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drawings/drawing1.xml" ContentType="application/vnd.openxmlformats-officedocument.drawingml.chartshapes+xml"/>
  <Override PartName="/ppt/charts/chart2.xml" ContentType="application/vnd.openxmlformats-officedocument.drawingml.chart+xml"/>
  <Override PartName="/ppt/charts/chart3.xml" ContentType="application/vnd.openxmlformats-officedocument.drawingml.chart+xml"/>
  <Override PartName="/ppt/drawings/drawing2.xml" ContentType="application/vnd.openxmlformats-officedocument.drawingml.chartshapes+xml"/>
  <Override PartName="/ppt/charts/chart4.xml" ContentType="application/vnd.openxmlformats-officedocument.drawingml.chart+xml"/>
  <Override PartName="/ppt/drawings/drawing3.xml" ContentType="application/vnd.openxmlformats-officedocument.drawingml.chartshapes+xml"/>
  <Override PartName="/ppt/charts/chart5.xml" ContentType="application/vnd.openxmlformats-officedocument.drawingml.chart+xml"/>
  <Override PartName="/ppt/drawings/drawing4.xml" ContentType="application/vnd.openxmlformats-officedocument.drawingml.chartshapes+xml"/>
  <Override PartName="/ppt/notesSlides/notesSlide1.xml" ContentType="application/vnd.openxmlformats-officedocument.presentationml.notesSlide+xml"/>
  <Override PartName="/ppt/charts/chart6.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7"/>
  </p:notesMasterIdLst>
  <p:sldIdLst>
    <p:sldId id="256" r:id="rId2"/>
    <p:sldId id="258" r:id="rId3"/>
    <p:sldId id="284" r:id="rId4"/>
    <p:sldId id="283" r:id="rId5"/>
    <p:sldId id="286" r:id="rId6"/>
    <p:sldId id="303" r:id="rId7"/>
    <p:sldId id="304" r:id="rId8"/>
    <p:sldId id="305" r:id="rId9"/>
    <p:sldId id="306" r:id="rId10"/>
    <p:sldId id="307" r:id="rId11"/>
    <p:sldId id="308" r:id="rId12"/>
    <p:sldId id="309" r:id="rId13"/>
    <p:sldId id="310" r:id="rId14"/>
    <p:sldId id="311" r:id="rId15"/>
    <p:sldId id="312" r:id="rId16"/>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D1DEB967-54E9-4BA8-B4AC-889331689803}">
          <p14:sldIdLst>
            <p14:sldId id="256"/>
            <p14:sldId id="258"/>
            <p14:sldId id="284"/>
            <p14:sldId id="283"/>
            <p14:sldId id="286"/>
            <p14:sldId id="303"/>
            <p14:sldId id="304"/>
            <p14:sldId id="305"/>
            <p14:sldId id="306"/>
            <p14:sldId id="307"/>
            <p14:sldId id="308"/>
            <p14:sldId id="309"/>
            <p14:sldId id="310"/>
            <p14:sldId id="311"/>
            <p14:sldId id="312"/>
          </p14:sldIdLst>
        </p14:section>
        <p14:section name="Untitled Section" id="{40FD1EDC-2169-4BCE-B620-E050C624E04D}">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BB"/>
    <a:srgbClr val="F7FDA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1947" autoAdjust="0"/>
    <p:restoredTop sz="94523" autoAdjust="0"/>
  </p:normalViewPr>
  <p:slideViewPr>
    <p:cSldViewPr>
      <p:cViewPr varScale="1">
        <p:scale>
          <a:sx n="99" d="100"/>
          <a:sy n="99" d="100"/>
        </p:scale>
        <p:origin x="1044" y="84"/>
      </p:cViewPr>
      <p:guideLst>
        <p:guide orient="horz" pos="21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10" Type="http://schemas.openxmlformats.org/officeDocument/2006/relationships/slide" Target="slides/slide9.xml"/><Relationship Id="rId19"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s>
</file>

<file path=ppt/charts/_rels/chart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2" Type="http://schemas.openxmlformats.org/officeDocument/2006/relationships/chartUserShapes" Target="../drawings/drawing4.xml"/><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1"/>
          <c:order val="0"/>
          <c:tx>
            <c:v>Bias 0V</c:v>
          </c:tx>
          <c:marker>
            <c:symbol val="none"/>
          </c:marker>
          <c:xVal>
            <c:numRef>
              <c:f>Qstep1!$A$2:$A$202</c:f>
              <c:numCache>
                <c:formatCode>General</c:formatCode>
                <c:ptCount val="201"/>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Qstep1!$N$2:$N$202</c:f>
              <c:numCache>
                <c:formatCode>0.000E+00</c:formatCode>
                <c:ptCount val="201"/>
                <c:pt idx="0">
                  <c:v>1.7017799024578689E-10</c:v>
                </c:pt>
                <c:pt idx="1">
                  <c:v>3.4035598049157377E-10</c:v>
                </c:pt>
                <c:pt idx="2">
                  <c:v>5.1053397073736069E-10</c:v>
                </c:pt>
                <c:pt idx="3">
                  <c:v>6.8071196098314755E-10</c:v>
                </c:pt>
                <c:pt idx="4">
                  <c:v>8.5088995122893441E-10</c:v>
                </c:pt>
                <c:pt idx="5">
                  <c:v>1.0210679414747214E-9</c:v>
                </c:pt>
                <c:pt idx="6">
                  <c:v>1.1912459317205082E-9</c:v>
                </c:pt>
                <c:pt idx="7">
                  <c:v>1.3022167509353424E-4</c:v>
                </c:pt>
                <c:pt idx="8">
                  <c:v>3015.3654303327385</c:v>
                </c:pt>
                <c:pt idx="9">
                  <c:v>619.09327812838274</c:v>
                </c:pt>
                <c:pt idx="10">
                  <c:v>504.7889659935621</c:v>
                </c:pt>
                <c:pt idx="11">
                  <c:v>497.71762503069573</c:v>
                </c:pt>
                <c:pt idx="12">
                  <c:v>497.31614934379633</c:v>
                </c:pt>
                <c:pt idx="13">
                  <c:v>497.29851179490453</c:v>
                </c:pt>
                <c:pt idx="14">
                  <c:v>497.29788679707752</c:v>
                </c:pt>
                <c:pt idx="15">
                  <c:v>497.29784382600212</c:v>
                </c:pt>
                <c:pt idx="16">
                  <c:v>497.29784101777381</c:v>
                </c:pt>
                <c:pt idx="17">
                  <c:v>497.29784084927121</c:v>
                </c:pt>
                <c:pt idx="18">
                  <c:v>497.29784084078409</c:v>
                </c:pt>
                <c:pt idx="19">
                  <c:v>497.29784084054762</c:v>
                </c:pt>
                <c:pt idx="20">
                  <c:v>497.29784084053097</c:v>
                </c:pt>
                <c:pt idx="21">
                  <c:v>497.29784084052989</c:v>
                </c:pt>
                <c:pt idx="22">
                  <c:v>497.29784084052983</c:v>
                </c:pt>
                <c:pt idx="23">
                  <c:v>497.29784084052977</c:v>
                </c:pt>
                <c:pt idx="24">
                  <c:v>497.29784084052972</c:v>
                </c:pt>
                <c:pt idx="25">
                  <c:v>497.29784084052966</c:v>
                </c:pt>
                <c:pt idx="26">
                  <c:v>497.2978408405296</c:v>
                </c:pt>
                <c:pt idx="27">
                  <c:v>497.29784084052955</c:v>
                </c:pt>
                <c:pt idx="28">
                  <c:v>497.29784084052949</c:v>
                </c:pt>
                <c:pt idx="29">
                  <c:v>497.29784084052943</c:v>
                </c:pt>
                <c:pt idx="30">
                  <c:v>497.29784084052937</c:v>
                </c:pt>
                <c:pt idx="31">
                  <c:v>497.29784084052932</c:v>
                </c:pt>
                <c:pt idx="32">
                  <c:v>497.29784084052926</c:v>
                </c:pt>
                <c:pt idx="33">
                  <c:v>497.2978408405292</c:v>
                </c:pt>
                <c:pt idx="34">
                  <c:v>497.29784084052915</c:v>
                </c:pt>
                <c:pt idx="35">
                  <c:v>497.29784084052909</c:v>
                </c:pt>
                <c:pt idx="36">
                  <c:v>497.29784084052903</c:v>
                </c:pt>
                <c:pt idx="37">
                  <c:v>497.29784084052898</c:v>
                </c:pt>
                <c:pt idx="38">
                  <c:v>497.29784084052892</c:v>
                </c:pt>
                <c:pt idx="39">
                  <c:v>497.29784084052886</c:v>
                </c:pt>
                <c:pt idx="40">
                  <c:v>497.29784084052881</c:v>
                </c:pt>
                <c:pt idx="41">
                  <c:v>497.29784084052875</c:v>
                </c:pt>
                <c:pt idx="42">
                  <c:v>497.29784084052869</c:v>
                </c:pt>
                <c:pt idx="43">
                  <c:v>497.29784084052864</c:v>
                </c:pt>
                <c:pt idx="44">
                  <c:v>497.29784084052858</c:v>
                </c:pt>
                <c:pt idx="45">
                  <c:v>497.29784084052852</c:v>
                </c:pt>
                <c:pt idx="46">
                  <c:v>497.29784084052847</c:v>
                </c:pt>
                <c:pt idx="47">
                  <c:v>497.29784084052841</c:v>
                </c:pt>
                <c:pt idx="48">
                  <c:v>497.29784084052835</c:v>
                </c:pt>
                <c:pt idx="49">
                  <c:v>497.29784084052829</c:v>
                </c:pt>
                <c:pt idx="50">
                  <c:v>497.29784084052824</c:v>
                </c:pt>
                <c:pt idx="51">
                  <c:v>497.29784084052818</c:v>
                </c:pt>
                <c:pt idx="52">
                  <c:v>497.29784084052812</c:v>
                </c:pt>
                <c:pt idx="53">
                  <c:v>497.29784084052807</c:v>
                </c:pt>
                <c:pt idx="54">
                  <c:v>497.29784084052801</c:v>
                </c:pt>
                <c:pt idx="55">
                  <c:v>497.29784084052795</c:v>
                </c:pt>
                <c:pt idx="56">
                  <c:v>497.2978408405279</c:v>
                </c:pt>
                <c:pt idx="57">
                  <c:v>497.29784084052784</c:v>
                </c:pt>
                <c:pt idx="58">
                  <c:v>497.29784084052778</c:v>
                </c:pt>
                <c:pt idx="59">
                  <c:v>497.29784084052773</c:v>
                </c:pt>
                <c:pt idx="60">
                  <c:v>497.29784084052767</c:v>
                </c:pt>
                <c:pt idx="61">
                  <c:v>497.29784084052761</c:v>
                </c:pt>
                <c:pt idx="62">
                  <c:v>497.29784084052756</c:v>
                </c:pt>
                <c:pt idx="63">
                  <c:v>497.2978408405275</c:v>
                </c:pt>
                <c:pt idx="64">
                  <c:v>497.29784084052744</c:v>
                </c:pt>
                <c:pt idx="65">
                  <c:v>497.29784084052739</c:v>
                </c:pt>
                <c:pt idx="66">
                  <c:v>497.29784084052733</c:v>
                </c:pt>
                <c:pt idx="67">
                  <c:v>497.29784084052727</c:v>
                </c:pt>
                <c:pt idx="68">
                  <c:v>497.29784084052721</c:v>
                </c:pt>
                <c:pt idx="69">
                  <c:v>497.29784084052716</c:v>
                </c:pt>
                <c:pt idx="70">
                  <c:v>497.2978408405271</c:v>
                </c:pt>
                <c:pt idx="71">
                  <c:v>497.29784084052704</c:v>
                </c:pt>
                <c:pt idx="72">
                  <c:v>497.29784084052699</c:v>
                </c:pt>
                <c:pt idx="73">
                  <c:v>497.29784084052693</c:v>
                </c:pt>
                <c:pt idx="74">
                  <c:v>497.29784084052687</c:v>
                </c:pt>
                <c:pt idx="75">
                  <c:v>497.29784084052682</c:v>
                </c:pt>
                <c:pt idx="76">
                  <c:v>497.29784084052676</c:v>
                </c:pt>
                <c:pt idx="77">
                  <c:v>497.2978408405267</c:v>
                </c:pt>
                <c:pt idx="78">
                  <c:v>497.29784084052665</c:v>
                </c:pt>
                <c:pt idx="79">
                  <c:v>497.29784084052659</c:v>
                </c:pt>
                <c:pt idx="80">
                  <c:v>497.29784084052653</c:v>
                </c:pt>
                <c:pt idx="81">
                  <c:v>497.29784084052648</c:v>
                </c:pt>
                <c:pt idx="82">
                  <c:v>497.29784084052642</c:v>
                </c:pt>
                <c:pt idx="83">
                  <c:v>497.29784084052636</c:v>
                </c:pt>
                <c:pt idx="84">
                  <c:v>497.29784084052631</c:v>
                </c:pt>
                <c:pt idx="85">
                  <c:v>497.29784084052625</c:v>
                </c:pt>
                <c:pt idx="86">
                  <c:v>497.29784084052619</c:v>
                </c:pt>
                <c:pt idx="87">
                  <c:v>497.29784084052613</c:v>
                </c:pt>
                <c:pt idx="88">
                  <c:v>497.29784084052642</c:v>
                </c:pt>
                <c:pt idx="89">
                  <c:v>497.29784084052676</c:v>
                </c:pt>
                <c:pt idx="90">
                  <c:v>497.29784084052687</c:v>
                </c:pt>
                <c:pt idx="91">
                  <c:v>497.29784084052682</c:v>
                </c:pt>
                <c:pt idx="92">
                  <c:v>497.29784084052676</c:v>
                </c:pt>
                <c:pt idx="93">
                  <c:v>497.2978408405267</c:v>
                </c:pt>
                <c:pt idx="94">
                  <c:v>497.29784084052665</c:v>
                </c:pt>
                <c:pt idx="95">
                  <c:v>497.29784084052659</c:v>
                </c:pt>
                <c:pt idx="96">
                  <c:v>497.29784084052653</c:v>
                </c:pt>
                <c:pt idx="97">
                  <c:v>497.29784084052648</c:v>
                </c:pt>
                <c:pt idx="98">
                  <c:v>497.29784084052642</c:v>
                </c:pt>
                <c:pt idx="99">
                  <c:v>497.29784084052636</c:v>
                </c:pt>
                <c:pt idx="100">
                  <c:v>497.29784084052631</c:v>
                </c:pt>
                <c:pt idx="101">
                  <c:v>497.29784084052625</c:v>
                </c:pt>
                <c:pt idx="102">
                  <c:v>497.29784084052619</c:v>
                </c:pt>
                <c:pt idx="103">
                  <c:v>497.29784084052613</c:v>
                </c:pt>
                <c:pt idx="104">
                  <c:v>497.29784084052608</c:v>
                </c:pt>
                <c:pt idx="105">
                  <c:v>497.29784084052602</c:v>
                </c:pt>
                <c:pt idx="106">
                  <c:v>497.29784084052596</c:v>
                </c:pt>
                <c:pt idx="107">
                  <c:v>497.29784084052591</c:v>
                </c:pt>
                <c:pt idx="108">
                  <c:v>497.29784084052585</c:v>
                </c:pt>
                <c:pt idx="109">
                  <c:v>497.29784084052608</c:v>
                </c:pt>
                <c:pt idx="110">
                  <c:v>497.29784084052784</c:v>
                </c:pt>
                <c:pt idx="111">
                  <c:v>497.29784084055825</c:v>
                </c:pt>
                <c:pt idx="112">
                  <c:v>497.29784084144103</c:v>
                </c:pt>
                <c:pt idx="113">
                  <c:v>497.29784085813628</c:v>
                </c:pt>
                <c:pt idx="114">
                  <c:v>497.29784113047003</c:v>
                </c:pt>
                <c:pt idx="115">
                  <c:v>497.29784524748197</c:v>
                </c:pt>
                <c:pt idx="116">
                  <c:v>497.29790466396759</c:v>
                </c:pt>
                <c:pt idx="117">
                  <c:v>497.29981787078589</c:v>
                </c:pt>
                <c:pt idx="118">
                  <c:v>497.34015163871288</c:v>
                </c:pt>
                <c:pt idx="119">
                  <c:v>498.02896519803494</c:v>
                </c:pt>
                <c:pt idx="120">
                  <c:v>500.19063403766989</c:v>
                </c:pt>
                <c:pt idx="121">
                  <c:v>500.71400455290484</c:v>
                </c:pt>
                <c:pt idx="122">
                  <c:v>500.79213792486871</c:v>
                </c:pt>
                <c:pt idx="123">
                  <c:v>500.85694935951068</c:v>
                </c:pt>
                <c:pt idx="124">
                  <c:v>500.92301725269721</c:v>
                </c:pt>
                <c:pt idx="125">
                  <c:v>500.99226830296521</c:v>
                </c:pt>
                <c:pt idx="126">
                  <c:v>501.07538733333848</c:v>
                </c:pt>
                <c:pt idx="127">
                  <c:v>501.3060889606503</c:v>
                </c:pt>
                <c:pt idx="128">
                  <c:v>502.84484602279719</c:v>
                </c:pt>
                <c:pt idx="129">
                  <c:v>503.36139052035861</c:v>
                </c:pt>
                <c:pt idx="130">
                  <c:v>503.57939814989169</c:v>
                </c:pt>
                <c:pt idx="131">
                  <c:v>503.78743137216219</c:v>
                </c:pt>
                <c:pt idx="132">
                  <c:v>504.00790556212792</c:v>
                </c:pt>
                <c:pt idx="133">
                  <c:v>504.24885007900463</c:v>
                </c:pt>
                <c:pt idx="134">
                  <c:v>504.59143349684228</c:v>
                </c:pt>
                <c:pt idx="135">
                  <c:v>505.98692917504985</c:v>
                </c:pt>
                <c:pt idx="136">
                  <c:v>509.51227564276923</c:v>
                </c:pt>
                <c:pt idx="137">
                  <c:v>511.25044938365482</c:v>
                </c:pt>
                <c:pt idx="138">
                  <c:v>512.3608748025548</c:v>
                </c:pt>
                <c:pt idx="139">
                  <c:v>513.60596437713593</c:v>
                </c:pt>
                <c:pt idx="140">
                  <c:v>515.06826965503444</c:v>
                </c:pt>
                <c:pt idx="141">
                  <c:v>516.81274596968024</c:v>
                </c:pt>
                <c:pt idx="142">
                  <c:v>518.90659888387211</c:v>
                </c:pt>
                <c:pt idx="143">
                  <c:v>521.32562442832136</c:v>
                </c:pt>
                <c:pt idx="144">
                  <c:v>523.68054257984966</c:v>
                </c:pt>
                <c:pt idx="145">
                  <c:v>528.54155952900214</c:v>
                </c:pt>
                <c:pt idx="146">
                  <c:v>539.82355286523273</c:v>
                </c:pt>
                <c:pt idx="147">
                  <c:v>572.52257261509999</c:v>
                </c:pt>
                <c:pt idx="148">
                  <c:v>667.87802193665107</c:v>
                </c:pt>
                <c:pt idx="149">
                  <c:v>876.53319601555404</c:v>
                </c:pt>
                <c:pt idx="150">
                  <c:v>1123.0810737498725</c:v>
                </c:pt>
                <c:pt idx="151">
                  <c:v>1291.6479770286403</c:v>
                </c:pt>
                <c:pt idx="152">
                  <c:v>1293.0201765554161</c:v>
                </c:pt>
                <c:pt idx="153">
                  <c:v>956.45346642938398</c:v>
                </c:pt>
                <c:pt idx="154">
                  <c:v>674.16653804076077</c:v>
                </c:pt>
                <c:pt idx="155">
                  <c:v>583.27349636805809</c:v>
                </c:pt>
                <c:pt idx="156">
                  <c:v>558.01838989261262</c:v>
                </c:pt>
                <c:pt idx="157">
                  <c:v>548.02976658873513</c:v>
                </c:pt>
                <c:pt idx="158">
                  <c:v>542.20642408064691</c:v>
                </c:pt>
                <c:pt idx="159">
                  <c:v>539.12046145570127</c:v>
                </c:pt>
                <c:pt idx="160">
                  <c:v>548.25675968352493</c:v>
                </c:pt>
                <c:pt idx="161">
                  <c:v>544.58340027457234</c:v>
                </c:pt>
                <c:pt idx="162">
                  <c:v>540.11645353643917</c:v>
                </c:pt>
                <c:pt idx="163">
                  <c:v>536.64542161794964</c:v>
                </c:pt>
                <c:pt idx="164">
                  <c:v>533.93724642841846</c:v>
                </c:pt>
                <c:pt idx="165">
                  <c:v>531.76680845459066</c:v>
                </c:pt>
                <c:pt idx="166">
                  <c:v>530.01826627486207</c:v>
                </c:pt>
                <c:pt idx="167">
                  <c:v>530.39501841161416</c:v>
                </c:pt>
                <c:pt idx="168">
                  <c:v>533.95325879019356</c:v>
                </c:pt>
                <c:pt idx="169">
                  <c:v>533.09367503433862</c:v>
                </c:pt>
                <c:pt idx="170">
                  <c:v>531.02840872500451</c:v>
                </c:pt>
                <c:pt idx="171">
                  <c:v>529.30888001767914</c:v>
                </c:pt>
                <c:pt idx="172">
                  <c:v>527.86357604356158</c:v>
                </c:pt>
                <c:pt idx="173">
                  <c:v>526.63300962316464</c:v>
                </c:pt>
                <c:pt idx="174">
                  <c:v>525.5757321109719</c:v>
                </c:pt>
                <c:pt idx="175">
                  <c:v>524.80940635888339</c:v>
                </c:pt>
                <c:pt idx="176">
                  <c:v>532.86103608508938</c:v>
                </c:pt>
                <c:pt idx="177">
                  <c:v>531.60436120943143</c:v>
                </c:pt>
                <c:pt idx="178">
                  <c:v>529.93625941793982</c:v>
                </c:pt>
                <c:pt idx="179">
                  <c:v>528.52554909875494</c:v>
                </c:pt>
                <c:pt idx="180">
                  <c:v>527.3237122162401</c:v>
                </c:pt>
                <c:pt idx="181">
                  <c:v>526.28831311440035</c:v>
                </c:pt>
                <c:pt idx="182">
                  <c:v>525.38077726042377</c:v>
                </c:pt>
                <c:pt idx="183">
                  <c:v>523.92052712763132</c:v>
                </c:pt>
                <c:pt idx="184">
                  <c:v>521.33535160008296</c:v>
                </c:pt>
                <c:pt idx="185">
                  <c:v>520.39185650133368</c:v>
                </c:pt>
                <c:pt idx="186">
                  <c:v>520.08409659018389</c:v>
                </c:pt>
                <c:pt idx="187">
                  <c:v>519.80041316751738</c:v>
                </c:pt>
                <c:pt idx="188">
                  <c:v>519.53659936675444</c:v>
                </c:pt>
                <c:pt idx="189">
                  <c:v>519.29599286716484</c:v>
                </c:pt>
                <c:pt idx="190">
                  <c:v>520.0117666853115</c:v>
                </c:pt>
                <c:pt idx="191">
                  <c:v>678.66607157690453</c:v>
                </c:pt>
                <c:pt idx="192">
                  <c:v>274.08255716288164</c:v>
                </c:pt>
                <c:pt idx="193">
                  <c:v>436.20414680989506</c:v>
                </c:pt>
                <c:pt idx="194">
                  <c:v>437.11879068453896</c:v>
                </c:pt>
                <c:pt idx="195">
                  <c:v>437.12347181834554</c:v>
                </c:pt>
                <c:pt idx="196">
                  <c:v>437.12349100298991</c:v>
                </c:pt>
                <c:pt idx="197">
                  <c:v>437.12349103050451</c:v>
                </c:pt>
                <c:pt idx="198">
                  <c:v>437.12349103053236</c:v>
                </c:pt>
                <c:pt idx="199">
                  <c:v>437.12349103053236</c:v>
                </c:pt>
                <c:pt idx="200">
                  <c:v>437.12349103053236</c:v>
                </c:pt>
              </c:numCache>
            </c:numRef>
          </c:yVal>
          <c:smooth val="1"/>
        </c:ser>
        <c:ser>
          <c:idx val="2"/>
          <c:order val="1"/>
          <c:tx>
            <c:v>Bias -281V</c:v>
          </c:tx>
          <c:marker>
            <c:symbol val="none"/>
          </c:marker>
          <c:xVal>
            <c:numRef>
              <c:f>Qstep1!$A$2:$A$202</c:f>
              <c:numCache>
                <c:formatCode>General</c:formatCode>
                <c:ptCount val="201"/>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Qstep1!$Q$2:$Q$202</c:f>
              <c:numCache>
                <c:formatCode>0.000E+00</c:formatCode>
                <c:ptCount val="201"/>
                <c:pt idx="0">
                  <c:v>1.7017799024578689E-10</c:v>
                </c:pt>
                <c:pt idx="1">
                  <c:v>3.4035598049157377E-10</c:v>
                </c:pt>
                <c:pt idx="2">
                  <c:v>5.1053397073736069E-10</c:v>
                </c:pt>
                <c:pt idx="3">
                  <c:v>6.8071196098314755E-10</c:v>
                </c:pt>
                <c:pt idx="4">
                  <c:v>8.5088995122893441E-10</c:v>
                </c:pt>
                <c:pt idx="5">
                  <c:v>1.0210679414747214E-9</c:v>
                </c:pt>
                <c:pt idx="6">
                  <c:v>1.1912459317205082E-9</c:v>
                </c:pt>
                <c:pt idx="7">
                  <c:v>1.3022167509353424E-4</c:v>
                </c:pt>
                <c:pt idx="8">
                  <c:v>3015.3654303327385</c:v>
                </c:pt>
                <c:pt idx="9">
                  <c:v>619.09327812838274</c:v>
                </c:pt>
                <c:pt idx="10">
                  <c:v>504.78935229903317</c:v>
                </c:pt>
                <c:pt idx="11">
                  <c:v>497.71804996671386</c:v>
                </c:pt>
                <c:pt idx="12">
                  <c:v>497.31657814286916</c:v>
                </c:pt>
                <c:pt idx="13">
                  <c:v>497.29894084507595</c:v>
                </c:pt>
                <c:pt idx="14">
                  <c:v>497.29831585883807</c:v>
                </c:pt>
                <c:pt idx="15">
                  <c:v>497.29827288892159</c:v>
                </c:pt>
                <c:pt idx="16">
                  <c:v>497.29827008077052</c:v>
                </c:pt>
                <c:pt idx="17">
                  <c:v>497.29826991227355</c:v>
                </c:pt>
                <c:pt idx="18">
                  <c:v>497.29826990378717</c:v>
                </c:pt>
                <c:pt idx="19">
                  <c:v>497.29826990355127</c:v>
                </c:pt>
                <c:pt idx="20">
                  <c:v>497.29826990353513</c:v>
                </c:pt>
                <c:pt idx="21">
                  <c:v>497.2982699035345</c:v>
                </c:pt>
                <c:pt idx="22">
                  <c:v>497.2982699035349</c:v>
                </c:pt>
                <c:pt idx="23">
                  <c:v>497.29826990353524</c:v>
                </c:pt>
                <c:pt idx="24">
                  <c:v>497.29826990353575</c:v>
                </c:pt>
                <c:pt idx="25">
                  <c:v>497.29826990353615</c:v>
                </c:pt>
                <c:pt idx="26">
                  <c:v>497.29826990353666</c:v>
                </c:pt>
                <c:pt idx="27">
                  <c:v>497.29826990353695</c:v>
                </c:pt>
                <c:pt idx="28">
                  <c:v>497.2982699035374</c:v>
                </c:pt>
                <c:pt idx="29">
                  <c:v>497.29826990353797</c:v>
                </c:pt>
                <c:pt idx="30">
                  <c:v>497.29826990353843</c:v>
                </c:pt>
                <c:pt idx="31">
                  <c:v>497.29826990353911</c:v>
                </c:pt>
                <c:pt idx="32">
                  <c:v>497.2982699035399</c:v>
                </c:pt>
                <c:pt idx="33">
                  <c:v>497.2982699035407</c:v>
                </c:pt>
                <c:pt idx="34">
                  <c:v>497.29826990354155</c:v>
                </c:pt>
                <c:pt idx="35">
                  <c:v>497.29826990354235</c:v>
                </c:pt>
                <c:pt idx="36">
                  <c:v>497.2982699035436</c:v>
                </c:pt>
                <c:pt idx="37">
                  <c:v>497.29826990354491</c:v>
                </c:pt>
                <c:pt idx="38">
                  <c:v>497.29826990354627</c:v>
                </c:pt>
                <c:pt idx="39">
                  <c:v>497.29826990354775</c:v>
                </c:pt>
                <c:pt idx="40">
                  <c:v>497.29826990354945</c:v>
                </c:pt>
                <c:pt idx="41">
                  <c:v>497.29826990355139</c:v>
                </c:pt>
                <c:pt idx="42">
                  <c:v>497.2982699035536</c:v>
                </c:pt>
                <c:pt idx="43">
                  <c:v>497.29826990355599</c:v>
                </c:pt>
                <c:pt idx="44">
                  <c:v>497.29826990355855</c:v>
                </c:pt>
                <c:pt idx="45">
                  <c:v>497.29826990356139</c:v>
                </c:pt>
                <c:pt idx="46">
                  <c:v>497.29826990356457</c:v>
                </c:pt>
                <c:pt idx="47">
                  <c:v>497.29826990356821</c:v>
                </c:pt>
                <c:pt idx="48">
                  <c:v>497.29826990357242</c:v>
                </c:pt>
                <c:pt idx="49">
                  <c:v>497.29826990357708</c:v>
                </c:pt>
                <c:pt idx="50">
                  <c:v>497.2982699035822</c:v>
                </c:pt>
                <c:pt idx="51">
                  <c:v>497.29826990358799</c:v>
                </c:pt>
                <c:pt idx="52">
                  <c:v>497.29826990359425</c:v>
                </c:pt>
                <c:pt idx="53">
                  <c:v>497.29826990360141</c:v>
                </c:pt>
                <c:pt idx="54">
                  <c:v>497.29826990360948</c:v>
                </c:pt>
                <c:pt idx="55">
                  <c:v>497.29826990361857</c:v>
                </c:pt>
                <c:pt idx="56">
                  <c:v>497.29826990362875</c:v>
                </c:pt>
                <c:pt idx="57">
                  <c:v>497.29826990363989</c:v>
                </c:pt>
                <c:pt idx="58">
                  <c:v>497.2982699036524</c:v>
                </c:pt>
                <c:pt idx="59">
                  <c:v>497.29826990366638</c:v>
                </c:pt>
                <c:pt idx="60">
                  <c:v>497.29826990368207</c:v>
                </c:pt>
                <c:pt idx="61">
                  <c:v>497.2982699036998</c:v>
                </c:pt>
                <c:pt idx="62">
                  <c:v>497.29826990371959</c:v>
                </c:pt>
                <c:pt idx="63">
                  <c:v>497.2982699037417</c:v>
                </c:pt>
                <c:pt idx="64">
                  <c:v>497.29826990376637</c:v>
                </c:pt>
                <c:pt idx="65">
                  <c:v>497.29826990379394</c:v>
                </c:pt>
                <c:pt idx="66">
                  <c:v>497.29826990382486</c:v>
                </c:pt>
                <c:pt idx="67">
                  <c:v>497.29826990385936</c:v>
                </c:pt>
                <c:pt idx="68">
                  <c:v>497.29826990389802</c:v>
                </c:pt>
                <c:pt idx="69">
                  <c:v>497.29826990394145</c:v>
                </c:pt>
                <c:pt idx="70">
                  <c:v>497.2982699039901</c:v>
                </c:pt>
                <c:pt idx="71">
                  <c:v>497.29826990404439</c:v>
                </c:pt>
                <c:pt idx="72">
                  <c:v>497.29826990410515</c:v>
                </c:pt>
                <c:pt idx="73">
                  <c:v>497.29826990417303</c:v>
                </c:pt>
                <c:pt idx="74">
                  <c:v>497.29826990424914</c:v>
                </c:pt>
                <c:pt idx="75">
                  <c:v>497.2982699043344</c:v>
                </c:pt>
                <c:pt idx="76">
                  <c:v>497.2982699044299</c:v>
                </c:pt>
                <c:pt idx="77">
                  <c:v>497.29826990453654</c:v>
                </c:pt>
                <c:pt idx="78">
                  <c:v>497.29826990465597</c:v>
                </c:pt>
                <c:pt idx="79">
                  <c:v>497.29826990478949</c:v>
                </c:pt>
                <c:pt idx="80">
                  <c:v>497.29826990493893</c:v>
                </c:pt>
                <c:pt idx="81">
                  <c:v>497.29826990510628</c:v>
                </c:pt>
                <c:pt idx="82">
                  <c:v>497.29826990529364</c:v>
                </c:pt>
                <c:pt idx="83">
                  <c:v>497.29826990550333</c:v>
                </c:pt>
                <c:pt idx="84">
                  <c:v>497.2982699057377</c:v>
                </c:pt>
                <c:pt idx="85">
                  <c:v>497.29826990600031</c:v>
                </c:pt>
                <c:pt idx="86">
                  <c:v>497.29826990629419</c:v>
                </c:pt>
                <c:pt idx="87">
                  <c:v>497.29826990662303</c:v>
                </c:pt>
                <c:pt idx="88">
                  <c:v>497.29826990699092</c:v>
                </c:pt>
                <c:pt idx="89">
                  <c:v>497.29826990740264</c:v>
                </c:pt>
                <c:pt idx="90">
                  <c:v>497.29826990786341</c:v>
                </c:pt>
                <c:pt idx="91">
                  <c:v>497.29826990837938</c:v>
                </c:pt>
                <c:pt idx="92">
                  <c:v>497.29826990895685</c:v>
                </c:pt>
                <c:pt idx="93">
                  <c:v>497.29826990960277</c:v>
                </c:pt>
                <c:pt idx="94">
                  <c:v>497.29826991032564</c:v>
                </c:pt>
                <c:pt idx="95">
                  <c:v>497.29826991113435</c:v>
                </c:pt>
                <c:pt idx="96">
                  <c:v>497.29826991203998</c:v>
                </c:pt>
                <c:pt idx="97">
                  <c:v>497.29826991305373</c:v>
                </c:pt>
                <c:pt idx="98">
                  <c:v>497.29826991418832</c:v>
                </c:pt>
                <c:pt idx="99">
                  <c:v>497.29826991545747</c:v>
                </c:pt>
                <c:pt idx="100">
                  <c:v>497.29826991687702</c:v>
                </c:pt>
                <c:pt idx="101">
                  <c:v>497.29826991846664</c:v>
                </c:pt>
                <c:pt idx="102">
                  <c:v>497.29826992024658</c:v>
                </c:pt>
                <c:pt idx="103">
                  <c:v>497.29826992223872</c:v>
                </c:pt>
                <c:pt idx="104">
                  <c:v>497.29826992446812</c:v>
                </c:pt>
                <c:pt idx="105">
                  <c:v>497.29826992696565</c:v>
                </c:pt>
                <c:pt idx="106">
                  <c:v>497.29826992987284</c:v>
                </c:pt>
                <c:pt idx="107">
                  <c:v>497.29826993564097</c:v>
                </c:pt>
                <c:pt idx="108">
                  <c:v>497.29826998558718</c:v>
                </c:pt>
                <c:pt idx="109">
                  <c:v>497.29827072062028</c:v>
                </c:pt>
                <c:pt idx="110">
                  <c:v>497.29828154679245</c:v>
                </c:pt>
                <c:pt idx="111">
                  <c:v>497.29849064814937</c:v>
                </c:pt>
                <c:pt idx="112">
                  <c:v>497.30455568267541</c:v>
                </c:pt>
                <c:pt idx="113">
                  <c:v>497.41927198959513</c:v>
                </c:pt>
                <c:pt idx="114">
                  <c:v>499.28957958532646</c:v>
                </c:pt>
                <c:pt idx="115">
                  <c:v>527.39407521524583</c:v>
                </c:pt>
                <c:pt idx="116">
                  <c:v>905.33410129086519</c:v>
                </c:pt>
                <c:pt idx="117">
                  <c:v>3316.730112686877</c:v>
                </c:pt>
                <c:pt idx="118">
                  <c:v>6213.9825150240249</c:v>
                </c:pt>
                <c:pt idx="119">
                  <c:v>9111.2735479082785</c:v>
                </c:pt>
                <c:pt idx="120">
                  <c:v>12000.065860429404</c:v>
                </c:pt>
                <c:pt idx="121">
                  <c:v>14849.068709432253</c:v>
                </c:pt>
                <c:pt idx="122">
                  <c:v>17649.783374553699</c:v>
                </c:pt>
                <c:pt idx="123">
                  <c:v>20402.209855793739</c:v>
                </c:pt>
                <c:pt idx="124">
                  <c:v>23106.348153152376</c:v>
                </c:pt>
                <c:pt idx="125">
                  <c:v>25762.19826662961</c:v>
                </c:pt>
                <c:pt idx="126">
                  <c:v>28369.760196225438</c:v>
                </c:pt>
                <c:pt idx="127">
                  <c:v>30929.033941939862</c:v>
                </c:pt>
                <c:pt idx="128">
                  <c:v>33436.948375278022</c:v>
                </c:pt>
                <c:pt idx="129">
                  <c:v>35875.501661288938</c:v>
                </c:pt>
                <c:pt idx="130">
                  <c:v>38241.622671477744</c:v>
                </c:pt>
                <c:pt idx="131">
                  <c:v>40535.311405844448</c:v>
                </c:pt>
                <c:pt idx="132">
                  <c:v>42756.567864389042</c:v>
                </c:pt>
                <c:pt idx="133">
                  <c:v>44905.392047111527</c:v>
                </c:pt>
                <c:pt idx="134">
                  <c:v>46981.783954011909</c:v>
                </c:pt>
                <c:pt idx="135">
                  <c:v>48985.743585090182</c:v>
                </c:pt>
                <c:pt idx="136">
                  <c:v>50908.215940104907</c:v>
                </c:pt>
                <c:pt idx="137">
                  <c:v>52719.022835657568</c:v>
                </c:pt>
                <c:pt idx="138">
                  <c:v>54409.109271506713</c:v>
                </c:pt>
                <c:pt idx="139">
                  <c:v>55978.47524765235</c:v>
                </c:pt>
                <c:pt idx="140">
                  <c:v>57427.120764094478</c:v>
                </c:pt>
                <c:pt idx="141">
                  <c:v>58755.045820833097</c:v>
                </c:pt>
                <c:pt idx="142">
                  <c:v>59962.250417868199</c:v>
                </c:pt>
                <c:pt idx="143">
                  <c:v>61048.734555199793</c:v>
                </c:pt>
                <c:pt idx="144">
                  <c:v>62015.268912242624</c:v>
                </c:pt>
                <c:pt idx="145">
                  <c:v>62867.555357749407</c:v>
                </c:pt>
                <c:pt idx="146">
                  <c:v>63606.364571134895</c:v>
                </c:pt>
                <c:pt idx="147">
                  <c:v>64231.69655239908</c:v>
                </c:pt>
                <c:pt idx="148">
                  <c:v>64743.551301541964</c:v>
                </c:pt>
                <c:pt idx="149">
                  <c:v>65141.928818563545</c:v>
                </c:pt>
                <c:pt idx="150">
                  <c:v>65426.829103463831</c:v>
                </c:pt>
                <c:pt idx="151">
                  <c:v>65598.252542548289</c:v>
                </c:pt>
                <c:pt idx="152">
                  <c:v>65598.252906442242</c:v>
                </c:pt>
                <c:pt idx="153">
                  <c:v>65185.388934256232</c:v>
                </c:pt>
                <c:pt idx="154">
                  <c:v>64417.606810541904</c:v>
                </c:pt>
                <c:pt idx="155">
                  <c:v>63294.906535299255</c:v>
                </c:pt>
                <c:pt idx="156">
                  <c:v>61817.288108528286</c:v>
                </c:pt>
                <c:pt idx="157">
                  <c:v>59984.751530228998</c:v>
                </c:pt>
                <c:pt idx="158">
                  <c:v>57797.296800401389</c:v>
                </c:pt>
                <c:pt idx="159">
                  <c:v>55254.923919045454</c:v>
                </c:pt>
                <c:pt idx="160">
                  <c:v>52336.9075976393</c:v>
                </c:pt>
                <c:pt idx="161">
                  <c:v>48836.014266237493</c:v>
                </c:pt>
                <c:pt idx="162">
                  <c:v>44731.518636318135</c:v>
                </c:pt>
                <c:pt idx="163">
                  <c:v>40023.420707881225</c:v>
                </c:pt>
                <c:pt idx="164">
                  <c:v>34711.720480926757</c:v>
                </c:pt>
                <c:pt idx="165">
                  <c:v>28796.417955454737</c:v>
                </c:pt>
                <c:pt idx="166">
                  <c:v>22277.513131465166</c:v>
                </c:pt>
                <c:pt idx="167">
                  <c:v>15155.006008958044</c:v>
                </c:pt>
                <c:pt idx="168">
                  <c:v>7355.1315582361358</c:v>
                </c:pt>
                <c:pt idx="169">
                  <c:v>1487.1707682414471</c:v>
                </c:pt>
                <c:pt idx="170">
                  <c:v>1055.457020595496</c:v>
                </c:pt>
                <c:pt idx="171">
                  <c:v>1047.7124844035022</c:v>
                </c:pt>
                <c:pt idx="172">
                  <c:v>1046.1420522242565</c:v>
                </c:pt>
                <c:pt idx="173">
                  <c:v>1044.9091602449239</c:v>
                </c:pt>
                <c:pt idx="174">
                  <c:v>1043.8517764987266</c:v>
                </c:pt>
                <c:pt idx="175">
                  <c:v>1043.085385074708</c:v>
                </c:pt>
                <c:pt idx="176">
                  <c:v>1051.1369375398199</c:v>
                </c:pt>
                <c:pt idx="177">
                  <c:v>1049.8801834715405</c:v>
                </c:pt>
                <c:pt idx="178">
                  <c:v>1048.2120140765915</c:v>
                </c:pt>
                <c:pt idx="179">
                  <c:v>1046.8012477431132</c:v>
                </c:pt>
                <c:pt idx="180">
                  <c:v>1045.5993625724145</c:v>
                </c:pt>
                <c:pt idx="181">
                  <c:v>1044.5639209769729</c:v>
                </c:pt>
                <c:pt idx="182">
                  <c:v>1043.6563484239766</c:v>
                </c:pt>
                <c:pt idx="183">
                  <c:v>1042.196065455219</c:v>
                </c:pt>
                <c:pt idx="184">
                  <c:v>1039.6108512971234</c:v>
                </c:pt>
                <c:pt idx="185">
                  <c:v>1038.6673368831005</c:v>
                </c:pt>
                <c:pt idx="186">
                  <c:v>1038.3595595882045</c:v>
                </c:pt>
                <c:pt idx="187">
                  <c:v>1038.0758587817918</c:v>
                </c:pt>
                <c:pt idx="188">
                  <c:v>1037.8120295288099</c:v>
                </c:pt>
                <c:pt idx="189">
                  <c:v>1037.5714095085289</c:v>
                </c:pt>
                <c:pt idx="190">
                  <c:v>1038.2871678744568</c:v>
                </c:pt>
                <c:pt idx="191">
                  <c:v>1196.9412796133142</c:v>
                </c:pt>
                <c:pt idx="192">
                  <c:v>792.35776519929141</c:v>
                </c:pt>
                <c:pt idx="193">
                  <c:v>954.47954799904028</c:v>
                </c:pt>
                <c:pt idx="194">
                  <c:v>955.39419380521156</c:v>
                </c:pt>
                <c:pt idx="195">
                  <c:v>955.39887493901813</c:v>
                </c:pt>
                <c:pt idx="196">
                  <c:v>955.39889412373975</c:v>
                </c:pt>
                <c:pt idx="197">
                  <c:v>955.39889415125469</c:v>
                </c:pt>
                <c:pt idx="198">
                  <c:v>955.39889415128812</c:v>
                </c:pt>
                <c:pt idx="199">
                  <c:v>955.39889415128812</c:v>
                </c:pt>
                <c:pt idx="200">
                  <c:v>955.39889415128812</c:v>
                </c:pt>
              </c:numCache>
            </c:numRef>
          </c:yVal>
          <c:smooth val="1"/>
        </c:ser>
        <c:ser>
          <c:idx val="3"/>
          <c:order val="2"/>
          <c:tx>
            <c:v>Bias -875V</c:v>
          </c:tx>
          <c:marker>
            <c:symbol val="none"/>
          </c:marker>
          <c:xVal>
            <c:numRef>
              <c:f>Qstep1!$A$2:$A$202</c:f>
              <c:numCache>
                <c:formatCode>General</c:formatCode>
                <c:ptCount val="201"/>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Qstep1!$S$2:$S$202</c:f>
              <c:numCache>
                <c:formatCode>0.000E+00</c:formatCode>
                <c:ptCount val="201"/>
                <c:pt idx="0">
                  <c:v>1.7017799024578689E-10</c:v>
                </c:pt>
                <c:pt idx="1">
                  <c:v>3.4035598049157377E-10</c:v>
                </c:pt>
                <c:pt idx="2">
                  <c:v>5.1053397073736069E-10</c:v>
                </c:pt>
                <c:pt idx="3">
                  <c:v>6.8071196098314755E-10</c:v>
                </c:pt>
                <c:pt idx="4">
                  <c:v>8.5088995122893441E-10</c:v>
                </c:pt>
                <c:pt idx="5">
                  <c:v>1.0210679414747214E-9</c:v>
                </c:pt>
                <c:pt idx="6">
                  <c:v>1.1912459317205082E-9</c:v>
                </c:pt>
                <c:pt idx="7">
                  <c:v>1.3022167509353424E-4</c:v>
                </c:pt>
                <c:pt idx="8">
                  <c:v>3015.3654303327385</c:v>
                </c:pt>
                <c:pt idx="9">
                  <c:v>619.09327812838274</c:v>
                </c:pt>
                <c:pt idx="10">
                  <c:v>504.78954545176867</c:v>
                </c:pt>
                <c:pt idx="11">
                  <c:v>497.71826243472293</c:v>
                </c:pt>
                <c:pt idx="12">
                  <c:v>497.31679254240561</c:v>
                </c:pt>
                <c:pt idx="13">
                  <c:v>497.29915539913458</c:v>
                </c:pt>
                <c:pt idx="14">
                  <c:v>497.2985304206228</c:v>
                </c:pt>
                <c:pt idx="15">
                  <c:v>497.29848745128578</c:v>
                </c:pt>
                <c:pt idx="16">
                  <c:v>497.29848464317337</c:v>
                </c:pt>
                <c:pt idx="17">
                  <c:v>497.29848447468157</c:v>
                </c:pt>
                <c:pt idx="18">
                  <c:v>497.29848446619775</c:v>
                </c:pt>
                <c:pt idx="19">
                  <c:v>497.29848446596429</c:v>
                </c:pt>
                <c:pt idx="20">
                  <c:v>497.29848446595082</c:v>
                </c:pt>
                <c:pt idx="21">
                  <c:v>497.29848446595298</c:v>
                </c:pt>
                <c:pt idx="22">
                  <c:v>497.29848446595685</c:v>
                </c:pt>
                <c:pt idx="23">
                  <c:v>497.29848446596088</c:v>
                </c:pt>
                <c:pt idx="24">
                  <c:v>497.29848446596532</c:v>
                </c:pt>
                <c:pt idx="25">
                  <c:v>497.29848446597038</c:v>
                </c:pt>
                <c:pt idx="26">
                  <c:v>497.29848446597583</c:v>
                </c:pt>
                <c:pt idx="27">
                  <c:v>497.29848446598191</c:v>
                </c:pt>
                <c:pt idx="28">
                  <c:v>497.29848446598862</c:v>
                </c:pt>
                <c:pt idx="29">
                  <c:v>497.29848446599635</c:v>
                </c:pt>
                <c:pt idx="30">
                  <c:v>497.29848446600488</c:v>
                </c:pt>
                <c:pt idx="31">
                  <c:v>497.2984844660142</c:v>
                </c:pt>
                <c:pt idx="32">
                  <c:v>497.29848446602472</c:v>
                </c:pt>
                <c:pt idx="33">
                  <c:v>497.29848446603637</c:v>
                </c:pt>
                <c:pt idx="34">
                  <c:v>497.29848446604939</c:v>
                </c:pt>
                <c:pt idx="35">
                  <c:v>497.29848446606417</c:v>
                </c:pt>
                <c:pt idx="36">
                  <c:v>497.29848446608042</c:v>
                </c:pt>
                <c:pt idx="37">
                  <c:v>497.29848446609856</c:v>
                </c:pt>
                <c:pt idx="38">
                  <c:v>497.29848446611868</c:v>
                </c:pt>
                <c:pt idx="39">
                  <c:v>497.29848446614142</c:v>
                </c:pt>
                <c:pt idx="40">
                  <c:v>497.29848446616666</c:v>
                </c:pt>
                <c:pt idx="41">
                  <c:v>497.29848446619508</c:v>
                </c:pt>
                <c:pt idx="42">
                  <c:v>497.29848446622697</c:v>
                </c:pt>
                <c:pt idx="43">
                  <c:v>497.29848446626266</c:v>
                </c:pt>
                <c:pt idx="44">
                  <c:v>497.29848446630257</c:v>
                </c:pt>
                <c:pt idx="45">
                  <c:v>497.29848446634719</c:v>
                </c:pt>
                <c:pt idx="46">
                  <c:v>497.29848446639687</c:v>
                </c:pt>
                <c:pt idx="47">
                  <c:v>497.29848446645269</c:v>
                </c:pt>
                <c:pt idx="48">
                  <c:v>497.29848446651499</c:v>
                </c:pt>
                <c:pt idx="49">
                  <c:v>497.29848446658491</c:v>
                </c:pt>
                <c:pt idx="50">
                  <c:v>497.29848446666273</c:v>
                </c:pt>
                <c:pt idx="51">
                  <c:v>497.2984844667501</c:v>
                </c:pt>
                <c:pt idx="52">
                  <c:v>497.29848446684781</c:v>
                </c:pt>
                <c:pt idx="53">
                  <c:v>497.2984844669574</c:v>
                </c:pt>
                <c:pt idx="54">
                  <c:v>497.29848446707979</c:v>
                </c:pt>
                <c:pt idx="55">
                  <c:v>497.29848446721672</c:v>
                </c:pt>
                <c:pt idx="56">
                  <c:v>497.29848446737009</c:v>
                </c:pt>
                <c:pt idx="57">
                  <c:v>497.29848446754153</c:v>
                </c:pt>
                <c:pt idx="58">
                  <c:v>497.29848446773337</c:v>
                </c:pt>
                <c:pt idx="59">
                  <c:v>497.29848446794836</c:v>
                </c:pt>
                <c:pt idx="60">
                  <c:v>497.29848446818909</c:v>
                </c:pt>
                <c:pt idx="61">
                  <c:v>497.29848446845813</c:v>
                </c:pt>
                <c:pt idx="62">
                  <c:v>497.298484468759</c:v>
                </c:pt>
                <c:pt idx="63">
                  <c:v>497.29848446909602</c:v>
                </c:pt>
                <c:pt idx="64">
                  <c:v>497.29848446947312</c:v>
                </c:pt>
                <c:pt idx="65">
                  <c:v>497.29848446989519</c:v>
                </c:pt>
                <c:pt idx="66">
                  <c:v>497.29848447036761</c:v>
                </c:pt>
                <c:pt idx="67">
                  <c:v>497.29848447089597</c:v>
                </c:pt>
                <c:pt idx="68">
                  <c:v>497.2984844714872</c:v>
                </c:pt>
                <c:pt idx="69">
                  <c:v>497.29848447214903</c:v>
                </c:pt>
                <c:pt idx="70">
                  <c:v>497.29848447288981</c:v>
                </c:pt>
                <c:pt idx="71">
                  <c:v>497.29848447371876</c:v>
                </c:pt>
                <c:pt idx="72">
                  <c:v>497.29848447464622</c:v>
                </c:pt>
                <c:pt idx="73">
                  <c:v>497.29848447568355</c:v>
                </c:pt>
                <c:pt idx="74">
                  <c:v>497.29848447684515</c:v>
                </c:pt>
                <c:pt idx="75">
                  <c:v>497.29848447814538</c:v>
                </c:pt>
                <c:pt idx="76">
                  <c:v>497.29848447960057</c:v>
                </c:pt>
                <c:pt idx="77">
                  <c:v>497.29848448122891</c:v>
                </c:pt>
                <c:pt idx="78">
                  <c:v>497.29848448305006</c:v>
                </c:pt>
                <c:pt idx="79">
                  <c:v>497.29848448508852</c:v>
                </c:pt>
                <c:pt idx="80">
                  <c:v>497.2984844873717</c:v>
                </c:pt>
                <c:pt idx="81">
                  <c:v>497.29848448993931</c:v>
                </c:pt>
                <c:pt idx="82">
                  <c:v>497.29848449299868</c:v>
                </c:pt>
                <c:pt idx="83">
                  <c:v>497.29848449916341</c:v>
                </c:pt>
                <c:pt idx="84">
                  <c:v>497.29848456006312</c:v>
                </c:pt>
                <c:pt idx="85">
                  <c:v>497.29848622693066</c:v>
                </c:pt>
                <c:pt idx="86">
                  <c:v>497.29851768475095</c:v>
                </c:pt>
                <c:pt idx="87">
                  <c:v>497.29903073897856</c:v>
                </c:pt>
                <c:pt idx="88">
                  <c:v>497.30678423745746</c:v>
                </c:pt>
                <c:pt idx="89">
                  <c:v>497.41865366620823</c:v>
                </c:pt>
                <c:pt idx="90">
                  <c:v>501.01396005473498</c:v>
                </c:pt>
                <c:pt idx="91">
                  <c:v>574.64185130974488</c:v>
                </c:pt>
                <c:pt idx="92">
                  <c:v>1476.7790863283362</c:v>
                </c:pt>
                <c:pt idx="93">
                  <c:v>3976.8901491512638</c:v>
                </c:pt>
                <c:pt idx="94">
                  <c:v>6873.8528223851235</c:v>
                </c:pt>
                <c:pt idx="95">
                  <c:v>9771.1438552693762</c:v>
                </c:pt>
                <c:pt idx="96">
                  <c:v>12668.43488815363</c:v>
                </c:pt>
                <c:pt idx="97">
                  <c:v>15565.725921037883</c:v>
                </c:pt>
                <c:pt idx="98">
                  <c:v>18463.016953922139</c:v>
                </c:pt>
                <c:pt idx="99">
                  <c:v>21360.307986806394</c:v>
                </c:pt>
                <c:pt idx="100">
                  <c:v>24257.59901969065</c:v>
                </c:pt>
                <c:pt idx="101">
                  <c:v>27154.890052574905</c:v>
                </c:pt>
                <c:pt idx="102">
                  <c:v>30052.18108545916</c:v>
                </c:pt>
                <c:pt idx="103">
                  <c:v>32949.472118343416</c:v>
                </c:pt>
                <c:pt idx="104">
                  <c:v>35846.763151227671</c:v>
                </c:pt>
                <c:pt idx="105">
                  <c:v>38744.054184111927</c:v>
                </c:pt>
                <c:pt idx="106">
                  <c:v>41641.345216996182</c:v>
                </c:pt>
                <c:pt idx="107">
                  <c:v>44538.636249880437</c:v>
                </c:pt>
                <c:pt idx="108">
                  <c:v>47435.927282764693</c:v>
                </c:pt>
                <c:pt idx="109">
                  <c:v>50333.218315648948</c:v>
                </c:pt>
                <c:pt idx="110">
                  <c:v>53230.509348533204</c:v>
                </c:pt>
                <c:pt idx="111">
                  <c:v>56127.800381417459</c:v>
                </c:pt>
                <c:pt idx="112">
                  <c:v>59025.091414301714</c:v>
                </c:pt>
                <c:pt idx="113">
                  <c:v>61922.38244718597</c:v>
                </c:pt>
                <c:pt idx="114">
                  <c:v>64819.673480070225</c:v>
                </c:pt>
                <c:pt idx="115">
                  <c:v>67716.964512954481</c:v>
                </c:pt>
                <c:pt idx="116">
                  <c:v>70614.255545838736</c:v>
                </c:pt>
                <c:pt idx="117">
                  <c:v>73511.546578722991</c:v>
                </c:pt>
                <c:pt idx="118">
                  <c:v>76408.837611607247</c:v>
                </c:pt>
                <c:pt idx="119">
                  <c:v>79306.128644491502</c:v>
                </c:pt>
                <c:pt idx="120">
                  <c:v>82194.920957012626</c:v>
                </c:pt>
                <c:pt idx="121">
                  <c:v>85043.923806015475</c:v>
                </c:pt>
                <c:pt idx="122">
                  <c:v>87844.638471136917</c:v>
                </c:pt>
                <c:pt idx="123">
                  <c:v>90597.064952376953</c:v>
                </c:pt>
                <c:pt idx="124">
                  <c:v>93301.203249735583</c:v>
                </c:pt>
                <c:pt idx="125">
                  <c:v>95957.053363212821</c:v>
                </c:pt>
                <c:pt idx="126">
                  <c:v>98564.615292808652</c:v>
                </c:pt>
                <c:pt idx="127">
                  <c:v>101123.88903852308</c:v>
                </c:pt>
                <c:pt idx="128">
                  <c:v>103631.80347186123</c:v>
                </c:pt>
                <c:pt idx="129">
                  <c:v>106070.35675787214</c:v>
                </c:pt>
                <c:pt idx="130">
                  <c:v>108436.47776806095</c:v>
                </c:pt>
                <c:pt idx="131">
                  <c:v>110730.16650242766</c:v>
                </c:pt>
                <c:pt idx="132">
                  <c:v>112951.42296097225</c:v>
                </c:pt>
                <c:pt idx="133">
                  <c:v>115100.24714369474</c:v>
                </c:pt>
                <c:pt idx="134">
                  <c:v>117176.63905059511</c:v>
                </c:pt>
                <c:pt idx="135">
                  <c:v>119180.59868167339</c:v>
                </c:pt>
                <c:pt idx="136">
                  <c:v>121103.07296821548</c:v>
                </c:pt>
                <c:pt idx="137">
                  <c:v>122913.87986376813</c:v>
                </c:pt>
                <c:pt idx="138">
                  <c:v>124603.96629961728</c:v>
                </c:pt>
                <c:pt idx="139">
                  <c:v>126173.33227576292</c:v>
                </c:pt>
                <c:pt idx="140">
                  <c:v>127621.97779220504</c:v>
                </c:pt>
                <c:pt idx="141">
                  <c:v>128949.90284894366</c:v>
                </c:pt>
                <c:pt idx="142">
                  <c:v>130157.10744597876</c:v>
                </c:pt>
                <c:pt idx="143">
                  <c:v>131243.59158331036</c:v>
                </c:pt>
                <c:pt idx="144">
                  <c:v>132210.12787188054</c:v>
                </c:pt>
                <c:pt idx="145">
                  <c:v>133062.41431738733</c:v>
                </c:pt>
                <c:pt idx="146">
                  <c:v>133801.22353077281</c:v>
                </c:pt>
                <c:pt idx="147">
                  <c:v>134426.55551203698</c:v>
                </c:pt>
                <c:pt idx="148">
                  <c:v>134938.41026117987</c:v>
                </c:pt>
                <c:pt idx="149">
                  <c:v>135336.78777820145</c:v>
                </c:pt>
                <c:pt idx="150">
                  <c:v>135621.68806310173</c:v>
                </c:pt>
                <c:pt idx="151">
                  <c:v>135793.11169533891</c:v>
                </c:pt>
                <c:pt idx="152">
                  <c:v>135793.11224886443</c:v>
                </c:pt>
                <c:pt idx="153">
                  <c:v>135380.24827667844</c:v>
                </c:pt>
                <c:pt idx="154">
                  <c:v>134612.4661529641</c:v>
                </c:pt>
                <c:pt idx="155">
                  <c:v>133489.76587772145</c:v>
                </c:pt>
                <c:pt idx="156">
                  <c:v>132012.14745095049</c:v>
                </c:pt>
                <c:pt idx="157">
                  <c:v>130179.6108726512</c:v>
                </c:pt>
                <c:pt idx="158">
                  <c:v>127992.15614282359</c:v>
                </c:pt>
                <c:pt idx="159">
                  <c:v>125449.78326146766</c:v>
                </c:pt>
                <c:pt idx="160">
                  <c:v>122531.76694006151</c:v>
                </c:pt>
                <c:pt idx="161">
                  <c:v>119030.87360865971</c:v>
                </c:pt>
                <c:pt idx="162">
                  <c:v>114926.37797874035</c:v>
                </c:pt>
                <c:pt idx="163">
                  <c:v>110218.28005030344</c:v>
                </c:pt>
                <c:pt idx="164">
                  <c:v>104906.57982334898</c:v>
                </c:pt>
                <c:pt idx="165">
                  <c:v>98991.277297876964</c:v>
                </c:pt>
                <c:pt idx="166">
                  <c:v>92472.372473887401</c:v>
                </c:pt>
                <c:pt idx="167">
                  <c:v>85349.865351380271</c:v>
                </c:pt>
                <c:pt idx="168">
                  <c:v>77549.990900658362</c:v>
                </c:pt>
                <c:pt idx="169">
                  <c:v>68858.11780200561</c:v>
                </c:pt>
                <c:pt idx="170">
                  <c:v>59200.481025724766</c:v>
                </c:pt>
                <c:pt idx="171">
                  <c:v>48577.080571815837</c:v>
                </c:pt>
                <c:pt idx="172">
                  <c:v>36987.916440278823</c:v>
                </c:pt>
                <c:pt idx="173">
                  <c:v>24432.988631113727</c:v>
                </c:pt>
                <c:pt idx="174">
                  <c:v>10912.297144320542</c:v>
                </c:pt>
                <c:pt idx="175">
                  <c:v>1709.9213656735756</c:v>
                </c:pt>
                <c:pt idx="176">
                  <c:v>1485.3407485505854</c:v>
                </c:pt>
                <c:pt idx="177">
                  <c:v>1480.6499957377987</c:v>
                </c:pt>
                <c:pt idx="178">
                  <c:v>1478.9382974423715</c:v>
                </c:pt>
                <c:pt idx="179">
                  <c:v>1477.5270424324724</c:v>
                </c:pt>
                <c:pt idx="180">
                  <c:v>1476.3251263573359</c:v>
                </c:pt>
                <c:pt idx="181">
                  <c:v>1475.2896615835659</c:v>
                </c:pt>
                <c:pt idx="182">
                  <c:v>1474.3820677837687</c:v>
                </c:pt>
                <c:pt idx="183">
                  <c:v>1472.9217674312649</c:v>
                </c:pt>
                <c:pt idx="184">
                  <c:v>1470.3365532731693</c:v>
                </c:pt>
                <c:pt idx="185">
                  <c:v>1469.3930292015098</c:v>
                </c:pt>
                <c:pt idx="186">
                  <c:v>1469.0852403174497</c:v>
                </c:pt>
                <c:pt idx="187">
                  <c:v>1468.8015317849276</c:v>
                </c:pt>
                <c:pt idx="188">
                  <c:v>1468.5376948058365</c:v>
                </c:pt>
                <c:pt idx="189">
                  <c:v>1468.2970651279186</c:v>
                </c:pt>
                <c:pt idx="190">
                  <c:v>1469.012815767737</c:v>
                </c:pt>
                <c:pt idx="191">
                  <c:v>1627.6669275065947</c:v>
                </c:pt>
                <c:pt idx="192">
                  <c:v>1223.0834130925718</c:v>
                </c:pt>
                <c:pt idx="193">
                  <c:v>1385.2051958923207</c:v>
                </c:pt>
                <c:pt idx="194">
                  <c:v>1386.1198416984919</c:v>
                </c:pt>
                <c:pt idx="195">
                  <c:v>1386.1245228322985</c:v>
                </c:pt>
                <c:pt idx="196">
                  <c:v>1386.1245420170394</c:v>
                </c:pt>
                <c:pt idx="197">
                  <c:v>1386.1245420445543</c:v>
                </c:pt>
                <c:pt idx="198">
                  <c:v>1386.1245420445878</c:v>
                </c:pt>
                <c:pt idx="199">
                  <c:v>1386.1245420445878</c:v>
                </c:pt>
                <c:pt idx="200">
                  <c:v>1386.1245420445878</c:v>
                </c:pt>
              </c:numCache>
            </c:numRef>
          </c:yVal>
          <c:smooth val="1"/>
        </c:ser>
        <c:ser>
          <c:idx val="0"/>
          <c:order val="3"/>
          <c:tx>
            <c:v>Bias -1500V</c:v>
          </c:tx>
          <c:marker>
            <c:symbol val="none"/>
          </c:marker>
          <c:xVal>
            <c:numRef>
              <c:f>Qstep1!$A$2:$A$204</c:f>
              <c:numCache>
                <c:formatCode>General</c:formatCode>
                <c:ptCount val="203"/>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Qstep1!$U$2:$U$204</c:f>
              <c:numCache>
                <c:formatCode>0.000E+00</c:formatCode>
                <c:ptCount val="203"/>
                <c:pt idx="0">
                  <c:v>1.7017799024578689E-10</c:v>
                </c:pt>
                <c:pt idx="1">
                  <c:v>3.4035598049157377E-10</c:v>
                </c:pt>
                <c:pt idx="2">
                  <c:v>5.1053397073736069E-10</c:v>
                </c:pt>
                <c:pt idx="3">
                  <c:v>6.8071196098314755E-10</c:v>
                </c:pt>
                <c:pt idx="4">
                  <c:v>8.5088995122893441E-10</c:v>
                </c:pt>
                <c:pt idx="5">
                  <c:v>1.0210679414747214E-9</c:v>
                </c:pt>
                <c:pt idx="6">
                  <c:v>1.1912457385677728E-9</c:v>
                </c:pt>
                <c:pt idx="7">
                  <c:v>1.3022167509334109E-4</c:v>
                </c:pt>
                <c:pt idx="8">
                  <c:v>3015.3654303327385</c:v>
                </c:pt>
                <c:pt idx="9">
                  <c:v>619.09327812838274</c:v>
                </c:pt>
                <c:pt idx="10">
                  <c:v>504.78973860450424</c:v>
                </c:pt>
                <c:pt idx="11">
                  <c:v>497.71847490273205</c:v>
                </c:pt>
                <c:pt idx="12">
                  <c:v>497.31700694194205</c:v>
                </c:pt>
                <c:pt idx="13">
                  <c:v>497.29936989524737</c:v>
                </c:pt>
                <c:pt idx="14">
                  <c:v>497.2987449225302</c:v>
                </c:pt>
                <c:pt idx="15">
                  <c:v>497.2987019535795</c:v>
                </c:pt>
                <c:pt idx="16">
                  <c:v>497.29869914552501</c:v>
                </c:pt>
                <c:pt idx="17">
                  <c:v>497.29869897705083</c:v>
                </c:pt>
                <c:pt idx="18">
                  <c:v>497.29869896858395</c:v>
                </c:pt>
                <c:pt idx="19">
                  <c:v>497.29869896836919</c:v>
                </c:pt>
                <c:pt idx="20">
                  <c:v>497.2986989683763</c:v>
                </c:pt>
                <c:pt idx="21">
                  <c:v>497.29869896840086</c:v>
                </c:pt>
                <c:pt idx="22">
                  <c:v>497.29869896842933</c:v>
                </c:pt>
                <c:pt idx="23">
                  <c:v>497.298698968461</c:v>
                </c:pt>
                <c:pt idx="24">
                  <c:v>497.2986989684959</c:v>
                </c:pt>
                <c:pt idx="25">
                  <c:v>497.29869896853472</c:v>
                </c:pt>
                <c:pt idx="26">
                  <c:v>497.29869896857804</c:v>
                </c:pt>
                <c:pt idx="27">
                  <c:v>497.29869896862596</c:v>
                </c:pt>
                <c:pt idx="28">
                  <c:v>497.29869896867973</c:v>
                </c:pt>
                <c:pt idx="29">
                  <c:v>497.29869896873936</c:v>
                </c:pt>
                <c:pt idx="30">
                  <c:v>497.29869896880604</c:v>
                </c:pt>
                <c:pt idx="31">
                  <c:v>497.29869896888044</c:v>
                </c:pt>
                <c:pt idx="32">
                  <c:v>497.29869896896372</c:v>
                </c:pt>
                <c:pt idx="33">
                  <c:v>497.29869896905683</c:v>
                </c:pt>
                <c:pt idx="34">
                  <c:v>497.29869896916102</c:v>
                </c:pt>
                <c:pt idx="35">
                  <c:v>497.29869896927715</c:v>
                </c:pt>
                <c:pt idx="36">
                  <c:v>497.29869896940698</c:v>
                </c:pt>
                <c:pt idx="37">
                  <c:v>497.29869896955245</c:v>
                </c:pt>
                <c:pt idx="38">
                  <c:v>497.29869896971519</c:v>
                </c:pt>
                <c:pt idx="39">
                  <c:v>497.29869896989732</c:v>
                </c:pt>
                <c:pt idx="40">
                  <c:v>497.29869897010082</c:v>
                </c:pt>
                <c:pt idx="41">
                  <c:v>497.29869897032864</c:v>
                </c:pt>
                <c:pt idx="42">
                  <c:v>497.2986989705837</c:v>
                </c:pt>
                <c:pt idx="43">
                  <c:v>497.29869897086894</c:v>
                </c:pt>
                <c:pt idx="44">
                  <c:v>497.29869897118823</c:v>
                </c:pt>
                <c:pt idx="45">
                  <c:v>497.29869897154515</c:v>
                </c:pt>
                <c:pt idx="46">
                  <c:v>497.29869897194425</c:v>
                </c:pt>
                <c:pt idx="47">
                  <c:v>497.29869897239149</c:v>
                </c:pt>
                <c:pt idx="48">
                  <c:v>497.29869897289228</c:v>
                </c:pt>
                <c:pt idx="49">
                  <c:v>497.29869897345253</c:v>
                </c:pt>
                <c:pt idx="50">
                  <c:v>497.29869897407929</c:v>
                </c:pt>
                <c:pt idx="51">
                  <c:v>497.29869897478022</c:v>
                </c:pt>
                <c:pt idx="52">
                  <c:v>497.29869897556455</c:v>
                </c:pt>
                <c:pt idx="53">
                  <c:v>497.29869897644289</c:v>
                </c:pt>
                <c:pt idx="54">
                  <c:v>497.298698977426</c:v>
                </c:pt>
                <c:pt idx="55">
                  <c:v>497.29869897852603</c:v>
                </c:pt>
                <c:pt idx="56">
                  <c:v>497.29869897975664</c:v>
                </c:pt>
                <c:pt idx="57">
                  <c:v>497.29869898113321</c:v>
                </c:pt>
                <c:pt idx="58">
                  <c:v>497.29869898267469</c:v>
                </c:pt>
                <c:pt idx="59">
                  <c:v>497.29869898440029</c:v>
                </c:pt>
                <c:pt idx="60">
                  <c:v>497.29869898633137</c:v>
                </c:pt>
                <c:pt idx="61">
                  <c:v>497.29869898849182</c:v>
                </c:pt>
                <c:pt idx="62">
                  <c:v>497.29869899090994</c:v>
                </c:pt>
                <c:pt idx="63">
                  <c:v>497.29869899366946</c:v>
                </c:pt>
                <c:pt idx="64">
                  <c:v>497.29869899784165</c:v>
                </c:pt>
                <c:pt idx="65">
                  <c:v>497.29869902076018</c:v>
                </c:pt>
                <c:pt idx="66">
                  <c:v>497.29869932731481</c:v>
                </c:pt>
                <c:pt idx="67">
                  <c:v>497.29870377083211</c:v>
                </c:pt>
                <c:pt idx="68">
                  <c:v>497.29881005911255</c:v>
                </c:pt>
                <c:pt idx="69">
                  <c:v>497.30148707876583</c:v>
                </c:pt>
                <c:pt idx="70">
                  <c:v>497.35014051447013</c:v>
                </c:pt>
                <c:pt idx="71">
                  <c:v>498.12868510860795</c:v>
                </c:pt>
                <c:pt idx="72">
                  <c:v>509.73760876498926</c:v>
                </c:pt>
                <c:pt idx="73">
                  <c:v>671.39737022136092</c:v>
                </c:pt>
                <c:pt idx="74">
                  <c:v>2355.635141238793</c:v>
                </c:pt>
                <c:pt idx="75">
                  <c:v>5248.9665430447712</c:v>
                </c:pt>
                <c:pt idx="76">
                  <c:v>8146.2575759290248</c:v>
                </c:pt>
                <c:pt idx="77">
                  <c:v>11043.548608813278</c:v>
                </c:pt>
                <c:pt idx="78">
                  <c:v>13940.839641697532</c:v>
                </c:pt>
                <c:pt idx="79">
                  <c:v>16838.130674581786</c:v>
                </c:pt>
                <c:pt idx="80">
                  <c:v>19735.421707466041</c:v>
                </c:pt>
                <c:pt idx="81">
                  <c:v>22632.712740350296</c:v>
                </c:pt>
                <c:pt idx="82">
                  <c:v>25530.003773234552</c:v>
                </c:pt>
                <c:pt idx="83">
                  <c:v>28427.294806118807</c:v>
                </c:pt>
                <c:pt idx="84">
                  <c:v>31324.585839003063</c:v>
                </c:pt>
                <c:pt idx="85">
                  <c:v>34221.876871887318</c:v>
                </c:pt>
                <c:pt idx="86">
                  <c:v>37119.167904771573</c:v>
                </c:pt>
                <c:pt idx="87">
                  <c:v>40016.458937655829</c:v>
                </c:pt>
                <c:pt idx="88">
                  <c:v>42913.749970540084</c:v>
                </c:pt>
                <c:pt idx="89">
                  <c:v>45811.04100342434</c:v>
                </c:pt>
                <c:pt idx="90">
                  <c:v>48708.332036308595</c:v>
                </c:pt>
                <c:pt idx="91">
                  <c:v>51605.62306919285</c:v>
                </c:pt>
                <c:pt idx="92">
                  <c:v>54502.914102077106</c:v>
                </c:pt>
                <c:pt idx="93">
                  <c:v>57400.205134961361</c:v>
                </c:pt>
                <c:pt idx="94">
                  <c:v>60297.496167845617</c:v>
                </c:pt>
                <c:pt idx="95">
                  <c:v>63194.787200729872</c:v>
                </c:pt>
                <c:pt idx="96">
                  <c:v>66092.078233614127</c:v>
                </c:pt>
                <c:pt idx="97">
                  <c:v>68989.369266498383</c:v>
                </c:pt>
                <c:pt idx="98">
                  <c:v>71886.660299382638</c:v>
                </c:pt>
                <c:pt idx="99">
                  <c:v>74783.951332266894</c:v>
                </c:pt>
                <c:pt idx="100">
                  <c:v>77681.242365151149</c:v>
                </c:pt>
                <c:pt idx="101">
                  <c:v>80578.533398035404</c:v>
                </c:pt>
                <c:pt idx="102">
                  <c:v>83475.82443091966</c:v>
                </c:pt>
                <c:pt idx="103">
                  <c:v>86373.115463803915</c:v>
                </c:pt>
                <c:pt idx="104">
                  <c:v>89270.406496688171</c:v>
                </c:pt>
                <c:pt idx="105">
                  <c:v>92167.697529572426</c:v>
                </c:pt>
                <c:pt idx="106">
                  <c:v>95064.988562456681</c:v>
                </c:pt>
                <c:pt idx="107">
                  <c:v>97962.279595340937</c:v>
                </c:pt>
                <c:pt idx="108">
                  <c:v>100859.57062822519</c:v>
                </c:pt>
                <c:pt idx="109">
                  <c:v>103756.86166110945</c:v>
                </c:pt>
                <c:pt idx="110">
                  <c:v>106654.1526939937</c:v>
                </c:pt>
                <c:pt idx="111">
                  <c:v>109551.44372687796</c:v>
                </c:pt>
                <c:pt idx="112">
                  <c:v>112448.73475976221</c:v>
                </c:pt>
                <c:pt idx="113">
                  <c:v>115346.02579264647</c:v>
                </c:pt>
                <c:pt idx="114">
                  <c:v>118243.31682553072</c:v>
                </c:pt>
                <c:pt idx="115">
                  <c:v>121140.60785841498</c:v>
                </c:pt>
                <c:pt idx="116">
                  <c:v>124037.89889129924</c:v>
                </c:pt>
                <c:pt idx="117">
                  <c:v>126935.18992418349</c:v>
                </c:pt>
                <c:pt idx="118">
                  <c:v>129832.48095706775</c:v>
                </c:pt>
                <c:pt idx="119">
                  <c:v>132729.77198995199</c:v>
                </c:pt>
                <c:pt idx="120">
                  <c:v>135618.56430247313</c:v>
                </c:pt>
                <c:pt idx="121">
                  <c:v>138467.56715147599</c:v>
                </c:pt>
                <c:pt idx="122">
                  <c:v>141268.28181659745</c:v>
                </c:pt>
                <c:pt idx="123">
                  <c:v>144020.7082978375</c:v>
                </c:pt>
                <c:pt idx="124">
                  <c:v>146724.84659519614</c:v>
                </c:pt>
                <c:pt idx="125">
                  <c:v>149380.69670867338</c:v>
                </c:pt>
                <c:pt idx="126">
                  <c:v>151988.25863826921</c:v>
                </c:pt>
                <c:pt idx="127">
                  <c:v>154547.53238398363</c:v>
                </c:pt>
                <c:pt idx="128">
                  <c:v>157055.44681732179</c:v>
                </c:pt>
                <c:pt idx="129">
                  <c:v>159494.00010333271</c:v>
                </c:pt>
                <c:pt idx="130">
                  <c:v>161860.12111352151</c:v>
                </c:pt>
                <c:pt idx="131">
                  <c:v>164153.80984788822</c:v>
                </c:pt>
                <c:pt idx="132">
                  <c:v>166375.0663064328</c:v>
                </c:pt>
                <c:pt idx="133">
                  <c:v>168523.89048915528</c:v>
                </c:pt>
                <c:pt idx="134">
                  <c:v>170600.28239605567</c:v>
                </c:pt>
                <c:pt idx="135">
                  <c:v>172604.24202713394</c:v>
                </c:pt>
                <c:pt idx="136">
                  <c:v>174526.71631367601</c:v>
                </c:pt>
                <c:pt idx="137">
                  <c:v>176337.52320922868</c:v>
                </c:pt>
                <c:pt idx="138">
                  <c:v>178027.60964507781</c:v>
                </c:pt>
                <c:pt idx="139">
                  <c:v>179596.97562122345</c:v>
                </c:pt>
                <c:pt idx="140">
                  <c:v>181045.62113766558</c:v>
                </c:pt>
                <c:pt idx="141">
                  <c:v>182373.54619440419</c:v>
                </c:pt>
                <c:pt idx="142">
                  <c:v>183580.75079143929</c:v>
                </c:pt>
                <c:pt idx="143">
                  <c:v>184667.23492877089</c:v>
                </c:pt>
                <c:pt idx="144">
                  <c:v>185633.77121734107</c:v>
                </c:pt>
                <c:pt idx="145">
                  <c:v>186486.05766284786</c:v>
                </c:pt>
                <c:pt idx="146">
                  <c:v>187224.86687623334</c:v>
                </c:pt>
                <c:pt idx="147">
                  <c:v>187850.19885749751</c:v>
                </c:pt>
                <c:pt idx="148">
                  <c:v>188362.0536066404</c:v>
                </c:pt>
                <c:pt idx="149">
                  <c:v>188760.43112366198</c:v>
                </c:pt>
                <c:pt idx="150">
                  <c:v>189045.33140856226</c:v>
                </c:pt>
                <c:pt idx="151">
                  <c:v>189216.75523395219</c:v>
                </c:pt>
                <c:pt idx="152">
                  <c:v>189216.75595990324</c:v>
                </c:pt>
                <c:pt idx="153">
                  <c:v>188803.89198771724</c:v>
                </c:pt>
                <c:pt idx="154">
                  <c:v>188036.10986400291</c:v>
                </c:pt>
                <c:pt idx="155">
                  <c:v>186913.40958876026</c:v>
                </c:pt>
                <c:pt idx="156">
                  <c:v>185435.7911619893</c:v>
                </c:pt>
                <c:pt idx="157">
                  <c:v>183603.25458369</c:v>
                </c:pt>
                <c:pt idx="158">
                  <c:v>181415.79985386238</c:v>
                </c:pt>
                <c:pt idx="159">
                  <c:v>178873.42697250645</c:v>
                </c:pt>
                <c:pt idx="160">
                  <c:v>175955.4106511003</c:v>
                </c:pt>
                <c:pt idx="161">
                  <c:v>172454.5173196985</c:v>
                </c:pt>
                <c:pt idx="162">
                  <c:v>168350.02168977913</c:v>
                </c:pt>
                <c:pt idx="163">
                  <c:v>163641.92376134222</c:v>
                </c:pt>
                <c:pt idx="164">
                  <c:v>158330.22353438774</c:v>
                </c:pt>
                <c:pt idx="165">
                  <c:v>152414.92100891573</c:v>
                </c:pt>
                <c:pt idx="166">
                  <c:v>145896.01618492615</c:v>
                </c:pt>
                <c:pt idx="167">
                  <c:v>138773.50906241903</c:v>
                </c:pt>
                <c:pt idx="168">
                  <c:v>130973.63461169713</c:v>
                </c:pt>
                <c:pt idx="169">
                  <c:v>122281.76151304436</c:v>
                </c:pt>
                <c:pt idx="170">
                  <c:v>112624.12473676351</c:v>
                </c:pt>
                <c:pt idx="171">
                  <c:v>102000.72428285459</c:v>
                </c:pt>
                <c:pt idx="172">
                  <c:v>90411.560151317564</c:v>
                </c:pt>
                <c:pt idx="173">
                  <c:v>77856.632342152472</c:v>
                </c:pt>
                <c:pt idx="174">
                  <c:v>64335.940855359288</c:v>
                </c:pt>
                <c:pt idx="175">
                  <c:v>49849.485690938018</c:v>
                </c:pt>
                <c:pt idx="176">
                  <c:v>34355.352705279605</c:v>
                </c:pt>
                <c:pt idx="177">
                  <c:v>17213.047427381101</c:v>
                </c:pt>
                <c:pt idx="178">
                  <c:v>3996.8612281440546</c:v>
                </c:pt>
                <c:pt idx="179">
                  <c:v>1329.7889407327839</c:v>
                </c:pt>
                <c:pt idx="180">
                  <c:v>1304.2000663303502</c:v>
                </c:pt>
                <c:pt idx="181">
                  <c:v>1303.1434455374581</c:v>
                </c:pt>
                <c:pt idx="182">
                  <c:v>1302.2356315435425</c:v>
                </c:pt>
                <c:pt idx="183">
                  <c:v>1300.7753157388199</c:v>
                </c:pt>
                <c:pt idx="184">
                  <c:v>1298.1900822654509</c:v>
                </c:pt>
                <c:pt idx="185">
                  <c:v>1297.2465485361545</c:v>
                </c:pt>
                <c:pt idx="186">
                  <c:v>1296.9387538575124</c:v>
                </c:pt>
                <c:pt idx="187">
                  <c:v>1296.6550375988809</c:v>
                </c:pt>
                <c:pt idx="188">
                  <c:v>1296.3911928936802</c:v>
                </c:pt>
                <c:pt idx="189">
                  <c:v>1296.1505574211803</c:v>
                </c:pt>
                <c:pt idx="190">
                  <c:v>1296.8663022664166</c:v>
                </c:pt>
                <c:pt idx="191">
                  <c:v>1455.5204140052742</c:v>
                </c:pt>
                <c:pt idx="192">
                  <c:v>1050.9368995912514</c:v>
                </c:pt>
                <c:pt idx="193">
                  <c:v>1213.0586823910003</c:v>
                </c:pt>
                <c:pt idx="194">
                  <c:v>1213.9733281971714</c:v>
                </c:pt>
                <c:pt idx="195">
                  <c:v>1213.9780093502932</c:v>
                </c:pt>
                <c:pt idx="196">
                  <c:v>1213.9780285350728</c:v>
                </c:pt>
                <c:pt idx="197">
                  <c:v>1213.9780285625941</c:v>
                </c:pt>
                <c:pt idx="198">
                  <c:v>1213.9780285626275</c:v>
                </c:pt>
                <c:pt idx="199">
                  <c:v>1213.9780285626275</c:v>
                </c:pt>
                <c:pt idx="200">
                  <c:v>1213.9780285626275</c:v>
                </c:pt>
                <c:pt idx="202">
                  <c:v>12159802.986367889</c:v>
                </c:pt>
              </c:numCache>
            </c:numRef>
          </c:yVal>
          <c:smooth val="1"/>
        </c:ser>
        <c:ser>
          <c:idx val="5"/>
          <c:order val="4"/>
          <c:tx>
            <c:v>Bias -1700V</c:v>
          </c:tx>
          <c:marker>
            <c:symbol val="none"/>
          </c:marker>
          <c:xVal>
            <c:numRef>
              <c:f>Qstep1!$A$2:$A$202</c:f>
              <c:numCache>
                <c:formatCode>General</c:formatCode>
                <c:ptCount val="201"/>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Qstep1!$V$2:$V$202</c:f>
              <c:numCache>
                <c:formatCode>0.000E+00</c:formatCode>
                <c:ptCount val="201"/>
                <c:pt idx="0">
                  <c:v>2.5243517311313926E-10</c:v>
                </c:pt>
                <c:pt idx="1">
                  <c:v>5.0487034622627853E-10</c:v>
                </c:pt>
                <c:pt idx="2">
                  <c:v>-4.7868151269496356E-5</c:v>
                </c:pt>
                <c:pt idx="3">
                  <c:v>-1.7232727532184074E-4</c:v>
                </c:pt>
                <c:pt idx="4">
                  <c:v>-3.7337609467574481E-4</c:v>
                </c:pt>
                <c:pt idx="5">
                  <c:v>37.631187780890208</c:v>
                </c:pt>
                <c:pt idx="6">
                  <c:v>150.52606440458038</c:v>
                </c:pt>
                <c:pt idx="7">
                  <c:v>338.6844496477114</c:v>
                </c:pt>
                <c:pt idx="8">
                  <c:v>602.10615035754768</c:v>
                </c:pt>
                <c:pt idx="9">
                  <c:v>668.57985744142422</c:v>
                </c:pt>
                <c:pt idx="10">
                  <c:v>538.10518459387004</c:v>
                </c:pt>
                <c:pt idx="11">
                  <c:v>282.02135630665191</c:v>
                </c:pt>
                <c:pt idx="12">
                  <c:v>114.34508029139283</c:v>
                </c:pt>
                <c:pt idx="13">
                  <c:v>35.076356548092818</c:v>
                </c:pt>
                <c:pt idx="14">
                  <c:v>33.240242781131592</c:v>
                </c:pt>
                <c:pt idx="15">
                  <c:v>32.011580846706948</c:v>
                </c:pt>
                <c:pt idx="16">
                  <c:v>31.390370744818881</c:v>
                </c:pt>
                <c:pt idx="17">
                  <c:v>31.376612069846647</c:v>
                </c:pt>
                <c:pt idx="18">
                  <c:v>31.367224479909904</c:v>
                </c:pt>
                <c:pt idx="19">
                  <c:v>31.362207975008655</c:v>
                </c:pt>
                <c:pt idx="20">
                  <c:v>31.361562553211368</c:v>
                </c:pt>
                <c:pt idx="21">
                  <c:v>31.361491047102913</c:v>
                </c:pt>
                <c:pt idx="22">
                  <c:v>31.361451004609311</c:v>
                </c:pt>
                <c:pt idx="23">
                  <c:v>31.361442425865768</c:v>
                </c:pt>
                <c:pt idx="24">
                  <c:v>31.361441882907634</c:v>
                </c:pt>
                <c:pt idx="25">
                  <c:v>31.361441566436536</c:v>
                </c:pt>
                <c:pt idx="26">
                  <c:v>31.361441476453823</c:v>
                </c:pt>
                <c:pt idx="27">
                  <c:v>31.361441472429505</c:v>
                </c:pt>
                <c:pt idx="28">
                  <c:v>31.361441470045961</c:v>
                </c:pt>
                <c:pt idx="29">
                  <c:v>31.361441469303166</c:v>
                </c:pt>
                <c:pt idx="30">
                  <c:v>31.361441469394208</c:v>
                </c:pt>
                <c:pt idx="31">
                  <c:v>31.361441469512169</c:v>
                </c:pt>
                <c:pt idx="32">
                  <c:v>31.361441469657048</c:v>
                </c:pt>
                <c:pt idx="33">
                  <c:v>31.361441469826822</c:v>
                </c:pt>
                <c:pt idx="34">
                  <c:v>31.361441470018104</c:v>
                </c:pt>
                <c:pt idx="35">
                  <c:v>31.361441470230897</c:v>
                </c:pt>
                <c:pt idx="36">
                  <c:v>31.361441470467501</c:v>
                </c:pt>
                <c:pt idx="37">
                  <c:v>31.361441470734814</c:v>
                </c:pt>
                <c:pt idx="38">
                  <c:v>31.36144147103284</c:v>
                </c:pt>
                <c:pt idx="39">
                  <c:v>31.361441471363182</c:v>
                </c:pt>
                <c:pt idx="40">
                  <c:v>31.361441471737081</c:v>
                </c:pt>
                <c:pt idx="41">
                  <c:v>31.361441472154539</c:v>
                </c:pt>
                <c:pt idx="42">
                  <c:v>31.361441472615557</c:v>
                </c:pt>
                <c:pt idx="43">
                  <c:v>31.361441473138285</c:v>
                </c:pt>
                <c:pt idx="44">
                  <c:v>31.361441473722724</c:v>
                </c:pt>
                <c:pt idx="45">
                  <c:v>31.361441474368874</c:v>
                </c:pt>
                <c:pt idx="46">
                  <c:v>31.361441475101397</c:v>
                </c:pt>
                <c:pt idx="47">
                  <c:v>31.361441475923822</c:v>
                </c:pt>
                <c:pt idx="48">
                  <c:v>31.361441476836145</c:v>
                </c:pt>
                <c:pt idx="49">
                  <c:v>31.361441478057746</c:v>
                </c:pt>
                <c:pt idx="50">
                  <c:v>31.361441479661753</c:v>
                </c:pt>
                <c:pt idx="51">
                  <c:v>31.361441481648175</c:v>
                </c:pt>
                <c:pt idx="52">
                  <c:v>31.361441506245018</c:v>
                </c:pt>
                <c:pt idx="53">
                  <c:v>31.361441566789129</c:v>
                </c:pt>
                <c:pt idx="54">
                  <c:v>31.361441663280317</c:v>
                </c:pt>
                <c:pt idx="55">
                  <c:v>31.361444262401474</c:v>
                </c:pt>
                <c:pt idx="56">
                  <c:v>31.361451830859632</c:v>
                </c:pt>
                <c:pt idx="57">
                  <c:v>31.361464368635477</c:v>
                </c:pt>
                <c:pt idx="58">
                  <c:v>31.361738871508624</c:v>
                </c:pt>
                <c:pt idx="59">
                  <c:v>31.362703665559518</c:v>
                </c:pt>
                <c:pt idx="60">
                  <c:v>31.364358750788163</c:v>
                </c:pt>
                <c:pt idx="61">
                  <c:v>31.390503711916175</c:v>
                </c:pt>
                <c:pt idx="62">
                  <c:v>31.512536837610316</c:v>
                </c:pt>
                <c:pt idx="63">
                  <c:v>31.730457548412382</c:v>
                </c:pt>
                <c:pt idx="64">
                  <c:v>33.68527912357294</c:v>
                </c:pt>
                <c:pt idx="65">
                  <c:v>48.864051637938672</c:v>
                </c:pt>
                <c:pt idx="66">
                  <c:v>77.266775091509587</c:v>
                </c:pt>
                <c:pt idx="67">
                  <c:v>118.89350743010634</c:v>
                </c:pt>
                <c:pt idx="68">
                  <c:v>948.36088876189444</c:v>
                </c:pt>
                <c:pt idx="69">
                  <c:v>2565.6673738649897</c:v>
                </c:pt>
                <c:pt idx="70">
                  <c:v>4970.8052366299708</c:v>
                </c:pt>
                <c:pt idx="71">
                  <c:v>7584.6639454039341</c:v>
                </c:pt>
                <c:pt idx="72">
                  <c:v>10324.496868287704</c:v>
                </c:pt>
                <c:pt idx="73">
                  <c:v>13190.284690007729</c:v>
                </c:pt>
                <c:pt idx="74">
                  <c:v>16087.575722891983</c:v>
                </c:pt>
                <c:pt idx="75">
                  <c:v>18984.866755776238</c:v>
                </c:pt>
                <c:pt idx="76">
                  <c:v>21882.157788660494</c:v>
                </c:pt>
                <c:pt idx="77">
                  <c:v>24779.448821544749</c:v>
                </c:pt>
                <c:pt idx="78">
                  <c:v>27676.739854429004</c:v>
                </c:pt>
                <c:pt idx="79">
                  <c:v>30574.03088731326</c:v>
                </c:pt>
                <c:pt idx="80">
                  <c:v>33471.321920197515</c:v>
                </c:pt>
                <c:pt idx="81">
                  <c:v>36368.612953081771</c:v>
                </c:pt>
                <c:pt idx="82">
                  <c:v>39265.903985966026</c:v>
                </c:pt>
                <c:pt idx="83">
                  <c:v>42163.195018850281</c:v>
                </c:pt>
                <c:pt idx="84">
                  <c:v>45060.486051734537</c:v>
                </c:pt>
                <c:pt idx="85">
                  <c:v>47957.777084618792</c:v>
                </c:pt>
                <c:pt idx="86">
                  <c:v>50855.068117503048</c:v>
                </c:pt>
                <c:pt idx="87">
                  <c:v>53752.359150387303</c:v>
                </c:pt>
                <c:pt idx="88">
                  <c:v>56649.650183271558</c:v>
                </c:pt>
                <c:pt idx="89">
                  <c:v>59546.941216155814</c:v>
                </c:pt>
                <c:pt idx="90">
                  <c:v>62444.232249040069</c:v>
                </c:pt>
                <c:pt idx="91">
                  <c:v>65341.523281924325</c:v>
                </c:pt>
                <c:pt idx="92">
                  <c:v>68238.81431480858</c:v>
                </c:pt>
                <c:pt idx="93">
                  <c:v>71136.105347692835</c:v>
                </c:pt>
                <c:pt idx="94">
                  <c:v>74033.396380577091</c:v>
                </c:pt>
                <c:pt idx="95">
                  <c:v>76930.687413461346</c:v>
                </c:pt>
                <c:pt idx="96">
                  <c:v>79827.978446345602</c:v>
                </c:pt>
                <c:pt idx="97">
                  <c:v>82725.269479229857</c:v>
                </c:pt>
                <c:pt idx="98">
                  <c:v>85622.560512114112</c:v>
                </c:pt>
                <c:pt idx="99">
                  <c:v>88519.851544998368</c:v>
                </c:pt>
                <c:pt idx="100">
                  <c:v>91417.142577882623</c:v>
                </c:pt>
                <c:pt idx="101">
                  <c:v>94314.433610766879</c:v>
                </c:pt>
                <c:pt idx="102">
                  <c:v>97211.724643651134</c:v>
                </c:pt>
                <c:pt idx="103">
                  <c:v>100109.01567653539</c:v>
                </c:pt>
                <c:pt idx="104">
                  <c:v>103006.30670941964</c:v>
                </c:pt>
                <c:pt idx="105">
                  <c:v>105903.5977423039</c:v>
                </c:pt>
                <c:pt idx="106">
                  <c:v>108800.88877518816</c:v>
                </c:pt>
                <c:pt idx="107">
                  <c:v>111698.17980807241</c:v>
                </c:pt>
                <c:pt idx="108">
                  <c:v>114595.47084095667</c:v>
                </c:pt>
                <c:pt idx="109">
                  <c:v>117492.76187384092</c:v>
                </c:pt>
                <c:pt idx="110">
                  <c:v>120390.05290672518</c:v>
                </c:pt>
                <c:pt idx="111">
                  <c:v>123287.34393960943</c:v>
                </c:pt>
                <c:pt idx="112">
                  <c:v>126184.63497249369</c:v>
                </c:pt>
                <c:pt idx="113">
                  <c:v>129081.92600537794</c:v>
                </c:pt>
                <c:pt idx="114">
                  <c:v>131979.2170382622</c:v>
                </c:pt>
                <c:pt idx="115">
                  <c:v>134876.50807114644</c:v>
                </c:pt>
                <c:pt idx="116">
                  <c:v>137773.79910403068</c:v>
                </c:pt>
                <c:pt idx="117">
                  <c:v>140671.09013691492</c:v>
                </c:pt>
                <c:pt idx="118">
                  <c:v>143566.44964244391</c:v>
                </c:pt>
                <c:pt idx="119">
                  <c:v>146459.87762061766</c:v>
                </c:pt>
                <c:pt idx="120">
                  <c:v>149351.37407143615</c:v>
                </c:pt>
                <c:pt idx="121">
                  <c:v>152200.37692043901</c:v>
                </c:pt>
                <c:pt idx="122">
                  <c:v>155001.09158556047</c:v>
                </c:pt>
                <c:pt idx="123">
                  <c:v>157753.51806680052</c:v>
                </c:pt>
                <c:pt idx="124">
                  <c:v>160457.65636415916</c:v>
                </c:pt>
                <c:pt idx="125">
                  <c:v>163113.5064776364</c:v>
                </c:pt>
                <c:pt idx="126">
                  <c:v>165721.06840723223</c:v>
                </c:pt>
                <c:pt idx="127">
                  <c:v>168273.09892536444</c:v>
                </c:pt>
                <c:pt idx="128">
                  <c:v>170765.25209548371</c:v>
                </c:pt>
                <c:pt idx="129">
                  <c:v>173197.52791759005</c:v>
                </c:pt>
                <c:pt idx="130">
                  <c:v>175563.64892777885</c:v>
                </c:pt>
                <c:pt idx="131">
                  <c:v>177857.33766214555</c:v>
                </c:pt>
                <c:pt idx="132">
                  <c:v>180078.59412069013</c:v>
                </c:pt>
                <c:pt idx="133">
                  <c:v>182227.41830341262</c:v>
                </c:pt>
                <c:pt idx="134">
                  <c:v>184303.81021031301</c:v>
                </c:pt>
                <c:pt idx="135">
                  <c:v>186307.76984139127</c:v>
                </c:pt>
                <c:pt idx="136">
                  <c:v>188228.19091435472</c:v>
                </c:pt>
                <c:pt idx="137">
                  <c:v>190031.75458232517</c:v>
                </c:pt>
                <c:pt idx="138">
                  <c:v>191718.46084530262</c:v>
                </c:pt>
                <c:pt idx="139">
                  <c:v>193287.82682144825</c:v>
                </c:pt>
                <c:pt idx="140">
                  <c:v>194736.47233789039</c:v>
                </c:pt>
                <c:pt idx="141">
                  <c:v>196064.39739462899</c:v>
                </c:pt>
                <c:pt idx="142">
                  <c:v>197271.60199166409</c:v>
                </c:pt>
                <c:pt idx="143">
                  <c:v>198360.69369092528</c:v>
                </c:pt>
                <c:pt idx="144">
                  <c:v>199331.67249241256</c:v>
                </c:pt>
                <c:pt idx="145">
                  <c:v>200184.53839612592</c:v>
                </c:pt>
                <c:pt idx="146">
                  <c:v>200923.3476095114</c:v>
                </c:pt>
                <c:pt idx="147">
                  <c:v>201548.67959077557</c:v>
                </c:pt>
                <c:pt idx="148">
                  <c:v>202060.53433991846</c:v>
                </c:pt>
                <c:pt idx="149">
                  <c:v>202447.32269280852</c:v>
                </c:pt>
                <c:pt idx="150">
                  <c:v>202705.18159473522</c:v>
                </c:pt>
                <c:pt idx="151">
                  <c:v>202834.11181830949</c:v>
                </c:pt>
                <c:pt idx="152">
                  <c:v>202834.11259989624</c:v>
                </c:pt>
                <c:pt idx="153">
                  <c:v>202456.01612010485</c:v>
                </c:pt>
                <c:pt idx="154">
                  <c:v>201699.82316052206</c:v>
                </c:pt>
                <c:pt idx="155">
                  <c:v>200577.12288527942</c:v>
                </c:pt>
                <c:pt idx="156">
                  <c:v>199099.50445850845</c:v>
                </c:pt>
                <c:pt idx="157">
                  <c:v>197266.96788020915</c:v>
                </c:pt>
                <c:pt idx="158">
                  <c:v>195057.12674833412</c:v>
                </c:pt>
                <c:pt idx="159">
                  <c:v>192432.68326965335</c:v>
                </c:pt>
                <c:pt idx="160">
                  <c:v>189393.63744416684</c:v>
                </c:pt>
                <c:pt idx="161">
                  <c:v>185892.74411276504</c:v>
                </c:pt>
                <c:pt idx="162">
                  <c:v>181788.24848284567</c:v>
                </c:pt>
                <c:pt idx="163">
                  <c:v>177080.15055440876</c:v>
                </c:pt>
                <c:pt idx="164">
                  <c:v>171768.45032745428</c:v>
                </c:pt>
                <c:pt idx="165">
                  <c:v>165853.14780198227</c:v>
                </c:pt>
                <c:pt idx="166">
                  <c:v>159334.24297799269</c:v>
                </c:pt>
                <c:pt idx="167">
                  <c:v>152211.73585548557</c:v>
                </c:pt>
                <c:pt idx="168">
                  <c:v>144239.35669666575</c:v>
                </c:pt>
                <c:pt idx="169">
                  <c:v>135417.10550153319</c:v>
                </c:pt>
                <c:pt idx="170">
                  <c:v>125744.98227008793</c:v>
                </c:pt>
                <c:pt idx="171">
                  <c:v>115121.58181617901</c:v>
                </c:pt>
                <c:pt idx="172">
                  <c:v>103532.41768464199</c:v>
                </c:pt>
                <c:pt idx="173">
                  <c:v>90977.489875476895</c:v>
                </c:pt>
                <c:pt idx="174">
                  <c:v>77391.609340443814</c:v>
                </c:pt>
                <c:pt idx="175">
                  <c:v>62753.046396796126</c:v>
                </c:pt>
                <c:pt idx="176">
                  <c:v>47061.801044533822</c:v>
                </c:pt>
                <c:pt idx="177">
                  <c:v>32667.614941873144</c:v>
                </c:pt>
                <c:pt idx="178">
                  <c:v>20980.309905415561</c:v>
                </c:pt>
                <c:pt idx="179">
                  <c:v>11999.885935161081</c:v>
                </c:pt>
                <c:pt idx="180">
                  <c:v>5591.5031064392679</c:v>
                </c:pt>
                <c:pt idx="181">
                  <c:v>1620.3214945796899</c:v>
                </c:pt>
                <c:pt idx="182">
                  <c:v>86.331441945569168</c:v>
                </c:pt>
                <c:pt idx="183">
                  <c:v>76.787630076333571</c:v>
                </c:pt>
                <c:pt idx="184">
                  <c:v>70.436806762798398</c:v>
                </c:pt>
                <c:pt idx="185">
                  <c:v>67.278991320237196</c:v>
                </c:pt>
                <c:pt idx="186">
                  <c:v>77.018853216031289</c:v>
                </c:pt>
                <c:pt idx="187">
                  <c:v>128.77045879814534</c:v>
                </c:pt>
                <c:pt idx="188">
                  <c:v>222.53375012075873</c:v>
                </c:pt>
                <c:pt idx="189">
                  <c:v>342.51346908352855</c:v>
                </c:pt>
                <c:pt idx="190">
                  <c:v>378.14396790046806</c:v>
                </c:pt>
                <c:pt idx="191">
                  <c:v>329.42505341884169</c:v>
                </c:pt>
                <c:pt idx="192">
                  <c:v>196.35672563864949</c:v>
                </c:pt>
                <c:pt idx="193">
                  <c:v>105.88359801297949</c:v>
                </c:pt>
                <c:pt idx="194">
                  <c:v>58.005670541831677</c:v>
                </c:pt>
                <c:pt idx="195">
                  <c:v>52.722846648838292</c:v>
                </c:pt>
                <c:pt idx="196">
                  <c:v>52.75277102954233</c:v>
                </c:pt>
                <c:pt idx="197">
                  <c:v>52.769395704804296</c:v>
                </c:pt>
                <c:pt idx="198">
                  <c:v>52.772720693939455</c:v>
                </c:pt>
                <c:pt idx="199">
                  <c:v>52.772720726488778</c:v>
                </c:pt>
                <c:pt idx="200">
                  <c:v>52.772720726488778</c:v>
                </c:pt>
              </c:numCache>
            </c:numRef>
          </c:yVal>
          <c:smooth val="1"/>
        </c:ser>
        <c:ser>
          <c:idx val="4"/>
          <c:order val="5"/>
          <c:tx>
            <c:v>Bias -1750V</c:v>
          </c:tx>
          <c:marker>
            <c:symbol val="none"/>
          </c:marker>
          <c:xVal>
            <c:numRef>
              <c:f>Qstep1!$A$2:$A$202</c:f>
              <c:numCache>
                <c:formatCode>General</c:formatCode>
                <c:ptCount val="201"/>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Qstep1!$W$2:$W$202</c:f>
              <c:numCache>
                <c:formatCode>0.000E+00</c:formatCode>
                <c:ptCount val="201"/>
                <c:pt idx="0">
                  <c:v>1.7017799024578689E-10</c:v>
                </c:pt>
                <c:pt idx="1">
                  <c:v>3.4035598049157377E-10</c:v>
                </c:pt>
                <c:pt idx="2">
                  <c:v>5.1053397073736069E-10</c:v>
                </c:pt>
                <c:pt idx="3">
                  <c:v>6.8071196098314755E-10</c:v>
                </c:pt>
                <c:pt idx="4">
                  <c:v>8.5088995122893441E-10</c:v>
                </c:pt>
                <c:pt idx="5">
                  <c:v>1.0210679414747214E-9</c:v>
                </c:pt>
                <c:pt idx="6">
                  <c:v>1.1912453522623017E-9</c:v>
                </c:pt>
                <c:pt idx="7">
                  <c:v>1.3022167509295476E-4</c:v>
                </c:pt>
                <c:pt idx="8">
                  <c:v>3015.3654303327385</c:v>
                </c:pt>
                <c:pt idx="9">
                  <c:v>619.09327812838274</c:v>
                </c:pt>
                <c:pt idx="10">
                  <c:v>504.78973860450424</c:v>
                </c:pt>
                <c:pt idx="11">
                  <c:v>497.71849421800562</c:v>
                </c:pt>
                <c:pt idx="12">
                  <c:v>497.31702625721562</c:v>
                </c:pt>
                <c:pt idx="13">
                  <c:v>497.29938924915149</c:v>
                </c:pt>
                <c:pt idx="14">
                  <c:v>497.29876427836587</c:v>
                </c:pt>
                <c:pt idx="15">
                  <c:v>497.29872130960831</c:v>
                </c:pt>
                <c:pt idx="16">
                  <c:v>497.29871850157315</c:v>
                </c:pt>
                <c:pt idx="17">
                  <c:v>497.29871833311864</c:v>
                </c:pt>
                <c:pt idx="18">
                  <c:v>497.29871832467228</c:v>
                </c:pt>
                <c:pt idx="19">
                  <c:v>497.29871832447958</c:v>
                </c:pt>
                <c:pt idx="20">
                  <c:v>497.29871832451113</c:v>
                </c:pt>
                <c:pt idx="21">
                  <c:v>497.29871832456297</c:v>
                </c:pt>
                <c:pt idx="22">
                  <c:v>497.2987183246214</c:v>
                </c:pt>
                <c:pt idx="23">
                  <c:v>497.29871832468615</c:v>
                </c:pt>
                <c:pt idx="24">
                  <c:v>497.29871832475789</c:v>
                </c:pt>
                <c:pt idx="25">
                  <c:v>497.29871832483764</c:v>
                </c:pt>
                <c:pt idx="26">
                  <c:v>497.29871832492637</c:v>
                </c:pt>
                <c:pt idx="27">
                  <c:v>497.29871832502516</c:v>
                </c:pt>
                <c:pt idx="28">
                  <c:v>497.29871832513521</c:v>
                </c:pt>
                <c:pt idx="29">
                  <c:v>497.29871832525799</c:v>
                </c:pt>
                <c:pt idx="30">
                  <c:v>497.29871832539516</c:v>
                </c:pt>
                <c:pt idx="31">
                  <c:v>497.29871832554835</c:v>
                </c:pt>
                <c:pt idx="32">
                  <c:v>497.29871832571951</c:v>
                </c:pt>
                <c:pt idx="33">
                  <c:v>497.29871832591084</c:v>
                </c:pt>
                <c:pt idx="34">
                  <c:v>497.29871832612451</c:v>
                </c:pt>
                <c:pt idx="35">
                  <c:v>497.29871832636343</c:v>
                </c:pt>
                <c:pt idx="36">
                  <c:v>497.29871832663076</c:v>
                </c:pt>
                <c:pt idx="37">
                  <c:v>497.29871832692982</c:v>
                </c:pt>
                <c:pt idx="38">
                  <c:v>497.2987183272644</c:v>
                </c:pt>
                <c:pt idx="39">
                  <c:v>497.29871832763848</c:v>
                </c:pt>
                <c:pt idx="40">
                  <c:v>497.29871832805708</c:v>
                </c:pt>
                <c:pt idx="41">
                  <c:v>497.29871832852513</c:v>
                </c:pt>
                <c:pt idx="42">
                  <c:v>497.29871832904922</c:v>
                </c:pt>
                <c:pt idx="43">
                  <c:v>497.29871832963573</c:v>
                </c:pt>
                <c:pt idx="44">
                  <c:v>497.29871833029199</c:v>
                </c:pt>
                <c:pt idx="45">
                  <c:v>497.29871833102618</c:v>
                </c:pt>
                <c:pt idx="46">
                  <c:v>497.29871833184717</c:v>
                </c:pt>
                <c:pt idx="47">
                  <c:v>497.29871833276661</c:v>
                </c:pt>
                <c:pt idx="48">
                  <c:v>497.29871833379553</c:v>
                </c:pt>
                <c:pt idx="49">
                  <c:v>497.29871833494707</c:v>
                </c:pt>
                <c:pt idx="50">
                  <c:v>497.29871833623537</c:v>
                </c:pt>
                <c:pt idx="51">
                  <c:v>497.29871833767623</c:v>
                </c:pt>
                <c:pt idx="52">
                  <c:v>497.29871833928894</c:v>
                </c:pt>
                <c:pt idx="53">
                  <c:v>497.29871834109468</c:v>
                </c:pt>
                <c:pt idx="54">
                  <c:v>497.29871834311552</c:v>
                </c:pt>
                <c:pt idx="55">
                  <c:v>497.2987183453771</c:v>
                </c:pt>
                <c:pt idx="56">
                  <c:v>497.2987183479126</c:v>
                </c:pt>
                <c:pt idx="57">
                  <c:v>497.2987183508622</c:v>
                </c:pt>
                <c:pt idx="58">
                  <c:v>497.29871835752391</c:v>
                </c:pt>
                <c:pt idx="59">
                  <c:v>497.29871842714869</c:v>
                </c:pt>
                <c:pt idx="60">
                  <c:v>497.29871950894113</c:v>
                </c:pt>
                <c:pt idx="61">
                  <c:v>497.29873579930762</c:v>
                </c:pt>
                <c:pt idx="62">
                  <c:v>497.2989707580212</c:v>
                </c:pt>
                <c:pt idx="63">
                  <c:v>497.30653888781984</c:v>
                </c:pt>
                <c:pt idx="64">
                  <c:v>497.46608864879335</c:v>
                </c:pt>
                <c:pt idx="65">
                  <c:v>500.18917522950704</c:v>
                </c:pt>
                <c:pt idx="66">
                  <c:v>542.00345887429921</c:v>
                </c:pt>
                <c:pt idx="67">
                  <c:v>1089.5219291046337</c:v>
                </c:pt>
                <c:pt idx="68">
                  <c:v>3777.029775934514</c:v>
                </c:pt>
                <c:pt idx="69">
                  <c:v>6674.3208088187675</c:v>
                </c:pt>
                <c:pt idx="70">
                  <c:v>9571.6118417030211</c:v>
                </c:pt>
                <c:pt idx="71">
                  <c:v>12468.902874587275</c:v>
                </c:pt>
                <c:pt idx="72">
                  <c:v>15366.193907471528</c:v>
                </c:pt>
                <c:pt idx="73">
                  <c:v>18263.484940355782</c:v>
                </c:pt>
                <c:pt idx="74">
                  <c:v>21160.775973240037</c:v>
                </c:pt>
                <c:pt idx="75">
                  <c:v>24058.067006124293</c:v>
                </c:pt>
                <c:pt idx="76">
                  <c:v>26955.358039008548</c:v>
                </c:pt>
                <c:pt idx="77">
                  <c:v>29852.649071892803</c:v>
                </c:pt>
                <c:pt idx="78">
                  <c:v>32749.940104777059</c:v>
                </c:pt>
                <c:pt idx="79">
                  <c:v>35647.231137661314</c:v>
                </c:pt>
                <c:pt idx="80">
                  <c:v>38544.52217054557</c:v>
                </c:pt>
                <c:pt idx="81">
                  <c:v>41441.813203429825</c:v>
                </c:pt>
                <c:pt idx="82">
                  <c:v>44339.10423631408</c:v>
                </c:pt>
                <c:pt idx="83">
                  <c:v>47236.395269198336</c:v>
                </c:pt>
                <c:pt idx="84">
                  <c:v>50133.686302082591</c:v>
                </c:pt>
                <c:pt idx="85">
                  <c:v>53030.977334966847</c:v>
                </c:pt>
                <c:pt idx="86">
                  <c:v>55928.268367851102</c:v>
                </c:pt>
                <c:pt idx="87">
                  <c:v>58825.559400735357</c:v>
                </c:pt>
                <c:pt idx="88">
                  <c:v>61722.850433619613</c:v>
                </c:pt>
                <c:pt idx="89">
                  <c:v>64620.141466503868</c:v>
                </c:pt>
                <c:pt idx="90">
                  <c:v>67517.432499388116</c:v>
                </c:pt>
                <c:pt idx="91">
                  <c:v>70414.723532272372</c:v>
                </c:pt>
                <c:pt idx="92">
                  <c:v>73312.014565156627</c:v>
                </c:pt>
                <c:pt idx="93">
                  <c:v>76209.305598040883</c:v>
                </c:pt>
                <c:pt idx="94">
                  <c:v>79106.596630925138</c:v>
                </c:pt>
                <c:pt idx="95">
                  <c:v>82003.887663809393</c:v>
                </c:pt>
                <c:pt idx="96">
                  <c:v>84901.178696693649</c:v>
                </c:pt>
                <c:pt idx="97">
                  <c:v>87798.469729577904</c:v>
                </c:pt>
                <c:pt idx="98">
                  <c:v>90695.76076246216</c:v>
                </c:pt>
                <c:pt idx="99">
                  <c:v>93593.051795346415</c:v>
                </c:pt>
                <c:pt idx="100">
                  <c:v>96490.34282823067</c:v>
                </c:pt>
                <c:pt idx="101">
                  <c:v>99387.633861114926</c:v>
                </c:pt>
                <c:pt idx="102">
                  <c:v>102284.92489399918</c:v>
                </c:pt>
                <c:pt idx="103">
                  <c:v>105182.21592688344</c:v>
                </c:pt>
                <c:pt idx="104">
                  <c:v>108079.50695976769</c:v>
                </c:pt>
                <c:pt idx="105">
                  <c:v>110976.79799265195</c:v>
                </c:pt>
                <c:pt idx="106">
                  <c:v>113874.0890255362</c:v>
                </c:pt>
                <c:pt idx="107">
                  <c:v>116771.38005842046</c:v>
                </c:pt>
                <c:pt idx="108">
                  <c:v>119668.67109130471</c:v>
                </c:pt>
                <c:pt idx="109">
                  <c:v>122565.96212418897</c:v>
                </c:pt>
                <c:pt idx="110">
                  <c:v>125463.25315707322</c:v>
                </c:pt>
                <c:pt idx="111">
                  <c:v>128360.54418995748</c:v>
                </c:pt>
                <c:pt idx="112">
                  <c:v>131257.83522284174</c:v>
                </c:pt>
                <c:pt idx="113">
                  <c:v>134155.12625572598</c:v>
                </c:pt>
                <c:pt idx="114">
                  <c:v>137052.41728861022</c:v>
                </c:pt>
                <c:pt idx="115">
                  <c:v>139949.70832149446</c:v>
                </c:pt>
                <c:pt idx="116">
                  <c:v>142846.9993543787</c:v>
                </c:pt>
                <c:pt idx="117">
                  <c:v>145744.29038726294</c:v>
                </c:pt>
                <c:pt idx="118">
                  <c:v>148641.58142014718</c:v>
                </c:pt>
                <c:pt idx="119">
                  <c:v>151538.87245303142</c:v>
                </c:pt>
                <c:pt idx="120">
                  <c:v>154427.66476555256</c:v>
                </c:pt>
                <c:pt idx="121">
                  <c:v>157276.66761455542</c:v>
                </c:pt>
                <c:pt idx="122">
                  <c:v>160077.38227967688</c:v>
                </c:pt>
                <c:pt idx="123">
                  <c:v>162829.80876091693</c:v>
                </c:pt>
                <c:pt idx="124">
                  <c:v>165533.94705827557</c:v>
                </c:pt>
                <c:pt idx="125">
                  <c:v>168189.79717175281</c:v>
                </c:pt>
                <c:pt idx="126">
                  <c:v>170797.35910134864</c:v>
                </c:pt>
                <c:pt idx="127">
                  <c:v>173356.63284706307</c:v>
                </c:pt>
                <c:pt idx="128">
                  <c:v>175864.54728040122</c:v>
                </c:pt>
                <c:pt idx="129">
                  <c:v>178303.10056641215</c:v>
                </c:pt>
                <c:pt idx="130">
                  <c:v>180669.22157660095</c:v>
                </c:pt>
                <c:pt idx="131">
                  <c:v>182962.91031096765</c:v>
                </c:pt>
                <c:pt idx="132">
                  <c:v>185184.16676951223</c:v>
                </c:pt>
                <c:pt idx="133">
                  <c:v>187332.99095223472</c:v>
                </c:pt>
                <c:pt idx="134">
                  <c:v>189409.3828591351</c:v>
                </c:pt>
                <c:pt idx="135">
                  <c:v>191413.34249021337</c:v>
                </c:pt>
                <c:pt idx="136">
                  <c:v>193335.81677675544</c:v>
                </c:pt>
                <c:pt idx="137">
                  <c:v>195146.62367230811</c:v>
                </c:pt>
                <c:pt idx="138">
                  <c:v>196836.71010815725</c:v>
                </c:pt>
                <c:pt idx="139">
                  <c:v>198406.07608430288</c:v>
                </c:pt>
                <c:pt idx="140">
                  <c:v>199854.72160074502</c:v>
                </c:pt>
                <c:pt idx="141">
                  <c:v>201182.64665748362</c:v>
                </c:pt>
                <c:pt idx="142">
                  <c:v>202389.85125451873</c:v>
                </c:pt>
                <c:pt idx="143">
                  <c:v>203476.33539185033</c:v>
                </c:pt>
                <c:pt idx="144">
                  <c:v>204442.8716804205</c:v>
                </c:pt>
                <c:pt idx="145">
                  <c:v>205295.15812592729</c:v>
                </c:pt>
                <c:pt idx="146">
                  <c:v>206033.96733931277</c:v>
                </c:pt>
                <c:pt idx="147">
                  <c:v>206659.29932057695</c:v>
                </c:pt>
                <c:pt idx="148">
                  <c:v>207171.15406971984</c:v>
                </c:pt>
                <c:pt idx="149">
                  <c:v>207569.53158674142</c:v>
                </c:pt>
                <c:pt idx="150">
                  <c:v>207854.43187164169</c:v>
                </c:pt>
                <c:pt idx="151">
                  <c:v>208025.85569703163</c:v>
                </c:pt>
                <c:pt idx="152">
                  <c:v>208025.85649004142</c:v>
                </c:pt>
                <c:pt idx="153">
                  <c:v>207612.99251785543</c:v>
                </c:pt>
                <c:pt idx="154">
                  <c:v>206845.21039414109</c:v>
                </c:pt>
                <c:pt idx="155">
                  <c:v>205722.51011889844</c:v>
                </c:pt>
                <c:pt idx="156">
                  <c:v>204244.89169212748</c:v>
                </c:pt>
                <c:pt idx="157">
                  <c:v>202412.35511382818</c:v>
                </c:pt>
                <c:pt idx="158">
                  <c:v>200224.90038400056</c:v>
                </c:pt>
                <c:pt idx="159">
                  <c:v>197682.52750264463</c:v>
                </c:pt>
                <c:pt idx="160">
                  <c:v>194764.51118123849</c:v>
                </c:pt>
                <c:pt idx="161">
                  <c:v>191263.61784983668</c:v>
                </c:pt>
                <c:pt idx="162">
                  <c:v>187159.12221991731</c:v>
                </c:pt>
                <c:pt idx="163">
                  <c:v>182451.0242914804</c:v>
                </c:pt>
                <c:pt idx="164">
                  <c:v>177139.32406452592</c:v>
                </c:pt>
                <c:pt idx="165">
                  <c:v>171224.02153905391</c:v>
                </c:pt>
                <c:pt idx="166">
                  <c:v>164705.11671506433</c:v>
                </c:pt>
                <c:pt idx="167">
                  <c:v>157582.60959255722</c:v>
                </c:pt>
                <c:pt idx="168">
                  <c:v>149782.73514183532</c:v>
                </c:pt>
                <c:pt idx="169">
                  <c:v>141090.86204318257</c:v>
                </c:pt>
                <c:pt idx="170">
                  <c:v>131433.22526690172</c:v>
                </c:pt>
                <c:pt idx="171">
                  <c:v>120809.8248129928</c:v>
                </c:pt>
                <c:pt idx="172">
                  <c:v>109220.66068145577</c:v>
                </c:pt>
                <c:pt idx="173">
                  <c:v>96665.732872290682</c:v>
                </c:pt>
                <c:pt idx="174">
                  <c:v>83145.04138549749</c:v>
                </c:pt>
                <c:pt idx="175">
                  <c:v>68658.586221076228</c:v>
                </c:pt>
                <c:pt idx="176">
                  <c:v>53164.453235417815</c:v>
                </c:pt>
                <c:pt idx="177">
                  <c:v>36022.147957519308</c:v>
                </c:pt>
                <c:pt idx="178">
                  <c:v>17189.756243771659</c:v>
                </c:pt>
                <c:pt idx="179">
                  <c:v>4112.6979599337137</c:v>
                </c:pt>
                <c:pt idx="180">
                  <c:v>2270.5153340222737</c:v>
                </c:pt>
                <c:pt idx="181">
                  <c:v>2267.4149622032578</c:v>
                </c:pt>
                <c:pt idx="182">
                  <c:v>2266.4873210810406</c:v>
                </c:pt>
                <c:pt idx="183">
                  <c:v>2265.0268295073288</c:v>
                </c:pt>
                <c:pt idx="184">
                  <c:v>2262.4415960339597</c:v>
                </c:pt>
                <c:pt idx="185">
                  <c:v>2261.498060373136</c:v>
                </c:pt>
                <c:pt idx="186">
                  <c:v>2261.1902618314393</c:v>
                </c:pt>
                <c:pt idx="187">
                  <c:v>2260.9065436412807</c:v>
                </c:pt>
                <c:pt idx="188">
                  <c:v>2260.6429075410342</c:v>
                </c:pt>
                <c:pt idx="189">
                  <c:v>2260.4442151850535</c:v>
                </c:pt>
                <c:pt idx="190">
                  <c:v>2268.5598170972657</c:v>
                </c:pt>
                <c:pt idx="191">
                  <c:v>3697.9441427527781</c:v>
                </c:pt>
                <c:pt idx="192">
                  <c:v>1969.9534140840831</c:v>
                </c:pt>
                <c:pt idx="193">
                  <c:v>1970.4028862942332</c:v>
                </c:pt>
                <c:pt idx="194">
                  <c:v>1970.402891440865</c:v>
                </c:pt>
                <c:pt idx="195">
                  <c:v>1970.402891440865</c:v>
                </c:pt>
                <c:pt idx="196">
                  <c:v>1970.402891440865</c:v>
                </c:pt>
                <c:pt idx="197">
                  <c:v>1970.402891440865</c:v>
                </c:pt>
                <c:pt idx="198">
                  <c:v>1970.402891440865</c:v>
                </c:pt>
                <c:pt idx="199">
                  <c:v>1970.402891440865</c:v>
                </c:pt>
                <c:pt idx="200">
                  <c:v>1970.402891440865</c:v>
                </c:pt>
              </c:numCache>
            </c:numRef>
          </c:yVal>
          <c:smooth val="1"/>
        </c:ser>
        <c:ser>
          <c:idx val="6"/>
          <c:order val="6"/>
          <c:tx>
            <c:v>Bias -1800V</c:v>
          </c:tx>
          <c:marker>
            <c:symbol val="none"/>
          </c:marker>
          <c:xVal>
            <c:numRef>
              <c:f>Qstep1!$A$2:$A$202</c:f>
              <c:numCache>
                <c:formatCode>General</c:formatCode>
                <c:ptCount val="201"/>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Qstep1!$X$2:$X$202</c:f>
              <c:numCache>
                <c:formatCode>0.000E+00</c:formatCode>
                <c:ptCount val="201"/>
                <c:pt idx="0">
                  <c:v>1.7017799024578689E-10</c:v>
                </c:pt>
                <c:pt idx="1">
                  <c:v>3.4035598049157377E-10</c:v>
                </c:pt>
                <c:pt idx="2">
                  <c:v>5.1053397073736069E-10</c:v>
                </c:pt>
                <c:pt idx="3">
                  <c:v>6.8071196098314755E-10</c:v>
                </c:pt>
                <c:pt idx="4">
                  <c:v>8.5088995122893441E-10</c:v>
                </c:pt>
                <c:pt idx="5">
                  <c:v>1.0210679414747214E-9</c:v>
                </c:pt>
                <c:pt idx="6">
                  <c:v>1.1912453522623017E-9</c:v>
                </c:pt>
                <c:pt idx="7">
                  <c:v>1.3022167509295476E-4</c:v>
                </c:pt>
                <c:pt idx="8">
                  <c:v>3015.3654303327385</c:v>
                </c:pt>
                <c:pt idx="9">
                  <c:v>619.09327812838274</c:v>
                </c:pt>
                <c:pt idx="10">
                  <c:v>504.78973860450424</c:v>
                </c:pt>
                <c:pt idx="11">
                  <c:v>497.71849421800562</c:v>
                </c:pt>
                <c:pt idx="12">
                  <c:v>497.31702625721562</c:v>
                </c:pt>
                <c:pt idx="13">
                  <c:v>497.29938924915149</c:v>
                </c:pt>
                <c:pt idx="14">
                  <c:v>497.29876427836587</c:v>
                </c:pt>
                <c:pt idx="15">
                  <c:v>497.29872130960831</c:v>
                </c:pt>
                <c:pt idx="16">
                  <c:v>497.29871850159248</c:v>
                </c:pt>
                <c:pt idx="17">
                  <c:v>497.29871833314377</c:v>
                </c:pt>
                <c:pt idx="18">
                  <c:v>497.29871832470349</c:v>
                </c:pt>
                <c:pt idx="19">
                  <c:v>497.29871832451727</c:v>
                </c:pt>
                <c:pt idx="20">
                  <c:v>497.29871832455603</c:v>
                </c:pt>
                <c:pt idx="21">
                  <c:v>497.29871832461566</c:v>
                </c:pt>
                <c:pt idx="22">
                  <c:v>497.2987183246828</c:v>
                </c:pt>
                <c:pt idx="23">
                  <c:v>497.2987183247572</c:v>
                </c:pt>
                <c:pt idx="24">
                  <c:v>497.29871832483985</c:v>
                </c:pt>
                <c:pt idx="25">
                  <c:v>497.29871832493143</c:v>
                </c:pt>
                <c:pt idx="26">
                  <c:v>497.29871832503324</c:v>
                </c:pt>
                <c:pt idx="27">
                  <c:v>497.29871832514692</c:v>
                </c:pt>
                <c:pt idx="28">
                  <c:v>497.29871832527368</c:v>
                </c:pt>
                <c:pt idx="29">
                  <c:v>497.29871832541482</c:v>
                </c:pt>
                <c:pt idx="30">
                  <c:v>497.29871832557245</c:v>
                </c:pt>
                <c:pt idx="31">
                  <c:v>497.29871832574867</c:v>
                </c:pt>
                <c:pt idx="32">
                  <c:v>497.29871832594557</c:v>
                </c:pt>
                <c:pt idx="33">
                  <c:v>497.29871832616561</c:v>
                </c:pt>
                <c:pt idx="34">
                  <c:v>497.29871832641163</c:v>
                </c:pt>
                <c:pt idx="35">
                  <c:v>497.29871832668636</c:v>
                </c:pt>
                <c:pt idx="36">
                  <c:v>497.29871832699388</c:v>
                </c:pt>
                <c:pt idx="37">
                  <c:v>497.29871832733801</c:v>
                </c:pt>
                <c:pt idx="38">
                  <c:v>497.2987183277229</c:v>
                </c:pt>
                <c:pt idx="39">
                  <c:v>497.29871832815331</c:v>
                </c:pt>
                <c:pt idx="40">
                  <c:v>497.29871832863461</c:v>
                </c:pt>
                <c:pt idx="41">
                  <c:v>497.29871832917303</c:v>
                </c:pt>
                <c:pt idx="42">
                  <c:v>497.29871832977597</c:v>
                </c:pt>
                <c:pt idx="43">
                  <c:v>497.29871833045087</c:v>
                </c:pt>
                <c:pt idx="44">
                  <c:v>497.29871833120603</c:v>
                </c:pt>
                <c:pt idx="45">
                  <c:v>497.2987183320505</c:v>
                </c:pt>
                <c:pt idx="46">
                  <c:v>497.29871833299501</c:v>
                </c:pt>
                <c:pt idx="47">
                  <c:v>497.29871833405269</c:v>
                </c:pt>
                <c:pt idx="48">
                  <c:v>497.29871833523663</c:v>
                </c:pt>
                <c:pt idx="49">
                  <c:v>497.29871833656148</c:v>
                </c:pt>
                <c:pt idx="50">
                  <c:v>497.29871833804373</c:v>
                </c:pt>
                <c:pt idx="51">
                  <c:v>497.29871833970162</c:v>
                </c:pt>
                <c:pt idx="52">
                  <c:v>497.29871834155705</c:v>
                </c:pt>
                <c:pt idx="53">
                  <c:v>497.29871834363473</c:v>
                </c:pt>
                <c:pt idx="54">
                  <c:v>497.29871834596111</c:v>
                </c:pt>
                <c:pt idx="55">
                  <c:v>497.29871834858034</c:v>
                </c:pt>
                <c:pt idx="56">
                  <c:v>497.29871835174464</c:v>
                </c:pt>
                <c:pt idx="57">
                  <c:v>497.29871835989627</c:v>
                </c:pt>
                <c:pt idx="58">
                  <c:v>497.29871850556299</c:v>
                </c:pt>
                <c:pt idx="59">
                  <c:v>497.29872119602607</c:v>
                </c:pt>
                <c:pt idx="60">
                  <c:v>497.2987650192913</c:v>
                </c:pt>
                <c:pt idx="61">
                  <c:v>497.29942715652629</c:v>
                </c:pt>
                <c:pt idx="62">
                  <c:v>497.3089799113672</c:v>
                </c:pt>
                <c:pt idx="63">
                  <c:v>497.61662006782092</c:v>
                </c:pt>
                <c:pt idx="64">
                  <c:v>504.08636752061921</c:v>
                </c:pt>
                <c:pt idx="65">
                  <c:v>611.17661813629354</c:v>
                </c:pt>
                <c:pt idx="66">
                  <c:v>1780.2586597607083</c:v>
                </c:pt>
                <c:pt idx="67">
                  <c:v>4528.6482488282636</c:v>
                </c:pt>
                <c:pt idx="68">
                  <c:v>7425.9392817125172</c:v>
                </c:pt>
                <c:pt idx="69">
                  <c:v>10323.230314596771</c:v>
                </c:pt>
                <c:pt idx="70">
                  <c:v>13220.521347481024</c:v>
                </c:pt>
                <c:pt idx="71">
                  <c:v>16117.812380365278</c:v>
                </c:pt>
                <c:pt idx="72">
                  <c:v>19015.103413249533</c:v>
                </c:pt>
                <c:pt idx="73">
                  <c:v>21912.394446133789</c:v>
                </c:pt>
                <c:pt idx="74">
                  <c:v>24809.685479018044</c:v>
                </c:pt>
                <c:pt idx="75">
                  <c:v>27706.9765119023</c:v>
                </c:pt>
                <c:pt idx="76">
                  <c:v>30604.267544786555</c:v>
                </c:pt>
                <c:pt idx="77">
                  <c:v>33501.55857767081</c:v>
                </c:pt>
                <c:pt idx="78">
                  <c:v>36398.849610555066</c:v>
                </c:pt>
                <c:pt idx="79">
                  <c:v>39296.140643439321</c:v>
                </c:pt>
                <c:pt idx="80">
                  <c:v>42193.431676323577</c:v>
                </c:pt>
                <c:pt idx="81">
                  <c:v>45090.722709207832</c:v>
                </c:pt>
                <c:pt idx="82">
                  <c:v>47988.013742092087</c:v>
                </c:pt>
                <c:pt idx="83">
                  <c:v>50885.304774976343</c:v>
                </c:pt>
                <c:pt idx="84">
                  <c:v>53782.595807860598</c:v>
                </c:pt>
                <c:pt idx="85">
                  <c:v>56679.886840744854</c:v>
                </c:pt>
                <c:pt idx="86">
                  <c:v>59577.177873629109</c:v>
                </c:pt>
                <c:pt idx="87">
                  <c:v>62474.468906513364</c:v>
                </c:pt>
                <c:pt idx="88">
                  <c:v>65371.75993939762</c:v>
                </c:pt>
                <c:pt idx="89">
                  <c:v>68269.050972281868</c:v>
                </c:pt>
                <c:pt idx="90">
                  <c:v>71166.342005166123</c:v>
                </c:pt>
                <c:pt idx="91">
                  <c:v>74063.633038050379</c:v>
                </c:pt>
                <c:pt idx="92">
                  <c:v>76960.924070934634</c:v>
                </c:pt>
                <c:pt idx="93">
                  <c:v>79858.215103818889</c:v>
                </c:pt>
                <c:pt idx="94">
                  <c:v>82755.506136703145</c:v>
                </c:pt>
                <c:pt idx="95">
                  <c:v>85652.7971695874</c:v>
                </c:pt>
                <c:pt idx="96">
                  <c:v>88550.088202471656</c:v>
                </c:pt>
                <c:pt idx="97">
                  <c:v>91447.379235355911</c:v>
                </c:pt>
                <c:pt idx="98">
                  <c:v>94344.670268240166</c:v>
                </c:pt>
                <c:pt idx="99">
                  <c:v>97241.961301124422</c:v>
                </c:pt>
                <c:pt idx="100">
                  <c:v>100139.25233400868</c:v>
                </c:pt>
                <c:pt idx="101">
                  <c:v>103036.54336689293</c:v>
                </c:pt>
                <c:pt idx="102">
                  <c:v>105933.83439977719</c:v>
                </c:pt>
                <c:pt idx="103">
                  <c:v>108831.12543266144</c:v>
                </c:pt>
                <c:pt idx="104">
                  <c:v>111728.4164655457</c:v>
                </c:pt>
                <c:pt idx="105">
                  <c:v>114625.70749842995</c:v>
                </c:pt>
                <c:pt idx="106">
                  <c:v>117522.99853131421</c:v>
                </c:pt>
                <c:pt idx="107">
                  <c:v>120420.28956419847</c:v>
                </c:pt>
                <c:pt idx="108">
                  <c:v>123317.58059708272</c:v>
                </c:pt>
                <c:pt idx="109">
                  <c:v>126214.87162996698</c:v>
                </c:pt>
                <c:pt idx="110">
                  <c:v>129112.16266285123</c:v>
                </c:pt>
                <c:pt idx="111">
                  <c:v>132009.45369573549</c:v>
                </c:pt>
                <c:pt idx="112">
                  <c:v>134906.74472861973</c:v>
                </c:pt>
                <c:pt idx="113">
                  <c:v>137804.03576150397</c:v>
                </c:pt>
                <c:pt idx="114">
                  <c:v>140701.32679438821</c:v>
                </c:pt>
                <c:pt idx="115">
                  <c:v>143598.61782727245</c:v>
                </c:pt>
                <c:pt idx="116">
                  <c:v>146495.90886015669</c:v>
                </c:pt>
                <c:pt idx="117">
                  <c:v>149393.19989304093</c:v>
                </c:pt>
                <c:pt idx="118">
                  <c:v>152290.49092592517</c:v>
                </c:pt>
                <c:pt idx="119">
                  <c:v>155187.78195880941</c:v>
                </c:pt>
                <c:pt idx="120">
                  <c:v>158076.57427133055</c:v>
                </c:pt>
                <c:pt idx="121">
                  <c:v>160925.57712033342</c:v>
                </c:pt>
                <c:pt idx="122">
                  <c:v>163726.29178545487</c:v>
                </c:pt>
                <c:pt idx="123">
                  <c:v>166478.71826669492</c:v>
                </c:pt>
                <c:pt idx="124">
                  <c:v>169182.85656405357</c:v>
                </c:pt>
                <c:pt idx="125">
                  <c:v>171838.7066775308</c:v>
                </c:pt>
                <c:pt idx="126">
                  <c:v>174446.26860712664</c:v>
                </c:pt>
                <c:pt idx="127">
                  <c:v>177005.54235284106</c:v>
                </c:pt>
                <c:pt idx="128">
                  <c:v>179513.45678617922</c:v>
                </c:pt>
                <c:pt idx="129">
                  <c:v>181952.01007219014</c:v>
                </c:pt>
                <c:pt idx="130">
                  <c:v>184318.13108237894</c:v>
                </c:pt>
                <c:pt idx="131">
                  <c:v>186611.81981674564</c:v>
                </c:pt>
                <c:pt idx="132">
                  <c:v>188833.07627529022</c:v>
                </c:pt>
                <c:pt idx="133">
                  <c:v>190981.90045801271</c:v>
                </c:pt>
                <c:pt idx="134">
                  <c:v>193058.2923649131</c:v>
                </c:pt>
                <c:pt idx="135">
                  <c:v>195062.25199599136</c:v>
                </c:pt>
                <c:pt idx="136">
                  <c:v>196984.72628253343</c:v>
                </c:pt>
                <c:pt idx="137">
                  <c:v>198795.5331780861</c:v>
                </c:pt>
                <c:pt idx="138">
                  <c:v>200485.61961393524</c:v>
                </c:pt>
                <c:pt idx="139">
                  <c:v>202054.98559008088</c:v>
                </c:pt>
                <c:pt idx="140">
                  <c:v>203503.63110652301</c:v>
                </c:pt>
                <c:pt idx="141">
                  <c:v>204831.55616326162</c:v>
                </c:pt>
                <c:pt idx="142">
                  <c:v>206038.76076029672</c:v>
                </c:pt>
                <c:pt idx="143">
                  <c:v>207125.24489762832</c:v>
                </c:pt>
                <c:pt idx="144">
                  <c:v>208091.7811861985</c:v>
                </c:pt>
                <c:pt idx="145">
                  <c:v>208944.06763170529</c:v>
                </c:pt>
                <c:pt idx="146">
                  <c:v>209682.87684509077</c:v>
                </c:pt>
                <c:pt idx="147">
                  <c:v>210308.20882635494</c:v>
                </c:pt>
                <c:pt idx="148">
                  <c:v>210820.06357549783</c:v>
                </c:pt>
                <c:pt idx="149">
                  <c:v>211218.44109251941</c:v>
                </c:pt>
                <c:pt idx="150">
                  <c:v>211503.34137741968</c:v>
                </c:pt>
                <c:pt idx="151">
                  <c:v>211674.76520280962</c:v>
                </c:pt>
                <c:pt idx="152">
                  <c:v>211674.76600631728</c:v>
                </c:pt>
                <c:pt idx="153">
                  <c:v>211261.90203413129</c:v>
                </c:pt>
                <c:pt idx="154">
                  <c:v>210494.11991041695</c:v>
                </c:pt>
                <c:pt idx="155">
                  <c:v>209371.4196351743</c:v>
                </c:pt>
                <c:pt idx="156">
                  <c:v>207893.80120840334</c:v>
                </c:pt>
                <c:pt idx="157">
                  <c:v>206061.2665616314</c:v>
                </c:pt>
                <c:pt idx="158">
                  <c:v>203873.81183180379</c:v>
                </c:pt>
                <c:pt idx="159">
                  <c:v>201331.43895044786</c:v>
                </c:pt>
                <c:pt idx="160">
                  <c:v>198413.42262904171</c:v>
                </c:pt>
                <c:pt idx="161">
                  <c:v>194912.52929763991</c:v>
                </c:pt>
                <c:pt idx="162">
                  <c:v>190808.03366772053</c:v>
                </c:pt>
                <c:pt idx="163">
                  <c:v>186099.93573928362</c:v>
                </c:pt>
                <c:pt idx="164">
                  <c:v>180788.23551232915</c:v>
                </c:pt>
                <c:pt idx="165">
                  <c:v>174872.93298685714</c:v>
                </c:pt>
                <c:pt idx="166">
                  <c:v>168354.02816286756</c:v>
                </c:pt>
                <c:pt idx="167">
                  <c:v>161231.52104036044</c:v>
                </c:pt>
                <c:pt idx="168">
                  <c:v>153431.64658963855</c:v>
                </c:pt>
                <c:pt idx="169">
                  <c:v>144739.7734909858</c:v>
                </c:pt>
                <c:pt idx="170">
                  <c:v>135082.13671470495</c:v>
                </c:pt>
                <c:pt idx="171">
                  <c:v>124458.73626079602</c:v>
                </c:pt>
                <c:pt idx="172">
                  <c:v>112869.572129259</c:v>
                </c:pt>
                <c:pt idx="173">
                  <c:v>100314.64432009391</c:v>
                </c:pt>
                <c:pt idx="174">
                  <c:v>86793.952833300718</c:v>
                </c:pt>
                <c:pt idx="175">
                  <c:v>72307.497668879456</c:v>
                </c:pt>
                <c:pt idx="176">
                  <c:v>56813.364683221043</c:v>
                </c:pt>
                <c:pt idx="177">
                  <c:v>39671.059405322536</c:v>
                </c:pt>
                <c:pt idx="178">
                  <c:v>20838.667691574887</c:v>
                </c:pt>
                <c:pt idx="179">
                  <c:v>5190.1863549579557</c:v>
                </c:pt>
                <c:pt idx="180">
                  <c:v>2494.0445808500799</c:v>
                </c:pt>
                <c:pt idx="181">
                  <c:v>2489.4176263858371</c:v>
                </c:pt>
                <c:pt idx="182">
                  <c:v>2488.4751762433871</c:v>
                </c:pt>
                <c:pt idx="183">
                  <c:v>2487.0145552573422</c:v>
                </c:pt>
                <c:pt idx="184">
                  <c:v>2484.4293217839731</c:v>
                </c:pt>
                <c:pt idx="185">
                  <c:v>2483.4857861231494</c:v>
                </c:pt>
                <c:pt idx="186">
                  <c:v>2483.1779875814527</c:v>
                </c:pt>
                <c:pt idx="187">
                  <c:v>2482.8942693912941</c:v>
                </c:pt>
                <c:pt idx="188">
                  <c:v>2482.6306332910476</c:v>
                </c:pt>
                <c:pt idx="189">
                  <c:v>2482.4319409350669</c:v>
                </c:pt>
                <c:pt idx="190">
                  <c:v>2490.5475428472791</c:v>
                </c:pt>
                <c:pt idx="191">
                  <c:v>3919.9318685027915</c:v>
                </c:pt>
                <c:pt idx="192">
                  <c:v>2191.9411398340962</c:v>
                </c:pt>
                <c:pt idx="193">
                  <c:v>2192.3906120442466</c:v>
                </c:pt>
                <c:pt idx="194">
                  <c:v>2192.3906171908784</c:v>
                </c:pt>
                <c:pt idx="195">
                  <c:v>2192.3906171908784</c:v>
                </c:pt>
                <c:pt idx="196">
                  <c:v>2192.3906171908784</c:v>
                </c:pt>
                <c:pt idx="197">
                  <c:v>2192.3906171908784</c:v>
                </c:pt>
                <c:pt idx="198">
                  <c:v>2192.3906171908784</c:v>
                </c:pt>
                <c:pt idx="199">
                  <c:v>2192.3906171908784</c:v>
                </c:pt>
                <c:pt idx="200">
                  <c:v>2192.3906171908784</c:v>
                </c:pt>
              </c:numCache>
            </c:numRef>
          </c:yVal>
          <c:smooth val="1"/>
        </c:ser>
        <c:ser>
          <c:idx val="7"/>
          <c:order val="7"/>
          <c:tx>
            <c:v>Bias -1900V</c:v>
          </c:tx>
          <c:marker>
            <c:symbol val="none"/>
          </c:marker>
          <c:xVal>
            <c:numRef>
              <c:f>Qstep1!$A$2:$A$202</c:f>
              <c:numCache>
                <c:formatCode>General</c:formatCode>
                <c:ptCount val="201"/>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Qstep1!$Y$2:$Y$202</c:f>
              <c:numCache>
                <c:formatCode>0.000E+00</c:formatCode>
                <c:ptCount val="201"/>
                <c:pt idx="0">
                  <c:v>1.7017799024578689E-10</c:v>
                </c:pt>
                <c:pt idx="1">
                  <c:v>3.4035598049157377E-10</c:v>
                </c:pt>
                <c:pt idx="2">
                  <c:v>5.1053397073736069E-10</c:v>
                </c:pt>
                <c:pt idx="3">
                  <c:v>6.8071196098314755E-10</c:v>
                </c:pt>
                <c:pt idx="4">
                  <c:v>8.5088995122893441E-10</c:v>
                </c:pt>
                <c:pt idx="5">
                  <c:v>1.0210679414747214E-9</c:v>
                </c:pt>
                <c:pt idx="6">
                  <c:v>1.1912451591095661E-9</c:v>
                </c:pt>
                <c:pt idx="7">
                  <c:v>1.3022167509276161E-4</c:v>
                </c:pt>
                <c:pt idx="8">
                  <c:v>3015.3654303327385</c:v>
                </c:pt>
                <c:pt idx="9">
                  <c:v>619.09327812838274</c:v>
                </c:pt>
                <c:pt idx="10">
                  <c:v>504.78973860450424</c:v>
                </c:pt>
                <c:pt idx="11">
                  <c:v>497.71849421800562</c:v>
                </c:pt>
                <c:pt idx="12">
                  <c:v>497.31702625721562</c:v>
                </c:pt>
                <c:pt idx="13">
                  <c:v>497.29938926846677</c:v>
                </c:pt>
                <c:pt idx="14">
                  <c:v>497.29876429768115</c:v>
                </c:pt>
                <c:pt idx="15">
                  <c:v>497.29872132892359</c:v>
                </c:pt>
                <c:pt idx="16">
                  <c:v>497.29871852090776</c:v>
                </c:pt>
                <c:pt idx="17">
                  <c:v>497.29871835247241</c:v>
                </c:pt>
                <c:pt idx="18">
                  <c:v>497.29871834404673</c:v>
                </c:pt>
                <c:pt idx="19">
                  <c:v>497.29871834387666</c:v>
                </c:pt>
                <c:pt idx="20">
                  <c:v>497.29871834393271</c:v>
                </c:pt>
                <c:pt idx="21">
                  <c:v>497.29871834401132</c:v>
                </c:pt>
                <c:pt idx="22">
                  <c:v>497.29871834409931</c:v>
                </c:pt>
                <c:pt idx="23">
                  <c:v>497.29871834419691</c:v>
                </c:pt>
                <c:pt idx="24">
                  <c:v>497.29871834430514</c:v>
                </c:pt>
                <c:pt idx="25">
                  <c:v>497.29871834442542</c:v>
                </c:pt>
                <c:pt idx="26">
                  <c:v>497.2987183445594</c:v>
                </c:pt>
                <c:pt idx="27">
                  <c:v>497.29871834470867</c:v>
                </c:pt>
                <c:pt idx="28">
                  <c:v>497.29871834487489</c:v>
                </c:pt>
                <c:pt idx="29">
                  <c:v>497.29871834506037</c:v>
                </c:pt>
                <c:pt idx="30">
                  <c:v>497.29871834526767</c:v>
                </c:pt>
                <c:pt idx="31">
                  <c:v>497.29871834549908</c:v>
                </c:pt>
                <c:pt idx="32">
                  <c:v>497.29871834575766</c:v>
                </c:pt>
                <c:pt idx="33">
                  <c:v>497.29871834604705</c:v>
                </c:pt>
                <c:pt idx="34">
                  <c:v>497.29871834637032</c:v>
                </c:pt>
                <c:pt idx="35">
                  <c:v>497.29871834673162</c:v>
                </c:pt>
                <c:pt idx="36">
                  <c:v>497.29871834713583</c:v>
                </c:pt>
                <c:pt idx="37">
                  <c:v>497.29871834758814</c:v>
                </c:pt>
                <c:pt idx="38">
                  <c:v>497.29871834809416</c:v>
                </c:pt>
                <c:pt idx="39">
                  <c:v>497.29871834866009</c:v>
                </c:pt>
                <c:pt idx="40">
                  <c:v>497.29871834929287</c:v>
                </c:pt>
                <c:pt idx="41">
                  <c:v>497.29871835000091</c:v>
                </c:pt>
                <c:pt idx="42">
                  <c:v>497.29871835079354</c:v>
                </c:pt>
                <c:pt idx="43">
                  <c:v>497.29871835168069</c:v>
                </c:pt>
                <c:pt idx="44">
                  <c:v>497.29871835267323</c:v>
                </c:pt>
                <c:pt idx="45">
                  <c:v>497.2987183537835</c:v>
                </c:pt>
                <c:pt idx="46">
                  <c:v>497.29871835502507</c:v>
                </c:pt>
                <c:pt idx="47">
                  <c:v>497.29871835641558</c:v>
                </c:pt>
                <c:pt idx="48">
                  <c:v>497.29871835797218</c:v>
                </c:pt>
                <c:pt idx="49">
                  <c:v>497.29871835971426</c:v>
                </c:pt>
                <c:pt idx="50">
                  <c:v>497.29871836166336</c:v>
                </c:pt>
                <c:pt idx="51">
                  <c:v>497.29871836384336</c:v>
                </c:pt>
                <c:pt idx="52">
                  <c:v>497.29871836628655</c:v>
                </c:pt>
                <c:pt idx="53">
                  <c:v>497.29871836909513</c:v>
                </c:pt>
                <c:pt idx="54">
                  <c:v>497.29871837350476</c:v>
                </c:pt>
                <c:pt idx="55">
                  <c:v>497.29871839820242</c:v>
                </c:pt>
                <c:pt idx="56">
                  <c:v>497.29871871684458</c:v>
                </c:pt>
                <c:pt idx="57">
                  <c:v>497.29872480376332</c:v>
                </c:pt>
                <c:pt idx="58">
                  <c:v>497.29890127911221</c:v>
                </c:pt>
                <c:pt idx="59">
                  <c:v>497.302239306057</c:v>
                </c:pt>
                <c:pt idx="60">
                  <c:v>497.35668635806337</c:v>
                </c:pt>
                <c:pt idx="61">
                  <c:v>498.17924080299071</c:v>
                </c:pt>
                <c:pt idx="62">
                  <c:v>510.02135775697207</c:v>
                </c:pt>
                <c:pt idx="63">
                  <c:v>821.78339358680455</c:v>
                </c:pt>
                <c:pt idx="64">
                  <c:v>2640.6853202853413</c:v>
                </c:pt>
                <c:pt idx="65">
                  <c:v>5532.5294460277728</c:v>
                </c:pt>
                <c:pt idx="66">
                  <c:v>8429.8204789120264</c:v>
                </c:pt>
                <c:pt idx="67">
                  <c:v>11327.11151179628</c:v>
                </c:pt>
                <c:pt idx="68">
                  <c:v>14224.402544680534</c:v>
                </c:pt>
                <c:pt idx="69">
                  <c:v>17121.693577564787</c:v>
                </c:pt>
                <c:pt idx="70">
                  <c:v>20018.984610449043</c:v>
                </c:pt>
                <c:pt idx="71">
                  <c:v>22916.275643333298</c:v>
                </c:pt>
                <c:pt idx="72">
                  <c:v>25813.566676217553</c:v>
                </c:pt>
                <c:pt idx="73">
                  <c:v>28710.857709101809</c:v>
                </c:pt>
                <c:pt idx="74">
                  <c:v>31608.148741986064</c:v>
                </c:pt>
                <c:pt idx="75">
                  <c:v>34505.43977487032</c:v>
                </c:pt>
                <c:pt idx="76">
                  <c:v>37402.730807754575</c:v>
                </c:pt>
                <c:pt idx="77">
                  <c:v>40300.02184063883</c:v>
                </c:pt>
                <c:pt idx="78">
                  <c:v>43197.312873523086</c:v>
                </c:pt>
                <c:pt idx="79">
                  <c:v>46094.603906407341</c:v>
                </c:pt>
                <c:pt idx="80">
                  <c:v>48991.894939291597</c:v>
                </c:pt>
                <c:pt idx="81">
                  <c:v>51889.185972175852</c:v>
                </c:pt>
                <c:pt idx="82">
                  <c:v>54786.477005060107</c:v>
                </c:pt>
                <c:pt idx="83">
                  <c:v>57683.768037944363</c:v>
                </c:pt>
                <c:pt idx="84">
                  <c:v>60581.059070828618</c:v>
                </c:pt>
                <c:pt idx="85">
                  <c:v>63478.350103712874</c:v>
                </c:pt>
                <c:pt idx="86">
                  <c:v>66375.641136597129</c:v>
                </c:pt>
                <c:pt idx="87">
                  <c:v>69272.932169481384</c:v>
                </c:pt>
                <c:pt idx="88">
                  <c:v>72170.22320236564</c:v>
                </c:pt>
                <c:pt idx="89">
                  <c:v>75067.514235249895</c:v>
                </c:pt>
                <c:pt idx="90">
                  <c:v>77964.805268134151</c:v>
                </c:pt>
                <c:pt idx="91">
                  <c:v>80862.096301018406</c:v>
                </c:pt>
                <c:pt idx="92">
                  <c:v>83759.387333902661</c:v>
                </c:pt>
                <c:pt idx="93">
                  <c:v>86656.678366786917</c:v>
                </c:pt>
                <c:pt idx="94">
                  <c:v>89553.969399671172</c:v>
                </c:pt>
                <c:pt idx="95">
                  <c:v>92451.260432555428</c:v>
                </c:pt>
                <c:pt idx="96">
                  <c:v>95348.551465439683</c:v>
                </c:pt>
                <c:pt idx="97">
                  <c:v>98245.842498323938</c:v>
                </c:pt>
                <c:pt idx="98">
                  <c:v>101143.13353120819</c:v>
                </c:pt>
                <c:pt idx="99">
                  <c:v>104040.42456409245</c:v>
                </c:pt>
                <c:pt idx="100">
                  <c:v>106937.7155969767</c:v>
                </c:pt>
                <c:pt idx="101">
                  <c:v>109835.00662986096</c:v>
                </c:pt>
                <c:pt idx="102">
                  <c:v>112732.29766274522</c:v>
                </c:pt>
                <c:pt idx="103">
                  <c:v>115629.58869562947</c:v>
                </c:pt>
                <c:pt idx="104">
                  <c:v>118526.87972851373</c:v>
                </c:pt>
                <c:pt idx="105">
                  <c:v>121424.17076139798</c:v>
                </c:pt>
                <c:pt idx="106">
                  <c:v>124321.46179428224</c:v>
                </c:pt>
                <c:pt idx="107">
                  <c:v>127218.75282716649</c:v>
                </c:pt>
                <c:pt idx="108">
                  <c:v>130116.04386005075</c:v>
                </c:pt>
                <c:pt idx="109">
                  <c:v>133013.334892935</c:v>
                </c:pt>
                <c:pt idx="110">
                  <c:v>135910.62592581924</c:v>
                </c:pt>
                <c:pt idx="111">
                  <c:v>138807.91695870348</c:v>
                </c:pt>
                <c:pt idx="112">
                  <c:v>141705.20799158773</c:v>
                </c:pt>
                <c:pt idx="113">
                  <c:v>144602.49902447197</c:v>
                </c:pt>
                <c:pt idx="114">
                  <c:v>147499.79005735621</c:v>
                </c:pt>
                <c:pt idx="115">
                  <c:v>150397.08109024045</c:v>
                </c:pt>
                <c:pt idx="116">
                  <c:v>153294.37212312469</c:v>
                </c:pt>
                <c:pt idx="117">
                  <c:v>156191.66315600893</c:v>
                </c:pt>
                <c:pt idx="118">
                  <c:v>159088.95418889317</c:v>
                </c:pt>
                <c:pt idx="119">
                  <c:v>161986.24522177741</c:v>
                </c:pt>
                <c:pt idx="120">
                  <c:v>164875.03753429855</c:v>
                </c:pt>
                <c:pt idx="121">
                  <c:v>167724.04038330141</c:v>
                </c:pt>
                <c:pt idx="122">
                  <c:v>170524.75504842287</c:v>
                </c:pt>
                <c:pt idx="123">
                  <c:v>173277.18152966292</c:v>
                </c:pt>
                <c:pt idx="124">
                  <c:v>175981.31982702157</c:v>
                </c:pt>
                <c:pt idx="125">
                  <c:v>178637.1699404988</c:v>
                </c:pt>
                <c:pt idx="126">
                  <c:v>181244.73187009463</c:v>
                </c:pt>
                <c:pt idx="127">
                  <c:v>183804.00561580906</c:v>
                </c:pt>
                <c:pt idx="128">
                  <c:v>186311.92004914721</c:v>
                </c:pt>
                <c:pt idx="129">
                  <c:v>188750.47333515814</c:v>
                </c:pt>
                <c:pt idx="130">
                  <c:v>191116.59434534694</c:v>
                </c:pt>
                <c:pt idx="131">
                  <c:v>193410.28307971364</c:v>
                </c:pt>
                <c:pt idx="132">
                  <c:v>195631.53953825822</c:v>
                </c:pt>
                <c:pt idx="133">
                  <c:v>197780.36372098071</c:v>
                </c:pt>
                <c:pt idx="134">
                  <c:v>199856.7556278811</c:v>
                </c:pt>
                <c:pt idx="135">
                  <c:v>201860.71525895936</c:v>
                </c:pt>
                <c:pt idx="136">
                  <c:v>203783.18954550143</c:v>
                </c:pt>
                <c:pt idx="137">
                  <c:v>205593.9964410541</c:v>
                </c:pt>
                <c:pt idx="138">
                  <c:v>207284.08287690324</c:v>
                </c:pt>
                <c:pt idx="139">
                  <c:v>208853.44885304887</c:v>
                </c:pt>
                <c:pt idx="140">
                  <c:v>210302.09436949101</c:v>
                </c:pt>
                <c:pt idx="141">
                  <c:v>211630.01942622961</c:v>
                </c:pt>
                <c:pt idx="142">
                  <c:v>212837.22402326472</c:v>
                </c:pt>
                <c:pt idx="143">
                  <c:v>213923.70816059632</c:v>
                </c:pt>
                <c:pt idx="144">
                  <c:v>214890.24444916649</c:v>
                </c:pt>
                <c:pt idx="145">
                  <c:v>215742.53089467328</c:v>
                </c:pt>
                <c:pt idx="146">
                  <c:v>216481.34010805876</c:v>
                </c:pt>
                <c:pt idx="147">
                  <c:v>217106.67208932294</c:v>
                </c:pt>
                <c:pt idx="148">
                  <c:v>217618.52683846583</c:v>
                </c:pt>
                <c:pt idx="149">
                  <c:v>218016.90435548741</c:v>
                </c:pt>
                <c:pt idx="150">
                  <c:v>218301.80464038768</c:v>
                </c:pt>
                <c:pt idx="151">
                  <c:v>218473.22846577762</c:v>
                </c:pt>
                <c:pt idx="152">
                  <c:v>218473.22929804571</c:v>
                </c:pt>
                <c:pt idx="153">
                  <c:v>218060.36532585972</c:v>
                </c:pt>
                <c:pt idx="154">
                  <c:v>217292.58320214538</c:v>
                </c:pt>
                <c:pt idx="155">
                  <c:v>216169.88292690273</c:v>
                </c:pt>
                <c:pt idx="156">
                  <c:v>214692.26450013177</c:v>
                </c:pt>
                <c:pt idx="157">
                  <c:v>212859.72985335984</c:v>
                </c:pt>
                <c:pt idx="158">
                  <c:v>210672.27512353222</c:v>
                </c:pt>
                <c:pt idx="159">
                  <c:v>208129.90224217629</c:v>
                </c:pt>
                <c:pt idx="160">
                  <c:v>205211.88592077015</c:v>
                </c:pt>
                <c:pt idx="161">
                  <c:v>201710.99258936834</c:v>
                </c:pt>
                <c:pt idx="162">
                  <c:v>197606.49695944897</c:v>
                </c:pt>
                <c:pt idx="163">
                  <c:v>192898.39903101206</c:v>
                </c:pt>
                <c:pt idx="164">
                  <c:v>187586.69880405758</c:v>
                </c:pt>
                <c:pt idx="165">
                  <c:v>181671.39627858557</c:v>
                </c:pt>
                <c:pt idx="166">
                  <c:v>175152.49145459599</c:v>
                </c:pt>
                <c:pt idx="167">
                  <c:v>168029.98433208888</c:v>
                </c:pt>
                <c:pt idx="168">
                  <c:v>160230.10988136698</c:v>
                </c:pt>
                <c:pt idx="169">
                  <c:v>151538.23678271423</c:v>
                </c:pt>
                <c:pt idx="170">
                  <c:v>141880.60000643338</c:v>
                </c:pt>
                <c:pt idx="171">
                  <c:v>131257.19955252446</c:v>
                </c:pt>
                <c:pt idx="172">
                  <c:v>119668.03542098743</c:v>
                </c:pt>
                <c:pt idx="173">
                  <c:v>107113.10761182234</c:v>
                </c:pt>
                <c:pt idx="174">
                  <c:v>93592.416125029151</c:v>
                </c:pt>
                <c:pt idx="175">
                  <c:v>79105.960960607888</c:v>
                </c:pt>
                <c:pt idx="176">
                  <c:v>63611.827974949476</c:v>
                </c:pt>
                <c:pt idx="177">
                  <c:v>46469.522697050968</c:v>
                </c:pt>
                <c:pt idx="178">
                  <c:v>27637.130983303319</c:v>
                </c:pt>
                <c:pt idx="179">
                  <c:v>7326.7345373136523</c:v>
                </c:pt>
                <c:pt idx="180">
                  <c:v>2537.1261544849312</c:v>
                </c:pt>
                <c:pt idx="181">
                  <c:v>2520.9484153377007</c:v>
                </c:pt>
                <c:pt idx="182">
                  <c:v>2519.8938941150441</c:v>
                </c:pt>
                <c:pt idx="183">
                  <c:v>2518.4322957761574</c:v>
                </c:pt>
                <c:pt idx="184">
                  <c:v>2515.8470429875147</c:v>
                </c:pt>
                <c:pt idx="185">
                  <c:v>2514.9035053951634</c:v>
                </c:pt>
                <c:pt idx="186">
                  <c:v>2514.5957068534667</c:v>
                </c:pt>
                <c:pt idx="187">
                  <c:v>2514.3119886633081</c:v>
                </c:pt>
                <c:pt idx="188">
                  <c:v>2514.0483506315345</c:v>
                </c:pt>
                <c:pt idx="189">
                  <c:v>2513.8496563440267</c:v>
                </c:pt>
                <c:pt idx="190">
                  <c:v>2521.9652582562389</c:v>
                </c:pt>
                <c:pt idx="191">
                  <c:v>3951.3495839117513</c:v>
                </c:pt>
                <c:pt idx="192">
                  <c:v>2223.3588552430565</c:v>
                </c:pt>
                <c:pt idx="193">
                  <c:v>2223.8083274532069</c:v>
                </c:pt>
                <c:pt idx="194">
                  <c:v>2223.8083325998386</c:v>
                </c:pt>
                <c:pt idx="195">
                  <c:v>2223.8083325998386</c:v>
                </c:pt>
                <c:pt idx="196">
                  <c:v>2223.8083325998386</c:v>
                </c:pt>
                <c:pt idx="197">
                  <c:v>2223.8083325998386</c:v>
                </c:pt>
                <c:pt idx="198">
                  <c:v>2223.8083325998386</c:v>
                </c:pt>
                <c:pt idx="199">
                  <c:v>2223.8083325998386</c:v>
                </c:pt>
                <c:pt idx="200">
                  <c:v>2223.8083325998386</c:v>
                </c:pt>
              </c:numCache>
            </c:numRef>
          </c:yVal>
          <c:smooth val="1"/>
        </c:ser>
        <c:dLbls>
          <c:showLegendKey val="0"/>
          <c:showVal val="0"/>
          <c:showCatName val="0"/>
          <c:showSerName val="0"/>
          <c:showPercent val="0"/>
          <c:showBubbleSize val="0"/>
        </c:dLbls>
        <c:axId val="323724976"/>
        <c:axId val="323725536"/>
      </c:scatterChart>
      <c:valAx>
        <c:axId val="323724976"/>
        <c:scaling>
          <c:orientation val="minMax"/>
        </c:scaling>
        <c:delete val="0"/>
        <c:axPos val="b"/>
        <c:title>
          <c:tx>
            <c:rich>
              <a:bodyPr/>
              <a:lstStyle/>
              <a:p>
                <a:pPr>
                  <a:defRPr/>
                </a:pPr>
                <a:r>
                  <a:rPr lang="en-US" i="1" dirty="0" smtClean="0"/>
                  <a:t>y </a:t>
                </a:r>
                <a:r>
                  <a:rPr lang="en-US" dirty="0" smtClean="0"/>
                  <a:t>(</a:t>
                </a:r>
                <a:r>
                  <a:rPr lang="en-US" dirty="0" smtClean="0">
                    <a:sym typeface="Symbol"/>
                  </a:rPr>
                  <a:t></a:t>
                </a:r>
                <a:r>
                  <a:rPr lang="en-US" dirty="0" smtClean="0"/>
                  <a:t>m</a:t>
                </a:r>
                <a:r>
                  <a:rPr lang="en-US" dirty="0"/>
                  <a:t>)</a:t>
                </a:r>
              </a:p>
            </c:rich>
          </c:tx>
          <c:overlay val="0"/>
        </c:title>
        <c:numFmt formatCode="General" sourceLinked="1"/>
        <c:majorTickMark val="out"/>
        <c:minorTickMark val="none"/>
        <c:tickLblPos val="nextTo"/>
        <c:crossAx val="323725536"/>
        <c:crosses val="autoZero"/>
        <c:crossBetween val="midCat"/>
      </c:valAx>
      <c:valAx>
        <c:axId val="323725536"/>
        <c:scaling>
          <c:orientation val="minMax"/>
          <c:max val="250000"/>
          <c:min val="0"/>
        </c:scaling>
        <c:delete val="0"/>
        <c:axPos val="l"/>
        <c:majorGridlines/>
        <c:title>
          <c:tx>
            <c:rich>
              <a:bodyPr rot="-5400000" vert="horz"/>
              <a:lstStyle/>
              <a:p>
                <a:pPr>
                  <a:defRPr/>
                </a:pPr>
                <a:r>
                  <a:rPr lang="en-US" dirty="0"/>
                  <a:t>E-field (V/cm)</a:t>
                </a:r>
              </a:p>
            </c:rich>
          </c:tx>
          <c:overlay val="0"/>
        </c:title>
        <c:numFmt formatCode="0.0E+00" sourceLinked="0"/>
        <c:majorTickMark val="out"/>
        <c:minorTickMark val="none"/>
        <c:tickLblPos val="nextTo"/>
        <c:crossAx val="323724976"/>
        <c:crossesAt val="-250"/>
        <c:crossBetween val="midCat"/>
      </c:valAx>
    </c:plotArea>
    <c:legend>
      <c:legendPos val="r"/>
      <c:overlay val="0"/>
    </c:legend>
    <c:plotVisOnly val="1"/>
    <c:dispBlanksAs val="gap"/>
    <c:showDLblsOverMax val="0"/>
  </c:chart>
  <c:externalData r:id="rId1">
    <c:autoUpdate val="0"/>
  </c:externalData>
  <c:userShapes r:id="rId2"/>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831885238483121"/>
          <c:y val="3.1486243000573594E-2"/>
          <c:w val="0.63479500407276679"/>
          <c:h val="0.7906839468937622"/>
        </c:manualLayout>
      </c:layout>
      <c:scatterChart>
        <c:scatterStyle val="smoothMarker"/>
        <c:varyColors val="0"/>
        <c:ser>
          <c:idx val="0"/>
          <c:order val="0"/>
          <c:tx>
            <c:v>Bias 0V</c:v>
          </c:tx>
          <c:marker>
            <c:symbol val="none"/>
          </c:marker>
          <c:xVal>
            <c:numRef>
              <c:f>Qstep1!$A$2:$A$207</c:f>
              <c:numCache>
                <c:formatCode>General</c:formatCode>
                <c:ptCount val="206"/>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Qstep1!$B$2:$B$207</c:f>
              <c:numCache>
                <c:formatCode>General</c:formatCode>
                <c:ptCount val="206"/>
                <c:pt idx="0">
                  <c:v>8.8105399999999996</c:v>
                </c:pt>
                <c:pt idx="1">
                  <c:v>8.8105399999999996</c:v>
                </c:pt>
                <c:pt idx="2">
                  <c:v>8.8105399999999996</c:v>
                </c:pt>
                <c:pt idx="3">
                  <c:v>8.8105399999999996</c:v>
                </c:pt>
                <c:pt idx="4">
                  <c:v>8.8105399999999996</c:v>
                </c:pt>
                <c:pt idx="5">
                  <c:v>8.8105399999999996</c:v>
                </c:pt>
                <c:pt idx="6">
                  <c:v>8.8105399999999996</c:v>
                </c:pt>
                <c:pt idx="7" formatCode="0.00E+00">
                  <c:v>6741840</c:v>
                </c:pt>
                <c:pt idx="8" formatCode="0.00E+00">
                  <c:v>156113000000000</c:v>
                </c:pt>
                <c:pt idx="9" formatCode="0.00E+00">
                  <c:v>-124061000000000</c:v>
                </c:pt>
                <c:pt idx="10" formatCode="0.00E+00">
                  <c:v>-5917820000000</c:v>
                </c:pt>
                <c:pt idx="11" formatCode="0.00E+00">
                  <c:v>-366101000000</c:v>
                </c:pt>
                <c:pt idx="12" formatCode="0.00E+00">
                  <c:v>-20785400000</c:v>
                </c:pt>
                <c:pt idx="13" formatCode="0.00E+00">
                  <c:v>-913140000</c:v>
                </c:pt>
                <c:pt idx="14" formatCode="0.00E+00">
                  <c:v>-32357700</c:v>
                </c:pt>
                <c:pt idx="15" formatCode="0.00E+00">
                  <c:v>-2224720</c:v>
                </c:pt>
                <c:pt idx="16">
                  <c:v>-145389</c:v>
                </c:pt>
                <c:pt idx="17">
                  <c:v>-8723.7999999999993</c:v>
                </c:pt>
                <c:pt idx="18">
                  <c:v>-439.4</c:v>
                </c:pt>
                <c:pt idx="19">
                  <c:v>-12.2417</c:v>
                </c:pt>
                <c:pt idx="20">
                  <c:v>-0.86323000000000005</c:v>
                </c:pt>
                <c:pt idx="21">
                  <c:v>-5.5411500000000002E-2</c:v>
                </c:pt>
                <c:pt idx="22">
                  <c:v>-2.0799E-3</c:v>
                </c:pt>
                <c:pt idx="23">
                  <c:v>-2.0800300000000001E-3</c:v>
                </c:pt>
                <c:pt idx="24">
                  <c:v>-2.0801499999999998E-3</c:v>
                </c:pt>
                <c:pt idx="25">
                  <c:v>-2.08026E-3</c:v>
                </c:pt>
                <c:pt idx="26">
                  <c:v>-2.0803699999999998E-3</c:v>
                </c:pt>
                <c:pt idx="27">
                  <c:v>-2.0804700000000001E-3</c:v>
                </c:pt>
                <c:pt idx="28">
                  <c:v>-2.08056E-3</c:v>
                </c:pt>
                <c:pt idx="29">
                  <c:v>-2.0806399999999999E-3</c:v>
                </c:pt>
                <c:pt idx="30">
                  <c:v>-2.0807099999999999E-3</c:v>
                </c:pt>
                <c:pt idx="31">
                  <c:v>-2.08078E-3</c:v>
                </c:pt>
                <c:pt idx="32">
                  <c:v>-2.08085E-3</c:v>
                </c:pt>
                <c:pt idx="33">
                  <c:v>-2.0809000000000001E-3</c:v>
                </c:pt>
                <c:pt idx="34">
                  <c:v>-2.0809499999999998E-3</c:v>
                </c:pt>
                <c:pt idx="35">
                  <c:v>-2.081E-3</c:v>
                </c:pt>
                <c:pt idx="36">
                  <c:v>-2.0810400000000001E-3</c:v>
                </c:pt>
                <c:pt idx="37">
                  <c:v>-2.0810799999999999E-3</c:v>
                </c:pt>
                <c:pt idx="38">
                  <c:v>-2.0811200000000001E-3</c:v>
                </c:pt>
                <c:pt idx="39">
                  <c:v>-2.0811499999999999E-3</c:v>
                </c:pt>
                <c:pt idx="40">
                  <c:v>-2.0811800000000002E-3</c:v>
                </c:pt>
                <c:pt idx="41">
                  <c:v>-2.0812000000000001E-3</c:v>
                </c:pt>
                <c:pt idx="42">
                  <c:v>-2.0812299999999999E-3</c:v>
                </c:pt>
                <c:pt idx="43">
                  <c:v>-2.0812500000000002E-3</c:v>
                </c:pt>
                <c:pt idx="44">
                  <c:v>-2.0812700000000001E-3</c:v>
                </c:pt>
                <c:pt idx="45">
                  <c:v>-2.08129E-3</c:v>
                </c:pt>
                <c:pt idx="46">
                  <c:v>-2.0812999999999999E-3</c:v>
                </c:pt>
                <c:pt idx="47">
                  <c:v>-2.0813199999999998E-3</c:v>
                </c:pt>
                <c:pt idx="48">
                  <c:v>-2.0813300000000002E-3</c:v>
                </c:pt>
                <c:pt idx="49">
                  <c:v>-2.0813400000000001E-3</c:v>
                </c:pt>
                <c:pt idx="50">
                  <c:v>-2.08135E-3</c:v>
                </c:pt>
                <c:pt idx="51">
                  <c:v>-2.08136E-3</c:v>
                </c:pt>
                <c:pt idx="52">
                  <c:v>-2.0813699999999999E-3</c:v>
                </c:pt>
                <c:pt idx="53">
                  <c:v>-2.0813799999999999E-3</c:v>
                </c:pt>
                <c:pt idx="54">
                  <c:v>-2.0813799999999999E-3</c:v>
                </c:pt>
                <c:pt idx="55">
                  <c:v>-2.0813899999999998E-3</c:v>
                </c:pt>
                <c:pt idx="56">
                  <c:v>-2.0813899999999998E-3</c:v>
                </c:pt>
                <c:pt idx="57">
                  <c:v>-2.0814000000000002E-3</c:v>
                </c:pt>
                <c:pt idx="58">
                  <c:v>-2.0814000000000002E-3</c:v>
                </c:pt>
                <c:pt idx="59">
                  <c:v>-2.0814100000000001E-3</c:v>
                </c:pt>
                <c:pt idx="60">
                  <c:v>-2.0814100000000001E-3</c:v>
                </c:pt>
                <c:pt idx="61">
                  <c:v>-2.0814200000000001E-3</c:v>
                </c:pt>
                <c:pt idx="62">
                  <c:v>-2.0814200000000001E-3</c:v>
                </c:pt>
                <c:pt idx="63">
                  <c:v>-2.0814200000000001E-3</c:v>
                </c:pt>
                <c:pt idx="64">
                  <c:v>-2.0814200000000001E-3</c:v>
                </c:pt>
                <c:pt idx="65">
                  <c:v>-2.08143E-3</c:v>
                </c:pt>
                <c:pt idx="66">
                  <c:v>-2.08143E-3</c:v>
                </c:pt>
                <c:pt idx="67">
                  <c:v>-2.08143E-3</c:v>
                </c:pt>
                <c:pt idx="68">
                  <c:v>-2.08143E-3</c:v>
                </c:pt>
                <c:pt idx="69">
                  <c:v>-2.0814399999999999E-3</c:v>
                </c:pt>
                <c:pt idx="70">
                  <c:v>-2.0814399999999999E-3</c:v>
                </c:pt>
                <c:pt idx="71">
                  <c:v>-2.0814399999999999E-3</c:v>
                </c:pt>
                <c:pt idx="72">
                  <c:v>-2.0814399999999999E-3</c:v>
                </c:pt>
                <c:pt idx="73">
                  <c:v>-2.0814399999999999E-3</c:v>
                </c:pt>
                <c:pt idx="74">
                  <c:v>-2.0814399999999999E-3</c:v>
                </c:pt>
                <c:pt idx="75">
                  <c:v>-2.0814399999999999E-3</c:v>
                </c:pt>
                <c:pt idx="76">
                  <c:v>-2.0814499999999999E-3</c:v>
                </c:pt>
                <c:pt idx="77">
                  <c:v>-2.0814499999999999E-3</c:v>
                </c:pt>
                <c:pt idx="78">
                  <c:v>-2.0814499999999999E-3</c:v>
                </c:pt>
                <c:pt idx="79">
                  <c:v>-2.0814499999999999E-3</c:v>
                </c:pt>
                <c:pt idx="80">
                  <c:v>-2.0814499999999999E-3</c:v>
                </c:pt>
                <c:pt idx="81">
                  <c:v>-2.0814499999999999E-3</c:v>
                </c:pt>
                <c:pt idx="82">
                  <c:v>-2.0814599999999998E-3</c:v>
                </c:pt>
                <c:pt idx="83">
                  <c:v>-2.0814599999999998E-3</c:v>
                </c:pt>
                <c:pt idx="84">
                  <c:v>-2.0814599999999998E-3</c:v>
                </c:pt>
                <c:pt idx="85">
                  <c:v>-2.0814599999999998E-3</c:v>
                </c:pt>
                <c:pt idx="86">
                  <c:v>-2.0814700000000002E-3</c:v>
                </c:pt>
                <c:pt idx="87">
                  <c:v>-2.0814700000000002E-3</c:v>
                </c:pt>
                <c:pt idx="88">
                  <c:v>1.43886E-2</c:v>
                </c:pt>
                <c:pt idx="89">
                  <c:v>1.9094300000000002E-2</c:v>
                </c:pt>
                <c:pt idx="90">
                  <c:v>7.3299999999999997E-3</c:v>
                </c:pt>
                <c:pt idx="91">
                  <c:v>-2.0814900000000001E-3</c:v>
                </c:pt>
                <c:pt idx="92">
                  <c:v>-2.0814900000000001E-3</c:v>
                </c:pt>
                <c:pt idx="93">
                  <c:v>-2.0815E-3</c:v>
                </c:pt>
                <c:pt idx="94">
                  <c:v>-2.0815E-3</c:v>
                </c:pt>
                <c:pt idx="95">
                  <c:v>-2.08151E-3</c:v>
                </c:pt>
                <c:pt idx="96">
                  <c:v>-2.0815199999999999E-3</c:v>
                </c:pt>
                <c:pt idx="97">
                  <c:v>-2.0815299999999998E-3</c:v>
                </c:pt>
                <c:pt idx="98">
                  <c:v>-2.0815400000000002E-3</c:v>
                </c:pt>
                <c:pt idx="99">
                  <c:v>-2.0815500000000002E-3</c:v>
                </c:pt>
                <c:pt idx="100">
                  <c:v>-2.0815600000000001E-3</c:v>
                </c:pt>
                <c:pt idx="101">
                  <c:v>-2.08157E-3</c:v>
                </c:pt>
                <c:pt idx="102">
                  <c:v>-2.0815899999999999E-3</c:v>
                </c:pt>
                <c:pt idx="103">
                  <c:v>-2.0816099999999998E-3</c:v>
                </c:pt>
                <c:pt idx="104">
                  <c:v>-2.0816200000000002E-3</c:v>
                </c:pt>
                <c:pt idx="105">
                  <c:v>-2.08165E-3</c:v>
                </c:pt>
                <c:pt idx="106">
                  <c:v>-2.0816699999999999E-3</c:v>
                </c:pt>
                <c:pt idx="107">
                  <c:v>-2.0817000000000001E-3</c:v>
                </c:pt>
                <c:pt idx="108">
                  <c:v>-2.08173E-3</c:v>
                </c:pt>
                <c:pt idx="109">
                  <c:v>1.2035499999999999E-2</c:v>
                </c:pt>
                <c:pt idx="110">
                  <c:v>9.1248700000000002E-2</c:v>
                </c:pt>
                <c:pt idx="111">
                  <c:v>1.5735600000000001</c:v>
                </c:pt>
                <c:pt idx="112">
                  <c:v>45.702399999999997</c:v>
                </c:pt>
                <c:pt idx="113">
                  <c:v>864.35500000000002</c:v>
                </c:pt>
                <c:pt idx="114">
                  <c:v>14099.4</c:v>
                </c:pt>
                <c:pt idx="115">
                  <c:v>213148</c:v>
                </c:pt>
                <c:pt idx="116" formatCode="0.00E+00">
                  <c:v>3076140</c:v>
                </c:pt>
                <c:pt idx="117" formatCode="0.00E+00">
                  <c:v>99051500</c:v>
                </c:pt>
                <c:pt idx="118" formatCode="0.00E+00">
                  <c:v>2088180000</c:v>
                </c:pt>
                <c:pt idx="119" formatCode="0.00E+00">
                  <c:v>35661600000</c:v>
                </c:pt>
                <c:pt idx="120" formatCode="0.00E+00">
                  <c:v>111915000000</c:v>
                </c:pt>
                <c:pt idx="121" formatCode="0.00E+00">
                  <c:v>27096200000</c:v>
                </c:pt>
                <c:pt idx="122" formatCode="0.00E+00">
                  <c:v>4045160000</c:v>
                </c:pt>
                <c:pt idx="123" formatCode="0.00E+00">
                  <c:v>3355450000</c:v>
                </c:pt>
                <c:pt idx="124" formatCode="0.00E+00">
                  <c:v>3420500000</c:v>
                </c:pt>
                <c:pt idx="125" formatCode="0.00E+00">
                  <c:v>3585300000</c:v>
                </c:pt>
                <c:pt idx="126" formatCode="0.00E+00">
                  <c:v>4303280000</c:v>
                </c:pt>
                <c:pt idx="127" formatCode="0.00E+00">
                  <c:v>11944000000</c:v>
                </c:pt>
                <c:pt idx="128" formatCode="0.00E+00">
                  <c:v>79665300000</c:v>
                </c:pt>
                <c:pt idx="129" formatCode="0.00E+00">
                  <c:v>26742800000</c:v>
                </c:pt>
                <c:pt idx="130" formatCode="0.00E+00">
                  <c:v>11286800000</c:v>
                </c:pt>
                <c:pt idx="131" formatCode="0.00E+00">
                  <c:v>10770400000</c:v>
                </c:pt>
                <c:pt idx="132" formatCode="0.00E+00">
                  <c:v>11414500000</c:v>
                </c:pt>
                <c:pt idx="133" formatCode="0.00E+00">
                  <c:v>12474300000</c:v>
                </c:pt>
                <c:pt idx="134" formatCode="0.00E+00">
                  <c:v>17736400000</c:v>
                </c:pt>
                <c:pt idx="135" formatCode="0.00E+00">
                  <c:v>72248300000</c:v>
                </c:pt>
                <c:pt idx="136" formatCode="0.00E+00">
                  <c:v>182516000000</c:v>
                </c:pt>
                <c:pt idx="137" formatCode="0.00E+00">
                  <c:v>89989600000</c:v>
                </c:pt>
                <c:pt idx="138" formatCode="0.00E+00">
                  <c:v>57489500000</c:v>
                </c:pt>
                <c:pt idx="139" formatCode="0.00E+00">
                  <c:v>64461400000</c:v>
                </c:pt>
                <c:pt idx="140" formatCode="0.00E+00">
                  <c:v>75707200000</c:v>
                </c:pt>
                <c:pt idx="141" formatCode="0.00E+00">
                  <c:v>90315900000</c:v>
                </c:pt>
                <c:pt idx="142" formatCode="0.00E+00">
                  <c:v>108404000000</c:v>
                </c:pt>
                <c:pt idx="143" formatCode="0.00E+00">
                  <c:v>125239000000</c:v>
                </c:pt>
                <c:pt idx="144" formatCode="0.00E+00">
                  <c:v>121920000000</c:v>
                </c:pt>
                <c:pt idx="145" formatCode="0.00E+00">
                  <c:v>251667000000</c:v>
                </c:pt>
                <c:pt idx="146" formatCode="0.00E+00">
                  <c:v>584097000000</c:v>
                </c:pt>
                <c:pt idx="147" formatCode="0.00E+00">
                  <c:v>1692910000000</c:v>
                </c:pt>
                <c:pt idx="148" formatCode="0.00E+00">
                  <c:v>4936790000000</c:v>
                </c:pt>
                <c:pt idx="149" formatCode="0.00E+00">
                  <c:v>10802600000000</c:v>
                </c:pt>
                <c:pt idx="150" formatCode="0.00E+00">
                  <c:v>12764400000000</c:v>
                </c:pt>
                <c:pt idx="151" formatCode="0.00E+00">
                  <c:v>8727130000000</c:v>
                </c:pt>
                <c:pt idx="152" formatCode="0.00E+00">
                  <c:v>71042200000</c:v>
                </c:pt>
                <c:pt idx="153" formatCode="0.00E+00">
                  <c:v>-17424900000000</c:v>
                </c:pt>
                <c:pt idx="154" formatCode="0.00E+00">
                  <c:v>-14614700000000</c:v>
                </c:pt>
                <c:pt idx="155" formatCode="0.00E+00">
                  <c:v>-4705760000000</c:v>
                </c:pt>
                <c:pt idx="156" formatCode="0.00E+00">
                  <c:v>-1307520000000</c:v>
                </c:pt>
                <c:pt idx="157" formatCode="0.00E+00">
                  <c:v>-517136000000</c:v>
                </c:pt>
                <c:pt idx="158" formatCode="0.00E+00">
                  <c:v>-301489000000</c:v>
                </c:pt>
                <c:pt idx="159" formatCode="0.00E+00">
                  <c:v>-159768000000</c:v>
                </c:pt>
                <c:pt idx="160" formatCode="0.00E+00">
                  <c:v>473009000000</c:v>
                </c:pt>
                <c:pt idx="161" formatCode="0.00E+00">
                  <c:v>-190179000000</c:v>
                </c:pt>
                <c:pt idx="162" formatCode="0.00E+00">
                  <c:v>-231265000000</c:v>
                </c:pt>
                <c:pt idx="163" formatCode="0.00E+00">
                  <c:v>-179704000000</c:v>
                </c:pt>
                <c:pt idx="164" formatCode="0.00E+00">
                  <c:v>-140209000000</c:v>
                </c:pt>
                <c:pt idx="165" formatCode="0.00E+00">
                  <c:v>-112369000000</c:v>
                </c:pt>
                <c:pt idx="166" formatCode="0.00E+00">
                  <c:v>-90526400000</c:v>
                </c:pt>
                <c:pt idx="167" formatCode="0.00E+00">
                  <c:v>19505400000</c:v>
                </c:pt>
                <c:pt idx="168" formatCode="0.00E+00">
                  <c:v>184219000000</c:v>
                </c:pt>
                <c:pt idx="169" formatCode="0.00E+00">
                  <c:v>-44502800000</c:v>
                </c:pt>
                <c:pt idx="170" formatCode="0.00E+00">
                  <c:v>-106924000000</c:v>
                </c:pt>
                <c:pt idx="171" formatCode="0.00E+00">
                  <c:v>-89024300000</c:v>
                </c:pt>
                <c:pt idx="172" formatCode="0.00E+00">
                  <c:v>-74827000000</c:v>
                </c:pt>
                <c:pt idx="173" formatCode="0.00E+00">
                  <c:v>-63709500000</c:v>
                </c:pt>
                <c:pt idx="174" formatCode="0.00E+00">
                  <c:v>-54737900000</c:v>
                </c:pt>
                <c:pt idx="175" formatCode="0.00E+00">
                  <c:v>-39674600000</c:v>
                </c:pt>
                <c:pt idx="176" formatCode="0.00E+00">
                  <c:v>416853000000</c:v>
                </c:pt>
                <c:pt idx="177" formatCode="0.00E+00">
                  <c:v>-65061200000</c:v>
                </c:pt>
                <c:pt idx="178" formatCode="0.00E+00">
                  <c:v>-86361800000</c:v>
                </c:pt>
                <c:pt idx="179" formatCode="0.00E+00">
                  <c:v>-73036000000</c:v>
                </c:pt>
                <c:pt idx="180" formatCode="0.00E+00">
                  <c:v>-62222100000</c:v>
                </c:pt>
                <c:pt idx="181" formatCode="0.00E+00">
                  <c:v>-53605200000</c:v>
                </c:pt>
                <c:pt idx="182" formatCode="0.00E+00">
                  <c:v>-46985400000</c:v>
                </c:pt>
                <c:pt idx="183" formatCode="0.00E+00">
                  <c:v>-75600800000</c:v>
                </c:pt>
                <c:pt idx="184" formatCode="0.00E+00">
                  <c:v>-133841000000</c:v>
                </c:pt>
                <c:pt idx="185" formatCode="0.00E+00">
                  <c:v>-48847100000</c:v>
                </c:pt>
                <c:pt idx="186" formatCode="0.00E+00">
                  <c:v>-15933500000</c:v>
                </c:pt>
                <c:pt idx="187" formatCode="0.00E+00">
                  <c:v>-14687000000</c:v>
                </c:pt>
                <c:pt idx="188" formatCode="0.00E+00">
                  <c:v>-13658300000</c:v>
                </c:pt>
                <c:pt idx="189" formatCode="0.00E+00">
                  <c:v>-12456800000</c:v>
                </c:pt>
                <c:pt idx="190" formatCode="0.00E+00">
                  <c:v>37057400000</c:v>
                </c:pt>
                <c:pt idx="191" formatCode="0.00E+00">
                  <c:v>8213930000000</c:v>
                </c:pt>
                <c:pt idx="192" formatCode="0.00E+00">
                  <c:v>-20946300000000</c:v>
                </c:pt>
                <c:pt idx="193" formatCode="0.00E+00">
                  <c:v>8393440000000</c:v>
                </c:pt>
                <c:pt idx="194" formatCode="0.00E+00">
                  <c:v>47353400000</c:v>
                </c:pt>
                <c:pt idx="195" formatCode="0.00E+00">
                  <c:v>242354000</c:v>
                </c:pt>
                <c:pt idx="196">
                  <c:v>993237</c:v>
                </c:pt>
                <c:pt idx="197">
                  <c:v>1424.5</c:v>
                </c:pt>
                <c:pt idx="198">
                  <c:v>1.44309</c:v>
                </c:pt>
                <c:pt idx="199">
                  <c:v>0</c:v>
                </c:pt>
                <c:pt idx="200">
                  <c:v>0</c:v>
                </c:pt>
                <c:pt idx="202" formatCode="0.00E+00">
                  <c:v>-3115376525538.0571</c:v>
                </c:pt>
              </c:numCache>
            </c:numRef>
          </c:yVal>
          <c:smooth val="1"/>
        </c:ser>
        <c:ser>
          <c:idx val="1"/>
          <c:order val="1"/>
          <c:tx>
            <c:v>Bias -15.6V</c:v>
          </c:tx>
          <c:marker>
            <c:symbol val="none"/>
          </c:marker>
          <c:xVal>
            <c:numRef>
              <c:f>Qstep1!$A$2:$A$207</c:f>
              <c:numCache>
                <c:formatCode>General</c:formatCode>
                <c:ptCount val="206"/>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Qstep1!$C$2:$C$207</c:f>
              <c:numCache>
                <c:formatCode>General</c:formatCode>
                <c:ptCount val="206"/>
                <c:pt idx="0">
                  <c:v>8.8105399999999996</c:v>
                </c:pt>
                <c:pt idx="1">
                  <c:v>8.8105399999999996</c:v>
                </c:pt>
                <c:pt idx="2">
                  <c:v>8.8105399999999996</c:v>
                </c:pt>
                <c:pt idx="3">
                  <c:v>8.8105399999999996</c:v>
                </c:pt>
                <c:pt idx="4">
                  <c:v>8.8105399999999996</c:v>
                </c:pt>
                <c:pt idx="5">
                  <c:v>8.8105399999999996</c:v>
                </c:pt>
                <c:pt idx="6">
                  <c:v>8.8105399999999996</c:v>
                </c:pt>
                <c:pt idx="7" formatCode="0.00E+00">
                  <c:v>6741840</c:v>
                </c:pt>
                <c:pt idx="8" formatCode="0.00E+00">
                  <c:v>156113000000000</c:v>
                </c:pt>
                <c:pt idx="9" formatCode="0.00E+00">
                  <c:v>-124061000000000</c:v>
                </c:pt>
                <c:pt idx="10" formatCode="0.00E+00">
                  <c:v>-5917810000000</c:v>
                </c:pt>
                <c:pt idx="11" formatCode="0.00E+00">
                  <c:v>-366101000000</c:v>
                </c:pt>
                <c:pt idx="12" formatCode="0.00E+00">
                  <c:v>-20785400000</c:v>
                </c:pt>
                <c:pt idx="13" formatCode="0.00E+00">
                  <c:v>-913136000</c:v>
                </c:pt>
                <c:pt idx="14" formatCode="0.00E+00">
                  <c:v>-32357500</c:v>
                </c:pt>
                <c:pt idx="15" formatCode="0.00E+00">
                  <c:v>-2224700</c:v>
                </c:pt>
                <c:pt idx="16">
                  <c:v>-145388</c:v>
                </c:pt>
                <c:pt idx="17">
                  <c:v>-8723.7099999999991</c:v>
                </c:pt>
                <c:pt idx="18">
                  <c:v>-439.4</c:v>
                </c:pt>
                <c:pt idx="19">
                  <c:v>-12.247</c:v>
                </c:pt>
                <c:pt idx="20">
                  <c:v>-0.85063100000000003</c:v>
                </c:pt>
                <c:pt idx="21">
                  <c:v>-4.91739E-2</c:v>
                </c:pt>
                <c:pt idx="22">
                  <c:v>1.8854399999999999E-3</c:v>
                </c:pt>
                <c:pt idx="23">
                  <c:v>-4.95927E-3</c:v>
                </c:pt>
                <c:pt idx="24">
                  <c:v>5.4860500000000001E-3</c:v>
                </c:pt>
                <c:pt idx="25">
                  <c:v>-5.2641199999999997E-3</c:v>
                </c:pt>
                <c:pt idx="26">
                  <c:v>-4.04134E-3</c:v>
                </c:pt>
                <c:pt idx="27">
                  <c:v>-8.6420099999999999E-4</c:v>
                </c:pt>
                <c:pt idx="28">
                  <c:v>8.6341500000000002E-3</c:v>
                </c:pt>
                <c:pt idx="29">
                  <c:v>8.4463300000000002E-3</c:v>
                </c:pt>
                <c:pt idx="30">
                  <c:v>-2.9220100000000001E-3</c:v>
                </c:pt>
                <c:pt idx="31">
                  <c:v>-1.6132099999999999E-3</c:v>
                </c:pt>
                <c:pt idx="32">
                  <c:v>1.25723E-3</c:v>
                </c:pt>
                <c:pt idx="33">
                  <c:v>-6.8300100000000001E-3</c:v>
                </c:pt>
                <c:pt idx="34">
                  <c:v>1.4522199999999999E-3</c:v>
                </c:pt>
                <c:pt idx="35">
                  <c:v>-8.7494400000000007E-3</c:v>
                </c:pt>
                <c:pt idx="36">
                  <c:v>8.0142800000000004E-3</c:v>
                </c:pt>
                <c:pt idx="37">
                  <c:v>7.3280699999999999E-3</c:v>
                </c:pt>
                <c:pt idx="38">
                  <c:v>-5.4822099999999999E-4</c:v>
                </c:pt>
                <c:pt idx="39">
                  <c:v>2.2179999999999999E-3</c:v>
                </c:pt>
                <c:pt idx="40">
                  <c:v>-1.03882E-3</c:v>
                </c:pt>
                <c:pt idx="41">
                  <c:v>1.16405E-2</c:v>
                </c:pt>
                <c:pt idx="42">
                  <c:v>4.7991199999999996E-3</c:v>
                </c:pt>
                <c:pt idx="43">
                  <c:v>3.4497099999999999E-3</c:v>
                </c:pt>
                <c:pt idx="44">
                  <c:v>2.1398799999999999E-2</c:v>
                </c:pt>
                <c:pt idx="45">
                  <c:v>1.6502900000000001E-2</c:v>
                </c:pt>
                <c:pt idx="46">
                  <c:v>1.27209E-2</c:v>
                </c:pt>
                <c:pt idx="47">
                  <c:v>3.0313099999999999E-2</c:v>
                </c:pt>
                <c:pt idx="48">
                  <c:v>2.7604E-2</c:v>
                </c:pt>
                <c:pt idx="49">
                  <c:v>1.8806E-2</c:v>
                </c:pt>
                <c:pt idx="50">
                  <c:v>2.37833E-2</c:v>
                </c:pt>
                <c:pt idx="51">
                  <c:v>1.34065E-2</c:v>
                </c:pt>
                <c:pt idx="52">
                  <c:v>1.73238E-2</c:v>
                </c:pt>
                <c:pt idx="53">
                  <c:v>3.7968599999999998E-2</c:v>
                </c:pt>
                <c:pt idx="54">
                  <c:v>4.5583600000000002E-2</c:v>
                </c:pt>
                <c:pt idx="55">
                  <c:v>4.3866200000000001E-2</c:v>
                </c:pt>
                <c:pt idx="56">
                  <c:v>5.0384499999999999E-2</c:v>
                </c:pt>
                <c:pt idx="57">
                  <c:v>4.5361100000000001E-2</c:v>
                </c:pt>
                <c:pt idx="58">
                  <c:v>5.82909E-2</c:v>
                </c:pt>
                <c:pt idx="59">
                  <c:v>5.8394599999999998E-2</c:v>
                </c:pt>
                <c:pt idx="60">
                  <c:v>7.1607100000000007E-2</c:v>
                </c:pt>
                <c:pt idx="61">
                  <c:v>8.7910600000000005E-2</c:v>
                </c:pt>
                <c:pt idx="62">
                  <c:v>7.8296900000000003E-2</c:v>
                </c:pt>
                <c:pt idx="63">
                  <c:v>0.104965</c:v>
                </c:pt>
                <c:pt idx="64">
                  <c:v>0.11824999999999999</c:v>
                </c:pt>
                <c:pt idx="65">
                  <c:v>0.123407</c:v>
                </c:pt>
                <c:pt idx="66">
                  <c:v>0.146476</c:v>
                </c:pt>
                <c:pt idx="67">
                  <c:v>0.16015199999999999</c:v>
                </c:pt>
                <c:pt idx="68">
                  <c:v>0.182395</c:v>
                </c:pt>
                <c:pt idx="69">
                  <c:v>0.193111</c:v>
                </c:pt>
                <c:pt idx="70">
                  <c:v>0.22004099999999999</c:v>
                </c:pt>
                <c:pt idx="71">
                  <c:v>0.24591399999999999</c:v>
                </c:pt>
                <c:pt idx="72">
                  <c:v>0.28671799999999997</c:v>
                </c:pt>
                <c:pt idx="73">
                  <c:v>0.31176799999999999</c:v>
                </c:pt>
                <c:pt idx="74">
                  <c:v>0.35325499999999999</c:v>
                </c:pt>
                <c:pt idx="75">
                  <c:v>0.40085900000000002</c:v>
                </c:pt>
                <c:pt idx="76">
                  <c:v>0.44170199999999998</c:v>
                </c:pt>
                <c:pt idx="77">
                  <c:v>0.50154900000000002</c:v>
                </c:pt>
                <c:pt idx="78">
                  <c:v>0.56472</c:v>
                </c:pt>
                <c:pt idx="79">
                  <c:v>0.61319999999999997</c:v>
                </c:pt>
                <c:pt idx="80">
                  <c:v>0.68894100000000003</c:v>
                </c:pt>
                <c:pt idx="81">
                  <c:v>0.78421799999999997</c:v>
                </c:pt>
                <c:pt idx="82">
                  <c:v>0.88018099999999999</c:v>
                </c:pt>
                <c:pt idx="83">
                  <c:v>0.98233400000000004</c:v>
                </c:pt>
                <c:pt idx="84">
                  <c:v>1.11005</c:v>
                </c:pt>
                <c:pt idx="85">
                  <c:v>1.2330000000000001</c:v>
                </c:pt>
                <c:pt idx="86">
                  <c:v>1.3772200000000001</c:v>
                </c:pt>
                <c:pt idx="87">
                  <c:v>1.55185</c:v>
                </c:pt>
                <c:pt idx="88">
                  <c:v>1.7272099999999999</c:v>
                </c:pt>
                <c:pt idx="89">
                  <c:v>1.9350400000000001</c:v>
                </c:pt>
                <c:pt idx="90">
                  <c:v>2.1748400000000001</c:v>
                </c:pt>
                <c:pt idx="91">
                  <c:v>2.42442</c:v>
                </c:pt>
                <c:pt idx="92">
                  <c:v>2.7151800000000001</c:v>
                </c:pt>
                <c:pt idx="93">
                  <c:v>3.04393</c:v>
                </c:pt>
                <c:pt idx="94">
                  <c:v>3.3992100000000001</c:v>
                </c:pt>
                <c:pt idx="95">
                  <c:v>3.7997399999999999</c:v>
                </c:pt>
                <c:pt idx="96">
                  <c:v>4.25969</c:v>
                </c:pt>
                <c:pt idx="97">
                  <c:v>4.7754500000000002</c:v>
                </c:pt>
                <c:pt idx="98">
                  <c:v>5.3452500000000001</c:v>
                </c:pt>
                <c:pt idx="99">
                  <c:v>5.9794</c:v>
                </c:pt>
                <c:pt idx="100">
                  <c:v>6.6684900000000003</c:v>
                </c:pt>
                <c:pt idx="101">
                  <c:v>7.4801799999999998</c:v>
                </c:pt>
                <c:pt idx="102">
                  <c:v>8.3818800000000007</c:v>
                </c:pt>
                <c:pt idx="103">
                  <c:v>9.3890100000000007</c:v>
                </c:pt>
                <c:pt idx="104">
                  <c:v>10.5001</c:v>
                </c:pt>
                <c:pt idx="105">
                  <c:v>11.7393</c:v>
                </c:pt>
                <c:pt idx="106">
                  <c:v>13.1409</c:v>
                </c:pt>
                <c:pt idx="107">
                  <c:v>14.7155</c:v>
                </c:pt>
                <c:pt idx="108">
                  <c:v>16.482800000000001</c:v>
                </c:pt>
                <c:pt idx="109">
                  <c:v>18.457999999999998</c:v>
                </c:pt>
                <c:pt idx="110">
                  <c:v>20.7073</c:v>
                </c:pt>
                <c:pt idx="111">
                  <c:v>24.657699999999998</c:v>
                </c:pt>
                <c:pt idx="112">
                  <c:v>71.551900000000003</c:v>
                </c:pt>
                <c:pt idx="113">
                  <c:v>893.31799999999998</c:v>
                </c:pt>
                <c:pt idx="114">
                  <c:v>14131.9</c:v>
                </c:pt>
                <c:pt idx="115">
                  <c:v>213186</c:v>
                </c:pt>
                <c:pt idx="116" formatCode="0.00E+00">
                  <c:v>3076200</c:v>
                </c:pt>
                <c:pt idx="117" formatCode="0.00E+00">
                  <c:v>99051900</c:v>
                </c:pt>
                <c:pt idx="118" formatCode="0.00E+00">
                  <c:v>2088190000</c:v>
                </c:pt>
                <c:pt idx="119" formatCode="0.00E+00">
                  <c:v>35661600000</c:v>
                </c:pt>
                <c:pt idx="120" formatCode="0.00E+00">
                  <c:v>111916000000</c:v>
                </c:pt>
                <c:pt idx="121" formatCode="0.00E+00">
                  <c:v>27096600000</c:v>
                </c:pt>
                <c:pt idx="122" formatCode="0.00E+00">
                  <c:v>4045660000</c:v>
                </c:pt>
                <c:pt idx="123" formatCode="0.00E+00">
                  <c:v>3355970000</c:v>
                </c:pt>
                <c:pt idx="124" formatCode="0.00E+00">
                  <c:v>3421040000</c:v>
                </c:pt>
                <c:pt idx="125" formatCode="0.00E+00">
                  <c:v>3585860000</c:v>
                </c:pt>
                <c:pt idx="126" formatCode="0.00E+00">
                  <c:v>4303860000</c:v>
                </c:pt>
                <c:pt idx="127" formatCode="0.00E+00">
                  <c:v>11944700000</c:v>
                </c:pt>
                <c:pt idx="128" formatCode="0.00E+00">
                  <c:v>79666100000</c:v>
                </c:pt>
                <c:pt idx="129" formatCode="0.00E+00">
                  <c:v>26743700000</c:v>
                </c:pt>
                <c:pt idx="130" formatCode="0.00E+00">
                  <c:v>11287800000</c:v>
                </c:pt>
                <c:pt idx="131" formatCode="0.00E+00">
                  <c:v>10771600000</c:v>
                </c:pt>
                <c:pt idx="132" formatCode="0.00E+00">
                  <c:v>11416100000</c:v>
                </c:pt>
                <c:pt idx="133" formatCode="0.00E+00">
                  <c:v>12484300000</c:v>
                </c:pt>
                <c:pt idx="134" formatCode="0.00E+00">
                  <c:v>17877000000</c:v>
                </c:pt>
                <c:pt idx="135" formatCode="0.00E+00">
                  <c:v>73977900000</c:v>
                </c:pt>
                <c:pt idx="136" formatCode="0.00E+00">
                  <c:v>201312000000</c:v>
                </c:pt>
                <c:pt idx="137" formatCode="0.00E+00">
                  <c:v>274258000000</c:v>
                </c:pt>
                <c:pt idx="138" formatCode="0.00E+00">
                  <c:v>1994610000000</c:v>
                </c:pt>
                <c:pt idx="139" formatCode="0.00E+00">
                  <c:v>19184900000000</c:v>
                </c:pt>
                <c:pt idx="140" formatCode="0.00E+00">
                  <c:v>57704800000000</c:v>
                </c:pt>
                <c:pt idx="141" formatCode="0.00E+00">
                  <c:v>68559100000000</c:v>
                </c:pt>
                <c:pt idx="142" formatCode="0.00E+00">
                  <c:v>62500000000000</c:v>
                </c:pt>
                <c:pt idx="143" formatCode="0.00E+00">
                  <c:v>56250000000000</c:v>
                </c:pt>
                <c:pt idx="144" formatCode="0.00E+00">
                  <c:v>50039900000000</c:v>
                </c:pt>
                <c:pt idx="145" formatCode="0.00E+00">
                  <c:v>44125000000000</c:v>
                </c:pt>
                <c:pt idx="146" formatCode="0.00E+00">
                  <c:v>38250000000000</c:v>
                </c:pt>
                <c:pt idx="147" formatCode="0.00E+00">
                  <c:v>32375000000000</c:v>
                </c:pt>
                <c:pt idx="148" formatCode="0.00E+00">
                  <c:v>26500000000000</c:v>
                </c:pt>
                <c:pt idx="149" formatCode="0.00E+00">
                  <c:v>20625000000000</c:v>
                </c:pt>
                <c:pt idx="150" formatCode="0.00E+00">
                  <c:v>14750000000000</c:v>
                </c:pt>
                <c:pt idx="151" formatCode="0.00E+00">
                  <c:v>8875020000000</c:v>
                </c:pt>
                <c:pt idx="152" formatCode="0.00E+00">
                  <c:v>18407100</c:v>
                </c:pt>
                <c:pt idx="153" formatCode="0.00E+00">
                  <c:v>-21375000000000</c:v>
                </c:pt>
                <c:pt idx="154" formatCode="0.00E+00">
                  <c:v>-39750000000000</c:v>
                </c:pt>
                <c:pt idx="155" formatCode="0.00E+00">
                  <c:v>-58125000000000</c:v>
                </c:pt>
                <c:pt idx="156" formatCode="0.00E+00">
                  <c:v>-76500000000000</c:v>
                </c:pt>
                <c:pt idx="157" formatCode="0.00E+00">
                  <c:v>-94874900000000</c:v>
                </c:pt>
                <c:pt idx="158" formatCode="0.00E+00">
                  <c:v>-113201000000000</c:v>
                </c:pt>
                <c:pt idx="159" formatCode="0.00E+00">
                  <c:v>-86315500000000</c:v>
                </c:pt>
                <c:pt idx="160" formatCode="0.00E+00">
                  <c:v>-10723200000000</c:v>
                </c:pt>
                <c:pt idx="161" formatCode="0.00E+00">
                  <c:v>-1006540000000</c:v>
                </c:pt>
                <c:pt idx="162" formatCode="0.00E+00">
                  <c:v>-278260000000</c:v>
                </c:pt>
                <c:pt idx="163" formatCode="0.00E+00">
                  <c:v>-181834000000</c:v>
                </c:pt>
                <c:pt idx="164" formatCode="0.00E+00">
                  <c:v>-140280000000</c:v>
                </c:pt>
                <c:pt idx="165" formatCode="0.00E+00">
                  <c:v>-112374000000</c:v>
                </c:pt>
                <c:pt idx="166" formatCode="0.00E+00">
                  <c:v>-90530000000</c:v>
                </c:pt>
                <c:pt idx="167" formatCode="0.00E+00">
                  <c:v>19502300000</c:v>
                </c:pt>
                <c:pt idx="168" formatCode="0.00E+00">
                  <c:v>184216000000</c:v>
                </c:pt>
                <c:pt idx="169" formatCode="0.00E+00">
                  <c:v>-44505800000</c:v>
                </c:pt>
                <c:pt idx="170" formatCode="0.00E+00">
                  <c:v>-106927000000</c:v>
                </c:pt>
                <c:pt idx="171" formatCode="0.00E+00">
                  <c:v>-89026400000</c:v>
                </c:pt>
                <c:pt idx="172" formatCode="0.00E+00">
                  <c:v>-74828700000</c:v>
                </c:pt>
                <c:pt idx="173" formatCode="0.00E+00">
                  <c:v>-63711000000</c:v>
                </c:pt>
                <c:pt idx="174" formatCode="0.00E+00">
                  <c:v>-54739200000</c:v>
                </c:pt>
                <c:pt idx="175" formatCode="0.00E+00">
                  <c:v>-39675800000</c:v>
                </c:pt>
                <c:pt idx="176" formatCode="0.00E+00">
                  <c:v>416852000000</c:v>
                </c:pt>
                <c:pt idx="177" formatCode="0.00E+00">
                  <c:v>-65062500000</c:v>
                </c:pt>
                <c:pt idx="178" formatCode="0.00E+00">
                  <c:v>-86363000000</c:v>
                </c:pt>
                <c:pt idx="179" formatCode="0.00E+00">
                  <c:v>-73037000000</c:v>
                </c:pt>
                <c:pt idx="180" formatCode="0.00E+00">
                  <c:v>-62223000000</c:v>
                </c:pt>
                <c:pt idx="181" formatCode="0.00E+00">
                  <c:v>-53605900000</c:v>
                </c:pt>
                <c:pt idx="182" formatCode="0.00E+00">
                  <c:v>-46986100000</c:v>
                </c:pt>
                <c:pt idx="183" formatCode="0.00E+00">
                  <c:v>-75601400000</c:v>
                </c:pt>
                <c:pt idx="184" formatCode="0.00E+00">
                  <c:v>-133842000000</c:v>
                </c:pt>
                <c:pt idx="185" formatCode="0.00E+00">
                  <c:v>-48847400000</c:v>
                </c:pt>
                <c:pt idx="186" formatCode="0.00E+00">
                  <c:v>-15933800000</c:v>
                </c:pt>
                <c:pt idx="187" formatCode="0.00E+00">
                  <c:v>-14687300000</c:v>
                </c:pt>
                <c:pt idx="188" formatCode="0.00E+00">
                  <c:v>-13658600000</c:v>
                </c:pt>
                <c:pt idx="189" formatCode="0.00E+00">
                  <c:v>-12457100000</c:v>
                </c:pt>
                <c:pt idx="190" formatCode="0.00E+00">
                  <c:v>37057100000</c:v>
                </c:pt>
                <c:pt idx="191" formatCode="0.00E+00">
                  <c:v>8213930000000</c:v>
                </c:pt>
                <c:pt idx="192" formatCode="0.00E+00">
                  <c:v>-20946300000000</c:v>
                </c:pt>
                <c:pt idx="193" formatCode="0.00E+00">
                  <c:v>8393440000000</c:v>
                </c:pt>
                <c:pt idx="194" formatCode="0.00E+00">
                  <c:v>47353400000</c:v>
                </c:pt>
                <c:pt idx="195" formatCode="0.00E+00">
                  <c:v>242354000</c:v>
                </c:pt>
                <c:pt idx="196">
                  <c:v>993239</c:v>
                </c:pt>
                <c:pt idx="197">
                  <c:v>1424.51</c:v>
                </c:pt>
                <c:pt idx="198">
                  <c:v>1.7317100000000001</c:v>
                </c:pt>
                <c:pt idx="199">
                  <c:v>0</c:v>
                </c:pt>
                <c:pt idx="200">
                  <c:v>0</c:v>
                </c:pt>
                <c:pt idx="202" formatCode="0.00E+00">
                  <c:v>-4823178107633.7588</c:v>
                </c:pt>
              </c:numCache>
            </c:numRef>
          </c:yVal>
          <c:smooth val="1"/>
        </c:ser>
        <c:ser>
          <c:idx val="2"/>
          <c:order val="2"/>
          <c:tx>
            <c:v>Bias -125V</c:v>
          </c:tx>
          <c:marker>
            <c:symbol val="none"/>
          </c:marker>
          <c:xVal>
            <c:numRef>
              <c:f>Qstep1!$A$2:$A$207</c:f>
              <c:numCache>
                <c:formatCode>General</c:formatCode>
                <c:ptCount val="206"/>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Qstep1!$D$2:$D$207</c:f>
              <c:numCache>
                <c:formatCode>General</c:formatCode>
                <c:ptCount val="206"/>
                <c:pt idx="0">
                  <c:v>8.8105399999999996</c:v>
                </c:pt>
                <c:pt idx="1">
                  <c:v>8.8105399999999996</c:v>
                </c:pt>
                <c:pt idx="2">
                  <c:v>8.8105399999999996</c:v>
                </c:pt>
                <c:pt idx="3">
                  <c:v>8.8105399999999996</c:v>
                </c:pt>
                <c:pt idx="4">
                  <c:v>8.8105399999999996</c:v>
                </c:pt>
                <c:pt idx="5">
                  <c:v>8.8105399999999996</c:v>
                </c:pt>
                <c:pt idx="6">
                  <c:v>8.8105399999999996</c:v>
                </c:pt>
                <c:pt idx="7" formatCode="0.00E+00">
                  <c:v>6741840</c:v>
                </c:pt>
                <c:pt idx="8" formatCode="0.00E+00">
                  <c:v>156113000000000</c:v>
                </c:pt>
                <c:pt idx="9" formatCode="0.00E+00">
                  <c:v>-124061000000000</c:v>
                </c:pt>
                <c:pt idx="10" formatCode="0.00E+00">
                  <c:v>-5917810000000</c:v>
                </c:pt>
                <c:pt idx="11" formatCode="0.00E+00">
                  <c:v>-366100000000</c:v>
                </c:pt>
                <c:pt idx="12" formatCode="0.00E+00">
                  <c:v>-20785300000</c:v>
                </c:pt>
                <c:pt idx="13" formatCode="0.00E+00">
                  <c:v>-913130000</c:v>
                </c:pt>
                <c:pt idx="14" formatCode="0.00E+00">
                  <c:v>-32357200</c:v>
                </c:pt>
                <c:pt idx="15" formatCode="0.00E+00">
                  <c:v>-2224680</c:v>
                </c:pt>
                <c:pt idx="16">
                  <c:v>-145386</c:v>
                </c:pt>
                <c:pt idx="17">
                  <c:v>-8723.59</c:v>
                </c:pt>
                <c:pt idx="18">
                  <c:v>-439.37299999999999</c:v>
                </c:pt>
                <c:pt idx="19">
                  <c:v>-12.225300000000001</c:v>
                </c:pt>
                <c:pt idx="20">
                  <c:v>-0.84560500000000005</c:v>
                </c:pt>
                <c:pt idx="21">
                  <c:v>-4.3392500000000001E-2</c:v>
                </c:pt>
                <c:pt idx="22">
                  <c:v>5.0799499999999997E-3</c:v>
                </c:pt>
                <c:pt idx="23">
                  <c:v>6.2035600000000003E-3</c:v>
                </c:pt>
                <c:pt idx="24">
                  <c:v>3.7163999999999999E-3</c:v>
                </c:pt>
                <c:pt idx="25">
                  <c:v>-8.0710799999999996E-3</c:v>
                </c:pt>
                <c:pt idx="26">
                  <c:v>-4.9435199999999999E-3</c:v>
                </c:pt>
                <c:pt idx="27">
                  <c:v>9.6795300000000004E-3</c:v>
                </c:pt>
                <c:pt idx="28">
                  <c:v>1.7266799999999999E-2</c:v>
                </c:pt>
                <c:pt idx="29">
                  <c:v>1.33747E-2</c:v>
                </c:pt>
                <c:pt idx="30">
                  <c:v>9.4603600000000003E-4</c:v>
                </c:pt>
                <c:pt idx="31">
                  <c:v>1.8795300000000001E-2</c:v>
                </c:pt>
                <c:pt idx="32">
                  <c:v>1.9002399999999999E-2</c:v>
                </c:pt>
                <c:pt idx="33">
                  <c:v>2.3704699999999999E-2</c:v>
                </c:pt>
                <c:pt idx="34">
                  <c:v>1.80751E-2</c:v>
                </c:pt>
                <c:pt idx="35">
                  <c:v>2.6806900000000002E-2</c:v>
                </c:pt>
                <c:pt idx="36">
                  <c:v>1.9829699999999999E-2</c:v>
                </c:pt>
                <c:pt idx="37">
                  <c:v>1.83825E-2</c:v>
                </c:pt>
                <c:pt idx="38">
                  <c:v>2.4950699999999999E-2</c:v>
                </c:pt>
                <c:pt idx="39">
                  <c:v>2.2003999999999999E-2</c:v>
                </c:pt>
                <c:pt idx="40">
                  <c:v>3.48112E-2</c:v>
                </c:pt>
                <c:pt idx="41">
                  <c:v>3.2474999999999997E-2</c:v>
                </c:pt>
                <c:pt idx="42">
                  <c:v>4.5165799999999999E-2</c:v>
                </c:pt>
                <c:pt idx="43">
                  <c:v>4.36275E-2</c:v>
                </c:pt>
                <c:pt idx="44">
                  <c:v>4.6939700000000001E-2</c:v>
                </c:pt>
                <c:pt idx="45">
                  <c:v>5.9611999999999998E-2</c:v>
                </c:pt>
                <c:pt idx="46">
                  <c:v>6.3996700000000004E-2</c:v>
                </c:pt>
                <c:pt idx="47">
                  <c:v>5.9122000000000001E-2</c:v>
                </c:pt>
                <c:pt idx="48">
                  <c:v>7.5008099999999994E-2</c:v>
                </c:pt>
                <c:pt idx="49">
                  <c:v>7.9463099999999995E-2</c:v>
                </c:pt>
                <c:pt idx="50">
                  <c:v>8.5098400000000005E-2</c:v>
                </c:pt>
                <c:pt idx="51">
                  <c:v>0.101467</c:v>
                </c:pt>
                <c:pt idx="52">
                  <c:v>0.110291</c:v>
                </c:pt>
                <c:pt idx="53">
                  <c:v>0.13295399999999999</c:v>
                </c:pt>
                <c:pt idx="54">
                  <c:v>0.13911899999999999</c:v>
                </c:pt>
                <c:pt idx="55">
                  <c:v>0.15772900000000001</c:v>
                </c:pt>
                <c:pt idx="56">
                  <c:v>0.183892</c:v>
                </c:pt>
                <c:pt idx="57">
                  <c:v>0.197184</c:v>
                </c:pt>
                <c:pt idx="58">
                  <c:v>0.22451499999999999</c:v>
                </c:pt>
                <c:pt idx="59">
                  <c:v>0.24466399999999999</c:v>
                </c:pt>
                <c:pt idx="60">
                  <c:v>0.29030299999999998</c:v>
                </c:pt>
                <c:pt idx="61">
                  <c:v>0.314971</c:v>
                </c:pt>
                <c:pt idx="62">
                  <c:v>0.35853499999999999</c:v>
                </c:pt>
                <c:pt idx="63">
                  <c:v>0.39134099999999999</c:v>
                </c:pt>
                <c:pt idx="64">
                  <c:v>0.42977399999999999</c:v>
                </c:pt>
                <c:pt idx="65">
                  <c:v>0.48565199999999997</c:v>
                </c:pt>
                <c:pt idx="66">
                  <c:v>0.55293300000000001</c:v>
                </c:pt>
                <c:pt idx="67">
                  <c:v>0.61978699999999998</c:v>
                </c:pt>
                <c:pt idx="68">
                  <c:v>0.68171899999999996</c:v>
                </c:pt>
                <c:pt idx="69">
                  <c:v>0.78050699999999995</c:v>
                </c:pt>
                <c:pt idx="70">
                  <c:v>0.86046999999999996</c:v>
                </c:pt>
                <c:pt idx="71">
                  <c:v>0.97735799999999995</c:v>
                </c:pt>
                <c:pt idx="72">
                  <c:v>1.08883</c:v>
                </c:pt>
                <c:pt idx="73">
                  <c:v>1.2161299999999999</c:v>
                </c:pt>
                <c:pt idx="74">
                  <c:v>1.36521</c:v>
                </c:pt>
                <c:pt idx="75">
                  <c:v>1.52319</c:v>
                </c:pt>
                <c:pt idx="76">
                  <c:v>1.70499</c:v>
                </c:pt>
                <c:pt idx="77">
                  <c:v>1.8976900000000001</c:v>
                </c:pt>
                <c:pt idx="78">
                  <c:v>2.12913</c:v>
                </c:pt>
                <c:pt idx="79">
                  <c:v>2.3974099999999998</c:v>
                </c:pt>
                <c:pt idx="80">
                  <c:v>2.6753399999999998</c:v>
                </c:pt>
                <c:pt idx="81">
                  <c:v>2.9891899999999998</c:v>
                </c:pt>
                <c:pt idx="82">
                  <c:v>3.3544800000000001</c:v>
                </c:pt>
                <c:pt idx="83">
                  <c:v>3.76146</c:v>
                </c:pt>
                <c:pt idx="84">
                  <c:v>4.1971999999999996</c:v>
                </c:pt>
                <c:pt idx="85">
                  <c:v>4.6947999999999999</c:v>
                </c:pt>
                <c:pt idx="86">
                  <c:v>5.2734399999999999</c:v>
                </c:pt>
                <c:pt idx="87">
                  <c:v>5.8968600000000002</c:v>
                </c:pt>
                <c:pt idx="88">
                  <c:v>6.5923999999999996</c:v>
                </c:pt>
                <c:pt idx="89">
                  <c:v>7.3636200000000001</c:v>
                </c:pt>
                <c:pt idx="90">
                  <c:v>8.2482100000000003</c:v>
                </c:pt>
                <c:pt idx="91">
                  <c:v>9.24986</c:v>
                </c:pt>
                <c:pt idx="92">
                  <c:v>10.357699999999999</c:v>
                </c:pt>
                <c:pt idx="93">
                  <c:v>11.5753</c:v>
                </c:pt>
                <c:pt idx="94">
                  <c:v>12.952500000000001</c:v>
                </c:pt>
                <c:pt idx="95">
                  <c:v>14.4831</c:v>
                </c:pt>
                <c:pt idx="96">
                  <c:v>16.234400000000001</c:v>
                </c:pt>
                <c:pt idx="97">
                  <c:v>18.165400000000002</c:v>
                </c:pt>
                <c:pt idx="98">
                  <c:v>20.332599999999999</c:v>
                </c:pt>
                <c:pt idx="99">
                  <c:v>22.761600000000001</c:v>
                </c:pt>
                <c:pt idx="100">
                  <c:v>25.449200000000001</c:v>
                </c:pt>
                <c:pt idx="101">
                  <c:v>28.4968</c:v>
                </c:pt>
                <c:pt idx="102">
                  <c:v>31.904299999999999</c:v>
                </c:pt>
                <c:pt idx="103">
                  <c:v>35.709000000000003</c:v>
                </c:pt>
                <c:pt idx="104">
                  <c:v>39.958399999999997</c:v>
                </c:pt>
                <c:pt idx="105">
                  <c:v>44.697400000000002</c:v>
                </c:pt>
                <c:pt idx="106">
                  <c:v>50.040900000000001</c:v>
                </c:pt>
                <c:pt idx="107">
                  <c:v>56.028700000000001</c:v>
                </c:pt>
                <c:pt idx="108">
                  <c:v>62.724899999999998</c:v>
                </c:pt>
                <c:pt idx="109">
                  <c:v>70.205399999999997</c:v>
                </c:pt>
                <c:pt idx="110">
                  <c:v>78.622399999999999</c:v>
                </c:pt>
                <c:pt idx="111">
                  <c:v>89.438900000000004</c:v>
                </c:pt>
                <c:pt idx="112">
                  <c:v>144.10499999999999</c:v>
                </c:pt>
                <c:pt idx="113">
                  <c:v>974.54399999999998</c:v>
                </c:pt>
                <c:pt idx="114">
                  <c:v>14223</c:v>
                </c:pt>
                <c:pt idx="115">
                  <c:v>213291</c:v>
                </c:pt>
                <c:pt idx="116" formatCode="0.00E+00">
                  <c:v>3076350</c:v>
                </c:pt>
                <c:pt idx="117" formatCode="0.00E+00">
                  <c:v>99053100</c:v>
                </c:pt>
                <c:pt idx="118" formatCode="0.00E+00">
                  <c:v>2088200000</c:v>
                </c:pt>
                <c:pt idx="119" formatCode="0.00E+00">
                  <c:v>35661900000</c:v>
                </c:pt>
                <c:pt idx="120" formatCode="0.00E+00">
                  <c:v>111919000000</c:v>
                </c:pt>
                <c:pt idx="121" formatCode="0.00E+00">
                  <c:v>27138700000</c:v>
                </c:pt>
                <c:pt idx="122" formatCode="0.00E+00">
                  <c:v>4991670000</c:v>
                </c:pt>
                <c:pt idx="123" formatCode="0.00E+00">
                  <c:v>25646200000</c:v>
                </c:pt>
                <c:pt idx="124" formatCode="0.00E+00">
                  <c:v>379586000000</c:v>
                </c:pt>
                <c:pt idx="125" formatCode="0.00E+00">
                  <c:v>5388920000000</c:v>
                </c:pt>
                <c:pt idx="126" formatCode="0.00E+00">
                  <c:v>54276300000000</c:v>
                </c:pt>
                <c:pt idx="127" formatCode="0.00E+00">
                  <c:v>131990000000000</c:v>
                </c:pt>
                <c:pt idx="128" formatCode="0.00E+00">
                  <c:v>129841000000000</c:v>
                </c:pt>
                <c:pt idx="129" formatCode="0.00E+00">
                  <c:v>126250000000000</c:v>
                </c:pt>
                <c:pt idx="130" formatCode="0.00E+00">
                  <c:v>122500000000000</c:v>
                </c:pt>
                <c:pt idx="131" formatCode="0.00E+00">
                  <c:v>118750000000000</c:v>
                </c:pt>
                <c:pt idx="132" formatCode="0.00E+00">
                  <c:v>115000000000000</c:v>
                </c:pt>
                <c:pt idx="133" formatCode="0.00E+00">
                  <c:v>111250000000000</c:v>
                </c:pt>
                <c:pt idx="134" formatCode="0.00E+00">
                  <c:v>107500000000000</c:v>
                </c:pt>
                <c:pt idx="135" formatCode="0.00E+00">
                  <c:v>103750000000000</c:v>
                </c:pt>
                <c:pt idx="136" formatCode="0.00E+00">
                  <c:v>99531200000000</c:v>
                </c:pt>
                <c:pt idx="137" formatCode="0.00E+00">
                  <c:v>93750000000000</c:v>
                </c:pt>
                <c:pt idx="138" formatCode="0.00E+00">
                  <c:v>87500000000000</c:v>
                </c:pt>
                <c:pt idx="139" formatCode="0.00E+00">
                  <c:v>81250000000000</c:v>
                </c:pt>
                <c:pt idx="140" formatCode="0.00E+00">
                  <c:v>75000000000000</c:v>
                </c:pt>
                <c:pt idx="141" formatCode="0.00E+00">
                  <c:v>68750000000000</c:v>
                </c:pt>
                <c:pt idx="142" formatCode="0.00E+00">
                  <c:v>62500000000000</c:v>
                </c:pt>
                <c:pt idx="143" formatCode="0.00E+00">
                  <c:v>56250000000000</c:v>
                </c:pt>
                <c:pt idx="144" formatCode="0.00E+00">
                  <c:v>50039900000000</c:v>
                </c:pt>
                <c:pt idx="145" formatCode="0.00E+00">
                  <c:v>44125000000000</c:v>
                </c:pt>
                <c:pt idx="146" formatCode="0.00E+00">
                  <c:v>38250000000000</c:v>
                </c:pt>
                <c:pt idx="147" formatCode="0.00E+00">
                  <c:v>32375000000000</c:v>
                </c:pt>
                <c:pt idx="148" formatCode="0.00E+00">
                  <c:v>26500000000000</c:v>
                </c:pt>
                <c:pt idx="149" formatCode="0.00E+00">
                  <c:v>20625000000000</c:v>
                </c:pt>
                <c:pt idx="150" formatCode="0.00E+00">
                  <c:v>14750000000000</c:v>
                </c:pt>
                <c:pt idx="151" formatCode="0.00E+00">
                  <c:v>8875020000000</c:v>
                </c:pt>
                <c:pt idx="152" formatCode="0.00E+00">
                  <c:v>16504500</c:v>
                </c:pt>
                <c:pt idx="153" formatCode="0.00E+00">
                  <c:v>-21375000000000</c:v>
                </c:pt>
                <c:pt idx="154" formatCode="0.00E+00">
                  <c:v>-39750000000000</c:v>
                </c:pt>
                <c:pt idx="155" formatCode="0.00E+00">
                  <c:v>-58125000000000</c:v>
                </c:pt>
                <c:pt idx="156" formatCode="0.00E+00">
                  <c:v>-76500000000000</c:v>
                </c:pt>
                <c:pt idx="157" formatCode="0.00E+00">
                  <c:v>-94875000000000</c:v>
                </c:pt>
                <c:pt idx="158" formatCode="0.00E+00">
                  <c:v>-113250000000000</c:v>
                </c:pt>
                <c:pt idx="159" formatCode="0.00E+00">
                  <c:v>-131625000000000</c:v>
                </c:pt>
                <c:pt idx="160" formatCode="0.00E+00">
                  <c:v>-151073000000000</c:v>
                </c:pt>
                <c:pt idx="161" formatCode="0.00E+00">
                  <c:v>-181250000000000</c:v>
                </c:pt>
                <c:pt idx="162" formatCode="0.00E+00">
                  <c:v>-212500000000000</c:v>
                </c:pt>
                <c:pt idx="163" formatCode="0.00E+00">
                  <c:v>-243750000000000</c:v>
                </c:pt>
                <c:pt idx="164" formatCode="0.00E+00">
                  <c:v>-275000000000000</c:v>
                </c:pt>
                <c:pt idx="165" formatCode="0.00E+00">
                  <c:v>-298323000000000</c:v>
                </c:pt>
                <c:pt idx="166" formatCode="0.00E+00">
                  <c:v>-93823300000000</c:v>
                </c:pt>
                <c:pt idx="167" formatCode="0.00E+00">
                  <c:v>-3724890000000</c:v>
                </c:pt>
                <c:pt idx="168" formatCode="0.00E+00">
                  <c:v>80410300000</c:v>
                </c:pt>
                <c:pt idx="169" formatCode="0.00E+00">
                  <c:v>-46704200000</c:v>
                </c:pt>
                <c:pt idx="170" formatCode="0.00E+00">
                  <c:v>-106950000000</c:v>
                </c:pt>
                <c:pt idx="171" formatCode="0.00E+00">
                  <c:v>-89029100000</c:v>
                </c:pt>
                <c:pt idx="172" formatCode="0.00E+00">
                  <c:v>-74830800000</c:v>
                </c:pt>
                <c:pt idx="173" formatCode="0.00E+00">
                  <c:v>-63712800000</c:v>
                </c:pt>
                <c:pt idx="174" formatCode="0.00E+00">
                  <c:v>-54740700000</c:v>
                </c:pt>
                <c:pt idx="175" formatCode="0.00E+00">
                  <c:v>-39677100000</c:v>
                </c:pt>
                <c:pt idx="176" formatCode="0.00E+00">
                  <c:v>416850000000</c:v>
                </c:pt>
                <c:pt idx="177" formatCode="0.00E+00">
                  <c:v>-65064200000</c:v>
                </c:pt>
                <c:pt idx="178" formatCode="0.00E+00">
                  <c:v>-86364400000</c:v>
                </c:pt>
                <c:pt idx="179" formatCode="0.00E+00">
                  <c:v>-73038100000</c:v>
                </c:pt>
                <c:pt idx="180" formatCode="0.00E+00">
                  <c:v>-62224000000</c:v>
                </c:pt>
                <c:pt idx="181" formatCode="0.00E+00">
                  <c:v>-53606800000</c:v>
                </c:pt>
                <c:pt idx="182" formatCode="0.00E+00">
                  <c:v>-46986800000</c:v>
                </c:pt>
                <c:pt idx="183" formatCode="0.00E+00">
                  <c:v>-75602000000</c:v>
                </c:pt>
                <c:pt idx="184" formatCode="0.00E+00">
                  <c:v>-133842000000</c:v>
                </c:pt>
                <c:pt idx="185" formatCode="0.00E+00">
                  <c:v>-48847800000</c:v>
                </c:pt>
                <c:pt idx="186" formatCode="0.00E+00">
                  <c:v>-15934200000</c:v>
                </c:pt>
                <c:pt idx="187" formatCode="0.00E+00">
                  <c:v>-14687600000</c:v>
                </c:pt>
                <c:pt idx="188" formatCode="0.00E+00">
                  <c:v>-13658900000</c:v>
                </c:pt>
                <c:pt idx="189" formatCode="0.00E+00">
                  <c:v>-12457300000</c:v>
                </c:pt>
                <c:pt idx="190" formatCode="0.00E+00">
                  <c:v>37056800000</c:v>
                </c:pt>
                <c:pt idx="191" formatCode="0.00E+00">
                  <c:v>8213930000000</c:v>
                </c:pt>
                <c:pt idx="192" formatCode="0.00E+00">
                  <c:v>-20946300000000</c:v>
                </c:pt>
                <c:pt idx="193" formatCode="0.00E+00">
                  <c:v>8393440000000</c:v>
                </c:pt>
                <c:pt idx="194" formatCode="0.00E+00">
                  <c:v>47353400000</c:v>
                </c:pt>
                <c:pt idx="195" formatCode="0.00E+00">
                  <c:v>242354000</c:v>
                </c:pt>
                <c:pt idx="196">
                  <c:v>993240</c:v>
                </c:pt>
                <c:pt idx="197">
                  <c:v>1424.51</c:v>
                </c:pt>
                <c:pt idx="198">
                  <c:v>1.7317100000000001</c:v>
                </c:pt>
                <c:pt idx="199">
                  <c:v>0</c:v>
                </c:pt>
                <c:pt idx="200">
                  <c:v>0</c:v>
                </c:pt>
                <c:pt idx="202" formatCode="0.00E+00">
                  <c:v>-12724674417924.258</c:v>
                </c:pt>
              </c:numCache>
            </c:numRef>
          </c:yVal>
          <c:smooth val="1"/>
        </c:ser>
        <c:ser>
          <c:idx val="3"/>
          <c:order val="3"/>
          <c:tx>
            <c:v>Bias -281V</c:v>
          </c:tx>
          <c:marker>
            <c:symbol val="none"/>
          </c:marker>
          <c:xVal>
            <c:numRef>
              <c:f>Qstep1!$A$2:$A$207</c:f>
              <c:numCache>
                <c:formatCode>General</c:formatCode>
                <c:ptCount val="206"/>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Qstep1!$E$2:$E$207</c:f>
              <c:numCache>
                <c:formatCode>General</c:formatCode>
                <c:ptCount val="206"/>
                <c:pt idx="0">
                  <c:v>8.8105399999999996</c:v>
                </c:pt>
                <c:pt idx="1">
                  <c:v>8.8105399999999996</c:v>
                </c:pt>
                <c:pt idx="2">
                  <c:v>8.8105399999999996</c:v>
                </c:pt>
                <c:pt idx="3">
                  <c:v>8.8105399999999996</c:v>
                </c:pt>
                <c:pt idx="4">
                  <c:v>8.8105399999999996</c:v>
                </c:pt>
                <c:pt idx="5">
                  <c:v>8.8105399999999996</c:v>
                </c:pt>
                <c:pt idx="6">
                  <c:v>8.8105399999999996</c:v>
                </c:pt>
                <c:pt idx="7" formatCode="0.00E+00">
                  <c:v>6741840</c:v>
                </c:pt>
                <c:pt idx="8" formatCode="0.00E+00">
                  <c:v>156113000000000</c:v>
                </c:pt>
                <c:pt idx="9" formatCode="0.00E+00">
                  <c:v>-124061000000000</c:v>
                </c:pt>
                <c:pt idx="10" formatCode="0.00E+00">
                  <c:v>-5917800000000</c:v>
                </c:pt>
                <c:pt idx="11" formatCode="0.00E+00">
                  <c:v>-366099000000</c:v>
                </c:pt>
                <c:pt idx="12" formatCode="0.00E+00">
                  <c:v>-20785200000</c:v>
                </c:pt>
                <c:pt idx="13" formatCode="0.00E+00">
                  <c:v>-913127000</c:v>
                </c:pt>
                <c:pt idx="14" formatCode="0.00E+00">
                  <c:v>-32357100</c:v>
                </c:pt>
                <c:pt idx="15" formatCode="0.00E+00">
                  <c:v>-2224660</c:v>
                </c:pt>
                <c:pt idx="16">
                  <c:v>-145385</c:v>
                </c:pt>
                <c:pt idx="17">
                  <c:v>-8723.51</c:v>
                </c:pt>
                <c:pt idx="18">
                  <c:v>-439.36200000000002</c:v>
                </c:pt>
                <c:pt idx="19">
                  <c:v>-12.214499999999999</c:v>
                </c:pt>
                <c:pt idx="20">
                  <c:v>-0.83599800000000002</c:v>
                </c:pt>
                <c:pt idx="21">
                  <c:v>-3.1861199999999999E-2</c:v>
                </c:pt>
                <c:pt idx="22">
                  <c:v>2.18409E-2</c:v>
                </c:pt>
                <c:pt idx="23">
                  <c:v>1.7753000000000001E-2</c:v>
                </c:pt>
                <c:pt idx="24">
                  <c:v>2.5086500000000001E-2</c:v>
                </c:pt>
                <c:pt idx="25">
                  <c:v>1.92734E-2</c:v>
                </c:pt>
                <c:pt idx="26">
                  <c:v>2.5034600000000001E-2</c:v>
                </c:pt>
                <c:pt idx="27">
                  <c:v>1.55552E-2</c:v>
                </c:pt>
                <c:pt idx="28">
                  <c:v>2.4327399999999999E-2</c:v>
                </c:pt>
                <c:pt idx="29">
                  <c:v>2.8095200000000001E-2</c:v>
                </c:pt>
                <c:pt idx="30">
                  <c:v>2.2526000000000001E-2</c:v>
                </c:pt>
                <c:pt idx="31">
                  <c:v>3.6444799999999999E-2</c:v>
                </c:pt>
                <c:pt idx="32">
                  <c:v>4.0966900000000001E-2</c:v>
                </c:pt>
                <c:pt idx="33">
                  <c:v>4.2618299999999998E-2</c:v>
                </c:pt>
                <c:pt idx="34">
                  <c:v>4.3936099999999999E-2</c:v>
                </c:pt>
                <c:pt idx="35">
                  <c:v>4.06276E-2</c:v>
                </c:pt>
                <c:pt idx="36">
                  <c:v>6.5564399999999995E-2</c:v>
                </c:pt>
                <c:pt idx="37">
                  <c:v>6.6859100000000005E-2</c:v>
                </c:pt>
                <c:pt idx="38">
                  <c:v>7.0251999999999995E-2</c:v>
                </c:pt>
                <c:pt idx="39">
                  <c:v>7.7431299999999995E-2</c:v>
                </c:pt>
                <c:pt idx="40">
                  <c:v>8.7620699999999996E-2</c:v>
                </c:pt>
                <c:pt idx="41">
                  <c:v>0.100539</c:v>
                </c:pt>
                <c:pt idx="42">
                  <c:v>0.113552</c:v>
                </c:pt>
                <c:pt idx="43">
                  <c:v>0.124986</c:v>
                </c:pt>
                <c:pt idx="44">
                  <c:v>0.132662</c:v>
                </c:pt>
                <c:pt idx="45">
                  <c:v>0.14768700000000001</c:v>
                </c:pt>
                <c:pt idx="46">
                  <c:v>0.16451399999999999</c:v>
                </c:pt>
                <c:pt idx="47">
                  <c:v>0.18943199999999999</c:v>
                </c:pt>
                <c:pt idx="48">
                  <c:v>0.218025</c:v>
                </c:pt>
                <c:pt idx="49">
                  <c:v>0.24113399999999999</c:v>
                </c:pt>
                <c:pt idx="50">
                  <c:v>0.264602</c:v>
                </c:pt>
                <c:pt idx="51">
                  <c:v>0.30115700000000001</c:v>
                </c:pt>
                <c:pt idx="52">
                  <c:v>0.324687</c:v>
                </c:pt>
                <c:pt idx="53">
                  <c:v>0.37141999999999997</c:v>
                </c:pt>
                <c:pt idx="54">
                  <c:v>0.41836099999999998</c:v>
                </c:pt>
                <c:pt idx="55">
                  <c:v>0.469945</c:v>
                </c:pt>
                <c:pt idx="56">
                  <c:v>0.52540699999999996</c:v>
                </c:pt>
                <c:pt idx="57">
                  <c:v>0.57669499999999996</c:v>
                </c:pt>
                <c:pt idx="58">
                  <c:v>0.64840399999999998</c:v>
                </c:pt>
                <c:pt idx="59">
                  <c:v>0.72305699999999995</c:v>
                </c:pt>
                <c:pt idx="60">
                  <c:v>0.81203099999999995</c:v>
                </c:pt>
                <c:pt idx="61">
                  <c:v>0.91930299999999998</c:v>
                </c:pt>
                <c:pt idx="62">
                  <c:v>1.0248200000000001</c:v>
                </c:pt>
                <c:pt idx="63">
                  <c:v>1.14533</c:v>
                </c:pt>
                <c:pt idx="64">
                  <c:v>1.2782</c:v>
                </c:pt>
                <c:pt idx="65">
                  <c:v>1.42716</c:v>
                </c:pt>
                <c:pt idx="66">
                  <c:v>1.60171</c:v>
                </c:pt>
                <c:pt idx="67">
                  <c:v>1.7854399999999999</c:v>
                </c:pt>
                <c:pt idx="68">
                  <c:v>2.0016400000000001</c:v>
                </c:pt>
                <c:pt idx="69">
                  <c:v>2.2484600000000001</c:v>
                </c:pt>
                <c:pt idx="70">
                  <c:v>2.5194000000000001</c:v>
                </c:pt>
                <c:pt idx="71">
                  <c:v>2.8094000000000001</c:v>
                </c:pt>
                <c:pt idx="72">
                  <c:v>3.1449500000000001</c:v>
                </c:pt>
                <c:pt idx="73">
                  <c:v>3.5127799999999998</c:v>
                </c:pt>
                <c:pt idx="74">
                  <c:v>3.9409299999999998</c:v>
                </c:pt>
                <c:pt idx="75">
                  <c:v>4.4157799999999998</c:v>
                </c:pt>
                <c:pt idx="76">
                  <c:v>4.9439700000000002</c:v>
                </c:pt>
                <c:pt idx="77">
                  <c:v>5.5208899999999996</c:v>
                </c:pt>
                <c:pt idx="78">
                  <c:v>6.1833600000000004</c:v>
                </c:pt>
                <c:pt idx="79">
                  <c:v>6.91235</c:v>
                </c:pt>
                <c:pt idx="80">
                  <c:v>7.7363999999999997</c:v>
                </c:pt>
                <c:pt idx="81">
                  <c:v>8.6626399999999997</c:v>
                </c:pt>
                <c:pt idx="82">
                  <c:v>9.7003699999999995</c:v>
                </c:pt>
                <c:pt idx="83">
                  <c:v>10.856299999999999</c:v>
                </c:pt>
                <c:pt idx="84">
                  <c:v>12.135</c:v>
                </c:pt>
                <c:pt idx="85">
                  <c:v>13.595599999999999</c:v>
                </c:pt>
                <c:pt idx="86">
                  <c:v>15.214700000000001</c:v>
                </c:pt>
                <c:pt idx="87">
                  <c:v>17.024000000000001</c:v>
                </c:pt>
                <c:pt idx="88">
                  <c:v>19.0458</c:v>
                </c:pt>
                <c:pt idx="89">
                  <c:v>21.314299999999999</c:v>
                </c:pt>
                <c:pt idx="90">
                  <c:v>23.854199999999999</c:v>
                </c:pt>
                <c:pt idx="91">
                  <c:v>26.713999999999999</c:v>
                </c:pt>
                <c:pt idx="92">
                  <c:v>29.896000000000001</c:v>
                </c:pt>
                <c:pt idx="93">
                  <c:v>33.440600000000003</c:v>
                </c:pt>
                <c:pt idx="94">
                  <c:v>37.426099999999998</c:v>
                </c:pt>
                <c:pt idx="95">
                  <c:v>41.869500000000002</c:v>
                </c:pt>
                <c:pt idx="96">
                  <c:v>46.885399999999997</c:v>
                </c:pt>
                <c:pt idx="97">
                  <c:v>52.484499999999997</c:v>
                </c:pt>
                <c:pt idx="98">
                  <c:v>58.741700000000002</c:v>
                </c:pt>
                <c:pt idx="99">
                  <c:v>65.707800000000006</c:v>
                </c:pt>
                <c:pt idx="100">
                  <c:v>73.493799999999993</c:v>
                </c:pt>
                <c:pt idx="101">
                  <c:v>82.299700000000001</c:v>
                </c:pt>
                <c:pt idx="102">
                  <c:v>92.151399999999995</c:v>
                </c:pt>
                <c:pt idx="103">
                  <c:v>103.13800000000001</c:v>
                </c:pt>
                <c:pt idx="104">
                  <c:v>115.423</c:v>
                </c:pt>
                <c:pt idx="105">
                  <c:v>129.303</c:v>
                </c:pt>
                <c:pt idx="106">
                  <c:v>150.51300000000001</c:v>
                </c:pt>
                <c:pt idx="107">
                  <c:v>298.62900000000002</c:v>
                </c:pt>
                <c:pt idx="108">
                  <c:v>2585.84</c:v>
                </c:pt>
                <c:pt idx="109">
                  <c:v>38054.5</c:v>
                </c:pt>
                <c:pt idx="110">
                  <c:v>560498</c:v>
                </c:pt>
                <c:pt idx="111" formatCode="0.00E+00">
                  <c:v>10825700</c:v>
                </c:pt>
                <c:pt idx="112" formatCode="0.00E+00">
                  <c:v>314002000</c:v>
                </c:pt>
                <c:pt idx="113" formatCode="0.00E+00">
                  <c:v>5939150000</c:v>
                </c:pt>
                <c:pt idx="114" formatCode="0.00E+00">
                  <c:v>96830500000</c:v>
                </c:pt>
                <c:pt idx="115" formatCode="0.00E+00">
                  <c:v>1455040000000</c:v>
                </c:pt>
                <c:pt idx="116" formatCode="0.00E+00">
                  <c:v>19566900000000</c:v>
                </c:pt>
                <c:pt idx="117" formatCode="0.00E+00">
                  <c:v>124844000000000</c:v>
                </c:pt>
                <c:pt idx="118" formatCode="0.00E+00">
                  <c:v>149998000000000</c:v>
                </c:pt>
                <c:pt idx="119" formatCode="0.00E+00">
                  <c:v>150000000000000</c:v>
                </c:pt>
                <c:pt idx="120" formatCode="0.00E+00">
                  <c:v>149560000000000</c:v>
                </c:pt>
                <c:pt idx="121" formatCode="0.00E+00">
                  <c:v>147500000000000</c:v>
                </c:pt>
                <c:pt idx="122" formatCode="0.00E+00">
                  <c:v>145000000000000</c:v>
                </c:pt>
                <c:pt idx="123" formatCode="0.00E+00">
                  <c:v>142500000000000</c:v>
                </c:pt>
                <c:pt idx="124" formatCode="0.00E+00">
                  <c:v>140000000000000</c:v>
                </c:pt>
                <c:pt idx="125" formatCode="0.00E+00">
                  <c:v>137500000000000</c:v>
                </c:pt>
                <c:pt idx="126" formatCode="0.00E+00">
                  <c:v>135000000000000</c:v>
                </c:pt>
                <c:pt idx="127" formatCode="0.00E+00">
                  <c:v>132500000000000</c:v>
                </c:pt>
                <c:pt idx="128" formatCode="0.00E+00">
                  <c:v>129841000000000</c:v>
                </c:pt>
                <c:pt idx="129" formatCode="0.00E+00">
                  <c:v>126250000000000</c:v>
                </c:pt>
                <c:pt idx="130" formatCode="0.00E+00">
                  <c:v>122500000000000</c:v>
                </c:pt>
                <c:pt idx="131" formatCode="0.00E+00">
                  <c:v>118750000000000</c:v>
                </c:pt>
                <c:pt idx="132" formatCode="0.00E+00">
                  <c:v>115000000000000</c:v>
                </c:pt>
                <c:pt idx="133" formatCode="0.00E+00">
                  <c:v>111250000000000</c:v>
                </c:pt>
                <c:pt idx="134" formatCode="0.00E+00">
                  <c:v>107500000000000</c:v>
                </c:pt>
                <c:pt idx="135" formatCode="0.00E+00">
                  <c:v>103750000000000</c:v>
                </c:pt>
                <c:pt idx="136" formatCode="0.00E+00">
                  <c:v>99531200000000</c:v>
                </c:pt>
                <c:pt idx="137" formatCode="0.00E+00">
                  <c:v>93750000000000</c:v>
                </c:pt>
                <c:pt idx="138" formatCode="0.00E+00">
                  <c:v>87500000000000</c:v>
                </c:pt>
                <c:pt idx="139" formatCode="0.00E+00">
                  <c:v>81250000000000</c:v>
                </c:pt>
                <c:pt idx="140" formatCode="0.00E+00">
                  <c:v>75000000000000</c:v>
                </c:pt>
                <c:pt idx="141" formatCode="0.00E+00">
                  <c:v>68750000000000</c:v>
                </c:pt>
                <c:pt idx="142" formatCode="0.00E+00">
                  <c:v>62500000000000</c:v>
                </c:pt>
                <c:pt idx="143" formatCode="0.00E+00">
                  <c:v>56250000000000</c:v>
                </c:pt>
                <c:pt idx="144" formatCode="0.00E+00">
                  <c:v>50039900000000</c:v>
                </c:pt>
                <c:pt idx="145" formatCode="0.00E+00">
                  <c:v>44125000000000</c:v>
                </c:pt>
                <c:pt idx="146" formatCode="0.00E+00">
                  <c:v>38250000000000</c:v>
                </c:pt>
                <c:pt idx="147" formatCode="0.00E+00">
                  <c:v>32375000000000</c:v>
                </c:pt>
                <c:pt idx="148" formatCode="0.00E+00">
                  <c:v>26500000000000</c:v>
                </c:pt>
                <c:pt idx="149" formatCode="0.00E+00">
                  <c:v>20625000000000</c:v>
                </c:pt>
                <c:pt idx="150" formatCode="0.00E+00">
                  <c:v>14750000000000</c:v>
                </c:pt>
                <c:pt idx="151" formatCode="0.00E+00">
                  <c:v>8875020000000</c:v>
                </c:pt>
                <c:pt idx="152" formatCode="0.00E+00">
                  <c:v>18839700</c:v>
                </c:pt>
                <c:pt idx="153" formatCode="0.00E+00">
                  <c:v>-21375000000000</c:v>
                </c:pt>
                <c:pt idx="154" formatCode="0.00E+00">
                  <c:v>-39750000000000</c:v>
                </c:pt>
                <c:pt idx="155" formatCode="0.00E+00">
                  <c:v>-58125000000000</c:v>
                </c:pt>
                <c:pt idx="156" formatCode="0.00E+00">
                  <c:v>-76500000000000</c:v>
                </c:pt>
                <c:pt idx="157" formatCode="0.00E+00">
                  <c:v>-94875000000000</c:v>
                </c:pt>
                <c:pt idx="158" formatCode="0.00E+00">
                  <c:v>-113250000000000</c:v>
                </c:pt>
                <c:pt idx="159" formatCode="0.00E+00">
                  <c:v>-131625000000000</c:v>
                </c:pt>
                <c:pt idx="160" formatCode="0.00E+00">
                  <c:v>-151073000000000</c:v>
                </c:pt>
                <c:pt idx="161" formatCode="0.00E+00">
                  <c:v>-181250000000000</c:v>
                </c:pt>
                <c:pt idx="162" formatCode="0.00E+00">
                  <c:v>-212500000000000</c:v>
                </c:pt>
                <c:pt idx="163" formatCode="0.00E+00">
                  <c:v>-243750000000000</c:v>
                </c:pt>
                <c:pt idx="164" formatCode="0.00E+00">
                  <c:v>-275000000000000</c:v>
                </c:pt>
                <c:pt idx="165" formatCode="0.00E+00">
                  <c:v>-306250000000000</c:v>
                </c:pt>
                <c:pt idx="166" formatCode="0.00E+00">
                  <c:v>-337500000000000</c:v>
                </c:pt>
                <c:pt idx="167" formatCode="0.00E+00">
                  <c:v>-368750000000000</c:v>
                </c:pt>
                <c:pt idx="168" formatCode="0.00E+00">
                  <c:v>-403819000000000</c:v>
                </c:pt>
                <c:pt idx="169" formatCode="0.00E+00">
                  <c:v>-303799000000000</c:v>
                </c:pt>
                <c:pt idx="170" formatCode="0.00E+00">
                  <c:v>-22350900000000</c:v>
                </c:pt>
                <c:pt idx="171" formatCode="0.00E+00">
                  <c:v>-400954000000</c:v>
                </c:pt>
                <c:pt idx="172" formatCode="0.00E+00">
                  <c:v>-81305200000</c:v>
                </c:pt>
                <c:pt idx="173" formatCode="0.00E+00">
                  <c:v>-63829900000</c:v>
                </c:pt>
                <c:pt idx="174" formatCode="0.00E+00">
                  <c:v>-54743400000</c:v>
                </c:pt>
                <c:pt idx="175" formatCode="0.00E+00">
                  <c:v>-39678000000</c:v>
                </c:pt>
                <c:pt idx="176" formatCode="0.00E+00">
                  <c:v>416849000000</c:v>
                </c:pt>
                <c:pt idx="177" formatCode="0.00E+00">
                  <c:v>-65065300000</c:v>
                </c:pt>
                <c:pt idx="178" formatCode="0.00E+00">
                  <c:v>-86365300000</c:v>
                </c:pt>
                <c:pt idx="179" formatCode="0.00E+00">
                  <c:v>-73038900000</c:v>
                </c:pt>
                <c:pt idx="180" formatCode="0.00E+00">
                  <c:v>-62224600000</c:v>
                </c:pt>
                <c:pt idx="181" formatCode="0.00E+00">
                  <c:v>-53607400000</c:v>
                </c:pt>
                <c:pt idx="182" formatCode="0.00E+00">
                  <c:v>-46987300000</c:v>
                </c:pt>
                <c:pt idx="183" formatCode="0.00E+00">
                  <c:v>-75602500000</c:v>
                </c:pt>
                <c:pt idx="184" formatCode="0.00E+00">
                  <c:v>-133843000000</c:v>
                </c:pt>
                <c:pt idx="185" formatCode="0.00E+00">
                  <c:v>-48848100000</c:v>
                </c:pt>
                <c:pt idx="186" formatCode="0.00E+00">
                  <c:v>-15934400000</c:v>
                </c:pt>
                <c:pt idx="187" formatCode="0.00E+00">
                  <c:v>-14687900000</c:v>
                </c:pt>
                <c:pt idx="188" formatCode="0.00E+00">
                  <c:v>-13659100000</c:v>
                </c:pt>
                <c:pt idx="189" formatCode="0.00E+00">
                  <c:v>-12457500000</c:v>
                </c:pt>
                <c:pt idx="190" formatCode="0.00E+00">
                  <c:v>37056600000</c:v>
                </c:pt>
                <c:pt idx="191" formatCode="0.00E+00">
                  <c:v>8213920000000</c:v>
                </c:pt>
                <c:pt idx="192" formatCode="0.00E+00">
                  <c:v>-20946300000000</c:v>
                </c:pt>
                <c:pt idx="193" formatCode="0.00E+00">
                  <c:v>8393450000000</c:v>
                </c:pt>
                <c:pt idx="194" formatCode="0.00E+00">
                  <c:v>47353500000</c:v>
                </c:pt>
                <c:pt idx="195" formatCode="0.00E+00">
                  <c:v>242354000</c:v>
                </c:pt>
                <c:pt idx="196">
                  <c:v>993241</c:v>
                </c:pt>
                <c:pt idx="197">
                  <c:v>1424.52</c:v>
                </c:pt>
                <c:pt idx="198">
                  <c:v>1.7317100000000001</c:v>
                </c:pt>
                <c:pt idx="199">
                  <c:v>0</c:v>
                </c:pt>
                <c:pt idx="200">
                  <c:v>0</c:v>
                </c:pt>
                <c:pt idx="202" formatCode="0.00E+00">
                  <c:v>23717014568867.75</c:v>
                </c:pt>
              </c:numCache>
            </c:numRef>
          </c:yVal>
          <c:smooth val="1"/>
        </c:ser>
        <c:ser>
          <c:idx val="4"/>
          <c:order val="4"/>
          <c:tx>
            <c:v>Bias -562V</c:v>
          </c:tx>
          <c:marker>
            <c:symbol val="none"/>
          </c:marker>
          <c:xVal>
            <c:numRef>
              <c:f>Qstep1!$A$2:$A$207</c:f>
              <c:numCache>
                <c:formatCode>General</c:formatCode>
                <c:ptCount val="206"/>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Qstep1!$F$2:$F$207</c:f>
              <c:numCache>
                <c:formatCode>General</c:formatCode>
                <c:ptCount val="206"/>
                <c:pt idx="0">
                  <c:v>8.8105399999999996</c:v>
                </c:pt>
                <c:pt idx="1">
                  <c:v>8.8105399999999996</c:v>
                </c:pt>
                <c:pt idx="2">
                  <c:v>8.8105399999999996</c:v>
                </c:pt>
                <c:pt idx="3">
                  <c:v>8.8105399999999996</c:v>
                </c:pt>
                <c:pt idx="4">
                  <c:v>8.8105399999999996</c:v>
                </c:pt>
                <c:pt idx="5">
                  <c:v>8.8105399999999996</c:v>
                </c:pt>
                <c:pt idx="6">
                  <c:v>8.8105399999999996</c:v>
                </c:pt>
                <c:pt idx="7" formatCode="0.00E+00">
                  <c:v>6741840</c:v>
                </c:pt>
                <c:pt idx="8" formatCode="0.00E+00">
                  <c:v>156113000000000</c:v>
                </c:pt>
                <c:pt idx="9" formatCode="0.00E+00">
                  <c:v>-124061000000000</c:v>
                </c:pt>
                <c:pt idx="10" formatCode="0.00E+00">
                  <c:v>-5917790000000</c:v>
                </c:pt>
                <c:pt idx="11" formatCode="0.00E+00">
                  <c:v>-366098000000</c:v>
                </c:pt>
                <c:pt idx="12" formatCode="0.00E+00">
                  <c:v>-20785100000</c:v>
                </c:pt>
                <c:pt idx="13" formatCode="0.00E+00">
                  <c:v>-913123000</c:v>
                </c:pt>
                <c:pt idx="14" formatCode="0.00E+00">
                  <c:v>-32356900</c:v>
                </c:pt>
                <c:pt idx="15" formatCode="0.00E+00">
                  <c:v>-2224650</c:v>
                </c:pt>
                <c:pt idx="16">
                  <c:v>-145384</c:v>
                </c:pt>
                <c:pt idx="17">
                  <c:v>-8723.4</c:v>
                </c:pt>
                <c:pt idx="18">
                  <c:v>-439.32799999999997</c:v>
                </c:pt>
                <c:pt idx="19">
                  <c:v>-12.18</c:v>
                </c:pt>
                <c:pt idx="20">
                  <c:v>-0.79980399999999996</c:v>
                </c:pt>
                <c:pt idx="21">
                  <c:v>-5.4969399999999996E-3</c:v>
                </c:pt>
                <c:pt idx="22">
                  <c:v>4.8544999999999998E-2</c:v>
                </c:pt>
                <c:pt idx="23">
                  <c:v>6.5647399999999995E-2</c:v>
                </c:pt>
                <c:pt idx="24">
                  <c:v>6.1028399999999997E-2</c:v>
                </c:pt>
                <c:pt idx="25">
                  <c:v>7.30238E-2</c:v>
                </c:pt>
                <c:pt idx="26">
                  <c:v>8.3600300000000002E-2</c:v>
                </c:pt>
                <c:pt idx="27">
                  <c:v>9.4096700000000005E-2</c:v>
                </c:pt>
                <c:pt idx="28">
                  <c:v>0.10127</c:v>
                </c:pt>
                <c:pt idx="29">
                  <c:v>0.10634299999999999</c:v>
                </c:pt>
                <c:pt idx="30">
                  <c:v>0.12575800000000001</c:v>
                </c:pt>
                <c:pt idx="31">
                  <c:v>0.13536400000000001</c:v>
                </c:pt>
                <c:pt idx="32">
                  <c:v>0.15804499999999999</c:v>
                </c:pt>
                <c:pt idx="33">
                  <c:v>0.167238</c:v>
                </c:pt>
                <c:pt idx="34">
                  <c:v>0.181477</c:v>
                </c:pt>
                <c:pt idx="35">
                  <c:v>0.212259</c:v>
                </c:pt>
                <c:pt idx="36">
                  <c:v>0.23585200000000001</c:v>
                </c:pt>
                <c:pt idx="37">
                  <c:v>0.25687300000000002</c:v>
                </c:pt>
                <c:pt idx="38">
                  <c:v>0.28903600000000002</c:v>
                </c:pt>
                <c:pt idx="39">
                  <c:v>0.324938</c:v>
                </c:pt>
                <c:pt idx="40">
                  <c:v>0.36169899999999999</c:v>
                </c:pt>
                <c:pt idx="41">
                  <c:v>0.40403499999999998</c:v>
                </c:pt>
                <c:pt idx="42">
                  <c:v>0.45384200000000002</c:v>
                </c:pt>
                <c:pt idx="43">
                  <c:v>0.50427699999999998</c:v>
                </c:pt>
                <c:pt idx="44">
                  <c:v>0.56467299999999998</c:v>
                </c:pt>
                <c:pt idx="45">
                  <c:v>0.63791299999999995</c:v>
                </c:pt>
                <c:pt idx="46">
                  <c:v>0.71922399999999997</c:v>
                </c:pt>
                <c:pt idx="47">
                  <c:v>0.80165900000000001</c:v>
                </c:pt>
                <c:pt idx="48">
                  <c:v>0.89141599999999999</c:v>
                </c:pt>
                <c:pt idx="49">
                  <c:v>1.00108</c:v>
                </c:pt>
                <c:pt idx="50">
                  <c:v>1.1172200000000001</c:v>
                </c:pt>
                <c:pt idx="51">
                  <c:v>1.2525299999999999</c:v>
                </c:pt>
                <c:pt idx="52">
                  <c:v>1.39215</c:v>
                </c:pt>
                <c:pt idx="53">
                  <c:v>1.57186</c:v>
                </c:pt>
                <c:pt idx="54">
                  <c:v>1.75817</c:v>
                </c:pt>
                <c:pt idx="55">
                  <c:v>1.9625300000000001</c:v>
                </c:pt>
                <c:pt idx="56">
                  <c:v>2.19096</c:v>
                </c:pt>
                <c:pt idx="57">
                  <c:v>2.4384899999999998</c:v>
                </c:pt>
                <c:pt idx="58">
                  <c:v>2.7508599999999999</c:v>
                </c:pt>
                <c:pt idx="59">
                  <c:v>3.0769700000000002</c:v>
                </c:pt>
                <c:pt idx="60">
                  <c:v>3.4445100000000002</c:v>
                </c:pt>
                <c:pt idx="61">
                  <c:v>3.8532299999999999</c:v>
                </c:pt>
                <c:pt idx="62">
                  <c:v>4.3077300000000003</c:v>
                </c:pt>
                <c:pt idx="63">
                  <c:v>4.8168600000000001</c:v>
                </c:pt>
                <c:pt idx="64">
                  <c:v>5.3989900000000004</c:v>
                </c:pt>
                <c:pt idx="65">
                  <c:v>6.0346599999999997</c:v>
                </c:pt>
                <c:pt idx="66">
                  <c:v>6.7591099999999997</c:v>
                </c:pt>
                <c:pt idx="67">
                  <c:v>7.5633999999999997</c:v>
                </c:pt>
                <c:pt idx="68">
                  <c:v>8.4641999999999999</c:v>
                </c:pt>
                <c:pt idx="69">
                  <c:v>9.4774999999999991</c:v>
                </c:pt>
                <c:pt idx="70">
                  <c:v>10.5982</c:v>
                </c:pt>
                <c:pt idx="71">
                  <c:v>11.856</c:v>
                </c:pt>
                <c:pt idx="72">
                  <c:v>13.2774</c:v>
                </c:pt>
                <c:pt idx="73">
                  <c:v>14.842499999999999</c:v>
                </c:pt>
                <c:pt idx="74">
                  <c:v>16.630700000000001</c:v>
                </c:pt>
                <c:pt idx="75">
                  <c:v>18.615500000000001</c:v>
                </c:pt>
                <c:pt idx="76">
                  <c:v>20.8293</c:v>
                </c:pt>
                <c:pt idx="77">
                  <c:v>23.2988</c:v>
                </c:pt>
                <c:pt idx="78">
                  <c:v>26.057400000000001</c:v>
                </c:pt>
                <c:pt idx="79">
                  <c:v>29.161000000000001</c:v>
                </c:pt>
                <c:pt idx="80">
                  <c:v>32.652099999999997</c:v>
                </c:pt>
                <c:pt idx="81">
                  <c:v>36.548200000000001</c:v>
                </c:pt>
                <c:pt idx="82">
                  <c:v>40.8825</c:v>
                </c:pt>
                <c:pt idx="83">
                  <c:v>45.744199999999999</c:v>
                </c:pt>
                <c:pt idx="84">
                  <c:v>51.176699999999997</c:v>
                </c:pt>
                <c:pt idx="85">
                  <c:v>57.299900000000001</c:v>
                </c:pt>
                <c:pt idx="86">
                  <c:v>64.147000000000006</c:v>
                </c:pt>
                <c:pt idx="87">
                  <c:v>71.784199999999998</c:v>
                </c:pt>
                <c:pt idx="88">
                  <c:v>80.304000000000002</c:v>
                </c:pt>
                <c:pt idx="89">
                  <c:v>89.811000000000007</c:v>
                </c:pt>
                <c:pt idx="90">
                  <c:v>100.557</c:v>
                </c:pt>
                <c:pt idx="91">
                  <c:v>112.59399999999999</c:v>
                </c:pt>
                <c:pt idx="92">
                  <c:v>126.18300000000001</c:v>
                </c:pt>
                <c:pt idx="93">
                  <c:v>143.74</c:v>
                </c:pt>
                <c:pt idx="94">
                  <c:v>197.923</c:v>
                </c:pt>
                <c:pt idx="95">
                  <c:v>1138.8</c:v>
                </c:pt>
                <c:pt idx="96">
                  <c:v>24433.7</c:v>
                </c:pt>
                <c:pt idx="97">
                  <c:v>440702</c:v>
                </c:pt>
                <c:pt idx="98" formatCode="0.00E+00">
                  <c:v>7050470</c:v>
                </c:pt>
                <c:pt idx="99" formatCode="0.00E+00">
                  <c:v>105393000</c:v>
                </c:pt>
                <c:pt idx="100" formatCode="0.00E+00">
                  <c:v>1509850000</c:v>
                </c:pt>
                <c:pt idx="101" formatCode="0.00E+00">
                  <c:v>54196800000</c:v>
                </c:pt>
                <c:pt idx="102" formatCode="0.00E+00">
                  <c:v>1067980000000</c:v>
                </c:pt>
                <c:pt idx="103" formatCode="0.00E+00">
                  <c:v>16238400000000</c:v>
                </c:pt>
                <c:pt idx="104" formatCode="0.00E+00">
                  <c:v>105775000000000</c:v>
                </c:pt>
                <c:pt idx="105" formatCode="0.00E+00">
                  <c:v>148759000000000</c:v>
                </c:pt>
                <c:pt idx="106" formatCode="0.00E+00">
                  <c:v>150000000000000</c:v>
                </c:pt>
                <c:pt idx="107" formatCode="0.00E+00">
                  <c:v>150000000000000</c:v>
                </c:pt>
                <c:pt idx="108" formatCode="0.00E+00">
                  <c:v>150000000000000</c:v>
                </c:pt>
                <c:pt idx="109" formatCode="0.00E+00">
                  <c:v>150000000000000</c:v>
                </c:pt>
                <c:pt idx="110" formatCode="0.00E+00">
                  <c:v>150000000000000</c:v>
                </c:pt>
                <c:pt idx="111" formatCode="0.00E+00">
                  <c:v>150000000000000</c:v>
                </c:pt>
                <c:pt idx="112" formatCode="0.00E+00">
                  <c:v>150000000000000</c:v>
                </c:pt>
                <c:pt idx="113" formatCode="0.00E+00">
                  <c:v>150000000000000</c:v>
                </c:pt>
                <c:pt idx="114" formatCode="0.00E+00">
                  <c:v>150000000000000</c:v>
                </c:pt>
                <c:pt idx="115" formatCode="0.00E+00">
                  <c:v>150000000000000</c:v>
                </c:pt>
                <c:pt idx="116" formatCode="0.00E+00">
                  <c:v>150000000000000</c:v>
                </c:pt>
                <c:pt idx="117" formatCode="0.00E+00">
                  <c:v>150000000000000</c:v>
                </c:pt>
                <c:pt idx="118" formatCode="0.00E+00">
                  <c:v>150000000000000</c:v>
                </c:pt>
                <c:pt idx="119" formatCode="0.00E+00">
                  <c:v>150000000000000</c:v>
                </c:pt>
                <c:pt idx="120" formatCode="0.00E+00">
                  <c:v>149560000000000</c:v>
                </c:pt>
                <c:pt idx="121" formatCode="0.00E+00">
                  <c:v>147500000000000</c:v>
                </c:pt>
                <c:pt idx="122" formatCode="0.00E+00">
                  <c:v>145000000000000</c:v>
                </c:pt>
                <c:pt idx="123" formatCode="0.00E+00">
                  <c:v>142500000000000</c:v>
                </c:pt>
                <c:pt idx="124" formatCode="0.00E+00">
                  <c:v>140000000000000</c:v>
                </c:pt>
                <c:pt idx="125" formatCode="0.00E+00">
                  <c:v>137500000000000</c:v>
                </c:pt>
                <c:pt idx="126" formatCode="0.00E+00">
                  <c:v>135000000000000</c:v>
                </c:pt>
                <c:pt idx="127" formatCode="0.00E+00">
                  <c:v>132500000000000</c:v>
                </c:pt>
                <c:pt idx="128" formatCode="0.00E+00">
                  <c:v>129841000000000</c:v>
                </c:pt>
                <c:pt idx="129" formatCode="0.00E+00">
                  <c:v>126250000000000</c:v>
                </c:pt>
                <c:pt idx="130" formatCode="0.00E+00">
                  <c:v>122500000000000</c:v>
                </c:pt>
                <c:pt idx="131" formatCode="0.00E+00">
                  <c:v>118750000000000</c:v>
                </c:pt>
                <c:pt idx="132" formatCode="0.00E+00">
                  <c:v>115000000000000</c:v>
                </c:pt>
                <c:pt idx="133" formatCode="0.00E+00">
                  <c:v>111250000000000</c:v>
                </c:pt>
                <c:pt idx="134" formatCode="0.00E+00">
                  <c:v>107500000000000</c:v>
                </c:pt>
                <c:pt idx="135" formatCode="0.00E+00">
                  <c:v>103750000000000</c:v>
                </c:pt>
                <c:pt idx="136" formatCode="0.00E+00">
                  <c:v>99531300000000</c:v>
                </c:pt>
                <c:pt idx="137" formatCode="0.00E+00">
                  <c:v>93750000000000</c:v>
                </c:pt>
                <c:pt idx="138" formatCode="0.00E+00">
                  <c:v>87500000000000</c:v>
                </c:pt>
                <c:pt idx="139" formatCode="0.00E+00">
                  <c:v>81250000000000</c:v>
                </c:pt>
                <c:pt idx="140" formatCode="0.00E+00">
                  <c:v>75000000000000</c:v>
                </c:pt>
                <c:pt idx="141" formatCode="0.00E+00">
                  <c:v>68750000000000</c:v>
                </c:pt>
                <c:pt idx="142" formatCode="0.00E+00">
                  <c:v>62500000000000</c:v>
                </c:pt>
                <c:pt idx="143" formatCode="0.00E+00">
                  <c:v>56250000000000</c:v>
                </c:pt>
                <c:pt idx="144" formatCode="0.00E+00">
                  <c:v>50039900000000</c:v>
                </c:pt>
                <c:pt idx="145" formatCode="0.00E+00">
                  <c:v>44125000000000</c:v>
                </c:pt>
                <c:pt idx="146" formatCode="0.00E+00">
                  <c:v>38250000000000</c:v>
                </c:pt>
                <c:pt idx="147" formatCode="0.00E+00">
                  <c:v>32375000000000</c:v>
                </c:pt>
                <c:pt idx="148" formatCode="0.00E+00">
                  <c:v>26500000000000</c:v>
                </c:pt>
                <c:pt idx="149" formatCode="0.00E+00">
                  <c:v>20625000000000</c:v>
                </c:pt>
                <c:pt idx="150" formatCode="0.00E+00">
                  <c:v>14750000000000</c:v>
                </c:pt>
                <c:pt idx="151" formatCode="0.00E+00">
                  <c:v>8875020000000</c:v>
                </c:pt>
                <c:pt idx="152" formatCode="0.00E+00">
                  <c:v>23783800</c:v>
                </c:pt>
                <c:pt idx="153" formatCode="0.00E+00">
                  <c:v>-21375000000000</c:v>
                </c:pt>
                <c:pt idx="154" formatCode="0.00E+00">
                  <c:v>-39750000000000</c:v>
                </c:pt>
                <c:pt idx="155" formatCode="0.00E+00">
                  <c:v>-58125000000000</c:v>
                </c:pt>
                <c:pt idx="156" formatCode="0.00E+00">
                  <c:v>-76500000000000</c:v>
                </c:pt>
                <c:pt idx="157" formatCode="0.00E+00">
                  <c:v>-94875000000000</c:v>
                </c:pt>
                <c:pt idx="158" formatCode="0.00E+00">
                  <c:v>-113250000000000</c:v>
                </c:pt>
                <c:pt idx="159" formatCode="0.00E+00">
                  <c:v>-131625000000000</c:v>
                </c:pt>
                <c:pt idx="160" formatCode="0.00E+00">
                  <c:v>-151073000000000</c:v>
                </c:pt>
                <c:pt idx="161" formatCode="0.00E+00">
                  <c:v>-181250000000000</c:v>
                </c:pt>
                <c:pt idx="162" formatCode="0.00E+00">
                  <c:v>-212500000000000</c:v>
                </c:pt>
                <c:pt idx="163" formatCode="0.00E+00">
                  <c:v>-243750000000000</c:v>
                </c:pt>
                <c:pt idx="164" formatCode="0.00E+00">
                  <c:v>-275000000000000</c:v>
                </c:pt>
                <c:pt idx="165" formatCode="0.00E+00">
                  <c:v>-306250000000000</c:v>
                </c:pt>
                <c:pt idx="166" formatCode="0.00E+00">
                  <c:v>-337500000000000</c:v>
                </c:pt>
                <c:pt idx="167" formatCode="0.00E+00">
                  <c:v>-368750000000000</c:v>
                </c:pt>
                <c:pt idx="168" formatCode="0.00E+00">
                  <c:v>-403819000000000</c:v>
                </c:pt>
                <c:pt idx="169" formatCode="0.00E+00">
                  <c:v>-450000000000000</c:v>
                </c:pt>
                <c:pt idx="170" formatCode="0.00E+00">
                  <c:v>-500000000000000</c:v>
                </c:pt>
                <c:pt idx="171" formatCode="0.00E+00">
                  <c:v>-550000000000000</c:v>
                </c:pt>
                <c:pt idx="172" formatCode="0.00E+00">
                  <c:v>-536191000000000</c:v>
                </c:pt>
                <c:pt idx="173" formatCode="0.00E+00">
                  <c:v>-219152000000000</c:v>
                </c:pt>
                <c:pt idx="174" formatCode="0.00E+00">
                  <c:v>-5379280000000</c:v>
                </c:pt>
                <c:pt idx="175" formatCode="0.00E+00">
                  <c:v>-87783500000</c:v>
                </c:pt>
                <c:pt idx="176" formatCode="0.00E+00">
                  <c:v>416713000000</c:v>
                </c:pt>
                <c:pt idx="177" formatCode="0.00E+00">
                  <c:v>-65068500000</c:v>
                </c:pt>
                <c:pt idx="178" formatCode="0.00E+00">
                  <c:v>-86366400000</c:v>
                </c:pt>
                <c:pt idx="179" formatCode="0.00E+00">
                  <c:v>-73039800000</c:v>
                </c:pt>
                <c:pt idx="180" formatCode="0.00E+00">
                  <c:v>-62225400000</c:v>
                </c:pt>
                <c:pt idx="181" formatCode="0.00E+00">
                  <c:v>-53608100000</c:v>
                </c:pt>
                <c:pt idx="182" formatCode="0.00E+00">
                  <c:v>-46987900000</c:v>
                </c:pt>
                <c:pt idx="183" formatCode="0.00E+00">
                  <c:v>-75603000000</c:v>
                </c:pt>
                <c:pt idx="184" formatCode="0.00E+00">
                  <c:v>-133843000000</c:v>
                </c:pt>
                <c:pt idx="185" formatCode="0.00E+00">
                  <c:v>-48848400000</c:v>
                </c:pt>
                <c:pt idx="186" formatCode="0.00E+00">
                  <c:v>-15934700000</c:v>
                </c:pt>
                <c:pt idx="187" formatCode="0.00E+00">
                  <c:v>-14688100000</c:v>
                </c:pt>
                <c:pt idx="188" formatCode="0.00E+00">
                  <c:v>-13659300000</c:v>
                </c:pt>
                <c:pt idx="189" formatCode="0.00E+00">
                  <c:v>-12457800000</c:v>
                </c:pt>
                <c:pt idx="190" formatCode="0.00E+00">
                  <c:v>37056400000</c:v>
                </c:pt>
                <c:pt idx="191" formatCode="0.00E+00">
                  <c:v>8213920000000</c:v>
                </c:pt>
                <c:pt idx="192" formatCode="0.00E+00">
                  <c:v>-20946300000000</c:v>
                </c:pt>
                <c:pt idx="193" formatCode="0.00E+00">
                  <c:v>8393450000000</c:v>
                </c:pt>
                <c:pt idx="194" formatCode="0.00E+00">
                  <c:v>47353500000</c:v>
                </c:pt>
                <c:pt idx="195" formatCode="0.00E+00">
                  <c:v>242354000</c:v>
                </c:pt>
                <c:pt idx="196">
                  <c:v>993242</c:v>
                </c:pt>
                <c:pt idx="197">
                  <c:v>1424.52</c:v>
                </c:pt>
                <c:pt idx="198">
                  <c:v>1.7317100000000001</c:v>
                </c:pt>
                <c:pt idx="199">
                  <c:v>0</c:v>
                </c:pt>
                <c:pt idx="200">
                  <c:v>0</c:v>
                </c:pt>
                <c:pt idx="202" formatCode="0.00E+00">
                  <c:v>15626485693738.252</c:v>
                </c:pt>
              </c:numCache>
            </c:numRef>
          </c:yVal>
          <c:smooth val="1"/>
        </c:ser>
        <c:ser>
          <c:idx val="5"/>
          <c:order val="5"/>
          <c:tx>
            <c:v>Bias -875V</c:v>
          </c:tx>
          <c:marker>
            <c:symbol val="none"/>
          </c:marker>
          <c:xVal>
            <c:numRef>
              <c:f>Qstep1!$A$2:$A$207</c:f>
              <c:numCache>
                <c:formatCode>General</c:formatCode>
                <c:ptCount val="206"/>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Qstep1!$G$2:$G$207</c:f>
              <c:numCache>
                <c:formatCode>General</c:formatCode>
                <c:ptCount val="206"/>
                <c:pt idx="0">
                  <c:v>8.8105399999999996</c:v>
                </c:pt>
                <c:pt idx="1">
                  <c:v>8.8105399999999996</c:v>
                </c:pt>
                <c:pt idx="2">
                  <c:v>8.8105399999999996</c:v>
                </c:pt>
                <c:pt idx="3">
                  <c:v>8.8105399999999996</c:v>
                </c:pt>
                <c:pt idx="4">
                  <c:v>8.8105399999999996</c:v>
                </c:pt>
                <c:pt idx="5">
                  <c:v>8.8105399999999996</c:v>
                </c:pt>
                <c:pt idx="6">
                  <c:v>8.8105399999999996</c:v>
                </c:pt>
                <c:pt idx="7" formatCode="0.00E+00">
                  <c:v>6741840</c:v>
                </c:pt>
                <c:pt idx="8" formatCode="0.00E+00">
                  <c:v>156113000000000</c:v>
                </c:pt>
                <c:pt idx="9" formatCode="0.00E+00">
                  <c:v>-124061000000000</c:v>
                </c:pt>
                <c:pt idx="10" formatCode="0.00E+00">
                  <c:v>-5917790000000</c:v>
                </c:pt>
                <c:pt idx="11" formatCode="0.00E+00">
                  <c:v>-366098000000</c:v>
                </c:pt>
                <c:pt idx="12" formatCode="0.00E+00">
                  <c:v>-20785100000</c:v>
                </c:pt>
                <c:pt idx="13" formatCode="0.00E+00">
                  <c:v>-913119000</c:v>
                </c:pt>
                <c:pt idx="14" formatCode="0.00E+00">
                  <c:v>-32356700</c:v>
                </c:pt>
                <c:pt idx="15" formatCode="0.00E+00">
                  <c:v>-2224630</c:v>
                </c:pt>
                <c:pt idx="16">
                  <c:v>-145383</c:v>
                </c:pt>
                <c:pt idx="17">
                  <c:v>-8723.24</c:v>
                </c:pt>
                <c:pt idx="18">
                  <c:v>-439.22800000000001</c:v>
                </c:pt>
                <c:pt idx="19">
                  <c:v>-12.0853</c:v>
                </c:pt>
                <c:pt idx="20">
                  <c:v>-0.697268</c:v>
                </c:pt>
                <c:pt idx="21">
                  <c:v>0.112416</c:v>
                </c:pt>
                <c:pt idx="22">
                  <c:v>0.19985600000000001</c:v>
                </c:pt>
                <c:pt idx="23">
                  <c:v>0.20829900000000001</c:v>
                </c:pt>
                <c:pt idx="24">
                  <c:v>0.228607</c:v>
                </c:pt>
                <c:pt idx="25">
                  <c:v>0.26125999999999999</c:v>
                </c:pt>
                <c:pt idx="26">
                  <c:v>0.28285900000000003</c:v>
                </c:pt>
                <c:pt idx="27">
                  <c:v>0.31421100000000002</c:v>
                </c:pt>
                <c:pt idx="28">
                  <c:v>0.347937</c:v>
                </c:pt>
                <c:pt idx="29">
                  <c:v>0.400426</c:v>
                </c:pt>
                <c:pt idx="30">
                  <c:v>0.44068000000000002</c:v>
                </c:pt>
                <c:pt idx="31">
                  <c:v>0.482964</c:v>
                </c:pt>
                <c:pt idx="32">
                  <c:v>0.54534800000000005</c:v>
                </c:pt>
                <c:pt idx="33">
                  <c:v>0.60433999999999999</c:v>
                </c:pt>
                <c:pt idx="34">
                  <c:v>0.67289100000000002</c:v>
                </c:pt>
                <c:pt idx="35">
                  <c:v>0.76629100000000006</c:v>
                </c:pt>
                <c:pt idx="36">
                  <c:v>0.84022799999999997</c:v>
                </c:pt>
                <c:pt idx="37">
                  <c:v>0.93906800000000001</c:v>
                </c:pt>
                <c:pt idx="38">
                  <c:v>1.0416399999999999</c:v>
                </c:pt>
                <c:pt idx="39">
                  <c:v>1.1769000000000001</c:v>
                </c:pt>
                <c:pt idx="40">
                  <c:v>1.3071999999999999</c:v>
                </c:pt>
                <c:pt idx="41">
                  <c:v>1.47072</c:v>
                </c:pt>
                <c:pt idx="42">
                  <c:v>1.64984</c:v>
                </c:pt>
                <c:pt idx="43">
                  <c:v>1.8479699999999999</c:v>
                </c:pt>
                <c:pt idx="44">
                  <c:v>2.0657399999999999</c:v>
                </c:pt>
                <c:pt idx="45">
                  <c:v>2.3089400000000002</c:v>
                </c:pt>
                <c:pt idx="46">
                  <c:v>2.5722100000000001</c:v>
                </c:pt>
                <c:pt idx="47">
                  <c:v>2.8888799999999999</c:v>
                </c:pt>
                <c:pt idx="48">
                  <c:v>3.2253400000000001</c:v>
                </c:pt>
                <c:pt idx="49">
                  <c:v>3.6193</c:v>
                </c:pt>
                <c:pt idx="50">
                  <c:v>4.0276100000000001</c:v>
                </c:pt>
                <c:pt idx="51">
                  <c:v>4.5237400000000001</c:v>
                </c:pt>
                <c:pt idx="52">
                  <c:v>5.0577199999999998</c:v>
                </c:pt>
                <c:pt idx="53">
                  <c:v>5.6725099999999999</c:v>
                </c:pt>
                <c:pt idx="54">
                  <c:v>6.3353999999999999</c:v>
                </c:pt>
                <c:pt idx="55">
                  <c:v>7.0902200000000004</c:v>
                </c:pt>
                <c:pt idx="56">
                  <c:v>7.93893</c:v>
                </c:pt>
                <c:pt idx="57">
                  <c:v>8.8766400000000001</c:v>
                </c:pt>
                <c:pt idx="58">
                  <c:v>9.9335100000000001</c:v>
                </c:pt>
                <c:pt idx="59">
                  <c:v>11.1294</c:v>
                </c:pt>
                <c:pt idx="60">
                  <c:v>12.464</c:v>
                </c:pt>
                <c:pt idx="61">
                  <c:v>13.928599999999999</c:v>
                </c:pt>
                <c:pt idx="62">
                  <c:v>15.5771</c:v>
                </c:pt>
                <c:pt idx="63">
                  <c:v>17.447600000000001</c:v>
                </c:pt>
                <c:pt idx="64">
                  <c:v>19.524799999999999</c:v>
                </c:pt>
                <c:pt idx="65">
                  <c:v>21.851600000000001</c:v>
                </c:pt>
                <c:pt idx="66">
                  <c:v>24.459299999999999</c:v>
                </c:pt>
                <c:pt idx="67">
                  <c:v>27.3535</c:v>
                </c:pt>
                <c:pt idx="68">
                  <c:v>30.6096</c:v>
                </c:pt>
                <c:pt idx="69">
                  <c:v>34.263300000000001</c:v>
                </c:pt>
                <c:pt idx="70">
                  <c:v>38.351500000000001</c:v>
                </c:pt>
                <c:pt idx="71">
                  <c:v>42.915799999999997</c:v>
                </c:pt>
                <c:pt idx="72">
                  <c:v>48.017000000000003</c:v>
                </c:pt>
                <c:pt idx="73">
                  <c:v>53.704099999999997</c:v>
                </c:pt>
                <c:pt idx="74">
                  <c:v>60.140099999999997</c:v>
                </c:pt>
                <c:pt idx="75">
                  <c:v>67.317700000000002</c:v>
                </c:pt>
                <c:pt idx="76">
                  <c:v>75.339299999999994</c:v>
                </c:pt>
                <c:pt idx="77">
                  <c:v>84.301599999999993</c:v>
                </c:pt>
                <c:pt idx="78">
                  <c:v>94.285300000000007</c:v>
                </c:pt>
                <c:pt idx="79">
                  <c:v>105.536</c:v>
                </c:pt>
                <c:pt idx="80">
                  <c:v>118.205</c:v>
                </c:pt>
                <c:pt idx="81">
                  <c:v>132.93100000000001</c:v>
                </c:pt>
                <c:pt idx="82">
                  <c:v>158.39099999999999</c:v>
                </c:pt>
                <c:pt idx="83">
                  <c:v>319.16199999999998</c:v>
                </c:pt>
                <c:pt idx="84">
                  <c:v>3152.93</c:v>
                </c:pt>
                <c:pt idx="85">
                  <c:v>86297.9</c:v>
                </c:pt>
                <c:pt idx="86" formatCode="0.00E+00">
                  <c:v>1628650</c:v>
                </c:pt>
                <c:pt idx="87" formatCode="0.00E+00">
                  <c:v>26562100</c:v>
                </c:pt>
                <c:pt idx="88" formatCode="0.00E+00">
                  <c:v>401418000</c:v>
                </c:pt>
                <c:pt idx="89" formatCode="0.00E+00">
                  <c:v>5791760000</c:v>
                </c:pt>
                <c:pt idx="90" formatCode="0.00E+00">
                  <c:v>186138000000</c:v>
                </c:pt>
                <c:pt idx="91" formatCode="0.00E+00">
                  <c:v>3811900000000</c:v>
                </c:pt>
                <c:pt idx="92" formatCode="0.00E+00">
                  <c:v>46705900000000</c:v>
                </c:pt>
                <c:pt idx="93" formatCode="0.00E+00">
                  <c:v>129437000000000</c:v>
                </c:pt>
                <c:pt idx="94" formatCode="0.00E+00">
                  <c:v>149983000000000</c:v>
                </c:pt>
                <c:pt idx="95" formatCode="0.00E+00">
                  <c:v>150000000000000</c:v>
                </c:pt>
                <c:pt idx="96" formatCode="0.00E+00">
                  <c:v>150000000000000</c:v>
                </c:pt>
                <c:pt idx="97" formatCode="0.00E+00">
                  <c:v>150000000000000</c:v>
                </c:pt>
                <c:pt idx="98" formatCode="0.00E+00">
                  <c:v>150000000000000</c:v>
                </c:pt>
                <c:pt idx="99" formatCode="0.00E+00">
                  <c:v>150000000000000</c:v>
                </c:pt>
                <c:pt idx="100" formatCode="0.00E+00">
                  <c:v>150000000000000</c:v>
                </c:pt>
                <c:pt idx="101" formatCode="0.00E+00">
                  <c:v>150000000000000</c:v>
                </c:pt>
                <c:pt idx="102" formatCode="0.00E+00">
                  <c:v>150000000000000</c:v>
                </c:pt>
                <c:pt idx="103" formatCode="0.00E+00">
                  <c:v>150000000000000</c:v>
                </c:pt>
                <c:pt idx="104" formatCode="0.00E+00">
                  <c:v>150000000000000</c:v>
                </c:pt>
                <c:pt idx="105" formatCode="0.00E+00">
                  <c:v>150000000000000</c:v>
                </c:pt>
                <c:pt idx="106" formatCode="0.00E+00">
                  <c:v>150000000000000</c:v>
                </c:pt>
                <c:pt idx="107" formatCode="0.00E+00">
                  <c:v>150000000000000</c:v>
                </c:pt>
                <c:pt idx="108" formatCode="0.00E+00">
                  <c:v>150000000000000</c:v>
                </c:pt>
                <c:pt idx="109" formatCode="0.00E+00">
                  <c:v>150000000000000</c:v>
                </c:pt>
                <c:pt idx="110" formatCode="0.00E+00">
                  <c:v>150000000000000</c:v>
                </c:pt>
                <c:pt idx="111" formatCode="0.00E+00">
                  <c:v>150000000000000</c:v>
                </c:pt>
                <c:pt idx="112" formatCode="0.00E+00">
                  <c:v>150000000000000</c:v>
                </c:pt>
                <c:pt idx="113" formatCode="0.00E+00">
                  <c:v>150000000000000</c:v>
                </c:pt>
                <c:pt idx="114" formatCode="0.00E+00">
                  <c:v>150000000000000</c:v>
                </c:pt>
                <c:pt idx="115" formatCode="0.00E+00">
                  <c:v>150000000000000</c:v>
                </c:pt>
                <c:pt idx="116" formatCode="0.00E+00">
                  <c:v>150000000000000</c:v>
                </c:pt>
                <c:pt idx="117" formatCode="0.00E+00">
                  <c:v>150000000000000</c:v>
                </c:pt>
                <c:pt idx="118" formatCode="0.00E+00">
                  <c:v>150000000000000</c:v>
                </c:pt>
                <c:pt idx="119" formatCode="0.00E+00">
                  <c:v>150000000000000</c:v>
                </c:pt>
                <c:pt idx="120" formatCode="0.00E+00">
                  <c:v>149560000000000</c:v>
                </c:pt>
                <c:pt idx="121" formatCode="0.00E+00">
                  <c:v>147500000000000</c:v>
                </c:pt>
                <c:pt idx="122" formatCode="0.00E+00">
                  <c:v>145000000000000</c:v>
                </c:pt>
                <c:pt idx="123" formatCode="0.00E+00">
                  <c:v>142500000000000</c:v>
                </c:pt>
                <c:pt idx="124" formatCode="0.00E+00">
                  <c:v>140000000000000</c:v>
                </c:pt>
                <c:pt idx="125" formatCode="0.00E+00">
                  <c:v>137500000000000</c:v>
                </c:pt>
                <c:pt idx="126" formatCode="0.00E+00">
                  <c:v>135000000000000</c:v>
                </c:pt>
                <c:pt idx="127" formatCode="0.00E+00">
                  <c:v>132500000000000</c:v>
                </c:pt>
                <c:pt idx="128" formatCode="0.00E+00">
                  <c:v>129841000000000</c:v>
                </c:pt>
                <c:pt idx="129" formatCode="0.00E+00">
                  <c:v>126250000000000</c:v>
                </c:pt>
                <c:pt idx="130" formatCode="0.00E+00">
                  <c:v>122500000000000</c:v>
                </c:pt>
                <c:pt idx="131" formatCode="0.00E+00">
                  <c:v>118750000000000</c:v>
                </c:pt>
                <c:pt idx="132" formatCode="0.00E+00">
                  <c:v>115000000000000</c:v>
                </c:pt>
                <c:pt idx="133" formatCode="0.00E+00">
                  <c:v>111250000000000</c:v>
                </c:pt>
                <c:pt idx="134" formatCode="0.00E+00">
                  <c:v>107500000000000</c:v>
                </c:pt>
                <c:pt idx="135" formatCode="0.00E+00">
                  <c:v>103750000000000</c:v>
                </c:pt>
                <c:pt idx="136" formatCode="0.00E+00">
                  <c:v>99531300000000</c:v>
                </c:pt>
                <c:pt idx="137" formatCode="0.00E+00">
                  <c:v>93750000000000</c:v>
                </c:pt>
                <c:pt idx="138" formatCode="0.00E+00">
                  <c:v>87500000000000</c:v>
                </c:pt>
                <c:pt idx="139" formatCode="0.00E+00">
                  <c:v>81250000000000</c:v>
                </c:pt>
                <c:pt idx="140" formatCode="0.00E+00">
                  <c:v>75000000000000</c:v>
                </c:pt>
                <c:pt idx="141" formatCode="0.00E+00">
                  <c:v>68750000000000</c:v>
                </c:pt>
                <c:pt idx="142" formatCode="0.00E+00">
                  <c:v>62500000000000</c:v>
                </c:pt>
                <c:pt idx="143" formatCode="0.00E+00">
                  <c:v>56250000000000</c:v>
                </c:pt>
                <c:pt idx="144" formatCode="0.00E+00">
                  <c:v>50040000000000</c:v>
                </c:pt>
                <c:pt idx="145" formatCode="0.00E+00">
                  <c:v>44125000000000</c:v>
                </c:pt>
                <c:pt idx="146" formatCode="0.00E+00">
                  <c:v>38250000000000</c:v>
                </c:pt>
                <c:pt idx="147" formatCode="0.00E+00">
                  <c:v>32375000000000</c:v>
                </c:pt>
                <c:pt idx="148" formatCode="0.00E+00">
                  <c:v>26500000000000</c:v>
                </c:pt>
                <c:pt idx="149" formatCode="0.00E+00">
                  <c:v>20625000000000</c:v>
                </c:pt>
                <c:pt idx="150" formatCode="0.00E+00">
                  <c:v>14750000000000</c:v>
                </c:pt>
                <c:pt idx="151" formatCode="0.00E+00">
                  <c:v>8875030000000</c:v>
                </c:pt>
                <c:pt idx="152" formatCode="0.00E+00">
                  <c:v>28657400</c:v>
                </c:pt>
                <c:pt idx="153" formatCode="0.00E+00">
                  <c:v>-21375000000000</c:v>
                </c:pt>
                <c:pt idx="154" formatCode="0.00E+00">
                  <c:v>-39750000000000</c:v>
                </c:pt>
                <c:pt idx="155" formatCode="0.00E+00">
                  <c:v>-58125000000000</c:v>
                </c:pt>
                <c:pt idx="156" formatCode="0.00E+00">
                  <c:v>-76500000000000</c:v>
                </c:pt>
                <c:pt idx="157" formatCode="0.00E+00">
                  <c:v>-94875000000000</c:v>
                </c:pt>
                <c:pt idx="158" formatCode="0.00E+00">
                  <c:v>-113250000000000</c:v>
                </c:pt>
                <c:pt idx="159" formatCode="0.00E+00">
                  <c:v>-131625000000000</c:v>
                </c:pt>
                <c:pt idx="160" formatCode="0.00E+00">
                  <c:v>-151073000000000</c:v>
                </c:pt>
                <c:pt idx="161" formatCode="0.00E+00">
                  <c:v>-181250000000000</c:v>
                </c:pt>
                <c:pt idx="162" formatCode="0.00E+00">
                  <c:v>-212500000000000</c:v>
                </c:pt>
                <c:pt idx="163" formatCode="0.00E+00">
                  <c:v>-243750000000000</c:v>
                </c:pt>
                <c:pt idx="164" formatCode="0.00E+00">
                  <c:v>-275000000000000</c:v>
                </c:pt>
                <c:pt idx="165" formatCode="0.00E+00">
                  <c:v>-306250000000000</c:v>
                </c:pt>
                <c:pt idx="166" formatCode="0.00E+00">
                  <c:v>-337500000000000</c:v>
                </c:pt>
                <c:pt idx="167" formatCode="0.00E+00">
                  <c:v>-368750000000000</c:v>
                </c:pt>
                <c:pt idx="168" formatCode="0.00E+00">
                  <c:v>-403819000000000</c:v>
                </c:pt>
                <c:pt idx="169" formatCode="0.00E+00">
                  <c:v>-450000000000000</c:v>
                </c:pt>
                <c:pt idx="170" formatCode="0.00E+00">
                  <c:v>-500000000000000</c:v>
                </c:pt>
                <c:pt idx="171" formatCode="0.00E+00">
                  <c:v>-550000000000000</c:v>
                </c:pt>
                <c:pt idx="172" formatCode="0.00E+00">
                  <c:v>-600000000000000</c:v>
                </c:pt>
                <c:pt idx="173" formatCode="0.00E+00">
                  <c:v>-650000000000000</c:v>
                </c:pt>
                <c:pt idx="174" formatCode="0.00E+00">
                  <c:v>-700000000000000</c:v>
                </c:pt>
                <c:pt idx="175" formatCode="0.00E+00">
                  <c:v>-476430000000000</c:v>
                </c:pt>
                <c:pt idx="176" formatCode="0.00E+00">
                  <c:v>-11627100000000</c:v>
                </c:pt>
                <c:pt idx="177" formatCode="0.00E+00">
                  <c:v>-242852000000</c:v>
                </c:pt>
                <c:pt idx="178" formatCode="0.00E+00">
                  <c:v>-88618900000</c:v>
                </c:pt>
                <c:pt idx="179" formatCode="0.00E+00">
                  <c:v>-73064200000</c:v>
                </c:pt>
                <c:pt idx="180" formatCode="0.00E+00">
                  <c:v>-62226200000</c:v>
                </c:pt>
                <c:pt idx="181" formatCode="0.00E+00">
                  <c:v>-53608600000</c:v>
                </c:pt>
                <c:pt idx="182" formatCode="0.00E+00">
                  <c:v>-46988400000</c:v>
                </c:pt>
                <c:pt idx="183" formatCode="0.00E+00">
                  <c:v>-75603400000</c:v>
                </c:pt>
                <c:pt idx="184" formatCode="0.00E+00">
                  <c:v>-133843000000</c:v>
                </c:pt>
                <c:pt idx="185" formatCode="0.00E+00">
                  <c:v>-48848600000</c:v>
                </c:pt>
                <c:pt idx="186" formatCode="0.00E+00">
                  <c:v>-15935000000</c:v>
                </c:pt>
                <c:pt idx="187" formatCode="0.00E+00">
                  <c:v>-14688300000</c:v>
                </c:pt>
                <c:pt idx="188" formatCode="0.00E+00">
                  <c:v>-13659500000</c:v>
                </c:pt>
                <c:pt idx="189" formatCode="0.00E+00">
                  <c:v>-12458000000</c:v>
                </c:pt>
                <c:pt idx="190" formatCode="0.00E+00">
                  <c:v>37056200000</c:v>
                </c:pt>
                <c:pt idx="191" formatCode="0.00E+00">
                  <c:v>8213920000000</c:v>
                </c:pt>
                <c:pt idx="192" formatCode="0.00E+00">
                  <c:v>-20946300000000</c:v>
                </c:pt>
                <c:pt idx="193" formatCode="0.00E+00">
                  <c:v>8393450000000</c:v>
                </c:pt>
                <c:pt idx="194" formatCode="0.00E+00">
                  <c:v>47353500000</c:v>
                </c:pt>
                <c:pt idx="195" formatCode="0.00E+00">
                  <c:v>242354000</c:v>
                </c:pt>
                <c:pt idx="196">
                  <c:v>993242</c:v>
                </c:pt>
                <c:pt idx="197">
                  <c:v>1424.52</c:v>
                </c:pt>
                <c:pt idx="198">
                  <c:v>1.7317100000000001</c:v>
                </c:pt>
                <c:pt idx="199">
                  <c:v>0</c:v>
                </c:pt>
                <c:pt idx="200">
                  <c:v>0</c:v>
                </c:pt>
                <c:pt idx="202" formatCode="0.00E+00">
                  <c:v>46016747065988.258</c:v>
                </c:pt>
              </c:numCache>
            </c:numRef>
          </c:yVal>
          <c:smooth val="1"/>
        </c:ser>
        <c:ser>
          <c:idx val="6"/>
          <c:order val="6"/>
          <c:tx>
            <c:v>Bias -1187V</c:v>
          </c:tx>
          <c:marker>
            <c:symbol val="none"/>
          </c:marker>
          <c:xVal>
            <c:numRef>
              <c:f>Qstep1!$A$2:$A$207</c:f>
              <c:numCache>
                <c:formatCode>General</c:formatCode>
                <c:ptCount val="206"/>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Qstep1!$H$2:$H$207</c:f>
              <c:numCache>
                <c:formatCode>General</c:formatCode>
                <c:ptCount val="206"/>
                <c:pt idx="0">
                  <c:v>8.8105399999999996</c:v>
                </c:pt>
                <c:pt idx="1">
                  <c:v>8.8105399999999996</c:v>
                </c:pt>
                <c:pt idx="2">
                  <c:v>8.8105399999999996</c:v>
                </c:pt>
                <c:pt idx="3">
                  <c:v>8.8105399999999996</c:v>
                </c:pt>
                <c:pt idx="4">
                  <c:v>8.8105399999999996</c:v>
                </c:pt>
                <c:pt idx="5">
                  <c:v>8.8105399999999996</c:v>
                </c:pt>
                <c:pt idx="6">
                  <c:v>8.81053</c:v>
                </c:pt>
                <c:pt idx="7" formatCode="0.00E+00">
                  <c:v>6741840</c:v>
                </c:pt>
                <c:pt idx="8" formatCode="0.00E+00">
                  <c:v>156113000000000</c:v>
                </c:pt>
                <c:pt idx="9" formatCode="0.00E+00">
                  <c:v>-124061000000000</c:v>
                </c:pt>
                <c:pt idx="10" formatCode="0.00E+00">
                  <c:v>-5917790000000</c:v>
                </c:pt>
                <c:pt idx="11" formatCode="0.00E+00">
                  <c:v>-366097000000</c:v>
                </c:pt>
                <c:pt idx="12" formatCode="0.00E+00">
                  <c:v>-20785000000</c:v>
                </c:pt>
                <c:pt idx="13" formatCode="0.00E+00">
                  <c:v>-913117000</c:v>
                </c:pt>
                <c:pt idx="14" formatCode="0.00E+00">
                  <c:v>-32356600</c:v>
                </c:pt>
                <c:pt idx="15" formatCode="0.00E+00">
                  <c:v>-2224620</c:v>
                </c:pt>
                <c:pt idx="16">
                  <c:v>-145382</c:v>
                </c:pt>
                <c:pt idx="17">
                  <c:v>-8722.9500000000007</c:v>
                </c:pt>
                <c:pt idx="18">
                  <c:v>-438.99</c:v>
                </c:pt>
                <c:pt idx="19">
                  <c:v>-11.8193</c:v>
                </c:pt>
                <c:pt idx="20">
                  <c:v>-0.395181</c:v>
                </c:pt>
                <c:pt idx="21">
                  <c:v>0.44192300000000001</c:v>
                </c:pt>
                <c:pt idx="22">
                  <c:v>0.55508500000000005</c:v>
                </c:pt>
                <c:pt idx="23">
                  <c:v>0.62023899999999998</c:v>
                </c:pt>
                <c:pt idx="24">
                  <c:v>0.67753099999999999</c:v>
                </c:pt>
                <c:pt idx="25">
                  <c:v>0.75697300000000001</c:v>
                </c:pt>
                <c:pt idx="26">
                  <c:v>0.84218700000000002</c:v>
                </c:pt>
                <c:pt idx="27">
                  <c:v>0.93519399999999997</c:v>
                </c:pt>
                <c:pt idx="28">
                  <c:v>1.04312</c:v>
                </c:pt>
                <c:pt idx="29">
                  <c:v>1.16394</c:v>
                </c:pt>
                <c:pt idx="30">
                  <c:v>1.2964599999999999</c:v>
                </c:pt>
                <c:pt idx="31">
                  <c:v>1.45242</c:v>
                </c:pt>
                <c:pt idx="32">
                  <c:v>1.6071500000000001</c:v>
                </c:pt>
                <c:pt idx="33">
                  <c:v>1.81735</c:v>
                </c:pt>
                <c:pt idx="34">
                  <c:v>2.0103499999999999</c:v>
                </c:pt>
                <c:pt idx="35">
                  <c:v>2.2594400000000001</c:v>
                </c:pt>
                <c:pt idx="36">
                  <c:v>2.5098799999999999</c:v>
                </c:pt>
                <c:pt idx="37">
                  <c:v>2.8177400000000001</c:v>
                </c:pt>
                <c:pt idx="38">
                  <c:v>3.1642399999999999</c:v>
                </c:pt>
                <c:pt idx="39">
                  <c:v>3.5325500000000001</c:v>
                </c:pt>
                <c:pt idx="40">
                  <c:v>3.9391500000000002</c:v>
                </c:pt>
                <c:pt idx="41">
                  <c:v>4.4099399999999997</c:v>
                </c:pt>
                <c:pt idx="42">
                  <c:v>4.9397500000000001</c:v>
                </c:pt>
                <c:pt idx="43">
                  <c:v>5.5284500000000003</c:v>
                </c:pt>
                <c:pt idx="44">
                  <c:v>6.1930300000000003</c:v>
                </c:pt>
                <c:pt idx="45">
                  <c:v>6.9283900000000003</c:v>
                </c:pt>
                <c:pt idx="46">
                  <c:v>7.7467100000000002</c:v>
                </c:pt>
                <c:pt idx="47">
                  <c:v>8.6738</c:v>
                </c:pt>
                <c:pt idx="48">
                  <c:v>9.6974699999999991</c:v>
                </c:pt>
                <c:pt idx="49">
                  <c:v>10.857799999999999</c:v>
                </c:pt>
                <c:pt idx="50">
                  <c:v>12.1508</c:v>
                </c:pt>
                <c:pt idx="51">
                  <c:v>13.583299999999999</c:v>
                </c:pt>
                <c:pt idx="52">
                  <c:v>15.1958</c:v>
                </c:pt>
                <c:pt idx="53">
                  <c:v>17.025700000000001</c:v>
                </c:pt>
                <c:pt idx="54">
                  <c:v>19.054300000000001</c:v>
                </c:pt>
                <c:pt idx="55">
                  <c:v>21.3139</c:v>
                </c:pt>
                <c:pt idx="56">
                  <c:v>23.8445</c:v>
                </c:pt>
                <c:pt idx="57">
                  <c:v>26.672000000000001</c:v>
                </c:pt>
                <c:pt idx="58">
                  <c:v>29.881</c:v>
                </c:pt>
                <c:pt idx="59">
                  <c:v>33.453800000000001</c:v>
                </c:pt>
                <c:pt idx="60">
                  <c:v>37.414700000000003</c:v>
                </c:pt>
                <c:pt idx="61">
                  <c:v>41.860799999999998</c:v>
                </c:pt>
                <c:pt idx="62">
                  <c:v>46.805999999999997</c:v>
                </c:pt>
                <c:pt idx="63">
                  <c:v>52.412100000000002</c:v>
                </c:pt>
                <c:pt idx="64">
                  <c:v>58.682299999999998</c:v>
                </c:pt>
                <c:pt idx="65">
                  <c:v>65.674899999999994</c:v>
                </c:pt>
                <c:pt idx="66">
                  <c:v>73.483599999999996</c:v>
                </c:pt>
                <c:pt idx="67">
                  <c:v>82.183400000000006</c:v>
                </c:pt>
                <c:pt idx="68">
                  <c:v>91.966499999999996</c:v>
                </c:pt>
                <c:pt idx="69">
                  <c:v>102.974</c:v>
                </c:pt>
                <c:pt idx="70">
                  <c:v>115.273</c:v>
                </c:pt>
                <c:pt idx="71">
                  <c:v>129.27199999999999</c:v>
                </c:pt>
                <c:pt idx="72">
                  <c:v>148.53100000000001</c:v>
                </c:pt>
                <c:pt idx="73">
                  <c:v>222.339</c:v>
                </c:pt>
                <c:pt idx="74">
                  <c:v>2371.38</c:v>
                </c:pt>
                <c:pt idx="75">
                  <c:v>43696.1</c:v>
                </c:pt>
                <c:pt idx="76">
                  <c:v>725057</c:v>
                </c:pt>
                <c:pt idx="77" formatCode="0.00E+00">
                  <c:v>11087200</c:v>
                </c:pt>
                <c:pt idx="78" formatCode="0.00E+00">
                  <c:v>161202000</c:v>
                </c:pt>
                <c:pt idx="79" formatCode="0.00E+00">
                  <c:v>4549790000</c:v>
                </c:pt>
                <c:pt idx="80" formatCode="0.00E+00">
                  <c:v>103469000000</c:v>
                </c:pt>
                <c:pt idx="81" formatCode="0.00E+00">
                  <c:v>1799370000000</c:v>
                </c:pt>
                <c:pt idx="82" formatCode="0.00E+00">
                  <c:v>24956200000000</c:v>
                </c:pt>
                <c:pt idx="83" formatCode="0.00E+00">
                  <c:v>126012000000000</c:v>
                </c:pt>
                <c:pt idx="84" formatCode="0.00E+00">
                  <c:v>150000000000000</c:v>
                </c:pt>
                <c:pt idx="85" formatCode="0.00E+00">
                  <c:v>150000000000000</c:v>
                </c:pt>
                <c:pt idx="86" formatCode="0.00E+00">
                  <c:v>150000000000000</c:v>
                </c:pt>
                <c:pt idx="87" formatCode="0.00E+00">
                  <c:v>150000000000000</c:v>
                </c:pt>
                <c:pt idx="88" formatCode="0.00E+00">
                  <c:v>150000000000000</c:v>
                </c:pt>
                <c:pt idx="89" formatCode="0.00E+00">
                  <c:v>150000000000000</c:v>
                </c:pt>
                <c:pt idx="90" formatCode="0.00E+00">
                  <c:v>150000000000000</c:v>
                </c:pt>
                <c:pt idx="91" formatCode="0.00E+00">
                  <c:v>150000000000000</c:v>
                </c:pt>
                <c:pt idx="92" formatCode="0.00E+00">
                  <c:v>150000000000000</c:v>
                </c:pt>
                <c:pt idx="93" formatCode="0.00E+00">
                  <c:v>150000000000000</c:v>
                </c:pt>
                <c:pt idx="94" formatCode="0.00E+00">
                  <c:v>150000000000000</c:v>
                </c:pt>
                <c:pt idx="95" formatCode="0.00E+00">
                  <c:v>150000000000000</c:v>
                </c:pt>
                <c:pt idx="96" formatCode="0.00E+00">
                  <c:v>150000000000000</c:v>
                </c:pt>
                <c:pt idx="97" formatCode="0.00E+00">
                  <c:v>150000000000000</c:v>
                </c:pt>
                <c:pt idx="98" formatCode="0.00E+00">
                  <c:v>150000000000000</c:v>
                </c:pt>
                <c:pt idx="99" formatCode="0.00E+00">
                  <c:v>150000000000000</c:v>
                </c:pt>
                <c:pt idx="100" formatCode="0.00E+00">
                  <c:v>150000000000000</c:v>
                </c:pt>
                <c:pt idx="101" formatCode="0.00E+00">
                  <c:v>150000000000000</c:v>
                </c:pt>
                <c:pt idx="102" formatCode="0.00E+00">
                  <c:v>150000000000000</c:v>
                </c:pt>
                <c:pt idx="103" formatCode="0.00E+00">
                  <c:v>150000000000000</c:v>
                </c:pt>
                <c:pt idx="104" formatCode="0.00E+00">
                  <c:v>150000000000000</c:v>
                </c:pt>
                <c:pt idx="105" formatCode="0.00E+00">
                  <c:v>150000000000000</c:v>
                </c:pt>
                <c:pt idx="106" formatCode="0.00E+00">
                  <c:v>150000000000000</c:v>
                </c:pt>
                <c:pt idx="107" formatCode="0.00E+00">
                  <c:v>150000000000000</c:v>
                </c:pt>
                <c:pt idx="108" formatCode="0.00E+00">
                  <c:v>150000000000000</c:v>
                </c:pt>
                <c:pt idx="109" formatCode="0.00E+00">
                  <c:v>150000000000000</c:v>
                </c:pt>
                <c:pt idx="110" formatCode="0.00E+00">
                  <c:v>150000000000000</c:v>
                </c:pt>
                <c:pt idx="111" formatCode="0.00E+00">
                  <c:v>150000000000000</c:v>
                </c:pt>
                <c:pt idx="112" formatCode="0.00E+00">
                  <c:v>150000000000000</c:v>
                </c:pt>
                <c:pt idx="113" formatCode="0.00E+00">
                  <c:v>150000000000000</c:v>
                </c:pt>
                <c:pt idx="114" formatCode="0.00E+00">
                  <c:v>150000000000000</c:v>
                </c:pt>
                <c:pt idx="115" formatCode="0.00E+00">
                  <c:v>150000000000000</c:v>
                </c:pt>
                <c:pt idx="116" formatCode="0.00E+00">
                  <c:v>150000000000000</c:v>
                </c:pt>
                <c:pt idx="117" formatCode="0.00E+00">
                  <c:v>150000000000000</c:v>
                </c:pt>
                <c:pt idx="118" formatCode="0.00E+00">
                  <c:v>150000000000000</c:v>
                </c:pt>
                <c:pt idx="119" formatCode="0.00E+00">
                  <c:v>150000000000000</c:v>
                </c:pt>
                <c:pt idx="120" formatCode="0.00E+00">
                  <c:v>149560000000000</c:v>
                </c:pt>
                <c:pt idx="121" formatCode="0.00E+00">
                  <c:v>147500000000000</c:v>
                </c:pt>
                <c:pt idx="122" formatCode="0.00E+00">
                  <c:v>145000000000000</c:v>
                </c:pt>
                <c:pt idx="123" formatCode="0.00E+00">
                  <c:v>142500000000000</c:v>
                </c:pt>
                <c:pt idx="124" formatCode="0.00E+00">
                  <c:v>140000000000000</c:v>
                </c:pt>
                <c:pt idx="125" formatCode="0.00E+00">
                  <c:v>137500000000000</c:v>
                </c:pt>
                <c:pt idx="126" formatCode="0.00E+00">
                  <c:v>135000000000000</c:v>
                </c:pt>
                <c:pt idx="127" formatCode="0.00E+00">
                  <c:v>132500000000000</c:v>
                </c:pt>
                <c:pt idx="128" formatCode="0.00E+00">
                  <c:v>129841000000000</c:v>
                </c:pt>
                <c:pt idx="129" formatCode="0.00E+00">
                  <c:v>126250000000000</c:v>
                </c:pt>
                <c:pt idx="130" formatCode="0.00E+00">
                  <c:v>122500000000000</c:v>
                </c:pt>
                <c:pt idx="131" formatCode="0.00E+00">
                  <c:v>118750000000000</c:v>
                </c:pt>
                <c:pt idx="132" formatCode="0.00E+00">
                  <c:v>115000000000000</c:v>
                </c:pt>
                <c:pt idx="133" formatCode="0.00E+00">
                  <c:v>111250000000000</c:v>
                </c:pt>
                <c:pt idx="134" formatCode="0.00E+00">
                  <c:v>107500000000000</c:v>
                </c:pt>
                <c:pt idx="135" formatCode="0.00E+00">
                  <c:v>103750000000000</c:v>
                </c:pt>
                <c:pt idx="136" formatCode="0.00E+00">
                  <c:v>99531300000000</c:v>
                </c:pt>
                <c:pt idx="137" formatCode="0.00E+00">
                  <c:v>93750000000000</c:v>
                </c:pt>
                <c:pt idx="138" formatCode="0.00E+00">
                  <c:v>87500000000000</c:v>
                </c:pt>
                <c:pt idx="139" formatCode="0.00E+00">
                  <c:v>81250000000000</c:v>
                </c:pt>
                <c:pt idx="140" formatCode="0.00E+00">
                  <c:v>75000000000000</c:v>
                </c:pt>
                <c:pt idx="141" formatCode="0.00E+00">
                  <c:v>68750000000000</c:v>
                </c:pt>
                <c:pt idx="142" formatCode="0.00E+00">
                  <c:v>62500000000000</c:v>
                </c:pt>
                <c:pt idx="143" formatCode="0.00E+00">
                  <c:v>56250000000000</c:v>
                </c:pt>
                <c:pt idx="144" formatCode="0.00E+00">
                  <c:v>50040000000000</c:v>
                </c:pt>
                <c:pt idx="145" formatCode="0.00E+00">
                  <c:v>44125000000000</c:v>
                </c:pt>
                <c:pt idx="146" formatCode="0.00E+00">
                  <c:v>38250000000000</c:v>
                </c:pt>
                <c:pt idx="147" formatCode="0.00E+00">
                  <c:v>32375000000000</c:v>
                </c:pt>
                <c:pt idx="148" formatCode="0.00E+00">
                  <c:v>26500000000000</c:v>
                </c:pt>
                <c:pt idx="149" formatCode="0.00E+00">
                  <c:v>20625000000000</c:v>
                </c:pt>
                <c:pt idx="150" formatCode="0.00E+00">
                  <c:v>14750000000000</c:v>
                </c:pt>
                <c:pt idx="151" formatCode="0.00E+00">
                  <c:v>8875030000000</c:v>
                </c:pt>
                <c:pt idx="152" formatCode="0.00E+00">
                  <c:v>33589800</c:v>
                </c:pt>
                <c:pt idx="153" formatCode="0.00E+00">
                  <c:v>-21375000000000</c:v>
                </c:pt>
                <c:pt idx="154" formatCode="0.00E+00">
                  <c:v>-39750000000000</c:v>
                </c:pt>
                <c:pt idx="155" formatCode="0.00E+00">
                  <c:v>-58125000000000</c:v>
                </c:pt>
                <c:pt idx="156" formatCode="0.00E+00">
                  <c:v>-76500000000000</c:v>
                </c:pt>
                <c:pt idx="157" formatCode="0.00E+00">
                  <c:v>-94875000000000</c:v>
                </c:pt>
                <c:pt idx="158" formatCode="0.00E+00">
                  <c:v>-113250000000000</c:v>
                </c:pt>
                <c:pt idx="159" formatCode="0.00E+00">
                  <c:v>-131625000000000</c:v>
                </c:pt>
                <c:pt idx="160" formatCode="0.00E+00">
                  <c:v>-151073000000000</c:v>
                </c:pt>
                <c:pt idx="161" formatCode="0.00E+00">
                  <c:v>-181250000000000</c:v>
                </c:pt>
                <c:pt idx="162" formatCode="0.00E+00">
                  <c:v>-212500000000000</c:v>
                </c:pt>
                <c:pt idx="163" formatCode="0.00E+00">
                  <c:v>-243750000000000</c:v>
                </c:pt>
                <c:pt idx="164" formatCode="0.00E+00">
                  <c:v>-275000000000000</c:v>
                </c:pt>
                <c:pt idx="165" formatCode="0.00E+00">
                  <c:v>-306250000000000</c:v>
                </c:pt>
                <c:pt idx="166" formatCode="0.00E+00">
                  <c:v>-337500000000000</c:v>
                </c:pt>
                <c:pt idx="167" formatCode="0.00E+00">
                  <c:v>-368750000000000</c:v>
                </c:pt>
                <c:pt idx="168" formatCode="0.00E+00">
                  <c:v>-403819000000000</c:v>
                </c:pt>
                <c:pt idx="169" formatCode="0.00E+00">
                  <c:v>-450000000000000</c:v>
                </c:pt>
                <c:pt idx="170" formatCode="0.00E+00">
                  <c:v>-500000000000000</c:v>
                </c:pt>
                <c:pt idx="171" formatCode="0.00E+00">
                  <c:v>-550000000000000</c:v>
                </c:pt>
                <c:pt idx="172" formatCode="0.00E+00">
                  <c:v>-600000000000000</c:v>
                </c:pt>
                <c:pt idx="173" formatCode="0.00E+00">
                  <c:v>-650000000000000</c:v>
                </c:pt>
                <c:pt idx="174" formatCode="0.00E+00">
                  <c:v>-700000000000000</c:v>
                </c:pt>
                <c:pt idx="175" formatCode="0.00E+00">
                  <c:v>-750000000000000</c:v>
                </c:pt>
                <c:pt idx="176" formatCode="0.00E+00">
                  <c:v>-783676000000000</c:v>
                </c:pt>
                <c:pt idx="177" formatCode="0.00E+00">
                  <c:v>-463006000000000</c:v>
                </c:pt>
                <c:pt idx="178" formatCode="0.00E+00">
                  <c:v>-10294900000000</c:v>
                </c:pt>
                <c:pt idx="179" formatCode="0.00E+00">
                  <c:v>-180782000000</c:v>
                </c:pt>
                <c:pt idx="180" formatCode="0.00E+00">
                  <c:v>-63028600000</c:v>
                </c:pt>
                <c:pt idx="181" formatCode="0.00E+00">
                  <c:v>-53609800000</c:v>
                </c:pt>
                <c:pt idx="182" formatCode="0.00E+00">
                  <c:v>-46988800000</c:v>
                </c:pt>
                <c:pt idx="183" formatCode="0.00E+00">
                  <c:v>-75603800000</c:v>
                </c:pt>
                <c:pt idx="184" formatCode="0.00E+00">
                  <c:v>-133844000000</c:v>
                </c:pt>
                <c:pt idx="185" formatCode="0.00E+00">
                  <c:v>-48848900000</c:v>
                </c:pt>
                <c:pt idx="186" formatCode="0.00E+00">
                  <c:v>-15935200000</c:v>
                </c:pt>
                <c:pt idx="187" formatCode="0.00E+00">
                  <c:v>-14688500000</c:v>
                </c:pt>
                <c:pt idx="188" formatCode="0.00E+00">
                  <c:v>-13659700000</c:v>
                </c:pt>
                <c:pt idx="189" formatCode="0.00E+00">
                  <c:v>-12458100000</c:v>
                </c:pt>
                <c:pt idx="190" formatCode="0.00E+00">
                  <c:v>37056000000</c:v>
                </c:pt>
                <c:pt idx="191" formatCode="0.00E+00">
                  <c:v>8213920000000</c:v>
                </c:pt>
                <c:pt idx="192" formatCode="0.00E+00">
                  <c:v>-20946300000000</c:v>
                </c:pt>
                <c:pt idx="193" formatCode="0.00E+00">
                  <c:v>8393450000000</c:v>
                </c:pt>
                <c:pt idx="194" formatCode="0.00E+00">
                  <c:v>47353500000</c:v>
                </c:pt>
                <c:pt idx="195" formatCode="0.00E+00">
                  <c:v>242354000</c:v>
                </c:pt>
                <c:pt idx="196">
                  <c:v>993243</c:v>
                </c:pt>
                <c:pt idx="197">
                  <c:v>1424.85</c:v>
                </c:pt>
                <c:pt idx="198">
                  <c:v>1.7317100000000001</c:v>
                </c:pt>
                <c:pt idx="199">
                  <c:v>0</c:v>
                </c:pt>
                <c:pt idx="200">
                  <c:v>0</c:v>
                </c:pt>
                <c:pt idx="202" formatCode="0.00E+00">
                  <c:v>65500890372.581711</c:v>
                </c:pt>
              </c:numCache>
            </c:numRef>
          </c:yVal>
          <c:smooth val="1"/>
        </c:ser>
        <c:ser>
          <c:idx val="7"/>
          <c:order val="7"/>
          <c:tx>
            <c:v>Bias -1500V</c:v>
          </c:tx>
          <c:marker>
            <c:symbol val="none"/>
          </c:marker>
          <c:xVal>
            <c:numRef>
              <c:f>Qstep1!$A$2:$A$207</c:f>
              <c:numCache>
                <c:formatCode>General</c:formatCode>
                <c:ptCount val="206"/>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Qstep1!$I$2:$I$207</c:f>
              <c:numCache>
                <c:formatCode>General</c:formatCode>
                <c:ptCount val="206"/>
                <c:pt idx="0">
                  <c:v>8.8105399999999996</c:v>
                </c:pt>
                <c:pt idx="1">
                  <c:v>8.8105399999999996</c:v>
                </c:pt>
                <c:pt idx="2">
                  <c:v>8.8105399999999996</c:v>
                </c:pt>
                <c:pt idx="3">
                  <c:v>8.8105399999999996</c:v>
                </c:pt>
                <c:pt idx="4">
                  <c:v>8.8105399999999996</c:v>
                </c:pt>
                <c:pt idx="5">
                  <c:v>8.8105399999999996</c:v>
                </c:pt>
                <c:pt idx="6">
                  <c:v>8.81053</c:v>
                </c:pt>
                <c:pt idx="7" formatCode="0.00E+00">
                  <c:v>6741840</c:v>
                </c:pt>
                <c:pt idx="8" formatCode="0.00E+00">
                  <c:v>156113000000000</c:v>
                </c:pt>
                <c:pt idx="9" formatCode="0.00E+00">
                  <c:v>-124061000000000</c:v>
                </c:pt>
                <c:pt idx="10" formatCode="0.00E+00">
                  <c:v>-5917780000000</c:v>
                </c:pt>
                <c:pt idx="11" formatCode="0.00E+00">
                  <c:v>-366097000000</c:v>
                </c:pt>
                <c:pt idx="12" formatCode="0.00E+00">
                  <c:v>-20785000000</c:v>
                </c:pt>
                <c:pt idx="13" formatCode="0.00E+00">
                  <c:v>-913114000</c:v>
                </c:pt>
                <c:pt idx="14" formatCode="0.00E+00">
                  <c:v>-32356400</c:v>
                </c:pt>
                <c:pt idx="15" formatCode="0.00E+00">
                  <c:v>-2224610</c:v>
                </c:pt>
                <c:pt idx="16">
                  <c:v>-145380</c:v>
                </c:pt>
                <c:pt idx="17">
                  <c:v>-8722.33</c:v>
                </c:pt>
                <c:pt idx="18">
                  <c:v>-438.35199999999998</c:v>
                </c:pt>
                <c:pt idx="19">
                  <c:v>-11.1196</c:v>
                </c:pt>
                <c:pt idx="20">
                  <c:v>0.36647800000000003</c:v>
                </c:pt>
                <c:pt idx="21">
                  <c:v>1.2723199999999999</c:v>
                </c:pt>
                <c:pt idx="22">
                  <c:v>1.47427</c:v>
                </c:pt>
                <c:pt idx="23">
                  <c:v>1.6393599999999999</c:v>
                </c:pt>
                <c:pt idx="24">
                  <c:v>1.8069200000000001</c:v>
                </c:pt>
                <c:pt idx="25">
                  <c:v>2.0106199999999999</c:v>
                </c:pt>
                <c:pt idx="26">
                  <c:v>2.2425099999999998</c:v>
                </c:pt>
                <c:pt idx="27">
                  <c:v>2.4818600000000002</c:v>
                </c:pt>
                <c:pt idx="28">
                  <c:v>2.7831000000000001</c:v>
                </c:pt>
                <c:pt idx="29">
                  <c:v>3.0886</c:v>
                </c:pt>
                <c:pt idx="30">
                  <c:v>3.4518900000000001</c:v>
                </c:pt>
                <c:pt idx="31">
                  <c:v>3.8526799999999999</c:v>
                </c:pt>
                <c:pt idx="32">
                  <c:v>4.3128500000000001</c:v>
                </c:pt>
                <c:pt idx="33">
                  <c:v>4.8218500000000004</c:v>
                </c:pt>
                <c:pt idx="34">
                  <c:v>5.3930999999999996</c:v>
                </c:pt>
                <c:pt idx="35">
                  <c:v>6.01342</c:v>
                </c:pt>
                <c:pt idx="36">
                  <c:v>6.7210999999999999</c:v>
                </c:pt>
                <c:pt idx="37">
                  <c:v>7.5321699999999998</c:v>
                </c:pt>
                <c:pt idx="38">
                  <c:v>8.4261499999999998</c:v>
                </c:pt>
                <c:pt idx="39">
                  <c:v>9.4287899999999993</c:v>
                </c:pt>
                <c:pt idx="40">
                  <c:v>10.5358</c:v>
                </c:pt>
                <c:pt idx="41">
                  <c:v>11.7948</c:v>
                </c:pt>
                <c:pt idx="42">
                  <c:v>13.206200000000001</c:v>
                </c:pt>
                <c:pt idx="43">
                  <c:v>14.7685</c:v>
                </c:pt>
                <c:pt idx="44">
                  <c:v>16.531400000000001</c:v>
                </c:pt>
                <c:pt idx="45">
                  <c:v>18.479099999999999</c:v>
                </c:pt>
                <c:pt idx="46">
                  <c:v>20.662800000000001</c:v>
                </c:pt>
                <c:pt idx="47">
                  <c:v>23.1556</c:v>
                </c:pt>
                <c:pt idx="48">
                  <c:v>25.927700000000002</c:v>
                </c:pt>
                <c:pt idx="49">
                  <c:v>29.004999999999999</c:v>
                </c:pt>
                <c:pt idx="50">
                  <c:v>32.449399999999997</c:v>
                </c:pt>
                <c:pt idx="51">
                  <c:v>36.287999999999997</c:v>
                </c:pt>
                <c:pt idx="52">
                  <c:v>40.605899999999998</c:v>
                </c:pt>
                <c:pt idx="53">
                  <c:v>45.475099999999998</c:v>
                </c:pt>
                <c:pt idx="54">
                  <c:v>50.8977</c:v>
                </c:pt>
                <c:pt idx="55">
                  <c:v>56.951500000000003</c:v>
                </c:pt>
                <c:pt idx="56">
                  <c:v>63.711799999999997</c:v>
                </c:pt>
                <c:pt idx="57">
                  <c:v>71.267700000000005</c:v>
                </c:pt>
                <c:pt idx="58">
                  <c:v>79.805899999999994</c:v>
                </c:pt>
                <c:pt idx="59">
                  <c:v>89.338899999999995</c:v>
                </c:pt>
                <c:pt idx="60">
                  <c:v>99.976699999999994</c:v>
                </c:pt>
                <c:pt idx="61">
                  <c:v>111.852</c:v>
                </c:pt>
                <c:pt idx="62">
                  <c:v>125.191</c:v>
                </c:pt>
                <c:pt idx="63">
                  <c:v>142.86799999999999</c:v>
                </c:pt>
                <c:pt idx="64">
                  <c:v>216.006</c:v>
                </c:pt>
                <c:pt idx="65">
                  <c:v>1186.55</c:v>
                </c:pt>
                <c:pt idx="66">
                  <c:v>15871.1</c:v>
                </c:pt>
                <c:pt idx="67">
                  <c:v>230052</c:v>
                </c:pt>
                <c:pt idx="68" formatCode="0.00E+00">
                  <c:v>5502810</c:v>
                </c:pt>
                <c:pt idx="69" formatCode="0.00E+00">
                  <c:v>138596000</c:v>
                </c:pt>
                <c:pt idx="70" formatCode="0.00E+00">
                  <c:v>2518910000</c:v>
                </c:pt>
                <c:pt idx="71" formatCode="0.00E+00">
                  <c:v>40307200000</c:v>
                </c:pt>
                <c:pt idx="72" formatCode="0.00E+00">
                  <c:v>601023000000</c:v>
                </c:pt>
                <c:pt idx="73" formatCode="0.00E+00">
                  <c:v>8369530000000</c:v>
                </c:pt>
                <c:pt idx="74" formatCode="0.00E+00">
                  <c:v>87197200000000</c:v>
                </c:pt>
                <c:pt idx="75" formatCode="0.00E+00">
                  <c:v>149795000000000</c:v>
                </c:pt>
                <c:pt idx="76" formatCode="0.00E+00">
                  <c:v>150000000000000</c:v>
                </c:pt>
                <c:pt idx="77" formatCode="0.00E+00">
                  <c:v>150000000000000</c:v>
                </c:pt>
                <c:pt idx="78" formatCode="0.00E+00">
                  <c:v>150000000000000</c:v>
                </c:pt>
                <c:pt idx="79" formatCode="0.00E+00">
                  <c:v>150000000000000</c:v>
                </c:pt>
                <c:pt idx="80" formatCode="0.00E+00">
                  <c:v>150000000000000</c:v>
                </c:pt>
                <c:pt idx="81" formatCode="0.00E+00">
                  <c:v>150000000000000</c:v>
                </c:pt>
                <c:pt idx="82" formatCode="0.00E+00">
                  <c:v>150000000000000</c:v>
                </c:pt>
                <c:pt idx="83" formatCode="0.00E+00">
                  <c:v>150000000000000</c:v>
                </c:pt>
                <c:pt idx="84" formatCode="0.00E+00">
                  <c:v>150000000000000</c:v>
                </c:pt>
                <c:pt idx="85" formatCode="0.00E+00">
                  <c:v>150000000000000</c:v>
                </c:pt>
                <c:pt idx="86" formatCode="0.00E+00">
                  <c:v>150000000000000</c:v>
                </c:pt>
                <c:pt idx="87" formatCode="0.00E+00">
                  <c:v>150000000000000</c:v>
                </c:pt>
                <c:pt idx="88" formatCode="0.00E+00">
                  <c:v>150000000000000</c:v>
                </c:pt>
                <c:pt idx="89" formatCode="0.00E+00">
                  <c:v>150000000000000</c:v>
                </c:pt>
                <c:pt idx="90" formatCode="0.00E+00">
                  <c:v>150000000000000</c:v>
                </c:pt>
                <c:pt idx="91" formatCode="0.00E+00">
                  <c:v>150000000000000</c:v>
                </c:pt>
                <c:pt idx="92" formatCode="0.00E+00">
                  <c:v>150000000000000</c:v>
                </c:pt>
                <c:pt idx="93" formatCode="0.00E+00">
                  <c:v>150000000000000</c:v>
                </c:pt>
                <c:pt idx="94" formatCode="0.00E+00">
                  <c:v>150000000000000</c:v>
                </c:pt>
                <c:pt idx="95" formatCode="0.00E+00">
                  <c:v>150000000000000</c:v>
                </c:pt>
                <c:pt idx="96" formatCode="0.00E+00">
                  <c:v>150000000000000</c:v>
                </c:pt>
                <c:pt idx="97" formatCode="0.00E+00">
                  <c:v>150000000000000</c:v>
                </c:pt>
                <c:pt idx="98" formatCode="0.00E+00">
                  <c:v>150000000000000</c:v>
                </c:pt>
                <c:pt idx="99" formatCode="0.00E+00">
                  <c:v>150000000000000</c:v>
                </c:pt>
                <c:pt idx="100" formatCode="0.00E+00">
                  <c:v>150000000000000</c:v>
                </c:pt>
                <c:pt idx="101" formatCode="0.00E+00">
                  <c:v>150000000000000</c:v>
                </c:pt>
                <c:pt idx="102" formatCode="0.00E+00">
                  <c:v>150000000000000</c:v>
                </c:pt>
                <c:pt idx="103" formatCode="0.00E+00">
                  <c:v>150000000000000</c:v>
                </c:pt>
                <c:pt idx="104" formatCode="0.00E+00">
                  <c:v>150000000000000</c:v>
                </c:pt>
                <c:pt idx="105" formatCode="0.00E+00">
                  <c:v>150000000000000</c:v>
                </c:pt>
                <c:pt idx="106" formatCode="0.00E+00">
                  <c:v>150000000000000</c:v>
                </c:pt>
                <c:pt idx="107" formatCode="0.00E+00">
                  <c:v>150000000000000</c:v>
                </c:pt>
                <c:pt idx="108" formatCode="0.00E+00">
                  <c:v>150000000000000</c:v>
                </c:pt>
                <c:pt idx="109" formatCode="0.00E+00">
                  <c:v>150000000000000</c:v>
                </c:pt>
                <c:pt idx="110" formatCode="0.00E+00">
                  <c:v>150000000000000</c:v>
                </c:pt>
                <c:pt idx="111" formatCode="0.00E+00">
                  <c:v>150000000000000</c:v>
                </c:pt>
                <c:pt idx="112" formatCode="0.00E+00">
                  <c:v>150000000000000</c:v>
                </c:pt>
                <c:pt idx="113" formatCode="0.00E+00">
                  <c:v>150000000000000</c:v>
                </c:pt>
                <c:pt idx="114" formatCode="0.00E+00">
                  <c:v>150000000000000</c:v>
                </c:pt>
                <c:pt idx="115" formatCode="0.00E+00">
                  <c:v>150000000000000</c:v>
                </c:pt>
                <c:pt idx="116" formatCode="0.00E+00">
                  <c:v>150000000000000</c:v>
                </c:pt>
                <c:pt idx="117" formatCode="0.00E+00">
                  <c:v>150000000000000</c:v>
                </c:pt>
                <c:pt idx="118" formatCode="0.00E+00">
                  <c:v>150000000000000</c:v>
                </c:pt>
                <c:pt idx="119" formatCode="0.00E+00">
                  <c:v>150000000000000</c:v>
                </c:pt>
                <c:pt idx="120" formatCode="0.00E+00">
                  <c:v>149560000000000</c:v>
                </c:pt>
                <c:pt idx="121" formatCode="0.00E+00">
                  <c:v>147500000000000</c:v>
                </c:pt>
                <c:pt idx="122" formatCode="0.00E+00">
                  <c:v>145000000000000</c:v>
                </c:pt>
                <c:pt idx="123" formatCode="0.00E+00">
                  <c:v>142500000000000</c:v>
                </c:pt>
                <c:pt idx="124" formatCode="0.00E+00">
                  <c:v>140000000000000</c:v>
                </c:pt>
                <c:pt idx="125" formatCode="0.00E+00">
                  <c:v>137500000000000</c:v>
                </c:pt>
                <c:pt idx="126" formatCode="0.00E+00">
                  <c:v>135000000000000</c:v>
                </c:pt>
                <c:pt idx="127" formatCode="0.00E+00">
                  <c:v>132500000000000</c:v>
                </c:pt>
                <c:pt idx="128" formatCode="0.00E+00">
                  <c:v>129841000000000</c:v>
                </c:pt>
                <c:pt idx="129" formatCode="0.00E+00">
                  <c:v>126250000000000</c:v>
                </c:pt>
                <c:pt idx="130" formatCode="0.00E+00">
                  <c:v>122500000000000</c:v>
                </c:pt>
                <c:pt idx="131" formatCode="0.00E+00">
                  <c:v>118750000000000</c:v>
                </c:pt>
                <c:pt idx="132" formatCode="0.00E+00">
                  <c:v>115000000000000</c:v>
                </c:pt>
                <c:pt idx="133" formatCode="0.00E+00">
                  <c:v>111250000000000</c:v>
                </c:pt>
                <c:pt idx="134" formatCode="0.00E+00">
                  <c:v>107500000000000</c:v>
                </c:pt>
                <c:pt idx="135" formatCode="0.00E+00">
                  <c:v>103750000000000</c:v>
                </c:pt>
                <c:pt idx="136" formatCode="0.00E+00">
                  <c:v>99531300000000</c:v>
                </c:pt>
                <c:pt idx="137" formatCode="0.00E+00">
                  <c:v>93750000000000</c:v>
                </c:pt>
                <c:pt idx="138" formatCode="0.00E+00">
                  <c:v>87500000000000</c:v>
                </c:pt>
                <c:pt idx="139" formatCode="0.00E+00">
                  <c:v>81250000000000</c:v>
                </c:pt>
                <c:pt idx="140" formatCode="0.00E+00">
                  <c:v>75000000000000</c:v>
                </c:pt>
                <c:pt idx="141" formatCode="0.00E+00">
                  <c:v>68750000000000</c:v>
                </c:pt>
                <c:pt idx="142" formatCode="0.00E+00">
                  <c:v>62500000000000</c:v>
                </c:pt>
                <c:pt idx="143" formatCode="0.00E+00">
                  <c:v>56250000000000</c:v>
                </c:pt>
                <c:pt idx="144" formatCode="0.00E+00">
                  <c:v>50040000000000</c:v>
                </c:pt>
                <c:pt idx="145" formatCode="0.00E+00">
                  <c:v>44125000000000</c:v>
                </c:pt>
                <c:pt idx="146" formatCode="0.00E+00">
                  <c:v>38250000000000</c:v>
                </c:pt>
                <c:pt idx="147" formatCode="0.00E+00">
                  <c:v>32375000000000</c:v>
                </c:pt>
                <c:pt idx="148" formatCode="0.00E+00">
                  <c:v>26500000000000</c:v>
                </c:pt>
                <c:pt idx="149" formatCode="0.00E+00">
                  <c:v>20625000000000</c:v>
                </c:pt>
                <c:pt idx="150" formatCode="0.00E+00">
                  <c:v>14750000000000</c:v>
                </c:pt>
                <c:pt idx="151" formatCode="0.00E+00">
                  <c:v>8875040000000</c:v>
                </c:pt>
                <c:pt idx="152" formatCode="0.00E+00">
                  <c:v>37584300</c:v>
                </c:pt>
                <c:pt idx="153" formatCode="0.00E+00">
                  <c:v>-21375000000000</c:v>
                </c:pt>
                <c:pt idx="154" formatCode="0.00E+00">
                  <c:v>-39750000000000</c:v>
                </c:pt>
                <c:pt idx="155" formatCode="0.00E+00">
                  <c:v>-58125000000000</c:v>
                </c:pt>
                <c:pt idx="156" formatCode="0.00E+00">
                  <c:v>-76500000000000</c:v>
                </c:pt>
                <c:pt idx="157" formatCode="0.00E+00">
                  <c:v>-94875000000000</c:v>
                </c:pt>
                <c:pt idx="158" formatCode="0.00E+00">
                  <c:v>-113250000000000</c:v>
                </c:pt>
                <c:pt idx="159" formatCode="0.00E+00">
                  <c:v>-131625000000000</c:v>
                </c:pt>
                <c:pt idx="160" formatCode="0.00E+00">
                  <c:v>-151073000000000</c:v>
                </c:pt>
                <c:pt idx="161" formatCode="0.00E+00">
                  <c:v>-181250000000000</c:v>
                </c:pt>
                <c:pt idx="162" formatCode="0.00E+00">
                  <c:v>-212500000000000</c:v>
                </c:pt>
                <c:pt idx="163" formatCode="0.00E+00">
                  <c:v>-243750000000000</c:v>
                </c:pt>
                <c:pt idx="164" formatCode="0.00E+00">
                  <c:v>-275000000000000</c:v>
                </c:pt>
                <c:pt idx="165" formatCode="0.00E+00">
                  <c:v>-306250000000000</c:v>
                </c:pt>
                <c:pt idx="166" formatCode="0.00E+00">
                  <c:v>-337500000000000</c:v>
                </c:pt>
                <c:pt idx="167" formatCode="0.00E+00">
                  <c:v>-368750000000000</c:v>
                </c:pt>
                <c:pt idx="168" formatCode="0.00E+00">
                  <c:v>-403819000000000</c:v>
                </c:pt>
                <c:pt idx="169" formatCode="0.00E+00">
                  <c:v>-450000000000000</c:v>
                </c:pt>
                <c:pt idx="170" formatCode="0.00E+00">
                  <c:v>-500000000000000</c:v>
                </c:pt>
                <c:pt idx="171" formatCode="0.00E+00">
                  <c:v>-550000000000000</c:v>
                </c:pt>
                <c:pt idx="172" formatCode="0.00E+00">
                  <c:v>-600000000000000</c:v>
                </c:pt>
                <c:pt idx="173" formatCode="0.00E+00">
                  <c:v>-650000000000000</c:v>
                </c:pt>
                <c:pt idx="174" formatCode="0.00E+00">
                  <c:v>-700000000000000</c:v>
                </c:pt>
                <c:pt idx="175" formatCode="0.00E+00">
                  <c:v>-750000000000000</c:v>
                </c:pt>
                <c:pt idx="176" formatCode="0.00E+00">
                  <c:v>-802170000000000</c:v>
                </c:pt>
                <c:pt idx="177" formatCode="0.00E+00">
                  <c:v>-887500000000000</c:v>
                </c:pt>
                <c:pt idx="178" formatCode="0.00E+00">
                  <c:v>-684235000000000</c:v>
                </c:pt>
                <c:pt idx="179" formatCode="0.00E+00">
                  <c:v>-138081000000000</c:v>
                </c:pt>
                <c:pt idx="180" formatCode="0.00E+00">
                  <c:v>-1324800000000</c:v>
                </c:pt>
                <c:pt idx="181" formatCode="0.00E+00">
                  <c:v>-54703900000</c:v>
                </c:pt>
                <c:pt idx="182" formatCode="0.00E+00">
                  <c:v>-46999800000</c:v>
                </c:pt>
                <c:pt idx="183" formatCode="0.00E+00">
                  <c:v>-75604200000</c:v>
                </c:pt>
                <c:pt idx="184" formatCode="0.00E+00">
                  <c:v>-133844000000</c:v>
                </c:pt>
                <c:pt idx="185" formatCode="0.00E+00">
                  <c:v>-48849100000</c:v>
                </c:pt>
                <c:pt idx="186" formatCode="0.00E+00">
                  <c:v>-15935300000</c:v>
                </c:pt>
                <c:pt idx="187" formatCode="0.00E+00">
                  <c:v>-14688700000</c:v>
                </c:pt>
                <c:pt idx="188" formatCode="0.00E+00">
                  <c:v>-13659900000</c:v>
                </c:pt>
                <c:pt idx="189" formatCode="0.00E+00">
                  <c:v>-12458300000</c:v>
                </c:pt>
                <c:pt idx="190" formatCode="0.00E+00">
                  <c:v>37055900000</c:v>
                </c:pt>
                <c:pt idx="191" formatCode="0.00E+00">
                  <c:v>8213920000000</c:v>
                </c:pt>
                <c:pt idx="192" formatCode="0.00E+00">
                  <c:v>-20946300000000</c:v>
                </c:pt>
                <c:pt idx="193" formatCode="0.00E+00">
                  <c:v>8393450000000</c:v>
                </c:pt>
                <c:pt idx="194" formatCode="0.00E+00">
                  <c:v>47353500000</c:v>
                </c:pt>
                <c:pt idx="195" formatCode="0.00E+00">
                  <c:v>242355000</c:v>
                </c:pt>
                <c:pt idx="196">
                  <c:v>993244</c:v>
                </c:pt>
                <c:pt idx="197">
                  <c:v>1424.85</c:v>
                </c:pt>
                <c:pt idx="198">
                  <c:v>1.7317100000000001</c:v>
                </c:pt>
                <c:pt idx="199">
                  <c:v>0</c:v>
                </c:pt>
                <c:pt idx="200">
                  <c:v>0</c:v>
                </c:pt>
                <c:pt idx="202" formatCode="0.00E+00">
                  <c:v>37104280591412.586</c:v>
                </c:pt>
              </c:numCache>
            </c:numRef>
          </c:yVal>
          <c:smooth val="1"/>
        </c:ser>
        <c:ser>
          <c:idx val="9"/>
          <c:order val="8"/>
          <c:tx>
            <c:v>Bias -1700V</c:v>
          </c:tx>
          <c:marker>
            <c:symbol val="none"/>
          </c:marker>
          <c:xVal>
            <c:numRef>
              <c:f>Qstep1!$A$2:$A$202</c:f>
              <c:numCache>
                <c:formatCode>General</c:formatCode>
                <c:ptCount val="201"/>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Qstep1!$J$2:$J$202</c:f>
              <c:numCache>
                <c:formatCode>General</c:formatCode>
                <c:ptCount val="201"/>
                <c:pt idx="0">
                  <c:v>13.0692</c:v>
                </c:pt>
                <c:pt idx="1">
                  <c:v>13.0692</c:v>
                </c:pt>
                <c:pt idx="2" formatCode="0.00E+00">
                  <c:v>-2478280</c:v>
                </c:pt>
                <c:pt idx="3" formatCode="0.00E+00">
                  <c:v>-6443560</c:v>
                </c:pt>
                <c:pt idx="4" formatCode="0.00E+00">
                  <c:v>-10408800</c:v>
                </c:pt>
                <c:pt idx="5" formatCode="0.00E+00">
                  <c:v>1948280000000</c:v>
                </c:pt>
                <c:pt idx="6" formatCode="0.00E+00">
                  <c:v>5844850000000</c:v>
                </c:pt>
                <c:pt idx="7" formatCode="0.00E+00">
                  <c:v>9741430000000</c:v>
                </c:pt>
                <c:pt idx="8" formatCode="0.00E+00">
                  <c:v>13638000000000</c:v>
                </c:pt>
                <c:pt idx="9" formatCode="0.00E+00">
                  <c:v>3441510000000</c:v>
                </c:pt>
                <c:pt idx="10" formatCode="0.00E+00">
                  <c:v>-6755000000000</c:v>
                </c:pt>
                <c:pt idx="11" formatCode="0.00E+00">
                  <c:v>-13258100000000</c:v>
                </c:pt>
                <c:pt idx="12" formatCode="0.00E+00">
                  <c:v>-8681020000000</c:v>
                </c:pt>
                <c:pt idx="13" formatCode="0.00E+00">
                  <c:v>-4103940000000</c:v>
                </c:pt>
                <c:pt idx="14" formatCode="0.00E+00">
                  <c:v>-95060200000</c:v>
                </c:pt>
                <c:pt idx="15" formatCode="0.00E+00">
                  <c:v>-63610900000</c:v>
                </c:pt>
                <c:pt idx="16" formatCode="0.00E+00">
                  <c:v>-32161600000</c:v>
                </c:pt>
                <c:pt idx="17" formatCode="0.00E+00">
                  <c:v>-712321000</c:v>
                </c:pt>
                <c:pt idx="18" formatCode="0.00E+00">
                  <c:v>-486019000</c:v>
                </c:pt>
                <c:pt idx="19" formatCode="0.00E+00">
                  <c:v>-259717000</c:v>
                </c:pt>
                <c:pt idx="20" formatCode="0.00E+00">
                  <c:v>-33415100</c:v>
                </c:pt>
                <c:pt idx="21" formatCode="0.00E+00">
                  <c:v>-3702050</c:v>
                </c:pt>
                <c:pt idx="22" formatCode="0.00E+00">
                  <c:v>-2073100</c:v>
                </c:pt>
                <c:pt idx="23">
                  <c:v>-444143</c:v>
                </c:pt>
                <c:pt idx="24">
                  <c:v>-28110.3</c:v>
                </c:pt>
                <c:pt idx="25">
                  <c:v>-16384.5</c:v>
                </c:pt>
                <c:pt idx="26">
                  <c:v>-4658.63</c:v>
                </c:pt>
                <c:pt idx="27">
                  <c:v>-208.34899999999999</c:v>
                </c:pt>
                <c:pt idx="28">
                  <c:v>-123.402</c:v>
                </c:pt>
                <c:pt idx="29">
                  <c:v>-38.456400000000002</c:v>
                </c:pt>
                <c:pt idx="30">
                  <c:v>4.7135300000000004</c:v>
                </c:pt>
                <c:pt idx="31">
                  <c:v>6.1071999999999997</c:v>
                </c:pt>
                <c:pt idx="32">
                  <c:v>7.5008600000000003</c:v>
                </c:pt>
                <c:pt idx="33">
                  <c:v>8.7895099999999999</c:v>
                </c:pt>
                <c:pt idx="34">
                  <c:v>9.9031500000000001</c:v>
                </c:pt>
                <c:pt idx="35">
                  <c:v>11.0168</c:v>
                </c:pt>
                <c:pt idx="36">
                  <c:v>12.249499999999999</c:v>
                </c:pt>
                <c:pt idx="37">
                  <c:v>13.839499999999999</c:v>
                </c:pt>
                <c:pt idx="38">
                  <c:v>15.429500000000001</c:v>
                </c:pt>
                <c:pt idx="39">
                  <c:v>17.102599999999999</c:v>
                </c:pt>
                <c:pt idx="40">
                  <c:v>19.357700000000001</c:v>
                </c:pt>
                <c:pt idx="41">
                  <c:v>21.6129</c:v>
                </c:pt>
                <c:pt idx="42">
                  <c:v>23.867999999999999</c:v>
                </c:pt>
                <c:pt idx="43">
                  <c:v>27.062899999999999</c:v>
                </c:pt>
                <c:pt idx="44">
                  <c:v>30.2578</c:v>
                </c:pt>
                <c:pt idx="45">
                  <c:v>33.4527</c:v>
                </c:pt>
                <c:pt idx="46">
                  <c:v>37.924599999999998</c:v>
                </c:pt>
                <c:pt idx="47">
                  <c:v>42.578899999999997</c:v>
                </c:pt>
                <c:pt idx="48">
                  <c:v>47.233199999999997</c:v>
                </c:pt>
                <c:pt idx="49">
                  <c:v>63.2453</c:v>
                </c:pt>
                <c:pt idx="50">
                  <c:v>83.043400000000005</c:v>
                </c:pt>
                <c:pt idx="51">
                  <c:v>102.842</c:v>
                </c:pt>
                <c:pt idx="52">
                  <c:v>1273.44</c:v>
                </c:pt>
                <c:pt idx="53">
                  <c:v>3134.52</c:v>
                </c:pt>
                <c:pt idx="54">
                  <c:v>4995.59</c:v>
                </c:pt>
                <c:pt idx="55">
                  <c:v>134563</c:v>
                </c:pt>
                <c:pt idx="56">
                  <c:v>391838</c:v>
                </c:pt>
                <c:pt idx="57">
                  <c:v>649112</c:v>
                </c:pt>
                <c:pt idx="58" formatCode="0.00E+00">
                  <c:v>14211700</c:v>
                </c:pt>
                <c:pt idx="59" formatCode="0.00E+00">
                  <c:v>49949800</c:v>
                </c:pt>
                <c:pt idx="60" formatCode="0.00E+00">
                  <c:v>85687900</c:v>
                </c:pt>
                <c:pt idx="61" formatCode="0.00E+00">
                  <c:v>1353590000</c:v>
                </c:pt>
                <c:pt idx="62" formatCode="0.00E+00">
                  <c:v>6317960000</c:v>
                </c:pt>
                <c:pt idx="63" formatCode="0.00E+00">
                  <c:v>11282300000</c:v>
                </c:pt>
                <c:pt idx="64" formatCode="0.00E+00">
                  <c:v>101206000000</c:v>
                </c:pt>
                <c:pt idx="65" formatCode="0.00E+00">
                  <c:v>785843000000</c:v>
                </c:pt>
                <c:pt idx="66" formatCode="0.00E+00">
                  <c:v>1470480000000</c:v>
                </c:pt>
                <c:pt idx="67" formatCode="0.00E+00">
                  <c:v>2155120000000</c:v>
                </c:pt>
                <c:pt idx="68" formatCode="0.00E+00">
                  <c:v>42943600000000</c:v>
                </c:pt>
                <c:pt idx="69" formatCode="0.00E+00">
                  <c:v>83732000000000</c:v>
                </c:pt>
                <c:pt idx="70" formatCode="0.00E+00">
                  <c:v>124520000000000</c:v>
                </c:pt>
                <c:pt idx="71" formatCode="0.00E+00">
                  <c:v>135326000000000</c:v>
                </c:pt>
                <c:pt idx="72" formatCode="0.00E+00">
                  <c:v>141848000000000</c:v>
                </c:pt>
                <c:pt idx="73" formatCode="0.00E+00">
                  <c:v>148369000000000</c:v>
                </c:pt>
                <c:pt idx="74" formatCode="0.00E+00">
                  <c:v>150000000000000</c:v>
                </c:pt>
                <c:pt idx="75" formatCode="0.00E+00">
                  <c:v>150000000000000</c:v>
                </c:pt>
                <c:pt idx="76" formatCode="0.00E+00">
                  <c:v>150000000000000</c:v>
                </c:pt>
                <c:pt idx="77" formatCode="0.00E+00">
                  <c:v>150000000000000</c:v>
                </c:pt>
                <c:pt idx="78" formatCode="0.00E+00">
                  <c:v>150000000000000</c:v>
                </c:pt>
                <c:pt idx="79" formatCode="0.00E+00">
                  <c:v>150000000000000</c:v>
                </c:pt>
                <c:pt idx="80" formatCode="0.00E+00">
                  <c:v>150000000000000</c:v>
                </c:pt>
                <c:pt idx="81" formatCode="0.00E+00">
                  <c:v>150000000000000</c:v>
                </c:pt>
                <c:pt idx="82" formatCode="0.00E+00">
                  <c:v>150000000000000</c:v>
                </c:pt>
                <c:pt idx="83" formatCode="0.00E+00">
                  <c:v>150000000000000</c:v>
                </c:pt>
                <c:pt idx="84" formatCode="0.00E+00">
                  <c:v>150000000000000</c:v>
                </c:pt>
                <c:pt idx="85" formatCode="0.00E+00">
                  <c:v>150000000000000</c:v>
                </c:pt>
                <c:pt idx="86" formatCode="0.00E+00">
                  <c:v>150000000000000</c:v>
                </c:pt>
                <c:pt idx="87" formatCode="0.00E+00">
                  <c:v>150000000000000</c:v>
                </c:pt>
                <c:pt idx="88" formatCode="0.00E+00">
                  <c:v>150000000000000</c:v>
                </c:pt>
                <c:pt idx="89" formatCode="0.00E+00">
                  <c:v>150000000000000</c:v>
                </c:pt>
                <c:pt idx="90" formatCode="0.00E+00">
                  <c:v>150000000000000</c:v>
                </c:pt>
                <c:pt idx="91" formatCode="0.00E+00">
                  <c:v>150000000000000</c:v>
                </c:pt>
                <c:pt idx="92" formatCode="0.00E+00">
                  <c:v>150000000000000</c:v>
                </c:pt>
                <c:pt idx="93" formatCode="0.00E+00">
                  <c:v>150000000000000</c:v>
                </c:pt>
                <c:pt idx="94" formatCode="0.00E+00">
                  <c:v>150000000000000</c:v>
                </c:pt>
                <c:pt idx="95" formatCode="0.00E+00">
                  <c:v>150000000000000</c:v>
                </c:pt>
                <c:pt idx="96" formatCode="0.00E+00">
                  <c:v>150000000000000</c:v>
                </c:pt>
                <c:pt idx="97" formatCode="0.00E+00">
                  <c:v>150000000000000</c:v>
                </c:pt>
                <c:pt idx="98" formatCode="0.00E+00">
                  <c:v>150000000000000</c:v>
                </c:pt>
                <c:pt idx="99" formatCode="0.00E+00">
                  <c:v>150000000000000</c:v>
                </c:pt>
                <c:pt idx="100" formatCode="0.00E+00">
                  <c:v>150000000000000</c:v>
                </c:pt>
                <c:pt idx="101" formatCode="0.00E+00">
                  <c:v>150000000000000</c:v>
                </c:pt>
                <c:pt idx="102" formatCode="0.00E+00">
                  <c:v>150000000000000</c:v>
                </c:pt>
                <c:pt idx="103" formatCode="0.00E+00">
                  <c:v>150000000000000</c:v>
                </c:pt>
                <c:pt idx="104" formatCode="0.00E+00">
                  <c:v>150000000000000</c:v>
                </c:pt>
                <c:pt idx="105" formatCode="0.00E+00">
                  <c:v>150000000000000</c:v>
                </c:pt>
                <c:pt idx="106" formatCode="0.00E+00">
                  <c:v>150000000000000</c:v>
                </c:pt>
                <c:pt idx="107" formatCode="0.00E+00">
                  <c:v>150000000000000</c:v>
                </c:pt>
                <c:pt idx="108" formatCode="0.00E+00">
                  <c:v>150000000000000</c:v>
                </c:pt>
                <c:pt idx="109" formatCode="0.00E+00">
                  <c:v>150000000000000</c:v>
                </c:pt>
                <c:pt idx="110" formatCode="0.00E+00">
                  <c:v>150000000000000</c:v>
                </c:pt>
                <c:pt idx="111" formatCode="0.00E+00">
                  <c:v>150000000000000</c:v>
                </c:pt>
                <c:pt idx="112" formatCode="0.00E+00">
                  <c:v>150000000000000</c:v>
                </c:pt>
                <c:pt idx="113" formatCode="0.00E+00">
                  <c:v>150000000000000</c:v>
                </c:pt>
                <c:pt idx="114" formatCode="0.00E+00">
                  <c:v>150000000000000</c:v>
                </c:pt>
                <c:pt idx="115" formatCode="0.00E+00">
                  <c:v>150000000000000</c:v>
                </c:pt>
                <c:pt idx="116" formatCode="0.00E+00">
                  <c:v>150000000000000</c:v>
                </c:pt>
                <c:pt idx="117" formatCode="0.00E+00">
                  <c:v>150000000000000</c:v>
                </c:pt>
                <c:pt idx="118" formatCode="0.00E+00">
                  <c:v>149900000000000</c:v>
                </c:pt>
                <c:pt idx="119" formatCode="0.00E+00">
                  <c:v>149800000000000</c:v>
                </c:pt>
                <c:pt idx="120" formatCode="0.00E+00">
                  <c:v>149700000000000</c:v>
                </c:pt>
                <c:pt idx="121" formatCode="0.00E+00">
                  <c:v>147500000000000</c:v>
                </c:pt>
                <c:pt idx="122" formatCode="0.00E+00">
                  <c:v>145000000000000</c:v>
                </c:pt>
                <c:pt idx="123" formatCode="0.00E+00">
                  <c:v>142500000000000</c:v>
                </c:pt>
                <c:pt idx="124" formatCode="0.00E+00">
                  <c:v>140000000000000</c:v>
                </c:pt>
                <c:pt idx="125" formatCode="0.00E+00">
                  <c:v>137500000000000</c:v>
                </c:pt>
                <c:pt idx="126" formatCode="0.00E+00">
                  <c:v>135000000000000</c:v>
                </c:pt>
                <c:pt idx="127" formatCode="0.00E+00">
                  <c:v>132125000000000</c:v>
                </c:pt>
                <c:pt idx="128" formatCode="0.00E+00">
                  <c:v>129025000000000</c:v>
                </c:pt>
                <c:pt idx="129" formatCode="0.00E+00">
                  <c:v>125925000000000</c:v>
                </c:pt>
                <c:pt idx="130" formatCode="0.00E+00">
                  <c:v>122500000000000</c:v>
                </c:pt>
                <c:pt idx="131" formatCode="0.00E+00">
                  <c:v>118750000000000</c:v>
                </c:pt>
                <c:pt idx="132" formatCode="0.00E+00">
                  <c:v>115000000000000</c:v>
                </c:pt>
                <c:pt idx="133" formatCode="0.00E+00">
                  <c:v>111250000000000</c:v>
                </c:pt>
                <c:pt idx="134" formatCode="0.00E+00">
                  <c:v>107500000000000</c:v>
                </c:pt>
                <c:pt idx="135" formatCode="0.00E+00">
                  <c:v>103750000000000</c:v>
                </c:pt>
                <c:pt idx="136" formatCode="0.00E+00">
                  <c:v>99425000000000</c:v>
                </c:pt>
                <c:pt idx="137" formatCode="0.00E+00">
                  <c:v>93375000000000</c:v>
                </c:pt>
                <c:pt idx="138" formatCode="0.00E+00">
                  <c:v>87325000000000</c:v>
                </c:pt>
                <c:pt idx="139" formatCode="0.00E+00">
                  <c:v>81250000000000</c:v>
                </c:pt>
                <c:pt idx="140" formatCode="0.00E+00">
                  <c:v>75000000000000</c:v>
                </c:pt>
                <c:pt idx="141" formatCode="0.00E+00">
                  <c:v>68750000000000</c:v>
                </c:pt>
                <c:pt idx="142" formatCode="0.00E+00">
                  <c:v>62500000000000</c:v>
                </c:pt>
                <c:pt idx="143" formatCode="0.00E+00">
                  <c:v>56385000000000</c:v>
                </c:pt>
                <c:pt idx="144" formatCode="0.00E+00">
                  <c:v>50270000000000</c:v>
                </c:pt>
                <c:pt idx="145" formatCode="0.00E+00">
                  <c:v>44155000000000</c:v>
                </c:pt>
                <c:pt idx="146" formatCode="0.00E+00">
                  <c:v>38250000000000</c:v>
                </c:pt>
                <c:pt idx="147" formatCode="0.00E+00">
                  <c:v>32375000000000</c:v>
                </c:pt>
                <c:pt idx="148" formatCode="0.00E+00">
                  <c:v>26500000000000</c:v>
                </c:pt>
                <c:pt idx="149" formatCode="0.00E+00">
                  <c:v>20025000000000</c:v>
                </c:pt>
                <c:pt idx="150" formatCode="0.00E+00">
                  <c:v>13350000000000</c:v>
                </c:pt>
                <c:pt idx="151" formatCode="0.00E+00">
                  <c:v>6675040000000</c:v>
                </c:pt>
                <c:pt idx="152" formatCode="0.00E+00">
                  <c:v>40464700</c:v>
                </c:pt>
                <c:pt idx="153" formatCode="0.00E+00">
                  <c:v>-19575000000000</c:v>
                </c:pt>
                <c:pt idx="154" formatCode="0.00E+00">
                  <c:v>-39150000000000</c:v>
                </c:pt>
                <c:pt idx="155" formatCode="0.00E+00">
                  <c:v>-58125000000000</c:v>
                </c:pt>
                <c:pt idx="156" formatCode="0.00E+00">
                  <c:v>-76500000000000</c:v>
                </c:pt>
                <c:pt idx="157" formatCode="0.00E+00">
                  <c:v>-94875000000000</c:v>
                </c:pt>
                <c:pt idx="158" formatCode="0.00E+00">
                  <c:v>-114409000000000</c:v>
                </c:pt>
                <c:pt idx="159" formatCode="0.00E+00">
                  <c:v>-135874000000000</c:v>
                </c:pt>
                <c:pt idx="160" formatCode="0.00E+00">
                  <c:v>-157339000000000</c:v>
                </c:pt>
                <c:pt idx="161" formatCode="0.00E+00">
                  <c:v>-181250000000000</c:v>
                </c:pt>
                <c:pt idx="162" formatCode="0.00E+00">
                  <c:v>-212500000000000</c:v>
                </c:pt>
                <c:pt idx="163" formatCode="0.00E+00">
                  <c:v>-243750000000000</c:v>
                </c:pt>
                <c:pt idx="164" formatCode="0.00E+00">
                  <c:v>-275000000000000</c:v>
                </c:pt>
                <c:pt idx="165" formatCode="0.00E+00">
                  <c:v>-306250000000000</c:v>
                </c:pt>
                <c:pt idx="166" formatCode="0.00E+00">
                  <c:v>-337500000000000</c:v>
                </c:pt>
                <c:pt idx="167" formatCode="0.00E+00">
                  <c:v>-368750000000000</c:v>
                </c:pt>
                <c:pt idx="168" formatCode="0.00E+00">
                  <c:v>-412750000000000</c:v>
                </c:pt>
                <c:pt idx="169" formatCode="0.00E+00">
                  <c:v>-456750000000000</c:v>
                </c:pt>
                <c:pt idx="170" formatCode="0.00E+00">
                  <c:v>-500750000000000</c:v>
                </c:pt>
                <c:pt idx="171" formatCode="0.00E+00">
                  <c:v>-550000000000000</c:v>
                </c:pt>
                <c:pt idx="172" formatCode="0.00E+00">
                  <c:v>-600000000000000</c:v>
                </c:pt>
                <c:pt idx="173" formatCode="0.00E+00">
                  <c:v>-650000000000000</c:v>
                </c:pt>
                <c:pt idx="174" formatCode="0.00E+00">
                  <c:v>-703375000000000</c:v>
                </c:pt>
                <c:pt idx="175" formatCode="0.00E+00">
                  <c:v>-757875000000000</c:v>
                </c:pt>
                <c:pt idx="176" formatCode="0.00E+00">
                  <c:v>-812375000000000</c:v>
                </c:pt>
                <c:pt idx="177" formatCode="0.00E+00">
                  <c:v>-745223000000000</c:v>
                </c:pt>
                <c:pt idx="178" formatCode="0.00E+00">
                  <c:v>-605081000000000</c:v>
                </c:pt>
                <c:pt idx="179" formatCode="0.00E+00">
                  <c:v>-464939000000000</c:v>
                </c:pt>
                <c:pt idx="180" formatCode="0.00E+00">
                  <c:v>-331778000000000</c:v>
                </c:pt>
                <c:pt idx="181" formatCode="0.00E+00">
                  <c:v>-205598000000000</c:v>
                </c:pt>
                <c:pt idx="182" formatCode="0.00E+00">
                  <c:v>-79418500000000</c:v>
                </c:pt>
                <c:pt idx="183" formatCode="0.00E+00">
                  <c:v>-494107000000</c:v>
                </c:pt>
                <c:pt idx="184" formatCode="0.00E+00">
                  <c:v>-328798000000</c:v>
                </c:pt>
                <c:pt idx="185" formatCode="0.00E+00">
                  <c:v>-163488000000</c:v>
                </c:pt>
                <c:pt idx="186" formatCode="0.00E+00">
                  <c:v>504257000000</c:v>
                </c:pt>
                <c:pt idx="187" formatCode="0.00E+00">
                  <c:v>2679310000000</c:v>
                </c:pt>
                <c:pt idx="188" formatCode="0.00E+00">
                  <c:v>4854360000000</c:v>
                </c:pt>
                <c:pt idx="189" formatCode="0.00E+00">
                  <c:v>6211650000000</c:v>
                </c:pt>
                <c:pt idx="190" formatCode="0.00E+00">
                  <c:v>1844680000000</c:v>
                </c:pt>
                <c:pt idx="191" formatCode="0.00E+00">
                  <c:v>-2522300000000</c:v>
                </c:pt>
                <c:pt idx="192" formatCode="0.00E+00">
                  <c:v>-6889280000000</c:v>
                </c:pt>
                <c:pt idx="193" formatCode="0.00E+00">
                  <c:v>-4684020000000</c:v>
                </c:pt>
                <c:pt idx="194" formatCode="0.00E+00">
                  <c:v>-2478760000000</c:v>
                </c:pt>
                <c:pt idx="195" formatCode="0.00E+00">
                  <c:v>-273505000000</c:v>
                </c:pt>
                <c:pt idx="196" formatCode="0.00E+00">
                  <c:v>1549260000</c:v>
                </c:pt>
                <c:pt idx="197" formatCode="0.00E+00">
                  <c:v>860701000</c:v>
                </c:pt>
                <c:pt idx="198" formatCode="0.00E+00">
                  <c:v>172143000</c:v>
                </c:pt>
                <c:pt idx="199">
                  <c:v>1685.16</c:v>
                </c:pt>
                <c:pt idx="200">
                  <c:v>0</c:v>
                </c:pt>
              </c:numCache>
            </c:numRef>
          </c:yVal>
          <c:smooth val="1"/>
        </c:ser>
        <c:ser>
          <c:idx val="8"/>
          <c:order val="9"/>
          <c:tx>
            <c:v>Bias -1750V</c:v>
          </c:tx>
          <c:marker>
            <c:symbol val="none"/>
          </c:marker>
          <c:xVal>
            <c:numRef>
              <c:f>Qstep1!$A$2:$A$202</c:f>
              <c:numCache>
                <c:formatCode>General</c:formatCode>
                <c:ptCount val="201"/>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Qstep1!$K$2:$K$202</c:f>
              <c:numCache>
                <c:formatCode>General</c:formatCode>
                <c:ptCount val="201"/>
                <c:pt idx="0">
                  <c:v>8.8105399999999996</c:v>
                </c:pt>
                <c:pt idx="1">
                  <c:v>8.8105399999999996</c:v>
                </c:pt>
                <c:pt idx="2">
                  <c:v>8.8105399999999996</c:v>
                </c:pt>
                <c:pt idx="3">
                  <c:v>8.8105399999999996</c:v>
                </c:pt>
                <c:pt idx="4">
                  <c:v>8.8105399999999996</c:v>
                </c:pt>
                <c:pt idx="5">
                  <c:v>8.8105399999999996</c:v>
                </c:pt>
                <c:pt idx="6">
                  <c:v>8.8105100000000007</c:v>
                </c:pt>
                <c:pt idx="7" formatCode="0.00E+00">
                  <c:v>6741840</c:v>
                </c:pt>
                <c:pt idx="8" formatCode="0.00E+00">
                  <c:v>156113000000000</c:v>
                </c:pt>
                <c:pt idx="9" formatCode="0.00E+00">
                  <c:v>-124061000000000</c:v>
                </c:pt>
                <c:pt idx="10" formatCode="0.00E+00">
                  <c:v>-5917780000000</c:v>
                </c:pt>
                <c:pt idx="11" formatCode="0.00E+00">
                  <c:v>-366096000000</c:v>
                </c:pt>
                <c:pt idx="12" formatCode="0.00E+00">
                  <c:v>-20785000000</c:v>
                </c:pt>
                <c:pt idx="13" formatCode="0.00E+00">
                  <c:v>-913112000</c:v>
                </c:pt>
                <c:pt idx="14" formatCode="0.00E+00">
                  <c:v>-32356300</c:v>
                </c:pt>
                <c:pt idx="15" formatCode="0.00E+00">
                  <c:v>-2224600</c:v>
                </c:pt>
                <c:pt idx="16">
                  <c:v>-145379</c:v>
                </c:pt>
                <c:pt idx="17">
                  <c:v>-8721.31</c:v>
                </c:pt>
                <c:pt idx="18">
                  <c:v>-437.28899999999999</c:v>
                </c:pt>
                <c:pt idx="19">
                  <c:v>-9.9757499999999997</c:v>
                </c:pt>
                <c:pt idx="20">
                  <c:v>1.63296</c:v>
                </c:pt>
                <c:pt idx="21">
                  <c:v>2.6834799999999999</c:v>
                </c:pt>
                <c:pt idx="22">
                  <c:v>3.0256599999999998</c:v>
                </c:pt>
                <c:pt idx="23">
                  <c:v>3.3525100000000001</c:v>
                </c:pt>
                <c:pt idx="24">
                  <c:v>3.7132499999999999</c:v>
                </c:pt>
                <c:pt idx="25">
                  <c:v>4.1277200000000001</c:v>
                </c:pt>
                <c:pt idx="26">
                  <c:v>4.5925799999999999</c:v>
                </c:pt>
                <c:pt idx="27">
                  <c:v>5.1151299999999997</c:v>
                </c:pt>
                <c:pt idx="28">
                  <c:v>5.6988799999999999</c:v>
                </c:pt>
                <c:pt idx="29">
                  <c:v>6.35588</c:v>
                </c:pt>
                <c:pt idx="30">
                  <c:v>7.1007899999999999</c:v>
                </c:pt>
                <c:pt idx="31">
                  <c:v>7.9323899999999998</c:v>
                </c:pt>
                <c:pt idx="32">
                  <c:v>8.8618500000000004</c:v>
                </c:pt>
                <c:pt idx="33">
                  <c:v>9.9047300000000007</c:v>
                </c:pt>
                <c:pt idx="34">
                  <c:v>11.0626</c:v>
                </c:pt>
                <c:pt idx="35">
                  <c:v>12.3697</c:v>
                </c:pt>
                <c:pt idx="36">
                  <c:v>13.841699999999999</c:v>
                </c:pt>
                <c:pt idx="37">
                  <c:v>15.4833</c:v>
                </c:pt>
                <c:pt idx="38">
                  <c:v>17.322900000000001</c:v>
                </c:pt>
                <c:pt idx="39">
                  <c:v>19.3687</c:v>
                </c:pt>
                <c:pt idx="40">
                  <c:v>21.672799999999999</c:v>
                </c:pt>
                <c:pt idx="41">
                  <c:v>24.2331</c:v>
                </c:pt>
                <c:pt idx="42">
                  <c:v>27.135200000000001</c:v>
                </c:pt>
                <c:pt idx="43">
                  <c:v>30.3658</c:v>
                </c:pt>
                <c:pt idx="44">
                  <c:v>33.977400000000003</c:v>
                </c:pt>
                <c:pt idx="45">
                  <c:v>38.011899999999997</c:v>
                </c:pt>
                <c:pt idx="46">
                  <c:v>42.505000000000003</c:v>
                </c:pt>
                <c:pt idx="47">
                  <c:v>47.600499999999997</c:v>
                </c:pt>
                <c:pt idx="48">
                  <c:v>53.270600000000002</c:v>
                </c:pt>
                <c:pt idx="49">
                  <c:v>59.616999999999997</c:v>
                </c:pt>
                <c:pt idx="50">
                  <c:v>66.699399999999997</c:v>
                </c:pt>
                <c:pt idx="51">
                  <c:v>74.597800000000007</c:v>
                </c:pt>
                <c:pt idx="52">
                  <c:v>83.492800000000003</c:v>
                </c:pt>
                <c:pt idx="53">
                  <c:v>93.488799999999998</c:v>
                </c:pt>
                <c:pt idx="54">
                  <c:v>104.625</c:v>
                </c:pt>
                <c:pt idx="55">
                  <c:v>117.086</c:v>
                </c:pt>
                <c:pt idx="56">
                  <c:v>131.27000000000001</c:v>
                </c:pt>
                <c:pt idx="57">
                  <c:v>152.708</c:v>
                </c:pt>
                <c:pt idx="58">
                  <c:v>344.89299999999997</c:v>
                </c:pt>
                <c:pt idx="59">
                  <c:v>3604.65</c:v>
                </c:pt>
                <c:pt idx="60">
                  <c:v>56007.1</c:v>
                </c:pt>
                <c:pt idx="61">
                  <c:v>843393</c:v>
                </c:pt>
                <c:pt idx="62" formatCode="0.00E+00">
                  <c:v>12164400</c:v>
                </c:pt>
                <c:pt idx="63" formatCode="0.00E+00">
                  <c:v>391821000</c:v>
                </c:pt>
                <c:pt idx="64" formatCode="0.00E+00">
                  <c:v>8260290000</c:v>
                </c:pt>
                <c:pt idx="65" formatCode="0.00E+00">
                  <c:v>140981000000</c:v>
                </c:pt>
                <c:pt idx="66" formatCode="0.00E+00">
                  <c:v>2164830000000</c:v>
                </c:pt>
                <c:pt idx="67" formatCode="0.00E+00">
                  <c:v>28346400000000</c:v>
                </c:pt>
                <c:pt idx="68" formatCode="0.00E+00">
                  <c:v>139139000000000</c:v>
                </c:pt>
                <c:pt idx="69" formatCode="0.00E+00">
                  <c:v>150000000000000</c:v>
                </c:pt>
                <c:pt idx="70" formatCode="0.00E+00">
                  <c:v>150000000000000</c:v>
                </c:pt>
                <c:pt idx="71" formatCode="0.00E+00">
                  <c:v>150000000000000</c:v>
                </c:pt>
                <c:pt idx="72" formatCode="0.00E+00">
                  <c:v>150000000000000</c:v>
                </c:pt>
                <c:pt idx="73" formatCode="0.00E+00">
                  <c:v>150000000000000</c:v>
                </c:pt>
                <c:pt idx="74" formatCode="0.00E+00">
                  <c:v>150000000000000</c:v>
                </c:pt>
                <c:pt idx="75" formatCode="0.00E+00">
                  <c:v>150000000000000</c:v>
                </c:pt>
                <c:pt idx="76" formatCode="0.00E+00">
                  <c:v>150000000000000</c:v>
                </c:pt>
                <c:pt idx="77" formatCode="0.00E+00">
                  <c:v>150000000000000</c:v>
                </c:pt>
                <c:pt idx="78" formatCode="0.00E+00">
                  <c:v>150000000000000</c:v>
                </c:pt>
                <c:pt idx="79" formatCode="0.00E+00">
                  <c:v>150000000000000</c:v>
                </c:pt>
                <c:pt idx="80" formatCode="0.00E+00">
                  <c:v>150000000000000</c:v>
                </c:pt>
                <c:pt idx="81" formatCode="0.00E+00">
                  <c:v>150000000000000</c:v>
                </c:pt>
                <c:pt idx="82" formatCode="0.00E+00">
                  <c:v>150000000000000</c:v>
                </c:pt>
                <c:pt idx="83" formatCode="0.00E+00">
                  <c:v>150000000000000</c:v>
                </c:pt>
                <c:pt idx="84" formatCode="0.00E+00">
                  <c:v>150000000000000</c:v>
                </c:pt>
                <c:pt idx="85" formatCode="0.00E+00">
                  <c:v>150000000000000</c:v>
                </c:pt>
                <c:pt idx="86" formatCode="0.00E+00">
                  <c:v>150000000000000</c:v>
                </c:pt>
                <c:pt idx="87" formatCode="0.00E+00">
                  <c:v>150000000000000</c:v>
                </c:pt>
                <c:pt idx="88" formatCode="0.00E+00">
                  <c:v>150000000000000</c:v>
                </c:pt>
                <c:pt idx="89" formatCode="0.00E+00">
                  <c:v>150000000000000</c:v>
                </c:pt>
                <c:pt idx="90" formatCode="0.00E+00">
                  <c:v>150000000000000</c:v>
                </c:pt>
                <c:pt idx="91" formatCode="0.00E+00">
                  <c:v>150000000000000</c:v>
                </c:pt>
                <c:pt idx="92" formatCode="0.00E+00">
                  <c:v>150000000000000</c:v>
                </c:pt>
                <c:pt idx="93" formatCode="0.00E+00">
                  <c:v>150000000000000</c:v>
                </c:pt>
                <c:pt idx="94" formatCode="0.00E+00">
                  <c:v>150000000000000</c:v>
                </c:pt>
                <c:pt idx="95" formatCode="0.00E+00">
                  <c:v>150000000000000</c:v>
                </c:pt>
                <c:pt idx="96" formatCode="0.00E+00">
                  <c:v>150000000000000</c:v>
                </c:pt>
                <c:pt idx="97" formatCode="0.00E+00">
                  <c:v>150000000000000</c:v>
                </c:pt>
                <c:pt idx="98" formatCode="0.00E+00">
                  <c:v>150000000000000</c:v>
                </c:pt>
                <c:pt idx="99" formatCode="0.00E+00">
                  <c:v>150000000000000</c:v>
                </c:pt>
                <c:pt idx="100" formatCode="0.00E+00">
                  <c:v>150000000000000</c:v>
                </c:pt>
                <c:pt idx="101" formatCode="0.00E+00">
                  <c:v>150000000000000</c:v>
                </c:pt>
                <c:pt idx="102" formatCode="0.00E+00">
                  <c:v>150000000000000</c:v>
                </c:pt>
                <c:pt idx="103" formatCode="0.00E+00">
                  <c:v>150000000000000</c:v>
                </c:pt>
                <c:pt idx="104" formatCode="0.00E+00">
                  <c:v>150000000000000</c:v>
                </c:pt>
                <c:pt idx="105" formatCode="0.00E+00">
                  <c:v>150000000000000</c:v>
                </c:pt>
                <c:pt idx="106" formatCode="0.00E+00">
                  <c:v>150000000000000</c:v>
                </c:pt>
                <c:pt idx="107" formatCode="0.00E+00">
                  <c:v>150000000000000</c:v>
                </c:pt>
                <c:pt idx="108" formatCode="0.00E+00">
                  <c:v>150000000000000</c:v>
                </c:pt>
                <c:pt idx="109" formatCode="0.00E+00">
                  <c:v>150000000000000</c:v>
                </c:pt>
                <c:pt idx="110" formatCode="0.00E+00">
                  <c:v>150000000000000</c:v>
                </c:pt>
                <c:pt idx="111" formatCode="0.00E+00">
                  <c:v>150000000000000</c:v>
                </c:pt>
                <c:pt idx="112" formatCode="0.00E+00">
                  <c:v>150000000000000</c:v>
                </c:pt>
                <c:pt idx="113" formatCode="0.00E+00">
                  <c:v>150000000000000</c:v>
                </c:pt>
                <c:pt idx="114" formatCode="0.00E+00">
                  <c:v>150000000000000</c:v>
                </c:pt>
                <c:pt idx="115" formatCode="0.00E+00">
                  <c:v>150000000000000</c:v>
                </c:pt>
                <c:pt idx="116" formatCode="0.00E+00">
                  <c:v>150000000000000</c:v>
                </c:pt>
                <c:pt idx="117" formatCode="0.00E+00">
                  <c:v>150000000000000</c:v>
                </c:pt>
                <c:pt idx="118" formatCode="0.00E+00">
                  <c:v>150000000000000</c:v>
                </c:pt>
                <c:pt idx="119" formatCode="0.00E+00">
                  <c:v>150000000000000</c:v>
                </c:pt>
                <c:pt idx="120" formatCode="0.00E+00">
                  <c:v>149560000000000</c:v>
                </c:pt>
                <c:pt idx="121" formatCode="0.00E+00">
                  <c:v>147500000000000</c:v>
                </c:pt>
                <c:pt idx="122" formatCode="0.00E+00">
                  <c:v>145000000000000</c:v>
                </c:pt>
                <c:pt idx="123" formatCode="0.00E+00">
                  <c:v>142500000000000</c:v>
                </c:pt>
                <c:pt idx="124" formatCode="0.00E+00">
                  <c:v>140000000000000</c:v>
                </c:pt>
                <c:pt idx="125" formatCode="0.00E+00">
                  <c:v>137500000000000</c:v>
                </c:pt>
                <c:pt idx="126" formatCode="0.00E+00">
                  <c:v>135000000000000</c:v>
                </c:pt>
                <c:pt idx="127" formatCode="0.00E+00">
                  <c:v>132500000000000</c:v>
                </c:pt>
                <c:pt idx="128" formatCode="0.00E+00">
                  <c:v>129841000000000</c:v>
                </c:pt>
                <c:pt idx="129" formatCode="0.00E+00">
                  <c:v>126250000000000</c:v>
                </c:pt>
                <c:pt idx="130" formatCode="0.00E+00">
                  <c:v>122500000000000</c:v>
                </c:pt>
                <c:pt idx="131" formatCode="0.00E+00">
                  <c:v>118750000000000</c:v>
                </c:pt>
                <c:pt idx="132" formatCode="0.00E+00">
                  <c:v>115000000000000</c:v>
                </c:pt>
                <c:pt idx="133" formatCode="0.00E+00">
                  <c:v>111250000000000</c:v>
                </c:pt>
                <c:pt idx="134" formatCode="0.00E+00">
                  <c:v>107500000000000</c:v>
                </c:pt>
                <c:pt idx="135" formatCode="0.00E+00">
                  <c:v>103750000000000</c:v>
                </c:pt>
                <c:pt idx="136" formatCode="0.00E+00">
                  <c:v>99531300000000</c:v>
                </c:pt>
                <c:pt idx="137" formatCode="0.00E+00">
                  <c:v>93750000000000</c:v>
                </c:pt>
                <c:pt idx="138" formatCode="0.00E+00">
                  <c:v>87500000000000</c:v>
                </c:pt>
                <c:pt idx="139" formatCode="0.00E+00">
                  <c:v>81250000000000</c:v>
                </c:pt>
                <c:pt idx="140" formatCode="0.00E+00">
                  <c:v>75000000000000</c:v>
                </c:pt>
                <c:pt idx="141" formatCode="0.00E+00">
                  <c:v>68750000000000</c:v>
                </c:pt>
                <c:pt idx="142" formatCode="0.00E+00">
                  <c:v>62500000000000</c:v>
                </c:pt>
                <c:pt idx="143" formatCode="0.00E+00">
                  <c:v>56250000000000</c:v>
                </c:pt>
                <c:pt idx="144" formatCode="0.00E+00">
                  <c:v>50040000000000</c:v>
                </c:pt>
                <c:pt idx="145" formatCode="0.00E+00">
                  <c:v>44125000000000</c:v>
                </c:pt>
                <c:pt idx="146" formatCode="0.00E+00">
                  <c:v>38250000000000</c:v>
                </c:pt>
                <c:pt idx="147" formatCode="0.00E+00">
                  <c:v>32375000000000</c:v>
                </c:pt>
                <c:pt idx="148" formatCode="0.00E+00">
                  <c:v>26500000000000</c:v>
                </c:pt>
                <c:pt idx="149" formatCode="0.00E+00">
                  <c:v>20625000000000</c:v>
                </c:pt>
                <c:pt idx="150" formatCode="0.00E+00">
                  <c:v>14750000000000</c:v>
                </c:pt>
                <c:pt idx="151" formatCode="0.00E+00">
                  <c:v>8875040000000</c:v>
                </c:pt>
                <c:pt idx="152" formatCode="0.00E+00">
                  <c:v>41056100</c:v>
                </c:pt>
                <c:pt idx="153" formatCode="0.00E+00">
                  <c:v>-21375000000000</c:v>
                </c:pt>
                <c:pt idx="154" formatCode="0.00E+00">
                  <c:v>-39750000000000</c:v>
                </c:pt>
                <c:pt idx="155" formatCode="0.00E+00">
                  <c:v>-58125000000000</c:v>
                </c:pt>
                <c:pt idx="156" formatCode="0.00E+00">
                  <c:v>-76500000000000</c:v>
                </c:pt>
                <c:pt idx="157" formatCode="0.00E+00">
                  <c:v>-94875000000000</c:v>
                </c:pt>
                <c:pt idx="158" formatCode="0.00E+00">
                  <c:v>-113250000000000</c:v>
                </c:pt>
                <c:pt idx="159" formatCode="0.00E+00">
                  <c:v>-131625000000000</c:v>
                </c:pt>
                <c:pt idx="160" formatCode="0.00E+00">
                  <c:v>-151073000000000</c:v>
                </c:pt>
                <c:pt idx="161" formatCode="0.00E+00">
                  <c:v>-181250000000000</c:v>
                </c:pt>
                <c:pt idx="162" formatCode="0.00E+00">
                  <c:v>-212500000000000</c:v>
                </c:pt>
                <c:pt idx="163" formatCode="0.00E+00">
                  <c:v>-243750000000000</c:v>
                </c:pt>
                <c:pt idx="164" formatCode="0.00E+00">
                  <c:v>-275000000000000</c:v>
                </c:pt>
                <c:pt idx="165" formatCode="0.00E+00">
                  <c:v>-306250000000000</c:v>
                </c:pt>
                <c:pt idx="166" formatCode="0.00E+00">
                  <c:v>-337500000000000</c:v>
                </c:pt>
                <c:pt idx="167" formatCode="0.00E+00">
                  <c:v>-368750000000000</c:v>
                </c:pt>
                <c:pt idx="168" formatCode="0.00E+00">
                  <c:v>-403819000000000</c:v>
                </c:pt>
                <c:pt idx="169" formatCode="0.00E+00">
                  <c:v>-450000000000000</c:v>
                </c:pt>
                <c:pt idx="170" formatCode="0.00E+00">
                  <c:v>-500000000000000</c:v>
                </c:pt>
                <c:pt idx="171" formatCode="0.00E+00">
                  <c:v>-550000000000000</c:v>
                </c:pt>
                <c:pt idx="172" formatCode="0.00E+00">
                  <c:v>-600000000000000</c:v>
                </c:pt>
                <c:pt idx="173" formatCode="0.00E+00">
                  <c:v>-650000000000000</c:v>
                </c:pt>
                <c:pt idx="174" formatCode="0.00E+00">
                  <c:v>-700000000000000</c:v>
                </c:pt>
                <c:pt idx="175" formatCode="0.00E+00">
                  <c:v>-750000000000000</c:v>
                </c:pt>
                <c:pt idx="176" formatCode="0.00E+00">
                  <c:v>-802170000000000</c:v>
                </c:pt>
                <c:pt idx="177" formatCode="0.00E+00">
                  <c:v>-887500000000000</c:v>
                </c:pt>
                <c:pt idx="178" formatCode="0.00E+00">
                  <c:v>-975000000000000</c:v>
                </c:pt>
                <c:pt idx="179" formatCode="0.00E+00">
                  <c:v>-677032000000000</c:v>
                </c:pt>
                <c:pt idx="180" formatCode="0.00E+00">
                  <c:v>-95374400000000</c:v>
                </c:pt>
                <c:pt idx="181" formatCode="0.00E+00">
                  <c:v>-160514000000</c:v>
                </c:pt>
                <c:pt idx="182" formatCode="0.00E+00">
                  <c:v>-48026300000</c:v>
                </c:pt>
                <c:pt idx="183" formatCode="0.00E+00">
                  <c:v>-75613300000</c:v>
                </c:pt>
                <c:pt idx="184" formatCode="0.00E+00">
                  <c:v>-133844000000</c:v>
                </c:pt>
                <c:pt idx="185" formatCode="0.00E+00">
                  <c:v>-48849200000</c:v>
                </c:pt>
                <c:pt idx="186" formatCode="0.00E+00">
                  <c:v>-15935500000</c:v>
                </c:pt>
                <c:pt idx="187" formatCode="0.00E+00">
                  <c:v>-14688800000</c:v>
                </c:pt>
                <c:pt idx="188" formatCode="0.00E+00">
                  <c:v>-13649100000</c:v>
                </c:pt>
                <c:pt idx="189" formatCode="0.00E+00">
                  <c:v>-10286800000</c:v>
                </c:pt>
                <c:pt idx="190" formatCode="0.00E+00">
                  <c:v>420165000000</c:v>
                </c:pt>
                <c:pt idx="191" formatCode="0.00E+00">
                  <c:v>74002800000000</c:v>
                </c:pt>
                <c:pt idx="192" formatCode="0.00E+00">
                  <c:v>-89462400000000</c:v>
                </c:pt>
                <c:pt idx="193" formatCode="0.00E+00">
                  <c:v>23270300000</c:v>
                </c:pt>
                <c:pt idx="194">
                  <c:v>266454</c:v>
                </c:pt>
                <c:pt idx="195">
                  <c:v>0</c:v>
                </c:pt>
                <c:pt idx="196">
                  <c:v>0</c:v>
                </c:pt>
                <c:pt idx="197">
                  <c:v>0</c:v>
                </c:pt>
                <c:pt idx="198">
                  <c:v>0</c:v>
                </c:pt>
                <c:pt idx="199">
                  <c:v>0</c:v>
                </c:pt>
                <c:pt idx="200">
                  <c:v>0</c:v>
                </c:pt>
              </c:numCache>
            </c:numRef>
          </c:yVal>
          <c:smooth val="1"/>
        </c:ser>
        <c:ser>
          <c:idx val="10"/>
          <c:order val="10"/>
          <c:tx>
            <c:v>Bias -1800V</c:v>
          </c:tx>
          <c:marker>
            <c:symbol val="none"/>
          </c:marker>
          <c:xVal>
            <c:numRef>
              <c:f>Qstep1!$A$2:$A$202</c:f>
              <c:numCache>
                <c:formatCode>General</c:formatCode>
                <c:ptCount val="201"/>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Qstep1!$L$2:$L$202</c:f>
              <c:numCache>
                <c:formatCode>General</c:formatCode>
                <c:ptCount val="201"/>
                <c:pt idx="0">
                  <c:v>8.8105399999999996</c:v>
                </c:pt>
                <c:pt idx="1">
                  <c:v>8.8105399999999996</c:v>
                </c:pt>
                <c:pt idx="2">
                  <c:v>8.8105399999999996</c:v>
                </c:pt>
                <c:pt idx="3">
                  <c:v>8.8105399999999996</c:v>
                </c:pt>
                <c:pt idx="4">
                  <c:v>8.8105399999999996</c:v>
                </c:pt>
                <c:pt idx="5">
                  <c:v>8.8105399999999996</c:v>
                </c:pt>
                <c:pt idx="6">
                  <c:v>8.8105100000000007</c:v>
                </c:pt>
                <c:pt idx="7" formatCode="0.00E+00">
                  <c:v>6741840</c:v>
                </c:pt>
                <c:pt idx="8" formatCode="0.00E+00">
                  <c:v>156113000000000</c:v>
                </c:pt>
                <c:pt idx="9" formatCode="0.00E+00">
                  <c:v>-124061000000000</c:v>
                </c:pt>
                <c:pt idx="10" formatCode="0.00E+00">
                  <c:v>-5917780000000</c:v>
                </c:pt>
                <c:pt idx="11" formatCode="0.00E+00">
                  <c:v>-366096000000</c:v>
                </c:pt>
                <c:pt idx="12" formatCode="0.00E+00">
                  <c:v>-20785000000</c:v>
                </c:pt>
                <c:pt idx="13" formatCode="0.00E+00">
                  <c:v>-913112000</c:v>
                </c:pt>
                <c:pt idx="14" formatCode="0.00E+00">
                  <c:v>-32356300</c:v>
                </c:pt>
                <c:pt idx="15" formatCode="0.00E+00">
                  <c:v>-2224600</c:v>
                </c:pt>
                <c:pt idx="16">
                  <c:v>-145378</c:v>
                </c:pt>
                <c:pt idx="17">
                  <c:v>-8721.01</c:v>
                </c:pt>
                <c:pt idx="18">
                  <c:v>-436.97500000000002</c:v>
                </c:pt>
                <c:pt idx="19">
                  <c:v>-9.6397099999999991</c:v>
                </c:pt>
                <c:pt idx="20">
                  <c:v>2.0060799999999999</c:v>
                </c:pt>
                <c:pt idx="21">
                  <c:v>3.0885199999999999</c:v>
                </c:pt>
                <c:pt idx="22">
                  <c:v>3.4751799999999999</c:v>
                </c:pt>
                <c:pt idx="23">
                  <c:v>3.8515999999999999</c:v>
                </c:pt>
                <c:pt idx="24">
                  <c:v>4.2777000000000003</c:v>
                </c:pt>
                <c:pt idx="25">
                  <c:v>4.7405799999999996</c:v>
                </c:pt>
                <c:pt idx="26">
                  <c:v>5.2694200000000002</c:v>
                </c:pt>
                <c:pt idx="27">
                  <c:v>5.8860599999999996</c:v>
                </c:pt>
                <c:pt idx="28">
                  <c:v>6.5619199999999998</c:v>
                </c:pt>
                <c:pt idx="29">
                  <c:v>7.3087200000000001</c:v>
                </c:pt>
                <c:pt idx="30">
                  <c:v>8.1594800000000003</c:v>
                </c:pt>
                <c:pt idx="31">
                  <c:v>9.1228499999999997</c:v>
                </c:pt>
                <c:pt idx="32">
                  <c:v>10.193</c:v>
                </c:pt>
                <c:pt idx="33">
                  <c:v>11.392099999999999</c:v>
                </c:pt>
                <c:pt idx="34">
                  <c:v>12.736700000000001</c:v>
                </c:pt>
                <c:pt idx="35">
                  <c:v>14.224</c:v>
                </c:pt>
                <c:pt idx="36">
                  <c:v>15.9216</c:v>
                </c:pt>
                <c:pt idx="37">
                  <c:v>17.8156</c:v>
                </c:pt>
                <c:pt idx="38">
                  <c:v>19.9252</c:v>
                </c:pt>
                <c:pt idx="39">
                  <c:v>22.284400000000002</c:v>
                </c:pt>
                <c:pt idx="40">
                  <c:v>24.918399999999998</c:v>
                </c:pt>
                <c:pt idx="41">
                  <c:v>27.875299999999999</c:v>
                </c:pt>
                <c:pt idx="42">
                  <c:v>31.216799999999999</c:v>
                </c:pt>
                <c:pt idx="43">
                  <c:v>34.942599999999999</c:v>
                </c:pt>
                <c:pt idx="44">
                  <c:v>39.095300000000002</c:v>
                </c:pt>
                <c:pt idx="45">
                  <c:v>43.7196</c:v>
                </c:pt>
                <c:pt idx="46">
                  <c:v>48.900199999999998</c:v>
                </c:pt>
                <c:pt idx="47">
                  <c:v>54.758299999999998</c:v>
                </c:pt>
                <c:pt idx="48">
                  <c:v>61.2956</c:v>
                </c:pt>
                <c:pt idx="49">
                  <c:v>68.5916</c:v>
                </c:pt>
                <c:pt idx="50">
                  <c:v>76.740600000000001</c:v>
                </c:pt>
                <c:pt idx="51">
                  <c:v>85.833399999999997</c:v>
                </c:pt>
                <c:pt idx="52">
                  <c:v>96.061099999999996</c:v>
                </c:pt>
                <c:pt idx="53">
                  <c:v>107.56699999999999</c:v>
                </c:pt>
                <c:pt idx="54">
                  <c:v>120.44199999999999</c:v>
                </c:pt>
                <c:pt idx="55">
                  <c:v>135.60499999999999</c:v>
                </c:pt>
                <c:pt idx="56">
                  <c:v>163.82499999999999</c:v>
                </c:pt>
                <c:pt idx="57">
                  <c:v>422.03100000000001</c:v>
                </c:pt>
                <c:pt idx="58">
                  <c:v>7541.53</c:v>
                </c:pt>
                <c:pt idx="59">
                  <c:v>139292</c:v>
                </c:pt>
                <c:pt idx="60" formatCode="0.00E+00">
                  <c:v>2268840</c:v>
                </c:pt>
                <c:pt idx="61" formatCode="0.00E+00">
                  <c:v>34280500</c:v>
                </c:pt>
                <c:pt idx="62" formatCode="0.00E+00">
                  <c:v>494570000</c:v>
                </c:pt>
                <c:pt idx="63" formatCode="0.00E+00">
                  <c:v>15927300000</c:v>
                </c:pt>
                <c:pt idx="64" formatCode="0.00E+00">
                  <c:v>334955000000</c:v>
                </c:pt>
                <c:pt idx="65" formatCode="0.00E+00">
                  <c:v>5544330000000</c:v>
                </c:pt>
                <c:pt idx="66" formatCode="0.00E+00">
                  <c:v>60526300000000</c:v>
                </c:pt>
                <c:pt idx="67" formatCode="0.00E+00">
                  <c:v>142291000000000</c:v>
                </c:pt>
                <c:pt idx="68" formatCode="0.00E+00">
                  <c:v>150000000000000</c:v>
                </c:pt>
                <c:pt idx="69" formatCode="0.00E+00">
                  <c:v>150000000000000</c:v>
                </c:pt>
                <c:pt idx="70" formatCode="0.00E+00">
                  <c:v>150000000000000</c:v>
                </c:pt>
                <c:pt idx="71" formatCode="0.00E+00">
                  <c:v>150000000000000</c:v>
                </c:pt>
                <c:pt idx="72" formatCode="0.00E+00">
                  <c:v>150000000000000</c:v>
                </c:pt>
                <c:pt idx="73" formatCode="0.00E+00">
                  <c:v>150000000000000</c:v>
                </c:pt>
                <c:pt idx="74" formatCode="0.00E+00">
                  <c:v>150000000000000</c:v>
                </c:pt>
                <c:pt idx="75" formatCode="0.00E+00">
                  <c:v>150000000000000</c:v>
                </c:pt>
                <c:pt idx="76" formatCode="0.00E+00">
                  <c:v>150000000000000</c:v>
                </c:pt>
                <c:pt idx="77" formatCode="0.00E+00">
                  <c:v>150000000000000</c:v>
                </c:pt>
                <c:pt idx="78" formatCode="0.00E+00">
                  <c:v>150000000000000</c:v>
                </c:pt>
                <c:pt idx="79" formatCode="0.00E+00">
                  <c:v>150000000000000</c:v>
                </c:pt>
                <c:pt idx="80" formatCode="0.00E+00">
                  <c:v>150000000000000</c:v>
                </c:pt>
                <c:pt idx="81" formatCode="0.00E+00">
                  <c:v>150000000000000</c:v>
                </c:pt>
                <c:pt idx="82" formatCode="0.00E+00">
                  <c:v>150000000000000</c:v>
                </c:pt>
                <c:pt idx="83" formatCode="0.00E+00">
                  <c:v>150000000000000</c:v>
                </c:pt>
                <c:pt idx="84" formatCode="0.00E+00">
                  <c:v>150000000000000</c:v>
                </c:pt>
                <c:pt idx="85" formatCode="0.00E+00">
                  <c:v>150000000000000</c:v>
                </c:pt>
                <c:pt idx="86" formatCode="0.00E+00">
                  <c:v>150000000000000</c:v>
                </c:pt>
                <c:pt idx="87" formatCode="0.00E+00">
                  <c:v>150000000000000</c:v>
                </c:pt>
                <c:pt idx="88" formatCode="0.00E+00">
                  <c:v>150000000000000</c:v>
                </c:pt>
                <c:pt idx="89" formatCode="0.00E+00">
                  <c:v>150000000000000</c:v>
                </c:pt>
                <c:pt idx="90" formatCode="0.00E+00">
                  <c:v>150000000000000</c:v>
                </c:pt>
                <c:pt idx="91" formatCode="0.00E+00">
                  <c:v>150000000000000</c:v>
                </c:pt>
                <c:pt idx="92" formatCode="0.00E+00">
                  <c:v>150000000000000</c:v>
                </c:pt>
                <c:pt idx="93" formatCode="0.00E+00">
                  <c:v>150000000000000</c:v>
                </c:pt>
                <c:pt idx="94" formatCode="0.00E+00">
                  <c:v>150000000000000</c:v>
                </c:pt>
                <c:pt idx="95" formatCode="0.00E+00">
                  <c:v>150000000000000</c:v>
                </c:pt>
                <c:pt idx="96" formatCode="0.00E+00">
                  <c:v>150000000000000</c:v>
                </c:pt>
                <c:pt idx="97" formatCode="0.00E+00">
                  <c:v>150000000000000</c:v>
                </c:pt>
                <c:pt idx="98" formatCode="0.00E+00">
                  <c:v>150000000000000</c:v>
                </c:pt>
                <c:pt idx="99" formatCode="0.00E+00">
                  <c:v>150000000000000</c:v>
                </c:pt>
                <c:pt idx="100" formatCode="0.00E+00">
                  <c:v>150000000000000</c:v>
                </c:pt>
                <c:pt idx="101" formatCode="0.00E+00">
                  <c:v>150000000000000</c:v>
                </c:pt>
                <c:pt idx="102" formatCode="0.00E+00">
                  <c:v>150000000000000</c:v>
                </c:pt>
                <c:pt idx="103" formatCode="0.00E+00">
                  <c:v>150000000000000</c:v>
                </c:pt>
                <c:pt idx="104" formatCode="0.00E+00">
                  <c:v>150000000000000</c:v>
                </c:pt>
                <c:pt idx="105" formatCode="0.00E+00">
                  <c:v>150000000000000</c:v>
                </c:pt>
                <c:pt idx="106" formatCode="0.00E+00">
                  <c:v>150000000000000</c:v>
                </c:pt>
                <c:pt idx="107" formatCode="0.00E+00">
                  <c:v>150000000000000</c:v>
                </c:pt>
                <c:pt idx="108" formatCode="0.00E+00">
                  <c:v>150000000000000</c:v>
                </c:pt>
                <c:pt idx="109" formatCode="0.00E+00">
                  <c:v>150000000000000</c:v>
                </c:pt>
                <c:pt idx="110" formatCode="0.00E+00">
                  <c:v>150000000000000</c:v>
                </c:pt>
                <c:pt idx="111" formatCode="0.00E+00">
                  <c:v>150000000000000</c:v>
                </c:pt>
                <c:pt idx="112" formatCode="0.00E+00">
                  <c:v>150000000000000</c:v>
                </c:pt>
                <c:pt idx="113" formatCode="0.00E+00">
                  <c:v>150000000000000</c:v>
                </c:pt>
                <c:pt idx="114" formatCode="0.00E+00">
                  <c:v>150000000000000</c:v>
                </c:pt>
                <c:pt idx="115" formatCode="0.00E+00">
                  <c:v>150000000000000</c:v>
                </c:pt>
                <c:pt idx="116" formatCode="0.00E+00">
                  <c:v>150000000000000</c:v>
                </c:pt>
                <c:pt idx="117" formatCode="0.00E+00">
                  <c:v>150000000000000</c:v>
                </c:pt>
                <c:pt idx="118" formatCode="0.00E+00">
                  <c:v>150000000000000</c:v>
                </c:pt>
                <c:pt idx="119" formatCode="0.00E+00">
                  <c:v>150000000000000</c:v>
                </c:pt>
                <c:pt idx="120" formatCode="0.00E+00">
                  <c:v>149560000000000</c:v>
                </c:pt>
                <c:pt idx="121" formatCode="0.00E+00">
                  <c:v>147500000000000</c:v>
                </c:pt>
                <c:pt idx="122" formatCode="0.00E+00">
                  <c:v>145000000000000</c:v>
                </c:pt>
                <c:pt idx="123" formatCode="0.00E+00">
                  <c:v>142500000000000</c:v>
                </c:pt>
                <c:pt idx="124" formatCode="0.00E+00">
                  <c:v>140000000000000</c:v>
                </c:pt>
                <c:pt idx="125" formatCode="0.00E+00">
                  <c:v>137500000000000</c:v>
                </c:pt>
                <c:pt idx="126" formatCode="0.00E+00">
                  <c:v>135000000000000</c:v>
                </c:pt>
                <c:pt idx="127" formatCode="0.00E+00">
                  <c:v>132500000000000</c:v>
                </c:pt>
                <c:pt idx="128" formatCode="0.00E+00">
                  <c:v>129841000000000</c:v>
                </c:pt>
                <c:pt idx="129" formatCode="0.00E+00">
                  <c:v>126250000000000</c:v>
                </c:pt>
                <c:pt idx="130" formatCode="0.00E+00">
                  <c:v>122500000000000</c:v>
                </c:pt>
                <c:pt idx="131" formatCode="0.00E+00">
                  <c:v>118750000000000</c:v>
                </c:pt>
                <c:pt idx="132" formatCode="0.00E+00">
                  <c:v>115000000000000</c:v>
                </c:pt>
                <c:pt idx="133" formatCode="0.00E+00">
                  <c:v>111250000000000</c:v>
                </c:pt>
                <c:pt idx="134" formatCode="0.00E+00">
                  <c:v>107500000000000</c:v>
                </c:pt>
                <c:pt idx="135" formatCode="0.00E+00">
                  <c:v>103750000000000</c:v>
                </c:pt>
                <c:pt idx="136" formatCode="0.00E+00">
                  <c:v>99531300000000</c:v>
                </c:pt>
                <c:pt idx="137" formatCode="0.00E+00">
                  <c:v>93750000000000</c:v>
                </c:pt>
                <c:pt idx="138" formatCode="0.00E+00">
                  <c:v>87500000000000</c:v>
                </c:pt>
                <c:pt idx="139" formatCode="0.00E+00">
                  <c:v>81250000000000</c:v>
                </c:pt>
                <c:pt idx="140" formatCode="0.00E+00">
                  <c:v>75000000000000</c:v>
                </c:pt>
                <c:pt idx="141" formatCode="0.00E+00">
                  <c:v>68750000000000</c:v>
                </c:pt>
                <c:pt idx="142" formatCode="0.00E+00">
                  <c:v>62500000000000</c:v>
                </c:pt>
                <c:pt idx="143" formatCode="0.00E+00">
                  <c:v>56250000000000</c:v>
                </c:pt>
                <c:pt idx="144" formatCode="0.00E+00">
                  <c:v>50040000000000</c:v>
                </c:pt>
                <c:pt idx="145" formatCode="0.00E+00">
                  <c:v>44125000000000</c:v>
                </c:pt>
                <c:pt idx="146" formatCode="0.00E+00">
                  <c:v>38250000000000</c:v>
                </c:pt>
                <c:pt idx="147" formatCode="0.00E+00">
                  <c:v>32375000000000</c:v>
                </c:pt>
                <c:pt idx="148" formatCode="0.00E+00">
                  <c:v>26500000000000</c:v>
                </c:pt>
                <c:pt idx="149" formatCode="0.00E+00">
                  <c:v>20625000000000</c:v>
                </c:pt>
                <c:pt idx="150" formatCode="0.00E+00">
                  <c:v>14750000000000</c:v>
                </c:pt>
                <c:pt idx="151" formatCode="0.00E+00">
                  <c:v>8875040000000</c:v>
                </c:pt>
                <c:pt idx="152" formatCode="0.00E+00">
                  <c:v>41599600</c:v>
                </c:pt>
                <c:pt idx="153" formatCode="0.00E+00">
                  <c:v>-21375000000000</c:v>
                </c:pt>
                <c:pt idx="154" formatCode="0.00E+00">
                  <c:v>-39750000000000</c:v>
                </c:pt>
                <c:pt idx="155" formatCode="0.00E+00">
                  <c:v>-58125000000000</c:v>
                </c:pt>
                <c:pt idx="156" formatCode="0.00E+00">
                  <c:v>-76500000000000</c:v>
                </c:pt>
                <c:pt idx="157" formatCode="0.00E+00">
                  <c:v>-94874900000000</c:v>
                </c:pt>
                <c:pt idx="158" formatCode="0.00E+00">
                  <c:v>-113250000000000</c:v>
                </c:pt>
                <c:pt idx="159" formatCode="0.00E+00">
                  <c:v>-131625000000000</c:v>
                </c:pt>
                <c:pt idx="160" formatCode="0.00E+00">
                  <c:v>-151073000000000</c:v>
                </c:pt>
                <c:pt idx="161" formatCode="0.00E+00">
                  <c:v>-181250000000000</c:v>
                </c:pt>
                <c:pt idx="162" formatCode="0.00E+00">
                  <c:v>-212500000000000</c:v>
                </c:pt>
                <c:pt idx="163" formatCode="0.00E+00">
                  <c:v>-243750000000000</c:v>
                </c:pt>
                <c:pt idx="164" formatCode="0.00E+00">
                  <c:v>-275000000000000</c:v>
                </c:pt>
                <c:pt idx="165" formatCode="0.00E+00">
                  <c:v>-306250000000000</c:v>
                </c:pt>
                <c:pt idx="166" formatCode="0.00E+00">
                  <c:v>-337500000000000</c:v>
                </c:pt>
                <c:pt idx="167" formatCode="0.00E+00">
                  <c:v>-368750000000000</c:v>
                </c:pt>
                <c:pt idx="168" formatCode="0.00E+00">
                  <c:v>-403819000000000</c:v>
                </c:pt>
                <c:pt idx="169" formatCode="0.00E+00">
                  <c:v>-450000000000000</c:v>
                </c:pt>
                <c:pt idx="170" formatCode="0.00E+00">
                  <c:v>-500000000000000</c:v>
                </c:pt>
                <c:pt idx="171" formatCode="0.00E+00">
                  <c:v>-550000000000000</c:v>
                </c:pt>
                <c:pt idx="172" formatCode="0.00E+00">
                  <c:v>-600000000000000</c:v>
                </c:pt>
                <c:pt idx="173" formatCode="0.00E+00">
                  <c:v>-650000000000000</c:v>
                </c:pt>
                <c:pt idx="174" formatCode="0.00E+00">
                  <c:v>-700000000000000</c:v>
                </c:pt>
                <c:pt idx="175" formatCode="0.00E+00">
                  <c:v>-750000000000000</c:v>
                </c:pt>
                <c:pt idx="176" formatCode="0.00E+00">
                  <c:v>-802170000000000</c:v>
                </c:pt>
                <c:pt idx="177" formatCode="0.00E+00">
                  <c:v>-887500000000000</c:v>
                </c:pt>
                <c:pt idx="178" formatCode="0.00E+00">
                  <c:v>-975000000000000</c:v>
                </c:pt>
                <c:pt idx="179" formatCode="0.00E+00">
                  <c:v>-810161000000000</c:v>
                </c:pt>
                <c:pt idx="180" formatCode="0.00E+00">
                  <c:v>-139586000000000</c:v>
                </c:pt>
                <c:pt idx="181" formatCode="0.00E+00">
                  <c:v>-239549000000</c:v>
                </c:pt>
                <c:pt idx="182" formatCode="0.00E+00">
                  <c:v>-48793000000</c:v>
                </c:pt>
                <c:pt idx="183" formatCode="0.00E+00">
                  <c:v>-75620000000</c:v>
                </c:pt>
                <c:pt idx="184" formatCode="0.00E+00">
                  <c:v>-133844000000</c:v>
                </c:pt>
                <c:pt idx="185" formatCode="0.00E+00">
                  <c:v>-48849200000</c:v>
                </c:pt>
                <c:pt idx="186" formatCode="0.00E+00">
                  <c:v>-15935500000</c:v>
                </c:pt>
                <c:pt idx="187" formatCode="0.00E+00">
                  <c:v>-14688800000</c:v>
                </c:pt>
                <c:pt idx="188" formatCode="0.00E+00">
                  <c:v>-13649100000</c:v>
                </c:pt>
                <c:pt idx="189" formatCode="0.00E+00">
                  <c:v>-10286800000</c:v>
                </c:pt>
                <c:pt idx="190" formatCode="0.00E+00">
                  <c:v>420165000000</c:v>
                </c:pt>
                <c:pt idx="191" formatCode="0.00E+00">
                  <c:v>74002800000000</c:v>
                </c:pt>
                <c:pt idx="192" formatCode="0.00E+00">
                  <c:v>-89462400000000</c:v>
                </c:pt>
                <c:pt idx="193" formatCode="0.00E+00">
                  <c:v>23270300000</c:v>
                </c:pt>
                <c:pt idx="194">
                  <c:v>266454</c:v>
                </c:pt>
                <c:pt idx="195">
                  <c:v>0</c:v>
                </c:pt>
                <c:pt idx="196">
                  <c:v>0</c:v>
                </c:pt>
                <c:pt idx="197">
                  <c:v>0</c:v>
                </c:pt>
                <c:pt idx="198">
                  <c:v>0</c:v>
                </c:pt>
                <c:pt idx="199">
                  <c:v>0</c:v>
                </c:pt>
                <c:pt idx="200">
                  <c:v>0</c:v>
                </c:pt>
              </c:numCache>
            </c:numRef>
          </c:yVal>
          <c:smooth val="1"/>
        </c:ser>
        <c:ser>
          <c:idx val="11"/>
          <c:order val="11"/>
          <c:tx>
            <c:v>Bias -1900V</c:v>
          </c:tx>
          <c:spPr>
            <a:ln w="15875"/>
          </c:spPr>
          <c:marker>
            <c:symbol val="none"/>
          </c:marker>
          <c:xVal>
            <c:numRef>
              <c:f>Qstep1!$A$2:$A$202</c:f>
              <c:numCache>
                <c:formatCode>General</c:formatCode>
                <c:ptCount val="201"/>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Qstep1!$M$2:$M$202</c:f>
              <c:numCache>
                <c:formatCode>General</c:formatCode>
                <c:ptCount val="201"/>
                <c:pt idx="0">
                  <c:v>8.8105399999999996</c:v>
                </c:pt>
                <c:pt idx="1">
                  <c:v>8.8105399999999996</c:v>
                </c:pt>
                <c:pt idx="2">
                  <c:v>8.8105399999999996</c:v>
                </c:pt>
                <c:pt idx="3">
                  <c:v>8.8105399999999996</c:v>
                </c:pt>
                <c:pt idx="4">
                  <c:v>8.8105399999999996</c:v>
                </c:pt>
                <c:pt idx="5">
                  <c:v>8.8105399999999996</c:v>
                </c:pt>
                <c:pt idx="6">
                  <c:v>8.8104999999999993</c:v>
                </c:pt>
                <c:pt idx="7" formatCode="0.00E+00">
                  <c:v>6741840</c:v>
                </c:pt>
                <c:pt idx="8" formatCode="0.00E+00">
                  <c:v>156113000000000</c:v>
                </c:pt>
                <c:pt idx="9" formatCode="0.00E+00">
                  <c:v>-124061000000000</c:v>
                </c:pt>
                <c:pt idx="10" formatCode="0.00E+00">
                  <c:v>-5917780000000</c:v>
                </c:pt>
                <c:pt idx="11" formatCode="0.00E+00">
                  <c:v>-366096000000</c:v>
                </c:pt>
                <c:pt idx="12" formatCode="0.00E+00">
                  <c:v>-20785000000</c:v>
                </c:pt>
                <c:pt idx="13" formatCode="0.00E+00">
                  <c:v>-913111000</c:v>
                </c:pt>
                <c:pt idx="14" formatCode="0.00E+00">
                  <c:v>-32356300</c:v>
                </c:pt>
                <c:pt idx="15" formatCode="0.00E+00">
                  <c:v>-2224600</c:v>
                </c:pt>
                <c:pt idx="16">
                  <c:v>-145378</c:v>
                </c:pt>
                <c:pt idx="17">
                  <c:v>-8720.32</c:v>
                </c:pt>
                <c:pt idx="18">
                  <c:v>-436.21899999999999</c:v>
                </c:pt>
                <c:pt idx="19">
                  <c:v>-8.8038000000000007</c:v>
                </c:pt>
                <c:pt idx="20">
                  <c:v>2.9002699999999999</c:v>
                </c:pt>
                <c:pt idx="21">
                  <c:v>4.0706300000000004</c:v>
                </c:pt>
                <c:pt idx="22">
                  <c:v>4.5571099999999998</c:v>
                </c:pt>
                <c:pt idx="23">
                  <c:v>5.0532500000000002</c:v>
                </c:pt>
                <c:pt idx="24">
                  <c:v>5.6024500000000002</c:v>
                </c:pt>
                <c:pt idx="25">
                  <c:v>6.2271900000000002</c:v>
                </c:pt>
                <c:pt idx="26">
                  <c:v>6.9351799999999999</c:v>
                </c:pt>
                <c:pt idx="27">
                  <c:v>7.7283400000000002</c:v>
                </c:pt>
                <c:pt idx="28">
                  <c:v>8.6052099999999996</c:v>
                </c:pt>
                <c:pt idx="29">
                  <c:v>9.6041799999999995</c:v>
                </c:pt>
                <c:pt idx="30">
                  <c:v>10.7324</c:v>
                </c:pt>
                <c:pt idx="31">
                  <c:v>11.981400000000001</c:v>
                </c:pt>
                <c:pt idx="32">
                  <c:v>13.388</c:v>
                </c:pt>
                <c:pt idx="33">
                  <c:v>14.9825</c:v>
                </c:pt>
                <c:pt idx="34">
                  <c:v>16.737100000000002</c:v>
                </c:pt>
                <c:pt idx="35">
                  <c:v>18.706299999999999</c:v>
                </c:pt>
                <c:pt idx="36">
                  <c:v>20.927600000000002</c:v>
                </c:pt>
                <c:pt idx="37">
                  <c:v>23.417999999999999</c:v>
                </c:pt>
                <c:pt idx="38">
                  <c:v>26.1981</c:v>
                </c:pt>
                <c:pt idx="39">
                  <c:v>29.299299999999999</c:v>
                </c:pt>
                <c:pt idx="40">
                  <c:v>32.7592</c:v>
                </c:pt>
                <c:pt idx="41">
                  <c:v>36.657400000000003</c:v>
                </c:pt>
                <c:pt idx="42">
                  <c:v>41.037399999999998</c:v>
                </c:pt>
                <c:pt idx="43">
                  <c:v>45.929000000000002</c:v>
                </c:pt>
                <c:pt idx="44">
                  <c:v>51.386400000000002</c:v>
                </c:pt>
                <c:pt idx="45">
                  <c:v>57.481299999999997</c:v>
                </c:pt>
                <c:pt idx="46">
                  <c:v>64.280699999999996</c:v>
                </c:pt>
                <c:pt idx="47">
                  <c:v>71.989900000000006</c:v>
                </c:pt>
                <c:pt idx="48">
                  <c:v>80.590500000000006</c:v>
                </c:pt>
                <c:pt idx="49">
                  <c:v>90.192599999999999</c:v>
                </c:pt>
                <c:pt idx="50">
                  <c:v>100.911</c:v>
                </c:pt>
                <c:pt idx="51">
                  <c:v>112.864</c:v>
                </c:pt>
                <c:pt idx="52">
                  <c:v>126.49</c:v>
                </c:pt>
                <c:pt idx="53">
                  <c:v>145.40700000000001</c:v>
                </c:pt>
                <c:pt idx="54">
                  <c:v>228.298</c:v>
                </c:pt>
                <c:pt idx="55">
                  <c:v>1278.6600000000001</c:v>
                </c:pt>
                <c:pt idx="56">
                  <c:v>16496.900000000001</c:v>
                </c:pt>
                <c:pt idx="57">
                  <c:v>315135</c:v>
                </c:pt>
                <c:pt idx="58" formatCode="0.00E+00">
                  <c:v>9136570</c:v>
                </c:pt>
                <c:pt idx="59" formatCode="0.00E+00">
                  <c:v>172818000</c:v>
                </c:pt>
                <c:pt idx="60" formatCode="0.00E+00">
                  <c:v>2818860000</c:v>
                </c:pt>
                <c:pt idx="61" formatCode="0.00E+00">
                  <c:v>42585700000</c:v>
                </c:pt>
                <c:pt idx="62" formatCode="0.00E+00">
                  <c:v>613096000000</c:v>
                </c:pt>
                <c:pt idx="63" formatCode="0.00E+00">
                  <c:v>16140700000000</c:v>
                </c:pt>
                <c:pt idx="64" formatCode="0.00E+00">
                  <c:v>94169100000000</c:v>
                </c:pt>
                <c:pt idx="65" formatCode="0.00E+00">
                  <c:v>149718000000000</c:v>
                </c:pt>
                <c:pt idx="66" formatCode="0.00E+00">
                  <c:v>150000000000000</c:v>
                </c:pt>
                <c:pt idx="67" formatCode="0.00E+00">
                  <c:v>150000000000000</c:v>
                </c:pt>
                <c:pt idx="68" formatCode="0.00E+00">
                  <c:v>150000000000000</c:v>
                </c:pt>
                <c:pt idx="69" formatCode="0.00E+00">
                  <c:v>150000000000000</c:v>
                </c:pt>
                <c:pt idx="70" formatCode="0.00E+00">
                  <c:v>150000000000000</c:v>
                </c:pt>
                <c:pt idx="71" formatCode="0.00E+00">
                  <c:v>150000000000000</c:v>
                </c:pt>
                <c:pt idx="72" formatCode="0.00E+00">
                  <c:v>150000000000000</c:v>
                </c:pt>
                <c:pt idx="73" formatCode="0.00E+00">
                  <c:v>150000000000000</c:v>
                </c:pt>
                <c:pt idx="74" formatCode="0.00E+00">
                  <c:v>150000000000000</c:v>
                </c:pt>
                <c:pt idx="75" formatCode="0.00E+00">
                  <c:v>150000000000000</c:v>
                </c:pt>
                <c:pt idx="76" formatCode="0.00E+00">
                  <c:v>150000000000000</c:v>
                </c:pt>
                <c:pt idx="77" formatCode="0.00E+00">
                  <c:v>150000000000000</c:v>
                </c:pt>
                <c:pt idx="78" formatCode="0.00E+00">
                  <c:v>150000000000000</c:v>
                </c:pt>
                <c:pt idx="79" formatCode="0.00E+00">
                  <c:v>150000000000000</c:v>
                </c:pt>
                <c:pt idx="80" formatCode="0.00E+00">
                  <c:v>150000000000000</c:v>
                </c:pt>
                <c:pt idx="81" formatCode="0.00E+00">
                  <c:v>150000000000000</c:v>
                </c:pt>
                <c:pt idx="82" formatCode="0.00E+00">
                  <c:v>150000000000000</c:v>
                </c:pt>
                <c:pt idx="83" formatCode="0.00E+00">
                  <c:v>150000000000000</c:v>
                </c:pt>
                <c:pt idx="84" formatCode="0.00E+00">
                  <c:v>150000000000000</c:v>
                </c:pt>
                <c:pt idx="85" formatCode="0.00E+00">
                  <c:v>150000000000000</c:v>
                </c:pt>
                <c:pt idx="86" formatCode="0.00E+00">
                  <c:v>150000000000000</c:v>
                </c:pt>
                <c:pt idx="87" formatCode="0.00E+00">
                  <c:v>150000000000000</c:v>
                </c:pt>
                <c:pt idx="88" formatCode="0.00E+00">
                  <c:v>150000000000000</c:v>
                </c:pt>
                <c:pt idx="89" formatCode="0.00E+00">
                  <c:v>150000000000000</c:v>
                </c:pt>
                <c:pt idx="90" formatCode="0.00E+00">
                  <c:v>150000000000000</c:v>
                </c:pt>
                <c:pt idx="91" formatCode="0.00E+00">
                  <c:v>150000000000000</c:v>
                </c:pt>
                <c:pt idx="92" formatCode="0.00E+00">
                  <c:v>150000000000000</c:v>
                </c:pt>
                <c:pt idx="93" formatCode="0.00E+00">
                  <c:v>150000000000000</c:v>
                </c:pt>
                <c:pt idx="94" formatCode="0.00E+00">
                  <c:v>150000000000000</c:v>
                </c:pt>
                <c:pt idx="95" formatCode="0.00E+00">
                  <c:v>150000000000000</c:v>
                </c:pt>
                <c:pt idx="96" formatCode="0.00E+00">
                  <c:v>150000000000000</c:v>
                </c:pt>
                <c:pt idx="97" formatCode="0.00E+00">
                  <c:v>150000000000000</c:v>
                </c:pt>
                <c:pt idx="98" formatCode="0.00E+00">
                  <c:v>150000000000000</c:v>
                </c:pt>
                <c:pt idx="99" formatCode="0.00E+00">
                  <c:v>150000000000000</c:v>
                </c:pt>
                <c:pt idx="100" formatCode="0.00E+00">
                  <c:v>150000000000000</c:v>
                </c:pt>
                <c:pt idx="101" formatCode="0.00E+00">
                  <c:v>150000000000000</c:v>
                </c:pt>
                <c:pt idx="102" formatCode="0.00E+00">
                  <c:v>150000000000000</c:v>
                </c:pt>
                <c:pt idx="103" formatCode="0.00E+00">
                  <c:v>150000000000000</c:v>
                </c:pt>
                <c:pt idx="104" formatCode="0.00E+00">
                  <c:v>150000000000000</c:v>
                </c:pt>
                <c:pt idx="105" formatCode="0.00E+00">
                  <c:v>150000000000000</c:v>
                </c:pt>
                <c:pt idx="106" formatCode="0.00E+00">
                  <c:v>150000000000000</c:v>
                </c:pt>
                <c:pt idx="107" formatCode="0.00E+00">
                  <c:v>150000000000000</c:v>
                </c:pt>
                <c:pt idx="108" formatCode="0.00E+00">
                  <c:v>150000000000000</c:v>
                </c:pt>
                <c:pt idx="109" formatCode="0.00E+00">
                  <c:v>150000000000000</c:v>
                </c:pt>
                <c:pt idx="110" formatCode="0.00E+00">
                  <c:v>150000000000000</c:v>
                </c:pt>
                <c:pt idx="111" formatCode="0.00E+00">
                  <c:v>150000000000000</c:v>
                </c:pt>
                <c:pt idx="112" formatCode="0.00E+00">
                  <c:v>150000000000000</c:v>
                </c:pt>
                <c:pt idx="113" formatCode="0.00E+00">
                  <c:v>150000000000000</c:v>
                </c:pt>
                <c:pt idx="114" formatCode="0.00E+00">
                  <c:v>150000000000000</c:v>
                </c:pt>
                <c:pt idx="115" formatCode="0.00E+00">
                  <c:v>150000000000000</c:v>
                </c:pt>
                <c:pt idx="116" formatCode="0.00E+00">
                  <c:v>150000000000000</c:v>
                </c:pt>
                <c:pt idx="117" formatCode="0.00E+00">
                  <c:v>150000000000000</c:v>
                </c:pt>
                <c:pt idx="118" formatCode="0.00E+00">
                  <c:v>150000000000000</c:v>
                </c:pt>
                <c:pt idx="119" formatCode="0.00E+00">
                  <c:v>150000000000000</c:v>
                </c:pt>
                <c:pt idx="120" formatCode="0.00E+00">
                  <c:v>149560000000000</c:v>
                </c:pt>
                <c:pt idx="121" formatCode="0.00E+00">
                  <c:v>147500000000000</c:v>
                </c:pt>
                <c:pt idx="122" formatCode="0.00E+00">
                  <c:v>145000000000000</c:v>
                </c:pt>
                <c:pt idx="123" formatCode="0.00E+00">
                  <c:v>142500000000000</c:v>
                </c:pt>
                <c:pt idx="124" formatCode="0.00E+00">
                  <c:v>140000000000000</c:v>
                </c:pt>
                <c:pt idx="125" formatCode="0.00E+00">
                  <c:v>137500000000000</c:v>
                </c:pt>
                <c:pt idx="126" formatCode="0.00E+00">
                  <c:v>135000000000000</c:v>
                </c:pt>
                <c:pt idx="127" formatCode="0.00E+00">
                  <c:v>132500000000000</c:v>
                </c:pt>
                <c:pt idx="128" formatCode="0.00E+00">
                  <c:v>129841000000000</c:v>
                </c:pt>
                <c:pt idx="129" formatCode="0.00E+00">
                  <c:v>126250000000000</c:v>
                </c:pt>
                <c:pt idx="130" formatCode="0.00E+00">
                  <c:v>122500000000000</c:v>
                </c:pt>
                <c:pt idx="131" formatCode="0.00E+00">
                  <c:v>118750000000000</c:v>
                </c:pt>
                <c:pt idx="132" formatCode="0.00E+00">
                  <c:v>115000000000000</c:v>
                </c:pt>
                <c:pt idx="133" formatCode="0.00E+00">
                  <c:v>111250000000000</c:v>
                </c:pt>
                <c:pt idx="134" formatCode="0.00E+00">
                  <c:v>107500000000000</c:v>
                </c:pt>
                <c:pt idx="135" formatCode="0.00E+00">
                  <c:v>103750000000000</c:v>
                </c:pt>
                <c:pt idx="136" formatCode="0.00E+00">
                  <c:v>99531300000000</c:v>
                </c:pt>
                <c:pt idx="137" formatCode="0.00E+00">
                  <c:v>93750000000000</c:v>
                </c:pt>
                <c:pt idx="138" formatCode="0.00E+00">
                  <c:v>87500000000000</c:v>
                </c:pt>
                <c:pt idx="139" formatCode="0.00E+00">
                  <c:v>81250000000000</c:v>
                </c:pt>
                <c:pt idx="140" formatCode="0.00E+00">
                  <c:v>75000000000000</c:v>
                </c:pt>
                <c:pt idx="141" formatCode="0.00E+00">
                  <c:v>68750000000000</c:v>
                </c:pt>
                <c:pt idx="142" formatCode="0.00E+00">
                  <c:v>62500000000000</c:v>
                </c:pt>
                <c:pt idx="143" formatCode="0.00E+00">
                  <c:v>56250000000000</c:v>
                </c:pt>
                <c:pt idx="144" formatCode="0.00E+00">
                  <c:v>50040000000000</c:v>
                </c:pt>
                <c:pt idx="145" formatCode="0.00E+00">
                  <c:v>44125000000000</c:v>
                </c:pt>
                <c:pt idx="146" formatCode="0.00E+00">
                  <c:v>38250000000000</c:v>
                </c:pt>
                <c:pt idx="147" formatCode="0.00E+00">
                  <c:v>32375000000000</c:v>
                </c:pt>
                <c:pt idx="148" formatCode="0.00E+00">
                  <c:v>26500000000000</c:v>
                </c:pt>
                <c:pt idx="149" formatCode="0.00E+00">
                  <c:v>20625000000000</c:v>
                </c:pt>
                <c:pt idx="150" formatCode="0.00E+00">
                  <c:v>14750000000000</c:v>
                </c:pt>
                <c:pt idx="151" formatCode="0.00E+00">
                  <c:v>8875040000000</c:v>
                </c:pt>
                <c:pt idx="152" formatCode="0.00E+00">
                  <c:v>43088600</c:v>
                </c:pt>
                <c:pt idx="153" formatCode="0.00E+00">
                  <c:v>-21375000000000</c:v>
                </c:pt>
                <c:pt idx="154" formatCode="0.00E+00">
                  <c:v>-39750000000000</c:v>
                </c:pt>
                <c:pt idx="155" formatCode="0.00E+00">
                  <c:v>-58125000000000</c:v>
                </c:pt>
                <c:pt idx="156" formatCode="0.00E+00">
                  <c:v>-76500000000000</c:v>
                </c:pt>
                <c:pt idx="157" formatCode="0.00E+00">
                  <c:v>-94874900000000</c:v>
                </c:pt>
                <c:pt idx="158" formatCode="0.00E+00">
                  <c:v>-113250000000000</c:v>
                </c:pt>
                <c:pt idx="159" formatCode="0.00E+00">
                  <c:v>-131625000000000</c:v>
                </c:pt>
                <c:pt idx="160" formatCode="0.00E+00">
                  <c:v>-151073000000000</c:v>
                </c:pt>
                <c:pt idx="161" formatCode="0.00E+00">
                  <c:v>-181250000000000</c:v>
                </c:pt>
                <c:pt idx="162" formatCode="0.00E+00">
                  <c:v>-212500000000000</c:v>
                </c:pt>
                <c:pt idx="163" formatCode="0.00E+00">
                  <c:v>-243750000000000</c:v>
                </c:pt>
                <c:pt idx="164" formatCode="0.00E+00">
                  <c:v>-275000000000000</c:v>
                </c:pt>
                <c:pt idx="165" formatCode="0.00E+00">
                  <c:v>-306250000000000</c:v>
                </c:pt>
                <c:pt idx="166" formatCode="0.00E+00">
                  <c:v>-337500000000000</c:v>
                </c:pt>
                <c:pt idx="167" formatCode="0.00E+00">
                  <c:v>-368750000000000</c:v>
                </c:pt>
                <c:pt idx="168" formatCode="0.00E+00">
                  <c:v>-403819000000000</c:v>
                </c:pt>
                <c:pt idx="169" formatCode="0.00E+00">
                  <c:v>-450000000000000</c:v>
                </c:pt>
                <c:pt idx="170" formatCode="0.00E+00">
                  <c:v>-500000000000000</c:v>
                </c:pt>
                <c:pt idx="171" formatCode="0.00E+00">
                  <c:v>-550000000000000</c:v>
                </c:pt>
                <c:pt idx="172" formatCode="0.00E+00">
                  <c:v>-600000000000000</c:v>
                </c:pt>
                <c:pt idx="173" formatCode="0.00E+00">
                  <c:v>-650000000000000</c:v>
                </c:pt>
                <c:pt idx="174" formatCode="0.00E+00">
                  <c:v>-700000000000000</c:v>
                </c:pt>
                <c:pt idx="175" formatCode="0.00E+00">
                  <c:v>-750000000000000</c:v>
                </c:pt>
                <c:pt idx="176" formatCode="0.00E+00">
                  <c:v>-802170000000000</c:v>
                </c:pt>
                <c:pt idx="177" formatCode="0.00E+00">
                  <c:v>-887500000000000</c:v>
                </c:pt>
                <c:pt idx="178" formatCode="0.00E+00">
                  <c:v>-975000000000000</c:v>
                </c:pt>
                <c:pt idx="179" formatCode="0.00E+00">
                  <c:v>-1051520000000000</c:v>
                </c:pt>
                <c:pt idx="180" formatCode="0.00E+00">
                  <c:v>-247970000000000</c:v>
                </c:pt>
                <c:pt idx="181" formatCode="0.00E+00">
                  <c:v>-837562000000</c:v>
                </c:pt>
                <c:pt idx="182" formatCode="0.00E+00">
                  <c:v>-54595200000</c:v>
                </c:pt>
                <c:pt idx="183" formatCode="0.00E+00">
                  <c:v>-75670600000</c:v>
                </c:pt>
                <c:pt idx="184" formatCode="0.00E+00">
                  <c:v>-133845000000</c:v>
                </c:pt>
                <c:pt idx="185" formatCode="0.00E+00">
                  <c:v>-48849300000</c:v>
                </c:pt>
                <c:pt idx="186" formatCode="0.00E+00">
                  <c:v>-15935500000</c:v>
                </c:pt>
                <c:pt idx="187" formatCode="0.00E+00">
                  <c:v>-14688800000</c:v>
                </c:pt>
                <c:pt idx="188" formatCode="0.00E+00">
                  <c:v>-13649200000</c:v>
                </c:pt>
                <c:pt idx="189" formatCode="0.00E+00">
                  <c:v>-10286900000</c:v>
                </c:pt>
                <c:pt idx="190" formatCode="0.00E+00">
                  <c:v>420165000000</c:v>
                </c:pt>
                <c:pt idx="191" formatCode="0.00E+00">
                  <c:v>74002800000000</c:v>
                </c:pt>
                <c:pt idx="192" formatCode="0.00E+00">
                  <c:v>-89462400000000</c:v>
                </c:pt>
                <c:pt idx="193" formatCode="0.00E+00">
                  <c:v>23270300000</c:v>
                </c:pt>
                <c:pt idx="194">
                  <c:v>266454</c:v>
                </c:pt>
                <c:pt idx="195">
                  <c:v>0</c:v>
                </c:pt>
                <c:pt idx="196">
                  <c:v>0</c:v>
                </c:pt>
                <c:pt idx="197">
                  <c:v>0</c:v>
                </c:pt>
                <c:pt idx="198">
                  <c:v>0</c:v>
                </c:pt>
                <c:pt idx="199">
                  <c:v>0</c:v>
                </c:pt>
                <c:pt idx="200">
                  <c:v>0</c:v>
                </c:pt>
              </c:numCache>
            </c:numRef>
          </c:yVal>
          <c:smooth val="1"/>
        </c:ser>
        <c:dLbls>
          <c:showLegendKey val="0"/>
          <c:showVal val="0"/>
          <c:showCatName val="0"/>
          <c:showSerName val="0"/>
          <c:showPercent val="0"/>
          <c:showBubbleSize val="0"/>
        </c:dLbls>
        <c:axId val="321678048"/>
        <c:axId val="321678608"/>
      </c:scatterChart>
      <c:valAx>
        <c:axId val="321678048"/>
        <c:scaling>
          <c:orientation val="minMax"/>
        </c:scaling>
        <c:delete val="0"/>
        <c:axPos val="b"/>
        <c:title>
          <c:tx>
            <c:rich>
              <a:bodyPr/>
              <a:lstStyle/>
              <a:p>
                <a:pPr>
                  <a:defRPr/>
                </a:pPr>
                <a:r>
                  <a:rPr lang="en-US" i="1" dirty="0" smtClean="0"/>
                  <a:t>y</a:t>
                </a:r>
                <a:r>
                  <a:rPr lang="en-US" dirty="0" smtClean="0"/>
                  <a:t> (</a:t>
                </a:r>
                <a:r>
                  <a:rPr lang="en-US" dirty="0" smtClean="0">
                    <a:sym typeface="Symbol"/>
                  </a:rPr>
                  <a:t></a:t>
                </a:r>
                <a:r>
                  <a:rPr lang="en-US" dirty="0" smtClean="0"/>
                  <a:t>m</a:t>
                </a:r>
                <a:r>
                  <a:rPr lang="en-US" dirty="0"/>
                  <a:t>)</a:t>
                </a:r>
              </a:p>
            </c:rich>
          </c:tx>
          <c:overlay val="0"/>
        </c:title>
        <c:numFmt formatCode="General" sourceLinked="1"/>
        <c:majorTickMark val="out"/>
        <c:minorTickMark val="none"/>
        <c:tickLblPos val="nextTo"/>
        <c:crossAx val="321678608"/>
        <c:crossesAt val="-1000000000000000"/>
        <c:crossBetween val="midCat"/>
      </c:valAx>
      <c:valAx>
        <c:axId val="321678608"/>
        <c:scaling>
          <c:orientation val="minMax"/>
        </c:scaling>
        <c:delete val="0"/>
        <c:axPos val="l"/>
        <c:majorGridlines/>
        <c:title>
          <c:tx>
            <c:rich>
              <a:bodyPr rot="-5400000" vert="horz"/>
              <a:lstStyle/>
              <a:p>
                <a:pPr>
                  <a:defRPr/>
                </a:pPr>
                <a:r>
                  <a:rPr lang="en-US"/>
                  <a:t>Charge distribution (e's)</a:t>
                </a:r>
              </a:p>
            </c:rich>
          </c:tx>
          <c:overlay val="0"/>
        </c:title>
        <c:numFmt formatCode="General" sourceLinked="1"/>
        <c:majorTickMark val="out"/>
        <c:minorTickMark val="none"/>
        <c:tickLblPos val="nextTo"/>
        <c:crossAx val="321678048"/>
        <c:crossesAt val="-250"/>
        <c:crossBetween val="midCat"/>
      </c:valAx>
    </c:plotArea>
    <c:legend>
      <c:legendPos val="r"/>
      <c:overlay val="0"/>
    </c:legend>
    <c:plotVisOnly val="1"/>
    <c:dispBlanksAs val="gap"/>
    <c:showDLblsOverMax val="0"/>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1"/>
          <c:order val="0"/>
          <c:tx>
            <c:v>Bias 0V</c:v>
          </c:tx>
          <c:marker>
            <c:symbol val="none"/>
          </c:marker>
          <c:xVal>
            <c:numRef>
              <c:f>Qstep1!$A$2:$A$202</c:f>
              <c:numCache>
                <c:formatCode>General</c:formatCode>
                <c:ptCount val="201"/>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Qstep1!$N$2:$N$202</c:f>
              <c:numCache>
                <c:formatCode>0.000E+00</c:formatCode>
                <c:ptCount val="201"/>
                <c:pt idx="0">
                  <c:v>1.7017799024578689E-10</c:v>
                </c:pt>
                <c:pt idx="1">
                  <c:v>3.4035598049157377E-10</c:v>
                </c:pt>
                <c:pt idx="2">
                  <c:v>5.1053397073736069E-10</c:v>
                </c:pt>
                <c:pt idx="3">
                  <c:v>6.8071196098314755E-10</c:v>
                </c:pt>
                <c:pt idx="4">
                  <c:v>8.5088995122893441E-10</c:v>
                </c:pt>
                <c:pt idx="5">
                  <c:v>1.0210679414747214E-9</c:v>
                </c:pt>
                <c:pt idx="6">
                  <c:v>1.1912459317205082E-9</c:v>
                </c:pt>
                <c:pt idx="7">
                  <c:v>1.3022167509353424E-4</c:v>
                </c:pt>
                <c:pt idx="8">
                  <c:v>3015.3654303327385</c:v>
                </c:pt>
                <c:pt idx="9">
                  <c:v>619.09327812838274</c:v>
                </c:pt>
                <c:pt idx="10">
                  <c:v>504.7889659935621</c:v>
                </c:pt>
                <c:pt idx="11">
                  <c:v>497.71762503069573</c:v>
                </c:pt>
                <c:pt idx="12">
                  <c:v>497.31614934379633</c:v>
                </c:pt>
                <c:pt idx="13">
                  <c:v>497.29851179490453</c:v>
                </c:pt>
                <c:pt idx="14">
                  <c:v>497.29788679707752</c:v>
                </c:pt>
                <c:pt idx="15">
                  <c:v>497.29784382600212</c:v>
                </c:pt>
                <c:pt idx="16">
                  <c:v>497.29784101777381</c:v>
                </c:pt>
                <c:pt idx="17">
                  <c:v>497.29784084927121</c:v>
                </c:pt>
                <c:pt idx="18">
                  <c:v>497.29784084078409</c:v>
                </c:pt>
                <c:pt idx="19">
                  <c:v>497.29784084054762</c:v>
                </c:pt>
                <c:pt idx="20">
                  <c:v>497.29784084053097</c:v>
                </c:pt>
                <c:pt idx="21">
                  <c:v>497.29784084052989</c:v>
                </c:pt>
                <c:pt idx="22">
                  <c:v>497.29784084052983</c:v>
                </c:pt>
                <c:pt idx="23">
                  <c:v>497.29784084052977</c:v>
                </c:pt>
                <c:pt idx="24">
                  <c:v>497.29784084052972</c:v>
                </c:pt>
                <c:pt idx="25">
                  <c:v>497.29784084052966</c:v>
                </c:pt>
                <c:pt idx="26">
                  <c:v>497.2978408405296</c:v>
                </c:pt>
                <c:pt idx="27">
                  <c:v>497.29784084052955</c:v>
                </c:pt>
                <c:pt idx="28">
                  <c:v>497.29784084052949</c:v>
                </c:pt>
                <c:pt idx="29">
                  <c:v>497.29784084052943</c:v>
                </c:pt>
                <c:pt idx="30">
                  <c:v>497.29784084052937</c:v>
                </c:pt>
                <c:pt idx="31">
                  <c:v>497.29784084052932</c:v>
                </c:pt>
                <c:pt idx="32">
                  <c:v>497.29784084052926</c:v>
                </c:pt>
                <c:pt idx="33">
                  <c:v>497.2978408405292</c:v>
                </c:pt>
                <c:pt idx="34">
                  <c:v>497.29784084052915</c:v>
                </c:pt>
                <c:pt idx="35">
                  <c:v>497.29784084052909</c:v>
                </c:pt>
                <c:pt idx="36">
                  <c:v>497.29784084052903</c:v>
                </c:pt>
                <c:pt idx="37">
                  <c:v>497.29784084052898</c:v>
                </c:pt>
                <c:pt idx="38">
                  <c:v>497.29784084052892</c:v>
                </c:pt>
                <c:pt idx="39">
                  <c:v>497.29784084052886</c:v>
                </c:pt>
                <c:pt idx="40">
                  <c:v>497.29784084052881</c:v>
                </c:pt>
                <c:pt idx="41">
                  <c:v>497.29784084052875</c:v>
                </c:pt>
                <c:pt idx="42">
                  <c:v>497.29784084052869</c:v>
                </c:pt>
                <c:pt idx="43">
                  <c:v>497.29784084052864</c:v>
                </c:pt>
                <c:pt idx="44">
                  <c:v>497.29784084052858</c:v>
                </c:pt>
                <c:pt idx="45">
                  <c:v>497.29784084052852</c:v>
                </c:pt>
                <c:pt idx="46">
                  <c:v>497.29784084052847</c:v>
                </c:pt>
                <c:pt idx="47">
                  <c:v>497.29784084052841</c:v>
                </c:pt>
                <c:pt idx="48">
                  <c:v>497.29784084052835</c:v>
                </c:pt>
                <c:pt idx="49">
                  <c:v>497.29784084052829</c:v>
                </c:pt>
                <c:pt idx="50">
                  <c:v>497.29784084052824</c:v>
                </c:pt>
                <c:pt idx="51">
                  <c:v>497.29784084052818</c:v>
                </c:pt>
                <c:pt idx="52">
                  <c:v>497.29784084052812</c:v>
                </c:pt>
                <c:pt idx="53">
                  <c:v>497.29784084052807</c:v>
                </c:pt>
                <c:pt idx="54">
                  <c:v>497.29784084052801</c:v>
                </c:pt>
                <c:pt idx="55">
                  <c:v>497.29784084052795</c:v>
                </c:pt>
                <c:pt idx="56">
                  <c:v>497.2978408405279</c:v>
                </c:pt>
                <c:pt idx="57">
                  <c:v>497.29784084052784</c:v>
                </c:pt>
                <c:pt idx="58">
                  <c:v>497.29784084052778</c:v>
                </c:pt>
                <c:pt idx="59">
                  <c:v>497.29784084052773</c:v>
                </c:pt>
                <c:pt idx="60">
                  <c:v>497.29784084052767</c:v>
                </c:pt>
                <c:pt idx="61">
                  <c:v>497.29784084052761</c:v>
                </c:pt>
                <c:pt idx="62">
                  <c:v>497.29784084052756</c:v>
                </c:pt>
                <c:pt idx="63">
                  <c:v>497.2978408405275</c:v>
                </c:pt>
                <c:pt idx="64">
                  <c:v>497.29784084052744</c:v>
                </c:pt>
                <c:pt idx="65">
                  <c:v>497.29784084052739</c:v>
                </c:pt>
                <c:pt idx="66">
                  <c:v>497.29784084052733</c:v>
                </c:pt>
                <c:pt idx="67">
                  <c:v>497.29784084052727</c:v>
                </c:pt>
                <c:pt idx="68">
                  <c:v>497.29784084052721</c:v>
                </c:pt>
                <c:pt idx="69">
                  <c:v>497.29784084052716</c:v>
                </c:pt>
                <c:pt idx="70">
                  <c:v>497.2978408405271</c:v>
                </c:pt>
                <c:pt idx="71">
                  <c:v>497.29784084052704</c:v>
                </c:pt>
                <c:pt idx="72">
                  <c:v>497.29784084052699</c:v>
                </c:pt>
                <c:pt idx="73">
                  <c:v>497.29784084052693</c:v>
                </c:pt>
                <c:pt idx="74">
                  <c:v>497.29784084052687</c:v>
                </c:pt>
                <c:pt idx="75">
                  <c:v>497.29784084052682</c:v>
                </c:pt>
                <c:pt idx="76">
                  <c:v>497.29784084052676</c:v>
                </c:pt>
                <c:pt idx="77">
                  <c:v>497.2978408405267</c:v>
                </c:pt>
                <c:pt idx="78">
                  <c:v>497.29784084052665</c:v>
                </c:pt>
                <c:pt idx="79">
                  <c:v>497.29784084052659</c:v>
                </c:pt>
                <c:pt idx="80">
                  <c:v>497.29784084052653</c:v>
                </c:pt>
                <c:pt idx="81">
                  <c:v>497.29784084052648</c:v>
                </c:pt>
                <c:pt idx="82">
                  <c:v>497.29784084052642</c:v>
                </c:pt>
                <c:pt idx="83">
                  <c:v>497.29784084052636</c:v>
                </c:pt>
                <c:pt idx="84">
                  <c:v>497.29784084052631</c:v>
                </c:pt>
                <c:pt idx="85">
                  <c:v>497.29784084052625</c:v>
                </c:pt>
                <c:pt idx="86">
                  <c:v>497.29784084052619</c:v>
                </c:pt>
                <c:pt idx="87">
                  <c:v>497.29784084052613</c:v>
                </c:pt>
                <c:pt idx="88">
                  <c:v>497.29784084052642</c:v>
                </c:pt>
                <c:pt idx="89">
                  <c:v>497.29784084052676</c:v>
                </c:pt>
                <c:pt idx="90">
                  <c:v>497.29784084052687</c:v>
                </c:pt>
                <c:pt idx="91">
                  <c:v>497.29784084052682</c:v>
                </c:pt>
                <c:pt idx="92">
                  <c:v>497.29784084052676</c:v>
                </c:pt>
                <c:pt idx="93">
                  <c:v>497.2978408405267</c:v>
                </c:pt>
                <c:pt idx="94">
                  <c:v>497.29784084052665</c:v>
                </c:pt>
                <c:pt idx="95">
                  <c:v>497.29784084052659</c:v>
                </c:pt>
                <c:pt idx="96">
                  <c:v>497.29784084052653</c:v>
                </c:pt>
                <c:pt idx="97">
                  <c:v>497.29784084052648</c:v>
                </c:pt>
                <c:pt idx="98">
                  <c:v>497.29784084052642</c:v>
                </c:pt>
                <c:pt idx="99">
                  <c:v>497.29784084052636</c:v>
                </c:pt>
                <c:pt idx="100">
                  <c:v>497.29784084052631</c:v>
                </c:pt>
                <c:pt idx="101">
                  <c:v>497.29784084052625</c:v>
                </c:pt>
                <c:pt idx="102">
                  <c:v>497.29784084052619</c:v>
                </c:pt>
                <c:pt idx="103">
                  <c:v>497.29784084052613</c:v>
                </c:pt>
                <c:pt idx="104">
                  <c:v>497.29784084052608</c:v>
                </c:pt>
                <c:pt idx="105">
                  <c:v>497.29784084052602</c:v>
                </c:pt>
                <c:pt idx="106">
                  <c:v>497.29784084052596</c:v>
                </c:pt>
                <c:pt idx="107">
                  <c:v>497.29784084052591</c:v>
                </c:pt>
                <c:pt idx="108">
                  <c:v>497.29784084052585</c:v>
                </c:pt>
                <c:pt idx="109">
                  <c:v>497.29784084052608</c:v>
                </c:pt>
                <c:pt idx="110">
                  <c:v>497.29784084052784</c:v>
                </c:pt>
                <c:pt idx="111">
                  <c:v>497.29784084055825</c:v>
                </c:pt>
                <c:pt idx="112">
                  <c:v>497.29784084144103</c:v>
                </c:pt>
                <c:pt idx="113">
                  <c:v>497.29784085813628</c:v>
                </c:pt>
                <c:pt idx="114">
                  <c:v>497.29784113047003</c:v>
                </c:pt>
                <c:pt idx="115">
                  <c:v>497.29784524748197</c:v>
                </c:pt>
                <c:pt idx="116">
                  <c:v>497.29790466396759</c:v>
                </c:pt>
                <c:pt idx="117">
                  <c:v>497.29981787078589</c:v>
                </c:pt>
                <c:pt idx="118">
                  <c:v>497.34015163871288</c:v>
                </c:pt>
                <c:pt idx="119">
                  <c:v>498.02896519803494</c:v>
                </c:pt>
                <c:pt idx="120">
                  <c:v>500.19063403766989</c:v>
                </c:pt>
                <c:pt idx="121">
                  <c:v>500.71400455290484</c:v>
                </c:pt>
                <c:pt idx="122">
                  <c:v>500.79213792486871</c:v>
                </c:pt>
                <c:pt idx="123">
                  <c:v>500.85694935951068</c:v>
                </c:pt>
                <c:pt idx="124">
                  <c:v>500.92301725269721</c:v>
                </c:pt>
                <c:pt idx="125">
                  <c:v>500.99226830296521</c:v>
                </c:pt>
                <c:pt idx="126">
                  <c:v>501.07538733333848</c:v>
                </c:pt>
                <c:pt idx="127">
                  <c:v>501.3060889606503</c:v>
                </c:pt>
                <c:pt idx="128">
                  <c:v>502.84484602279719</c:v>
                </c:pt>
                <c:pt idx="129">
                  <c:v>503.36139052035861</c:v>
                </c:pt>
                <c:pt idx="130">
                  <c:v>503.57939814989169</c:v>
                </c:pt>
                <c:pt idx="131">
                  <c:v>503.78743137216219</c:v>
                </c:pt>
                <c:pt idx="132">
                  <c:v>504.00790556212792</c:v>
                </c:pt>
                <c:pt idx="133">
                  <c:v>504.24885007900463</c:v>
                </c:pt>
                <c:pt idx="134">
                  <c:v>504.59143349684228</c:v>
                </c:pt>
                <c:pt idx="135">
                  <c:v>505.98692917504985</c:v>
                </c:pt>
                <c:pt idx="136">
                  <c:v>509.51227564276923</c:v>
                </c:pt>
                <c:pt idx="137">
                  <c:v>511.25044938365482</c:v>
                </c:pt>
                <c:pt idx="138">
                  <c:v>512.3608748025548</c:v>
                </c:pt>
                <c:pt idx="139">
                  <c:v>513.60596437713593</c:v>
                </c:pt>
                <c:pt idx="140">
                  <c:v>515.06826965503444</c:v>
                </c:pt>
                <c:pt idx="141">
                  <c:v>516.81274596968024</c:v>
                </c:pt>
                <c:pt idx="142">
                  <c:v>518.90659888387211</c:v>
                </c:pt>
                <c:pt idx="143">
                  <c:v>521.32562442832136</c:v>
                </c:pt>
                <c:pt idx="144">
                  <c:v>523.68054257984966</c:v>
                </c:pt>
                <c:pt idx="145">
                  <c:v>528.54155952900214</c:v>
                </c:pt>
                <c:pt idx="146">
                  <c:v>539.82355286523273</c:v>
                </c:pt>
                <c:pt idx="147">
                  <c:v>572.52257261509999</c:v>
                </c:pt>
                <c:pt idx="148">
                  <c:v>667.87802193665107</c:v>
                </c:pt>
                <c:pt idx="149">
                  <c:v>876.53319601555404</c:v>
                </c:pt>
                <c:pt idx="150">
                  <c:v>1123.0810737498725</c:v>
                </c:pt>
                <c:pt idx="151">
                  <c:v>1291.6479770286403</c:v>
                </c:pt>
                <c:pt idx="152">
                  <c:v>1293.0201765554161</c:v>
                </c:pt>
                <c:pt idx="153">
                  <c:v>956.45346642938398</c:v>
                </c:pt>
                <c:pt idx="154">
                  <c:v>674.16653804076077</c:v>
                </c:pt>
                <c:pt idx="155">
                  <c:v>583.27349636805809</c:v>
                </c:pt>
                <c:pt idx="156">
                  <c:v>558.01838989261262</c:v>
                </c:pt>
                <c:pt idx="157">
                  <c:v>548.02976658873513</c:v>
                </c:pt>
                <c:pt idx="158">
                  <c:v>542.20642408064691</c:v>
                </c:pt>
                <c:pt idx="159">
                  <c:v>539.12046145570127</c:v>
                </c:pt>
                <c:pt idx="160">
                  <c:v>548.25675968352493</c:v>
                </c:pt>
                <c:pt idx="161">
                  <c:v>544.58340027457234</c:v>
                </c:pt>
                <c:pt idx="162">
                  <c:v>540.11645353643917</c:v>
                </c:pt>
                <c:pt idx="163">
                  <c:v>536.64542161794964</c:v>
                </c:pt>
                <c:pt idx="164">
                  <c:v>533.93724642841846</c:v>
                </c:pt>
                <c:pt idx="165">
                  <c:v>531.76680845459066</c:v>
                </c:pt>
                <c:pt idx="166">
                  <c:v>530.01826627486207</c:v>
                </c:pt>
                <c:pt idx="167">
                  <c:v>530.39501841161416</c:v>
                </c:pt>
                <c:pt idx="168">
                  <c:v>533.95325879019356</c:v>
                </c:pt>
                <c:pt idx="169">
                  <c:v>533.09367503433862</c:v>
                </c:pt>
                <c:pt idx="170">
                  <c:v>531.02840872500451</c:v>
                </c:pt>
                <c:pt idx="171">
                  <c:v>529.30888001767914</c:v>
                </c:pt>
                <c:pt idx="172">
                  <c:v>527.86357604356158</c:v>
                </c:pt>
                <c:pt idx="173">
                  <c:v>526.63300962316464</c:v>
                </c:pt>
                <c:pt idx="174">
                  <c:v>525.5757321109719</c:v>
                </c:pt>
                <c:pt idx="175">
                  <c:v>524.80940635888339</c:v>
                </c:pt>
                <c:pt idx="176">
                  <c:v>532.86103608508938</c:v>
                </c:pt>
                <c:pt idx="177">
                  <c:v>531.60436120943143</c:v>
                </c:pt>
                <c:pt idx="178">
                  <c:v>529.93625941793982</c:v>
                </c:pt>
                <c:pt idx="179">
                  <c:v>528.52554909875494</c:v>
                </c:pt>
                <c:pt idx="180">
                  <c:v>527.3237122162401</c:v>
                </c:pt>
                <c:pt idx="181">
                  <c:v>526.28831311440035</c:v>
                </c:pt>
                <c:pt idx="182">
                  <c:v>525.38077726042377</c:v>
                </c:pt>
                <c:pt idx="183">
                  <c:v>523.92052712763132</c:v>
                </c:pt>
                <c:pt idx="184">
                  <c:v>521.33535160008296</c:v>
                </c:pt>
                <c:pt idx="185">
                  <c:v>520.39185650133368</c:v>
                </c:pt>
                <c:pt idx="186">
                  <c:v>520.08409659018389</c:v>
                </c:pt>
                <c:pt idx="187">
                  <c:v>519.80041316751738</c:v>
                </c:pt>
                <c:pt idx="188">
                  <c:v>519.53659936675444</c:v>
                </c:pt>
                <c:pt idx="189">
                  <c:v>519.29599286716484</c:v>
                </c:pt>
                <c:pt idx="190">
                  <c:v>520.0117666853115</c:v>
                </c:pt>
                <c:pt idx="191">
                  <c:v>678.66607157690453</c:v>
                </c:pt>
                <c:pt idx="192">
                  <c:v>274.08255716288164</c:v>
                </c:pt>
                <c:pt idx="193">
                  <c:v>436.20414680989506</c:v>
                </c:pt>
                <c:pt idx="194">
                  <c:v>437.11879068453896</c:v>
                </c:pt>
                <c:pt idx="195">
                  <c:v>437.12347181834554</c:v>
                </c:pt>
                <c:pt idx="196">
                  <c:v>437.12349100298991</c:v>
                </c:pt>
                <c:pt idx="197">
                  <c:v>437.12349103050451</c:v>
                </c:pt>
                <c:pt idx="198">
                  <c:v>437.12349103053236</c:v>
                </c:pt>
                <c:pt idx="199">
                  <c:v>437.12349103053236</c:v>
                </c:pt>
                <c:pt idx="200">
                  <c:v>437.12349103053236</c:v>
                </c:pt>
              </c:numCache>
            </c:numRef>
          </c:yVal>
          <c:smooth val="1"/>
        </c:ser>
        <c:ser>
          <c:idx val="2"/>
          <c:order val="1"/>
          <c:tx>
            <c:v>Bias -281V</c:v>
          </c:tx>
          <c:marker>
            <c:symbol val="none"/>
          </c:marker>
          <c:xVal>
            <c:numRef>
              <c:f>Qstep1!$A$2:$A$202</c:f>
              <c:numCache>
                <c:formatCode>General</c:formatCode>
                <c:ptCount val="201"/>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Qstep1!$Q$2:$Q$202</c:f>
              <c:numCache>
                <c:formatCode>0.000E+00</c:formatCode>
                <c:ptCount val="201"/>
                <c:pt idx="0">
                  <c:v>1.7017799024578689E-10</c:v>
                </c:pt>
                <c:pt idx="1">
                  <c:v>3.4035598049157377E-10</c:v>
                </c:pt>
                <c:pt idx="2">
                  <c:v>5.1053397073736069E-10</c:v>
                </c:pt>
                <c:pt idx="3">
                  <c:v>6.8071196098314755E-10</c:v>
                </c:pt>
                <c:pt idx="4">
                  <c:v>8.5088995122893441E-10</c:v>
                </c:pt>
                <c:pt idx="5">
                  <c:v>1.0210679414747214E-9</c:v>
                </c:pt>
                <c:pt idx="6">
                  <c:v>1.1912459317205082E-9</c:v>
                </c:pt>
                <c:pt idx="7">
                  <c:v>1.3022167509353424E-4</c:v>
                </c:pt>
                <c:pt idx="8">
                  <c:v>3015.3654303327385</c:v>
                </c:pt>
                <c:pt idx="9">
                  <c:v>619.09327812838274</c:v>
                </c:pt>
                <c:pt idx="10">
                  <c:v>504.78935229903317</c:v>
                </c:pt>
                <c:pt idx="11">
                  <c:v>497.71804996671386</c:v>
                </c:pt>
                <c:pt idx="12">
                  <c:v>497.31657814286916</c:v>
                </c:pt>
                <c:pt idx="13">
                  <c:v>497.29894084507595</c:v>
                </c:pt>
                <c:pt idx="14">
                  <c:v>497.29831585883807</c:v>
                </c:pt>
                <c:pt idx="15">
                  <c:v>497.29827288892159</c:v>
                </c:pt>
                <c:pt idx="16">
                  <c:v>497.29827008077052</c:v>
                </c:pt>
                <c:pt idx="17">
                  <c:v>497.29826991227355</c:v>
                </c:pt>
                <c:pt idx="18">
                  <c:v>497.29826990378717</c:v>
                </c:pt>
                <c:pt idx="19">
                  <c:v>497.29826990355127</c:v>
                </c:pt>
                <c:pt idx="20">
                  <c:v>497.29826990353513</c:v>
                </c:pt>
                <c:pt idx="21">
                  <c:v>497.2982699035345</c:v>
                </c:pt>
                <c:pt idx="22">
                  <c:v>497.2982699035349</c:v>
                </c:pt>
                <c:pt idx="23">
                  <c:v>497.29826990353524</c:v>
                </c:pt>
                <c:pt idx="24">
                  <c:v>497.29826990353575</c:v>
                </c:pt>
                <c:pt idx="25">
                  <c:v>497.29826990353615</c:v>
                </c:pt>
                <c:pt idx="26">
                  <c:v>497.29826990353666</c:v>
                </c:pt>
                <c:pt idx="27">
                  <c:v>497.29826990353695</c:v>
                </c:pt>
                <c:pt idx="28">
                  <c:v>497.2982699035374</c:v>
                </c:pt>
                <c:pt idx="29">
                  <c:v>497.29826990353797</c:v>
                </c:pt>
                <c:pt idx="30">
                  <c:v>497.29826990353843</c:v>
                </c:pt>
                <c:pt idx="31">
                  <c:v>497.29826990353911</c:v>
                </c:pt>
                <c:pt idx="32">
                  <c:v>497.2982699035399</c:v>
                </c:pt>
                <c:pt idx="33">
                  <c:v>497.2982699035407</c:v>
                </c:pt>
                <c:pt idx="34">
                  <c:v>497.29826990354155</c:v>
                </c:pt>
                <c:pt idx="35">
                  <c:v>497.29826990354235</c:v>
                </c:pt>
                <c:pt idx="36">
                  <c:v>497.2982699035436</c:v>
                </c:pt>
                <c:pt idx="37">
                  <c:v>497.29826990354491</c:v>
                </c:pt>
                <c:pt idx="38">
                  <c:v>497.29826990354627</c:v>
                </c:pt>
                <c:pt idx="39">
                  <c:v>497.29826990354775</c:v>
                </c:pt>
                <c:pt idx="40">
                  <c:v>497.29826990354945</c:v>
                </c:pt>
                <c:pt idx="41">
                  <c:v>497.29826990355139</c:v>
                </c:pt>
                <c:pt idx="42">
                  <c:v>497.2982699035536</c:v>
                </c:pt>
                <c:pt idx="43">
                  <c:v>497.29826990355599</c:v>
                </c:pt>
                <c:pt idx="44">
                  <c:v>497.29826990355855</c:v>
                </c:pt>
                <c:pt idx="45">
                  <c:v>497.29826990356139</c:v>
                </c:pt>
                <c:pt idx="46">
                  <c:v>497.29826990356457</c:v>
                </c:pt>
                <c:pt idx="47">
                  <c:v>497.29826990356821</c:v>
                </c:pt>
                <c:pt idx="48">
                  <c:v>497.29826990357242</c:v>
                </c:pt>
                <c:pt idx="49">
                  <c:v>497.29826990357708</c:v>
                </c:pt>
                <c:pt idx="50">
                  <c:v>497.2982699035822</c:v>
                </c:pt>
                <c:pt idx="51">
                  <c:v>497.29826990358799</c:v>
                </c:pt>
                <c:pt idx="52">
                  <c:v>497.29826990359425</c:v>
                </c:pt>
                <c:pt idx="53">
                  <c:v>497.29826990360141</c:v>
                </c:pt>
                <c:pt idx="54">
                  <c:v>497.29826990360948</c:v>
                </c:pt>
                <c:pt idx="55">
                  <c:v>497.29826990361857</c:v>
                </c:pt>
                <c:pt idx="56">
                  <c:v>497.29826990362875</c:v>
                </c:pt>
                <c:pt idx="57">
                  <c:v>497.29826990363989</c:v>
                </c:pt>
                <c:pt idx="58">
                  <c:v>497.2982699036524</c:v>
                </c:pt>
                <c:pt idx="59">
                  <c:v>497.29826990366638</c:v>
                </c:pt>
                <c:pt idx="60">
                  <c:v>497.29826990368207</c:v>
                </c:pt>
                <c:pt idx="61">
                  <c:v>497.2982699036998</c:v>
                </c:pt>
                <c:pt idx="62">
                  <c:v>497.29826990371959</c:v>
                </c:pt>
                <c:pt idx="63">
                  <c:v>497.2982699037417</c:v>
                </c:pt>
                <c:pt idx="64">
                  <c:v>497.29826990376637</c:v>
                </c:pt>
                <c:pt idx="65">
                  <c:v>497.29826990379394</c:v>
                </c:pt>
                <c:pt idx="66">
                  <c:v>497.29826990382486</c:v>
                </c:pt>
                <c:pt idx="67">
                  <c:v>497.29826990385936</c:v>
                </c:pt>
                <c:pt idx="68">
                  <c:v>497.29826990389802</c:v>
                </c:pt>
                <c:pt idx="69">
                  <c:v>497.29826990394145</c:v>
                </c:pt>
                <c:pt idx="70">
                  <c:v>497.2982699039901</c:v>
                </c:pt>
                <c:pt idx="71">
                  <c:v>497.29826990404439</c:v>
                </c:pt>
                <c:pt idx="72">
                  <c:v>497.29826990410515</c:v>
                </c:pt>
                <c:pt idx="73">
                  <c:v>497.29826990417303</c:v>
                </c:pt>
                <c:pt idx="74">
                  <c:v>497.29826990424914</c:v>
                </c:pt>
                <c:pt idx="75">
                  <c:v>497.2982699043344</c:v>
                </c:pt>
                <c:pt idx="76">
                  <c:v>497.2982699044299</c:v>
                </c:pt>
                <c:pt idx="77">
                  <c:v>497.29826990453654</c:v>
                </c:pt>
                <c:pt idx="78">
                  <c:v>497.29826990465597</c:v>
                </c:pt>
                <c:pt idx="79">
                  <c:v>497.29826990478949</c:v>
                </c:pt>
                <c:pt idx="80">
                  <c:v>497.29826990493893</c:v>
                </c:pt>
                <c:pt idx="81">
                  <c:v>497.29826990510628</c:v>
                </c:pt>
                <c:pt idx="82">
                  <c:v>497.29826990529364</c:v>
                </c:pt>
                <c:pt idx="83">
                  <c:v>497.29826990550333</c:v>
                </c:pt>
                <c:pt idx="84">
                  <c:v>497.2982699057377</c:v>
                </c:pt>
                <c:pt idx="85">
                  <c:v>497.29826990600031</c:v>
                </c:pt>
                <c:pt idx="86">
                  <c:v>497.29826990629419</c:v>
                </c:pt>
                <c:pt idx="87">
                  <c:v>497.29826990662303</c:v>
                </c:pt>
                <c:pt idx="88">
                  <c:v>497.29826990699092</c:v>
                </c:pt>
                <c:pt idx="89">
                  <c:v>497.29826990740264</c:v>
                </c:pt>
                <c:pt idx="90">
                  <c:v>497.29826990786341</c:v>
                </c:pt>
                <c:pt idx="91">
                  <c:v>497.29826990837938</c:v>
                </c:pt>
                <c:pt idx="92">
                  <c:v>497.29826990895685</c:v>
                </c:pt>
                <c:pt idx="93">
                  <c:v>497.29826990960277</c:v>
                </c:pt>
                <c:pt idx="94">
                  <c:v>497.29826991032564</c:v>
                </c:pt>
                <c:pt idx="95">
                  <c:v>497.29826991113435</c:v>
                </c:pt>
                <c:pt idx="96">
                  <c:v>497.29826991203998</c:v>
                </c:pt>
                <c:pt idx="97">
                  <c:v>497.29826991305373</c:v>
                </c:pt>
                <c:pt idx="98">
                  <c:v>497.29826991418832</c:v>
                </c:pt>
                <c:pt idx="99">
                  <c:v>497.29826991545747</c:v>
                </c:pt>
                <c:pt idx="100">
                  <c:v>497.29826991687702</c:v>
                </c:pt>
                <c:pt idx="101">
                  <c:v>497.29826991846664</c:v>
                </c:pt>
                <c:pt idx="102">
                  <c:v>497.29826992024658</c:v>
                </c:pt>
                <c:pt idx="103">
                  <c:v>497.29826992223872</c:v>
                </c:pt>
                <c:pt idx="104">
                  <c:v>497.29826992446812</c:v>
                </c:pt>
                <c:pt idx="105">
                  <c:v>497.29826992696565</c:v>
                </c:pt>
                <c:pt idx="106">
                  <c:v>497.29826992987284</c:v>
                </c:pt>
                <c:pt idx="107">
                  <c:v>497.29826993564097</c:v>
                </c:pt>
                <c:pt idx="108">
                  <c:v>497.29826998558718</c:v>
                </c:pt>
                <c:pt idx="109">
                  <c:v>497.29827072062028</c:v>
                </c:pt>
                <c:pt idx="110">
                  <c:v>497.29828154679245</c:v>
                </c:pt>
                <c:pt idx="111">
                  <c:v>497.29849064814937</c:v>
                </c:pt>
                <c:pt idx="112">
                  <c:v>497.30455568267541</c:v>
                </c:pt>
                <c:pt idx="113">
                  <c:v>497.41927198959513</c:v>
                </c:pt>
                <c:pt idx="114">
                  <c:v>499.28957958532646</c:v>
                </c:pt>
                <c:pt idx="115">
                  <c:v>527.39407521524583</c:v>
                </c:pt>
                <c:pt idx="116">
                  <c:v>905.33410129086519</c:v>
                </c:pt>
                <c:pt idx="117">
                  <c:v>3316.730112686877</c:v>
                </c:pt>
                <c:pt idx="118">
                  <c:v>6213.9825150240249</c:v>
                </c:pt>
                <c:pt idx="119">
                  <c:v>9111.2735479082785</c:v>
                </c:pt>
                <c:pt idx="120">
                  <c:v>12000.065860429404</c:v>
                </c:pt>
                <c:pt idx="121">
                  <c:v>14849.068709432253</c:v>
                </c:pt>
                <c:pt idx="122">
                  <c:v>17649.783374553699</c:v>
                </c:pt>
                <c:pt idx="123">
                  <c:v>20402.209855793739</c:v>
                </c:pt>
                <c:pt idx="124">
                  <c:v>23106.348153152376</c:v>
                </c:pt>
                <c:pt idx="125">
                  <c:v>25762.19826662961</c:v>
                </c:pt>
                <c:pt idx="126">
                  <c:v>28369.760196225438</c:v>
                </c:pt>
                <c:pt idx="127">
                  <c:v>30929.033941939862</c:v>
                </c:pt>
                <c:pt idx="128">
                  <c:v>33436.948375278022</c:v>
                </c:pt>
                <c:pt idx="129">
                  <c:v>35875.501661288938</c:v>
                </c:pt>
                <c:pt idx="130">
                  <c:v>38241.622671477744</c:v>
                </c:pt>
                <c:pt idx="131">
                  <c:v>40535.311405844448</c:v>
                </c:pt>
                <c:pt idx="132">
                  <c:v>42756.567864389042</c:v>
                </c:pt>
                <c:pt idx="133">
                  <c:v>44905.392047111527</c:v>
                </c:pt>
                <c:pt idx="134">
                  <c:v>46981.783954011909</c:v>
                </c:pt>
                <c:pt idx="135">
                  <c:v>48985.743585090182</c:v>
                </c:pt>
                <c:pt idx="136">
                  <c:v>50908.215940104907</c:v>
                </c:pt>
                <c:pt idx="137">
                  <c:v>52719.022835657568</c:v>
                </c:pt>
                <c:pt idx="138">
                  <c:v>54409.109271506713</c:v>
                </c:pt>
                <c:pt idx="139">
                  <c:v>55978.47524765235</c:v>
                </c:pt>
                <c:pt idx="140">
                  <c:v>57427.120764094478</c:v>
                </c:pt>
                <c:pt idx="141">
                  <c:v>58755.045820833097</c:v>
                </c:pt>
                <c:pt idx="142">
                  <c:v>59962.250417868199</c:v>
                </c:pt>
                <c:pt idx="143">
                  <c:v>61048.734555199793</c:v>
                </c:pt>
                <c:pt idx="144">
                  <c:v>62015.268912242624</c:v>
                </c:pt>
                <c:pt idx="145">
                  <c:v>62867.555357749407</c:v>
                </c:pt>
                <c:pt idx="146">
                  <c:v>63606.364571134895</c:v>
                </c:pt>
                <c:pt idx="147">
                  <c:v>64231.69655239908</c:v>
                </c:pt>
                <c:pt idx="148">
                  <c:v>64743.551301541964</c:v>
                </c:pt>
                <c:pt idx="149">
                  <c:v>65141.928818563545</c:v>
                </c:pt>
                <c:pt idx="150">
                  <c:v>65426.829103463831</c:v>
                </c:pt>
                <c:pt idx="151">
                  <c:v>65598.252542548289</c:v>
                </c:pt>
                <c:pt idx="152">
                  <c:v>65598.252906442242</c:v>
                </c:pt>
                <c:pt idx="153">
                  <c:v>65185.388934256232</c:v>
                </c:pt>
                <c:pt idx="154">
                  <c:v>64417.606810541904</c:v>
                </c:pt>
                <c:pt idx="155">
                  <c:v>63294.906535299255</c:v>
                </c:pt>
                <c:pt idx="156">
                  <c:v>61817.288108528286</c:v>
                </c:pt>
                <c:pt idx="157">
                  <c:v>59984.751530228998</c:v>
                </c:pt>
                <c:pt idx="158">
                  <c:v>57797.296800401389</c:v>
                </c:pt>
                <c:pt idx="159">
                  <c:v>55254.923919045454</c:v>
                </c:pt>
                <c:pt idx="160">
                  <c:v>52336.9075976393</c:v>
                </c:pt>
                <c:pt idx="161">
                  <c:v>48836.014266237493</c:v>
                </c:pt>
                <c:pt idx="162">
                  <c:v>44731.518636318135</c:v>
                </c:pt>
                <c:pt idx="163">
                  <c:v>40023.420707881225</c:v>
                </c:pt>
                <c:pt idx="164">
                  <c:v>34711.720480926757</c:v>
                </c:pt>
                <c:pt idx="165">
                  <c:v>28796.417955454737</c:v>
                </c:pt>
                <c:pt idx="166">
                  <c:v>22277.513131465166</c:v>
                </c:pt>
                <c:pt idx="167">
                  <c:v>15155.006008958044</c:v>
                </c:pt>
                <c:pt idx="168">
                  <c:v>7355.1315582361358</c:v>
                </c:pt>
                <c:pt idx="169">
                  <c:v>1487.1707682414471</c:v>
                </c:pt>
                <c:pt idx="170">
                  <c:v>1055.457020595496</c:v>
                </c:pt>
                <c:pt idx="171">
                  <c:v>1047.7124844035022</c:v>
                </c:pt>
                <c:pt idx="172">
                  <c:v>1046.1420522242565</c:v>
                </c:pt>
                <c:pt idx="173">
                  <c:v>1044.9091602449239</c:v>
                </c:pt>
                <c:pt idx="174">
                  <c:v>1043.8517764987266</c:v>
                </c:pt>
                <c:pt idx="175">
                  <c:v>1043.085385074708</c:v>
                </c:pt>
                <c:pt idx="176">
                  <c:v>1051.1369375398199</c:v>
                </c:pt>
                <c:pt idx="177">
                  <c:v>1049.8801834715405</c:v>
                </c:pt>
                <c:pt idx="178">
                  <c:v>1048.2120140765915</c:v>
                </c:pt>
                <c:pt idx="179">
                  <c:v>1046.8012477431132</c:v>
                </c:pt>
                <c:pt idx="180">
                  <c:v>1045.5993625724145</c:v>
                </c:pt>
                <c:pt idx="181">
                  <c:v>1044.5639209769729</c:v>
                </c:pt>
                <c:pt idx="182">
                  <c:v>1043.6563484239766</c:v>
                </c:pt>
                <c:pt idx="183">
                  <c:v>1042.196065455219</c:v>
                </c:pt>
                <c:pt idx="184">
                  <c:v>1039.6108512971234</c:v>
                </c:pt>
                <c:pt idx="185">
                  <c:v>1038.6673368831005</c:v>
                </c:pt>
                <c:pt idx="186">
                  <c:v>1038.3595595882045</c:v>
                </c:pt>
                <c:pt idx="187">
                  <c:v>1038.0758587817918</c:v>
                </c:pt>
                <c:pt idx="188">
                  <c:v>1037.8120295288099</c:v>
                </c:pt>
                <c:pt idx="189">
                  <c:v>1037.5714095085289</c:v>
                </c:pt>
                <c:pt idx="190">
                  <c:v>1038.2871678744568</c:v>
                </c:pt>
                <c:pt idx="191">
                  <c:v>1196.9412796133142</c:v>
                </c:pt>
                <c:pt idx="192">
                  <c:v>792.35776519929141</c:v>
                </c:pt>
                <c:pt idx="193">
                  <c:v>954.47954799904028</c:v>
                </c:pt>
                <c:pt idx="194">
                  <c:v>955.39419380521156</c:v>
                </c:pt>
                <c:pt idx="195">
                  <c:v>955.39887493901813</c:v>
                </c:pt>
                <c:pt idx="196">
                  <c:v>955.39889412373975</c:v>
                </c:pt>
                <c:pt idx="197">
                  <c:v>955.39889415125469</c:v>
                </c:pt>
                <c:pt idx="198">
                  <c:v>955.39889415128812</c:v>
                </c:pt>
                <c:pt idx="199">
                  <c:v>955.39889415128812</c:v>
                </c:pt>
                <c:pt idx="200">
                  <c:v>955.39889415128812</c:v>
                </c:pt>
              </c:numCache>
            </c:numRef>
          </c:yVal>
          <c:smooth val="1"/>
        </c:ser>
        <c:ser>
          <c:idx val="3"/>
          <c:order val="2"/>
          <c:tx>
            <c:v>Bias -875V</c:v>
          </c:tx>
          <c:marker>
            <c:symbol val="none"/>
          </c:marker>
          <c:xVal>
            <c:numRef>
              <c:f>Qstep1!$A$2:$A$202</c:f>
              <c:numCache>
                <c:formatCode>General</c:formatCode>
                <c:ptCount val="201"/>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Qstep1!$S$2:$S$202</c:f>
              <c:numCache>
                <c:formatCode>0.000E+00</c:formatCode>
                <c:ptCount val="201"/>
                <c:pt idx="0">
                  <c:v>1.7017799024578689E-10</c:v>
                </c:pt>
                <c:pt idx="1">
                  <c:v>3.4035598049157377E-10</c:v>
                </c:pt>
                <c:pt idx="2">
                  <c:v>5.1053397073736069E-10</c:v>
                </c:pt>
                <c:pt idx="3">
                  <c:v>6.8071196098314755E-10</c:v>
                </c:pt>
                <c:pt idx="4">
                  <c:v>8.5088995122893441E-10</c:v>
                </c:pt>
                <c:pt idx="5">
                  <c:v>1.0210679414747214E-9</c:v>
                </c:pt>
                <c:pt idx="6">
                  <c:v>1.1912459317205082E-9</c:v>
                </c:pt>
                <c:pt idx="7">
                  <c:v>1.3022167509353424E-4</c:v>
                </c:pt>
                <c:pt idx="8">
                  <c:v>3015.3654303327385</c:v>
                </c:pt>
                <c:pt idx="9">
                  <c:v>619.09327812838274</c:v>
                </c:pt>
                <c:pt idx="10">
                  <c:v>504.78954545176867</c:v>
                </c:pt>
                <c:pt idx="11">
                  <c:v>497.71826243472293</c:v>
                </c:pt>
                <c:pt idx="12">
                  <c:v>497.31679254240561</c:v>
                </c:pt>
                <c:pt idx="13">
                  <c:v>497.29915539913458</c:v>
                </c:pt>
                <c:pt idx="14">
                  <c:v>497.2985304206228</c:v>
                </c:pt>
                <c:pt idx="15">
                  <c:v>497.29848745128578</c:v>
                </c:pt>
                <c:pt idx="16">
                  <c:v>497.29848464317337</c:v>
                </c:pt>
                <c:pt idx="17">
                  <c:v>497.29848447468157</c:v>
                </c:pt>
                <c:pt idx="18">
                  <c:v>497.29848446619775</c:v>
                </c:pt>
                <c:pt idx="19">
                  <c:v>497.29848446596429</c:v>
                </c:pt>
                <c:pt idx="20">
                  <c:v>497.29848446595082</c:v>
                </c:pt>
                <c:pt idx="21">
                  <c:v>497.29848446595298</c:v>
                </c:pt>
                <c:pt idx="22">
                  <c:v>497.29848446595685</c:v>
                </c:pt>
                <c:pt idx="23">
                  <c:v>497.29848446596088</c:v>
                </c:pt>
                <c:pt idx="24">
                  <c:v>497.29848446596532</c:v>
                </c:pt>
                <c:pt idx="25">
                  <c:v>497.29848446597038</c:v>
                </c:pt>
                <c:pt idx="26">
                  <c:v>497.29848446597583</c:v>
                </c:pt>
                <c:pt idx="27">
                  <c:v>497.29848446598191</c:v>
                </c:pt>
                <c:pt idx="28">
                  <c:v>497.29848446598862</c:v>
                </c:pt>
                <c:pt idx="29">
                  <c:v>497.29848446599635</c:v>
                </c:pt>
                <c:pt idx="30">
                  <c:v>497.29848446600488</c:v>
                </c:pt>
                <c:pt idx="31">
                  <c:v>497.2984844660142</c:v>
                </c:pt>
                <c:pt idx="32">
                  <c:v>497.29848446602472</c:v>
                </c:pt>
                <c:pt idx="33">
                  <c:v>497.29848446603637</c:v>
                </c:pt>
                <c:pt idx="34">
                  <c:v>497.29848446604939</c:v>
                </c:pt>
                <c:pt idx="35">
                  <c:v>497.29848446606417</c:v>
                </c:pt>
                <c:pt idx="36">
                  <c:v>497.29848446608042</c:v>
                </c:pt>
                <c:pt idx="37">
                  <c:v>497.29848446609856</c:v>
                </c:pt>
                <c:pt idx="38">
                  <c:v>497.29848446611868</c:v>
                </c:pt>
                <c:pt idx="39">
                  <c:v>497.29848446614142</c:v>
                </c:pt>
                <c:pt idx="40">
                  <c:v>497.29848446616666</c:v>
                </c:pt>
                <c:pt idx="41">
                  <c:v>497.29848446619508</c:v>
                </c:pt>
                <c:pt idx="42">
                  <c:v>497.29848446622697</c:v>
                </c:pt>
                <c:pt idx="43">
                  <c:v>497.29848446626266</c:v>
                </c:pt>
                <c:pt idx="44">
                  <c:v>497.29848446630257</c:v>
                </c:pt>
                <c:pt idx="45">
                  <c:v>497.29848446634719</c:v>
                </c:pt>
                <c:pt idx="46">
                  <c:v>497.29848446639687</c:v>
                </c:pt>
                <c:pt idx="47">
                  <c:v>497.29848446645269</c:v>
                </c:pt>
                <c:pt idx="48">
                  <c:v>497.29848446651499</c:v>
                </c:pt>
                <c:pt idx="49">
                  <c:v>497.29848446658491</c:v>
                </c:pt>
                <c:pt idx="50">
                  <c:v>497.29848446666273</c:v>
                </c:pt>
                <c:pt idx="51">
                  <c:v>497.2984844667501</c:v>
                </c:pt>
                <c:pt idx="52">
                  <c:v>497.29848446684781</c:v>
                </c:pt>
                <c:pt idx="53">
                  <c:v>497.2984844669574</c:v>
                </c:pt>
                <c:pt idx="54">
                  <c:v>497.29848446707979</c:v>
                </c:pt>
                <c:pt idx="55">
                  <c:v>497.29848446721672</c:v>
                </c:pt>
                <c:pt idx="56">
                  <c:v>497.29848446737009</c:v>
                </c:pt>
                <c:pt idx="57">
                  <c:v>497.29848446754153</c:v>
                </c:pt>
                <c:pt idx="58">
                  <c:v>497.29848446773337</c:v>
                </c:pt>
                <c:pt idx="59">
                  <c:v>497.29848446794836</c:v>
                </c:pt>
                <c:pt idx="60">
                  <c:v>497.29848446818909</c:v>
                </c:pt>
                <c:pt idx="61">
                  <c:v>497.29848446845813</c:v>
                </c:pt>
                <c:pt idx="62">
                  <c:v>497.298484468759</c:v>
                </c:pt>
                <c:pt idx="63">
                  <c:v>497.29848446909602</c:v>
                </c:pt>
                <c:pt idx="64">
                  <c:v>497.29848446947312</c:v>
                </c:pt>
                <c:pt idx="65">
                  <c:v>497.29848446989519</c:v>
                </c:pt>
                <c:pt idx="66">
                  <c:v>497.29848447036761</c:v>
                </c:pt>
                <c:pt idx="67">
                  <c:v>497.29848447089597</c:v>
                </c:pt>
                <c:pt idx="68">
                  <c:v>497.2984844714872</c:v>
                </c:pt>
                <c:pt idx="69">
                  <c:v>497.29848447214903</c:v>
                </c:pt>
                <c:pt idx="70">
                  <c:v>497.29848447288981</c:v>
                </c:pt>
                <c:pt idx="71">
                  <c:v>497.29848447371876</c:v>
                </c:pt>
                <c:pt idx="72">
                  <c:v>497.29848447464622</c:v>
                </c:pt>
                <c:pt idx="73">
                  <c:v>497.29848447568355</c:v>
                </c:pt>
                <c:pt idx="74">
                  <c:v>497.29848447684515</c:v>
                </c:pt>
                <c:pt idx="75">
                  <c:v>497.29848447814538</c:v>
                </c:pt>
                <c:pt idx="76">
                  <c:v>497.29848447960057</c:v>
                </c:pt>
                <c:pt idx="77">
                  <c:v>497.29848448122891</c:v>
                </c:pt>
                <c:pt idx="78">
                  <c:v>497.29848448305006</c:v>
                </c:pt>
                <c:pt idx="79">
                  <c:v>497.29848448508852</c:v>
                </c:pt>
                <c:pt idx="80">
                  <c:v>497.2984844873717</c:v>
                </c:pt>
                <c:pt idx="81">
                  <c:v>497.29848448993931</c:v>
                </c:pt>
                <c:pt idx="82">
                  <c:v>497.29848449299868</c:v>
                </c:pt>
                <c:pt idx="83">
                  <c:v>497.29848449916341</c:v>
                </c:pt>
                <c:pt idx="84">
                  <c:v>497.29848456006312</c:v>
                </c:pt>
                <c:pt idx="85">
                  <c:v>497.29848622693066</c:v>
                </c:pt>
                <c:pt idx="86">
                  <c:v>497.29851768475095</c:v>
                </c:pt>
                <c:pt idx="87">
                  <c:v>497.29903073897856</c:v>
                </c:pt>
                <c:pt idx="88">
                  <c:v>497.30678423745746</c:v>
                </c:pt>
                <c:pt idx="89">
                  <c:v>497.41865366620823</c:v>
                </c:pt>
                <c:pt idx="90">
                  <c:v>501.01396005473498</c:v>
                </c:pt>
                <c:pt idx="91">
                  <c:v>574.64185130974488</c:v>
                </c:pt>
                <c:pt idx="92">
                  <c:v>1476.7790863283362</c:v>
                </c:pt>
                <c:pt idx="93">
                  <c:v>3976.8901491512638</c:v>
                </c:pt>
                <c:pt idx="94">
                  <c:v>6873.8528223851235</c:v>
                </c:pt>
                <c:pt idx="95">
                  <c:v>9771.1438552693762</c:v>
                </c:pt>
                <c:pt idx="96">
                  <c:v>12668.43488815363</c:v>
                </c:pt>
                <c:pt idx="97">
                  <c:v>15565.725921037883</c:v>
                </c:pt>
                <c:pt idx="98">
                  <c:v>18463.016953922139</c:v>
                </c:pt>
                <c:pt idx="99">
                  <c:v>21360.307986806394</c:v>
                </c:pt>
                <c:pt idx="100">
                  <c:v>24257.59901969065</c:v>
                </c:pt>
                <c:pt idx="101">
                  <c:v>27154.890052574905</c:v>
                </c:pt>
                <c:pt idx="102">
                  <c:v>30052.18108545916</c:v>
                </c:pt>
                <c:pt idx="103">
                  <c:v>32949.472118343416</c:v>
                </c:pt>
                <c:pt idx="104">
                  <c:v>35846.763151227671</c:v>
                </c:pt>
                <c:pt idx="105">
                  <c:v>38744.054184111927</c:v>
                </c:pt>
                <c:pt idx="106">
                  <c:v>41641.345216996182</c:v>
                </c:pt>
                <c:pt idx="107">
                  <c:v>44538.636249880437</c:v>
                </c:pt>
                <c:pt idx="108">
                  <c:v>47435.927282764693</c:v>
                </c:pt>
                <c:pt idx="109">
                  <c:v>50333.218315648948</c:v>
                </c:pt>
                <c:pt idx="110">
                  <c:v>53230.509348533204</c:v>
                </c:pt>
                <c:pt idx="111">
                  <c:v>56127.800381417459</c:v>
                </c:pt>
                <c:pt idx="112">
                  <c:v>59025.091414301714</c:v>
                </c:pt>
                <c:pt idx="113">
                  <c:v>61922.38244718597</c:v>
                </c:pt>
                <c:pt idx="114">
                  <c:v>64819.673480070225</c:v>
                </c:pt>
                <c:pt idx="115">
                  <c:v>67716.964512954481</c:v>
                </c:pt>
                <c:pt idx="116">
                  <c:v>70614.255545838736</c:v>
                </c:pt>
                <c:pt idx="117">
                  <c:v>73511.546578722991</c:v>
                </c:pt>
                <c:pt idx="118">
                  <c:v>76408.837611607247</c:v>
                </c:pt>
                <c:pt idx="119">
                  <c:v>79306.128644491502</c:v>
                </c:pt>
                <c:pt idx="120">
                  <c:v>82194.920957012626</c:v>
                </c:pt>
                <c:pt idx="121">
                  <c:v>85043.923806015475</c:v>
                </c:pt>
                <c:pt idx="122">
                  <c:v>87844.638471136917</c:v>
                </c:pt>
                <c:pt idx="123">
                  <c:v>90597.064952376953</c:v>
                </c:pt>
                <c:pt idx="124">
                  <c:v>93301.203249735583</c:v>
                </c:pt>
                <c:pt idx="125">
                  <c:v>95957.053363212821</c:v>
                </c:pt>
                <c:pt idx="126">
                  <c:v>98564.615292808652</c:v>
                </c:pt>
                <c:pt idx="127">
                  <c:v>101123.88903852308</c:v>
                </c:pt>
                <c:pt idx="128">
                  <c:v>103631.80347186123</c:v>
                </c:pt>
                <c:pt idx="129">
                  <c:v>106070.35675787214</c:v>
                </c:pt>
                <c:pt idx="130">
                  <c:v>108436.47776806095</c:v>
                </c:pt>
                <c:pt idx="131">
                  <c:v>110730.16650242766</c:v>
                </c:pt>
                <c:pt idx="132">
                  <c:v>112951.42296097225</c:v>
                </c:pt>
                <c:pt idx="133">
                  <c:v>115100.24714369474</c:v>
                </c:pt>
                <c:pt idx="134">
                  <c:v>117176.63905059511</c:v>
                </c:pt>
                <c:pt idx="135">
                  <c:v>119180.59868167339</c:v>
                </c:pt>
                <c:pt idx="136">
                  <c:v>121103.07296821548</c:v>
                </c:pt>
                <c:pt idx="137">
                  <c:v>122913.87986376813</c:v>
                </c:pt>
                <c:pt idx="138">
                  <c:v>124603.96629961728</c:v>
                </c:pt>
                <c:pt idx="139">
                  <c:v>126173.33227576292</c:v>
                </c:pt>
                <c:pt idx="140">
                  <c:v>127621.97779220504</c:v>
                </c:pt>
                <c:pt idx="141">
                  <c:v>128949.90284894366</c:v>
                </c:pt>
                <c:pt idx="142">
                  <c:v>130157.10744597876</c:v>
                </c:pt>
                <c:pt idx="143">
                  <c:v>131243.59158331036</c:v>
                </c:pt>
                <c:pt idx="144">
                  <c:v>132210.12787188054</c:v>
                </c:pt>
                <c:pt idx="145">
                  <c:v>133062.41431738733</c:v>
                </c:pt>
                <c:pt idx="146">
                  <c:v>133801.22353077281</c:v>
                </c:pt>
                <c:pt idx="147">
                  <c:v>134426.55551203698</c:v>
                </c:pt>
                <c:pt idx="148">
                  <c:v>134938.41026117987</c:v>
                </c:pt>
                <c:pt idx="149">
                  <c:v>135336.78777820145</c:v>
                </c:pt>
                <c:pt idx="150">
                  <c:v>135621.68806310173</c:v>
                </c:pt>
                <c:pt idx="151">
                  <c:v>135793.11169533891</c:v>
                </c:pt>
                <c:pt idx="152">
                  <c:v>135793.11224886443</c:v>
                </c:pt>
                <c:pt idx="153">
                  <c:v>135380.24827667844</c:v>
                </c:pt>
                <c:pt idx="154">
                  <c:v>134612.4661529641</c:v>
                </c:pt>
                <c:pt idx="155">
                  <c:v>133489.76587772145</c:v>
                </c:pt>
                <c:pt idx="156">
                  <c:v>132012.14745095049</c:v>
                </c:pt>
                <c:pt idx="157">
                  <c:v>130179.6108726512</c:v>
                </c:pt>
                <c:pt idx="158">
                  <c:v>127992.15614282359</c:v>
                </c:pt>
                <c:pt idx="159">
                  <c:v>125449.78326146766</c:v>
                </c:pt>
                <c:pt idx="160">
                  <c:v>122531.76694006151</c:v>
                </c:pt>
                <c:pt idx="161">
                  <c:v>119030.87360865971</c:v>
                </c:pt>
                <c:pt idx="162">
                  <c:v>114926.37797874035</c:v>
                </c:pt>
                <c:pt idx="163">
                  <c:v>110218.28005030344</c:v>
                </c:pt>
                <c:pt idx="164">
                  <c:v>104906.57982334898</c:v>
                </c:pt>
                <c:pt idx="165">
                  <c:v>98991.277297876964</c:v>
                </c:pt>
                <c:pt idx="166">
                  <c:v>92472.372473887401</c:v>
                </c:pt>
                <c:pt idx="167">
                  <c:v>85349.865351380271</c:v>
                </c:pt>
                <c:pt idx="168">
                  <c:v>77549.990900658362</c:v>
                </c:pt>
                <c:pt idx="169">
                  <c:v>68858.11780200561</c:v>
                </c:pt>
                <c:pt idx="170">
                  <c:v>59200.481025724766</c:v>
                </c:pt>
                <c:pt idx="171">
                  <c:v>48577.080571815837</c:v>
                </c:pt>
                <c:pt idx="172">
                  <c:v>36987.916440278823</c:v>
                </c:pt>
                <c:pt idx="173">
                  <c:v>24432.988631113727</c:v>
                </c:pt>
                <c:pt idx="174">
                  <c:v>10912.297144320542</c:v>
                </c:pt>
                <c:pt idx="175">
                  <c:v>1709.9213656735756</c:v>
                </c:pt>
                <c:pt idx="176">
                  <c:v>1485.3407485505854</c:v>
                </c:pt>
                <c:pt idx="177">
                  <c:v>1480.6499957377987</c:v>
                </c:pt>
                <c:pt idx="178">
                  <c:v>1478.9382974423715</c:v>
                </c:pt>
                <c:pt idx="179">
                  <c:v>1477.5270424324724</c:v>
                </c:pt>
                <c:pt idx="180">
                  <c:v>1476.3251263573359</c:v>
                </c:pt>
                <c:pt idx="181">
                  <c:v>1475.2896615835659</c:v>
                </c:pt>
                <c:pt idx="182">
                  <c:v>1474.3820677837687</c:v>
                </c:pt>
                <c:pt idx="183">
                  <c:v>1472.9217674312649</c:v>
                </c:pt>
                <c:pt idx="184">
                  <c:v>1470.3365532731693</c:v>
                </c:pt>
                <c:pt idx="185">
                  <c:v>1469.3930292015098</c:v>
                </c:pt>
                <c:pt idx="186">
                  <c:v>1469.0852403174497</c:v>
                </c:pt>
                <c:pt idx="187">
                  <c:v>1468.8015317849276</c:v>
                </c:pt>
                <c:pt idx="188">
                  <c:v>1468.5376948058365</c:v>
                </c:pt>
                <c:pt idx="189">
                  <c:v>1468.2970651279186</c:v>
                </c:pt>
                <c:pt idx="190">
                  <c:v>1469.012815767737</c:v>
                </c:pt>
                <c:pt idx="191">
                  <c:v>1627.6669275065947</c:v>
                </c:pt>
                <c:pt idx="192">
                  <c:v>1223.0834130925718</c:v>
                </c:pt>
                <c:pt idx="193">
                  <c:v>1385.2051958923207</c:v>
                </c:pt>
                <c:pt idx="194">
                  <c:v>1386.1198416984919</c:v>
                </c:pt>
                <c:pt idx="195">
                  <c:v>1386.1245228322985</c:v>
                </c:pt>
                <c:pt idx="196">
                  <c:v>1386.1245420170394</c:v>
                </c:pt>
                <c:pt idx="197">
                  <c:v>1386.1245420445543</c:v>
                </c:pt>
                <c:pt idx="198">
                  <c:v>1386.1245420445878</c:v>
                </c:pt>
                <c:pt idx="199">
                  <c:v>1386.1245420445878</c:v>
                </c:pt>
                <c:pt idx="200">
                  <c:v>1386.1245420445878</c:v>
                </c:pt>
              </c:numCache>
            </c:numRef>
          </c:yVal>
          <c:smooth val="1"/>
        </c:ser>
        <c:ser>
          <c:idx val="0"/>
          <c:order val="3"/>
          <c:tx>
            <c:v>Bias -1500V</c:v>
          </c:tx>
          <c:marker>
            <c:symbol val="none"/>
          </c:marker>
          <c:xVal>
            <c:numRef>
              <c:f>Qstep1!$A$2:$A$204</c:f>
              <c:numCache>
                <c:formatCode>General</c:formatCode>
                <c:ptCount val="203"/>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Qstep1!$U$2:$U$204</c:f>
              <c:numCache>
                <c:formatCode>0.000E+00</c:formatCode>
                <c:ptCount val="203"/>
                <c:pt idx="0">
                  <c:v>1.7017799024578689E-10</c:v>
                </c:pt>
                <c:pt idx="1">
                  <c:v>3.4035598049157377E-10</c:v>
                </c:pt>
                <c:pt idx="2">
                  <c:v>5.1053397073736069E-10</c:v>
                </c:pt>
                <c:pt idx="3">
                  <c:v>6.8071196098314755E-10</c:v>
                </c:pt>
                <c:pt idx="4">
                  <c:v>8.5088995122893441E-10</c:v>
                </c:pt>
                <c:pt idx="5">
                  <c:v>1.0210679414747214E-9</c:v>
                </c:pt>
                <c:pt idx="6">
                  <c:v>1.1912457385677728E-9</c:v>
                </c:pt>
                <c:pt idx="7">
                  <c:v>1.3022167509334109E-4</c:v>
                </c:pt>
                <c:pt idx="8">
                  <c:v>3015.3654303327385</c:v>
                </c:pt>
                <c:pt idx="9">
                  <c:v>619.09327812838274</c:v>
                </c:pt>
                <c:pt idx="10">
                  <c:v>504.78973860450424</c:v>
                </c:pt>
                <c:pt idx="11">
                  <c:v>497.71847490273205</c:v>
                </c:pt>
                <c:pt idx="12">
                  <c:v>497.31700694194205</c:v>
                </c:pt>
                <c:pt idx="13">
                  <c:v>497.29936989524737</c:v>
                </c:pt>
                <c:pt idx="14">
                  <c:v>497.2987449225302</c:v>
                </c:pt>
                <c:pt idx="15">
                  <c:v>497.2987019535795</c:v>
                </c:pt>
                <c:pt idx="16">
                  <c:v>497.29869914552501</c:v>
                </c:pt>
                <c:pt idx="17">
                  <c:v>497.29869897705083</c:v>
                </c:pt>
                <c:pt idx="18">
                  <c:v>497.29869896858395</c:v>
                </c:pt>
                <c:pt idx="19">
                  <c:v>497.29869896836919</c:v>
                </c:pt>
                <c:pt idx="20">
                  <c:v>497.2986989683763</c:v>
                </c:pt>
                <c:pt idx="21">
                  <c:v>497.29869896840086</c:v>
                </c:pt>
                <c:pt idx="22">
                  <c:v>497.29869896842933</c:v>
                </c:pt>
                <c:pt idx="23">
                  <c:v>497.298698968461</c:v>
                </c:pt>
                <c:pt idx="24">
                  <c:v>497.2986989684959</c:v>
                </c:pt>
                <c:pt idx="25">
                  <c:v>497.29869896853472</c:v>
                </c:pt>
                <c:pt idx="26">
                  <c:v>497.29869896857804</c:v>
                </c:pt>
                <c:pt idx="27">
                  <c:v>497.29869896862596</c:v>
                </c:pt>
                <c:pt idx="28">
                  <c:v>497.29869896867973</c:v>
                </c:pt>
                <c:pt idx="29">
                  <c:v>497.29869896873936</c:v>
                </c:pt>
                <c:pt idx="30">
                  <c:v>497.29869896880604</c:v>
                </c:pt>
                <c:pt idx="31">
                  <c:v>497.29869896888044</c:v>
                </c:pt>
                <c:pt idx="32">
                  <c:v>497.29869896896372</c:v>
                </c:pt>
                <c:pt idx="33">
                  <c:v>497.29869896905683</c:v>
                </c:pt>
                <c:pt idx="34">
                  <c:v>497.29869896916102</c:v>
                </c:pt>
                <c:pt idx="35">
                  <c:v>497.29869896927715</c:v>
                </c:pt>
                <c:pt idx="36">
                  <c:v>497.29869896940698</c:v>
                </c:pt>
                <c:pt idx="37">
                  <c:v>497.29869896955245</c:v>
                </c:pt>
                <c:pt idx="38">
                  <c:v>497.29869896971519</c:v>
                </c:pt>
                <c:pt idx="39">
                  <c:v>497.29869896989732</c:v>
                </c:pt>
                <c:pt idx="40">
                  <c:v>497.29869897010082</c:v>
                </c:pt>
                <c:pt idx="41">
                  <c:v>497.29869897032864</c:v>
                </c:pt>
                <c:pt idx="42">
                  <c:v>497.2986989705837</c:v>
                </c:pt>
                <c:pt idx="43">
                  <c:v>497.29869897086894</c:v>
                </c:pt>
                <c:pt idx="44">
                  <c:v>497.29869897118823</c:v>
                </c:pt>
                <c:pt idx="45">
                  <c:v>497.29869897154515</c:v>
                </c:pt>
                <c:pt idx="46">
                  <c:v>497.29869897194425</c:v>
                </c:pt>
                <c:pt idx="47">
                  <c:v>497.29869897239149</c:v>
                </c:pt>
                <c:pt idx="48">
                  <c:v>497.29869897289228</c:v>
                </c:pt>
                <c:pt idx="49">
                  <c:v>497.29869897345253</c:v>
                </c:pt>
                <c:pt idx="50">
                  <c:v>497.29869897407929</c:v>
                </c:pt>
                <c:pt idx="51">
                  <c:v>497.29869897478022</c:v>
                </c:pt>
                <c:pt idx="52">
                  <c:v>497.29869897556455</c:v>
                </c:pt>
                <c:pt idx="53">
                  <c:v>497.29869897644289</c:v>
                </c:pt>
                <c:pt idx="54">
                  <c:v>497.298698977426</c:v>
                </c:pt>
                <c:pt idx="55">
                  <c:v>497.29869897852603</c:v>
                </c:pt>
                <c:pt idx="56">
                  <c:v>497.29869897975664</c:v>
                </c:pt>
                <c:pt idx="57">
                  <c:v>497.29869898113321</c:v>
                </c:pt>
                <c:pt idx="58">
                  <c:v>497.29869898267469</c:v>
                </c:pt>
                <c:pt idx="59">
                  <c:v>497.29869898440029</c:v>
                </c:pt>
                <c:pt idx="60">
                  <c:v>497.29869898633137</c:v>
                </c:pt>
                <c:pt idx="61">
                  <c:v>497.29869898849182</c:v>
                </c:pt>
                <c:pt idx="62">
                  <c:v>497.29869899090994</c:v>
                </c:pt>
                <c:pt idx="63">
                  <c:v>497.29869899366946</c:v>
                </c:pt>
                <c:pt idx="64">
                  <c:v>497.29869899784165</c:v>
                </c:pt>
                <c:pt idx="65">
                  <c:v>497.29869902076018</c:v>
                </c:pt>
                <c:pt idx="66">
                  <c:v>497.29869932731481</c:v>
                </c:pt>
                <c:pt idx="67">
                  <c:v>497.29870377083211</c:v>
                </c:pt>
                <c:pt idx="68">
                  <c:v>497.29881005911255</c:v>
                </c:pt>
                <c:pt idx="69">
                  <c:v>497.30148707876583</c:v>
                </c:pt>
                <c:pt idx="70">
                  <c:v>497.35014051447013</c:v>
                </c:pt>
                <c:pt idx="71">
                  <c:v>498.12868510860795</c:v>
                </c:pt>
                <c:pt idx="72">
                  <c:v>509.73760876498926</c:v>
                </c:pt>
                <c:pt idx="73">
                  <c:v>671.39737022136092</c:v>
                </c:pt>
                <c:pt idx="74">
                  <c:v>2355.635141238793</c:v>
                </c:pt>
                <c:pt idx="75">
                  <c:v>5248.9665430447712</c:v>
                </c:pt>
                <c:pt idx="76">
                  <c:v>8146.2575759290248</c:v>
                </c:pt>
                <c:pt idx="77">
                  <c:v>11043.548608813278</c:v>
                </c:pt>
                <c:pt idx="78">
                  <c:v>13940.839641697532</c:v>
                </c:pt>
                <c:pt idx="79">
                  <c:v>16838.130674581786</c:v>
                </c:pt>
                <c:pt idx="80">
                  <c:v>19735.421707466041</c:v>
                </c:pt>
                <c:pt idx="81">
                  <c:v>22632.712740350296</c:v>
                </c:pt>
                <c:pt idx="82">
                  <c:v>25530.003773234552</c:v>
                </c:pt>
                <c:pt idx="83">
                  <c:v>28427.294806118807</c:v>
                </c:pt>
                <c:pt idx="84">
                  <c:v>31324.585839003063</c:v>
                </c:pt>
                <c:pt idx="85">
                  <c:v>34221.876871887318</c:v>
                </c:pt>
                <c:pt idx="86">
                  <c:v>37119.167904771573</c:v>
                </c:pt>
                <c:pt idx="87">
                  <c:v>40016.458937655829</c:v>
                </c:pt>
                <c:pt idx="88">
                  <c:v>42913.749970540084</c:v>
                </c:pt>
                <c:pt idx="89">
                  <c:v>45811.04100342434</c:v>
                </c:pt>
                <c:pt idx="90">
                  <c:v>48708.332036308595</c:v>
                </c:pt>
                <c:pt idx="91">
                  <c:v>51605.62306919285</c:v>
                </c:pt>
                <c:pt idx="92">
                  <c:v>54502.914102077106</c:v>
                </c:pt>
                <c:pt idx="93">
                  <c:v>57400.205134961361</c:v>
                </c:pt>
                <c:pt idx="94">
                  <c:v>60297.496167845617</c:v>
                </c:pt>
                <c:pt idx="95">
                  <c:v>63194.787200729872</c:v>
                </c:pt>
                <c:pt idx="96">
                  <c:v>66092.078233614127</c:v>
                </c:pt>
                <c:pt idx="97">
                  <c:v>68989.369266498383</c:v>
                </c:pt>
                <c:pt idx="98">
                  <c:v>71886.660299382638</c:v>
                </c:pt>
                <c:pt idx="99">
                  <c:v>74783.951332266894</c:v>
                </c:pt>
                <c:pt idx="100">
                  <c:v>77681.242365151149</c:v>
                </c:pt>
                <c:pt idx="101">
                  <c:v>80578.533398035404</c:v>
                </c:pt>
                <c:pt idx="102">
                  <c:v>83475.82443091966</c:v>
                </c:pt>
                <c:pt idx="103">
                  <c:v>86373.115463803915</c:v>
                </c:pt>
                <c:pt idx="104">
                  <c:v>89270.406496688171</c:v>
                </c:pt>
                <c:pt idx="105">
                  <c:v>92167.697529572426</c:v>
                </c:pt>
                <c:pt idx="106">
                  <c:v>95064.988562456681</c:v>
                </c:pt>
                <c:pt idx="107">
                  <c:v>97962.279595340937</c:v>
                </c:pt>
                <c:pt idx="108">
                  <c:v>100859.57062822519</c:v>
                </c:pt>
                <c:pt idx="109">
                  <c:v>103756.86166110945</c:v>
                </c:pt>
                <c:pt idx="110">
                  <c:v>106654.1526939937</c:v>
                </c:pt>
                <c:pt idx="111">
                  <c:v>109551.44372687796</c:v>
                </c:pt>
                <c:pt idx="112">
                  <c:v>112448.73475976221</c:v>
                </c:pt>
                <c:pt idx="113">
                  <c:v>115346.02579264647</c:v>
                </c:pt>
                <c:pt idx="114">
                  <c:v>118243.31682553072</c:v>
                </c:pt>
                <c:pt idx="115">
                  <c:v>121140.60785841498</c:v>
                </c:pt>
                <c:pt idx="116">
                  <c:v>124037.89889129924</c:v>
                </c:pt>
                <c:pt idx="117">
                  <c:v>126935.18992418349</c:v>
                </c:pt>
                <c:pt idx="118">
                  <c:v>129832.48095706775</c:v>
                </c:pt>
                <c:pt idx="119">
                  <c:v>132729.77198995199</c:v>
                </c:pt>
                <c:pt idx="120">
                  <c:v>135618.56430247313</c:v>
                </c:pt>
                <c:pt idx="121">
                  <c:v>138467.56715147599</c:v>
                </c:pt>
                <c:pt idx="122">
                  <c:v>141268.28181659745</c:v>
                </c:pt>
                <c:pt idx="123">
                  <c:v>144020.7082978375</c:v>
                </c:pt>
                <c:pt idx="124">
                  <c:v>146724.84659519614</c:v>
                </c:pt>
                <c:pt idx="125">
                  <c:v>149380.69670867338</c:v>
                </c:pt>
                <c:pt idx="126">
                  <c:v>151988.25863826921</c:v>
                </c:pt>
                <c:pt idx="127">
                  <c:v>154547.53238398363</c:v>
                </c:pt>
                <c:pt idx="128">
                  <c:v>157055.44681732179</c:v>
                </c:pt>
                <c:pt idx="129">
                  <c:v>159494.00010333271</c:v>
                </c:pt>
                <c:pt idx="130">
                  <c:v>161860.12111352151</c:v>
                </c:pt>
                <c:pt idx="131">
                  <c:v>164153.80984788822</c:v>
                </c:pt>
                <c:pt idx="132">
                  <c:v>166375.0663064328</c:v>
                </c:pt>
                <c:pt idx="133">
                  <c:v>168523.89048915528</c:v>
                </c:pt>
                <c:pt idx="134">
                  <c:v>170600.28239605567</c:v>
                </c:pt>
                <c:pt idx="135">
                  <c:v>172604.24202713394</c:v>
                </c:pt>
                <c:pt idx="136">
                  <c:v>174526.71631367601</c:v>
                </c:pt>
                <c:pt idx="137">
                  <c:v>176337.52320922868</c:v>
                </c:pt>
                <c:pt idx="138">
                  <c:v>178027.60964507781</c:v>
                </c:pt>
                <c:pt idx="139">
                  <c:v>179596.97562122345</c:v>
                </c:pt>
                <c:pt idx="140">
                  <c:v>181045.62113766558</c:v>
                </c:pt>
                <c:pt idx="141">
                  <c:v>182373.54619440419</c:v>
                </c:pt>
                <c:pt idx="142">
                  <c:v>183580.75079143929</c:v>
                </c:pt>
                <c:pt idx="143">
                  <c:v>184667.23492877089</c:v>
                </c:pt>
                <c:pt idx="144">
                  <c:v>185633.77121734107</c:v>
                </c:pt>
                <c:pt idx="145">
                  <c:v>186486.05766284786</c:v>
                </c:pt>
                <c:pt idx="146">
                  <c:v>187224.86687623334</c:v>
                </c:pt>
                <c:pt idx="147">
                  <c:v>187850.19885749751</c:v>
                </c:pt>
                <c:pt idx="148">
                  <c:v>188362.0536066404</c:v>
                </c:pt>
                <c:pt idx="149">
                  <c:v>188760.43112366198</c:v>
                </c:pt>
                <c:pt idx="150">
                  <c:v>189045.33140856226</c:v>
                </c:pt>
                <c:pt idx="151">
                  <c:v>189216.75523395219</c:v>
                </c:pt>
                <c:pt idx="152">
                  <c:v>189216.75595990324</c:v>
                </c:pt>
                <c:pt idx="153">
                  <c:v>188803.89198771724</c:v>
                </c:pt>
                <c:pt idx="154">
                  <c:v>188036.10986400291</c:v>
                </c:pt>
                <c:pt idx="155">
                  <c:v>186913.40958876026</c:v>
                </c:pt>
                <c:pt idx="156">
                  <c:v>185435.7911619893</c:v>
                </c:pt>
                <c:pt idx="157">
                  <c:v>183603.25458369</c:v>
                </c:pt>
                <c:pt idx="158">
                  <c:v>181415.79985386238</c:v>
                </c:pt>
                <c:pt idx="159">
                  <c:v>178873.42697250645</c:v>
                </c:pt>
                <c:pt idx="160">
                  <c:v>175955.4106511003</c:v>
                </c:pt>
                <c:pt idx="161">
                  <c:v>172454.5173196985</c:v>
                </c:pt>
                <c:pt idx="162">
                  <c:v>168350.02168977913</c:v>
                </c:pt>
                <c:pt idx="163">
                  <c:v>163641.92376134222</c:v>
                </c:pt>
                <c:pt idx="164">
                  <c:v>158330.22353438774</c:v>
                </c:pt>
                <c:pt idx="165">
                  <c:v>152414.92100891573</c:v>
                </c:pt>
                <c:pt idx="166">
                  <c:v>145896.01618492615</c:v>
                </c:pt>
                <c:pt idx="167">
                  <c:v>138773.50906241903</c:v>
                </c:pt>
                <c:pt idx="168">
                  <c:v>130973.63461169713</c:v>
                </c:pt>
                <c:pt idx="169">
                  <c:v>122281.76151304436</c:v>
                </c:pt>
                <c:pt idx="170">
                  <c:v>112624.12473676351</c:v>
                </c:pt>
                <c:pt idx="171">
                  <c:v>102000.72428285459</c:v>
                </c:pt>
                <c:pt idx="172">
                  <c:v>90411.560151317564</c:v>
                </c:pt>
                <c:pt idx="173">
                  <c:v>77856.632342152472</c:v>
                </c:pt>
                <c:pt idx="174">
                  <c:v>64335.940855359288</c:v>
                </c:pt>
                <c:pt idx="175">
                  <c:v>49849.485690938018</c:v>
                </c:pt>
                <c:pt idx="176">
                  <c:v>34355.352705279605</c:v>
                </c:pt>
                <c:pt idx="177">
                  <c:v>17213.047427381101</c:v>
                </c:pt>
                <c:pt idx="178">
                  <c:v>3996.8612281440546</c:v>
                </c:pt>
                <c:pt idx="179">
                  <c:v>1329.7889407327839</c:v>
                </c:pt>
                <c:pt idx="180">
                  <c:v>1304.2000663303502</c:v>
                </c:pt>
                <c:pt idx="181">
                  <c:v>1303.1434455374581</c:v>
                </c:pt>
                <c:pt idx="182">
                  <c:v>1302.2356315435425</c:v>
                </c:pt>
                <c:pt idx="183">
                  <c:v>1300.7753157388199</c:v>
                </c:pt>
                <c:pt idx="184">
                  <c:v>1298.1900822654509</c:v>
                </c:pt>
                <c:pt idx="185">
                  <c:v>1297.2465485361545</c:v>
                </c:pt>
                <c:pt idx="186">
                  <c:v>1296.9387538575124</c:v>
                </c:pt>
                <c:pt idx="187">
                  <c:v>1296.6550375988809</c:v>
                </c:pt>
                <c:pt idx="188">
                  <c:v>1296.3911928936802</c:v>
                </c:pt>
                <c:pt idx="189">
                  <c:v>1296.1505574211803</c:v>
                </c:pt>
                <c:pt idx="190">
                  <c:v>1296.8663022664166</c:v>
                </c:pt>
                <c:pt idx="191">
                  <c:v>1455.5204140052742</c:v>
                </c:pt>
                <c:pt idx="192">
                  <c:v>1050.9368995912514</c:v>
                </c:pt>
                <c:pt idx="193">
                  <c:v>1213.0586823910003</c:v>
                </c:pt>
                <c:pt idx="194">
                  <c:v>1213.9733281971714</c:v>
                </c:pt>
                <c:pt idx="195">
                  <c:v>1213.9780093502932</c:v>
                </c:pt>
                <c:pt idx="196">
                  <c:v>1213.9780285350728</c:v>
                </c:pt>
                <c:pt idx="197">
                  <c:v>1213.9780285625941</c:v>
                </c:pt>
                <c:pt idx="198">
                  <c:v>1213.9780285626275</c:v>
                </c:pt>
                <c:pt idx="199">
                  <c:v>1213.9780285626275</c:v>
                </c:pt>
                <c:pt idx="200">
                  <c:v>1213.9780285626275</c:v>
                </c:pt>
                <c:pt idx="202">
                  <c:v>12159802.986367889</c:v>
                </c:pt>
              </c:numCache>
            </c:numRef>
          </c:yVal>
          <c:smooth val="1"/>
        </c:ser>
        <c:ser>
          <c:idx val="5"/>
          <c:order val="4"/>
          <c:tx>
            <c:v>Bias -1700V</c:v>
          </c:tx>
          <c:marker>
            <c:symbol val="none"/>
          </c:marker>
          <c:xVal>
            <c:numRef>
              <c:f>Qstep1!$A$2:$A$202</c:f>
              <c:numCache>
                <c:formatCode>General</c:formatCode>
                <c:ptCount val="201"/>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Qstep1!$V$2:$V$202</c:f>
              <c:numCache>
                <c:formatCode>0.000E+00</c:formatCode>
                <c:ptCount val="201"/>
                <c:pt idx="0">
                  <c:v>2.5243517311313926E-10</c:v>
                </c:pt>
                <c:pt idx="1">
                  <c:v>5.0487034622627853E-10</c:v>
                </c:pt>
                <c:pt idx="2">
                  <c:v>-4.7868151269496356E-5</c:v>
                </c:pt>
                <c:pt idx="3">
                  <c:v>-1.7232727532184074E-4</c:v>
                </c:pt>
                <c:pt idx="4">
                  <c:v>-3.7337609467574481E-4</c:v>
                </c:pt>
                <c:pt idx="5">
                  <c:v>37.631187780890208</c:v>
                </c:pt>
                <c:pt idx="6">
                  <c:v>150.52606440458038</c:v>
                </c:pt>
                <c:pt idx="7">
                  <c:v>338.6844496477114</c:v>
                </c:pt>
                <c:pt idx="8">
                  <c:v>602.10615035754768</c:v>
                </c:pt>
                <c:pt idx="9">
                  <c:v>668.57985744142422</c:v>
                </c:pt>
                <c:pt idx="10">
                  <c:v>538.10518459387004</c:v>
                </c:pt>
                <c:pt idx="11">
                  <c:v>282.02135630665191</c:v>
                </c:pt>
                <c:pt idx="12">
                  <c:v>114.34508029139283</c:v>
                </c:pt>
                <c:pt idx="13">
                  <c:v>35.076356548092818</c:v>
                </c:pt>
                <c:pt idx="14">
                  <c:v>33.240242781131592</c:v>
                </c:pt>
                <c:pt idx="15">
                  <c:v>32.011580846706948</c:v>
                </c:pt>
                <c:pt idx="16">
                  <c:v>31.390370744818881</c:v>
                </c:pt>
                <c:pt idx="17">
                  <c:v>31.376612069846647</c:v>
                </c:pt>
                <c:pt idx="18">
                  <c:v>31.367224479909904</c:v>
                </c:pt>
                <c:pt idx="19">
                  <c:v>31.362207975008655</c:v>
                </c:pt>
                <c:pt idx="20">
                  <c:v>31.361562553211368</c:v>
                </c:pt>
                <c:pt idx="21">
                  <c:v>31.361491047102913</c:v>
                </c:pt>
                <c:pt idx="22">
                  <c:v>31.361451004609311</c:v>
                </c:pt>
                <c:pt idx="23">
                  <c:v>31.361442425865768</c:v>
                </c:pt>
                <c:pt idx="24">
                  <c:v>31.361441882907634</c:v>
                </c:pt>
                <c:pt idx="25">
                  <c:v>31.361441566436536</c:v>
                </c:pt>
                <c:pt idx="26">
                  <c:v>31.361441476453823</c:v>
                </c:pt>
                <c:pt idx="27">
                  <c:v>31.361441472429505</c:v>
                </c:pt>
                <c:pt idx="28">
                  <c:v>31.361441470045961</c:v>
                </c:pt>
                <c:pt idx="29">
                  <c:v>31.361441469303166</c:v>
                </c:pt>
                <c:pt idx="30">
                  <c:v>31.361441469394208</c:v>
                </c:pt>
                <c:pt idx="31">
                  <c:v>31.361441469512169</c:v>
                </c:pt>
                <c:pt idx="32">
                  <c:v>31.361441469657048</c:v>
                </c:pt>
                <c:pt idx="33">
                  <c:v>31.361441469826822</c:v>
                </c:pt>
                <c:pt idx="34">
                  <c:v>31.361441470018104</c:v>
                </c:pt>
                <c:pt idx="35">
                  <c:v>31.361441470230897</c:v>
                </c:pt>
                <c:pt idx="36">
                  <c:v>31.361441470467501</c:v>
                </c:pt>
                <c:pt idx="37">
                  <c:v>31.361441470734814</c:v>
                </c:pt>
                <c:pt idx="38">
                  <c:v>31.36144147103284</c:v>
                </c:pt>
                <c:pt idx="39">
                  <c:v>31.361441471363182</c:v>
                </c:pt>
                <c:pt idx="40">
                  <c:v>31.361441471737081</c:v>
                </c:pt>
                <c:pt idx="41">
                  <c:v>31.361441472154539</c:v>
                </c:pt>
                <c:pt idx="42">
                  <c:v>31.361441472615557</c:v>
                </c:pt>
                <c:pt idx="43">
                  <c:v>31.361441473138285</c:v>
                </c:pt>
                <c:pt idx="44">
                  <c:v>31.361441473722724</c:v>
                </c:pt>
                <c:pt idx="45">
                  <c:v>31.361441474368874</c:v>
                </c:pt>
                <c:pt idx="46">
                  <c:v>31.361441475101397</c:v>
                </c:pt>
                <c:pt idx="47">
                  <c:v>31.361441475923822</c:v>
                </c:pt>
                <c:pt idx="48">
                  <c:v>31.361441476836145</c:v>
                </c:pt>
                <c:pt idx="49">
                  <c:v>31.361441478057746</c:v>
                </c:pt>
                <c:pt idx="50">
                  <c:v>31.361441479661753</c:v>
                </c:pt>
                <c:pt idx="51">
                  <c:v>31.361441481648175</c:v>
                </c:pt>
                <c:pt idx="52">
                  <c:v>31.361441506245018</c:v>
                </c:pt>
                <c:pt idx="53">
                  <c:v>31.361441566789129</c:v>
                </c:pt>
                <c:pt idx="54">
                  <c:v>31.361441663280317</c:v>
                </c:pt>
                <c:pt idx="55">
                  <c:v>31.361444262401474</c:v>
                </c:pt>
                <c:pt idx="56">
                  <c:v>31.361451830859632</c:v>
                </c:pt>
                <c:pt idx="57">
                  <c:v>31.361464368635477</c:v>
                </c:pt>
                <c:pt idx="58">
                  <c:v>31.361738871508624</c:v>
                </c:pt>
                <c:pt idx="59">
                  <c:v>31.362703665559518</c:v>
                </c:pt>
                <c:pt idx="60">
                  <c:v>31.364358750788163</c:v>
                </c:pt>
                <c:pt idx="61">
                  <c:v>31.390503711916175</c:v>
                </c:pt>
                <c:pt idx="62">
                  <c:v>31.512536837610316</c:v>
                </c:pt>
                <c:pt idx="63">
                  <c:v>31.730457548412382</c:v>
                </c:pt>
                <c:pt idx="64">
                  <c:v>33.68527912357294</c:v>
                </c:pt>
                <c:pt idx="65">
                  <c:v>48.864051637938672</c:v>
                </c:pt>
                <c:pt idx="66">
                  <c:v>77.266775091509587</c:v>
                </c:pt>
                <c:pt idx="67">
                  <c:v>118.89350743010634</c:v>
                </c:pt>
                <c:pt idx="68">
                  <c:v>948.36088876189444</c:v>
                </c:pt>
                <c:pt idx="69">
                  <c:v>2565.6673738649897</c:v>
                </c:pt>
                <c:pt idx="70">
                  <c:v>4970.8052366299708</c:v>
                </c:pt>
                <c:pt idx="71">
                  <c:v>7584.6639454039341</c:v>
                </c:pt>
                <c:pt idx="72">
                  <c:v>10324.496868287704</c:v>
                </c:pt>
                <c:pt idx="73">
                  <c:v>13190.284690007729</c:v>
                </c:pt>
                <c:pt idx="74">
                  <c:v>16087.575722891983</c:v>
                </c:pt>
                <c:pt idx="75">
                  <c:v>18984.866755776238</c:v>
                </c:pt>
                <c:pt idx="76">
                  <c:v>21882.157788660494</c:v>
                </c:pt>
                <c:pt idx="77">
                  <c:v>24779.448821544749</c:v>
                </c:pt>
                <c:pt idx="78">
                  <c:v>27676.739854429004</c:v>
                </c:pt>
                <c:pt idx="79">
                  <c:v>30574.03088731326</c:v>
                </c:pt>
                <c:pt idx="80">
                  <c:v>33471.321920197515</c:v>
                </c:pt>
                <c:pt idx="81">
                  <c:v>36368.612953081771</c:v>
                </c:pt>
                <c:pt idx="82">
                  <c:v>39265.903985966026</c:v>
                </c:pt>
                <c:pt idx="83">
                  <c:v>42163.195018850281</c:v>
                </c:pt>
                <c:pt idx="84">
                  <c:v>45060.486051734537</c:v>
                </c:pt>
                <c:pt idx="85">
                  <c:v>47957.777084618792</c:v>
                </c:pt>
                <c:pt idx="86">
                  <c:v>50855.068117503048</c:v>
                </c:pt>
                <c:pt idx="87">
                  <c:v>53752.359150387303</c:v>
                </c:pt>
                <c:pt idx="88">
                  <c:v>56649.650183271558</c:v>
                </c:pt>
                <c:pt idx="89">
                  <c:v>59546.941216155814</c:v>
                </c:pt>
                <c:pt idx="90">
                  <c:v>62444.232249040069</c:v>
                </c:pt>
                <c:pt idx="91">
                  <c:v>65341.523281924325</c:v>
                </c:pt>
                <c:pt idx="92">
                  <c:v>68238.81431480858</c:v>
                </c:pt>
                <c:pt idx="93">
                  <c:v>71136.105347692835</c:v>
                </c:pt>
                <c:pt idx="94">
                  <c:v>74033.396380577091</c:v>
                </c:pt>
                <c:pt idx="95">
                  <c:v>76930.687413461346</c:v>
                </c:pt>
                <c:pt idx="96">
                  <c:v>79827.978446345602</c:v>
                </c:pt>
                <c:pt idx="97">
                  <c:v>82725.269479229857</c:v>
                </c:pt>
                <c:pt idx="98">
                  <c:v>85622.560512114112</c:v>
                </c:pt>
                <c:pt idx="99">
                  <c:v>88519.851544998368</c:v>
                </c:pt>
                <c:pt idx="100">
                  <c:v>91417.142577882623</c:v>
                </c:pt>
                <c:pt idx="101">
                  <c:v>94314.433610766879</c:v>
                </c:pt>
                <c:pt idx="102">
                  <c:v>97211.724643651134</c:v>
                </c:pt>
                <c:pt idx="103">
                  <c:v>100109.01567653539</c:v>
                </c:pt>
                <c:pt idx="104">
                  <c:v>103006.30670941964</c:v>
                </c:pt>
                <c:pt idx="105">
                  <c:v>105903.5977423039</c:v>
                </c:pt>
                <c:pt idx="106">
                  <c:v>108800.88877518816</c:v>
                </c:pt>
                <c:pt idx="107">
                  <c:v>111698.17980807241</c:v>
                </c:pt>
                <c:pt idx="108">
                  <c:v>114595.47084095667</c:v>
                </c:pt>
                <c:pt idx="109">
                  <c:v>117492.76187384092</c:v>
                </c:pt>
                <c:pt idx="110">
                  <c:v>120390.05290672518</c:v>
                </c:pt>
                <c:pt idx="111">
                  <c:v>123287.34393960943</c:v>
                </c:pt>
                <c:pt idx="112">
                  <c:v>126184.63497249369</c:v>
                </c:pt>
                <c:pt idx="113">
                  <c:v>129081.92600537794</c:v>
                </c:pt>
                <c:pt idx="114">
                  <c:v>131979.2170382622</c:v>
                </c:pt>
                <c:pt idx="115">
                  <c:v>134876.50807114644</c:v>
                </c:pt>
                <c:pt idx="116">
                  <c:v>137773.79910403068</c:v>
                </c:pt>
                <c:pt idx="117">
                  <c:v>140671.09013691492</c:v>
                </c:pt>
                <c:pt idx="118">
                  <c:v>143566.44964244391</c:v>
                </c:pt>
                <c:pt idx="119">
                  <c:v>146459.87762061766</c:v>
                </c:pt>
                <c:pt idx="120">
                  <c:v>149351.37407143615</c:v>
                </c:pt>
                <c:pt idx="121">
                  <c:v>152200.37692043901</c:v>
                </c:pt>
                <c:pt idx="122">
                  <c:v>155001.09158556047</c:v>
                </c:pt>
                <c:pt idx="123">
                  <c:v>157753.51806680052</c:v>
                </c:pt>
                <c:pt idx="124">
                  <c:v>160457.65636415916</c:v>
                </c:pt>
                <c:pt idx="125">
                  <c:v>163113.5064776364</c:v>
                </c:pt>
                <c:pt idx="126">
                  <c:v>165721.06840723223</c:v>
                </c:pt>
                <c:pt idx="127">
                  <c:v>168273.09892536444</c:v>
                </c:pt>
                <c:pt idx="128">
                  <c:v>170765.25209548371</c:v>
                </c:pt>
                <c:pt idx="129">
                  <c:v>173197.52791759005</c:v>
                </c:pt>
                <c:pt idx="130">
                  <c:v>175563.64892777885</c:v>
                </c:pt>
                <c:pt idx="131">
                  <c:v>177857.33766214555</c:v>
                </c:pt>
                <c:pt idx="132">
                  <c:v>180078.59412069013</c:v>
                </c:pt>
                <c:pt idx="133">
                  <c:v>182227.41830341262</c:v>
                </c:pt>
                <c:pt idx="134">
                  <c:v>184303.81021031301</c:v>
                </c:pt>
                <c:pt idx="135">
                  <c:v>186307.76984139127</c:v>
                </c:pt>
                <c:pt idx="136">
                  <c:v>188228.19091435472</c:v>
                </c:pt>
                <c:pt idx="137">
                  <c:v>190031.75458232517</c:v>
                </c:pt>
                <c:pt idx="138">
                  <c:v>191718.46084530262</c:v>
                </c:pt>
                <c:pt idx="139">
                  <c:v>193287.82682144825</c:v>
                </c:pt>
                <c:pt idx="140">
                  <c:v>194736.47233789039</c:v>
                </c:pt>
                <c:pt idx="141">
                  <c:v>196064.39739462899</c:v>
                </c:pt>
                <c:pt idx="142">
                  <c:v>197271.60199166409</c:v>
                </c:pt>
                <c:pt idx="143">
                  <c:v>198360.69369092528</c:v>
                </c:pt>
                <c:pt idx="144">
                  <c:v>199331.67249241256</c:v>
                </c:pt>
                <c:pt idx="145">
                  <c:v>200184.53839612592</c:v>
                </c:pt>
                <c:pt idx="146">
                  <c:v>200923.3476095114</c:v>
                </c:pt>
                <c:pt idx="147">
                  <c:v>201548.67959077557</c:v>
                </c:pt>
                <c:pt idx="148">
                  <c:v>202060.53433991846</c:v>
                </c:pt>
                <c:pt idx="149">
                  <c:v>202447.32269280852</c:v>
                </c:pt>
                <c:pt idx="150">
                  <c:v>202705.18159473522</c:v>
                </c:pt>
                <c:pt idx="151">
                  <c:v>202834.11181830949</c:v>
                </c:pt>
                <c:pt idx="152">
                  <c:v>202834.11259989624</c:v>
                </c:pt>
                <c:pt idx="153">
                  <c:v>202456.01612010485</c:v>
                </c:pt>
                <c:pt idx="154">
                  <c:v>201699.82316052206</c:v>
                </c:pt>
                <c:pt idx="155">
                  <c:v>200577.12288527942</c:v>
                </c:pt>
                <c:pt idx="156">
                  <c:v>199099.50445850845</c:v>
                </c:pt>
                <c:pt idx="157">
                  <c:v>197266.96788020915</c:v>
                </c:pt>
                <c:pt idx="158">
                  <c:v>195057.12674833412</c:v>
                </c:pt>
                <c:pt idx="159">
                  <c:v>192432.68326965335</c:v>
                </c:pt>
                <c:pt idx="160">
                  <c:v>189393.63744416684</c:v>
                </c:pt>
                <c:pt idx="161">
                  <c:v>185892.74411276504</c:v>
                </c:pt>
                <c:pt idx="162">
                  <c:v>181788.24848284567</c:v>
                </c:pt>
                <c:pt idx="163">
                  <c:v>177080.15055440876</c:v>
                </c:pt>
                <c:pt idx="164">
                  <c:v>171768.45032745428</c:v>
                </c:pt>
                <c:pt idx="165">
                  <c:v>165853.14780198227</c:v>
                </c:pt>
                <c:pt idx="166">
                  <c:v>159334.24297799269</c:v>
                </c:pt>
                <c:pt idx="167">
                  <c:v>152211.73585548557</c:v>
                </c:pt>
                <c:pt idx="168">
                  <c:v>144239.35669666575</c:v>
                </c:pt>
                <c:pt idx="169">
                  <c:v>135417.10550153319</c:v>
                </c:pt>
                <c:pt idx="170">
                  <c:v>125744.98227008793</c:v>
                </c:pt>
                <c:pt idx="171">
                  <c:v>115121.58181617901</c:v>
                </c:pt>
                <c:pt idx="172">
                  <c:v>103532.41768464199</c:v>
                </c:pt>
                <c:pt idx="173">
                  <c:v>90977.489875476895</c:v>
                </c:pt>
                <c:pt idx="174">
                  <c:v>77391.609340443814</c:v>
                </c:pt>
                <c:pt idx="175">
                  <c:v>62753.046396796126</c:v>
                </c:pt>
                <c:pt idx="176">
                  <c:v>47061.801044533822</c:v>
                </c:pt>
                <c:pt idx="177">
                  <c:v>32667.614941873144</c:v>
                </c:pt>
                <c:pt idx="178">
                  <c:v>20980.309905415561</c:v>
                </c:pt>
                <c:pt idx="179">
                  <c:v>11999.885935161081</c:v>
                </c:pt>
                <c:pt idx="180">
                  <c:v>5591.5031064392679</c:v>
                </c:pt>
                <c:pt idx="181">
                  <c:v>1620.3214945796899</c:v>
                </c:pt>
                <c:pt idx="182">
                  <c:v>86.331441945569168</c:v>
                </c:pt>
                <c:pt idx="183">
                  <c:v>76.787630076333571</c:v>
                </c:pt>
                <c:pt idx="184">
                  <c:v>70.436806762798398</c:v>
                </c:pt>
                <c:pt idx="185">
                  <c:v>67.278991320237196</c:v>
                </c:pt>
                <c:pt idx="186">
                  <c:v>77.018853216031289</c:v>
                </c:pt>
                <c:pt idx="187">
                  <c:v>128.77045879814534</c:v>
                </c:pt>
                <c:pt idx="188">
                  <c:v>222.53375012075873</c:v>
                </c:pt>
                <c:pt idx="189">
                  <c:v>342.51346908352855</c:v>
                </c:pt>
                <c:pt idx="190">
                  <c:v>378.14396790046806</c:v>
                </c:pt>
                <c:pt idx="191">
                  <c:v>329.42505341884169</c:v>
                </c:pt>
                <c:pt idx="192">
                  <c:v>196.35672563864949</c:v>
                </c:pt>
                <c:pt idx="193">
                  <c:v>105.88359801297949</c:v>
                </c:pt>
                <c:pt idx="194">
                  <c:v>58.005670541831677</c:v>
                </c:pt>
                <c:pt idx="195">
                  <c:v>52.722846648838292</c:v>
                </c:pt>
                <c:pt idx="196">
                  <c:v>52.75277102954233</c:v>
                </c:pt>
                <c:pt idx="197">
                  <c:v>52.769395704804296</c:v>
                </c:pt>
                <c:pt idx="198">
                  <c:v>52.772720693939455</c:v>
                </c:pt>
                <c:pt idx="199">
                  <c:v>52.772720726488778</c:v>
                </c:pt>
                <c:pt idx="200">
                  <c:v>52.772720726488778</c:v>
                </c:pt>
              </c:numCache>
            </c:numRef>
          </c:yVal>
          <c:smooth val="1"/>
        </c:ser>
        <c:ser>
          <c:idx val="4"/>
          <c:order val="5"/>
          <c:tx>
            <c:v>Bias -1750V</c:v>
          </c:tx>
          <c:marker>
            <c:symbol val="none"/>
          </c:marker>
          <c:xVal>
            <c:numRef>
              <c:f>Qstep1!$A$2:$A$202</c:f>
              <c:numCache>
                <c:formatCode>General</c:formatCode>
                <c:ptCount val="201"/>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Qstep1!$W$2:$W$202</c:f>
              <c:numCache>
                <c:formatCode>0.000E+00</c:formatCode>
                <c:ptCount val="201"/>
                <c:pt idx="0">
                  <c:v>1.7017799024578689E-10</c:v>
                </c:pt>
                <c:pt idx="1">
                  <c:v>3.4035598049157377E-10</c:v>
                </c:pt>
                <c:pt idx="2">
                  <c:v>5.1053397073736069E-10</c:v>
                </c:pt>
                <c:pt idx="3">
                  <c:v>6.8071196098314755E-10</c:v>
                </c:pt>
                <c:pt idx="4">
                  <c:v>8.5088995122893441E-10</c:v>
                </c:pt>
                <c:pt idx="5">
                  <c:v>1.0210679414747214E-9</c:v>
                </c:pt>
                <c:pt idx="6">
                  <c:v>1.1912453522623017E-9</c:v>
                </c:pt>
                <c:pt idx="7">
                  <c:v>1.3022167509295476E-4</c:v>
                </c:pt>
                <c:pt idx="8">
                  <c:v>3015.3654303327385</c:v>
                </c:pt>
                <c:pt idx="9">
                  <c:v>619.09327812838274</c:v>
                </c:pt>
                <c:pt idx="10">
                  <c:v>504.78973860450424</c:v>
                </c:pt>
                <c:pt idx="11">
                  <c:v>497.71849421800562</c:v>
                </c:pt>
                <c:pt idx="12">
                  <c:v>497.31702625721562</c:v>
                </c:pt>
                <c:pt idx="13">
                  <c:v>497.29938924915149</c:v>
                </c:pt>
                <c:pt idx="14">
                  <c:v>497.29876427836587</c:v>
                </c:pt>
                <c:pt idx="15">
                  <c:v>497.29872130960831</c:v>
                </c:pt>
                <c:pt idx="16">
                  <c:v>497.29871850157315</c:v>
                </c:pt>
                <c:pt idx="17">
                  <c:v>497.29871833311864</c:v>
                </c:pt>
                <c:pt idx="18">
                  <c:v>497.29871832467228</c:v>
                </c:pt>
                <c:pt idx="19">
                  <c:v>497.29871832447958</c:v>
                </c:pt>
                <c:pt idx="20">
                  <c:v>497.29871832451113</c:v>
                </c:pt>
                <c:pt idx="21">
                  <c:v>497.29871832456297</c:v>
                </c:pt>
                <c:pt idx="22">
                  <c:v>497.2987183246214</c:v>
                </c:pt>
                <c:pt idx="23">
                  <c:v>497.29871832468615</c:v>
                </c:pt>
                <c:pt idx="24">
                  <c:v>497.29871832475789</c:v>
                </c:pt>
                <c:pt idx="25">
                  <c:v>497.29871832483764</c:v>
                </c:pt>
                <c:pt idx="26">
                  <c:v>497.29871832492637</c:v>
                </c:pt>
                <c:pt idx="27">
                  <c:v>497.29871832502516</c:v>
                </c:pt>
                <c:pt idx="28">
                  <c:v>497.29871832513521</c:v>
                </c:pt>
                <c:pt idx="29">
                  <c:v>497.29871832525799</c:v>
                </c:pt>
                <c:pt idx="30">
                  <c:v>497.29871832539516</c:v>
                </c:pt>
                <c:pt idx="31">
                  <c:v>497.29871832554835</c:v>
                </c:pt>
                <c:pt idx="32">
                  <c:v>497.29871832571951</c:v>
                </c:pt>
                <c:pt idx="33">
                  <c:v>497.29871832591084</c:v>
                </c:pt>
                <c:pt idx="34">
                  <c:v>497.29871832612451</c:v>
                </c:pt>
                <c:pt idx="35">
                  <c:v>497.29871832636343</c:v>
                </c:pt>
                <c:pt idx="36">
                  <c:v>497.29871832663076</c:v>
                </c:pt>
                <c:pt idx="37">
                  <c:v>497.29871832692982</c:v>
                </c:pt>
                <c:pt idx="38">
                  <c:v>497.2987183272644</c:v>
                </c:pt>
                <c:pt idx="39">
                  <c:v>497.29871832763848</c:v>
                </c:pt>
                <c:pt idx="40">
                  <c:v>497.29871832805708</c:v>
                </c:pt>
                <c:pt idx="41">
                  <c:v>497.29871832852513</c:v>
                </c:pt>
                <c:pt idx="42">
                  <c:v>497.29871832904922</c:v>
                </c:pt>
                <c:pt idx="43">
                  <c:v>497.29871832963573</c:v>
                </c:pt>
                <c:pt idx="44">
                  <c:v>497.29871833029199</c:v>
                </c:pt>
                <c:pt idx="45">
                  <c:v>497.29871833102618</c:v>
                </c:pt>
                <c:pt idx="46">
                  <c:v>497.29871833184717</c:v>
                </c:pt>
                <c:pt idx="47">
                  <c:v>497.29871833276661</c:v>
                </c:pt>
                <c:pt idx="48">
                  <c:v>497.29871833379553</c:v>
                </c:pt>
                <c:pt idx="49">
                  <c:v>497.29871833494707</c:v>
                </c:pt>
                <c:pt idx="50">
                  <c:v>497.29871833623537</c:v>
                </c:pt>
                <c:pt idx="51">
                  <c:v>497.29871833767623</c:v>
                </c:pt>
                <c:pt idx="52">
                  <c:v>497.29871833928894</c:v>
                </c:pt>
                <c:pt idx="53">
                  <c:v>497.29871834109468</c:v>
                </c:pt>
                <c:pt idx="54">
                  <c:v>497.29871834311552</c:v>
                </c:pt>
                <c:pt idx="55">
                  <c:v>497.2987183453771</c:v>
                </c:pt>
                <c:pt idx="56">
                  <c:v>497.2987183479126</c:v>
                </c:pt>
                <c:pt idx="57">
                  <c:v>497.2987183508622</c:v>
                </c:pt>
                <c:pt idx="58">
                  <c:v>497.29871835752391</c:v>
                </c:pt>
                <c:pt idx="59">
                  <c:v>497.29871842714869</c:v>
                </c:pt>
                <c:pt idx="60">
                  <c:v>497.29871950894113</c:v>
                </c:pt>
                <c:pt idx="61">
                  <c:v>497.29873579930762</c:v>
                </c:pt>
                <c:pt idx="62">
                  <c:v>497.2989707580212</c:v>
                </c:pt>
                <c:pt idx="63">
                  <c:v>497.30653888781984</c:v>
                </c:pt>
                <c:pt idx="64">
                  <c:v>497.46608864879335</c:v>
                </c:pt>
                <c:pt idx="65">
                  <c:v>500.18917522950704</c:v>
                </c:pt>
                <c:pt idx="66">
                  <c:v>542.00345887429921</c:v>
                </c:pt>
                <c:pt idx="67">
                  <c:v>1089.5219291046337</c:v>
                </c:pt>
                <c:pt idx="68">
                  <c:v>3777.029775934514</c:v>
                </c:pt>
                <c:pt idx="69">
                  <c:v>6674.3208088187675</c:v>
                </c:pt>
                <c:pt idx="70">
                  <c:v>9571.6118417030211</c:v>
                </c:pt>
                <c:pt idx="71">
                  <c:v>12468.902874587275</c:v>
                </c:pt>
                <c:pt idx="72">
                  <c:v>15366.193907471528</c:v>
                </c:pt>
                <c:pt idx="73">
                  <c:v>18263.484940355782</c:v>
                </c:pt>
                <c:pt idx="74">
                  <c:v>21160.775973240037</c:v>
                </c:pt>
                <c:pt idx="75">
                  <c:v>24058.067006124293</c:v>
                </c:pt>
                <c:pt idx="76">
                  <c:v>26955.358039008548</c:v>
                </c:pt>
                <c:pt idx="77">
                  <c:v>29852.649071892803</c:v>
                </c:pt>
                <c:pt idx="78">
                  <c:v>32749.940104777059</c:v>
                </c:pt>
                <c:pt idx="79">
                  <c:v>35647.231137661314</c:v>
                </c:pt>
                <c:pt idx="80">
                  <c:v>38544.52217054557</c:v>
                </c:pt>
                <c:pt idx="81">
                  <c:v>41441.813203429825</c:v>
                </c:pt>
                <c:pt idx="82">
                  <c:v>44339.10423631408</c:v>
                </c:pt>
                <c:pt idx="83">
                  <c:v>47236.395269198336</c:v>
                </c:pt>
                <c:pt idx="84">
                  <c:v>50133.686302082591</c:v>
                </c:pt>
                <c:pt idx="85">
                  <c:v>53030.977334966847</c:v>
                </c:pt>
                <c:pt idx="86">
                  <c:v>55928.268367851102</c:v>
                </c:pt>
                <c:pt idx="87">
                  <c:v>58825.559400735357</c:v>
                </c:pt>
                <c:pt idx="88">
                  <c:v>61722.850433619613</c:v>
                </c:pt>
                <c:pt idx="89">
                  <c:v>64620.141466503868</c:v>
                </c:pt>
                <c:pt idx="90">
                  <c:v>67517.432499388116</c:v>
                </c:pt>
                <c:pt idx="91">
                  <c:v>70414.723532272372</c:v>
                </c:pt>
                <c:pt idx="92">
                  <c:v>73312.014565156627</c:v>
                </c:pt>
                <c:pt idx="93">
                  <c:v>76209.305598040883</c:v>
                </c:pt>
                <c:pt idx="94">
                  <c:v>79106.596630925138</c:v>
                </c:pt>
                <c:pt idx="95">
                  <c:v>82003.887663809393</c:v>
                </c:pt>
                <c:pt idx="96">
                  <c:v>84901.178696693649</c:v>
                </c:pt>
                <c:pt idx="97">
                  <c:v>87798.469729577904</c:v>
                </c:pt>
                <c:pt idx="98">
                  <c:v>90695.76076246216</c:v>
                </c:pt>
                <c:pt idx="99">
                  <c:v>93593.051795346415</c:v>
                </c:pt>
                <c:pt idx="100">
                  <c:v>96490.34282823067</c:v>
                </c:pt>
                <c:pt idx="101">
                  <c:v>99387.633861114926</c:v>
                </c:pt>
                <c:pt idx="102">
                  <c:v>102284.92489399918</c:v>
                </c:pt>
                <c:pt idx="103">
                  <c:v>105182.21592688344</c:v>
                </c:pt>
                <c:pt idx="104">
                  <c:v>108079.50695976769</c:v>
                </c:pt>
                <c:pt idx="105">
                  <c:v>110976.79799265195</c:v>
                </c:pt>
                <c:pt idx="106">
                  <c:v>113874.0890255362</c:v>
                </c:pt>
                <c:pt idx="107">
                  <c:v>116771.38005842046</c:v>
                </c:pt>
                <c:pt idx="108">
                  <c:v>119668.67109130471</c:v>
                </c:pt>
                <c:pt idx="109">
                  <c:v>122565.96212418897</c:v>
                </c:pt>
                <c:pt idx="110">
                  <c:v>125463.25315707322</c:v>
                </c:pt>
                <c:pt idx="111">
                  <c:v>128360.54418995748</c:v>
                </c:pt>
                <c:pt idx="112">
                  <c:v>131257.83522284174</c:v>
                </c:pt>
                <c:pt idx="113">
                  <c:v>134155.12625572598</c:v>
                </c:pt>
                <c:pt idx="114">
                  <c:v>137052.41728861022</c:v>
                </c:pt>
                <c:pt idx="115">
                  <c:v>139949.70832149446</c:v>
                </c:pt>
                <c:pt idx="116">
                  <c:v>142846.9993543787</c:v>
                </c:pt>
                <c:pt idx="117">
                  <c:v>145744.29038726294</c:v>
                </c:pt>
                <c:pt idx="118">
                  <c:v>148641.58142014718</c:v>
                </c:pt>
                <c:pt idx="119">
                  <c:v>151538.87245303142</c:v>
                </c:pt>
                <c:pt idx="120">
                  <c:v>154427.66476555256</c:v>
                </c:pt>
                <c:pt idx="121">
                  <c:v>157276.66761455542</c:v>
                </c:pt>
                <c:pt idx="122">
                  <c:v>160077.38227967688</c:v>
                </c:pt>
                <c:pt idx="123">
                  <c:v>162829.80876091693</c:v>
                </c:pt>
                <c:pt idx="124">
                  <c:v>165533.94705827557</c:v>
                </c:pt>
                <c:pt idx="125">
                  <c:v>168189.79717175281</c:v>
                </c:pt>
                <c:pt idx="126">
                  <c:v>170797.35910134864</c:v>
                </c:pt>
                <c:pt idx="127">
                  <c:v>173356.63284706307</c:v>
                </c:pt>
                <c:pt idx="128">
                  <c:v>175864.54728040122</c:v>
                </c:pt>
                <c:pt idx="129">
                  <c:v>178303.10056641215</c:v>
                </c:pt>
                <c:pt idx="130">
                  <c:v>180669.22157660095</c:v>
                </c:pt>
                <c:pt idx="131">
                  <c:v>182962.91031096765</c:v>
                </c:pt>
                <c:pt idx="132">
                  <c:v>185184.16676951223</c:v>
                </c:pt>
                <c:pt idx="133">
                  <c:v>187332.99095223472</c:v>
                </c:pt>
                <c:pt idx="134">
                  <c:v>189409.3828591351</c:v>
                </c:pt>
                <c:pt idx="135">
                  <c:v>191413.34249021337</c:v>
                </c:pt>
                <c:pt idx="136">
                  <c:v>193335.81677675544</c:v>
                </c:pt>
                <c:pt idx="137">
                  <c:v>195146.62367230811</c:v>
                </c:pt>
                <c:pt idx="138">
                  <c:v>196836.71010815725</c:v>
                </c:pt>
                <c:pt idx="139">
                  <c:v>198406.07608430288</c:v>
                </c:pt>
                <c:pt idx="140">
                  <c:v>199854.72160074502</c:v>
                </c:pt>
                <c:pt idx="141">
                  <c:v>201182.64665748362</c:v>
                </c:pt>
                <c:pt idx="142">
                  <c:v>202389.85125451873</c:v>
                </c:pt>
                <c:pt idx="143">
                  <c:v>203476.33539185033</c:v>
                </c:pt>
                <c:pt idx="144">
                  <c:v>204442.8716804205</c:v>
                </c:pt>
                <c:pt idx="145">
                  <c:v>205295.15812592729</c:v>
                </c:pt>
                <c:pt idx="146">
                  <c:v>206033.96733931277</c:v>
                </c:pt>
                <c:pt idx="147">
                  <c:v>206659.29932057695</c:v>
                </c:pt>
                <c:pt idx="148">
                  <c:v>207171.15406971984</c:v>
                </c:pt>
                <c:pt idx="149">
                  <c:v>207569.53158674142</c:v>
                </c:pt>
                <c:pt idx="150">
                  <c:v>207854.43187164169</c:v>
                </c:pt>
                <c:pt idx="151">
                  <c:v>208025.85569703163</c:v>
                </c:pt>
                <c:pt idx="152">
                  <c:v>208025.85649004142</c:v>
                </c:pt>
                <c:pt idx="153">
                  <c:v>207612.99251785543</c:v>
                </c:pt>
                <c:pt idx="154">
                  <c:v>206845.21039414109</c:v>
                </c:pt>
                <c:pt idx="155">
                  <c:v>205722.51011889844</c:v>
                </c:pt>
                <c:pt idx="156">
                  <c:v>204244.89169212748</c:v>
                </c:pt>
                <c:pt idx="157">
                  <c:v>202412.35511382818</c:v>
                </c:pt>
                <c:pt idx="158">
                  <c:v>200224.90038400056</c:v>
                </c:pt>
                <c:pt idx="159">
                  <c:v>197682.52750264463</c:v>
                </c:pt>
                <c:pt idx="160">
                  <c:v>194764.51118123849</c:v>
                </c:pt>
                <c:pt idx="161">
                  <c:v>191263.61784983668</c:v>
                </c:pt>
                <c:pt idx="162">
                  <c:v>187159.12221991731</c:v>
                </c:pt>
                <c:pt idx="163">
                  <c:v>182451.0242914804</c:v>
                </c:pt>
                <c:pt idx="164">
                  <c:v>177139.32406452592</c:v>
                </c:pt>
                <c:pt idx="165">
                  <c:v>171224.02153905391</c:v>
                </c:pt>
                <c:pt idx="166">
                  <c:v>164705.11671506433</c:v>
                </c:pt>
                <c:pt idx="167">
                  <c:v>157582.60959255722</c:v>
                </c:pt>
                <c:pt idx="168">
                  <c:v>149782.73514183532</c:v>
                </c:pt>
                <c:pt idx="169">
                  <c:v>141090.86204318257</c:v>
                </c:pt>
                <c:pt idx="170">
                  <c:v>131433.22526690172</c:v>
                </c:pt>
                <c:pt idx="171">
                  <c:v>120809.8248129928</c:v>
                </c:pt>
                <c:pt idx="172">
                  <c:v>109220.66068145577</c:v>
                </c:pt>
                <c:pt idx="173">
                  <c:v>96665.732872290682</c:v>
                </c:pt>
                <c:pt idx="174">
                  <c:v>83145.04138549749</c:v>
                </c:pt>
                <c:pt idx="175">
                  <c:v>68658.586221076228</c:v>
                </c:pt>
                <c:pt idx="176">
                  <c:v>53164.453235417815</c:v>
                </c:pt>
                <c:pt idx="177">
                  <c:v>36022.147957519308</c:v>
                </c:pt>
                <c:pt idx="178">
                  <c:v>17189.756243771659</c:v>
                </c:pt>
                <c:pt idx="179">
                  <c:v>4112.6979599337137</c:v>
                </c:pt>
                <c:pt idx="180">
                  <c:v>2270.5153340222737</c:v>
                </c:pt>
                <c:pt idx="181">
                  <c:v>2267.4149622032578</c:v>
                </c:pt>
                <c:pt idx="182">
                  <c:v>2266.4873210810406</c:v>
                </c:pt>
                <c:pt idx="183">
                  <c:v>2265.0268295073288</c:v>
                </c:pt>
                <c:pt idx="184">
                  <c:v>2262.4415960339597</c:v>
                </c:pt>
                <c:pt idx="185">
                  <c:v>2261.498060373136</c:v>
                </c:pt>
                <c:pt idx="186">
                  <c:v>2261.1902618314393</c:v>
                </c:pt>
                <c:pt idx="187">
                  <c:v>2260.9065436412807</c:v>
                </c:pt>
                <c:pt idx="188">
                  <c:v>2260.6429075410342</c:v>
                </c:pt>
                <c:pt idx="189">
                  <c:v>2260.4442151850535</c:v>
                </c:pt>
                <c:pt idx="190">
                  <c:v>2268.5598170972657</c:v>
                </c:pt>
                <c:pt idx="191">
                  <c:v>3697.9441427527781</c:v>
                </c:pt>
                <c:pt idx="192">
                  <c:v>1969.9534140840831</c:v>
                </c:pt>
                <c:pt idx="193">
                  <c:v>1970.4028862942332</c:v>
                </c:pt>
                <c:pt idx="194">
                  <c:v>1970.402891440865</c:v>
                </c:pt>
                <c:pt idx="195">
                  <c:v>1970.402891440865</c:v>
                </c:pt>
                <c:pt idx="196">
                  <c:v>1970.402891440865</c:v>
                </c:pt>
                <c:pt idx="197">
                  <c:v>1970.402891440865</c:v>
                </c:pt>
                <c:pt idx="198">
                  <c:v>1970.402891440865</c:v>
                </c:pt>
                <c:pt idx="199">
                  <c:v>1970.402891440865</c:v>
                </c:pt>
                <c:pt idx="200">
                  <c:v>1970.402891440865</c:v>
                </c:pt>
              </c:numCache>
            </c:numRef>
          </c:yVal>
          <c:smooth val="1"/>
        </c:ser>
        <c:ser>
          <c:idx val="6"/>
          <c:order val="6"/>
          <c:tx>
            <c:v>Bias -1800V</c:v>
          </c:tx>
          <c:marker>
            <c:symbol val="none"/>
          </c:marker>
          <c:xVal>
            <c:numRef>
              <c:f>Qstep1!$A$2:$A$202</c:f>
              <c:numCache>
                <c:formatCode>General</c:formatCode>
                <c:ptCount val="201"/>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Qstep1!$X$2:$X$202</c:f>
              <c:numCache>
                <c:formatCode>0.000E+00</c:formatCode>
                <c:ptCount val="201"/>
                <c:pt idx="0">
                  <c:v>1.7017799024578689E-10</c:v>
                </c:pt>
                <c:pt idx="1">
                  <c:v>3.4035598049157377E-10</c:v>
                </c:pt>
                <c:pt idx="2">
                  <c:v>5.1053397073736069E-10</c:v>
                </c:pt>
                <c:pt idx="3">
                  <c:v>6.8071196098314755E-10</c:v>
                </c:pt>
                <c:pt idx="4">
                  <c:v>8.5088995122893441E-10</c:v>
                </c:pt>
                <c:pt idx="5">
                  <c:v>1.0210679414747214E-9</c:v>
                </c:pt>
                <c:pt idx="6">
                  <c:v>1.1912453522623017E-9</c:v>
                </c:pt>
                <c:pt idx="7">
                  <c:v>1.3022167509295476E-4</c:v>
                </c:pt>
                <c:pt idx="8">
                  <c:v>3015.3654303327385</c:v>
                </c:pt>
                <c:pt idx="9">
                  <c:v>619.09327812838274</c:v>
                </c:pt>
                <c:pt idx="10">
                  <c:v>504.78973860450424</c:v>
                </c:pt>
                <c:pt idx="11">
                  <c:v>497.71849421800562</c:v>
                </c:pt>
                <c:pt idx="12">
                  <c:v>497.31702625721562</c:v>
                </c:pt>
                <c:pt idx="13">
                  <c:v>497.29938924915149</c:v>
                </c:pt>
                <c:pt idx="14">
                  <c:v>497.29876427836587</c:v>
                </c:pt>
                <c:pt idx="15">
                  <c:v>497.29872130960831</c:v>
                </c:pt>
                <c:pt idx="16">
                  <c:v>497.29871850159248</c:v>
                </c:pt>
                <c:pt idx="17">
                  <c:v>497.29871833314377</c:v>
                </c:pt>
                <c:pt idx="18">
                  <c:v>497.29871832470349</c:v>
                </c:pt>
                <c:pt idx="19">
                  <c:v>497.29871832451727</c:v>
                </c:pt>
                <c:pt idx="20">
                  <c:v>497.29871832455603</c:v>
                </c:pt>
                <c:pt idx="21">
                  <c:v>497.29871832461566</c:v>
                </c:pt>
                <c:pt idx="22">
                  <c:v>497.2987183246828</c:v>
                </c:pt>
                <c:pt idx="23">
                  <c:v>497.2987183247572</c:v>
                </c:pt>
                <c:pt idx="24">
                  <c:v>497.29871832483985</c:v>
                </c:pt>
                <c:pt idx="25">
                  <c:v>497.29871832493143</c:v>
                </c:pt>
                <c:pt idx="26">
                  <c:v>497.29871832503324</c:v>
                </c:pt>
                <c:pt idx="27">
                  <c:v>497.29871832514692</c:v>
                </c:pt>
                <c:pt idx="28">
                  <c:v>497.29871832527368</c:v>
                </c:pt>
                <c:pt idx="29">
                  <c:v>497.29871832541482</c:v>
                </c:pt>
                <c:pt idx="30">
                  <c:v>497.29871832557245</c:v>
                </c:pt>
                <c:pt idx="31">
                  <c:v>497.29871832574867</c:v>
                </c:pt>
                <c:pt idx="32">
                  <c:v>497.29871832594557</c:v>
                </c:pt>
                <c:pt idx="33">
                  <c:v>497.29871832616561</c:v>
                </c:pt>
                <c:pt idx="34">
                  <c:v>497.29871832641163</c:v>
                </c:pt>
                <c:pt idx="35">
                  <c:v>497.29871832668636</c:v>
                </c:pt>
                <c:pt idx="36">
                  <c:v>497.29871832699388</c:v>
                </c:pt>
                <c:pt idx="37">
                  <c:v>497.29871832733801</c:v>
                </c:pt>
                <c:pt idx="38">
                  <c:v>497.2987183277229</c:v>
                </c:pt>
                <c:pt idx="39">
                  <c:v>497.29871832815331</c:v>
                </c:pt>
                <c:pt idx="40">
                  <c:v>497.29871832863461</c:v>
                </c:pt>
                <c:pt idx="41">
                  <c:v>497.29871832917303</c:v>
                </c:pt>
                <c:pt idx="42">
                  <c:v>497.29871832977597</c:v>
                </c:pt>
                <c:pt idx="43">
                  <c:v>497.29871833045087</c:v>
                </c:pt>
                <c:pt idx="44">
                  <c:v>497.29871833120603</c:v>
                </c:pt>
                <c:pt idx="45">
                  <c:v>497.2987183320505</c:v>
                </c:pt>
                <c:pt idx="46">
                  <c:v>497.29871833299501</c:v>
                </c:pt>
                <c:pt idx="47">
                  <c:v>497.29871833405269</c:v>
                </c:pt>
                <c:pt idx="48">
                  <c:v>497.29871833523663</c:v>
                </c:pt>
                <c:pt idx="49">
                  <c:v>497.29871833656148</c:v>
                </c:pt>
                <c:pt idx="50">
                  <c:v>497.29871833804373</c:v>
                </c:pt>
                <c:pt idx="51">
                  <c:v>497.29871833970162</c:v>
                </c:pt>
                <c:pt idx="52">
                  <c:v>497.29871834155705</c:v>
                </c:pt>
                <c:pt idx="53">
                  <c:v>497.29871834363473</c:v>
                </c:pt>
                <c:pt idx="54">
                  <c:v>497.29871834596111</c:v>
                </c:pt>
                <c:pt idx="55">
                  <c:v>497.29871834858034</c:v>
                </c:pt>
                <c:pt idx="56">
                  <c:v>497.29871835174464</c:v>
                </c:pt>
                <c:pt idx="57">
                  <c:v>497.29871835989627</c:v>
                </c:pt>
                <c:pt idx="58">
                  <c:v>497.29871850556299</c:v>
                </c:pt>
                <c:pt idx="59">
                  <c:v>497.29872119602607</c:v>
                </c:pt>
                <c:pt idx="60">
                  <c:v>497.2987650192913</c:v>
                </c:pt>
                <c:pt idx="61">
                  <c:v>497.29942715652629</c:v>
                </c:pt>
                <c:pt idx="62">
                  <c:v>497.3089799113672</c:v>
                </c:pt>
                <c:pt idx="63">
                  <c:v>497.61662006782092</c:v>
                </c:pt>
                <c:pt idx="64">
                  <c:v>504.08636752061921</c:v>
                </c:pt>
                <c:pt idx="65">
                  <c:v>611.17661813629354</c:v>
                </c:pt>
                <c:pt idx="66">
                  <c:v>1780.2586597607083</c:v>
                </c:pt>
                <c:pt idx="67">
                  <c:v>4528.6482488282636</c:v>
                </c:pt>
                <c:pt idx="68">
                  <c:v>7425.9392817125172</c:v>
                </c:pt>
                <c:pt idx="69">
                  <c:v>10323.230314596771</c:v>
                </c:pt>
                <c:pt idx="70">
                  <c:v>13220.521347481024</c:v>
                </c:pt>
                <c:pt idx="71">
                  <c:v>16117.812380365278</c:v>
                </c:pt>
                <c:pt idx="72">
                  <c:v>19015.103413249533</c:v>
                </c:pt>
                <c:pt idx="73">
                  <c:v>21912.394446133789</c:v>
                </c:pt>
                <c:pt idx="74">
                  <c:v>24809.685479018044</c:v>
                </c:pt>
                <c:pt idx="75">
                  <c:v>27706.9765119023</c:v>
                </c:pt>
                <c:pt idx="76">
                  <c:v>30604.267544786555</c:v>
                </c:pt>
                <c:pt idx="77">
                  <c:v>33501.55857767081</c:v>
                </c:pt>
                <c:pt idx="78">
                  <c:v>36398.849610555066</c:v>
                </c:pt>
                <c:pt idx="79">
                  <c:v>39296.140643439321</c:v>
                </c:pt>
                <c:pt idx="80">
                  <c:v>42193.431676323577</c:v>
                </c:pt>
                <c:pt idx="81">
                  <c:v>45090.722709207832</c:v>
                </c:pt>
                <c:pt idx="82">
                  <c:v>47988.013742092087</c:v>
                </c:pt>
                <c:pt idx="83">
                  <c:v>50885.304774976343</c:v>
                </c:pt>
                <c:pt idx="84">
                  <c:v>53782.595807860598</c:v>
                </c:pt>
                <c:pt idx="85">
                  <c:v>56679.886840744854</c:v>
                </c:pt>
                <c:pt idx="86">
                  <c:v>59577.177873629109</c:v>
                </c:pt>
                <c:pt idx="87">
                  <c:v>62474.468906513364</c:v>
                </c:pt>
                <c:pt idx="88">
                  <c:v>65371.75993939762</c:v>
                </c:pt>
                <c:pt idx="89">
                  <c:v>68269.050972281868</c:v>
                </c:pt>
                <c:pt idx="90">
                  <c:v>71166.342005166123</c:v>
                </c:pt>
                <c:pt idx="91">
                  <c:v>74063.633038050379</c:v>
                </c:pt>
                <c:pt idx="92">
                  <c:v>76960.924070934634</c:v>
                </c:pt>
                <c:pt idx="93">
                  <c:v>79858.215103818889</c:v>
                </c:pt>
                <c:pt idx="94">
                  <c:v>82755.506136703145</c:v>
                </c:pt>
                <c:pt idx="95">
                  <c:v>85652.7971695874</c:v>
                </c:pt>
                <c:pt idx="96">
                  <c:v>88550.088202471656</c:v>
                </c:pt>
                <c:pt idx="97">
                  <c:v>91447.379235355911</c:v>
                </c:pt>
                <c:pt idx="98">
                  <c:v>94344.670268240166</c:v>
                </c:pt>
                <c:pt idx="99">
                  <c:v>97241.961301124422</c:v>
                </c:pt>
                <c:pt idx="100">
                  <c:v>100139.25233400868</c:v>
                </c:pt>
                <c:pt idx="101">
                  <c:v>103036.54336689293</c:v>
                </c:pt>
                <c:pt idx="102">
                  <c:v>105933.83439977719</c:v>
                </c:pt>
                <c:pt idx="103">
                  <c:v>108831.12543266144</c:v>
                </c:pt>
                <c:pt idx="104">
                  <c:v>111728.4164655457</c:v>
                </c:pt>
                <c:pt idx="105">
                  <c:v>114625.70749842995</c:v>
                </c:pt>
                <c:pt idx="106">
                  <c:v>117522.99853131421</c:v>
                </c:pt>
                <c:pt idx="107">
                  <c:v>120420.28956419847</c:v>
                </c:pt>
                <c:pt idx="108">
                  <c:v>123317.58059708272</c:v>
                </c:pt>
                <c:pt idx="109">
                  <c:v>126214.87162996698</c:v>
                </c:pt>
                <c:pt idx="110">
                  <c:v>129112.16266285123</c:v>
                </c:pt>
                <c:pt idx="111">
                  <c:v>132009.45369573549</c:v>
                </c:pt>
                <c:pt idx="112">
                  <c:v>134906.74472861973</c:v>
                </c:pt>
                <c:pt idx="113">
                  <c:v>137804.03576150397</c:v>
                </c:pt>
                <c:pt idx="114">
                  <c:v>140701.32679438821</c:v>
                </c:pt>
                <c:pt idx="115">
                  <c:v>143598.61782727245</c:v>
                </c:pt>
                <c:pt idx="116">
                  <c:v>146495.90886015669</c:v>
                </c:pt>
                <c:pt idx="117">
                  <c:v>149393.19989304093</c:v>
                </c:pt>
                <c:pt idx="118">
                  <c:v>152290.49092592517</c:v>
                </c:pt>
                <c:pt idx="119">
                  <c:v>155187.78195880941</c:v>
                </c:pt>
                <c:pt idx="120">
                  <c:v>158076.57427133055</c:v>
                </c:pt>
                <c:pt idx="121">
                  <c:v>160925.57712033342</c:v>
                </c:pt>
                <c:pt idx="122">
                  <c:v>163726.29178545487</c:v>
                </c:pt>
                <c:pt idx="123">
                  <c:v>166478.71826669492</c:v>
                </c:pt>
                <c:pt idx="124">
                  <c:v>169182.85656405357</c:v>
                </c:pt>
                <c:pt idx="125">
                  <c:v>171838.7066775308</c:v>
                </c:pt>
                <c:pt idx="126">
                  <c:v>174446.26860712664</c:v>
                </c:pt>
                <c:pt idx="127">
                  <c:v>177005.54235284106</c:v>
                </c:pt>
                <c:pt idx="128">
                  <c:v>179513.45678617922</c:v>
                </c:pt>
                <c:pt idx="129">
                  <c:v>181952.01007219014</c:v>
                </c:pt>
                <c:pt idx="130">
                  <c:v>184318.13108237894</c:v>
                </c:pt>
                <c:pt idx="131">
                  <c:v>186611.81981674564</c:v>
                </c:pt>
                <c:pt idx="132">
                  <c:v>188833.07627529022</c:v>
                </c:pt>
                <c:pt idx="133">
                  <c:v>190981.90045801271</c:v>
                </c:pt>
                <c:pt idx="134">
                  <c:v>193058.2923649131</c:v>
                </c:pt>
                <c:pt idx="135">
                  <c:v>195062.25199599136</c:v>
                </c:pt>
                <c:pt idx="136">
                  <c:v>196984.72628253343</c:v>
                </c:pt>
                <c:pt idx="137">
                  <c:v>198795.5331780861</c:v>
                </c:pt>
                <c:pt idx="138">
                  <c:v>200485.61961393524</c:v>
                </c:pt>
                <c:pt idx="139">
                  <c:v>202054.98559008088</c:v>
                </c:pt>
                <c:pt idx="140">
                  <c:v>203503.63110652301</c:v>
                </c:pt>
                <c:pt idx="141">
                  <c:v>204831.55616326162</c:v>
                </c:pt>
                <c:pt idx="142">
                  <c:v>206038.76076029672</c:v>
                </c:pt>
                <c:pt idx="143">
                  <c:v>207125.24489762832</c:v>
                </c:pt>
                <c:pt idx="144">
                  <c:v>208091.7811861985</c:v>
                </c:pt>
                <c:pt idx="145">
                  <c:v>208944.06763170529</c:v>
                </c:pt>
                <c:pt idx="146">
                  <c:v>209682.87684509077</c:v>
                </c:pt>
                <c:pt idx="147">
                  <c:v>210308.20882635494</c:v>
                </c:pt>
                <c:pt idx="148">
                  <c:v>210820.06357549783</c:v>
                </c:pt>
                <c:pt idx="149">
                  <c:v>211218.44109251941</c:v>
                </c:pt>
                <c:pt idx="150">
                  <c:v>211503.34137741968</c:v>
                </c:pt>
                <c:pt idx="151">
                  <c:v>211674.76520280962</c:v>
                </c:pt>
                <c:pt idx="152">
                  <c:v>211674.76600631728</c:v>
                </c:pt>
                <c:pt idx="153">
                  <c:v>211261.90203413129</c:v>
                </c:pt>
                <c:pt idx="154">
                  <c:v>210494.11991041695</c:v>
                </c:pt>
                <c:pt idx="155">
                  <c:v>209371.4196351743</c:v>
                </c:pt>
                <c:pt idx="156">
                  <c:v>207893.80120840334</c:v>
                </c:pt>
                <c:pt idx="157">
                  <c:v>206061.2665616314</c:v>
                </c:pt>
                <c:pt idx="158">
                  <c:v>203873.81183180379</c:v>
                </c:pt>
                <c:pt idx="159">
                  <c:v>201331.43895044786</c:v>
                </c:pt>
                <c:pt idx="160">
                  <c:v>198413.42262904171</c:v>
                </c:pt>
                <c:pt idx="161">
                  <c:v>194912.52929763991</c:v>
                </c:pt>
                <c:pt idx="162">
                  <c:v>190808.03366772053</c:v>
                </c:pt>
                <c:pt idx="163">
                  <c:v>186099.93573928362</c:v>
                </c:pt>
                <c:pt idx="164">
                  <c:v>180788.23551232915</c:v>
                </c:pt>
                <c:pt idx="165">
                  <c:v>174872.93298685714</c:v>
                </c:pt>
                <c:pt idx="166">
                  <c:v>168354.02816286756</c:v>
                </c:pt>
                <c:pt idx="167">
                  <c:v>161231.52104036044</c:v>
                </c:pt>
                <c:pt idx="168">
                  <c:v>153431.64658963855</c:v>
                </c:pt>
                <c:pt idx="169">
                  <c:v>144739.7734909858</c:v>
                </c:pt>
                <c:pt idx="170">
                  <c:v>135082.13671470495</c:v>
                </c:pt>
                <c:pt idx="171">
                  <c:v>124458.73626079602</c:v>
                </c:pt>
                <c:pt idx="172">
                  <c:v>112869.572129259</c:v>
                </c:pt>
                <c:pt idx="173">
                  <c:v>100314.64432009391</c:v>
                </c:pt>
                <c:pt idx="174">
                  <c:v>86793.952833300718</c:v>
                </c:pt>
                <c:pt idx="175">
                  <c:v>72307.497668879456</c:v>
                </c:pt>
                <c:pt idx="176">
                  <c:v>56813.364683221043</c:v>
                </c:pt>
                <c:pt idx="177">
                  <c:v>39671.059405322536</c:v>
                </c:pt>
                <c:pt idx="178">
                  <c:v>20838.667691574887</c:v>
                </c:pt>
                <c:pt idx="179">
                  <c:v>5190.1863549579557</c:v>
                </c:pt>
                <c:pt idx="180">
                  <c:v>2494.0445808500799</c:v>
                </c:pt>
                <c:pt idx="181">
                  <c:v>2489.4176263858371</c:v>
                </c:pt>
                <c:pt idx="182">
                  <c:v>2488.4751762433871</c:v>
                </c:pt>
                <c:pt idx="183">
                  <c:v>2487.0145552573422</c:v>
                </c:pt>
                <c:pt idx="184">
                  <c:v>2484.4293217839731</c:v>
                </c:pt>
                <c:pt idx="185">
                  <c:v>2483.4857861231494</c:v>
                </c:pt>
                <c:pt idx="186">
                  <c:v>2483.1779875814527</c:v>
                </c:pt>
                <c:pt idx="187">
                  <c:v>2482.8942693912941</c:v>
                </c:pt>
                <c:pt idx="188">
                  <c:v>2482.6306332910476</c:v>
                </c:pt>
                <c:pt idx="189">
                  <c:v>2482.4319409350669</c:v>
                </c:pt>
                <c:pt idx="190">
                  <c:v>2490.5475428472791</c:v>
                </c:pt>
                <c:pt idx="191">
                  <c:v>3919.9318685027915</c:v>
                </c:pt>
                <c:pt idx="192">
                  <c:v>2191.9411398340962</c:v>
                </c:pt>
                <c:pt idx="193">
                  <c:v>2192.3906120442466</c:v>
                </c:pt>
                <c:pt idx="194">
                  <c:v>2192.3906171908784</c:v>
                </c:pt>
                <c:pt idx="195">
                  <c:v>2192.3906171908784</c:v>
                </c:pt>
                <c:pt idx="196">
                  <c:v>2192.3906171908784</c:v>
                </c:pt>
                <c:pt idx="197">
                  <c:v>2192.3906171908784</c:v>
                </c:pt>
                <c:pt idx="198">
                  <c:v>2192.3906171908784</c:v>
                </c:pt>
                <c:pt idx="199">
                  <c:v>2192.3906171908784</c:v>
                </c:pt>
                <c:pt idx="200">
                  <c:v>2192.3906171908784</c:v>
                </c:pt>
              </c:numCache>
            </c:numRef>
          </c:yVal>
          <c:smooth val="1"/>
        </c:ser>
        <c:ser>
          <c:idx val="7"/>
          <c:order val="7"/>
          <c:tx>
            <c:v>Bias -1900V</c:v>
          </c:tx>
          <c:marker>
            <c:symbol val="none"/>
          </c:marker>
          <c:xVal>
            <c:numRef>
              <c:f>Qstep1!$A$2:$A$202</c:f>
              <c:numCache>
                <c:formatCode>General</c:formatCode>
                <c:ptCount val="201"/>
                <c:pt idx="0">
                  <c:v>-190</c:v>
                </c:pt>
                <c:pt idx="1">
                  <c:v>-188.75</c:v>
                </c:pt>
                <c:pt idx="2">
                  <c:v>-187.5</c:v>
                </c:pt>
                <c:pt idx="3">
                  <c:v>-186.25</c:v>
                </c:pt>
                <c:pt idx="4">
                  <c:v>-185</c:v>
                </c:pt>
                <c:pt idx="5">
                  <c:v>-183.75</c:v>
                </c:pt>
                <c:pt idx="6">
                  <c:v>-182.5</c:v>
                </c:pt>
                <c:pt idx="7">
                  <c:v>-181.25</c:v>
                </c:pt>
                <c:pt idx="8">
                  <c:v>-180</c:v>
                </c:pt>
                <c:pt idx="9">
                  <c:v>-178.75</c:v>
                </c:pt>
                <c:pt idx="10">
                  <c:v>-177.5</c:v>
                </c:pt>
                <c:pt idx="11">
                  <c:v>-176.25</c:v>
                </c:pt>
                <c:pt idx="12">
                  <c:v>-175</c:v>
                </c:pt>
                <c:pt idx="13">
                  <c:v>-173.75</c:v>
                </c:pt>
                <c:pt idx="14">
                  <c:v>-172.5</c:v>
                </c:pt>
                <c:pt idx="15">
                  <c:v>-171.25</c:v>
                </c:pt>
                <c:pt idx="16">
                  <c:v>-170</c:v>
                </c:pt>
                <c:pt idx="17">
                  <c:v>-168.75</c:v>
                </c:pt>
                <c:pt idx="18">
                  <c:v>-167.5</c:v>
                </c:pt>
                <c:pt idx="19">
                  <c:v>-166.25</c:v>
                </c:pt>
                <c:pt idx="20">
                  <c:v>-165</c:v>
                </c:pt>
                <c:pt idx="21">
                  <c:v>-163.75</c:v>
                </c:pt>
                <c:pt idx="22">
                  <c:v>-162.5</c:v>
                </c:pt>
                <c:pt idx="23">
                  <c:v>-161.25</c:v>
                </c:pt>
                <c:pt idx="24">
                  <c:v>-160</c:v>
                </c:pt>
                <c:pt idx="25">
                  <c:v>-158.75</c:v>
                </c:pt>
                <c:pt idx="26">
                  <c:v>-157.5</c:v>
                </c:pt>
                <c:pt idx="27">
                  <c:v>-156.25</c:v>
                </c:pt>
                <c:pt idx="28">
                  <c:v>-155</c:v>
                </c:pt>
                <c:pt idx="29">
                  <c:v>-153.75</c:v>
                </c:pt>
                <c:pt idx="30">
                  <c:v>-152.5</c:v>
                </c:pt>
                <c:pt idx="31">
                  <c:v>-151.25</c:v>
                </c:pt>
                <c:pt idx="32">
                  <c:v>-150</c:v>
                </c:pt>
                <c:pt idx="33">
                  <c:v>-148.75</c:v>
                </c:pt>
                <c:pt idx="34">
                  <c:v>-147.5</c:v>
                </c:pt>
                <c:pt idx="35">
                  <c:v>-146.25</c:v>
                </c:pt>
                <c:pt idx="36">
                  <c:v>-145</c:v>
                </c:pt>
                <c:pt idx="37">
                  <c:v>-143.75</c:v>
                </c:pt>
                <c:pt idx="38">
                  <c:v>-142.5</c:v>
                </c:pt>
                <c:pt idx="39">
                  <c:v>-141.25</c:v>
                </c:pt>
                <c:pt idx="40">
                  <c:v>-140</c:v>
                </c:pt>
                <c:pt idx="41">
                  <c:v>-138.75</c:v>
                </c:pt>
                <c:pt idx="42">
                  <c:v>-137.5</c:v>
                </c:pt>
                <c:pt idx="43">
                  <c:v>-136.25</c:v>
                </c:pt>
                <c:pt idx="44">
                  <c:v>-135</c:v>
                </c:pt>
                <c:pt idx="45">
                  <c:v>-133.75</c:v>
                </c:pt>
                <c:pt idx="46">
                  <c:v>-132.5</c:v>
                </c:pt>
                <c:pt idx="47">
                  <c:v>-131.25</c:v>
                </c:pt>
                <c:pt idx="48">
                  <c:v>-130</c:v>
                </c:pt>
                <c:pt idx="49">
                  <c:v>-128.75</c:v>
                </c:pt>
                <c:pt idx="50">
                  <c:v>-127.5</c:v>
                </c:pt>
                <c:pt idx="51">
                  <c:v>-126.25</c:v>
                </c:pt>
                <c:pt idx="52">
                  <c:v>-125</c:v>
                </c:pt>
                <c:pt idx="53">
                  <c:v>-123.75</c:v>
                </c:pt>
                <c:pt idx="54">
                  <c:v>-122.5</c:v>
                </c:pt>
                <c:pt idx="55">
                  <c:v>-121.25</c:v>
                </c:pt>
                <c:pt idx="56">
                  <c:v>-120</c:v>
                </c:pt>
                <c:pt idx="57">
                  <c:v>-118.75</c:v>
                </c:pt>
                <c:pt idx="58">
                  <c:v>-117.5</c:v>
                </c:pt>
                <c:pt idx="59">
                  <c:v>-116.25</c:v>
                </c:pt>
                <c:pt idx="60">
                  <c:v>-115</c:v>
                </c:pt>
                <c:pt idx="61">
                  <c:v>-113.75</c:v>
                </c:pt>
                <c:pt idx="62">
                  <c:v>-112.5</c:v>
                </c:pt>
                <c:pt idx="63">
                  <c:v>-111.25</c:v>
                </c:pt>
                <c:pt idx="64">
                  <c:v>-110</c:v>
                </c:pt>
                <c:pt idx="65">
                  <c:v>-108.75</c:v>
                </c:pt>
                <c:pt idx="66">
                  <c:v>-107.5</c:v>
                </c:pt>
                <c:pt idx="67">
                  <c:v>-106.25</c:v>
                </c:pt>
                <c:pt idx="68">
                  <c:v>-105</c:v>
                </c:pt>
                <c:pt idx="69">
                  <c:v>-103.75</c:v>
                </c:pt>
                <c:pt idx="70">
                  <c:v>-102.5</c:v>
                </c:pt>
                <c:pt idx="71">
                  <c:v>-101.25</c:v>
                </c:pt>
                <c:pt idx="72">
                  <c:v>-100</c:v>
                </c:pt>
                <c:pt idx="73">
                  <c:v>-98.75</c:v>
                </c:pt>
                <c:pt idx="74">
                  <c:v>-97.5</c:v>
                </c:pt>
                <c:pt idx="75">
                  <c:v>-96.25</c:v>
                </c:pt>
                <c:pt idx="76">
                  <c:v>-95</c:v>
                </c:pt>
                <c:pt idx="77">
                  <c:v>-93.75</c:v>
                </c:pt>
                <c:pt idx="78">
                  <c:v>-92.5</c:v>
                </c:pt>
                <c:pt idx="79">
                  <c:v>-91.25</c:v>
                </c:pt>
                <c:pt idx="80">
                  <c:v>-90</c:v>
                </c:pt>
                <c:pt idx="81">
                  <c:v>-88.75</c:v>
                </c:pt>
                <c:pt idx="82">
                  <c:v>-87.5</c:v>
                </c:pt>
                <c:pt idx="83">
                  <c:v>-86.25</c:v>
                </c:pt>
                <c:pt idx="84">
                  <c:v>-85</c:v>
                </c:pt>
                <c:pt idx="85">
                  <c:v>-83.75</c:v>
                </c:pt>
                <c:pt idx="86">
                  <c:v>-82.5</c:v>
                </c:pt>
                <c:pt idx="87">
                  <c:v>-81.25</c:v>
                </c:pt>
                <c:pt idx="88">
                  <c:v>-80</c:v>
                </c:pt>
                <c:pt idx="89">
                  <c:v>-78.75</c:v>
                </c:pt>
                <c:pt idx="90">
                  <c:v>-77.5</c:v>
                </c:pt>
                <c:pt idx="91">
                  <c:v>-76.25</c:v>
                </c:pt>
                <c:pt idx="92">
                  <c:v>-75</c:v>
                </c:pt>
                <c:pt idx="93">
                  <c:v>-73.75</c:v>
                </c:pt>
                <c:pt idx="94">
                  <c:v>-72.5</c:v>
                </c:pt>
                <c:pt idx="95">
                  <c:v>-71.25</c:v>
                </c:pt>
                <c:pt idx="96">
                  <c:v>-70</c:v>
                </c:pt>
                <c:pt idx="97">
                  <c:v>-68.75</c:v>
                </c:pt>
                <c:pt idx="98">
                  <c:v>-67.5</c:v>
                </c:pt>
                <c:pt idx="99">
                  <c:v>-66.25</c:v>
                </c:pt>
                <c:pt idx="100">
                  <c:v>-65</c:v>
                </c:pt>
                <c:pt idx="101">
                  <c:v>-63.75</c:v>
                </c:pt>
                <c:pt idx="102">
                  <c:v>-62.5</c:v>
                </c:pt>
                <c:pt idx="103">
                  <c:v>-61.25</c:v>
                </c:pt>
                <c:pt idx="104">
                  <c:v>-60</c:v>
                </c:pt>
                <c:pt idx="105">
                  <c:v>-58.75</c:v>
                </c:pt>
                <c:pt idx="106">
                  <c:v>-57.5</c:v>
                </c:pt>
                <c:pt idx="107">
                  <c:v>-56.25</c:v>
                </c:pt>
                <c:pt idx="108">
                  <c:v>-55</c:v>
                </c:pt>
                <c:pt idx="109">
                  <c:v>-53.75</c:v>
                </c:pt>
                <c:pt idx="110">
                  <c:v>-52.5</c:v>
                </c:pt>
                <c:pt idx="111">
                  <c:v>-51.25</c:v>
                </c:pt>
                <c:pt idx="112">
                  <c:v>-50</c:v>
                </c:pt>
                <c:pt idx="113">
                  <c:v>-48.75</c:v>
                </c:pt>
                <c:pt idx="114">
                  <c:v>-47.5</c:v>
                </c:pt>
                <c:pt idx="115">
                  <c:v>-46.25</c:v>
                </c:pt>
                <c:pt idx="116">
                  <c:v>-45</c:v>
                </c:pt>
                <c:pt idx="117">
                  <c:v>-43.75</c:v>
                </c:pt>
                <c:pt idx="118">
                  <c:v>-42.5</c:v>
                </c:pt>
                <c:pt idx="119">
                  <c:v>-41.25</c:v>
                </c:pt>
                <c:pt idx="120">
                  <c:v>-40</c:v>
                </c:pt>
                <c:pt idx="121">
                  <c:v>-38.75</c:v>
                </c:pt>
                <c:pt idx="122">
                  <c:v>-37.5</c:v>
                </c:pt>
                <c:pt idx="123">
                  <c:v>-36.25</c:v>
                </c:pt>
                <c:pt idx="124">
                  <c:v>-35</c:v>
                </c:pt>
                <c:pt idx="125">
                  <c:v>-33.75</c:v>
                </c:pt>
                <c:pt idx="126">
                  <c:v>-32.5</c:v>
                </c:pt>
                <c:pt idx="127">
                  <c:v>-31.25</c:v>
                </c:pt>
                <c:pt idx="128">
                  <c:v>-30</c:v>
                </c:pt>
                <c:pt idx="129">
                  <c:v>-28.75</c:v>
                </c:pt>
                <c:pt idx="130">
                  <c:v>-27.5</c:v>
                </c:pt>
                <c:pt idx="131">
                  <c:v>-26.25</c:v>
                </c:pt>
                <c:pt idx="132">
                  <c:v>-25</c:v>
                </c:pt>
                <c:pt idx="133">
                  <c:v>-23.75</c:v>
                </c:pt>
                <c:pt idx="134">
                  <c:v>-22.5</c:v>
                </c:pt>
                <c:pt idx="135">
                  <c:v>-21.25</c:v>
                </c:pt>
                <c:pt idx="136">
                  <c:v>-20</c:v>
                </c:pt>
                <c:pt idx="137">
                  <c:v>-18.75</c:v>
                </c:pt>
                <c:pt idx="138">
                  <c:v>-17.5</c:v>
                </c:pt>
                <c:pt idx="139">
                  <c:v>-16.25</c:v>
                </c:pt>
                <c:pt idx="140">
                  <c:v>-15</c:v>
                </c:pt>
                <c:pt idx="141">
                  <c:v>-13.75</c:v>
                </c:pt>
                <c:pt idx="142">
                  <c:v>-12.5</c:v>
                </c:pt>
                <c:pt idx="143">
                  <c:v>-11.25</c:v>
                </c:pt>
                <c:pt idx="144">
                  <c:v>-10</c:v>
                </c:pt>
                <c:pt idx="145">
                  <c:v>-8.75</c:v>
                </c:pt>
                <c:pt idx="146">
                  <c:v>-7.5</c:v>
                </c:pt>
                <c:pt idx="147">
                  <c:v>-6.25</c:v>
                </c:pt>
                <c:pt idx="148">
                  <c:v>-5</c:v>
                </c:pt>
                <c:pt idx="149">
                  <c:v>-3.75</c:v>
                </c:pt>
                <c:pt idx="150">
                  <c:v>-2.5</c:v>
                </c:pt>
                <c:pt idx="151">
                  <c:v>-1.25</c:v>
                </c:pt>
                <c:pt idx="152">
                  <c:v>0</c:v>
                </c:pt>
                <c:pt idx="153">
                  <c:v>1.25</c:v>
                </c:pt>
                <c:pt idx="154">
                  <c:v>2.5</c:v>
                </c:pt>
                <c:pt idx="155">
                  <c:v>3.75</c:v>
                </c:pt>
                <c:pt idx="156">
                  <c:v>5</c:v>
                </c:pt>
                <c:pt idx="157">
                  <c:v>6.25</c:v>
                </c:pt>
                <c:pt idx="158">
                  <c:v>7.5</c:v>
                </c:pt>
                <c:pt idx="159">
                  <c:v>8.75</c:v>
                </c:pt>
                <c:pt idx="160">
                  <c:v>10</c:v>
                </c:pt>
                <c:pt idx="161">
                  <c:v>11.25</c:v>
                </c:pt>
                <c:pt idx="162">
                  <c:v>12.5</c:v>
                </c:pt>
                <c:pt idx="163">
                  <c:v>13.75</c:v>
                </c:pt>
                <c:pt idx="164">
                  <c:v>15</c:v>
                </c:pt>
                <c:pt idx="165">
                  <c:v>16.25</c:v>
                </c:pt>
                <c:pt idx="166">
                  <c:v>17.5</c:v>
                </c:pt>
                <c:pt idx="167">
                  <c:v>18.75</c:v>
                </c:pt>
                <c:pt idx="168">
                  <c:v>20</c:v>
                </c:pt>
                <c:pt idx="169">
                  <c:v>21.25</c:v>
                </c:pt>
                <c:pt idx="170">
                  <c:v>22.5</c:v>
                </c:pt>
                <c:pt idx="171">
                  <c:v>23.75</c:v>
                </c:pt>
                <c:pt idx="172">
                  <c:v>25</c:v>
                </c:pt>
                <c:pt idx="173">
                  <c:v>26.25</c:v>
                </c:pt>
                <c:pt idx="174">
                  <c:v>27.5</c:v>
                </c:pt>
                <c:pt idx="175">
                  <c:v>28.75</c:v>
                </c:pt>
                <c:pt idx="176">
                  <c:v>30</c:v>
                </c:pt>
                <c:pt idx="177">
                  <c:v>31.25</c:v>
                </c:pt>
                <c:pt idx="178">
                  <c:v>32.5</c:v>
                </c:pt>
                <c:pt idx="179">
                  <c:v>33.75</c:v>
                </c:pt>
                <c:pt idx="180">
                  <c:v>35</c:v>
                </c:pt>
                <c:pt idx="181">
                  <c:v>36.25</c:v>
                </c:pt>
                <c:pt idx="182">
                  <c:v>37.5</c:v>
                </c:pt>
                <c:pt idx="183">
                  <c:v>38.75</c:v>
                </c:pt>
                <c:pt idx="184">
                  <c:v>40</c:v>
                </c:pt>
                <c:pt idx="185">
                  <c:v>41.25</c:v>
                </c:pt>
                <c:pt idx="186">
                  <c:v>42.5</c:v>
                </c:pt>
                <c:pt idx="187">
                  <c:v>43.75</c:v>
                </c:pt>
                <c:pt idx="188">
                  <c:v>45</c:v>
                </c:pt>
                <c:pt idx="189">
                  <c:v>46.25</c:v>
                </c:pt>
                <c:pt idx="190">
                  <c:v>47.5</c:v>
                </c:pt>
                <c:pt idx="191">
                  <c:v>48.75</c:v>
                </c:pt>
                <c:pt idx="192">
                  <c:v>50</c:v>
                </c:pt>
                <c:pt idx="193">
                  <c:v>51.25</c:v>
                </c:pt>
                <c:pt idx="194">
                  <c:v>52.5</c:v>
                </c:pt>
                <c:pt idx="195">
                  <c:v>53.75</c:v>
                </c:pt>
                <c:pt idx="196">
                  <c:v>55</c:v>
                </c:pt>
                <c:pt idx="197">
                  <c:v>56.25</c:v>
                </c:pt>
                <c:pt idx="198">
                  <c:v>57.5</c:v>
                </c:pt>
                <c:pt idx="199">
                  <c:v>58.75</c:v>
                </c:pt>
                <c:pt idx="200">
                  <c:v>60</c:v>
                </c:pt>
              </c:numCache>
            </c:numRef>
          </c:xVal>
          <c:yVal>
            <c:numRef>
              <c:f>Qstep1!$Y$2:$Y$202</c:f>
              <c:numCache>
                <c:formatCode>0.000E+00</c:formatCode>
                <c:ptCount val="201"/>
                <c:pt idx="0">
                  <c:v>1.7017799024578689E-10</c:v>
                </c:pt>
                <c:pt idx="1">
                  <c:v>3.4035598049157377E-10</c:v>
                </c:pt>
                <c:pt idx="2">
                  <c:v>5.1053397073736069E-10</c:v>
                </c:pt>
                <c:pt idx="3">
                  <c:v>6.8071196098314755E-10</c:v>
                </c:pt>
                <c:pt idx="4">
                  <c:v>8.5088995122893441E-10</c:v>
                </c:pt>
                <c:pt idx="5">
                  <c:v>1.0210679414747214E-9</c:v>
                </c:pt>
                <c:pt idx="6">
                  <c:v>1.1912451591095661E-9</c:v>
                </c:pt>
                <c:pt idx="7">
                  <c:v>1.3022167509276161E-4</c:v>
                </c:pt>
                <c:pt idx="8">
                  <c:v>3015.3654303327385</c:v>
                </c:pt>
                <c:pt idx="9">
                  <c:v>619.09327812838274</c:v>
                </c:pt>
                <c:pt idx="10">
                  <c:v>504.78973860450424</c:v>
                </c:pt>
                <c:pt idx="11">
                  <c:v>497.71849421800562</c:v>
                </c:pt>
                <c:pt idx="12">
                  <c:v>497.31702625721562</c:v>
                </c:pt>
                <c:pt idx="13">
                  <c:v>497.29938926846677</c:v>
                </c:pt>
                <c:pt idx="14">
                  <c:v>497.29876429768115</c:v>
                </c:pt>
                <c:pt idx="15">
                  <c:v>497.29872132892359</c:v>
                </c:pt>
                <c:pt idx="16">
                  <c:v>497.29871852090776</c:v>
                </c:pt>
                <c:pt idx="17">
                  <c:v>497.29871835247241</c:v>
                </c:pt>
                <c:pt idx="18">
                  <c:v>497.29871834404673</c:v>
                </c:pt>
                <c:pt idx="19">
                  <c:v>497.29871834387666</c:v>
                </c:pt>
                <c:pt idx="20">
                  <c:v>497.29871834393271</c:v>
                </c:pt>
                <c:pt idx="21">
                  <c:v>497.29871834401132</c:v>
                </c:pt>
                <c:pt idx="22">
                  <c:v>497.29871834409931</c:v>
                </c:pt>
                <c:pt idx="23">
                  <c:v>497.29871834419691</c:v>
                </c:pt>
                <c:pt idx="24">
                  <c:v>497.29871834430514</c:v>
                </c:pt>
                <c:pt idx="25">
                  <c:v>497.29871834442542</c:v>
                </c:pt>
                <c:pt idx="26">
                  <c:v>497.2987183445594</c:v>
                </c:pt>
                <c:pt idx="27">
                  <c:v>497.29871834470867</c:v>
                </c:pt>
                <c:pt idx="28">
                  <c:v>497.29871834487489</c:v>
                </c:pt>
                <c:pt idx="29">
                  <c:v>497.29871834506037</c:v>
                </c:pt>
                <c:pt idx="30">
                  <c:v>497.29871834526767</c:v>
                </c:pt>
                <c:pt idx="31">
                  <c:v>497.29871834549908</c:v>
                </c:pt>
                <c:pt idx="32">
                  <c:v>497.29871834575766</c:v>
                </c:pt>
                <c:pt idx="33">
                  <c:v>497.29871834604705</c:v>
                </c:pt>
                <c:pt idx="34">
                  <c:v>497.29871834637032</c:v>
                </c:pt>
                <c:pt idx="35">
                  <c:v>497.29871834673162</c:v>
                </c:pt>
                <c:pt idx="36">
                  <c:v>497.29871834713583</c:v>
                </c:pt>
                <c:pt idx="37">
                  <c:v>497.29871834758814</c:v>
                </c:pt>
                <c:pt idx="38">
                  <c:v>497.29871834809416</c:v>
                </c:pt>
                <c:pt idx="39">
                  <c:v>497.29871834866009</c:v>
                </c:pt>
                <c:pt idx="40">
                  <c:v>497.29871834929287</c:v>
                </c:pt>
                <c:pt idx="41">
                  <c:v>497.29871835000091</c:v>
                </c:pt>
                <c:pt idx="42">
                  <c:v>497.29871835079354</c:v>
                </c:pt>
                <c:pt idx="43">
                  <c:v>497.29871835168069</c:v>
                </c:pt>
                <c:pt idx="44">
                  <c:v>497.29871835267323</c:v>
                </c:pt>
                <c:pt idx="45">
                  <c:v>497.2987183537835</c:v>
                </c:pt>
                <c:pt idx="46">
                  <c:v>497.29871835502507</c:v>
                </c:pt>
                <c:pt idx="47">
                  <c:v>497.29871835641558</c:v>
                </c:pt>
                <c:pt idx="48">
                  <c:v>497.29871835797218</c:v>
                </c:pt>
                <c:pt idx="49">
                  <c:v>497.29871835971426</c:v>
                </c:pt>
                <c:pt idx="50">
                  <c:v>497.29871836166336</c:v>
                </c:pt>
                <c:pt idx="51">
                  <c:v>497.29871836384336</c:v>
                </c:pt>
                <c:pt idx="52">
                  <c:v>497.29871836628655</c:v>
                </c:pt>
                <c:pt idx="53">
                  <c:v>497.29871836909513</c:v>
                </c:pt>
                <c:pt idx="54">
                  <c:v>497.29871837350476</c:v>
                </c:pt>
                <c:pt idx="55">
                  <c:v>497.29871839820242</c:v>
                </c:pt>
                <c:pt idx="56">
                  <c:v>497.29871871684458</c:v>
                </c:pt>
                <c:pt idx="57">
                  <c:v>497.29872480376332</c:v>
                </c:pt>
                <c:pt idx="58">
                  <c:v>497.29890127911221</c:v>
                </c:pt>
                <c:pt idx="59">
                  <c:v>497.302239306057</c:v>
                </c:pt>
                <c:pt idx="60">
                  <c:v>497.35668635806337</c:v>
                </c:pt>
                <c:pt idx="61">
                  <c:v>498.17924080299071</c:v>
                </c:pt>
                <c:pt idx="62">
                  <c:v>510.02135775697207</c:v>
                </c:pt>
                <c:pt idx="63">
                  <c:v>821.78339358680455</c:v>
                </c:pt>
                <c:pt idx="64">
                  <c:v>2640.6853202853413</c:v>
                </c:pt>
                <c:pt idx="65">
                  <c:v>5532.5294460277728</c:v>
                </c:pt>
                <c:pt idx="66">
                  <c:v>8429.8204789120264</c:v>
                </c:pt>
                <c:pt idx="67">
                  <c:v>11327.11151179628</c:v>
                </c:pt>
                <c:pt idx="68">
                  <c:v>14224.402544680534</c:v>
                </c:pt>
                <c:pt idx="69">
                  <c:v>17121.693577564787</c:v>
                </c:pt>
                <c:pt idx="70">
                  <c:v>20018.984610449043</c:v>
                </c:pt>
                <c:pt idx="71">
                  <c:v>22916.275643333298</c:v>
                </c:pt>
                <c:pt idx="72">
                  <c:v>25813.566676217553</c:v>
                </c:pt>
                <c:pt idx="73">
                  <c:v>28710.857709101809</c:v>
                </c:pt>
                <c:pt idx="74">
                  <c:v>31608.148741986064</c:v>
                </c:pt>
                <c:pt idx="75">
                  <c:v>34505.43977487032</c:v>
                </c:pt>
                <c:pt idx="76">
                  <c:v>37402.730807754575</c:v>
                </c:pt>
                <c:pt idx="77">
                  <c:v>40300.02184063883</c:v>
                </c:pt>
                <c:pt idx="78">
                  <c:v>43197.312873523086</c:v>
                </c:pt>
                <c:pt idx="79">
                  <c:v>46094.603906407341</c:v>
                </c:pt>
                <c:pt idx="80">
                  <c:v>48991.894939291597</c:v>
                </c:pt>
                <c:pt idx="81">
                  <c:v>51889.185972175852</c:v>
                </c:pt>
                <c:pt idx="82">
                  <c:v>54786.477005060107</c:v>
                </c:pt>
                <c:pt idx="83">
                  <c:v>57683.768037944363</c:v>
                </c:pt>
                <c:pt idx="84">
                  <c:v>60581.059070828618</c:v>
                </c:pt>
                <c:pt idx="85">
                  <c:v>63478.350103712874</c:v>
                </c:pt>
                <c:pt idx="86">
                  <c:v>66375.641136597129</c:v>
                </c:pt>
                <c:pt idx="87">
                  <c:v>69272.932169481384</c:v>
                </c:pt>
                <c:pt idx="88">
                  <c:v>72170.22320236564</c:v>
                </c:pt>
                <c:pt idx="89">
                  <c:v>75067.514235249895</c:v>
                </c:pt>
                <c:pt idx="90">
                  <c:v>77964.805268134151</c:v>
                </c:pt>
                <c:pt idx="91">
                  <c:v>80862.096301018406</c:v>
                </c:pt>
                <c:pt idx="92">
                  <c:v>83759.387333902661</c:v>
                </c:pt>
                <c:pt idx="93">
                  <c:v>86656.678366786917</c:v>
                </c:pt>
                <c:pt idx="94">
                  <c:v>89553.969399671172</c:v>
                </c:pt>
                <c:pt idx="95">
                  <c:v>92451.260432555428</c:v>
                </c:pt>
                <c:pt idx="96">
                  <c:v>95348.551465439683</c:v>
                </c:pt>
                <c:pt idx="97">
                  <c:v>98245.842498323938</c:v>
                </c:pt>
                <c:pt idx="98">
                  <c:v>101143.13353120819</c:v>
                </c:pt>
                <c:pt idx="99">
                  <c:v>104040.42456409245</c:v>
                </c:pt>
                <c:pt idx="100">
                  <c:v>106937.7155969767</c:v>
                </c:pt>
                <c:pt idx="101">
                  <c:v>109835.00662986096</c:v>
                </c:pt>
                <c:pt idx="102">
                  <c:v>112732.29766274522</c:v>
                </c:pt>
                <c:pt idx="103">
                  <c:v>115629.58869562947</c:v>
                </c:pt>
                <c:pt idx="104">
                  <c:v>118526.87972851373</c:v>
                </c:pt>
                <c:pt idx="105">
                  <c:v>121424.17076139798</c:v>
                </c:pt>
                <c:pt idx="106">
                  <c:v>124321.46179428224</c:v>
                </c:pt>
                <c:pt idx="107">
                  <c:v>127218.75282716649</c:v>
                </c:pt>
                <c:pt idx="108">
                  <c:v>130116.04386005075</c:v>
                </c:pt>
                <c:pt idx="109">
                  <c:v>133013.334892935</c:v>
                </c:pt>
                <c:pt idx="110">
                  <c:v>135910.62592581924</c:v>
                </c:pt>
                <c:pt idx="111">
                  <c:v>138807.91695870348</c:v>
                </c:pt>
                <c:pt idx="112">
                  <c:v>141705.20799158773</c:v>
                </c:pt>
                <c:pt idx="113">
                  <c:v>144602.49902447197</c:v>
                </c:pt>
                <c:pt idx="114">
                  <c:v>147499.79005735621</c:v>
                </c:pt>
                <c:pt idx="115">
                  <c:v>150397.08109024045</c:v>
                </c:pt>
                <c:pt idx="116">
                  <c:v>153294.37212312469</c:v>
                </c:pt>
                <c:pt idx="117">
                  <c:v>156191.66315600893</c:v>
                </c:pt>
                <c:pt idx="118">
                  <c:v>159088.95418889317</c:v>
                </c:pt>
                <c:pt idx="119">
                  <c:v>161986.24522177741</c:v>
                </c:pt>
                <c:pt idx="120">
                  <c:v>164875.03753429855</c:v>
                </c:pt>
                <c:pt idx="121">
                  <c:v>167724.04038330141</c:v>
                </c:pt>
                <c:pt idx="122">
                  <c:v>170524.75504842287</c:v>
                </c:pt>
                <c:pt idx="123">
                  <c:v>173277.18152966292</c:v>
                </c:pt>
                <c:pt idx="124">
                  <c:v>175981.31982702157</c:v>
                </c:pt>
                <c:pt idx="125">
                  <c:v>178637.1699404988</c:v>
                </c:pt>
                <c:pt idx="126">
                  <c:v>181244.73187009463</c:v>
                </c:pt>
                <c:pt idx="127">
                  <c:v>183804.00561580906</c:v>
                </c:pt>
                <c:pt idx="128">
                  <c:v>186311.92004914721</c:v>
                </c:pt>
                <c:pt idx="129">
                  <c:v>188750.47333515814</c:v>
                </c:pt>
                <c:pt idx="130">
                  <c:v>191116.59434534694</c:v>
                </c:pt>
                <c:pt idx="131">
                  <c:v>193410.28307971364</c:v>
                </c:pt>
                <c:pt idx="132">
                  <c:v>195631.53953825822</c:v>
                </c:pt>
                <c:pt idx="133">
                  <c:v>197780.36372098071</c:v>
                </c:pt>
                <c:pt idx="134">
                  <c:v>199856.7556278811</c:v>
                </c:pt>
                <c:pt idx="135">
                  <c:v>201860.71525895936</c:v>
                </c:pt>
                <c:pt idx="136">
                  <c:v>203783.18954550143</c:v>
                </c:pt>
                <c:pt idx="137">
                  <c:v>205593.9964410541</c:v>
                </c:pt>
                <c:pt idx="138">
                  <c:v>207284.08287690324</c:v>
                </c:pt>
                <c:pt idx="139">
                  <c:v>208853.44885304887</c:v>
                </c:pt>
                <c:pt idx="140">
                  <c:v>210302.09436949101</c:v>
                </c:pt>
                <c:pt idx="141">
                  <c:v>211630.01942622961</c:v>
                </c:pt>
                <c:pt idx="142">
                  <c:v>212837.22402326472</c:v>
                </c:pt>
                <c:pt idx="143">
                  <c:v>213923.70816059632</c:v>
                </c:pt>
                <c:pt idx="144">
                  <c:v>214890.24444916649</c:v>
                </c:pt>
                <c:pt idx="145">
                  <c:v>215742.53089467328</c:v>
                </c:pt>
                <c:pt idx="146">
                  <c:v>216481.34010805876</c:v>
                </c:pt>
                <c:pt idx="147">
                  <c:v>217106.67208932294</c:v>
                </c:pt>
                <c:pt idx="148">
                  <c:v>217618.52683846583</c:v>
                </c:pt>
                <c:pt idx="149">
                  <c:v>218016.90435548741</c:v>
                </c:pt>
                <c:pt idx="150">
                  <c:v>218301.80464038768</c:v>
                </c:pt>
                <c:pt idx="151">
                  <c:v>218473.22846577762</c:v>
                </c:pt>
                <c:pt idx="152">
                  <c:v>218473.22929804571</c:v>
                </c:pt>
                <c:pt idx="153">
                  <c:v>218060.36532585972</c:v>
                </c:pt>
                <c:pt idx="154">
                  <c:v>217292.58320214538</c:v>
                </c:pt>
                <c:pt idx="155">
                  <c:v>216169.88292690273</c:v>
                </c:pt>
                <c:pt idx="156">
                  <c:v>214692.26450013177</c:v>
                </c:pt>
                <c:pt idx="157">
                  <c:v>212859.72985335984</c:v>
                </c:pt>
                <c:pt idx="158">
                  <c:v>210672.27512353222</c:v>
                </c:pt>
                <c:pt idx="159">
                  <c:v>208129.90224217629</c:v>
                </c:pt>
                <c:pt idx="160">
                  <c:v>205211.88592077015</c:v>
                </c:pt>
                <c:pt idx="161">
                  <c:v>201710.99258936834</c:v>
                </c:pt>
                <c:pt idx="162">
                  <c:v>197606.49695944897</c:v>
                </c:pt>
                <c:pt idx="163">
                  <c:v>192898.39903101206</c:v>
                </c:pt>
                <c:pt idx="164">
                  <c:v>187586.69880405758</c:v>
                </c:pt>
                <c:pt idx="165">
                  <c:v>181671.39627858557</c:v>
                </c:pt>
                <c:pt idx="166">
                  <c:v>175152.49145459599</c:v>
                </c:pt>
                <c:pt idx="167">
                  <c:v>168029.98433208888</c:v>
                </c:pt>
                <c:pt idx="168">
                  <c:v>160230.10988136698</c:v>
                </c:pt>
                <c:pt idx="169">
                  <c:v>151538.23678271423</c:v>
                </c:pt>
                <c:pt idx="170">
                  <c:v>141880.60000643338</c:v>
                </c:pt>
                <c:pt idx="171">
                  <c:v>131257.19955252446</c:v>
                </c:pt>
                <c:pt idx="172">
                  <c:v>119668.03542098743</c:v>
                </c:pt>
                <c:pt idx="173">
                  <c:v>107113.10761182234</c:v>
                </c:pt>
                <c:pt idx="174">
                  <c:v>93592.416125029151</c:v>
                </c:pt>
                <c:pt idx="175">
                  <c:v>79105.960960607888</c:v>
                </c:pt>
                <c:pt idx="176">
                  <c:v>63611.827974949476</c:v>
                </c:pt>
                <c:pt idx="177">
                  <c:v>46469.522697050968</c:v>
                </c:pt>
                <c:pt idx="178">
                  <c:v>27637.130983303319</c:v>
                </c:pt>
                <c:pt idx="179">
                  <c:v>7326.7345373136523</c:v>
                </c:pt>
                <c:pt idx="180">
                  <c:v>2537.1261544849312</c:v>
                </c:pt>
                <c:pt idx="181">
                  <c:v>2520.9484153377007</c:v>
                </c:pt>
                <c:pt idx="182">
                  <c:v>2519.8938941150441</c:v>
                </c:pt>
                <c:pt idx="183">
                  <c:v>2518.4322957761574</c:v>
                </c:pt>
                <c:pt idx="184">
                  <c:v>2515.8470429875147</c:v>
                </c:pt>
                <c:pt idx="185">
                  <c:v>2514.9035053951634</c:v>
                </c:pt>
                <c:pt idx="186">
                  <c:v>2514.5957068534667</c:v>
                </c:pt>
                <c:pt idx="187">
                  <c:v>2514.3119886633081</c:v>
                </c:pt>
                <c:pt idx="188">
                  <c:v>2514.0483506315345</c:v>
                </c:pt>
                <c:pt idx="189">
                  <c:v>2513.8496563440267</c:v>
                </c:pt>
                <c:pt idx="190">
                  <c:v>2521.9652582562389</c:v>
                </c:pt>
                <c:pt idx="191">
                  <c:v>3951.3495839117513</c:v>
                </c:pt>
                <c:pt idx="192">
                  <c:v>2223.3588552430565</c:v>
                </c:pt>
                <c:pt idx="193">
                  <c:v>2223.8083274532069</c:v>
                </c:pt>
                <c:pt idx="194">
                  <c:v>2223.8083325998386</c:v>
                </c:pt>
                <c:pt idx="195">
                  <c:v>2223.8083325998386</c:v>
                </c:pt>
                <c:pt idx="196">
                  <c:v>2223.8083325998386</c:v>
                </c:pt>
                <c:pt idx="197">
                  <c:v>2223.8083325998386</c:v>
                </c:pt>
                <c:pt idx="198">
                  <c:v>2223.8083325998386</c:v>
                </c:pt>
                <c:pt idx="199">
                  <c:v>2223.8083325998386</c:v>
                </c:pt>
                <c:pt idx="200">
                  <c:v>2223.8083325998386</c:v>
                </c:pt>
              </c:numCache>
            </c:numRef>
          </c:yVal>
          <c:smooth val="1"/>
        </c:ser>
        <c:dLbls>
          <c:showLegendKey val="0"/>
          <c:showVal val="0"/>
          <c:showCatName val="0"/>
          <c:showSerName val="0"/>
          <c:showPercent val="0"/>
          <c:showBubbleSize val="0"/>
        </c:dLbls>
        <c:axId val="312237744"/>
        <c:axId val="312238304"/>
      </c:scatterChart>
      <c:valAx>
        <c:axId val="312237744"/>
        <c:scaling>
          <c:orientation val="minMax"/>
        </c:scaling>
        <c:delete val="0"/>
        <c:axPos val="b"/>
        <c:title>
          <c:tx>
            <c:rich>
              <a:bodyPr/>
              <a:lstStyle/>
              <a:p>
                <a:pPr>
                  <a:defRPr/>
                </a:pPr>
                <a:r>
                  <a:rPr lang="en-US" i="1" dirty="0" smtClean="0"/>
                  <a:t>y</a:t>
                </a:r>
                <a:r>
                  <a:rPr lang="en-US" baseline="0" dirty="0" smtClean="0"/>
                  <a:t> </a:t>
                </a:r>
                <a:r>
                  <a:rPr lang="en-US" dirty="0" smtClean="0"/>
                  <a:t>(</a:t>
                </a:r>
                <a:r>
                  <a:rPr lang="en-US" dirty="0" smtClean="0">
                    <a:sym typeface="Symbol"/>
                  </a:rPr>
                  <a:t></a:t>
                </a:r>
                <a:r>
                  <a:rPr lang="en-US" dirty="0" smtClean="0"/>
                  <a:t>m</a:t>
                </a:r>
                <a:r>
                  <a:rPr lang="en-US" dirty="0"/>
                  <a:t>)</a:t>
                </a:r>
              </a:p>
            </c:rich>
          </c:tx>
          <c:overlay val="0"/>
        </c:title>
        <c:numFmt formatCode="General" sourceLinked="1"/>
        <c:majorTickMark val="out"/>
        <c:minorTickMark val="none"/>
        <c:tickLblPos val="nextTo"/>
        <c:crossAx val="312238304"/>
        <c:crosses val="autoZero"/>
        <c:crossBetween val="midCat"/>
      </c:valAx>
      <c:valAx>
        <c:axId val="312238304"/>
        <c:scaling>
          <c:orientation val="minMax"/>
          <c:max val="250000"/>
          <c:min val="0"/>
        </c:scaling>
        <c:delete val="0"/>
        <c:axPos val="l"/>
        <c:majorGridlines/>
        <c:title>
          <c:tx>
            <c:rich>
              <a:bodyPr rot="-5400000" vert="horz"/>
              <a:lstStyle/>
              <a:p>
                <a:pPr>
                  <a:defRPr/>
                </a:pPr>
                <a:r>
                  <a:rPr lang="en-US"/>
                  <a:t>E-field (V/cm)</a:t>
                </a:r>
              </a:p>
            </c:rich>
          </c:tx>
          <c:overlay val="0"/>
        </c:title>
        <c:numFmt formatCode="0.0E+00" sourceLinked="0"/>
        <c:majorTickMark val="out"/>
        <c:minorTickMark val="none"/>
        <c:tickLblPos val="nextTo"/>
        <c:crossAx val="312237744"/>
        <c:crossesAt val="-250"/>
        <c:crossBetween val="midCat"/>
      </c:valAx>
    </c:plotArea>
    <c:legend>
      <c:legendPos val="r"/>
      <c:overlay val="0"/>
    </c:legend>
    <c:plotVisOnly val="1"/>
    <c:dispBlanksAs val="gap"/>
    <c:showDLblsOverMax val="0"/>
  </c:chart>
  <c:externalData r:id="rId1">
    <c:autoUpdate val="0"/>
  </c:externalData>
  <c:userShapes r:id="rId2"/>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tx>
            <c:v>670nm</c:v>
          </c:tx>
          <c:marker>
            <c:symbol val="none"/>
          </c:marker>
          <c:xVal>
            <c:numRef>
              <c:f>'noAmp-2'!$A$2:$A$32018</c:f>
              <c:numCache>
                <c:formatCode>0.00E+00</c:formatCode>
                <c:ptCount val="32017"/>
                <c:pt idx="0">
                  <c:v>-7.0012999999999998E-9</c:v>
                </c:pt>
                <c:pt idx="1">
                  <c:v>-6.9951000000000004E-9</c:v>
                </c:pt>
                <c:pt idx="2">
                  <c:v>-6.9887999999999997E-9</c:v>
                </c:pt>
                <c:pt idx="3">
                  <c:v>-6.9826000000000003E-9</c:v>
                </c:pt>
                <c:pt idx="4">
                  <c:v>-6.9763000000000004E-9</c:v>
                </c:pt>
                <c:pt idx="5">
                  <c:v>-6.9701000000000002E-9</c:v>
                </c:pt>
                <c:pt idx="6">
                  <c:v>-6.9638000000000003E-9</c:v>
                </c:pt>
                <c:pt idx="7">
                  <c:v>-6.9576E-9</c:v>
                </c:pt>
                <c:pt idx="8">
                  <c:v>-6.9513000000000002E-9</c:v>
                </c:pt>
                <c:pt idx="9">
                  <c:v>-6.9450999999999999E-9</c:v>
                </c:pt>
                <c:pt idx="10">
                  <c:v>-6.9388000000000001E-9</c:v>
                </c:pt>
                <c:pt idx="11">
                  <c:v>-6.9325999999999998E-9</c:v>
                </c:pt>
                <c:pt idx="12">
                  <c:v>-6.9263E-9</c:v>
                </c:pt>
                <c:pt idx="13">
                  <c:v>-6.9200999999999997E-9</c:v>
                </c:pt>
                <c:pt idx="14">
                  <c:v>-6.9137999999999998E-9</c:v>
                </c:pt>
                <c:pt idx="15">
                  <c:v>-6.9075999999999996E-9</c:v>
                </c:pt>
                <c:pt idx="16">
                  <c:v>-6.9012999999999997E-9</c:v>
                </c:pt>
                <c:pt idx="17">
                  <c:v>-6.8951000000000003E-9</c:v>
                </c:pt>
                <c:pt idx="18">
                  <c:v>-6.8887999999999996E-9</c:v>
                </c:pt>
                <c:pt idx="19">
                  <c:v>-6.8826000000000002E-9</c:v>
                </c:pt>
                <c:pt idx="20">
                  <c:v>-6.8763000000000003E-9</c:v>
                </c:pt>
                <c:pt idx="21">
                  <c:v>-6.8701000000000001E-9</c:v>
                </c:pt>
                <c:pt idx="22">
                  <c:v>-6.8638000000000002E-9</c:v>
                </c:pt>
                <c:pt idx="23">
                  <c:v>-6.8576E-9</c:v>
                </c:pt>
                <c:pt idx="24">
                  <c:v>-6.8513000000000001E-9</c:v>
                </c:pt>
                <c:pt idx="25">
                  <c:v>-6.8450999999999999E-9</c:v>
                </c:pt>
                <c:pt idx="26">
                  <c:v>-6.8388E-9</c:v>
                </c:pt>
                <c:pt idx="27">
                  <c:v>-6.8325999999999998E-9</c:v>
                </c:pt>
                <c:pt idx="28">
                  <c:v>-6.8262999999999999E-9</c:v>
                </c:pt>
                <c:pt idx="29">
                  <c:v>-6.8200999999999996E-9</c:v>
                </c:pt>
                <c:pt idx="30">
                  <c:v>-6.8137999999999998E-9</c:v>
                </c:pt>
                <c:pt idx="31">
                  <c:v>-6.8076000000000004E-9</c:v>
                </c:pt>
                <c:pt idx="32">
                  <c:v>-6.8012999999999997E-9</c:v>
                </c:pt>
                <c:pt idx="33">
                  <c:v>-6.7951000000000002E-9</c:v>
                </c:pt>
                <c:pt idx="34">
                  <c:v>-6.7888000000000004E-9</c:v>
                </c:pt>
                <c:pt idx="35">
                  <c:v>-6.7826000000000001E-9</c:v>
                </c:pt>
                <c:pt idx="36">
                  <c:v>-6.7763000000000003E-9</c:v>
                </c:pt>
                <c:pt idx="37">
                  <c:v>-6.7701E-9</c:v>
                </c:pt>
                <c:pt idx="38">
                  <c:v>-6.7638000000000002E-9</c:v>
                </c:pt>
                <c:pt idx="39">
                  <c:v>-6.7575999999999999E-9</c:v>
                </c:pt>
                <c:pt idx="40">
                  <c:v>-6.7513E-9</c:v>
                </c:pt>
                <c:pt idx="41">
                  <c:v>-6.7450999999999998E-9</c:v>
                </c:pt>
                <c:pt idx="42">
                  <c:v>-6.7387999999999999E-9</c:v>
                </c:pt>
                <c:pt idx="43">
                  <c:v>-6.7325999999999997E-9</c:v>
                </c:pt>
                <c:pt idx="44">
                  <c:v>-6.7262999999999998E-9</c:v>
                </c:pt>
                <c:pt idx="45">
                  <c:v>-6.7201000000000004E-9</c:v>
                </c:pt>
                <c:pt idx="46">
                  <c:v>-6.7137999999999997E-9</c:v>
                </c:pt>
                <c:pt idx="47">
                  <c:v>-6.7076000000000003E-9</c:v>
                </c:pt>
                <c:pt idx="48">
                  <c:v>-6.7012999999999996E-9</c:v>
                </c:pt>
                <c:pt idx="49">
                  <c:v>-6.6951000000000002E-9</c:v>
                </c:pt>
                <c:pt idx="50">
                  <c:v>-6.6888000000000003E-9</c:v>
                </c:pt>
                <c:pt idx="51">
                  <c:v>-6.6826000000000001E-9</c:v>
                </c:pt>
                <c:pt idx="52">
                  <c:v>-6.6763000000000002E-9</c:v>
                </c:pt>
                <c:pt idx="53">
                  <c:v>-6.6701E-9</c:v>
                </c:pt>
                <c:pt idx="54">
                  <c:v>-6.6638000000000001E-9</c:v>
                </c:pt>
                <c:pt idx="55">
                  <c:v>-6.6575999999999998E-9</c:v>
                </c:pt>
                <c:pt idx="56">
                  <c:v>-6.6513E-9</c:v>
                </c:pt>
                <c:pt idx="57">
                  <c:v>-6.6450999999999997E-9</c:v>
                </c:pt>
                <c:pt idx="58">
                  <c:v>-6.6387999999999999E-9</c:v>
                </c:pt>
                <c:pt idx="59">
                  <c:v>-6.6325999999999996E-9</c:v>
                </c:pt>
                <c:pt idx="60">
                  <c:v>-6.6262999999999998E-9</c:v>
                </c:pt>
                <c:pt idx="61">
                  <c:v>-6.6201000000000003E-9</c:v>
                </c:pt>
                <c:pt idx="62">
                  <c:v>-6.6137999999999996E-9</c:v>
                </c:pt>
                <c:pt idx="63">
                  <c:v>-6.6076000000000002E-9</c:v>
                </c:pt>
                <c:pt idx="64">
                  <c:v>-6.6013000000000004E-9</c:v>
                </c:pt>
                <c:pt idx="65">
                  <c:v>-6.5951000000000001E-9</c:v>
                </c:pt>
                <c:pt idx="66">
                  <c:v>-6.5888000000000002E-9</c:v>
                </c:pt>
                <c:pt idx="67">
                  <c:v>-6.5826E-9</c:v>
                </c:pt>
                <c:pt idx="68">
                  <c:v>-6.5763000000000001E-9</c:v>
                </c:pt>
                <c:pt idx="69">
                  <c:v>-6.5700999999999999E-9</c:v>
                </c:pt>
                <c:pt idx="70">
                  <c:v>-6.5638E-9</c:v>
                </c:pt>
                <c:pt idx="71">
                  <c:v>-6.5575999999999998E-9</c:v>
                </c:pt>
                <c:pt idx="72">
                  <c:v>-6.5512999999999999E-9</c:v>
                </c:pt>
                <c:pt idx="73">
                  <c:v>-6.5450999999999997E-9</c:v>
                </c:pt>
                <c:pt idx="74">
                  <c:v>-6.5387999999999998E-9</c:v>
                </c:pt>
                <c:pt idx="75">
                  <c:v>-6.5326000000000004E-9</c:v>
                </c:pt>
                <c:pt idx="76">
                  <c:v>-6.5262999999999997E-9</c:v>
                </c:pt>
                <c:pt idx="77">
                  <c:v>-6.5201000000000003E-9</c:v>
                </c:pt>
                <c:pt idx="78">
                  <c:v>-6.5138000000000004E-9</c:v>
                </c:pt>
                <c:pt idx="79">
                  <c:v>-6.5076000000000002E-9</c:v>
                </c:pt>
                <c:pt idx="80">
                  <c:v>-6.5013000000000003E-9</c:v>
                </c:pt>
                <c:pt idx="81">
                  <c:v>-6.4951E-9</c:v>
                </c:pt>
                <c:pt idx="82">
                  <c:v>-6.4888000000000002E-9</c:v>
                </c:pt>
                <c:pt idx="83">
                  <c:v>-6.4825999999999999E-9</c:v>
                </c:pt>
                <c:pt idx="84">
                  <c:v>-6.4763000000000001E-9</c:v>
                </c:pt>
                <c:pt idx="85">
                  <c:v>-6.4700999999999998E-9</c:v>
                </c:pt>
                <c:pt idx="86">
                  <c:v>-6.4638E-9</c:v>
                </c:pt>
                <c:pt idx="87">
                  <c:v>-6.4575999999999997E-9</c:v>
                </c:pt>
                <c:pt idx="88">
                  <c:v>-6.4512999999999998E-9</c:v>
                </c:pt>
                <c:pt idx="89">
                  <c:v>-6.4450999999999996E-9</c:v>
                </c:pt>
                <c:pt idx="90">
                  <c:v>-6.4387999999999997E-9</c:v>
                </c:pt>
                <c:pt idx="91">
                  <c:v>-6.4326000000000003E-9</c:v>
                </c:pt>
                <c:pt idx="92">
                  <c:v>-6.4262999999999996E-9</c:v>
                </c:pt>
                <c:pt idx="93">
                  <c:v>-6.4201000000000002E-9</c:v>
                </c:pt>
                <c:pt idx="94">
                  <c:v>-6.4138000000000003E-9</c:v>
                </c:pt>
                <c:pt idx="95">
                  <c:v>-6.4076000000000001E-9</c:v>
                </c:pt>
                <c:pt idx="96">
                  <c:v>-6.4013000000000002E-9</c:v>
                </c:pt>
                <c:pt idx="97">
                  <c:v>-6.3951E-9</c:v>
                </c:pt>
                <c:pt idx="98">
                  <c:v>-6.3888000000000001E-9</c:v>
                </c:pt>
                <c:pt idx="99">
                  <c:v>-6.3825999999999999E-9</c:v>
                </c:pt>
                <c:pt idx="100">
                  <c:v>-6.3763E-9</c:v>
                </c:pt>
                <c:pt idx="101">
                  <c:v>-6.3700999999999997E-9</c:v>
                </c:pt>
                <c:pt idx="102">
                  <c:v>-6.3637999999999999E-9</c:v>
                </c:pt>
                <c:pt idx="103">
                  <c:v>-6.3575999999999996E-9</c:v>
                </c:pt>
                <c:pt idx="104">
                  <c:v>-6.3512999999999998E-9</c:v>
                </c:pt>
                <c:pt idx="105">
                  <c:v>-6.3451000000000004E-9</c:v>
                </c:pt>
                <c:pt idx="106">
                  <c:v>-6.3387999999999997E-9</c:v>
                </c:pt>
                <c:pt idx="107">
                  <c:v>-6.3326000000000002E-9</c:v>
                </c:pt>
                <c:pt idx="108">
                  <c:v>-6.3263000000000004E-9</c:v>
                </c:pt>
                <c:pt idx="109">
                  <c:v>-6.3201000000000001E-9</c:v>
                </c:pt>
                <c:pt idx="110">
                  <c:v>-6.3138000000000003E-9</c:v>
                </c:pt>
                <c:pt idx="111">
                  <c:v>-6.3076E-9</c:v>
                </c:pt>
                <c:pt idx="112">
                  <c:v>-6.3013000000000002E-9</c:v>
                </c:pt>
                <c:pt idx="113">
                  <c:v>-6.2950999999999999E-9</c:v>
                </c:pt>
                <c:pt idx="114">
                  <c:v>-6.2888E-9</c:v>
                </c:pt>
                <c:pt idx="115">
                  <c:v>-6.2825999999999998E-9</c:v>
                </c:pt>
                <c:pt idx="116">
                  <c:v>-6.2762999999999999E-9</c:v>
                </c:pt>
                <c:pt idx="117">
                  <c:v>-6.2700999999999997E-9</c:v>
                </c:pt>
                <c:pt idx="118">
                  <c:v>-6.2637999999999998E-9</c:v>
                </c:pt>
                <c:pt idx="119">
                  <c:v>-6.2576000000000004E-9</c:v>
                </c:pt>
                <c:pt idx="120">
                  <c:v>-6.2512999999999997E-9</c:v>
                </c:pt>
                <c:pt idx="121">
                  <c:v>-6.2451000000000003E-9</c:v>
                </c:pt>
                <c:pt idx="122">
                  <c:v>-6.2387999999999996E-9</c:v>
                </c:pt>
                <c:pt idx="123">
                  <c:v>-6.2326000000000002E-9</c:v>
                </c:pt>
                <c:pt idx="124">
                  <c:v>-6.2263000000000003E-9</c:v>
                </c:pt>
                <c:pt idx="125">
                  <c:v>-6.2201000000000001E-9</c:v>
                </c:pt>
                <c:pt idx="126">
                  <c:v>-6.2138000000000002E-9</c:v>
                </c:pt>
                <c:pt idx="127">
                  <c:v>-6.2075999999999999E-9</c:v>
                </c:pt>
                <c:pt idx="128">
                  <c:v>-6.2013000000000001E-9</c:v>
                </c:pt>
                <c:pt idx="129">
                  <c:v>-6.1950999999999998E-9</c:v>
                </c:pt>
                <c:pt idx="130">
                  <c:v>-6.1888E-9</c:v>
                </c:pt>
                <c:pt idx="131">
                  <c:v>-6.1825999999999997E-9</c:v>
                </c:pt>
                <c:pt idx="132">
                  <c:v>-6.1762999999999999E-9</c:v>
                </c:pt>
                <c:pt idx="133">
                  <c:v>-6.1700999999999996E-9</c:v>
                </c:pt>
                <c:pt idx="134">
                  <c:v>-6.1637999999999997E-9</c:v>
                </c:pt>
                <c:pt idx="135">
                  <c:v>-6.1576000000000003E-9</c:v>
                </c:pt>
                <c:pt idx="136">
                  <c:v>-6.1512999999999996E-9</c:v>
                </c:pt>
                <c:pt idx="137">
                  <c:v>-6.1451000000000002E-9</c:v>
                </c:pt>
                <c:pt idx="138">
                  <c:v>-6.1388000000000003E-9</c:v>
                </c:pt>
                <c:pt idx="139">
                  <c:v>-6.1326000000000001E-9</c:v>
                </c:pt>
                <c:pt idx="140">
                  <c:v>-6.1263000000000002E-9</c:v>
                </c:pt>
                <c:pt idx="141">
                  <c:v>-6.1201E-9</c:v>
                </c:pt>
                <c:pt idx="142">
                  <c:v>-6.1138000000000001E-9</c:v>
                </c:pt>
                <c:pt idx="143">
                  <c:v>-6.1075999999999999E-9</c:v>
                </c:pt>
                <c:pt idx="144">
                  <c:v>-6.1013E-9</c:v>
                </c:pt>
                <c:pt idx="145">
                  <c:v>-6.0950999999999998E-9</c:v>
                </c:pt>
                <c:pt idx="146">
                  <c:v>-6.0887999999999999E-9</c:v>
                </c:pt>
                <c:pt idx="147">
                  <c:v>-6.0825999999999997E-9</c:v>
                </c:pt>
                <c:pt idx="148">
                  <c:v>-6.0762999999999998E-9</c:v>
                </c:pt>
                <c:pt idx="149">
                  <c:v>-6.0701000000000004E-9</c:v>
                </c:pt>
                <c:pt idx="150">
                  <c:v>-6.0637999999999997E-9</c:v>
                </c:pt>
                <c:pt idx="151">
                  <c:v>-6.0576000000000003E-9</c:v>
                </c:pt>
                <c:pt idx="152">
                  <c:v>-6.0513000000000004E-9</c:v>
                </c:pt>
                <c:pt idx="153">
                  <c:v>-6.0451000000000001E-9</c:v>
                </c:pt>
                <c:pt idx="154">
                  <c:v>-6.0388000000000003E-9</c:v>
                </c:pt>
                <c:pt idx="155">
                  <c:v>-6.0326E-9</c:v>
                </c:pt>
                <c:pt idx="156">
                  <c:v>-6.0263000000000002E-9</c:v>
                </c:pt>
                <c:pt idx="157">
                  <c:v>-6.0200999999999999E-9</c:v>
                </c:pt>
                <c:pt idx="158">
                  <c:v>-6.0138000000000001E-9</c:v>
                </c:pt>
                <c:pt idx="159">
                  <c:v>-6.0075999999999998E-9</c:v>
                </c:pt>
                <c:pt idx="160">
                  <c:v>-6.0012999999999999E-9</c:v>
                </c:pt>
                <c:pt idx="161">
                  <c:v>-5.9950999999999997E-9</c:v>
                </c:pt>
                <c:pt idx="162">
                  <c:v>-5.9887999999999998E-9</c:v>
                </c:pt>
                <c:pt idx="163">
                  <c:v>-5.9826000000000004E-9</c:v>
                </c:pt>
                <c:pt idx="164">
                  <c:v>-5.9762999999999997E-9</c:v>
                </c:pt>
                <c:pt idx="165">
                  <c:v>-5.9701000000000003E-9</c:v>
                </c:pt>
                <c:pt idx="166">
                  <c:v>-5.9637999999999996E-9</c:v>
                </c:pt>
                <c:pt idx="167">
                  <c:v>-5.9576000000000002E-9</c:v>
                </c:pt>
                <c:pt idx="168">
                  <c:v>-5.9513000000000003E-9</c:v>
                </c:pt>
                <c:pt idx="169">
                  <c:v>-5.9451000000000001E-9</c:v>
                </c:pt>
                <c:pt idx="170">
                  <c:v>-5.9388000000000002E-9</c:v>
                </c:pt>
                <c:pt idx="171">
                  <c:v>-5.9326E-9</c:v>
                </c:pt>
                <c:pt idx="172">
                  <c:v>-5.9263000000000001E-9</c:v>
                </c:pt>
                <c:pt idx="173">
                  <c:v>-5.9200999999999999E-9</c:v>
                </c:pt>
                <c:pt idx="174">
                  <c:v>-5.9138E-9</c:v>
                </c:pt>
                <c:pt idx="175">
                  <c:v>-5.9075999999999997E-9</c:v>
                </c:pt>
                <c:pt idx="176">
                  <c:v>-5.9012999999999999E-9</c:v>
                </c:pt>
                <c:pt idx="177">
                  <c:v>-5.8950999999999996E-9</c:v>
                </c:pt>
                <c:pt idx="178">
                  <c:v>-5.8887999999999998E-9</c:v>
                </c:pt>
                <c:pt idx="179">
                  <c:v>-5.8826000000000003E-9</c:v>
                </c:pt>
                <c:pt idx="180">
                  <c:v>-5.8762999999999997E-9</c:v>
                </c:pt>
                <c:pt idx="181">
                  <c:v>-5.8701000000000002E-9</c:v>
                </c:pt>
                <c:pt idx="182">
                  <c:v>-5.8638000000000004E-9</c:v>
                </c:pt>
                <c:pt idx="183">
                  <c:v>-5.8576000000000001E-9</c:v>
                </c:pt>
                <c:pt idx="184">
                  <c:v>-5.8513000000000003E-9</c:v>
                </c:pt>
                <c:pt idx="185">
                  <c:v>-5.8451E-9</c:v>
                </c:pt>
                <c:pt idx="186">
                  <c:v>-5.8388000000000001E-9</c:v>
                </c:pt>
                <c:pt idx="187">
                  <c:v>-5.8325999999999999E-9</c:v>
                </c:pt>
                <c:pt idx="188">
                  <c:v>-5.8263E-9</c:v>
                </c:pt>
                <c:pt idx="189">
                  <c:v>-5.8200999999999998E-9</c:v>
                </c:pt>
                <c:pt idx="190">
                  <c:v>-5.8137999999999999E-9</c:v>
                </c:pt>
                <c:pt idx="191">
                  <c:v>-5.8075999999999997E-9</c:v>
                </c:pt>
                <c:pt idx="192">
                  <c:v>-5.8012999999999998E-9</c:v>
                </c:pt>
                <c:pt idx="193">
                  <c:v>-5.7951000000000004E-9</c:v>
                </c:pt>
                <c:pt idx="194">
                  <c:v>-5.7887999999999997E-9</c:v>
                </c:pt>
                <c:pt idx="195">
                  <c:v>-5.7826000000000003E-9</c:v>
                </c:pt>
                <c:pt idx="196">
                  <c:v>-5.7763000000000004E-9</c:v>
                </c:pt>
                <c:pt idx="197">
                  <c:v>-5.7701000000000002E-9</c:v>
                </c:pt>
                <c:pt idx="198">
                  <c:v>-5.7638000000000003E-9</c:v>
                </c:pt>
                <c:pt idx="199">
                  <c:v>-5.7576000000000001E-9</c:v>
                </c:pt>
                <c:pt idx="200">
                  <c:v>-5.7513000000000002E-9</c:v>
                </c:pt>
                <c:pt idx="201">
                  <c:v>-5.7450999999999999E-9</c:v>
                </c:pt>
                <c:pt idx="202">
                  <c:v>-5.7388000000000001E-9</c:v>
                </c:pt>
                <c:pt idx="203">
                  <c:v>-5.7325999999999998E-9</c:v>
                </c:pt>
                <c:pt idx="204">
                  <c:v>-5.7263E-9</c:v>
                </c:pt>
                <c:pt idx="205">
                  <c:v>-5.7200999999999997E-9</c:v>
                </c:pt>
                <c:pt idx="206">
                  <c:v>-5.7137999999999999E-9</c:v>
                </c:pt>
                <c:pt idx="207">
                  <c:v>-5.7075999999999996E-9</c:v>
                </c:pt>
                <c:pt idx="208">
                  <c:v>-5.7012999999999997E-9</c:v>
                </c:pt>
                <c:pt idx="209">
                  <c:v>-5.6951000000000003E-9</c:v>
                </c:pt>
                <c:pt idx="210">
                  <c:v>-5.6887999999999996E-9</c:v>
                </c:pt>
                <c:pt idx="211">
                  <c:v>-5.6826000000000002E-9</c:v>
                </c:pt>
                <c:pt idx="212">
                  <c:v>-5.6763000000000003E-9</c:v>
                </c:pt>
                <c:pt idx="213">
                  <c:v>-5.6701000000000001E-9</c:v>
                </c:pt>
                <c:pt idx="214">
                  <c:v>-5.6638000000000002E-9</c:v>
                </c:pt>
                <c:pt idx="215">
                  <c:v>-5.6576E-9</c:v>
                </c:pt>
                <c:pt idx="216">
                  <c:v>-5.6513000000000001E-9</c:v>
                </c:pt>
                <c:pt idx="217">
                  <c:v>-5.6450999999999999E-9</c:v>
                </c:pt>
                <c:pt idx="218">
                  <c:v>-5.6388E-9</c:v>
                </c:pt>
                <c:pt idx="219">
                  <c:v>-5.6325999999999998E-9</c:v>
                </c:pt>
                <c:pt idx="220">
                  <c:v>-5.6262999999999999E-9</c:v>
                </c:pt>
                <c:pt idx="221">
                  <c:v>-5.6200999999999996E-9</c:v>
                </c:pt>
                <c:pt idx="222">
                  <c:v>-5.6137999999999998E-9</c:v>
                </c:pt>
                <c:pt idx="223">
                  <c:v>-5.6076000000000004E-9</c:v>
                </c:pt>
                <c:pt idx="224">
                  <c:v>-5.6012999999999997E-9</c:v>
                </c:pt>
                <c:pt idx="225">
                  <c:v>-5.5951000000000003E-9</c:v>
                </c:pt>
                <c:pt idx="226">
                  <c:v>-5.5888000000000004E-9</c:v>
                </c:pt>
                <c:pt idx="227">
                  <c:v>-5.5826000000000001E-9</c:v>
                </c:pt>
                <c:pt idx="228">
                  <c:v>-5.5763000000000003E-9</c:v>
                </c:pt>
                <c:pt idx="229">
                  <c:v>-5.5701E-9</c:v>
                </c:pt>
                <c:pt idx="230">
                  <c:v>-5.5638000000000002E-9</c:v>
                </c:pt>
                <c:pt idx="231">
                  <c:v>-5.5575999999999999E-9</c:v>
                </c:pt>
                <c:pt idx="232">
                  <c:v>-5.5513000000000001E-9</c:v>
                </c:pt>
                <c:pt idx="233">
                  <c:v>-5.5450999999999998E-9</c:v>
                </c:pt>
                <c:pt idx="234">
                  <c:v>-5.5387999999999999E-9</c:v>
                </c:pt>
                <c:pt idx="235">
                  <c:v>-5.5325999999999997E-9</c:v>
                </c:pt>
                <c:pt idx="236">
                  <c:v>-5.5262999999999998E-9</c:v>
                </c:pt>
                <c:pt idx="237">
                  <c:v>-5.5201000000000004E-9</c:v>
                </c:pt>
                <c:pt idx="238">
                  <c:v>-5.5137999999999997E-9</c:v>
                </c:pt>
                <c:pt idx="239">
                  <c:v>-5.5076000000000003E-9</c:v>
                </c:pt>
                <c:pt idx="240">
                  <c:v>-5.5012999999999996E-9</c:v>
                </c:pt>
                <c:pt idx="241">
                  <c:v>-5.4951000000000002E-9</c:v>
                </c:pt>
                <c:pt idx="242">
                  <c:v>-5.4888000000000003E-9</c:v>
                </c:pt>
                <c:pt idx="243">
                  <c:v>-5.4826000000000001E-9</c:v>
                </c:pt>
                <c:pt idx="244">
                  <c:v>-5.4763000000000002E-9</c:v>
                </c:pt>
                <c:pt idx="245">
                  <c:v>-5.4701E-9</c:v>
                </c:pt>
                <c:pt idx="246">
                  <c:v>-5.4638000000000001E-9</c:v>
                </c:pt>
                <c:pt idx="247">
                  <c:v>-5.4575999999999998E-9</c:v>
                </c:pt>
                <c:pt idx="248">
                  <c:v>-5.4513E-9</c:v>
                </c:pt>
                <c:pt idx="249">
                  <c:v>-5.4450999999999997E-9</c:v>
                </c:pt>
                <c:pt idx="250">
                  <c:v>-5.4387999999999999E-9</c:v>
                </c:pt>
                <c:pt idx="251">
                  <c:v>-5.4325999999999996E-9</c:v>
                </c:pt>
                <c:pt idx="252">
                  <c:v>-5.4262999999999998E-9</c:v>
                </c:pt>
                <c:pt idx="253">
                  <c:v>-5.4201000000000003E-9</c:v>
                </c:pt>
                <c:pt idx="254">
                  <c:v>-5.4137999999999996E-9</c:v>
                </c:pt>
                <c:pt idx="255">
                  <c:v>-5.4076000000000002E-9</c:v>
                </c:pt>
                <c:pt idx="256">
                  <c:v>-5.4013000000000004E-9</c:v>
                </c:pt>
                <c:pt idx="257">
                  <c:v>-5.3951000000000001E-9</c:v>
                </c:pt>
                <c:pt idx="258">
                  <c:v>-5.3888000000000003E-9</c:v>
                </c:pt>
                <c:pt idx="259">
                  <c:v>-5.3826E-9</c:v>
                </c:pt>
                <c:pt idx="260">
                  <c:v>-5.3763000000000001E-9</c:v>
                </c:pt>
                <c:pt idx="261">
                  <c:v>-5.3700999999999999E-9</c:v>
                </c:pt>
                <c:pt idx="262">
                  <c:v>-5.3638E-9</c:v>
                </c:pt>
                <c:pt idx="263">
                  <c:v>-5.3575999999999998E-9</c:v>
                </c:pt>
                <c:pt idx="264">
                  <c:v>-5.3512999999999999E-9</c:v>
                </c:pt>
                <c:pt idx="265">
                  <c:v>-5.3450999999999997E-9</c:v>
                </c:pt>
                <c:pt idx="266">
                  <c:v>-5.3387999999999998E-9</c:v>
                </c:pt>
                <c:pt idx="267">
                  <c:v>-5.3326000000000004E-9</c:v>
                </c:pt>
                <c:pt idx="268">
                  <c:v>-5.3262999999999997E-9</c:v>
                </c:pt>
                <c:pt idx="269">
                  <c:v>-5.3201000000000003E-9</c:v>
                </c:pt>
                <c:pt idx="270">
                  <c:v>-5.3138000000000004E-9</c:v>
                </c:pt>
                <c:pt idx="271">
                  <c:v>-5.3076000000000002E-9</c:v>
                </c:pt>
                <c:pt idx="272">
                  <c:v>-5.3013000000000003E-9</c:v>
                </c:pt>
                <c:pt idx="273">
                  <c:v>-5.2951E-9</c:v>
                </c:pt>
                <c:pt idx="274">
                  <c:v>-5.2888000000000002E-9</c:v>
                </c:pt>
                <c:pt idx="275">
                  <c:v>-5.2825999999999999E-9</c:v>
                </c:pt>
                <c:pt idx="276">
                  <c:v>-5.2763000000000001E-9</c:v>
                </c:pt>
                <c:pt idx="277">
                  <c:v>-5.2700999999999998E-9</c:v>
                </c:pt>
                <c:pt idx="278">
                  <c:v>-5.2638E-9</c:v>
                </c:pt>
                <c:pt idx="279">
                  <c:v>-5.2575999999999997E-9</c:v>
                </c:pt>
                <c:pt idx="280">
                  <c:v>-5.2512999999999998E-9</c:v>
                </c:pt>
                <c:pt idx="281">
                  <c:v>-5.2450999999999996E-9</c:v>
                </c:pt>
                <c:pt idx="282">
                  <c:v>-5.2387999999999997E-9</c:v>
                </c:pt>
                <c:pt idx="283">
                  <c:v>-5.2326000000000003E-9</c:v>
                </c:pt>
                <c:pt idx="284">
                  <c:v>-5.2262999999999996E-9</c:v>
                </c:pt>
                <c:pt idx="285">
                  <c:v>-5.2201000000000002E-9</c:v>
                </c:pt>
                <c:pt idx="286">
                  <c:v>-5.2138000000000003E-9</c:v>
                </c:pt>
                <c:pt idx="287">
                  <c:v>-5.2076000000000001E-9</c:v>
                </c:pt>
                <c:pt idx="288">
                  <c:v>-5.2013000000000002E-9</c:v>
                </c:pt>
                <c:pt idx="289">
                  <c:v>-5.1951E-9</c:v>
                </c:pt>
                <c:pt idx="290">
                  <c:v>-5.1888000000000001E-9</c:v>
                </c:pt>
                <c:pt idx="291">
                  <c:v>-5.1825999999999999E-9</c:v>
                </c:pt>
                <c:pt idx="292">
                  <c:v>-5.1763E-9</c:v>
                </c:pt>
                <c:pt idx="293">
                  <c:v>-5.1700999999999998E-9</c:v>
                </c:pt>
                <c:pt idx="294">
                  <c:v>-5.1637999999999999E-9</c:v>
                </c:pt>
                <c:pt idx="295">
                  <c:v>-5.1575999999999996E-9</c:v>
                </c:pt>
                <c:pt idx="296">
                  <c:v>-5.1512999999999998E-9</c:v>
                </c:pt>
                <c:pt idx="297">
                  <c:v>-5.1451000000000004E-9</c:v>
                </c:pt>
                <c:pt idx="298">
                  <c:v>-5.1387999999999997E-9</c:v>
                </c:pt>
                <c:pt idx="299">
                  <c:v>-5.1326000000000002E-9</c:v>
                </c:pt>
                <c:pt idx="300">
                  <c:v>-5.1263000000000004E-9</c:v>
                </c:pt>
                <c:pt idx="301">
                  <c:v>-5.1201000000000001E-9</c:v>
                </c:pt>
                <c:pt idx="302">
                  <c:v>-5.1138000000000003E-9</c:v>
                </c:pt>
                <c:pt idx="303">
                  <c:v>-5.1076E-9</c:v>
                </c:pt>
                <c:pt idx="304">
                  <c:v>-5.1013000000000002E-9</c:v>
                </c:pt>
                <c:pt idx="305">
                  <c:v>-5.0950999999999999E-9</c:v>
                </c:pt>
                <c:pt idx="306">
                  <c:v>-5.0888E-9</c:v>
                </c:pt>
                <c:pt idx="307">
                  <c:v>-5.0825999999999998E-9</c:v>
                </c:pt>
                <c:pt idx="308">
                  <c:v>-5.0762999999999999E-9</c:v>
                </c:pt>
                <c:pt idx="309">
                  <c:v>-5.0700999999999997E-9</c:v>
                </c:pt>
                <c:pt idx="310">
                  <c:v>-5.0637999999999998E-9</c:v>
                </c:pt>
                <c:pt idx="311">
                  <c:v>-5.0576000000000004E-9</c:v>
                </c:pt>
                <c:pt idx="312">
                  <c:v>-5.0512999999999997E-9</c:v>
                </c:pt>
                <c:pt idx="313">
                  <c:v>-5.0451000000000003E-9</c:v>
                </c:pt>
                <c:pt idx="314">
                  <c:v>-5.0387999999999996E-9</c:v>
                </c:pt>
                <c:pt idx="315">
                  <c:v>-5.0326000000000002E-9</c:v>
                </c:pt>
                <c:pt idx="316">
                  <c:v>-5.0263000000000003E-9</c:v>
                </c:pt>
                <c:pt idx="317">
                  <c:v>-5.0201000000000001E-9</c:v>
                </c:pt>
                <c:pt idx="318">
                  <c:v>-5.0138000000000002E-9</c:v>
                </c:pt>
                <c:pt idx="319">
                  <c:v>-5.0076E-9</c:v>
                </c:pt>
                <c:pt idx="320">
                  <c:v>-5.0013000000000001E-9</c:v>
                </c:pt>
                <c:pt idx="321">
                  <c:v>-4.9950999999999998E-9</c:v>
                </c:pt>
                <c:pt idx="322">
                  <c:v>-4.9888E-9</c:v>
                </c:pt>
                <c:pt idx="323">
                  <c:v>-4.9825999999999997E-9</c:v>
                </c:pt>
                <c:pt idx="324">
                  <c:v>-4.9762999999999999E-9</c:v>
                </c:pt>
                <c:pt idx="325">
                  <c:v>-4.9700999999999996E-9</c:v>
                </c:pt>
                <c:pt idx="326">
                  <c:v>-4.9637999999999998E-9</c:v>
                </c:pt>
                <c:pt idx="327">
                  <c:v>-4.9576000000000003E-9</c:v>
                </c:pt>
                <c:pt idx="328">
                  <c:v>-4.9512999999999996E-9</c:v>
                </c:pt>
                <c:pt idx="329">
                  <c:v>-4.9451000000000002E-9</c:v>
                </c:pt>
                <c:pt idx="330">
                  <c:v>-4.9388000000000004E-9</c:v>
                </c:pt>
                <c:pt idx="331">
                  <c:v>-4.9326000000000001E-9</c:v>
                </c:pt>
                <c:pt idx="332">
                  <c:v>-4.9263000000000002E-9</c:v>
                </c:pt>
                <c:pt idx="333">
                  <c:v>-4.9201E-9</c:v>
                </c:pt>
                <c:pt idx="334">
                  <c:v>-4.9138000000000001E-9</c:v>
                </c:pt>
                <c:pt idx="335">
                  <c:v>-4.9075999999999999E-9</c:v>
                </c:pt>
                <c:pt idx="336">
                  <c:v>-4.9013E-9</c:v>
                </c:pt>
                <c:pt idx="337">
                  <c:v>-4.8950999999999998E-9</c:v>
                </c:pt>
                <c:pt idx="338">
                  <c:v>-4.8887999999999999E-9</c:v>
                </c:pt>
                <c:pt idx="339">
                  <c:v>-4.8825999999999997E-9</c:v>
                </c:pt>
                <c:pt idx="340">
                  <c:v>-4.8762999999999998E-9</c:v>
                </c:pt>
                <c:pt idx="341">
                  <c:v>-4.8701000000000004E-9</c:v>
                </c:pt>
                <c:pt idx="342">
                  <c:v>-4.8637999999999997E-9</c:v>
                </c:pt>
                <c:pt idx="343">
                  <c:v>-4.8576000000000003E-9</c:v>
                </c:pt>
                <c:pt idx="344">
                  <c:v>-4.8513000000000004E-9</c:v>
                </c:pt>
                <c:pt idx="345">
                  <c:v>-4.8451000000000002E-9</c:v>
                </c:pt>
                <c:pt idx="346">
                  <c:v>-4.8388000000000003E-9</c:v>
                </c:pt>
                <c:pt idx="347">
                  <c:v>-4.8326E-9</c:v>
                </c:pt>
                <c:pt idx="348">
                  <c:v>-4.8263000000000002E-9</c:v>
                </c:pt>
                <c:pt idx="349">
                  <c:v>-4.8200999999999999E-9</c:v>
                </c:pt>
                <c:pt idx="350">
                  <c:v>-4.8138000000000001E-9</c:v>
                </c:pt>
                <c:pt idx="351">
                  <c:v>-4.8075999999999998E-9</c:v>
                </c:pt>
                <c:pt idx="352">
                  <c:v>-4.8013E-9</c:v>
                </c:pt>
                <c:pt idx="353">
                  <c:v>-4.7950999999999997E-9</c:v>
                </c:pt>
                <c:pt idx="354">
                  <c:v>-4.7887999999999998E-9</c:v>
                </c:pt>
                <c:pt idx="355">
                  <c:v>-4.7825999999999996E-9</c:v>
                </c:pt>
                <c:pt idx="356">
                  <c:v>-4.7762999999999997E-9</c:v>
                </c:pt>
                <c:pt idx="357">
                  <c:v>-4.7701000000000003E-9</c:v>
                </c:pt>
                <c:pt idx="358">
                  <c:v>-4.7637999999999996E-9</c:v>
                </c:pt>
                <c:pt idx="359">
                  <c:v>-4.7576000000000002E-9</c:v>
                </c:pt>
                <c:pt idx="360">
                  <c:v>-4.7513000000000003E-9</c:v>
                </c:pt>
                <c:pt idx="361">
                  <c:v>-4.7451000000000001E-9</c:v>
                </c:pt>
                <c:pt idx="362">
                  <c:v>-4.7388000000000002E-9</c:v>
                </c:pt>
                <c:pt idx="363">
                  <c:v>-4.7326E-9</c:v>
                </c:pt>
                <c:pt idx="364">
                  <c:v>-4.7263000000000001E-9</c:v>
                </c:pt>
                <c:pt idx="365">
                  <c:v>-4.7200999999999999E-9</c:v>
                </c:pt>
                <c:pt idx="366">
                  <c:v>-4.7138E-9</c:v>
                </c:pt>
                <c:pt idx="367">
                  <c:v>-4.7075999999999997E-9</c:v>
                </c:pt>
                <c:pt idx="368">
                  <c:v>-4.7012999999999999E-9</c:v>
                </c:pt>
                <c:pt idx="369">
                  <c:v>-4.6950999999999996E-9</c:v>
                </c:pt>
                <c:pt idx="370">
                  <c:v>-4.6887999999999998E-9</c:v>
                </c:pt>
                <c:pt idx="371">
                  <c:v>-4.6826000000000004E-9</c:v>
                </c:pt>
                <c:pt idx="372">
                  <c:v>-4.6762999999999997E-9</c:v>
                </c:pt>
                <c:pt idx="373">
                  <c:v>-4.6701000000000002E-9</c:v>
                </c:pt>
                <c:pt idx="374">
                  <c:v>-4.6638000000000004E-9</c:v>
                </c:pt>
                <c:pt idx="375">
                  <c:v>-4.6576000000000001E-9</c:v>
                </c:pt>
                <c:pt idx="376">
                  <c:v>-4.6513000000000003E-9</c:v>
                </c:pt>
                <c:pt idx="377">
                  <c:v>-4.6451E-9</c:v>
                </c:pt>
                <c:pt idx="378">
                  <c:v>-4.6388000000000002E-9</c:v>
                </c:pt>
                <c:pt idx="379">
                  <c:v>-4.6325999999999999E-9</c:v>
                </c:pt>
                <c:pt idx="380">
                  <c:v>-4.6263E-9</c:v>
                </c:pt>
                <c:pt idx="381">
                  <c:v>-4.6200999999999998E-9</c:v>
                </c:pt>
                <c:pt idx="382">
                  <c:v>-4.6137999999999999E-9</c:v>
                </c:pt>
                <c:pt idx="383">
                  <c:v>-4.6075999999999997E-9</c:v>
                </c:pt>
                <c:pt idx="384">
                  <c:v>-4.6012999999999998E-9</c:v>
                </c:pt>
                <c:pt idx="385">
                  <c:v>-4.5951000000000004E-9</c:v>
                </c:pt>
                <c:pt idx="386">
                  <c:v>-4.5887999999999997E-9</c:v>
                </c:pt>
                <c:pt idx="387">
                  <c:v>-4.5826000000000003E-9</c:v>
                </c:pt>
                <c:pt idx="388">
                  <c:v>-4.5762999999999996E-9</c:v>
                </c:pt>
                <c:pt idx="389">
                  <c:v>-4.5701000000000002E-9</c:v>
                </c:pt>
                <c:pt idx="390">
                  <c:v>-4.5638000000000003E-9</c:v>
                </c:pt>
                <c:pt idx="391">
                  <c:v>-4.5576000000000001E-9</c:v>
                </c:pt>
                <c:pt idx="392">
                  <c:v>-4.5513000000000002E-9</c:v>
                </c:pt>
                <c:pt idx="393">
                  <c:v>-4.5450999999999999E-9</c:v>
                </c:pt>
                <c:pt idx="394">
                  <c:v>-4.5388000000000001E-9</c:v>
                </c:pt>
                <c:pt idx="395">
                  <c:v>-4.5325999999999998E-9</c:v>
                </c:pt>
                <c:pt idx="396">
                  <c:v>-4.5263E-9</c:v>
                </c:pt>
                <c:pt idx="397">
                  <c:v>-4.5200999999999997E-9</c:v>
                </c:pt>
                <c:pt idx="398">
                  <c:v>-4.5137999999999999E-9</c:v>
                </c:pt>
                <c:pt idx="399">
                  <c:v>-4.5075999999999996E-9</c:v>
                </c:pt>
                <c:pt idx="400">
                  <c:v>-4.5012999999999997E-9</c:v>
                </c:pt>
                <c:pt idx="401">
                  <c:v>-4.4951000000000003E-9</c:v>
                </c:pt>
                <c:pt idx="402">
                  <c:v>-4.4887999999999996E-9</c:v>
                </c:pt>
                <c:pt idx="403">
                  <c:v>-4.4826000000000002E-9</c:v>
                </c:pt>
                <c:pt idx="404">
                  <c:v>-4.4763000000000004E-9</c:v>
                </c:pt>
                <c:pt idx="405">
                  <c:v>-4.4701000000000001E-9</c:v>
                </c:pt>
                <c:pt idx="406">
                  <c:v>-4.4638000000000002E-9</c:v>
                </c:pt>
                <c:pt idx="407">
                  <c:v>-4.4576E-9</c:v>
                </c:pt>
                <c:pt idx="408">
                  <c:v>-4.4513000000000001E-9</c:v>
                </c:pt>
                <c:pt idx="409">
                  <c:v>-4.4450999999999999E-9</c:v>
                </c:pt>
                <c:pt idx="410">
                  <c:v>-4.4388E-9</c:v>
                </c:pt>
                <c:pt idx="411">
                  <c:v>-4.4325999999999998E-9</c:v>
                </c:pt>
                <c:pt idx="412">
                  <c:v>-4.4262999999999999E-9</c:v>
                </c:pt>
                <c:pt idx="413">
                  <c:v>-4.4200999999999997E-9</c:v>
                </c:pt>
                <c:pt idx="414">
                  <c:v>-4.4137999999999998E-9</c:v>
                </c:pt>
                <c:pt idx="415">
                  <c:v>-4.4076000000000004E-9</c:v>
                </c:pt>
                <c:pt idx="416">
                  <c:v>-4.4012999999999997E-9</c:v>
                </c:pt>
                <c:pt idx="417">
                  <c:v>-4.3951000000000003E-9</c:v>
                </c:pt>
                <c:pt idx="418">
                  <c:v>-4.3888000000000004E-9</c:v>
                </c:pt>
                <c:pt idx="419">
                  <c:v>-4.3826000000000001E-9</c:v>
                </c:pt>
                <c:pt idx="420">
                  <c:v>-4.3763000000000003E-9</c:v>
                </c:pt>
                <c:pt idx="421">
                  <c:v>-4.3701E-9</c:v>
                </c:pt>
                <c:pt idx="422">
                  <c:v>-4.3638000000000002E-9</c:v>
                </c:pt>
                <c:pt idx="423">
                  <c:v>-4.3575999999999999E-9</c:v>
                </c:pt>
                <c:pt idx="424">
                  <c:v>-4.3513000000000001E-9</c:v>
                </c:pt>
                <c:pt idx="425">
                  <c:v>-4.3450999999999998E-9</c:v>
                </c:pt>
                <c:pt idx="426">
                  <c:v>-4.3387999999999999E-9</c:v>
                </c:pt>
                <c:pt idx="427">
                  <c:v>-4.3325999999999997E-9</c:v>
                </c:pt>
                <c:pt idx="428">
                  <c:v>-4.3262999999999998E-9</c:v>
                </c:pt>
                <c:pt idx="429">
                  <c:v>-4.3200999999999996E-9</c:v>
                </c:pt>
                <c:pt idx="430">
                  <c:v>-4.3137999999999997E-9</c:v>
                </c:pt>
                <c:pt idx="431">
                  <c:v>-4.3076000000000003E-9</c:v>
                </c:pt>
                <c:pt idx="432">
                  <c:v>-4.3012999999999996E-9</c:v>
                </c:pt>
                <c:pt idx="433">
                  <c:v>-4.2951000000000002E-9</c:v>
                </c:pt>
                <c:pt idx="434">
                  <c:v>-4.2888000000000003E-9</c:v>
                </c:pt>
                <c:pt idx="435">
                  <c:v>-4.2826000000000001E-9</c:v>
                </c:pt>
                <c:pt idx="436">
                  <c:v>-4.2763000000000002E-9</c:v>
                </c:pt>
                <c:pt idx="437">
                  <c:v>-4.2701E-9</c:v>
                </c:pt>
                <c:pt idx="438">
                  <c:v>-4.2638000000000001E-9</c:v>
                </c:pt>
                <c:pt idx="439">
                  <c:v>-4.2575999999999999E-9</c:v>
                </c:pt>
                <c:pt idx="440">
                  <c:v>-4.2513E-9</c:v>
                </c:pt>
                <c:pt idx="441">
                  <c:v>-4.2450999999999997E-9</c:v>
                </c:pt>
                <c:pt idx="442">
                  <c:v>-4.2387999999999999E-9</c:v>
                </c:pt>
                <c:pt idx="443">
                  <c:v>-4.2325999999999996E-9</c:v>
                </c:pt>
                <c:pt idx="444">
                  <c:v>-4.2262999999999998E-9</c:v>
                </c:pt>
                <c:pt idx="445">
                  <c:v>-4.2201000000000003E-9</c:v>
                </c:pt>
                <c:pt idx="446">
                  <c:v>-4.2137999999999997E-9</c:v>
                </c:pt>
                <c:pt idx="447">
                  <c:v>-4.2076000000000002E-9</c:v>
                </c:pt>
                <c:pt idx="448">
                  <c:v>-4.2013000000000004E-9</c:v>
                </c:pt>
                <c:pt idx="449">
                  <c:v>-4.1951000000000001E-9</c:v>
                </c:pt>
                <c:pt idx="450">
                  <c:v>-4.1888000000000003E-9</c:v>
                </c:pt>
                <c:pt idx="451">
                  <c:v>-4.1826E-9</c:v>
                </c:pt>
                <c:pt idx="452">
                  <c:v>-4.1763000000000001E-9</c:v>
                </c:pt>
                <c:pt idx="453">
                  <c:v>-4.1700999999999999E-9</c:v>
                </c:pt>
                <c:pt idx="454">
                  <c:v>-4.1638E-9</c:v>
                </c:pt>
                <c:pt idx="455">
                  <c:v>-4.1575999999999998E-9</c:v>
                </c:pt>
                <c:pt idx="456">
                  <c:v>-4.1512999999999999E-9</c:v>
                </c:pt>
                <c:pt idx="457">
                  <c:v>-4.1450999999999997E-9</c:v>
                </c:pt>
                <c:pt idx="458">
                  <c:v>-4.1387999999999998E-9</c:v>
                </c:pt>
                <c:pt idx="459">
                  <c:v>-4.1326000000000004E-9</c:v>
                </c:pt>
                <c:pt idx="460">
                  <c:v>-4.1262999999999997E-9</c:v>
                </c:pt>
                <c:pt idx="461">
                  <c:v>-4.1201000000000003E-9</c:v>
                </c:pt>
                <c:pt idx="462">
                  <c:v>-4.1137999999999996E-9</c:v>
                </c:pt>
                <c:pt idx="463">
                  <c:v>-4.1076000000000002E-9</c:v>
                </c:pt>
                <c:pt idx="464">
                  <c:v>-4.1013000000000003E-9</c:v>
                </c:pt>
                <c:pt idx="465">
                  <c:v>-4.0951000000000001E-9</c:v>
                </c:pt>
                <c:pt idx="466">
                  <c:v>-4.0888000000000002E-9</c:v>
                </c:pt>
                <c:pt idx="467">
                  <c:v>-4.0825999999999999E-9</c:v>
                </c:pt>
                <c:pt idx="468">
                  <c:v>-4.0763000000000001E-9</c:v>
                </c:pt>
                <c:pt idx="469">
                  <c:v>-4.0700999999999998E-9</c:v>
                </c:pt>
                <c:pt idx="470">
                  <c:v>-4.0638E-9</c:v>
                </c:pt>
                <c:pt idx="471">
                  <c:v>-4.0575999999999997E-9</c:v>
                </c:pt>
                <c:pt idx="472">
                  <c:v>-4.0512999999999999E-9</c:v>
                </c:pt>
                <c:pt idx="473">
                  <c:v>-4.0450999999999996E-9</c:v>
                </c:pt>
                <c:pt idx="474">
                  <c:v>-4.0387999999999997E-9</c:v>
                </c:pt>
                <c:pt idx="475">
                  <c:v>-4.0326000000000003E-9</c:v>
                </c:pt>
                <c:pt idx="476">
                  <c:v>-4.0262999999999996E-9</c:v>
                </c:pt>
                <c:pt idx="477">
                  <c:v>-4.0201000000000002E-9</c:v>
                </c:pt>
                <c:pt idx="478">
                  <c:v>-4.0138000000000003E-9</c:v>
                </c:pt>
                <c:pt idx="479">
                  <c:v>-4.0076000000000001E-9</c:v>
                </c:pt>
                <c:pt idx="480">
                  <c:v>-4.0013000000000002E-9</c:v>
                </c:pt>
                <c:pt idx="481">
                  <c:v>-3.9951E-9</c:v>
                </c:pt>
                <c:pt idx="482">
                  <c:v>-3.9888000000000001E-9</c:v>
                </c:pt>
                <c:pt idx="483">
                  <c:v>-3.9825999999999999E-9</c:v>
                </c:pt>
                <c:pt idx="484">
                  <c:v>-3.9763E-9</c:v>
                </c:pt>
                <c:pt idx="485">
                  <c:v>-3.9700999999999998E-9</c:v>
                </c:pt>
                <c:pt idx="486">
                  <c:v>-3.9637999999999999E-9</c:v>
                </c:pt>
                <c:pt idx="487">
                  <c:v>-3.9575999999999997E-9</c:v>
                </c:pt>
                <c:pt idx="488">
                  <c:v>-3.9512999999999998E-9</c:v>
                </c:pt>
                <c:pt idx="489">
                  <c:v>-3.9451000000000004E-9</c:v>
                </c:pt>
                <c:pt idx="490">
                  <c:v>-3.9387999999999997E-9</c:v>
                </c:pt>
                <c:pt idx="491">
                  <c:v>-3.9326000000000003E-9</c:v>
                </c:pt>
                <c:pt idx="492">
                  <c:v>-3.9263000000000004E-9</c:v>
                </c:pt>
                <c:pt idx="493">
                  <c:v>-3.9201000000000001E-9</c:v>
                </c:pt>
                <c:pt idx="494">
                  <c:v>-3.9138000000000003E-9</c:v>
                </c:pt>
                <c:pt idx="495">
                  <c:v>-3.9076E-9</c:v>
                </c:pt>
                <c:pt idx="496">
                  <c:v>-3.9013000000000002E-9</c:v>
                </c:pt>
                <c:pt idx="497">
                  <c:v>-3.8950999999999999E-9</c:v>
                </c:pt>
                <c:pt idx="498">
                  <c:v>-3.8888000000000001E-9</c:v>
                </c:pt>
                <c:pt idx="499">
                  <c:v>-3.8825999999999998E-9</c:v>
                </c:pt>
                <c:pt idx="500">
                  <c:v>-3.8762999999999999E-9</c:v>
                </c:pt>
                <c:pt idx="501">
                  <c:v>-3.8700999999999997E-9</c:v>
                </c:pt>
                <c:pt idx="502">
                  <c:v>-3.8637999999999998E-9</c:v>
                </c:pt>
                <c:pt idx="503">
                  <c:v>-3.8576000000000004E-9</c:v>
                </c:pt>
                <c:pt idx="504">
                  <c:v>-3.8512999999999997E-9</c:v>
                </c:pt>
                <c:pt idx="505">
                  <c:v>-3.8451000000000003E-9</c:v>
                </c:pt>
                <c:pt idx="506">
                  <c:v>-3.8387999999999996E-9</c:v>
                </c:pt>
                <c:pt idx="507">
                  <c:v>-3.8326000000000002E-9</c:v>
                </c:pt>
                <c:pt idx="508">
                  <c:v>-3.8263000000000003E-9</c:v>
                </c:pt>
                <c:pt idx="509">
                  <c:v>-3.8201000000000001E-9</c:v>
                </c:pt>
                <c:pt idx="510">
                  <c:v>-3.8138000000000002E-9</c:v>
                </c:pt>
                <c:pt idx="511">
                  <c:v>-3.8076E-9</c:v>
                </c:pt>
                <c:pt idx="512">
                  <c:v>-3.8013000000000001E-9</c:v>
                </c:pt>
                <c:pt idx="513">
                  <c:v>-3.7950999999999999E-9</c:v>
                </c:pt>
                <c:pt idx="514">
                  <c:v>-3.7888E-9</c:v>
                </c:pt>
                <c:pt idx="515">
                  <c:v>-3.7825999999999997E-9</c:v>
                </c:pt>
                <c:pt idx="516">
                  <c:v>-3.7762999999999999E-9</c:v>
                </c:pt>
                <c:pt idx="517">
                  <c:v>-3.7700999999999996E-9</c:v>
                </c:pt>
                <c:pt idx="518">
                  <c:v>-3.7637999999999998E-9</c:v>
                </c:pt>
                <c:pt idx="519">
                  <c:v>-3.7576000000000003E-9</c:v>
                </c:pt>
                <c:pt idx="520">
                  <c:v>-3.7512999999999997E-9</c:v>
                </c:pt>
                <c:pt idx="521">
                  <c:v>-3.7451000000000002E-9</c:v>
                </c:pt>
                <c:pt idx="522">
                  <c:v>-3.7388000000000004E-9</c:v>
                </c:pt>
                <c:pt idx="523">
                  <c:v>-3.7326000000000001E-9</c:v>
                </c:pt>
                <c:pt idx="524">
                  <c:v>-3.7263000000000003E-9</c:v>
                </c:pt>
                <c:pt idx="525">
                  <c:v>-3.7201E-9</c:v>
                </c:pt>
                <c:pt idx="526">
                  <c:v>-3.7138000000000001E-9</c:v>
                </c:pt>
                <c:pt idx="527">
                  <c:v>-3.7075999999999999E-9</c:v>
                </c:pt>
                <c:pt idx="528">
                  <c:v>-3.7013E-9</c:v>
                </c:pt>
                <c:pt idx="529">
                  <c:v>-3.6951000000000002E-9</c:v>
                </c:pt>
                <c:pt idx="530">
                  <c:v>-3.6887999999999999E-9</c:v>
                </c:pt>
                <c:pt idx="531">
                  <c:v>-3.6826000000000001E-9</c:v>
                </c:pt>
                <c:pt idx="532">
                  <c:v>-3.6762999999999998E-9</c:v>
                </c:pt>
                <c:pt idx="533">
                  <c:v>-3.6701E-9</c:v>
                </c:pt>
                <c:pt idx="534">
                  <c:v>-3.6638000000000001E-9</c:v>
                </c:pt>
                <c:pt idx="535">
                  <c:v>-3.6575999999999999E-9</c:v>
                </c:pt>
                <c:pt idx="536">
                  <c:v>-3.6513E-9</c:v>
                </c:pt>
                <c:pt idx="537">
                  <c:v>-3.6451000000000002E-9</c:v>
                </c:pt>
                <c:pt idx="538">
                  <c:v>-3.6387999999999999E-9</c:v>
                </c:pt>
                <c:pt idx="539">
                  <c:v>-3.6326E-9</c:v>
                </c:pt>
                <c:pt idx="540">
                  <c:v>-3.6263000000000002E-9</c:v>
                </c:pt>
                <c:pt idx="541">
                  <c:v>-3.6200999999999999E-9</c:v>
                </c:pt>
                <c:pt idx="542">
                  <c:v>-3.6138000000000001E-9</c:v>
                </c:pt>
                <c:pt idx="543">
                  <c:v>-3.6075999999999998E-9</c:v>
                </c:pt>
                <c:pt idx="544">
                  <c:v>-3.6013E-9</c:v>
                </c:pt>
                <c:pt idx="545">
                  <c:v>-3.5951000000000001E-9</c:v>
                </c:pt>
                <c:pt idx="546">
                  <c:v>-3.5887999999999998E-9</c:v>
                </c:pt>
                <c:pt idx="547">
                  <c:v>-3.5826E-9</c:v>
                </c:pt>
                <c:pt idx="548">
                  <c:v>-3.5763000000000002E-9</c:v>
                </c:pt>
                <c:pt idx="549">
                  <c:v>-3.5700999999999999E-9</c:v>
                </c:pt>
                <c:pt idx="550">
                  <c:v>-3.5638E-9</c:v>
                </c:pt>
                <c:pt idx="551">
                  <c:v>-3.5576000000000002E-9</c:v>
                </c:pt>
                <c:pt idx="552">
                  <c:v>-3.5512999999999999E-9</c:v>
                </c:pt>
                <c:pt idx="553">
                  <c:v>-3.5451000000000001E-9</c:v>
                </c:pt>
                <c:pt idx="554">
                  <c:v>-3.5387999999999998E-9</c:v>
                </c:pt>
                <c:pt idx="555">
                  <c:v>-3.5326E-9</c:v>
                </c:pt>
                <c:pt idx="556">
                  <c:v>-3.5263000000000001E-9</c:v>
                </c:pt>
                <c:pt idx="557">
                  <c:v>-3.5200999999999999E-9</c:v>
                </c:pt>
                <c:pt idx="558">
                  <c:v>-3.5138E-9</c:v>
                </c:pt>
                <c:pt idx="559">
                  <c:v>-3.5076000000000002E-9</c:v>
                </c:pt>
                <c:pt idx="560">
                  <c:v>-3.5012999999999999E-9</c:v>
                </c:pt>
                <c:pt idx="561">
                  <c:v>-3.4951000000000001E-9</c:v>
                </c:pt>
                <c:pt idx="562">
                  <c:v>-3.4888000000000002E-9</c:v>
                </c:pt>
                <c:pt idx="563">
                  <c:v>-3.4825999999999999E-9</c:v>
                </c:pt>
                <c:pt idx="564">
                  <c:v>-3.4763000000000001E-9</c:v>
                </c:pt>
                <c:pt idx="565">
                  <c:v>-3.4700999999999998E-9</c:v>
                </c:pt>
                <c:pt idx="566">
                  <c:v>-3.4638E-9</c:v>
                </c:pt>
                <c:pt idx="567">
                  <c:v>-3.4576000000000001E-9</c:v>
                </c:pt>
                <c:pt idx="568">
                  <c:v>-3.4512999999999999E-9</c:v>
                </c:pt>
                <c:pt idx="569">
                  <c:v>-3.4451E-9</c:v>
                </c:pt>
                <c:pt idx="570">
                  <c:v>-3.4388000000000002E-9</c:v>
                </c:pt>
                <c:pt idx="571">
                  <c:v>-3.4325999999999999E-9</c:v>
                </c:pt>
                <c:pt idx="572">
                  <c:v>-3.4263E-9</c:v>
                </c:pt>
                <c:pt idx="573">
                  <c:v>-3.4200999999999998E-9</c:v>
                </c:pt>
                <c:pt idx="574">
                  <c:v>-3.4137999999999999E-9</c:v>
                </c:pt>
                <c:pt idx="575">
                  <c:v>-3.4076000000000001E-9</c:v>
                </c:pt>
                <c:pt idx="576">
                  <c:v>-3.4012999999999998E-9</c:v>
                </c:pt>
                <c:pt idx="577">
                  <c:v>-3.3951E-9</c:v>
                </c:pt>
                <c:pt idx="578">
                  <c:v>-3.3888000000000001E-9</c:v>
                </c:pt>
                <c:pt idx="579">
                  <c:v>-3.3825999999999999E-9</c:v>
                </c:pt>
                <c:pt idx="580">
                  <c:v>-3.3763E-9</c:v>
                </c:pt>
                <c:pt idx="581">
                  <c:v>-3.3701000000000002E-9</c:v>
                </c:pt>
                <c:pt idx="582">
                  <c:v>-3.3637999999999999E-9</c:v>
                </c:pt>
                <c:pt idx="583">
                  <c:v>-3.3576000000000001E-9</c:v>
                </c:pt>
                <c:pt idx="584">
                  <c:v>-3.3513000000000002E-9</c:v>
                </c:pt>
                <c:pt idx="585">
                  <c:v>-3.3451E-9</c:v>
                </c:pt>
                <c:pt idx="586">
                  <c:v>-3.3388000000000001E-9</c:v>
                </c:pt>
                <c:pt idx="587">
                  <c:v>-3.3325999999999998E-9</c:v>
                </c:pt>
                <c:pt idx="588">
                  <c:v>-3.3263E-9</c:v>
                </c:pt>
                <c:pt idx="589">
                  <c:v>-3.3201000000000001E-9</c:v>
                </c:pt>
                <c:pt idx="590">
                  <c:v>-3.3137999999999999E-9</c:v>
                </c:pt>
                <c:pt idx="591">
                  <c:v>-3.3076E-9</c:v>
                </c:pt>
                <c:pt idx="592">
                  <c:v>-3.3013000000000002E-9</c:v>
                </c:pt>
                <c:pt idx="593">
                  <c:v>-3.2950999999999999E-9</c:v>
                </c:pt>
                <c:pt idx="594">
                  <c:v>-3.2888000000000001E-9</c:v>
                </c:pt>
                <c:pt idx="595">
                  <c:v>-3.2825999999999998E-9</c:v>
                </c:pt>
                <c:pt idx="596">
                  <c:v>-3.2762999999999999E-9</c:v>
                </c:pt>
                <c:pt idx="597">
                  <c:v>-3.2701000000000001E-9</c:v>
                </c:pt>
                <c:pt idx="598">
                  <c:v>-3.2637999999999998E-9</c:v>
                </c:pt>
                <c:pt idx="599">
                  <c:v>-3.2576E-9</c:v>
                </c:pt>
                <c:pt idx="600">
                  <c:v>-3.2513000000000001E-9</c:v>
                </c:pt>
                <c:pt idx="601">
                  <c:v>-3.2450999999999999E-9</c:v>
                </c:pt>
                <c:pt idx="602">
                  <c:v>-3.2388E-9</c:v>
                </c:pt>
                <c:pt idx="603">
                  <c:v>-3.2326000000000002E-9</c:v>
                </c:pt>
                <c:pt idx="604">
                  <c:v>-3.2262999999999999E-9</c:v>
                </c:pt>
                <c:pt idx="605">
                  <c:v>-3.2201000000000001E-9</c:v>
                </c:pt>
                <c:pt idx="606">
                  <c:v>-3.2137999999999998E-9</c:v>
                </c:pt>
                <c:pt idx="607">
                  <c:v>-3.2076E-9</c:v>
                </c:pt>
                <c:pt idx="608">
                  <c:v>-3.2013000000000001E-9</c:v>
                </c:pt>
                <c:pt idx="609">
                  <c:v>-3.1950999999999999E-9</c:v>
                </c:pt>
                <c:pt idx="610">
                  <c:v>-3.1888E-9</c:v>
                </c:pt>
                <c:pt idx="611">
                  <c:v>-3.1826000000000002E-9</c:v>
                </c:pt>
                <c:pt idx="612">
                  <c:v>-3.1762999999999999E-9</c:v>
                </c:pt>
                <c:pt idx="613">
                  <c:v>-3.1701E-9</c:v>
                </c:pt>
                <c:pt idx="614">
                  <c:v>-3.1638000000000002E-9</c:v>
                </c:pt>
                <c:pt idx="615">
                  <c:v>-3.1575999999999999E-9</c:v>
                </c:pt>
                <c:pt idx="616">
                  <c:v>-3.1513000000000001E-9</c:v>
                </c:pt>
                <c:pt idx="617">
                  <c:v>-3.1450999999999998E-9</c:v>
                </c:pt>
                <c:pt idx="618">
                  <c:v>-3.1388E-9</c:v>
                </c:pt>
                <c:pt idx="619">
                  <c:v>-3.1326000000000001E-9</c:v>
                </c:pt>
                <c:pt idx="620">
                  <c:v>-3.1262999999999998E-9</c:v>
                </c:pt>
                <c:pt idx="621">
                  <c:v>-3.1201E-9</c:v>
                </c:pt>
                <c:pt idx="622">
                  <c:v>-3.1138000000000001E-9</c:v>
                </c:pt>
                <c:pt idx="623">
                  <c:v>-3.1075999999999999E-9</c:v>
                </c:pt>
                <c:pt idx="624">
                  <c:v>-3.1013E-9</c:v>
                </c:pt>
                <c:pt idx="625">
                  <c:v>-3.0951000000000002E-9</c:v>
                </c:pt>
                <c:pt idx="626">
                  <c:v>-3.0887999999999999E-9</c:v>
                </c:pt>
                <c:pt idx="627">
                  <c:v>-3.0826000000000001E-9</c:v>
                </c:pt>
                <c:pt idx="628">
                  <c:v>-3.0762999999999998E-9</c:v>
                </c:pt>
                <c:pt idx="629">
                  <c:v>-3.0701E-9</c:v>
                </c:pt>
                <c:pt idx="630">
                  <c:v>-3.0638000000000001E-9</c:v>
                </c:pt>
                <c:pt idx="631">
                  <c:v>-3.0575999999999999E-9</c:v>
                </c:pt>
                <c:pt idx="632">
                  <c:v>-3.0513E-9</c:v>
                </c:pt>
                <c:pt idx="633">
                  <c:v>-3.0451000000000002E-9</c:v>
                </c:pt>
                <c:pt idx="634">
                  <c:v>-3.0387999999999999E-9</c:v>
                </c:pt>
                <c:pt idx="635">
                  <c:v>-3.0326000000000001E-9</c:v>
                </c:pt>
                <c:pt idx="636">
                  <c:v>-3.0263000000000002E-9</c:v>
                </c:pt>
                <c:pt idx="637">
                  <c:v>-3.0200999999999999E-9</c:v>
                </c:pt>
                <c:pt idx="638">
                  <c:v>-3.0138000000000001E-9</c:v>
                </c:pt>
                <c:pt idx="639">
                  <c:v>-3.0075999999999998E-9</c:v>
                </c:pt>
                <c:pt idx="640">
                  <c:v>-3.0013E-9</c:v>
                </c:pt>
                <c:pt idx="641">
                  <c:v>-2.9951000000000001E-9</c:v>
                </c:pt>
                <c:pt idx="642">
                  <c:v>-2.9887999999999999E-9</c:v>
                </c:pt>
                <c:pt idx="643">
                  <c:v>-2.9826E-9</c:v>
                </c:pt>
                <c:pt idx="644">
                  <c:v>-2.9763000000000002E-9</c:v>
                </c:pt>
                <c:pt idx="645">
                  <c:v>-2.9700999999999999E-9</c:v>
                </c:pt>
                <c:pt idx="646">
                  <c:v>-2.9638E-9</c:v>
                </c:pt>
                <c:pt idx="647">
                  <c:v>-2.9575999999999998E-9</c:v>
                </c:pt>
                <c:pt idx="648">
                  <c:v>-2.9512999999999999E-9</c:v>
                </c:pt>
                <c:pt idx="649">
                  <c:v>-2.9451000000000001E-9</c:v>
                </c:pt>
                <c:pt idx="650">
                  <c:v>-2.9387999999999998E-9</c:v>
                </c:pt>
                <c:pt idx="651">
                  <c:v>-2.9326E-9</c:v>
                </c:pt>
                <c:pt idx="652">
                  <c:v>-2.9263000000000001E-9</c:v>
                </c:pt>
                <c:pt idx="653">
                  <c:v>-2.9200999999999999E-9</c:v>
                </c:pt>
                <c:pt idx="654">
                  <c:v>-2.9138E-9</c:v>
                </c:pt>
                <c:pt idx="655">
                  <c:v>-2.9076000000000002E-9</c:v>
                </c:pt>
                <c:pt idx="656">
                  <c:v>-2.9012999999999999E-9</c:v>
                </c:pt>
                <c:pt idx="657">
                  <c:v>-2.8951000000000001E-9</c:v>
                </c:pt>
                <c:pt idx="658">
                  <c:v>-2.8888000000000002E-9</c:v>
                </c:pt>
                <c:pt idx="659">
                  <c:v>-2.8826E-9</c:v>
                </c:pt>
                <c:pt idx="660">
                  <c:v>-2.8763000000000001E-9</c:v>
                </c:pt>
                <c:pt idx="661">
                  <c:v>-2.8700999999999998E-9</c:v>
                </c:pt>
                <c:pt idx="662">
                  <c:v>-2.8638E-9</c:v>
                </c:pt>
                <c:pt idx="663">
                  <c:v>-2.8576000000000001E-9</c:v>
                </c:pt>
                <c:pt idx="664">
                  <c:v>-2.8512999999999999E-9</c:v>
                </c:pt>
                <c:pt idx="665">
                  <c:v>-2.8451E-9</c:v>
                </c:pt>
                <c:pt idx="666">
                  <c:v>-2.8388000000000002E-9</c:v>
                </c:pt>
                <c:pt idx="667">
                  <c:v>-2.8325999999999999E-9</c:v>
                </c:pt>
                <c:pt idx="668">
                  <c:v>-2.8263000000000001E-9</c:v>
                </c:pt>
                <c:pt idx="669">
                  <c:v>-2.8200999999999998E-9</c:v>
                </c:pt>
                <c:pt idx="670">
                  <c:v>-2.8137999999999999E-9</c:v>
                </c:pt>
                <c:pt idx="671">
                  <c:v>-2.8076000000000001E-9</c:v>
                </c:pt>
                <c:pt idx="672">
                  <c:v>-2.8012999999999998E-9</c:v>
                </c:pt>
                <c:pt idx="673">
                  <c:v>-2.7951E-9</c:v>
                </c:pt>
                <c:pt idx="674">
                  <c:v>-2.7888000000000001E-9</c:v>
                </c:pt>
                <c:pt idx="675">
                  <c:v>-2.7825999999999999E-9</c:v>
                </c:pt>
                <c:pt idx="676">
                  <c:v>-2.7763E-9</c:v>
                </c:pt>
                <c:pt idx="677">
                  <c:v>-2.7701000000000002E-9</c:v>
                </c:pt>
                <c:pt idx="678">
                  <c:v>-2.7637999999999999E-9</c:v>
                </c:pt>
                <c:pt idx="679">
                  <c:v>-2.7576000000000001E-9</c:v>
                </c:pt>
                <c:pt idx="680">
                  <c:v>-2.7512999999999998E-9</c:v>
                </c:pt>
                <c:pt idx="681">
                  <c:v>-2.7451E-9</c:v>
                </c:pt>
                <c:pt idx="682">
                  <c:v>-2.7388000000000001E-9</c:v>
                </c:pt>
                <c:pt idx="683">
                  <c:v>-2.7325999999999998E-9</c:v>
                </c:pt>
                <c:pt idx="684">
                  <c:v>-2.7263E-9</c:v>
                </c:pt>
                <c:pt idx="685">
                  <c:v>-2.7201000000000002E-9</c:v>
                </c:pt>
                <c:pt idx="686">
                  <c:v>-2.7137999999999999E-9</c:v>
                </c:pt>
                <c:pt idx="687">
                  <c:v>-2.7076E-9</c:v>
                </c:pt>
                <c:pt idx="688">
                  <c:v>-2.7013000000000002E-9</c:v>
                </c:pt>
                <c:pt idx="689">
                  <c:v>-2.6950999999999999E-9</c:v>
                </c:pt>
                <c:pt idx="690">
                  <c:v>-2.6888000000000001E-9</c:v>
                </c:pt>
                <c:pt idx="691">
                  <c:v>-2.6825999999999998E-9</c:v>
                </c:pt>
                <c:pt idx="692">
                  <c:v>-2.6763E-9</c:v>
                </c:pt>
                <c:pt idx="693">
                  <c:v>-2.6701000000000001E-9</c:v>
                </c:pt>
                <c:pt idx="694">
                  <c:v>-2.6637999999999998E-9</c:v>
                </c:pt>
                <c:pt idx="695">
                  <c:v>-2.6576E-9</c:v>
                </c:pt>
                <c:pt idx="696">
                  <c:v>-2.6513000000000001E-9</c:v>
                </c:pt>
                <c:pt idx="697">
                  <c:v>-2.6450999999999999E-9</c:v>
                </c:pt>
                <c:pt idx="698">
                  <c:v>-2.6388E-9</c:v>
                </c:pt>
                <c:pt idx="699">
                  <c:v>-2.6326000000000002E-9</c:v>
                </c:pt>
                <c:pt idx="700">
                  <c:v>-2.6262999999999999E-9</c:v>
                </c:pt>
                <c:pt idx="701">
                  <c:v>-2.6201000000000001E-9</c:v>
                </c:pt>
                <c:pt idx="702">
                  <c:v>-2.6137999999999998E-9</c:v>
                </c:pt>
                <c:pt idx="703">
                  <c:v>-2.6076E-9</c:v>
                </c:pt>
                <c:pt idx="704">
                  <c:v>-2.6013000000000001E-9</c:v>
                </c:pt>
                <c:pt idx="705">
                  <c:v>-2.5950999999999999E-9</c:v>
                </c:pt>
                <c:pt idx="706">
                  <c:v>-2.5888E-9</c:v>
                </c:pt>
                <c:pt idx="707">
                  <c:v>-2.5826000000000002E-9</c:v>
                </c:pt>
                <c:pt idx="708">
                  <c:v>-2.5762999999999999E-9</c:v>
                </c:pt>
                <c:pt idx="709">
                  <c:v>-2.5701E-9</c:v>
                </c:pt>
                <c:pt idx="710">
                  <c:v>-2.5638000000000002E-9</c:v>
                </c:pt>
                <c:pt idx="711">
                  <c:v>-2.5575999999999999E-9</c:v>
                </c:pt>
                <c:pt idx="712">
                  <c:v>-2.5513000000000001E-9</c:v>
                </c:pt>
                <c:pt idx="713">
                  <c:v>-2.5450999999999998E-9</c:v>
                </c:pt>
                <c:pt idx="714">
                  <c:v>-2.5388E-9</c:v>
                </c:pt>
                <c:pt idx="715">
                  <c:v>-2.5326000000000001E-9</c:v>
                </c:pt>
                <c:pt idx="716">
                  <c:v>-2.5262999999999998E-9</c:v>
                </c:pt>
                <c:pt idx="717">
                  <c:v>-2.5201E-9</c:v>
                </c:pt>
                <c:pt idx="718">
                  <c:v>-2.5138000000000001E-9</c:v>
                </c:pt>
                <c:pt idx="719">
                  <c:v>-2.5075999999999999E-9</c:v>
                </c:pt>
                <c:pt idx="720">
                  <c:v>-2.5013E-9</c:v>
                </c:pt>
                <c:pt idx="721">
                  <c:v>-2.4951000000000002E-9</c:v>
                </c:pt>
                <c:pt idx="722">
                  <c:v>-2.4887999999999999E-9</c:v>
                </c:pt>
                <c:pt idx="723">
                  <c:v>-2.4826000000000001E-9</c:v>
                </c:pt>
                <c:pt idx="724">
                  <c:v>-2.4762999999999998E-9</c:v>
                </c:pt>
                <c:pt idx="725">
                  <c:v>-2.4701E-9</c:v>
                </c:pt>
                <c:pt idx="726">
                  <c:v>-2.4638000000000001E-9</c:v>
                </c:pt>
                <c:pt idx="727">
                  <c:v>-2.4575999999999999E-9</c:v>
                </c:pt>
                <c:pt idx="728">
                  <c:v>-2.4513E-9</c:v>
                </c:pt>
                <c:pt idx="729">
                  <c:v>-2.4451000000000002E-9</c:v>
                </c:pt>
                <c:pt idx="730">
                  <c:v>-2.4387999999999999E-9</c:v>
                </c:pt>
                <c:pt idx="731">
                  <c:v>-2.4326000000000001E-9</c:v>
                </c:pt>
                <c:pt idx="732">
                  <c:v>-2.4263000000000002E-9</c:v>
                </c:pt>
                <c:pt idx="733">
                  <c:v>-2.4200999999999999E-9</c:v>
                </c:pt>
                <c:pt idx="734">
                  <c:v>-2.4138000000000001E-9</c:v>
                </c:pt>
                <c:pt idx="735">
                  <c:v>-2.4075999999999998E-9</c:v>
                </c:pt>
                <c:pt idx="736">
                  <c:v>-2.4013E-9</c:v>
                </c:pt>
                <c:pt idx="737">
                  <c:v>-2.3951000000000001E-9</c:v>
                </c:pt>
                <c:pt idx="738">
                  <c:v>-2.3887999999999999E-9</c:v>
                </c:pt>
                <c:pt idx="739">
                  <c:v>-2.3826E-9</c:v>
                </c:pt>
                <c:pt idx="740">
                  <c:v>-2.3763000000000002E-9</c:v>
                </c:pt>
                <c:pt idx="741">
                  <c:v>-2.3700999999999999E-9</c:v>
                </c:pt>
                <c:pt idx="742">
                  <c:v>-2.3638E-9</c:v>
                </c:pt>
                <c:pt idx="743">
                  <c:v>-2.3575999999999998E-9</c:v>
                </c:pt>
                <c:pt idx="744">
                  <c:v>-2.3512999999999999E-9</c:v>
                </c:pt>
                <c:pt idx="745">
                  <c:v>-2.3451000000000001E-9</c:v>
                </c:pt>
                <c:pt idx="746">
                  <c:v>-2.3387999999999998E-9</c:v>
                </c:pt>
                <c:pt idx="747">
                  <c:v>-2.3326E-9</c:v>
                </c:pt>
                <c:pt idx="748">
                  <c:v>-2.3263000000000001E-9</c:v>
                </c:pt>
                <c:pt idx="749">
                  <c:v>-2.3200999999999999E-9</c:v>
                </c:pt>
                <c:pt idx="750">
                  <c:v>-2.3138E-9</c:v>
                </c:pt>
                <c:pt idx="751">
                  <c:v>-2.3076000000000002E-9</c:v>
                </c:pt>
                <c:pt idx="752">
                  <c:v>-2.3012999999999999E-9</c:v>
                </c:pt>
                <c:pt idx="753">
                  <c:v>-2.2951000000000001E-9</c:v>
                </c:pt>
                <c:pt idx="754">
                  <c:v>-2.2888000000000002E-9</c:v>
                </c:pt>
                <c:pt idx="755">
                  <c:v>-2.2826E-9</c:v>
                </c:pt>
                <c:pt idx="756">
                  <c:v>-2.2763000000000001E-9</c:v>
                </c:pt>
                <c:pt idx="757">
                  <c:v>-2.2700999999999998E-9</c:v>
                </c:pt>
                <c:pt idx="758">
                  <c:v>-2.2638E-9</c:v>
                </c:pt>
                <c:pt idx="759">
                  <c:v>-2.2576000000000001E-9</c:v>
                </c:pt>
                <c:pt idx="760">
                  <c:v>-2.2512999999999999E-9</c:v>
                </c:pt>
                <c:pt idx="761">
                  <c:v>-2.2451E-9</c:v>
                </c:pt>
                <c:pt idx="762">
                  <c:v>-2.2388000000000002E-9</c:v>
                </c:pt>
                <c:pt idx="763">
                  <c:v>-2.2325999999999999E-9</c:v>
                </c:pt>
                <c:pt idx="764">
                  <c:v>-2.2263000000000001E-9</c:v>
                </c:pt>
                <c:pt idx="765">
                  <c:v>-2.2200999999999998E-9</c:v>
                </c:pt>
                <c:pt idx="766">
                  <c:v>-2.2137999999999999E-9</c:v>
                </c:pt>
                <c:pt idx="767">
                  <c:v>-2.2076000000000001E-9</c:v>
                </c:pt>
                <c:pt idx="768">
                  <c:v>-2.2012999999999998E-9</c:v>
                </c:pt>
                <c:pt idx="769">
                  <c:v>-2.1951E-9</c:v>
                </c:pt>
                <c:pt idx="770">
                  <c:v>-2.1888000000000001E-9</c:v>
                </c:pt>
                <c:pt idx="771">
                  <c:v>-2.1825999999999999E-9</c:v>
                </c:pt>
                <c:pt idx="772">
                  <c:v>-2.1763E-9</c:v>
                </c:pt>
                <c:pt idx="773">
                  <c:v>-2.1701000000000002E-9</c:v>
                </c:pt>
                <c:pt idx="774">
                  <c:v>-2.1637999999999999E-9</c:v>
                </c:pt>
                <c:pt idx="775">
                  <c:v>-2.1576000000000001E-9</c:v>
                </c:pt>
                <c:pt idx="776">
                  <c:v>-2.1512999999999998E-9</c:v>
                </c:pt>
                <c:pt idx="777">
                  <c:v>-2.1451E-9</c:v>
                </c:pt>
                <c:pt idx="778">
                  <c:v>-2.1388000000000001E-9</c:v>
                </c:pt>
                <c:pt idx="779">
                  <c:v>-2.1325999999999999E-9</c:v>
                </c:pt>
                <c:pt idx="780">
                  <c:v>-2.1263E-9</c:v>
                </c:pt>
                <c:pt idx="781">
                  <c:v>-2.1201000000000002E-9</c:v>
                </c:pt>
                <c:pt idx="782">
                  <c:v>-2.1137999999999999E-9</c:v>
                </c:pt>
                <c:pt idx="783">
                  <c:v>-2.1076E-9</c:v>
                </c:pt>
                <c:pt idx="784">
                  <c:v>-2.1013000000000002E-9</c:v>
                </c:pt>
                <c:pt idx="785">
                  <c:v>-2.0950999999999999E-9</c:v>
                </c:pt>
                <c:pt idx="786">
                  <c:v>-2.0888000000000001E-9</c:v>
                </c:pt>
                <c:pt idx="787">
                  <c:v>-2.0825999999999998E-9</c:v>
                </c:pt>
                <c:pt idx="788">
                  <c:v>-2.0763E-9</c:v>
                </c:pt>
                <c:pt idx="789">
                  <c:v>-2.0701000000000001E-9</c:v>
                </c:pt>
                <c:pt idx="790">
                  <c:v>-2.0637999999999998E-9</c:v>
                </c:pt>
                <c:pt idx="791">
                  <c:v>-2.0576E-9</c:v>
                </c:pt>
                <c:pt idx="792">
                  <c:v>-2.0513000000000001E-9</c:v>
                </c:pt>
                <c:pt idx="793">
                  <c:v>-2.0450999999999999E-9</c:v>
                </c:pt>
                <c:pt idx="794">
                  <c:v>-2.0388E-9</c:v>
                </c:pt>
                <c:pt idx="795">
                  <c:v>-2.0326000000000002E-9</c:v>
                </c:pt>
                <c:pt idx="796">
                  <c:v>-2.0262999999999999E-9</c:v>
                </c:pt>
                <c:pt idx="797">
                  <c:v>-2.0201000000000001E-9</c:v>
                </c:pt>
                <c:pt idx="798">
                  <c:v>-2.0137999999999998E-9</c:v>
                </c:pt>
                <c:pt idx="799">
                  <c:v>-2.0076E-9</c:v>
                </c:pt>
                <c:pt idx="800">
                  <c:v>-2.0013000000000001E-9</c:v>
                </c:pt>
                <c:pt idx="801">
                  <c:v>-1.9950999999999999E-9</c:v>
                </c:pt>
                <c:pt idx="802">
                  <c:v>-1.9888E-9</c:v>
                </c:pt>
                <c:pt idx="803">
                  <c:v>-1.9826000000000002E-9</c:v>
                </c:pt>
                <c:pt idx="804">
                  <c:v>-1.9762999999999999E-9</c:v>
                </c:pt>
                <c:pt idx="805">
                  <c:v>-1.9701000000000001E-9</c:v>
                </c:pt>
                <c:pt idx="806">
                  <c:v>-1.9638000000000002E-9</c:v>
                </c:pt>
                <c:pt idx="807">
                  <c:v>-1.9575999999999999E-9</c:v>
                </c:pt>
                <c:pt idx="808">
                  <c:v>-1.9513000000000001E-9</c:v>
                </c:pt>
                <c:pt idx="809">
                  <c:v>-1.9450999999999998E-9</c:v>
                </c:pt>
                <c:pt idx="810">
                  <c:v>-1.9388E-9</c:v>
                </c:pt>
                <c:pt idx="811">
                  <c:v>-1.9326000000000001E-9</c:v>
                </c:pt>
                <c:pt idx="812">
                  <c:v>-1.9262999999999999E-9</c:v>
                </c:pt>
                <c:pt idx="813">
                  <c:v>-1.9201E-9</c:v>
                </c:pt>
                <c:pt idx="814">
                  <c:v>-1.9138000000000002E-9</c:v>
                </c:pt>
                <c:pt idx="815">
                  <c:v>-1.9075999999999999E-9</c:v>
                </c:pt>
                <c:pt idx="816">
                  <c:v>-1.9013E-9</c:v>
                </c:pt>
                <c:pt idx="817">
                  <c:v>-1.8950999999999998E-9</c:v>
                </c:pt>
                <c:pt idx="818">
                  <c:v>-1.8887999999999999E-9</c:v>
                </c:pt>
                <c:pt idx="819">
                  <c:v>-1.8826000000000001E-9</c:v>
                </c:pt>
                <c:pt idx="820">
                  <c:v>-1.8762999999999998E-9</c:v>
                </c:pt>
                <c:pt idx="821">
                  <c:v>-1.8701E-9</c:v>
                </c:pt>
                <c:pt idx="822">
                  <c:v>-1.8638000000000001E-9</c:v>
                </c:pt>
                <c:pt idx="823">
                  <c:v>-1.8576000000000001E-9</c:v>
                </c:pt>
                <c:pt idx="824">
                  <c:v>-1.8513E-9</c:v>
                </c:pt>
                <c:pt idx="825">
                  <c:v>-1.8451E-9</c:v>
                </c:pt>
                <c:pt idx="826">
                  <c:v>-1.8388000000000001E-9</c:v>
                </c:pt>
                <c:pt idx="827">
                  <c:v>-1.8326000000000001E-9</c:v>
                </c:pt>
                <c:pt idx="828">
                  <c:v>-1.8263E-9</c:v>
                </c:pt>
                <c:pt idx="829">
                  <c:v>-1.8200999999999999E-9</c:v>
                </c:pt>
                <c:pt idx="830">
                  <c:v>-1.8138000000000001E-9</c:v>
                </c:pt>
                <c:pt idx="831">
                  <c:v>-1.8076E-9</c:v>
                </c:pt>
                <c:pt idx="832">
                  <c:v>-1.8013E-9</c:v>
                </c:pt>
                <c:pt idx="833">
                  <c:v>-1.7950999999999999E-9</c:v>
                </c:pt>
                <c:pt idx="834">
                  <c:v>-1.7888000000000001E-9</c:v>
                </c:pt>
                <c:pt idx="835">
                  <c:v>-1.7826E-9</c:v>
                </c:pt>
                <c:pt idx="836">
                  <c:v>-1.7763E-9</c:v>
                </c:pt>
                <c:pt idx="837">
                  <c:v>-1.7700999999999999E-9</c:v>
                </c:pt>
                <c:pt idx="838">
                  <c:v>-1.7638000000000001E-9</c:v>
                </c:pt>
                <c:pt idx="839">
                  <c:v>-1.7576E-9</c:v>
                </c:pt>
                <c:pt idx="840">
                  <c:v>-1.7512999999999999E-9</c:v>
                </c:pt>
                <c:pt idx="841">
                  <c:v>-1.7450999999999999E-9</c:v>
                </c:pt>
                <c:pt idx="842">
                  <c:v>-1.7388E-9</c:v>
                </c:pt>
                <c:pt idx="843">
                  <c:v>-1.7326E-9</c:v>
                </c:pt>
                <c:pt idx="844">
                  <c:v>-1.7262999999999999E-9</c:v>
                </c:pt>
                <c:pt idx="845">
                  <c:v>-1.7201000000000001E-9</c:v>
                </c:pt>
                <c:pt idx="846">
                  <c:v>-1.7138E-9</c:v>
                </c:pt>
                <c:pt idx="847">
                  <c:v>-1.7076E-9</c:v>
                </c:pt>
                <c:pt idx="848">
                  <c:v>-1.7012999999999999E-9</c:v>
                </c:pt>
                <c:pt idx="849">
                  <c:v>-1.6951000000000001E-9</c:v>
                </c:pt>
                <c:pt idx="850">
                  <c:v>-1.6888E-9</c:v>
                </c:pt>
                <c:pt idx="851">
                  <c:v>-1.6826E-9</c:v>
                </c:pt>
                <c:pt idx="852">
                  <c:v>-1.6763000000000001E-9</c:v>
                </c:pt>
                <c:pt idx="853">
                  <c:v>-1.6701000000000001E-9</c:v>
                </c:pt>
                <c:pt idx="854">
                  <c:v>-1.6638E-9</c:v>
                </c:pt>
                <c:pt idx="855">
                  <c:v>-1.6575999999999999E-9</c:v>
                </c:pt>
                <c:pt idx="856">
                  <c:v>-1.6513000000000001E-9</c:v>
                </c:pt>
                <c:pt idx="857">
                  <c:v>-1.6451E-9</c:v>
                </c:pt>
                <c:pt idx="858">
                  <c:v>-1.6388E-9</c:v>
                </c:pt>
                <c:pt idx="859">
                  <c:v>-1.6325999999999999E-9</c:v>
                </c:pt>
                <c:pt idx="860">
                  <c:v>-1.6263000000000001E-9</c:v>
                </c:pt>
                <c:pt idx="861">
                  <c:v>-1.6201E-9</c:v>
                </c:pt>
                <c:pt idx="862">
                  <c:v>-1.6137999999999999E-9</c:v>
                </c:pt>
                <c:pt idx="863">
                  <c:v>-1.6075999999999999E-9</c:v>
                </c:pt>
                <c:pt idx="864">
                  <c:v>-1.6013E-9</c:v>
                </c:pt>
                <c:pt idx="865">
                  <c:v>-1.5951E-9</c:v>
                </c:pt>
                <c:pt idx="866">
                  <c:v>-1.5887999999999999E-9</c:v>
                </c:pt>
                <c:pt idx="867">
                  <c:v>-1.5826000000000001E-9</c:v>
                </c:pt>
                <c:pt idx="868">
                  <c:v>-1.5763E-9</c:v>
                </c:pt>
                <c:pt idx="869">
                  <c:v>-1.5701E-9</c:v>
                </c:pt>
                <c:pt idx="870">
                  <c:v>-1.5637999999999999E-9</c:v>
                </c:pt>
                <c:pt idx="871">
                  <c:v>-1.5576000000000001E-9</c:v>
                </c:pt>
                <c:pt idx="872">
                  <c:v>-1.5513E-9</c:v>
                </c:pt>
                <c:pt idx="873">
                  <c:v>-1.5451E-9</c:v>
                </c:pt>
                <c:pt idx="874">
                  <c:v>-1.5387999999999999E-9</c:v>
                </c:pt>
                <c:pt idx="875">
                  <c:v>-1.5326000000000001E-9</c:v>
                </c:pt>
                <c:pt idx="876">
                  <c:v>-1.5263E-9</c:v>
                </c:pt>
                <c:pt idx="877">
                  <c:v>-1.5201E-9</c:v>
                </c:pt>
                <c:pt idx="878">
                  <c:v>-1.5138000000000001E-9</c:v>
                </c:pt>
                <c:pt idx="879">
                  <c:v>-1.5076E-9</c:v>
                </c:pt>
                <c:pt idx="880">
                  <c:v>-1.5013E-9</c:v>
                </c:pt>
                <c:pt idx="881">
                  <c:v>-1.4950999999999999E-9</c:v>
                </c:pt>
                <c:pt idx="882">
                  <c:v>-1.4888000000000001E-9</c:v>
                </c:pt>
                <c:pt idx="883">
                  <c:v>-1.4826E-9</c:v>
                </c:pt>
                <c:pt idx="884">
                  <c:v>-1.4763E-9</c:v>
                </c:pt>
                <c:pt idx="885">
                  <c:v>-1.4700999999999999E-9</c:v>
                </c:pt>
                <c:pt idx="886">
                  <c:v>-1.4638000000000001E-9</c:v>
                </c:pt>
                <c:pt idx="887">
                  <c:v>-1.4576E-9</c:v>
                </c:pt>
                <c:pt idx="888">
                  <c:v>-1.4512999999999999E-9</c:v>
                </c:pt>
                <c:pt idx="889">
                  <c:v>-1.4450999999999999E-9</c:v>
                </c:pt>
                <c:pt idx="890">
                  <c:v>-1.4388E-9</c:v>
                </c:pt>
                <c:pt idx="891">
                  <c:v>-1.4326E-9</c:v>
                </c:pt>
                <c:pt idx="892">
                  <c:v>-1.4262999999999999E-9</c:v>
                </c:pt>
                <c:pt idx="893">
                  <c:v>-1.4201000000000001E-9</c:v>
                </c:pt>
                <c:pt idx="894">
                  <c:v>-1.4138E-9</c:v>
                </c:pt>
                <c:pt idx="895">
                  <c:v>-1.4076E-9</c:v>
                </c:pt>
                <c:pt idx="896">
                  <c:v>-1.4012999999999999E-9</c:v>
                </c:pt>
                <c:pt idx="897">
                  <c:v>-1.3951000000000001E-9</c:v>
                </c:pt>
                <c:pt idx="898">
                  <c:v>-1.3888E-9</c:v>
                </c:pt>
                <c:pt idx="899">
                  <c:v>-1.3826E-9</c:v>
                </c:pt>
                <c:pt idx="900">
                  <c:v>-1.3763000000000001E-9</c:v>
                </c:pt>
                <c:pt idx="901">
                  <c:v>-1.3701000000000001E-9</c:v>
                </c:pt>
                <c:pt idx="902">
                  <c:v>-1.3638E-9</c:v>
                </c:pt>
                <c:pt idx="903">
                  <c:v>-1.3575999999999999E-9</c:v>
                </c:pt>
                <c:pt idx="904">
                  <c:v>-1.3513000000000001E-9</c:v>
                </c:pt>
                <c:pt idx="905">
                  <c:v>-1.3451E-9</c:v>
                </c:pt>
                <c:pt idx="906">
                  <c:v>-1.3388E-9</c:v>
                </c:pt>
                <c:pt idx="907">
                  <c:v>-1.3325999999999999E-9</c:v>
                </c:pt>
                <c:pt idx="908">
                  <c:v>-1.3263000000000001E-9</c:v>
                </c:pt>
                <c:pt idx="909">
                  <c:v>-1.3201E-9</c:v>
                </c:pt>
                <c:pt idx="910">
                  <c:v>-1.3138E-9</c:v>
                </c:pt>
                <c:pt idx="911">
                  <c:v>-1.3075999999999999E-9</c:v>
                </c:pt>
                <c:pt idx="912">
                  <c:v>-1.3013E-9</c:v>
                </c:pt>
                <c:pt idx="913">
                  <c:v>-1.2951E-9</c:v>
                </c:pt>
                <c:pt idx="914">
                  <c:v>-1.2887999999999999E-9</c:v>
                </c:pt>
                <c:pt idx="915">
                  <c:v>-1.2826000000000001E-9</c:v>
                </c:pt>
                <c:pt idx="916">
                  <c:v>-1.2763E-9</c:v>
                </c:pt>
                <c:pt idx="917">
                  <c:v>-1.2701E-9</c:v>
                </c:pt>
                <c:pt idx="918">
                  <c:v>-1.2637999999999999E-9</c:v>
                </c:pt>
                <c:pt idx="919">
                  <c:v>-1.2576000000000001E-9</c:v>
                </c:pt>
                <c:pt idx="920">
                  <c:v>-1.2513E-9</c:v>
                </c:pt>
                <c:pt idx="921">
                  <c:v>-1.2451E-9</c:v>
                </c:pt>
                <c:pt idx="922">
                  <c:v>-1.2387999999999999E-9</c:v>
                </c:pt>
                <c:pt idx="923">
                  <c:v>-1.2326000000000001E-9</c:v>
                </c:pt>
                <c:pt idx="924">
                  <c:v>-1.2263E-9</c:v>
                </c:pt>
                <c:pt idx="925">
                  <c:v>-1.2201E-9</c:v>
                </c:pt>
                <c:pt idx="926">
                  <c:v>-1.2138000000000001E-9</c:v>
                </c:pt>
                <c:pt idx="927">
                  <c:v>-1.2076E-9</c:v>
                </c:pt>
                <c:pt idx="928">
                  <c:v>-1.2013E-9</c:v>
                </c:pt>
                <c:pt idx="929">
                  <c:v>-1.1950999999999999E-9</c:v>
                </c:pt>
                <c:pt idx="930">
                  <c:v>-1.1888000000000001E-9</c:v>
                </c:pt>
                <c:pt idx="931">
                  <c:v>-1.1826E-9</c:v>
                </c:pt>
                <c:pt idx="932">
                  <c:v>-1.1763E-9</c:v>
                </c:pt>
                <c:pt idx="933">
                  <c:v>-1.1700999999999999E-9</c:v>
                </c:pt>
                <c:pt idx="934">
                  <c:v>-1.1638000000000001E-9</c:v>
                </c:pt>
                <c:pt idx="935">
                  <c:v>-1.1576E-9</c:v>
                </c:pt>
                <c:pt idx="936">
                  <c:v>-1.1512999999999999E-9</c:v>
                </c:pt>
                <c:pt idx="937">
                  <c:v>-1.1450999999999999E-9</c:v>
                </c:pt>
                <c:pt idx="938">
                  <c:v>-1.1388E-9</c:v>
                </c:pt>
                <c:pt idx="939">
                  <c:v>-1.1326E-9</c:v>
                </c:pt>
                <c:pt idx="940">
                  <c:v>-1.1262999999999999E-9</c:v>
                </c:pt>
                <c:pt idx="941">
                  <c:v>-1.1201000000000001E-9</c:v>
                </c:pt>
                <c:pt idx="942">
                  <c:v>-1.1138E-9</c:v>
                </c:pt>
                <c:pt idx="943">
                  <c:v>-1.1076E-9</c:v>
                </c:pt>
                <c:pt idx="944">
                  <c:v>-1.1012999999999999E-9</c:v>
                </c:pt>
                <c:pt idx="945">
                  <c:v>-1.0951000000000001E-9</c:v>
                </c:pt>
                <c:pt idx="946">
                  <c:v>-1.0888E-9</c:v>
                </c:pt>
                <c:pt idx="947">
                  <c:v>-1.0826E-9</c:v>
                </c:pt>
                <c:pt idx="948">
                  <c:v>-1.0763000000000001E-9</c:v>
                </c:pt>
                <c:pt idx="949">
                  <c:v>-1.0701000000000001E-9</c:v>
                </c:pt>
                <c:pt idx="950">
                  <c:v>-1.0638E-9</c:v>
                </c:pt>
                <c:pt idx="951">
                  <c:v>-1.0575999999999999E-9</c:v>
                </c:pt>
                <c:pt idx="952">
                  <c:v>-1.0513000000000001E-9</c:v>
                </c:pt>
                <c:pt idx="953">
                  <c:v>-1.0451E-9</c:v>
                </c:pt>
                <c:pt idx="954">
                  <c:v>-1.0388E-9</c:v>
                </c:pt>
                <c:pt idx="955">
                  <c:v>-1.0325999999999999E-9</c:v>
                </c:pt>
                <c:pt idx="956">
                  <c:v>-1.0263000000000001E-9</c:v>
                </c:pt>
                <c:pt idx="957">
                  <c:v>-1.0201E-9</c:v>
                </c:pt>
                <c:pt idx="958">
                  <c:v>-1.0138E-9</c:v>
                </c:pt>
                <c:pt idx="959">
                  <c:v>-1.0075999999999999E-9</c:v>
                </c:pt>
                <c:pt idx="960">
                  <c:v>-1.0013E-9</c:v>
                </c:pt>
                <c:pt idx="961">
                  <c:v>-9.9510000000000001E-10</c:v>
                </c:pt>
                <c:pt idx="962">
                  <c:v>-9.8879999999999994E-10</c:v>
                </c:pt>
                <c:pt idx="963">
                  <c:v>-9.826000000000001E-10</c:v>
                </c:pt>
                <c:pt idx="964">
                  <c:v>-9.7630000000000003E-10</c:v>
                </c:pt>
                <c:pt idx="965">
                  <c:v>-9.7009999999999999E-10</c:v>
                </c:pt>
                <c:pt idx="966">
                  <c:v>-9.6379999999999992E-10</c:v>
                </c:pt>
                <c:pt idx="967">
                  <c:v>-9.5760000000000008E-10</c:v>
                </c:pt>
                <c:pt idx="968">
                  <c:v>-9.5130000000000001E-10</c:v>
                </c:pt>
                <c:pt idx="969">
                  <c:v>-9.4509999999999997E-10</c:v>
                </c:pt>
                <c:pt idx="970">
                  <c:v>-9.387999999999999E-10</c:v>
                </c:pt>
                <c:pt idx="971">
                  <c:v>-9.3260000000000007E-10</c:v>
                </c:pt>
                <c:pt idx="972">
                  <c:v>-9.263E-10</c:v>
                </c:pt>
                <c:pt idx="973">
                  <c:v>-9.2009999999999996E-10</c:v>
                </c:pt>
                <c:pt idx="974">
                  <c:v>-9.1379999999999999E-10</c:v>
                </c:pt>
                <c:pt idx="975">
                  <c:v>-9.0760000000000005E-10</c:v>
                </c:pt>
                <c:pt idx="976">
                  <c:v>-9.0129999999999998E-10</c:v>
                </c:pt>
                <c:pt idx="977">
                  <c:v>-8.9510000000000004E-10</c:v>
                </c:pt>
                <c:pt idx="978">
                  <c:v>-8.8879999999999997E-10</c:v>
                </c:pt>
                <c:pt idx="979">
                  <c:v>-8.8260000000000003E-10</c:v>
                </c:pt>
                <c:pt idx="980">
                  <c:v>-8.7629999999999996E-10</c:v>
                </c:pt>
                <c:pt idx="981">
                  <c:v>-8.7010000000000002E-10</c:v>
                </c:pt>
                <c:pt idx="982">
                  <c:v>-8.6379999999999995E-10</c:v>
                </c:pt>
                <c:pt idx="983">
                  <c:v>-8.5760000000000002E-10</c:v>
                </c:pt>
                <c:pt idx="984">
                  <c:v>-8.5130000000000005E-10</c:v>
                </c:pt>
                <c:pt idx="985">
                  <c:v>-8.4510000000000001E-10</c:v>
                </c:pt>
                <c:pt idx="986">
                  <c:v>-8.3880000000000004E-10</c:v>
                </c:pt>
                <c:pt idx="987">
                  <c:v>-8.326E-10</c:v>
                </c:pt>
                <c:pt idx="988">
                  <c:v>-8.2630000000000003E-10</c:v>
                </c:pt>
                <c:pt idx="989">
                  <c:v>-8.2009999999999999E-10</c:v>
                </c:pt>
                <c:pt idx="990">
                  <c:v>-8.1380000000000002E-10</c:v>
                </c:pt>
                <c:pt idx="991">
                  <c:v>-8.0759999999999998E-10</c:v>
                </c:pt>
                <c:pt idx="992">
                  <c:v>-8.0130000000000001E-10</c:v>
                </c:pt>
                <c:pt idx="993">
                  <c:v>-7.9509999999999997E-10</c:v>
                </c:pt>
                <c:pt idx="994">
                  <c:v>-7.8880000000000001E-10</c:v>
                </c:pt>
                <c:pt idx="995">
                  <c:v>-7.8259999999999997E-10</c:v>
                </c:pt>
                <c:pt idx="996">
                  <c:v>-7.763E-10</c:v>
                </c:pt>
                <c:pt idx="997">
                  <c:v>-7.7009999999999996E-10</c:v>
                </c:pt>
                <c:pt idx="998">
                  <c:v>-7.6379999999999999E-10</c:v>
                </c:pt>
                <c:pt idx="999">
                  <c:v>-7.5760000000000005E-10</c:v>
                </c:pt>
                <c:pt idx="1000">
                  <c:v>-7.5129999999999998E-10</c:v>
                </c:pt>
                <c:pt idx="1001">
                  <c:v>-7.4510000000000004E-10</c:v>
                </c:pt>
                <c:pt idx="1002">
                  <c:v>-7.3879999999999997E-10</c:v>
                </c:pt>
                <c:pt idx="1003">
                  <c:v>-7.3260000000000003E-10</c:v>
                </c:pt>
                <c:pt idx="1004">
                  <c:v>-7.2629999999999996E-10</c:v>
                </c:pt>
                <c:pt idx="1005">
                  <c:v>-7.2010000000000003E-10</c:v>
                </c:pt>
                <c:pt idx="1006">
                  <c:v>-7.1379999999999995E-10</c:v>
                </c:pt>
                <c:pt idx="1007">
                  <c:v>-7.0760000000000002E-10</c:v>
                </c:pt>
                <c:pt idx="1008">
                  <c:v>-7.0130000000000005E-10</c:v>
                </c:pt>
                <c:pt idx="1009">
                  <c:v>-6.9510000000000001E-10</c:v>
                </c:pt>
                <c:pt idx="1010">
                  <c:v>-6.8880000000000004E-10</c:v>
                </c:pt>
                <c:pt idx="1011">
                  <c:v>-6.826E-10</c:v>
                </c:pt>
                <c:pt idx="1012">
                  <c:v>-6.7630000000000003E-10</c:v>
                </c:pt>
                <c:pt idx="1013">
                  <c:v>-6.7009999999999999E-10</c:v>
                </c:pt>
                <c:pt idx="1014">
                  <c:v>-6.6380000000000002E-10</c:v>
                </c:pt>
                <c:pt idx="1015">
                  <c:v>-6.5759999999999998E-10</c:v>
                </c:pt>
                <c:pt idx="1016">
                  <c:v>-6.5130000000000002E-10</c:v>
                </c:pt>
                <c:pt idx="1017">
                  <c:v>-6.4509999999999997E-10</c:v>
                </c:pt>
                <c:pt idx="1018">
                  <c:v>-6.3880000000000001E-10</c:v>
                </c:pt>
                <c:pt idx="1019">
                  <c:v>-6.3259999999999997E-10</c:v>
                </c:pt>
                <c:pt idx="1020">
                  <c:v>-6.263E-10</c:v>
                </c:pt>
                <c:pt idx="1021">
                  <c:v>-6.2009999999999996E-10</c:v>
                </c:pt>
                <c:pt idx="1022">
                  <c:v>-6.1379999999999999E-10</c:v>
                </c:pt>
                <c:pt idx="1023">
                  <c:v>-6.0759999999999995E-10</c:v>
                </c:pt>
                <c:pt idx="1024">
                  <c:v>-6.0129999999999998E-10</c:v>
                </c:pt>
                <c:pt idx="1025">
                  <c:v>-5.9510000000000004E-10</c:v>
                </c:pt>
                <c:pt idx="1026">
                  <c:v>-5.8879999999999997E-10</c:v>
                </c:pt>
                <c:pt idx="1027">
                  <c:v>-5.8260000000000004E-10</c:v>
                </c:pt>
                <c:pt idx="1028">
                  <c:v>-5.7629999999999996E-10</c:v>
                </c:pt>
                <c:pt idx="1029">
                  <c:v>-5.7010000000000003E-10</c:v>
                </c:pt>
                <c:pt idx="1030">
                  <c:v>-5.6379999999999996E-10</c:v>
                </c:pt>
                <c:pt idx="1031">
                  <c:v>-5.5760000000000002E-10</c:v>
                </c:pt>
                <c:pt idx="1032">
                  <c:v>-5.5130000000000005E-10</c:v>
                </c:pt>
                <c:pt idx="1033">
                  <c:v>-5.4510000000000001E-10</c:v>
                </c:pt>
                <c:pt idx="1034">
                  <c:v>-5.3880000000000004E-10</c:v>
                </c:pt>
                <c:pt idx="1035">
                  <c:v>-5.326E-10</c:v>
                </c:pt>
                <c:pt idx="1036">
                  <c:v>-5.2630000000000003E-10</c:v>
                </c:pt>
                <c:pt idx="1037">
                  <c:v>-5.2009999999999999E-10</c:v>
                </c:pt>
                <c:pt idx="1038">
                  <c:v>-5.1380000000000002E-10</c:v>
                </c:pt>
                <c:pt idx="1039">
                  <c:v>-5.0759999999999998E-10</c:v>
                </c:pt>
                <c:pt idx="1040">
                  <c:v>-5.0130000000000002E-10</c:v>
                </c:pt>
                <c:pt idx="1041">
                  <c:v>-4.9509999999999998E-10</c:v>
                </c:pt>
                <c:pt idx="1042">
                  <c:v>-4.8880000000000001E-10</c:v>
                </c:pt>
                <c:pt idx="1043">
                  <c:v>-4.8259999999999997E-10</c:v>
                </c:pt>
                <c:pt idx="1044">
                  <c:v>-4.763E-10</c:v>
                </c:pt>
                <c:pt idx="1045">
                  <c:v>-4.7009999999999996E-10</c:v>
                </c:pt>
                <c:pt idx="1046">
                  <c:v>-4.6379999999999999E-10</c:v>
                </c:pt>
                <c:pt idx="1047">
                  <c:v>-4.576E-10</c:v>
                </c:pt>
                <c:pt idx="1048">
                  <c:v>-4.5129999999999998E-10</c:v>
                </c:pt>
                <c:pt idx="1049">
                  <c:v>-4.4509999999999999E-10</c:v>
                </c:pt>
                <c:pt idx="1050">
                  <c:v>-4.3880000000000003E-10</c:v>
                </c:pt>
                <c:pt idx="1051">
                  <c:v>-4.3259999999999998E-10</c:v>
                </c:pt>
                <c:pt idx="1052">
                  <c:v>-4.2630000000000002E-10</c:v>
                </c:pt>
                <c:pt idx="1053">
                  <c:v>-4.2009999999999998E-10</c:v>
                </c:pt>
                <c:pt idx="1054">
                  <c:v>-4.1380000000000001E-10</c:v>
                </c:pt>
                <c:pt idx="1055">
                  <c:v>-4.0760000000000002E-10</c:v>
                </c:pt>
                <c:pt idx="1056">
                  <c:v>-4.013E-10</c:v>
                </c:pt>
                <c:pt idx="1057">
                  <c:v>-3.9510000000000001E-10</c:v>
                </c:pt>
                <c:pt idx="1058">
                  <c:v>-3.8879999999999999E-10</c:v>
                </c:pt>
                <c:pt idx="1059">
                  <c:v>-3.826E-10</c:v>
                </c:pt>
                <c:pt idx="1060">
                  <c:v>-3.7629999999999998E-10</c:v>
                </c:pt>
                <c:pt idx="1061">
                  <c:v>-3.7009999999999999E-10</c:v>
                </c:pt>
                <c:pt idx="1062">
                  <c:v>-3.6380000000000003E-10</c:v>
                </c:pt>
                <c:pt idx="1063">
                  <c:v>-3.5759999999999999E-10</c:v>
                </c:pt>
                <c:pt idx="1064">
                  <c:v>-3.5130000000000002E-10</c:v>
                </c:pt>
                <c:pt idx="1065">
                  <c:v>-3.4509999999999998E-10</c:v>
                </c:pt>
                <c:pt idx="1066">
                  <c:v>-3.3880000000000001E-10</c:v>
                </c:pt>
                <c:pt idx="1067">
                  <c:v>-3.3260000000000002E-10</c:v>
                </c:pt>
                <c:pt idx="1068">
                  <c:v>-3.263E-10</c:v>
                </c:pt>
                <c:pt idx="1069">
                  <c:v>-3.2010000000000001E-10</c:v>
                </c:pt>
                <c:pt idx="1070">
                  <c:v>-3.1379999999999999E-10</c:v>
                </c:pt>
                <c:pt idx="1071">
                  <c:v>-3.076E-10</c:v>
                </c:pt>
                <c:pt idx="1072">
                  <c:v>-3.0129999999999998E-10</c:v>
                </c:pt>
                <c:pt idx="1073">
                  <c:v>-2.9509999999999999E-10</c:v>
                </c:pt>
                <c:pt idx="1074">
                  <c:v>-2.8879999999999997E-10</c:v>
                </c:pt>
                <c:pt idx="1075">
                  <c:v>-2.8259999999999999E-10</c:v>
                </c:pt>
                <c:pt idx="1076">
                  <c:v>-2.7630000000000002E-10</c:v>
                </c:pt>
                <c:pt idx="1077">
                  <c:v>-2.7009999999999998E-10</c:v>
                </c:pt>
                <c:pt idx="1078">
                  <c:v>-2.6380000000000001E-10</c:v>
                </c:pt>
                <c:pt idx="1079">
                  <c:v>-2.5760000000000002E-10</c:v>
                </c:pt>
                <c:pt idx="1080">
                  <c:v>-2.513E-10</c:v>
                </c:pt>
                <c:pt idx="1081">
                  <c:v>-2.4510000000000001E-10</c:v>
                </c:pt>
                <c:pt idx="1082">
                  <c:v>-2.3879999999999999E-10</c:v>
                </c:pt>
                <c:pt idx="1083">
                  <c:v>-2.326E-10</c:v>
                </c:pt>
                <c:pt idx="1084">
                  <c:v>-2.2630000000000001E-10</c:v>
                </c:pt>
                <c:pt idx="1085">
                  <c:v>-2.2009999999999999E-10</c:v>
                </c:pt>
                <c:pt idx="1086">
                  <c:v>-2.138E-10</c:v>
                </c:pt>
                <c:pt idx="1087">
                  <c:v>-2.0760000000000001E-10</c:v>
                </c:pt>
                <c:pt idx="1088">
                  <c:v>-2.0129999999999999E-10</c:v>
                </c:pt>
                <c:pt idx="1089">
                  <c:v>-1.951E-10</c:v>
                </c:pt>
                <c:pt idx="1090">
                  <c:v>-1.8880000000000001E-10</c:v>
                </c:pt>
                <c:pt idx="1091">
                  <c:v>-1.8259999999999999E-10</c:v>
                </c:pt>
                <c:pt idx="1092">
                  <c:v>-1.763E-10</c:v>
                </c:pt>
                <c:pt idx="1093">
                  <c:v>-1.7010000000000001E-10</c:v>
                </c:pt>
                <c:pt idx="1094">
                  <c:v>-1.6379999999999999E-10</c:v>
                </c:pt>
                <c:pt idx="1095">
                  <c:v>-1.576E-10</c:v>
                </c:pt>
                <c:pt idx="1096">
                  <c:v>-1.5130000000000001E-10</c:v>
                </c:pt>
                <c:pt idx="1097">
                  <c:v>-1.451E-10</c:v>
                </c:pt>
                <c:pt idx="1098">
                  <c:v>-1.388E-10</c:v>
                </c:pt>
                <c:pt idx="1099">
                  <c:v>-1.3260000000000001E-10</c:v>
                </c:pt>
                <c:pt idx="1100">
                  <c:v>-1.2629999999999999E-10</c:v>
                </c:pt>
                <c:pt idx="1101">
                  <c:v>-1.201E-10</c:v>
                </c:pt>
                <c:pt idx="1102">
                  <c:v>-1.138E-10</c:v>
                </c:pt>
                <c:pt idx="1103">
                  <c:v>-1.076E-10</c:v>
                </c:pt>
                <c:pt idx="1104">
                  <c:v>-1.013E-10</c:v>
                </c:pt>
                <c:pt idx="1105">
                  <c:v>-9.51E-11</c:v>
                </c:pt>
                <c:pt idx="1106">
                  <c:v>-8.8800000000000006E-11</c:v>
                </c:pt>
                <c:pt idx="1107">
                  <c:v>-8.2600000000000004E-11</c:v>
                </c:pt>
                <c:pt idx="1108">
                  <c:v>-7.6299999999999998E-11</c:v>
                </c:pt>
                <c:pt idx="1109">
                  <c:v>-7.0099999999999996E-11</c:v>
                </c:pt>
                <c:pt idx="1110">
                  <c:v>-6.3800000000000002E-11</c:v>
                </c:pt>
                <c:pt idx="1111">
                  <c:v>-5.76E-11</c:v>
                </c:pt>
                <c:pt idx="1112">
                  <c:v>-5.13E-11</c:v>
                </c:pt>
                <c:pt idx="1113">
                  <c:v>-4.5099999999999998E-11</c:v>
                </c:pt>
                <c:pt idx="1114">
                  <c:v>-3.8799999999999998E-11</c:v>
                </c:pt>
                <c:pt idx="1115">
                  <c:v>-3.2600000000000002E-11</c:v>
                </c:pt>
                <c:pt idx="1116">
                  <c:v>-2.6299999999999999E-11</c:v>
                </c:pt>
                <c:pt idx="1117">
                  <c:v>-2.01E-11</c:v>
                </c:pt>
                <c:pt idx="1118">
                  <c:v>-1.38E-11</c:v>
                </c:pt>
                <c:pt idx="1119">
                  <c:v>-7.5999999999999999E-12</c:v>
                </c:pt>
                <c:pt idx="1120">
                  <c:v>-1.2999999999999999E-12</c:v>
                </c:pt>
                <c:pt idx="1121">
                  <c:v>4.8999999999999997E-12</c:v>
                </c:pt>
                <c:pt idx="1122">
                  <c:v>1.1200000000000001E-11</c:v>
                </c:pt>
                <c:pt idx="1123">
                  <c:v>1.7399999999999999E-11</c:v>
                </c:pt>
                <c:pt idx="1124">
                  <c:v>2.37E-11</c:v>
                </c:pt>
                <c:pt idx="1125">
                  <c:v>2.9900000000000001E-11</c:v>
                </c:pt>
                <c:pt idx="1126">
                  <c:v>3.6200000000000002E-11</c:v>
                </c:pt>
                <c:pt idx="1127">
                  <c:v>4.2399999999999997E-11</c:v>
                </c:pt>
                <c:pt idx="1128">
                  <c:v>4.8699999999999997E-11</c:v>
                </c:pt>
                <c:pt idx="1129">
                  <c:v>5.4899999999999999E-11</c:v>
                </c:pt>
                <c:pt idx="1130">
                  <c:v>6.1200000000000006E-11</c:v>
                </c:pt>
                <c:pt idx="1131">
                  <c:v>6.7399999999999995E-11</c:v>
                </c:pt>
                <c:pt idx="1132">
                  <c:v>7.3700000000000001E-11</c:v>
                </c:pt>
                <c:pt idx="1133">
                  <c:v>7.9900000000000003E-11</c:v>
                </c:pt>
                <c:pt idx="1134">
                  <c:v>8.6199999999999997E-11</c:v>
                </c:pt>
                <c:pt idx="1135">
                  <c:v>9.2399999999999999E-11</c:v>
                </c:pt>
                <c:pt idx="1136">
                  <c:v>9.8700000000000006E-11</c:v>
                </c:pt>
                <c:pt idx="1137">
                  <c:v>1.0489999999999999E-10</c:v>
                </c:pt>
                <c:pt idx="1138">
                  <c:v>1.112E-10</c:v>
                </c:pt>
                <c:pt idx="1139">
                  <c:v>1.174E-10</c:v>
                </c:pt>
                <c:pt idx="1140">
                  <c:v>1.237E-10</c:v>
                </c:pt>
                <c:pt idx="1141">
                  <c:v>1.2990000000000001E-10</c:v>
                </c:pt>
                <c:pt idx="1142">
                  <c:v>1.3620000000000001E-10</c:v>
                </c:pt>
                <c:pt idx="1143">
                  <c:v>1.4239999999999999E-10</c:v>
                </c:pt>
                <c:pt idx="1144">
                  <c:v>1.4869999999999999E-10</c:v>
                </c:pt>
                <c:pt idx="1145">
                  <c:v>1.549E-10</c:v>
                </c:pt>
                <c:pt idx="1146">
                  <c:v>1.612E-10</c:v>
                </c:pt>
                <c:pt idx="1147">
                  <c:v>1.6740000000000001E-10</c:v>
                </c:pt>
                <c:pt idx="1148">
                  <c:v>1.7370000000000001E-10</c:v>
                </c:pt>
                <c:pt idx="1149">
                  <c:v>1.7989999999999999E-10</c:v>
                </c:pt>
                <c:pt idx="1150">
                  <c:v>1.8619999999999999E-10</c:v>
                </c:pt>
                <c:pt idx="1151">
                  <c:v>1.924E-10</c:v>
                </c:pt>
                <c:pt idx="1152">
                  <c:v>1.987E-10</c:v>
                </c:pt>
                <c:pt idx="1153">
                  <c:v>2.0490000000000001E-10</c:v>
                </c:pt>
                <c:pt idx="1154">
                  <c:v>2.112E-10</c:v>
                </c:pt>
                <c:pt idx="1155">
                  <c:v>2.1739999999999999E-10</c:v>
                </c:pt>
                <c:pt idx="1156">
                  <c:v>2.2369999999999999E-10</c:v>
                </c:pt>
                <c:pt idx="1157">
                  <c:v>2.299E-10</c:v>
                </c:pt>
                <c:pt idx="1158">
                  <c:v>2.3620000000000002E-10</c:v>
                </c:pt>
                <c:pt idx="1159">
                  <c:v>2.4240000000000001E-10</c:v>
                </c:pt>
                <c:pt idx="1160">
                  <c:v>2.4869999999999998E-10</c:v>
                </c:pt>
                <c:pt idx="1161">
                  <c:v>2.5490000000000002E-10</c:v>
                </c:pt>
                <c:pt idx="1162">
                  <c:v>2.6119999999999999E-10</c:v>
                </c:pt>
                <c:pt idx="1163">
                  <c:v>2.6739999999999998E-10</c:v>
                </c:pt>
                <c:pt idx="1164">
                  <c:v>2.737E-10</c:v>
                </c:pt>
                <c:pt idx="1165">
                  <c:v>2.7989999999999998E-10</c:v>
                </c:pt>
                <c:pt idx="1166">
                  <c:v>2.862E-10</c:v>
                </c:pt>
                <c:pt idx="1167">
                  <c:v>2.9239999999999999E-10</c:v>
                </c:pt>
                <c:pt idx="1168">
                  <c:v>2.9870000000000001E-10</c:v>
                </c:pt>
                <c:pt idx="1169">
                  <c:v>3.049E-10</c:v>
                </c:pt>
                <c:pt idx="1170">
                  <c:v>3.1120000000000002E-10</c:v>
                </c:pt>
                <c:pt idx="1171">
                  <c:v>3.1740000000000001E-10</c:v>
                </c:pt>
                <c:pt idx="1172">
                  <c:v>3.2369999999999998E-10</c:v>
                </c:pt>
                <c:pt idx="1173">
                  <c:v>3.2990000000000002E-10</c:v>
                </c:pt>
                <c:pt idx="1174">
                  <c:v>3.3619999999999999E-10</c:v>
                </c:pt>
                <c:pt idx="1175">
                  <c:v>3.4239999999999998E-10</c:v>
                </c:pt>
                <c:pt idx="1176">
                  <c:v>3.487E-10</c:v>
                </c:pt>
                <c:pt idx="1177">
                  <c:v>3.5489999999999998E-10</c:v>
                </c:pt>
                <c:pt idx="1178">
                  <c:v>3.612E-10</c:v>
                </c:pt>
                <c:pt idx="1179">
                  <c:v>3.6739999999999999E-10</c:v>
                </c:pt>
                <c:pt idx="1180">
                  <c:v>3.7370000000000001E-10</c:v>
                </c:pt>
                <c:pt idx="1181">
                  <c:v>3.799E-10</c:v>
                </c:pt>
                <c:pt idx="1182">
                  <c:v>3.8620000000000002E-10</c:v>
                </c:pt>
                <c:pt idx="1183">
                  <c:v>3.9240000000000001E-10</c:v>
                </c:pt>
                <c:pt idx="1184">
                  <c:v>3.9869999999999998E-10</c:v>
                </c:pt>
                <c:pt idx="1185">
                  <c:v>4.0490000000000002E-10</c:v>
                </c:pt>
                <c:pt idx="1186">
                  <c:v>4.1119999999999999E-10</c:v>
                </c:pt>
                <c:pt idx="1187">
                  <c:v>4.1739999999999998E-10</c:v>
                </c:pt>
                <c:pt idx="1188">
                  <c:v>4.2369999999999999E-10</c:v>
                </c:pt>
                <c:pt idx="1189">
                  <c:v>4.2989999999999998E-10</c:v>
                </c:pt>
                <c:pt idx="1190">
                  <c:v>4.362E-10</c:v>
                </c:pt>
                <c:pt idx="1191">
                  <c:v>4.4239999999999999E-10</c:v>
                </c:pt>
                <c:pt idx="1192">
                  <c:v>4.4870000000000001E-10</c:v>
                </c:pt>
                <c:pt idx="1193">
                  <c:v>4.549E-10</c:v>
                </c:pt>
                <c:pt idx="1194">
                  <c:v>4.6120000000000002E-10</c:v>
                </c:pt>
                <c:pt idx="1195">
                  <c:v>4.6739999999999996E-10</c:v>
                </c:pt>
                <c:pt idx="1196">
                  <c:v>4.7370000000000003E-10</c:v>
                </c:pt>
                <c:pt idx="1197">
                  <c:v>4.7989999999999997E-10</c:v>
                </c:pt>
                <c:pt idx="1198">
                  <c:v>4.8620000000000004E-10</c:v>
                </c:pt>
                <c:pt idx="1199">
                  <c:v>4.9239999999999997E-10</c:v>
                </c:pt>
                <c:pt idx="1200">
                  <c:v>4.9870000000000005E-10</c:v>
                </c:pt>
                <c:pt idx="1201">
                  <c:v>5.0489999999999998E-10</c:v>
                </c:pt>
                <c:pt idx="1202">
                  <c:v>5.1119999999999995E-10</c:v>
                </c:pt>
                <c:pt idx="1203">
                  <c:v>5.1739999999999999E-10</c:v>
                </c:pt>
                <c:pt idx="1204">
                  <c:v>5.2369999999999996E-10</c:v>
                </c:pt>
                <c:pt idx="1205">
                  <c:v>5.299E-10</c:v>
                </c:pt>
                <c:pt idx="1206">
                  <c:v>5.3619999999999997E-10</c:v>
                </c:pt>
                <c:pt idx="1207">
                  <c:v>5.4240000000000001E-10</c:v>
                </c:pt>
                <c:pt idx="1208">
                  <c:v>5.4869999999999998E-10</c:v>
                </c:pt>
                <c:pt idx="1209">
                  <c:v>5.5490000000000002E-10</c:v>
                </c:pt>
                <c:pt idx="1210">
                  <c:v>5.6119999999999999E-10</c:v>
                </c:pt>
                <c:pt idx="1211">
                  <c:v>5.6740000000000003E-10</c:v>
                </c:pt>
                <c:pt idx="1212">
                  <c:v>5.7369999999999999E-10</c:v>
                </c:pt>
                <c:pt idx="1213">
                  <c:v>5.7990000000000003E-10</c:v>
                </c:pt>
                <c:pt idx="1214">
                  <c:v>5.862E-10</c:v>
                </c:pt>
                <c:pt idx="1215">
                  <c:v>5.9240000000000004E-10</c:v>
                </c:pt>
                <c:pt idx="1216">
                  <c:v>5.9870000000000001E-10</c:v>
                </c:pt>
                <c:pt idx="1217">
                  <c:v>6.0490000000000005E-10</c:v>
                </c:pt>
                <c:pt idx="1218">
                  <c:v>6.1120000000000002E-10</c:v>
                </c:pt>
                <c:pt idx="1219">
                  <c:v>6.1739999999999996E-10</c:v>
                </c:pt>
                <c:pt idx="1220">
                  <c:v>6.2370000000000003E-10</c:v>
                </c:pt>
                <c:pt idx="1221">
                  <c:v>6.2989999999999997E-10</c:v>
                </c:pt>
                <c:pt idx="1222">
                  <c:v>6.3620000000000004E-10</c:v>
                </c:pt>
                <c:pt idx="1223">
                  <c:v>6.4239999999999997E-10</c:v>
                </c:pt>
                <c:pt idx="1224">
                  <c:v>6.4870000000000004E-10</c:v>
                </c:pt>
                <c:pt idx="1225">
                  <c:v>6.5489999999999998E-10</c:v>
                </c:pt>
                <c:pt idx="1226">
                  <c:v>6.6119999999999995E-10</c:v>
                </c:pt>
                <c:pt idx="1227">
                  <c:v>6.6739999999999999E-10</c:v>
                </c:pt>
                <c:pt idx="1228">
                  <c:v>6.7369999999999996E-10</c:v>
                </c:pt>
                <c:pt idx="1229">
                  <c:v>6.799E-10</c:v>
                </c:pt>
                <c:pt idx="1230">
                  <c:v>6.8619999999999997E-10</c:v>
                </c:pt>
                <c:pt idx="1231">
                  <c:v>6.9240000000000001E-10</c:v>
                </c:pt>
                <c:pt idx="1232">
                  <c:v>6.9869999999999998E-10</c:v>
                </c:pt>
                <c:pt idx="1233">
                  <c:v>7.0490000000000002E-10</c:v>
                </c:pt>
                <c:pt idx="1234">
                  <c:v>7.1119999999999998E-10</c:v>
                </c:pt>
                <c:pt idx="1235">
                  <c:v>7.1740000000000002E-10</c:v>
                </c:pt>
                <c:pt idx="1236">
                  <c:v>7.2369999999999999E-10</c:v>
                </c:pt>
                <c:pt idx="1237">
                  <c:v>7.2990000000000003E-10</c:v>
                </c:pt>
                <c:pt idx="1238">
                  <c:v>7.362E-10</c:v>
                </c:pt>
                <c:pt idx="1239">
                  <c:v>7.4240000000000004E-10</c:v>
                </c:pt>
                <c:pt idx="1240">
                  <c:v>7.4870000000000001E-10</c:v>
                </c:pt>
                <c:pt idx="1241">
                  <c:v>7.5490000000000005E-10</c:v>
                </c:pt>
                <c:pt idx="1242">
                  <c:v>7.6120000000000002E-10</c:v>
                </c:pt>
                <c:pt idx="1243">
                  <c:v>7.6739999999999996E-10</c:v>
                </c:pt>
                <c:pt idx="1244">
                  <c:v>7.7370000000000003E-10</c:v>
                </c:pt>
                <c:pt idx="1245">
                  <c:v>7.7989999999999996E-10</c:v>
                </c:pt>
                <c:pt idx="1246">
                  <c:v>7.8620000000000004E-10</c:v>
                </c:pt>
                <c:pt idx="1247">
                  <c:v>7.9239999999999997E-10</c:v>
                </c:pt>
                <c:pt idx="1248">
                  <c:v>7.9870000000000004E-10</c:v>
                </c:pt>
                <c:pt idx="1249">
                  <c:v>8.0489999999999998E-10</c:v>
                </c:pt>
                <c:pt idx="1250">
                  <c:v>8.1119999999999995E-10</c:v>
                </c:pt>
                <c:pt idx="1251">
                  <c:v>8.1739999999999999E-10</c:v>
                </c:pt>
                <c:pt idx="1252">
                  <c:v>8.2369999999999996E-10</c:v>
                </c:pt>
                <c:pt idx="1253">
                  <c:v>8.299E-10</c:v>
                </c:pt>
                <c:pt idx="1254">
                  <c:v>8.3619999999999997E-10</c:v>
                </c:pt>
                <c:pt idx="1255">
                  <c:v>8.4240000000000001E-10</c:v>
                </c:pt>
                <c:pt idx="1256">
                  <c:v>8.4869999999999997E-10</c:v>
                </c:pt>
                <c:pt idx="1257">
                  <c:v>8.5490000000000002E-10</c:v>
                </c:pt>
                <c:pt idx="1258">
                  <c:v>8.6119999999999998E-10</c:v>
                </c:pt>
                <c:pt idx="1259">
                  <c:v>8.6740000000000002E-10</c:v>
                </c:pt>
                <c:pt idx="1260">
                  <c:v>8.7369999999999999E-10</c:v>
                </c:pt>
                <c:pt idx="1261">
                  <c:v>8.7990000000000003E-10</c:v>
                </c:pt>
                <c:pt idx="1262">
                  <c:v>8.862E-10</c:v>
                </c:pt>
                <c:pt idx="1263">
                  <c:v>8.9240000000000004E-10</c:v>
                </c:pt>
                <c:pt idx="1264">
                  <c:v>8.9870000000000001E-10</c:v>
                </c:pt>
                <c:pt idx="1265">
                  <c:v>9.0490000000000005E-10</c:v>
                </c:pt>
                <c:pt idx="1266">
                  <c:v>9.1120000000000002E-10</c:v>
                </c:pt>
                <c:pt idx="1267">
                  <c:v>9.1739999999999995E-10</c:v>
                </c:pt>
                <c:pt idx="1268">
                  <c:v>9.2370000000000003E-10</c:v>
                </c:pt>
                <c:pt idx="1269">
                  <c:v>9.2989999999999996E-10</c:v>
                </c:pt>
                <c:pt idx="1270">
                  <c:v>9.3619999999999993E-10</c:v>
                </c:pt>
                <c:pt idx="1271">
                  <c:v>9.4239999999999997E-10</c:v>
                </c:pt>
                <c:pt idx="1272">
                  <c:v>9.4870000000000004E-10</c:v>
                </c:pt>
                <c:pt idx="1273">
                  <c:v>9.5490000000000008E-10</c:v>
                </c:pt>
                <c:pt idx="1274">
                  <c:v>9.6119999999999995E-10</c:v>
                </c:pt>
                <c:pt idx="1275">
                  <c:v>9.6739999999999999E-10</c:v>
                </c:pt>
                <c:pt idx="1276">
                  <c:v>9.7370000000000006E-10</c:v>
                </c:pt>
                <c:pt idx="1277">
                  <c:v>9.799000000000001E-10</c:v>
                </c:pt>
                <c:pt idx="1278">
                  <c:v>9.8619999999999997E-10</c:v>
                </c:pt>
                <c:pt idx="1279">
                  <c:v>9.9240000000000001E-10</c:v>
                </c:pt>
                <c:pt idx="1280">
                  <c:v>9.9870000000000008E-10</c:v>
                </c:pt>
                <c:pt idx="1281">
                  <c:v>1.0048999999999999E-9</c:v>
                </c:pt>
                <c:pt idx="1282">
                  <c:v>1.0112E-9</c:v>
                </c:pt>
                <c:pt idx="1283">
                  <c:v>1.0174E-9</c:v>
                </c:pt>
                <c:pt idx="1284">
                  <c:v>1.0237000000000001E-9</c:v>
                </c:pt>
                <c:pt idx="1285">
                  <c:v>1.0298999999999999E-9</c:v>
                </c:pt>
                <c:pt idx="1286">
                  <c:v>1.0362E-9</c:v>
                </c:pt>
                <c:pt idx="1287">
                  <c:v>1.0424E-9</c:v>
                </c:pt>
                <c:pt idx="1288">
                  <c:v>1.0486999999999999E-9</c:v>
                </c:pt>
                <c:pt idx="1289">
                  <c:v>1.0548999999999999E-9</c:v>
                </c:pt>
                <c:pt idx="1290">
                  <c:v>1.0612E-9</c:v>
                </c:pt>
                <c:pt idx="1291">
                  <c:v>1.0674000000000001E-9</c:v>
                </c:pt>
                <c:pt idx="1292">
                  <c:v>1.0736999999999999E-9</c:v>
                </c:pt>
                <c:pt idx="1293">
                  <c:v>1.0799E-9</c:v>
                </c:pt>
                <c:pt idx="1294">
                  <c:v>1.0862E-9</c:v>
                </c:pt>
                <c:pt idx="1295">
                  <c:v>1.0924000000000001E-9</c:v>
                </c:pt>
                <c:pt idx="1296">
                  <c:v>1.0986999999999999E-9</c:v>
                </c:pt>
                <c:pt idx="1297">
                  <c:v>1.1049E-9</c:v>
                </c:pt>
                <c:pt idx="1298">
                  <c:v>1.1112000000000001E-9</c:v>
                </c:pt>
                <c:pt idx="1299">
                  <c:v>1.1174000000000001E-9</c:v>
                </c:pt>
                <c:pt idx="1300">
                  <c:v>1.1237E-9</c:v>
                </c:pt>
                <c:pt idx="1301">
                  <c:v>1.1299E-9</c:v>
                </c:pt>
                <c:pt idx="1302">
                  <c:v>1.1362000000000001E-9</c:v>
                </c:pt>
                <c:pt idx="1303">
                  <c:v>1.1423999999999999E-9</c:v>
                </c:pt>
                <c:pt idx="1304">
                  <c:v>1.1487E-9</c:v>
                </c:pt>
                <c:pt idx="1305">
                  <c:v>1.1549E-9</c:v>
                </c:pt>
                <c:pt idx="1306">
                  <c:v>1.1612000000000001E-9</c:v>
                </c:pt>
                <c:pt idx="1307">
                  <c:v>1.1673999999999999E-9</c:v>
                </c:pt>
                <c:pt idx="1308">
                  <c:v>1.1737E-9</c:v>
                </c:pt>
                <c:pt idx="1309">
                  <c:v>1.1799E-9</c:v>
                </c:pt>
                <c:pt idx="1310">
                  <c:v>1.1862000000000001E-9</c:v>
                </c:pt>
                <c:pt idx="1311">
                  <c:v>1.1923999999999999E-9</c:v>
                </c:pt>
                <c:pt idx="1312">
                  <c:v>1.1987E-9</c:v>
                </c:pt>
                <c:pt idx="1313">
                  <c:v>1.2049E-9</c:v>
                </c:pt>
                <c:pt idx="1314">
                  <c:v>1.2111999999999999E-9</c:v>
                </c:pt>
                <c:pt idx="1315">
                  <c:v>1.2174E-9</c:v>
                </c:pt>
                <c:pt idx="1316">
                  <c:v>1.2237E-9</c:v>
                </c:pt>
                <c:pt idx="1317">
                  <c:v>1.2299000000000001E-9</c:v>
                </c:pt>
                <c:pt idx="1318">
                  <c:v>1.2361999999999999E-9</c:v>
                </c:pt>
                <c:pt idx="1319">
                  <c:v>1.2424E-9</c:v>
                </c:pt>
                <c:pt idx="1320">
                  <c:v>1.2487E-9</c:v>
                </c:pt>
                <c:pt idx="1321">
                  <c:v>1.2549000000000001E-9</c:v>
                </c:pt>
                <c:pt idx="1322">
                  <c:v>1.2611999999999999E-9</c:v>
                </c:pt>
                <c:pt idx="1323">
                  <c:v>1.2674E-9</c:v>
                </c:pt>
                <c:pt idx="1324">
                  <c:v>1.2737000000000001E-9</c:v>
                </c:pt>
                <c:pt idx="1325">
                  <c:v>1.2799000000000001E-9</c:v>
                </c:pt>
                <c:pt idx="1326">
                  <c:v>1.2862E-9</c:v>
                </c:pt>
                <c:pt idx="1327">
                  <c:v>1.2924E-9</c:v>
                </c:pt>
                <c:pt idx="1328">
                  <c:v>1.2987000000000001E-9</c:v>
                </c:pt>
                <c:pt idx="1329">
                  <c:v>1.3048999999999999E-9</c:v>
                </c:pt>
                <c:pt idx="1330">
                  <c:v>1.3112E-9</c:v>
                </c:pt>
                <c:pt idx="1331">
                  <c:v>1.3174E-9</c:v>
                </c:pt>
                <c:pt idx="1332">
                  <c:v>1.3237000000000001E-9</c:v>
                </c:pt>
                <c:pt idx="1333">
                  <c:v>1.3298999999999999E-9</c:v>
                </c:pt>
                <c:pt idx="1334">
                  <c:v>1.3362E-9</c:v>
                </c:pt>
                <c:pt idx="1335">
                  <c:v>1.3424E-9</c:v>
                </c:pt>
                <c:pt idx="1336">
                  <c:v>1.3486999999999999E-9</c:v>
                </c:pt>
                <c:pt idx="1337">
                  <c:v>1.3548999999999999E-9</c:v>
                </c:pt>
                <c:pt idx="1338">
                  <c:v>1.3612E-9</c:v>
                </c:pt>
                <c:pt idx="1339">
                  <c:v>1.3674000000000001E-9</c:v>
                </c:pt>
                <c:pt idx="1340">
                  <c:v>1.3736999999999999E-9</c:v>
                </c:pt>
                <c:pt idx="1341">
                  <c:v>1.3799E-9</c:v>
                </c:pt>
                <c:pt idx="1342">
                  <c:v>1.3862E-9</c:v>
                </c:pt>
                <c:pt idx="1343">
                  <c:v>1.3924000000000001E-9</c:v>
                </c:pt>
                <c:pt idx="1344">
                  <c:v>1.3986999999999999E-9</c:v>
                </c:pt>
                <c:pt idx="1345">
                  <c:v>1.4049E-9</c:v>
                </c:pt>
                <c:pt idx="1346">
                  <c:v>1.4112E-9</c:v>
                </c:pt>
                <c:pt idx="1347">
                  <c:v>1.4174000000000001E-9</c:v>
                </c:pt>
                <c:pt idx="1348">
                  <c:v>1.4237E-9</c:v>
                </c:pt>
                <c:pt idx="1349">
                  <c:v>1.4299E-9</c:v>
                </c:pt>
                <c:pt idx="1350">
                  <c:v>1.4362000000000001E-9</c:v>
                </c:pt>
                <c:pt idx="1351">
                  <c:v>1.4423999999999999E-9</c:v>
                </c:pt>
                <c:pt idx="1352">
                  <c:v>1.4487E-9</c:v>
                </c:pt>
                <c:pt idx="1353">
                  <c:v>1.4549E-9</c:v>
                </c:pt>
                <c:pt idx="1354">
                  <c:v>1.4612000000000001E-9</c:v>
                </c:pt>
                <c:pt idx="1355">
                  <c:v>1.4673999999999999E-9</c:v>
                </c:pt>
                <c:pt idx="1356">
                  <c:v>1.4737E-9</c:v>
                </c:pt>
                <c:pt idx="1357">
                  <c:v>1.4799E-9</c:v>
                </c:pt>
                <c:pt idx="1358">
                  <c:v>1.4862000000000001E-9</c:v>
                </c:pt>
                <c:pt idx="1359">
                  <c:v>1.4923999999999999E-9</c:v>
                </c:pt>
                <c:pt idx="1360">
                  <c:v>1.4987E-9</c:v>
                </c:pt>
                <c:pt idx="1361">
                  <c:v>1.5049E-9</c:v>
                </c:pt>
                <c:pt idx="1362">
                  <c:v>1.5111999999999999E-9</c:v>
                </c:pt>
                <c:pt idx="1363">
                  <c:v>1.5174E-9</c:v>
                </c:pt>
                <c:pt idx="1364">
                  <c:v>1.5237E-9</c:v>
                </c:pt>
                <c:pt idx="1365">
                  <c:v>1.5299000000000001E-9</c:v>
                </c:pt>
                <c:pt idx="1366">
                  <c:v>1.5361999999999999E-9</c:v>
                </c:pt>
                <c:pt idx="1367">
                  <c:v>1.5424E-9</c:v>
                </c:pt>
                <c:pt idx="1368">
                  <c:v>1.5487E-9</c:v>
                </c:pt>
                <c:pt idx="1369">
                  <c:v>1.5549000000000001E-9</c:v>
                </c:pt>
                <c:pt idx="1370">
                  <c:v>1.5611999999999999E-9</c:v>
                </c:pt>
                <c:pt idx="1371">
                  <c:v>1.5674E-9</c:v>
                </c:pt>
                <c:pt idx="1372">
                  <c:v>1.5737000000000001E-9</c:v>
                </c:pt>
                <c:pt idx="1373">
                  <c:v>1.5799000000000001E-9</c:v>
                </c:pt>
                <c:pt idx="1374">
                  <c:v>1.5862E-9</c:v>
                </c:pt>
                <c:pt idx="1375">
                  <c:v>1.5924E-9</c:v>
                </c:pt>
                <c:pt idx="1376">
                  <c:v>1.5987000000000001E-9</c:v>
                </c:pt>
                <c:pt idx="1377">
                  <c:v>1.6048999999999999E-9</c:v>
                </c:pt>
                <c:pt idx="1378">
                  <c:v>1.6112E-9</c:v>
                </c:pt>
                <c:pt idx="1379">
                  <c:v>1.6174E-9</c:v>
                </c:pt>
                <c:pt idx="1380">
                  <c:v>1.6237000000000001E-9</c:v>
                </c:pt>
                <c:pt idx="1381">
                  <c:v>1.6298999999999999E-9</c:v>
                </c:pt>
                <c:pt idx="1382">
                  <c:v>1.6362E-9</c:v>
                </c:pt>
                <c:pt idx="1383">
                  <c:v>1.6424E-9</c:v>
                </c:pt>
                <c:pt idx="1384">
                  <c:v>1.6486999999999999E-9</c:v>
                </c:pt>
                <c:pt idx="1385">
                  <c:v>1.6548999999999999E-9</c:v>
                </c:pt>
                <c:pt idx="1386">
                  <c:v>1.6612E-9</c:v>
                </c:pt>
                <c:pt idx="1387">
                  <c:v>1.6674000000000001E-9</c:v>
                </c:pt>
                <c:pt idx="1388">
                  <c:v>1.6736999999999999E-9</c:v>
                </c:pt>
                <c:pt idx="1389">
                  <c:v>1.6799E-9</c:v>
                </c:pt>
                <c:pt idx="1390">
                  <c:v>1.6862E-9</c:v>
                </c:pt>
                <c:pt idx="1391">
                  <c:v>1.6924000000000001E-9</c:v>
                </c:pt>
                <c:pt idx="1392">
                  <c:v>1.6986999999999999E-9</c:v>
                </c:pt>
                <c:pt idx="1393">
                  <c:v>1.7049E-9</c:v>
                </c:pt>
                <c:pt idx="1394">
                  <c:v>1.7112E-9</c:v>
                </c:pt>
                <c:pt idx="1395">
                  <c:v>1.7174000000000001E-9</c:v>
                </c:pt>
                <c:pt idx="1396">
                  <c:v>1.7237E-9</c:v>
                </c:pt>
                <c:pt idx="1397">
                  <c:v>1.7299E-9</c:v>
                </c:pt>
                <c:pt idx="1398">
                  <c:v>1.7362000000000001E-9</c:v>
                </c:pt>
                <c:pt idx="1399">
                  <c:v>1.7423999999999999E-9</c:v>
                </c:pt>
                <c:pt idx="1400">
                  <c:v>1.7487E-9</c:v>
                </c:pt>
                <c:pt idx="1401">
                  <c:v>1.7549E-9</c:v>
                </c:pt>
                <c:pt idx="1402">
                  <c:v>1.7612000000000001E-9</c:v>
                </c:pt>
                <c:pt idx="1403">
                  <c:v>1.7673999999999999E-9</c:v>
                </c:pt>
                <c:pt idx="1404">
                  <c:v>1.7737E-9</c:v>
                </c:pt>
                <c:pt idx="1405">
                  <c:v>1.7799E-9</c:v>
                </c:pt>
                <c:pt idx="1406">
                  <c:v>1.7862000000000001E-9</c:v>
                </c:pt>
                <c:pt idx="1407">
                  <c:v>1.7923999999999999E-9</c:v>
                </c:pt>
                <c:pt idx="1408">
                  <c:v>1.7987E-9</c:v>
                </c:pt>
                <c:pt idx="1409">
                  <c:v>1.8049E-9</c:v>
                </c:pt>
                <c:pt idx="1410">
                  <c:v>1.8111999999999999E-9</c:v>
                </c:pt>
                <c:pt idx="1411">
                  <c:v>1.8173999999999999E-9</c:v>
                </c:pt>
                <c:pt idx="1412">
                  <c:v>1.8237E-9</c:v>
                </c:pt>
                <c:pt idx="1413">
                  <c:v>1.8299000000000001E-9</c:v>
                </c:pt>
                <c:pt idx="1414">
                  <c:v>1.8361999999999999E-9</c:v>
                </c:pt>
                <c:pt idx="1415">
                  <c:v>1.8424E-9</c:v>
                </c:pt>
                <c:pt idx="1416">
                  <c:v>1.8487E-9</c:v>
                </c:pt>
                <c:pt idx="1417">
                  <c:v>1.8549000000000001E-9</c:v>
                </c:pt>
                <c:pt idx="1418">
                  <c:v>1.8611999999999999E-9</c:v>
                </c:pt>
                <c:pt idx="1419">
                  <c:v>1.8674E-9</c:v>
                </c:pt>
                <c:pt idx="1420">
                  <c:v>1.8736999999999998E-9</c:v>
                </c:pt>
                <c:pt idx="1421">
                  <c:v>1.8799000000000001E-9</c:v>
                </c:pt>
                <c:pt idx="1422">
                  <c:v>1.8862E-9</c:v>
                </c:pt>
                <c:pt idx="1423">
                  <c:v>1.8924000000000002E-9</c:v>
                </c:pt>
                <c:pt idx="1424">
                  <c:v>1.8987000000000001E-9</c:v>
                </c:pt>
                <c:pt idx="1425">
                  <c:v>1.9048999999999999E-9</c:v>
                </c:pt>
                <c:pt idx="1426">
                  <c:v>1.9112000000000002E-9</c:v>
                </c:pt>
                <c:pt idx="1427">
                  <c:v>1.9174E-9</c:v>
                </c:pt>
                <c:pt idx="1428">
                  <c:v>1.9236999999999999E-9</c:v>
                </c:pt>
                <c:pt idx="1429">
                  <c:v>1.9299000000000001E-9</c:v>
                </c:pt>
                <c:pt idx="1430">
                  <c:v>1.9362E-9</c:v>
                </c:pt>
                <c:pt idx="1431">
                  <c:v>1.9423999999999998E-9</c:v>
                </c:pt>
                <c:pt idx="1432">
                  <c:v>1.9487000000000001E-9</c:v>
                </c:pt>
                <c:pt idx="1433">
                  <c:v>1.9548999999999999E-9</c:v>
                </c:pt>
                <c:pt idx="1434">
                  <c:v>1.9611999999999998E-9</c:v>
                </c:pt>
                <c:pt idx="1435">
                  <c:v>1.9674000000000001E-9</c:v>
                </c:pt>
                <c:pt idx="1436">
                  <c:v>1.9736999999999999E-9</c:v>
                </c:pt>
                <c:pt idx="1437">
                  <c:v>1.9799000000000002E-9</c:v>
                </c:pt>
                <c:pt idx="1438">
                  <c:v>1.9862E-9</c:v>
                </c:pt>
                <c:pt idx="1439">
                  <c:v>1.9923999999999999E-9</c:v>
                </c:pt>
                <c:pt idx="1440">
                  <c:v>1.9987000000000001E-9</c:v>
                </c:pt>
                <c:pt idx="1441">
                  <c:v>2.0049E-9</c:v>
                </c:pt>
                <c:pt idx="1442">
                  <c:v>2.0111999999999998E-9</c:v>
                </c:pt>
                <c:pt idx="1443">
                  <c:v>2.0174000000000001E-9</c:v>
                </c:pt>
                <c:pt idx="1444">
                  <c:v>2.0236999999999999E-9</c:v>
                </c:pt>
                <c:pt idx="1445">
                  <c:v>2.0299000000000002E-9</c:v>
                </c:pt>
                <c:pt idx="1446">
                  <c:v>2.0362000000000001E-9</c:v>
                </c:pt>
                <c:pt idx="1447">
                  <c:v>2.0423999999999999E-9</c:v>
                </c:pt>
                <c:pt idx="1448">
                  <c:v>2.0487000000000002E-9</c:v>
                </c:pt>
                <c:pt idx="1449">
                  <c:v>2.0549E-9</c:v>
                </c:pt>
                <c:pt idx="1450">
                  <c:v>2.0611999999999999E-9</c:v>
                </c:pt>
                <c:pt idx="1451">
                  <c:v>2.0674000000000001E-9</c:v>
                </c:pt>
                <c:pt idx="1452">
                  <c:v>2.0737E-9</c:v>
                </c:pt>
                <c:pt idx="1453">
                  <c:v>2.0798999999999998E-9</c:v>
                </c:pt>
                <c:pt idx="1454">
                  <c:v>2.0862000000000001E-9</c:v>
                </c:pt>
                <c:pt idx="1455">
                  <c:v>2.0923999999999999E-9</c:v>
                </c:pt>
                <c:pt idx="1456">
                  <c:v>2.0986999999999998E-9</c:v>
                </c:pt>
                <c:pt idx="1457">
                  <c:v>2.1049E-9</c:v>
                </c:pt>
                <c:pt idx="1458">
                  <c:v>2.1111999999999999E-9</c:v>
                </c:pt>
                <c:pt idx="1459">
                  <c:v>2.1174000000000002E-9</c:v>
                </c:pt>
                <c:pt idx="1460">
                  <c:v>2.1237E-9</c:v>
                </c:pt>
                <c:pt idx="1461">
                  <c:v>2.1298999999999999E-9</c:v>
                </c:pt>
                <c:pt idx="1462">
                  <c:v>2.1362000000000001E-9</c:v>
                </c:pt>
                <c:pt idx="1463">
                  <c:v>2.1424E-9</c:v>
                </c:pt>
                <c:pt idx="1464">
                  <c:v>2.1486999999999998E-9</c:v>
                </c:pt>
                <c:pt idx="1465">
                  <c:v>2.1549000000000001E-9</c:v>
                </c:pt>
                <c:pt idx="1466">
                  <c:v>2.1611999999999999E-9</c:v>
                </c:pt>
                <c:pt idx="1467">
                  <c:v>2.1674000000000002E-9</c:v>
                </c:pt>
                <c:pt idx="1468">
                  <c:v>2.1737000000000001E-9</c:v>
                </c:pt>
                <c:pt idx="1469">
                  <c:v>2.1798999999999999E-9</c:v>
                </c:pt>
                <c:pt idx="1470">
                  <c:v>2.1862000000000002E-9</c:v>
                </c:pt>
                <c:pt idx="1471">
                  <c:v>2.1924E-9</c:v>
                </c:pt>
                <c:pt idx="1472">
                  <c:v>2.1986999999999999E-9</c:v>
                </c:pt>
                <c:pt idx="1473">
                  <c:v>2.2049000000000001E-9</c:v>
                </c:pt>
                <c:pt idx="1474">
                  <c:v>2.2112E-9</c:v>
                </c:pt>
                <c:pt idx="1475">
                  <c:v>2.2173999999999998E-9</c:v>
                </c:pt>
                <c:pt idx="1476">
                  <c:v>2.2237000000000001E-9</c:v>
                </c:pt>
                <c:pt idx="1477">
                  <c:v>2.2298999999999999E-9</c:v>
                </c:pt>
                <c:pt idx="1478">
                  <c:v>2.2362000000000002E-9</c:v>
                </c:pt>
                <c:pt idx="1479">
                  <c:v>2.2424E-9</c:v>
                </c:pt>
                <c:pt idx="1480">
                  <c:v>2.2486999999999999E-9</c:v>
                </c:pt>
                <c:pt idx="1481">
                  <c:v>2.2549000000000001E-9</c:v>
                </c:pt>
                <c:pt idx="1482">
                  <c:v>2.2612E-9</c:v>
                </c:pt>
                <c:pt idx="1483">
                  <c:v>2.2673999999999998E-9</c:v>
                </c:pt>
                <c:pt idx="1484">
                  <c:v>2.2737000000000001E-9</c:v>
                </c:pt>
                <c:pt idx="1485">
                  <c:v>2.2799E-9</c:v>
                </c:pt>
                <c:pt idx="1486">
                  <c:v>2.2861999999999998E-9</c:v>
                </c:pt>
                <c:pt idx="1487">
                  <c:v>2.2924000000000001E-9</c:v>
                </c:pt>
                <c:pt idx="1488">
                  <c:v>2.2986999999999999E-9</c:v>
                </c:pt>
                <c:pt idx="1489">
                  <c:v>2.3049000000000002E-9</c:v>
                </c:pt>
                <c:pt idx="1490">
                  <c:v>2.3112E-9</c:v>
                </c:pt>
                <c:pt idx="1491">
                  <c:v>2.3173999999999999E-9</c:v>
                </c:pt>
                <c:pt idx="1492">
                  <c:v>2.3237000000000002E-9</c:v>
                </c:pt>
                <c:pt idx="1493">
                  <c:v>2.3299E-9</c:v>
                </c:pt>
                <c:pt idx="1494">
                  <c:v>2.3361999999999999E-9</c:v>
                </c:pt>
                <c:pt idx="1495">
                  <c:v>2.3424000000000001E-9</c:v>
                </c:pt>
                <c:pt idx="1496">
                  <c:v>2.3487E-9</c:v>
                </c:pt>
                <c:pt idx="1497">
                  <c:v>2.3548999999999998E-9</c:v>
                </c:pt>
                <c:pt idx="1498">
                  <c:v>2.3612000000000001E-9</c:v>
                </c:pt>
                <c:pt idx="1499">
                  <c:v>2.3673999999999999E-9</c:v>
                </c:pt>
                <c:pt idx="1500">
                  <c:v>2.3737000000000002E-9</c:v>
                </c:pt>
                <c:pt idx="1501">
                  <c:v>2.3799E-9</c:v>
                </c:pt>
                <c:pt idx="1502">
                  <c:v>2.3861999999999999E-9</c:v>
                </c:pt>
                <c:pt idx="1503">
                  <c:v>2.3924000000000001E-9</c:v>
                </c:pt>
                <c:pt idx="1504">
                  <c:v>2.3987E-9</c:v>
                </c:pt>
                <c:pt idx="1505">
                  <c:v>2.4048999999999998E-9</c:v>
                </c:pt>
                <c:pt idx="1506">
                  <c:v>2.4112000000000001E-9</c:v>
                </c:pt>
                <c:pt idx="1507">
                  <c:v>2.4173999999999999E-9</c:v>
                </c:pt>
                <c:pt idx="1508">
                  <c:v>2.4236999999999998E-9</c:v>
                </c:pt>
                <c:pt idx="1509">
                  <c:v>2.4299000000000001E-9</c:v>
                </c:pt>
                <c:pt idx="1510">
                  <c:v>2.4361999999999999E-9</c:v>
                </c:pt>
                <c:pt idx="1511">
                  <c:v>2.4424000000000002E-9</c:v>
                </c:pt>
                <c:pt idx="1512">
                  <c:v>2.4487E-9</c:v>
                </c:pt>
                <c:pt idx="1513">
                  <c:v>2.4548999999999999E-9</c:v>
                </c:pt>
                <c:pt idx="1514">
                  <c:v>2.4612000000000001E-9</c:v>
                </c:pt>
                <c:pt idx="1515">
                  <c:v>2.4674E-9</c:v>
                </c:pt>
                <c:pt idx="1516">
                  <c:v>2.4736999999999998E-9</c:v>
                </c:pt>
                <c:pt idx="1517">
                  <c:v>2.4799000000000001E-9</c:v>
                </c:pt>
                <c:pt idx="1518">
                  <c:v>2.4862E-9</c:v>
                </c:pt>
                <c:pt idx="1519">
                  <c:v>2.4924000000000002E-9</c:v>
                </c:pt>
                <c:pt idx="1520">
                  <c:v>2.4987000000000001E-9</c:v>
                </c:pt>
                <c:pt idx="1521">
                  <c:v>2.5048999999999999E-9</c:v>
                </c:pt>
                <c:pt idx="1522">
                  <c:v>2.5112000000000002E-9</c:v>
                </c:pt>
                <c:pt idx="1523">
                  <c:v>2.5174E-9</c:v>
                </c:pt>
                <c:pt idx="1524">
                  <c:v>2.5236999999999999E-9</c:v>
                </c:pt>
                <c:pt idx="1525">
                  <c:v>2.5299000000000001E-9</c:v>
                </c:pt>
                <c:pt idx="1526">
                  <c:v>2.5362E-9</c:v>
                </c:pt>
                <c:pt idx="1527">
                  <c:v>2.5423999999999998E-9</c:v>
                </c:pt>
                <c:pt idx="1528">
                  <c:v>2.5487000000000001E-9</c:v>
                </c:pt>
                <c:pt idx="1529">
                  <c:v>2.5548999999999999E-9</c:v>
                </c:pt>
                <c:pt idx="1530">
                  <c:v>2.5611999999999998E-9</c:v>
                </c:pt>
                <c:pt idx="1531">
                  <c:v>2.5674E-9</c:v>
                </c:pt>
                <c:pt idx="1532">
                  <c:v>2.5736999999999999E-9</c:v>
                </c:pt>
                <c:pt idx="1533">
                  <c:v>2.5799000000000002E-9</c:v>
                </c:pt>
                <c:pt idx="1534">
                  <c:v>2.5862E-9</c:v>
                </c:pt>
                <c:pt idx="1535">
                  <c:v>2.5923999999999999E-9</c:v>
                </c:pt>
                <c:pt idx="1536">
                  <c:v>2.5987000000000001E-9</c:v>
                </c:pt>
                <c:pt idx="1537">
                  <c:v>2.6049E-9</c:v>
                </c:pt>
                <c:pt idx="1538">
                  <c:v>2.6111999999999998E-9</c:v>
                </c:pt>
                <c:pt idx="1539">
                  <c:v>2.6174000000000001E-9</c:v>
                </c:pt>
                <c:pt idx="1540">
                  <c:v>2.6236999999999999E-9</c:v>
                </c:pt>
                <c:pt idx="1541">
                  <c:v>2.6299000000000002E-9</c:v>
                </c:pt>
                <c:pt idx="1542">
                  <c:v>2.6362000000000001E-9</c:v>
                </c:pt>
                <c:pt idx="1543">
                  <c:v>2.6423999999999999E-9</c:v>
                </c:pt>
                <c:pt idx="1544">
                  <c:v>2.6487000000000002E-9</c:v>
                </c:pt>
                <c:pt idx="1545">
                  <c:v>2.6549E-9</c:v>
                </c:pt>
                <c:pt idx="1546">
                  <c:v>2.6611999999999999E-9</c:v>
                </c:pt>
                <c:pt idx="1547">
                  <c:v>2.6674000000000001E-9</c:v>
                </c:pt>
                <c:pt idx="1548">
                  <c:v>2.6737E-9</c:v>
                </c:pt>
                <c:pt idx="1549">
                  <c:v>2.6798999999999998E-9</c:v>
                </c:pt>
                <c:pt idx="1550">
                  <c:v>2.6862000000000001E-9</c:v>
                </c:pt>
                <c:pt idx="1551">
                  <c:v>2.6923999999999999E-9</c:v>
                </c:pt>
                <c:pt idx="1552">
                  <c:v>2.6987000000000002E-9</c:v>
                </c:pt>
                <c:pt idx="1553">
                  <c:v>2.7049E-9</c:v>
                </c:pt>
                <c:pt idx="1554">
                  <c:v>2.7111999999999999E-9</c:v>
                </c:pt>
                <c:pt idx="1555">
                  <c:v>2.7174000000000001E-9</c:v>
                </c:pt>
                <c:pt idx="1556">
                  <c:v>2.7237E-9</c:v>
                </c:pt>
                <c:pt idx="1557">
                  <c:v>2.7298999999999998E-9</c:v>
                </c:pt>
                <c:pt idx="1558">
                  <c:v>2.7362000000000001E-9</c:v>
                </c:pt>
                <c:pt idx="1559">
                  <c:v>2.7424E-9</c:v>
                </c:pt>
                <c:pt idx="1560">
                  <c:v>2.7486999999999998E-9</c:v>
                </c:pt>
                <c:pt idx="1561">
                  <c:v>2.7549000000000001E-9</c:v>
                </c:pt>
                <c:pt idx="1562">
                  <c:v>2.7611999999999999E-9</c:v>
                </c:pt>
                <c:pt idx="1563">
                  <c:v>2.7674000000000002E-9</c:v>
                </c:pt>
                <c:pt idx="1564">
                  <c:v>2.7737E-9</c:v>
                </c:pt>
                <c:pt idx="1565">
                  <c:v>2.7798999999999999E-9</c:v>
                </c:pt>
                <c:pt idx="1566">
                  <c:v>2.7862000000000002E-9</c:v>
                </c:pt>
                <c:pt idx="1567">
                  <c:v>2.7924E-9</c:v>
                </c:pt>
                <c:pt idx="1568">
                  <c:v>2.7986999999999999E-9</c:v>
                </c:pt>
                <c:pt idx="1569">
                  <c:v>2.8049000000000001E-9</c:v>
                </c:pt>
                <c:pt idx="1570">
                  <c:v>2.8112E-9</c:v>
                </c:pt>
                <c:pt idx="1571">
                  <c:v>2.8173999999999998E-9</c:v>
                </c:pt>
                <c:pt idx="1572">
                  <c:v>2.8237000000000001E-9</c:v>
                </c:pt>
                <c:pt idx="1573">
                  <c:v>2.8298999999999999E-9</c:v>
                </c:pt>
                <c:pt idx="1574">
                  <c:v>2.8362000000000002E-9</c:v>
                </c:pt>
                <c:pt idx="1575">
                  <c:v>2.8424E-9</c:v>
                </c:pt>
                <c:pt idx="1576">
                  <c:v>2.8486999999999999E-9</c:v>
                </c:pt>
                <c:pt idx="1577">
                  <c:v>2.8549000000000001E-9</c:v>
                </c:pt>
                <c:pt idx="1578">
                  <c:v>2.8612E-9</c:v>
                </c:pt>
                <c:pt idx="1579">
                  <c:v>2.8673999999999998E-9</c:v>
                </c:pt>
                <c:pt idx="1580">
                  <c:v>2.8737000000000001E-9</c:v>
                </c:pt>
                <c:pt idx="1581">
                  <c:v>2.8799E-9</c:v>
                </c:pt>
                <c:pt idx="1582">
                  <c:v>2.8861999999999998E-9</c:v>
                </c:pt>
                <c:pt idx="1583">
                  <c:v>2.8924000000000001E-9</c:v>
                </c:pt>
                <c:pt idx="1584">
                  <c:v>2.8986999999999999E-9</c:v>
                </c:pt>
                <c:pt idx="1585">
                  <c:v>2.9049000000000002E-9</c:v>
                </c:pt>
                <c:pt idx="1586">
                  <c:v>2.9112E-9</c:v>
                </c:pt>
                <c:pt idx="1587">
                  <c:v>2.9173999999999999E-9</c:v>
                </c:pt>
                <c:pt idx="1588">
                  <c:v>2.9237000000000002E-9</c:v>
                </c:pt>
                <c:pt idx="1589">
                  <c:v>2.9299E-9</c:v>
                </c:pt>
                <c:pt idx="1590">
                  <c:v>2.9361999999999998E-9</c:v>
                </c:pt>
                <c:pt idx="1591">
                  <c:v>2.9424000000000001E-9</c:v>
                </c:pt>
                <c:pt idx="1592">
                  <c:v>2.9487E-9</c:v>
                </c:pt>
                <c:pt idx="1593">
                  <c:v>2.9548999999999998E-9</c:v>
                </c:pt>
                <c:pt idx="1594">
                  <c:v>2.9612000000000001E-9</c:v>
                </c:pt>
                <c:pt idx="1595">
                  <c:v>2.9673999999999999E-9</c:v>
                </c:pt>
                <c:pt idx="1596">
                  <c:v>2.9737000000000002E-9</c:v>
                </c:pt>
                <c:pt idx="1597">
                  <c:v>2.9799E-9</c:v>
                </c:pt>
                <c:pt idx="1598">
                  <c:v>2.9861999999999999E-9</c:v>
                </c:pt>
                <c:pt idx="1599">
                  <c:v>2.9924000000000001E-9</c:v>
                </c:pt>
                <c:pt idx="1600">
                  <c:v>2.9987E-9</c:v>
                </c:pt>
                <c:pt idx="1601">
                  <c:v>3.0048999999999998E-9</c:v>
                </c:pt>
                <c:pt idx="1602">
                  <c:v>3.0112000000000001E-9</c:v>
                </c:pt>
                <c:pt idx="1603">
                  <c:v>3.0173999999999999E-9</c:v>
                </c:pt>
                <c:pt idx="1604">
                  <c:v>3.0236999999999998E-9</c:v>
                </c:pt>
                <c:pt idx="1605">
                  <c:v>3.0299000000000001E-9</c:v>
                </c:pt>
                <c:pt idx="1606">
                  <c:v>3.0361999999999999E-9</c:v>
                </c:pt>
                <c:pt idx="1607">
                  <c:v>3.0424000000000002E-9</c:v>
                </c:pt>
                <c:pt idx="1608">
                  <c:v>3.0487E-9</c:v>
                </c:pt>
                <c:pt idx="1609">
                  <c:v>3.0548999999999999E-9</c:v>
                </c:pt>
                <c:pt idx="1610">
                  <c:v>3.0612000000000001E-9</c:v>
                </c:pt>
                <c:pt idx="1611">
                  <c:v>3.0674E-9</c:v>
                </c:pt>
                <c:pt idx="1612">
                  <c:v>3.0736999999999998E-9</c:v>
                </c:pt>
                <c:pt idx="1613">
                  <c:v>3.0799000000000001E-9</c:v>
                </c:pt>
                <c:pt idx="1614">
                  <c:v>3.0862E-9</c:v>
                </c:pt>
                <c:pt idx="1615">
                  <c:v>3.0924000000000002E-9</c:v>
                </c:pt>
                <c:pt idx="1616">
                  <c:v>3.0987000000000001E-9</c:v>
                </c:pt>
                <c:pt idx="1617">
                  <c:v>3.1048999999999999E-9</c:v>
                </c:pt>
                <c:pt idx="1618">
                  <c:v>3.1112000000000002E-9</c:v>
                </c:pt>
                <c:pt idx="1619">
                  <c:v>3.1174E-9</c:v>
                </c:pt>
                <c:pt idx="1620">
                  <c:v>3.1236999999999999E-9</c:v>
                </c:pt>
                <c:pt idx="1621">
                  <c:v>3.1299000000000001E-9</c:v>
                </c:pt>
                <c:pt idx="1622">
                  <c:v>3.1362E-9</c:v>
                </c:pt>
                <c:pt idx="1623">
                  <c:v>3.1423999999999998E-9</c:v>
                </c:pt>
                <c:pt idx="1624">
                  <c:v>3.1487000000000001E-9</c:v>
                </c:pt>
                <c:pt idx="1625">
                  <c:v>3.1548999999999999E-9</c:v>
                </c:pt>
                <c:pt idx="1626">
                  <c:v>3.1611999999999998E-9</c:v>
                </c:pt>
                <c:pt idx="1627">
                  <c:v>3.1674E-9</c:v>
                </c:pt>
                <c:pt idx="1628">
                  <c:v>3.1736999999999999E-9</c:v>
                </c:pt>
                <c:pt idx="1629">
                  <c:v>3.1799000000000002E-9</c:v>
                </c:pt>
                <c:pt idx="1630">
                  <c:v>3.1862E-9</c:v>
                </c:pt>
                <c:pt idx="1631">
                  <c:v>3.1923999999999999E-9</c:v>
                </c:pt>
                <c:pt idx="1632">
                  <c:v>3.1987000000000001E-9</c:v>
                </c:pt>
                <c:pt idx="1633">
                  <c:v>3.2049E-9</c:v>
                </c:pt>
                <c:pt idx="1634">
                  <c:v>3.2111999999999998E-9</c:v>
                </c:pt>
                <c:pt idx="1635">
                  <c:v>3.2174000000000001E-9</c:v>
                </c:pt>
                <c:pt idx="1636">
                  <c:v>3.2236999999999999E-9</c:v>
                </c:pt>
                <c:pt idx="1637">
                  <c:v>3.2299000000000002E-9</c:v>
                </c:pt>
                <c:pt idx="1638">
                  <c:v>3.2362000000000001E-9</c:v>
                </c:pt>
                <c:pt idx="1639">
                  <c:v>3.2423999999999999E-9</c:v>
                </c:pt>
                <c:pt idx="1640">
                  <c:v>3.2487000000000002E-9</c:v>
                </c:pt>
                <c:pt idx="1641">
                  <c:v>3.2549E-9</c:v>
                </c:pt>
                <c:pt idx="1642">
                  <c:v>3.2611999999999999E-9</c:v>
                </c:pt>
                <c:pt idx="1643">
                  <c:v>3.2674000000000001E-9</c:v>
                </c:pt>
                <c:pt idx="1644">
                  <c:v>3.2737E-9</c:v>
                </c:pt>
                <c:pt idx="1645">
                  <c:v>3.2798999999999998E-9</c:v>
                </c:pt>
                <c:pt idx="1646">
                  <c:v>3.2862000000000001E-9</c:v>
                </c:pt>
                <c:pt idx="1647">
                  <c:v>3.2923999999999999E-9</c:v>
                </c:pt>
                <c:pt idx="1648">
                  <c:v>3.2987000000000002E-9</c:v>
                </c:pt>
                <c:pt idx="1649">
                  <c:v>3.3049E-9</c:v>
                </c:pt>
                <c:pt idx="1650">
                  <c:v>3.3111999999999999E-9</c:v>
                </c:pt>
                <c:pt idx="1651">
                  <c:v>3.3174000000000001E-9</c:v>
                </c:pt>
                <c:pt idx="1652">
                  <c:v>3.3237E-9</c:v>
                </c:pt>
                <c:pt idx="1653">
                  <c:v>3.3298999999999998E-9</c:v>
                </c:pt>
                <c:pt idx="1654">
                  <c:v>3.3362000000000001E-9</c:v>
                </c:pt>
                <c:pt idx="1655">
                  <c:v>3.3424E-9</c:v>
                </c:pt>
                <c:pt idx="1656">
                  <c:v>3.3486999999999998E-9</c:v>
                </c:pt>
                <c:pt idx="1657">
                  <c:v>3.3549000000000001E-9</c:v>
                </c:pt>
                <c:pt idx="1658">
                  <c:v>3.3611999999999999E-9</c:v>
                </c:pt>
                <c:pt idx="1659">
                  <c:v>3.3674000000000002E-9</c:v>
                </c:pt>
                <c:pt idx="1660">
                  <c:v>3.3737E-9</c:v>
                </c:pt>
                <c:pt idx="1661">
                  <c:v>3.3798999999999999E-9</c:v>
                </c:pt>
                <c:pt idx="1662">
                  <c:v>3.3862000000000002E-9</c:v>
                </c:pt>
                <c:pt idx="1663">
                  <c:v>3.3924E-9</c:v>
                </c:pt>
                <c:pt idx="1664">
                  <c:v>3.3986999999999999E-9</c:v>
                </c:pt>
                <c:pt idx="1665">
                  <c:v>3.4049000000000001E-9</c:v>
                </c:pt>
                <c:pt idx="1666">
                  <c:v>3.4112E-9</c:v>
                </c:pt>
                <c:pt idx="1667">
                  <c:v>3.4173999999999998E-9</c:v>
                </c:pt>
                <c:pt idx="1668">
                  <c:v>3.4237000000000001E-9</c:v>
                </c:pt>
                <c:pt idx="1669">
                  <c:v>3.4298999999999999E-9</c:v>
                </c:pt>
                <c:pt idx="1670">
                  <c:v>3.4362000000000002E-9</c:v>
                </c:pt>
                <c:pt idx="1671">
                  <c:v>3.4424E-9</c:v>
                </c:pt>
                <c:pt idx="1672">
                  <c:v>3.4486999999999999E-9</c:v>
                </c:pt>
                <c:pt idx="1673">
                  <c:v>3.4549000000000001E-9</c:v>
                </c:pt>
                <c:pt idx="1674">
                  <c:v>3.4612E-9</c:v>
                </c:pt>
                <c:pt idx="1675">
                  <c:v>3.4673999999999998E-9</c:v>
                </c:pt>
                <c:pt idx="1676">
                  <c:v>3.4737000000000001E-9</c:v>
                </c:pt>
                <c:pt idx="1677">
                  <c:v>3.4798999999999999E-9</c:v>
                </c:pt>
                <c:pt idx="1678">
                  <c:v>3.4861999999999998E-9</c:v>
                </c:pt>
                <c:pt idx="1679">
                  <c:v>3.4924000000000001E-9</c:v>
                </c:pt>
                <c:pt idx="1680">
                  <c:v>3.4986999999999999E-9</c:v>
                </c:pt>
                <c:pt idx="1681">
                  <c:v>3.5049000000000002E-9</c:v>
                </c:pt>
                <c:pt idx="1682">
                  <c:v>3.5112E-9</c:v>
                </c:pt>
                <c:pt idx="1683">
                  <c:v>3.5173999999999999E-9</c:v>
                </c:pt>
                <c:pt idx="1684">
                  <c:v>3.5237000000000001E-9</c:v>
                </c:pt>
                <c:pt idx="1685">
                  <c:v>3.5299E-9</c:v>
                </c:pt>
                <c:pt idx="1686">
                  <c:v>3.5361999999999998E-9</c:v>
                </c:pt>
                <c:pt idx="1687">
                  <c:v>3.5424000000000001E-9</c:v>
                </c:pt>
                <c:pt idx="1688">
                  <c:v>3.5487E-9</c:v>
                </c:pt>
                <c:pt idx="1689">
                  <c:v>3.5549000000000002E-9</c:v>
                </c:pt>
                <c:pt idx="1690">
                  <c:v>3.5612000000000001E-9</c:v>
                </c:pt>
                <c:pt idx="1691">
                  <c:v>3.5673999999999999E-9</c:v>
                </c:pt>
                <c:pt idx="1692">
                  <c:v>3.5737000000000002E-9</c:v>
                </c:pt>
                <c:pt idx="1693">
                  <c:v>3.5799E-9</c:v>
                </c:pt>
                <c:pt idx="1694">
                  <c:v>3.5861999999999999E-9</c:v>
                </c:pt>
                <c:pt idx="1695">
                  <c:v>3.5924000000000001E-9</c:v>
                </c:pt>
                <c:pt idx="1696">
                  <c:v>3.5987E-9</c:v>
                </c:pt>
                <c:pt idx="1697">
                  <c:v>3.6048999999999998E-9</c:v>
                </c:pt>
                <c:pt idx="1698">
                  <c:v>3.6112000000000001E-9</c:v>
                </c:pt>
                <c:pt idx="1699">
                  <c:v>3.6173999999999999E-9</c:v>
                </c:pt>
                <c:pt idx="1700">
                  <c:v>3.6236999999999998E-9</c:v>
                </c:pt>
                <c:pt idx="1701">
                  <c:v>3.6299E-9</c:v>
                </c:pt>
                <c:pt idx="1702">
                  <c:v>3.6361999999999999E-9</c:v>
                </c:pt>
                <c:pt idx="1703">
                  <c:v>3.6424000000000002E-9</c:v>
                </c:pt>
                <c:pt idx="1704">
                  <c:v>3.6487E-9</c:v>
                </c:pt>
                <c:pt idx="1705">
                  <c:v>3.6548999999999999E-9</c:v>
                </c:pt>
                <c:pt idx="1706">
                  <c:v>3.6612000000000001E-9</c:v>
                </c:pt>
                <c:pt idx="1707">
                  <c:v>3.6674E-9</c:v>
                </c:pt>
                <c:pt idx="1708">
                  <c:v>3.6736999999999998E-9</c:v>
                </c:pt>
                <c:pt idx="1709">
                  <c:v>3.6799000000000001E-9</c:v>
                </c:pt>
                <c:pt idx="1710">
                  <c:v>3.6861999999999999E-9</c:v>
                </c:pt>
                <c:pt idx="1711">
                  <c:v>3.6924000000000002E-9</c:v>
                </c:pt>
                <c:pt idx="1712">
                  <c:v>3.6987000000000001E-9</c:v>
                </c:pt>
                <c:pt idx="1713">
                  <c:v>3.7048999999999999E-9</c:v>
                </c:pt>
                <c:pt idx="1714">
                  <c:v>3.7112000000000002E-9</c:v>
                </c:pt>
                <c:pt idx="1715">
                  <c:v>3.7174E-9</c:v>
                </c:pt>
                <c:pt idx="1716">
                  <c:v>3.7236999999999999E-9</c:v>
                </c:pt>
                <c:pt idx="1717">
                  <c:v>3.7298999999999997E-9</c:v>
                </c:pt>
                <c:pt idx="1718">
                  <c:v>3.7362000000000004E-9</c:v>
                </c:pt>
                <c:pt idx="1719">
                  <c:v>3.7423999999999998E-9</c:v>
                </c:pt>
                <c:pt idx="1720">
                  <c:v>3.7486999999999997E-9</c:v>
                </c:pt>
                <c:pt idx="1721">
                  <c:v>3.7548999999999999E-9</c:v>
                </c:pt>
                <c:pt idx="1722">
                  <c:v>3.7611999999999998E-9</c:v>
                </c:pt>
                <c:pt idx="1723">
                  <c:v>3.7674E-9</c:v>
                </c:pt>
                <c:pt idx="1724">
                  <c:v>3.7736999999999999E-9</c:v>
                </c:pt>
                <c:pt idx="1725">
                  <c:v>3.7799000000000002E-9</c:v>
                </c:pt>
                <c:pt idx="1726">
                  <c:v>3.7862E-9</c:v>
                </c:pt>
                <c:pt idx="1727">
                  <c:v>3.7924000000000003E-9</c:v>
                </c:pt>
                <c:pt idx="1728">
                  <c:v>3.7987000000000001E-9</c:v>
                </c:pt>
                <c:pt idx="1729">
                  <c:v>3.8049000000000004E-9</c:v>
                </c:pt>
                <c:pt idx="1730">
                  <c:v>3.8112000000000002E-9</c:v>
                </c:pt>
                <c:pt idx="1731">
                  <c:v>3.8173999999999997E-9</c:v>
                </c:pt>
                <c:pt idx="1732">
                  <c:v>3.8237000000000004E-9</c:v>
                </c:pt>
                <c:pt idx="1733">
                  <c:v>3.8298999999999998E-9</c:v>
                </c:pt>
                <c:pt idx="1734">
                  <c:v>3.8361999999999996E-9</c:v>
                </c:pt>
                <c:pt idx="1735">
                  <c:v>3.8423999999999999E-9</c:v>
                </c:pt>
                <c:pt idx="1736">
                  <c:v>3.8486999999999997E-9</c:v>
                </c:pt>
                <c:pt idx="1737">
                  <c:v>3.8549E-9</c:v>
                </c:pt>
                <c:pt idx="1738">
                  <c:v>3.8611999999999999E-9</c:v>
                </c:pt>
                <c:pt idx="1739">
                  <c:v>3.8674000000000001E-9</c:v>
                </c:pt>
                <c:pt idx="1740">
                  <c:v>3.8737E-9</c:v>
                </c:pt>
                <c:pt idx="1741">
                  <c:v>3.8799000000000002E-9</c:v>
                </c:pt>
                <c:pt idx="1742">
                  <c:v>3.8862000000000001E-9</c:v>
                </c:pt>
                <c:pt idx="1743">
                  <c:v>3.8924000000000003E-9</c:v>
                </c:pt>
                <c:pt idx="1744">
                  <c:v>3.8987000000000002E-9</c:v>
                </c:pt>
                <c:pt idx="1745">
                  <c:v>3.9048999999999996E-9</c:v>
                </c:pt>
                <c:pt idx="1746">
                  <c:v>3.9112000000000003E-9</c:v>
                </c:pt>
                <c:pt idx="1747">
                  <c:v>3.9173999999999997E-9</c:v>
                </c:pt>
                <c:pt idx="1748">
                  <c:v>3.9236999999999996E-9</c:v>
                </c:pt>
                <c:pt idx="1749">
                  <c:v>3.9298999999999998E-9</c:v>
                </c:pt>
                <c:pt idx="1750">
                  <c:v>3.9361999999999997E-9</c:v>
                </c:pt>
                <c:pt idx="1751">
                  <c:v>3.9424E-9</c:v>
                </c:pt>
                <c:pt idx="1752">
                  <c:v>3.9486999999999998E-9</c:v>
                </c:pt>
                <c:pt idx="1753">
                  <c:v>3.9549000000000001E-9</c:v>
                </c:pt>
                <c:pt idx="1754">
                  <c:v>3.9611999999999999E-9</c:v>
                </c:pt>
                <c:pt idx="1755">
                  <c:v>3.9674000000000002E-9</c:v>
                </c:pt>
                <c:pt idx="1756">
                  <c:v>3.9737E-9</c:v>
                </c:pt>
                <c:pt idx="1757">
                  <c:v>3.9799000000000003E-9</c:v>
                </c:pt>
                <c:pt idx="1758">
                  <c:v>3.9862000000000002E-9</c:v>
                </c:pt>
                <c:pt idx="1759">
                  <c:v>3.9924000000000004E-9</c:v>
                </c:pt>
                <c:pt idx="1760">
                  <c:v>3.9987000000000003E-9</c:v>
                </c:pt>
                <c:pt idx="1761">
                  <c:v>4.0048999999999997E-9</c:v>
                </c:pt>
                <c:pt idx="1762">
                  <c:v>4.0112000000000004E-9</c:v>
                </c:pt>
                <c:pt idx="1763">
                  <c:v>4.0173999999999998E-9</c:v>
                </c:pt>
                <c:pt idx="1764">
                  <c:v>4.0236999999999997E-9</c:v>
                </c:pt>
                <c:pt idx="1765">
                  <c:v>4.0298999999999999E-9</c:v>
                </c:pt>
                <c:pt idx="1766">
                  <c:v>4.0361999999999998E-9</c:v>
                </c:pt>
                <c:pt idx="1767">
                  <c:v>4.0424E-9</c:v>
                </c:pt>
                <c:pt idx="1768">
                  <c:v>4.0486999999999999E-9</c:v>
                </c:pt>
                <c:pt idx="1769">
                  <c:v>4.0549000000000001E-9</c:v>
                </c:pt>
                <c:pt idx="1770">
                  <c:v>4.0612E-9</c:v>
                </c:pt>
                <c:pt idx="1771">
                  <c:v>4.0674000000000002E-9</c:v>
                </c:pt>
                <c:pt idx="1772">
                  <c:v>4.0737000000000001E-9</c:v>
                </c:pt>
                <c:pt idx="1773">
                  <c:v>4.0799000000000004E-9</c:v>
                </c:pt>
                <c:pt idx="1774">
                  <c:v>4.0862000000000002E-9</c:v>
                </c:pt>
                <c:pt idx="1775">
                  <c:v>4.0923999999999996E-9</c:v>
                </c:pt>
                <c:pt idx="1776">
                  <c:v>4.0987000000000003E-9</c:v>
                </c:pt>
                <c:pt idx="1777">
                  <c:v>4.1048999999999998E-9</c:v>
                </c:pt>
                <c:pt idx="1778">
                  <c:v>4.1111999999999996E-9</c:v>
                </c:pt>
                <c:pt idx="1779">
                  <c:v>4.1173999999999999E-9</c:v>
                </c:pt>
                <c:pt idx="1780">
                  <c:v>4.1236999999999997E-9</c:v>
                </c:pt>
                <c:pt idx="1781">
                  <c:v>4.1299E-9</c:v>
                </c:pt>
                <c:pt idx="1782">
                  <c:v>4.1361999999999998E-9</c:v>
                </c:pt>
                <c:pt idx="1783">
                  <c:v>4.1424000000000001E-9</c:v>
                </c:pt>
                <c:pt idx="1784">
                  <c:v>4.1487E-9</c:v>
                </c:pt>
                <c:pt idx="1785">
                  <c:v>4.1549000000000002E-9</c:v>
                </c:pt>
                <c:pt idx="1786">
                  <c:v>4.1612000000000001E-9</c:v>
                </c:pt>
                <c:pt idx="1787">
                  <c:v>4.1674000000000003E-9</c:v>
                </c:pt>
                <c:pt idx="1788">
                  <c:v>4.1737000000000002E-9</c:v>
                </c:pt>
                <c:pt idx="1789">
                  <c:v>4.1798999999999996E-9</c:v>
                </c:pt>
                <c:pt idx="1790">
                  <c:v>4.1862000000000003E-9</c:v>
                </c:pt>
                <c:pt idx="1791">
                  <c:v>4.1923999999999997E-9</c:v>
                </c:pt>
                <c:pt idx="1792">
                  <c:v>4.1987000000000004E-9</c:v>
                </c:pt>
                <c:pt idx="1793">
                  <c:v>4.2048999999999998E-9</c:v>
                </c:pt>
                <c:pt idx="1794">
                  <c:v>4.2111999999999997E-9</c:v>
                </c:pt>
                <c:pt idx="1795">
                  <c:v>4.2173999999999999E-9</c:v>
                </c:pt>
                <c:pt idx="1796">
                  <c:v>4.2236999999999998E-9</c:v>
                </c:pt>
                <c:pt idx="1797">
                  <c:v>4.2299E-9</c:v>
                </c:pt>
                <c:pt idx="1798">
                  <c:v>4.2361999999999999E-9</c:v>
                </c:pt>
                <c:pt idx="1799">
                  <c:v>4.2424000000000002E-9</c:v>
                </c:pt>
                <c:pt idx="1800">
                  <c:v>4.2487E-9</c:v>
                </c:pt>
                <c:pt idx="1801">
                  <c:v>4.2549000000000003E-9</c:v>
                </c:pt>
                <c:pt idx="1802">
                  <c:v>4.2612000000000001E-9</c:v>
                </c:pt>
                <c:pt idx="1803">
                  <c:v>4.2674000000000004E-9</c:v>
                </c:pt>
                <c:pt idx="1804">
                  <c:v>4.2737000000000002E-9</c:v>
                </c:pt>
                <c:pt idx="1805">
                  <c:v>4.2798999999999997E-9</c:v>
                </c:pt>
                <c:pt idx="1806">
                  <c:v>4.2862000000000004E-9</c:v>
                </c:pt>
                <c:pt idx="1807">
                  <c:v>4.2923999999999998E-9</c:v>
                </c:pt>
                <c:pt idx="1808">
                  <c:v>4.2986999999999996E-9</c:v>
                </c:pt>
                <c:pt idx="1809">
                  <c:v>4.3048999999999999E-9</c:v>
                </c:pt>
                <c:pt idx="1810">
                  <c:v>4.3111999999999998E-9</c:v>
                </c:pt>
                <c:pt idx="1811">
                  <c:v>4.3174E-9</c:v>
                </c:pt>
                <c:pt idx="1812">
                  <c:v>4.3236999999999999E-9</c:v>
                </c:pt>
                <c:pt idx="1813">
                  <c:v>4.3299000000000001E-9</c:v>
                </c:pt>
                <c:pt idx="1814">
                  <c:v>4.3362E-9</c:v>
                </c:pt>
                <c:pt idx="1815">
                  <c:v>4.3424000000000002E-9</c:v>
                </c:pt>
                <c:pt idx="1816">
                  <c:v>4.3487000000000001E-9</c:v>
                </c:pt>
                <c:pt idx="1817">
                  <c:v>4.3549000000000003E-9</c:v>
                </c:pt>
                <c:pt idx="1818">
                  <c:v>4.3612000000000002E-9</c:v>
                </c:pt>
                <c:pt idx="1819">
                  <c:v>4.3673999999999996E-9</c:v>
                </c:pt>
                <c:pt idx="1820">
                  <c:v>4.3737000000000003E-9</c:v>
                </c:pt>
                <c:pt idx="1821">
                  <c:v>4.3798999999999997E-9</c:v>
                </c:pt>
                <c:pt idx="1822">
                  <c:v>4.3861999999999996E-9</c:v>
                </c:pt>
                <c:pt idx="1823">
                  <c:v>4.3923999999999998E-9</c:v>
                </c:pt>
                <c:pt idx="1824">
                  <c:v>4.3986999999999997E-9</c:v>
                </c:pt>
                <c:pt idx="1825">
                  <c:v>4.4049E-9</c:v>
                </c:pt>
                <c:pt idx="1826">
                  <c:v>4.4111999999999998E-9</c:v>
                </c:pt>
                <c:pt idx="1827">
                  <c:v>4.4174000000000001E-9</c:v>
                </c:pt>
                <c:pt idx="1828">
                  <c:v>4.4236999999999999E-9</c:v>
                </c:pt>
                <c:pt idx="1829">
                  <c:v>4.4299000000000002E-9</c:v>
                </c:pt>
                <c:pt idx="1830">
                  <c:v>4.4362E-9</c:v>
                </c:pt>
                <c:pt idx="1831">
                  <c:v>4.4424000000000003E-9</c:v>
                </c:pt>
                <c:pt idx="1832">
                  <c:v>4.4487000000000002E-9</c:v>
                </c:pt>
                <c:pt idx="1833">
                  <c:v>4.4549000000000004E-9</c:v>
                </c:pt>
                <c:pt idx="1834">
                  <c:v>4.4612000000000003E-9</c:v>
                </c:pt>
                <c:pt idx="1835">
                  <c:v>4.4673999999999997E-9</c:v>
                </c:pt>
                <c:pt idx="1836">
                  <c:v>4.4737000000000004E-9</c:v>
                </c:pt>
                <c:pt idx="1837">
                  <c:v>4.4798999999999998E-9</c:v>
                </c:pt>
                <c:pt idx="1838">
                  <c:v>4.4861999999999997E-9</c:v>
                </c:pt>
                <c:pt idx="1839">
                  <c:v>4.4923999999999999E-9</c:v>
                </c:pt>
                <c:pt idx="1840">
                  <c:v>4.4986999999999998E-9</c:v>
                </c:pt>
                <c:pt idx="1841">
                  <c:v>4.5049E-9</c:v>
                </c:pt>
                <c:pt idx="1842">
                  <c:v>4.5111999999999999E-9</c:v>
                </c:pt>
                <c:pt idx="1843">
                  <c:v>4.5174000000000001E-9</c:v>
                </c:pt>
                <c:pt idx="1844">
                  <c:v>4.5237E-9</c:v>
                </c:pt>
                <c:pt idx="1845">
                  <c:v>4.5299000000000002E-9</c:v>
                </c:pt>
                <c:pt idx="1846">
                  <c:v>4.5362000000000001E-9</c:v>
                </c:pt>
                <c:pt idx="1847">
                  <c:v>4.5424000000000004E-9</c:v>
                </c:pt>
                <c:pt idx="1848">
                  <c:v>4.5487000000000002E-9</c:v>
                </c:pt>
                <c:pt idx="1849">
                  <c:v>4.5548999999999996E-9</c:v>
                </c:pt>
                <c:pt idx="1850">
                  <c:v>4.5612000000000003E-9</c:v>
                </c:pt>
                <c:pt idx="1851">
                  <c:v>4.5673999999999998E-9</c:v>
                </c:pt>
                <c:pt idx="1852">
                  <c:v>4.5736999999999996E-9</c:v>
                </c:pt>
                <c:pt idx="1853">
                  <c:v>4.5798999999999999E-9</c:v>
                </c:pt>
                <c:pt idx="1854">
                  <c:v>4.5861999999999997E-9</c:v>
                </c:pt>
                <c:pt idx="1855">
                  <c:v>4.5924E-9</c:v>
                </c:pt>
                <c:pt idx="1856">
                  <c:v>4.5986999999999998E-9</c:v>
                </c:pt>
                <c:pt idx="1857">
                  <c:v>4.6049000000000001E-9</c:v>
                </c:pt>
                <c:pt idx="1858">
                  <c:v>4.6112E-9</c:v>
                </c:pt>
                <c:pt idx="1859">
                  <c:v>4.6174000000000002E-9</c:v>
                </c:pt>
                <c:pt idx="1860">
                  <c:v>4.6237000000000001E-9</c:v>
                </c:pt>
                <c:pt idx="1861">
                  <c:v>4.6299000000000003E-9</c:v>
                </c:pt>
                <c:pt idx="1862">
                  <c:v>4.6362000000000002E-9</c:v>
                </c:pt>
                <c:pt idx="1863">
                  <c:v>4.6423999999999996E-9</c:v>
                </c:pt>
                <c:pt idx="1864">
                  <c:v>4.6487000000000003E-9</c:v>
                </c:pt>
                <c:pt idx="1865">
                  <c:v>4.6548999999999997E-9</c:v>
                </c:pt>
                <c:pt idx="1866">
                  <c:v>4.6612000000000004E-9</c:v>
                </c:pt>
                <c:pt idx="1867">
                  <c:v>4.6673999999999998E-9</c:v>
                </c:pt>
                <c:pt idx="1868">
                  <c:v>4.6736999999999997E-9</c:v>
                </c:pt>
                <c:pt idx="1869">
                  <c:v>4.6798999999999999E-9</c:v>
                </c:pt>
                <c:pt idx="1870">
                  <c:v>4.6861999999999998E-9</c:v>
                </c:pt>
                <c:pt idx="1871">
                  <c:v>4.6924000000000001E-9</c:v>
                </c:pt>
                <c:pt idx="1872">
                  <c:v>4.6986999999999999E-9</c:v>
                </c:pt>
                <c:pt idx="1873">
                  <c:v>4.7049000000000002E-9</c:v>
                </c:pt>
                <c:pt idx="1874">
                  <c:v>4.7112E-9</c:v>
                </c:pt>
                <c:pt idx="1875">
                  <c:v>4.7174000000000003E-9</c:v>
                </c:pt>
                <c:pt idx="1876">
                  <c:v>4.7237000000000001E-9</c:v>
                </c:pt>
                <c:pt idx="1877">
                  <c:v>4.7299000000000004E-9</c:v>
                </c:pt>
                <c:pt idx="1878">
                  <c:v>4.7362000000000003E-9</c:v>
                </c:pt>
                <c:pt idx="1879">
                  <c:v>4.7423999999999997E-9</c:v>
                </c:pt>
                <c:pt idx="1880">
                  <c:v>4.7487000000000004E-9</c:v>
                </c:pt>
                <c:pt idx="1881">
                  <c:v>4.7548999999999998E-9</c:v>
                </c:pt>
                <c:pt idx="1882">
                  <c:v>4.7611999999999996E-9</c:v>
                </c:pt>
                <c:pt idx="1883">
                  <c:v>4.7673999999999999E-9</c:v>
                </c:pt>
                <c:pt idx="1884">
                  <c:v>4.7736999999999998E-9</c:v>
                </c:pt>
                <c:pt idx="1885">
                  <c:v>4.7799E-9</c:v>
                </c:pt>
                <c:pt idx="1886">
                  <c:v>4.7861999999999999E-9</c:v>
                </c:pt>
                <c:pt idx="1887">
                  <c:v>4.7924000000000001E-9</c:v>
                </c:pt>
                <c:pt idx="1888">
                  <c:v>4.7987E-9</c:v>
                </c:pt>
                <c:pt idx="1889">
                  <c:v>4.8049000000000002E-9</c:v>
                </c:pt>
                <c:pt idx="1890">
                  <c:v>4.8112000000000001E-9</c:v>
                </c:pt>
                <c:pt idx="1891">
                  <c:v>4.8174000000000003E-9</c:v>
                </c:pt>
                <c:pt idx="1892">
                  <c:v>4.8237000000000002E-9</c:v>
                </c:pt>
                <c:pt idx="1893">
                  <c:v>4.8298999999999996E-9</c:v>
                </c:pt>
                <c:pt idx="1894">
                  <c:v>4.8362000000000003E-9</c:v>
                </c:pt>
                <c:pt idx="1895">
                  <c:v>4.8423999999999997E-9</c:v>
                </c:pt>
                <c:pt idx="1896">
                  <c:v>4.8486999999999996E-9</c:v>
                </c:pt>
                <c:pt idx="1897">
                  <c:v>4.8548999999999999E-9</c:v>
                </c:pt>
                <c:pt idx="1898">
                  <c:v>4.8611999999999997E-9</c:v>
                </c:pt>
                <c:pt idx="1899">
                  <c:v>4.8674E-9</c:v>
                </c:pt>
                <c:pt idx="1900">
                  <c:v>4.8736999999999998E-9</c:v>
                </c:pt>
                <c:pt idx="1901">
                  <c:v>4.8799000000000001E-9</c:v>
                </c:pt>
                <c:pt idx="1902">
                  <c:v>4.8861999999999999E-9</c:v>
                </c:pt>
                <c:pt idx="1903">
                  <c:v>4.8924000000000002E-9</c:v>
                </c:pt>
                <c:pt idx="1904">
                  <c:v>4.8987000000000001E-9</c:v>
                </c:pt>
                <c:pt idx="1905">
                  <c:v>4.9049000000000003E-9</c:v>
                </c:pt>
                <c:pt idx="1906">
                  <c:v>4.9112000000000002E-9</c:v>
                </c:pt>
                <c:pt idx="1907">
                  <c:v>4.9174000000000004E-9</c:v>
                </c:pt>
                <c:pt idx="1908">
                  <c:v>4.9237000000000003E-9</c:v>
                </c:pt>
                <c:pt idx="1909">
                  <c:v>4.9298999999999997E-9</c:v>
                </c:pt>
                <c:pt idx="1910">
                  <c:v>4.9362000000000004E-9</c:v>
                </c:pt>
                <c:pt idx="1911">
                  <c:v>4.9423999999999998E-9</c:v>
                </c:pt>
                <c:pt idx="1912">
                  <c:v>4.9486999999999997E-9</c:v>
                </c:pt>
                <c:pt idx="1913">
                  <c:v>4.9548999999999999E-9</c:v>
                </c:pt>
                <c:pt idx="1914">
                  <c:v>4.9611999999999998E-9</c:v>
                </c:pt>
                <c:pt idx="1915">
                  <c:v>4.9674E-9</c:v>
                </c:pt>
                <c:pt idx="1916">
                  <c:v>4.9736999999999999E-9</c:v>
                </c:pt>
                <c:pt idx="1917">
                  <c:v>4.9799000000000001E-9</c:v>
                </c:pt>
                <c:pt idx="1918">
                  <c:v>4.9862E-9</c:v>
                </c:pt>
                <c:pt idx="1919">
                  <c:v>4.9924000000000003E-9</c:v>
                </c:pt>
                <c:pt idx="1920">
                  <c:v>4.9987000000000001E-9</c:v>
                </c:pt>
                <c:pt idx="1921">
                  <c:v>5.0049000000000004E-9</c:v>
                </c:pt>
                <c:pt idx="1922">
                  <c:v>5.0112000000000002E-9</c:v>
                </c:pt>
                <c:pt idx="1923">
                  <c:v>5.0173999999999997E-9</c:v>
                </c:pt>
                <c:pt idx="1924">
                  <c:v>5.0237000000000003E-9</c:v>
                </c:pt>
                <c:pt idx="1925">
                  <c:v>5.0298999999999998E-9</c:v>
                </c:pt>
                <c:pt idx="1926">
                  <c:v>5.0361999999999996E-9</c:v>
                </c:pt>
                <c:pt idx="1927">
                  <c:v>5.0423999999999999E-9</c:v>
                </c:pt>
                <c:pt idx="1928">
                  <c:v>5.0486999999999997E-9</c:v>
                </c:pt>
                <c:pt idx="1929">
                  <c:v>5.0549E-9</c:v>
                </c:pt>
                <c:pt idx="1930">
                  <c:v>5.0611999999999999E-9</c:v>
                </c:pt>
                <c:pt idx="1931">
                  <c:v>5.0674000000000001E-9</c:v>
                </c:pt>
                <c:pt idx="1932">
                  <c:v>5.0737E-9</c:v>
                </c:pt>
                <c:pt idx="1933">
                  <c:v>5.0799000000000002E-9</c:v>
                </c:pt>
                <c:pt idx="1934">
                  <c:v>5.0862000000000001E-9</c:v>
                </c:pt>
                <c:pt idx="1935">
                  <c:v>5.0924000000000003E-9</c:v>
                </c:pt>
                <c:pt idx="1936">
                  <c:v>5.0987000000000002E-9</c:v>
                </c:pt>
                <c:pt idx="1937">
                  <c:v>5.1048999999999996E-9</c:v>
                </c:pt>
                <c:pt idx="1938">
                  <c:v>5.1112000000000003E-9</c:v>
                </c:pt>
                <c:pt idx="1939">
                  <c:v>5.1173999999999997E-9</c:v>
                </c:pt>
                <c:pt idx="1940">
                  <c:v>5.1237000000000004E-9</c:v>
                </c:pt>
                <c:pt idx="1941">
                  <c:v>5.1298999999999998E-9</c:v>
                </c:pt>
                <c:pt idx="1942">
                  <c:v>5.1361999999999997E-9</c:v>
                </c:pt>
                <c:pt idx="1943">
                  <c:v>5.1423999999999999E-9</c:v>
                </c:pt>
                <c:pt idx="1944">
                  <c:v>5.1486999999999998E-9</c:v>
                </c:pt>
                <c:pt idx="1945">
                  <c:v>5.1549000000000001E-9</c:v>
                </c:pt>
                <c:pt idx="1946">
                  <c:v>5.1611999999999999E-9</c:v>
                </c:pt>
                <c:pt idx="1947">
                  <c:v>5.1674000000000002E-9</c:v>
                </c:pt>
                <c:pt idx="1948">
                  <c:v>5.1737E-9</c:v>
                </c:pt>
                <c:pt idx="1949">
                  <c:v>5.1799000000000003E-9</c:v>
                </c:pt>
                <c:pt idx="1950">
                  <c:v>5.1862000000000001E-9</c:v>
                </c:pt>
                <c:pt idx="1951">
                  <c:v>5.1924000000000004E-9</c:v>
                </c:pt>
                <c:pt idx="1952">
                  <c:v>5.1987000000000003E-9</c:v>
                </c:pt>
                <c:pt idx="1953">
                  <c:v>5.2048999999999997E-9</c:v>
                </c:pt>
                <c:pt idx="1954">
                  <c:v>5.2112000000000004E-9</c:v>
                </c:pt>
                <c:pt idx="1955">
                  <c:v>5.2173999999999998E-9</c:v>
                </c:pt>
                <c:pt idx="1956">
                  <c:v>5.2236999999999997E-9</c:v>
                </c:pt>
                <c:pt idx="1957">
                  <c:v>5.2298999999999999E-9</c:v>
                </c:pt>
                <c:pt idx="1958">
                  <c:v>5.2361999999999998E-9</c:v>
                </c:pt>
                <c:pt idx="1959">
                  <c:v>5.2424E-9</c:v>
                </c:pt>
                <c:pt idx="1960">
                  <c:v>5.2486999999999999E-9</c:v>
                </c:pt>
                <c:pt idx="1961">
                  <c:v>5.2549000000000001E-9</c:v>
                </c:pt>
                <c:pt idx="1962">
                  <c:v>5.2612E-9</c:v>
                </c:pt>
                <c:pt idx="1963">
                  <c:v>5.2674000000000002E-9</c:v>
                </c:pt>
                <c:pt idx="1964">
                  <c:v>5.2737000000000001E-9</c:v>
                </c:pt>
                <c:pt idx="1965">
                  <c:v>5.2799000000000003E-9</c:v>
                </c:pt>
                <c:pt idx="1966">
                  <c:v>5.2862000000000002E-9</c:v>
                </c:pt>
                <c:pt idx="1967">
                  <c:v>5.2923999999999996E-9</c:v>
                </c:pt>
                <c:pt idx="1968">
                  <c:v>5.2987000000000003E-9</c:v>
                </c:pt>
                <c:pt idx="1969">
                  <c:v>5.3048999999999997E-9</c:v>
                </c:pt>
                <c:pt idx="1970">
                  <c:v>5.3111999999999996E-9</c:v>
                </c:pt>
                <c:pt idx="1971">
                  <c:v>5.3173999999999999E-9</c:v>
                </c:pt>
                <c:pt idx="1972">
                  <c:v>5.3236999999999997E-9</c:v>
                </c:pt>
                <c:pt idx="1973">
                  <c:v>5.3299E-9</c:v>
                </c:pt>
                <c:pt idx="1974">
                  <c:v>5.3361999999999998E-9</c:v>
                </c:pt>
                <c:pt idx="1975">
                  <c:v>5.3424000000000001E-9</c:v>
                </c:pt>
                <c:pt idx="1976">
                  <c:v>5.3486999999999999E-9</c:v>
                </c:pt>
                <c:pt idx="1977">
                  <c:v>5.3549000000000002E-9</c:v>
                </c:pt>
                <c:pt idx="1978">
                  <c:v>5.3612000000000001E-9</c:v>
                </c:pt>
                <c:pt idx="1979">
                  <c:v>5.3674000000000003E-9</c:v>
                </c:pt>
                <c:pt idx="1980">
                  <c:v>5.3737000000000002E-9</c:v>
                </c:pt>
                <c:pt idx="1981">
                  <c:v>5.3798999999999996E-9</c:v>
                </c:pt>
                <c:pt idx="1982">
                  <c:v>5.3862000000000003E-9</c:v>
                </c:pt>
                <c:pt idx="1983">
                  <c:v>5.3923999999999997E-9</c:v>
                </c:pt>
                <c:pt idx="1984">
                  <c:v>5.3987000000000004E-9</c:v>
                </c:pt>
                <c:pt idx="1985">
                  <c:v>5.4048999999999998E-9</c:v>
                </c:pt>
                <c:pt idx="1986">
                  <c:v>5.4111999999999997E-9</c:v>
                </c:pt>
                <c:pt idx="1987">
                  <c:v>5.4173999999999999E-9</c:v>
                </c:pt>
                <c:pt idx="1988">
                  <c:v>5.4236999999999998E-9</c:v>
                </c:pt>
                <c:pt idx="1989">
                  <c:v>5.4299E-9</c:v>
                </c:pt>
                <c:pt idx="1990">
                  <c:v>5.4361999999999999E-9</c:v>
                </c:pt>
                <c:pt idx="1991">
                  <c:v>5.4424000000000001E-9</c:v>
                </c:pt>
                <c:pt idx="1992">
                  <c:v>5.4487E-9</c:v>
                </c:pt>
                <c:pt idx="1993">
                  <c:v>5.4549000000000003E-9</c:v>
                </c:pt>
                <c:pt idx="1994">
                  <c:v>5.4612000000000001E-9</c:v>
                </c:pt>
                <c:pt idx="1995">
                  <c:v>5.4674000000000004E-9</c:v>
                </c:pt>
                <c:pt idx="1996">
                  <c:v>5.4737000000000002E-9</c:v>
                </c:pt>
                <c:pt idx="1997">
                  <c:v>5.4798999999999997E-9</c:v>
                </c:pt>
                <c:pt idx="1998">
                  <c:v>5.4862000000000003E-9</c:v>
                </c:pt>
                <c:pt idx="1999">
                  <c:v>5.4923999999999998E-9</c:v>
                </c:pt>
                <c:pt idx="2000">
                  <c:v>5.4986999999999996E-9</c:v>
                </c:pt>
                <c:pt idx="2001">
                  <c:v>5.5048999999999999E-9</c:v>
                </c:pt>
                <c:pt idx="2002">
                  <c:v>5.5111999999999997E-9</c:v>
                </c:pt>
                <c:pt idx="2003">
                  <c:v>5.5174E-9</c:v>
                </c:pt>
                <c:pt idx="2004">
                  <c:v>5.5236999999999999E-9</c:v>
                </c:pt>
                <c:pt idx="2005">
                  <c:v>5.5299000000000001E-9</c:v>
                </c:pt>
                <c:pt idx="2006">
                  <c:v>5.5362E-9</c:v>
                </c:pt>
                <c:pt idx="2007">
                  <c:v>5.5424000000000002E-9</c:v>
                </c:pt>
                <c:pt idx="2008">
                  <c:v>5.5487000000000001E-9</c:v>
                </c:pt>
                <c:pt idx="2009">
                  <c:v>5.5549000000000003E-9</c:v>
                </c:pt>
                <c:pt idx="2010">
                  <c:v>5.5612000000000002E-9</c:v>
                </c:pt>
                <c:pt idx="2011">
                  <c:v>5.5673999999999996E-9</c:v>
                </c:pt>
                <c:pt idx="2012">
                  <c:v>5.5737000000000003E-9</c:v>
                </c:pt>
                <c:pt idx="2013">
                  <c:v>5.5798999999999997E-9</c:v>
                </c:pt>
                <c:pt idx="2014">
                  <c:v>5.5861999999999996E-9</c:v>
                </c:pt>
                <c:pt idx="2015">
                  <c:v>5.5923999999999998E-9</c:v>
                </c:pt>
                <c:pt idx="2016">
                  <c:v>5.5986999999999997E-9</c:v>
                </c:pt>
                <c:pt idx="2017">
                  <c:v>5.6048999999999999E-9</c:v>
                </c:pt>
                <c:pt idx="2018">
                  <c:v>5.6111999999999998E-9</c:v>
                </c:pt>
                <c:pt idx="2019">
                  <c:v>5.6174000000000001E-9</c:v>
                </c:pt>
                <c:pt idx="2020">
                  <c:v>5.6236999999999999E-9</c:v>
                </c:pt>
                <c:pt idx="2021">
                  <c:v>5.6299000000000002E-9</c:v>
                </c:pt>
                <c:pt idx="2022">
                  <c:v>5.6362E-9</c:v>
                </c:pt>
                <c:pt idx="2023">
                  <c:v>5.6424000000000003E-9</c:v>
                </c:pt>
                <c:pt idx="2024">
                  <c:v>5.6487000000000001E-9</c:v>
                </c:pt>
                <c:pt idx="2025">
                  <c:v>5.6549000000000004E-9</c:v>
                </c:pt>
                <c:pt idx="2026">
                  <c:v>5.6612000000000003E-9</c:v>
                </c:pt>
                <c:pt idx="2027">
                  <c:v>5.6673999999999997E-9</c:v>
                </c:pt>
                <c:pt idx="2028">
                  <c:v>5.6737000000000004E-9</c:v>
                </c:pt>
                <c:pt idx="2029">
                  <c:v>5.6798999999999998E-9</c:v>
                </c:pt>
                <c:pt idx="2030">
                  <c:v>5.6861999999999997E-9</c:v>
                </c:pt>
                <c:pt idx="2031">
                  <c:v>5.6923999999999999E-9</c:v>
                </c:pt>
                <c:pt idx="2032">
                  <c:v>5.6986999999999998E-9</c:v>
                </c:pt>
                <c:pt idx="2033">
                  <c:v>5.7049E-9</c:v>
                </c:pt>
                <c:pt idx="2034">
                  <c:v>5.7111999999999999E-9</c:v>
                </c:pt>
                <c:pt idx="2035">
                  <c:v>5.7174000000000001E-9</c:v>
                </c:pt>
                <c:pt idx="2036">
                  <c:v>5.7237E-9</c:v>
                </c:pt>
                <c:pt idx="2037">
                  <c:v>5.7299000000000002E-9</c:v>
                </c:pt>
                <c:pt idx="2038">
                  <c:v>5.7362000000000001E-9</c:v>
                </c:pt>
                <c:pt idx="2039">
                  <c:v>5.7424000000000004E-9</c:v>
                </c:pt>
                <c:pt idx="2040">
                  <c:v>5.7487000000000002E-9</c:v>
                </c:pt>
                <c:pt idx="2041">
                  <c:v>5.7548999999999996E-9</c:v>
                </c:pt>
                <c:pt idx="2042">
                  <c:v>5.7612000000000003E-9</c:v>
                </c:pt>
                <c:pt idx="2043">
                  <c:v>5.7673999999999998E-9</c:v>
                </c:pt>
                <c:pt idx="2044">
                  <c:v>5.7736999999999996E-9</c:v>
                </c:pt>
                <c:pt idx="2045">
                  <c:v>5.7798999999999999E-9</c:v>
                </c:pt>
                <c:pt idx="2046">
                  <c:v>5.7861999999999997E-9</c:v>
                </c:pt>
                <c:pt idx="2047">
                  <c:v>5.7924E-9</c:v>
                </c:pt>
                <c:pt idx="2048">
                  <c:v>5.7986999999999998E-9</c:v>
                </c:pt>
                <c:pt idx="2049">
                  <c:v>5.8049000000000001E-9</c:v>
                </c:pt>
                <c:pt idx="2050">
                  <c:v>5.8112E-9</c:v>
                </c:pt>
                <c:pt idx="2051">
                  <c:v>5.8174000000000002E-9</c:v>
                </c:pt>
                <c:pt idx="2052">
                  <c:v>5.8237000000000001E-9</c:v>
                </c:pt>
                <c:pt idx="2053">
                  <c:v>5.8299000000000003E-9</c:v>
                </c:pt>
                <c:pt idx="2054">
                  <c:v>5.8362000000000002E-9</c:v>
                </c:pt>
                <c:pt idx="2055">
                  <c:v>5.8423999999999996E-9</c:v>
                </c:pt>
                <c:pt idx="2056">
                  <c:v>5.8487000000000003E-9</c:v>
                </c:pt>
                <c:pt idx="2057">
                  <c:v>5.8548999999999997E-9</c:v>
                </c:pt>
                <c:pt idx="2058">
                  <c:v>5.8612000000000004E-9</c:v>
                </c:pt>
                <c:pt idx="2059">
                  <c:v>5.8673999999999998E-9</c:v>
                </c:pt>
                <c:pt idx="2060">
                  <c:v>5.8736999999999997E-9</c:v>
                </c:pt>
                <c:pt idx="2061">
                  <c:v>5.8798999999999999E-9</c:v>
                </c:pt>
                <c:pt idx="2062">
                  <c:v>5.8861999999999998E-9</c:v>
                </c:pt>
                <c:pt idx="2063">
                  <c:v>5.8924E-9</c:v>
                </c:pt>
                <c:pt idx="2064">
                  <c:v>5.8986999999999999E-9</c:v>
                </c:pt>
                <c:pt idx="2065">
                  <c:v>5.9049000000000002E-9</c:v>
                </c:pt>
                <c:pt idx="2066">
                  <c:v>5.9112E-9</c:v>
                </c:pt>
                <c:pt idx="2067">
                  <c:v>5.9174000000000003E-9</c:v>
                </c:pt>
                <c:pt idx="2068">
                  <c:v>5.9237000000000001E-9</c:v>
                </c:pt>
                <c:pt idx="2069">
                  <c:v>5.9299000000000004E-9</c:v>
                </c:pt>
                <c:pt idx="2070">
                  <c:v>5.9362000000000002E-9</c:v>
                </c:pt>
                <c:pt idx="2071">
                  <c:v>5.9423999999999997E-9</c:v>
                </c:pt>
                <c:pt idx="2072">
                  <c:v>5.9487000000000004E-9</c:v>
                </c:pt>
                <c:pt idx="2073">
                  <c:v>5.9548999999999998E-9</c:v>
                </c:pt>
                <c:pt idx="2074">
                  <c:v>5.9611999999999996E-9</c:v>
                </c:pt>
                <c:pt idx="2075">
                  <c:v>5.9673999999999999E-9</c:v>
                </c:pt>
                <c:pt idx="2076">
                  <c:v>5.9736999999999998E-9</c:v>
                </c:pt>
                <c:pt idx="2077">
                  <c:v>5.9799E-9</c:v>
                </c:pt>
                <c:pt idx="2078">
                  <c:v>5.9861999999999999E-9</c:v>
                </c:pt>
                <c:pt idx="2079">
                  <c:v>5.9924000000000001E-9</c:v>
                </c:pt>
                <c:pt idx="2080">
                  <c:v>5.9987E-9</c:v>
                </c:pt>
                <c:pt idx="2081">
                  <c:v>6.0049000000000002E-9</c:v>
                </c:pt>
                <c:pt idx="2082">
                  <c:v>6.0112000000000001E-9</c:v>
                </c:pt>
                <c:pt idx="2083">
                  <c:v>6.0174000000000003E-9</c:v>
                </c:pt>
                <c:pt idx="2084">
                  <c:v>6.0237000000000002E-9</c:v>
                </c:pt>
                <c:pt idx="2085">
                  <c:v>6.0298999999999996E-9</c:v>
                </c:pt>
                <c:pt idx="2086">
                  <c:v>6.0362000000000003E-9</c:v>
                </c:pt>
                <c:pt idx="2087">
                  <c:v>6.0423999999999997E-9</c:v>
                </c:pt>
                <c:pt idx="2088">
                  <c:v>6.0486999999999996E-9</c:v>
                </c:pt>
                <c:pt idx="2089">
                  <c:v>6.0548999999999998E-9</c:v>
                </c:pt>
                <c:pt idx="2090">
                  <c:v>6.0611999999999997E-9</c:v>
                </c:pt>
                <c:pt idx="2091">
                  <c:v>6.0674E-9</c:v>
                </c:pt>
                <c:pt idx="2092">
                  <c:v>6.0736999999999998E-9</c:v>
                </c:pt>
                <c:pt idx="2093">
                  <c:v>6.0799000000000001E-9</c:v>
                </c:pt>
                <c:pt idx="2094">
                  <c:v>6.0861999999999999E-9</c:v>
                </c:pt>
                <c:pt idx="2095">
                  <c:v>6.0924000000000002E-9</c:v>
                </c:pt>
                <c:pt idx="2096">
                  <c:v>6.0987E-9</c:v>
                </c:pt>
                <c:pt idx="2097">
                  <c:v>6.1049000000000003E-9</c:v>
                </c:pt>
                <c:pt idx="2098">
                  <c:v>6.1112000000000002E-9</c:v>
                </c:pt>
                <c:pt idx="2099">
                  <c:v>6.1174000000000004E-9</c:v>
                </c:pt>
                <c:pt idx="2100">
                  <c:v>6.1237000000000003E-9</c:v>
                </c:pt>
                <c:pt idx="2101">
                  <c:v>6.1298999999999997E-9</c:v>
                </c:pt>
                <c:pt idx="2102">
                  <c:v>6.1362000000000004E-9</c:v>
                </c:pt>
                <c:pt idx="2103">
                  <c:v>6.1423999999999998E-9</c:v>
                </c:pt>
                <c:pt idx="2104">
                  <c:v>6.1486999999999997E-9</c:v>
                </c:pt>
                <c:pt idx="2105">
                  <c:v>6.1548999999999999E-9</c:v>
                </c:pt>
                <c:pt idx="2106">
                  <c:v>6.1611999999999998E-9</c:v>
                </c:pt>
                <c:pt idx="2107">
                  <c:v>6.1674E-9</c:v>
                </c:pt>
                <c:pt idx="2108">
                  <c:v>6.1736999999999999E-9</c:v>
                </c:pt>
                <c:pt idx="2109">
                  <c:v>6.1799000000000001E-9</c:v>
                </c:pt>
                <c:pt idx="2110">
                  <c:v>6.1862E-9</c:v>
                </c:pt>
                <c:pt idx="2111">
                  <c:v>6.1924000000000002E-9</c:v>
                </c:pt>
                <c:pt idx="2112">
                  <c:v>6.1987000000000001E-9</c:v>
                </c:pt>
                <c:pt idx="2113">
                  <c:v>6.2049000000000004E-9</c:v>
                </c:pt>
                <c:pt idx="2114">
                  <c:v>6.2112000000000002E-9</c:v>
                </c:pt>
                <c:pt idx="2115">
                  <c:v>6.2173999999999996E-9</c:v>
                </c:pt>
                <c:pt idx="2116">
                  <c:v>6.2237000000000003E-9</c:v>
                </c:pt>
                <c:pt idx="2117">
                  <c:v>6.2298999999999998E-9</c:v>
                </c:pt>
                <c:pt idx="2118">
                  <c:v>6.2361999999999996E-9</c:v>
                </c:pt>
                <c:pt idx="2119">
                  <c:v>6.2423999999999999E-9</c:v>
                </c:pt>
                <c:pt idx="2120">
                  <c:v>6.2486999999999997E-9</c:v>
                </c:pt>
                <c:pt idx="2121">
                  <c:v>6.2549E-9</c:v>
                </c:pt>
                <c:pt idx="2122">
                  <c:v>6.2611999999999998E-9</c:v>
                </c:pt>
                <c:pt idx="2123">
                  <c:v>6.2674000000000001E-9</c:v>
                </c:pt>
                <c:pt idx="2124">
                  <c:v>6.2737E-9</c:v>
                </c:pt>
                <c:pt idx="2125">
                  <c:v>6.2799000000000002E-9</c:v>
                </c:pt>
                <c:pt idx="2126">
                  <c:v>6.2862000000000001E-9</c:v>
                </c:pt>
                <c:pt idx="2127">
                  <c:v>6.2924000000000003E-9</c:v>
                </c:pt>
                <c:pt idx="2128">
                  <c:v>6.2987000000000002E-9</c:v>
                </c:pt>
                <c:pt idx="2129">
                  <c:v>6.3048999999999996E-9</c:v>
                </c:pt>
                <c:pt idx="2130">
                  <c:v>6.3112000000000003E-9</c:v>
                </c:pt>
                <c:pt idx="2131">
                  <c:v>6.3173999999999997E-9</c:v>
                </c:pt>
                <c:pt idx="2132">
                  <c:v>6.3237000000000004E-9</c:v>
                </c:pt>
                <c:pt idx="2133">
                  <c:v>6.3298999999999998E-9</c:v>
                </c:pt>
                <c:pt idx="2134">
                  <c:v>6.3361999999999997E-9</c:v>
                </c:pt>
                <c:pt idx="2135">
                  <c:v>6.3423999999999999E-9</c:v>
                </c:pt>
                <c:pt idx="2136">
                  <c:v>6.3486999999999998E-9</c:v>
                </c:pt>
                <c:pt idx="2137">
                  <c:v>6.3549E-9</c:v>
                </c:pt>
                <c:pt idx="2138">
                  <c:v>6.3611999999999999E-9</c:v>
                </c:pt>
                <c:pt idx="2139">
                  <c:v>6.3674000000000002E-9</c:v>
                </c:pt>
                <c:pt idx="2140">
                  <c:v>6.3737E-9</c:v>
                </c:pt>
                <c:pt idx="2141">
                  <c:v>6.3799000000000003E-9</c:v>
                </c:pt>
                <c:pt idx="2142">
                  <c:v>6.3862000000000001E-9</c:v>
                </c:pt>
                <c:pt idx="2143">
                  <c:v>6.3924000000000004E-9</c:v>
                </c:pt>
                <c:pt idx="2144">
                  <c:v>6.3987000000000002E-9</c:v>
                </c:pt>
                <c:pt idx="2145">
                  <c:v>6.4048999999999997E-9</c:v>
                </c:pt>
                <c:pt idx="2146">
                  <c:v>6.4112000000000004E-9</c:v>
                </c:pt>
                <c:pt idx="2147">
                  <c:v>6.4173999999999998E-9</c:v>
                </c:pt>
                <c:pt idx="2148">
                  <c:v>6.4236999999999996E-9</c:v>
                </c:pt>
                <c:pt idx="2149">
                  <c:v>6.4298999999999999E-9</c:v>
                </c:pt>
                <c:pt idx="2150">
                  <c:v>6.4361999999999998E-9</c:v>
                </c:pt>
                <c:pt idx="2151">
                  <c:v>6.4424E-9</c:v>
                </c:pt>
                <c:pt idx="2152">
                  <c:v>6.4486999999999999E-9</c:v>
                </c:pt>
                <c:pt idx="2153">
                  <c:v>6.4549000000000001E-9</c:v>
                </c:pt>
                <c:pt idx="2154">
                  <c:v>6.4612E-9</c:v>
                </c:pt>
                <c:pt idx="2155">
                  <c:v>6.4674000000000002E-9</c:v>
                </c:pt>
                <c:pt idx="2156">
                  <c:v>6.4737000000000001E-9</c:v>
                </c:pt>
                <c:pt idx="2157">
                  <c:v>6.4799000000000003E-9</c:v>
                </c:pt>
                <c:pt idx="2158">
                  <c:v>6.4862000000000002E-9</c:v>
                </c:pt>
                <c:pt idx="2159">
                  <c:v>6.4923999999999996E-9</c:v>
                </c:pt>
                <c:pt idx="2160">
                  <c:v>6.4987000000000003E-9</c:v>
                </c:pt>
                <c:pt idx="2161">
                  <c:v>6.5048999999999997E-9</c:v>
                </c:pt>
                <c:pt idx="2162">
                  <c:v>6.5111999999999996E-9</c:v>
                </c:pt>
                <c:pt idx="2163">
                  <c:v>6.5173999999999998E-9</c:v>
                </c:pt>
                <c:pt idx="2164">
                  <c:v>6.5236999999999997E-9</c:v>
                </c:pt>
                <c:pt idx="2165">
                  <c:v>6.5299E-9</c:v>
                </c:pt>
                <c:pt idx="2166">
                  <c:v>6.5361999999999998E-9</c:v>
                </c:pt>
                <c:pt idx="2167">
                  <c:v>6.5424000000000001E-9</c:v>
                </c:pt>
                <c:pt idx="2168">
                  <c:v>6.5486999999999999E-9</c:v>
                </c:pt>
                <c:pt idx="2169">
                  <c:v>6.5549000000000002E-9</c:v>
                </c:pt>
                <c:pt idx="2170">
                  <c:v>6.5612E-9</c:v>
                </c:pt>
                <c:pt idx="2171">
                  <c:v>6.5674000000000003E-9</c:v>
                </c:pt>
                <c:pt idx="2172">
                  <c:v>6.5737000000000002E-9</c:v>
                </c:pt>
                <c:pt idx="2173">
                  <c:v>6.5799000000000004E-9</c:v>
                </c:pt>
                <c:pt idx="2174">
                  <c:v>6.5862000000000003E-9</c:v>
                </c:pt>
                <c:pt idx="2175">
                  <c:v>6.5923999999999997E-9</c:v>
                </c:pt>
                <c:pt idx="2176">
                  <c:v>6.5987000000000004E-9</c:v>
                </c:pt>
                <c:pt idx="2177">
                  <c:v>6.6048999999999998E-9</c:v>
                </c:pt>
                <c:pt idx="2178">
                  <c:v>6.6111999999999997E-9</c:v>
                </c:pt>
                <c:pt idx="2179">
                  <c:v>6.6173999999999999E-9</c:v>
                </c:pt>
                <c:pt idx="2180">
                  <c:v>6.6236999999999998E-9</c:v>
                </c:pt>
                <c:pt idx="2181">
                  <c:v>6.6299E-9</c:v>
                </c:pt>
                <c:pt idx="2182">
                  <c:v>6.6361999999999999E-9</c:v>
                </c:pt>
                <c:pt idx="2183">
                  <c:v>6.6424000000000001E-9</c:v>
                </c:pt>
                <c:pt idx="2184">
                  <c:v>6.6487E-9</c:v>
                </c:pt>
                <c:pt idx="2185">
                  <c:v>6.6549000000000003E-9</c:v>
                </c:pt>
                <c:pt idx="2186">
                  <c:v>6.6612000000000001E-9</c:v>
                </c:pt>
                <c:pt idx="2187">
                  <c:v>6.6674000000000004E-9</c:v>
                </c:pt>
                <c:pt idx="2188">
                  <c:v>6.6737000000000002E-9</c:v>
                </c:pt>
                <c:pt idx="2189">
                  <c:v>6.6798999999999996E-9</c:v>
                </c:pt>
                <c:pt idx="2190">
                  <c:v>6.6862000000000003E-9</c:v>
                </c:pt>
                <c:pt idx="2191">
                  <c:v>6.6923999999999998E-9</c:v>
                </c:pt>
                <c:pt idx="2192">
                  <c:v>6.6986999999999996E-9</c:v>
                </c:pt>
                <c:pt idx="2193">
                  <c:v>6.7048999999999999E-9</c:v>
                </c:pt>
                <c:pt idx="2194">
                  <c:v>6.7111999999999997E-9</c:v>
                </c:pt>
                <c:pt idx="2195">
                  <c:v>6.7174E-9</c:v>
                </c:pt>
                <c:pt idx="2196">
                  <c:v>6.7236999999999998E-9</c:v>
                </c:pt>
                <c:pt idx="2197">
                  <c:v>6.7299000000000001E-9</c:v>
                </c:pt>
                <c:pt idx="2198">
                  <c:v>6.7362E-9</c:v>
                </c:pt>
                <c:pt idx="2199">
                  <c:v>6.7424000000000002E-9</c:v>
                </c:pt>
                <c:pt idx="2200">
                  <c:v>6.7487000000000001E-9</c:v>
                </c:pt>
                <c:pt idx="2201">
                  <c:v>6.7549000000000003E-9</c:v>
                </c:pt>
                <c:pt idx="2202">
                  <c:v>6.7612000000000002E-9</c:v>
                </c:pt>
                <c:pt idx="2203">
                  <c:v>6.7673999999999996E-9</c:v>
                </c:pt>
                <c:pt idx="2204">
                  <c:v>6.7737000000000003E-9</c:v>
                </c:pt>
                <c:pt idx="2205">
                  <c:v>6.7798999999999997E-9</c:v>
                </c:pt>
                <c:pt idx="2206">
                  <c:v>6.7862000000000004E-9</c:v>
                </c:pt>
                <c:pt idx="2207">
                  <c:v>6.7923999999999998E-9</c:v>
                </c:pt>
                <c:pt idx="2208">
                  <c:v>6.7986999999999997E-9</c:v>
                </c:pt>
                <c:pt idx="2209">
                  <c:v>6.8048999999999999E-9</c:v>
                </c:pt>
                <c:pt idx="2210">
                  <c:v>6.8111999999999998E-9</c:v>
                </c:pt>
                <c:pt idx="2211">
                  <c:v>6.8174000000000001E-9</c:v>
                </c:pt>
                <c:pt idx="2212">
                  <c:v>6.8236999999999999E-9</c:v>
                </c:pt>
                <c:pt idx="2213">
                  <c:v>6.8299000000000002E-9</c:v>
                </c:pt>
                <c:pt idx="2214">
                  <c:v>6.8362E-9</c:v>
                </c:pt>
                <c:pt idx="2215">
                  <c:v>6.8424000000000003E-9</c:v>
                </c:pt>
                <c:pt idx="2216">
                  <c:v>6.8487000000000001E-9</c:v>
                </c:pt>
                <c:pt idx="2217">
                  <c:v>6.8549000000000004E-9</c:v>
                </c:pt>
                <c:pt idx="2218">
                  <c:v>6.8612000000000003E-9</c:v>
                </c:pt>
                <c:pt idx="2219">
                  <c:v>6.8673999999999997E-9</c:v>
                </c:pt>
                <c:pt idx="2220">
                  <c:v>6.8737000000000004E-9</c:v>
                </c:pt>
                <c:pt idx="2221">
                  <c:v>6.8798999999999998E-9</c:v>
                </c:pt>
                <c:pt idx="2222">
                  <c:v>6.8861999999999997E-9</c:v>
                </c:pt>
                <c:pt idx="2223">
                  <c:v>6.8923999999999999E-9</c:v>
                </c:pt>
                <c:pt idx="2224">
                  <c:v>6.8986999999999998E-9</c:v>
                </c:pt>
                <c:pt idx="2225">
                  <c:v>6.9049E-9</c:v>
                </c:pt>
                <c:pt idx="2226">
                  <c:v>6.9111999999999999E-9</c:v>
                </c:pt>
                <c:pt idx="2227">
                  <c:v>6.9174000000000001E-9</c:v>
                </c:pt>
                <c:pt idx="2228">
                  <c:v>6.9237E-9</c:v>
                </c:pt>
                <c:pt idx="2229">
                  <c:v>6.9299000000000002E-9</c:v>
                </c:pt>
                <c:pt idx="2230">
                  <c:v>6.9362000000000001E-9</c:v>
                </c:pt>
                <c:pt idx="2231">
                  <c:v>6.9424000000000003E-9</c:v>
                </c:pt>
                <c:pt idx="2232">
                  <c:v>6.9487000000000002E-9</c:v>
                </c:pt>
                <c:pt idx="2233">
                  <c:v>6.9548999999999996E-9</c:v>
                </c:pt>
                <c:pt idx="2234">
                  <c:v>6.9612000000000003E-9</c:v>
                </c:pt>
                <c:pt idx="2235">
                  <c:v>6.9673999999999997E-9</c:v>
                </c:pt>
                <c:pt idx="2236">
                  <c:v>6.9736999999999996E-9</c:v>
                </c:pt>
                <c:pt idx="2237">
                  <c:v>6.9798999999999999E-9</c:v>
                </c:pt>
                <c:pt idx="2238">
                  <c:v>6.9861999999999997E-9</c:v>
                </c:pt>
                <c:pt idx="2239">
                  <c:v>6.9924E-9</c:v>
                </c:pt>
                <c:pt idx="2240">
                  <c:v>6.9986999999999998E-9</c:v>
                </c:pt>
                <c:pt idx="2241">
                  <c:v>7.0049000000000001E-9</c:v>
                </c:pt>
                <c:pt idx="2242">
                  <c:v>7.0111999999999999E-9</c:v>
                </c:pt>
                <c:pt idx="2243">
                  <c:v>7.0174000000000002E-9</c:v>
                </c:pt>
                <c:pt idx="2244">
                  <c:v>7.0237000000000001E-9</c:v>
                </c:pt>
                <c:pt idx="2245">
                  <c:v>7.0299000000000003E-9</c:v>
                </c:pt>
                <c:pt idx="2246">
                  <c:v>7.0362000000000002E-9</c:v>
                </c:pt>
                <c:pt idx="2247">
                  <c:v>7.0423999999999996E-9</c:v>
                </c:pt>
                <c:pt idx="2248">
                  <c:v>7.0487000000000003E-9</c:v>
                </c:pt>
                <c:pt idx="2249">
                  <c:v>7.0548999999999997E-9</c:v>
                </c:pt>
                <c:pt idx="2250">
                  <c:v>7.0612000000000004E-9</c:v>
                </c:pt>
                <c:pt idx="2251">
                  <c:v>7.0673999999999998E-9</c:v>
                </c:pt>
                <c:pt idx="2252">
                  <c:v>7.0736999999999997E-9</c:v>
                </c:pt>
                <c:pt idx="2253">
                  <c:v>7.0798999999999999E-9</c:v>
                </c:pt>
                <c:pt idx="2254">
                  <c:v>7.0861999999999998E-9</c:v>
                </c:pt>
                <c:pt idx="2255">
                  <c:v>7.0924E-9</c:v>
                </c:pt>
                <c:pt idx="2256">
                  <c:v>7.0986999999999999E-9</c:v>
                </c:pt>
                <c:pt idx="2257">
                  <c:v>7.1049000000000001E-9</c:v>
                </c:pt>
                <c:pt idx="2258">
                  <c:v>7.1112E-9</c:v>
                </c:pt>
                <c:pt idx="2259">
                  <c:v>7.1174000000000003E-9</c:v>
                </c:pt>
                <c:pt idx="2260">
                  <c:v>7.1237000000000001E-9</c:v>
                </c:pt>
                <c:pt idx="2261">
                  <c:v>7.1299000000000004E-9</c:v>
                </c:pt>
                <c:pt idx="2262">
                  <c:v>7.1362000000000002E-9</c:v>
                </c:pt>
                <c:pt idx="2263">
                  <c:v>7.1423999999999997E-9</c:v>
                </c:pt>
                <c:pt idx="2264">
                  <c:v>7.1487000000000003E-9</c:v>
                </c:pt>
                <c:pt idx="2265">
                  <c:v>7.1548999999999998E-9</c:v>
                </c:pt>
                <c:pt idx="2266">
                  <c:v>7.1611999999999996E-9</c:v>
                </c:pt>
                <c:pt idx="2267">
                  <c:v>7.1673999999999999E-9</c:v>
                </c:pt>
                <c:pt idx="2268">
                  <c:v>7.1736999999999997E-9</c:v>
                </c:pt>
                <c:pt idx="2269">
                  <c:v>7.1799E-9</c:v>
                </c:pt>
                <c:pt idx="2270">
                  <c:v>7.1861999999999999E-9</c:v>
                </c:pt>
                <c:pt idx="2271">
                  <c:v>7.1924000000000001E-9</c:v>
                </c:pt>
                <c:pt idx="2272">
                  <c:v>7.1987E-9</c:v>
                </c:pt>
                <c:pt idx="2273">
                  <c:v>7.2049000000000002E-9</c:v>
                </c:pt>
                <c:pt idx="2274">
                  <c:v>7.2112000000000001E-9</c:v>
                </c:pt>
                <c:pt idx="2275">
                  <c:v>7.2174000000000003E-9</c:v>
                </c:pt>
                <c:pt idx="2276">
                  <c:v>7.2237000000000002E-9</c:v>
                </c:pt>
                <c:pt idx="2277">
                  <c:v>7.2298999999999996E-9</c:v>
                </c:pt>
                <c:pt idx="2278">
                  <c:v>7.2362000000000003E-9</c:v>
                </c:pt>
                <c:pt idx="2279">
                  <c:v>7.2423999999999997E-9</c:v>
                </c:pt>
                <c:pt idx="2280">
                  <c:v>7.2486999999999996E-9</c:v>
                </c:pt>
                <c:pt idx="2281">
                  <c:v>7.2548999999999998E-9</c:v>
                </c:pt>
                <c:pt idx="2282">
                  <c:v>7.2611999999999997E-9</c:v>
                </c:pt>
                <c:pt idx="2283">
                  <c:v>7.2673999999999999E-9</c:v>
                </c:pt>
                <c:pt idx="2284">
                  <c:v>7.2736999999999998E-9</c:v>
                </c:pt>
                <c:pt idx="2285">
                  <c:v>7.2799000000000001E-9</c:v>
                </c:pt>
                <c:pt idx="2286">
                  <c:v>7.2861999999999999E-9</c:v>
                </c:pt>
                <c:pt idx="2287">
                  <c:v>7.2924000000000002E-9</c:v>
                </c:pt>
                <c:pt idx="2288">
                  <c:v>7.2987E-9</c:v>
                </c:pt>
                <c:pt idx="2289">
                  <c:v>7.3049000000000003E-9</c:v>
                </c:pt>
                <c:pt idx="2290">
                  <c:v>7.3112000000000001E-9</c:v>
                </c:pt>
                <c:pt idx="2291">
                  <c:v>7.3174000000000004E-9</c:v>
                </c:pt>
                <c:pt idx="2292">
                  <c:v>7.3237000000000003E-9</c:v>
                </c:pt>
                <c:pt idx="2293">
                  <c:v>7.3298999999999997E-9</c:v>
                </c:pt>
                <c:pt idx="2294">
                  <c:v>7.3362000000000004E-9</c:v>
                </c:pt>
                <c:pt idx="2295">
                  <c:v>7.3423999999999998E-9</c:v>
                </c:pt>
                <c:pt idx="2296">
                  <c:v>7.3486999999999997E-9</c:v>
                </c:pt>
                <c:pt idx="2297">
                  <c:v>7.3548999999999999E-9</c:v>
                </c:pt>
                <c:pt idx="2298">
                  <c:v>7.3611999999999998E-9</c:v>
                </c:pt>
                <c:pt idx="2299">
                  <c:v>7.3674E-9</c:v>
                </c:pt>
                <c:pt idx="2300">
                  <c:v>7.3736999999999999E-9</c:v>
                </c:pt>
                <c:pt idx="2301">
                  <c:v>7.3799000000000001E-9</c:v>
                </c:pt>
                <c:pt idx="2302">
                  <c:v>7.3862E-9</c:v>
                </c:pt>
                <c:pt idx="2303">
                  <c:v>7.3924000000000002E-9</c:v>
                </c:pt>
                <c:pt idx="2304">
                  <c:v>7.3987000000000001E-9</c:v>
                </c:pt>
                <c:pt idx="2305">
                  <c:v>7.4049000000000004E-9</c:v>
                </c:pt>
                <c:pt idx="2306">
                  <c:v>7.4112000000000002E-9</c:v>
                </c:pt>
                <c:pt idx="2307">
                  <c:v>7.4173999999999996E-9</c:v>
                </c:pt>
                <c:pt idx="2308">
                  <c:v>7.4237000000000003E-9</c:v>
                </c:pt>
                <c:pt idx="2309">
                  <c:v>7.4298999999999997E-9</c:v>
                </c:pt>
                <c:pt idx="2310">
                  <c:v>7.4361999999999996E-9</c:v>
                </c:pt>
                <c:pt idx="2311">
                  <c:v>7.4423999999999999E-9</c:v>
                </c:pt>
                <c:pt idx="2312">
                  <c:v>7.4486999999999997E-9</c:v>
                </c:pt>
                <c:pt idx="2313">
                  <c:v>7.4549000000000008E-9</c:v>
                </c:pt>
                <c:pt idx="2314">
                  <c:v>7.4612000000000007E-9</c:v>
                </c:pt>
                <c:pt idx="2315">
                  <c:v>7.4674000000000001E-9</c:v>
                </c:pt>
                <c:pt idx="2316">
                  <c:v>7.4736999999999999E-9</c:v>
                </c:pt>
                <c:pt idx="2317">
                  <c:v>7.4798999999999994E-9</c:v>
                </c:pt>
                <c:pt idx="2318">
                  <c:v>7.4861999999999992E-9</c:v>
                </c:pt>
                <c:pt idx="2319">
                  <c:v>7.4924000000000003E-9</c:v>
                </c:pt>
                <c:pt idx="2320">
                  <c:v>7.4987000000000002E-9</c:v>
                </c:pt>
                <c:pt idx="2321">
                  <c:v>7.5048999999999996E-9</c:v>
                </c:pt>
                <c:pt idx="2322">
                  <c:v>7.5111999999999995E-9</c:v>
                </c:pt>
                <c:pt idx="2323">
                  <c:v>7.5174000000000005E-9</c:v>
                </c:pt>
                <c:pt idx="2324">
                  <c:v>7.5237000000000004E-9</c:v>
                </c:pt>
                <c:pt idx="2325">
                  <c:v>7.5298999999999998E-9</c:v>
                </c:pt>
                <c:pt idx="2326">
                  <c:v>7.5361999999999997E-9</c:v>
                </c:pt>
                <c:pt idx="2327">
                  <c:v>7.5424000000000008E-9</c:v>
                </c:pt>
                <c:pt idx="2328">
                  <c:v>7.5487000000000006E-9</c:v>
                </c:pt>
                <c:pt idx="2329">
                  <c:v>7.5549E-9</c:v>
                </c:pt>
                <c:pt idx="2330">
                  <c:v>7.5611999999999999E-9</c:v>
                </c:pt>
                <c:pt idx="2331">
                  <c:v>7.5673999999999993E-9</c:v>
                </c:pt>
                <c:pt idx="2332">
                  <c:v>7.5736999999999992E-9</c:v>
                </c:pt>
                <c:pt idx="2333">
                  <c:v>7.5799000000000003E-9</c:v>
                </c:pt>
                <c:pt idx="2334">
                  <c:v>7.5862000000000001E-9</c:v>
                </c:pt>
                <c:pt idx="2335">
                  <c:v>7.5923999999999995E-9</c:v>
                </c:pt>
                <c:pt idx="2336">
                  <c:v>7.5986999999999994E-9</c:v>
                </c:pt>
                <c:pt idx="2337">
                  <c:v>7.6049000000000005E-9</c:v>
                </c:pt>
                <c:pt idx="2338">
                  <c:v>7.6112000000000004E-9</c:v>
                </c:pt>
                <c:pt idx="2339">
                  <c:v>7.6173999999999998E-9</c:v>
                </c:pt>
                <c:pt idx="2340">
                  <c:v>7.6236999999999996E-9</c:v>
                </c:pt>
                <c:pt idx="2341">
                  <c:v>7.6299000000000007E-9</c:v>
                </c:pt>
                <c:pt idx="2342">
                  <c:v>7.6362000000000006E-9</c:v>
                </c:pt>
                <c:pt idx="2343">
                  <c:v>7.6424E-9</c:v>
                </c:pt>
                <c:pt idx="2344">
                  <c:v>7.6486999999999999E-9</c:v>
                </c:pt>
                <c:pt idx="2345">
                  <c:v>7.6548999999999993E-9</c:v>
                </c:pt>
                <c:pt idx="2346">
                  <c:v>7.6612000000000008E-9</c:v>
                </c:pt>
                <c:pt idx="2347">
                  <c:v>7.6674000000000002E-9</c:v>
                </c:pt>
                <c:pt idx="2348">
                  <c:v>7.6737000000000001E-9</c:v>
                </c:pt>
                <c:pt idx="2349">
                  <c:v>7.6798999999999995E-9</c:v>
                </c:pt>
                <c:pt idx="2350">
                  <c:v>7.6861999999999994E-9</c:v>
                </c:pt>
                <c:pt idx="2351">
                  <c:v>7.6924000000000004E-9</c:v>
                </c:pt>
                <c:pt idx="2352">
                  <c:v>7.6987000000000003E-9</c:v>
                </c:pt>
                <c:pt idx="2353">
                  <c:v>7.7048999999999997E-9</c:v>
                </c:pt>
                <c:pt idx="2354">
                  <c:v>7.7111999999999996E-9</c:v>
                </c:pt>
                <c:pt idx="2355">
                  <c:v>7.7174000000000007E-9</c:v>
                </c:pt>
                <c:pt idx="2356">
                  <c:v>7.7237000000000005E-9</c:v>
                </c:pt>
                <c:pt idx="2357">
                  <c:v>7.7299E-9</c:v>
                </c:pt>
                <c:pt idx="2358">
                  <c:v>7.7361999999999998E-9</c:v>
                </c:pt>
                <c:pt idx="2359">
                  <c:v>7.7423999999999992E-9</c:v>
                </c:pt>
                <c:pt idx="2360">
                  <c:v>7.7487000000000008E-9</c:v>
                </c:pt>
                <c:pt idx="2361">
                  <c:v>7.7549000000000002E-9</c:v>
                </c:pt>
                <c:pt idx="2362">
                  <c:v>7.7612E-9</c:v>
                </c:pt>
                <c:pt idx="2363">
                  <c:v>7.7673999999999995E-9</c:v>
                </c:pt>
                <c:pt idx="2364">
                  <c:v>7.7736999999999993E-9</c:v>
                </c:pt>
                <c:pt idx="2365">
                  <c:v>7.7799000000000004E-9</c:v>
                </c:pt>
                <c:pt idx="2366">
                  <c:v>7.7862000000000003E-9</c:v>
                </c:pt>
                <c:pt idx="2367">
                  <c:v>7.7923999999999997E-9</c:v>
                </c:pt>
                <c:pt idx="2368">
                  <c:v>7.7986999999999995E-9</c:v>
                </c:pt>
                <c:pt idx="2369">
                  <c:v>7.8049000000000006E-9</c:v>
                </c:pt>
                <c:pt idx="2370">
                  <c:v>7.8112000000000005E-9</c:v>
                </c:pt>
                <c:pt idx="2371">
                  <c:v>7.8173999999999999E-9</c:v>
                </c:pt>
                <c:pt idx="2372">
                  <c:v>7.8236999999999998E-9</c:v>
                </c:pt>
                <c:pt idx="2373">
                  <c:v>7.8298999999999992E-9</c:v>
                </c:pt>
                <c:pt idx="2374">
                  <c:v>7.8362000000000007E-9</c:v>
                </c:pt>
                <c:pt idx="2375">
                  <c:v>7.8424000000000001E-9</c:v>
                </c:pt>
                <c:pt idx="2376">
                  <c:v>7.8487E-9</c:v>
                </c:pt>
                <c:pt idx="2377">
                  <c:v>7.8548999999999994E-9</c:v>
                </c:pt>
                <c:pt idx="2378">
                  <c:v>7.8611999999999993E-9</c:v>
                </c:pt>
                <c:pt idx="2379">
                  <c:v>7.8674000000000004E-9</c:v>
                </c:pt>
                <c:pt idx="2380">
                  <c:v>7.8737000000000002E-9</c:v>
                </c:pt>
                <c:pt idx="2381">
                  <c:v>7.8798999999999996E-9</c:v>
                </c:pt>
                <c:pt idx="2382">
                  <c:v>7.8861999999999995E-9</c:v>
                </c:pt>
                <c:pt idx="2383">
                  <c:v>7.8924000000000006E-9</c:v>
                </c:pt>
                <c:pt idx="2384">
                  <c:v>7.8987000000000004E-9</c:v>
                </c:pt>
                <c:pt idx="2385">
                  <c:v>7.9048999999999999E-9</c:v>
                </c:pt>
                <c:pt idx="2386">
                  <c:v>7.9111999999999997E-9</c:v>
                </c:pt>
                <c:pt idx="2387">
                  <c:v>7.9174000000000008E-9</c:v>
                </c:pt>
                <c:pt idx="2388">
                  <c:v>7.9237000000000007E-9</c:v>
                </c:pt>
                <c:pt idx="2389">
                  <c:v>7.9299000000000001E-9</c:v>
                </c:pt>
                <c:pt idx="2390">
                  <c:v>7.9362E-9</c:v>
                </c:pt>
                <c:pt idx="2391">
                  <c:v>7.9423999999999994E-9</c:v>
                </c:pt>
                <c:pt idx="2392">
                  <c:v>7.9486999999999992E-9</c:v>
                </c:pt>
                <c:pt idx="2393">
                  <c:v>7.9549000000000003E-9</c:v>
                </c:pt>
                <c:pt idx="2394">
                  <c:v>7.9612000000000002E-9</c:v>
                </c:pt>
                <c:pt idx="2395">
                  <c:v>7.9673999999999996E-9</c:v>
                </c:pt>
                <c:pt idx="2396">
                  <c:v>7.9736999999999995E-9</c:v>
                </c:pt>
                <c:pt idx="2397">
                  <c:v>7.9799000000000005E-9</c:v>
                </c:pt>
                <c:pt idx="2398">
                  <c:v>7.9862000000000004E-9</c:v>
                </c:pt>
                <c:pt idx="2399">
                  <c:v>7.9923999999999998E-9</c:v>
                </c:pt>
                <c:pt idx="2400">
                  <c:v>7.9986999999999997E-9</c:v>
                </c:pt>
                <c:pt idx="2401">
                  <c:v>8.0049000000000008E-9</c:v>
                </c:pt>
                <c:pt idx="2402">
                  <c:v>8.0112000000000006E-9</c:v>
                </c:pt>
                <c:pt idx="2403">
                  <c:v>8.0174E-9</c:v>
                </c:pt>
                <c:pt idx="2404">
                  <c:v>8.0236999999999999E-9</c:v>
                </c:pt>
                <c:pt idx="2405">
                  <c:v>8.0298999999999993E-9</c:v>
                </c:pt>
                <c:pt idx="2406">
                  <c:v>8.0361999999999992E-9</c:v>
                </c:pt>
                <c:pt idx="2407">
                  <c:v>8.0424000000000003E-9</c:v>
                </c:pt>
                <c:pt idx="2408">
                  <c:v>8.0487000000000001E-9</c:v>
                </c:pt>
                <c:pt idx="2409">
                  <c:v>8.0548999999999996E-9</c:v>
                </c:pt>
                <c:pt idx="2410">
                  <c:v>8.0611999999999994E-9</c:v>
                </c:pt>
                <c:pt idx="2411">
                  <c:v>8.0674000000000005E-9</c:v>
                </c:pt>
                <c:pt idx="2412">
                  <c:v>8.0737000000000004E-9</c:v>
                </c:pt>
                <c:pt idx="2413">
                  <c:v>8.0798999999999998E-9</c:v>
                </c:pt>
                <c:pt idx="2414">
                  <c:v>8.0861999999999996E-9</c:v>
                </c:pt>
                <c:pt idx="2415">
                  <c:v>8.0924000000000007E-9</c:v>
                </c:pt>
                <c:pt idx="2416">
                  <c:v>8.0987000000000006E-9</c:v>
                </c:pt>
                <c:pt idx="2417">
                  <c:v>8.1049E-9</c:v>
                </c:pt>
                <c:pt idx="2418">
                  <c:v>8.1111999999999999E-9</c:v>
                </c:pt>
                <c:pt idx="2419">
                  <c:v>8.1173999999999993E-9</c:v>
                </c:pt>
                <c:pt idx="2420">
                  <c:v>8.1237000000000008E-9</c:v>
                </c:pt>
                <c:pt idx="2421">
                  <c:v>8.1299000000000002E-9</c:v>
                </c:pt>
                <c:pt idx="2422">
                  <c:v>8.1362000000000001E-9</c:v>
                </c:pt>
                <c:pt idx="2423">
                  <c:v>8.1423999999999995E-9</c:v>
                </c:pt>
                <c:pt idx="2424">
                  <c:v>8.1486999999999994E-9</c:v>
                </c:pt>
                <c:pt idx="2425">
                  <c:v>8.1549000000000004E-9</c:v>
                </c:pt>
                <c:pt idx="2426">
                  <c:v>8.1612000000000003E-9</c:v>
                </c:pt>
                <c:pt idx="2427">
                  <c:v>8.1673999999999997E-9</c:v>
                </c:pt>
                <c:pt idx="2428">
                  <c:v>8.1736999999999996E-9</c:v>
                </c:pt>
                <c:pt idx="2429">
                  <c:v>8.1799000000000007E-9</c:v>
                </c:pt>
                <c:pt idx="2430">
                  <c:v>8.1862000000000005E-9</c:v>
                </c:pt>
                <c:pt idx="2431">
                  <c:v>8.1924E-9</c:v>
                </c:pt>
                <c:pt idx="2432">
                  <c:v>8.1986999999999998E-9</c:v>
                </c:pt>
                <c:pt idx="2433">
                  <c:v>8.2048999999999992E-9</c:v>
                </c:pt>
                <c:pt idx="2434">
                  <c:v>8.2112000000000008E-9</c:v>
                </c:pt>
                <c:pt idx="2435">
                  <c:v>8.2174000000000002E-9</c:v>
                </c:pt>
                <c:pt idx="2436">
                  <c:v>8.2237E-9</c:v>
                </c:pt>
                <c:pt idx="2437">
                  <c:v>8.2298999999999995E-9</c:v>
                </c:pt>
                <c:pt idx="2438">
                  <c:v>8.2361999999999993E-9</c:v>
                </c:pt>
                <c:pt idx="2439">
                  <c:v>8.2424000000000004E-9</c:v>
                </c:pt>
                <c:pt idx="2440">
                  <c:v>8.2487000000000003E-9</c:v>
                </c:pt>
                <c:pt idx="2441">
                  <c:v>8.2548999999999997E-9</c:v>
                </c:pt>
                <c:pt idx="2442">
                  <c:v>8.2611999999999996E-9</c:v>
                </c:pt>
                <c:pt idx="2443">
                  <c:v>8.2674000000000006E-9</c:v>
                </c:pt>
                <c:pt idx="2444">
                  <c:v>8.2737000000000005E-9</c:v>
                </c:pt>
                <c:pt idx="2445">
                  <c:v>8.2798999999999999E-9</c:v>
                </c:pt>
                <c:pt idx="2446">
                  <c:v>8.2861999999999998E-9</c:v>
                </c:pt>
                <c:pt idx="2447">
                  <c:v>8.2923999999999992E-9</c:v>
                </c:pt>
                <c:pt idx="2448">
                  <c:v>8.2987000000000007E-9</c:v>
                </c:pt>
                <c:pt idx="2449">
                  <c:v>8.3049000000000001E-9</c:v>
                </c:pt>
                <c:pt idx="2450">
                  <c:v>8.3112E-9</c:v>
                </c:pt>
                <c:pt idx="2451">
                  <c:v>8.3173999999999994E-9</c:v>
                </c:pt>
                <c:pt idx="2452">
                  <c:v>8.3236999999999993E-9</c:v>
                </c:pt>
                <c:pt idx="2453">
                  <c:v>8.3299000000000004E-9</c:v>
                </c:pt>
                <c:pt idx="2454">
                  <c:v>8.3362000000000002E-9</c:v>
                </c:pt>
                <c:pt idx="2455">
                  <c:v>8.3423999999999996E-9</c:v>
                </c:pt>
                <c:pt idx="2456">
                  <c:v>8.3486999999999995E-9</c:v>
                </c:pt>
                <c:pt idx="2457">
                  <c:v>8.3549000000000006E-9</c:v>
                </c:pt>
                <c:pt idx="2458">
                  <c:v>8.3612000000000005E-9</c:v>
                </c:pt>
                <c:pt idx="2459">
                  <c:v>8.3673999999999999E-9</c:v>
                </c:pt>
                <c:pt idx="2460">
                  <c:v>8.3736999999999997E-9</c:v>
                </c:pt>
                <c:pt idx="2461">
                  <c:v>8.3799000000000008E-9</c:v>
                </c:pt>
                <c:pt idx="2462">
                  <c:v>8.3862000000000007E-9</c:v>
                </c:pt>
                <c:pt idx="2463">
                  <c:v>8.3924000000000001E-9</c:v>
                </c:pt>
                <c:pt idx="2464">
                  <c:v>8.3987E-9</c:v>
                </c:pt>
                <c:pt idx="2465">
                  <c:v>8.4048999999999994E-9</c:v>
                </c:pt>
                <c:pt idx="2466">
                  <c:v>8.4111999999999992E-9</c:v>
                </c:pt>
                <c:pt idx="2467">
                  <c:v>8.4174000000000003E-9</c:v>
                </c:pt>
                <c:pt idx="2468">
                  <c:v>8.4237000000000002E-9</c:v>
                </c:pt>
                <c:pt idx="2469">
                  <c:v>8.4298999999999996E-9</c:v>
                </c:pt>
                <c:pt idx="2470">
                  <c:v>8.4361999999999995E-9</c:v>
                </c:pt>
                <c:pt idx="2471">
                  <c:v>8.4424000000000005E-9</c:v>
                </c:pt>
                <c:pt idx="2472">
                  <c:v>8.4487000000000004E-9</c:v>
                </c:pt>
                <c:pt idx="2473">
                  <c:v>8.4548999999999998E-9</c:v>
                </c:pt>
                <c:pt idx="2474">
                  <c:v>8.4611999999999997E-9</c:v>
                </c:pt>
                <c:pt idx="2475">
                  <c:v>8.4674000000000008E-9</c:v>
                </c:pt>
                <c:pt idx="2476">
                  <c:v>8.4737000000000006E-9</c:v>
                </c:pt>
                <c:pt idx="2477">
                  <c:v>8.4799000000000001E-9</c:v>
                </c:pt>
                <c:pt idx="2478">
                  <c:v>8.4861999999999999E-9</c:v>
                </c:pt>
                <c:pt idx="2479">
                  <c:v>8.4923999999999993E-9</c:v>
                </c:pt>
                <c:pt idx="2480">
                  <c:v>8.4986999999999992E-9</c:v>
                </c:pt>
                <c:pt idx="2481">
                  <c:v>8.5049000000000003E-9</c:v>
                </c:pt>
                <c:pt idx="2482">
                  <c:v>8.5112000000000001E-9</c:v>
                </c:pt>
                <c:pt idx="2483">
                  <c:v>8.5173999999999996E-9</c:v>
                </c:pt>
                <c:pt idx="2484">
                  <c:v>8.5236999999999994E-9</c:v>
                </c:pt>
                <c:pt idx="2485">
                  <c:v>8.5299000000000005E-9</c:v>
                </c:pt>
                <c:pt idx="2486">
                  <c:v>8.5362000000000004E-9</c:v>
                </c:pt>
                <c:pt idx="2487">
                  <c:v>8.5423999999999998E-9</c:v>
                </c:pt>
                <c:pt idx="2488">
                  <c:v>8.5486999999999996E-9</c:v>
                </c:pt>
                <c:pt idx="2489">
                  <c:v>8.5549000000000007E-9</c:v>
                </c:pt>
                <c:pt idx="2490">
                  <c:v>8.5612000000000006E-9</c:v>
                </c:pt>
                <c:pt idx="2491">
                  <c:v>8.5674E-9</c:v>
                </c:pt>
                <c:pt idx="2492">
                  <c:v>8.5736999999999999E-9</c:v>
                </c:pt>
                <c:pt idx="2493">
                  <c:v>8.5798999999999993E-9</c:v>
                </c:pt>
                <c:pt idx="2494">
                  <c:v>8.5862000000000008E-9</c:v>
                </c:pt>
                <c:pt idx="2495">
                  <c:v>8.5924000000000002E-9</c:v>
                </c:pt>
                <c:pt idx="2496">
                  <c:v>8.5987000000000001E-9</c:v>
                </c:pt>
                <c:pt idx="2497">
                  <c:v>8.6048999999999995E-9</c:v>
                </c:pt>
                <c:pt idx="2498">
                  <c:v>8.6111999999999994E-9</c:v>
                </c:pt>
                <c:pt idx="2499">
                  <c:v>8.6174000000000005E-9</c:v>
                </c:pt>
                <c:pt idx="2500">
                  <c:v>8.6237000000000003E-9</c:v>
                </c:pt>
                <c:pt idx="2501">
                  <c:v>8.6298999999999997E-9</c:v>
                </c:pt>
                <c:pt idx="2502">
                  <c:v>8.6361999999999996E-9</c:v>
                </c:pt>
                <c:pt idx="2503">
                  <c:v>8.6424000000000007E-9</c:v>
                </c:pt>
                <c:pt idx="2504">
                  <c:v>8.6487000000000005E-9</c:v>
                </c:pt>
                <c:pt idx="2505">
                  <c:v>8.6549E-9</c:v>
                </c:pt>
                <c:pt idx="2506">
                  <c:v>8.6611999999999998E-9</c:v>
                </c:pt>
                <c:pt idx="2507">
                  <c:v>8.6673999999999992E-9</c:v>
                </c:pt>
                <c:pt idx="2508">
                  <c:v>8.6737000000000008E-9</c:v>
                </c:pt>
                <c:pt idx="2509">
                  <c:v>8.6799000000000002E-9</c:v>
                </c:pt>
                <c:pt idx="2510">
                  <c:v>8.6862000000000001E-9</c:v>
                </c:pt>
                <c:pt idx="2511">
                  <c:v>8.6923999999999995E-9</c:v>
                </c:pt>
                <c:pt idx="2512">
                  <c:v>8.6986999999999993E-9</c:v>
                </c:pt>
                <c:pt idx="2513">
                  <c:v>8.7049000000000004E-9</c:v>
                </c:pt>
                <c:pt idx="2514">
                  <c:v>8.7112000000000003E-9</c:v>
                </c:pt>
                <c:pt idx="2515">
                  <c:v>8.7173999999999997E-9</c:v>
                </c:pt>
                <c:pt idx="2516">
                  <c:v>8.7236999999999996E-9</c:v>
                </c:pt>
                <c:pt idx="2517">
                  <c:v>8.7299000000000006E-9</c:v>
                </c:pt>
                <c:pt idx="2518">
                  <c:v>8.7362000000000005E-9</c:v>
                </c:pt>
                <c:pt idx="2519">
                  <c:v>8.7423999999999999E-9</c:v>
                </c:pt>
                <c:pt idx="2520">
                  <c:v>8.7486999999999998E-9</c:v>
                </c:pt>
                <c:pt idx="2521">
                  <c:v>8.7548999999999992E-9</c:v>
                </c:pt>
                <c:pt idx="2522">
                  <c:v>8.7612000000000007E-9</c:v>
                </c:pt>
                <c:pt idx="2523">
                  <c:v>8.7674000000000001E-9</c:v>
                </c:pt>
                <c:pt idx="2524">
                  <c:v>8.7737E-9</c:v>
                </c:pt>
                <c:pt idx="2525">
                  <c:v>8.7798999999999994E-9</c:v>
                </c:pt>
                <c:pt idx="2526">
                  <c:v>8.7861999999999993E-9</c:v>
                </c:pt>
                <c:pt idx="2527">
                  <c:v>8.7924000000000004E-9</c:v>
                </c:pt>
                <c:pt idx="2528">
                  <c:v>8.7987000000000002E-9</c:v>
                </c:pt>
                <c:pt idx="2529">
                  <c:v>8.8048999999999997E-9</c:v>
                </c:pt>
                <c:pt idx="2530">
                  <c:v>8.8111999999999995E-9</c:v>
                </c:pt>
                <c:pt idx="2531">
                  <c:v>8.8174000000000006E-9</c:v>
                </c:pt>
                <c:pt idx="2532">
                  <c:v>8.8237000000000005E-9</c:v>
                </c:pt>
                <c:pt idx="2533">
                  <c:v>8.8298999999999999E-9</c:v>
                </c:pt>
                <c:pt idx="2534">
                  <c:v>8.8361999999999997E-9</c:v>
                </c:pt>
                <c:pt idx="2535">
                  <c:v>8.8424000000000008E-9</c:v>
                </c:pt>
                <c:pt idx="2536">
                  <c:v>8.8487000000000007E-9</c:v>
                </c:pt>
                <c:pt idx="2537">
                  <c:v>8.8549000000000001E-9</c:v>
                </c:pt>
                <c:pt idx="2538">
                  <c:v>8.8612E-9</c:v>
                </c:pt>
                <c:pt idx="2539">
                  <c:v>8.8673999999999994E-9</c:v>
                </c:pt>
                <c:pt idx="2540">
                  <c:v>8.8736999999999992E-9</c:v>
                </c:pt>
                <c:pt idx="2541">
                  <c:v>8.8799000000000003E-9</c:v>
                </c:pt>
                <c:pt idx="2542">
                  <c:v>8.8862000000000002E-9</c:v>
                </c:pt>
                <c:pt idx="2543">
                  <c:v>8.8923999999999996E-9</c:v>
                </c:pt>
                <c:pt idx="2544">
                  <c:v>8.8986999999999995E-9</c:v>
                </c:pt>
                <c:pt idx="2545">
                  <c:v>8.9049000000000005E-9</c:v>
                </c:pt>
                <c:pt idx="2546">
                  <c:v>8.9112000000000004E-9</c:v>
                </c:pt>
                <c:pt idx="2547">
                  <c:v>8.9173999999999998E-9</c:v>
                </c:pt>
                <c:pt idx="2548">
                  <c:v>8.9236999999999997E-9</c:v>
                </c:pt>
                <c:pt idx="2549">
                  <c:v>8.9299000000000008E-9</c:v>
                </c:pt>
                <c:pt idx="2550">
                  <c:v>8.9362000000000006E-9</c:v>
                </c:pt>
                <c:pt idx="2551">
                  <c:v>8.9424000000000001E-9</c:v>
                </c:pt>
                <c:pt idx="2552">
                  <c:v>8.9486999999999999E-9</c:v>
                </c:pt>
                <c:pt idx="2553">
                  <c:v>8.9548999999999993E-9</c:v>
                </c:pt>
                <c:pt idx="2554">
                  <c:v>8.9611999999999992E-9</c:v>
                </c:pt>
                <c:pt idx="2555">
                  <c:v>8.9674000000000003E-9</c:v>
                </c:pt>
                <c:pt idx="2556">
                  <c:v>8.9737000000000001E-9</c:v>
                </c:pt>
                <c:pt idx="2557">
                  <c:v>8.9798999999999996E-9</c:v>
                </c:pt>
                <c:pt idx="2558">
                  <c:v>8.9861999999999994E-9</c:v>
                </c:pt>
                <c:pt idx="2559">
                  <c:v>8.9924000000000005E-9</c:v>
                </c:pt>
                <c:pt idx="2560">
                  <c:v>8.9987000000000004E-9</c:v>
                </c:pt>
                <c:pt idx="2561">
                  <c:v>9.0048999999999998E-9</c:v>
                </c:pt>
                <c:pt idx="2562">
                  <c:v>9.0111999999999997E-9</c:v>
                </c:pt>
                <c:pt idx="2563">
                  <c:v>9.0174000000000007E-9</c:v>
                </c:pt>
                <c:pt idx="2564">
                  <c:v>9.0237000000000006E-9</c:v>
                </c:pt>
                <c:pt idx="2565">
                  <c:v>9.0299E-9</c:v>
                </c:pt>
                <c:pt idx="2566">
                  <c:v>9.0361999999999999E-9</c:v>
                </c:pt>
                <c:pt idx="2567">
                  <c:v>9.0423999999999993E-9</c:v>
                </c:pt>
                <c:pt idx="2568">
                  <c:v>9.0487000000000008E-9</c:v>
                </c:pt>
                <c:pt idx="2569">
                  <c:v>9.0549000000000002E-9</c:v>
                </c:pt>
                <c:pt idx="2570">
                  <c:v>9.0612000000000001E-9</c:v>
                </c:pt>
                <c:pt idx="2571">
                  <c:v>9.0673999999999995E-9</c:v>
                </c:pt>
                <c:pt idx="2572">
                  <c:v>9.0736999999999994E-9</c:v>
                </c:pt>
                <c:pt idx="2573">
                  <c:v>9.0799000000000005E-9</c:v>
                </c:pt>
                <c:pt idx="2574">
                  <c:v>9.0862000000000003E-9</c:v>
                </c:pt>
                <c:pt idx="2575">
                  <c:v>9.0923999999999997E-9</c:v>
                </c:pt>
                <c:pt idx="2576">
                  <c:v>9.0986999999999996E-9</c:v>
                </c:pt>
                <c:pt idx="2577">
                  <c:v>9.1049000000000007E-9</c:v>
                </c:pt>
                <c:pt idx="2578">
                  <c:v>9.1112000000000005E-9</c:v>
                </c:pt>
                <c:pt idx="2579">
                  <c:v>9.1174E-9</c:v>
                </c:pt>
                <c:pt idx="2580">
                  <c:v>9.1236999999999998E-9</c:v>
                </c:pt>
                <c:pt idx="2581">
                  <c:v>9.1298999999999993E-9</c:v>
                </c:pt>
                <c:pt idx="2582">
                  <c:v>9.1362000000000008E-9</c:v>
                </c:pt>
                <c:pt idx="2583">
                  <c:v>9.1424000000000002E-9</c:v>
                </c:pt>
                <c:pt idx="2584">
                  <c:v>9.1487000000000001E-9</c:v>
                </c:pt>
                <c:pt idx="2585">
                  <c:v>9.1548999999999995E-9</c:v>
                </c:pt>
                <c:pt idx="2586">
                  <c:v>9.1611999999999993E-9</c:v>
                </c:pt>
                <c:pt idx="2587">
                  <c:v>9.1674000000000004E-9</c:v>
                </c:pt>
                <c:pt idx="2588">
                  <c:v>9.1737000000000003E-9</c:v>
                </c:pt>
                <c:pt idx="2589">
                  <c:v>9.1798999999999997E-9</c:v>
                </c:pt>
                <c:pt idx="2590">
                  <c:v>9.1861999999999996E-9</c:v>
                </c:pt>
                <c:pt idx="2591">
                  <c:v>9.1924000000000006E-9</c:v>
                </c:pt>
                <c:pt idx="2592">
                  <c:v>9.1987000000000005E-9</c:v>
                </c:pt>
                <c:pt idx="2593">
                  <c:v>9.2048999999999999E-9</c:v>
                </c:pt>
                <c:pt idx="2594">
                  <c:v>9.2111999999999998E-9</c:v>
                </c:pt>
                <c:pt idx="2595">
                  <c:v>9.2173999999999992E-9</c:v>
                </c:pt>
                <c:pt idx="2596">
                  <c:v>9.2237000000000007E-9</c:v>
                </c:pt>
                <c:pt idx="2597">
                  <c:v>9.2299000000000001E-9</c:v>
                </c:pt>
                <c:pt idx="2598">
                  <c:v>9.2362E-9</c:v>
                </c:pt>
                <c:pt idx="2599">
                  <c:v>9.2423999999999994E-9</c:v>
                </c:pt>
                <c:pt idx="2600">
                  <c:v>9.2486999999999993E-9</c:v>
                </c:pt>
                <c:pt idx="2601">
                  <c:v>9.2549000000000004E-9</c:v>
                </c:pt>
                <c:pt idx="2602">
                  <c:v>9.2612000000000002E-9</c:v>
                </c:pt>
                <c:pt idx="2603">
                  <c:v>9.2673999999999997E-9</c:v>
                </c:pt>
                <c:pt idx="2604">
                  <c:v>9.2736999999999995E-9</c:v>
                </c:pt>
                <c:pt idx="2605">
                  <c:v>9.2799000000000006E-9</c:v>
                </c:pt>
                <c:pt idx="2606">
                  <c:v>9.2862000000000005E-9</c:v>
                </c:pt>
                <c:pt idx="2607">
                  <c:v>9.2923999999999999E-9</c:v>
                </c:pt>
                <c:pt idx="2608">
                  <c:v>9.2986999999999997E-9</c:v>
                </c:pt>
                <c:pt idx="2609">
                  <c:v>9.3049000000000008E-9</c:v>
                </c:pt>
                <c:pt idx="2610">
                  <c:v>9.3112000000000007E-9</c:v>
                </c:pt>
                <c:pt idx="2611">
                  <c:v>9.3174000000000001E-9</c:v>
                </c:pt>
                <c:pt idx="2612">
                  <c:v>9.3237E-9</c:v>
                </c:pt>
                <c:pt idx="2613">
                  <c:v>9.3298999999999994E-9</c:v>
                </c:pt>
                <c:pt idx="2614">
                  <c:v>9.3361999999999993E-9</c:v>
                </c:pt>
                <c:pt idx="2615">
                  <c:v>9.3424000000000003E-9</c:v>
                </c:pt>
                <c:pt idx="2616">
                  <c:v>9.3487000000000002E-9</c:v>
                </c:pt>
                <c:pt idx="2617">
                  <c:v>9.3548999999999996E-9</c:v>
                </c:pt>
                <c:pt idx="2618">
                  <c:v>9.3611999999999995E-9</c:v>
                </c:pt>
                <c:pt idx="2619">
                  <c:v>9.3674000000000006E-9</c:v>
                </c:pt>
                <c:pt idx="2620">
                  <c:v>9.3737000000000004E-9</c:v>
                </c:pt>
                <c:pt idx="2621">
                  <c:v>9.3798999999999998E-9</c:v>
                </c:pt>
                <c:pt idx="2622">
                  <c:v>9.3861999999999997E-9</c:v>
                </c:pt>
                <c:pt idx="2623">
                  <c:v>9.3924000000000008E-9</c:v>
                </c:pt>
                <c:pt idx="2624">
                  <c:v>9.3987000000000006E-9</c:v>
                </c:pt>
                <c:pt idx="2625">
                  <c:v>9.4049000000000001E-9</c:v>
                </c:pt>
                <c:pt idx="2626">
                  <c:v>9.4111999999999999E-9</c:v>
                </c:pt>
                <c:pt idx="2627">
                  <c:v>9.4173999999999993E-9</c:v>
                </c:pt>
                <c:pt idx="2628">
                  <c:v>9.4236999999999992E-9</c:v>
                </c:pt>
                <c:pt idx="2629">
                  <c:v>9.4299000000000003E-9</c:v>
                </c:pt>
                <c:pt idx="2630">
                  <c:v>9.4362000000000002E-9</c:v>
                </c:pt>
                <c:pt idx="2631">
                  <c:v>9.4423999999999996E-9</c:v>
                </c:pt>
                <c:pt idx="2632">
                  <c:v>9.4486999999999994E-9</c:v>
                </c:pt>
                <c:pt idx="2633">
                  <c:v>9.4549000000000005E-9</c:v>
                </c:pt>
                <c:pt idx="2634">
                  <c:v>9.4612000000000004E-9</c:v>
                </c:pt>
                <c:pt idx="2635">
                  <c:v>9.4673999999999998E-9</c:v>
                </c:pt>
                <c:pt idx="2636">
                  <c:v>9.4736999999999997E-9</c:v>
                </c:pt>
                <c:pt idx="2637">
                  <c:v>9.4799000000000007E-9</c:v>
                </c:pt>
                <c:pt idx="2638">
                  <c:v>9.4862000000000006E-9</c:v>
                </c:pt>
                <c:pt idx="2639">
                  <c:v>9.4924E-9</c:v>
                </c:pt>
                <c:pt idx="2640">
                  <c:v>9.4986999999999999E-9</c:v>
                </c:pt>
                <c:pt idx="2641">
                  <c:v>9.5048999999999993E-9</c:v>
                </c:pt>
                <c:pt idx="2642">
                  <c:v>9.5112000000000008E-9</c:v>
                </c:pt>
                <c:pt idx="2643">
                  <c:v>9.5174000000000002E-9</c:v>
                </c:pt>
                <c:pt idx="2644">
                  <c:v>9.5237000000000001E-9</c:v>
                </c:pt>
                <c:pt idx="2645">
                  <c:v>9.5298999999999995E-9</c:v>
                </c:pt>
                <c:pt idx="2646">
                  <c:v>9.5361999999999994E-9</c:v>
                </c:pt>
                <c:pt idx="2647">
                  <c:v>9.5424000000000005E-9</c:v>
                </c:pt>
                <c:pt idx="2648">
                  <c:v>9.5487000000000003E-9</c:v>
                </c:pt>
                <c:pt idx="2649">
                  <c:v>9.5548999999999998E-9</c:v>
                </c:pt>
                <c:pt idx="2650">
                  <c:v>9.5611999999999996E-9</c:v>
                </c:pt>
                <c:pt idx="2651">
                  <c:v>9.5674000000000007E-9</c:v>
                </c:pt>
                <c:pt idx="2652">
                  <c:v>9.5737000000000006E-9</c:v>
                </c:pt>
                <c:pt idx="2653">
                  <c:v>9.5799E-9</c:v>
                </c:pt>
                <c:pt idx="2654">
                  <c:v>9.5861999999999998E-9</c:v>
                </c:pt>
                <c:pt idx="2655">
                  <c:v>9.5923999999999993E-9</c:v>
                </c:pt>
                <c:pt idx="2656">
                  <c:v>9.5987000000000008E-9</c:v>
                </c:pt>
                <c:pt idx="2657">
                  <c:v>9.6049000000000002E-9</c:v>
                </c:pt>
                <c:pt idx="2658">
                  <c:v>9.6112000000000001E-9</c:v>
                </c:pt>
                <c:pt idx="2659">
                  <c:v>9.6173999999999995E-9</c:v>
                </c:pt>
                <c:pt idx="2660">
                  <c:v>9.6236999999999993E-9</c:v>
                </c:pt>
                <c:pt idx="2661">
                  <c:v>9.6299000000000004E-9</c:v>
                </c:pt>
                <c:pt idx="2662">
                  <c:v>9.6362000000000003E-9</c:v>
                </c:pt>
                <c:pt idx="2663">
                  <c:v>9.6423999999999997E-9</c:v>
                </c:pt>
                <c:pt idx="2664">
                  <c:v>9.6486999999999996E-9</c:v>
                </c:pt>
                <c:pt idx="2665">
                  <c:v>9.6549000000000006E-9</c:v>
                </c:pt>
                <c:pt idx="2666">
                  <c:v>9.6612000000000005E-9</c:v>
                </c:pt>
                <c:pt idx="2667">
                  <c:v>9.6673999999999999E-9</c:v>
                </c:pt>
                <c:pt idx="2668">
                  <c:v>9.6736999999999998E-9</c:v>
                </c:pt>
                <c:pt idx="2669">
                  <c:v>9.6798999999999992E-9</c:v>
                </c:pt>
                <c:pt idx="2670">
                  <c:v>9.6862000000000007E-9</c:v>
                </c:pt>
                <c:pt idx="2671">
                  <c:v>9.6924000000000002E-9</c:v>
                </c:pt>
                <c:pt idx="2672">
                  <c:v>9.6987E-9</c:v>
                </c:pt>
                <c:pt idx="2673">
                  <c:v>9.7048999999999994E-9</c:v>
                </c:pt>
                <c:pt idx="2674">
                  <c:v>9.7111999999999993E-9</c:v>
                </c:pt>
                <c:pt idx="2675">
                  <c:v>9.7174000000000004E-9</c:v>
                </c:pt>
                <c:pt idx="2676">
                  <c:v>9.7237000000000002E-9</c:v>
                </c:pt>
                <c:pt idx="2677">
                  <c:v>9.7298999999999997E-9</c:v>
                </c:pt>
                <c:pt idx="2678">
                  <c:v>9.7361999999999995E-9</c:v>
                </c:pt>
                <c:pt idx="2679">
                  <c:v>9.7424000000000006E-9</c:v>
                </c:pt>
                <c:pt idx="2680">
                  <c:v>9.7487000000000005E-9</c:v>
                </c:pt>
                <c:pt idx="2681">
                  <c:v>9.7548999999999999E-9</c:v>
                </c:pt>
                <c:pt idx="2682">
                  <c:v>9.7611999999999998E-9</c:v>
                </c:pt>
                <c:pt idx="2683">
                  <c:v>9.7674000000000008E-9</c:v>
                </c:pt>
                <c:pt idx="2684">
                  <c:v>9.7737000000000007E-9</c:v>
                </c:pt>
                <c:pt idx="2685">
                  <c:v>9.7799000000000001E-9</c:v>
                </c:pt>
                <c:pt idx="2686">
                  <c:v>9.7862E-9</c:v>
                </c:pt>
                <c:pt idx="2687">
                  <c:v>9.7923999999999994E-9</c:v>
                </c:pt>
                <c:pt idx="2688">
                  <c:v>9.7986999999999993E-9</c:v>
                </c:pt>
                <c:pt idx="2689">
                  <c:v>9.8049000000000003E-9</c:v>
                </c:pt>
                <c:pt idx="2690">
                  <c:v>9.8112000000000002E-9</c:v>
                </c:pt>
                <c:pt idx="2691">
                  <c:v>9.8173999999999996E-9</c:v>
                </c:pt>
                <c:pt idx="2692">
                  <c:v>9.8236999999999995E-9</c:v>
                </c:pt>
                <c:pt idx="2693">
                  <c:v>9.8299000000000006E-9</c:v>
                </c:pt>
                <c:pt idx="2694">
                  <c:v>9.8362000000000004E-9</c:v>
                </c:pt>
                <c:pt idx="2695">
                  <c:v>9.8423999999999998E-9</c:v>
                </c:pt>
                <c:pt idx="2696">
                  <c:v>9.8486999999999997E-9</c:v>
                </c:pt>
                <c:pt idx="2697">
                  <c:v>9.8549000000000008E-9</c:v>
                </c:pt>
                <c:pt idx="2698">
                  <c:v>9.8612000000000006E-9</c:v>
                </c:pt>
                <c:pt idx="2699">
                  <c:v>9.8674000000000001E-9</c:v>
                </c:pt>
                <c:pt idx="2700">
                  <c:v>9.8736999999999999E-9</c:v>
                </c:pt>
                <c:pt idx="2701">
                  <c:v>9.8798999999999994E-9</c:v>
                </c:pt>
                <c:pt idx="2702">
                  <c:v>9.8861999999999992E-9</c:v>
                </c:pt>
                <c:pt idx="2703">
                  <c:v>9.8924000000000003E-9</c:v>
                </c:pt>
                <c:pt idx="2704">
                  <c:v>9.8987000000000002E-9</c:v>
                </c:pt>
                <c:pt idx="2705">
                  <c:v>9.9048999999999996E-9</c:v>
                </c:pt>
                <c:pt idx="2706">
                  <c:v>9.9111999999999994E-9</c:v>
                </c:pt>
                <c:pt idx="2707">
                  <c:v>9.9174000000000005E-9</c:v>
                </c:pt>
                <c:pt idx="2708">
                  <c:v>9.9237000000000004E-9</c:v>
                </c:pt>
                <c:pt idx="2709">
                  <c:v>9.9298999999999998E-9</c:v>
                </c:pt>
                <c:pt idx="2710">
                  <c:v>9.9361999999999997E-9</c:v>
                </c:pt>
                <c:pt idx="2711">
                  <c:v>9.9424000000000007E-9</c:v>
                </c:pt>
                <c:pt idx="2712">
                  <c:v>9.9487000000000006E-9</c:v>
                </c:pt>
                <c:pt idx="2713">
                  <c:v>9.9549E-9</c:v>
                </c:pt>
                <c:pt idx="2714">
                  <c:v>9.9611999999999999E-9</c:v>
                </c:pt>
                <c:pt idx="2715">
                  <c:v>9.9673999999999993E-9</c:v>
                </c:pt>
                <c:pt idx="2716">
                  <c:v>9.9737000000000008E-9</c:v>
                </c:pt>
                <c:pt idx="2717">
                  <c:v>9.9799000000000002E-9</c:v>
                </c:pt>
                <c:pt idx="2718">
                  <c:v>9.9862000000000001E-9</c:v>
                </c:pt>
                <c:pt idx="2719">
                  <c:v>9.9923999999999995E-9</c:v>
                </c:pt>
                <c:pt idx="2720">
                  <c:v>9.9986999999999994E-9</c:v>
                </c:pt>
                <c:pt idx="2721">
                  <c:v>1.00049E-8</c:v>
                </c:pt>
                <c:pt idx="2722">
                  <c:v>1.00112E-8</c:v>
                </c:pt>
                <c:pt idx="2723">
                  <c:v>1.00174E-8</c:v>
                </c:pt>
                <c:pt idx="2724">
                  <c:v>1.00237E-8</c:v>
                </c:pt>
                <c:pt idx="2725">
                  <c:v>1.0029900000000001E-8</c:v>
                </c:pt>
                <c:pt idx="2726">
                  <c:v>1.0036200000000001E-8</c:v>
                </c:pt>
                <c:pt idx="2727">
                  <c:v>1.00424E-8</c:v>
                </c:pt>
                <c:pt idx="2728">
                  <c:v>1.00487E-8</c:v>
                </c:pt>
                <c:pt idx="2729">
                  <c:v>1.0054899999999999E-8</c:v>
                </c:pt>
                <c:pt idx="2730">
                  <c:v>1.0061200000000001E-8</c:v>
                </c:pt>
                <c:pt idx="2731">
                  <c:v>1.00674E-8</c:v>
                </c:pt>
                <c:pt idx="2732">
                  <c:v>1.00737E-8</c:v>
                </c:pt>
                <c:pt idx="2733">
                  <c:v>1.0079899999999999E-8</c:v>
                </c:pt>
                <c:pt idx="2734">
                  <c:v>1.0086199999999999E-8</c:v>
                </c:pt>
                <c:pt idx="2735">
                  <c:v>1.00924E-8</c:v>
                </c:pt>
                <c:pt idx="2736">
                  <c:v>1.00987E-8</c:v>
                </c:pt>
                <c:pt idx="2737">
                  <c:v>1.01049E-8</c:v>
                </c:pt>
                <c:pt idx="2738">
                  <c:v>1.01112E-8</c:v>
                </c:pt>
                <c:pt idx="2739">
                  <c:v>1.0117400000000001E-8</c:v>
                </c:pt>
                <c:pt idx="2740">
                  <c:v>1.0123700000000001E-8</c:v>
                </c:pt>
                <c:pt idx="2741">
                  <c:v>1.01299E-8</c:v>
                </c:pt>
                <c:pt idx="2742">
                  <c:v>1.01362E-8</c:v>
                </c:pt>
                <c:pt idx="2743">
                  <c:v>1.0142399999999999E-8</c:v>
                </c:pt>
                <c:pt idx="2744">
                  <c:v>1.0148700000000001E-8</c:v>
                </c:pt>
                <c:pt idx="2745">
                  <c:v>1.01549E-8</c:v>
                </c:pt>
                <c:pt idx="2746">
                  <c:v>1.01612E-8</c:v>
                </c:pt>
                <c:pt idx="2747">
                  <c:v>1.0167399999999999E-8</c:v>
                </c:pt>
                <c:pt idx="2748">
                  <c:v>1.0173699999999999E-8</c:v>
                </c:pt>
                <c:pt idx="2749">
                  <c:v>1.01799E-8</c:v>
                </c:pt>
                <c:pt idx="2750">
                  <c:v>1.01862E-8</c:v>
                </c:pt>
                <c:pt idx="2751">
                  <c:v>1.01924E-8</c:v>
                </c:pt>
                <c:pt idx="2752">
                  <c:v>1.01987E-8</c:v>
                </c:pt>
                <c:pt idx="2753">
                  <c:v>1.0204900000000001E-8</c:v>
                </c:pt>
                <c:pt idx="2754">
                  <c:v>1.02112E-8</c:v>
                </c:pt>
                <c:pt idx="2755">
                  <c:v>1.02174E-8</c:v>
                </c:pt>
                <c:pt idx="2756">
                  <c:v>1.02237E-8</c:v>
                </c:pt>
                <c:pt idx="2757">
                  <c:v>1.0229899999999999E-8</c:v>
                </c:pt>
                <c:pt idx="2758">
                  <c:v>1.0236200000000001E-8</c:v>
                </c:pt>
                <c:pt idx="2759">
                  <c:v>1.02424E-8</c:v>
                </c:pt>
                <c:pt idx="2760">
                  <c:v>1.02487E-8</c:v>
                </c:pt>
                <c:pt idx="2761">
                  <c:v>1.0254899999999999E-8</c:v>
                </c:pt>
                <c:pt idx="2762">
                  <c:v>1.0261199999999999E-8</c:v>
                </c:pt>
                <c:pt idx="2763">
                  <c:v>1.02674E-8</c:v>
                </c:pt>
                <c:pt idx="2764">
                  <c:v>1.02737E-8</c:v>
                </c:pt>
                <c:pt idx="2765">
                  <c:v>1.02799E-8</c:v>
                </c:pt>
                <c:pt idx="2766">
                  <c:v>1.0286199999999999E-8</c:v>
                </c:pt>
                <c:pt idx="2767">
                  <c:v>1.0292400000000001E-8</c:v>
                </c:pt>
                <c:pt idx="2768">
                  <c:v>1.02987E-8</c:v>
                </c:pt>
                <c:pt idx="2769">
                  <c:v>1.03049E-8</c:v>
                </c:pt>
                <c:pt idx="2770">
                  <c:v>1.03112E-8</c:v>
                </c:pt>
                <c:pt idx="2771">
                  <c:v>1.0317400000000001E-8</c:v>
                </c:pt>
                <c:pt idx="2772">
                  <c:v>1.0323700000000001E-8</c:v>
                </c:pt>
                <c:pt idx="2773">
                  <c:v>1.03299E-8</c:v>
                </c:pt>
                <c:pt idx="2774">
                  <c:v>1.03362E-8</c:v>
                </c:pt>
                <c:pt idx="2775">
                  <c:v>1.0342399999999999E-8</c:v>
                </c:pt>
                <c:pt idx="2776">
                  <c:v>1.0348699999999999E-8</c:v>
                </c:pt>
                <c:pt idx="2777">
                  <c:v>1.03549E-8</c:v>
                </c:pt>
                <c:pt idx="2778">
                  <c:v>1.03612E-8</c:v>
                </c:pt>
                <c:pt idx="2779">
                  <c:v>1.03674E-8</c:v>
                </c:pt>
                <c:pt idx="2780">
                  <c:v>1.0373699999999999E-8</c:v>
                </c:pt>
                <c:pt idx="2781">
                  <c:v>1.0379900000000001E-8</c:v>
                </c:pt>
                <c:pt idx="2782">
                  <c:v>1.03862E-8</c:v>
                </c:pt>
                <c:pt idx="2783">
                  <c:v>1.03924E-8</c:v>
                </c:pt>
                <c:pt idx="2784">
                  <c:v>1.03987E-8</c:v>
                </c:pt>
                <c:pt idx="2785">
                  <c:v>1.0404900000000001E-8</c:v>
                </c:pt>
                <c:pt idx="2786">
                  <c:v>1.0411200000000001E-8</c:v>
                </c:pt>
                <c:pt idx="2787">
                  <c:v>1.04174E-8</c:v>
                </c:pt>
                <c:pt idx="2788">
                  <c:v>1.04237E-8</c:v>
                </c:pt>
                <c:pt idx="2789">
                  <c:v>1.0429899999999999E-8</c:v>
                </c:pt>
                <c:pt idx="2790">
                  <c:v>1.0436199999999999E-8</c:v>
                </c:pt>
                <c:pt idx="2791">
                  <c:v>1.04424E-8</c:v>
                </c:pt>
                <c:pt idx="2792">
                  <c:v>1.04487E-8</c:v>
                </c:pt>
                <c:pt idx="2793">
                  <c:v>1.04549E-8</c:v>
                </c:pt>
                <c:pt idx="2794">
                  <c:v>1.0461199999999999E-8</c:v>
                </c:pt>
                <c:pt idx="2795">
                  <c:v>1.04674E-8</c:v>
                </c:pt>
                <c:pt idx="2796">
                  <c:v>1.04737E-8</c:v>
                </c:pt>
                <c:pt idx="2797">
                  <c:v>1.04799E-8</c:v>
                </c:pt>
                <c:pt idx="2798">
                  <c:v>1.04862E-8</c:v>
                </c:pt>
                <c:pt idx="2799">
                  <c:v>1.0492400000000001E-8</c:v>
                </c:pt>
                <c:pt idx="2800">
                  <c:v>1.0498700000000001E-8</c:v>
                </c:pt>
                <c:pt idx="2801">
                  <c:v>1.05049E-8</c:v>
                </c:pt>
                <c:pt idx="2802">
                  <c:v>1.05112E-8</c:v>
                </c:pt>
                <c:pt idx="2803">
                  <c:v>1.0517399999999999E-8</c:v>
                </c:pt>
                <c:pt idx="2804">
                  <c:v>1.0523700000000001E-8</c:v>
                </c:pt>
                <c:pt idx="2805">
                  <c:v>1.05299E-8</c:v>
                </c:pt>
                <c:pt idx="2806">
                  <c:v>1.05362E-8</c:v>
                </c:pt>
                <c:pt idx="2807">
                  <c:v>1.0542399999999999E-8</c:v>
                </c:pt>
                <c:pt idx="2808">
                  <c:v>1.0548699999999999E-8</c:v>
                </c:pt>
                <c:pt idx="2809">
                  <c:v>1.05549E-8</c:v>
                </c:pt>
                <c:pt idx="2810">
                  <c:v>1.05612E-8</c:v>
                </c:pt>
                <c:pt idx="2811">
                  <c:v>1.05674E-8</c:v>
                </c:pt>
                <c:pt idx="2812">
                  <c:v>1.05737E-8</c:v>
                </c:pt>
                <c:pt idx="2813">
                  <c:v>1.0579900000000001E-8</c:v>
                </c:pt>
                <c:pt idx="2814">
                  <c:v>1.0586200000000001E-8</c:v>
                </c:pt>
                <c:pt idx="2815">
                  <c:v>1.05924E-8</c:v>
                </c:pt>
                <c:pt idx="2816">
                  <c:v>1.05987E-8</c:v>
                </c:pt>
                <c:pt idx="2817">
                  <c:v>1.0604899999999999E-8</c:v>
                </c:pt>
                <c:pt idx="2818">
                  <c:v>1.0611200000000001E-8</c:v>
                </c:pt>
                <c:pt idx="2819">
                  <c:v>1.06174E-8</c:v>
                </c:pt>
                <c:pt idx="2820">
                  <c:v>1.06237E-8</c:v>
                </c:pt>
                <c:pt idx="2821">
                  <c:v>1.0629899999999999E-8</c:v>
                </c:pt>
                <c:pt idx="2822">
                  <c:v>1.0636199999999999E-8</c:v>
                </c:pt>
                <c:pt idx="2823">
                  <c:v>1.06424E-8</c:v>
                </c:pt>
                <c:pt idx="2824">
                  <c:v>1.06487E-8</c:v>
                </c:pt>
                <c:pt idx="2825">
                  <c:v>1.06549E-8</c:v>
                </c:pt>
                <c:pt idx="2826">
                  <c:v>1.06612E-8</c:v>
                </c:pt>
                <c:pt idx="2827">
                  <c:v>1.0667400000000001E-8</c:v>
                </c:pt>
                <c:pt idx="2828">
                  <c:v>1.06737E-8</c:v>
                </c:pt>
                <c:pt idx="2829">
                  <c:v>1.06799E-8</c:v>
                </c:pt>
                <c:pt idx="2830">
                  <c:v>1.06862E-8</c:v>
                </c:pt>
                <c:pt idx="2831">
                  <c:v>1.0692399999999999E-8</c:v>
                </c:pt>
                <c:pt idx="2832">
                  <c:v>1.0698700000000001E-8</c:v>
                </c:pt>
                <c:pt idx="2833">
                  <c:v>1.07049E-8</c:v>
                </c:pt>
                <c:pt idx="2834">
                  <c:v>1.07112E-8</c:v>
                </c:pt>
                <c:pt idx="2835">
                  <c:v>1.0717399999999999E-8</c:v>
                </c:pt>
                <c:pt idx="2836">
                  <c:v>1.0723699999999999E-8</c:v>
                </c:pt>
                <c:pt idx="2837">
                  <c:v>1.07299E-8</c:v>
                </c:pt>
                <c:pt idx="2838">
                  <c:v>1.07362E-8</c:v>
                </c:pt>
                <c:pt idx="2839">
                  <c:v>1.07424E-8</c:v>
                </c:pt>
                <c:pt idx="2840">
                  <c:v>1.0748699999999999E-8</c:v>
                </c:pt>
                <c:pt idx="2841">
                  <c:v>1.0754900000000001E-8</c:v>
                </c:pt>
                <c:pt idx="2842">
                  <c:v>1.07612E-8</c:v>
                </c:pt>
                <c:pt idx="2843">
                  <c:v>1.07674E-8</c:v>
                </c:pt>
                <c:pt idx="2844">
                  <c:v>1.07737E-8</c:v>
                </c:pt>
                <c:pt idx="2845">
                  <c:v>1.0779900000000001E-8</c:v>
                </c:pt>
                <c:pt idx="2846">
                  <c:v>1.0786200000000001E-8</c:v>
                </c:pt>
                <c:pt idx="2847">
                  <c:v>1.07924E-8</c:v>
                </c:pt>
                <c:pt idx="2848">
                  <c:v>1.07987E-8</c:v>
                </c:pt>
                <c:pt idx="2849">
                  <c:v>1.0804899999999999E-8</c:v>
                </c:pt>
                <c:pt idx="2850">
                  <c:v>1.0811199999999999E-8</c:v>
                </c:pt>
                <c:pt idx="2851">
                  <c:v>1.08174E-8</c:v>
                </c:pt>
                <c:pt idx="2852">
                  <c:v>1.08237E-8</c:v>
                </c:pt>
                <c:pt idx="2853">
                  <c:v>1.08299E-8</c:v>
                </c:pt>
                <c:pt idx="2854">
                  <c:v>1.0836199999999999E-8</c:v>
                </c:pt>
                <c:pt idx="2855">
                  <c:v>1.0842400000000001E-8</c:v>
                </c:pt>
                <c:pt idx="2856">
                  <c:v>1.08487E-8</c:v>
                </c:pt>
                <c:pt idx="2857">
                  <c:v>1.08549E-8</c:v>
                </c:pt>
                <c:pt idx="2858">
                  <c:v>1.08612E-8</c:v>
                </c:pt>
                <c:pt idx="2859">
                  <c:v>1.0867400000000001E-8</c:v>
                </c:pt>
                <c:pt idx="2860">
                  <c:v>1.0873700000000001E-8</c:v>
                </c:pt>
                <c:pt idx="2861">
                  <c:v>1.08799E-8</c:v>
                </c:pt>
                <c:pt idx="2862">
                  <c:v>1.08862E-8</c:v>
                </c:pt>
                <c:pt idx="2863">
                  <c:v>1.0892399999999999E-8</c:v>
                </c:pt>
                <c:pt idx="2864">
                  <c:v>1.0898699999999999E-8</c:v>
                </c:pt>
                <c:pt idx="2865">
                  <c:v>1.09049E-8</c:v>
                </c:pt>
                <c:pt idx="2866">
                  <c:v>1.09112E-8</c:v>
                </c:pt>
                <c:pt idx="2867">
                  <c:v>1.09174E-8</c:v>
                </c:pt>
                <c:pt idx="2868">
                  <c:v>1.0923699999999999E-8</c:v>
                </c:pt>
                <c:pt idx="2869">
                  <c:v>1.09299E-8</c:v>
                </c:pt>
                <c:pt idx="2870">
                  <c:v>1.09362E-8</c:v>
                </c:pt>
                <c:pt idx="2871">
                  <c:v>1.09424E-8</c:v>
                </c:pt>
                <c:pt idx="2872">
                  <c:v>1.09487E-8</c:v>
                </c:pt>
                <c:pt idx="2873">
                  <c:v>1.0954900000000001E-8</c:v>
                </c:pt>
                <c:pt idx="2874">
                  <c:v>1.0961200000000001E-8</c:v>
                </c:pt>
                <c:pt idx="2875">
                  <c:v>1.09674E-8</c:v>
                </c:pt>
                <c:pt idx="2876">
                  <c:v>1.09737E-8</c:v>
                </c:pt>
                <c:pt idx="2877">
                  <c:v>1.0979899999999999E-8</c:v>
                </c:pt>
                <c:pt idx="2878">
                  <c:v>1.0986200000000001E-8</c:v>
                </c:pt>
                <c:pt idx="2879">
                  <c:v>1.09924E-8</c:v>
                </c:pt>
                <c:pt idx="2880">
                  <c:v>1.09987E-8</c:v>
                </c:pt>
                <c:pt idx="2881">
                  <c:v>1.1004899999999999E-8</c:v>
                </c:pt>
                <c:pt idx="2882">
                  <c:v>1.1011199999999999E-8</c:v>
                </c:pt>
                <c:pt idx="2883">
                  <c:v>1.10174E-8</c:v>
                </c:pt>
                <c:pt idx="2884">
                  <c:v>1.10237E-8</c:v>
                </c:pt>
                <c:pt idx="2885">
                  <c:v>1.10299E-8</c:v>
                </c:pt>
                <c:pt idx="2886">
                  <c:v>1.10362E-8</c:v>
                </c:pt>
                <c:pt idx="2887">
                  <c:v>1.1042400000000001E-8</c:v>
                </c:pt>
                <c:pt idx="2888">
                  <c:v>1.1048700000000001E-8</c:v>
                </c:pt>
                <c:pt idx="2889">
                  <c:v>1.10549E-8</c:v>
                </c:pt>
                <c:pt idx="2890">
                  <c:v>1.10612E-8</c:v>
                </c:pt>
                <c:pt idx="2891">
                  <c:v>1.1067399999999999E-8</c:v>
                </c:pt>
                <c:pt idx="2892">
                  <c:v>1.1073700000000001E-8</c:v>
                </c:pt>
                <c:pt idx="2893">
                  <c:v>1.10799E-8</c:v>
                </c:pt>
                <c:pt idx="2894">
                  <c:v>1.10862E-8</c:v>
                </c:pt>
                <c:pt idx="2895">
                  <c:v>1.1092399999999999E-8</c:v>
                </c:pt>
                <c:pt idx="2896">
                  <c:v>1.1098699999999999E-8</c:v>
                </c:pt>
                <c:pt idx="2897">
                  <c:v>1.11049E-8</c:v>
                </c:pt>
                <c:pt idx="2898">
                  <c:v>1.11112E-8</c:v>
                </c:pt>
                <c:pt idx="2899">
                  <c:v>1.11174E-8</c:v>
                </c:pt>
                <c:pt idx="2900">
                  <c:v>1.11237E-8</c:v>
                </c:pt>
                <c:pt idx="2901">
                  <c:v>1.1129900000000001E-8</c:v>
                </c:pt>
                <c:pt idx="2902">
                  <c:v>1.11362E-8</c:v>
                </c:pt>
                <c:pt idx="2903">
                  <c:v>1.11424E-8</c:v>
                </c:pt>
                <c:pt idx="2904">
                  <c:v>1.11487E-8</c:v>
                </c:pt>
                <c:pt idx="2905">
                  <c:v>1.1154899999999999E-8</c:v>
                </c:pt>
                <c:pt idx="2906">
                  <c:v>1.1161200000000001E-8</c:v>
                </c:pt>
                <c:pt idx="2907">
                  <c:v>1.11674E-8</c:v>
                </c:pt>
                <c:pt idx="2908">
                  <c:v>1.11737E-8</c:v>
                </c:pt>
                <c:pt idx="2909">
                  <c:v>1.1179899999999999E-8</c:v>
                </c:pt>
                <c:pt idx="2910">
                  <c:v>1.1186199999999999E-8</c:v>
                </c:pt>
                <c:pt idx="2911">
                  <c:v>1.11924E-8</c:v>
                </c:pt>
                <c:pt idx="2912">
                  <c:v>1.11987E-8</c:v>
                </c:pt>
                <c:pt idx="2913">
                  <c:v>1.12049E-8</c:v>
                </c:pt>
                <c:pt idx="2914">
                  <c:v>1.12112E-8</c:v>
                </c:pt>
                <c:pt idx="2915">
                  <c:v>1.1217400000000001E-8</c:v>
                </c:pt>
                <c:pt idx="2916">
                  <c:v>1.12237E-8</c:v>
                </c:pt>
                <c:pt idx="2917">
                  <c:v>1.12299E-8</c:v>
                </c:pt>
                <c:pt idx="2918">
                  <c:v>1.12362E-8</c:v>
                </c:pt>
                <c:pt idx="2919">
                  <c:v>1.1242400000000001E-8</c:v>
                </c:pt>
                <c:pt idx="2920">
                  <c:v>1.1248700000000001E-8</c:v>
                </c:pt>
                <c:pt idx="2921">
                  <c:v>1.12549E-8</c:v>
                </c:pt>
                <c:pt idx="2922">
                  <c:v>1.12612E-8</c:v>
                </c:pt>
                <c:pt idx="2923">
                  <c:v>1.1267399999999999E-8</c:v>
                </c:pt>
                <c:pt idx="2924">
                  <c:v>1.1273699999999999E-8</c:v>
                </c:pt>
                <c:pt idx="2925">
                  <c:v>1.12799E-8</c:v>
                </c:pt>
                <c:pt idx="2926">
                  <c:v>1.12862E-8</c:v>
                </c:pt>
                <c:pt idx="2927">
                  <c:v>1.12924E-8</c:v>
                </c:pt>
                <c:pt idx="2928">
                  <c:v>1.1298699999999999E-8</c:v>
                </c:pt>
                <c:pt idx="2929">
                  <c:v>1.1304900000000001E-8</c:v>
                </c:pt>
                <c:pt idx="2930">
                  <c:v>1.13112E-8</c:v>
                </c:pt>
                <c:pt idx="2931">
                  <c:v>1.13174E-8</c:v>
                </c:pt>
                <c:pt idx="2932">
                  <c:v>1.13237E-8</c:v>
                </c:pt>
                <c:pt idx="2933">
                  <c:v>1.1329900000000001E-8</c:v>
                </c:pt>
                <c:pt idx="2934">
                  <c:v>1.1336200000000001E-8</c:v>
                </c:pt>
                <c:pt idx="2935">
                  <c:v>1.13424E-8</c:v>
                </c:pt>
                <c:pt idx="2936">
                  <c:v>1.13487E-8</c:v>
                </c:pt>
                <c:pt idx="2937">
                  <c:v>1.1354899999999999E-8</c:v>
                </c:pt>
                <c:pt idx="2938">
                  <c:v>1.1361199999999999E-8</c:v>
                </c:pt>
                <c:pt idx="2939">
                  <c:v>1.13674E-8</c:v>
                </c:pt>
                <c:pt idx="2940">
                  <c:v>1.13737E-8</c:v>
                </c:pt>
                <c:pt idx="2941">
                  <c:v>1.13799E-8</c:v>
                </c:pt>
                <c:pt idx="2942">
                  <c:v>1.1386199999999999E-8</c:v>
                </c:pt>
                <c:pt idx="2943">
                  <c:v>1.13924E-8</c:v>
                </c:pt>
                <c:pt idx="2944">
                  <c:v>1.13987E-8</c:v>
                </c:pt>
                <c:pt idx="2945">
                  <c:v>1.14049E-8</c:v>
                </c:pt>
                <c:pt idx="2946">
                  <c:v>1.14112E-8</c:v>
                </c:pt>
                <c:pt idx="2947">
                  <c:v>1.1417400000000001E-8</c:v>
                </c:pt>
                <c:pt idx="2948">
                  <c:v>1.1423700000000001E-8</c:v>
                </c:pt>
                <c:pt idx="2949">
                  <c:v>1.14299E-8</c:v>
                </c:pt>
                <c:pt idx="2950">
                  <c:v>1.14362E-8</c:v>
                </c:pt>
                <c:pt idx="2951">
                  <c:v>1.1442399999999999E-8</c:v>
                </c:pt>
                <c:pt idx="2952">
                  <c:v>1.1448700000000001E-8</c:v>
                </c:pt>
                <c:pt idx="2953">
                  <c:v>1.14549E-8</c:v>
                </c:pt>
                <c:pt idx="2954">
                  <c:v>1.14612E-8</c:v>
                </c:pt>
                <c:pt idx="2955">
                  <c:v>1.14674E-8</c:v>
                </c:pt>
                <c:pt idx="2956">
                  <c:v>1.1473699999999999E-8</c:v>
                </c:pt>
                <c:pt idx="2957">
                  <c:v>1.14799E-8</c:v>
                </c:pt>
                <c:pt idx="2958">
                  <c:v>1.14862E-8</c:v>
                </c:pt>
                <c:pt idx="2959">
                  <c:v>1.14924E-8</c:v>
                </c:pt>
                <c:pt idx="2960">
                  <c:v>1.14987E-8</c:v>
                </c:pt>
                <c:pt idx="2961">
                  <c:v>1.1504900000000001E-8</c:v>
                </c:pt>
                <c:pt idx="2962">
                  <c:v>1.1511200000000001E-8</c:v>
                </c:pt>
                <c:pt idx="2963">
                  <c:v>1.15174E-8</c:v>
                </c:pt>
                <c:pt idx="2964">
                  <c:v>1.15237E-8</c:v>
                </c:pt>
                <c:pt idx="2965">
                  <c:v>1.1529899999999999E-8</c:v>
                </c:pt>
                <c:pt idx="2966">
                  <c:v>1.1536200000000001E-8</c:v>
                </c:pt>
                <c:pt idx="2967">
                  <c:v>1.15424E-8</c:v>
                </c:pt>
                <c:pt idx="2968">
                  <c:v>1.15487E-8</c:v>
                </c:pt>
                <c:pt idx="2969">
                  <c:v>1.1554899999999999E-8</c:v>
                </c:pt>
                <c:pt idx="2970">
                  <c:v>1.1561199999999999E-8</c:v>
                </c:pt>
                <c:pt idx="2971">
                  <c:v>1.15674E-8</c:v>
                </c:pt>
                <c:pt idx="2972">
                  <c:v>1.15737E-8</c:v>
                </c:pt>
                <c:pt idx="2973">
                  <c:v>1.15799E-8</c:v>
                </c:pt>
                <c:pt idx="2974">
                  <c:v>1.15862E-8</c:v>
                </c:pt>
                <c:pt idx="2975">
                  <c:v>1.1592400000000001E-8</c:v>
                </c:pt>
                <c:pt idx="2976">
                  <c:v>1.15987E-8</c:v>
                </c:pt>
                <c:pt idx="2977">
                  <c:v>1.16049E-8</c:v>
                </c:pt>
                <c:pt idx="2978">
                  <c:v>1.16112E-8</c:v>
                </c:pt>
                <c:pt idx="2979">
                  <c:v>1.1617399999999999E-8</c:v>
                </c:pt>
                <c:pt idx="2980">
                  <c:v>1.1623700000000001E-8</c:v>
                </c:pt>
                <c:pt idx="2981">
                  <c:v>1.16299E-8</c:v>
                </c:pt>
                <c:pt idx="2982">
                  <c:v>1.16362E-8</c:v>
                </c:pt>
                <c:pt idx="2983">
                  <c:v>1.1642399999999999E-8</c:v>
                </c:pt>
                <c:pt idx="2984">
                  <c:v>1.1648699999999999E-8</c:v>
                </c:pt>
                <c:pt idx="2985">
                  <c:v>1.16549E-8</c:v>
                </c:pt>
                <c:pt idx="2986">
                  <c:v>1.16612E-8</c:v>
                </c:pt>
                <c:pt idx="2987">
                  <c:v>1.16674E-8</c:v>
                </c:pt>
                <c:pt idx="2988">
                  <c:v>1.16737E-8</c:v>
                </c:pt>
                <c:pt idx="2989">
                  <c:v>1.1679900000000001E-8</c:v>
                </c:pt>
                <c:pt idx="2990">
                  <c:v>1.16862E-8</c:v>
                </c:pt>
                <c:pt idx="2991">
                  <c:v>1.16924E-8</c:v>
                </c:pt>
                <c:pt idx="2992">
                  <c:v>1.16987E-8</c:v>
                </c:pt>
                <c:pt idx="2993">
                  <c:v>1.1704900000000001E-8</c:v>
                </c:pt>
                <c:pt idx="2994">
                  <c:v>1.1711200000000001E-8</c:v>
                </c:pt>
                <c:pt idx="2995">
                  <c:v>1.17174E-8</c:v>
                </c:pt>
                <c:pt idx="2996">
                  <c:v>1.17237E-8</c:v>
                </c:pt>
                <c:pt idx="2997">
                  <c:v>1.1729899999999999E-8</c:v>
                </c:pt>
                <c:pt idx="2998">
                  <c:v>1.1736199999999999E-8</c:v>
                </c:pt>
                <c:pt idx="2999">
                  <c:v>1.17424E-8</c:v>
                </c:pt>
                <c:pt idx="3000">
                  <c:v>1.17487E-8</c:v>
                </c:pt>
                <c:pt idx="3001">
                  <c:v>1.17549E-8</c:v>
                </c:pt>
                <c:pt idx="3002">
                  <c:v>1.1761199999999999E-8</c:v>
                </c:pt>
                <c:pt idx="3003">
                  <c:v>1.1767400000000001E-8</c:v>
                </c:pt>
                <c:pt idx="3004">
                  <c:v>1.17737E-8</c:v>
                </c:pt>
                <c:pt idx="3005">
                  <c:v>1.17799E-8</c:v>
                </c:pt>
                <c:pt idx="3006">
                  <c:v>1.17862E-8</c:v>
                </c:pt>
                <c:pt idx="3007">
                  <c:v>1.1792400000000001E-8</c:v>
                </c:pt>
                <c:pt idx="3008">
                  <c:v>1.1798700000000001E-8</c:v>
                </c:pt>
                <c:pt idx="3009">
                  <c:v>1.18049E-8</c:v>
                </c:pt>
                <c:pt idx="3010">
                  <c:v>1.18112E-8</c:v>
                </c:pt>
                <c:pt idx="3011">
                  <c:v>1.1817399999999999E-8</c:v>
                </c:pt>
                <c:pt idx="3012">
                  <c:v>1.1823699999999999E-8</c:v>
                </c:pt>
                <c:pt idx="3013">
                  <c:v>1.18299E-8</c:v>
                </c:pt>
                <c:pt idx="3014">
                  <c:v>1.18362E-8</c:v>
                </c:pt>
                <c:pt idx="3015">
                  <c:v>1.18424E-8</c:v>
                </c:pt>
                <c:pt idx="3016">
                  <c:v>1.1848699999999999E-8</c:v>
                </c:pt>
                <c:pt idx="3017">
                  <c:v>1.18549E-8</c:v>
                </c:pt>
                <c:pt idx="3018">
                  <c:v>1.18612E-8</c:v>
                </c:pt>
                <c:pt idx="3019">
                  <c:v>1.18674E-8</c:v>
                </c:pt>
                <c:pt idx="3020">
                  <c:v>1.18737E-8</c:v>
                </c:pt>
                <c:pt idx="3021">
                  <c:v>1.1879900000000001E-8</c:v>
                </c:pt>
                <c:pt idx="3022">
                  <c:v>1.1886200000000001E-8</c:v>
                </c:pt>
                <c:pt idx="3023">
                  <c:v>1.18924E-8</c:v>
                </c:pt>
                <c:pt idx="3024">
                  <c:v>1.18987E-8</c:v>
                </c:pt>
                <c:pt idx="3025">
                  <c:v>1.1904899999999999E-8</c:v>
                </c:pt>
                <c:pt idx="3026">
                  <c:v>1.1911200000000001E-8</c:v>
                </c:pt>
                <c:pt idx="3027">
                  <c:v>1.19174E-8</c:v>
                </c:pt>
                <c:pt idx="3028">
                  <c:v>1.19237E-8</c:v>
                </c:pt>
                <c:pt idx="3029">
                  <c:v>1.19299E-8</c:v>
                </c:pt>
                <c:pt idx="3030">
                  <c:v>1.1936199999999999E-8</c:v>
                </c:pt>
                <c:pt idx="3031">
                  <c:v>1.19424E-8</c:v>
                </c:pt>
                <c:pt idx="3032">
                  <c:v>1.19487E-8</c:v>
                </c:pt>
                <c:pt idx="3033">
                  <c:v>1.19549E-8</c:v>
                </c:pt>
                <c:pt idx="3034">
                  <c:v>1.19612E-8</c:v>
                </c:pt>
                <c:pt idx="3035">
                  <c:v>1.1967400000000001E-8</c:v>
                </c:pt>
                <c:pt idx="3036">
                  <c:v>1.1973700000000001E-8</c:v>
                </c:pt>
                <c:pt idx="3037">
                  <c:v>1.19799E-8</c:v>
                </c:pt>
                <c:pt idx="3038">
                  <c:v>1.19862E-8</c:v>
                </c:pt>
                <c:pt idx="3039">
                  <c:v>1.1992399999999999E-8</c:v>
                </c:pt>
                <c:pt idx="3040">
                  <c:v>1.1998700000000001E-8</c:v>
                </c:pt>
                <c:pt idx="3041">
                  <c:v>1.20049E-8</c:v>
                </c:pt>
                <c:pt idx="3042">
                  <c:v>1.20112E-8</c:v>
                </c:pt>
                <c:pt idx="3043">
                  <c:v>1.2017399999999999E-8</c:v>
                </c:pt>
                <c:pt idx="3044">
                  <c:v>1.2023699999999999E-8</c:v>
                </c:pt>
                <c:pt idx="3045">
                  <c:v>1.20299E-8</c:v>
                </c:pt>
                <c:pt idx="3046">
                  <c:v>1.20362E-8</c:v>
                </c:pt>
                <c:pt idx="3047">
                  <c:v>1.20424E-8</c:v>
                </c:pt>
                <c:pt idx="3048">
                  <c:v>1.20487E-8</c:v>
                </c:pt>
                <c:pt idx="3049">
                  <c:v>1.2054900000000001E-8</c:v>
                </c:pt>
                <c:pt idx="3050">
                  <c:v>1.20612E-8</c:v>
                </c:pt>
                <c:pt idx="3051">
                  <c:v>1.20674E-8</c:v>
                </c:pt>
                <c:pt idx="3052">
                  <c:v>1.20737E-8</c:v>
                </c:pt>
                <c:pt idx="3053">
                  <c:v>1.2079899999999999E-8</c:v>
                </c:pt>
                <c:pt idx="3054">
                  <c:v>1.2086200000000001E-8</c:v>
                </c:pt>
                <c:pt idx="3055">
                  <c:v>1.20924E-8</c:v>
                </c:pt>
                <c:pt idx="3056">
                  <c:v>1.20987E-8</c:v>
                </c:pt>
                <c:pt idx="3057">
                  <c:v>1.2104899999999999E-8</c:v>
                </c:pt>
                <c:pt idx="3058">
                  <c:v>1.2111199999999999E-8</c:v>
                </c:pt>
                <c:pt idx="3059">
                  <c:v>1.21174E-8</c:v>
                </c:pt>
                <c:pt idx="3060">
                  <c:v>1.21237E-8</c:v>
                </c:pt>
                <c:pt idx="3061">
                  <c:v>1.21299E-8</c:v>
                </c:pt>
                <c:pt idx="3062">
                  <c:v>1.21362E-8</c:v>
                </c:pt>
                <c:pt idx="3063">
                  <c:v>1.2142400000000001E-8</c:v>
                </c:pt>
                <c:pt idx="3064">
                  <c:v>1.21487E-8</c:v>
                </c:pt>
                <c:pt idx="3065">
                  <c:v>1.21549E-8</c:v>
                </c:pt>
                <c:pt idx="3066">
                  <c:v>1.21612E-8</c:v>
                </c:pt>
                <c:pt idx="3067">
                  <c:v>1.2167400000000001E-8</c:v>
                </c:pt>
                <c:pt idx="3068">
                  <c:v>1.2173700000000001E-8</c:v>
                </c:pt>
                <c:pt idx="3069">
                  <c:v>1.21799E-8</c:v>
                </c:pt>
                <c:pt idx="3070">
                  <c:v>1.21862E-8</c:v>
                </c:pt>
                <c:pt idx="3071">
                  <c:v>1.2192399999999999E-8</c:v>
                </c:pt>
                <c:pt idx="3072">
                  <c:v>1.2198699999999999E-8</c:v>
                </c:pt>
                <c:pt idx="3073">
                  <c:v>1.22049E-8</c:v>
                </c:pt>
                <c:pt idx="3074">
                  <c:v>1.22112E-8</c:v>
                </c:pt>
                <c:pt idx="3075">
                  <c:v>1.22174E-8</c:v>
                </c:pt>
                <c:pt idx="3076">
                  <c:v>1.2223699999999999E-8</c:v>
                </c:pt>
                <c:pt idx="3077">
                  <c:v>1.2229900000000001E-8</c:v>
                </c:pt>
                <c:pt idx="3078">
                  <c:v>1.22362E-8</c:v>
                </c:pt>
                <c:pt idx="3079">
                  <c:v>1.22424E-8</c:v>
                </c:pt>
                <c:pt idx="3080">
                  <c:v>1.22487E-8</c:v>
                </c:pt>
                <c:pt idx="3081">
                  <c:v>1.2254900000000001E-8</c:v>
                </c:pt>
                <c:pt idx="3082">
                  <c:v>1.2261200000000001E-8</c:v>
                </c:pt>
                <c:pt idx="3083">
                  <c:v>1.22674E-8</c:v>
                </c:pt>
                <c:pt idx="3084">
                  <c:v>1.22737E-8</c:v>
                </c:pt>
                <c:pt idx="3085">
                  <c:v>1.2279899999999999E-8</c:v>
                </c:pt>
                <c:pt idx="3086">
                  <c:v>1.2286199999999999E-8</c:v>
                </c:pt>
                <c:pt idx="3087">
                  <c:v>1.22924E-8</c:v>
                </c:pt>
                <c:pt idx="3088">
                  <c:v>1.22987E-8</c:v>
                </c:pt>
                <c:pt idx="3089">
                  <c:v>1.23049E-8</c:v>
                </c:pt>
                <c:pt idx="3090">
                  <c:v>1.2311199999999999E-8</c:v>
                </c:pt>
                <c:pt idx="3091">
                  <c:v>1.23174E-8</c:v>
                </c:pt>
                <c:pt idx="3092">
                  <c:v>1.23237E-8</c:v>
                </c:pt>
                <c:pt idx="3093">
                  <c:v>1.23299E-8</c:v>
                </c:pt>
                <c:pt idx="3094">
                  <c:v>1.23362E-8</c:v>
                </c:pt>
                <c:pt idx="3095">
                  <c:v>1.2342400000000001E-8</c:v>
                </c:pt>
                <c:pt idx="3096">
                  <c:v>1.2348700000000001E-8</c:v>
                </c:pt>
                <c:pt idx="3097">
                  <c:v>1.23549E-8</c:v>
                </c:pt>
                <c:pt idx="3098">
                  <c:v>1.23612E-8</c:v>
                </c:pt>
                <c:pt idx="3099">
                  <c:v>1.2367399999999999E-8</c:v>
                </c:pt>
                <c:pt idx="3100">
                  <c:v>1.2373700000000001E-8</c:v>
                </c:pt>
                <c:pt idx="3101">
                  <c:v>1.23799E-8</c:v>
                </c:pt>
                <c:pt idx="3102">
                  <c:v>1.23862E-8</c:v>
                </c:pt>
                <c:pt idx="3103">
                  <c:v>1.23924E-8</c:v>
                </c:pt>
                <c:pt idx="3104">
                  <c:v>1.2398699999999999E-8</c:v>
                </c:pt>
                <c:pt idx="3105">
                  <c:v>1.24049E-8</c:v>
                </c:pt>
                <c:pt idx="3106">
                  <c:v>1.24112E-8</c:v>
                </c:pt>
                <c:pt idx="3107">
                  <c:v>1.24174E-8</c:v>
                </c:pt>
                <c:pt idx="3108">
                  <c:v>1.24237E-8</c:v>
                </c:pt>
                <c:pt idx="3109">
                  <c:v>1.2429900000000001E-8</c:v>
                </c:pt>
                <c:pt idx="3110">
                  <c:v>1.2436200000000001E-8</c:v>
                </c:pt>
                <c:pt idx="3111">
                  <c:v>1.24424E-8</c:v>
                </c:pt>
                <c:pt idx="3112">
                  <c:v>1.24487E-8</c:v>
                </c:pt>
                <c:pt idx="3113">
                  <c:v>1.2454899999999999E-8</c:v>
                </c:pt>
                <c:pt idx="3114">
                  <c:v>1.2461200000000001E-8</c:v>
                </c:pt>
                <c:pt idx="3115">
                  <c:v>1.24674E-8</c:v>
                </c:pt>
                <c:pt idx="3116">
                  <c:v>1.24737E-8</c:v>
                </c:pt>
                <c:pt idx="3117">
                  <c:v>1.2479899999999999E-8</c:v>
                </c:pt>
                <c:pt idx="3118">
                  <c:v>1.2486199999999999E-8</c:v>
                </c:pt>
                <c:pt idx="3119">
                  <c:v>1.24924E-8</c:v>
                </c:pt>
                <c:pt idx="3120">
                  <c:v>1.24987E-8</c:v>
                </c:pt>
                <c:pt idx="3121">
                  <c:v>1.25049E-8</c:v>
                </c:pt>
                <c:pt idx="3122">
                  <c:v>1.25112E-8</c:v>
                </c:pt>
                <c:pt idx="3123">
                  <c:v>1.2517400000000001E-8</c:v>
                </c:pt>
                <c:pt idx="3124">
                  <c:v>1.2523700000000001E-8</c:v>
                </c:pt>
                <c:pt idx="3125">
                  <c:v>1.25299E-8</c:v>
                </c:pt>
                <c:pt idx="3126">
                  <c:v>1.25362E-8</c:v>
                </c:pt>
                <c:pt idx="3127">
                  <c:v>1.2542399999999999E-8</c:v>
                </c:pt>
                <c:pt idx="3128">
                  <c:v>1.2548700000000001E-8</c:v>
                </c:pt>
                <c:pt idx="3129">
                  <c:v>1.25549E-8</c:v>
                </c:pt>
                <c:pt idx="3130">
                  <c:v>1.25612E-8</c:v>
                </c:pt>
                <c:pt idx="3131">
                  <c:v>1.2567399999999999E-8</c:v>
                </c:pt>
                <c:pt idx="3132">
                  <c:v>1.2573699999999999E-8</c:v>
                </c:pt>
                <c:pt idx="3133">
                  <c:v>1.25799E-8</c:v>
                </c:pt>
                <c:pt idx="3134">
                  <c:v>1.25862E-8</c:v>
                </c:pt>
                <c:pt idx="3135">
                  <c:v>1.25924E-8</c:v>
                </c:pt>
                <c:pt idx="3136">
                  <c:v>1.25987E-8</c:v>
                </c:pt>
                <c:pt idx="3137">
                  <c:v>1.2604900000000001E-8</c:v>
                </c:pt>
                <c:pt idx="3138">
                  <c:v>1.26112E-8</c:v>
                </c:pt>
                <c:pt idx="3139">
                  <c:v>1.26174E-8</c:v>
                </c:pt>
                <c:pt idx="3140">
                  <c:v>1.26237E-8</c:v>
                </c:pt>
                <c:pt idx="3141">
                  <c:v>1.2629900000000001E-8</c:v>
                </c:pt>
                <c:pt idx="3142">
                  <c:v>1.2636200000000001E-8</c:v>
                </c:pt>
                <c:pt idx="3143">
                  <c:v>1.26424E-8</c:v>
                </c:pt>
                <c:pt idx="3144">
                  <c:v>1.26487E-8</c:v>
                </c:pt>
                <c:pt idx="3145">
                  <c:v>1.2654899999999999E-8</c:v>
                </c:pt>
                <c:pt idx="3146">
                  <c:v>1.2661199999999999E-8</c:v>
                </c:pt>
                <c:pt idx="3147">
                  <c:v>1.26674E-8</c:v>
                </c:pt>
                <c:pt idx="3148">
                  <c:v>1.26737E-8</c:v>
                </c:pt>
                <c:pt idx="3149">
                  <c:v>1.26799E-8</c:v>
                </c:pt>
                <c:pt idx="3150">
                  <c:v>1.2686199999999999E-8</c:v>
                </c:pt>
                <c:pt idx="3151">
                  <c:v>1.2692400000000001E-8</c:v>
                </c:pt>
                <c:pt idx="3152">
                  <c:v>1.26987E-8</c:v>
                </c:pt>
                <c:pt idx="3153">
                  <c:v>1.27049E-8</c:v>
                </c:pt>
                <c:pt idx="3154">
                  <c:v>1.27112E-8</c:v>
                </c:pt>
                <c:pt idx="3155">
                  <c:v>1.2717400000000001E-8</c:v>
                </c:pt>
                <c:pt idx="3156">
                  <c:v>1.2723700000000001E-8</c:v>
                </c:pt>
                <c:pt idx="3157">
                  <c:v>1.27299E-8</c:v>
                </c:pt>
                <c:pt idx="3158">
                  <c:v>1.27362E-8</c:v>
                </c:pt>
                <c:pt idx="3159">
                  <c:v>1.2742399999999999E-8</c:v>
                </c:pt>
                <c:pt idx="3160">
                  <c:v>1.2748699999999999E-8</c:v>
                </c:pt>
                <c:pt idx="3161">
                  <c:v>1.27549E-8</c:v>
                </c:pt>
                <c:pt idx="3162">
                  <c:v>1.27612E-8</c:v>
                </c:pt>
                <c:pt idx="3163">
                  <c:v>1.27674E-8</c:v>
                </c:pt>
                <c:pt idx="3164">
                  <c:v>1.2773699999999999E-8</c:v>
                </c:pt>
                <c:pt idx="3165">
                  <c:v>1.2779900000000001E-8</c:v>
                </c:pt>
                <c:pt idx="3166">
                  <c:v>1.27862E-8</c:v>
                </c:pt>
                <c:pt idx="3167">
                  <c:v>1.27924E-8</c:v>
                </c:pt>
                <c:pt idx="3168">
                  <c:v>1.27987E-8</c:v>
                </c:pt>
                <c:pt idx="3169">
                  <c:v>1.2804900000000001E-8</c:v>
                </c:pt>
                <c:pt idx="3170">
                  <c:v>1.2811200000000001E-8</c:v>
                </c:pt>
                <c:pt idx="3171">
                  <c:v>1.28174E-8</c:v>
                </c:pt>
                <c:pt idx="3172">
                  <c:v>1.28237E-8</c:v>
                </c:pt>
                <c:pt idx="3173">
                  <c:v>1.2829899999999999E-8</c:v>
                </c:pt>
                <c:pt idx="3174">
                  <c:v>1.2836200000000001E-8</c:v>
                </c:pt>
                <c:pt idx="3175">
                  <c:v>1.28424E-8</c:v>
                </c:pt>
                <c:pt idx="3176">
                  <c:v>1.28487E-8</c:v>
                </c:pt>
                <c:pt idx="3177">
                  <c:v>1.28549E-8</c:v>
                </c:pt>
                <c:pt idx="3178">
                  <c:v>1.2861199999999999E-8</c:v>
                </c:pt>
                <c:pt idx="3179">
                  <c:v>1.28674E-8</c:v>
                </c:pt>
                <c:pt idx="3180">
                  <c:v>1.28737E-8</c:v>
                </c:pt>
                <c:pt idx="3181">
                  <c:v>1.28799E-8</c:v>
                </c:pt>
                <c:pt idx="3182">
                  <c:v>1.28862E-8</c:v>
                </c:pt>
                <c:pt idx="3183">
                  <c:v>1.2892400000000001E-8</c:v>
                </c:pt>
                <c:pt idx="3184">
                  <c:v>1.2898700000000001E-8</c:v>
                </c:pt>
                <c:pt idx="3185">
                  <c:v>1.29049E-8</c:v>
                </c:pt>
                <c:pt idx="3186">
                  <c:v>1.29112E-8</c:v>
                </c:pt>
                <c:pt idx="3187">
                  <c:v>1.2917399999999999E-8</c:v>
                </c:pt>
                <c:pt idx="3188">
                  <c:v>1.2923700000000001E-8</c:v>
                </c:pt>
                <c:pt idx="3189">
                  <c:v>1.29299E-8</c:v>
                </c:pt>
                <c:pt idx="3190">
                  <c:v>1.29362E-8</c:v>
                </c:pt>
                <c:pt idx="3191">
                  <c:v>1.2942399999999999E-8</c:v>
                </c:pt>
                <c:pt idx="3192">
                  <c:v>1.2948699999999999E-8</c:v>
                </c:pt>
                <c:pt idx="3193">
                  <c:v>1.29549E-8</c:v>
                </c:pt>
                <c:pt idx="3194">
                  <c:v>1.29612E-8</c:v>
                </c:pt>
                <c:pt idx="3195">
                  <c:v>1.29674E-8</c:v>
                </c:pt>
                <c:pt idx="3196">
                  <c:v>1.29737E-8</c:v>
                </c:pt>
                <c:pt idx="3197">
                  <c:v>1.2979900000000001E-8</c:v>
                </c:pt>
                <c:pt idx="3198">
                  <c:v>1.2986200000000001E-8</c:v>
                </c:pt>
                <c:pt idx="3199">
                  <c:v>1.29924E-8</c:v>
                </c:pt>
                <c:pt idx="3200">
                  <c:v>1.29987E-8</c:v>
                </c:pt>
                <c:pt idx="3201">
                  <c:v>1.3004899999999999E-8</c:v>
                </c:pt>
                <c:pt idx="3202">
                  <c:v>1.3011200000000001E-8</c:v>
                </c:pt>
                <c:pt idx="3203">
                  <c:v>1.30174E-8</c:v>
                </c:pt>
                <c:pt idx="3204">
                  <c:v>1.30237E-8</c:v>
                </c:pt>
                <c:pt idx="3205">
                  <c:v>1.3029899999999999E-8</c:v>
                </c:pt>
                <c:pt idx="3206">
                  <c:v>1.3036199999999999E-8</c:v>
                </c:pt>
                <c:pt idx="3207">
                  <c:v>1.30424E-8</c:v>
                </c:pt>
                <c:pt idx="3208">
                  <c:v>1.30487E-8</c:v>
                </c:pt>
                <c:pt idx="3209">
                  <c:v>1.30549E-8</c:v>
                </c:pt>
                <c:pt idx="3210">
                  <c:v>1.30612E-8</c:v>
                </c:pt>
                <c:pt idx="3211">
                  <c:v>1.3067400000000001E-8</c:v>
                </c:pt>
                <c:pt idx="3212">
                  <c:v>1.30737E-8</c:v>
                </c:pt>
                <c:pt idx="3213">
                  <c:v>1.30799E-8</c:v>
                </c:pt>
                <c:pt idx="3214">
                  <c:v>1.30862E-8</c:v>
                </c:pt>
                <c:pt idx="3215">
                  <c:v>1.3092400000000001E-8</c:v>
                </c:pt>
                <c:pt idx="3216">
                  <c:v>1.3098700000000001E-8</c:v>
                </c:pt>
                <c:pt idx="3217">
                  <c:v>1.31049E-8</c:v>
                </c:pt>
                <c:pt idx="3218">
                  <c:v>1.31112E-8</c:v>
                </c:pt>
                <c:pt idx="3219">
                  <c:v>1.3117399999999999E-8</c:v>
                </c:pt>
                <c:pt idx="3220">
                  <c:v>1.3123699999999999E-8</c:v>
                </c:pt>
                <c:pt idx="3221">
                  <c:v>1.31299E-8</c:v>
                </c:pt>
                <c:pt idx="3222">
                  <c:v>1.31362E-8</c:v>
                </c:pt>
                <c:pt idx="3223">
                  <c:v>1.31424E-8</c:v>
                </c:pt>
                <c:pt idx="3224">
                  <c:v>1.3148699999999999E-8</c:v>
                </c:pt>
                <c:pt idx="3225">
                  <c:v>1.3154900000000001E-8</c:v>
                </c:pt>
                <c:pt idx="3226">
                  <c:v>1.31612E-8</c:v>
                </c:pt>
                <c:pt idx="3227">
                  <c:v>1.31674E-8</c:v>
                </c:pt>
                <c:pt idx="3228">
                  <c:v>1.31737E-8</c:v>
                </c:pt>
                <c:pt idx="3229">
                  <c:v>1.3179900000000001E-8</c:v>
                </c:pt>
                <c:pt idx="3230">
                  <c:v>1.3186200000000001E-8</c:v>
                </c:pt>
                <c:pt idx="3231">
                  <c:v>1.31924E-8</c:v>
                </c:pt>
                <c:pt idx="3232">
                  <c:v>1.31987E-8</c:v>
                </c:pt>
                <c:pt idx="3233">
                  <c:v>1.3204899999999999E-8</c:v>
                </c:pt>
                <c:pt idx="3234">
                  <c:v>1.3211199999999999E-8</c:v>
                </c:pt>
                <c:pt idx="3235">
                  <c:v>1.32174E-8</c:v>
                </c:pt>
                <c:pt idx="3236">
                  <c:v>1.32237E-8</c:v>
                </c:pt>
                <c:pt idx="3237">
                  <c:v>1.32299E-8</c:v>
                </c:pt>
                <c:pt idx="3238">
                  <c:v>1.3236199999999999E-8</c:v>
                </c:pt>
                <c:pt idx="3239">
                  <c:v>1.3242400000000001E-8</c:v>
                </c:pt>
                <c:pt idx="3240">
                  <c:v>1.32487E-8</c:v>
                </c:pt>
                <c:pt idx="3241">
                  <c:v>1.32549E-8</c:v>
                </c:pt>
                <c:pt idx="3242">
                  <c:v>1.32612E-8</c:v>
                </c:pt>
                <c:pt idx="3243">
                  <c:v>1.3267400000000001E-8</c:v>
                </c:pt>
                <c:pt idx="3244">
                  <c:v>1.3273700000000001E-8</c:v>
                </c:pt>
                <c:pt idx="3245">
                  <c:v>1.32799E-8</c:v>
                </c:pt>
                <c:pt idx="3246">
                  <c:v>1.32862E-8</c:v>
                </c:pt>
                <c:pt idx="3247">
                  <c:v>1.3292399999999999E-8</c:v>
                </c:pt>
                <c:pt idx="3248">
                  <c:v>1.3298700000000001E-8</c:v>
                </c:pt>
                <c:pt idx="3249">
                  <c:v>1.33049E-8</c:v>
                </c:pt>
                <c:pt idx="3250">
                  <c:v>1.33112E-8</c:v>
                </c:pt>
                <c:pt idx="3251">
                  <c:v>1.33174E-8</c:v>
                </c:pt>
                <c:pt idx="3252">
                  <c:v>1.3323699999999999E-8</c:v>
                </c:pt>
                <c:pt idx="3253">
                  <c:v>1.33299E-8</c:v>
                </c:pt>
                <c:pt idx="3254">
                  <c:v>1.33362E-8</c:v>
                </c:pt>
                <c:pt idx="3255">
                  <c:v>1.33424E-8</c:v>
                </c:pt>
                <c:pt idx="3256">
                  <c:v>1.33487E-8</c:v>
                </c:pt>
                <c:pt idx="3257">
                  <c:v>1.3354900000000001E-8</c:v>
                </c:pt>
                <c:pt idx="3258">
                  <c:v>1.3361200000000001E-8</c:v>
                </c:pt>
                <c:pt idx="3259">
                  <c:v>1.33674E-8</c:v>
                </c:pt>
                <c:pt idx="3260">
                  <c:v>1.33737E-8</c:v>
                </c:pt>
                <c:pt idx="3261">
                  <c:v>1.3379899999999999E-8</c:v>
                </c:pt>
                <c:pt idx="3262">
                  <c:v>1.3386200000000001E-8</c:v>
                </c:pt>
                <c:pt idx="3263">
                  <c:v>1.33924E-8</c:v>
                </c:pt>
                <c:pt idx="3264">
                  <c:v>1.33987E-8</c:v>
                </c:pt>
                <c:pt idx="3265">
                  <c:v>1.3404899999999999E-8</c:v>
                </c:pt>
                <c:pt idx="3266">
                  <c:v>1.3411199999999999E-8</c:v>
                </c:pt>
                <c:pt idx="3267">
                  <c:v>1.34174E-8</c:v>
                </c:pt>
                <c:pt idx="3268">
                  <c:v>1.34237E-8</c:v>
                </c:pt>
                <c:pt idx="3269">
                  <c:v>1.34299E-8</c:v>
                </c:pt>
                <c:pt idx="3270">
                  <c:v>1.34362E-8</c:v>
                </c:pt>
                <c:pt idx="3271">
                  <c:v>1.3442400000000001E-8</c:v>
                </c:pt>
                <c:pt idx="3272">
                  <c:v>1.3448700000000001E-8</c:v>
                </c:pt>
                <c:pt idx="3273">
                  <c:v>1.34549E-8</c:v>
                </c:pt>
                <c:pt idx="3274">
                  <c:v>1.34612E-8</c:v>
                </c:pt>
                <c:pt idx="3275">
                  <c:v>1.3467399999999999E-8</c:v>
                </c:pt>
                <c:pt idx="3276">
                  <c:v>1.3473700000000001E-8</c:v>
                </c:pt>
                <c:pt idx="3277">
                  <c:v>1.34799E-8</c:v>
                </c:pt>
                <c:pt idx="3278">
                  <c:v>1.34862E-8</c:v>
                </c:pt>
                <c:pt idx="3279">
                  <c:v>1.3492399999999999E-8</c:v>
                </c:pt>
                <c:pt idx="3280">
                  <c:v>1.3498699999999999E-8</c:v>
                </c:pt>
                <c:pt idx="3281">
                  <c:v>1.35049E-8</c:v>
                </c:pt>
                <c:pt idx="3282">
                  <c:v>1.35112E-8</c:v>
                </c:pt>
                <c:pt idx="3283">
                  <c:v>1.35174E-8</c:v>
                </c:pt>
                <c:pt idx="3284">
                  <c:v>1.35237E-8</c:v>
                </c:pt>
                <c:pt idx="3285">
                  <c:v>1.3529900000000001E-8</c:v>
                </c:pt>
                <c:pt idx="3286">
                  <c:v>1.35362E-8</c:v>
                </c:pt>
                <c:pt idx="3287">
                  <c:v>1.35424E-8</c:v>
                </c:pt>
                <c:pt idx="3288">
                  <c:v>1.35487E-8</c:v>
                </c:pt>
                <c:pt idx="3289">
                  <c:v>1.3554899999999999E-8</c:v>
                </c:pt>
                <c:pt idx="3290">
                  <c:v>1.3561200000000001E-8</c:v>
                </c:pt>
                <c:pt idx="3291">
                  <c:v>1.35674E-8</c:v>
                </c:pt>
                <c:pt idx="3292">
                  <c:v>1.35737E-8</c:v>
                </c:pt>
                <c:pt idx="3293">
                  <c:v>1.3579899999999999E-8</c:v>
                </c:pt>
                <c:pt idx="3294">
                  <c:v>1.3586199999999999E-8</c:v>
                </c:pt>
                <c:pt idx="3295">
                  <c:v>1.35924E-8</c:v>
                </c:pt>
                <c:pt idx="3296">
                  <c:v>1.35987E-8</c:v>
                </c:pt>
                <c:pt idx="3297">
                  <c:v>1.36049E-8</c:v>
                </c:pt>
                <c:pt idx="3298">
                  <c:v>1.3611199999999999E-8</c:v>
                </c:pt>
                <c:pt idx="3299">
                  <c:v>1.3617400000000001E-8</c:v>
                </c:pt>
                <c:pt idx="3300">
                  <c:v>1.36237E-8</c:v>
                </c:pt>
                <c:pt idx="3301">
                  <c:v>1.36299E-8</c:v>
                </c:pt>
                <c:pt idx="3302">
                  <c:v>1.36362E-8</c:v>
                </c:pt>
                <c:pt idx="3303">
                  <c:v>1.3642400000000001E-8</c:v>
                </c:pt>
                <c:pt idx="3304">
                  <c:v>1.3648700000000001E-8</c:v>
                </c:pt>
                <c:pt idx="3305">
                  <c:v>1.3655000000000001E-8</c:v>
                </c:pt>
                <c:pt idx="3306">
                  <c:v>1.36612E-8</c:v>
                </c:pt>
                <c:pt idx="3307">
                  <c:v>1.36675E-8</c:v>
                </c:pt>
                <c:pt idx="3308">
                  <c:v>1.3673699999999999E-8</c:v>
                </c:pt>
                <c:pt idx="3309">
                  <c:v>1.3680000000000001E-8</c:v>
                </c:pt>
                <c:pt idx="3310">
                  <c:v>1.36862E-8</c:v>
                </c:pt>
                <c:pt idx="3311">
                  <c:v>1.36925E-8</c:v>
                </c:pt>
                <c:pt idx="3312">
                  <c:v>1.3698699999999999E-8</c:v>
                </c:pt>
                <c:pt idx="3313">
                  <c:v>1.3704999999999999E-8</c:v>
                </c:pt>
                <c:pt idx="3314">
                  <c:v>1.37112E-8</c:v>
                </c:pt>
                <c:pt idx="3315">
                  <c:v>1.37175E-8</c:v>
                </c:pt>
                <c:pt idx="3316">
                  <c:v>1.37237E-8</c:v>
                </c:pt>
                <c:pt idx="3317">
                  <c:v>1.373E-8</c:v>
                </c:pt>
                <c:pt idx="3318">
                  <c:v>1.3736200000000001E-8</c:v>
                </c:pt>
                <c:pt idx="3319">
                  <c:v>1.37425E-8</c:v>
                </c:pt>
                <c:pt idx="3320">
                  <c:v>1.37487E-8</c:v>
                </c:pt>
                <c:pt idx="3321">
                  <c:v>1.3755E-8</c:v>
                </c:pt>
                <c:pt idx="3322">
                  <c:v>1.3761199999999999E-8</c:v>
                </c:pt>
                <c:pt idx="3323">
                  <c:v>1.3767500000000001E-8</c:v>
                </c:pt>
                <c:pt idx="3324">
                  <c:v>1.37737E-8</c:v>
                </c:pt>
                <c:pt idx="3325">
                  <c:v>1.378E-8</c:v>
                </c:pt>
                <c:pt idx="3326">
                  <c:v>1.3786199999999999E-8</c:v>
                </c:pt>
                <c:pt idx="3327">
                  <c:v>1.3792499999999999E-8</c:v>
                </c:pt>
                <c:pt idx="3328">
                  <c:v>1.37987E-8</c:v>
                </c:pt>
                <c:pt idx="3329">
                  <c:v>1.3805E-8</c:v>
                </c:pt>
                <c:pt idx="3330">
                  <c:v>1.38112E-8</c:v>
                </c:pt>
                <c:pt idx="3331">
                  <c:v>1.3817499999999999E-8</c:v>
                </c:pt>
                <c:pt idx="3332">
                  <c:v>1.3823700000000001E-8</c:v>
                </c:pt>
                <c:pt idx="3333">
                  <c:v>1.383E-8</c:v>
                </c:pt>
                <c:pt idx="3334">
                  <c:v>1.38362E-8</c:v>
                </c:pt>
                <c:pt idx="3335">
                  <c:v>1.38425E-8</c:v>
                </c:pt>
                <c:pt idx="3336">
                  <c:v>1.3848700000000001E-8</c:v>
                </c:pt>
                <c:pt idx="3337">
                  <c:v>1.3855000000000001E-8</c:v>
                </c:pt>
                <c:pt idx="3338">
                  <c:v>1.38612E-8</c:v>
                </c:pt>
                <c:pt idx="3339">
                  <c:v>1.38675E-8</c:v>
                </c:pt>
                <c:pt idx="3340">
                  <c:v>1.3873699999999999E-8</c:v>
                </c:pt>
                <c:pt idx="3341">
                  <c:v>1.3879999999999999E-8</c:v>
                </c:pt>
                <c:pt idx="3342">
                  <c:v>1.38862E-8</c:v>
                </c:pt>
                <c:pt idx="3343">
                  <c:v>1.38925E-8</c:v>
                </c:pt>
                <c:pt idx="3344">
                  <c:v>1.38987E-8</c:v>
                </c:pt>
                <c:pt idx="3345">
                  <c:v>1.3904999999999999E-8</c:v>
                </c:pt>
                <c:pt idx="3346">
                  <c:v>1.3911200000000001E-8</c:v>
                </c:pt>
                <c:pt idx="3347">
                  <c:v>1.39175E-8</c:v>
                </c:pt>
                <c:pt idx="3348">
                  <c:v>1.39237E-8</c:v>
                </c:pt>
                <c:pt idx="3349">
                  <c:v>1.393E-8</c:v>
                </c:pt>
                <c:pt idx="3350">
                  <c:v>1.3936200000000001E-8</c:v>
                </c:pt>
                <c:pt idx="3351">
                  <c:v>1.3942500000000001E-8</c:v>
                </c:pt>
                <c:pt idx="3352">
                  <c:v>1.39487E-8</c:v>
                </c:pt>
                <c:pt idx="3353">
                  <c:v>1.3955E-8</c:v>
                </c:pt>
                <c:pt idx="3354">
                  <c:v>1.3961199999999999E-8</c:v>
                </c:pt>
                <c:pt idx="3355">
                  <c:v>1.3967499999999999E-8</c:v>
                </c:pt>
                <c:pt idx="3356">
                  <c:v>1.39737E-8</c:v>
                </c:pt>
                <c:pt idx="3357">
                  <c:v>1.398E-8</c:v>
                </c:pt>
                <c:pt idx="3358">
                  <c:v>1.39862E-8</c:v>
                </c:pt>
                <c:pt idx="3359">
                  <c:v>1.3992499999999999E-8</c:v>
                </c:pt>
                <c:pt idx="3360">
                  <c:v>1.39987E-8</c:v>
                </c:pt>
                <c:pt idx="3361">
                  <c:v>1.4005E-8</c:v>
                </c:pt>
                <c:pt idx="3362">
                  <c:v>1.40112E-8</c:v>
                </c:pt>
                <c:pt idx="3363">
                  <c:v>1.40175E-8</c:v>
                </c:pt>
                <c:pt idx="3364">
                  <c:v>1.4023700000000001E-8</c:v>
                </c:pt>
                <c:pt idx="3365">
                  <c:v>1.4030000000000001E-8</c:v>
                </c:pt>
                <c:pt idx="3366">
                  <c:v>1.40362E-8</c:v>
                </c:pt>
                <c:pt idx="3367">
                  <c:v>1.40425E-8</c:v>
                </c:pt>
                <c:pt idx="3368">
                  <c:v>1.4048699999999999E-8</c:v>
                </c:pt>
                <c:pt idx="3369">
                  <c:v>1.4055000000000001E-8</c:v>
                </c:pt>
                <c:pt idx="3370">
                  <c:v>1.40612E-8</c:v>
                </c:pt>
                <c:pt idx="3371">
                  <c:v>1.40675E-8</c:v>
                </c:pt>
                <c:pt idx="3372">
                  <c:v>1.4073699999999999E-8</c:v>
                </c:pt>
                <c:pt idx="3373">
                  <c:v>1.4079999999999999E-8</c:v>
                </c:pt>
                <c:pt idx="3374">
                  <c:v>1.40862E-8</c:v>
                </c:pt>
                <c:pt idx="3375">
                  <c:v>1.40925E-8</c:v>
                </c:pt>
                <c:pt idx="3376">
                  <c:v>1.40987E-8</c:v>
                </c:pt>
                <c:pt idx="3377">
                  <c:v>1.4105E-8</c:v>
                </c:pt>
                <c:pt idx="3378">
                  <c:v>1.4111200000000001E-8</c:v>
                </c:pt>
                <c:pt idx="3379">
                  <c:v>1.4117500000000001E-8</c:v>
                </c:pt>
                <c:pt idx="3380">
                  <c:v>1.41237E-8</c:v>
                </c:pt>
                <c:pt idx="3381">
                  <c:v>1.413E-8</c:v>
                </c:pt>
                <c:pt idx="3382">
                  <c:v>1.4136199999999999E-8</c:v>
                </c:pt>
                <c:pt idx="3383">
                  <c:v>1.4142500000000001E-8</c:v>
                </c:pt>
                <c:pt idx="3384">
                  <c:v>1.41487E-8</c:v>
                </c:pt>
                <c:pt idx="3385">
                  <c:v>1.4155E-8</c:v>
                </c:pt>
                <c:pt idx="3386">
                  <c:v>1.4161199999999999E-8</c:v>
                </c:pt>
                <c:pt idx="3387">
                  <c:v>1.4167499999999999E-8</c:v>
                </c:pt>
                <c:pt idx="3388">
                  <c:v>1.41737E-8</c:v>
                </c:pt>
                <c:pt idx="3389">
                  <c:v>1.418E-8</c:v>
                </c:pt>
                <c:pt idx="3390">
                  <c:v>1.41862E-8</c:v>
                </c:pt>
                <c:pt idx="3391">
                  <c:v>1.41925E-8</c:v>
                </c:pt>
                <c:pt idx="3392">
                  <c:v>1.4198700000000001E-8</c:v>
                </c:pt>
                <c:pt idx="3393">
                  <c:v>1.4205E-8</c:v>
                </c:pt>
                <c:pt idx="3394">
                  <c:v>1.42112E-8</c:v>
                </c:pt>
                <c:pt idx="3395">
                  <c:v>1.42175E-8</c:v>
                </c:pt>
                <c:pt idx="3396">
                  <c:v>1.4223699999999999E-8</c:v>
                </c:pt>
                <c:pt idx="3397">
                  <c:v>1.4230000000000001E-8</c:v>
                </c:pt>
                <c:pt idx="3398">
                  <c:v>1.42362E-8</c:v>
                </c:pt>
                <c:pt idx="3399">
                  <c:v>1.42425E-8</c:v>
                </c:pt>
                <c:pt idx="3400">
                  <c:v>1.4248699999999999E-8</c:v>
                </c:pt>
                <c:pt idx="3401">
                  <c:v>1.4254999999999999E-8</c:v>
                </c:pt>
                <c:pt idx="3402">
                  <c:v>1.42612E-8</c:v>
                </c:pt>
                <c:pt idx="3403">
                  <c:v>1.42675E-8</c:v>
                </c:pt>
                <c:pt idx="3404">
                  <c:v>1.42737E-8</c:v>
                </c:pt>
                <c:pt idx="3405">
                  <c:v>1.4279999999999999E-8</c:v>
                </c:pt>
                <c:pt idx="3406">
                  <c:v>1.4286200000000001E-8</c:v>
                </c:pt>
                <c:pt idx="3407">
                  <c:v>1.42925E-8</c:v>
                </c:pt>
                <c:pt idx="3408">
                  <c:v>1.42987E-8</c:v>
                </c:pt>
                <c:pt idx="3409">
                  <c:v>1.4305E-8</c:v>
                </c:pt>
                <c:pt idx="3410">
                  <c:v>1.4311200000000001E-8</c:v>
                </c:pt>
                <c:pt idx="3411">
                  <c:v>1.4317500000000001E-8</c:v>
                </c:pt>
                <c:pt idx="3412">
                  <c:v>1.43237E-8</c:v>
                </c:pt>
                <c:pt idx="3413">
                  <c:v>1.433E-8</c:v>
                </c:pt>
                <c:pt idx="3414">
                  <c:v>1.4336199999999999E-8</c:v>
                </c:pt>
                <c:pt idx="3415">
                  <c:v>1.4342499999999999E-8</c:v>
                </c:pt>
                <c:pt idx="3416">
                  <c:v>1.43487E-8</c:v>
                </c:pt>
                <c:pt idx="3417">
                  <c:v>1.4355E-8</c:v>
                </c:pt>
                <c:pt idx="3418">
                  <c:v>1.43612E-8</c:v>
                </c:pt>
                <c:pt idx="3419">
                  <c:v>1.4367499999999999E-8</c:v>
                </c:pt>
                <c:pt idx="3420">
                  <c:v>1.4373700000000001E-8</c:v>
                </c:pt>
                <c:pt idx="3421">
                  <c:v>1.438E-8</c:v>
                </c:pt>
                <c:pt idx="3422">
                  <c:v>1.43862E-8</c:v>
                </c:pt>
                <c:pt idx="3423">
                  <c:v>1.43925E-8</c:v>
                </c:pt>
                <c:pt idx="3424">
                  <c:v>1.4398700000000001E-8</c:v>
                </c:pt>
                <c:pt idx="3425">
                  <c:v>1.4405000000000001E-8</c:v>
                </c:pt>
                <c:pt idx="3426">
                  <c:v>1.44112E-8</c:v>
                </c:pt>
                <c:pt idx="3427">
                  <c:v>1.44175E-8</c:v>
                </c:pt>
                <c:pt idx="3428">
                  <c:v>1.4423699999999999E-8</c:v>
                </c:pt>
                <c:pt idx="3429">
                  <c:v>1.4429999999999999E-8</c:v>
                </c:pt>
                <c:pt idx="3430">
                  <c:v>1.44362E-8</c:v>
                </c:pt>
                <c:pt idx="3431">
                  <c:v>1.44425E-8</c:v>
                </c:pt>
                <c:pt idx="3432">
                  <c:v>1.44487E-8</c:v>
                </c:pt>
                <c:pt idx="3433">
                  <c:v>1.4454999999999999E-8</c:v>
                </c:pt>
                <c:pt idx="3434">
                  <c:v>1.44612E-8</c:v>
                </c:pt>
                <c:pt idx="3435">
                  <c:v>1.44675E-8</c:v>
                </c:pt>
                <c:pt idx="3436">
                  <c:v>1.44737E-8</c:v>
                </c:pt>
                <c:pt idx="3437">
                  <c:v>1.448E-8</c:v>
                </c:pt>
                <c:pt idx="3438">
                  <c:v>1.4486200000000001E-8</c:v>
                </c:pt>
                <c:pt idx="3439">
                  <c:v>1.4492500000000001E-8</c:v>
                </c:pt>
                <c:pt idx="3440">
                  <c:v>1.44987E-8</c:v>
                </c:pt>
                <c:pt idx="3441">
                  <c:v>1.4505E-8</c:v>
                </c:pt>
                <c:pt idx="3442">
                  <c:v>1.4511199999999999E-8</c:v>
                </c:pt>
                <c:pt idx="3443">
                  <c:v>1.4517500000000001E-8</c:v>
                </c:pt>
                <c:pt idx="3444">
                  <c:v>1.45237E-8</c:v>
                </c:pt>
                <c:pt idx="3445">
                  <c:v>1.453E-8</c:v>
                </c:pt>
                <c:pt idx="3446">
                  <c:v>1.4536199999999999E-8</c:v>
                </c:pt>
                <c:pt idx="3447">
                  <c:v>1.4542499999999999E-8</c:v>
                </c:pt>
                <c:pt idx="3448">
                  <c:v>1.45487E-8</c:v>
                </c:pt>
                <c:pt idx="3449">
                  <c:v>1.4555E-8</c:v>
                </c:pt>
                <c:pt idx="3450">
                  <c:v>1.45612E-8</c:v>
                </c:pt>
                <c:pt idx="3451">
                  <c:v>1.45675E-8</c:v>
                </c:pt>
                <c:pt idx="3452">
                  <c:v>1.4573700000000001E-8</c:v>
                </c:pt>
                <c:pt idx="3453">
                  <c:v>1.4580000000000001E-8</c:v>
                </c:pt>
                <c:pt idx="3454">
                  <c:v>1.45862E-8</c:v>
                </c:pt>
                <c:pt idx="3455">
                  <c:v>1.45925E-8</c:v>
                </c:pt>
                <c:pt idx="3456">
                  <c:v>1.4598699999999999E-8</c:v>
                </c:pt>
                <c:pt idx="3457">
                  <c:v>1.4605000000000001E-8</c:v>
                </c:pt>
                <c:pt idx="3458">
                  <c:v>1.46112E-8</c:v>
                </c:pt>
                <c:pt idx="3459">
                  <c:v>1.46175E-8</c:v>
                </c:pt>
                <c:pt idx="3460">
                  <c:v>1.4623699999999999E-8</c:v>
                </c:pt>
                <c:pt idx="3461">
                  <c:v>1.4629999999999999E-8</c:v>
                </c:pt>
                <c:pt idx="3462">
                  <c:v>1.46362E-8</c:v>
                </c:pt>
                <c:pt idx="3463">
                  <c:v>1.46425E-8</c:v>
                </c:pt>
                <c:pt idx="3464">
                  <c:v>1.46487E-8</c:v>
                </c:pt>
                <c:pt idx="3465">
                  <c:v>1.4655E-8</c:v>
                </c:pt>
                <c:pt idx="3466">
                  <c:v>1.4661200000000001E-8</c:v>
                </c:pt>
                <c:pt idx="3467">
                  <c:v>1.46675E-8</c:v>
                </c:pt>
                <c:pt idx="3468">
                  <c:v>1.46737E-8</c:v>
                </c:pt>
                <c:pt idx="3469">
                  <c:v>1.468E-8</c:v>
                </c:pt>
                <c:pt idx="3470">
                  <c:v>1.4686199999999999E-8</c:v>
                </c:pt>
                <c:pt idx="3471">
                  <c:v>1.4692500000000001E-8</c:v>
                </c:pt>
                <c:pt idx="3472">
                  <c:v>1.46987E-8</c:v>
                </c:pt>
                <c:pt idx="3473">
                  <c:v>1.4705E-8</c:v>
                </c:pt>
                <c:pt idx="3474">
                  <c:v>1.4711199999999999E-8</c:v>
                </c:pt>
                <c:pt idx="3475">
                  <c:v>1.4717499999999999E-8</c:v>
                </c:pt>
                <c:pt idx="3476">
                  <c:v>1.47237E-8</c:v>
                </c:pt>
                <c:pt idx="3477">
                  <c:v>1.473E-8</c:v>
                </c:pt>
                <c:pt idx="3478">
                  <c:v>1.47362E-8</c:v>
                </c:pt>
                <c:pt idx="3479">
                  <c:v>1.4742499999999999E-8</c:v>
                </c:pt>
                <c:pt idx="3480">
                  <c:v>1.4748700000000001E-8</c:v>
                </c:pt>
                <c:pt idx="3481">
                  <c:v>1.4755E-8</c:v>
                </c:pt>
                <c:pt idx="3482">
                  <c:v>1.47612E-8</c:v>
                </c:pt>
                <c:pt idx="3483">
                  <c:v>1.47675E-8</c:v>
                </c:pt>
                <c:pt idx="3484">
                  <c:v>1.4773700000000001E-8</c:v>
                </c:pt>
                <c:pt idx="3485">
                  <c:v>1.4780000000000001E-8</c:v>
                </c:pt>
                <c:pt idx="3486">
                  <c:v>1.47862E-8</c:v>
                </c:pt>
                <c:pt idx="3487">
                  <c:v>1.47925E-8</c:v>
                </c:pt>
                <c:pt idx="3488">
                  <c:v>1.4798699999999999E-8</c:v>
                </c:pt>
                <c:pt idx="3489">
                  <c:v>1.4804999999999999E-8</c:v>
                </c:pt>
                <c:pt idx="3490">
                  <c:v>1.48112E-8</c:v>
                </c:pt>
                <c:pt idx="3491">
                  <c:v>1.48175E-8</c:v>
                </c:pt>
                <c:pt idx="3492">
                  <c:v>1.48237E-8</c:v>
                </c:pt>
                <c:pt idx="3493">
                  <c:v>1.4829999999999999E-8</c:v>
                </c:pt>
                <c:pt idx="3494">
                  <c:v>1.4836200000000001E-8</c:v>
                </c:pt>
                <c:pt idx="3495">
                  <c:v>1.48425E-8</c:v>
                </c:pt>
                <c:pt idx="3496">
                  <c:v>1.48487E-8</c:v>
                </c:pt>
                <c:pt idx="3497">
                  <c:v>1.4855E-8</c:v>
                </c:pt>
                <c:pt idx="3498">
                  <c:v>1.4861200000000001E-8</c:v>
                </c:pt>
                <c:pt idx="3499">
                  <c:v>1.4867500000000001E-8</c:v>
                </c:pt>
                <c:pt idx="3500">
                  <c:v>1.48737E-8</c:v>
                </c:pt>
                <c:pt idx="3501">
                  <c:v>1.488E-8</c:v>
                </c:pt>
                <c:pt idx="3502">
                  <c:v>1.4886199999999999E-8</c:v>
                </c:pt>
                <c:pt idx="3503">
                  <c:v>1.4892499999999999E-8</c:v>
                </c:pt>
                <c:pt idx="3504">
                  <c:v>1.48987E-8</c:v>
                </c:pt>
                <c:pt idx="3505">
                  <c:v>1.4905E-8</c:v>
                </c:pt>
                <c:pt idx="3506">
                  <c:v>1.4911200000000001E-8</c:v>
                </c:pt>
                <c:pt idx="3507">
                  <c:v>1.4917500000000001E-8</c:v>
                </c:pt>
                <c:pt idx="3508">
                  <c:v>1.4923699999999999E-8</c:v>
                </c:pt>
                <c:pt idx="3509">
                  <c:v>1.4929999999999999E-8</c:v>
                </c:pt>
                <c:pt idx="3510">
                  <c:v>1.49362E-8</c:v>
                </c:pt>
                <c:pt idx="3511">
                  <c:v>1.49425E-8</c:v>
                </c:pt>
                <c:pt idx="3512">
                  <c:v>1.4948700000000001E-8</c:v>
                </c:pt>
                <c:pt idx="3513">
                  <c:v>1.4955000000000001E-8</c:v>
                </c:pt>
                <c:pt idx="3514">
                  <c:v>1.4961200000000002E-8</c:v>
                </c:pt>
                <c:pt idx="3515">
                  <c:v>1.4967500000000002E-8</c:v>
                </c:pt>
                <c:pt idx="3516">
                  <c:v>1.4973699999999999E-8</c:v>
                </c:pt>
                <c:pt idx="3517">
                  <c:v>1.4979999999999999E-8</c:v>
                </c:pt>
                <c:pt idx="3518">
                  <c:v>1.49862E-8</c:v>
                </c:pt>
                <c:pt idx="3519">
                  <c:v>1.49925E-8</c:v>
                </c:pt>
                <c:pt idx="3520">
                  <c:v>1.4998700000000001E-8</c:v>
                </c:pt>
                <c:pt idx="3521">
                  <c:v>1.5005000000000001E-8</c:v>
                </c:pt>
                <c:pt idx="3522">
                  <c:v>1.5011199999999999E-8</c:v>
                </c:pt>
                <c:pt idx="3523">
                  <c:v>1.5017499999999999E-8</c:v>
                </c:pt>
                <c:pt idx="3524">
                  <c:v>1.50237E-8</c:v>
                </c:pt>
                <c:pt idx="3525">
                  <c:v>1.503E-8</c:v>
                </c:pt>
                <c:pt idx="3526">
                  <c:v>1.5036200000000001E-8</c:v>
                </c:pt>
                <c:pt idx="3527">
                  <c:v>1.5042500000000001E-8</c:v>
                </c:pt>
                <c:pt idx="3528">
                  <c:v>1.5048700000000002E-8</c:v>
                </c:pt>
                <c:pt idx="3529">
                  <c:v>1.5055000000000001E-8</c:v>
                </c:pt>
                <c:pt idx="3530">
                  <c:v>1.5061199999999999E-8</c:v>
                </c:pt>
                <c:pt idx="3531">
                  <c:v>1.5067499999999999E-8</c:v>
                </c:pt>
                <c:pt idx="3532">
                  <c:v>1.50737E-8</c:v>
                </c:pt>
                <c:pt idx="3533">
                  <c:v>1.508E-8</c:v>
                </c:pt>
                <c:pt idx="3534">
                  <c:v>1.5086200000000001E-8</c:v>
                </c:pt>
                <c:pt idx="3535">
                  <c:v>1.5092500000000001E-8</c:v>
                </c:pt>
                <c:pt idx="3536">
                  <c:v>1.5098699999999999E-8</c:v>
                </c:pt>
                <c:pt idx="3537">
                  <c:v>1.5104999999999999E-8</c:v>
                </c:pt>
                <c:pt idx="3538">
                  <c:v>1.51112E-8</c:v>
                </c:pt>
                <c:pt idx="3539">
                  <c:v>1.51175E-8</c:v>
                </c:pt>
                <c:pt idx="3540">
                  <c:v>1.5123700000000001E-8</c:v>
                </c:pt>
                <c:pt idx="3541">
                  <c:v>1.513E-8</c:v>
                </c:pt>
                <c:pt idx="3542">
                  <c:v>1.5136200000000002E-8</c:v>
                </c:pt>
                <c:pt idx="3543">
                  <c:v>1.5142500000000001E-8</c:v>
                </c:pt>
                <c:pt idx="3544">
                  <c:v>1.5148699999999999E-8</c:v>
                </c:pt>
                <c:pt idx="3545">
                  <c:v>1.5154999999999999E-8</c:v>
                </c:pt>
                <c:pt idx="3546">
                  <c:v>1.51612E-8</c:v>
                </c:pt>
                <c:pt idx="3547">
                  <c:v>1.51675E-8</c:v>
                </c:pt>
                <c:pt idx="3548">
                  <c:v>1.5173700000000001E-8</c:v>
                </c:pt>
                <c:pt idx="3549">
                  <c:v>1.5180000000000001E-8</c:v>
                </c:pt>
                <c:pt idx="3550">
                  <c:v>1.5186199999999999E-8</c:v>
                </c:pt>
                <c:pt idx="3551">
                  <c:v>1.5192499999999999E-8</c:v>
                </c:pt>
                <c:pt idx="3552">
                  <c:v>1.51987E-8</c:v>
                </c:pt>
                <c:pt idx="3553">
                  <c:v>1.5205E-8</c:v>
                </c:pt>
                <c:pt idx="3554">
                  <c:v>1.5211200000000001E-8</c:v>
                </c:pt>
                <c:pt idx="3555">
                  <c:v>1.52175E-8</c:v>
                </c:pt>
                <c:pt idx="3556">
                  <c:v>1.5223700000000002E-8</c:v>
                </c:pt>
                <c:pt idx="3557">
                  <c:v>1.5230000000000001E-8</c:v>
                </c:pt>
                <c:pt idx="3558">
                  <c:v>1.5236199999999999E-8</c:v>
                </c:pt>
                <c:pt idx="3559">
                  <c:v>1.5242499999999999E-8</c:v>
                </c:pt>
                <c:pt idx="3560">
                  <c:v>1.52487E-8</c:v>
                </c:pt>
                <c:pt idx="3561">
                  <c:v>1.5255E-8</c:v>
                </c:pt>
                <c:pt idx="3562">
                  <c:v>1.5261200000000001E-8</c:v>
                </c:pt>
                <c:pt idx="3563">
                  <c:v>1.5267500000000001E-8</c:v>
                </c:pt>
                <c:pt idx="3564">
                  <c:v>1.5273699999999999E-8</c:v>
                </c:pt>
                <c:pt idx="3565">
                  <c:v>1.5279999999999999E-8</c:v>
                </c:pt>
                <c:pt idx="3566">
                  <c:v>1.52862E-8</c:v>
                </c:pt>
                <c:pt idx="3567">
                  <c:v>1.5292499999999999E-8</c:v>
                </c:pt>
                <c:pt idx="3568">
                  <c:v>1.5298700000000001E-8</c:v>
                </c:pt>
                <c:pt idx="3569">
                  <c:v>1.5305E-8</c:v>
                </c:pt>
                <c:pt idx="3570">
                  <c:v>1.5311200000000001E-8</c:v>
                </c:pt>
                <c:pt idx="3571">
                  <c:v>1.5317500000000001E-8</c:v>
                </c:pt>
                <c:pt idx="3572">
                  <c:v>1.5323699999999999E-8</c:v>
                </c:pt>
                <c:pt idx="3573">
                  <c:v>1.5329999999999999E-8</c:v>
                </c:pt>
                <c:pt idx="3574">
                  <c:v>1.53362E-8</c:v>
                </c:pt>
                <c:pt idx="3575">
                  <c:v>1.53425E-8</c:v>
                </c:pt>
                <c:pt idx="3576">
                  <c:v>1.5348700000000001E-8</c:v>
                </c:pt>
                <c:pt idx="3577">
                  <c:v>1.5355000000000001E-8</c:v>
                </c:pt>
                <c:pt idx="3578">
                  <c:v>1.5361199999999999E-8</c:v>
                </c:pt>
                <c:pt idx="3579">
                  <c:v>1.5367499999999998E-8</c:v>
                </c:pt>
                <c:pt idx="3580">
                  <c:v>1.53737E-8</c:v>
                </c:pt>
                <c:pt idx="3581">
                  <c:v>1.5379999999999999E-8</c:v>
                </c:pt>
                <c:pt idx="3582">
                  <c:v>1.53862E-8</c:v>
                </c:pt>
                <c:pt idx="3583">
                  <c:v>1.53925E-8</c:v>
                </c:pt>
                <c:pt idx="3584">
                  <c:v>1.5398700000000001E-8</c:v>
                </c:pt>
                <c:pt idx="3585">
                  <c:v>1.5405000000000001E-8</c:v>
                </c:pt>
                <c:pt idx="3586">
                  <c:v>1.5411199999999999E-8</c:v>
                </c:pt>
                <c:pt idx="3587">
                  <c:v>1.5417499999999999E-8</c:v>
                </c:pt>
                <c:pt idx="3588">
                  <c:v>1.54237E-8</c:v>
                </c:pt>
                <c:pt idx="3589">
                  <c:v>1.543E-8</c:v>
                </c:pt>
                <c:pt idx="3590">
                  <c:v>1.5436200000000001E-8</c:v>
                </c:pt>
                <c:pt idx="3591">
                  <c:v>1.5442500000000001E-8</c:v>
                </c:pt>
                <c:pt idx="3592">
                  <c:v>1.5448699999999999E-8</c:v>
                </c:pt>
                <c:pt idx="3593">
                  <c:v>1.5454999999999998E-8</c:v>
                </c:pt>
                <c:pt idx="3594">
                  <c:v>1.54612E-8</c:v>
                </c:pt>
                <c:pt idx="3595">
                  <c:v>1.5467499999999999E-8</c:v>
                </c:pt>
                <c:pt idx="3596">
                  <c:v>1.54737E-8</c:v>
                </c:pt>
                <c:pt idx="3597">
                  <c:v>1.548E-8</c:v>
                </c:pt>
                <c:pt idx="3598">
                  <c:v>1.5486200000000001E-8</c:v>
                </c:pt>
                <c:pt idx="3599">
                  <c:v>1.5492500000000001E-8</c:v>
                </c:pt>
                <c:pt idx="3600">
                  <c:v>1.5498699999999999E-8</c:v>
                </c:pt>
                <c:pt idx="3601">
                  <c:v>1.5504999999999999E-8</c:v>
                </c:pt>
                <c:pt idx="3602">
                  <c:v>1.55112E-8</c:v>
                </c:pt>
                <c:pt idx="3603">
                  <c:v>1.55175E-8</c:v>
                </c:pt>
                <c:pt idx="3604">
                  <c:v>1.5523700000000001E-8</c:v>
                </c:pt>
                <c:pt idx="3605">
                  <c:v>1.5530000000000001E-8</c:v>
                </c:pt>
                <c:pt idx="3606">
                  <c:v>1.5536199999999999E-8</c:v>
                </c:pt>
                <c:pt idx="3607">
                  <c:v>1.5542499999999998E-8</c:v>
                </c:pt>
                <c:pt idx="3608">
                  <c:v>1.5548699999999999E-8</c:v>
                </c:pt>
                <c:pt idx="3609">
                  <c:v>1.5554999999999999E-8</c:v>
                </c:pt>
                <c:pt idx="3610">
                  <c:v>1.55612E-8</c:v>
                </c:pt>
                <c:pt idx="3611">
                  <c:v>1.55675E-8</c:v>
                </c:pt>
                <c:pt idx="3612">
                  <c:v>1.5573700000000001E-8</c:v>
                </c:pt>
                <c:pt idx="3613">
                  <c:v>1.5580000000000001E-8</c:v>
                </c:pt>
                <c:pt idx="3614">
                  <c:v>1.5586199999999999E-8</c:v>
                </c:pt>
                <c:pt idx="3615">
                  <c:v>1.5592499999999999E-8</c:v>
                </c:pt>
                <c:pt idx="3616">
                  <c:v>1.55987E-8</c:v>
                </c:pt>
                <c:pt idx="3617">
                  <c:v>1.5605E-8</c:v>
                </c:pt>
                <c:pt idx="3618">
                  <c:v>1.5611200000000001E-8</c:v>
                </c:pt>
                <c:pt idx="3619">
                  <c:v>1.5617500000000001E-8</c:v>
                </c:pt>
                <c:pt idx="3620">
                  <c:v>1.5623699999999998E-8</c:v>
                </c:pt>
                <c:pt idx="3621">
                  <c:v>1.5630000000000002E-8</c:v>
                </c:pt>
                <c:pt idx="3622">
                  <c:v>1.5636199999999999E-8</c:v>
                </c:pt>
                <c:pt idx="3623">
                  <c:v>1.5642499999999999E-8</c:v>
                </c:pt>
                <c:pt idx="3624">
                  <c:v>1.56487E-8</c:v>
                </c:pt>
                <c:pt idx="3625">
                  <c:v>1.5655E-8</c:v>
                </c:pt>
                <c:pt idx="3626">
                  <c:v>1.5661200000000001E-8</c:v>
                </c:pt>
                <c:pt idx="3627">
                  <c:v>1.5667500000000001E-8</c:v>
                </c:pt>
                <c:pt idx="3628">
                  <c:v>1.5673699999999999E-8</c:v>
                </c:pt>
                <c:pt idx="3629">
                  <c:v>1.5679999999999999E-8</c:v>
                </c:pt>
                <c:pt idx="3630">
                  <c:v>1.56862E-8</c:v>
                </c:pt>
                <c:pt idx="3631">
                  <c:v>1.56925E-8</c:v>
                </c:pt>
                <c:pt idx="3632">
                  <c:v>1.5698700000000001E-8</c:v>
                </c:pt>
                <c:pt idx="3633">
                  <c:v>1.5705000000000001E-8</c:v>
                </c:pt>
                <c:pt idx="3634">
                  <c:v>1.5711199999999998E-8</c:v>
                </c:pt>
                <c:pt idx="3635">
                  <c:v>1.5717500000000002E-8</c:v>
                </c:pt>
                <c:pt idx="3636">
                  <c:v>1.5723699999999999E-8</c:v>
                </c:pt>
                <c:pt idx="3637">
                  <c:v>1.5729999999999999E-8</c:v>
                </c:pt>
                <c:pt idx="3638">
                  <c:v>1.57362E-8</c:v>
                </c:pt>
                <c:pt idx="3639">
                  <c:v>1.57425E-8</c:v>
                </c:pt>
                <c:pt idx="3640">
                  <c:v>1.5748700000000001E-8</c:v>
                </c:pt>
                <c:pt idx="3641">
                  <c:v>1.5755000000000001E-8</c:v>
                </c:pt>
                <c:pt idx="3642">
                  <c:v>1.5761199999999999E-8</c:v>
                </c:pt>
                <c:pt idx="3643">
                  <c:v>1.5767499999999999E-8</c:v>
                </c:pt>
                <c:pt idx="3644">
                  <c:v>1.57737E-8</c:v>
                </c:pt>
                <c:pt idx="3645">
                  <c:v>1.578E-8</c:v>
                </c:pt>
                <c:pt idx="3646">
                  <c:v>1.5786200000000001E-8</c:v>
                </c:pt>
                <c:pt idx="3647">
                  <c:v>1.5792500000000001E-8</c:v>
                </c:pt>
                <c:pt idx="3648">
                  <c:v>1.5798699999999998E-8</c:v>
                </c:pt>
                <c:pt idx="3649">
                  <c:v>1.5805000000000002E-8</c:v>
                </c:pt>
                <c:pt idx="3650">
                  <c:v>1.5811199999999999E-8</c:v>
                </c:pt>
                <c:pt idx="3651">
                  <c:v>1.5817499999999999E-8</c:v>
                </c:pt>
                <c:pt idx="3652">
                  <c:v>1.58237E-8</c:v>
                </c:pt>
                <c:pt idx="3653">
                  <c:v>1.583E-8</c:v>
                </c:pt>
                <c:pt idx="3654">
                  <c:v>1.5836200000000001E-8</c:v>
                </c:pt>
                <c:pt idx="3655">
                  <c:v>1.5842500000000001E-8</c:v>
                </c:pt>
                <c:pt idx="3656">
                  <c:v>1.5848699999999999E-8</c:v>
                </c:pt>
                <c:pt idx="3657">
                  <c:v>1.5854999999999999E-8</c:v>
                </c:pt>
                <c:pt idx="3658">
                  <c:v>1.58612E-8</c:v>
                </c:pt>
                <c:pt idx="3659">
                  <c:v>1.58675E-8</c:v>
                </c:pt>
                <c:pt idx="3660">
                  <c:v>1.5873700000000001E-8</c:v>
                </c:pt>
                <c:pt idx="3661">
                  <c:v>1.5880000000000001E-8</c:v>
                </c:pt>
                <c:pt idx="3662">
                  <c:v>1.5886199999999998E-8</c:v>
                </c:pt>
                <c:pt idx="3663">
                  <c:v>1.5892500000000002E-8</c:v>
                </c:pt>
                <c:pt idx="3664">
                  <c:v>1.5898699999999999E-8</c:v>
                </c:pt>
                <c:pt idx="3665">
                  <c:v>1.5904999999999999E-8</c:v>
                </c:pt>
                <c:pt idx="3666">
                  <c:v>1.59112E-8</c:v>
                </c:pt>
                <c:pt idx="3667">
                  <c:v>1.59175E-8</c:v>
                </c:pt>
                <c:pt idx="3668">
                  <c:v>1.5923700000000001E-8</c:v>
                </c:pt>
                <c:pt idx="3669">
                  <c:v>1.5930000000000001E-8</c:v>
                </c:pt>
                <c:pt idx="3670">
                  <c:v>1.5936199999999999E-8</c:v>
                </c:pt>
                <c:pt idx="3671">
                  <c:v>1.5942499999999999E-8</c:v>
                </c:pt>
                <c:pt idx="3672">
                  <c:v>1.59487E-8</c:v>
                </c:pt>
                <c:pt idx="3673">
                  <c:v>1.5955E-8</c:v>
                </c:pt>
                <c:pt idx="3674">
                  <c:v>1.5961200000000001E-8</c:v>
                </c:pt>
                <c:pt idx="3675">
                  <c:v>1.5967500000000001E-8</c:v>
                </c:pt>
                <c:pt idx="3676">
                  <c:v>1.5973700000000002E-8</c:v>
                </c:pt>
                <c:pt idx="3677">
                  <c:v>1.5980000000000001E-8</c:v>
                </c:pt>
                <c:pt idx="3678">
                  <c:v>1.5986199999999999E-8</c:v>
                </c:pt>
                <c:pt idx="3679">
                  <c:v>1.5992499999999999E-8</c:v>
                </c:pt>
                <c:pt idx="3680">
                  <c:v>1.59987E-8</c:v>
                </c:pt>
                <c:pt idx="3681">
                  <c:v>1.6005E-8</c:v>
                </c:pt>
                <c:pt idx="3682">
                  <c:v>1.6011200000000001E-8</c:v>
                </c:pt>
                <c:pt idx="3683">
                  <c:v>1.6017500000000001E-8</c:v>
                </c:pt>
                <c:pt idx="3684">
                  <c:v>1.6023699999999999E-8</c:v>
                </c:pt>
                <c:pt idx="3685">
                  <c:v>1.6029999999999999E-8</c:v>
                </c:pt>
                <c:pt idx="3686">
                  <c:v>1.60362E-8</c:v>
                </c:pt>
                <c:pt idx="3687">
                  <c:v>1.60425E-8</c:v>
                </c:pt>
                <c:pt idx="3688">
                  <c:v>1.6048700000000001E-8</c:v>
                </c:pt>
                <c:pt idx="3689">
                  <c:v>1.6055E-8</c:v>
                </c:pt>
                <c:pt idx="3690">
                  <c:v>1.6061200000000002E-8</c:v>
                </c:pt>
                <c:pt idx="3691">
                  <c:v>1.6067500000000001E-8</c:v>
                </c:pt>
                <c:pt idx="3692">
                  <c:v>1.6073699999999999E-8</c:v>
                </c:pt>
                <c:pt idx="3693">
                  <c:v>1.6079999999999999E-8</c:v>
                </c:pt>
                <c:pt idx="3694">
                  <c:v>1.60862E-8</c:v>
                </c:pt>
                <c:pt idx="3695">
                  <c:v>1.60925E-8</c:v>
                </c:pt>
                <c:pt idx="3696">
                  <c:v>1.6098700000000001E-8</c:v>
                </c:pt>
                <c:pt idx="3697">
                  <c:v>1.6105000000000001E-8</c:v>
                </c:pt>
                <c:pt idx="3698">
                  <c:v>1.6111199999999999E-8</c:v>
                </c:pt>
                <c:pt idx="3699">
                  <c:v>1.6117499999999999E-8</c:v>
                </c:pt>
                <c:pt idx="3700">
                  <c:v>1.61237E-8</c:v>
                </c:pt>
                <c:pt idx="3701">
                  <c:v>1.613E-8</c:v>
                </c:pt>
                <c:pt idx="3702">
                  <c:v>1.6136200000000001E-8</c:v>
                </c:pt>
                <c:pt idx="3703">
                  <c:v>1.61425E-8</c:v>
                </c:pt>
                <c:pt idx="3704">
                  <c:v>1.6148700000000002E-8</c:v>
                </c:pt>
                <c:pt idx="3705">
                  <c:v>1.6155000000000001E-8</c:v>
                </c:pt>
                <c:pt idx="3706">
                  <c:v>1.6161199999999999E-8</c:v>
                </c:pt>
                <c:pt idx="3707">
                  <c:v>1.6167499999999999E-8</c:v>
                </c:pt>
                <c:pt idx="3708">
                  <c:v>1.61737E-8</c:v>
                </c:pt>
                <c:pt idx="3709">
                  <c:v>1.618E-8</c:v>
                </c:pt>
                <c:pt idx="3710">
                  <c:v>1.6186200000000001E-8</c:v>
                </c:pt>
                <c:pt idx="3711">
                  <c:v>1.6192500000000001E-8</c:v>
                </c:pt>
                <c:pt idx="3712">
                  <c:v>1.6198699999999999E-8</c:v>
                </c:pt>
                <c:pt idx="3713">
                  <c:v>1.6204999999999999E-8</c:v>
                </c:pt>
                <c:pt idx="3714">
                  <c:v>1.62112E-8</c:v>
                </c:pt>
                <c:pt idx="3715">
                  <c:v>1.6217499999999999E-8</c:v>
                </c:pt>
                <c:pt idx="3716">
                  <c:v>1.6223700000000001E-8</c:v>
                </c:pt>
                <c:pt idx="3717">
                  <c:v>1.623E-8</c:v>
                </c:pt>
                <c:pt idx="3718">
                  <c:v>1.6236200000000001E-8</c:v>
                </c:pt>
                <c:pt idx="3719">
                  <c:v>1.6242500000000001E-8</c:v>
                </c:pt>
                <c:pt idx="3720">
                  <c:v>1.6248699999999999E-8</c:v>
                </c:pt>
                <c:pt idx="3721">
                  <c:v>1.6254999999999999E-8</c:v>
                </c:pt>
                <c:pt idx="3722">
                  <c:v>1.62612E-8</c:v>
                </c:pt>
                <c:pt idx="3723">
                  <c:v>1.62675E-8</c:v>
                </c:pt>
                <c:pt idx="3724">
                  <c:v>1.6273700000000001E-8</c:v>
                </c:pt>
                <c:pt idx="3725">
                  <c:v>1.6280000000000001E-8</c:v>
                </c:pt>
                <c:pt idx="3726">
                  <c:v>1.6286199999999999E-8</c:v>
                </c:pt>
                <c:pt idx="3727">
                  <c:v>1.6292499999999998E-8</c:v>
                </c:pt>
                <c:pt idx="3728">
                  <c:v>1.62987E-8</c:v>
                </c:pt>
                <c:pt idx="3729">
                  <c:v>1.6304999999999999E-8</c:v>
                </c:pt>
                <c:pt idx="3730">
                  <c:v>1.6311200000000001E-8</c:v>
                </c:pt>
                <c:pt idx="3731">
                  <c:v>1.63175E-8</c:v>
                </c:pt>
                <c:pt idx="3732">
                  <c:v>1.6323700000000001E-8</c:v>
                </c:pt>
                <c:pt idx="3733">
                  <c:v>1.6330000000000001E-8</c:v>
                </c:pt>
                <c:pt idx="3734">
                  <c:v>1.6336199999999999E-8</c:v>
                </c:pt>
                <c:pt idx="3735">
                  <c:v>1.6342499999999999E-8</c:v>
                </c:pt>
                <c:pt idx="3736">
                  <c:v>1.63487E-8</c:v>
                </c:pt>
                <c:pt idx="3737">
                  <c:v>1.6355E-8</c:v>
                </c:pt>
                <c:pt idx="3738">
                  <c:v>1.6361200000000001E-8</c:v>
                </c:pt>
                <c:pt idx="3739">
                  <c:v>1.6367500000000001E-8</c:v>
                </c:pt>
                <c:pt idx="3740">
                  <c:v>1.6373699999999999E-8</c:v>
                </c:pt>
                <c:pt idx="3741">
                  <c:v>1.6379999999999998E-8</c:v>
                </c:pt>
                <c:pt idx="3742">
                  <c:v>1.63862E-8</c:v>
                </c:pt>
                <c:pt idx="3743">
                  <c:v>1.6392499999999999E-8</c:v>
                </c:pt>
                <c:pt idx="3744">
                  <c:v>1.63987E-8</c:v>
                </c:pt>
                <c:pt idx="3745">
                  <c:v>1.6405E-8</c:v>
                </c:pt>
                <c:pt idx="3746">
                  <c:v>1.6411200000000001E-8</c:v>
                </c:pt>
                <c:pt idx="3747">
                  <c:v>1.6417500000000001E-8</c:v>
                </c:pt>
                <c:pt idx="3748">
                  <c:v>1.6423699999999999E-8</c:v>
                </c:pt>
                <c:pt idx="3749">
                  <c:v>1.6429999999999999E-8</c:v>
                </c:pt>
                <c:pt idx="3750">
                  <c:v>1.64362E-8</c:v>
                </c:pt>
                <c:pt idx="3751">
                  <c:v>1.64425E-8</c:v>
                </c:pt>
                <c:pt idx="3752">
                  <c:v>1.6448700000000001E-8</c:v>
                </c:pt>
                <c:pt idx="3753">
                  <c:v>1.6455000000000001E-8</c:v>
                </c:pt>
                <c:pt idx="3754">
                  <c:v>1.6461199999999999E-8</c:v>
                </c:pt>
                <c:pt idx="3755">
                  <c:v>1.6467499999999998E-8</c:v>
                </c:pt>
                <c:pt idx="3756">
                  <c:v>1.6473699999999999E-8</c:v>
                </c:pt>
                <c:pt idx="3757">
                  <c:v>1.6479999999999999E-8</c:v>
                </c:pt>
                <c:pt idx="3758">
                  <c:v>1.64862E-8</c:v>
                </c:pt>
                <c:pt idx="3759">
                  <c:v>1.64925E-8</c:v>
                </c:pt>
                <c:pt idx="3760">
                  <c:v>1.6498700000000001E-8</c:v>
                </c:pt>
                <c:pt idx="3761">
                  <c:v>1.6505000000000001E-8</c:v>
                </c:pt>
                <c:pt idx="3762">
                  <c:v>1.6511199999999999E-8</c:v>
                </c:pt>
                <c:pt idx="3763">
                  <c:v>1.6517499999999999E-8</c:v>
                </c:pt>
                <c:pt idx="3764">
                  <c:v>1.65237E-8</c:v>
                </c:pt>
                <c:pt idx="3765">
                  <c:v>1.653E-8</c:v>
                </c:pt>
                <c:pt idx="3766">
                  <c:v>1.6536200000000001E-8</c:v>
                </c:pt>
                <c:pt idx="3767">
                  <c:v>1.6542500000000001E-8</c:v>
                </c:pt>
                <c:pt idx="3768">
                  <c:v>1.6548699999999998E-8</c:v>
                </c:pt>
                <c:pt idx="3769">
                  <c:v>1.6554999999999998E-8</c:v>
                </c:pt>
                <c:pt idx="3770">
                  <c:v>1.6561199999999999E-8</c:v>
                </c:pt>
                <c:pt idx="3771">
                  <c:v>1.6567499999999999E-8</c:v>
                </c:pt>
                <c:pt idx="3772">
                  <c:v>1.65737E-8</c:v>
                </c:pt>
                <c:pt idx="3773">
                  <c:v>1.658E-8</c:v>
                </c:pt>
                <c:pt idx="3774">
                  <c:v>1.6586200000000001E-8</c:v>
                </c:pt>
                <c:pt idx="3775">
                  <c:v>1.6592500000000001E-8</c:v>
                </c:pt>
                <c:pt idx="3776">
                  <c:v>1.6598699999999999E-8</c:v>
                </c:pt>
                <c:pt idx="3777">
                  <c:v>1.6604999999999999E-8</c:v>
                </c:pt>
                <c:pt idx="3778">
                  <c:v>1.66112E-8</c:v>
                </c:pt>
                <c:pt idx="3779">
                  <c:v>1.66175E-8</c:v>
                </c:pt>
                <c:pt idx="3780">
                  <c:v>1.6623700000000001E-8</c:v>
                </c:pt>
                <c:pt idx="3781">
                  <c:v>1.6630000000000001E-8</c:v>
                </c:pt>
                <c:pt idx="3782">
                  <c:v>1.6636199999999998E-8</c:v>
                </c:pt>
                <c:pt idx="3783">
                  <c:v>1.6642500000000002E-8</c:v>
                </c:pt>
                <c:pt idx="3784">
                  <c:v>1.6648699999999999E-8</c:v>
                </c:pt>
                <c:pt idx="3785">
                  <c:v>1.6654999999999999E-8</c:v>
                </c:pt>
                <c:pt idx="3786">
                  <c:v>1.66612E-8</c:v>
                </c:pt>
                <c:pt idx="3787">
                  <c:v>1.66675E-8</c:v>
                </c:pt>
                <c:pt idx="3788">
                  <c:v>1.6673700000000001E-8</c:v>
                </c:pt>
                <c:pt idx="3789">
                  <c:v>1.6680000000000001E-8</c:v>
                </c:pt>
                <c:pt idx="3790">
                  <c:v>1.6686199999999999E-8</c:v>
                </c:pt>
                <c:pt idx="3791">
                  <c:v>1.6692499999999999E-8</c:v>
                </c:pt>
                <c:pt idx="3792">
                  <c:v>1.66987E-8</c:v>
                </c:pt>
                <c:pt idx="3793">
                  <c:v>1.6705E-8</c:v>
                </c:pt>
                <c:pt idx="3794">
                  <c:v>1.6711200000000001E-8</c:v>
                </c:pt>
                <c:pt idx="3795">
                  <c:v>1.6717500000000001E-8</c:v>
                </c:pt>
                <c:pt idx="3796">
                  <c:v>1.6723699999999998E-8</c:v>
                </c:pt>
                <c:pt idx="3797">
                  <c:v>1.6730000000000002E-8</c:v>
                </c:pt>
                <c:pt idx="3798">
                  <c:v>1.6736199999999999E-8</c:v>
                </c:pt>
                <c:pt idx="3799">
                  <c:v>1.6742499999999999E-8</c:v>
                </c:pt>
                <c:pt idx="3800">
                  <c:v>1.67487E-8</c:v>
                </c:pt>
                <c:pt idx="3801">
                  <c:v>1.6755E-8</c:v>
                </c:pt>
                <c:pt idx="3802">
                  <c:v>1.6761200000000001E-8</c:v>
                </c:pt>
                <c:pt idx="3803">
                  <c:v>1.6767500000000001E-8</c:v>
                </c:pt>
                <c:pt idx="3804">
                  <c:v>1.6773699999999999E-8</c:v>
                </c:pt>
                <c:pt idx="3805">
                  <c:v>1.6779999999999999E-8</c:v>
                </c:pt>
                <c:pt idx="3806">
                  <c:v>1.67862E-8</c:v>
                </c:pt>
                <c:pt idx="3807">
                  <c:v>1.67925E-8</c:v>
                </c:pt>
                <c:pt idx="3808">
                  <c:v>1.6798700000000001E-8</c:v>
                </c:pt>
                <c:pt idx="3809">
                  <c:v>1.6805000000000001E-8</c:v>
                </c:pt>
                <c:pt idx="3810">
                  <c:v>1.6811199999999998E-8</c:v>
                </c:pt>
                <c:pt idx="3811">
                  <c:v>1.6817500000000002E-8</c:v>
                </c:pt>
                <c:pt idx="3812">
                  <c:v>1.6823699999999999E-8</c:v>
                </c:pt>
                <c:pt idx="3813">
                  <c:v>1.6829999999999999E-8</c:v>
                </c:pt>
                <c:pt idx="3814">
                  <c:v>1.68362E-8</c:v>
                </c:pt>
                <c:pt idx="3815">
                  <c:v>1.68425E-8</c:v>
                </c:pt>
                <c:pt idx="3816">
                  <c:v>1.6848700000000001E-8</c:v>
                </c:pt>
                <c:pt idx="3817">
                  <c:v>1.6855000000000001E-8</c:v>
                </c:pt>
                <c:pt idx="3818">
                  <c:v>1.6861199999999999E-8</c:v>
                </c:pt>
                <c:pt idx="3819">
                  <c:v>1.6867499999999999E-8</c:v>
                </c:pt>
                <c:pt idx="3820">
                  <c:v>1.68737E-8</c:v>
                </c:pt>
                <c:pt idx="3821">
                  <c:v>1.688E-8</c:v>
                </c:pt>
                <c:pt idx="3822">
                  <c:v>1.6886200000000001E-8</c:v>
                </c:pt>
                <c:pt idx="3823">
                  <c:v>1.6892500000000001E-8</c:v>
                </c:pt>
                <c:pt idx="3824">
                  <c:v>1.6898700000000002E-8</c:v>
                </c:pt>
                <c:pt idx="3825">
                  <c:v>1.6905000000000001E-8</c:v>
                </c:pt>
                <c:pt idx="3826">
                  <c:v>1.6911199999999999E-8</c:v>
                </c:pt>
                <c:pt idx="3827">
                  <c:v>1.6917499999999999E-8</c:v>
                </c:pt>
                <c:pt idx="3828">
                  <c:v>1.69237E-8</c:v>
                </c:pt>
                <c:pt idx="3829">
                  <c:v>1.693E-8</c:v>
                </c:pt>
                <c:pt idx="3830">
                  <c:v>1.6936200000000001E-8</c:v>
                </c:pt>
                <c:pt idx="3831">
                  <c:v>1.6942500000000001E-8</c:v>
                </c:pt>
                <c:pt idx="3832">
                  <c:v>1.6948699999999999E-8</c:v>
                </c:pt>
                <c:pt idx="3833">
                  <c:v>1.6954999999999999E-8</c:v>
                </c:pt>
                <c:pt idx="3834">
                  <c:v>1.69612E-8</c:v>
                </c:pt>
                <c:pt idx="3835">
                  <c:v>1.69675E-8</c:v>
                </c:pt>
                <c:pt idx="3836">
                  <c:v>1.6973700000000001E-8</c:v>
                </c:pt>
                <c:pt idx="3837">
                  <c:v>1.6980000000000001E-8</c:v>
                </c:pt>
                <c:pt idx="3838">
                  <c:v>1.6986200000000002E-8</c:v>
                </c:pt>
                <c:pt idx="3839">
                  <c:v>1.6992500000000001E-8</c:v>
                </c:pt>
                <c:pt idx="3840">
                  <c:v>1.6998699999999999E-8</c:v>
                </c:pt>
                <c:pt idx="3841">
                  <c:v>1.7004999999999999E-8</c:v>
                </c:pt>
                <c:pt idx="3842">
                  <c:v>1.70112E-8</c:v>
                </c:pt>
                <c:pt idx="3843">
                  <c:v>1.70175E-8</c:v>
                </c:pt>
                <c:pt idx="3844">
                  <c:v>1.7023700000000001E-8</c:v>
                </c:pt>
                <c:pt idx="3845">
                  <c:v>1.7030000000000001E-8</c:v>
                </c:pt>
                <c:pt idx="3846">
                  <c:v>1.7036199999999999E-8</c:v>
                </c:pt>
                <c:pt idx="3847">
                  <c:v>1.7042499999999999E-8</c:v>
                </c:pt>
                <c:pt idx="3848">
                  <c:v>1.70487E-8</c:v>
                </c:pt>
                <c:pt idx="3849">
                  <c:v>1.7055E-8</c:v>
                </c:pt>
                <c:pt idx="3850">
                  <c:v>1.7061200000000001E-8</c:v>
                </c:pt>
                <c:pt idx="3851">
                  <c:v>1.70675E-8</c:v>
                </c:pt>
                <c:pt idx="3852">
                  <c:v>1.7073700000000002E-8</c:v>
                </c:pt>
                <c:pt idx="3853">
                  <c:v>1.7080000000000001E-8</c:v>
                </c:pt>
                <c:pt idx="3854">
                  <c:v>1.7086199999999999E-8</c:v>
                </c:pt>
                <c:pt idx="3855">
                  <c:v>1.7092499999999999E-8</c:v>
                </c:pt>
                <c:pt idx="3856">
                  <c:v>1.70987E-8</c:v>
                </c:pt>
                <c:pt idx="3857">
                  <c:v>1.7105E-8</c:v>
                </c:pt>
                <c:pt idx="3858">
                  <c:v>1.7111200000000001E-8</c:v>
                </c:pt>
                <c:pt idx="3859">
                  <c:v>1.7117500000000001E-8</c:v>
                </c:pt>
                <c:pt idx="3860">
                  <c:v>1.7123699999999999E-8</c:v>
                </c:pt>
                <c:pt idx="3861">
                  <c:v>1.7129999999999999E-8</c:v>
                </c:pt>
                <c:pt idx="3862">
                  <c:v>1.71362E-8</c:v>
                </c:pt>
                <c:pt idx="3863">
                  <c:v>1.7142499999999999E-8</c:v>
                </c:pt>
                <c:pt idx="3864">
                  <c:v>1.7148700000000001E-8</c:v>
                </c:pt>
                <c:pt idx="3865">
                  <c:v>1.7155E-8</c:v>
                </c:pt>
                <c:pt idx="3866">
                  <c:v>1.7161200000000001E-8</c:v>
                </c:pt>
                <c:pt idx="3867">
                  <c:v>1.7167500000000001E-8</c:v>
                </c:pt>
                <c:pt idx="3868">
                  <c:v>1.7173699999999999E-8</c:v>
                </c:pt>
                <c:pt idx="3869">
                  <c:v>1.7179999999999999E-8</c:v>
                </c:pt>
                <c:pt idx="3870">
                  <c:v>1.71862E-8</c:v>
                </c:pt>
                <c:pt idx="3871">
                  <c:v>1.71925E-8</c:v>
                </c:pt>
                <c:pt idx="3872">
                  <c:v>1.7198700000000001E-8</c:v>
                </c:pt>
                <c:pt idx="3873">
                  <c:v>1.7205000000000001E-8</c:v>
                </c:pt>
                <c:pt idx="3874">
                  <c:v>1.7211199999999999E-8</c:v>
                </c:pt>
                <c:pt idx="3875">
                  <c:v>1.7217499999999998E-8</c:v>
                </c:pt>
                <c:pt idx="3876">
                  <c:v>1.72237E-8</c:v>
                </c:pt>
                <c:pt idx="3877">
                  <c:v>1.7229999999999999E-8</c:v>
                </c:pt>
                <c:pt idx="3878">
                  <c:v>1.7236200000000001E-8</c:v>
                </c:pt>
                <c:pt idx="3879">
                  <c:v>1.72425E-8</c:v>
                </c:pt>
                <c:pt idx="3880">
                  <c:v>1.7248700000000001E-8</c:v>
                </c:pt>
                <c:pt idx="3881">
                  <c:v>1.7255000000000001E-8</c:v>
                </c:pt>
                <c:pt idx="3882">
                  <c:v>1.7261199999999999E-8</c:v>
                </c:pt>
                <c:pt idx="3883">
                  <c:v>1.7267499999999999E-8</c:v>
                </c:pt>
                <c:pt idx="3884">
                  <c:v>1.72737E-8</c:v>
                </c:pt>
                <c:pt idx="3885">
                  <c:v>1.728E-8</c:v>
                </c:pt>
                <c:pt idx="3886">
                  <c:v>1.7286200000000001E-8</c:v>
                </c:pt>
                <c:pt idx="3887">
                  <c:v>1.7292500000000001E-8</c:v>
                </c:pt>
                <c:pt idx="3888">
                  <c:v>1.7298699999999999E-8</c:v>
                </c:pt>
                <c:pt idx="3889">
                  <c:v>1.7304999999999998E-8</c:v>
                </c:pt>
                <c:pt idx="3890">
                  <c:v>1.73112E-8</c:v>
                </c:pt>
                <c:pt idx="3891">
                  <c:v>1.7317499999999999E-8</c:v>
                </c:pt>
                <c:pt idx="3892">
                  <c:v>1.73237E-8</c:v>
                </c:pt>
                <c:pt idx="3893">
                  <c:v>1.733E-8</c:v>
                </c:pt>
                <c:pt idx="3894">
                  <c:v>1.7336200000000001E-8</c:v>
                </c:pt>
                <c:pt idx="3895">
                  <c:v>1.7342500000000001E-8</c:v>
                </c:pt>
                <c:pt idx="3896">
                  <c:v>1.7348699999999999E-8</c:v>
                </c:pt>
                <c:pt idx="3897">
                  <c:v>1.7354999999999999E-8</c:v>
                </c:pt>
                <c:pt idx="3898">
                  <c:v>1.73612E-8</c:v>
                </c:pt>
                <c:pt idx="3899">
                  <c:v>1.73675E-8</c:v>
                </c:pt>
                <c:pt idx="3900">
                  <c:v>1.7373700000000001E-8</c:v>
                </c:pt>
                <c:pt idx="3901">
                  <c:v>1.7380000000000001E-8</c:v>
                </c:pt>
                <c:pt idx="3902">
                  <c:v>1.7386199999999999E-8</c:v>
                </c:pt>
                <c:pt idx="3903">
                  <c:v>1.7392499999999998E-8</c:v>
                </c:pt>
                <c:pt idx="3904">
                  <c:v>1.7398699999999999E-8</c:v>
                </c:pt>
                <c:pt idx="3905">
                  <c:v>1.7404999999999999E-8</c:v>
                </c:pt>
                <c:pt idx="3906">
                  <c:v>1.74112E-8</c:v>
                </c:pt>
                <c:pt idx="3907">
                  <c:v>1.74175E-8</c:v>
                </c:pt>
                <c:pt idx="3908">
                  <c:v>1.7423700000000001E-8</c:v>
                </c:pt>
                <c:pt idx="3909">
                  <c:v>1.7430000000000001E-8</c:v>
                </c:pt>
                <c:pt idx="3910">
                  <c:v>1.7436199999999999E-8</c:v>
                </c:pt>
                <c:pt idx="3911">
                  <c:v>1.7442499999999999E-8</c:v>
                </c:pt>
                <c:pt idx="3912">
                  <c:v>1.74487E-8</c:v>
                </c:pt>
                <c:pt idx="3913">
                  <c:v>1.7455E-8</c:v>
                </c:pt>
                <c:pt idx="3914">
                  <c:v>1.7461200000000001E-8</c:v>
                </c:pt>
                <c:pt idx="3915">
                  <c:v>1.7467500000000001E-8</c:v>
                </c:pt>
                <c:pt idx="3916">
                  <c:v>1.7473699999999999E-8</c:v>
                </c:pt>
                <c:pt idx="3917">
                  <c:v>1.7479999999999998E-8</c:v>
                </c:pt>
                <c:pt idx="3918">
                  <c:v>1.7486199999999999E-8</c:v>
                </c:pt>
                <c:pt idx="3919">
                  <c:v>1.7492499999999999E-8</c:v>
                </c:pt>
                <c:pt idx="3920">
                  <c:v>1.74987E-8</c:v>
                </c:pt>
                <c:pt idx="3921">
                  <c:v>1.7505E-8</c:v>
                </c:pt>
                <c:pt idx="3922">
                  <c:v>1.7511200000000001E-8</c:v>
                </c:pt>
                <c:pt idx="3923">
                  <c:v>1.7517500000000001E-8</c:v>
                </c:pt>
                <c:pt idx="3924">
                  <c:v>1.7523699999999999E-8</c:v>
                </c:pt>
                <c:pt idx="3925">
                  <c:v>1.7529999999999999E-8</c:v>
                </c:pt>
                <c:pt idx="3926">
                  <c:v>1.75362E-8</c:v>
                </c:pt>
                <c:pt idx="3927">
                  <c:v>1.75425E-8</c:v>
                </c:pt>
                <c:pt idx="3928">
                  <c:v>1.7548700000000001E-8</c:v>
                </c:pt>
                <c:pt idx="3929">
                  <c:v>1.7555000000000001E-8</c:v>
                </c:pt>
                <c:pt idx="3930">
                  <c:v>1.7561199999999998E-8</c:v>
                </c:pt>
                <c:pt idx="3931">
                  <c:v>1.7567500000000002E-8</c:v>
                </c:pt>
                <c:pt idx="3932">
                  <c:v>1.7573699999999999E-8</c:v>
                </c:pt>
                <c:pt idx="3933">
                  <c:v>1.7579999999999999E-8</c:v>
                </c:pt>
                <c:pt idx="3934">
                  <c:v>1.75862E-8</c:v>
                </c:pt>
                <c:pt idx="3935">
                  <c:v>1.75925E-8</c:v>
                </c:pt>
                <c:pt idx="3936">
                  <c:v>1.7598700000000001E-8</c:v>
                </c:pt>
                <c:pt idx="3937">
                  <c:v>1.7605000000000001E-8</c:v>
                </c:pt>
                <c:pt idx="3938">
                  <c:v>1.7611199999999999E-8</c:v>
                </c:pt>
                <c:pt idx="3939">
                  <c:v>1.7617499999999999E-8</c:v>
                </c:pt>
                <c:pt idx="3940">
                  <c:v>1.76237E-8</c:v>
                </c:pt>
                <c:pt idx="3941">
                  <c:v>1.763E-8</c:v>
                </c:pt>
                <c:pt idx="3942">
                  <c:v>1.7636200000000001E-8</c:v>
                </c:pt>
                <c:pt idx="3943">
                  <c:v>1.7642500000000001E-8</c:v>
                </c:pt>
                <c:pt idx="3944">
                  <c:v>1.7648699999999998E-8</c:v>
                </c:pt>
                <c:pt idx="3945">
                  <c:v>1.7655000000000002E-8</c:v>
                </c:pt>
                <c:pt idx="3946">
                  <c:v>1.7661199999999999E-8</c:v>
                </c:pt>
                <c:pt idx="3947">
                  <c:v>1.7667499999999999E-8</c:v>
                </c:pt>
                <c:pt idx="3948">
                  <c:v>1.76737E-8</c:v>
                </c:pt>
                <c:pt idx="3949">
                  <c:v>1.768E-8</c:v>
                </c:pt>
                <c:pt idx="3950">
                  <c:v>1.7686200000000001E-8</c:v>
                </c:pt>
                <c:pt idx="3951">
                  <c:v>1.7692500000000001E-8</c:v>
                </c:pt>
                <c:pt idx="3952">
                  <c:v>1.7698699999999999E-8</c:v>
                </c:pt>
                <c:pt idx="3953">
                  <c:v>1.7704999999999999E-8</c:v>
                </c:pt>
                <c:pt idx="3954">
                  <c:v>1.77112E-8</c:v>
                </c:pt>
                <c:pt idx="3955">
                  <c:v>1.77175E-8</c:v>
                </c:pt>
                <c:pt idx="3956">
                  <c:v>1.7723700000000001E-8</c:v>
                </c:pt>
                <c:pt idx="3957">
                  <c:v>1.7730000000000001E-8</c:v>
                </c:pt>
                <c:pt idx="3958">
                  <c:v>1.7736199999999998E-8</c:v>
                </c:pt>
                <c:pt idx="3959">
                  <c:v>1.7742500000000002E-8</c:v>
                </c:pt>
                <c:pt idx="3960">
                  <c:v>1.7748699999999999E-8</c:v>
                </c:pt>
                <c:pt idx="3961">
                  <c:v>1.7754999999999999E-8</c:v>
                </c:pt>
                <c:pt idx="3962">
                  <c:v>1.77612E-8</c:v>
                </c:pt>
                <c:pt idx="3963">
                  <c:v>1.77675E-8</c:v>
                </c:pt>
                <c:pt idx="3964">
                  <c:v>1.7773700000000001E-8</c:v>
                </c:pt>
                <c:pt idx="3965">
                  <c:v>1.7780000000000001E-8</c:v>
                </c:pt>
                <c:pt idx="3966">
                  <c:v>1.7786199999999999E-8</c:v>
                </c:pt>
                <c:pt idx="3967">
                  <c:v>1.7792499999999999E-8</c:v>
                </c:pt>
                <c:pt idx="3968">
                  <c:v>1.77987E-8</c:v>
                </c:pt>
                <c:pt idx="3969">
                  <c:v>1.7805E-8</c:v>
                </c:pt>
                <c:pt idx="3970">
                  <c:v>1.7811200000000001E-8</c:v>
                </c:pt>
                <c:pt idx="3971">
                  <c:v>1.7817500000000001E-8</c:v>
                </c:pt>
                <c:pt idx="3972">
                  <c:v>1.7823700000000002E-8</c:v>
                </c:pt>
                <c:pt idx="3973">
                  <c:v>1.7830000000000002E-8</c:v>
                </c:pt>
                <c:pt idx="3974">
                  <c:v>1.7836199999999999E-8</c:v>
                </c:pt>
                <c:pt idx="3975">
                  <c:v>1.7842499999999999E-8</c:v>
                </c:pt>
                <c:pt idx="3976">
                  <c:v>1.78487E-8</c:v>
                </c:pt>
                <c:pt idx="3977">
                  <c:v>1.7855E-8</c:v>
                </c:pt>
                <c:pt idx="3978">
                  <c:v>1.7861200000000001E-8</c:v>
                </c:pt>
                <c:pt idx="3979">
                  <c:v>1.7867500000000001E-8</c:v>
                </c:pt>
                <c:pt idx="3980">
                  <c:v>1.7873699999999999E-8</c:v>
                </c:pt>
                <c:pt idx="3981">
                  <c:v>1.7879999999999999E-8</c:v>
                </c:pt>
                <c:pt idx="3982">
                  <c:v>1.78862E-8</c:v>
                </c:pt>
                <c:pt idx="3983">
                  <c:v>1.78925E-8</c:v>
                </c:pt>
                <c:pt idx="3984">
                  <c:v>1.7898700000000001E-8</c:v>
                </c:pt>
                <c:pt idx="3985">
                  <c:v>1.7905000000000001E-8</c:v>
                </c:pt>
                <c:pt idx="3986">
                  <c:v>1.7911200000000002E-8</c:v>
                </c:pt>
                <c:pt idx="3987">
                  <c:v>1.7917500000000001E-8</c:v>
                </c:pt>
                <c:pt idx="3988">
                  <c:v>1.7923699999999999E-8</c:v>
                </c:pt>
                <c:pt idx="3989">
                  <c:v>1.7929999999999999E-8</c:v>
                </c:pt>
                <c:pt idx="3990">
                  <c:v>1.79362E-8</c:v>
                </c:pt>
                <c:pt idx="3991">
                  <c:v>1.79425E-8</c:v>
                </c:pt>
                <c:pt idx="3992">
                  <c:v>1.7948700000000001E-8</c:v>
                </c:pt>
                <c:pt idx="3993">
                  <c:v>1.7955000000000001E-8</c:v>
                </c:pt>
                <c:pt idx="3994">
                  <c:v>1.7961199999999999E-8</c:v>
                </c:pt>
                <c:pt idx="3995">
                  <c:v>1.7967499999999999E-8</c:v>
                </c:pt>
                <c:pt idx="3996">
                  <c:v>1.79737E-8</c:v>
                </c:pt>
                <c:pt idx="3997">
                  <c:v>1.798E-8</c:v>
                </c:pt>
                <c:pt idx="3998">
                  <c:v>1.7986200000000001E-8</c:v>
                </c:pt>
                <c:pt idx="3999">
                  <c:v>1.79925E-8</c:v>
                </c:pt>
                <c:pt idx="4000">
                  <c:v>1.7998700000000002E-8</c:v>
                </c:pt>
                <c:pt idx="4001">
                  <c:v>1.8005000000000001E-8</c:v>
                </c:pt>
                <c:pt idx="4002">
                  <c:v>1.8011199999999999E-8</c:v>
                </c:pt>
                <c:pt idx="4003">
                  <c:v>1.8017499999999999E-8</c:v>
                </c:pt>
                <c:pt idx="4004">
                  <c:v>1.80237E-8</c:v>
                </c:pt>
                <c:pt idx="4005">
                  <c:v>1.803E-8</c:v>
                </c:pt>
                <c:pt idx="4006">
                  <c:v>1.8036200000000001E-8</c:v>
                </c:pt>
                <c:pt idx="4007">
                  <c:v>1.8042500000000001E-8</c:v>
                </c:pt>
                <c:pt idx="4008">
                  <c:v>1.8048699999999999E-8</c:v>
                </c:pt>
                <c:pt idx="4009">
                  <c:v>1.8054999999999999E-8</c:v>
                </c:pt>
                <c:pt idx="4010">
                  <c:v>1.80612E-8</c:v>
                </c:pt>
                <c:pt idx="4011">
                  <c:v>1.8067499999999999E-8</c:v>
                </c:pt>
                <c:pt idx="4012">
                  <c:v>1.8073700000000001E-8</c:v>
                </c:pt>
                <c:pt idx="4013">
                  <c:v>1.808E-8</c:v>
                </c:pt>
                <c:pt idx="4014">
                  <c:v>1.8086200000000002E-8</c:v>
                </c:pt>
                <c:pt idx="4015">
                  <c:v>1.8092500000000001E-8</c:v>
                </c:pt>
                <c:pt idx="4016">
                  <c:v>1.8098699999999999E-8</c:v>
                </c:pt>
                <c:pt idx="4017">
                  <c:v>1.8104999999999999E-8</c:v>
                </c:pt>
                <c:pt idx="4018">
                  <c:v>1.81112E-8</c:v>
                </c:pt>
                <c:pt idx="4019">
                  <c:v>1.81175E-8</c:v>
                </c:pt>
                <c:pt idx="4020">
                  <c:v>1.8123700000000001E-8</c:v>
                </c:pt>
                <c:pt idx="4021">
                  <c:v>1.8130000000000001E-8</c:v>
                </c:pt>
                <c:pt idx="4022">
                  <c:v>1.8136199999999999E-8</c:v>
                </c:pt>
                <c:pt idx="4023">
                  <c:v>1.8142499999999999E-8</c:v>
                </c:pt>
                <c:pt idx="4024">
                  <c:v>1.81487E-8</c:v>
                </c:pt>
                <c:pt idx="4025">
                  <c:v>1.8154999999999999E-8</c:v>
                </c:pt>
                <c:pt idx="4026">
                  <c:v>1.8161200000000001E-8</c:v>
                </c:pt>
                <c:pt idx="4027">
                  <c:v>1.81675E-8</c:v>
                </c:pt>
                <c:pt idx="4028">
                  <c:v>1.8173700000000001E-8</c:v>
                </c:pt>
                <c:pt idx="4029">
                  <c:v>1.8180000000000001E-8</c:v>
                </c:pt>
                <c:pt idx="4030">
                  <c:v>1.8186199999999999E-8</c:v>
                </c:pt>
                <c:pt idx="4031">
                  <c:v>1.8192499999999999E-8</c:v>
                </c:pt>
                <c:pt idx="4032">
                  <c:v>1.81987E-8</c:v>
                </c:pt>
                <c:pt idx="4033">
                  <c:v>1.8205E-8</c:v>
                </c:pt>
                <c:pt idx="4034">
                  <c:v>1.8211200000000001E-8</c:v>
                </c:pt>
                <c:pt idx="4035">
                  <c:v>1.8217500000000001E-8</c:v>
                </c:pt>
                <c:pt idx="4036">
                  <c:v>1.8223699999999999E-8</c:v>
                </c:pt>
                <c:pt idx="4037">
                  <c:v>1.8229999999999998E-8</c:v>
                </c:pt>
                <c:pt idx="4038">
                  <c:v>1.82362E-8</c:v>
                </c:pt>
                <c:pt idx="4039">
                  <c:v>1.8242499999999999E-8</c:v>
                </c:pt>
                <c:pt idx="4040">
                  <c:v>1.82487E-8</c:v>
                </c:pt>
                <c:pt idx="4041">
                  <c:v>1.8255E-8</c:v>
                </c:pt>
                <c:pt idx="4042">
                  <c:v>1.8261200000000001E-8</c:v>
                </c:pt>
                <c:pt idx="4043">
                  <c:v>1.8267500000000001E-8</c:v>
                </c:pt>
                <c:pt idx="4044">
                  <c:v>1.8273699999999999E-8</c:v>
                </c:pt>
                <c:pt idx="4045">
                  <c:v>1.8279999999999999E-8</c:v>
                </c:pt>
                <c:pt idx="4046">
                  <c:v>1.82862E-8</c:v>
                </c:pt>
                <c:pt idx="4047">
                  <c:v>1.82925E-8</c:v>
                </c:pt>
                <c:pt idx="4048">
                  <c:v>1.8298700000000001E-8</c:v>
                </c:pt>
                <c:pt idx="4049">
                  <c:v>1.8305000000000001E-8</c:v>
                </c:pt>
                <c:pt idx="4050">
                  <c:v>1.8311199999999999E-8</c:v>
                </c:pt>
                <c:pt idx="4051">
                  <c:v>1.8317499999999998E-8</c:v>
                </c:pt>
                <c:pt idx="4052">
                  <c:v>1.8323699999999999E-8</c:v>
                </c:pt>
                <c:pt idx="4053">
                  <c:v>1.8329999999999999E-8</c:v>
                </c:pt>
                <c:pt idx="4054">
                  <c:v>1.83362E-8</c:v>
                </c:pt>
                <c:pt idx="4055">
                  <c:v>1.83425E-8</c:v>
                </c:pt>
                <c:pt idx="4056">
                  <c:v>1.8348700000000001E-8</c:v>
                </c:pt>
                <c:pt idx="4057">
                  <c:v>1.8355000000000001E-8</c:v>
                </c:pt>
                <c:pt idx="4058">
                  <c:v>1.8361199999999999E-8</c:v>
                </c:pt>
                <c:pt idx="4059">
                  <c:v>1.8367499999999999E-8</c:v>
                </c:pt>
                <c:pt idx="4060">
                  <c:v>1.83737E-8</c:v>
                </c:pt>
                <c:pt idx="4061">
                  <c:v>1.838E-8</c:v>
                </c:pt>
                <c:pt idx="4062">
                  <c:v>1.8386200000000001E-8</c:v>
                </c:pt>
                <c:pt idx="4063">
                  <c:v>1.8392500000000001E-8</c:v>
                </c:pt>
                <c:pt idx="4064">
                  <c:v>1.8398699999999999E-8</c:v>
                </c:pt>
                <c:pt idx="4065">
                  <c:v>1.8404999999999998E-8</c:v>
                </c:pt>
                <c:pt idx="4066">
                  <c:v>1.8411199999999999E-8</c:v>
                </c:pt>
                <c:pt idx="4067">
                  <c:v>1.8417499999999999E-8</c:v>
                </c:pt>
                <c:pt idx="4068">
                  <c:v>1.84237E-8</c:v>
                </c:pt>
                <c:pt idx="4069">
                  <c:v>1.843E-8</c:v>
                </c:pt>
                <c:pt idx="4070">
                  <c:v>1.8436200000000001E-8</c:v>
                </c:pt>
                <c:pt idx="4071">
                  <c:v>1.8442500000000001E-8</c:v>
                </c:pt>
                <c:pt idx="4072">
                  <c:v>1.8448699999999999E-8</c:v>
                </c:pt>
                <c:pt idx="4073">
                  <c:v>1.8454999999999999E-8</c:v>
                </c:pt>
                <c:pt idx="4074">
                  <c:v>1.84612E-8</c:v>
                </c:pt>
                <c:pt idx="4075">
                  <c:v>1.84675E-8</c:v>
                </c:pt>
                <c:pt idx="4076">
                  <c:v>1.8473700000000001E-8</c:v>
                </c:pt>
                <c:pt idx="4077">
                  <c:v>1.8480000000000001E-8</c:v>
                </c:pt>
                <c:pt idx="4078">
                  <c:v>1.8486199999999998E-8</c:v>
                </c:pt>
                <c:pt idx="4079">
                  <c:v>1.8492500000000002E-8</c:v>
                </c:pt>
                <c:pt idx="4080">
                  <c:v>1.8498699999999999E-8</c:v>
                </c:pt>
                <c:pt idx="4081">
                  <c:v>1.8504999999999999E-8</c:v>
                </c:pt>
                <c:pt idx="4082">
                  <c:v>1.85112E-8</c:v>
                </c:pt>
                <c:pt idx="4083">
                  <c:v>1.85175E-8</c:v>
                </c:pt>
                <c:pt idx="4084">
                  <c:v>1.8523700000000001E-8</c:v>
                </c:pt>
                <c:pt idx="4085">
                  <c:v>1.8530000000000001E-8</c:v>
                </c:pt>
                <c:pt idx="4086">
                  <c:v>1.8536199999999999E-8</c:v>
                </c:pt>
                <c:pt idx="4087">
                  <c:v>1.8542499999999999E-8</c:v>
                </c:pt>
                <c:pt idx="4088">
                  <c:v>1.85487E-8</c:v>
                </c:pt>
                <c:pt idx="4089">
                  <c:v>1.8555E-8</c:v>
                </c:pt>
                <c:pt idx="4090">
                  <c:v>1.8561200000000001E-8</c:v>
                </c:pt>
                <c:pt idx="4091">
                  <c:v>1.8567500000000001E-8</c:v>
                </c:pt>
                <c:pt idx="4092">
                  <c:v>1.8573699999999998E-8</c:v>
                </c:pt>
                <c:pt idx="4093">
                  <c:v>1.8580000000000002E-8</c:v>
                </c:pt>
                <c:pt idx="4094">
                  <c:v>1.8586199999999999E-8</c:v>
                </c:pt>
                <c:pt idx="4095">
                  <c:v>1.8592499999999999E-8</c:v>
                </c:pt>
                <c:pt idx="4096">
                  <c:v>1.85987E-8</c:v>
                </c:pt>
                <c:pt idx="4097">
                  <c:v>1.8605E-8</c:v>
                </c:pt>
                <c:pt idx="4098">
                  <c:v>1.8611200000000001E-8</c:v>
                </c:pt>
                <c:pt idx="4099">
                  <c:v>1.8617500000000001E-8</c:v>
                </c:pt>
                <c:pt idx="4100">
                  <c:v>1.8623699999999999E-8</c:v>
                </c:pt>
                <c:pt idx="4101">
                  <c:v>1.8629999999999999E-8</c:v>
                </c:pt>
                <c:pt idx="4102">
                  <c:v>1.86362E-8</c:v>
                </c:pt>
                <c:pt idx="4103">
                  <c:v>1.86425E-8</c:v>
                </c:pt>
                <c:pt idx="4104">
                  <c:v>1.8648700000000001E-8</c:v>
                </c:pt>
                <c:pt idx="4105">
                  <c:v>1.8655000000000001E-8</c:v>
                </c:pt>
                <c:pt idx="4106">
                  <c:v>1.8661199999999998E-8</c:v>
                </c:pt>
                <c:pt idx="4107">
                  <c:v>1.8667500000000002E-8</c:v>
                </c:pt>
                <c:pt idx="4108">
                  <c:v>1.8673699999999999E-8</c:v>
                </c:pt>
                <c:pt idx="4109">
                  <c:v>1.8679999999999999E-8</c:v>
                </c:pt>
                <c:pt idx="4110">
                  <c:v>1.86862E-8</c:v>
                </c:pt>
                <c:pt idx="4111">
                  <c:v>1.86925E-8</c:v>
                </c:pt>
                <c:pt idx="4112">
                  <c:v>1.8698700000000001E-8</c:v>
                </c:pt>
                <c:pt idx="4113">
                  <c:v>1.8705000000000001E-8</c:v>
                </c:pt>
                <c:pt idx="4114">
                  <c:v>1.8711199999999999E-8</c:v>
                </c:pt>
                <c:pt idx="4115">
                  <c:v>1.8717499999999999E-8</c:v>
                </c:pt>
                <c:pt idx="4116">
                  <c:v>1.87237E-8</c:v>
                </c:pt>
                <c:pt idx="4117">
                  <c:v>1.873E-8</c:v>
                </c:pt>
                <c:pt idx="4118">
                  <c:v>1.8736200000000001E-8</c:v>
                </c:pt>
                <c:pt idx="4119">
                  <c:v>1.8742500000000001E-8</c:v>
                </c:pt>
                <c:pt idx="4120">
                  <c:v>1.8748700000000002E-8</c:v>
                </c:pt>
                <c:pt idx="4121">
                  <c:v>1.8755000000000002E-8</c:v>
                </c:pt>
                <c:pt idx="4122">
                  <c:v>1.8761199999999999E-8</c:v>
                </c:pt>
                <c:pt idx="4123">
                  <c:v>1.8767499999999999E-8</c:v>
                </c:pt>
                <c:pt idx="4124">
                  <c:v>1.87737E-8</c:v>
                </c:pt>
                <c:pt idx="4125">
                  <c:v>1.878E-8</c:v>
                </c:pt>
                <c:pt idx="4126">
                  <c:v>1.8786200000000001E-8</c:v>
                </c:pt>
                <c:pt idx="4127">
                  <c:v>1.8792500000000001E-8</c:v>
                </c:pt>
                <c:pt idx="4128">
                  <c:v>1.8798699999999999E-8</c:v>
                </c:pt>
                <c:pt idx="4129">
                  <c:v>1.8804999999999999E-8</c:v>
                </c:pt>
                <c:pt idx="4130">
                  <c:v>1.88112E-8</c:v>
                </c:pt>
                <c:pt idx="4131">
                  <c:v>1.88175E-8</c:v>
                </c:pt>
                <c:pt idx="4132">
                  <c:v>1.8823700000000001E-8</c:v>
                </c:pt>
                <c:pt idx="4133">
                  <c:v>1.8830000000000001E-8</c:v>
                </c:pt>
                <c:pt idx="4134">
                  <c:v>1.8836200000000002E-8</c:v>
                </c:pt>
                <c:pt idx="4135">
                  <c:v>1.8842500000000001E-8</c:v>
                </c:pt>
                <c:pt idx="4136">
                  <c:v>1.8848699999999999E-8</c:v>
                </c:pt>
                <c:pt idx="4137">
                  <c:v>1.8854999999999999E-8</c:v>
                </c:pt>
                <c:pt idx="4138">
                  <c:v>1.88612E-8</c:v>
                </c:pt>
                <c:pt idx="4139">
                  <c:v>1.88675E-8</c:v>
                </c:pt>
                <c:pt idx="4140">
                  <c:v>1.8873700000000001E-8</c:v>
                </c:pt>
                <c:pt idx="4141">
                  <c:v>1.8880000000000001E-8</c:v>
                </c:pt>
                <c:pt idx="4142">
                  <c:v>1.8886199999999999E-8</c:v>
                </c:pt>
                <c:pt idx="4143">
                  <c:v>1.8892499999999999E-8</c:v>
                </c:pt>
                <c:pt idx="4144">
                  <c:v>1.88987E-8</c:v>
                </c:pt>
                <c:pt idx="4145">
                  <c:v>1.8905E-8</c:v>
                </c:pt>
                <c:pt idx="4146">
                  <c:v>1.8911200000000001E-8</c:v>
                </c:pt>
                <c:pt idx="4147">
                  <c:v>1.89175E-8</c:v>
                </c:pt>
                <c:pt idx="4148">
                  <c:v>1.8923700000000002E-8</c:v>
                </c:pt>
                <c:pt idx="4149">
                  <c:v>1.8930000000000001E-8</c:v>
                </c:pt>
                <c:pt idx="4150">
                  <c:v>1.8936199999999999E-8</c:v>
                </c:pt>
                <c:pt idx="4151">
                  <c:v>1.8942499999999999E-8</c:v>
                </c:pt>
                <c:pt idx="4152">
                  <c:v>1.89487E-8</c:v>
                </c:pt>
                <c:pt idx="4153">
                  <c:v>1.8955E-8</c:v>
                </c:pt>
                <c:pt idx="4154">
                  <c:v>1.8961200000000001E-8</c:v>
                </c:pt>
                <c:pt idx="4155">
                  <c:v>1.8967500000000001E-8</c:v>
                </c:pt>
                <c:pt idx="4156">
                  <c:v>1.8973699999999999E-8</c:v>
                </c:pt>
                <c:pt idx="4157">
                  <c:v>1.8979999999999999E-8</c:v>
                </c:pt>
                <c:pt idx="4158">
                  <c:v>1.89862E-8</c:v>
                </c:pt>
                <c:pt idx="4159">
                  <c:v>1.89925E-8</c:v>
                </c:pt>
                <c:pt idx="4160">
                  <c:v>1.8998700000000001E-8</c:v>
                </c:pt>
                <c:pt idx="4161">
                  <c:v>1.9005E-8</c:v>
                </c:pt>
                <c:pt idx="4162">
                  <c:v>1.9011200000000002E-8</c:v>
                </c:pt>
                <c:pt idx="4163">
                  <c:v>1.9017500000000001E-8</c:v>
                </c:pt>
                <c:pt idx="4164">
                  <c:v>1.9023699999999999E-8</c:v>
                </c:pt>
                <c:pt idx="4165">
                  <c:v>1.9029999999999999E-8</c:v>
                </c:pt>
                <c:pt idx="4166">
                  <c:v>1.90362E-8</c:v>
                </c:pt>
                <c:pt idx="4167">
                  <c:v>1.90425E-8</c:v>
                </c:pt>
                <c:pt idx="4168">
                  <c:v>1.9048700000000001E-8</c:v>
                </c:pt>
                <c:pt idx="4169">
                  <c:v>1.9055000000000001E-8</c:v>
                </c:pt>
                <c:pt idx="4170">
                  <c:v>1.9061199999999999E-8</c:v>
                </c:pt>
                <c:pt idx="4171">
                  <c:v>1.9067499999999999E-8</c:v>
                </c:pt>
                <c:pt idx="4172">
                  <c:v>1.90737E-8</c:v>
                </c:pt>
                <c:pt idx="4173">
                  <c:v>1.9079999999999999E-8</c:v>
                </c:pt>
                <c:pt idx="4174">
                  <c:v>1.9086200000000001E-8</c:v>
                </c:pt>
                <c:pt idx="4175">
                  <c:v>1.90925E-8</c:v>
                </c:pt>
                <c:pt idx="4176">
                  <c:v>1.9098700000000001E-8</c:v>
                </c:pt>
                <c:pt idx="4177">
                  <c:v>1.9105000000000001E-8</c:v>
                </c:pt>
                <c:pt idx="4178">
                  <c:v>1.9111199999999999E-8</c:v>
                </c:pt>
                <c:pt idx="4179">
                  <c:v>1.9117499999999999E-8</c:v>
                </c:pt>
                <c:pt idx="4180">
                  <c:v>1.91237E-8</c:v>
                </c:pt>
                <c:pt idx="4181">
                  <c:v>1.913E-8</c:v>
                </c:pt>
                <c:pt idx="4182">
                  <c:v>1.9136200000000001E-8</c:v>
                </c:pt>
                <c:pt idx="4183">
                  <c:v>1.9142500000000001E-8</c:v>
                </c:pt>
                <c:pt idx="4184">
                  <c:v>1.9148699999999999E-8</c:v>
                </c:pt>
                <c:pt idx="4185">
                  <c:v>1.9154999999999998E-8</c:v>
                </c:pt>
                <c:pt idx="4186">
                  <c:v>1.91612E-8</c:v>
                </c:pt>
                <c:pt idx="4187">
                  <c:v>1.9167499999999999E-8</c:v>
                </c:pt>
                <c:pt idx="4188">
                  <c:v>1.91737E-8</c:v>
                </c:pt>
                <c:pt idx="4189">
                  <c:v>1.918E-8</c:v>
                </c:pt>
                <c:pt idx="4190">
                  <c:v>1.9186200000000001E-8</c:v>
                </c:pt>
                <c:pt idx="4191">
                  <c:v>1.9192500000000001E-8</c:v>
                </c:pt>
                <c:pt idx="4192">
                  <c:v>1.9198699999999999E-8</c:v>
                </c:pt>
                <c:pt idx="4193">
                  <c:v>1.9204999999999999E-8</c:v>
                </c:pt>
                <c:pt idx="4194">
                  <c:v>1.92112E-8</c:v>
                </c:pt>
                <c:pt idx="4195">
                  <c:v>1.92175E-8</c:v>
                </c:pt>
                <c:pt idx="4196">
                  <c:v>1.9223700000000001E-8</c:v>
                </c:pt>
                <c:pt idx="4197">
                  <c:v>1.9230000000000001E-8</c:v>
                </c:pt>
                <c:pt idx="4198">
                  <c:v>1.9236199999999999E-8</c:v>
                </c:pt>
                <c:pt idx="4199">
                  <c:v>1.9242499999999998E-8</c:v>
                </c:pt>
                <c:pt idx="4200">
                  <c:v>1.92487E-8</c:v>
                </c:pt>
                <c:pt idx="4201">
                  <c:v>1.9254999999999999E-8</c:v>
                </c:pt>
                <c:pt idx="4202">
                  <c:v>1.92612E-8</c:v>
                </c:pt>
                <c:pt idx="4203">
                  <c:v>1.92675E-8</c:v>
                </c:pt>
                <c:pt idx="4204">
                  <c:v>1.9273700000000001E-8</c:v>
                </c:pt>
                <c:pt idx="4205">
                  <c:v>1.9280000000000001E-8</c:v>
                </c:pt>
                <c:pt idx="4206">
                  <c:v>1.9286199999999999E-8</c:v>
                </c:pt>
                <c:pt idx="4207">
                  <c:v>1.9292499999999999E-8</c:v>
                </c:pt>
                <c:pt idx="4208">
                  <c:v>1.92987E-8</c:v>
                </c:pt>
                <c:pt idx="4209">
                  <c:v>1.9305E-8</c:v>
                </c:pt>
                <c:pt idx="4210">
                  <c:v>1.9311200000000001E-8</c:v>
                </c:pt>
                <c:pt idx="4211">
                  <c:v>1.9317500000000001E-8</c:v>
                </c:pt>
                <c:pt idx="4212">
                  <c:v>1.9323699999999999E-8</c:v>
                </c:pt>
                <c:pt idx="4213">
                  <c:v>1.9329999999999998E-8</c:v>
                </c:pt>
                <c:pt idx="4214">
                  <c:v>1.9336199999999999E-8</c:v>
                </c:pt>
                <c:pt idx="4215">
                  <c:v>1.9342499999999999E-8</c:v>
                </c:pt>
                <c:pt idx="4216">
                  <c:v>1.93487E-8</c:v>
                </c:pt>
                <c:pt idx="4217">
                  <c:v>1.9355E-8</c:v>
                </c:pt>
                <c:pt idx="4218">
                  <c:v>1.9361200000000001E-8</c:v>
                </c:pt>
                <c:pt idx="4219">
                  <c:v>1.9367500000000001E-8</c:v>
                </c:pt>
                <c:pt idx="4220">
                  <c:v>1.9373699999999999E-8</c:v>
                </c:pt>
                <c:pt idx="4221">
                  <c:v>1.9379999999999999E-8</c:v>
                </c:pt>
                <c:pt idx="4222">
                  <c:v>1.93862E-8</c:v>
                </c:pt>
                <c:pt idx="4223">
                  <c:v>1.93925E-8</c:v>
                </c:pt>
                <c:pt idx="4224">
                  <c:v>1.9398700000000001E-8</c:v>
                </c:pt>
                <c:pt idx="4225">
                  <c:v>1.9405000000000001E-8</c:v>
                </c:pt>
                <c:pt idx="4226">
                  <c:v>1.9411199999999998E-8</c:v>
                </c:pt>
                <c:pt idx="4227">
                  <c:v>1.9417500000000002E-8</c:v>
                </c:pt>
                <c:pt idx="4228">
                  <c:v>1.9423699999999999E-8</c:v>
                </c:pt>
                <c:pt idx="4229">
                  <c:v>1.9429999999999999E-8</c:v>
                </c:pt>
                <c:pt idx="4230">
                  <c:v>1.94362E-8</c:v>
                </c:pt>
                <c:pt idx="4231">
                  <c:v>1.94425E-8</c:v>
                </c:pt>
                <c:pt idx="4232">
                  <c:v>1.9448700000000001E-8</c:v>
                </c:pt>
                <c:pt idx="4233">
                  <c:v>1.9455000000000001E-8</c:v>
                </c:pt>
                <c:pt idx="4234">
                  <c:v>1.9461199999999999E-8</c:v>
                </c:pt>
                <c:pt idx="4235">
                  <c:v>1.9467499999999999E-8</c:v>
                </c:pt>
                <c:pt idx="4236">
                  <c:v>1.94737E-8</c:v>
                </c:pt>
                <c:pt idx="4237">
                  <c:v>1.948E-8</c:v>
                </c:pt>
                <c:pt idx="4238">
                  <c:v>1.9486200000000001E-8</c:v>
                </c:pt>
                <c:pt idx="4239">
                  <c:v>1.9492500000000001E-8</c:v>
                </c:pt>
                <c:pt idx="4240">
                  <c:v>1.9498699999999998E-8</c:v>
                </c:pt>
                <c:pt idx="4241">
                  <c:v>1.9505000000000002E-8</c:v>
                </c:pt>
                <c:pt idx="4242">
                  <c:v>1.9511199999999999E-8</c:v>
                </c:pt>
                <c:pt idx="4243">
                  <c:v>1.9517499999999999E-8</c:v>
                </c:pt>
                <c:pt idx="4244">
                  <c:v>1.95237E-8</c:v>
                </c:pt>
                <c:pt idx="4245">
                  <c:v>1.953E-8</c:v>
                </c:pt>
                <c:pt idx="4246">
                  <c:v>1.9536200000000001E-8</c:v>
                </c:pt>
                <c:pt idx="4247">
                  <c:v>1.9542500000000001E-8</c:v>
                </c:pt>
                <c:pt idx="4248">
                  <c:v>1.9548699999999999E-8</c:v>
                </c:pt>
                <c:pt idx="4249">
                  <c:v>1.9554999999999999E-8</c:v>
                </c:pt>
                <c:pt idx="4250">
                  <c:v>1.95612E-8</c:v>
                </c:pt>
                <c:pt idx="4251">
                  <c:v>1.95675E-8</c:v>
                </c:pt>
                <c:pt idx="4252">
                  <c:v>1.9573700000000001E-8</c:v>
                </c:pt>
                <c:pt idx="4253">
                  <c:v>1.9580000000000001E-8</c:v>
                </c:pt>
                <c:pt idx="4254">
                  <c:v>1.9586199999999998E-8</c:v>
                </c:pt>
                <c:pt idx="4255">
                  <c:v>1.9592500000000002E-8</c:v>
                </c:pt>
                <c:pt idx="4256">
                  <c:v>1.9598699999999999E-8</c:v>
                </c:pt>
                <c:pt idx="4257">
                  <c:v>1.9604999999999999E-8</c:v>
                </c:pt>
                <c:pt idx="4258">
                  <c:v>1.96112E-8</c:v>
                </c:pt>
                <c:pt idx="4259">
                  <c:v>1.96175E-8</c:v>
                </c:pt>
                <c:pt idx="4260">
                  <c:v>1.9623700000000001E-8</c:v>
                </c:pt>
                <c:pt idx="4261">
                  <c:v>1.9630000000000001E-8</c:v>
                </c:pt>
                <c:pt idx="4262">
                  <c:v>1.9636199999999999E-8</c:v>
                </c:pt>
                <c:pt idx="4263">
                  <c:v>1.9642499999999999E-8</c:v>
                </c:pt>
                <c:pt idx="4264">
                  <c:v>1.96487E-8</c:v>
                </c:pt>
                <c:pt idx="4265">
                  <c:v>1.9655E-8</c:v>
                </c:pt>
                <c:pt idx="4266">
                  <c:v>1.9661200000000001E-8</c:v>
                </c:pt>
                <c:pt idx="4267">
                  <c:v>1.9667500000000001E-8</c:v>
                </c:pt>
                <c:pt idx="4268">
                  <c:v>1.9673699999999998E-8</c:v>
                </c:pt>
                <c:pt idx="4269">
                  <c:v>1.9680000000000002E-8</c:v>
                </c:pt>
                <c:pt idx="4270">
                  <c:v>1.9686199999999999E-8</c:v>
                </c:pt>
                <c:pt idx="4271">
                  <c:v>1.9692499999999999E-8</c:v>
                </c:pt>
                <c:pt idx="4272">
                  <c:v>1.96987E-8</c:v>
                </c:pt>
                <c:pt idx="4273">
                  <c:v>1.9705E-8</c:v>
                </c:pt>
                <c:pt idx="4274">
                  <c:v>1.9711200000000001E-8</c:v>
                </c:pt>
                <c:pt idx="4275">
                  <c:v>1.9717500000000001E-8</c:v>
                </c:pt>
                <c:pt idx="4276">
                  <c:v>1.9723699999999999E-8</c:v>
                </c:pt>
                <c:pt idx="4277">
                  <c:v>1.9729999999999999E-8</c:v>
                </c:pt>
                <c:pt idx="4278">
                  <c:v>1.97362E-8</c:v>
                </c:pt>
                <c:pt idx="4279">
                  <c:v>1.97425E-8</c:v>
                </c:pt>
                <c:pt idx="4280">
                  <c:v>1.9748700000000001E-8</c:v>
                </c:pt>
                <c:pt idx="4281">
                  <c:v>1.9755000000000001E-8</c:v>
                </c:pt>
                <c:pt idx="4282">
                  <c:v>1.9761200000000002E-8</c:v>
                </c:pt>
                <c:pt idx="4283">
                  <c:v>1.9767500000000001E-8</c:v>
                </c:pt>
                <c:pt idx="4284">
                  <c:v>1.9773699999999999E-8</c:v>
                </c:pt>
                <c:pt idx="4285">
                  <c:v>1.9779999999999999E-8</c:v>
                </c:pt>
                <c:pt idx="4286">
                  <c:v>1.97862E-8</c:v>
                </c:pt>
                <c:pt idx="4287">
                  <c:v>1.97925E-8</c:v>
                </c:pt>
                <c:pt idx="4288">
                  <c:v>1.9798700000000001E-8</c:v>
                </c:pt>
                <c:pt idx="4289">
                  <c:v>1.9805000000000001E-8</c:v>
                </c:pt>
                <c:pt idx="4290">
                  <c:v>1.9811199999999999E-8</c:v>
                </c:pt>
                <c:pt idx="4291">
                  <c:v>1.9817499999999999E-8</c:v>
                </c:pt>
                <c:pt idx="4292">
                  <c:v>1.98237E-8</c:v>
                </c:pt>
                <c:pt idx="4293">
                  <c:v>1.983E-8</c:v>
                </c:pt>
                <c:pt idx="4294">
                  <c:v>1.9836200000000001E-8</c:v>
                </c:pt>
                <c:pt idx="4295">
                  <c:v>1.98425E-8</c:v>
                </c:pt>
                <c:pt idx="4296">
                  <c:v>1.9848700000000002E-8</c:v>
                </c:pt>
                <c:pt idx="4297">
                  <c:v>1.9855000000000001E-8</c:v>
                </c:pt>
                <c:pt idx="4298">
                  <c:v>1.9861199999999999E-8</c:v>
                </c:pt>
                <c:pt idx="4299">
                  <c:v>1.9867499999999999E-8</c:v>
                </c:pt>
                <c:pt idx="4300">
                  <c:v>1.98737E-8</c:v>
                </c:pt>
                <c:pt idx="4301">
                  <c:v>1.988E-8</c:v>
                </c:pt>
                <c:pt idx="4302">
                  <c:v>1.9886200000000001E-8</c:v>
                </c:pt>
                <c:pt idx="4303">
                  <c:v>1.9892500000000001E-8</c:v>
                </c:pt>
                <c:pt idx="4304">
                  <c:v>1.9898699999999999E-8</c:v>
                </c:pt>
                <c:pt idx="4305">
                  <c:v>1.9904999999999999E-8</c:v>
                </c:pt>
                <c:pt idx="4306">
                  <c:v>1.99112E-8</c:v>
                </c:pt>
                <c:pt idx="4307">
                  <c:v>1.99175E-8</c:v>
                </c:pt>
                <c:pt idx="4308">
                  <c:v>1.9923700000000001E-8</c:v>
                </c:pt>
                <c:pt idx="4309">
                  <c:v>1.993E-8</c:v>
                </c:pt>
                <c:pt idx="4310">
                  <c:v>1.9936200000000002E-8</c:v>
                </c:pt>
                <c:pt idx="4311">
                  <c:v>1.9942500000000001E-8</c:v>
                </c:pt>
                <c:pt idx="4312">
                  <c:v>1.9948699999999999E-8</c:v>
                </c:pt>
                <c:pt idx="4313">
                  <c:v>1.9954999999999999E-8</c:v>
                </c:pt>
                <c:pt idx="4314">
                  <c:v>1.99612E-8</c:v>
                </c:pt>
                <c:pt idx="4315">
                  <c:v>1.99675E-8</c:v>
                </c:pt>
                <c:pt idx="4316">
                  <c:v>1.9973700000000001E-8</c:v>
                </c:pt>
                <c:pt idx="4317">
                  <c:v>1.9980000000000001E-8</c:v>
                </c:pt>
                <c:pt idx="4318">
                  <c:v>1.9986199999999999E-8</c:v>
                </c:pt>
                <c:pt idx="4319">
                  <c:v>1.9992499999999999E-8</c:v>
                </c:pt>
                <c:pt idx="4320">
                  <c:v>1.99987E-8</c:v>
                </c:pt>
                <c:pt idx="4321">
                  <c:v>2.0004999999999999E-8</c:v>
                </c:pt>
                <c:pt idx="4322">
                  <c:v>2.0011200000000001E-8</c:v>
                </c:pt>
                <c:pt idx="4323">
                  <c:v>2.00175E-8</c:v>
                </c:pt>
                <c:pt idx="4324">
                  <c:v>2.0023700000000001E-8</c:v>
                </c:pt>
                <c:pt idx="4325">
                  <c:v>2.0030000000000001E-8</c:v>
                </c:pt>
                <c:pt idx="4326">
                  <c:v>2.0036199999999999E-8</c:v>
                </c:pt>
                <c:pt idx="4327">
                  <c:v>2.0042499999999999E-8</c:v>
                </c:pt>
                <c:pt idx="4328">
                  <c:v>2.00487E-8</c:v>
                </c:pt>
                <c:pt idx="4329">
                  <c:v>2.0055E-8</c:v>
                </c:pt>
                <c:pt idx="4330">
                  <c:v>2.0061200000000001E-8</c:v>
                </c:pt>
                <c:pt idx="4331">
                  <c:v>2.0067500000000001E-8</c:v>
                </c:pt>
                <c:pt idx="4332">
                  <c:v>2.0073699999999999E-8</c:v>
                </c:pt>
                <c:pt idx="4333">
                  <c:v>2.0079999999999998E-8</c:v>
                </c:pt>
                <c:pt idx="4334">
                  <c:v>2.00862E-8</c:v>
                </c:pt>
                <c:pt idx="4335">
                  <c:v>2.0092499999999999E-8</c:v>
                </c:pt>
                <c:pt idx="4336">
                  <c:v>2.0098700000000001E-8</c:v>
                </c:pt>
                <c:pt idx="4337">
                  <c:v>2.0105E-8</c:v>
                </c:pt>
                <c:pt idx="4338">
                  <c:v>2.0111200000000001E-8</c:v>
                </c:pt>
                <c:pt idx="4339">
                  <c:v>2.0117500000000001E-8</c:v>
                </c:pt>
                <c:pt idx="4340">
                  <c:v>2.0123699999999999E-8</c:v>
                </c:pt>
                <c:pt idx="4341">
                  <c:v>2.0129999999999999E-8</c:v>
                </c:pt>
                <c:pt idx="4342">
                  <c:v>2.01362E-8</c:v>
                </c:pt>
                <c:pt idx="4343">
                  <c:v>2.01425E-8</c:v>
                </c:pt>
                <c:pt idx="4344">
                  <c:v>2.0148700000000001E-8</c:v>
                </c:pt>
                <c:pt idx="4345">
                  <c:v>2.0155000000000001E-8</c:v>
                </c:pt>
                <c:pt idx="4346">
                  <c:v>2.0161199999999999E-8</c:v>
                </c:pt>
                <c:pt idx="4347">
                  <c:v>2.0167499999999998E-8</c:v>
                </c:pt>
                <c:pt idx="4348">
                  <c:v>2.01737E-8</c:v>
                </c:pt>
                <c:pt idx="4349">
                  <c:v>2.0179999999999999E-8</c:v>
                </c:pt>
                <c:pt idx="4350">
                  <c:v>2.01862E-8</c:v>
                </c:pt>
                <c:pt idx="4351">
                  <c:v>2.01925E-8</c:v>
                </c:pt>
                <c:pt idx="4352">
                  <c:v>2.0198700000000001E-8</c:v>
                </c:pt>
                <c:pt idx="4353">
                  <c:v>2.0205000000000001E-8</c:v>
                </c:pt>
                <c:pt idx="4354">
                  <c:v>2.0211199999999999E-8</c:v>
                </c:pt>
                <c:pt idx="4355">
                  <c:v>2.0217499999999999E-8</c:v>
                </c:pt>
                <c:pt idx="4356">
                  <c:v>2.02237E-8</c:v>
                </c:pt>
                <c:pt idx="4357">
                  <c:v>2.023E-8</c:v>
                </c:pt>
                <c:pt idx="4358">
                  <c:v>2.0236200000000001E-8</c:v>
                </c:pt>
                <c:pt idx="4359">
                  <c:v>2.0242500000000001E-8</c:v>
                </c:pt>
                <c:pt idx="4360">
                  <c:v>2.0248699999999999E-8</c:v>
                </c:pt>
                <c:pt idx="4361">
                  <c:v>2.0254999999999998E-8</c:v>
                </c:pt>
                <c:pt idx="4362">
                  <c:v>2.0261199999999999E-8</c:v>
                </c:pt>
                <c:pt idx="4363">
                  <c:v>2.0267499999999999E-8</c:v>
                </c:pt>
                <c:pt idx="4364">
                  <c:v>2.02737E-8</c:v>
                </c:pt>
                <c:pt idx="4365">
                  <c:v>2.028E-8</c:v>
                </c:pt>
                <c:pt idx="4366">
                  <c:v>2.0286200000000001E-8</c:v>
                </c:pt>
                <c:pt idx="4367">
                  <c:v>2.0292500000000001E-8</c:v>
                </c:pt>
                <c:pt idx="4368">
                  <c:v>2.0298699999999999E-8</c:v>
                </c:pt>
                <c:pt idx="4369">
                  <c:v>2.0304999999999999E-8</c:v>
                </c:pt>
                <c:pt idx="4370">
                  <c:v>2.03112E-8</c:v>
                </c:pt>
                <c:pt idx="4371">
                  <c:v>2.03175E-8</c:v>
                </c:pt>
                <c:pt idx="4372">
                  <c:v>2.0323700000000001E-8</c:v>
                </c:pt>
                <c:pt idx="4373">
                  <c:v>2.0330000000000001E-8</c:v>
                </c:pt>
                <c:pt idx="4374">
                  <c:v>2.0336199999999998E-8</c:v>
                </c:pt>
                <c:pt idx="4375">
                  <c:v>2.0342499999999998E-8</c:v>
                </c:pt>
                <c:pt idx="4376">
                  <c:v>2.0348699999999999E-8</c:v>
                </c:pt>
                <c:pt idx="4377">
                  <c:v>2.0354999999999999E-8</c:v>
                </c:pt>
                <c:pt idx="4378">
                  <c:v>2.03612E-8</c:v>
                </c:pt>
                <c:pt idx="4379">
                  <c:v>2.03675E-8</c:v>
                </c:pt>
                <c:pt idx="4380">
                  <c:v>2.0373700000000001E-8</c:v>
                </c:pt>
                <c:pt idx="4381">
                  <c:v>2.0380000000000001E-8</c:v>
                </c:pt>
                <c:pt idx="4382">
                  <c:v>2.0386199999999999E-8</c:v>
                </c:pt>
                <c:pt idx="4383">
                  <c:v>2.0392499999999999E-8</c:v>
                </c:pt>
                <c:pt idx="4384">
                  <c:v>2.03987E-8</c:v>
                </c:pt>
                <c:pt idx="4385">
                  <c:v>2.0405E-8</c:v>
                </c:pt>
                <c:pt idx="4386">
                  <c:v>2.0411200000000001E-8</c:v>
                </c:pt>
                <c:pt idx="4387">
                  <c:v>2.0417500000000001E-8</c:v>
                </c:pt>
                <c:pt idx="4388">
                  <c:v>2.0423699999999998E-8</c:v>
                </c:pt>
                <c:pt idx="4389">
                  <c:v>2.0430000000000002E-8</c:v>
                </c:pt>
                <c:pt idx="4390">
                  <c:v>2.0436199999999999E-8</c:v>
                </c:pt>
                <c:pt idx="4391">
                  <c:v>2.0442499999999999E-8</c:v>
                </c:pt>
                <c:pt idx="4392">
                  <c:v>2.04487E-8</c:v>
                </c:pt>
                <c:pt idx="4393">
                  <c:v>2.0455E-8</c:v>
                </c:pt>
                <c:pt idx="4394">
                  <c:v>2.0461200000000001E-8</c:v>
                </c:pt>
                <c:pt idx="4395">
                  <c:v>2.0467500000000001E-8</c:v>
                </c:pt>
                <c:pt idx="4396">
                  <c:v>2.0473699999999999E-8</c:v>
                </c:pt>
                <c:pt idx="4397">
                  <c:v>2.0479999999999999E-8</c:v>
                </c:pt>
                <c:pt idx="4398">
                  <c:v>2.04862E-8</c:v>
                </c:pt>
                <c:pt idx="4399">
                  <c:v>2.04925E-8</c:v>
                </c:pt>
                <c:pt idx="4400">
                  <c:v>2.0498700000000001E-8</c:v>
                </c:pt>
                <c:pt idx="4401">
                  <c:v>2.0505000000000001E-8</c:v>
                </c:pt>
                <c:pt idx="4402">
                  <c:v>2.0511199999999998E-8</c:v>
                </c:pt>
                <c:pt idx="4403">
                  <c:v>2.0517500000000002E-8</c:v>
                </c:pt>
                <c:pt idx="4404">
                  <c:v>2.0523699999999999E-8</c:v>
                </c:pt>
                <c:pt idx="4405">
                  <c:v>2.0529999999999999E-8</c:v>
                </c:pt>
                <c:pt idx="4406">
                  <c:v>2.05362E-8</c:v>
                </c:pt>
                <c:pt idx="4407">
                  <c:v>2.05425E-8</c:v>
                </c:pt>
                <c:pt idx="4408">
                  <c:v>2.0548700000000001E-8</c:v>
                </c:pt>
                <c:pt idx="4409">
                  <c:v>2.0555000000000001E-8</c:v>
                </c:pt>
                <c:pt idx="4410">
                  <c:v>2.0561199999999999E-8</c:v>
                </c:pt>
                <c:pt idx="4411">
                  <c:v>2.0567499999999999E-8</c:v>
                </c:pt>
                <c:pt idx="4412">
                  <c:v>2.05737E-8</c:v>
                </c:pt>
                <c:pt idx="4413">
                  <c:v>2.058E-8</c:v>
                </c:pt>
                <c:pt idx="4414">
                  <c:v>2.0586200000000001E-8</c:v>
                </c:pt>
                <c:pt idx="4415">
                  <c:v>2.0592500000000001E-8</c:v>
                </c:pt>
                <c:pt idx="4416">
                  <c:v>2.0598699999999998E-8</c:v>
                </c:pt>
                <c:pt idx="4417">
                  <c:v>2.0605000000000002E-8</c:v>
                </c:pt>
                <c:pt idx="4418">
                  <c:v>2.0611199999999999E-8</c:v>
                </c:pt>
                <c:pt idx="4419">
                  <c:v>2.0617499999999999E-8</c:v>
                </c:pt>
                <c:pt idx="4420">
                  <c:v>2.06237E-8</c:v>
                </c:pt>
                <c:pt idx="4421">
                  <c:v>2.063E-8</c:v>
                </c:pt>
                <c:pt idx="4422">
                  <c:v>2.0636200000000001E-8</c:v>
                </c:pt>
                <c:pt idx="4423">
                  <c:v>2.0642500000000001E-8</c:v>
                </c:pt>
                <c:pt idx="4424">
                  <c:v>2.0648699999999999E-8</c:v>
                </c:pt>
                <c:pt idx="4425">
                  <c:v>2.0654999999999999E-8</c:v>
                </c:pt>
                <c:pt idx="4426">
                  <c:v>2.06612E-8</c:v>
                </c:pt>
                <c:pt idx="4427">
                  <c:v>2.06675E-8</c:v>
                </c:pt>
                <c:pt idx="4428">
                  <c:v>2.0673700000000001E-8</c:v>
                </c:pt>
                <c:pt idx="4429">
                  <c:v>2.0680000000000001E-8</c:v>
                </c:pt>
                <c:pt idx="4430">
                  <c:v>2.0686200000000002E-8</c:v>
                </c:pt>
                <c:pt idx="4431">
                  <c:v>2.0692500000000001E-8</c:v>
                </c:pt>
                <c:pt idx="4432">
                  <c:v>2.0698699999999999E-8</c:v>
                </c:pt>
                <c:pt idx="4433">
                  <c:v>2.0704999999999999E-8</c:v>
                </c:pt>
                <c:pt idx="4434">
                  <c:v>2.07112E-8</c:v>
                </c:pt>
                <c:pt idx="4435">
                  <c:v>2.07175E-8</c:v>
                </c:pt>
                <c:pt idx="4436">
                  <c:v>2.0723700000000001E-8</c:v>
                </c:pt>
                <c:pt idx="4437">
                  <c:v>2.0730000000000001E-8</c:v>
                </c:pt>
                <c:pt idx="4438">
                  <c:v>2.0736199999999999E-8</c:v>
                </c:pt>
                <c:pt idx="4439">
                  <c:v>2.0742499999999999E-8</c:v>
                </c:pt>
                <c:pt idx="4440">
                  <c:v>2.07487E-8</c:v>
                </c:pt>
                <c:pt idx="4441">
                  <c:v>2.0755E-8</c:v>
                </c:pt>
                <c:pt idx="4442">
                  <c:v>2.0761200000000001E-8</c:v>
                </c:pt>
                <c:pt idx="4443">
                  <c:v>2.0767500000000001E-8</c:v>
                </c:pt>
                <c:pt idx="4444">
                  <c:v>2.0773700000000002E-8</c:v>
                </c:pt>
                <c:pt idx="4445">
                  <c:v>2.0780000000000001E-8</c:v>
                </c:pt>
                <c:pt idx="4446">
                  <c:v>2.0786199999999999E-8</c:v>
                </c:pt>
                <c:pt idx="4447">
                  <c:v>2.0792499999999999E-8</c:v>
                </c:pt>
                <c:pt idx="4448">
                  <c:v>2.07987E-8</c:v>
                </c:pt>
                <c:pt idx="4449">
                  <c:v>2.0805E-8</c:v>
                </c:pt>
                <c:pt idx="4450">
                  <c:v>2.0811200000000001E-8</c:v>
                </c:pt>
                <c:pt idx="4451">
                  <c:v>2.0817500000000001E-8</c:v>
                </c:pt>
                <c:pt idx="4452">
                  <c:v>2.0823699999999999E-8</c:v>
                </c:pt>
                <c:pt idx="4453">
                  <c:v>2.0829999999999999E-8</c:v>
                </c:pt>
                <c:pt idx="4454">
                  <c:v>2.08362E-8</c:v>
                </c:pt>
                <c:pt idx="4455">
                  <c:v>2.08425E-8</c:v>
                </c:pt>
                <c:pt idx="4456">
                  <c:v>2.0848700000000001E-8</c:v>
                </c:pt>
                <c:pt idx="4457">
                  <c:v>2.0855E-8</c:v>
                </c:pt>
                <c:pt idx="4458">
                  <c:v>2.0861200000000002E-8</c:v>
                </c:pt>
                <c:pt idx="4459">
                  <c:v>2.0867500000000001E-8</c:v>
                </c:pt>
                <c:pt idx="4460">
                  <c:v>2.0873699999999999E-8</c:v>
                </c:pt>
                <c:pt idx="4461">
                  <c:v>2.0879999999999999E-8</c:v>
                </c:pt>
                <c:pt idx="4462">
                  <c:v>2.08862E-8</c:v>
                </c:pt>
                <c:pt idx="4463">
                  <c:v>2.08925E-8</c:v>
                </c:pt>
                <c:pt idx="4464">
                  <c:v>2.0898700000000001E-8</c:v>
                </c:pt>
                <c:pt idx="4465">
                  <c:v>2.0905000000000001E-8</c:v>
                </c:pt>
                <c:pt idx="4466">
                  <c:v>2.0911199999999999E-8</c:v>
                </c:pt>
                <c:pt idx="4467">
                  <c:v>2.0917499999999999E-8</c:v>
                </c:pt>
                <c:pt idx="4468">
                  <c:v>2.09237E-8</c:v>
                </c:pt>
                <c:pt idx="4469">
                  <c:v>2.0929999999999999E-8</c:v>
                </c:pt>
                <c:pt idx="4470">
                  <c:v>2.0936200000000001E-8</c:v>
                </c:pt>
                <c:pt idx="4471">
                  <c:v>2.09425E-8</c:v>
                </c:pt>
                <c:pt idx="4472">
                  <c:v>2.0948700000000001E-8</c:v>
                </c:pt>
                <c:pt idx="4473">
                  <c:v>2.0955000000000001E-8</c:v>
                </c:pt>
                <c:pt idx="4474">
                  <c:v>2.0961199999999999E-8</c:v>
                </c:pt>
                <c:pt idx="4475">
                  <c:v>2.0967499999999999E-8</c:v>
                </c:pt>
                <c:pt idx="4476">
                  <c:v>2.09737E-8</c:v>
                </c:pt>
                <c:pt idx="4477">
                  <c:v>2.098E-8</c:v>
                </c:pt>
                <c:pt idx="4478">
                  <c:v>2.0986200000000001E-8</c:v>
                </c:pt>
                <c:pt idx="4479">
                  <c:v>2.0992500000000001E-8</c:v>
                </c:pt>
                <c:pt idx="4480">
                  <c:v>2.0998699999999999E-8</c:v>
                </c:pt>
                <c:pt idx="4481">
                  <c:v>2.1004999999999998E-8</c:v>
                </c:pt>
                <c:pt idx="4482">
                  <c:v>2.10112E-8</c:v>
                </c:pt>
                <c:pt idx="4483">
                  <c:v>2.1017499999999999E-8</c:v>
                </c:pt>
                <c:pt idx="4484">
                  <c:v>2.1023700000000001E-8</c:v>
                </c:pt>
                <c:pt idx="4485">
                  <c:v>2.103E-8</c:v>
                </c:pt>
                <c:pt idx="4486">
                  <c:v>2.1036200000000001E-8</c:v>
                </c:pt>
                <c:pt idx="4487">
                  <c:v>2.1042500000000001E-8</c:v>
                </c:pt>
                <c:pt idx="4488">
                  <c:v>2.1048699999999999E-8</c:v>
                </c:pt>
                <c:pt idx="4489">
                  <c:v>2.1054999999999999E-8</c:v>
                </c:pt>
                <c:pt idx="4490">
                  <c:v>2.10612E-8</c:v>
                </c:pt>
                <c:pt idx="4491">
                  <c:v>2.10675E-8</c:v>
                </c:pt>
                <c:pt idx="4492">
                  <c:v>2.1073700000000001E-8</c:v>
                </c:pt>
                <c:pt idx="4493">
                  <c:v>2.1080000000000001E-8</c:v>
                </c:pt>
                <c:pt idx="4494">
                  <c:v>2.1086199999999999E-8</c:v>
                </c:pt>
                <c:pt idx="4495">
                  <c:v>2.1092499999999998E-8</c:v>
                </c:pt>
                <c:pt idx="4496">
                  <c:v>2.10987E-8</c:v>
                </c:pt>
                <c:pt idx="4497">
                  <c:v>2.1104999999999999E-8</c:v>
                </c:pt>
                <c:pt idx="4498">
                  <c:v>2.11112E-8</c:v>
                </c:pt>
                <c:pt idx="4499">
                  <c:v>2.11175E-8</c:v>
                </c:pt>
                <c:pt idx="4500">
                  <c:v>2.1123700000000001E-8</c:v>
                </c:pt>
                <c:pt idx="4501">
                  <c:v>2.1130000000000001E-8</c:v>
                </c:pt>
                <c:pt idx="4502">
                  <c:v>2.1136199999999999E-8</c:v>
                </c:pt>
                <c:pt idx="4503">
                  <c:v>2.1142499999999999E-8</c:v>
                </c:pt>
                <c:pt idx="4504">
                  <c:v>2.11487E-8</c:v>
                </c:pt>
                <c:pt idx="4505">
                  <c:v>2.1155E-8</c:v>
                </c:pt>
                <c:pt idx="4506">
                  <c:v>2.1161200000000001E-8</c:v>
                </c:pt>
                <c:pt idx="4507">
                  <c:v>2.1167500000000001E-8</c:v>
                </c:pt>
                <c:pt idx="4508">
                  <c:v>2.1173699999999999E-8</c:v>
                </c:pt>
                <c:pt idx="4509">
                  <c:v>2.1179999999999998E-8</c:v>
                </c:pt>
                <c:pt idx="4510">
                  <c:v>2.1186199999999999E-8</c:v>
                </c:pt>
                <c:pt idx="4511">
                  <c:v>2.1192499999999999E-8</c:v>
                </c:pt>
                <c:pt idx="4512">
                  <c:v>2.11987E-8</c:v>
                </c:pt>
                <c:pt idx="4513">
                  <c:v>2.1205E-8</c:v>
                </c:pt>
                <c:pt idx="4514">
                  <c:v>2.1211200000000001E-8</c:v>
                </c:pt>
                <c:pt idx="4515">
                  <c:v>2.1217500000000001E-8</c:v>
                </c:pt>
                <c:pt idx="4516">
                  <c:v>2.1223699999999999E-8</c:v>
                </c:pt>
                <c:pt idx="4517">
                  <c:v>2.1229999999999999E-8</c:v>
                </c:pt>
                <c:pt idx="4518">
                  <c:v>2.12362E-8</c:v>
                </c:pt>
                <c:pt idx="4519">
                  <c:v>2.12425E-8</c:v>
                </c:pt>
                <c:pt idx="4520">
                  <c:v>2.1248700000000001E-8</c:v>
                </c:pt>
                <c:pt idx="4521">
                  <c:v>2.1255000000000001E-8</c:v>
                </c:pt>
                <c:pt idx="4522">
                  <c:v>2.1261199999999999E-8</c:v>
                </c:pt>
                <c:pt idx="4523">
                  <c:v>2.1267499999999998E-8</c:v>
                </c:pt>
                <c:pt idx="4524">
                  <c:v>2.1273699999999999E-8</c:v>
                </c:pt>
                <c:pt idx="4525">
                  <c:v>2.1279999999999999E-8</c:v>
                </c:pt>
                <c:pt idx="4526">
                  <c:v>2.12862E-8</c:v>
                </c:pt>
                <c:pt idx="4527">
                  <c:v>2.12925E-8</c:v>
                </c:pt>
                <c:pt idx="4528">
                  <c:v>2.1298700000000001E-8</c:v>
                </c:pt>
                <c:pt idx="4529">
                  <c:v>2.1305000000000001E-8</c:v>
                </c:pt>
                <c:pt idx="4530">
                  <c:v>2.1311199999999999E-8</c:v>
                </c:pt>
                <c:pt idx="4531">
                  <c:v>2.1317499999999999E-8</c:v>
                </c:pt>
                <c:pt idx="4532">
                  <c:v>2.13237E-8</c:v>
                </c:pt>
                <c:pt idx="4533">
                  <c:v>2.133E-8</c:v>
                </c:pt>
                <c:pt idx="4534">
                  <c:v>2.1336200000000001E-8</c:v>
                </c:pt>
                <c:pt idx="4535">
                  <c:v>2.1342500000000001E-8</c:v>
                </c:pt>
                <c:pt idx="4536">
                  <c:v>2.1348699999999998E-8</c:v>
                </c:pt>
                <c:pt idx="4537">
                  <c:v>2.1355000000000002E-8</c:v>
                </c:pt>
                <c:pt idx="4538">
                  <c:v>2.1361199999999999E-8</c:v>
                </c:pt>
                <c:pt idx="4539">
                  <c:v>2.1367499999999999E-8</c:v>
                </c:pt>
                <c:pt idx="4540">
                  <c:v>2.13737E-8</c:v>
                </c:pt>
                <c:pt idx="4541">
                  <c:v>2.138E-8</c:v>
                </c:pt>
                <c:pt idx="4542">
                  <c:v>2.1386200000000001E-8</c:v>
                </c:pt>
                <c:pt idx="4543">
                  <c:v>2.1392500000000001E-8</c:v>
                </c:pt>
                <c:pt idx="4544">
                  <c:v>2.1398699999999999E-8</c:v>
                </c:pt>
                <c:pt idx="4545">
                  <c:v>2.1404999999999999E-8</c:v>
                </c:pt>
                <c:pt idx="4546">
                  <c:v>2.14112E-8</c:v>
                </c:pt>
                <c:pt idx="4547">
                  <c:v>2.14175E-8</c:v>
                </c:pt>
                <c:pt idx="4548">
                  <c:v>2.1423700000000001E-8</c:v>
                </c:pt>
                <c:pt idx="4549">
                  <c:v>2.1430000000000001E-8</c:v>
                </c:pt>
                <c:pt idx="4550">
                  <c:v>2.1436199999999998E-8</c:v>
                </c:pt>
                <c:pt idx="4551">
                  <c:v>2.1442500000000002E-8</c:v>
                </c:pt>
                <c:pt idx="4552">
                  <c:v>2.1448699999999999E-8</c:v>
                </c:pt>
                <c:pt idx="4553">
                  <c:v>2.1454999999999999E-8</c:v>
                </c:pt>
                <c:pt idx="4554">
                  <c:v>2.14612E-8</c:v>
                </c:pt>
                <c:pt idx="4555">
                  <c:v>2.14675E-8</c:v>
                </c:pt>
                <c:pt idx="4556">
                  <c:v>2.1473700000000001E-8</c:v>
                </c:pt>
                <c:pt idx="4557">
                  <c:v>2.1480000000000001E-8</c:v>
                </c:pt>
                <c:pt idx="4558">
                  <c:v>2.1486199999999999E-8</c:v>
                </c:pt>
                <c:pt idx="4559">
                  <c:v>2.1492499999999999E-8</c:v>
                </c:pt>
                <c:pt idx="4560">
                  <c:v>2.14987E-8</c:v>
                </c:pt>
                <c:pt idx="4561">
                  <c:v>2.1505E-8</c:v>
                </c:pt>
                <c:pt idx="4562">
                  <c:v>2.1511200000000001E-8</c:v>
                </c:pt>
                <c:pt idx="4563">
                  <c:v>2.1517500000000001E-8</c:v>
                </c:pt>
                <c:pt idx="4564">
                  <c:v>2.1523699999999998E-8</c:v>
                </c:pt>
                <c:pt idx="4565">
                  <c:v>2.1530000000000002E-8</c:v>
                </c:pt>
                <c:pt idx="4566">
                  <c:v>2.1536199999999999E-8</c:v>
                </c:pt>
                <c:pt idx="4567">
                  <c:v>2.1542499999999999E-8</c:v>
                </c:pt>
                <c:pt idx="4568">
                  <c:v>2.15487E-8</c:v>
                </c:pt>
                <c:pt idx="4569">
                  <c:v>2.1555E-8</c:v>
                </c:pt>
                <c:pt idx="4570">
                  <c:v>2.1561200000000001E-8</c:v>
                </c:pt>
                <c:pt idx="4571">
                  <c:v>2.1567500000000001E-8</c:v>
                </c:pt>
                <c:pt idx="4572">
                  <c:v>2.1573699999999999E-8</c:v>
                </c:pt>
                <c:pt idx="4573">
                  <c:v>2.1579999999999999E-8</c:v>
                </c:pt>
                <c:pt idx="4574">
                  <c:v>2.15862E-8</c:v>
                </c:pt>
                <c:pt idx="4575">
                  <c:v>2.15925E-8</c:v>
                </c:pt>
                <c:pt idx="4576">
                  <c:v>2.1598700000000001E-8</c:v>
                </c:pt>
                <c:pt idx="4577">
                  <c:v>2.1605000000000001E-8</c:v>
                </c:pt>
                <c:pt idx="4578">
                  <c:v>2.1611200000000002E-8</c:v>
                </c:pt>
                <c:pt idx="4579">
                  <c:v>2.1617500000000002E-8</c:v>
                </c:pt>
                <c:pt idx="4580">
                  <c:v>2.1623699999999999E-8</c:v>
                </c:pt>
                <c:pt idx="4581">
                  <c:v>2.1629999999999999E-8</c:v>
                </c:pt>
                <c:pt idx="4582">
                  <c:v>2.16362E-8</c:v>
                </c:pt>
                <c:pt idx="4583">
                  <c:v>2.16425E-8</c:v>
                </c:pt>
                <c:pt idx="4584">
                  <c:v>2.1648700000000001E-8</c:v>
                </c:pt>
                <c:pt idx="4585">
                  <c:v>2.1655000000000001E-8</c:v>
                </c:pt>
                <c:pt idx="4586">
                  <c:v>2.1661199999999999E-8</c:v>
                </c:pt>
                <c:pt idx="4587">
                  <c:v>2.1667499999999999E-8</c:v>
                </c:pt>
                <c:pt idx="4588">
                  <c:v>2.16737E-8</c:v>
                </c:pt>
                <c:pt idx="4589">
                  <c:v>2.168E-8</c:v>
                </c:pt>
                <c:pt idx="4590">
                  <c:v>2.1686200000000001E-8</c:v>
                </c:pt>
                <c:pt idx="4591">
                  <c:v>2.1692500000000001E-8</c:v>
                </c:pt>
                <c:pt idx="4592">
                  <c:v>2.1698700000000002E-8</c:v>
                </c:pt>
                <c:pt idx="4593">
                  <c:v>2.1705000000000001E-8</c:v>
                </c:pt>
                <c:pt idx="4594">
                  <c:v>2.1711199999999999E-8</c:v>
                </c:pt>
                <c:pt idx="4595">
                  <c:v>2.1717499999999999E-8</c:v>
                </c:pt>
                <c:pt idx="4596">
                  <c:v>2.17237E-8</c:v>
                </c:pt>
                <c:pt idx="4597">
                  <c:v>2.173E-8</c:v>
                </c:pt>
                <c:pt idx="4598">
                  <c:v>2.1736200000000001E-8</c:v>
                </c:pt>
                <c:pt idx="4599">
                  <c:v>2.1742500000000001E-8</c:v>
                </c:pt>
                <c:pt idx="4600">
                  <c:v>2.1748699999999999E-8</c:v>
                </c:pt>
                <c:pt idx="4601">
                  <c:v>2.1754999999999999E-8</c:v>
                </c:pt>
                <c:pt idx="4602">
                  <c:v>2.17612E-8</c:v>
                </c:pt>
                <c:pt idx="4603">
                  <c:v>2.17675E-8</c:v>
                </c:pt>
                <c:pt idx="4604">
                  <c:v>2.1773700000000001E-8</c:v>
                </c:pt>
                <c:pt idx="4605">
                  <c:v>2.178E-8</c:v>
                </c:pt>
                <c:pt idx="4606">
                  <c:v>2.1786200000000002E-8</c:v>
                </c:pt>
                <c:pt idx="4607">
                  <c:v>2.1792500000000001E-8</c:v>
                </c:pt>
                <c:pt idx="4608">
                  <c:v>2.1798699999999999E-8</c:v>
                </c:pt>
                <c:pt idx="4609">
                  <c:v>2.1804999999999999E-8</c:v>
                </c:pt>
                <c:pt idx="4610">
                  <c:v>2.18112E-8</c:v>
                </c:pt>
                <c:pt idx="4611">
                  <c:v>2.18175E-8</c:v>
                </c:pt>
                <c:pt idx="4612">
                  <c:v>2.1823700000000001E-8</c:v>
                </c:pt>
                <c:pt idx="4613">
                  <c:v>2.1830000000000001E-8</c:v>
                </c:pt>
                <c:pt idx="4614">
                  <c:v>2.1836199999999999E-8</c:v>
                </c:pt>
                <c:pt idx="4615">
                  <c:v>2.1842499999999999E-8</c:v>
                </c:pt>
                <c:pt idx="4616">
                  <c:v>2.18487E-8</c:v>
                </c:pt>
                <c:pt idx="4617">
                  <c:v>2.1854999999999999E-8</c:v>
                </c:pt>
                <c:pt idx="4618">
                  <c:v>2.1861200000000001E-8</c:v>
                </c:pt>
                <c:pt idx="4619">
                  <c:v>2.18675E-8</c:v>
                </c:pt>
                <c:pt idx="4620">
                  <c:v>2.1873700000000002E-8</c:v>
                </c:pt>
                <c:pt idx="4621">
                  <c:v>2.1880000000000001E-8</c:v>
                </c:pt>
                <c:pt idx="4622">
                  <c:v>2.1886199999999999E-8</c:v>
                </c:pt>
                <c:pt idx="4623">
                  <c:v>2.1892499999999999E-8</c:v>
                </c:pt>
                <c:pt idx="4624">
                  <c:v>2.18987E-8</c:v>
                </c:pt>
                <c:pt idx="4625">
                  <c:v>2.1905E-8</c:v>
                </c:pt>
                <c:pt idx="4626">
                  <c:v>2.1911200000000001E-8</c:v>
                </c:pt>
                <c:pt idx="4627">
                  <c:v>2.1917500000000001E-8</c:v>
                </c:pt>
                <c:pt idx="4628">
                  <c:v>2.1923699999999999E-8</c:v>
                </c:pt>
                <c:pt idx="4629">
                  <c:v>2.1929999999999999E-8</c:v>
                </c:pt>
                <c:pt idx="4630">
                  <c:v>2.19362E-8</c:v>
                </c:pt>
                <c:pt idx="4631">
                  <c:v>2.1942499999999999E-8</c:v>
                </c:pt>
                <c:pt idx="4632">
                  <c:v>2.1948700000000001E-8</c:v>
                </c:pt>
                <c:pt idx="4633">
                  <c:v>2.1955E-8</c:v>
                </c:pt>
                <c:pt idx="4634">
                  <c:v>2.1961200000000001E-8</c:v>
                </c:pt>
                <c:pt idx="4635">
                  <c:v>2.1967500000000001E-8</c:v>
                </c:pt>
                <c:pt idx="4636">
                  <c:v>2.1973699999999999E-8</c:v>
                </c:pt>
                <c:pt idx="4637">
                  <c:v>2.1979999999999999E-8</c:v>
                </c:pt>
                <c:pt idx="4638">
                  <c:v>2.19862E-8</c:v>
                </c:pt>
                <c:pt idx="4639">
                  <c:v>2.19925E-8</c:v>
                </c:pt>
                <c:pt idx="4640">
                  <c:v>2.1998700000000001E-8</c:v>
                </c:pt>
                <c:pt idx="4641">
                  <c:v>2.2005000000000001E-8</c:v>
                </c:pt>
                <c:pt idx="4642">
                  <c:v>2.2011199999999999E-8</c:v>
                </c:pt>
                <c:pt idx="4643">
                  <c:v>2.2017499999999998E-8</c:v>
                </c:pt>
                <c:pt idx="4644">
                  <c:v>2.20237E-8</c:v>
                </c:pt>
                <c:pt idx="4645">
                  <c:v>2.2029999999999999E-8</c:v>
                </c:pt>
                <c:pt idx="4646">
                  <c:v>2.20362E-8</c:v>
                </c:pt>
                <c:pt idx="4647">
                  <c:v>2.20425E-8</c:v>
                </c:pt>
                <c:pt idx="4648">
                  <c:v>2.2048700000000001E-8</c:v>
                </c:pt>
                <c:pt idx="4649">
                  <c:v>2.2055000000000001E-8</c:v>
                </c:pt>
                <c:pt idx="4650">
                  <c:v>2.2061199999999999E-8</c:v>
                </c:pt>
                <c:pt idx="4651">
                  <c:v>2.2067499999999999E-8</c:v>
                </c:pt>
                <c:pt idx="4652">
                  <c:v>2.20737E-8</c:v>
                </c:pt>
                <c:pt idx="4653">
                  <c:v>2.208E-8</c:v>
                </c:pt>
                <c:pt idx="4654">
                  <c:v>2.2086200000000001E-8</c:v>
                </c:pt>
                <c:pt idx="4655">
                  <c:v>2.2092500000000001E-8</c:v>
                </c:pt>
                <c:pt idx="4656">
                  <c:v>2.2098699999999999E-8</c:v>
                </c:pt>
                <c:pt idx="4657">
                  <c:v>2.2104999999999998E-8</c:v>
                </c:pt>
                <c:pt idx="4658">
                  <c:v>2.2111199999999999E-8</c:v>
                </c:pt>
                <c:pt idx="4659">
                  <c:v>2.2117499999999999E-8</c:v>
                </c:pt>
                <c:pt idx="4660">
                  <c:v>2.21237E-8</c:v>
                </c:pt>
                <c:pt idx="4661">
                  <c:v>2.213E-8</c:v>
                </c:pt>
                <c:pt idx="4662">
                  <c:v>2.2136200000000001E-8</c:v>
                </c:pt>
                <c:pt idx="4663">
                  <c:v>2.2142500000000001E-8</c:v>
                </c:pt>
                <c:pt idx="4664">
                  <c:v>2.2148699999999999E-8</c:v>
                </c:pt>
                <c:pt idx="4665">
                  <c:v>2.2154999999999999E-8</c:v>
                </c:pt>
                <c:pt idx="4666">
                  <c:v>2.21612E-8</c:v>
                </c:pt>
                <c:pt idx="4667">
                  <c:v>2.21675E-8</c:v>
                </c:pt>
                <c:pt idx="4668">
                  <c:v>2.2173700000000001E-8</c:v>
                </c:pt>
                <c:pt idx="4669">
                  <c:v>2.2180000000000001E-8</c:v>
                </c:pt>
                <c:pt idx="4670">
                  <c:v>2.2186199999999999E-8</c:v>
                </c:pt>
                <c:pt idx="4671">
                  <c:v>2.2192499999999998E-8</c:v>
                </c:pt>
                <c:pt idx="4672">
                  <c:v>2.2198699999999999E-8</c:v>
                </c:pt>
                <c:pt idx="4673">
                  <c:v>2.2204999999999999E-8</c:v>
                </c:pt>
                <c:pt idx="4674">
                  <c:v>2.22112E-8</c:v>
                </c:pt>
                <c:pt idx="4675">
                  <c:v>2.22175E-8</c:v>
                </c:pt>
                <c:pt idx="4676">
                  <c:v>2.2223700000000001E-8</c:v>
                </c:pt>
                <c:pt idx="4677">
                  <c:v>2.2230000000000001E-8</c:v>
                </c:pt>
                <c:pt idx="4678">
                  <c:v>2.2236199999999999E-8</c:v>
                </c:pt>
                <c:pt idx="4679">
                  <c:v>2.2242499999999999E-8</c:v>
                </c:pt>
                <c:pt idx="4680">
                  <c:v>2.22487E-8</c:v>
                </c:pt>
                <c:pt idx="4681">
                  <c:v>2.2255E-8</c:v>
                </c:pt>
                <c:pt idx="4682">
                  <c:v>2.2261200000000001E-8</c:v>
                </c:pt>
                <c:pt idx="4683">
                  <c:v>2.2267500000000001E-8</c:v>
                </c:pt>
                <c:pt idx="4684">
                  <c:v>2.2273699999999998E-8</c:v>
                </c:pt>
                <c:pt idx="4685">
                  <c:v>2.2280000000000002E-8</c:v>
                </c:pt>
                <c:pt idx="4686">
                  <c:v>2.2286199999999999E-8</c:v>
                </c:pt>
                <c:pt idx="4687">
                  <c:v>2.2292499999999999E-8</c:v>
                </c:pt>
                <c:pt idx="4688">
                  <c:v>2.22987E-8</c:v>
                </c:pt>
                <c:pt idx="4689">
                  <c:v>2.2305E-8</c:v>
                </c:pt>
                <c:pt idx="4690">
                  <c:v>2.2311200000000001E-8</c:v>
                </c:pt>
                <c:pt idx="4691">
                  <c:v>2.2317500000000001E-8</c:v>
                </c:pt>
                <c:pt idx="4692">
                  <c:v>2.2323699999999999E-8</c:v>
                </c:pt>
                <c:pt idx="4693">
                  <c:v>2.2329999999999999E-8</c:v>
                </c:pt>
                <c:pt idx="4694">
                  <c:v>2.23362E-8</c:v>
                </c:pt>
                <c:pt idx="4695">
                  <c:v>2.23425E-8</c:v>
                </c:pt>
                <c:pt idx="4696">
                  <c:v>2.2348700000000001E-8</c:v>
                </c:pt>
                <c:pt idx="4697">
                  <c:v>2.2355000000000001E-8</c:v>
                </c:pt>
                <c:pt idx="4698">
                  <c:v>2.2361199999999998E-8</c:v>
                </c:pt>
                <c:pt idx="4699">
                  <c:v>2.2367500000000002E-8</c:v>
                </c:pt>
                <c:pt idx="4700">
                  <c:v>2.2373699999999999E-8</c:v>
                </c:pt>
                <c:pt idx="4701">
                  <c:v>2.2379999999999999E-8</c:v>
                </c:pt>
                <c:pt idx="4702">
                  <c:v>2.23862E-8</c:v>
                </c:pt>
                <c:pt idx="4703">
                  <c:v>2.23925E-8</c:v>
                </c:pt>
                <c:pt idx="4704">
                  <c:v>2.2398700000000001E-8</c:v>
                </c:pt>
                <c:pt idx="4705">
                  <c:v>2.2405000000000001E-8</c:v>
                </c:pt>
                <c:pt idx="4706">
                  <c:v>2.2411199999999999E-8</c:v>
                </c:pt>
                <c:pt idx="4707">
                  <c:v>2.2417499999999999E-8</c:v>
                </c:pt>
                <c:pt idx="4708">
                  <c:v>2.24237E-8</c:v>
                </c:pt>
                <c:pt idx="4709">
                  <c:v>2.243E-8</c:v>
                </c:pt>
                <c:pt idx="4710">
                  <c:v>2.2436200000000001E-8</c:v>
                </c:pt>
                <c:pt idx="4711">
                  <c:v>2.2442500000000001E-8</c:v>
                </c:pt>
                <c:pt idx="4712">
                  <c:v>2.2448699999999998E-8</c:v>
                </c:pt>
                <c:pt idx="4713">
                  <c:v>2.2455000000000002E-8</c:v>
                </c:pt>
                <c:pt idx="4714">
                  <c:v>2.2461199999999999E-8</c:v>
                </c:pt>
                <c:pt idx="4715">
                  <c:v>2.2467499999999999E-8</c:v>
                </c:pt>
                <c:pt idx="4716">
                  <c:v>2.24737E-8</c:v>
                </c:pt>
                <c:pt idx="4717">
                  <c:v>2.248E-8</c:v>
                </c:pt>
                <c:pt idx="4718">
                  <c:v>2.2486200000000001E-8</c:v>
                </c:pt>
                <c:pt idx="4719">
                  <c:v>2.2492500000000001E-8</c:v>
                </c:pt>
                <c:pt idx="4720">
                  <c:v>2.2498699999999999E-8</c:v>
                </c:pt>
                <c:pt idx="4721">
                  <c:v>2.2504999999999999E-8</c:v>
                </c:pt>
                <c:pt idx="4722">
                  <c:v>2.25112E-8</c:v>
                </c:pt>
                <c:pt idx="4723">
                  <c:v>2.25175E-8</c:v>
                </c:pt>
                <c:pt idx="4724">
                  <c:v>2.2523700000000001E-8</c:v>
                </c:pt>
                <c:pt idx="4725">
                  <c:v>2.2530000000000001E-8</c:v>
                </c:pt>
                <c:pt idx="4726">
                  <c:v>2.2536200000000002E-8</c:v>
                </c:pt>
                <c:pt idx="4727">
                  <c:v>2.2542500000000002E-8</c:v>
                </c:pt>
                <c:pt idx="4728">
                  <c:v>2.2548699999999999E-8</c:v>
                </c:pt>
                <c:pt idx="4729">
                  <c:v>2.2554999999999999E-8</c:v>
                </c:pt>
                <c:pt idx="4730">
                  <c:v>2.25612E-8</c:v>
                </c:pt>
                <c:pt idx="4731">
                  <c:v>2.25675E-8</c:v>
                </c:pt>
                <c:pt idx="4732">
                  <c:v>2.2573700000000001E-8</c:v>
                </c:pt>
                <c:pt idx="4733">
                  <c:v>2.2580000000000001E-8</c:v>
                </c:pt>
                <c:pt idx="4734">
                  <c:v>2.2586199999999999E-8</c:v>
                </c:pt>
                <c:pt idx="4735">
                  <c:v>2.2592499999999999E-8</c:v>
                </c:pt>
                <c:pt idx="4736">
                  <c:v>2.25987E-8</c:v>
                </c:pt>
                <c:pt idx="4737">
                  <c:v>2.2605E-8</c:v>
                </c:pt>
                <c:pt idx="4738">
                  <c:v>2.2611200000000001E-8</c:v>
                </c:pt>
                <c:pt idx="4739">
                  <c:v>2.2617500000000001E-8</c:v>
                </c:pt>
                <c:pt idx="4740">
                  <c:v>2.2623700000000002E-8</c:v>
                </c:pt>
                <c:pt idx="4741">
                  <c:v>2.2630000000000001E-8</c:v>
                </c:pt>
                <c:pt idx="4742">
                  <c:v>2.2636199999999999E-8</c:v>
                </c:pt>
                <c:pt idx="4743">
                  <c:v>2.2642499999999999E-8</c:v>
                </c:pt>
                <c:pt idx="4744">
                  <c:v>2.26487E-8</c:v>
                </c:pt>
                <c:pt idx="4745">
                  <c:v>2.2655E-8</c:v>
                </c:pt>
                <c:pt idx="4746">
                  <c:v>2.2661200000000001E-8</c:v>
                </c:pt>
                <c:pt idx="4747">
                  <c:v>2.2667500000000001E-8</c:v>
                </c:pt>
                <c:pt idx="4748">
                  <c:v>2.2673699999999999E-8</c:v>
                </c:pt>
                <c:pt idx="4749">
                  <c:v>2.2679999999999999E-8</c:v>
                </c:pt>
                <c:pt idx="4750">
                  <c:v>2.26862E-8</c:v>
                </c:pt>
                <c:pt idx="4751">
                  <c:v>2.26925E-8</c:v>
                </c:pt>
                <c:pt idx="4752">
                  <c:v>2.2698700000000001E-8</c:v>
                </c:pt>
                <c:pt idx="4753">
                  <c:v>2.2705E-8</c:v>
                </c:pt>
                <c:pt idx="4754">
                  <c:v>2.2711200000000002E-8</c:v>
                </c:pt>
                <c:pt idx="4755">
                  <c:v>2.2717500000000001E-8</c:v>
                </c:pt>
                <c:pt idx="4756">
                  <c:v>2.2723699999999999E-8</c:v>
                </c:pt>
                <c:pt idx="4757">
                  <c:v>2.2729999999999999E-8</c:v>
                </c:pt>
                <c:pt idx="4758">
                  <c:v>2.27362E-8</c:v>
                </c:pt>
                <c:pt idx="4759">
                  <c:v>2.27425E-8</c:v>
                </c:pt>
                <c:pt idx="4760">
                  <c:v>2.2748700000000001E-8</c:v>
                </c:pt>
                <c:pt idx="4761">
                  <c:v>2.2755000000000001E-8</c:v>
                </c:pt>
                <c:pt idx="4762">
                  <c:v>2.2761199999999999E-8</c:v>
                </c:pt>
                <c:pt idx="4763">
                  <c:v>2.2767499999999999E-8</c:v>
                </c:pt>
                <c:pt idx="4764">
                  <c:v>2.27737E-8</c:v>
                </c:pt>
                <c:pt idx="4765">
                  <c:v>2.278E-8</c:v>
                </c:pt>
                <c:pt idx="4766">
                  <c:v>2.2786200000000001E-8</c:v>
                </c:pt>
                <c:pt idx="4767">
                  <c:v>2.27925E-8</c:v>
                </c:pt>
                <c:pt idx="4768">
                  <c:v>2.2798700000000002E-8</c:v>
                </c:pt>
                <c:pt idx="4769">
                  <c:v>2.2805000000000001E-8</c:v>
                </c:pt>
                <c:pt idx="4770">
                  <c:v>2.2811199999999999E-8</c:v>
                </c:pt>
                <c:pt idx="4771">
                  <c:v>2.2817499999999999E-8</c:v>
                </c:pt>
                <c:pt idx="4772">
                  <c:v>2.28237E-8</c:v>
                </c:pt>
                <c:pt idx="4773">
                  <c:v>2.283E-8</c:v>
                </c:pt>
                <c:pt idx="4774">
                  <c:v>2.2836200000000001E-8</c:v>
                </c:pt>
                <c:pt idx="4775">
                  <c:v>2.2842500000000001E-8</c:v>
                </c:pt>
                <c:pt idx="4776">
                  <c:v>2.2848699999999999E-8</c:v>
                </c:pt>
                <c:pt idx="4777">
                  <c:v>2.2854999999999999E-8</c:v>
                </c:pt>
                <c:pt idx="4778">
                  <c:v>2.28612E-8</c:v>
                </c:pt>
                <c:pt idx="4779">
                  <c:v>2.2867499999999999E-8</c:v>
                </c:pt>
                <c:pt idx="4780">
                  <c:v>2.2873700000000001E-8</c:v>
                </c:pt>
                <c:pt idx="4781">
                  <c:v>2.288E-8</c:v>
                </c:pt>
                <c:pt idx="4782">
                  <c:v>2.2886200000000001E-8</c:v>
                </c:pt>
                <c:pt idx="4783">
                  <c:v>2.2892500000000001E-8</c:v>
                </c:pt>
                <c:pt idx="4784">
                  <c:v>2.2898699999999999E-8</c:v>
                </c:pt>
                <c:pt idx="4785">
                  <c:v>2.2904999999999999E-8</c:v>
                </c:pt>
                <c:pt idx="4786">
                  <c:v>2.29112E-8</c:v>
                </c:pt>
                <c:pt idx="4787">
                  <c:v>2.29175E-8</c:v>
                </c:pt>
                <c:pt idx="4788">
                  <c:v>2.2923700000000001E-8</c:v>
                </c:pt>
                <c:pt idx="4789">
                  <c:v>2.2930000000000001E-8</c:v>
                </c:pt>
                <c:pt idx="4790">
                  <c:v>2.2936199999999999E-8</c:v>
                </c:pt>
                <c:pt idx="4791">
                  <c:v>2.2942499999999998E-8</c:v>
                </c:pt>
                <c:pt idx="4792">
                  <c:v>2.29487E-8</c:v>
                </c:pt>
                <c:pt idx="4793">
                  <c:v>2.2954999999999999E-8</c:v>
                </c:pt>
                <c:pt idx="4794">
                  <c:v>2.29612E-8</c:v>
                </c:pt>
                <c:pt idx="4795">
                  <c:v>2.29675E-8</c:v>
                </c:pt>
                <c:pt idx="4796">
                  <c:v>2.2973700000000001E-8</c:v>
                </c:pt>
                <c:pt idx="4797">
                  <c:v>2.2980000000000001E-8</c:v>
                </c:pt>
                <c:pt idx="4798">
                  <c:v>2.2986199999999999E-8</c:v>
                </c:pt>
                <c:pt idx="4799">
                  <c:v>2.2992499999999999E-8</c:v>
                </c:pt>
                <c:pt idx="4800">
                  <c:v>2.29987E-8</c:v>
                </c:pt>
                <c:pt idx="4801">
                  <c:v>2.3005E-8</c:v>
                </c:pt>
                <c:pt idx="4802">
                  <c:v>2.3011200000000001E-8</c:v>
                </c:pt>
                <c:pt idx="4803">
                  <c:v>2.3017500000000001E-8</c:v>
                </c:pt>
                <c:pt idx="4804">
                  <c:v>2.3023699999999999E-8</c:v>
                </c:pt>
                <c:pt idx="4805">
                  <c:v>2.3029999999999998E-8</c:v>
                </c:pt>
                <c:pt idx="4806">
                  <c:v>2.30362E-8</c:v>
                </c:pt>
                <c:pt idx="4807">
                  <c:v>2.3042499999999999E-8</c:v>
                </c:pt>
                <c:pt idx="4808">
                  <c:v>2.30487E-8</c:v>
                </c:pt>
                <c:pt idx="4809">
                  <c:v>2.3055E-8</c:v>
                </c:pt>
                <c:pt idx="4810">
                  <c:v>2.3061200000000001E-8</c:v>
                </c:pt>
                <c:pt idx="4811">
                  <c:v>2.3067500000000001E-8</c:v>
                </c:pt>
                <c:pt idx="4812">
                  <c:v>2.3073699999999999E-8</c:v>
                </c:pt>
                <c:pt idx="4813">
                  <c:v>2.3079999999999999E-8</c:v>
                </c:pt>
                <c:pt idx="4814">
                  <c:v>2.30862E-8</c:v>
                </c:pt>
                <c:pt idx="4815">
                  <c:v>2.30925E-8</c:v>
                </c:pt>
                <c:pt idx="4816">
                  <c:v>2.3098700000000001E-8</c:v>
                </c:pt>
                <c:pt idx="4817">
                  <c:v>2.3105000000000001E-8</c:v>
                </c:pt>
                <c:pt idx="4818">
                  <c:v>2.3111199999999999E-8</c:v>
                </c:pt>
                <c:pt idx="4819">
                  <c:v>2.3117499999999998E-8</c:v>
                </c:pt>
                <c:pt idx="4820">
                  <c:v>2.3123699999999999E-8</c:v>
                </c:pt>
                <c:pt idx="4821">
                  <c:v>2.3129999999999999E-8</c:v>
                </c:pt>
                <c:pt idx="4822">
                  <c:v>2.31362E-8</c:v>
                </c:pt>
                <c:pt idx="4823">
                  <c:v>2.31425E-8</c:v>
                </c:pt>
                <c:pt idx="4824">
                  <c:v>2.3148700000000001E-8</c:v>
                </c:pt>
                <c:pt idx="4825">
                  <c:v>2.3155000000000001E-8</c:v>
                </c:pt>
                <c:pt idx="4826">
                  <c:v>2.3161199999999999E-8</c:v>
                </c:pt>
                <c:pt idx="4827">
                  <c:v>2.3167499999999999E-8</c:v>
                </c:pt>
                <c:pt idx="4828">
                  <c:v>2.31737E-8</c:v>
                </c:pt>
                <c:pt idx="4829">
                  <c:v>2.318E-8</c:v>
                </c:pt>
                <c:pt idx="4830">
                  <c:v>2.3186200000000001E-8</c:v>
                </c:pt>
                <c:pt idx="4831">
                  <c:v>2.3192500000000001E-8</c:v>
                </c:pt>
                <c:pt idx="4832">
                  <c:v>2.3198699999999998E-8</c:v>
                </c:pt>
                <c:pt idx="4833">
                  <c:v>2.3204999999999998E-8</c:v>
                </c:pt>
                <c:pt idx="4834">
                  <c:v>2.3211199999999999E-8</c:v>
                </c:pt>
                <c:pt idx="4835">
                  <c:v>2.3217499999999999E-8</c:v>
                </c:pt>
                <c:pt idx="4836">
                  <c:v>2.32237E-8</c:v>
                </c:pt>
                <c:pt idx="4837">
                  <c:v>2.323E-8</c:v>
                </c:pt>
                <c:pt idx="4838">
                  <c:v>2.3236200000000001E-8</c:v>
                </c:pt>
                <c:pt idx="4839">
                  <c:v>2.3242500000000001E-8</c:v>
                </c:pt>
                <c:pt idx="4840">
                  <c:v>2.3248699999999999E-8</c:v>
                </c:pt>
                <c:pt idx="4841">
                  <c:v>2.3254999999999999E-8</c:v>
                </c:pt>
                <c:pt idx="4842">
                  <c:v>2.32612E-8</c:v>
                </c:pt>
                <c:pt idx="4843">
                  <c:v>2.32675E-8</c:v>
                </c:pt>
                <c:pt idx="4844">
                  <c:v>2.3273700000000001E-8</c:v>
                </c:pt>
                <c:pt idx="4845">
                  <c:v>2.3280000000000001E-8</c:v>
                </c:pt>
                <c:pt idx="4846">
                  <c:v>2.3286199999999998E-8</c:v>
                </c:pt>
                <c:pt idx="4847">
                  <c:v>2.3292500000000002E-8</c:v>
                </c:pt>
                <c:pt idx="4848">
                  <c:v>2.3298699999999999E-8</c:v>
                </c:pt>
                <c:pt idx="4849">
                  <c:v>2.3304999999999999E-8</c:v>
                </c:pt>
                <c:pt idx="4850">
                  <c:v>2.33112E-8</c:v>
                </c:pt>
                <c:pt idx="4851">
                  <c:v>2.33175E-8</c:v>
                </c:pt>
                <c:pt idx="4852">
                  <c:v>2.3323700000000001E-8</c:v>
                </c:pt>
                <c:pt idx="4853">
                  <c:v>2.3330000000000001E-8</c:v>
                </c:pt>
                <c:pt idx="4854">
                  <c:v>2.3336199999999999E-8</c:v>
                </c:pt>
                <c:pt idx="4855">
                  <c:v>2.3342499999999999E-8</c:v>
                </c:pt>
                <c:pt idx="4856">
                  <c:v>2.33487E-8</c:v>
                </c:pt>
                <c:pt idx="4857">
                  <c:v>2.3355E-8</c:v>
                </c:pt>
                <c:pt idx="4858">
                  <c:v>2.3361200000000001E-8</c:v>
                </c:pt>
                <c:pt idx="4859">
                  <c:v>2.3367500000000001E-8</c:v>
                </c:pt>
                <c:pt idx="4860">
                  <c:v>2.3373699999999998E-8</c:v>
                </c:pt>
                <c:pt idx="4861">
                  <c:v>2.3380000000000002E-8</c:v>
                </c:pt>
                <c:pt idx="4862">
                  <c:v>2.3386199999999999E-8</c:v>
                </c:pt>
                <c:pt idx="4863">
                  <c:v>2.3392499999999999E-8</c:v>
                </c:pt>
                <c:pt idx="4864">
                  <c:v>2.33987E-8</c:v>
                </c:pt>
                <c:pt idx="4865">
                  <c:v>2.3405E-8</c:v>
                </c:pt>
                <c:pt idx="4866">
                  <c:v>2.3411200000000001E-8</c:v>
                </c:pt>
                <c:pt idx="4867">
                  <c:v>2.3417500000000001E-8</c:v>
                </c:pt>
                <c:pt idx="4868">
                  <c:v>2.3423699999999999E-8</c:v>
                </c:pt>
                <c:pt idx="4869">
                  <c:v>2.3429999999999999E-8</c:v>
                </c:pt>
                <c:pt idx="4870">
                  <c:v>2.34362E-8</c:v>
                </c:pt>
                <c:pt idx="4871">
                  <c:v>2.34425E-8</c:v>
                </c:pt>
                <c:pt idx="4872">
                  <c:v>2.3448700000000001E-8</c:v>
                </c:pt>
                <c:pt idx="4873">
                  <c:v>2.3455000000000001E-8</c:v>
                </c:pt>
                <c:pt idx="4874">
                  <c:v>2.3461199999999998E-8</c:v>
                </c:pt>
                <c:pt idx="4875">
                  <c:v>2.3467500000000002E-8</c:v>
                </c:pt>
                <c:pt idx="4876">
                  <c:v>2.3473699999999999E-8</c:v>
                </c:pt>
                <c:pt idx="4877">
                  <c:v>2.3479999999999999E-8</c:v>
                </c:pt>
                <c:pt idx="4878">
                  <c:v>2.34862E-8</c:v>
                </c:pt>
                <c:pt idx="4879">
                  <c:v>2.34925E-8</c:v>
                </c:pt>
                <c:pt idx="4880">
                  <c:v>2.3498700000000001E-8</c:v>
                </c:pt>
                <c:pt idx="4881">
                  <c:v>2.3505000000000001E-8</c:v>
                </c:pt>
                <c:pt idx="4882">
                  <c:v>2.3511199999999999E-8</c:v>
                </c:pt>
                <c:pt idx="4883">
                  <c:v>2.3517499999999999E-8</c:v>
                </c:pt>
                <c:pt idx="4884">
                  <c:v>2.35237E-8</c:v>
                </c:pt>
                <c:pt idx="4885">
                  <c:v>2.353E-8</c:v>
                </c:pt>
                <c:pt idx="4886">
                  <c:v>2.3536200000000001E-8</c:v>
                </c:pt>
                <c:pt idx="4887">
                  <c:v>2.3542500000000001E-8</c:v>
                </c:pt>
                <c:pt idx="4888">
                  <c:v>2.3548700000000002E-8</c:v>
                </c:pt>
                <c:pt idx="4889">
                  <c:v>2.3555000000000001E-8</c:v>
                </c:pt>
                <c:pt idx="4890">
                  <c:v>2.3561199999999999E-8</c:v>
                </c:pt>
                <c:pt idx="4891">
                  <c:v>2.3567499999999999E-8</c:v>
                </c:pt>
                <c:pt idx="4892">
                  <c:v>2.35737E-8</c:v>
                </c:pt>
                <c:pt idx="4893">
                  <c:v>2.358E-8</c:v>
                </c:pt>
                <c:pt idx="4894">
                  <c:v>2.3586200000000001E-8</c:v>
                </c:pt>
                <c:pt idx="4895">
                  <c:v>2.3592500000000001E-8</c:v>
                </c:pt>
                <c:pt idx="4896">
                  <c:v>2.3598699999999999E-8</c:v>
                </c:pt>
                <c:pt idx="4897">
                  <c:v>2.3604999999999999E-8</c:v>
                </c:pt>
                <c:pt idx="4898">
                  <c:v>2.36112E-8</c:v>
                </c:pt>
                <c:pt idx="4899">
                  <c:v>2.36175E-8</c:v>
                </c:pt>
                <c:pt idx="4900">
                  <c:v>2.3623700000000001E-8</c:v>
                </c:pt>
                <c:pt idx="4901">
                  <c:v>2.363E-8</c:v>
                </c:pt>
                <c:pt idx="4902">
                  <c:v>2.3636200000000002E-8</c:v>
                </c:pt>
                <c:pt idx="4903">
                  <c:v>2.3642500000000001E-8</c:v>
                </c:pt>
                <c:pt idx="4904">
                  <c:v>2.3648699999999999E-8</c:v>
                </c:pt>
                <c:pt idx="4905">
                  <c:v>2.3654999999999999E-8</c:v>
                </c:pt>
                <c:pt idx="4906">
                  <c:v>2.36612E-8</c:v>
                </c:pt>
                <c:pt idx="4907">
                  <c:v>2.36675E-8</c:v>
                </c:pt>
                <c:pt idx="4908">
                  <c:v>2.3673700000000001E-8</c:v>
                </c:pt>
                <c:pt idx="4909">
                  <c:v>2.3680000000000001E-8</c:v>
                </c:pt>
                <c:pt idx="4910">
                  <c:v>2.3686199999999999E-8</c:v>
                </c:pt>
                <c:pt idx="4911">
                  <c:v>2.3692499999999999E-8</c:v>
                </c:pt>
                <c:pt idx="4912">
                  <c:v>2.36987E-8</c:v>
                </c:pt>
                <c:pt idx="4913">
                  <c:v>2.3705E-8</c:v>
                </c:pt>
                <c:pt idx="4914">
                  <c:v>2.3711200000000001E-8</c:v>
                </c:pt>
                <c:pt idx="4915">
                  <c:v>2.37175E-8</c:v>
                </c:pt>
                <c:pt idx="4916">
                  <c:v>2.3723700000000002E-8</c:v>
                </c:pt>
                <c:pt idx="4917">
                  <c:v>2.3730000000000001E-8</c:v>
                </c:pt>
                <c:pt idx="4918">
                  <c:v>2.3736199999999999E-8</c:v>
                </c:pt>
                <c:pt idx="4919">
                  <c:v>2.3742499999999999E-8</c:v>
                </c:pt>
                <c:pt idx="4920">
                  <c:v>2.37487E-8</c:v>
                </c:pt>
                <c:pt idx="4921">
                  <c:v>2.3755E-8</c:v>
                </c:pt>
                <c:pt idx="4922">
                  <c:v>2.3761200000000001E-8</c:v>
                </c:pt>
                <c:pt idx="4923">
                  <c:v>2.3767500000000001E-8</c:v>
                </c:pt>
                <c:pt idx="4924">
                  <c:v>2.3773699999999999E-8</c:v>
                </c:pt>
                <c:pt idx="4925">
                  <c:v>2.3779999999999999E-8</c:v>
                </c:pt>
                <c:pt idx="4926">
                  <c:v>2.37862E-8</c:v>
                </c:pt>
                <c:pt idx="4927">
                  <c:v>2.3792499999999999E-8</c:v>
                </c:pt>
                <c:pt idx="4928">
                  <c:v>2.3798700000000001E-8</c:v>
                </c:pt>
                <c:pt idx="4929">
                  <c:v>2.3805E-8</c:v>
                </c:pt>
                <c:pt idx="4930">
                  <c:v>2.3811200000000001E-8</c:v>
                </c:pt>
                <c:pt idx="4931">
                  <c:v>2.3817500000000001E-8</c:v>
                </c:pt>
                <c:pt idx="4932">
                  <c:v>2.3823699999999999E-8</c:v>
                </c:pt>
                <c:pt idx="4933">
                  <c:v>2.3829999999999999E-8</c:v>
                </c:pt>
                <c:pt idx="4934">
                  <c:v>2.38362E-8</c:v>
                </c:pt>
                <c:pt idx="4935">
                  <c:v>2.38425E-8</c:v>
                </c:pt>
                <c:pt idx="4936">
                  <c:v>2.3848700000000001E-8</c:v>
                </c:pt>
                <c:pt idx="4937">
                  <c:v>2.3855000000000001E-8</c:v>
                </c:pt>
                <c:pt idx="4938">
                  <c:v>2.3861199999999999E-8</c:v>
                </c:pt>
                <c:pt idx="4939">
                  <c:v>2.3867499999999998E-8</c:v>
                </c:pt>
                <c:pt idx="4940">
                  <c:v>2.38737E-8</c:v>
                </c:pt>
                <c:pt idx="4941">
                  <c:v>2.3879999999999999E-8</c:v>
                </c:pt>
                <c:pt idx="4942">
                  <c:v>2.3886200000000001E-8</c:v>
                </c:pt>
                <c:pt idx="4943">
                  <c:v>2.38925E-8</c:v>
                </c:pt>
                <c:pt idx="4944">
                  <c:v>2.3898700000000001E-8</c:v>
                </c:pt>
                <c:pt idx="4945">
                  <c:v>2.3905000000000001E-8</c:v>
                </c:pt>
                <c:pt idx="4946">
                  <c:v>2.3911199999999999E-8</c:v>
                </c:pt>
                <c:pt idx="4947">
                  <c:v>2.3917499999999999E-8</c:v>
                </c:pt>
                <c:pt idx="4948">
                  <c:v>2.39237E-8</c:v>
                </c:pt>
                <c:pt idx="4949">
                  <c:v>2.393E-8</c:v>
                </c:pt>
                <c:pt idx="4950">
                  <c:v>2.3936200000000001E-8</c:v>
                </c:pt>
                <c:pt idx="4951">
                  <c:v>2.3942500000000001E-8</c:v>
                </c:pt>
                <c:pt idx="4952">
                  <c:v>2.3948699999999999E-8</c:v>
                </c:pt>
                <c:pt idx="4953">
                  <c:v>2.3954999999999998E-8</c:v>
                </c:pt>
                <c:pt idx="4954">
                  <c:v>2.39612E-8</c:v>
                </c:pt>
                <c:pt idx="4955">
                  <c:v>2.3967499999999999E-8</c:v>
                </c:pt>
                <c:pt idx="4956">
                  <c:v>2.39737E-8</c:v>
                </c:pt>
                <c:pt idx="4957">
                  <c:v>2.398E-8</c:v>
                </c:pt>
                <c:pt idx="4958">
                  <c:v>2.3986200000000001E-8</c:v>
                </c:pt>
                <c:pt idx="4959">
                  <c:v>2.3992500000000001E-8</c:v>
                </c:pt>
                <c:pt idx="4960">
                  <c:v>2.3998699999999999E-8</c:v>
                </c:pt>
                <c:pt idx="4961">
                  <c:v>2.4004999999999999E-8</c:v>
                </c:pt>
                <c:pt idx="4962">
                  <c:v>2.40112E-8</c:v>
                </c:pt>
                <c:pt idx="4963">
                  <c:v>2.40175E-8</c:v>
                </c:pt>
                <c:pt idx="4964">
                  <c:v>2.4023700000000001E-8</c:v>
                </c:pt>
                <c:pt idx="4965">
                  <c:v>2.4030000000000001E-8</c:v>
                </c:pt>
                <c:pt idx="4966">
                  <c:v>2.4036199999999999E-8</c:v>
                </c:pt>
                <c:pt idx="4967">
                  <c:v>2.4042499999999998E-8</c:v>
                </c:pt>
                <c:pt idx="4968">
                  <c:v>2.4048699999999999E-8</c:v>
                </c:pt>
                <c:pt idx="4969">
                  <c:v>2.4054999999999999E-8</c:v>
                </c:pt>
                <c:pt idx="4970">
                  <c:v>2.40612E-8</c:v>
                </c:pt>
                <c:pt idx="4971">
                  <c:v>2.40675E-8</c:v>
                </c:pt>
                <c:pt idx="4972">
                  <c:v>2.4073700000000001E-8</c:v>
                </c:pt>
                <c:pt idx="4973">
                  <c:v>2.4080000000000001E-8</c:v>
                </c:pt>
                <c:pt idx="4974">
                  <c:v>2.4086199999999999E-8</c:v>
                </c:pt>
                <c:pt idx="4975">
                  <c:v>2.4092499999999999E-8</c:v>
                </c:pt>
                <c:pt idx="4976">
                  <c:v>2.40987E-8</c:v>
                </c:pt>
                <c:pt idx="4977">
                  <c:v>2.4105E-8</c:v>
                </c:pt>
                <c:pt idx="4978">
                  <c:v>2.4111200000000001E-8</c:v>
                </c:pt>
                <c:pt idx="4979">
                  <c:v>2.4117500000000001E-8</c:v>
                </c:pt>
                <c:pt idx="4980">
                  <c:v>2.4123699999999998E-8</c:v>
                </c:pt>
                <c:pt idx="4981">
                  <c:v>2.4129999999999998E-8</c:v>
                </c:pt>
                <c:pt idx="4982">
                  <c:v>2.4136199999999999E-8</c:v>
                </c:pt>
                <c:pt idx="4983">
                  <c:v>2.4142499999999999E-8</c:v>
                </c:pt>
                <c:pt idx="4984">
                  <c:v>2.41487E-8</c:v>
                </c:pt>
                <c:pt idx="4985">
                  <c:v>2.4155E-8</c:v>
                </c:pt>
                <c:pt idx="4986">
                  <c:v>2.4161200000000001E-8</c:v>
                </c:pt>
                <c:pt idx="4987">
                  <c:v>2.4167500000000001E-8</c:v>
                </c:pt>
                <c:pt idx="4988">
                  <c:v>2.4173699999999999E-8</c:v>
                </c:pt>
                <c:pt idx="4989">
                  <c:v>2.4179999999999999E-8</c:v>
                </c:pt>
                <c:pt idx="4990">
                  <c:v>2.41862E-8</c:v>
                </c:pt>
                <c:pt idx="4991">
                  <c:v>2.41925E-8</c:v>
                </c:pt>
                <c:pt idx="4992">
                  <c:v>2.4198700000000001E-8</c:v>
                </c:pt>
                <c:pt idx="4993">
                  <c:v>2.4205000000000001E-8</c:v>
                </c:pt>
                <c:pt idx="4994">
                  <c:v>2.4211199999999998E-8</c:v>
                </c:pt>
                <c:pt idx="4995">
                  <c:v>2.4217500000000002E-8</c:v>
                </c:pt>
                <c:pt idx="4996">
                  <c:v>2.4223699999999999E-8</c:v>
                </c:pt>
                <c:pt idx="4997">
                  <c:v>2.4229999999999999E-8</c:v>
                </c:pt>
                <c:pt idx="4998">
                  <c:v>2.42362E-8</c:v>
                </c:pt>
                <c:pt idx="4999">
                  <c:v>2.42425E-8</c:v>
                </c:pt>
                <c:pt idx="5000">
                  <c:v>2.4248700000000001E-8</c:v>
                </c:pt>
                <c:pt idx="5001">
                  <c:v>2.4255000000000001E-8</c:v>
                </c:pt>
                <c:pt idx="5002">
                  <c:v>2.4261199999999999E-8</c:v>
                </c:pt>
                <c:pt idx="5003">
                  <c:v>2.4267499999999999E-8</c:v>
                </c:pt>
                <c:pt idx="5004">
                  <c:v>2.42737E-8</c:v>
                </c:pt>
                <c:pt idx="5005">
                  <c:v>2.428E-8</c:v>
                </c:pt>
                <c:pt idx="5006">
                  <c:v>2.4286200000000001E-8</c:v>
                </c:pt>
                <c:pt idx="5007">
                  <c:v>2.4292500000000001E-8</c:v>
                </c:pt>
                <c:pt idx="5008">
                  <c:v>2.4298699999999998E-8</c:v>
                </c:pt>
                <c:pt idx="5009">
                  <c:v>2.4305000000000002E-8</c:v>
                </c:pt>
                <c:pt idx="5010">
                  <c:v>2.4311199999999999E-8</c:v>
                </c:pt>
                <c:pt idx="5011">
                  <c:v>2.4317499999999999E-8</c:v>
                </c:pt>
                <c:pt idx="5012">
                  <c:v>2.43237E-8</c:v>
                </c:pt>
                <c:pt idx="5013">
                  <c:v>2.433E-8</c:v>
                </c:pt>
                <c:pt idx="5014">
                  <c:v>2.4336200000000001E-8</c:v>
                </c:pt>
                <c:pt idx="5015">
                  <c:v>2.4342500000000001E-8</c:v>
                </c:pt>
                <c:pt idx="5016">
                  <c:v>2.4348699999999999E-8</c:v>
                </c:pt>
                <c:pt idx="5017">
                  <c:v>2.4354999999999999E-8</c:v>
                </c:pt>
                <c:pt idx="5018">
                  <c:v>2.43612E-8</c:v>
                </c:pt>
                <c:pt idx="5019">
                  <c:v>2.43675E-8</c:v>
                </c:pt>
                <c:pt idx="5020">
                  <c:v>2.4373700000000001E-8</c:v>
                </c:pt>
                <c:pt idx="5021">
                  <c:v>2.4380000000000001E-8</c:v>
                </c:pt>
                <c:pt idx="5022">
                  <c:v>2.4386199999999998E-8</c:v>
                </c:pt>
                <c:pt idx="5023">
                  <c:v>2.4392500000000002E-8</c:v>
                </c:pt>
                <c:pt idx="5024">
                  <c:v>2.4398699999999999E-8</c:v>
                </c:pt>
                <c:pt idx="5025">
                  <c:v>2.4404999999999999E-8</c:v>
                </c:pt>
                <c:pt idx="5026">
                  <c:v>2.44112E-8</c:v>
                </c:pt>
                <c:pt idx="5027">
                  <c:v>2.44175E-8</c:v>
                </c:pt>
                <c:pt idx="5028">
                  <c:v>2.4423700000000001E-8</c:v>
                </c:pt>
                <c:pt idx="5029">
                  <c:v>2.4430000000000001E-8</c:v>
                </c:pt>
                <c:pt idx="5030">
                  <c:v>2.4436199999999999E-8</c:v>
                </c:pt>
                <c:pt idx="5031">
                  <c:v>2.4442499999999999E-8</c:v>
                </c:pt>
                <c:pt idx="5032">
                  <c:v>2.44487E-8</c:v>
                </c:pt>
                <c:pt idx="5033">
                  <c:v>2.4455E-8</c:v>
                </c:pt>
                <c:pt idx="5034">
                  <c:v>2.4461200000000001E-8</c:v>
                </c:pt>
                <c:pt idx="5035">
                  <c:v>2.4467500000000001E-8</c:v>
                </c:pt>
                <c:pt idx="5036">
                  <c:v>2.4473700000000002E-8</c:v>
                </c:pt>
                <c:pt idx="5037">
                  <c:v>2.4480000000000001E-8</c:v>
                </c:pt>
                <c:pt idx="5038">
                  <c:v>2.4486199999999999E-8</c:v>
                </c:pt>
                <c:pt idx="5039">
                  <c:v>2.4492499999999999E-8</c:v>
                </c:pt>
                <c:pt idx="5040">
                  <c:v>2.44987E-8</c:v>
                </c:pt>
                <c:pt idx="5041">
                  <c:v>2.4505E-8</c:v>
                </c:pt>
                <c:pt idx="5042">
                  <c:v>2.4511200000000001E-8</c:v>
                </c:pt>
                <c:pt idx="5043">
                  <c:v>2.4517500000000001E-8</c:v>
                </c:pt>
                <c:pt idx="5044">
                  <c:v>2.4523699999999999E-8</c:v>
                </c:pt>
                <c:pt idx="5045">
                  <c:v>2.4529999999999999E-8</c:v>
                </c:pt>
                <c:pt idx="5046">
                  <c:v>2.45362E-8</c:v>
                </c:pt>
                <c:pt idx="5047">
                  <c:v>2.45425E-8</c:v>
                </c:pt>
                <c:pt idx="5048">
                  <c:v>2.4548700000000001E-8</c:v>
                </c:pt>
                <c:pt idx="5049">
                  <c:v>2.4555000000000001E-8</c:v>
                </c:pt>
                <c:pt idx="5050">
                  <c:v>2.4561200000000002E-8</c:v>
                </c:pt>
                <c:pt idx="5051">
                  <c:v>2.4567500000000001E-8</c:v>
                </c:pt>
                <c:pt idx="5052">
                  <c:v>2.4573699999999999E-8</c:v>
                </c:pt>
                <c:pt idx="5053">
                  <c:v>2.4579999999999999E-8</c:v>
                </c:pt>
                <c:pt idx="5054">
                  <c:v>2.45862E-8</c:v>
                </c:pt>
                <c:pt idx="5055">
                  <c:v>2.45925E-8</c:v>
                </c:pt>
                <c:pt idx="5056">
                  <c:v>2.4598700000000001E-8</c:v>
                </c:pt>
                <c:pt idx="5057">
                  <c:v>2.4605000000000001E-8</c:v>
                </c:pt>
                <c:pt idx="5058">
                  <c:v>2.4611199999999999E-8</c:v>
                </c:pt>
                <c:pt idx="5059">
                  <c:v>2.4617499999999999E-8</c:v>
                </c:pt>
                <c:pt idx="5060">
                  <c:v>2.46237E-8</c:v>
                </c:pt>
                <c:pt idx="5061">
                  <c:v>2.463E-8</c:v>
                </c:pt>
                <c:pt idx="5062">
                  <c:v>2.4636200000000001E-8</c:v>
                </c:pt>
                <c:pt idx="5063">
                  <c:v>2.46425E-8</c:v>
                </c:pt>
                <c:pt idx="5064">
                  <c:v>2.4648700000000002E-8</c:v>
                </c:pt>
                <c:pt idx="5065">
                  <c:v>2.4655000000000001E-8</c:v>
                </c:pt>
                <c:pt idx="5066">
                  <c:v>2.4661199999999999E-8</c:v>
                </c:pt>
                <c:pt idx="5067">
                  <c:v>2.4667499999999999E-8</c:v>
                </c:pt>
                <c:pt idx="5068">
                  <c:v>2.46737E-8</c:v>
                </c:pt>
                <c:pt idx="5069">
                  <c:v>2.468E-8</c:v>
                </c:pt>
                <c:pt idx="5070">
                  <c:v>2.4686200000000001E-8</c:v>
                </c:pt>
                <c:pt idx="5071">
                  <c:v>2.4692500000000001E-8</c:v>
                </c:pt>
                <c:pt idx="5072">
                  <c:v>2.4698699999999999E-8</c:v>
                </c:pt>
                <c:pt idx="5073">
                  <c:v>2.4704999999999999E-8</c:v>
                </c:pt>
                <c:pt idx="5074">
                  <c:v>2.47112E-8</c:v>
                </c:pt>
                <c:pt idx="5075">
                  <c:v>2.4717499999999999E-8</c:v>
                </c:pt>
                <c:pt idx="5076">
                  <c:v>2.4723700000000001E-8</c:v>
                </c:pt>
                <c:pt idx="5077">
                  <c:v>2.473E-8</c:v>
                </c:pt>
                <c:pt idx="5078">
                  <c:v>2.4736200000000001E-8</c:v>
                </c:pt>
                <c:pt idx="5079">
                  <c:v>2.4742500000000001E-8</c:v>
                </c:pt>
                <c:pt idx="5080">
                  <c:v>2.4748699999999999E-8</c:v>
                </c:pt>
                <c:pt idx="5081">
                  <c:v>2.4754999999999999E-8</c:v>
                </c:pt>
                <c:pt idx="5082">
                  <c:v>2.47612E-8</c:v>
                </c:pt>
                <c:pt idx="5083">
                  <c:v>2.47675E-8</c:v>
                </c:pt>
                <c:pt idx="5084">
                  <c:v>2.4773700000000001E-8</c:v>
                </c:pt>
                <c:pt idx="5085">
                  <c:v>2.4780000000000001E-8</c:v>
                </c:pt>
                <c:pt idx="5086">
                  <c:v>2.4786199999999999E-8</c:v>
                </c:pt>
                <c:pt idx="5087">
                  <c:v>2.4792499999999998E-8</c:v>
                </c:pt>
                <c:pt idx="5088">
                  <c:v>2.47987E-8</c:v>
                </c:pt>
                <c:pt idx="5089">
                  <c:v>2.4804999999999999E-8</c:v>
                </c:pt>
                <c:pt idx="5090">
                  <c:v>2.4811200000000001E-8</c:v>
                </c:pt>
                <c:pt idx="5091">
                  <c:v>2.48175E-8</c:v>
                </c:pt>
                <c:pt idx="5092">
                  <c:v>2.4823700000000001E-8</c:v>
                </c:pt>
                <c:pt idx="5093">
                  <c:v>2.4830000000000001E-8</c:v>
                </c:pt>
                <c:pt idx="5094">
                  <c:v>2.4836199999999999E-8</c:v>
                </c:pt>
                <c:pt idx="5095">
                  <c:v>2.4842499999999999E-8</c:v>
                </c:pt>
                <c:pt idx="5096">
                  <c:v>2.48487E-8</c:v>
                </c:pt>
                <c:pt idx="5097">
                  <c:v>2.4855E-8</c:v>
                </c:pt>
                <c:pt idx="5098">
                  <c:v>2.4861200000000001E-8</c:v>
                </c:pt>
                <c:pt idx="5099">
                  <c:v>2.4867500000000001E-8</c:v>
                </c:pt>
                <c:pt idx="5100">
                  <c:v>2.4873699999999999E-8</c:v>
                </c:pt>
                <c:pt idx="5101">
                  <c:v>2.4879999999999998E-8</c:v>
                </c:pt>
                <c:pt idx="5102">
                  <c:v>2.48862E-8</c:v>
                </c:pt>
                <c:pt idx="5103">
                  <c:v>2.4892499999999999E-8</c:v>
                </c:pt>
                <c:pt idx="5104">
                  <c:v>2.48987E-8</c:v>
                </c:pt>
                <c:pt idx="5105">
                  <c:v>2.4905E-8</c:v>
                </c:pt>
                <c:pt idx="5106">
                  <c:v>2.4911200000000001E-8</c:v>
                </c:pt>
                <c:pt idx="5107">
                  <c:v>2.4917500000000001E-8</c:v>
                </c:pt>
                <c:pt idx="5108">
                  <c:v>2.4923699999999999E-8</c:v>
                </c:pt>
                <c:pt idx="5109">
                  <c:v>2.4929999999999999E-8</c:v>
                </c:pt>
                <c:pt idx="5110">
                  <c:v>2.49362E-8</c:v>
                </c:pt>
                <c:pt idx="5111">
                  <c:v>2.49425E-8</c:v>
                </c:pt>
                <c:pt idx="5112">
                  <c:v>2.4948700000000001E-8</c:v>
                </c:pt>
                <c:pt idx="5113">
                  <c:v>2.4955000000000001E-8</c:v>
                </c:pt>
                <c:pt idx="5114">
                  <c:v>2.4961199999999999E-8</c:v>
                </c:pt>
                <c:pt idx="5115">
                  <c:v>2.4967499999999998E-8</c:v>
                </c:pt>
                <c:pt idx="5116">
                  <c:v>2.4973699999999999E-8</c:v>
                </c:pt>
                <c:pt idx="5117">
                  <c:v>2.4979999999999999E-8</c:v>
                </c:pt>
                <c:pt idx="5118">
                  <c:v>2.49862E-8</c:v>
                </c:pt>
                <c:pt idx="5119">
                  <c:v>2.49925E-8</c:v>
                </c:pt>
                <c:pt idx="5120">
                  <c:v>2.4998700000000001E-8</c:v>
                </c:pt>
                <c:pt idx="5121">
                  <c:v>2.5005000000000001E-8</c:v>
                </c:pt>
                <c:pt idx="5122">
                  <c:v>2.5011199999999999E-8</c:v>
                </c:pt>
                <c:pt idx="5123">
                  <c:v>2.5017499999999999E-8</c:v>
                </c:pt>
                <c:pt idx="5124">
                  <c:v>2.50237E-8</c:v>
                </c:pt>
                <c:pt idx="5125">
                  <c:v>2.503E-8</c:v>
                </c:pt>
                <c:pt idx="5126">
                  <c:v>2.5036200000000001E-8</c:v>
                </c:pt>
                <c:pt idx="5127">
                  <c:v>2.5042500000000001E-8</c:v>
                </c:pt>
                <c:pt idx="5128">
                  <c:v>2.5048699999999999E-8</c:v>
                </c:pt>
                <c:pt idx="5129">
                  <c:v>2.5054999999999998E-8</c:v>
                </c:pt>
                <c:pt idx="5130">
                  <c:v>2.5061199999999999E-8</c:v>
                </c:pt>
                <c:pt idx="5131">
                  <c:v>2.5067499999999999E-8</c:v>
                </c:pt>
                <c:pt idx="5132">
                  <c:v>2.50737E-8</c:v>
                </c:pt>
                <c:pt idx="5133">
                  <c:v>2.508E-8</c:v>
                </c:pt>
                <c:pt idx="5134">
                  <c:v>2.5086200000000001E-8</c:v>
                </c:pt>
                <c:pt idx="5135">
                  <c:v>2.5092500000000001E-8</c:v>
                </c:pt>
                <c:pt idx="5136">
                  <c:v>2.5098699999999999E-8</c:v>
                </c:pt>
                <c:pt idx="5137">
                  <c:v>2.5104999999999999E-8</c:v>
                </c:pt>
                <c:pt idx="5138">
                  <c:v>2.51112E-8</c:v>
                </c:pt>
                <c:pt idx="5139">
                  <c:v>2.51175E-8</c:v>
                </c:pt>
                <c:pt idx="5140">
                  <c:v>2.5123700000000001E-8</c:v>
                </c:pt>
                <c:pt idx="5141">
                  <c:v>2.5130000000000001E-8</c:v>
                </c:pt>
                <c:pt idx="5142">
                  <c:v>2.5136199999999998E-8</c:v>
                </c:pt>
                <c:pt idx="5143">
                  <c:v>2.5142500000000002E-8</c:v>
                </c:pt>
                <c:pt idx="5144">
                  <c:v>2.5148699999999999E-8</c:v>
                </c:pt>
                <c:pt idx="5145">
                  <c:v>2.5154999999999999E-8</c:v>
                </c:pt>
                <c:pt idx="5146">
                  <c:v>2.51612E-8</c:v>
                </c:pt>
                <c:pt idx="5147">
                  <c:v>2.51675E-8</c:v>
                </c:pt>
                <c:pt idx="5148">
                  <c:v>2.5173700000000001E-8</c:v>
                </c:pt>
                <c:pt idx="5149">
                  <c:v>2.5180000000000001E-8</c:v>
                </c:pt>
                <c:pt idx="5150">
                  <c:v>2.5186199999999999E-8</c:v>
                </c:pt>
                <c:pt idx="5151">
                  <c:v>2.5192499999999999E-8</c:v>
                </c:pt>
                <c:pt idx="5152">
                  <c:v>2.51987E-8</c:v>
                </c:pt>
                <c:pt idx="5153">
                  <c:v>2.5205E-8</c:v>
                </c:pt>
                <c:pt idx="5154">
                  <c:v>2.5211200000000001E-8</c:v>
                </c:pt>
                <c:pt idx="5155">
                  <c:v>2.5217500000000001E-8</c:v>
                </c:pt>
                <c:pt idx="5156">
                  <c:v>2.5223699999999998E-8</c:v>
                </c:pt>
                <c:pt idx="5157">
                  <c:v>2.5230000000000002E-8</c:v>
                </c:pt>
                <c:pt idx="5158">
                  <c:v>2.5236199999999999E-8</c:v>
                </c:pt>
                <c:pt idx="5159">
                  <c:v>2.5242499999999999E-8</c:v>
                </c:pt>
                <c:pt idx="5160">
                  <c:v>2.52487E-8</c:v>
                </c:pt>
                <c:pt idx="5161">
                  <c:v>2.5255E-8</c:v>
                </c:pt>
                <c:pt idx="5162">
                  <c:v>2.5261200000000001E-8</c:v>
                </c:pt>
                <c:pt idx="5163">
                  <c:v>2.5267500000000001E-8</c:v>
                </c:pt>
                <c:pt idx="5164">
                  <c:v>2.5273699999999999E-8</c:v>
                </c:pt>
                <c:pt idx="5165">
                  <c:v>2.5279999999999999E-8</c:v>
                </c:pt>
                <c:pt idx="5166">
                  <c:v>2.52862E-8</c:v>
                </c:pt>
                <c:pt idx="5167">
                  <c:v>2.52925E-8</c:v>
                </c:pt>
                <c:pt idx="5168">
                  <c:v>2.5298700000000001E-8</c:v>
                </c:pt>
                <c:pt idx="5169">
                  <c:v>2.5305000000000001E-8</c:v>
                </c:pt>
                <c:pt idx="5170">
                  <c:v>2.5311199999999998E-8</c:v>
                </c:pt>
                <c:pt idx="5171">
                  <c:v>2.5317500000000002E-8</c:v>
                </c:pt>
                <c:pt idx="5172">
                  <c:v>2.5323699999999999E-8</c:v>
                </c:pt>
                <c:pt idx="5173">
                  <c:v>2.5329999999999999E-8</c:v>
                </c:pt>
                <c:pt idx="5174">
                  <c:v>2.53362E-8</c:v>
                </c:pt>
                <c:pt idx="5175">
                  <c:v>2.53425E-8</c:v>
                </c:pt>
                <c:pt idx="5176">
                  <c:v>2.5348700000000001E-8</c:v>
                </c:pt>
                <c:pt idx="5177">
                  <c:v>2.5355000000000001E-8</c:v>
                </c:pt>
                <c:pt idx="5178">
                  <c:v>2.5361199999999999E-8</c:v>
                </c:pt>
                <c:pt idx="5179">
                  <c:v>2.5367499999999999E-8</c:v>
                </c:pt>
                <c:pt idx="5180">
                  <c:v>2.53737E-8</c:v>
                </c:pt>
                <c:pt idx="5181">
                  <c:v>2.538E-8</c:v>
                </c:pt>
                <c:pt idx="5182">
                  <c:v>2.5386200000000001E-8</c:v>
                </c:pt>
                <c:pt idx="5183">
                  <c:v>2.5392500000000001E-8</c:v>
                </c:pt>
                <c:pt idx="5184">
                  <c:v>2.5398700000000002E-8</c:v>
                </c:pt>
                <c:pt idx="5185">
                  <c:v>2.5405000000000002E-8</c:v>
                </c:pt>
                <c:pt idx="5186">
                  <c:v>2.5411199999999999E-8</c:v>
                </c:pt>
                <c:pt idx="5187">
                  <c:v>2.5417499999999999E-8</c:v>
                </c:pt>
                <c:pt idx="5188">
                  <c:v>2.54237E-8</c:v>
                </c:pt>
                <c:pt idx="5189">
                  <c:v>2.543E-8</c:v>
                </c:pt>
                <c:pt idx="5190">
                  <c:v>2.5436200000000001E-8</c:v>
                </c:pt>
                <c:pt idx="5191">
                  <c:v>2.5442500000000001E-8</c:v>
                </c:pt>
                <c:pt idx="5192">
                  <c:v>2.5448699999999999E-8</c:v>
                </c:pt>
                <c:pt idx="5193">
                  <c:v>2.5454999999999999E-8</c:v>
                </c:pt>
                <c:pt idx="5194">
                  <c:v>2.54612E-8</c:v>
                </c:pt>
                <c:pt idx="5195">
                  <c:v>2.54675E-8</c:v>
                </c:pt>
                <c:pt idx="5196">
                  <c:v>2.5473700000000001E-8</c:v>
                </c:pt>
                <c:pt idx="5197">
                  <c:v>2.5480000000000001E-8</c:v>
                </c:pt>
                <c:pt idx="5198">
                  <c:v>2.5486200000000002E-8</c:v>
                </c:pt>
                <c:pt idx="5199">
                  <c:v>2.5492500000000001E-8</c:v>
                </c:pt>
                <c:pt idx="5200">
                  <c:v>2.5498699999999999E-8</c:v>
                </c:pt>
                <c:pt idx="5201">
                  <c:v>2.5504999999999999E-8</c:v>
                </c:pt>
                <c:pt idx="5202">
                  <c:v>2.55112E-8</c:v>
                </c:pt>
                <c:pt idx="5203">
                  <c:v>2.55175E-8</c:v>
                </c:pt>
                <c:pt idx="5204">
                  <c:v>2.5523700000000001E-8</c:v>
                </c:pt>
                <c:pt idx="5205">
                  <c:v>2.5530000000000001E-8</c:v>
                </c:pt>
                <c:pt idx="5206">
                  <c:v>2.5536199999999999E-8</c:v>
                </c:pt>
                <c:pt idx="5207">
                  <c:v>2.5542499999999999E-8</c:v>
                </c:pt>
                <c:pt idx="5208">
                  <c:v>2.55487E-8</c:v>
                </c:pt>
                <c:pt idx="5209">
                  <c:v>2.5555E-8</c:v>
                </c:pt>
                <c:pt idx="5210">
                  <c:v>2.5561200000000001E-8</c:v>
                </c:pt>
                <c:pt idx="5211">
                  <c:v>2.55675E-8</c:v>
                </c:pt>
                <c:pt idx="5212">
                  <c:v>2.5573700000000002E-8</c:v>
                </c:pt>
                <c:pt idx="5213">
                  <c:v>2.5580000000000001E-8</c:v>
                </c:pt>
                <c:pt idx="5214">
                  <c:v>2.5586199999999999E-8</c:v>
                </c:pt>
                <c:pt idx="5215">
                  <c:v>2.5592499999999999E-8</c:v>
                </c:pt>
                <c:pt idx="5216">
                  <c:v>2.55987E-8</c:v>
                </c:pt>
                <c:pt idx="5217">
                  <c:v>2.5605E-8</c:v>
                </c:pt>
                <c:pt idx="5218">
                  <c:v>2.5611200000000001E-8</c:v>
                </c:pt>
                <c:pt idx="5219">
                  <c:v>2.5617500000000001E-8</c:v>
                </c:pt>
                <c:pt idx="5220">
                  <c:v>2.5623699999999999E-8</c:v>
                </c:pt>
                <c:pt idx="5221">
                  <c:v>2.5629999999999999E-8</c:v>
                </c:pt>
                <c:pt idx="5222">
                  <c:v>2.56362E-8</c:v>
                </c:pt>
                <c:pt idx="5223">
                  <c:v>2.5642499999999999E-8</c:v>
                </c:pt>
                <c:pt idx="5224">
                  <c:v>2.5648700000000001E-8</c:v>
                </c:pt>
                <c:pt idx="5225">
                  <c:v>2.5655E-8</c:v>
                </c:pt>
                <c:pt idx="5226">
                  <c:v>2.5661200000000002E-8</c:v>
                </c:pt>
                <c:pt idx="5227">
                  <c:v>2.5667500000000001E-8</c:v>
                </c:pt>
                <c:pt idx="5228">
                  <c:v>2.5673699999999999E-8</c:v>
                </c:pt>
                <c:pt idx="5229">
                  <c:v>2.5679999999999999E-8</c:v>
                </c:pt>
                <c:pt idx="5230">
                  <c:v>2.56862E-8</c:v>
                </c:pt>
                <c:pt idx="5231">
                  <c:v>2.56925E-8</c:v>
                </c:pt>
                <c:pt idx="5232">
                  <c:v>2.5698700000000001E-8</c:v>
                </c:pt>
                <c:pt idx="5233">
                  <c:v>2.5705000000000001E-8</c:v>
                </c:pt>
                <c:pt idx="5234">
                  <c:v>2.5711199999999999E-8</c:v>
                </c:pt>
                <c:pt idx="5235">
                  <c:v>2.5717499999999999E-8</c:v>
                </c:pt>
                <c:pt idx="5236">
                  <c:v>2.57237E-8</c:v>
                </c:pt>
                <c:pt idx="5237">
                  <c:v>2.5729999999999999E-8</c:v>
                </c:pt>
                <c:pt idx="5238">
                  <c:v>2.5736200000000001E-8</c:v>
                </c:pt>
                <c:pt idx="5239">
                  <c:v>2.57425E-8</c:v>
                </c:pt>
                <c:pt idx="5240">
                  <c:v>2.5748700000000001E-8</c:v>
                </c:pt>
                <c:pt idx="5241">
                  <c:v>2.5755000000000001E-8</c:v>
                </c:pt>
                <c:pt idx="5242">
                  <c:v>2.5761199999999999E-8</c:v>
                </c:pt>
                <c:pt idx="5243">
                  <c:v>2.5767499999999999E-8</c:v>
                </c:pt>
                <c:pt idx="5244">
                  <c:v>2.57737E-8</c:v>
                </c:pt>
                <c:pt idx="5245">
                  <c:v>2.578E-8</c:v>
                </c:pt>
                <c:pt idx="5246">
                  <c:v>2.5786200000000001E-8</c:v>
                </c:pt>
                <c:pt idx="5247">
                  <c:v>2.5792500000000001E-8</c:v>
                </c:pt>
                <c:pt idx="5248">
                  <c:v>2.5798699999999999E-8</c:v>
                </c:pt>
                <c:pt idx="5249">
                  <c:v>2.5804999999999998E-8</c:v>
                </c:pt>
                <c:pt idx="5250">
                  <c:v>2.58112E-8</c:v>
                </c:pt>
                <c:pt idx="5251">
                  <c:v>2.5817499999999999E-8</c:v>
                </c:pt>
                <c:pt idx="5252">
                  <c:v>2.58237E-8</c:v>
                </c:pt>
                <c:pt idx="5253">
                  <c:v>2.583E-8</c:v>
                </c:pt>
                <c:pt idx="5254">
                  <c:v>2.5836200000000001E-8</c:v>
                </c:pt>
                <c:pt idx="5255">
                  <c:v>2.5842500000000001E-8</c:v>
                </c:pt>
                <c:pt idx="5256">
                  <c:v>2.5848699999999999E-8</c:v>
                </c:pt>
                <c:pt idx="5257">
                  <c:v>2.5854999999999999E-8</c:v>
                </c:pt>
                <c:pt idx="5258">
                  <c:v>2.58612E-8</c:v>
                </c:pt>
                <c:pt idx="5259">
                  <c:v>2.58675E-8</c:v>
                </c:pt>
                <c:pt idx="5260">
                  <c:v>2.5873700000000001E-8</c:v>
                </c:pt>
                <c:pt idx="5261">
                  <c:v>2.5880000000000001E-8</c:v>
                </c:pt>
                <c:pt idx="5262">
                  <c:v>2.5886199999999999E-8</c:v>
                </c:pt>
                <c:pt idx="5263">
                  <c:v>2.5892499999999998E-8</c:v>
                </c:pt>
                <c:pt idx="5264">
                  <c:v>2.5898699999999999E-8</c:v>
                </c:pt>
                <c:pt idx="5265">
                  <c:v>2.5904999999999999E-8</c:v>
                </c:pt>
                <c:pt idx="5266">
                  <c:v>2.59112E-8</c:v>
                </c:pt>
                <c:pt idx="5267">
                  <c:v>2.59175E-8</c:v>
                </c:pt>
                <c:pt idx="5268">
                  <c:v>2.5923700000000001E-8</c:v>
                </c:pt>
                <c:pt idx="5269">
                  <c:v>2.5930000000000001E-8</c:v>
                </c:pt>
                <c:pt idx="5270">
                  <c:v>2.5936199999999999E-8</c:v>
                </c:pt>
                <c:pt idx="5271">
                  <c:v>2.5942499999999999E-8</c:v>
                </c:pt>
                <c:pt idx="5272">
                  <c:v>2.59487E-8</c:v>
                </c:pt>
                <c:pt idx="5273">
                  <c:v>2.5955E-8</c:v>
                </c:pt>
                <c:pt idx="5274">
                  <c:v>2.5961200000000001E-8</c:v>
                </c:pt>
                <c:pt idx="5275">
                  <c:v>2.5967500000000001E-8</c:v>
                </c:pt>
                <c:pt idx="5276">
                  <c:v>2.5973699999999999E-8</c:v>
                </c:pt>
                <c:pt idx="5277">
                  <c:v>2.5979999999999998E-8</c:v>
                </c:pt>
                <c:pt idx="5278">
                  <c:v>2.5986199999999999E-8</c:v>
                </c:pt>
                <c:pt idx="5279">
                  <c:v>2.5992499999999999E-8</c:v>
                </c:pt>
                <c:pt idx="5280">
                  <c:v>2.59987E-8</c:v>
                </c:pt>
                <c:pt idx="5281">
                  <c:v>2.6005E-8</c:v>
                </c:pt>
                <c:pt idx="5282">
                  <c:v>2.6011200000000001E-8</c:v>
                </c:pt>
                <c:pt idx="5283">
                  <c:v>2.6017500000000001E-8</c:v>
                </c:pt>
                <c:pt idx="5284">
                  <c:v>2.6023699999999999E-8</c:v>
                </c:pt>
                <c:pt idx="5285">
                  <c:v>2.6029999999999999E-8</c:v>
                </c:pt>
                <c:pt idx="5286">
                  <c:v>2.60362E-8</c:v>
                </c:pt>
                <c:pt idx="5287">
                  <c:v>2.60425E-8</c:v>
                </c:pt>
                <c:pt idx="5288">
                  <c:v>2.6048700000000001E-8</c:v>
                </c:pt>
                <c:pt idx="5289">
                  <c:v>2.6055000000000001E-8</c:v>
                </c:pt>
                <c:pt idx="5290">
                  <c:v>2.6061199999999998E-8</c:v>
                </c:pt>
                <c:pt idx="5291">
                  <c:v>2.6067500000000002E-8</c:v>
                </c:pt>
                <c:pt idx="5292">
                  <c:v>2.6073699999999999E-8</c:v>
                </c:pt>
                <c:pt idx="5293">
                  <c:v>2.6079999999999999E-8</c:v>
                </c:pt>
                <c:pt idx="5294">
                  <c:v>2.60862E-8</c:v>
                </c:pt>
                <c:pt idx="5295">
                  <c:v>2.60925E-8</c:v>
                </c:pt>
                <c:pt idx="5296">
                  <c:v>2.6098700000000001E-8</c:v>
                </c:pt>
                <c:pt idx="5297">
                  <c:v>2.6105000000000001E-8</c:v>
                </c:pt>
                <c:pt idx="5298">
                  <c:v>2.6111199999999999E-8</c:v>
                </c:pt>
                <c:pt idx="5299">
                  <c:v>2.6117499999999999E-8</c:v>
                </c:pt>
                <c:pt idx="5300">
                  <c:v>2.61237E-8</c:v>
                </c:pt>
                <c:pt idx="5301">
                  <c:v>2.613E-8</c:v>
                </c:pt>
                <c:pt idx="5302">
                  <c:v>2.6136200000000001E-8</c:v>
                </c:pt>
                <c:pt idx="5303">
                  <c:v>2.6142500000000001E-8</c:v>
                </c:pt>
                <c:pt idx="5304">
                  <c:v>2.6148699999999998E-8</c:v>
                </c:pt>
                <c:pt idx="5305">
                  <c:v>2.6155000000000002E-8</c:v>
                </c:pt>
                <c:pt idx="5306">
                  <c:v>2.6161199999999999E-8</c:v>
                </c:pt>
                <c:pt idx="5307">
                  <c:v>2.6167499999999999E-8</c:v>
                </c:pt>
                <c:pt idx="5308">
                  <c:v>2.61737E-8</c:v>
                </c:pt>
                <c:pt idx="5309">
                  <c:v>2.618E-8</c:v>
                </c:pt>
                <c:pt idx="5310">
                  <c:v>2.6186200000000001E-8</c:v>
                </c:pt>
                <c:pt idx="5311">
                  <c:v>2.6192500000000001E-8</c:v>
                </c:pt>
                <c:pt idx="5312">
                  <c:v>2.6198699999999999E-8</c:v>
                </c:pt>
                <c:pt idx="5313">
                  <c:v>2.6204999999999999E-8</c:v>
                </c:pt>
                <c:pt idx="5314">
                  <c:v>2.62112E-8</c:v>
                </c:pt>
                <c:pt idx="5315">
                  <c:v>2.62175E-8</c:v>
                </c:pt>
                <c:pt idx="5316">
                  <c:v>2.6223700000000001E-8</c:v>
                </c:pt>
                <c:pt idx="5317">
                  <c:v>2.6230000000000001E-8</c:v>
                </c:pt>
                <c:pt idx="5318">
                  <c:v>2.6236199999999998E-8</c:v>
                </c:pt>
                <c:pt idx="5319">
                  <c:v>2.6242500000000002E-8</c:v>
                </c:pt>
                <c:pt idx="5320">
                  <c:v>2.6248699999999999E-8</c:v>
                </c:pt>
                <c:pt idx="5321">
                  <c:v>2.6254999999999999E-8</c:v>
                </c:pt>
                <c:pt idx="5322">
                  <c:v>2.62612E-8</c:v>
                </c:pt>
                <c:pt idx="5323">
                  <c:v>2.62675E-8</c:v>
                </c:pt>
                <c:pt idx="5324">
                  <c:v>2.6273700000000001E-8</c:v>
                </c:pt>
                <c:pt idx="5325">
                  <c:v>2.6280000000000001E-8</c:v>
                </c:pt>
                <c:pt idx="5326">
                  <c:v>2.6286199999999999E-8</c:v>
                </c:pt>
                <c:pt idx="5327">
                  <c:v>2.6292499999999999E-8</c:v>
                </c:pt>
                <c:pt idx="5328">
                  <c:v>2.62987E-8</c:v>
                </c:pt>
                <c:pt idx="5329">
                  <c:v>2.6305E-8</c:v>
                </c:pt>
                <c:pt idx="5330">
                  <c:v>2.6311200000000001E-8</c:v>
                </c:pt>
                <c:pt idx="5331">
                  <c:v>2.6317500000000001E-8</c:v>
                </c:pt>
                <c:pt idx="5332">
                  <c:v>2.6323700000000002E-8</c:v>
                </c:pt>
                <c:pt idx="5333">
                  <c:v>2.6330000000000002E-8</c:v>
                </c:pt>
                <c:pt idx="5334">
                  <c:v>2.6336199999999999E-8</c:v>
                </c:pt>
                <c:pt idx="5335">
                  <c:v>2.6342499999999999E-8</c:v>
                </c:pt>
                <c:pt idx="5336">
                  <c:v>2.63487E-8</c:v>
                </c:pt>
                <c:pt idx="5337">
                  <c:v>2.6355E-8</c:v>
                </c:pt>
                <c:pt idx="5338">
                  <c:v>2.6361200000000001E-8</c:v>
                </c:pt>
                <c:pt idx="5339">
                  <c:v>2.6367500000000001E-8</c:v>
                </c:pt>
                <c:pt idx="5340">
                  <c:v>2.6373699999999999E-8</c:v>
                </c:pt>
                <c:pt idx="5341">
                  <c:v>2.6379999999999999E-8</c:v>
                </c:pt>
                <c:pt idx="5342">
                  <c:v>2.63862E-8</c:v>
                </c:pt>
                <c:pt idx="5343">
                  <c:v>2.63925E-8</c:v>
                </c:pt>
                <c:pt idx="5344">
                  <c:v>2.6398700000000001E-8</c:v>
                </c:pt>
                <c:pt idx="5345">
                  <c:v>2.6405000000000001E-8</c:v>
                </c:pt>
                <c:pt idx="5346">
                  <c:v>2.6411200000000002E-8</c:v>
                </c:pt>
                <c:pt idx="5347">
                  <c:v>2.6417500000000001E-8</c:v>
                </c:pt>
                <c:pt idx="5348">
                  <c:v>2.6423699999999999E-8</c:v>
                </c:pt>
                <c:pt idx="5349">
                  <c:v>2.6429999999999999E-8</c:v>
                </c:pt>
                <c:pt idx="5350">
                  <c:v>2.64362E-8</c:v>
                </c:pt>
                <c:pt idx="5351">
                  <c:v>2.64425E-8</c:v>
                </c:pt>
                <c:pt idx="5352">
                  <c:v>2.6448700000000001E-8</c:v>
                </c:pt>
                <c:pt idx="5353">
                  <c:v>2.6455000000000001E-8</c:v>
                </c:pt>
                <c:pt idx="5354">
                  <c:v>2.6461199999999999E-8</c:v>
                </c:pt>
                <c:pt idx="5355">
                  <c:v>2.6467499999999999E-8</c:v>
                </c:pt>
                <c:pt idx="5356">
                  <c:v>2.64737E-8</c:v>
                </c:pt>
                <c:pt idx="5357">
                  <c:v>2.648E-8</c:v>
                </c:pt>
                <c:pt idx="5358">
                  <c:v>2.6486200000000001E-8</c:v>
                </c:pt>
                <c:pt idx="5359">
                  <c:v>2.64925E-8</c:v>
                </c:pt>
                <c:pt idx="5360">
                  <c:v>2.6498700000000002E-8</c:v>
                </c:pt>
                <c:pt idx="5361">
                  <c:v>2.6505000000000001E-8</c:v>
                </c:pt>
                <c:pt idx="5362">
                  <c:v>2.6511199999999999E-8</c:v>
                </c:pt>
                <c:pt idx="5363">
                  <c:v>2.6517499999999999E-8</c:v>
                </c:pt>
                <c:pt idx="5364">
                  <c:v>2.65237E-8</c:v>
                </c:pt>
                <c:pt idx="5365">
                  <c:v>2.653E-8</c:v>
                </c:pt>
                <c:pt idx="5366">
                  <c:v>2.6536200000000001E-8</c:v>
                </c:pt>
                <c:pt idx="5367">
                  <c:v>2.6542500000000001E-8</c:v>
                </c:pt>
                <c:pt idx="5368">
                  <c:v>2.6548699999999999E-8</c:v>
                </c:pt>
                <c:pt idx="5369">
                  <c:v>2.6554999999999999E-8</c:v>
                </c:pt>
                <c:pt idx="5370">
                  <c:v>2.65612E-8</c:v>
                </c:pt>
                <c:pt idx="5371">
                  <c:v>2.65675E-8</c:v>
                </c:pt>
                <c:pt idx="5372">
                  <c:v>2.6573700000000001E-8</c:v>
                </c:pt>
                <c:pt idx="5373">
                  <c:v>2.658E-8</c:v>
                </c:pt>
                <c:pt idx="5374">
                  <c:v>2.6586200000000002E-8</c:v>
                </c:pt>
                <c:pt idx="5375">
                  <c:v>2.6592500000000001E-8</c:v>
                </c:pt>
                <c:pt idx="5376">
                  <c:v>2.6598699999999999E-8</c:v>
                </c:pt>
                <c:pt idx="5377">
                  <c:v>2.6604999999999999E-8</c:v>
                </c:pt>
                <c:pt idx="5378">
                  <c:v>2.66112E-8</c:v>
                </c:pt>
                <c:pt idx="5379">
                  <c:v>2.66175E-8</c:v>
                </c:pt>
                <c:pt idx="5380">
                  <c:v>2.6623700000000001E-8</c:v>
                </c:pt>
                <c:pt idx="5381">
                  <c:v>2.6630000000000001E-8</c:v>
                </c:pt>
                <c:pt idx="5382">
                  <c:v>2.6636199999999999E-8</c:v>
                </c:pt>
                <c:pt idx="5383">
                  <c:v>2.6642499999999999E-8</c:v>
                </c:pt>
                <c:pt idx="5384">
                  <c:v>2.66487E-8</c:v>
                </c:pt>
                <c:pt idx="5385">
                  <c:v>2.6654999999999999E-8</c:v>
                </c:pt>
                <c:pt idx="5386">
                  <c:v>2.6661200000000001E-8</c:v>
                </c:pt>
                <c:pt idx="5387">
                  <c:v>2.66675E-8</c:v>
                </c:pt>
                <c:pt idx="5388">
                  <c:v>2.6673700000000001E-8</c:v>
                </c:pt>
                <c:pt idx="5389">
                  <c:v>2.6680000000000001E-8</c:v>
                </c:pt>
                <c:pt idx="5390">
                  <c:v>2.6686199999999999E-8</c:v>
                </c:pt>
                <c:pt idx="5391">
                  <c:v>2.6692499999999999E-8</c:v>
                </c:pt>
                <c:pt idx="5392">
                  <c:v>2.66987E-8</c:v>
                </c:pt>
                <c:pt idx="5393">
                  <c:v>2.6705E-8</c:v>
                </c:pt>
                <c:pt idx="5394">
                  <c:v>2.6711200000000001E-8</c:v>
                </c:pt>
                <c:pt idx="5395">
                  <c:v>2.6717500000000001E-8</c:v>
                </c:pt>
                <c:pt idx="5396">
                  <c:v>2.6723699999999999E-8</c:v>
                </c:pt>
                <c:pt idx="5397">
                  <c:v>2.6729999999999998E-8</c:v>
                </c:pt>
                <c:pt idx="5398">
                  <c:v>2.67362E-8</c:v>
                </c:pt>
                <c:pt idx="5399">
                  <c:v>2.6742499999999999E-8</c:v>
                </c:pt>
                <c:pt idx="5400">
                  <c:v>2.67487E-8</c:v>
                </c:pt>
                <c:pt idx="5401">
                  <c:v>2.6755E-8</c:v>
                </c:pt>
                <c:pt idx="5402">
                  <c:v>2.6761200000000001E-8</c:v>
                </c:pt>
                <c:pt idx="5403">
                  <c:v>2.6767500000000001E-8</c:v>
                </c:pt>
                <c:pt idx="5404">
                  <c:v>2.6773699999999999E-8</c:v>
                </c:pt>
                <c:pt idx="5405">
                  <c:v>2.6779999999999999E-8</c:v>
                </c:pt>
                <c:pt idx="5406">
                  <c:v>2.67862E-8</c:v>
                </c:pt>
                <c:pt idx="5407">
                  <c:v>2.67925E-8</c:v>
                </c:pt>
                <c:pt idx="5408">
                  <c:v>2.6798700000000001E-8</c:v>
                </c:pt>
                <c:pt idx="5409">
                  <c:v>2.6805000000000001E-8</c:v>
                </c:pt>
                <c:pt idx="5410">
                  <c:v>2.6811199999999999E-8</c:v>
                </c:pt>
                <c:pt idx="5411">
                  <c:v>2.6817499999999998E-8</c:v>
                </c:pt>
                <c:pt idx="5412">
                  <c:v>2.68237E-8</c:v>
                </c:pt>
                <c:pt idx="5413">
                  <c:v>2.6829999999999999E-8</c:v>
                </c:pt>
                <c:pt idx="5414">
                  <c:v>2.68362E-8</c:v>
                </c:pt>
                <c:pt idx="5415">
                  <c:v>2.68425E-8</c:v>
                </c:pt>
                <c:pt idx="5416">
                  <c:v>2.6848700000000001E-8</c:v>
                </c:pt>
                <c:pt idx="5417">
                  <c:v>2.6855000000000001E-8</c:v>
                </c:pt>
                <c:pt idx="5418">
                  <c:v>2.6861199999999999E-8</c:v>
                </c:pt>
                <c:pt idx="5419">
                  <c:v>2.6867499999999999E-8</c:v>
                </c:pt>
                <c:pt idx="5420">
                  <c:v>2.68737E-8</c:v>
                </c:pt>
                <c:pt idx="5421">
                  <c:v>2.688E-8</c:v>
                </c:pt>
                <c:pt idx="5422">
                  <c:v>2.6886200000000001E-8</c:v>
                </c:pt>
                <c:pt idx="5423">
                  <c:v>2.6892500000000001E-8</c:v>
                </c:pt>
                <c:pt idx="5424">
                  <c:v>2.6898699999999999E-8</c:v>
                </c:pt>
                <c:pt idx="5425">
                  <c:v>2.6904999999999998E-8</c:v>
                </c:pt>
                <c:pt idx="5426">
                  <c:v>2.6911199999999999E-8</c:v>
                </c:pt>
                <c:pt idx="5427">
                  <c:v>2.6917499999999999E-8</c:v>
                </c:pt>
                <c:pt idx="5428">
                  <c:v>2.69237E-8</c:v>
                </c:pt>
                <c:pt idx="5429">
                  <c:v>2.693E-8</c:v>
                </c:pt>
                <c:pt idx="5430">
                  <c:v>2.6936200000000001E-8</c:v>
                </c:pt>
                <c:pt idx="5431">
                  <c:v>2.6942500000000001E-8</c:v>
                </c:pt>
                <c:pt idx="5432">
                  <c:v>2.6948699999999999E-8</c:v>
                </c:pt>
                <c:pt idx="5433">
                  <c:v>2.6954999999999999E-8</c:v>
                </c:pt>
                <c:pt idx="5434">
                  <c:v>2.69612E-8</c:v>
                </c:pt>
                <c:pt idx="5435">
                  <c:v>2.69675E-8</c:v>
                </c:pt>
                <c:pt idx="5436">
                  <c:v>2.6973700000000001E-8</c:v>
                </c:pt>
                <c:pt idx="5437">
                  <c:v>2.6980000000000001E-8</c:v>
                </c:pt>
                <c:pt idx="5438">
                  <c:v>2.6986199999999998E-8</c:v>
                </c:pt>
                <c:pt idx="5439">
                  <c:v>2.6992499999999998E-8</c:v>
                </c:pt>
                <c:pt idx="5440">
                  <c:v>2.6998699999999999E-8</c:v>
                </c:pt>
                <c:pt idx="5441">
                  <c:v>2.7004999999999999E-8</c:v>
                </c:pt>
                <c:pt idx="5442">
                  <c:v>2.70112E-8</c:v>
                </c:pt>
                <c:pt idx="5443">
                  <c:v>2.70175E-8</c:v>
                </c:pt>
                <c:pt idx="5444">
                  <c:v>2.7023700000000001E-8</c:v>
                </c:pt>
                <c:pt idx="5445">
                  <c:v>2.7030000000000001E-8</c:v>
                </c:pt>
                <c:pt idx="5446">
                  <c:v>2.7036199999999999E-8</c:v>
                </c:pt>
                <c:pt idx="5447">
                  <c:v>2.7042499999999999E-8</c:v>
                </c:pt>
                <c:pt idx="5448">
                  <c:v>2.70487E-8</c:v>
                </c:pt>
                <c:pt idx="5449">
                  <c:v>2.7055E-8</c:v>
                </c:pt>
                <c:pt idx="5450">
                  <c:v>2.7061200000000001E-8</c:v>
                </c:pt>
                <c:pt idx="5451">
                  <c:v>2.7067500000000001E-8</c:v>
                </c:pt>
                <c:pt idx="5452">
                  <c:v>2.7073699999999998E-8</c:v>
                </c:pt>
                <c:pt idx="5453">
                  <c:v>2.7080000000000002E-8</c:v>
                </c:pt>
                <c:pt idx="5454">
                  <c:v>2.7086199999999999E-8</c:v>
                </c:pt>
                <c:pt idx="5455">
                  <c:v>2.7092499999999999E-8</c:v>
                </c:pt>
                <c:pt idx="5456">
                  <c:v>2.70987E-8</c:v>
                </c:pt>
                <c:pt idx="5457">
                  <c:v>2.7105E-8</c:v>
                </c:pt>
                <c:pt idx="5458">
                  <c:v>2.7111200000000001E-8</c:v>
                </c:pt>
                <c:pt idx="5459">
                  <c:v>2.7117500000000001E-8</c:v>
                </c:pt>
                <c:pt idx="5460">
                  <c:v>2.7123699999999999E-8</c:v>
                </c:pt>
                <c:pt idx="5461">
                  <c:v>2.7129999999999999E-8</c:v>
                </c:pt>
                <c:pt idx="5462">
                  <c:v>2.71362E-8</c:v>
                </c:pt>
                <c:pt idx="5463">
                  <c:v>2.71425E-8</c:v>
                </c:pt>
                <c:pt idx="5464">
                  <c:v>2.7148700000000001E-8</c:v>
                </c:pt>
                <c:pt idx="5465">
                  <c:v>2.7155000000000001E-8</c:v>
                </c:pt>
                <c:pt idx="5466">
                  <c:v>2.7161199999999998E-8</c:v>
                </c:pt>
                <c:pt idx="5467">
                  <c:v>2.7167500000000002E-8</c:v>
                </c:pt>
                <c:pt idx="5468">
                  <c:v>2.7173699999999999E-8</c:v>
                </c:pt>
                <c:pt idx="5469">
                  <c:v>2.7179999999999999E-8</c:v>
                </c:pt>
                <c:pt idx="5470">
                  <c:v>2.71862E-8</c:v>
                </c:pt>
                <c:pt idx="5471">
                  <c:v>2.71925E-8</c:v>
                </c:pt>
                <c:pt idx="5472">
                  <c:v>2.7198700000000001E-8</c:v>
                </c:pt>
                <c:pt idx="5473">
                  <c:v>2.7205000000000001E-8</c:v>
                </c:pt>
                <c:pt idx="5474">
                  <c:v>2.7211199999999999E-8</c:v>
                </c:pt>
                <c:pt idx="5475">
                  <c:v>2.7217499999999999E-8</c:v>
                </c:pt>
                <c:pt idx="5476">
                  <c:v>2.72237E-8</c:v>
                </c:pt>
                <c:pt idx="5477">
                  <c:v>2.723E-8</c:v>
                </c:pt>
                <c:pt idx="5478">
                  <c:v>2.7236200000000001E-8</c:v>
                </c:pt>
                <c:pt idx="5479">
                  <c:v>2.7242500000000001E-8</c:v>
                </c:pt>
                <c:pt idx="5480">
                  <c:v>2.7248699999999998E-8</c:v>
                </c:pt>
                <c:pt idx="5481">
                  <c:v>2.7255000000000002E-8</c:v>
                </c:pt>
                <c:pt idx="5482">
                  <c:v>2.7261199999999999E-8</c:v>
                </c:pt>
                <c:pt idx="5483">
                  <c:v>2.7267499999999999E-8</c:v>
                </c:pt>
                <c:pt idx="5484">
                  <c:v>2.72737E-8</c:v>
                </c:pt>
                <c:pt idx="5485">
                  <c:v>2.728E-8</c:v>
                </c:pt>
                <c:pt idx="5486">
                  <c:v>2.7286200000000001E-8</c:v>
                </c:pt>
                <c:pt idx="5487">
                  <c:v>2.7292500000000001E-8</c:v>
                </c:pt>
                <c:pt idx="5488">
                  <c:v>2.7298699999999999E-8</c:v>
                </c:pt>
                <c:pt idx="5489">
                  <c:v>2.7304999999999999E-8</c:v>
                </c:pt>
                <c:pt idx="5490">
                  <c:v>2.73112E-8</c:v>
                </c:pt>
                <c:pt idx="5491">
                  <c:v>2.73175E-8</c:v>
                </c:pt>
                <c:pt idx="5492">
                  <c:v>2.7323700000000001E-8</c:v>
                </c:pt>
                <c:pt idx="5493">
                  <c:v>2.7330000000000001E-8</c:v>
                </c:pt>
                <c:pt idx="5494">
                  <c:v>2.7336200000000002E-8</c:v>
                </c:pt>
                <c:pt idx="5495">
                  <c:v>2.7342500000000001E-8</c:v>
                </c:pt>
                <c:pt idx="5496">
                  <c:v>2.7348699999999999E-8</c:v>
                </c:pt>
                <c:pt idx="5497">
                  <c:v>2.7354999999999999E-8</c:v>
                </c:pt>
                <c:pt idx="5498">
                  <c:v>2.73612E-8</c:v>
                </c:pt>
                <c:pt idx="5499">
                  <c:v>2.73675E-8</c:v>
                </c:pt>
                <c:pt idx="5500">
                  <c:v>2.7373700000000001E-8</c:v>
                </c:pt>
                <c:pt idx="5501">
                  <c:v>2.7380000000000001E-8</c:v>
                </c:pt>
                <c:pt idx="5502">
                  <c:v>2.7386199999999999E-8</c:v>
                </c:pt>
                <c:pt idx="5503">
                  <c:v>2.7392499999999999E-8</c:v>
                </c:pt>
                <c:pt idx="5504">
                  <c:v>2.73987E-8</c:v>
                </c:pt>
                <c:pt idx="5505">
                  <c:v>2.7405E-8</c:v>
                </c:pt>
                <c:pt idx="5506">
                  <c:v>2.7411200000000001E-8</c:v>
                </c:pt>
                <c:pt idx="5507">
                  <c:v>2.74175E-8</c:v>
                </c:pt>
                <c:pt idx="5508">
                  <c:v>2.7423700000000002E-8</c:v>
                </c:pt>
                <c:pt idx="5509">
                  <c:v>2.7430000000000001E-8</c:v>
                </c:pt>
                <c:pt idx="5510">
                  <c:v>2.7436199999999999E-8</c:v>
                </c:pt>
                <c:pt idx="5511">
                  <c:v>2.7442499999999999E-8</c:v>
                </c:pt>
                <c:pt idx="5512">
                  <c:v>2.74487E-8</c:v>
                </c:pt>
                <c:pt idx="5513">
                  <c:v>2.7455E-8</c:v>
                </c:pt>
                <c:pt idx="5514">
                  <c:v>2.7461200000000001E-8</c:v>
                </c:pt>
                <c:pt idx="5515">
                  <c:v>2.7467500000000001E-8</c:v>
                </c:pt>
                <c:pt idx="5516">
                  <c:v>2.7473699999999999E-8</c:v>
                </c:pt>
                <c:pt idx="5517">
                  <c:v>2.7479999999999999E-8</c:v>
                </c:pt>
                <c:pt idx="5518">
                  <c:v>2.74862E-8</c:v>
                </c:pt>
                <c:pt idx="5519">
                  <c:v>2.74925E-8</c:v>
                </c:pt>
                <c:pt idx="5520">
                  <c:v>2.7498700000000001E-8</c:v>
                </c:pt>
                <c:pt idx="5521">
                  <c:v>2.7505E-8</c:v>
                </c:pt>
                <c:pt idx="5522">
                  <c:v>2.7511200000000002E-8</c:v>
                </c:pt>
                <c:pt idx="5523">
                  <c:v>2.7517500000000001E-8</c:v>
                </c:pt>
                <c:pt idx="5524">
                  <c:v>2.7523699999999999E-8</c:v>
                </c:pt>
                <c:pt idx="5525">
                  <c:v>2.7529999999999999E-8</c:v>
                </c:pt>
                <c:pt idx="5526">
                  <c:v>2.75362E-8</c:v>
                </c:pt>
                <c:pt idx="5527">
                  <c:v>2.75425E-8</c:v>
                </c:pt>
                <c:pt idx="5528">
                  <c:v>2.7548700000000001E-8</c:v>
                </c:pt>
                <c:pt idx="5529">
                  <c:v>2.7555000000000001E-8</c:v>
                </c:pt>
                <c:pt idx="5530">
                  <c:v>2.7561199999999999E-8</c:v>
                </c:pt>
                <c:pt idx="5531">
                  <c:v>2.7567499999999999E-8</c:v>
                </c:pt>
                <c:pt idx="5532">
                  <c:v>2.75737E-8</c:v>
                </c:pt>
                <c:pt idx="5533">
                  <c:v>2.7579999999999999E-8</c:v>
                </c:pt>
                <c:pt idx="5534">
                  <c:v>2.7586200000000001E-8</c:v>
                </c:pt>
                <c:pt idx="5535">
                  <c:v>2.75925E-8</c:v>
                </c:pt>
                <c:pt idx="5536">
                  <c:v>2.7598700000000001E-8</c:v>
                </c:pt>
                <c:pt idx="5537">
                  <c:v>2.7605000000000001E-8</c:v>
                </c:pt>
                <c:pt idx="5538">
                  <c:v>2.7611199999999999E-8</c:v>
                </c:pt>
                <c:pt idx="5539">
                  <c:v>2.7617499999999999E-8</c:v>
                </c:pt>
                <c:pt idx="5540">
                  <c:v>2.76237E-8</c:v>
                </c:pt>
                <c:pt idx="5541">
                  <c:v>2.763E-8</c:v>
                </c:pt>
                <c:pt idx="5542">
                  <c:v>2.7636200000000001E-8</c:v>
                </c:pt>
                <c:pt idx="5543">
                  <c:v>2.7642500000000001E-8</c:v>
                </c:pt>
                <c:pt idx="5544">
                  <c:v>2.7648699999999999E-8</c:v>
                </c:pt>
                <c:pt idx="5545">
                  <c:v>2.7654999999999998E-8</c:v>
                </c:pt>
                <c:pt idx="5546">
                  <c:v>2.76612E-8</c:v>
                </c:pt>
                <c:pt idx="5547">
                  <c:v>2.7667499999999999E-8</c:v>
                </c:pt>
                <c:pt idx="5548">
                  <c:v>2.7673700000000001E-8</c:v>
                </c:pt>
                <c:pt idx="5549">
                  <c:v>2.768E-8</c:v>
                </c:pt>
                <c:pt idx="5550">
                  <c:v>2.7686200000000001E-8</c:v>
                </c:pt>
                <c:pt idx="5551">
                  <c:v>2.7692500000000001E-8</c:v>
                </c:pt>
                <c:pt idx="5552">
                  <c:v>2.7698699999999999E-8</c:v>
                </c:pt>
                <c:pt idx="5553">
                  <c:v>2.7704999999999999E-8</c:v>
                </c:pt>
                <c:pt idx="5554">
                  <c:v>2.77112E-8</c:v>
                </c:pt>
                <c:pt idx="5555">
                  <c:v>2.77175E-8</c:v>
                </c:pt>
                <c:pt idx="5556">
                  <c:v>2.7723700000000001E-8</c:v>
                </c:pt>
                <c:pt idx="5557">
                  <c:v>2.7730000000000001E-8</c:v>
                </c:pt>
                <c:pt idx="5558">
                  <c:v>2.7736199999999999E-8</c:v>
                </c:pt>
                <c:pt idx="5559">
                  <c:v>2.7742499999999998E-8</c:v>
                </c:pt>
                <c:pt idx="5560">
                  <c:v>2.77487E-8</c:v>
                </c:pt>
                <c:pt idx="5561">
                  <c:v>2.7754999999999999E-8</c:v>
                </c:pt>
                <c:pt idx="5562">
                  <c:v>2.77612E-8</c:v>
                </c:pt>
                <c:pt idx="5563">
                  <c:v>2.77675E-8</c:v>
                </c:pt>
                <c:pt idx="5564">
                  <c:v>2.7773700000000001E-8</c:v>
                </c:pt>
                <c:pt idx="5565">
                  <c:v>2.7780000000000001E-8</c:v>
                </c:pt>
                <c:pt idx="5566">
                  <c:v>2.7786199999999999E-8</c:v>
                </c:pt>
                <c:pt idx="5567">
                  <c:v>2.7792499999999999E-8</c:v>
                </c:pt>
                <c:pt idx="5568">
                  <c:v>2.77987E-8</c:v>
                </c:pt>
                <c:pt idx="5569">
                  <c:v>2.7805E-8</c:v>
                </c:pt>
                <c:pt idx="5570">
                  <c:v>2.7811200000000001E-8</c:v>
                </c:pt>
                <c:pt idx="5571">
                  <c:v>2.7817500000000001E-8</c:v>
                </c:pt>
                <c:pt idx="5572">
                  <c:v>2.7823699999999999E-8</c:v>
                </c:pt>
                <c:pt idx="5573">
                  <c:v>2.7829999999999998E-8</c:v>
                </c:pt>
                <c:pt idx="5574">
                  <c:v>2.7836199999999999E-8</c:v>
                </c:pt>
                <c:pt idx="5575">
                  <c:v>2.7842499999999999E-8</c:v>
                </c:pt>
                <c:pt idx="5576">
                  <c:v>2.78487E-8</c:v>
                </c:pt>
                <c:pt idx="5577">
                  <c:v>2.7855E-8</c:v>
                </c:pt>
                <c:pt idx="5578">
                  <c:v>2.7861200000000001E-8</c:v>
                </c:pt>
                <c:pt idx="5579">
                  <c:v>2.7867500000000001E-8</c:v>
                </c:pt>
                <c:pt idx="5580">
                  <c:v>2.7873699999999999E-8</c:v>
                </c:pt>
                <c:pt idx="5581">
                  <c:v>2.7879999999999999E-8</c:v>
                </c:pt>
                <c:pt idx="5582">
                  <c:v>2.78862E-8</c:v>
                </c:pt>
                <c:pt idx="5583">
                  <c:v>2.78925E-8</c:v>
                </c:pt>
                <c:pt idx="5584">
                  <c:v>2.7898700000000001E-8</c:v>
                </c:pt>
                <c:pt idx="5585">
                  <c:v>2.7905000000000001E-8</c:v>
                </c:pt>
                <c:pt idx="5586">
                  <c:v>2.7911199999999998E-8</c:v>
                </c:pt>
                <c:pt idx="5587">
                  <c:v>2.7917499999999998E-8</c:v>
                </c:pt>
                <c:pt idx="5588">
                  <c:v>2.7923699999999999E-8</c:v>
                </c:pt>
                <c:pt idx="5589">
                  <c:v>2.7929999999999999E-8</c:v>
                </c:pt>
                <c:pt idx="5590">
                  <c:v>2.79362E-8</c:v>
                </c:pt>
                <c:pt idx="5591">
                  <c:v>2.79425E-8</c:v>
                </c:pt>
                <c:pt idx="5592">
                  <c:v>2.7948700000000001E-8</c:v>
                </c:pt>
                <c:pt idx="5593">
                  <c:v>2.7955000000000001E-8</c:v>
                </c:pt>
                <c:pt idx="5594">
                  <c:v>2.7961199999999999E-8</c:v>
                </c:pt>
                <c:pt idx="5595">
                  <c:v>2.7967499999999999E-8</c:v>
                </c:pt>
                <c:pt idx="5596">
                  <c:v>2.79737E-8</c:v>
                </c:pt>
                <c:pt idx="5597">
                  <c:v>2.798E-8</c:v>
                </c:pt>
                <c:pt idx="5598">
                  <c:v>2.7986200000000001E-8</c:v>
                </c:pt>
                <c:pt idx="5599">
                  <c:v>2.7992500000000001E-8</c:v>
                </c:pt>
                <c:pt idx="5600">
                  <c:v>2.7998699999999998E-8</c:v>
                </c:pt>
                <c:pt idx="5601">
                  <c:v>2.8005000000000002E-8</c:v>
                </c:pt>
                <c:pt idx="5602">
                  <c:v>2.8011199999999999E-8</c:v>
                </c:pt>
                <c:pt idx="5603">
                  <c:v>2.8017499999999999E-8</c:v>
                </c:pt>
                <c:pt idx="5604">
                  <c:v>2.80237E-8</c:v>
                </c:pt>
                <c:pt idx="5605">
                  <c:v>2.803E-8</c:v>
                </c:pt>
                <c:pt idx="5606">
                  <c:v>2.8036200000000001E-8</c:v>
                </c:pt>
                <c:pt idx="5607">
                  <c:v>2.8042500000000001E-8</c:v>
                </c:pt>
                <c:pt idx="5608">
                  <c:v>2.8048699999999999E-8</c:v>
                </c:pt>
                <c:pt idx="5609">
                  <c:v>2.8054999999999999E-8</c:v>
                </c:pt>
                <c:pt idx="5610">
                  <c:v>2.80612E-8</c:v>
                </c:pt>
                <c:pt idx="5611">
                  <c:v>2.80675E-8</c:v>
                </c:pt>
                <c:pt idx="5612">
                  <c:v>2.8073700000000001E-8</c:v>
                </c:pt>
                <c:pt idx="5613">
                  <c:v>2.8080000000000001E-8</c:v>
                </c:pt>
                <c:pt idx="5614">
                  <c:v>2.8086199999999998E-8</c:v>
                </c:pt>
                <c:pt idx="5615">
                  <c:v>2.8092500000000002E-8</c:v>
                </c:pt>
                <c:pt idx="5616">
                  <c:v>2.8098699999999999E-8</c:v>
                </c:pt>
                <c:pt idx="5617">
                  <c:v>2.8104999999999999E-8</c:v>
                </c:pt>
                <c:pt idx="5618">
                  <c:v>2.81112E-8</c:v>
                </c:pt>
                <c:pt idx="5619">
                  <c:v>2.81175E-8</c:v>
                </c:pt>
                <c:pt idx="5620">
                  <c:v>2.8123700000000001E-8</c:v>
                </c:pt>
                <c:pt idx="5621">
                  <c:v>2.8130000000000001E-8</c:v>
                </c:pt>
                <c:pt idx="5622">
                  <c:v>2.8136199999999999E-8</c:v>
                </c:pt>
                <c:pt idx="5623">
                  <c:v>2.8142499999999999E-8</c:v>
                </c:pt>
                <c:pt idx="5624">
                  <c:v>2.81487E-8</c:v>
                </c:pt>
                <c:pt idx="5625">
                  <c:v>2.8155E-8</c:v>
                </c:pt>
                <c:pt idx="5626">
                  <c:v>2.8161200000000001E-8</c:v>
                </c:pt>
                <c:pt idx="5627">
                  <c:v>2.8167500000000001E-8</c:v>
                </c:pt>
                <c:pt idx="5628">
                  <c:v>2.8173699999999998E-8</c:v>
                </c:pt>
                <c:pt idx="5629">
                  <c:v>2.8180000000000002E-8</c:v>
                </c:pt>
                <c:pt idx="5630">
                  <c:v>2.8186199999999999E-8</c:v>
                </c:pt>
                <c:pt idx="5631">
                  <c:v>2.8192499999999999E-8</c:v>
                </c:pt>
                <c:pt idx="5632">
                  <c:v>2.81987E-8</c:v>
                </c:pt>
                <c:pt idx="5633">
                  <c:v>2.8205E-8</c:v>
                </c:pt>
                <c:pt idx="5634">
                  <c:v>2.8211200000000001E-8</c:v>
                </c:pt>
                <c:pt idx="5635">
                  <c:v>2.8217500000000001E-8</c:v>
                </c:pt>
                <c:pt idx="5636">
                  <c:v>2.8223699999999999E-8</c:v>
                </c:pt>
                <c:pt idx="5637">
                  <c:v>2.8229999999999999E-8</c:v>
                </c:pt>
                <c:pt idx="5638">
                  <c:v>2.82362E-8</c:v>
                </c:pt>
                <c:pt idx="5639">
                  <c:v>2.82425E-8</c:v>
                </c:pt>
                <c:pt idx="5640">
                  <c:v>2.8248700000000001E-8</c:v>
                </c:pt>
                <c:pt idx="5641">
                  <c:v>2.8255000000000001E-8</c:v>
                </c:pt>
                <c:pt idx="5642">
                  <c:v>2.8261200000000002E-8</c:v>
                </c:pt>
                <c:pt idx="5643">
                  <c:v>2.8267500000000001E-8</c:v>
                </c:pt>
                <c:pt idx="5644">
                  <c:v>2.8273699999999999E-8</c:v>
                </c:pt>
                <c:pt idx="5645">
                  <c:v>2.8279999999999999E-8</c:v>
                </c:pt>
                <c:pt idx="5646">
                  <c:v>2.82862E-8</c:v>
                </c:pt>
                <c:pt idx="5647">
                  <c:v>2.82925E-8</c:v>
                </c:pt>
                <c:pt idx="5648">
                  <c:v>2.8298700000000001E-8</c:v>
                </c:pt>
                <c:pt idx="5649">
                  <c:v>2.8305000000000001E-8</c:v>
                </c:pt>
                <c:pt idx="5650">
                  <c:v>2.8311199999999999E-8</c:v>
                </c:pt>
                <c:pt idx="5651">
                  <c:v>2.8317499999999999E-8</c:v>
                </c:pt>
                <c:pt idx="5652">
                  <c:v>2.83237E-8</c:v>
                </c:pt>
                <c:pt idx="5653">
                  <c:v>2.833E-8</c:v>
                </c:pt>
                <c:pt idx="5654">
                  <c:v>2.8336200000000001E-8</c:v>
                </c:pt>
                <c:pt idx="5655">
                  <c:v>2.8342500000000001E-8</c:v>
                </c:pt>
                <c:pt idx="5656">
                  <c:v>2.8348700000000002E-8</c:v>
                </c:pt>
                <c:pt idx="5657">
                  <c:v>2.8355000000000001E-8</c:v>
                </c:pt>
                <c:pt idx="5658">
                  <c:v>2.8361199999999999E-8</c:v>
                </c:pt>
                <c:pt idx="5659">
                  <c:v>2.8367499999999999E-8</c:v>
                </c:pt>
                <c:pt idx="5660">
                  <c:v>2.83737E-8</c:v>
                </c:pt>
                <c:pt idx="5661">
                  <c:v>2.838E-8</c:v>
                </c:pt>
                <c:pt idx="5662">
                  <c:v>2.8386200000000001E-8</c:v>
                </c:pt>
                <c:pt idx="5663">
                  <c:v>2.8392500000000001E-8</c:v>
                </c:pt>
                <c:pt idx="5664">
                  <c:v>2.8398699999999999E-8</c:v>
                </c:pt>
                <c:pt idx="5665">
                  <c:v>2.8404999999999999E-8</c:v>
                </c:pt>
                <c:pt idx="5666">
                  <c:v>2.84112E-8</c:v>
                </c:pt>
                <c:pt idx="5667">
                  <c:v>2.84175E-8</c:v>
                </c:pt>
                <c:pt idx="5668">
                  <c:v>2.8423700000000001E-8</c:v>
                </c:pt>
                <c:pt idx="5669">
                  <c:v>2.843E-8</c:v>
                </c:pt>
                <c:pt idx="5670">
                  <c:v>2.8436200000000002E-8</c:v>
                </c:pt>
                <c:pt idx="5671">
                  <c:v>2.8442500000000001E-8</c:v>
                </c:pt>
                <c:pt idx="5672">
                  <c:v>2.8448699999999999E-8</c:v>
                </c:pt>
                <c:pt idx="5673">
                  <c:v>2.8454999999999999E-8</c:v>
                </c:pt>
                <c:pt idx="5674">
                  <c:v>2.84612E-8</c:v>
                </c:pt>
                <c:pt idx="5675">
                  <c:v>2.84675E-8</c:v>
                </c:pt>
                <c:pt idx="5676">
                  <c:v>2.8473700000000001E-8</c:v>
                </c:pt>
                <c:pt idx="5677">
                  <c:v>2.8480000000000001E-8</c:v>
                </c:pt>
                <c:pt idx="5678">
                  <c:v>2.8486199999999999E-8</c:v>
                </c:pt>
                <c:pt idx="5679">
                  <c:v>2.8492499999999999E-8</c:v>
                </c:pt>
                <c:pt idx="5680">
                  <c:v>2.84987E-8</c:v>
                </c:pt>
                <c:pt idx="5681">
                  <c:v>2.8504999999999999E-8</c:v>
                </c:pt>
                <c:pt idx="5682">
                  <c:v>2.8511200000000001E-8</c:v>
                </c:pt>
                <c:pt idx="5683">
                  <c:v>2.85175E-8</c:v>
                </c:pt>
                <c:pt idx="5684">
                  <c:v>2.8523700000000001E-8</c:v>
                </c:pt>
                <c:pt idx="5685">
                  <c:v>2.8530000000000001E-8</c:v>
                </c:pt>
                <c:pt idx="5686">
                  <c:v>2.8536199999999999E-8</c:v>
                </c:pt>
                <c:pt idx="5687">
                  <c:v>2.8542499999999999E-8</c:v>
                </c:pt>
                <c:pt idx="5688">
                  <c:v>2.85487E-8</c:v>
                </c:pt>
                <c:pt idx="5689">
                  <c:v>2.8555E-8</c:v>
                </c:pt>
                <c:pt idx="5690">
                  <c:v>2.8561200000000001E-8</c:v>
                </c:pt>
                <c:pt idx="5691">
                  <c:v>2.8567500000000001E-8</c:v>
                </c:pt>
                <c:pt idx="5692">
                  <c:v>2.8573699999999999E-8</c:v>
                </c:pt>
                <c:pt idx="5693">
                  <c:v>2.8579999999999999E-8</c:v>
                </c:pt>
                <c:pt idx="5694">
                  <c:v>2.85862E-8</c:v>
                </c:pt>
                <c:pt idx="5695">
                  <c:v>2.8592499999999999E-8</c:v>
                </c:pt>
                <c:pt idx="5696">
                  <c:v>2.8598700000000001E-8</c:v>
                </c:pt>
                <c:pt idx="5697">
                  <c:v>2.8605E-8</c:v>
                </c:pt>
                <c:pt idx="5698">
                  <c:v>2.8611200000000001E-8</c:v>
                </c:pt>
                <c:pt idx="5699">
                  <c:v>2.8617500000000001E-8</c:v>
                </c:pt>
                <c:pt idx="5700">
                  <c:v>2.8623699999999999E-8</c:v>
                </c:pt>
                <c:pt idx="5701">
                  <c:v>2.8629999999999999E-8</c:v>
                </c:pt>
                <c:pt idx="5702">
                  <c:v>2.86362E-8</c:v>
                </c:pt>
                <c:pt idx="5703">
                  <c:v>2.86425E-8</c:v>
                </c:pt>
                <c:pt idx="5704">
                  <c:v>2.8648700000000001E-8</c:v>
                </c:pt>
                <c:pt idx="5705">
                  <c:v>2.8655000000000001E-8</c:v>
                </c:pt>
                <c:pt idx="5706">
                  <c:v>2.8661199999999999E-8</c:v>
                </c:pt>
                <c:pt idx="5707">
                  <c:v>2.8667499999999998E-8</c:v>
                </c:pt>
                <c:pt idx="5708">
                  <c:v>2.86737E-8</c:v>
                </c:pt>
                <c:pt idx="5709">
                  <c:v>2.8679999999999999E-8</c:v>
                </c:pt>
                <c:pt idx="5710">
                  <c:v>2.86862E-8</c:v>
                </c:pt>
                <c:pt idx="5711">
                  <c:v>2.86925E-8</c:v>
                </c:pt>
                <c:pt idx="5712">
                  <c:v>2.8698700000000001E-8</c:v>
                </c:pt>
                <c:pt idx="5713">
                  <c:v>2.8705000000000001E-8</c:v>
                </c:pt>
                <c:pt idx="5714">
                  <c:v>2.8711199999999999E-8</c:v>
                </c:pt>
                <c:pt idx="5715">
                  <c:v>2.8717499999999999E-8</c:v>
                </c:pt>
                <c:pt idx="5716">
                  <c:v>2.87237E-8</c:v>
                </c:pt>
                <c:pt idx="5717">
                  <c:v>2.873E-8</c:v>
                </c:pt>
                <c:pt idx="5718">
                  <c:v>2.8736200000000001E-8</c:v>
                </c:pt>
                <c:pt idx="5719">
                  <c:v>2.8742500000000001E-8</c:v>
                </c:pt>
                <c:pt idx="5720">
                  <c:v>2.8748699999999999E-8</c:v>
                </c:pt>
                <c:pt idx="5721">
                  <c:v>2.8754999999999998E-8</c:v>
                </c:pt>
                <c:pt idx="5722">
                  <c:v>2.8761199999999999E-8</c:v>
                </c:pt>
                <c:pt idx="5723">
                  <c:v>2.8767499999999999E-8</c:v>
                </c:pt>
                <c:pt idx="5724">
                  <c:v>2.87737E-8</c:v>
                </c:pt>
                <c:pt idx="5725">
                  <c:v>2.878E-8</c:v>
                </c:pt>
                <c:pt idx="5726">
                  <c:v>2.8786200000000001E-8</c:v>
                </c:pt>
                <c:pt idx="5727">
                  <c:v>2.8792500000000001E-8</c:v>
                </c:pt>
                <c:pt idx="5728">
                  <c:v>2.8798699999999999E-8</c:v>
                </c:pt>
                <c:pt idx="5729">
                  <c:v>2.8804999999999999E-8</c:v>
                </c:pt>
                <c:pt idx="5730">
                  <c:v>2.88112E-8</c:v>
                </c:pt>
                <c:pt idx="5731">
                  <c:v>2.88175E-8</c:v>
                </c:pt>
                <c:pt idx="5732">
                  <c:v>2.8823700000000001E-8</c:v>
                </c:pt>
                <c:pt idx="5733">
                  <c:v>2.8830000000000001E-8</c:v>
                </c:pt>
                <c:pt idx="5734">
                  <c:v>2.8836199999999999E-8</c:v>
                </c:pt>
                <c:pt idx="5735">
                  <c:v>2.8842499999999998E-8</c:v>
                </c:pt>
                <c:pt idx="5736">
                  <c:v>2.8848699999999999E-8</c:v>
                </c:pt>
                <c:pt idx="5737">
                  <c:v>2.8854999999999999E-8</c:v>
                </c:pt>
                <c:pt idx="5738">
                  <c:v>2.88612E-8</c:v>
                </c:pt>
                <c:pt idx="5739">
                  <c:v>2.88675E-8</c:v>
                </c:pt>
                <c:pt idx="5740">
                  <c:v>2.8873700000000001E-8</c:v>
                </c:pt>
                <c:pt idx="5741">
                  <c:v>2.8880000000000001E-8</c:v>
                </c:pt>
                <c:pt idx="5742">
                  <c:v>2.8886199999999999E-8</c:v>
                </c:pt>
                <c:pt idx="5743">
                  <c:v>2.8892499999999999E-8</c:v>
                </c:pt>
                <c:pt idx="5744">
                  <c:v>2.88987E-8</c:v>
                </c:pt>
                <c:pt idx="5745">
                  <c:v>2.8905E-8</c:v>
                </c:pt>
                <c:pt idx="5746">
                  <c:v>2.8911200000000001E-8</c:v>
                </c:pt>
                <c:pt idx="5747">
                  <c:v>2.8917500000000001E-8</c:v>
                </c:pt>
                <c:pt idx="5748">
                  <c:v>2.8923699999999998E-8</c:v>
                </c:pt>
                <c:pt idx="5749">
                  <c:v>2.8930000000000002E-8</c:v>
                </c:pt>
                <c:pt idx="5750">
                  <c:v>2.8936199999999999E-8</c:v>
                </c:pt>
                <c:pt idx="5751">
                  <c:v>2.8942499999999999E-8</c:v>
                </c:pt>
                <c:pt idx="5752">
                  <c:v>2.89487E-8</c:v>
                </c:pt>
                <c:pt idx="5753">
                  <c:v>2.8955E-8</c:v>
                </c:pt>
                <c:pt idx="5754">
                  <c:v>2.8961200000000001E-8</c:v>
                </c:pt>
                <c:pt idx="5755">
                  <c:v>2.8967500000000001E-8</c:v>
                </c:pt>
                <c:pt idx="5756">
                  <c:v>2.8973699999999999E-8</c:v>
                </c:pt>
                <c:pt idx="5757">
                  <c:v>2.8979999999999999E-8</c:v>
                </c:pt>
                <c:pt idx="5758">
                  <c:v>2.89862E-8</c:v>
                </c:pt>
                <c:pt idx="5759">
                  <c:v>2.89925E-8</c:v>
                </c:pt>
                <c:pt idx="5760">
                  <c:v>2.8998700000000001E-8</c:v>
                </c:pt>
                <c:pt idx="5761">
                  <c:v>2.9005000000000001E-8</c:v>
                </c:pt>
                <c:pt idx="5762">
                  <c:v>2.9011199999999998E-8</c:v>
                </c:pt>
                <c:pt idx="5763">
                  <c:v>2.9017500000000002E-8</c:v>
                </c:pt>
                <c:pt idx="5764">
                  <c:v>2.9023699999999999E-8</c:v>
                </c:pt>
                <c:pt idx="5765">
                  <c:v>2.9029999999999999E-8</c:v>
                </c:pt>
                <c:pt idx="5766">
                  <c:v>2.90362E-8</c:v>
                </c:pt>
                <c:pt idx="5767">
                  <c:v>2.90425E-8</c:v>
                </c:pt>
                <c:pt idx="5768">
                  <c:v>2.9048700000000001E-8</c:v>
                </c:pt>
                <c:pt idx="5769">
                  <c:v>2.9055000000000001E-8</c:v>
                </c:pt>
                <c:pt idx="5770">
                  <c:v>2.9061199999999999E-8</c:v>
                </c:pt>
                <c:pt idx="5771">
                  <c:v>2.9067499999999999E-8</c:v>
                </c:pt>
                <c:pt idx="5772">
                  <c:v>2.90737E-8</c:v>
                </c:pt>
                <c:pt idx="5773">
                  <c:v>2.908E-8</c:v>
                </c:pt>
                <c:pt idx="5774">
                  <c:v>2.9086200000000001E-8</c:v>
                </c:pt>
                <c:pt idx="5775">
                  <c:v>2.9092500000000001E-8</c:v>
                </c:pt>
                <c:pt idx="5776">
                  <c:v>2.9098699999999998E-8</c:v>
                </c:pt>
                <c:pt idx="5777">
                  <c:v>2.9105000000000002E-8</c:v>
                </c:pt>
                <c:pt idx="5778">
                  <c:v>2.9111199999999999E-8</c:v>
                </c:pt>
                <c:pt idx="5779">
                  <c:v>2.9117499999999999E-8</c:v>
                </c:pt>
                <c:pt idx="5780">
                  <c:v>2.91237E-8</c:v>
                </c:pt>
                <c:pt idx="5781">
                  <c:v>2.913E-8</c:v>
                </c:pt>
                <c:pt idx="5782">
                  <c:v>2.9136200000000001E-8</c:v>
                </c:pt>
                <c:pt idx="5783">
                  <c:v>2.9142500000000001E-8</c:v>
                </c:pt>
                <c:pt idx="5784">
                  <c:v>2.9148699999999999E-8</c:v>
                </c:pt>
                <c:pt idx="5785">
                  <c:v>2.9154999999999999E-8</c:v>
                </c:pt>
                <c:pt idx="5786">
                  <c:v>2.91612E-8</c:v>
                </c:pt>
                <c:pt idx="5787">
                  <c:v>2.91675E-8</c:v>
                </c:pt>
                <c:pt idx="5788">
                  <c:v>2.9173700000000001E-8</c:v>
                </c:pt>
                <c:pt idx="5789">
                  <c:v>2.9180000000000001E-8</c:v>
                </c:pt>
                <c:pt idx="5790">
                  <c:v>2.9186200000000002E-8</c:v>
                </c:pt>
                <c:pt idx="5791">
                  <c:v>2.9192500000000002E-8</c:v>
                </c:pt>
                <c:pt idx="5792">
                  <c:v>2.9198699999999999E-8</c:v>
                </c:pt>
                <c:pt idx="5793">
                  <c:v>2.9204999999999999E-8</c:v>
                </c:pt>
                <c:pt idx="5794">
                  <c:v>2.92112E-8</c:v>
                </c:pt>
                <c:pt idx="5795">
                  <c:v>2.92175E-8</c:v>
                </c:pt>
                <c:pt idx="5796">
                  <c:v>2.9223700000000001E-8</c:v>
                </c:pt>
                <c:pt idx="5797">
                  <c:v>2.9230000000000001E-8</c:v>
                </c:pt>
                <c:pt idx="5798">
                  <c:v>2.9236199999999999E-8</c:v>
                </c:pt>
                <c:pt idx="5799">
                  <c:v>2.9242499999999999E-8</c:v>
                </c:pt>
                <c:pt idx="5800">
                  <c:v>2.92487E-8</c:v>
                </c:pt>
                <c:pt idx="5801">
                  <c:v>2.9255E-8</c:v>
                </c:pt>
                <c:pt idx="5802">
                  <c:v>2.9261200000000001E-8</c:v>
                </c:pt>
                <c:pt idx="5803">
                  <c:v>2.9267500000000001E-8</c:v>
                </c:pt>
                <c:pt idx="5804">
                  <c:v>2.9273700000000002E-8</c:v>
                </c:pt>
                <c:pt idx="5805">
                  <c:v>2.9280000000000001E-8</c:v>
                </c:pt>
                <c:pt idx="5806">
                  <c:v>2.9286199999999999E-8</c:v>
                </c:pt>
                <c:pt idx="5807">
                  <c:v>2.9292499999999999E-8</c:v>
                </c:pt>
                <c:pt idx="5808">
                  <c:v>2.92987E-8</c:v>
                </c:pt>
                <c:pt idx="5809">
                  <c:v>2.9305E-8</c:v>
                </c:pt>
                <c:pt idx="5810">
                  <c:v>2.9311200000000001E-8</c:v>
                </c:pt>
                <c:pt idx="5811">
                  <c:v>2.9317500000000001E-8</c:v>
                </c:pt>
                <c:pt idx="5812">
                  <c:v>2.9323699999999999E-8</c:v>
                </c:pt>
                <c:pt idx="5813">
                  <c:v>2.9329999999999999E-8</c:v>
                </c:pt>
                <c:pt idx="5814">
                  <c:v>2.93362E-8</c:v>
                </c:pt>
                <c:pt idx="5815">
                  <c:v>2.93425E-8</c:v>
                </c:pt>
                <c:pt idx="5816">
                  <c:v>2.9348700000000001E-8</c:v>
                </c:pt>
                <c:pt idx="5817">
                  <c:v>2.9355E-8</c:v>
                </c:pt>
                <c:pt idx="5818">
                  <c:v>2.9361200000000002E-8</c:v>
                </c:pt>
                <c:pt idx="5819">
                  <c:v>2.9367500000000001E-8</c:v>
                </c:pt>
                <c:pt idx="5820">
                  <c:v>2.9373699999999999E-8</c:v>
                </c:pt>
                <c:pt idx="5821">
                  <c:v>2.9379999999999999E-8</c:v>
                </c:pt>
                <c:pt idx="5822">
                  <c:v>2.93862E-8</c:v>
                </c:pt>
                <c:pt idx="5823">
                  <c:v>2.93925E-8</c:v>
                </c:pt>
                <c:pt idx="5824">
                  <c:v>2.9398700000000001E-8</c:v>
                </c:pt>
                <c:pt idx="5825">
                  <c:v>2.9405000000000001E-8</c:v>
                </c:pt>
                <c:pt idx="5826">
                  <c:v>2.9411199999999999E-8</c:v>
                </c:pt>
                <c:pt idx="5827">
                  <c:v>2.9417499999999999E-8</c:v>
                </c:pt>
                <c:pt idx="5828">
                  <c:v>2.94237E-8</c:v>
                </c:pt>
                <c:pt idx="5829">
                  <c:v>2.9429999999999999E-8</c:v>
                </c:pt>
                <c:pt idx="5830">
                  <c:v>2.9436200000000001E-8</c:v>
                </c:pt>
                <c:pt idx="5831">
                  <c:v>2.94425E-8</c:v>
                </c:pt>
                <c:pt idx="5832">
                  <c:v>2.9448700000000002E-8</c:v>
                </c:pt>
                <c:pt idx="5833">
                  <c:v>2.9455000000000001E-8</c:v>
                </c:pt>
                <c:pt idx="5834">
                  <c:v>2.9461199999999999E-8</c:v>
                </c:pt>
                <c:pt idx="5835">
                  <c:v>2.9467499999999999E-8</c:v>
                </c:pt>
                <c:pt idx="5836">
                  <c:v>2.94737E-8</c:v>
                </c:pt>
                <c:pt idx="5837">
                  <c:v>2.948E-8</c:v>
                </c:pt>
                <c:pt idx="5838">
                  <c:v>2.9486200000000001E-8</c:v>
                </c:pt>
                <c:pt idx="5839">
                  <c:v>2.9492500000000001E-8</c:v>
                </c:pt>
                <c:pt idx="5840">
                  <c:v>2.9498699999999999E-8</c:v>
                </c:pt>
                <c:pt idx="5841">
                  <c:v>2.9504999999999999E-8</c:v>
                </c:pt>
                <c:pt idx="5842">
                  <c:v>2.95112E-8</c:v>
                </c:pt>
                <c:pt idx="5843">
                  <c:v>2.9517499999999999E-8</c:v>
                </c:pt>
                <c:pt idx="5844">
                  <c:v>2.9523700000000001E-8</c:v>
                </c:pt>
                <c:pt idx="5845">
                  <c:v>2.953E-8</c:v>
                </c:pt>
                <c:pt idx="5846">
                  <c:v>2.9536200000000001E-8</c:v>
                </c:pt>
                <c:pt idx="5847">
                  <c:v>2.9542500000000001E-8</c:v>
                </c:pt>
                <c:pt idx="5848">
                  <c:v>2.9548699999999999E-8</c:v>
                </c:pt>
                <c:pt idx="5849">
                  <c:v>2.9554999999999999E-8</c:v>
                </c:pt>
                <c:pt idx="5850">
                  <c:v>2.95612E-8</c:v>
                </c:pt>
                <c:pt idx="5851">
                  <c:v>2.95675E-8</c:v>
                </c:pt>
                <c:pt idx="5852">
                  <c:v>2.9573700000000001E-8</c:v>
                </c:pt>
                <c:pt idx="5853">
                  <c:v>2.9580000000000001E-8</c:v>
                </c:pt>
                <c:pt idx="5854">
                  <c:v>2.9586199999999999E-8</c:v>
                </c:pt>
                <c:pt idx="5855">
                  <c:v>2.9592499999999998E-8</c:v>
                </c:pt>
                <c:pt idx="5856">
                  <c:v>2.95987E-8</c:v>
                </c:pt>
                <c:pt idx="5857">
                  <c:v>2.9604999999999999E-8</c:v>
                </c:pt>
                <c:pt idx="5858">
                  <c:v>2.96112E-8</c:v>
                </c:pt>
                <c:pt idx="5859">
                  <c:v>2.96175E-8</c:v>
                </c:pt>
                <c:pt idx="5860">
                  <c:v>2.9623700000000001E-8</c:v>
                </c:pt>
                <c:pt idx="5861">
                  <c:v>2.9630000000000001E-8</c:v>
                </c:pt>
                <c:pt idx="5862">
                  <c:v>2.9636199999999999E-8</c:v>
                </c:pt>
                <c:pt idx="5863">
                  <c:v>2.9642499999999999E-8</c:v>
                </c:pt>
                <c:pt idx="5864">
                  <c:v>2.96487E-8</c:v>
                </c:pt>
                <c:pt idx="5865">
                  <c:v>2.9655E-8</c:v>
                </c:pt>
                <c:pt idx="5866">
                  <c:v>2.9661200000000001E-8</c:v>
                </c:pt>
                <c:pt idx="5867">
                  <c:v>2.9667500000000001E-8</c:v>
                </c:pt>
                <c:pt idx="5868">
                  <c:v>2.9673699999999999E-8</c:v>
                </c:pt>
                <c:pt idx="5869">
                  <c:v>2.9679999999999998E-8</c:v>
                </c:pt>
                <c:pt idx="5870">
                  <c:v>2.9686199999999999E-8</c:v>
                </c:pt>
                <c:pt idx="5871">
                  <c:v>2.9692499999999999E-8</c:v>
                </c:pt>
                <c:pt idx="5872">
                  <c:v>2.96987E-8</c:v>
                </c:pt>
                <c:pt idx="5873">
                  <c:v>2.9705E-8</c:v>
                </c:pt>
                <c:pt idx="5874">
                  <c:v>2.9711200000000001E-8</c:v>
                </c:pt>
                <c:pt idx="5875">
                  <c:v>2.9717500000000001E-8</c:v>
                </c:pt>
                <c:pt idx="5876">
                  <c:v>2.9723699999999999E-8</c:v>
                </c:pt>
                <c:pt idx="5877">
                  <c:v>2.9729999999999999E-8</c:v>
                </c:pt>
                <c:pt idx="5878">
                  <c:v>2.97362E-8</c:v>
                </c:pt>
                <c:pt idx="5879">
                  <c:v>2.97425E-8</c:v>
                </c:pt>
                <c:pt idx="5880">
                  <c:v>2.9748700000000001E-8</c:v>
                </c:pt>
                <c:pt idx="5881">
                  <c:v>2.9755000000000001E-8</c:v>
                </c:pt>
                <c:pt idx="5882">
                  <c:v>2.9761199999999999E-8</c:v>
                </c:pt>
                <c:pt idx="5883">
                  <c:v>2.9767499999999998E-8</c:v>
                </c:pt>
                <c:pt idx="5884">
                  <c:v>2.9773699999999999E-8</c:v>
                </c:pt>
                <c:pt idx="5885">
                  <c:v>2.9779999999999999E-8</c:v>
                </c:pt>
                <c:pt idx="5886">
                  <c:v>2.97862E-8</c:v>
                </c:pt>
                <c:pt idx="5887">
                  <c:v>2.97925E-8</c:v>
                </c:pt>
                <c:pt idx="5888">
                  <c:v>2.9798700000000001E-8</c:v>
                </c:pt>
                <c:pt idx="5889">
                  <c:v>2.9805000000000001E-8</c:v>
                </c:pt>
                <c:pt idx="5890">
                  <c:v>2.9811199999999999E-8</c:v>
                </c:pt>
                <c:pt idx="5891">
                  <c:v>2.9817500000000002E-8</c:v>
                </c:pt>
                <c:pt idx="5892">
                  <c:v>2.98237E-8</c:v>
                </c:pt>
                <c:pt idx="5893">
                  <c:v>2.9830000000000003E-8</c:v>
                </c:pt>
                <c:pt idx="5894">
                  <c:v>2.9836200000000001E-8</c:v>
                </c:pt>
                <c:pt idx="5895">
                  <c:v>2.9842499999999997E-8</c:v>
                </c:pt>
                <c:pt idx="5896">
                  <c:v>2.9848700000000002E-8</c:v>
                </c:pt>
                <c:pt idx="5897">
                  <c:v>2.9854999999999998E-8</c:v>
                </c:pt>
                <c:pt idx="5898">
                  <c:v>2.9861200000000003E-8</c:v>
                </c:pt>
                <c:pt idx="5899">
                  <c:v>2.9867499999999999E-8</c:v>
                </c:pt>
                <c:pt idx="5900">
                  <c:v>2.9873699999999997E-8</c:v>
                </c:pt>
                <c:pt idx="5901">
                  <c:v>2.988E-8</c:v>
                </c:pt>
                <c:pt idx="5902">
                  <c:v>2.9886199999999998E-8</c:v>
                </c:pt>
                <c:pt idx="5903">
                  <c:v>2.9892500000000001E-8</c:v>
                </c:pt>
                <c:pt idx="5904">
                  <c:v>2.9898699999999999E-8</c:v>
                </c:pt>
                <c:pt idx="5905">
                  <c:v>2.9905000000000002E-8</c:v>
                </c:pt>
                <c:pt idx="5906">
                  <c:v>2.99112E-8</c:v>
                </c:pt>
                <c:pt idx="5907">
                  <c:v>2.9917500000000003E-8</c:v>
                </c:pt>
                <c:pt idx="5908">
                  <c:v>2.9923700000000001E-8</c:v>
                </c:pt>
                <c:pt idx="5909">
                  <c:v>2.9929999999999997E-8</c:v>
                </c:pt>
                <c:pt idx="5910">
                  <c:v>2.9936200000000002E-8</c:v>
                </c:pt>
                <c:pt idx="5911">
                  <c:v>2.9942499999999998E-8</c:v>
                </c:pt>
                <c:pt idx="5912">
                  <c:v>2.9948700000000003E-8</c:v>
                </c:pt>
                <c:pt idx="5913">
                  <c:v>2.9954999999999999E-8</c:v>
                </c:pt>
                <c:pt idx="5914">
                  <c:v>2.9961199999999997E-8</c:v>
                </c:pt>
                <c:pt idx="5915">
                  <c:v>2.99675E-8</c:v>
                </c:pt>
                <c:pt idx="5916">
                  <c:v>2.9973699999999998E-8</c:v>
                </c:pt>
                <c:pt idx="5917">
                  <c:v>2.9980000000000001E-8</c:v>
                </c:pt>
                <c:pt idx="5918">
                  <c:v>2.9986199999999999E-8</c:v>
                </c:pt>
                <c:pt idx="5919">
                  <c:v>2.9992500000000002E-8</c:v>
                </c:pt>
                <c:pt idx="5920">
                  <c:v>2.99987E-8</c:v>
                </c:pt>
                <c:pt idx="5921">
                  <c:v>3.0005000000000003E-8</c:v>
                </c:pt>
                <c:pt idx="5922">
                  <c:v>3.0011200000000001E-8</c:v>
                </c:pt>
                <c:pt idx="5923">
                  <c:v>3.0017499999999997E-8</c:v>
                </c:pt>
                <c:pt idx="5924">
                  <c:v>3.0023700000000002E-8</c:v>
                </c:pt>
                <c:pt idx="5925">
                  <c:v>3.0029999999999998E-8</c:v>
                </c:pt>
                <c:pt idx="5926">
                  <c:v>3.0036200000000003E-8</c:v>
                </c:pt>
                <c:pt idx="5927">
                  <c:v>3.0042499999999999E-8</c:v>
                </c:pt>
                <c:pt idx="5928">
                  <c:v>3.0048699999999997E-8</c:v>
                </c:pt>
                <c:pt idx="5929">
                  <c:v>3.0055E-8</c:v>
                </c:pt>
                <c:pt idx="5930">
                  <c:v>3.0061199999999998E-8</c:v>
                </c:pt>
                <c:pt idx="5931">
                  <c:v>3.0067500000000001E-8</c:v>
                </c:pt>
                <c:pt idx="5932">
                  <c:v>3.0073699999999999E-8</c:v>
                </c:pt>
                <c:pt idx="5933">
                  <c:v>3.0080000000000002E-8</c:v>
                </c:pt>
                <c:pt idx="5934">
                  <c:v>3.00862E-8</c:v>
                </c:pt>
                <c:pt idx="5935">
                  <c:v>3.0092500000000003E-8</c:v>
                </c:pt>
                <c:pt idx="5936">
                  <c:v>3.0098700000000001E-8</c:v>
                </c:pt>
                <c:pt idx="5937">
                  <c:v>3.0104999999999997E-8</c:v>
                </c:pt>
                <c:pt idx="5938">
                  <c:v>3.0111200000000002E-8</c:v>
                </c:pt>
                <c:pt idx="5939">
                  <c:v>3.0117499999999998E-8</c:v>
                </c:pt>
                <c:pt idx="5940">
                  <c:v>3.0123700000000003E-8</c:v>
                </c:pt>
                <c:pt idx="5941">
                  <c:v>3.0129999999999999E-8</c:v>
                </c:pt>
                <c:pt idx="5942">
                  <c:v>3.0136199999999997E-8</c:v>
                </c:pt>
                <c:pt idx="5943">
                  <c:v>3.01425E-8</c:v>
                </c:pt>
                <c:pt idx="5944">
                  <c:v>3.0148699999999998E-8</c:v>
                </c:pt>
                <c:pt idx="5945">
                  <c:v>3.0155000000000001E-8</c:v>
                </c:pt>
                <c:pt idx="5946">
                  <c:v>3.0161199999999999E-8</c:v>
                </c:pt>
                <c:pt idx="5947">
                  <c:v>3.0167500000000002E-8</c:v>
                </c:pt>
                <c:pt idx="5948">
                  <c:v>3.01737E-8</c:v>
                </c:pt>
                <c:pt idx="5949">
                  <c:v>3.0180000000000003E-8</c:v>
                </c:pt>
                <c:pt idx="5950">
                  <c:v>3.0186200000000001E-8</c:v>
                </c:pt>
                <c:pt idx="5951">
                  <c:v>3.0192499999999997E-8</c:v>
                </c:pt>
                <c:pt idx="5952">
                  <c:v>3.0198700000000002E-8</c:v>
                </c:pt>
                <c:pt idx="5953">
                  <c:v>3.0204999999999998E-8</c:v>
                </c:pt>
                <c:pt idx="5954">
                  <c:v>3.0211200000000003E-8</c:v>
                </c:pt>
                <c:pt idx="5955">
                  <c:v>3.0217499999999999E-8</c:v>
                </c:pt>
                <c:pt idx="5956">
                  <c:v>3.0223699999999997E-8</c:v>
                </c:pt>
                <c:pt idx="5957">
                  <c:v>3.023E-8</c:v>
                </c:pt>
                <c:pt idx="5958">
                  <c:v>3.0236199999999998E-8</c:v>
                </c:pt>
                <c:pt idx="5959">
                  <c:v>3.0242500000000001E-8</c:v>
                </c:pt>
                <c:pt idx="5960">
                  <c:v>3.0248699999999999E-8</c:v>
                </c:pt>
                <c:pt idx="5961">
                  <c:v>3.0255000000000002E-8</c:v>
                </c:pt>
                <c:pt idx="5962">
                  <c:v>3.02612E-8</c:v>
                </c:pt>
                <c:pt idx="5963">
                  <c:v>3.0267500000000003E-8</c:v>
                </c:pt>
                <c:pt idx="5964">
                  <c:v>3.0273700000000001E-8</c:v>
                </c:pt>
                <c:pt idx="5965">
                  <c:v>3.0279999999999997E-8</c:v>
                </c:pt>
                <c:pt idx="5966">
                  <c:v>3.0286200000000002E-8</c:v>
                </c:pt>
                <c:pt idx="5967">
                  <c:v>3.0292499999999998E-8</c:v>
                </c:pt>
                <c:pt idx="5968">
                  <c:v>3.0298700000000003E-8</c:v>
                </c:pt>
                <c:pt idx="5969">
                  <c:v>3.0304999999999999E-8</c:v>
                </c:pt>
                <c:pt idx="5970">
                  <c:v>3.0311199999999997E-8</c:v>
                </c:pt>
                <c:pt idx="5971">
                  <c:v>3.03175E-8</c:v>
                </c:pt>
                <c:pt idx="5972">
                  <c:v>3.0323699999999998E-8</c:v>
                </c:pt>
                <c:pt idx="5973">
                  <c:v>3.0330000000000001E-8</c:v>
                </c:pt>
                <c:pt idx="5974">
                  <c:v>3.0336199999999999E-8</c:v>
                </c:pt>
                <c:pt idx="5975">
                  <c:v>3.0342500000000002E-8</c:v>
                </c:pt>
                <c:pt idx="5976">
                  <c:v>3.03487E-8</c:v>
                </c:pt>
                <c:pt idx="5977">
                  <c:v>3.0355000000000003E-8</c:v>
                </c:pt>
                <c:pt idx="5978">
                  <c:v>3.0361200000000001E-8</c:v>
                </c:pt>
                <c:pt idx="5979">
                  <c:v>3.0367499999999997E-8</c:v>
                </c:pt>
                <c:pt idx="5980">
                  <c:v>3.0373700000000002E-8</c:v>
                </c:pt>
                <c:pt idx="5981">
                  <c:v>3.0379999999999998E-8</c:v>
                </c:pt>
                <c:pt idx="5982">
                  <c:v>3.0386200000000002E-8</c:v>
                </c:pt>
                <c:pt idx="5983">
                  <c:v>3.0392499999999999E-8</c:v>
                </c:pt>
                <c:pt idx="5984">
                  <c:v>3.0398699999999997E-8</c:v>
                </c:pt>
                <c:pt idx="5985">
                  <c:v>3.0405E-8</c:v>
                </c:pt>
                <c:pt idx="5986">
                  <c:v>3.0411199999999998E-8</c:v>
                </c:pt>
                <c:pt idx="5987">
                  <c:v>3.0417500000000001E-8</c:v>
                </c:pt>
                <c:pt idx="5988">
                  <c:v>3.0423699999999999E-8</c:v>
                </c:pt>
                <c:pt idx="5989">
                  <c:v>3.0430000000000002E-8</c:v>
                </c:pt>
                <c:pt idx="5990">
                  <c:v>3.04362E-8</c:v>
                </c:pt>
                <c:pt idx="5991">
                  <c:v>3.0442500000000003E-8</c:v>
                </c:pt>
                <c:pt idx="5992">
                  <c:v>3.0448700000000001E-8</c:v>
                </c:pt>
                <c:pt idx="5993">
                  <c:v>3.0454999999999997E-8</c:v>
                </c:pt>
                <c:pt idx="5994">
                  <c:v>3.0461200000000001E-8</c:v>
                </c:pt>
                <c:pt idx="5995">
                  <c:v>3.0467499999999998E-8</c:v>
                </c:pt>
                <c:pt idx="5996">
                  <c:v>3.0473700000000002E-8</c:v>
                </c:pt>
                <c:pt idx="5997">
                  <c:v>3.0479999999999999E-8</c:v>
                </c:pt>
                <c:pt idx="5998">
                  <c:v>3.0486199999999997E-8</c:v>
                </c:pt>
                <c:pt idx="5999">
                  <c:v>3.04925E-8</c:v>
                </c:pt>
                <c:pt idx="6000">
                  <c:v>3.0498699999999998E-8</c:v>
                </c:pt>
                <c:pt idx="6001">
                  <c:v>3.0505000000000001E-8</c:v>
                </c:pt>
                <c:pt idx="6002">
                  <c:v>3.0511199999999999E-8</c:v>
                </c:pt>
                <c:pt idx="6003">
                  <c:v>3.0517500000000002E-8</c:v>
                </c:pt>
                <c:pt idx="6004">
                  <c:v>3.05237E-8</c:v>
                </c:pt>
                <c:pt idx="6005">
                  <c:v>3.0530000000000003E-8</c:v>
                </c:pt>
                <c:pt idx="6006">
                  <c:v>3.05362E-8</c:v>
                </c:pt>
                <c:pt idx="6007">
                  <c:v>3.0542499999999997E-8</c:v>
                </c:pt>
                <c:pt idx="6008">
                  <c:v>3.0548700000000001E-8</c:v>
                </c:pt>
                <c:pt idx="6009">
                  <c:v>3.0554999999999998E-8</c:v>
                </c:pt>
                <c:pt idx="6010">
                  <c:v>3.0561200000000002E-8</c:v>
                </c:pt>
                <c:pt idx="6011">
                  <c:v>3.0567499999999999E-8</c:v>
                </c:pt>
                <c:pt idx="6012">
                  <c:v>3.0573700000000003E-8</c:v>
                </c:pt>
                <c:pt idx="6013">
                  <c:v>3.058E-8</c:v>
                </c:pt>
                <c:pt idx="6014">
                  <c:v>3.0586199999999998E-8</c:v>
                </c:pt>
                <c:pt idx="6015">
                  <c:v>3.0592500000000001E-8</c:v>
                </c:pt>
                <c:pt idx="6016">
                  <c:v>3.0598699999999999E-8</c:v>
                </c:pt>
                <c:pt idx="6017">
                  <c:v>3.0605000000000002E-8</c:v>
                </c:pt>
                <c:pt idx="6018">
                  <c:v>3.06112E-8</c:v>
                </c:pt>
                <c:pt idx="6019">
                  <c:v>3.0617500000000003E-8</c:v>
                </c:pt>
                <c:pt idx="6020">
                  <c:v>3.06237E-8</c:v>
                </c:pt>
                <c:pt idx="6021">
                  <c:v>3.0629999999999997E-8</c:v>
                </c:pt>
                <c:pt idx="6022">
                  <c:v>3.0636200000000001E-8</c:v>
                </c:pt>
                <c:pt idx="6023">
                  <c:v>3.0642499999999998E-8</c:v>
                </c:pt>
                <c:pt idx="6024">
                  <c:v>3.0648700000000002E-8</c:v>
                </c:pt>
                <c:pt idx="6025">
                  <c:v>3.0654999999999999E-8</c:v>
                </c:pt>
                <c:pt idx="6026">
                  <c:v>3.0661200000000003E-8</c:v>
                </c:pt>
                <c:pt idx="6027">
                  <c:v>3.06675E-8</c:v>
                </c:pt>
                <c:pt idx="6028">
                  <c:v>3.0673699999999998E-8</c:v>
                </c:pt>
                <c:pt idx="6029">
                  <c:v>3.0680000000000001E-8</c:v>
                </c:pt>
                <c:pt idx="6030">
                  <c:v>3.0686199999999999E-8</c:v>
                </c:pt>
                <c:pt idx="6031">
                  <c:v>3.0692500000000002E-8</c:v>
                </c:pt>
                <c:pt idx="6032">
                  <c:v>3.0698699999999999E-8</c:v>
                </c:pt>
                <c:pt idx="6033">
                  <c:v>3.0705000000000003E-8</c:v>
                </c:pt>
                <c:pt idx="6034">
                  <c:v>3.07112E-8</c:v>
                </c:pt>
                <c:pt idx="6035">
                  <c:v>3.0717499999999997E-8</c:v>
                </c:pt>
                <c:pt idx="6036">
                  <c:v>3.0723700000000001E-8</c:v>
                </c:pt>
                <c:pt idx="6037">
                  <c:v>3.0729999999999998E-8</c:v>
                </c:pt>
                <c:pt idx="6038">
                  <c:v>3.0736200000000002E-8</c:v>
                </c:pt>
                <c:pt idx="6039">
                  <c:v>3.0742499999999999E-8</c:v>
                </c:pt>
                <c:pt idx="6040">
                  <c:v>3.0748700000000003E-8</c:v>
                </c:pt>
                <c:pt idx="6041">
                  <c:v>3.0755E-8</c:v>
                </c:pt>
                <c:pt idx="6042">
                  <c:v>3.0761199999999998E-8</c:v>
                </c:pt>
                <c:pt idx="6043">
                  <c:v>3.0767500000000001E-8</c:v>
                </c:pt>
                <c:pt idx="6044">
                  <c:v>3.0773699999999998E-8</c:v>
                </c:pt>
                <c:pt idx="6045">
                  <c:v>3.0780000000000002E-8</c:v>
                </c:pt>
                <c:pt idx="6046">
                  <c:v>3.0786199999999999E-8</c:v>
                </c:pt>
                <c:pt idx="6047">
                  <c:v>3.0792500000000003E-8</c:v>
                </c:pt>
                <c:pt idx="6048">
                  <c:v>3.07987E-8</c:v>
                </c:pt>
                <c:pt idx="6049">
                  <c:v>3.0804999999999997E-8</c:v>
                </c:pt>
                <c:pt idx="6050">
                  <c:v>3.0811200000000001E-8</c:v>
                </c:pt>
                <c:pt idx="6051">
                  <c:v>3.0817499999999998E-8</c:v>
                </c:pt>
                <c:pt idx="6052">
                  <c:v>3.0823700000000002E-8</c:v>
                </c:pt>
                <c:pt idx="6053">
                  <c:v>3.0829999999999999E-8</c:v>
                </c:pt>
                <c:pt idx="6054">
                  <c:v>3.0836200000000003E-8</c:v>
                </c:pt>
                <c:pt idx="6055">
                  <c:v>3.08425E-8</c:v>
                </c:pt>
                <c:pt idx="6056">
                  <c:v>3.0848699999999998E-8</c:v>
                </c:pt>
                <c:pt idx="6057">
                  <c:v>3.0855000000000001E-8</c:v>
                </c:pt>
                <c:pt idx="6058">
                  <c:v>3.0861199999999998E-8</c:v>
                </c:pt>
                <c:pt idx="6059">
                  <c:v>3.0867500000000002E-8</c:v>
                </c:pt>
                <c:pt idx="6060">
                  <c:v>3.0873699999999999E-8</c:v>
                </c:pt>
                <c:pt idx="6061">
                  <c:v>3.0880000000000003E-8</c:v>
                </c:pt>
                <c:pt idx="6062">
                  <c:v>3.08862E-8</c:v>
                </c:pt>
                <c:pt idx="6063">
                  <c:v>3.0892499999999997E-8</c:v>
                </c:pt>
                <c:pt idx="6064">
                  <c:v>3.0898700000000001E-8</c:v>
                </c:pt>
                <c:pt idx="6065">
                  <c:v>3.0904999999999998E-8</c:v>
                </c:pt>
                <c:pt idx="6066">
                  <c:v>3.0911200000000002E-8</c:v>
                </c:pt>
                <c:pt idx="6067">
                  <c:v>3.0917499999999999E-8</c:v>
                </c:pt>
                <c:pt idx="6068">
                  <c:v>3.0923700000000003E-8</c:v>
                </c:pt>
                <c:pt idx="6069">
                  <c:v>3.093E-8</c:v>
                </c:pt>
                <c:pt idx="6070">
                  <c:v>3.0936199999999997E-8</c:v>
                </c:pt>
                <c:pt idx="6071">
                  <c:v>3.0942500000000001E-8</c:v>
                </c:pt>
                <c:pt idx="6072">
                  <c:v>3.0948699999999998E-8</c:v>
                </c:pt>
                <c:pt idx="6073">
                  <c:v>3.0955000000000002E-8</c:v>
                </c:pt>
                <c:pt idx="6074">
                  <c:v>3.0961199999999999E-8</c:v>
                </c:pt>
                <c:pt idx="6075">
                  <c:v>3.0967500000000003E-8</c:v>
                </c:pt>
                <c:pt idx="6076">
                  <c:v>3.09737E-8</c:v>
                </c:pt>
                <c:pt idx="6077">
                  <c:v>3.0979999999999997E-8</c:v>
                </c:pt>
                <c:pt idx="6078">
                  <c:v>3.0986200000000001E-8</c:v>
                </c:pt>
                <c:pt idx="6079">
                  <c:v>3.0992499999999998E-8</c:v>
                </c:pt>
                <c:pt idx="6080">
                  <c:v>3.0998700000000002E-8</c:v>
                </c:pt>
                <c:pt idx="6081">
                  <c:v>3.1004999999999999E-8</c:v>
                </c:pt>
                <c:pt idx="6082">
                  <c:v>3.1011200000000003E-8</c:v>
                </c:pt>
                <c:pt idx="6083">
                  <c:v>3.10175E-8</c:v>
                </c:pt>
                <c:pt idx="6084">
                  <c:v>3.1023699999999997E-8</c:v>
                </c:pt>
                <c:pt idx="6085">
                  <c:v>3.1030000000000001E-8</c:v>
                </c:pt>
                <c:pt idx="6086">
                  <c:v>3.1036199999999998E-8</c:v>
                </c:pt>
                <c:pt idx="6087">
                  <c:v>3.1042500000000002E-8</c:v>
                </c:pt>
                <c:pt idx="6088">
                  <c:v>3.1048699999999999E-8</c:v>
                </c:pt>
                <c:pt idx="6089">
                  <c:v>3.1055000000000002E-8</c:v>
                </c:pt>
                <c:pt idx="6090">
                  <c:v>3.10612E-8</c:v>
                </c:pt>
                <c:pt idx="6091">
                  <c:v>3.1067499999999997E-8</c:v>
                </c:pt>
                <c:pt idx="6092">
                  <c:v>3.1073700000000001E-8</c:v>
                </c:pt>
                <c:pt idx="6093">
                  <c:v>3.1079999999999998E-8</c:v>
                </c:pt>
                <c:pt idx="6094">
                  <c:v>3.1086200000000002E-8</c:v>
                </c:pt>
                <c:pt idx="6095">
                  <c:v>3.1092499999999999E-8</c:v>
                </c:pt>
                <c:pt idx="6096">
                  <c:v>3.1098700000000003E-8</c:v>
                </c:pt>
                <c:pt idx="6097">
                  <c:v>3.1105E-8</c:v>
                </c:pt>
                <c:pt idx="6098">
                  <c:v>3.1111199999999997E-8</c:v>
                </c:pt>
                <c:pt idx="6099">
                  <c:v>3.1117500000000001E-8</c:v>
                </c:pt>
                <c:pt idx="6100">
                  <c:v>3.1123699999999998E-8</c:v>
                </c:pt>
                <c:pt idx="6101">
                  <c:v>3.1130000000000001E-8</c:v>
                </c:pt>
                <c:pt idx="6102">
                  <c:v>3.1136199999999999E-8</c:v>
                </c:pt>
                <c:pt idx="6103">
                  <c:v>3.1142500000000002E-8</c:v>
                </c:pt>
                <c:pt idx="6104">
                  <c:v>3.11487E-8</c:v>
                </c:pt>
                <c:pt idx="6105">
                  <c:v>3.1154999999999997E-8</c:v>
                </c:pt>
                <c:pt idx="6106">
                  <c:v>3.1161200000000001E-8</c:v>
                </c:pt>
                <c:pt idx="6107">
                  <c:v>3.1167499999999998E-8</c:v>
                </c:pt>
                <c:pt idx="6108">
                  <c:v>3.1173700000000002E-8</c:v>
                </c:pt>
                <c:pt idx="6109">
                  <c:v>3.1179999999999999E-8</c:v>
                </c:pt>
                <c:pt idx="6110">
                  <c:v>3.1186200000000003E-8</c:v>
                </c:pt>
                <c:pt idx="6111">
                  <c:v>3.11925E-8</c:v>
                </c:pt>
                <c:pt idx="6112">
                  <c:v>3.1198699999999997E-8</c:v>
                </c:pt>
                <c:pt idx="6113">
                  <c:v>3.1205E-8</c:v>
                </c:pt>
                <c:pt idx="6114">
                  <c:v>3.1211199999999998E-8</c:v>
                </c:pt>
                <c:pt idx="6115">
                  <c:v>3.1217500000000001E-8</c:v>
                </c:pt>
                <c:pt idx="6116">
                  <c:v>3.1223699999999999E-8</c:v>
                </c:pt>
                <c:pt idx="6117">
                  <c:v>3.1230000000000002E-8</c:v>
                </c:pt>
                <c:pt idx="6118">
                  <c:v>3.12362E-8</c:v>
                </c:pt>
                <c:pt idx="6119">
                  <c:v>3.1242499999999997E-8</c:v>
                </c:pt>
                <c:pt idx="6120">
                  <c:v>3.1248700000000001E-8</c:v>
                </c:pt>
                <c:pt idx="6121">
                  <c:v>3.1254999999999998E-8</c:v>
                </c:pt>
                <c:pt idx="6122">
                  <c:v>3.1261200000000002E-8</c:v>
                </c:pt>
                <c:pt idx="6123">
                  <c:v>3.1267499999999999E-8</c:v>
                </c:pt>
                <c:pt idx="6124">
                  <c:v>3.1273700000000003E-8</c:v>
                </c:pt>
                <c:pt idx="6125">
                  <c:v>3.128E-8</c:v>
                </c:pt>
                <c:pt idx="6126">
                  <c:v>3.1286199999999997E-8</c:v>
                </c:pt>
                <c:pt idx="6127">
                  <c:v>3.12925E-8</c:v>
                </c:pt>
                <c:pt idx="6128">
                  <c:v>3.1298699999999998E-8</c:v>
                </c:pt>
                <c:pt idx="6129">
                  <c:v>3.1305000000000001E-8</c:v>
                </c:pt>
                <c:pt idx="6130">
                  <c:v>3.1311199999999999E-8</c:v>
                </c:pt>
                <c:pt idx="6131">
                  <c:v>3.1317500000000002E-8</c:v>
                </c:pt>
                <c:pt idx="6132">
                  <c:v>3.13237E-8</c:v>
                </c:pt>
                <c:pt idx="6133">
                  <c:v>3.1330000000000003E-8</c:v>
                </c:pt>
                <c:pt idx="6134">
                  <c:v>3.1336200000000001E-8</c:v>
                </c:pt>
                <c:pt idx="6135">
                  <c:v>3.1342499999999998E-8</c:v>
                </c:pt>
                <c:pt idx="6136">
                  <c:v>3.1348700000000002E-8</c:v>
                </c:pt>
                <c:pt idx="6137">
                  <c:v>3.1354999999999999E-8</c:v>
                </c:pt>
                <c:pt idx="6138">
                  <c:v>3.1361200000000003E-8</c:v>
                </c:pt>
                <c:pt idx="6139">
                  <c:v>3.1367499999999999E-8</c:v>
                </c:pt>
                <c:pt idx="6140">
                  <c:v>3.1373699999999997E-8</c:v>
                </c:pt>
                <c:pt idx="6141">
                  <c:v>3.138E-8</c:v>
                </c:pt>
                <c:pt idx="6142">
                  <c:v>3.1386199999999998E-8</c:v>
                </c:pt>
                <c:pt idx="6143">
                  <c:v>3.1392500000000001E-8</c:v>
                </c:pt>
                <c:pt idx="6144">
                  <c:v>3.1398699999999999E-8</c:v>
                </c:pt>
                <c:pt idx="6145">
                  <c:v>3.1405000000000002E-8</c:v>
                </c:pt>
                <c:pt idx="6146">
                  <c:v>3.14112E-8</c:v>
                </c:pt>
                <c:pt idx="6147">
                  <c:v>3.1417500000000003E-8</c:v>
                </c:pt>
                <c:pt idx="6148">
                  <c:v>3.1423700000000001E-8</c:v>
                </c:pt>
                <c:pt idx="6149">
                  <c:v>3.1429999999999998E-8</c:v>
                </c:pt>
                <c:pt idx="6150">
                  <c:v>3.1436200000000002E-8</c:v>
                </c:pt>
                <c:pt idx="6151">
                  <c:v>3.1442499999999998E-8</c:v>
                </c:pt>
                <c:pt idx="6152">
                  <c:v>3.1448700000000003E-8</c:v>
                </c:pt>
                <c:pt idx="6153">
                  <c:v>3.1454999999999999E-8</c:v>
                </c:pt>
                <c:pt idx="6154">
                  <c:v>3.1461199999999997E-8</c:v>
                </c:pt>
                <c:pt idx="6155">
                  <c:v>3.14675E-8</c:v>
                </c:pt>
                <c:pt idx="6156">
                  <c:v>3.1473699999999998E-8</c:v>
                </c:pt>
                <c:pt idx="6157">
                  <c:v>3.1480000000000001E-8</c:v>
                </c:pt>
                <c:pt idx="6158">
                  <c:v>3.1486199999999999E-8</c:v>
                </c:pt>
                <c:pt idx="6159">
                  <c:v>3.1492500000000002E-8</c:v>
                </c:pt>
                <c:pt idx="6160">
                  <c:v>3.14987E-8</c:v>
                </c:pt>
                <c:pt idx="6161">
                  <c:v>3.1505000000000003E-8</c:v>
                </c:pt>
                <c:pt idx="6162">
                  <c:v>3.1511200000000001E-8</c:v>
                </c:pt>
                <c:pt idx="6163">
                  <c:v>3.1517499999999998E-8</c:v>
                </c:pt>
                <c:pt idx="6164">
                  <c:v>3.1523700000000002E-8</c:v>
                </c:pt>
                <c:pt idx="6165">
                  <c:v>3.1529999999999998E-8</c:v>
                </c:pt>
                <c:pt idx="6166">
                  <c:v>3.1536200000000003E-8</c:v>
                </c:pt>
                <c:pt idx="6167">
                  <c:v>3.1542499999999999E-8</c:v>
                </c:pt>
                <c:pt idx="6168">
                  <c:v>3.1548699999999997E-8</c:v>
                </c:pt>
                <c:pt idx="6169">
                  <c:v>3.1555E-8</c:v>
                </c:pt>
                <c:pt idx="6170">
                  <c:v>3.1561199999999998E-8</c:v>
                </c:pt>
                <c:pt idx="6171">
                  <c:v>3.1567500000000001E-8</c:v>
                </c:pt>
                <c:pt idx="6172">
                  <c:v>3.1573699999999999E-8</c:v>
                </c:pt>
                <c:pt idx="6173">
                  <c:v>3.1580000000000002E-8</c:v>
                </c:pt>
                <c:pt idx="6174">
                  <c:v>3.15862E-8</c:v>
                </c:pt>
                <c:pt idx="6175">
                  <c:v>3.1592500000000003E-8</c:v>
                </c:pt>
                <c:pt idx="6176">
                  <c:v>3.1598700000000001E-8</c:v>
                </c:pt>
                <c:pt idx="6177">
                  <c:v>3.1604999999999997E-8</c:v>
                </c:pt>
                <c:pt idx="6178">
                  <c:v>3.1611200000000002E-8</c:v>
                </c:pt>
                <c:pt idx="6179">
                  <c:v>3.1617499999999998E-8</c:v>
                </c:pt>
                <c:pt idx="6180">
                  <c:v>3.1623700000000003E-8</c:v>
                </c:pt>
                <c:pt idx="6181">
                  <c:v>3.1629999999999999E-8</c:v>
                </c:pt>
                <c:pt idx="6182">
                  <c:v>3.1636199999999997E-8</c:v>
                </c:pt>
                <c:pt idx="6183">
                  <c:v>3.16425E-8</c:v>
                </c:pt>
                <c:pt idx="6184">
                  <c:v>3.1648699999999998E-8</c:v>
                </c:pt>
                <c:pt idx="6185">
                  <c:v>3.1655000000000001E-8</c:v>
                </c:pt>
                <c:pt idx="6186">
                  <c:v>3.1661199999999999E-8</c:v>
                </c:pt>
                <c:pt idx="6187">
                  <c:v>3.1667500000000002E-8</c:v>
                </c:pt>
                <c:pt idx="6188">
                  <c:v>3.16737E-8</c:v>
                </c:pt>
                <c:pt idx="6189">
                  <c:v>3.1680000000000003E-8</c:v>
                </c:pt>
                <c:pt idx="6190">
                  <c:v>3.1686200000000001E-8</c:v>
                </c:pt>
                <c:pt idx="6191">
                  <c:v>3.1692499999999997E-8</c:v>
                </c:pt>
                <c:pt idx="6192">
                  <c:v>3.1698700000000002E-8</c:v>
                </c:pt>
                <c:pt idx="6193">
                  <c:v>3.1704999999999998E-8</c:v>
                </c:pt>
                <c:pt idx="6194">
                  <c:v>3.1711200000000003E-8</c:v>
                </c:pt>
                <c:pt idx="6195">
                  <c:v>3.1717499999999999E-8</c:v>
                </c:pt>
                <c:pt idx="6196">
                  <c:v>3.1723699999999997E-8</c:v>
                </c:pt>
                <c:pt idx="6197">
                  <c:v>3.173E-8</c:v>
                </c:pt>
                <c:pt idx="6198">
                  <c:v>3.1736199999999998E-8</c:v>
                </c:pt>
                <c:pt idx="6199">
                  <c:v>3.1742500000000001E-8</c:v>
                </c:pt>
                <c:pt idx="6200">
                  <c:v>3.1748699999999999E-8</c:v>
                </c:pt>
                <c:pt idx="6201">
                  <c:v>3.1755000000000002E-8</c:v>
                </c:pt>
                <c:pt idx="6202">
                  <c:v>3.17612E-8</c:v>
                </c:pt>
                <c:pt idx="6203">
                  <c:v>3.1767500000000003E-8</c:v>
                </c:pt>
                <c:pt idx="6204">
                  <c:v>3.1773700000000001E-8</c:v>
                </c:pt>
                <c:pt idx="6205">
                  <c:v>3.1779999999999997E-8</c:v>
                </c:pt>
                <c:pt idx="6206">
                  <c:v>3.1786200000000002E-8</c:v>
                </c:pt>
                <c:pt idx="6207">
                  <c:v>3.1792499999999998E-8</c:v>
                </c:pt>
                <c:pt idx="6208">
                  <c:v>3.1798700000000003E-8</c:v>
                </c:pt>
                <c:pt idx="6209">
                  <c:v>3.1804999999999999E-8</c:v>
                </c:pt>
                <c:pt idx="6210">
                  <c:v>3.1811199999999997E-8</c:v>
                </c:pt>
                <c:pt idx="6211">
                  <c:v>3.18175E-8</c:v>
                </c:pt>
                <c:pt idx="6212">
                  <c:v>3.1823699999999998E-8</c:v>
                </c:pt>
                <c:pt idx="6213">
                  <c:v>3.1830000000000001E-8</c:v>
                </c:pt>
                <c:pt idx="6214">
                  <c:v>3.1836199999999999E-8</c:v>
                </c:pt>
                <c:pt idx="6215">
                  <c:v>3.1842500000000002E-8</c:v>
                </c:pt>
                <c:pt idx="6216">
                  <c:v>3.18487E-8</c:v>
                </c:pt>
                <c:pt idx="6217">
                  <c:v>3.1855000000000003E-8</c:v>
                </c:pt>
                <c:pt idx="6218">
                  <c:v>3.1861200000000001E-8</c:v>
                </c:pt>
                <c:pt idx="6219">
                  <c:v>3.1867499999999997E-8</c:v>
                </c:pt>
                <c:pt idx="6220">
                  <c:v>3.1873700000000002E-8</c:v>
                </c:pt>
                <c:pt idx="6221">
                  <c:v>3.1879999999999998E-8</c:v>
                </c:pt>
                <c:pt idx="6222">
                  <c:v>3.1886200000000003E-8</c:v>
                </c:pt>
                <c:pt idx="6223">
                  <c:v>3.1892499999999999E-8</c:v>
                </c:pt>
                <c:pt idx="6224">
                  <c:v>3.1898699999999997E-8</c:v>
                </c:pt>
                <c:pt idx="6225">
                  <c:v>3.1905E-8</c:v>
                </c:pt>
                <c:pt idx="6226">
                  <c:v>3.1911199999999998E-8</c:v>
                </c:pt>
                <c:pt idx="6227">
                  <c:v>3.1917500000000001E-8</c:v>
                </c:pt>
                <c:pt idx="6228">
                  <c:v>3.1923699999999999E-8</c:v>
                </c:pt>
                <c:pt idx="6229">
                  <c:v>3.1930000000000002E-8</c:v>
                </c:pt>
                <c:pt idx="6230">
                  <c:v>3.19362E-8</c:v>
                </c:pt>
                <c:pt idx="6231">
                  <c:v>3.1942500000000003E-8</c:v>
                </c:pt>
                <c:pt idx="6232">
                  <c:v>3.1948700000000001E-8</c:v>
                </c:pt>
                <c:pt idx="6233">
                  <c:v>3.1954999999999997E-8</c:v>
                </c:pt>
                <c:pt idx="6234">
                  <c:v>3.1961200000000002E-8</c:v>
                </c:pt>
                <c:pt idx="6235">
                  <c:v>3.1967499999999998E-8</c:v>
                </c:pt>
                <c:pt idx="6236">
                  <c:v>3.1973700000000003E-8</c:v>
                </c:pt>
                <c:pt idx="6237">
                  <c:v>3.1979999999999999E-8</c:v>
                </c:pt>
                <c:pt idx="6238">
                  <c:v>3.1986199999999997E-8</c:v>
                </c:pt>
                <c:pt idx="6239">
                  <c:v>3.19925E-8</c:v>
                </c:pt>
                <c:pt idx="6240">
                  <c:v>3.1998699999999998E-8</c:v>
                </c:pt>
                <c:pt idx="6241">
                  <c:v>3.2005000000000001E-8</c:v>
                </c:pt>
                <c:pt idx="6242">
                  <c:v>3.2011199999999999E-8</c:v>
                </c:pt>
                <c:pt idx="6243">
                  <c:v>3.2017500000000002E-8</c:v>
                </c:pt>
                <c:pt idx="6244">
                  <c:v>3.20237E-8</c:v>
                </c:pt>
                <c:pt idx="6245">
                  <c:v>3.2030000000000003E-8</c:v>
                </c:pt>
                <c:pt idx="6246">
                  <c:v>3.2036200000000001E-8</c:v>
                </c:pt>
                <c:pt idx="6247">
                  <c:v>3.2042499999999997E-8</c:v>
                </c:pt>
                <c:pt idx="6248">
                  <c:v>3.2048700000000002E-8</c:v>
                </c:pt>
                <c:pt idx="6249">
                  <c:v>3.2054999999999998E-8</c:v>
                </c:pt>
                <c:pt idx="6250">
                  <c:v>3.2061200000000003E-8</c:v>
                </c:pt>
                <c:pt idx="6251">
                  <c:v>3.2067499999999999E-8</c:v>
                </c:pt>
                <c:pt idx="6252">
                  <c:v>3.2073699999999997E-8</c:v>
                </c:pt>
                <c:pt idx="6253">
                  <c:v>3.208E-8</c:v>
                </c:pt>
                <c:pt idx="6254">
                  <c:v>3.2086199999999998E-8</c:v>
                </c:pt>
                <c:pt idx="6255">
                  <c:v>3.2092500000000001E-8</c:v>
                </c:pt>
                <c:pt idx="6256">
                  <c:v>3.2098699999999999E-8</c:v>
                </c:pt>
                <c:pt idx="6257">
                  <c:v>3.2105000000000002E-8</c:v>
                </c:pt>
                <c:pt idx="6258">
                  <c:v>3.21112E-8</c:v>
                </c:pt>
                <c:pt idx="6259">
                  <c:v>3.2117500000000003E-8</c:v>
                </c:pt>
                <c:pt idx="6260">
                  <c:v>3.2123700000000001E-8</c:v>
                </c:pt>
                <c:pt idx="6261">
                  <c:v>3.2129999999999997E-8</c:v>
                </c:pt>
                <c:pt idx="6262">
                  <c:v>3.2136200000000002E-8</c:v>
                </c:pt>
                <c:pt idx="6263">
                  <c:v>3.2142499999999998E-8</c:v>
                </c:pt>
                <c:pt idx="6264">
                  <c:v>3.2148700000000003E-8</c:v>
                </c:pt>
                <c:pt idx="6265">
                  <c:v>3.2154999999999999E-8</c:v>
                </c:pt>
                <c:pt idx="6266">
                  <c:v>3.2161199999999997E-8</c:v>
                </c:pt>
                <c:pt idx="6267">
                  <c:v>3.21675E-8</c:v>
                </c:pt>
                <c:pt idx="6268">
                  <c:v>3.2173699999999998E-8</c:v>
                </c:pt>
                <c:pt idx="6269">
                  <c:v>3.2180000000000001E-8</c:v>
                </c:pt>
                <c:pt idx="6270">
                  <c:v>3.2186199999999999E-8</c:v>
                </c:pt>
                <c:pt idx="6271">
                  <c:v>3.2192500000000002E-8</c:v>
                </c:pt>
                <c:pt idx="6272">
                  <c:v>3.21987E-8</c:v>
                </c:pt>
                <c:pt idx="6273">
                  <c:v>3.2205000000000003E-8</c:v>
                </c:pt>
                <c:pt idx="6274">
                  <c:v>3.2211200000000001E-8</c:v>
                </c:pt>
                <c:pt idx="6275">
                  <c:v>3.2217499999999997E-8</c:v>
                </c:pt>
                <c:pt idx="6276">
                  <c:v>3.2223700000000002E-8</c:v>
                </c:pt>
                <c:pt idx="6277">
                  <c:v>3.2229999999999998E-8</c:v>
                </c:pt>
                <c:pt idx="6278">
                  <c:v>3.2236200000000002E-8</c:v>
                </c:pt>
                <c:pt idx="6279">
                  <c:v>3.2242499999999999E-8</c:v>
                </c:pt>
                <c:pt idx="6280">
                  <c:v>3.2248699999999997E-8</c:v>
                </c:pt>
                <c:pt idx="6281">
                  <c:v>3.2255E-8</c:v>
                </c:pt>
                <c:pt idx="6282">
                  <c:v>3.2261199999999998E-8</c:v>
                </c:pt>
                <c:pt idx="6283">
                  <c:v>3.2267500000000001E-8</c:v>
                </c:pt>
                <c:pt idx="6284">
                  <c:v>3.2273699999999999E-8</c:v>
                </c:pt>
                <c:pt idx="6285">
                  <c:v>3.2280000000000002E-8</c:v>
                </c:pt>
                <c:pt idx="6286">
                  <c:v>3.22862E-8</c:v>
                </c:pt>
                <c:pt idx="6287">
                  <c:v>3.2292500000000003E-8</c:v>
                </c:pt>
                <c:pt idx="6288">
                  <c:v>3.2298700000000001E-8</c:v>
                </c:pt>
                <c:pt idx="6289">
                  <c:v>3.2304999999999997E-8</c:v>
                </c:pt>
                <c:pt idx="6290">
                  <c:v>3.2311200000000001E-8</c:v>
                </c:pt>
                <c:pt idx="6291">
                  <c:v>3.2317499999999998E-8</c:v>
                </c:pt>
                <c:pt idx="6292">
                  <c:v>3.2323700000000002E-8</c:v>
                </c:pt>
                <c:pt idx="6293">
                  <c:v>3.2329999999999999E-8</c:v>
                </c:pt>
                <c:pt idx="6294">
                  <c:v>3.2336199999999997E-8</c:v>
                </c:pt>
                <c:pt idx="6295">
                  <c:v>3.23425E-8</c:v>
                </c:pt>
                <c:pt idx="6296">
                  <c:v>3.2348699999999998E-8</c:v>
                </c:pt>
                <c:pt idx="6297">
                  <c:v>3.2355000000000001E-8</c:v>
                </c:pt>
                <c:pt idx="6298">
                  <c:v>3.2361199999999999E-8</c:v>
                </c:pt>
                <c:pt idx="6299">
                  <c:v>3.2367500000000002E-8</c:v>
                </c:pt>
                <c:pt idx="6300">
                  <c:v>3.23737E-8</c:v>
                </c:pt>
                <c:pt idx="6301">
                  <c:v>3.2380000000000003E-8</c:v>
                </c:pt>
                <c:pt idx="6302">
                  <c:v>3.2386200000000001E-8</c:v>
                </c:pt>
                <c:pt idx="6303">
                  <c:v>3.2392499999999997E-8</c:v>
                </c:pt>
                <c:pt idx="6304">
                  <c:v>3.2398700000000001E-8</c:v>
                </c:pt>
                <c:pt idx="6305">
                  <c:v>3.2404999999999998E-8</c:v>
                </c:pt>
                <c:pt idx="6306">
                  <c:v>3.2411200000000002E-8</c:v>
                </c:pt>
                <c:pt idx="6307">
                  <c:v>3.2417499999999999E-8</c:v>
                </c:pt>
                <c:pt idx="6308">
                  <c:v>3.2423699999999997E-8</c:v>
                </c:pt>
                <c:pt idx="6309">
                  <c:v>3.243E-8</c:v>
                </c:pt>
                <c:pt idx="6310">
                  <c:v>3.2436199999999998E-8</c:v>
                </c:pt>
                <c:pt idx="6311">
                  <c:v>3.2442500000000001E-8</c:v>
                </c:pt>
                <c:pt idx="6312">
                  <c:v>3.2448699999999999E-8</c:v>
                </c:pt>
                <c:pt idx="6313">
                  <c:v>3.2455000000000002E-8</c:v>
                </c:pt>
                <c:pt idx="6314">
                  <c:v>3.24612E-8</c:v>
                </c:pt>
                <c:pt idx="6315">
                  <c:v>3.2467500000000003E-8</c:v>
                </c:pt>
                <c:pt idx="6316">
                  <c:v>3.24737E-8</c:v>
                </c:pt>
                <c:pt idx="6317">
                  <c:v>3.2479999999999997E-8</c:v>
                </c:pt>
                <c:pt idx="6318">
                  <c:v>3.2486200000000001E-8</c:v>
                </c:pt>
                <c:pt idx="6319">
                  <c:v>3.2492499999999998E-8</c:v>
                </c:pt>
                <c:pt idx="6320">
                  <c:v>3.2498700000000002E-8</c:v>
                </c:pt>
                <c:pt idx="6321">
                  <c:v>3.2504999999999999E-8</c:v>
                </c:pt>
                <c:pt idx="6322">
                  <c:v>3.2511200000000003E-8</c:v>
                </c:pt>
                <c:pt idx="6323">
                  <c:v>3.25175E-8</c:v>
                </c:pt>
                <c:pt idx="6324">
                  <c:v>3.2523699999999998E-8</c:v>
                </c:pt>
                <c:pt idx="6325">
                  <c:v>3.2530000000000001E-8</c:v>
                </c:pt>
                <c:pt idx="6326">
                  <c:v>3.2536199999999999E-8</c:v>
                </c:pt>
                <c:pt idx="6327">
                  <c:v>3.2542500000000002E-8</c:v>
                </c:pt>
                <c:pt idx="6328">
                  <c:v>3.2548699999999999E-8</c:v>
                </c:pt>
                <c:pt idx="6329">
                  <c:v>3.2555000000000003E-8</c:v>
                </c:pt>
                <c:pt idx="6330">
                  <c:v>3.25612E-8</c:v>
                </c:pt>
                <c:pt idx="6331">
                  <c:v>3.2567499999999997E-8</c:v>
                </c:pt>
                <c:pt idx="6332">
                  <c:v>3.2573700000000001E-8</c:v>
                </c:pt>
                <c:pt idx="6333">
                  <c:v>3.2579999999999998E-8</c:v>
                </c:pt>
                <c:pt idx="6334">
                  <c:v>3.2586200000000002E-8</c:v>
                </c:pt>
                <c:pt idx="6335">
                  <c:v>3.2592499999999999E-8</c:v>
                </c:pt>
                <c:pt idx="6336">
                  <c:v>3.2598700000000003E-8</c:v>
                </c:pt>
                <c:pt idx="6337">
                  <c:v>3.2605E-8</c:v>
                </c:pt>
                <c:pt idx="6338">
                  <c:v>3.2611199999999998E-8</c:v>
                </c:pt>
                <c:pt idx="6339">
                  <c:v>3.2617500000000001E-8</c:v>
                </c:pt>
                <c:pt idx="6340">
                  <c:v>3.2623699999999999E-8</c:v>
                </c:pt>
                <c:pt idx="6341">
                  <c:v>3.2630000000000002E-8</c:v>
                </c:pt>
                <c:pt idx="6342">
                  <c:v>3.2636199999999999E-8</c:v>
                </c:pt>
                <c:pt idx="6343">
                  <c:v>3.2642500000000003E-8</c:v>
                </c:pt>
                <c:pt idx="6344">
                  <c:v>3.26487E-8</c:v>
                </c:pt>
                <c:pt idx="6345">
                  <c:v>3.2654999999999997E-8</c:v>
                </c:pt>
                <c:pt idx="6346">
                  <c:v>3.2661200000000001E-8</c:v>
                </c:pt>
                <c:pt idx="6347">
                  <c:v>3.2667499999999998E-8</c:v>
                </c:pt>
                <c:pt idx="6348">
                  <c:v>3.2673700000000002E-8</c:v>
                </c:pt>
                <c:pt idx="6349">
                  <c:v>3.2679999999999999E-8</c:v>
                </c:pt>
                <c:pt idx="6350">
                  <c:v>3.2686200000000003E-8</c:v>
                </c:pt>
                <c:pt idx="6351">
                  <c:v>3.26925E-8</c:v>
                </c:pt>
                <c:pt idx="6352">
                  <c:v>3.2698699999999998E-8</c:v>
                </c:pt>
                <c:pt idx="6353">
                  <c:v>3.2705000000000001E-8</c:v>
                </c:pt>
                <c:pt idx="6354">
                  <c:v>3.2711199999999998E-8</c:v>
                </c:pt>
                <c:pt idx="6355">
                  <c:v>3.2717500000000002E-8</c:v>
                </c:pt>
                <c:pt idx="6356">
                  <c:v>3.2723699999999999E-8</c:v>
                </c:pt>
                <c:pt idx="6357">
                  <c:v>3.2730000000000003E-8</c:v>
                </c:pt>
                <c:pt idx="6358">
                  <c:v>3.27362E-8</c:v>
                </c:pt>
                <c:pt idx="6359">
                  <c:v>3.2742499999999997E-8</c:v>
                </c:pt>
                <c:pt idx="6360">
                  <c:v>3.2748700000000001E-8</c:v>
                </c:pt>
                <c:pt idx="6361">
                  <c:v>3.2754999999999998E-8</c:v>
                </c:pt>
                <c:pt idx="6362">
                  <c:v>3.2761200000000002E-8</c:v>
                </c:pt>
                <c:pt idx="6363">
                  <c:v>3.2767499999999999E-8</c:v>
                </c:pt>
                <c:pt idx="6364">
                  <c:v>3.2773700000000003E-8</c:v>
                </c:pt>
                <c:pt idx="6365">
                  <c:v>3.278E-8</c:v>
                </c:pt>
                <c:pt idx="6366">
                  <c:v>3.2786199999999997E-8</c:v>
                </c:pt>
                <c:pt idx="6367">
                  <c:v>3.2792500000000001E-8</c:v>
                </c:pt>
                <c:pt idx="6368">
                  <c:v>3.2798699999999998E-8</c:v>
                </c:pt>
                <c:pt idx="6369">
                  <c:v>3.2805000000000002E-8</c:v>
                </c:pt>
                <c:pt idx="6370">
                  <c:v>3.2811199999999999E-8</c:v>
                </c:pt>
                <c:pt idx="6371">
                  <c:v>3.2817500000000003E-8</c:v>
                </c:pt>
                <c:pt idx="6372">
                  <c:v>3.28237E-8</c:v>
                </c:pt>
                <c:pt idx="6373">
                  <c:v>3.2829999999999997E-8</c:v>
                </c:pt>
                <c:pt idx="6374">
                  <c:v>3.2836200000000001E-8</c:v>
                </c:pt>
                <c:pt idx="6375">
                  <c:v>3.2842499999999998E-8</c:v>
                </c:pt>
                <c:pt idx="6376">
                  <c:v>3.2848700000000002E-8</c:v>
                </c:pt>
                <c:pt idx="6377">
                  <c:v>3.2854999999999999E-8</c:v>
                </c:pt>
                <c:pt idx="6378">
                  <c:v>3.2861200000000003E-8</c:v>
                </c:pt>
                <c:pt idx="6379">
                  <c:v>3.28675E-8</c:v>
                </c:pt>
                <c:pt idx="6380">
                  <c:v>3.2873699999999997E-8</c:v>
                </c:pt>
                <c:pt idx="6381">
                  <c:v>3.2880000000000001E-8</c:v>
                </c:pt>
                <c:pt idx="6382">
                  <c:v>3.2886199999999998E-8</c:v>
                </c:pt>
                <c:pt idx="6383">
                  <c:v>3.2892500000000002E-8</c:v>
                </c:pt>
                <c:pt idx="6384">
                  <c:v>3.2898699999999999E-8</c:v>
                </c:pt>
                <c:pt idx="6385">
                  <c:v>3.2905000000000002E-8</c:v>
                </c:pt>
                <c:pt idx="6386">
                  <c:v>3.29112E-8</c:v>
                </c:pt>
                <c:pt idx="6387">
                  <c:v>3.2917499999999997E-8</c:v>
                </c:pt>
                <c:pt idx="6388">
                  <c:v>3.2923700000000001E-8</c:v>
                </c:pt>
                <c:pt idx="6389">
                  <c:v>3.2929999999999998E-8</c:v>
                </c:pt>
                <c:pt idx="6390">
                  <c:v>3.2936200000000002E-8</c:v>
                </c:pt>
                <c:pt idx="6391">
                  <c:v>3.2942499999999999E-8</c:v>
                </c:pt>
                <c:pt idx="6392">
                  <c:v>3.2948700000000003E-8</c:v>
                </c:pt>
                <c:pt idx="6393">
                  <c:v>3.2955E-8</c:v>
                </c:pt>
                <c:pt idx="6394">
                  <c:v>3.2961199999999997E-8</c:v>
                </c:pt>
                <c:pt idx="6395">
                  <c:v>3.2967500000000001E-8</c:v>
                </c:pt>
                <c:pt idx="6396">
                  <c:v>3.2973699999999998E-8</c:v>
                </c:pt>
                <c:pt idx="6397">
                  <c:v>3.2980000000000002E-8</c:v>
                </c:pt>
                <c:pt idx="6398">
                  <c:v>3.2986199999999999E-8</c:v>
                </c:pt>
                <c:pt idx="6399">
                  <c:v>3.2992500000000002E-8</c:v>
                </c:pt>
                <c:pt idx="6400">
                  <c:v>3.29987E-8</c:v>
                </c:pt>
                <c:pt idx="6401">
                  <c:v>3.3004999999999997E-8</c:v>
                </c:pt>
                <c:pt idx="6402">
                  <c:v>3.3011200000000001E-8</c:v>
                </c:pt>
                <c:pt idx="6403">
                  <c:v>3.3017499999999998E-8</c:v>
                </c:pt>
                <c:pt idx="6404">
                  <c:v>3.3023700000000002E-8</c:v>
                </c:pt>
                <c:pt idx="6405">
                  <c:v>3.3029999999999999E-8</c:v>
                </c:pt>
                <c:pt idx="6406">
                  <c:v>3.3036200000000003E-8</c:v>
                </c:pt>
                <c:pt idx="6407">
                  <c:v>3.30425E-8</c:v>
                </c:pt>
                <c:pt idx="6408">
                  <c:v>3.3048699999999997E-8</c:v>
                </c:pt>
                <c:pt idx="6409">
                  <c:v>3.3055000000000001E-8</c:v>
                </c:pt>
                <c:pt idx="6410">
                  <c:v>3.3061199999999998E-8</c:v>
                </c:pt>
                <c:pt idx="6411">
                  <c:v>3.3067500000000001E-8</c:v>
                </c:pt>
                <c:pt idx="6412">
                  <c:v>3.3073699999999999E-8</c:v>
                </c:pt>
                <c:pt idx="6413">
                  <c:v>3.3080000000000002E-8</c:v>
                </c:pt>
                <c:pt idx="6414">
                  <c:v>3.30862E-8</c:v>
                </c:pt>
                <c:pt idx="6415">
                  <c:v>3.3092499999999997E-8</c:v>
                </c:pt>
                <c:pt idx="6416">
                  <c:v>3.3098700000000001E-8</c:v>
                </c:pt>
                <c:pt idx="6417">
                  <c:v>3.3104999999999998E-8</c:v>
                </c:pt>
                <c:pt idx="6418">
                  <c:v>3.3111200000000002E-8</c:v>
                </c:pt>
                <c:pt idx="6419">
                  <c:v>3.3117499999999999E-8</c:v>
                </c:pt>
                <c:pt idx="6420">
                  <c:v>3.3123700000000003E-8</c:v>
                </c:pt>
                <c:pt idx="6421">
                  <c:v>3.313E-8</c:v>
                </c:pt>
                <c:pt idx="6422">
                  <c:v>3.3136199999999997E-8</c:v>
                </c:pt>
                <c:pt idx="6423">
                  <c:v>3.31425E-8</c:v>
                </c:pt>
                <c:pt idx="6424">
                  <c:v>3.3148699999999998E-8</c:v>
                </c:pt>
                <c:pt idx="6425">
                  <c:v>3.3155000000000001E-8</c:v>
                </c:pt>
                <c:pt idx="6426">
                  <c:v>3.3161199999999999E-8</c:v>
                </c:pt>
                <c:pt idx="6427">
                  <c:v>3.3167500000000002E-8</c:v>
                </c:pt>
                <c:pt idx="6428">
                  <c:v>3.31737E-8</c:v>
                </c:pt>
                <c:pt idx="6429">
                  <c:v>3.3180000000000003E-8</c:v>
                </c:pt>
                <c:pt idx="6430">
                  <c:v>3.3186200000000001E-8</c:v>
                </c:pt>
                <c:pt idx="6431">
                  <c:v>3.3192499999999998E-8</c:v>
                </c:pt>
                <c:pt idx="6432">
                  <c:v>3.3198700000000002E-8</c:v>
                </c:pt>
                <c:pt idx="6433">
                  <c:v>3.3204999999999999E-8</c:v>
                </c:pt>
                <c:pt idx="6434">
                  <c:v>3.3211200000000003E-8</c:v>
                </c:pt>
                <c:pt idx="6435">
                  <c:v>3.3217499999999999E-8</c:v>
                </c:pt>
                <c:pt idx="6436">
                  <c:v>3.3223699999999997E-8</c:v>
                </c:pt>
                <c:pt idx="6437">
                  <c:v>3.323E-8</c:v>
                </c:pt>
                <c:pt idx="6438">
                  <c:v>3.3236199999999998E-8</c:v>
                </c:pt>
                <c:pt idx="6439">
                  <c:v>3.3242500000000001E-8</c:v>
                </c:pt>
                <c:pt idx="6440">
                  <c:v>3.3248699999999999E-8</c:v>
                </c:pt>
                <c:pt idx="6441">
                  <c:v>3.3255000000000002E-8</c:v>
                </c:pt>
                <c:pt idx="6442">
                  <c:v>3.32612E-8</c:v>
                </c:pt>
                <c:pt idx="6443">
                  <c:v>3.3267500000000003E-8</c:v>
                </c:pt>
                <c:pt idx="6444">
                  <c:v>3.3273700000000001E-8</c:v>
                </c:pt>
                <c:pt idx="6445">
                  <c:v>3.3279999999999998E-8</c:v>
                </c:pt>
                <c:pt idx="6446">
                  <c:v>3.3286200000000002E-8</c:v>
                </c:pt>
                <c:pt idx="6447">
                  <c:v>3.3292499999999999E-8</c:v>
                </c:pt>
                <c:pt idx="6448">
                  <c:v>3.3298700000000003E-8</c:v>
                </c:pt>
                <c:pt idx="6449">
                  <c:v>3.3304999999999999E-8</c:v>
                </c:pt>
                <c:pt idx="6450">
                  <c:v>3.3311199999999997E-8</c:v>
                </c:pt>
                <c:pt idx="6451">
                  <c:v>3.33175E-8</c:v>
                </c:pt>
                <c:pt idx="6452">
                  <c:v>3.3323699999999998E-8</c:v>
                </c:pt>
                <c:pt idx="6453">
                  <c:v>3.3330000000000001E-8</c:v>
                </c:pt>
                <c:pt idx="6454">
                  <c:v>3.3336199999999999E-8</c:v>
                </c:pt>
                <c:pt idx="6455">
                  <c:v>3.3342500000000002E-8</c:v>
                </c:pt>
                <c:pt idx="6456">
                  <c:v>3.33487E-8</c:v>
                </c:pt>
                <c:pt idx="6457">
                  <c:v>3.3355000000000003E-8</c:v>
                </c:pt>
                <c:pt idx="6458">
                  <c:v>3.3361200000000001E-8</c:v>
                </c:pt>
                <c:pt idx="6459">
                  <c:v>3.3367499999999998E-8</c:v>
                </c:pt>
                <c:pt idx="6460">
                  <c:v>3.3373700000000002E-8</c:v>
                </c:pt>
                <c:pt idx="6461">
                  <c:v>3.3379999999999998E-8</c:v>
                </c:pt>
                <c:pt idx="6462">
                  <c:v>3.3386200000000003E-8</c:v>
                </c:pt>
                <c:pt idx="6463">
                  <c:v>3.3392499999999999E-8</c:v>
                </c:pt>
                <c:pt idx="6464">
                  <c:v>3.3398699999999997E-8</c:v>
                </c:pt>
                <c:pt idx="6465">
                  <c:v>3.3405E-8</c:v>
                </c:pt>
                <c:pt idx="6466">
                  <c:v>3.3411199999999998E-8</c:v>
                </c:pt>
                <c:pt idx="6467">
                  <c:v>3.3417500000000001E-8</c:v>
                </c:pt>
                <c:pt idx="6468">
                  <c:v>3.3423699999999999E-8</c:v>
                </c:pt>
                <c:pt idx="6469">
                  <c:v>3.3430000000000002E-8</c:v>
                </c:pt>
                <c:pt idx="6470">
                  <c:v>3.34362E-8</c:v>
                </c:pt>
                <c:pt idx="6471">
                  <c:v>3.3442500000000003E-8</c:v>
                </c:pt>
                <c:pt idx="6472">
                  <c:v>3.3448700000000001E-8</c:v>
                </c:pt>
                <c:pt idx="6473">
                  <c:v>3.3454999999999997E-8</c:v>
                </c:pt>
                <c:pt idx="6474">
                  <c:v>3.3461200000000002E-8</c:v>
                </c:pt>
                <c:pt idx="6475">
                  <c:v>3.3467499999999998E-8</c:v>
                </c:pt>
                <c:pt idx="6476">
                  <c:v>3.3473700000000003E-8</c:v>
                </c:pt>
                <c:pt idx="6477">
                  <c:v>3.3479999999999999E-8</c:v>
                </c:pt>
                <c:pt idx="6478">
                  <c:v>3.3486199999999997E-8</c:v>
                </c:pt>
                <c:pt idx="6479">
                  <c:v>3.34925E-8</c:v>
                </c:pt>
                <c:pt idx="6480">
                  <c:v>3.3498699999999998E-8</c:v>
                </c:pt>
                <c:pt idx="6481">
                  <c:v>3.3505000000000001E-8</c:v>
                </c:pt>
                <c:pt idx="6482">
                  <c:v>3.3511199999999999E-8</c:v>
                </c:pt>
                <c:pt idx="6483">
                  <c:v>3.3517500000000002E-8</c:v>
                </c:pt>
                <c:pt idx="6484">
                  <c:v>3.35237E-8</c:v>
                </c:pt>
                <c:pt idx="6485">
                  <c:v>3.3530000000000003E-8</c:v>
                </c:pt>
                <c:pt idx="6486">
                  <c:v>3.3536200000000001E-8</c:v>
                </c:pt>
                <c:pt idx="6487">
                  <c:v>3.3542499999999997E-8</c:v>
                </c:pt>
                <c:pt idx="6488">
                  <c:v>3.3548700000000002E-8</c:v>
                </c:pt>
                <c:pt idx="6489">
                  <c:v>3.3554999999999998E-8</c:v>
                </c:pt>
                <c:pt idx="6490">
                  <c:v>3.3561200000000003E-8</c:v>
                </c:pt>
                <c:pt idx="6491">
                  <c:v>3.3567499999999999E-8</c:v>
                </c:pt>
                <c:pt idx="6492">
                  <c:v>3.3573699999999997E-8</c:v>
                </c:pt>
                <c:pt idx="6493">
                  <c:v>3.358E-8</c:v>
                </c:pt>
                <c:pt idx="6494">
                  <c:v>3.3586199999999998E-8</c:v>
                </c:pt>
                <c:pt idx="6495">
                  <c:v>3.3592500000000001E-8</c:v>
                </c:pt>
                <c:pt idx="6496">
                  <c:v>3.3598699999999999E-8</c:v>
                </c:pt>
                <c:pt idx="6497">
                  <c:v>3.3605000000000002E-8</c:v>
                </c:pt>
                <c:pt idx="6498">
                  <c:v>3.36112E-8</c:v>
                </c:pt>
                <c:pt idx="6499">
                  <c:v>3.3617500000000003E-8</c:v>
                </c:pt>
                <c:pt idx="6500">
                  <c:v>3.3623700000000001E-8</c:v>
                </c:pt>
                <c:pt idx="6501">
                  <c:v>3.3629999999999997E-8</c:v>
                </c:pt>
                <c:pt idx="6502">
                  <c:v>3.3636200000000002E-8</c:v>
                </c:pt>
                <c:pt idx="6503">
                  <c:v>3.3642499999999998E-8</c:v>
                </c:pt>
                <c:pt idx="6504">
                  <c:v>3.3648700000000003E-8</c:v>
                </c:pt>
                <c:pt idx="6505">
                  <c:v>3.3654999999999999E-8</c:v>
                </c:pt>
                <c:pt idx="6506">
                  <c:v>3.3661199999999997E-8</c:v>
                </c:pt>
                <c:pt idx="6507">
                  <c:v>3.36675E-8</c:v>
                </c:pt>
                <c:pt idx="6508">
                  <c:v>3.3673699999999998E-8</c:v>
                </c:pt>
                <c:pt idx="6509">
                  <c:v>3.3680000000000001E-8</c:v>
                </c:pt>
                <c:pt idx="6510">
                  <c:v>3.3686199999999999E-8</c:v>
                </c:pt>
                <c:pt idx="6511">
                  <c:v>3.3692500000000002E-8</c:v>
                </c:pt>
                <c:pt idx="6512">
                  <c:v>3.36987E-8</c:v>
                </c:pt>
                <c:pt idx="6513">
                  <c:v>3.3705000000000003E-8</c:v>
                </c:pt>
                <c:pt idx="6514">
                  <c:v>3.3711200000000001E-8</c:v>
                </c:pt>
                <c:pt idx="6515">
                  <c:v>3.3717499999999997E-8</c:v>
                </c:pt>
                <c:pt idx="6516">
                  <c:v>3.3723700000000002E-8</c:v>
                </c:pt>
                <c:pt idx="6517">
                  <c:v>3.3729999999999998E-8</c:v>
                </c:pt>
                <c:pt idx="6518">
                  <c:v>3.3736200000000003E-8</c:v>
                </c:pt>
                <c:pt idx="6519">
                  <c:v>3.3742499999999999E-8</c:v>
                </c:pt>
                <c:pt idx="6520">
                  <c:v>3.3748699999999997E-8</c:v>
                </c:pt>
                <c:pt idx="6521">
                  <c:v>3.3755E-8</c:v>
                </c:pt>
                <c:pt idx="6522">
                  <c:v>3.3761199999999998E-8</c:v>
                </c:pt>
                <c:pt idx="6523">
                  <c:v>3.3767500000000001E-8</c:v>
                </c:pt>
                <c:pt idx="6524">
                  <c:v>3.3773699999999999E-8</c:v>
                </c:pt>
                <c:pt idx="6525">
                  <c:v>3.3780000000000002E-8</c:v>
                </c:pt>
                <c:pt idx="6526">
                  <c:v>3.37862E-8</c:v>
                </c:pt>
                <c:pt idx="6527">
                  <c:v>3.3792500000000003E-8</c:v>
                </c:pt>
                <c:pt idx="6528">
                  <c:v>3.3798700000000001E-8</c:v>
                </c:pt>
                <c:pt idx="6529">
                  <c:v>3.3804999999999997E-8</c:v>
                </c:pt>
                <c:pt idx="6530">
                  <c:v>3.3811200000000002E-8</c:v>
                </c:pt>
                <c:pt idx="6531">
                  <c:v>3.3817499999999998E-8</c:v>
                </c:pt>
                <c:pt idx="6532">
                  <c:v>3.3823700000000003E-8</c:v>
                </c:pt>
                <c:pt idx="6533">
                  <c:v>3.3829999999999999E-8</c:v>
                </c:pt>
                <c:pt idx="6534">
                  <c:v>3.3836199999999997E-8</c:v>
                </c:pt>
                <c:pt idx="6535">
                  <c:v>3.38425E-8</c:v>
                </c:pt>
                <c:pt idx="6536">
                  <c:v>3.3848699999999998E-8</c:v>
                </c:pt>
                <c:pt idx="6537">
                  <c:v>3.3855000000000001E-8</c:v>
                </c:pt>
                <c:pt idx="6538">
                  <c:v>3.3861199999999999E-8</c:v>
                </c:pt>
                <c:pt idx="6539">
                  <c:v>3.3867500000000002E-8</c:v>
                </c:pt>
                <c:pt idx="6540">
                  <c:v>3.38737E-8</c:v>
                </c:pt>
                <c:pt idx="6541">
                  <c:v>3.3880000000000003E-8</c:v>
                </c:pt>
                <c:pt idx="6542">
                  <c:v>3.3886200000000001E-8</c:v>
                </c:pt>
                <c:pt idx="6543">
                  <c:v>3.3892499999999997E-8</c:v>
                </c:pt>
                <c:pt idx="6544">
                  <c:v>3.3898700000000002E-8</c:v>
                </c:pt>
                <c:pt idx="6545">
                  <c:v>3.3904999999999998E-8</c:v>
                </c:pt>
                <c:pt idx="6546">
                  <c:v>3.3911200000000003E-8</c:v>
                </c:pt>
                <c:pt idx="6547">
                  <c:v>3.3917499999999999E-8</c:v>
                </c:pt>
                <c:pt idx="6548">
                  <c:v>3.3923699999999997E-8</c:v>
                </c:pt>
                <c:pt idx="6549">
                  <c:v>3.393E-8</c:v>
                </c:pt>
                <c:pt idx="6550">
                  <c:v>3.3936199999999998E-8</c:v>
                </c:pt>
                <c:pt idx="6551">
                  <c:v>3.3942500000000001E-8</c:v>
                </c:pt>
                <c:pt idx="6552">
                  <c:v>3.3948699999999999E-8</c:v>
                </c:pt>
                <c:pt idx="6553">
                  <c:v>3.3955000000000002E-8</c:v>
                </c:pt>
                <c:pt idx="6554">
                  <c:v>3.39612E-8</c:v>
                </c:pt>
                <c:pt idx="6555">
                  <c:v>3.3967500000000003E-8</c:v>
                </c:pt>
                <c:pt idx="6556">
                  <c:v>3.3973700000000001E-8</c:v>
                </c:pt>
                <c:pt idx="6557">
                  <c:v>3.3979999999999997E-8</c:v>
                </c:pt>
                <c:pt idx="6558">
                  <c:v>3.3986200000000002E-8</c:v>
                </c:pt>
                <c:pt idx="6559">
                  <c:v>3.3992499999999998E-8</c:v>
                </c:pt>
                <c:pt idx="6560">
                  <c:v>3.3998700000000003E-8</c:v>
                </c:pt>
                <c:pt idx="6561">
                  <c:v>3.4004999999999999E-8</c:v>
                </c:pt>
                <c:pt idx="6562">
                  <c:v>3.4011199999999997E-8</c:v>
                </c:pt>
                <c:pt idx="6563">
                  <c:v>3.40175E-8</c:v>
                </c:pt>
                <c:pt idx="6564">
                  <c:v>3.4023699999999998E-8</c:v>
                </c:pt>
                <c:pt idx="6565">
                  <c:v>3.4030000000000001E-8</c:v>
                </c:pt>
                <c:pt idx="6566">
                  <c:v>3.4036199999999999E-8</c:v>
                </c:pt>
                <c:pt idx="6567">
                  <c:v>3.4042500000000002E-8</c:v>
                </c:pt>
                <c:pt idx="6568">
                  <c:v>3.40487E-8</c:v>
                </c:pt>
                <c:pt idx="6569">
                  <c:v>3.4055000000000003E-8</c:v>
                </c:pt>
                <c:pt idx="6570">
                  <c:v>3.4061200000000001E-8</c:v>
                </c:pt>
                <c:pt idx="6571">
                  <c:v>3.4067499999999997E-8</c:v>
                </c:pt>
                <c:pt idx="6572">
                  <c:v>3.4073700000000002E-8</c:v>
                </c:pt>
                <c:pt idx="6573">
                  <c:v>3.4079999999999998E-8</c:v>
                </c:pt>
                <c:pt idx="6574">
                  <c:v>3.4086200000000003E-8</c:v>
                </c:pt>
                <c:pt idx="6575">
                  <c:v>3.4092499999999999E-8</c:v>
                </c:pt>
                <c:pt idx="6576">
                  <c:v>3.4098699999999997E-8</c:v>
                </c:pt>
                <c:pt idx="6577">
                  <c:v>3.4105E-8</c:v>
                </c:pt>
                <c:pt idx="6578">
                  <c:v>3.4111199999999998E-8</c:v>
                </c:pt>
                <c:pt idx="6579">
                  <c:v>3.4117500000000001E-8</c:v>
                </c:pt>
                <c:pt idx="6580">
                  <c:v>3.4123699999999999E-8</c:v>
                </c:pt>
                <c:pt idx="6581">
                  <c:v>3.4130000000000002E-8</c:v>
                </c:pt>
                <c:pt idx="6582">
                  <c:v>3.41362E-8</c:v>
                </c:pt>
                <c:pt idx="6583">
                  <c:v>3.4142500000000003E-8</c:v>
                </c:pt>
                <c:pt idx="6584">
                  <c:v>3.4148700000000001E-8</c:v>
                </c:pt>
                <c:pt idx="6585">
                  <c:v>3.4154999999999997E-8</c:v>
                </c:pt>
                <c:pt idx="6586">
                  <c:v>3.4161200000000002E-8</c:v>
                </c:pt>
                <c:pt idx="6587">
                  <c:v>3.4167499999999998E-8</c:v>
                </c:pt>
                <c:pt idx="6588">
                  <c:v>3.4173700000000002E-8</c:v>
                </c:pt>
                <c:pt idx="6589">
                  <c:v>3.4179999999999999E-8</c:v>
                </c:pt>
                <c:pt idx="6590">
                  <c:v>3.4186199999999997E-8</c:v>
                </c:pt>
                <c:pt idx="6591">
                  <c:v>3.41925E-8</c:v>
                </c:pt>
                <c:pt idx="6592">
                  <c:v>3.4198699999999998E-8</c:v>
                </c:pt>
                <c:pt idx="6593">
                  <c:v>3.4205000000000001E-8</c:v>
                </c:pt>
                <c:pt idx="6594">
                  <c:v>3.4211199999999999E-8</c:v>
                </c:pt>
                <c:pt idx="6595">
                  <c:v>3.4217500000000002E-8</c:v>
                </c:pt>
                <c:pt idx="6596">
                  <c:v>3.42237E-8</c:v>
                </c:pt>
                <c:pt idx="6597">
                  <c:v>3.4230000000000003E-8</c:v>
                </c:pt>
                <c:pt idx="6598">
                  <c:v>3.4236200000000001E-8</c:v>
                </c:pt>
                <c:pt idx="6599">
                  <c:v>3.4242499999999997E-8</c:v>
                </c:pt>
                <c:pt idx="6600">
                  <c:v>3.4248700000000001E-8</c:v>
                </c:pt>
                <c:pt idx="6601">
                  <c:v>3.4254999999999998E-8</c:v>
                </c:pt>
                <c:pt idx="6602">
                  <c:v>3.4261200000000002E-8</c:v>
                </c:pt>
                <c:pt idx="6603">
                  <c:v>3.4267499999999999E-8</c:v>
                </c:pt>
                <c:pt idx="6604">
                  <c:v>3.4273699999999997E-8</c:v>
                </c:pt>
                <c:pt idx="6605">
                  <c:v>3.428E-8</c:v>
                </c:pt>
                <c:pt idx="6606">
                  <c:v>3.4286199999999998E-8</c:v>
                </c:pt>
                <c:pt idx="6607">
                  <c:v>3.4292500000000001E-8</c:v>
                </c:pt>
                <c:pt idx="6608">
                  <c:v>3.4298699999999999E-8</c:v>
                </c:pt>
                <c:pt idx="6609">
                  <c:v>3.4305000000000002E-8</c:v>
                </c:pt>
                <c:pt idx="6610">
                  <c:v>3.43112E-8</c:v>
                </c:pt>
                <c:pt idx="6611">
                  <c:v>3.4317500000000003E-8</c:v>
                </c:pt>
                <c:pt idx="6612">
                  <c:v>3.43237E-8</c:v>
                </c:pt>
                <c:pt idx="6613">
                  <c:v>3.4329999999999997E-8</c:v>
                </c:pt>
                <c:pt idx="6614">
                  <c:v>3.4336200000000001E-8</c:v>
                </c:pt>
                <c:pt idx="6615">
                  <c:v>3.4342499999999998E-8</c:v>
                </c:pt>
                <c:pt idx="6616">
                  <c:v>3.4348700000000002E-8</c:v>
                </c:pt>
                <c:pt idx="6617">
                  <c:v>3.4354999999999999E-8</c:v>
                </c:pt>
                <c:pt idx="6618">
                  <c:v>3.4361199999999997E-8</c:v>
                </c:pt>
                <c:pt idx="6619">
                  <c:v>3.43675E-8</c:v>
                </c:pt>
                <c:pt idx="6620">
                  <c:v>3.4373699999999998E-8</c:v>
                </c:pt>
                <c:pt idx="6621">
                  <c:v>3.4380000000000001E-8</c:v>
                </c:pt>
                <c:pt idx="6622">
                  <c:v>3.4386199999999999E-8</c:v>
                </c:pt>
                <c:pt idx="6623">
                  <c:v>3.4392500000000002E-8</c:v>
                </c:pt>
                <c:pt idx="6624">
                  <c:v>3.43987E-8</c:v>
                </c:pt>
                <c:pt idx="6625">
                  <c:v>3.4405000000000003E-8</c:v>
                </c:pt>
                <c:pt idx="6626">
                  <c:v>3.44112E-8</c:v>
                </c:pt>
                <c:pt idx="6627">
                  <c:v>3.4417499999999997E-8</c:v>
                </c:pt>
                <c:pt idx="6628">
                  <c:v>3.4423700000000001E-8</c:v>
                </c:pt>
                <c:pt idx="6629">
                  <c:v>3.4429999999999998E-8</c:v>
                </c:pt>
                <c:pt idx="6630">
                  <c:v>3.4436200000000002E-8</c:v>
                </c:pt>
                <c:pt idx="6631">
                  <c:v>3.4442499999999999E-8</c:v>
                </c:pt>
                <c:pt idx="6632">
                  <c:v>3.4448700000000003E-8</c:v>
                </c:pt>
                <c:pt idx="6633">
                  <c:v>3.4455E-8</c:v>
                </c:pt>
                <c:pt idx="6634">
                  <c:v>3.4461199999999998E-8</c:v>
                </c:pt>
                <c:pt idx="6635">
                  <c:v>3.4467500000000001E-8</c:v>
                </c:pt>
                <c:pt idx="6636">
                  <c:v>3.4473699999999999E-8</c:v>
                </c:pt>
                <c:pt idx="6637">
                  <c:v>3.4480000000000002E-8</c:v>
                </c:pt>
                <c:pt idx="6638">
                  <c:v>3.4486199999999999E-8</c:v>
                </c:pt>
                <c:pt idx="6639">
                  <c:v>3.4492500000000003E-8</c:v>
                </c:pt>
                <c:pt idx="6640">
                  <c:v>3.44987E-8</c:v>
                </c:pt>
                <c:pt idx="6641">
                  <c:v>3.4504999999999997E-8</c:v>
                </c:pt>
                <c:pt idx="6642">
                  <c:v>3.4511200000000001E-8</c:v>
                </c:pt>
                <c:pt idx="6643">
                  <c:v>3.4517499999999998E-8</c:v>
                </c:pt>
                <c:pt idx="6644">
                  <c:v>3.4523700000000002E-8</c:v>
                </c:pt>
                <c:pt idx="6645">
                  <c:v>3.4529999999999999E-8</c:v>
                </c:pt>
                <c:pt idx="6646">
                  <c:v>3.4536200000000003E-8</c:v>
                </c:pt>
                <c:pt idx="6647">
                  <c:v>3.45425E-8</c:v>
                </c:pt>
                <c:pt idx="6648">
                  <c:v>3.4548699999999998E-8</c:v>
                </c:pt>
                <c:pt idx="6649">
                  <c:v>3.4555000000000001E-8</c:v>
                </c:pt>
                <c:pt idx="6650">
                  <c:v>3.4561199999999998E-8</c:v>
                </c:pt>
                <c:pt idx="6651">
                  <c:v>3.4567500000000002E-8</c:v>
                </c:pt>
                <c:pt idx="6652">
                  <c:v>3.4573699999999999E-8</c:v>
                </c:pt>
                <c:pt idx="6653">
                  <c:v>3.4580000000000003E-8</c:v>
                </c:pt>
                <c:pt idx="6654">
                  <c:v>3.45862E-8</c:v>
                </c:pt>
                <c:pt idx="6655">
                  <c:v>3.4592499999999997E-8</c:v>
                </c:pt>
                <c:pt idx="6656">
                  <c:v>3.4598700000000001E-8</c:v>
                </c:pt>
                <c:pt idx="6657">
                  <c:v>3.4604999999999998E-8</c:v>
                </c:pt>
                <c:pt idx="6658">
                  <c:v>3.4611200000000002E-8</c:v>
                </c:pt>
                <c:pt idx="6659">
                  <c:v>3.4617499999999999E-8</c:v>
                </c:pt>
                <c:pt idx="6660">
                  <c:v>3.4623700000000003E-8</c:v>
                </c:pt>
                <c:pt idx="6661">
                  <c:v>3.463E-8</c:v>
                </c:pt>
                <c:pt idx="6662">
                  <c:v>3.4636199999999998E-8</c:v>
                </c:pt>
                <c:pt idx="6663">
                  <c:v>3.4642500000000001E-8</c:v>
                </c:pt>
                <c:pt idx="6664">
                  <c:v>3.4648699999999998E-8</c:v>
                </c:pt>
                <c:pt idx="6665">
                  <c:v>3.4655000000000002E-8</c:v>
                </c:pt>
                <c:pt idx="6666">
                  <c:v>3.4661199999999999E-8</c:v>
                </c:pt>
                <c:pt idx="6667">
                  <c:v>3.4667500000000003E-8</c:v>
                </c:pt>
                <c:pt idx="6668">
                  <c:v>3.46737E-8</c:v>
                </c:pt>
                <c:pt idx="6669">
                  <c:v>3.4679999999999997E-8</c:v>
                </c:pt>
                <c:pt idx="6670">
                  <c:v>3.4686200000000001E-8</c:v>
                </c:pt>
                <c:pt idx="6671">
                  <c:v>3.4692499999999998E-8</c:v>
                </c:pt>
                <c:pt idx="6672">
                  <c:v>3.4698700000000002E-8</c:v>
                </c:pt>
                <c:pt idx="6673">
                  <c:v>3.4704999999999999E-8</c:v>
                </c:pt>
                <c:pt idx="6674">
                  <c:v>3.4711200000000003E-8</c:v>
                </c:pt>
                <c:pt idx="6675">
                  <c:v>3.47175E-8</c:v>
                </c:pt>
                <c:pt idx="6676">
                  <c:v>3.4723699999999997E-8</c:v>
                </c:pt>
                <c:pt idx="6677">
                  <c:v>3.4730000000000001E-8</c:v>
                </c:pt>
                <c:pt idx="6678">
                  <c:v>3.4736199999999998E-8</c:v>
                </c:pt>
                <c:pt idx="6679">
                  <c:v>3.4742500000000002E-8</c:v>
                </c:pt>
                <c:pt idx="6680">
                  <c:v>3.4748699999999999E-8</c:v>
                </c:pt>
                <c:pt idx="6681">
                  <c:v>3.4755000000000003E-8</c:v>
                </c:pt>
                <c:pt idx="6682">
                  <c:v>3.47612E-8</c:v>
                </c:pt>
                <c:pt idx="6683">
                  <c:v>3.4767499999999997E-8</c:v>
                </c:pt>
                <c:pt idx="6684">
                  <c:v>3.4773700000000001E-8</c:v>
                </c:pt>
                <c:pt idx="6685">
                  <c:v>3.4779999999999998E-8</c:v>
                </c:pt>
                <c:pt idx="6686">
                  <c:v>3.4786200000000002E-8</c:v>
                </c:pt>
                <c:pt idx="6687">
                  <c:v>3.4792499999999999E-8</c:v>
                </c:pt>
                <c:pt idx="6688">
                  <c:v>3.4798700000000003E-8</c:v>
                </c:pt>
                <c:pt idx="6689">
                  <c:v>3.4805E-8</c:v>
                </c:pt>
                <c:pt idx="6690">
                  <c:v>3.4811199999999997E-8</c:v>
                </c:pt>
                <c:pt idx="6691">
                  <c:v>3.4817500000000001E-8</c:v>
                </c:pt>
                <c:pt idx="6692">
                  <c:v>3.4823699999999998E-8</c:v>
                </c:pt>
                <c:pt idx="6693">
                  <c:v>3.4830000000000002E-8</c:v>
                </c:pt>
                <c:pt idx="6694">
                  <c:v>3.4836199999999999E-8</c:v>
                </c:pt>
                <c:pt idx="6695">
                  <c:v>3.4842500000000002E-8</c:v>
                </c:pt>
                <c:pt idx="6696">
                  <c:v>3.48487E-8</c:v>
                </c:pt>
                <c:pt idx="6697">
                  <c:v>3.4854999999999997E-8</c:v>
                </c:pt>
                <c:pt idx="6698">
                  <c:v>3.4861200000000001E-8</c:v>
                </c:pt>
                <c:pt idx="6699">
                  <c:v>3.4867499999999998E-8</c:v>
                </c:pt>
                <c:pt idx="6700">
                  <c:v>3.4873700000000002E-8</c:v>
                </c:pt>
                <c:pt idx="6701">
                  <c:v>3.4879999999999999E-8</c:v>
                </c:pt>
                <c:pt idx="6702">
                  <c:v>3.4886200000000003E-8</c:v>
                </c:pt>
                <c:pt idx="6703">
                  <c:v>3.48925E-8</c:v>
                </c:pt>
                <c:pt idx="6704">
                  <c:v>3.4898699999999997E-8</c:v>
                </c:pt>
                <c:pt idx="6705">
                  <c:v>3.4905000000000001E-8</c:v>
                </c:pt>
                <c:pt idx="6706">
                  <c:v>3.4911199999999998E-8</c:v>
                </c:pt>
                <c:pt idx="6707">
                  <c:v>3.4917500000000001E-8</c:v>
                </c:pt>
                <c:pt idx="6708">
                  <c:v>3.4923699999999999E-8</c:v>
                </c:pt>
                <c:pt idx="6709">
                  <c:v>3.4930000000000002E-8</c:v>
                </c:pt>
                <c:pt idx="6710">
                  <c:v>3.49362E-8</c:v>
                </c:pt>
                <c:pt idx="6711">
                  <c:v>3.4942499999999997E-8</c:v>
                </c:pt>
                <c:pt idx="6712">
                  <c:v>3.4948700000000001E-8</c:v>
                </c:pt>
                <c:pt idx="6713">
                  <c:v>3.4954999999999998E-8</c:v>
                </c:pt>
                <c:pt idx="6714">
                  <c:v>3.4961200000000002E-8</c:v>
                </c:pt>
                <c:pt idx="6715">
                  <c:v>3.4967499999999999E-8</c:v>
                </c:pt>
                <c:pt idx="6716">
                  <c:v>3.4973700000000003E-8</c:v>
                </c:pt>
                <c:pt idx="6717">
                  <c:v>3.498E-8</c:v>
                </c:pt>
                <c:pt idx="6718">
                  <c:v>3.4986199999999997E-8</c:v>
                </c:pt>
                <c:pt idx="6719">
                  <c:v>3.49925E-8</c:v>
                </c:pt>
                <c:pt idx="6720">
                  <c:v>3.4998699999999998E-8</c:v>
                </c:pt>
                <c:pt idx="6721">
                  <c:v>3.5005000000000001E-8</c:v>
                </c:pt>
                <c:pt idx="6722">
                  <c:v>3.5011199999999999E-8</c:v>
                </c:pt>
                <c:pt idx="6723">
                  <c:v>3.5017500000000002E-8</c:v>
                </c:pt>
                <c:pt idx="6724">
                  <c:v>3.50237E-8</c:v>
                </c:pt>
                <c:pt idx="6725">
                  <c:v>3.5029999999999997E-8</c:v>
                </c:pt>
                <c:pt idx="6726">
                  <c:v>3.5036200000000001E-8</c:v>
                </c:pt>
                <c:pt idx="6727">
                  <c:v>3.5042499999999998E-8</c:v>
                </c:pt>
                <c:pt idx="6728">
                  <c:v>3.5048700000000002E-8</c:v>
                </c:pt>
                <c:pt idx="6729">
                  <c:v>3.5054999999999999E-8</c:v>
                </c:pt>
                <c:pt idx="6730">
                  <c:v>3.5061200000000003E-8</c:v>
                </c:pt>
                <c:pt idx="6731">
                  <c:v>3.50675E-8</c:v>
                </c:pt>
                <c:pt idx="6732">
                  <c:v>3.5073699999999997E-8</c:v>
                </c:pt>
                <c:pt idx="6733">
                  <c:v>3.508E-8</c:v>
                </c:pt>
                <c:pt idx="6734">
                  <c:v>3.5086199999999998E-8</c:v>
                </c:pt>
                <c:pt idx="6735">
                  <c:v>3.5092500000000001E-8</c:v>
                </c:pt>
                <c:pt idx="6736">
                  <c:v>3.5098699999999999E-8</c:v>
                </c:pt>
                <c:pt idx="6737">
                  <c:v>3.5105000000000002E-8</c:v>
                </c:pt>
                <c:pt idx="6738">
                  <c:v>3.51112E-8</c:v>
                </c:pt>
                <c:pt idx="6739">
                  <c:v>3.5117500000000003E-8</c:v>
                </c:pt>
                <c:pt idx="6740">
                  <c:v>3.5123700000000001E-8</c:v>
                </c:pt>
                <c:pt idx="6741">
                  <c:v>3.5129999999999998E-8</c:v>
                </c:pt>
                <c:pt idx="6742">
                  <c:v>3.5136200000000002E-8</c:v>
                </c:pt>
                <c:pt idx="6743">
                  <c:v>3.5142499999999999E-8</c:v>
                </c:pt>
                <c:pt idx="6744">
                  <c:v>3.5148700000000003E-8</c:v>
                </c:pt>
                <c:pt idx="6745">
                  <c:v>3.5154999999999999E-8</c:v>
                </c:pt>
                <c:pt idx="6746">
                  <c:v>3.5161199999999997E-8</c:v>
                </c:pt>
                <c:pt idx="6747">
                  <c:v>3.51675E-8</c:v>
                </c:pt>
                <c:pt idx="6748">
                  <c:v>3.5173699999999998E-8</c:v>
                </c:pt>
                <c:pt idx="6749">
                  <c:v>3.5180000000000001E-8</c:v>
                </c:pt>
                <c:pt idx="6750">
                  <c:v>3.5186199999999999E-8</c:v>
                </c:pt>
                <c:pt idx="6751">
                  <c:v>3.5192500000000002E-8</c:v>
                </c:pt>
                <c:pt idx="6752">
                  <c:v>3.51987E-8</c:v>
                </c:pt>
                <c:pt idx="6753">
                  <c:v>3.5205000000000003E-8</c:v>
                </c:pt>
                <c:pt idx="6754">
                  <c:v>3.5211200000000001E-8</c:v>
                </c:pt>
                <c:pt idx="6755">
                  <c:v>3.5217499999999998E-8</c:v>
                </c:pt>
                <c:pt idx="6756">
                  <c:v>3.5223700000000002E-8</c:v>
                </c:pt>
                <c:pt idx="6757">
                  <c:v>3.5229999999999998E-8</c:v>
                </c:pt>
                <c:pt idx="6758">
                  <c:v>3.5236200000000003E-8</c:v>
                </c:pt>
                <c:pt idx="6759">
                  <c:v>3.5242499999999999E-8</c:v>
                </c:pt>
                <c:pt idx="6760">
                  <c:v>3.5248699999999997E-8</c:v>
                </c:pt>
                <c:pt idx="6761">
                  <c:v>3.5255E-8</c:v>
                </c:pt>
                <c:pt idx="6762">
                  <c:v>3.5261199999999998E-8</c:v>
                </c:pt>
                <c:pt idx="6763">
                  <c:v>3.5267500000000001E-8</c:v>
                </c:pt>
                <c:pt idx="6764">
                  <c:v>3.5273699999999999E-8</c:v>
                </c:pt>
                <c:pt idx="6765">
                  <c:v>3.5280000000000002E-8</c:v>
                </c:pt>
                <c:pt idx="6766">
                  <c:v>3.52862E-8</c:v>
                </c:pt>
                <c:pt idx="6767">
                  <c:v>3.5292500000000003E-8</c:v>
                </c:pt>
                <c:pt idx="6768">
                  <c:v>3.5298700000000001E-8</c:v>
                </c:pt>
                <c:pt idx="6769">
                  <c:v>3.5304999999999998E-8</c:v>
                </c:pt>
                <c:pt idx="6770">
                  <c:v>3.5311200000000002E-8</c:v>
                </c:pt>
                <c:pt idx="6771">
                  <c:v>3.5317499999999998E-8</c:v>
                </c:pt>
                <c:pt idx="6772">
                  <c:v>3.5323700000000003E-8</c:v>
                </c:pt>
                <c:pt idx="6773">
                  <c:v>3.5329999999999999E-8</c:v>
                </c:pt>
                <c:pt idx="6774">
                  <c:v>3.5336199999999997E-8</c:v>
                </c:pt>
                <c:pt idx="6775">
                  <c:v>3.53425E-8</c:v>
                </c:pt>
                <c:pt idx="6776">
                  <c:v>3.5348699999999998E-8</c:v>
                </c:pt>
                <c:pt idx="6777">
                  <c:v>3.5355000000000001E-8</c:v>
                </c:pt>
                <c:pt idx="6778">
                  <c:v>3.5361199999999999E-8</c:v>
                </c:pt>
                <c:pt idx="6779">
                  <c:v>3.5367500000000002E-8</c:v>
                </c:pt>
                <c:pt idx="6780">
                  <c:v>3.53737E-8</c:v>
                </c:pt>
                <c:pt idx="6781">
                  <c:v>3.5380000000000003E-8</c:v>
                </c:pt>
                <c:pt idx="6782">
                  <c:v>3.5386200000000001E-8</c:v>
                </c:pt>
                <c:pt idx="6783">
                  <c:v>3.5392499999999997E-8</c:v>
                </c:pt>
                <c:pt idx="6784">
                  <c:v>3.5398700000000002E-8</c:v>
                </c:pt>
                <c:pt idx="6785">
                  <c:v>3.5404999999999998E-8</c:v>
                </c:pt>
                <c:pt idx="6786">
                  <c:v>3.5411200000000003E-8</c:v>
                </c:pt>
                <c:pt idx="6787">
                  <c:v>3.5417499999999999E-8</c:v>
                </c:pt>
                <c:pt idx="6788">
                  <c:v>3.5423699999999997E-8</c:v>
                </c:pt>
                <c:pt idx="6789">
                  <c:v>3.543E-8</c:v>
                </c:pt>
                <c:pt idx="6790">
                  <c:v>3.5436199999999998E-8</c:v>
                </c:pt>
                <c:pt idx="6791">
                  <c:v>3.5442500000000001E-8</c:v>
                </c:pt>
                <c:pt idx="6792">
                  <c:v>3.5448699999999999E-8</c:v>
                </c:pt>
                <c:pt idx="6793">
                  <c:v>3.5455000000000002E-8</c:v>
                </c:pt>
                <c:pt idx="6794">
                  <c:v>3.54612E-8</c:v>
                </c:pt>
                <c:pt idx="6795">
                  <c:v>3.5467500000000003E-8</c:v>
                </c:pt>
                <c:pt idx="6796">
                  <c:v>3.5473700000000001E-8</c:v>
                </c:pt>
                <c:pt idx="6797">
                  <c:v>3.5479999999999997E-8</c:v>
                </c:pt>
                <c:pt idx="6798">
                  <c:v>3.5486200000000002E-8</c:v>
                </c:pt>
                <c:pt idx="6799">
                  <c:v>3.5492499999999998E-8</c:v>
                </c:pt>
                <c:pt idx="6800">
                  <c:v>3.5498700000000003E-8</c:v>
                </c:pt>
                <c:pt idx="6801">
                  <c:v>3.5504999999999999E-8</c:v>
                </c:pt>
                <c:pt idx="6802">
                  <c:v>3.5511199999999997E-8</c:v>
                </c:pt>
                <c:pt idx="6803">
                  <c:v>3.55175E-8</c:v>
                </c:pt>
                <c:pt idx="6804">
                  <c:v>3.5523699999999998E-8</c:v>
                </c:pt>
                <c:pt idx="6805">
                  <c:v>3.5530000000000001E-8</c:v>
                </c:pt>
                <c:pt idx="6806">
                  <c:v>3.5536199999999999E-8</c:v>
                </c:pt>
                <c:pt idx="6807">
                  <c:v>3.5542500000000002E-8</c:v>
                </c:pt>
                <c:pt idx="6808">
                  <c:v>3.55487E-8</c:v>
                </c:pt>
                <c:pt idx="6809">
                  <c:v>3.5555000000000003E-8</c:v>
                </c:pt>
                <c:pt idx="6810">
                  <c:v>3.5561200000000001E-8</c:v>
                </c:pt>
                <c:pt idx="6811">
                  <c:v>3.5567499999999997E-8</c:v>
                </c:pt>
                <c:pt idx="6812">
                  <c:v>3.5573700000000002E-8</c:v>
                </c:pt>
                <c:pt idx="6813">
                  <c:v>3.5579999999999998E-8</c:v>
                </c:pt>
                <c:pt idx="6814">
                  <c:v>3.5586200000000003E-8</c:v>
                </c:pt>
                <c:pt idx="6815">
                  <c:v>3.5592499999999999E-8</c:v>
                </c:pt>
                <c:pt idx="6816">
                  <c:v>3.5598699999999997E-8</c:v>
                </c:pt>
                <c:pt idx="6817">
                  <c:v>3.5605E-8</c:v>
                </c:pt>
                <c:pt idx="6818">
                  <c:v>3.5611199999999998E-8</c:v>
                </c:pt>
                <c:pt idx="6819">
                  <c:v>3.5617500000000001E-8</c:v>
                </c:pt>
                <c:pt idx="6820">
                  <c:v>3.5623699999999999E-8</c:v>
                </c:pt>
                <c:pt idx="6821">
                  <c:v>3.5630000000000002E-8</c:v>
                </c:pt>
                <c:pt idx="6822">
                  <c:v>3.56362E-8</c:v>
                </c:pt>
                <c:pt idx="6823">
                  <c:v>3.5642500000000003E-8</c:v>
                </c:pt>
                <c:pt idx="6824">
                  <c:v>3.5648700000000001E-8</c:v>
                </c:pt>
                <c:pt idx="6825">
                  <c:v>3.5654999999999997E-8</c:v>
                </c:pt>
                <c:pt idx="6826">
                  <c:v>3.5661200000000002E-8</c:v>
                </c:pt>
                <c:pt idx="6827">
                  <c:v>3.5667499999999998E-8</c:v>
                </c:pt>
                <c:pt idx="6828">
                  <c:v>3.5673700000000003E-8</c:v>
                </c:pt>
                <c:pt idx="6829">
                  <c:v>3.5679999999999999E-8</c:v>
                </c:pt>
                <c:pt idx="6830">
                  <c:v>3.5686199999999997E-8</c:v>
                </c:pt>
                <c:pt idx="6831">
                  <c:v>3.56925E-8</c:v>
                </c:pt>
                <c:pt idx="6832">
                  <c:v>3.5698699999999998E-8</c:v>
                </c:pt>
                <c:pt idx="6833">
                  <c:v>3.5705000000000001E-8</c:v>
                </c:pt>
                <c:pt idx="6834">
                  <c:v>3.5711199999999999E-8</c:v>
                </c:pt>
                <c:pt idx="6835">
                  <c:v>3.5717500000000002E-8</c:v>
                </c:pt>
                <c:pt idx="6836">
                  <c:v>3.57237E-8</c:v>
                </c:pt>
                <c:pt idx="6837">
                  <c:v>3.5730000000000003E-8</c:v>
                </c:pt>
                <c:pt idx="6838">
                  <c:v>3.5736200000000001E-8</c:v>
                </c:pt>
                <c:pt idx="6839">
                  <c:v>3.5742499999999997E-8</c:v>
                </c:pt>
                <c:pt idx="6840">
                  <c:v>3.5748700000000002E-8</c:v>
                </c:pt>
                <c:pt idx="6841">
                  <c:v>3.5754999999999998E-8</c:v>
                </c:pt>
                <c:pt idx="6842">
                  <c:v>3.5761200000000003E-8</c:v>
                </c:pt>
                <c:pt idx="6843">
                  <c:v>3.5767499999999999E-8</c:v>
                </c:pt>
                <c:pt idx="6844">
                  <c:v>3.5773699999999997E-8</c:v>
                </c:pt>
                <c:pt idx="6845">
                  <c:v>3.578E-8</c:v>
                </c:pt>
                <c:pt idx="6846">
                  <c:v>3.5786199999999998E-8</c:v>
                </c:pt>
                <c:pt idx="6847">
                  <c:v>3.5792500000000001E-8</c:v>
                </c:pt>
                <c:pt idx="6848">
                  <c:v>3.5798699999999999E-8</c:v>
                </c:pt>
                <c:pt idx="6849">
                  <c:v>3.5805000000000002E-8</c:v>
                </c:pt>
                <c:pt idx="6850">
                  <c:v>3.58112E-8</c:v>
                </c:pt>
                <c:pt idx="6851">
                  <c:v>3.5817500000000003E-8</c:v>
                </c:pt>
                <c:pt idx="6852">
                  <c:v>3.5823700000000001E-8</c:v>
                </c:pt>
                <c:pt idx="6853">
                  <c:v>3.5829999999999997E-8</c:v>
                </c:pt>
                <c:pt idx="6854">
                  <c:v>3.5836200000000002E-8</c:v>
                </c:pt>
                <c:pt idx="6855">
                  <c:v>3.5842499999999998E-8</c:v>
                </c:pt>
                <c:pt idx="6856">
                  <c:v>3.5848700000000003E-8</c:v>
                </c:pt>
                <c:pt idx="6857">
                  <c:v>3.5854999999999999E-8</c:v>
                </c:pt>
                <c:pt idx="6858">
                  <c:v>3.5861199999999997E-8</c:v>
                </c:pt>
                <c:pt idx="6859">
                  <c:v>3.58675E-8</c:v>
                </c:pt>
                <c:pt idx="6860">
                  <c:v>3.5873699999999998E-8</c:v>
                </c:pt>
                <c:pt idx="6861">
                  <c:v>3.5880000000000001E-8</c:v>
                </c:pt>
                <c:pt idx="6862">
                  <c:v>3.5886199999999999E-8</c:v>
                </c:pt>
                <c:pt idx="6863">
                  <c:v>3.5892500000000002E-8</c:v>
                </c:pt>
                <c:pt idx="6864">
                  <c:v>3.58987E-8</c:v>
                </c:pt>
                <c:pt idx="6865">
                  <c:v>3.5905000000000003E-8</c:v>
                </c:pt>
                <c:pt idx="6866">
                  <c:v>3.5911200000000001E-8</c:v>
                </c:pt>
                <c:pt idx="6867">
                  <c:v>3.5917499999999997E-8</c:v>
                </c:pt>
                <c:pt idx="6868">
                  <c:v>3.5923700000000002E-8</c:v>
                </c:pt>
                <c:pt idx="6869">
                  <c:v>3.5929999999999998E-8</c:v>
                </c:pt>
                <c:pt idx="6870">
                  <c:v>3.5936200000000003E-8</c:v>
                </c:pt>
                <c:pt idx="6871">
                  <c:v>3.5942499999999999E-8</c:v>
                </c:pt>
                <c:pt idx="6872">
                  <c:v>3.5948699999999997E-8</c:v>
                </c:pt>
                <c:pt idx="6873">
                  <c:v>3.5955E-8</c:v>
                </c:pt>
                <c:pt idx="6874">
                  <c:v>3.5961199999999998E-8</c:v>
                </c:pt>
                <c:pt idx="6875">
                  <c:v>3.5967500000000001E-8</c:v>
                </c:pt>
                <c:pt idx="6876">
                  <c:v>3.5973699999999999E-8</c:v>
                </c:pt>
                <c:pt idx="6877">
                  <c:v>3.5980000000000002E-8</c:v>
                </c:pt>
                <c:pt idx="6878">
                  <c:v>3.59862E-8</c:v>
                </c:pt>
                <c:pt idx="6879">
                  <c:v>3.5992500000000003E-8</c:v>
                </c:pt>
                <c:pt idx="6880">
                  <c:v>3.5998700000000001E-8</c:v>
                </c:pt>
                <c:pt idx="6881">
                  <c:v>3.6004999999999997E-8</c:v>
                </c:pt>
                <c:pt idx="6882">
                  <c:v>3.6011200000000002E-8</c:v>
                </c:pt>
                <c:pt idx="6883">
                  <c:v>3.6017499999999998E-8</c:v>
                </c:pt>
                <c:pt idx="6884">
                  <c:v>3.6023700000000002E-8</c:v>
                </c:pt>
                <c:pt idx="6885">
                  <c:v>3.6029999999999999E-8</c:v>
                </c:pt>
                <c:pt idx="6886">
                  <c:v>3.6036199999999997E-8</c:v>
                </c:pt>
                <c:pt idx="6887">
                  <c:v>3.60425E-8</c:v>
                </c:pt>
                <c:pt idx="6888">
                  <c:v>3.6048699999999998E-8</c:v>
                </c:pt>
                <c:pt idx="6889">
                  <c:v>3.6055000000000001E-8</c:v>
                </c:pt>
                <c:pt idx="6890">
                  <c:v>3.6061199999999999E-8</c:v>
                </c:pt>
                <c:pt idx="6891">
                  <c:v>3.6067500000000002E-8</c:v>
                </c:pt>
                <c:pt idx="6892">
                  <c:v>3.60737E-8</c:v>
                </c:pt>
                <c:pt idx="6893">
                  <c:v>3.6080000000000003E-8</c:v>
                </c:pt>
                <c:pt idx="6894">
                  <c:v>3.6086200000000001E-8</c:v>
                </c:pt>
                <c:pt idx="6895">
                  <c:v>3.6092499999999997E-8</c:v>
                </c:pt>
                <c:pt idx="6896">
                  <c:v>3.6098700000000001E-8</c:v>
                </c:pt>
                <c:pt idx="6897">
                  <c:v>3.6104999999999998E-8</c:v>
                </c:pt>
                <c:pt idx="6898">
                  <c:v>3.6111200000000002E-8</c:v>
                </c:pt>
                <c:pt idx="6899">
                  <c:v>3.6117499999999999E-8</c:v>
                </c:pt>
                <c:pt idx="6900">
                  <c:v>3.6123699999999997E-8</c:v>
                </c:pt>
                <c:pt idx="6901">
                  <c:v>3.613E-8</c:v>
                </c:pt>
                <c:pt idx="6902">
                  <c:v>3.6136199999999998E-8</c:v>
                </c:pt>
                <c:pt idx="6903">
                  <c:v>3.6142500000000001E-8</c:v>
                </c:pt>
                <c:pt idx="6904">
                  <c:v>3.6148699999999999E-8</c:v>
                </c:pt>
                <c:pt idx="6905">
                  <c:v>3.6155000000000002E-8</c:v>
                </c:pt>
                <c:pt idx="6906">
                  <c:v>3.61612E-8</c:v>
                </c:pt>
                <c:pt idx="6907">
                  <c:v>3.6167500000000003E-8</c:v>
                </c:pt>
                <c:pt idx="6908">
                  <c:v>3.6173700000000001E-8</c:v>
                </c:pt>
                <c:pt idx="6909">
                  <c:v>3.6179999999999997E-8</c:v>
                </c:pt>
                <c:pt idx="6910">
                  <c:v>3.6186200000000001E-8</c:v>
                </c:pt>
                <c:pt idx="6911">
                  <c:v>3.6192499999999998E-8</c:v>
                </c:pt>
                <c:pt idx="6912">
                  <c:v>3.6198700000000002E-8</c:v>
                </c:pt>
                <c:pt idx="6913">
                  <c:v>3.6204999999999999E-8</c:v>
                </c:pt>
                <c:pt idx="6914">
                  <c:v>3.6211199999999997E-8</c:v>
                </c:pt>
                <c:pt idx="6915">
                  <c:v>3.62175E-8</c:v>
                </c:pt>
                <c:pt idx="6916">
                  <c:v>3.6223699999999998E-8</c:v>
                </c:pt>
                <c:pt idx="6917">
                  <c:v>3.6230000000000001E-8</c:v>
                </c:pt>
                <c:pt idx="6918">
                  <c:v>3.6236199999999999E-8</c:v>
                </c:pt>
                <c:pt idx="6919">
                  <c:v>3.6242500000000002E-8</c:v>
                </c:pt>
                <c:pt idx="6920">
                  <c:v>3.62487E-8</c:v>
                </c:pt>
                <c:pt idx="6921">
                  <c:v>3.6255000000000003E-8</c:v>
                </c:pt>
                <c:pt idx="6922">
                  <c:v>3.62612E-8</c:v>
                </c:pt>
                <c:pt idx="6923">
                  <c:v>3.6267499999999997E-8</c:v>
                </c:pt>
                <c:pt idx="6924">
                  <c:v>3.6273700000000001E-8</c:v>
                </c:pt>
                <c:pt idx="6925">
                  <c:v>3.6279999999999998E-8</c:v>
                </c:pt>
                <c:pt idx="6926">
                  <c:v>3.6286200000000002E-8</c:v>
                </c:pt>
                <c:pt idx="6927">
                  <c:v>3.6292499999999999E-8</c:v>
                </c:pt>
                <c:pt idx="6928">
                  <c:v>3.6298700000000003E-8</c:v>
                </c:pt>
                <c:pt idx="6929">
                  <c:v>3.6305E-8</c:v>
                </c:pt>
                <c:pt idx="6930">
                  <c:v>3.6311199999999998E-8</c:v>
                </c:pt>
                <c:pt idx="6931">
                  <c:v>3.6317500000000001E-8</c:v>
                </c:pt>
                <c:pt idx="6932">
                  <c:v>3.6323699999999999E-8</c:v>
                </c:pt>
                <c:pt idx="6933">
                  <c:v>3.6330000000000002E-8</c:v>
                </c:pt>
                <c:pt idx="6934">
                  <c:v>3.6336199999999999E-8</c:v>
                </c:pt>
                <c:pt idx="6935">
                  <c:v>3.6342500000000003E-8</c:v>
                </c:pt>
                <c:pt idx="6936">
                  <c:v>3.63487E-8</c:v>
                </c:pt>
                <c:pt idx="6937">
                  <c:v>3.6354999999999997E-8</c:v>
                </c:pt>
                <c:pt idx="6938">
                  <c:v>3.6361200000000001E-8</c:v>
                </c:pt>
                <c:pt idx="6939">
                  <c:v>3.6367499999999998E-8</c:v>
                </c:pt>
                <c:pt idx="6940">
                  <c:v>3.6373700000000002E-8</c:v>
                </c:pt>
                <c:pt idx="6941">
                  <c:v>3.6379999999999999E-8</c:v>
                </c:pt>
                <c:pt idx="6942">
                  <c:v>3.6386200000000003E-8</c:v>
                </c:pt>
                <c:pt idx="6943">
                  <c:v>3.63925E-8</c:v>
                </c:pt>
                <c:pt idx="6944">
                  <c:v>3.6398699999999998E-8</c:v>
                </c:pt>
                <c:pt idx="6945">
                  <c:v>3.6405000000000001E-8</c:v>
                </c:pt>
                <c:pt idx="6946">
                  <c:v>3.6411199999999999E-8</c:v>
                </c:pt>
                <c:pt idx="6947">
                  <c:v>3.6417500000000002E-8</c:v>
                </c:pt>
                <c:pt idx="6948">
                  <c:v>3.6423699999999999E-8</c:v>
                </c:pt>
                <c:pt idx="6949">
                  <c:v>3.6430000000000003E-8</c:v>
                </c:pt>
                <c:pt idx="6950">
                  <c:v>3.64362E-8</c:v>
                </c:pt>
                <c:pt idx="6951">
                  <c:v>3.6442499999999997E-8</c:v>
                </c:pt>
                <c:pt idx="6952">
                  <c:v>3.6448700000000001E-8</c:v>
                </c:pt>
                <c:pt idx="6953">
                  <c:v>3.6454999999999998E-8</c:v>
                </c:pt>
                <c:pt idx="6954">
                  <c:v>3.6461200000000002E-8</c:v>
                </c:pt>
                <c:pt idx="6955">
                  <c:v>3.6467499999999999E-8</c:v>
                </c:pt>
                <c:pt idx="6956">
                  <c:v>3.6473700000000003E-8</c:v>
                </c:pt>
                <c:pt idx="6957">
                  <c:v>3.648E-8</c:v>
                </c:pt>
                <c:pt idx="6958">
                  <c:v>3.6486199999999998E-8</c:v>
                </c:pt>
                <c:pt idx="6959">
                  <c:v>3.6492500000000001E-8</c:v>
                </c:pt>
                <c:pt idx="6960">
                  <c:v>3.6498699999999998E-8</c:v>
                </c:pt>
                <c:pt idx="6961">
                  <c:v>3.6505000000000002E-8</c:v>
                </c:pt>
                <c:pt idx="6962">
                  <c:v>3.6511199999999999E-8</c:v>
                </c:pt>
                <c:pt idx="6963">
                  <c:v>3.6517500000000003E-8</c:v>
                </c:pt>
                <c:pt idx="6964">
                  <c:v>3.65237E-8</c:v>
                </c:pt>
                <c:pt idx="6965">
                  <c:v>3.6529999999999997E-8</c:v>
                </c:pt>
                <c:pt idx="6966">
                  <c:v>3.6536200000000001E-8</c:v>
                </c:pt>
                <c:pt idx="6967">
                  <c:v>3.6542499999999998E-8</c:v>
                </c:pt>
                <c:pt idx="6968">
                  <c:v>3.6548700000000002E-8</c:v>
                </c:pt>
                <c:pt idx="6969">
                  <c:v>3.6554999999999999E-8</c:v>
                </c:pt>
                <c:pt idx="6970">
                  <c:v>3.6561200000000003E-8</c:v>
                </c:pt>
                <c:pt idx="6971">
                  <c:v>3.65675E-8</c:v>
                </c:pt>
                <c:pt idx="6972">
                  <c:v>3.6573699999999997E-8</c:v>
                </c:pt>
                <c:pt idx="6973">
                  <c:v>3.6580000000000001E-8</c:v>
                </c:pt>
                <c:pt idx="6974">
                  <c:v>3.6586199999999998E-8</c:v>
                </c:pt>
                <c:pt idx="6975">
                  <c:v>3.6592500000000002E-8</c:v>
                </c:pt>
                <c:pt idx="6976">
                  <c:v>3.6598699999999999E-8</c:v>
                </c:pt>
                <c:pt idx="6977">
                  <c:v>3.6605000000000003E-8</c:v>
                </c:pt>
                <c:pt idx="6978">
                  <c:v>3.66112E-8</c:v>
                </c:pt>
                <c:pt idx="6979">
                  <c:v>3.6617499999999997E-8</c:v>
                </c:pt>
                <c:pt idx="6980">
                  <c:v>3.6623700000000001E-8</c:v>
                </c:pt>
                <c:pt idx="6981">
                  <c:v>3.6629999999999998E-8</c:v>
                </c:pt>
                <c:pt idx="6982">
                  <c:v>3.6636200000000002E-8</c:v>
                </c:pt>
                <c:pt idx="6983">
                  <c:v>3.6642499999999999E-8</c:v>
                </c:pt>
                <c:pt idx="6984">
                  <c:v>3.6648700000000003E-8</c:v>
                </c:pt>
                <c:pt idx="6985">
                  <c:v>3.6655E-8</c:v>
                </c:pt>
                <c:pt idx="6986">
                  <c:v>3.6661199999999997E-8</c:v>
                </c:pt>
                <c:pt idx="6987">
                  <c:v>3.6667500000000001E-8</c:v>
                </c:pt>
                <c:pt idx="6988">
                  <c:v>3.6673699999999998E-8</c:v>
                </c:pt>
                <c:pt idx="6989">
                  <c:v>3.6680000000000002E-8</c:v>
                </c:pt>
                <c:pt idx="6990">
                  <c:v>3.6686199999999999E-8</c:v>
                </c:pt>
                <c:pt idx="6991">
                  <c:v>3.6692500000000002E-8</c:v>
                </c:pt>
                <c:pt idx="6992">
                  <c:v>3.66987E-8</c:v>
                </c:pt>
                <c:pt idx="6993">
                  <c:v>3.6704999999999997E-8</c:v>
                </c:pt>
                <c:pt idx="6994">
                  <c:v>3.6711200000000001E-8</c:v>
                </c:pt>
                <c:pt idx="6995">
                  <c:v>3.6717499999999998E-8</c:v>
                </c:pt>
                <c:pt idx="6996">
                  <c:v>3.6723700000000002E-8</c:v>
                </c:pt>
                <c:pt idx="6997">
                  <c:v>3.6729999999999999E-8</c:v>
                </c:pt>
                <c:pt idx="6998">
                  <c:v>3.6736200000000003E-8</c:v>
                </c:pt>
                <c:pt idx="6999">
                  <c:v>3.67425E-8</c:v>
                </c:pt>
                <c:pt idx="7000">
                  <c:v>3.6748699999999997E-8</c:v>
                </c:pt>
                <c:pt idx="7001">
                  <c:v>3.6755000000000001E-8</c:v>
                </c:pt>
                <c:pt idx="7002">
                  <c:v>3.6761199999999998E-8</c:v>
                </c:pt>
                <c:pt idx="7003">
                  <c:v>3.6767500000000002E-8</c:v>
                </c:pt>
                <c:pt idx="7004">
                  <c:v>3.6773699999999999E-8</c:v>
                </c:pt>
                <c:pt idx="7005">
                  <c:v>3.6780000000000002E-8</c:v>
                </c:pt>
                <c:pt idx="7006">
                  <c:v>3.67862E-8</c:v>
                </c:pt>
                <c:pt idx="7007">
                  <c:v>3.6792499999999997E-8</c:v>
                </c:pt>
                <c:pt idx="7008">
                  <c:v>3.6798700000000001E-8</c:v>
                </c:pt>
                <c:pt idx="7009">
                  <c:v>3.6804999999999998E-8</c:v>
                </c:pt>
                <c:pt idx="7010">
                  <c:v>3.6811200000000002E-8</c:v>
                </c:pt>
                <c:pt idx="7011">
                  <c:v>3.6817499999999999E-8</c:v>
                </c:pt>
                <c:pt idx="7012">
                  <c:v>3.6823700000000003E-8</c:v>
                </c:pt>
                <c:pt idx="7013">
                  <c:v>3.683E-8</c:v>
                </c:pt>
                <c:pt idx="7014">
                  <c:v>3.6836199999999997E-8</c:v>
                </c:pt>
                <c:pt idx="7015">
                  <c:v>3.6842500000000001E-8</c:v>
                </c:pt>
                <c:pt idx="7016">
                  <c:v>3.6848699999999998E-8</c:v>
                </c:pt>
                <c:pt idx="7017">
                  <c:v>3.6855000000000001E-8</c:v>
                </c:pt>
                <c:pt idx="7018">
                  <c:v>3.6861199999999999E-8</c:v>
                </c:pt>
                <c:pt idx="7019">
                  <c:v>3.6867500000000002E-8</c:v>
                </c:pt>
                <c:pt idx="7020">
                  <c:v>3.68737E-8</c:v>
                </c:pt>
                <c:pt idx="7021">
                  <c:v>3.6879999999999997E-8</c:v>
                </c:pt>
                <c:pt idx="7022">
                  <c:v>3.6886200000000001E-8</c:v>
                </c:pt>
                <c:pt idx="7023">
                  <c:v>3.6892499999999998E-8</c:v>
                </c:pt>
                <c:pt idx="7024">
                  <c:v>3.6898700000000002E-8</c:v>
                </c:pt>
                <c:pt idx="7025">
                  <c:v>3.6904999999999999E-8</c:v>
                </c:pt>
                <c:pt idx="7026">
                  <c:v>3.6911200000000003E-8</c:v>
                </c:pt>
                <c:pt idx="7027">
                  <c:v>3.69175E-8</c:v>
                </c:pt>
                <c:pt idx="7028">
                  <c:v>3.6923699999999997E-8</c:v>
                </c:pt>
                <c:pt idx="7029">
                  <c:v>3.693E-8</c:v>
                </c:pt>
                <c:pt idx="7030">
                  <c:v>3.6936199999999998E-8</c:v>
                </c:pt>
                <c:pt idx="7031">
                  <c:v>3.6942500000000001E-8</c:v>
                </c:pt>
                <c:pt idx="7032">
                  <c:v>3.6948699999999999E-8</c:v>
                </c:pt>
                <c:pt idx="7033">
                  <c:v>3.6955000000000002E-8</c:v>
                </c:pt>
                <c:pt idx="7034">
                  <c:v>3.69612E-8</c:v>
                </c:pt>
                <c:pt idx="7035">
                  <c:v>3.6967500000000003E-8</c:v>
                </c:pt>
                <c:pt idx="7036">
                  <c:v>3.6973700000000001E-8</c:v>
                </c:pt>
                <c:pt idx="7037">
                  <c:v>3.6979999999999998E-8</c:v>
                </c:pt>
                <c:pt idx="7038">
                  <c:v>3.6986200000000002E-8</c:v>
                </c:pt>
                <c:pt idx="7039">
                  <c:v>3.6992499999999999E-8</c:v>
                </c:pt>
                <c:pt idx="7040">
                  <c:v>3.6998700000000003E-8</c:v>
                </c:pt>
                <c:pt idx="7041">
                  <c:v>3.7004999999999999E-8</c:v>
                </c:pt>
                <c:pt idx="7042">
                  <c:v>3.7011199999999997E-8</c:v>
                </c:pt>
                <c:pt idx="7043">
                  <c:v>3.70175E-8</c:v>
                </c:pt>
                <c:pt idx="7044">
                  <c:v>3.7023699999999998E-8</c:v>
                </c:pt>
                <c:pt idx="7045">
                  <c:v>3.7030000000000001E-8</c:v>
                </c:pt>
                <c:pt idx="7046">
                  <c:v>3.7036199999999999E-8</c:v>
                </c:pt>
                <c:pt idx="7047">
                  <c:v>3.7042500000000002E-8</c:v>
                </c:pt>
                <c:pt idx="7048">
                  <c:v>3.70487E-8</c:v>
                </c:pt>
                <c:pt idx="7049">
                  <c:v>3.7055000000000003E-8</c:v>
                </c:pt>
                <c:pt idx="7050">
                  <c:v>3.7061200000000001E-8</c:v>
                </c:pt>
                <c:pt idx="7051">
                  <c:v>3.7067499999999998E-8</c:v>
                </c:pt>
                <c:pt idx="7052">
                  <c:v>3.7073700000000002E-8</c:v>
                </c:pt>
                <c:pt idx="7053">
                  <c:v>3.7079999999999999E-8</c:v>
                </c:pt>
                <c:pt idx="7054">
                  <c:v>3.7086200000000003E-8</c:v>
                </c:pt>
                <c:pt idx="7055">
                  <c:v>3.7092499999999999E-8</c:v>
                </c:pt>
                <c:pt idx="7056">
                  <c:v>3.7098699999999997E-8</c:v>
                </c:pt>
                <c:pt idx="7057">
                  <c:v>3.7105E-8</c:v>
                </c:pt>
                <c:pt idx="7058">
                  <c:v>3.7111199999999998E-8</c:v>
                </c:pt>
                <c:pt idx="7059">
                  <c:v>3.7117500000000001E-8</c:v>
                </c:pt>
                <c:pt idx="7060">
                  <c:v>3.7123699999999999E-8</c:v>
                </c:pt>
                <c:pt idx="7061">
                  <c:v>3.7130000000000002E-8</c:v>
                </c:pt>
                <c:pt idx="7062">
                  <c:v>3.71362E-8</c:v>
                </c:pt>
                <c:pt idx="7063">
                  <c:v>3.7142500000000003E-8</c:v>
                </c:pt>
                <c:pt idx="7064">
                  <c:v>3.7148700000000001E-8</c:v>
                </c:pt>
                <c:pt idx="7065">
                  <c:v>3.7154999999999998E-8</c:v>
                </c:pt>
                <c:pt idx="7066">
                  <c:v>3.7161200000000002E-8</c:v>
                </c:pt>
                <c:pt idx="7067">
                  <c:v>3.7167499999999998E-8</c:v>
                </c:pt>
                <c:pt idx="7068">
                  <c:v>3.7173700000000003E-8</c:v>
                </c:pt>
                <c:pt idx="7069">
                  <c:v>3.7179999999999999E-8</c:v>
                </c:pt>
                <c:pt idx="7070">
                  <c:v>3.7186199999999997E-8</c:v>
                </c:pt>
                <c:pt idx="7071">
                  <c:v>3.71925E-8</c:v>
                </c:pt>
                <c:pt idx="7072">
                  <c:v>3.7198699999999998E-8</c:v>
                </c:pt>
                <c:pt idx="7073">
                  <c:v>3.7205000000000001E-8</c:v>
                </c:pt>
                <c:pt idx="7074">
                  <c:v>3.7211199999999999E-8</c:v>
                </c:pt>
                <c:pt idx="7075">
                  <c:v>3.7217500000000002E-8</c:v>
                </c:pt>
                <c:pt idx="7076">
                  <c:v>3.72237E-8</c:v>
                </c:pt>
                <c:pt idx="7077">
                  <c:v>3.7230000000000003E-8</c:v>
                </c:pt>
                <c:pt idx="7078">
                  <c:v>3.7236200000000001E-8</c:v>
                </c:pt>
                <c:pt idx="7079">
                  <c:v>3.7242499999999997E-8</c:v>
                </c:pt>
                <c:pt idx="7080">
                  <c:v>3.7248700000000002E-8</c:v>
                </c:pt>
                <c:pt idx="7081">
                  <c:v>3.7254999999999998E-8</c:v>
                </c:pt>
                <c:pt idx="7082">
                  <c:v>3.7261200000000003E-8</c:v>
                </c:pt>
                <c:pt idx="7083">
                  <c:v>3.7267499999999999E-8</c:v>
                </c:pt>
                <c:pt idx="7084">
                  <c:v>3.7273699999999997E-8</c:v>
                </c:pt>
                <c:pt idx="7085">
                  <c:v>3.728E-8</c:v>
                </c:pt>
                <c:pt idx="7086">
                  <c:v>3.7286199999999998E-8</c:v>
                </c:pt>
                <c:pt idx="7087">
                  <c:v>3.7292500000000001E-8</c:v>
                </c:pt>
                <c:pt idx="7088">
                  <c:v>3.7298699999999999E-8</c:v>
                </c:pt>
                <c:pt idx="7089">
                  <c:v>3.7305000000000002E-8</c:v>
                </c:pt>
                <c:pt idx="7090">
                  <c:v>3.73112E-8</c:v>
                </c:pt>
                <c:pt idx="7091">
                  <c:v>3.7317500000000003E-8</c:v>
                </c:pt>
                <c:pt idx="7092">
                  <c:v>3.7323700000000001E-8</c:v>
                </c:pt>
                <c:pt idx="7093">
                  <c:v>3.7329999999999997E-8</c:v>
                </c:pt>
                <c:pt idx="7094">
                  <c:v>3.7336200000000002E-8</c:v>
                </c:pt>
                <c:pt idx="7095">
                  <c:v>3.7342499999999998E-8</c:v>
                </c:pt>
                <c:pt idx="7096">
                  <c:v>3.7348700000000003E-8</c:v>
                </c:pt>
                <c:pt idx="7097">
                  <c:v>3.7354999999999999E-8</c:v>
                </c:pt>
                <c:pt idx="7098">
                  <c:v>3.7361199999999997E-8</c:v>
                </c:pt>
                <c:pt idx="7099">
                  <c:v>3.73675E-8</c:v>
                </c:pt>
                <c:pt idx="7100">
                  <c:v>3.7373699999999998E-8</c:v>
                </c:pt>
                <c:pt idx="7101">
                  <c:v>3.7380000000000001E-8</c:v>
                </c:pt>
                <c:pt idx="7102">
                  <c:v>3.7386199999999999E-8</c:v>
                </c:pt>
                <c:pt idx="7103">
                  <c:v>3.7392500000000002E-8</c:v>
                </c:pt>
                <c:pt idx="7104">
                  <c:v>3.73987E-8</c:v>
                </c:pt>
                <c:pt idx="7105">
                  <c:v>3.7405000000000003E-8</c:v>
                </c:pt>
                <c:pt idx="7106">
                  <c:v>3.7411200000000001E-8</c:v>
                </c:pt>
                <c:pt idx="7107">
                  <c:v>3.7417499999999997E-8</c:v>
                </c:pt>
                <c:pt idx="7108">
                  <c:v>3.7423700000000002E-8</c:v>
                </c:pt>
                <c:pt idx="7109">
                  <c:v>3.7429999999999998E-8</c:v>
                </c:pt>
                <c:pt idx="7110">
                  <c:v>3.7436200000000003E-8</c:v>
                </c:pt>
                <c:pt idx="7111">
                  <c:v>3.7442499999999999E-8</c:v>
                </c:pt>
                <c:pt idx="7112">
                  <c:v>3.7448699999999997E-8</c:v>
                </c:pt>
                <c:pt idx="7113">
                  <c:v>3.7455E-8</c:v>
                </c:pt>
                <c:pt idx="7114">
                  <c:v>3.7461199999999998E-8</c:v>
                </c:pt>
                <c:pt idx="7115">
                  <c:v>3.7467500000000001E-8</c:v>
                </c:pt>
                <c:pt idx="7116">
                  <c:v>3.7473699999999999E-8</c:v>
                </c:pt>
                <c:pt idx="7117">
                  <c:v>3.7480000000000002E-8</c:v>
                </c:pt>
                <c:pt idx="7118">
                  <c:v>3.74862E-8</c:v>
                </c:pt>
                <c:pt idx="7119">
                  <c:v>3.7492500000000003E-8</c:v>
                </c:pt>
                <c:pt idx="7120">
                  <c:v>3.7498700000000001E-8</c:v>
                </c:pt>
                <c:pt idx="7121">
                  <c:v>3.7504999999999997E-8</c:v>
                </c:pt>
                <c:pt idx="7122">
                  <c:v>3.7511200000000002E-8</c:v>
                </c:pt>
                <c:pt idx="7123">
                  <c:v>3.7517499999999998E-8</c:v>
                </c:pt>
                <c:pt idx="7124">
                  <c:v>3.7523700000000003E-8</c:v>
                </c:pt>
                <c:pt idx="7125">
                  <c:v>3.7529999999999999E-8</c:v>
                </c:pt>
                <c:pt idx="7126">
                  <c:v>3.7536199999999997E-8</c:v>
                </c:pt>
                <c:pt idx="7127">
                  <c:v>3.75425E-8</c:v>
                </c:pt>
                <c:pt idx="7128">
                  <c:v>3.7548699999999998E-8</c:v>
                </c:pt>
                <c:pt idx="7129">
                  <c:v>3.7555000000000001E-8</c:v>
                </c:pt>
                <c:pt idx="7130">
                  <c:v>3.7561199999999999E-8</c:v>
                </c:pt>
                <c:pt idx="7131">
                  <c:v>3.7567500000000002E-8</c:v>
                </c:pt>
                <c:pt idx="7132">
                  <c:v>3.75737E-8</c:v>
                </c:pt>
                <c:pt idx="7133">
                  <c:v>3.7580000000000003E-8</c:v>
                </c:pt>
                <c:pt idx="7134">
                  <c:v>3.7586200000000001E-8</c:v>
                </c:pt>
                <c:pt idx="7135">
                  <c:v>3.7592499999999997E-8</c:v>
                </c:pt>
                <c:pt idx="7136">
                  <c:v>3.7598700000000002E-8</c:v>
                </c:pt>
                <c:pt idx="7137">
                  <c:v>3.7604999999999998E-8</c:v>
                </c:pt>
                <c:pt idx="7138">
                  <c:v>3.7611200000000003E-8</c:v>
                </c:pt>
                <c:pt idx="7139">
                  <c:v>3.7617499999999999E-8</c:v>
                </c:pt>
                <c:pt idx="7140">
                  <c:v>3.7623699999999997E-8</c:v>
                </c:pt>
                <c:pt idx="7141">
                  <c:v>3.763E-8</c:v>
                </c:pt>
                <c:pt idx="7142">
                  <c:v>3.7636199999999998E-8</c:v>
                </c:pt>
                <c:pt idx="7143">
                  <c:v>3.7642500000000001E-8</c:v>
                </c:pt>
                <c:pt idx="7144">
                  <c:v>3.7648699999999999E-8</c:v>
                </c:pt>
                <c:pt idx="7145">
                  <c:v>3.7655000000000002E-8</c:v>
                </c:pt>
                <c:pt idx="7146">
                  <c:v>3.76612E-8</c:v>
                </c:pt>
                <c:pt idx="7147">
                  <c:v>3.7667500000000003E-8</c:v>
                </c:pt>
                <c:pt idx="7148">
                  <c:v>3.7673700000000001E-8</c:v>
                </c:pt>
                <c:pt idx="7149">
                  <c:v>3.7679999999999997E-8</c:v>
                </c:pt>
                <c:pt idx="7150">
                  <c:v>3.7686200000000002E-8</c:v>
                </c:pt>
                <c:pt idx="7151">
                  <c:v>3.7692499999999998E-8</c:v>
                </c:pt>
                <c:pt idx="7152">
                  <c:v>3.7698700000000003E-8</c:v>
                </c:pt>
                <c:pt idx="7153">
                  <c:v>3.7704999999999999E-8</c:v>
                </c:pt>
                <c:pt idx="7154">
                  <c:v>3.7711199999999997E-8</c:v>
                </c:pt>
                <c:pt idx="7155">
                  <c:v>3.77175E-8</c:v>
                </c:pt>
                <c:pt idx="7156">
                  <c:v>3.7723699999999998E-8</c:v>
                </c:pt>
                <c:pt idx="7157">
                  <c:v>3.7730000000000001E-8</c:v>
                </c:pt>
                <c:pt idx="7158">
                  <c:v>3.7736199999999999E-8</c:v>
                </c:pt>
                <c:pt idx="7159">
                  <c:v>3.7742500000000002E-8</c:v>
                </c:pt>
                <c:pt idx="7160">
                  <c:v>3.77487E-8</c:v>
                </c:pt>
                <c:pt idx="7161">
                  <c:v>3.7755000000000003E-8</c:v>
                </c:pt>
                <c:pt idx="7162">
                  <c:v>3.7761200000000001E-8</c:v>
                </c:pt>
                <c:pt idx="7163">
                  <c:v>3.7767499999999997E-8</c:v>
                </c:pt>
                <c:pt idx="7164">
                  <c:v>3.7773700000000002E-8</c:v>
                </c:pt>
                <c:pt idx="7165">
                  <c:v>3.7779999999999998E-8</c:v>
                </c:pt>
                <c:pt idx="7166">
                  <c:v>3.7786200000000003E-8</c:v>
                </c:pt>
                <c:pt idx="7167">
                  <c:v>3.7792499999999999E-8</c:v>
                </c:pt>
                <c:pt idx="7168">
                  <c:v>3.7798699999999997E-8</c:v>
                </c:pt>
                <c:pt idx="7169">
                  <c:v>3.7805E-8</c:v>
                </c:pt>
                <c:pt idx="7170">
                  <c:v>3.7811199999999998E-8</c:v>
                </c:pt>
                <c:pt idx="7171">
                  <c:v>3.7817500000000001E-8</c:v>
                </c:pt>
                <c:pt idx="7172">
                  <c:v>3.7823699999999999E-8</c:v>
                </c:pt>
                <c:pt idx="7173">
                  <c:v>3.7830000000000002E-8</c:v>
                </c:pt>
                <c:pt idx="7174">
                  <c:v>3.78362E-8</c:v>
                </c:pt>
                <c:pt idx="7175">
                  <c:v>3.7842500000000003E-8</c:v>
                </c:pt>
                <c:pt idx="7176">
                  <c:v>3.7848700000000001E-8</c:v>
                </c:pt>
                <c:pt idx="7177">
                  <c:v>3.7854999999999997E-8</c:v>
                </c:pt>
                <c:pt idx="7178">
                  <c:v>3.7861200000000002E-8</c:v>
                </c:pt>
                <c:pt idx="7179">
                  <c:v>3.7867499999999998E-8</c:v>
                </c:pt>
                <c:pt idx="7180">
                  <c:v>3.7873700000000003E-8</c:v>
                </c:pt>
                <c:pt idx="7181">
                  <c:v>3.7879999999999999E-8</c:v>
                </c:pt>
                <c:pt idx="7182">
                  <c:v>3.7886199999999997E-8</c:v>
                </c:pt>
                <c:pt idx="7183">
                  <c:v>3.78925E-8</c:v>
                </c:pt>
                <c:pt idx="7184">
                  <c:v>3.7898699999999998E-8</c:v>
                </c:pt>
                <c:pt idx="7185">
                  <c:v>3.7905000000000001E-8</c:v>
                </c:pt>
                <c:pt idx="7186">
                  <c:v>3.7911199999999999E-8</c:v>
                </c:pt>
                <c:pt idx="7187">
                  <c:v>3.7917500000000002E-8</c:v>
                </c:pt>
                <c:pt idx="7188">
                  <c:v>3.79237E-8</c:v>
                </c:pt>
                <c:pt idx="7189">
                  <c:v>3.7930000000000003E-8</c:v>
                </c:pt>
                <c:pt idx="7190">
                  <c:v>3.7936200000000001E-8</c:v>
                </c:pt>
                <c:pt idx="7191">
                  <c:v>3.7942499999999997E-8</c:v>
                </c:pt>
                <c:pt idx="7192">
                  <c:v>3.7948700000000002E-8</c:v>
                </c:pt>
                <c:pt idx="7193">
                  <c:v>3.7954999999999998E-8</c:v>
                </c:pt>
                <c:pt idx="7194">
                  <c:v>3.7961200000000002E-8</c:v>
                </c:pt>
                <c:pt idx="7195">
                  <c:v>3.7967499999999999E-8</c:v>
                </c:pt>
                <c:pt idx="7196">
                  <c:v>3.7973699999999997E-8</c:v>
                </c:pt>
                <c:pt idx="7197">
                  <c:v>3.798E-8</c:v>
                </c:pt>
                <c:pt idx="7198">
                  <c:v>3.7986199999999998E-8</c:v>
                </c:pt>
                <c:pt idx="7199">
                  <c:v>3.7992500000000001E-8</c:v>
                </c:pt>
                <c:pt idx="7200">
                  <c:v>3.7998699999999999E-8</c:v>
                </c:pt>
                <c:pt idx="7201">
                  <c:v>3.8005000000000002E-8</c:v>
                </c:pt>
                <c:pt idx="7202">
                  <c:v>3.80112E-8</c:v>
                </c:pt>
                <c:pt idx="7203">
                  <c:v>3.8017500000000003E-8</c:v>
                </c:pt>
                <c:pt idx="7204">
                  <c:v>3.8023700000000001E-8</c:v>
                </c:pt>
                <c:pt idx="7205">
                  <c:v>3.8029999999999997E-8</c:v>
                </c:pt>
                <c:pt idx="7206">
                  <c:v>3.8036200000000001E-8</c:v>
                </c:pt>
                <c:pt idx="7207">
                  <c:v>3.8042499999999998E-8</c:v>
                </c:pt>
                <c:pt idx="7208">
                  <c:v>3.8048700000000002E-8</c:v>
                </c:pt>
                <c:pt idx="7209">
                  <c:v>3.8054999999999999E-8</c:v>
                </c:pt>
                <c:pt idx="7210">
                  <c:v>3.8061199999999997E-8</c:v>
                </c:pt>
                <c:pt idx="7211">
                  <c:v>3.80675E-8</c:v>
                </c:pt>
                <c:pt idx="7212">
                  <c:v>3.8073699999999998E-8</c:v>
                </c:pt>
                <c:pt idx="7213">
                  <c:v>3.8080000000000001E-8</c:v>
                </c:pt>
                <c:pt idx="7214">
                  <c:v>3.8086199999999999E-8</c:v>
                </c:pt>
                <c:pt idx="7215">
                  <c:v>3.8092500000000002E-8</c:v>
                </c:pt>
                <c:pt idx="7216">
                  <c:v>3.80987E-8</c:v>
                </c:pt>
                <c:pt idx="7217">
                  <c:v>3.8105000000000003E-8</c:v>
                </c:pt>
                <c:pt idx="7218">
                  <c:v>3.81112E-8</c:v>
                </c:pt>
                <c:pt idx="7219">
                  <c:v>3.8117499999999997E-8</c:v>
                </c:pt>
                <c:pt idx="7220">
                  <c:v>3.8123700000000001E-8</c:v>
                </c:pt>
                <c:pt idx="7221">
                  <c:v>3.8129999999999998E-8</c:v>
                </c:pt>
                <c:pt idx="7222">
                  <c:v>3.8136200000000002E-8</c:v>
                </c:pt>
                <c:pt idx="7223">
                  <c:v>3.8142499999999999E-8</c:v>
                </c:pt>
                <c:pt idx="7224">
                  <c:v>3.8148699999999997E-8</c:v>
                </c:pt>
                <c:pt idx="7225">
                  <c:v>3.8155E-8</c:v>
                </c:pt>
                <c:pt idx="7226">
                  <c:v>3.8161199999999998E-8</c:v>
                </c:pt>
                <c:pt idx="7227">
                  <c:v>3.8167500000000001E-8</c:v>
                </c:pt>
                <c:pt idx="7228">
                  <c:v>3.8173699999999999E-8</c:v>
                </c:pt>
                <c:pt idx="7229">
                  <c:v>3.8180000000000002E-8</c:v>
                </c:pt>
                <c:pt idx="7230">
                  <c:v>3.81862E-8</c:v>
                </c:pt>
                <c:pt idx="7231">
                  <c:v>3.8192500000000003E-8</c:v>
                </c:pt>
                <c:pt idx="7232">
                  <c:v>3.81987E-8</c:v>
                </c:pt>
                <c:pt idx="7233">
                  <c:v>3.8204999999999997E-8</c:v>
                </c:pt>
                <c:pt idx="7234">
                  <c:v>3.8211200000000001E-8</c:v>
                </c:pt>
                <c:pt idx="7235">
                  <c:v>3.8217499999999998E-8</c:v>
                </c:pt>
                <c:pt idx="7236">
                  <c:v>3.8223700000000002E-8</c:v>
                </c:pt>
                <c:pt idx="7237">
                  <c:v>3.8229999999999999E-8</c:v>
                </c:pt>
                <c:pt idx="7238">
                  <c:v>3.8236200000000003E-8</c:v>
                </c:pt>
                <c:pt idx="7239">
                  <c:v>3.82425E-8</c:v>
                </c:pt>
                <c:pt idx="7240">
                  <c:v>3.8248699999999998E-8</c:v>
                </c:pt>
                <c:pt idx="7241">
                  <c:v>3.8255000000000001E-8</c:v>
                </c:pt>
                <c:pt idx="7242">
                  <c:v>3.8261199999999999E-8</c:v>
                </c:pt>
                <c:pt idx="7243">
                  <c:v>3.8267500000000002E-8</c:v>
                </c:pt>
                <c:pt idx="7244">
                  <c:v>3.8273699999999999E-8</c:v>
                </c:pt>
                <c:pt idx="7245">
                  <c:v>3.8280000000000003E-8</c:v>
                </c:pt>
                <c:pt idx="7246">
                  <c:v>3.82862E-8</c:v>
                </c:pt>
                <c:pt idx="7247">
                  <c:v>3.8292499999999997E-8</c:v>
                </c:pt>
                <c:pt idx="7248">
                  <c:v>3.8298700000000001E-8</c:v>
                </c:pt>
                <c:pt idx="7249">
                  <c:v>3.8304999999999998E-8</c:v>
                </c:pt>
                <c:pt idx="7250">
                  <c:v>3.8311200000000002E-8</c:v>
                </c:pt>
                <c:pt idx="7251">
                  <c:v>3.8317499999999999E-8</c:v>
                </c:pt>
                <c:pt idx="7252">
                  <c:v>3.8323700000000003E-8</c:v>
                </c:pt>
                <c:pt idx="7253">
                  <c:v>3.833E-8</c:v>
                </c:pt>
                <c:pt idx="7254">
                  <c:v>3.8336199999999998E-8</c:v>
                </c:pt>
                <c:pt idx="7255">
                  <c:v>3.8342500000000001E-8</c:v>
                </c:pt>
                <c:pt idx="7256">
                  <c:v>3.8348699999999998E-8</c:v>
                </c:pt>
                <c:pt idx="7257">
                  <c:v>3.8355000000000002E-8</c:v>
                </c:pt>
                <c:pt idx="7258">
                  <c:v>3.8361199999999999E-8</c:v>
                </c:pt>
                <c:pt idx="7259">
                  <c:v>3.8367500000000003E-8</c:v>
                </c:pt>
                <c:pt idx="7260">
                  <c:v>3.83737E-8</c:v>
                </c:pt>
                <c:pt idx="7261">
                  <c:v>3.8379999999999997E-8</c:v>
                </c:pt>
                <c:pt idx="7262">
                  <c:v>3.8386200000000001E-8</c:v>
                </c:pt>
                <c:pt idx="7263">
                  <c:v>3.8392499999999998E-8</c:v>
                </c:pt>
                <c:pt idx="7264">
                  <c:v>3.8398700000000002E-8</c:v>
                </c:pt>
                <c:pt idx="7265">
                  <c:v>3.8404999999999999E-8</c:v>
                </c:pt>
                <c:pt idx="7266">
                  <c:v>3.8411200000000003E-8</c:v>
                </c:pt>
                <c:pt idx="7267">
                  <c:v>3.84175E-8</c:v>
                </c:pt>
                <c:pt idx="7268">
                  <c:v>3.8423699999999998E-8</c:v>
                </c:pt>
                <c:pt idx="7269">
                  <c:v>3.8430000000000001E-8</c:v>
                </c:pt>
                <c:pt idx="7270">
                  <c:v>3.8436199999999998E-8</c:v>
                </c:pt>
                <c:pt idx="7271">
                  <c:v>3.8442500000000002E-8</c:v>
                </c:pt>
                <c:pt idx="7272">
                  <c:v>3.8448699999999999E-8</c:v>
                </c:pt>
                <c:pt idx="7273">
                  <c:v>3.8455000000000003E-8</c:v>
                </c:pt>
                <c:pt idx="7274">
                  <c:v>3.84612E-8</c:v>
                </c:pt>
                <c:pt idx="7275">
                  <c:v>3.8467499999999997E-8</c:v>
                </c:pt>
                <c:pt idx="7276">
                  <c:v>3.8473700000000001E-8</c:v>
                </c:pt>
                <c:pt idx="7277">
                  <c:v>3.8479999999999998E-8</c:v>
                </c:pt>
                <c:pt idx="7278">
                  <c:v>3.8486200000000002E-8</c:v>
                </c:pt>
                <c:pt idx="7279">
                  <c:v>3.8492499999999999E-8</c:v>
                </c:pt>
                <c:pt idx="7280">
                  <c:v>3.8498700000000003E-8</c:v>
                </c:pt>
                <c:pt idx="7281">
                  <c:v>3.8505E-8</c:v>
                </c:pt>
                <c:pt idx="7282">
                  <c:v>3.8511199999999997E-8</c:v>
                </c:pt>
                <c:pt idx="7283">
                  <c:v>3.8517500000000001E-8</c:v>
                </c:pt>
                <c:pt idx="7284">
                  <c:v>3.8523699999999998E-8</c:v>
                </c:pt>
                <c:pt idx="7285">
                  <c:v>3.8530000000000002E-8</c:v>
                </c:pt>
                <c:pt idx="7286">
                  <c:v>3.8536199999999999E-8</c:v>
                </c:pt>
                <c:pt idx="7287">
                  <c:v>3.8542500000000003E-8</c:v>
                </c:pt>
                <c:pt idx="7288">
                  <c:v>3.85487E-8</c:v>
                </c:pt>
                <c:pt idx="7289">
                  <c:v>3.8554999999999997E-8</c:v>
                </c:pt>
                <c:pt idx="7290">
                  <c:v>3.8561200000000001E-8</c:v>
                </c:pt>
                <c:pt idx="7291">
                  <c:v>3.8567499999999998E-8</c:v>
                </c:pt>
                <c:pt idx="7292">
                  <c:v>3.8573700000000002E-8</c:v>
                </c:pt>
                <c:pt idx="7293">
                  <c:v>3.8579999999999999E-8</c:v>
                </c:pt>
                <c:pt idx="7294">
                  <c:v>3.8586200000000003E-8</c:v>
                </c:pt>
                <c:pt idx="7295">
                  <c:v>3.85925E-8</c:v>
                </c:pt>
                <c:pt idx="7296">
                  <c:v>3.8598699999999997E-8</c:v>
                </c:pt>
                <c:pt idx="7297">
                  <c:v>3.8605000000000001E-8</c:v>
                </c:pt>
                <c:pt idx="7298">
                  <c:v>3.8611199999999998E-8</c:v>
                </c:pt>
                <c:pt idx="7299">
                  <c:v>3.8617500000000002E-8</c:v>
                </c:pt>
                <c:pt idx="7300">
                  <c:v>3.8623699999999999E-8</c:v>
                </c:pt>
                <c:pt idx="7301">
                  <c:v>3.8630000000000002E-8</c:v>
                </c:pt>
                <c:pt idx="7302">
                  <c:v>3.86362E-8</c:v>
                </c:pt>
                <c:pt idx="7303">
                  <c:v>3.8642499999999997E-8</c:v>
                </c:pt>
                <c:pt idx="7304">
                  <c:v>3.8648700000000001E-8</c:v>
                </c:pt>
                <c:pt idx="7305">
                  <c:v>3.8654999999999998E-8</c:v>
                </c:pt>
                <c:pt idx="7306">
                  <c:v>3.8661200000000002E-8</c:v>
                </c:pt>
                <c:pt idx="7307">
                  <c:v>3.8667499999999999E-8</c:v>
                </c:pt>
                <c:pt idx="7308">
                  <c:v>3.8673700000000003E-8</c:v>
                </c:pt>
                <c:pt idx="7309">
                  <c:v>3.868E-8</c:v>
                </c:pt>
                <c:pt idx="7310">
                  <c:v>3.8686199999999997E-8</c:v>
                </c:pt>
                <c:pt idx="7311">
                  <c:v>3.8692500000000001E-8</c:v>
                </c:pt>
                <c:pt idx="7312">
                  <c:v>3.8698699999999998E-8</c:v>
                </c:pt>
                <c:pt idx="7313">
                  <c:v>3.8705000000000001E-8</c:v>
                </c:pt>
                <c:pt idx="7314">
                  <c:v>3.8711199999999999E-8</c:v>
                </c:pt>
                <c:pt idx="7315">
                  <c:v>3.8717500000000002E-8</c:v>
                </c:pt>
                <c:pt idx="7316">
                  <c:v>3.87237E-8</c:v>
                </c:pt>
                <c:pt idx="7317">
                  <c:v>3.8729999999999997E-8</c:v>
                </c:pt>
                <c:pt idx="7318">
                  <c:v>3.8736200000000001E-8</c:v>
                </c:pt>
                <c:pt idx="7319">
                  <c:v>3.8742499999999998E-8</c:v>
                </c:pt>
                <c:pt idx="7320">
                  <c:v>3.8748700000000002E-8</c:v>
                </c:pt>
                <c:pt idx="7321">
                  <c:v>3.8754999999999999E-8</c:v>
                </c:pt>
                <c:pt idx="7322">
                  <c:v>3.8761200000000003E-8</c:v>
                </c:pt>
                <c:pt idx="7323">
                  <c:v>3.87675E-8</c:v>
                </c:pt>
                <c:pt idx="7324">
                  <c:v>3.8773699999999997E-8</c:v>
                </c:pt>
                <c:pt idx="7325">
                  <c:v>3.8780000000000001E-8</c:v>
                </c:pt>
                <c:pt idx="7326">
                  <c:v>3.8786199999999998E-8</c:v>
                </c:pt>
                <c:pt idx="7327">
                  <c:v>3.8792500000000001E-8</c:v>
                </c:pt>
                <c:pt idx="7328">
                  <c:v>3.8798699999999999E-8</c:v>
                </c:pt>
                <c:pt idx="7329">
                  <c:v>3.8805000000000002E-8</c:v>
                </c:pt>
                <c:pt idx="7330">
                  <c:v>3.88112E-8</c:v>
                </c:pt>
                <c:pt idx="7331">
                  <c:v>3.8817499999999997E-8</c:v>
                </c:pt>
                <c:pt idx="7332">
                  <c:v>3.8823700000000001E-8</c:v>
                </c:pt>
                <c:pt idx="7333">
                  <c:v>3.8829999999999998E-8</c:v>
                </c:pt>
                <c:pt idx="7334">
                  <c:v>3.8836200000000002E-8</c:v>
                </c:pt>
                <c:pt idx="7335">
                  <c:v>3.8842499999999999E-8</c:v>
                </c:pt>
                <c:pt idx="7336">
                  <c:v>3.8848700000000003E-8</c:v>
                </c:pt>
                <c:pt idx="7337">
                  <c:v>3.8855E-8</c:v>
                </c:pt>
                <c:pt idx="7338">
                  <c:v>3.8861199999999997E-8</c:v>
                </c:pt>
                <c:pt idx="7339">
                  <c:v>3.88675E-8</c:v>
                </c:pt>
                <c:pt idx="7340">
                  <c:v>3.8873699999999998E-8</c:v>
                </c:pt>
                <c:pt idx="7341">
                  <c:v>3.8880000000000001E-8</c:v>
                </c:pt>
                <c:pt idx="7342">
                  <c:v>3.8886199999999999E-8</c:v>
                </c:pt>
                <c:pt idx="7343">
                  <c:v>3.8892500000000002E-8</c:v>
                </c:pt>
                <c:pt idx="7344">
                  <c:v>3.88987E-8</c:v>
                </c:pt>
                <c:pt idx="7345">
                  <c:v>3.8905000000000003E-8</c:v>
                </c:pt>
                <c:pt idx="7346">
                  <c:v>3.8911200000000001E-8</c:v>
                </c:pt>
                <c:pt idx="7347">
                  <c:v>3.8917499999999998E-8</c:v>
                </c:pt>
                <c:pt idx="7348">
                  <c:v>3.8923700000000002E-8</c:v>
                </c:pt>
                <c:pt idx="7349">
                  <c:v>3.8929999999999999E-8</c:v>
                </c:pt>
                <c:pt idx="7350">
                  <c:v>3.8936200000000003E-8</c:v>
                </c:pt>
                <c:pt idx="7351">
                  <c:v>3.8942499999999999E-8</c:v>
                </c:pt>
                <c:pt idx="7352">
                  <c:v>3.8948699999999997E-8</c:v>
                </c:pt>
                <c:pt idx="7353">
                  <c:v>3.8955E-8</c:v>
                </c:pt>
                <c:pt idx="7354">
                  <c:v>3.8961199999999998E-8</c:v>
                </c:pt>
                <c:pt idx="7355">
                  <c:v>3.8967500000000001E-8</c:v>
                </c:pt>
                <c:pt idx="7356">
                  <c:v>3.8973699999999999E-8</c:v>
                </c:pt>
                <c:pt idx="7357">
                  <c:v>3.8980000000000002E-8</c:v>
                </c:pt>
                <c:pt idx="7358">
                  <c:v>3.89862E-8</c:v>
                </c:pt>
                <c:pt idx="7359">
                  <c:v>3.8992500000000003E-8</c:v>
                </c:pt>
                <c:pt idx="7360">
                  <c:v>3.8998700000000001E-8</c:v>
                </c:pt>
                <c:pt idx="7361">
                  <c:v>3.9004999999999998E-8</c:v>
                </c:pt>
                <c:pt idx="7362">
                  <c:v>3.9011200000000002E-8</c:v>
                </c:pt>
                <c:pt idx="7363">
                  <c:v>3.9017499999999998E-8</c:v>
                </c:pt>
                <c:pt idx="7364">
                  <c:v>3.9023700000000003E-8</c:v>
                </c:pt>
                <c:pt idx="7365">
                  <c:v>3.9029999999999999E-8</c:v>
                </c:pt>
                <c:pt idx="7366">
                  <c:v>3.9036199999999997E-8</c:v>
                </c:pt>
                <c:pt idx="7367">
                  <c:v>3.90425E-8</c:v>
                </c:pt>
                <c:pt idx="7368">
                  <c:v>3.9048699999999998E-8</c:v>
                </c:pt>
                <c:pt idx="7369">
                  <c:v>3.9055000000000001E-8</c:v>
                </c:pt>
                <c:pt idx="7370">
                  <c:v>3.9061199999999999E-8</c:v>
                </c:pt>
                <c:pt idx="7371">
                  <c:v>3.9067500000000002E-8</c:v>
                </c:pt>
                <c:pt idx="7372">
                  <c:v>3.90737E-8</c:v>
                </c:pt>
                <c:pt idx="7373">
                  <c:v>3.9080000000000003E-8</c:v>
                </c:pt>
                <c:pt idx="7374">
                  <c:v>3.9086200000000001E-8</c:v>
                </c:pt>
                <c:pt idx="7375">
                  <c:v>3.9092499999999998E-8</c:v>
                </c:pt>
                <c:pt idx="7376">
                  <c:v>3.9098700000000002E-8</c:v>
                </c:pt>
                <c:pt idx="7377">
                  <c:v>3.9104999999999998E-8</c:v>
                </c:pt>
                <c:pt idx="7378">
                  <c:v>3.9111200000000003E-8</c:v>
                </c:pt>
                <c:pt idx="7379">
                  <c:v>3.9117499999999999E-8</c:v>
                </c:pt>
                <c:pt idx="7380">
                  <c:v>3.9123699999999997E-8</c:v>
                </c:pt>
                <c:pt idx="7381">
                  <c:v>3.913E-8</c:v>
                </c:pt>
                <c:pt idx="7382">
                  <c:v>3.9136199999999998E-8</c:v>
                </c:pt>
                <c:pt idx="7383">
                  <c:v>3.9142500000000001E-8</c:v>
                </c:pt>
                <c:pt idx="7384">
                  <c:v>3.9148699999999999E-8</c:v>
                </c:pt>
                <c:pt idx="7385">
                  <c:v>3.9155000000000002E-8</c:v>
                </c:pt>
                <c:pt idx="7386">
                  <c:v>3.91612E-8</c:v>
                </c:pt>
                <c:pt idx="7387">
                  <c:v>3.9167500000000003E-8</c:v>
                </c:pt>
                <c:pt idx="7388">
                  <c:v>3.9173700000000001E-8</c:v>
                </c:pt>
                <c:pt idx="7389">
                  <c:v>3.9179999999999997E-8</c:v>
                </c:pt>
                <c:pt idx="7390">
                  <c:v>3.9186200000000002E-8</c:v>
                </c:pt>
                <c:pt idx="7391">
                  <c:v>3.9192499999999998E-8</c:v>
                </c:pt>
                <c:pt idx="7392">
                  <c:v>3.9198700000000003E-8</c:v>
                </c:pt>
                <c:pt idx="7393">
                  <c:v>3.9204999999999999E-8</c:v>
                </c:pt>
                <c:pt idx="7394">
                  <c:v>3.9211199999999997E-8</c:v>
                </c:pt>
                <c:pt idx="7395">
                  <c:v>3.92175E-8</c:v>
                </c:pt>
                <c:pt idx="7396">
                  <c:v>3.9223699999999998E-8</c:v>
                </c:pt>
                <c:pt idx="7397">
                  <c:v>3.9230000000000001E-8</c:v>
                </c:pt>
                <c:pt idx="7398">
                  <c:v>3.9236199999999999E-8</c:v>
                </c:pt>
                <c:pt idx="7399">
                  <c:v>3.9242500000000002E-8</c:v>
                </c:pt>
                <c:pt idx="7400">
                  <c:v>3.92487E-8</c:v>
                </c:pt>
                <c:pt idx="7401">
                  <c:v>3.9255000000000003E-8</c:v>
                </c:pt>
                <c:pt idx="7402">
                  <c:v>3.9261200000000001E-8</c:v>
                </c:pt>
                <c:pt idx="7403">
                  <c:v>3.9267499999999997E-8</c:v>
                </c:pt>
                <c:pt idx="7404">
                  <c:v>3.9273700000000002E-8</c:v>
                </c:pt>
                <c:pt idx="7405">
                  <c:v>3.9279999999999998E-8</c:v>
                </c:pt>
                <c:pt idx="7406">
                  <c:v>3.9286200000000003E-8</c:v>
                </c:pt>
                <c:pt idx="7407">
                  <c:v>3.9292499999999999E-8</c:v>
                </c:pt>
                <c:pt idx="7408">
                  <c:v>3.9298699999999997E-8</c:v>
                </c:pt>
                <c:pt idx="7409">
                  <c:v>3.9305E-8</c:v>
                </c:pt>
                <c:pt idx="7410">
                  <c:v>3.9311199999999998E-8</c:v>
                </c:pt>
                <c:pt idx="7411">
                  <c:v>3.9317500000000001E-8</c:v>
                </c:pt>
                <c:pt idx="7412">
                  <c:v>3.9323699999999999E-8</c:v>
                </c:pt>
                <c:pt idx="7413">
                  <c:v>3.9330000000000002E-8</c:v>
                </c:pt>
                <c:pt idx="7414">
                  <c:v>3.93362E-8</c:v>
                </c:pt>
                <c:pt idx="7415">
                  <c:v>3.9342500000000003E-8</c:v>
                </c:pt>
                <c:pt idx="7416">
                  <c:v>3.9348700000000001E-8</c:v>
                </c:pt>
                <c:pt idx="7417">
                  <c:v>3.9354999999999997E-8</c:v>
                </c:pt>
                <c:pt idx="7418">
                  <c:v>3.9361200000000002E-8</c:v>
                </c:pt>
                <c:pt idx="7419">
                  <c:v>3.9367499999999998E-8</c:v>
                </c:pt>
                <c:pt idx="7420">
                  <c:v>3.9373700000000003E-8</c:v>
                </c:pt>
                <c:pt idx="7421">
                  <c:v>3.9379999999999999E-8</c:v>
                </c:pt>
                <c:pt idx="7422">
                  <c:v>3.9386199999999997E-8</c:v>
                </c:pt>
                <c:pt idx="7423">
                  <c:v>3.93925E-8</c:v>
                </c:pt>
                <c:pt idx="7424">
                  <c:v>3.9398699999999998E-8</c:v>
                </c:pt>
                <c:pt idx="7425">
                  <c:v>3.9405000000000001E-8</c:v>
                </c:pt>
                <c:pt idx="7426">
                  <c:v>3.9411199999999999E-8</c:v>
                </c:pt>
                <c:pt idx="7427">
                  <c:v>3.9417500000000002E-8</c:v>
                </c:pt>
                <c:pt idx="7428">
                  <c:v>3.94237E-8</c:v>
                </c:pt>
                <c:pt idx="7429">
                  <c:v>3.9430000000000003E-8</c:v>
                </c:pt>
                <c:pt idx="7430">
                  <c:v>3.9436200000000001E-8</c:v>
                </c:pt>
                <c:pt idx="7431">
                  <c:v>3.9442499999999997E-8</c:v>
                </c:pt>
                <c:pt idx="7432">
                  <c:v>3.9448700000000002E-8</c:v>
                </c:pt>
                <c:pt idx="7433">
                  <c:v>3.9454999999999998E-8</c:v>
                </c:pt>
                <c:pt idx="7434">
                  <c:v>3.9461200000000003E-8</c:v>
                </c:pt>
                <c:pt idx="7435">
                  <c:v>3.9467499999999999E-8</c:v>
                </c:pt>
                <c:pt idx="7436">
                  <c:v>3.9473699999999997E-8</c:v>
                </c:pt>
                <c:pt idx="7437">
                  <c:v>3.948E-8</c:v>
                </c:pt>
                <c:pt idx="7438">
                  <c:v>3.9486199999999998E-8</c:v>
                </c:pt>
                <c:pt idx="7439">
                  <c:v>3.9492500000000001E-8</c:v>
                </c:pt>
                <c:pt idx="7440">
                  <c:v>3.9498699999999999E-8</c:v>
                </c:pt>
                <c:pt idx="7441">
                  <c:v>3.9505000000000002E-8</c:v>
                </c:pt>
                <c:pt idx="7442">
                  <c:v>3.95112E-8</c:v>
                </c:pt>
                <c:pt idx="7443">
                  <c:v>3.9517500000000003E-8</c:v>
                </c:pt>
                <c:pt idx="7444">
                  <c:v>3.9523700000000001E-8</c:v>
                </c:pt>
                <c:pt idx="7445">
                  <c:v>3.9529999999999997E-8</c:v>
                </c:pt>
                <c:pt idx="7446">
                  <c:v>3.9536200000000002E-8</c:v>
                </c:pt>
                <c:pt idx="7447">
                  <c:v>3.9542499999999998E-8</c:v>
                </c:pt>
                <c:pt idx="7448">
                  <c:v>3.9548700000000003E-8</c:v>
                </c:pt>
                <c:pt idx="7449">
                  <c:v>3.9554999999999999E-8</c:v>
                </c:pt>
                <c:pt idx="7450">
                  <c:v>3.9561199999999997E-8</c:v>
                </c:pt>
                <c:pt idx="7451">
                  <c:v>3.95675E-8</c:v>
                </c:pt>
                <c:pt idx="7452">
                  <c:v>3.9573699999999998E-8</c:v>
                </c:pt>
                <c:pt idx="7453">
                  <c:v>3.9580000000000001E-8</c:v>
                </c:pt>
                <c:pt idx="7454">
                  <c:v>3.9586199999999999E-8</c:v>
                </c:pt>
                <c:pt idx="7455">
                  <c:v>3.9592500000000002E-8</c:v>
                </c:pt>
                <c:pt idx="7456">
                  <c:v>3.95987E-8</c:v>
                </c:pt>
                <c:pt idx="7457">
                  <c:v>3.9605000000000003E-8</c:v>
                </c:pt>
                <c:pt idx="7458">
                  <c:v>3.9611200000000001E-8</c:v>
                </c:pt>
                <c:pt idx="7459">
                  <c:v>3.9617499999999997E-8</c:v>
                </c:pt>
                <c:pt idx="7460">
                  <c:v>3.9623700000000002E-8</c:v>
                </c:pt>
                <c:pt idx="7461">
                  <c:v>3.9629999999999998E-8</c:v>
                </c:pt>
                <c:pt idx="7462">
                  <c:v>3.9636200000000003E-8</c:v>
                </c:pt>
                <c:pt idx="7463">
                  <c:v>3.9642499999999999E-8</c:v>
                </c:pt>
                <c:pt idx="7464">
                  <c:v>3.9648699999999997E-8</c:v>
                </c:pt>
                <c:pt idx="7465">
                  <c:v>3.9655E-8</c:v>
                </c:pt>
                <c:pt idx="7466">
                  <c:v>3.9661199999999998E-8</c:v>
                </c:pt>
                <c:pt idx="7467">
                  <c:v>3.9667500000000001E-8</c:v>
                </c:pt>
                <c:pt idx="7468">
                  <c:v>3.9673699999999999E-8</c:v>
                </c:pt>
                <c:pt idx="7469">
                  <c:v>3.9680000000000002E-8</c:v>
                </c:pt>
                <c:pt idx="7470">
                  <c:v>3.96862E-8</c:v>
                </c:pt>
                <c:pt idx="7471">
                  <c:v>3.9692500000000003E-8</c:v>
                </c:pt>
                <c:pt idx="7472">
                  <c:v>3.9698700000000001E-8</c:v>
                </c:pt>
                <c:pt idx="7473">
                  <c:v>3.9704999999999997E-8</c:v>
                </c:pt>
                <c:pt idx="7474">
                  <c:v>3.9711200000000002E-8</c:v>
                </c:pt>
                <c:pt idx="7475">
                  <c:v>3.9717499999999998E-8</c:v>
                </c:pt>
                <c:pt idx="7476">
                  <c:v>3.9723700000000003E-8</c:v>
                </c:pt>
                <c:pt idx="7477">
                  <c:v>3.9729999999999999E-8</c:v>
                </c:pt>
                <c:pt idx="7478">
                  <c:v>3.9736199999999997E-8</c:v>
                </c:pt>
                <c:pt idx="7479">
                  <c:v>3.97425E-8</c:v>
                </c:pt>
                <c:pt idx="7480">
                  <c:v>3.9748699999999998E-8</c:v>
                </c:pt>
                <c:pt idx="7481">
                  <c:v>3.9755000000000001E-8</c:v>
                </c:pt>
                <c:pt idx="7482">
                  <c:v>3.9761199999999999E-8</c:v>
                </c:pt>
                <c:pt idx="7483">
                  <c:v>3.9767500000000002E-8</c:v>
                </c:pt>
                <c:pt idx="7484">
                  <c:v>3.97737E-8</c:v>
                </c:pt>
                <c:pt idx="7485">
                  <c:v>3.9780000000000003E-8</c:v>
                </c:pt>
                <c:pt idx="7486">
                  <c:v>3.9786200000000001E-8</c:v>
                </c:pt>
                <c:pt idx="7487">
                  <c:v>3.9792499999999997E-8</c:v>
                </c:pt>
                <c:pt idx="7488">
                  <c:v>3.9798700000000002E-8</c:v>
                </c:pt>
                <c:pt idx="7489">
                  <c:v>3.9804999999999998E-8</c:v>
                </c:pt>
                <c:pt idx="7490">
                  <c:v>3.9811200000000002E-8</c:v>
                </c:pt>
                <c:pt idx="7491">
                  <c:v>3.9817499999999999E-8</c:v>
                </c:pt>
                <c:pt idx="7492">
                  <c:v>3.9823699999999997E-8</c:v>
                </c:pt>
                <c:pt idx="7493">
                  <c:v>3.983E-8</c:v>
                </c:pt>
                <c:pt idx="7494">
                  <c:v>3.9836199999999998E-8</c:v>
                </c:pt>
                <c:pt idx="7495">
                  <c:v>3.9842500000000001E-8</c:v>
                </c:pt>
                <c:pt idx="7496">
                  <c:v>3.9848699999999999E-8</c:v>
                </c:pt>
                <c:pt idx="7497">
                  <c:v>3.9855000000000002E-8</c:v>
                </c:pt>
                <c:pt idx="7498">
                  <c:v>3.98612E-8</c:v>
                </c:pt>
                <c:pt idx="7499">
                  <c:v>3.9867500000000003E-8</c:v>
                </c:pt>
                <c:pt idx="7500">
                  <c:v>3.9873700000000001E-8</c:v>
                </c:pt>
                <c:pt idx="7501">
                  <c:v>3.9879999999999997E-8</c:v>
                </c:pt>
                <c:pt idx="7502">
                  <c:v>3.9886200000000001E-8</c:v>
                </c:pt>
                <c:pt idx="7503">
                  <c:v>3.9892499999999998E-8</c:v>
                </c:pt>
                <c:pt idx="7504">
                  <c:v>3.9898700000000002E-8</c:v>
                </c:pt>
                <c:pt idx="7505">
                  <c:v>3.9904999999999999E-8</c:v>
                </c:pt>
                <c:pt idx="7506">
                  <c:v>3.9911199999999997E-8</c:v>
                </c:pt>
                <c:pt idx="7507">
                  <c:v>3.99175E-8</c:v>
                </c:pt>
                <c:pt idx="7508">
                  <c:v>3.9923699999999998E-8</c:v>
                </c:pt>
                <c:pt idx="7509">
                  <c:v>3.9930000000000001E-8</c:v>
                </c:pt>
                <c:pt idx="7510">
                  <c:v>3.9936199999999999E-8</c:v>
                </c:pt>
                <c:pt idx="7511">
                  <c:v>3.9942500000000002E-8</c:v>
                </c:pt>
                <c:pt idx="7512">
                  <c:v>3.99487E-8</c:v>
                </c:pt>
                <c:pt idx="7513">
                  <c:v>3.9955000000000003E-8</c:v>
                </c:pt>
                <c:pt idx="7514">
                  <c:v>3.9961200000000001E-8</c:v>
                </c:pt>
                <c:pt idx="7515">
                  <c:v>3.9967499999999997E-8</c:v>
                </c:pt>
                <c:pt idx="7516">
                  <c:v>3.9973700000000001E-8</c:v>
                </c:pt>
                <c:pt idx="7517">
                  <c:v>3.9979999999999998E-8</c:v>
                </c:pt>
                <c:pt idx="7518">
                  <c:v>3.9986200000000002E-8</c:v>
                </c:pt>
                <c:pt idx="7519">
                  <c:v>3.9992499999999999E-8</c:v>
                </c:pt>
                <c:pt idx="7520">
                  <c:v>3.9998699999999997E-8</c:v>
                </c:pt>
                <c:pt idx="7521">
                  <c:v>4.0005E-8</c:v>
                </c:pt>
                <c:pt idx="7522">
                  <c:v>4.0011199999999998E-8</c:v>
                </c:pt>
                <c:pt idx="7523">
                  <c:v>4.0017500000000001E-8</c:v>
                </c:pt>
                <c:pt idx="7524">
                  <c:v>4.0023699999999999E-8</c:v>
                </c:pt>
                <c:pt idx="7525">
                  <c:v>4.0030000000000002E-8</c:v>
                </c:pt>
                <c:pt idx="7526">
                  <c:v>4.00362E-8</c:v>
                </c:pt>
                <c:pt idx="7527">
                  <c:v>4.0042500000000003E-8</c:v>
                </c:pt>
                <c:pt idx="7528">
                  <c:v>4.00487E-8</c:v>
                </c:pt>
                <c:pt idx="7529">
                  <c:v>4.0054999999999997E-8</c:v>
                </c:pt>
                <c:pt idx="7530">
                  <c:v>4.0061200000000001E-8</c:v>
                </c:pt>
                <c:pt idx="7531">
                  <c:v>4.0067499999999998E-8</c:v>
                </c:pt>
                <c:pt idx="7532">
                  <c:v>4.0073700000000002E-8</c:v>
                </c:pt>
                <c:pt idx="7533">
                  <c:v>4.0079999999999999E-8</c:v>
                </c:pt>
                <c:pt idx="7534">
                  <c:v>4.0086200000000003E-8</c:v>
                </c:pt>
                <c:pt idx="7535">
                  <c:v>4.00925E-8</c:v>
                </c:pt>
                <c:pt idx="7536">
                  <c:v>4.0098699999999998E-8</c:v>
                </c:pt>
                <c:pt idx="7537">
                  <c:v>4.0105000000000001E-8</c:v>
                </c:pt>
                <c:pt idx="7538">
                  <c:v>4.0111199999999999E-8</c:v>
                </c:pt>
                <c:pt idx="7539">
                  <c:v>4.0117500000000002E-8</c:v>
                </c:pt>
                <c:pt idx="7540">
                  <c:v>4.0123699999999999E-8</c:v>
                </c:pt>
                <c:pt idx="7541">
                  <c:v>4.0130000000000003E-8</c:v>
                </c:pt>
                <c:pt idx="7542">
                  <c:v>4.01362E-8</c:v>
                </c:pt>
                <c:pt idx="7543">
                  <c:v>4.0142499999999997E-8</c:v>
                </c:pt>
                <c:pt idx="7544">
                  <c:v>4.0148700000000001E-8</c:v>
                </c:pt>
                <c:pt idx="7545">
                  <c:v>4.0154999999999998E-8</c:v>
                </c:pt>
                <c:pt idx="7546">
                  <c:v>4.0161200000000002E-8</c:v>
                </c:pt>
                <c:pt idx="7547">
                  <c:v>4.0167499999999999E-8</c:v>
                </c:pt>
                <c:pt idx="7548">
                  <c:v>4.0173700000000003E-8</c:v>
                </c:pt>
                <c:pt idx="7549">
                  <c:v>4.018E-8</c:v>
                </c:pt>
                <c:pt idx="7550">
                  <c:v>4.0186199999999998E-8</c:v>
                </c:pt>
                <c:pt idx="7551">
                  <c:v>4.0192500000000001E-8</c:v>
                </c:pt>
                <c:pt idx="7552">
                  <c:v>4.0198699999999999E-8</c:v>
                </c:pt>
                <c:pt idx="7553">
                  <c:v>4.0205000000000002E-8</c:v>
                </c:pt>
                <c:pt idx="7554">
                  <c:v>4.0211199999999999E-8</c:v>
                </c:pt>
                <c:pt idx="7555">
                  <c:v>4.0217500000000003E-8</c:v>
                </c:pt>
                <c:pt idx="7556">
                  <c:v>4.02237E-8</c:v>
                </c:pt>
                <c:pt idx="7557">
                  <c:v>4.0229999999999997E-8</c:v>
                </c:pt>
                <c:pt idx="7558">
                  <c:v>4.0236200000000001E-8</c:v>
                </c:pt>
                <c:pt idx="7559">
                  <c:v>4.0242499999999998E-8</c:v>
                </c:pt>
                <c:pt idx="7560">
                  <c:v>4.0248700000000002E-8</c:v>
                </c:pt>
                <c:pt idx="7561">
                  <c:v>4.0254999999999999E-8</c:v>
                </c:pt>
                <c:pt idx="7562">
                  <c:v>4.0261200000000003E-8</c:v>
                </c:pt>
                <c:pt idx="7563">
                  <c:v>4.02675E-8</c:v>
                </c:pt>
                <c:pt idx="7564">
                  <c:v>4.0273699999999998E-8</c:v>
                </c:pt>
                <c:pt idx="7565">
                  <c:v>4.0280000000000001E-8</c:v>
                </c:pt>
                <c:pt idx="7566">
                  <c:v>4.0286199999999998E-8</c:v>
                </c:pt>
                <c:pt idx="7567">
                  <c:v>4.0292500000000002E-8</c:v>
                </c:pt>
                <c:pt idx="7568">
                  <c:v>4.0298699999999999E-8</c:v>
                </c:pt>
                <c:pt idx="7569">
                  <c:v>4.0305000000000003E-8</c:v>
                </c:pt>
                <c:pt idx="7570">
                  <c:v>4.03112E-8</c:v>
                </c:pt>
                <c:pt idx="7571">
                  <c:v>4.0317499999999997E-8</c:v>
                </c:pt>
                <c:pt idx="7572">
                  <c:v>4.0323700000000001E-8</c:v>
                </c:pt>
                <c:pt idx="7573">
                  <c:v>4.0329999999999998E-8</c:v>
                </c:pt>
                <c:pt idx="7574">
                  <c:v>4.0336200000000002E-8</c:v>
                </c:pt>
                <c:pt idx="7575">
                  <c:v>4.0342499999999999E-8</c:v>
                </c:pt>
                <c:pt idx="7576">
                  <c:v>4.0348700000000003E-8</c:v>
                </c:pt>
                <c:pt idx="7577">
                  <c:v>4.0355E-8</c:v>
                </c:pt>
                <c:pt idx="7578">
                  <c:v>4.0361199999999997E-8</c:v>
                </c:pt>
                <c:pt idx="7579">
                  <c:v>4.0367500000000001E-8</c:v>
                </c:pt>
                <c:pt idx="7580">
                  <c:v>4.0373699999999998E-8</c:v>
                </c:pt>
                <c:pt idx="7581">
                  <c:v>4.0380000000000002E-8</c:v>
                </c:pt>
                <c:pt idx="7582">
                  <c:v>4.0386199999999999E-8</c:v>
                </c:pt>
                <c:pt idx="7583">
                  <c:v>4.0392500000000003E-8</c:v>
                </c:pt>
                <c:pt idx="7584">
                  <c:v>4.03987E-8</c:v>
                </c:pt>
                <c:pt idx="7585">
                  <c:v>4.0404999999999997E-8</c:v>
                </c:pt>
                <c:pt idx="7586">
                  <c:v>4.0411200000000001E-8</c:v>
                </c:pt>
                <c:pt idx="7587">
                  <c:v>4.0417499999999998E-8</c:v>
                </c:pt>
                <c:pt idx="7588">
                  <c:v>4.0423700000000002E-8</c:v>
                </c:pt>
                <c:pt idx="7589">
                  <c:v>4.0429999999999999E-8</c:v>
                </c:pt>
                <c:pt idx="7590">
                  <c:v>4.0436200000000003E-8</c:v>
                </c:pt>
                <c:pt idx="7591">
                  <c:v>4.04425E-8</c:v>
                </c:pt>
                <c:pt idx="7592">
                  <c:v>4.0448699999999997E-8</c:v>
                </c:pt>
                <c:pt idx="7593">
                  <c:v>4.0455000000000001E-8</c:v>
                </c:pt>
                <c:pt idx="7594">
                  <c:v>4.0461199999999998E-8</c:v>
                </c:pt>
                <c:pt idx="7595">
                  <c:v>4.0467500000000002E-8</c:v>
                </c:pt>
                <c:pt idx="7596">
                  <c:v>4.0473699999999999E-8</c:v>
                </c:pt>
                <c:pt idx="7597">
                  <c:v>4.0480000000000002E-8</c:v>
                </c:pt>
                <c:pt idx="7598">
                  <c:v>4.04862E-8</c:v>
                </c:pt>
                <c:pt idx="7599">
                  <c:v>4.0492499999999997E-8</c:v>
                </c:pt>
                <c:pt idx="7600">
                  <c:v>4.0498700000000001E-8</c:v>
                </c:pt>
                <c:pt idx="7601">
                  <c:v>4.0504999999999998E-8</c:v>
                </c:pt>
                <c:pt idx="7602">
                  <c:v>4.0511200000000002E-8</c:v>
                </c:pt>
                <c:pt idx="7603">
                  <c:v>4.0517499999999999E-8</c:v>
                </c:pt>
                <c:pt idx="7604">
                  <c:v>4.0523700000000003E-8</c:v>
                </c:pt>
                <c:pt idx="7605">
                  <c:v>4.053E-8</c:v>
                </c:pt>
                <c:pt idx="7606">
                  <c:v>4.0536199999999997E-8</c:v>
                </c:pt>
                <c:pt idx="7607">
                  <c:v>4.0542500000000001E-8</c:v>
                </c:pt>
                <c:pt idx="7608">
                  <c:v>4.0548699999999998E-8</c:v>
                </c:pt>
                <c:pt idx="7609">
                  <c:v>4.0555000000000002E-8</c:v>
                </c:pt>
                <c:pt idx="7610">
                  <c:v>4.0561199999999999E-8</c:v>
                </c:pt>
                <c:pt idx="7611">
                  <c:v>4.0567500000000002E-8</c:v>
                </c:pt>
                <c:pt idx="7612">
                  <c:v>4.05737E-8</c:v>
                </c:pt>
                <c:pt idx="7613">
                  <c:v>4.0579999999999997E-8</c:v>
                </c:pt>
                <c:pt idx="7614">
                  <c:v>4.0586200000000001E-8</c:v>
                </c:pt>
                <c:pt idx="7615">
                  <c:v>4.0592499999999998E-8</c:v>
                </c:pt>
                <c:pt idx="7616">
                  <c:v>4.0598700000000002E-8</c:v>
                </c:pt>
                <c:pt idx="7617">
                  <c:v>4.0604999999999999E-8</c:v>
                </c:pt>
                <c:pt idx="7618">
                  <c:v>4.0611200000000003E-8</c:v>
                </c:pt>
                <c:pt idx="7619">
                  <c:v>4.06175E-8</c:v>
                </c:pt>
                <c:pt idx="7620">
                  <c:v>4.0623699999999997E-8</c:v>
                </c:pt>
                <c:pt idx="7621">
                  <c:v>4.0630000000000001E-8</c:v>
                </c:pt>
                <c:pt idx="7622">
                  <c:v>4.0636199999999998E-8</c:v>
                </c:pt>
                <c:pt idx="7623">
                  <c:v>4.0642500000000001E-8</c:v>
                </c:pt>
                <c:pt idx="7624">
                  <c:v>4.0648699999999999E-8</c:v>
                </c:pt>
                <c:pt idx="7625">
                  <c:v>4.0655000000000002E-8</c:v>
                </c:pt>
                <c:pt idx="7626">
                  <c:v>4.06612E-8</c:v>
                </c:pt>
                <c:pt idx="7627">
                  <c:v>4.0667499999999997E-8</c:v>
                </c:pt>
                <c:pt idx="7628">
                  <c:v>4.0673700000000001E-8</c:v>
                </c:pt>
                <c:pt idx="7629">
                  <c:v>4.0679999999999998E-8</c:v>
                </c:pt>
                <c:pt idx="7630">
                  <c:v>4.0686200000000002E-8</c:v>
                </c:pt>
                <c:pt idx="7631">
                  <c:v>4.0692499999999999E-8</c:v>
                </c:pt>
                <c:pt idx="7632">
                  <c:v>4.0698700000000003E-8</c:v>
                </c:pt>
                <c:pt idx="7633">
                  <c:v>4.0705E-8</c:v>
                </c:pt>
                <c:pt idx="7634">
                  <c:v>4.0711199999999997E-8</c:v>
                </c:pt>
                <c:pt idx="7635">
                  <c:v>4.07175E-8</c:v>
                </c:pt>
                <c:pt idx="7636">
                  <c:v>4.0723699999999998E-8</c:v>
                </c:pt>
                <c:pt idx="7637">
                  <c:v>4.0730000000000001E-8</c:v>
                </c:pt>
                <c:pt idx="7638">
                  <c:v>4.0736199999999999E-8</c:v>
                </c:pt>
                <c:pt idx="7639">
                  <c:v>4.0742500000000002E-8</c:v>
                </c:pt>
                <c:pt idx="7640">
                  <c:v>4.07487E-8</c:v>
                </c:pt>
                <c:pt idx="7641">
                  <c:v>4.0755000000000003E-8</c:v>
                </c:pt>
                <c:pt idx="7642">
                  <c:v>4.0761200000000001E-8</c:v>
                </c:pt>
                <c:pt idx="7643">
                  <c:v>4.0767499999999998E-8</c:v>
                </c:pt>
                <c:pt idx="7644">
                  <c:v>4.0773700000000002E-8</c:v>
                </c:pt>
                <c:pt idx="7645">
                  <c:v>4.0779999999999999E-8</c:v>
                </c:pt>
                <c:pt idx="7646">
                  <c:v>4.0786200000000003E-8</c:v>
                </c:pt>
                <c:pt idx="7647">
                  <c:v>4.0792499999999999E-8</c:v>
                </c:pt>
                <c:pt idx="7648">
                  <c:v>4.0798699999999997E-8</c:v>
                </c:pt>
                <c:pt idx="7649">
                  <c:v>4.0805E-8</c:v>
                </c:pt>
                <c:pt idx="7650">
                  <c:v>4.0811199999999998E-8</c:v>
                </c:pt>
                <c:pt idx="7651">
                  <c:v>4.0817500000000001E-8</c:v>
                </c:pt>
                <c:pt idx="7652">
                  <c:v>4.0823699999999999E-8</c:v>
                </c:pt>
                <c:pt idx="7653">
                  <c:v>4.0830000000000002E-8</c:v>
                </c:pt>
                <c:pt idx="7654">
                  <c:v>4.08362E-8</c:v>
                </c:pt>
                <c:pt idx="7655">
                  <c:v>4.0842500000000003E-8</c:v>
                </c:pt>
                <c:pt idx="7656">
                  <c:v>4.0848700000000001E-8</c:v>
                </c:pt>
                <c:pt idx="7657">
                  <c:v>4.0854999999999998E-8</c:v>
                </c:pt>
                <c:pt idx="7658">
                  <c:v>4.0861200000000002E-8</c:v>
                </c:pt>
                <c:pt idx="7659">
                  <c:v>4.0867499999999999E-8</c:v>
                </c:pt>
                <c:pt idx="7660">
                  <c:v>4.0873700000000003E-8</c:v>
                </c:pt>
                <c:pt idx="7661">
                  <c:v>4.0879999999999999E-8</c:v>
                </c:pt>
                <c:pt idx="7662">
                  <c:v>4.0886199999999997E-8</c:v>
                </c:pt>
                <c:pt idx="7663">
                  <c:v>4.08925E-8</c:v>
                </c:pt>
                <c:pt idx="7664">
                  <c:v>4.0898699999999998E-8</c:v>
                </c:pt>
                <c:pt idx="7665">
                  <c:v>4.0905000000000001E-8</c:v>
                </c:pt>
                <c:pt idx="7666">
                  <c:v>4.0911199999999999E-8</c:v>
                </c:pt>
                <c:pt idx="7667">
                  <c:v>4.0917500000000002E-8</c:v>
                </c:pt>
                <c:pt idx="7668">
                  <c:v>4.09237E-8</c:v>
                </c:pt>
                <c:pt idx="7669">
                  <c:v>4.0930000000000003E-8</c:v>
                </c:pt>
                <c:pt idx="7670">
                  <c:v>4.0936200000000001E-8</c:v>
                </c:pt>
                <c:pt idx="7671">
                  <c:v>4.0942499999999998E-8</c:v>
                </c:pt>
                <c:pt idx="7672">
                  <c:v>4.0948700000000002E-8</c:v>
                </c:pt>
                <c:pt idx="7673">
                  <c:v>4.0954999999999998E-8</c:v>
                </c:pt>
                <c:pt idx="7674">
                  <c:v>4.0961200000000003E-8</c:v>
                </c:pt>
                <c:pt idx="7675">
                  <c:v>4.0967499999999999E-8</c:v>
                </c:pt>
                <c:pt idx="7676">
                  <c:v>4.0973699999999997E-8</c:v>
                </c:pt>
                <c:pt idx="7677">
                  <c:v>4.098E-8</c:v>
                </c:pt>
                <c:pt idx="7678">
                  <c:v>4.0986199999999998E-8</c:v>
                </c:pt>
                <c:pt idx="7679">
                  <c:v>4.0992500000000001E-8</c:v>
                </c:pt>
                <c:pt idx="7680">
                  <c:v>4.0998699999999999E-8</c:v>
                </c:pt>
                <c:pt idx="7681">
                  <c:v>4.1005000000000002E-8</c:v>
                </c:pt>
                <c:pt idx="7682">
                  <c:v>4.10112E-8</c:v>
                </c:pt>
                <c:pt idx="7683">
                  <c:v>4.1017500000000003E-8</c:v>
                </c:pt>
                <c:pt idx="7684">
                  <c:v>4.1023700000000001E-8</c:v>
                </c:pt>
                <c:pt idx="7685">
                  <c:v>4.1029999999999997E-8</c:v>
                </c:pt>
                <c:pt idx="7686">
                  <c:v>4.1036200000000002E-8</c:v>
                </c:pt>
                <c:pt idx="7687">
                  <c:v>4.1042499999999998E-8</c:v>
                </c:pt>
                <c:pt idx="7688">
                  <c:v>4.1048700000000003E-8</c:v>
                </c:pt>
                <c:pt idx="7689">
                  <c:v>4.1054999999999999E-8</c:v>
                </c:pt>
                <c:pt idx="7690">
                  <c:v>4.1061199999999997E-8</c:v>
                </c:pt>
                <c:pt idx="7691">
                  <c:v>4.10675E-8</c:v>
                </c:pt>
                <c:pt idx="7692">
                  <c:v>4.1073699999999998E-8</c:v>
                </c:pt>
                <c:pt idx="7693">
                  <c:v>4.1080000000000001E-8</c:v>
                </c:pt>
                <c:pt idx="7694">
                  <c:v>4.1086199999999999E-8</c:v>
                </c:pt>
                <c:pt idx="7695">
                  <c:v>4.1092500000000002E-8</c:v>
                </c:pt>
                <c:pt idx="7696">
                  <c:v>4.10987E-8</c:v>
                </c:pt>
                <c:pt idx="7697">
                  <c:v>4.1105000000000003E-8</c:v>
                </c:pt>
                <c:pt idx="7698">
                  <c:v>4.1111200000000001E-8</c:v>
                </c:pt>
                <c:pt idx="7699">
                  <c:v>4.1117499999999997E-8</c:v>
                </c:pt>
                <c:pt idx="7700">
                  <c:v>4.1123700000000002E-8</c:v>
                </c:pt>
                <c:pt idx="7701">
                  <c:v>4.1129999999999998E-8</c:v>
                </c:pt>
                <c:pt idx="7702">
                  <c:v>4.1136200000000003E-8</c:v>
                </c:pt>
                <c:pt idx="7703">
                  <c:v>4.1142499999999999E-8</c:v>
                </c:pt>
                <c:pt idx="7704">
                  <c:v>4.1148699999999997E-8</c:v>
                </c:pt>
                <c:pt idx="7705">
                  <c:v>4.1155E-8</c:v>
                </c:pt>
                <c:pt idx="7706">
                  <c:v>4.1161199999999998E-8</c:v>
                </c:pt>
                <c:pt idx="7707">
                  <c:v>4.1167500000000001E-8</c:v>
                </c:pt>
                <c:pt idx="7708">
                  <c:v>4.1173699999999999E-8</c:v>
                </c:pt>
                <c:pt idx="7709">
                  <c:v>4.1180000000000002E-8</c:v>
                </c:pt>
                <c:pt idx="7710">
                  <c:v>4.11862E-8</c:v>
                </c:pt>
                <c:pt idx="7711">
                  <c:v>4.1192500000000003E-8</c:v>
                </c:pt>
                <c:pt idx="7712">
                  <c:v>4.1198700000000001E-8</c:v>
                </c:pt>
                <c:pt idx="7713">
                  <c:v>4.1204999999999997E-8</c:v>
                </c:pt>
                <c:pt idx="7714">
                  <c:v>4.1211200000000002E-8</c:v>
                </c:pt>
                <c:pt idx="7715">
                  <c:v>4.1217499999999998E-8</c:v>
                </c:pt>
                <c:pt idx="7716">
                  <c:v>4.1223700000000003E-8</c:v>
                </c:pt>
                <c:pt idx="7717">
                  <c:v>4.1229999999999999E-8</c:v>
                </c:pt>
                <c:pt idx="7718">
                  <c:v>4.1236199999999997E-8</c:v>
                </c:pt>
                <c:pt idx="7719">
                  <c:v>4.12425E-8</c:v>
                </c:pt>
                <c:pt idx="7720">
                  <c:v>4.1248699999999998E-8</c:v>
                </c:pt>
                <c:pt idx="7721">
                  <c:v>4.1255000000000001E-8</c:v>
                </c:pt>
                <c:pt idx="7722">
                  <c:v>4.1261199999999999E-8</c:v>
                </c:pt>
                <c:pt idx="7723">
                  <c:v>4.1267500000000002E-8</c:v>
                </c:pt>
                <c:pt idx="7724">
                  <c:v>4.12737E-8</c:v>
                </c:pt>
                <c:pt idx="7725">
                  <c:v>4.1280000000000003E-8</c:v>
                </c:pt>
                <c:pt idx="7726">
                  <c:v>4.1286200000000001E-8</c:v>
                </c:pt>
                <c:pt idx="7727">
                  <c:v>4.1292499999999997E-8</c:v>
                </c:pt>
                <c:pt idx="7728">
                  <c:v>4.1298700000000002E-8</c:v>
                </c:pt>
                <c:pt idx="7729">
                  <c:v>4.1304999999999998E-8</c:v>
                </c:pt>
                <c:pt idx="7730">
                  <c:v>4.1311200000000003E-8</c:v>
                </c:pt>
                <c:pt idx="7731">
                  <c:v>4.1317499999999999E-8</c:v>
                </c:pt>
                <c:pt idx="7732">
                  <c:v>4.1323699999999997E-8</c:v>
                </c:pt>
                <c:pt idx="7733">
                  <c:v>4.133E-8</c:v>
                </c:pt>
                <c:pt idx="7734">
                  <c:v>4.1336199999999998E-8</c:v>
                </c:pt>
                <c:pt idx="7735">
                  <c:v>4.1342500000000001E-8</c:v>
                </c:pt>
                <c:pt idx="7736">
                  <c:v>4.1348699999999999E-8</c:v>
                </c:pt>
                <c:pt idx="7737">
                  <c:v>4.1355000000000002E-8</c:v>
                </c:pt>
                <c:pt idx="7738">
                  <c:v>4.13612E-8</c:v>
                </c:pt>
                <c:pt idx="7739">
                  <c:v>4.1367500000000003E-8</c:v>
                </c:pt>
                <c:pt idx="7740">
                  <c:v>4.1373700000000001E-8</c:v>
                </c:pt>
                <c:pt idx="7741">
                  <c:v>4.1379999999999997E-8</c:v>
                </c:pt>
                <c:pt idx="7742">
                  <c:v>4.1386200000000002E-8</c:v>
                </c:pt>
                <c:pt idx="7743">
                  <c:v>4.1392499999999998E-8</c:v>
                </c:pt>
                <c:pt idx="7744">
                  <c:v>4.1398700000000003E-8</c:v>
                </c:pt>
                <c:pt idx="7745">
                  <c:v>4.1404999999999999E-8</c:v>
                </c:pt>
                <c:pt idx="7746">
                  <c:v>4.1411199999999997E-8</c:v>
                </c:pt>
                <c:pt idx="7747">
                  <c:v>4.14175E-8</c:v>
                </c:pt>
                <c:pt idx="7748">
                  <c:v>4.1423699999999998E-8</c:v>
                </c:pt>
                <c:pt idx="7749">
                  <c:v>4.1430000000000001E-8</c:v>
                </c:pt>
                <c:pt idx="7750">
                  <c:v>4.1436199999999999E-8</c:v>
                </c:pt>
                <c:pt idx="7751">
                  <c:v>4.1442500000000002E-8</c:v>
                </c:pt>
                <c:pt idx="7752">
                  <c:v>4.14487E-8</c:v>
                </c:pt>
                <c:pt idx="7753">
                  <c:v>4.1455000000000003E-8</c:v>
                </c:pt>
                <c:pt idx="7754">
                  <c:v>4.1461200000000001E-8</c:v>
                </c:pt>
                <c:pt idx="7755">
                  <c:v>4.1467499999999997E-8</c:v>
                </c:pt>
                <c:pt idx="7756">
                  <c:v>4.1473700000000002E-8</c:v>
                </c:pt>
                <c:pt idx="7757">
                  <c:v>4.1479999999999998E-8</c:v>
                </c:pt>
                <c:pt idx="7758">
                  <c:v>4.1486200000000003E-8</c:v>
                </c:pt>
                <c:pt idx="7759">
                  <c:v>4.1492499999999999E-8</c:v>
                </c:pt>
                <c:pt idx="7760">
                  <c:v>4.1498699999999997E-8</c:v>
                </c:pt>
                <c:pt idx="7761">
                  <c:v>4.1505E-8</c:v>
                </c:pt>
                <c:pt idx="7762">
                  <c:v>4.1511199999999998E-8</c:v>
                </c:pt>
                <c:pt idx="7763">
                  <c:v>4.1517500000000001E-8</c:v>
                </c:pt>
                <c:pt idx="7764">
                  <c:v>4.1523699999999999E-8</c:v>
                </c:pt>
                <c:pt idx="7765">
                  <c:v>4.1530000000000002E-8</c:v>
                </c:pt>
                <c:pt idx="7766">
                  <c:v>4.15362E-8</c:v>
                </c:pt>
                <c:pt idx="7767">
                  <c:v>4.1542500000000003E-8</c:v>
                </c:pt>
                <c:pt idx="7768">
                  <c:v>4.1548700000000001E-8</c:v>
                </c:pt>
                <c:pt idx="7769">
                  <c:v>4.1554999999999997E-8</c:v>
                </c:pt>
                <c:pt idx="7770">
                  <c:v>4.1561200000000002E-8</c:v>
                </c:pt>
                <c:pt idx="7771">
                  <c:v>4.1567499999999998E-8</c:v>
                </c:pt>
                <c:pt idx="7772">
                  <c:v>4.1573700000000003E-8</c:v>
                </c:pt>
                <c:pt idx="7773">
                  <c:v>4.1579999999999999E-8</c:v>
                </c:pt>
                <c:pt idx="7774">
                  <c:v>4.1586199999999997E-8</c:v>
                </c:pt>
                <c:pt idx="7775">
                  <c:v>4.15925E-8</c:v>
                </c:pt>
                <c:pt idx="7776">
                  <c:v>4.1598699999999998E-8</c:v>
                </c:pt>
                <c:pt idx="7777">
                  <c:v>4.1605000000000001E-8</c:v>
                </c:pt>
                <c:pt idx="7778">
                  <c:v>4.1611199999999999E-8</c:v>
                </c:pt>
                <c:pt idx="7779">
                  <c:v>4.1617500000000002E-8</c:v>
                </c:pt>
                <c:pt idx="7780">
                  <c:v>4.16237E-8</c:v>
                </c:pt>
                <c:pt idx="7781">
                  <c:v>4.1630000000000003E-8</c:v>
                </c:pt>
                <c:pt idx="7782">
                  <c:v>4.1636200000000001E-8</c:v>
                </c:pt>
                <c:pt idx="7783">
                  <c:v>4.1642499999999997E-8</c:v>
                </c:pt>
                <c:pt idx="7784">
                  <c:v>4.1648700000000002E-8</c:v>
                </c:pt>
                <c:pt idx="7785">
                  <c:v>4.1654999999999998E-8</c:v>
                </c:pt>
                <c:pt idx="7786">
                  <c:v>4.1661200000000003E-8</c:v>
                </c:pt>
                <c:pt idx="7787">
                  <c:v>4.1667499999999999E-8</c:v>
                </c:pt>
                <c:pt idx="7788">
                  <c:v>4.1673699999999997E-8</c:v>
                </c:pt>
                <c:pt idx="7789">
                  <c:v>4.168E-8</c:v>
                </c:pt>
                <c:pt idx="7790">
                  <c:v>4.1686199999999998E-8</c:v>
                </c:pt>
                <c:pt idx="7791">
                  <c:v>4.1692500000000001E-8</c:v>
                </c:pt>
                <c:pt idx="7792">
                  <c:v>4.1698699999999999E-8</c:v>
                </c:pt>
                <c:pt idx="7793">
                  <c:v>4.1705000000000002E-8</c:v>
                </c:pt>
                <c:pt idx="7794">
                  <c:v>4.17112E-8</c:v>
                </c:pt>
                <c:pt idx="7795">
                  <c:v>4.1717500000000003E-8</c:v>
                </c:pt>
                <c:pt idx="7796">
                  <c:v>4.1723700000000001E-8</c:v>
                </c:pt>
                <c:pt idx="7797">
                  <c:v>4.1729999999999997E-8</c:v>
                </c:pt>
                <c:pt idx="7798">
                  <c:v>4.1736200000000002E-8</c:v>
                </c:pt>
                <c:pt idx="7799">
                  <c:v>4.1742499999999998E-8</c:v>
                </c:pt>
                <c:pt idx="7800">
                  <c:v>4.1748700000000002E-8</c:v>
                </c:pt>
                <c:pt idx="7801">
                  <c:v>4.1754999999999999E-8</c:v>
                </c:pt>
                <c:pt idx="7802">
                  <c:v>4.1761199999999997E-8</c:v>
                </c:pt>
                <c:pt idx="7803">
                  <c:v>4.17675E-8</c:v>
                </c:pt>
                <c:pt idx="7804">
                  <c:v>4.1773699999999998E-8</c:v>
                </c:pt>
                <c:pt idx="7805">
                  <c:v>4.1780000000000001E-8</c:v>
                </c:pt>
                <c:pt idx="7806">
                  <c:v>4.1786199999999999E-8</c:v>
                </c:pt>
                <c:pt idx="7807">
                  <c:v>4.1792500000000002E-8</c:v>
                </c:pt>
                <c:pt idx="7808">
                  <c:v>4.17987E-8</c:v>
                </c:pt>
                <c:pt idx="7809">
                  <c:v>4.1805000000000003E-8</c:v>
                </c:pt>
                <c:pt idx="7810">
                  <c:v>4.1811200000000001E-8</c:v>
                </c:pt>
                <c:pt idx="7811">
                  <c:v>4.1817499999999997E-8</c:v>
                </c:pt>
                <c:pt idx="7812">
                  <c:v>4.1823700000000001E-8</c:v>
                </c:pt>
                <c:pt idx="7813">
                  <c:v>4.1829999999999998E-8</c:v>
                </c:pt>
                <c:pt idx="7814">
                  <c:v>4.1836200000000002E-8</c:v>
                </c:pt>
                <c:pt idx="7815">
                  <c:v>4.1842499999999999E-8</c:v>
                </c:pt>
                <c:pt idx="7816">
                  <c:v>4.1848699999999997E-8</c:v>
                </c:pt>
                <c:pt idx="7817">
                  <c:v>4.1855E-8</c:v>
                </c:pt>
                <c:pt idx="7818">
                  <c:v>4.1861199999999998E-8</c:v>
                </c:pt>
                <c:pt idx="7819">
                  <c:v>4.1867500000000001E-8</c:v>
                </c:pt>
                <c:pt idx="7820">
                  <c:v>4.1873699999999999E-8</c:v>
                </c:pt>
                <c:pt idx="7821">
                  <c:v>4.1880000000000002E-8</c:v>
                </c:pt>
                <c:pt idx="7822">
                  <c:v>4.18862E-8</c:v>
                </c:pt>
                <c:pt idx="7823">
                  <c:v>4.1892500000000003E-8</c:v>
                </c:pt>
                <c:pt idx="7824">
                  <c:v>4.18987E-8</c:v>
                </c:pt>
                <c:pt idx="7825">
                  <c:v>4.1904999999999997E-8</c:v>
                </c:pt>
                <c:pt idx="7826">
                  <c:v>4.1911200000000001E-8</c:v>
                </c:pt>
                <c:pt idx="7827">
                  <c:v>4.1917499999999998E-8</c:v>
                </c:pt>
                <c:pt idx="7828">
                  <c:v>4.1923700000000002E-8</c:v>
                </c:pt>
                <c:pt idx="7829">
                  <c:v>4.1929999999999999E-8</c:v>
                </c:pt>
                <c:pt idx="7830">
                  <c:v>4.1936199999999997E-8</c:v>
                </c:pt>
                <c:pt idx="7831">
                  <c:v>4.19425E-8</c:v>
                </c:pt>
                <c:pt idx="7832">
                  <c:v>4.1948699999999998E-8</c:v>
                </c:pt>
                <c:pt idx="7833">
                  <c:v>4.1955000000000001E-8</c:v>
                </c:pt>
                <c:pt idx="7834">
                  <c:v>4.1961199999999999E-8</c:v>
                </c:pt>
                <c:pt idx="7835">
                  <c:v>4.1967500000000002E-8</c:v>
                </c:pt>
                <c:pt idx="7836">
                  <c:v>4.19737E-8</c:v>
                </c:pt>
                <c:pt idx="7837">
                  <c:v>4.1980000000000003E-8</c:v>
                </c:pt>
                <c:pt idx="7838">
                  <c:v>4.19862E-8</c:v>
                </c:pt>
                <c:pt idx="7839">
                  <c:v>4.1992499999999997E-8</c:v>
                </c:pt>
                <c:pt idx="7840">
                  <c:v>4.1998700000000001E-8</c:v>
                </c:pt>
                <c:pt idx="7841">
                  <c:v>4.2004999999999998E-8</c:v>
                </c:pt>
                <c:pt idx="7842">
                  <c:v>4.2011200000000002E-8</c:v>
                </c:pt>
                <c:pt idx="7843">
                  <c:v>4.2017499999999999E-8</c:v>
                </c:pt>
                <c:pt idx="7844">
                  <c:v>4.2023700000000003E-8</c:v>
                </c:pt>
                <c:pt idx="7845">
                  <c:v>4.203E-8</c:v>
                </c:pt>
                <c:pt idx="7846">
                  <c:v>4.2036199999999998E-8</c:v>
                </c:pt>
                <c:pt idx="7847">
                  <c:v>4.2042500000000001E-8</c:v>
                </c:pt>
                <c:pt idx="7848">
                  <c:v>4.2048699999999999E-8</c:v>
                </c:pt>
                <c:pt idx="7849">
                  <c:v>4.2055000000000002E-8</c:v>
                </c:pt>
                <c:pt idx="7850">
                  <c:v>4.2061199999999999E-8</c:v>
                </c:pt>
                <c:pt idx="7851">
                  <c:v>4.2067500000000003E-8</c:v>
                </c:pt>
                <c:pt idx="7852">
                  <c:v>4.20737E-8</c:v>
                </c:pt>
                <c:pt idx="7853">
                  <c:v>4.2079999999999997E-8</c:v>
                </c:pt>
                <c:pt idx="7854">
                  <c:v>4.2086200000000001E-8</c:v>
                </c:pt>
                <c:pt idx="7855">
                  <c:v>4.2092499999999998E-8</c:v>
                </c:pt>
                <c:pt idx="7856">
                  <c:v>4.2098700000000002E-8</c:v>
                </c:pt>
                <c:pt idx="7857">
                  <c:v>4.2104999999999999E-8</c:v>
                </c:pt>
                <c:pt idx="7858">
                  <c:v>4.2111200000000003E-8</c:v>
                </c:pt>
                <c:pt idx="7859">
                  <c:v>4.21175E-8</c:v>
                </c:pt>
                <c:pt idx="7860">
                  <c:v>4.2123699999999998E-8</c:v>
                </c:pt>
                <c:pt idx="7861">
                  <c:v>4.2130000000000001E-8</c:v>
                </c:pt>
                <c:pt idx="7862">
                  <c:v>4.2136199999999998E-8</c:v>
                </c:pt>
                <c:pt idx="7863">
                  <c:v>4.2142500000000002E-8</c:v>
                </c:pt>
                <c:pt idx="7864">
                  <c:v>4.2148699999999999E-8</c:v>
                </c:pt>
                <c:pt idx="7865">
                  <c:v>4.2155000000000003E-8</c:v>
                </c:pt>
                <c:pt idx="7866">
                  <c:v>4.21612E-8</c:v>
                </c:pt>
                <c:pt idx="7867">
                  <c:v>4.2167499999999997E-8</c:v>
                </c:pt>
                <c:pt idx="7868">
                  <c:v>4.2173700000000001E-8</c:v>
                </c:pt>
                <c:pt idx="7869">
                  <c:v>4.2179999999999998E-8</c:v>
                </c:pt>
                <c:pt idx="7870">
                  <c:v>4.2186200000000002E-8</c:v>
                </c:pt>
                <c:pt idx="7871">
                  <c:v>4.2192499999999999E-8</c:v>
                </c:pt>
                <c:pt idx="7872">
                  <c:v>4.2198700000000003E-8</c:v>
                </c:pt>
                <c:pt idx="7873">
                  <c:v>4.2205E-8</c:v>
                </c:pt>
                <c:pt idx="7874">
                  <c:v>4.2211199999999998E-8</c:v>
                </c:pt>
                <c:pt idx="7875">
                  <c:v>4.2217500000000001E-8</c:v>
                </c:pt>
                <c:pt idx="7876">
                  <c:v>4.2223699999999998E-8</c:v>
                </c:pt>
                <c:pt idx="7877">
                  <c:v>4.2230000000000002E-8</c:v>
                </c:pt>
                <c:pt idx="7878">
                  <c:v>4.2236199999999999E-8</c:v>
                </c:pt>
                <c:pt idx="7879">
                  <c:v>4.2242500000000003E-8</c:v>
                </c:pt>
                <c:pt idx="7880">
                  <c:v>4.22487E-8</c:v>
                </c:pt>
                <c:pt idx="7881">
                  <c:v>4.2254999999999997E-8</c:v>
                </c:pt>
                <c:pt idx="7882">
                  <c:v>4.2261200000000001E-8</c:v>
                </c:pt>
                <c:pt idx="7883">
                  <c:v>4.2267499999999998E-8</c:v>
                </c:pt>
                <c:pt idx="7884">
                  <c:v>4.2273700000000002E-8</c:v>
                </c:pt>
                <c:pt idx="7885">
                  <c:v>4.2279999999999999E-8</c:v>
                </c:pt>
                <c:pt idx="7886">
                  <c:v>4.2286200000000003E-8</c:v>
                </c:pt>
                <c:pt idx="7887">
                  <c:v>4.22925E-8</c:v>
                </c:pt>
                <c:pt idx="7888">
                  <c:v>4.2298699999999997E-8</c:v>
                </c:pt>
                <c:pt idx="7889">
                  <c:v>4.2305000000000001E-8</c:v>
                </c:pt>
                <c:pt idx="7890">
                  <c:v>4.2311199999999998E-8</c:v>
                </c:pt>
                <c:pt idx="7891">
                  <c:v>4.2317500000000002E-8</c:v>
                </c:pt>
                <c:pt idx="7892">
                  <c:v>4.2323699999999999E-8</c:v>
                </c:pt>
                <c:pt idx="7893">
                  <c:v>4.2330000000000003E-8</c:v>
                </c:pt>
                <c:pt idx="7894">
                  <c:v>4.23362E-8</c:v>
                </c:pt>
                <c:pt idx="7895">
                  <c:v>4.2342499999999997E-8</c:v>
                </c:pt>
                <c:pt idx="7896">
                  <c:v>4.2348700000000001E-8</c:v>
                </c:pt>
                <c:pt idx="7897">
                  <c:v>4.2354999999999998E-8</c:v>
                </c:pt>
                <c:pt idx="7898">
                  <c:v>4.2361200000000002E-8</c:v>
                </c:pt>
                <c:pt idx="7899">
                  <c:v>4.2367499999999999E-8</c:v>
                </c:pt>
                <c:pt idx="7900">
                  <c:v>4.2373700000000003E-8</c:v>
                </c:pt>
                <c:pt idx="7901">
                  <c:v>4.238E-8</c:v>
                </c:pt>
                <c:pt idx="7902">
                  <c:v>4.2386199999999997E-8</c:v>
                </c:pt>
                <c:pt idx="7903">
                  <c:v>4.2392500000000001E-8</c:v>
                </c:pt>
                <c:pt idx="7904">
                  <c:v>4.2398699999999998E-8</c:v>
                </c:pt>
                <c:pt idx="7905">
                  <c:v>4.2405000000000002E-8</c:v>
                </c:pt>
                <c:pt idx="7906">
                  <c:v>4.2411199999999999E-8</c:v>
                </c:pt>
                <c:pt idx="7907">
                  <c:v>4.2417500000000002E-8</c:v>
                </c:pt>
                <c:pt idx="7908">
                  <c:v>4.24237E-8</c:v>
                </c:pt>
                <c:pt idx="7909">
                  <c:v>4.2429999999999997E-8</c:v>
                </c:pt>
                <c:pt idx="7910">
                  <c:v>4.2436200000000001E-8</c:v>
                </c:pt>
                <c:pt idx="7911">
                  <c:v>4.2442499999999998E-8</c:v>
                </c:pt>
                <c:pt idx="7912">
                  <c:v>4.2448700000000002E-8</c:v>
                </c:pt>
                <c:pt idx="7913">
                  <c:v>4.2454999999999999E-8</c:v>
                </c:pt>
                <c:pt idx="7914">
                  <c:v>4.2461200000000003E-8</c:v>
                </c:pt>
                <c:pt idx="7915">
                  <c:v>4.24675E-8</c:v>
                </c:pt>
                <c:pt idx="7916">
                  <c:v>4.2473699999999997E-8</c:v>
                </c:pt>
                <c:pt idx="7917">
                  <c:v>4.2480000000000001E-8</c:v>
                </c:pt>
                <c:pt idx="7918">
                  <c:v>4.2486199999999998E-8</c:v>
                </c:pt>
                <c:pt idx="7919">
                  <c:v>4.2492500000000001E-8</c:v>
                </c:pt>
                <c:pt idx="7920">
                  <c:v>4.2498699999999999E-8</c:v>
                </c:pt>
                <c:pt idx="7921">
                  <c:v>4.2505000000000002E-8</c:v>
                </c:pt>
                <c:pt idx="7922">
                  <c:v>4.25112E-8</c:v>
                </c:pt>
                <c:pt idx="7923">
                  <c:v>4.2517499999999997E-8</c:v>
                </c:pt>
                <c:pt idx="7924">
                  <c:v>4.2523700000000001E-8</c:v>
                </c:pt>
                <c:pt idx="7925">
                  <c:v>4.2529999999999998E-8</c:v>
                </c:pt>
                <c:pt idx="7926">
                  <c:v>4.2536200000000002E-8</c:v>
                </c:pt>
                <c:pt idx="7927">
                  <c:v>4.2542499999999999E-8</c:v>
                </c:pt>
                <c:pt idx="7928">
                  <c:v>4.2548700000000003E-8</c:v>
                </c:pt>
                <c:pt idx="7929">
                  <c:v>4.2555E-8</c:v>
                </c:pt>
                <c:pt idx="7930">
                  <c:v>4.2561199999999997E-8</c:v>
                </c:pt>
                <c:pt idx="7931">
                  <c:v>4.2567500000000001E-8</c:v>
                </c:pt>
                <c:pt idx="7932">
                  <c:v>4.2573699999999998E-8</c:v>
                </c:pt>
                <c:pt idx="7933">
                  <c:v>4.2580000000000001E-8</c:v>
                </c:pt>
                <c:pt idx="7934">
                  <c:v>4.2586199999999999E-8</c:v>
                </c:pt>
                <c:pt idx="7935">
                  <c:v>4.2592500000000002E-8</c:v>
                </c:pt>
                <c:pt idx="7936">
                  <c:v>4.25987E-8</c:v>
                </c:pt>
                <c:pt idx="7937">
                  <c:v>4.2604999999999997E-8</c:v>
                </c:pt>
                <c:pt idx="7938">
                  <c:v>4.2611200000000001E-8</c:v>
                </c:pt>
                <c:pt idx="7939">
                  <c:v>4.2617499999999998E-8</c:v>
                </c:pt>
                <c:pt idx="7940">
                  <c:v>4.2623700000000002E-8</c:v>
                </c:pt>
                <c:pt idx="7941">
                  <c:v>4.2629999999999999E-8</c:v>
                </c:pt>
                <c:pt idx="7942">
                  <c:v>4.2636200000000003E-8</c:v>
                </c:pt>
                <c:pt idx="7943">
                  <c:v>4.26425E-8</c:v>
                </c:pt>
                <c:pt idx="7944">
                  <c:v>4.2648699999999997E-8</c:v>
                </c:pt>
                <c:pt idx="7945">
                  <c:v>4.2655E-8</c:v>
                </c:pt>
                <c:pt idx="7946">
                  <c:v>4.2661199999999998E-8</c:v>
                </c:pt>
                <c:pt idx="7947">
                  <c:v>4.2667500000000001E-8</c:v>
                </c:pt>
                <c:pt idx="7948">
                  <c:v>4.2673699999999999E-8</c:v>
                </c:pt>
                <c:pt idx="7949">
                  <c:v>4.2680000000000002E-8</c:v>
                </c:pt>
                <c:pt idx="7950">
                  <c:v>4.26862E-8</c:v>
                </c:pt>
                <c:pt idx="7951">
                  <c:v>4.2692500000000003E-8</c:v>
                </c:pt>
                <c:pt idx="7952">
                  <c:v>4.2698700000000001E-8</c:v>
                </c:pt>
                <c:pt idx="7953">
                  <c:v>4.2704999999999998E-8</c:v>
                </c:pt>
                <c:pt idx="7954">
                  <c:v>4.2711200000000002E-8</c:v>
                </c:pt>
                <c:pt idx="7955">
                  <c:v>4.2717499999999999E-8</c:v>
                </c:pt>
                <c:pt idx="7956">
                  <c:v>4.2723700000000003E-8</c:v>
                </c:pt>
                <c:pt idx="7957">
                  <c:v>4.2729999999999999E-8</c:v>
                </c:pt>
                <c:pt idx="7958">
                  <c:v>4.2736199999999997E-8</c:v>
                </c:pt>
                <c:pt idx="7959">
                  <c:v>4.27425E-8</c:v>
                </c:pt>
                <c:pt idx="7960">
                  <c:v>4.2748699999999998E-8</c:v>
                </c:pt>
                <c:pt idx="7961">
                  <c:v>4.2755000000000001E-8</c:v>
                </c:pt>
                <c:pt idx="7962">
                  <c:v>4.2761199999999999E-8</c:v>
                </c:pt>
                <c:pt idx="7963">
                  <c:v>4.2767500000000002E-8</c:v>
                </c:pt>
                <c:pt idx="7964">
                  <c:v>4.27737E-8</c:v>
                </c:pt>
                <c:pt idx="7965">
                  <c:v>4.2780000000000003E-8</c:v>
                </c:pt>
                <c:pt idx="7966">
                  <c:v>4.2786200000000001E-8</c:v>
                </c:pt>
                <c:pt idx="7967">
                  <c:v>4.2792499999999998E-8</c:v>
                </c:pt>
                <c:pt idx="7968">
                  <c:v>4.2798700000000002E-8</c:v>
                </c:pt>
                <c:pt idx="7969">
                  <c:v>4.2804999999999998E-8</c:v>
                </c:pt>
                <c:pt idx="7970">
                  <c:v>4.2811200000000003E-8</c:v>
                </c:pt>
                <c:pt idx="7971">
                  <c:v>4.2817499999999999E-8</c:v>
                </c:pt>
                <c:pt idx="7972">
                  <c:v>4.2823699999999997E-8</c:v>
                </c:pt>
                <c:pt idx="7973">
                  <c:v>4.283E-8</c:v>
                </c:pt>
                <c:pt idx="7974">
                  <c:v>4.2836199999999998E-8</c:v>
                </c:pt>
                <c:pt idx="7975">
                  <c:v>4.2842500000000001E-8</c:v>
                </c:pt>
                <c:pt idx="7976">
                  <c:v>4.2848699999999999E-8</c:v>
                </c:pt>
                <c:pt idx="7977">
                  <c:v>4.2855000000000002E-8</c:v>
                </c:pt>
                <c:pt idx="7978">
                  <c:v>4.28612E-8</c:v>
                </c:pt>
                <c:pt idx="7979">
                  <c:v>4.2867500000000003E-8</c:v>
                </c:pt>
                <c:pt idx="7980">
                  <c:v>4.2873700000000001E-8</c:v>
                </c:pt>
                <c:pt idx="7981">
                  <c:v>4.2879999999999998E-8</c:v>
                </c:pt>
                <c:pt idx="7982">
                  <c:v>4.2886200000000002E-8</c:v>
                </c:pt>
                <c:pt idx="7983">
                  <c:v>4.2892499999999998E-8</c:v>
                </c:pt>
                <c:pt idx="7984">
                  <c:v>4.2898700000000003E-8</c:v>
                </c:pt>
                <c:pt idx="7985">
                  <c:v>4.2904999999999999E-8</c:v>
                </c:pt>
                <c:pt idx="7986">
                  <c:v>4.2911199999999997E-8</c:v>
                </c:pt>
                <c:pt idx="7987">
                  <c:v>4.29175E-8</c:v>
                </c:pt>
                <c:pt idx="7988">
                  <c:v>4.2923699999999998E-8</c:v>
                </c:pt>
                <c:pt idx="7989">
                  <c:v>4.2930000000000001E-8</c:v>
                </c:pt>
                <c:pt idx="7990">
                  <c:v>4.2936199999999999E-8</c:v>
                </c:pt>
                <c:pt idx="7991">
                  <c:v>4.2942500000000002E-8</c:v>
                </c:pt>
                <c:pt idx="7992">
                  <c:v>4.29487E-8</c:v>
                </c:pt>
                <c:pt idx="7993">
                  <c:v>4.2955000000000003E-8</c:v>
                </c:pt>
                <c:pt idx="7994">
                  <c:v>4.2961200000000001E-8</c:v>
                </c:pt>
                <c:pt idx="7995">
                  <c:v>4.2967499999999997E-8</c:v>
                </c:pt>
                <c:pt idx="7996">
                  <c:v>4.2973700000000002E-8</c:v>
                </c:pt>
                <c:pt idx="7997">
                  <c:v>4.2979999999999998E-8</c:v>
                </c:pt>
                <c:pt idx="7998">
                  <c:v>4.2986200000000003E-8</c:v>
                </c:pt>
                <c:pt idx="7999">
                  <c:v>4.2992499999999999E-8</c:v>
                </c:pt>
                <c:pt idx="8000">
                  <c:v>4.2998699999999997E-8</c:v>
                </c:pt>
                <c:pt idx="8001">
                  <c:v>4.3005E-8</c:v>
                </c:pt>
                <c:pt idx="8002">
                  <c:v>4.3011199999999998E-8</c:v>
                </c:pt>
                <c:pt idx="8003">
                  <c:v>4.3017500000000001E-8</c:v>
                </c:pt>
                <c:pt idx="8004">
                  <c:v>4.3023699999999999E-8</c:v>
                </c:pt>
                <c:pt idx="8005">
                  <c:v>4.3030000000000002E-8</c:v>
                </c:pt>
                <c:pt idx="8006">
                  <c:v>4.30362E-8</c:v>
                </c:pt>
                <c:pt idx="8007">
                  <c:v>4.3042500000000003E-8</c:v>
                </c:pt>
                <c:pt idx="8008">
                  <c:v>4.3048700000000001E-8</c:v>
                </c:pt>
                <c:pt idx="8009">
                  <c:v>4.3054999999999997E-8</c:v>
                </c:pt>
                <c:pt idx="8010">
                  <c:v>4.3061200000000002E-8</c:v>
                </c:pt>
                <c:pt idx="8011">
                  <c:v>4.3067499999999998E-8</c:v>
                </c:pt>
                <c:pt idx="8012">
                  <c:v>4.3073700000000003E-8</c:v>
                </c:pt>
                <c:pt idx="8013">
                  <c:v>4.3079999999999999E-8</c:v>
                </c:pt>
                <c:pt idx="8014">
                  <c:v>4.3086199999999997E-8</c:v>
                </c:pt>
                <c:pt idx="8015">
                  <c:v>4.30925E-8</c:v>
                </c:pt>
                <c:pt idx="8016">
                  <c:v>4.3098699999999998E-8</c:v>
                </c:pt>
                <c:pt idx="8017">
                  <c:v>4.3105000000000001E-8</c:v>
                </c:pt>
                <c:pt idx="8018">
                  <c:v>4.3111199999999999E-8</c:v>
                </c:pt>
                <c:pt idx="8019">
                  <c:v>4.3117500000000002E-8</c:v>
                </c:pt>
                <c:pt idx="8020">
                  <c:v>4.31237E-8</c:v>
                </c:pt>
                <c:pt idx="8021">
                  <c:v>4.3130000000000003E-8</c:v>
                </c:pt>
                <c:pt idx="8022">
                  <c:v>4.3136200000000001E-8</c:v>
                </c:pt>
                <c:pt idx="8023">
                  <c:v>4.3142499999999997E-8</c:v>
                </c:pt>
                <c:pt idx="8024">
                  <c:v>4.3148700000000002E-8</c:v>
                </c:pt>
                <c:pt idx="8025">
                  <c:v>4.3154999999999998E-8</c:v>
                </c:pt>
                <c:pt idx="8026">
                  <c:v>4.3161200000000003E-8</c:v>
                </c:pt>
                <c:pt idx="8027">
                  <c:v>4.3167499999999999E-8</c:v>
                </c:pt>
                <c:pt idx="8028">
                  <c:v>4.3173699999999997E-8</c:v>
                </c:pt>
                <c:pt idx="8029">
                  <c:v>4.318E-8</c:v>
                </c:pt>
                <c:pt idx="8030">
                  <c:v>4.3186199999999998E-8</c:v>
                </c:pt>
                <c:pt idx="8031">
                  <c:v>4.3192500000000001E-8</c:v>
                </c:pt>
                <c:pt idx="8032">
                  <c:v>4.3198699999999999E-8</c:v>
                </c:pt>
                <c:pt idx="8033">
                  <c:v>4.3205000000000002E-8</c:v>
                </c:pt>
                <c:pt idx="8034">
                  <c:v>4.32112E-8</c:v>
                </c:pt>
                <c:pt idx="8035">
                  <c:v>4.3217500000000003E-8</c:v>
                </c:pt>
                <c:pt idx="8036">
                  <c:v>4.3223700000000001E-8</c:v>
                </c:pt>
                <c:pt idx="8037">
                  <c:v>4.3229999999999997E-8</c:v>
                </c:pt>
                <c:pt idx="8038">
                  <c:v>4.3236200000000002E-8</c:v>
                </c:pt>
                <c:pt idx="8039">
                  <c:v>4.3242499999999998E-8</c:v>
                </c:pt>
                <c:pt idx="8040">
                  <c:v>4.3248700000000003E-8</c:v>
                </c:pt>
                <c:pt idx="8041">
                  <c:v>4.3254999999999999E-8</c:v>
                </c:pt>
                <c:pt idx="8042">
                  <c:v>4.3261199999999997E-8</c:v>
                </c:pt>
                <c:pt idx="8043">
                  <c:v>4.32675E-8</c:v>
                </c:pt>
                <c:pt idx="8044">
                  <c:v>4.3273699999999998E-8</c:v>
                </c:pt>
                <c:pt idx="8045">
                  <c:v>4.3280000000000001E-8</c:v>
                </c:pt>
                <c:pt idx="8046">
                  <c:v>4.3286199999999999E-8</c:v>
                </c:pt>
                <c:pt idx="8047">
                  <c:v>4.3292500000000002E-8</c:v>
                </c:pt>
                <c:pt idx="8048">
                  <c:v>4.32987E-8</c:v>
                </c:pt>
                <c:pt idx="8049">
                  <c:v>4.3305000000000003E-8</c:v>
                </c:pt>
                <c:pt idx="8050">
                  <c:v>4.3311200000000001E-8</c:v>
                </c:pt>
                <c:pt idx="8051">
                  <c:v>4.3317499999999997E-8</c:v>
                </c:pt>
                <c:pt idx="8052">
                  <c:v>4.3323700000000002E-8</c:v>
                </c:pt>
                <c:pt idx="8053">
                  <c:v>4.3329999999999998E-8</c:v>
                </c:pt>
                <c:pt idx="8054">
                  <c:v>4.3336200000000003E-8</c:v>
                </c:pt>
                <c:pt idx="8055">
                  <c:v>4.3342499999999999E-8</c:v>
                </c:pt>
                <c:pt idx="8056">
                  <c:v>4.3348699999999997E-8</c:v>
                </c:pt>
                <c:pt idx="8057">
                  <c:v>4.3355E-8</c:v>
                </c:pt>
                <c:pt idx="8058">
                  <c:v>4.3361199999999998E-8</c:v>
                </c:pt>
                <c:pt idx="8059">
                  <c:v>4.3367500000000001E-8</c:v>
                </c:pt>
                <c:pt idx="8060">
                  <c:v>4.3373699999999999E-8</c:v>
                </c:pt>
                <c:pt idx="8061">
                  <c:v>4.3380000000000002E-8</c:v>
                </c:pt>
                <c:pt idx="8062">
                  <c:v>4.33862E-8</c:v>
                </c:pt>
                <c:pt idx="8063">
                  <c:v>4.3392500000000003E-8</c:v>
                </c:pt>
                <c:pt idx="8064">
                  <c:v>4.3398700000000001E-8</c:v>
                </c:pt>
                <c:pt idx="8065">
                  <c:v>4.3404999999999997E-8</c:v>
                </c:pt>
                <c:pt idx="8066">
                  <c:v>4.3411200000000002E-8</c:v>
                </c:pt>
                <c:pt idx="8067">
                  <c:v>4.3417499999999998E-8</c:v>
                </c:pt>
                <c:pt idx="8068">
                  <c:v>4.3423700000000003E-8</c:v>
                </c:pt>
                <c:pt idx="8069">
                  <c:v>4.3429999999999999E-8</c:v>
                </c:pt>
                <c:pt idx="8070">
                  <c:v>4.3436199999999997E-8</c:v>
                </c:pt>
                <c:pt idx="8071">
                  <c:v>4.34425E-8</c:v>
                </c:pt>
                <c:pt idx="8072">
                  <c:v>4.3448699999999998E-8</c:v>
                </c:pt>
                <c:pt idx="8073">
                  <c:v>4.3455000000000001E-8</c:v>
                </c:pt>
                <c:pt idx="8074">
                  <c:v>4.3461199999999999E-8</c:v>
                </c:pt>
                <c:pt idx="8075">
                  <c:v>4.3467500000000002E-8</c:v>
                </c:pt>
                <c:pt idx="8076">
                  <c:v>4.34737E-8</c:v>
                </c:pt>
                <c:pt idx="8077">
                  <c:v>4.3480000000000003E-8</c:v>
                </c:pt>
                <c:pt idx="8078">
                  <c:v>4.3486200000000001E-8</c:v>
                </c:pt>
                <c:pt idx="8079">
                  <c:v>4.3492499999999997E-8</c:v>
                </c:pt>
                <c:pt idx="8080">
                  <c:v>4.3498700000000002E-8</c:v>
                </c:pt>
                <c:pt idx="8081">
                  <c:v>4.3504999999999998E-8</c:v>
                </c:pt>
                <c:pt idx="8082">
                  <c:v>4.3511200000000003E-8</c:v>
                </c:pt>
                <c:pt idx="8083">
                  <c:v>4.3517499999999999E-8</c:v>
                </c:pt>
                <c:pt idx="8084">
                  <c:v>4.3523699999999997E-8</c:v>
                </c:pt>
                <c:pt idx="8085">
                  <c:v>4.353E-8</c:v>
                </c:pt>
                <c:pt idx="8086">
                  <c:v>4.3536199999999998E-8</c:v>
                </c:pt>
                <c:pt idx="8087">
                  <c:v>4.3542500000000001E-8</c:v>
                </c:pt>
                <c:pt idx="8088">
                  <c:v>4.3548699999999999E-8</c:v>
                </c:pt>
                <c:pt idx="8089">
                  <c:v>4.3555000000000002E-8</c:v>
                </c:pt>
                <c:pt idx="8090">
                  <c:v>4.35612E-8</c:v>
                </c:pt>
                <c:pt idx="8091">
                  <c:v>4.3567500000000003E-8</c:v>
                </c:pt>
                <c:pt idx="8092">
                  <c:v>4.3573700000000001E-8</c:v>
                </c:pt>
                <c:pt idx="8093">
                  <c:v>4.3579999999999997E-8</c:v>
                </c:pt>
                <c:pt idx="8094">
                  <c:v>4.3586200000000002E-8</c:v>
                </c:pt>
                <c:pt idx="8095">
                  <c:v>4.3592499999999998E-8</c:v>
                </c:pt>
                <c:pt idx="8096">
                  <c:v>4.3598700000000002E-8</c:v>
                </c:pt>
                <c:pt idx="8097">
                  <c:v>4.3604999999999999E-8</c:v>
                </c:pt>
                <c:pt idx="8098">
                  <c:v>4.3611199999999997E-8</c:v>
                </c:pt>
                <c:pt idx="8099">
                  <c:v>4.36175E-8</c:v>
                </c:pt>
                <c:pt idx="8100">
                  <c:v>4.3623699999999998E-8</c:v>
                </c:pt>
                <c:pt idx="8101">
                  <c:v>4.3630000000000001E-8</c:v>
                </c:pt>
                <c:pt idx="8102">
                  <c:v>4.3636199999999999E-8</c:v>
                </c:pt>
                <c:pt idx="8103">
                  <c:v>4.3642500000000002E-8</c:v>
                </c:pt>
                <c:pt idx="8104">
                  <c:v>4.36487E-8</c:v>
                </c:pt>
                <c:pt idx="8105">
                  <c:v>4.3655000000000003E-8</c:v>
                </c:pt>
                <c:pt idx="8106">
                  <c:v>4.3661200000000001E-8</c:v>
                </c:pt>
                <c:pt idx="8107">
                  <c:v>4.3667499999999997E-8</c:v>
                </c:pt>
                <c:pt idx="8108">
                  <c:v>4.3673700000000001E-8</c:v>
                </c:pt>
                <c:pt idx="8109">
                  <c:v>4.3679999999999998E-8</c:v>
                </c:pt>
                <c:pt idx="8110">
                  <c:v>4.3686200000000002E-8</c:v>
                </c:pt>
                <c:pt idx="8111">
                  <c:v>4.3692499999999999E-8</c:v>
                </c:pt>
                <c:pt idx="8112">
                  <c:v>4.3698699999999997E-8</c:v>
                </c:pt>
                <c:pt idx="8113">
                  <c:v>4.3705E-8</c:v>
                </c:pt>
                <c:pt idx="8114">
                  <c:v>4.3711199999999998E-8</c:v>
                </c:pt>
                <c:pt idx="8115">
                  <c:v>4.3717500000000001E-8</c:v>
                </c:pt>
                <c:pt idx="8116">
                  <c:v>4.3723699999999999E-8</c:v>
                </c:pt>
                <c:pt idx="8117">
                  <c:v>4.3730000000000002E-8</c:v>
                </c:pt>
                <c:pt idx="8118">
                  <c:v>4.37362E-8</c:v>
                </c:pt>
                <c:pt idx="8119">
                  <c:v>4.3742500000000003E-8</c:v>
                </c:pt>
                <c:pt idx="8120">
                  <c:v>4.3748700000000001E-8</c:v>
                </c:pt>
                <c:pt idx="8121">
                  <c:v>4.3754999999999997E-8</c:v>
                </c:pt>
                <c:pt idx="8122">
                  <c:v>4.3761200000000001E-8</c:v>
                </c:pt>
                <c:pt idx="8123">
                  <c:v>4.3767499999999998E-8</c:v>
                </c:pt>
                <c:pt idx="8124">
                  <c:v>4.3773700000000002E-8</c:v>
                </c:pt>
                <c:pt idx="8125">
                  <c:v>4.3779999999999999E-8</c:v>
                </c:pt>
                <c:pt idx="8126">
                  <c:v>4.3786199999999997E-8</c:v>
                </c:pt>
                <c:pt idx="8127">
                  <c:v>4.37925E-8</c:v>
                </c:pt>
                <c:pt idx="8128">
                  <c:v>4.3798699999999998E-8</c:v>
                </c:pt>
                <c:pt idx="8129">
                  <c:v>4.3805000000000001E-8</c:v>
                </c:pt>
                <c:pt idx="8130">
                  <c:v>4.3811199999999999E-8</c:v>
                </c:pt>
                <c:pt idx="8131">
                  <c:v>4.3817500000000002E-8</c:v>
                </c:pt>
                <c:pt idx="8132">
                  <c:v>4.38237E-8</c:v>
                </c:pt>
                <c:pt idx="8133">
                  <c:v>4.3830000000000003E-8</c:v>
                </c:pt>
                <c:pt idx="8134">
                  <c:v>4.38362E-8</c:v>
                </c:pt>
                <c:pt idx="8135">
                  <c:v>4.3842499999999997E-8</c:v>
                </c:pt>
                <c:pt idx="8136">
                  <c:v>4.3848700000000001E-8</c:v>
                </c:pt>
                <c:pt idx="8137">
                  <c:v>4.3854999999999998E-8</c:v>
                </c:pt>
                <c:pt idx="8138">
                  <c:v>4.3861200000000002E-8</c:v>
                </c:pt>
                <c:pt idx="8139">
                  <c:v>4.3867499999999999E-8</c:v>
                </c:pt>
                <c:pt idx="8140">
                  <c:v>4.3873700000000003E-8</c:v>
                </c:pt>
                <c:pt idx="8141">
                  <c:v>4.388E-8</c:v>
                </c:pt>
                <c:pt idx="8142">
                  <c:v>4.3886199999999998E-8</c:v>
                </c:pt>
                <c:pt idx="8143">
                  <c:v>4.3892500000000001E-8</c:v>
                </c:pt>
                <c:pt idx="8144">
                  <c:v>4.3898699999999999E-8</c:v>
                </c:pt>
                <c:pt idx="8145">
                  <c:v>4.3905000000000002E-8</c:v>
                </c:pt>
                <c:pt idx="8146">
                  <c:v>4.3911199999999999E-8</c:v>
                </c:pt>
                <c:pt idx="8147">
                  <c:v>4.3917500000000003E-8</c:v>
                </c:pt>
                <c:pt idx="8148">
                  <c:v>4.39237E-8</c:v>
                </c:pt>
                <c:pt idx="8149">
                  <c:v>4.3929999999999997E-8</c:v>
                </c:pt>
                <c:pt idx="8150">
                  <c:v>4.3936200000000001E-8</c:v>
                </c:pt>
                <c:pt idx="8151">
                  <c:v>4.3942499999999998E-8</c:v>
                </c:pt>
                <c:pt idx="8152">
                  <c:v>4.3948700000000002E-8</c:v>
                </c:pt>
                <c:pt idx="8153">
                  <c:v>4.3954999999999999E-8</c:v>
                </c:pt>
                <c:pt idx="8154">
                  <c:v>4.3961200000000003E-8</c:v>
                </c:pt>
                <c:pt idx="8155">
                  <c:v>4.39675E-8</c:v>
                </c:pt>
                <c:pt idx="8156">
                  <c:v>4.3973699999999998E-8</c:v>
                </c:pt>
                <c:pt idx="8157">
                  <c:v>4.3980000000000001E-8</c:v>
                </c:pt>
                <c:pt idx="8158">
                  <c:v>4.3986199999999999E-8</c:v>
                </c:pt>
                <c:pt idx="8159">
                  <c:v>4.3992500000000002E-8</c:v>
                </c:pt>
                <c:pt idx="8160">
                  <c:v>4.3998699999999999E-8</c:v>
                </c:pt>
                <c:pt idx="8161">
                  <c:v>4.4005000000000003E-8</c:v>
                </c:pt>
                <c:pt idx="8162">
                  <c:v>4.40112E-8</c:v>
                </c:pt>
                <c:pt idx="8163">
                  <c:v>4.4017499999999997E-8</c:v>
                </c:pt>
                <c:pt idx="8164">
                  <c:v>4.4023700000000001E-8</c:v>
                </c:pt>
                <c:pt idx="8165">
                  <c:v>4.4029999999999998E-8</c:v>
                </c:pt>
                <c:pt idx="8166">
                  <c:v>4.4036200000000002E-8</c:v>
                </c:pt>
                <c:pt idx="8167">
                  <c:v>4.4042499999999999E-8</c:v>
                </c:pt>
                <c:pt idx="8168">
                  <c:v>4.4048700000000003E-8</c:v>
                </c:pt>
                <c:pt idx="8169">
                  <c:v>4.4055E-8</c:v>
                </c:pt>
                <c:pt idx="8170">
                  <c:v>4.4061199999999998E-8</c:v>
                </c:pt>
                <c:pt idx="8171">
                  <c:v>4.4067500000000001E-8</c:v>
                </c:pt>
                <c:pt idx="8172">
                  <c:v>4.4073699999999998E-8</c:v>
                </c:pt>
                <c:pt idx="8173">
                  <c:v>4.4080000000000002E-8</c:v>
                </c:pt>
                <c:pt idx="8174">
                  <c:v>4.4086199999999999E-8</c:v>
                </c:pt>
                <c:pt idx="8175">
                  <c:v>4.4092500000000003E-8</c:v>
                </c:pt>
                <c:pt idx="8176">
                  <c:v>4.40987E-8</c:v>
                </c:pt>
                <c:pt idx="8177">
                  <c:v>4.4104999999999997E-8</c:v>
                </c:pt>
                <c:pt idx="8178">
                  <c:v>4.4111200000000001E-8</c:v>
                </c:pt>
                <c:pt idx="8179">
                  <c:v>4.4117499999999998E-8</c:v>
                </c:pt>
                <c:pt idx="8180">
                  <c:v>4.4123700000000002E-8</c:v>
                </c:pt>
                <c:pt idx="8181">
                  <c:v>4.4129999999999999E-8</c:v>
                </c:pt>
                <c:pt idx="8182">
                  <c:v>4.4136200000000003E-8</c:v>
                </c:pt>
                <c:pt idx="8183">
                  <c:v>4.41425E-8</c:v>
                </c:pt>
                <c:pt idx="8184">
                  <c:v>4.4148699999999997E-8</c:v>
                </c:pt>
                <c:pt idx="8185">
                  <c:v>4.4155000000000001E-8</c:v>
                </c:pt>
                <c:pt idx="8186">
                  <c:v>4.4161199999999998E-8</c:v>
                </c:pt>
                <c:pt idx="8187">
                  <c:v>4.4167500000000002E-8</c:v>
                </c:pt>
                <c:pt idx="8188">
                  <c:v>4.4173699999999999E-8</c:v>
                </c:pt>
                <c:pt idx="8189">
                  <c:v>4.4180000000000003E-8</c:v>
                </c:pt>
                <c:pt idx="8190">
                  <c:v>4.41862E-8</c:v>
                </c:pt>
                <c:pt idx="8191">
                  <c:v>4.4192499999999997E-8</c:v>
                </c:pt>
                <c:pt idx="8192">
                  <c:v>4.4198700000000001E-8</c:v>
                </c:pt>
                <c:pt idx="8193">
                  <c:v>4.4204999999999998E-8</c:v>
                </c:pt>
                <c:pt idx="8194">
                  <c:v>4.4211200000000002E-8</c:v>
                </c:pt>
                <c:pt idx="8195">
                  <c:v>4.4217499999999999E-8</c:v>
                </c:pt>
                <c:pt idx="8196">
                  <c:v>4.4223700000000003E-8</c:v>
                </c:pt>
                <c:pt idx="8197">
                  <c:v>4.423E-8</c:v>
                </c:pt>
                <c:pt idx="8198">
                  <c:v>4.4236199999999997E-8</c:v>
                </c:pt>
                <c:pt idx="8199">
                  <c:v>4.4242500000000001E-8</c:v>
                </c:pt>
                <c:pt idx="8200">
                  <c:v>4.4248699999999998E-8</c:v>
                </c:pt>
                <c:pt idx="8201">
                  <c:v>4.4255000000000002E-8</c:v>
                </c:pt>
                <c:pt idx="8202">
                  <c:v>4.4261199999999999E-8</c:v>
                </c:pt>
                <c:pt idx="8203">
                  <c:v>4.4267500000000002E-8</c:v>
                </c:pt>
                <c:pt idx="8204">
                  <c:v>4.42737E-8</c:v>
                </c:pt>
                <c:pt idx="8205">
                  <c:v>4.4279999999999997E-8</c:v>
                </c:pt>
                <c:pt idx="8206">
                  <c:v>4.4286200000000001E-8</c:v>
                </c:pt>
                <c:pt idx="8207">
                  <c:v>4.4292499999999998E-8</c:v>
                </c:pt>
                <c:pt idx="8208">
                  <c:v>4.4298700000000002E-8</c:v>
                </c:pt>
                <c:pt idx="8209">
                  <c:v>4.4304999999999999E-8</c:v>
                </c:pt>
                <c:pt idx="8210">
                  <c:v>4.4311200000000003E-8</c:v>
                </c:pt>
                <c:pt idx="8211">
                  <c:v>4.43175E-8</c:v>
                </c:pt>
                <c:pt idx="8212">
                  <c:v>4.4323699999999997E-8</c:v>
                </c:pt>
                <c:pt idx="8213">
                  <c:v>4.4330000000000001E-8</c:v>
                </c:pt>
                <c:pt idx="8214">
                  <c:v>4.4336199999999998E-8</c:v>
                </c:pt>
                <c:pt idx="8215">
                  <c:v>4.4342500000000002E-8</c:v>
                </c:pt>
                <c:pt idx="8216">
                  <c:v>4.4348699999999999E-8</c:v>
                </c:pt>
                <c:pt idx="8217">
                  <c:v>4.4355000000000002E-8</c:v>
                </c:pt>
                <c:pt idx="8218">
                  <c:v>4.43612E-8</c:v>
                </c:pt>
                <c:pt idx="8219">
                  <c:v>4.4367499999999997E-8</c:v>
                </c:pt>
                <c:pt idx="8220">
                  <c:v>4.4373700000000001E-8</c:v>
                </c:pt>
                <c:pt idx="8221">
                  <c:v>4.4379999999999998E-8</c:v>
                </c:pt>
                <c:pt idx="8222">
                  <c:v>4.4386200000000002E-8</c:v>
                </c:pt>
                <c:pt idx="8223">
                  <c:v>4.4392499999999999E-8</c:v>
                </c:pt>
                <c:pt idx="8224">
                  <c:v>4.4398700000000003E-8</c:v>
                </c:pt>
                <c:pt idx="8225">
                  <c:v>4.4405E-8</c:v>
                </c:pt>
                <c:pt idx="8226">
                  <c:v>4.4411199999999997E-8</c:v>
                </c:pt>
                <c:pt idx="8227">
                  <c:v>4.4417500000000001E-8</c:v>
                </c:pt>
                <c:pt idx="8228">
                  <c:v>4.4423699999999998E-8</c:v>
                </c:pt>
                <c:pt idx="8229">
                  <c:v>4.4430000000000001E-8</c:v>
                </c:pt>
                <c:pt idx="8230">
                  <c:v>4.4436199999999999E-8</c:v>
                </c:pt>
                <c:pt idx="8231">
                  <c:v>4.4442500000000002E-8</c:v>
                </c:pt>
                <c:pt idx="8232">
                  <c:v>4.44487E-8</c:v>
                </c:pt>
                <c:pt idx="8233">
                  <c:v>4.4454999999999997E-8</c:v>
                </c:pt>
                <c:pt idx="8234">
                  <c:v>4.4461200000000001E-8</c:v>
                </c:pt>
                <c:pt idx="8235">
                  <c:v>4.4467499999999998E-8</c:v>
                </c:pt>
                <c:pt idx="8236">
                  <c:v>4.4473700000000002E-8</c:v>
                </c:pt>
                <c:pt idx="8237">
                  <c:v>4.4479999999999999E-8</c:v>
                </c:pt>
                <c:pt idx="8238">
                  <c:v>4.4486200000000003E-8</c:v>
                </c:pt>
                <c:pt idx="8239">
                  <c:v>4.44925E-8</c:v>
                </c:pt>
                <c:pt idx="8240">
                  <c:v>4.4498699999999997E-8</c:v>
                </c:pt>
                <c:pt idx="8241">
                  <c:v>4.4505E-8</c:v>
                </c:pt>
                <c:pt idx="8242">
                  <c:v>4.4511199999999998E-8</c:v>
                </c:pt>
                <c:pt idx="8243">
                  <c:v>4.4517500000000001E-8</c:v>
                </c:pt>
                <c:pt idx="8244">
                  <c:v>4.4523699999999999E-8</c:v>
                </c:pt>
                <c:pt idx="8245">
                  <c:v>4.4530000000000002E-8</c:v>
                </c:pt>
                <c:pt idx="8246">
                  <c:v>4.45362E-8</c:v>
                </c:pt>
                <c:pt idx="8247">
                  <c:v>4.4542500000000003E-8</c:v>
                </c:pt>
                <c:pt idx="8248">
                  <c:v>4.4548700000000001E-8</c:v>
                </c:pt>
                <c:pt idx="8249">
                  <c:v>4.4554999999999998E-8</c:v>
                </c:pt>
                <c:pt idx="8250">
                  <c:v>4.4561200000000002E-8</c:v>
                </c:pt>
                <c:pt idx="8251">
                  <c:v>4.4567499999999999E-8</c:v>
                </c:pt>
                <c:pt idx="8252">
                  <c:v>4.4573700000000003E-8</c:v>
                </c:pt>
                <c:pt idx="8253">
                  <c:v>4.4579999999999999E-8</c:v>
                </c:pt>
                <c:pt idx="8254">
                  <c:v>4.4586199999999997E-8</c:v>
                </c:pt>
                <c:pt idx="8255">
                  <c:v>4.45925E-8</c:v>
                </c:pt>
                <c:pt idx="8256">
                  <c:v>4.4598699999999998E-8</c:v>
                </c:pt>
                <c:pt idx="8257">
                  <c:v>4.4605000000000001E-8</c:v>
                </c:pt>
                <c:pt idx="8258">
                  <c:v>4.4611199999999999E-8</c:v>
                </c:pt>
                <c:pt idx="8259">
                  <c:v>4.4617500000000002E-8</c:v>
                </c:pt>
                <c:pt idx="8260">
                  <c:v>4.46237E-8</c:v>
                </c:pt>
                <c:pt idx="8261">
                  <c:v>4.4630000000000003E-8</c:v>
                </c:pt>
                <c:pt idx="8262">
                  <c:v>4.4636200000000001E-8</c:v>
                </c:pt>
                <c:pt idx="8263">
                  <c:v>4.4642499999999998E-8</c:v>
                </c:pt>
                <c:pt idx="8264">
                  <c:v>4.4648700000000002E-8</c:v>
                </c:pt>
                <c:pt idx="8265">
                  <c:v>4.4654999999999999E-8</c:v>
                </c:pt>
                <c:pt idx="8266">
                  <c:v>4.4661200000000003E-8</c:v>
                </c:pt>
                <c:pt idx="8267">
                  <c:v>4.4667499999999999E-8</c:v>
                </c:pt>
                <c:pt idx="8268">
                  <c:v>4.4673699999999997E-8</c:v>
                </c:pt>
                <c:pt idx="8269">
                  <c:v>4.468E-8</c:v>
                </c:pt>
                <c:pt idx="8270">
                  <c:v>4.4686199999999998E-8</c:v>
                </c:pt>
                <c:pt idx="8271">
                  <c:v>4.4692500000000001E-8</c:v>
                </c:pt>
                <c:pt idx="8272">
                  <c:v>4.4698699999999999E-8</c:v>
                </c:pt>
                <c:pt idx="8273">
                  <c:v>4.4705000000000002E-8</c:v>
                </c:pt>
                <c:pt idx="8274">
                  <c:v>4.47112E-8</c:v>
                </c:pt>
                <c:pt idx="8275">
                  <c:v>4.4717500000000003E-8</c:v>
                </c:pt>
                <c:pt idx="8276">
                  <c:v>4.4723700000000001E-8</c:v>
                </c:pt>
                <c:pt idx="8277">
                  <c:v>4.4729999999999998E-8</c:v>
                </c:pt>
                <c:pt idx="8278">
                  <c:v>4.4736200000000002E-8</c:v>
                </c:pt>
                <c:pt idx="8279">
                  <c:v>4.4742499999999998E-8</c:v>
                </c:pt>
                <c:pt idx="8280">
                  <c:v>4.4748700000000003E-8</c:v>
                </c:pt>
                <c:pt idx="8281">
                  <c:v>4.4754999999999999E-8</c:v>
                </c:pt>
                <c:pt idx="8282">
                  <c:v>4.4761199999999997E-8</c:v>
                </c:pt>
                <c:pt idx="8283">
                  <c:v>4.47675E-8</c:v>
                </c:pt>
                <c:pt idx="8284">
                  <c:v>4.4773699999999998E-8</c:v>
                </c:pt>
                <c:pt idx="8285">
                  <c:v>4.4780000000000001E-8</c:v>
                </c:pt>
                <c:pt idx="8286">
                  <c:v>4.4786199999999999E-8</c:v>
                </c:pt>
                <c:pt idx="8287">
                  <c:v>4.4792500000000002E-8</c:v>
                </c:pt>
                <c:pt idx="8288">
                  <c:v>4.47987E-8</c:v>
                </c:pt>
                <c:pt idx="8289">
                  <c:v>4.4805000000000003E-8</c:v>
                </c:pt>
                <c:pt idx="8290">
                  <c:v>4.4811200000000001E-8</c:v>
                </c:pt>
                <c:pt idx="8291">
                  <c:v>4.4817499999999997E-8</c:v>
                </c:pt>
                <c:pt idx="8292">
                  <c:v>4.4823700000000002E-8</c:v>
                </c:pt>
                <c:pt idx="8293">
                  <c:v>4.4829999999999998E-8</c:v>
                </c:pt>
                <c:pt idx="8294">
                  <c:v>4.4836200000000003E-8</c:v>
                </c:pt>
                <c:pt idx="8295">
                  <c:v>4.4842499999999999E-8</c:v>
                </c:pt>
                <c:pt idx="8296">
                  <c:v>4.4848699999999997E-8</c:v>
                </c:pt>
                <c:pt idx="8297">
                  <c:v>4.4855E-8</c:v>
                </c:pt>
                <c:pt idx="8298">
                  <c:v>4.4861199999999998E-8</c:v>
                </c:pt>
                <c:pt idx="8299">
                  <c:v>4.4867500000000001E-8</c:v>
                </c:pt>
                <c:pt idx="8300">
                  <c:v>4.4873699999999999E-8</c:v>
                </c:pt>
                <c:pt idx="8301">
                  <c:v>4.4880000000000002E-8</c:v>
                </c:pt>
                <c:pt idx="8302">
                  <c:v>4.48862E-8</c:v>
                </c:pt>
                <c:pt idx="8303">
                  <c:v>4.4892500000000003E-8</c:v>
                </c:pt>
                <c:pt idx="8304">
                  <c:v>4.4898700000000001E-8</c:v>
                </c:pt>
                <c:pt idx="8305">
                  <c:v>4.4904999999999997E-8</c:v>
                </c:pt>
                <c:pt idx="8306">
                  <c:v>4.4911200000000002E-8</c:v>
                </c:pt>
                <c:pt idx="8307">
                  <c:v>4.4917499999999998E-8</c:v>
                </c:pt>
                <c:pt idx="8308">
                  <c:v>4.4923700000000003E-8</c:v>
                </c:pt>
                <c:pt idx="8309">
                  <c:v>4.4929999999999999E-8</c:v>
                </c:pt>
                <c:pt idx="8310">
                  <c:v>4.4936199999999997E-8</c:v>
                </c:pt>
                <c:pt idx="8311">
                  <c:v>4.49425E-8</c:v>
                </c:pt>
                <c:pt idx="8312">
                  <c:v>4.4948699999999998E-8</c:v>
                </c:pt>
                <c:pt idx="8313">
                  <c:v>4.4955000000000001E-8</c:v>
                </c:pt>
                <c:pt idx="8314">
                  <c:v>4.4961199999999999E-8</c:v>
                </c:pt>
                <c:pt idx="8315">
                  <c:v>4.4967500000000002E-8</c:v>
                </c:pt>
                <c:pt idx="8316">
                  <c:v>4.49737E-8</c:v>
                </c:pt>
                <c:pt idx="8317">
                  <c:v>4.4980000000000003E-8</c:v>
                </c:pt>
                <c:pt idx="8318">
                  <c:v>4.4986200000000001E-8</c:v>
                </c:pt>
                <c:pt idx="8319">
                  <c:v>4.4992499999999997E-8</c:v>
                </c:pt>
                <c:pt idx="8320">
                  <c:v>4.4998700000000002E-8</c:v>
                </c:pt>
                <c:pt idx="8321">
                  <c:v>4.5004999999999998E-8</c:v>
                </c:pt>
                <c:pt idx="8322">
                  <c:v>4.5011200000000003E-8</c:v>
                </c:pt>
                <c:pt idx="8323">
                  <c:v>4.5017499999999999E-8</c:v>
                </c:pt>
                <c:pt idx="8324">
                  <c:v>4.5023699999999997E-8</c:v>
                </c:pt>
                <c:pt idx="8325">
                  <c:v>4.503E-8</c:v>
                </c:pt>
                <c:pt idx="8326">
                  <c:v>4.5036199999999998E-8</c:v>
                </c:pt>
                <c:pt idx="8327">
                  <c:v>4.5042500000000001E-8</c:v>
                </c:pt>
                <c:pt idx="8328">
                  <c:v>4.5048699999999999E-8</c:v>
                </c:pt>
                <c:pt idx="8329">
                  <c:v>4.5055000000000002E-8</c:v>
                </c:pt>
                <c:pt idx="8330">
                  <c:v>4.50612E-8</c:v>
                </c:pt>
                <c:pt idx="8331">
                  <c:v>4.5067500000000003E-8</c:v>
                </c:pt>
                <c:pt idx="8332">
                  <c:v>4.5073700000000001E-8</c:v>
                </c:pt>
                <c:pt idx="8333">
                  <c:v>4.5079999999999997E-8</c:v>
                </c:pt>
                <c:pt idx="8334">
                  <c:v>4.5086200000000002E-8</c:v>
                </c:pt>
                <c:pt idx="8335">
                  <c:v>4.5092499999999998E-8</c:v>
                </c:pt>
                <c:pt idx="8336">
                  <c:v>4.5098700000000003E-8</c:v>
                </c:pt>
                <c:pt idx="8337">
                  <c:v>4.5104999999999999E-8</c:v>
                </c:pt>
                <c:pt idx="8338">
                  <c:v>4.5111199999999997E-8</c:v>
                </c:pt>
                <c:pt idx="8339">
                  <c:v>4.51175E-8</c:v>
                </c:pt>
                <c:pt idx="8340">
                  <c:v>4.5123699999999998E-8</c:v>
                </c:pt>
                <c:pt idx="8341">
                  <c:v>4.5130000000000001E-8</c:v>
                </c:pt>
                <c:pt idx="8342">
                  <c:v>4.5136199999999999E-8</c:v>
                </c:pt>
                <c:pt idx="8343">
                  <c:v>4.5142500000000002E-8</c:v>
                </c:pt>
                <c:pt idx="8344">
                  <c:v>4.51487E-8</c:v>
                </c:pt>
                <c:pt idx="8345">
                  <c:v>4.5155000000000003E-8</c:v>
                </c:pt>
                <c:pt idx="8346">
                  <c:v>4.5161200000000001E-8</c:v>
                </c:pt>
                <c:pt idx="8347">
                  <c:v>4.5167499999999997E-8</c:v>
                </c:pt>
                <c:pt idx="8348">
                  <c:v>4.5173700000000002E-8</c:v>
                </c:pt>
                <c:pt idx="8349">
                  <c:v>4.5179999999999998E-8</c:v>
                </c:pt>
                <c:pt idx="8350">
                  <c:v>4.5186200000000003E-8</c:v>
                </c:pt>
                <c:pt idx="8351">
                  <c:v>4.5192499999999999E-8</c:v>
                </c:pt>
                <c:pt idx="8352">
                  <c:v>4.5198699999999997E-8</c:v>
                </c:pt>
                <c:pt idx="8353">
                  <c:v>4.5205E-8</c:v>
                </c:pt>
                <c:pt idx="8354">
                  <c:v>4.5211199999999998E-8</c:v>
                </c:pt>
                <c:pt idx="8355">
                  <c:v>4.5217500000000001E-8</c:v>
                </c:pt>
                <c:pt idx="8356">
                  <c:v>4.5223699999999999E-8</c:v>
                </c:pt>
                <c:pt idx="8357">
                  <c:v>4.5230000000000002E-8</c:v>
                </c:pt>
                <c:pt idx="8358">
                  <c:v>4.52362E-8</c:v>
                </c:pt>
                <c:pt idx="8359">
                  <c:v>4.5242500000000003E-8</c:v>
                </c:pt>
                <c:pt idx="8360">
                  <c:v>4.5248700000000001E-8</c:v>
                </c:pt>
                <c:pt idx="8361">
                  <c:v>4.5254999999999997E-8</c:v>
                </c:pt>
                <c:pt idx="8362">
                  <c:v>4.5261200000000002E-8</c:v>
                </c:pt>
                <c:pt idx="8363">
                  <c:v>4.5267499999999998E-8</c:v>
                </c:pt>
                <c:pt idx="8364">
                  <c:v>4.5273700000000003E-8</c:v>
                </c:pt>
                <c:pt idx="8365">
                  <c:v>4.5279999999999999E-8</c:v>
                </c:pt>
                <c:pt idx="8366">
                  <c:v>4.5286199999999997E-8</c:v>
                </c:pt>
                <c:pt idx="8367">
                  <c:v>4.52925E-8</c:v>
                </c:pt>
                <c:pt idx="8368">
                  <c:v>4.5298699999999998E-8</c:v>
                </c:pt>
                <c:pt idx="8369">
                  <c:v>4.5305000000000001E-8</c:v>
                </c:pt>
                <c:pt idx="8370">
                  <c:v>4.5311199999999999E-8</c:v>
                </c:pt>
                <c:pt idx="8371">
                  <c:v>4.5317500000000002E-8</c:v>
                </c:pt>
                <c:pt idx="8372">
                  <c:v>4.53237E-8</c:v>
                </c:pt>
                <c:pt idx="8373">
                  <c:v>4.5330000000000003E-8</c:v>
                </c:pt>
                <c:pt idx="8374">
                  <c:v>4.5336200000000001E-8</c:v>
                </c:pt>
                <c:pt idx="8375">
                  <c:v>4.5342499999999997E-8</c:v>
                </c:pt>
                <c:pt idx="8376">
                  <c:v>4.5348700000000002E-8</c:v>
                </c:pt>
                <c:pt idx="8377">
                  <c:v>4.5354999999999998E-8</c:v>
                </c:pt>
                <c:pt idx="8378">
                  <c:v>4.5361200000000003E-8</c:v>
                </c:pt>
                <c:pt idx="8379">
                  <c:v>4.5367499999999999E-8</c:v>
                </c:pt>
                <c:pt idx="8380">
                  <c:v>4.5373699999999997E-8</c:v>
                </c:pt>
                <c:pt idx="8381">
                  <c:v>4.538E-8</c:v>
                </c:pt>
                <c:pt idx="8382">
                  <c:v>4.5386199999999998E-8</c:v>
                </c:pt>
                <c:pt idx="8383">
                  <c:v>4.5392500000000001E-8</c:v>
                </c:pt>
                <c:pt idx="8384">
                  <c:v>4.5398699999999999E-8</c:v>
                </c:pt>
                <c:pt idx="8385">
                  <c:v>4.5405000000000002E-8</c:v>
                </c:pt>
                <c:pt idx="8386">
                  <c:v>4.54112E-8</c:v>
                </c:pt>
                <c:pt idx="8387">
                  <c:v>4.5417500000000003E-8</c:v>
                </c:pt>
                <c:pt idx="8388">
                  <c:v>4.5423700000000001E-8</c:v>
                </c:pt>
                <c:pt idx="8389">
                  <c:v>4.5429999999999997E-8</c:v>
                </c:pt>
                <c:pt idx="8390">
                  <c:v>4.5436200000000002E-8</c:v>
                </c:pt>
                <c:pt idx="8391">
                  <c:v>4.5442499999999998E-8</c:v>
                </c:pt>
                <c:pt idx="8392">
                  <c:v>4.5448700000000003E-8</c:v>
                </c:pt>
                <c:pt idx="8393">
                  <c:v>4.5454999999999999E-8</c:v>
                </c:pt>
                <c:pt idx="8394">
                  <c:v>4.5461199999999997E-8</c:v>
                </c:pt>
                <c:pt idx="8395">
                  <c:v>4.54675E-8</c:v>
                </c:pt>
                <c:pt idx="8396">
                  <c:v>4.5473699999999998E-8</c:v>
                </c:pt>
                <c:pt idx="8397">
                  <c:v>4.5480000000000001E-8</c:v>
                </c:pt>
                <c:pt idx="8398">
                  <c:v>4.5486199999999999E-8</c:v>
                </c:pt>
                <c:pt idx="8399">
                  <c:v>4.5492500000000002E-8</c:v>
                </c:pt>
                <c:pt idx="8400">
                  <c:v>4.54987E-8</c:v>
                </c:pt>
                <c:pt idx="8401">
                  <c:v>4.5505000000000003E-8</c:v>
                </c:pt>
                <c:pt idx="8402">
                  <c:v>4.5511200000000001E-8</c:v>
                </c:pt>
                <c:pt idx="8403">
                  <c:v>4.5517499999999997E-8</c:v>
                </c:pt>
                <c:pt idx="8404">
                  <c:v>4.5523700000000002E-8</c:v>
                </c:pt>
                <c:pt idx="8405">
                  <c:v>4.5529999999999998E-8</c:v>
                </c:pt>
                <c:pt idx="8406">
                  <c:v>4.5536200000000002E-8</c:v>
                </c:pt>
                <c:pt idx="8407">
                  <c:v>4.5542499999999999E-8</c:v>
                </c:pt>
                <c:pt idx="8408">
                  <c:v>4.5548699999999997E-8</c:v>
                </c:pt>
                <c:pt idx="8409">
                  <c:v>4.5555E-8</c:v>
                </c:pt>
                <c:pt idx="8410">
                  <c:v>4.5561199999999998E-8</c:v>
                </c:pt>
                <c:pt idx="8411">
                  <c:v>4.5567500000000001E-8</c:v>
                </c:pt>
                <c:pt idx="8412">
                  <c:v>4.5573699999999999E-8</c:v>
                </c:pt>
                <c:pt idx="8413">
                  <c:v>4.5580000000000002E-8</c:v>
                </c:pt>
                <c:pt idx="8414">
                  <c:v>4.55862E-8</c:v>
                </c:pt>
                <c:pt idx="8415">
                  <c:v>4.5592500000000003E-8</c:v>
                </c:pt>
                <c:pt idx="8416">
                  <c:v>4.5598700000000001E-8</c:v>
                </c:pt>
                <c:pt idx="8417">
                  <c:v>4.5604999999999997E-8</c:v>
                </c:pt>
                <c:pt idx="8418">
                  <c:v>4.5611200000000001E-8</c:v>
                </c:pt>
                <c:pt idx="8419">
                  <c:v>4.5617499999999998E-8</c:v>
                </c:pt>
                <c:pt idx="8420">
                  <c:v>4.5623700000000002E-8</c:v>
                </c:pt>
                <c:pt idx="8421">
                  <c:v>4.5629999999999999E-8</c:v>
                </c:pt>
                <c:pt idx="8422">
                  <c:v>4.5636199999999997E-8</c:v>
                </c:pt>
                <c:pt idx="8423">
                  <c:v>4.56425E-8</c:v>
                </c:pt>
                <c:pt idx="8424">
                  <c:v>4.5648699999999998E-8</c:v>
                </c:pt>
                <c:pt idx="8425">
                  <c:v>4.5655000000000001E-8</c:v>
                </c:pt>
                <c:pt idx="8426">
                  <c:v>4.5661199999999999E-8</c:v>
                </c:pt>
                <c:pt idx="8427">
                  <c:v>4.5667500000000002E-8</c:v>
                </c:pt>
                <c:pt idx="8428">
                  <c:v>4.56737E-8</c:v>
                </c:pt>
                <c:pt idx="8429">
                  <c:v>4.5680000000000003E-8</c:v>
                </c:pt>
                <c:pt idx="8430">
                  <c:v>4.56862E-8</c:v>
                </c:pt>
                <c:pt idx="8431">
                  <c:v>4.5692499999999997E-8</c:v>
                </c:pt>
                <c:pt idx="8432">
                  <c:v>4.5698700000000001E-8</c:v>
                </c:pt>
                <c:pt idx="8433">
                  <c:v>4.5704999999999998E-8</c:v>
                </c:pt>
                <c:pt idx="8434">
                  <c:v>4.5711200000000002E-8</c:v>
                </c:pt>
                <c:pt idx="8435">
                  <c:v>4.5717499999999999E-8</c:v>
                </c:pt>
                <c:pt idx="8436">
                  <c:v>4.5723699999999997E-8</c:v>
                </c:pt>
                <c:pt idx="8437">
                  <c:v>4.573E-8</c:v>
                </c:pt>
                <c:pt idx="8438">
                  <c:v>4.5736199999999998E-8</c:v>
                </c:pt>
                <c:pt idx="8439">
                  <c:v>4.5742500000000001E-8</c:v>
                </c:pt>
                <c:pt idx="8440">
                  <c:v>4.5748699999999999E-8</c:v>
                </c:pt>
                <c:pt idx="8441">
                  <c:v>4.5755000000000002E-8</c:v>
                </c:pt>
                <c:pt idx="8442">
                  <c:v>4.57612E-8</c:v>
                </c:pt>
                <c:pt idx="8443">
                  <c:v>4.5767500000000003E-8</c:v>
                </c:pt>
                <c:pt idx="8444">
                  <c:v>4.57737E-8</c:v>
                </c:pt>
                <c:pt idx="8445">
                  <c:v>4.5779999999999997E-8</c:v>
                </c:pt>
                <c:pt idx="8446">
                  <c:v>4.5786200000000001E-8</c:v>
                </c:pt>
                <c:pt idx="8447">
                  <c:v>4.5792499999999998E-8</c:v>
                </c:pt>
                <c:pt idx="8448">
                  <c:v>4.5798700000000002E-8</c:v>
                </c:pt>
                <c:pt idx="8449">
                  <c:v>4.5804999999999999E-8</c:v>
                </c:pt>
                <c:pt idx="8450">
                  <c:v>4.5811200000000003E-8</c:v>
                </c:pt>
                <c:pt idx="8451">
                  <c:v>4.58175E-8</c:v>
                </c:pt>
                <c:pt idx="8452">
                  <c:v>4.5823699999999998E-8</c:v>
                </c:pt>
                <c:pt idx="8453">
                  <c:v>4.5830000000000001E-8</c:v>
                </c:pt>
                <c:pt idx="8454">
                  <c:v>4.5836199999999999E-8</c:v>
                </c:pt>
                <c:pt idx="8455">
                  <c:v>4.5842500000000002E-8</c:v>
                </c:pt>
                <c:pt idx="8456">
                  <c:v>4.5848699999999999E-8</c:v>
                </c:pt>
                <c:pt idx="8457">
                  <c:v>4.5855000000000003E-8</c:v>
                </c:pt>
                <c:pt idx="8458">
                  <c:v>4.58612E-8</c:v>
                </c:pt>
                <c:pt idx="8459">
                  <c:v>4.5867499999999997E-8</c:v>
                </c:pt>
                <c:pt idx="8460">
                  <c:v>4.5873700000000001E-8</c:v>
                </c:pt>
                <c:pt idx="8461">
                  <c:v>4.5879999999999998E-8</c:v>
                </c:pt>
                <c:pt idx="8462">
                  <c:v>4.5886200000000002E-8</c:v>
                </c:pt>
                <c:pt idx="8463">
                  <c:v>4.5892499999999999E-8</c:v>
                </c:pt>
                <c:pt idx="8464">
                  <c:v>4.5898700000000003E-8</c:v>
                </c:pt>
                <c:pt idx="8465">
                  <c:v>4.5905E-8</c:v>
                </c:pt>
                <c:pt idx="8466">
                  <c:v>4.5911199999999998E-8</c:v>
                </c:pt>
                <c:pt idx="8467">
                  <c:v>4.5917500000000001E-8</c:v>
                </c:pt>
                <c:pt idx="8468">
                  <c:v>4.5923699999999998E-8</c:v>
                </c:pt>
                <c:pt idx="8469">
                  <c:v>4.5930000000000002E-8</c:v>
                </c:pt>
                <c:pt idx="8470">
                  <c:v>4.5936199999999999E-8</c:v>
                </c:pt>
                <c:pt idx="8471">
                  <c:v>4.5942500000000003E-8</c:v>
                </c:pt>
                <c:pt idx="8472">
                  <c:v>4.59487E-8</c:v>
                </c:pt>
                <c:pt idx="8473">
                  <c:v>4.5954999999999997E-8</c:v>
                </c:pt>
                <c:pt idx="8474">
                  <c:v>4.5961200000000001E-8</c:v>
                </c:pt>
                <c:pt idx="8475">
                  <c:v>4.5967499999999998E-8</c:v>
                </c:pt>
                <c:pt idx="8476">
                  <c:v>4.5973700000000002E-8</c:v>
                </c:pt>
                <c:pt idx="8477">
                  <c:v>4.5979999999999999E-8</c:v>
                </c:pt>
                <c:pt idx="8478">
                  <c:v>4.5986200000000003E-8</c:v>
                </c:pt>
                <c:pt idx="8479">
                  <c:v>4.59925E-8</c:v>
                </c:pt>
                <c:pt idx="8480">
                  <c:v>4.5998699999999998E-8</c:v>
                </c:pt>
                <c:pt idx="8481">
                  <c:v>4.6005000000000001E-8</c:v>
                </c:pt>
                <c:pt idx="8482">
                  <c:v>4.6011199999999998E-8</c:v>
                </c:pt>
                <c:pt idx="8483">
                  <c:v>4.6017500000000002E-8</c:v>
                </c:pt>
                <c:pt idx="8484">
                  <c:v>4.6023699999999999E-8</c:v>
                </c:pt>
                <c:pt idx="8485">
                  <c:v>4.6030000000000003E-8</c:v>
                </c:pt>
                <c:pt idx="8486">
                  <c:v>4.60362E-8</c:v>
                </c:pt>
                <c:pt idx="8487">
                  <c:v>4.6042499999999997E-8</c:v>
                </c:pt>
                <c:pt idx="8488">
                  <c:v>4.6048700000000001E-8</c:v>
                </c:pt>
                <c:pt idx="8489">
                  <c:v>4.6054999999999998E-8</c:v>
                </c:pt>
                <c:pt idx="8490">
                  <c:v>4.6061200000000002E-8</c:v>
                </c:pt>
                <c:pt idx="8491">
                  <c:v>4.6067499999999999E-8</c:v>
                </c:pt>
                <c:pt idx="8492">
                  <c:v>4.6073700000000003E-8</c:v>
                </c:pt>
                <c:pt idx="8493">
                  <c:v>4.608E-8</c:v>
                </c:pt>
                <c:pt idx="8494">
                  <c:v>4.6086199999999997E-8</c:v>
                </c:pt>
                <c:pt idx="8495">
                  <c:v>4.6092500000000001E-8</c:v>
                </c:pt>
                <c:pt idx="8496">
                  <c:v>4.6098699999999998E-8</c:v>
                </c:pt>
                <c:pt idx="8497">
                  <c:v>4.6105000000000002E-8</c:v>
                </c:pt>
                <c:pt idx="8498">
                  <c:v>4.6111199999999999E-8</c:v>
                </c:pt>
                <c:pt idx="8499">
                  <c:v>4.6117500000000003E-8</c:v>
                </c:pt>
                <c:pt idx="8500">
                  <c:v>4.61237E-8</c:v>
                </c:pt>
                <c:pt idx="8501">
                  <c:v>4.6129999999999997E-8</c:v>
                </c:pt>
                <c:pt idx="8502">
                  <c:v>4.6136200000000001E-8</c:v>
                </c:pt>
                <c:pt idx="8503">
                  <c:v>4.6142499999999998E-8</c:v>
                </c:pt>
                <c:pt idx="8504">
                  <c:v>4.6148700000000002E-8</c:v>
                </c:pt>
                <c:pt idx="8505">
                  <c:v>4.6154999999999999E-8</c:v>
                </c:pt>
                <c:pt idx="8506">
                  <c:v>4.6161200000000003E-8</c:v>
                </c:pt>
                <c:pt idx="8507">
                  <c:v>4.61675E-8</c:v>
                </c:pt>
                <c:pt idx="8508">
                  <c:v>4.6173699999999997E-8</c:v>
                </c:pt>
                <c:pt idx="8509">
                  <c:v>4.6180000000000001E-8</c:v>
                </c:pt>
                <c:pt idx="8510">
                  <c:v>4.6186199999999998E-8</c:v>
                </c:pt>
                <c:pt idx="8511">
                  <c:v>4.6192500000000002E-8</c:v>
                </c:pt>
                <c:pt idx="8512">
                  <c:v>4.6198699999999999E-8</c:v>
                </c:pt>
                <c:pt idx="8513">
                  <c:v>4.6205000000000002E-8</c:v>
                </c:pt>
                <c:pt idx="8514">
                  <c:v>4.62112E-8</c:v>
                </c:pt>
                <c:pt idx="8515">
                  <c:v>4.6217499999999997E-8</c:v>
                </c:pt>
                <c:pt idx="8516">
                  <c:v>4.6223700000000001E-8</c:v>
                </c:pt>
                <c:pt idx="8517">
                  <c:v>4.6229999999999998E-8</c:v>
                </c:pt>
                <c:pt idx="8518">
                  <c:v>4.6236200000000002E-8</c:v>
                </c:pt>
                <c:pt idx="8519">
                  <c:v>4.6242499999999999E-8</c:v>
                </c:pt>
                <c:pt idx="8520">
                  <c:v>4.6248700000000003E-8</c:v>
                </c:pt>
                <c:pt idx="8521">
                  <c:v>4.6255E-8</c:v>
                </c:pt>
                <c:pt idx="8522">
                  <c:v>4.6261199999999997E-8</c:v>
                </c:pt>
                <c:pt idx="8523">
                  <c:v>4.6267500000000001E-8</c:v>
                </c:pt>
                <c:pt idx="8524">
                  <c:v>4.6273699999999998E-8</c:v>
                </c:pt>
                <c:pt idx="8525">
                  <c:v>4.6280000000000001E-8</c:v>
                </c:pt>
                <c:pt idx="8526">
                  <c:v>4.6286199999999999E-8</c:v>
                </c:pt>
                <c:pt idx="8527">
                  <c:v>4.6292500000000002E-8</c:v>
                </c:pt>
                <c:pt idx="8528">
                  <c:v>4.62987E-8</c:v>
                </c:pt>
                <c:pt idx="8529">
                  <c:v>4.6304999999999997E-8</c:v>
                </c:pt>
                <c:pt idx="8530">
                  <c:v>4.6311200000000001E-8</c:v>
                </c:pt>
                <c:pt idx="8531">
                  <c:v>4.6317499999999998E-8</c:v>
                </c:pt>
                <c:pt idx="8532">
                  <c:v>4.6323700000000002E-8</c:v>
                </c:pt>
                <c:pt idx="8533">
                  <c:v>4.6329999999999999E-8</c:v>
                </c:pt>
                <c:pt idx="8534">
                  <c:v>4.6336200000000003E-8</c:v>
                </c:pt>
                <c:pt idx="8535">
                  <c:v>4.63425E-8</c:v>
                </c:pt>
                <c:pt idx="8536">
                  <c:v>4.6348699999999997E-8</c:v>
                </c:pt>
                <c:pt idx="8537">
                  <c:v>4.6355000000000001E-8</c:v>
                </c:pt>
                <c:pt idx="8538">
                  <c:v>4.6361199999999998E-8</c:v>
                </c:pt>
                <c:pt idx="8539">
                  <c:v>4.6367500000000001E-8</c:v>
                </c:pt>
                <c:pt idx="8540">
                  <c:v>4.6373699999999999E-8</c:v>
                </c:pt>
                <c:pt idx="8541">
                  <c:v>4.6380000000000002E-8</c:v>
                </c:pt>
                <c:pt idx="8542">
                  <c:v>4.63862E-8</c:v>
                </c:pt>
                <c:pt idx="8543">
                  <c:v>4.6392499999999997E-8</c:v>
                </c:pt>
                <c:pt idx="8544">
                  <c:v>4.6398700000000001E-8</c:v>
                </c:pt>
                <c:pt idx="8545">
                  <c:v>4.6404999999999998E-8</c:v>
                </c:pt>
                <c:pt idx="8546">
                  <c:v>4.6411200000000002E-8</c:v>
                </c:pt>
                <c:pt idx="8547">
                  <c:v>4.6417499999999999E-8</c:v>
                </c:pt>
                <c:pt idx="8548">
                  <c:v>4.6423700000000003E-8</c:v>
                </c:pt>
                <c:pt idx="8549">
                  <c:v>4.643E-8</c:v>
                </c:pt>
                <c:pt idx="8550">
                  <c:v>4.6436199999999997E-8</c:v>
                </c:pt>
                <c:pt idx="8551">
                  <c:v>4.64425E-8</c:v>
                </c:pt>
                <c:pt idx="8552">
                  <c:v>4.6448699999999998E-8</c:v>
                </c:pt>
                <c:pt idx="8553">
                  <c:v>4.6455000000000001E-8</c:v>
                </c:pt>
                <c:pt idx="8554">
                  <c:v>4.6461199999999999E-8</c:v>
                </c:pt>
                <c:pt idx="8555">
                  <c:v>4.6467500000000002E-8</c:v>
                </c:pt>
                <c:pt idx="8556">
                  <c:v>4.64737E-8</c:v>
                </c:pt>
                <c:pt idx="8557">
                  <c:v>4.6480000000000003E-8</c:v>
                </c:pt>
                <c:pt idx="8558">
                  <c:v>4.6486200000000001E-8</c:v>
                </c:pt>
                <c:pt idx="8559">
                  <c:v>4.6492499999999998E-8</c:v>
                </c:pt>
                <c:pt idx="8560">
                  <c:v>4.6498700000000002E-8</c:v>
                </c:pt>
                <c:pt idx="8561">
                  <c:v>4.6504999999999999E-8</c:v>
                </c:pt>
                <c:pt idx="8562">
                  <c:v>4.6511200000000003E-8</c:v>
                </c:pt>
                <c:pt idx="8563">
                  <c:v>4.6517499999999999E-8</c:v>
                </c:pt>
                <c:pt idx="8564">
                  <c:v>4.6523699999999997E-8</c:v>
                </c:pt>
                <c:pt idx="8565">
                  <c:v>4.653E-8</c:v>
                </c:pt>
                <c:pt idx="8566">
                  <c:v>4.6536199999999998E-8</c:v>
                </c:pt>
                <c:pt idx="8567">
                  <c:v>4.6542500000000001E-8</c:v>
                </c:pt>
                <c:pt idx="8568">
                  <c:v>4.6548699999999999E-8</c:v>
                </c:pt>
                <c:pt idx="8569">
                  <c:v>4.6555000000000002E-8</c:v>
                </c:pt>
                <c:pt idx="8570">
                  <c:v>4.65612E-8</c:v>
                </c:pt>
                <c:pt idx="8571">
                  <c:v>4.6567500000000003E-8</c:v>
                </c:pt>
                <c:pt idx="8572">
                  <c:v>4.6573700000000001E-8</c:v>
                </c:pt>
                <c:pt idx="8573">
                  <c:v>4.6579999999999998E-8</c:v>
                </c:pt>
                <c:pt idx="8574">
                  <c:v>4.6586200000000002E-8</c:v>
                </c:pt>
                <c:pt idx="8575">
                  <c:v>4.6592499999999998E-8</c:v>
                </c:pt>
                <c:pt idx="8576">
                  <c:v>4.6598700000000003E-8</c:v>
                </c:pt>
                <c:pt idx="8577">
                  <c:v>4.6604999999999999E-8</c:v>
                </c:pt>
                <c:pt idx="8578">
                  <c:v>4.6611199999999997E-8</c:v>
                </c:pt>
                <c:pt idx="8579">
                  <c:v>4.66175E-8</c:v>
                </c:pt>
                <c:pt idx="8580">
                  <c:v>4.6623699999999998E-8</c:v>
                </c:pt>
                <c:pt idx="8581">
                  <c:v>4.6630000000000001E-8</c:v>
                </c:pt>
                <c:pt idx="8582">
                  <c:v>4.6636199999999999E-8</c:v>
                </c:pt>
                <c:pt idx="8583">
                  <c:v>4.6642500000000002E-8</c:v>
                </c:pt>
                <c:pt idx="8584">
                  <c:v>4.66487E-8</c:v>
                </c:pt>
                <c:pt idx="8585">
                  <c:v>4.6655000000000003E-8</c:v>
                </c:pt>
                <c:pt idx="8586">
                  <c:v>4.6661200000000001E-8</c:v>
                </c:pt>
                <c:pt idx="8587">
                  <c:v>4.6667499999999998E-8</c:v>
                </c:pt>
                <c:pt idx="8588">
                  <c:v>4.6673700000000002E-8</c:v>
                </c:pt>
                <c:pt idx="8589">
                  <c:v>4.6679999999999998E-8</c:v>
                </c:pt>
                <c:pt idx="8590">
                  <c:v>4.6686200000000003E-8</c:v>
                </c:pt>
                <c:pt idx="8591">
                  <c:v>4.6692499999999999E-8</c:v>
                </c:pt>
                <c:pt idx="8592">
                  <c:v>4.6698699999999997E-8</c:v>
                </c:pt>
                <c:pt idx="8593">
                  <c:v>4.6705E-8</c:v>
                </c:pt>
                <c:pt idx="8594">
                  <c:v>4.6711199999999998E-8</c:v>
                </c:pt>
                <c:pt idx="8595">
                  <c:v>4.6717500000000001E-8</c:v>
                </c:pt>
                <c:pt idx="8596">
                  <c:v>4.6723699999999999E-8</c:v>
                </c:pt>
                <c:pt idx="8597">
                  <c:v>4.6730000000000002E-8</c:v>
                </c:pt>
                <c:pt idx="8598">
                  <c:v>4.67362E-8</c:v>
                </c:pt>
                <c:pt idx="8599">
                  <c:v>4.6742500000000003E-8</c:v>
                </c:pt>
                <c:pt idx="8600">
                  <c:v>4.6748700000000001E-8</c:v>
                </c:pt>
                <c:pt idx="8601">
                  <c:v>4.6754999999999997E-8</c:v>
                </c:pt>
                <c:pt idx="8602">
                  <c:v>4.6761200000000002E-8</c:v>
                </c:pt>
                <c:pt idx="8603">
                  <c:v>4.6767499999999998E-8</c:v>
                </c:pt>
                <c:pt idx="8604">
                  <c:v>4.6773700000000003E-8</c:v>
                </c:pt>
                <c:pt idx="8605">
                  <c:v>4.6779999999999999E-8</c:v>
                </c:pt>
                <c:pt idx="8606">
                  <c:v>4.6786199999999997E-8</c:v>
                </c:pt>
                <c:pt idx="8607">
                  <c:v>4.67925E-8</c:v>
                </c:pt>
                <c:pt idx="8608">
                  <c:v>4.6798699999999998E-8</c:v>
                </c:pt>
                <c:pt idx="8609">
                  <c:v>4.6805000000000001E-8</c:v>
                </c:pt>
                <c:pt idx="8610">
                  <c:v>4.6811199999999999E-8</c:v>
                </c:pt>
                <c:pt idx="8611">
                  <c:v>4.6817500000000002E-8</c:v>
                </c:pt>
                <c:pt idx="8612">
                  <c:v>4.68237E-8</c:v>
                </c:pt>
                <c:pt idx="8613">
                  <c:v>4.6830000000000003E-8</c:v>
                </c:pt>
                <c:pt idx="8614">
                  <c:v>4.6836200000000001E-8</c:v>
                </c:pt>
                <c:pt idx="8615">
                  <c:v>4.6842499999999997E-8</c:v>
                </c:pt>
                <c:pt idx="8616">
                  <c:v>4.6848700000000002E-8</c:v>
                </c:pt>
                <c:pt idx="8617">
                  <c:v>4.6854999999999998E-8</c:v>
                </c:pt>
                <c:pt idx="8618">
                  <c:v>4.6861200000000003E-8</c:v>
                </c:pt>
                <c:pt idx="8619">
                  <c:v>4.6867499999999999E-8</c:v>
                </c:pt>
                <c:pt idx="8620">
                  <c:v>4.6873699999999997E-8</c:v>
                </c:pt>
                <c:pt idx="8621">
                  <c:v>4.688E-8</c:v>
                </c:pt>
                <c:pt idx="8622">
                  <c:v>4.6886199999999998E-8</c:v>
                </c:pt>
                <c:pt idx="8623">
                  <c:v>4.6892500000000001E-8</c:v>
                </c:pt>
                <c:pt idx="8624">
                  <c:v>4.6898699999999999E-8</c:v>
                </c:pt>
                <c:pt idx="8625">
                  <c:v>4.6905000000000002E-8</c:v>
                </c:pt>
                <c:pt idx="8626">
                  <c:v>4.69112E-8</c:v>
                </c:pt>
                <c:pt idx="8627">
                  <c:v>4.6917500000000003E-8</c:v>
                </c:pt>
                <c:pt idx="8628">
                  <c:v>4.6923700000000001E-8</c:v>
                </c:pt>
                <c:pt idx="8629">
                  <c:v>4.6929999999999997E-8</c:v>
                </c:pt>
                <c:pt idx="8630">
                  <c:v>4.6936200000000002E-8</c:v>
                </c:pt>
                <c:pt idx="8631">
                  <c:v>4.6942499999999998E-8</c:v>
                </c:pt>
                <c:pt idx="8632">
                  <c:v>4.6948700000000003E-8</c:v>
                </c:pt>
                <c:pt idx="8633">
                  <c:v>4.6954999999999999E-8</c:v>
                </c:pt>
                <c:pt idx="8634">
                  <c:v>4.6961199999999997E-8</c:v>
                </c:pt>
                <c:pt idx="8635">
                  <c:v>4.69675E-8</c:v>
                </c:pt>
                <c:pt idx="8636">
                  <c:v>4.6973699999999998E-8</c:v>
                </c:pt>
                <c:pt idx="8637">
                  <c:v>4.6980000000000001E-8</c:v>
                </c:pt>
                <c:pt idx="8638">
                  <c:v>4.6986199999999999E-8</c:v>
                </c:pt>
                <c:pt idx="8639">
                  <c:v>4.6992500000000002E-8</c:v>
                </c:pt>
                <c:pt idx="8640">
                  <c:v>4.69987E-8</c:v>
                </c:pt>
                <c:pt idx="8641">
                  <c:v>4.7005000000000003E-8</c:v>
                </c:pt>
                <c:pt idx="8642">
                  <c:v>4.7011200000000001E-8</c:v>
                </c:pt>
                <c:pt idx="8643">
                  <c:v>4.7017499999999997E-8</c:v>
                </c:pt>
                <c:pt idx="8644">
                  <c:v>4.7023700000000002E-8</c:v>
                </c:pt>
                <c:pt idx="8645">
                  <c:v>4.7029999999999998E-8</c:v>
                </c:pt>
                <c:pt idx="8646">
                  <c:v>4.7036200000000003E-8</c:v>
                </c:pt>
                <c:pt idx="8647">
                  <c:v>4.7042499999999999E-8</c:v>
                </c:pt>
                <c:pt idx="8648">
                  <c:v>4.7048699999999997E-8</c:v>
                </c:pt>
                <c:pt idx="8649">
                  <c:v>4.7055E-8</c:v>
                </c:pt>
                <c:pt idx="8650">
                  <c:v>4.7061199999999998E-8</c:v>
                </c:pt>
                <c:pt idx="8651">
                  <c:v>4.7067500000000001E-8</c:v>
                </c:pt>
                <c:pt idx="8652">
                  <c:v>4.7073699999999999E-8</c:v>
                </c:pt>
                <c:pt idx="8653">
                  <c:v>4.7080000000000002E-8</c:v>
                </c:pt>
                <c:pt idx="8654">
                  <c:v>4.70862E-8</c:v>
                </c:pt>
                <c:pt idx="8655">
                  <c:v>4.7092500000000003E-8</c:v>
                </c:pt>
                <c:pt idx="8656">
                  <c:v>4.7098700000000001E-8</c:v>
                </c:pt>
                <c:pt idx="8657">
                  <c:v>4.7104999999999997E-8</c:v>
                </c:pt>
                <c:pt idx="8658">
                  <c:v>4.7111200000000002E-8</c:v>
                </c:pt>
                <c:pt idx="8659">
                  <c:v>4.7117499999999998E-8</c:v>
                </c:pt>
                <c:pt idx="8660">
                  <c:v>4.7123700000000003E-8</c:v>
                </c:pt>
                <c:pt idx="8661">
                  <c:v>4.7129999999999999E-8</c:v>
                </c:pt>
                <c:pt idx="8662">
                  <c:v>4.7136199999999997E-8</c:v>
                </c:pt>
                <c:pt idx="8663">
                  <c:v>4.71425E-8</c:v>
                </c:pt>
                <c:pt idx="8664">
                  <c:v>4.7148699999999998E-8</c:v>
                </c:pt>
                <c:pt idx="8665">
                  <c:v>4.7155000000000001E-8</c:v>
                </c:pt>
                <c:pt idx="8666">
                  <c:v>4.7161199999999999E-8</c:v>
                </c:pt>
                <c:pt idx="8667">
                  <c:v>4.7167500000000002E-8</c:v>
                </c:pt>
                <c:pt idx="8668">
                  <c:v>4.71737E-8</c:v>
                </c:pt>
                <c:pt idx="8669">
                  <c:v>4.7180000000000003E-8</c:v>
                </c:pt>
                <c:pt idx="8670">
                  <c:v>4.7186200000000001E-8</c:v>
                </c:pt>
                <c:pt idx="8671">
                  <c:v>4.7192499999999997E-8</c:v>
                </c:pt>
                <c:pt idx="8672">
                  <c:v>4.7198700000000002E-8</c:v>
                </c:pt>
                <c:pt idx="8673">
                  <c:v>4.7204999999999998E-8</c:v>
                </c:pt>
                <c:pt idx="8674">
                  <c:v>4.7211200000000003E-8</c:v>
                </c:pt>
                <c:pt idx="8675">
                  <c:v>4.7217499999999999E-8</c:v>
                </c:pt>
                <c:pt idx="8676">
                  <c:v>4.7223699999999997E-8</c:v>
                </c:pt>
                <c:pt idx="8677">
                  <c:v>4.723E-8</c:v>
                </c:pt>
                <c:pt idx="8678">
                  <c:v>4.7236199999999998E-8</c:v>
                </c:pt>
                <c:pt idx="8679">
                  <c:v>4.7242500000000001E-8</c:v>
                </c:pt>
                <c:pt idx="8680">
                  <c:v>4.7248699999999999E-8</c:v>
                </c:pt>
                <c:pt idx="8681">
                  <c:v>4.7255000000000002E-8</c:v>
                </c:pt>
                <c:pt idx="8682">
                  <c:v>4.72612E-8</c:v>
                </c:pt>
                <c:pt idx="8683">
                  <c:v>4.7267500000000003E-8</c:v>
                </c:pt>
                <c:pt idx="8684">
                  <c:v>4.7273700000000001E-8</c:v>
                </c:pt>
                <c:pt idx="8685">
                  <c:v>4.7279999999999997E-8</c:v>
                </c:pt>
                <c:pt idx="8686">
                  <c:v>4.7286200000000002E-8</c:v>
                </c:pt>
                <c:pt idx="8687">
                  <c:v>4.7292499999999998E-8</c:v>
                </c:pt>
                <c:pt idx="8688">
                  <c:v>4.7298700000000003E-8</c:v>
                </c:pt>
                <c:pt idx="8689">
                  <c:v>4.7304999999999999E-8</c:v>
                </c:pt>
                <c:pt idx="8690">
                  <c:v>4.7311199999999997E-8</c:v>
                </c:pt>
                <c:pt idx="8691">
                  <c:v>4.73175E-8</c:v>
                </c:pt>
                <c:pt idx="8692">
                  <c:v>4.7323699999999998E-8</c:v>
                </c:pt>
                <c:pt idx="8693">
                  <c:v>4.7330000000000001E-8</c:v>
                </c:pt>
                <c:pt idx="8694">
                  <c:v>4.7336199999999999E-8</c:v>
                </c:pt>
                <c:pt idx="8695">
                  <c:v>4.7342500000000002E-8</c:v>
                </c:pt>
                <c:pt idx="8696">
                  <c:v>4.73487E-8</c:v>
                </c:pt>
                <c:pt idx="8697">
                  <c:v>4.7355000000000003E-8</c:v>
                </c:pt>
                <c:pt idx="8698">
                  <c:v>4.7361200000000001E-8</c:v>
                </c:pt>
                <c:pt idx="8699">
                  <c:v>4.7367499999999997E-8</c:v>
                </c:pt>
                <c:pt idx="8700">
                  <c:v>4.7373700000000002E-8</c:v>
                </c:pt>
                <c:pt idx="8701">
                  <c:v>4.7379999999999998E-8</c:v>
                </c:pt>
                <c:pt idx="8702">
                  <c:v>4.7386200000000002E-8</c:v>
                </c:pt>
                <c:pt idx="8703">
                  <c:v>4.7392499999999999E-8</c:v>
                </c:pt>
                <c:pt idx="8704">
                  <c:v>4.7398699999999997E-8</c:v>
                </c:pt>
                <c:pt idx="8705">
                  <c:v>4.7405E-8</c:v>
                </c:pt>
                <c:pt idx="8706">
                  <c:v>4.7411199999999998E-8</c:v>
                </c:pt>
                <c:pt idx="8707">
                  <c:v>4.7417500000000001E-8</c:v>
                </c:pt>
                <c:pt idx="8708">
                  <c:v>4.7423699999999999E-8</c:v>
                </c:pt>
                <c:pt idx="8709">
                  <c:v>4.7430000000000002E-8</c:v>
                </c:pt>
                <c:pt idx="8710">
                  <c:v>4.74362E-8</c:v>
                </c:pt>
                <c:pt idx="8711">
                  <c:v>4.7442500000000003E-8</c:v>
                </c:pt>
                <c:pt idx="8712">
                  <c:v>4.7448700000000001E-8</c:v>
                </c:pt>
                <c:pt idx="8713">
                  <c:v>4.7454999999999997E-8</c:v>
                </c:pt>
                <c:pt idx="8714">
                  <c:v>4.7461200000000002E-8</c:v>
                </c:pt>
                <c:pt idx="8715">
                  <c:v>4.7467499999999998E-8</c:v>
                </c:pt>
                <c:pt idx="8716">
                  <c:v>4.7473700000000002E-8</c:v>
                </c:pt>
                <c:pt idx="8717">
                  <c:v>4.7479999999999999E-8</c:v>
                </c:pt>
                <c:pt idx="8718">
                  <c:v>4.7486199999999997E-8</c:v>
                </c:pt>
                <c:pt idx="8719">
                  <c:v>4.74925E-8</c:v>
                </c:pt>
                <c:pt idx="8720">
                  <c:v>4.7498699999999998E-8</c:v>
                </c:pt>
                <c:pt idx="8721">
                  <c:v>4.7505000000000001E-8</c:v>
                </c:pt>
                <c:pt idx="8722">
                  <c:v>4.7511199999999999E-8</c:v>
                </c:pt>
                <c:pt idx="8723">
                  <c:v>4.7517500000000002E-8</c:v>
                </c:pt>
                <c:pt idx="8724">
                  <c:v>4.75237E-8</c:v>
                </c:pt>
                <c:pt idx="8725">
                  <c:v>4.7530000000000003E-8</c:v>
                </c:pt>
                <c:pt idx="8726">
                  <c:v>4.7536200000000001E-8</c:v>
                </c:pt>
                <c:pt idx="8727">
                  <c:v>4.7542499999999997E-8</c:v>
                </c:pt>
                <c:pt idx="8728">
                  <c:v>4.7548700000000001E-8</c:v>
                </c:pt>
                <c:pt idx="8729">
                  <c:v>4.7554999999999998E-8</c:v>
                </c:pt>
                <c:pt idx="8730">
                  <c:v>4.7561200000000002E-8</c:v>
                </c:pt>
                <c:pt idx="8731">
                  <c:v>4.7567499999999999E-8</c:v>
                </c:pt>
                <c:pt idx="8732">
                  <c:v>4.7573699999999997E-8</c:v>
                </c:pt>
                <c:pt idx="8733">
                  <c:v>4.758E-8</c:v>
                </c:pt>
                <c:pt idx="8734">
                  <c:v>4.7586199999999998E-8</c:v>
                </c:pt>
                <c:pt idx="8735">
                  <c:v>4.7592500000000001E-8</c:v>
                </c:pt>
                <c:pt idx="8736">
                  <c:v>4.7598699999999999E-8</c:v>
                </c:pt>
                <c:pt idx="8737">
                  <c:v>4.7605000000000002E-8</c:v>
                </c:pt>
                <c:pt idx="8738">
                  <c:v>4.76112E-8</c:v>
                </c:pt>
                <c:pt idx="8739">
                  <c:v>4.7617500000000003E-8</c:v>
                </c:pt>
                <c:pt idx="8740">
                  <c:v>4.76237E-8</c:v>
                </c:pt>
                <c:pt idx="8741">
                  <c:v>4.7629999999999997E-8</c:v>
                </c:pt>
                <c:pt idx="8742">
                  <c:v>4.7636200000000001E-8</c:v>
                </c:pt>
                <c:pt idx="8743">
                  <c:v>4.7642499999999998E-8</c:v>
                </c:pt>
                <c:pt idx="8744">
                  <c:v>4.7648700000000002E-8</c:v>
                </c:pt>
                <c:pt idx="8745">
                  <c:v>4.7654999999999999E-8</c:v>
                </c:pt>
                <c:pt idx="8746">
                  <c:v>4.7661200000000003E-8</c:v>
                </c:pt>
                <c:pt idx="8747">
                  <c:v>4.76675E-8</c:v>
                </c:pt>
                <c:pt idx="8748">
                  <c:v>4.7673699999999998E-8</c:v>
                </c:pt>
                <c:pt idx="8749">
                  <c:v>4.7680000000000001E-8</c:v>
                </c:pt>
                <c:pt idx="8750">
                  <c:v>4.7686199999999999E-8</c:v>
                </c:pt>
                <c:pt idx="8751">
                  <c:v>4.7692500000000002E-8</c:v>
                </c:pt>
                <c:pt idx="8752">
                  <c:v>4.7698699999999999E-8</c:v>
                </c:pt>
                <c:pt idx="8753">
                  <c:v>4.7705000000000003E-8</c:v>
                </c:pt>
                <c:pt idx="8754">
                  <c:v>4.77112E-8</c:v>
                </c:pt>
                <c:pt idx="8755">
                  <c:v>4.7717499999999997E-8</c:v>
                </c:pt>
                <c:pt idx="8756">
                  <c:v>4.7723700000000001E-8</c:v>
                </c:pt>
                <c:pt idx="8757">
                  <c:v>4.7729999999999998E-8</c:v>
                </c:pt>
                <c:pt idx="8758">
                  <c:v>4.7736200000000002E-8</c:v>
                </c:pt>
                <c:pt idx="8759">
                  <c:v>4.7742499999999999E-8</c:v>
                </c:pt>
                <c:pt idx="8760">
                  <c:v>4.7748700000000003E-8</c:v>
                </c:pt>
                <c:pt idx="8761">
                  <c:v>4.7755E-8</c:v>
                </c:pt>
                <c:pt idx="8762">
                  <c:v>4.7761199999999998E-8</c:v>
                </c:pt>
                <c:pt idx="8763">
                  <c:v>4.7767500000000001E-8</c:v>
                </c:pt>
                <c:pt idx="8764">
                  <c:v>4.7773699999999999E-8</c:v>
                </c:pt>
                <c:pt idx="8765">
                  <c:v>4.7780000000000002E-8</c:v>
                </c:pt>
                <c:pt idx="8766">
                  <c:v>4.7786199999999999E-8</c:v>
                </c:pt>
                <c:pt idx="8767">
                  <c:v>4.7792500000000003E-8</c:v>
                </c:pt>
                <c:pt idx="8768">
                  <c:v>4.77987E-8</c:v>
                </c:pt>
                <c:pt idx="8769">
                  <c:v>4.7804999999999997E-8</c:v>
                </c:pt>
                <c:pt idx="8770">
                  <c:v>4.7811200000000001E-8</c:v>
                </c:pt>
                <c:pt idx="8771">
                  <c:v>4.7817499999999998E-8</c:v>
                </c:pt>
                <c:pt idx="8772">
                  <c:v>4.7823700000000002E-8</c:v>
                </c:pt>
                <c:pt idx="8773">
                  <c:v>4.7829999999999999E-8</c:v>
                </c:pt>
                <c:pt idx="8774">
                  <c:v>4.7836200000000003E-8</c:v>
                </c:pt>
                <c:pt idx="8775">
                  <c:v>4.78425E-8</c:v>
                </c:pt>
                <c:pt idx="8776">
                  <c:v>4.7848699999999998E-8</c:v>
                </c:pt>
                <c:pt idx="8777">
                  <c:v>4.7855000000000001E-8</c:v>
                </c:pt>
                <c:pt idx="8778">
                  <c:v>4.7861199999999998E-8</c:v>
                </c:pt>
                <c:pt idx="8779">
                  <c:v>4.7867500000000002E-8</c:v>
                </c:pt>
                <c:pt idx="8780">
                  <c:v>4.7873699999999999E-8</c:v>
                </c:pt>
                <c:pt idx="8781">
                  <c:v>4.7880000000000003E-8</c:v>
                </c:pt>
                <c:pt idx="8782">
                  <c:v>4.78862E-8</c:v>
                </c:pt>
                <c:pt idx="8783">
                  <c:v>4.7892499999999997E-8</c:v>
                </c:pt>
                <c:pt idx="8784">
                  <c:v>4.7898700000000001E-8</c:v>
                </c:pt>
                <c:pt idx="8785">
                  <c:v>4.7904999999999998E-8</c:v>
                </c:pt>
                <c:pt idx="8786">
                  <c:v>4.7911200000000002E-8</c:v>
                </c:pt>
                <c:pt idx="8787">
                  <c:v>4.7917499999999999E-8</c:v>
                </c:pt>
                <c:pt idx="8788">
                  <c:v>4.7923700000000003E-8</c:v>
                </c:pt>
                <c:pt idx="8789">
                  <c:v>4.793E-8</c:v>
                </c:pt>
                <c:pt idx="8790">
                  <c:v>4.7936199999999997E-8</c:v>
                </c:pt>
                <c:pt idx="8791">
                  <c:v>4.7942500000000001E-8</c:v>
                </c:pt>
                <c:pt idx="8792">
                  <c:v>4.7948699999999998E-8</c:v>
                </c:pt>
                <c:pt idx="8793">
                  <c:v>4.7955000000000002E-8</c:v>
                </c:pt>
                <c:pt idx="8794">
                  <c:v>4.7961199999999999E-8</c:v>
                </c:pt>
                <c:pt idx="8795">
                  <c:v>4.7967500000000003E-8</c:v>
                </c:pt>
                <c:pt idx="8796">
                  <c:v>4.79737E-8</c:v>
                </c:pt>
                <c:pt idx="8797">
                  <c:v>4.7979999999999997E-8</c:v>
                </c:pt>
                <c:pt idx="8798">
                  <c:v>4.7986200000000001E-8</c:v>
                </c:pt>
                <c:pt idx="8799">
                  <c:v>4.7992499999999998E-8</c:v>
                </c:pt>
                <c:pt idx="8800">
                  <c:v>4.7998700000000002E-8</c:v>
                </c:pt>
                <c:pt idx="8801">
                  <c:v>4.8004999999999999E-8</c:v>
                </c:pt>
                <c:pt idx="8802">
                  <c:v>4.8011200000000003E-8</c:v>
                </c:pt>
                <c:pt idx="8803">
                  <c:v>4.80175E-8</c:v>
                </c:pt>
                <c:pt idx="8804">
                  <c:v>4.8023699999999997E-8</c:v>
                </c:pt>
                <c:pt idx="8805">
                  <c:v>4.8030000000000001E-8</c:v>
                </c:pt>
                <c:pt idx="8806">
                  <c:v>4.8036199999999998E-8</c:v>
                </c:pt>
                <c:pt idx="8807">
                  <c:v>4.8042500000000002E-8</c:v>
                </c:pt>
                <c:pt idx="8808">
                  <c:v>4.8048699999999999E-8</c:v>
                </c:pt>
                <c:pt idx="8809">
                  <c:v>4.8055000000000002E-8</c:v>
                </c:pt>
                <c:pt idx="8810">
                  <c:v>4.80612E-8</c:v>
                </c:pt>
                <c:pt idx="8811">
                  <c:v>4.8067499999999997E-8</c:v>
                </c:pt>
                <c:pt idx="8812">
                  <c:v>4.8073700000000001E-8</c:v>
                </c:pt>
                <c:pt idx="8813">
                  <c:v>4.8079999999999998E-8</c:v>
                </c:pt>
                <c:pt idx="8814">
                  <c:v>4.8086200000000002E-8</c:v>
                </c:pt>
                <c:pt idx="8815">
                  <c:v>4.8092499999999999E-8</c:v>
                </c:pt>
                <c:pt idx="8816">
                  <c:v>4.8098700000000003E-8</c:v>
                </c:pt>
                <c:pt idx="8817">
                  <c:v>4.8105E-8</c:v>
                </c:pt>
                <c:pt idx="8818">
                  <c:v>4.8111199999999997E-8</c:v>
                </c:pt>
                <c:pt idx="8819">
                  <c:v>4.8117500000000001E-8</c:v>
                </c:pt>
                <c:pt idx="8820">
                  <c:v>4.8123699999999998E-8</c:v>
                </c:pt>
                <c:pt idx="8821">
                  <c:v>4.8130000000000002E-8</c:v>
                </c:pt>
                <c:pt idx="8822">
                  <c:v>4.8136199999999999E-8</c:v>
                </c:pt>
                <c:pt idx="8823">
                  <c:v>4.8142500000000002E-8</c:v>
                </c:pt>
                <c:pt idx="8824">
                  <c:v>4.81487E-8</c:v>
                </c:pt>
                <c:pt idx="8825">
                  <c:v>4.8154999999999997E-8</c:v>
                </c:pt>
                <c:pt idx="8826">
                  <c:v>4.8161200000000001E-8</c:v>
                </c:pt>
                <c:pt idx="8827">
                  <c:v>4.8167499999999998E-8</c:v>
                </c:pt>
                <c:pt idx="8828">
                  <c:v>4.8173700000000002E-8</c:v>
                </c:pt>
                <c:pt idx="8829">
                  <c:v>4.8179999999999999E-8</c:v>
                </c:pt>
                <c:pt idx="8830">
                  <c:v>4.8186200000000003E-8</c:v>
                </c:pt>
                <c:pt idx="8831">
                  <c:v>4.81925E-8</c:v>
                </c:pt>
                <c:pt idx="8832">
                  <c:v>4.8198699999999997E-8</c:v>
                </c:pt>
                <c:pt idx="8833">
                  <c:v>4.8205000000000001E-8</c:v>
                </c:pt>
                <c:pt idx="8834">
                  <c:v>4.8211199999999998E-8</c:v>
                </c:pt>
                <c:pt idx="8835">
                  <c:v>4.8217500000000001E-8</c:v>
                </c:pt>
                <c:pt idx="8836">
                  <c:v>4.8223699999999999E-8</c:v>
                </c:pt>
                <c:pt idx="8837">
                  <c:v>4.8230000000000002E-8</c:v>
                </c:pt>
                <c:pt idx="8838">
                  <c:v>4.82362E-8</c:v>
                </c:pt>
                <c:pt idx="8839">
                  <c:v>4.8242499999999997E-8</c:v>
                </c:pt>
                <c:pt idx="8840">
                  <c:v>4.8248700000000001E-8</c:v>
                </c:pt>
                <c:pt idx="8841">
                  <c:v>4.8254999999999998E-8</c:v>
                </c:pt>
                <c:pt idx="8842">
                  <c:v>4.8261200000000002E-8</c:v>
                </c:pt>
                <c:pt idx="8843">
                  <c:v>4.8267499999999999E-8</c:v>
                </c:pt>
                <c:pt idx="8844">
                  <c:v>4.8273700000000003E-8</c:v>
                </c:pt>
                <c:pt idx="8845">
                  <c:v>4.828E-8</c:v>
                </c:pt>
                <c:pt idx="8846">
                  <c:v>4.8286199999999997E-8</c:v>
                </c:pt>
                <c:pt idx="8847">
                  <c:v>4.82925E-8</c:v>
                </c:pt>
                <c:pt idx="8848">
                  <c:v>4.8298699999999998E-8</c:v>
                </c:pt>
                <c:pt idx="8849">
                  <c:v>4.8305000000000001E-8</c:v>
                </c:pt>
                <c:pt idx="8850">
                  <c:v>4.8311199999999999E-8</c:v>
                </c:pt>
                <c:pt idx="8851">
                  <c:v>4.8317500000000002E-8</c:v>
                </c:pt>
                <c:pt idx="8852">
                  <c:v>4.83237E-8</c:v>
                </c:pt>
                <c:pt idx="8853">
                  <c:v>4.8330000000000003E-8</c:v>
                </c:pt>
                <c:pt idx="8854">
                  <c:v>4.8336200000000001E-8</c:v>
                </c:pt>
                <c:pt idx="8855">
                  <c:v>4.8342499999999998E-8</c:v>
                </c:pt>
                <c:pt idx="8856">
                  <c:v>4.8348700000000002E-8</c:v>
                </c:pt>
                <c:pt idx="8857">
                  <c:v>4.8354999999999999E-8</c:v>
                </c:pt>
                <c:pt idx="8858">
                  <c:v>4.8361200000000003E-8</c:v>
                </c:pt>
                <c:pt idx="8859">
                  <c:v>4.8367499999999999E-8</c:v>
                </c:pt>
                <c:pt idx="8860">
                  <c:v>4.8373699999999997E-8</c:v>
                </c:pt>
                <c:pt idx="8861">
                  <c:v>4.838E-8</c:v>
                </c:pt>
                <c:pt idx="8862">
                  <c:v>4.8386199999999998E-8</c:v>
                </c:pt>
                <c:pt idx="8863">
                  <c:v>4.8392500000000001E-8</c:v>
                </c:pt>
                <c:pt idx="8864">
                  <c:v>4.8398699999999999E-8</c:v>
                </c:pt>
                <c:pt idx="8865">
                  <c:v>4.8405000000000002E-8</c:v>
                </c:pt>
                <c:pt idx="8866">
                  <c:v>4.84112E-8</c:v>
                </c:pt>
                <c:pt idx="8867">
                  <c:v>4.8417500000000003E-8</c:v>
                </c:pt>
                <c:pt idx="8868">
                  <c:v>4.8423700000000001E-8</c:v>
                </c:pt>
                <c:pt idx="8869">
                  <c:v>4.8429999999999998E-8</c:v>
                </c:pt>
                <c:pt idx="8870">
                  <c:v>4.8436200000000002E-8</c:v>
                </c:pt>
                <c:pt idx="8871">
                  <c:v>4.8442499999999999E-8</c:v>
                </c:pt>
                <c:pt idx="8872">
                  <c:v>4.8448700000000003E-8</c:v>
                </c:pt>
                <c:pt idx="8873">
                  <c:v>4.8454999999999999E-8</c:v>
                </c:pt>
                <c:pt idx="8874">
                  <c:v>4.8461199999999997E-8</c:v>
                </c:pt>
                <c:pt idx="8875">
                  <c:v>4.84675E-8</c:v>
                </c:pt>
                <c:pt idx="8876">
                  <c:v>4.8473699999999998E-8</c:v>
                </c:pt>
                <c:pt idx="8877">
                  <c:v>4.8480000000000001E-8</c:v>
                </c:pt>
                <c:pt idx="8878">
                  <c:v>4.8486199999999999E-8</c:v>
                </c:pt>
                <c:pt idx="8879">
                  <c:v>4.8492500000000002E-8</c:v>
                </c:pt>
                <c:pt idx="8880">
                  <c:v>4.84987E-8</c:v>
                </c:pt>
                <c:pt idx="8881">
                  <c:v>4.8505000000000003E-8</c:v>
                </c:pt>
                <c:pt idx="8882">
                  <c:v>4.8511200000000001E-8</c:v>
                </c:pt>
                <c:pt idx="8883">
                  <c:v>4.8517499999999998E-8</c:v>
                </c:pt>
                <c:pt idx="8884">
                  <c:v>4.8523700000000002E-8</c:v>
                </c:pt>
                <c:pt idx="8885">
                  <c:v>4.8529999999999998E-8</c:v>
                </c:pt>
                <c:pt idx="8886">
                  <c:v>4.8536200000000003E-8</c:v>
                </c:pt>
                <c:pt idx="8887">
                  <c:v>4.8542499999999999E-8</c:v>
                </c:pt>
                <c:pt idx="8888">
                  <c:v>4.8548699999999997E-8</c:v>
                </c:pt>
                <c:pt idx="8889">
                  <c:v>4.8555E-8</c:v>
                </c:pt>
                <c:pt idx="8890">
                  <c:v>4.8561199999999998E-8</c:v>
                </c:pt>
                <c:pt idx="8891">
                  <c:v>4.8567500000000001E-8</c:v>
                </c:pt>
                <c:pt idx="8892">
                  <c:v>4.8573699999999999E-8</c:v>
                </c:pt>
                <c:pt idx="8893">
                  <c:v>4.8580000000000002E-8</c:v>
                </c:pt>
                <c:pt idx="8894">
                  <c:v>4.85862E-8</c:v>
                </c:pt>
                <c:pt idx="8895">
                  <c:v>4.8592500000000003E-8</c:v>
                </c:pt>
                <c:pt idx="8896">
                  <c:v>4.8598700000000001E-8</c:v>
                </c:pt>
                <c:pt idx="8897">
                  <c:v>4.8604999999999997E-8</c:v>
                </c:pt>
                <c:pt idx="8898">
                  <c:v>4.8611200000000002E-8</c:v>
                </c:pt>
                <c:pt idx="8899">
                  <c:v>4.8617499999999998E-8</c:v>
                </c:pt>
                <c:pt idx="8900">
                  <c:v>4.8623700000000003E-8</c:v>
                </c:pt>
                <c:pt idx="8901">
                  <c:v>4.8629999999999999E-8</c:v>
                </c:pt>
                <c:pt idx="8902">
                  <c:v>4.8636199999999997E-8</c:v>
                </c:pt>
                <c:pt idx="8903">
                  <c:v>4.86425E-8</c:v>
                </c:pt>
                <c:pt idx="8904">
                  <c:v>4.8648699999999998E-8</c:v>
                </c:pt>
                <c:pt idx="8905">
                  <c:v>4.8655000000000001E-8</c:v>
                </c:pt>
                <c:pt idx="8906">
                  <c:v>4.8661199999999999E-8</c:v>
                </c:pt>
                <c:pt idx="8907">
                  <c:v>4.8667500000000002E-8</c:v>
                </c:pt>
                <c:pt idx="8908">
                  <c:v>4.86737E-8</c:v>
                </c:pt>
                <c:pt idx="8909">
                  <c:v>4.8680000000000003E-8</c:v>
                </c:pt>
                <c:pt idx="8910">
                  <c:v>4.8686200000000001E-8</c:v>
                </c:pt>
                <c:pt idx="8911">
                  <c:v>4.8692499999999997E-8</c:v>
                </c:pt>
                <c:pt idx="8912">
                  <c:v>4.8698700000000002E-8</c:v>
                </c:pt>
                <c:pt idx="8913">
                  <c:v>4.8704999999999998E-8</c:v>
                </c:pt>
                <c:pt idx="8914">
                  <c:v>4.8711200000000003E-8</c:v>
                </c:pt>
                <c:pt idx="8915">
                  <c:v>4.8717499999999999E-8</c:v>
                </c:pt>
                <c:pt idx="8916">
                  <c:v>4.8723699999999997E-8</c:v>
                </c:pt>
                <c:pt idx="8917">
                  <c:v>4.873E-8</c:v>
                </c:pt>
                <c:pt idx="8918">
                  <c:v>4.8736199999999998E-8</c:v>
                </c:pt>
                <c:pt idx="8919">
                  <c:v>4.8742500000000001E-8</c:v>
                </c:pt>
                <c:pt idx="8920">
                  <c:v>4.8748699999999999E-8</c:v>
                </c:pt>
                <c:pt idx="8921">
                  <c:v>4.8755000000000002E-8</c:v>
                </c:pt>
                <c:pt idx="8922">
                  <c:v>4.87612E-8</c:v>
                </c:pt>
                <c:pt idx="8923">
                  <c:v>4.8767500000000003E-8</c:v>
                </c:pt>
                <c:pt idx="8924">
                  <c:v>4.8773700000000001E-8</c:v>
                </c:pt>
                <c:pt idx="8925">
                  <c:v>4.8779999999999997E-8</c:v>
                </c:pt>
                <c:pt idx="8926">
                  <c:v>4.8786200000000002E-8</c:v>
                </c:pt>
                <c:pt idx="8927">
                  <c:v>4.8792499999999998E-8</c:v>
                </c:pt>
                <c:pt idx="8928">
                  <c:v>4.8798700000000003E-8</c:v>
                </c:pt>
                <c:pt idx="8929">
                  <c:v>4.8804999999999999E-8</c:v>
                </c:pt>
                <c:pt idx="8930">
                  <c:v>4.8811199999999997E-8</c:v>
                </c:pt>
                <c:pt idx="8931">
                  <c:v>4.88175E-8</c:v>
                </c:pt>
                <c:pt idx="8932">
                  <c:v>4.8823699999999998E-8</c:v>
                </c:pt>
                <c:pt idx="8933">
                  <c:v>4.8830000000000001E-8</c:v>
                </c:pt>
                <c:pt idx="8934">
                  <c:v>4.8836199999999999E-8</c:v>
                </c:pt>
                <c:pt idx="8935">
                  <c:v>4.8842500000000002E-8</c:v>
                </c:pt>
                <c:pt idx="8936">
                  <c:v>4.88487E-8</c:v>
                </c:pt>
                <c:pt idx="8937">
                  <c:v>4.8855000000000003E-8</c:v>
                </c:pt>
                <c:pt idx="8938">
                  <c:v>4.8861200000000001E-8</c:v>
                </c:pt>
                <c:pt idx="8939">
                  <c:v>4.8867499999999997E-8</c:v>
                </c:pt>
                <c:pt idx="8940">
                  <c:v>4.8873700000000002E-8</c:v>
                </c:pt>
                <c:pt idx="8941">
                  <c:v>4.8879999999999998E-8</c:v>
                </c:pt>
                <c:pt idx="8942">
                  <c:v>4.8886200000000003E-8</c:v>
                </c:pt>
                <c:pt idx="8943">
                  <c:v>4.8892499999999999E-8</c:v>
                </c:pt>
                <c:pt idx="8944">
                  <c:v>4.8898699999999997E-8</c:v>
                </c:pt>
                <c:pt idx="8945">
                  <c:v>4.8905E-8</c:v>
                </c:pt>
                <c:pt idx="8946">
                  <c:v>4.8911199999999998E-8</c:v>
                </c:pt>
                <c:pt idx="8947">
                  <c:v>4.8917500000000001E-8</c:v>
                </c:pt>
                <c:pt idx="8948">
                  <c:v>4.8923699999999999E-8</c:v>
                </c:pt>
                <c:pt idx="8949">
                  <c:v>4.8930000000000002E-8</c:v>
                </c:pt>
                <c:pt idx="8950">
                  <c:v>4.89362E-8</c:v>
                </c:pt>
                <c:pt idx="8951">
                  <c:v>4.8942500000000003E-8</c:v>
                </c:pt>
                <c:pt idx="8952">
                  <c:v>4.8948700000000001E-8</c:v>
                </c:pt>
                <c:pt idx="8953">
                  <c:v>4.8954999999999997E-8</c:v>
                </c:pt>
                <c:pt idx="8954">
                  <c:v>4.8961200000000002E-8</c:v>
                </c:pt>
                <c:pt idx="8955">
                  <c:v>4.8967499999999998E-8</c:v>
                </c:pt>
                <c:pt idx="8956">
                  <c:v>4.8973700000000003E-8</c:v>
                </c:pt>
                <c:pt idx="8957">
                  <c:v>4.8979999999999999E-8</c:v>
                </c:pt>
                <c:pt idx="8958">
                  <c:v>4.8986199999999997E-8</c:v>
                </c:pt>
                <c:pt idx="8959">
                  <c:v>4.89925E-8</c:v>
                </c:pt>
                <c:pt idx="8960">
                  <c:v>4.8998699999999998E-8</c:v>
                </c:pt>
                <c:pt idx="8961">
                  <c:v>4.9005000000000001E-8</c:v>
                </c:pt>
                <c:pt idx="8962">
                  <c:v>4.9011199999999999E-8</c:v>
                </c:pt>
                <c:pt idx="8963">
                  <c:v>4.9017500000000002E-8</c:v>
                </c:pt>
                <c:pt idx="8964">
                  <c:v>4.90237E-8</c:v>
                </c:pt>
                <c:pt idx="8965">
                  <c:v>4.9030000000000003E-8</c:v>
                </c:pt>
                <c:pt idx="8966">
                  <c:v>4.9036200000000001E-8</c:v>
                </c:pt>
                <c:pt idx="8967">
                  <c:v>4.9042499999999997E-8</c:v>
                </c:pt>
                <c:pt idx="8968">
                  <c:v>4.9048700000000002E-8</c:v>
                </c:pt>
                <c:pt idx="8969">
                  <c:v>4.9054999999999998E-8</c:v>
                </c:pt>
                <c:pt idx="8970">
                  <c:v>4.9061200000000003E-8</c:v>
                </c:pt>
                <c:pt idx="8971">
                  <c:v>4.9067499999999999E-8</c:v>
                </c:pt>
                <c:pt idx="8972">
                  <c:v>4.9073699999999997E-8</c:v>
                </c:pt>
                <c:pt idx="8973">
                  <c:v>4.908E-8</c:v>
                </c:pt>
                <c:pt idx="8974">
                  <c:v>4.9086199999999998E-8</c:v>
                </c:pt>
                <c:pt idx="8975">
                  <c:v>4.9092500000000001E-8</c:v>
                </c:pt>
                <c:pt idx="8976">
                  <c:v>4.9098699999999999E-8</c:v>
                </c:pt>
                <c:pt idx="8977">
                  <c:v>4.9105000000000002E-8</c:v>
                </c:pt>
                <c:pt idx="8978">
                  <c:v>4.91112E-8</c:v>
                </c:pt>
                <c:pt idx="8979">
                  <c:v>4.9117500000000003E-8</c:v>
                </c:pt>
                <c:pt idx="8980">
                  <c:v>4.9123700000000001E-8</c:v>
                </c:pt>
                <c:pt idx="8981">
                  <c:v>4.9129999999999997E-8</c:v>
                </c:pt>
                <c:pt idx="8982">
                  <c:v>4.9136200000000002E-8</c:v>
                </c:pt>
                <c:pt idx="8983">
                  <c:v>4.9142499999999998E-8</c:v>
                </c:pt>
                <c:pt idx="8984">
                  <c:v>4.9148700000000003E-8</c:v>
                </c:pt>
                <c:pt idx="8985">
                  <c:v>4.9154999999999999E-8</c:v>
                </c:pt>
                <c:pt idx="8986">
                  <c:v>4.9161199999999997E-8</c:v>
                </c:pt>
                <c:pt idx="8987">
                  <c:v>4.91675E-8</c:v>
                </c:pt>
                <c:pt idx="8988">
                  <c:v>4.9173699999999998E-8</c:v>
                </c:pt>
                <c:pt idx="8989">
                  <c:v>4.9180000000000001E-8</c:v>
                </c:pt>
                <c:pt idx="8990">
                  <c:v>4.9186199999999999E-8</c:v>
                </c:pt>
                <c:pt idx="8991">
                  <c:v>4.9192500000000002E-8</c:v>
                </c:pt>
                <c:pt idx="8992">
                  <c:v>4.91987E-8</c:v>
                </c:pt>
                <c:pt idx="8993">
                  <c:v>4.9205000000000003E-8</c:v>
                </c:pt>
                <c:pt idx="8994">
                  <c:v>4.9211200000000001E-8</c:v>
                </c:pt>
                <c:pt idx="8995">
                  <c:v>4.9217499999999997E-8</c:v>
                </c:pt>
                <c:pt idx="8996">
                  <c:v>4.9223700000000002E-8</c:v>
                </c:pt>
                <c:pt idx="8997">
                  <c:v>4.9229999999999998E-8</c:v>
                </c:pt>
                <c:pt idx="8998">
                  <c:v>4.9236200000000003E-8</c:v>
                </c:pt>
                <c:pt idx="8999">
                  <c:v>4.9242499999999999E-8</c:v>
                </c:pt>
                <c:pt idx="9000">
                  <c:v>4.9248699999999997E-8</c:v>
                </c:pt>
                <c:pt idx="9001">
                  <c:v>4.9255E-8</c:v>
                </c:pt>
                <c:pt idx="9002">
                  <c:v>4.9261199999999998E-8</c:v>
                </c:pt>
                <c:pt idx="9003">
                  <c:v>4.9267500000000001E-8</c:v>
                </c:pt>
                <c:pt idx="9004">
                  <c:v>4.9273699999999999E-8</c:v>
                </c:pt>
                <c:pt idx="9005">
                  <c:v>4.9280000000000002E-8</c:v>
                </c:pt>
                <c:pt idx="9006">
                  <c:v>4.92862E-8</c:v>
                </c:pt>
                <c:pt idx="9007">
                  <c:v>4.9292500000000003E-8</c:v>
                </c:pt>
                <c:pt idx="9008">
                  <c:v>4.9298700000000001E-8</c:v>
                </c:pt>
                <c:pt idx="9009">
                  <c:v>4.9304999999999997E-8</c:v>
                </c:pt>
                <c:pt idx="9010">
                  <c:v>4.9311200000000002E-8</c:v>
                </c:pt>
                <c:pt idx="9011">
                  <c:v>4.9317499999999998E-8</c:v>
                </c:pt>
                <c:pt idx="9012">
                  <c:v>4.9323700000000002E-8</c:v>
                </c:pt>
                <c:pt idx="9013">
                  <c:v>4.9329999999999999E-8</c:v>
                </c:pt>
                <c:pt idx="9014">
                  <c:v>4.9336199999999997E-8</c:v>
                </c:pt>
                <c:pt idx="9015">
                  <c:v>4.93425E-8</c:v>
                </c:pt>
                <c:pt idx="9016">
                  <c:v>4.9348699999999998E-8</c:v>
                </c:pt>
                <c:pt idx="9017">
                  <c:v>4.9355000000000001E-8</c:v>
                </c:pt>
                <c:pt idx="9018">
                  <c:v>4.9361199999999999E-8</c:v>
                </c:pt>
                <c:pt idx="9019">
                  <c:v>4.9367500000000002E-8</c:v>
                </c:pt>
                <c:pt idx="9020">
                  <c:v>4.93737E-8</c:v>
                </c:pt>
                <c:pt idx="9021">
                  <c:v>4.9380000000000003E-8</c:v>
                </c:pt>
                <c:pt idx="9022">
                  <c:v>4.9386200000000001E-8</c:v>
                </c:pt>
                <c:pt idx="9023">
                  <c:v>4.9392499999999997E-8</c:v>
                </c:pt>
                <c:pt idx="9024">
                  <c:v>4.9398700000000001E-8</c:v>
                </c:pt>
                <c:pt idx="9025">
                  <c:v>4.9404999999999998E-8</c:v>
                </c:pt>
                <c:pt idx="9026">
                  <c:v>4.9411200000000002E-8</c:v>
                </c:pt>
                <c:pt idx="9027">
                  <c:v>4.9417499999999999E-8</c:v>
                </c:pt>
                <c:pt idx="9028">
                  <c:v>4.9423699999999997E-8</c:v>
                </c:pt>
                <c:pt idx="9029">
                  <c:v>4.943E-8</c:v>
                </c:pt>
                <c:pt idx="9030">
                  <c:v>4.9436199999999998E-8</c:v>
                </c:pt>
                <c:pt idx="9031">
                  <c:v>4.9442500000000001E-8</c:v>
                </c:pt>
                <c:pt idx="9032">
                  <c:v>4.9448699999999999E-8</c:v>
                </c:pt>
                <c:pt idx="9033">
                  <c:v>4.9455000000000002E-8</c:v>
                </c:pt>
                <c:pt idx="9034">
                  <c:v>4.94612E-8</c:v>
                </c:pt>
                <c:pt idx="9035">
                  <c:v>4.9467500000000003E-8</c:v>
                </c:pt>
                <c:pt idx="9036">
                  <c:v>4.94737E-8</c:v>
                </c:pt>
                <c:pt idx="9037">
                  <c:v>4.9479999999999997E-8</c:v>
                </c:pt>
                <c:pt idx="9038">
                  <c:v>4.9486200000000001E-8</c:v>
                </c:pt>
                <c:pt idx="9039">
                  <c:v>4.9492499999999998E-8</c:v>
                </c:pt>
                <c:pt idx="9040">
                  <c:v>4.9498700000000002E-8</c:v>
                </c:pt>
                <c:pt idx="9041">
                  <c:v>4.9504999999999999E-8</c:v>
                </c:pt>
                <c:pt idx="9042">
                  <c:v>4.9511199999999997E-8</c:v>
                </c:pt>
                <c:pt idx="9043">
                  <c:v>4.95175E-8</c:v>
                </c:pt>
                <c:pt idx="9044">
                  <c:v>4.9523699999999998E-8</c:v>
                </c:pt>
                <c:pt idx="9045">
                  <c:v>4.9530000000000001E-8</c:v>
                </c:pt>
                <c:pt idx="9046">
                  <c:v>4.9536199999999999E-8</c:v>
                </c:pt>
                <c:pt idx="9047">
                  <c:v>4.9542500000000002E-8</c:v>
                </c:pt>
                <c:pt idx="9048">
                  <c:v>4.95487E-8</c:v>
                </c:pt>
                <c:pt idx="9049">
                  <c:v>4.9555000000000003E-8</c:v>
                </c:pt>
                <c:pt idx="9050">
                  <c:v>4.95612E-8</c:v>
                </c:pt>
                <c:pt idx="9051">
                  <c:v>4.9567499999999997E-8</c:v>
                </c:pt>
                <c:pt idx="9052">
                  <c:v>4.9573700000000001E-8</c:v>
                </c:pt>
                <c:pt idx="9053">
                  <c:v>4.9579999999999998E-8</c:v>
                </c:pt>
                <c:pt idx="9054">
                  <c:v>4.9586200000000002E-8</c:v>
                </c:pt>
                <c:pt idx="9055">
                  <c:v>4.9592499999999999E-8</c:v>
                </c:pt>
                <c:pt idx="9056">
                  <c:v>4.9598700000000003E-8</c:v>
                </c:pt>
                <c:pt idx="9057">
                  <c:v>4.9605E-8</c:v>
                </c:pt>
                <c:pt idx="9058">
                  <c:v>4.9611199999999998E-8</c:v>
                </c:pt>
                <c:pt idx="9059">
                  <c:v>4.9617500000000001E-8</c:v>
                </c:pt>
                <c:pt idx="9060">
                  <c:v>4.9623699999999999E-8</c:v>
                </c:pt>
                <c:pt idx="9061">
                  <c:v>4.9630000000000002E-8</c:v>
                </c:pt>
                <c:pt idx="9062">
                  <c:v>4.9636199999999999E-8</c:v>
                </c:pt>
                <c:pt idx="9063">
                  <c:v>4.9642500000000003E-8</c:v>
                </c:pt>
                <c:pt idx="9064">
                  <c:v>4.96487E-8</c:v>
                </c:pt>
                <c:pt idx="9065">
                  <c:v>4.9654999999999997E-8</c:v>
                </c:pt>
                <c:pt idx="9066">
                  <c:v>4.9661200000000001E-8</c:v>
                </c:pt>
                <c:pt idx="9067">
                  <c:v>4.9667499999999998E-8</c:v>
                </c:pt>
                <c:pt idx="9068">
                  <c:v>4.9673700000000002E-8</c:v>
                </c:pt>
                <c:pt idx="9069">
                  <c:v>4.9679999999999999E-8</c:v>
                </c:pt>
                <c:pt idx="9070">
                  <c:v>4.9686200000000003E-8</c:v>
                </c:pt>
                <c:pt idx="9071">
                  <c:v>4.96925E-8</c:v>
                </c:pt>
                <c:pt idx="9072">
                  <c:v>4.9698699999999998E-8</c:v>
                </c:pt>
                <c:pt idx="9073">
                  <c:v>4.9705000000000001E-8</c:v>
                </c:pt>
                <c:pt idx="9074">
                  <c:v>4.9711199999999998E-8</c:v>
                </c:pt>
                <c:pt idx="9075">
                  <c:v>4.9717500000000002E-8</c:v>
                </c:pt>
                <c:pt idx="9076">
                  <c:v>4.9723699999999999E-8</c:v>
                </c:pt>
                <c:pt idx="9077">
                  <c:v>4.9730000000000003E-8</c:v>
                </c:pt>
                <c:pt idx="9078">
                  <c:v>4.97362E-8</c:v>
                </c:pt>
                <c:pt idx="9079">
                  <c:v>4.9742499999999997E-8</c:v>
                </c:pt>
                <c:pt idx="9080">
                  <c:v>4.9748700000000001E-8</c:v>
                </c:pt>
                <c:pt idx="9081">
                  <c:v>4.9754999999999998E-8</c:v>
                </c:pt>
                <c:pt idx="9082">
                  <c:v>4.9761200000000002E-8</c:v>
                </c:pt>
                <c:pt idx="9083">
                  <c:v>4.9767499999999999E-8</c:v>
                </c:pt>
                <c:pt idx="9084">
                  <c:v>4.9773700000000003E-8</c:v>
                </c:pt>
                <c:pt idx="9085">
                  <c:v>4.978E-8</c:v>
                </c:pt>
                <c:pt idx="9086">
                  <c:v>4.9786199999999998E-8</c:v>
                </c:pt>
                <c:pt idx="9087">
                  <c:v>4.9792500000000001E-8</c:v>
                </c:pt>
                <c:pt idx="9088">
                  <c:v>4.9798699999999998E-8</c:v>
                </c:pt>
                <c:pt idx="9089">
                  <c:v>4.9805000000000002E-8</c:v>
                </c:pt>
                <c:pt idx="9090">
                  <c:v>4.9811199999999999E-8</c:v>
                </c:pt>
                <c:pt idx="9091">
                  <c:v>4.9817500000000003E-8</c:v>
                </c:pt>
                <c:pt idx="9092">
                  <c:v>4.98237E-8</c:v>
                </c:pt>
                <c:pt idx="9093">
                  <c:v>4.9829999999999997E-8</c:v>
                </c:pt>
                <c:pt idx="9094">
                  <c:v>4.9836200000000001E-8</c:v>
                </c:pt>
                <c:pt idx="9095">
                  <c:v>4.9842499999999998E-8</c:v>
                </c:pt>
                <c:pt idx="9096">
                  <c:v>4.9848700000000002E-8</c:v>
                </c:pt>
                <c:pt idx="9097">
                  <c:v>4.9854999999999999E-8</c:v>
                </c:pt>
                <c:pt idx="9098">
                  <c:v>4.9861200000000003E-8</c:v>
                </c:pt>
                <c:pt idx="9099">
                  <c:v>4.98675E-8</c:v>
                </c:pt>
                <c:pt idx="9100">
                  <c:v>4.9873699999999997E-8</c:v>
                </c:pt>
                <c:pt idx="9101">
                  <c:v>4.9880000000000001E-8</c:v>
                </c:pt>
                <c:pt idx="9102">
                  <c:v>4.9886199999999998E-8</c:v>
                </c:pt>
                <c:pt idx="9103">
                  <c:v>4.9892500000000002E-8</c:v>
                </c:pt>
                <c:pt idx="9104">
                  <c:v>4.9898699999999999E-8</c:v>
                </c:pt>
                <c:pt idx="9105">
                  <c:v>4.9905000000000003E-8</c:v>
                </c:pt>
                <c:pt idx="9106">
                  <c:v>4.99112E-8</c:v>
                </c:pt>
                <c:pt idx="9107">
                  <c:v>4.9917499999999997E-8</c:v>
                </c:pt>
                <c:pt idx="9108">
                  <c:v>4.9923700000000001E-8</c:v>
                </c:pt>
                <c:pt idx="9109">
                  <c:v>4.9929999999999998E-8</c:v>
                </c:pt>
                <c:pt idx="9110">
                  <c:v>4.9936200000000002E-8</c:v>
                </c:pt>
                <c:pt idx="9111">
                  <c:v>4.9942499999999999E-8</c:v>
                </c:pt>
                <c:pt idx="9112">
                  <c:v>4.9948700000000003E-8</c:v>
                </c:pt>
                <c:pt idx="9113">
                  <c:v>4.9955E-8</c:v>
                </c:pt>
                <c:pt idx="9114">
                  <c:v>4.9961199999999997E-8</c:v>
                </c:pt>
                <c:pt idx="9115">
                  <c:v>4.9967500000000001E-8</c:v>
                </c:pt>
                <c:pt idx="9116">
                  <c:v>4.9973699999999998E-8</c:v>
                </c:pt>
                <c:pt idx="9117">
                  <c:v>4.9980000000000002E-8</c:v>
                </c:pt>
                <c:pt idx="9118">
                  <c:v>4.9986199999999999E-8</c:v>
                </c:pt>
                <c:pt idx="9119">
                  <c:v>4.9992500000000002E-8</c:v>
                </c:pt>
                <c:pt idx="9120">
                  <c:v>4.99987E-8</c:v>
                </c:pt>
                <c:pt idx="9121">
                  <c:v>5.0004999999999997E-8</c:v>
                </c:pt>
                <c:pt idx="9122">
                  <c:v>5.0011200000000001E-8</c:v>
                </c:pt>
                <c:pt idx="9123">
                  <c:v>5.0017499999999998E-8</c:v>
                </c:pt>
                <c:pt idx="9124">
                  <c:v>5.0023700000000002E-8</c:v>
                </c:pt>
                <c:pt idx="9125">
                  <c:v>5.0029999999999999E-8</c:v>
                </c:pt>
                <c:pt idx="9126">
                  <c:v>5.0036200000000003E-8</c:v>
                </c:pt>
                <c:pt idx="9127">
                  <c:v>5.00425E-8</c:v>
                </c:pt>
                <c:pt idx="9128">
                  <c:v>5.0048699999999997E-8</c:v>
                </c:pt>
                <c:pt idx="9129">
                  <c:v>5.0055000000000001E-8</c:v>
                </c:pt>
                <c:pt idx="9130">
                  <c:v>5.0061199999999998E-8</c:v>
                </c:pt>
                <c:pt idx="9131">
                  <c:v>5.0067500000000001E-8</c:v>
                </c:pt>
                <c:pt idx="9132">
                  <c:v>5.0073699999999999E-8</c:v>
                </c:pt>
                <c:pt idx="9133">
                  <c:v>5.0080000000000002E-8</c:v>
                </c:pt>
                <c:pt idx="9134">
                  <c:v>5.00862E-8</c:v>
                </c:pt>
                <c:pt idx="9135">
                  <c:v>5.0092499999999997E-8</c:v>
                </c:pt>
                <c:pt idx="9136">
                  <c:v>5.0098700000000001E-8</c:v>
                </c:pt>
                <c:pt idx="9137">
                  <c:v>5.0104999999999998E-8</c:v>
                </c:pt>
                <c:pt idx="9138">
                  <c:v>5.0111200000000002E-8</c:v>
                </c:pt>
                <c:pt idx="9139">
                  <c:v>5.0117499999999999E-8</c:v>
                </c:pt>
                <c:pt idx="9140">
                  <c:v>5.0123700000000003E-8</c:v>
                </c:pt>
                <c:pt idx="9141">
                  <c:v>5.013E-8</c:v>
                </c:pt>
                <c:pt idx="9142">
                  <c:v>5.0136199999999997E-8</c:v>
                </c:pt>
                <c:pt idx="9143">
                  <c:v>5.0142500000000001E-8</c:v>
                </c:pt>
                <c:pt idx="9144">
                  <c:v>5.0148699999999998E-8</c:v>
                </c:pt>
                <c:pt idx="9145">
                  <c:v>5.0155000000000001E-8</c:v>
                </c:pt>
                <c:pt idx="9146">
                  <c:v>5.0161199999999999E-8</c:v>
                </c:pt>
                <c:pt idx="9147">
                  <c:v>5.0167500000000002E-8</c:v>
                </c:pt>
                <c:pt idx="9148">
                  <c:v>5.01737E-8</c:v>
                </c:pt>
                <c:pt idx="9149">
                  <c:v>5.0179999999999997E-8</c:v>
                </c:pt>
                <c:pt idx="9150">
                  <c:v>5.0186200000000001E-8</c:v>
                </c:pt>
                <c:pt idx="9151">
                  <c:v>5.0192499999999998E-8</c:v>
                </c:pt>
                <c:pt idx="9152">
                  <c:v>5.0198700000000002E-8</c:v>
                </c:pt>
                <c:pt idx="9153">
                  <c:v>5.0204999999999999E-8</c:v>
                </c:pt>
                <c:pt idx="9154">
                  <c:v>5.0211200000000003E-8</c:v>
                </c:pt>
                <c:pt idx="9155">
                  <c:v>5.02175E-8</c:v>
                </c:pt>
                <c:pt idx="9156">
                  <c:v>5.0223699999999997E-8</c:v>
                </c:pt>
                <c:pt idx="9157">
                  <c:v>5.023E-8</c:v>
                </c:pt>
                <c:pt idx="9158">
                  <c:v>5.0236199999999998E-8</c:v>
                </c:pt>
                <c:pt idx="9159">
                  <c:v>5.0242500000000001E-8</c:v>
                </c:pt>
                <c:pt idx="9160">
                  <c:v>5.0248699999999999E-8</c:v>
                </c:pt>
                <c:pt idx="9161">
                  <c:v>5.0255000000000002E-8</c:v>
                </c:pt>
                <c:pt idx="9162">
                  <c:v>5.02612E-8</c:v>
                </c:pt>
                <c:pt idx="9163">
                  <c:v>5.0267500000000003E-8</c:v>
                </c:pt>
                <c:pt idx="9164">
                  <c:v>5.0273700000000001E-8</c:v>
                </c:pt>
                <c:pt idx="9165">
                  <c:v>5.0279999999999998E-8</c:v>
                </c:pt>
                <c:pt idx="9166">
                  <c:v>5.0286200000000002E-8</c:v>
                </c:pt>
                <c:pt idx="9167">
                  <c:v>5.0292499999999999E-8</c:v>
                </c:pt>
                <c:pt idx="9168">
                  <c:v>5.0298700000000003E-8</c:v>
                </c:pt>
                <c:pt idx="9169">
                  <c:v>5.0304999999999999E-8</c:v>
                </c:pt>
                <c:pt idx="9170">
                  <c:v>5.0311199999999997E-8</c:v>
                </c:pt>
                <c:pt idx="9171">
                  <c:v>5.03175E-8</c:v>
                </c:pt>
                <c:pt idx="9172">
                  <c:v>5.0323699999999998E-8</c:v>
                </c:pt>
                <c:pt idx="9173">
                  <c:v>5.0330000000000001E-8</c:v>
                </c:pt>
                <c:pt idx="9174">
                  <c:v>5.0336199999999999E-8</c:v>
                </c:pt>
                <c:pt idx="9175">
                  <c:v>5.0342500000000002E-8</c:v>
                </c:pt>
                <c:pt idx="9176">
                  <c:v>5.03487E-8</c:v>
                </c:pt>
                <c:pt idx="9177">
                  <c:v>5.0355000000000003E-8</c:v>
                </c:pt>
                <c:pt idx="9178">
                  <c:v>5.0361200000000001E-8</c:v>
                </c:pt>
                <c:pt idx="9179">
                  <c:v>5.0367499999999998E-8</c:v>
                </c:pt>
                <c:pt idx="9180">
                  <c:v>5.0373700000000002E-8</c:v>
                </c:pt>
                <c:pt idx="9181">
                  <c:v>5.0379999999999998E-8</c:v>
                </c:pt>
                <c:pt idx="9182">
                  <c:v>5.0386200000000003E-8</c:v>
                </c:pt>
                <c:pt idx="9183">
                  <c:v>5.0392499999999999E-8</c:v>
                </c:pt>
                <c:pt idx="9184">
                  <c:v>5.0398699999999997E-8</c:v>
                </c:pt>
                <c:pt idx="9185">
                  <c:v>5.0405E-8</c:v>
                </c:pt>
                <c:pt idx="9186">
                  <c:v>5.0411199999999998E-8</c:v>
                </c:pt>
                <c:pt idx="9187">
                  <c:v>5.0417500000000001E-8</c:v>
                </c:pt>
                <c:pt idx="9188">
                  <c:v>5.0423699999999999E-8</c:v>
                </c:pt>
                <c:pt idx="9189">
                  <c:v>5.0430000000000002E-8</c:v>
                </c:pt>
                <c:pt idx="9190">
                  <c:v>5.04362E-8</c:v>
                </c:pt>
                <c:pt idx="9191">
                  <c:v>5.0442500000000003E-8</c:v>
                </c:pt>
                <c:pt idx="9192">
                  <c:v>5.0448700000000001E-8</c:v>
                </c:pt>
                <c:pt idx="9193">
                  <c:v>5.0454999999999998E-8</c:v>
                </c:pt>
                <c:pt idx="9194">
                  <c:v>5.0461200000000002E-8</c:v>
                </c:pt>
                <c:pt idx="9195">
                  <c:v>5.0467499999999998E-8</c:v>
                </c:pt>
                <c:pt idx="9196">
                  <c:v>5.0473700000000003E-8</c:v>
                </c:pt>
                <c:pt idx="9197">
                  <c:v>5.0479999999999999E-8</c:v>
                </c:pt>
                <c:pt idx="9198">
                  <c:v>5.0486199999999997E-8</c:v>
                </c:pt>
                <c:pt idx="9199">
                  <c:v>5.04925E-8</c:v>
                </c:pt>
                <c:pt idx="9200">
                  <c:v>5.0498699999999998E-8</c:v>
                </c:pt>
                <c:pt idx="9201">
                  <c:v>5.0505000000000001E-8</c:v>
                </c:pt>
                <c:pt idx="9202">
                  <c:v>5.0511199999999999E-8</c:v>
                </c:pt>
                <c:pt idx="9203">
                  <c:v>5.0517500000000002E-8</c:v>
                </c:pt>
                <c:pt idx="9204">
                  <c:v>5.05237E-8</c:v>
                </c:pt>
                <c:pt idx="9205">
                  <c:v>5.0530000000000003E-8</c:v>
                </c:pt>
                <c:pt idx="9206">
                  <c:v>5.0536200000000001E-8</c:v>
                </c:pt>
                <c:pt idx="9207">
                  <c:v>5.0542499999999997E-8</c:v>
                </c:pt>
                <c:pt idx="9208">
                  <c:v>5.0548700000000002E-8</c:v>
                </c:pt>
                <c:pt idx="9209">
                  <c:v>5.0554999999999998E-8</c:v>
                </c:pt>
                <c:pt idx="9210">
                  <c:v>5.0561200000000003E-8</c:v>
                </c:pt>
                <c:pt idx="9211">
                  <c:v>5.0567499999999999E-8</c:v>
                </c:pt>
                <c:pt idx="9212">
                  <c:v>5.0573699999999997E-8</c:v>
                </c:pt>
                <c:pt idx="9213">
                  <c:v>5.058E-8</c:v>
                </c:pt>
                <c:pt idx="9214">
                  <c:v>5.0586199999999998E-8</c:v>
                </c:pt>
                <c:pt idx="9215">
                  <c:v>5.0592500000000001E-8</c:v>
                </c:pt>
                <c:pt idx="9216">
                  <c:v>5.0598699999999999E-8</c:v>
                </c:pt>
                <c:pt idx="9217">
                  <c:v>5.0605000000000002E-8</c:v>
                </c:pt>
                <c:pt idx="9218">
                  <c:v>5.06112E-8</c:v>
                </c:pt>
                <c:pt idx="9219">
                  <c:v>5.0617500000000003E-8</c:v>
                </c:pt>
                <c:pt idx="9220">
                  <c:v>5.0623700000000001E-8</c:v>
                </c:pt>
                <c:pt idx="9221">
                  <c:v>5.0629999999999997E-8</c:v>
                </c:pt>
                <c:pt idx="9222">
                  <c:v>5.0636200000000002E-8</c:v>
                </c:pt>
                <c:pt idx="9223">
                  <c:v>5.0642499999999998E-8</c:v>
                </c:pt>
                <c:pt idx="9224">
                  <c:v>5.0648700000000003E-8</c:v>
                </c:pt>
                <c:pt idx="9225">
                  <c:v>5.0654999999999999E-8</c:v>
                </c:pt>
                <c:pt idx="9226">
                  <c:v>5.0661199999999997E-8</c:v>
                </c:pt>
                <c:pt idx="9227">
                  <c:v>5.06675E-8</c:v>
                </c:pt>
                <c:pt idx="9228">
                  <c:v>5.0673699999999998E-8</c:v>
                </c:pt>
                <c:pt idx="9229">
                  <c:v>5.0680000000000001E-8</c:v>
                </c:pt>
                <c:pt idx="9230">
                  <c:v>5.0686199999999999E-8</c:v>
                </c:pt>
                <c:pt idx="9231">
                  <c:v>5.0692500000000002E-8</c:v>
                </c:pt>
                <c:pt idx="9232">
                  <c:v>5.06987E-8</c:v>
                </c:pt>
                <c:pt idx="9233">
                  <c:v>5.0705000000000003E-8</c:v>
                </c:pt>
                <c:pt idx="9234">
                  <c:v>5.0711200000000001E-8</c:v>
                </c:pt>
                <c:pt idx="9235">
                  <c:v>5.0717499999999997E-8</c:v>
                </c:pt>
                <c:pt idx="9236">
                  <c:v>5.0723700000000002E-8</c:v>
                </c:pt>
                <c:pt idx="9237">
                  <c:v>5.0729999999999998E-8</c:v>
                </c:pt>
                <c:pt idx="9238">
                  <c:v>5.0736200000000003E-8</c:v>
                </c:pt>
                <c:pt idx="9239">
                  <c:v>5.0742499999999999E-8</c:v>
                </c:pt>
                <c:pt idx="9240">
                  <c:v>5.0748699999999997E-8</c:v>
                </c:pt>
                <c:pt idx="9241">
                  <c:v>5.0755E-8</c:v>
                </c:pt>
                <c:pt idx="9242">
                  <c:v>5.0761199999999998E-8</c:v>
                </c:pt>
                <c:pt idx="9243">
                  <c:v>5.0767500000000001E-8</c:v>
                </c:pt>
                <c:pt idx="9244">
                  <c:v>5.0773699999999999E-8</c:v>
                </c:pt>
                <c:pt idx="9245">
                  <c:v>5.0780000000000002E-8</c:v>
                </c:pt>
                <c:pt idx="9246">
                  <c:v>5.07862E-8</c:v>
                </c:pt>
                <c:pt idx="9247">
                  <c:v>5.0792500000000003E-8</c:v>
                </c:pt>
                <c:pt idx="9248">
                  <c:v>5.0798700000000001E-8</c:v>
                </c:pt>
                <c:pt idx="9249">
                  <c:v>5.0804999999999997E-8</c:v>
                </c:pt>
                <c:pt idx="9250">
                  <c:v>5.0811200000000002E-8</c:v>
                </c:pt>
                <c:pt idx="9251">
                  <c:v>5.0817499999999998E-8</c:v>
                </c:pt>
                <c:pt idx="9252">
                  <c:v>5.0823700000000003E-8</c:v>
                </c:pt>
                <c:pt idx="9253">
                  <c:v>5.0829999999999999E-8</c:v>
                </c:pt>
                <c:pt idx="9254">
                  <c:v>5.0836199999999997E-8</c:v>
                </c:pt>
                <c:pt idx="9255">
                  <c:v>5.08425E-8</c:v>
                </c:pt>
                <c:pt idx="9256">
                  <c:v>5.0848699999999998E-8</c:v>
                </c:pt>
                <c:pt idx="9257">
                  <c:v>5.0855000000000001E-8</c:v>
                </c:pt>
                <c:pt idx="9258">
                  <c:v>5.0861199999999999E-8</c:v>
                </c:pt>
                <c:pt idx="9259">
                  <c:v>5.0867500000000002E-8</c:v>
                </c:pt>
                <c:pt idx="9260">
                  <c:v>5.08737E-8</c:v>
                </c:pt>
                <c:pt idx="9261">
                  <c:v>5.0880000000000003E-8</c:v>
                </c:pt>
                <c:pt idx="9262">
                  <c:v>5.0886200000000001E-8</c:v>
                </c:pt>
                <c:pt idx="9263">
                  <c:v>5.0892499999999997E-8</c:v>
                </c:pt>
                <c:pt idx="9264">
                  <c:v>5.0898700000000002E-8</c:v>
                </c:pt>
                <c:pt idx="9265">
                  <c:v>5.0904999999999998E-8</c:v>
                </c:pt>
                <c:pt idx="9266">
                  <c:v>5.0911200000000003E-8</c:v>
                </c:pt>
                <c:pt idx="9267">
                  <c:v>5.0917499999999999E-8</c:v>
                </c:pt>
                <c:pt idx="9268">
                  <c:v>5.0923699999999997E-8</c:v>
                </c:pt>
                <c:pt idx="9269">
                  <c:v>5.093E-8</c:v>
                </c:pt>
                <c:pt idx="9270">
                  <c:v>5.0936199999999998E-8</c:v>
                </c:pt>
                <c:pt idx="9271">
                  <c:v>5.0942500000000001E-8</c:v>
                </c:pt>
                <c:pt idx="9272">
                  <c:v>5.0948699999999999E-8</c:v>
                </c:pt>
                <c:pt idx="9273">
                  <c:v>5.0955000000000002E-8</c:v>
                </c:pt>
                <c:pt idx="9274">
                  <c:v>5.09612E-8</c:v>
                </c:pt>
                <c:pt idx="9275">
                  <c:v>5.0967500000000003E-8</c:v>
                </c:pt>
                <c:pt idx="9276">
                  <c:v>5.0973700000000001E-8</c:v>
                </c:pt>
                <c:pt idx="9277">
                  <c:v>5.0979999999999997E-8</c:v>
                </c:pt>
                <c:pt idx="9278">
                  <c:v>5.0986200000000002E-8</c:v>
                </c:pt>
                <c:pt idx="9279">
                  <c:v>5.0992499999999998E-8</c:v>
                </c:pt>
                <c:pt idx="9280">
                  <c:v>5.0998700000000003E-8</c:v>
                </c:pt>
                <c:pt idx="9281">
                  <c:v>5.1004999999999999E-8</c:v>
                </c:pt>
                <c:pt idx="9282">
                  <c:v>5.1011199999999997E-8</c:v>
                </c:pt>
                <c:pt idx="9283">
                  <c:v>5.10175E-8</c:v>
                </c:pt>
                <c:pt idx="9284">
                  <c:v>5.1023699999999998E-8</c:v>
                </c:pt>
                <c:pt idx="9285">
                  <c:v>5.1030000000000001E-8</c:v>
                </c:pt>
                <c:pt idx="9286">
                  <c:v>5.1036199999999999E-8</c:v>
                </c:pt>
                <c:pt idx="9287">
                  <c:v>5.1042500000000002E-8</c:v>
                </c:pt>
                <c:pt idx="9288">
                  <c:v>5.10487E-8</c:v>
                </c:pt>
                <c:pt idx="9289">
                  <c:v>5.1055000000000003E-8</c:v>
                </c:pt>
                <c:pt idx="9290">
                  <c:v>5.1061200000000001E-8</c:v>
                </c:pt>
                <c:pt idx="9291">
                  <c:v>5.1067499999999997E-8</c:v>
                </c:pt>
                <c:pt idx="9292">
                  <c:v>5.1073700000000002E-8</c:v>
                </c:pt>
                <c:pt idx="9293">
                  <c:v>5.1079999999999998E-8</c:v>
                </c:pt>
                <c:pt idx="9294">
                  <c:v>5.1086200000000003E-8</c:v>
                </c:pt>
                <c:pt idx="9295">
                  <c:v>5.1092499999999999E-8</c:v>
                </c:pt>
                <c:pt idx="9296">
                  <c:v>5.1098699999999997E-8</c:v>
                </c:pt>
                <c:pt idx="9297">
                  <c:v>5.1105E-8</c:v>
                </c:pt>
                <c:pt idx="9298">
                  <c:v>5.1111199999999998E-8</c:v>
                </c:pt>
                <c:pt idx="9299">
                  <c:v>5.1117500000000001E-8</c:v>
                </c:pt>
                <c:pt idx="9300">
                  <c:v>5.1123699999999999E-8</c:v>
                </c:pt>
                <c:pt idx="9301">
                  <c:v>5.1130000000000002E-8</c:v>
                </c:pt>
                <c:pt idx="9302">
                  <c:v>5.11362E-8</c:v>
                </c:pt>
                <c:pt idx="9303">
                  <c:v>5.1142500000000003E-8</c:v>
                </c:pt>
                <c:pt idx="9304">
                  <c:v>5.1148700000000001E-8</c:v>
                </c:pt>
                <c:pt idx="9305">
                  <c:v>5.1154999999999997E-8</c:v>
                </c:pt>
                <c:pt idx="9306">
                  <c:v>5.1161200000000002E-8</c:v>
                </c:pt>
                <c:pt idx="9307">
                  <c:v>5.1167499999999998E-8</c:v>
                </c:pt>
                <c:pt idx="9308">
                  <c:v>5.1173700000000002E-8</c:v>
                </c:pt>
                <c:pt idx="9309">
                  <c:v>5.1179999999999999E-8</c:v>
                </c:pt>
                <c:pt idx="9310">
                  <c:v>5.1186199999999997E-8</c:v>
                </c:pt>
                <c:pt idx="9311">
                  <c:v>5.11925E-8</c:v>
                </c:pt>
                <c:pt idx="9312">
                  <c:v>5.1198699999999998E-8</c:v>
                </c:pt>
                <c:pt idx="9313">
                  <c:v>5.1205000000000001E-8</c:v>
                </c:pt>
                <c:pt idx="9314">
                  <c:v>5.1211199999999999E-8</c:v>
                </c:pt>
                <c:pt idx="9315">
                  <c:v>5.1217500000000002E-8</c:v>
                </c:pt>
                <c:pt idx="9316">
                  <c:v>5.12237E-8</c:v>
                </c:pt>
                <c:pt idx="9317">
                  <c:v>5.1230000000000003E-8</c:v>
                </c:pt>
                <c:pt idx="9318">
                  <c:v>5.1236200000000001E-8</c:v>
                </c:pt>
                <c:pt idx="9319">
                  <c:v>5.1242499999999997E-8</c:v>
                </c:pt>
                <c:pt idx="9320">
                  <c:v>5.1248700000000002E-8</c:v>
                </c:pt>
                <c:pt idx="9321">
                  <c:v>5.1254999999999998E-8</c:v>
                </c:pt>
                <c:pt idx="9322">
                  <c:v>5.1261200000000002E-8</c:v>
                </c:pt>
                <c:pt idx="9323">
                  <c:v>5.1267499999999999E-8</c:v>
                </c:pt>
                <c:pt idx="9324">
                  <c:v>5.1273699999999997E-8</c:v>
                </c:pt>
                <c:pt idx="9325">
                  <c:v>5.128E-8</c:v>
                </c:pt>
                <c:pt idx="9326">
                  <c:v>5.1286199999999998E-8</c:v>
                </c:pt>
                <c:pt idx="9327">
                  <c:v>5.1292500000000001E-8</c:v>
                </c:pt>
                <c:pt idx="9328">
                  <c:v>5.1298699999999999E-8</c:v>
                </c:pt>
                <c:pt idx="9329">
                  <c:v>5.1305000000000002E-8</c:v>
                </c:pt>
                <c:pt idx="9330">
                  <c:v>5.13112E-8</c:v>
                </c:pt>
                <c:pt idx="9331">
                  <c:v>5.1317500000000003E-8</c:v>
                </c:pt>
                <c:pt idx="9332">
                  <c:v>5.1323700000000001E-8</c:v>
                </c:pt>
                <c:pt idx="9333">
                  <c:v>5.1329999999999997E-8</c:v>
                </c:pt>
                <c:pt idx="9334">
                  <c:v>5.1336200000000001E-8</c:v>
                </c:pt>
                <c:pt idx="9335">
                  <c:v>5.1342499999999998E-8</c:v>
                </c:pt>
                <c:pt idx="9336">
                  <c:v>5.1348700000000002E-8</c:v>
                </c:pt>
                <c:pt idx="9337">
                  <c:v>5.1354999999999999E-8</c:v>
                </c:pt>
                <c:pt idx="9338">
                  <c:v>5.1361199999999997E-8</c:v>
                </c:pt>
                <c:pt idx="9339">
                  <c:v>5.13675E-8</c:v>
                </c:pt>
                <c:pt idx="9340">
                  <c:v>5.1373699999999998E-8</c:v>
                </c:pt>
                <c:pt idx="9341">
                  <c:v>5.1380000000000001E-8</c:v>
                </c:pt>
                <c:pt idx="9342">
                  <c:v>5.1386199999999999E-8</c:v>
                </c:pt>
                <c:pt idx="9343">
                  <c:v>5.1392500000000002E-8</c:v>
                </c:pt>
                <c:pt idx="9344">
                  <c:v>5.13987E-8</c:v>
                </c:pt>
                <c:pt idx="9345">
                  <c:v>5.1405000000000003E-8</c:v>
                </c:pt>
                <c:pt idx="9346">
                  <c:v>5.14112E-8</c:v>
                </c:pt>
                <c:pt idx="9347">
                  <c:v>5.1417499999999997E-8</c:v>
                </c:pt>
                <c:pt idx="9348">
                  <c:v>5.1423700000000001E-8</c:v>
                </c:pt>
                <c:pt idx="9349">
                  <c:v>5.1429999999999998E-8</c:v>
                </c:pt>
                <c:pt idx="9350">
                  <c:v>5.1436200000000002E-8</c:v>
                </c:pt>
                <c:pt idx="9351">
                  <c:v>5.1442499999999999E-8</c:v>
                </c:pt>
                <c:pt idx="9352">
                  <c:v>5.1448700000000003E-8</c:v>
                </c:pt>
                <c:pt idx="9353">
                  <c:v>5.1455E-8</c:v>
                </c:pt>
                <c:pt idx="9354">
                  <c:v>5.1461199999999998E-8</c:v>
                </c:pt>
                <c:pt idx="9355">
                  <c:v>5.1467500000000001E-8</c:v>
                </c:pt>
                <c:pt idx="9356">
                  <c:v>5.1473699999999999E-8</c:v>
                </c:pt>
                <c:pt idx="9357">
                  <c:v>5.1480000000000002E-8</c:v>
                </c:pt>
                <c:pt idx="9358">
                  <c:v>5.1486199999999999E-8</c:v>
                </c:pt>
                <c:pt idx="9359">
                  <c:v>5.1492500000000003E-8</c:v>
                </c:pt>
                <c:pt idx="9360">
                  <c:v>5.14987E-8</c:v>
                </c:pt>
                <c:pt idx="9361">
                  <c:v>5.1504999999999997E-8</c:v>
                </c:pt>
                <c:pt idx="9362">
                  <c:v>5.1511200000000001E-8</c:v>
                </c:pt>
                <c:pt idx="9363">
                  <c:v>5.1517499999999998E-8</c:v>
                </c:pt>
                <c:pt idx="9364">
                  <c:v>5.1523700000000002E-8</c:v>
                </c:pt>
                <c:pt idx="9365">
                  <c:v>5.1529999999999999E-8</c:v>
                </c:pt>
                <c:pt idx="9366">
                  <c:v>5.1536200000000003E-8</c:v>
                </c:pt>
                <c:pt idx="9367">
                  <c:v>5.15425E-8</c:v>
                </c:pt>
                <c:pt idx="9368">
                  <c:v>5.1548699999999998E-8</c:v>
                </c:pt>
                <c:pt idx="9369">
                  <c:v>5.1555000000000001E-8</c:v>
                </c:pt>
                <c:pt idx="9370">
                  <c:v>5.1561199999999999E-8</c:v>
                </c:pt>
                <c:pt idx="9371">
                  <c:v>5.1567500000000002E-8</c:v>
                </c:pt>
                <c:pt idx="9372">
                  <c:v>5.1573699999999999E-8</c:v>
                </c:pt>
                <c:pt idx="9373">
                  <c:v>5.1580000000000003E-8</c:v>
                </c:pt>
                <c:pt idx="9374">
                  <c:v>5.15862E-8</c:v>
                </c:pt>
                <c:pt idx="9375">
                  <c:v>5.1592499999999997E-8</c:v>
                </c:pt>
                <c:pt idx="9376">
                  <c:v>5.1598700000000001E-8</c:v>
                </c:pt>
                <c:pt idx="9377">
                  <c:v>5.1604999999999998E-8</c:v>
                </c:pt>
                <c:pt idx="9378">
                  <c:v>5.1611200000000002E-8</c:v>
                </c:pt>
                <c:pt idx="9379">
                  <c:v>5.1617499999999999E-8</c:v>
                </c:pt>
                <c:pt idx="9380">
                  <c:v>5.1623700000000003E-8</c:v>
                </c:pt>
                <c:pt idx="9381">
                  <c:v>5.163E-8</c:v>
                </c:pt>
                <c:pt idx="9382">
                  <c:v>5.1636199999999998E-8</c:v>
                </c:pt>
                <c:pt idx="9383">
                  <c:v>5.1642500000000001E-8</c:v>
                </c:pt>
                <c:pt idx="9384">
                  <c:v>5.1648699999999998E-8</c:v>
                </c:pt>
                <c:pt idx="9385">
                  <c:v>5.1655000000000002E-8</c:v>
                </c:pt>
                <c:pt idx="9386">
                  <c:v>5.1661199999999999E-8</c:v>
                </c:pt>
                <c:pt idx="9387">
                  <c:v>5.1667500000000003E-8</c:v>
                </c:pt>
                <c:pt idx="9388">
                  <c:v>5.16737E-8</c:v>
                </c:pt>
                <c:pt idx="9389">
                  <c:v>5.1679999999999997E-8</c:v>
                </c:pt>
                <c:pt idx="9390">
                  <c:v>5.1686200000000001E-8</c:v>
                </c:pt>
                <c:pt idx="9391">
                  <c:v>5.1692499999999998E-8</c:v>
                </c:pt>
                <c:pt idx="9392">
                  <c:v>5.1698700000000002E-8</c:v>
                </c:pt>
                <c:pt idx="9393">
                  <c:v>5.1704999999999999E-8</c:v>
                </c:pt>
                <c:pt idx="9394">
                  <c:v>5.1711200000000003E-8</c:v>
                </c:pt>
                <c:pt idx="9395">
                  <c:v>5.17175E-8</c:v>
                </c:pt>
                <c:pt idx="9396">
                  <c:v>5.1723699999999997E-8</c:v>
                </c:pt>
                <c:pt idx="9397">
                  <c:v>5.1730000000000001E-8</c:v>
                </c:pt>
                <c:pt idx="9398">
                  <c:v>5.1736199999999998E-8</c:v>
                </c:pt>
                <c:pt idx="9399">
                  <c:v>5.1742500000000002E-8</c:v>
                </c:pt>
                <c:pt idx="9400">
                  <c:v>5.1748699999999999E-8</c:v>
                </c:pt>
                <c:pt idx="9401">
                  <c:v>5.1755000000000003E-8</c:v>
                </c:pt>
                <c:pt idx="9402">
                  <c:v>5.17612E-8</c:v>
                </c:pt>
                <c:pt idx="9403">
                  <c:v>5.1767499999999997E-8</c:v>
                </c:pt>
                <c:pt idx="9404">
                  <c:v>5.1773700000000001E-8</c:v>
                </c:pt>
                <c:pt idx="9405">
                  <c:v>5.1779999999999998E-8</c:v>
                </c:pt>
                <c:pt idx="9406">
                  <c:v>5.1786200000000002E-8</c:v>
                </c:pt>
                <c:pt idx="9407">
                  <c:v>5.1792499999999999E-8</c:v>
                </c:pt>
                <c:pt idx="9408">
                  <c:v>5.1798700000000003E-8</c:v>
                </c:pt>
                <c:pt idx="9409">
                  <c:v>5.1805E-8</c:v>
                </c:pt>
                <c:pt idx="9410">
                  <c:v>5.1811199999999997E-8</c:v>
                </c:pt>
                <c:pt idx="9411">
                  <c:v>5.1817500000000001E-8</c:v>
                </c:pt>
                <c:pt idx="9412">
                  <c:v>5.1823699999999998E-8</c:v>
                </c:pt>
                <c:pt idx="9413">
                  <c:v>5.1830000000000002E-8</c:v>
                </c:pt>
                <c:pt idx="9414">
                  <c:v>5.1836199999999999E-8</c:v>
                </c:pt>
                <c:pt idx="9415">
                  <c:v>5.1842500000000002E-8</c:v>
                </c:pt>
                <c:pt idx="9416">
                  <c:v>5.18487E-8</c:v>
                </c:pt>
                <c:pt idx="9417">
                  <c:v>5.1854999999999997E-8</c:v>
                </c:pt>
                <c:pt idx="9418">
                  <c:v>5.1861200000000001E-8</c:v>
                </c:pt>
                <c:pt idx="9419">
                  <c:v>5.1867499999999998E-8</c:v>
                </c:pt>
                <c:pt idx="9420">
                  <c:v>5.1873700000000002E-8</c:v>
                </c:pt>
                <c:pt idx="9421">
                  <c:v>5.1879999999999999E-8</c:v>
                </c:pt>
                <c:pt idx="9422">
                  <c:v>5.1886200000000003E-8</c:v>
                </c:pt>
                <c:pt idx="9423">
                  <c:v>5.18925E-8</c:v>
                </c:pt>
                <c:pt idx="9424">
                  <c:v>5.1898699999999997E-8</c:v>
                </c:pt>
                <c:pt idx="9425">
                  <c:v>5.1905000000000001E-8</c:v>
                </c:pt>
                <c:pt idx="9426">
                  <c:v>5.1911199999999998E-8</c:v>
                </c:pt>
                <c:pt idx="9427">
                  <c:v>5.1917500000000002E-8</c:v>
                </c:pt>
                <c:pt idx="9428">
                  <c:v>5.1923699999999999E-8</c:v>
                </c:pt>
                <c:pt idx="9429">
                  <c:v>5.1930000000000002E-8</c:v>
                </c:pt>
                <c:pt idx="9430">
                  <c:v>5.19362E-8</c:v>
                </c:pt>
                <c:pt idx="9431">
                  <c:v>5.1942499999999997E-8</c:v>
                </c:pt>
                <c:pt idx="9432">
                  <c:v>5.1948700000000001E-8</c:v>
                </c:pt>
                <c:pt idx="9433">
                  <c:v>5.1954999999999998E-8</c:v>
                </c:pt>
                <c:pt idx="9434">
                  <c:v>5.1961200000000002E-8</c:v>
                </c:pt>
                <c:pt idx="9435">
                  <c:v>5.1967499999999999E-8</c:v>
                </c:pt>
                <c:pt idx="9436">
                  <c:v>5.1973700000000003E-8</c:v>
                </c:pt>
                <c:pt idx="9437">
                  <c:v>5.198E-8</c:v>
                </c:pt>
                <c:pt idx="9438">
                  <c:v>5.1986199999999997E-8</c:v>
                </c:pt>
                <c:pt idx="9439">
                  <c:v>5.1992500000000001E-8</c:v>
                </c:pt>
                <c:pt idx="9440">
                  <c:v>5.1998699999999998E-8</c:v>
                </c:pt>
                <c:pt idx="9441">
                  <c:v>5.2005000000000001E-8</c:v>
                </c:pt>
                <c:pt idx="9442">
                  <c:v>5.2011199999999999E-8</c:v>
                </c:pt>
                <c:pt idx="9443">
                  <c:v>5.2017500000000002E-8</c:v>
                </c:pt>
                <c:pt idx="9444">
                  <c:v>5.20237E-8</c:v>
                </c:pt>
                <c:pt idx="9445">
                  <c:v>5.2029999999999997E-8</c:v>
                </c:pt>
                <c:pt idx="9446">
                  <c:v>5.2036200000000001E-8</c:v>
                </c:pt>
                <c:pt idx="9447">
                  <c:v>5.2042499999999998E-8</c:v>
                </c:pt>
                <c:pt idx="9448">
                  <c:v>5.2048700000000002E-8</c:v>
                </c:pt>
                <c:pt idx="9449">
                  <c:v>5.2054999999999999E-8</c:v>
                </c:pt>
                <c:pt idx="9450">
                  <c:v>5.2061200000000003E-8</c:v>
                </c:pt>
                <c:pt idx="9451">
                  <c:v>5.20675E-8</c:v>
                </c:pt>
                <c:pt idx="9452">
                  <c:v>5.2073699999999997E-8</c:v>
                </c:pt>
                <c:pt idx="9453">
                  <c:v>5.208E-8</c:v>
                </c:pt>
                <c:pt idx="9454">
                  <c:v>5.2086199999999998E-8</c:v>
                </c:pt>
                <c:pt idx="9455">
                  <c:v>5.2092500000000001E-8</c:v>
                </c:pt>
                <c:pt idx="9456">
                  <c:v>5.2098699999999999E-8</c:v>
                </c:pt>
                <c:pt idx="9457">
                  <c:v>5.2105000000000002E-8</c:v>
                </c:pt>
                <c:pt idx="9458">
                  <c:v>5.21112E-8</c:v>
                </c:pt>
                <c:pt idx="9459">
                  <c:v>5.2117500000000003E-8</c:v>
                </c:pt>
                <c:pt idx="9460">
                  <c:v>5.2123700000000001E-8</c:v>
                </c:pt>
                <c:pt idx="9461">
                  <c:v>5.2129999999999998E-8</c:v>
                </c:pt>
                <c:pt idx="9462">
                  <c:v>5.2136200000000002E-8</c:v>
                </c:pt>
                <c:pt idx="9463">
                  <c:v>5.2142499999999999E-8</c:v>
                </c:pt>
                <c:pt idx="9464">
                  <c:v>5.2148700000000003E-8</c:v>
                </c:pt>
                <c:pt idx="9465">
                  <c:v>5.2154999999999999E-8</c:v>
                </c:pt>
                <c:pt idx="9466">
                  <c:v>5.2161199999999997E-8</c:v>
                </c:pt>
                <c:pt idx="9467">
                  <c:v>5.21675E-8</c:v>
                </c:pt>
                <c:pt idx="9468">
                  <c:v>5.2173699999999998E-8</c:v>
                </c:pt>
                <c:pt idx="9469">
                  <c:v>5.2180000000000001E-8</c:v>
                </c:pt>
                <c:pt idx="9470">
                  <c:v>5.2186199999999999E-8</c:v>
                </c:pt>
                <c:pt idx="9471">
                  <c:v>5.2192500000000002E-8</c:v>
                </c:pt>
                <c:pt idx="9472">
                  <c:v>5.21987E-8</c:v>
                </c:pt>
                <c:pt idx="9473">
                  <c:v>5.2205000000000003E-8</c:v>
                </c:pt>
                <c:pt idx="9474">
                  <c:v>5.2211200000000001E-8</c:v>
                </c:pt>
                <c:pt idx="9475">
                  <c:v>5.2217499999999998E-8</c:v>
                </c:pt>
                <c:pt idx="9476">
                  <c:v>5.2223700000000002E-8</c:v>
                </c:pt>
                <c:pt idx="9477">
                  <c:v>5.2229999999999999E-8</c:v>
                </c:pt>
                <c:pt idx="9478">
                  <c:v>5.2236200000000003E-8</c:v>
                </c:pt>
                <c:pt idx="9479">
                  <c:v>5.2242499999999999E-8</c:v>
                </c:pt>
                <c:pt idx="9480">
                  <c:v>5.2248699999999997E-8</c:v>
                </c:pt>
                <c:pt idx="9481">
                  <c:v>5.2255E-8</c:v>
                </c:pt>
                <c:pt idx="9482">
                  <c:v>5.2261199999999998E-8</c:v>
                </c:pt>
                <c:pt idx="9483">
                  <c:v>5.2267500000000001E-8</c:v>
                </c:pt>
                <c:pt idx="9484">
                  <c:v>5.2273699999999999E-8</c:v>
                </c:pt>
                <c:pt idx="9485">
                  <c:v>5.2280000000000002E-8</c:v>
                </c:pt>
                <c:pt idx="9486">
                  <c:v>5.22862E-8</c:v>
                </c:pt>
                <c:pt idx="9487">
                  <c:v>5.2292500000000003E-8</c:v>
                </c:pt>
                <c:pt idx="9488">
                  <c:v>5.2298700000000001E-8</c:v>
                </c:pt>
                <c:pt idx="9489">
                  <c:v>5.2304999999999998E-8</c:v>
                </c:pt>
                <c:pt idx="9490">
                  <c:v>5.2311200000000002E-8</c:v>
                </c:pt>
                <c:pt idx="9491">
                  <c:v>5.2317499999999998E-8</c:v>
                </c:pt>
                <c:pt idx="9492">
                  <c:v>5.2323700000000003E-8</c:v>
                </c:pt>
                <c:pt idx="9493">
                  <c:v>5.2329999999999999E-8</c:v>
                </c:pt>
                <c:pt idx="9494">
                  <c:v>5.2336199999999997E-8</c:v>
                </c:pt>
                <c:pt idx="9495">
                  <c:v>5.23425E-8</c:v>
                </c:pt>
                <c:pt idx="9496">
                  <c:v>5.2348699999999998E-8</c:v>
                </c:pt>
                <c:pt idx="9497">
                  <c:v>5.2355000000000001E-8</c:v>
                </c:pt>
                <c:pt idx="9498">
                  <c:v>5.2361199999999999E-8</c:v>
                </c:pt>
                <c:pt idx="9499">
                  <c:v>5.2367500000000002E-8</c:v>
                </c:pt>
                <c:pt idx="9500">
                  <c:v>5.23737E-8</c:v>
                </c:pt>
                <c:pt idx="9501">
                  <c:v>5.2380000000000003E-8</c:v>
                </c:pt>
                <c:pt idx="9502">
                  <c:v>5.2386200000000001E-8</c:v>
                </c:pt>
                <c:pt idx="9503">
                  <c:v>5.2392499999999997E-8</c:v>
                </c:pt>
                <c:pt idx="9504">
                  <c:v>5.2398700000000002E-8</c:v>
                </c:pt>
                <c:pt idx="9505">
                  <c:v>5.2404999999999998E-8</c:v>
                </c:pt>
                <c:pt idx="9506">
                  <c:v>5.2411200000000003E-8</c:v>
                </c:pt>
                <c:pt idx="9507">
                  <c:v>5.2417499999999999E-8</c:v>
                </c:pt>
                <c:pt idx="9508">
                  <c:v>5.2423699999999997E-8</c:v>
                </c:pt>
                <c:pt idx="9509">
                  <c:v>5.243E-8</c:v>
                </c:pt>
                <c:pt idx="9510">
                  <c:v>5.2436199999999998E-8</c:v>
                </c:pt>
                <c:pt idx="9511">
                  <c:v>5.2442500000000001E-8</c:v>
                </c:pt>
                <c:pt idx="9512">
                  <c:v>5.2448699999999999E-8</c:v>
                </c:pt>
                <c:pt idx="9513">
                  <c:v>5.2455000000000002E-8</c:v>
                </c:pt>
                <c:pt idx="9514">
                  <c:v>5.24612E-8</c:v>
                </c:pt>
                <c:pt idx="9515">
                  <c:v>5.2467500000000003E-8</c:v>
                </c:pt>
                <c:pt idx="9516">
                  <c:v>5.2473700000000001E-8</c:v>
                </c:pt>
                <c:pt idx="9517">
                  <c:v>5.2479999999999997E-8</c:v>
                </c:pt>
                <c:pt idx="9518">
                  <c:v>5.2486200000000002E-8</c:v>
                </c:pt>
                <c:pt idx="9519">
                  <c:v>5.2492499999999998E-8</c:v>
                </c:pt>
                <c:pt idx="9520">
                  <c:v>5.2498700000000003E-8</c:v>
                </c:pt>
                <c:pt idx="9521">
                  <c:v>5.2504999999999999E-8</c:v>
                </c:pt>
                <c:pt idx="9522">
                  <c:v>5.2511199999999997E-8</c:v>
                </c:pt>
                <c:pt idx="9523">
                  <c:v>5.25175E-8</c:v>
                </c:pt>
                <c:pt idx="9524">
                  <c:v>5.2523699999999998E-8</c:v>
                </c:pt>
                <c:pt idx="9525">
                  <c:v>5.2530000000000001E-8</c:v>
                </c:pt>
                <c:pt idx="9526">
                  <c:v>5.2536199999999999E-8</c:v>
                </c:pt>
                <c:pt idx="9527">
                  <c:v>5.2542500000000002E-8</c:v>
                </c:pt>
                <c:pt idx="9528">
                  <c:v>5.25487E-8</c:v>
                </c:pt>
                <c:pt idx="9529">
                  <c:v>5.2555000000000003E-8</c:v>
                </c:pt>
                <c:pt idx="9530">
                  <c:v>5.2561200000000001E-8</c:v>
                </c:pt>
                <c:pt idx="9531">
                  <c:v>5.2567499999999997E-8</c:v>
                </c:pt>
                <c:pt idx="9532">
                  <c:v>5.2573700000000002E-8</c:v>
                </c:pt>
                <c:pt idx="9533">
                  <c:v>5.2579999999999998E-8</c:v>
                </c:pt>
                <c:pt idx="9534">
                  <c:v>5.2586200000000003E-8</c:v>
                </c:pt>
                <c:pt idx="9535">
                  <c:v>5.2592499999999999E-8</c:v>
                </c:pt>
                <c:pt idx="9536">
                  <c:v>5.2598699999999997E-8</c:v>
                </c:pt>
                <c:pt idx="9537">
                  <c:v>5.2605E-8</c:v>
                </c:pt>
                <c:pt idx="9538">
                  <c:v>5.2611199999999998E-8</c:v>
                </c:pt>
                <c:pt idx="9539">
                  <c:v>5.2617500000000001E-8</c:v>
                </c:pt>
                <c:pt idx="9540">
                  <c:v>5.2623699999999999E-8</c:v>
                </c:pt>
                <c:pt idx="9541">
                  <c:v>5.2630000000000002E-8</c:v>
                </c:pt>
                <c:pt idx="9542">
                  <c:v>5.26362E-8</c:v>
                </c:pt>
                <c:pt idx="9543">
                  <c:v>5.2642500000000003E-8</c:v>
                </c:pt>
                <c:pt idx="9544">
                  <c:v>5.2648700000000001E-8</c:v>
                </c:pt>
                <c:pt idx="9545">
                  <c:v>5.2654999999999997E-8</c:v>
                </c:pt>
                <c:pt idx="9546">
                  <c:v>5.2661200000000002E-8</c:v>
                </c:pt>
                <c:pt idx="9547">
                  <c:v>5.2667499999999998E-8</c:v>
                </c:pt>
                <c:pt idx="9548">
                  <c:v>5.2673700000000003E-8</c:v>
                </c:pt>
                <c:pt idx="9549">
                  <c:v>5.2679999999999999E-8</c:v>
                </c:pt>
                <c:pt idx="9550">
                  <c:v>5.2686199999999997E-8</c:v>
                </c:pt>
                <c:pt idx="9551">
                  <c:v>5.26925E-8</c:v>
                </c:pt>
                <c:pt idx="9552">
                  <c:v>5.2698699999999998E-8</c:v>
                </c:pt>
                <c:pt idx="9553">
                  <c:v>5.2705000000000001E-8</c:v>
                </c:pt>
                <c:pt idx="9554">
                  <c:v>5.2711199999999999E-8</c:v>
                </c:pt>
                <c:pt idx="9555">
                  <c:v>5.2717500000000002E-8</c:v>
                </c:pt>
                <c:pt idx="9556">
                  <c:v>5.27237E-8</c:v>
                </c:pt>
                <c:pt idx="9557">
                  <c:v>5.2730000000000003E-8</c:v>
                </c:pt>
                <c:pt idx="9558">
                  <c:v>5.2736200000000001E-8</c:v>
                </c:pt>
                <c:pt idx="9559">
                  <c:v>5.2742499999999997E-8</c:v>
                </c:pt>
                <c:pt idx="9560">
                  <c:v>5.2748700000000002E-8</c:v>
                </c:pt>
                <c:pt idx="9561">
                  <c:v>5.2754999999999998E-8</c:v>
                </c:pt>
                <c:pt idx="9562">
                  <c:v>5.2761200000000003E-8</c:v>
                </c:pt>
                <c:pt idx="9563">
                  <c:v>5.2767499999999999E-8</c:v>
                </c:pt>
                <c:pt idx="9564">
                  <c:v>5.2773699999999997E-8</c:v>
                </c:pt>
                <c:pt idx="9565">
                  <c:v>5.278E-8</c:v>
                </c:pt>
                <c:pt idx="9566">
                  <c:v>5.2786199999999998E-8</c:v>
                </c:pt>
                <c:pt idx="9567">
                  <c:v>5.2792500000000001E-8</c:v>
                </c:pt>
                <c:pt idx="9568">
                  <c:v>5.2798699999999999E-8</c:v>
                </c:pt>
                <c:pt idx="9569">
                  <c:v>5.2805000000000002E-8</c:v>
                </c:pt>
                <c:pt idx="9570">
                  <c:v>5.28112E-8</c:v>
                </c:pt>
                <c:pt idx="9571">
                  <c:v>5.2817500000000003E-8</c:v>
                </c:pt>
                <c:pt idx="9572">
                  <c:v>5.2823700000000001E-8</c:v>
                </c:pt>
                <c:pt idx="9573">
                  <c:v>5.2829999999999997E-8</c:v>
                </c:pt>
                <c:pt idx="9574">
                  <c:v>5.2836200000000002E-8</c:v>
                </c:pt>
                <c:pt idx="9575">
                  <c:v>5.2842499999999998E-8</c:v>
                </c:pt>
                <c:pt idx="9576">
                  <c:v>5.2848700000000003E-8</c:v>
                </c:pt>
                <c:pt idx="9577">
                  <c:v>5.2854999999999999E-8</c:v>
                </c:pt>
                <c:pt idx="9578">
                  <c:v>5.2861199999999997E-8</c:v>
                </c:pt>
                <c:pt idx="9579">
                  <c:v>5.28675E-8</c:v>
                </c:pt>
                <c:pt idx="9580">
                  <c:v>5.2873699999999998E-8</c:v>
                </c:pt>
                <c:pt idx="9581">
                  <c:v>5.2880000000000001E-8</c:v>
                </c:pt>
                <c:pt idx="9582">
                  <c:v>5.2886199999999999E-8</c:v>
                </c:pt>
                <c:pt idx="9583">
                  <c:v>5.2892500000000002E-8</c:v>
                </c:pt>
                <c:pt idx="9584">
                  <c:v>5.28987E-8</c:v>
                </c:pt>
                <c:pt idx="9585">
                  <c:v>5.2905000000000003E-8</c:v>
                </c:pt>
                <c:pt idx="9586">
                  <c:v>5.2911200000000001E-8</c:v>
                </c:pt>
                <c:pt idx="9587">
                  <c:v>5.2917499999999997E-8</c:v>
                </c:pt>
                <c:pt idx="9588">
                  <c:v>5.2923700000000002E-8</c:v>
                </c:pt>
                <c:pt idx="9589">
                  <c:v>5.2929999999999998E-8</c:v>
                </c:pt>
                <c:pt idx="9590">
                  <c:v>5.2936200000000003E-8</c:v>
                </c:pt>
                <c:pt idx="9591">
                  <c:v>5.2942499999999999E-8</c:v>
                </c:pt>
                <c:pt idx="9592">
                  <c:v>5.2948699999999997E-8</c:v>
                </c:pt>
                <c:pt idx="9593">
                  <c:v>5.2955E-8</c:v>
                </c:pt>
                <c:pt idx="9594">
                  <c:v>5.2961199999999998E-8</c:v>
                </c:pt>
                <c:pt idx="9595">
                  <c:v>5.2967500000000001E-8</c:v>
                </c:pt>
                <c:pt idx="9596">
                  <c:v>5.2973699999999999E-8</c:v>
                </c:pt>
                <c:pt idx="9597">
                  <c:v>5.2980000000000002E-8</c:v>
                </c:pt>
                <c:pt idx="9598">
                  <c:v>5.29862E-8</c:v>
                </c:pt>
                <c:pt idx="9599">
                  <c:v>5.2992500000000003E-8</c:v>
                </c:pt>
                <c:pt idx="9600">
                  <c:v>5.2998700000000001E-8</c:v>
                </c:pt>
                <c:pt idx="9601">
                  <c:v>5.3004999999999997E-8</c:v>
                </c:pt>
                <c:pt idx="9602">
                  <c:v>5.3011200000000002E-8</c:v>
                </c:pt>
                <c:pt idx="9603">
                  <c:v>5.3017499999999998E-8</c:v>
                </c:pt>
                <c:pt idx="9604">
                  <c:v>5.3023700000000003E-8</c:v>
                </c:pt>
                <c:pt idx="9605">
                  <c:v>5.3029999999999999E-8</c:v>
                </c:pt>
                <c:pt idx="9606">
                  <c:v>5.3036199999999997E-8</c:v>
                </c:pt>
                <c:pt idx="9607">
                  <c:v>5.30425E-8</c:v>
                </c:pt>
                <c:pt idx="9608">
                  <c:v>5.3048699999999998E-8</c:v>
                </c:pt>
                <c:pt idx="9609">
                  <c:v>5.3055000000000001E-8</c:v>
                </c:pt>
                <c:pt idx="9610">
                  <c:v>5.3061199999999999E-8</c:v>
                </c:pt>
                <c:pt idx="9611">
                  <c:v>5.3067500000000002E-8</c:v>
                </c:pt>
                <c:pt idx="9612">
                  <c:v>5.30737E-8</c:v>
                </c:pt>
                <c:pt idx="9613">
                  <c:v>5.3080000000000003E-8</c:v>
                </c:pt>
                <c:pt idx="9614">
                  <c:v>5.3086200000000001E-8</c:v>
                </c:pt>
                <c:pt idx="9615">
                  <c:v>5.3092499999999997E-8</c:v>
                </c:pt>
                <c:pt idx="9616">
                  <c:v>5.3098700000000002E-8</c:v>
                </c:pt>
                <c:pt idx="9617">
                  <c:v>5.3104999999999998E-8</c:v>
                </c:pt>
                <c:pt idx="9618">
                  <c:v>5.3111200000000002E-8</c:v>
                </c:pt>
                <c:pt idx="9619">
                  <c:v>5.3117499999999999E-8</c:v>
                </c:pt>
                <c:pt idx="9620">
                  <c:v>5.3123699999999997E-8</c:v>
                </c:pt>
                <c:pt idx="9621">
                  <c:v>5.313E-8</c:v>
                </c:pt>
                <c:pt idx="9622">
                  <c:v>5.3136199999999998E-8</c:v>
                </c:pt>
                <c:pt idx="9623">
                  <c:v>5.3142500000000001E-8</c:v>
                </c:pt>
                <c:pt idx="9624">
                  <c:v>5.3148699999999999E-8</c:v>
                </c:pt>
                <c:pt idx="9625">
                  <c:v>5.3155000000000002E-8</c:v>
                </c:pt>
                <c:pt idx="9626">
                  <c:v>5.31612E-8</c:v>
                </c:pt>
                <c:pt idx="9627">
                  <c:v>5.3167500000000003E-8</c:v>
                </c:pt>
                <c:pt idx="9628">
                  <c:v>5.3173700000000001E-8</c:v>
                </c:pt>
                <c:pt idx="9629">
                  <c:v>5.3179999999999997E-8</c:v>
                </c:pt>
                <c:pt idx="9630">
                  <c:v>5.3186200000000001E-8</c:v>
                </c:pt>
                <c:pt idx="9631">
                  <c:v>5.3192499999999998E-8</c:v>
                </c:pt>
                <c:pt idx="9632">
                  <c:v>5.3198700000000002E-8</c:v>
                </c:pt>
                <c:pt idx="9633">
                  <c:v>5.3204999999999999E-8</c:v>
                </c:pt>
                <c:pt idx="9634">
                  <c:v>5.3211199999999997E-8</c:v>
                </c:pt>
                <c:pt idx="9635">
                  <c:v>5.32175E-8</c:v>
                </c:pt>
                <c:pt idx="9636">
                  <c:v>5.3223699999999998E-8</c:v>
                </c:pt>
                <c:pt idx="9637">
                  <c:v>5.3230000000000001E-8</c:v>
                </c:pt>
                <c:pt idx="9638">
                  <c:v>5.3236199999999999E-8</c:v>
                </c:pt>
                <c:pt idx="9639">
                  <c:v>5.3242500000000002E-8</c:v>
                </c:pt>
                <c:pt idx="9640">
                  <c:v>5.32487E-8</c:v>
                </c:pt>
                <c:pt idx="9641">
                  <c:v>5.3255000000000003E-8</c:v>
                </c:pt>
                <c:pt idx="9642">
                  <c:v>5.32612E-8</c:v>
                </c:pt>
                <c:pt idx="9643">
                  <c:v>5.3267499999999997E-8</c:v>
                </c:pt>
                <c:pt idx="9644">
                  <c:v>5.3273700000000001E-8</c:v>
                </c:pt>
                <c:pt idx="9645">
                  <c:v>5.3279999999999998E-8</c:v>
                </c:pt>
                <c:pt idx="9646">
                  <c:v>5.3286200000000002E-8</c:v>
                </c:pt>
                <c:pt idx="9647">
                  <c:v>5.3292499999999999E-8</c:v>
                </c:pt>
                <c:pt idx="9648">
                  <c:v>5.3298699999999997E-8</c:v>
                </c:pt>
                <c:pt idx="9649">
                  <c:v>5.3305E-8</c:v>
                </c:pt>
                <c:pt idx="9650">
                  <c:v>5.3311199999999998E-8</c:v>
                </c:pt>
                <c:pt idx="9651">
                  <c:v>5.3317500000000001E-8</c:v>
                </c:pt>
                <c:pt idx="9652">
                  <c:v>5.3323699999999999E-8</c:v>
                </c:pt>
                <c:pt idx="9653">
                  <c:v>5.3330000000000002E-8</c:v>
                </c:pt>
                <c:pt idx="9654">
                  <c:v>5.33362E-8</c:v>
                </c:pt>
                <c:pt idx="9655">
                  <c:v>5.3342500000000003E-8</c:v>
                </c:pt>
                <c:pt idx="9656">
                  <c:v>5.33487E-8</c:v>
                </c:pt>
                <c:pt idx="9657">
                  <c:v>5.3354999999999997E-8</c:v>
                </c:pt>
                <c:pt idx="9658">
                  <c:v>5.3361200000000001E-8</c:v>
                </c:pt>
                <c:pt idx="9659">
                  <c:v>5.3367499999999998E-8</c:v>
                </c:pt>
                <c:pt idx="9660">
                  <c:v>5.3373700000000002E-8</c:v>
                </c:pt>
                <c:pt idx="9661">
                  <c:v>5.3379999999999999E-8</c:v>
                </c:pt>
                <c:pt idx="9662">
                  <c:v>5.3386200000000003E-8</c:v>
                </c:pt>
                <c:pt idx="9663">
                  <c:v>5.33925E-8</c:v>
                </c:pt>
                <c:pt idx="9664">
                  <c:v>5.3398699999999998E-8</c:v>
                </c:pt>
                <c:pt idx="9665">
                  <c:v>5.3405000000000001E-8</c:v>
                </c:pt>
                <c:pt idx="9666">
                  <c:v>5.3411199999999999E-8</c:v>
                </c:pt>
                <c:pt idx="9667">
                  <c:v>5.3417500000000002E-8</c:v>
                </c:pt>
                <c:pt idx="9668">
                  <c:v>5.3423699999999999E-8</c:v>
                </c:pt>
                <c:pt idx="9669">
                  <c:v>5.3430000000000003E-8</c:v>
                </c:pt>
                <c:pt idx="9670">
                  <c:v>5.34362E-8</c:v>
                </c:pt>
                <c:pt idx="9671">
                  <c:v>5.3442499999999997E-8</c:v>
                </c:pt>
                <c:pt idx="9672">
                  <c:v>5.3448700000000001E-8</c:v>
                </c:pt>
                <c:pt idx="9673">
                  <c:v>5.3454999999999998E-8</c:v>
                </c:pt>
                <c:pt idx="9674">
                  <c:v>5.3461200000000002E-8</c:v>
                </c:pt>
                <c:pt idx="9675">
                  <c:v>5.3467499999999999E-8</c:v>
                </c:pt>
                <c:pt idx="9676">
                  <c:v>5.3473700000000003E-8</c:v>
                </c:pt>
                <c:pt idx="9677">
                  <c:v>5.348E-8</c:v>
                </c:pt>
                <c:pt idx="9678">
                  <c:v>5.3486199999999998E-8</c:v>
                </c:pt>
                <c:pt idx="9679">
                  <c:v>5.3492500000000001E-8</c:v>
                </c:pt>
                <c:pt idx="9680">
                  <c:v>5.3498699999999998E-8</c:v>
                </c:pt>
                <c:pt idx="9681">
                  <c:v>5.3505000000000002E-8</c:v>
                </c:pt>
                <c:pt idx="9682">
                  <c:v>5.3511199999999999E-8</c:v>
                </c:pt>
                <c:pt idx="9683">
                  <c:v>5.3517500000000003E-8</c:v>
                </c:pt>
                <c:pt idx="9684">
                  <c:v>5.35237E-8</c:v>
                </c:pt>
                <c:pt idx="9685">
                  <c:v>5.3529999999999997E-8</c:v>
                </c:pt>
                <c:pt idx="9686">
                  <c:v>5.3536200000000001E-8</c:v>
                </c:pt>
                <c:pt idx="9687">
                  <c:v>5.3542499999999998E-8</c:v>
                </c:pt>
                <c:pt idx="9688">
                  <c:v>5.3548700000000002E-8</c:v>
                </c:pt>
                <c:pt idx="9689">
                  <c:v>5.3554999999999999E-8</c:v>
                </c:pt>
                <c:pt idx="9690">
                  <c:v>5.3561200000000003E-8</c:v>
                </c:pt>
                <c:pt idx="9691">
                  <c:v>5.35675E-8</c:v>
                </c:pt>
                <c:pt idx="9692">
                  <c:v>5.3573699999999998E-8</c:v>
                </c:pt>
                <c:pt idx="9693">
                  <c:v>5.3580000000000001E-8</c:v>
                </c:pt>
                <c:pt idx="9694">
                  <c:v>5.3586199999999998E-8</c:v>
                </c:pt>
                <c:pt idx="9695">
                  <c:v>5.3592500000000002E-8</c:v>
                </c:pt>
                <c:pt idx="9696">
                  <c:v>5.3598699999999999E-8</c:v>
                </c:pt>
                <c:pt idx="9697">
                  <c:v>5.3605000000000003E-8</c:v>
                </c:pt>
                <c:pt idx="9698">
                  <c:v>5.36112E-8</c:v>
                </c:pt>
                <c:pt idx="9699">
                  <c:v>5.3617499999999997E-8</c:v>
                </c:pt>
                <c:pt idx="9700">
                  <c:v>5.3623700000000001E-8</c:v>
                </c:pt>
                <c:pt idx="9701">
                  <c:v>5.3629999999999998E-8</c:v>
                </c:pt>
                <c:pt idx="9702">
                  <c:v>5.3636200000000002E-8</c:v>
                </c:pt>
                <c:pt idx="9703">
                  <c:v>5.3642499999999999E-8</c:v>
                </c:pt>
                <c:pt idx="9704">
                  <c:v>5.3648700000000003E-8</c:v>
                </c:pt>
                <c:pt idx="9705">
                  <c:v>5.3655E-8</c:v>
                </c:pt>
                <c:pt idx="9706">
                  <c:v>5.3661199999999997E-8</c:v>
                </c:pt>
                <c:pt idx="9707">
                  <c:v>5.3667500000000001E-8</c:v>
                </c:pt>
                <c:pt idx="9708">
                  <c:v>5.3673699999999998E-8</c:v>
                </c:pt>
                <c:pt idx="9709">
                  <c:v>5.3680000000000002E-8</c:v>
                </c:pt>
                <c:pt idx="9710">
                  <c:v>5.3686199999999999E-8</c:v>
                </c:pt>
                <c:pt idx="9711">
                  <c:v>5.3692500000000003E-8</c:v>
                </c:pt>
                <c:pt idx="9712">
                  <c:v>5.36987E-8</c:v>
                </c:pt>
                <c:pt idx="9713">
                  <c:v>5.3704999999999997E-8</c:v>
                </c:pt>
                <c:pt idx="9714">
                  <c:v>5.3711200000000001E-8</c:v>
                </c:pt>
                <c:pt idx="9715">
                  <c:v>5.3717499999999998E-8</c:v>
                </c:pt>
                <c:pt idx="9716">
                  <c:v>5.3723700000000002E-8</c:v>
                </c:pt>
                <c:pt idx="9717">
                  <c:v>5.3729999999999999E-8</c:v>
                </c:pt>
                <c:pt idx="9718">
                  <c:v>5.3736200000000003E-8</c:v>
                </c:pt>
                <c:pt idx="9719">
                  <c:v>5.37425E-8</c:v>
                </c:pt>
                <c:pt idx="9720">
                  <c:v>5.3748699999999997E-8</c:v>
                </c:pt>
                <c:pt idx="9721">
                  <c:v>5.3755000000000001E-8</c:v>
                </c:pt>
                <c:pt idx="9722">
                  <c:v>5.3761199999999998E-8</c:v>
                </c:pt>
                <c:pt idx="9723">
                  <c:v>5.3767500000000002E-8</c:v>
                </c:pt>
                <c:pt idx="9724">
                  <c:v>5.3773699999999999E-8</c:v>
                </c:pt>
                <c:pt idx="9725">
                  <c:v>5.3780000000000002E-8</c:v>
                </c:pt>
                <c:pt idx="9726">
                  <c:v>5.37862E-8</c:v>
                </c:pt>
                <c:pt idx="9727">
                  <c:v>5.3792499999999997E-8</c:v>
                </c:pt>
                <c:pt idx="9728">
                  <c:v>5.3798700000000001E-8</c:v>
                </c:pt>
                <c:pt idx="9729">
                  <c:v>5.3804999999999998E-8</c:v>
                </c:pt>
                <c:pt idx="9730">
                  <c:v>5.3811200000000002E-8</c:v>
                </c:pt>
                <c:pt idx="9731">
                  <c:v>5.3817499999999999E-8</c:v>
                </c:pt>
                <c:pt idx="9732">
                  <c:v>5.3823700000000003E-8</c:v>
                </c:pt>
                <c:pt idx="9733">
                  <c:v>5.383E-8</c:v>
                </c:pt>
                <c:pt idx="9734">
                  <c:v>5.3836199999999997E-8</c:v>
                </c:pt>
                <c:pt idx="9735">
                  <c:v>5.3842500000000001E-8</c:v>
                </c:pt>
                <c:pt idx="9736">
                  <c:v>5.3848699999999998E-8</c:v>
                </c:pt>
                <c:pt idx="9737">
                  <c:v>5.3855000000000001E-8</c:v>
                </c:pt>
                <c:pt idx="9738">
                  <c:v>5.3861199999999999E-8</c:v>
                </c:pt>
                <c:pt idx="9739">
                  <c:v>5.3867500000000002E-8</c:v>
                </c:pt>
                <c:pt idx="9740">
                  <c:v>5.38737E-8</c:v>
                </c:pt>
                <c:pt idx="9741">
                  <c:v>5.3879999999999997E-8</c:v>
                </c:pt>
                <c:pt idx="9742">
                  <c:v>5.3886200000000001E-8</c:v>
                </c:pt>
                <c:pt idx="9743">
                  <c:v>5.3892499999999998E-8</c:v>
                </c:pt>
                <c:pt idx="9744">
                  <c:v>5.3898700000000002E-8</c:v>
                </c:pt>
                <c:pt idx="9745">
                  <c:v>5.3904999999999999E-8</c:v>
                </c:pt>
                <c:pt idx="9746">
                  <c:v>5.3911200000000003E-8</c:v>
                </c:pt>
                <c:pt idx="9747">
                  <c:v>5.39175E-8</c:v>
                </c:pt>
                <c:pt idx="9748">
                  <c:v>5.3923699999999997E-8</c:v>
                </c:pt>
                <c:pt idx="9749">
                  <c:v>5.3930000000000001E-8</c:v>
                </c:pt>
                <c:pt idx="9750">
                  <c:v>5.3936199999999998E-8</c:v>
                </c:pt>
                <c:pt idx="9751">
                  <c:v>5.3942500000000001E-8</c:v>
                </c:pt>
                <c:pt idx="9752">
                  <c:v>5.3948699999999999E-8</c:v>
                </c:pt>
                <c:pt idx="9753">
                  <c:v>5.3955000000000002E-8</c:v>
                </c:pt>
                <c:pt idx="9754">
                  <c:v>5.39612E-8</c:v>
                </c:pt>
                <c:pt idx="9755">
                  <c:v>5.3967499999999997E-8</c:v>
                </c:pt>
                <c:pt idx="9756">
                  <c:v>5.3973700000000001E-8</c:v>
                </c:pt>
                <c:pt idx="9757">
                  <c:v>5.3979999999999998E-8</c:v>
                </c:pt>
                <c:pt idx="9758">
                  <c:v>5.3986200000000002E-8</c:v>
                </c:pt>
                <c:pt idx="9759">
                  <c:v>5.3992499999999999E-8</c:v>
                </c:pt>
                <c:pt idx="9760">
                  <c:v>5.3998700000000003E-8</c:v>
                </c:pt>
                <c:pt idx="9761">
                  <c:v>5.4005E-8</c:v>
                </c:pt>
                <c:pt idx="9762">
                  <c:v>5.4011199999999997E-8</c:v>
                </c:pt>
                <c:pt idx="9763">
                  <c:v>5.40175E-8</c:v>
                </c:pt>
                <c:pt idx="9764">
                  <c:v>5.4023699999999998E-8</c:v>
                </c:pt>
                <c:pt idx="9765">
                  <c:v>5.4030000000000001E-8</c:v>
                </c:pt>
                <c:pt idx="9766">
                  <c:v>5.4036199999999999E-8</c:v>
                </c:pt>
                <c:pt idx="9767">
                  <c:v>5.4042500000000002E-8</c:v>
                </c:pt>
                <c:pt idx="9768">
                  <c:v>5.40487E-8</c:v>
                </c:pt>
                <c:pt idx="9769">
                  <c:v>5.4055000000000003E-8</c:v>
                </c:pt>
                <c:pt idx="9770">
                  <c:v>5.4061200000000001E-8</c:v>
                </c:pt>
                <c:pt idx="9771">
                  <c:v>5.4067499999999998E-8</c:v>
                </c:pt>
                <c:pt idx="9772">
                  <c:v>5.4073700000000002E-8</c:v>
                </c:pt>
                <c:pt idx="9773">
                  <c:v>5.4079999999999999E-8</c:v>
                </c:pt>
                <c:pt idx="9774">
                  <c:v>5.4086200000000003E-8</c:v>
                </c:pt>
                <c:pt idx="9775">
                  <c:v>5.4092499999999999E-8</c:v>
                </c:pt>
                <c:pt idx="9776">
                  <c:v>5.4098699999999997E-8</c:v>
                </c:pt>
                <c:pt idx="9777">
                  <c:v>5.4105E-8</c:v>
                </c:pt>
                <c:pt idx="9778">
                  <c:v>5.4111199999999998E-8</c:v>
                </c:pt>
                <c:pt idx="9779">
                  <c:v>5.4117500000000001E-8</c:v>
                </c:pt>
                <c:pt idx="9780">
                  <c:v>5.4123699999999999E-8</c:v>
                </c:pt>
                <c:pt idx="9781">
                  <c:v>5.4130000000000002E-8</c:v>
                </c:pt>
                <c:pt idx="9782">
                  <c:v>5.41362E-8</c:v>
                </c:pt>
                <c:pt idx="9783">
                  <c:v>5.4142500000000003E-8</c:v>
                </c:pt>
                <c:pt idx="9784">
                  <c:v>5.4148700000000001E-8</c:v>
                </c:pt>
                <c:pt idx="9785">
                  <c:v>5.4154999999999998E-8</c:v>
                </c:pt>
                <c:pt idx="9786">
                  <c:v>5.4161200000000002E-8</c:v>
                </c:pt>
                <c:pt idx="9787">
                  <c:v>5.4167499999999998E-8</c:v>
                </c:pt>
                <c:pt idx="9788">
                  <c:v>5.4173700000000003E-8</c:v>
                </c:pt>
                <c:pt idx="9789">
                  <c:v>5.4179999999999999E-8</c:v>
                </c:pt>
                <c:pt idx="9790">
                  <c:v>5.4186199999999997E-8</c:v>
                </c:pt>
                <c:pt idx="9791">
                  <c:v>5.41925E-8</c:v>
                </c:pt>
                <c:pt idx="9792">
                  <c:v>5.4198699999999998E-8</c:v>
                </c:pt>
                <c:pt idx="9793">
                  <c:v>5.4205000000000001E-8</c:v>
                </c:pt>
                <c:pt idx="9794">
                  <c:v>5.4211199999999999E-8</c:v>
                </c:pt>
                <c:pt idx="9795">
                  <c:v>5.4217500000000002E-8</c:v>
                </c:pt>
                <c:pt idx="9796">
                  <c:v>5.42237E-8</c:v>
                </c:pt>
                <c:pt idx="9797">
                  <c:v>5.4230000000000003E-8</c:v>
                </c:pt>
                <c:pt idx="9798">
                  <c:v>5.4236200000000001E-8</c:v>
                </c:pt>
                <c:pt idx="9799">
                  <c:v>5.4242499999999998E-8</c:v>
                </c:pt>
                <c:pt idx="9800">
                  <c:v>5.4248700000000002E-8</c:v>
                </c:pt>
                <c:pt idx="9801">
                  <c:v>5.4254999999999998E-8</c:v>
                </c:pt>
                <c:pt idx="9802">
                  <c:v>5.4261200000000003E-8</c:v>
                </c:pt>
                <c:pt idx="9803">
                  <c:v>5.4267499999999999E-8</c:v>
                </c:pt>
                <c:pt idx="9804">
                  <c:v>5.4273699999999997E-8</c:v>
                </c:pt>
                <c:pt idx="9805">
                  <c:v>5.428E-8</c:v>
                </c:pt>
                <c:pt idx="9806">
                  <c:v>5.4286199999999998E-8</c:v>
                </c:pt>
                <c:pt idx="9807">
                  <c:v>5.4292500000000001E-8</c:v>
                </c:pt>
                <c:pt idx="9808">
                  <c:v>5.4298699999999999E-8</c:v>
                </c:pt>
                <c:pt idx="9809">
                  <c:v>5.4305000000000002E-8</c:v>
                </c:pt>
                <c:pt idx="9810">
                  <c:v>5.43112E-8</c:v>
                </c:pt>
                <c:pt idx="9811">
                  <c:v>5.4317500000000003E-8</c:v>
                </c:pt>
                <c:pt idx="9812">
                  <c:v>5.4323700000000001E-8</c:v>
                </c:pt>
                <c:pt idx="9813">
                  <c:v>5.4329999999999997E-8</c:v>
                </c:pt>
                <c:pt idx="9814">
                  <c:v>5.4336200000000002E-8</c:v>
                </c:pt>
                <c:pt idx="9815">
                  <c:v>5.4342499999999998E-8</c:v>
                </c:pt>
                <c:pt idx="9816">
                  <c:v>5.4348700000000003E-8</c:v>
                </c:pt>
                <c:pt idx="9817">
                  <c:v>5.4354999999999999E-8</c:v>
                </c:pt>
                <c:pt idx="9818">
                  <c:v>5.4361199999999997E-8</c:v>
                </c:pt>
                <c:pt idx="9819">
                  <c:v>5.43675E-8</c:v>
                </c:pt>
                <c:pt idx="9820">
                  <c:v>5.4373699999999998E-8</c:v>
                </c:pt>
                <c:pt idx="9821">
                  <c:v>5.4380000000000001E-8</c:v>
                </c:pt>
                <c:pt idx="9822">
                  <c:v>5.4386199999999999E-8</c:v>
                </c:pt>
                <c:pt idx="9823">
                  <c:v>5.4392500000000002E-8</c:v>
                </c:pt>
                <c:pt idx="9824">
                  <c:v>5.43987E-8</c:v>
                </c:pt>
                <c:pt idx="9825">
                  <c:v>5.4405000000000003E-8</c:v>
                </c:pt>
                <c:pt idx="9826">
                  <c:v>5.4411200000000001E-8</c:v>
                </c:pt>
                <c:pt idx="9827">
                  <c:v>5.4417499999999997E-8</c:v>
                </c:pt>
                <c:pt idx="9828">
                  <c:v>5.4423700000000002E-8</c:v>
                </c:pt>
                <c:pt idx="9829">
                  <c:v>5.4429999999999998E-8</c:v>
                </c:pt>
                <c:pt idx="9830">
                  <c:v>5.4436200000000003E-8</c:v>
                </c:pt>
                <c:pt idx="9831">
                  <c:v>5.4442499999999999E-8</c:v>
                </c:pt>
                <c:pt idx="9832">
                  <c:v>5.4448699999999997E-8</c:v>
                </c:pt>
                <c:pt idx="9833">
                  <c:v>5.4455E-8</c:v>
                </c:pt>
                <c:pt idx="9834">
                  <c:v>5.4461199999999998E-8</c:v>
                </c:pt>
                <c:pt idx="9835">
                  <c:v>5.4467500000000001E-8</c:v>
                </c:pt>
                <c:pt idx="9836">
                  <c:v>5.4473699999999999E-8</c:v>
                </c:pt>
                <c:pt idx="9837">
                  <c:v>5.4480000000000002E-8</c:v>
                </c:pt>
                <c:pt idx="9838">
                  <c:v>5.44862E-8</c:v>
                </c:pt>
                <c:pt idx="9839">
                  <c:v>5.4492500000000003E-8</c:v>
                </c:pt>
                <c:pt idx="9840">
                  <c:v>5.4498700000000001E-8</c:v>
                </c:pt>
                <c:pt idx="9841">
                  <c:v>5.4504999999999997E-8</c:v>
                </c:pt>
                <c:pt idx="9842">
                  <c:v>5.4511200000000002E-8</c:v>
                </c:pt>
                <c:pt idx="9843">
                  <c:v>5.4517499999999998E-8</c:v>
                </c:pt>
                <c:pt idx="9844">
                  <c:v>5.4523700000000003E-8</c:v>
                </c:pt>
                <c:pt idx="9845">
                  <c:v>5.4529999999999999E-8</c:v>
                </c:pt>
                <c:pt idx="9846">
                  <c:v>5.4536199999999997E-8</c:v>
                </c:pt>
                <c:pt idx="9847">
                  <c:v>5.45425E-8</c:v>
                </c:pt>
                <c:pt idx="9848">
                  <c:v>5.4548699999999998E-8</c:v>
                </c:pt>
                <c:pt idx="9849">
                  <c:v>5.4555000000000001E-8</c:v>
                </c:pt>
                <c:pt idx="9850">
                  <c:v>5.4561199999999999E-8</c:v>
                </c:pt>
                <c:pt idx="9851">
                  <c:v>5.4567500000000002E-8</c:v>
                </c:pt>
                <c:pt idx="9852">
                  <c:v>5.45737E-8</c:v>
                </c:pt>
                <c:pt idx="9853">
                  <c:v>5.4580000000000003E-8</c:v>
                </c:pt>
                <c:pt idx="9854">
                  <c:v>5.4586200000000001E-8</c:v>
                </c:pt>
                <c:pt idx="9855">
                  <c:v>5.4592499999999997E-8</c:v>
                </c:pt>
                <c:pt idx="9856">
                  <c:v>5.4598700000000002E-8</c:v>
                </c:pt>
                <c:pt idx="9857">
                  <c:v>5.4604999999999998E-8</c:v>
                </c:pt>
                <c:pt idx="9858">
                  <c:v>5.4611200000000003E-8</c:v>
                </c:pt>
                <c:pt idx="9859">
                  <c:v>5.4617499999999999E-8</c:v>
                </c:pt>
                <c:pt idx="9860">
                  <c:v>5.4623699999999997E-8</c:v>
                </c:pt>
                <c:pt idx="9861">
                  <c:v>5.463E-8</c:v>
                </c:pt>
                <c:pt idx="9862">
                  <c:v>5.4636199999999998E-8</c:v>
                </c:pt>
                <c:pt idx="9863">
                  <c:v>5.4642500000000001E-8</c:v>
                </c:pt>
                <c:pt idx="9864">
                  <c:v>5.4648699999999999E-8</c:v>
                </c:pt>
                <c:pt idx="9865">
                  <c:v>5.4655000000000002E-8</c:v>
                </c:pt>
                <c:pt idx="9866">
                  <c:v>5.46612E-8</c:v>
                </c:pt>
                <c:pt idx="9867">
                  <c:v>5.4667500000000003E-8</c:v>
                </c:pt>
                <c:pt idx="9868">
                  <c:v>5.4673700000000001E-8</c:v>
                </c:pt>
                <c:pt idx="9869">
                  <c:v>5.4679999999999997E-8</c:v>
                </c:pt>
                <c:pt idx="9870">
                  <c:v>5.4686200000000002E-8</c:v>
                </c:pt>
                <c:pt idx="9871">
                  <c:v>5.4692499999999998E-8</c:v>
                </c:pt>
                <c:pt idx="9872">
                  <c:v>5.4698700000000003E-8</c:v>
                </c:pt>
                <c:pt idx="9873">
                  <c:v>5.4704999999999999E-8</c:v>
                </c:pt>
                <c:pt idx="9874">
                  <c:v>5.4711199999999997E-8</c:v>
                </c:pt>
                <c:pt idx="9875">
                  <c:v>5.47175E-8</c:v>
                </c:pt>
                <c:pt idx="9876">
                  <c:v>5.4723699999999998E-8</c:v>
                </c:pt>
                <c:pt idx="9877">
                  <c:v>5.4730000000000001E-8</c:v>
                </c:pt>
                <c:pt idx="9878">
                  <c:v>5.4736199999999999E-8</c:v>
                </c:pt>
                <c:pt idx="9879">
                  <c:v>5.4742500000000002E-8</c:v>
                </c:pt>
                <c:pt idx="9880">
                  <c:v>5.47487E-8</c:v>
                </c:pt>
                <c:pt idx="9881">
                  <c:v>5.4755000000000003E-8</c:v>
                </c:pt>
                <c:pt idx="9882">
                  <c:v>5.4761200000000001E-8</c:v>
                </c:pt>
                <c:pt idx="9883">
                  <c:v>5.4767499999999997E-8</c:v>
                </c:pt>
                <c:pt idx="9884">
                  <c:v>5.4773700000000002E-8</c:v>
                </c:pt>
                <c:pt idx="9885">
                  <c:v>5.4779999999999998E-8</c:v>
                </c:pt>
                <c:pt idx="9886">
                  <c:v>5.4786200000000003E-8</c:v>
                </c:pt>
                <c:pt idx="9887">
                  <c:v>5.4792499999999999E-8</c:v>
                </c:pt>
                <c:pt idx="9888">
                  <c:v>5.4798699999999997E-8</c:v>
                </c:pt>
                <c:pt idx="9889">
                  <c:v>5.4805E-8</c:v>
                </c:pt>
                <c:pt idx="9890">
                  <c:v>5.4811199999999998E-8</c:v>
                </c:pt>
                <c:pt idx="9891">
                  <c:v>5.4817500000000001E-8</c:v>
                </c:pt>
                <c:pt idx="9892">
                  <c:v>5.4823699999999999E-8</c:v>
                </c:pt>
                <c:pt idx="9893">
                  <c:v>5.4830000000000002E-8</c:v>
                </c:pt>
                <c:pt idx="9894">
                  <c:v>5.48362E-8</c:v>
                </c:pt>
                <c:pt idx="9895">
                  <c:v>5.4842500000000003E-8</c:v>
                </c:pt>
                <c:pt idx="9896">
                  <c:v>5.4848700000000001E-8</c:v>
                </c:pt>
                <c:pt idx="9897">
                  <c:v>5.4854999999999997E-8</c:v>
                </c:pt>
                <c:pt idx="9898">
                  <c:v>5.4861200000000002E-8</c:v>
                </c:pt>
                <c:pt idx="9899">
                  <c:v>5.4867499999999998E-8</c:v>
                </c:pt>
                <c:pt idx="9900">
                  <c:v>5.4873700000000003E-8</c:v>
                </c:pt>
                <c:pt idx="9901">
                  <c:v>5.4879999999999999E-8</c:v>
                </c:pt>
                <c:pt idx="9902">
                  <c:v>5.4886199999999997E-8</c:v>
                </c:pt>
                <c:pt idx="9903">
                  <c:v>5.48925E-8</c:v>
                </c:pt>
                <c:pt idx="9904">
                  <c:v>5.4898699999999998E-8</c:v>
                </c:pt>
                <c:pt idx="9905">
                  <c:v>5.4905000000000001E-8</c:v>
                </c:pt>
                <c:pt idx="9906">
                  <c:v>5.4911199999999999E-8</c:v>
                </c:pt>
                <c:pt idx="9907">
                  <c:v>5.4917500000000002E-8</c:v>
                </c:pt>
                <c:pt idx="9908">
                  <c:v>5.49237E-8</c:v>
                </c:pt>
                <c:pt idx="9909">
                  <c:v>5.4930000000000003E-8</c:v>
                </c:pt>
                <c:pt idx="9910">
                  <c:v>5.4936200000000001E-8</c:v>
                </c:pt>
                <c:pt idx="9911">
                  <c:v>5.4942499999999997E-8</c:v>
                </c:pt>
                <c:pt idx="9912">
                  <c:v>5.4948700000000002E-8</c:v>
                </c:pt>
                <c:pt idx="9913">
                  <c:v>5.4954999999999998E-8</c:v>
                </c:pt>
                <c:pt idx="9914">
                  <c:v>5.4961200000000002E-8</c:v>
                </c:pt>
                <c:pt idx="9915">
                  <c:v>5.4967499999999999E-8</c:v>
                </c:pt>
                <c:pt idx="9916">
                  <c:v>5.4973699999999997E-8</c:v>
                </c:pt>
                <c:pt idx="9917">
                  <c:v>5.498E-8</c:v>
                </c:pt>
                <c:pt idx="9918">
                  <c:v>5.4986199999999998E-8</c:v>
                </c:pt>
                <c:pt idx="9919">
                  <c:v>5.4992500000000001E-8</c:v>
                </c:pt>
                <c:pt idx="9920">
                  <c:v>5.4998699999999999E-8</c:v>
                </c:pt>
                <c:pt idx="9921">
                  <c:v>5.5005000000000002E-8</c:v>
                </c:pt>
                <c:pt idx="9922">
                  <c:v>5.50112E-8</c:v>
                </c:pt>
                <c:pt idx="9923">
                  <c:v>5.5017500000000003E-8</c:v>
                </c:pt>
                <c:pt idx="9924">
                  <c:v>5.5023700000000001E-8</c:v>
                </c:pt>
                <c:pt idx="9925">
                  <c:v>5.5029999999999997E-8</c:v>
                </c:pt>
                <c:pt idx="9926">
                  <c:v>5.5036200000000002E-8</c:v>
                </c:pt>
                <c:pt idx="9927">
                  <c:v>5.5042499999999998E-8</c:v>
                </c:pt>
                <c:pt idx="9928">
                  <c:v>5.5048700000000002E-8</c:v>
                </c:pt>
                <c:pt idx="9929">
                  <c:v>5.5054999999999999E-8</c:v>
                </c:pt>
                <c:pt idx="9930">
                  <c:v>5.5061199999999997E-8</c:v>
                </c:pt>
                <c:pt idx="9931">
                  <c:v>5.50675E-8</c:v>
                </c:pt>
                <c:pt idx="9932">
                  <c:v>5.5073699999999998E-8</c:v>
                </c:pt>
                <c:pt idx="9933">
                  <c:v>5.5080000000000001E-8</c:v>
                </c:pt>
                <c:pt idx="9934">
                  <c:v>5.5086199999999999E-8</c:v>
                </c:pt>
                <c:pt idx="9935">
                  <c:v>5.5092500000000002E-8</c:v>
                </c:pt>
                <c:pt idx="9936">
                  <c:v>5.50987E-8</c:v>
                </c:pt>
                <c:pt idx="9937">
                  <c:v>5.5105000000000003E-8</c:v>
                </c:pt>
                <c:pt idx="9938">
                  <c:v>5.5111200000000001E-8</c:v>
                </c:pt>
                <c:pt idx="9939">
                  <c:v>5.5117499999999997E-8</c:v>
                </c:pt>
                <c:pt idx="9940">
                  <c:v>5.5123700000000001E-8</c:v>
                </c:pt>
                <c:pt idx="9941">
                  <c:v>5.5129999999999998E-8</c:v>
                </c:pt>
                <c:pt idx="9942">
                  <c:v>5.5136200000000002E-8</c:v>
                </c:pt>
                <c:pt idx="9943">
                  <c:v>5.5142499999999999E-8</c:v>
                </c:pt>
                <c:pt idx="9944">
                  <c:v>5.5148699999999997E-8</c:v>
                </c:pt>
                <c:pt idx="9945">
                  <c:v>5.5155E-8</c:v>
                </c:pt>
                <c:pt idx="9946">
                  <c:v>5.5161199999999998E-8</c:v>
                </c:pt>
                <c:pt idx="9947">
                  <c:v>5.5167500000000001E-8</c:v>
                </c:pt>
                <c:pt idx="9948">
                  <c:v>5.5173699999999999E-8</c:v>
                </c:pt>
                <c:pt idx="9949">
                  <c:v>5.5180000000000002E-8</c:v>
                </c:pt>
                <c:pt idx="9950">
                  <c:v>5.51862E-8</c:v>
                </c:pt>
                <c:pt idx="9951">
                  <c:v>5.5192500000000003E-8</c:v>
                </c:pt>
                <c:pt idx="9952">
                  <c:v>5.51987E-8</c:v>
                </c:pt>
                <c:pt idx="9953">
                  <c:v>5.5204999999999997E-8</c:v>
                </c:pt>
                <c:pt idx="9954">
                  <c:v>5.5211200000000001E-8</c:v>
                </c:pt>
                <c:pt idx="9955">
                  <c:v>5.5217499999999998E-8</c:v>
                </c:pt>
                <c:pt idx="9956">
                  <c:v>5.5223700000000002E-8</c:v>
                </c:pt>
                <c:pt idx="9957">
                  <c:v>5.5229999999999999E-8</c:v>
                </c:pt>
                <c:pt idx="9958">
                  <c:v>5.5236200000000003E-8</c:v>
                </c:pt>
                <c:pt idx="9959">
                  <c:v>5.52425E-8</c:v>
                </c:pt>
                <c:pt idx="9960">
                  <c:v>5.5248699999999998E-8</c:v>
                </c:pt>
                <c:pt idx="9961">
                  <c:v>5.5255000000000001E-8</c:v>
                </c:pt>
                <c:pt idx="9962">
                  <c:v>5.5261199999999999E-8</c:v>
                </c:pt>
                <c:pt idx="9963">
                  <c:v>5.5267500000000002E-8</c:v>
                </c:pt>
                <c:pt idx="9964">
                  <c:v>5.5273699999999999E-8</c:v>
                </c:pt>
                <c:pt idx="9965">
                  <c:v>5.5280000000000003E-8</c:v>
                </c:pt>
                <c:pt idx="9966">
                  <c:v>5.52862E-8</c:v>
                </c:pt>
                <c:pt idx="9967">
                  <c:v>5.5292499999999997E-8</c:v>
                </c:pt>
                <c:pt idx="9968">
                  <c:v>5.5298700000000001E-8</c:v>
                </c:pt>
                <c:pt idx="9969">
                  <c:v>5.5304999999999998E-8</c:v>
                </c:pt>
                <c:pt idx="9970">
                  <c:v>5.5311200000000002E-8</c:v>
                </c:pt>
                <c:pt idx="9971">
                  <c:v>5.5317499999999999E-8</c:v>
                </c:pt>
                <c:pt idx="9972">
                  <c:v>5.5323700000000003E-8</c:v>
                </c:pt>
                <c:pt idx="9973">
                  <c:v>5.533E-8</c:v>
                </c:pt>
                <c:pt idx="9974">
                  <c:v>5.5336199999999998E-8</c:v>
                </c:pt>
                <c:pt idx="9975">
                  <c:v>5.5342500000000001E-8</c:v>
                </c:pt>
                <c:pt idx="9976">
                  <c:v>5.5348699999999999E-8</c:v>
                </c:pt>
                <c:pt idx="9977">
                  <c:v>5.5355000000000002E-8</c:v>
                </c:pt>
                <c:pt idx="9978">
                  <c:v>5.5361199999999999E-8</c:v>
                </c:pt>
                <c:pt idx="9979">
                  <c:v>5.5367500000000003E-8</c:v>
                </c:pt>
                <c:pt idx="9980">
                  <c:v>5.53737E-8</c:v>
                </c:pt>
                <c:pt idx="9981">
                  <c:v>5.5379999999999997E-8</c:v>
                </c:pt>
                <c:pt idx="9982">
                  <c:v>5.5386200000000001E-8</c:v>
                </c:pt>
                <c:pt idx="9983">
                  <c:v>5.5392499999999998E-8</c:v>
                </c:pt>
                <c:pt idx="9984">
                  <c:v>5.5398700000000002E-8</c:v>
                </c:pt>
                <c:pt idx="9985">
                  <c:v>5.5404999999999999E-8</c:v>
                </c:pt>
                <c:pt idx="9986">
                  <c:v>5.5411200000000003E-8</c:v>
                </c:pt>
                <c:pt idx="9987">
                  <c:v>5.54175E-8</c:v>
                </c:pt>
                <c:pt idx="9988">
                  <c:v>5.5423699999999998E-8</c:v>
                </c:pt>
                <c:pt idx="9989">
                  <c:v>5.5430000000000001E-8</c:v>
                </c:pt>
                <c:pt idx="9990">
                  <c:v>5.5436199999999998E-8</c:v>
                </c:pt>
                <c:pt idx="9991">
                  <c:v>5.5442500000000002E-8</c:v>
                </c:pt>
                <c:pt idx="9992">
                  <c:v>5.5448699999999999E-8</c:v>
                </c:pt>
                <c:pt idx="9993">
                  <c:v>5.5455000000000003E-8</c:v>
                </c:pt>
                <c:pt idx="9994">
                  <c:v>5.54612E-8</c:v>
                </c:pt>
                <c:pt idx="9995">
                  <c:v>5.5467499999999997E-8</c:v>
                </c:pt>
                <c:pt idx="9996">
                  <c:v>5.5473700000000001E-8</c:v>
                </c:pt>
                <c:pt idx="9997">
                  <c:v>5.5479999999999998E-8</c:v>
                </c:pt>
                <c:pt idx="9998">
                  <c:v>5.5486200000000002E-8</c:v>
                </c:pt>
                <c:pt idx="9999">
                  <c:v>5.5492499999999999E-8</c:v>
                </c:pt>
                <c:pt idx="10000">
                  <c:v>5.5498700000000003E-8</c:v>
                </c:pt>
                <c:pt idx="10001">
                  <c:v>5.5505E-8</c:v>
                </c:pt>
                <c:pt idx="10002">
                  <c:v>5.5511199999999997E-8</c:v>
                </c:pt>
                <c:pt idx="10003">
                  <c:v>5.5517500000000001E-8</c:v>
                </c:pt>
                <c:pt idx="10004">
                  <c:v>5.5523699999999998E-8</c:v>
                </c:pt>
                <c:pt idx="10005">
                  <c:v>5.5530000000000002E-8</c:v>
                </c:pt>
                <c:pt idx="10006">
                  <c:v>5.5536199999999999E-8</c:v>
                </c:pt>
                <c:pt idx="10007">
                  <c:v>5.5542500000000003E-8</c:v>
                </c:pt>
                <c:pt idx="10008">
                  <c:v>5.55487E-8</c:v>
                </c:pt>
                <c:pt idx="10009">
                  <c:v>5.5554999999999997E-8</c:v>
                </c:pt>
                <c:pt idx="10010">
                  <c:v>5.5561200000000001E-8</c:v>
                </c:pt>
                <c:pt idx="10011">
                  <c:v>5.5567499999999998E-8</c:v>
                </c:pt>
                <c:pt idx="10012">
                  <c:v>5.5573700000000002E-8</c:v>
                </c:pt>
                <c:pt idx="10013">
                  <c:v>5.5579999999999999E-8</c:v>
                </c:pt>
                <c:pt idx="10014">
                  <c:v>5.5586200000000003E-8</c:v>
                </c:pt>
                <c:pt idx="10015">
                  <c:v>5.55925E-8</c:v>
                </c:pt>
                <c:pt idx="10016">
                  <c:v>5.5598699999999997E-8</c:v>
                </c:pt>
                <c:pt idx="10017">
                  <c:v>5.5605000000000001E-8</c:v>
                </c:pt>
                <c:pt idx="10018">
                  <c:v>5.5611199999999998E-8</c:v>
                </c:pt>
                <c:pt idx="10019">
                  <c:v>5.5617500000000002E-8</c:v>
                </c:pt>
                <c:pt idx="10020">
                  <c:v>5.5623699999999999E-8</c:v>
                </c:pt>
                <c:pt idx="10021">
                  <c:v>5.5630000000000002E-8</c:v>
                </c:pt>
                <c:pt idx="10022">
                  <c:v>5.56362E-8</c:v>
                </c:pt>
                <c:pt idx="10023">
                  <c:v>5.5642499999999997E-8</c:v>
                </c:pt>
                <c:pt idx="10024">
                  <c:v>5.5648700000000001E-8</c:v>
                </c:pt>
                <c:pt idx="10025">
                  <c:v>5.5654999999999998E-8</c:v>
                </c:pt>
                <c:pt idx="10026">
                  <c:v>5.5661200000000002E-8</c:v>
                </c:pt>
                <c:pt idx="10027">
                  <c:v>5.5667499999999999E-8</c:v>
                </c:pt>
                <c:pt idx="10028">
                  <c:v>5.5673700000000003E-8</c:v>
                </c:pt>
                <c:pt idx="10029">
                  <c:v>5.568E-8</c:v>
                </c:pt>
                <c:pt idx="10030">
                  <c:v>5.5686199999999997E-8</c:v>
                </c:pt>
                <c:pt idx="10031">
                  <c:v>5.5692500000000001E-8</c:v>
                </c:pt>
                <c:pt idx="10032">
                  <c:v>5.5698699999999998E-8</c:v>
                </c:pt>
                <c:pt idx="10033">
                  <c:v>5.5705000000000002E-8</c:v>
                </c:pt>
                <c:pt idx="10034">
                  <c:v>5.5711199999999999E-8</c:v>
                </c:pt>
                <c:pt idx="10035">
                  <c:v>5.5717500000000002E-8</c:v>
                </c:pt>
                <c:pt idx="10036">
                  <c:v>5.57237E-8</c:v>
                </c:pt>
                <c:pt idx="10037">
                  <c:v>5.5729999999999997E-8</c:v>
                </c:pt>
                <c:pt idx="10038">
                  <c:v>5.5736200000000001E-8</c:v>
                </c:pt>
                <c:pt idx="10039">
                  <c:v>5.5742499999999998E-8</c:v>
                </c:pt>
                <c:pt idx="10040">
                  <c:v>5.5748700000000002E-8</c:v>
                </c:pt>
                <c:pt idx="10041">
                  <c:v>5.5754999999999999E-8</c:v>
                </c:pt>
                <c:pt idx="10042">
                  <c:v>5.5761200000000003E-8</c:v>
                </c:pt>
                <c:pt idx="10043">
                  <c:v>5.57675E-8</c:v>
                </c:pt>
                <c:pt idx="10044">
                  <c:v>5.5773699999999997E-8</c:v>
                </c:pt>
                <c:pt idx="10045">
                  <c:v>5.5780000000000001E-8</c:v>
                </c:pt>
                <c:pt idx="10046">
                  <c:v>5.5786199999999998E-8</c:v>
                </c:pt>
                <c:pt idx="10047">
                  <c:v>5.5792500000000001E-8</c:v>
                </c:pt>
                <c:pt idx="10048">
                  <c:v>5.5798699999999999E-8</c:v>
                </c:pt>
                <c:pt idx="10049">
                  <c:v>5.5805000000000002E-8</c:v>
                </c:pt>
                <c:pt idx="10050">
                  <c:v>5.58112E-8</c:v>
                </c:pt>
                <c:pt idx="10051">
                  <c:v>5.5817499999999997E-8</c:v>
                </c:pt>
                <c:pt idx="10052">
                  <c:v>5.5823700000000001E-8</c:v>
                </c:pt>
                <c:pt idx="10053">
                  <c:v>5.5829999999999998E-8</c:v>
                </c:pt>
                <c:pt idx="10054">
                  <c:v>5.5836200000000002E-8</c:v>
                </c:pt>
                <c:pt idx="10055">
                  <c:v>5.5842499999999999E-8</c:v>
                </c:pt>
                <c:pt idx="10056">
                  <c:v>5.5848700000000003E-8</c:v>
                </c:pt>
                <c:pt idx="10057">
                  <c:v>5.5855E-8</c:v>
                </c:pt>
                <c:pt idx="10058">
                  <c:v>5.5861199999999997E-8</c:v>
                </c:pt>
                <c:pt idx="10059">
                  <c:v>5.58675E-8</c:v>
                </c:pt>
                <c:pt idx="10060">
                  <c:v>5.5873699999999998E-8</c:v>
                </c:pt>
                <c:pt idx="10061">
                  <c:v>5.5880000000000001E-8</c:v>
                </c:pt>
                <c:pt idx="10062">
                  <c:v>5.5886199999999999E-8</c:v>
                </c:pt>
                <c:pt idx="10063">
                  <c:v>5.5892500000000002E-8</c:v>
                </c:pt>
                <c:pt idx="10064">
                  <c:v>5.58987E-8</c:v>
                </c:pt>
                <c:pt idx="10065">
                  <c:v>5.5905000000000003E-8</c:v>
                </c:pt>
                <c:pt idx="10066">
                  <c:v>5.5911200000000001E-8</c:v>
                </c:pt>
                <c:pt idx="10067">
                  <c:v>5.5917499999999998E-8</c:v>
                </c:pt>
                <c:pt idx="10068">
                  <c:v>5.5923700000000002E-8</c:v>
                </c:pt>
                <c:pt idx="10069">
                  <c:v>5.5929999999999999E-8</c:v>
                </c:pt>
                <c:pt idx="10070">
                  <c:v>5.5936200000000003E-8</c:v>
                </c:pt>
                <c:pt idx="10071">
                  <c:v>5.5942499999999999E-8</c:v>
                </c:pt>
                <c:pt idx="10072">
                  <c:v>5.5948699999999997E-8</c:v>
                </c:pt>
                <c:pt idx="10073">
                  <c:v>5.5955E-8</c:v>
                </c:pt>
                <c:pt idx="10074">
                  <c:v>5.5961199999999998E-8</c:v>
                </c:pt>
                <c:pt idx="10075">
                  <c:v>5.5967500000000001E-8</c:v>
                </c:pt>
                <c:pt idx="10076">
                  <c:v>5.5973699999999999E-8</c:v>
                </c:pt>
                <c:pt idx="10077">
                  <c:v>5.5980000000000002E-8</c:v>
                </c:pt>
                <c:pt idx="10078">
                  <c:v>5.59862E-8</c:v>
                </c:pt>
                <c:pt idx="10079">
                  <c:v>5.5992500000000003E-8</c:v>
                </c:pt>
                <c:pt idx="10080">
                  <c:v>5.5998700000000001E-8</c:v>
                </c:pt>
                <c:pt idx="10081">
                  <c:v>5.6004999999999998E-8</c:v>
                </c:pt>
                <c:pt idx="10082">
                  <c:v>5.6011200000000002E-8</c:v>
                </c:pt>
                <c:pt idx="10083">
                  <c:v>5.6017499999999999E-8</c:v>
                </c:pt>
                <c:pt idx="10084">
                  <c:v>5.6023700000000003E-8</c:v>
                </c:pt>
                <c:pt idx="10085">
                  <c:v>5.6029999999999999E-8</c:v>
                </c:pt>
                <c:pt idx="10086">
                  <c:v>5.6036199999999997E-8</c:v>
                </c:pt>
                <c:pt idx="10087">
                  <c:v>5.60425E-8</c:v>
                </c:pt>
                <c:pt idx="10088">
                  <c:v>5.6048699999999998E-8</c:v>
                </c:pt>
                <c:pt idx="10089">
                  <c:v>5.6055000000000001E-8</c:v>
                </c:pt>
                <c:pt idx="10090">
                  <c:v>5.6061199999999999E-8</c:v>
                </c:pt>
                <c:pt idx="10091">
                  <c:v>5.6067500000000002E-8</c:v>
                </c:pt>
                <c:pt idx="10092">
                  <c:v>5.60737E-8</c:v>
                </c:pt>
                <c:pt idx="10093">
                  <c:v>5.6080000000000003E-8</c:v>
                </c:pt>
                <c:pt idx="10094">
                  <c:v>5.6086200000000001E-8</c:v>
                </c:pt>
                <c:pt idx="10095">
                  <c:v>5.6092499999999998E-8</c:v>
                </c:pt>
                <c:pt idx="10096">
                  <c:v>5.6098700000000002E-8</c:v>
                </c:pt>
                <c:pt idx="10097">
                  <c:v>5.6104999999999998E-8</c:v>
                </c:pt>
                <c:pt idx="10098">
                  <c:v>5.6111200000000003E-8</c:v>
                </c:pt>
                <c:pt idx="10099">
                  <c:v>5.6117499999999999E-8</c:v>
                </c:pt>
                <c:pt idx="10100">
                  <c:v>5.6123699999999997E-8</c:v>
                </c:pt>
                <c:pt idx="10101">
                  <c:v>5.613E-8</c:v>
                </c:pt>
                <c:pt idx="10102">
                  <c:v>5.6136199999999998E-8</c:v>
                </c:pt>
                <c:pt idx="10103">
                  <c:v>5.6142500000000001E-8</c:v>
                </c:pt>
                <c:pt idx="10104">
                  <c:v>5.6148699999999999E-8</c:v>
                </c:pt>
                <c:pt idx="10105">
                  <c:v>5.6155000000000002E-8</c:v>
                </c:pt>
                <c:pt idx="10106">
                  <c:v>5.61612E-8</c:v>
                </c:pt>
                <c:pt idx="10107">
                  <c:v>5.6167500000000003E-8</c:v>
                </c:pt>
                <c:pt idx="10108">
                  <c:v>5.6173700000000001E-8</c:v>
                </c:pt>
                <c:pt idx="10109">
                  <c:v>5.6179999999999997E-8</c:v>
                </c:pt>
                <c:pt idx="10110">
                  <c:v>5.6186200000000002E-8</c:v>
                </c:pt>
                <c:pt idx="10111">
                  <c:v>5.6192499999999998E-8</c:v>
                </c:pt>
                <c:pt idx="10112">
                  <c:v>5.6198700000000003E-8</c:v>
                </c:pt>
                <c:pt idx="10113">
                  <c:v>5.6204999999999999E-8</c:v>
                </c:pt>
                <c:pt idx="10114">
                  <c:v>5.6211199999999997E-8</c:v>
                </c:pt>
                <c:pt idx="10115">
                  <c:v>5.62175E-8</c:v>
                </c:pt>
                <c:pt idx="10116">
                  <c:v>5.6223699999999998E-8</c:v>
                </c:pt>
                <c:pt idx="10117">
                  <c:v>5.6230000000000001E-8</c:v>
                </c:pt>
                <c:pt idx="10118">
                  <c:v>5.6236199999999999E-8</c:v>
                </c:pt>
                <c:pt idx="10119">
                  <c:v>5.6242500000000002E-8</c:v>
                </c:pt>
                <c:pt idx="10120">
                  <c:v>5.62487E-8</c:v>
                </c:pt>
                <c:pt idx="10121">
                  <c:v>5.6255000000000003E-8</c:v>
                </c:pt>
                <c:pt idx="10122">
                  <c:v>5.6261200000000001E-8</c:v>
                </c:pt>
                <c:pt idx="10123">
                  <c:v>5.6267499999999997E-8</c:v>
                </c:pt>
                <c:pt idx="10124">
                  <c:v>5.6273700000000002E-8</c:v>
                </c:pt>
                <c:pt idx="10125">
                  <c:v>5.6279999999999998E-8</c:v>
                </c:pt>
                <c:pt idx="10126">
                  <c:v>5.6286200000000003E-8</c:v>
                </c:pt>
                <c:pt idx="10127">
                  <c:v>5.6292499999999999E-8</c:v>
                </c:pt>
                <c:pt idx="10128">
                  <c:v>5.6298699999999997E-8</c:v>
                </c:pt>
                <c:pt idx="10129">
                  <c:v>5.6305E-8</c:v>
                </c:pt>
                <c:pt idx="10130">
                  <c:v>5.6311199999999998E-8</c:v>
                </c:pt>
                <c:pt idx="10131">
                  <c:v>5.6317500000000001E-8</c:v>
                </c:pt>
                <c:pt idx="10132">
                  <c:v>5.6323699999999999E-8</c:v>
                </c:pt>
                <c:pt idx="10133">
                  <c:v>5.6330000000000002E-8</c:v>
                </c:pt>
                <c:pt idx="10134">
                  <c:v>5.63362E-8</c:v>
                </c:pt>
                <c:pt idx="10135">
                  <c:v>5.6342500000000003E-8</c:v>
                </c:pt>
                <c:pt idx="10136">
                  <c:v>5.6348700000000001E-8</c:v>
                </c:pt>
                <c:pt idx="10137">
                  <c:v>5.6354999999999997E-8</c:v>
                </c:pt>
                <c:pt idx="10138">
                  <c:v>5.6361200000000002E-8</c:v>
                </c:pt>
                <c:pt idx="10139">
                  <c:v>5.6367499999999998E-8</c:v>
                </c:pt>
                <c:pt idx="10140">
                  <c:v>5.6373700000000003E-8</c:v>
                </c:pt>
                <c:pt idx="10141">
                  <c:v>5.6379999999999999E-8</c:v>
                </c:pt>
                <c:pt idx="10142">
                  <c:v>5.6386199999999997E-8</c:v>
                </c:pt>
                <c:pt idx="10143">
                  <c:v>5.63925E-8</c:v>
                </c:pt>
                <c:pt idx="10144">
                  <c:v>5.6398699999999998E-8</c:v>
                </c:pt>
                <c:pt idx="10145">
                  <c:v>5.6405000000000001E-8</c:v>
                </c:pt>
                <c:pt idx="10146">
                  <c:v>5.6411199999999999E-8</c:v>
                </c:pt>
                <c:pt idx="10147">
                  <c:v>5.6417500000000002E-8</c:v>
                </c:pt>
                <c:pt idx="10148">
                  <c:v>5.64237E-8</c:v>
                </c:pt>
                <c:pt idx="10149">
                  <c:v>5.6430000000000003E-8</c:v>
                </c:pt>
                <c:pt idx="10150">
                  <c:v>5.6436200000000001E-8</c:v>
                </c:pt>
                <c:pt idx="10151">
                  <c:v>5.6442499999999997E-8</c:v>
                </c:pt>
                <c:pt idx="10152">
                  <c:v>5.6448700000000002E-8</c:v>
                </c:pt>
                <c:pt idx="10153">
                  <c:v>5.6454999999999998E-8</c:v>
                </c:pt>
                <c:pt idx="10154">
                  <c:v>5.6461200000000003E-8</c:v>
                </c:pt>
                <c:pt idx="10155">
                  <c:v>5.6467499999999999E-8</c:v>
                </c:pt>
                <c:pt idx="10156">
                  <c:v>5.6473699999999997E-8</c:v>
                </c:pt>
                <c:pt idx="10157">
                  <c:v>5.648E-8</c:v>
                </c:pt>
                <c:pt idx="10158">
                  <c:v>5.6486199999999998E-8</c:v>
                </c:pt>
                <c:pt idx="10159">
                  <c:v>5.6492500000000001E-8</c:v>
                </c:pt>
                <c:pt idx="10160">
                  <c:v>5.6498699999999999E-8</c:v>
                </c:pt>
                <c:pt idx="10161">
                  <c:v>5.6505000000000002E-8</c:v>
                </c:pt>
                <c:pt idx="10162">
                  <c:v>5.65112E-8</c:v>
                </c:pt>
                <c:pt idx="10163">
                  <c:v>5.6517500000000003E-8</c:v>
                </c:pt>
                <c:pt idx="10164">
                  <c:v>5.6523700000000001E-8</c:v>
                </c:pt>
                <c:pt idx="10165">
                  <c:v>5.6529999999999997E-8</c:v>
                </c:pt>
                <c:pt idx="10166">
                  <c:v>5.6536200000000002E-8</c:v>
                </c:pt>
                <c:pt idx="10167">
                  <c:v>5.6542499999999998E-8</c:v>
                </c:pt>
                <c:pt idx="10168">
                  <c:v>5.6548700000000003E-8</c:v>
                </c:pt>
                <c:pt idx="10169">
                  <c:v>5.6554999999999999E-8</c:v>
                </c:pt>
                <c:pt idx="10170">
                  <c:v>5.6561199999999997E-8</c:v>
                </c:pt>
                <c:pt idx="10171">
                  <c:v>5.65675E-8</c:v>
                </c:pt>
                <c:pt idx="10172">
                  <c:v>5.6573699999999998E-8</c:v>
                </c:pt>
                <c:pt idx="10173">
                  <c:v>5.6580000000000001E-8</c:v>
                </c:pt>
                <c:pt idx="10174">
                  <c:v>5.6586199999999999E-8</c:v>
                </c:pt>
                <c:pt idx="10175">
                  <c:v>5.6592500000000002E-8</c:v>
                </c:pt>
                <c:pt idx="10176">
                  <c:v>5.65987E-8</c:v>
                </c:pt>
                <c:pt idx="10177">
                  <c:v>5.6605000000000003E-8</c:v>
                </c:pt>
                <c:pt idx="10178">
                  <c:v>5.6611200000000001E-8</c:v>
                </c:pt>
                <c:pt idx="10179">
                  <c:v>5.6617499999999997E-8</c:v>
                </c:pt>
                <c:pt idx="10180">
                  <c:v>5.6623700000000002E-8</c:v>
                </c:pt>
                <c:pt idx="10181">
                  <c:v>5.6629999999999998E-8</c:v>
                </c:pt>
                <c:pt idx="10182">
                  <c:v>5.6636200000000003E-8</c:v>
                </c:pt>
                <c:pt idx="10183">
                  <c:v>5.6642499999999999E-8</c:v>
                </c:pt>
                <c:pt idx="10184">
                  <c:v>5.6648699999999997E-8</c:v>
                </c:pt>
                <c:pt idx="10185">
                  <c:v>5.6655E-8</c:v>
                </c:pt>
                <c:pt idx="10186">
                  <c:v>5.6661199999999998E-8</c:v>
                </c:pt>
                <c:pt idx="10187">
                  <c:v>5.6667500000000001E-8</c:v>
                </c:pt>
                <c:pt idx="10188">
                  <c:v>5.6673699999999999E-8</c:v>
                </c:pt>
                <c:pt idx="10189">
                  <c:v>5.6680000000000002E-8</c:v>
                </c:pt>
                <c:pt idx="10190">
                  <c:v>5.66862E-8</c:v>
                </c:pt>
                <c:pt idx="10191">
                  <c:v>5.6692500000000003E-8</c:v>
                </c:pt>
                <c:pt idx="10192">
                  <c:v>5.6698700000000001E-8</c:v>
                </c:pt>
                <c:pt idx="10193">
                  <c:v>5.6704999999999997E-8</c:v>
                </c:pt>
                <c:pt idx="10194">
                  <c:v>5.6711200000000002E-8</c:v>
                </c:pt>
                <c:pt idx="10195">
                  <c:v>5.6717499999999998E-8</c:v>
                </c:pt>
                <c:pt idx="10196">
                  <c:v>5.6723700000000003E-8</c:v>
                </c:pt>
                <c:pt idx="10197">
                  <c:v>5.6729999999999999E-8</c:v>
                </c:pt>
                <c:pt idx="10198">
                  <c:v>5.6736199999999997E-8</c:v>
                </c:pt>
                <c:pt idx="10199">
                  <c:v>5.67425E-8</c:v>
                </c:pt>
                <c:pt idx="10200">
                  <c:v>5.6748699999999998E-8</c:v>
                </c:pt>
                <c:pt idx="10201">
                  <c:v>5.6755000000000001E-8</c:v>
                </c:pt>
                <c:pt idx="10202">
                  <c:v>5.6761199999999999E-8</c:v>
                </c:pt>
                <c:pt idx="10203">
                  <c:v>5.6767500000000002E-8</c:v>
                </c:pt>
                <c:pt idx="10204">
                  <c:v>5.67737E-8</c:v>
                </c:pt>
                <c:pt idx="10205">
                  <c:v>5.6780000000000003E-8</c:v>
                </c:pt>
                <c:pt idx="10206">
                  <c:v>5.6786200000000001E-8</c:v>
                </c:pt>
                <c:pt idx="10207">
                  <c:v>5.6792499999999997E-8</c:v>
                </c:pt>
                <c:pt idx="10208">
                  <c:v>5.6798700000000002E-8</c:v>
                </c:pt>
                <c:pt idx="10209">
                  <c:v>5.6804999999999998E-8</c:v>
                </c:pt>
                <c:pt idx="10210">
                  <c:v>5.6811200000000003E-8</c:v>
                </c:pt>
                <c:pt idx="10211">
                  <c:v>5.6817499999999999E-8</c:v>
                </c:pt>
                <c:pt idx="10212">
                  <c:v>5.6823699999999997E-8</c:v>
                </c:pt>
                <c:pt idx="10213">
                  <c:v>5.683E-8</c:v>
                </c:pt>
                <c:pt idx="10214">
                  <c:v>5.6836199999999998E-8</c:v>
                </c:pt>
                <c:pt idx="10215">
                  <c:v>5.6842500000000001E-8</c:v>
                </c:pt>
                <c:pt idx="10216">
                  <c:v>5.6848699999999999E-8</c:v>
                </c:pt>
                <c:pt idx="10217">
                  <c:v>5.6855000000000002E-8</c:v>
                </c:pt>
                <c:pt idx="10218">
                  <c:v>5.68612E-8</c:v>
                </c:pt>
                <c:pt idx="10219">
                  <c:v>5.6867500000000003E-8</c:v>
                </c:pt>
                <c:pt idx="10220">
                  <c:v>5.6873700000000001E-8</c:v>
                </c:pt>
                <c:pt idx="10221">
                  <c:v>5.6879999999999997E-8</c:v>
                </c:pt>
                <c:pt idx="10222">
                  <c:v>5.6886200000000002E-8</c:v>
                </c:pt>
                <c:pt idx="10223">
                  <c:v>5.6892499999999998E-8</c:v>
                </c:pt>
                <c:pt idx="10224">
                  <c:v>5.6898700000000002E-8</c:v>
                </c:pt>
                <c:pt idx="10225">
                  <c:v>5.6904999999999999E-8</c:v>
                </c:pt>
                <c:pt idx="10226">
                  <c:v>5.6911199999999997E-8</c:v>
                </c:pt>
                <c:pt idx="10227">
                  <c:v>5.69175E-8</c:v>
                </c:pt>
                <c:pt idx="10228">
                  <c:v>5.6923699999999998E-8</c:v>
                </c:pt>
                <c:pt idx="10229">
                  <c:v>5.6930000000000001E-8</c:v>
                </c:pt>
                <c:pt idx="10230">
                  <c:v>5.6936199999999999E-8</c:v>
                </c:pt>
                <c:pt idx="10231">
                  <c:v>5.6942500000000002E-8</c:v>
                </c:pt>
                <c:pt idx="10232">
                  <c:v>5.69487E-8</c:v>
                </c:pt>
                <c:pt idx="10233">
                  <c:v>5.6955000000000003E-8</c:v>
                </c:pt>
                <c:pt idx="10234">
                  <c:v>5.6961200000000001E-8</c:v>
                </c:pt>
                <c:pt idx="10235">
                  <c:v>5.6967499999999997E-8</c:v>
                </c:pt>
                <c:pt idx="10236">
                  <c:v>5.6973700000000001E-8</c:v>
                </c:pt>
                <c:pt idx="10237">
                  <c:v>5.6979999999999998E-8</c:v>
                </c:pt>
                <c:pt idx="10238">
                  <c:v>5.6986200000000002E-8</c:v>
                </c:pt>
                <c:pt idx="10239">
                  <c:v>5.6992499999999999E-8</c:v>
                </c:pt>
                <c:pt idx="10240">
                  <c:v>5.6998699999999997E-8</c:v>
                </c:pt>
                <c:pt idx="10241">
                  <c:v>5.7005E-8</c:v>
                </c:pt>
                <c:pt idx="10242">
                  <c:v>5.7011199999999998E-8</c:v>
                </c:pt>
                <c:pt idx="10243">
                  <c:v>5.7017500000000001E-8</c:v>
                </c:pt>
                <c:pt idx="10244">
                  <c:v>5.7023699999999999E-8</c:v>
                </c:pt>
                <c:pt idx="10245">
                  <c:v>5.7030000000000002E-8</c:v>
                </c:pt>
                <c:pt idx="10246">
                  <c:v>5.70362E-8</c:v>
                </c:pt>
                <c:pt idx="10247">
                  <c:v>5.7042500000000003E-8</c:v>
                </c:pt>
                <c:pt idx="10248">
                  <c:v>5.70487E-8</c:v>
                </c:pt>
                <c:pt idx="10249">
                  <c:v>5.7054999999999997E-8</c:v>
                </c:pt>
                <c:pt idx="10250">
                  <c:v>5.7061200000000001E-8</c:v>
                </c:pt>
                <c:pt idx="10251">
                  <c:v>5.7067499999999998E-8</c:v>
                </c:pt>
                <c:pt idx="10252">
                  <c:v>5.7073700000000002E-8</c:v>
                </c:pt>
                <c:pt idx="10253">
                  <c:v>5.7079999999999999E-8</c:v>
                </c:pt>
                <c:pt idx="10254">
                  <c:v>5.7086199999999997E-8</c:v>
                </c:pt>
                <c:pt idx="10255">
                  <c:v>5.70925E-8</c:v>
                </c:pt>
                <c:pt idx="10256">
                  <c:v>5.7098699999999998E-8</c:v>
                </c:pt>
                <c:pt idx="10257">
                  <c:v>5.7105000000000001E-8</c:v>
                </c:pt>
                <c:pt idx="10258">
                  <c:v>5.7111199999999999E-8</c:v>
                </c:pt>
                <c:pt idx="10259">
                  <c:v>5.7117500000000002E-8</c:v>
                </c:pt>
                <c:pt idx="10260">
                  <c:v>5.71237E-8</c:v>
                </c:pt>
                <c:pt idx="10261">
                  <c:v>5.7130000000000003E-8</c:v>
                </c:pt>
                <c:pt idx="10262">
                  <c:v>5.71362E-8</c:v>
                </c:pt>
                <c:pt idx="10263">
                  <c:v>5.7142499999999997E-8</c:v>
                </c:pt>
                <c:pt idx="10264">
                  <c:v>5.7148700000000001E-8</c:v>
                </c:pt>
                <c:pt idx="10265">
                  <c:v>5.7154999999999998E-8</c:v>
                </c:pt>
                <c:pt idx="10266">
                  <c:v>5.7161200000000002E-8</c:v>
                </c:pt>
                <c:pt idx="10267">
                  <c:v>5.7167499999999999E-8</c:v>
                </c:pt>
                <c:pt idx="10268">
                  <c:v>5.7173700000000003E-8</c:v>
                </c:pt>
                <c:pt idx="10269">
                  <c:v>5.718E-8</c:v>
                </c:pt>
                <c:pt idx="10270">
                  <c:v>5.7186199999999998E-8</c:v>
                </c:pt>
                <c:pt idx="10271">
                  <c:v>5.7192500000000001E-8</c:v>
                </c:pt>
                <c:pt idx="10272">
                  <c:v>5.7198699999999999E-8</c:v>
                </c:pt>
                <c:pt idx="10273">
                  <c:v>5.7205000000000002E-8</c:v>
                </c:pt>
                <c:pt idx="10274">
                  <c:v>5.7211199999999999E-8</c:v>
                </c:pt>
                <c:pt idx="10275">
                  <c:v>5.7217500000000003E-8</c:v>
                </c:pt>
                <c:pt idx="10276">
                  <c:v>5.72237E-8</c:v>
                </c:pt>
                <c:pt idx="10277">
                  <c:v>5.7229999999999997E-8</c:v>
                </c:pt>
                <c:pt idx="10278">
                  <c:v>5.7236200000000001E-8</c:v>
                </c:pt>
                <c:pt idx="10279">
                  <c:v>5.7242499999999998E-8</c:v>
                </c:pt>
                <c:pt idx="10280">
                  <c:v>5.7248700000000002E-8</c:v>
                </c:pt>
                <c:pt idx="10281">
                  <c:v>5.7254999999999999E-8</c:v>
                </c:pt>
                <c:pt idx="10282">
                  <c:v>5.7261200000000003E-8</c:v>
                </c:pt>
                <c:pt idx="10283">
                  <c:v>5.72675E-8</c:v>
                </c:pt>
                <c:pt idx="10284">
                  <c:v>5.7273699999999998E-8</c:v>
                </c:pt>
                <c:pt idx="10285">
                  <c:v>5.7280000000000001E-8</c:v>
                </c:pt>
                <c:pt idx="10286">
                  <c:v>5.7286199999999998E-8</c:v>
                </c:pt>
                <c:pt idx="10287">
                  <c:v>5.7292500000000002E-8</c:v>
                </c:pt>
                <c:pt idx="10288">
                  <c:v>5.7298699999999999E-8</c:v>
                </c:pt>
                <c:pt idx="10289">
                  <c:v>5.7305000000000003E-8</c:v>
                </c:pt>
                <c:pt idx="10290">
                  <c:v>5.73112E-8</c:v>
                </c:pt>
                <c:pt idx="10291">
                  <c:v>5.7317499999999997E-8</c:v>
                </c:pt>
                <c:pt idx="10292">
                  <c:v>5.7323700000000001E-8</c:v>
                </c:pt>
                <c:pt idx="10293">
                  <c:v>5.7329999999999998E-8</c:v>
                </c:pt>
                <c:pt idx="10294">
                  <c:v>5.7336200000000002E-8</c:v>
                </c:pt>
                <c:pt idx="10295">
                  <c:v>5.7342499999999999E-8</c:v>
                </c:pt>
                <c:pt idx="10296">
                  <c:v>5.7348700000000003E-8</c:v>
                </c:pt>
                <c:pt idx="10297">
                  <c:v>5.7355E-8</c:v>
                </c:pt>
                <c:pt idx="10298">
                  <c:v>5.7361199999999998E-8</c:v>
                </c:pt>
                <c:pt idx="10299">
                  <c:v>5.7367500000000001E-8</c:v>
                </c:pt>
                <c:pt idx="10300">
                  <c:v>5.7373699999999998E-8</c:v>
                </c:pt>
                <c:pt idx="10301">
                  <c:v>5.7380000000000002E-8</c:v>
                </c:pt>
                <c:pt idx="10302">
                  <c:v>5.7386199999999999E-8</c:v>
                </c:pt>
                <c:pt idx="10303">
                  <c:v>5.7392500000000003E-8</c:v>
                </c:pt>
                <c:pt idx="10304">
                  <c:v>5.73987E-8</c:v>
                </c:pt>
                <c:pt idx="10305">
                  <c:v>5.7404999999999997E-8</c:v>
                </c:pt>
                <c:pt idx="10306">
                  <c:v>5.7411200000000001E-8</c:v>
                </c:pt>
                <c:pt idx="10307">
                  <c:v>5.7417499999999998E-8</c:v>
                </c:pt>
                <c:pt idx="10308">
                  <c:v>5.7423700000000002E-8</c:v>
                </c:pt>
                <c:pt idx="10309">
                  <c:v>5.7429999999999999E-8</c:v>
                </c:pt>
                <c:pt idx="10310">
                  <c:v>5.7436200000000003E-8</c:v>
                </c:pt>
                <c:pt idx="10311">
                  <c:v>5.74425E-8</c:v>
                </c:pt>
                <c:pt idx="10312">
                  <c:v>5.7448699999999997E-8</c:v>
                </c:pt>
                <c:pt idx="10313">
                  <c:v>5.7455000000000001E-8</c:v>
                </c:pt>
                <c:pt idx="10314">
                  <c:v>5.7461199999999998E-8</c:v>
                </c:pt>
                <c:pt idx="10315">
                  <c:v>5.7467500000000002E-8</c:v>
                </c:pt>
                <c:pt idx="10316">
                  <c:v>5.7473699999999999E-8</c:v>
                </c:pt>
                <c:pt idx="10317">
                  <c:v>5.7480000000000003E-8</c:v>
                </c:pt>
                <c:pt idx="10318">
                  <c:v>5.74862E-8</c:v>
                </c:pt>
                <c:pt idx="10319">
                  <c:v>5.7492499999999997E-8</c:v>
                </c:pt>
                <c:pt idx="10320">
                  <c:v>5.7498700000000001E-8</c:v>
                </c:pt>
                <c:pt idx="10321">
                  <c:v>5.7504999999999998E-8</c:v>
                </c:pt>
                <c:pt idx="10322">
                  <c:v>5.7511200000000002E-8</c:v>
                </c:pt>
                <c:pt idx="10323">
                  <c:v>5.7517499999999999E-8</c:v>
                </c:pt>
                <c:pt idx="10324">
                  <c:v>5.7523700000000003E-8</c:v>
                </c:pt>
                <c:pt idx="10325">
                  <c:v>5.753E-8</c:v>
                </c:pt>
                <c:pt idx="10326">
                  <c:v>5.7536199999999997E-8</c:v>
                </c:pt>
                <c:pt idx="10327">
                  <c:v>5.7542500000000001E-8</c:v>
                </c:pt>
                <c:pt idx="10328">
                  <c:v>5.7548699999999998E-8</c:v>
                </c:pt>
                <c:pt idx="10329">
                  <c:v>5.7555000000000002E-8</c:v>
                </c:pt>
                <c:pt idx="10330">
                  <c:v>5.7561199999999999E-8</c:v>
                </c:pt>
                <c:pt idx="10331">
                  <c:v>5.7567500000000002E-8</c:v>
                </c:pt>
                <c:pt idx="10332">
                  <c:v>5.75737E-8</c:v>
                </c:pt>
                <c:pt idx="10333">
                  <c:v>5.7579999999999997E-8</c:v>
                </c:pt>
                <c:pt idx="10334">
                  <c:v>5.7586200000000001E-8</c:v>
                </c:pt>
                <c:pt idx="10335">
                  <c:v>5.7592499999999998E-8</c:v>
                </c:pt>
                <c:pt idx="10336">
                  <c:v>5.7598700000000002E-8</c:v>
                </c:pt>
                <c:pt idx="10337">
                  <c:v>5.7604999999999999E-8</c:v>
                </c:pt>
                <c:pt idx="10338">
                  <c:v>5.7611200000000003E-8</c:v>
                </c:pt>
                <c:pt idx="10339">
                  <c:v>5.76175E-8</c:v>
                </c:pt>
                <c:pt idx="10340">
                  <c:v>5.7623699999999997E-8</c:v>
                </c:pt>
                <c:pt idx="10341">
                  <c:v>5.7630000000000001E-8</c:v>
                </c:pt>
                <c:pt idx="10342">
                  <c:v>5.7636199999999998E-8</c:v>
                </c:pt>
                <c:pt idx="10343">
                  <c:v>5.7642500000000001E-8</c:v>
                </c:pt>
                <c:pt idx="10344">
                  <c:v>5.7648699999999999E-8</c:v>
                </c:pt>
                <c:pt idx="10345">
                  <c:v>5.7655000000000002E-8</c:v>
                </c:pt>
                <c:pt idx="10346">
                  <c:v>5.76612E-8</c:v>
                </c:pt>
                <c:pt idx="10347">
                  <c:v>5.7667499999999997E-8</c:v>
                </c:pt>
                <c:pt idx="10348">
                  <c:v>5.7673700000000001E-8</c:v>
                </c:pt>
                <c:pt idx="10349">
                  <c:v>5.7679999999999998E-8</c:v>
                </c:pt>
                <c:pt idx="10350">
                  <c:v>5.7686200000000002E-8</c:v>
                </c:pt>
                <c:pt idx="10351">
                  <c:v>5.7692499999999999E-8</c:v>
                </c:pt>
                <c:pt idx="10352">
                  <c:v>5.7698700000000003E-8</c:v>
                </c:pt>
                <c:pt idx="10353">
                  <c:v>5.7705E-8</c:v>
                </c:pt>
                <c:pt idx="10354">
                  <c:v>5.7711199999999997E-8</c:v>
                </c:pt>
                <c:pt idx="10355">
                  <c:v>5.7717500000000001E-8</c:v>
                </c:pt>
                <c:pt idx="10356">
                  <c:v>5.7723699999999998E-8</c:v>
                </c:pt>
                <c:pt idx="10357">
                  <c:v>5.7730000000000001E-8</c:v>
                </c:pt>
                <c:pt idx="10358">
                  <c:v>5.7736199999999999E-8</c:v>
                </c:pt>
                <c:pt idx="10359">
                  <c:v>5.7742500000000002E-8</c:v>
                </c:pt>
                <c:pt idx="10360">
                  <c:v>5.77487E-8</c:v>
                </c:pt>
                <c:pt idx="10361">
                  <c:v>5.7754999999999997E-8</c:v>
                </c:pt>
                <c:pt idx="10362">
                  <c:v>5.7761200000000001E-8</c:v>
                </c:pt>
                <c:pt idx="10363">
                  <c:v>5.7767499999999998E-8</c:v>
                </c:pt>
                <c:pt idx="10364">
                  <c:v>5.7773700000000002E-8</c:v>
                </c:pt>
                <c:pt idx="10365">
                  <c:v>5.7779999999999999E-8</c:v>
                </c:pt>
                <c:pt idx="10366">
                  <c:v>5.7786200000000003E-8</c:v>
                </c:pt>
                <c:pt idx="10367">
                  <c:v>5.77925E-8</c:v>
                </c:pt>
                <c:pt idx="10368">
                  <c:v>5.7798699999999997E-8</c:v>
                </c:pt>
                <c:pt idx="10369">
                  <c:v>5.7805E-8</c:v>
                </c:pt>
                <c:pt idx="10370">
                  <c:v>5.7811199999999998E-8</c:v>
                </c:pt>
                <c:pt idx="10371">
                  <c:v>5.7817500000000001E-8</c:v>
                </c:pt>
                <c:pt idx="10372">
                  <c:v>5.7823699999999999E-8</c:v>
                </c:pt>
                <c:pt idx="10373">
                  <c:v>5.7830000000000002E-8</c:v>
                </c:pt>
                <c:pt idx="10374">
                  <c:v>5.78362E-8</c:v>
                </c:pt>
                <c:pt idx="10375">
                  <c:v>5.7842500000000003E-8</c:v>
                </c:pt>
                <c:pt idx="10376">
                  <c:v>5.7848700000000001E-8</c:v>
                </c:pt>
                <c:pt idx="10377">
                  <c:v>5.7854999999999998E-8</c:v>
                </c:pt>
                <c:pt idx="10378">
                  <c:v>5.7861200000000002E-8</c:v>
                </c:pt>
                <c:pt idx="10379">
                  <c:v>5.7867499999999999E-8</c:v>
                </c:pt>
                <c:pt idx="10380">
                  <c:v>5.7873700000000003E-8</c:v>
                </c:pt>
                <c:pt idx="10381">
                  <c:v>5.7879999999999999E-8</c:v>
                </c:pt>
                <c:pt idx="10382">
                  <c:v>5.7886199999999997E-8</c:v>
                </c:pt>
                <c:pt idx="10383">
                  <c:v>5.78925E-8</c:v>
                </c:pt>
                <c:pt idx="10384">
                  <c:v>5.7898699999999998E-8</c:v>
                </c:pt>
                <c:pt idx="10385">
                  <c:v>5.7905000000000001E-8</c:v>
                </c:pt>
                <c:pt idx="10386">
                  <c:v>5.7911199999999999E-8</c:v>
                </c:pt>
                <c:pt idx="10387">
                  <c:v>5.7917500000000002E-8</c:v>
                </c:pt>
                <c:pt idx="10388">
                  <c:v>5.79237E-8</c:v>
                </c:pt>
                <c:pt idx="10389">
                  <c:v>5.7930000000000003E-8</c:v>
                </c:pt>
                <c:pt idx="10390">
                  <c:v>5.7936200000000001E-8</c:v>
                </c:pt>
                <c:pt idx="10391">
                  <c:v>5.7942499999999998E-8</c:v>
                </c:pt>
                <c:pt idx="10392">
                  <c:v>5.7948700000000002E-8</c:v>
                </c:pt>
                <c:pt idx="10393">
                  <c:v>5.7954999999999998E-8</c:v>
                </c:pt>
                <c:pt idx="10394">
                  <c:v>5.7961200000000003E-8</c:v>
                </c:pt>
                <c:pt idx="10395">
                  <c:v>5.7967499999999999E-8</c:v>
                </c:pt>
                <c:pt idx="10396">
                  <c:v>5.7973699999999997E-8</c:v>
                </c:pt>
                <c:pt idx="10397">
                  <c:v>5.798E-8</c:v>
                </c:pt>
                <c:pt idx="10398">
                  <c:v>5.7986199999999998E-8</c:v>
                </c:pt>
                <c:pt idx="10399">
                  <c:v>5.7992500000000001E-8</c:v>
                </c:pt>
                <c:pt idx="10400">
                  <c:v>5.7998699999999999E-8</c:v>
                </c:pt>
                <c:pt idx="10401">
                  <c:v>5.8005000000000002E-8</c:v>
                </c:pt>
                <c:pt idx="10402">
                  <c:v>5.80112E-8</c:v>
                </c:pt>
                <c:pt idx="10403">
                  <c:v>5.8017500000000003E-8</c:v>
                </c:pt>
                <c:pt idx="10404">
                  <c:v>5.8023700000000001E-8</c:v>
                </c:pt>
                <c:pt idx="10405">
                  <c:v>5.8029999999999998E-8</c:v>
                </c:pt>
                <c:pt idx="10406">
                  <c:v>5.8036200000000002E-8</c:v>
                </c:pt>
                <c:pt idx="10407">
                  <c:v>5.8042499999999998E-8</c:v>
                </c:pt>
                <c:pt idx="10408">
                  <c:v>5.8048700000000003E-8</c:v>
                </c:pt>
                <c:pt idx="10409">
                  <c:v>5.8054999999999999E-8</c:v>
                </c:pt>
                <c:pt idx="10410">
                  <c:v>5.8061199999999997E-8</c:v>
                </c:pt>
                <c:pt idx="10411">
                  <c:v>5.80675E-8</c:v>
                </c:pt>
                <c:pt idx="10412">
                  <c:v>5.8073699999999998E-8</c:v>
                </c:pt>
                <c:pt idx="10413">
                  <c:v>5.8080000000000001E-8</c:v>
                </c:pt>
                <c:pt idx="10414">
                  <c:v>5.8086199999999999E-8</c:v>
                </c:pt>
                <c:pt idx="10415">
                  <c:v>5.8092500000000002E-8</c:v>
                </c:pt>
                <c:pt idx="10416">
                  <c:v>5.80987E-8</c:v>
                </c:pt>
                <c:pt idx="10417">
                  <c:v>5.8105000000000003E-8</c:v>
                </c:pt>
                <c:pt idx="10418">
                  <c:v>5.8111200000000001E-8</c:v>
                </c:pt>
                <c:pt idx="10419">
                  <c:v>5.8117499999999997E-8</c:v>
                </c:pt>
                <c:pt idx="10420">
                  <c:v>5.8123700000000002E-8</c:v>
                </c:pt>
                <c:pt idx="10421">
                  <c:v>5.8129999999999998E-8</c:v>
                </c:pt>
                <c:pt idx="10422">
                  <c:v>5.8136200000000003E-8</c:v>
                </c:pt>
                <c:pt idx="10423">
                  <c:v>5.8142499999999999E-8</c:v>
                </c:pt>
                <c:pt idx="10424">
                  <c:v>5.8148699999999997E-8</c:v>
                </c:pt>
                <c:pt idx="10425">
                  <c:v>5.8155E-8</c:v>
                </c:pt>
                <c:pt idx="10426">
                  <c:v>5.8161199999999998E-8</c:v>
                </c:pt>
                <c:pt idx="10427">
                  <c:v>5.8167500000000001E-8</c:v>
                </c:pt>
                <c:pt idx="10428">
                  <c:v>5.8173699999999999E-8</c:v>
                </c:pt>
                <c:pt idx="10429">
                  <c:v>5.8180000000000002E-8</c:v>
                </c:pt>
                <c:pt idx="10430">
                  <c:v>5.81862E-8</c:v>
                </c:pt>
                <c:pt idx="10431">
                  <c:v>5.8192500000000003E-8</c:v>
                </c:pt>
                <c:pt idx="10432">
                  <c:v>5.8198700000000001E-8</c:v>
                </c:pt>
                <c:pt idx="10433">
                  <c:v>5.8204999999999997E-8</c:v>
                </c:pt>
                <c:pt idx="10434">
                  <c:v>5.8211200000000002E-8</c:v>
                </c:pt>
                <c:pt idx="10435">
                  <c:v>5.8217499999999998E-8</c:v>
                </c:pt>
                <c:pt idx="10436">
                  <c:v>5.8223700000000003E-8</c:v>
                </c:pt>
                <c:pt idx="10437">
                  <c:v>5.8229999999999999E-8</c:v>
                </c:pt>
                <c:pt idx="10438">
                  <c:v>5.8236199999999997E-8</c:v>
                </c:pt>
                <c:pt idx="10439">
                  <c:v>5.82425E-8</c:v>
                </c:pt>
                <c:pt idx="10440">
                  <c:v>5.8248699999999998E-8</c:v>
                </c:pt>
                <c:pt idx="10441">
                  <c:v>5.8255000000000001E-8</c:v>
                </c:pt>
                <c:pt idx="10442">
                  <c:v>5.8261199999999999E-8</c:v>
                </c:pt>
                <c:pt idx="10443">
                  <c:v>5.8267500000000002E-8</c:v>
                </c:pt>
                <c:pt idx="10444">
                  <c:v>5.82737E-8</c:v>
                </c:pt>
                <c:pt idx="10445">
                  <c:v>5.8280000000000003E-8</c:v>
                </c:pt>
                <c:pt idx="10446">
                  <c:v>5.8286200000000001E-8</c:v>
                </c:pt>
                <c:pt idx="10447">
                  <c:v>5.8292499999999997E-8</c:v>
                </c:pt>
                <c:pt idx="10448">
                  <c:v>5.8298700000000002E-8</c:v>
                </c:pt>
                <c:pt idx="10449">
                  <c:v>5.8304999999999998E-8</c:v>
                </c:pt>
                <c:pt idx="10450">
                  <c:v>5.8311200000000003E-8</c:v>
                </c:pt>
                <c:pt idx="10451">
                  <c:v>5.8317499999999999E-8</c:v>
                </c:pt>
                <c:pt idx="10452">
                  <c:v>5.8323699999999997E-8</c:v>
                </c:pt>
                <c:pt idx="10453">
                  <c:v>5.833E-8</c:v>
                </c:pt>
                <c:pt idx="10454">
                  <c:v>5.8336199999999998E-8</c:v>
                </c:pt>
                <c:pt idx="10455">
                  <c:v>5.8342500000000001E-8</c:v>
                </c:pt>
                <c:pt idx="10456">
                  <c:v>5.8348699999999999E-8</c:v>
                </c:pt>
                <c:pt idx="10457">
                  <c:v>5.8355000000000002E-8</c:v>
                </c:pt>
                <c:pt idx="10458">
                  <c:v>5.83612E-8</c:v>
                </c:pt>
                <c:pt idx="10459">
                  <c:v>5.8367500000000003E-8</c:v>
                </c:pt>
                <c:pt idx="10460">
                  <c:v>5.8373700000000001E-8</c:v>
                </c:pt>
                <c:pt idx="10461">
                  <c:v>5.8379999999999997E-8</c:v>
                </c:pt>
                <c:pt idx="10462">
                  <c:v>5.8386200000000002E-8</c:v>
                </c:pt>
                <c:pt idx="10463">
                  <c:v>5.8392499999999998E-8</c:v>
                </c:pt>
                <c:pt idx="10464">
                  <c:v>5.8398700000000003E-8</c:v>
                </c:pt>
                <c:pt idx="10465">
                  <c:v>5.8404999999999999E-8</c:v>
                </c:pt>
                <c:pt idx="10466">
                  <c:v>5.8411199999999997E-8</c:v>
                </c:pt>
                <c:pt idx="10467">
                  <c:v>5.84175E-8</c:v>
                </c:pt>
                <c:pt idx="10468">
                  <c:v>5.8423699999999998E-8</c:v>
                </c:pt>
                <c:pt idx="10469">
                  <c:v>5.8430000000000001E-8</c:v>
                </c:pt>
                <c:pt idx="10470">
                  <c:v>5.8436199999999999E-8</c:v>
                </c:pt>
                <c:pt idx="10471">
                  <c:v>5.8442500000000002E-8</c:v>
                </c:pt>
                <c:pt idx="10472">
                  <c:v>5.84487E-8</c:v>
                </c:pt>
                <c:pt idx="10473">
                  <c:v>5.8455000000000003E-8</c:v>
                </c:pt>
                <c:pt idx="10474">
                  <c:v>5.8461200000000001E-8</c:v>
                </c:pt>
                <c:pt idx="10475">
                  <c:v>5.8467499999999997E-8</c:v>
                </c:pt>
                <c:pt idx="10476">
                  <c:v>5.8473700000000002E-8</c:v>
                </c:pt>
                <c:pt idx="10477">
                  <c:v>5.8479999999999998E-8</c:v>
                </c:pt>
                <c:pt idx="10478">
                  <c:v>5.8486200000000003E-8</c:v>
                </c:pt>
                <c:pt idx="10479">
                  <c:v>5.8492499999999999E-8</c:v>
                </c:pt>
                <c:pt idx="10480">
                  <c:v>5.8498699999999997E-8</c:v>
                </c:pt>
                <c:pt idx="10481">
                  <c:v>5.8505E-8</c:v>
                </c:pt>
                <c:pt idx="10482">
                  <c:v>5.8511199999999998E-8</c:v>
                </c:pt>
                <c:pt idx="10483">
                  <c:v>5.8517500000000001E-8</c:v>
                </c:pt>
                <c:pt idx="10484">
                  <c:v>5.8523699999999999E-8</c:v>
                </c:pt>
                <c:pt idx="10485">
                  <c:v>5.8530000000000002E-8</c:v>
                </c:pt>
                <c:pt idx="10486">
                  <c:v>5.85362E-8</c:v>
                </c:pt>
                <c:pt idx="10487">
                  <c:v>5.8542500000000003E-8</c:v>
                </c:pt>
                <c:pt idx="10488">
                  <c:v>5.8548700000000001E-8</c:v>
                </c:pt>
                <c:pt idx="10489">
                  <c:v>5.8554999999999997E-8</c:v>
                </c:pt>
                <c:pt idx="10490">
                  <c:v>5.8561200000000002E-8</c:v>
                </c:pt>
                <c:pt idx="10491">
                  <c:v>5.8567499999999998E-8</c:v>
                </c:pt>
                <c:pt idx="10492">
                  <c:v>5.8573700000000003E-8</c:v>
                </c:pt>
                <c:pt idx="10493">
                  <c:v>5.8579999999999999E-8</c:v>
                </c:pt>
                <c:pt idx="10494">
                  <c:v>5.8586199999999997E-8</c:v>
                </c:pt>
                <c:pt idx="10495">
                  <c:v>5.85925E-8</c:v>
                </c:pt>
                <c:pt idx="10496">
                  <c:v>5.8598699999999998E-8</c:v>
                </c:pt>
                <c:pt idx="10497">
                  <c:v>5.8605000000000001E-8</c:v>
                </c:pt>
                <c:pt idx="10498">
                  <c:v>5.8611199999999999E-8</c:v>
                </c:pt>
                <c:pt idx="10499">
                  <c:v>5.8617500000000002E-8</c:v>
                </c:pt>
                <c:pt idx="10500">
                  <c:v>5.86237E-8</c:v>
                </c:pt>
                <c:pt idx="10501">
                  <c:v>5.8630000000000003E-8</c:v>
                </c:pt>
                <c:pt idx="10502">
                  <c:v>5.8636200000000001E-8</c:v>
                </c:pt>
                <c:pt idx="10503">
                  <c:v>5.8642499999999997E-8</c:v>
                </c:pt>
                <c:pt idx="10504">
                  <c:v>5.8648700000000002E-8</c:v>
                </c:pt>
                <c:pt idx="10505">
                  <c:v>5.8654999999999998E-8</c:v>
                </c:pt>
                <c:pt idx="10506">
                  <c:v>5.8661200000000003E-8</c:v>
                </c:pt>
                <c:pt idx="10507">
                  <c:v>5.8667499999999999E-8</c:v>
                </c:pt>
                <c:pt idx="10508">
                  <c:v>5.8673699999999997E-8</c:v>
                </c:pt>
                <c:pt idx="10509">
                  <c:v>5.868E-8</c:v>
                </c:pt>
                <c:pt idx="10510">
                  <c:v>5.8686199999999998E-8</c:v>
                </c:pt>
                <c:pt idx="10511">
                  <c:v>5.8692500000000001E-8</c:v>
                </c:pt>
                <c:pt idx="10512">
                  <c:v>5.8698699999999999E-8</c:v>
                </c:pt>
                <c:pt idx="10513">
                  <c:v>5.8705000000000002E-8</c:v>
                </c:pt>
                <c:pt idx="10514">
                  <c:v>5.87112E-8</c:v>
                </c:pt>
                <c:pt idx="10515">
                  <c:v>5.8717500000000003E-8</c:v>
                </c:pt>
                <c:pt idx="10516">
                  <c:v>5.8723700000000001E-8</c:v>
                </c:pt>
                <c:pt idx="10517">
                  <c:v>5.8729999999999997E-8</c:v>
                </c:pt>
                <c:pt idx="10518">
                  <c:v>5.8736200000000002E-8</c:v>
                </c:pt>
                <c:pt idx="10519">
                  <c:v>5.8742499999999998E-8</c:v>
                </c:pt>
                <c:pt idx="10520">
                  <c:v>5.8748700000000002E-8</c:v>
                </c:pt>
                <c:pt idx="10521">
                  <c:v>5.8754999999999999E-8</c:v>
                </c:pt>
                <c:pt idx="10522">
                  <c:v>5.8761199999999997E-8</c:v>
                </c:pt>
                <c:pt idx="10523">
                  <c:v>5.87675E-8</c:v>
                </c:pt>
                <c:pt idx="10524">
                  <c:v>5.8773699999999998E-8</c:v>
                </c:pt>
                <c:pt idx="10525">
                  <c:v>5.8780000000000001E-8</c:v>
                </c:pt>
                <c:pt idx="10526">
                  <c:v>5.8786199999999999E-8</c:v>
                </c:pt>
                <c:pt idx="10527">
                  <c:v>5.8792500000000002E-8</c:v>
                </c:pt>
                <c:pt idx="10528">
                  <c:v>5.87987E-8</c:v>
                </c:pt>
                <c:pt idx="10529">
                  <c:v>5.8805000000000003E-8</c:v>
                </c:pt>
                <c:pt idx="10530">
                  <c:v>5.8811200000000001E-8</c:v>
                </c:pt>
                <c:pt idx="10531">
                  <c:v>5.8817499999999997E-8</c:v>
                </c:pt>
                <c:pt idx="10532">
                  <c:v>5.8823700000000002E-8</c:v>
                </c:pt>
                <c:pt idx="10533">
                  <c:v>5.8829999999999998E-8</c:v>
                </c:pt>
                <c:pt idx="10534">
                  <c:v>5.8836200000000002E-8</c:v>
                </c:pt>
                <c:pt idx="10535">
                  <c:v>5.8842499999999999E-8</c:v>
                </c:pt>
                <c:pt idx="10536">
                  <c:v>5.8848699999999997E-8</c:v>
                </c:pt>
                <c:pt idx="10537">
                  <c:v>5.8855E-8</c:v>
                </c:pt>
                <c:pt idx="10538">
                  <c:v>5.8861199999999998E-8</c:v>
                </c:pt>
                <c:pt idx="10539">
                  <c:v>5.8867500000000001E-8</c:v>
                </c:pt>
                <c:pt idx="10540">
                  <c:v>5.8873699999999999E-8</c:v>
                </c:pt>
                <c:pt idx="10541">
                  <c:v>5.8880000000000002E-8</c:v>
                </c:pt>
                <c:pt idx="10542">
                  <c:v>5.88862E-8</c:v>
                </c:pt>
                <c:pt idx="10543">
                  <c:v>5.8892500000000003E-8</c:v>
                </c:pt>
                <c:pt idx="10544">
                  <c:v>5.8898700000000001E-8</c:v>
                </c:pt>
                <c:pt idx="10545">
                  <c:v>5.8904999999999997E-8</c:v>
                </c:pt>
                <c:pt idx="10546">
                  <c:v>5.8911200000000001E-8</c:v>
                </c:pt>
                <c:pt idx="10547">
                  <c:v>5.8917499999999998E-8</c:v>
                </c:pt>
                <c:pt idx="10548">
                  <c:v>5.8923700000000002E-8</c:v>
                </c:pt>
                <c:pt idx="10549">
                  <c:v>5.8929999999999999E-8</c:v>
                </c:pt>
                <c:pt idx="10550">
                  <c:v>5.8936199999999997E-8</c:v>
                </c:pt>
                <c:pt idx="10551">
                  <c:v>5.89425E-8</c:v>
                </c:pt>
                <c:pt idx="10552">
                  <c:v>5.8948699999999998E-8</c:v>
                </c:pt>
                <c:pt idx="10553">
                  <c:v>5.8955000000000001E-8</c:v>
                </c:pt>
                <c:pt idx="10554">
                  <c:v>5.8961199999999999E-8</c:v>
                </c:pt>
                <c:pt idx="10555">
                  <c:v>5.8967500000000002E-8</c:v>
                </c:pt>
                <c:pt idx="10556">
                  <c:v>5.89737E-8</c:v>
                </c:pt>
                <c:pt idx="10557">
                  <c:v>5.8980000000000003E-8</c:v>
                </c:pt>
                <c:pt idx="10558">
                  <c:v>5.89862E-8</c:v>
                </c:pt>
                <c:pt idx="10559">
                  <c:v>5.8992499999999997E-8</c:v>
                </c:pt>
                <c:pt idx="10560">
                  <c:v>5.8998700000000001E-8</c:v>
                </c:pt>
                <c:pt idx="10561">
                  <c:v>5.9004999999999998E-8</c:v>
                </c:pt>
                <c:pt idx="10562">
                  <c:v>5.9011200000000002E-8</c:v>
                </c:pt>
                <c:pt idx="10563">
                  <c:v>5.9017499999999999E-8</c:v>
                </c:pt>
                <c:pt idx="10564">
                  <c:v>5.9023700000000003E-8</c:v>
                </c:pt>
                <c:pt idx="10565">
                  <c:v>5.903E-8</c:v>
                </c:pt>
                <c:pt idx="10566">
                  <c:v>5.9036199999999998E-8</c:v>
                </c:pt>
                <c:pt idx="10567">
                  <c:v>5.9042500000000001E-8</c:v>
                </c:pt>
                <c:pt idx="10568">
                  <c:v>5.9048699999999999E-8</c:v>
                </c:pt>
                <c:pt idx="10569">
                  <c:v>5.9055000000000002E-8</c:v>
                </c:pt>
                <c:pt idx="10570">
                  <c:v>5.9061199999999999E-8</c:v>
                </c:pt>
                <c:pt idx="10571">
                  <c:v>5.9067500000000003E-8</c:v>
                </c:pt>
                <c:pt idx="10572">
                  <c:v>5.90737E-8</c:v>
                </c:pt>
                <c:pt idx="10573">
                  <c:v>5.9079999999999997E-8</c:v>
                </c:pt>
                <c:pt idx="10574">
                  <c:v>5.9086200000000001E-8</c:v>
                </c:pt>
                <c:pt idx="10575">
                  <c:v>5.9092499999999998E-8</c:v>
                </c:pt>
                <c:pt idx="10576">
                  <c:v>5.9098700000000002E-8</c:v>
                </c:pt>
                <c:pt idx="10577">
                  <c:v>5.9104999999999999E-8</c:v>
                </c:pt>
                <c:pt idx="10578">
                  <c:v>5.9111200000000003E-8</c:v>
                </c:pt>
                <c:pt idx="10579">
                  <c:v>5.91175E-8</c:v>
                </c:pt>
                <c:pt idx="10580">
                  <c:v>5.9123699999999998E-8</c:v>
                </c:pt>
                <c:pt idx="10581">
                  <c:v>5.9130000000000001E-8</c:v>
                </c:pt>
                <c:pt idx="10582">
                  <c:v>5.9136199999999999E-8</c:v>
                </c:pt>
                <c:pt idx="10583">
                  <c:v>5.9142500000000002E-8</c:v>
                </c:pt>
                <c:pt idx="10584">
                  <c:v>5.9148699999999999E-8</c:v>
                </c:pt>
                <c:pt idx="10585">
                  <c:v>5.9155000000000003E-8</c:v>
                </c:pt>
                <c:pt idx="10586">
                  <c:v>5.91612E-8</c:v>
                </c:pt>
                <c:pt idx="10587">
                  <c:v>5.9167499999999997E-8</c:v>
                </c:pt>
                <c:pt idx="10588">
                  <c:v>5.9173700000000001E-8</c:v>
                </c:pt>
                <c:pt idx="10589">
                  <c:v>5.9179999999999998E-8</c:v>
                </c:pt>
                <c:pt idx="10590">
                  <c:v>5.9186200000000002E-8</c:v>
                </c:pt>
                <c:pt idx="10591">
                  <c:v>5.9192499999999999E-8</c:v>
                </c:pt>
                <c:pt idx="10592">
                  <c:v>5.9198700000000003E-8</c:v>
                </c:pt>
                <c:pt idx="10593">
                  <c:v>5.9205E-8</c:v>
                </c:pt>
                <c:pt idx="10594">
                  <c:v>5.9211199999999998E-8</c:v>
                </c:pt>
                <c:pt idx="10595">
                  <c:v>5.9217500000000001E-8</c:v>
                </c:pt>
                <c:pt idx="10596">
                  <c:v>5.9223699999999998E-8</c:v>
                </c:pt>
                <c:pt idx="10597">
                  <c:v>5.9230000000000002E-8</c:v>
                </c:pt>
                <c:pt idx="10598">
                  <c:v>5.9236199999999999E-8</c:v>
                </c:pt>
                <c:pt idx="10599">
                  <c:v>5.9242500000000003E-8</c:v>
                </c:pt>
                <c:pt idx="10600">
                  <c:v>5.92487E-8</c:v>
                </c:pt>
                <c:pt idx="10601">
                  <c:v>5.9254999999999997E-8</c:v>
                </c:pt>
                <c:pt idx="10602">
                  <c:v>5.9261200000000001E-8</c:v>
                </c:pt>
                <c:pt idx="10603">
                  <c:v>5.9267499999999998E-8</c:v>
                </c:pt>
                <c:pt idx="10604">
                  <c:v>5.9273700000000002E-8</c:v>
                </c:pt>
                <c:pt idx="10605">
                  <c:v>5.9279999999999999E-8</c:v>
                </c:pt>
                <c:pt idx="10606">
                  <c:v>5.9286200000000003E-8</c:v>
                </c:pt>
                <c:pt idx="10607">
                  <c:v>5.92925E-8</c:v>
                </c:pt>
                <c:pt idx="10608">
                  <c:v>5.9298699999999997E-8</c:v>
                </c:pt>
                <c:pt idx="10609">
                  <c:v>5.9305000000000001E-8</c:v>
                </c:pt>
                <c:pt idx="10610">
                  <c:v>5.9311199999999998E-8</c:v>
                </c:pt>
                <c:pt idx="10611">
                  <c:v>5.9317500000000002E-8</c:v>
                </c:pt>
                <c:pt idx="10612">
                  <c:v>5.9323699999999999E-8</c:v>
                </c:pt>
                <c:pt idx="10613">
                  <c:v>5.9330000000000003E-8</c:v>
                </c:pt>
                <c:pt idx="10614">
                  <c:v>5.93362E-8</c:v>
                </c:pt>
                <c:pt idx="10615">
                  <c:v>5.9342499999999997E-8</c:v>
                </c:pt>
                <c:pt idx="10616">
                  <c:v>5.9348700000000001E-8</c:v>
                </c:pt>
                <c:pt idx="10617">
                  <c:v>5.9354999999999998E-8</c:v>
                </c:pt>
                <c:pt idx="10618">
                  <c:v>5.9361200000000002E-8</c:v>
                </c:pt>
                <c:pt idx="10619">
                  <c:v>5.9367499999999999E-8</c:v>
                </c:pt>
                <c:pt idx="10620">
                  <c:v>5.9373700000000003E-8</c:v>
                </c:pt>
                <c:pt idx="10621">
                  <c:v>5.938E-8</c:v>
                </c:pt>
                <c:pt idx="10622">
                  <c:v>5.9386199999999997E-8</c:v>
                </c:pt>
                <c:pt idx="10623">
                  <c:v>5.9392500000000001E-8</c:v>
                </c:pt>
                <c:pt idx="10624">
                  <c:v>5.9398699999999998E-8</c:v>
                </c:pt>
                <c:pt idx="10625">
                  <c:v>5.9405000000000002E-8</c:v>
                </c:pt>
                <c:pt idx="10626">
                  <c:v>5.9411199999999999E-8</c:v>
                </c:pt>
                <c:pt idx="10627">
                  <c:v>5.9417500000000002E-8</c:v>
                </c:pt>
                <c:pt idx="10628">
                  <c:v>5.94237E-8</c:v>
                </c:pt>
                <c:pt idx="10629">
                  <c:v>5.9429999999999997E-8</c:v>
                </c:pt>
                <c:pt idx="10630">
                  <c:v>5.9436200000000001E-8</c:v>
                </c:pt>
                <c:pt idx="10631">
                  <c:v>5.9442499999999998E-8</c:v>
                </c:pt>
                <c:pt idx="10632">
                  <c:v>5.9448700000000002E-8</c:v>
                </c:pt>
                <c:pt idx="10633">
                  <c:v>5.9454999999999999E-8</c:v>
                </c:pt>
                <c:pt idx="10634">
                  <c:v>5.9461200000000003E-8</c:v>
                </c:pt>
                <c:pt idx="10635">
                  <c:v>5.94675E-8</c:v>
                </c:pt>
                <c:pt idx="10636">
                  <c:v>5.9473699999999997E-8</c:v>
                </c:pt>
                <c:pt idx="10637">
                  <c:v>5.9480000000000001E-8</c:v>
                </c:pt>
                <c:pt idx="10638">
                  <c:v>5.9486199999999998E-8</c:v>
                </c:pt>
                <c:pt idx="10639">
                  <c:v>5.9492500000000002E-8</c:v>
                </c:pt>
                <c:pt idx="10640">
                  <c:v>5.9498699999999999E-8</c:v>
                </c:pt>
                <c:pt idx="10641">
                  <c:v>5.9505000000000002E-8</c:v>
                </c:pt>
                <c:pt idx="10642">
                  <c:v>5.95112E-8</c:v>
                </c:pt>
                <c:pt idx="10643">
                  <c:v>5.9517499999999997E-8</c:v>
                </c:pt>
                <c:pt idx="10644">
                  <c:v>5.9523700000000001E-8</c:v>
                </c:pt>
                <c:pt idx="10645">
                  <c:v>5.9529999999999998E-8</c:v>
                </c:pt>
                <c:pt idx="10646">
                  <c:v>5.9536200000000002E-8</c:v>
                </c:pt>
                <c:pt idx="10647">
                  <c:v>5.9542499999999999E-8</c:v>
                </c:pt>
                <c:pt idx="10648">
                  <c:v>5.9548700000000003E-8</c:v>
                </c:pt>
                <c:pt idx="10649">
                  <c:v>5.9555E-8</c:v>
                </c:pt>
                <c:pt idx="10650">
                  <c:v>5.9561199999999997E-8</c:v>
                </c:pt>
                <c:pt idx="10651">
                  <c:v>5.9567500000000001E-8</c:v>
                </c:pt>
                <c:pt idx="10652">
                  <c:v>5.9573699999999998E-8</c:v>
                </c:pt>
                <c:pt idx="10653">
                  <c:v>5.9580000000000001E-8</c:v>
                </c:pt>
                <c:pt idx="10654">
                  <c:v>5.9586199999999999E-8</c:v>
                </c:pt>
                <c:pt idx="10655">
                  <c:v>5.9592500000000002E-8</c:v>
                </c:pt>
                <c:pt idx="10656">
                  <c:v>5.95987E-8</c:v>
                </c:pt>
                <c:pt idx="10657">
                  <c:v>5.9604999999999997E-8</c:v>
                </c:pt>
                <c:pt idx="10658">
                  <c:v>5.9611200000000001E-8</c:v>
                </c:pt>
                <c:pt idx="10659">
                  <c:v>5.9617499999999998E-8</c:v>
                </c:pt>
                <c:pt idx="10660">
                  <c:v>5.9623700000000002E-8</c:v>
                </c:pt>
                <c:pt idx="10661">
                  <c:v>5.9629999999999999E-8</c:v>
                </c:pt>
                <c:pt idx="10662">
                  <c:v>5.9636200000000003E-8</c:v>
                </c:pt>
                <c:pt idx="10663">
                  <c:v>5.96425E-8</c:v>
                </c:pt>
                <c:pt idx="10664">
                  <c:v>5.9648700000000004E-8</c:v>
                </c:pt>
                <c:pt idx="10665">
                  <c:v>5.9655E-8</c:v>
                </c:pt>
                <c:pt idx="10666">
                  <c:v>5.9661200000000005E-8</c:v>
                </c:pt>
                <c:pt idx="10667">
                  <c:v>5.9667500000000001E-8</c:v>
                </c:pt>
                <c:pt idx="10668">
                  <c:v>5.9673700000000006E-8</c:v>
                </c:pt>
                <c:pt idx="10669">
                  <c:v>5.9680000000000002E-8</c:v>
                </c:pt>
                <c:pt idx="10670">
                  <c:v>5.9686199999999994E-8</c:v>
                </c:pt>
                <c:pt idx="10671">
                  <c:v>5.9692500000000003E-8</c:v>
                </c:pt>
                <c:pt idx="10672">
                  <c:v>5.9698699999999994E-8</c:v>
                </c:pt>
                <c:pt idx="10673">
                  <c:v>5.9705000000000004E-8</c:v>
                </c:pt>
                <c:pt idx="10674">
                  <c:v>5.9711199999999995E-8</c:v>
                </c:pt>
                <c:pt idx="10675">
                  <c:v>5.9717500000000005E-8</c:v>
                </c:pt>
                <c:pt idx="10676">
                  <c:v>5.9723699999999996E-8</c:v>
                </c:pt>
                <c:pt idx="10677">
                  <c:v>5.9730000000000006E-8</c:v>
                </c:pt>
                <c:pt idx="10678">
                  <c:v>5.9736199999999997E-8</c:v>
                </c:pt>
                <c:pt idx="10679">
                  <c:v>5.9742499999999994E-8</c:v>
                </c:pt>
                <c:pt idx="10680">
                  <c:v>5.9748699999999998E-8</c:v>
                </c:pt>
                <c:pt idx="10681">
                  <c:v>5.9754999999999995E-8</c:v>
                </c:pt>
                <c:pt idx="10682">
                  <c:v>5.9761199999999999E-8</c:v>
                </c:pt>
                <c:pt idx="10683">
                  <c:v>5.9767499999999996E-8</c:v>
                </c:pt>
                <c:pt idx="10684">
                  <c:v>5.97737E-8</c:v>
                </c:pt>
                <c:pt idx="10685">
                  <c:v>5.9779999999999997E-8</c:v>
                </c:pt>
                <c:pt idx="10686">
                  <c:v>5.9786200000000001E-8</c:v>
                </c:pt>
                <c:pt idx="10687">
                  <c:v>5.9792499999999998E-8</c:v>
                </c:pt>
                <c:pt idx="10688">
                  <c:v>5.9798700000000002E-8</c:v>
                </c:pt>
                <c:pt idx="10689">
                  <c:v>5.9804999999999999E-8</c:v>
                </c:pt>
                <c:pt idx="10690">
                  <c:v>5.9811200000000003E-8</c:v>
                </c:pt>
                <c:pt idx="10691">
                  <c:v>5.9817499999999999E-8</c:v>
                </c:pt>
                <c:pt idx="10692">
                  <c:v>5.9823700000000004E-8</c:v>
                </c:pt>
                <c:pt idx="10693">
                  <c:v>5.983E-8</c:v>
                </c:pt>
                <c:pt idx="10694">
                  <c:v>5.9836200000000005E-8</c:v>
                </c:pt>
                <c:pt idx="10695">
                  <c:v>5.9842500000000001E-8</c:v>
                </c:pt>
                <c:pt idx="10696">
                  <c:v>5.9848700000000006E-8</c:v>
                </c:pt>
                <c:pt idx="10697">
                  <c:v>5.9855000000000002E-8</c:v>
                </c:pt>
                <c:pt idx="10698">
                  <c:v>5.9861199999999993E-8</c:v>
                </c:pt>
                <c:pt idx="10699">
                  <c:v>5.9867500000000003E-8</c:v>
                </c:pt>
                <c:pt idx="10700">
                  <c:v>5.9873699999999994E-8</c:v>
                </c:pt>
                <c:pt idx="10701">
                  <c:v>5.9880000000000004E-8</c:v>
                </c:pt>
                <c:pt idx="10702">
                  <c:v>5.9886199999999995E-8</c:v>
                </c:pt>
                <c:pt idx="10703">
                  <c:v>5.9892500000000005E-8</c:v>
                </c:pt>
                <c:pt idx="10704">
                  <c:v>5.9898699999999996E-8</c:v>
                </c:pt>
                <c:pt idx="10705">
                  <c:v>5.9905000000000006E-8</c:v>
                </c:pt>
                <c:pt idx="10706">
                  <c:v>5.9911199999999997E-8</c:v>
                </c:pt>
                <c:pt idx="10707">
                  <c:v>5.9917499999999994E-8</c:v>
                </c:pt>
                <c:pt idx="10708">
                  <c:v>5.9923699999999998E-8</c:v>
                </c:pt>
                <c:pt idx="10709">
                  <c:v>5.9929999999999995E-8</c:v>
                </c:pt>
                <c:pt idx="10710">
                  <c:v>5.9936199999999999E-8</c:v>
                </c:pt>
                <c:pt idx="10711">
                  <c:v>5.9942499999999996E-8</c:v>
                </c:pt>
                <c:pt idx="10712">
                  <c:v>5.99487E-8</c:v>
                </c:pt>
                <c:pt idx="10713">
                  <c:v>5.9954999999999997E-8</c:v>
                </c:pt>
                <c:pt idx="10714">
                  <c:v>5.9961200000000001E-8</c:v>
                </c:pt>
                <c:pt idx="10715">
                  <c:v>5.9967499999999997E-8</c:v>
                </c:pt>
                <c:pt idx="10716">
                  <c:v>5.9973700000000002E-8</c:v>
                </c:pt>
                <c:pt idx="10717">
                  <c:v>5.9979999999999998E-8</c:v>
                </c:pt>
                <c:pt idx="10718">
                  <c:v>5.9986200000000003E-8</c:v>
                </c:pt>
                <c:pt idx="10719">
                  <c:v>5.9992499999999999E-8</c:v>
                </c:pt>
                <c:pt idx="10720">
                  <c:v>5.9998700000000004E-8</c:v>
                </c:pt>
                <c:pt idx="10721">
                  <c:v>6.0005E-8</c:v>
                </c:pt>
                <c:pt idx="10722">
                  <c:v>6.0011200000000005E-8</c:v>
                </c:pt>
                <c:pt idx="10723">
                  <c:v>6.0017500000000001E-8</c:v>
                </c:pt>
                <c:pt idx="10724">
                  <c:v>6.0023700000000006E-8</c:v>
                </c:pt>
                <c:pt idx="10725">
                  <c:v>6.0030000000000002E-8</c:v>
                </c:pt>
                <c:pt idx="10726">
                  <c:v>6.0036200000000007E-8</c:v>
                </c:pt>
                <c:pt idx="10727">
                  <c:v>6.0042500000000003E-8</c:v>
                </c:pt>
                <c:pt idx="10728">
                  <c:v>6.0048699999999994E-8</c:v>
                </c:pt>
                <c:pt idx="10729">
                  <c:v>6.0055000000000004E-8</c:v>
                </c:pt>
                <c:pt idx="10730">
                  <c:v>6.0061199999999995E-8</c:v>
                </c:pt>
                <c:pt idx="10731">
                  <c:v>6.0067500000000005E-8</c:v>
                </c:pt>
                <c:pt idx="10732">
                  <c:v>6.0073699999999996E-8</c:v>
                </c:pt>
                <c:pt idx="10733">
                  <c:v>6.0080000000000006E-8</c:v>
                </c:pt>
                <c:pt idx="10734">
                  <c:v>6.0086199999999997E-8</c:v>
                </c:pt>
                <c:pt idx="10735">
                  <c:v>6.0092499999999994E-8</c:v>
                </c:pt>
                <c:pt idx="10736">
                  <c:v>6.0098699999999998E-8</c:v>
                </c:pt>
                <c:pt idx="10737">
                  <c:v>6.0104999999999995E-8</c:v>
                </c:pt>
                <c:pt idx="10738">
                  <c:v>6.0111199999999999E-8</c:v>
                </c:pt>
                <c:pt idx="10739">
                  <c:v>6.0117499999999996E-8</c:v>
                </c:pt>
                <c:pt idx="10740">
                  <c:v>6.01237E-8</c:v>
                </c:pt>
                <c:pt idx="10741">
                  <c:v>6.0129999999999996E-8</c:v>
                </c:pt>
                <c:pt idx="10742">
                  <c:v>6.0136200000000001E-8</c:v>
                </c:pt>
                <c:pt idx="10743">
                  <c:v>6.0142499999999997E-8</c:v>
                </c:pt>
                <c:pt idx="10744">
                  <c:v>6.0148700000000002E-8</c:v>
                </c:pt>
                <c:pt idx="10745">
                  <c:v>6.0154999999999998E-8</c:v>
                </c:pt>
                <c:pt idx="10746">
                  <c:v>6.0161200000000003E-8</c:v>
                </c:pt>
                <c:pt idx="10747">
                  <c:v>6.0167499999999999E-8</c:v>
                </c:pt>
                <c:pt idx="10748">
                  <c:v>6.0173700000000004E-8</c:v>
                </c:pt>
                <c:pt idx="10749">
                  <c:v>6.018E-8</c:v>
                </c:pt>
                <c:pt idx="10750">
                  <c:v>6.0186200000000005E-8</c:v>
                </c:pt>
                <c:pt idx="10751">
                  <c:v>6.0192500000000001E-8</c:v>
                </c:pt>
                <c:pt idx="10752">
                  <c:v>6.0198700000000006E-8</c:v>
                </c:pt>
                <c:pt idx="10753">
                  <c:v>6.0205000000000002E-8</c:v>
                </c:pt>
                <c:pt idx="10754">
                  <c:v>6.0211200000000006E-8</c:v>
                </c:pt>
                <c:pt idx="10755">
                  <c:v>6.0217500000000003E-8</c:v>
                </c:pt>
                <c:pt idx="10756">
                  <c:v>6.0223699999999994E-8</c:v>
                </c:pt>
                <c:pt idx="10757">
                  <c:v>6.0230000000000004E-8</c:v>
                </c:pt>
                <c:pt idx="10758">
                  <c:v>6.0236199999999995E-8</c:v>
                </c:pt>
                <c:pt idx="10759">
                  <c:v>6.0242500000000005E-8</c:v>
                </c:pt>
                <c:pt idx="10760">
                  <c:v>6.0248699999999996E-8</c:v>
                </c:pt>
                <c:pt idx="10761">
                  <c:v>6.0255000000000006E-8</c:v>
                </c:pt>
                <c:pt idx="10762">
                  <c:v>6.0261199999999997E-8</c:v>
                </c:pt>
                <c:pt idx="10763">
                  <c:v>6.0267499999999994E-8</c:v>
                </c:pt>
                <c:pt idx="10764">
                  <c:v>6.0273699999999998E-8</c:v>
                </c:pt>
                <c:pt idx="10765">
                  <c:v>6.0279999999999994E-8</c:v>
                </c:pt>
                <c:pt idx="10766">
                  <c:v>6.0286199999999999E-8</c:v>
                </c:pt>
                <c:pt idx="10767">
                  <c:v>6.0292499999999995E-8</c:v>
                </c:pt>
                <c:pt idx="10768">
                  <c:v>6.02987E-8</c:v>
                </c:pt>
                <c:pt idx="10769">
                  <c:v>6.0304999999999996E-8</c:v>
                </c:pt>
                <c:pt idx="10770">
                  <c:v>6.0311200000000001E-8</c:v>
                </c:pt>
                <c:pt idx="10771">
                  <c:v>6.0317499999999997E-8</c:v>
                </c:pt>
                <c:pt idx="10772">
                  <c:v>6.0323700000000002E-8</c:v>
                </c:pt>
                <c:pt idx="10773">
                  <c:v>6.0329999999999998E-8</c:v>
                </c:pt>
                <c:pt idx="10774">
                  <c:v>6.0336200000000003E-8</c:v>
                </c:pt>
                <c:pt idx="10775">
                  <c:v>6.0342499999999999E-8</c:v>
                </c:pt>
                <c:pt idx="10776">
                  <c:v>6.0348700000000004E-8</c:v>
                </c:pt>
                <c:pt idx="10777">
                  <c:v>6.0355E-8</c:v>
                </c:pt>
                <c:pt idx="10778">
                  <c:v>6.0361200000000005E-8</c:v>
                </c:pt>
                <c:pt idx="10779">
                  <c:v>6.0367500000000001E-8</c:v>
                </c:pt>
                <c:pt idx="10780">
                  <c:v>6.0373700000000005E-8</c:v>
                </c:pt>
                <c:pt idx="10781">
                  <c:v>6.0380000000000002E-8</c:v>
                </c:pt>
                <c:pt idx="10782">
                  <c:v>6.0386200000000006E-8</c:v>
                </c:pt>
                <c:pt idx="10783">
                  <c:v>6.0392500000000003E-8</c:v>
                </c:pt>
                <c:pt idx="10784">
                  <c:v>6.0398699999999994E-8</c:v>
                </c:pt>
                <c:pt idx="10785">
                  <c:v>6.0405000000000004E-8</c:v>
                </c:pt>
                <c:pt idx="10786">
                  <c:v>6.0411199999999995E-8</c:v>
                </c:pt>
                <c:pt idx="10787">
                  <c:v>6.0417500000000005E-8</c:v>
                </c:pt>
                <c:pt idx="10788">
                  <c:v>6.0423699999999996E-8</c:v>
                </c:pt>
                <c:pt idx="10789">
                  <c:v>6.0430000000000006E-8</c:v>
                </c:pt>
                <c:pt idx="10790">
                  <c:v>6.0436199999999997E-8</c:v>
                </c:pt>
                <c:pt idx="10791">
                  <c:v>6.0442499999999993E-8</c:v>
                </c:pt>
                <c:pt idx="10792">
                  <c:v>6.0448699999999998E-8</c:v>
                </c:pt>
                <c:pt idx="10793">
                  <c:v>6.0454999999999994E-8</c:v>
                </c:pt>
                <c:pt idx="10794">
                  <c:v>6.0461199999999999E-8</c:v>
                </c:pt>
                <c:pt idx="10795">
                  <c:v>6.0467499999999995E-8</c:v>
                </c:pt>
                <c:pt idx="10796">
                  <c:v>6.04737E-8</c:v>
                </c:pt>
                <c:pt idx="10797">
                  <c:v>6.0479999999999996E-8</c:v>
                </c:pt>
                <c:pt idx="10798">
                  <c:v>6.0486200000000001E-8</c:v>
                </c:pt>
                <c:pt idx="10799">
                  <c:v>6.0492499999999997E-8</c:v>
                </c:pt>
                <c:pt idx="10800">
                  <c:v>6.0498700000000002E-8</c:v>
                </c:pt>
                <c:pt idx="10801">
                  <c:v>6.0504999999999998E-8</c:v>
                </c:pt>
                <c:pt idx="10802">
                  <c:v>6.0511200000000003E-8</c:v>
                </c:pt>
                <c:pt idx="10803">
                  <c:v>6.0517499999999999E-8</c:v>
                </c:pt>
                <c:pt idx="10804">
                  <c:v>6.0523700000000003E-8</c:v>
                </c:pt>
                <c:pt idx="10805">
                  <c:v>6.053E-8</c:v>
                </c:pt>
                <c:pt idx="10806">
                  <c:v>6.0536200000000004E-8</c:v>
                </c:pt>
                <c:pt idx="10807">
                  <c:v>6.0542500000000001E-8</c:v>
                </c:pt>
                <c:pt idx="10808">
                  <c:v>6.0548700000000005E-8</c:v>
                </c:pt>
                <c:pt idx="10809">
                  <c:v>6.0555000000000002E-8</c:v>
                </c:pt>
                <c:pt idx="10810">
                  <c:v>6.0561200000000006E-8</c:v>
                </c:pt>
                <c:pt idx="10811">
                  <c:v>6.0567500000000003E-8</c:v>
                </c:pt>
                <c:pt idx="10812">
                  <c:v>6.0573699999999994E-8</c:v>
                </c:pt>
                <c:pt idx="10813">
                  <c:v>6.0580000000000004E-8</c:v>
                </c:pt>
                <c:pt idx="10814">
                  <c:v>6.0586199999999995E-8</c:v>
                </c:pt>
                <c:pt idx="10815">
                  <c:v>6.0592500000000005E-8</c:v>
                </c:pt>
                <c:pt idx="10816">
                  <c:v>6.0598699999999996E-8</c:v>
                </c:pt>
                <c:pt idx="10817">
                  <c:v>6.0605000000000006E-8</c:v>
                </c:pt>
                <c:pt idx="10818">
                  <c:v>6.0611199999999997E-8</c:v>
                </c:pt>
                <c:pt idx="10819">
                  <c:v>6.0617500000000007E-8</c:v>
                </c:pt>
                <c:pt idx="10820">
                  <c:v>6.0623699999999998E-8</c:v>
                </c:pt>
                <c:pt idx="10821">
                  <c:v>6.0629999999999994E-8</c:v>
                </c:pt>
                <c:pt idx="10822">
                  <c:v>6.0636199999999999E-8</c:v>
                </c:pt>
                <c:pt idx="10823">
                  <c:v>6.0642499999999995E-8</c:v>
                </c:pt>
                <c:pt idx="10824">
                  <c:v>6.06487E-8</c:v>
                </c:pt>
                <c:pt idx="10825">
                  <c:v>6.0654999999999996E-8</c:v>
                </c:pt>
                <c:pt idx="10826">
                  <c:v>6.0661200000000001E-8</c:v>
                </c:pt>
                <c:pt idx="10827">
                  <c:v>6.0667499999999997E-8</c:v>
                </c:pt>
                <c:pt idx="10828">
                  <c:v>6.0673700000000002E-8</c:v>
                </c:pt>
                <c:pt idx="10829">
                  <c:v>6.0679999999999998E-8</c:v>
                </c:pt>
                <c:pt idx="10830">
                  <c:v>6.0686200000000002E-8</c:v>
                </c:pt>
                <c:pt idx="10831">
                  <c:v>6.0692499999999999E-8</c:v>
                </c:pt>
                <c:pt idx="10832">
                  <c:v>6.0698700000000003E-8</c:v>
                </c:pt>
                <c:pt idx="10833">
                  <c:v>6.0705E-8</c:v>
                </c:pt>
                <c:pt idx="10834">
                  <c:v>6.0711200000000004E-8</c:v>
                </c:pt>
                <c:pt idx="10835">
                  <c:v>6.0717500000000001E-8</c:v>
                </c:pt>
                <c:pt idx="10836">
                  <c:v>6.0723700000000005E-8</c:v>
                </c:pt>
                <c:pt idx="10837">
                  <c:v>6.0730000000000002E-8</c:v>
                </c:pt>
                <c:pt idx="10838">
                  <c:v>6.0736200000000006E-8</c:v>
                </c:pt>
                <c:pt idx="10839">
                  <c:v>6.0742500000000003E-8</c:v>
                </c:pt>
                <c:pt idx="10840">
                  <c:v>6.0748699999999994E-8</c:v>
                </c:pt>
                <c:pt idx="10841">
                  <c:v>6.0755000000000004E-8</c:v>
                </c:pt>
                <c:pt idx="10842">
                  <c:v>6.0761199999999995E-8</c:v>
                </c:pt>
                <c:pt idx="10843">
                  <c:v>6.0767500000000005E-8</c:v>
                </c:pt>
                <c:pt idx="10844">
                  <c:v>6.0773699999999996E-8</c:v>
                </c:pt>
                <c:pt idx="10845">
                  <c:v>6.0780000000000006E-8</c:v>
                </c:pt>
                <c:pt idx="10846">
                  <c:v>6.0786199999999997E-8</c:v>
                </c:pt>
                <c:pt idx="10847">
                  <c:v>6.0792500000000007E-8</c:v>
                </c:pt>
                <c:pt idx="10848">
                  <c:v>6.0798699999999998E-8</c:v>
                </c:pt>
                <c:pt idx="10849">
                  <c:v>6.0804999999999994E-8</c:v>
                </c:pt>
                <c:pt idx="10850">
                  <c:v>6.0811199999999999E-8</c:v>
                </c:pt>
                <c:pt idx="10851">
                  <c:v>6.0817499999999995E-8</c:v>
                </c:pt>
                <c:pt idx="10852">
                  <c:v>6.08237E-8</c:v>
                </c:pt>
                <c:pt idx="10853">
                  <c:v>6.0829999999999996E-8</c:v>
                </c:pt>
                <c:pt idx="10854">
                  <c:v>6.08362E-8</c:v>
                </c:pt>
                <c:pt idx="10855">
                  <c:v>6.0842499999999997E-8</c:v>
                </c:pt>
                <c:pt idx="10856">
                  <c:v>6.0848700000000001E-8</c:v>
                </c:pt>
                <c:pt idx="10857">
                  <c:v>6.0854999999999998E-8</c:v>
                </c:pt>
                <c:pt idx="10858">
                  <c:v>6.0861200000000002E-8</c:v>
                </c:pt>
                <c:pt idx="10859">
                  <c:v>6.0867499999999999E-8</c:v>
                </c:pt>
                <c:pt idx="10860">
                  <c:v>6.0873700000000003E-8</c:v>
                </c:pt>
                <c:pt idx="10861">
                  <c:v>6.088E-8</c:v>
                </c:pt>
                <c:pt idx="10862">
                  <c:v>6.0886200000000004E-8</c:v>
                </c:pt>
                <c:pt idx="10863">
                  <c:v>6.0892500000000001E-8</c:v>
                </c:pt>
                <c:pt idx="10864">
                  <c:v>6.0898700000000005E-8</c:v>
                </c:pt>
                <c:pt idx="10865">
                  <c:v>6.0905000000000002E-8</c:v>
                </c:pt>
                <c:pt idx="10866">
                  <c:v>6.0911200000000006E-8</c:v>
                </c:pt>
                <c:pt idx="10867">
                  <c:v>6.0917500000000003E-8</c:v>
                </c:pt>
                <c:pt idx="10868">
                  <c:v>6.0923699999999994E-8</c:v>
                </c:pt>
                <c:pt idx="10869">
                  <c:v>6.0930000000000004E-8</c:v>
                </c:pt>
                <c:pt idx="10870">
                  <c:v>6.0936199999999995E-8</c:v>
                </c:pt>
                <c:pt idx="10871">
                  <c:v>6.0942500000000005E-8</c:v>
                </c:pt>
                <c:pt idx="10872">
                  <c:v>6.0948699999999996E-8</c:v>
                </c:pt>
                <c:pt idx="10873">
                  <c:v>6.0955000000000006E-8</c:v>
                </c:pt>
                <c:pt idx="10874">
                  <c:v>6.0961199999999997E-8</c:v>
                </c:pt>
                <c:pt idx="10875">
                  <c:v>6.0967500000000006E-8</c:v>
                </c:pt>
                <c:pt idx="10876">
                  <c:v>6.0973699999999998E-8</c:v>
                </c:pt>
                <c:pt idx="10877">
                  <c:v>6.0979999999999994E-8</c:v>
                </c:pt>
                <c:pt idx="10878">
                  <c:v>6.0986199999999999E-8</c:v>
                </c:pt>
                <c:pt idx="10879">
                  <c:v>6.0992499999999995E-8</c:v>
                </c:pt>
                <c:pt idx="10880">
                  <c:v>6.0998699999999999E-8</c:v>
                </c:pt>
                <c:pt idx="10881">
                  <c:v>6.1004999999999996E-8</c:v>
                </c:pt>
                <c:pt idx="10882">
                  <c:v>6.10112E-8</c:v>
                </c:pt>
                <c:pt idx="10883">
                  <c:v>6.1017499999999997E-8</c:v>
                </c:pt>
                <c:pt idx="10884">
                  <c:v>6.1023700000000001E-8</c:v>
                </c:pt>
                <c:pt idx="10885">
                  <c:v>6.1029999999999998E-8</c:v>
                </c:pt>
                <c:pt idx="10886">
                  <c:v>6.1036200000000002E-8</c:v>
                </c:pt>
                <c:pt idx="10887">
                  <c:v>6.1042499999999999E-8</c:v>
                </c:pt>
                <c:pt idx="10888">
                  <c:v>6.1048700000000003E-8</c:v>
                </c:pt>
                <c:pt idx="10889">
                  <c:v>6.1055E-8</c:v>
                </c:pt>
                <c:pt idx="10890">
                  <c:v>6.1061200000000004E-8</c:v>
                </c:pt>
                <c:pt idx="10891">
                  <c:v>6.1067500000000001E-8</c:v>
                </c:pt>
                <c:pt idx="10892">
                  <c:v>6.1073700000000005E-8</c:v>
                </c:pt>
                <c:pt idx="10893">
                  <c:v>6.1080000000000002E-8</c:v>
                </c:pt>
                <c:pt idx="10894">
                  <c:v>6.1086200000000006E-8</c:v>
                </c:pt>
                <c:pt idx="10895">
                  <c:v>6.1092500000000003E-8</c:v>
                </c:pt>
                <c:pt idx="10896">
                  <c:v>6.1098699999999994E-8</c:v>
                </c:pt>
                <c:pt idx="10897">
                  <c:v>6.1105000000000004E-8</c:v>
                </c:pt>
                <c:pt idx="10898">
                  <c:v>6.1111199999999995E-8</c:v>
                </c:pt>
                <c:pt idx="10899">
                  <c:v>6.1117500000000004E-8</c:v>
                </c:pt>
                <c:pt idx="10900">
                  <c:v>6.1123699999999996E-8</c:v>
                </c:pt>
                <c:pt idx="10901">
                  <c:v>6.1130000000000005E-8</c:v>
                </c:pt>
                <c:pt idx="10902">
                  <c:v>6.1136199999999997E-8</c:v>
                </c:pt>
                <c:pt idx="10903">
                  <c:v>6.1142500000000006E-8</c:v>
                </c:pt>
                <c:pt idx="10904">
                  <c:v>6.1148699999999998E-8</c:v>
                </c:pt>
                <c:pt idx="10905">
                  <c:v>6.1154999999999994E-8</c:v>
                </c:pt>
                <c:pt idx="10906">
                  <c:v>6.1161199999999998E-8</c:v>
                </c:pt>
                <c:pt idx="10907">
                  <c:v>6.1167499999999995E-8</c:v>
                </c:pt>
                <c:pt idx="10908">
                  <c:v>6.1173699999999999E-8</c:v>
                </c:pt>
                <c:pt idx="10909">
                  <c:v>6.1179999999999996E-8</c:v>
                </c:pt>
                <c:pt idx="10910">
                  <c:v>6.11862E-8</c:v>
                </c:pt>
                <c:pt idx="10911">
                  <c:v>6.1192499999999997E-8</c:v>
                </c:pt>
                <c:pt idx="10912">
                  <c:v>6.1198700000000001E-8</c:v>
                </c:pt>
                <c:pt idx="10913">
                  <c:v>6.1204999999999998E-8</c:v>
                </c:pt>
                <c:pt idx="10914">
                  <c:v>6.1211200000000002E-8</c:v>
                </c:pt>
                <c:pt idx="10915">
                  <c:v>6.1217499999999999E-8</c:v>
                </c:pt>
                <c:pt idx="10916">
                  <c:v>6.1223700000000003E-8</c:v>
                </c:pt>
                <c:pt idx="10917">
                  <c:v>6.123E-8</c:v>
                </c:pt>
                <c:pt idx="10918">
                  <c:v>6.1236200000000004E-8</c:v>
                </c:pt>
                <c:pt idx="10919">
                  <c:v>6.1242500000000001E-8</c:v>
                </c:pt>
                <c:pt idx="10920">
                  <c:v>6.1248700000000005E-8</c:v>
                </c:pt>
                <c:pt idx="10921">
                  <c:v>6.1255000000000002E-8</c:v>
                </c:pt>
                <c:pt idx="10922">
                  <c:v>6.1261200000000006E-8</c:v>
                </c:pt>
                <c:pt idx="10923">
                  <c:v>6.1267500000000003E-8</c:v>
                </c:pt>
                <c:pt idx="10924">
                  <c:v>6.1273699999999994E-8</c:v>
                </c:pt>
                <c:pt idx="10925">
                  <c:v>6.1280000000000003E-8</c:v>
                </c:pt>
                <c:pt idx="10926">
                  <c:v>6.1286199999999995E-8</c:v>
                </c:pt>
                <c:pt idx="10927">
                  <c:v>6.1292500000000004E-8</c:v>
                </c:pt>
                <c:pt idx="10928">
                  <c:v>6.1298699999999996E-8</c:v>
                </c:pt>
                <c:pt idx="10929">
                  <c:v>6.1305000000000005E-8</c:v>
                </c:pt>
                <c:pt idx="10930">
                  <c:v>6.1311199999999996E-8</c:v>
                </c:pt>
                <c:pt idx="10931">
                  <c:v>6.1317500000000006E-8</c:v>
                </c:pt>
                <c:pt idx="10932">
                  <c:v>6.1323699999999997E-8</c:v>
                </c:pt>
                <c:pt idx="10933">
                  <c:v>6.1329999999999994E-8</c:v>
                </c:pt>
                <c:pt idx="10934">
                  <c:v>6.1336199999999998E-8</c:v>
                </c:pt>
                <c:pt idx="10935">
                  <c:v>6.1342499999999995E-8</c:v>
                </c:pt>
                <c:pt idx="10936">
                  <c:v>6.1348699999999999E-8</c:v>
                </c:pt>
                <c:pt idx="10937">
                  <c:v>6.1354999999999996E-8</c:v>
                </c:pt>
                <c:pt idx="10938">
                  <c:v>6.13612E-8</c:v>
                </c:pt>
                <c:pt idx="10939">
                  <c:v>6.1367499999999997E-8</c:v>
                </c:pt>
                <c:pt idx="10940">
                  <c:v>6.1373700000000001E-8</c:v>
                </c:pt>
                <c:pt idx="10941">
                  <c:v>6.1379999999999998E-8</c:v>
                </c:pt>
                <c:pt idx="10942">
                  <c:v>6.1386200000000002E-8</c:v>
                </c:pt>
                <c:pt idx="10943">
                  <c:v>6.1392499999999999E-8</c:v>
                </c:pt>
                <c:pt idx="10944">
                  <c:v>6.1398700000000003E-8</c:v>
                </c:pt>
                <c:pt idx="10945">
                  <c:v>6.1405E-8</c:v>
                </c:pt>
                <c:pt idx="10946">
                  <c:v>6.1411200000000004E-8</c:v>
                </c:pt>
                <c:pt idx="10947">
                  <c:v>6.1417500000000001E-8</c:v>
                </c:pt>
                <c:pt idx="10948">
                  <c:v>6.1423700000000005E-8</c:v>
                </c:pt>
                <c:pt idx="10949">
                  <c:v>6.1430000000000001E-8</c:v>
                </c:pt>
                <c:pt idx="10950">
                  <c:v>6.1436200000000006E-8</c:v>
                </c:pt>
                <c:pt idx="10951">
                  <c:v>6.1442500000000002E-8</c:v>
                </c:pt>
                <c:pt idx="10952">
                  <c:v>6.1448699999999994E-8</c:v>
                </c:pt>
                <c:pt idx="10953">
                  <c:v>6.1455000000000003E-8</c:v>
                </c:pt>
                <c:pt idx="10954">
                  <c:v>6.1461199999999995E-8</c:v>
                </c:pt>
                <c:pt idx="10955">
                  <c:v>6.1467500000000004E-8</c:v>
                </c:pt>
                <c:pt idx="10956">
                  <c:v>6.1473699999999995E-8</c:v>
                </c:pt>
                <c:pt idx="10957">
                  <c:v>6.1480000000000005E-8</c:v>
                </c:pt>
                <c:pt idx="10958">
                  <c:v>6.1486199999999996E-8</c:v>
                </c:pt>
                <c:pt idx="10959">
                  <c:v>6.1492500000000006E-8</c:v>
                </c:pt>
                <c:pt idx="10960">
                  <c:v>6.1498699999999997E-8</c:v>
                </c:pt>
                <c:pt idx="10961">
                  <c:v>6.1504999999999994E-8</c:v>
                </c:pt>
                <c:pt idx="10962">
                  <c:v>6.1511199999999998E-8</c:v>
                </c:pt>
                <c:pt idx="10963">
                  <c:v>6.1517499999999995E-8</c:v>
                </c:pt>
                <c:pt idx="10964">
                  <c:v>6.1523699999999999E-8</c:v>
                </c:pt>
                <c:pt idx="10965">
                  <c:v>6.1529999999999996E-8</c:v>
                </c:pt>
                <c:pt idx="10966">
                  <c:v>6.15362E-8</c:v>
                </c:pt>
                <c:pt idx="10967">
                  <c:v>6.1542499999999997E-8</c:v>
                </c:pt>
                <c:pt idx="10968">
                  <c:v>6.1548700000000001E-8</c:v>
                </c:pt>
                <c:pt idx="10969">
                  <c:v>6.1554999999999998E-8</c:v>
                </c:pt>
                <c:pt idx="10970">
                  <c:v>6.1561200000000002E-8</c:v>
                </c:pt>
                <c:pt idx="10971">
                  <c:v>6.1567499999999999E-8</c:v>
                </c:pt>
                <c:pt idx="10972">
                  <c:v>6.1573700000000003E-8</c:v>
                </c:pt>
                <c:pt idx="10973">
                  <c:v>6.158E-8</c:v>
                </c:pt>
                <c:pt idx="10974">
                  <c:v>6.1586200000000004E-8</c:v>
                </c:pt>
                <c:pt idx="10975">
                  <c:v>6.15925E-8</c:v>
                </c:pt>
                <c:pt idx="10976">
                  <c:v>6.1598700000000005E-8</c:v>
                </c:pt>
                <c:pt idx="10977">
                  <c:v>6.1605000000000001E-8</c:v>
                </c:pt>
                <c:pt idx="10978">
                  <c:v>6.1611200000000006E-8</c:v>
                </c:pt>
                <c:pt idx="10979">
                  <c:v>6.1617500000000002E-8</c:v>
                </c:pt>
                <c:pt idx="10980">
                  <c:v>6.1623699999999993E-8</c:v>
                </c:pt>
                <c:pt idx="10981">
                  <c:v>6.1630000000000003E-8</c:v>
                </c:pt>
                <c:pt idx="10982">
                  <c:v>6.1636199999999994E-8</c:v>
                </c:pt>
                <c:pt idx="10983">
                  <c:v>6.1642500000000004E-8</c:v>
                </c:pt>
                <c:pt idx="10984">
                  <c:v>6.1648699999999995E-8</c:v>
                </c:pt>
                <c:pt idx="10985">
                  <c:v>6.1655000000000005E-8</c:v>
                </c:pt>
                <c:pt idx="10986">
                  <c:v>6.1661199999999996E-8</c:v>
                </c:pt>
                <c:pt idx="10987">
                  <c:v>6.1667500000000006E-8</c:v>
                </c:pt>
                <c:pt idx="10988">
                  <c:v>6.1673699999999997E-8</c:v>
                </c:pt>
                <c:pt idx="10989">
                  <c:v>6.1679999999999994E-8</c:v>
                </c:pt>
                <c:pt idx="10990">
                  <c:v>6.1686199999999998E-8</c:v>
                </c:pt>
                <c:pt idx="10991">
                  <c:v>6.1692499999999995E-8</c:v>
                </c:pt>
                <c:pt idx="10992">
                  <c:v>6.1698699999999999E-8</c:v>
                </c:pt>
                <c:pt idx="10993">
                  <c:v>6.1704999999999996E-8</c:v>
                </c:pt>
                <c:pt idx="10994">
                  <c:v>6.17112E-8</c:v>
                </c:pt>
                <c:pt idx="10995">
                  <c:v>6.1717499999999997E-8</c:v>
                </c:pt>
                <c:pt idx="10996">
                  <c:v>6.1723700000000001E-8</c:v>
                </c:pt>
                <c:pt idx="10997">
                  <c:v>6.1729999999999998E-8</c:v>
                </c:pt>
                <c:pt idx="10998">
                  <c:v>6.1736200000000002E-8</c:v>
                </c:pt>
                <c:pt idx="10999">
                  <c:v>6.1742499999999998E-8</c:v>
                </c:pt>
                <c:pt idx="11000">
                  <c:v>6.1748700000000003E-8</c:v>
                </c:pt>
                <c:pt idx="11001">
                  <c:v>6.1754999999999999E-8</c:v>
                </c:pt>
                <c:pt idx="11002">
                  <c:v>6.1761200000000004E-8</c:v>
                </c:pt>
                <c:pt idx="11003">
                  <c:v>6.17675E-8</c:v>
                </c:pt>
                <c:pt idx="11004">
                  <c:v>6.1773700000000005E-8</c:v>
                </c:pt>
                <c:pt idx="11005">
                  <c:v>6.1780000000000001E-8</c:v>
                </c:pt>
                <c:pt idx="11006">
                  <c:v>6.1786200000000006E-8</c:v>
                </c:pt>
                <c:pt idx="11007">
                  <c:v>6.1792500000000002E-8</c:v>
                </c:pt>
                <c:pt idx="11008">
                  <c:v>6.1798699999999993E-8</c:v>
                </c:pt>
                <c:pt idx="11009">
                  <c:v>6.1805000000000003E-8</c:v>
                </c:pt>
                <c:pt idx="11010">
                  <c:v>6.1811199999999994E-8</c:v>
                </c:pt>
                <c:pt idx="11011">
                  <c:v>6.1817500000000004E-8</c:v>
                </c:pt>
                <c:pt idx="11012">
                  <c:v>6.1823699999999995E-8</c:v>
                </c:pt>
                <c:pt idx="11013">
                  <c:v>6.1830000000000005E-8</c:v>
                </c:pt>
                <c:pt idx="11014">
                  <c:v>6.1836199999999996E-8</c:v>
                </c:pt>
                <c:pt idx="11015">
                  <c:v>6.1842500000000006E-8</c:v>
                </c:pt>
                <c:pt idx="11016">
                  <c:v>6.1848699999999997E-8</c:v>
                </c:pt>
                <c:pt idx="11017">
                  <c:v>6.1854999999999994E-8</c:v>
                </c:pt>
                <c:pt idx="11018">
                  <c:v>6.1861199999999998E-8</c:v>
                </c:pt>
                <c:pt idx="11019">
                  <c:v>6.1867499999999995E-8</c:v>
                </c:pt>
                <c:pt idx="11020">
                  <c:v>6.1873699999999999E-8</c:v>
                </c:pt>
                <c:pt idx="11021">
                  <c:v>6.1879999999999996E-8</c:v>
                </c:pt>
                <c:pt idx="11022">
                  <c:v>6.18862E-8</c:v>
                </c:pt>
                <c:pt idx="11023">
                  <c:v>6.1892499999999997E-8</c:v>
                </c:pt>
                <c:pt idx="11024">
                  <c:v>6.1898700000000001E-8</c:v>
                </c:pt>
                <c:pt idx="11025">
                  <c:v>6.1904999999999997E-8</c:v>
                </c:pt>
                <c:pt idx="11026">
                  <c:v>6.1911200000000002E-8</c:v>
                </c:pt>
                <c:pt idx="11027">
                  <c:v>6.1917499999999998E-8</c:v>
                </c:pt>
                <c:pt idx="11028">
                  <c:v>6.1923700000000003E-8</c:v>
                </c:pt>
                <c:pt idx="11029">
                  <c:v>6.1929999999999999E-8</c:v>
                </c:pt>
                <c:pt idx="11030">
                  <c:v>6.1936200000000004E-8</c:v>
                </c:pt>
                <c:pt idx="11031">
                  <c:v>6.19425E-8</c:v>
                </c:pt>
                <c:pt idx="11032">
                  <c:v>6.1948700000000005E-8</c:v>
                </c:pt>
                <c:pt idx="11033">
                  <c:v>6.1955000000000001E-8</c:v>
                </c:pt>
                <c:pt idx="11034">
                  <c:v>6.1961200000000006E-8</c:v>
                </c:pt>
                <c:pt idx="11035">
                  <c:v>6.1967500000000002E-8</c:v>
                </c:pt>
                <c:pt idx="11036">
                  <c:v>6.1973700000000007E-8</c:v>
                </c:pt>
                <c:pt idx="11037">
                  <c:v>6.1980000000000003E-8</c:v>
                </c:pt>
                <c:pt idx="11038">
                  <c:v>6.1986199999999994E-8</c:v>
                </c:pt>
                <c:pt idx="11039">
                  <c:v>6.1992500000000004E-8</c:v>
                </c:pt>
                <c:pt idx="11040">
                  <c:v>6.1998699999999995E-8</c:v>
                </c:pt>
                <c:pt idx="11041">
                  <c:v>6.2005000000000005E-8</c:v>
                </c:pt>
                <c:pt idx="11042">
                  <c:v>6.2011199999999996E-8</c:v>
                </c:pt>
                <c:pt idx="11043">
                  <c:v>6.2017500000000006E-8</c:v>
                </c:pt>
                <c:pt idx="11044">
                  <c:v>6.2023699999999997E-8</c:v>
                </c:pt>
                <c:pt idx="11045">
                  <c:v>6.2029999999999994E-8</c:v>
                </c:pt>
                <c:pt idx="11046">
                  <c:v>6.2036199999999998E-8</c:v>
                </c:pt>
                <c:pt idx="11047">
                  <c:v>6.2042499999999995E-8</c:v>
                </c:pt>
                <c:pt idx="11048">
                  <c:v>6.2048699999999999E-8</c:v>
                </c:pt>
                <c:pt idx="11049">
                  <c:v>6.2054999999999996E-8</c:v>
                </c:pt>
                <c:pt idx="11050">
                  <c:v>6.20612E-8</c:v>
                </c:pt>
                <c:pt idx="11051">
                  <c:v>6.2067499999999996E-8</c:v>
                </c:pt>
                <c:pt idx="11052">
                  <c:v>6.2073700000000001E-8</c:v>
                </c:pt>
                <c:pt idx="11053">
                  <c:v>6.2079999999999997E-8</c:v>
                </c:pt>
                <c:pt idx="11054">
                  <c:v>6.2086200000000002E-8</c:v>
                </c:pt>
                <c:pt idx="11055">
                  <c:v>6.2092499999999998E-8</c:v>
                </c:pt>
                <c:pt idx="11056">
                  <c:v>6.2098700000000003E-8</c:v>
                </c:pt>
                <c:pt idx="11057">
                  <c:v>6.2104999999999999E-8</c:v>
                </c:pt>
                <c:pt idx="11058">
                  <c:v>6.2111200000000004E-8</c:v>
                </c:pt>
                <c:pt idx="11059">
                  <c:v>6.21175E-8</c:v>
                </c:pt>
                <c:pt idx="11060">
                  <c:v>6.2123700000000005E-8</c:v>
                </c:pt>
                <c:pt idx="11061">
                  <c:v>6.2130000000000001E-8</c:v>
                </c:pt>
                <c:pt idx="11062">
                  <c:v>6.2136200000000006E-8</c:v>
                </c:pt>
                <c:pt idx="11063">
                  <c:v>6.2142500000000002E-8</c:v>
                </c:pt>
                <c:pt idx="11064">
                  <c:v>6.2148700000000006E-8</c:v>
                </c:pt>
                <c:pt idx="11065">
                  <c:v>6.2155000000000003E-8</c:v>
                </c:pt>
                <c:pt idx="11066">
                  <c:v>6.2161199999999994E-8</c:v>
                </c:pt>
                <c:pt idx="11067">
                  <c:v>6.2167500000000004E-8</c:v>
                </c:pt>
                <c:pt idx="11068">
                  <c:v>6.2173699999999995E-8</c:v>
                </c:pt>
                <c:pt idx="11069">
                  <c:v>6.2180000000000005E-8</c:v>
                </c:pt>
                <c:pt idx="11070">
                  <c:v>6.2186199999999996E-8</c:v>
                </c:pt>
                <c:pt idx="11071">
                  <c:v>6.2192500000000006E-8</c:v>
                </c:pt>
                <c:pt idx="11072">
                  <c:v>6.2198699999999997E-8</c:v>
                </c:pt>
                <c:pt idx="11073">
                  <c:v>6.2204999999999994E-8</c:v>
                </c:pt>
                <c:pt idx="11074">
                  <c:v>6.2211199999999998E-8</c:v>
                </c:pt>
                <c:pt idx="11075">
                  <c:v>6.2217499999999994E-8</c:v>
                </c:pt>
                <c:pt idx="11076">
                  <c:v>6.2223699999999999E-8</c:v>
                </c:pt>
                <c:pt idx="11077">
                  <c:v>6.2229999999999995E-8</c:v>
                </c:pt>
                <c:pt idx="11078">
                  <c:v>6.22362E-8</c:v>
                </c:pt>
                <c:pt idx="11079">
                  <c:v>6.2242499999999996E-8</c:v>
                </c:pt>
                <c:pt idx="11080">
                  <c:v>6.2248700000000001E-8</c:v>
                </c:pt>
                <c:pt idx="11081">
                  <c:v>6.2254999999999997E-8</c:v>
                </c:pt>
                <c:pt idx="11082">
                  <c:v>6.2261200000000002E-8</c:v>
                </c:pt>
                <c:pt idx="11083">
                  <c:v>6.2267499999999998E-8</c:v>
                </c:pt>
                <c:pt idx="11084">
                  <c:v>6.2273700000000003E-8</c:v>
                </c:pt>
                <c:pt idx="11085">
                  <c:v>6.2279999999999999E-8</c:v>
                </c:pt>
                <c:pt idx="11086">
                  <c:v>6.2286200000000004E-8</c:v>
                </c:pt>
                <c:pt idx="11087">
                  <c:v>6.22925E-8</c:v>
                </c:pt>
                <c:pt idx="11088">
                  <c:v>6.2298700000000004E-8</c:v>
                </c:pt>
                <c:pt idx="11089">
                  <c:v>6.2305000000000001E-8</c:v>
                </c:pt>
                <c:pt idx="11090">
                  <c:v>6.2311200000000005E-8</c:v>
                </c:pt>
                <c:pt idx="11091">
                  <c:v>6.2317500000000002E-8</c:v>
                </c:pt>
                <c:pt idx="11092">
                  <c:v>6.2323700000000006E-8</c:v>
                </c:pt>
                <c:pt idx="11093">
                  <c:v>6.2330000000000003E-8</c:v>
                </c:pt>
                <c:pt idx="11094">
                  <c:v>6.2336199999999994E-8</c:v>
                </c:pt>
                <c:pt idx="11095">
                  <c:v>6.2342500000000004E-8</c:v>
                </c:pt>
                <c:pt idx="11096">
                  <c:v>6.2348699999999995E-8</c:v>
                </c:pt>
                <c:pt idx="11097">
                  <c:v>6.2355000000000005E-8</c:v>
                </c:pt>
                <c:pt idx="11098">
                  <c:v>6.2361199999999996E-8</c:v>
                </c:pt>
                <c:pt idx="11099">
                  <c:v>6.2367500000000006E-8</c:v>
                </c:pt>
                <c:pt idx="11100">
                  <c:v>6.2373699999999997E-8</c:v>
                </c:pt>
                <c:pt idx="11101">
                  <c:v>6.2379999999999993E-8</c:v>
                </c:pt>
                <c:pt idx="11102">
                  <c:v>6.2386199999999998E-8</c:v>
                </c:pt>
                <c:pt idx="11103">
                  <c:v>6.2392499999999994E-8</c:v>
                </c:pt>
                <c:pt idx="11104">
                  <c:v>6.2398699999999999E-8</c:v>
                </c:pt>
                <c:pt idx="11105">
                  <c:v>6.2404999999999995E-8</c:v>
                </c:pt>
                <c:pt idx="11106">
                  <c:v>6.24112E-8</c:v>
                </c:pt>
                <c:pt idx="11107">
                  <c:v>6.2417499999999996E-8</c:v>
                </c:pt>
                <c:pt idx="11108">
                  <c:v>6.2423700000000001E-8</c:v>
                </c:pt>
                <c:pt idx="11109">
                  <c:v>6.2429999999999997E-8</c:v>
                </c:pt>
                <c:pt idx="11110">
                  <c:v>6.2436200000000002E-8</c:v>
                </c:pt>
                <c:pt idx="11111">
                  <c:v>6.2442499999999998E-8</c:v>
                </c:pt>
                <c:pt idx="11112">
                  <c:v>6.2448700000000003E-8</c:v>
                </c:pt>
                <c:pt idx="11113">
                  <c:v>6.2454999999999999E-8</c:v>
                </c:pt>
                <c:pt idx="11114">
                  <c:v>6.2461200000000003E-8</c:v>
                </c:pt>
                <c:pt idx="11115">
                  <c:v>6.24675E-8</c:v>
                </c:pt>
                <c:pt idx="11116">
                  <c:v>6.2473700000000004E-8</c:v>
                </c:pt>
                <c:pt idx="11117">
                  <c:v>6.2480000000000001E-8</c:v>
                </c:pt>
                <c:pt idx="11118">
                  <c:v>6.2486200000000005E-8</c:v>
                </c:pt>
                <c:pt idx="11119">
                  <c:v>6.2492500000000002E-8</c:v>
                </c:pt>
                <c:pt idx="11120">
                  <c:v>6.2498700000000006E-8</c:v>
                </c:pt>
                <c:pt idx="11121">
                  <c:v>6.2505000000000003E-8</c:v>
                </c:pt>
                <c:pt idx="11122">
                  <c:v>6.2511199999999994E-8</c:v>
                </c:pt>
                <c:pt idx="11123">
                  <c:v>6.2517500000000004E-8</c:v>
                </c:pt>
                <c:pt idx="11124">
                  <c:v>6.2523699999999995E-8</c:v>
                </c:pt>
                <c:pt idx="11125">
                  <c:v>6.2530000000000005E-8</c:v>
                </c:pt>
                <c:pt idx="11126">
                  <c:v>6.2536199999999996E-8</c:v>
                </c:pt>
                <c:pt idx="11127">
                  <c:v>6.2542500000000006E-8</c:v>
                </c:pt>
                <c:pt idx="11128">
                  <c:v>6.2548699999999997E-8</c:v>
                </c:pt>
                <c:pt idx="11129">
                  <c:v>6.2555000000000007E-8</c:v>
                </c:pt>
                <c:pt idx="11130">
                  <c:v>6.2561199999999998E-8</c:v>
                </c:pt>
                <c:pt idx="11131">
                  <c:v>6.2567499999999994E-8</c:v>
                </c:pt>
                <c:pt idx="11132">
                  <c:v>6.2573699999999999E-8</c:v>
                </c:pt>
                <c:pt idx="11133">
                  <c:v>6.2579999999999995E-8</c:v>
                </c:pt>
                <c:pt idx="11134">
                  <c:v>6.25862E-8</c:v>
                </c:pt>
                <c:pt idx="11135">
                  <c:v>6.2592499999999996E-8</c:v>
                </c:pt>
                <c:pt idx="11136">
                  <c:v>6.2598700000000001E-8</c:v>
                </c:pt>
                <c:pt idx="11137">
                  <c:v>6.2604999999999997E-8</c:v>
                </c:pt>
                <c:pt idx="11138">
                  <c:v>6.2611200000000002E-8</c:v>
                </c:pt>
                <c:pt idx="11139">
                  <c:v>6.2617499999999998E-8</c:v>
                </c:pt>
                <c:pt idx="11140">
                  <c:v>6.2623700000000002E-8</c:v>
                </c:pt>
                <c:pt idx="11141">
                  <c:v>6.2629999999999999E-8</c:v>
                </c:pt>
                <c:pt idx="11142">
                  <c:v>6.2636200000000003E-8</c:v>
                </c:pt>
                <c:pt idx="11143">
                  <c:v>6.26425E-8</c:v>
                </c:pt>
                <c:pt idx="11144">
                  <c:v>6.2648700000000004E-8</c:v>
                </c:pt>
                <c:pt idx="11145">
                  <c:v>6.2655000000000001E-8</c:v>
                </c:pt>
                <c:pt idx="11146">
                  <c:v>6.2661200000000005E-8</c:v>
                </c:pt>
                <c:pt idx="11147">
                  <c:v>6.2667500000000002E-8</c:v>
                </c:pt>
                <c:pt idx="11148">
                  <c:v>6.2673700000000006E-8</c:v>
                </c:pt>
                <c:pt idx="11149">
                  <c:v>6.2680000000000003E-8</c:v>
                </c:pt>
                <c:pt idx="11150">
                  <c:v>6.2686199999999994E-8</c:v>
                </c:pt>
                <c:pt idx="11151">
                  <c:v>6.2692500000000004E-8</c:v>
                </c:pt>
                <c:pt idx="11152">
                  <c:v>6.2698699999999995E-8</c:v>
                </c:pt>
                <c:pt idx="11153">
                  <c:v>6.2705000000000005E-8</c:v>
                </c:pt>
                <c:pt idx="11154">
                  <c:v>6.2711199999999996E-8</c:v>
                </c:pt>
                <c:pt idx="11155">
                  <c:v>6.2717500000000006E-8</c:v>
                </c:pt>
                <c:pt idx="11156">
                  <c:v>6.2723699999999997E-8</c:v>
                </c:pt>
                <c:pt idx="11157">
                  <c:v>6.2730000000000007E-8</c:v>
                </c:pt>
                <c:pt idx="11158">
                  <c:v>6.2736199999999998E-8</c:v>
                </c:pt>
                <c:pt idx="11159">
                  <c:v>6.2742499999999994E-8</c:v>
                </c:pt>
                <c:pt idx="11160">
                  <c:v>6.2748699999999999E-8</c:v>
                </c:pt>
                <c:pt idx="11161">
                  <c:v>6.2754999999999995E-8</c:v>
                </c:pt>
                <c:pt idx="11162">
                  <c:v>6.27612E-8</c:v>
                </c:pt>
                <c:pt idx="11163">
                  <c:v>6.2767499999999996E-8</c:v>
                </c:pt>
                <c:pt idx="11164">
                  <c:v>6.27737E-8</c:v>
                </c:pt>
                <c:pt idx="11165">
                  <c:v>6.2779999999999997E-8</c:v>
                </c:pt>
                <c:pt idx="11166">
                  <c:v>6.2786200000000001E-8</c:v>
                </c:pt>
                <c:pt idx="11167">
                  <c:v>6.2792499999999998E-8</c:v>
                </c:pt>
                <c:pt idx="11168">
                  <c:v>6.2798700000000002E-8</c:v>
                </c:pt>
                <c:pt idx="11169">
                  <c:v>6.2804999999999999E-8</c:v>
                </c:pt>
                <c:pt idx="11170">
                  <c:v>6.2811200000000003E-8</c:v>
                </c:pt>
                <c:pt idx="11171">
                  <c:v>6.28175E-8</c:v>
                </c:pt>
                <c:pt idx="11172">
                  <c:v>6.2823700000000004E-8</c:v>
                </c:pt>
                <c:pt idx="11173">
                  <c:v>6.2830000000000001E-8</c:v>
                </c:pt>
                <c:pt idx="11174">
                  <c:v>6.2836200000000005E-8</c:v>
                </c:pt>
                <c:pt idx="11175">
                  <c:v>6.2842500000000002E-8</c:v>
                </c:pt>
                <c:pt idx="11176">
                  <c:v>6.2848700000000006E-8</c:v>
                </c:pt>
                <c:pt idx="11177">
                  <c:v>6.2855000000000003E-8</c:v>
                </c:pt>
                <c:pt idx="11178">
                  <c:v>6.2861199999999994E-8</c:v>
                </c:pt>
                <c:pt idx="11179">
                  <c:v>6.2867500000000004E-8</c:v>
                </c:pt>
                <c:pt idx="11180">
                  <c:v>6.2873699999999995E-8</c:v>
                </c:pt>
                <c:pt idx="11181">
                  <c:v>6.2880000000000005E-8</c:v>
                </c:pt>
                <c:pt idx="11182">
                  <c:v>6.2886199999999996E-8</c:v>
                </c:pt>
                <c:pt idx="11183">
                  <c:v>6.2892500000000005E-8</c:v>
                </c:pt>
                <c:pt idx="11184">
                  <c:v>6.2898699999999997E-8</c:v>
                </c:pt>
                <c:pt idx="11185">
                  <c:v>6.2905000000000006E-8</c:v>
                </c:pt>
                <c:pt idx="11186">
                  <c:v>6.2911199999999998E-8</c:v>
                </c:pt>
                <c:pt idx="11187">
                  <c:v>6.2917499999999994E-8</c:v>
                </c:pt>
                <c:pt idx="11188">
                  <c:v>6.2923699999999999E-8</c:v>
                </c:pt>
                <c:pt idx="11189">
                  <c:v>6.2929999999999995E-8</c:v>
                </c:pt>
                <c:pt idx="11190">
                  <c:v>6.2936199999999999E-8</c:v>
                </c:pt>
                <c:pt idx="11191">
                  <c:v>6.2942499999999996E-8</c:v>
                </c:pt>
                <c:pt idx="11192">
                  <c:v>6.29487E-8</c:v>
                </c:pt>
                <c:pt idx="11193">
                  <c:v>6.2954999999999997E-8</c:v>
                </c:pt>
                <c:pt idx="11194">
                  <c:v>6.2961200000000001E-8</c:v>
                </c:pt>
                <c:pt idx="11195">
                  <c:v>6.2967499999999998E-8</c:v>
                </c:pt>
                <c:pt idx="11196">
                  <c:v>6.2973700000000002E-8</c:v>
                </c:pt>
                <c:pt idx="11197">
                  <c:v>6.2979999999999999E-8</c:v>
                </c:pt>
                <c:pt idx="11198">
                  <c:v>6.2986200000000003E-8</c:v>
                </c:pt>
                <c:pt idx="11199">
                  <c:v>6.29925E-8</c:v>
                </c:pt>
                <c:pt idx="11200">
                  <c:v>6.2998700000000004E-8</c:v>
                </c:pt>
                <c:pt idx="11201">
                  <c:v>6.3005000000000001E-8</c:v>
                </c:pt>
                <c:pt idx="11202">
                  <c:v>6.3011200000000005E-8</c:v>
                </c:pt>
                <c:pt idx="11203">
                  <c:v>6.3017500000000002E-8</c:v>
                </c:pt>
                <c:pt idx="11204">
                  <c:v>6.3023700000000006E-8</c:v>
                </c:pt>
                <c:pt idx="11205">
                  <c:v>6.3030000000000003E-8</c:v>
                </c:pt>
                <c:pt idx="11206">
                  <c:v>6.3036199999999994E-8</c:v>
                </c:pt>
                <c:pt idx="11207">
                  <c:v>6.3042500000000004E-8</c:v>
                </c:pt>
                <c:pt idx="11208">
                  <c:v>6.3048699999999995E-8</c:v>
                </c:pt>
                <c:pt idx="11209">
                  <c:v>6.3055000000000004E-8</c:v>
                </c:pt>
                <c:pt idx="11210">
                  <c:v>6.3061199999999996E-8</c:v>
                </c:pt>
                <c:pt idx="11211">
                  <c:v>6.3067500000000005E-8</c:v>
                </c:pt>
                <c:pt idx="11212">
                  <c:v>6.3073699999999997E-8</c:v>
                </c:pt>
                <c:pt idx="11213">
                  <c:v>6.3080000000000006E-8</c:v>
                </c:pt>
                <c:pt idx="11214">
                  <c:v>6.3086199999999997E-8</c:v>
                </c:pt>
                <c:pt idx="11215">
                  <c:v>6.3092499999999994E-8</c:v>
                </c:pt>
                <c:pt idx="11216">
                  <c:v>6.3098699999999998E-8</c:v>
                </c:pt>
                <c:pt idx="11217">
                  <c:v>6.3104999999999995E-8</c:v>
                </c:pt>
                <c:pt idx="11218">
                  <c:v>6.3111199999999999E-8</c:v>
                </c:pt>
                <c:pt idx="11219">
                  <c:v>6.3117499999999996E-8</c:v>
                </c:pt>
                <c:pt idx="11220">
                  <c:v>6.31237E-8</c:v>
                </c:pt>
                <c:pt idx="11221">
                  <c:v>6.3129999999999997E-8</c:v>
                </c:pt>
                <c:pt idx="11222">
                  <c:v>6.3136200000000001E-8</c:v>
                </c:pt>
                <c:pt idx="11223">
                  <c:v>6.3142499999999998E-8</c:v>
                </c:pt>
                <c:pt idx="11224">
                  <c:v>6.3148700000000002E-8</c:v>
                </c:pt>
                <c:pt idx="11225">
                  <c:v>6.3154999999999999E-8</c:v>
                </c:pt>
                <c:pt idx="11226">
                  <c:v>6.3161200000000003E-8</c:v>
                </c:pt>
                <c:pt idx="11227">
                  <c:v>6.31675E-8</c:v>
                </c:pt>
                <c:pt idx="11228">
                  <c:v>6.3173700000000004E-8</c:v>
                </c:pt>
                <c:pt idx="11229">
                  <c:v>6.3180000000000001E-8</c:v>
                </c:pt>
                <c:pt idx="11230">
                  <c:v>6.3186200000000005E-8</c:v>
                </c:pt>
                <c:pt idx="11231">
                  <c:v>6.3192500000000002E-8</c:v>
                </c:pt>
                <c:pt idx="11232">
                  <c:v>6.3198700000000006E-8</c:v>
                </c:pt>
                <c:pt idx="11233">
                  <c:v>6.3205000000000002E-8</c:v>
                </c:pt>
                <c:pt idx="11234">
                  <c:v>6.3211199999999994E-8</c:v>
                </c:pt>
                <c:pt idx="11235">
                  <c:v>6.3217500000000003E-8</c:v>
                </c:pt>
                <c:pt idx="11236">
                  <c:v>6.3223699999999995E-8</c:v>
                </c:pt>
                <c:pt idx="11237">
                  <c:v>6.3230000000000004E-8</c:v>
                </c:pt>
                <c:pt idx="11238">
                  <c:v>6.3236199999999996E-8</c:v>
                </c:pt>
                <c:pt idx="11239">
                  <c:v>6.3242500000000005E-8</c:v>
                </c:pt>
                <c:pt idx="11240">
                  <c:v>6.3248699999999996E-8</c:v>
                </c:pt>
                <c:pt idx="11241">
                  <c:v>6.3255000000000006E-8</c:v>
                </c:pt>
                <c:pt idx="11242">
                  <c:v>6.3261199999999997E-8</c:v>
                </c:pt>
                <c:pt idx="11243">
                  <c:v>6.3267499999999994E-8</c:v>
                </c:pt>
                <c:pt idx="11244">
                  <c:v>6.3273699999999998E-8</c:v>
                </c:pt>
                <c:pt idx="11245">
                  <c:v>6.3279999999999995E-8</c:v>
                </c:pt>
                <c:pt idx="11246">
                  <c:v>6.3286199999999999E-8</c:v>
                </c:pt>
                <c:pt idx="11247">
                  <c:v>6.3292499999999996E-8</c:v>
                </c:pt>
                <c:pt idx="11248">
                  <c:v>6.32987E-8</c:v>
                </c:pt>
                <c:pt idx="11249">
                  <c:v>6.3304999999999997E-8</c:v>
                </c:pt>
                <c:pt idx="11250">
                  <c:v>6.3311200000000001E-8</c:v>
                </c:pt>
                <c:pt idx="11251">
                  <c:v>6.3317499999999998E-8</c:v>
                </c:pt>
                <c:pt idx="11252">
                  <c:v>6.3323700000000002E-8</c:v>
                </c:pt>
                <c:pt idx="11253">
                  <c:v>6.3329999999999999E-8</c:v>
                </c:pt>
                <c:pt idx="11254">
                  <c:v>6.3336200000000003E-8</c:v>
                </c:pt>
                <c:pt idx="11255">
                  <c:v>6.33425E-8</c:v>
                </c:pt>
                <c:pt idx="11256">
                  <c:v>6.3348700000000004E-8</c:v>
                </c:pt>
                <c:pt idx="11257">
                  <c:v>6.3355000000000001E-8</c:v>
                </c:pt>
                <c:pt idx="11258">
                  <c:v>6.3361200000000005E-8</c:v>
                </c:pt>
                <c:pt idx="11259">
                  <c:v>6.3367500000000001E-8</c:v>
                </c:pt>
                <c:pt idx="11260">
                  <c:v>6.3373700000000006E-8</c:v>
                </c:pt>
                <c:pt idx="11261">
                  <c:v>6.3380000000000002E-8</c:v>
                </c:pt>
                <c:pt idx="11262">
                  <c:v>6.3386199999999994E-8</c:v>
                </c:pt>
                <c:pt idx="11263">
                  <c:v>6.3392500000000003E-8</c:v>
                </c:pt>
                <c:pt idx="11264">
                  <c:v>6.3398699999999994E-8</c:v>
                </c:pt>
                <c:pt idx="11265">
                  <c:v>6.3405000000000004E-8</c:v>
                </c:pt>
                <c:pt idx="11266">
                  <c:v>6.3411199999999995E-8</c:v>
                </c:pt>
                <c:pt idx="11267">
                  <c:v>6.3417500000000005E-8</c:v>
                </c:pt>
                <c:pt idx="11268">
                  <c:v>6.3423699999999996E-8</c:v>
                </c:pt>
                <c:pt idx="11269">
                  <c:v>6.3430000000000006E-8</c:v>
                </c:pt>
                <c:pt idx="11270">
                  <c:v>6.3436199999999997E-8</c:v>
                </c:pt>
                <c:pt idx="11271">
                  <c:v>6.3442499999999994E-8</c:v>
                </c:pt>
                <c:pt idx="11272">
                  <c:v>6.3448699999999998E-8</c:v>
                </c:pt>
                <c:pt idx="11273">
                  <c:v>6.3454999999999995E-8</c:v>
                </c:pt>
                <c:pt idx="11274">
                  <c:v>6.3461199999999999E-8</c:v>
                </c:pt>
                <c:pt idx="11275">
                  <c:v>6.3467499999999996E-8</c:v>
                </c:pt>
                <c:pt idx="11276">
                  <c:v>6.34737E-8</c:v>
                </c:pt>
                <c:pt idx="11277">
                  <c:v>6.3479999999999997E-8</c:v>
                </c:pt>
                <c:pt idx="11278">
                  <c:v>6.3486200000000001E-8</c:v>
                </c:pt>
                <c:pt idx="11279">
                  <c:v>6.3492499999999998E-8</c:v>
                </c:pt>
                <c:pt idx="11280">
                  <c:v>6.3498700000000002E-8</c:v>
                </c:pt>
                <c:pt idx="11281">
                  <c:v>6.3504999999999999E-8</c:v>
                </c:pt>
                <c:pt idx="11282">
                  <c:v>6.3511200000000003E-8</c:v>
                </c:pt>
                <c:pt idx="11283">
                  <c:v>6.35175E-8</c:v>
                </c:pt>
                <c:pt idx="11284">
                  <c:v>6.3523700000000004E-8</c:v>
                </c:pt>
                <c:pt idx="11285">
                  <c:v>6.353E-8</c:v>
                </c:pt>
                <c:pt idx="11286">
                  <c:v>6.3536200000000005E-8</c:v>
                </c:pt>
                <c:pt idx="11287">
                  <c:v>6.3542500000000001E-8</c:v>
                </c:pt>
                <c:pt idx="11288">
                  <c:v>6.3548700000000006E-8</c:v>
                </c:pt>
                <c:pt idx="11289">
                  <c:v>6.3555000000000002E-8</c:v>
                </c:pt>
                <c:pt idx="11290">
                  <c:v>6.3561199999999993E-8</c:v>
                </c:pt>
                <c:pt idx="11291">
                  <c:v>6.3567500000000003E-8</c:v>
                </c:pt>
                <c:pt idx="11292">
                  <c:v>6.3573699999999994E-8</c:v>
                </c:pt>
                <c:pt idx="11293">
                  <c:v>6.3580000000000004E-8</c:v>
                </c:pt>
                <c:pt idx="11294">
                  <c:v>6.3586199999999995E-8</c:v>
                </c:pt>
                <c:pt idx="11295">
                  <c:v>6.3592500000000005E-8</c:v>
                </c:pt>
                <c:pt idx="11296">
                  <c:v>6.3598699999999996E-8</c:v>
                </c:pt>
                <c:pt idx="11297">
                  <c:v>6.3605000000000006E-8</c:v>
                </c:pt>
                <c:pt idx="11298">
                  <c:v>6.3611199999999997E-8</c:v>
                </c:pt>
                <c:pt idx="11299">
                  <c:v>6.3617499999999994E-8</c:v>
                </c:pt>
                <c:pt idx="11300">
                  <c:v>6.3623699999999998E-8</c:v>
                </c:pt>
                <c:pt idx="11301">
                  <c:v>6.3629999999999995E-8</c:v>
                </c:pt>
                <c:pt idx="11302">
                  <c:v>6.3636199999999999E-8</c:v>
                </c:pt>
                <c:pt idx="11303">
                  <c:v>6.3642499999999996E-8</c:v>
                </c:pt>
                <c:pt idx="11304">
                  <c:v>6.36487E-8</c:v>
                </c:pt>
                <c:pt idx="11305">
                  <c:v>6.3654999999999997E-8</c:v>
                </c:pt>
                <c:pt idx="11306">
                  <c:v>6.3661200000000001E-8</c:v>
                </c:pt>
                <c:pt idx="11307">
                  <c:v>6.3667499999999998E-8</c:v>
                </c:pt>
                <c:pt idx="11308">
                  <c:v>6.3673700000000002E-8</c:v>
                </c:pt>
                <c:pt idx="11309">
                  <c:v>6.3679999999999998E-8</c:v>
                </c:pt>
                <c:pt idx="11310">
                  <c:v>6.3686200000000003E-8</c:v>
                </c:pt>
                <c:pt idx="11311">
                  <c:v>6.3692499999999999E-8</c:v>
                </c:pt>
                <c:pt idx="11312">
                  <c:v>6.3698700000000004E-8</c:v>
                </c:pt>
                <c:pt idx="11313">
                  <c:v>6.3705E-8</c:v>
                </c:pt>
                <c:pt idx="11314">
                  <c:v>6.3711200000000005E-8</c:v>
                </c:pt>
                <c:pt idx="11315">
                  <c:v>6.3717500000000001E-8</c:v>
                </c:pt>
                <c:pt idx="11316">
                  <c:v>6.3723700000000006E-8</c:v>
                </c:pt>
                <c:pt idx="11317">
                  <c:v>6.3730000000000002E-8</c:v>
                </c:pt>
                <c:pt idx="11318">
                  <c:v>6.3736200000000007E-8</c:v>
                </c:pt>
                <c:pt idx="11319">
                  <c:v>6.3742500000000003E-8</c:v>
                </c:pt>
                <c:pt idx="11320">
                  <c:v>6.3748699999999994E-8</c:v>
                </c:pt>
                <c:pt idx="11321">
                  <c:v>6.3755000000000004E-8</c:v>
                </c:pt>
                <c:pt idx="11322">
                  <c:v>6.3761199999999995E-8</c:v>
                </c:pt>
                <c:pt idx="11323">
                  <c:v>6.3767500000000005E-8</c:v>
                </c:pt>
                <c:pt idx="11324">
                  <c:v>6.3773699999999996E-8</c:v>
                </c:pt>
                <c:pt idx="11325">
                  <c:v>6.3780000000000006E-8</c:v>
                </c:pt>
                <c:pt idx="11326">
                  <c:v>6.3786199999999997E-8</c:v>
                </c:pt>
                <c:pt idx="11327">
                  <c:v>6.3792499999999994E-8</c:v>
                </c:pt>
                <c:pt idx="11328">
                  <c:v>6.3798699999999998E-8</c:v>
                </c:pt>
                <c:pt idx="11329">
                  <c:v>6.3804999999999995E-8</c:v>
                </c:pt>
                <c:pt idx="11330">
                  <c:v>6.3811199999999999E-8</c:v>
                </c:pt>
                <c:pt idx="11331">
                  <c:v>6.3817499999999996E-8</c:v>
                </c:pt>
                <c:pt idx="11332">
                  <c:v>6.38237E-8</c:v>
                </c:pt>
                <c:pt idx="11333">
                  <c:v>6.3829999999999997E-8</c:v>
                </c:pt>
                <c:pt idx="11334">
                  <c:v>6.3836200000000001E-8</c:v>
                </c:pt>
                <c:pt idx="11335">
                  <c:v>6.3842499999999997E-8</c:v>
                </c:pt>
                <c:pt idx="11336">
                  <c:v>6.3848700000000002E-8</c:v>
                </c:pt>
                <c:pt idx="11337">
                  <c:v>6.3854999999999998E-8</c:v>
                </c:pt>
                <c:pt idx="11338">
                  <c:v>6.3861200000000003E-8</c:v>
                </c:pt>
                <c:pt idx="11339">
                  <c:v>6.3867499999999999E-8</c:v>
                </c:pt>
                <c:pt idx="11340">
                  <c:v>6.3873700000000004E-8</c:v>
                </c:pt>
                <c:pt idx="11341">
                  <c:v>6.388E-8</c:v>
                </c:pt>
                <c:pt idx="11342">
                  <c:v>6.3886200000000005E-8</c:v>
                </c:pt>
                <c:pt idx="11343">
                  <c:v>6.3892500000000001E-8</c:v>
                </c:pt>
                <c:pt idx="11344">
                  <c:v>6.3898700000000006E-8</c:v>
                </c:pt>
                <c:pt idx="11345">
                  <c:v>6.3905000000000002E-8</c:v>
                </c:pt>
                <c:pt idx="11346">
                  <c:v>6.3911200000000007E-8</c:v>
                </c:pt>
                <c:pt idx="11347">
                  <c:v>6.3917500000000003E-8</c:v>
                </c:pt>
                <c:pt idx="11348">
                  <c:v>6.3923699999999994E-8</c:v>
                </c:pt>
                <c:pt idx="11349">
                  <c:v>6.3930000000000004E-8</c:v>
                </c:pt>
                <c:pt idx="11350">
                  <c:v>6.3936199999999995E-8</c:v>
                </c:pt>
                <c:pt idx="11351">
                  <c:v>6.3942500000000005E-8</c:v>
                </c:pt>
                <c:pt idx="11352">
                  <c:v>6.3948699999999996E-8</c:v>
                </c:pt>
                <c:pt idx="11353">
                  <c:v>6.3955000000000006E-8</c:v>
                </c:pt>
                <c:pt idx="11354">
                  <c:v>6.3961199999999997E-8</c:v>
                </c:pt>
                <c:pt idx="11355">
                  <c:v>6.3967499999999994E-8</c:v>
                </c:pt>
                <c:pt idx="11356">
                  <c:v>6.3973699999999998E-8</c:v>
                </c:pt>
                <c:pt idx="11357">
                  <c:v>6.3979999999999995E-8</c:v>
                </c:pt>
                <c:pt idx="11358">
                  <c:v>6.3986199999999999E-8</c:v>
                </c:pt>
                <c:pt idx="11359">
                  <c:v>6.3992499999999995E-8</c:v>
                </c:pt>
                <c:pt idx="11360">
                  <c:v>6.39987E-8</c:v>
                </c:pt>
                <c:pt idx="11361">
                  <c:v>6.4004999999999996E-8</c:v>
                </c:pt>
                <c:pt idx="11362">
                  <c:v>6.4011200000000001E-8</c:v>
                </c:pt>
                <c:pt idx="11363">
                  <c:v>6.4017499999999997E-8</c:v>
                </c:pt>
                <c:pt idx="11364">
                  <c:v>6.4023700000000002E-8</c:v>
                </c:pt>
                <c:pt idx="11365">
                  <c:v>6.4029999999999998E-8</c:v>
                </c:pt>
                <c:pt idx="11366">
                  <c:v>6.4036200000000003E-8</c:v>
                </c:pt>
                <c:pt idx="11367">
                  <c:v>6.4042499999999999E-8</c:v>
                </c:pt>
                <c:pt idx="11368">
                  <c:v>6.4048700000000004E-8</c:v>
                </c:pt>
                <c:pt idx="11369">
                  <c:v>6.4055E-8</c:v>
                </c:pt>
                <c:pt idx="11370">
                  <c:v>6.4061200000000005E-8</c:v>
                </c:pt>
                <c:pt idx="11371">
                  <c:v>6.4067500000000001E-8</c:v>
                </c:pt>
                <c:pt idx="11372">
                  <c:v>6.4073700000000005E-8</c:v>
                </c:pt>
                <c:pt idx="11373">
                  <c:v>6.4080000000000002E-8</c:v>
                </c:pt>
                <c:pt idx="11374">
                  <c:v>6.4086200000000006E-8</c:v>
                </c:pt>
                <c:pt idx="11375">
                  <c:v>6.4092500000000003E-8</c:v>
                </c:pt>
                <c:pt idx="11376">
                  <c:v>6.4098699999999994E-8</c:v>
                </c:pt>
                <c:pt idx="11377">
                  <c:v>6.4105000000000004E-8</c:v>
                </c:pt>
                <c:pt idx="11378">
                  <c:v>6.4111199999999995E-8</c:v>
                </c:pt>
                <c:pt idx="11379">
                  <c:v>6.4117500000000005E-8</c:v>
                </c:pt>
                <c:pt idx="11380">
                  <c:v>6.4123699999999996E-8</c:v>
                </c:pt>
                <c:pt idx="11381">
                  <c:v>6.4130000000000006E-8</c:v>
                </c:pt>
                <c:pt idx="11382">
                  <c:v>6.4136199999999997E-8</c:v>
                </c:pt>
                <c:pt idx="11383">
                  <c:v>6.4142499999999994E-8</c:v>
                </c:pt>
                <c:pt idx="11384">
                  <c:v>6.4148699999999998E-8</c:v>
                </c:pt>
                <c:pt idx="11385">
                  <c:v>6.4154999999999994E-8</c:v>
                </c:pt>
                <c:pt idx="11386">
                  <c:v>6.4161199999999999E-8</c:v>
                </c:pt>
                <c:pt idx="11387">
                  <c:v>6.4167499999999995E-8</c:v>
                </c:pt>
                <c:pt idx="11388">
                  <c:v>6.41737E-8</c:v>
                </c:pt>
                <c:pt idx="11389">
                  <c:v>6.4179999999999996E-8</c:v>
                </c:pt>
                <c:pt idx="11390">
                  <c:v>6.4186200000000001E-8</c:v>
                </c:pt>
                <c:pt idx="11391">
                  <c:v>6.4192499999999997E-8</c:v>
                </c:pt>
                <c:pt idx="11392">
                  <c:v>6.4198700000000002E-8</c:v>
                </c:pt>
                <c:pt idx="11393">
                  <c:v>6.4204999999999998E-8</c:v>
                </c:pt>
                <c:pt idx="11394">
                  <c:v>6.4211200000000003E-8</c:v>
                </c:pt>
                <c:pt idx="11395">
                  <c:v>6.4217499999999999E-8</c:v>
                </c:pt>
                <c:pt idx="11396">
                  <c:v>6.4223700000000004E-8</c:v>
                </c:pt>
                <c:pt idx="11397">
                  <c:v>6.423E-8</c:v>
                </c:pt>
                <c:pt idx="11398">
                  <c:v>6.4236200000000004E-8</c:v>
                </c:pt>
                <c:pt idx="11399">
                  <c:v>6.4242500000000001E-8</c:v>
                </c:pt>
                <c:pt idx="11400">
                  <c:v>6.4248700000000005E-8</c:v>
                </c:pt>
                <c:pt idx="11401">
                  <c:v>6.4255000000000002E-8</c:v>
                </c:pt>
                <c:pt idx="11402">
                  <c:v>6.4261200000000006E-8</c:v>
                </c:pt>
                <c:pt idx="11403">
                  <c:v>6.4267500000000003E-8</c:v>
                </c:pt>
                <c:pt idx="11404">
                  <c:v>6.4273699999999994E-8</c:v>
                </c:pt>
                <c:pt idx="11405">
                  <c:v>6.4280000000000004E-8</c:v>
                </c:pt>
                <c:pt idx="11406">
                  <c:v>6.4286199999999995E-8</c:v>
                </c:pt>
                <c:pt idx="11407">
                  <c:v>6.4292500000000005E-8</c:v>
                </c:pt>
                <c:pt idx="11408">
                  <c:v>6.4298699999999996E-8</c:v>
                </c:pt>
                <c:pt idx="11409">
                  <c:v>6.4305000000000006E-8</c:v>
                </c:pt>
                <c:pt idx="11410">
                  <c:v>6.4311199999999997E-8</c:v>
                </c:pt>
                <c:pt idx="11411">
                  <c:v>6.4317499999999993E-8</c:v>
                </c:pt>
                <c:pt idx="11412">
                  <c:v>6.4323699999999998E-8</c:v>
                </c:pt>
                <c:pt idx="11413">
                  <c:v>6.4329999999999994E-8</c:v>
                </c:pt>
                <c:pt idx="11414">
                  <c:v>6.4336199999999999E-8</c:v>
                </c:pt>
                <c:pt idx="11415">
                  <c:v>6.4342499999999995E-8</c:v>
                </c:pt>
                <c:pt idx="11416">
                  <c:v>6.43487E-8</c:v>
                </c:pt>
                <c:pt idx="11417">
                  <c:v>6.4354999999999996E-8</c:v>
                </c:pt>
                <c:pt idx="11418">
                  <c:v>6.4361200000000001E-8</c:v>
                </c:pt>
                <c:pt idx="11419">
                  <c:v>6.4367499999999997E-8</c:v>
                </c:pt>
                <c:pt idx="11420">
                  <c:v>6.4373700000000002E-8</c:v>
                </c:pt>
                <c:pt idx="11421">
                  <c:v>6.4379999999999998E-8</c:v>
                </c:pt>
                <c:pt idx="11422">
                  <c:v>6.4386200000000003E-8</c:v>
                </c:pt>
                <c:pt idx="11423">
                  <c:v>6.4392499999999999E-8</c:v>
                </c:pt>
                <c:pt idx="11424">
                  <c:v>6.4398700000000003E-8</c:v>
                </c:pt>
                <c:pt idx="11425">
                  <c:v>6.4405E-8</c:v>
                </c:pt>
                <c:pt idx="11426">
                  <c:v>6.4411200000000004E-8</c:v>
                </c:pt>
                <c:pt idx="11427">
                  <c:v>6.4417500000000001E-8</c:v>
                </c:pt>
                <c:pt idx="11428">
                  <c:v>6.4423700000000005E-8</c:v>
                </c:pt>
                <c:pt idx="11429">
                  <c:v>6.4430000000000002E-8</c:v>
                </c:pt>
                <c:pt idx="11430">
                  <c:v>6.4436200000000006E-8</c:v>
                </c:pt>
                <c:pt idx="11431">
                  <c:v>6.4442500000000003E-8</c:v>
                </c:pt>
                <c:pt idx="11432">
                  <c:v>6.4448699999999994E-8</c:v>
                </c:pt>
                <c:pt idx="11433">
                  <c:v>6.4455000000000004E-8</c:v>
                </c:pt>
                <c:pt idx="11434">
                  <c:v>6.4461199999999995E-8</c:v>
                </c:pt>
                <c:pt idx="11435">
                  <c:v>6.4467500000000005E-8</c:v>
                </c:pt>
                <c:pt idx="11436">
                  <c:v>6.4473699999999996E-8</c:v>
                </c:pt>
                <c:pt idx="11437">
                  <c:v>6.4480000000000006E-8</c:v>
                </c:pt>
                <c:pt idx="11438">
                  <c:v>6.4486199999999997E-8</c:v>
                </c:pt>
                <c:pt idx="11439">
                  <c:v>6.4492500000000007E-8</c:v>
                </c:pt>
                <c:pt idx="11440">
                  <c:v>6.4498699999999998E-8</c:v>
                </c:pt>
                <c:pt idx="11441">
                  <c:v>6.4504999999999994E-8</c:v>
                </c:pt>
                <c:pt idx="11442">
                  <c:v>6.4511199999999999E-8</c:v>
                </c:pt>
                <c:pt idx="11443">
                  <c:v>6.4517499999999995E-8</c:v>
                </c:pt>
                <c:pt idx="11444">
                  <c:v>6.45237E-8</c:v>
                </c:pt>
                <c:pt idx="11445">
                  <c:v>6.4529999999999996E-8</c:v>
                </c:pt>
                <c:pt idx="11446">
                  <c:v>6.4536200000000001E-8</c:v>
                </c:pt>
                <c:pt idx="11447">
                  <c:v>6.4542499999999997E-8</c:v>
                </c:pt>
                <c:pt idx="11448">
                  <c:v>6.4548700000000001E-8</c:v>
                </c:pt>
                <c:pt idx="11449">
                  <c:v>6.4554999999999998E-8</c:v>
                </c:pt>
                <c:pt idx="11450">
                  <c:v>6.4561200000000002E-8</c:v>
                </c:pt>
                <c:pt idx="11451">
                  <c:v>6.4567499999999999E-8</c:v>
                </c:pt>
                <c:pt idx="11452">
                  <c:v>6.4573700000000003E-8</c:v>
                </c:pt>
                <c:pt idx="11453">
                  <c:v>6.458E-8</c:v>
                </c:pt>
                <c:pt idx="11454">
                  <c:v>6.4586200000000004E-8</c:v>
                </c:pt>
                <c:pt idx="11455">
                  <c:v>6.4592500000000001E-8</c:v>
                </c:pt>
                <c:pt idx="11456">
                  <c:v>6.4598700000000005E-8</c:v>
                </c:pt>
                <c:pt idx="11457">
                  <c:v>6.4605000000000002E-8</c:v>
                </c:pt>
                <c:pt idx="11458">
                  <c:v>6.4611200000000006E-8</c:v>
                </c:pt>
                <c:pt idx="11459">
                  <c:v>6.4617500000000003E-8</c:v>
                </c:pt>
                <c:pt idx="11460">
                  <c:v>6.4623699999999994E-8</c:v>
                </c:pt>
                <c:pt idx="11461">
                  <c:v>6.4630000000000004E-8</c:v>
                </c:pt>
                <c:pt idx="11462">
                  <c:v>6.4636199999999995E-8</c:v>
                </c:pt>
                <c:pt idx="11463">
                  <c:v>6.4642500000000005E-8</c:v>
                </c:pt>
                <c:pt idx="11464">
                  <c:v>6.4648699999999996E-8</c:v>
                </c:pt>
                <c:pt idx="11465">
                  <c:v>6.4655000000000006E-8</c:v>
                </c:pt>
                <c:pt idx="11466">
                  <c:v>6.4661199999999997E-8</c:v>
                </c:pt>
                <c:pt idx="11467">
                  <c:v>6.4667500000000006E-8</c:v>
                </c:pt>
                <c:pt idx="11468">
                  <c:v>6.4673699999999998E-8</c:v>
                </c:pt>
                <c:pt idx="11469">
                  <c:v>6.4679999999999994E-8</c:v>
                </c:pt>
                <c:pt idx="11470">
                  <c:v>6.4686199999999999E-8</c:v>
                </c:pt>
                <c:pt idx="11471">
                  <c:v>6.4692499999999995E-8</c:v>
                </c:pt>
                <c:pt idx="11472">
                  <c:v>6.46987E-8</c:v>
                </c:pt>
                <c:pt idx="11473">
                  <c:v>6.4704999999999996E-8</c:v>
                </c:pt>
                <c:pt idx="11474">
                  <c:v>6.47112E-8</c:v>
                </c:pt>
                <c:pt idx="11475">
                  <c:v>6.4717499999999997E-8</c:v>
                </c:pt>
                <c:pt idx="11476">
                  <c:v>6.4723700000000001E-8</c:v>
                </c:pt>
                <c:pt idx="11477">
                  <c:v>6.4729999999999998E-8</c:v>
                </c:pt>
                <c:pt idx="11478">
                  <c:v>6.4736200000000002E-8</c:v>
                </c:pt>
                <c:pt idx="11479">
                  <c:v>6.4742499999999999E-8</c:v>
                </c:pt>
                <c:pt idx="11480">
                  <c:v>6.4748700000000003E-8</c:v>
                </c:pt>
                <c:pt idx="11481">
                  <c:v>6.4755E-8</c:v>
                </c:pt>
                <c:pt idx="11482">
                  <c:v>6.4761200000000004E-8</c:v>
                </c:pt>
                <c:pt idx="11483">
                  <c:v>6.4767500000000001E-8</c:v>
                </c:pt>
                <c:pt idx="11484">
                  <c:v>6.4773700000000005E-8</c:v>
                </c:pt>
                <c:pt idx="11485">
                  <c:v>6.4780000000000002E-8</c:v>
                </c:pt>
                <c:pt idx="11486">
                  <c:v>6.4786200000000006E-8</c:v>
                </c:pt>
                <c:pt idx="11487">
                  <c:v>6.4792500000000003E-8</c:v>
                </c:pt>
                <c:pt idx="11488">
                  <c:v>6.4798699999999994E-8</c:v>
                </c:pt>
                <c:pt idx="11489">
                  <c:v>6.4805000000000004E-8</c:v>
                </c:pt>
                <c:pt idx="11490">
                  <c:v>6.4811199999999995E-8</c:v>
                </c:pt>
                <c:pt idx="11491">
                  <c:v>6.4817500000000005E-8</c:v>
                </c:pt>
                <c:pt idx="11492">
                  <c:v>6.4823699999999996E-8</c:v>
                </c:pt>
                <c:pt idx="11493">
                  <c:v>6.4830000000000005E-8</c:v>
                </c:pt>
                <c:pt idx="11494">
                  <c:v>6.4836199999999997E-8</c:v>
                </c:pt>
                <c:pt idx="11495">
                  <c:v>6.4842500000000006E-8</c:v>
                </c:pt>
                <c:pt idx="11496">
                  <c:v>6.4848699999999998E-8</c:v>
                </c:pt>
                <c:pt idx="11497">
                  <c:v>6.4854999999999994E-8</c:v>
                </c:pt>
                <c:pt idx="11498">
                  <c:v>6.4861199999999998E-8</c:v>
                </c:pt>
                <c:pt idx="11499">
                  <c:v>6.4867499999999995E-8</c:v>
                </c:pt>
                <c:pt idx="11500">
                  <c:v>6.4873699999999999E-8</c:v>
                </c:pt>
                <c:pt idx="11501">
                  <c:v>6.4879999999999996E-8</c:v>
                </c:pt>
                <c:pt idx="11502">
                  <c:v>6.48862E-8</c:v>
                </c:pt>
                <c:pt idx="11503">
                  <c:v>6.4892499999999997E-8</c:v>
                </c:pt>
                <c:pt idx="11504">
                  <c:v>6.4898700000000001E-8</c:v>
                </c:pt>
                <c:pt idx="11505">
                  <c:v>6.4904999999999998E-8</c:v>
                </c:pt>
                <c:pt idx="11506">
                  <c:v>6.4911200000000002E-8</c:v>
                </c:pt>
                <c:pt idx="11507">
                  <c:v>6.4917499999999999E-8</c:v>
                </c:pt>
                <c:pt idx="11508">
                  <c:v>6.4923700000000003E-8</c:v>
                </c:pt>
                <c:pt idx="11509">
                  <c:v>6.493E-8</c:v>
                </c:pt>
                <c:pt idx="11510">
                  <c:v>6.4936200000000004E-8</c:v>
                </c:pt>
                <c:pt idx="11511">
                  <c:v>6.4942500000000001E-8</c:v>
                </c:pt>
                <c:pt idx="11512">
                  <c:v>6.4948700000000005E-8</c:v>
                </c:pt>
                <c:pt idx="11513">
                  <c:v>6.4955000000000002E-8</c:v>
                </c:pt>
                <c:pt idx="11514">
                  <c:v>6.4961200000000006E-8</c:v>
                </c:pt>
                <c:pt idx="11515">
                  <c:v>6.4967500000000003E-8</c:v>
                </c:pt>
                <c:pt idx="11516">
                  <c:v>6.4973699999999994E-8</c:v>
                </c:pt>
                <c:pt idx="11517">
                  <c:v>6.4980000000000003E-8</c:v>
                </c:pt>
                <c:pt idx="11518">
                  <c:v>6.4986199999999995E-8</c:v>
                </c:pt>
                <c:pt idx="11519">
                  <c:v>6.4992500000000004E-8</c:v>
                </c:pt>
                <c:pt idx="11520">
                  <c:v>6.4998699999999996E-8</c:v>
                </c:pt>
                <c:pt idx="11521">
                  <c:v>6.5005000000000005E-8</c:v>
                </c:pt>
                <c:pt idx="11522">
                  <c:v>6.5011199999999997E-8</c:v>
                </c:pt>
                <c:pt idx="11523">
                  <c:v>6.5017500000000006E-8</c:v>
                </c:pt>
                <c:pt idx="11524">
                  <c:v>6.5023699999999997E-8</c:v>
                </c:pt>
                <c:pt idx="11525">
                  <c:v>6.5029999999999994E-8</c:v>
                </c:pt>
                <c:pt idx="11526">
                  <c:v>6.5036199999999998E-8</c:v>
                </c:pt>
                <c:pt idx="11527">
                  <c:v>6.5042499999999995E-8</c:v>
                </c:pt>
                <c:pt idx="11528">
                  <c:v>6.5048699999999999E-8</c:v>
                </c:pt>
                <c:pt idx="11529">
                  <c:v>6.5054999999999996E-8</c:v>
                </c:pt>
                <c:pt idx="11530">
                  <c:v>6.50612E-8</c:v>
                </c:pt>
                <c:pt idx="11531">
                  <c:v>6.5067499999999997E-8</c:v>
                </c:pt>
                <c:pt idx="11532">
                  <c:v>6.5073700000000001E-8</c:v>
                </c:pt>
                <c:pt idx="11533">
                  <c:v>6.5079999999999998E-8</c:v>
                </c:pt>
                <c:pt idx="11534">
                  <c:v>6.5086200000000002E-8</c:v>
                </c:pt>
                <c:pt idx="11535">
                  <c:v>6.5092499999999999E-8</c:v>
                </c:pt>
                <c:pt idx="11536">
                  <c:v>6.5098700000000003E-8</c:v>
                </c:pt>
                <c:pt idx="11537">
                  <c:v>6.5105E-8</c:v>
                </c:pt>
                <c:pt idx="11538">
                  <c:v>6.5111200000000004E-8</c:v>
                </c:pt>
                <c:pt idx="11539">
                  <c:v>6.5117500000000001E-8</c:v>
                </c:pt>
                <c:pt idx="11540">
                  <c:v>6.5123700000000005E-8</c:v>
                </c:pt>
                <c:pt idx="11541">
                  <c:v>6.5130000000000002E-8</c:v>
                </c:pt>
                <c:pt idx="11542">
                  <c:v>6.5136200000000006E-8</c:v>
                </c:pt>
                <c:pt idx="11543">
                  <c:v>6.5142500000000002E-8</c:v>
                </c:pt>
                <c:pt idx="11544">
                  <c:v>6.5148699999999994E-8</c:v>
                </c:pt>
                <c:pt idx="11545">
                  <c:v>6.5155000000000003E-8</c:v>
                </c:pt>
                <c:pt idx="11546">
                  <c:v>6.5161199999999995E-8</c:v>
                </c:pt>
                <c:pt idx="11547">
                  <c:v>6.5167500000000004E-8</c:v>
                </c:pt>
                <c:pt idx="11548">
                  <c:v>6.5173699999999995E-8</c:v>
                </c:pt>
                <c:pt idx="11549">
                  <c:v>6.5180000000000005E-8</c:v>
                </c:pt>
                <c:pt idx="11550">
                  <c:v>6.5186199999999996E-8</c:v>
                </c:pt>
                <c:pt idx="11551">
                  <c:v>6.5192500000000006E-8</c:v>
                </c:pt>
                <c:pt idx="11552">
                  <c:v>6.5198699999999997E-8</c:v>
                </c:pt>
                <c:pt idx="11553">
                  <c:v>6.5204999999999994E-8</c:v>
                </c:pt>
                <c:pt idx="11554">
                  <c:v>6.5211199999999998E-8</c:v>
                </c:pt>
                <c:pt idx="11555">
                  <c:v>6.5217499999999995E-8</c:v>
                </c:pt>
                <c:pt idx="11556">
                  <c:v>6.5223699999999999E-8</c:v>
                </c:pt>
                <c:pt idx="11557">
                  <c:v>6.5229999999999996E-8</c:v>
                </c:pt>
                <c:pt idx="11558">
                  <c:v>6.52362E-8</c:v>
                </c:pt>
                <c:pt idx="11559">
                  <c:v>6.5242499999999997E-8</c:v>
                </c:pt>
                <c:pt idx="11560">
                  <c:v>6.5248700000000001E-8</c:v>
                </c:pt>
                <c:pt idx="11561">
                  <c:v>6.5254999999999998E-8</c:v>
                </c:pt>
                <c:pt idx="11562">
                  <c:v>6.5261200000000002E-8</c:v>
                </c:pt>
                <c:pt idx="11563">
                  <c:v>6.5267499999999999E-8</c:v>
                </c:pt>
                <c:pt idx="11564">
                  <c:v>6.5273700000000003E-8</c:v>
                </c:pt>
                <c:pt idx="11565">
                  <c:v>6.528E-8</c:v>
                </c:pt>
                <c:pt idx="11566">
                  <c:v>6.5286200000000004E-8</c:v>
                </c:pt>
                <c:pt idx="11567">
                  <c:v>6.5292500000000001E-8</c:v>
                </c:pt>
                <c:pt idx="11568">
                  <c:v>6.5298700000000005E-8</c:v>
                </c:pt>
                <c:pt idx="11569">
                  <c:v>6.5305000000000001E-8</c:v>
                </c:pt>
                <c:pt idx="11570">
                  <c:v>6.5311200000000006E-8</c:v>
                </c:pt>
                <c:pt idx="11571">
                  <c:v>6.5317500000000002E-8</c:v>
                </c:pt>
                <c:pt idx="11572">
                  <c:v>6.5323699999999994E-8</c:v>
                </c:pt>
                <c:pt idx="11573">
                  <c:v>6.5330000000000003E-8</c:v>
                </c:pt>
                <c:pt idx="11574">
                  <c:v>6.5336199999999994E-8</c:v>
                </c:pt>
                <c:pt idx="11575">
                  <c:v>6.5342500000000004E-8</c:v>
                </c:pt>
                <c:pt idx="11576">
                  <c:v>6.5348699999999995E-8</c:v>
                </c:pt>
                <c:pt idx="11577">
                  <c:v>6.5355000000000005E-8</c:v>
                </c:pt>
                <c:pt idx="11578">
                  <c:v>6.5361199999999996E-8</c:v>
                </c:pt>
                <c:pt idx="11579">
                  <c:v>6.5367500000000006E-8</c:v>
                </c:pt>
                <c:pt idx="11580">
                  <c:v>6.5373699999999997E-8</c:v>
                </c:pt>
                <c:pt idx="11581">
                  <c:v>6.5379999999999994E-8</c:v>
                </c:pt>
                <c:pt idx="11582">
                  <c:v>6.5386199999999998E-8</c:v>
                </c:pt>
                <c:pt idx="11583">
                  <c:v>6.5392499999999995E-8</c:v>
                </c:pt>
                <c:pt idx="11584">
                  <c:v>6.5398699999999999E-8</c:v>
                </c:pt>
                <c:pt idx="11585">
                  <c:v>6.5404999999999996E-8</c:v>
                </c:pt>
                <c:pt idx="11586">
                  <c:v>6.54112E-8</c:v>
                </c:pt>
                <c:pt idx="11587">
                  <c:v>6.5417499999999997E-8</c:v>
                </c:pt>
                <c:pt idx="11588">
                  <c:v>6.5423700000000001E-8</c:v>
                </c:pt>
                <c:pt idx="11589">
                  <c:v>6.5429999999999998E-8</c:v>
                </c:pt>
                <c:pt idx="11590">
                  <c:v>6.5436200000000002E-8</c:v>
                </c:pt>
                <c:pt idx="11591">
                  <c:v>6.5442499999999999E-8</c:v>
                </c:pt>
                <c:pt idx="11592">
                  <c:v>6.5448700000000003E-8</c:v>
                </c:pt>
                <c:pt idx="11593">
                  <c:v>6.5454999999999999E-8</c:v>
                </c:pt>
                <c:pt idx="11594">
                  <c:v>6.5461200000000004E-8</c:v>
                </c:pt>
                <c:pt idx="11595">
                  <c:v>6.54675E-8</c:v>
                </c:pt>
                <c:pt idx="11596">
                  <c:v>6.5473700000000005E-8</c:v>
                </c:pt>
                <c:pt idx="11597">
                  <c:v>6.5480000000000001E-8</c:v>
                </c:pt>
                <c:pt idx="11598">
                  <c:v>6.5486200000000006E-8</c:v>
                </c:pt>
                <c:pt idx="11599">
                  <c:v>6.5492500000000002E-8</c:v>
                </c:pt>
                <c:pt idx="11600">
                  <c:v>6.5498699999999993E-8</c:v>
                </c:pt>
                <c:pt idx="11601">
                  <c:v>6.5505000000000003E-8</c:v>
                </c:pt>
                <c:pt idx="11602">
                  <c:v>6.5511199999999994E-8</c:v>
                </c:pt>
                <c:pt idx="11603">
                  <c:v>6.5517500000000004E-8</c:v>
                </c:pt>
                <c:pt idx="11604">
                  <c:v>6.5523699999999995E-8</c:v>
                </c:pt>
                <c:pt idx="11605">
                  <c:v>6.5530000000000005E-8</c:v>
                </c:pt>
                <c:pt idx="11606">
                  <c:v>6.5536199999999996E-8</c:v>
                </c:pt>
                <c:pt idx="11607">
                  <c:v>6.5542500000000006E-8</c:v>
                </c:pt>
                <c:pt idx="11608">
                  <c:v>6.5548699999999997E-8</c:v>
                </c:pt>
                <c:pt idx="11609">
                  <c:v>6.5554999999999994E-8</c:v>
                </c:pt>
                <c:pt idx="11610">
                  <c:v>6.5561199999999998E-8</c:v>
                </c:pt>
                <c:pt idx="11611">
                  <c:v>6.5567499999999995E-8</c:v>
                </c:pt>
                <c:pt idx="11612">
                  <c:v>6.5573699999999999E-8</c:v>
                </c:pt>
                <c:pt idx="11613">
                  <c:v>6.5579999999999996E-8</c:v>
                </c:pt>
                <c:pt idx="11614">
                  <c:v>6.55862E-8</c:v>
                </c:pt>
                <c:pt idx="11615">
                  <c:v>6.5592499999999997E-8</c:v>
                </c:pt>
                <c:pt idx="11616">
                  <c:v>6.5598700000000001E-8</c:v>
                </c:pt>
                <c:pt idx="11617">
                  <c:v>6.5604999999999998E-8</c:v>
                </c:pt>
                <c:pt idx="11618">
                  <c:v>6.5611200000000002E-8</c:v>
                </c:pt>
                <c:pt idx="11619">
                  <c:v>6.5617499999999998E-8</c:v>
                </c:pt>
                <c:pt idx="11620">
                  <c:v>6.5623700000000003E-8</c:v>
                </c:pt>
                <c:pt idx="11621">
                  <c:v>6.5629999999999999E-8</c:v>
                </c:pt>
                <c:pt idx="11622">
                  <c:v>6.5636200000000004E-8</c:v>
                </c:pt>
                <c:pt idx="11623">
                  <c:v>6.56425E-8</c:v>
                </c:pt>
                <c:pt idx="11624">
                  <c:v>6.5648700000000005E-8</c:v>
                </c:pt>
                <c:pt idx="11625">
                  <c:v>6.5655000000000001E-8</c:v>
                </c:pt>
                <c:pt idx="11626">
                  <c:v>6.5661200000000006E-8</c:v>
                </c:pt>
                <c:pt idx="11627">
                  <c:v>6.5667500000000002E-8</c:v>
                </c:pt>
                <c:pt idx="11628">
                  <c:v>6.5673700000000007E-8</c:v>
                </c:pt>
                <c:pt idx="11629">
                  <c:v>6.5680000000000003E-8</c:v>
                </c:pt>
                <c:pt idx="11630">
                  <c:v>6.5686199999999994E-8</c:v>
                </c:pt>
                <c:pt idx="11631">
                  <c:v>6.5692500000000004E-8</c:v>
                </c:pt>
                <c:pt idx="11632">
                  <c:v>6.5698699999999995E-8</c:v>
                </c:pt>
                <c:pt idx="11633">
                  <c:v>6.5705000000000005E-8</c:v>
                </c:pt>
                <c:pt idx="11634">
                  <c:v>6.5711199999999996E-8</c:v>
                </c:pt>
                <c:pt idx="11635">
                  <c:v>6.5717500000000006E-8</c:v>
                </c:pt>
                <c:pt idx="11636">
                  <c:v>6.5723699999999997E-8</c:v>
                </c:pt>
                <c:pt idx="11637">
                  <c:v>6.5729999999999994E-8</c:v>
                </c:pt>
                <c:pt idx="11638">
                  <c:v>6.5736199999999998E-8</c:v>
                </c:pt>
                <c:pt idx="11639">
                  <c:v>6.5742499999999995E-8</c:v>
                </c:pt>
                <c:pt idx="11640">
                  <c:v>6.5748699999999999E-8</c:v>
                </c:pt>
                <c:pt idx="11641">
                  <c:v>6.5754999999999996E-8</c:v>
                </c:pt>
                <c:pt idx="11642">
                  <c:v>6.57612E-8</c:v>
                </c:pt>
                <c:pt idx="11643">
                  <c:v>6.5767499999999996E-8</c:v>
                </c:pt>
                <c:pt idx="11644">
                  <c:v>6.5773700000000001E-8</c:v>
                </c:pt>
                <c:pt idx="11645">
                  <c:v>6.5779999999999997E-8</c:v>
                </c:pt>
                <c:pt idx="11646">
                  <c:v>6.5786200000000002E-8</c:v>
                </c:pt>
                <c:pt idx="11647">
                  <c:v>6.5792499999999998E-8</c:v>
                </c:pt>
                <c:pt idx="11648">
                  <c:v>6.5798700000000003E-8</c:v>
                </c:pt>
                <c:pt idx="11649">
                  <c:v>6.5804999999999999E-8</c:v>
                </c:pt>
                <c:pt idx="11650">
                  <c:v>6.5811200000000004E-8</c:v>
                </c:pt>
                <c:pt idx="11651">
                  <c:v>6.58175E-8</c:v>
                </c:pt>
                <c:pt idx="11652">
                  <c:v>6.5823700000000005E-8</c:v>
                </c:pt>
                <c:pt idx="11653">
                  <c:v>6.5830000000000001E-8</c:v>
                </c:pt>
                <c:pt idx="11654">
                  <c:v>6.5836200000000006E-8</c:v>
                </c:pt>
                <c:pt idx="11655">
                  <c:v>6.5842500000000002E-8</c:v>
                </c:pt>
                <c:pt idx="11656">
                  <c:v>6.5848700000000007E-8</c:v>
                </c:pt>
                <c:pt idx="11657">
                  <c:v>6.5855000000000003E-8</c:v>
                </c:pt>
                <c:pt idx="11658">
                  <c:v>6.5861199999999994E-8</c:v>
                </c:pt>
                <c:pt idx="11659">
                  <c:v>6.5867500000000004E-8</c:v>
                </c:pt>
                <c:pt idx="11660">
                  <c:v>6.5873699999999995E-8</c:v>
                </c:pt>
                <c:pt idx="11661">
                  <c:v>6.5880000000000005E-8</c:v>
                </c:pt>
                <c:pt idx="11662">
                  <c:v>6.5886199999999996E-8</c:v>
                </c:pt>
                <c:pt idx="11663">
                  <c:v>6.5892500000000006E-8</c:v>
                </c:pt>
                <c:pt idx="11664">
                  <c:v>6.5898699999999997E-8</c:v>
                </c:pt>
                <c:pt idx="11665">
                  <c:v>6.5904999999999994E-8</c:v>
                </c:pt>
                <c:pt idx="11666">
                  <c:v>6.5911199999999998E-8</c:v>
                </c:pt>
                <c:pt idx="11667">
                  <c:v>6.5917499999999995E-8</c:v>
                </c:pt>
                <c:pt idx="11668">
                  <c:v>6.5923699999999999E-8</c:v>
                </c:pt>
                <c:pt idx="11669">
                  <c:v>6.5929999999999995E-8</c:v>
                </c:pt>
                <c:pt idx="11670">
                  <c:v>6.59362E-8</c:v>
                </c:pt>
                <c:pt idx="11671">
                  <c:v>6.5942499999999996E-8</c:v>
                </c:pt>
                <c:pt idx="11672">
                  <c:v>6.5948700000000001E-8</c:v>
                </c:pt>
                <c:pt idx="11673">
                  <c:v>6.5954999999999997E-8</c:v>
                </c:pt>
                <c:pt idx="11674">
                  <c:v>6.5961200000000002E-8</c:v>
                </c:pt>
                <c:pt idx="11675">
                  <c:v>6.5967499999999998E-8</c:v>
                </c:pt>
                <c:pt idx="11676">
                  <c:v>6.5973700000000003E-8</c:v>
                </c:pt>
                <c:pt idx="11677">
                  <c:v>6.5979999999999999E-8</c:v>
                </c:pt>
                <c:pt idx="11678">
                  <c:v>6.5986200000000004E-8</c:v>
                </c:pt>
                <c:pt idx="11679">
                  <c:v>6.59925E-8</c:v>
                </c:pt>
                <c:pt idx="11680">
                  <c:v>6.5998700000000005E-8</c:v>
                </c:pt>
                <c:pt idx="11681">
                  <c:v>6.6005000000000001E-8</c:v>
                </c:pt>
                <c:pt idx="11682">
                  <c:v>6.6011200000000005E-8</c:v>
                </c:pt>
                <c:pt idx="11683">
                  <c:v>6.6017500000000002E-8</c:v>
                </c:pt>
                <c:pt idx="11684">
                  <c:v>6.6023700000000006E-8</c:v>
                </c:pt>
                <c:pt idx="11685">
                  <c:v>6.6030000000000003E-8</c:v>
                </c:pt>
                <c:pt idx="11686">
                  <c:v>6.6036199999999994E-8</c:v>
                </c:pt>
                <c:pt idx="11687">
                  <c:v>6.6042500000000004E-8</c:v>
                </c:pt>
                <c:pt idx="11688">
                  <c:v>6.6048699999999995E-8</c:v>
                </c:pt>
                <c:pt idx="11689">
                  <c:v>6.6055000000000005E-8</c:v>
                </c:pt>
                <c:pt idx="11690">
                  <c:v>6.6061199999999996E-8</c:v>
                </c:pt>
                <c:pt idx="11691">
                  <c:v>6.6067500000000006E-8</c:v>
                </c:pt>
                <c:pt idx="11692">
                  <c:v>6.6073699999999997E-8</c:v>
                </c:pt>
                <c:pt idx="11693">
                  <c:v>6.6079999999999993E-8</c:v>
                </c:pt>
                <c:pt idx="11694">
                  <c:v>6.6086199999999998E-8</c:v>
                </c:pt>
                <c:pt idx="11695">
                  <c:v>6.6092499999999994E-8</c:v>
                </c:pt>
                <c:pt idx="11696">
                  <c:v>6.6098699999999999E-8</c:v>
                </c:pt>
                <c:pt idx="11697">
                  <c:v>6.6104999999999995E-8</c:v>
                </c:pt>
                <c:pt idx="11698">
                  <c:v>6.61112E-8</c:v>
                </c:pt>
                <c:pt idx="11699">
                  <c:v>6.6117499999999996E-8</c:v>
                </c:pt>
                <c:pt idx="11700">
                  <c:v>6.6123700000000001E-8</c:v>
                </c:pt>
                <c:pt idx="11701">
                  <c:v>6.6129999999999997E-8</c:v>
                </c:pt>
                <c:pt idx="11702">
                  <c:v>6.6136200000000002E-8</c:v>
                </c:pt>
                <c:pt idx="11703">
                  <c:v>6.6142499999999998E-8</c:v>
                </c:pt>
                <c:pt idx="11704">
                  <c:v>6.6148700000000003E-8</c:v>
                </c:pt>
                <c:pt idx="11705">
                  <c:v>6.6154999999999999E-8</c:v>
                </c:pt>
                <c:pt idx="11706">
                  <c:v>6.6161200000000004E-8</c:v>
                </c:pt>
                <c:pt idx="11707">
                  <c:v>6.61675E-8</c:v>
                </c:pt>
                <c:pt idx="11708">
                  <c:v>6.6173700000000004E-8</c:v>
                </c:pt>
                <c:pt idx="11709">
                  <c:v>6.6180000000000001E-8</c:v>
                </c:pt>
                <c:pt idx="11710">
                  <c:v>6.6186200000000005E-8</c:v>
                </c:pt>
                <c:pt idx="11711">
                  <c:v>6.6192500000000002E-8</c:v>
                </c:pt>
                <c:pt idx="11712">
                  <c:v>6.6198700000000006E-8</c:v>
                </c:pt>
                <c:pt idx="11713">
                  <c:v>6.6205000000000003E-8</c:v>
                </c:pt>
                <c:pt idx="11714">
                  <c:v>6.6211199999999994E-8</c:v>
                </c:pt>
                <c:pt idx="11715">
                  <c:v>6.6217500000000004E-8</c:v>
                </c:pt>
                <c:pt idx="11716">
                  <c:v>6.6223699999999995E-8</c:v>
                </c:pt>
                <c:pt idx="11717">
                  <c:v>6.6230000000000005E-8</c:v>
                </c:pt>
                <c:pt idx="11718">
                  <c:v>6.6236199999999996E-8</c:v>
                </c:pt>
                <c:pt idx="11719">
                  <c:v>6.6242500000000006E-8</c:v>
                </c:pt>
                <c:pt idx="11720">
                  <c:v>6.6248699999999997E-8</c:v>
                </c:pt>
                <c:pt idx="11721">
                  <c:v>6.6254999999999993E-8</c:v>
                </c:pt>
                <c:pt idx="11722">
                  <c:v>6.6261199999999998E-8</c:v>
                </c:pt>
                <c:pt idx="11723">
                  <c:v>6.6267499999999994E-8</c:v>
                </c:pt>
                <c:pt idx="11724">
                  <c:v>6.6273699999999999E-8</c:v>
                </c:pt>
                <c:pt idx="11725">
                  <c:v>6.6279999999999995E-8</c:v>
                </c:pt>
                <c:pt idx="11726">
                  <c:v>6.62862E-8</c:v>
                </c:pt>
                <c:pt idx="11727">
                  <c:v>6.6292499999999996E-8</c:v>
                </c:pt>
                <c:pt idx="11728">
                  <c:v>6.6298700000000001E-8</c:v>
                </c:pt>
                <c:pt idx="11729">
                  <c:v>6.6304999999999997E-8</c:v>
                </c:pt>
                <c:pt idx="11730">
                  <c:v>6.6311200000000002E-8</c:v>
                </c:pt>
                <c:pt idx="11731">
                  <c:v>6.6317499999999998E-8</c:v>
                </c:pt>
                <c:pt idx="11732">
                  <c:v>6.6323700000000002E-8</c:v>
                </c:pt>
                <c:pt idx="11733">
                  <c:v>6.6329999999999999E-8</c:v>
                </c:pt>
                <c:pt idx="11734">
                  <c:v>6.6336200000000003E-8</c:v>
                </c:pt>
                <c:pt idx="11735">
                  <c:v>6.63425E-8</c:v>
                </c:pt>
                <c:pt idx="11736">
                  <c:v>6.6348700000000004E-8</c:v>
                </c:pt>
                <c:pt idx="11737">
                  <c:v>6.6355000000000001E-8</c:v>
                </c:pt>
                <c:pt idx="11738">
                  <c:v>6.6361200000000005E-8</c:v>
                </c:pt>
                <c:pt idx="11739">
                  <c:v>6.6367500000000002E-8</c:v>
                </c:pt>
                <c:pt idx="11740">
                  <c:v>6.6373700000000006E-8</c:v>
                </c:pt>
                <c:pt idx="11741">
                  <c:v>6.6380000000000003E-8</c:v>
                </c:pt>
                <c:pt idx="11742">
                  <c:v>6.6386199999999994E-8</c:v>
                </c:pt>
                <c:pt idx="11743">
                  <c:v>6.6392500000000004E-8</c:v>
                </c:pt>
                <c:pt idx="11744">
                  <c:v>6.6398699999999995E-8</c:v>
                </c:pt>
                <c:pt idx="11745">
                  <c:v>6.6405000000000005E-8</c:v>
                </c:pt>
                <c:pt idx="11746">
                  <c:v>6.6411199999999996E-8</c:v>
                </c:pt>
                <c:pt idx="11747">
                  <c:v>6.6417500000000006E-8</c:v>
                </c:pt>
                <c:pt idx="11748">
                  <c:v>6.6423699999999997E-8</c:v>
                </c:pt>
                <c:pt idx="11749">
                  <c:v>6.6430000000000007E-8</c:v>
                </c:pt>
                <c:pt idx="11750">
                  <c:v>6.6436199999999998E-8</c:v>
                </c:pt>
                <c:pt idx="11751">
                  <c:v>6.6442499999999994E-8</c:v>
                </c:pt>
                <c:pt idx="11752">
                  <c:v>6.6448699999999999E-8</c:v>
                </c:pt>
                <c:pt idx="11753">
                  <c:v>6.6454999999999995E-8</c:v>
                </c:pt>
                <c:pt idx="11754">
                  <c:v>6.64612E-8</c:v>
                </c:pt>
                <c:pt idx="11755">
                  <c:v>6.6467499999999996E-8</c:v>
                </c:pt>
                <c:pt idx="11756">
                  <c:v>6.6473700000000001E-8</c:v>
                </c:pt>
                <c:pt idx="11757">
                  <c:v>6.6479999999999997E-8</c:v>
                </c:pt>
                <c:pt idx="11758">
                  <c:v>6.6486200000000001E-8</c:v>
                </c:pt>
                <c:pt idx="11759">
                  <c:v>6.6492499999999998E-8</c:v>
                </c:pt>
                <c:pt idx="11760">
                  <c:v>6.6498700000000002E-8</c:v>
                </c:pt>
                <c:pt idx="11761">
                  <c:v>6.6504999999999999E-8</c:v>
                </c:pt>
                <c:pt idx="11762">
                  <c:v>6.6511200000000003E-8</c:v>
                </c:pt>
                <c:pt idx="11763">
                  <c:v>6.65175E-8</c:v>
                </c:pt>
                <c:pt idx="11764">
                  <c:v>6.6523700000000004E-8</c:v>
                </c:pt>
                <c:pt idx="11765">
                  <c:v>6.6530000000000001E-8</c:v>
                </c:pt>
                <c:pt idx="11766">
                  <c:v>6.6536200000000005E-8</c:v>
                </c:pt>
                <c:pt idx="11767">
                  <c:v>6.6542500000000002E-8</c:v>
                </c:pt>
                <c:pt idx="11768">
                  <c:v>6.6548700000000006E-8</c:v>
                </c:pt>
                <c:pt idx="11769">
                  <c:v>6.6555000000000003E-8</c:v>
                </c:pt>
                <c:pt idx="11770">
                  <c:v>6.6561199999999994E-8</c:v>
                </c:pt>
                <c:pt idx="11771">
                  <c:v>6.6567500000000004E-8</c:v>
                </c:pt>
                <c:pt idx="11772">
                  <c:v>6.6573699999999995E-8</c:v>
                </c:pt>
                <c:pt idx="11773">
                  <c:v>6.6580000000000005E-8</c:v>
                </c:pt>
                <c:pt idx="11774">
                  <c:v>6.6586199999999996E-8</c:v>
                </c:pt>
                <c:pt idx="11775">
                  <c:v>6.6592500000000006E-8</c:v>
                </c:pt>
                <c:pt idx="11776">
                  <c:v>6.6598699999999997E-8</c:v>
                </c:pt>
                <c:pt idx="11777">
                  <c:v>6.6605000000000006E-8</c:v>
                </c:pt>
                <c:pt idx="11778">
                  <c:v>6.6611199999999998E-8</c:v>
                </c:pt>
                <c:pt idx="11779">
                  <c:v>6.6617499999999994E-8</c:v>
                </c:pt>
                <c:pt idx="11780">
                  <c:v>6.6623699999999999E-8</c:v>
                </c:pt>
                <c:pt idx="11781">
                  <c:v>6.6629999999999995E-8</c:v>
                </c:pt>
                <c:pt idx="11782">
                  <c:v>6.6636199999999999E-8</c:v>
                </c:pt>
                <c:pt idx="11783">
                  <c:v>6.6642499999999996E-8</c:v>
                </c:pt>
                <c:pt idx="11784">
                  <c:v>6.66487E-8</c:v>
                </c:pt>
                <c:pt idx="11785">
                  <c:v>6.6654999999999997E-8</c:v>
                </c:pt>
                <c:pt idx="11786">
                  <c:v>6.6661200000000001E-8</c:v>
                </c:pt>
                <c:pt idx="11787">
                  <c:v>6.6667499999999998E-8</c:v>
                </c:pt>
                <c:pt idx="11788">
                  <c:v>6.6673700000000002E-8</c:v>
                </c:pt>
                <c:pt idx="11789">
                  <c:v>6.6679999999999999E-8</c:v>
                </c:pt>
                <c:pt idx="11790">
                  <c:v>6.6686200000000003E-8</c:v>
                </c:pt>
                <c:pt idx="11791">
                  <c:v>6.66925E-8</c:v>
                </c:pt>
                <c:pt idx="11792">
                  <c:v>6.6698700000000004E-8</c:v>
                </c:pt>
                <c:pt idx="11793">
                  <c:v>6.6705000000000001E-8</c:v>
                </c:pt>
                <c:pt idx="11794">
                  <c:v>6.6711200000000005E-8</c:v>
                </c:pt>
                <c:pt idx="11795">
                  <c:v>6.6717500000000002E-8</c:v>
                </c:pt>
                <c:pt idx="11796">
                  <c:v>6.6723700000000006E-8</c:v>
                </c:pt>
                <c:pt idx="11797">
                  <c:v>6.6730000000000003E-8</c:v>
                </c:pt>
                <c:pt idx="11798">
                  <c:v>6.6736199999999994E-8</c:v>
                </c:pt>
                <c:pt idx="11799">
                  <c:v>6.6742500000000004E-8</c:v>
                </c:pt>
                <c:pt idx="11800">
                  <c:v>6.6748699999999995E-8</c:v>
                </c:pt>
                <c:pt idx="11801">
                  <c:v>6.6755000000000005E-8</c:v>
                </c:pt>
                <c:pt idx="11802">
                  <c:v>6.6761199999999996E-8</c:v>
                </c:pt>
                <c:pt idx="11803">
                  <c:v>6.6767500000000005E-8</c:v>
                </c:pt>
                <c:pt idx="11804">
                  <c:v>6.6773699999999997E-8</c:v>
                </c:pt>
                <c:pt idx="11805">
                  <c:v>6.6780000000000006E-8</c:v>
                </c:pt>
                <c:pt idx="11806">
                  <c:v>6.6786199999999998E-8</c:v>
                </c:pt>
                <c:pt idx="11807">
                  <c:v>6.6792499999999994E-8</c:v>
                </c:pt>
                <c:pt idx="11808">
                  <c:v>6.6798699999999998E-8</c:v>
                </c:pt>
                <c:pt idx="11809">
                  <c:v>6.6804999999999995E-8</c:v>
                </c:pt>
                <c:pt idx="11810">
                  <c:v>6.6811199999999999E-8</c:v>
                </c:pt>
                <c:pt idx="11811">
                  <c:v>6.6817499999999996E-8</c:v>
                </c:pt>
                <c:pt idx="11812">
                  <c:v>6.68237E-8</c:v>
                </c:pt>
                <c:pt idx="11813">
                  <c:v>6.6829999999999997E-8</c:v>
                </c:pt>
                <c:pt idx="11814">
                  <c:v>6.6836200000000001E-8</c:v>
                </c:pt>
                <c:pt idx="11815">
                  <c:v>6.6842499999999998E-8</c:v>
                </c:pt>
                <c:pt idx="11816">
                  <c:v>6.6848700000000002E-8</c:v>
                </c:pt>
                <c:pt idx="11817">
                  <c:v>6.6854999999999999E-8</c:v>
                </c:pt>
                <c:pt idx="11818">
                  <c:v>6.6861200000000003E-8</c:v>
                </c:pt>
                <c:pt idx="11819">
                  <c:v>6.68675E-8</c:v>
                </c:pt>
                <c:pt idx="11820">
                  <c:v>6.6873700000000004E-8</c:v>
                </c:pt>
                <c:pt idx="11821">
                  <c:v>6.6880000000000001E-8</c:v>
                </c:pt>
                <c:pt idx="11822">
                  <c:v>6.6886200000000005E-8</c:v>
                </c:pt>
                <c:pt idx="11823">
                  <c:v>6.6892500000000002E-8</c:v>
                </c:pt>
                <c:pt idx="11824">
                  <c:v>6.6898700000000006E-8</c:v>
                </c:pt>
                <c:pt idx="11825">
                  <c:v>6.6905000000000003E-8</c:v>
                </c:pt>
                <c:pt idx="11826">
                  <c:v>6.6911199999999994E-8</c:v>
                </c:pt>
                <c:pt idx="11827">
                  <c:v>6.6917500000000003E-8</c:v>
                </c:pt>
                <c:pt idx="11828">
                  <c:v>6.6923699999999995E-8</c:v>
                </c:pt>
                <c:pt idx="11829">
                  <c:v>6.6930000000000004E-8</c:v>
                </c:pt>
                <c:pt idx="11830">
                  <c:v>6.6936199999999996E-8</c:v>
                </c:pt>
                <c:pt idx="11831">
                  <c:v>6.6942500000000005E-8</c:v>
                </c:pt>
                <c:pt idx="11832">
                  <c:v>6.6948699999999997E-8</c:v>
                </c:pt>
                <c:pt idx="11833">
                  <c:v>6.6955000000000006E-8</c:v>
                </c:pt>
                <c:pt idx="11834">
                  <c:v>6.6961199999999997E-8</c:v>
                </c:pt>
                <c:pt idx="11835">
                  <c:v>6.6967499999999994E-8</c:v>
                </c:pt>
                <c:pt idx="11836">
                  <c:v>6.6973699999999998E-8</c:v>
                </c:pt>
                <c:pt idx="11837">
                  <c:v>6.6979999999999995E-8</c:v>
                </c:pt>
                <c:pt idx="11838">
                  <c:v>6.6986199999999999E-8</c:v>
                </c:pt>
                <c:pt idx="11839">
                  <c:v>6.6992499999999996E-8</c:v>
                </c:pt>
                <c:pt idx="11840">
                  <c:v>6.69987E-8</c:v>
                </c:pt>
                <c:pt idx="11841">
                  <c:v>6.7004999999999997E-8</c:v>
                </c:pt>
                <c:pt idx="11842">
                  <c:v>6.7011200000000001E-8</c:v>
                </c:pt>
                <c:pt idx="11843">
                  <c:v>6.7017499999999998E-8</c:v>
                </c:pt>
                <c:pt idx="11844">
                  <c:v>6.7023700000000002E-8</c:v>
                </c:pt>
                <c:pt idx="11845">
                  <c:v>6.7029999999999999E-8</c:v>
                </c:pt>
                <c:pt idx="11846">
                  <c:v>6.7036200000000003E-8</c:v>
                </c:pt>
                <c:pt idx="11847">
                  <c:v>6.70425E-8</c:v>
                </c:pt>
                <c:pt idx="11848">
                  <c:v>6.7048700000000004E-8</c:v>
                </c:pt>
                <c:pt idx="11849">
                  <c:v>6.7055000000000001E-8</c:v>
                </c:pt>
                <c:pt idx="11850">
                  <c:v>6.7061200000000005E-8</c:v>
                </c:pt>
                <c:pt idx="11851">
                  <c:v>6.7067500000000002E-8</c:v>
                </c:pt>
                <c:pt idx="11852">
                  <c:v>6.7073700000000006E-8</c:v>
                </c:pt>
                <c:pt idx="11853">
                  <c:v>6.7080000000000002E-8</c:v>
                </c:pt>
                <c:pt idx="11854">
                  <c:v>6.7086199999999994E-8</c:v>
                </c:pt>
                <c:pt idx="11855">
                  <c:v>6.7092500000000003E-8</c:v>
                </c:pt>
                <c:pt idx="11856">
                  <c:v>6.7098699999999995E-8</c:v>
                </c:pt>
                <c:pt idx="11857">
                  <c:v>6.7105000000000004E-8</c:v>
                </c:pt>
                <c:pt idx="11858">
                  <c:v>6.7111199999999995E-8</c:v>
                </c:pt>
                <c:pt idx="11859">
                  <c:v>6.7117500000000005E-8</c:v>
                </c:pt>
                <c:pt idx="11860">
                  <c:v>6.7123699999999996E-8</c:v>
                </c:pt>
                <c:pt idx="11861">
                  <c:v>6.7130000000000006E-8</c:v>
                </c:pt>
                <c:pt idx="11862">
                  <c:v>6.7136199999999997E-8</c:v>
                </c:pt>
                <c:pt idx="11863">
                  <c:v>6.7142499999999994E-8</c:v>
                </c:pt>
                <c:pt idx="11864">
                  <c:v>6.7148699999999998E-8</c:v>
                </c:pt>
                <c:pt idx="11865">
                  <c:v>6.7154999999999995E-8</c:v>
                </c:pt>
                <c:pt idx="11866">
                  <c:v>6.7161199999999999E-8</c:v>
                </c:pt>
                <c:pt idx="11867">
                  <c:v>6.7167499999999996E-8</c:v>
                </c:pt>
                <c:pt idx="11868">
                  <c:v>6.71737E-8</c:v>
                </c:pt>
                <c:pt idx="11869">
                  <c:v>6.7179999999999997E-8</c:v>
                </c:pt>
                <c:pt idx="11870">
                  <c:v>6.7186200000000001E-8</c:v>
                </c:pt>
                <c:pt idx="11871">
                  <c:v>6.7192499999999998E-8</c:v>
                </c:pt>
                <c:pt idx="11872">
                  <c:v>6.7198700000000002E-8</c:v>
                </c:pt>
                <c:pt idx="11873">
                  <c:v>6.7204999999999999E-8</c:v>
                </c:pt>
                <c:pt idx="11874">
                  <c:v>6.7211200000000003E-8</c:v>
                </c:pt>
                <c:pt idx="11875">
                  <c:v>6.72175E-8</c:v>
                </c:pt>
                <c:pt idx="11876">
                  <c:v>6.7223700000000004E-8</c:v>
                </c:pt>
                <c:pt idx="11877">
                  <c:v>6.723E-8</c:v>
                </c:pt>
                <c:pt idx="11878">
                  <c:v>6.7236200000000005E-8</c:v>
                </c:pt>
                <c:pt idx="11879">
                  <c:v>6.7242500000000001E-8</c:v>
                </c:pt>
                <c:pt idx="11880">
                  <c:v>6.7248700000000006E-8</c:v>
                </c:pt>
                <c:pt idx="11881">
                  <c:v>6.7255000000000002E-8</c:v>
                </c:pt>
                <c:pt idx="11882">
                  <c:v>6.7261199999999994E-8</c:v>
                </c:pt>
                <c:pt idx="11883">
                  <c:v>6.7267500000000003E-8</c:v>
                </c:pt>
                <c:pt idx="11884">
                  <c:v>6.7273699999999994E-8</c:v>
                </c:pt>
                <c:pt idx="11885">
                  <c:v>6.7280000000000004E-8</c:v>
                </c:pt>
                <c:pt idx="11886">
                  <c:v>6.7286199999999995E-8</c:v>
                </c:pt>
                <c:pt idx="11887">
                  <c:v>6.7292500000000005E-8</c:v>
                </c:pt>
                <c:pt idx="11888">
                  <c:v>6.7298699999999996E-8</c:v>
                </c:pt>
                <c:pt idx="11889">
                  <c:v>6.7305000000000006E-8</c:v>
                </c:pt>
                <c:pt idx="11890">
                  <c:v>6.7311199999999997E-8</c:v>
                </c:pt>
                <c:pt idx="11891">
                  <c:v>6.7317499999999994E-8</c:v>
                </c:pt>
                <c:pt idx="11892">
                  <c:v>6.7323699999999998E-8</c:v>
                </c:pt>
                <c:pt idx="11893">
                  <c:v>6.7329999999999995E-8</c:v>
                </c:pt>
                <c:pt idx="11894">
                  <c:v>6.7336199999999999E-8</c:v>
                </c:pt>
                <c:pt idx="11895">
                  <c:v>6.7342499999999996E-8</c:v>
                </c:pt>
                <c:pt idx="11896">
                  <c:v>6.73487E-8</c:v>
                </c:pt>
                <c:pt idx="11897">
                  <c:v>6.7354999999999997E-8</c:v>
                </c:pt>
                <c:pt idx="11898">
                  <c:v>6.7361200000000001E-8</c:v>
                </c:pt>
                <c:pt idx="11899">
                  <c:v>6.7367499999999998E-8</c:v>
                </c:pt>
                <c:pt idx="11900">
                  <c:v>6.7373700000000002E-8</c:v>
                </c:pt>
                <c:pt idx="11901">
                  <c:v>6.7379999999999999E-8</c:v>
                </c:pt>
                <c:pt idx="11902">
                  <c:v>6.7386200000000003E-8</c:v>
                </c:pt>
                <c:pt idx="11903">
                  <c:v>6.7392499999999999E-8</c:v>
                </c:pt>
                <c:pt idx="11904">
                  <c:v>6.7398700000000004E-8</c:v>
                </c:pt>
                <c:pt idx="11905">
                  <c:v>6.7405E-8</c:v>
                </c:pt>
                <c:pt idx="11906">
                  <c:v>6.7411200000000005E-8</c:v>
                </c:pt>
                <c:pt idx="11907">
                  <c:v>6.7417500000000001E-8</c:v>
                </c:pt>
                <c:pt idx="11908">
                  <c:v>6.7423700000000006E-8</c:v>
                </c:pt>
                <c:pt idx="11909">
                  <c:v>6.7430000000000002E-8</c:v>
                </c:pt>
                <c:pt idx="11910">
                  <c:v>6.7436199999999993E-8</c:v>
                </c:pt>
                <c:pt idx="11911">
                  <c:v>6.7442500000000003E-8</c:v>
                </c:pt>
                <c:pt idx="11912">
                  <c:v>6.7448699999999994E-8</c:v>
                </c:pt>
                <c:pt idx="11913">
                  <c:v>6.7455000000000004E-8</c:v>
                </c:pt>
                <c:pt idx="11914">
                  <c:v>6.7461199999999995E-8</c:v>
                </c:pt>
                <c:pt idx="11915">
                  <c:v>6.7467500000000005E-8</c:v>
                </c:pt>
                <c:pt idx="11916">
                  <c:v>6.7473699999999996E-8</c:v>
                </c:pt>
                <c:pt idx="11917">
                  <c:v>6.7480000000000006E-8</c:v>
                </c:pt>
                <c:pt idx="11918">
                  <c:v>6.7486199999999997E-8</c:v>
                </c:pt>
                <c:pt idx="11919">
                  <c:v>6.7492499999999994E-8</c:v>
                </c:pt>
                <c:pt idx="11920">
                  <c:v>6.7498699999999998E-8</c:v>
                </c:pt>
                <c:pt idx="11921">
                  <c:v>6.7504999999999995E-8</c:v>
                </c:pt>
                <c:pt idx="11922">
                  <c:v>6.7511199999999999E-8</c:v>
                </c:pt>
                <c:pt idx="11923">
                  <c:v>6.7517499999999996E-8</c:v>
                </c:pt>
                <c:pt idx="11924">
                  <c:v>6.75237E-8</c:v>
                </c:pt>
                <c:pt idx="11925">
                  <c:v>6.7529999999999997E-8</c:v>
                </c:pt>
                <c:pt idx="11926">
                  <c:v>6.7536200000000001E-8</c:v>
                </c:pt>
                <c:pt idx="11927">
                  <c:v>6.7542499999999997E-8</c:v>
                </c:pt>
                <c:pt idx="11928">
                  <c:v>6.7548700000000002E-8</c:v>
                </c:pt>
                <c:pt idx="11929">
                  <c:v>6.7554999999999998E-8</c:v>
                </c:pt>
                <c:pt idx="11930">
                  <c:v>6.7561200000000003E-8</c:v>
                </c:pt>
                <c:pt idx="11931">
                  <c:v>6.7567499999999999E-8</c:v>
                </c:pt>
                <c:pt idx="11932">
                  <c:v>6.7573700000000004E-8</c:v>
                </c:pt>
                <c:pt idx="11933">
                  <c:v>6.758E-8</c:v>
                </c:pt>
                <c:pt idx="11934">
                  <c:v>6.7586200000000005E-8</c:v>
                </c:pt>
                <c:pt idx="11935">
                  <c:v>6.7592500000000001E-8</c:v>
                </c:pt>
                <c:pt idx="11936">
                  <c:v>6.7598700000000006E-8</c:v>
                </c:pt>
                <c:pt idx="11937">
                  <c:v>6.7605000000000002E-8</c:v>
                </c:pt>
                <c:pt idx="11938">
                  <c:v>6.7611200000000007E-8</c:v>
                </c:pt>
                <c:pt idx="11939">
                  <c:v>6.7617500000000003E-8</c:v>
                </c:pt>
                <c:pt idx="11940">
                  <c:v>6.7623699999999994E-8</c:v>
                </c:pt>
                <c:pt idx="11941">
                  <c:v>6.7630000000000004E-8</c:v>
                </c:pt>
                <c:pt idx="11942">
                  <c:v>6.7636199999999995E-8</c:v>
                </c:pt>
                <c:pt idx="11943">
                  <c:v>6.7642500000000005E-8</c:v>
                </c:pt>
                <c:pt idx="11944">
                  <c:v>6.7648699999999996E-8</c:v>
                </c:pt>
                <c:pt idx="11945">
                  <c:v>6.7655000000000006E-8</c:v>
                </c:pt>
                <c:pt idx="11946">
                  <c:v>6.7661199999999997E-8</c:v>
                </c:pt>
                <c:pt idx="11947">
                  <c:v>6.7667499999999994E-8</c:v>
                </c:pt>
                <c:pt idx="11948">
                  <c:v>6.7673699999999998E-8</c:v>
                </c:pt>
                <c:pt idx="11949">
                  <c:v>6.7679999999999995E-8</c:v>
                </c:pt>
                <c:pt idx="11950">
                  <c:v>6.7686199999999999E-8</c:v>
                </c:pt>
                <c:pt idx="11951">
                  <c:v>6.7692499999999996E-8</c:v>
                </c:pt>
                <c:pt idx="11952">
                  <c:v>6.76987E-8</c:v>
                </c:pt>
                <c:pt idx="11953">
                  <c:v>6.7704999999999996E-8</c:v>
                </c:pt>
                <c:pt idx="11954">
                  <c:v>6.7711200000000001E-8</c:v>
                </c:pt>
                <c:pt idx="11955">
                  <c:v>6.7717499999999997E-8</c:v>
                </c:pt>
                <c:pt idx="11956">
                  <c:v>6.7723700000000002E-8</c:v>
                </c:pt>
                <c:pt idx="11957">
                  <c:v>6.7729999999999998E-8</c:v>
                </c:pt>
                <c:pt idx="11958">
                  <c:v>6.7736200000000003E-8</c:v>
                </c:pt>
                <c:pt idx="11959">
                  <c:v>6.7742499999999999E-8</c:v>
                </c:pt>
                <c:pt idx="11960">
                  <c:v>6.7748700000000004E-8</c:v>
                </c:pt>
                <c:pt idx="11961">
                  <c:v>6.7755E-8</c:v>
                </c:pt>
                <c:pt idx="11962">
                  <c:v>6.7761200000000005E-8</c:v>
                </c:pt>
                <c:pt idx="11963">
                  <c:v>6.7767500000000001E-8</c:v>
                </c:pt>
                <c:pt idx="11964">
                  <c:v>6.7773700000000006E-8</c:v>
                </c:pt>
                <c:pt idx="11965">
                  <c:v>6.7780000000000002E-8</c:v>
                </c:pt>
                <c:pt idx="11966">
                  <c:v>6.7786200000000006E-8</c:v>
                </c:pt>
                <c:pt idx="11967">
                  <c:v>6.7792500000000003E-8</c:v>
                </c:pt>
                <c:pt idx="11968">
                  <c:v>6.7798699999999994E-8</c:v>
                </c:pt>
                <c:pt idx="11969">
                  <c:v>6.7805000000000004E-8</c:v>
                </c:pt>
                <c:pt idx="11970">
                  <c:v>6.7811199999999995E-8</c:v>
                </c:pt>
                <c:pt idx="11971">
                  <c:v>6.7817500000000005E-8</c:v>
                </c:pt>
                <c:pt idx="11972">
                  <c:v>6.7823699999999996E-8</c:v>
                </c:pt>
                <c:pt idx="11973">
                  <c:v>6.7830000000000006E-8</c:v>
                </c:pt>
                <c:pt idx="11974">
                  <c:v>6.7836199999999997E-8</c:v>
                </c:pt>
                <c:pt idx="11975">
                  <c:v>6.7842499999999994E-8</c:v>
                </c:pt>
                <c:pt idx="11976">
                  <c:v>6.7848699999999998E-8</c:v>
                </c:pt>
                <c:pt idx="11977">
                  <c:v>6.7854999999999994E-8</c:v>
                </c:pt>
                <c:pt idx="11978">
                  <c:v>6.7861199999999999E-8</c:v>
                </c:pt>
                <c:pt idx="11979">
                  <c:v>6.7867499999999995E-8</c:v>
                </c:pt>
                <c:pt idx="11980">
                  <c:v>6.78737E-8</c:v>
                </c:pt>
                <c:pt idx="11981">
                  <c:v>6.7879999999999996E-8</c:v>
                </c:pt>
                <c:pt idx="11982">
                  <c:v>6.7886200000000001E-8</c:v>
                </c:pt>
                <c:pt idx="11983">
                  <c:v>6.7892499999999997E-8</c:v>
                </c:pt>
                <c:pt idx="11984">
                  <c:v>6.7898700000000002E-8</c:v>
                </c:pt>
                <c:pt idx="11985">
                  <c:v>6.7904999999999998E-8</c:v>
                </c:pt>
                <c:pt idx="11986">
                  <c:v>6.7911200000000003E-8</c:v>
                </c:pt>
                <c:pt idx="11987">
                  <c:v>6.7917499999999999E-8</c:v>
                </c:pt>
                <c:pt idx="11988">
                  <c:v>6.7923700000000004E-8</c:v>
                </c:pt>
                <c:pt idx="11989">
                  <c:v>6.793E-8</c:v>
                </c:pt>
                <c:pt idx="11990">
                  <c:v>6.7936200000000005E-8</c:v>
                </c:pt>
                <c:pt idx="11991">
                  <c:v>6.7942500000000001E-8</c:v>
                </c:pt>
                <c:pt idx="11992">
                  <c:v>6.7948700000000005E-8</c:v>
                </c:pt>
                <c:pt idx="11993">
                  <c:v>6.7955000000000002E-8</c:v>
                </c:pt>
                <c:pt idx="11994">
                  <c:v>6.7961200000000006E-8</c:v>
                </c:pt>
                <c:pt idx="11995">
                  <c:v>6.7967500000000003E-8</c:v>
                </c:pt>
                <c:pt idx="11996">
                  <c:v>6.7973699999999994E-8</c:v>
                </c:pt>
                <c:pt idx="11997">
                  <c:v>6.7980000000000004E-8</c:v>
                </c:pt>
                <c:pt idx="11998">
                  <c:v>6.7986199999999995E-8</c:v>
                </c:pt>
                <c:pt idx="11999">
                  <c:v>6.7992500000000005E-8</c:v>
                </c:pt>
                <c:pt idx="12000">
                  <c:v>6.7998699999999996E-8</c:v>
                </c:pt>
                <c:pt idx="12001">
                  <c:v>6.8005000000000006E-8</c:v>
                </c:pt>
                <c:pt idx="12002">
                  <c:v>6.8011199999999997E-8</c:v>
                </c:pt>
                <c:pt idx="12003">
                  <c:v>6.8017499999999993E-8</c:v>
                </c:pt>
                <c:pt idx="12004">
                  <c:v>6.8023699999999998E-8</c:v>
                </c:pt>
                <c:pt idx="12005">
                  <c:v>6.8029999999999994E-8</c:v>
                </c:pt>
                <c:pt idx="12006">
                  <c:v>6.8036199999999999E-8</c:v>
                </c:pt>
                <c:pt idx="12007">
                  <c:v>6.8042499999999995E-8</c:v>
                </c:pt>
                <c:pt idx="12008">
                  <c:v>6.80487E-8</c:v>
                </c:pt>
                <c:pt idx="12009">
                  <c:v>6.8054999999999996E-8</c:v>
                </c:pt>
                <c:pt idx="12010">
                  <c:v>6.8061200000000001E-8</c:v>
                </c:pt>
                <c:pt idx="12011">
                  <c:v>6.8067499999999997E-8</c:v>
                </c:pt>
                <c:pt idx="12012">
                  <c:v>6.8073700000000002E-8</c:v>
                </c:pt>
                <c:pt idx="12013">
                  <c:v>6.8079999999999998E-8</c:v>
                </c:pt>
                <c:pt idx="12014">
                  <c:v>6.8086200000000003E-8</c:v>
                </c:pt>
                <c:pt idx="12015">
                  <c:v>6.8092499999999999E-8</c:v>
                </c:pt>
                <c:pt idx="12016">
                  <c:v>6.8098700000000003E-8</c:v>
                </c:pt>
                <c:pt idx="12017">
                  <c:v>6.8105E-8</c:v>
                </c:pt>
                <c:pt idx="12018">
                  <c:v>6.8111200000000004E-8</c:v>
                </c:pt>
                <c:pt idx="12019">
                  <c:v>6.8117500000000001E-8</c:v>
                </c:pt>
                <c:pt idx="12020">
                  <c:v>6.8123700000000005E-8</c:v>
                </c:pt>
                <c:pt idx="12021">
                  <c:v>6.8130000000000002E-8</c:v>
                </c:pt>
                <c:pt idx="12022">
                  <c:v>6.8136200000000006E-8</c:v>
                </c:pt>
                <c:pt idx="12023">
                  <c:v>6.8142500000000003E-8</c:v>
                </c:pt>
                <c:pt idx="12024">
                  <c:v>6.8148699999999994E-8</c:v>
                </c:pt>
                <c:pt idx="12025">
                  <c:v>6.8155000000000004E-8</c:v>
                </c:pt>
                <c:pt idx="12026">
                  <c:v>6.8161199999999995E-8</c:v>
                </c:pt>
                <c:pt idx="12027">
                  <c:v>6.8167500000000005E-8</c:v>
                </c:pt>
                <c:pt idx="12028">
                  <c:v>6.8173699999999996E-8</c:v>
                </c:pt>
                <c:pt idx="12029">
                  <c:v>6.8180000000000006E-8</c:v>
                </c:pt>
                <c:pt idx="12030">
                  <c:v>6.8186199999999997E-8</c:v>
                </c:pt>
                <c:pt idx="12031">
                  <c:v>6.8192499999999993E-8</c:v>
                </c:pt>
                <c:pt idx="12032">
                  <c:v>6.8198699999999998E-8</c:v>
                </c:pt>
                <c:pt idx="12033">
                  <c:v>6.8204999999999994E-8</c:v>
                </c:pt>
                <c:pt idx="12034">
                  <c:v>6.8211199999999999E-8</c:v>
                </c:pt>
                <c:pt idx="12035">
                  <c:v>6.8217499999999995E-8</c:v>
                </c:pt>
                <c:pt idx="12036">
                  <c:v>6.82237E-8</c:v>
                </c:pt>
                <c:pt idx="12037">
                  <c:v>6.8229999999999996E-8</c:v>
                </c:pt>
                <c:pt idx="12038">
                  <c:v>6.8236200000000001E-8</c:v>
                </c:pt>
                <c:pt idx="12039">
                  <c:v>6.8242499999999997E-8</c:v>
                </c:pt>
                <c:pt idx="12040">
                  <c:v>6.8248700000000002E-8</c:v>
                </c:pt>
                <c:pt idx="12041">
                  <c:v>6.8254999999999998E-8</c:v>
                </c:pt>
                <c:pt idx="12042">
                  <c:v>6.8261200000000002E-8</c:v>
                </c:pt>
                <c:pt idx="12043">
                  <c:v>6.8267499999999999E-8</c:v>
                </c:pt>
                <c:pt idx="12044">
                  <c:v>6.8273700000000003E-8</c:v>
                </c:pt>
                <c:pt idx="12045">
                  <c:v>6.828E-8</c:v>
                </c:pt>
                <c:pt idx="12046">
                  <c:v>6.8286200000000004E-8</c:v>
                </c:pt>
                <c:pt idx="12047">
                  <c:v>6.8292500000000001E-8</c:v>
                </c:pt>
                <c:pt idx="12048">
                  <c:v>6.8298700000000005E-8</c:v>
                </c:pt>
                <c:pt idx="12049">
                  <c:v>6.8305000000000002E-8</c:v>
                </c:pt>
                <c:pt idx="12050">
                  <c:v>6.8311200000000006E-8</c:v>
                </c:pt>
                <c:pt idx="12051">
                  <c:v>6.8317500000000003E-8</c:v>
                </c:pt>
                <c:pt idx="12052">
                  <c:v>6.8323699999999994E-8</c:v>
                </c:pt>
                <c:pt idx="12053">
                  <c:v>6.8330000000000004E-8</c:v>
                </c:pt>
                <c:pt idx="12054">
                  <c:v>6.8336199999999995E-8</c:v>
                </c:pt>
                <c:pt idx="12055">
                  <c:v>6.8342500000000005E-8</c:v>
                </c:pt>
                <c:pt idx="12056">
                  <c:v>6.8348699999999996E-8</c:v>
                </c:pt>
                <c:pt idx="12057">
                  <c:v>6.8355000000000006E-8</c:v>
                </c:pt>
                <c:pt idx="12058">
                  <c:v>6.8361199999999997E-8</c:v>
                </c:pt>
                <c:pt idx="12059">
                  <c:v>6.8367500000000007E-8</c:v>
                </c:pt>
                <c:pt idx="12060">
                  <c:v>6.8373699999999998E-8</c:v>
                </c:pt>
                <c:pt idx="12061">
                  <c:v>6.8379999999999994E-8</c:v>
                </c:pt>
                <c:pt idx="12062">
                  <c:v>6.8386199999999999E-8</c:v>
                </c:pt>
                <c:pt idx="12063">
                  <c:v>6.8392499999999995E-8</c:v>
                </c:pt>
                <c:pt idx="12064">
                  <c:v>6.83987E-8</c:v>
                </c:pt>
                <c:pt idx="12065">
                  <c:v>6.8404999999999996E-8</c:v>
                </c:pt>
                <c:pt idx="12066">
                  <c:v>6.84112E-8</c:v>
                </c:pt>
                <c:pt idx="12067">
                  <c:v>6.8417499999999997E-8</c:v>
                </c:pt>
                <c:pt idx="12068">
                  <c:v>6.8423700000000001E-8</c:v>
                </c:pt>
                <c:pt idx="12069">
                  <c:v>6.8429999999999998E-8</c:v>
                </c:pt>
                <c:pt idx="12070">
                  <c:v>6.8436200000000002E-8</c:v>
                </c:pt>
                <c:pt idx="12071">
                  <c:v>6.8442499999999999E-8</c:v>
                </c:pt>
                <c:pt idx="12072">
                  <c:v>6.8448700000000003E-8</c:v>
                </c:pt>
                <c:pt idx="12073">
                  <c:v>6.8455E-8</c:v>
                </c:pt>
                <c:pt idx="12074">
                  <c:v>6.8461200000000004E-8</c:v>
                </c:pt>
                <c:pt idx="12075">
                  <c:v>6.8467500000000001E-8</c:v>
                </c:pt>
                <c:pt idx="12076">
                  <c:v>6.8473700000000005E-8</c:v>
                </c:pt>
                <c:pt idx="12077">
                  <c:v>6.8480000000000002E-8</c:v>
                </c:pt>
                <c:pt idx="12078">
                  <c:v>6.8486200000000006E-8</c:v>
                </c:pt>
                <c:pt idx="12079">
                  <c:v>6.8492500000000003E-8</c:v>
                </c:pt>
                <c:pt idx="12080">
                  <c:v>6.8498699999999994E-8</c:v>
                </c:pt>
                <c:pt idx="12081">
                  <c:v>6.8505000000000004E-8</c:v>
                </c:pt>
                <c:pt idx="12082">
                  <c:v>6.8511199999999995E-8</c:v>
                </c:pt>
                <c:pt idx="12083">
                  <c:v>6.8517500000000005E-8</c:v>
                </c:pt>
                <c:pt idx="12084">
                  <c:v>6.8523699999999996E-8</c:v>
                </c:pt>
                <c:pt idx="12085">
                  <c:v>6.8530000000000006E-8</c:v>
                </c:pt>
                <c:pt idx="12086">
                  <c:v>6.8536199999999997E-8</c:v>
                </c:pt>
                <c:pt idx="12087">
                  <c:v>6.8542500000000006E-8</c:v>
                </c:pt>
                <c:pt idx="12088">
                  <c:v>6.8548699999999998E-8</c:v>
                </c:pt>
                <c:pt idx="12089">
                  <c:v>6.8554999999999994E-8</c:v>
                </c:pt>
                <c:pt idx="12090">
                  <c:v>6.8561199999999999E-8</c:v>
                </c:pt>
                <c:pt idx="12091">
                  <c:v>6.8567499999999995E-8</c:v>
                </c:pt>
                <c:pt idx="12092">
                  <c:v>6.8573699999999999E-8</c:v>
                </c:pt>
                <c:pt idx="12093">
                  <c:v>6.8579999999999996E-8</c:v>
                </c:pt>
                <c:pt idx="12094">
                  <c:v>6.85862E-8</c:v>
                </c:pt>
                <c:pt idx="12095">
                  <c:v>6.8592499999999997E-8</c:v>
                </c:pt>
                <c:pt idx="12096">
                  <c:v>6.8598700000000001E-8</c:v>
                </c:pt>
                <c:pt idx="12097">
                  <c:v>6.8604999999999998E-8</c:v>
                </c:pt>
                <c:pt idx="12098">
                  <c:v>6.8611200000000002E-8</c:v>
                </c:pt>
                <c:pt idx="12099">
                  <c:v>6.8617499999999999E-8</c:v>
                </c:pt>
                <c:pt idx="12100">
                  <c:v>6.8623700000000003E-8</c:v>
                </c:pt>
                <c:pt idx="12101">
                  <c:v>6.863E-8</c:v>
                </c:pt>
                <c:pt idx="12102">
                  <c:v>6.8636200000000004E-8</c:v>
                </c:pt>
                <c:pt idx="12103">
                  <c:v>6.8642500000000001E-8</c:v>
                </c:pt>
                <c:pt idx="12104">
                  <c:v>6.8648700000000005E-8</c:v>
                </c:pt>
                <c:pt idx="12105">
                  <c:v>6.8655000000000002E-8</c:v>
                </c:pt>
                <c:pt idx="12106">
                  <c:v>6.8661200000000006E-8</c:v>
                </c:pt>
                <c:pt idx="12107">
                  <c:v>6.8667500000000003E-8</c:v>
                </c:pt>
                <c:pt idx="12108">
                  <c:v>6.8673699999999994E-8</c:v>
                </c:pt>
                <c:pt idx="12109">
                  <c:v>6.8680000000000004E-8</c:v>
                </c:pt>
                <c:pt idx="12110">
                  <c:v>6.8686199999999995E-8</c:v>
                </c:pt>
                <c:pt idx="12111">
                  <c:v>6.8692500000000004E-8</c:v>
                </c:pt>
                <c:pt idx="12112">
                  <c:v>6.8698699999999996E-8</c:v>
                </c:pt>
                <c:pt idx="12113">
                  <c:v>6.8705000000000005E-8</c:v>
                </c:pt>
                <c:pt idx="12114">
                  <c:v>6.8711199999999997E-8</c:v>
                </c:pt>
                <c:pt idx="12115">
                  <c:v>6.8717500000000006E-8</c:v>
                </c:pt>
                <c:pt idx="12116">
                  <c:v>6.8723699999999998E-8</c:v>
                </c:pt>
                <c:pt idx="12117">
                  <c:v>6.8729999999999994E-8</c:v>
                </c:pt>
                <c:pt idx="12118">
                  <c:v>6.8736199999999998E-8</c:v>
                </c:pt>
                <c:pt idx="12119">
                  <c:v>6.8742499999999995E-8</c:v>
                </c:pt>
                <c:pt idx="12120">
                  <c:v>6.8748699999999999E-8</c:v>
                </c:pt>
                <c:pt idx="12121">
                  <c:v>6.8754999999999996E-8</c:v>
                </c:pt>
                <c:pt idx="12122">
                  <c:v>6.87612E-8</c:v>
                </c:pt>
                <c:pt idx="12123">
                  <c:v>6.8767499999999997E-8</c:v>
                </c:pt>
                <c:pt idx="12124">
                  <c:v>6.8773700000000001E-8</c:v>
                </c:pt>
                <c:pt idx="12125">
                  <c:v>6.8779999999999998E-8</c:v>
                </c:pt>
                <c:pt idx="12126">
                  <c:v>6.8786200000000002E-8</c:v>
                </c:pt>
                <c:pt idx="12127">
                  <c:v>6.8792499999999999E-8</c:v>
                </c:pt>
                <c:pt idx="12128">
                  <c:v>6.8798700000000003E-8</c:v>
                </c:pt>
                <c:pt idx="12129">
                  <c:v>6.8805E-8</c:v>
                </c:pt>
                <c:pt idx="12130">
                  <c:v>6.8811200000000004E-8</c:v>
                </c:pt>
                <c:pt idx="12131">
                  <c:v>6.8817500000000001E-8</c:v>
                </c:pt>
                <c:pt idx="12132">
                  <c:v>6.8823700000000005E-8</c:v>
                </c:pt>
                <c:pt idx="12133">
                  <c:v>6.8830000000000002E-8</c:v>
                </c:pt>
                <c:pt idx="12134">
                  <c:v>6.8836200000000006E-8</c:v>
                </c:pt>
                <c:pt idx="12135">
                  <c:v>6.8842500000000003E-8</c:v>
                </c:pt>
                <c:pt idx="12136">
                  <c:v>6.8848699999999994E-8</c:v>
                </c:pt>
                <c:pt idx="12137">
                  <c:v>6.8855000000000003E-8</c:v>
                </c:pt>
                <c:pt idx="12138">
                  <c:v>6.8861199999999995E-8</c:v>
                </c:pt>
                <c:pt idx="12139">
                  <c:v>6.8867500000000004E-8</c:v>
                </c:pt>
                <c:pt idx="12140">
                  <c:v>6.8873699999999996E-8</c:v>
                </c:pt>
                <c:pt idx="12141">
                  <c:v>6.8880000000000005E-8</c:v>
                </c:pt>
                <c:pt idx="12142">
                  <c:v>6.8886199999999996E-8</c:v>
                </c:pt>
                <c:pt idx="12143">
                  <c:v>6.8892500000000006E-8</c:v>
                </c:pt>
                <c:pt idx="12144">
                  <c:v>6.8898699999999997E-8</c:v>
                </c:pt>
                <c:pt idx="12145">
                  <c:v>6.8904999999999994E-8</c:v>
                </c:pt>
                <c:pt idx="12146">
                  <c:v>6.8911199999999998E-8</c:v>
                </c:pt>
                <c:pt idx="12147">
                  <c:v>6.8917499999999995E-8</c:v>
                </c:pt>
                <c:pt idx="12148">
                  <c:v>6.8923699999999999E-8</c:v>
                </c:pt>
                <c:pt idx="12149">
                  <c:v>6.8929999999999996E-8</c:v>
                </c:pt>
                <c:pt idx="12150">
                  <c:v>6.89362E-8</c:v>
                </c:pt>
                <c:pt idx="12151">
                  <c:v>6.8942499999999997E-8</c:v>
                </c:pt>
                <c:pt idx="12152">
                  <c:v>6.8948700000000001E-8</c:v>
                </c:pt>
                <c:pt idx="12153">
                  <c:v>6.8954999999999998E-8</c:v>
                </c:pt>
                <c:pt idx="12154">
                  <c:v>6.8961200000000002E-8</c:v>
                </c:pt>
                <c:pt idx="12155">
                  <c:v>6.8967499999999999E-8</c:v>
                </c:pt>
                <c:pt idx="12156">
                  <c:v>6.8973700000000003E-8</c:v>
                </c:pt>
                <c:pt idx="12157">
                  <c:v>6.898E-8</c:v>
                </c:pt>
                <c:pt idx="12158">
                  <c:v>6.8986200000000004E-8</c:v>
                </c:pt>
                <c:pt idx="12159">
                  <c:v>6.8992500000000001E-8</c:v>
                </c:pt>
                <c:pt idx="12160">
                  <c:v>6.8998700000000005E-8</c:v>
                </c:pt>
                <c:pt idx="12161">
                  <c:v>6.9005000000000001E-8</c:v>
                </c:pt>
                <c:pt idx="12162">
                  <c:v>6.9011200000000006E-8</c:v>
                </c:pt>
                <c:pt idx="12163">
                  <c:v>6.9017500000000002E-8</c:v>
                </c:pt>
                <c:pt idx="12164">
                  <c:v>6.9023699999999994E-8</c:v>
                </c:pt>
                <c:pt idx="12165">
                  <c:v>6.9030000000000003E-8</c:v>
                </c:pt>
                <c:pt idx="12166">
                  <c:v>6.9036199999999995E-8</c:v>
                </c:pt>
                <c:pt idx="12167">
                  <c:v>6.9042500000000004E-8</c:v>
                </c:pt>
                <c:pt idx="12168">
                  <c:v>6.9048699999999995E-8</c:v>
                </c:pt>
                <c:pt idx="12169">
                  <c:v>6.9055000000000005E-8</c:v>
                </c:pt>
                <c:pt idx="12170">
                  <c:v>6.9061199999999996E-8</c:v>
                </c:pt>
                <c:pt idx="12171">
                  <c:v>6.9067500000000006E-8</c:v>
                </c:pt>
                <c:pt idx="12172">
                  <c:v>6.9073699999999997E-8</c:v>
                </c:pt>
                <c:pt idx="12173">
                  <c:v>6.9079999999999994E-8</c:v>
                </c:pt>
                <c:pt idx="12174">
                  <c:v>6.9086199999999998E-8</c:v>
                </c:pt>
                <c:pt idx="12175">
                  <c:v>6.9092499999999995E-8</c:v>
                </c:pt>
                <c:pt idx="12176">
                  <c:v>6.9098699999999999E-8</c:v>
                </c:pt>
                <c:pt idx="12177">
                  <c:v>6.9104999999999996E-8</c:v>
                </c:pt>
                <c:pt idx="12178">
                  <c:v>6.91112E-8</c:v>
                </c:pt>
                <c:pt idx="12179">
                  <c:v>6.9117499999999997E-8</c:v>
                </c:pt>
                <c:pt idx="12180">
                  <c:v>6.9123700000000001E-8</c:v>
                </c:pt>
                <c:pt idx="12181">
                  <c:v>6.9129999999999998E-8</c:v>
                </c:pt>
                <c:pt idx="12182">
                  <c:v>6.9136200000000002E-8</c:v>
                </c:pt>
                <c:pt idx="12183">
                  <c:v>6.9142499999999999E-8</c:v>
                </c:pt>
                <c:pt idx="12184">
                  <c:v>6.9148700000000003E-8</c:v>
                </c:pt>
                <c:pt idx="12185">
                  <c:v>6.9155E-8</c:v>
                </c:pt>
                <c:pt idx="12186">
                  <c:v>6.9161200000000004E-8</c:v>
                </c:pt>
                <c:pt idx="12187">
                  <c:v>6.91675E-8</c:v>
                </c:pt>
                <c:pt idx="12188">
                  <c:v>6.9173700000000005E-8</c:v>
                </c:pt>
                <c:pt idx="12189">
                  <c:v>6.9180000000000001E-8</c:v>
                </c:pt>
                <c:pt idx="12190">
                  <c:v>6.9186200000000006E-8</c:v>
                </c:pt>
                <c:pt idx="12191">
                  <c:v>6.9192500000000002E-8</c:v>
                </c:pt>
                <c:pt idx="12192">
                  <c:v>6.9198699999999993E-8</c:v>
                </c:pt>
                <c:pt idx="12193">
                  <c:v>6.9205000000000003E-8</c:v>
                </c:pt>
                <c:pt idx="12194">
                  <c:v>6.9211199999999994E-8</c:v>
                </c:pt>
                <c:pt idx="12195">
                  <c:v>6.9217500000000004E-8</c:v>
                </c:pt>
                <c:pt idx="12196">
                  <c:v>6.9223699999999995E-8</c:v>
                </c:pt>
                <c:pt idx="12197">
                  <c:v>6.9230000000000005E-8</c:v>
                </c:pt>
                <c:pt idx="12198">
                  <c:v>6.9236199999999996E-8</c:v>
                </c:pt>
                <c:pt idx="12199">
                  <c:v>6.9242500000000006E-8</c:v>
                </c:pt>
                <c:pt idx="12200">
                  <c:v>6.9248699999999997E-8</c:v>
                </c:pt>
                <c:pt idx="12201">
                  <c:v>6.9254999999999994E-8</c:v>
                </c:pt>
                <c:pt idx="12202">
                  <c:v>6.9261199999999998E-8</c:v>
                </c:pt>
                <c:pt idx="12203">
                  <c:v>6.9267499999999995E-8</c:v>
                </c:pt>
                <c:pt idx="12204">
                  <c:v>6.9273699999999999E-8</c:v>
                </c:pt>
                <c:pt idx="12205">
                  <c:v>6.9279999999999996E-8</c:v>
                </c:pt>
                <c:pt idx="12206">
                  <c:v>6.92862E-8</c:v>
                </c:pt>
                <c:pt idx="12207">
                  <c:v>6.9292499999999997E-8</c:v>
                </c:pt>
                <c:pt idx="12208">
                  <c:v>6.9298700000000001E-8</c:v>
                </c:pt>
                <c:pt idx="12209">
                  <c:v>6.9304999999999998E-8</c:v>
                </c:pt>
                <c:pt idx="12210">
                  <c:v>6.9311200000000002E-8</c:v>
                </c:pt>
                <c:pt idx="12211">
                  <c:v>6.9317499999999998E-8</c:v>
                </c:pt>
                <c:pt idx="12212">
                  <c:v>6.9323700000000003E-8</c:v>
                </c:pt>
                <c:pt idx="12213">
                  <c:v>6.9329999999999999E-8</c:v>
                </c:pt>
                <c:pt idx="12214">
                  <c:v>6.9336200000000004E-8</c:v>
                </c:pt>
                <c:pt idx="12215">
                  <c:v>6.93425E-8</c:v>
                </c:pt>
                <c:pt idx="12216">
                  <c:v>6.9348700000000005E-8</c:v>
                </c:pt>
                <c:pt idx="12217">
                  <c:v>6.9355000000000001E-8</c:v>
                </c:pt>
                <c:pt idx="12218">
                  <c:v>6.9361200000000006E-8</c:v>
                </c:pt>
                <c:pt idx="12219">
                  <c:v>6.9367500000000002E-8</c:v>
                </c:pt>
                <c:pt idx="12220">
                  <c:v>6.9373699999999993E-8</c:v>
                </c:pt>
                <c:pt idx="12221">
                  <c:v>6.9380000000000003E-8</c:v>
                </c:pt>
                <c:pt idx="12222">
                  <c:v>6.9386199999999994E-8</c:v>
                </c:pt>
                <c:pt idx="12223">
                  <c:v>6.9392500000000004E-8</c:v>
                </c:pt>
                <c:pt idx="12224">
                  <c:v>6.9398699999999995E-8</c:v>
                </c:pt>
                <c:pt idx="12225">
                  <c:v>6.9405000000000005E-8</c:v>
                </c:pt>
                <c:pt idx="12226">
                  <c:v>6.9411199999999996E-8</c:v>
                </c:pt>
                <c:pt idx="12227">
                  <c:v>6.9417500000000006E-8</c:v>
                </c:pt>
                <c:pt idx="12228">
                  <c:v>6.9423699999999997E-8</c:v>
                </c:pt>
                <c:pt idx="12229">
                  <c:v>6.9429999999999994E-8</c:v>
                </c:pt>
                <c:pt idx="12230">
                  <c:v>6.9436199999999998E-8</c:v>
                </c:pt>
                <c:pt idx="12231">
                  <c:v>6.9442499999999995E-8</c:v>
                </c:pt>
                <c:pt idx="12232">
                  <c:v>6.9448699999999999E-8</c:v>
                </c:pt>
                <c:pt idx="12233">
                  <c:v>6.9454999999999996E-8</c:v>
                </c:pt>
                <c:pt idx="12234">
                  <c:v>6.94612E-8</c:v>
                </c:pt>
                <c:pt idx="12235">
                  <c:v>6.9467499999999997E-8</c:v>
                </c:pt>
                <c:pt idx="12236">
                  <c:v>6.9473700000000001E-8</c:v>
                </c:pt>
                <c:pt idx="12237">
                  <c:v>6.9479999999999997E-8</c:v>
                </c:pt>
                <c:pt idx="12238">
                  <c:v>6.9486200000000002E-8</c:v>
                </c:pt>
                <c:pt idx="12239">
                  <c:v>6.9492499999999998E-8</c:v>
                </c:pt>
                <c:pt idx="12240">
                  <c:v>6.9498700000000003E-8</c:v>
                </c:pt>
                <c:pt idx="12241">
                  <c:v>6.9504999999999999E-8</c:v>
                </c:pt>
                <c:pt idx="12242">
                  <c:v>6.9511200000000004E-8</c:v>
                </c:pt>
                <c:pt idx="12243">
                  <c:v>6.95175E-8</c:v>
                </c:pt>
                <c:pt idx="12244">
                  <c:v>6.9523700000000005E-8</c:v>
                </c:pt>
                <c:pt idx="12245">
                  <c:v>6.9530000000000001E-8</c:v>
                </c:pt>
                <c:pt idx="12246">
                  <c:v>6.9536200000000006E-8</c:v>
                </c:pt>
                <c:pt idx="12247">
                  <c:v>6.9542500000000002E-8</c:v>
                </c:pt>
                <c:pt idx="12248">
                  <c:v>6.9548700000000007E-8</c:v>
                </c:pt>
                <c:pt idx="12249">
                  <c:v>6.9555000000000003E-8</c:v>
                </c:pt>
                <c:pt idx="12250">
                  <c:v>6.9561199999999994E-8</c:v>
                </c:pt>
                <c:pt idx="12251">
                  <c:v>6.9567500000000004E-8</c:v>
                </c:pt>
                <c:pt idx="12252">
                  <c:v>6.9573699999999995E-8</c:v>
                </c:pt>
                <c:pt idx="12253">
                  <c:v>6.9580000000000005E-8</c:v>
                </c:pt>
                <c:pt idx="12254">
                  <c:v>6.9586199999999996E-8</c:v>
                </c:pt>
                <c:pt idx="12255">
                  <c:v>6.9592500000000006E-8</c:v>
                </c:pt>
                <c:pt idx="12256">
                  <c:v>6.9598699999999997E-8</c:v>
                </c:pt>
                <c:pt idx="12257">
                  <c:v>6.9604999999999994E-8</c:v>
                </c:pt>
                <c:pt idx="12258">
                  <c:v>6.9611199999999998E-8</c:v>
                </c:pt>
                <c:pt idx="12259">
                  <c:v>6.9617499999999995E-8</c:v>
                </c:pt>
                <c:pt idx="12260">
                  <c:v>6.9623699999999999E-8</c:v>
                </c:pt>
                <c:pt idx="12261">
                  <c:v>6.9629999999999996E-8</c:v>
                </c:pt>
                <c:pt idx="12262">
                  <c:v>6.96362E-8</c:v>
                </c:pt>
                <c:pt idx="12263">
                  <c:v>6.9642499999999996E-8</c:v>
                </c:pt>
                <c:pt idx="12264">
                  <c:v>6.9648700000000001E-8</c:v>
                </c:pt>
                <c:pt idx="12265">
                  <c:v>6.9654999999999997E-8</c:v>
                </c:pt>
                <c:pt idx="12266">
                  <c:v>6.9661200000000002E-8</c:v>
                </c:pt>
                <c:pt idx="12267">
                  <c:v>6.9667499999999998E-8</c:v>
                </c:pt>
                <c:pt idx="12268">
                  <c:v>6.9673700000000003E-8</c:v>
                </c:pt>
                <c:pt idx="12269">
                  <c:v>6.9679999999999999E-8</c:v>
                </c:pt>
                <c:pt idx="12270">
                  <c:v>6.9686200000000004E-8</c:v>
                </c:pt>
                <c:pt idx="12271">
                  <c:v>6.96925E-8</c:v>
                </c:pt>
                <c:pt idx="12272">
                  <c:v>6.9698700000000005E-8</c:v>
                </c:pt>
                <c:pt idx="12273">
                  <c:v>6.9705000000000001E-8</c:v>
                </c:pt>
                <c:pt idx="12274">
                  <c:v>6.9711200000000006E-8</c:v>
                </c:pt>
                <c:pt idx="12275">
                  <c:v>6.9717500000000002E-8</c:v>
                </c:pt>
                <c:pt idx="12276">
                  <c:v>6.9723700000000006E-8</c:v>
                </c:pt>
                <c:pt idx="12277">
                  <c:v>6.9730000000000003E-8</c:v>
                </c:pt>
                <c:pt idx="12278">
                  <c:v>6.9736199999999994E-8</c:v>
                </c:pt>
                <c:pt idx="12279">
                  <c:v>6.9742500000000004E-8</c:v>
                </c:pt>
                <c:pt idx="12280">
                  <c:v>6.9748699999999995E-8</c:v>
                </c:pt>
                <c:pt idx="12281">
                  <c:v>6.9755000000000005E-8</c:v>
                </c:pt>
                <c:pt idx="12282">
                  <c:v>6.9761199999999996E-8</c:v>
                </c:pt>
                <c:pt idx="12283">
                  <c:v>6.9767500000000006E-8</c:v>
                </c:pt>
                <c:pt idx="12284">
                  <c:v>6.9773699999999997E-8</c:v>
                </c:pt>
                <c:pt idx="12285">
                  <c:v>6.9779999999999994E-8</c:v>
                </c:pt>
                <c:pt idx="12286">
                  <c:v>6.9786199999999998E-8</c:v>
                </c:pt>
                <c:pt idx="12287">
                  <c:v>6.9792499999999994E-8</c:v>
                </c:pt>
                <c:pt idx="12288">
                  <c:v>6.9798699999999999E-8</c:v>
                </c:pt>
                <c:pt idx="12289">
                  <c:v>6.9804999999999995E-8</c:v>
                </c:pt>
                <c:pt idx="12290">
                  <c:v>6.98112E-8</c:v>
                </c:pt>
                <c:pt idx="12291">
                  <c:v>6.9817499999999996E-8</c:v>
                </c:pt>
                <c:pt idx="12292">
                  <c:v>6.9823700000000001E-8</c:v>
                </c:pt>
                <c:pt idx="12293">
                  <c:v>6.9829999999999997E-8</c:v>
                </c:pt>
                <c:pt idx="12294">
                  <c:v>6.9836200000000002E-8</c:v>
                </c:pt>
                <c:pt idx="12295">
                  <c:v>6.9842499999999998E-8</c:v>
                </c:pt>
                <c:pt idx="12296">
                  <c:v>6.9848700000000003E-8</c:v>
                </c:pt>
                <c:pt idx="12297">
                  <c:v>6.9854999999999999E-8</c:v>
                </c:pt>
                <c:pt idx="12298">
                  <c:v>6.9861200000000004E-8</c:v>
                </c:pt>
                <c:pt idx="12299">
                  <c:v>6.98675E-8</c:v>
                </c:pt>
                <c:pt idx="12300">
                  <c:v>6.9873700000000004E-8</c:v>
                </c:pt>
                <c:pt idx="12301">
                  <c:v>6.9880000000000001E-8</c:v>
                </c:pt>
                <c:pt idx="12302">
                  <c:v>6.9886200000000005E-8</c:v>
                </c:pt>
                <c:pt idx="12303">
                  <c:v>6.9892500000000002E-8</c:v>
                </c:pt>
                <c:pt idx="12304">
                  <c:v>6.9898700000000006E-8</c:v>
                </c:pt>
                <c:pt idx="12305">
                  <c:v>6.9905000000000003E-8</c:v>
                </c:pt>
                <c:pt idx="12306">
                  <c:v>6.9911199999999994E-8</c:v>
                </c:pt>
                <c:pt idx="12307">
                  <c:v>6.9917500000000004E-8</c:v>
                </c:pt>
                <c:pt idx="12308">
                  <c:v>6.9923699999999995E-8</c:v>
                </c:pt>
                <c:pt idx="12309">
                  <c:v>6.9930000000000005E-8</c:v>
                </c:pt>
                <c:pt idx="12310">
                  <c:v>6.9936199999999996E-8</c:v>
                </c:pt>
                <c:pt idx="12311">
                  <c:v>6.9942500000000006E-8</c:v>
                </c:pt>
                <c:pt idx="12312">
                  <c:v>6.9948699999999997E-8</c:v>
                </c:pt>
                <c:pt idx="12313">
                  <c:v>6.9954999999999993E-8</c:v>
                </c:pt>
                <c:pt idx="12314">
                  <c:v>6.9961199999999998E-8</c:v>
                </c:pt>
                <c:pt idx="12315">
                  <c:v>6.9967499999999994E-8</c:v>
                </c:pt>
                <c:pt idx="12316">
                  <c:v>6.9973699999999999E-8</c:v>
                </c:pt>
                <c:pt idx="12317">
                  <c:v>6.9979999999999995E-8</c:v>
                </c:pt>
                <c:pt idx="12318">
                  <c:v>6.99862E-8</c:v>
                </c:pt>
                <c:pt idx="12319">
                  <c:v>6.9992499999999996E-8</c:v>
                </c:pt>
                <c:pt idx="12320">
                  <c:v>6.9998700000000001E-8</c:v>
                </c:pt>
                <c:pt idx="12321">
                  <c:v>7.0004999999999997E-8</c:v>
                </c:pt>
                <c:pt idx="12322">
                  <c:v>7.0011200000000002E-8</c:v>
                </c:pt>
                <c:pt idx="12323">
                  <c:v>7.0017499999999998E-8</c:v>
                </c:pt>
                <c:pt idx="12324">
                  <c:v>7.0023700000000003E-8</c:v>
                </c:pt>
                <c:pt idx="12325">
                  <c:v>7.0029999999999999E-8</c:v>
                </c:pt>
                <c:pt idx="12326">
                  <c:v>7.0036200000000003E-8</c:v>
                </c:pt>
                <c:pt idx="12327">
                  <c:v>7.00425E-8</c:v>
                </c:pt>
                <c:pt idx="12328">
                  <c:v>7.0048700000000004E-8</c:v>
                </c:pt>
                <c:pt idx="12329">
                  <c:v>7.0055000000000001E-8</c:v>
                </c:pt>
                <c:pt idx="12330">
                  <c:v>7.0061200000000005E-8</c:v>
                </c:pt>
                <c:pt idx="12331">
                  <c:v>7.0067500000000002E-8</c:v>
                </c:pt>
                <c:pt idx="12332">
                  <c:v>7.0073700000000006E-8</c:v>
                </c:pt>
                <c:pt idx="12333">
                  <c:v>7.0080000000000003E-8</c:v>
                </c:pt>
                <c:pt idx="12334">
                  <c:v>7.0086199999999994E-8</c:v>
                </c:pt>
                <c:pt idx="12335">
                  <c:v>7.0092500000000004E-8</c:v>
                </c:pt>
                <c:pt idx="12336">
                  <c:v>7.0098699999999995E-8</c:v>
                </c:pt>
                <c:pt idx="12337">
                  <c:v>7.0105000000000005E-8</c:v>
                </c:pt>
                <c:pt idx="12338">
                  <c:v>7.0111199999999996E-8</c:v>
                </c:pt>
                <c:pt idx="12339">
                  <c:v>7.0117500000000006E-8</c:v>
                </c:pt>
                <c:pt idx="12340">
                  <c:v>7.0123699999999997E-8</c:v>
                </c:pt>
                <c:pt idx="12341">
                  <c:v>7.0130000000000007E-8</c:v>
                </c:pt>
                <c:pt idx="12342">
                  <c:v>7.0136199999999998E-8</c:v>
                </c:pt>
                <c:pt idx="12343">
                  <c:v>7.0142499999999994E-8</c:v>
                </c:pt>
                <c:pt idx="12344">
                  <c:v>7.0148699999999999E-8</c:v>
                </c:pt>
                <c:pt idx="12345">
                  <c:v>7.0154999999999995E-8</c:v>
                </c:pt>
                <c:pt idx="12346">
                  <c:v>7.01612E-8</c:v>
                </c:pt>
                <c:pt idx="12347">
                  <c:v>7.0167499999999996E-8</c:v>
                </c:pt>
                <c:pt idx="12348">
                  <c:v>7.0173700000000001E-8</c:v>
                </c:pt>
                <c:pt idx="12349">
                  <c:v>7.0179999999999997E-8</c:v>
                </c:pt>
                <c:pt idx="12350">
                  <c:v>7.0186200000000002E-8</c:v>
                </c:pt>
                <c:pt idx="12351">
                  <c:v>7.0192499999999998E-8</c:v>
                </c:pt>
                <c:pt idx="12352">
                  <c:v>7.0198700000000002E-8</c:v>
                </c:pt>
                <c:pt idx="12353">
                  <c:v>7.0204999999999999E-8</c:v>
                </c:pt>
                <c:pt idx="12354">
                  <c:v>7.0211200000000003E-8</c:v>
                </c:pt>
                <c:pt idx="12355">
                  <c:v>7.02175E-8</c:v>
                </c:pt>
                <c:pt idx="12356">
                  <c:v>7.0223700000000004E-8</c:v>
                </c:pt>
                <c:pt idx="12357">
                  <c:v>7.0230000000000001E-8</c:v>
                </c:pt>
                <c:pt idx="12358">
                  <c:v>7.0236200000000005E-8</c:v>
                </c:pt>
                <c:pt idx="12359">
                  <c:v>7.0242500000000002E-8</c:v>
                </c:pt>
                <c:pt idx="12360">
                  <c:v>7.0248700000000006E-8</c:v>
                </c:pt>
                <c:pt idx="12361">
                  <c:v>7.0255000000000003E-8</c:v>
                </c:pt>
                <c:pt idx="12362">
                  <c:v>7.0261199999999994E-8</c:v>
                </c:pt>
                <c:pt idx="12363">
                  <c:v>7.0267500000000004E-8</c:v>
                </c:pt>
                <c:pt idx="12364">
                  <c:v>7.0273699999999995E-8</c:v>
                </c:pt>
                <c:pt idx="12365">
                  <c:v>7.0280000000000005E-8</c:v>
                </c:pt>
                <c:pt idx="12366">
                  <c:v>7.0286199999999996E-8</c:v>
                </c:pt>
                <c:pt idx="12367">
                  <c:v>7.0292500000000006E-8</c:v>
                </c:pt>
                <c:pt idx="12368">
                  <c:v>7.0298699999999997E-8</c:v>
                </c:pt>
                <c:pt idx="12369">
                  <c:v>7.0305000000000007E-8</c:v>
                </c:pt>
                <c:pt idx="12370">
                  <c:v>7.0311199999999998E-8</c:v>
                </c:pt>
                <c:pt idx="12371">
                  <c:v>7.0317499999999994E-8</c:v>
                </c:pt>
                <c:pt idx="12372">
                  <c:v>7.0323699999999999E-8</c:v>
                </c:pt>
                <c:pt idx="12373">
                  <c:v>7.0329999999999995E-8</c:v>
                </c:pt>
                <c:pt idx="12374">
                  <c:v>7.03362E-8</c:v>
                </c:pt>
                <c:pt idx="12375">
                  <c:v>7.0342499999999996E-8</c:v>
                </c:pt>
                <c:pt idx="12376">
                  <c:v>7.03487E-8</c:v>
                </c:pt>
                <c:pt idx="12377">
                  <c:v>7.0354999999999997E-8</c:v>
                </c:pt>
                <c:pt idx="12378">
                  <c:v>7.0361200000000001E-8</c:v>
                </c:pt>
                <c:pt idx="12379">
                  <c:v>7.0367499999999998E-8</c:v>
                </c:pt>
                <c:pt idx="12380">
                  <c:v>7.0373700000000002E-8</c:v>
                </c:pt>
                <c:pt idx="12381">
                  <c:v>7.0379999999999999E-8</c:v>
                </c:pt>
                <c:pt idx="12382">
                  <c:v>7.0386200000000003E-8</c:v>
                </c:pt>
                <c:pt idx="12383">
                  <c:v>7.03925E-8</c:v>
                </c:pt>
                <c:pt idx="12384">
                  <c:v>7.0398700000000004E-8</c:v>
                </c:pt>
                <c:pt idx="12385">
                  <c:v>7.0405000000000001E-8</c:v>
                </c:pt>
                <c:pt idx="12386">
                  <c:v>7.0411200000000005E-8</c:v>
                </c:pt>
                <c:pt idx="12387">
                  <c:v>7.0417500000000002E-8</c:v>
                </c:pt>
                <c:pt idx="12388">
                  <c:v>7.0423700000000006E-8</c:v>
                </c:pt>
                <c:pt idx="12389">
                  <c:v>7.0430000000000003E-8</c:v>
                </c:pt>
                <c:pt idx="12390">
                  <c:v>7.0436199999999994E-8</c:v>
                </c:pt>
                <c:pt idx="12391">
                  <c:v>7.0442500000000004E-8</c:v>
                </c:pt>
                <c:pt idx="12392">
                  <c:v>7.0448699999999995E-8</c:v>
                </c:pt>
                <c:pt idx="12393">
                  <c:v>7.0455000000000005E-8</c:v>
                </c:pt>
                <c:pt idx="12394">
                  <c:v>7.0461199999999996E-8</c:v>
                </c:pt>
                <c:pt idx="12395">
                  <c:v>7.0467500000000005E-8</c:v>
                </c:pt>
                <c:pt idx="12396">
                  <c:v>7.0473699999999997E-8</c:v>
                </c:pt>
                <c:pt idx="12397">
                  <c:v>7.0480000000000006E-8</c:v>
                </c:pt>
                <c:pt idx="12398">
                  <c:v>7.0486199999999998E-8</c:v>
                </c:pt>
                <c:pt idx="12399">
                  <c:v>7.0492499999999994E-8</c:v>
                </c:pt>
                <c:pt idx="12400">
                  <c:v>7.0498699999999999E-8</c:v>
                </c:pt>
                <c:pt idx="12401">
                  <c:v>7.0504999999999995E-8</c:v>
                </c:pt>
                <c:pt idx="12402">
                  <c:v>7.0511199999999999E-8</c:v>
                </c:pt>
                <c:pt idx="12403">
                  <c:v>7.0517499999999996E-8</c:v>
                </c:pt>
                <c:pt idx="12404">
                  <c:v>7.05237E-8</c:v>
                </c:pt>
                <c:pt idx="12405">
                  <c:v>7.0529999999999997E-8</c:v>
                </c:pt>
                <c:pt idx="12406">
                  <c:v>7.0536200000000001E-8</c:v>
                </c:pt>
                <c:pt idx="12407">
                  <c:v>7.0542499999999998E-8</c:v>
                </c:pt>
                <c:pt idx="12408">
                  <c:v>7.0548700000000002E-8</c:v>
                </c:pt>
                <c:pt idx="12409">
                  <c:v>7.0554999999999999E-8</c:v>
                </c:pt>
                <c:pt idx="12410">
                  <c:v>7.0561200000000003E-8</c:v>
                </c:pt>
                <c:pt idx="12411">
                  <c:v>7.05675E-8</c:v>
                </c:pt>
                <c:pt idx="12412">
                  <c:v>7.0573700000000004E-8</c:v>
                </c:pt>
                <c:pt idx="12413">
                  <c:v>7.0580000000000001E-8</c:v>
                </c:pt>
                <c:pt idx="12414">
                  <c:v>7.0586200000000005E-8</c:v>
                </c:pt>
                <c:pt idx="12415">
                  <c:v>7.0592500000000002E-8</c:v>
                </c:pt>
                <c:pt idx="12416">
                  <c:v>7.0598700000000006E-8</c:v>
                </c:pt>
                <c:pt idx="12417">
                  <c:v>7.0605000000000003E-8</c:v>
                </c:pt>
                <c:pt idx="12418">
                  <c:v>7.0611199999999994E-8</c:v>
                </c:pt>
                <c:pt idx="12419">
                  <c:v>7.0617500000000004E-8</c:v>
                </c:pt>
                <c:pt idx="12420">
                  <c:v>7.0623699999999995E-8</c:v>
                </c:pt>
                <c:pt idx="12421">
                  <c:v>7.0630000000000004E-8</c:v>
                </c:pt>
                <c:pt idx="12422">
                  <c:v>7.0636199999999996E-8</c:v>
                </c:pt>
                <c:pt idx="12423">
                  <c:v>7.0642500000000005E-8</c:v>
                </c:pt>
                <c:pt idx="12424">
                  <c:v>7.0648699999999997E-8</c:v>
                </c:pt>
                <c:pt idx="12425">
                  <c:v>7.0655000000000006E-8</c:v>
                </c:pt>
                <c:pt idx="12426">
                  <c:v>7.0661199999999997E-8</c:v>
                </c:pt>
                <c:pt idx="12427">
                  <c:v>7.0667499999999994E-8</c:v>
                </c:pt>
                <c:pt idx="12428">
                  <c:v>7.0673699999999998E-8</c:v>
                </c:pt>
                <c:pt idx="12429">
                  <c:v>7.0679999999999995E-8</c:v>
                </c:pt>
                <c:pt idx="12430">
                  <c:v>7.0686199999999999E-8</c:v>
                </c:pt>
                <c:pt idx="12431">
                  <c:v>7.0692499999999996E-8</c:v>
                </c:pt>
                <c:pt idx="12432">
                  <c:v>7.06987E-8</c:v>
                </c:pt>
                <c:pt idx="12433">
                  <c:v>7.0704999999999997E-8</c:v>
                </c:pt>
                <c:pt idx="12434">
                  <c:v>7.0711200000000001E-8</c:v>
                </c:pt>
                <c:pt idx="12435">
                  <c:v>7.0717499999999998E-8</c:v>
                </c:pt>
                <c:pt idx="12436">
                  <c:v>7.0723700000000002E-8</c:v>
                </c:pt>
                <c:pt idx="12437">
                  <c:v>7.0729999999999999E-8</c:v>
                </c:pt>
                <c:pt idx="12438">
                  <c:v>7.0736200000000003E-8</c:v>
                </c:pt>
                <c:pt idx="12439">
                  <c:v>7.07425E-8</c:v>
                </c:pt>
                <c:pt idx="12440">
                  <c:v>7.0748700000000004E-8</c:v>
                </c:pt>
                <c:pt idx="12441">
                  <c:v>7.0755000000000001E-8</c:v>
                </c:pt>
                <c:pt idx="12442">
                  <c:v>7.0761200000000005E-8</c:v>
                </c:pt>
                <c:pt idx="12443">
                  <c:v>7.0767500000000002E-8</c:v>
                </c:pt>
                <c:pt idx="12444">
                  <c:v>7.0773700000000006E-8</c:v>
                </c:pt>
                <c:pt idx="12445">
                  <c:v>7.0780000000000002E-8</c:v>
                </c:pt>
                <c:pt idx="12446">
                  <c:v>7.0786199999999994E-8</c:v>
                </c:pt>
                <c:pt idx="12447">
                  <c:v>7.0792500000000003E-8</c:v>
                </c:pt>
                <c:pt idx="12448">
                  <c:v>7.0798699999999995E-8</c:v>
                </c:pt>
                <c:pt idx="12449">
                  <c:v>7.0805000000000004E-8</c:v>
                </c:pt>
                <c:pt idx="12450">
                  <c:v>7.0811199999999996E-8</c:v>
                </c:pt>
                <c:pt idx="12451">
                  <c:v>7.0817500000000005E-8</c:v>
                </c:pt>
                <c:pt idx="12452">
                  <c:v>7.0823699999999996E-8</c:v>
                </c:pt>
                <c:pt idx="12453">
                  <c:v>7.0830000000000006E-8</c:v>
                </c:pt>
                <c:pt idx="12454">
                  <c:v>7.0836199999999997E-8</c:v>
                </c:pt>
                <c:pt idx="12455">
                  <c:v>7.0842499999999994E-8</c:v>
                </c:pt>
                <c:pt idx="12456">
                  <c:v>7.0848699999999998E-8</c:v>
                </c:pt>
                <c:pt idx="12457">
                  <c:v>7.0854999999999995E-8</c:v>
                </c:pt>
                <c:pt idx="12458">
                  <c:v>7.0861199999999999E-8</c:v>
                </c:pt>
                <c:pt idx="12459">
                  <c:v>7.0867499999999996E-8</c:v>
                </c:pt>
                <c:pt idx="12460">
                  <c:v>7.08737E-8</c:v>
                </c:pt>
                <c:pt idx="12461">
                  <c:v>7.0879999999999997E-8</c:v>
                </c:pt>
                <c:pt idx="12462">
                  <c:v>7.0886200000000001E-8</c:v>
                </c:pt>
                <c:pt idx="12463">
                  <c:v>7.0892499999999998E-8</c:v>
                </c:pt>
                <c:pt idx="12464">
                  <c:v>7.0898700000000002E-8</c:v>
                </c:pt>
                <c:pt idx="12465">
                  <c:v>7.0904999999999999E-8</c:v>
                </c:pt>
                <c:pt idx="12466">
                  <c:v>7.0911200000000003E-8</c:v>
                </c:pt>
                <c:pt idx="12467">
                  <c:v>7.09175E-8</c:v>
                </c:pt>
                <c:pt idx="12468">
                  <c:v>7.0923700000000004E-8</c:v>
                </c:pt>
                <c:pt idx="12469">
                  <c:v>7.0930000000000001E-8</c:v>
                </c:pt>
                <c:pt idx="12470">
                  <c:v>7.0936200000000005E-8</c:v>
                </c:pt>
                <c:pt idx="12471">
                  <c:v>7.0942500000000001E-8</c:v>
                </c:pt>
                <c:pt idx="12472">
                  <c:v>7.0948700000000006E-8</c:v>
                </c:pt>
                <c:pt idx="12473">
                  <c:v>7.0955000000000002E-8</c:v>
                </c:pt>
                <c:pt idx="12474">
                  <c:v>7.0961199999999994E-8</c:v>
                </c:pt>
                <c:pt idx="12475">
                  <c:v>7.0967500000000003E-8</c:v>
                </c:pt>
                <c:pt idx="12476">
                  <c:v>7.0973699999999994E-8</c:v>
                </c:pt>
                <c:pt idx="12477">
                  <c:v>7.0980000000000004E-8</c:v>
                </c:pt>
                <c:pt idx="12478">
                  <c:v>7.0986199999999995E-8</c:v>
                </c:pt>
                <c:pt idx="12479">
                  <c:v>7.0992500000000005E-8</c:v>
                </c:pt>
                <c:pt idx="12480">
                  <c:v>7.0998699999999996E-8</c:v>
                </c:pt>
                <c:pt idx="12481">
                  <c:v>7.1005000000000006E-8</c:v>
                </c:pt>
                <c:pt idx="12482">
                  <c:v>7.1011199999999997E-8</c:v>
                </c:pt>
                <c:pt idx="12483">
                  <c:v>7.1017499999999994E-8</c:v>
                </c:pt>
                <c:pt idx="12484">
                  <c:v>7.1023699999999998E-8</c:v>
                </c:pt>
                <c:pt idx="12485">
                  <c:v>7.1029999999999995E-8</c:v>
                </c:pt>
                <c:pt idx="12486">
                  <c:v>7.1036199999999999E-8</c:v>
                </c:pt>
                <c:pt idx="12487">
                  <c:v>7.1042499999999996E-8</c:v>
                </c:pt>
                <c:pt idx="12488">
                  <c:v>7.10487E-8</c:v>
                </c:pt>
                <c:pt idx="12489">
                  <c:v>7.1054999999999997E-8</c:v>
                </c:pt>
                <c:pt idx="12490">
                  <c:v>7.1061200000000001E-8</c:v>
                </c:pt>
                <c:pt idx="12491">
                  <c:v>7.1067499999999998E-8</c:v>
                </c:pt>
                <c:pt idx="12492">
                  <c:v>7.1073700000000002E-8</c:v>
                </c:pt>
                <c:pt idx="12493">
                  <c:v>7.1079999999999999E-8</c:v>
                </c:pt>
                <c:pt idx="12494">
                  <c:v>7.1086200000000003E-8</c:v>
                </c:pt>
                <c:pt idx="12495">
                  <c:v>7.10925E-8</c:v>
                </c:pt>
                <c:pt idx="12496">
                  <c:v>7.1098700000000004E-8</c:v>
                </c:pt>
                <c:pt idx="12497">
                  <c:v>7.1105E-8</c:v>
                </c:pt>
                <c:pt idx="12498">
                  <c:v>7.1111200000000005E-8</c:v>
                </c:pt>
                <c:pt idx="12499">
                  <c:v>7.1117500000000001E-8</c:v>
                </c:pt>
                <c:pt idx="12500">
                  <c:v>7.1123700000000006E-8</c:v>
                </c:pt>
                <c:pt idx="12501">
                  <c:v>7.1130000000000002E-8</c:v>
                </c:pt>
                <c:pt idx="12502">
                  <c:v>7.1136199999999993E-8</c:v>
                </c:pt>
                <c:pt idx="12503">
                  <c:v>7.1142500000000003E-8</c:v>
                </c:pt>
                <c:pt idx="12504">
                  <c:v>7.1148699999999994E-8</c:v>
                </c:pt>
                <c:pt idx="12505">
                  <c:v>7.1155000000000004E-8</c:v>
                </c:pt>
                <c:pt idx="12506">
                  <c:v>7.1161199999999995E-8</c:v>
                </c:pt>
                <c:pt idx="12507">
                  <c:v>7.1167500000000005E-8</c:v>
                </c:pt>
                <c:pt idx="12508">
                  <c:v>7.1173699999999996E-8</c:v>
                </c:pt>
                <c:pt idx="12509">
                  <c:v>7.1180000000000006E-8</c:v>
                </c:pt>
                <c:pt idx="12510">
                  <c:v>7.1186199999999997E-8</c:v>
                </c:pt>
                <c:pt idx="12511">
                  <c:v>7.1192499999999994E-8</c:v>
                </c:pt>
                <c:pt idx="12512">
                  <c:v>7.1198699999999998E-8</c:v>
                </c:pt>
                <c:pt idx="12513">
                  <c:v>7.1204999999999995E-8</c:v>
                </c:pt>
                <c:pt idx="12514">
                  <c:v>7.1211199999999999E-8</c:v>
                </c:pt>
                <c:pt idx="12515">
                  <c:v>7.1217499999999996E-8</c:v>
                </c:pt>
                <c:pt idx="12516">
                  <c:v>7.12237E-8</c:v>
                </c:pt>
                <c:pt idx="12517">
                  <c:v>7.1229999999999997E-8</c:v>
                </c:pt>
                <c:pt idx="12518">
                  <c:v>7.1236200000000001E-8</c:v>
                </c:pt>
                <c:pt idx="12519">
                  <c:v>7.1242499999999998E-8</c:v>
                </c:pt>
                <c:pt idx="12520">
                  <c:v>7.1248700000000002E-8</c:v>
                </c:pt>
                <c:pt idx="12521">
                  <c:v>7.1254999999999998E-8</c:v>
                </c:pt>
                <c:pt idx="12522">
                  <c:v>7.1261200000000003E-8</c:v>
                </c:pt>
                <c:pt idx="12523">
                  <c:v>7.1267499999999999E-8</c:v>
                </c:pt>
                <c:pt idx="12524">
                  <c:v>7.1273700000000004E-8</c:v>
                </c:pt>
                <c:pt idx="12525">
                  <c:v>7.128E-8</c:v>
                </c:pt>
                <c:pt idx="12526">
                  <c:v>7.1286200000000005E-8</c:v>
                </c:pt>
                <c:pt idx="12527">
                  <c:v>7.1292500000000001E-8</c:v>
                </c:pt>
                <c:pt idx="12528">
                  <c:v>7.1298700000000006E-8</c:v>
                </c:pt>
                <c:pt idx="12529">
                  <c:v>7.1305000000000002E-8</c:v>
                </c:pt>
                <c:pt idx="12530">
                  <c:v>7.1311200000000007E-8</c:v>
                </c:pt>
                <c:pt idx="12531">
                  <c:v>7.1317500000000003E-8</c:v>
                </c:pt>
                <c:pt idx="12532">
                  <c:v>7.1323699999999994E-8</c:v>
                </c:pt>
                <c:pt idx="12533">
                  <c:v>7.1330000000000004E-8</c:v>
                </c:pt>
                <c:pt idx="12534">
                  <c:v>7.1336199999999995E-8</c:v>
                </c:pt>
                <c:pt idx="12535">
                  <c:v>7.1342500000000005E-8</c:v>
                </c:pt>
                <c:pt idx="12536">
                  <c:v>7.1348699999999996E-8</c:v>
                </c:pt>
                <c:pt idx="12537">
                  <c:v>7.1355000000000006E-8</c:v>
                </c:pt>
                <c:pt idx="12538">
                  <c:v>7.1361199999999997E-8</c:v>
                </c:pt>
                <c:pt idx="12539">
                  <c:v>7.1367499999999994E-8</c:v>
                </c:pt>
                <c:pt idx="12540">
                  <c:v>7.1373699999999998E-8</c:v>
                </c:pt>
                <c:pt idx="12541">
                  <c:v>7.1379999999999995E-8</c:v>
                </c:pt>
                <c:pt idx="12542">
                  <c:v>7.1386199999999999E-8</c:v>
                </c:pt>
                <c:pt idx="12543">
                  <c:v>7.1392499999999996E-8</c:v>
                </c:pt>
                <c:pt idx="12544">
                  <c:v>7.13987E-8</c:v>
                </c:pt>
                <c:pt idx="12545">
                  <c:v>7.1404999999999997E-8</c:v>
                </c:pt>
                <c:pt idx="12546">
                  <c:v>7.1411200000000001E-8</c:v>
                </c:pt>
                <c:pt idx="12547">
                  <c:v>7.1417499999999997E-8</c:v>
                </c:pt>
                <c:pt idx="12548">
                  <c:v>7.1423700000000002E-8</c:v>
                </c:pt>
                <c:pt idx="12549">
                  <c:v>7.1429999999999998E-8</c:v>
                </c:pt>
                <c:pt idx="12550">
                  <c:v>7.1436200000000003E-8</c:v>
                </c:pt>
                <c:pt idx="12551">
                  <c:v>7.1442499999999999E-8</c:v>
                </c:pt>
                <c:pt idx="12552">
                  <c:v>7.1448700000000004E-8</c:v>
                </c:pt>
                <c:pt idx="12553">
                  <c:v>7.1455E-8</c:v>
                </c:pt>
                <c:pt idx="12554">
                  <c:v>7.1461200000000005E-8</c:v>
                </c:pt>
                <c:pt idx="12555">
                  <c:v>7.1467500000000001E-8</c:v>
                </c:pt>
                <c:pt idx="12556">
                  <c:v>7.1473700000000006E-8</c:v>
                </c:pt>
                <c:pt idx="12557">
                  <c:v>7.1480000000000002E-8</c:v>
                </c:pt>
                <c:pt idx="12558">
                  <c:v>7.1486200000000007E-8</c:v>
                </c:pt>
                <c:pt idx="12559">
                  <c:v>7.1492500000000003E-8</c:v>
                </c:pt>
                <c:pt idx="12560">
                  <c:v>7.1498699999999994E-8</c:v>
                </c:pt>
                <c:pt idx="12561">
                  <c:v>7.1505000000000004E-8</c:v>
                </c:pt>
                <c:pt idx="12562">
                  <c:v>7.1511199999999995E-8</c:v>
                </c:pt>
                <c:pt idx="12563">
                  <c:v>7.1517500000000005E-8</c:v>
                </c:pt>
                <c:pt idx="12564">
                  <c:v>7.1523699999999996E-8</c:v>
                </c:pt>
                <c:pt idx="12565">
                  <c:v>7.1530000000000006E-8</c:v>
                </c:pt>
                <c:pt idx="12566">
                  <c:v>7.1536199999999997E-8</c:v>
                </c:pt>
                <c:pt idx="12567">
                  <c:v>7.1542499999999994E-8</c:v>
                </c:pt>
                <c:pt idx="12568">
                  <c:v>7.1548699999999998E-8</c:v>
                </c:pt>
                <c:pt idx="12569">
                  <c:v>7.1554999999999995E-8</c:v>
                </c:pt>
                <c:pt idx="12570">
                  <c:v>7.1561199999999999E-8</c:v>
                </c:pt>
                <c:pt idx="12571">
                  <c:v>7.1567499999999995E-8</c:v>
                </c:pt>
                <c:pt idx="12572">
                  <c:v>7.15737E-8</c:v>
                </c:pt>
                <c:pt idx="12573">
                  <c:v>7.1579999999999996E-8</c:v>
                </c:pt>
                <c:pt idx="12574">
                  <c:v>7.1586200000000001E-8</c:v>
                </c:pt>
                <c:pt idx="12575">
                  <c:v>7.1592499999999997E-8</c:v>
                </c:pt>
                <c:pt idx="12576">
                  <c:v>7.1598700000000002E-8</c:v>
                </c:pt>
                <c:pt idx="12577">
                  <c:v>7.1604999999999998E-8</c:v>
                </c:pt>
                <c:pt idx="12578">
                  <c:v>7.1611200000000003E-8</c:v>
                </c:pt>
                <c:pt idx="12579">
                  <c:v>7.1617499999999999E-8</c:v>
                </c:pt>
                <c:pt idx="12580">
                  <c:v>7.1623700000000004E-8</c:v>
                </c:pt>
                <c:pt idx="12581">
                  <c:v>7.163E-8</c:v>
                </c:pt>
                <c:pt idx="12582">
                  <c:v>7.1636200000000005E-8</c:v>
                </c:pt>
                <c:pt idx="12583">
                  <c:v>7.1642500000000001E-8</c:v>
                </c:pt>
                <c:pt idx="12584">
                  <c:v>7.1648700000000006E-8</c:v>
                </c:pt>
                <c:pt idx="12585">
                  <c:v>7.1655000000000002E-8</c:v>
                </c:pt>
                <c:pt idx="12586">
                  <c:v>7.1661200000000006E-8</c:v>
                </c:pt>
                <c:pt idx="12587">
                  <c:v>7.1667500000000003E-8</c:v>
                </c:pt>
                <c:pt idx="12588">
                  <c:v>7.1673699999999994E-8</c:v>
                </c:pt>
                <c:pt idx="12589">
                  <c:v>7.1680000000000004E-8</c:v>
                </c:pt>
                <c:pt idx="12590">
                  <c:v>7.1686199999999995E-8</c:v>
                </c:pt>
                <c:pt idx="12591">
                  <c:v>7.1692500000000005E-8</c:v>
                </c:pt>
                <c:pt idx="12592">
                  <c:v>7.1698699999999996E-8</c:v>
                </c:pt>
                <c:pt idx="12593">
                  <c:v>7.1705000000000006E-8</c:v>
                </c:pt>
                <c:pt idx="12594">
                  <c:v>7.1711199999999997E-8</c:v>
                </c:pt>
                <c:pt idx="12595">
                  <c:v>7.1717499999999994E-8</c:v>
                </c:pt>
                <c:pt idx="12596">
                  <c:v>7.1723699999999998E-8</c:v>
                </c:pt>
                <c:pt idx="12597">
                  <c:v>7.1729999999999994E-8</c:v>
                </c:pt>
                <c:pt idx="12598">
                  <c:v>7.1736199999999999E-8</c:v>
                </c:pt>
                <c:pt idx="12599">
                  <c:v>7.1742499999999995E-8</c:v>
                </c:pt>
                <c:pt idx="12600">
                  <c:v>7.17487E-8</c:v>
                </c:pt>
                <c:pt idx="12601">
                  <c:v>7.1754999999999996E-8</c:v>
                </c:pt>
                <c:pt idx="12602">
                  <c:v>7.1761200000000001E-8</c:v>
                </c:pt>
                <c:pt idx="12603">
                  <c:v>7.1767499999999997E-8</c:v>
                </c:pt>
                <c:pt idx="12604">
                  <c:v>7.1773700000000002E-8</c:v>
                </c:pt>
                <c:pt idx="12605">
                  <c:v>7.1779999999999998E-8</c:v>
                </c:pt>
                <c:pt idx="12606">
                  <c:v>7.1786200000000003E-8</c:v>
                </c:pt>
                <c:pt idx="12607">
                  <c:v>7.1792499999999999E-8</c:v>
                </c:pt>
                <c:pt idx="12608">
                  <c:v>7.1798700000000004E-8</c:v>
                </c:pt>
                <c:pt idx="12609">
                  <c:v>7.1805E-8</c:v>
                </c:pt>
                <c:pt idx="12610">
                  <c:v>7.1811200000000004E-8</c:v>
                </c:pt>
                <c:pt idx="12611">
                  <c:v>7.1817500000000001E-8</c:v>
                </c:pt>
                <c:pt idx="12612">
                  <c:v>7.1823700000000005E-8</c:v>
                </c:pt>
                <c:pt idx="12613">
                  <c:v>7.1830000000000002E-8</c:v>
                </c:pt>
                <c:pt idx="12614">
                  <c:v>7.1836200000000006E-8</c:v>
                </c:pt>
                <c:pt idx="12615">
                  <c:v>7.1842500000000003E-8</c:v>
                </c:pt>
                <c:pt idx="12616">
                  <c:v>7.1848699999999994E-8</c:v>
                </c:pt>
                <c:pt idx="12617">
                  <c:v>7.1855000000000004E-8</c:v>
                </c:pt>
                <c:pt idx="12618">
                  <c:v>7.1861199999999995E-8</c:v>
                </c:pt>
                <c:pt idx="12619">
                  <c:v>7.1867500000000005E-8</c:v>
                </c:pt>
                <c:pt idx="12620">
                  <c:v>7.1873699999999996E-8</c:v>
                </c:pt>
                <c:pt idx="12621">
                  <c:v>7.1880000000000006E-8</c:v>
                </c:pt>
                <c:pt idx="12622">
                  <c:v>7.1886199999999997E-8</c:v>
                </c:pt>
                <c:pt idx="12623">
                  <c:v>7.1892499999999993E-8</c:v>
                </c:pt>
                <c:pt idx="12624">
                  <c:v>7.1898699999999998E-8</c:v>
                </c:pt>
                <c:pt idx="12625">
                  <c:v>7.1904999999999994E-8</c:v>
                </c:pt>
                <c:pt idx="12626">
                  <c:v>7.1911199999999999E-8</c:v>
                </c:pt>
                <c:pt idx="12627">
                  <c:v>7.1917499999999995E-8</c:v>
                </c:pt>
                <c:pt idx="12628">
                  <c:v>7.19237E-8</c:v>
                </c:pt>
                <c:pt idx="12629">
                  <c:v>7.1929999999999996E-8</c:v>
                </c:pt>
                <c:pt idx="12630">
                  <c:v>7.1936200000000001E-8</c:v>
                </c:pt>
                <c:pt idx="12631">
                  <c:v>7.1942499999999997E-8</c:v>
                </c:pt>
                <c:pt idx="12632">
                  <c:v>7.1948700000000002E-8</c:v>
                </c:pt>
                <c:pt idx="12633">
                  <c:v>7.1954999999999998E-8</c:v>
                </c:pt>
                <c:pt idx="12634">
                  <c:v>7.1961200000000003E-8</c:v>
                </c:pt>
                <c:pt idx="12635">
                  <c:v>7.1967499999999999E-8</c:v>
                </c:pt>
                <c:pt idx="12636">
                  <c:v>7.1973700000000003E-8</c:v>
                </c:pt>
                <c:pt idx="12637">
                  <c:v>7.198E-8</c:v>
                </c:pt>
                <c:pt idx="12638">
                  <c:v>7.1986200000000004E-8</c:v>
                </c:pt>
                <c:pt idx="12639">
                  <c:v>7.1992500000000001E-8</c:v>
                </c:pt>
                <c:pt idx="12640">
                  <c:v>7.1998700000000005E-8</c:v>
                </c:pt>
                <c:pt idx="12641">
                  <c:v>7.2005000000000002E-8</c:v>
                </c:pt>
                <c:pt idx="12642">
                  <c:v>7.2011200000000006E-8</c:v>
                </c:pt>
                <c:pt idx="12643">
                  <c:v>7.2017500000000003E-8</c:v>
                </c:pt>
                <c:pt idx="12644">
                  <c:v>7.2023699999999994E-8</c:v>
                </c:pt>
                <c:pt idx="12645">
                  <c:v>7.2030000000000004E-8</c:v>
                </c:pt>
                <c:pt idx="12646">
                  <c:v>7.2036199999999995E-8</c:v>
                </c:pt>
                <c:pt idx="12647">
                  <c:v>7.2042500000000005E-8</c:v>
                </c:pt>
                <c:pt idx="12648">
                  <c:v>7.2048699999999996E-8</c:v>
                </c:pt>
                <c:pt idx="12649">
                  <c:v>7.2055000000000006E-8</c:v>
                </c:pt>
                <c:pt idx="12650">
                  <c:v>7.2061199999999997E-8</c:v>
                </c:pt>
                <c:pt idx="12651">
                  <c:v>7.2067500000000007E-8</c:v>
                </c:pt>
                <c:pt idx="12652">
                  <c:v>7.2073699999999998E-8</c:v>
                </c:pt>
                <c:pt idx="12653">
                  <c:v>7.2079999999999994E-8</c:v>
                </c:pt>
                <c:pt idx="12654">
                  <c:v>7.2086199999999999E-8</c:v>
                </c:pt>
                <c:pt idx="12655">
                  <c:v>7.2092499999999995E-8</c:v>
                </c:pt>
                <c:pt idx="12656">
                  <c:v>7.20987E-8</c:v>
                </c:pt>
                <c:pt idx="12657">
                  <c:v>7.2104999999999996E-8</c:v>
                </c:pt>
                <c:pt idx="12658">
                  <c:v>7.2111200000000001E-8</c:v>
                </c:pt>
                <c:pt idx="12659">
                  <c:v>7.2117499999999997E-8</c:v>
                </c:pt>
                <c:pt idx="12660">
                  <c:v>7.2123700000000001E-8</c:v>
                </c:pt>
                <c:pt idx="12661">
                  <c:v>7.2129999999999998E-8</c:v>
                </c:pt>
                <c:pt idx="12662">
                  <c:v>7.2136200000000002E-8</c:v>
                </c:pt>
                <c:pt idx="12663">
                  <c:v>7.2142499999999999E-8</c:v>
                </c:pt>
                <c:pt idx="12664">
                  <c:v>7.2148700000000003E-8</c:v>
                </c:pt>
                <c:pt idx="12665">
                  <c:v>7.2155E-8</c:v>
                </c:pt>
                <c:pt idx="12666">
                  <c:v>7.2161200000000004E-8</c:v>
                </c:pt>
                <c:pt idx="12667">
                  <c:v>7.2167500000000001E-8</c:v>
                </c:pt>
                <c:pt idx="12668">
                  <c:v>7.2173700000000005E-8</c:v>
                </c:pt>
                <c:pt idx="12669">
                  <c:v>7.2180000000000002E-8</c:v>
                </c:pt>
                <c:pt idx="12670">
                  <c:v>7.2186200000000006E-8</c:v>
                </c:pt>
                <c:pt idx="12671">
                  <c:v>7.2192500000000003E-8</c:v>
                </c:pt>
                <c:pt idx="12672">
                  <c:v>7.2198699999999994E-8</c:v>
                </c:pt>
                <c:pt idx="12673">
                  <c:v>7.2205000000000004E-8</c:v>
                </c:pt>
                <c:pt idx="12674">
                  <c:v>7.2211199999999995E-8</c:v>
                </c:pt>
                <c:pt idx="12675">
                  <c:v>7.2217500000000005E-8</c:v>
                </c:pt>
                <c:pt idx="12676">
                  <c:v>7.2223699999999996E-8</c:v>
                </c:pt>
                <c:pt idx="12677">
                  <c:v>7.2230000000000006E-8</c:v>
                </c:pt>
                <c:pt idx="12678">
                  <c:v>7.2236199999999997E-8</c:v>
                </c:pt>
                <c:pt idx="12679">
                  <c:v>7.2242500000000006E-8</c:v>
                </c:pt>
                <c:pt idx="12680">
                  <c:v>7.2248699999999998E-8</c:v>
                </c:pt>
                <c:pt idx="12681">
                  <c:v>7.2254999999999994E-8</c:v>
                </c:pt>
                <c:pt idx="12682">
                  <c:v>7.2261199999999999E-8</c:v>
                </c:pt>
                <c:pt idx="12683">
                  <c:v>7.2267499999999995E-8</c:v>
                </c:pt>
                <c:pt idx="12684">
                  <c:v>7.22737E-8</c:v>
                </c:pt>
                <c:pt idx="12685">
                  <c:v>7.2279999999999996E-8</c:v>
                </c:pt>
                <c:pt idx="12686">
                  <c:v>7.22862E-8</c:v>
                </c:pt>
                <c:pt idx="12687">
                  <c:v>7.2292499999999997E-8</c:v>
                </c:pt>
                <c:pt idx="12688">
                  <c:v>7.2298700000000001E-8</c:v>
                </c:pt>
                <c:pt idx="12689">
                  <c:v>7.2304999999999998E-8</c:v>
                </c:pt>
                <c:pt idx="12690">
                  <c:v>7.2311200000000002E-8</c:v>
                </c:pt>
                <c:pt idx="12691">
                  <c:v>7.2317499999999999E-8</c:v>
                </c:pt>
                <c:pt idx="12692">
                  <c:v>7.2323700000000003E-8</c:v>
                </c:pt>
                <c:pt idx="12693">
                  <c:v>7.233E-8</c:v>
                </c:pt>
                <c:pt idx="12694">
                  <c:v>7.2336200000000004E-8</c:v>
                </c:pt>
                <c:pt idx="12695">
                  <c:v>7.2342500000000001E-8</c:v>
                </c:pt>
                <c:pt idx="12696">
                  <c:v>7.2348700000000005E-8</c:v>
                </c:pt>
                <c:pt idx="12697">
                  <c:v>7.2355000000000002E-8</c:v>
                </c:pt>
                <c:pt idx="12698">
                  <c:v>7.2361200000000006E-8</c:v>
                </c:pt>
                <c:pt idx="12699">
                  <c:v>7.2367500000000003E-8</c:v>
                </c:pt>
                <c:pt idx="12700">
                  <c:v>7.2373699999999994E-8</c:v>
                </c:pt>
                <c:pt idx="12701">
                  <c:v>7.2380000000000004E-8</c:v>
                </c:pt>
                <c:pt idx="12702">
                  <c:v>7.2386199999999995E-8</c:v>
                </c:pt>
                <c:pt idx="12703">
                  <c:v>7.2392500000000005E-8</c:v>
                </c:pt>
                <c:pt idx="12704">
                  <c:v>7.2398699999999996E-8</c:v>
                </c:pt>
                <c:pt idx="12705">
                  <c:v>7.2405000000000005E-8</c:v>
                </c:pt>
                <c:pt idx="12706">
                  <c:v>7.2411199999999997E-8</c:v>
                </c:pt>
                <c:pt idx="12707">
                  <c:v>7.2417500000000006E-8</c:v>
                </c:pt>
                <c:pt idx="12708">
                  <c:v>7.2423699999999998E-8</c:v>
                </c:pt>
                <c:pt idx="12709">
                  <c:v>7.2429999999999994E-8</c:v>
                </c:pt>
                <c:pt idx="12710">
                  <c:v>7.2436199999999998E-8</c:v>
                </c:pt>
                <c:pt idx="12711">
                  <c:v>7.2442499999999995E-8</c:v>
                </c:pt>
                <c:pt idx="12712">
                  <c:v>7.2448699999999999E-8</c:v>
                </c:pt>
                <c:pt idx="12713">
                  <c:v>7.2454999999999996E-8</c:v>
                </c:pt>
                <c:pt idx="12714">
                  <c:v>7.24612E-8</c:v>
                </c:pt>
                <c:pt idx="12715">
                  <c:v>7.2467499999999997E-8</c:v>
                </c:pt>
                <c:pt idx="12716">
                  <c:v>7.2473700000000001E-8</c:v>
                </c:pt>
                <c:pt idx="12717">
                  <c:v>7.2479999999999998E-8</c:v>
                </c:pt>
                <c:pt idx="12718">
                  <c:v>7.2486200000000002E-8</c:v>
                </c:pt>
                <c:pt idx="12719">
                  <c:v>7.2492499999999999E-8</c:v>
                </c:pt>
                <c:pt idx="12720">
                  <c:v>7.2498700000000003E-8</c:v>
                </c:pt>
                <c:pt idx="12721">
                  <c:v>7.2505E-8</c:v>
                </c:pt>
                <c:pt idx="12722">
                  <c:v>7.2511200000000004E-8</c:v>
                </c:pt>
                <c:pt idx="12723">
                  <c:v>7.2517500000000001E-8</c:v>
                </c:pt>
                <c:pt idx="12724">
                  <c:v>7.2523700000000005E-8</c:v>
                </c:pt>
                <c:pt idx="12725">
                  <c:v>7.2530000000000002E-8</c:v>
                </c:pt>
                <c:pt idx="12726">
                  <c:v>7.2536200000000006E-8</c:v>
                </c:pt>
                <c:pt idx="12727">
                  <c:v>7.2542500000000003E-8</c:v>
                </c:pt>
                <c:pt idx="12728">
                  <c:v>7.2548699999999994E-8</c:v>
                </c:pt>
                <c:pt idx="12729">
                  <c:v>7.2555000000000003E-8</c:v>
                </c:pt>
                <c:pt idx="12730">
                  <c:v>7.2561199999999995E-8</c:v>
                </c:pt>
                <c:pt idx="12731">
                  <c:v>7.2567500000000004E-8</c:v>
                </c:pt>
                <c:pt idx="12732">
                  <c:v>7.2573699999999996E-8</c:v>
                </c:pt>
                <c:pt idx="12733">
                  <c:v>7.2580000000000005E-8</c:v>
                </c:pt>
                <c:pt idx="12734">
                  <c:v>7.2586199999999997E-8</c:v>
                </c:pt>
                <c:pt idx="12735">
                  <c:v>7.2592500000000006E-8</c:v>
                </c:pt>
                <c:pt idx="12736">
                  <c:v>7.2598699999999997E-8</c:v>
                </c:pt>
                <c:pt idx="12737">
                  <c:v>7.2604999999999994E-8</c:v>
                </c:pt>
                <c:pt idx="12738">
                  <c:v>7.2611199999999998E-8</c:v>
                </c:pt>
                <c:pt idx="12739">
                  <c:v>7.2617499999999995E-8</c:v>
                </c:pt>
                <c:pt idx="12740">
                  <c:v>7.2623699999999999E-8</c:v>
                </c:pt>
                <c:pt idx="12741">
                  <c:v>7.2629999999999996E-8</c:v>
                </c:pt>
                <c:pt idx="12742">
                  <c:v>7.26362E-8</c:v>
                </c:pt>
                <c:pt idx="12743">
                  <c:v>7.2642499999999997E-8</c:v>
                </c:pt>
                <c:pt idx="12744">
                  <c:v>7.2648700000000001E-8</c:v>
                </c:pt>
                <c:pt idx="12745">
                  <c:v>7.2654999999999998E-8</c:v>
                </c:pt>
                <c:pt idx="12746">
                  <c:v>7.2661200000000002E-8</c:v>
                </c:pt>
                <c:pt idx="12747">
                  <c:v>7.2667499999999999E-8</c:v>
                </c:pt>
                <c:pt idx="12748">
                  <c:v>7.2673700000000003E-8</c:v>
                </c:pt>
                <c:pt idx="12749">
                  <c:v>7.268E-8</c:v>
                </c:pt>
                <c:pt idx="12750">
                  <c:v>7.2686200000000004E-8</c:v>
                </c:pt>
                <c:pt idx="12751">
                  <c:v>7.2692500000000001E-8</c:v>
                </c:pt>
                <c:pt idx="12752">
                  <c:v>7.2698700000000005E-8</c:v>
                </c:pt>
                <c:pt idx="12753">
                  <c:v>7.2705000000000002E-8</c:v>
                </c:pt>
                <c:pt idx="12754">
                  <c:v>7.2711200000000006E-8</c:v>
                </c:pt>
                <c:pt idx="12755">
                  <c:v>7.2717500000000002E-8</c:v>
                </c:pt>
                <c:pt idx="12756">
                  <c:v>7.2723699999999994E-8</c:v>
                </c:pt>
                <c:pt idx="12757">
                  <c:v>7.2730000000000003E-8</c:v>
                </c:pt>
                <c:pt idx="12758">
                  <c:v>7.2736199999999995E-8</c:v>
                </c:pt>
                <c:pt idx="12759">
                  <c:v>7.2742500000000004E-8</c:v>
                </c:pt>
                <c:pt idx="12760">
                  <c:v>7.2748699999999995E-8</c:v>
                </c:pt>
                <c:pt idx="12761">
                  <c:v>7.2755000000000005E-8</c:v>
                </c:pt>
                <c:pt idx="12762">
                  <c:v>7.2761199999999996E-8</c:v>
                </c:pt>
                <c:pt idx="12763">
                  <c:v>7.2767500000000006E-8</c:v>
                </c:pt>
                <c:pt idx="12764">
                  <c:v>7.2773699999999997E-8</c:v>
                </c:pt>
                <c:pt idx="12765">
                  <c:v>7.2779999999999994E-8</c:v>
                </c:pt>
                <c:pt idx="12766">
                  <c:v>7.2786199999999998E-8</c:v>
                </c:pt>
                <c:pt idx="12767">
                  <c:v>7.2792499999999995E-8</c:v>
                </c:pt>
                <c:pt idx="12768">
                  <c:v>7.2798699999999999E-8</c:v>
                </c:pt>
                <c:pt idx="12769">
                  <c:v>7.2804999999999996E-8</c:v>
                </c:pt>
                <c:pt idx="12770">
                  <c:v>7.28112E-8</c:v>
                </c:pt>
                <c:pt idx="12771">
                  <c:v>7.2817499999999997E-8</c:v>
                </c:pt>
                <c:pt idx="12772">
                  <c:v>7.2823700000000001E-8</c:v>
                </c:pt>
                <c:pt idx="12773">
                  <c:v>7.2829999999999998E-8</c:v>
                </c:pt>
                <c:pt idx="12774">
                  <c:v>7.2836200000000002E-8</c:v>
                </c:pt>
                <c:pt idx="12775">
                  <c:v>7.2842499999999999E-8</c:v>
                </c:pt>
                <c:pt idx="12776">
                  <c:v>7.2848700000000003E-8</c:v>
                </c:pt>
                <c:pt idx="12777">
                  <c:v>7.2855E-8</c:v>
                </c:pt>
                <c:pt idx="12778">
                  <c:v>7.2861200000000004E-8</c:v>
                </c:pt>
                <c:pt idx="12779">
                  <c:v>7.2867500000000001E-8</c:v>
                </c:pt>
                <c:pt idx="12780">
                  <c:v>7.2873700000000005E-8</c:v>
                </c:pt>
                <c:pt idx="12781">
                  <c:v>7.2880000000000001E-8</c:v>
                </c:pt>
                <c:pt idx="12782">
                  <c:v>7.2886200000000006E-8</c:v>
                </c:pt>
                <c:pt idx="12783">
                  <c:v>7.2892500000000002E-8</c:v>
                </c:pt>
                <c:pt idx="12784">
                  <c:v>7.2898699999999994E-8</c:v>
                </c:pt>
                <c:pt idx="12785">
                  <c:v>7.2905000000000003E-8</c:v>
                </c:pt>
                <c:pt idx="12786">
                  <c:v>7.2911199999999994E-8</c:v>
                </c:pt>
                <c:pt idx="12787">
                  <c:v>7.2917500000000004E-8</c:v>
                </c:pt>
                <c:pt idx="12788">
                  <c:v>7.2923699999999995E-8</c:v>
                </c:pt>
                <c:pt idx="12789">
                  <c:v>7.2930000000000005E-8</c:v>
                </c:pt>
                <c:pt idx="12790">
                  <c:v>7.2936199999999996E-8</c:v>
                </c:pt>
                <c:pt idx="12791">
                  <c:v>7.2942500000000006E-8</c:v>
                </c:pt>
                <c:pt idx="12792">
                  <c:v>7.2948699999999997E-8</c:v>
                </c:pt>
                <c:pt idx="12793">
                  <c:v>7.2954999999999994E-8</c:v>
                </c:pt>
                <c:pt idx="12794">
                  <c:v>7.2961199999999998E-8</c:v>
                </c:pt>
                <c:pt idx="12795">
                  <c:v>7.2967499999999995E-8</c:v>
                </c:pt>
                <c:pt idx="12796">
                  <c:v>7.2973699999999999E-8</c:v>
                </c:pt>
                <c:pt idx="12797">
                  <c:v>7.2979999999999996E-8</c:v>
                </c:pt>
                <c:pt idx="12798">
                  <c:v>7.29862E-8</c:v>
                </c:pt>
                <c:pt idx="12799">
                  <c:v>7.2992499999999997E-8</c:v>
                </c:pt>
                <c:pt idx="12800">
                  <c:v>7.2998700000000001E-8</c:v>
                </c:pt>
                <c:pt idx="12801">
                  <c:v>7.3004999999999998E-8</c:v>
                </c:pt>
                <c:pt idx="12802">
                  <c:v>7.3011200000000002E-8</c:v>
                </c:pt>
                <c:pt idx="12803">
                  <c:v>7.3017499999999999E-8</c:v>
                </c:pt>
                <c:pt idx="12804">
                  <c:v>7.3023700000000003E-8</c:v>
                </c:pt>
                <c:pt idx="12805">
                  <c:v>7.3029999999999999E-8</c:v>
                </c:pt>
                <c:pt idx="12806">
                  <c:v>7.3036200000000004E-8</c:v>
                </c:pt>
                <c:pt idx="12807">
                  <c:v>7.30425E-8</c:v>
                </c:pt>
                <c:pt idx="12808">
                  <c:v>7.3048700000000005E-8</c:v>
                </c:pt>
                <c:pt idx="12809">
                  <c:v>7.3055000000000001E-8</c:v>
                </c:pt>
                <c:pt idx="12810">
                  <c:v>7.3061200000000006E-8</c:v>
                </c:pt>
                <c:pt idx="12811">
                  <c:v>7.3067500000000002E-8</c:v>
                </c:pt>
                <c:pt idx="12812">
                  <c:v>7.3073699999999993E-8</c:v>
                </c:pt>
                <c:pt idx="12813">
                  <c:v>7.3080000000000003E-8</c:v>
                </c:pt>
                <c:pt idx="12814">
                  <c:v>7.3086199999999994E-8</c:v>
                </c:pt>
                <c:pt idx="12815">
                  <c:v>7.3092500000000004E-8</c:v>
                </c:pt>
                <c:pt idx="12816">
                  <c:v>7.3098699999999995E-8</c:v>
                </c:pt>
                <c:pt idx="12817">
                  <c:v>7.3105000000000005E-8</c:v>
                </c:pt>
                <c:pt idx="12818">
                  <c:v>7.3111199999999996E-8</c:v>
                </c:pt>
                <c:pt idx="12819">
                  <c:v>7.3117500000000006E-8</c:v>
                </c:pt>
                <c:pt idx="12820">
                  <c:v>7.3123699999999997E-8</c:v>
                </c:pt>
                <c:pt idx="12821">
                  <c:v>7.3129999999999994E-8</c:v>
                </c:pt>
                <c:pt idx="12822">
                  <c:v>7.3136199999999998E-8</c:v>
                </c:pt>
                <c:pt idx="12823">
                  <c:v>7.3142499999999995E-8</c:v>
                </c:pt>
                <c:pt idx="12824">
                  <c:v>7.3148699999999999E-8</c:v>
                </c:pt>
                <c:pt idx="12825">
                  <c:v>7.3154999999999996E-8</c:v>
                </c:pt>
                <c:pt idx="12826">
                  <c:v>7.31612E-8</c:v>
                </c:pt>
                <c:pt idx="12827">
                  <c:v>7.3167499999999997E-8</c:v>
                </c:pt>
                <c:pt idx="12828">
                  <c:v>7.3173700000000001E-8</c:v>
                </c:pt>
                <c:pt idx="12829">
                  <c:v>7.3179999999999998E-8</c:v>
                </c:pt>
                <c:pt idx="12830">
                  <c:v>7.3186200000000002E-8</c:v>
                </c:pt>
                <c:pt idx="12831">
                  <c:v>7.3192499999999998E-8</c:v>
                </c:pt>
                <c:pt idx="12832">
                  <c:v>7.3198700000000003E-8</c:v>
                </c:pt>
                <c:pt idx="12833">
                  <c:v>7.3204999999999999E-8</c:v>
                </c:pt>
                <c:pt idx="12834">
                  <c:v>7.3211200000000004E-8</c:v>
                </c:pt>
                <c:pt idx="12835">
                  <c:v>7.32175E-8</c:v>
                </c:pt>
                <c:pt idx="12836">
                  <c:v>7.3223700000000005E-8</c:v>
                </c:pt>
                <c:pt idx="12837">
                  <c:v>7.3230000000000001E-8</c:v>
                </c:pt>
                <c:pt idx="12838">
                  <c:v>7.3236200000000006E-8</c:v>
                </c:pt>
                <c:pt idx="12839">
                  <c:v>7.3242500000000002E-8</c:v>
                </c:pt>
                <c:pt idx="12840">
                  <c:v>7.3248700000000007E-8</c:v>
                </c:pt>
                <c:pt idx="12841">
                  <c:v>7.3255000000000003E-8</c:v>
                </c:pt>
                <c:pt idx="12842">
                  <c:v>7.3261199999999994E-8</c:v>
                </c:pt>
                <c:pt idx="12843">
                  <c:v>7.3267500000000004E-8</c:v>
                </c:pt>
                <c:pt idx="12844">
                  <c:v>7.3273699999999995E-8</c:v>
                </c:pt>
                <c:pt idx="12845">
                  <c:v>7.3280000000000005E-8</c:v>
                </c:pt>
                <c:pt idx="12846">
                  <c:v>7.3286199999999996E-8</c:v>
                </c:pt>
                <c:pt idx="12847">
                  <c:v>7.3292500000000006E-8</c:v>
                </c:pt>
                <c:pt idx="12848">
                  <c:v>7.3298699999999997E-8</c:v>
                </c:pt>
                <c:pt idx="12849">
                  <c:v>7.3304999999999994E-8</c:v>
                </c:pt>
                <c:pt idx="12850">
                  <c:v>7.3311199999999998E-8</c:v>
                </c:pt>
                <c:pt idx="12851">
                  <c:v>7.3317499999999995E-8</c:v>
                </c:pt>
                <c:pt idx="12852">
                  <c:v>7.3323699999999999E-8</c:v>
                </c:pt>
                <c:pt idx="12853">
                  <c:v>7.3329999999999996E-8</c:v>
                </c:pt>
                <c:pt idx="12854">
                  <c:v>7.33362E-8</c:v>
                </c:pt>
                <c:pt idx="12855">
                  <c:v>7.3342499999999996E-8</c:v>
                </c:pt>
                <c:pt idx="12856">
                  <c:v>7.3348700000000001E-8</c:v>
                </c:pt>
                <c:pt idx="12857">
                  <c:v>7.3354999999999997E-8</c:v>
                </c:pt>
                <c:pt idx="12858">
                  <c:v>7.3361200000000002E-8</c:v>
                </c:pt>
                <c:pt idx="12859">
                  <c:v>7.3367499999999998E-8</c:v>
                </c:pt>
                <c:pt idx="12860">
                  <c:v>7.3373700000000003E-8</c:v>
                </c:pt>
                <c:pt idx="12861">
                  <c:v>7.3379999999999999E-8</c:v>
                </c:pt>
                <c:pt idx="12862">
                  <c:v>7.3386200000000004E-8</c:v>
                </c:pt>
                <c:pt idx="12863">
                  <c:v>7.33925E-8</c:v>
                </c:pt>
                <c:pt idx="12864">
                  <c:v>7.3398700000000005E-8</c:v>
                </c:pt>
                <c:pt idx="12865">
                  <c:v>7.3405000000000001E-8</c:v>
                </c:pt>
                <c:pt idx="12866">
                  <c:v>7.3411200000000006E-8</c:v>
                </c:pt>
                <c:pt idx="12867">
                  <c:v>7.3417500000000002E-8</c:v>
                </c:pt>
                <c:pt idx="12868">
                  <c:v>7.3423700000000007E-8</c:v>
                </c:pt>
                <c:pt idx="12869">
                  <c:v>7.3430000000000003E-8</c:v>
                </c:pt>
                <c:pt idx="12870">
                  <c:v>7.3436199999999994E-8</c:v>
                </c:pt>
                <c:pt idx="12871">
                  <c:v>7.3442500000000004E-8</c:v>
                </c:pt>
                <c:pt idx="12872">
                  <c:v>7.3448699999999995E-8</c:v>
                </c:pt>
                <c:pt idx="12873">
                  <c:v>7.3455000000000005E-8</c:v>
                </c:pt>
                <c:pt idx="12874">
                  <c:v>7.3461199999999996E-8</c:v>
                </c:pt>
                <c:pt idx="12875">
                  <c:v>7.3467500000000006E-8</c:v>
                </c:pt>
                <c:pt idx="12876">
                  <c:v>7.3473699999999997E-8</c:v>
                </c:pt>
                <c:pt idx="12877">
                  <c:v>7.3479999999999994E-8</c:v>
                </c:pt>
                <c:pt idx="12878">
                  <c:v>7.3486199999999998E-8</c:v>
                </c:pt>
                <c:pt idx="12879">
                  <c:v>7.3492499999999995E-8</c:v>
                </c:pt>
                <c:pt idx="12880">
                  <c:v>7.3498699999999999E-8</c:v>
                </c:pt>
                <c:pt idx="12881">
                  <c:v>7.3504999999999995E-8</c:v>
                </c:pt>
                <c:pt idx="12882">
                  <c:v>7.35112E-8</c:v>
                </c:pt>
                <c:pt idx="12883">
                  <c:v>7.3517499999999996E-8</c:v>
                </c:pt>
                <c:pt idx="12884">
                  <c:v>7.3523700000000001E-8</c:v>
                </c:pt>
                <c:pt idx="12885">
                  <c:v>7.3529999999999997E-8</c:v>
                </c:pt>
                <c:pt idx="12886">
                  <c:v>7.3536200000000002E-8</c:v>
                </c:pt>
                <c:pt idx="12887">
                  <c:v>7.3542499999999998E-8</c:v>
                </c:pt>
                <c:pt idx="12888">
                  <c:v>7.3548700000000003E-8</c:v>
                </c:pt>
                <c:pt idx="12889">
                  <c:v>7.3554999999999999E-8</c:v>
                </c:pt>
                <c:pt idx="12890">
                  <c:v>7.3561200000000004E-8</c:v>
                </c:pt>
                <c:pt idx="12891">
                  <c:v>7.35675E-8</c:v>
                </c:pt>
                <c:pt idx="12892">
                  <c:v>7.3573700000000005E-8</c:v>
                </c:pt>
                <c:pt idx="12893">
                  <c:v>7.3580000000000001E-8</c:v>
                </c:pt>
                <c:pt idx="12894">
                  <c:v>7.3586200000000005E-8</c:v>
                </c:pt>
                <c:pt idx="12895">
                  <c:v>7.3592500000000002E-8</c:v>
                </c:pt>
                <c:pt idx="12896">
                  <c:v>7.3598700000000006E-8</c:v>
                </c:pt>
                <c:pt idx="12897">
                  <c:v>7.3605000000000003E-8</c:v>
                </c:pt>
                <c:pt idx="12898">
                  <c:v>7.3611199999999994E-8</c:v>
                </c:pt>
                <c:pt idx="12899">
                  <c:v>7.3617500000000004E-8</c:v>
                </c:pt>
                <c:pt idx="12900">
                  <c:v>7.3623699999999995E-8</c:v>
                </c:pt>
                <c:pt idx="12901">
                  <c:v>7.3630000000000005E-8</c:v>
                </c:pt>
                <c:pt idx="12902">
                  <c:v>7.3636199999999996E-8</c:v>
                </c:pt>
                <c:pt idx="12903">
                  <c:v>7.3642500000000006E-8</c:v>
                </c:pt>
                <c:pt idx="12904">
                  <c:v>7.3648699999999997E-8</c:v>
                </c:pt>
                <c:pt idx="12905">
                  <c:v>7.3654999999999993E-8</c:v>
                </c:pt>
                <c:pt idx="12906">
                  <c:v>7.3661199999999998E-8</c:v>
                </c:pt>
                <c:pt idx="12907">
                  <c:v>7.3667499999999994E-8</c:v>
                </c:pt>
                <c:pt idx="12908">
                  <c:v>7.3673699999999999E-8</c:v>
                </c:pt>
                <c:pt idx="12909">
                  <c:v>7.3679999999999995E-8</c:v>
                </c:pt>
                <c:pt idx="12910">
                  <c:v>7.36862E-8</c:v>
                </c:pt>
                <c:pt idx="12911">
                  <c:v>7.3692499999999996E-8</c:v>
                </c:pt>
                <c:pt idx="12912">
                  <c:v>7.3698700000000001E-8</c:v>
                </c:pt>
                <c:pt idx="12913">
                  <c:v>7.3704999999999997E-8</c:v>
                </c:pt>
                <c:pt idx="12914">
                  <c:v>7.3711200000000002E-8</c:v>
                </c:pt>
                <c:pt idx="12915">
                  <c:v>7.3717499999999998E-8</c:v>
                </c:pt>
                <c:pt idx="12916">
                  <c:v>7.3723700000000003E-8</c:v>
                </c:pt>
                <c:pt idx="12917">
                  <c:v>7.3729999999999999E-8</c:v>
                </c:pt>
                <c:pt idx="12918">
                  <c:v>7.3736200000000004E-8</c:v>
                </c:pt>
                <c:pt idx="12919">
                  <c:v>7.37425E-8</c:v>
                </c:pt>
                <c:pt idx="12920">
                  <c:v>7.3748700000000004E-8</c:v>
                </c:pt>
                <c:pt idx="12921">
                  <c:v>7.3755000000000001E-8</c:v>
                </c:pt>
                <c:pt idx="12922">
                  <c:v>7.3761200000000005E-8</c:v>
                </c:pt>
                <c:pt idx="12923">
                  <c:v>7.3767500000000002E-8</c:v>
                </c:pt>
                <c:pt idx="12924">
                  <c:v>7.3773700000000006E-8</c:v>
                </c:pt>
                <c:pt idx="12925">
                  <c:v>7.3780000000000003E-8</c:v>
                </c:pt>
                <c:pt idx="12926">
                  <c:v>7.3786199999999994E-8</c:v>
                </c:pt>
                <c:pt idx="12927">
                  <c:v>7.3792500000000004E-8</c:v>
                </c:pt>
                <c:pt idx="12928">
                  <c:v>7.3798699999999995E-8</c:v>
                </c:pt>
                <c:pt idx="12929">
                  <c:v>7.3805000000000005E-8</c:v>
                </c:pt>
                <c:pt idx="12930">
                  <c:v>7.3811199999999996E-8</c:v>
                </c:pt>
                <c:pt idx="12931">
                  <c:v>7.3817500000000006E-8</c:v>
                </c:pt>
                <c:pt idx="12932">
                  <c:v>7.3823699999999997E-8</c:v>
                </c:pt>
                <c:pt idx="12933">
                  <c:v>7.3829999999999993E-8</c:v>
                </c:pt>
                <c:pt idx="12934">
                  <c:v>7.3836199999999998E-8</c:v>
                </c:pt>
                <c:pt idx="12935">
                  <c:v>7.3842499999999994E-8</c:v>
                </c:pt>
                <c:pt idx="12936">
                  <c:v>7.3848699999999999E-8</c:v>
                </c:pt>
                <c:pt idx="12937">
                  <c:v>7.3854999999999995E-8</c:v>
                </c:pt>
                <c:pt idx="12938">
                  <c:v>7.38612E-8</c:v>
                </c:pt>
                <c:pt idx="12939">
                  <c:v>7.3867499999999996E-8</c:v>
                </c:pt>
                <c:pt idx="12940">
                  <c:v>7.3873700000000001E-8</c:v>
                </c:pt>
                <c:pt idx="12941">
                  <c:v>7.3879999999999997E-8</c:v>
                </c:pt>
                <c:pt idx="12942">
                  <c:v>7.3886200000000002E-8</c:v>
                </c:pt>
                <c:pt idx="12943">
                  <c:v>7.3892499999999998E-8</c:v>
                </c:pt>
                <c:pt idx="12944">
                  <c:v>7.3898700000000002E-8</c:v>
                </c:pt>
                <c:pt idx="12945">
                  <c:v>7.3904999999999999E-8</c:v>
                </c:pt>
                <c:pt idx="12946">
                  <c:v>7.3911200000000003E-8</c:v>
                </c:pt>
                <c:pt idx="12947">
                  <c:v>7.39175E-8</c:v>
                </c:pt>
                <c:pt idx="12948">
                  <c:v>7.3923700000000004E-8</c:v>
                </c:pt>
                <c:pt idx="12949">
                  <c:v>7.3930000000000001E-8</c:v>
                </c:pt>
                <c:pt idx="12950">
                  <c:v>7.3936200000000005E-8</c:v>
                </c:pt>
                <c:pt idx="12951">
                  <c:v>7.3942500000000002E-8</c:v>
                </c:pt>
                <c:pt idx="12952">
                  <c:v>7.3948700000000006E-8</c:v>
                </c:pt>
                <c:pt idx="12953">
                  <c:v>7.3955000000000003E-8</c:v>
                </c:pt>
                <c:pt idx="12954">
                  <c:v>7.3961199999999994E-8</c:v>
                </c:pt>
                <c:pt idx="12955">
                  <c:v>7.3967500000000004E-8</c:v>
                </c:pt>
                <c:pt idx="12956">
                  <c:v>7.3973699999999995E-8</c:v>
                </c:pt>
                <c:pt idx="12957">
                  <c:v>7.3980000000000005E-8</c:v>
                </c:pt>
                <c:pt idx="12958">
                  <c:v>7.3986199999999996E-8</c:v>
                </c:pt>
                <c:pt idx="12959">
                  <c:v>7.3992500000000006E-8</c:v>
                </c:pt>
                <c:pt idx="12960">
                  <c:v>7.3998699999999997E-8</c:v>
                </c:pt>
                <c:pt idx="12961">
                  <c:v>7.4005000000000007E-8</c:v>
                </c:pt>
                <c:pt idx="12962">
                  <c:v>7.4011199999999998E-8</c:v>
                </c:pt>
                <c:pt idx="12963">
                  <c:v>7.4017499999999994E-8</c:v>
                </c:pt>
                <c:pt idx="12964">
                  <c:v>7.4023699999999999E-8</c:v>
                </c:pt>
                <c:pt idx="12965">
                  <c:v>7.4029999999999995E-8</c:v>
                </c:pt>
                <c:pt idx="12966">
                  <c:v>7.40362E-8</c:v>
                </c:pt>
                <c:pt idx="12967">
                  <c:v>7.4042499999999996E-8</c:v>
                </c:pt>
                <c:pt idx="12968">
                  <c:v>7.4048700000000001E-8</c:v>
                </c:pt>
                <c:pt idx="12969">
                  <c:v>7.4054999999999997E-8</c:v>
                </c:pt>
                <c:pt idx="12970">
                  <c:v>7.4061200000000001E-8</c:v>
                </c:pt>
                <c:pt idx="12971">
                  <c:v>7.4067499999999998E-8</c:v>
                </c:pt>
                <c:pt idx="12972">
                  <c:v>7.4073700000000002E-8</c:v>
                </c:pt>
                <c:pt idx="12973">
                  <c:v>7.4079999999999999E-8</c:v>
                </c:pt>
                <c:pt idx="12974">
                  <c:v>7.4086200000000003E-8</c:v>
                </c:pt>
                <c:pt idx="12975">
                  <c:v>7.40925E-8</c:v>
                </c:pt>
                <c:pt idx="12976">
                  <c:v>7.4098700000000004E-8</c:v>
                </c:pt>
                <c:pt idx="12977">
                  <c:v>7.4105000000000001E-8</c:v>
                </c:pt>
                <c:pt idx="12978">
                  <c:v>7.4111200000000005E-8</c:v>
                </c:pt>
                <c:pt idx="12979">
                  <c:v>7.4117500000000002E-8</c:v>
                </c:pt>
                <c:pt idx="12980">
                  <c:v>7.4123700000000006E-8</c:v>
                </c:pt>
                <c:pt idx="12981">
                  <c:v>7.4130000000000003E-8</c:v>
                </c:pt>
                <c:pt idx="12982">
                  <c:v>7.4136199999999994E-8</c:v>
                </c:pt>
                <c:pt idx="12983">
                  <c:v>7.4142500000000004E-8</c:v>
                </c:pt>
                <c:pt idx="12984">
                  <c:v>7.4148699999999995E-8</c:v>
                </c:pt>
                <c:pt idx="12985">
                  <c:v>7.4155000000000005E-8</c:v>
                </c:pt>
                <c:pt idx="12986">
                  <c:v>7.4161199999999996E-8</c:v>
                </c:pt>
                <c:pt idx="12987">
                  <c:v>7.4167500000000006E-8</c:v>
                </c:pt>
                <c:pt idx="12988">
                  <c:v>7.4173699999999997E-8</c:v>
                </c:pt>
                <c:pt idx="12989">
                  <c:v>7.4180000000000006E-8</c:v>
                </c:pt>
                <c:pt idx="12990">
                  <c:v>7.4186199999999998E-8</c:v>
                </c:pt>
                <c:pt idx="12991">
                  <c:v>7.4192499999999994E-8</c:v>
                </c:pt>
                <c:pt idx="12992">
                  <c:v>7.4198699999999999E-8</c:v>
                </c:pt>
                <c:pt idx="12993">
                  <c:v>7.4204999999999995E-8</c:v>
                </c:pt>
                <c:pt idx="12994">
                  <c:v>7.4211199999999999E-8</c:v>
                </c:pt>
                <c:pt idx="12995">
                  <c:v>7.4217499999999996E-8</c:v>
                </c:pt>
                <c:pt idx="12996">
                  <c:v>7.42237E-8</c:v>
                </c:pt>
                <c:pt idx="12997">
                  <c:v>7.4229999999999997E-8</c:v>
                </c:pt>
                <c:pt idx="12998">
                  <c:v>7.4236200000000001E-8</c:v>
                </c:pt>
                <c:pt idx="12999">
                  <c:v>7.4242499999999998E-8</c:v>
                </c:pt>
                <c:pt idx="13000">
                  <c:v>7.4248700000000002E-8</c:v>
                </c:pt>
                <c:pt idx="13001">
                  <c:v>7.4254999999999999E-8</c:v>
                </c:pt>
                <c:pt idx="13002">
                  <c:v>7.4261200000000003E-8</c:v>
                </c:pt>
                <c:pt idx="13003">
                  <c:v>7.42675E-8</c:v>
                </c:pt>
                <c:pt idx="13004">
                  <c:v>7.4273700000000004E-8</c:v>
                </c:pt>
                <c:pt idx="13005">
                  <c:v>7.4280000000000001E-8</c:v>
                </c:pt>
                <c:pt idx="13006">
                  <c:v>7.4286200000000005E-8</c:v>
                </c:pt>
                <c:pt idx="13007">
                  <c:v>7.4292500000000002E-8</c:v>
                </c:pt>
                <c:pt idx="13008">
                  <c:v>7.4298700000000006E-8</c:v>
                </c:pt>
                <c:pt idx="13009">
                  <c:v>7.4305000000000003E-8</c:v>
                </c:pt>
                <c:pt idx="13010">
                  <c:v>7.4311199999999994E-8</c:v>
                </c:pt>
                <c:pt idx="13011">
                  <c:v>7.4317500000000004E-8</c:v>
                </c:pt>
                <c:pt idx="13012">
                  <c:v>7.4323699999999995E-8</c:v>
                </c:pt>
                <c:pt idx="13013">
                  <c:v>7.4330000000000005E-8</c:v>
                </c:pt>
                <c:pt idx="13014">
                  <c:v>7.4336199999999996E-8</c:v>
                </c:pt>
                <c:pt idx="13015">
                  <c:v>7.4342500000000005E-8</c:v>
                </c:pt>
                <c:pt idx="13016">
                  <c:v>7.4348699999999997E-8</c:v>
                </c:pt>
                <c:pt idx="13017">
                  <c:v>7.4355000000000006E-8</c:v>
                </c:pt>
                <c:pt idx="13018">
                  <c:v>7.4361199999999998E-8</c:v>
                </c:pt>
                <c:pt idx="13019">
                  <c:v>7.4367499999999994E-8</c:v>
                </c:pt>
                <c:pt idx="13020">
                  <c:v>7.4373699999999998E-8</c:v>
                </c:pt>
                <c:pt idx="13021">
                  <c:v>7.4379999999999995E-8</c:v>
                </c:pt>
                <c:pt idx="13022">
                  <c:v>7.4386199999999999E-8</c:v>
                </c:pt>
                <c:pt idx="13023">
                  <c:v>7.4392499999999996E-8</c:v>
                </c:pt>
                <c:pt idx="13024">
                  <c:v>7.43987E-8</c:v>
                </c:pt>
                <c:pt idx="13025">
                  <c:v>7.4404999999999997E-8</c:v>
                </c:pt>
                <c:pt idx="13026">
                  <c:v>7.4411200000000001E-8</c:v>
                </c:pt>
                <c:pt idx="13027">
                  <c:v>7.4417499999999998E-8</c:v>
                </c:pt>
                <c:pt idx="13028">
                  <c:v>7.4423700000000002E-8</c:v>
                </c:pt>
                <c:pt idx="13029">
                  <c:v>7.4429999999999999E-8</c:v>
                </c:pt>
                <c:pt idx="13030">
                  <c:v>7.4436200000000003E-8</c:v>
                </c:pt>
                <c:pt idx="13031">
                  <c:v>7.44425E-8</c:v>
                </c:pt>
                <c:pt idx="13032">
                  <c:v>7.4448700000000004E-8</c:v>
                </c:pt>
                <c:pt idx="13033">
                  <c:v>7.4455000000000001E-8</c:v>
                </c:pt>
                <c:pt idx="13034">
                  <c:v>7.4461200000000005E-8</c:v>
                </c:pt>
                <c:pt idx="13035">
                  <c:v>7.4467500000000002E-8</c:v>
                </c:pt>
                <c:pt idx="13036">
                  <c:v>7.4473700000000006E-8</c:v>
                </c:pt>
                <c:pt idx="13037">
                  <c:v>7.4480000000000003E-8</c:v>
                </c:pt>
                <c:pt idx="13038">
                  <c:v>7.4486199999999994E-8</c:v>
                </c:pt>
                <c:pt idx="13039">
                  <c:v>7.4492500000000003E-8</c:v>
                </c:pt>
                <c:pt idx="13040">
                  <c:v>7.4498699999999995E-8</c:v>
                </c:pt>
                <c:pt idx="13041">
                  <c:v>7.4505000000000004E-8</c:v>
                </c:pt>
                <c:pt idx="13042">
                  <c:v>7.4511199999999996E-8</c:v>
                </c:pt>
                <c:pt idx="13043">
                  <c:v>7.4517500000000005E-8</c:v>
                </c:pt>
                <c:pt idx="13044">
                  <c:v>7.4523699999999997E-8</c:v>
                </c:pt>
                <c:pt idx="13045">
                  <c:v>7.4530000000000006E-8</c:v>
                </c:pt>
                <c:pt idx="13046">
                  <c:v>7.4536199999999997E-8</c:v>
                </c:pt>
                <c:pt idx="13047">
                  <c:v>7.4542499999999994E-8</c:v>
                </c:pt>
                <c:pt idx="13048">
                  <c:v>7.4548699999999998E-8</c:v>
                </c:pt>
                <c:pt idx="13049">
                  <c:v>7.4554999999999995E-8</c:v>
                </c:pt>
                <c:pt idx="13050">
                  <c:v>7.4561199999999999E-8</c:v>
                </c:pt>
                <c:pt idx="13051">
                  <c:v>7.4567499999999996E-8</c:v>
                </c:pt>
                <c:pt idx="13052">
                  <c:v>7.45737E-8</c:v>
                </c:pt>
                <c:pt idx="13053">
                  <c:v>7.4579999999999997E-8</c:v>
                </c:pt>
                <c:pt idx="13054">
                  <c:v>7.4586200000000001E-8</c:v>
                </c:pt>
                <c:pt idx="13055">
                  <c:v>7.4592499999999998E-8</c:v>
                </c:pt>
                <c:pt idx="13056">
                  <c:v>7.4598700000000002E-8</c:v>
                </c:pt>
                <c:pt idx="13057">
                  <c:v>7.4604999999999999E-8</c:v>
                </c:pt>
                <c:pt idx="13058">
                  <c:v>7.4611200000000003E-8</c:v>
                </c:pt>
                <c:pt idx="13059">
                  <c:v>7.46175E-8</c:v>
                </c:pt>
                <c:pt idx="13060">
                  <c:v>7.4623700000000004E-8</c:v>
                </c:pt>
                <c:pt idx="13061">
                  <c:v>7.4630000000000001E-8</c:v>
                </c:pt>
                <c:pt idx="13062">
                  <c:v>7.4636200000000005E-8</c:v>
                </c:pt>
                <c:pt idx="13063">
                  <c:v>7.4642500000000002E-8</c:v>
                </c:pt>
                <c:pt idx="13064">
                  <c:v>7.4648700000000006E-8</c:v>
                </c:pt>
                <c:pt idx="13065">
                  <c:v>7.4655000000000002E-8</c:v>
                </c:pt>
                <c:pt idx="13066">
                  <c:v>7.4661199999999994E-8</c:v>
                </c:pt>
                <c:pt idx="13067">
                  <c:v>7.4667500000000003E-8</c:v>
                </c:pt>
                <c:pt idx="13068">
                  <c:v>7.4673699999999995E-8</c:v>
                </c:pt>
                <c:pt idx="13069">
                  <c:v>7.4680000000000004E-8</c:v>
                </c:pt>
                <c:pt idx="13070">
                  <c:v>7.4686199999999995E-8</c:v>
                </c:pt>
                <c:pt idx="13071">
                  <c:v>7.4692500000000005E-8</c:v>
                </c:pt>
                <c:pt idx="13072">
                  <c:v>7.4698699999999996E-8</c:v>
                </c:pt>
                <c:pt idx="13073">
                  <c:v>7.4705000000000006E-8</c:v>
                </c:pt>
                <c:pt idx="13074">
                  <c:v>7.4711199999999997E-8</c:v>
                </c:pt>
                <c:pt idx="13075">
                  <c:v>7.4717499999999994E-8</c:v>
                </c:pt>
                <c:pt idx="13076">
                  <c:v>7.4723699999999998E-8</c:v>
                </c:pt>
                <c:pt idx="13077">
                  <c:v>7.4729999999999995E-8</c:v>
                </c:pt>
                <c:pt idx="13078">
                  <c:v>7.4736199999999999E-8</c:v>
                </c:pt>
                <c:pt idx="13079">
                  <c:v>7.4742499999999996E-8</c:v>
                </c:pt>
                <c:pt idx="13080">
                  <c:v>7.47487E-8</c:v>
                </c:pt>
                <c:pt idx="13081">
                  <c:v>7.4754999999999997E-8</c:v>
                </c:pt>
                <c:pt idx="13082">
                  <c:v>7.4761200000000001E-8</c:v>
                </c:pt>
                <c:pt idx="13083">
                  <c:v>7.4767499999999998E-8</c:v>
                </c:pt>
                <c:pt idx="13084">
                  <c:v>7.4773700000000002E-8</c:v>
                </c:pt>
                <c:pt idx="13085">
                  <c:v>7.4779999999999999E-8</c:v>
                </c:pt>
                <c:pt idx="13086">
                  <c:v>7.4786200000000003E-8</c:v>
                </c:pt>
                <c:pt idx="13087">
                  <c:v>7.47925E-8</c:v>
                </c:pt>
                <c:pt idx="13088">
                  <c:v>7.4798700000000004E-8</c:v>
                </c:pt>
                <c:pt idx="13089">
                  <c:v>7.4805E-8</c:v>
                </c:pt>
                <c:pt idx="13090">
                  <c:v>7.4811200000000005E-8</c:v>
                </c:pt>
                <c:pt idx="13091">
                  <c:v>7.4817500000000001E-8</c:v>
                </c:pt>
                <c:pt idx="13092">
                  <c:v>7.4823700000000006E-8</c:v>
                </c:pt>
                <c:pt idx="13093">
                  <c:v>7.4830000000000002E-8</c:v>
                </c:pt>
                <c:pt idx="13094">
                  <c:v>7.4836199999999994E-8</c:v>
                </c:pt>
                <c:pt idx="13095">
                  <c:v>7.4842500000000003E-8</c:v>
                </c:pt>
                <c:pt idx="13096">
                  <c:v>7.4848699999999994E-8</c:v>
                </c:pt>
                <c:pt idx="13097">
                  <c:v>7.4855000000000004E-8</c:v>
                </c:pt>
                <c:pt idx="13098">
                  <c:v>7.4861199999999995E-8</c:v>
                </c:pt>
                <c:pt idx="13099">
                  <c:v>7.4867500000000005E-8</c:v>
                </c:pt>
                <c:pt idx="13100">
                  <c:v>7.4873699999999996E-8</c:v>
                </c:pt>
                <c:pt idx="13101">
                  <c:v>7.4880000000000006E-8</c:v>
                </c:pt>
                <c:pt idx="13102">
                  <c:v>7.4886199999999997E-8</c:v>
                </c:pt>
                <c:pt idx="13103">
                  <c:v>7.4892499999999994E-8</c:v>
                </c:pt>
                <c:pt idx="13104">
                  <c:v>7.4898699999999998E-8</c:v>
                </c:pt>
                <c:pt idx="13105">
                  <c:v>7.4904999999999995E-8</c:v>
                </c:pt>
                <c:pt idx="13106">
                  <c:v>7.4911199999999999E-8</c:v>
                </c:pt>
                <c:pt idx="13107">
                  <c:v>7.4917499999999996E-8</c:v>
                </c:pt>
                <c:pt idx="13108">
                  <c:v>7.49237E-8</c:v>
                </c:pt>
                <c:pt idx="13109">
                  <c:v>7.4929999999999997E-8</c:v>
                </c:pt>
                <c:pt idx="13110">
                  <c:v>7.4936200000000001E-8</c:v>
                </c:pt>
                <c:pt idx="13111">
                  <c:v>7.4942499999999998E-8</c:v>
                </c:pt>
                <c:pt idx="13112">
                  <c:v>7.4948700000000002E-8</c:v>
                </c:pt>
                <c:pt idx="13113">
                  <c:v>7.4954999999999999E-8</c:v>
                </c:pt>
                <c:pt idx="13114">
                  <c:v>7.4961200000000003E-8</c:v>
                </c:pt>
                <c:pt idx="13115">
                  <c:v>7.4967499999999999E-8</c:v>
                </c:pt>
                <c:pt idx="13116">
                  <c:v>7.4973700000000004E-8</c:v>
                </c:pt>
                <c:pt idx="13117">
                  <c:v>7.498E-8</c:v>
                </c:pt>
                <c:pt idx="13118">
                  <c:v>7.4986200000000005E-8</c:v>
                </c:pt>
                <c:pt idx="13119">
                  <c:v>7.4992500000000001E-8</c:v>
                </c:pt>
                <c:pt idx="13120">
                  <c:v>7.4998700000000006E-8</c:v>
                </c:pt>
                <c:pt idx="13121">
                  <c:v>7.5005000000000002E-8</c:v>
                </c:pt>
                <c:pt idx="13122">
                  <c:v>7.5011199999999993E-8</c:v>
                </c:pt>
                <c:pt idx="13123">
                  <c:v>7.5017500000000003E-8</c:v>
                </c:pt>
                <c:pt idx="13124">
                  <c:v>7.5023699999999994E-8</c:v>
                </c:pt>
                <c:pt idx="13125">
                  <c:v>7.5030000000000004E-8</c:v>
                </c:pt>
                <c:pt idx="13126">
                  <c:v>7.5036199999999995E-8</c:v>
                </c:pt>
                <c:pt idx="13127">
                  <c:v>7.5042500000000005E-8</c:v>
                </c:pt>
                <c:pt idx="13128">
                  <c:v>7.5048699999999996E-8</c:v>
                </c:pt>
                <c:pt idx="13129">
                  <c:v>7.5055000000000006E-8</c:v>
                </c:pt>
                <c:pt idx="13130">
                  <c:v>7.5061199999999997E-8</c:v>
                </c:pt>
                <c:pt idx="13131">
                  <c:v>7.5067499999999994E-8</c:v>
                </c:pt>
                <c:pt idx="13132">
                  <c:v>7.5073699999999998E-8</c:v>
                </c:pt>
                <c:pt idx="13133">
                  <c:v>7.5079999999999995E-8</c:v>
                </c:pt>
                <c:pt idx="13134">
                  <c:v>7.5086199999999999E-8</c:v>
                </c:pt>
                <c:pt idx="13135">
                  <c:v>7.5092499999999996E-8</c:v>
                </c:pt>
                <c:pt idx="13136">
                  <c:v>7.50987E-8</c:v>
                </c:pt>
                <c:pt idx="13137">
                  <c:v>7.5104999999999997E-8</c:v>
                </c:pt>
                <c:pt idx="13138">
                  <c:v>7.5111200000000001E-8</c:v>
                </c:pt>
                <c:pt idx="13139">
                  <c:v>7.5117499999999997E-8</c:v>
                </c:pt>
                <c:pt idx="13140">
                  <c:v>7.5123700000000002E-8</c:v>
                </c:pt>
                <c:pt idx="13141">
                  <c:v>7.5129999999999998E-8</c:v>
                </c:pt>
                <c:pt idx="13142">
                  <c:v>7.5136200000000003E-8</c:v>
                </c:pt>
                <c:pt idx="13143">
                  <c:v>7.5142499999999999E-8</c:v>
                </c:pt>
                <c:pt idx="13144">
                  <c:v>7.5148700000000004E-8</c:v>
                </c:pt>
                <c:pt idx="13145">
                  <c:v>7.5155E-8</c:v>
                </c:pt>
                <c:pt idx="13146">
                  <c:v>7.5161200000000005E-8</c:v>
                </c:pt>
                <c:pt idx="13147">
                  <c:v>7.5167500000000001E-8</c:v>
                </c:pt>
                <c:pt idx="13148">
                  <c:v>7.5173700000000006E-8</c:v>
                </c:pt>
                <c:pt idx="13149">
                  <c:v>7.5180000000000002E-8</c:v>
                </c:pt>
                <c:pt idx="13150">
                  <c:v>7.5186200000000007E-8</c:v>
                </c:pt>
                <c:pt idx="13151">
                  <c:v>7.5192500000000003E-8</c:v>
                </c:pt>
                <c:pt idx="13152">
                  <c:v>7.5198699999999994E-8</c:v>
                </c:pt>
                <c:pt idx="13153">
                  <c:v>7.5205000000000004E-8</c:v>
                </c:pt>
                <c:pt idx="13154">
                  <c:v>7.5211199999999995E-8</c:v>
                </c:pt>
                <c:pt idx="13155">
                  <c:v>7.5217500000000005E-8</c:v>
                </c:pt>
                <c:pt idx="13156">
                  <c:v>7.5223699999999996E-8</c:v>
                </c:pt>
                <c:pt idx="13157">
                  <c:v>7.5230000000000006E-8</c:v>
                </c:pt>
                <c:pt idx="13158">
                  <c:v>7.5236199999999997E-8</c:v>
                </c:pt>
                <c:pt idx="13159">
                  <c:v>7.5242499999999994E-8</c:v>
                </c:pt>
                <c:pt idx="13160">
                  <c:v>7.5248699999999998E-8</c:v>
                </c:pt>
                <c:pt idx="13161">
                  <c:v>7.5254999999999995E-8</c:v>
                </c:pt>
                <c:pt idx="13162">
                  <c:v>7.5261199999999999E-8</c:v>
                </c:pt>
                <c:pt idx="13163">
                  <c:v>7.5267499999999996E-8</c:v>
                </c:pt>
                <c:pt idx="13164">
                  <c:v>7.52737E-8</c:v>
                </c:pt>
                <c:pt idx="13165">
                  <c:v>7.5279999999999996E-8</c:v>
                </c:pt>
                <c:pt idx="13166">
                  <c:v>7.5286200000000001E-8</c:v>
                </c:pt>
                <c:pt idx="13167">
                  <c:v>7.5292499999999997E-8</c:v>
                </c:pt>
                <c:pt idx="13168">
                  <c:v>7.5298700000000002E-8</c:v>
                </c:pt>
                <c:pt idx="13169">
                  <c:v>7.5304999999999998E-8</c:v>
                </c:pt>
                <c:pt idx="13170">
                  <c:v>7.5311200000000003E-8</c:v>
                </c:pt>
                <c:pt idx="13171">
                  <c:v>7.5317499999999999E-8</c:v>
                </c:pt>
                <c:pt idx="13172">
                  <c:v>7.5323700000000004E-8</c:v>
                </c:pt>
                <c:pt idx="13173">
                  <c:v>7.533E-8</c:v>
                </c:pt>
                <c:pt idx="13174">
                  <c:v>7.5336200000000005E-8</c:v>
                </c:pt>
                <c:pt idx="13175">
                  <c:v>7.5342500000000001E-8</c:v>
                </c:pt>
                <c:pt idx="13176">
                  <c:v>7.5348700000000006E-8</c:v>
                </c:pt>
                <c:pt idx="13177">
                  <c:v>7.5355000000000002E-8</c:v>
                </c:pt>
                <c:pt idx="13178">
                  <c:v>7.5361200000000006E-8</c:v>
                </c:pt>
                <c:pt idx="13179">
                  <c:v>7.5367500000000003E-8</c:v>
                </c:pt>
                <c:pt idx="13180">
                  <c:v>7.5373699999999994E-8</c:v>
                </c:pt>
                <c:pt idx="13181">
                  <c:v>7.5380000000000004E-8</c:v>
                </c:pt>
                <c:pt idx="13182">
                  <c:v>7.5386199999999995E-8</c:v>
                </c:pt>
                <c:pt idx="13183">
                  <c:v>7.5392500000000005E-8</c:v>
                </c:pt>
                <c:pt idx="13184">
                  <c:v>7.5398699999999996E-8</c:v>
                </c:pt>
                <c:pt idx="13185">
                  <c:v>7.5405000000000006E-8</c:v>
                </c:pt>
                <c:pt idx="13186">
                  <c:v>7.5411199999999997E-8</c:v>
                </c:pt>
                <c:pt idx="13187">
                  <c:v>7.5417499999999994E-8</c:v>
                </c:pt>
                <c:pt idx="13188">
                  <c:v>7.5423699999999998E-8</c:v>
                </c:pt>
                <c:pt idx="13189">
                  <c:v>7.5429999999999995E-8</c:v>
                </c:pt>
                <c:pt idx="13190">
                  <c:v>7.5436199999999999E-8</c:v>
                </c:pt>
                <c:pt idx="13191">
                  <c:v>7.5442499999999995E-8</c:v>
                </c:pt>
                <c:pt idx="13192">
                  <c:v>7.54487E-8</c:v>
                </c:pt>
                <c:pt idx="13193">
                  <c:v>7.5454999999999996E-8</c:v>
                </c:pt>
                <c:pt idx="13194">
                  <c:v>7.5461200000000001E-8</c:v>
                </c:pt>
                <c:pt idx="13195">
                  <c:v>7.5467499999999997E-8</c:v>
                </c:pt>
                <c:pt idx="13196">
                  <c:v>7.5473700000000002E-8</c:v>
                </c:pt>
                <c:pt idx="13197">
                  <c:v>7.5479999999999998E-8</c:v>
                </c:pt>
                <c:pt idx="13198">
                  <c:v>7.5486200000000003E-8</c:v>
                </c:pt>
                <c:pt idx="13199">
                  <c:v>7.5492499999999999E-8</c:v>
                </c:pt>
                <c:pt idx="13200">
                  <c:v>7.5498700000000004E-8</c:v>
                </c:pt>
                <c:pt idx="13201">
                  <c:v>7.5505E-8</c:v>
                </c:pt>
                <c:pt idx="13202">
                  <c:v>7.5511200000000005E-8</c:v>
                </c:pt>
                <c:pt idx="13203">
                  <c:v>7.5517500000000001E-8</c:v>
                </c:pt>
                <c:pt idx="13204">
                  <c:v>7.5523700000000005E-8</c:v>
                </c:pt>
                <c:pt idx="13205">
                  <c:v>7.5530000000000002E-8</c:v>
                </c:pt>
                <c:pt idx="13206">
                  <c:v>7.5536200000000006E-8</c:v>
                </c:pt>
                <c:pt idx="13207">
                  <c:v>7.5542500000000003E-8</c:v>
                </c:pt>
                <c:pt idx="13208">
                  <c:v>7.5548699999999994E-8</c:v>
                </c:pt>
                <c:pt idx="13209">
                  <c:v>7.5555000000000004E-8</c:v>
                </c:pt>
                <c:pt idx="13210">
                  <c:v>7.5561199999999995E-8</c:v>
                </c:pt>
                <c:pt idx="13211">
                  <c:v>7.5567500000000005E-8</c:v>
                </c:pt>
                <c:pt idx="13212">
                  <c:v>7.5573699999999996E-8</c:v>
                </c:pt>
                <c:pt idx="13213">
                  <c:v>7.5580000000000006E-8</c:v>
                </c:pt>
                <c:pt idx="13214">
                  <c:v>7.5586199999999997E-8</c:v>
                </c:pt>
                <c:pt idx="13215">
                  <c:v>7.5592499999999993E-8</c:v>
                </c:pt>
                <c:pt idx="13216">
                  <c:v>7.5598699999999998E-8</c:v>
                </c:pt>
                <c:pt idx="13217">
                  <c:v>7.5604999999999994E-8</c:v>
                </c:pt>
                <c:pt idx="13218">
                  <c:v>7.5611199999999999E-8</c:v>
                </c:pt>
                <c:pt idx="13219">
                  <c:v>7.5617499999999995E-8</c:v>
                </c:pt>
                <c:pt idx="13220">
                  <c:v>7.56237E-8</c:v>
                </c:pt>
                <c:pt idx="13221">
                  <c:v>7.5629999999999996E-8</c:v>
                </c:pt>
                <c:pt idx="13222">
                  <c:v>7.5636200000000001E-8</c:v>
                </c:pt>
                <c:pt idx="13223">
                  <c:v>7.5642499999999997E-8</c:v>
                </c:pt>
                <c:pt idx="13224">
                  <c:v>7.5648700000000002E-8</c:v>
                </c:pt>
                <c:pt idx="13225">
                  <c:v>7.5654999999999998E-8</c:v>
                </c:pt>
                <c:pt idx="13226">
                  <c:v>7.5661200000000003E-8</c:v>
                </c:pt>
                <c:pt idx="13227">
                  <c:v>7.5667499999999999E-8</c:v>
                </c:pt>
                <c:pt idx="13228">
                  <c:v>7.5673700000000003E-8</c:v>
                </c:pt>
                <c:pt idx="13229">
                  <c:v>7.568E-8</c:v>
                </c:pt>
                <c:pt idx="13230">
                  <c:v>7.5686200000000004E-8</c:v>
                </c:pt>
                <c:pt idx="13231">
                  <c:v>7.5692500000000001E-8</c:v>
                </c:pt>
                <c:pt idx="13232">
                  <c:v>7.5698700000000005E-8</c:v>
                </c:pt>
                <c:pt idx="13233">
                  <c:v>7.5705000000000002E-8</c:v>
                </c:pt>
                <c:pt idx="13234">
                  <c:v>7.5711200000000006E-8</c:v>
                </c:pt>
                <c:pt idx="13235">
                  <c:v>7.5717500000000003E-8</c:v>
                </c:pt>
                <c:pt idx="13236">
                  <c:v>7.5723699999999994E-8</c:v>
                </c:pt>
                <c:pt idx="13237">
                  <c:v>7.5730000000000004E-8</c:v>
                </c:pt>
                <c:pt idx="13238">
                  <c:v>7.5736199999999995E-8</c:v>
                </c:pt>
                <c:pt idx="13239">
                  <c:v>7.5742500000000005E-8</c:v>
                </c:pt>
                <c:pt idx="13240">
                  <c:v>7.5748699999999996E-8</c:v>
                </c:pt>
                <c:pt idx="13241">
                  <c:v>7.5755000000000006E-8</c:v>
                </c:pt>
                <c:pt idx="13242">
                  <c:v>7.5761199999999997E-8</c:v>
                </c:pt>
                <c:pt idx="13243">
                  <c:v>7.5767499999999993E-8</c:v>
                </c:pt>
                <c:pt idx="13244">
                  <c:v>7.5773699999999998E-8</c:v>
                </c:pt>
                <c:pt idx="13245">
                  <c:v>7.5779999999999994E-8</c:v>
                </c:pt>
                <c:pt idx="13246">
                  <c:v>7.5786199999999999E-8</c:v>
                </c:pt>
                <c:pt idx="13247">
                  <c:v>7.5792499999999995E-8</c:v>
                </c:pt>
                <c:pt idx="13248">
                  <c:v>7.57987E-8</c:v>
                </c:pt>
                <c:pt idx="13249">
                  <c:v>7.5804999999999996E-8</c:v>
                </c:pt>
                <c:pt idx="13250">
                  <c:v>7.5811200000000001E-8</c:v>
                </c:pt>
                <c:pt idx="13251">
                  <c:v>7.5817499999999997E-8</c:v>
                </c:pt>
                <c:pt idx="13252">
                  <c:v>7.5823700000000002E-8</c:v>
                </c:pt>
                <c:pt idx="13253">
                  <c:v>7.5829999999999998E-8</c:v>
                </c:pt>
                <c:pt idx="13254">
                  <c:v>7.5836200000000002E-8</c:v>
                </c:pt>
                <c:pt idx="13255">
                  <c:v>7.5842499999999999E-8</c:v>
                </c:pt>
                <c:pt idx="13256">
                  <c:v>7.5848700000000003E-8</c:v>
                </c:pt>
                <c:pt idx="13257">
                  <c:v>7.5855E-8</c:v>
                </c:pt>
                <c:pt idx="13258">
                  <c:v>7.5861200000000004E-8</c:v>
                </c:pt>
                <c:pt idx="13259">
                  <c:v>7.5867500000000001E-8</c:v>
                </c:pt>
                <c:pt idx="13260">
                  <c:v>7.5873700000000005E-8</c:v>
                </c:pt>
                <c:pt idx="13261">
                  <c:v>7.5880000000000002E-8</c:v>
                </c:pt>
                <c:pt idx="13262">
                  <c:v>7.5886200000000006E-8</c:v>
                </c:pt>
                <c:pt idx="13263">
                  <c:v>7.5892500000000003E-8</c:v>
                </c:pt>
                <c:pt idx="13264">
                  <c:v>7.5898699999999994E-8</c:v>
                </c:pt>
                <c:pt idx="13265">
                  <c:v>7.5905000000000004E-8</c:v>
                </c:pt>
                <c:pt idx="13266">
                  <c:v>7.5911199999999995E-8</c:v>
                </c:pt>
                <c:pt idx="13267">
                  <c:v>7.5917500000000005E-8</c:v>
                </c:pt>
                <c:pt idx="13268">
                  <c:v>7.5923699999999996E-8</c:v>
                </c:pt>
                <c:pt idx="13269">
                  <c:v>7.5930000000000006E-8</c:v>
                </c:pt>
                <c:pt idx="13270">
                  <c:v>7.5936199999999997E-8</c:v>
                </c:pt>
                <c:pt idx="13271">
                  <c:v>7.5942500000000007E-8</c:v>
                </c:pt>
                <c:pt idx="13272">
                  <c:v>7.5948699999999998E-8</c:v>
                </c:pt>
                <c:pt idx="13273">
                  <c:v>7.5954999999999994E-8</c:v>
                </c:pt>
                <c:pt idx="13274">
                  <c:v>7.5961199999999999E-8</c:v>
                </c:pt>
                <c:pt idx="13275">
                  <c:v>7.5967499999999995E-8</c:v>
                </c:pt>
                <c:pt idx="13276">
                  <c:v>7.59737E-8</c:v>
                </c:pt>
                <c:pt idx="13277">
                  <c:v>7.5979999999999996E-8</c:v>
                </c:pt>
                <c:pt idx="13278">
                  <c:v>7.5986200000000001E-8</c:v>
                </c:pt>
                <c:pt idx="13279">
                  <c:v>7.5992499999999997E-8</c:v>
                </c:pt>
                <c:pt idx="13280">
                  <c:v>7.5998700000000001E-8</c:v>
                </c:pt>
                <c:pt idx="13281">
                  <c:v>7.6004999999999998E-8</c:v>
                </c:pt>
                <c:pt idx="13282">
                  <c:v>7.6011200000000002E-8</c:v>
                </c:pt>
                <c:pt idx="13283">
                  <c:v>7.6017499999999999E-8</c:v>
                </c:pt>
                <c:pt idx="13284">
                  <c:v>7.6023700000000003E-8</c:v>
                </c:pt>
                <c:pt idx="13285">
                  <c:v>7.603E-8</c:v>
                </c:pt>
                <c:pt idx="13286">
                  <c:v>7.6036200000000004E-8</c:v>
                </c:pt>
                <c:pt idx="13287">
                  <c:v>7.6042500000000001E-8</c:v>
                </c:pt>
                <c:pt idx="13288">
                  <c:v>7.6048700000000005E-8</c:v>
                </c:pt>
                <c:pt idx="13289">
                  <c:v>7.6055000000000002E-8</c:v>
                </c:pt>
                <c:pt idx="13290">
                  <c:v>7.6061200000000006E-8</c:v>
                </c:pt>
                <c:pt idx="13291">
                  <c:v>7.6067500000000003E-8</c:v>
                </c:pt>
                <c:pt idx="13292">
                  <c:v>7.6073699999999994E-8</c:v>
                </c:pt>
                <c:pt idx="13293">
                  <c:v>7.6080000000000004E-8</c:v>
                </c:pt>
                <c:pt idx="13294">
                  <c:v>7.6086199999999995E-8</c:v>
                </c:pt>
                <c:pt idx="13295">
                  <c:v>7.6092500000000005E-8</c:v>
                </c:pt>
                <c:pt idx="13296">
                  <c:v>7.6098699999999996E-8</c:v>
                </c:pt>
                <c:pt idx="13297">
                  <c:v>7.6105000000000006E-8</c:v>
                </c:pt>
                <c:pt idx="13298">
                  <c:v>7.6111199999999997E-8</c:v>
                </c:pt>
                <c:pt idx="13299">
                  <c:v>7.6117500000000006E-8</c:v>
                </c:pt>
                <c:pt idx="13300">
                  <c:v>7.6123699999999998E-8</c:v>
                </c:pt>
                <c:pt idx="13301">
                  <c:v>7.6129999999999994E-8</c:v>
                </c:pt>
                <c:pt idx="13302">
                  <c:v>7.6136199999999999E-8</c:v>
                </c:pt>
                <c:pt idx="13303">
                  <c:v>7.6142499999999995E-8</c:v>
                </c:pt>
                <c:pt idx="13304">
                  <c:v>7.6148699999999999E-8</c:v>
                </c:pt>
                <c:pt idx="13305">
                  <c:v>7.6154999999999996E-8</c:v>
                </c:pt>
                <c:pt idx="13306">
                  <c:v>7.61612E-8</c:v>
                </c:pt>
                <c:pt idx="13307">
                  <c:v>7.6167499999999997E-8</c:v>
                </c:pt>
                <c:pt idx="13308">
                  <c:v>7.6173700000000001E-8</c:v>
                </c:pt>
                <c:pt idx="13309">
                  <c:v>7.6179999999999998E-8</c:v>
                </c:pt>
                <c:pt idx="13310">
                  <c:v>7.6186200000000002E-8</c:v>
                </c:pt>
                <c:pt idx="13311">
                  <c:v>7.6192499999999999E-8</c:v>
                </c:pt>
                <c:pt idx="13312">
                  <c:v>7.6198700000000003E-8</c:v>
                </c:pt>
                <c:pt idx="13313">
                  <c:v>7.6205E-8</c:v>
                </c:pt>
                <c:pt idx="13314">
                  <c:v>7.6211200000000004E-8</c:v>
                </c:pt>
                <c:pt idx="13315">
                  <c:v>7.6217500000000001E-8</c:v>
                </c:pt>
                <c:pt idx="13316">
                  <c:v>7.6223700000000005E-8</c:v>
                </c:pt>
                <c:pt idx="13317">
                  <c:v>7.6230000000000002E-8</c:v>
                </c:pt>
                <c:pt idx="13318">
                  <c:v>7.6236200000000006E-8</c:v>
                </c:pt>
                <c:pt idx="13319">
                  <c:v>7.6242500000000003E-8</c:v>
                </c:pt>
                <c:pt idx="13320">
                  <c:v>7.6248699999999994E-8</c:v>
                </c:pt>
                <c:pt idx="13321">
                  <c:v>7.6255000000000004E-8</c:v>
                </c:pt>
                <c:pt idx="13322">
                  <c:v>7.6261199999999995E-8</c:v>
                </c:pt>
                <c:pt idx="13323">
                  <c:v>7.6267500000000004E-8</c:v>
                </c:pt>
                <c:pt idx="13324">
                  <c:v>7.6273699999999996E-8</c:v>
                </c:pt>
                <c:pt idx="13325">
                  <c:v>7.6280000000000005E-8</c:v>
                </c:pt>
                <c:pt idx="13326">
                  <c:v>7.6286199999999997E-8</c:v>
                </c:pt>
                <c:pt idx="13327">
                  <c:v>7.6292500000000006E-8</c:v>
                </c:pt>
                <c:pt idx="13328">
                  <c:v>7.6298699999999998E-8</c:v>
                </c:pt>
                <c:pt idx="13329">
                  <c:v>7.6304999999999994E-8</c:v>
                </c:pt>
                <c:pt idx="13330">
                  <c:v>7.6311199999999998E-8</c:v>
                </c:pt>
                <c:pt idx="13331">
                  <c:v>7.6317499999999995E-8</c:v>
                </c:pt>
                <c:pt idx="13332">
                  <c:v>7.6323699999999999E-8</c:v>
                </c:pt>
                <c:pt idx="13333">
                  <c:v>7.6329999999999996E-8</c:v>
                </c:pt>
                <c:pt idx="13334">
                  <c:v>7.63362E-8</c:v>
                </c:pt>
                <c:pt idx="13335">
                  <c:v>7.6342499999999997E-8</c:v>
                </c:pt>
                <c:pt idx="13336">
                  <c:v>7.6348700000000001E-8</c:v>
                </c:pt>
                <c:pt idx="13337">
                  <c:v>7.6354999999999998E-8</c:v>
                </c:pt>
                <c:pt idx="13338">
                  <c:v>7.6361200000000002E-8</c:v>
                </c:pt>
                <c:pt idx="13339">
                  <c:v>7.6367499999999999E-8</c:v>
                </c:pt>
                <c:pt idx="13340">
                  <c:v>7.6373700000000003E-8</c:v>
                </c:pt>
                <c:pt idx="13341">
                  <c:v>7.638E-8</c:v>
                </c:pt>
                <c:pt idx="13342">
                  <c:v>7.6386200000000004E-8</c:v>
                </c:pt>
                <c:pt idx="13343">
                  <c:v>7.6392500000000001E-8</c:v>
                </c:pt>
                <c:pt idx="13344">
                  <c:v>7.6398700000000005E-8</c:v>
                </c:pt>
                <c:pt idx="13345">
                  <c:v>7.6405000000000002E-8</c:v>
                </c:pt>
                <c:pt idx="13346">
                  <c:v>7.6411200000000006E-8</c:v>
                </c:pt>
                <c:pt idx="13347">
                  <c:v>7.6417500000000003E-8</c:v>
                </c:pt>
                <c:pt idx="13348">
                  <c:v>7.6423699999999994E-8</c:v>
                </c:pt>
                <c:pt idx="13349">
                  <c:v>7.6430000000000003E-8</c:v>
                </c:pt>
                <c:pt idx="13350">
                  <c:v>7.6436199999999995E-8</c:v>
                </c:pt>
                <c:pt idx="13351">
                  <c:v>7.6442500000000004E-8</c:v>
                </c:pt>
                <c:pt idx="13352">
                  <c:v>7.6448699999999996E-8</c:v>
                </c:pt>
                <c:pt idx="13353">
                  <c:v>7.6455000000000005E-8</c:v>
                </c:pt>
                <c:pt idx="13354">
                  <c:v>7.6461199999999996E-8</c:v>
                </c:pt>
                <c:pt idx="13355">
                  <c:v>7.6467500000000006E-8</c:v>
                </c:pt>
                <c:pt idx="13356">
                  <c:v>7.6473699999999997E-8</c:v>
                </c:pt>
                <c:pt idx="13357">
                  <c:v>7.6479999999999994E-8</c:v>
                </c:pt>
                <c:pt idx="13358">
                  <c:v>7.6486199999999998E-8</c:v>
                </c:pt>
                <c:pt idx="13359">
                  <c:v>7.6492499999999995E-8</c:v>
                </c:pt>
                <c:pt idx="13360">
                  <c:v>7.6498699999999999E-8</c:v>
                </c:pt>
                <c:pt idx="13361">
                  <c:v>7.6504999999999996E-8</c:v>
                </c:pt>
                <c:pt idx="13362">
                  <c:v>7.65112E-8</c:v>
                </c:pt>
                <c:pt idx="13363">
                  <c:v>7.6517499999999997E-8</c:v>
                </c:pt>
                <c:pt idx="13364">
                  <c:v>7.6523700000000001E-8</c:v>
                </c:pt>
                <c:pt idx="13365">
                  <c:v>7.6529999999999998E-8</c:v>
                </c:pt>
                <c:pt idx="13366">
                  <c:v>7.6536200000000002E-8</c:v>
                </c:pt>
                <c:pt idx="13367">
                  <c:v>7.6542499999999999E-8</c:v>
                </c:pt>
                <c:pt idx="13368">
                  <c:v>7.6548700000000003E-8</c:v>
                </c:pt>
                <c:pt idx="13369">
                  <c:v>7.6555E-8</c:v>
                </c:pt>
                <c:pt idx="13370">
                  <c:v>7.6561200000000004E-8</c:v>
                </c:pt>
                <c:pt idx="13371">
                  <c:v>7.6567500000000001E-8</c:v>
                </c:pt>
                <c:pt idx="13372">
                  <c:v>7.6573700000000005E-8</c:v>
                </c:pt>
                <c:pt idx="13373">
                  <c:v>7.6580000000000001E-8</c:v>
                </c:pt>
                <c:pt idx="13374">
                  <c:v>7.6586200000000006E-8</c:v>
                </c:pt>
                <c:pt idx="13375">
                  <c:v>7.6592500000000002E-8</c:v>
                </c:pt>
                <c:pt idx="13376">
                  <c:v>7.6598699999999994E-8</c:v>
                </c:pt>
                <c:pt idx="13377">
                  <c:v>7.6605000000000003E-8</c:v>
                </c:pt>
                <c:pt idx="13378">
                  <c:v>7.6611199999999995E-8</c:v>
                </c:pt>
                <c:pt idx="13379">
                  <c:v>7.6617500000000004E-8</c:v>
                </c:pt>
                <c:pt idx="13380">
                  <c:v>7.6623699999999995E-8</c:v>
                </c:pt>
                <c:pt idx="13381">
                  <c:v>7.6630000000000005E-8</c:v>
                </c:pt>
                <c:pt idx="13382">
                  <c:v>7.6636199999999996E-8</c:v>
                </c:pt>
                <c:pt idx="13383">
                  <c:v>7.6642500000000006E-8</c:v>
                </c:pt>
                <c:pt idx="13384">
                  <c:v>7.6648699999999997E-8</c:v>
                </c:pt>
                <c:pt idx="13385">
                  <c:v>7.6654999999999994E-8</c:v>
                </c:pt>
                <c:pt idx="13386">
                  <c:v>7.6661199999999998E-8</c:v>
                </c:pt>
                <c:pt idx="13387">
                  <c:v>7.6667499999999995E-8</c:v>
                </c:pt>
                <c:pt idx="13388">
                  <c:v>7.6673699999999999E-8</c:v>
                </c:pt>
                <c:pt idx="13389">
                  <c:v>7.6679999999999996E-8</c:v>
                </c:pt>
                <c:pt idx="13390">
                  <c:v>7.66862E-8</c:v>
                </c:pt>
                <c:pt idx="13391">
                  <c:v>7.6692499999999997E-8</c:v>
                </c:pt>
                <c:pt idx="13392">
                  <c:v>7.6698700000000001E-8</c:v>
                </c:pt>
                <c:pt idx="13393">
                  <c:v>7.6704999999999998E-8</c:v>
                </c:pt>
                <c:pt idx="13394">
                  <c:v>7.6711200000000002E-8</c:v>
                </c:pt>
                <c:pt idx="13395">
                  <c:v>7.6717499999999999E-8</c:v>
                </c:pt>
                <c:pt idx="13396">
                  <c:v>7.6723700000000003E-8</c:v>
                </c:pt>
                <c:pt idx="13397">
                  <c:v>7.673E-8</c:v>
                </c:pt>
                <c:pt idx="13398">
                  <c:v>7.6736200000000004E-8</c:v>
                </c:pt>
                <c:pt idx="13399">
                  <c:v>7.67425E-8</c:v>
                </c:pt>
                <c:pt idx="13400">
                  <c:v>7.6748700000000005E-8</c:v>
                </c:pt>
                <c:pt idx="13401">
                  <c:v>7.6755000000000001E-8</c:v>
                </c:pt>
                <c:pt idx="13402">
                  <c:v>7.6761200000000006E-8</c:v>
                </c:pt>
                <c:pt idx="13403">
                  <c:v>7.6767500000000002E-8</c:v>
                </c:pt>
                <c:pt idx="13404">
                  <c:v>7.6773699999999993E-8</c:v>
                </c:pt>
                <c:pt idx="13405">
                  <c:v>7.6780000000000003E-8</c:v>
                </c:pt>
                <c:pt idx="13406">
                  <c:v>7.6786199999999994E-8</c:v>
                </c:pt>
                <c:pt idx="13407">
                  <c:v>7.6792500000000004E-8</c:v>
                </c:pt>
                <c:pt idx="13408">
                  <c:v>7.6798699999999995E-8</c:v>
                </c:pt>
                <c:pt idx="13409">
                  <c:v>7.6805000000000005E-8</c:v>
                </c:pt>
                <c:pt idx="13410">
                  <c:v>7.6811199999999996E-8</c:v>
                </c:pt>
                <c:pt idx="13411">
                  <c:v>7.6817500000000006E-8</c:v>
                </c:pt>
                <c:pt idx="13412">
                  <c:v>7.6823699999999997E-8</c:v>
                </c:pt>
                <c:pt idx="13413">
                  <c:v>7.6829999999999994E-8</c:v>
                </c:pt>
                <c:pt idx="13414">
                  <c:v>7.6836199999999998E-8</c:v>
                </c:pt>
                <c:pt idx="13415">
                  <c:v>7.6842499999999995E-8</c:v>
                </c:pt>
                <c:pt idx="13416">
                  <c:v>7.6848699999999999E-8</c:v>
                </c:pt>
                <c:pt idx="13417">
                  <c:v>7.6854999999999996E-8</c:v>
                </c:pt>
                <c:pt idx="13418">
                  <c:v>7.68612E-8</c:v>
                </c:pt>
                <c:pt idx="13419">
                  <c:v>7.6867499999999997E-8</c:v>
                </c:pt>
                <c:pt idx="13420">
                  <c:v>7.6873700000000001E-8</c:v>
                </c:pt>
                <c:pt idx="13421">
                  <c:v>7.6879999999999998E-8</c:v>
                </c:pt>
                <c:pt idx="13422">
                  <c:v>7.6886200000000002E-8</c:v>
                </c:pt>
                <c:pt idx="13423">
                  <c:v>7.6892499999999998E-8</c:v>
                </c:pt>
                <c:pt idx="13424">
                  <c:v>7.6898700000000003E-8</c:v>
                </c:pt>
                <c:pt idx="13425">
                  <c:v>7.6904999999999999E-8</c:v>
                </c:pt>
                <c:pt idx="13426">
                  <c:v>7.6911200000000004E-8</c:v>
                </c:pt>
                <c:pt idx="13427">
                  <c:v>7.69175E-8</c:v>
                </c:pt>
                <c:pt idx="13428">
                  <c:v>7.6923700000000005E-8</c:v>
                </c:pt>
                <c:pt idx="13429">
                  <c:v>7.6930000000000001E-8</c:v>
                </c:pt>
                <c:pt idx="13430">
                  <c:v>7.6936200000000006E-8</c:v>
                </c:pt>
                <c:pt idx="13431">
                  <c:v>7.6942500000000002E-8</c:v>
                </c:pt>
                <c:pt idx="13432">
                  <c:v>7.6948699999999993E-8</c:v>
                </c:pt>
                <c:pt idx="13433">
                  <c:v>7.6955000000000003E-8</c:v>
                </c:pt>
                <c:pt idx="13434">
                  <c:v>7.6961199999999994E-8</c:v>
                </c:pt>
                <c:pt idx="13435">
                  <c:v>7.6967500000000004E-8</c:v>
                </c:pt>
                <c:pt idx="13436">
                  <c:v>7.6973699999999995E-8</c:v>
                </c:pt>
                <c:pt idx="13437">
                  <c:v>7.6980000000000005E-8</c:v>
                </c:pt>
                <c:pt idx="13438">
                  <c:v>7.6986199999999996E-8</c:v>
                </c:pt>
                <c:pt idx="13439">
                  <c:v>7.6992500000000006E-8</c:v>
                </c:pt>
                <c:pt idx="13440">
                  <c:v>7.6998699999999997E-8</c:v>
                </c:pt>
                <c:pt idx="13441">
                  <c:v>7.7004999999999994E-8</c:v>
                </c:pt>
                <c:pt idx="13442">
                  <c:v>7.7011199999999998E-8</c:v>
                </c:pt>
                <c:pt idx="13443">
                  <c:v>7.7017499999999995E-8</c:v>
                </c:pt>
                <c:pt idx="13444">
                  <c:v>7.7023699999999999E-8</c:v>
                </c:pt>
                <c:pt idx="13445">
                  <c:v>7.7029999999999996E-8</c:v>
                </c:pt>
                <c:pt idx="13446">
                  <c:v>7.70362E-8</c:v>
                </c:pt>
                <c:pt idx="13447">
                  <c:v>7.7042499999999997E-8</c:v>
                </c:pt>
                <c:pt idx="13448">
                  <c:v>7.7048700000000001E-8</c:v>
                </c:pt>
                <c:pt idx="13449">
                  <c:v>7.7054999999999997E-8</c:v>
                </c:pt>
                <c:pt idx="13450">
                  <c:v>7.7061200000000002E-8</c:v>
                </c:pt>
                <c:pt idx="13451">
                  <c:v>7.7067499999999998E-8</c:v>
                </c:pt>
                <c:pt idx="13452">
                  <c:v>7.7073700000000003E-8</c:v>
                </c:pt>
                <c:pt idx="13453">
                  <c:v>7.7079999999999999E-8</c:v>
                </c:pt>
                <c:pt idx="13454">
                  <c:v>7.7086200000000004E-8</c:v>
                </c:pt>
                <c:pt idx="13455">
                  <c:v>7.70925E-8</c:v>
                </c:pt>
                <c:pt idx="13456">
                  <c:v>7.7098700000000005E-8</c:v>
                </c:pt>
                <c:pt idx="13457">
                  <c:v>7.7105000000000001E-8</c:v>
                </c:pt>
                <c:pt idx="13458">
                  <c:v>7.7111200000000006E-8</c:v>
                </c:pt>
                <c:pt idx="13459">
                  <c:v>7.7117500000000002E-8</c:v>
                </c:pt>
                <c:pt idx="13460">
                  <c:v>7.7123700000000007E-8</c:v>
                </c:pt>
                <c:pt idx="13461">
                  <c:v>7.7130000000000003E-8</c:v>
                </c:pt>
                <c:pt idx="13462">
                  <c:v>7.7136199999999994E-8</c:v>
                </c:pt>
                <c:pt idx="13463">
                  <c:v>7.7142500000000004E-8</c:v>
                </c:pt>
                <c:pt idx="13464">
                  <c:v>7.7148699999999995E-8</c:v>
                </c:pt>
                <c:pt idx="13465">
                  <c:v>7.7155000000000005E-8</c:v>
                </c:pt>
                <c:pt idx="13466">
                  <c:v>7.7161199999999996E-8</c:v>
                </c:pt>
                <c:pt idx="13467">
                  <c:v>7.7167500000000006E-8</c:v>
                </c:pt>
                <c:pt idx="13468">
                  <c:v>7.7173699999999997E-8</c:v>
                </c:pt>
                <c:pt idx="13469">
                  <c:v>7.7179999999999994E-8</c:v>
                </c:pt>
                <c:pt idx="13470">
                  <c:v>7.7186199999999998E-8</c:v>
                </c:pt>
                <c:pt idx="13471">
                  <c:v>7.7192499999999995E-8</c:v>
                </c:pt>
                <c:pt idx="13472">
                  <c:v>7.7198699999999999E-8</c:v>
                </c:pt>
                <c:pt idx="13473">
                  <c:v>7.7204999999999996E-8</c:v>
                </c:pt>
                <c:pt idx="13474">
                  <c:v>7.72112E-8</c:v>
                </c:pt>
                <c:pt idx="13475">
                  <c:v>7.7217499999999996E-8</c:v>
                </c:pt>
                <c:pt idx="13476">
                  <c:v>7.7223700000000001E-8</c:v>
                </c:pt>
                <c:pt idx="13477">
                  <c:v>7.7229999999999997E-8</c:v>
                </c:pt>
                <c:pt idx="13478">
                  <c:v>7.7236200000000002E-8</c:v>
                </c:pt>
                <c:pt idx="13479">
                  <c:v>7.7242499999999998E-8</c:v>
                </c:pt>
                <c:pt idx="13480">
                  <c:v>7.7248700000000003E-8</c:v>
                </c:pt>
                <c:pt idx="13481">
                  <c:v>7.7254999999999999E-8</c:v>
                </c:pt>
                <c:pt idx="13482">
                  <c:v>7.7261200000000004E-8</c:v>
                </c:pt>
                <c:pt idx="13483">
                  <c:v>7.72675E-8</c:v>
                </c:pt>
                <c:pt idx="13484">
                  <c:v>7.7273700000000005E-8</c:v>
                </c:pt>
                <c:pt idx="13485">
                  <c:v>7.7280000000000001E-8</c:v>
                </c:pt>
                <c:pt idx="13486">
                  <c:v>7.7286200000000006E-8</c:v>
                </c:pt>
                <c:pt idx="13487">
                  <c:v>7.7292500000000002E-8</c:v>
                </c:pt>
                <c:pt idx="13488">
                  <c:v>7.7298700000000006E-8</c:v>
                </c:pt>
                <c:pt idx="13489">
                  <c:v>7.7305000000000003E-8</c:v>
                </c:pt>
                <c:pt idx="13490">
                  <c:v>7.7311199999999994E-8</c:v>
                </c:pt>
                <c:pt idx="13491">
                  <c:v>7.7317500000000004E-8</c:v>
                </c:pt>
                <c:pt idx="13492">
                  <c:v>7.7323699999999995E-8</c:v>
                </c:pt>
                <c:pt idx="13493">
                  <c:v>7.7330000000000005E-8</c:v>
                </c:pt>
                <c:pt idx="13494">
                  <c:v>7.7336199999999996E-8</c:v>
                </c:pt>
                <c:pt idx="13495">
                  <c:v>7.7342500000000006E-8</c:v>
                </c:pt>
                <c:pt idx="13496">
                  <c:v>7.7348699999999997E-8</c:v>
                </c:pt>
                <c:pt idx="13497">
                  <c:v>7.7354999999999994E-8</c:v>
                </c:pt>
                <c:pt idx="13498">
                  <c:v>7.7361199999999998E-8</c:v>
                </c:pt>
                <c:pt idx="13499">
                  <c:v>7.7367499999999994E-8</c:v>
                </c:pt>
                <c:pt idx="13500">
                  <c:v>7.7373699999999999E-8</c:v>
                </c:pt>
                <c:pt idx="13501">
                  <c:v>7.7379999999999995E-8</c:v>
                </c:pt>
                <c:pt idx="13502">
                  <c:v>7.73862E-8</c:v>
                </c:pt>
                <c:pt idx="13503">
                  <c:v>7.7392499999999996E-8</c:v>
                </c:pt>
                <c:pt idx="13504">
                  <c:v>7.7398700000000001E-8</c:v>
                </c:pt>
                <c:pt idx="13505">
                  <c:v>7.7404999999999997E-8</c:v>
                </c:pt>
                <c:pt idx="13506">
                  <c:v>7.7411200000000002E-8</c:v>
                </c:pt>
                <c:pt idx="13507">
                  <c:v>7.7417499999999998E-8</c:v>
                </c:pt>
                <c:pt idx="13508">
                  <c:v>7.7423700000000003E-8</c:v>
                </c:pt>
                <c:pt idx="13509">
                  <c:v>7.7429999999999999E-8</c:v>
                </c:pt>
                <c:pt idx="13510">
                  <c:v>7.7436200000000004E-8</c:v>
                </c:pt>
                <c:pt idx="13511">
                  <c:v>7.74425E-8</c:v>
                </c:pt>
                <c:pt idx="13512">
                  <c:v>7.7448700000000004E-8</c:v>
                </c:pt>
                <c:pt idx="13513">
                  <c:v>7.7455000000000001E-8</c:v>
                </c:pt>
                <c:pt idx="13514">
                  <c:v>7.7461200000000005E-8</c:v>
                </c:pt>
                <c:pt idx="13515">
                  <c:v>7.7467500000000002E-8</c:v>
                </c:pt>
                <c:pt idx="13516">
                  <c:v>7.7473700000000006E-8</c:v>
                </c:pt>
                <c:pt idx="13517">
                  <c:v>7.7480000000000003E-8</c:v>
                </c:pt>
                <c:pt idx="13518">
                  <c:v>7.7486199999999994E-8</c:v>
                </c:pt>
                <c:pt idx="13519">
                  <c:v>7.7492500000000004E-8</c:v>
                </c:pt>
                <c:pt idx="13520">
                  <c:v>7.7498699999999995E-8</c:v>
                </c:pt>
                <c:pt idx="13521">
                  <c:v>7.7505000000000005E-8</c:v>
                </c:pt>
                <c:pt idx="13522">
                  <c:v>7.7511199999999996E-8</c:v>
                </c:pt>
                <c:pt idx="13523">
                  <c:v>7.7517500000000006E-8</c:v>
                </c:pt>
                <c:pt idx="13524">
                  <c:v>7.7523699999999997E-8</c:v>
                </c:pt>
                <c:pt idx="13525">
                  <c:v>7.7529999999999993E-8</c:v>
                </c:pt>
                <c:pt idx="13526">
                  <c:v>7.7536199999999998E-8</c:v>
                </c:pt>
                <c:pt idx="13527">
                  <c:v>7.7542499999999994E-8</c:v>
                </c:pt>
                <c:pt idx="13528">
                  <c:v>7.7548699999999999E-8</c:v>
                </c:pt>
                <c:pt idx="13529">
                  <c:v>7.7554999999999995E-8</c:v>
                </c:pt>
                <c:pt idx="13530">
                  <c:v>7.75612E-8</c:v>
                </c:pt>
                <c:pt idx="13531">
                  <c:v>7.7567499999999996E-8</c:v>
                </c:pt>
                <c:pt idx="13532">
                  <c:v>7.7573700000000001E-8</c:v>
                </c:pt>
                <c:pt idx="13533">
                  <c:v>7.7579999999999997E-8</c:v>
                </c:pt>
                <c:pt idx="13534">
                  <c:v>7.7586200000000002E-8</c:v>
                </c:pt>
                <c:pt idx="13535">
                  <c:v>7.7592499999999998E-8</c:v>
                </c:pt>
                <c:pt idx="13536">
                  <c:v>7.7598700000000003E-8</c:v>
                </c:pt>
                <c:pt idx="13537">
                  <c:v>7.7604999999999999E-8</c:v>
                </c:pt>
                <c:pt idx="13538">
                  <c:v>7.7611200000000003E-8</c:v>
                </c:pt>
                <c:pt idx="13539">
                  <c:v>7.76175E-8</c:v>
                </c:pt>
                <c:pt idx="13540">
                  <c:v>7.7623700000000004E-8</c:v>
                </c:pt>
                <c:pt idx="13541">
                  <c:v>7.7630000000000001E-8</c:v>
                </c:pt>
                <c:pt idx="13542">
                  <c:v>7.7636200000000005E-8</c:v>
                </c:pt>
                <c:pt idx="13543">
                  <c:v>7.7642500000000002E-8</c:v>
                </c:pt>
                <c:pt idx="13544">
                  <c:v>7.7648700000000006E-8</c:v>
                </c:pt>
                <c:pt idx="13545">
                  <c:v>7.7655000000000003E-8</c:v>
                </c:pt>
                <c:pt idx="13546">
                  <c:v>7.7661199999999994E-8</c:v>
                </c:pt>
                <c:pt idx="13547">
                  <c:v>7.7667500000000004E-8</c:v>
                </c:pt>
                <c:pt idx="13548">
                  <c:v>7.7673699999999995E-8</c:v>
                </c:pt>
                <c:pt idx="13549">
                  <c:v>7.7680000000000005E-8</c:v>
                </c:pt>
                <c:pt idx="13550">
                  <c:v>7.7686199999999996E-8</c:v>
                </c:pt>
                <c:pt idx="13551">
                  <c:v>7.7692500000000006E-8</c:v>
                </c:pt>
                <c:pt idx="13552">
                  <c:v>7.7698699999999997E-8</c:v>
                </c:pt>
                <c:pt idx="13553">
                  <c:v>7.7705000000000007E-8</c:v>
                </c:pt>
                <c:pt idx="13554">
                  <c:v>7.7711199999999998E-8</c:v>
                </c:pt>
                <c:pt idx="13555">
                  <c:v>7.7717499999999994E-8</c:v>
                </c:pt>
                <c:pt idx="13556">
                  <c:v>7.7723699999999999E-8</c:v>
                </c:pt>
                <c:pt idx="13557">
                  <c:v>7.7729999999999995E-8</c:v>
                </c:pt>
                <c:pt idx="13558">
                  <c:v>7.77362E-8</c:v>
                </c:pt>
                <c:pt idx="13559">
                  <c:v>7.7742499999999996E-8</c:v>
                </c:pt>
                <c:pt idx="13560">
                  <c:v>7.7748700000000001E-8</c:v>
                </c:pt>
                <c:pt idx="13561">
                  <c:v>7.7754999999999997E-8</c:v>
                </c:pt>
                <c:pt idx="13562">
                  <c:v>7.7761200000000002E-8</c:v>
                </c:pt>
                <c:pt idx="13563">
                  <c:v>7.7767499999999998E-8</c:v>
                </c:pt>
                <c:pt idx="13564">
                  <c:v>7.7773700000000002E-8</c:v>
                </c:pt>
                <c:pt idx="13565">
                  <c:v>7.7779999999999999E-8</c:v>
                </c:pt>
                <c:pt idx="13566">
                  <c:v>7.7786200000000003E-8</c:v>
                </c:pt>
                <c:pt idx="13567">
                  <c:v>7.77925E-8</c:v>
                </c:pt>
                <c:pt idx="13568">
                  <c:v>7.7798700000000004E-8</c:v>
                </c:pt>
                <c:pt idx="13569">
                  <c:v>7.7805000000000001E-8</c:v>
                </c:pt>
                <c:pt idx="13570">
                  <c:v>7.7811200000000005E-8</c:v>
                </c:pt>
                <c:pt idx="13571">
                  <c:v>7.7817500000000002E-8</c:v>
                </c:pt>
                <c:pt idx="13572">
                  <c:v>7.7823700000000006E-8</c:v>
                </c:pt>
                <c:pt idx="13573">
                  <c:v>7.7830000000000003E-8</c:v>
                </c:pt>
                <c:pt idx="13574">
                  <c:v>7.7836199999999994E-8</c:v>
                </c:pt>
                <c:pt idx="13575">
                  <c:v>7.7842500000000004E-8</c:v>
                </c:pt>
                <c:pt idx="13576">
                  <c:v>7.7848699999999995E-8</c:v>
                </c:pt>
                <c:pt idx="13577">
                  <c:v>7.7855000000000005E-8</c:v>
                </c:pt>
                <c:pt idx="13578">
                  <c:v>7.7861199999999996E-8</c:v>
                </c:pt>
                <c:pt idx="13579">
                  <c:v>7.7867500000000006E-8</c:v>
                </c:pt>
                <c:pt idx="13580">
                  <c:v>7.7873699999999997E-8</c:v>
                </c:pt>
                <c:pt idx="13581">
                  <c:v>7.7880000000000007E-8</c:v>
                </c:pt>
                <c:pt idx="13582">
                  <c:v>7.7886199999999998E-8</c:v>
                </c:pt>
                <c:pt idx="13583">
                  <c:v>7.7892499999999994E-8</c:v>
                </c:pt>
                <c:pt idx="13584">
                  <c:v>7.7898699999999999E-8</c:v>
                </c:pt>
                <c:pt idx="13585">
                  <c:v>7.7904999999999995E-8</c:v>
                </c:pt>
                <c:pt idx="13586">
                  <c:v>7.79112E-8</c:v>
                </c:pt>
                <c:pt idx="13587">
                  <c:v>7.7917499999999996E-8</c:v>
                </c:pt>
                <c:pt idx="13588">
                  <c:v>7.79237E-8</c:v>
                </c:pt>
                <c:pt idx="13589">
                  <c:v>7.7929999999999997E-8</c:v>
                </c:pt>
                <c:pt idx="13590">
                  <c:v>7.7936200000000001E-8</c:v>
                </c:pt>
                <c:pt idx="13591">
                  <c:v>7.7942499999999998E-8</c:v>
                </c:pt>
                <c:pt idx="13592">
                  <c:v>7.7948700000000002E-8</c:v>
                </c:pt>
                <c:pt idx="13593">
                  <c:v>7.7954999999999999E-8</c:v>
                </c:pt>
                <c:pt idx="13594">
                  <c:v>7.7961200000000003E-8</c:v>
                </c:pt>
                <c:pt idx="13595">
                  <c:v>7.79675E-8</c:v>
                </c:pt>
                <c:pt idx="13596">
                  <c:v>7.7973700000000004E-8</c:v>
                </c:pt>
                <c:pt idx="13597">
                  <c:v>7.7980000000000001E-8</c:v>
                </c:pt>
                <c:pt idx="13598">
                  <c:v>7.7986200000000005E-8</c:v>
                </c:pt>
                <c:pt idx="13599">
                  <c:v>7.7992500000000002E-8</c:v>
                </c:pt>
                <c:pt idx="13600">
                  <c:v>7.7998700000000006E-8</c:v>
                </c:pt>
                <c:pt idx="13601">
                  <c:v>7.8005000000000003E-8</c:v>
                </c:pt>
                <c:pt idx="13602">
                  <c:v>7.8011199999999994E-8</c:v>
                </c:pt>
                <c:pt idx="13603">
                  <c:v>7.8017500000000004E-8</c:v>
                </c:pt>
                <c:pt idx="13604">
                  <c:v>7.8023699999999995E-8</c:v>
                </c:pt>
                <c:pt idx="13605">
                  <c:v>7.8030000000000005E-8</c:v>
                </c:pt>
                <c:pt idx="13606">
                  <c:v>7.8036199999999996E-8</c:v>
                </c:pt>
                <c:pt idx="13607">
                  <c:v>7.8042500000000005E-8</c:v>
                </c:pt>
                <c:pt idx="13608">
                  <c:v>7.8048699999999997E-8</c:v>
                </c:pt>
                <c:pt idx="13609">
                  <c:v>7.8055000000000006E-8</c:v>
                </c:pt>
                <c:pt idx="13610">
                  <c:v>7.8061199999999998E-8</c:v>
                </c:pt>
                <c:pt idx="13611">
                  <c:v>7.8067499999999994E-8</c:v>
                </c:pt>
                <c:pt idx="13612">
                  <c:v>7.8073699999999999E-8</c:v>
                </c:pt>
                <c:pt idx="13613">
                  <c:v>7.8079999999999995E-8</c:v>
                </c:pt>
                <c:pt idx="13614">
                  <c:v>7.8086199999999999E-8</c:v>
                </c:pt>
                <c:pt idx="13615">
                  <c:v>7.8092499999999996E-8</c:v>
                </c:pt>
                <c:pt idx="13616">
                  <c:v>7.80987E-8</c:v>
                </c:pt>
                <c:pt idx="13617">
                  <c:v>7.8104999999999997E-8</c:v>
                </c:pt>
                <c:pt idx="13618">
                  <c:v>7.8111200000000001E-8</c:v>
                </c:pt>
                <c:pt idx="13619">
                  <c:v>7.8117499999999998E-8</c:v>
                </c:pt>
                <c:pt idx="13620">
                  <c:v>7.8123700000000002E-8</c:v>
                </c:pt>
                <c:pt idx="13621">
                  <c:v>7.8129999999999999E-8</c:v>
                </c:pt>
                <c:pt idx="13622">
                  <c:v>7.8136200000000003E-8</c:v>
                </c:pt>
                <c:pt idx="13623">
                  <c:v>7.81425E-8</c:v>
                </c:pt>
                <c:pt idx="13624">
                  <c:v>7.8148700000000004E-8</c:v>
                </c:pt>
                <c:pt idx="13625">
                  <c:v>7.8155000000000001E-8</c:v>
                </c:pt>
                <c:pt idx="13626">
                  <c:v>7.8161200000000005E-8</c:v>
                </c:pt>
                <c:pt idx="13627">
                  <c:v>7.8167500000000002E-8</c:v>
                </c:pt>
                <c:pt idx="13628">
                  <c:v>7.8173700000000006E-8</c:v>
                </c:pt>
                <c:pt idx="13629">
                  <c:v>7.8180000000000003E-8</c:v>
                </c:pt>
                <c:pt idx="13630">
                  <c:v>7.8186199999999994E-8</c:v>
                </c:pt>
                <c:pt idx="13631">
                  <c:v>7.8192500000000004E-8</c:v>
                </c:pt>
                <c:pt idx="13632">
                  <c:v>7.8198699999999995E-8</c:v>
                </c:pt>
                <c:pt idx="13633">
                  <c:v>7.8205000000000004E-8</c:v>
                </c:pt>
                <c:pt idx="13634">
                  <c:v>7.8211199999999996E-8</c:v>
                </c:pt>
                <c:pt idx="13635">
                  <c:v>7.8217500000000005E-8</c:v>
                </c:pt>
                <c:pt idx="13636">
                  <c:v>7.8223699999999997E-8</c:v>
                </c:pt>
                <c:pt idx="13637">
                  <c:v>7.8230000000000006E-8</c:v>
                </c:pt>
                <c:pt idx="13638">
                  <c:v>7.8236199999999997E-8</c:v>
                </c:pt>
                <c:pt idx="13639">
                  <c:v>7.8242499999999994E-8</c:v>
                </c:pt>
                <c:pt idx="13640">
                  <c:v>7.8248699999999998E-8</c:v>
                </c:pt>
                <c:pt idx="13641">
                  <c:v>7.8254999999999995E-8</c:v>
                </c:pt>
                <c:pt idx="13642">
                  <c:v>7.8261199999999999E-8</c:v>
                </c:pt>
                <c:pt idx="13643">
                  <c:v>7.8267499999999996E-8</c:v>
                </c:pt>
                <c:pt idx="13644">
                  <c:v>7.82737E-8</c:v>
                </c:pt>
                <c:pt idx="13645">
                  <c:v>7.8279999999999997E-8</c:v>
                </c:pt>
                <c:pt idx="13646">
                  <c:v>7.8286200000000001E-8</c:v>
                </c:pt>
                <c:pt idx="13647">
                  <c:v>7.8292499999999998E-8</c:v>
                </c:pt>
                <c:pt idx="13648">
                  <c:v>7.8298700000000002E-8</c:v>
                </c:pt>
                <c:pt idx="13649">
                  <c:v>7.8304999999999999E-8</c:v>
                </c:pt>
                <c:pt idx="13650">
                  <c:v>7.8311200000000003E-8</c:v>
                </c:pt>
                <c:pt idx="13651">
                  <c:v>7.83175E-8</c:v>
                </c:pt>
                <c:pt idx="13652">
                  <c:v>7.8323700000000004E-8</c:v>
                </c:pt>
                <c:pt idx="13653">
                  <c:v>7.8330000000000001E-8</c:v>
                </c:pt>
                <c:pt idx="13654">
                  <c:v>7.8336200000000005E-8</c:v>
                </c:pt>
                <c:pt idx="13655">
                  <c:v>7.8342500000000002E-8</c:v>
                </c:pt>
                <c:pt idx="13656">
                  <c:v>7.8348700000000006E-8</c:v>
                </c:pt>
                <c:pt idx="13657">
                  <c:v>7.8355000000000002E-8</c:v>
                </c:pt>
                <c:pt idx="13658">
                  <c:v>7.8361199999999994E-8</c:v>
                </c:pt>
                <c:pt idx="13659">
                  <c:v>7.8367500000000003E-8</c:v>
                </c:pt>
                <c:pt idx="13660">
                  <c:v>7.8373699999999995E-8</c:v>
                </c:pt>
                <c:pt idx="13661">
                  <c:v>7.8380000000000004E-8</c:v>
                </c:pt>
                <c:pt idx="13662">
                  <c:v>7.8386199999999996E-8</c:v>
                </c:pt>
                <c:pt idx="13663">
                  <c:v>7.8392500000000005E-8</c:v>
                </c:pt>
                <c:pt idx="13664">
                  <c:v>7.8398699999999996E-8</c:v>
                </c:pt>
                <c:pt idx="13665">
                  <c:v>7.8405000000000006E-8</c:v>
                </c:pt>
                <c:pt idx="13666">
                  <c:v>7.8411199999999997E-8</c:v>
                </c:pt>
                <c:pt idx="13667">
                  <c:v>7.8417499999999994E-8</c:v>
                </c:pt>
                <c:pt idx="13668">
                  <c:v>7.8423699999999998E-8</c:v>
                </c:pt>
                <c:pt idx="13669">
                  <c:v>7.8429999999999995E-8</c:v>
                </c:pt>
                <c:pt idx="13670">
                  <c:v>7.8436199999999999E-8</c:v>
                </c:pt>
                <c:pt idx="13671">
                  <c:v>7.8442499999999996E-8</c:v>
                </c:pt>
                <c:pt idx="13672">
                  <c:v>7.84487E-8</c:v>
                </c:pt>
                <c:pt idx="13673">
                  <c:v>7.8454999999999997E-8</c:v>
                </c:pt>
                <c:pt idx="13674">
                  <c:v>7.8461200000000001E-8</c:v>
                </c:pt>
                <c:pt idx="13675">
                  <c:v>7.8467499999999998E-8</c:v>
                </c:pt>
                <c:pt idx="13676">
                  <c:v>7.8473700000000002E-8</c:v>
                </c:pt>
                <c:pt idx="13677">
                  <c:v>7.8479999999999999E-8</c:v>
                </c:pt>
                <c:pt idx="13678">
                  <c:v>7.8486200000000003E-8</c:v>
                </c:pt>
                <c:pt idx="13679">
                  <c:v>7.84925E-8</c:v>
                </c:pt>
                <c:pt idx="13680">
                  <c:v>7.8498700000000004E-8</c:v>
                </c:pt>
                <c:pt idx="13681">
                  <c:v>7.8505000000000001E-8</c:v>
                </c:pt>
                <c:pt idx="13682">
                  <c:v>7.8511200000000005E-8</c:v>
                </c:pt>
                <c:pt idx="13683">
                  <c:v>7.8517500000000001E-8</c:v>
                </c:pt>
                <c:pt idx="13684">
                  <c:v>7.8523700000000006E-8</c:v>
                </c:pt>
                <c:pt idx="13685">
                  <c:v>7.8530000000000002E-8</c:v>
                </c:pt>
                <c:pt idx="13686">
                  <c:v>7.8536199999999994E-8</c:v>
                </c:pt>
                <c:pt idx="13687">
                  <c:v>7.8542500000000003E-8</c:v>
                </c:pt>
                <c:pt idx="13688">
                  <c:v>7.8548699999999994E-8</c:v>
                </c:pt>
                <c:pt idx="13689">
                  <c:v>7.8555000000000004E-8</c:v>
                </c:pt>
                <c:pt idx="13690">
                  <c:v>7.8561199999999995E-8</c:v>
                </c:pt>
                <c:pt idx="13691">
                  <c:v>7.8567500000000005E-8</c:v>
                </c:pt>
                <c:pt idx="13692">
                  <c:v>7.8573699999999996E-8</c:v>
                </c:pt>
                <c:pt idx="13693">
                  <c:v>7.8580000000000006E-8</c:v>
                </c:pt>
                <c:pt idx="13694">
                  <c:v>7.8586199999999997E-8</c:v>
                </c:pt>
                <c:pt idx="13695">
                  <c:v>7.8592499999999994E-8</c:v>
                </c:pt>
                <c:pt idx="13696">
                  <c:v>7.8598699999999998E-8</c:v>
                </c:pt>
                <c:pt idx="13697">
                  <c:v>7.8604999999999995E-8</c:v>
                </c:pt>
                <c:pt idx="13698">
                  <c:v>7.8611199999999999E-8</c:v>
                </c:pt>
                <c:pt idx="13699">
                  <c:v>7.8617499999999996E-8</c:v>
                </c:pt>
                <c:pt idx="13700">
                  <c:v>7.86237E-8</c:v>
                </c:pt>
                <c:pt idx="13701">
                  <c:v>7.8629999999999997E-8</c:v>
                </c:pt>
                <c:pt idx="13702">
                  <c:v>7.8636200000000001E-8</c:v>
                </c:pt>
                <c:pt idx="13703">
                  <c:v>7.8642499999999998E-8</c:v>
                </c:pt>
                <c:pt idx="13704">
                  <c:v>7.8648700000000002E-8</c:v>
                </c:pt>
                <c:pt idx="13705">
                  <c:v>7.8654999999999999E-8</c:v>
                </c:pt>
                <c:pt idx="13706">
                  <c:v>7.8661200000000003E-8</c:v>
                </c:pt>
                <c:pt idx="13707">
                  <c:v>7.86675E-8</c:v>
                </c:pt>
                <c:pt idx="13708">
                  <c:v>7.8673700000000004E-8</c:v>
                </c:pt>
                <c:pt idx="13709">
                  <c:v>7.868E-8</c:v>
                </c:pt>
                <c:pt idx="13710">
                  <c:v>7.8686200000000005E-8</c:v>
                </c:pt>
                <c:pt idx="13711">
                  <c:v>7.8692500000000001E-8</c:v>
                </c:pt>
                <c:pt idx="13712">
                  <c:v>7.8698700000000006E-8</c:v>
                </c:pt>
                <c:pt idx="13713">
                  <c:v>7.8705000000000002E-8</c:v>
                </c:pt>
                <c:pt idx="13714">
                  <c:v>7.8711199999999993E-8</c:v>
                </c:pt>
                <c:pt idx="13715">
                  <c:v>7.8717500000000003E-8</c:v>
                </c:pt>
                <c:pt idx="13716">
                  <c:v>7.8723699999999994E-8</c:v>
                </c:pt>
                <c:pt idx="13717">
                  <c:v>7.8730000000000004E-8</c:v>
                </c:pt>
                <c:pt idx="13718">
                  <c:v>7.8736199999999995E-8</c:v>
                </c:pt>
                <c:pt idx="13719">
                  <c:v>7.8742500000000005E-8</c:v>
                </c:pt>
                <c:pt idx="13720">
                  <c:v>7.8748699999999996E-8</c:v>
                </c:pt>
                <c:pt idx="13721">
                  <c:v>7.8755000000000006E-8</c:v>
                </c:pt>
                <c:pt idx="13722">
                  <c:v>7.8761199999999997E-8</c:v>
                </c:pt>
                <c:pt idx="13723">
                  <c:v>7.8767499999999994E-8</c:v>
                </c:pt>
                <c:pt idx="13724">
                  <c:v>7.8773699999999998E-8</c:v>
                </c:pt>
                <c:pt idx="13725">
                  <c:v>7.8779999999999995E-8</c:v>
                </c:pt>
                <c:pt idx="13726">
                  <c:v>7.8786199999999999E-8</c:v>
                </c:pt>
                <c:pt idx="13727">
                  <c:v>7.8792499999999996E-8</c:v>
                </c:pt>
                <c:pt idx="13728">
                  <c:v>7.87987E-8</c:v>
                </c:pt>
                <c:pt idx="13729">
                  <c:v>7.8804999999999997E-8</c:v>
                </c:pt>
                <c:pt idx="13730">
                  <c:v>7.8811200000000001E-8</c:v>
                </c:pt>
                <c:pt idx="13731">
                  <c:v>7.8817499999999998E-8</c:v>
                </c:pt>
                <c:pt idx="13732">
                  <c:v>7.8823700000000002E-8</c:v>
                </c:pt>
                <c:pt idx="13733">
                  <c:v>7.8829999999999998E-8</c:v>
                </c:pt>
                <c:pt idx="13734">
                  <c:v>7.8836200000000003E-8</c:v>
                </c:pt>
                <c:pt idx="13735">
                  <c:v>7.8842499999999999E-8</c:v>
                </c:pt>
                <c:pt idx="13736">
                  <c:v>7.8848700000000004E-8</c:v>
                </c:pt>
                <c:pt idx="13737">
                  <c:v>7.8855E-8</c:v>
                </c:pt>
                <c:pt idx="13738">
                  <c:v>7.8861200000000005E-8</c:v>
                </c:pt>
                <c:pt idx="13739">
                  <c:v>7.8867500000000001E-8</c:v>
                </c:pt>
                <c:pt idx="13740">
                  <c:v>7.8873700000000006E-8</c:v>
                </c:pt>
                <c:pt idx="13741">
                  <c:v>7.8880000000000002E-8</c:v>
                </c:pt>
                <c:pt idx="13742">
                  <c:v>7.8886199999999993E-8</c:v>
                </c:pt>
                <c:pt idx="13743">
                  <c:v>7.8892500000000003E-8</c:v>
                </c:pt>
                <c:pt idx="13744">
                  <c:v>7.8898699999999994E-8</c:v>
                </c:pt>
                <c:pt idx="13745">
                  <c:v>7.8905000000000004E-8</c:v>
                </c:pt>
                <c:pt idx="13746">
                  <c:v>7.8911199999999995E-8</c:v>
                </c:pt>
                <c:pt idx="13747">
                  <c:v>7.8917500000000005E-8</c:v>
                </c:pt>
                <c:pt idx="13748">
                  <c:v>7.8923699999999996E-8</c:v>
                </c:pt>
                <c:pt idx="13749">
                  <c:v>7.8930000000000006E-8</c:v>
                </c:pt>
                <c:pt idx="13750">
                  <c:v>7.8936199999999997E-8</c:v>
                </c:pt>
                <c:pt idx="13751">
                  <c:v>7.8942499999999994E-8</c:v>
                </c:pt>
                <c:pt idx="13752">
                  <c:v>7.8948699999999998E-8</c:v>
                </c:pt>
                <c:pt idx="13753">
                  <c:v>7.8954999999999995E-8</c:v>
                </c:pt>
                <c:pt idx="13754">
                  <c:v>7.8961199999999999E-8</c:v>
                </c:pt>
                <c:pt idx="13755">
                  <c:v>7.8967499999999996E-8</c:v>
                </c:pt>
                <c:pt idx="13756">
                  <c:v>7.89737E-8</c:v>
                </c:pt>
                <c:pt idx="13757">
                  <c:v>7.8979999999999997E-8</c:v>
                </c:pt>
                <c:pt idx="13758">
                  <c:v>7.8986200000000001E-8</c:v>
                </c:pt>
                <c:pt idx="13759">
                  <c:v>7.8992499999999997E-8</c:v>
                </c:pt>
                <c:pt idx="13760">
                  <c:v>7.8998700000000002E-8</c:v>
                </c:pt>
                <c:pt idx="13761">
                  <c:v>7.9004999999999998E-8</c:v>
                </c:pt>
                <c:pt idx="13762">
                  <c:v>7.9011200000000003E-8</c:v>
                </c:pt>
                <c:pt idx="13763">
                  <c:v>7.9017499999999999E-8</c:v>
                </c:pt>
                <c:pt idx="13764">
                  <c:v>7.9023700000000004E-8</c:v>
                </c:pt>
                <c:pt idx="13765">
                  <c:v>7.903E-8</c:v>
                </c:pt>
                <c:pt idx="13766">
                  <c:v>7.9036200000000005E-8</c:v>
                </c:pt>
                <c:pt idx="13767">
                  <c:v>7.9042500000000001E-8</c:v>
                </c:pt>
                <c:pt idx="13768">
                  <c:v>7.9048700000000006E-8</c:v>
                </c:pt>
                <c:pt idx="13769">
                  <c:v>7.9055000000000002E-8</c:v>
                </c:pt>
                <c:pt idx="13770">
                  <c:v>7.9061200000000007E-8</c:v>
                </c:pt>
                <c:pt idx="13771">
                  <c:v>7.9067500000000003E-8</c:v>
                </c:pt>
                <c:pt idx="13772">
                  <c:v>7.9073699999999994E-8</c:v>
                </c:pt>
                <c:pt idx="13773">
                  <c:v>7.9080000000000004E-8</c:v>
                </c:pt>
                <c:pt idx="13774">
                  <c:v>7.9086199999999995E-8</c:v>
                </c:pt>
                <c:pt idx="13775">
                  <c:v>7.9092500000000005E-8</c:v>
                </c:pt>
                <c:pt idx="13776">
                  <c:v>7.9098699999999996E-8</c:v>
                </c:pt>
                <c:pt idx="13777">
                  <c:v>7.9105000000000006E-8</c:v>
                </c:pt>
                <c:pt idx="13778">
                  <c:v>7.9111199999999997E-8</c:v>
                </c:pt>
                <c:pt idx="13779">
                  <c:v>7.9117499999999994E-8</c:v>
                </c:pt>
                <c:pt idx="13780">
                  <c:v>7.9123699999999998E-8</c:v>
                </c:pt>
                <c:pt idx="13781">
                  <c:v>7.9129999999999995E-8</c:v>
                </c:pt>
                <c:pt idx="13782">
                  <c:v>7.9136199999999999E-8</c:v>
                </c:pt>
                <c:pt idx="13783">
                  <c:v>7.9142499999999995E-8</c:v>
                </c:pt>
                <c:pt idx="13784">
                  <c:v>7.91487E-8</c:v>
                </c:pt>
                <c:pt idx="13785">
                  <c:v>7.9154999999999996E-8</c:v>
                </c:pt>
                <c:pt idx="13786">
                  <c:v>7.9161200000000001E-8</c:v>
                </c:pt>
                <c:pt idx="13787">
                  <c:v>7.9167499999999997E-8</c:v>
                </c:pt>
                <c:pt idx="13788">
                  <c:v>7.9173700000000002E-8</c:v>
                </c:pt>
                <c:pt idx="13789">
                  <c:v>7.9179999999999998E-8</c:v>
                </c:pt>
                <c:pt idx="13790">
                  <c:v>7.9186200000000003E-8</c:v>
                </c:pt>
                <c:pt idx="13791">
                  <c:v>7.9192499999999999E-8</c:v>
                </c:pt>
                <c:pt idx="13792">
                  <c:v>7.9198700000000004E-8</c:v>
                </c:pt>
                <c:pt idx="13793">
                  <c:v>7.9205E-8</c:v>
                </c:pt>
                <c:pt idx="13794">
                  <c:v>7.9211200000000005E-8</c:v>
                </c:pt>
                <c:pt idx="13795">
                  <c:v>7.9217500000000001E-8</c:v>
                </c:pt>
                <c:pt idx="13796">
                  <c:v>7.9223700000000006E-8</c:v>
                </c:pt>
                <c:pt idx="13797">
                  <c:v>7.9230000000000002E-8</c:v>
                </c:pt>
                <c:pt idx="13798">
                  <c:v>7.9236200000000006E-8</c:v>
                </c:pt>
                <c:pt idx="13799">
                  <c:v>7.9242500000000003E-8</c:v>
                </c:pt>
                <c:pt idx="13800">
                  <c:v>7.9248699999999994E-8</c:v>
                </c:pt>
                <c:pt idx="13801">
                  <c:v>7.9255000000000004E-8</c:v>
                </c:pt>
                <c:pt idx="13802">
                  <c:v>7.9261199999999995E-8</c:v>
                </c:pt>
                <c:pt idx="13803">
                  <c:v>7.9267500000000005E-8</c:v>
                </c:pt>
                <c:pt idx="13804">
                  <c:v>7.9273699999999996E-8</c:v>
                </c:pt>
                <c:pt idx="13805">
                  <c:v>7.9280000000000006E-8</c:v>
                </c:pt>
                <c:pt idx="13806">
                  <c:v>7.9286199999999997E-8</c:v>
                </c:pt>
                <c:pt idx="13807">
                  <c:v>7.9292499999999994E-8</c:v>
                </c:pt>
                <c:pt idx="13808">
                  <c:v>7.9298699999999998E-8</c:v>
                </c:pt>
                <c:pt idx="13809">
                  <c:v>7.9304999999999994E-8</c:v>
                </c:pt>
                <c:pt idx="13810">
                  <c:v>7.9311199999999999E-8</c:v>
                </c:pt>
                <c:pt idx="13811">
                  <c:v>7.9317499999999995E-8</c:v>
                </c:pt>
                <c:pt idx="13812">
                  <c:v>7.93237E-8</c:v>
                </c:pt>
                <c:pt idx="13813">
                  <c:v>7.9329999999999996E-8</c:v>
                </c:pt>
                <c:pt idx="13814">
                  <c:v>7.9336200000000001E-8</c:v>
                </c:pt>
                <c:pt idx="13815">
                  <c:v>7.9342499999999997E-8</c:v>
                </c:pt>
                <c:pt idx="13816">
                  <c:v>7.9348700000000002E-8</c:v>
                </c:pt>
                <c:pt idx="13817">
                  <c:v>7.9354999999999998E-8</c:v>
                </c:pt>
                <c:pt idx="13818">
                  <c:v>7.9361200000000003E-8</c:v>
                </c:pt>
                <c:pt idx="13819">
                  <c:v>7.9367499999999999E-8</c:v>
                </c:pt>
                <c:pt idx="13820">
                  <c:v>7.9373700000000004E-8</c:v>
                </c:pt>
                <c:pt idx="13821">
                  <c:v>7.938E-8</c:v>
                </c:pt>
                <c:pt idx="13822">
                  <c:v>7.9386200000000004E-8</c:v>
                </c:pt>
                <c:pt idx="13823">
                  <c:v>7.9392500000000001E-8</c:v>
                </c:pt>
                <c:pt idx="13824">
                  <c:v>7.9398700000000005E-8</c:v>
                </c:pt>
                <c:pt idx="13825">
                  <c:v>7.9405000000000002E-8</c:v>
                </c:pt>
                <c:pt idx="13826">
                  <c:v>7.9411200000000006E-8</c:v>
                </c:pt>
                <c:pt idx="13827">
                  <c:v>7.9417500000000003E-8</c:v>
                </c:pt>
                <c:pt idx="13828">
                  <c:v>7.9423699999999994E-8</c:v>
                </c:pt>
                <c:pt idx="13829">
                  <c:v>7.9430000000000004E-8</c:v>
                </c:pt>
                <c:pt idx="13830">
                  <c:v>7.9436199999999995E-8</c:v>
                </c:pt>
                <c:pt idx="13831">
                  <c:v>7.9442500000000005E-8</c:v>
                </c:pt>
                <c:pt idx="13832">
                  <c:v>7.9448699999999996E-8</c:v>
                </c:pt>
                <c:pt idx="13833">
                  <c:v>7.9455000000000006E-8</c:v>
                </c:pt>
                <c:pt idx="13834">
                  <c:v>7.9461199999999997E-8</c:v>
                </c:pt>
                <c:pt idx="13835">
                  <c:v>7.9467499999999993E-8</c:v>
                </c:pt>
                <c:pt idx="13836">
                  <c:v>7.9473699999999998E-8</c:v>
                </c:pt>
                <c:pt idx="13837">
                  <c:v>7.9479999999999994E-8</c:v>
                </c:pt>
                <c:pt idx="13838">
                  <c:v>7.9486199999999999E-8</c:v>
                </c:pt>
                <c:pt idx="13839">
                  <c:v>7.9492499999999995E-8</c:v>
                </c:pt>
                <c:pt idx="13840">
                  <c:v>7.94987E-8</c:v>
                </c:pt>
                <c:pt idx="13841">
                  <c:v>7.9504999999999996E-8</c:v>
                </c:pt>
                <c:pt idx="13842">
                  <c:v>7.9511200000000001E-8</c:v>
                </c:pt>
                <c:pt idx="13843">
                  <c:v>7.9517499999999997E-8</c:v>
                </c:pt>
                <c:pt idx="13844">
                  <c:v>7.9523700000000002E-8</c:v>
                </c:pt>
                <c:pt idx="13845">
                  <c:v>7.9529999999999998E-8</c:v>
                </c:pt>
                <c:pt idx="13846">
                  <c:v>7.9536200000000003E-8</c:v>
                </c:pt>
                <c:pt idx="13847">
                  <c:v>7.9542499999999999E-8</c:v>
                </c:pt>
                <c:pt idx="13848">
                  <c:v>7.9548700000000003E-8</c:v>
                </c:pt>
                <c:pt idx="13849">
                  <c:v>7.9555E-8</c:v>
                </c:pt>
                <c:pt idx="13850">
                  <c:v>7.9561200000000004E-8</c:v>
                </c:pt>
                <c:pt idx="13851">
                  <c:v>7.9567500000000001E-8</c:v>
                </c:pt>
                <c:pt idx="13852">
                  <c:v>7.9573700000000005E-8</c:v>
                </c:pt>
                <c:pt idx="13853">
                  <c:v>7.9580000000000002E-8</c:v>
                </c:pt>
                <c:pt idx="13854">
                  <c:v>7.9586200000000006E-8</c:v>
                </c:pt>
                <c:pt idx="13855">
                  <c:v>7.9592500000000003E-8</c:v>
                </c:pt>
                <c:pt idx="13856">
                  <c:v>7.9598699999999994E-8</c:v>
                </c:pt>
                <c:pt idx="13857">
                  <c:v>7.9605000000000004E-8</c:v>
                </c:pt>
                <c:pt idx="13858">
                  <c:v>7.9611199999999995E-8</c:v>
                </c:pt>
                <c:pt idx="13859">
                  <c:v>7.9617500000000005E-8</c:v>
                </c:pt>
                <c:pt idx="13860">
                  <c:v>7.9623699999999996E-8</c:v>
                </c:pt>
                <c:pt idx="13861">
                  <c:v>7.9630000000000006E-8</c:v>
                </c:pt>
                <c:pt idx="13862">
                  <c:v>7.9636199999999997E-8</c:v>
                </c:pt>
                <c:pt idx="13863">
                  <c:v>7.9642500000000007E-8</c:v>
                </c:pt>
                <c:pt idx="13864">
                  <c:v>7.9648699999999998E-8</c:v>
                </c:pt>
                <c:pt idx="13865">
                  <c:v>7.9654999999999994E-8</c:v>
                </c:pt>
                <c:pt idx="13866">
                  <c:v>7.9661199999999999E-8</c:v>
                </c:pt>
                <c:pt idx="13867">
                  <c:v>7.9667499999999995E-8</c:v>
                </c:pt>
                <c:pt idx="13868">
                  <c:v>7.96737E-8</c:v>
                </c:pt>
                <c:pt idx="13869">
                  <c:v>7.9679999999999996E-8</c:v>
                </c:pt>
                <c:pt idx="13870">
                  <c:v>7.9686200000000001E-8</c:v>
                </c:pt>
                <c:pt idx="13871">
                  <c:v>7.9692499999999997E-8</c:v>
                </c:pt>
                <c:pt idx="13872">
                  <c:v>7.9698700000000001E-8</c:v>
                </c:pt>
                <c:pt idx="13873">
                  <c:v>7.9704999999999998E-8</c:v>
                </c:pt>
                <c:pt idx="13874">
                  <c:v>7.9711200000000002E-8</c:v>
                </c:pt>
                <c:pt idx="13875">
                  <c:v>7.9717499999999999E-8</c:v>
                </c:pt>
                <c:pt idx="13876">
                  <c:v>7.9723700000000003E-8</c:v>
                </c:pt>
                <c:pt idx="13877">
                  <c:v>7.973E-8</c:v>
                </c:pt>
                <c:pt idx="13878">
                  <c:v>7.9736200000000004E-8</c:v>
                </c:pt>
                <c:pt idx="13879">
                  <c:v>7.9742500000000001E-8</c:v>
                </c:pt>
                <c:pt idx="13880">
                  <c:v>7.9748700000000005E-8</c:v>
                </c:pt>
                <c:pt idx="13881">
                  <c:v>7.9755000000000002E-8</c:v>
                </c:pt>
                <c:pt idx="13882">
                  <c:v>7.9761200000000006E-8</c:v>
                </c:pt>
                <c:pt idx="13883">
                  <c:v>7.9767500000000003E-8</c:v>
                </c:pt>
                <c:pt idx="13884">
                  <c:v>7.9773699999999994E-8</c:v>
                </c:pt>
                <c:pt idx="13885">
                  <c:v>7.9780000000000004E-8</c:v>
                </c:pt>
                <c:pt idx="13886">
                  <c:v>7.9786199999999995E-8</c:v>
                </c:pt>
                <c:pt idx="13887">
                  <c:v>7.9792500000000005E-8</c:v>
                </c:pt>
                <c:pt idx="13888">
                  <c:v>7.9798699999999996E-8</c:v>
                </c:pt>
                <c:pt idx="13889">
                  <c:v>7.9805000000000006E-8</c:v>
                </c:pt>
                <c:pt idx="13890">
                  <c:v>7.9811199999999997E-8</c:v>
                </c:pt>
                <c:pt idx="13891">
                  <c:v>7.9817500000000006E-8</c:v>
                </c:pt>
                <c:pt idx="13892">
                  <c:v>7.9823699999999998E-8</c:v>
                </c:pt>
                <c:pt idx="13893">
                  <c:v>7.9829999999999994E-8</c:v>
                </c:pt>
                <c:pt idx="13894">
                  <c:v>7.9836199999999999E-8</c:v>
                </c:pt>
                <c:pt idx="13895">
                  <c:v>7.9842499999999995E-8</c:v>
                </c:pt>
                <c:pt idx="13896">
                  <c:v>7.98487E-8</c:v>
                </c:pt>
                <c:pt idx="13897">
                  <c:v>7.9854999999999996E-8</c:v>
                </c:pt>
                <c:pt idx="13898">
                  <c:v>7.98612E-8</c:v>
                </c:pt>
                <c:pt idx="13899">
                  <c:v>7.9867499999999997E-8</c:v>
                </c:pt>
                <c:pt idx="13900">
                  <c:v>7.9873700000000001E-8</c:v>
                </c:pt>
                <c:pt idx="13901">
                  <c:v>7.9879999999999998E-8</c:v>
                </c:pt>
                <c:pt idx="13902">
                  <c:v>7.9886200000000002E-8</c:v>
                </c:pt>
                <c:pt idx="13903">
                  <c:v>7.9892499999999999E-8</c:v>
                </c:pt>
                <c:pt idx="13904">
                  <c:v>7.9898700000000003E-8</c:v>
                </c:pt>
                <c:pt idx="13905">
                  <c:v>7.9905E-8</c:v>
                </c:pt>
                <c:pt idx="13906">
                  <c:v>7.9911200000000004E-8</c:v>
                </c:pt>
                <c:pt idx="13907">
                  <c:v>7.9917500000000001E-8</c:v>
                </c:pt>
                <c:pt idx="13908">
                  <c:v>7.9923700000000005E-8</c:v>
                </c:pt>
                <c:pt idx="13909">
                  <c:v>7.9930000000000002E-8</c:v>
                </c:pt>
                <c:pt idx="13910">
                  <c:v>7.9936200000000006E-8</c:v>
                </c:pt>
                <c:pt idx="13911">
                  <c:v>7.9942500000000003E-8</c:v>
                </c:pt>
                <c:pt idx="13912">
                  <c:v>7.9948699999999994E-8</c:v>
                </c:pt>
                <c:pt idx="13913">
                  <c:v>7.9955000000000004E-8</c:v>
                </c:pt>
                <c:pt idx="13914">
                  <c:v>7.9961199999999995E-8</c:v>
                </c:pt>
                <c:pt idx="13915">
                  <c:v>7.9967500000000005E-8</c:v>
                </c:pt>
                <c:pt idx="13916">
                  <c:v>7.9973699999999996E-8</c:v>
                </c:pt>
                <c:pt idx="13917">
                  <c:v>7.9980000000000005E-8</c:v>
                </c:pt>
                <c:pt idx="13918">
                  <c:v>7.9986199999999997E-8</c:v>
                </c:pt>
                <c:pt idx="13919">
                  <c:v>7.9992500000000006E-8</c:v>
                </c:pt>
                <c:pt idx="13920">
                  <c:v>7.9998699999999998E-8</c:v>
                </c:pt>
                <c:pt idx="13921">
                  <c:v>8.0004999999999994E-8</c:v>
                </c:pt>
                <c:pt idx="13922">
                  <c:v>8.0011199999999998E-8</c:v>
                </c:pt>
                <c:pt idx="13923">
                  <c:v>8.0017499999999995E-8</c:v>
                </c:pt>
                <c:pt idx="13924">
                  <c:v>8.0023699999999999E-8</c:v>
                </c:pt>
                <c:pt idx="13925">
                  <c:v>8.0029999999999996E-8</c:v>
                </c:pt>
                <c:pt idx="13926">
                  <c:v>8.00362E-8</c:v>
                </c:pt>
                <c:pt idx="13927">
                  <c:v>8.0042499999999997E-8</c:v>
                </c:pt>
                <c:pt idx="13928">
                  <c:v>8.0048700000000001E-8</c:v>
                </c:pt>
                <c:pt idx="13929">
                  <c:v>8.0054999999999998E-8</c:v>
                </c:pt>
                <c:pt idx="13930">
                  <c:v>8.0061200000000002E-8</c:v>
                </c:pt>
                <c:pt idx="13931">
                  <c:v>8.0067499999999999E-8</c:v>
                </c:pt>
                <c:pt idx="13932">
                  <c:v>8.0073700000000003E-8</c:v>
                </c:pt>
                <c:pt idx="13933">
                  <c:v>8.008E-8</c:v>
                </c:pt>
                <c:pt idx="13934">
                  <c:v>8.0086200000000004E-8</c:v>
                </c:pt>
                <c:pt idx="13935">
                  <c:v>8.0092500000000001E-8</c:v>
                </c:pt>
                <c:pt idx="13936">
                  <c:v>8.0098700000000005E-8</c:v>
                </c:pt>
                <c:pt idx="13937">
                  <c:v>8.0105000000000002E-8</c:v>
                </c:pt>
                <c:pt idx="13938">
                  <c:v>8.0111200000000006E-8</c:v>
                </c:pt>
                <c:pt idx="13939">
                  <c:v>8.0117500000000003E-8</c:v>
                </c:pt>
                <c:pt idx="13940">
                  <c:v>8.0123699999999994E-8</c:v>
                </c:pt>
                <c:pt idx="13941">
                  <c:v>8.0130000000000003E-8</c:v>
                </c:pt>
                <c:pt idx="13942">
                  <c:v>8.0136199999999995E-8</c:v>
                </c:pt>
                <c:pt idx="13943">
                  <c:v>8.0142500000000004E-8</c:v>
                </c:pt>
                <c:pt idx="13944">
                  <c:v>8.0148699999999996E-8</c:v>
                </c:pt>
                <c:pt idx="13945">
                  <c:v>8.0155000000000005E-8</c:v>
                </c:pt>
                <c:pt idx="13946">
                  <c:v>8.0161199999999997E-8</c:v>
                </c:pt>
                <c:pt idx="13947">
                  <c:v>8.0167500000000006E-8</c:v>
                </c:pt>
                <c:pt idx="13948">
                  <c:v>8.0173699999999997E-8</c:v>
                </c:pt>
                <c:pt idx="13949">
                  <c:v>8.0179999999999994E-8</c:v>
                </c:pt>
                <c:pt idx="13950">
                  <c:v>8.0186199999999998E-8</c:v>
                </c:pt>
                <c:pt idx="13951">
                  <c:v>8.0192499999999995E-8</c:v>
                </c:pt>
                <c:pt idx="13952">
                  <c:v>8.0198699999999999E-8</c:v>
                </c:pt>
                <c:pt idx="13953">
                  <c:v>8.0204999999999996E-8</c:v>
                </c:pt>
                <c:pt idx="13954">
                  <c:v>8.02112E-8</c:v>
                </c:pt>
                <c:pt idx="13955">
                  <c:v>8.0217499999999997E-8</c:v>
                </c:pt>
                <c:pt idx="13956">
                  <c:v>8.0223700000000001E-8</c:v>
                </c:pt>
                <c:pt idx="13957">
                  <c:v>8.0229999999999998E-8</c:v>
                </c:pt>
                <c:pt idx="13958">
                  <c:v>8.0236200000000002E-8</c:v>
                </c:pt>
                <c:pt idx="13959">
                  <c:v>8.0242499999999999E-8</c:v>
                </c:pt>
                <c:pt idx="13960">
                  <c:v>8.0248700000000003E-8</c:v>
                </c:pt>
                <c:pt idx="13961">
                  <c:v>8.0255E-8</c:v>
                </c:pt>
                <c:pt idx="13962">
                  <c:v>8.0261200000000004E-8</c:v>
                </c:pt>
                <c:pt idx="13963">
                  <c:v>8.0267500000000001E-8</c:v>
                </c:pt>
                <c:pt idx="13964">
                  <c:v>8.0273700000000005E-8</c:v>
                </c:pt>
                <c:pt idx="13965">
                  <c:v>8.0280000000000002E-8</c:v>
                </c:pt>
                <c:pt idx="13966">
                  <c:v>8.0286200000000006E-8</c:v>
                </c:pt>
                <c:pt idx="13967">
                  <c:v>8.0292500000000002E-8</c:v>
                </c:pt>
                <c:pt idx="13968">
                  <c:v>8.0298699999999994E-8</c:v>
                </c:pt>
                <c:pt idx="13969">
                  <c:v>8.0305000000000003E-8</c:v>
                </c:pt>
                <c:pt idx="13970">
                  <c:v>8.0311199999999995E-8</c:v>
                </c:pt>
                <c:pt idx="13971">
                  <c:v>8.0317500000000004E-8</c:v>
                </c:pt>
                <c:pt idx="13972">
                  <c:v>8.0323699999999995E-8</c:v>
                </c:pt>
                <c:pt idx="13973">
                  <c:v>8.0330000000000005E-8</c:v>
                </c:pt>
                <c:pt idx="13974">
                  <c:v>8.0336199999999996E-8</c:v>
                </c:pt>
                <c:pt idx="13975">
                  <c:v>8.0342500000000006E-8</c:v>
                </c:pt>
                <c:pt idx="13976">
                  <c:v>8.0348699999999997E-8</c:v>
                </c:pt>
                <c:pt idx="13977">
                  <c:v>8.0354999999999994E-8</c:v>
                </c:pt>
                <c:pt idx="13978">
                  <c:v>8.0361199999999998E-8</c:v>
                </c:pt>
                <c:pt idx="13979">
                  <c:v>8.0367499999999995E-8</c:v>
                </c:pt>
                <c:pt idx="13980">
                  <c:v>8.0373699999999999E-8</c:v>
                </c:pt>
                <c:pt idx="13981">
                  <c:v>8.0379999999999996E-8</c:v>
                </c:pt>
                <c:pt idx="13982">
                  <c:v>8.03862E-8</c:v>
                </c:pt>
                <c:pt idx="13983">
                  <c:v>8.0392499999999997E-8</c:v>
                </c:pt>
                <c:pt idx="13984">
                  <c:v>8.0398700000000001E-8</c:v>
                </c:pt>
                <c:pt idx="13985">
                  <c:v>8.0404999999999998E-8</c:v>
                </c:pt>
                <c:pt idx="13986">
                  <c:v>8.0411200000000002E-8</c:v>
                </c:pt>
                <c:pt idx="13987">
                  <c:v>8.0417499999999999E-8</c:v>
                </c:pt>
                <c:pt idx="13988">
                  <c:v>8.0423700000000003E-8</c:v>
                </c:pt>
                <c:pt idx="13989">
                  <c:v>8.043E-8</c:v>
                </c:pt>
                <c:pt idx="13990">
                  <c:v>8.0436200000000004E-8</c:v>
                </c:pt>
                <c:pt idx="13991">
                  <c:v>8.0442500000000001E-8</c:v>
                </c:pt>
                <c:pt idx="13992">
                  <c:v>8.0448700000000005E-8</c:v>
                </c:pt>
                <c:pt idx="13993">
                  <c:v>8.0455000000000001E-8</c:v>
                </c:pt>
                <c:pt idx="13994">
                  <c:v>8.0461200000000006E-8</c:v>
                </c:pt>
                <c:pt idx="13995">
                  <c:v>8.0467500000000002E-8</c:v>
                </c:pt>
                <c:pt idx="13996">
                  <c:v>8.0473699999999994E-8</c:v>
                </c:pt>
                <c:pt idx="13997">
                  <c:v>8.0480000000000003E-8</c:v>
                </c:pt>
                <c:pt idx="13998">
                  <c:v>8.0486199999999994E-8</c:v>
                </c:pt>
                <c:pt idx="13999">
                  <c:v>8.0492500000000004E-8</c:v>
                </c:pt>
                <c:pt idx="14000">
                  <c:v>8.0498699999999995E-8</c:v>
                </c:pt>
                <c:pt idx="14001">
                  <c:v>8.0505000000000005E-8</c:v>
                </c:pt>
                <c:pt idx="14002">
                  <c:v>8.0511199999999996E-8</c:v>
                </c:pt>
                <c:pt idx="14003">
                  <c:v>8.0517500000000006E-8</c:v>
                </c:pt>
                <c:pt idx="14004">
                  <c:v>8.0523699999999997E-8</c:v>
                </c:pt>
                <c:pt idx="14005">
                  <c:v>8.0529999999999994E-8</c:v>
                </c:pt>
                <c:pt idx="14006">
                  <c:v>8.0536199999999998E-8</c:v>
                </c:pt>
                <c:pt idx="14007">
                  <c:v>8.0542499999999995E-8</c:v>
                </c:pt>
                <c:pt idx="14008">
                  <c:v>8.0548699999999999E-8</c:v>
                </c:pt>
                <c:pt idx="14009">
                  <c:v>8.0554999999999996E-8</c:v>
                </c:pt>
                <c:pt idx="14010">
                  <c:v>8.05612E-8</c:v>
                </c:pt>
                <c:pt idx="14011">
                  <c:v>8.0567499999999997E-8</c:v>
                </c:pt>
                <c:pt idx="14012">
                  <c:v>8.0573700000000001E-8</c:v>
                </c:pt>
                <c:pt idx="14013">
                  <c:v>8.0579999999999998E-8</c:v>
                </c:pt>
                <c:pt idx="14014">
                  <c:v>8.0586200000000002E-8</c:v>
                </c:pt>
                <c:pt idx="14015">
                  <c:v>8.0592499999999999E-8</c:v>
                </c:pt>
                <c:pt idx="14016">
                  <c:v>8.0598700000000003E-8</c:v>
                </c:pt>
                <c:pt idx="14017">
                  <c:v>8.0604999999999999E-8</c:v>
                </c:pt>
                <c:pt idx="14018">
                  <c:v>8.0611200000000004E-8</c:v>
                </c:pt>
                <c:pt idx="14019">
                  <c:v>8.06175E-8</c:v>
                </c:pt>
                <c:pt idx="14020">
                  <c:v>8.0623700000000005E-8</c:v>
                </c:pt>
                <c:pt idx="14021">
                  <c:v>8.0630000000000001E-8</c:v>
                </c:pt>
                <c:pt idx="14022">
                  <c:v>8.0636200000000006E-8</c:v>
                </c:pt>
                <c:pt idx="14023">
                  <c:v>8.0642500000000002E-8</c:v>
                </c:pt>
                <c:pt idx="14024">
                  <c:v>8.0648699999999993E-8</c:v>
                </c:pt>
                <c:pt idx="14025">
                  <c:v>8.0655000000000003E-8</c:v>
                </c:pt>
                <c:pt idx="14026">
                  <c:v>8.0661199999999994E-8</c:v>
                </c:pt>
                <c:pt idx="14027">
                  <c:v>8.0667500000000004E-8</c:v>
                </c:pt>
                <c:pt idx="14028">
                  <c:v>8.0673699999999995E-8</c:v>
                </c:pt>
                <c:pt idx="14029">
                  <c:v>8.0680000000000005E-8</c:v>
                </c:pt>
                <c:pt idx="14030">
                  <c:v>8.0686199999999996E-8</c:v>
                </c:pt>
                <c:pt idx="14031">
                  <c:v>8.0692500000000006E-8</c:v>
                </c:pt>
                <c:pt idx="14032">
                  <c:v>8.0698699999999997E-8</c:v>
                </c:pt>
                <c:pt idx="14033">
                  <c:v>8.0704999999999994E-8</c:v>
                </c:pt>
                <c:pt idx="14034">
                  <c:v>8.0711199999999998E-8</c:v>
                </c:pt>
                <c:pt idx="14035">
                  <c:v>8.0717499999999995E-8</c:v>
                </c:pt>
                <c:pt idx="14036">
                  <c:v>8.0723699999999999E-8</c:v>
                </c:pt>
                <c:pt idx="14037">
                  <c:v>8.0729999999999996E-8</c:v>
                </c:pt>
                <c:pt idx="14038">
                  <c:v>8.07362E-8</c:v>
                </c:pt>
                <c:pt idx="14039">
                  <c:v>8.0742499999999997E-8</c:v>
                </c:pt>
                <c:pt idx="14040">
                  <c:v>8.0748700000000001E-8</c:v>
                </c:pt>
                <c:pt idx="14041">
                  <c:v>8.0754999999999998E-8</c:v>
                </c:pt>
                <c:pt idx="14042">
                  <c:v>8.0761200000000002E-8</c:v>
                </c:pt>
                <c:pt idx="14043">
                  <c:v>8.0767499999999998E-8</c:v>
                </c:pt>
                <c:pt idx="14044">
                  <c:v>8.0773700000000003E-8</c:v>
                </c:pt>
                <c:pt idx="14045">
                  <c:v>8.0779999999999999E-8</c:v>
                </c:pt>
                <c:pt idx="14046">
                  <c:v>8.0786200000000004E-8</c:v>
                </c:pt>
                <c:pt idx="14047">
                  <c:v>8.07925E-8</c:v>
                </c:pt>
                <c:pt idx="14048">
                  <c:v>8.0798700000000005E-8</c:v>
                </c:pt>
                <c:pt idx="14049">
                  <c:v>8.0805000000000001E-8</c:v>
                </c:pt>
                <c:pt idx="14050">
                  <c:v>8.0811200000000006E-8</c:v>
                </c:pt>
                <c:pt idx="14051">
                  <c:v>8.0817500000000002E-8</c:v>
                </c:pt>
                <c:pt idx="14052">
                  <c:v>8.0823700000000007E-8</c:v>
                </c:pt>
                <c:pt idx="14053">
                  <c:v>8.0830000000000003E-8</c:v>
                </c:pt>
                <c:pt idx="14054">
                  <c:v>8.0836199999999994E-8</c:v>
                </c:pt>
                <c:pt idx="14055">
                  <c:v>8.0842500000000004E-8</c:v>
                </c:pt>
                <c:pt idx="14056">
                  <c:v>8.0848699999999995E-8</c:v>
                </c:pt>
                <c:pt idx="14057">
                  <c:v>8.0855000000000005E-8</c:v>
                </c:pt>
                <c:pt idx="14058">
                  <c:v>8.0861199999999996E-8</c:v>
                </c:pt>
                <c:pt idx="14059">
                  <c:v>8.0867500000000006E-8</c:v>
                </c:pt>
                <c:pt idx="14060">
                  <c:v>8.0873699999999997E-8</c:v>
                </c:pt>
                <c:pt idx="14061">
                  <c:v>8.0879999999999994E-8</c:v>
                </c:pt>
                <c:pt idx="14062">
                  <c:v>8.0886199999999998E-8</c:v>
                </c:pt>
                <c:pt idx="14063">
                  <c:v>8.0892499999999995E-8</c:v>
                </c:pt>
                <c:pt idx="14064">
                  <c:v>8.0898699999999999E-8</c:v>
                </c:pt>
                <c:pt idx="14065">
                  <c:v>8.0904999999999996E-8</c:v>
                </c:pt>
                <c:pt idx="14066">
                  <c:v>8.09112E-8</c:v>
                </c:pt>
                <c:pt idx="14067">
                  <c:v>8.0917499999999996E-8</c:v>
                </c:pt>
                <c:pt idx="14068">
                  <c:v>8.0923700000000001E-8</c:v>
                </c:pt>
                <c:pt idx="14069">
                  <c:v>8.0929999999999997E-8</c:v>
                </c:pt>
                <c:pt idx="14070">
                  <c:v>8.0936200000000002E-8</c:v>
                </c:pt>
                <c:pt idx="14071">
                  <c:v>8.0942499999999998E-8</c:v>
                </c:pt>
                <c:pt idx="14072">
                  <c:v>8.0948700000000003E-8</c:v>
                </c:pt>
                <c:pt idx="14073">
                  <c:v>8.0954999999999999E-8</c:v>
                </c:pt>
                <c:pt idx="14074">
                  <c:v>8.0961200000000004E-8</c:v>
                </c:pt>
                <c:pt idx="14075">
                  <c:v>8.09675E-8</c:v>
                </c:pt>
                <c:pt idx="14076">
                  <c:v>8.0973700000000005E-8</c:v>
                </c:pt>
                <c:pt idx="14077">
                  <c:v>8.0980000000000001E-8</c:v>
                </c:pt>
                <c:pt idx="14078">
                  <c:v>8.0986200000000006E-8</c:v>
                </c:pt>
                <c:pt idx="14079">
                  <c:v>8.0992500000000002E-8</c:v>
                </c:pt>
                <c:pt idx="14080">
                  <c:v>8.0998700000000007E-8</c:v>
                </c:pt>
                <c:pt idx="14081">
                  <c:v>8.1005000000000003E-8</c:v>
                </c:pt>
                <c:pt idx="14082">
                  <c:v>8.1011199999999994E-8</c:v>
                </c:pt>
                <c:pt idx="14083">
                  <c:v>8.1017500000000004E-8</c:v>
                </c:pt>
                <c:pt idx="14084">
                  <c:v>8.1023699999999995E-8</c:v>
                </c:pt>
                <c:pt idx="14085">
                  <c:v>8.1030000000000005E-8</c:v>
                </c:pt>
                <c:pt idx="14086">
                  <c:v>8.1036199999999996E-8</c:v>
                </c:pt>
                <c:pt idx="14087">
                  <c:v>8.1042500000000006E-8</c:v>
                </c:pt>
                <c:pt idx="14088">
                  <c:v>8.1048699999999997E-8</c:v>
                </c:pt>
                <c:pt idx="14089">
                  <c:v>8.1054999999999994E-8</c:v>
                </c:pt>
                <c:pt idx="14090">
                  <c:v>8.1061199999999998E-8</c:v>
                </c:pt>
                <c:pt idx="14091">
                  <c:v>8.1067499999999995E-8</c:v>
                </c:pt>
                <c:pt idx="14092">
                  <c:v>8.1073699999999999E-8</c:v>
                </c:pt>
                <c:pt idx="14093">
                  <c:v>8.1079999999999995E-8</c:v>
                </c:pt>
                <c:pt idx="14094">
                  <c:v>8.10862E-8</c:v>
                </c:pt>
                <c:pt idx="14095">
                  <c:v>8.1092499999999996E-8</c:v>
                </c:pt>
                <c:pt idx="14096">
                  <c:v>8.1098700000000001E-8</c:v>
                </c:pt>
                <c:pt idx="14097">
                  <c:v>8.1104999999999997E-8</c:v>
                </c:pt>
                <c:pt idx="14098">
                  <c:v>8.1111200000000002E-8</c:v>
                </c:pt>
                <c:pt idx="14099">
                  <c:v>8.1117499999999998E-8</c:v>
                </c:pt>
                <c:pt idx="14100">
                  <c:v>8.1123700000000003E-8</c:v>
                </c:pt>
                <c:pt idx="14101">
                  <c:v>8.1129999999999999E-8</c:v>
                </c:pt>
                <c:pt idx="14102">
                  <c:v>8.1136200000000004E-8</c:v>
                </c:pt>
                <c:pt idx="14103">
                  <c:v>8.11425E-8</c:v>
                </c:pt>
                <c:pt idx="14104">
                  <c:v>8.1148700000000005E-8</c:v>
                </c:pt>
                <c:pt idx="14105">
                  <c:v>8.1155000000000001E-8</c:v>
                </c:pt>
                <c:pt idx="14106">
                  <c:v>8.1161200000000005E-8</c:v>
                </c:pt>
                <c:pt idx="14107">
                  <c:v>8.1167500000000002E-8</c:v>
                </c:pt>
                <c:pt idx="14108">
                  <c:v>8.1173700000000006E-8</c:v>
                </c:pt>
                <c:pt idx="14109">
                  <c:v>8.1180000000000003E-8</c:v>
                </c:pt>
                <c:pt idx="14110">
                  <c:v>8.1186199999999994E-8</c:v>
                </c:pt>
                <c:pt idx="14111">
                  <c:v>8.1192500000000004E-8</c:v>
                </c:pt>
                <c:pt idx="14112">
                  <c:v>8.1198699999999995E-8</c:v>
                </c:pt>
                <c:pt idx="14113">
                  <c:v>8.1205000000000005E-8</c:v>
                </c:pt>
                <c:pt idx="14114">
                  <c:v>8.1211199999999996E-8</c:v>
                </c:pt>
                <c:pt idx="14115">
                  <c:v>8.1217500000000006E-8</c:v>
                </c:pt>
                <c:pt idx="14116">
                  <c:v>8.1223699999999997E-8</c:v>
                </c:pt>
                <c:pt idx="14117">
                  <c:v>8.1229999999999993E-8</c:v>
                </c:pt>
                <c:pt idx="14118">
                  <c:v>8.1236199999999998E-8</c:v>
                </c:pt>
                <c:pt idx="14119">
                  <c:v>8.1242499999999994E-8</c:v>
                </c:pt>
                <c:pt idx="14120">
                  <c:v>8.1248699999999999E-8</c:v>
                </c:pt>
                <c:pt idx="14121">
                  <c:v>8.1254999999999995E-8</c:v>
                </c:pt>
                <c:pt idx="14122">
                  <c:v>8.12612E-8</c:v>
                </c:pt>
                <c:pt idx="14123">
                  <c:v>8.1267499999999996E-8</c:v>
                </c:pt>
                <c:pt idx="14124">
                  <c:v>8.1273700000000001E-8</c:v>
                </c:pt>
                <c:pt idx="14125">
                  <c:v>8.1279999999999997E-8</c:v>
                </c:pt>
                <c:pt idx="14126">
                  <c:v>8.1286200000000002E-8</c:v>
                </c:pt>
                <c:pt idx="14127">
                  <c:v>8.1292499999999998E-8</c:v>
                </c:pt>
                <c:pt idx="14128">
                  <c:v>8.1298700000000003E-8</c:v>
                </c:pt>
                <c:pt idx="14129">
                  <c:v>8.1304999999999999E-8</c:v>
                </c:pt>
                <c:pt idx="14130">
                  <c:v>8.1311200000000004E-8</c:v>
                </c:pt>
                <c:pt idx="14131">
                  <c:v>8.13175E-8</c:v>
                </c:pt>
                <c:pt idx="14132">
                  <c:v>8.1323700000000004E-8</c:v>
                </c:pt>
                <c:pt idx="14133">
                  <c:v>8.1330000000000001E-8</c:v>
                </c:pt>
                <c:pt idx="14134">
                  <c:v>8.1336200000000005E-8</c:v>
                </c:pt>
                <c:pt idx="14135">
                  <c:v>8.1342500000000002E-8</c:v>
                </c:pt>
                <c:pt idx="14136">
                  <c:v>8.1348700000000006E-8</c:v>
                </c:pt>
                <c:pt idx="14137">
                  <c:v>8.1355000000000003E-8</c:v>
                </c:pt>
                <c:pt idx="14138">
                  <c:v>8.1361199999999994E-8</c:v>
                </c:pt>
                <c:pt idx="14139">
                  <c:v>8.1367500000000004E-8</c:v>
                </c:pt>
                <c:pt idx="14140">
                  <c:v>8.1373699999999995E-8</c:v>
                </c:pt>
                <c:pt idx="14141">
                  <c:v>8.1380000000000005E-8</c:v>
                </c:pt>
                <c:pt idx="14142">
                  <c:v>8.1386199999999996E-8</c:v>
                </c:pt>
                <c:pt idx="14143">
                  <c:v>8.1392500000000006E-8</c:v>
                </c:pt>
                <c:pt idx="14144">
                  <c:v>8.1398699999999997E-8</c:v>
                </c:pt>
                <c:pt idx="14145">
                  <c:v>8.1404999999999993E-8</c:v>
                </c:pt>
                <c:pt idx="14146">
                  <c:v>8.1411199999999998E-8</c:v>
                </c:pt>
                <c:pt idx="14147">
                  <c:v>8.1417499999999994E-8</c:v>
                </c:pt>
                <c:pt idx="14148">
                  <c:v>8.1423699999999999E-8</c:v>
                </c:pt>
                <c:pt idx="14149">
                  <c:v>8.1429999999999995E-8</c:v>
                </c:pt>
                <c:pt idx="14150">
                  <c:v>8.14362E-8</c:v>
                </c:pt>
                <c:pt idx="14151">
                  <c:v>8.1442499999999996E-8</c:v>
                </c:pt>
                <c:pt idx="14152">
                  <c:v>8.1448700000000001E-8</c:v>
                </c:pt>
                <c:pt idx="14153">
                  <c:v>8.1454999999999997E-8</c:v>
                </c:pt>
                <c:pt idx="14154">
                  <c:v>8.1461200000000002E-8</c:v>
                </c:pt>
                <c:pt idx="14155">
                  <c:v>8.1467499999999998E-8</c:v>
                </c:pt>
                <c:pt idx="14156">
                  <c:v>8.1473700000000002E-8</c:v>
                </c:pt>
                <c:pt idx="14157">
                  <c:v>8.1479999999999999E-8</c:v>
                </c:pt>
                <c:pt idx="14158">
                  <c:v>8.1486200000000003E-8</c:v>
                </c:pt>
                <c:pt idx="14159">
                  <c:v>8.14925E-8</c:v>
                </c:pt>
                <c:pt idx="14160">
                  <c:v>8.1498700000000004E-8</c:v>
                </c:pt>
                <c:pt idx="14161">
                  <c:v>8.1505000000000001E-8</c:v>
                </c:pt>
                <c:pt idx="14162">
                  <c:v>8.1511200000000005E-8</c:v>
                </c:pt>
                <c:pt idx="14163">
                  <c:v>8.1517500000000002E-8</c:v>
                </c:pt>
                <c:pt idx="14164">
                  <c:v>8.1523700000000006E-8</c:v>
                </c:pt>
                <c:pt idx="14165">
                  <c:v>8.1530000000000003E-8</c:v>
                </c:pt>
                <c:pt idx="14166">
                  <c:v>8.1536199999999994E-8</c:v>
                </c:pt>
                <c:pt idx="14167">
                  <c:v>8.1542500000000004E-8</c:v>
                </c:pt>
                <c:pt idx="14168">
                  <c:v>8.1548699999999995E-8</c:v>
                </c:pt>
                <c:pt idx="14169">
                  <c:v>8.1555000000000005E-8</c:v>
                </c:pt>
                <c:pt idx="14170">
                  <c:v>8.1561199999999996E-8</c:v>
                </c:pt>
                <c:pt idx="14171">
                  <c:v>8.1567500000000006E-8</c:v>
                </c:pt>
                <c:pt idx="14172">
                  <c:v>8.1573699999999997E-8</c:v>
                </c:pt>
                <c:pt idx="14173">
                  <c:v>8.1580000000000007E-8</c:v>
                </c:pt>
                <c:pt idx="14174">
                  <c:v>8.1586199999999998E-8</c:v>
                </c:pt>
                <c:pt idx="14175">
                  <c:v>8.1592499999999994E-8</c:v>
                </c:pt>
                <c:pt idx="14176">
                  <c:v>8.1598699999999999E-8</c:v>
                </c:pt>
                <c:pt idx="14177">
                  <c:v>8.1604999999999995E-8</c:v>
                </c:pt>
                <c:pt idx="14178">
                  <c:v>8.16112E-8</c:v>
                </c:pt>
                <c:pt idx="14179">
                  <c:v>8.1617499999999996E-8</c:v>
                </c:pt>
                <c:pt idx="14180">
                  <c:v>8.1623700000000001E-8</c:v>
                </c:pt>
                <c:pt idx="14181">
                  <c:v>8.1629999999999997E-8</c:v>
                </c:pt>
                <c:pt idx="14182">
                  <c:v>8.1636200000000001E-8</c:v>
                </c:pt>
                <c:pt idx="14183">
                  <c:v>8.1642499999999998E-8</c:v>
                </c:pt>
                <c:pt idx="14184">
                  <c:v>8.1648700000000002E-8</c:v>
                </c:pt>
                <c:pt idx="14185">
                  <c:v>8.1654999999999999E-8</c:v>
                </c:pt>
                <c:pt idx="14186">
                  <c:v>8.1661200000000003E-8</c:v>
                </c:pt>
                <c:pt idx="14187">
                  <c:v>8.16675E-8</c:v>
                </c:pt>
                <c:pt idx="14188">
                  <c:v>8.1673700000000004E-8</c:v>
                </c:pt>
                <c:pt idx="14189">
                  <c:v>8.1680000000000001E-8</c:v>
                </c:pt>
                <c:pt idx="14190">
                  <c:v>8.1686200000000005E-8</c:v>
                </c:pt>
                <c:pt idx="14191">
                  <c:v>8.1692500000000002E-8</c:v>
                </c:pt>
                <c:pt idx="14192">
                  <c:v>8.1698700000000006E-8</c:v>
                </c:pt>
                <c:pt idx="14193">
                  <c:v>8.1705000000000003E-8</c:v>
                </c:pt>
                <c:pt idx="14194">
                  <c:v>8.1711199999999994E-8</c:v>
                </c:pt>
                <c:pt idx="14195">
                  <c:v>8.1717500000000004E-8</c:v>
                </c:pt>
                <c:pt idx="14196">
                  <c:v>8.1723699999999995E-8</c:v>
                </c:pt>
                <c:pt idx="14197">
                  <c:v>8.1730000000000005E-8</c:v>
                </c:pt>
                <c:pt idx="14198">
                  <c:v>8.1736199999999996E-8</c:v>
                </c:pt>
                <c:pt idx="14199">
                  <c:v>8.1742500000000006E-8</c:v>
                </c:pt>
                <c:pt idx="14200">
                  <c:v>8.1748699999999997E-8</c:v>
                </c:pt>
                <c:pt idx="14201">
                  <c:v>8.1755000000000006E-8</c:v>
                </c:pt>
                <c:pt idx="14202">
                  <c:v>8.1761199999999998E-8</c:v>
                </c:pt>
                <c:pt idx="14203">
                  <c:v>8.1767499999999994E-8</c:v>
                </c:pt>
                <c:pt idx="14204">
                  <c:v>8.1773699999999999E-8</c:v>
                </c:pt>
                <c:pt idx="14205">
                  <c:v>8.1779999999999995E-8</c:v>
                </c:pt>
                <c:pt idx="14206">
                  <c:v>8.1786199999999999E-8</c:v>
                </c:pt>
                <c:pt idx="14207">
                  <c:v>8.1792499999999996E-8</c:v>
                </c:pt>
                <c:pt idx="14208">
                  <c:v>8.17987E-8</c:v>
                </c:pt>
                <c:pt idx="14209">
                  <c:v>8.1804999999999997E-8</c:v>
                </c:pt>
                <c:pt idx="14210">
                  <c:v>8.1811200000000001E-8</c:v>
                </c:pt>
                <c:pt idx="14211">
                  <c:v>8.1817499999999998E-8</c:v>
                </c:pt>
                <c:pt idx="14212">
                  <c:v>8.1823700000000002E-8</c:v>
                </c:pt>
                <c:pt idx="14213">
                  <c:v>8.1829999999999999E-8</c:v>
                </c:pt>
                <c:pt idx="14214">
                  <c:v>8.1836200000000003E-8</c:v>
                </c:pt>
                <c:pt idx="14215">
                  <c:v>8.18425E-8</c:v>
                </c:pt>
                <c:pt idx="14216">
                  <c:v>8.1848700000000004E-8</c:v>
                </c:pt>
                <c:pt idx="14217">
                  <c:v>8.1855000000000001E-8</c:v>
                </c:pt>
                <c:pt idx="14218">
                  <c:v>8.1861200000000005E-8</c:v>
                </c:pt>
                <c:pt idx="14219">
                  <c:v>8.1867500000000002E-8</c:v>
                </c:pt>
                <c:pt idx="14220">
                  <c:v>8.1873700000000006E-8</c:v>
                </c:pt>
                <c:pt idx="14221">
                  <c:v>8.1880000000000003E-8</c:v>
                </c:pt>
                <c:pt idx="14222">
                  <c:v>8.1886199999999994E-8</c:v>
                </c:pt>
                <c:pt idx="14223">
                  <c:v>8.1892500000000004E-8</c:v>
                </c:pt>
                <c:pt idx="14224">
                  <c:v>8.1898699999999995E-8</c:v>
                </c:pt>
                <c:pt idx="14225">
                  <c:v>8.1905000000000005E-8</c:v>
                </c:pt>
                <c:pt idx="14226">
                  <c:v>8.1911199999999996E-8</c:v>
                </c:pt>
                <c:pt idx="14227">
                  <c:v>8.1917500000000005E-8</c:v>
                </c:pt>
                <c:pt idx="14228">
                  <c:v>8.1923699999999997E-8</c:v>
                </c:pt>
                <c:pt idx="14229">
                  <c:v>8.1930000000000006E-8</c:v>
                </c:pt>
                <c:pt idx="14230">
                  <c:v>8.1936199999999998E-8</c:v>
                </c:pt>
                <c:pt idx="14231">
                  <c:v>8.1942499999999994E-8</c:v>
                </c:pt>
                <c:pt idx="14232">
                  <c:v>8.1948699999999998E-8</c:v>
                </c:pt>
                <c:pt idx="14233">
                  <c:v>8.1954999999999995E-8</c:v>
                </c:pt>
                <c:pt idx="14234">
                  <c:v>8.1961199999999999E-8</c:v>
                </c:pt>
                <c:pt idx="14235">
                  <c:v>8.1967499999999996E-8</c:v>
                </c:pt>
                <c:pt idx="14236">
                  <c:v>8.19737E-8</c:v>
                </c:pt>
                <c:pt idx="14237">
                  <c:v>8.1979999999999997E-8</c:v>
                </c:pt>
                <c:pt idx="14238">
                  <c:v>8.1986200000000001E-8</c:v>
                </c:pt>
                <c:pt idx="14239">
                  <c:v>8.1992499999999998E-8</c:v>
                </c:pt>
                <c:pt idx="14240">
                  <c:v>8.1998700000000002E-8</c:v>
                </c:pt>
                <c:pt idx="14241">
                  <c:v>8.2004999999999999E-8</c:v>
                </c:pt>
                <c:pt idx="14242">
                  <c:v>8.2011200000000003E-8</c:v>
                </c:pt>
                <c:pt idx="14243">
                  <c:v>8.20175E-8</c:v>
                </c:pt>
                <c:pt idx="14244">
                  <c:v>8.2023700000000004E-8</c:v>
                </c:pt>
                <c:pt idx="14245">
                  <c:v>8.2030000000000001E-8</c:v>
                </c:pt>
                <c:pt idx="14246">
                  <c:v>8.2036200000000005E-8</c:v>
                </c:pt>
                <c:pt idx="14247">
                  <c:v>8.2042500000000002E-8</c:v>
                </c:pt>
                <c:pt idx="14248">
                  <c:v>8.2048700000000006E-8</c:v>
                </c:pt>
                <c:pt idx="14249">
                  <c:v>8.2055000000000003E-8</c:v>
                </c:pt>
                <c:pt idx="14250">
                  <c:v>8.2061199999999994E-8</c:v>
                </c:pt>
                <c:pt idx="14251">
                  <c:v>8.2067500000000003E-8</c:v>
                </c:pt>
                <c:pt idx="14252">
                  <c:v>8.2073699999999995E-8</c:v>
                </c:pt>
                <c:pt idx="14253">
                  <c:v>8.2080000000000004E-8</c:v>
                </c:pt>
                <c:pt idx="14254">
                  <c:v>8.2086199999999996E-8</c:v>
                </c:pt>
                <c:pt idx="14255">
                  <c:v>8.2092500000000005E-8</c:v>
                </c:pt>
                <c:pt idx="14256">
                  <c:v>8.2098699999999997E-8</c:v>
                </c:pt>
                <c:pt idx="14257">
                  <c:v>8.2105000000000006E-8</c:v>
                </c:pt>
                <c:pt idx="14258">
                  <c:v>8.2111199999999997E-8</c:v>
                </c:pt>
                <c:pt idx="14259">
                  <c:v>8.2117499999999994E-8</c:v>
                </c:pt>
                <c:pt idx="14260">
                  <c:v>8.2123699999999998E-8</c:v>
                </c:pt>
                <c:pt idx="14261">
                  <c:v>8.2129999999999995E-8</c:v>
                </c:pt>
                <c:pt idx="14262">
                  <c:v>8.2136199999999999E-8</c:v>
                </c:pt>
                <c:pt idx="14263">
                  <c:v>8.2142499999999996E-8</c:v>
                </c:pt>
                <c:pt idx="14264">
                  <c:v>8.21487E-8</c:v>
                </c:pt>
                <c:pt idx="14265">
                  <c:v>8.2154999999999997E-8</c:v>
                </c:pt>
                <c:pt idx="14266">
                  <c:v>8.2161200000000001E-8</c:v>
                </c:pt>
                <c:pt idx="14267">
                  <c:v>8.2167499999999998E-8</c:v>
                </c:pt>
                <c:pt idx="14268">
                  <c:v>8.2173700000000002E-8</c:v>
                </c:pt>
                <c:pt idx="14269">
                  <c:v>8.2179999999999999E-8</c:v>
                </c:pt>
                <c:pt idx="14270">
                  <c:v>8.2186200000000003E-8</c:v>
                </c:pt>
                <c:pt idx="14271">
                  <c:v>8.21925E-8</c:v>
                </c:pt>
                <c:pt idx="14272">
                  <c:v>8.2198700000000004E-8</c:v>
                </c:pt>
                <c:pt idx="14273">
                  <c:v>8.2205000000000001E-8</c:v>
                </c:pt>
                <c:pt idx="14274">
                  <c:v>8.2211200000000005E-8</c:v>
                </c:pt>
                <c:pt idx="14275">
                  <c:v>8.2217500000000002E-8</c:v>
                </c:pt>
                <c:pt idx="14276">
                  <c:v>8.2223700000000006E-8</c:v>
                </c:pt>
                <c:pt idx="14277">
                  <c:v>8.2230000000000002E-8</c:v>
                </c:pt>
                <c:pt idx="14278">
                  <c:v>8.2236199999999994E-8</c:v>
                </c:pt>
                <c:pt idx="14279">
                  <c:v>8.2242500000000003E-8</c:v>
                </c:pt>
                <c:pt idx="14280">
                  <c:v>8.2248699999999995E-8</c:v>
                </c:pt>
                <c:pt idx="14281">
                  <c:v>8.2255000000000004E-8</c:v>
                </c:pt>
                <c:pt idx="14282">
                  <c:v>8.2261199999999995E-8</c:v>
                </c:pt>
                <c:pt idx="14283">
                  <c:v>8.2267500000000005E-8</c:v>
                </c:pt>
                <c:pt idx="14284">
                  <c:v>8.2273699999999996E-8</c:v>
                </c:pt>
                <c:pt idx="14285">
                  <c:v>8.2280000000000006E-8</c:v>
                </c:pt>
                <c:pt idx="14286">
                  <c:v>8.2286199999999997E-8</c:v>
                </c:pt>
                <c:pt idx="14287">
                  <c:v>8.2292499999999994E-8</c:v>
                </c:pt>
                <c:pt idx="14288">
                  <c:v>8.2298699999999998E-8</c:v>
                </c:pt>
                <c:pt idx="14289">
                  <c:v>8.2304999999999995E-8</c:v>
                </c:pt>
                <c:pt idx="14290">
                  <c:v>8.2311199999999999E-8</c:v>
                </c:pt>
                <c:pt idx="14291">
                  <c:v>8.2317499999999996E-8</c:v>
                </c:pt>
                <c:pt idx="14292">
                  <c:v>8.23237E-8</c:v>
                </c:pt>
                <c:pt idx="14293">
                  <c:v>8.2329999999999997E-8</c:v>
                </c:pt>
                <c:pt idx="14294">
                  <c:v>8.2336200000000001E-8</c:v>
                </c:pt>
                <c:pt idx="14295">
                  <c:v>8.2342499999999998E-8</c:v>
                </c:pt>
                <c:pt idx="14296">
                  <c:v>8.2348700000000002E-8</c:v>
                </c:pt>
                <c:pt idx="14297">
                  <c:v>8.2354999999999999E-8</c:v>
                </c:pt>
                <c:pt idx="14298">
                  <c:v>8.2361200000000003E-8</c:v>
                </c:pt>
                <c:pt idx="14299">
                  <c:v>8.23675E-8</c:v>
                </c:pt>
                <c:pt idx="14300">
                  <c:v>8.2373700000000004E-8</c:v>
                </c:pt>
                <c:pt idx="14301">
                  <c:v>8.238E-8</c:v>
                </c:pt>
                <c:pt idx="14302">
                  <c:v>8.2386200000000005E-8</c:v>
                </c:pt>
                <c:pt idx="14303">
                  <c:v>8.2392500000000001E-8</c:v>
                </c:pt>
                <c:pt idx="14304">
                  <c:v>8.2398700000000006E-8</c:v>
                </c:pt>
                <c:pt idx="14305">
                  <c:v>8.2405000000000002E-8</c:v>
                </c:pt>
                <c:pt idx="14306">
                  <c:v>8.2411199999999994E-8</c:v>
                </c:pt>
                <c:pt idx="14307">
                  <c:v>8.2417500000000003E-8</c:v>
                </c:pt>
                <c:pt idx="14308">
                  <c:v>8.2423699999999994E-8</c:v>
                </c:pt>
                <c:pt idx="14309">
                  <c:v>8.2430000000000004E-8</c:v>
                </c:pt>
                <c:pt idx="14310">
                  <c:v>8.2436199999999995E-8</c:v>
                </c:pt>
                <c:pt idx="14311">
                  <c:v>8.2442500000000005E-8</c:v>
                </c:pt>
                <c:pt idx="14312">
                  <c:v>8.2448699999999996E-8</c:v>
                </c:pt>
                <c:pt idx="14313">
                  <c:v>8.2455000000000006E-8</c:v>
                </c:pt>
                <c:pt idx="14314">
                  <c:v>8.2461199999999997E-8</c:v>
                </c:pt>
                <c:pt idx="14315">
                  <c:v>8.2467499999999994E-8</c:v>
                </c:pt>
                <c:pt idx="14316">
                  <c:v>8.2473699999999998E-8</c:v>
                </c:pt>
                <c:pt idx="14317">
                  <c:v>8.2479999999999995E-8</c:v>
                </c:pt>
                <c:pt idx="14318">
                  <c:v>8.2486199999999999E-8</c:v>
                </c:pt>
                <c:pt idx="14319">
                  <c:v>8.2492499999999996E-8</c:v>
                </c:pt>
                <c:pt idx="14320">
                  <c:v>8.24987E-8</c:v>
                </c:pt>
                <c:pt idx="14321">
                  <c:v>8.2504999999999997E-8</c:v>
                </c:pt>
                <c:pt idx="14322">
                  <c:v>8.2511200000000001E-8</c:v>
                </c:pt>
                <c:pt idx="14323">
                  <c:v>8.2517499999999998E-8</c:v>
                </c:pt>
                <c:pt idx="14324">
                  <c:v>8.2523700000000002E-8</c:v>
                </c:pt>
                <c:pt idx="14325">
                  <c:v>8.2529999999999999E-8</c:v>
                </c:pt>
                <c:pt idx="14326">
                  <c:v>8.2536200000000003E-8</c:v>
                </c:pt>
                <c:pt idx="14327">
                  <c:v>8.2542499999999999E-8</c:v>
                </c:pt>
                <c:pt idx="14328">
                  <c:v>8.2548700000000004E-8</c:v>
                </c:pt>
                <c:pt idx="14329">
                  <c:v>8.2555E-8</c:v>
                </c:pt>
                <c:pt idx="14330">
                  <c:v>8.2561200000000005E-8</c:v>
                </c:pt>
                <c:pt idx="14331">
                  <c:v>8.2567500000000001E-8</c:v>
                </c:pt>
                <c:pt idx="14332">
                  <c:v>8.2573700000000006E-8</c:v>
                </c:pt>
                <c:pt idx="14333">
                  <c:v>8.2580000000000002E-8</c:v>
                </c:pt>
                <c:pt idx="14334">
                  <c:v>8.2586199999999993E-8</c:v>
                </c:pt>
                <c:pt idx="14335">
                  <c:v>8.2592500000000003E-8</c:v>
                </c:pt>
                <c:pt idx="14336">
                  <c:v>8.2598699999999994E-8</c:v>
                </c:pt>
                <c:pt idx="14337">
                  <c:v>8.2605000000000004E-8</c:v>
                </c:pt>
                <c:pt idx="14338">
                  <c:v>8.2611199999999995E-8</c:v>
                </c:pt>
                <c:pt idx="14339">
                  <c:v>8.2617500000000005E-8</c:v>
                </c:pt>
                <c:pt idx="14340">
                  <c:v>8.2623699999999996E-8</c:v>
                </c:pt>
                <c:pt idx="14341">
                  <c:v>8.2630000000000006E-8</c:v>
                </c:pt>
                <c:pt idx="14342">
                  <c:v>8.2636199999999997E-8</c:v>
                </c:pt>
                <c:pt idx="14343">
                  <c:v>8.2642499999999994E-8</c:v>
                </c:pt>
                <c:pt idx="14344">
                  <c:v>8.2648699999999998E-8</c:v>
                </c:pt>
                <c:pt idx="14345">
                  <c:v>8.2654999999999995E-8</c:v>
                </c:pt>
                <c:pt idx="14346">
                  <c:v>8.2661199999999999E-8</c:v>
                </c:pt>
                <c:pt idx="14347">
                  <c:v>8.2667499999999996E-8</c:v>
                </c:pt>
                <c:pt idx="14348">
                  <c:v>8.26737E-8</c:v>
                </c:pt>
                <c:pt idx="14349">
                  <c:v>8.2679999999999997E-8</c:v>
                </c:pt>
                <c:pt idx="14350">
                  <c:v>8.2686200000000001E-8</c:v>
                </c:pt>
                <c:pt idx="14351">
                  <c:v>8.2692499999999997E-8</c:v>
                </c:pt>
                <c:pt idx="14352">
                  <c:v>8.2698700000000002E-8</c:v>
                </c:pt>
                <c:pt idx="14353">
                  <c:v>8.2704999999999998E-8</c:v>
                </c:pt>
                <c:pt idx="14354">
                  <c:v>8.2711200000000003E-8</c:v>
                </c:pt>
                <c:pt idx="14355">
                  <c:v>8.2717499999999999E-8</c:v>
                </c:pt>
                <c:pt idx="14356">
                  <c:v>8.2723700000000004E-8</c:v>
                </c:pt>
                <c:pt idx="14357">
                  <c:v>8.273E-8</c:v>
                </c:pt>
                <c:pt idx="14358">
                  <c:v>8.2736200000000005E-8</c:v>
                </c:pt>
                <c:pt idx="14359">
                  <c:v>8.2742500000000001E-8</c:v>
                </c:pt>
                <c:pt idx="14360">
                  <c:v>8.2748700000000006E-8</c:v>
                </c:pt>
                <c:pt idx="14361">
                  <c:v>8.2755000000000002E-8</c:v>
                </c:pt>
                <c:pt idx="14362">
                  <c:v>8.2761200000000007E-8</c:v>
                </c:pt>
                <c:pt idx="14363">
                  <c:v>8.2767500000000003E-8</c:v>
                </c:pt>
                <c:pt idx="14364">
                  <c:v>8.2773699999999994E-8</c:v>
                </c:pt>
                <c:pt idx="14365">
                  <c:v>8.2780000000000004E-8</c:v>
                </c:pt>
                <c:pt idx="14366">
                  <c:v>8.2786199999999995E-8</c:v>
                </c:pt>
                <c:pt idx="14367">
                  <c:v>8.2792500000000005E-8</c:v>
                </c:pt>
                <c:pt idx="14368">
                  <c:v>8.2798699999999996E-8</c:v>
                </c:pt>
                <c:pt idx="14369">
                  <c:v>8.2805000000000006E-8</c:v>
                </c:pt>
                <c:pt idx="14370">
                  <c:v>8.2811199999999997E-8</c:v>
                </c:pt>
                <c:pt idx="14371">
                  <c:v>8.2817499999999994E-8</c:v>
                </c:pt>
                <c:pt idx="14372">
                  <c:v>8.2823699999999998E-8</c:v>
                </c:pt>
                <c:pt idx="14373">
                  <c:v>8.2829999999999995E-8</c:v>
                </c:pt>
                <c:pt idx="14374">
                  <c:v>8.2836199999999999E-8</c:v>
                </c:pt>
                <c:pt idx="14375">
                  <c:v>8.2842499999999996E-8</c:v>
                </c:pt>
                <c:pt idx="14376">
                  <c:v>8.28487E-8</c:v>
                </c:pt>
                <c:pt idx="14377">
                  <c:v>8.2854999999999996E-8</c:v>
                </c:pt>
                <c:pt idx="14378">
                  <c:v>8.2861200000000001E-8</c:v>
                </c:pt>
                <c:pt idx="14379">
                  <c:v>8.2867499999999997E-8</c:v>
                </c:pt>
                <c:pt idx="14380">
                  <c:v>8.2873700000000002E-8</c:v>
                </c:pt>
                <c:pt idx="14381">
                  <c:v>8.2879999999999998E-8</c:v>
                </c:pt>
                <c:pt idx="14382">
                  <c:v>8.2886200000000003E-8</c:v>
                </c:pt>
                <c:pt idx="14383">
                  <c:v>8.2892499999999999E-8</c:v>
                </c:pt>
                <c:pt idx="14384">
                  <c:v>8.2898700000000004E-8</c:v>
                </c:pt>
                <c:pt idx="14385">
                  <c:v>8.2905E-8</c:v>
                </c:pt>
                <c:pt idx="14386">
                  <c:v>8.2911200000000005E-8</c:v>
                </c:pt>
                <c:pt idx="14387">
                  <c:v>8.2917500000000001E-8</c:v>
                </c:pt>
                <c:pt idx="14388">
                  <c:v>8.2923700000000006E-8</c:v>
                </c:pt>
                <c:pt idx="14389">
                  <c:v>8.2930000000000002E-8</c:v>
                </c:pt>
                <c:pt idx="14390">
                  <c:v>8.2936200000000006E-8</c:v>
                </c:pt>
                <c:pt idx="14391">
                  <c:v>8.2942500000000003E-8</c:v>
                </c:pt>
                <c:pt idx="14392">
                  <c:v>8.2948699999999994E-8</c:v>
                </c:pt>
                <c:pt idx="14393">
                  <c:v>8.2955000000000004E-8</c:v>
                </c:pt>
                <c:pt idx="14394">
                  <c:v>8.2961199999999995E-8</c:v>
                </c:pt>
                <c:pt idx="14395">
                  <c:v>8.2967500000000005E-8</c:v>
                </c:pt>
                <c:pt idx="14396">
                  <c:v>8.2973699999999996E-8</c:v>
                </c:pt>
                <c:pt idx="14397">
                  <c:v>8.2980000000000006E-8</c:v>
                </c:pt>
                <c:pt idx="14398">
                  <c:v>8.2986199999999997E-8</c:v>
                </c:pt>
                <c:pt idx="14399">
                  <c:v>8.2992499999999994E-8</c:v>
                </c:pt>
                <c:pt idx="14400">
                  <c:v>8.2998699999999998E-8</c:v>
                </c:pt>
                <c:pt idx="14401">
                  <c:v>8.3004999999999995E-8</c:v>
                </c:pt>
                <c:pt idx="14402">
                  <c:v>8.3011199999999999E-8</c:v>
                </c:pt>
                <c:pt idx="14403">
                  <c:v>8.3017499999999995E-8</c:v>
                </c:pt>
                <c:pt idx="14404">
                  <c:v>8.30237E-8</c:v>
                </c:pt>
                <c:pt idx="14405">
                  <c:v>8.3029999999999996E-8</c:v>
                </c:pt>
                <c:pt idx="14406">
                  <c:v>8.3036200000000001E-8</c:v>
                </c:pt>
                <c:pt idx="14407">
                  <c:v>8.3042499999999997E-8</c:v>
                </c:pt>
                <c:pt idx="14408">
                  <c:v>8.3048700000000002E-8</c:v>
                </c:pt>
                <c:pt idx="14409">
                  <c:v>8.3054999999999998E-8</c:v>
                </c:pt>
                <c:pt idx="14410">
                  <c:v>8.3061200000000003E-8</c:v>
                </c:pt>
                <c:pt idx="14411">
                  <c:v>8.3067499999999999E-8</c:v>
                </c:pt>
                <c:pt idx="14412">
                  <c:v>8.3073700000000004E-8</c:v>
                </c:pt>
                <c:pt idx="14413">
                  <c:v>8.308E-8</c:v>
                </c:pt>
                <c:pt idx="14414">
                  <c:v>8.3086200000000005E-8</c:v>
                </c:pt>
                <c:pt idx="14415">
                  <c:v>8.3092500000000001E-8</c:v>
                </c:pt>
                <c:pt idx="14416">
                  <c:v>8.3098700000000005E-8</c:v>
                </c:pt>
                <c:pt idx="14417">
                  <c:v>8.3105000000000002E-8</c:v>
                </c:pt>
                <c:pt idx="14418">
                  <c:v>8.3111200000000006E-8</c:v>
                </c:pt>
                <c:pt idx="14419">
                  <c:v>8.3117500000000003E-8</c:v>
                </c:pt>
                <c:pt idx="14420">
                  <c:v>8.3123699999999994E-8</c:v>
                </c:pt>
                <c:pt idx="14421">
                  <c:v>8.3130000000000004E-8</c:v>
                </c:pt>
                <c:pt idx="14422">
                  <c:v>8.3136199999999995E-8</c:v>
                </c:pt>
                <c:pt idx="14423">
                  <c:v>8.3142500000000005E-8</c:v>
                </c:pt>
                <c:pt idx="14424">
                  <c:v>8.3148699999999996E-8</c:v>
                </c:pt>
                <c:pt idx="14425">
                  <c:v>8.3155000000000006E-8</c:v>
                </c:pt>
                <c:pt idx="14426">
                  <c:v>8.3161199999999997E-8</c:v>
                </c:pt>
                <c:pt idx="14427">
                  <c:v>8.3167499999999993E-8</c:v>
                </c:pt>
                <c:pt idx="14428">
                  <c:v>8.3173699999999998E-8</c:v>
                </c:pt>
                <c:pt idx="14429">
                  <c:v>8.3179999999999994E-8</c:v>
                </c:pt>
                <c:pt idx="14430">
                  <c:v>8.3186199999999999E-8</c:v>
                </c:pt>
                <c:pt idx="14431">
                  <c:v>8.3192499999999995E-8</c:v>
                </c:pt>
                <c:pt idx="14432">
                  <c:v>8.31987E-8</c:v>
                </c:pt>
                <c:pt idx="14433">
                  <c:v>8.3204999999999996E-8</c:v>
                </c:pt>
                <c:pt idx="14434">
                  <c:v>8.3211200000000001E-8</c:v>
                </c:pt>
                <c:pt idx="14435">
                  <c:v>8.3217499999999997E-8</c:v>
                </c:pt>
                <c:pt idx="14436">
                  <c:v>8.3223700000000002E-8</c:v>
                </c:pt>
                <c:pt idx="14437">
                  <c:v>8.3229999999999998E-8</c:v>
                </c:pt>
                <c:pt idx="14438">
                  <c:v>8.3236200000000003E-8</c:v>
                </c:pt>
                <c:pt idx="14439">
                  <c:v>8.3242499999999999E-8</c:v>
                </c:pt>
                <c:pt idx="14440">
                  <c:v>8.3248700000000003E-8</c:v>
                </c:pt>
                <c:pt idx="14441">
                  <c:v>8.3255E-8</c:v>
                </c:pt>
                <c:pt idx="14442">
                  <c:v>8.3261200000000004E-8</c:v>
                </c:pt>
                <c:pt idx="14443">
                  <c:v>8.3267500000000001E-8</c:v>
                </c:pt>
                <c:pt idx="14444">
                  <c:v>8.3273700000000005E-8</c:v>
                </c:pt>
                <c:pt idx="14445">
                  <c:v>8.3280000000000002E-8</c:v>
                </c:pt>
                <c:pt idx="14446">
                  <c:v>8.3286200000000006E-8</c:v>
                </c:pt>
                <c:pt idx="14447">
                  <c:v>8.3292500000000003E-8</c:v>
                </c:pt>
                <c:pt idx="14448">
                  <c:v>8.3298699999999994E-8</c:v>
                </c:pt>
                <c:pt idx="14449">
                  <c:v>8.3305000000000004E-8</c:v>
                </c:pt>
                <c:pt idx="14450">
                  <c:v>8.3311199999999995E-8</c:v>
                </c:pt>
                <c:pt idx="14451">
                  <c:v>8.3317500000000005E-8</c:v>
                </c:pt>
                <c:pt idx="14452">
                  <c:v>8.3323699999999996E-8</c:v>
                </c:pt>
                <c:pt idx="14453">
                  <c:v>8.3330000000000006E-8</c:v>
                </c:pt>
                <c:pt idx="14454">
                  <c:v>8.3336199999999997E-8</c:v>
                </c:pt>
                <c:pt idx="14455">
                  <c:v>8.3342499999999993E-8</c:v>
                </c:pt>
                <c:pt idx="14456">
                  <c:v>8.3348699999999998E-8</c:v>
                </c:pt>
                <c:pt idx="14457">
                  <c:v>8.3354999999999994E-8</c:v>
                </c:pt>
                <c:pt idx="14458">
                  <c:v>8.3361199999999999E-8</c:v>
                </c:pt>
                <c:pt idx="14459">
                  <c:v>8.3367499999999995E-8</c:v>
                </c:pt>
                <c:pt idx="14460">
                  <c:v>8.33737E-8</c:v>
                </c:pt>
                <c:pt idx="14461">
                  <c:v>8.3379999999999996E-8</c:v>
                </c:pt>
                <c:pt idx="14462">
                  <c:v>8.3386200000000001E-8</c:v>
                </c:pt>
                <c:pt idx="14463">
                  <c:v>8.3392499999999997E-8</c:v>
                </c:pt>
                <c:pt idx="14464">
                  <c:v>8.3398700000000002E-8</c:v>
                </c:pt>
                <c:pt idx="14465">
                  <c:v>8.3404999999999998E-8</c:v>
                </c:pt>
                <c:pt idx="14466">
                  <c:v>8.3411200000000002E-8</c:v>
                </c:pt>
                <c:pt idx="14467">
                  <c:v>8.3417499999999999E-8</c:v>
                </c:pt>
                <c:pt idx="14468">
                  <c:v>8.3423700000000003E-8</c:v>
                </c:pt>
                <c:pt idx="14469">
                  <c:v>8.343E-8</c:v>
                </c:pt>
                <c:pt idx="14470">
                  <c:v>8.3436200000000004E-8</c:v>
                </c:pt>
                <c:pt idx="14471">
                  <c:v>8.3442500000000001E-8</c:v>
                </c:pt>
                <c:pt idx="14472">
                  <c:v>8.3448700000000005E-8</c:v>
                </c:pt>
                <c:pt idx="14473">
                  <c:v>8.3455000000000002E-8</c:v>
                </c:pt>
                <c:pt idx="14474">
                  <c:v>8.3461200000000006E-8</c:v>
                </c:pt>
                <c:pt idx="14475">
                  <c:v>8.3467500000000003E-8</c:v>
                </c:pt>
                <c:pt idx="14476">
                  <c:v>8.3473699999999994E-8</c:v>
                </c:pt>
                <c:pt idx="14477">
                  <c:v>8.3480000000000004E-8</c:v>
                </c:pt>
                <c:pt idx="14478">
                  <c:v>8.3486199999999995E-8</c:v>
                </c:pt>
                <c:pt idx="14479">
                  <c:v>8.3492500000000005E-8</c:v>
                </c:pt>
                <c:pt idx="14480">
                  <c:v>8.3498699999999996E-8</c:v>
                </c:pt>
                <c:pt idx="14481">
                  <c:v>8.3505000000000006E-8</c:v>
                </c:pt>
                <c:pt idx="14482">
                  <c:v>8.3511199999999997E-8</c:v>
                </c:pt>
                <c:pt idx="14483">
                  <c:v>8.3517500000000007E-8</c:v>
                </c:pt>
                <c:pt idx="14484">
                  <c:v>8.3523699999999998E-8</c:v>
                </c:pt>
                <c:pt idx="14485">
                  <c:v>8.3529999999999994E-8</c:v>
                </c:pt>
                <c:pt idx="14486">
                  <c:v>8.3536199999999999E-8</c:v>
                </c:pt>
                <c:pt idx="14487">
                  <c:v>8.3542499999999995E-8</c:v>
                </c:pt>
                <c:pt idx="14488">
                  <c:v>8.35487E-8</c:v>
                </c:pt>
                <c:pt idx="14489">
                  <c:v>8.3554999999999996E-8</c:v>
                </c:pt>
                <c:pt idx="14490">
                  <c:v>8.3561200000000001E-8</c:v>
                </c:pt>
                <c:pt idx="14491">
                  <c:v>8.3567499999999997E-8</c:v>
                </c:pt>
                <c:pt idx="14492">
                  <c:v>8.3573700000000001E-8</c:v>
                </c:pt>
                <c:pt idx="14493">
                  <c:v>8.3579999999999998E-8</c:v>
                </c:pt>
                <c:pt idx="14494">
                  <c:v>8.3586200000000002E-8</c:v>
                </c:pt>
                <c:pt idx="14495">
                  <c:v>8.3592499999999999E-8</c:v>
                </c:pt>
                <c:pt idx="14496">
                  <c:v>8.3598700000000003E-8</c:v>
                </c:pt>
                <c:pt idx="14497">
                  <c:v>8.3605E-8</c:v>
                </c:pt>
                <c:pt idx="14498">
                  <c:v>8.3611200000000004E-8</c:v>
                </c:pt>
                <c:pt idx="14499">
                  <c:v>8.3617500000000001E-8</c:v>
                </c:pt>
                <c:pt idx="14500">
                  <c:v>8.3623700000000005E-8</c:v>
                </c:pt>
                <c:pt idx="14501">
                  <c:v>8.3630000000000002E-8</c:v>
                </c:pt>
                <c:pt idx="14502">
                  <c:v>8.3636200000000006E-8</c:v>
                </c:pt>
                <c:pt idx="14503">
                  <c:v>8.3642500000000003E-8</c:v>
                </c:pt>
                <c:pt idx="14504">
                  <c:v>8.3648699999999994E-8</c:v>
                </c:pt>
                <c:pt idx="14505">
                  <c:v>8.3655000000000004E-8</c:v>
                </c:pt>
                <c:pt idx="14506">
                  <c:v>8.3661199999999995E-8</c:v>
                </c:pt>
                <c:pt idx="14507">
                  <c:v>8.3667500000000005E-8</c:v>
                </c:pt>
                <c:pt idx="14508">
                  <c:v>8.3673699999999996E-8</c:v>
                </c:pt>
                <c:pt idx="14509">
                  <c:v>8.3680000000000006E-8</c:v>
                </c:pt>
                <c:pt idx="14510">
                  <c:v>8.3686199999999997E-8</c:v>
                </c:pt>
                <c:pt idx="14511">
                  <c:v>8.3692500000000006E-8</c:v>
                </c:pt>
                <c:pt idx="14512">
                  <c:v>8.3698699999999998E-8</c:v>
                </c:pt>
                <c:pt idx="14513">
                  <c:v>8.3704999999999994E-8</c:v>
                </c:pt>
                <c:pt idx="14514">
                  <c:v>8.3711199999999999E-8</c:v>
                </c:pt>
                <c:pt idx="14515">
                  <c:v>8.3717499999999995E-8</c:v>
                </c:pt>
                <c:pt idx="14516">
                  <c:v>8.3723699999999999E-8</c:v>
                </c:pt>
                <c:pt idx="14517">
                  <c:v>8.3729999999999996E-8</c:v>
                </c:pt>
                <c:pt idx="14518">
                  <c:v>8.37362E-8</c:v>
                </c:pt>
                <c:pt idx="14519">
                  <c:v>8.3742499999999997E-8</c:v>
                </c:pt>
                <c:pt idx="14520">
                  <c:v>8.3748700000000001E-8</c:v>
                </c:pt>
                <c:pt idx="14521">
                  <c:v>8.3754999999999998E-8</c:v>
                </c:pt>
                <c:pt idx="14522">
                  <c:v>8.3761200000000002E-8</c:v>
                </c:pt>
                <c:pt idx="14523">
                  <c:v>8.3767499999999999E-8</c:v>
                </c:pt>
                <c:pt idx="14524">
                  <c:v>8.3773700000000003E-8</c:v>
                </c:pt>
                <c:pt idx="14525">
                  <c:v>8.378E-8</c:v>
                </c:pt>
                <c:pt idx="14526">
                  <c:v>8.3786200000000004E-8</c:v>
                </c:pt>
                <c:pt idx="14527">
                  <c:v>8.3792500000000001E-8</c:v>
                </c:pt>
                <c:pt idx="14528">
                  <c:v>8.3798700000000005E-8</c:v>
                </c:pt>
                <c:pt idx="14529">
                  <c:v>8.3805000000000002E-8</c:v>
                </c:pt>
                <c:pt idx="14530">
                  <c:v>8.3811200000000006E-8</c:v>
                </c:pt>
                <c:pt idx="14531">
                  <c:v>8.3817500000000003E-8</c:v>
                </c:pt>
                <c:pt idx="14532">
                  <c:v>8.3823699999999994E-8</c:v>
                </c:pt>
                <c:pt idx="14533">
                  <c:v>8.3830000000000004E-8</c:v>
                </c:pt>
                <c:pt idx="14534">
                  <c:v>8.3836199999999995E-8</c:v>
                </c:pt>
                <c:pt idx="14535">
                  <c:v>8.3842500000000004E-8</c:v>
                </c:pt>
                <c:pt idx="14536">
                  <c:v>8.3848699999999996E-8</c:v>
                </c:pt>
                <c:pt idx="14537">
                  <c:v>8.3855000000000005E-8</c:v>
                </c:pt>
                <c:pt idx="14538">
                  <c:v>8.3861199999999997E-8</c:v>
                </c:pt>
                <c:pt idx="14539">
                  <c:v>8.3867500000000006E-8</c:v>
                </c:pt>
                <c:pt idx="14540">
                  <c:v>8.3873699999999998E-8</c:v>
                </c:pt>
                <c:pt idx="14541">
                  <c:v>8.3879999999999994E-8</c:v>
                </c:pt>
                <c:pt idx="14542">
                  <c:v>8.3886199999999998E-8</c:v>
                </c:pt>
                <c:pt idx="14543">
                  <c:v>8.3892499999999995E-8</c:v>
                </c:pt>
                <c:pt idx="14544">
                  <c:v>8.3898699999999999E-8</c:v>
                </c:pt>
                <c:pt idx="14545">
                  <c:v>8.3904999999999996E-8</c:v>
                </c:pt>
                <c:pt idx="14546">
                  <c:v>8.39112E-8</c:v>
                </c:pt>
                <c:pt idx="14547">
                  <c:v>8.3917499999999997E-8</c:v>
                </c:pt>
                <c:pt idx="14548">
                  <c:v>8.3923700000000001E-8</c:v>
                </c:pt>
                <c:pt idx="14549">
                  <c:v>8.3929999999999998E-8</c:v>
                </c:pt>
                <c:pt idx="14550">
                  <c:v>8.3936200000000002E-8</c:v>
                </c:pt>
                <c:pt idx="14551">
                  <c:v>8.3942499999999999E-8</c:v>
                </c:pt>
                <c:pt idx="14552">
                  <c:v>8.3948700000000003E-8</c:v>
                </c:pt>
                <c:pt idx="14553">
                  <c:v>8.3955E-8</c:v>
                </c:pt>
                <c:pt idx="14554">
                  <c:v>8.3961200000000004E-8</c:v>
                </c:pt>
                <c:pt idx="14555">
                  <c:v>8.3967500000000001E-8</c:v>
                </c:pt>
                <c:pt idx="14556">
                  <c:v>8.3973700000000005E-8</c:v>
                </c:pt>
                <c:pt idx="14557">
                  <c:v>8.3980000000000002E-8</c:v>
                </c:pt>
                <c:pt idx="14558">
                  <c:v>8.3986200000000006E-8</c:v>
                </c:pt>
                <c:pt idx="14559">
                  <c:v>8.3992500000000003E-8</c:v>
                </c:pt>
                <c:pt idx="14560">
                  <c:v>8.3998699999999994E-8</c:v>
                </c:pt>
                <c:pt idx="14561">
                  <c:v>8.4005000000000003E-8</c:v>
                </c:pt>
                <c:pt idx="14562">
                  <c:v>8.4011199999999995E-8</c:v>
                </c:pt>
                <c:pt idx="14563">
                  <c:v>8.4017500000000004E-8</c:v>
                </c:pt>
                <c:pt idx="14564">
                  <c:v>8.4023699999999996E-8</c:v>
                </c:pt>
                <c:pt idx="14565">
                  <c:v>8.4030000000000005E-8</c:v>
                </c:pt>
                <c:pt idx="14566">
                  <c:v>8.4036199999999996E-8</c:v>
                </c:pt>
                <c:pt idx="14567">
                  <c:v>8.4042500000000006E-8</c:v>
                </c:pt>
                <c:pt idx="14568">
                  <c:v>8.4048699999999997E-8</c:v>
                </c:pt>
                <c:pt idx="14569">
                  <c:v>8.4054999999999994E-8</c:v>
                </c:pt>
                <c:pt idx="14570">
                  <c:v>8.4061199999999998E-8</c:v>
                </c:pt>
                <c:pt idx="14571">
                  <c:v>8.4067499999999995E-8</c:v>
                </c:pt>
                <c:pt idx="14572">
                  <c:v>8.4073699999999999E-8</c:v>
                </c:pt>
                <c:pt idx="14573">
                  <c:v>8.4079999999999996E-8</c:v>
                </c:pt>
                <c:pt idx="14574">
                  <c:v>8.40862E-8</c:v>
                </c:pt>
                <c:pt idx="14575">
                  <c:v>8.4092499999999997E-8</c:v>
                </c:pt>
                <c:pt idx="14576">
                  <c:v>8.4098700000000001E-8</c:v>
                </c:pt>
                <c:pt idx="14577">
                  <c:v>8.4104999999999998E-8</c:v>
                </c:pt>
                <c:pt idx="14578">
                  <c:v>8.4111200000000002E-8</c:v>
                </c:pt>
                <c:pt idx="14579">
                  <c:v>8.4117499999999999E-8</c:v>
                </c:pt>
                <c:pt idx="14580">
                  <c:v>8.4123700000000003E-8</c:v>
                </c:pt>
                <c:pt idx="14581">
                  <c:v>8.413E-8</c:v>
                </c:pt>
                <c:pt idx="14582">
                  <c:v>8.4136200000000004E-8</c:v>
                </c:pt>
                <c:pt idx="14583">
                  <c:v>8.4142500000000001E-8</c:v>
                </c:pt>
                <c:pt idx="14584">
                  <c:v>8.4148700000000005E-8</c:v>
                </c:pt>
                <c:pt idx="14585">
                  <c:v>8.4155000000000001E-8</c:v>
                </c:pt>
                <c:pt idx="14586">
                  <c:v>8.4161200000000006E-8</c:v>
                </c:pt>
                <c:pt idx="14587">
                  <c:v>8.4167500000000002E-8</c:v>
                </c:pt>
                <c:pt idx="14588">
                  <c:v>8.4173699999999994E-8</c:v>
                </c:pt>
                <c:pt idx="14589">
                  <c:v>8.4180000000000003E-8</c:v>
                </c:pt>
                <c:pt idx="14590">
                  <c:v>8.4186199999999995E-8</c:v>
                </c:pt>
                <c:pt idx="14591">
                  <c:v>8.4192500000000004E-8</c:v>
                </c:pt>
                <c:pt idx="14592">
                  <c:v>8.4198699999999995E-8</c:v>
                </c:pt>
                <c:pt idx="14593">
                  <c:v>8.4205000000000005E-8</c:v>
                </c:pt>
                <c:pt idx="14594">
                  <c:v>8.4211199999999996E-8</c:v>
                </c:pt>
                <c:pt idx="14595">
                  <c:v>8.4217500000000006E-8</c:v>
                </c:pt>
                <c:pt idx="14596">
                  <c:v>8.4223699999999997E-8</c:v>
                </c:pt>
                <c:pt idx="14597">
                  <c:v>8.4229999999999994E-8</c:v>
                </c:pt>
                <c:pt idx="14598">
                  <c:v>8.4236199999999998E-8</c:v>
                </c:pt>
                <c:pt idx="14599">
                  <c:v>8.4242499999999995E-8</c:v>
                </c:pt>
                <c:pt idx="14600">
                  <c:v>8.4248699999999999E-8</c:v>
                </c:pt>
                <c:pt idx="14601">
                  <c:v>8.4254999999999996E-8</c:v>
                </c:pt>
                <c:pt idx="14602">
                  <c:v>8.42612E-8</c:v>
                </c:pt>
                <c:pt idx="14603">
                  <c:v>8.4267499999999997E-8</c:v>
                </c:pt>
                <c:pt idx="14604">
                  <c:v>8.4273700000000001E-8</c:v>
                </c:pt>
                <c:pt idx="14605">
                  <c:v>8.4279999999999998E-8</c:v>
                </c:pt>
                <c:pt idx="14606">
                  <c:v>8.4286200000000002E-8</c:v>
                </c:pt>
                <c:pt idx="14607">
                  <c:v>8.4292499999999999E-8</c:v>
                </c:pt>
                <c:pt idx="14608">
                  <c:v>8.4298700000000003E-8</c:v>
                </c:pt>
                <c:pt idx="14609">
                  <c:v>8.4305E-8</c:v>
                </c:pt>
                <c:pt idx="14610">
                  <c:v>8.4311200000000004E-8</c:v>
                </c:pt>
                <c:pt idx="14611">
                  <c:v>8.43175E-8</c:v>
                </c:pt>
                <c:pt idx="14612">
                  <c:v>8.4323700000000005E-8</c:v>
                </c:pt>
                <c:pt idx="14613">
                  <c:v>8.4330000000000001E-8</c:v>
                </c:pt>
                <c:pt idx="14614">
                  <c:v>8.4336200000000006E-8</c:v>
                </c:pt>
                <c:pt idx="14615">
                  <c:v>8.4342500000000002E-8</c:v>
                </c:pt>
                <c:pt idx="14616">
                  <c:v>8.4348699999999993E-8</c:v>
                </c:pt>
                <c:pt idx="14617">
                  <c:v>8.4355000000000003E-8</c:v>
                </c:pt>
                <c:pt idx="14618">
                  <c:v>8.4361199999999994E-8</c:v>
                </c:pt>
                <c:pt idx="14619">
                  <c:v>8.4367500000000004E-8</c:v>
                </c:pt>
                <c:pt idx="14620">
                  <c:v>8.4373699999999995E-8</c:v>
                </c:pt>
                <c:pt idx="14621">
                  <c:v>8.4380000000000005E-8</c:v>
                </c:pt>
                <c:pt idx="14622">
                  <c:v>8.4386199999999996E-8</c:v>
                </c:pt>
                <c:pt idx="14623">
                  <c:v>8.4392500000000006E-8</c:v>
                </c:pt>
                <c:pt idx="14624">
                  <c:v>8.4398699999999997E-8</c:v>
                </c:pt>
                <c:pt idx="14625">
                  <c:v>8.4404999999999994E-8</c:v>
                </c:pt>
                <c:pt idx="14626">
                  <c:v>8.4411199999999998E-8</c:v>
                </c:pt>
                <c:pt idx="14627">
                  <c:v>8.4417499999999995E-8</c:v>
                </c:pt>
                <c:pt idx="14628">
                  <c:v>8.4423699999999999E-8</c:v>
                </c:pt>
                <c:pt idx="14629">
                  <c:v>8.4429999999999996E-8</c:v>
                </c:pt>
                <c:pt idx="14630">
                  <c:v>8.44362E-8</c:v>
                </c:pt>
                <c:pt idx="14631">
                  <c:v>8.4442499999999997E-8</c:v>
                </c:pt>
                <c:pt idx="14632">
                  <c:v>8.4448700000000001E-8</c:v>
                </c:pt>
                <c:pt idx="14633">
                  <c:v>8.4454999999999998E-8</c:v>
                </c:pt>
                <c:pt idx="14634">
                  <c:v>8.4461200000000002E-8</c:v>
                </c:pt>
                <c:pt idx="14635">
                  <c:v>8.4467499999999998E-8</c:v>
                </c:pt>
                <c:pt idx="14636">
                  <c:v>8.4473700000000003E-8</c:v>
                </c:pt>
                <c:pt idx="14637">
                  <c:v>8.4479999999999999E-8</c:v>
                </c:pt>
                <c:pt idx="14638">
                  <c:v>8.4486200000000004E-8</c:v>
                </c:pt>
                <c:pt idx="14639">
                  <c:v>8.44925E-8</c:v>
                </c:pt>
                <c:pt idx="14640">
                  <c:v>8.4498700000000005E-8</c:v>
                </c:pt>
                <c:pt idx="14641">
                  <c:v>8.4505000000000001E-8</c:v>
                </c:pt>
                <c:pt idx="14642">
                  <c:v>8.4511200000000006E-8</c:v>
                </c:pt>
                <c:pt idx="14643">
                  <c:v>8.4517500000000002E-8</c:v>
                </c:pt>
                <c:pt idx="14644">
                  <c:v>8.4523699999999993E-8</c:v>
                </c:pt>
                <c:pt idx="14645">
                  <c:v>8.4530000000000003E-8</c:v>
                </c:pt>
                <c:pt idx="14646">
                  <c:v>8.4536199999999994E-8</c:v>
                </c:pt>
                <c:pt idx="14647">
                  <c:v>8.4542500000000004E-8</c:v>
                </c:pt>
                <c:pt idx="14648">
                  <c:v>8.4548699999999995E-8</c:v>
                </c:pt>
                <c:pt idx="14649">
                  <c:v>8.4555000000000005E-8</c:v>
                </c:pt>
                <c:pt idx="14650">
                  <c:v>8.4561199999999996E-8</c:v>
                </c:pt>
                <c:pt idx="14651">
                  <c:v>8.4567500000000006E-8</c:v>
                </c:pt>
                <c:pt idx="14652">
                  <c:v>8.4573699999999997E-8</c:v>
                </c:pt>
                <c:pt idx="14653">
                  <c:v>8.4579999999999994E-8</c:v>
                </c:pt>
                <c:pt idx="14654">
                  <c:v>8.4586199999999998E-8</c:v>
                </c:pt>
                <c:pt idx="14655">
                  <c:v>8.4592499999999995E-8</c:v>
                </c:pt>
                <c:pt idx="14656">
                  <c:v>8.4598699999999999E-8</c:v>
                </c:pt>
                <c:pt idx="14657">
                  <c:v>8.4604999999999996E-8</c:v>
                </c:pt>
                <c:pt idx="14658">
                  <c:v>8.46112E-8</c:v>
                </c:pt>
                <c:pt idx="14659">
                  <c:v>8.4617499999999997E-8</c:v>
                </c:pt>
                <c:pt idx="14660">
                  <c:v>8.4623700000000001E-8</c:v>
                </c:pt>
                <c:pt idx="14661">
                  <c:v>8.4629999999999997E-8</c:v>
                </c:pt>
                <c:pt idx="14662">
                  <c:v>8.4636200000000002E-8</c:v>
                </c:pt>
                <c:pt idx="14663">
                  <c:v>8.4642499999999998E-8</c:v>
                </c:pt>
                <c:pt idx="14664">
                  <c:v>8.4648700000000003E-8</c:v>
                </c:pt>
                <c:pt idx="14665">
                  <c:v>8.4654999999999999E-8</c:v>
                </c:pt>
                <c:pt idx="14666">
                  <c:v>8.4661200000000004E-8</c:v>
                </c:pt>
                <c:pt idx="14667">
                  <c:v>8.46675E-8</c:v>
                </c:pt>
                <c:pt idx="14668">
                  <c:v>8.4673700000000005E-8</c:v>
                </c:pt>
                <c:pt idx="14669">
                  <c:v>8.4680000000000001E-8</c:v>
                </c:pt>
                <c:pt idx="14670">
                  <c:v>8.4686200000000006E-8</c:v>
                </c:pt>
                <c:pt idx="14671">
                  <c:v>8.4692500000000002E-8</c:v>
                </c:pt>
                <c:pt idx="14672">
                  <c:v>8.4698700000000007E-8</c:v>
                </c:pt>
                <c:pt idx="14673">
                  <c:v>8.4705000000000003E-8</c:v>
                </c:pt>
                <c:pt idx="14674">
                  <c:v>8.4711199999999994E-8</c:v>
                </c:pt>
                <c:pt idx="14675">
                  <c:v>8.4717500000000004E-8</c:v>
                </c:pt>
                <c:pt idx="14676">
                  <c:v>8.4723699999999995E-8</c:v>
                </c:pt>
                <c:pt idx="14677">
                  <c:v>8.4730000000000005E-8</c:v>
                </c:pt>
                <c:pt idx="14678">
                  <c:v>8.4736199999999996E-8</c:v>
                </c:pt>
                <c:pt idx="14679">
                  <c:v>8.4742500000000006E-8</c:v>
                </c:pt>
                <c:pt idx="14680">
                  <c:v>8.4748699999999997E-8</c:v>
                </c:pt>
                <c:pt idx="14681">
                  <c:v>8.4754999999999994E-8</c:v>
                </c:pt>
                <c:pt idx="14682">
                  <c:v>8.4761199999999998E-8</c:v>
                </c:pt>
                <c:pt idx="14683">
                  <c:v>8.4767499999999995E-8</c:v>
                </c:pt>
                <c:pt idx="14684">
                  <c:v>8.4773699999999999E-8</c:v>
                </c:pt>
                <c:pt idx="14685">
                  <c:v>8.4779999999999996E-8</c:v>
                </c:pt>
                <c:pt idx="14686">
                  <c:v>8.47862E-8</c:v>
                </c:pt>
                <c:pt idx="14687">
                  <c:v>8.4792499999999996E-8</c:v>
                </c:pt>
                <c:pt idx="14688">
                  <c:v>8.4798700000000001E-8</c:v>
                </c:pt>
                <c:pt idx="14689">
                  <c:v>8.4804999999999997E-8</c:v>
                </c:pt>
                <c:pt idx="14690">
                  <c:v>8.4811200000000002E-8</c:v>
                </c:pt>
                <c:pt idx="14691">
                  <c:v>8.4817499999999998E-8</c:v>
                </c:pt>
                <c:pt idx="14692">
                  <c:v>8.4823700000000003E-8</c:v>
                </c:pt>
                <c:pt idx="14693">
                  <c:v>8.4829999999999999E-8</c:v>
                </c:pt>
                <c:pt idx="14694">
                  <c:v>8.4836200000000004E-8</c:v>
                </c:pt>
                <c:pt idx="14695">
                  <c:v>8.48425E-8</c:v>
                </c:pt>
                <c:pt idx="14696">
                  <c:v>8.4848700000000005E-8</c:v>
                </c:pt>
                <c:pt idx="14697">
                  <c:v>8.4855000000000001E-8</c:v>
                </c:pt>
                <c:pt idx="14698">
                  <c:v>8.4861200000000006E-8</c:v>
                </c:pt>
                <c:pt idx="14699">
                  <c:v>8.4867500000000002E-8</c:v>
                </c:pt>
                <c:pt idx="14700">
                  <c:v>8.4873700000000006E-8</c:v>
                </c:pt>
                <c:pt idx="14701">
                  <c:v>8.4880000000000003E-8</c:v>
                </c:pt>
                <c:pt idx="14702">
                  <c:v>8.4886199999999994E-8</c:v>
                </c:pt>
                <c:pt idx="14703">
                  <c:v>8.4892500000000004E-8</c:v>
                </c:pt>
                <c:pt idx="14704">
                  <c:v>8.4898699999999995E-8</c:v>
                </c:pt>
                <c:pt idx="14705">
                  <c:v>8.4905000000000005E-8</c:v>
                </c:pt>
                <c:pt idx="14706">
                  <c:v>8.4911199999999996E-8</c:v>
                </c:pt>
                <c:pt idx="14707">
                  <c:v>8.4917500000000006E-8</c:v>
                </c:pt>
                <c:pt idx="14708">
                  <c:v>8.4923699999999997E-8</c:v>
                </c:pt>
                <c:pt idx="14709">
                  <c:v>8.4929999999999994E-8</c:v>
                </c:pt>
                <c:pt idx="14710">
                  <c:v>8.4936199999999998E-8</c:v>
                </c:pt>
                <c:pt idx="14711">
                  <c:v>8.4942499999999994E-8</c:v>
                </c:pt>
                <c:pt idx="14712">
                  <c:v>8.4948699999999999E-8</c:v>
                </c:pt>
                <c:pt idx="14713">
                  <c:v>8.4954999999999995E-8</c:v>
                </c:pt>
                <c:pt idx="14714">
                  <c:v>8.49612E-8</c:v>
                </c:pt>
                <c:pt idx="14715">
                  <c:v>8.4967499999999996E-8</c:v>
                </c:pt>
                <c:pt idx="14716">
                  <c:v>8.4973700000000001E-8</c:v>
                </c:pt>
                <c:pt idx="14717">
                  <c:v>8.4979999999999997E-8</c:v>
                </c:pt>
                <c:pt idx="14718">
                  <c:v>8.4986200000000002E-8</c:v>
                </c:pt>
                <c:pt idx="14719">
                  <c:v>8.4992499999999998E-8</c:v>
                </c:pt>
                <c:pt idx="14720">
                  <c:v>8.4998700000000003E-8</c:v>
                </c:pt>
                <c:pt idx="14721">
                  <c:v>8.5004999999999999E-8</c:v>
                </c:pt>
                <c:pt idx="14722">
                  <c:v>8.5011200000000004E-8</c:v>
                </c:pt>
                <c:pt idx="14723">
                  <c:v>8.50175E-8</c:v>
                </c:pt>
                <c:pt idx="14724">
                  <c:v>8.5023700000000004E-8</c:v>
                </c:pt>
                <c:pt idx="14725">
                  <c:v>8.5030000000000001E-8</c:v>
                </c:pt>
                <c:pt idx="14726">
                  <c:v>8.5036200000000005E-8</c:v>
                </c:pt>
                <c:pt idx="14727">
                  <c:v>8.5042500000000002E-8</c:v>
                </c:pt>
                <c:pt idx="14728">
                  <c:v>8.5048700000000006E-8</c:v>
                </c:pt>
                <c:pt idx="14729">
                  <c:v>8.5055000000000003E-8</c:v>
                </c:pt>
                <c:pt idx="14730">
                  <c:v>8.5061199999999994E-8</c:v>
                </c:pt>
                <c:pt idx="14731">
                  <c:v>8.5067500000000004E-8</c:v>
                </c:pt>
                <c:pt idx="14732">
                  <c:v>8.5073699999999995E-8</c:v>
                </c:pt>
                <c:pt idx="14733">
                  <c:v>8.5080000000000005E-8</c:v>
                </c:pt>
                <c:pt idx="14734">
                  <c:v>8.5086199999999996E-8</c:v>
                </c:pt>
                <c:pt idx="14735">
                  <c:v>8.5092500000000006E-8</c:v>
                </c:pt>
                <c:pt idx="14736">
                  <c:v>8.5098699999999997E-8</c:v>
                </c:pt>
                <c:pt idx="14737">
                  <c:v>8.5104999999999993E-8</c:v>
                </c:pt>
                <c:pt idx="14738">
                  <c:v>8.5111199999999998E-8</c:v>
                </c:pt>
                <c:pt idx="14739">
                  <c:v>8.5117499999999994E-8</c:v>
                </c:pt>
                <c:pt idx="14740">
                  <c:v>8.5123699999999999E-8</c:v>
                </c:pt>
                <c:pt idx="14741">
                  <c:v>8.5129999999999995E-8</c:v>
                </c:pt>
                <c:pt idx="14742">
                  <c:v>8.51362E-8</c:v>
                </c:pt>
                <c:pt idx="14743">
                  <c:v>8.5142499999999996E-8</c:v>
                </c:pt>
                <c:pt idx="14744">
                  <c:v>8.5148700000000001E-8</c:v>
                </c:pt>
                <c:pt idx="14745">
                  <c:v>8.5154999999999997E-8</c:v>
                </c:pt>
                <c:pt idx="14746">
                  <c:v>8.5161200000000002E-8</c:v>
                </c:pt>
                <c:pt idx="14747">
                  <c:v>8.5167499999999998E-8</c:v>
                </c:pt>
                <c:pt idx="14748">
                  <c:v>8.5173700000000003E-8</c:v>
                </c:pt>
                <c:pt idx="14749">
                  <c:v>8.5179999999999999E-8</c:v>
                </c:pt>
                <c:pt idx="14750">
                  <c:v>8.5186200000000003E-8</c:v>
                </c:pt>
                <c:pt idx="14751">
                  <c:v>8.51925E-8</c:v>
                </c:pt>
                <c:pt idx="14752">
                  <c:v>8.5198700000000004E-8</c:v>
                </c:pt>
                <c:pt idx="14753">
                  <c:v>8.5205000000000001E-8</c:v>
                </c:pt>
                <c:pt idx="14754">
                  <c:v>8.5211200000000005E-8</c:v>
                </c:pt>
                <c:pt idx="14755">
                  <c:v>8.5217500000000002E-8</c:v>
                </c:pt>
                <c:pt idx="14756">
                  <c:v>8.5223700000000006E-8</c:v>
                </c:pt>
                <c:pt idx="14757">
                  <c:v>8.5230000000000003E-8</c:v>
                </c:pt>
                <c:pt idx="14758">
                  <c:v>8.5236199999999994E-8</c:v>
                </c:pt>
                <c:pt idx="14759">
                  <c:v>8.5242500000000004E-8</c:v>
                </c:pt>
                <c:pt idx="14760">
                  <c:v>8.5248699999999995E-8</c:v>
                </c:pt>
                <c:pt idx="14761">
                  <c:v>8.5255000000000005E-8</c:v>
                </c:pt>
                <c:pt idx="14762">
                  <c:v>8.5261199999999996E-8</c:v>
                </c:pt>
                <c:pt idx="14763">
                  <c:v>8.5267500000000006E-8</c:v>
                </c:pt>
                <c:pt idx="14764">
                  <c:v>8.5273699999999997E-8</c:v>
                </c:pt>
                <c:pt idx="14765">
                  <c:v>8.5280000000000007E-8</c:v>
                </c:pt>
                <c:pt idx="14766">
                  <c:v>8.5286199999999998E-8</c:v>
                </c:pt>
                <c:pt idx="14767">
                  <c:v>8.5292499999999994E-8</c:v>
                </c:pt>
                <c:pt idx="14768">
                  <c:v>8.5298699999999999E-8</c:v>
                </c:pt>
                <c:pt idx="14769">
                  <c:v>8.5304999999999995E-8</c:v>
                </c:pt>
                <c:pt idx="14770">
                  <c:v>8.53112E-8</c:v>
                </c:pt>
                <c:pt idx="14771">
                  <c:v>8.5317499999999996E-8</c:v>
                </c:pt>
                <c:pt idx="14772">
                  <c:v>8.5323700000000001E-8</c:v>
                </c:pt>
                <c:pt idx="14773">
                  <c:v>8.5329999999999997E-8</c:v>
                </c:pt>
                <c:pt idx="14774">
                  <c:v>8.5336200000000002E-8</c:v>
                </c:pt>
                <c:pt idx="14775">
                  <c:v>8.5342499999999998E-8</c:v>
                </c:pt>
                <c:pt idx="14776">
                  <c:v>8.5348700000000002E-8</c:v>
                </c:pt>
                <c:pt idx="14777">
                  <c:v>8.5354999999999999E-8</c:v>
                </c:pt>
                <c:pt idx="14778">
                  <c:v>8.5361200000000003E-8</c:v>
                </c:pt>
                <c:pt idx="14779">
                  <c:v>8.53675E-8</c:v>
                </c:pt>
                <c:pt idx="14780">
                  <c:v>8.5373700000000004E-8</c:v>
                </c:pt>
                <c:pt idx="14781">
                  <c:v>8.5380000000000001E-8</c:v>
                </c:pt>
                <c:pt idx="14782">
                  <c:v>8.5386200000000005E-8</c:v>
                </c:pt>
                <c:pt idx="14783">
                  <c:v>8.5392500000000002E-8</c:v>
                </c:pt>
                <c:pt idx="14784">
                  <c:v>8.5398700000000006E-8</c:v>
                </c:pt>
                <c:pt idx="14785">
                  <c:v>8.5405000000000003E-8</c:v>
                </c:pt>
                <c:pt idx="14786">
                  <c:v>8.5411199999999994E-8</c:v>
                </c:pt>
                <c:pt idx="14787">
                  <c:v>8.5417500000000004E-8</c:v>
                </c:pt>
                <c:pt idx="14788">
                  <c:v>8.5423699999999995E-8</c:v>
                </c:pt>
                <c:pt idx="14789">
                  <c:v>8.5430000000000005E-8</c:v>
                </c:pt>
                <c:pt idx="14790">
                  <c:v>8.5436199999999996E-8</c:v>
                </c:pt>
                <c:pt idx="14791">
                  <c:v>8.5442500000000006E-8</c:v>
                </c:pt>
                <c:pt idx="14792">
                  <c:v>8.5448699999999997E-8</c:v>
                </c:pt>
                <c:pt idx="14793">
                  <c:v>8.5455000000000007E-8</c:v>
                </c:pt>
                <c:pt idx="14794">
                  <c:v>8.5461199999999998E-8</c:v>
                </c:pt>
                <c:pt idx="14795">
                  <c:v>8.5467499999999994E-8</c:v>
                </c:pt>
                <c:pt idx="14796">
                  <c:v>8.5473699999999999E-8</c:v>
                </c:pt>
                <c:pt idx="14797">
                  <c:v>8.5479999999999995E-8</c:v>
                </c:pt>
                <c:pt idx="14798">
                  <c:v>8.54862E-8</c:v>
                </c:pt>
                <c:pt idx="14799">
                  <c:v>8.5492499999999996E-8</c:v>
                </c:pt>
                <c:pt idx="14800">
                  <c:v>8.54987E-8</c:v>
                </c:pt>
                <c:pt idx="14801">
                  <c:v>8.5504999999999997E-8</c:v>
                </c:pt>
                <c:pt idx="14802">
                  <c:v>8.5511200000000001E-8</c:v>
                </c:pt>
                <c:pt idx="14803">
                  <c:v>8.5517499999999998E-8</c:v>
                </c:pt>
                <c:pt idx="14804">
                  <c:v>8.5523700000000002E-8</c:v>
                </c:pt>
                <c:pt idx="14805">
                  <c:v>8.5529999999999999E-8</c:v>
                </c:pt>
                <c:pt idx="14806">
                  <c:v>8.5536200000000003E-8</c:v>
                </c:pt>
                <c:pt idx="14807">
                  <c:v>8.55425E-8</c:v>
                </c:pt>
                <c:pt idx="14808">
                  <c:v>8.5548700000000004E-8</c:v>
                </c:pt>
                <c:pt idx="14809">
                  <c:v>8.5555000000000001E-8</c:v>
                </c:pt>
                <c:pt idx="14810">
                  <c:v>8.5561200000000005E-8</c:v>
                </c:pt>
                <c:pt idx="14811">
                  <c:v>8.5567500000000002E-8</c:v>
                </c:pt>
                <c:pt idx="14812">
                  <c:v>8.5573700000000006E-8</c:v>
                </c:pt>
                <c:pt idx="14813">
                  <c:v>8.5580000000000003E-8</c:v>
                </c:pt>
                <c:pt idx="14814">
                  <c:v>8.5586199999999994E-8</c:v>
                </c:pt>
                <c:pt idx="14815">
                  <c:v>8.5592500000000004E-8</c:v>
                </c:pt>
                <c:pt idx="14816">
                  <c:v>8.5598699999999995E-8</c:v>
                </c:pt>
                <c:pt idx="14817">
                  <c:v>8.5605000000000005E-8</c:v>
                </c:pt>
                <c:pt idx="14818">
                  <c:v>8.5611199999999996E-8</c:v>
                </c:pt>
                <c:pt idx="14819">
                  <c:v>8.5617500000000005E-8</c:v>
                </c:pt>
                <c:pt idx="14820">
                  <c:v>8.5623699999999997E-8</c:v>
                </c:pt>
                <c:pt idx="14821">
                  <c:v>8.5630000000000006E-8</c:v>
                </c:pt>
                <c:pt idx="14822">
                  <c:v>8.5636199999999998E-8</c:v>
                </c:pt>
                <c:pt idx="14823">
                  <c:v>8.5642499999999994E-8</c:v>
                </c:pt>
                <c:pt idx="14824">
                  <c:v>8.5648699999999999E-8</c:v>
                </c:pt>
                <c:pt idx="14825">
                  <c:v>8.5654999999999995E-8</c:v>
                </c:pt>
                <c:pt idx="14826">
                  <c:v>8.5661199999999999E-8</c:v>
                </c:pt>
                <c:pt idx="14827">
                  <c:v>8.5667499999999996E-8</c:v>
                </c:pt>
                <c:pt idx="14828">
                  <c:v>8.56737E-8</c:v>
                </c:pt>
                <c:pt idx="14829">
                  <c:v>8.5679999999999997E-8</c:v>
                </c:pt>
                <c:pt idx="14830">
                  <c:v>8.5686200000000001E-8</c:v>
                </c:pt>
                <c:pt idx="14831">
                  <c:v>8.5692499999999998E-8</c:v>
                </c:pt>
                <c:pt idx="14832">
                  <c:v>8.5698700000000002E-8</c:v>
                </c:pt>
                <c:pt idx="14833">
                  <c:v>8.5704999999999999E-8</c:v>
                </c:pt>
                <c:pt idx="14834">
                  <c:v>8.5711200000000003E-8</c:v>
                </c:pt>
                <c:pt idx="14835">
                  <c:v>8.57175E-8</c:v>
                </c:pt>
                <c:pt idx="14836">
                  <c:v>8.5723700000000004E-8</c:v>
                </c:pt>
                <c:pt idx="14837">
                  <c:v>8.5730000000000001E-8</c:v>
                </c:pt>
                <c:pt idx="14838">
                  <c:v>8.5736200000000005E-8</c:v>
                </c:pt>
                <c:pt idx="14839">
                  <c:v>8.5742500000000002E-8</c:v>
                </c:pt>
                <c:pt idx="14840">
                  <c:v>8.5748700000000006E-8</c:v>
                </c:pt>
                <c:pt idx="14841">
                  <c:v>8.5755000000000003E-8</c:v>
                </c:pt>
                <c:pt idx="14842">
                  <c:v>8.5761199999999994E-8</c:v>
                </c:pt>
                <c:pt idx="14843">
                  <c:v>8.5767500000000004E-8</c:v>
                </c:pt>
                <c:pt idx="14844">
                  <c:v>8.5773699999999995E-8</c:v>
                </c:pt>
                <c:pt idx="14845">
                  <c:v>8.5780000000000004E-8</c:v>
                </c:pt>
                <c:pt idx="14846">
                  <c:v>8.5786199999999996E-8</c:v>
                </c:pt>
                <c:pt idx="14847">
                  <c:v>8.5792500000000005E-8</c:v>
                </c:pt>
                <c:pt idx="14848">
                  <c:v>8.5798699999999997E-8</c:v>
                </c:pt>
                <c:pt idx="14849">
                  <c:v>8.5805000000000006E-8</c:v>
                </c:pt>
                <c:pt idx="14850">
                  <c:v>8.5811199999999997E-8</c:v>
                </c:pt>
                <c:pt idx="14851">
                  <c:v>8.5817499999999994E-8</c:v>
                </c:pt>
                <c:pt idx="14852">
                  <c:v>8.5823699999999998E-8</c:v>
                </c:pt>
                <c:pt idx="14853">
                  <c:v>8.5829999999999995E-8</c:v>
                </c:pt>
                <c:pt idx="14854">
                  <c:v>8.5836199999999999E-8</c:v>
                </c:pt>
                <c:pt idx="14855">
                  <c:v>8.5842499999999996E-8</c:v>
                </c:pt>
                <c:pt idx="14856">
                  <c:v>8.58487E-8</c:v>
                </c:pt>
                <c:pt idx="14857">
                  <c:v>8.5854999999999997E-8</c:v>
                </c:pt>
                <c:pt idx="14858">
                  <c:v>8.5861200000000001E-8</c:v>
                </c:pt>
                <c:pt idx="14859">
                  <c:v>8.5867499999999998E-8</c:v>
                </c:pt>
                <c:pt idx="14860">
                  <c:v>8.5873700000000002E-8</c:v>
                </c:pt>
                <c:pt idx="14861">
                  <c:v>8.5879999999999999E-8</c:v>
                </c:pt>
                <c:pt idx="14862">
                  <c:v>8.5886200000000003E-8</c:v>
                </c:pt>
                <c:pt idx="14863">
                  <c:v>8.58925E-8</c:v>
                </c:pt>
                <c:pt idx="14864">
                  <c:v>8.5898700000000004E-8</c:v>
                </c:pt>
                <c:pt idx="14865">
                  <c:v>8.5905000000000001E-8</c:v>
                </c:pt>
                <c:pt idx="14866">
                  <c:v>8.5911200000000005E-8</c:v>
                </c:pt>
                <c:pt idx="14867">
                  <c:v>8.5917500000000002E-8</c:v>
                </c:pt>
                <c:pt idx="14868">
                  <c:v>8.5923700000000006E-8</c:v>
                </c:pt>
                <c:pt idx="14869">
                  <c:v>8.5930000000000002E-8</c:v>
                </c:pt>
                <c:pt idx="14870">
                  <c:v>8.5936199999999994E-8</c:v>
                </c:pt>
                <c:pt idx="14871">
                  <c:v>8.5942500000000003E-8</c:v>
                </c:pt>
                <c:pt idx="14872">
                  <c:v>8.5948699999999995E-8</c:v>
                </c:pt>
                <c:pt idx="14873">
                  <c:v>8.5955000000000004E-8</c:v>
                </c:pt>
                <c:pt idx="14874">
                  <c:v>8.5961199999999996E-8</c:v>
                </c:pt>
                <c:pt idx="14875">
                  <c:v>8.5967500000000005E-8</c:v>
                </c:pt>
                <c:pt idx="14876">
                  <c:v>8.5973699999999996E-8</c:v>
                </c:pt>
                <c:pt idx="14877">
                  <c:v>8.5980000000000006E-8</c:v>
                </c:pt>
                <c:pt idx="14878">
                  <c:v>8.5986199999999997E-8</c:v>
                </c:pt>
                <c:pt idx="14879">
                  <c:v>8.5992499999999994E-8</c:v>
                </c:pt>
                <c:pt idx="14880">
                  <c:v>8.5998699999999998E-8</c:v>
                </c:pt>
                <c:pt idx="14881">
                  <c:v>8.6004999999999995E-8</c:v>
                </c:pt>
                <c:pt idx="14882">
                  <c:v>8.6011199999999999E-8</c:v>
                </c:pt>
                <c:pt idx="14883">
                  <c:v>8.6017499999999996E-8</c:v>
                </c:pt>
                <c:pt idx="14884">
                  <c:v>8.60237E-8</c:v>
                </c:pt>
                <c:pt idx="14885">
                  <c:v>8.6029999999999997E-8</c:v>
                </c:pt>
                <c:pt idx="14886">
                  <c:v>8.6036200000000001E-8</c:v>
                </c:pt>
                <c:pt idx="14887">
                  <c:v>8.6042499999999998E-8</c:v>
                </c:pt>
                <c:pt idx="14888">
                  <c:v>8.6048700000000002E-8</c:v>
                </c:pt>
                <c:pt idx="14889">
                  <c:v>8.6054999999999999E-8</c:v>
                </c:pt>
                <c:pt idx="14890">
                  <c:v>8.6061200000000003E-8</c:v>
                </c:pt>
                <c:pt idx="14891">
                  <c:v>8.60675E-8</c:v>
                </c:pt>
                <c:pt idx="14892">
                  <c:v>8.6073700000000004E-8</c:v>
                </c:pt>
                <c:pt idx="14893">
                  <c:v>8.6080000000000001E-8</c:v>
                </c:pt>
                <c:pt idx="14894">
                  <c:v>8.6086200000000005E-8</c:v>
                </c:pt>
                <c:pt idx="14895">
                  <c:v>8.6092500000000001E-8</c:v>
                </c:pt>
                <c:pt idx="14896">
                  <c:v>8.6098700000000006E-8</c:v>
                </c:pt>
                <c:pt idx="14897">
                  <c:v>8.6105000000000002E-8</c:v>
                </c:pt>
                <c:pt idx="14898">
                  <c:v>8.6111199999999994E-8</c:v>
                </c:pt>
                <c:pt idx="14899">
                  <c:v>8.6117500000000003E-8</c:v>
                </c:pt>
                <c:pt idx="14900">
                  <c:v>8.6123699999999994E-8</c:v>
                </c:pt>
                <c:pt idx="14901">
                  <c:v>8.6130000000000004E-8</c:v>
                </c:pt>
                <c:pt idx="14902">
                  <c:v>8.6136199999999995E-8</c:v>
                </c:pt>
                <c:pt idx="14903">
                  <c:v>8.6142500000000005E-8</c:v>
                </c:pt>
                <c:pt idx="14904">
                  <c:v>8.6148699999999996E-8</c:v>
                </c:pt>
                <c:pt idx="14905">
                  <c:v>8.6155000000000006E-8</c:v>
                </c:pt>
                <c:pt idx="14906">
                  <c:v>8.6161199999999997E-8</c:v>
                </c:pt>
                <c:pt idx="14907">
                  <c:v>8.6167499999999994E-8</c:v>
                </c:pt>
                <c:pt idx="14908">
                  <c:v>8.6173699999999998E-8</c:v>
                </c:pt>
                <c:pt idx="14909">
                  <c:v>8.6179999999999995E-8</c:v>
                </c:pt>
                <c:pt idx="14910">
                  <c:v>8.6186199999999999E-8</c:v>
                </c:pt>
                <c:pt idx="14911">
                  <c:v>8.6192499999999996E-8</c:v>
                </c:pt>
                <c:pt idx="14912">
                  <c:v>8.61987E-8</c:v>
                </c:pt>
                <c:pt idx="14913">
                  <c:v>8.6204999999999997E-8</c:v>
                </c:pt>
                <c:pt idx="14914">
                  <c:v>8.6211200000000001E-8</c:v>
                </c:pt>
                <c:pt idx="14915">
                  <c:v>8.6217499999999998E-8</c:v>
                </c:pt>
                <c:pt idx="14916">
                  <c:v>8.6223700000000002E-8</c:v>
                </c:pt>
                <c:pt idx="14917">
                  <c:v>8.6229999999999999E-8</c:v>
                </c:pt>
                <c:pt idx="14918">
                  <c:v>8.6236200000000003E-8</c:v>
                </c:pt>
                <c:pt idx="14919">
                  <c:v>8.62425E-8</c:v>
                </c:pt>
                <c:pt idx="14920">
                  <c:v>8.6248700000000004E-8</c:v>
                </c:pt>
                <c:pt idx="14921">
                  <c:v>8.6255E-8</c:v>
                </c:pt>
                <c:pt idx="14922">
                  <c:v>8.6261200000000005E-8</c:v>
                </c:pt>
                <c:pt idx="14923">
                  <c:v>8.6267500000000001E-8</c:v>
                </c:pt>
                <c:pt idx="14924">
                  <c:v>8.6273700000000006E-8</c:v>
                </c:pt>
                <c:pt idx="14925">
                  <c:v>8.6280000000000002E-8</c:v>
                </c:pt>
                <c:pt idx="14926">
                  <c:v>8.6286199999999993E-8</c:v>
                </c:pt>
                <c:pt idx="14927">
                  <c:v>8.6292500000000003E-8</c:v>
                </c:pt>
                <c:pt idx="14928">
                  <c:v>8.6298699999999994E-8</c:v>
                </c:pt>
                <c:pt idx="14929">
                  <c:v>8.6305000000000004E-8</c:v>
                </c:pt>
                <c:pt idx="14930">
                  <c:v>8.6311199999999995E-8</c:v>
                </c:pt>
                <c:pt idx="14931">
                  <c:v>8.6317500000000005E-8</c:v>
                </c:pt>
                <c:pt idx="14932">
                  <c:v>8.6323699999999996E-8</c:v>
                </c:pt>
                <c:pt idx="14933">
                  <c:v>8.6330000000000006E-8</c:v>
                </c:pt>
                <c:pt idx="14934">
                  <c:v>8.6336199999999997E-8</c:v>
                </c:pt>
                <c:pt idx="14935">
                  <c:v>8.6342499999999994E-8</c:v>
                </c:pt>
                <c:pt idx="14936">
                  <c:v>8.6348699999999998E-8</c:v>
                </c:pt>
                <c:pt idx="14937">
                  <c:v>8.6354999999999995E-8</c:v>
                </c:pt>
                <c:pt idx="14938">
                  <c:v>8.6361199999999999E-8</c:v>
                </c:pt>
                <c:pt idx="14939">
                  <c:v>8.6367499999999996E-8</c:v>
                </c:pt>
                <c:pt idx="14940">
                  <c:v>8.63737E-8</c:v>
                </c:pt>
                <c:pt idx="14941">
                  <c:v>8.6379999999999997E-8</c:v>
                </c:pt>
                <c:pt idx="14942">
                  <c:v>8.6386200000000001E-8</c:v>
                </c:pt>
                <c:pt idx="14943">
                  <c:v>8.6392499999999998E-8</c:v>
                </c:pt>
                <c:pt idx="14944">
                  <c:v>8.6398700000000002E-8</c:v>
                </c:pt>
                <c:pt idx="14945">
                  <c:v>8.6404999999999998E-8</c:v>
                </c:pt>
                <c:pt idx="14946">
                  <c:v>8.6411200000000003E-8</c:v>
                </c:pt>
                <c:pt idx="14947">
                  <c:v>8.6417499999999999E-8</c:v>
                </c:pt>
                <c:pt idx="14948">
                  <c:v>8.6423700000000004E-8</c:v>
                </c:pt>
                <c:pt idx="14949">
                  <c:v>8.643E-8</c:v>
                </c:pt>
                <c:pt idx="14950">
                  <c:v>8.6436200000000005E-8</c:v>
                </c:pt>
                <c:pt idx="14951">
                  <c:v>8.6442500000000001E-8</c:v>
                </c:pt>
                <c:pt idx="14952">
                  <c:v>8.6448700000000006E-8</c:v>
                </c:pt>
                <c:pt idx="14953">
                  <c:v>8.6455000000000002E-8</c:v>
                </c:pt>
                <c:pt idx="14954">
                  <c:v>8.6461200000000007E-8</c:v>
                </c:pt>
                <c:pt idx="14955">
                  <c:v>8.6467500000000003E-8</c:v>
                </c:pt>
                <c:pt idx="14956">
                  <c:v>8.6473699999999994E-8</c:v>
                </c:pt>
                <c:pt idx="14957">
                  <c:v>8.6480000000000004E-8</c:v>
                </c:pt>
                <c:pt idx="14958">
                  <c:v>8.6486199999999995E-8</c:v>
                </c:pt>
                <c:pt idx="14959">
                  <c:v>8.6492500000000005E-8</c:v>
                </c:pt>
                <c:pt idx="14960">
                  <c:v>8.6498699999999996E-8</c:v>
                </c:pt>
                <c:pt idx="14961">
                  <c:v>8.6505000000000006E-8</c:v>
                </c:pt>
                <c:pt idx="14962">
                  <c:v>8.6511199999999997E-8</c:v>
                </c:pt>
                <c:pt idx="14963">
                  <c:v>8.6517499999999994E-8</c:v>
                </c:pt>
                <c:pt idx="14964">
                  <c:v>8.6523699999999998E-8</c:v>
                </c:pt>
                <c:pt idx="14965">
                  <c:v>8.6529999999999995E-8</c:v>
                </c:pt>
                <c:pt idx="14966">
                  <c:v>8.6536199999999999E-8</c:v>
                </c:pt>
                <c:pt idx="14967">
                  <c:v>8.6542499999999996E-8</c:v>
                </c:pt>
                <c:pt idx="14968">
                  <c:v>8.65487E-8</c:v>
                </c:pt>
                <c:pt idx="14969">
                  <c:v>8.6554999999999997E-8</c:v>
                </c:pt>
                <c:pt idx="14970">
                  <c:v>8.6561200000000001E-8</c:v>
                </c:pt>
                <c:pt idx="14971">
                  <c:v>8.6567499999999997E-8</c:v>
                </c:pt>
                <c:pt idx="14972">
                  <c:v>8.6573700000000002E-8</c:v>
                </c:pt>
                <c:pt idx="14973">
                  <c:v>8.6579999999999998E-8</c:v>
                </c:pt>
                <c:pt idx="14974">
                  <c:v>8.6586200000000003E-8</c:v>
                </c:pt>
                <c:pt idx="14975">
                  <c:v>8.6592499999999999E-8</c:v>
                </c:pt>
                <c:pt idx="14976">
                  <c:v>8.6598700000000004E-8</c:v>
                </c:pt>
                <c:pt idx="14977">
                  <c:v>8.6605E-8</c:v>
                </c:pt>
                <c:pt idx="14978">
                  <c:v>8.6611200000000005E-8</c:v>
                </c:pt>
                <c:pt idx="14979">
                  <c:v>8.6617500000000001E-8</c:v>
                </c:pt>
                <c:pt idx="14980">
                  <c:v>8.6623700000000006E-8</c:v>
                </c:pt>
                <c:pt idx="14981">
                  <c:v>8.6630000000000002E-8</c:v>
                </c:pt>
                <c:pt idx="14982">
                  <c:v>8.6636200000000007E-8</c:v>
                </c:pt>
                <c:pt idx="14983">
                  <c:v>8.6642500000000003E-8</c:v>
                </c:pt>
                <c:pt idx="14984">
                  <c:v>8.6648699999999994E-8</c:v>
                </c:pt>
                <c:pt idx="14985">
                  <c:v>8.6655000000000004E-8</c:v>
                </c:pt>
                <c:pt idx="14986">
                  <c:v>8.6661199999999995E-8</c:v>
                </c:pt>
                <c:pt idx="14987">
                  <c:v>8.6667500000000005E-8</c:v>
                </c:pt>
                <c:pt idx="14988">
                  <c:v>8.6673699999999996E-8</c:v>
                </c:pt>
                <c:pt idx="14989">
                  <c:v>8.6680000000000006E-8</c:v>
                </c:pt>
                <c:pt idx="14990">
                  <c:v>8.6686199999999997E-8</c:v>
                </c:pt>
                <c:pt idx="14991">
                  <c:v>8.6692499999999994E-8</c:v>
                </c:pt>
                <c:pt idx="14992">
                  <c:v>8.6698699999999998E-8</c:v>
                </c:pt>
                <c:pt idx="14993">
                  <c:v>8.6704999999999995E-8</c:v>
                </c:pt>
                <c:pt idx="14994">
                  <c:v>8.6711199999999999E-8</c:v>
                </c:pt>
                <c:pt idx="14995">
                  <c:v>8.6717499999999995E-8</c:v>
                </c:pt>
                <c:pt idx="14996">
                  <c:v>8.67237E-8</c:v>
                </c:pt>
                <c:pt idx="14997">
                  <c:v>8.6729999999999996E-8</c:v>
                </c:pt>
                <c:pt idx="14998">
                  <c:v>8.6736200000000001E-8</c:v>
                </c:pt>
                <c:pt idx="14999">
                  <c:v>8.6742499999999997E-8</c:v>
                </c:pt>
                <c:pt idx="15000">
                  <c:v>8.6748700000000002E-8</c:v>
                </c:pt>
                <c:pt idx="15001">
                  <c:v>8.6754999999999998E-8</c:v>
                </c:pt>
                <c:pt idx="15002">
                  <c:v>8.6761200000000003E-8</c:v>
                </c:pt>
                <c:pt idx="15003">
                  <c:v>8.6767499999999999E-8</c:v>
                </c:pt>
                <c:pt idx="15004">
                  <c:v>8.6773700000000004E-8</c:v>
                </c:pt>
                <c:pt idx="15005">
                  <c:v>8.678E-8</c:v>
                </c:pt>
                <c:pt idx="15006">
                  <c:v>8.6786200000000005E-8</c:v>
                </c:pt>
                <c:pt idx="15007">
                  <c:v>8.6792500000000001E-8</c:v>
                </c:pt>
                <c:pt idx="15008">
                  <c:v>8.6798700000000006E-8</c:v>
                </c:pt>
                <c:pt idx="15009">
                  <c:v>8.6805000000000002E-8</c:v>
                </c:pt>
                <c:pt idx="15010">
                  <c:v>8.6811200000000006E-8</c:v>
                </c:pt>
                <c:pt idx="15011">
                  <c:v>8.6817500000000003E-8</c:v>
                </c:pt>
                <c:pt idx="15012">
                  <c:v>8.6823699999999994E-8</c:v>
                </c:pt>
                <c:pt idx="15013">
                  <c:v>8.6830000000000004E-8</c:v>
                </c:pt>
                <c:pt idx="15014">
                  <c:v>8.6836199999999995E-8</c:v>
                </c:pt>
                <c:pt idx="15015">
                  <c:v>8.6842500000000005E-8</c:v>
                </c:pt>
                <c:pt idx="15016">
                  <c:v>8.6848699999999996E-8</c:v>
                </c:pt>
                <c:pt idx="15017">
                  <c:v>8.6855000000000006E-8</c:v>
                </c:pt>
                <c:pt idx="15018">
                  <c:v>8.6861199999999997E-8</c:v>
                </c:pt>
                <c:pt idx="15019">
                  <c:v>8.6867499999999994E-8</c:v>
                </c:pt>
                <c:pt idx="15020">
                  <c:v>8.6873699999999998E-8</c:v>
                </c:pt>
                <c:pt idx="15021">
                  <c:v>8.6879999999999994E-8</c:v>
                </c:pt>
                <c:pt idx="15022">
                  <c:v>8.6886199999999999E-8</c:v>
                </c:pt>
                <c:pt idx="15023">
                  <c:v>8.6892499999999995E-8</c:v>
                </c:pt>
                <c:pt idx="15024">
                  <c:v>8.68987E-8</c:v>
                </c:pt>
                <c:pt idx="15025">
                  <c:v>8.6904999999999996E-8</c:v>
                </c:pt>
                <c:pt idx="15026">
                  <c:v>8.6911200000000001E-8</c:v>
                </c:pt>
                <c:pt idx="15027">
                  <c:v>8.6917499999999997E-8</c:v>
                </c:pt>
                <c:pt idx="15028">
                  <c:v>8.6923700000000002E-8</c:v>
                </c:pt>
                <c:pt idx="15029">
                  <c:v>8.6929999999999998E-8</c:v>
                </c:pt>
                <c:pt idx="15030">
                  <c:v>8.6936200000000003E-8</c:v>
                </c:pt>
                <c:pt idx="15031">
                  <c:v>8.6942499999999999E-8</c:v>
                </c:pt>
                <c:pt idx="15032">
                  <c:v>8.6948700000000004E-8</c:v>
                </c:pt>
                <c:pt idx="15033">
                  <c:v>8.6955E-8</c:v>
                </c:pt>
                <c:pt idx="15034">
                  <c:v>8.6961200000000004E-8</c:v>
                </c:pt>
                <c:pt idx="15035">
                  <c:v>8.6967500000000001E-8</c:v>
                </c:pt>
                <c:pt idx="15036">
                  <c:v>8.6973700000000005E-8</c:v>
                </c:pt>
                <c:pt idx="15037">
                  <c:v>8.6980000000000002E-8</c:v>
                </c:pt>
                <c:pt idx="15038">
                  <c:v>8.6986200000000006E-8</c:v>
                </c:pt>
                <c:pt idx="15039">
                  <c:v>8.6992500000000003E-8</c:v>
                </c:pt>
                <c:pt idx="15040">
                  <c:v>8.6998699999999994E-8</c:v>
                </c:pt>
                <c:pt idx="15041">
                  <c:v>8.7005000000000004E-8</c:v>
                </c:pt>
                <c:pt idx="15042">
                  <c:v>8.7011199999999995E-8</c:v>
                </c:pt>
                <c:pt idx="15043">
                  <c:v>8.7017500000000005E-8</c:v>
                </c:pt>
                <c:pt idx="15044">
                  <c:v>8.7023699999999996E-8</c:v>
                </c:pt>
                <c:pt idx="15045">
                  <c:v>8.7030000000000006E-8</c:v>
                </c:pt>
                <c:pt idx="15046">
                  <c:v>8.7036199999999997E-8</c:v>
                </c:pt>
                <c:pt idx="15047">
                  <c:v>8.7042499999999993E-8</c:v>
                </c:pt>
                <c:pt idx="15048">
                  <c:v>8.7048699999999998E-8</c:v>
                </c:pt>
                <c:pt idx="15049">
                  <c:v>8.7054999999999994E-8</c:v>
                </c:pt>
                <c:pt idx="15050">
                  <c:v>8.7061199999999999E-8</c:v>
                </c:pt>
                <c:pt idx="15051">
                  <c:v>8.7067499999999995E-8</c:v>
                </c:pt>
                <c:pt idx="15052">
                  <c:v>8.70737E-8</c:v>
                </c:pt>
                <c:pt idx="15053">
                  <c:v>8.7079999999999996E-8</c:v>
                </c:pt>
                <c:pt idx="15054">
                  <c:v>8.7086200000000001E-8</c:v>
                </c:pt>
                <c:pt idx="15055">
                  <c:v>8.7092499999999997E-8</c:v>
                </c:pt>
                <c:pt idx="15056">
                  <c:v>8.7098700000000002E-8</c:v>
                </c:pt>
                <c:pt idx="15057">
                  <c:v>8.7104999999999998E-8</c:v>
                </c:pt>
                <c:pt idx="15058">
                  <c:v>8.7111200000000003E-8</c:v>
                </c:pt>
                <c:pt idx="15059">
                  <c:v>8.7117499999999999E-8</c:v>
                </c:pt>
                <c:pt idx="15060">
                  <c:v>8.7123700000000003E-8</c:v>
                </c:pt>
                <c:pt idx="15061">
                  <c:v>8.713E-8</c:v>
                </c:pt>
                <c:pt idx="15062">
                  <c:v>8.7136200000000004E-8</c:v>
                </c:pt>
                <c:pt idx="15063">
                  <c:v>8.7142500000000001E-8</c:v>
                </c:pt>
                <c:pt idx="15064">
                  <c:v>8.7148700000000005E-8</c:v>
                </c:pt>
                <c:pt idx="15065">
                  <c:v>8.7155000000000002E-8</c:v>
                </c:pt>
                <c:pt idx="15066">
                  <c:v>8.7161200000000006E-8</c:v>
                </c:pt>
                <c:pt idx="15067">
                  <c:v>8.7167500000000003E-8</c:v>
                </c:pt>
                <c:pt idx="15068">
                  <c:v>8.7173699999999994E-8</c:v>
                </c:pt>
                <c:pt idx="15069">
                  <c:v>8.7180000000000004E-8</c:v>
                </c:pt>
                <c:pt idx="15070">
                  <c:v>8.7186199999999995E-8</c:v>
                </c:pt>
                <c:pt idx="15071">
                  <c:v>8.7192500000000005E-8</c:v>
                </c:pt>
                <c:pt idx="15072">
                  <c:v>8.7198699999999996E-8</c:v>
                </c:pt>
                <c:pt idx="15073">
                  <c:v>8.7205000000000006E-8</c:v>
                </c:pt>
                <c:pt idx="15074">
                  <c:v>8.7211199999999997E-8</c:v>
                </c:pt>
                <c:pt idx="15075">
                  <c:v>8.7217500000000007E-8</c:v>
                </c:pt>
                <c:pt idx="15076">
                  <c:v>8.7223699999999998E-8</c:v>
                </c:pt>
                <c:pt idx="15077">
                  <c:v>8.7229999999999994E-8</c:v>
                </c:pt>
                <c:pt idx="15078">
                  <c:v>8.7236199999999999E-8</c:v>
                </c:pt>
                <c:pt idx="15079">
                  <c:v>8.7242499999999995E-8</c:v>
                </c:pt>
                <c:pt idx="15080">
                  <c:v>8.72487E-8</c:v>
                </c:pt>
                <c:pt idx="15081">
                  <c:v>8.7254999999999996E-8</c:v>
                </c:pt>
                <c:pt idx="15082">
                  <c:v>8.7261200000000001E-8</c:v>
                </c:pt>
                <c:pt idx="15083">
                  <c:v>8.7267499999999997E-8</c:v>
                </c:pt>
                <c:pt idx="15084">
                  <c:v>8.7273700000000001E-8</c:v>
                </c:pt>
                <c:pt idx="15085">
                  <c:v>8.7279999999999998E-8</c:v>
                </c:pt>
                <c:pt idx="15086">
                  <c:v>8.7286200000000002E-8</c:v>
                </c:pt>
                <c:pt idx="15087">
                  <c:v>8.7292499999999999E-8</c:v>
                </c:pt>
                <c:pt idx="15088">
                  <c:v>8.7298700000000003E-8</c:v>
                </c:pt>
                <c:pt idx="15089">
                  <c:v>8.7305E-8</c:v>
                </c:pt>
                <c:pt idx="15090">
                  <c:v>8.7311200000000004E-8</c:v>
                </c:pt>
                <c:pt idx="15091">
                  <c:v>8.7317500000000001E-8</c:v>
                </c:pt>
                <c:pt idx="15092">
                  <c:v>8.7323700000000005E-8</c:v>
                </c:pt>
                <c:pt idx="15093">
                  <c:v>8.7330000000000002E-8</c:v>
                </c:pt>
                <c:pt idx="15094">
                  <c:v>8.7336200000000006E-8</c:v>
                </c:pt>
                <c:pt idx="15095">
                  <c:v>8.7342500000000003E-8</c:v>
                </c:pt>
                <c:pt idx="15096">
                  <c:v>8.7348699999999994E-8</c:v>
                </c:pt>
                <c:pt idx="15097">
                  <c:v>8.7355000000000004E-8</c:v>
                </c:pt>
                <c:pt idx="15098">
                  <c:v>8.7361199999999995E-8</c:v>
                </c:pt>
                <c:pt idx="15099">
                  <c:v>8.7367500000000005E-8</c:v>
                </c:pt>
                <c:pt idx="15100">
                  <c:v>8.7373699999999996E-8</c:v>
                </c:pt>
                <c:pt idx="15101">
                  <c:v>8.7380000000000006E-8</c:v>
                </c:pt>
                <c:pt idx="15102">
                  <c:v>8.7386199999999997E-8</c:v>
                </c:pt>
                <c:pt idx="15103">
                  <c:v>8.7392500000000006E-8</c:v>
                </c:pt>
                <c:pt idx="15104">
                  <c:v>8.7398699999999998E-8</c:v>
                </c:pt>
                <c:pt idx="15105">
                  <c:v>8.7404999999999994E-8</c:v>
                </c:pt>
                <c:pt idx="15106">
                  <c:v>8.7411199999999999E-8</c:v>
                </c:pt>
                <c:pt idx="15107">
                  <c:v>8.7417499999999995E-8</c:v>
                </c:pt>
                <c:pt idx="15108">
                  <c:v>8.74237E-8</c:v>
                </c:pt>
                <c:pt idx="15109">
                  <c:v>8.7429999999999996E-8</c:v>
                </c:pt>
                <c:pt idx="15110">
                  <c:v>8.74362E-8</c:v>
                </c:pt>
                <c:pt idx="15111">
                  <c:v>8.7442499999999997E-8</c:v>
                </c:pt>
                <c:pt idx="15112">
                  <c:v>8.7448700000000001E-8</c:v>
                </c:pt>
                <c:pt idx="15113">
                  <c:v>8.7454999999999998E-8</c:v>
                </c:pt>
                <c:pt idx="15114">
                  <c:v>8.7461200000000002E-8</c:v>
                </c:pt>
                <c:pt idx="15115">
                  <c:v>8.7467499999999999E-8</c:v>
                </c:pt>
                <c:pt idx="15116">
                  <c:v>8.7473700000000003E-8</c:v>
                </c:pt>
                <c:pt idx="15117">
                  <c:v>8.748E-8</c:v>
                </c:pt>
                <c:pt idx="15118">
                  <c:v>8.7486200000000004E-8</c:v>
                </c:pt>
                <c:pt idx="15119">
                  <c:v>8.7492500000000001E-8</c:v>
                </c:pt>
                <c:pt idx="15120">
                  <c:v>8.7498700000000005E-8</c:v>
                </c:pt>
                <c:pt idx="15121">
                  <c:v>8.7505000000000002E-8</c:v>
                </c:pt>
                <c:pt idx="15122">
                  <c:v>8.7511200000000006E-8</c:v>
                </c:pt>
                <c:pt idx="15123">
                  <c:v>8.7517500000000003E-8</c:v>
                </c:pt>
                <c:pt idx="15124">
                  <c:v>8.7523699999999994E-8</c:v>
                </c:pt>
                <c:pt idx="15125">
                  <c:v>8.7530000000000004E-8</c:v>
                </c:pt>
                <c:pt idx="15126">
                  <c:v>8.7536199999999995E-8</c:v>
                </c:pt>
                <c:pt idx="15127">
                  <c:v>8.7542500000000005E-8</c:v>
                </c:pt>
                <c:pt idx="15128">
                  <c:v>8.7548699999999996E-8</c:v>
                </c:pt>
                <c:pt idx="15129">
                  <c:v>8.7555000000000005E-8</c:v>
                </c:pt>
                <c:pt idx="15130">
                  <c:v>8.7561199999999997E-8</c:v>
                </c:pt>
                <c:pt idx="15131">
                  <c:v>8.7567500000000006E-8</c:v>
                </c:pt>
                <c:pt idx="15132">
                  <c:v>8.7573699999999998E-8</c:v>
                </c:pt>
                <c:pt idx="15133">
                  <c:v>8.7579999999999994E-8</c:v>
                </c:pt>
                <c:pt idx="15134">
                  <c:v>8.7586199999999998E-8</c:v>
                </c:pt>
                <c:pt idx="15135">
                  <c:v>8.7592499999999995E-8</c:v>
                </c:pt>
                <c:pt idx="15136">
                  <c:v>8.7598699999999999E-8</c:v>
                </c:pt>
                <c:pt idx="15137">
                  <c:v>8.7604999999999996E-8</c:v>
                </c:pt>
                <c:pt idx="15138">
                  <c:v>8.76112E-8</c:v>
                </c:pt>
                <c:pt idx="15139">
                  <c:v>8.7617499999999997E-8</c:v>
                </c:pt>
                <c:pt idx="15140">
                  <c:v>8.7623700000000001E-8</c:v>
                </c:pt>
                <c:pt idx="15141">
                  <c:v>8.7629999999999998E-8</c:v>
                </c:pt>
                <c:pt idx="15142">
                  <c:v>8.7636200000000002E-8</c:v>
                </c:pt>
                <c:pt idx="15143">
                  <c:v>8.7642499999999999E-8</c:v>
                </c:pt>
                <c:pt idx="15144">
                  <c:v>8.7648700000000003E-8</c:v>
                </c:pt>
                <c:pt idx="15145">
                  <c:v>8.7655E-8</c:v>
                </c:pt>
                <c:pt idx="15146">
                  <c:v>8.7661200000000004E-8</c:v>
                </c:pt>
                <c:pt idx="15147">
                  <c:v>8.7667500000000001E-8</c:v>
                </c:pt>
                <c:pt idx="15148">
                  <c:v>8.7673700000000005E-8</c:v>
                </c:pt>
                <c:pt idx="15149">
                  <c:v>8.7680000000000002E-8</c:v>
                </c:pt>
                <c:pt idx="15150">
                  <c:v>8.7686200000000006E-8</c:v>
                </c:pt>
                <c:pt idx="15151">
                  <c:v>8.7692500000000003E-8</c:v>
                </c:pt>
                <c:pt idx="15152">
                  <c:v>8.7698699999999994E-8</c:v>
                </c:pt>
                <c:pt idx="15153">
                  <c:v>8.7705000000000004E-8</c:v>
                </c:pt>
                <c:pt idx="15154">
                  <c:v>8.7711199999999995E-8</c:v>
                </c:pt>
                <c:pt idx="15155">
                  <c:v>8.7717500000000004E-8</c:v>
                </c:pt>
                <c:pt idx="15156">
                  <c:v>8.7723699999999996E-8</c:v>
                </c:pt>
                <c:pt idx="15157">
                  <c:v>8.7730000000000005E-8</c:v>
                </c:pt>
                <c:pt idx="15158">
                  <c:v>8.7736199999999997E-8</c:v>
                </c:pt>
                <c:pt idx="15159">
                  <c:v>8.7742500000000006E-8</c:v>
                </c:pt>
                <c:pt idx="15160">
                  <c:v>8.7748699999999997E-8</c:v>
                </c:pt>
                <c:pt idx="15161">
                  <c:v>8.7754999999999994E-8</c:v>
                </c:pt>
                <c:pt idx="15162">
                  <c:v>8.7761199999999998E-8</c:v>
                </c:pt>
                <c:pt idx="15163">
                  <c:v>8.7767499999999995E-8</c:v>
                </c:pt>
                <c:pt idx="15164">
                  <c:v>8.7773699999999999E-8</c:v>
                </c:pt>
                <c:pt idx="15165">
                  <c:v>8.7779999999999996E-8</c:v>
                </c:pt>
                <c:pt idx="15166">
                  <c:v>8.77862E-8</c:v>
                </c:pt>
                <c:pt idx="15167">
                  <c:v>8.7792499999999997E-8</c:v>
                </c:pt>
                <c:pt idx="15168">
                  <c:v>8.7798700000000001E-8</c:v>
                </c:pt>
                <c:pt idx="15169">
                  <c:v>8.7804999999999998E-8</c:v>
                </c:pt>
                <c:pt idx="15170">
                  <c:v>8.7811200000000002E-8</c:v>
                </c:pt>
                <c:pt idx="15171">
                  <c:v>8.7817499999999999E-8</c:v>
                </c:pt>
                <c:pt idx="15172">
                  <c:v>8.7823700000000003E-8</c:v>
                </c:pt>
                <c:pt idx="15173">
                  <c:v>8.783E-8</c:v>
                </c:pt>
                <c:pt idx="15174">
                  <c:v>8.7836200000000004E-8</c:v>
                </c:pt>
                <c:pt idx="15175">
                  <c:v>8.7842500000000001E-8</c:v>
                </c:pt>
                <c:pt idx="15176">
                  <c:v>8.7848700000000005E-8</c:v>
                </c:pt>
                <c:pt idx="15177">
                  <c:v>8.7855000000000002E-8</c:v>
                </c:pt>
                <c:pt idx="15178">
                  <c:v>8.7861200000000006E-8</c:v>
                </c:pt>
                <c:pt idx="15179">
                  <c:v>8.7867500000000002E-8</c:v>
                </c:pt>
                <c:pt idx="15180">
                  <c:v>8.7873699999999994E-8</c:v>
                </c:pt>
                <c:pt idx="15181">
                  <c:v>8.7880000000000003E-8</c:v>
                </c:pt>
                <c:pt idx="15182">
                  <c:v>8.7886199999999995E-8</c:v>
                </c:pt>
                <c:pt idx="15183">
                  <c:v>8.7892500000000004E-8</c:v>
                </c:pt>
                <c:pt idx="15184">
                  <c:v>8.7898699999999996E-8</c:v>
                </c:pt>
                <c:pt idx="15185">
                  <c:v>8.7905000000000005E-8</c:v>
                </c:pt>
                <c:pt idx="15186">
                  <c:v>8.7911199999999996E-8</c:v>
                </c:pt>
                <c:pt idx="15187">
                  <c:v>8.7917500000000006E-8</c:v>
                </c:pt>
                <c:pt idx="15188">
                  <c:v>8.7923699999999997E-8</c:v>
                </c:pt>
                <c:pt idx="15189">
                  <c:v>8.7929999999999994E-8</c:v>
                </c:pt>
                <c:pt idx="15190">
                  <c:v>8.7936199999999998E-8</c:v>
                </c:pt>
                <c:pt idx="15191">
                  <c:v>8.7942499999999995E-8</c:v>
                </c:pt>
                <c:pt idx="15192">
                  <c:v>8.7948699999999999E-8</c:v>
                </c:pt>
                <c:pt idx="15193">
                  <c:v>8.7954999999999996E-8</c:v>
                </c:pt>
                <c:pt idx="15194">
                  <c:v>8.79612E-8</c:v>
                </c:pt>
                <c:pt idx="15195">
                  <c:v>8.7967499999999997E-8</c:v>
                </c:pt>
                <c:pt idx="15196">
                  <c:v>8.7973700000000001E-8</c:v>
                </c:pt>
                <c:pt idx="15197">
                  <c:v>8.7979999999999998E-8</c:v>
                </c:pt>
                <c:pt idx="15198">
                  <c:v>8.7986200000000002E-8</c:v>
                </c:pt>
                <c:pt idx="15199">
                  <c:v>8.7992499999999999E-8</c:v>
                </c:pt>
                <c:pt idx="15200">
                  <c:v>8.7998700000000003E-8</c:v>
                </c:pt>
                <c:pt idx="15201">
                  <c:v>8.8005E-8</c:v>
                </c:pt>
                <c:pt idx="15202">
                  <c:v>8.8011200000000004E-8</c:v>
                </c:pt>
                <c:pt idx="15203">
                  <c:v>8.8017500000000001E-8</c:v>
                </c:pt>
                <c:pt idx="15204">
                  <c:v>8.8023700000000005E-8</c:v>
                </c:pt>
                <c:pt idx="15205">
                  <c:v>8.8030000000000001E-8</c:v>
                </c:pt>
                <c:pt idx="15206">
                  <c:v>8.8036200000000006E-8</c:v>
                </c:pt>
                <c:pt idx="15207">
                  <c:v>8.8042500000000002E-8</c:v>
                </c:pt>
                <c:pt idx="15208">
                  <c:v>8.8048699999999994E-8</c:v>
                </c:pt>
                <c:pt idx="15209">
                  <c:v>8.8055000000000003E-8</c:v>
                </c:pt>
                <c:pt idx="15210">
                  <c:v>8.8061199999999994E-8</c:v>
                </c:pt>
                <c:pt idx="15211">
                  <c:v>8.8067500000000004E-8</c:v>
                </c:pt>
                <c:pt idx="15212">
                  <c:v>8.8073699999999995E-8</c:v>
                </c:pt>
                <c:pt idx="15213">
                  <c:v>8.8080000000000005E-8</c:v>
                </c:pt>
                <c:pt idx="15214">
                  <c:v>8.8086199999999996E-8</c:v>
                </c:pt>
                <c:pt idx="15215">
                  <c:v>8.8092500000000006E-8</c:v>
                </c:pt>
                <c:pt idx="15216">
                  <c:v>8.8098699999999997E-8</c:v>
                </c:pt>
                <c:pt idx="15217">
                  <c:v>8.8104999999999994E-8</c:v>
                </c:pt>
                <c:pt idx="15218">
                  <c:v>8.8111199999999998E-8</c:v>
                </c:pt>
                <c:pt idx="15219">
                  <c:v>8.8117499999999995E-8</c:v>
                </c:pt>
                <c:pt idx="15220">
                  <c:v>8.8123699999999999E-8</c:v>
                </c:pt>
                <c:pt idx="15221">
                  <c:v>8.8129999999999996E-8</c:v>
                </c:pt>
                <c:pt idx="15222">
                  <c:v>8.81362E-8</c:v>
                </c:pt>
                <c:pt idx="15223">
                  <c:v>8.8142499999999997E-8</c:v>
                </c:pt>
                <c:pt idx="15224">
                  <c:v>8.8148700000000001E-8</c:v>
                </c:pt>
                <c:pt idx="15225">
                  <c:v>8.8154999999999998E-8</c:v>
                </c:pt>
                <c:pt idx="15226">
                  <c:v>8.8161200000000002E-8</c:v>
                </c:pt>
                <c:pt idx="15227">
                  <c:v>8.8167499999999999E-8</c:v>
                </c:pt>
                <c:pt idx="15228">
                  <c:v>8.8173700000000003E-8</c:v>
                </c:pt>
                <c:pt idx="15229">
                  <c:v>8.8179999999999999E-8</c:v>
                </c:pt>
                <c:pt idx="15230">
                  <c:v>8.8186200000000004E-8</c:v>
                </c:pt>
                <c:pt idx="15231">
                  <c:v>8.81925E-8</c:v>
                </c:pt>
                <c:pt idx="15232">
                  <c:v>8.8198700000000005E-8</c:v>
                </c:pt>
                <c:pt idx="15233">
                  <c:v>8.8205000000000001E-8</c:v>
                </c:pt>
                <c:pt idx="15234">
                  <c:v>8.8211200000000006E-8</c:v>
                </c:pt>
                <c:pt idx="15235">
                  <c:v>8.8217500000000002E-8</c:v>
                </c:pt>
                <c:pt idx="15236">
                  <c:v>8.8223699999999993E-8</c:v>
                </c:pt>
                <c:pt idx="15237">
                  <c:v>8.8230000000000003E-8</c:v>
                </c:pt>
                <c:pt idx="15238">
                  <c:v>8.8236199999999994E-8</c:v>
                </c:pt>
                <c:pt idx="15239">
                  <c:v>8.8242500000000004E-8</c:v>
                </c:pt>
                <c:pt idx="15240">
                  <c:v>8.8248699999999995E-8</c:v>
                </c:pt>
                <c:pt idx="15241">
                  <c:v>8.8255000000000005E-8</c:v>
                </c:pt>
                <c:pt idx="15242">
                  <c:v>8.8261199999999996E-8</c:v>
                </c:pt>
                <c:pt idx="15243">
                  <c:v>8.8267500000000006E-8</c:v>
                </c:pt>
                <c:pt idx="15244">
                  <c:v>8.8273699999999997E-8</c:v>
                </c:pt>
                <c:pt idx="15245">
                  <c:v>8.8279999999999994E-8</c:v>
                </c:pt>
                <c:pt idx="15246">
                  <c:v>8.8286199999999998E-8</c:v>
                </c:pt>
                <c:pt idx="15247">
                  <c:v>8.8292499999999995E-8</c:v>
                </c:pt>
                <c:pt idx="15248">
                  <c:v>8.8298699999999999E-8</c:v>
                </c:pt>
                <c:pt idx="15249">
                  <c:v>8.8304999999999996E-8</c:v>
                </c:pt>
                <c:pt idx="15250">
                  <c:v>8.83112E-8</c:v>
                </c:pt>
                <c:pt idx="15251">
                  <c:v>8.8317499999999997E-8</c:v>
                </c:pt>
                <c:pt idx="15252">
                  <c:v>8.8323700000000001E-8</c:v>
                </c:pt>
                <c:pt idx="15253">
                  <c:v>8.8329999999999998E-8</c:v>
                </c:pt>
                <c:pt idx="15254">
                  <c:v>8.8336200000000002E-8</c:v>
                </c:pt>
                <c:pt idx="15255">
                  <c:v>8.8342499999999998E-8</c:v>
                </c:pt>
                <c:pt idx="15256">
                  <c:v>8.8348700000000003E-8</c:v>
                </c:pt>
                <c:pt idx="15257">
                  <c:v>8.8354999999999999E-8</c:v>
                </c:pt>
                <c:pt idx="15258">
                  <c:v>8.8361200000000004E-8</c:v>
                </c:pt>
                <c:pt idx="15259">
                  <c:v>8.83675E-8</c:v>
                </c:pt>
                <c:pt idx="15260">
                  <c:v>8.8373700000000005E-8</c:v>
                </c:pt>
                <c:pt idx="15261">
                  <c:v>8.8380000000000001E-8</c:v>
                </c:pt>
                <c:pt idx="15262">
                  <c:v>8.8386200000000006E-8</c:v>
                </c:pt>
                <c:pt idx="15263">
                  <c:v>8.8392500000000002E-8</c:v>
                </c:pt>
                <c:pt idx="15264">
                  <c:v>8.8398700000000007E-8</c:v>
                </c:pt>
                <c:pt idx="15265">
                  <c:v>8.8405000000000003E-8</c:v>
                </c:pt>
                <c:pt idx="15266">
                  <c:v>8.8411199999999994E-8</c:v>
                </c:pt>
                <c:pt idx="15267">
                  <c:v>8.8417500000000004E-8</c:v>
                </c:pt>
                <c:pt idx="15268">
                  <c:v>8.8423699999999995E-8</c:v>
                </c:pt>
                <c:pt idx="15269">
                  <c:v>8.8430000000000005E-8</c:v>
                </c:pt>
                <c:pt idx="15270">
                  <c:v>8.8436199999999996E-8</c:v>
                </c:pt>
                <c:pt idx="15271">
                  <c:v>8.8442500000000006E-8</c:v>
                </c:pt>
                <c:pt idx="15272">
                  <c:v>8.8448699999999997E-8</c:v>
                </c:pt>
                <c:pt idx="15273">
                  <c:v>8.8454999999999994E-8</c:v>
                </c:pt>
                <c:pt idx="15274">
                  <c:v>8.8461199999999998E-8</c:v>
                </c:pt>
                <c:pt idx="15275">
                  <c:v>8.8467499999999995E-8</c:v>
                </c:pt>
                <c:pt idx="15276">
                  <c:v>8.8473699999999999E-8</c:v>
                </c:pt>
                <c:pt idx="15277">
                  <c:v>8.8479999999999996E-8</c:v>
                </c:pt>
                <c:pt idx="15278">
                  <c:v>8.84862E-8</c:v>
                </c:pt>
                <c:pt idx="15279">
                  <c:v>8.8492499999999996E-8</c:v>
                </c:pt>
                <c:pt idx="15280">
                  <c:v>8.8498700000000001E-8</c:v>
                </c:pt>
                <c:pt idx="15281">
                  <c:v>8.8504999999999997E-8</c:v>
                </c:pt>
                <c:pt idx="15282">
                  <c:v>8.8511200000000002E-8</c:v>
                </c:pt>
                <c:pt idx="15283">
                  <c:v>8.8517499999999998E-8</c:v>
                </c:pt>
                <c:pt idx="15284">
                  <c:v>8.8523700000000003E-8</c:v>
                </c:pt>
                <c:pt idx="15285">
                  <c:v>8.8529999999999999E-8</c:v>
                </c:pt>
                <c:pt idx="15286">
                  <c:v>8.8536200000000004E-8</c:v>
                </c:pt>
                <c:pt idx="15287">
                  <c:v>8.85425E-8</c:v>
                </c:pt>
                <c:pt idx="15288">
                  <c:v>8.8548700000000005E-8</c:v>
                </c:pt>
                <c:pt idx="15289">
                  <c:v>8.8555000000000001E-8</c:v>
                </c:pt>
                <c:pt idx="15290">
                  <c:v>8.8561200000000006E-8</c:v>
                </c:pt>
                <c:pt idx="15291">
                  <c:v>8.8567500000000002E-8</c:v>
                </c:pt>
                <c:pt idx="15292">
                  <c:v>8.8573700000000007E-8</c:v>
                </c:pt>
                <c:pt idx="15293">
                  <c:v>8.8580000000000003E-8</c:v>
                </c:pt>
                <c:pt idx="15294">
                  <c:v>8.8586199999999994E-8</c:v>
                </c:pt>
                <c:pt idx="15295">
                  <c:v>8.8592500000000004E-8</c:v>
                </c:pt>
                <c:pt idx="15296">
                  <c:v>8.8598699999999995E-8</c:v>
                </c:pt>
                <c:pt idx="15297">
                  <c:v>8.8605000000000005E-8</c:v>
                </c:pt>
                <c:pt idx="15298">
                  <c:v>8.8611199999999996E-8</c:v>
                </c:pt>
                <c:pt idx="15299">
                  <c:v>8.8617500000000006E-8</c:v>
                </c:pt>
                <c:pt idx="15300">
                  <c:v>8.8623699999999997E-8</c:v>
                </c:pt>
                <c:pt idx="15301">
                  <c:v>8.8629999999999994E-8</c:v>
                </c:pt>
                <c:pt idx="15302">
                  <c:v>8.8636199999999998E-8</c:v>
                </c:pt>
                <c:pt idx="15303">
                  <c:v>8.8642499999999995E-8</c:v>
                </c:pt>
                <c:pt idx="15304">
                  <c:v>8.8648699999999999E-8</c:v>
                </c:pt>
                <c:pt idx="15305">
                  <c:v>8.8654999999999995E-8</c:v>
                </c:pt>
                <c:pt idx="15306">
                  <c:v>8.86612E-8</c:v>
                </c:pt>
                <c:pt idx="15307">
                  <c:v>8.8667499999999996E-8</c:v>
                </c:pt>
                <c:pt idx="15308">
                  <c:v>8.8673700000000001E-8</c:v>
                </c:pt>
                <c:pt idx="15309">
                  <c:v>8.8679999999999997E-8</c:v>
                </c:pt>
                <c:pt idx="15310">
                  <c:v>8.8686200000000002E-8</c:v>
                </c:pt>
                <c:pt idx="15311">
                  <c:v>8.8692499999999998E-8</c:v>
                </c:pt>
                <c:pt idx="15312">
                  <c:v>8.8698700000000003E-8</c:v>
                </c:pt>
                <c:pt idx="15313">
                  <c:v>8.8704999999999999E-8</c:v>
                </c:pt>
                <c:pt idx="15314">
                  <c:v>8.8711200000000004E-8</c:v>
                </c:pt>
                <c:pt idx="15315">
                  <c:v>8.87175E-8</c:v>
                </c:pt>
                <c:pt idx="15316">
                  <c:v>8.8723700000000005E-8</c:v>
                </c:pt>
                <c:pt idx="15317">
                  <c:v>8.8730000000000001E-8</c:v>
                </c:pt>
                <c:pt idx="15318">
                  <c:v>8.8736200000000005E-8</c:v>
                </c:pt>
                <c:pt idx="15319">
                  <c:v>8.8742500000000002E-8</c:v>
                </c:pt>
                <c:pt idx="15320">
                  <c:v>8.8748700000000006E-8</c:v>
                </c:pt>
                <c:pt idx="15321">
                  <c:v>8.8755000000000003E-8</c:v>
                </c:pt>
                <c:pt idx="15322">
                  <c:v>8.8761199999999994E-8</c:v>
                </c:pt>
                <c:pt idx="15323">
                  <c:v>8.8767500000000004E-8</c:v>
                </c:pt>
                <c:pt idx="15324">
                  <c:v>8.8773699999999995E-8</c:v>
                </c:pt>
                <c:pt idx="15325">
                  <c:v>8.8780000000000005E-8</c:v>
                </c:pt>
                <c:pt idx="15326">
                  <c:v>8.8786199999999996E-8</c:v>
                </c:pt>
                <c:pt idx="15327">
                  <c:v>8.8792500000000006E-8</c:v>
                </c:pt>
                <c:pt idx="15328">
                  <c:v>8.8798699999999997E-8</c:v>
                </c:pt>
                <c:pt idx="15329">
                  <c:v>8.8804999999999993E-8</c:v>
                </c:pt>
                <c:pt idx="15330">
                  <c:v>8.8811199999999998E-8</c:v>
                </c:pt>
                <c:pt idx="15331">
                  <c:v>8.8817499999999994E-8</c:v>
                </c:pt>
                <c:pt idx="15332">
                  <c:v>8.8823699999999999E-8</c:v>
                </c:pt>
                <c:pt idx="15333">
                  <c:v>8.8829999999999995E-8</c:v>
                </c:pt>
                <c:pt idx="15334">
                  <c:v>8.88362E-8</c:v>
                </c:pt>
                <c:pt idx="15335">
                  <c:v>8.8842499999999996E-8</c:v>
                </c:pt>
                <c:pt idx="15336">
                  <c:v>8.8848700000000001E-8</c:v>
                </c:pt>
                <c:pt idx="15337">
                  <c:v>8.8854999999999997E-8</c:v>
                </c:pt>
                <c:pt idx="15338">
                  <c:v>8.8861200000000002E-8</c:v>
                </c:pt>
                <c:pt idx="15339">
                  <c:v>8.8867499999999998E-8</c:v>
                </c:pt>
                <c:pt idx="15340">
                  <c:v>8.8873700000000003E-8</c:v>
                </c:pt>
                <c:pt idx="15341">
                  <c:v>8.8879999999999999E-8</c:v>
                </c:pt>
                <c:pt idx="15342">
                  <c:v>8.8886200000000004E-8</c:v>
                </c:pt>
                <c:pt idx="15343">
                  <c:v>8.88925E-8</c:v>
                </c:pt>
                <c:pt idx="15344">
                  <c:v>8.8898700000000004E-8</c:v>
                </c:pt>
                <c:pt idx="15345">
                  <c:v>8.8905000000000001E-8</c:v>
                </c:pt>
                <c:pt idx="15346">
                  <c:v>8.8911200000000005E-8</c:v>
                </c:pt>
                <c:pt idx="15347">
                  <c:v>8.8917500000000002E-8</c:v>
                </c:pt>
                <c:pt idx="15348">
                  <c:v>8.8923700000000006E-8</c:v>
                </c:pt>
                <c:pt idx="15349">
                  <c:v>8.8930000000000003E-8</c:v>
                </c:pt>
                <c:pt idx="15350">
                  <c:v>8.8936199999999994E-8</c:v>
                </c:pt>
                <c:pt idx="15351">
                  <c:v>8.8942500000000004E-8</c:v>
                </c:pt>
                <c:pt idx="15352">
                  <c:v>8.8948699999999995E-8</c:v>
                </c:pt>
                <c:pt idx="15353">
                  <c:v>8.8955000000000005E-8</c:v>
                </c:pt>
                <c:pt idx="15354">
                  <c:v>8.8961199999999996E-8</c:v>
                </c:pt>
                <c:pt idx="15355">
                  <c:v>8.8967500000000006E-8</c:v>
                </c:pt>
                <c:pt idx="15356">
                  <c:v>8.8973699999999997E-8</c:v>
                </c:pt>
                <c:pt idx="15357">
                  <c:v>8.8979999999999993E-8</c:v>
                </c:pt>
                <c:pt idx="15358">
                  <c:v>8.8986199999999998E-8</c:v>
                </c:pt>
                <c:pt idx="15359">
                  <c:v>8.8992499999999994E-8</c:v>
                </c:pt>
                <c:pt idx="15360">
                  <c:v>8.8998699999999999E-8</c:v>
                </c:pt>
                <c:pt idx="15361">
                  <c:v>8.9004999999999995E-8</c:v>
                </c:pt>
                <c:pt idx="15362">
                  <c:v>8.90112E-8</c:v>
                </c:pt>
                <c:pt idx="15363">
                  <c:v>8.9017499999999996E-8</c:v>
                </c:pt>
                <c:pt idx="15364">
                  <c:v>8.9023700000000001E-8</c:v>
                </c:pt>
                <c:pt idx="15365">
                  <c:v>8.9029999999999997E-8</c:v>
                </c:pt>
                <c:pt idx="15366">
                  <c:v>8.9036200000000002E-8</c:v>
                </c:pt>
                <c:pt idx="15367">
                  <c:v>8.9042499999999998E-8</c:v>
                </c:pt>
                <c:pt idx="15368">
                  <c:v>8.9048700000000002E-8</c:v>
                </c:pt>
                <c:pt idx="15369">
                  <c:v>8.9054999999999999E-8</c:v>
                </c:pt>
                <c:pt idx="15370">
                  <c:v>8.9061200000000003E-8</c:v>
                </c:pt>
                <c:pt idx="15371">
                  <c:v>8.90675E-8</c:v>
                </c:pt>
                <c:pt idx="15372">
                  <c:v>8.9073700000000004E-8</c:v>
                </c:pt>
                <c:pt idx="15373">
                  <c:v>8.9080000000000001E-8</c:v>
                </c:pt>
                <c:pt idx="15374">
                  <c:v>8.9086200000000005E-8</c:v>
                </c:pt>
                <c:pt idx="15375">
                  <c:v>8.9092500000000002E-8</c:v>
                </c:pt>
                <c:pt idx="15376">
                  <c:v>8.9098700000000006E-8</c:v>
                </c:pt>
                <c:pt idx="15377">
                  <c:v>8.9105000000000003E-8</c:v>
                </c:pt>
                <c:pt idx="15378">
                  <c:v>8.9111199999999994E-8</c:v>
                </c:pt>
                <c:pt idx="15379">
                  <c:v>8.9117500000000004E-8</c:v>
                </c:pt>
                <c:pt idx="15380">
                  <c:v>8.9123699999999995E-8</c:v>
                </c:pt>
                <c:pt idx="15381">
                  <c:v>8.9130000000000005E-8</c:v>
                </c:pt>
                <c:pt idx="15382">
                  <c:v>8.9136199999999996E-8</c:v>
                </c:pt>
                <c:pt idx="15383">
                  <c:v>8.9142500000000006E-8</c:v>
                </c:pt>
                <c:pt idx="15384">
                  <c:v>8.9148699999999997E-8</c:v>
                </c:pt>
                <c:pt idx="15385">
                  <c:v>8.9155000000000007E-8</c:v>
                </c:pt>
                <c:pt idx="15386">
                  <c:v>8.9161199999999998E-8</c:v>
                </c:pt>
                <c:pt idx="15387">
                  <c:v>8.9167499999999994E-8</c:v>
                </c:pt>
                <c:pt idx="15388">
                  <c:v>8.9173699999999999E-8</c:v>
                </c:pt>
                <c:pt idx="15389">
                  <c:v>8.9179999999999995E-8</c:v>
                </c:pt>
                <c:pt idx="15390">
                  <c:v>8.91862E-8</c:v>
                </c:pt>
                <c:pt idx="15391">
                  <c:v>8.9192499999999996E-8</c:v>
                </c:pt>
                <c:pt idx="15392">
                  <c:v>8.9198700000000001E-8</c:v>
                </c:pt>
                <c:pt idx="15393">
                  <c:v>8.9204999999999997E-8</c:v>
                </c:pt>
                <c:pt idx="15394">
                  <c:v>8.9211200000000001E-8</c:v>
                </c:pt>
                <c:pt idx="15395">
                  <c:v>8.9217499999999998E-8</c:v>
                </c:pt>
                <c:pt idx="15396">
                  <c:v>8.9223700000000002E-8</c:v>
                </c:pt>
                <c:pt idx="15397">
                  <c:v>8.9229999999999999E-8</c:v>
                </c:pt>
                <c:pt idx="15398">
                  <c:v>8.9236200000000003E-8</c:v>
                </c:pt>
                <c:pt idx="15399">
                  <c:v>8.92425E-8</c:v>
                </c:pt>
                <c:pt idx="15400">
                  <c:v>8.9248700000000004E-8</c:v>
                </c:pt>
                <c:pt idx="15401">
                  <c:v>8.9255000000000001E-8</c:v>
                </c:pt>
                <c:pt idx="15402">
                  <c:v>8.9261200000000005E-8</c:v>
                </c:pt>
                <c:pt idx="15403">
                  <c:v>8.9267500000000002E-8</c:v>
                </c:pt>
                <c:pt idx="15404">
                  <c:v>8.9273700000000006E-8</c:v>
                </c:pt>
                <c:pt idx="15405">
                  <c:v>8.9280000000000003E-8</c:v>
                </c:pt>
                <c:pt idx="15406">
                  <c:v>8.9286199999999994E-8</c:v>
                </c:pt>
                <c:pt idx="15407">
                  <c:v>8.9292500000000004E-8</c:v>
                </c:pt>
                <c:pt idx="15408">
                  <c:v>8.9298699999999995E-8</c:v>
                </c:pt>
                <c:pt idx="15409">
                  <c:v>8.9305000000000005E-8</c:v>
                </c:pt>
                <c:pt idx="15410">
                  <c:v>8.9311199999999996E-8</c:v>
                </c:pt>
                <c:pt idx="15411">
                  <c:v>8.9317500000000006E-8</c:v>
                </c:pt>
                <c:pt idx="15412">
                  <c:v>8.9323699999999997E-8</c:v>
                </c:pt>
                <c:pt idx="15413">
                  <c:v>8.9330000000000006E-8</c:v>
                </c:pt>
                <c:pt idx="15414">
                  <c:v>8.9336199999999998E-8</c:v>
                </c:pt>
                <c:pt idx="15415">
                  <c:v>8.9342499999999994E-8</c:v>
                </c:pt>
                <c:pt idx="15416">
                  <c:v>8.9348699999999999E-8</c:v>
                </c:pt>
                <c:pt idx="15417">
                  <c:v>8.9354999999999995E-8</c:v>
                </c:pt>
                <c:pt idx="15418">
                  <c:v>8.9361199999999999E-8</c:v>
                </c:pt>
                <c:pt idx="15419">
                  <c:v>8.9367499999999996E-8</c:v>
                </c:pt>
                <c:pt idx="15420">
                  <c:v>8.93737E-8</c:v>
                </c:pt>
                <c:pt idx="15421">
                  <c:v>8.9379999999999997E-8</c:v>
                </c:pt>
                <c:pt idx="15422">
                  <c:v>8.9386200000000001E-8</c:v>
                </c:pt>
                <c:pt idx="15423">
                  <c:v>8.9392499999999998E-8</c:v>
                </c:pt>
                <c:pt idx="15424">
                  <c:v>8.9398700000000002E-8</c:v>
                </c:pt>
                <c:pt idx="15425">
                  <c:v>8.9404999999999999E-8</c:v>
                </c:pt>
                <c:pt idx="15426">
                  <c:v>8.9411200000000003E-8</c:v>
                </c:pt>
                <c:pt idx="15427">
                  <c:v>8.94175E-8</c:v>
                </c:pt>
                <c:pt idx="15428">
                  <c:v>8.9423700000000004E-8</c:v>
                </c:pt>
                <c:pt idx="15429">
                  <c:v>8.9430000000000001E-8</c:v>
                </c:pt>
                <c:pt idx="15430">
                  <c:v>8.9436200000000005E-8</c:v>
                </c:pt>
                <c:pt idx="15431">
                  <c:v>8.9442500000000002E-8</c:v>
                </c:pt>
                <c:pt idx="15432">
                  <c:v>8.9448700000000006E-8</c:v>
                </c:pt>
                <c:pt idx="15433">
                  <c:v>8.9455000000000003E-8</c:v>
                </c:pt>
                <c:pt idx="15434">
                  <c:v>8.9461199999999994E-8</c:v>
                </c:pt>
                <c:pt idx="15435">
                  <c:v>8.9467500000000004E-8</c:v>
                </c:pt>
                <c:pt idx="15436">
                  <c:v>8.9473699999999995E-8</c:v>
                </c:pt>
                <c:pt idx="15437">
                  <c:v>8.9480000000000005E-8</c:v>
                </c:pt>
                <c:pt idx="15438">
                  <c:v>8.9486199999999996E-8</c:v>
                </c:pt>
                <c:pt idx="15439">
                  <c:v>8.9492500000000005E-8</c:v>
                </c:pt>
                <c:pt idx="15440">
                  <c:v>8.9498699999999997E-8</c:v>
                </c:pt>
                <c:pt idx="15441">
                  <c:v>8.9505000000000006E-8</c:v>
                </c:pt>
                <c:pt idx="15442">
                  <c:v>8.9511199999999998E-8</c:v>
                </c:pt>
                <c:pt idx="15443">
                  <c:v>8.9517499999999994E-8</c:v>
                </c:pt>
                <c:pt idx="15444">
                  <c:v>8.9523699999999998E-8</c:v>
                </c:pt>
                <c:pt idx="15445">
                  <c:v>8.9529999999999995E-8</c:v>
                </c:pt>
                <c:pt idx="15446">
                  <c:v>8.9536199999999999E-8</c:v>
                </c:pt>
                <c:pt idx="15447">
                  <c:v>8.9542499999999996E-8</c:v>
                </c:pt>
                <c:pt idx="15448">
                  <c:v>8.95487E-8</c:v>
                </c:pt>
                <c:pt idx="15449">
                  <c:v>8.9554999999999997E-8</c:v>
                </c:pt>
                <c:pt idx="15450">
                  <c:v>8.9561200000000001E-8</c:v>
                </c:pt>
                <c:pt idx="15451">
                  <c:v>8.9567499999999998E-8</c:v>
                </c:pt>
                <c:pt idx="15452">
                  <c:v>8.9573700000000002E-8</c:v>
                </c:pt>
                <c:pt idx="15453">
                  <c:v>8.9579999999999999E-8</c:v>
                </c:pt>
                <c:pt idx="15454">
                  <c:v>8.9586200000000003E-8</c:v>
                </c:pt>
                <c:pt idx="15455">
                  <c:v>8.95925E-8</c:v>
                </c:pt>
                <c:pt idx="15456">
                  <c:v>8.9598700000000004E-8</c:v>
                </c:pt>
                <c:pt idx="15457">
                  <c:v>8.9605000000000001E-8</c:v>
                </c:pt>
                <c:pt idx="15458">
                  <c:v>8.9611200000000005E-8</c:v>
                </c:pt>
                <c:pt idx="15459">
                  <c:v>8.9617500000000002E-8</c:v>
                </c:pt>
                <c:pt idx="15460">
                  <c:v>8.9623700000000006E-8</c:v>
                </c:pt>
                <c:pt idx="15461">
                  <c:v>8.9630000000000003E-8</c:v>
                </c:pt>
                <c:pt idx="15462">
                  <c:v>8.9636199999999994E-8</c:v>
                </c:pt>
                <c:pt idx="15463">
                  <c:v>8.9642500000000003E-8</c:v>
                </c:pt>
                <c:pt idx="15464">
                  <c:v>8.9648699999999995E-8</c:v>
                </c:pt>
                <c:pt idx="15465">
                  <c:v>8.9655000000000004E-8</c:v>
                </c:pt>
                <c:pt idx="15466">
                  <c:v>8.9661199999999996E-8</c:v>
                </c:pt>
                <c:pt idx="15467">
                  <c:v>8.9667500000000005E-8</c:v>
                </c:pt>
                <c:pt idx="15468">
                  <c:v>8.9673699999999997E-8</c:v>
                </c:pt>
                <c:pt idx="15469">
                  <c:v>8.9680000000000006E-8</c:v>
                </c:pt>
                <c:pt idx="15470">
                  <c:v>8.9686199999999997E-8</c:v>
                </c:pt>
                <c:pt idx="15471">
                  <c:v>8.9692499999999994E-8</c:v>
                </c:pt>
                <c:pt idx="15472">
                  <c:v>8.9698699999999998E-8</c:v>
                </c:pt>
                <c:pt idx="15473">
                  <c:v>8.9704999999999995E-8</c:v>
                </c:pt>
                <c:pt idx="15474">
                  <c:v>8.9711199999999999E-8</c:v>
                </c:pt>
                <c:pt idx="15475">
                  <c:v>8.9717499999999996E-8</c:v>
                </c:pt>
                <c:pt idx="15476">
                  <c:v>8.97237E-8</c:v>
                </c:pt>
                <c:pt idx="15477">
                  <c:v>8.9729999999999997E-8</c:v>
                </c:pt>
                <c:pt idx="15478">
                  <c:v>8.9736200000000001E-8</c:v>
                </c:pt>
                <c:pt idx="15479">
                  <c:v>8.9742499999999998E-8</c:v>
                </c:pt>
                <c:pt idx="15480">
                  <c:v>8.9748700000000002E-8</c:v>
                </c:pt>
                <c:pt idx="15481">
                  <c:v>8.9754999999999999E-8</c:v>
                </c:pt>
                <c:pt idx="15482">
                  <c:v>8.9761200000000003E-8</c:v>
                </c:pt>
                <c:pt idx="15483">
                  <c:v>8.97675E-8</c:v>
                </c:pt>
                <c:pt idx="15484">
                  <c:v>8.9773700000000004E-8</c:v>
                </c:pt>
                <c:pt idx="15485">
                  <c:v>8.9780000000000001E-8</c:v>
                </c:pt>
                <c:pt idx="15486">
                  <c:v>8.9786200000000005E-8</c:v>
                </c:pt>
                <c:pt idx="15487">
                  <c:v>8.9792500000000002E-8</c:v>
                </c:pt>
                <c:pt idx="15488">
                  <c:v>8.9798700000000006E-8</c:v>
                </c:pt>
                <c:pt idx="15489">
                  <c:v>8.9805000000000002E-8</c:v>
                </c:pt>
                <c:pt idx="15490">
                  <c:v>8.9811199999999994E-8</c:v>
                </c:pt>
                <c:pt idx="15491">
                  <c:v>8.9817500000000003E-8</c:v>
                </c:pt>
                <c:pt idx="15492">
                  <c:v>8.9823699999999995E-8</c:v>
                </c:pt>
                <c:pt idx="15493">
                  <c:v>8.9830000000000004E-8</c:v>
                </c:pt>
                <c:pt idx="15494">
                  <c:v>8.9836199999999995E-8</c:v>
                </c:pt>
                <c:pt idx="15495">
                  <c:v>8.9842500000000005E-8</c:v>
                </c:pt>
                <c:pt idx="15496">
                  <c:v>8.9848699999999996E-8</c:v>
                </c:pt>
                <c:pt idx="15497">
                  <c:v>8.9855000000000006E-8</c:v>
                </c:pt>
                <c:pt idx="15498">
                  <c:v>8.9861199999999997E-8</c:v>
                </c:pt>
                <c:pt idx="15499">
                  <c:v>8.9867499999999994E-8</c:v>
                </c:pt>
                <c:pt idx="15500">
                  <c:v>8.9873699999999998E-8</c:v>
                </c:pt>
                <c:pt idx="15501">
                  <c:v>8.9879999999999995E-8</c:v>
                </c:pt>
                <c:pt idx="15502">
                  <c:v>8.9886199999999999E-8</c:v>
                </c:pt>
                <c:pt idx="15503">
                  <c:v>8.9892499999999996E-8</c:v>
                </c:pt>
                <c:pt idx="15504">
                  <c:v>8.98987E-8</c:v>
                </c:pt>
                <c:pt idx="15505">
                  <c:v>8.9904999999999997E-8</c:v>
                </c:pt>
                <c:pt idx="15506">
                  <c:v>8.9911200000000001E-8</c:v>
                </c:pt>
                <c:pt idx="15507">
                  <c:v>8.9917499999999998E-8</c:v>
                </c:pt>
                <c:pt idx="15508">
                  <c:v>8.9923700000000002E-8</c:v>
                </c:pt>
                <c:pt idx="15509">
                  <c:v>8.9929999999999999E-8</c:v>
                </c:pt>
                <c:pt idx="15510">
                  <c:v>8.9936200000000003E-8</c:v>
                </c:pt>
                <c:pt idx="15511">
                  <c:v>8.99425E-8</c:v>
                </c:pt>
                <c:pt idx="15512">
                  <c:v>8.9948700000000004E-8</c:v>
                </c:pt>
                <c:pt idx="15513">
                  <c:v>8.9955E-8</c:v>
                </c:pt>
                <c:pt idx="15514">
                  <c:v>8.9961200000000005E-8</c:v>
                </c:pt>
                <c:pt idx="15515">
                  <c:v>8.9967500000000001E-8</c:v>
                </c:pt>
                <c:pt idx="15516">
                  <c:v>8.9973700000000006E-8</c:v>
                </c:pt>
                <c:pt idx="15517">
                  <c:v>8.9980000000000002E-8</c:v>
                </c:pt>
                <c:pt idx="15518">
                  <c:v>8.9986199999999994E-8</c:v>
                </c:pt>
                <c:pt idx="15519">
                  <c:v>8.9992500000000003E-8</c:v>
                </c:pt>
                <c:pt idx="15520">
                  <c:v>8.9998699999999994E-8</c:v>
                </c:pt>
                <c:pt idx="15521">
                  <c:v>9.0005000000000004E-8</c:v>
                </c:pt>
                <c:pt idx="15522">
                  <c:v>9.0011199999999995E-8</c:v>
                </c:pt>
                <c:pt idx="15523">
                  <c:v>9.0017500000000005E-8</c:v>
                </c:pt>
                <c:pt idx="15524">
                  <c:v>9.0023699999999996E-8</c:v>
                </c:pt>
                <c:pt idx="15525">
                  <c:v>9.0030000000000006E-8</c:v>
                </c:pt>
                <c:pt idx="15526">
                  <c:v>9.0036199999999997E-8</c:v>
                </c:pt>
                <c:pt idx="15527">
                  <c:v>9.0042499999999994E-8</c:v>
                </c:pt>
                <c:pt idx="15528">
                  <c:v>9.0048699999999998E-8</c:v>
                </c:pt>
                <c:pt idx="15529">
                  <c:v>9.0054999999999995E-8</c:v>
                </c:pt>
                <c:pt idx="15530">
                  <c:v>9.0061199999999999E-8</c:v>
                </c:pt>
                <c:pt idx="15531">
                  <c:v>9.0067499999999996E-8</c:v>
                </c:pt>
                <c:pt idx="15532">
                  <c:v>9.00737E-8</c:v>
                </c:pt>
                <c:pt idx="15533">
                  <c:v>9.0079999999999997E-8</c:v>
                </c:pt>
                <c:pt idx="15534">
                  <c:v>9.0086200000000001E-8</c:v>
                </c:pt>
                <c:pt idx="15535">
                  <c:v>9.0092499999999998E-8</c:v>
                </c:pt>
                <c:pt idx="15536">
                  <c:v>9.0098700000000002E-8</c:v>
                </c:pt>
                <c:pt idx="15537">
                  <c:v>9.0104999999999999E-8</c:v>
                </c:pt>
                <c:pt idx="15538">
                  <c:v>9.0111200000000003E-8</c:v>
                </c:pt>
                <c:pt idx="15539">
                  <c:v>9.0117499999999999E-8</c:v>
                </c:pt>
                <c:pt idx="15540">
                  <c:v>9.0123700000000004E-8</c:v>
                </c:pt>
                <c:pt idx="15541">
                  <c:v>9.013E-8</c:v>
                </c:pt>
                <c:pt idx="15542">
                  <c:v>9.0136200000000005E-8</c:v>
                </c:pt>
                <c:pt idx="15543">
                  <c:v>9.0142500000000001E-8</c:v>
                </c:pt>
                <c:pt idx="15544">
                  <c:v>9.0148700000000006E-8</c:v>
                </c:pt>
                <c:pt idx="15545">
                  <c:v>9.0155000000000002E-8</c:v>
                </c:pt>
                <c:pt idx="15546">
                  <c:v>9.0161199999999993E-8</c:v>
                </c:pt>
                <c:pt idx="15547">
                  <c:v>9.0167500000000003E-8</c:v>
                </c:pt>
                <c:pt idx="15548">
                  <c:v>9.0173699999999994E-8</c:v>
                </c:pt>
                <c:pt idx="15549">
                  <c:v>9.0180000000000004E-8</c:v>
                </c:pt>
                <c:pt idx="15550">
                  <c:v>9.0186199999999995E-8</c:v>
                </c:pt>
                <c:pt idx="15551">
                  <c:v>9.0192500000000005E-8</c:v>
                </c:pt>
                <c:pt idx="15552">
                  <c:v>9.0198699999999996E-8</c:v>
                </c:pt>
                <c:pt idx="15553">
                  <c:v>9.0205000000000006E-8</c:v>
                </c:pt>
                <c:pt idx="15554">
                  <c:v>9.0211199999999997E-8</c:v>
                </c:pt>
                <c:pt idx="15555">
                  <c:v>9.0217499999999994E-8</c:v>
                </c:pt>
                <c:pt idx="15556">
                  <c:v>9.0223699999999998E-8</c:v>
                </c:pt>
                <c:pt idx="15557">
                  <c:v>9.0229999999999995E-8</c:v>
                </c:pt>
                <c:pt idx="15558">
                  <c:v>9.0236199999999999E-8</c:v>
                </c:pt>
                <c:pt idx="15559">
                  <c:v>9.0242499999999996E-8</c:v>
                </c:pt>
                <c:pt idx="15560">
                  <c:v>9.02487E-8</c:v>
                </c:pt>
                <c:pt idx="15561">
                  <c:v>9.0254999999999997E-8</c:v>
                </c:pt>
                <c:pt idx="15562">
                  <c:v>9.0261200000000001E-8</c:v>
                </c:pt>
                <c:pt idx="15563">
                  <c:v>9.0267499999999997E-8</c:v>
                </c:pt>
                <c:pt idx="15564">
                  <c:v>9.0273700000000002E-8</c:v>
                </c:pt>
                <c:pt idx="15565">
                  <c:v>9.0279999999999998E-8</c:v>
                </c:pt>
                <c:pt idx="15566">
                  <c:v>9.0286200000000003E-8</c:v>
                </c:pt>
                <c:pt idx="15567">
                  <c:v>9.0292499999999999E-8</c:v>
                </c:pt>
                <c:pt idx="15568">
                  <c:v>9.0298700000000004E-8</c:v>
                </c:pt>
                <c:pt idx="15569">
                  <c:v>9.0305E-8</c:v>
                </c:pt>
                <c:pt idx="15570">
                  <c:v>9.0311200000000005E-8</c:v>
                </c:pt>
                <c:pt idx="15571">
                  <c:v>9.0317500000000001E-8</c:v>
                </c:pt>
                <c:pt idx="15572">
                  <c:v>9.0323700000000006E-8</c:v>
                </c:pt>
                <c:pt idx="15573">
                  <c:v>9.0330000000000002E-8</c:v>
                </c:pt>
                <c:pt idx="15574">
                  <c:v>9.0336200000000007E-8</c:v>
                </c:pt>
                <c:pt idx="15575">
                  <c:v>9.0342500000000003E-8</c:v>
                </c:pt>
                <c:pt idx="15576">
                  <c:v>9.0348699999999994E-8</c:v>
                </c:pt>
                <c:pt idx="15577">
                  <c:v>9.0355000000000004E-8</c:v>
                </c:pt>
                <c:pt idx="15578">
                  <c:v>9.0361199999999995E-8</c:v>
                </c:pt>
                <c:pt idx="15579">
                  <c:v>9.0367500000000005E-8</c:v>
                </c:pt>
                <c:pt idx="15580">
                  <c:v>9.0373699999999996E-8</c:v>
                </c:pt>
                <c:pt idx="15581">
                  <c:v>9.0380000000000006E-8</c:v>
                </c:pt>
                <c:pt idx="15582">
                  <c:v>9.0386199999999997E-8</c:v>
                </c:pt>
                <c:pt idx="15583">
                  <c:v>9.0392499999999994E-8</c:v>
                </c:pt>
                <c:pt idx="15584">
                  <c:v>9.0398699999999998E-8</c:v>
                </c:pt>
                <c:pt idx="15585">
                  <c:v>9.0404999999999995E-8</c:v>
                </c:pt>
                <c:pt idx="15586">
                  <c:v>9.0411199999999999E-8</c:v>
                </c:pt>
                <c:pt idx="15587">
                  <c:v>9.0417499999999996E-8</c:v>
                </c:pt>
                <c:pt idx="15588">
                  <c:v>9.04237E-8</c:v>
                </c:pt>
                <c:pt idx="15589">
                  <c:v>9.0429999999999996E-8</c:v>
                </c:pt>
                <c:pt idx="15590">
                  <c:v>9.0436200000000001E-8</c:v>
                </c:pt>
                <c:pt idx="15591">
                  <c:v>9.0442499999999997E-8</c:v>
                </c:pt>
                <c:pt idx="15592">
                  <c:v>9.0448700000000002E-8</c:v>
                </c:pt>
                <c:pt idx="15593">
                  <c:v>9.0454999999999998E-8</c:v>
                </c:pt>
                <c:pt idx="15594">
                  <c:v>9.0461200000000003E-8</c:v>
                </c:pt>
                <c:pt idx="15595">
                  <c:v>9.0467499999999999E-8</c:v>
                </c:pt>
                <c:pt idx="15596">
                  <c:v>9.0473700000000004E-8</c:v>
                </c:pt>
                <c:pt idx="15597">
                  <c:v>9.048E-8</c:v>
                </c:pt>
                <c:pt idx="15598">
                  <c:v>9.0486200000000005E-8</c:v>
                </c:pt>
                <c:pt idx="15599">
                  <c:v>9.0492500000000001E-8</c:v>
                </c:pt>
                <c:pt idx="15600">
                  <c:v>9.0498700000000006E-8</c:v>
                </c:pt>
                <c:pt idx="15601">
                  <c:v>9.0505000000000002E-8</c:v>
                </c:pt>
                <c:pt idx="15602">
                  <c:v>9.0511200000000006E-8</c:v>
                </c:pt>
                <c:pt idx="15603">
                  <c:v>9.0517500000000003E-8</c:v>
                </c:pt>
                <c:pt idx="15604">
                  <c:v>9.0523699999999994E-8</c:v>
                </c:pt>
                <c:pt idx="15605">
                  <c:v>9.0530000000000004E-8</c:v>
                </c:pt>
                <c:pt idx="15606">
                  <c:v>9.0536199999999995E-8</c:v>
                </c:pt>
                <c:pt idx="15607">
                  <c:v>9.0542500000000005E-8</c:v>
                </c:pt>
                <c:pt idx="15608">
                  <c:v>9.0548699999999996E-8</c:v>
                </c:pt>
                <c:pt idx="15609">
                  <c:v>9.0555000000000006E-8</c:v>
                </c:pt>
                <c:pt idx="15610">
                  <c:v>9.0561199999999997E-8</c:v>
                </c:pt>
                <c:pt idx="15611">
                  <c:v>9.0567499999999994E-8</c:v>
                </c:pt>
                <c:pt idx="15612">
                  <c:v>9.0573699999999998E-8</c:v>
                </c:pt>
                <c:pt idx="15613">
                  <c:v>9.0579999999999995E-8</c:v>
                </c:pt>
                <c:pt idx="15614">
                  <c:v>9.0586199999999999E-8</c:v>
                </c:pt>
                <c:pt idx="15615">
                  <c:v>9.0592499999999995E-8</c:v>
                </c:pt>
                <c:pt idx="15616">
                  <c:v>9.05987E-8</c:v>
                </c:pt>
                <c:pt idx="15617">
                  <c:v>9.0604999999999996E-8</c:v>
                </c:pt>
                <c:pt idx="15618">
                  <c:v>9.0611200000000001E-8</c:v>
                </c:pt>
                <c:pt idx="15619">
                  <c:v>9.0617499999999997E-8</c:v>
                </c:pt>
                <c:pt idx="15620">
                  <c:v>9.0623700000000002E-8</c:v>
                </c:pt>
                <c:pt idx="15621">
                  <c:v>9.0629999999999998E-8</c:v>
                </c:pt>
                <c:pt idx="15622">
                  <c:v>9.0636200000000003E-8</c:v>
                </c:pt>
                <c:pt idx="15623">
                  <c:v>9.0642499999999999E-8</c:v>
                </c:pt>
                <c:pt idx="15624">
                  <c:v>9.0648700000000004E-8</c:v>
                </c:pt>
                <c:pt idx="15625">
                  <c:v>9.0655E-8</c:v>
                </c:pt>
                <c:pt idx="15626">
                  <c:v>9.0661200000000005E-8</c:v>
                </c:pt>
                <c:pt idx="15627">
                  <c:v>9.0667500000000001E-8</c:v>
                </c:pt>
                <c:pt idx="15628">
                  <c:v>9.0673700000000005E-8</c:v>
                </c:pt>
                <c:pt idx="15629">
                  <c:v>9.0680000000000002E-8</c:v>
                </c:pt>
                <c:pt idx="15630">
                  <c:v>9.0686200000000006E-8</c:v>
                </c:pt>
                <c:pt idx="15631">
                  <c:v>9.0692500000000003E-8</c:v>
                </c:pt>
                <c:pt idx="15632">
                  <c:v>9.0698699999999994E-8</c:v>
                </c:pt>
                <c:pt idx="15633">
                  <c:v>9.0705000000000004E-8</c:v>
                </c:pt>
                <c:pt idx="15634">
                  <c:v>9.0711199999999995E-8</c:v>
                </c:pt>
                <c:pt idx="15635">
                  <c:v>9.0717500000000005E-8</c:v>
                </c:pt>
                <c:pt idx="15636">
                  <c:v>9.0723699999999996E-8</c:v>
                </c:pt>
                <c:pt idx="15637">
                  <c:v>9.0730000000000006E-8</c:v>
                </c:pt>
                <c:pt idx="15638">
                  <c:v>9.0736199999999997E-8</c:v>
                </c:pt>
                <c:pt idx="15639">
                  <c:v>9.0742499999999993E-8</c:v>
                </c:pt>
                <c:pt idx="15640">
                  <c:v>9.0748699999999998E-8</c:v>
                </c:pt>
                <c:pt idx="15641">
                  <c:v>9.0754999999999994E-8</c:v>
                </c:pt>
                <c:pt idx="15642">
                  <c:v>9.0761199999999999E-8</c:v>
                </c:pt>
                <c:pt idx="15643">
                  <c:v>9.0767499999999995E-8</c:v>
                </c:pt>
                <c:pt idx="15644">
                  <c:v>9.07737E-8</c:v>
                </c:pt>
                <c:pt idx="15645">
                  <c:v>9.0779999999999996E-8</c:v>
                </c:pt>
                <c:pt idx="15646">
                  <c:v>9.0786200000000001E-8</c:v>
                </c:pt>
                <c:pt idx="15647">
                  <c:v>9.0792499999999997E-8</c:v>
                </c:pt>
                <c:pt idx="15648">
                  <c:v>9.0798700000000002E-8</c:v>
                </c:pt>
                <c:pt idx="15649">
                  <c:v>9.0804999999999998E-8</c:v>
                </c:pt>
                <c:pt idx="15650">
                  <c:v>9.0811200000000003E-8</c:v>
                </c:pt>
                <c:pt idx="15651">
                  <c:v>9.0817499999999999E-8</c:v>
                </c:pt>
                <c:pt idx="15652">
                  <c:v>9.0823700000000003E-8</c:v>
                </c:pt>
                <c:pt idx="15653">
                  <c:v>9.083E-8</c:v>
                </c:pt>
                <c:pt idx="15654">
                  <c:v>9.0836200000000004E-8</c:v>
                </c:pt>
                <c:pt idx="15655">
                  <c:v>9.0842500000000001E-8</c:v>
                </c:pt>
                <c:pt idx="15656">
                  <c:v>9.0848700000000005E-8</c:v>
                </c:pt>
                <c:pt idx="15657">
                  <c:v>9.0855000000000002E-8</c:v>
                </c:pt>
                <c:pt idx="15658">
                  <c:v>9.0861200000000006E-8</c:v>
                </c:pt>
                <c:pt idx="15659">
                  <c:v>9.0867500000000003E-8</c:v>
                </c:pt>
                <c:pt idx="15660">
                  <c:v>9.0873699999999994E-8</c:v>
                </c:pt>
                <c:pt idx="15661">
                  <c:v>9.0880000000000004E-8</c:v>
                </c:pt>
                <c:pt idx="15662">
                  <c:v>9.0886199999999995E-8</c:v>
                </c:pt>
                <c:pt idx="15663">
                  <c:v>9.0892500000000005E-8</c:v>
                </c:pt>
                <c:pt idx="15664">
                  <c:v>9.0898699999999996E-8</c:v>
                </c:pt>
                <c:pt idx="15665">
                  <c:v>9.0905000000000006E-8</c:v>
                </c:pt>
                <c:pt idx="15666">
                  <c:v>9.0911199999999997E-8</c:v>
                </c:pt>
                <c:pt idx="15667">
                  <c:v>9.0917499999999993E-8</c:v>
                </c:pt>
                <c:pt idx="15668">
                  <c:v>9.0923699999999998E-8</c:v>
                </c:pt>
                <c:pt idx="15669">
                  <c:v>9.0929999999999994E-8</c:v>
                </c:pt>
                <c:pt idx="15670">
                  <c:v>9.0936199999999999E-8</c:v>
                </c:pt>
                <c:pt idx="15671">
                  <c:v>9.0942499999999995E-8</c:v>
                </c:pt>
                <c:pt idx="15672">
                  <c:v>9.09487E-8</c:v>
                </c:pt>
                <c:pt idx="15673">
                  <c:v>9.0954999999999996E-8</c:v>
                </c:pt>
                <c:pt idx="15674">
                  <c:v>9.0961200000000001E-8</c:v>
                </c:pt>
                <c:pt idx="15675">
                  <c:v>9.0967499999999997E-8</c:v>
                </c:pt>
                <c:pt idx="15676">
                  <c:v>9.0973700000000002E-8</c:v>
                </c:pt>
                <c:pt idx="15677">
                  <c:v>9.0979999999999998E-8</c:v>
                </c:pt>
                <c:pt idx="15678">
                  <c:v>9.0986200000000002E-8</c:v>
                </c:pt>
                <c:pt idx="15679">
                  <c:v>9.0992499999999999E-8</c:v>
                </c:pt>
                <c:pt idx="15680">
                  <c:v>9.0998700000000003E-8</c:v>
                </c:pt>
                <c:pt idx="15681">
                  <c:v>9.1005E-8</c:v>
                </c:pt>
                <c:pt idx="15682">
                  <c:v>9.1011200000000004E-8</c:v>
                </c:pt>
                <c:pt idx="15683">
                  <c:v>9.1017500000000001E-8</c:v>
                </c:pt>
                <c:pt idx="15684">
                  <c:v>9.1023700000000005E-8</c:v>
                </c:pt>
                <c:pt idx="15685">
                  <c:v>9.1030000000000002E-8</c:v>
                </c:pt>
                <c:pt idx="15686">
                  <c:v>9.1036200000000006E-8</c:v>
                </c:pt>
                <c:pt idx="15687">
                  <c:v>9.1042500000000003E-8</c:v>
                </c:pt>
                <c:pt idx="15688">
                  <c:v>9.1048699999999994E-8</c:v>
                </c:pt>
                <c:pt idx="15689">
                  <c:v>9.1055000000000004E-8</c:v>
                </c:pt>
                <c:pt idx="15690">
                  <c:v>9.1061199999999995E-8</c:v>
                </c:pt>
                <c:pt idx="15691">
                  <c:v>9.1067500000000005E-8</c:v>
                </c:pt>
                <c:pt idx="15692">
                  <c:v>9.1073699999999996E-8</c:v>
                </c:pt>
                <c:pt idx="15693">
                  <c:v>9.1080000000000006E-8</c:v>
                </c:pt>
                <c:pt idx="15694">
                  <c:v>9.1086199999999997E-8</c:v>
                </c:pt>
                <c:pt idx="15695">
                  <c:v>9.1092500000000007E-8</c:v>
                </c:pt>
                <c:pt idx="15696">
                  <c:v>9.1098699999999998E-8</c:v>
                </c:pt>
                <c:pt idx="15697">
                  <c:v>9.1104999999999994E-8</c:v>
                </c:pt>
                <c:pt idx="15698">
                  <c:v>9.1111199999999999E-8</c:v>
                </c:pt>
                <c:pt idx="15699">
                  <c:v>9.1117499999999995E-8</c:v>
                </c:pt>
                <c:pt idx="15700">
                  <c:v>9.11237E-8</c:v>
                </c:pt>
                <c:pt idx="15701">
                  <c:v>9.1129999999999996E-8</c:v>
                </c:pt>
                <c:pt idx="15702">
                  <c:v>9.1136200000000001E-8</c:v>
                </c:pt>
                <c:pt idx="15703">
                  <c:v>9.1142499999999997E-8</c:v>
                </c:pt>
                <c:pt idx="15704">
                  <c:v>9.1148700000000001E-8</c:v>
                </c:pt>
                <c:pt idx="15705">
                  <c:v>9.1154999999999998E-8</c:v>
                </c:pt>
                <c:pt idx="15706">
                  <c:v>9.1161200000000002E-8</c:v>
                </c:pt>
                <c:pt idx="15707">
                  <c:v>9.1167499999999999E-8</c:v>
                </c:pt>
                <c:pt idx="15708">
                  <c:v>9.1173700000000003E-8</c:v>
                </c:pt>
                <c:pt idx="15709">
                  <c:v>9.118E-8</c:v>
                </c:pt>
                <c:pt idx="15710">
                  <c:v>9.1186200000000004E-8</c:v>
                </c:pt>
                <c:pt idx="15711">
                  <c:v>9.1192500000000001E-8</c:v>
                </c:pt>
                <c:pt idx="15712">
                  <c:v>9.1198700000000005E-8</c:v>
                </c:pt>
                <c:pt idx="15713">
                  <c:v>9.1205000000000002E-8</c:v>
                </c:pt>
                <c:pt idx="15714">
                  <c:v>9.1211200000000006E-8</c:v>
                </c:pt>
                <c:pt idx="15715">
                  <c:v>9.1217500000000003E-8</c:v>
                </c:pt>
                <c:pt idx="15716">
                  <c:v>9.1223699999999994E-8</c:v>
                </c:pt>
                <c:pt idx="15717">
                  <c:v>9.1230000000000004E-8</c:v>
                </c:pt>
                <c:pt idx="15718">
                  <c:v>9.1236199999999995E-8</c:v>
                </c:pt>
                <c:pt idx="15719">
                  <c:v>9.1242500000000005E-8</c:v>
                </c:pt>
                <c:pt idx="15720">
                  <c:v>9.1248699999999996E-8</c:v>
                </c:pt>
                <c:pt idx="15721">
                  <c:v>9.1255000000000006E-8</c:v>
                </c:pt>
                <c:pt idx="15722">
                  <c:v>9.1261199999999997E-8</c:v>
                </c:pt>
                <c:pt idx="15723">
                  <c:v>9.1267500000000006E-8</c:v>
                </c:pt>
                <c:pt idx="15724">
                  <c:v>9.1273699999999998E-8</c:v>
                </c:pt>
                <c:pt idx="15725">
                  <c:v>9.1279999999999994E-8</c:v>
                </c:pt>
                <c:pt idx="15726">
                  <c:v>9.1286199999999999E-8</c:v>
                </c:pt>
                <c:pt idx="15727">
                  <c:v>9.1292499999999995E-8</c:v>
                </c:pt>
                <c:pt idx="15728">
                  <c:v>9.1298699999999999E-8</c:v>
                </c:pt>
                <c:pt idx="15729">
                  <c:v>9.1304999999999996E-8</c:v>
                </c:pt>
                <c:pt idx="15730">
                  <c:v>9.13112E-8</c:v>
                </c:pt>
                <c:pt idx="15731">
                  <c:v>9.1317499999999997E-8</c:v>
                </c:pt>
                <c:pt idx="15732">
                  <c:v>9.1323700000000001E-8</c:v>
                </c:pt>
                <c:pt idx="15733">
                  <c:v>9.1329999999999998E-8</c:v>
                </c:pt>
                <c:pt idx="15734">
                  <c:v>9.1336200000000002E-8</c:v>
                </c:pt>
                <c:pt idx="15735">
                  <c:v>9.1342499999999999E-8</c:v>
                </c:pt>
                <c:pt idx="15736">
                  <c:v>9.1348700000000003E-8</c:v>
                </c:pt>
                <c:pt idx="15737">
                  <c:v>9.1355E-8</c:v>
                </c:pt>
                <c:pt idx="15738">
                  <c:v>9.1361200000000004E-8</c:v>
                </c:pt>
                <c:pt idx="15739">
                  <c:v>9.1367500000000001E-8</c:v>
                </c:pt>
                <c:pt idx="15740">
                  <c:v>9.1373700000000005E-8</c:v>
                </c:pt>
                <c:pt idx="15741">
                  <c:v>9.1380000000000002E-8</c:v>
                </c:pt>
                <c:pt idx="15742">
                  <c:v>9.1386200000000006E-8</c:v>
                </c:pt>
                <c:pt idx="15743">
                  <c:v>9.1392500000000003E-8</c:v>
                </c:pt>
                <c:pt idx="15744">
                  <c:v>9.1398699999999994E-8</c:v>
                </c:pt>
                <c:pt idx="15745">
                  <c:v>9.1405000000000004E-8</c:v>
                </c:pt>
                <c:pt idx="15746">
                  <c:v>9.1411199999999995E-8</c:v>
                </c:pt>
                <c:pt idx="15747">
                  <c:v>9.1417500000000004E-8</c:v>
                </c:pt>
                <c:pt idx="15748">
                  <c:v>9.1423699999999996E-8</c:v>
                </c:pt>
                <c:pt idx="15749">
                  <c:v>9.1430000000000005E-8</c:v>
                </c:pt>
                <c:pt idx="15750">
                  <c:v>9.1436199999999997E-8</c:v>
                </c:pt>
                <c:pt idx="15751">
                  <c:v>9.1442500000000006E-8</c:v>
                </c:pt>
                <c:pt idx="15752">
                  <c:v>9.1448699999999998E-8</c:v>
                </c:pt>
                <c:pt idx="15753">
                  <c:v>9.1454999999999994E-8</c:v>
                </c:pt>
                <c:pt idx="15754">
                  <c:v>9.1461199999999998E-8</c:v>
                </c:pt>
                <c:pt idx="15755">
                  <c:v>9.1467499999999995E-8</c:v>
                </c:pt>
                <c:pt idx="15756">
                  <c:v>9.1473699999999999E-8</c:v>
                </c:pt>
                <c:pt idx="15757">
                  <c:v>9.1479999999999996E-8</c:v>
                </c:pt>
                <c:pt idx="15758">
                  <c:v>9.14862E-8</c:v>
                </c:pt>
                <c:pt idx="15759">
                  <c:v>9.1492499999999997E-8</c:v>
                </c:pt>
                <c:pt idx="15760">
                  <c:v>9.1498700000000001E-8</c:v>
                </c:pt>
                <c:pt idx="15761">
                  <c:v>9.1504999999999998E-8</c:v>
                </c:pt>
                <c:pt idx="15762">
                  <c:v>9.1511200000000002E-8</c:v>
                </c:pt>
                <c:pt idx="15763">
                  <c:v>9.1517499999999999E-8</c:v>
                </c:pt>
                <c:pt idx="15764">
                  <c:v>9.1523700000000003E-8</c:v>
                </c:pt>
                <c:pt idx="15765">
                  <c:v>9.153E-8</c:v>
                </c:pt>
                <c:pt idx="15766">
                  <c:v>9.1536200000000004E-8</c:v>
                </c:pt>
                <c:pt idx="15767">
                  <c:v>9.1542500000000001E-8</c:v>
                </c:pt>
                <c:pt idx="15768">
                  <c:v>9.1548700000000005E-8</c:v>
                </c:pt>
                <c:pt idx="15769">
                  <c:v>9.1555000000000002E-8</c:v>
                </c:pt>
                <c:pt idx="15770">
                  <c:v>9.1561200000000006E-8</c:v>
                </c:pt>
                <c:pt idx="15771">
                  <c:v>9.1567500000000003E-8</c:v>
                </c:pt>
                <c:pt idx="15772">
                  <c:v>9.1573699999999994E-8</c:v>
                </c:pt>
                <c:pt idx="15773">
                  <c:v>9.1580000000000003E-8</c:v>
                </c:pt>
                <c:pt idx="15774">
                  <c:v>9.1586199999999995E-8</c:v>
                </c:pt>
                <c:pt idx="15775">
                  <c:v>9.1592500000000004E-8</c:v>
                </c:pt>
                <c:pt idx="15776">
                  <c:v>9.1598699999999996E-8</c:v>
                </c:pt>
                <c:pt idx="15777">
                  <c:v>9.1605000000000005E-8</c:v>
                </c:pt>
                <c:pt idx="15778">
                  <c:v>9.1611199999999996E-8</c:v>
                </c:pt>
                <c:pt idx="15779">
                  <c:v>9.1617500000000006E-8</c:v>
                </c:pt>
                <c:pt idx="15780">
                  <c:v>9.1623699999999997E-8</c:v>
                </c:pt>
                <c:pt idx="15781">
                  <c:v>9.1629999999999994E-8</c:v>
                </c:pt>
                <c:pt idx="15782">
                  <c:v>9.1636199999999998E-8</c:v>
                </c:pt>
                <c:pt idx="15783">
                  <c:v>9.1642499999999995E-8</c:v>
                </c:pt>
                <c:pt idx="15784">
                  <c:v>9.1648699999999999E-8</c:v>
                </c:pt>
                <c:pt idx="15785">
                  <c:v>9.1654999999999996E-8</c:v>
                </c:pt>
                <c:pt idx="15786">
                  <c:v>9.16612E-8</c:v>
                </c:pt>
                <c:pt idx="15787">
                  <c:v>9.1667499999999997E-8</c:v>
                </c:pt>
                <c:pt idx="15788">
                  <c:v>9.1673700000000001E-8</c:v>
                </c:pt>
                <c:pt idx="15789">
                  <c:v>9.1679999999999998E-8</c:v>
                </c:pt>
                <c:pt idx="15790">
                  <c:v>9.1686200000000002E-8</c:v>
                </c:pt>
                <c:pt idx="15791">
                  <c:v>9.1692499999999999E-8</c:v>
                </c:pt>
                <c:pt idx="15792">
                  <c:v>9.1698700000000003E-8</c:v>
                </c:pt>
                <c:pt idx="15793">
                  <c:v>9.1705E-8</c:v>
                </c:pt>
                <c:pt idx="15794">
                  <c:v>9.1711200000000004E-8</c:v>
                </c:pt>
                <c:pt idx="15795">
                  <c:v>9.1717500000000001E-8</c:v>
                </c:pt>
                <c:pt idx="15796">
                  <c:v>9.1723700000000005E-8</c:v>
                </c:pt>
                <c:pt idx="15797">
                  <c:v>9.1730000000000001E-8</c:v>
                </c:pt>
                <c:pt idx="15798">
                  <c:v>9.1736200000000006E-8</c:v>
                </c:pt>
                <c:pt idx="15799">
                  <c:v>9.1742500000000002E-8</c:v>
                </c:pt>
                <c:pt idx="15800">
                  <c:v>9.1748699999999994E-8</c:v>
                </c:pt>
                <c:pt idx="15801">
                  <c:v>9.1755000000000003E-8</c:v>
                </c:pt>
                <c:pt idx="15802">
                  <c:v>9.1761199999999995E-8</c:v>
                </c:pt>
                <c:pt idx="15803">
                  <c:v>9.1767500000000004E-8</c:v>
                </c:pt>
                <c:pt idx="15804">
                  <c:v>9.1773699999999995E-8</c:v>
                </c:pt>
                <c:pt idx="15805">
                  <c:v>9.1780000000000005E-8</c:v>
                </c:pt>
                <c:pt idx="15806">
                  <c:v>9.1786199999999996E-8</c:v>
                </c:pt>
                <c:pt idx="15807">
                  <c:v>9.1792500000000006E-8</c:v>
                </c:pt>
                <c:pt idx="15808">
                  <c:v>9.1798699999999997E-8</c:v>
                </c:pt>
                <c:pt idx="15809">
                  <c:v>9.1804999999999994E-8</c:v>
                </c:pt>
                <c:pt idx="15810">
                  <c:v>9.1811199999999998E-8</c:v>
                </c:pt>
                <c:pt idx="15811">
                  <c:v>9.1817499999999995E-8</c:v>
                </c:pt>
                <c:pt idx="15812">
                  <c:v>9.1823699999999999E-8</c:v>
                </c:pt>
                <c:pt idx="15813">
                  <c:v>9.1829999999999996E-8</c:v>
                </c:pt>
                <c:pt idx="15814">
                  <c:v>9.18362E-8</c:v>
                </c:pt>
                <c:pt idx="15815">
                  <c:v>9.1842499999999997E-8</c:v>
                </c:pt>
                <c:pt idx="15816">
                  <c:v>9.1848700000000001E-8</c:v>
                </c:pt>
                <c:pt idx="15817">
                  <c:v>9.1854999999999998E-8</c:v>
                </c:pt>
                <c:pt idx="15818">
                  <c:v>9.1861200000000002E-8</c:v>
                </c:pt>
                <c:pt idx="15819">
                  <c:v>9.1867499999999999E-8</c:v>
                </c:pt>
                <c:pt idx="15820">
                  <c:v>9.1873700000000003E-8</c:v>
                </c:pt>
                <c:pt idx="15821">
                  <c:v>9.188E-8</c:v>
                </c:pt>
                <c:pt idx="15822">
                  <c:v>9.1886200000000004E-8</c:v>
                </c:pt>
                <c:pt idx="15823">
                  <c:v>9.18925E-8</c:v>
                </c:pt>
                <c:pt idx="15824">
                  <c:v>9.1898700000000005E-8</c:v>
                </c:pt>
                <c:pt idx="15825">
                  <c:v>9.1905000000000001E-8</c:v>
                </c:pt>
                <c:pt idx="15826">
                  <c:v>9.1911200000000006E-8</c:v>
                </c:pt>
                <c:pt idx="15827">
                  <c:v>9.1917500000000002E-8</c:v>
                </c:pt>
                <c:pt idx="15828">
                  <c:v>9.1923699999999993E-8</c:v>
                </c:pt>
                <c:pt idx="15829">
                  <c:v>9.1930000000000003E-8</c:v>
                </c:pt>
                <c:pt idx="15830">
                  <c:v>9.1936199999999994E-8</c:v>
                </c:pt>
                <c:pt idx="15831">
                  <c:v>9.1942500000000004E-8</c:v>
                </c:pt>
                <c:pt idx="15832">
                  <c:v>9.1948699999999995E-8</c:v>
                </c:pt>
                <c:pt idx="15833">
                  <c:v>9.1955000000000005E-8</c:v>
                </c:pt>
                <c:pt idx="15834">
                  <c:v>9.1961199999999996E-8</c:v>
                </c:pt>
                <c:pt idx="15835">
                  <c:v>9.1967500000000006E-8</c:v>
                </c:pt>
                <c:pt idx="15836">
                  <c:v>9.1973699999999997E-8</c:v>
                </c:pt>
                <c:pt idx="15837">
                  <c:v>9.1979999999999994E-8</c:v>
                </c:pt>
                <c:pt idx="15838">
                  <c:v>9.1986199999999998E-8</c:v>
                </c:pt>
                <c:pt idx="15839">
                  <c:v>9.1992499999999995E-8</c:v>
                </c:pt>
                <c:pt idx="15840">
                  <c:v>9.1998699999999999E-8</c:v>
                </c:pt>
                <c:pt idx="15841">
                  <c:v>9.2004999999999996E-8</c:v>
                </c:pt>
                <c:pt idx="15842">
                  <c:v>9.20112E-8</c:v>
                </c:pt>
                <c:pt idx="15843">
                  <c:v>9.2017499999999997E-8</c:v>
                </c:pt>
                <c:pt idx="15844">
                  <c:v>9.2023700000000001E-8</c:v>
                </c:pt>
                <c:pt idx="15845">
                  <c:v>9.2029999999999998E-8</c:v>
                </c:pt>
                <c:pt idx="15846">
                  <c:v>9.2036200000000002E-8</c:v>
                </c:pt>
                <c:pt idx="15847">
                  <c:v>9.2042499999999999E-8</c:v>
                </c:pt>
                <c:pt idx="15848">
                  <c:v>9.2048700000000003E-8</c:v>
                </c:pt>
                <c:pt idx="15849">
                  <c:v>9.2054999999999999E-8</c:v>
                </c:pt>
                <c:pt idx="15850">
                  <c:v>9.2061200000000004E-8</c:v>
                </c:pt>
                <c:pt idx="15851">
                  <c:v>9.20675E-8</c:v>
                </c:pt>
                <c:pt idx="15852">
                  <c:v>9.2073700000000005E-8</c:v>
                </c:pt>
                <c:pt idx="15853">
                  <c:v>9.2080000000000001E-8</c:v>
                </c:pt>
                <c:pt idx="15854">
                  <c:v>9.2086200000000006E-8</c:v>
                </c:pt>
                <c:pt idx="15855">
                  <c:v>9.2092500000000002E-8</c:v>
                </c:pt>
                <c:pt idx="15856">
                  <c:v>9.2098699999999993E-8</c:v>
                </c:pt>
                <c:pt idx="15857">
                  <c:v>9.2105000000000003E-8</c:v>
                </c:pt>
                <c:pt idx="15858">
                  <c:v>9.2111199999999994E-8</c:v>
                </c:pt>
                <c:pt idx="15859">
                  <c:v>9.2117500000000004E-8</c:v>
                </c:pt>
                <c:pt idx="15860">
                  <c:v>9.2123699999999995E-8</c:v>
                </c:pt>
                <c:pt idx="15861">
                  <c:v>9.2130000000000005E-8</c:v>
                </c:pt>
                <c:pt idx="15862">
                  <c:v>9.2136199999999996E-8</c:v>
                </c:pt>
                <c:pt idx="15863">
                  <c:v>9.2142500000000006E-8</c:v>
                </c:pt>
                <c:pt idx="15864">
                  <c:v>9.2148699999999997E-8</c:v>
                </c:pt>
                <c:pt idx="15865">
                  <c:v>9.2154999999999994E-8</c:v>
                </c:pt>
                <c:pt idx="15866">
                  <c:v>9.2161199999999998E-8</c:v>
                </c:pt>
                <c:pt idx="15867">
                  <c:v>9.2167499999999995E-8</c:v>
                </c:pt>
                <c:pt idx="15868">
                  <c:v>9.2173699999999999E-8</c:v>
                </c:pt>
                <c:pt idx="15869">
                  <c:v>9.2179999999999996E-8</c:v>
                </c:pt>
                <c:pt idx="15870">
                  <c:v>9.21862E-8</c:v>
                </c:pt>
                <c:pt idx="15871">
                  <c:v>9.2192499999999997E-8</c:v>
                </c:pt>
                <c:pt idx="15872">
                  <c:v>9.2198700000000001E-8</c:v>
                </c:pt>
                <c:pt idx="15873">
                  <c:v>9.2204999999999997E-8</c:v>
                </c:pt>
                <c:pt idx="15874">
                  <c:v>9.2211200000000002E-8</c:v>
                </c:pt>
                <c:pt idx="15875">
                  <c:v>9.2217499999999998E-8</c:v>
                </c:pt>
                <c:pt idx="15876">
                  <c:v>9.2223700000000003E-8</c:v>
                </c:pt>
                <c:pt idx="15877">
                  <c:v>9.2229999999999999E-8</c:v>
                </c:pt>
                <c:pt idx="15878">
                  <c:v>9.2236200000000004E-8</c:v>
                </c:pt>
                <c:pt idx="15879">
                  <c:v>9.22425E-8</c:v>
                </c:pt>
                <c:pt idx="15880">
                  <c:v>9.2248700000000005E-8</c:v>
                </c:pt>
                <c:pt idx="15881">
                  <c:v>9.2255000000000001E-8</c:v>
                </c:pt>
                <c:pt idx="15882">
                  <c:v>9.2261200000000006E-8</c:v>
                </c:pt>
                <c:pt idx="15883">
                  <c:v>9.2267500000000002E-8</c:v>
                </c:pt>
                <c:pt idx="15884">
                  <c:v>9.2273700000000007E-8</c:v>
                </c:pt>
                <c:pt idx="15885">
                  <c:v>9.2280000000000003E-8</c:v>
                </c:pt>
                <c:pt idx="15886">
                  <c:v>9.2286199999999994E-8</c:v>
                </c:pt>
                <c:pt idx="15887">
                  <c:v>9.2292500000000004E-8</c:v>
                </c:pt>
                <c:pt idx="15888">
                  <c:v>9.2298699999999995E-8</c:v>
                </c:pt>
                <c:pt idx="15889">
                  <c:v>9.2305000000000005E-8</c:v>
                </c:pt>
                <c:pt idx="15890">
                  <c:v>9.2311199999999996E-8</c:v>
                </c:pt>
                <c:pt idx="15891">
                  <c:v>9.2317500000000006E-8</c:v>
                </c:pt>
                <c:pt idx="15892">
                  <c:v>9.2323699999999997E-8</c:v>
                </c:pt>
                <c:pt idx="15893">
                  <c:v>9.2329999999999994E-8</c:v>
                </c:pt>
                <c:pt idx="15894">
                  <c:v>9.2336199999999998E-8</c:v>
                </c:pt>
                <c:pt idx="15895">
                  <c:v>9.2342499999999995E-8</c:v>
                </c:pt>
                <c:pt idx="15896">
                  <c:v>9.2348699999999999E-8</c:v>
                </c:pt>
                <c:pt idx="15897">
                  <c:v>9.2354999999999996E-8</c:v>
                </c:pt>
                <c:pt idx="15898">
                  <c:v>9.23612E-8</c:v>
                </c:pt>
                <c:pt idx="15899">
                  <c:v>9.2367499999999996E-8</c:v>
                </c:pt>
                <c:pt idx="15900">
                  <c:v>9.2373700000000001E-8</c:v>
                </c:pt>
                <c:pt idx="15901">
                  <c:v>9.2379999999999997E-8</c:v>
                </c:pt>
                <c:pt idx="15902">
                  <c:v>9.2386200000000002E-8</c:v>
                </c:pt>
                <c:pt idx="15903">
                  <c:v>9.2392499999999998E-8</c:v>
                </c:pt>
                <c:pt idx="15904">
                  <c:v>9.2398700000000003E-8</c:v>
                </c:pt>
                <c:pt idx="15905">
                  <c:v>9.2404999999999999E-8</c:v>
                </c:pt>
                <c:pt idx="15906">
                  <c:v>9.2411200000000004E-8</c:v>
                </c:pt>
                <c:pt idx="15907">
                  <c:v>9.24175E-8</c:v>
                </c:pt>
                <c:pt idx="15908">
                  <c:v>9.2423700000000005E-8</c:v>
                </c:pt>
                <c:pt idx="15909">
                  <c:v>9.2430000000000001E-8</c:v>
                </c:pt>
                <c:pt idx="15910">
                  <c:v>9.2436200000000006E-8</c:v>
                </c:pt>
                <c:pt idx="15911">
                  <c:v>9.2442500000000002E-8</c:v>
                </c:pt>
                <c:pt idx="15912">
                  <c:v>9.2448700000000006E-8</c:v>
                </c:pt>
                <c:pt idx="15913">
                  <c:v>9.2455000000000003E-8</c:v>
                </c:pt>
                <c:pt idx="15914">
                  <c:v>9.2461199999999994E-8</c:v>
                </c:pt>
                <c:pt idx="15915">
                  <c:v>9.2467500000000004E-8</c:v>
                </c:pt>
                <c:pt idx="15916">
                  <c:v>9.2473699999999995E-8</c:v>
                </c:pt>
                <c:pt idx="15917">
                  <c:v>9.2480000000000005E-8</c:v>
                </c:pt>
                <c:pt idx="15918">
                  <c:v>9.2486199999999996E-8</c:v>
                </c:pt>
                <c:pt idx="15919">
                  <c:v>9.2492500000000006E-8</c:v>
                </c:pt>
                <c:pt idx="15920">
                  <c:v>9.2498699999999997E-8</c:v>
                </c:pt>
                <c:pt idx="15921">
                  <c:v>9.2504999999999994E-8</c:v>
                </c:pt>
                <c:pt idx="15922">
                  <c:v>9.2511199999999998E-8</c:v>
                </c:pt>
                <c:pt idx="15923">
                  <c:v>9.2517499999999994E-8</c:v>
                </c:pt>
                <c:pt idx="15924">
                  <c:v>9.2523699999999999E-8</c:v>
                </c:pt>
                <c:pt idx="15925">
                  <c:v>9.2529999999999995E-8</c:v>
                </c:pt>
                <c:pt idx="15926">
                  <c:v>9.25362E-8</c:v>
                </c:pt>
                <c:pt idx="15927">
                  <c:v>9.2542499999999996E-8</c:v>
                </c:pt>
                <c:pt idx="15928">
                  <c:v>9.2548700000000001E-8</c:v>
                </c:pt>
                <c:pt idx="15929">
                  <c:v>9.2554999999999997E-8</c:v>
                </c:pt>
                <c:pt idx="15930">
                  <c:v>9.2561200000000002E-8</c:v>
                </c:pt>
                <c:pt idx="15931">
                  <c:v>9.2567499999999998E-8</c:v>
                </c:pt>
                <c:pt idx="15932">
                  <c:v>9.2573700000000003E-8</c:v>
                </c:pt>
                <c:pt idx="15933">
                  <c:v>9.2579999999999999E-8</c:v>
                </c:pt>
                <c:pt idx="15934">
                  <c:v>9.2586200000000004E-8</c:v>
                </c:pt>
                <c:pt idx="15935">
                  <c:v>9.25925E-8</c:v>
                </c:pt>
                <c:pt idx="15936">
                  <c:v>9.2598700000000004E-8</c:v>
                </c:pt>
                <c:pt idx="15937">
                  <c:v>9.2605000000000001E-8</c:v>
                </c:pt>
                <c:pt idx="15938">
                  <c:v>9.2611200000000005E-8</c:v>
                </c:pt>
                <c:pt idx="15939">
                  <c:v>9.2617500000000002E-8</c:v>
                </c:pt>
                <c:pt idx="15940">
                  <c:v>9.2623700000000006E-8</c:v>
                </c:pt>
                <c:pt idx="15941">
                  <c:v>9.2630000000000003E-8</c:v>
                </c:pt>
                <c:pt idx="15942">
                  <c:v>9.2636199999999994E-8</c:v>
                </c:pt>
                <c:pt idx="15943">
                  <c:v>9.2642500000000004E-8</c:v>
                </c:pt>
                <c:pt idx="15944">
                  <c:v>9.2648699999999995E-8</c:v>
                </c:pt>
                <c:pt idx="15945">
                  <c:v>9.2655000000000005E-8</c:v>
                </c:pt>
                <c:pt idx="15946">
                  <c:v>9.2661199999999996E-8</c:v>
                </c:pt>
                <c:pt idx="15947">
                  <c:v>9.2667500000000006E-8</c:v>
                </c:pt>
                <c:pt idx="15948">
                  <c:v>9.2673699999999997E-8</c:v>
                </c:pt>
                <c:pt idx="15949">
                  <c:v>9.2679999999999993E-8</c:v>
                </c:pt>
                <c:pt idx="15950">
                  <c:v>9.2686199999999998E-8</c:v>
                </c:pt>
                <c:pt idx="15951">
                  <c:v>9.2692499999999994E-8</c:v>
                </c:pt>
                <c:pt idx="15952">
                  <c:v>9.2698699999999999E-8</c:v>
                </c:pt>
                <c:pt idx="15953">
                  <c:v>9.2704999999999995E-8</c:v>
                </c:pt>
                <c:pt idx="15954">
                  <c:v>9.27112E-8</c:v>
                </c:pt>
                <c:pt idx="15955">
                  <c:v>9.2717499999999996E-8</c:v>
                </c:pt>
                <c:pt idx="15956">
                  <c:v>9.2723700000000001E-8</c:v>
                </c:pt>
                <c:pt idx="15957">
                  <c:v>9.2729999999999997E-8</c:v>
                </c:pt>
                <c:pt idx="15958">
                  <c:v>9.2736200000000002E-8</c:v>
                </c:pt>
                <c:pt idx="15959">
                  <c:v>9.2742499999999998E-8</c:v>
                </c:pt>
                <c:pt idx="15960">
                  <c:v>9.2748700000000003E-8</c:v>
                </c:pt>
                <c:pt idx="15961">
                  <c:v>9.2754999999999999E-8</c:v>
                </c:pt>
                <c:pt idx="15962">
                  <c:v>9.2761200000000003E-8</c:v>
                </c:pt>
                <c:pt idx="15963">
                  <c:v>9.27675E-8</c:v>
                </c:pt>
                <c:pt idx="15964">
                  <c:v>9.2773700000000004E-8</c:v>
                </c:pt>
                <c:pt idx="15965">
                  <c:v>9.2780000000000001E-8</c:v>
                </c:pt>
                <c:pt idx="15966">
                  <c:v>9.2786200000000005E-8</c:v>
                </c:pt>
                <c:pt idx="15967">
                  <c:v>9.2792500000000002E-8</c:v>
                </c:pt>
                <c:pt idx="15968">
                  <c:v>9.2798700000000006E-8</c:v>
                </c:pt>
                <c:pt idx="15969">
                  <c:v>9.2805000000000003E-8</c:v>
                </c:pt>
                <c:pt idx="15970">
                  <c:v>9.2811199999999994E-8</c:v>
                </c:pt>
                <c:pt idx="15971">
                  <c:v>9.2817500000000004E-8</c:v>
                </c:pt>
                <c:pt idx="15972">
                  <c:v>9.2823699999999995E-8</c:v>
                </c:pt>
                <c:pt idx="15973">
                  <c:v>9.2830000000000005E-8</c:v>
                </c:pt>
                <c:pt idx="15974">
                  <c:v>9.2836199999999996E-8</c:v>
                </c:pt>
                <c:pt idx="15975">
                  <c:v>9.2842500000000006E-8</c:v>
                </c:pt>
                <c:pt idx="15976">
                  <c:v>9.2848699999999997E-8</c:v>
                </c:pt>
                <c:pt idx="15977">
                  <c:v>9.2855000000000007E-8</c:v>
                </c:pt>
                <c:pt idx="15978">
                  <c:v>9.2861199999999998E-8</c:v>
                </c:pt>
                <c:pt idx="15979">
                  <c:v>9.2867499999999994E-8</c:v>
                </c:pt>
                <c:pt idx="15980">
                  <c:v>9.2873699999999999E-8</c:v>
                </c:pt>
                <c:pt idx="15981">
                  <c:v>9.2879999999999995E-8</c:v>
                </c:pt>
                <c:pt idx="15982">
                  <c:v>9.28862E-8</c:v>
                </c:pt>
                <c:pt idx="15983">
                  <c:v>9.2892499999999996E-8</c:v>
                </c:pt>
                <c:pt idx="15984">
                  <c:v>9.2898700000000001E-8</c:v>
                </c:pt>
                <c:pt idx="15985">
                  <c:v>9.2904999999999997E-8</c:v>
                </c:pt>
                <c:pt idx="15986">
                  <c:v>9.2911200000000002E-8</c:v>
                </c:pt>
                <c:pt idx="15987">
                  <c:v>9.2917499999999998E-8</c:v>
                </c:pt>
                <c:pt idx="15988">
                  <c:v>9.2923700000000002E-8</c:v>
                </c:pt>
                <c:pt idx="15989">
                  <c:v>9.2929999999999999E-8</c:v>
                </c:pt>
                <c:pt idx="15990">
                  <c:v>9.2936200000000003E-8</c:v>
                </c:pt>
                <c:pt idx="15991">
                  <c:v>9.29425E-8</c:v>
                </c:pt>
                <c:pt idx="15992">
                  <c:v>9.2948700000000004E-8</c:v>
                </c:pt>
                <c:pt idx="15993">
                  <c:v>9.2955000000000001E-8</c:v>
                </c:pt>
                <c:pt idx="15994">
                  <c:v>9.2961200000000005E-8</c:v>
                </c:pt>
                <c:pt idx="15995">
                  <c:v>9.2967500000000002E-8</c:v>
                </c:pt>
                <c:pt idx="15996">
                  <c:v>9.2973700000000006E-8</c:v>
                </c:pt>
                <c:pt idx="15997">
                  <c:v>9.2980000000000003E-8</c:v>
                </c:pt>
                <c:pt idx="15998">
                  <c:v>9.2986199999999994E-8</c:v>
                </c:pt>
                <c:pt idx="15999">
                  <c:v>9.2992500000000004E-8</c:v>
                </c:pt>
                <c:pt idx="16000">
                  <c:v>9.2998699999999995E-8</c:v>
                </c:pt>
                <c:pt idx="16001">
                  <c:v>9.3005000000000005E-8</c:v>
                </c:pt>
                <c:pt idx="16002">
                  <c:v>9.3011199999999996E-8</c:v>
                </c:pt>
                <c:pt idx="16003">
                  <c:v>9.3017500000000006E-8</c:v>
                </c:pt>
                <c:pt idx="16004">
                  <c:v>9.3023699999999997E-8</c:v>
                </c:pt>
                <c:pt idx="16005">
                  <c:v>9.3030000000000007E-8</c:v>
                </c:pt>
                <c:pt idx="16006">
                  <c:v>9.3036199999999998E-8</c:v>
                </c:pt>
                <c:pt idx="16007">
                  <c:v>9.3042499999999994E-8</c:v>
                </c:pt>
                <c:pt idx="16008">
                  <c:v>9.3048699999999999E-8</c:v>
                </c:pt>
                <c:pt idx="16009">
                  <c:v>9.3054999999999995E-8</c:v>
                </c:pt>
                <c:pt idx="16010">
                  <c:v>9.30612E-8</c:v>
                </c:pt>
                <c:pt idx="16011">
                  <c:v>9.3067499999999996E-8</c:v>
                </c:pt>
                <c:pt idx="16012">
                  <c:v>9.30737E-8</c:v>
                </c:pt>
                <c:pt idx="16013">
                  <c:v>9.3079999999999997E-8</c:v>
                </c:pt>
                <c:pt idx="16014">
                  <c:v>9.3086200000000001E-8</c:v>
                </c:pt>
                <c:pt idx="16015">
                  <c:v>9.3092499999999998E-8</c:v>
                </c:pt>
                <c:pt idx="16016">
                  <c:v>9.3098700000000002E-8</c:v>
                </c:pt>
                <c:pt idx="16017">
                  <c:v>9.3104999999999999E-8</c:v>
                </c:pt>
                <c:pt idx="16018">
                  <c:v>9.3111200000000003E-8</c:v>
                </c:pt>
                <c:pt idx="16019">
                  <c:v>9.31175E-8</c:v>
                </c:pt>
                <c:pt idx="16020">
                  <c:v>9.3123700000000004E-8</c:v>
                </c:pt>
                <c:pt idx="16021">
                  <c:v>9.3130000000000001E-8</c:v>
                </c:pt>
                <c:pt idx="16022">
                  <c:v>9.3136200000000005E-8</c:v>
                </c:pt>
                <c:pt idx="16023">
                  <c:v>9.3142500000000002E-8</c:v>
                </c:pt>
                <c:pt idx="16024">
                  <c:v>9.3148700000000006E-8</c:v>
                </c:pt>
                <c:pt idx="16025">
                  <c:v>9.3155000000000003E-8</c:v>
                </c:pt>
                <c:pt idx="16026">
                  <c:v>9.3161199999999994E-8</c:v>
                </c:pt>
                <c:pt idx="16027">
                  <c:v>9.3167500000000004E-8</c:v>
                </c:pt>
                <c:pt idx="16028">
                  <c:v>9.3173699999999995E-8</c:v>
                </c:pt>
                <c:pt idx="16029">
                  <c:v>9.3180000000000005E-8</c:v>
                </c:pt>
                <c:pt idx="16030">
                  <c:v>9.3186199999999996E-8</c:v>
                </c:pt>
                <c:pt idx="16031">
                  <c:v>9.3192500000000005E-8</c:v>
                </c:pt>
                <c:pt idx="16032">
                  <c:v>9.3198699999999997E-8</c:v>
                </c:pt>
                <c:pt idx="16033">
                  <c:v>9.3205000000000006E-8</c:v>
                </c:pt>
                <c:pt idx="16034">
                  <c:v>9.3211199999999998E-8</c:v>
                </c:pt>
                <c:pt idx="16035">
                  <c:v>9.3217499999999994E-8</c:v>
                </c:pt>
                <c:pt idx="16036">
                  <c:v>9.3223699999999999E-8</c:v>
                </c:pt>
                <c:pt idx="16037">
                  <c:v>9.3229999999999995E-8</c:v>
                </c:pt>
                <c:pt idx="16038">
                  <c:v>9.3236199999999999E-8</c:v>
                </c:pt>
                <c:pt idx="16039">
                  <c:v>9.3242499999999996E-8</c:v>
                </c:pt>
                <c:pt idx="16040">
                  <c:v>9.32487E-8</c:v>
                </c:pt>
                <c:pt idx="16041">
                  <c:v>9.3254999999999997E-8</c:v>
                </c:pt>
                <c:pt idx="16042">
                  <c:v>9.3261200000000001E-8</c:v>
                </c:pt>
                <c:pt idx="16043">
                  <c:v>9.3267499999999998E-8</c:v>
                </c:pt>
                <c:pt idx="16044">
                  <c:v>9.3273700000000002E-8</c:v>
                </c:pt>
                <c:pt idx="16045">
                  <c:v>9.3279999999999999E-8</c:v>
                </c:pt>
                <c:pt idx="16046">
                  <c:v>9.3286200000000003E-8</c:v>
                </c:pt>
                <c:pt idx="16047">
                  <c:v>9.32925E-8</c:v>
                </c:pt>
                <c:pt idx="16048">
                  <c:v>9.3298700000000004E-8</c:v>
                </c:pt>
                <c:pt idx="16049">
                  <c:v>9.3305000000000001E-8</c:v>
                </c:pt>
                <c:pt idx="16050">
                  <c:v>9.3311200000000005E-8</c:v>
                </c:pt>
                <c:pt idx="16051">
                  <c:v>9.3317500000000002E-8</c:v>
                </c:pt>
                <c:pt idx="16052">
                  <c:v>9.3323700000000006E-8</c:v>
                </c:pt>
                <c:pt idx="16053">
                  <c:v>9.3330000000000003E-8</c:v>
                </c:pt>
                <c:pt idx="16054">
                  <c:v>9.3336199999999994E-8</c:v>
                </c:pt>
                <c:pt idx="16055">
                  <c:v>9.3342500000000004E-8</c:v>
                </c:pt>
                <c:pt idx="16056">
                  <c:v>9.3348699999999995E-8</c:v>
                </c:pt>
                <c:pt idx="16057">
                  <c:v>9.3355000000000004E-8</c:v>
                </c:pt>
                <c:pt idx="16058">
                  <c:v>9.3361199999999996E-8</c:v>
                </c:pt>
                <c:pt idx="16059">
                  <c:v>9.3367500000000005E-8</c:v>
                </c:pt>
                <c:pt idx="16060">
                  <c:v>9.3373699999999997E-8</c:v>
                </c:pt>
                <c:pt idx="16061">
                  <c:v>9.3380000000000006E-8</c:v>
                </c:pt>
                <c:pt idx="16062">
                  <c:v>9.3386199999999997E-8</c:v>
                </c:pt>
                <c:pt idx="16063">
                  <c:v>9.3392499999999994E-8</c:v>
                </c:pt>
                <c:pt idx="16064">
                  <c:v>9.3398699999999998E-8</c:v>
                </c:pt>
                <c:pt idx="16065">
                  <c:v>9.3404999999999995E-8</c:v>
                </c:pt>
                <c:pt idx="16066">
                  <c:v>9.3411199999999999E-8</c:v>
                </c:pt>
                <c:pt idx="16067">
                  <c:v>9.3417499999999996E-8</c:v>
                </c:pt>
                <c:pt idx="16068">
                  <c:v>9.34237E-8</c:v>
                </c:pt>
                <c:pt idx="16069">
                  <c:v>9.3429999999999997E-8</c:v>
                </c:pt>
                <c:pt idx="16070">
                  <c:v>9.3436200000000001E-8</c:v>
                </c:pt>
                <c:pt idx="16071">
                  <c:v>9.3442499999999998E-8</c:v>
                </c:pt>
                <c:pt idx="16072">
                  <c:v>9.3448700000000002E-8</c:v>
                </c:pt>
                <c:pt idx="16073">
                  <c:v>9.3454999999999999E-8</c:v>
                </c:pt>
                <c:pt idx="16074">
                  <c:v>9.3461200000000003E-8</c:v>
                </c:pt>
                <c:pt idx="16075">
                  <c:v>9.34675E-8</c:v>
                </c:pt>
                <c:pt idx="16076">
                  <c:v>9.3473700000000004E-8</c:v>
                </c:pt>
                <c:pt idx="16077">
                  <c:v>9.3480000000000001E-8</c:v>
                </c:pt>
                <c:pt idx="16078">
                  <c:v>9.3486200000000005E-8</c:v>
                </c:pt>
                <c:pt idx="16079">
                  <c:v>9.3492500000000002E-8</c:v>
                </c:pt>
                <c:pt idx="16080">
                  <c:v>9.3498700000000006E-8</c:v>
                </c:pt>
                <c:pt idx="16081">
                  <c:v>9.3505000000000002E-8</c:v>
                </c:pt>
                <c:pt idx="16082">
                  <c:v>9.3511199999999994E-8</c:v>
                </c:pt>
                <c:pt idx="16083">
                  <c:v>9.3517500000000003E-8</c:v>
                </c:pt>
                <c:pt idx="16084">
                  <c:v>9.3523699999999995E-8</c:v>
                </c:pt>
                <c:pt idx="16085">
                  <c:v>9.3530000000000004E-8</c:v>
                </c:pt>
                <c:pt idx="16086">
                  <c:v>9.3536199999999996E-8</c:v>
                </c:pt>
                <c:pt idx="16087">
                  <c:v>9.3542500000000005E-8</c:v>
                </c:pt>
                <c:pt idx="16088">
                  <c:v>9.3548699999999996E-8</c:v>
                </c:pt>
                <c:pt idx="16089">
                  <c:v>9.3555000000000006E-8</c:v>
                </c:pt>
                <c:pt idx="16090">
                  <c:v>9.3561199999999997E-8</c:v>
                </c:pt>
                <c:pt idx="16091">
                  <c:v>9.3567499999999994E-8</c:v>
                </c:pt>
                <c:pt idx="16092">
                  <c:v>9.3573699999999998E-8</c:v>
                </c:pt>
                <c:pt idx="16093">
                  <c:v>9.3579999999999995E-8</c:v>
                </c:pt>
                <c:pt idx="16094">
                  <c:v>9.3586199999999999E-8</c:v>
                </c:pt>
                <c:pt idx="16095">
                  <c:v>9.3592499999999996E-8</c:v>
                </c:pt>
                <c:pt idx="16096">
                  <c:v>9.35987E-8</c:v>
                </c:pt>
                <c:pt idx="16097">
                  <c:v>9.3604999999999997E-8</c:v>
                </c:pt>
                <c:pt idx="16098">
                  <c:v>9.3611200000000001E-8</c:v>
                </c:pt>
                <c:pt idx="16099">
                  <c:v>9.3617499999999998E-8</c:v>
                </c:pt>
                <c:pt idx="16100">
                  <c:v>9.3623700000000002E-8</c:v>
                </c:pt>
                <c:pt idx="16101">
                  <c:v>9.3629999999999999E-8</c:v>
                </c:pt>
                <c:pt idx="16102">
                  <c:v>9.3636200000000003E-8</c:v>
                </c:pt>
                <c:pt idx="16103">
                  <c:v>9.36425E-8</c:v>
                </c:pt>
                <c:pt idx="16104">
                  <c:v>9.3648700000000004E-8</c:v>
                </c:pt>
                <c:pt idx="16105">
                  <c:v>9.3655000000000001E-8</c:v>
                </c:pt>
                <c:pt idx="16106">
                  <c:v>9.3661200000000005E-8</c:v>
                </c:pt>
                <c:pt idx="16107">
                  <c:v>9.3667500000000001E-8</c:v>
                </c:pt>
                <c:pt idx="16108">
                  <c:v>9.3673700000000006E-8</c:v>
                </c:pt>
                <c:pt idx="16109">
                  <c:v>9.3680000000000002E-8</c:v>
                </c:pt>
                <c:pt idx="16110">
                  <c:v>9.3686199999999994E-8</c:v>
                </c:pt>
                <c:pt idx="16111">
                  <c:v>9.3692500000000003E-8</c:v>
                </c:pt>
                <c:pt idx="16112">
                  <c:v>9.3698699999999994E-8</c:v>
                </c:pt>
                <c:pt idx="16113">
                  <c:v>9.3705000000000004E-8</c:v>
                </c:pt>
                <c:pt idx="16114">
                  <c:v>9.3711199999999995E-8</c:v>
                </c:pt>
                <c:pt idx="16115">
                  <c:v>9.3717500000000005E-8</c:v>
                </c:pt>
                <c:pt idx="16116">
                  <c:v>9.3723699999999996E-8</c:v>
                </c:pt>
                <c:pt idx="16117">
                  <c:v>9.3730000000000006E-8</c:v>
                </c:pt>
                <c:pt idx="16118">
                  <c:v>9.3736199999999997E-8</c:v>
                </c:pt>
                <c:pt idx="16119">
                  <c:v>9.3742499999999994E-8</c:v>
                </c:pt>
                <c:pt idx="16120">
                  <c:v>9.3748699999999998E-8</c:v>
                </c:pt>
                <c:pt idx="16121">
                  <c:v>9.3754999999999995E-8</c:v>
                </c:pt>
                <c:pt idx="16122">
                  <c:v>9.3761199999999999E-8</c:v>
                </c:pt>
                <c:pt idx="16123">
                  <c:v>9.3767499999999996E-8</c:v>
                </c:pt>
                <c:pt idx="16124">
                  <c:v>9.37737E-8</c:v>
                </c:pt>
                <c:pt idx="16125">
                  <c:v>9.3779999999999997E-8</c:v>
                </c:pt>
                <c:pt idx="16126">
                  <c:v>9.3786200000000001E-8</c:v>
                </c:pt>
                <c:pt idx="16127">
                  <c:v>9.3792499999999998E-8</c:v>
                </c:pt>
                <c:pt idx="16128">
                  <c:v>9.3798700000000002E-8</c:v>
                </c:pt>
                <c:pt idx="16129">
                  <c:v>9.3804999999999999E-8</c:v>
                </c:pt>
                <c:pt idx="16130">
                  <c:v>9.3811200000000003E-8</c:v>
                </c:pt>
                <c:pt idx="16131">
                  <c:v>9.38175E-8</c:v>
                </c:pt>
                <c:pt idx="16132">
                  <c:v>9.3823700000000004E-8</c:v>
                </c:pt>
                <c:pt idx="16133">
                  <c:v>9.383E-8</c:v>
                </c:pt>
                <c:pt idx="16134">
                  <c:v>9.3836200000000005E-8</c:v>
                </c:pt>
                <c:pt idx="16135">
                  <c:v>9.3842500000000001E-8</c:v>
                </c:pt>
                <c:pt idx="16136">
                  <c:v>9.3848700000000006E-8</c:v>
                </c:pt>
                <c:pt idx="16137">
                  <c:v>9.3855000000000002E-8</c:v>
                </c:pt>
                <c:pt idx="16138">
                  <c:v>9.3861199999999993E-8</c:v>
                </c:pt>
                <c:pt idx="16139">
                  <c:v>9.3867500000000003E-8</c:v>
                </c:pt>
                <c:pt idx="16140">
                  <c:v>9.3873699999999994E-8</c:v>
                </c:pt>
                <c:pt idx="16141">
                  <c:v>9.3880000000000004E-8</c:v>
                </c:pt>
                <c:pt idx="16142">
                  <c:v>9.3886199999999995E-8</c:v>
                </c:pt>
                <c:pt idx="16143">
                  <c:v>9.3892500000000005E-8</c:v>
                </c:pt>
                <c:pt idx="16144">
                  <c:v>9.3898699999999996E-8</c:v>
                </c:pt>
                <c:pt idx="16145">
                  <c:v>9.3905000000000006E-8</c:v>
                </c:pt>
                <c:pt idx="16146">
                  <c:v>9.3911199999999997E-8</c:v>
                </c:pt>
                <c:pt idx="16147">
                  <c:v>9.3917499999999994E-8</c:v>
                </c:pt>
                <c:pt idx="16148">
                  <c:v>9.3923699999999998E-8</c:v>
                </c:pt>
                <c:pt idx="16149">
                  <c:v>9.3929999999999995E-8</c:v>
                </c:pt>
                <c:pt idx="16150">
                  <c:v>9.3936199999999999E-8</c:v>
                </c:pt>
                <c:pt idx="16151">
                  <c:v>9.3942499999999996E-8</c:v>
                </c:pt>
                <c:pt idx="16152">
                  <c:v>9.39487E-8</c:v>
                </c:pt>
                <c:pt idx="16153">
                  <c:v>9.3954999999999997E-8</c:v>
                </c:pt>
                <c:pt idx="16154">
                  <c:v>9.3961200000000001E-8</c:v>
                </c:pt>
                <c:pt idx="16155">
                  <c:v>9.3967499999999998E-8</c:v>
                </c:pt>
                <c:pt idx="16156">
                  <c:v>9.3973700000000002E-8</c:v>
                </c:pt>
                <c:pt idx="16157">
                  <c:v>9.3979999999999998E-8</c:v>
                </c:pt>
                <c:pt idx="16158">
                  <c:v>9.3986200000000003E-8</c:v>
                </c:pt>
                <c:pt idx="16159">
                  <c:v>9.3992499999999999E-8</c:v>
                </c:pt>
                <c:pt idx="16160">
                  <c:v>9.3998700000000004E-8</c:v>
                </c:pt>
                <c:pt idx="16161">
                  <c:v>9.4005E-8</c:v>
                </c:pt>
                <c:pt idx="16162">
                  <c:v>9.4011200000000005E-8</c:v>
                </c:pt>
                <c:pt idx="16163">
                  <c:v>9.4017500000000001E-8</c:v>
                </c:pt>
                <c:pt idx="16164">
                  <c:v>9.4023700000000006E-8</c:v>
                </c:pt>
                <c:pt idx="16165">
                  <c:v>9.4030000000000002E-8</c:v>
                </c:pt>
                <c:pt idx="16166">
                  <c:v>9.4036199999999993E-8</c:v>
                </c:pt>
                <c:pt idx="16167">
                  <c:v>9.4042500000000003E-8</c:v>
                </c:pt>
                <c:pt idx="16168">
                  <c:v>9.4048699999999994E-8</c:v>
                </c:pt>
                <c:pt idx="16169">
                  <c:v>9.4055000000000004E-8</c:v>
                </c:pt>
                <c:pt idx="16170">
                  <c:v>9.4061199999999995E-8</c:v>
                </c:pt>
                <c:pt idx="16171">
                  <c:v>9.4067500000000005E-8</c:v>
                </c:pt>
                <c:pt idx="16172">
                  <c:v>9.4073699999999996E-8</c:v>
                </c:pt>
                <c:pt idx="16173">
                  <c:v>9.4080000000000006E-8</c:v>
                </c:pt>
                <c:pt idx="16174">
                  <c:v>9.4086199999999997E-8</c:v>
                </c:pt>
                <c:pt idx="16175">
                  <c:v>9.4092499999999994E-8</c:v>
                </c:pt>
                <c:pt idx="16176">
                  <c:v>9.4098699999999998E-8</c:v>
                </c:pt>
                <c:pt idx="16177">
                  <c:v>9.4104999999999995E-8</c:v>
                </c:pt>
                <c:pt idx="16178">
                  <c:v>9.4111199999999999E-8</c:v>
                </c:pt>
                <c:pt idx="16179">
                  <c:v>9.4117499999999996E-8</c:v>
                </c:pt>
                <c:pt idx="16180">
                  <c:v>9.41237E-8</c:v>
                </c:pt>
                <c:pt idx="16181">
                  <c:v>9.4129999999999997E-8</c:v>
                </c:pt>
                <c:pt idx="16182">
                  <c:v>9.4136200000000001E-8</c:v>
                </c:pt>
                <c:pt idx="16183">
                  <c:v>9.4142499999999997E-8</c:v>
                </c:pt>
                <c:pt idx="16184">
                  <c:v>9.4148700000000002E-8</c:v>
                </c:pt>
                <c:pt idx="16185">
                  <c:v>9.4154999999999998E-8</c:v>
                </c:pt>
                <c:pt idx="16186">
                  <c:v>9.4161200000000003E-8</c:v>
                </c:pt>
                <c:pt idx="16187">
                  <c:v>9.4167499999999999E-8</c:v>
                </c:pt>
                <c:pt idx="16188">
                  <c:v>9.4173700000000004E-8</c:v>
                </c:pt>
                <c:pt idx="16189">
                  <c:v>9.418E-8</c:v>
                </c:pt>
                <c:pt idx="16190">
                  <c:v>9.4186200000000005E-8</c:v>
                </c:pt>
                <c:pt idx="16191">
                  <c:v>9.4192500000000001E-8</c:v>
                </c:pt>
                <c:pt idx="16192">
                  <c:v>9.4198700000000006E-8</c:v>
                </c:pt>
                <c:pt idx="16193">
                  <c:v>9.4205000000000002E-8</c:v>
                </c:pt>
                <c:pt idx="16194">
                  <c:v>9.4211200000000007E-8</c:v>
                </c:pt>
                <c:pt idx="16195">
                  <c:v>9.4217500000000003E-8</c:v>
                </c:pt>
                <c:pt idx="16196">
                  <c:v>9.4223699999999994E-8</c:v>
                </c:pt>
                <c:pt idx="16197">
                  <c:v>9.4230000000000004E-8</c:v>
                </c:pt>
                <c:pt idx="16198">
                  <c:v>9.4236199999999995E-8</c:v>
                </c:pt>
                <c:pt idx="16199">
                  <c:v>9.4242500000000005E-8</c:v>
                </c:pt>
                <c:pt idx="16200">
                  <c:v>9.4248699999999996E-8</c:v>
                </c:pt>
                <c:pt idx="16201">
                  <c:v>9.4255000000000006E-8</c:v>
                </c:pt>
                <c:pt idx="16202">
                  <c:v>9.4261199999999997E-8</c:v>
                </c:pt>
                <c:pt idx="16203">
                  <c:v>9.4267499999999994E-8</c:v>
                </c:pt>
                <c:pt idx="16204">
                  <c:v>9.4273699999999998E-8</c:v>
                </c:pt>
                <c:pt idx="16205">
                  <c:v>9.4279999999999995E-8</c:v>
                </c:pt>
                <c:pt idx="16206">
                  <c:v>9.4286199999999999E-8</c:v>
                </c:pt>
                <c:pt idx="16207">
                  <c:v>9.4292499999999995E-8</c:v>
                </c:pt>
                <c:pt idx="16208">
                  <c:v>9.42987E-8</c:v>
                </c:pt>
                <c:pt idx="16209">
                  <c:v>9.4304999999999996E-8</c:v>
                </c:pt>
                <c:pt idx="16210">
                  <c:v>9.4311200000000001E-8</c:v>
                </c:pt>
                <c:pt idx="16211">
                  <c:v>9.4317499999999997E-8</c:v>
                </c:pt>
                <c:pt idx="16212">
                  <c:v>9.4323700000000002E-8</c:v>
                </c:pt>
                <c:pt idx="16213">
                  <c:v>9.4329999999999998E-8</c:v>
                </c:pt>
                <c:pt idx="16214">
                  <c:v>9.4336200000000003E-8</c:v>
                </c:pt>
                <c:pt idx="16215">
                  <c:v>9.4342499999999999E-8</c:v>
                </c:pt>
                <c:pt idx="16216">
                  <c:v>9.4348700000000004E-8</c:v>
                </c:pt>
                <c:pt idx="16217">
                  <c:v>9.4355E-8</c:v>
                </c:pt>
                <c:pt idx="16218">
                  <c:v>9.4361200000000005E-8</c:v>
                </c:pt>
                <c:pt idx="16219">
                  <c:v>9.4367500000000001E-8</c:v>
                </c:pt>
                <c:pt idx="16220">
                  <c:v>9.4373700000000006E-8</c:v>
                </c:pt>
                <c:pt idx="16221">
                  <c:v>9.4380000000000002E-8</c:v>
                </c:pt>
                <c:pt idx="16222">
                  <c:v>9.4386200000000006E-8</c:v>
                </c:pt>
                <c:pt idx="16223">
                  <c:v>9.4392500000000003E-8</c:v>
                </c:pt>
                <c:pt idx="16224">
                  <c:v>9.4398699999999994E-8</c:v>
                </c:pt>
                <c:pt idx="16225">
                  <c:v>9.4405000000000004E-8</c:v>
                </c:pt>
                <c:pt idx="16226">
                  <c:v>9.4411199999999995E-8</c:v>
                </c:pt>
                <c:pt idx="16227">
                  <c:v>9.4417500000000005E-8</c:v>
                </c:pt>
                <c:pt idx="16228">
                  <c:v>9.4423699999999996E-8</c:v>
                </c:pt>
                <c:pt idx="16229">
                  <c:v>9.4430000000000006E-8</c:v>
                </c:pt>
                <c:pt idx="16230">
                  <c:v>9.4436199999999997E-8</c:v>
                </c:pt>
                <c:pt idx="16231">
                  <c:v>9.4442499999999994E-8</c:v>
                </c:pt>
                <c:pt idx="16232">
                  <c:v>9.4448699999999998E-8</c:v>
                </c:pt>
                <c:pt idx="16233">
                  <c:v>9.4454999999999994E-8</c:v>
                </c:pt>
                <c:pt idx="16234">
                  <c:v>9.4461199999999999E-8</c:v>
                </c:pt>
                <c:pt idx="16235">
                  <c:v>9.4467499999999995E-8</c:v>
                </c:pt>
                <c:pt idx="16236">
                  <c:v>9.44737E-8</c:v>
                </c:pt>
                <c:pt idx="16237">
                  <c:v>9.4479999999999996E-8</c:v>
                </c:pt>
                <c:pt idx="16238">
                  <c:v>9.4486200000000001E-8</c:v>
                </c:pt>
                <c:pt idx="16239">
                  <c:v>9.4492499999999997E-8</c:v>
                </c:pt>
                <c:pt idx="16240">
                  <c:v>9.4498700000000002E-8</c:v>
                </c:pt>
                <c:pt idx="16241">
                  <c:v>9.4504999999999998E-8</c:v>
                </c:pt>
                <c:pt idx="16242">
                  <c:v>9.4511200000000003E-8</c:v>
                </c:pt>
                <c:pt idx="16243">
                  <c:v>9.4517499999999999E-8</c:v>
                </c:pt>
                <c:pt idx="16244">
                  <c:v>9.4523700000000004E-8</c:v>
                </c:pt>
                <c:pt idx="16245">
                  <c:v>9.453E-8</c:v>
                </c:pt>
                <c:pt idx="16246">
                  <c:v>9.4536200000000004E-8</c:v>
                </c:pt>
                <c:pt idx="16247">
                  <c:v>9.4542500000000001E-8</c:v>
                </c:pt>
                <c:pt idx="16248">
                  <c:v>9.4548700000000005E-8</c:v>
                </c:pt>
                <c:pt idx="16249">
                  <c:v>9.4555000000000002E-8</c:v>
                </c:pt>
                <c:pt idx="16250">
                  <c:v>9.4561200000000006E-8</c:v>
                </c:pt>
                <c:pt idx="16251">
                  <c:v>9.4567500000000003E-8</c:v>
                </c:pt>
                <c:pt idx="16252">
                  <c:v>9.4573699999999994E-8</c:v>
                </c:pt>
                <c:pt idx="16253">
                  <c:v>9.4580000000000004E-8</c:v>
                </c:pt>
                <c:pt idx="16254">
                  <c:v>9.4586199999999995E-8</c:v>
                </c:pt>
                <c:pt idx="16255">
                  <c:v>9.4592500000000005E-8</c:v>
                </c:pt>
                <c:pt idx="16256">
                  <c:v>9.4598699999999996E-8</c:v>
                </c:pt>
                <c:pt idx="16257">
                  <c:v>9.4605000000000006E-8</c:v>
                </c:pt>
                <c:pt idx="16258">
                  <c:v>9.4611199999999997E-8</c:v>
                </c:pt>
                <c:pt idx="16259">
                  <c:v>9.4617499999999993E-8</c:v>
                </c:pt>
                <c:pt idx="16260">
                  <c:v>9.4623699999999998E-8</c:v>
                </c:pt>
                <c:pt idx="16261">
                  <c:v>9.4629999999999994E-8</c:v>
                </c:pt>
                <c:pt idx="16262">
                  <c:v>9.4636199999999999E-8</c:v>
                </c:pt>
                <c:pt idx="16263">
                  <c:v>9.4642499999999995E-8</c:v>
                </c:pt>
                <c:pt idx="16264">
                  <c:v>9.46487E-8</c:v>
                </c:pt>
                <c:pt idx="16265">
                  <c:v>9.4654999999999996E-8</c:v>
                </c:pt>
                <c:pt idx="16266">
                  <c:v>9.4661200000000001E-8</c:v>
                </c:pt>
                <c:pt idx="16267">
                  <c:v>9.4667499999999997E-8</c:v>
                </c:pt>
                <c:pt idx="16268">
                  <c:v>9.4673700000000002E-8</c:v>
                </c:pt>
                <c:pt idx="16269">
                  <c:v>9.4679999999999998E-8</c:v>
                </c:pt>
                <c:pt idx="16270">
                  <c:v>9.4686200000000003E-8</c:v>
                </c:pt>
                <c:pt idx="16271">
                  <c:v>9.4692499999999999E-8</c:v>
                </c:pt>
                <c:pt idx="16272">
                  <c:v>9.4698700000000003E-8</c:v>
                </c:pt>
                <c:pt idx="16273">
                  <c:v>9.4705E-8</c:v>
                </c:pt>
                <c:pt idx="16274">
                  <c:v>9.4711200000000004E-8</c:v>
                </c:pt>
                <c:pt idx="16275">
                  <c:v>9.4717500000000001E-8</c:v>
                </c:pt>
                <c:pt idx="16276">
                  <c:v>9.4723700000000005E-8</c:v>
                </c:pt>
                <c:pt idx="16277">
                  <c:v>9.4730000000000002E-8</c:v>
                </c:pt>
                <c:pt idx="16278">
                  <c:v>9.4736200000000006E-8</c:v>
                </c:pt>
                <c:pt idx="16279">
                  <c:v>9.4742500000000003E-8</c:v>
                </c:pt>
                <c:pt idx="16280">
                  <c:v>9.4748699999999994E-8</c:v>
                </c:pt>
                <c:pt idx="16281">
                  <c:v>9.4755000000000004E-8</c:v>
                </c:pt>
                <c:pt idx="16282">
                  <c:v>9.4761199999999995E-8</c:v>
                </c:pt>
                <c:pt idx="16283">
                  <c:v>9.4767500000000005E-8</c:v>
                </c:pt>
                <c:pt idx="16284">
                  <c:v>9.4773699999999996E-8</c:v>
                </c:pt>
                <c:pt idx="16285">
                  <c:v>9.4780000000000006E-8</c:v>
                </c:pt>
                <c:pt idx="16286">
                  <c:v>9.4786199999999997E-8</c:v>
                </c:pt>
                <c:pt idx="16287">
                  <c:v>9.4792500000000007E-8</c:v>
                </c:pt>
                <c:pt idx="16288">
                  <c:v>9.4798699999999998E-8</c:v>
                </c:pt>
                <c:pt idx="16289">
                  <c:v>9.4804999999999994E-8</c:v>
                </c:pt>
                <c:pt idx="16290">
                  <c:v>9.4811199999999999E-8</c:v>
                </c:pt>
                <c:pt idx="16291">
                  <c:v>9.4817499999999995E-8</c:v>
                </c:pt>
                <c:pt idx="16292">
                  <c:v>9.48237E-8</c:v>
                </c:pt>
                <c:pt idx="16293">
                  <c:v>9.4829999999999996E-8</c:v>
                </c:pt>
                <c:pt idx="16294">
                  <c:v>9.4836200000000001E-8</c:v>
                </c:pt>
                <c:pt idx="16295">
                  <c:v>9.4842499999999997E-8</c:v>
                </c:pt>
                <c:pt idx="16296">
                  <c:v>9.4848700000000001E-8</c:v>
                </c:pt>
                <c:pt idx="16297">
                  <c:v>9.4854999999999998E-8</c:v>
                </c:pt>
                <c:pt idx="16298">
                  <c:v>9.4861200000000002E-8</c:v>
                </c:pt>
                <c:pt idx="16299">
                  <c:v>9.4867499999999999E-8</c:v>
                </c:pt>
                <c:pt idx="16300">
                  <c:v>9.4873700000000003E-8</c:v>
                </c:pt>
                <c:pt idx="16301">
                  <c:v>9.488E-8</c:v>
                </c:pt>
                <c:pt idx="16302">
                  <c:v>9.4886200000000004E-8</c:v>
                </c:pt>
                <c:pt idx="16303">
                  <c:v>9.4892500000000001E-8</c:v>
                </c:pt>
                <c:pt idx="16304">
                  <c:v>9.4898700000000005E-8</c:v>
                </c:pt>
                <c:pt idx="16305">
                  <c:v>9.4905000000000002E-8</c:v>
                </c:pt>
                <c:pt idx="16306">
                  <c:v>9.4911200000000006E-8</c:v>
                </c:pt>
                <c:pt idx="16307">
                  <c:v>9.4917500000000003E-8</c:v>
                </c:pt>
                <c:pt idx="16308">
                  <c:v>9.4923699999999994E-8</c:v>
                </c:pt>
                <c:pt idx="16309">
                  <c:v>9.4930000000000004E-8</c:v>
                </c:pt>
                <c:pt idx="16310">
                  <c:v>9.4936199999999995E-8</c:v>
                </c:pt>
                <c:pt idx="16311">
                  <c:v>9.4942500000000005E-8</c:v>
                </c:pt>
                <c:pt idx="16312">
                  <c:v>9.4948699999999996E-8</c:v>
                </c:pt>
                <c:pt idx="16313">
                  <c:v>9.4955000000000006E-8</c:v>
                </c:pt>
                <c:pt idx="16314">
                  <c:v>9.4961199999999997E-8</c:v>
                </c:pt>
                <c:pt idx="16315">
                  <c:v>9.4967500000000006E-8</c:v>
                </c:pt>
                <c:pt idx="16316">
                  <c:v>9.4973699999999998E-8</c:v>
                </c:pt>
                <c:pt idx="16317">
                  <c:v>9.4979999999999994E-8</c:v>
                </c:pt>
                <c:pt idx="16318">
                  <c:v>9.4986199999999999E-8</c:v>
                </c:pt>
                <c:pt idx="16319">
                  <c:v>9.4992499999999995E-8</c:v>
                </c:pt>
                <c:pt idx="16320">
                  <c:v>9.49987E-8</c:v>
                </c:pt>
                <c:pt idx="16321">
                  <c:v>9.5004999999999996E-8</c:v>
                </c:pt>
                <c:pt idx="16322">
                  <c:v>9.50112E-8</c:v>
                </c:pt>
                <c:pt idx="16323">
                  <c:v>9.5017499999999997E-8</c:v>
                </c:pt>
                <c:pt idx="16324">
                  <c:v>9.5023700000000001E-8</c:v>
                </c:pt>
                <c:pt idx="16325">
                  <c:v>9.5029999999999998E-8</c:v>
                </c:pt>
                <c:pt idx="16326">
                  <c:v>9.5036200000000002E-8</c:v>
                </c:pt>
                <c:pt idx="16327">
                  <c:v>9.5042499999999999E-8</c:v>
                </c:pt>
                <c:pt idx="16328">
                  <c:v>9.5048700000000003E-8</c:v>
                </c:pt>
                <c:pt idx="16329">
                  <c:v>9.5055E-8</c:v>
                </c:pt>
                <c:pt idx="16330">
                  <c:v>9.5061200000000004E-8</c:v>
                </c:pt>
                <c:pt idx="16331">
                  <c:v>9.5067500000000001E-8</c:v>
                </c:pt>
                <c:pt idx="16332">
                  <c:v>9.5073700000000005E-8</c:v>
                </c:pt>
                <c:pt idx="16333">
                  <c:v>9.5080000000000002E-8</c:v>
                </c:pt>
                <c:pt idx="16334">
                  <c:v>9.5086200000000006E-8</c:v>
                </c:pt>
                <c:pt idx="16335">
                  <c:v>9.5092500000000003E-8</c:v>
                </c:pt>
                <c:pt idx="16336">
                  <c:v>9.5098699999999994E-8</c:v>
                </c:pt>
                <c:pt idx="16337">
                  <c:v>9.5105000000000004E-8</c:v>
                </c:pt>
                <c:pt idx="16338">
                  <c:v>9.5111199999999995E-8</c:v>
                </c:pt>
                <c:pt idx="16339">
                  <c:v>9.5117500000000005E-8</c:v>
                </c:pt>
                <c:pt idx="16340">
                  <c:v>9.5123699999999996E-8</c:v>
                </c:pt>
                <c:pt idx="16341">
                  <c:v>9.5130000000000005E-8</c:v>
                </c:pt>
                <c:pt idx="16342">
                  <c:v>9.5136199999999997E-8</c:v>
                </c:pt>
                <c:pt idx="16343">
                  <c:v>9.5142500000000006E-8</c:v>
                </c:pt>
                <c:pt idx="16344">
                  <c:v>9.5148699999999998E-8</c:v>
                </c:pt>
                <c:pt idx="16345">
                  <c:v>9.5154999999999994E-8</c:v>
                </c:pt>
                <c:pt idx="16346">
                  <c:v>9.5161199999999998E-8</c:v>
                </c:pt>
                <c:pt idx="16347">
                  <c:v>9.5167499999999995E-8</c:v>
                </c:pt>
                <c:pt idx="16348">
                  <c:v>9.5173699999999999E-8</c:v>
                </c:pt>
                <c:pt idx="16349">
                  <c:v>9.5179999999999996E-8</c:v>
                </c:pt>
                <c:pt idx="16350">
                  <c:v>9.51862E-8</c:v>
                </c:pt>
                <c:pt idx="16351">
                  <c:v>9.5192499999999997E-8</c:v>
                </c:pt>
                <c:pt idx="16352">
                  <c:v>9.5198700000000001E-8</c:v>
                </c:pt>
                <c:pt idx="16353">
                  <c:v>9.5204999999999998E-8</c:v>
                </c:pt>
                <c:pt idx="16354">
                  <c:v>9.5211200000000002E-8</c:v>
                </c:pt>
                <c:pt idx="16355">
                  <c:v>9.5217499999999999E-8</c:v>
                </c:pt>
                <c:pt idx="16356">
                  <c:v>9.5223700000000003E-8</c:v>
                </c:pt>
                <c:pt idx="16357">
                  <c:v>9.523E-8</c:v>
                </c:pt>
                <c:pt idx="16358">
                  <c:v>9.5236200000000004E-8</c:v>
                </c:pt>
                <c:pt idx="16359">
                  <c:v>9.5242500000000001E-8</c:v>
                </c:pt>
                <c:pt idx="16360">
                  <c:v>9.5248700000000005E-8</c:v>
                </c:pt>
                <c:pt idx="16361">
                  <c:v>9.5255000000000002E-8</c:v>
                </c:pt>
                <c:pt idx="16362">
                  <c:v>9.5261200000000006E-8</c:v>
                </c:pt>
                <c:pt idx="16363">
                  <c:v>9.5267500000000003E-8</c:v>
                </c:pt>
                <c:pt idx="16364">
                  <c:v>9.5273699999999994E-8</c:v>
                </c:pt>
                <c:pt idx="16365">
                  <c:v>9.5280000000000004E-8</c:v>
                </c:pt>
                <c:pt idx="16366">
                  <c:v>9.5286199999999995E-8</c:v>
                </c:pt>
                <c:pt idx="16367">
                  <c:v>9.5292500000000004E-8</c:v>
                </c:pt>
                <c:pt idx="16368">
                  <c:v>9.5298699999999996E-8</c:v>
                </c:pt>
                <c:pt idx="16369">
                  <c:v>9.5305000000000005E-8</c:v>
                </c:pt>
                <c:pt idx="16370">
                  <c:v>9.5311199999999997E-8</c:v>
                </c:pt>
                <c:pt idx="16371">
                  <c:v>9.5317500000000006E-8</c:v>
                </c:pt>
                <c:pt idx="16372">
                  <c:v>9.5323699999999997E-8</c:v>
                </c:pt>
                <c:pt idx="16373">
                  <c:v>9.5329999999999994E-8</c:v>
                </c:pt>
                <c:pt idx="16374">
                  <c:v>9.5336199999999998E-8</c:v>
                </c:pt>
                <c:pt idx="16375">
                  <c:v>9.5342499999999995E-8</c:v>
                </c:pt>
                <c:pt idx="16376">
                  <c:v>9.5348699999999999E-8</c:v>
                </c:pt>
                <c:pt idx="16377">
                  <c:v>9.5354999999999996E-8</c:v>
                </c:pt>
                <c:pt idx="16378">
                  <c:v>9.53612E-8</c:v>
                </c:pt>
                <c:pt idx="16379">
                  <c:v>9.5367499999999997E-8</c:v>
                </c:pt>
                <c:pt idx="16380">
                  <c:v>9.5373700000000001E-8</c:v>
                </c:pt>
                <c:pt idx="16381">
                  <c:v>9.5379999999999998E-8</c:v>
                </c:pt>
                <c:pt idx="16382">
                  <c:v>9.5386200000000002E-8</c:v>
                </c:pt>
                <c:pt idx="16383">
                  <c:v>9.5392499999999999E-8</c:v>
                </c:pt>
                <c:pt idx="16384">
                  <c:v>9.5398700000000003E-8</c:v>
                </c:pt>
                <c:pt idx="16385">
                  <c:v>9.5405E-8</c:v>
                </c:pt>
                <c:pt idx="16386">
                  <c:v>9.5411200000000004E-8</c:v>
                </c:pt>
                <c:pt idx="16387">
                  <c:v>9.5417500000000001E-8</c:v>
                </c:pt>
                <c:pt idx="16388">
                  <c:v>9.5423700000000005E-8</c:v>
                </c:pt>
                <c:pt idx="16389">
                  <c:v>9.5430000000000002E-8</c:v>
                </c:pt>
                <c:pt idx="16390">
                  <c:v>9.5436200000000006E-8</c:v>
                </c:pt>
                <c:pt idx="16391">
                  <c:v>9.5442500000000002E-8</c:v>
                </c:pt>
                <c:pt idx="16392">
                  <c:v>9.5448699999999994E-8</c:v>
                </c:pt>
                <c:pt idx="16393">
                  <c:v>9.5455000000000003E-8</c:v>
                </c:pt>
                <c:pt idx="16394">
                  <c:v>9.5461199999999995E-8</c:v>
                </c:pt>
                <c:pt idx="16395">
                  <c:v>9.5467500000000004E-8</c:v>
                </c:pt>
                <c:pt idx="16396">
                  <c:v>9.5473699999999996E-8</c:v>
                </c:pt>
                <c:pt idx="16397">
                  <c:v>9.5480000000000005E-8</c:v>
                </c:pt>
                <c:pt idx="16398">
                  <c:v>9.5486199999999996E-8</c:v>
                </c:pt>
                <c:pt idx="16399">
                  <c:v>9.5492500000000006E-8</c:v>
                </c:pt>
                <c:pt idx="16400">
                  <c:v>9.5498699999999997E-8</c:v>
                </c:pt>
                <c:pt idx="16401">
                  <c:v>9.5504999999999994E-8</c:v>
                </c:pt>
                <c:pt idx="16402">
                  <c:v>9.5511199999999998E-8</c:v>
                </c:pt>
                <c:pt idx="16403">
                  <c:v>9.5517499999999995E-8</c:v>
                </c:pt>
                <c:pt idx="16404">
                  <c:v>9.5523699999999999E-8</c:v>
                </c:pt>
                <c:pt idx="16405">
                  <c:v>9.5529999999999996E-8</c:v>
                </c:pt>
                <c:pt idx="16406">
                  <c:v>9.55362E-8</c:v>
                </c:pt>
                <c:pt idx="16407">
                  <c:v>9.5542499999999997E-8</c:v>
                </c:pt>
                <c:pt idx="16408">
                  <c:v>9.5548700000000001E-8</c:v>
                </c:pt>
                <c:pt idx="16409">
                  <c:v>9.5554999999999998E-8</c:v>
                </c:pt>
                <c:pt idx="16410">
                  <c:v>9.5561200000000002E-8</c:v>
                </c:pt>
                <c:pt idx="16411">
                  <c:v>9.5567499999999999E-8</c:v>
                </c:pt>
                <c:pt idx="16412">
                  <c:v>9.5573700000000003E-8</c:v>
                </c:pt>
                <c:pt idx="16413">
                  <c:v>9.558E-8</c:v>
                </c:pt>
                <c:pt idx="16414">
                  <c:v>9.5586200000000004E-8</c:v>
                </c:pt>
                <c:pt idx="16415">
                  <c:v>9.5592500000000001E-8</c:v>
                </c:pt>
                <c:pt idx="16416">
                  <c:v>9.5598700000000005E-8</c:v>
                </c:pt>
                <c:pt idx="16417">
                  <c:v>9.5605000000000001E-8</c:v>
                </c:pt>
                <c:pt idx="16418">
                  <c:v>9.5611200000000006E-8</c:v>
                </c:pt>
                <c:pt idx="16419">
                  <c:v>9.5617500000000002E-8</c:v>
                </c:pt>
                <c:pt idx="16420">
                  <c:v>9.5623699999999994E-8</c:v>
                </c:pt>
                <c:pt idx="16421">
                  <c:v>9.5630000000000003E-8</c:v>
                </c:pt>
                <c:pt idx="16422">
                  <c:v>9.5636199999999994E-8</c:v>
                </c:pt>
                <c:pt idx="16423">
                  <c:v>9.5642500000000004E-8</c:v>
                </c:pt>
                <c:pt idx="16424">
                  <c:v>9.5648699999999995E-8</c:v>
                </c:pt>
                <c:pt idx="16425">
                  <c:v>9.5655000000000005E-8</c:v>
                </c:pt>
                <c:pt idx="16426">
                  <c:v>9.5661199999999996E-8</c:v>
                </c:pt>
                <c:pt idx="16427">
                  <c:v>9.5667500000000006E-8</c:v>
                </c:pt>
                <c:pt idx="16428">
                  <c:v>9.5673699999999997E-8</c:v>
                </c:pt>
                <c:pt idx="16429">
                  <c:v>9.5679999999999994E-8</c:v>
                </c:pt>
                <c:pt idx="16430">
                  <c:v>9.5686199999999998E-8</c:v>
                </c:pt>
                <c:pt idx="16431">
                  <c:v>9.5692499999999995E-8</c:v>
                </c:pt>
                <c:pt idx="16432">
                  <c:v>9.5698699999999999E-8</c:v>
                </c:pt>
                <c:pt idx="16433">
                  <c:v>9.5704999999999996E-8</c:v>
                </c:pt>
                <c:pt idx="16434">
                  <c:v>9.57112E-8</c:v>
                </c:pt>
                <c:pt idx="16435">
                  <c:v>9.5717499999999997E-8</c:v>
                </c:pt>
                <c:pt idx="16436">
                  <c:v>9.5723700000000001E-8</c:v>
                </c:pt>
                <c:pt idx="16437">
                  <c:v>9.5729999999999998E-8</c:v>
                </c:pt>
                <c:pt idx="16438">
                  <c:v>9.5736200000000002E-8</c:v>
                </c:pt>
                <c:pt idx="16439">
                  <c:v>9.5742499999999999E-8</c:v>
                </c:pt>
                <c:pt idx="16440">
                  <c:v>9.5748700000000003E-8</c:v>
                </c:pt>
                <c:pt idx="16441">
                  <c:v>9.5754999999999999E-8</c:v>
                </c:pt>
                <c:pt idx="16442">
                  <c:v>9.5761200000000004E-8</c:v>
                </c:pt>
                <c:pt idx="16443">
                  <c:v>9.57675E-8</c:v>
                </c:pt>
                <c:pt idx="16444">
                  <c:v>9.5773700000000005E-8</c:v>
                </c:pt>
                <c:pt idx="16445">
                  <c:v>9.5780000000000001E-8</c:v>
                </c:pt>
                <c:pt idx="16446">
                  <c:v>9.5786200000000006E-8</c:v>
                </c:pt>
                <c:pt idx="16447">
                  <c:v>9.5792500000000002E-8</c:v>
                </c:pt>
                <c:pt idx="16448">
                  <c:v>9.5798699999999993E-8</c:v>
                </c:pt>
                <c:pt idx="16449">
                  <c:v>9.5805000000000003E-8</c:v>
                </c:pt>
                <c:pt idx="16450">
                  <c:v>9.5811199999999994E-8</c:v>
                </c:pt>
                <c:pt idx="16451">
                  <c:v>9.5817500000000004E-8</c:v>
                </c:pt>
                <c:pt idx="16452">
                  <c:v>9.5823699999999995E-8</c:v>
                </c:pt>
                <c:pt idx="16453">
                  <c:v>9.5830000000000005E-8</c:v>
                </c:pt>
                <c:pt idx="16454">
                  <c:v>9.5836199999999996E-8</c:v>
                </c:pt>
                <c:pt idx="16455">
                  <c:v>9.5842500000000006E-8</c:v>
                </c:pt>
                <c:pt idx="16456">
                  <c:v>9.5848699999999997E-8</c:v>
                </c:pt>
                <c:pt idx="16457">
                  <c:v>9.5854999999999994E-8</c:v>
                </c:pt>
                <c:pt idx="16458">
                  <c:v>9.5861199999999998E-8</c:v>
                </c:pt>
                <c:pt idx="16459">
                  <c:v>9.5867499999999995E-8</c:v>
                </c:pt>
                <c:pt idx="16460">
                  <c:v>9.5873699999999999E-8</c:v>
                </c:pt>
                <c:pt idx="16461">
                  <c:v>9.5879999999999996E-8</c:v>
                </c:pt>
                <c:pt idx="16462">
                  <c:v>9.58862E-8</c:v>
                </c:pt>
                <c:pt idx="16463">
                  <c:v>9.5892499999999997E-8</c:v>
                </c:pt>
                <c:pt idx="16464">
                  <c:v>9.5898700000000001E-8</c:v>
                </c:pt>
                <c:pt idx="16465">
                  <c:v>9.5904999999999998E-8</c:v>
                </c:pt>
                <c:pt idx="16466">
                  <c:v>9.5911200000000002E-8</c:v>
                </c:pt>
                <c:pt idx="16467">
                  <c:v>9.5917499999999998E-8</c:v>
                </c:pt>
                <c:pt idx="16468">
                  <c:v>9.5923700000000003E-8</c:v>
                </c:pt>
                <c:pt idx="16469">
                  <c:v>9.5929999999999999E-8</c:v>
                </c:pt>
                <c:pt idx="16470">
                  <c:v>9.5936200000000004E-8</c:v>
                </c:pt>
                <c:pt idx="16471">
                  <c:v>9.59425E-8</c:v>
                </c:pt>
                <c:pt idx="16472">
                  <c:v>9.5948700000000005E-8</c:v>
                </c:pt>
                <c:pt idx="16473">
                  <c:v>9.5955000000000001E-8</c:v>
                </c:pt>
                <c:pt idx="16474">
                  <c:v>9.5961200000000006E-8</c:v>
                </c:pt>
                <c:pt idx="16475">
                  <c:v>9.5967500000000002E-8</c:v>
                </c:pt>
                <c:pt idx="16476">
                  <c:v>9.5973700000000007E-8</c:v>
                </c:pt>
                <c:pt idx="16477">
                  <c:v>9.5980000000000003E-8</c:v>
                </c:pt>
                <c:pt idx="16478">
                  <c:v>9.5986199999999994E-8</c:v>
                </c:pt>
                <c:pt idx="16479">
                  <c:v>9.5992500000000004E-8</c:v>
                </c:pt>
                <c:pt idx="16480">
                  <c:v>9.5998699999999995E-8</c:v>
                </c:pt>
                <c:pt idx="16481">
                  <c:v>9.6005000000000005E-8</c:v>
                </c:pt>
                <c:pt idx="16482">
                  <c:v>9.6011199999999996E-8</c:v>
                </c:pt>
                <c:pt idx="16483">
                  <c:v>9.6017500000000006E-8</c:v>
                </c:pt>
                <c:pt idx="16484">
                  <c:v>9.6023699999999997E-8</c:v>
                </c:pt>
                <c:pt idx="16485">
                  <c:v>9.6029999999999994E-8</c:v>
                </c:pt>
                <c:pt idx="16486">
                  <c:v>9.6036199999999998E-8</c:v>
                </c:pt>
                <c:pt idx="16487">
                  <c:v>9.6042499999999995E-8</c:v>
                </c:pt>
                <c:pt idx="16488">
                  <c:v>9.6048699999999999E-8</c:v>
                </c:pt>
                <c:pt idx="16489">
                  <c:v>9.6054999999999996E-8</c:v>
                </c:pt>
                <c:pt idx="16490">
                  <c:v>9.60612E-8</c:v>
                </c:pt>
                <c:pt idx="16491">
                  <c:v>9.6067499999999996E-8</c:v>
                </c:pt>
                <c:pt idx="16492">
                  <c:v>9.6073700000000001E-8</c:v>
                </c:pt>
                <c:pt idx="16493">
                  <c:v>9.6079999999999997E-8</c:v>
                </c:pt>
                <c:pt idx="16494">
                  <c:v>9.6086200000000002E-8</c:v>
                </c:pt>
                <c:pt idx="16495">
                  <c:v>9.6092499999999998E-8</c:v>
                </c:pt>
                <c:pt idx="16496">
                  <c:v>9.6098700000000003E-8</c:v>
                </c:pt>
                <c:pt idx="16497">
                  <c:v>9.6104999999999999E-8</c:v>
                </c:pt>
                <c:pt idx="16498">
                  <c:v>9.6111200000000004E-8</c:v>
                </c:pt>
                <c:pt idx="16499">
                  <c:v>9.61175E-8</c:v>
                </c:pt>
                <c:pt idx="16500">
                  <c:v>9.6123700000000005E-8</c:v>
                </c:pt>
                <c:pt idx="16501">
                  <c:v>9.6130000000000001E-8</c:v>
                </c:pt>
                <c:pt idx="16502">
                  <c:v>9.6136200000000006E-8</c:v>
                </c:pt>
                <c:pt idx="16503">
                  <c:v>9.6142500000000002E-8</c:v>
                </c:pt>
                <c:pt idx="16504">
                  <c:v>9.6148700000000007E-8</c:v>
                </c:pt>
                <c:pt idx="16505">
                  <c:v>9.6155000000000003E-8</c:v>
                </c:pt>
                <c:pt idx="16506">
                  <c:v>9.6161199999999994E-8</c:v>
                </c:pt>
                <c:pt idx="16507">
                  <c:v>9.6167500000000004E-8</c:v>
                </c:pt>
                <c:pt idx="16508">
                  <c:v>9.6173699999999995E-8</c:v>
                </c:pt>
                <c:pt idx="16509">
                  <c:v>9.6180000000000005E-8</c:v>
                </c:pt>
                <c:pt idx="16510">
                  <c:v>9.6186199999999996E-8</c:v>
                </c:pt>
                <c:pt idx="16511">
                  <c:v>9.6192500000000006E-8</c:v>
                </c:pt>
                <c:pt idx="16512">
                  <c:v>9.6198699999999997E-8</c:v>
                </c:pt>
                <c:pt idx="16513">
                  <c:v>9.6204999999999994E-8</c:v>
                </c:pt>
                <c:pt idx="16514">
                  <c:v>9.6211199999999998E-8</c:v>
                </c:pt>
                <c:pt idx="16515">
                  <c:v>9.6217499999999995E-8</c:v>
                </c:pt>
                <c:pt idx="16516">
                  <c:v>9.6223699999999999E-8</c:v>
                </c:pt>
                <c:pt idx="16517">
                  <c:v>9.6229999999999995E-8</c:v>
                </c:pt>
                <c:pt idx="16518">
                  <c:v>9.62362E-8</c:v>
                </c:pt>
                <c:pt idx="16519">
                  <c:v>9.6242499999999996E-8</c:v>
                </c:pt>
                <c:pt idx="16520">
                  <c:v>9.6248700000000001E-8</c:v>
                </c:pt>
                <c:pt idx="16521">
                  <c:v>9.6254999999999997E-8</c:v>
                </c:pt>
                <c:pt idx="16522">
                  <c:v>9.6261200000000002E-8</c:v>
                </c:pt>
                <c:pt idx="16523">
                  <c:v>9.6267499999999998E-8</c:v>
                </c:pt>
                <c:pt idx="16524">
                  <c:v>9.6273700000000003E-8</c:v>
                </c:pt>
                <c:pt idx="16525">
                  <c:v>9.6279999999999999E-8</c:v>
                </c:pt>
                <c:pt idx="16526">
                  <c:v>9.6286200000000004E-8</c:v>
                </c:pt>
                <c:pt idx="16527">
                  <c:v>9.62925E-8</c:v>
                </c:pt>
                <c:pt idx="16528">
                  <c:v>9.6298700000000005E-8</c:v>
                </c:pt>
                <c:pt idx="16529">
                  <c:v>9.6305000000000001E-8</c:v>
                </c:pt>
                <c:pt idx="16530">
                  <c:v>9.6311200000000005E-8</c:v>
                </c:pt>
                <c:pt idx="16531">
                  <c:v>9.6317500000000002E-8</c:v>
                </c:pt>
                <c:pt idx="16532">
                  <c:v>9.6323700000000006E-8</c:v>
                </c:pt>
                <c:pt idx="16533">
                  <c:v>9.6330000000000003E-8</c:v>
                </c:pt>
                <c:pt idx="16534">
                  <c:v>9.6336199999999994E-8</c:v>
                </c:pt>
                <c:pt idx="16535">
                  <c:v>9.6342500000000004E-8</c:v>
                </c:pt>
                <c:pt idx="16536">
                  <c:v>9.6348699999999995E-8</c:v>
                </c:pt>
                <c:pt idx="16537">
                  <c:v>9.6355000000000005E-8</c:v>
                </c:pt>
                <c:pt idx="16538">
                  <c:v>9.6361199999999996E-8</c:v>
                </c:pt>
                <c:pt idx="16539">
                  <c:v>9.6367500000000006E-8</c:v>
                </c:pt>
                <c:pt idx="16540">
                  <c:v>9.6373699999999997E-8</c:v>
                </c:pt>
                <c:pt idx="16541">
                  <c:v>9.6379999999999993E-8</c:v>
                </c:pt>
                <c:pt idx="16542">
                  <c:v>9.6386199999999998E-8</c:v>
                </c:pt>
                <c:pt idx="16543">
                  <c:v>9.6392499999999994E-8</c:v>
                </c:pt>
                <c:pt idx="16544">
                  <c:v>9.6398699999999999E-8</c:v>
                </c:pt>
                <c:pt idx="16545">
                  <c:v>9.6404999999999995E-8</c:v>
                </c:pt>
                <c:pt idx="16546">
                  <c:v>9.64112E-8</c:v>
                </c:pt>
                <c:pt idx="16547">
                  <c:v>9.6417499999999996E-8</c:v>
                </c:pt>
                <c:pt idx="16548">
                  <c:v>9.6423700000000001E-8</c:v>
                </c:pt>
                <c:pt idx="16549">
                  <c:v>9.6429999999999997E-8</c:v>
                </c:pt>
                <c:pt idx="16550">
                  <c:v>9.6436200000000002E-8</c:v>
                </c:pt>
                <c:pt idx="16551">
                  <c:v>9.6442499999999998E-8</c:v>
                </c:pt>
                <c:pt idx="16552">
                  <c:v>9.6448700000000003E-8</c:v>
                </c:pt>
                <c:pt idx="16553">
                  <c:v>9.6454999999999999E-8</c:v>
                </c:pt>
                <c:pt idx="16554">
                  <c:v>9.6461200000000004E-8</c:v>
                </c:pt>
                <c:pt idx="16555">
                  <c:v>9.64675E-8</c:v>
                </c:pt>
                <c:pt idx="16556">
                  <c:v>9.6473700000000004E-8</c:v>
                </c:pt>
                <c:pt idx="16557">
                  <c:v>9.6480000000000001E-8</c:v>
                </c:pt>
                <c:pt idx="16558">
                  <c:v>9.6486200000000005E-8</c:v>
                </c:pt>
                <c:pt idx="16559">
                  <c:v>9.6492500000000002E-8</c:v>
                </c:pt>
                <c:pt idx="16560">
                  <c:v>9.6498700000000006E-8</c:v>
                </c:pt>
                <c:pt idx="16561">
                  <c:v>9.6505000000000003E-8</c:v>
                </c:pt>
                <c:pt idx="16562">
                  <c:v>9.6511199999999994E-8</c:v>
                </c:pt>
                <c:pt idx="16563">
                  <c:v>9.6517500000000004E-8</c:v>
                </c:pt>
                <c:pt idx="16564">
                  <c:v>9.6523699999999995E-8</c:v>
                </c:pt>
                <c:pt idx="16565">
                  <c:v>9.6530000000000005E-8</c:v>
                </c:pt>
                <c:pt idx="16566">
                  <c:v>9.6536199999999996E-8</c:v>
                </c:pt>
                <c:pt idx="16567">
                  <c:v>9.6542500000000006E-8</c:v>
                </c:pt>
                <c:pt idx="16568">
                  <c:v>9.6548699999999997E-8</c:v>
                </c:pt>
                <c:pt idx="16569">
                  <c:v>9.6554999999999993E-8</c:v>
                </c:pt>
                <c:pt idx="16570">
                  <c:v>9.6561199999999998E-8</c:v>
                </c:pt>
                <c:pt idx="16571">
                  <c:v>9.6567499999999994E-8</c:v>
                </c:pt>
                <c:pt idx="16572">
                  <c:v>9.6573699999999999E-8</c:v>
                </c:pt>
                <c:pt idx="16573">
                  <c:v>9.6579999999999995E-8</c:v>
                </c:pt>
                <c:pt idx="16574">
                  <c:v>9.65862E-8</c:v>
                </c:pt>
                <c:pt idx="16575">
                  <c:v>9.6592499999999996E-8</c:v>
                </c:pt>
                <c:pt idx="16576">
                  <c:v>9.6598700000000001E-8</c:v>
                </c:pt>
                <c:pt idx="16577">
                  <c:v>9.6604999999999997E-8</c:v>
                </c:pt>
                <c:pt idx="16578">
                  <c:v>9.6611200000000002E-8</c:v>
                </c:pt>
                <c:pt idx="16579">
                  <c:v>9.6617499999999998E-8</c:v>
                </c:pt>
                <c:pt idx="16580">
                  <c:v>9.6623700000000002E-8</c:v>
                </c:pt>
                <c:pt idx="16581">
                  <c:v>9.6629999999999999E-8</c:v>
                </c:pt>
                <c:pt idx="16582">
                  <c:v>9.6636200000000003E-8</c:v>
                </c:pt>
                <c:pt idx="16583">
                  <c:v>9.66425E-8</c:v>
                </c:pt>
                <c:pt idx="16584">
                  <c:v>9.6648700000000004E-8</c:v>
                </c:pt>
                <c:pt idx="16585">
                  <c:v>9.6655000000000001E-8</c:v>
                </c:pt>
                <c:pt idx="16586">
                  <c:v>9.6661200000000005E-8</c:v>
                </c:pt>
                <c:pt idx="16587">
                  <c:v>9.6667500000000002E-8</c:v>
                </c:pt>
                <c:pt idx="16588">
                  <c:v>9.6673700000000006E-8</c:v>
                </c:pt>
                <c:pt idx="16589">
                  <c:v>9.6680000000000003E-8</c:v>
                </c:pt>
                <c:pt idx="16590">
                  <c:v>9.6686199999999994E-8</c:v>
                </c:pt>
                <c:pt idx="16591">
                  <c:v>9.6692500000000004E-8</c:v>
                </c:pt>
                <c:pt idx="16592">
                  <c:v>9.6698699999999995E-8</c:v>
                </c:pt>
                <c:pt idx="16593">
                  <c:v>9.6705000000000005E-8</c:v>
                </c:pt>
                <c:pt idx="16594">
                  <c:v>9.6711199999999996E-8</c:v>
                </c:pt>
                <c:pt idx="16595">
                  <c:v>9.6717500000000006E-8</c:v>
                </c:pt>
                <c:pt idx="16596">
                  <c:v>9.6723699999999997E-8</c:v>
                </c:pt>
                <c:pt idx="16597">
                  <c:v>9.6730000000000007E-8</c:v>
                </c:pt>
                <c:pt idx="16598">
                  <c:v>9.6736199999999998E-8</c:v>
                </c:pt>
                <c:pt idx="16599">
                  <c:v>9.6742499999999994E-8</c:v>
                </c:pt>
                <c:pt idx="16600">
                  <c:v>9.6748699999999999E-8</c:v>
                </c:pt>
                <c:pt idx="16601">
                  <c:v>9.6754999999999995E-8</c:v>
                </c:pt>
                <c:pt idx="16602">
                  <c:v>9.67612E-8</c:v>
                </c:pt>
                <c:pt idx="16603">
                  <c:v>9.6767499999999996E-8</c:v>
                </c:pt>
                <c:pt idx="16604">
                  <c:v>9.6773700000000001E-8</c:v>
                </c:pt>
                <c:pt idx="16605">
                  <c:v>9.6779999999999997E-8</c:v>
                </c:pt>
                <c:pt idx="16606">
                  <c:v>9.6786200000000001E-8</c:v>
                </c:pt>
                <c:pt idx="16607">
                  <c:v>9.6792499999999998E-8</c:v>
                </c:pt>
                <c:pt idx="16608">
                  <c:v>9.6798700000000002E-8</c:v>
                </c:pt>
                <c:pt idx="16609">
                  <c:v>9.6804999999999999E-8</c:v>
                </c:pt>
                <c:pt idx="16610">
                  <c:v>9.6811200000000003E-8</c:v>
                </c:pt>
                <c:pt idx="16611">
                  <c:v>9.68175E-8</c:v>
                </c:pt>
                <c:pt idx="16612">
                  <c:v>9.6823700000000004E-8</c:v>
                </c:pt>
                <c:pt idx="16613">
                  <c:v>9.6830000000000001E-8</c:v>
                </c:pt>
                <c:pt idx="16614">
                  <c:v>9.6836200000000005E-8</c:v>
                </c:pt>
                <c:pt idx="16615">
                  <c:v>9.6842500000000002E-8</c:v>
                </c:pt>
                <c:pt idx="16616">
                  <c:v>9.6848700000000006E-8</c:v>
                </c:pt>
                <c:pt idx="16617">
                  <c:v>9.6855000000000003E-8</c:v>
                </c:pt>
                <c:pt idx="16618">
                  <c:v>9.6861199999999994E-8</c:v>
                </c:pt>
                <c:pt idx="16619">
                  <c:v>9.6867500000000004E-8</c:v>
                </c:pt>
                <c:pt idx="16620">
                  <c:v>9.6873699999999995E-8</c:v>
                </c:pt>
                <c:pt idx="16621">
                  <c:v>9.6880000000000005E-8</c:v>
                </c:pt>
                <c:pt idx="16622">
                  <c:v>9.6886199999999996E-8</c:v>
                </c:pt>
                <c:pt idx="16623">
                  <c:v>9.6892500000000006E-8</c:v>
                </c:pt>
                <c:pt idx="16624">
                  <c:v>9.6898699999999997E-8</c:v>
                </c:pt>
                <c:pt idx="16625">
                  <c:v>9.6905000000000006E-8</c:v>
                </c:pt>
                <c:pt idx="16626">
                  <c:v>9.6911199999999998E-8</c:v>
                </c:pt>
                <c:pt idx="16627">
                  <c:v>9.6917499999999994E-8</c:v>
                </c:pt>
                <c:pt idx="16628">
                  <c:v>9.6923699999999999E-8</c:v>
                </c:pt>
                <c:pt idx="16629">
                  <c:v>9.6929999999999995E-8</c:v>
                </c:pt>
                <c:pt idx="16630">
                  <c:v>9.6936199999999999E-8</c:v>
                </c:pt>
                <c:pt idx="16631">
                  <c:v>9.6942499999999996E-8</c:v>
                </c:pt>
                <c:pt idx="16632">
                  <c:v>9.69487E-8</c:v>
                </c:pt>
                <c:pt idx="16633">
                  <c:v>9.6954999999999997E-8</c:v>
                </c:pt>
                <c:pt idx="16634">
                  <c:v>9.6961200000000001E-8</c:v>
                </c:pt>
                <c:pt idx="16635">
                  <c:v>9.6967499999999998E-8</c:v>
                </c:pt>
                <c:pt idx="16636">
                  <c:v>9.6973700000000002E-8</c:v>
                </c:pt>
                <c:pt idx="16637">
                  <c:v>9.6979999999999999E-8</c:v>
                </c:pt>
                <c:pt idx="16638">
                  <c:v>9.6986200000000003E-8</c:v>
                </c:pt>
                <c:pt idx="16639">
                  <c:v>9.69925E-8</c:v>
                </c:pt>
                <c:pt idx="16640">
                  <c:v>9.6998700000000004E-8</c:v>
                </c:pt>
                <c:pt idx="16641">
                  <c:v>9.7005000000000001E-8</c:v>
                </c:pt>
                <c:pt idx="16642">
                  <c:v>9.7011200000000005E-8</c:v>
                </c:pt>
                <c:pt idx="16643">
                  <c:v>9.7017500000000002E-8</c:v>
                </c:pt>
                <c:pt idx="16644">
                  <c:v>9.7023700000000006E-8</c:v>
                </c:pt>
                <c:pt idx="16645">
                  <c:v>9.7030000000000003E-8</c:v>
                </c:pt>
                <c:pt idx="16646">
                  <c:v>9.7036199999999994E-8</c:v>
                </c:pt>
                <c:pt idx="16647">
                  <c:v>9.7042500000000004E-8</c:v>
                </c:pt>
                <c:pt idx="16648">
                  <c:v>9.7048699999999995E-8</c:v>
                </c:pt>
                <c:pt idx="16649">
                  <c:v>9.7055000000000005E-8</c:v>
                </c:pt>
                <c:pt idx="16650">
                  <c:v>9.7061199999999996E-8</c:v>
                </c:pt>
                <c:pt idx="16651">
                  <c:v>9.7067500000000005E-8</c:v>
                </c:pt>
                <c:pt idx="16652">
                  <c:v>9.7073699999999997E-8</c:v>
                </c:pt>
                <c:pt idx="16653">
                  <c:v>9.7080000000000006E-8</c:v>
                </c:pt>
                <c:pt idx="16654">
                  <c:v>9.7086199999999998E-8</c:v>
                </c:pt>
                <c:pt idx="16655">
                  <c:v>9.7092499999999994E-8</c:v>
                </c:pt>
                <c:pt idx="16656">
                  <c:v>9.7098699999999998E-8</c:v>
                </c:pt>
                <c:pt idx="16657">
                  <c:v>9.7104999999999995E-8</c:v>
                </c:pt>
                <c:pt idx="16658">
                  <c:v>9.7111199999999999E-8</c:v>
                </c:pt>
                <c:pt idx="16659">
                  <c:v>9.7117499999999996E-8</c:v>
                </c:pt>
                <c:pt idx="16660">
                  <c:v>9.71237E-8</c:v>
                </c:pt>
                <c:pt idx="16661">
                  <c:v>9.7129999999999997E-8</c:v>
                </c:pt>
                <c:pt idx="16662">
                  <c:v>9.7136200000000001E-8</c:v>
                </c:pt>
                <c:pt idx="16663">
                  <c:v>9.7142499999999998E-8</c:v>
                </c:pt>
                <c:pt idx="16664">
                  <c:v>9.7148700000000002E-8</c:v>
                </c:pt>
                <c:pt idx="16665">
                  <c:v>9.7154999999999999E-8</c:v>
                </c:pt>
                <c:pt idx="16666">
                  <c:v>9.7161200000000003E-8</c:v>
                </c:pt>
                <c:pt idx="16667">
                  <c:v>9.71675E-8</c:v>
                </c:pt>
                <c:pt idx="16668">
                  <c:v>9.7173700000000004E-8</c:v>
                </c:pt>
                <c:pt idx="16669">
                  <c:v>9.7180000000000001E-8</c:v>
                </c:pt>
                <c:pt idx="16670">
                  <c:v>9.7186200000000005E-8</c:v>
                </c:pt>
                <c:pt idx="16671">
                  <c:v>9.7192500000000002E-8</c:v>
                </c:pt>
                <c:pt idx="16672">
                  <c:v>9.7198700000000006E-8</c:v>
                </c:pt>
                <c:pt idx="16673">
                  <c:v>9.7205000000000003E-8</c:v>
                </c:pt>
                <c:pt idx="16674">
                  <c:v>9.7211199999999994E-8</c:v>
                </c:pt>
                <c:pt idx="16675">
                  <c:v>9.7217500000000003E-8</c:v>
                </c:pt>
                <c:pt idx="16676">
                  <c:v>9.7223699999999995E-8</c:v>
                </c:pt>
                <c:pt idx="16677">
                  <c:v>9.7230000000000004E-8</c:v>
                </c:pt>
                <c:pt idx="16678">
                  <c:v>9.7236199999999996E-8</c:v>
                </c:pt>
                <c:pt idx="16679">
                  <c:v>9.7242500000000005E-8</c:v>
                </c:pt>
                <c:pt idx="16680">
                  <c:v>9.7248699999999997E-8</c:v>
                </c:pt>
                <c:pt idx="16681">
                  <c:v>9.7255000000000006E-8</c:v>
                </c:pt>
                <c:pt idx="16682">
                  <c:v>9.7261199999999997E-8</c:v>
                </c:pt>
                <c:pt idx="16683">
                  <c:v>9.7267499999999994E-8</c:v>
                </c:pt>
                <c:pt idx="16684">
                  <c:v>9.7273699999999998E-8</c:v>
                </c:pt>
                <c:pt idx="16685">
                  <c:v>9.7279999999999995E-8</c:v>
                </c:pt>
                <c:pt idx="16686">
                  <c:v>9.7286199999999999E-8</c:v>
                </c:pt>
                <c:pt idx="16687">
                  <c:v>9.7292499999999996E-8</c:v>
                </c:pt>
                <c:pt idx="16688">
                  <c:v>9.72987E-8</c:v>
                </c:pt>
                <c:pt idx="16689">
                  <c:v>9.7304999999999997E-8</c:v>
                </c:pt>
                <c:pt idx="16690">
                  <c:v>9.7311200000000001E-8</c:v>
                </c:pt>
                <c:pt idx="16691">
                  <c:v>9.7317499999999998E-8</c:v>
                </c:pt>
                <c:pt idx="16692">
                  <c:v>9.7323700000000002E-8</c:v>
                </c:pt>
                <c:pt idx="16693">
                  <c:v>9.7329999999999999E-8</c:v>
                </c:pt>
                <c:pt idx="16694">
                  <c:v>9.7336200000000003E-8</c:v>
                </c:pt>
                <c:pt idx="16695">
                  <c:v>9.73425E-8</c:v>
                </c:pt>
                <c:pt idx="16696">
                  <c:v>9.7348700000000004E-8</c:v>
                </c:pt>
                <c:pt idx="16697">
                  <c:v>9.7355000000000001E-8</c:v>
                </c:pt>
                <c:pt idx="16698">
                  <c:v>9.7361200000000005E-8</c:v>
                </c:pt>
                <c:pt idx="16699">
                  <c:v>9.7367500000000002E-8</c:v>
                </c:pt>
                <c:pt idx="16700">
                  <c:v>9.7373700000000006E-8</c:v>
                </c:pt>
                <c:pt idx="16701">
                  <c:v>9.7380000000000002E-8</c:v>
                </c:pt>
                <c:pt idx="16702">
                  <c:v>9.7386199999999994E-8</c:v>
                </c:pt>
                <c:pt idx="16703">
                  <c:v>9.7392500000000003E-8</c:v>
                </c:pt>
                <c:pt idx="16704">
                  <c:v>9.7398699999999995E-8</c:v>
                </c:pt>
                <c:pt idx="16705">
                  <c:v>9.7405000000000004E-8</c:v>
                </c:pt>
                <c:pt idx="16706">
                  <c:v>9.7411199999999995E-8</c:v>
                </c:pt>
                <c:pt idx="16707">
                  <c:v>9.7417500000000005E-8</c:v>
                </c:pt>
                <c:pt idx="16708">
                  <c:v>9.7423699999999996E-8</c:v>
                </c:pt>
                <c:pt idx="16709">
                  <c:v>9.7430000000000006E-8</c:v>
                </c:pt>
                <c:pt idx="16710">
                  <c:v>9.7436199999999997E-8</c:v>
                </c:pt>
                <c:pt idx="16711">
                  <c:v>9.7442499999999994E-8</c:v>
                </c:pt>
                <c:pt idx="16712">
                  <c:v>9.7448699999999998E-8</c:v>
                </c:pt>
                <c:pt idx="16713">
                  <c:v>9.7454999999999995E-8</c:v>
                </c:pt>
                <c:pt idx="16714">
                  <c:v>9.7461199999999999E-8</c:v>
                </c:pt>
                <c:pt idx="16715">
                  <c:v>9.7467499999999996E-8</c:v>
                </c:pt>
                <c:pt idx="16716">
                  <c:v>9.74737E-8</c:v>
                </c:pt>
                <c:pt idx="16717">
                  <c:v>9.7479999999999997E-8</c:v>
                </c:pt>
                <c:pt idx="16718">
                  <c:v>9.7486200000000001E-8</c:v>
                </c:pt>
                <c:pt idx="16719">
                  <c:v>9.7492499999999998E-8</c:v>
                </c:pt>
                <c:pt idx="16720">
                  <c:v>9.7498700000000002E-8</c:v>
                </c:pt>
                <c:pt idx="16721">
                  <c:v>9.7504999999999999E-8</c:v>
                </c:pt>
                <c:pt idx="16722">
                  <c:v>9.7511200000000003E-8</c:v>
                </c:pt>
                <c:pt idx="16723">
                  <c:v>9.75175E-8</c:v>
                </c:pt>
                <c:pt idx="16724">
                  <c:v>9.7523700000000004E-8</c:v>
                </c:pt>
                <c:pt idx="16725">
                  <c:v>9.753E-8</c:v>
                </c:pt>
                <c:pt idx="16726">
                  <c:v>9.7536200000000005E-8</c:v>
                </c:pt>
                <c:pt idx="16727">
                  <c:v>9.7542500000000001E-8</c:v>
                </c:pt>
                <c:pt idx="16728">
                  <c:v>9.7548700000000006E-8</c:v>
                </c:pt>
                <c:pt idx="16729">
                  <c:v>9.7555000000000002E-8</c:v>
                </c:pt>
                <c:pt idx="16730">
                  <c:v>9.7561199999999994E-8</c:v>
                </c:pt>
                <c:pt idx="16731">
                  <c:v>9.7567500000000003E-8</c:v>
                </c:pt>
                <c:pt idx="16732">
                  <c:v>9.7573699999999994E-8</c:v>
                </c:pt>
                <c:pt idx="16733">
                  <c:v>9.7580000000000004E-8</c:v>
                </c:pt>
                <c:pt idx="16734">
                  <c:v>9.7586199999999995E-8</c:v>
                </c:pt>
                <c:pt idx="16735">
                  <c:v>9.7592500000000005E-8</c:v>
                </c:pt>
                <c:pt idx="16736">
                  <c:v>9.7598699999999996E-8</c:v>
                </c:pt>
                <c:pt idx="16737">
                  <c:v>9.7605000000000006E-8</c:v>
                </c:pt>
                <c:pt idx="16738">
                  <c:v>9.7611199999999997E-8</c:v>
                </c:pt>
                <c:pt idx="16739">
                  <c:v>9.7617499999999994E-8</c:v>
                </c:pt>
                <c:pt idx="16740">
                  <c:v>9.7623699999999998E-8</c:v>
                </c:pt>
                <c:pt idx="16741">
                  <c:v>9.7629999999999995E-8</c:v>
                </c:pt>
                <c:pt idx="16742">
                  <c:v>9.7636199999999999E-8</c:v>
                </c:pt>
                <c:pt idx="16743">
                  <c:v>9.7642499999999996E-8</c:v>
                </c:pt>
                <c:pt idx="16744">
                  <c:v>9.76487E-8</c:v>
                </c:pt>
                <c:pt idx="16745">
                  <c:v>9.7654999999999997E-8</c:v>
                </c:pt>
                <c:pt idx="16746">
                  <c:v>9.7661200000000001E-8</c:v>
                </c:pt>
                <c:pt idx="16747">
                  <c:v>9.7667499999999998E-8</c:v>
                </c:pt>
                <c:pt idx="16748">
                  <c:v>9.7673700000000002E-8</c:v>
                </c:pt>
                <c:pt idx="16749">
                  <c:v>9.7679999999999999E-8</c:v>
                </c:pt>
                <c:pt idx="16750">
                  <c:v>9.7686200000000003E-8</c:v>
                </c:pt>
                <c:pt idx="16751">
                  <c:v>9.7692499999999999E-8</c:v>
                </c:pt>
                <c:pt idx="16752">
                  <c:v>9.7698700000000004E-8</c:v>
                </c:pt>
                <c:pt idx="16753">
                  <c:v>9.7705E-8</c:v>
                </c:pt>
                <c:pt idx="16754">
                  <c:v>9.7711200000000005E-8</c:v>
                </c:pt>
                <c:pt idx="16755">
                  <c:v>9.7717500000000001E-8</c:v>
                </c:pt>
                <c:pt idx="16756">
                  <c:v>9.7723700000000006E-8</c:v>
                </c:pt>
                <c:pt idx="16757">
                  <c:v>9.7730000000000002E-8</c:v>
                </c:pt>
                <c:pt idx="16758">
                  <c:v>9.7736199999999993E-8</c:v>
                </c:pt>
                <c:pt idx="16759">
                  <c:v>9.7742500000000003E-8</c:v>
                </c:pt>
                <c:pt idx="16760">
                  <c:v>9.7748699999999994E-8</c:v>
                </c:pt>
                <c:pt idx="16761">
                  <c:v>9.7755000000000004E-8</c:v>
                </c:pt>
                <c:pt idx="16762">
                  <c:v>9.7761199999999995E-8</c:v>
                </c:pt>
                <c:pt idx="16763">
                  <c:v>9.7767500000000005E-8</c:v>
                </c:pt>
                <c:pt idx="16764">
                  <c:v>9.7773699999999996E-8</c:v>
                </c:pt>
                <c:pt idx="16765">
                  <c:v>9.7780000000000006E-8</c:v>
                </c:pt>
                <c:pt idx="16766">
                  <c:v>9.7786199999999997E-8</c:v>
                </c:pt>
                <c:pt idx="16767">
                  <c:v>9.7792499999999994E-8</c:v>
                </c:pt>
                <c:pt idx="16768">
                  <c:v>9.7798699999999998E-8</c:v>
                </c:pt>
                <c:pt idx="16769">
                  <c:v>9.7804999999999995E-8</c:v>
                </c:pt>
                <c:pt idx="16770">
                  <c:v>9.7811199999999999E-8</c:v>
                </c:pt>
                <c:pt idx="16771">
                  <c:v>9.7817499999999996E-8</c:v>
                </c:pt>
                <c:pt idx="16772">
                  <c:v>9.78237E-8</c:v>
                </c:pt>
                <c:pt idx="16773">
                  <c:v>9.7829999999999997E-8</c:v>
                </c:pt>
                <c:pt idx="16774">
                  <c:v>9.7836200000000001E-8</c:v>
                </c:pt>
                <c:pt idx="16775">
                  <c:v>9.7842499999999997E-8</c:v>
                </c:pt>
                <c:pt idx="16776">
                  <c:v>9.7848700000000002E-8</c:v>
                </c:pt>
                <c:pt idx="16777">
                  <c:v>9.7854999999999998E-8</c:v>
                </c:pt>
                <c:pt idx="16778">
                  <c:v>9.7861200000000003E-8</c:v>
                </c:pt>
                <c:pt idx="16779">
                  <c:v>9.7867499999999999E-8</c:v>
                </c:pt>
                <c:pt idx="16780">
                  <c:v>9.7873700000000004E-8</c:v>
                </c:pt>
                <c:pt idx="16781">
                  <c:v>9.788E-8</c:v>
                </c:pt>
                <c:pt idx="16782">
                  <c:v>9.7886200000000005E-8</c:v>
                </c:pt>
                <c:pt idx="16783">
                  <c:v>9.7892500000000001E-8</c:v>
                </c:pt>
                <c:pt idx="16784">
                  <c:v>9.7898700000000006E-8</c:v>
                </c:pt>
                <c:pt idx="16785">
                  <c:v>9.7905000000000002E-8</c:v>
                </c:pt>
                <c:pt idx="16786">
                  <c:v>9.7911200000000007E-8</c:v>
                </c:pt>
                <c:pt idx="16787">
                  <c:v>9.7917500000000003E-8</c:v>
                </c:pt>
                <c:pt idx="16788">
                  <c:v>9.7923699999999994E-8</c:v>
                </c:pt>
                <c:pt idx="16789">
                  <c:v>9.7930000000000004E-8</c:v>
                </c:pt>
                <c:pt idx="16790">
                  <c:v>9.7936199999999995E-8</c:v>
                </c:pt>
                <c:pt idx="16791">
                  <c:v>9.7942500000000005E-8</c:v>
                </c:pt>
                <c:pt idx="16792">
                  <c:v>9.7948699999999996E-8</c:v>
                </c:pt>
                <c:pt idx="16793">
                  <c:v>9.7955000000000006E-8</c:v>
                </c:pt>
                <c:pt idx="16794">
                  <c:v>9.7961199999999997E-8</c:v>
                </c:pt>
                <c:pt idx="16795">
                  <c:v>9.7967499999999994E-8</c:v>
                </c:pt>
                <c:pt idx="16796">
                  <c:v>9.7973699999999998E-8</c:v>
                </c:pt>
                <c:pt idx="16797">
                  <c:v>9.7979999999999995E-8</c:v>
                </c:pt>
                <c:pt idx="16798">
                  <c:v>9.7986199999999999E-8</c:v>
                </c:pt>
                <c:pt idx="16799">
                  <c:v>9.7992499999999996E-8</c:v>
                </c:pt>
                <c:pt idx="16800">
                  <c:v>9.79987E-8</c:v>
                </c:pt>
                <c:pt idx="16801">
                  <c:v>9.8004999999999996E-8</c:v>
                </c:pt>
                <c:pt idx="16802">
                  <c:v>9.8011200000000001E-8</c:v>
                </c:pt>
                <c:pt idx="16803">
                  <c:v>9.8017499999999997E-8</c:v>
                </c:pt>
                <c:pt idx="16804">
                  <c:v>9.8023700000000002E-8</c:v>
                </c:pt>
                <c:pt idx="16805">
                  <c:v>9.8029999999999998E-8</c:v>
                </c:pt>
                <c:pt idx="16806">
                  <c:v>9.8036200000000003E-8</c:v>
                </c:pt>
                <c:pt idx="16807">
                  <c:v>9.8042499999999999E-8</c:v>
                </c:pt>
                <c:pt idx="16808">
                  <c:v>9.8048700000000004E-8</c:v>
                </c:pt>
                <c:pt idx="16809">
                  <c:v>9.8055E-8</c:v>
                </c:pt>
                <c:pt idx="16810">
                  <c:v>9.8061200000000005E-8</c:v>
                </c:pt>
                <c:pt idx="16811">
                  <c:v>9.8067500000000001E-8</c:v>
                </c:pt>
                <c:pt idx="16812">
                  <c:v>9.8073700000000006E-8</c:v>
                </c:pt>
                <c:pt idx="16813">
                  <c:v>9.8080000000000002E-8</c:v>
                </c:pt>
                <c:pt idx="16814">
                  <c:v>9.8086200000000006E-8</c:v>
                </c:pt>
                <c:pt idx="16815">
                  <c:v>9.8092500000000003E-8</c:v>
                </c:pt>
                <c:pt idx="16816">
                  <c:v>9.8098699999999994E-8</c:v>
                </c:pt>
                <c:pt idx="16817">
                  <c:v>9.8105000000000004E-8</c:v>
                </c:pt>
                <c:pt idx="16818">
                  <c:v>9.8111199999999995E-8</c:v>
                </c:pt>
                <c:pt idx="16819">
                  <c:v>9.8117500000000005E-8</c:v>
                </c:pt>
                <c:pt idx="16820">
                  <c:v>9.8123699999999996E-8</c:v>
                </c:pt>
                <c:pt idx="16821">
                  <c:v>9.8130000000000006E-8</c:v>
                </c:pt>
                <c:pt idx="16822">
                  <c:v>9.8136199999999997E-8</c:v>
                </c:pt>
                <c:pt idx="16823">
                  <c:v>9.8142499999999994E-8</c:v>
                </c:pt>
                <c:pt idx="16824">
                  <c:v>9.8148699999999998E-8</c:v>
                </c:pt>
                <c:pt idx="16825">
                  <c:v>9.8154999999999995E-8</c:v>
                </c:pt>
                <c:pt idx="16826">
                  <c:v>9.8161199999999999E-8</c:v>
                </c:pt>
                <c:pt idx="16827">
                  <c:v>9.8167499999999995E-8</c:v>
                </c:pt>
                <c:pt idx="16828">
                  <c:v>9.81737E-8</c:v>
                </c:pt>
                <c:pt idx="16829">
                  <c:v>9.8179999999999996E-8</c:v>
                </c:pt>
                <c:pt idx="16830">
                  <c:v>9.8186200000000001E-8</c:v>
                </c:pt>
                <c:pt idx="16831">
                  <c:v>9.8192499999999997E-8</c:v>
                </c:pt>
                <c:pt idx="16832">
                  <c:v>9.8198700000000002E-8</c:v>
                </c:pt>
                <c:pt idx="16833">
                  <c:v>9.8204999999999998E-8</c:v>
                </c:pt>
                <c:pt idx="16834">
                  <c:v>9.8211200000000003E-8</c:v>
                </c:pt>
                <c:pt idx="16835">
                  <c:v>9.8217499999999999E-8</c:v>
                </c:pt>
                <c:pt idx="16836">
                  <c:v>9.8223700000000004E-8</c:v>
                </c:pt>
                <c:pt idx="16837">
                  <c:v>9.823E-8</c:v>
                </c:pt>
                <c:pt idx="16838">
                  <c:v>9.8236200000000005E-8</c:v>
                </c:pt>
                <c:pt idx="16839">
                  <c:v>9.8242500000000001E-8</c:v>
                </c:pt>
                <c:pt idx="16840">
                  <c:v>9.8248700000000005E-8</c:v>
                </c:pt>
                <c:pt idx="16841">
                  <c:v>9.8255000000000002E-8</c:v>
                </c:pt>
                <c:pt idx="16842">
                  <c:v>9.8261200000000006E-8</c:v>
                </c:pt>
                <c:pt idx="16843">
                  <c:v>9.8267500000000003E-8</c:v>
                </c:pt>
                <c:pt idx="16844">
                  <c:v>9.8273699999999994E-8</c:v>
                </c:pt>
                <c:pt idx="16845">
                  <c:v>9.8280000000000004E-8</c:v>
                </c:pt>
                <c:pt idx="16846">
                  <c:v>9.8286199999999995E-8</c:v>
                </c:pt>
                <c:pt idx="16847">
                  <c:v>9.8292500000000005E-8</c:v>
                </c:pt>
                <c:pt idx="16848">
                  <c:v>9.8298699999999996E-8</c:v>
                </c:pt>
                <c:pt idx="16849">
                  <c:v>9.8305000000000006E-8</c:v>
                </c:pt>
                <c:pt idx="16850">
                  <c:v>9.8311199999999997E-8</c:v>
                </c:pt>
                <c:pt idx="16851">
                  <c:v>9.8317499999999993E-8</c:v>
                </c:pt>
                <c:pt idx="16852">
                  <c:v>9.8323699999999998E-8</c:v>
                </c:pt>
                <c:pt idx="16853">
                  <c:v>9.8329999999999994E-8</c:v>
                </c:pt>
                <c:pt idx="16854">
                  <c:v>9.8336199999999999E-8</c:v>
                </c:pt>
                <c:pt idx="16855">
                  <c:v>9.8342499999999995E-8</c:v>
                </c:pt>
                <c:pt idx="16856">
                  <c:v>9.83487E-8</c:v>
                </c:pt>
                <c:pt idx="16857">
                  <c:v>9.8354999999999996E-8</c:v>
                </c:pt>
                <c:pt idx="16858">
                  <c:v>9.8361200000000001E-8</c:v>
                </c:pt>
                <c:pt idx="16859">
                  <c:v>9.8367499999999997E-8</c:v>
                </c:pt>
                <c:pt idx="16860">
                  <c:v>9.8373700000000002E-8</c:v>
                </c:pt>
                <c:pt idx="16861">
                  <c:v>9.8379999999999998E-8</c:v>
                </c:pt>
                <c:pt idx="16862">
                  <c:v>9.8386200000000003E-8</c:v>
                </c:pt>
                <c:pt idx="16863">
                  <c:v>9.8392499999999999E-8</c:v>
                </c:pt>
                <c:pt idx="16864">
                  <c:v>9.8398700000000003E-8</c:v>
                </c:pt>
                <c:pt idx="16865">
                  <c:v>9.8405E-8</c:v>
                </c:pt>
                <c:pt idx="16866">
                  <c:v>9.8411200000000004E-8</c:v>
                </c:pt>
                <c:pt idx="16867">
                  <c:v>9.8417500000000001E-8</c:v>
                </c:pt>
                <c:pt idx="16868">
                  <c:v>9.8423700000000005E-8</c:v>
                </c:pt>
                <c:pt idx="16869">
                  <c:v>9.8430000000000002E-8</c:v>
                </c:pt>
                <c:pt idx="16870">
                  <c:v>9.8436200000000006E-8</c:v>
                </c:pt>
                <c:pt idx="16871">
                  <c:v>9.8442500000000003E-8</c:v>
                </c:pt>
                <c:pt idx="16872">
                  <c:v>9.8448699999999994E-8</c:v>
                </c:pt>
                <c:pt idx="16873">
                  <c:v>9.8455000000000004E-8</c:v>
                </c:pt>
                <c:pt idx="16874">
                  <c:v>9.8461199999999995E-8</c:v>
                </c:pt>
                <c:pt idx="16875">
                  <c:v>9.8467500000000005E-8</c:v>
                </c:pt>
                <c:pt idx="16876">
                  <c:v>9.8473699999999996E-8</c:v>
                </c:pt>
                <c:pt idx="16877">
                  <c:v>9.8480000000000006E-8</c:v>
                </c:pt>
                <c:pt idx="16878">
                  <c:v>9.8486199999999997E-8</c:v>
                </c:pt>
                <c:pt idx="16879">
                  <c:v>9.8492499999999993E-8</c:v>
                </c:pt>
                <c:pt idx="16880">
                  <c:v>9.8498699999999998E-8</c:v>
                </c:pt>
                <c:pt idx="16881">
                  <c:v>9.8504999999999994E-8</c:v>
                </c:pt>
                <c:pt idx="16882">
                  <c:v>9.8511199999999999E-8</c:v>
                </c:pt>
                <c:pt idx="16883">
                  <c:v>9.8517499999999995E-8</c:v>
                </c:pt>
                <c:pt idx="16884">
                  <c:v>9.85237E-8</c:v>
                </c:pt>
                <c:pt idx="16885">
                  <c:v>9.8529999999999996E-8</c:v>
                </c:pt>
                <c:pt idx="16886">
                  <c:v>9.8536200000000001E-8</c:v>
                </c:pt>
                <c:pt idx="16887">
                  <c:v>9.8542499999999997E-8</c:v>
                </c:pt>
                <c:pt idx="16888">
                  <c:v>9.8548700000000002E-8</c:v>
                </c:pt>
                <c:pt idx="16889">
                  <c:v>9.8554999999999998E-8</c:v>
                </c:pt>
                <c:pt idx="16890">
                  <c:v>9.8561200000000002E-8</c:v>
                </c:pt>
                <c:pt idx="16891">
                  <c:v>9.8567499999999999E-8</c:v>
                </c:pt>
                <c:pt idx="16892">
                  <c:v>9.8573700000000003E-8</c:v>
                </c:pt>
                <c:pt idx="16893">
                  <c:v>9.858E-8</c:v>
                </c:pt>
                <c:pt idx="16894">
                  <c:v>9.8586200000000004E-8</c:v>
                </c:pt>
                <c:pt idx="16895">
                  <c:v>9.8592500000000001E-8</c:v>
                </c:pt>
                <c:pt idx="16896">
                  <c:v>9.8598700000000005E-8</c:v>
                </c:pt>
                <c:pt idx="16897">
                  <c:v>9.8605000000000002E-8</c:v>
                </c:pt>
                <c:pt idx="16898">
                  <c:v>9.8611200000000006E-8</c:v>
                </c:pt>
                <c:pt idx="16899">
                  <c:v>9.8617500000000003E-8</c:v>
                </c:pt>
                <c:pt idx="16900">
                  <c:v>9.8623699999999994E-8</c:v>
                </c:pt>
                <c:pt idx="16901">
                  <c:v>9.8630000000000004E-8</c:v>
                </c:pt>
                <c:pt idx="16902">
                  <c:v>9.8636199999999995E-8</c:v>
                </c:pt>
                <c:pt idx="16903">
                  <c:v>9.8642500000000005E-8</c:v>
                </c:pt>
                <c:pt idx="16904">
                  <c:v>9.8648699999999996E-8</c:v>
                </c:pt>
                <c:pt idx="16905">
                  <c:v>9.8655000000000006E-8</c:v>
                </c:pt>
                <c:pt idx="16906">
                  <c:v>9.8661199999999997E-8</c:v>
                </c:pt>
                <c:pt idx="16907">
                  <c:v>9.8667500000000007E-8</c:v>
                </c:pt>
                <c:pt idx="16908">
                  <c:v>9.8673699999999998E-8</c:v>
                </c:pt>
                <c:pt idx="16909">
                  <c:v>9.8679999999999994E-8</c:v>
                </c:pt>
                <c:pt idx="16910">
                  <c:v>9.8686199999999999E-8</c:v>
                </c:pt>
                <c:pt idx="16911">
                  <c:v>9.8692499999999995E-8</c:v>
                </c:pt>
                <c:pt idx="16912">
                  <c:v>9.86987E-8</c:v>
                </c:pt>
                <c:pt idx="16913">
                  <c:v>9.8704999999999996E-8</c:v>
                </c:pt>
                <c:pt idx="16914">
                  <c:v>9.8711200000000001E-8</c:v>
                </c:pt>
                <c:pt idx="16915">
                  <c:v>9.8717499999999997E-8</c:v>
                </c:pt>
                <c:pt idx="16916">
                  <c:v>9.8723700000000001E-8</c:v>
                </c:pt>
                <c:pt idx="16917">
                  <c:v>9.8729999999999998E-8</c:v>
                </c:pt>
                <c:pt idx="16918">
                  <c:v>9.8736200000000002E-8</c:v>
                </c:pt>
                <c:pt idx="16919">
                  <c:v>9.8742499999999999E-8</c:v>
                </c:pt>
                <c:pt idx="16920">
                  <c:v>9.8748700000000003E-8</c:v>
                </c:pt>
                <c:pt idx="16921">
                  <c:v>9.8755E-8</c:v>
                </c:pt>
                <c:pt idx="16922">
                  <c:v>9.8761200000000004E-8</c:v>
                </c:pt>
                <c:pt idx="16923">
                  <c:v>9.8767500000000001E-8</c:v>
                </c:pt>
                <c:pt idx="16924">
                  <c:v>9.8773700000000005E-8</c:v>
                </c:pt>
                <c:pt idx="16925">
                  <c:v>9.8780000000000002E-8</c:v>
                </c:pt>
                <c:pt idx="16926">
                  <c:v>9.8786200000000006E-8</c:v>
                </c:pt>
                <c:pt idx="16927">
                  <c:v>9.8792500000000003E-8</c:v>
                </c:pt>
                <c:pt idx="16928">
                  <c:v>9.8798699999999994E-8</c:v>
                </c:pt>
                <c:pt idx="16929">
                  <c:v>9.8805000000000004E-8</c:v>
                </c:pt>
                <c:pt idx="16930">
                  <c:v>9.8811199999999995E-8</c:v>
                </c:pt>
                <c:pt idx="16931">
                  <c:v>9.8817500000000005E-8</c:v>
                </c:pt>
                <c:pt idx="16932">
                  <c:v>9.8823699999999996E-8</c:v>
                </c:pt>
                <c:pt idx="16933">
                  <c:v>9.8830000000000006E-8</c:v>
                </c:pt>
                <c:pt idx="16934">
                  <c:v>9.8836199999999997E-8</c:v>
                </c:pt>
                <c:pt idx="16935">
                  <c:v>9.8842500000000006E-8</c:v>
                </c:pt>
                <c:pt idx="16936">
                  <c:v>9.8848699999999998E-8</c:v>
                </c:pt>
                <c:pt idx="16937">
                  <c:v>9.8854999999999994E-8</c:v>
                </c:pt>
                <c:pt idx="16938">
                  <c:v>9.8861199999999999E-8</c:v>
                </c:pt>
                <c:pt idx="16939">
                  <c:v>9.8867499999999995E-8</c:v>
                </c:pt>
                <c:pt idx="16940">
                  <c:v>9.8873699999999999E-8</c:v>
                </c:pt>
                <c:pt idx="16941">
                  <c:v>9.8879999999999996E-8</c:v>
                </c:pt>
                <c:pt idx="16942">
                  <c:v>9.88862E-8</c:v>
                </c:pt>
                <c:pt idx="16943">
                  <c:v>9.8892499999999997E-8</c:v>
                </c:pt>
                <c:pt idx="16944">
                  <c:v>9.8898700000000001E-8</c:v>
                </c:pt>
                <c:pt idx="16945">
                  <c:v>9.8904999999999998E-8</c:v>
                </c:pt>
                <c:pt idx="16946">
                  <c:v>9.8911200000000002E-8</c:v>
                </c:pt>
                <c:pt idx="16947">
                  <c:v>9.8917499999999999E-8</c:v>
                </c:pt>
                <c:pt idx="16948">
                  <c:v>9.8923700000000003E-8</c:v>
                </c:pt>
                <c:pt idx="16949">
                  <c:v>9.893E-8</c:v>
                </c:pt>
                <c:pt idx="16950">
                  <c:v>9.8936200000000004E-8</c:v>
                </c:pt>
                <c:pt idx="16951">
                  <c:v>9.8942500000000001E-8</c:v>
                </c:pt>
                <c:pt idx="16952">
                  <c:v>9.8948700000000005E-8</c:v>
                </c:pt>
                <c:pt idx="16953">
                  <c:v>9.8955000000000002E-8</c:v>
                </c:pt>
                <c:pt idx="16954">
                  <c:v>9.8961200000000006E-8</c:v>
                </c:pt>
                <c:pt idx="16955">
                  <c:v>9.8967500000000003E-8</c:v>
                </c:pt>
                <c:pt idx="16956">
                  <c:v>9.8973699999999994E-8</c:v>
                </c:pt>
                <c:pt idx="16957">
                  <c:v>9.8980000000000004E-8</c:v>
                </c:pt>
                <c:pt idx="16958">
                  <c:v>9.8986199999999995E-8</c:v>
                </c:pt>
                <c:pt idx="16959">
                  <c:v>9.8992500000000004E-8</c:v>
                </c:pt>
                <c:pt idx="16960">
                  <c:v>9.8998699999999996E-8</c:v>
                </c:pt>
                <c:pt idx="16961">
                  <c:v>9.9005000000000005E-8</c:v>
                </c:pt>
                <c:pt idx="16962">
                  <c:v>9.9011199999999997E-8</c:v>
                </c:pt>
                <c:pt idx="16963">
                  <c:v>9.9017500000000006E-8</c:v>
                </c:pt>
                <c:pt idx="16964">
                  <c:v>9.9023699999999998E-8</c:v>
                </c:pt>
                <c:pt idx="16965">
                  <c:v>9.9029999999999994E-8</c:v>
                </c:pt>
                <c:pt idx="16966">
                  <c:v>9.9036199999999998E-8</c:v>
                </c:pt>
                <c:pt idx="16967">
                  <c:v>9.9042499999999995E-8</c:v>
                </c:pt>
                <c:pt idx="16968">
                  <c:v>9.9048699999999999E-8</c:v>
                </c:pt>
                <c:pt idx="16969">
                  <c:v>9.9054999999999996E-8</c:v>
                </c:pt>
                <c:pt idx="16970">
                  <c:v>9.90612E-8</c:v>
                </c:pt>
                <c:pt idx="16971">
                  <c:v>9.9067499999999997E-8</c:v>
                </c:pt>
                <c:pt idx="16972">
                  <c:v>9.9073700000000001E-8</c:v>
                </c:pt>
                <c:pt idx="16973">
                  <c:v>9.9079999999999998E-8</c:v>
                </c:pt>
                <c:pt idx="16974">
                  <c:v>9.9086200000000002E-8</c:v>
                </c:pt>
                <c:pt idx="16975">
                  <c:v>9.9092499999999999E-8</c:v>
                </c:pt>
                <c:pt idx="16976">
                  <c:v>9.9098700000000003E-8</c:v>
                </c:pt>
                <c:pt idx="16977">
                  <c:v>9.9105E-8</c:v>
                </c:pt>
                <c:pt idx="16978">
                  <c:v>9.9111200000000004E-8</c:v>
                </c:pt>
                <c:pt idx="16979">
                  <c:v>9.9117500000000001E-8</c:v>
                </c:pt>
                <c:pt idx="16980">
                  <c:v>9.9123700000000005E-8</c:v>
                </c:pt>
                <c:pt idx="16981">
                  <c:v>9.9130000000000002E-8</c:v>
                </c:pt>
                <c:pt idx="16982">
                  <c:v>9.9136200000000006E-8</c:v>
                </c:pt>
                <c:pt idx="16983">
                  <c:v>9.9142500000000003E-8</c:v>
                </c:pt>
                <c:pt idx="16984">
                  <c:v>9.9148699999999994E-8</c:v>
                </c:pt>
                <c:pt idx="16985">
                  <c:v>9.9155000000000003E-8</c:v>
                </c:pt>
                <c:pt idx="16986">
                  <c:v>9.9161199999999995E-8</c:v>
                </c:pt>
                <c:pt idx="16987">
                  <c:v>9.9167500000000004E-8</c:v>
                </c:pt>
                <c:pt idx="16988">
                  <c:v>9.9173699999999996E-8</c:v>
                </c:pt>
                <c:pt idx="16989">
                  <c:v>9.9180000000000005E-8</c:v>
                </c:pt>
                <c:pt idx="16990">
                  <c:v>9.9186199999999996E-8</c:v>
                </c:pt>
                <c:pt idx="16991">
                  <c:v>9.9192500000000006E-8</c:v>
                </c:pt>
                <c:pt idx="16992">
                  <c:v>9.9198699999999997E-8</c:v>
                </c:pt>
                <c:pt idx="16993">
                  <c:v>9.9204999999999994E-8</c:v>
                </c:pt>
                <c:pt idx="16994">
                  <c:v>9.9211199999999998E-8</c:v>
                </c:pt>
                <c:pt idx="16995">
                  <c:v>9.9217499999999995E-8</c:v>
                </c:pt>
                <c:pt idx="16996">
                  <c:v>9.9223699999999999E-8</c:v>
                </c:pt>
                <c:pt idx="16997">
                  <c:v>9.9229999999999996E-8</c:v>
                </c:pt>
                <c:pt idx="16998">
                  <c:v>9.92362E-8</c:v>
                </c:pt>
                <c:pt idx="16999">
                  <c:v>9.9242499999999997E-8</c:v>
                </c:pt>
                <c:pt idx="17000">
                  <c:v>9.9248700000000001E-8</c:v>
                </c:pt>
                <c:pt idx="17001">
                  <c:v>9.9254999999999998E-8</c:v>
                </c:pt>
                <c:pt idx="17002">
                  <c:v>9.9261200000000002E-8</c:v>
                </c:pt>
                <c:pt idx="17003">
                  <c:v>9.9267499999999999E-8</c:v>
                </c:pt>
                <c:pt idx="17004">
                  <c:v>9.9273700000000003E-8</c:v>
                </c:pt>
                <c:pt idx="17005">
                  <c:v>9.928E-8</c:v>
                </c:pt>
                <c:pt idx="17006">
                  <c:v>9.9286200000000004E-8</c:v>
                </c:pt>
                <c:pt idx="17007">
                  <c:v>9.9292500000000001E-8</c:v>
                </c:pt>
                <c:pt idx="17008">
                  <c:v>9.9298700000000005E-8</c:v>
                </c:pt>
                <c:pt idx="17009">
                  <c:v>9.9305000000000001E-8</c:v>
                </c:pt>
                <c:pt idx="17010">
                  <c:v>9.9311200000000006E-8</c:v>
                </c:pt>
                <c:pt idx="17011">
                  <c:v>9.9317500000000002E-8</c:v>
                </c:pt>
                <c:pt idx="17012">
                  <c:v>9.9323699999999994E-8</c:v>
                </c:pt>
                <c:pt idx="17013">
                  <c:v>9.9330000000000003E-8</c:v>
                </c:pt>
                <c:pt idx="17014">
                  <c:v>9.9336199999999995E-8</c:v>
                </c:pt>
                <c:pt idx="17015">
                  <c:v>9.9342500000000004E-8</c:v>
                </c:pt>
                <c:pt idx="17016">
                  <c:v>9.9348699999999995E-8</c:v>
                </c:pt>
                <c:pt idx="17017">
                  <c:v>9.9355000000000005E-8</c:v>
                </c:pt>
                <c:pt idx="17018">
                  <c:v>9.9361199999999996E-8</c:v>
                </c:pt>
                <c:pt idx="17019">
                  <c:v>9.9367500000000006E-8</c:v>
                </c:pt>
                <c:pt idx="17020">
                  <c:v>9.9373699999999997E-8</c:v>
                </c:pt>
                <c:pt idx="17021">
                  <c:v>9.9379999999999994E-8</c:v>
                </c:pt>
                <c:pt idx="17022">
                  <c:v>9.9386199999999998E-8</c:v>
                </c:pt>
                <c:pt idx="17023">
                  <c:v>9.9392499999999995E-8</c:v>
                </c:pt>
                <c:pt idx="17024">
                  <c:v>9.9398699999999999E-8</c:v>
                </c:pt>
                <c:pt idx="17025">
                  <c:v>9.9404999999999996E-8</c:v>
                </c:pt>
                <c:pt idx="17026">
                  <c:v>9.94112E-8</c:v>
                </c:pt>
                <c:pt idx="17027">
                  <c:v>9.9417499999999997E-8</c:v>
                </c:pt>
                <c:pt idx="17028">
                  <c:v>9.9423700000000001E-8</c:v>
                </c:pt>
                <c:pt idx="17029">
                  <c:v>9.9429999999999998E-8</c:v>
                </c:pt>
                <c:pt idx="17030">
                  <c:v>9.9436200000000002E-8</c:v>
                </c:pt>
                <c:pt idx="17031">
                  <c:v>9.9442499999999999E-8</c:v>
                </c:pt>
                <c:pt idx="17032">
                  <c:v>9.9448700000000003E-8</c:v>
                </c:pt>
                <c:pt idx="17033">
                  <c:v>9.9455E-8</c:v>
                </c:pt>
                <c:pt idx="17034">
                  <c:v>9.9461200000000004E-8</c:v>
                </c:pt>
                <c:pt idx="17035">
                  <c:v>9.94675E-8</c:v>
                </c:pt>
                <c:pt idx="17036">
                  <c:v>9.9473700000000005E-8</c:v>
                </c:pt>
                <c:pt idx="17037">
                  <c:v>9.9480000000000001E-8</c:v>
                </c:pt>
                <c:pt idx="17038">
                  <c:v>9.9486200000000006E-8</c:v>
                </c:pt>
                <c:pt idx="17039">
                  <c:v>9.9492500000000002E-8</c:v>
                </c:pt>
                <c:pt idx="17040">
                  <c:v>9.9498699999999993E-8</c:v>
                </c:pt>
                <c:pt idx="17041">
                  <c:v>9.9505000000000003E-8</c:v>
                </c:pt>
                <c:pt idx="17042">
                  <c:v>9.9511199999999994E-8</c:v>
                </c:pt>
                <c:pt idx="17043">
                  <c:v>9.9517500000000004E-8</c:v>
                </c:pt>
                <c:pt idx="17044">
                  <c:v>9.9523699999999995E-8</c:v>
                </c:pt>
                <c:pt idx="17045">
                  <c:v>9.9530000000000005E-8</c:v>
                </c:pt>
                <c:pt idx="17046">
                  <c:v>9.9536199999999996E-8</c:v>
                </c:pt>
                <c:pt idx="17047">
                  <c:v>9.9542500000000006E-8</c:v>
                </c:pt>
                <c:pt idx="17048">
                  <c:v>9.9548699999999997E-8</c:v>
                </c:pt>
                <c:pt idx="17049">
                  <c:v>9.9554999999999994E-8</c:v>
                </c:pt>
                <c:pt idx="17050">
                  <c:v>9.9561199999999998E-8</c:v>
                </c:pt>
                <c:pt idx="17051">
                  <c:v>9.9567499999999995E-8</c:v>
                </c:pt>
                <c:pt idx="17052">
                  <c:v>9.9573699999999999E-8</c:v>
                </c:pt>
                <c:pt idx="17053">
                  <c:v>9.9579999999999996E-8</c:v>
                </c:pt>
                <c:pt idx="17054">
                  <c:v>9.95862E-8</c:v>
                </c:pt>
                <c:pt idx="17055">
                  <c:v>9.9592499999999997E-8</c:v>
                </c:pt>
                <c:pt idx="17056">
                  <c:v>9.9598700000000001E-8</c:v>
                </c:pt>
                <c:pt idx="17057">
                  <c:v>9.9604999999999998E-8</c:v>
                </c:pt>
                <c:pt idx="17058">
                  <c:v>9.9611200000000002E-8</c:v>
                </c:pt>
                <c:pt idx="17059">
                  <c:v>9.9617499999999999E-8</c:v>
                </c:pt>
                <c:pt idx="17060">
                  <c:v>9.9623700000000003E-8</c:v>
                </c:pt>
                <c:pt idx="17061">
                  <c:v>9.9629999999999999E-8</c:v>
                </c:pt>
                <c:pt idx="17062">
                  <c:v>9.9636200000000004E-8</c:v>
                </c:pt>
                <c:pt idx="17063">
                  <c:v>9.96425E-8</c:v>
                </c:pt>
                <c:pt idx="17064">
                  <c:v>9.9648700000000005E-8</c:v>
                </c:pt>
                <c:pt idx="17065">
                  <c:v>9.9655000000000001E-8</c:v>
                </c:pt>
                <c:pt idx="17066">
                  <c:v>9.9661200000000006E-8</c:v>
                </c:pt>
                <c:pt idx="17067">
                  <c:v>9.9667500000000002E-8</c:v>
                </c:pt>
                <c:pt idx="17068">
                  <c:v>9.9673699999999993E-8</c:v>
                </c:pt>
                <c:pt idx="17069">
                  <c:v>9.9680000000000003E-8</c:v>
                </c:pt>
                <c:pt idx="17070">
                  <c:v>9.9686199999999994E-8</c:v>
                </c:pt>
                <c:pt idx="17071">
                  <c:v>9.9692500000000004E-8</c:v>
                </c:pt>
                <c:pt idx="17072">
                  <c:v>9.9698699999999995E-8</c:v>
                </c:pt>
                <c:pt idx="17073">
                  <c:v>9.9705000000000005E-8</c:v>
                </c:pt>
                <c:pt idx="17074">
                  <c:v>9.9711199999999996E-8</c:v>
                </c:pt>
                <c:pt idx="17075">
                  <c:v>9.9717500000000006E-8</c:v>
                </c:pt>
                <c:pt idx="17076">
                  <c:v>9.9723699999999997E-8</c:v>
                </c:pt>
                <c:pt idx="17077">
                  <c:v>9.9729999999999994E-8</c:v>
                </c:pt>
                <c:pt idx="17078">
                  <c:v>9.9736199999999998E-8</c:v>
                </c:pt>
                <c:pt idx="17079">
                  <c:v>9.9742499999999995E-8</c:v>
                </c:pt>
                <c:pt idx="17080">
                  <c:v>9.9748699999999999E-8</c:v>
                </c:pt>
                <c:pt idx="17081">
                  <c:v>9.9754999999999996E-8</c:v>
                </c:pt>
                <c:pt idx="17082">
                  <c:v>9.97612E-8</c:v>
                </c:pt>
                <c:pt idx="17083">
                  <c:v>9.9767499999999997E-8</c:v>
                </c:pt>
                <c:pt idx="17084">
                  <c:v>9.9773700000000001E-8</c:v>
                </c:pt>
                <c:pt idx="17085">
                  <c:v>9.9779999999999997E-8</c:v>
                </c:pt>
                <c:pt idx="17086">
                  <c:v>9.9786200000000002E-8</c:v>
                </c:pt>
                <c:pt idx="17087">
                  <c:v>9.9792499999999998E-8</c:v>
                </c:pt>
                <c:pt idx="17088">
                  <c:v>9.9798700000000003E-8</c:v>
                </c:pt>
                <c:pt idx="17089">
                  <c:v>9.9804999999999999E-8</c:v>
                </c:pt>
                <c:pt idx="17090">
                  <c:v>9.9811200000000004E-8</c:v>
                </c:pt>
                <c:pt idx="17091">
                  <c:v>9.98175E-8</c:v>
                </c:pt>
                <c:pt idx="17092">
                  <c:v>9.9823700000000005E-8</c:v>
                </c:pt>
                <c:pt idx="17093">
                  <c:v>9.9830000000000001E-8</c:v>
                </c:pt>
                <c:pt idx="17094">
                  <c:v>9.9836200000000006E-8</c:v>
                </c:pt>
                <c:pt idx="17095">
                  <c:v>9.9842500000000002E-8</c:v>
                </c:pt>
                <c:pt idx="17096">
                  <c:v>9.9848700000000007E-8</c:v>
                </c:pt>
                <c:pt idx="17097">
                  <c:v>9.9855000000000003E-8</c:v>
                </c:pt>
                <c:pt idx="17098">
                  <c:v>9.9861199999999994E-8</c:v>
                </c:pt>
                <c:pt idx="17099">
                  <c:v>9.9867500000000004E-8</c:v>
                </c:pt>
                <c:pt idx="17100">
                  <c:v>9.9873699999999995E-8</c:v>
                </c:pt>
                <c:pt idx="17101">
                  <c:v>9.9880000000000005E-8</c:v>
                </c:pt>
                <c:pt idx="17102">
                  <c:v>9.9886199999999996E-8</c:v>
                </c:pt>
                <c:pt idx="17103">
                  <c:v>9.9892500000000006E-8</c:v>
                </c:pt>
                <c:pt idx="17104">
                  <c:v>9.9898699999999997E-8</c:v>
                </c:pt>
                <c:pt idx="17105">
                  <c:v>9.9904999999999994E-8</c:v>
                </c:pt>
                <c:pt idx="17106">
                  <c:v>9.9911199999999998E-8</c:v>
                </c:pt>
                <c:pt idx="17107">
                  <c:v>9.9917499999999995E-8</c:v>
                </c:pt>
                <c:pt idx="17108">
                  <c:v>9.9923699999999999E-8</c:v>
                </c:pt>
                <c:pt idx="17109">
                  <c:v>9.9929999999999996E-8</c:v>
                </c:pt>
                <c:pt idx="17110">
                  <c:v>9.99362E-8</c:v>
                </c:pt>
                <c:pt idx="17111">
                  <c:v>9.9942499999999996E-8</c:v>
                </c:pt>
                <c:pt idx="17112">
                  <c:v>9.9948700000000001E-8</c:v>
                </c:pt>
                <c:pt idx="17113">
                  <c:v>9.9954999999999997E-8</c:v>
                </c:pt>
                <c:pt idx="17114">
                  <c:v>9.9961200000000002E-8</c:v>
                </c:pt>
                <c:pt idx="17115">
                  <c:v>9.9967499999999998E-8</c:v>
                </c:pt>
                <c:pt idx="17116">
                  <c:v>9.9973700000000003E-8</c:v>
                </c:pt>
                <c:pt idx="17117">
                  <c:v>9.9979999999999999E-8</c:v>
                </c:pt>
                <c:pt idx="17118">
                  <c:v>9.9986200000000004E-8</c:v>
                </c:pt>
                <c:pt idx="17119">
                  <c:v>9.99925E-8</c:v>
                </c:pt>
                <c:pt idx="17120">
                  <c:v>9.9998700000000005E-8</c:v>
                </c:pt>
                <c:pt idx="17121">
                  <c:v>1.00005E-7</c:v>
                </c:pt>
                <c:pt idx="17122">
                  <c:v>1.0001120000000001E-7</c:v>
                </c:pt>
                <c:pt idx="17123">
                  <c:v>1.000175E-7</c:v>
                </c:pt>
                <c:pt idx="17124">
                  <c:v>1.0002370000000001E-7</c:v>
                </c:pt>
                <c:pt idx="17125">
                  <c:v>1.0003E-7</c:v>
                </c:pt>
                <c:pt idx="17126">
                  <c:v>1.0003619999999999E-7</c:v>
                </c:pt>
                <c:pt idx="17127">
                  <c:v>1.000425E-7</c:v>
                </c:pt>
                <c:pt idx="17128">
                  <c:v>1.000487E-7</c:v>
                </c:pt>
                <c:pt idx="17129">
                  <c:v>1.00055E-7</c:v>
                </c:pt>
                <c:pt idx="17130">
                  <c:v>1.000612E-7</c:v>
                </c:pt>
                <c:pt idx="17131">
                  <c:v>1.0006750000000001E-7</c:v>
                </c:pt>
                <c:pt idx="17132">
                  <c:v>1.000737E-7</c:v>
                </c:pt>
                <c:pt idx="17133">
                  <c:v>1.0007999999999999E-7</c:v>
                </c:pt>
                <c:pt idx="17134">
                  <c:v>1.000862E-7</c:v>
                </c:pt>
                <c:pt idx="17135">
                  <c:v>1.0009249999999999E-7</c:v>
                </c:pt>
                <c:pt idx="17136">
                  <c:v>1.000987E-7</c:v>
                </c:pt>
                <c:pt idx="17137">
                  <c:v>1.00105E-7</c:v>
                </c:pt>
                <c:pt idx="17138">
                  <c:v>1.001112E-7</c:v>
                </c:pt>
                <c:pt idx="17139">
                  <c:v>1.001175E-7</c:v>
                </c:pt>
                <c:pt idx="17140">
                  <c:v>1.001237E-7</c:v>
                </c:pt>
                <c:pt idx="17141">
                  <c:v>1.0013E-7</c:v>
                </c:pt>
                <c:pt idx="17142">
                  <c:v>1.001362E-7</c:v>
                </c:pt>
                <c:pt idx="17143">
                  <c:v>1.001425E-7</c:v>
                </c:pt>
                <c:pt idx="17144">
                  <c:v>1.001487E-7</c:v>
                </c:pt>
                <c:pt idx="17145">
                  <c:v>1.00155E-7</c:v>
                </c:pt>
                <c:pt idx="17146">
                  <c:v>1.001612E-7</c:v>
                </c:pt>
                <c:pt idx="17147">
                  <c:v>1.001675E-7</c:v>
                </c:pt>
                <c:pt idx="17148">
                  <c:v>1.001737E-7</c:v>
                </c:pt>
                <c:pt idx="17149">
                  <c:v>1.0018E-7</c:v>
                </c:pt>
                <c:pt idx="17150">
                  <c:v>1.0018620000000001E-7</c:v>
                </c:pt>
                <c:pt idx="17151">
                  <c:v>1.001925E-7</c:v>
                </c:pt>
                <c:pt idx="17152">
                  <c:v>1.0019870000000001E-7</c:v>
                </c:pt>
                <c:pt idx="17153">
                  <c:v>1.00205E-7</c:v>
                </c:pt>
                <c:pt idx="17154">
                  <c:v>1.0021119999999999E-7</c:v>
                </c:pt>
                <c:pt idx="17155">
                  <c:v>1.002175E-7</c:v>
                </c:pt>
                <c:pt idx="17156">
                  <c:v>1.002237E-7</c:v>
                </c:pt>
                <c:pt idx="17157">
                  <c:v>1.0023E-7</c:v>
                </c:pt>
                <c:pt idx="17158">
                  <c:v>1.002362E-7</c:v>
                </c:pt>
                <c:pt idx="17159">
                  <c:v>1.0024250000000001E-7</c:v>
                </c:pt>
                <c:pt idx="17160">
                  <c:v>1.002487E-7</c:v>
                </c:pt>
                <c:pt idx="17161">
                  <c:v>1.0025499999999999E-7</c:v>
                </c:pt>
                <c:pt idx="17162">
                  <c:v>1.002612E-7</c:v>
                </c:pt>
                <c:pt idx="17163">
                  <c:v>1.0026749999999999E-7</c:v>
                </c:pt>
                <c:pt idx="17164">
                  <c:v>1.002737E-7</c:v>
                </c:pt>
                <c:pt idx="17165">
                  <c:v>1.0028E-7</c:v>
                </c:pt>
                <c:pt idx="17166">
                  <c:v>1.002862E-7</c:v>
                </c:pt>
                <c:pt idx="17167">
                  <c:v>1.002925E-7</c:v>
                </c:pt>
                <c:pt idx="17168">
                  <c:v>1.002987E-7</c:v>
                </c:pt>
                <c:pt idx="17169">
                  <c:v>1.00305E-7</c:v>
                </c:pt>
                <c:pt idx="17170">
                  <c:v>1.003112E-7</c:v>
                </c:pt>
                <c:pt idx="17171">
                  <c:v>1.003175E-7</c:v>
                </c:pt>
                <c:pt idx="17172">
                  <c:v>1.003237E-7</c:v>
                </c:pt>
                <c:pt idx="17173">
                  <c:v>1.0033E-7</c:v>
                </c:pt>
                <c:pt idx="17174">
                  <c:v>1.003362E-7</c:v>
                </c:pt>
                <c:pt idx="17175">
                  <c:v>1.003425E-7</c:v>
                </c:pt>
                <c:pt idx="17176">
                  <c:v>1.003487E-7</c:v>
                </c:pt>
                <c:pt idx="17177">
                  <c:v>1.00355E-7</c:v>
                </c:pt>
                <c:pt idx="17178">
                  <c:v>1.0036120000000001E-7</c:v>
                </c:pt>
                <c:pt idx="17179">
                  <c:v>1.003675E-7</c:v>
                </c:pt>
                <c:pt idx="17180">
                  <c:v>1.0037370000000001E-7</c:v>
                </c:pt>
                <c:pt idx="17181">
                  <c:v>1.0038E-7</c:v>
                </c:pt>
                <c:pt idx="17182">
                  <c:v>1.0038619999999999E-7</c:v>
                </c:pt>
                <c:pt idx="17183">
                  <c:v>1.003925E-7</c:v>
                </c:pt>
                <c:pt idx="17184">
                  <c:v>1.0039869999999999E-7</c:v>
                </c:pt>
                <c:pt idx="17185">
                  <c:v>1.00405E-7</c:v>
                </c:pt>
                <c:pt idx="17186">
                  <c:v>1.004112E-7</c:v>
                </c:pt>
                <c:pt idx="17187">
                  <c:v>1.0041750000000001E-7</c:v>
                </c:pt>
                <c:pt idx="17188">
                  <c:v>1.004237E-7</c:v>
                </c:pt>
                <c:pt idx="17189">
                  <c:v>1.0043000000000001E-7</c:v>
                </c:pt>
                <c:pt idx="17190">
                  <c:v>1.004362E-7</c:v>
                </c:pt>
                <c:pt idx="17191">
                  <c:v>1.0044249999999999E-7</c:v>
                </c:pt>
                <c:pt idx="17192">
                  <c:v>1.004487E-7</c:v>
                </c:pt>
                <c:pt idx="17193">
                  <c:v>1.00455E-7</c:v>
                </c:pt>
                <c:pt idx="17194">
                  <c:v>1.004612E-7</c:v>
                </c:pt>
                <c:pt idx="17195">
                  <c:v>1.004675E-7</c:v>
                </c:pt>
                <c:pt idx="17196">
                  <c:v>1.004737E-7</c:v>
                </c:pt>
                <c:pt idx="17197">
                  <c:v>1.0048E-7</c:v>
                </c:pt>
                <c:pt idx="17198">
                  <c:v>1.004862E-7</c:v>
                </c:pt>
                <c:pt idx="17199">
                  <c:v>1.004925E-7</c:v>
                </c:pt>
                <c:pt idx="17200">
                  <c:v>1.004987E-7</c:v>
                </c:pt>
                <c:pt idx="17201">
                  <c:v>1.00505E-7</c:v>
                </c:pt>
                <c:pt idx="17202">
                  <c:v>1.005112E-7</c:v>
                </c:pt>
                <c:pt idx="17203">
                  <c:v>1.005175E-7</c:v>
                </c:pt>
                <c:pt idx="17204">
                  <c:v>1.005237E-7</c:v>
                </c:pt>
                <c:pt idx="17205">
                  <c:v>1.0053E-7</c:v>
                </c:pt>
                <c:pt idx="17206">
                  <c:v>1.0053620000000001E-7</c:v>
                </c:pt>
                <c:pt idx="17207">
                  <c:v>1.005425E-7</c:v>
                </c:pt>
                <c:pt idx="17208">
                  <c:v>1.0054870000000001E-7</c:v>
                </c:pt>
                <c:pt idx="17209">
                  <c:v>1.00555E-7</c:v>
                </c:pt>
                <c:pt idx="17210">
                  <c:v>1.0056119999999999E-7</c:v>
                </c:pt>
                <c:pt idx="17211">
                  <c:v>1.005675E-7</c:v>
                </c:pt>
                <c:pt idx="17212">
                  <c:v>1.0057369999999999E-7</c:v>
                </c:pt>
                <c:pt idx="17213">
                  <c:v>1.0058E-7</c:v>
                </c:pt>
                <c:pt idx="17214">
                  <c:v>1.005862E-7</c:v>
                </c:pt>
                <c:pt idx="17215">
                  <c:v>1.0059250000000001E-7</c:v>
                </c:pt>
                <c:pt idx="17216">
                  <c:v>1.005987E-7</c:v>
                </c:pt>
                <c:pt idx="17217">
                  <c:v>1.0060500000000001E-7</c:v>
                </c:pt>
                <c:pt idx="17218">
                  <c:v>1.006112E-7</c:v>
                </c:pt>
                <c:pt idx="17219">
                  <c:v>1.0061749999999999E-7</c:v>
                </c:pt>
                <c:pt idx="17220">
                  <c:v>1.006237E-7</c:v>
                </c:pt>
                <c:pt idx="17221">
                  <c:v>1.0063E-7</c:v>
                </c:pt>
                <c:pt idx="17222">
                  <c:v>1.006362E-7</c:v>
                </c:pt>
                <c:pt idx="17223">
                  <c:v>1.006425E-7</c:v>
                </c:pt>
                <c:pt idx="17224">
                  <c:v>1.006487E-7</c:v>
                </c:pt>
                <c:pt idx="17225">
                  <c:v>1.00655E-7</c:v>
                </c:pt>
                <c:pt idx="17226">
                  <c:v>1.006612E-7</c:v>
                </c:pt>
                <c:pt idx="17227">
                  <c:v>1.006675E-7</c:v>
                </c:pt>
                <c:pt idx="17228">
                  <c:v>1.006737E-7</c:v>
                </c:pt>
                <c:pt idx="17229">
                  <c:v>1.0068E-7</c:v>
                </c:pt>
                <c:pt idx="17230">
                  <c:v>1.006862E-7</c:v>
                </c:pt>
                <c:pt idx="17231">
                  <c:v>1.006925E-7</c:v>
                </c:pt>
                <c:pt idx="17232">
                  <c:v>1.006987E-7</c:v>
                </c:pt>
                <c:pt idx="17233">
                  <c:v>1.00705E-7</c:v>
                </c:pt>
                <c:pt idx="17234">
                  <c:v>1.0071120000000001E-7</c:v>
                </c:pt>
                <c:pt idx="17235">
                  <c:v>1.007175E-7</c:v>
                </c:pt>
                <c:pt idx="17236">
                  <c:v>1.0072370000000001E-7</c:v>
                </c:pt>
                <c:pt idx="17237">
                  <c:v>1.0073E-7</c:v>
                </c:pt>
                <c:pt idx="17238">
                  <c:v>1.0073619999999999E-7</c:v>
                </c:pt>
                <c:pt idx="17239">
                  <c:v>1.007425E-7</c:v>
                </c:pt>
                <c:pt idx="17240">
                  <c:v>1.0074869999999999E-7</c:v>
                </c:pt>
                <c:pt idx="17241">
                  <c:v>1.00755E-7</c:v>
                </c:pt>
                <c:pt idx="17242">
                  <c:v>1.007612E-7</c:v>
                </c:pt>
                <c:pt idx="17243">
                  <c:v>1.0076750000000001E-7</c:v>
                </c:pt>
                <c:pt idx="17244">
                  <c:v>1.007737E-7</c:v>
                </c:pt>
                <c:pt idx="17245">
                  <c:v>1.0078000000000001E-7</c:v>
                </c:pt>
                <c:pt idx="17246">
                  <c:v>1.007862E-7</c:v>
                </c:pt>
                <c:pt idx="17247">
                  <c:v>1.0079249999999999E-7</c:v>
                </c:pt>
                <c:pt idx="17248">
                  <c:v>1.007987E-7</c:v>
                </c:pt>
                <c:pt idx="17249">
                  <c:v>1.00805E-7</c:v>
                </c:pt>
                <c:pt idx="17250">
                  <c:v>1.008112E-7</c:v>
                </c:pt>
                <c:pt idx="17251">
                  <c:v>1.008175E-7</c:v>
                </c:pt>
                <c:pt idx="17252">
                  <c:v>1.008237E-7</c:v>
                </c:pt>
                <c:pt idx="17253">
                  <c:v>1.0083E-7</c:v>
                </c:pt>
                <c:pt idx="17254">
                  <c:v>1.008362E-7</c:v>
                </c:pt>
                <c:pt idx="17255">
                  <c:v>1.008425E-7</c:v>
                </c:pt>
                <c:pt idx="17256">
                  <c:v>1.008487E-7</c:v>
                </c:pt>
                <c:pt idx="17257">
                  <c:v>1.00855E-7</c:v>
                </c:pt>
                <c:pt idx="17258">
                  <c:v>1.008612E-7</c:v>
                </c:pt>
                <c:pt idx="17259">
                  <c:v>1.008675E-7</c:v>
                </c:pt>
                <c:pt idx="17260">
                  <c:v>1.008737E-7</c:v>
                </c:pt>
                <c:pt idx="17261">
                  <c:v>1.0088E-7</c:v>
                </c:pt>
                <c:pt idx="17262">
                  <c:v>1.0088620000000001E-7</c:v>
                </c:pt>
                <c:pt idx="17263">
                  <c:v>1.008925E-7</c:v>
                </c:pt>
                <c:pt idx="17264">
                  <c:v>1.0089870000000001E-7</c:v>
                </c:pt>
                <c:pt idx="17265">
                  <c:v>1.00905E-7</c:v>
                </c:pt>
                <c:pt idx="17266">
                  <c:v>1.0091119999999999E-7</c:v>
                </c:pt>
                <c:pt idx="17267">
                  <c:v>1.009175E-7</c:v>
                </c:pt>
                <c:pt idx="17268">
                  <c:v>1.0092369999999999E-7</c:v>
                </c:pt>
                <c:pt idx="17269">
                  <c:v>1.0093E-7</c:v>
                </c:pt>
                <c:pt idx="17270">
                  <c:v>1.009362E-7</c:v>
                </c:pt>
                <c:pt idx="17271">
                  <c:v>1.0094250000000001E-7</c:v>
                </c:pt>
                <c:pt idx="17272">
                  <c:v>1.009487E-7</c:v>
                </c:pt>
                <c:pt idx="17273">
                  <c:v>1.0095500000000001E-7</c:v>
                </c:pt>
                <c:pt idx="17274">
                  <c:v>1.009612E-7</c:v>
                </c:pt>
                <c:pt idx="17275">
                  <c:v>1.0096749999999999E-7</c:v>
                </c:pt>
                <c:pt idx="17276">
                  <c:v>1.009737E-7</c:v>
                </c:pt>
                <c:pt idx="17277">
                  <c:v>1.0097999999999999E-7</c:v>
                </c:pt>
                <c:pt idx="17278">
                  <c:v>1.009862E-7</c:v>
                </c:pt>
                <c:pt idx="17279">
                  <c:v>1.009925E-7</c:v>
                </c:pt>
                <c:pt idx="17280">
                  <c:v>1.009987E-7</c:v>
                </c:pt>
                <c:pt idx="17281">
                  <c:v>1.01005E-7</c:v>
                </c:pt>
                <c:pt idx="17282">
                  <c:v>1.010112E-7</c:v>
                </c:pt>
                <c:pt idx="17283">
                  <c:v>1.010175E-7</c:v>
                </c:pt>
                <c:pt idx="17284">
                  <c:v>1.010237E-7</c:v>
                </c:pt>
                <c:pt idx="17285">
                  <c:v>1.0103E-7</c:v>
                </c:pt>
                <c:pt idx="17286">
                  <c:v>1.010362E-7</c:v>
                </c:pt>
                <c:pt idx="17287">
                  <c:v>1.010425E-7</c:v>
                </c:pt>
                <c:pt idx="17288">
                  <c:v>1.010487E-7</c:v>
                </c:pt>
                <c:pt idx="17289">
                  <c:v>1.01055E-7</c:v>
                </c:pt>
                <c:pt idx="17290">
                  <c:v>1.0106120000000001E-7</c:v>
                </c:pt>
                <c:pt idx="17291">
                  <c:v>1.010675E-7</c:v>
                </c:pt>
                <c:pt idx="17292">
                  <c:v>1.0107370000000001E-7</c:v>
                </c:pt>
                <c:pt idx="17293">
                  <c:v>1.0108E-7</c:v>
                </c:pt>
                <c:pt idx="17294">
                  <c:v>1.0108619999999999E-7</c:v>
                </c:pt>
                <c:pt idx="17295">
                  <c:v>1.010925E-7</c:v>
                </c:pt>
                <c:pt idx="17296">
                  <c:v>1.0109869999999999E-7</c:v>
                </c:pt>
                <c:pt idx="17297">
                  <c:v>1.01105E-7</c:v>
                </c:pt>
                <c:pt idx="17298">
                  <c:v>1.011112E-7</c:v>
                </c:pt>
                <c:pt idx="17299">
                  <c:v>1.0111750000000001E-7</c:v>
                </c:pt>
                <c:pt idx="17300">
                  <c:v>1.011237E-7</c:v>
                </c:pt>
                <c:pt idx="17301">
                  <c:v>1.0113000000000001E-7</c:v>
                </c:pt>
                <c:pt idx="17302">
                  <c:v>1.011362E-7</c:v>
                </c:pt>
                <c:pt idx="17303">
                  <c:v>1.0114249999999999E-7</c:v>
                </c:pt>
                <c:pt idx="17304">
                  <c:v>1.011487E-7</c:v>
                </c:pt>
                <c:pt idx="17305">
                  <c:v>1.0115499999999999E-7</c:v>
                </c:pt>
                <c:pt idx="17306">
                  <c:v>1.011612E-7</c:v>
                </c:pt>
                <c:pt idx="17307">
                  <c:v>1.011675E-7</c:v>
                </c:pt>
                <c:pt idx="17308">
                  <c:v>1.011737E-7</c:v>
                </c:pt>
                <c:pt idx="17309">
                  <c:v>1.0118E-7</c:v>
                </c:pt>
                <c:pt idx="17310">
                  <c:v>1.011862E-7</c:v>
                </c:pt>
                <c:pt idx="17311">
                  <c:v>1.011925E-7</c:v>
                </c:pt>
                <c:pt idx="17312">
                  <c:v>1.011987E-7</c:v>
                </c:pt>
                <c:pt idx="17313">
                  <c:v>1.01205E-7</c:v>
                </c:pt>
                <c:pt idx="17314">
                  <c:v>1.012112E-7</c:v>
                </c:pt>
                <c:pt idx="17315">
                  <c:v>1.012175E-7</c:v>
                </c:pt>
                <c:pt idx="17316">
                  <c:v>1.012237E-7</c:v>
                </c:pt>
                <c:pt idx="17317">
                  <c:v>1.0123E-7</c:v>
                </c:pt>
                <c:pt idx="17318">
                  <c:v>1.012362E-7</c:v>
                </c:pt>
                <c:pt idx="17319">
                  <c:v>1.012425E-7</c:v>
                </c:pt>
                <c:pt idx="17320">
                  <c:v>1.0124870000000001E-7</c:v>
                </c:pt>
                <c:pt idx="17321">
                  <c:v>1.01255E-7</c:v>
                </c:pt>
                <c:pt idx="17322">
                  <c:v>1.0126119999999999E-7</c:v>
                </c:pt>
                <c:pt idx="17323">
                  <c:v>1.012675E-7</c:v>
                </c:pt>
                <c:pt idx="17324">
                  <c:v>1.0127369999999999E-7</c:v>
                </c:pt>
                <c:pt idx="17325">
                  <c:v>1.0128E-7</c:v>
                </c:pt>
                <c:pt idx="17326">
                  <c:v>1.012862E-7</c:v>
                </c:pt>
                <c:pt idx="17327">
                  <c:v>1.0129250000000001E-7</c:v>
                </c:pt>
                <c:pt idx="17328">
                  <c:v>1.012987E-7</c:v>
                </c:pt>
                <c:pt idx="17329">
                  <c:v>1.0130500000000001E-7</c:v>
                </c:pt>
                <c:pt idx="17330">
                  <c:v>1.013112E-7</c:v>
                </c:pt>
                <c:pt idx="17331">
                  <c:v>1.0131749999999999E-7</c:v>
                </c:pt>
                <c:pt idx="17332">
                  <c:v>1.013237E-7</c:v>
                </c:pt>
                <c:pt idx="17333">
                  <c:v>1.0132999999999999E-7</c:v>
                </c:pt>
                <c:pt idx="17334">
                  <c:v>1.013362E-7</c:v>
                </c:pt>
                <c:pt idx="17335">
                  <c:v>1.013425E-7</c:v>
                </c:pt>
                <c:pt idx="17336">
                  <c:v>1.013487E-7</c:v>
                </c:pt>
                <c:pt idx="17337">
                  <c:v>1.01355E-7</c:v>
                </c:pt>
                <c:pt idx="17338">
                  <c:v>1.013612E-7</c:v>
                </c:pt>
                <c:pt idx="17339">
                  <c:v>1.013675E-7</c:v>
                </c:pt>
                <c:pt idx="17340">
                  <c:v>1.013737E-7</c:v>
                </c:pt>
                <c:pt idx="17341">
                  <c:v>1.0138E-7</c:v>
                </c:pt>
                <c:pt idx="17342">
                  <c:v>1.013862E-7</c:v>
                </c:pt>
                <c:pt idx="17343">
                  <c:v>1.013925E-7</c:v>
                </c:pt>
                <c:pt idx="17344">
                  <c:v>1.013987E-7</c:v>
                </c:pt>
                <c:pt idx="17345">
                  <c:v>1.01405E-7</c:v>
                </c:pt>
                <c:pt idx="17346">
                  <c:v>1.014112E-7</c:v>
                </c:pt>
                <c:pt idx="17347">
                  <c:v>1.014175E-7</c:v>
                </c:pt>
                <c:pt idx="17348">
                  <c:v>1.0142370000000001E-7</c:v>
                </c:pt>
                <c:pt idx="17349">
                  <c:v>1.0143E-7</c:v>
                </c:pt>
                <c:pt idx="17350">
                  <c:v>1.0143619999999999E-7</c:v>
                </c:pt>
                <c:pt idx="17351">
                  <c:v>1.014425E-7</c:v>
                </c:pt>
                <c:pt idx="17352">
                  <c:v>1.0144869999999999E-7</c:v>
                </c:pt>
                <c:pt idx="17353">
                  <c:v>1.01455E-7</c:v>
                </c:pt>
                <c:pt idx="17354">
                  <c:v>1.014612E-7</c:v>
                </c:pt>
                <c:pt idx="17355">
                  <c:v>1.0146750000000001E-7</c:v>
                </c:pt>
                <c:pt idx="17356">
                  <c:v>1.014737E-7</c:v>
                </c:pt>
                <c:pt idx="17357">
                  <c:v>1.0148000000000001E-7</c:v>
                </c:pt>
                <c:pt idx="17358">
                  <c:v>1.014862E-7</c:v>
                </c:pt>
                <c:pt idx="17359">
                  <c:v>1.0149249999999999E-7</c:v>
                </c:pt>
                <c:pt idx="17360">
                  <c:v>1.014987E-7</c:v>
                </c:pt>
                <c:pt idx="17361">
                  <c:v>1.0150499999999999E-7</c:v>
                </c:pt>
                <c:pt idx="17362">
                  <c:v>1.015112E-7</c:v>
                </c:pt>
                <c:pt idx="17363">
                  <c:v>1.015175E-7</c:v>
                </c:pt>
                <c:pt idx="17364">
                  <c:v>1.015237E-7</c:v>
                </c:pt>
                <c:pt idx="17365">
                  <c:v>1.0153E-7</c:v>
                </c:pt>
                <c:pt idx="17366">
                  <c:v>1.015362E-7</c:v>
                </c:pt>
                <c:pt idx="17367">
                  <c:v>1.015425E-7</c:v>
                </c:pt>
                <c:pt idx="17368">
                  <c:v>1.015487E-7</c:v>
                </c:pt>
                <c:pt idx="17369">
                  <c:v>1.01555E-7</c:v>
                </c:pt>
                <c:pt idx="17370">
                  <c:v>1.015612E-7</c:v>
                </c:pt>
                <c:pt idx="17371">
                  <c:v>1.015675E-7</c:v>
                </c:pt>
                <c:pt idx="17372">
                  <c:v>1.015737E-7</c:v>
                </c:pt>
                <c:pt idx="17373">
                  <c:v>1.0158E-7</c:v>
                </c:pt>
                <c:pt idx="17374">
                  <c:v>1.015862E-7</c:v>
                </c:pt>
                <c:pt idx="17375">
                  <c:v>1.015925E-7</c:v>
                </c:pt>
                <c:pt idx="17376">
                  <c:v>1.0159870000000001E-7</c:v>
                </c:pt>
                <c:pt idx="17377">
                  <c:v>1.01605E-7</c:v>
                </c:pt>
                <c:pt idx="17378">
                  <c:v>1.0161119999999999E-7</c:v>
                </c:pt>
                <c:pt idx="17379">
                  <c:v>1.016175E-7</c:v>
                </c:pt>
                <c:pt idx="17380">
                  <c:v>1.0162369999999999E-7</c:v>
                </c:pt>
                <c:pt idx="17381">
                  <c:v>1.0163E-7</c:v>
                </c:pt>
                <c:pt idx="17382">
                  <c:v>1.016362E-7</c:v>
                </c:pt>
                <c:pt idx="17383">
                  <c:v>1.0164250000000001E-7</c:v>
                </c:pt>
                <c:pt idx="17384">
                  <c:v>1.016487E-7</c:v>
                </c:pt>
                <c:pt idx="17385">
                  <c:v>1.0165500000000001E-7</c:v>
                </c:pt>
                <c:pt idx="17386">
                  <c:v>1.016612E-7</c:v>
                </c:pt>
                <c:pt idx="17387">
                  <c:v>1.0166749999999999E-7</c:v>
                </c:pt>
                <c:pt idx="17388">
                  <c:v>1.016737E-7</c:v>
                </c:pt>
                <c:pt idx="17389">
                  <c:v>1.0167999999999999E-7</c:v>
                </c:pt>
                <c:pt idx="17390">
                  <c:v>1.016862E-7</c:v>
                </c:pt>
                <c:pt idx="17391">
                  <c:v>1.016925E-7</c:v>
                </c:pt>
                <c:pt idx="17392">
                  <c:v>1.016987E-7</c:v>
                </c:pt>
                <c:pt idx="17393">
                  <c:v>1.01705E-7</c:v>
                </c:pt>
                <c:pt idx="17394">
                  <c:v>1.017112E-7</c:v>
                </c:pt>
                <c:pt idx="17395">
                  <c:v>1.017175E-7</c:v>
                </c:pt>
                <c:pt idx="17396">
                  <c:v>1.017237E-7</c:v>
                </c:pt>
                <c:pt idx="17397">
                  <c:v>1.0173E-7</c:v>
                </c:pt>
                <c:pt idx="17398">
                  <c:v>1.017362E-7</c:v>
                </c:pt>
                <c:pt idx="17399">
                  <c:v>1.017425E-7</c:v>
                </c:pt>
                <c:pt idx="17400">
                  <c:v>1.017487E-7</c:v>
                </c:pt>
                <c:pt idx="17401">
                  <c:v>1.01755E-7</c:v>
                </c:pt>
                <c:pt idx="17402">
                  <c:v>1.017612E-7</c:v>
                </c:pt>
                <c:pt idx="17403">
                  <c:v>1.017675E-7</c:v>
                </c:pt>
                <c:pt idx="17404">
                  <c:v>1.0177370000000001E-7</c:v>
                </c:pt>
                <c:pt idx="17405">
                  <c:v>1.0178E-7</c:v>
                </c:pt>
                <c:pt idx="17406">
                  <c:v>1.0178620000000001E-7</c:v>
                </c:pt>
                <c:pt idx="17407">
                  <c:v>1.017925E-7</c:v>
                </c:pt>
                <c:pt idx="17408">
                  <c:v>1.0179869999999999E-7</c:v>
                </c:pt>
                <c:pt idx="17409">
                  <c:v>1.01805E-7</c:v>
                </c:pt>
                <c:pt idx="17410">
                  <c:v>1.018112E-7</c:v>
                </c:pt>
                <c:pt idx="17411">
                  <c:v>1.018175E-7</c:v>
                </c:pt>
                <c:pt idx="17412">
                  <c:v>1.018237E-7</c:v>
                </c:pt>
                <c:pt idx="17413">
                  <c:v>1.0183000000000001E-7</c:v>
                </c:pt>
                <c:pt idx="17414">
                  <c:v>1.018362E-7</c:v>
                </c:pt>
                <c:pt idx="17415">
                  <c:v>1.0184249999999999E-7</c:v>
                </c:pt>
                <c:pt idx="17416">
                  <c:v>1.018487E-7</c:v>
                </c:pt>
                <c:pt idx="17417">
                  <c:v>1.0185499999999999E-7</c:v>
                </c:pt>
                <c:pt idx="17418">
                  <c:v>1.018612E-7</c:v>
                </c:pt>
                <c:pt idx="17419">
                  <c:v>1.018675E-7</c:v>
                </c:pt>
                <c:pt idx="17420">
                  <c:v>1.018737E-7</c:v>
                </c:pt>
                <c:pt idx="17421">
                  <c:v>1.0188E-7</c:v>
                </c:pt>
                <c:pt idx="17422">
                  <c:v>1.018862E-7</c:v>
                </c:pt>
                <c:pt idx="17423">
                  <c:v>1.018925E-7</c:v>
                </c:pt>
                <c:pt idx="17424">
                  <c:v>1.018987E-7</c:v>
                </c:pt>
                <c:pt idx="17425">
                  <c:v>1.01905E-7</c:v>
                </c:pt>
                <c:pt idx="17426">
                  <c:v>1.019112E-7</c:v>
                </c:pt>
                <c:pt idx="17427">
                  <c:v>1.019175E-7</c:v>
                </c:pt>
                <c:pt idx="17428">
                  <c:v>1.019237E-7</c:v>
                </c:pt>
                <c:pt idx="17429">
                  <c:v>1.0193E-7</c:v>
                </c:pt>
                <c:pt idx="17430">
                  <c:v>1.019362E-7</c:v>
                </c:pt>
                <c:pt idx="17431">
                  <c:v>1.019425E-7</c:v>
                </c:pt>
                <c:pt idx="17432">
                  <c:v>1.0194870000000001E-7</c:v>
                </c:pt>
                <c:pt idx="17433">
                  <c:v>1.01955E-7</c:v>
                </c:pt>
                <c:pt idx="17434">
                  <c:v>1.0196120000000001E-7</c:v>
                </c:pt>
                <c:pt idx="17435">
                  <c:v>1.019675E-7</c:v>
                </c:pt>
                <c:pt idx="17436">
                  <c:v>1.0197369999999999E-7</c:v>
                </c:pt>
                <c:pt idx="17437">
                  <c:v>1.0198E-7</c:v>
                </c:pt>
                <c:pt idx="17438">
                  <c:v>1.019862E-7</c:v>
                </c:pt>
                <c:pt idx="17439">
                  <c:v>1.019925E-7</c:v>
                </c:pt>
                <c:pt idx="17440">
                  <c:v>1.019987E-7</c:v>
                </c:pt>
                <c:pt idx="17441">
                  <c:v>1.0200500000000001E-7</c:v>
                </c:pt>
                <c:pt idx="17442">
                  <c:v>1.020112E-7</c:v>
                </c:pt>
                <c:pt idx="17443">
                  <c:v>1.0201749999999999E-7</c:v>
                </c:pt>
                <c:pt idx="17444">
                  <c:v>1.020237E-7</c:v>
                </c:pt>
                <c:pt idx="17445">
                  <c:v>1.0202999999999999E-7</c:v>
                </c:pt>
                <c:pt idx="17446">
                  <c:v>1.020362E-7</c:v>
                </c:pt>
                <c:pt idx="17447">
                  <c:v>1.020425E-7</c:v>
                </c:pt>
                <c:pt idx="17448">
                  <c:v>1.020487E-7</c:v>
                </c:pt>
                <c:pt idx="17449">
                  <c:v>1.02055E-7</c:v>
                </c:pt>
                <c:pt idx="17450">
                  <c:v>1.020612E-7</c:v>
                </c:pt>
                <c:pt idx="17451">
                  <c:v>1.020675E-7</c:v>
                </c:pt>
                <c:pt idx="17452">
                  <c:v>1.020737E-7</c:v>
                </c:pt>
                <c:pt idx="17453">
                  <c:v>1.0208E-7</c:v>
                </c:pt>
                <c:pt idx="17454">
                  <c:v>1.020862E-7</c:v>
                </c:pt>
                <c:pt idx="17455">
                  <c:v>1.020925E-7</c:v>
                </c:pt>
                <c:pt idx="17456">
                  <c:v>1.020987E-7</c:v>
                </c:pt>
                <c:pt idx="17457">
                  <c:v>1.02105E-7</c:v>
                </c:pt>
                <c:pt idx="17458">
                  <c:v>1.021112E-7</c:v>
                </c:pt>
                <c:pt idx="17459">
                  <c:v>1.021175E-7</c:v>
                </c:pt>
                <c:pt idx="17460">
                  <c:v>1.0212370000000001E-7</c:v>
                </c:pt>
                <c:pt idx="17461">
                  <c:v>1.0213E-7</c:v>
                </c:pt>
                <c:pt idx="17462">
                  <c:v>1.0213620000000001E-7</c:v>
                </c:pt>
                <c:pt idx="17463">
                  <c:v>1.021425E-7</c:v>
                </c:pt>
                <c:pt idx="17464">
                  <c:v>1.0214869999999999E-7</c:v>
                </c:pt>
                <c:pt idx="17465">
                  <c:v>1.02155E-7</c:v>
                </c:pt>
                <c:pt idx="17466">
                  <c:v>1.021612E-7</c:v>
                </c:pt>
                <c:pt idx="17467">
                  <c:v>1.021675E-7</c:v>
                </c:pt>
                <c:pt idx="17468">
                  <c:v>1.021737E-7</c:v>
                </c:pt>
                <c:pt idx="17469">
                  <c:v>1.0218000000000001E-7</c:v>
                </c:pt>
                <c:pt idx="17470">
                  <c:v>1.021862E-7</c:v>
                </c:pt>
                <c:pt idx="17471">
                  <c:v>1.0219249999999999E-7</c:v>
                </c:pt>
                <c:pt idx="17472">
                  <c:v>1.021987E-7</c:v>
                </c:pt>
                <c:pt idx="17473">
                  <c:v>1.0220499999999999E-7</c:v>
                </c:pt>
                <c:pt idx="17474">
                  <c:v>1.022112E-7</c:v>
                </c:pt>
                <c:pt idx="17475">
                  <c:v>1.022175E-7</c:v>
                </c:pt>
                <c:pt idx="17476">
                  <c:v>1.022237E-7</c:v>
                </c:pt>
                <c:pt idx="17477">
                  <c:v>1.0223E-7</c:v>
                </c:pt>
                <c:pt idx="17478">
                  <c:v>1.022362E-7</c:v>
                </c:pt>
                <c:pt idx="17479">
                  <c:v>1.022425E-7</c:v>
                </c:pt>
                <c:pt idx="17480">
                  <c:v>1.022487E-7</c:v>
                </c:pt>
                <c:pt idx="17481">
                  <c:v>1.02255E-7</c:v>
                </c:pt>
                <c:pt idx="17482">
                  <c:v>1.022612E-7</c:v>
                </c:pt>
                <c:pt idx="17483">
                  <c:v>1.022675E-7</c:v>
                </c:pt>
                <c:pt idx="17484">
                  <c:v>1.022737E-7</c:v>
                </c:pt>
                <c:pt idx="17485">
                  <c:v>1.0228E-7</c:v>
                </c:pt>
                <c:pt idx="17486">
                  <c:v>1.022862E-7</c:v>
                </c:pt>
                <c:pt idx="17487">
                  <c:v>1.022925E-7</c:v>
                </c:pt>
                <c:pt idx="17488">
                  <c:v>1.0229870000000001E-7</c:v>
                </c:pt>
                <c:pt idx="17489">
                  <c:v>1.02305E-7</c:v>
                </c:pt>
                <c:pt idx="17490">
                  <c:v>1.0231120000000001E-7</c:v>
                </c:pt>
                <c:pt idx="17491">
                  <c:v>1.023175E-7</c:v>
                </c:pt>
                <c:pt idx="17492">
                  <c:v>1.0232369999999999E-7</c:v>
                </c:pt>
                <c:pt idx="17493">
                  <c:v>1.0233E-7</c:v>
                </c:pt>
                <c:pt idx="17494">
                  <c:v>1.0233619999999999E-7</c:v>
                </c:pt>
                <c:pt idx="17495">
                  <c:v>1.023425E-7</c:v>
                </c:pt>
                <c:pt idx="17496">
                  <c:v>1.023487E-7</c:v>
                </c:pt>
                <c:pt idx="17497">
                  <c:v>1.0235500000000001E-7</c:v>
                </c:pt>
                <c:pt idx="17498">
                  <c:v>1.023612E-7</c:v>
                </c:pt>
                <c:pt idx="17499">
                  <c:v>1.0236750000000001E-7</c:v>
                </c:pt>
                <c:pt idx="17500">
                  <c:v>1.023737E-7</c:v>
                </c:pt>
                <c:pt idx="17501">
                  <c:v>1.0237999999999999E-7</c:v>
                </c:pt>
                <c:pt idx="17502">
                  <c:v>1.023862E-7</c:v>
                </c:pt>
                <c:pt idx="17503">
                  <c:v>1.023925E-7</c:v>
                </c:pt>
                <c:pt idx="17504">
                  <c:v>1.023987E-7</c:v>
                </c:pt>
                <c:pt idx="17505">
                  <c:v>1.02405E-7</c:v>
                </c:pt>
                <c:pt idx="17506">
                  <c:v>1.024112E-7</c:v>
                </c:pt>
                <c:pt idx="17507">
                  <c:v>1.024175E-7</c:v>
                </c:pt>
                <c:pt idx="17508">
                  <c:v>1.024237E-7</c:v>
                </c:pt>
                <c:pt idx="17509">
                  <c:v>1.0243E-7</c:v>
                </c:pt>
                <c:pt idx="17510">
                  <c:v>1.024362E-7</c:v>
                </c:pt>
                <c:pt idx="17511">
                  <c:v>1.024425E-7</c:v>
                </c:pt>
                <c:pt idx="17512">
                  <c:v>1.024487E-7</c:v>
                </c:pt>
                <c:pt idx="17513">
                  <c:v>1.02455E-7</c:v>
                </c:pt>
                <c:pt idx="17514">
                  <c:v>1.024612E-7</c:v>
                </c:pt>
                <c:pt idx="17515">
                  <c:v>1.024675E-7</c:v>
                </c:pt>
                <c:pt idx="17516">
                  <c:v>1.0247370000000001E-7</c:v>
                </c:pt>
                <c:pt idx="17517">
                  <c:v>1.0248E-7</c:v>
                </c:pt>
                <c:pt idx="17518">
                  <c:v>1.0248620000000001E-7</c:v>
                </c:pt>
                <c:pt idx="17519">
                  <c:v>1.024925E-7</c:v>
                </c:pt>
                <c:pt idx="17520">
                  <c:v>1.0249869999999999E-7</c:v>
                </c:pt>
                <c:pt idx="17521">
                  <c:v>1.02505E-7</c:v>
                </c:pt>
                <c:pt idx="17522">
                  <c:v>1.0251119999999999E-7</c:v>
                </c:pt>
                <c:pt idx="17523">
                  <c:v>1.025175E-7</c:v>
                </c:pt>
                <c:pt idx="17524">
                  <c:v>1.025237E-7</c:v>
                </c:pt>
                <c:pt idx="17525">
                  <c:v>1.0253000000000001E-7</c:v>
                </c:pt>
                <c:pt idx="17526">
                  <c:v>1.025362E-7</c:v>
                </c:pt>
                <c:pt idx="17527">
                  <c:v>1.0254250000000001E-7</c:v>
                </c:pt>
                <c:pt idx="17528">
                  <c:v>1.025487E-7</c:v>
                </c:pt>
                <c:pt idx="17529">
                  <c:v>1.0255499999999999E-7</c:v>
                </c:pt>
                <c:pt idx="17530">
                  <c:v>1.025612E-7</c:v>
                </c:pt>
                <c:pt idx="17531">
                  <c:v>1.025675E-7</c:v>
                </c:pt>
                <c:pt idx="17532">
                  <c:v>1.025737E-7</c:v>
                </c:pt>
                <c:pt idx="17533">
                  <c:v>1.0258E-7</c:v>
                </c:pt>
                <c:pt idx="17534">
                  <c:v>1.025862E-7</c:v>
                </c:pt>
                <c:pt idx="17535">
                  <c:v>1.025925E-7</c:v>
                </c:pt>
                <c:pt idx="17536">
                  <c:v>1.025987E-7</c:v>
                </c:pt>
                <c:pt idx="17537">
                  <c:v>1.02605E-7</c:v>
                </c:pt>
                <c:pt idx="17538">
                  <c:v>1.026112E-7</c:v>
                </c:pt>
                <c:pt idx="17539">
                  <c:v>1.026175E-7</c:v>
                </c:pt>
                <c:pt idx="17540">
                  <c:v>1.026237E-7</c:v>
                </c:pt>
                <c:pt idx="17541">
                  <c:v>1.0263E-7</c:v>
                </c:pt>
                <c:pt idx="17542">
                  <c:v>1.026362E-7</c:v>
                </c:pt>
                <c:pt idx="17543">
                  <c:v>1.026425E-7</c:v>
                </c:pt>
                <c:pt idx="17544">
                  <c:v>1.0264870000000001E-7</c:v>
                </c:pt>
                <c:pt idx="17545">
                  <c:v>1.02655E-7</c:v>
                </c:pt>
                <c:pt idx="17546">
                  <c:v>1.0266120000000001E-7</c:v>
                </c:pt>
                <c:pt idx="17547">
                  <c:v>1.026675E-7</c:v>
                </c:pt>
                <c:pt idx="17548">
                  <c:v>1.0267369999999999E-7</c:v>
                </c:pt>
                <c:pt idx="17549">
                  <c:v>1.0268E-7</c:v>
                </c:pt>
                <c:pt idx="17550">
                  <c:v>1.0268619999999999E-7</c:v>
                </c:pt>
                <c:pt idx="17551">
                  <c:v>1.026925E-7</c:v>
                </c:pt>
                <c:pt idx="17552">
                  <c:v>1.026987E-7</c:v>
                </c:pt>
                <c:pt idx="17553">
                  <c:v>1.0270500000000001E-7</c:v>
                </c:pt>
                <c:pt idx="17554">
                  <c:v>1.027112E-7</c:v>
                </c:pt>
                <c:pt idx="17555">
                  <c:v>1.0271750000000001E-7</c:v>
                </c:pt>
                <c:pt idx="17556">
                  <c:v>1.027237E-7</c:v>
                </c:pt>
                <c:pt idx="17557">
                  <c:v>1.0272999999999999E-7</c:v>
                </c:pt>
                <c:pt idx="17558">
                  <c:v>1.027362E-7</c:v>
                </c:pt>
                <c:pt idx="17559">
                  <c:v>1.027425E-7</c:v>
                </c:pt>
                <c:pt idx="17560">
                  <c:v>1.027487E-7</c:v>
                </c:pt>
                <c:pt idx="17561">
                  <c:v>1.02755E-7</c:v>
                </c:pt>
                <c:pt idx="17562">
                  <c:v>1.027612E-7</c:v>
                </c:pt>
                <c:pt idx="17563">
                  <c:v>1.027675E-7</c:v>
                </c:pt>
                <c:pt idx="17564">
                  <c:v>1.027737E-7</c:v>
                </c:pt>
                <c:pt idx="17565">
                  <c:v>1.0278E-7</c:v>
                </c:pt>
                <c:pt idx="17566">
                  <c:v>1.027862E-7</c:v>
                </c:pt>
                <c:pt idx="17567">
                  <c:v>1.027925E-7</c:v>
                </c:pt>
                <c:pt idx="17568">
                  <c:v>1.027987E-7</c:v>
                </c:pt>
                <c:pt idx="17569">
                  <c:v>1.02805E-7</c:v>
                </c:pt>
                <c:pt idx="17570">
                  <c:v>1.028112E-7</c:v>
                </c:pt>
                <c:pt idx="17571">
                  <c:v>1.028175E-7</c:v>
                </c:pt>
                <c:pt idx="17572">
                  <c:v>1.0282370000000001E-7</c:v>
                </c:pt>
                <c:pt idx="17573">
                  <c:v>1.0283E-7</c:v>
                </c:pt>
                <c:pt idx="17574">
                  <c:v>1.0283620000000001E-7</c:v>
                </c:pt>
                <c:pt idx="17575">
                  <c:v>1.028425E-7</c:v>
                </c:pt>
                <c:pt idx="17576">
                  <c:v>1.0284869999999999E-7</c:v>
                </c:pt>
                <c:pt idx="17577">
                  <c:v>1.02855E-7</c:v>
                </c:pt>
                <c:pt idx="17578">
                  <c:v>1.0286119999999999E-7</c:v>
                </c:pt>
                <c:pt idx="17579">
                  <c:v>1.028675E-7</c:v>
                </c:pt>
                <c:pt idx="17580">
                  <c:v>1.028737E-7</c:v>
                </c:pt>
                <c:pt idx="17581">
                  <c:v>1.0288000000000001E-7</c:v>
                </c:pt>
                <c:pt idx="17582">
                  <c:v>1.028862E-7</c:v>
                </c:pt>
                <c:pt idx="17583">
                  <c:v>1.0289250000000001E-7</c:v>
                </c:pt>
                <c:pt idx="17584">
                  <c:v>1.028987E-7</c:v>
                </c:pt>
                <c:pt idx="17585">
                  <c:v>1.0290499999999999E-7</c:v>
                </c:pt>
                <c:pt idx="17586">
                  <c:v>1.029112E-7</c:v>
                </c:pt>
                <c:pt idx="17587">
                  <c:v>1.0291749999999999E-7</c:v>
                </c:pt>
                <c:pt idx="17588">
                  <c:v>1.029237E-7</c:v>
                </c:pt>
                <c:pt idx="17589">
                  <c:v>1.0293E-7</c:v>
                </c:pt>
                <c:pt idx="17590">
                  <c:v>1.029362E-7</c:v>
                </c:pt>
                <c:pt idx="17591">
                  <c:v>1.029425E-7</c:v>
                </c:pt>
                <c:pt idx="17592">
                  <c:v>1.029487E-7</c:v>
                </c:pt>
                <c:pt idx="17593">
                  <c:v>1.02955E-7</c:v>
                </c:pt>
                <c:pt idx="17594">
                  <c:v>1.029612E-7</c:v>
                </c:pt>
                <c:pt idx="17595">
                  <c:v>1.029675E-7</c:v>
                </c:pt>
                <c:pt idx="17596">
                  <c:v>1.029737E-7</c:v>
                </c:pt>
                <c:pt idx="17597">
                  <c:v>1.0298E-7</c:v>
                </c:pt>
                <c:pt idx="17598">
                  <c:v>1.029862E-7</c:v>
                </c:pt>
                <c:pt idx="17599">
                  <c:v>1.029925E-7</c:v>
                </c:pt>
                <c:pt idx="17600">
                  <c:v>1.029987E-7</c:v>
                </c:pt>
                <c:pt idx="17601">
                  <c:v>1.03005E-7</c:v>
                </c:pt>
                <c:pt idx="17602">
                  <c:v>1.0301120000000001E-7</c:v>
                </c:pt>
                <c:pt idx="17603">
                  <c:v>1.030175E-7</c:v>
                </c:pt>
                <c:pt idx="17604">
                  <c:v>1.0302369999999999E-7</c:v>
                </c:pt>
                <c:pt idx="17605">
                  <c:v>1.0303E-7</c:v>
                </c:pt>
                <c:pt idx="17606">
                  <c:v>1.0303619999999999E-7</c:v>
                </c:pt>
                <c:pt idx="17607">
                  <c:v>1.030425E-7</c:v>
                </c:pt>
                <c:pt idx="17608">
                  <c:v>1.030487E-7</c:v>
                </c:pt>
                <c:pt idx="17609">
                  <c:v>1.0305500000000001E-7</c:v>
                </c:pt>
                <c:pt idx="17610">
                  <c:v>1.030612E-7</c:v>
                </c:pt>
                <c:pt idx="17611">
                  <c:v>1.0306750000000001E-7</c:v>
                </c:pt>
                <c:pt idx="17612">
                  <c:v>1.030737E-7</c:v>
                </c:pt>
                <c:pt idx="17613">
                  <c:v>1.0307999999999999E-7</c:v>
                </c:pt>
                <c:pt idx="17614">
                  <c:v>1.030862E-7</c:v>
                </c:pt>
                <c:pt idx="17615">
                  <c:v>1.0309249999999999E-7</c:v>
                </c:pt>
                <c:pt idx="17616">
                  <c:v>1.030987E-7</c:v>
                </c:pt>
                <c:pt idx="17617">
                  <c:v>1.03105E-7</c:v>
                </c:pt>
                <c:pt idx="17618">
                  <c:v>1.031112E-7</c:v>
                </c:pt>
                <c:pt idx="17619">
                  <c:v>1.031175E-7</c:v>
                </c:pt>
                <c:pt idx="17620">
                  <c:v>1.031237E-7</c:v>
                </c:pt>
                <c:pt idx="17621">
                  <c:v>1.0313E-7</c:v>
                </c:pt>
                <c:pt idx="17622">
                  <c:v>1.031362E-7</c:v>
                </c:pt>
                <c:pt idx="17623">
                  <c:v>1.031425E-7</c:v>
                </c:pt>
                <c:pt idx="17624">
                  <c:v>1.031487E-7</c:v>
                </c:pt>
                <c:pt idx="17625">
                  <c:v>1.03155E-7</c:v>
                </c:pt>
                <c:pt idx="17626">
                  <c:v>1.031612E-7</c:v>
                </c:pt>
                <c:pt idx="17627">
                  <c:v>1.031675E-7</c:v>
                </c:pt>
                <c:pt idx="17628">
                  <c:v>1.031737E-7</c:v>
                </c:pt>
                <c:pt idx="17629">
                  <c:v>1.0318E-7</c:v>
                </c:pt>
                <c:pt idx="17630">
                  <c:v>1.0318620000000001E-7</c:v>
                </c:pt>
                <c:pt idx="17631">
                  <c:v>1.031925E-7</c:v>
                </c:pt>
                <c:pt idx="17632">
                  <c:v>1.0319869999999999E-7</c:v>
                </c:pt>
                <c:pt idx="17633">
                  <c:v>1.03205E-7</c:v>
                </c:pt>
                <c:pt idx="17634">
                  <c:v>1.0321119999999999E-7</c:v>
                </c:pt>
                <c:pt idx="17635">
                  <c:v>1.032175E-7</c:v>
                </c:pt>
                <c:pt idx="17636">
                  <c:v>1.032237E-7</c:v>
                </c:pt>
                <c:pt idx="17637">
                  <c:v>1.0323000000000001E-7</c:v>
                </c:pt>
                <c:pt idx="17638">
                  <c:v>1.032362E-7</c:v>
                </c:pt>
                <c:pt idx="17639">
                  <c:v>1.0324250000000001E-7</c:v>
                </c:pt>
                <c:pt idx="17640">
                  <c:v>1.032487E-7</c:v>
                </c:pt>
                <c:pt idx="17641">
                  <c:v>1.0325499999999999E-7</c:v>
                </c:pt>
                <c:pt idx="17642">
                  <c:v>1.032612E-7</c:v>
                </c:pt>
                <c:pt idx="17643">
                  <c:v>1.0326749999999999E-7</c:v>
                </c:pt>
                <c:pt idx="17644">
                  <c:v>1.032737E-7</c:v>
                </c:pt>
                <c:pt idx="17645">
                  <c:v>1.0328E-7</c:v>
                </c:pt>
                <c:pt idx="17646">
                  <c:v>1.032862E-7</c:v>
                </c:pt>
                <c:pt idx="17647">
                  <c:v>1.032925E-7</c:v>
                </c:pt>
                <c:pt idx="17648">
                  <c:v>1.032987E-7</c:v>
                </c:pt>
                <c:pt idx="17649">
                  <c:v>1.03305E-7</c:v>
                </c:pt>
                <c:pt idx="17650">
                  <c:v>1.033112E-7</c:v>
                </c:pt>
                <c:pt idx="17651">
                  <c:v>1.033175E-7</c:v>
                </c:pt>
                <c:pt idx="17652">
                  <c:v>1.033237E-7</c:v>
                </c:pt>
                <c:pt idx="17653">
                  <c:v>1.0333E-7</c:v>
                </c:pt>
                <c:pt idx="17654">
                  <c:v>1.033362E-7</c:v>
                </c:pt>
                <c:pt idx="17655">
                  <c:v>1.033425E-7</c:v>
                </c:pt>
                <c:pt idx="17656">
                  <c:v>1.033487E-7</c:v>
                </c:pt>
                <c:pt idx="17657">
                  <c:v>1.03355E-7</c:v>
                </c:pt>
                <c:pt idx="17658">
                  <c:v>1.0336120000000001E-7</c:v>
                </c:pt>
                <c:pt idx="17659">
                  <c:v>1.033675E-7</c:v>
                </c:pt>
                <c:pt idx="17660">
                  <c:v>1.0337369999999999E-7</c:v>
                </c:pt>
                <c:pt idx="17661">
                  <c:v>1.0338E-7</c:v>
                </c:pt>
                <c:pt idx="17662">
                  <c:v>1.0338619999999999E-7</c:v>
                </c:pt>
                <c:pt idx="17663">
                  <c:v>1.033925E-7</c:v>
                </c:pt>
                <c:pt idx="17664">
                  <c:v>1.033987E-7</c:v>
                </c:pt>
                <c:pt idx="17665">
                  <c:v>1.0340500000000001E-7</c:v>
                </c:pt>
                <c:pt idx="17666">
                  <c:v>1.034112E-7</c:v>
                </c:pt>
                <c:pt idx="17667">
                  <c:v>1.0341750000000001E-7</c:v>
                </c:pt>
                <c:pt idx="17668">
                  <c:v>1.034237E-7</c:v>
                </c:pt>
                <c:pt idx="17669">
                  <c:v>1.0342999999999999E-7</c:v>
                </c:pt>
                <c:pt idx="17670">
                  <c:v>1.034362E-7</c:v>
                </c:pt>
                <c:pt idx="17671">
                  <c:v>1.0344249999999999E-7</c:v>
                </c:pt>
                <c:pt idx="17672">
                  <c:v>1.034487E-7</c:v>
                </c:pt>
                <c:pt idx="17673">
                  <c:v>1.03455E-7</c:v>
                </c:pt>
                <c:pt idx="17674">
                  <c:v>1.034612E-7</c:v>
                </c:pt>
                <c:pt idx="17675">
                  <c:v>1.034675E-7</c:v>
                </c:pt>
                <c:pt idx="17676">
                  <c:v>1.034737E-7</c:v>
                </c:pt>
                <c:pt idx="17677">
                  <c:v>1.0348E-7</c:v>
                </c:pt>
                <c:pt idx="17678">
                  <c:v>1.034862E-7</c:v>
                </c:pt>
                <c:pt idx="17679">
                  <c:v>1.034925E-7</c:v>
                </c:pt>
                <c:pt idx="17680">
                  <c:v>1.034987E-7</c:v>
                </c:pt>
                <c:pt idx="17681">
                  <c:v>1.03505E-7</c:v>
                </c:pt>
                <c:pt idx="17682">
                  <c:v>1.035112E-7</c:v>
                </c:pt>
                <c:pt idx="17683">
                  <c:v>1.035175E-7</c:v>
                </c:pt>
                <c:pt idx="17684">
                  <c:v>1.035237E-7</c:v>
                </c:pt>
                <c:pt idx="17685">
                  <c:v>1.0353E-7</c:v>
                </c:pt>
                <c:pt idx="17686">
                  <c:v>1.0353620000000001E-7</c:v>
                </c:pt>
                <c:pt idx="17687">
                  <c:v>1.035425E-7</c:v>
                </c:pt>
                <c:pt idx="17688">
                  <c:v>1.0354870000000001E-7</c:v>
                </c:pt>
                <c:pt idx="17689">
                  <c:v>1.03555E-7</c:v>
                </c:pt>
                <c:pt idx="17690">
                  <c:v>1.0356119999999999E-7</c:v>
                </c:pt>
                <c:pt idx="17691">
                  <c:v>1.035675E-7</c:v>
                </c:pt>
                <c:pt idx="17692">
                  <c:v>1.035737E-7</c:v>
                </c:pt>
                <c:pt idx="17693">
                  <c:v>1.0358000000000001E-7</c:v>
                </c:pt>
                <c:pt idx="17694">
                  <c:v>1.035862E-7</c:v>
                </c:pt>
                <c:pt idx="17695">
                  <c:v>1.0359250000000001E-7</c:v>
                </c:pt>
                <c:pt idx="17696">
                  <c:v>1.035987E-7</c:v>
                </c:pt>
                <c:pt idx="17697">
                  <c:v>1.0360499999999999E-7</c:v>
                </c:pt>
                <c:pt idx="17698">
                  <c:v>1.036112E-7</c:v>
                </c:pt>
                <c:pt idx="17699">
                  <c:v>1.0361749999999999E-7</c:v>
                </c:pt>
                <c:pt idx="17700">
                  <c:v>1.036237E-7</c:v>
                </c:pt>
                <c:pt idx="17701">
                  <c:v>1.0363E-7</c:v>
                </c:pt>
                <c:pt idx="17702">
                  <c:v>1.036362E-7</c:v>
                </c:pt>
                <c:pt idx="17703">
                  <c:v>1.036425E-7</c:v>
                </c:pt>
                <c:pt idx="17704">
                  <c:v>1.036487E-7</c:v>
                </c:pt>
                <c:pt idx="17705">
                  <c:v>1.03655E-7</c:v>
                </c:pt>
                <c:pt idx="17706">
                  <c:v>1.036612E-7</c:v>
                </c:pt>
                <c:pt idx="17707">
                  <c:v>1.036675E-7</c:v>
                </c:pt>
                <c:pt idx="17708">
                  <c:v>1.036737E-7</c:v>
                </c:pt>
                <c:pt idx="17709">
                  <c:v>1.0368E-7</c:v>
                </c:pt>
                <c:pt idx="17710">
                  <c:v>1.036862E-7</c:v>
                </c:pt>
                <c:pt idx="17711">
                  <c:v>1.036925E-7</c:v>
                </c:pt>
                <c:pt idx="17712">
                  <c:v>1.036987E-7</c:v>
                </c:pt>
                <c:pt idx="17713">
                  <c:v>1.03705E-7</c:v>
                </c:pt>
                <c:pt idx="17714">
                  <c:v>1.0371120000000001E-7</c:v>
                </c:pt>
                <c:pt idx="17715">
                  <c:v>1.037175E-7</c:v>
                </c:pt>
                <c:pt idx="17716">
                  <c:v>1.0372370000000001E-7</c:v>
                </c:pt>
                <c:pt idx="17717">
                  <c:v>1.0373E-7</c:v>
                </c:pt>
                <c:pt idx="17718">
                  <c:v>1.0373619999999999E-7</c:v>
                </c:pt>
                <c:pt idx="17719">
                  <c:v>1.037425E-7</c:v>
                </c:pt>
                <c:pt idx="17720">
                  <c:v>1.037487E-7</c:v>
                </c:pt>
                <c:pt idx="17721">
                  <c:v>1.03755E-7</c:v>
                </c:pt>
                <c:pt idx="17722">
                  <c:v>1.037612E-7</c:v>
                </c:pt>
                <c:pt idx="17723">
                  <c:v>1.0376750000000001E-7</c:v>
                </c:pt>
                <c:pt idx="17724">
                  <c:v>1.037737E-7</c:v>
                </c:pt>
                <c:pt idx="17725">
                  <c:v>1.0377999999999999E-7</c:v>
                </c:pt>
                <c:pt idx="17726">
                  <c:v>1.037862E-7</c:v>
                </c:pt>
                <c:pt idx="17727">
                  <c:v>1.0379249999999999E-7</c:v>
                </c:pt>
                <c:pt idx="17728">
                  <c:v>1.037987E-7</c:v>
                </c:pt>
                <c:pt idx="17729">
                  <c:v>1.03805E-7</c:v>
                </c:pt>
                <c:pt idx="17730">
                  <c:v>1.038112E-7</c:v>
                </c:pt>
                <c:pt idx="17731">
                  <c:v>1.038175E-7</c:v>
                </c:pt>
                <c:pt idx="17732">
                  <c:v>1.038237E-7</c:v>
                </c:pt>
                <c:pt idx="17733">
                  <c:v>1.0383E-7</c:v>
                </c:pt>
                <c:pt idx="17734">
                  <c:v>1.038362E-7</c:v>
                </c:pt>
                <c:pt idx="17735">
                  <c:v>1.038425E-7</c:v>
                </c:pt>
                <c:pt idx="17736">
                  <c:v>1.038487E-7</c:v>
                </c:pt>
                <c:pt idx="17737">
                  <c:v>1.03855E-7</c:v>
                </c:pt>
                <c:pt idx="17738">
                  <c:v>1.038612E-7</c:v>
                </c:pt>
                <c:pt idx="17739">
                  <c:v>1.038675E-7</c:v>
                </c:pt>
                <c:pt idx="17740">
                  <c:v>1.038737E-7</c:v>
                </c:pt>
                <c:pt idx="17741">
                  <c:v>1.0388E-7</c:v>
                </c:pt>
                <c:pt idx="17742">
                  <c:v>1.0388620000000001E-7</c:v>
                </c:pt>
                <c:pt idx="17743">
                  <c:v>1.038925E-7</c:v>
                </c:pt>
                <c:pt idx="17744">
                  <c:v>1.0389870000000001E-7</c:v>
                </c:pt>
                <c:pt idx="17745">
                  <c:v>1.03905E-7</c:v>
                </c:pt>
                <c:pt idx="17746">
                  <c:v>1.0391119999999999E-7</c:v>
                </c:pt>
                <c:pt idx="17747">
                  <c:v>1.039175E-7</c:v>
                </c:pt>
                <c:pt idx="17748">
                  <c:v>1.039237E-7</c:v>
                </c:pt>
                <c:pt idx="17749">
                  <c:v>1.0393E-7</c:v>
                </c:pt>
                <c:pt idx="17750">
                  <c:v>1.039362E-7</c:v>
                </c:pt>
                <c:pt idx="17751">
                  <c:v>1.0394250000000001E-7</c:v>
                </c:pt>
                <c:pt idx="17752">
                  <c:v>1.039487E-7</c:v>
                </c:pt>
                <c:pt idx="17753">
                  <c:v>1.0395499999999999E-7</c:v>
                </c:pt>
                <c:pt idx="17754">
                  <c:v>1.039612E-7</c:v>
                </c:pt>
                <c:pt idx="17755">
                  <c:v>1.0396749999999999E-7</c:v>
                </c:pt>
                <c:pt idx="17756">
                  <c:v>1.039737E-7</c:v>
                </c:pt>
                <c:pt idx="17757">
                  <c:v>1.0398E-7</c:v>
                </c:pt>
                <c:pt idx="17758">
                  <c:v>1.039862E-7</c:v>
                </c:pt>
                <c:pt idx="17759">
                  <c:v>1.039925E-7</c:v>
                </c:pt>
                <c:pt idx="17760">
                  <c:v>1.039987E-7</c:v>
                </c:pt>
                <c:pt idx="17761">
                  <c:v>1.04005E-7</c:v>
                </c:pt>
                <c:pt idx="17762">
                  <c:v>1.040112E-7</c:v>
                </c:pt>
                <c:pt idx="17763">
                  <c:v>1.040175E-7</c:v>
                </c:pt>
                <c:pt idx="17764">
                  <c:v>1.040237E-7</c:v>
                </c:pt>
                <c:pt idx="17765">
                  <c:v>1.0403E-7</c:v>
                </c:pt>
                <c:pt idx="17766">
                  <c:v>1.040362E-7</c:v>
                </c:pt>
                <c:pt idx="17767">
                  <c:v>1.040425E-7</c:v>
                </c:pt>
                <c:pt idx="17768">
                  <c:v>1.040487E-7</c:v>
                </c:pt>
                <c:pt idx="17769">
                  <c:v>1.04055E-7</c:v>
                </c:pt>
                <c:pt idx="17770">
                  <c:v>1.0406120000000001E-7</c:v>
                </c:pt>
                <c:pt idx="17771">
                  <c:v>1.040675E-7</c:v>
                </c:pt>
                <c:pt idx="17772">
                  <c:v>1.0407370000000001E-7</c:v>
                </c:pt>
                <c:pt idx="17773">
                  <c:v>1.0408E-7</c:v>
                </c:pt>
                <c:pt idx="17774">
                  <c:v>1.0408619999999999E-7</c:v>
                </c:pt>
                <c:pt idx="17775">
                  <c:v>1.040925E-7</c:v>
                </c:pt>
                <c:pt idx="17776">
                  <c:v>1.0409869999999999E-7</c:v>
                </c:pt>
                <c:pt idx="17777">
                  <c:v>1.04105E-7</c:v>
                </c:pt>
                <c:pt idx="17778">
                  <c:v>1.041112E-7</c:v>
                </c:pt>
                <c:pt idx="17779">
                  <c:v>1.0411750000000001E-7</c:v>
                </c:pt>
                <c:pt idx="17780">
                  <c:v>1.041237E-7</c:v>
                </c:pt>
                <c:pt idx="17781">
                  <c:v>1.0412999999999999E-7</c:v>
                </c:pt>
                <c:pt idx="17782">
                  <c:v>1.041362E-7</c:v>
                </c:pt>
                <c:pt idx="17783">
                  <c:v>1.0414249999999999E-7</c:v>
                </c:pt>
                <c:pt idx="17784">
                  <c:v>1.041487E-7</c:v>
                </c:pt>
                <c:pt idx="17785">
                  <c:v>1.04155E-7</c:v>
                </c:pt>
                <c:pt idx="17786">
                  <c:v>1.041612E-7</c:v>
                </c:pt>
                <c:pt idx="17787">
                  <c:v>1.041675E-7</c:v>
                </c:pt>
                <c:pt idx="17788">
                  <c:v>1.041737E-7</c:v>
                </c:pt>
                <c:pt idx="17789">
                  <c:v>1.0418E-7</c:v>
                </c:pt>
                <c:pt idx="17790">
                  <c:v>1.041862E-7</c:v>
                </c:pt>
                <c:pt idx="17791">
                  <c:v>1.041925E-7</c:v>
                </c:pt>
                <c:pt idx="17792">
                  <c:v>1.041987E-7</c:v>
                </c:pt>
                <c:pt idx="17793">
                  <c:v>1.04205E-7</c:v>
                </c:pt>
                <c:pt idx="17794">
                  <c:v>1.042112E-7</c:v>
                </c:pt>
                <c:pt idx="17795">
                  <c:v>1.042175E-7</c:v>
                </c:pt>
                <c:pt idx="17796">
                  <c:v>1.042237E-7</c:v>
                </c:pt>
                <c:pt idx="17797">
                  <c:v>1.0423E-7</c:v>
                </c:pt>
                <c:pt idx="17798">
                  <c:v>1.0423620000000001E-7</c:v>
                </c:pt>
                <c:pt idx="17799">
                  <c:v>1.042425E-7</c:v>
                </c:pt>
                <c:pt idx="17800">
                  <c:v>1.0424870000000001E-7</c:v>
                </c:pt>
                <c:pt idx="17801">
                  <c:v>1.04255E-7</c:v>
                </c:pt>
                <c:pt idx="17802">
                  <c:v>1.0426119999999999E-7</c:v>
                </c:pt>
                <c:pt idx="17803">
                  <c:v>1.042675E-7</c:v>
                </c:pt>
                <c:pt idx="17804">
                  <c:v>1.0427369999999999E-7</c:v>
                </c:pt>
                <c:pt idx="17805">
                  <c:v>1.0428E-7</c:v>
                </c:pt>
                <c:pt idx="17806">
                  <c:v>1.042862E-7</c:v>
                </c:pt>
                <c:pt idx="17807">
                  <c:v>1.0429250000000001E-7</c:v>
                </c:pt>
                <c:pt idx="17808">
                  <c:v>1.042987E-7</c:v>
                </c:pt>
                <c:pt idx="17809">
                  <c:v>1.0430500000000001E-7</c:v>
                </c:pt>
                <c:pt idx="17810">
                  <c:v>1.043112E-7</c:v>
                </c:pt>
                <c:pt idx="17811">
                  <c:v>1.0431749999999999E-7</c:v>
                </c:pt>
                <c:pt idx="17812">
                  <c:v>1.043237E-7</c:v>
                </c:pt>
                <c:pt idx="17813">
                  <c:v>1.0433E-7</c:v>
                </c:pt>
                <c:pt idx="17814">
                  <c:v>1.043362E-7</c:v>
                </c:pt>
                <c:pt idx="17815">
                  <c:v>1.043425E-7</c:v>
                </c:pt>
                <c:pt idx="17816">
                  <c:v>1.043487E-7</c:v>
                </c:pt>
                <c:pt idx="17817">
                  <c:v>1.04355E-7</c:v>
                </c:pt>
                <c:pt idx="17818">
                  <c:v>1.043612E-7</c:v>
                </c:pt>
                <c:pt idx="17819">
                  <c:v>1.043675E-7</c:v>
                </c:pt>
                <c:pt idx="17820">
                  <c:v>1.043737E-7</c:v>
                </c:pt>
                <c:pt idx="17821">
                  <c:v>1.0438E-7</c:v>
                </c:pt>
                <c:pt idx="17822">
                  <c:v>1.043862E-7</c:v>
                </c:pt>
                <c:pt idx="17823">
                  <c:v>1.043925E-7</c:v>
                </c:pt>
                <c:pt idx="17824">
                  <c:v>1.043987E-7</c:v>
                </c:pt>
                <c:pt idx="17825">
                  <c:v>1.04405E-7</c:v>
                </c:pt>
                <c:pt idx="17826">
                  <c:v>1.0441120000000001E-7</c:v>
                </c:pt>
                <c:pt idx="17827">
                  <c:v>1.044175E-7</c:v>
                </c:pt>
                <c:pt idx="17828">
                  <c:v>1.0442370000000001E-7</c:v>
                </c:pt>
                <c:pt idx="17829">
                  <c:v>1.0443E-7</c:v>
                </c:pt>
                <c:pt idx="17830">
                  <c:v>1.0443619999999999E-7</c:v>
                </c:pt>
                <c:pt idx="17831">
                  <c:v>1.044425E-7</c:v>
                </c:pt>
                <c:pt idx="17832">
                  <c:v>1.0444869999999999E-7</c:v>
                </c:pt>
                <c:pt idx="17833">
                  <c:v>1.04455E-7</c:v>
                </c:pt>
                <c:pt idx="17834">
                  <c:v>1.044612E-7</c:v>
                </c:pt>
                <c:pt idx="17835">
                  <c:v>1.0446750000000001E-7</c:v>
                </c:pt>
                <c:pt idx="17836">
                  <c:v>1.044737E-7</c:v>
                </c:pt>
                <c:pt idx="17837">
                  <c:v>1.0448000000000001E-7</c:v>
                </c:pt>
                <c:pt idx="17838">
                  <c:v>1.044862E-7</c:v>
                </c:pt>
                <c:pt idx="17839">
                  <c:v>1.0449249999999999E-7</c:v>
                </c:pt>
                <c:pt idx="17840">
                  <c:v>1.044987E-7</c:v>
                </c:pt>
                <c:pt idx="17841">
                  <c:v>1.04505E-7</c:v>
                </c:pt>
                <c:pt idx="17842">
                  <c:v>1.045112E-7</c:v>
                </c:pt>
                <c:pt idx="17843">
                  <c:v>1.045175E-7</c:v>
                </c:pt>
                <c:pt idx="17844">
                  <c:v>1.045237E-7</c:v>
                </c:pt>
                <c:pt idx="17845">
                  <c:v>1.0453E-7</c:v>
                </c:pt>
                <c:pt idx="17846">
                  <c:v>1.045362E-7</c:v>
                </c:pt>
                <c:pt idx="17847">
                  <c:v>1.045425E-7</c:v>
                </c:pt>
                <c:pt idx="17848">
                  <c:v>1.045487E-7</c:v>
                </c:pt>
                <c:pt idx="17849">
                  <c:v>1.04555E-7</c:v>
                </c:pt>
                <c:pt idx="17850">
                  <c:v>1.045612E-7</c:v>
                </c:pt>
                <c:pt idx="17851">
                  <c:v>1.045675E-7</c:v>
                </c:pt>
                <c:pt idx="17852">
                  <c:v>1.045737E-7</c:v>
                </c:pt>
                <c:pt idx="17853">
                  <c:v>1.0458E-7</c:v>
                </c:pt>
                <c:pt idx="17854">
                  <c:v>1.0458620000000001E-7</c:v>
                </c:pt>
                <c:pt idx="17855">
                  <c:v>1.045925E-7</c:v>
                </c:pt>
                <c:pt idx="17856">
                  <c:v>1.0459870000000001E-7</c:v>
                </c:pt>
                <c:pt idx="17857">
                  <c:v>1.04605E-7</c:v>
                </c:pt>
                <c:pt idx="17858">
                  <c:v>1.0461119999999999E-7</c:v>
                </c:pt>
                <c:pt idx="17859">
                  <c:v>1.046175E-7</c:v>
                </c:pt>
                <c:pt idx="17860">
                  <c:v>1.0462369999999999E-7</c:v>
                </c:pt>
                <c:pt idx="17861">
                  <c:v>1.0463E-7</c:v>
                </c:pt>
                <c:pt idx="17862">
                  <c:v>1.046362E-7</c:v>
                </c:pt>
                <c:pt idx="17863">
                  <c:v>1.0464250000000001E-7</c:v>
                </c:pt>
                <c:pt idx="17864">
                  <c:v>1.046487E-7</c:v>
                </c:pt>
                <c:pt idx="17865">
                  <c:v>1.0465500000000001E-7</c:v>
                </c:pt>
                <c:pt idx="17866">
                  <c:v>1.046612E-7</c:v>
                </c:pt>
                <c:pt idx="17867">
                  <c:v>1.0466749999999999E-7</c:v>
                </c:pt>
                <c:pt idx="17868">
                  <c:v>1.046737E-7</c:v>
                </c:pt>
                <c:pt idx="17869">
                  <c:v>1.0468E-7</c:v>
                </c:pt>
                <c:pt idx="17870">
                  <c:v>1.046862E-7</c:v>
                </c:pt>
                <c:pt idx="17871">
                  <c:v>1.046925E-7</c:v>
                </c:pt>
                <c:pt idx="17872">
                  <c:v>1.046987E-7</c:v>
                </c:pt>
                <c:pt idx="17873">
                  <c:v>1.04705E-7</c:v>
                </c:pt>
                <c:pt idx="17874">
                  <c:v>1.047112E-7</c:v>
                </c:pt>
                <c:pt idx="17875">
                  <c:v>1.047175E-7</c:v>
                </c:pt>
                <c:pt idx="17876">
                  <c:v>1.047237E-7</c:v>
                </c:pt>
                <c:pt idx="17877">
                  <c:v>1.0473E-7</c:v>
                </c:pt>
                <c:pt idx="17878">
                  <c:v>1.047362E-7</c:v>
                </c:pt>
                <c:pt idx="17879">
                  <c:v>1.047425E-7</c:v>
                </c:pt>
                <c:pt idx="17880">
                  <c:v>1.047487E-7</c:v>
                </c:pt>
                <c:pt idx="17881">
                  <c:v>1.04755E-7</c:v>
                </c:pt>
                <c:pt idx="17882">
                  <c:v>1.0476120000000001E-7</c:v>
                </c:pt>
                <c:pt idx="17883">
                  <c:v>1.047675E-7</c:v>
                </c:pt>
                <c:pt idx="17884">
                  <c:v>1.0477370000000001E-7</c:v>
                </c:pt>
                <c:pt idx="17885">
                  <c:v>1.0478E-7</c:v>
                </c:pt>
                <c:pt idx="17886">
                  <c:v>1.0478619999999999E-7</c:v>
                </c:pt>
                <c:pt idx="17887">
                  <c:v>1.047925E-7</c:v>
                </c:pt>
                <c:pt idx="17888">
                  <c:v>1.0479869999999999E-7</c:v>
                </c:pt>
                <c:pt idx="17889">
                  <c:v>1.04805E-7</c:v>
                </c:pt>
                <c:pt idx="17890">
                  <c:v>1.048112E-7</c:v>
                </c:pt>
                <c:pt idx="17891">
                  <c:v>1.0481750000000001E-7</c:v>
                </c:pt>
                <c:pt idx="17892">
                  <c:v>1.048237E-7</c:v>
                </c:pt>
                <c:pt idx="17893">
                  <c:v>1.0483000000000001E-7</c:v>
                </c:pt>
                <c:pt idx="17894">
                  <c:v>1.048362E-7</c:v>
                </c:pt>
                <c:pt idx="17895">
                  <c:v>1.0484249999999999E-7</c:v>
                </c:pt>
                <c:pt idx="17896">
                  <c:v>1.048487E-7</c:v>
                </c:pt>
                <c:pt idx="17897">
                  <c:v>1.0485499999999999E-7</c:v>
                </c:pt>
                <c:pt idx="17898">
                  <c:v>1.048612E-7</c:v>
                </c:pt>
                <c:pt idx="17899">
                  <c:v>1.048675E-7</c:v>
                </c:pt>
                <c:pt idx="17900">
                  <c:v>1.048737E-7</c:v>
                </c:pt>
                <c:pt idx="17901">
                  <c:v>1.0488E-7</c:v>
                </c:pt>
                <c:pt idx="17902">
                  <c:v>1.048862E-7</c:v>
                </c:pt>
                <c:pt idx="17903">
                  <c:v>1.048925E-7</c:v>
                </c:pt>
                <c:pt idx="17904">
                  <c:v>1.048987E-7</c:v>
                </c:pt>
                <c:pt idx="17905">
                  <c:v>1.04905E-7</c:v>
                </c:pt>
                <c:pt idx="17906">
                  <c:v>1.049112E-7</c:v>
                </c:pt>
                <c:pt idx="17907">
                  <c:v>1.049175E-7</c:v>
                </c:pt>
                <c:pt idx="17908">
                  <c:v>1.049237E-7</c:v>
                </c:pt>
                <c:pt idx="17909">
                  <c:v>1.0493E-7</c:v>
                </c:pt>
                <c:pt idx="17910">
                  <c:v>1.049362E-7</c:v>
                </c:pt>
                <c:pt idx="17911">
                  <c:v>1.049425E-7</c:v>
                </c:pt>
                <c:pt idx="17912">
                  <c:v>1.0494870000000001E-7</c:v>
                </c:pt>
                <c:pt idx="17913">
                  <c:v>1.04955E-7</c:v>
                </c:pt>
                <c:pt idx="17914">
                  <c:v>1.0496119999999999E-7</c:v>
                </c:pt>
                <c:pt idx="17915">
                  <c:v>1.049675E-7</c:v>
                </c:pt>
                <c:pt idx="17916">
                  <c:v>1.0497369999999999E-7</c:v>
                </c:pt>
                <c:pt idx="17917">
                  <c:v>1.0498E-7</c:v>
                </c:pt>
                <c:pt idx="17918">
                  <c:v>1.049862E-7</c:v>
                </c:pt>
                <c:pt idx="17919">
                  <c:v>1.0499250000000001E-7</c:v>
                </c:pt>
                <c:pt idx="17920">
                  <c:v>1.049987E-7</c:v>
                </c:pt>
                <c:pt idx="17921">
                  <c:v>1.0500500000000001E-7</c:v>
                </c:pt>
                <c:pt idx="17922">
                  <c:v>1.050112E-7</c:v>
                </c:pt>
                <c:pt idx="17923">
                  <c:v>1.0501749999999999E-7</c:v>
                </c:pt>
                <c:pt idx="17924">
                  <c:v>1.050237E-7</c:v>
                </c:pt>
                <c:pt idx="17925">
                  <c:v>1.0502999999999999E-7</c:v>
                </c:pt>
                <c:pt idx="17926">
                  <c:v>1.050362E-7</c:v>
                </c:pt>
                <c:pt idx="17927">
                  <c:v>1.050425E-7</c:v>
                </c:pt>
                <c:pt idx="17928">
                  <c:v>1.050487E-7</c:v>
                </c:pt>
                <c:pt idx="17929">
                  <c:v>1.05055E-7</c:v>
                </c:pt>
                <c:pt idx="17930">
                  <c:v>1.050612E-7</c:v>
                </c:pt>
                <c:pt idx="17931">
                  <c:v>1.050675E-7</c:v>
                </c:pt>
                <c:pt idx="17932">
                  <c:v>1.050737E-7</c:v>
                </c:pt>
                <c:pt idx="17933">
                  <c:v>1.0508E-7</c:v>
                </c:pt>
                <c:pt idx="17934">
                  <c:v>1.050862E-7</c:v>
                </c:pt>
                <c:pt idx="17935">
                  <c:v>1.050925E-7</c:v>
                </c:pt>
                <c:pt idx="17936">
                  <c:v>1.050987E-7</c:v>
                </c:pt>
                <c:pt idx="17937">
                  <c:v>1.05105E-7</c:v>
                </c:pt>
                <c:pt idx="17938">
                  <c:v>1.051112E-7</c:v>
                </c:pt>
                <c:pt idx="17939">
                  <c:v>1.051175E-7</c:v>
                </c:pt>
                <c:pt idx="17940">
                  <c:v>1.0512370000000001E-7</c:v>
                </c:pt>
                <c:pt idx="17941">
                  <c:v>1.0513E-7</c:v>
                </c:pt>
                <c:pt idx="17942">
                  <c:v>1.0513619999999999E-7</c:v>
                </c:pt>
                <c:pt idx="17943">
                  <c:v>1.051425E-7</c:v>
                </c:pt>
                <c:pt idx="17944">
                  <c:v>1.0514869999999999E-7</c:v>
                </c:pt>
                <c:pt idx="17945">
                  <c:v>1.05155E-7</c:v>
                </c:pt>
                <c:pt idx="17946">
                  <c:v>1.051612E-7</c:v>
                </c:pt>
                <c:pt idx="17947">
                  <c:v>1.0516750000000001E-7</c:v>
                </c:pt>
                <c:pt idx="17948">
                  <c:v>1.051737E-7</c:v>
                </c:pt>
                <c:pt idx="17949">
                  <c:v>1.0518000000000001E-7</c:v>
                </c:pt>
                <c:pt idx="17950">
                  <c:v>1.051862E-7</c:v>
                </c:pt>
                <c:pt idx="17951">
                  <c:v>1.0519249999999999E-7</c:v>
                </c:pt>
                <c:pt idx="17952">
                  <c:v>1.051987E-7</c:v>
                </c:pt>
                <c:pt idx="17953">
                  <c:v>1.0520499999999999E-7</c:v>
                </c:pt>
                <c:pt idx="17954">
                  <c:v>1.052112E-7</c:v>
                </c:pt>
                <c:pt idx="17955">
                  <c:v>1.052175E-7</c:v>
                </c:pt>
                <c:pt idx="17956">
                  <c:v>1.052237E-7</c:v>
                </c:pt>
                <c:pt idx="17957">
                  <c:v>1.0523E-7</c:v>
                </c:pt>
                <c:pt idx="17958">
                  <c:v>1.052362E-7</c:v>
                </c:pt>
                <c:pt idx="17959">
                  <c:v>1.052425E-7</c:v>
                </c:pt>
                <c:pt idx="17960">
                  <c:v>1.052487E-7</c:v>
                </c:pt>
                <c:pt idx="17961">
                  <c:v>1.05255E-7</c:v>
                </c:pt>
                <c:pt idx="17962">
                  <c:v>1.052612E-7</c:v>
                </c:pt>
                <c:pt idx="17963">
                  <c:v>1.052675E-7</c:v>
                </c:pt>
                <c:pt idx="17964">
                  <c:v>1.052737E-7</c:v>
                </c:pt>
                <c:pt idx="17965">
                  <c:v>1.0528E-7</c:v>
                </c:pt>
                <c:pt idx="17966">
                  <c:v>1.052862E-7</c:v>
                </c:pt>
                <c:pt idx="17967">
                  <c:v>1.052925E-7</c:v>
                </c:pt>
                <c:pt idx="17968">
                  <c:v>1.0529870000000001E-7</c:v>
                </c:pt>
                <c:pt idx="17969">
                  <c:v>1.05305E-7</c:v>
                </c:pt>
                <c:pt idx="17970">
                  <c:v>1.0531119999999999E-7</c:v>
                </c:pt>
                <c:pt idx="17971">
                  <c:v>1.053175E-7</c:v>
                </c:pt>
                <c:pt idx="17972">
                  <c:v>1.0532369999999999E-7</c:v>
                </c:pt>
                <c:pt idx="17973">
                  <c:v>1.0533E-7</c:v>
                </c:pt>
                <c:pt idx="17974">
                  <c:v>1.053362E-7</c:v>
                </c:pt>
                <c:pt idx="17975">
                  <c:v>1.0534250000000001E-7</c:v>
                </c:pt>
                <c:pt idx="17976">
                  <c:v>1.053487E-7</c:v>
                </c:pt>
                <c:pt idx="17977">
                  <c:v>1.0535500000000001E-7</c:v>
                </c:pt>
                <c:pt idx="17978">
                  <c:v>1.053612E-7</c:v>
                </c:pt>
                <c:pt idx="17979">
                  <c:v>1.0536749999999999E-7</c:v>
                </c:pt>
                <c:pt idx="17980">
                  <c:v>1.053737E-7</c:v>
                </c:pt>
                <c:pt idx="17981">
                  <c:v>1.0537999999999999E-7</c:v>
                </c:pt>
                <c:pt idx="17982">
                  <c:v>1.053862E-7</c:v>
                </c:pt>
                <c:pt idx="17983">
                  <c:v>1.053925E-7</c:v>
                </c:pt>
                <c:pt idx="17984">
                  <c:v>1.053987E-7</c:v>
                </c:pt>
                <c:pt idx="17985">
                  <c:v>1.05405E-7</c:v>
                </c:pt>
                <c:pt idx="17986">
                  <c:v>1.054112E-7</c:v>
                </c:pt>
                <c:pt idx="17987">
                  <c:v>1.054175E-7</c:v>
                </c:pt>
                <c:pt idx="17988">
                  <c:v>1.054237E-7</c:v>
                </c:pt>
                <c:pt idx="17989">
                  <c:v>1.0543E-7</c:v>
                </c:pt>
                <c:pt idx="17990">
                  <c:v>1.054362E-7</c:v>
                </c:pt>
                <c:pt idx="17991">
                  <c:v>1.054425E-7</c:v>
                </c:pt>
                <c:pt idx="17992">
                  <c:v>1.054487E-7</c:v>
                </c:pt>
                <c:pt idx="17993">
                  <c:v>1.05455E-7</c:v>
                </c:pt>
                <c:pt idx="17994">
                  <c:v>1.054612E-7</c:v>
                </c:pt>
                <c:pt idx="17995">
                  <c:v>1.054675E-7</c:v>
                </c:pt>
                <c:pt idx="17996">
                  <c:v>1.0547370000000001E-7</c:v>
                </c:pt>
                <c:pt idx="17997">
                  <c:v>1.0548E-7</c:v>
                </c:pt>
                <c:pt idx="17998">
                  <c:v>1.0548620000000001E-7</c:v>
                </c:pt>
                <c:pt idx="17999">
                  <c:v>1.054925E-7</c:v>
                </c:pt>
                <c:pt idx="18000">
                  <c:v>1.0549869999999999E-7</c:v>
                </c:pt>
                <c:pt idx="18001">
                  <c:v>1.05505E-7</c:v>
                </c:pt>
                <c:pt idx="18002">
                  <c:v>1.055112E-7</c:v>
                </c:pt>
                <c:pt idx="18003">
                  <c:v>1.0551750000000001E-7</c:v>
                </c:pt>
                <c:pt idx="18004">
                  <c:v>1.055237E-7</c:v>
                </c:pt>
                <c:pt idx="18005">
                  <c:v>1.0553000000000001E-7</c:v>
                </c:pt>
                <c:pt idx="18006">
                  <c:v>1.055362E-7</c:v>
                </c:pt>
                <c:pt idx="18007">
                  <c:v>1.0554249999999999E-7</c:v>
                </c:pt>
                <c:pt idx="18008">
                  <c:v>1.055487E-7</c:v>
                </c:pt>
                <c:pt idx="18009">
                  <c:v>1.0555499999999999E-7</c:v>
                </c:pt>
                <c:pt idx="18010">
                  <c:v>1.055612E-7</c:v>
                </c:pt>
                <c:pt idx="18011">
                  <c:v>1.055675E-7</c:v>
                </c:pt>
                <c:pt idx="18012">
                  <c:v>1.055737E-7</c:v>
                </c:pt>
                <c:pt idx="18013">
                  <c:v>1.0558E-7</c:v>
                </c:pt>
                <c:pt idx="18014">
                  <c:v>1.055862E-7</c:v>
                </c:pt>
                <c:pt idx="18015">
                  <c:v>1.055925E-7</c:v>
                </c:pt>
                <c:pt idx="18016">
                  <c:v>1.055987E-7</c:v>
                </c:pt>
                <c:pt idx="18017">
                  <c:v>1.05605E-7</c:v>
                </c:pt>
                <c:pt idx="18018">
                  <c:v>1.056112E-7</c:v>
                </c:pt>
                <c:pt idx="18019">
                  <c:v>1.056175E-7</c:v>
                </c:pt>
                <c:pt idx="18020">
                  <c:v>1.056237E-7</c:v>
                </c:pt>
                <c:pt idx="18021">
                  <c:v>1.0563E-7</c:v>
                </c:pt>
                <c:pt idx="18022">
                  <c:v>1.056362E-7</c:v>
                </c:pt>
                <c:pt idx="18023">
                  <c:v>1.056425E-7</c:v>
                </c:pt>
                <c:pt idx="18024">
                  <c:v>1.0564870000000001E-7</c:v>
                </c:pt>
                <c:pt idx="18025">
                  <c:v>1.05655E-7</c:v>
                </c:pt>
                <c:pt idx="18026">
                  <c:v>1.0566120000000001E-7</c:v>
                </c:pt>
                <c:pt idx="18027">
                  <c:v>1.056675E-7</c:v>
                </c:pt>
                <c:pt idx="18028">
                  <c:v>1.0567369999999999E-7</c:v>
                </c:pt>
                <c:pt idx="18029">
                  <c:v>1.0568E-7</c:v>
                </c:pt>
                <c:pt idx="18030">
                  <c:v>1.056862E-7</c:v>
                </c:pt>
                <c:pt idx="18031">
                  <c:v>1.056925E-7</c:v>
                </c:pt>
                <c:pt idx="18032">
                  <c:v>1.056987E-7</c:v>
                </c:pt>
                <c:pt idx="18033">
                  <c:v>1.0570500000000001E-7</c:v>
                </c:pt>
                <c:pt idx="18034">
                  <c:v>1.057112E-7</c:v>
                </c:pt>
                <c:pt idx="18035">
                  <c:v>1.0571749999999999E-7</c:v>
                </c:pt>
                <c:pt idx="18036">
                  <c:v>1.057237E-7</c:v>
                </c:pt>
                <c:pt idx="18037">
                  <c:v>1.0572999999999999E-7</c:v>
                </c:pt>
                <c:pt idx="18038">
                  <c:v>1.057362E-7</c:v>
                </c:pt>
                <c:pt idx="18039">
                  <c:v>1.057425E-7</c:v>
                </c:pt>
                <c:pt idx="18040">
                  <c:v>1.057487E-7</c:v>
                </c:pt>
                <c:pt idx="18041">
                  <c:v>1.05755E-7</c:v>
                </c:pt>
                <c:pt idx="18042">
                  <c:v>1.057612E-7</c:v>
                </c:pt>
                <c:pt idx="18043">
                  <c:v>1.057675E-7</c:v>
                </c:pt>
                <c:pt idx="18044">
                  <c:v>1.057737E-7</c:v>
                </c:pt>
                <c:pt idx="18045">
                  <c:v>1.0578E-7</c:v>
                </c:pt>
                <c:pt idx="18046">
                  <c:v>1.057862E-7</c:v>
                </c:pt>
                <c:pt idx="18047">
                  <c:v>1.057925E-7</c:v>
                </c:pt>
                <c:pt idx="18048">
                  <c:v>1.057987E-7</c:v>
                </c:pt>
                <c:pt idx="18049">
                  <c:v>1.05805E-7</c:v>
                </c:pt>
                <c:pt idx="18050">
                  <c:v>1.058112E-7</c:v>
                </c:pt>
                <c:pt idx="18051">
                  <c:v>1.058175E-7</c:v>
                </c:pt>
                <c:pt idx="18052">
                  <c:v>1.0582370000000001E-7</c:v>
                </c:pt>
                <c:pt idx="18053">
                  <c:v>1.0583E-7</c:v>
                </c:pt>
                <c:pt idx="18054">
                  <c:v>1.0583620000000001E-7</c:v>
                </c:pt>
                <c:pt idx="18055">
                  <c:v>1.058425E-7</c:v>
                </c:pt>
                <c:pt idx="18056">
                  <c:v>1.0584869999999999E-7</c:v>
                </c:pt>
                <c:pt idx="18057">
                  <c:v>1.05855E-7</c:v>
                </c:pt>
                <c:pt idx="18058">
                  <c:v>1.058612E-7</c:v>
                </c:pt>
                <c:pt idx="18059">
                  <c:v>1.058675E-7</c:v>
                </c:pt>
                <c:pt idx="18060">
                  <c:v>1.058737E-7</c:v>
                </c:pt>
                <c:pt idx="18061">
                  <c:v>1.0588000000000001E-7</c:v>
                </c:pt>
                <c:pt idx="18062">
                  <c:v>1.058862E-7</c:v>
                </c:pt>
                <c:pt idx="18063">
                  <c:v>1.0589249999999999E-7</c:v>
                </c:pt>
                <c:pt idx="18064">
                  <c:v>1.058987E-7</c:v>
                </c:pt>
                <c:pt idx="18065">
                  <c:v>1.0590499999999999E-7</c:v>
                </c:pt>
                <c:pt idx="18066">
                  <c:v>1.059112E-7</c:v>
                </c:pt>
                <c:pt idx="18067">
                  <c:v>1.059175E-7</c:v>
                </c:pt>
                <c:pt idx="18068">
                  <c:v>1.059237E-7</c:v>
                </c:pt>
                <c:pt idx="18069">
                  <c:v>1.0593E-7</c:v>
                </c:pt>
                <c:pt idx="18070">
                  <c:v>1.059362E-7</c:v>
                </c:pt>
                <c:pt idx="18071">
                  <c:v>1.059425E-7</c:v>
                </c:pt>
                <c:pt idx="18072">
                  <c:v>1.059487E-7</c:v>
                </c:pt>
                <c:pt idx="18073">
                  <c:v>1.05955E-7</c:v>
                </c:pt>
                <c:pt idx="18074">
                  <c:v>1.059612E-7</c:v>
                </c:pt>
                <c:pt idx="18075">
                  <c:v>1.059675E-7</c:v>
                </c:pt>
                <c:pt idx="18076">
                  <c:v>1.059737E-7</c:v>
                </c:pt>
                <c:pt idx="18077">
                  <c:v>1.0598E-7</c:v>
                </c:pt>
                <c:pt idx="18078">
                  <c:v>1.059862E-7</c:v>
                </c:pt>
                <c:pt idx="18079">
                  <c:v>1.059925E-7</c:v>
                </c:pt>
                <c:pt idx="18080">
                  <c:v>1.0599870000000001E-7</c:v>
                </c:pt>
                <c:pt idx="18081">
                  <c:v>1.06005E-7</c:v>
                </c:pt>
                <c:pt idx="18082">
                  <c:v>1.0601120000000001E-7</c:v>
                </c:pt>
                <c:pt idx="18083">
                  <c:v>1.060175E-7</c:v>
                </c:pt>
                <c:pt idx="18084">
                  <c:v>1.0602369999999999E-7</c:v>
                </c:pt>
                <c:pt idx="18085">
                  <c:v>1.0603E-7</c:v>
                </c:pt>
                <c:pt idx="18086">
                  <c:v>1.0603619999999999E-7</c:v>
                </c:pt>
                <c:pt idx="18087">
                  <c:v>1.060425E-7</c:v>
                </c:pt>
                <c:pt idx="18088">
                  <c:v>1.060487E-7</c:v>
                </c:pt>
                <c:pt idx="18089">
                  <c:v>1.0605500000000001E-7</c:v>
                </c:pt>
                <c:pt idx="18090">
                  <c:v>1.060612E-7</c:v>
                </c:pt>
                <c:pt idx="18091">
                  <c:v>1.0606749999999999E-7</c:v>
                </c:pt>
                <c:pt idx="18092">
                  <c:v>1.060737E-7</c:v>
                </c:pt>
                <c:pt idx="18093">
                  <c:v>1.0607999999999999E-7</c:v>
                </c:pt>
                <c:pt idx="18094">
                  <c:v>1.060862E-7</c:v>
                </c:pt>
                <c:pt idx="18095">
                  <c:v>1.060925E-7</c:v>
                </c:pt>
                <c:pt idx="18096">
                  <c:v>1.060987E-7</c:v>
                </c:pt>
                <c:pt idx="18097">
                  <c:v>1.06105E-7</c:v>
                </c:pt>
                <c:pt idx="18098">
                  <c:v>1.061112E-7</c:v>
                </c:pt>
                <c:pt idx="18099">
                  <c:v>1.061175E-7</c:v>
                </c:pt>
                <c:pt idx="18100">
                  <c:v>1.061237E-7</c:v>
                </c:pt>
                <c:pt idx="18101">
                  <c:v>1.0613E-7</c:v>
                </c:pt>
                <c:pt idx="18102">
                  <c:v>1.061362E-7</c:v>
                </c:pt>
                <c:pt idx="18103">
                  <c:v>1.061425E-7</c:v>
                </c:pt>
                <c:pt idx="18104">
                  <c:v>1.061487E-7</c:v>
                </c:pt>
                <c:pt idx="18105">
                  <c:v>1.06155E-7</c:v>
                </c:pt>
                <c:pt idx="18106">
                  <c:v>1.061612E-7</c:v>
                </c:pt>
                <c:pt idx="18107">
                  <c:v>1.061675E-7</c:v>
                </c:pt>
                <c:pt idx="18108">
                  <c:v>1.0617370000000001E-7</c:v>
                </c:pt>
                <c:pt idx="18109">
                  <c:v>1.0618E-7</c:v>
                </c:pt>
                <c:pt idx="18110">
                  <c:v>1.0618620000000001E-7</c:v>
                </c:pt>
                <c:pt idx="18111">
                  <c:v>1.061925E-7</c:v>
                </c:pt>
                <c:pt idx="18112">
                  <c:v>1.0619869999999999E-7</c:v>
                </c:pt>
                <c:pt idx="18113">
                  <c:v>1.06205E-7</c:v>
                </c:pt>
                <c:pt idx="18114">
                  <c:v>1.0621119999999999E-7</c:v>
                </c:pt>
                <c:pt idx="18115">
                  <c:v>1.062175E-7</c:v>
                </c:pt>
                <c:pt idx="18116">
                  <c:v>1.062237E-7</c:v>
                </c:pt>
                <c:pt idx="18117">
                  <c:v>1.0623000000000001E-7</c:v>
                </c:pt>
                <c:pt idx="18118">
                  <c:v>1.062362E-7</c:v>
                </c:pt>
                <c:pt idx="18119">
                  <c:v>1.0624250000000001E-7</c:v>
                </c:pt>
                <c:pt idx="18120">
                  <c:v>1.062487E-7</c:v>
                </c:pt>
                <c:pt idx="18121">
                  <c:v>1.0625499999999999E-7</c:v>
                </c:pt>
                <c:pt idx="18122">
                  <c:v>1.062612E-7</c:v>
                </c:pt>
                <c:pt idx="18123">
                  <c:v>1.062675E-7</c:v>
                </c:pt>
                <c:pt idx="18124">
                  <c:v>1.062737E-7</c:v>
                </c:pt>
                <c:pt idx="18125">
                  <c:v>1.0628E-7</c:v>
                </c:pt>
                <c:pt idx="18126">
                  <c:v>1.062862E-7</c:v>
                </c:pt>
                <c:pt idx="18127">
                  <c:v>1.062925E-7</c:v>
                </c:pt>
                <c:pt idx="18128">
                  <c:v>1.062987E-7</c:v>
                </c:pt>
                <c:pt idx="18129">
                  <c:v>1.06305E-7</c:v>
                </c:pt>
                <c:pt idx="18130">
                  <c:v>1.063112E-7</c:v>
                </c:pt>
                <c:pt idx="18131">
                  <c:v>1.063175E-7</c:v>
                </c:pt>
                <c:pt idx="18132">
                  <c:v>1.063237E-7</c:v>
                </c:pt>
                <c:pt idx="18133">
                  <c:v>1.0633E-7</c:v>
                </c:pt>
                <c:pt idx="18134">
                  <c:v>1.063362E-7</c:v>
                </c:pt>
                <c:pt idx="18135">
                  <c:v>1.063425E-7</c:v>
                </c:pt>
                <c:pt idx="18136">
                  <c:v>1.0634870000000001E-7</c:v>
                </c:pt>
                <c:pt idx="18137">
                  <c:v>1.06355E-7</c:v>
                </c:pt>
                <c:pt idx="18138">
                  <c:v>1.0636120000000001E-7</c:v>
                </c:pt>
                <c:pt idx="18139">
                  <c:v>1.063675E-7</c:v>
                </c:pt>
                <c:pt idx="18140">
                  <c:v>1.0637369999999999E-7</c:v>
                </c:pt>
                <c:pt idx="18141">
                  <c:v>1.0638E-7</c:v>
                </c:pt>
                <c:pt idx="18142">
                  <c:v>1.0638619999999999E-7</c:v>
                </c:pt>
                <c:pt idx="18143">
                  <c:v>1.063925E-7</c:v>
                </c:pt>
                <c:pt idx="18144">
                  <c:v>1.063987E-7</c:v>
                </c:pt>
                <c:pt idx="18145">
                  <c:v>1.0640500000000001E-7</c:v>
                </c:pt>
                <c:pt idx="18146">
                  <c:v>1.064112E-7</c:v>
                </c:pt>
                <c:pt idx="18147">
                  <c:v>1.0641750000000001E-7</c:v>
                </c:pt>
                <c:pt idx="18148">
                  <c:v>1.064237E-7</c:v>
                </c:pt>
                <c:pt idx="18149">
                  <c:v>1.0642999999999999E-7</c:v>
                </c:pt>
                <c:pt idx="18150">
                  <c:v>1.064362E-7</c:v>
                </c:pt>
                <c:pt idx="18151">
                  <c:v>1.064425E-7</c:v>
                </c:pt>
                <c:pt idx="18152">
                  <c:v>1.064487E-7</c:v>
                </c:pt>
                <c:pt idx="18153">
                  <c:v>1.06455E-7</c:v>
                </c:pt>
                <c:pt idx="18154">
                  <c:v>1.064612E-7</c:v>
                </c:pt>
                <c:pt idx="18155">
                  <c:v>1.064675E-7</c:v>
                </c:pt>
                <c:pt idx="18156">
                  <c:v>1.064737E-7</c:v>
                </c:pt>
                <c:pt idx="18157">
                  <c:v>1.0648E-7</c:v>
                </c:pt>
                <c:pt idx="18158">
                  <c:v>1.064862E-7</c:v>
                </c:pt>
                <c:pt idx="18159">
                  <c:v>1.064925E-7</c:v>
                </c:pt>
                <c:pt idx="18160">
                  <c:v>1.064987E-7</c:v>
                </c:pt>
                <c:pt idx="18161">
                  <c:v>1.06505E-7</c:v>
                </c:pt>
                <c:pt idx="18162">
                  <c:v>1.065112E-7</c:v>
                </c:pt>
                <c:pt idx="18163">
                  <c:v>1.065175E-7</c:v>
                </c:pt>
                <c:pt idx="18164">
                  <c:v>1.0652370000000001E-7</c:v>
                </c:pt>
                <c:pt idx="18165">
                  <c:v>1.0653E-7</c:v>
                </c:pt>
                <c:pt idx="18166">
                  <c:v>1.0653620000000001E-7</c:v>
                </c:pt>
                <c:pt idx="18167">
                  <c:v>1.065425E-7</c:v>
                </c:pt>
                <c:pt idx="18168">
                  <c:v>1.0654869999999999E-7</c:v>
                </c:pt>
                <c:pt idx="18169">
                  <c:v>1.06555E-7</c:v>
                </c:pt>
                <c:pt idx="18170">
                  <c:v>1.0656119999999999E-7</c:v>
                </c:pt>
                <c:pt idx="18171">
                  <c:v>1.065675E-7</c:v>
                </c:pt>
                <c:pt idx="18172">
                  <c:v>1.065737E-7</c:v>
                </c:pt>
                <c:pt idx="18173">
                  <c:v>1.0658000000000001E-7</c:v>
                </c:pt>
                <c:pt idx="18174">
                  <c:v>1.065862E-7</c:v>
                </c:pt>
                <c:pt idx="18175">
                  <c:v>1.0659250000000001E-7</c:v>
                </c:pt>
                <c:pt idx="18176">
                  <c:v>1.065987E-7</c:v>
                </c:pt>
                <c:pt idx="18177">
                  <c:v>1.0660499999999999E-7</c:v>
                </c:pt>
                <c:pt idx="18178">
                  <c:v>1.066112E-7</c:v>
                </c:pt>
                <c:pt idx="18179">
                  <c:v>1.066175E-7</c:v>
                </c:pt>
                <c:pt idx="18180">
                  <c:v>1.066237E-7</c:v>
                </c:pt>
                <c:pt idx="18181">
                  <c:v>1.0663E-7</c:v>
                </c:pt>
                <c:pt idx="18182">
                  <c:v>1.066362E-7</c:v>
                </c:pt>
                <c:pt idx="18183">
                  <c:v>1.066425E-7</c:v>
                </c:pt>
                <c:pt idx="18184">
                  <c:v>1.066487E-7</c:v>
                </c:pt>
                <c:pt idx="18185">
                  <c:v>1.06655E-7</c:v>
                </c:pt>
                <c:pt idx="18186">
                  <c:v>1.066612E-7</c:v>
                </c:pt>
                <c:pt idx="18187">
                  <c:v>1.066675E-7</c:v>
                </c:pt>
                <c:pt idx="18188">
                  <c:v>1.066737E-7</c:v>
                </c:pt>
                <c:pt idx="18189">
                  <c:v>1.0668E-7</c:v>
                </c:pt>
                <c:pt idx="18190">
                  <c:v>1.066862E-7</c:v>
                </c:pt>
                <c:pt idx="18191">
                  <c:v>1.066925E-7</c:v>
                </c:pt>
                <c:pt idx="18192">
                  <c:v>1.0669870000000001E-7</c:v>
                </c:pt>
                <c:pt idx="18193">
                  <c:v>1.06705E-7</c:v>
                </c:pt>
                <c:pt idx="18194">
                  <c:v>1.0671120000000001E-7</c:v>
                </c:pt>
                <c:pt idx="18195">
                  <c:v>1.067175E-7</c:v>
                </c:pt>
                <c:pt idx="18196">
                  <c:v>1.0672369999999999E-7</c:v>
                </c:pt>
                <c:pt idx="18197">
                  <c:v>1.0673E-7</c:v>
                </c:pt>
                <c:pt idx="18198">
                  <c:v>1.0673619999999999E-7</c:v>
                </c:pt>
                <c:pt idx="18199">
                  <c:v>1.067425E-7</c:v>
                </c:pt>
                <c:pt idx="18200">
                  <c:v>1.067487E-7</c:v>
                </c:pt>
                <c:pt idx="18201">
                  <c:v>1.0675500000000001E-7</c:v>
                </c:pt>
                <c:pt idx="18202">
                  <c:v>1.067612E-7</c:v>
                </c:pt>
                <c:pt idx="18203">
                  <c:v>1.0676750000000001E-7</c:v>
                </c:pt>
                <c:pt idx="18204">
                  <c:v>1.067737E-7</c:v>
                </c:pt>
                <c:pt idx="18205">
                  <c:v>1.0677999999999999E-7</c:v>
                </c:pt>
                <c:pt idx="18206">
                  <c:v>1.067862E-7</c:v>
                </c:pt>
                <c:pt idx="18207">
                  <c:v>1.0679249999999999E-7</c:v>
                </c:pt>
                <c:pt idx="18208">
                  <c:v>1.067987E-7</c:v>
                </c:pt>
                <c:pt idx="18209">
                  <c:v>1.06805E-7</c:v>
                </c:pt>
                <c:pt idx="18210">
                  <c:v>1.068112E-7</c:v>
                </c:pt>
                <c:pt idx="18211">
                  <c:v>1.068175E-7</c:v>
                </c:pt>
                <c:pt idx="18212">
                  <c:v>1.068237E-7</c:v>
                </c:pt>
                <c:pt idx="18213">
                  <c:v>1.0683E-7</c:v>
                </c:pt>
                <c:pt idx="18214">
                  <c:v>1.068362E-7</c:v>
                </c:pt>
                <c:pt idx="18215">
                  <c:v>1.068425E-7</c:v>
                </c:pt>
                <c:pt idx="18216">
                  <c:v>1.068487E-7</c:v>
                </c:pt>
                <c:pt idx="18217">
                  <c:v>1.06855E-7</c:v>
                </c:pt>
                <c:pt idx="18218">
                  <c:v>1.068612E-7</c:v>
                </c:pt>
                <c:pt idx="18219">
                  <c:v>1.068675E-7</c:v>
                </c:pt>
                <c:pt idx="18220">
                  <c:v>1.068737E-7</c:v>
                </c:pt>
                <c:pt idx="18221">
                  <c:v>1.0688E-7</c:v>
                </c:pt>
                <c:pt idx="18222">
                  <c:v>1.0688620000000001E-7</c:v>
                </c:pt>
                <c:pt idx="18223">
                  <c:v>1.068925E-7</c:v>
                </c:pt>
                <c:pt idx="18224">
                  <c:v>1.0689869999999999E-7</c:v>
                </c:pt>
                <c:pt idx="18225">
                  <c:v>1.06905E-7</c:v>
                </c:pt>
                <c:pt idx="18226">
                  <c:v>1.0691119999999999E-7</c:v>
                </c:pt>
                <c:pt idx="18227">
                  <c:v>1.069175E-7</c:v>
                </c:pt>
                <c:pt idx="18228">
                  <c:v>1.069237E-7</c:v>
                </c:pt>
                <c:pt idx="18229">
                  <c:v>1.0693000000000001E-7</c:v>
                </c:pt>
                <c:pt idx="18230">
                  <c:v>1.069362E-7</c:v>
                </c:pt>
                <c:pt idx="18231">
                  <c:v>1.0694250000000001E-7</c:v>
                </c:pt>
                <c:pt idx="18232">
                  <c:v>1.069487E-7</c:v>
                </c:pt>
                <c:pt idx="18233">
                  <c:v>1.0695499999999999E-7</c:v>
                </c:pt>
                <c:pt idx="18234">
                  <c:v>1.069612E-7</c:v>
                </c:pt>
                <c:pt idx="18235">
                  <c:v>1.0696749999999999E-7</c:v>
                </c:pt>
                <c:pt idx="18236">
                  <c:v>1.069737E-7</c:v>
                </c:pt>
                <c:pt idx="18237">
                  <c:v>1.0698E-7</c:v>
                </c:pt>
                <c:pt idx="18238">
                  <c:v>1.069862E-7</c:v>
                </c:pt>
                <c:pt idx="18239">
                  <c:v>1.069925E-7</c:v>
                </c:pt>
                <c:pt idx="18240">
                  <c:v>1.069987E-7</c:v>
                </c:pt>
                <c:pt idx="18241">
                  <c:v>1.07005E-7</c:v>
                </c:pt>
                <c:pt idx="18242">
                  <c:v>1.070112E-7</c:v>
                </c:pt>
                <c:pt idx="18243">
                  <c:v>1.070175E-7</c:v>
                </c:pt>
                <c:pt idx="18244">
                  <c:v>1.070237E-7</c:v>
                </c:pt>
                <c:pt idx="18245">
                  <c:v>1.0703E-7</c:v>
                </c:pt>
                <c:pt idx="18246">
                  <c:v>1.070362E-7</c:v>
                </c:pt>
                <c:pt idx="18247">
                  <c:v>1.070425E-7</c:v>
                </c:pt>
                <c:pt idx="18248">
                  <c:v>1.070487E-7</c:v>
                </c:pt>
                <c:pt idx="18249">
                  <c:v>1.07055E-7</c:v>
                </c:pt>
                <c:pt idx="18250">
                  <c:v>1.0706120000000001E-7</c:v>
                </c:pt>
                <c:pt idx="18251">
                  <c:v>1.070675E-7</c:v>
                </c:pt>
                <c:pt idx="18252">
                  <c:v>1.0707369999999999E-7</c:v>
                </c:pt>
                <c:pt idx="18253">
                  <c:v>1.0708E-7</c:v>
                </c:pt>
                <c:pt idx="18254">
                  <c:v>1.0708619999999999E-7</c:v>
                </c:pt>
                <c:pt idx="18255">
                  <c:v>1.070925E-7</c:v>
                </c:pt>
                <c:pt idx="18256">
                  <c:v>1.070987E-7</c:v>
                </c:pt>
                <c:pt idx="18257">
                  <c:v>1.0710500000000001E-7</c:v>
                </c:pt>
                <c:pt idx="18258">
                  <c:v>1.071112E-7</c:v>
                </c:pt>
                <c:pt idx="18259">
                  <c:v>1.0711750000000001E-7</c:v>
                </c:pt>
                <c:pt idx="18260">
                  <c:v>1.071237E-7</c:v>
                </c:pt>
                <c:pt idx="18261">
                  <c:v>1.0712999999999999E-7</c:v>
                </c:pt>
                <c:pt idx="18262">
                  <c:v>1.071362E-7</c:v>
                </c:pt>
                <c:pt idx="18263">
                  <c:v>1.0714249999999999E-7</c:v>
                </c:pt>
                <c:pt idx="18264">
                  <c:v>1.071487E-7</c:v>
                </c:pt>
                <c:pt idx="18265">
                  <c:v>1.07155E-7</c:v>
                </c:pt>
                <c:pt idx="18266">
                  <c:v>1.071612E-7</c:v>
                </c:pt>
                <c:pt idx="18267">
                  <c:v>1.071675E-7</c:v>
                </c:pt>
                <c:pt idx="18268">
                  <c:v>1.071737E-7</c:v>
                </c:pt>
                <c:pt idx="18269">
                  <c:v>1.0718E-7</c:v>
                </c:pt>
                <c:pt idx="18270">
                  <c:v>1.071862E-7</c:v>
                </c:pt>
                <c:pt idx="18271">
                  <c:v>1.071925E-7</c:v>
                </c:pt>
                <c:pt idx="18272">
                  <c:v>1.071987E-7</c:v>
                </c:pt>
                <c:pt idx="18273">
                  <c:v>1.07205E-7</c:v>
                </c:pt>
                <c:pt idx="18274">
                  <c:v>1.072112E-7</c:v>
                </c:pt>
                <c:pt idx="18275">
                  <c:v>1.072175E-7</c:v>
                </c:pt>
                <c:pt idx="18276">
                  <c:v>1.072237E-7</c:v>
                </c:pt>
                <c:pt idx="18277">
                  <c:v>1.0723E-7</c:v>
                </c:pt>
                <c:pt idx="18278">
                  <c:v>1.0723620000000001E-7</c:v>
                </c:pt>
                <c:pt idx="18279">
                  <c:v>1.072425E-7</c:v>
                </c:pt>
                <c:pt idx="18280">
                  <c:v>1.0724869999999999E-7</c:v>
                </c:pt>
                <c:pt idx="18281">
                  <c:v>1.07255E-7</c:v>
                </c:pt>
                <c:pt idx="18282">
                  <c:v>1.0726119999999999E-7</c:v>
                </c:pt>
                <c:pt idx="18283">
                  <c:v>1.072675E-7</c:v>
                </c:pt>
                <c:pt idx="18284">
                  <c:v>1.072737E-7</c:v>
                </c:pt>
                <c:pt idx="18285">
                  <c:v>1.0728000000000001E-7</c:v>
                </c:pt>
                <c:pt idx="18286">
                  <c:v>1.072862E-7</c:v>
                </c:pt>
                <c:pt idx="18287">
                  <c:v>1.0729250000000001E-7</c:v>
                </c:pt>
                <c:pt idx="18288">
                  <c:v>1.072987E-7</c:v>
                </c:pt>
                <c:pt idx="18289">
                  <c:v>1.0730499999999999E-7</c:v>
                </c:pt>
                <c:pt idx="18290">
                  <c:v>1.073112E-7</c:v>
                </c:pt>
                <c:pt idx="18291">
                  <c:v>1.0731749999999999E-7</c:v>
                </c:pt>
                <c:pt idx="18292">
                  <c:v>1.073237E-7</c:v>
                </c:pt>
                <c:pt idx="18293">
                  <c:v>1.0733E-7</c:v>
                </c:pt>
                <c:pt idx="18294">
                  <c:v>1.073362E-7</c:v>
                </c:pt>
                <c:pt idx="18295">
                  <c:v>1.073425E-7</c:v>
                </c:pt>
                <c:pt idx="18296">
                  <c:v>1.073487E-7</c:v>
                </c:pt>
                <c:pt idx="18297">
                  <c:v>1.07355E-7</c:v>
                </c:pt>
                <c:pt idx="18298">
                  <c:v>1.073612E-7</c:v>
                </c:pt>
                <c:pt idx="18299">
                  <c:v>1.073675E-7</c:v>
                </c:pt>
                <c:pt idx="18300">
                  <c:v>1.073737E-7</c:v>
                </c:pt>
                <c:pt idx="18301">
                  <c:v>1.0738E-7</c:v>
                </c:pt>
                <c:pt idx="18302">
                  <c:v>1.073862E-7</c:v>
                </c:pt>
                <c:pt idx="18303">
                  <c:v>1.073925E-7</c:v>
                </c:pt>
                <c:pt idx="18304">
                  <c:v>1.073987E-7</c:v>
                </c:pt>
                <c:pt idx="18305">
                  <c:v>1.07405E-7</c:v>
                </c:pt>
                <c:pt idx="18306">
                  <c:v>1.0741120000000001E-7</c:v>
                </c:pt>
                <c:pt idx="18307">
                  <c:v>1.074175E-7</c:v>
                </c:pt>
                <c:pt idx="18308">
                  <c:v>1.0742370000000001E-7</c:v>
                </c:pt>
                <c:pt idx="18309">
                  <c:v>1.0743E-7</c:v>
                </c:pt>
                <c:pt idx="18310">
                  <c:v>1.0743619999999999E-7</c:v>
                </c:pt>
                <c:pt idx="18311">
                  <c:v>1.074425E-7</c:v>
                </c:pt>
                <c:pt idx="18312">
                  <c:v>1.074487E-7</c:v>
                </c:pt>
                <c:pt idx="18313">
                  <c:v>1.07455E-7</c:v>
                </c:pt>
                <c:pt idx="18314">
                  <c:v>1.074612E-7</c:v>
                </c:pt>
                <c:pt idx="18315">
                  <c:v>1.0746750000000001E-7</c:v>
                </c:pt>
                <c:pt idx="18316">
                  <c:v>1.074737E-7</c:v>
                </c:pt>
                <c:pt idx="18317">
                  <c:v>1.0747999999999999E-7</c:v>
                </c:pt>
                <c:pt idx="18318">
                  <c:v>1.074862E-7</c:v>
                </c:pt>
                <c:pt idx="18319">
                  <c:v>1.0749249999999999E-7</c:v>
                </c:pt>
                <c:pt idx="18320">
                  <c:v>1.074987E-7</c:v>
                </c:pt>
                <c:pt idx="18321">
                  <c:v>1.07505E-7</c:v>
                </c:pt>
                <c:pt idx="18322">
                  <c:v>1.075112E-7</c:v>
                </c:pt>
                <c:pt idx="18323">
                  <c:v>1.075175E-7</c:v>
                </c:pt>
                <c:pt idx="18324">
                  <c:v>1.075237E-7</c:v>
                </c:pt>
                <c:pt idx="18325">
                  <c:v>1.0753E-7</c:v>
                </c:pt>
                <c:pt idx="18326">
                  <c:v>1.075362E-7</c:v>
                </c:pt>
                <c:pt idx="18327">
                  <c:v>1.075425E-7</c:v>
                </c:pt>
                <c:pt idx="18328">
                  <c:v>1.075487E-7</c:v>
                </c:pt>
                <c:pt idx="18329">
                  <c:v>1.07555E-7</c:v>
                </c:pt>
                <c:pt idx="18330">
                  <c:v>1.075612E-7</c:v>
                </c:pt>
                <c:pt idx="18331">
                  <c:v>1.075675E-7</c:v>
                </c:pt>
                <c:pt idx="18332">
                  <c:v>1.075737E-7</c:v>
                </c:pt>
                <c:pt idx="18333">
                  <c:v>1.0758E-7</c:v>
                </c:pt>
                <c:pt idx="18334">
                  <c:v>1.0758620000000001E-7</c:v>
                </c:pt>
                <c:pt idx="18335">
                  <c:v>1.075925E-7</c:v>
                </c:pt>
                <c:pt idx="18336">
                  <c:v>1.0759870000000001E-7</c:v>
                </c:pt>
                <c:pt idx="18337">
                  <c:v>1.07605E-7</c:v>
                </c:pt>
                <c:pt idx="18338">
                  <c:v>1.0761119999999999E-7</c:v>
                </c:pt>
                <c:pt idx="18339">
                  <c:v>1.076175E-7</c:v>
                </c:pt>
                <c:pt idx="18340">
                  <c:v>1.076237E-7</c:v>
                </c:pt>
                <c:pt idx="18341">
                  <c:v>1.0763E-7</c:v>
                </c:pt>
                <c:pt idx="18342">
                  <c:v>1.076362E-7</c:v>
                </c:pt>
                <c:pt idx="18343">
                  <c:v>1.0764250000000001E-7</c:v>
                </c:pt>
                <c:pt idx="18344">
                  <c:v>1.076487E-7</c:v>
                </c:pt>
                <c:pt idx="18345">
                  <c:v>1.0765499999999999E-7</c:v>
                </c:pt>
                <c:pt idx="18346">
                  <c:v>1.076612E-7</c:v>
                </c:pt>
                <c:pt idx="18347">
                  <c:v>1.0766749999999999E-7</c:v>
                </c:pt>
                <c:pt idx="18348">
                  <c:v>1.076737E-7</c:v>
                </c:pt>
                <c:pt idx="18349">
                  <c:v>1.0768E-7</c:v>
                </c:pt>
                <c:pt idx="18350">
                  <c:v>1.076862E-7</c:v>
                </c:pt>
                <c:pt idx="18351">
                  <c:v>1.076925E-7</c:v>
                </c:pt>
                <c:pt idx="18352">
                  <c:v>1.076987E-7</c:v>
                </c:pt>
                <c:pt idx="18353">
                  <c:v>1.07705E-7</c:v>
                </c:pt>
                <c:pt idx="18354">
                  <c:v>1.077112E-7</c:v>
                </c:pt>
                <c:pt idx="18355">
                  <c:v>1.077175E-7</c:v>
                </c:pt>
                <c:pt idx="18356">
                  <c:v>1.077237E-7</c:v>
                </c:pt>
                <c:pt idx="18357">
                  <c:v>1.0773E-7</c:v>
                </c:pt>
                <c:pt idx="18358">
                  <c:v>1.077362E-7</c:v>
                </c:pt>
                <c:pt idx="18359">
                  <c:v>1.077425E-7</c:v>
                </c:pt>
                <c:pt idx="18360">
                  <c:v>1.077487E-7</c:v>
                </c:pt>
                <c:pt idx="18361">
                  <c:v>1.07755E-7</c:v>
                </c:pt>
                <c:pt idx="18362">
                  <c:v>1.0776120000000001E-7</c:v>
                </c:pt>
                <c:pt idx="18363">
                  <c:v>1.077675E-7</c:v>
                </c:pt>
                <c:pt idx="18364">
                  <c:v>1.0777370000000001E-7</c:v>
                </c:pt>
                <c:pt idx="18365">
                  <c:v>1.0778E-7</c:v>
                </c:pt>
                <c:pt idx="18366">
                  <c:v>1.0778619999999999E-7</c:v>
                </c:pt>
                <c:pt idx="18367">
                  <c:v>1.077925E-7</c:v>
                </c:pt>
                <c:pt idx="18368">
                  <c:v>1.077987E-7</c:v>
                </c:pt>
                <c:pt idx="18369">
                  <c:v>1.07805E-7</c:v>
                </c:pt>
                <c:pt idx="18370">
                  <c:v>1.078112E-7</c:v>
                </c:pt>
                <c:pt idx="18371">
                  <c:v>1.0781750000000001E-7</c:v>
                </c:pt>
                <c:pt idx="18372">
                  <c:v>1.078237E-7</c:v>
                </c:pt>
                <c:pt idx="18373">
                  <c:v>1.0782999999999999E-7</c:v>
                </c:pt>
                <c:pt idx="18374">
                  <c:v>1.078362E-7</c:v>
                </c:pt>
                <c:pt idx="18375">
                  <c:v>1.0784249999999999E-7</c:v>
                </c:pt>
                <c:pt idx="18376">
                  <c:v>1.078487E-7</c:v>
                </c:pt>
                <c:pt idx="18377">
                  <c:v>1.07855E-7</c:v>
                </c:pt>
                <c:pt idx="18378">
                  <c:v>1.078612E-7</c:v>
                </c:pt>
                <c:pt idx="18379">
                  <c:v>1.078675E-7</c:v>
                </c:pt>
                <c:pt idx="18380">
                  <c:v>1.078737E-7</c:v>
                </c:pt>
                <c:pt idx="18381">
                  <c:v>1.0788E-7</c:v>
                </c:pt>
                <c:pt idx="18382">
                  <c:v>1.078862E-7</c:v>
                </c:pt>
                <c:pt idx="18383">
                  <c:v>1.078925E-7</c:v>
                </c:pt>
                <c:pt idx="18384">
                  <c:v>1.078987E-7</c:v>
                </c:pt>
                <c:pt idx="18385">
                  <c:v>1.07905E-7</c:v>
                </c:pt>
                <c:pt idx="18386">
                  <c:v>1.079112E-7</c:v>
                </c:pt>
                <c:pt idx="18387">
                  <c:v>1.079175E-7</c:v>
                </c:pt>
                <c:pt idx="18388">
                  <c:v>1.079237E-7</c:v>
                </c:pt>
                <c:pt idx="18389">
                  <c:v>1.0793E-7</c:v>
                </c:pt>
                <c:pt idx="18390">
                  <c:v>1.0793620000000001E-7</c:v>
                </c:pt>
                <c:pt idx="18391">
                  <c:v>1.079425E-7</c:v>
                </c:pt>
                <c:pt idx="18392">
                  <c:v>1.0794870000000001E-7</c:v>
                </c:pt>
                <c:pt idx="18393">
                  <c:v>1.07955E-7</c:v>
                </c:pt>
                <c:pt idx="18394">
                  <c:v>1.0796119999999999E-7</c:v>
                </c:pt>
                <c:pt idx="18395">
                  <c:v>1.079675E-7</c:v>
                </c:pt>
                <c:pt idx="18396">
                  <c:v>1.0797369999999999E-7</c:v>
                </c:pt>
                <c:pt idx="18397">
                  <c:v>1.0798E-7</c:v>
                </c:pt>
                <c:pt idx="18398">
                  <c:v>1.079862E-7</c:v>
                </c:pt>
                <c:pt idx="18399">
                  <c:v>1.0799250000000001E-7</c:v>
                </c:pt>
                <c:pt idx="18400">
                  <c:v>1.079987E-7</c:v>
                </c:pt>
                <c:pt idx="18401">
                  <c:v>1.0800500000000001E-7</c:v>
                </c:pt>
                <c:pt idx="18402">
                  <c:v>1.080112E-7</c:v>
                </c:pt>
                <c:pt idx="18403">
                  <c:v>1.0801749999999999E-7</c:v>
                </c:pt>
                <c:pt idx="18404">
                  <c:v>1.080237E-7</c:v>
                </c:pt>
                <c:pt idx="18405">
                  <c:v>1.0803E-7</c:v>
                </c:pt>
                <c:pt idx="18406">
                  <c:v>1.080362E-7</c:v>
                </c:pt>
                <c:pt idx="18407">
                  <c:v>1.080425E-7</c:v>
                </c:pt>
                <c:pt idx="18408">
                  <c:v>1.080487E-7</c:v>
                </c:pt>
                <c:pt idx="18409">
                  <c:v>1.08055E-7</c:v>
                </c:pt>
                <c:pt idx="18410">
                  <c:v>1.080612E-7</c:v>
                </c:pt>
                <c:pt idx="18411">
                  <c:v>1.080675E-7</c:v>
                </c:pt>
                <c:pt idx="18412">
                  <c:v>1.080737E-7</c:v>
                </c:pt>
                <c:pt idx="18413">
                  <c:v>1.0808E-7</c:v>
                </c:pt>
                <c:pt idx="18414">
                  <c:v>1.080862E-7</c:v>
                </c:pt>
                <c:pt idx="18415">
                  <c:v>1.080925E-7</c:v>
                </c:pt>
                <c:pt idx="18416">
                  <c:v>1.080987E-7</c:v>
                </c:pt>
                <c:pt idx="18417">
                  <c:v>1.08105E-7</c:v>
                </c:pt>
                <c:pt idx="18418">
                  <c:v>1.0811120000000001E-7</c:v>
                </c:pt>
                <c:pt idx="18419">
                  <c:v>1.081175E-7</c:v>
                </c:pt>
                <c:pt idx="18420">
                  <c:v>1.0812370000000001E-7</c:v>
                </c:pt>
                <c:pt idx="18421">
                  <c:v>1.0813E-7</c:v>
                </c:pt>
                <c:pt idx="18422">
                  <c:v>1.0813619999999999E-7</c:v>
                </c:pt>
                <c:pt idx="18423">
                  <c:v>1.081425E-7</c:v>
                </c:pt>
                <c:pt idx="18424">
                  <c:v>1.0814869999999999E-7</c:v>
                </c:pt>
                <c:pt idx="18425">
                  <c:v>1.08155E-7</c:v>
                </c:pt>
                <c:pt idx="18426">
                  <c:v>1.081612E-7</c:v>
                </c:pt>
                <c:pt idx="18427">
                  <c:v>1.0816750000000001E-7</c:v>
                </c:pt>
                <c:pt idx="18428">
                  <c:v>1.081737E-7</c:v>
                </c:pt>
                <c:pt idx="18429">
                  <c:v>1.0818000000000001E-7</c:v>
                </c:pt>
                <c:pt idx="18430">
                  <c:v>1.081862E-7</c:v>
                </c:pt>
                <c:pt idx="18431">
                  <c:v>1.0819249999999999E-7</c:v>
                </c:pt>
                <c:pt idx="18432">
                  <c:v>1.081987E-7</c:v>
                </c:pt>
                <c:pt idx="18433">
                  <c:v>1.08205E-7</c:v>
                </c:pt>
                <c:pt idx="18434">
                  <c:v>1.082112E-7</c:v>
                </c:pt>
                <c:pt idx="18435">
                  <c:v>1.082175E-7</c:v>
                </c:pt>
                <c:pt idx="18436">
                  <c:v>1.082237E-7</c:v>
                </c:pt>
                <c:pt idx="18437">
                  <c:v>1.0823E-7</c:v>
                </c:pt>
                <c:pt idx="18438">
                  <c:v>1.082362E-7</c:v>
                </c:pt>
                <c:pt idx="18439">
                  <c:v>1.082425E-7</c:v>
                </c:pt>
                <c:pt idx="18440">
                  <c:v>1.082487E-7</c:v>
                </c:pt>
                <c:pt idx="18441">
                  <c:v>1.08255E-7</c:v>
                </c:pt>
                <c:pt idx="18442">
                  <c:v>1.082612E-7</c:v>
                </c:pt>
                <c:pt idx="18443">
                  <c:v>1.082675E-7</c:v>
                </c:pt>
                <c:pt idx="18444">
                  <c:v>1.082737E-7</c:v>
                </c:pt>
                <c:pt idx="18445">
                  <c:v>1.0828E-7</c:v>
                </c:pt>
                <c:pt idx="18446">
                  <c:v>1.0828620000000001E-7</c:v>
                </c:pt>
                <c:pt idx="18447">
                  <c:v>1.082925E-7</c:v>
                </c:pt>
                <c:pt idx="18448">
                  <c:v>1.0829870000000001E-7</c:v>
                </c:pt>
                <c:pt idx="18449">
                  <c:v>1.08305E-7</c:v>
                </c:pt>
                <c:pt idx="18450">
                  <c:v>1.0831119999999999E-7</c:v>
                </c:pt>
                <c:pt idx="18451">
                  <c:v>1.083175E-7</c:v>
                </c:pt>
                <c:pt idx="18452">
                  <c:v>1.0832369999999999E-7</c:v>
                </c:pt>
                <c:pt idx="18453">
                  <c:v>1.0833E-7</c:v>
                </c:pt>
                <c:pt idx="18454">
                  <c:v>1.083362E-7</c:v>
                </c:pt>
                <c:pt idx="18455">
                  <c:v>1.0834250000000001E-7</c:v>
                </c:pt>
                <c:pt idx="18456">
                  <c:v>1.083487E-7</c:v>
                </c:pt>
                <c:pt idx="18457">
                  <c:v>1.0835500000000001E-7</c:v>
                </c:pt>
                <c:pt idx="18458">
                  <c:v>1.083612E-7</c:v>
                </c:pt>
                <c:pt idx="18459">
                  <c:v>1.0836749999999999E-7</c:v>
                </c:pt>
                <c:pt idx="18460">
                  <c:v>1.083737E-7</c:v>
                </c:pt>
                <c:pt idx="18461">
                  <c:v>1.0838E-7</c:v>
                </c:pt>
                <c:pt idx="18462">
                  <c:v>1.083862E-7</c:v>
                </c:pt>
                <c:pt idx="18463">
                  <c:v>1.083925E-7</c:v>
                </c:pt>
                <c:pt idx="18464">
                  <c:v>1.083987E-7</c:v>
                </c:pt>
                <c:pt idx="18465">
                  <c:v>1.08405E-7</c:v>
                </c:pt>
                <c:pt idx="18466">
                  <c:v>1.084112E-7</c:v>
                </c:pt>
                <c:pt idx="18467">
                  <c:v>1.084175E-7</c:v>
                </c:pt>
                <c:pt idx="18468">
                  <c:v>1.084237E-7</c:v>
                </c:pt>
                <c:pt idx="18469">
                  <c:v>1.0843E-7</c:v>
                </c:pt>
                <c:pt idx="18470">
                  <c:v>1.084362E-7</c:v>
                </c:pt>
                <c:pt idx="18471">
                  <c:v>1.084425E-7</c:v>
                </c:pt>
                <c:pt idx="18472">
                  <c:v>1.084487E-7</c:v>
                </c:pt>
                <c:pt idx="18473">
                  <c:v>1.08455E-7</c:v>
                </c:pt>
                <c:pt idx="18474">
                  <c:v>1.0846120000000001E-7</c:v>
                </c:pt>
                <c:pt idx="18475">
                  <c:v>1.084675E-7</c:v>
                </c:pt>
                <c:pt idx="18476">
                  <c:v>1.0847370000000001E-7</c:v>
                </c:pt>
                <c:pt idx="18477">
                  <c:v>1.0848E-7</c:v>
                </c:pt>
                <c:pt idx="18478">
                  <c:v>1.0848619999999999E-7</c:v>
                </c:pt>
                <c:pt idx="18479">
                  <c:v>1.084925E-7</c:v>
                </c:pt>
                <c:pt idx="18480">
                  <c:v>1.0849869999999999E-7</c:v>
                </c:pt>
                <c:pt idx="18481">
                  <c:v>1.08505E-7</c:v>
                </c:pt>
                <c:pt idx="18482">
                  <c:v>1.085112E-7</c:v>
                </c:pt>
                <c:pt idx="18483">
                  <c:v>1.0851750000000001E-7</c:v>
                </c:pt>
                <c:pt idx="18484">
                  <c:v>1.085237E-7</c:v>
                </c:pt>
                <c:pt idx="18485">
                  <c:v>1.0853000000000001E-7</c:v>
                </c:pt>
                <c:pt idx="18486">
                  <c:v>1.085362E-7</c:v>
                </c:pt>
                <c:pt idx="18487">
                  <c:v>1.0854249999999999E-7</c:v>
                </c:pt>
                <c:pt idx="18488">
                  <c:v>1.085487E-7</c:v>
                </c:pt>
                <c:pt idx="18489">
                  <c:v>1.0855499999999999E-7</c:v>
                </c:pt>
                <c:pt idx="18490">
                  <c:v>1.085612E-7</c:v>
                </c:pt>
                <c:pt idx="18491">
                  <c:v>1.085675E-7</c:v>
                </c:pt>
                <c:pt idx="18492">
                  <c:v>1.085737E-7</c:v>
                </c:pt>
                <c:pt idx="18493">
                  <c:v>1.0858E-7</c:v>
                </c:pt>
                <c:pt idx="18494">
                  <c:v>1.085862E-7</c:v>
                </c:pt>
                <c:pt idx="18495">
                  <c:v>1.085925E-7</c:v>
                </c:pt>
                <c:pt idx="18496">
                  <c:v>1.085987E-7</c:v>
                </c:pt>
                <c:pt idx="18497">
                  <c:v>1.08605E-7</c:v>
                </c:pt>
                <c:pt idx="18498">
                  <c:v>1.086112E-7</c:v>
                </c:pt>
                <c:pt idx="18499">
                  <c:v>1.086175E-7</c:v>
                </c:pt>
                <c:pt idx="18500">
                  <c:v>1.086237E-7</c:v>
                </c:pt>
                <c:pt idx="18501">
                  <c:v>1.0863E-7</c:v>
                </c:pt>
                <c:pt idx="18502">
                  <c:v>1.0863620000000001E-7</c:v>
                </c:pt>
                <c:pt idx="18503">
                  <c:v>1.086425E-7</c:v>
                </c:pt>
                <c:pt idx="18504">
                  <c:v>1.0864870000000001E-7</c:v>
                </c:pt>
                <c:pt idx="18505">
                  <c:v>1.08655E-7</c:v>
                </c:pt>
                <c:pt idx="18506">
                  <c:v>1.0866119999999999E-7</c:v>
                </c:pt>
                <c:pt idx="18507">
                  <c:v>1.086675E-7</c:v>
                </c:pt>
                <c:pt idx="18508">
                  <c:v>1.0867369999999999E-7</c:v>
                </c:pt>
                <c:pt idx="18509">
                  <c:v>1.0868E-7</c:v>
                </c:pt>
                <c:pt idx="18510">
                  <c:v>1.086862E-7</c:v>
                </c:pt>
                <c:pt idx="18511">
                  <c:v>1.0869250000000001E-7</c:v>
                </c:pt>
                <c:pt idx="18512">
                  <c:v>1.086987E-7</c:v>
                </c:pt>
                <c:pt idx="18513">
                  <c:v>1.0870500000000001E-7</c:v>
                </c:pt>
                <c:pt idx="18514">
                  <c:v>1.087112E-7</c:v>
                </c:pt>
                <c:pt idx="18515">
                  <c:v>1.0871749999999999E-7</c:v>
                </c:pt>
                <c:pt idx="18516">
                  <c:v>1.087237E-7</c:v>
                </c:pt>
                <c:pt idx="18517">
                  <c:v>1.0872999999999999E-7</c:v>
                </c:pt>
                <c:pt idx="18518">
                  <c:v>1.087362E-7</c:v>
                </c:pt>
                <c:pt idx="18519">
                  <c:v>1.087425E-7</c:v>
                </c:pt>
                <c:pt idx="18520">
                  <c:v>1.087487E-7</c:v>
                </c:pt>
                <c:pt idx="18521">
                  <c:v>1.08755E-7</c:v>
                </c:pt>
                <c:pt idx="18522">
                  <c:v>1.087612E-7</c:v>
                </c:pt>
                <c:pt idx="18523">
                  <c:v>1.087675E-7</c:v>
                </c:pt>
                <c:pt idx="18524">
                  <c:v>1.087737E-7</c:v>
                </c:pt>
                <c:pt idx="18525">
                  <c:v>1.0878E-7</c:v>
                </c:pt>
                <c:pt idx="18526">
                  <c:v>1.087862E-7</c:v>
                </c:pt>
                <c:pt idx="18527">
                  <c:v>1.087925E-7</c:v>
                </c:pt>
                <c:pt idx="18528">
                  <c:v>1.087987E-7</c:v>
                </c:pt>
                <c:pt idx="18529">
                  <c:v>1.08805E-7</c:v>
                </c:pt>
                <c:pt idx="18530">
                  <c:v>1.088112E-7</c:v>
                </c:pt>
                <c:pt idx="18531">
                  <c:v>1.088175E-7</c:v>
                </c:pt>
                <c:pt idx="18532">
                  <c:v>1.0882370000000001E-7</c:v>
                </c:pt>
                <c:pt idx="18533">
                  <c:v>1.0883E-7</c:v>
                </c:pt>
                <c:pt idx="18534">
                  <c:v>1.0883619999999999E-7</c:v>
                </c:pt>
                <c:pt idx="18535">
                  <c:v>1.088425E-7</c:v>
                </c:pt>
                <c:pt idx="18536">
                  <c:v>1.0884869999999999E-7</c:v>
                </c:pt>
                <c:pt idx="18537">
                  <c:v>1.08855E-7</c:v>
                </c:pt>
                <c:pt idx="18538">
                  <c:v>1.088612E-7</c:v>
                </c:pt>
                <c:pt idx="18539">
                  <c:v>1.0886750000000001E-7</c:v>
                </c:pt>
                <c:pt idx="18540">
                  <c:v>1.088737E-7</c:v>
                </c:pt>
                <c:pt idx="18541">
                  <c:v>1.0888000000000001E-7</c:v>
                </c:pt>
                <c:pt idx="18542">
                  <c:v>1.088862E-7</c:v>
                </c:pt>
                <c:pt idx="18543">
                  <c:v>1.0889249999999999E-7</c:v>
                </c:pt>
                <c:pt idx="18544">
                  <c:v>1.088987E-7</c:v>
                </c:pt>
                <c:pt idx="18545">
                  <c:v>1.0890499999999999E-7</c:v>
                </c:pt>
                <c:pt idx="18546">
                  <c:v>1.089112E-7</c:v>
                </c:pt>
                <c:pt idx="18547">
                  <c:v>1.089175E-7</c:v>
                </c:pt>
                <c:pt idx="18548">
                  <c:v>1.089237E-7</c:v>
                </c:pt>
                <c:pt idx="18549">
                  <c:v>1.0893E-7</c:v>
                </c:pt>
                <c:pt idx="18550">
                  <c:v>1.089362E-7</c:v>
                </c:pt>
                <c:pt idx="18551">
                  <c:v>1.089425E-7</c:v>
                </c:pt>
                <c:pt idx="18552">
                  <c:v>1.089487E-7</c:v>
                </c:pt>
                <c:pt idx="18553">
                  <c:v>1.08955E-7</c:v>
                </c:pt>
                <c:pt idx="18554">
                  <c:v>1.089612E-7</c:v>
                </c:pt>
                <c:pt idx="18555">
                  <c:v>1.089675E-7</c:v>
                </c:pt>
                <c:pt idx="18556">
                  <c:v>1.089737E-7</c:v>
                </c:pt>
                <c:pt idx="18557">
                  <c:v>1.0898E-7</c:v>
                </c:pt>
                <c:pt idx="18558">
                  <c:v>1.089862E-7</c:v>
                </c:pt>
                <c:pt idx="18559">
                  <c:v>1.089925E-7</c:v>
                </c:pt>
                <c:pt idx="18560">
                  <c:v>1.0899870000000001E-7</c:v>
                </c:pt>
                <c:pt idx="18561">
                  <c:v>1.09005E-7</c:v>
                </c:pt>
                <c:pt idx="18562">
                  <c:v>1.0901119999999999E-7</c:v>
                </c:pt>
                <c:pt idx="18563">
                  <c:v>1.090175E-7</c:v>
                </c:pt>
                <c:pt idx="18564">
                  <c:v>1.0902369999999999E-7</c:v>
                </c:pt>
                <c:pt idx="18565">
                  <c:v>1.0903E-7</c:v>
                </c:pt>
                <c:pt idx="18566">
                  <c:v>1.090362E-7</c:v>
                </c:pt>
                <c:pt idx="18567">
                  <c:v>1.0904250000000001E-7</c:v>
                </c:pt>
                <c:pt idx="18568">
                  <c:v>1.090487E-7</c:v>
                </c:pt>
                <c:pt idx="18569">
                  <c:v>1.0905500000000001E-7</c:v>
                </c:pt>
                <c:pt idx="18570">
                  <c:v>1.090612E-7</c:v>
                </c:pt>
                <c:pt idx="18571">
                  <c:v>1.0906749999999999E-7</c:v>
                </c:pt>
                <c:pt idx="18572">
                  <c:v>1.090737E-7</c:v>
                </c:pt>
                <c:pt idx="18573">
                  <c:v>1.0907999999999999E-7</c:v>
                </c:pt>
                <c:pt idx="18574">
                  <c:v>1.090862E-7</c:v>
                </c:pt>
                <c:pt idx="18575">
                  <c:v>1.090925E-7</c:v>
                </c:pt>
                <c:pt idx="18576">
                  <c:v>1.090987E-7</c:v>
                </c:pt>
                <c:pt idx="18577">
                  <c:v>1.09105E-7</c:v>
                </c:pt>
                <c:pt idx="18578">
                  <c:v>1.091112E-7</c:v>
                </c:pt>
                <c:pt idx="18579">
                  <c:v>1.091175E-7</c:v>
                </c:pt>
                <c:pt idx="18580">
                  <c:v>1.091237E-7</c:v>
                </c:pt>
                <c:pt idx="18581">
                  <c:v>1.0913E-7</c:v>
                </c:pt>
                <c:pt idx="18582">
                  <c:v>1.091362E-7</c:v>
                </c:pt>
                <c:pt idx="18583">
                  <c:v>1.091425E-7</c:v>
                </c:pt>
                <c:pt idx="18584">
                  <c:v>1.091487E-7</c:v>
                </c:pt>
                <c:pt idx="18585">
                  <c:v>1.09155E-7</c:v>
                </c:pt>
                <c:pt idx="18586">
                  <c:v>1.091612E-7</c:v>
                </c:pt>
                <c:pt idx="18587">
                  <c:v>1.091675E-7</c:v>
                </c:pt>
                <c:pt idx="18588">
                  <c:v>1.0917370000000001E-7</c:v>
                </c:pt>
                <c:pt idx="18589">
                  <c:v>1.0918E-7</c:v>
                </c:pt>
                <c:pt idx="18590">
                  <c:v>1.0918619999999999E-7</c:v>
                </c:pt>
                <c:pt idx="18591">
                  <c:v>1.091925E-7</c:v>
                </c:pt>
                <c:pt idx="18592">
                  <c:v>1.0919869999999999E-7</c:v>
                </c:pt>
                <c:pt idx="18593">
                  <c:v>1.09205E-7</c:v>
                </c:pt>
                <c:pt idx="18594">
                  <c:v>1.092112E-7</c:v>
                </c:pt>
                <c:pt idx="18595">
                  <c:v>1.0921750000000001E-7</c:v>
                </c:pt>
                <c:pt idx="18596">
                  <c:v>1.092237E-7</c:v>
                </c:pt>
                <c:pt idx="18597">
                  <c:v>1.0923000000000001E-7</c:v>
                </c:pt>
                <c:pt idx="18598">
                  <c:v>1.092362E-7</c:v>
                </c:pt>
                <c:pt idx="18599">
                  <c:v>1.0924249999999999E-7</c:v>
                </c:pt>
                <c:pt idx="18600">
                  <c:v>1.092487E-7</c:v>
                </c:pt>
                <c:pt idx="18601">
                  <c:v>1.0925499999999999E-7</c:v>
                </c:pt>
                <c:pt idx="18602">
                  <c:v>1.092612E-7</c:v>
                </c:pt>
                <c:pt idx="18603">
                  <c:v>1.092675E-7</c:v>
                </c:pt>
                <c:pt idx="18604">
                  <c:v>1.092737E-7</c:v>
                </c:pt>
                <c:pt idx="18605">
                  <c:v>1.0928E-7</c:v>
                </c:pt>
                <c:pt idx="18606">
                  <c:v>1.092862E-7</c:v>
                </c:pt>
                <c:pt idx="18607">
                  <c:v>1.092925E-7</c:v>
                </c:pt>
                <c:pt idx="18608">
                  <c:v>1.092987E-7</c:v>
                </c:pt>
                <c:pt idx="18609">
                  <c:v>1.09305E-7</c:v>
                </c:pt>
                <c:pt idx="18610">
                  <c:v>1.093112E-7</c:v>
                </c:pt>
                <c:pt idx="18611">
                  <c:v>1.093175E-7</c:v>
                </c:pt>
                <c:pt idx="18612">
                  <c:v>1.093237E-7</c:v>
                </c:pt>
                <c:pt idx="18613">
                  <c:v>1.0933E-7</c:v>
                </c:pt>
                <c:pt idx="18614">
                  <c:v>1.093362E-7</c:v>
                </c:pt>
                <c:pt idx="18615">
                  <c:v>1.093425E-7</c:v>
                </c:pt>
                <c:pt idx="18616">
                  <c:v>1.0934870000000001E-7</c:v>
                </c:pt>
                <c:pt idx="18617">
                  <c:v>1.09355E-7</c:v>
                </c:pt>
                <c:pt idx="18618">
                  <c:v>1.0936120000000001E-7</c:v>
                </c:pt>
                <c:pt idx="18619">
                  <c:v>1.093675E-7</c:v>
                </c:pt>
                <c:pt idx="18620">
                  <c:v>1.0937369999999999E-7</c:v>
                </c:pt>
                <c:pt idx="18621">
                  <c:v>1.0938E-7</c:v>
                </c:pt>
                <c:pt idx="18622">
                  <c:v>1.093862E-7</c:v>
                </c:pt>
                <c:pt idx="18623">
                  <c:v>1.093925E-7</c:v>
                </c:pt>
                <c:pt idx="18624">
                  <c:v>1.093987E-7</c:v>
                </c:pt>
                <c:pt idx="18625">
                  <c:v>1.0940500000000001E-7</c:v>
                </c:pt>
                <c:pt idx="18626">
                  <c:v>1.094112E-7</c:v>
                </c:pt>
                <c:pt idx="18627">
                  <c:v>1.0941749999999999E-7</c:v>
                </c:pt>
                <c:pt idx="18628">
                  <c:v>1.094237E-7</c:v>
                </c:pt>
                <c:pt idx="18629">
                  <c:v>1.0942999999999999E-7</c:v>
                </c:pt>
                <c:pt idx="18630">
                  <c:v>1.094362E-7</c:v>
                </c:pt>
                <c:pt idx="18631">
                  <c:v>1.094425E-7</c:v>
                </c:pt>
                <c:pt idx="18632">
                  <c:v>1.094487E-7</c:v>
                </c:pt>
                <c:pt idx="18633">
                  <c:v>1.09455E-7</c:v>
                </c:pt>
                <c:pt idx="18634">
                  <c:v>1.094612E-7</c:v>
                </c:pt>
                <c:pt idx="18635">
                  <c:v>1.094675E-7</c:v>
                </c:pt>
                <c:pt idx="18636">
                  <c:v>1.094737E-7</c:v>
                </c:pt>
                <c:pt idx="18637">
                  <c:v>1.0948E-7</c:v>
                </c:pt>
                <c:pt idx="18638">
                  <c:v>1.094862E-7</c:v>
                </c:pt>
                <c:pt idx="18639">
                  <c:v>1.094925E-7</c:v>
                </c:pt>
                <c:pt idx="18640">
                  <c:v>1.094987E-7</c:v>
                </c:pt>
                <c:pt idx="18641">
                  <c:v>1.09505E-7</c:v>
                </c:pt>
                <c:pt idx="18642">
                  <c:v>1.095112E-7</c:v>
                </c:pt>
                <c:pt idx="18643">
                  <c:v>1.095175E-7</c:v>
                </c:pt>
                <c:pt idx="18644">
                  <c:v>1.0952370000000001E-7</c:v>
                </c:pt>
                <c:pt idx="18645">
                  <c:v>1.0953E-7</c:v>
                </c:pt>
                <c:pt idx="18646">
                  <c:v>1.0953620000000001E-7</c:v>
                </c:pt>
                <c:pt idx="18647">
                  <c:v>1.095425E-7</c:v>
                </c:pt>
                <c:pt idx="18648">
                  <c:v>1.0954869999999999E-7</c:v>
                </c:pt>
                <c:pt idx="18649">
                  <c:v>1.09555E-7</c:v>
                </c:pt>
                <c:pt idx="18650">
                  <c:v>1.095612E-7</c:v>
                </c:pt>
                <c:pt idx="18651">
                  <c:v>1.095675E-7</c:v>
                </c:pt>
                <c:pt idx="18652">
                  <c:v>1.095737E-7</c:v>
                </c:pt>
                <c:pt idx="18653">
                  <c:v>1.0958000000000001E-7</c:v>
                </c:pt>
                <c:pt idx="18654">
                  <c:v>1.095862E-7</c:v>
                </c:pt>
                <c:pt idx="18655">
                  <c:v>1.0959249999999999E-7</c:v>
                </c:pt>
                <c:pt idx="18656">
                  <c:v>1.095987E-7</c:v>
                </c:pt>
                <c:pt idx="18657">
                  <c:v>1.0960499999999999E-7</c:v>
                </c:pt>
                <c:pt idx="18658">
                  <c:v>1.096112E-7</c:v>
                </c:pt>
                <c:pt idx="18659">
                  <c:v>1.096175E-7</c:v>
                </c:pt>
                <c:pt idx="18660">
                  <c:v>1.096237E-7</c:v>
                </c:pt>
                <c:pt idx="18661">
                  <c:v>1.0963E-7</c:v>
                </c:pt>
                <c:pt idx="18662">
                  <c:v>1.096362E-7</c:v>
                </c:pt>
                <c:pt idx="18663">
                  <c:v>1.096425E-7</c:v>
                </c:pt>
                <c:pt idx="18664">
                  <c:v>1.096487E-7</c:v>
                </c:pt>
                <c:pt idx="18665">
                  <c:v>1.09655E-7</c:v>
                </c:pt>
                <c:pt idx="18666">
                  <c:v>1.096612E-7</c:v>
                </c:pt>
                <c:pt idx="18667">
                  <c:v>1.096675E-7</c:v>
                </c:pt>
                <c:pt idx="18668">
                  <c:v>1.096737E-7</c:v>
                </c:pt>
                <c:pt idx="18669">
                  <c:v>1.0968E-7</c:v>
                </c:pt>
                <c:pt idx="18670">
                  <c:v>1.096862E-7</c:v>
                </c:pt>
                <c:pt idx="18671">
                  <c:v>1.096925E-7</c:v>
                </c:pt>
                <c:pt idx="18672">
                  <c:v>1.0969870000000001E-7</c:v>
                </c:pt>
                <c:pt idx="18673">
                  <c:v>1.09705E-7</c:v>
                </c:pt>
                <c:pt idx="18674">
                  <c:v>1.0971120000000001E-7</c:v>
                </c:pt>
                <c:pt idx="18675">
                  <c:v>1.097175E-7</c:v>
                </c:pt>
                <c:pt idx="18676">
                  <c:v>1.0972369999999999E-7</c:v>
                </c:pt>
                <c:pt idx="18677">
                  <c:v>1.0973E-7</c:v>
                </c:pt>
                <c:pt idx="18678">
                  <c:v>1.097362E-7</c:v>
                </c:pt>
                <c:pt idx="18679">
                  <c:v>1.097425E-7</c:v>
                </c:pt>
                <c:pt idx="18680">
                  <c:v>1.097487E-7</c:v>
                </c:pt>
                <c:pt idx="18681">
                  <c:v>1.0975500000000001E-7</c:v>
                </c:pt>
                <c:pt idx="18682">
                  <c:v>1.097612E-7</c:v>
                </c:pt>
                <c:pt idx="18683">
                  <c:v>1.0976749999999999E-7</c:v>
                </c:pt>
                <c:pt idx="18684">
                  <c:v>1.097737E-7</c:v>
                </c:pt>
                <c:pt idx="18685">
                  <c:v>1.0977999999999999E-7</c:v>
                </c:pt>
                <c:pt idx="18686">
                  <c:v>1.097862E-7</c:v>
                </c:pt>
                <c:pt idx="18687">
                  <c:v>1.097925E-7</c:v>
                </c:pt>
                <c:pt idx="18688">
                  <c:v>1.097987E-7</c:v>
                </c:pt>
                <c:pt idx="18689">
                  <c:v>1.09805E-7</c:v>
                </c:pt>
                <c:pt idx="18690">
                  <c:v>1.098112E-7</c:v>
                </c:pt>
                <c:pt idx="18691">
                  <c:v>1.098175E-7</c:v>
                </c:pt>
                <c:pt idx="18692">
                  <c:v>1.098237E-7</c:v>
                </c:pt>
                <c:pt idx="18693">
                  <c:v>1.0983E-7</c:v>
                </c:pt>
                <c:pt idx="18694">
                  <c:v>1.098362E-7</c:v>
                </c:pt>
                <c:pt idx="18695">
                  <c:v>1.098425E-7</c:v>
                </c:pt>
                <c:pt idx="18696">
                  <c:v>1.098487E-7</c:v>
                </c:pt>
                <c:pt idx="18697">
                  <c:v>1.09855E-7</c:v>
                </c:pt>
                <c:pt idx="18698">
                  <c:v>1.098612E-7</c:v>
                </c:pt>
                <c:pt idx="18699">
                  <c:v>1.098675E-7</c:v>
                </c:pt>
                <c:pt idx="18700">
                  <c:v>1.0987370000000001E-7</c:v>
                </c:pt>
                <c:pt idx="18701">
                  <c:v>1.0988E-7</c:v>
                </c:pt>
                <c:pt idx="18702">
                  <c:v>1.0988620000000001E-7</c:v>
                </c:pt>
                <c:pt idx="18703">
                  <c:v>1.098925E-7</c:v>
                </c:pt>
                <c:pt idx="18704">
                  <c:v>1.0989869999999999E-7</c:v>
                </c:pt>
                <c:pt idx="18705">
                  <c:v>1.09905E-7</c:v>
                </c:pt>
                <c:pt idx="18706">
                  <c:v>1.0991119999999999E-7</c:v>
                </c:pt>
                <c:pt idx="18707">
                  <c:v>1.099175E-7</c:v>
                </c:pt>
                <c:pt idx="18708">
                  <c:v>1.099237E-7</c:v>
                </c:pt>
                <c:pt idx="18709">
                  <c:v>1.0993000000000001E-7</c:v>
                </c:pt>
                <c:pt idx="18710">
                  <c:v>1.099362E-7</c:v>
                </c:pt>
                <c:pt idx="18711">
                  <c:v>1.0994250000000001E-7</c:v>
                </c:pt>
                <c:pt idx="18712">
                  <c:v>1.099487E-7</c:v>
                </c:pt>
                <c:pt idx="18713">
                  <c:v>1.0995499999999999E-7</c:v>
                </c:pt>
                <c:pt idx="18714">
                  <c:v>1.099612E-7</c:v>
                </c:pt>
                <c:pt idx="18715">
                  <c:v>1.099675E-7</c:v>
                </c:pt>
                <c:pt idx="18716">
                  <c:v>1.099737E-7</c:v>
                </c:pt>
                <c:pt idx="18717">
                  <c:v>1.0998E-7</c:v>
                </c:pt>
                <c:pt idx="18718">
                  <c:v>1.099862E-7</c:v>
                </c:pt>
                <c:pt idx="18719">
                  <c:v>1.099925E-7</c:v>
                </c:pt>
                <c:pt idx="18720">
                  <c:v>1.099987E-7</c:v>
                </c:pt>
                <c:pt idx="18721">
                  <c:v>1.10005E-7</c:v>
                </c:pt>
                <c:pt idx="18722">
                  <c:v>1.100112E-7</c:v>
                </c:pt>
                <c:pt idx="18723">
                  <c:v>1.100175E-7</c:v>
                </c:pt>
                <c:pt idx="18724">
                  <c:v>1.100237E-7</c:v>
                </c:pt>
                <c:pt idx="18725">
                  <c:v>1.1003E-7</c:v>
                </c:pt>
                <c:pt idx="18726">
                  <c:v>1.100362E-7</c:v>
                </c:pt>
                <c:pt idx="18727">
                  <c:v>1.100425E-7</c:v>
                </c:pt>
                <c:pt idx="18728">
                  <c:v>1.1004870000000001E-7</c:v>
                </c:pt>
                <c:pt idx="18729">
                  <c:v>1.10055E-7</c:v>
                </c:pt>
                <c:pt idx="18730">
                  <c:v>1.1006120000000001E-7</c:v>
                </c:pt>
                <c:pt idx="18731">
                  <c:v>1.100675E-7</c:v>
                </c:pt>
                <c:pt idx="18732">
                  <c:v>1.1007369999999999E-7</c:v>
                </c:pt>
                <c:pt idx="18733">
                  <c:v>1.1008E-7</c:v>
                </c:pt>
                <c:pt idx="18734">
                  <c:v>1.1008619999999999E-7</c:v>
                </c:pt>
                <c:pt idx="18735">
                  <c:v>1.100925E-7</c:v>
                </c:pt>
                <c:pt idx="18736">
                  <c:v>1.100987E-7</c:v>
                </c:pt>
                <c:pt idx="18737">
                  <c:v>1.1010500000000001E-7</c:v>
                </c:pt>
                <c:pt idx="18738">
                  <c:v>1.101112E-7</c:v>
                </c:pt>
                <c:pt idx="18739">
                  <c:v>1.1011750000000001E-7</c:v>
                </c:pt>
                <c:pt idx="18740">
                  <c:v>1.101237E-7</c:v>
                </c:pt>
                <c:pt idx="18741">
                  <c:v>1.1012999999999999E-7</c:v>
                </c:pt>
                <c:pt idx="18742">
                  <c:v>1.101362E-7</c:v>
                </c:pt>
                <c:pt idx="18743">
                  <c:v>1.101425E-7</c:v>
                </c:pt>
                <c:pt idx="18744">
                  <c:v>1.101487E-7</c:v>
                </c:pt>
                <c:pt idx="18745">
                  <c:v>1.10155E-7</c:v>
                </c:pt>
                <c:pt idx="18746">
                  <c:v>1.101612E-7</c:v>
                </c:pt>
                <c:pt idx="18747">
                  <c:v>1.101675E-7</c:v>
                </c:pt>
                <c:pt idx="18748">
                  <c:v>1.101737E-7</c:v>
                </c:pt>
                <c:pt idx="18749">
                  <c:v>1.1018E-7</c:v>
                </c:pt>
                <c:pt idx="18750">
                  <c:v>1.101862E-7</c:v>
                </c:pt>
                <c:pt idx="18751">
                  <c:v>1.101925E-7</c:v>
                </c:pt>
                <c:pt idx="18752">
                  <c:v>1.101987E-7</c:v>
                </c:pt>
                <c:pt idx="18753">
                  <c:v>1.10205E-7</c:v>
                </c:pt>
                <c:pt idx="18754">
                  <c:v>1.102112E-7</c:v>
                </c:pt>
                <c:pt idx="18755">
                  <c:v>1.102175E-7</c:v>
                </c:pt>
                <c:pt idx="18756">
                  <c:v>1.1022370000000001E-7</c:v>
                </c:pt>
                <c:pt idx="18757">
                  <c:v>1.1023E-7</c:v>
                </c:pt>
                <c:pt idx="18758">
                  <c:v>1.1023620000000001E-7</c:v>
                </c:pt>
                <c:pt idx="18759">
                  <c:v>1.102425E-7</c:v>
                </c:pt>
                <c:pt idx="18760">
                  <c:v>1.1024869999999999E-7</c:v>
                </c:pt>
                <c:pt idx="18761">
                  <c:v>1.10255E-7</c:v>
                </c:pt>
                <c:pt idx="18762">
                  <c:v>1.1026119999999999E-7</c:v>
                </c:pt>
                <c:pt idx="18763">
                  <c:v>1.102675E-7</c:v>
                </c:pt>
                <c:pt idx="18764">
                  <c:v>1.102737E-7</c:v>
                </c:pt>
                <c:pt idx="18765">
                  <c:v>1.1028000000000001E-7</c:v>
                </c:pt>
                <c:pt idx="18766">
                  <c:v>1.102862E-7</c:v>
                </c:pt>
                <c:pt idx="18767">
                  <c:v>1.1029250000000001E-7</c:v>
                </c:pt>
                <c:pt idx="18768">
                  <c:v>1.102987E-7</c:v>
                </c:pt>
                <c:pt idx="18769">
                  <c:v>1.1030499999999999E-7</c:v>
                </c:pt>
                <c:pt idx="18770">
                  <c:v>1.103112E-7</c:v>
                </c:pt>
                <c:pt idx="18771">
                  <c:v>1.103175E-7</c:v>
                </c:pt>
                <c:pt idx="18772">
                  <c:v>1.103237E-7</c:v>
                </c:pt>
                <c:pt idx="18773">
                  <c:v>1.1033E-7</c:v>
                </c:pt>
                <c:pt idx="18774">
                  <c:v>1.103362E-7</c:v>
                </c:pt>
                <c:pt idx="18775">
                  <c:v>1.103425E-7</c:v>
                </c:pt>
                <c:pt idx="18776">
                  <c:v>1.103487E-7</c:v>
                </c:pt>
                <c:pt idx="18777">
                  <c:v>1.10355E-7</c:v>
                </c:pt>
                <c:pt idx="18778">
                  <c:v>1.103612E-7</c:v>
                </c:pt>
                <c:pt idx="18779">
                  <c:v>1.103675E-7</c:v>
                </c:pt>
                <c:pt idx="18780">
                  <c:v>1.103737E-7</c:v>
                </c:pt>
                <c:pt idx="18781">
                  <c:v>1.1038E-7</c:v>
                </c:pt>
                <c:pt idx="18782">
                  <c:v>1.103862E-7</c:v>
                </c:pt>
                <c:pt idx="18783">
                  <c:v>1.103925E-7</c:v>
                </c:pt>
                <c:pt idx="18784">
                  <c:v>1.1039870000000001E-7</c:v>
                </c:pt>
                <c:pt idx="18785">
                  <c:v>1.10405E-7</c:v>
                </c:pt>
                <c:pt idx="18786">
                  <c:v>1.1041120000000001E-7</c:v>
                </c:pt>
                <c:pt idx="18787">
                  <c:v>1.104175E-7</c:v>
                </c:pt>
                <c:pt idx="18788">
                  <c:v>1.1042369999999999E-7</c:v>
                </c:pt>
                <c:pt idx="18789">
                  <c:v>1.1043E-7</c:v>
                </c:pt>
                <c:pt idx="18790">
                  <c:v>1.1043619999999999E-7</c:v>
                </c:pt>
                <c:pt idx="18791">
                  <c:v>1.104425E-7</c:v>
                </c:pt>
                <c:pt idx="18792">
                  <c:v>1.104487E-7</c:v>
                </c:pt>
                <c:pt idx="18793">
                  <c:v>1.1045500000000001E-7</c:v>
                </c:pt>
                <c:pt idx="18794">
                  <c:v>1.104612E-7</c:v>
                </c:pt>
                <c:pt idx="18795">
                  <c:v>1.1046750000000001E-7</c:v>
                </c:pt>
                <c:pt idx="18796">
                  <c:v>1.104737E-7</c:v>
                </c:pt>
                <c:pt idx="18797">
                  <c:v>1.1047999999999999E-7</c:v>
                </c:pt>
                <c:pt idx="18798">
                  <c:v>1.104862E-7</c:v>
                </c:pt>
                <c:pt idx="18799">
                  <c:v>1.1049249999999999E-7</c:v>
                </c:pt>
                <c:pt idx="18800">
                  <c:v>1.104987E-7</c:v>
                </c:pt>
                <c:pt idx="18801">
                  <c:v>1.10505E-7</c:v>
                </c:pt>
                <c:pt idx="18802">
                  <c:v>1.105112E-7</c:v>
                </c:pt>
                <c:pt idx="18803">
                  <c:v>1.105175E-7</c:v>
                </c:pt>
                <c:pt idx="18804">
                  <c:v>1.105237E-7</c:v>
                </c:pt>
                <c:pt idx="18805">
                  <c:v>1.1053E-7</c:v>
                </c:pt>
                <c:pt idx="18806">
                  <c:v>1.105362E-7</c:v>
                </c:pt>
                <c:pt idx="18807">
                  <c:v>1.105425E-7</c:v>
                </c:pt>
                <c:pt idx="18808">
                  <c:v>1.105487E-7</c:v>
                </c:pt>
                <c:pt idx="18809">
                  <c:v>1.10555E-7</c:v>
                </c:pt>
                <c:pt idx="18810">
                  <c:v>1.105612E-7</c:v>
                </c:pt>
                <c:pt idx="18811">
                  <c:v>1.105675E-7</c:v>
                </c:pt>
                <c:pt idx="18812">
                  <c:v>1.105737E-7</c:v>
                </c:pt>
                <c:pt idx="18813">
                  <c:v>1.1058E-7</c:v>
                </c:pt>
                <c:pt idx="18814">
                  <c:v>1.1058620000000001E-7</c:v>
                </c:pt>
                <c:pt idx="18815">
                  <c:v>1.105925E-7</c:v>
                </c:pt>
                <c:pt idx="18816">
                  <c:v>1.1059869999999999E-7</c:v>
                </c:pt>
                <c:pt idx="18817">
                  <c:v>1.10605E-7</c:v>
                </c:pt>
                <c:pt idx="18818">
                  <c:v>1.1061119999999999E-7</c:v>
                </c:pt>
                <c:pt idx="18819">
                  <c:v>1.106175E-7</c:v>
                </c:pt>
                <c:pt idx="18820">
                  <c:v>1.106237E-7</c:v>
                </c:pt>
                <c:pt idx="18821">
                  <c:v>1.1063000000000001E-7</c:v>
                </c:pt>
                <c:pt idx="18822">
                  <c:v>1.106362E-7</c:v>
                </c:pt>
                <c:pt idx="18823">
                  <c:v>1.1064250000000001E-7</c:v>
                </c:pt>
                <c:pt idx="18824">
                  <c:v>1.106487E-7</c:v>
                </c:pt>
                <c:pt idx="18825">
                  <c:v>1.1065499999999999E-7</c:v>
                </c:pt>
                <c:pt idx="18826">
                  <c:v>1.106612E-7</c:v>
                </c:pt>
                <c:pt idx="18827">
                  <c:v>1.1066749999999999E-7</c:v>
                </c:pt>
                <c:pt idx="18828">
                  <c:v>1.106737E-7</c:v>
                </c:pt>
                <c:pt idx="18829">
                  <c:v>1.1068E-7</c:v>
                </c:pt>
                <c:pt idx="18830">
                  <c:v>1.106862E-7</c:v>
                </c:pt>
                <c:pt idx="18831">
                  <c:v>1.106925E-7</c:v>
                </c:pt>
                <c:pt idx="18832">
                  <c:v>1.106987E-7</c:v>
                </c:pt>
                <c:pt idx="18833">
                  <c:v>1.10705E-7</c:v>
                </c:pt>
                <c:pt idx="18834">
                  <c:v>1.107112E-7</c:v>
                </c:pt>
                <c:pt idx="18835">
                  <c:v>1.107175E-7</c:v>
                </c:pt>
                <c:pt idx="18836">
                  <c:v>1.107237E-7</c:v>
                </c:pt>
                <c:pt idx="18837">
                  <c:v>1.1073E-7</c:v>
                </c:pt>
                <c:pt idx="18838">
                  <c:v>1.107362E-7</c:v>
                </c:pt>
                <c:pt idx="18839">
                  <c:v>1.107425E-7</c:v>
                </c:pt>
                <c:pt idx="18840">
                  <c:v>1.107487E-7</c:v>
                </c:pt>
                <c:pt idx="18841">
                  <c:v>1.10755E-7</c:v>
                </c:pt>
                <c:pt idx="18842">
                  <c:v>1.1076120000000001E-7</c:v>
                </c:pt>
                <c:pt idx="18843">
                  <c:v>1.107675E-7</c:v>
                </c:pt>
                <c:pt idx="18844">
                  <c:v>1.1077369999999999E-7</c:v>
                </c:pt>
                <c:pt idx="18845">
                  <c:v>1.1078E-7</c:v>
                </c:pt>
                <c:pt idx="18846">
                  <c:v>1.1078619999999999E-7</c:v>
                </c:pt>
                <c:pt idx="18847">
                  <c:v>1.107925E-7</c:v>
                </c:pt>
                <c:pt idx="18848">
                  <c:v>1.107987E-7</c:v>
                </c:pt>
                <c:pt idx="18849">
                  <c:v>1.1080500000000001E-7</c:v>
                </c:pt>
                <c:pt idx="18850">
                  <c:v>1.108112E-7</c:v>
                </c:pt>
                <c:pt idx="18851">
                  <c:v>1.1081750000000001E-7</c:v>
                </c:pt>
                <c:pt idx="18852">
                  <c:v>1.108237E-7</c:v>
                </c:pt>
                <c:pt idx="18853">
                  <c:v>1.1082999999999999E-7</c:v>
                </c:pt>
                <c:pt idx="18854">
                  <c:v>1.108362E-7</c:v>
                </c:pt>
                <c:pt idx="18855">
                  <c:v>1.1084249999999999E-7</c:v>
                </c:pt>
                <c:pt idx="18856">
                  <c:v>1.108487E-7</c:v>
                </c:pt>
                <c:pt idx="18857">
                  <c:v>1.10855E-7</c:v>
                </c:pt>
                <c:pt idx="18858">
                  <c:v>1.108612E-7</c:v>
                </c:pt>
                <c:pt idx="18859">
                  <c:v>1.108675E-7</c:v>
                </c:pt>
                <c:pt idx="18860">
                  <c:v>1.108737E-7</c:v>
                </c:pt>
                <c:pt idx="18861">
                  <c:v>1.1088E-7</c:v>
                </c:pt>
                <c:pt idx="18862">
                  <c:v>1.108862E-7</c:v>
                </c:pt>
                <c:pt idx="18863">
                  <c:v>1.108925E-7</c:v>
                </c:pt>
                <c:pt idx="18864">
                  <c:v>1.108987E-7</c:v>
                </c:pt>
                <c:pt idx="18865">
                  <c:v>1.10905E-7</c:v>
                </c:pt>
                <c:pt idx="18866">
                  <c:v>1.109112E-7</c:v>
                </c:pt>
                <c:pt idx="18867">
                  <c:v>1.109175E-7</c:v>
                </c:pt>
                <c:pt idx="18868">
                  <c:v>1.109237E-7</c:v>
                </c:pt>
                <c:pt idx="18869">
                  <c:v>1.1093E-7</c:v>
                </c:pt>
                <c:pt idx="18870">
                  <c:v>1.1093620000000001E-7</c:v>
                </c:pt>
                <c:pt idx="18871">
                  <c:v>1.109425E-7</c:v>
                </c:pt>
                <c:pt idx="18872">
                  <c:v>1.1094869999999999E-7</c:v>
                </c:pt>
                <c:pt idx="18873">
                  <c:v>1.10955E-7</c:v>
                </c:pt>
                <c:pt idx="18874">
                  <c:v>1.1096119999999999E-7</c:v>
                </c:pt>
                <c:pt idx="18875">
                  <c:v>1.109675E-7</c:v>
                </c:pt>
                <c:pt idx="18876">
                  <c:v>1.109737E-7</c:v>
                </c:pt>
                <c:pt idx="18877">
                  <c:v>1.1098000000000001E-7</c:v>
                </c:pt>
                <c:pt idx="18878">
                  <c:v>1.109862E-7</c:v>
                </c:pt>
                <c:pt idx="18879">
                  <c:v>1.1099250000000001E-7</c:v>
                </c:pt>
                <c:pt idx="18880">
                  <c:v>1.109987E-7</c:v>
                </c:pt>
                <c:pt idx="18881">
                  <c:v>1.1100499999999999E-7</c:v>
                </c:pt>
                <c:pt idx="18882">
                  <c:v>1.110112E-7</c:v>
                </c:pt>
                <c:pt idx="18883">
                  <c:v>1.1101749999999999E-7</c:v>
                </c:pt>
                <c:pt idx="18884">
                  <c:v>1.110237E-7</c:v>
                </c:pt>
                <c:pt idx="18885">
                  <c:v>1.1103E-7</c:v>
                </c:pt>
                <c:pt idx="18886">
                  <c:v>1.110362E-7</c:v>
                </c:pt>
                <c:pt idx="18887">
                  <c:v>1.110425E-7</c:v>
                </c:pt>
                <c:pt idx="18888">
                  <c:v>1.110487E-7</c:v>
                </c:pt>
                <c:pt idx="18889">
                  <c:v>1.11055E-7</c:v>
                </c:pt>
                <c:pt idx="18890">
                  <c:v>1.110612E-7</c:v>
                </c:pt>
                <c:pt idx="18891">
                  <c:v>1.110675E-7</c:v>
                </c:pt>
                <c:pt idx="18892">
                  <c:v>1.110737E-7</c:v>
                </c:pt>
                <c:pt idx="18893">
                  <c:v>1.1108E-7</c:v>
                </c:pt>
                <c:pt idx="18894">
                  <c:v>1.110862E-7</c:v>
                </c:pt>
                <c:pt idx="18895">
                  <c:v>1.110925E-7</c:v>
                </c:pt>
                <c:pt idx="18896">
                  <c:v>1.110987E-7</c:v>
                </c:pt>
                <c:pt idx="18897">
                  <c:v>1.11105E-7</c:v>
                </c:pt>
                <c:pt idx="18898">
                  <c:v>1.1111120000000001E-7</c:v>
                </c:pt>
                <c:pt idx="18899">
                  <c:v>1.111175E-7</c:v>
                </c:pt>
                <c:pt idx="18900">
                  <c:v>1.1112370000000001E-7</c:v>
                </c:pt>
                <c:pt idx="18901">
                  <c:v>1.1113E-7</c:v>
                </c:pt>
                <c:pt idx="18902">
                  <c:v>1.1113619999999999E-7</c:v>
                </c:pt>
                <c:pt idx="18903">
                  <c:v>1.111425E-7</c:v>
                </c:pt>
                <c:pt idx="18904">
                  <c:v>1.111487E-7</c:v>
                </c:pt>
                <c:pt idx="18905">
                  <c:v>1.1115500000000001E-7</c:v>
                </c:pt>
                <c:pt idx="18906">
                  <c:v>1.111612E-7</c:v>
                </c:pt>
                <c:pt idx="18907">
                  <c:v>1.1116750000000001E-7</c:v>
                </c:pt>
                <c:pt idx="18908">
                  <c:v>1.111737E-7</c:v>
                </c:pt>
                <c:pt idx="18909">
                  <c:v>1.1117999999999999E-7</c:v>
                </c:pt>
                <c:pt idx="18910">
                  <c:v>1.111862E-7</c:v>
                </c:pt>
                <c:pt idx="18911">
                  <c:v>1.1119249999999999E-7</c:v>
                </c:pt>
                <c:pt idx="18912">
                  <c:v>1.111987E-7</c:v>
                </c:pt>
                <c:pt idx="18913">
                  <c:v>1.11205E-7</c:v>
                </c:pt>
                <c:pt idx="18914">
                  <c:v>1.112112E-7</c:v>
                </c:pt>
                <c:pt idx="18915">
                  <c:v>1.112175E-7</c:v>
                </c:pt>
                <c:pt idx="18916">
                  <c:v>1.112237E-7</c:v>
                </c:pt>
                <c:pt idx="18917">
                  <c:v>1.1123E-7</c:v>
                </c:pt>
                <c:pt idx="18918">
                  <c:v>1.112362E-7</c:v>
                </c:pt>
                <c:pt idx="18919">
                  <c:v>1.112425E-7</c:v>
                </c:pt>
                <c:pt idx="18920">
                  <c:v>1.112487E-7</c:v>
                </c:pt>
                <c:pt idx="18921">
                  <c:v>1.11255E-7</c:v>
                </c:pt>
                <c:pt idx="18922">
                  <c:v>1.112612E-7</c:v>
                </c:pt>
                <c:pt idx="18923">
                  <c:v>1.112675E-7</c:v>
                </c:pt>
                <c:pt idx="18924">
                  <c:v>1.112737E-7</c:v>
                </c:pt>
                <c:pt idx="18925">
                  <c:v>1.1128E-7</c:v>
                </c:pt>
                <c:pt idx="18926">
                  <c:v>1.1128620000000001E-7</c:v>
                </c:pt>
                <c:pt idx="18927">
                  <c:v>1.112925E-7</c:v>
                </c:pt>
                <c:pt idx="18928">
                  <c:v>1.1129870000000001E-7</c:v>
                </c:pt>
                <c:pt idx="18929">
                  <c:v>1.11305E-7</c:v>
                </c:pt>
                <c:pt idx="18930">
                  <c:v>1.1131119999999999E-7</c:v>
                </c:pt>
                <c:pt idx="18931">
                  <c:v>1.113175E-7</c:v>
                </c:pt>
                <c:pt idx="18932">
                  <c:v>1.113237E-7</c:v>
                </c:pt>
                <c:pt idx="18933">
                  <c:v>1.1133E-7</c:v>
                </c:pt>
                <c:pt idx="18934">
                  <c:v>1.113362E-7</c:v>
                </c:pt>
                <c:pt idx="18935">
                  <c:v>1.1134250000000001E-7</c:v>
                </c:pt>
                <c:pt idx="18936">
                  <c:v>1.113487E-7</c:v>
                </c:pt>
                <c:pt idx="18937">
                  <c:v>1.1135499999999999E-7</c:v>
                </c:pt>
                <c:pt idx="18938">
                  <c:v>1.113612E-7</c:v>
                </c:pt>
                <c:pt idx="18939">
                  <c:v>1.1136749999999999E-7</c:v>
                </c:pt>
                <c:pt idx="18940">
                  <c:v>1.113737E-7</c:v>
                </c:pt>
                <c:pt idx="18941">
                  <c:v>1.1138E-7</c:v>
                </c:pt>
                <c:pt idx="18942">
                  <c:v>1.113862E-7</c:v>
                </c:pt>
                <c:pt idx="18943">
                  <c:v>1.113925E-7</c:v>
                </c:pt>
                <c:pt idx="18944">
                  <c:v>1.113987E-7</c:v>
                </c:pt>
                <c:pt idx="18945">
                  <c:v>1.11405E-7</c:v>
                </c:pt>
                <c:pt idx="18946">
                  <c:v>1.114112E-7</c:v>
                </c:pt>
                <c:pt idx="18947">
                  <c:v>1.114175E-7</c:v>
                </c:pt>
                <c:pt idx="18948">
                  <c:v>1.114237E-7</c:v>
                </c:pt>
                <c:pt idx="18949">
                  <c:v>1.1143E-7</c:v>
                </c:pt>
                <c:pt idx="18950">
                  <c:v>1.114362E-7</c:v>
                </c:pt>
                <c:pt idx="18951">
                  <c:v>1.114425E-7</c:v>
                </c:pt>
                <c:pt idx="18952">
                  <c:v>1.114487E-7</c:v>
                </c:pt>
                <c:pt idx="18953">
                  <c:v>1.11455E-7</c:v>
                </c:pt>
                <c:pt idx="18954">
                  <c:v>1.1146120000000001E-7</c:v>
                </c:pt>
                <c:pt idx="18955">
                  <c:v>1.114675E-7</c:v>
                </c:pt>
                <c:pt idx="18956">
                  <c:v>1.1147370000000001E-7</c:v>
                </c:pt>
                <c:pt idx="18957">
                  <c:v>1.1148E-7</c:v>
                </c:pt>
                <c:pt idx="18958">
                  <c:v>1.1148619999999999E-7</c:v>
                </c:pt>
                <c:pt idx="18959">
                  <c:v>1.114925E-7</c:v>
                </c:pt>
                <c:pt idx="18960">
                  <c:v>1.114987E-7</c:v>
                </c:pt>
                <c:pt idx="18961">
                  <c:v>1.11505E-7</c:v>
                </c:pt>
                <c:pt idx="18962">
                  <c:v>1.115112E-7</c:v>
                </c:pt>
                <c:pt idx="18963">
                  <c:v>1.1151750000000001E-7</c:v>
                </c:pt>
                <c:pt idx="18964">
                  <c:v>1.115237E-7</c:v>
                </c:pt>
                <c:pt idx="18965">
                  <c:v>1.1152999999999999E-7</c:v>
                </c:pt>
                <c:pt idx="18966">
                  <c:v>1.115362E-7</c:v>
                </c:pt>
                <c:pt idx="18967">
                  <c:v>1.1154249999999999E-7</c:v>
                </c:pt>
                <c:pt idx="18968">
                  <c:v>1.115487E-7</c:v>
                </c:pt>
                <c:pt idx="18969">
                  <c:v>1.11555E-7</c:v>
                </c:pt>
                <c:pt idx="18970">
                  <c:v>1.115612E-7</c:v>
                </c:pt>
                <c:pt idx="18971">
                  <c:v>1.115675E-7</c:v>
                </c:pt>
                <c:pt idx="18972">
                  <c:v>1.115737E-7</c:v>
                </c:pt>
                <c:pt idx="18973">
                  <c:v>1.1158E-7</c:v>
                </c:pt>
                <c:pt idx="18974">
                  <c:v>1.115862E-7</c:v>
                </c:pt>
                <c:pt idx="18975">
                  <c:v>1.115925E-7</c:v>
                </c:pt>
                <c:pt idx="18976">
                  <c:v>1.115987E-7</c:v>
                </c:pt>
                <c:pt idx="18977">
                  <c:v>1.11605E-7</c:v>
                </c:pt>
                <c:pt idx="18978">
                  <c:v>1.116112E-7</c:v>
                </c:pt>
                <c:pt idx="18979">
                  <c:v>1.116175E-7</c:v>
                </c:pt>
                <c:pt idx="18980">
                  <c:v>1.116237E-7</c:v>
                </c:pt>
                <c:pt idx="18981">
                  <c:v>1.1163E-7</c:v>
                </c:pt>
                <c:pt idx="18982">
                  <c:v>1.1163620000000001E-7</c:v>
                </c:pt>
                <c:pt idx="18983">
                  <c:v>1.116425E-7</c:v>
                </c:pt>
                <c:pt idx="18984">
                  <c:v>1.1164870000000001E-7</c:v>
                </c:pt>
                <c:pt idx="18985">
                  <c:v>1.11655E-7</c:v>
                </c:pt>
                <c:pt idx="18986">
                  <c:v>1.1166119999999999E-7</c:v>
                </c:pt>
                <c:pt idx="18987">
                  <c:v>1.116675E-7</c:v>
                </c:pt>
                <c:pt idx="18988">
                  <c:v>1.1167369999999999E-7</c:v>
                </c:pt>
                <c:pt idx="18989">
                  <c:v>1.1168E-7</c:v>
                </c:pt>
                <c:pt idx="18990">
                  <c:v>1.116862E-7</c:v>
                </c:pt>
                <c:pt idx="18991">
                  <c:v>1.1169250000000001E-7</c:v>
                </c:pt>
                <c:pt idx="18992">
                  <c:v>1.116987E-7</c:v>
                </c:pt>
                <c:pt idx="18993">
                  <c:v>1.1170499999999999E-7</c:v>
                </c:pt>
                <c:pt idx="18994">
                  <c:v>1.117112E-7</c:v>
                </c:pt>
                <c:pt idx="18995">
                  <c:v>1.1171749999999999E-7</c:v>
                </c:pt>
                <c:pt idx="18996">
                  <c:v>1.117237E-7</c:v>
                </c:pt>
                <c:pt idx="18997">
                  <c:v>1.1173E-7</c:v>
                </c:pt>
                <c:pt idx="18998">
                  <c:v>1.117362E-7</c:v>
                </c:pt>
                <c:pt idx="18999">
                  <c:v>1.117425E-7</c:v>
                </c:pt>
                <c:pt idx="19000">
                  <c:v>1.117487E-7</c:v>
                </c:pt>
                <c:pt idx="19001">
                  <c:v>1.11755E-7</c:v>
                </c:pt>
                <c:pt idx="19002">
                  <c:v>1.117612E-7</c:v>
                </c:pt>
                <c:pt idx="19003">
                  <c:v>1.117675E-7</c:v>
                </c:pt>
                <c:pt idx="19004">
                  <c:v>1.117737E-7</c:v>
                </c:pt>
                <c:pt idx="19005">
                  <c:v>1.1178E-7</c:v>
                </c:pt>
                <c:pt idx="19006">
                  <c:v>1.117862E-7</c:v>
                </c:pt>
                <c:pt idx="19007">
                  <c:v>1.117925E-7</c:v>
                </c:pt>
                <c:pt idx="19008">
                  <c:v>1.117987E-7</c:v>
                </c:pt>
                <c:pt idx="19009">
                  <c:v>1.11805E-7</c:v>
                </c:pt>
                <c:pt idx="19010">
                  <c:v>1.1181120000000001E-7</c:v>
                </c:pt>
                <c:pt idx="19011">
                  <c:v>1.118175E-7</c:v>
                </c:pt>
                <c:pt idx="19012">
                  <c:v>1.1182370000000001E-7</c:v>
                </c:pt>
                <c:pt idx="19013">
                  <c:v>1.1183E-7</c:v>
                </c:pt>
                <c:pt idx="19014">
                  <c:v>1.1183619999999999E-7</c:v>
                </c:pt>
                <c:pt idx="19015">
                  <c:v>1.118425E-7</c:v>
                </c:pt>
                <c:pt idx="19016">
                  <c:v>1.1184869999999999E-7</c:v>
                </c:pt>
                <c:pt idx="19017">
                  <c:v>1.11855E-7</c:v>
                </c:pt>
                <c:pt idx="19018">
                  <c:v>1.118612E-7</c:v>
                </c:pt>
                <c:pt idx="19019">
                  <c:v>1.1186750000000001E-7</c:v>
                </c:pt>
                <c:pt idx="19020">
                  <c:v>1.118737E-7</c:v>
                </c:pt>
                <c:pt idx="19021">
                  <c:v>1.1188000000000001E-7</c:v>
                </c:pt>
                <c:pt idx="19022">
                  <c:v>1.118862E-7</c:v>
                </c:pt>
                <c:pt idx="19023">
                  <c:v>1.1189249999999999E-7</c:v>
                </c:pt>
                <c:pt idx="19024">
                  <c:v>1.118987E-7</c:v>
                </c:pt>
                <c:pt idx="19025">
                  <c:v>1.11905E-7</c:v>
                </c:pt>
                <c:pt idx="19026">
                  <c:v>1.119112E-7</c:v>
                </c:pt>
                <c:pt idx="19027">
                  <c:v>1.119175E-7</c:v>
                </c:pt>
                <c:pt idx="19028">
                  <c:v>1.119237E-7</c:v>
                </c:pt>
                <c:pt idx="19029">
                  <c:v>1.1193E-7</c:v>
                </c:pt>
                <c:pt idx="19030">
                  <c:v>1.119362E-7</c:v>
                </c:pt>
                <c:pt idx="19031">
                  <c:v>1.119425E-7</c:v>
                </c:pt>
                <c:pt idx="19032">
                  <c:v>1.119487E-7</c:v>
                </c:pt>
                <c:pt idx="19033">
                  <c:v>1.11955E-7</c:v>
                </c:pt>
                <c:pt idx="19034">
                  <c:v>1.119612E-7</c:v>
                </c:pt>
                <c:pt idx="19035">
                  <c:v>1.119675E-7</c:v>
                </c:pt>
                <c:pt idx="19036">
                  <c:v>1.119737E-7</c:v>
                </c:pt>
                <c:pt idx="19037">
                  <c:v>1.1198E-7</c:v>
                </c:pt>
                <c:pt idx="19038">
                  <c:v>1.1198620000000001E-7</c:v>
                </c:pt>
                <c:pt idx="19039">
                  <c:v>1.119925E-7</c:v>
                </c:pt>
                <c:pt idx="19040">
                  <c:v>1.1199870000000001E-7</c:v>
                </c:pt>
                <c:pt idx="19041">
                  <c:v>1.12005E-7</c:v>
                </c:pt>
                <c:pt idx="19042">
                  <c:v>1.1201119999999999E-7</c:v>
                </c:pt>
                <c:pt idx="19043">
                  <c:v>1.120175E-7</c:v>
                </c:pt>
                <c:pt idx="19044">
                  <c:v>1.1202369999999999E-7</c:v>
                </c:pt>
                <c:pt idx="19045">
                  <c:v>1.1203E-7</c:v>
                </c:pt>
                <c:pt idx="19046">
                  <c:v>1.120362E-7</c:v>
                </c:pt>
                <c:pt idx="19047">
                  <c:v>1.1204250000000001E-7</c:v>
                </c:pt>
                <c:pt idx="19048">
                  <c:v>1.120487E-7</c:v>
                </c:pt>
                <c:pt idx="19049">
                  <c:v>1.1205500000000001E-7</c:v>
                </c:pt>
                <c:pt idx="19050">
                  <c:v>1.120612E-7</c:v>
                </c:pt>
                <c:pt idx="19051">
                  <c:v>1.1206749999999999E-7</c:v>
                </c:pt>
                <c:pt idx="19052">
                  <c:v>1.120737E-7</c:v>
                </c:pt>
                <c:pt idx="19053">
                  <c:v>1.1208E-7</c:v>
                </c:pt>
                <c:pt idx="19054">
                  <c:v>1.120862E-7</c:v>
                </c:pt>
                <c:pt idx="19055">
                  <c:v>1.120925E-7</c:v>
                </c:pt>
                <c:pt idx="19056">
                  <c:v>1.120987E-7</c:v>
                </c:pt>
                <c:pt idx="19057">
                  <c:v>1.12105E-7</c:v>
                </c:pt>
                <c:pt idx="19058">
                  <c:v>1.121112E-7</c:v>
                </c:pt>
                <c:pt idx="19059">
                  <c:v>1.121175E-7</c:v>
                </c:pt>
                <c:pt idx="19060">
                  <c:v>1.121237E-7</c:v>
                </c:pt>
                <c:pt idx="19061">
                  <c:v>1.1213E-7</c:v>
                </c:pt>
                <c:pt idx="19062">
                  <c:v>1.121362E-7</c:v>
                </c:pt>
                <c:pt idx="19063">
                  <c:v>1.121425E-7</c:v>
                </c:pt>
                <c:pt idx="19064">
                  <c:v>1.121487E-7</c:v>
                </c:pt>
                <c:pt idx="19065">
                  <c:v>1.12155E-7</c:v>
                </c:pt>
                <c:pt idx="19066">
                  <c:v>1.1216120000000001E-7</c:v>
                </c:pt>
                <c:pt idx="19067">
                  <c:v>1.121675E-7</c:v>
                </c:pt>
                <c:pt idx="19068">
                  <c:v>1.1217370000000001E-7</c:v>
                </c:pt>
                <c:pt idx="19069">
                  <c:v>1.1218E-7</c:v>
                </c:pt>
                <c:pt idx="19070">
                  <c:v>1.1218619999999999E-7</c:v>
                </c:pt>
                <c:pt idx="19071">
                  <c:v>1.121925E-7</c:v>
                </c:pt>
                <c:pt idx="19072">
                  <c:v>1.1219869999999999E-7</c:v>
                </c:pt>
                <c:pt idx="19073">
                  <c:v>1.12205E-7</c:v>
                </c:pt>
                <c:pt idx="19074">
                  <c:v>1.122112E-7</c:v>
                </c:pt>
                <c:pt idx="19075">
                  <c:v>1.1221750000000001E-7</c:v>
                </c:pt>
                <c:pt idx="19076">
                  <c:v>1.122237E-7</c:v>
                </c:pt>
                <c:pt idx="19077">
                  <c:v>1.1223000000000001E-7</c:v>
                </c:pt>
                <c:pt idx="19078">
                  <c:v>1.122362E-7</c:v>
                </c:pt>
                <c:pt idx="19079">
                  <c:v>1.1224249999999999E-7</c:v>
                </c:pt>
                <c:pt idx="19080">
                  <c:v>1.122487E-7</c:v>
                </c:pt>
                <c:pt idx="19081">
                  <c:v>1.12255E-7</c:v>
                </c:pt>
                <c:pt idx="19082">
                  <c:v>1.122612E-7</c:v>
                </c:pt>
                <c:pt idx="19083">
                  <c:v>1.122675E-7</c:v>
                </c:pt>
                <c:pt idx="19084">
                  <c:v>1.122737E-7</c:v>
                </c:pt>
                <c:pt idx="19085">
                  <c:v>1.1228E-7</c:v>
                </c:pt>
                <c:pt idx="19086">
                  <c:v>1.122862E-7</c:v>
                </c:pt>
                <c:pt idx="19087">
                  <c:v>1.122925E-7</c:v>
                </c:pt>
                <c:pt idx="19088">
                  <c:v>1.122987E-7</c:v>
                </c:pt>
                <c:pt idx="19089">
                  <c:v>1.12305E-7</c:v>
                </c:pt>
                <c:pt idx="19090">
                  <c:v>1.123112E-7</c:v>
                </c:pt>
                <c:pt idx="19091">
                  <c:v>1.123175E-7</c:v>
                </c:pt>
                <c:pt idx="19092">
                  <c:v>1.123237E-7</c:v>
                </c:pt>
                <c:pt idx="19093">
                  <c:v>1.1233E-7</c:v>
                </c:pt>
                <c:pt idx="19094">
                  <c:v>1.1233620000000001E-7</c:v>
                </c:pt>
                <c:pt idx="19095">
                  <c:v>1.123425E-7</c:v>
                </c:pt>
                <c:pt idx="19096">
                  <c:v>1.1234870000000001E-7</c:v>
                </c:pt>
                <c:pt idx="19097">
                  <c:v>1.12355E-7</c:v>
                </c:pt>
                <c:pt idx="19098">
                  <c:v>1.1236119999999999E-7</c:v>
                </c:pt>
                <c:pt idx="19099">
                  <c:v>1.123675E-7</c:v>
                </c:pt>
                <c:pt idx="19100">
                  <c:v>1.1237369999999999E-7</c:v>
                </c:pt>
                <c:pt idx="19101">
                  <c:v>1.1238E-7</c:v>
                </c:pt>
                <c:pt idx="19102">
                  <c:v>1.123862E-7</c:v>
                </c:pt>
                <c:pt idx="19103">
                  <c:v>1.1239250000000001E-7</c:v>
                </c:pt>
                <c:pt idx="19104">
                  <c:v>1.123987E-7</c:v>
                </c:pt>
                <c:pt idx="19105">
                  <c:v>1.1240500000000001E-7</c:v>
                </c:pt>
                <c:pt idx="19106">
                  <c:v>1.124112E-7</c:v>
                </c:pt>
                <c:pt idx="19107">
                  <c:v>1.1241749999999999E-7</c:v>
                </c:pt>
                <c:pt idx="19108">
                  <c:v>1.124237E-7</c:v>
                </c:pt>
                <c:pt idx="19109">
                  <c:v>1.1242999999999999E-7</c:v>
                </c:pt>
                <c:pt idx="19110">
                  <c:v>1.124362E-7</c:v>
                </c:pt>
                <c:pt idx="19111">
                  <c:v>1.124425E-7</c:v>
                </c:pt>
                <c:pt idx="19112">
                  <c:v>1.124487E-7</c:v>
                </c:pt>
                <c:pt idx="19113">
                  <c:v>1.12455E-7</c:v>
                </c:pt>
                <c:pt idx="19114">
                  <c:v>1.124612E-7</c:v>
                </c:pt>
                <c:pt idx="19115">
                  <c:v>1.124675E-7</c:v>
                </c:pt>
                <c:pt idx="19116">
                  <c:v>1.124737E-7</c:v>
                </c:pt>
                <c:pt idx="19117">
                  <c:v>1.1248E-7</c:v>
                </c:pt>
                <c:pt idx="19118">
                  <c:v>1.124862E-7</c:v>
                </c:pt>
                <c:pt idx="19119">
                  <c:v>1.124925E-7</c:v>
                </c:pt>
                <c:pt idx="19120">
                  <c:v>1.124987E-7</c:v>
                </c:pt>
                <c:pt idx="19121">
                  <c:v>1.12505E-7</c:v>
                </c:pt>
                <c:pt idx="19122">
                  <c:v>1.125112E-7</c:v>
                </c:pt>
                <c:pt idx="19123">
                  <c:v>1.125175E-7</c:v>
                </c:pt>
                <c:pt idx="19124">
                  <c:v>1.1252370000000001E-7</c:v>
                </c:pt>
                <c:pt idx="19125">
                  <c:v>1.1253E-7</c:v>
                </c:pt>
                <c:pt idx="19126">
                  <c:v>1.1253619999999999E-7</c:v>
                </c:pt>
                <c:pt idx="19127">
                  <c:v>1.125425E-7</c:v>
                </c:pt>
                <c:pt idx="19128">
                  <c:v>1.1254869999999999E-7</c:v>
                </c:pt>
                <c:pt idx="19129">
                  <c:v>1.12555E-7</c:v>
                </c:pt>
                <c:pt idx="19130">
                  <c:v>1.125612E-7</c:v>
                </c:pt>
                <c:pt idx="19131">
                  <c:v>1.1256750000000001E-7</c:v>
                </c:pt>
                <c:pt idx="19132">
                  <c:v>1.125737E-7</c:v>
                </c:pt>
                <c:pt idx="19133">
                  <c:v>1.1258000000000001E-7</c:v>
                </c:pt>
                <c:pt idx="19134">
                  <c:v>1.125862E-7</c:v>
                </c:pt>
                <c:pt idx="19135">
                  <c:v>1.1259249999999999E-7</c:v>
                </c:pt>
                <c:pt idx="19136">
                  <c:v>1.125987E-7</c:v>
                </c:pt>
                <c:pt idx="19137">
                  <c:v>1.1260499999999999E-7</c:v>
                </c:pt>
                <c:pt idx="19138">
                  <c:v>1.126112E-7</c:v>
                </c:pt>
                <c:pt idx="19139">
                  <c:v>1.126175E-7</c:v>
                </c:pt>
                <c:pt idx="19140">
                  <c:v>1.126237E-7</c:v>
                </c:pt>
                <c:pt idx="19141">
                  <c:v>1.1263E-7</c:v>
                </c:pt>
                <c:pt idx="19142">
                  <c:v>1.126362E-7</c:v>
                </c:pt>
                <c:pt idx="19143">
                  <c:v>1.126425E-7</c:v>
                </c:pt>
                <c:pt idx="19144">
                  <c:v>1.126487E-7</c:v>
                </c:pt>
                <c:pt idx="19145">
                  <c:v>1.12655E-7</c:v>
                </c:pt>
                <c:pt idx="19146">
                  <c:v>1.126612E-7</c:v>
                </c:pt>
                <c:pt idx="19147">
                  <c:v>1.126675E-7</c:v>
                </c:pt>
                <c:pt idx="19148">
                  <c:v>1.126737E-7</c:v>
                </c:pt>
                <c:pt idx="19149">
                  <c:v>1.1268E-7</c:v>
                </c:pt>
                <c:pt idx="19150">
                  <c:v>1.126862E-7</c:v>
                </c:pt>
                <c:pt idx="19151">
                  <c:v>1.126925E-7</c:v>
                </c:pt>
                <c:pt idx="19152">
                  <c:v>1.1269870000000001E-7</c:v>
                </c:pt>
                <c:pt idx="19153">
                  <c:v>1.12705E-7</c:v>
                </c:pt>
                <c:pt idx="19154">
                  <c:v>1.1271119999999999E-7</c:v>
                </c:pt>
                <c:pt idx="19155">
                  <c:v>1.127175E-7</c:v>
                </c:pt>
                <c:pt idx="19156">
                  <c:v>1.1272369999999999E-7</c:v>
                </c:pt>
                <c:pt idx="19157">
                  <c:v>1.1273E-7</c:v>
                </c:pt>
                <c:pt idx="19158">
                  <c:v>1.127362E-7</c:v>
                </c:pt>
                <c:pt idx="19159">
                  <c:v>1.1274250000000001E-7</c:v>
                </c:pt>
                <c:pt idx="19160">
                  <c:v>1.127487E-7</c:v>
                </c:pt>
                <c:pt idx="19161">
                  <c:v>1.1275500000000001E-7</c:v>
                </c:pt>
                <c:pt idx="19162">
                  <c:v>1.127612E-7</c:v>
                </c:pt>
                <c:pt idx="19163">
                  <c:v>1.1276749999999999E-7</c:v>
                </c:pt>
                <c:pt idx="19164">
                  <c:v>1.127737E-7</c:v>
                </c:pt>
                <c:pt idx="19165">
                  <c:v>1.1277999999999999E-7</c:v>
                </c:pt>
                <c:pt idx="19166">
                  <c:v>1.127862E-7</c:v>
                </c:pt>
                <c:pt idx="19167">
                  <c:v>1.127925E-7</c:v>
                </c:pt>
                <c:pt idx="19168">
                  <c:v>1.127987E-7</c:v>
                </c:pt>
                <c:pt idx="19169">
                  <c:v>1.12805E-7</c:v>
                </c:pt>
                <c:pt idx="19170">
                  <c:v>1.128112E-7</c:v>
                </c:pt>
                <c:pt idx="19171">
                  <c:v>1.128175E-7</c:v>
                </c:pt>
                <c:pt idx="19172">
                  <c:v>1.128237E-7</c:v>
                </c:pt>
                <c:pt idx="19173">
                  <c:v>1.1283E-7</c:v>
                </c:pt>
                <c:pt idx="19174">
                  <c:v>1.128362E-7</c:v>
                </c:pt>
                <c:pt idx="19175">
                  <c:v>1.128425E-7</c:v>
                </c:pt>
                <c:pt idx="19176">
                  <c:v>1.128487E-7</c:v>
                </c:pt>
                <c:pt idx="19177">
                  <c:v>1.12855E-7</c:v>
                </c:pt>
                <c:pt idx="19178">
                  <c:v>1.128612E-7</c:v>
                </c:pt>
                <c:pt idx="19179">
                  <c:v>1.128675E-7</c:v>
                </c:pt>
                <c:pt idx="19180">
                  <c:v>1.1287370000000001E-7</c:v>
                </c:pt>
                <c:pt idx="19181">
                  <c:v>1.1288E-7</c:v>
                </c:pt>
                <c:pt idx="19182">
                  <c:v>1.1288619999999999E-7</c:v>
                </c:pt>
                <c:pt idx="19183">
                  <c:v>1.128925E-7</c:v>
                </c:pt>
                <c:pt idx="19184">
                  <c:v>1.1289869999999999E-7</c:v>
                </c:pt>
                <c:pt idx="19185">
                  <c:v>1.12905E-7</c:v>
                </c:pt>
                <c:pt idx="19186">
                  <c:v>1.129112E-7</c:v>
                </c:pt>
                <c:pt idx="19187">
                  <c:v>1.1291750000000001E-7</c:v>
                </c:pt>
                <c:pt idx="19188">
                  <c:v>1.129237E-7</c:v>
                </c:pt>
                <c:pt idx="19189">
                  <c:v>1.1293000000000001E-7</c:v>
                </c:pt>
                <c:pt idx="19190">
                  <c:v>1.129362E-7</c:v>
                </c:pt>
                <c:pt idx="19191">
                  <c:v>1.1294249999999999E-7</c:v>
                </c:pt>
                <c:pt idx="19192">
                  <c:v>1.129487E-7</c:v>
                </c:pt>
                <c:pt idx="19193">
                  <c:v>1.1295499999999999E-7</c:v>
                </c:pt>
                <c:pt idx="19194">
                  <c:v>1.129612E-7</c:v>
                </c:pt>
                <c:pt idx="19195">
                  <c:v>1.129675E-7</c:v>
                </c:pt>
                <c:pt idx="19196">
                  <c:v>1.129737E-7</c:v>
                </c:pt>
                <c:pt idx="19197">
                  <c:v>1.1298E-7</c:v>
                </c:pt>
                <c:pt idx="19198">
                  <c:v>1.129862E-7</c:v>
                </c:pt>
                <c:pt idx="19199">
                  <c:v>1.129925E-7</c:v>
                </c:pt>
                <c:pt idx="19200">
                  <c:v>1.129987E-7</c:v>
                </c:pt>
                <c:pt idx="19201">
                  <c:v>1.13005E-7</c:v>
                </c:pt>
                <c:pt idx="19202">
                  <c:v>1.130112E-7</c:v>
                </c:pt>
                <c:pt idx="19203">
                  <c:v>1.130175E-7</c:v>
                </c:pt>
                <c:pt idx="19204">
                  <c:v>1.130237E-7</c:v>
                </c:pt>
                <c:pt idx="19205">
                  <c:v>1.1303E-7</c:v>
                </c:pt>
                <c:pt idx="19206">
                  <c:v>1.130362E-7</c:v>
                </c:pt>
                <c:pt idx="19207">
                  <c:v>1.130425E-7</c:v>
                </c:pt>
                <c:pt idx="19208">
                  <c:v>1.1304870000000001E-7</c:v>
                </c:pt>
                <c:pt idx="19209">
                  <c:v>1.13055E-7</c:v>
                </c:pt>
                <c:pt idx="19210">
                  <c:v>1.1306120000000001E-7</c:v>
                </c:pt>
                <c:pt idx="19211">
                  <c:v>1.130675E-7</c:v>
                </c:pt>
                <c:pt idx="19212">
                  <c:v>1.1307369999999999E-7</c:v>
                </c:pt>
                <c:pt idx="19213">
                  <c:v>1.1308E-7</c:v>
                </c:pt>
                <c:pt idx="19214">
                  <c:v>1.130862E-7</c:v>
                </c:pt>
                <c:pt idx="19215">
                  <c:v>1.1309250000000001E-7</c:v>
                </c:pt>
                <c:pt idx="19216">
                  <c:v>1.130987E-7</c:v>
                </c:pt>
                <c:pt idx="19217">
                  <c:v>1.1310500000000001E-7</c:v>
                </c:pt>
                <c:pt idx="19218">
                  <c:v>1.131112E-7</c:v>
                </c:pt>
                <c:pt idx="19219">
                  <c:v>1.1311749999999999E-7</c:v>
                </c:pt>
                <c:pt idx="19220">
                  <c:v>1.131237E-7</c:v>
                </c:pt>
                <c:pt idx="19221">
                  <c:v>1.1312999999999999E-7</c:v>
                </c:pt>
                <c:pt idx="19222">
                  <c:v>1.131362E-7</c:v>
                </c:pt>
                <c:pt idx="19223">
                  <c:v>1.131425E-7</c:v>
                </c:pt>
                <c:pt idx="19224">
                  <c:v>1.131487E-7</c:v>
                </c:pt>
                <c:pt idx="19225">
                  <c:v>1.13155E-7</c:v>
                </c:pt>
                <c:pt idx="19226">
                  <c:v>1.131612E-7</c:v>
                </c:pt>
                <c:pt idx="19227">
                  <c:v>1.131675E-7</c:v>
                </c:pt>
                <c:pt idx="19228">
                  <c:v>1.131737E-7</c:v>
                </c:pt>
                <c:pt idx="19229">
                  <c:v>1.1318E-7</c:v>
                </c:pt>
                <c:pt idx="19230">
                  <c:v>1.131862E-7</c:v>
                </c:pt>
                <c:pt idx="19231">
                  <c:v>1.131925E-7</c:v>
                </c:pt>
                <c:pt idx="19232">
                  <c:v>1.131987E-7</c:v>
                </c:pt>
                <c:pt idx="19233">
                  <c:v>1.13205E-7</c:v>
                </c:pt>
                <c:pt idx="19234">
                  <c:v>1.132112E-7</c:v>
                </c:pt>
                <c:pt idx="19235">
                  <c:v>1.132175E-7</c:v>
                </c:pt>
                <c:pt idx="19236">
                  <c:v>1.1322370000000001E-7</c:v>
                </c:pt>
                <c:pt idx="19237">
                  <c:v>1.1323E-7</c:v>
                </c:pt>
                <c:pt idx="19238">
                  <c:v>1.1323620000000001E-7</c:v>
                </c:pt>
                <c:pt idx="19239">
                  <c:v>1.132425E-7</c:v>
                </c:pt>
                <c:pt idx="19240">
                  <c:v>1.1324869999999999E-7</c:v>
                </c:pt>
                <c:pt idx="19241">
                  <c:v>1.13255E-7</c:v>
                </c:pt>
                <c:pt idx="19242">
                  <c:v>1.132612E-7</c:v>
                </c:pt>
                <c:pt idx="19243">
                  <c:v>1.132675E-7</c:v>
                </c:pt>
                <c:pt idx="19244">
                  <c:v>1.132737E-7</c:v>
                </c:pt>
                <c:pt idx="19245">
                  <c:v>1.1328000000000001E-7</c:v>
                </c:pt>
                <c:pt idx="19246">
                  <c:v>1.132862E-7</c:v>
                </c:pt>
                <c:pt idx="19247">
                  <c:v>1.1329249999999999E-7</c:v>
                </c:pt>
                <c:pt idx="19248">
                  <c:v>1.132987E-7</c:v>
                </c:pt>
                <c:pt idx="19249">
                  <c:v>1.1330499999999999E-7</c:v>
                </c:pt>
                <c:pt idx="19250">
                  <c:v>1.133112E-7</c:v>
                </c:pt>
                <c:pt idx="19251">
                  <c:v>1.133175E-7</c:v>
                </c:pt>
                <c:pt idx="19252">
                  <c:v>1.133237E-7</c:v>
                </c:pt>
                <c:pt idx="19253">
                  <c:v>1.1333E-7</c:v>
                </c:pt>
                <c:pt idx="19254">
                  <c:v>1.133362E-7</c:v>
                </c:pt>
                <c:pt idx="19255">
                  <c:v>1.133425E-7</c:v>
                </c:pt>
                <c:pt idx="19256">
                  <c:v>1.133487E-7</c:v>
                </c:pt>
                <c:pt idx="19257">
                  <c:v>1.13355E-7</c:v>
                </c:pt>
                <c:pt idx="19258">
                  <c:v>1.133612E-7</c:v>
                </c:pt>
                <c:pt idx="19259">
                  <c:v>1.133675E-7</c:v>
                </c:pt>
                <c:pt idx="19260">
                  <c:v>1.133737E-7</c:v>
                </c:pt>
                <c:pt idx="19261">
                  <c:v>1.1338E-7</c:v>
                </c:pt>
                <c:pt idx="19262">
                  <c:v>1.133862E-7</c:v>
                </c:pt>
                <c:pt idx="19263">
                  <c:v>1.133925E-7</c:v>
                </c:pt>
                <c:pt idx="19264">
                  <c:v>1.1339870000000001E-7</c:v>
                </c:pt>
                <c:pt idx="19265">
                  <c:v>1.13405E-7</c:v>
                </c:pt>
                <c:pt idx="19266">
                  <c:v>1.1341120000000001E-7</c:v>
                </c:pt>
                <c:pt idx="19267">
                  <c:v>1.134175E-7</c:v>
                </c:pt>
                <c:pt idx="19268">
                  <c:v>1.1342369999999999E-7</c:v>
                </c:pt>
                <c:pt idx="19269">
                  <c:v>1.1343E-7</c:v>
                </c:pt>
                <c:pt idx="19270">
                  <c:v>1.134362E-7</c:v>
                </c:pt>
                <c:pt idx="19271">
                  <c:v>1.134425E-7</c:v>
                </c:pt>
                <c:pt idx="19272">
                  <c:v>1.134487E-7</c:v>
                </c:pt>
                <c:pt idx="19273">
                  <c:v>1.1345500000000001E-7</c:v>
                </c:pt>
                <c:pt idx="19274">
                  <c:v>1.134612E-7</c:v>
                </c:pt>
                <c:pt idx="19275">
                  <c:v>1.1346749999999999E-7</c:v>
                </c:pt>
                <c:pt idx="19276">
                  <c:v>1.134737E-7</c:v>
                </c:pt>
                <c:pt idx="19277">
                  <c:v>1.1347999999999999E-7</c:v>
                </c:pt>
                <c:pt idx="19278">
                  <c:v>1.134862E-7</c:v>
                </c:pt>
                <c:pt idx="19279">
                  <c:v>1.134925E-7</c:v>
                </c:pt>
                <c:pt idx="19280">
                  <c:v>1.134987E-7</c:v>
                </c:pt>
                <c:pt idx="19281">
                  <c:v>1.13505E-7</c:v>
                </c:pt>
                <c:pt idx="19282">
                  <c:v>1.135112E-7</c:v>
                </c:pt>
                <c:pt idx="19283">
                  <c:v>1.135175E-7</c:v>
                </c:pt>
                <c:pt idx="19284">
                  <c:v>1.135237E-7</c:v>
                </c:pt>
                <c:pt idx="19285">
                  <c:v>1.1353E-7</c:v>
                </c:pt>
                <c:pt idx="19286">
                  <c:v>1.135362E-7</c:v>
                </c:pt>
                <c:pt idx="19287">
                  <c:v>1.135425E-7</c:v>
                </c:pt>
                <c:pt idx="19288">
                  <c:v>1.135487E-7</c:v>
                </c:pt>
                <c:pt idx="19289">
                  <c:v>1.13555E-7</c:v>
                </c:pt>
                <c:pt idx="19290">
                  <c:v>1.135612E-7</c:v>
                </c:pt>
                <c:pt idx="19291">
                  <c:v>1.135675E-7</c:v>
                </c:pt>
                <c:pt idx="19292">
                  <c:v>1.1357370000000001E-7</c:v>
                </c:pt>
                <c:pt idx="19293">
                  <c:v>1.1358E-7</c:v>
                </c:pt>
                <c:pt idx="19294">
                  <c:v>1.1358620000000001E-7</c:v>
                </c:pt>
                <c:pt idx="19295">
                  <c:v>1.135925E-7</c:v>
                </c:pt>
                <c:pt idx="19296">
                  <c:v>1.1359869999999999E-7</c:v>
                </c:pt>
                <c:pt idx="19297">
                  <c:v>1.13605E-7</c:v>
                </c:pt>
                <c:pt idx="19298">
                  <c:v>1.1361119999999999E-7</c:v>
                </c:pt>
                <c:pt idx="19299">
                  <c:v>1.136175E-7</c:v>
                </c:pt>
                <c:pt idx="19300">
                  <c:v>1.136237E-7</c:v>
                </c:pt>
                <c:pt idx="19301">
                  <c:v>1.1363000000000001E-7</c:v>
                </c:pt>
                <c:pt idx="19302">
                  <c:v>1.136362E-7</c:v>
                </c:pt>
                <c:pt idx="19303">
                  <c:v>1.1364249999999999E-7</c:v>
                </c:pt>
                <c:pt idx="19304">
                  <c:v>1.136487E-7</c:v>
                </c:pt>
                <c:pt idx="19305">
                  <c:v>1.1365499999999999E-7</c:v>
                </c:pt>
                <c:pt idx="19306">
                  <c:v>1.136612E-7</c:v>
                </c:pt>
                <c:pt idx="19307">
                  <c:v>1.136675E-7</c:v>
                </c:pt>
                <c:pt idx="19308">
                  <c:v>1.136737E-7</c:v>
                </c:pt>
                <c:pt idx="19309">
                  <c:v>1.1368E-7</c:v>
                </c:pt>
                <c:pt idx="19310">
                  <c:v>1.136862E-7</c:v>
                </c:pt>
                <c:pt idx="19311">
                  <c:v>1.136925E-7</c:v>
                </c:pt>
                <c:pt idx="19312">
                  <c:v>1.136987E-7</c:v>
                </c:pt>
                <c:pt idx="19313">
                  <c:v>1.13705E-7</c:v>
                </c:pt>
                <c:pt idx="19314">
                  <c:v>1.137112E-7</c:v>
                </c:pt>
                <c:pt idx="19315">
                  <c:v>1.137175E-7</c:v>
                </c:pt>
                <c:pt idx="19316">
                  <c:v>1.137237E-7</c:v>
                </c:pt>
                <c:pt idx="19317">
                  <c:v>1.1373E-7</c:v>
                </c:pt>
                <c:pt idx="19318">
                  <c:v>1.137362E-7</c:v>
                </c:pt>
                <c:pt idx="19319">
                  <c:v>1.137425E-7</c:v>
                </c:pt>
                <c:pt idx="19320">
                  <c:v>1.1374870000000001E-7</c:v>
                </c:pt>
                <c:pt idx="19321">
                  <c:v>1.13755E-7</c:v>
                </c:pt>
                <c:pt idx="19322">
                  <c:v>1.1376120000000001E-7</c:v>
                </c:pt>
                <c:pt idx="19323">
                  <c:v>1.137675E-7</c:v>
                </c:pt>
                <c:pt idx="19324">
                  <c:v>1.1377369999999999E-7</c:v>
                </c:pt>
                <c:pt idx="19325">
                  <c:v>1.1378E-7</c:v>
                </c:pt>
                <c:pt idx="19326">
                  <c:v>1.1378619999999999E-7</c:v>
                </c:pt>
                <c:pt idx="19327">
                  <c:v>1.137925E-7</c:v>
                </c:pt>
                <c:pt idx="19328">
                  <c:v>1.137987E-7</c:v>
                </c:pt>
                <c:pt idx="19329">
                  <c:v>1.1380500000000001E-7</c:v>
                </c:pt>
                <c:pt idx="19330">
                  <c:v>1.138112E-7</c:v>
                </c:pt>
                <c:pt idx="19331">
                  <c:v>1.1381750000000001E-7</c:v>
                </c:pt>
                <c:pt idx="19332">
                  <c:v>1.138237E-7</c:v>
                </c:pt>
                <c:pt idx="19333">
                  <c:v>1.1382999999999999E-7</c:v>
                </c:pt>
                <c:pt idx="19334">
                  <c:v>1.138362E-7</c:v>
                </c:pt>
                <c:pt idx="19335">
                  <c:v>1.138425E-7</c:v>
                </c:pt>
                <c:pt idx="19336">
                  <c:v>1.138487E-7</c:v>
                </c:pt>
                <c:pt idx="19337">
                  <c:v>1.13855E-7</c:v>
                </c:pt>
                <c:pt idx="19338">
                  <c:v>1.138612E-7</c:v>
                </c:pt>
                <c:pt idx="19339">
                  <c:v>1.138675E-7</c:v>
                </c:pt>
                <c:pt idx="19340">
                  <c:v>1.138737E-7</c:v>
                </c:pt>
                <c:pt idx="19341">
                  <c:v>1.1388E-7</c:v>
                </c:pt>
                <c:pt idx="19342">
                  <c:v>1.138862E-7</c:v>
                </c:pt>
                <c:pt idx="19343">
                  <c:v>1.138925E-7</c:v>
                </c:pt>
                <c:pt idx="19344">
                  <c:v>1.138987E-7</c:v>
                </c:pt>
                <c:pt idx="19345">
                  <c:v>1.13905E-7</c:v>
                </c:pt>
                <c:pt idx="19346">
                  <c:v>1.139112E-7</c:v>
                </c:pt>
                <c:pt idx="19347">
                  <c:v>1.139175E-7</c:v>
                </c:pt>
                <c:pt idx="19348">
                  <c:v>1.1392370000000001E-7</c:v>
                </c:pt>
                <c:pt idx="19349">
                  <c:v>1.1393E-7</c:v>
                </c:pt>
                <c:pt idx="19350">
                  <c:v>1.1393620000000001E-7</c:v>
                </c:pt>
                <c:pt idx="19351">
                  <c:v>1.139425E-7</c:v>
                </c:pt>
                <c:pt idx="19352">
                  <c:v>1.1394869999999999E-7</c:v>
                </c:pt>
                <c:pt idx="19353">
                  <c:v>1.13955E-7</c:v>
                </c:pt>
                <c:pt idx="19354">
                  <c:v>1.1396119999999999E-7</c:v>
                </c:pt>
                <c:pt idx="19355">
                  <c:v>1.139675E-7</c:v>
                </c:pt>
                <c:pt idx="19356">
                  <c:v>1.139737E-7</c:v>
                </c:pt>
                <c:pt idx="19357">
                  <c:v>1.1398000000000001E-7</c:v>
                </c:pt>
                <c:pt idx="19358">
                  <c:v>1.139862E-7</c:v>
                </c:pt>
                <c:pt idx="19359">
                  <c:v>1.1399250000000001E-7</c:v>
                </c:pt>
                <c:pt idx="19360">
                  <c:v>1.139987E-7</c:v>
                </c:pt>
                <c:pt idx="19361">
                  <c:v>1.1400499999999999E-7</c:v>
                </c:pt>
                <c:pt idx="19362">
                  <c:v>1.140112E-7</c:v>
                </c:pt>
                <c:pt idx="19363">
                  <c:v>1.140175E-7</c:v>
                </c:pt>
                <c:pt idx="19364">
                  <c:v>1.140237E-7</c:v>
                </c:pt>
                <c:pt idx="19365">
                  <c:v>1.1403E-7</c:v>
                </c:pt>
                <c:pt idx="19366">
                  <c:v>1.140362E-7</c:v>
                </c:pt>
                <c:pt idx="19367">
                  <c:v>1.140425E-7</c:v>
                </c:pt>
                <c:pt idx="19368">
                  <c:v>1.140487E-7</c:v>
                </c:pt>
                <c:pt idx="19369">
                  <c:v>1.14055E-7</c:v>
                </c:pt>
                <c:pt idx="19370">
                  <c:v>1.140612E-7</c:v>
                </c:pt>
                <c:pt idx="19371">
                  <c:v>1.140675E-7</c:v>
                </c:pt>
                <c:pt idx="19372">
                  <c:v>1.140737E-7</c:v>
                </c:pt>
                <c:pt idx="19373">
                  <c:v>1.1408E-7</c:v>
                </c:pt>
                <c:pt idx="19374">
                  <c:v>1.140862E-7</c:v>
                </c:pt>
                <c:pt idx="19375">
                  <c:v>1.140925E-7</c:v>
                </c:pt>
                <c:pt idx="19376">
                  <c:v>1.1409870000000001E-7</c:v>
                </c:pt>
                <c:pt idx="19377">
                  <c:v>1.14105E-7</c:v>
                </c:pt>
                <c:pt idx="19378">
                  <c:v>1.1411120000000001E-7</c:v>
                </c:pt>
                <c:pt idx="19379">
                  <c:v>1.141175E-7</c:v>
                </c:pt>
                <c:pt idx="19380">
                  <c:v>1.1412369999999999E-7</c:v>
                </c:pt>
                <c:pt idx="19381">
                  <c:v>1.1413E-7</c:v>
                </c:pt>
                <c:pt idx="19382">
                  <c:v>1.1413619999999999E-7</c:v>
                </c:pt>
                <c:pt idx="19383">
                  <c:v>1.141425E-7</c:v>
                </c:pt>
                <c:pt idx="19384">
                  <c:v>1.141487E-7</c:v>
                </c:pt>
                <c:pt idx="19385">
                  <c:v>1.1415500000000001E-7</c:v>
                </c:pt>
                <c:pt idx="19386">
                  <c:v>1.141612E-7</c:v>
                </c:pt>
                <c:pt idx="19387">
                  <c:v>1.1416750000000001E-7</c:v>
                </c:pt>
                <c:pt idx="19388">
                  <c:v>1.141737E-7</c:v>
                </c:pt>
                <c:pt idx="19389">
                  <c:v>1.1417999999999999E-7</c:v>
                </c:pt>
                <c:pt idx="19390">
                  <c:v>1.141862E-7</c:v>
                </c:pt>
                <c:pt idx="19391">
                  <c:v>1.141925E-7</c:v>
                </c:pt>
                <c:pt idx="19392">
                  <c:v>1.141987E-7</c:v>
                </c:pt>
                <c:pt idx="19393">
                  <c:v>1.14205E-7</c:v>
                </c:pt>
                <c:pt idx="19394">
                  <c:v>1.142112E-7</c:v>
                </c:pt>
                <c:pt idx="19395">
                  <c:v>1.142175E-7</c:v>
                </c:pt>
                <c:pt idx="19396">
                  <c:v>1.142237E-7</c:v>
                </c:pt>
                <c:pt idx="19397">
                  <c:v>1.1423E-7</c:v>
                </c:pt>
                <c:pt idx="19398">
                  <c:v>1.142362E-7</c:v>
                </c:pt>
                <c:pt idx="19399">
                  <c:v>1.142425E-7</c:v>
                </c:pt>
                <c:pt idx="19400">
                  <c:v>1.142487E-7</c:v>
                </c:pt>
                <c:pt idx="19401">
                  <c:v>1.14255E-7</c:v>
                </c:pt>
                <c:pt idx="19402">
                  <c:v>1.142612E-7</c:v>
                </c:pt>
                <c:pt idx="19403">
                  <c:v>1.142675E-7</c:v>
                </c:pt>
                <c:pt idx="19404">
                  <c:v>1.1427370000000001E-7</c:v>
                </c:pt>
                <c:pt idx="19405">
                  <c:v>1.1428E-7</c:v>
                </c:pt>
                <c:pt idx="19406">
                  <c:v>1.1428620000000001E-7</c:v>
                </c:pt>
                <c:pt idx="19407">
                  <c:v>1.142925E-7</c:v>
                </c:pt>
                <c:pt idx="19408">
                  <c:v>1.1429869999999999E-7</c:v>
                </c:pt>
                <c:pt idx="19409">
                  <c:v>1.14305E-7</c:v>
                </c:pt>
                <c:pt idx="19410">
                  <c:v>1.1431119999999999E-7</c:v>
                </c:pt>
                <c:pt idx="19411">
                  <c:v>1.143175E-7</c:v>
                </c:pt>
                <c:pt idx="19412">
                  <c:v>1.143237E-7</c:v>
                </c:pt>
                <c:pt idx="19413">
                  <c:v>1.1433000000000001E-7</c:v>
                </c:pt>
                <c:pt idx="19414">
                  <c:v>1.143362E-7</c:v>
                </c:pt>
                <c:pt idx="19415">
                  <c:v>1.1434250000000001E-7</c:v>
                </c:pt>
                <c:pt idx="19416">
                  <c:v>1.143487E-7</c:v>
                </c:pt>
                <c:pt idx="19417">
                  <c:v>1.1435499999999999E-7</c:v>
                </c:pt>
                <c:pt idx="19418">
                  <c:v>1.143612E-7</c:v>
                </c:pt>
                <c:pt idx="19419">
                  <c:v>1.1436749999999999E-7</c:v>
                </c:pt>
                <c:pt idx="19420">
                  <c:v>1.143737E-7</c:v>
                </c:pt>
                <c:pt idx="19421">
                  <c:v>1.1438E-7</c:v>
                </c:pt>
                <c:pt idx="19422">
                  <c:v>1.143862E-7</c:v>
                </c:pt>
                <c:pt idx="19423">
                  <c:v>1.143925E-7</c:v>
                </c:pt>
                <c:pt idx="19424">
                  <c:v>1.143987E-7</c:v>
                </c:pt>
                <c:pt idx="19425">
                  <c:v>1.14405E-7</c:v>
                </c:pt>
                <c:pt idx="19426">
                  <c:v>1.144112E-7</c:v>
                </c:pt>
                <c:pt idx="19427">
                  <c:v>1.144175E-7</c:v>
                </c:pt>
                <c:pt idx="19428">
                  <c:v>1.144237E-7</c:v>
                </c:pt>
                <c:pt idx="19429">
                  <c:v>1.1443E-7</c:v>
                </c:pt>
                <c:pt idx="19430">
                  <c:v>1.144362E-7</c:v>
                </c:pt>
                <c:pt idx="19431">
                  <c:v>1.144425E-7</c:v>
                </c:pt>
                <c:pt idx="19432">
                  <c:v>1.144487E-7</c:v>
                </c:pt>
                <c:pt idx="19433">
                  <c:v>1.14455E-7</c:v>
                </c:pt>
                <c:pt idx="19434">
                  <c:v>1.1446120000000001E-7</c:v>
                </c:pt>
                <c:pt idx="19435">
                  <c:v>1.144675E-7</c:v>
                </c:pt>
                <c:pt idx="19436">
                  <c:v>1.1447369999999999E-7</c:v>
                </c:pt>
                <c:pt idx="19437">
                  <c:v>1.1448E-7</c:v>
                </c:pt>
                <c:pt idx="19438">
                  <c:v>1.1448619999999999E-7</c:v>
                </c:pt>
                <c:pt idx="19439">
                  <c:v>1.144925E-7</c:v>
                </c:pt>
                <c:pt idx="19440">
                  <c:v>1.144987E-7</c:v>
                </c:pt>
                <c:pt idx="19441">
                  <c:v>1.1450500000000001E-7</c:v>
                </c:pt>
                <c:pt idx="19442">
                  <c:v>1.145112E-7</c:v>
                </c:pt>
                <c:pt idx="19443">
                  <c:v>1.1451750000000001E-7</c:v>
                </c:pt>
                <c:pt idx="19444">
                  <c:v>1.145237E-7</c:v>
                </c:pt>
                <c:pt idx="19445">
                  <c:v>1.1452999999999999E-7</c:v>
                </c:pt>
                <c:pt idx="19446">
                  <c:v>1.145362E-7</c:v>
                </c:pt>
                <c:pt idx="19447">
                  <c:v>1.1454249999999999E-7</c:v>
                </c:pt>
                <c:pt idx="19448">
                  <c:v>1.145487E-7</c:v>
                </c:pt>
                <c:pt idx="19449">
                  <c:v>1.14555E-7</c:v>
                </c:pt>
                <c:pt idx="19450">
                  <c:v>1.145612E-7</c:v>
                </c:pt>
                <c:pt idx="19451">
                  <c:v>1.145675E-7</c:v>
                </c:pt>
                <c:pt idx="19452">
                  <c:v>1.145737E-7</c:v>
                </c:pt>
                <c:pt idx="19453">
                  <c:v>1.1458E-7</c:v>
                </c:pt>
                <c:pt idx="19454">
                  <c:v>1.145862E-7</c:v>
                </c:pt>
                <c:pt idx="19455">
                  <c:v>1.145925E-7</c:v>
                </c:pt>
                <c:pt idx="19456">
                  <c:v>1.145987E-7</c:v>
                </c:pt>
                <c:pt idx="19457">
                  <c:v>1.14605E-7</c:v>
                </c:pt>
                <c:pt idx="19458">
                  <c:v>1.146112E-7</c:v>
                </c:pt>
                <c:pt idx="19459">
                  <c:v>1.146175E-7</c:v>
                </c:pt>
                <c:pt idx="19460">
                  <c:v>1.146237E-7</c:v>
                </c:pt>
                <c:pt idx="19461">
                  <c:v>1.1463E-7</c:v>
                </c:pt>
                <c:pt idx="19462">
                  <c:v>1.1463620000000001E-7</c:v>
                </c:pt>
                <c:pt idx="19463">
                  <c:v>1.146425E-7</c:v>
                </c:pt>
                <c:pt idx="19464">
                  <c:v>1.1464869999999999E-7</c:v>
                </c:pt>
                <c:pt idx="19465">
                  <c:v>1.14655E-7</c:v>
                </c:pt>
                <c:pt idx="19466">
                  <c:v>1.1466119999999999E-7</c:v>
                </c:pt>
                <c:pt idx="19467">
                  <c:v>1.146675E-7</c:v>
                </c:pt>
                <c:pt idx="19468">
                  <c:v>1.146737E-7</c:v>
                </c:pt>
                <c:pt idx="19469">
                  <c:v>1.1468000000000001E-7</c:v>
                </c:pt>
                <c:pt idx="19470">
                  <c:v>1.146862E-7</c:v>
                </c:pt>
                <c:pt idx="19471">
                  <c:v>1.1469250000000001E-7</c:v>
                </c:pt>
                <c:pt idx="19472">
                  <c:v>1.146987E-7</c:v>
                </c:pt>
                <c:pt idx="19473">
                  <c:v>1.1470499999999999E-7</c:v>
                </c:pt>
                <c:pt idx="19474">
                  <c:v>1.147112E-7</c:v>
                </c:pt>
                <c:pt idx="19475">
                  <c:v>1.1471749999999999E-7</c:v>
                </c:pt>
                <c:pt idx="19476">
                  <c:v>1.147237E-7</c:v>
                </c:pt>
                <c:pt idx="19477">
                  <c:v>1.1473E-7</c:v>
                </c:pt>
                <c:pt idx="19478">
                  <c:v>1.147362E-7</c:v>
                </c:pt>
                <c:pt idx="19479">
                  <c:v>1.147425E-7</c:v>
                </c:pt>
                <c:pt idx="19480">
                  <c:v>1.147487E-7</c:v>
                </c:pt>
                <c:pt idx="19481">
                  <c:v>1.14755E-7</c:v>
                </c:pt>
                <c:pt idx="19482">
                  <c:v>1.147612E-7</c:v>
                </c:pt>
                <c:pt idx="19483">
                  <c:v>1.147675E-7</c:v>
                </c:pt>
                <c:pt idx="19484">
                  <c:v>1.147737E-7</c:v>
                </c:pt>
                <c:pt idx="19485">
                  <c:v>1.1478E-7</c:v>
                </c:pt>
                <c:pt idx="19486">
                  <c:v>1.147862E-7</c:v>
                </c:pt>
                <c:pt idx="19487">
                  <c:v>1.147925E-7</c:v>
                </c:pt>
                <c:pt idx="19488">
                  <c:v>1.147987E-7</c:v>
                </c:pt>
                <c:pt idx="19489">
                  <c:v>1.14805E-7</c:v>
                </c:pt>
                <c:pt idx="19490">
                  <c:v>1.1481120000000001E-7</c:v>
                </c:pt>
                <c:pt idx="19491">
                  <c:v>1.148175E-7</c:v>
                </c:pt>
                <c:pt idx="19492">
                  <c:v>1.1482369999999999E-7</c:v>
                </c:pt>
                <c:pt idx="19493">
                  <c:v>1.1483E-7</c:v>
                </c:pt>
                <c:pt idx="19494">
                  <c:v>1.1483619999999999E-7</c:v>
                </c:pt>
                <c:pt idx="19495">
                  <c:v>1.148425E-7</c:v>
                </c:pt>
                <c:pt idx="19496">
                  <c:v>1.148487E-7</c:v>
                </c:pt>
                <c:pt idx="19497">
                  <c:v>1.1485500000000001E-7</c:v>
                </c:pt>
                <c:pt idx="19498">
                  <c:v>1.148612E-7</c:v>
                </c:pt>
                <c:pt idx="19499">
                  <c:v>1.1486750000000001E-7</c:v>
                </c:pt>
                <c:pt idx="19500">
                  <c:v>1.148737E-7</c:v>
                </c:pt>
                <c:pt idx="19501">
                  <c:v>1.1487999999999999E-7</c:v>
                </c:pt>
                <c:pt idx="19502">
                  <c:v>1.148862E-7</c:v>
                </c:pt>
                <c:pt idx="19503">
                  <c:v>1.1489249999999999E-7</c:v>
                </c:pt>
                <c:pt idx="19504">
                  <c:v>1.148987E-7</c:v>
                </c:pt>
                <c:pt idx="19505">
                  <c:v>1.14905E-7</c:v>
                </c:pt>
                <c:pt idx="19506">
                  <c:v>1.149112E-7</c:v>
                </c:pt>
                <c:pt idx="19507">
                  <c:v>1.149175E-7</c:v>
                </c:pt>
                <c:pt idx="19508">
                  <c:v>1.149237E-7</c:v>
                </c:pt>
                <c:pt idx="19509">
                  <c:v>1.1493E-7</c:v>
                </c:pt>
                <c:pt idx="19510">
                  <c:v>1.149362E-7</c:v>
                </c:pt>
                <c:pt idx="19511">
                  <c:v>1.149425E-7</c:v>
                </c:pt>
                <c:pt idx="19512">
                  <c:v>1.149487E-7</c:v>
                </c:pt>
                <c:pt idx="19513">
                  <c:v>1.14955E-7</c:v>
                </c:pt>
                <c:pt idx="19514">
                  <c:v>1.149612E-7</c:v>
                </c:pt>
                <c:pt idx="19515">
                  <c:v>1.149675E-7</c:v>
                </c:pt>
                <c:pt idx="19516">
                  <c:v>1.149737E-7</c:v>
                </c:pt>
                <c:pt idx="19517">
                  <c:v>1.1498E-7</c:v>
                </c:pt>
                <c:pt idx="19518">
                  <c:v>1.1498620000000001E-7</c:v>
                </c:pt>
                <c:pt idx="19519">
                  <c:v>1.149925E-7</c:v>
                </c:pt>
                <c:pt idx="19520">
                  <c:v>1.1499870000000001E-7</c:v>
                </c:pt>
                <c:pt idx="19521">
                  <c:v>1.15005E-7</c:v>
                </c:pt>
                <c:pt idx="19522">
                  <c:v>1.1501119999999999E-7</c:v>
                </c:pt>
                <c:pt idx="19523">
                  <c:v>1.150175E-7</c:v>
                </c:pt>
                <c:pt idx="19524">
                  <c:v>1.150237E-7</c:v>
                </c:pt>
                <c:pt idx="19525">
                  <c:v>1.1503E-7</c:v>
                </c:pt>
                <c:pt idx="19526">
                  <c:v>1.150362E-7</c:v>
                </c:pt>
                <c:pt idx="19527">
                  <c:v>1.1504250000000001E-7</c:v>
                </c:pt>
                <c:pt idx="19528">
                  <c:v>1.150487E-7</c:v>
                </c:pt>
                <c:pt idx="19529">
                  <c:v>1.1505499999999999E-7</c:v>
                </c:pt>
                <c:pt idx="19530">
                  <c:v>1.150612E-7</c:v>
                </c:pt>
                <c:pt idx="19531">
                  <c:v>1.1506749999999999E-7</c:v>
                </c:pt>
                <c:pt idx="19532">
                  <c:v>1.150737E-7</c:v>
                </c:pt>
                <c:pt idx="19533">
                  <c:v>1.1508E-7</c:v>
                </c:pt>
                <c:pt idx="19534">
                  <c:v>1.150862E-7</c:v>
                </c:pt>
                <c:pt idx="19535">
                  <c:v>1.150925E-7</c:v>
                </c:pt>
                <c:pt idx="19536">
                  <c:v>1.150987E-7</c:v>
                </c:pt>
                <c:pt idx="19537">
                  <c:v>1.15105E-7</c:v>
                </c:pt>
                <c:pt idx="19538">
                  <c:v>1.151112E-7</c:v>
                </c:pt>
                <c:pt idx="19539">
                  <c:v>1.151175E-7</c:v>
                </c:pt>
                <c:pt idx="19540">
                  <c:v>1.151237E-7</c:v>
                </c:pt>
                <c:pt idx="19541">
                  <c:v>1.1513E-7</c:v>
                </c:pt>
                <c:pt idx="19542">
                  <c:v>1.151362E-7</c:v>
                </c:pt>
                <c:pt idx="19543">
                  <c:v>1.151425E-7</c:v>
                </c:pt>
                <c:pt idx="19544">
                  <c:v>1.151487E-7</c:v>
                </c:pt>
                <c:pt idx="19545">
                  <c:v>1.15155E-7</c:v>
                </c:pt>
                <c:pt idx="19546">
                  <c:v>1.1516120000000001E-7</c:v>
                </c:pt>
                <c:pt idx="19547">
                  <c:v>1.151675E-7</c:v>
                </c:pt>
                <c:pt idx="19548">
                  <c:v>1.1517370000000001E-7</c:v>
                </c:pt>
                <c:pt idx="19549">
                  <c:v>1.1518E-7</c:v>
                </c:pt>
                <c:pt idx="19550">
                  <c:v>1.1518619999999999E-7</c:v>
                </c:pt>
                <c:pt idx="19551">
                  <c:v>1.151925E-7</c:v>
                </c:pt>
                <c:pt idx="19552">
                  <c:v>1.151987E-7</c:v>
                </c:pt>
                <c:pt idx="19553">
                  <c:v>1.15205E-7</c:v>
                </c:pt>
                <c:pt idx="19554">
                  <c:v>1.152112E-7</c:v>
                </c:pt>
                <c:pt idx="19555">
                  <c:v>1.1521750000000001E-7</c:v>
                </c:pt>
                <c:pt idx="19556">
                  <c:v>1.152237E-7</c:v>
                </c:pt>
                <c:pt idx="19557">
                  <c:v>1.1522999999999999E-7</c:v>
                </c:pt>
                <c:pt idx="19558">
                  <c:v>1.152362E-7</c:v>
                </c:pt>
                <c:pt idx="19559">
                  <c:v>1.1524249999999999E-7</c:v>
                </c:pt>
                <c:pt idx="19560">
                  <c:v>1.152487E-7</c:v>
                </c:pt>
                <c:pt idx="19561">
                  <c:v>1.15255E-7</c:v>
                </c:pt>
                <c:pt idx="19562">
                  <c:v>1.152612E-7</c:v>
                </c:pt>
                <c:pt idx="19563">
                  <c:v>1.152675E-7</c:v>
                </c:pt>
                <c:pt idx="19564">
                  <c:v>1.152737E-7</c:v>
                </c:pt>
                <c:pt idx="19565">
                  <c:v>1.1528E-7</c:v>
                </c:pt>
                <c:pt idx="19566">
                  <c:v>1.152862E-7</c:v>
                </c:pt>
                <c:pt idx="19567">
                  <c:v>1.152925E-7</c:v>
                </c:pt>
                <c:pt idx="19568">
                  <c:v>1.152987E-7</c:v>
                </c:pt>
                <c:pt idx="19569">
                  <c:v>1.15305E-7</c:v>
                </c:pt>
                <c:pt idx="19570">
                  <c:v>1.153112E-7</c:v>
                </c:pt>
                <c:pt idx="19571">
                  <c:v>1.153175E-7</c:v>
                </c:pt>
                <c:pt idx="19572">
                  <c:v>1.153237E-7</c:v>
                </c:pt>
                <c:pt idx="19573">
                  <c:v>1.1533E-7</c:v>
                </c:pt>
                <c:pt idx="19574">
                  <c:v>1.1533620000000001E-7</c:v>
                </c:pt>
                <c:pt idx="19575">
                  <c:v>1.153425E-7</c:v>
                </c:pt>
                <c:pt idx="19576">
                  <c:v>1.1534870000000001E-7</c:v>
                </c:pt>
                <c:pt idx="19577">
                  <c:v>1.15355E-7</c:v>
                </c:pt>
                <c:pt idx="19578">
                  <c:v>1.1536119999999999E-7</c:v>
                </c:pt>
                <c:pt idx="19579">
                  <c:v>1.153675E-7</c:v>
                </c:pt>
                <c:pt idx="19580">
                  <c:v>1.153737E-7</c:v>
                </c:pt>
                <c:pt idx="19581">
                  <c:v>1.1538E-7</c:v>
                </c:pt>
                <c:pt idx="19582">
                  <c:v>1.153862E-7</c:v>
                </c:pt>
                <c:pt idx="19583">
                  <c:v>1.1539250000000001E-7</c:v>
                </c:pt>
                <c:pt idx="19584">
                  <c:v>1.153987E-7</c:v>
                </c:pt>
                <c:pt idx="19585">
                  <c:v>1.1540499999999999E-7</c:v>
                </c:pt>
                <c:pt idx="19586">
                  <c:v>1.154112E-7</c:v>
                </c:pt>
                <c:pt idx="19587">
                  <c:v>1.1541749999999999E-7</c:v>
                </c:pt>
                <c:pt idx="19588">
                  <c:v>1.154237E-7</c:v>
                </c:pt>
                <c:pt idx="19589">
                  <c:v>1.1543E-7</c:v>
                </c:pt>
                <c:pt idx="19590">
                  <c:v>1.154362E-7</c:v>
                </c:pt>
                <c:pt idx="19591">
                  <c:v>1.154425E-7</c:v>
                </c:pt>
                <c:pt idx="19592">
                  <c:v>1.154487E-7</c:v>
                </c:pt>
                <c:pt idx="19593">
                  <c:v>1.15455E-7</c:v>
                </c:pt>
                <c:pt idx="19594">
                  <c:v>1.154612E-7</c:v>
                </c:pt>
                <c:pt idx="19595">
                  <c:v>1.154675E-7</c:v>
                </c:pt>
                <c:pt idx="19596">
                  <c:v>1.154737E-7</c:v>
                </c:pt>
                <c:pt idx="19597">
                  <c:v>1.1548E-7</c:v>
                </c:pt>
                <c:pt idx="19598">
                  <c:v>1.154862E-7</c:v>
                </c:pt>
                <c:pt idx="19599">
                  <c:v>1.154925E-7</c:v>
                </c:pt>
                <c:pt idx="19600">
                  <c:v>1.154987E-7</c:v>
                </c:pt>
                <c:pt idx="19601">
                  <c:v>1.15505E-7</c:v>
                </c:pt>
                <c:pt idx="19602">
                  <c:v>1.1551120000000001E-7</c:v>
                </c:pt>
                <c:pt idx="19603">
                  <c:v>1.155175E-7</c:v>
                </c:pt>
                <c:pt idx="19604">
                  <c:v>1.1552370000000001E-7</c:v>
                </c:pt>
                <c:pt idx="19605">
                  <c:v>1.1553E-7</c:v>
                </c:pt>
                <c:pt idx="19606">
                  <c:v>1.1553619999999999E-7</c:v>
                </c:pt>
                <c:pt idx="19607">
                  <c:v>1.155425E-7</c:v>
                </c:pt>
                <c:pt idx="19608">
                  <c:v>1.1554869999999999E-7</c:v>
                </c:pt>
                <c:pt idx="19609">
                  <c:v>1.15555E-7</c:v>
                </c:pt>
                <c:pt idx="19610">
                  <c:v>1.155612E-7</c:v>
                </c:pt>
                <c:pt idx="19611">
                  <c:v>1.1556750000000001E-7</c:v>
                </c:pt>
                <c:pt idx="19612">
                  <c:v>1.155737E-7</c:v>
                </c:pt>
                <c:pt idx="19613">
                  <c:v>1.1558000000000001E-7</c:v>
                </c:pt>
                <c:pt idx="19614">
                  <c:v>1.155862E-7</c:v>
                </c:pt>
                <c:pt idx="19615">
                  <c:v>1.1559249999999999E-7</c:v>
                </c:pt>
                <c:pt idx="19616">
                  <c:v>1.155987E-7</c:v>
                </c:pt>
                <c:pt idx="19617">
                  <c:v>1.15605E-7</c:v>
                </c:pt>
                <c:pt idx="19618">
                  <c:v>1.156112E-7</c:v>
                </c:pt>
                <c:pt idx="19619">
                  <c:v>1.156175E-7</c:v>
                </c:pt>
                <c:pt idx="19620">
                  <c:v>1.156237E-7</c:v>
                </c:pt>
                <c:pt idx="19621">
                  <c:v>1.1563E-7</c:v>
                </c:pt>
                <c:pt idx="19622">
                  <c:v>1.156362E-7</c:v>
                </c:pt>
                <c:pt idx="19623">
                  <c:v>1.156425E-7</c:v>
                </c:pt>
                <c:pt idx="19624">
                  <c:v>1.156487E-7</c:v>
                </c:pt>
                <c:pt idx="19625">
                  <c:v>1.15655E-7</c:v>
                </c:pt>
                <c:pt idx="19626">
                  <c:v>1.156612E-7</c:v>
                </c:pt>
                <c:pt idx="19627">
                  <c:v>1.156675E-7</c:v>
                </c:pt>
                <c:pt idx="19628">
                  <c:v>1.156737E-7</c:v>
                </c:pt>
                <c:pt idx="19629">
                  <c:v>1.1568E-7</c:v>
                </c:pt>
                <c:pt idx="19630">
                  <c:v>1.1568620000000001E-7</c:v>
                </c:pt>
                <c:pt idx="19631">
                  <c:v>1.156925E-7</c:v>
                </c:pt>
                <c:pt idx="19632">
                  <c:v>1.1569870000000001E-7</c:v>
                </c:pt>
                <c:pt idx="19633">
                  <c:v>1.15705E-7</c:v>
                </c:pt>
                <c:pt idx="19634">
                  <c:v>1.1571119999999999E-7</c:v>
                </c:pt>
                <c:pt idx="19635">
                  <c:v>1.157175E-7</c:v>
                </c:pt>
                <c:pt idx="19636">
                  <c:v>1.1572369999999999E-7</c:v>
                </c:pt>
                <c:pt idx="19637">
                  <c:v>1.1573E-7</c:v>
                </c:pt>
                <c:pt idx="19638">
                  <c:v>1.157362E-7</c:v>
                </c:pt>
                <c:pt idx="19639">
                  <c:v>1.1574250000000001E-7</c:v>
                </c:pt>
                <c:pt idx="19640">
                  <c:v>1.157487E-7</c:v>
                </c:pt>
                <c:pt idx="19641">
                  <c:v>1.1575500000000001E-7</c:v>
                </c:pt>
                <c:pt idx="19642">
                  <c:v>1.157612E-7</c:v>
                </c:pt>
                <c:pt idx="19643">
                  <c:v>1.1576749999999999E-7</c:v>
                </c:pt>
                <c:pt idx="19644">
                  <c:v>1.157737E-7</c:v>
                </c:pt>
                <c:pt idx="19645">
                  <c:v>1.1578E-7</c:v>
                </c:pt>
                <c:pt idx="19646">
                  <c:v>1.157862E-7</c:v>
                </c:pt>
                <c:pt idx="19647">
                  <c:v>1.157925E-7</c:v>
                </c:pt>
                <c:pt idx="19648">
                  <c:v>1.157987E-7</c:v>
                </c:pt>
                <c:pt idx="19649">
                  <c:v>1.15805E-7</c:v>
                </c:pt>
                <c:pt idx="19650">
                  <c:v>1.158112E-7</c:v>
                </c:pt>
                <c:pt idx="19651">
                  <c:v>1.158175E-7</c:v>
                </c:pt>
                <c:pt idx="19652">
                  <c:v>1.158237E-7</c:v>
                </c:pt>
                <c:pt idx="19653">
                  <c:v>1.1583E-7</c:v>
                </c:pt>
                <c:pt idx="19654">
                  <c:v>1.158362E-7</c:v>
                </c:pt>
                <c:pt idx="19655">
                  <c:v>1.158425E-7</c:v>
                </c:pt>
                <c:pt idx="19656">
                  <c:v>1.158487E-7</c:v>
                </c:pt>
                <c:pt idx="19657">
                  <c:v>1.15855E-7</c:v>
                </c:pt>
                <c:pt idx="19658">
                  <c:v>1.1586120000000001E-7</c:v>
                </c:pt>
                <c:pt idx="19659">
                  <c:v>1.158675E-7</c:v>
                </c:pt>
                <c:pt idx="19660">
                  <c:v>1.1587370000000001E-7</c:v>
                </c:pt>
                <c:pt idx="19661">
                  <c:v>1.1588E-7</c:v>
                </c:pt>
                <c:pt idx="19662">
                  <c:v>1.1588619999999999E-7</c:v>
                </c:pt>
                <c:pt idx="19663">
                  <c:v>1.158925E-7</c:v>
                </c:pt>
                <c:pt idx="19664">
                  <c:v>1.1589869999999999E-7</c:v>
                </c:pt>
                <c:pt idx="19665">
                  <c:v>1.15905E-7</c:v>
                </c:pt>
                <c:pt idx="19666">
                  <c:v>1.159112E-7</c:v>
                </c:pt>
                <c:pt idx="19667">
                  <c:v>1.1591750000000001E-7</c:v>
                </c:pt>
                <c:pt idx="19668">
                  <c:v>1.159237E-7</c:v>
                </c:pt>
                <c:pt idx="19669">
                  <c:v>1.1593000000000001E-7</c:v>
                </c:pt>
                <c:pt idx="19670">
                  <c:v>1.159362E-7</c:v>
                </c:pt>
                <c:pt idx="19671">
                  <c:v>1.1594249999999999E-7</c:v>
                </c:pt>
                <c:pt idx="19672">
                  <c:v>1.159487E-7</c:v>
                </c:pt>
                <c:pt idx="19673">
                  <c:v>1.15955E-7</c:v>
                </c:pt>
                <c:pt idx="19674">
                  <c:v>1.159612E-7</c:v>
                </c:pt>
                <c:pt idx="19675">
                  <c:v>1.159675E-7</c:v>
                </c:pt>
                <c:pt idx="19676">
                  <c:v>1.159737E-7</c:v>
                </c:pt>
                <c:pt idx="19677">
                  <c:v>1.1598E-7</c:v>
                </c:pt>
                <c:pt idx="19678">
                  <c:v>1.159862E-7</c:v>
                </c:pt>
                <c:pt idx="19679">
                  <c:v>1.159925E-7</c:v>
                </c:pt>
                <c:pt idx="19680">
                  <c:v>1.159987E-7</c:v>
                </c:pt>
                <c:pt idx="19681">
                  <c:v>1.16005E-7</c:v>
                </c:pt>
                <c:pt idx="19682">
                  <c:v>1.160112E-7</c:v>
                </c:pt>
                <c:pt idx="19683">
                  <c:v>1.160175E-7</c:v>
                </c:pt>
                <c:pt idx="19684">
                  <c:v>1.160237E-7</c:v>
                </c:pt>
                <c:pt idx="19685">
                  <c:v>1.1603E-7</c:v>
                </c:pt>
                <c:pt idx="19686">
                  <c:v>1.1603620000000001E-7</c:v>
                </c:pt>
                <c:pt idx="19687">
                  <c:v>1.160425E-7</c:v>
                </c:pt>
                <c:pt idx="19688">
                  <c:v>1.1604870000000001E-7</c:v>
                </c:pt>
                <c:pt idx="19689">
                  <c:v>1.16055E-7</c:v>
                </c:pt>
                <c:pt idx="19690">
                  <c:v>1.1606119999999999E-7</c:v>
                </c:pt>
                <c:pt idx="19691">
                  <c:v>1.160675E-7</c:v>
                </c:pt>
                <c:pt idx="19692">
                  <c:v>1.1607369999999999E-7</c:v>
                </c:pt>
                <c:pt idx="19693">
                  <c:v>1.1608E-7</c:v>
                </c:pt>
                <c:pt idx="19694">
                  <c:v>1.160862E-7</c:v>
                </c:pt>
                <c:pt idx="19695">
                  <c:v>1.1609250000000001E-7</c:v>
                </c:pt>
                <c:pt idx="19696">
                  <c:v>1.160987E-7</c:v>
                </c:pt>
                <c:pt idx="19697">
                  <c:v>1.1610500000000001E-7</c:v>
                </c:pt>
                <c:pt idx="19698">
                  <c:v>1.161112E-7</c:v>
                </c:pt>
                <c:pt idx="19699">
                  <c:v>1.1611749999999999E-7</c:v>
                </c:pt>
                <c:pt idx="19700">
                  <c:v>1.161237E-7</c:v>
                </c:pt>
                <c:pt idx="19701">
                  <c:v>1.1612999999999999E-7</c:v>
                </c:pt>
                <c:pt idx="19702">
                  <c:v>1.161362E-7</c:v>
                </c:pt>
                <c:pt idx="19703">
                  <c:v>1.161425E-7</c:v>
                </c:pt>
                <c:pt idx="19704">
                  <c:v>1.161487E-7</c:v>
                </c:pt>
                <c:pt idx="19705">
                  <c:v>1.16155E-7</c:v>
                </c:pt>
                <c:pt idx="19706">
                  <c:v>1.161612E-7</c:v>
                </c:pt>
                <c:pt idx="19707">
                  <c:v>1.161675E-7</c:v>
                </c:pt>
                <c:pt idx="19708">
                  <c:v>1.161737E-7</c:v>
                </c:pt>
                <c:pt idx="19709">
                  <c:v>1.1618E-7</c:v>
                </c:pt>
                <c:pt idx="19710">
                  <c:v>1.161862E-7</c:v>
                </c:pt>
                <c:pt idx="19711">
                  <c:v>1.161925E-7</c:v>
                </c:pt>
                <c:pt idx="19712">
                  <c:v>1.161987E-7</c:v>
                </c:pt>
                <c:pt idx="19713">
                  <c:v>1.16205E-7</c:v>
                </c:pt>
                <c:pt idx="19714">
                  <c:v>1.1621120000000001E-7</c:v>
                </c:pt>
                <c:pt idx="19715">
                  <c:v>1.162175E-7</c:v>
                </c:pt>
                <c:pt idx="19716">
                  <c:v>1.1622370000000001E-7</c:v>
                </c:pt>
                <c:pt idx="19717">
                  <c:v>1.1623E-7</c:v>
                </c:pt>
                <c:pt idx="19718">
                  <c:v>1.1623619999999999E-7</c:v>
                </c:pt>
                <c:pt idx="19719">
                  <c:v>1.162425E-7</c:v>
                </c:pt>
                <c:pt idx="19720">
                  <c:v>1.1624869999999999E-7</c:v>
                </c:pt>
                <c:pt idx="19721">
                  <c:v>1.16255E-7</c:v>
                </c:pt>
                <c:pt idx="19722">
                  <c:v>1.162612E-7</c:v>
                </c:pt>
                <c:pt idx="19723">
                  <c:v>1.1626750000000001E-7</c:v>
                </c:pt>
                <c:pt idx="19724">
                  <c:v>1.162737E-7</c:v>
                </c:pt>
                <c:pt idx="19725">
                  <c:v>1.1628000000000001E-7</c:v>
                </c:pt>
                <c:pt idx="19726">
                  <c:v>1.162862E-7</c:v>
                </c:pt>
                <c:pt idx="19727">
                  <c:v>1.1629249999999999E-7</c:v>
                </c:pt>
                <c:pt idx="19728">
                  <c:v>1.162987E-7</c:v>
                </c:pt>
                <c:pt idx="19729">
                  <c:v>1.1630499999999999E-7</c:v>
                </c:pt>
                <c:pt idx="19730">
                  <c:v>1.163112E-7</c:v>
                </c:pt>
                <c:pt idx="19731">
                  <c:v>1.163175E-7</c:v>
                </c:pt>
                <c:pt idx="19732">
                  <c:v>1.163237E-7</c:v>
                </c:pt>
                <c:pt idx="19733">
                  <c:v>1.1633E-7</c:v>
                </c:pt>
                <c:pt idx="19734">
                  <c:v>1.163362E-7</c:v>
                </c:pt>
                <c:pt idx="19735">
                  <c:v>1.163425E-7</c:v>
                </c:pt>
                <c:pt idx="19736">
                  <c:v>1.163487E-7</c:v>
                </c:pt>
                <c:pt idx="19737">
                  <c:v>1.16355E-7</c:v>
                </c:pt>
                <c:pt idx="19738">
                  <c:v>1.163612E-7</c:v>
                </c:pt>
                <c:pt idx="19739">
                  <c:v>1.163675E-7</c:v>
                </c:pt>
                <c:pt idx="19740">
                  <c:v>1.163737E-7</c:v>
                </c:pt>
                <c:pt idx="19741">
                  <c:v>1.1638E-7</c:v>
                </c:pt>
                <c:pt idx="19742">
                  <c:v>1.163862E-7</c:v>
                </c:pt>
                <c:pt idx="19743">
                  <c:v>1.163925E-7</c:v>
                </c:pt>
                <c:pt idx="19744">
                  <c:v>1.1639870000000001E-7</c:v>
                </c:pt>
                <c:pt idx="19745">
                  <c:v>1.16405E-7</c:v>
                </c:pt>
                <c:pt idx="19746">
                  <c:v>1.1641119999999999E-7</c:v>
                </c:pt>
                <c:pt idx="19747">
                  <c:v>1.164175E-7</c:v>
                </c:pt>
                <c:pt idx="19748">
                  <c:v>1.1642369999999999E-7</c:v>
                </c:pt>
                <c:pt idx="19749">
                  <c:v>1.1643E-7</c:v>
                </c:pt>
                <c:pt idx="19750">
                  <c:v>1.164362E-7</c:v>
                </c:pt>
                <c:pt idx="19751">
                  <c:v>1.1644250000000001E-7</c:v>
                </c:pt>
                <c:pt idx="19752">
                  <c:v>1.164487E-7</c:v>
                </c:pt>
                <c:pt idx="19753">
                  <c:v>1.1645500000000001E-7</c:v>
                </c:pt>
                <c:pt idx="19754">
                  <c:v>1.164612E-7</c:v>
                </c:pt>
                <c:pt idx="19755">
                  <c:v>1.1646749999999999E-7</c:v>
                </c:pt>
                <c:pt idx="19756">
                  <c:v>1.164737E-7</c:v>
                </c:pt>
                <c:pt idx="19757">
                  <c:v>1.1647999999999999E-7</c:v>
                </c:pt>
                <c:pt idx="19758">
                  <c:v>1.164862E-7</c:v>
                </c:pt>
                <c:pt idx="19759">
                  <c:v>1.164925E-7</c:v>
                </c:pt>
                <c:pt idx="19760">
                  <c:v>1.164987E-7</c:v>
                </c:pt>
                <c:pt idx="19761">
                  <c:v>1.16505E-7</c:v>
                </c:pt>
                <c:pt idx="19762">
                  <c:v>1.165112E-7</c:v>
                </c:pt>
                <c:pt idx="19763">
                  <c:v>1.165175E-7</c:v>
                </c:pt>
                <c:pt idx="19764">
                  <c:v>1.165237E-7</c:v>
                </c:pt>
                <c:pt idx="19765">
                  <c:v>1.1653E-7</c:v>
                </c:pt>
                <c:pt idx="19766">
                  <c:v>1.165362E-7</c:v>
                </c:pt>
                <c:pt idx="19767">
                  <c:v>1.165425E-7</c:v>
                </c:pt>
                <c:pt idx="19768">
                  <c:v>1.165487E-7</c:v>
                </c:pt>
                <c:pt idx="19769">
                  <c:v>1.16555E-7</c:v>
                </c:pt>
                <c:pt idx="19770">
                  <c:v>1.165612E-7</c:v>
                </c:pt>
                <c:pt idx="19771">
                  <c:v>1.165675E-7</c:v>
                </c:pt>
                <c:pt idx="19772">
                  <c:v>1.1657370000000001E-7</c:v>
                </c:pt>
                <c:pt idx="19773">
                  <c:v>1.1658E-7</c:v>
                </c:pt>
                <c:pt idx="19774">
                  <c:v>1.1658619999999999E-7</c:v>
                </c:pt>
                <c:pt idx="19775">
                  <c:v>1.165925E-7</c:v>
                </c:pt>
                <c:pt idx="19776">
                  <c:v>1.1659869999999999E-7</c:v>
                </c:pt>
                <c:pt idx="19777">
                  <c:v>1.16605E-7</c:v>
                </c:pt>
                <c:pt idx="19778">
                  <c:v>1.166112E-7</c:v>
                </c:pt>
                <c:pt idx="19779">
                  <c:v>1.1661750000000001E-7</c:v>
                </c:pt>
                <c:pt idx="19780">
                  <c:v>1.166237E-7</c:v>
                </c:pt>
                <c:pt idx="19781">
                  <c:v>1.1663000000000001E-7</c:v>
                </c:pt>
                <c:pt idx="19782">
                  <c:v>1.166362E-7</c:v>
                </c:pt>
                <c:pt idx="19783">
                  <c:v>1.1664249999999999E-7</c:v>
                </c:pt>
                <c:pt idx="19784">
                  <c:v>1.166487E-7</c:v>
                </c:pt>
                <c:pt idx="19785">
                  <c:v>1.1665499999999999E-7</c:v>
                </c:pt>
                <c:pt idx="19786">
                  <c:v>1.166612E-7</c:v>
                </c:pt>
                <c:pt idx="19787">
                  <c:v>1.166675E-7</c:v>
                </c:pt>
                <c:pt idx="19788">
                  <c:v>1.166737E-7</c:v>
                </c:pt>
                <c:pt idx="19789">
                  <c:v>1.1668E-7</c:v>
                </c:pt>
                <c:pt idx="19790">
                  <c:v>1.166862E-7</c:v>
                </c:pt>
                <c:pt idx="19791">
                  <c:v>1.166925E-7</c:v>
                </c:pt>
                <c:pt idx="19792">
                  <c:v>1.166987E-7</c:v>
                </c:pt>
                <c:pt idx="19793">
                  <c:v>1.16705E-7</c:v>
                </c:pt>
                <c:pt idx="19794">
                  <c:v>1.167112E-7</c:v>
                </c:pt>
                <c:pt idx="19795">
                  <c:v>1.167175E-7</c:v>
                </c:pt>
                <c:pt idx="19796">
                  <c:v>1.167237E-7</c:v>
                </c:pt>
                <c:pt idx="19797">
                  <c:v>1.1673E-7</c:v>
                </c:pt>
                <c:pt idx="19798">
                  <c:v>1.167362E-7</c:v>
                </c:pt>
                <c:pt idx="19799">
                  <c:v>1.167425E-7</c:v>
                </c:pt>
                <c:pt idx="19800">
                  <c:v>1.1674870000000001E-7</c:v>
                </c:pt>
                <c:pt idx="19801">
                  <c:v>1.16755E-7</c:v>
                </c:pt>
                <c:pt idx="19802">
                  <c:v>1.1676119999999999E-7</c:v>
                </c:pt>
                <c:pt idx="19803">
                  <c:v>1.167675E-7</c:v>
                </c:pt>
                <c:pt idx="19804">
                  <c:v>1.1677369999999999E-7</c:v>
                </c:pt>
                <c:pt idx="19805">
                  <c:v>1.1678E-7</c:v>
                </c:pt>
                <c:pt idx="19806">
                  <c:v>1.167862E-7</c:v>
                </c:pt>
                <c:pt idx="19807">
                  <c:v>1.1679250000000001E-7</c:v>
                </c:pt>
                <c:pt idx="19808">
                  <c:v>1.167987E-7</c:v>
                </c:pt>
                <c:pt idx="19809">
                  <c:v>1.1680500000000001E-7</c:v>
                </c:pt>
                <c:pt idx="19810">
                  <c:v>1.168112E-7</c:v>
                </c:pt>
                <c:pt idx="19811">
                  <c:v>1.1681749999999999E-7</c:v>
                </c:pt>
                <c:pt idx="19812">
                  <c:v>1.168237E-7</c:v>
                </c:pt>
                <c:pt idx="19813">
                  <c:v>1.1682999999999999E-7</c:v>
                </c:pt>
                <c:pt idx="19814">
                  <c:v>1.168362E-7</c:v>
                </c:pt>
                <c:pt idx="19815">
                  <c:v>1.168425E-7</c:v>
                </c:pt>
                <c:pt idx="19816">
                  <c:v>1.168487E-7</c:v>
                </c:pt>
                <c:pt idx="19817">
                  <c:v>1.16855E-7</c:v>
                </c:pt>
                <c:pt idx="19818">
                  <c:v>1.168612E-7</c:v>
                </c:pt>
                <c:pt idx="19819">
                  <c:v>1.168675E-7</c:v>
                </c:pt>
                <c:pt idx="19820">
                  <c:v>1.168737E-7</c:v>
                </c:pt>
                <c:pt idx="19821">
                  <c:v>1.1688E-7</c:v>
                </c:pt>
                <c:pt idx="19822">
                  <c:v>1.168862E-7</c:v>
                </c:pt>
                <c:pt idx="19823">
                  <c:v>1.168925E-7</c:v>
                </c:pt>
                <c:pt idx="19824">
                  <c:v>1.168987E-7</c:v>
                </c:pt>
                <c:pt idx="19825">
                  <c:v>1.16905E-7</c:v>
                </c:pt>
                <c:pt idx="19826">
                  <c:v>1.169112E-7</c:v>
                </c:pt>
                <c:pt idx="19827">
                  <c:v>1.169175E-7</c:v>
                </c:pt>
                <c:pt idx="19828">
                  <c:v>1.1692370000000001E-7</c:v>
                </c:pt>
                <c:pt idx="19829">
                  <c:v>1.1693E-7</c:v>
                </c:pt>
                <c:pt idx="19830">
                  <c:v>1.1693620000000001E-7</c:v>
                </c:pt>
                <c:pt idx="19831">
                  <c:v>1.169425E-7</c:v>
                </c:pt>
                <c:pt idx="19832">
                  <c:v>1.1694869999999999E-7</c:v>
                </c:pt>
                <c:pt idx="19833">
                  <c:v>1.16955E-7</c:v>
                </c:pt>
                <c:pt idx="19834">
                  <c:v>1.169612E-7</c:v>
                </c:pt>
                <c:pt idx="19835">
                  <c:v>1.169675E-7</c:v>
                </c:pt>
                <c:pt idx="19836">
                  <c:v>1.169737E-7</c:v>
                </c:pt>
                <c:pt idx="19837">
                  <c:v>1.1698000000000001E-7</c:v>
                </c:pt>
                <c:pt idx="19838">
                  <c:v>1.169862E-7</c:v>
                </c:pt>
                <c:pt idx="19839">
                  <c:v>1.1699249999999999E-7</c:v>
                </c:pt>
                <c:pt idx="19840">
                  <c:v>1.169987E-7</c:v>
                </c:pt>
                <c:pt idx="19841">
                  <c:v>1.1700499999999999E-7</c:v>
                </c:pt>
                <c:pt idx="19842">
                  <c:v>1.170112E-7</c:v>
                </c:pt>
                <c:pt idx="19843">
                  <c:v>1.170175E-7</c:v>
                </c:pt>
                <c:pt idx="19844">
                  <c:v>1.170237E-7</c:v>
                </c:pt>
                <c:pt idx="19845">
                  <c:v>1.1703E-7</c:v>
                </c:pt>
                <c:pt idx="19846">
                  <c:v>1.170362E-7</c:v>
                </c:pt>
                <c:pt idx="19847">
                  <c:v>1.170425E-7</c:v>
                </c:pt>
                <c:pt idx="19848">
                  <c:v>1.170487E-7</c:v>
                </c:pt>
                <c:pt idx="19849">
                  <c:v>1.17055E-7</c:v>
                </c:pt>
                <c:pt idx="19850">
                  <c:v>1.170612E-7</c:v>
                </c:pt>
                <c:pt idx="19851">
                  <c:v>1.170675E-7</c:v>
                </c:pt>
                <c:pt idx="19852">
                  <c:v>1.170737E-7</c:v>
                </c:pt>
                <c:pt idx="19853">
                  <c:v>1.1708E-7</c:v>
                </c:pt>
                <c:pt idx="19854">
                  <c:v>1.170862E-7</c:v>
                </c:pt>
                <c:pt idx="19855">
                  <c:v>1.170925E-7</c:v>
                </c:pt>
                <c:pt idx="19856">
                  <c:v>1.1709870000000001E-7</c:v>
                </c:pt>
                <c:pt idx="19857">
                  <c:v>1.17105E-7</c:v>
                </c:pt>
                <c:pt idx="19858">
                  <c:v>1.1711120000000001E-7</c:v>
                </c:pt>
                <c:pt idx="19859">
                  <c:v>1.171175E-7</c:v>
                </c:pt>
                <c:pt idx="19860">
                  <c:v>1.1712369999999999E-7</c:v>
                </c:pt>
                <c:pt idx="19861">
                  <c:v>1.1713E-7</c:v>
                </c:pt>
                <c:pt idx="19862">
                  <c:v>1.171362E-7</c:v>
                </c:pt>
                <c:pt idx="19863">
                  <c:v>1.171425E-7</c:v>
                </c:pt>
                <c:pt idx="19864">
                  <c:v>1.171487E-7</c:v>
                </c:pt>
                <c:pt idx="19865">
                  <c:v>1.1715500000000001E-7</c:v>
                </c:pt>
                <c:pt idx="19866">
                  <c:v>1.171612E-7</c:v>
                </c:pt>
                <c:pt idx="19867">
                  <c:v>1.1716749999999999E-7</c:v>
                </c:pt>
                <c:pt idx="19868">
                  <c:v>1.171737E-7</c:v>
                </c:pt>
                <c:pt idx="19869">
                  <c:v>1.1717999999999999E-7</c:v>
                </c:pt>
                <c:pt idx="19870">
                  <c:v>1.171862E-7</c:v>
                </c:pt>
                <c:pt idx="19871">
                  <c:v>1.171925E-7</c:v>
                </c:pt>
                <c:pt idx="19872">
                  <c:v>1.171987E-7</c:v>
                </c:pt>
                <c:pt idx="19873">
                  <c:v>1.17205E-7</c:v>
                </c:pt>
                <c:pt idx="19874">
                  <c:v>1.172112E-7</c:v>
                </c:pt>
                <c:pt idx="19875">
                  <c:v>1.172175E-7</c:v>
                </c:pt>
                <c:pt idx="19876">
                  <c:v>1.172237E-7</c:v>
                </c:pt>
                <c:pt idx="19877">
                  <c:v>1.1723E-7</c:v>
                </c:pt>
                <c:pt idx="19878">
                  <c:v>1.172362E-7</c:v>
                </c:pt>
                <c:pt idx="19879">
                  <c:v>1.172425E-7</c:v>
                </c:pt>
                <c:pt idx="19880">
                  <c:v>1.172487E-7</c:v>
                </c:pt>
                <c:pt idx="19881">
                  <c:v>1.17255E-7</c:v>
                </c:pt>
                <c:pt idx="19882">
                  <c:v>1.172612E-7</c:v>
                </c:pt>
                <c:pt idx="19883">
                  <c:v>1.172675E-7</c:v>
                </c:pt>
                <c:pt idx="19884">
                  <c:v>1.1727370000000001E-7</c:v>
                </c:pt>
                <c:pt idx="19885">
                  <c:v>1.1728E-7</c:v>
                </c:pt>
                <c:pt idx="19886">
                  <c:v>1.1728620000000001E-7</c:v>
                </c:pt>
                <c:pt idx="19887">
                  <c:v>1.172925E-7</c:v>
                </c:pt>
                <c:pt idx="19888">
                  <c:v>1.1729869999999999E-7</c:v>
                </c:pt>
                <c:pt idx="19889">
                  <c:v>1.17305E-7</c:v>
                </c:pt>
                <c:pt idx="19890">
                  <c:v>1.173112E-7</c:v>
                </c:pt>
                <c:pt idx="19891">
                  <c:v>1.173175E-7</c:v>
                </c:pt>
                <c:pt idx="19892">
                  <c:v>1.173237E-7</c:v>
                </c:pt>
                <c:pt idx="19893">
                  <c:v>1.1733000000000001E-7</c:v>
                </c:pt>
                <c:pt idx="19894">
                  <c:v>1.173362E-7</c:v>
                </c:pt>
                <c:pt idx="19895">
                  <c:v>1.1734249999999999E-7</c:v>
                </c:pt>
                <c:pt idx="19896">
                  <c:v>1.173487E-7</c:v>
                </c:pt>
                <c:pt idx="19897">
                  <c:v>1.1735499999999999E-7</c:v>
                </c:pt>
                <c:pt idx="19898">
                  <c:v>1.173612E-7</c:v>
                </c:pt>
                <c:pt idx="19899">
                  <c:v>1.173675E-7</c:v>
                </c:pt>
                <c:pt idx="19900">
                  <c:v>1.173737E-7</c:v>
                </c:pt>
                <c:pt idx="19901">
                  <c:v>1.1738E-7</c:v>
                </c:pt>
                <c:pt idx="19902">
                  <c:v>1.173862E-7</c:v>
                </c:pt>
                <c:pt idx="19903">
                  <c:v>1.173925E-7</c:v>
                </c:pt>
                <c:pt idx="19904">
                  <c:v>1.173987E-7</c:v>
                </c:pt>
                <c:pt idx="19905">
                  <c:v>1.17405E-7</c:v>
                </c:pt>
                <c:pt idx="19906">
                  <c:v>1.174112E-7</c:v>
                </c:pt>
                <c:pt idx="19907">
                  <c:v>1.174175E-7</c:v>
                </c:pt>
                <c:pt idx="19908">
                  <c:v>1.174237E-7</c:v>
                </c:pt>
                <c:pt idx="19909">
                  <c:v>1.1743E-7</c:v>
                </c:pt>
                <c:pt idx="19910">
                  <c:v>1.174362E-7</c:v>
                </c:pt>
                <c:pt idx="19911">
                  <c:v>1.174425E-7</c:v>
                </c:pt>
                <c:pt idx="19912">
                  <c:v>1.1744870000000001E-7</c:v>
                </c:pt>
                <c:pt idx="19913">
                  <c:v>1.17455E-7</c:v>
                </c:pt>
                <c:pt idx="19914">
                  <c:v>1.1746120000000001E-7</c:v>
                </c:pt>
                <c:pt idx="19915">
                  <c:v>1.174675E-7</c:v>
                </c:pt>
                <c:pt idx="19916">
                  <c:v>1.1747369999999999E-7</c:v>
                </c:pt>
                <c:pt idx="19917">
                  <c:v>1.1748E-7</c:v>
                </c:pt>
                <c:pt idx="19918">
                  <c:v>1.1748619999999999E-7</c:v>
                </c:pt>
                <c:pt idx="19919">
                  <c:v>1.174925E-7</c:v>
                </c:pt>
                <c:pt idx="19920">
                  <c:v>1.174987E-7</c:v>
                </c:pt>
                <c:pt idx="19921">
                  <c:v>1.1750500000000001E-7</c:v>
                </c:pt>
                <c:pt idx="19922">
                  <c:v>1.175112E-7</c:v>
                </c:pt>
                <c:pt idx="19923">
                  <c:v>1.1751750000000001E-7</c:v>
                </c:pt>
                <c:pt idx="19924">
                  <c:v>1.175237E-7</c:v>
                </c:pt>
                <c:pt idx="19925">
                  <c:v>1.1752999999999999E-7</c:v>
                </c:pt>
                <c:pt idx="19926">
                  <c:v>1.175362E-7</c:v>
                </c:pt>
                <c:pt idx="19927">
                  <c:v>1.175425E-7</c:v>
                </c:pt>
                <c:pt idx="19928">
                  <c:v>1.175487E-7</c:v>
                </c:pt>
                <c:pt idx="19929">
                  <c:v>1.17555E-7</c:v>
                </c:pt>
                <c:pt idx="19930">
                  <c:v>1.175612E-7</c:v>
                </c:pt>
                <c:pt idx="19931">
                  <c:v>1.175675E-7</c:v>
                </c:pt>
                <c:pt idx="19932">
                  <c:v>1.175737E-7</c:v>
                </c:pt>
                <c:pt idx="19933">
                  <c:v>1.1758E-7</c:v>
                </c:pt>
                <c:pt idx="19934">
                  <c:v>1.175862E-7</c:v>
                </c:pt>
                <c:pt idx="19935">
                  <c:v>1.175925E-7</c:v>
                </c:pt>
                <c:pt idx="19936">
                  <c:v>1.175987E-7</c:v>
                </c:pt>
                <c:pt idx="19937">
                  <c:v>1.17605E-7</c:v>
                </c:pt>
                <c:pt idx="19938">
                  <c:v>1.176112E-7</c:v>
                </c:pt>
                <c:pt idx="19939">
                  <c:v>1.176175E-7</c:v>
                </c:pt>
                <c:pt idx="19940">
                  <c:v>1.1762370000000001E-7</c:v>
                </c:pt>
                <c:pt idx="19941">
                  <c:v>1.1763E-7</c:v>
                </c:pt>
                <c:pt idx="19942">
                  <c:v>1.1763620000000001E-7</c:v>
                </c:pt>
                <c:pt idx="19943">
                  <c:v>1.176425E-7</c:v>
                </c:pt>
                <c:pt idx="19944">
                  <c:v>1.1764869999999999E-7</c:v>
                </c:pt>
                <c:pt idx="19945">
                  <c:v>1.17655E-7</c:v>
                </c:pt>
                <c:pt idx="19946">
                  <c:v>1.1766119999999999E-7</c:v>
                </c:pt>
                <c:pt idx="19947">
                  <c:v>1.176675E-7</c:v>
                </c:pt>
                <c:pt idx="19948">
                  <c:v>1.176737E-7</c:v>
                </c:pt>
                <c:pt idx="19949">
                  <c:v>1.1768000000000001E-7</c:v>
                </c:pt>
                <c:pt idx="19950">
                  <c:v>1.176862E-7</c:v>
                </c:pt>
                <c:pt idx="19951">
                  <c:v>1.1769250000000001E-7</c:v>
                </c:pt>
                <c:pt idx="19952">
                  <c:v>1.176987E-7</c:v>
                </c:pt>
                <c:pt idx="19953">
                  <c:v>1.1770499999999999E-7</c:v>
                </c:pt>
                <c:pt idx="19954">
                  <c:v>1.177112E-7</c:v>
                </c:pt>
                <c:pt idx="19955">
                  <c:v>1.177175E-7</c:v>
                </c:pt>
                <c:pt idx="19956">
                  <c:v>1.177237E-7</c:v>
                </c:pt>
                <c:pt idx="19957">
                  <c:v>1.1773E-7</c:v>
                </c:pt>
                <c:pt idx="19958">
                  <c:v>1.177362E-7</c:v>
                </c:pt>
                <c:pt idx="19959">
                  <c:v>1.177425E-7</c:v>
                </c:pt>
                <c:pt idx="19960">
                  <c:v>1.177487E-7</c:v>
                </c:pt>
                <c:pt idx="19961">
                  <c:v>1.17755E-7</c:v>
                </c:pt>
                <c:pt idx="19962">
                  <c:v>1.177612E-7</c:v>
                </c:pt>
                <c:pt idx="19963">
                  <c:v>1.177675E-7</c:v>
                </c:pt>
                <c:pt idx="19964">
                  <c:v>1.177737E-7</c:v>
                </c:pt>
                <c:pt idx="19965">
                  <c:v>1.1778E-7</c:v>
                </c:pt>
                <c:pt idx="19966">
                  <c:v>1.177862E-7</c:v>
                </c:pt>
                <c:pt idx="19967">
                  <c:v>1.177925E-7</c:v>
                </c:pt>
                <c:pt idx="19968">
                  <c:v>1.1779870000000001E-7</c:v>
                </c:pt>
                <c:pt idx="19969">
                  <c:v>1.17805E-7</c:v>
                </c:pt>
                <c:pt idx="19970">
                  <c:v>1.1781120000000001E-7</c:v>
                </c:pt>
                <c:pt idx="19971">
                  <c:v>1.178175E-7</c:v>
                </c:pt>
                <c:pt idx="19972">
                  <c:v>1.1782369999999999E-7</c:v>
                </c:pt>
                <c:pt idx="19973">
                  <c:v>1.1783E-7</c:v>
                </c:pt>
                <c:pt idx="19974">
                  <c:v>1.1783619999999999E-7</c:v>
                </c:pt>
                <c:pt idx="19975">
                  <c:v>1.178425E-7</c:v>
                </c:pt>
                <c:pt idx="19976">
                  <c:v>1.178487E-7</c:v>
                </c:pt>
                <c:pt idx="19977">
                  <c:v>1.1785500000000001E-7</c:v>
                </c:pt>
                <c:pt idx="19978">
                  <c:v>1.178612E-7</c:v>
                </c:pt>
                <c:pt idx="19979">
                  <c:v>1.1786750000000001E-7</c:v>
                </c:pt>
                <c:pt idx="19980">
                  <c:v>1.178737E-7</c:v>
                </c:pt>
                <c:pt idx="19981">
                  <c:v>1.1787999999999999E-7</c:v>
                </c:pt>
                <c:pt idx="19982">
                  <c:v>1.178862E-7</c:v>
                </c:pt>
                <c:pt idx="19983">
                  <c:v>1.178925E-7</c:v>
                </c:pt>
                <c:pt idx="19984">
                  <c:v>1.178987E-7</c:v>
                </c:pt>
                <c:pt idx="19985">
                  <c:v>1.17905E-7</c:v>
                </c:pt>
                <c:pt idx="19986">
                  <c:v>1.179112E-7</c:v>
                </c:pt>
                <c:pt idx="19987">
                  <c:v>1.179175E-7</c:v>
                </c:pt>
                <c:pt idx="19988">
                  <c:v>1.179237E-7</c:v>
                </c:pt>
                <c:pt idx="19989">
                  <c:v>1.1793E-7</c:v>
                </c:pt>
                <c:pt idx="19990">
                  <c:v>1.179362E-7</c:v>
                </c:pt>
                <c:pt idx="19991">
                  <c:v>1.179425E-7</c:v>
                </c:pt>
                <c:pt idx="19992">
                  <c:v>1.179487E-7</c:v>
                </c:pt>
                <c:pt idx="19993">
                  <c:v>1.17955E-7</c:v>
                </c:pt>
                <c:pt idx="19994">
                  <c:v>1.179612E-7</c:v>
                </c:pt>
                <c:pt idx="19995">
                  <c:v>1.179675E-7</c:v>
                </c:pt>
                <c:pt idx="19996">
                  <c:v>1.1797370000000001E-7</c:v>
                </c:pt>
                <c:pt idx="19997">
                  <c:v>1.1798E-7</c:v>
                </c:pt>
                <c:pt idx="19998">
                  <c:v>1.1798620000000001E-7</c:v>
                </c:pt>
                <c:pt idx="19999">
                  <c:v>1.179925E-7</c:v>
                </c:pt>
                <c:pt idx="20000">
                  <c:v>1.1799869999999999E-7</c:v>
                </c:pt>
                <c:pt idx="20001">
                  <c:v>1.18005E-7</c:v>
                </c:pt>
                <c:pt idx="20002">
                  <c:v>1.1801119999999999E-7</c:v>
                </c:pt>
                <c:pt idx="20003">
                  <c:v>1.180175E-7</c:v>
                </c:pt>
                <c:pt idx="20004">
                  <c:v>1.180237E-7</c:v>
                </c:pt>
                <c:pt idx="20005">
                  <c:v>1.1803000000000001E-7</c:v>
                </c:pt>
                <c:pt idx="20006">
                  <c:v>1.180362E-7</c:v>
                </c:pt>
                <c:pt idx="20007">
                  <c:v>1.1804250000000001E-7</c:v>
                </c:pt>
                <c:pt idx="20008">
                  <c:v>1.180487E-7</c:v>
                </c:pt>
                <c:pt idx="20009">
                  <c:v>1.1805499999999999E-7</c:v>
                </c:pt>
                <c:pt idx="20010">
                  <c:v>1.180612E-7</c:v>
                </c:pt>
                <c:pt idx="20011">
                  <c:v>1.1806749999999999E-7</c:v>
                </c:pt>
                <c:pt idx="20012">
                  <c:v>1.180737E-7</c:v>
                </c:pt>
                <c:pt idx="20013">
                  <c:v>1.1808E-7</c:v>
                </c:pt>
                <c:pt idx="20014">
                  <c:v>1.180862E-7</c:v>
                </c:pt>
                <c:pt idx="20015">
                  <c:v>1.180925E-7</c:v>
                </c:pt>
                <c:pt idx="20016">
                  <c:v>1.180987E-7</c:v>
                </c:pt>
                <c:pt idx="20017">
                  <c:v>1.18105E-7</c:v>
                </c:pt>
                <c:pt idx="20018">
                  <c:v>1.181112E-7</c:v>
                </c:pt>
                <c:pt idx="20019">
                  <c:v>1.181175E-7</c:v>
                </c:pt>
                <c:pt idx="20020">
                  <c:v>1.181237E-7</c:v>
                </c:pt>
                <c:pt idx="20021">
                  <c:v>1.1813E-7</c:v>
                </c:pt>
                <c:pt idx="20022">
                  <c:v>1.181362E-7</c:v>
                </c:pt>
                <c:pt idx="20023">
                  <c:v>1.181425E-7</c:v>
                </c:pt>
                <c:pt idx="20024">
                  <c:v>1.181487E-7</c:v>
                </c:pt>
                <c:pt idx="20025">
                  <c:v>1.18155E-7</c:v>
                </c:pt>
                <c:pt idx="20026">
                  <c:v>1.1816120000000001E-7</c:v>
                </c:pt>
                <c:pt idx="20027">
                  <c:v>1.181675E-7</c:v>
                </c:pt>
                <c:pt idx="20028">
                  <c:v>1.1817369999999999E-7</c:v>
                </c:pt>
                <c:pt idx="20029">
                  <c:v>1.1818E-7</c:v>
                </c:pt>
                <c:pt idx="20030">
                  <c:v>1.1818619999999999E-7</c:v>
                </c:pt>
                <c:pt idx="20031">
                  <c:v>1.181925E-7</c:v>
                </c:pt>
                <c:pt idx="20032">
                  <c:v>1.181987E-7</c:v>
                </c:pt>
                <c:pt idx="20033">
                  <c:v>1.1820500000000001E-7</c:v>
                </c:pt>
                <c:pt idx="20034">
                  <c:v>1.182112E-7</c:v>
                </c:pt>
                <c:pt idx="20035">
                  <c:v>1.1821750000000001E-7</c:v>
                </c:pt>
                <c:pt idx="20036">
                  <c:v>1.182237E-7</c:v>
                </c:pt>
                <c:pt idx="20037">
                  <c:v>1.1822999999999999E-7</c:v>
                </c:pt>
                <c:pt idx="20038">
                  <c:v>1.182362E-7</c:v>
                </c:pt>
                <c:pt idx="20039">
                  <c:v>1.1824249999999999E-7</c:v>
                </c:pt>
                <c:pt idx="20040">
                  <c:v>1.182487E-7</c:v>
                </c:pt>
                <c:pt idx="20041">
                  <c:v>1.18255E-7</c:v>
                </c:pt>
                <c:pt idx="20042">
                  <c:v>1.182612E-7</c:v>
                </c:pt>
                <c:pt idx="20043">
                  <c:v>1.182675E-7</c:v>
                </c:pt>
                <c:pt idx="20044">
                  <c:v>1.182737E-7</c:v>
                </c:pt>
                <c:pt idx="20045">
                  <c:v>1.1828E-7</c:v>
                </c:pt>
                <c:pt idx="20046">
                  <c:v>1.182862E-7</c:v>
                </c:pt>
                <c:pt idx="20047">
                  <c:v>1.182925E-7</c:v>
                </c:pt>
                <c:pt idx="20048">
                  <c:v>1.182987E-7</c:v>
                </c:pt>
                <c:pt idx="20049">
                  <c:v>1.18305E-7</c:v>
                </c:pt>
                <c:pt idx="20050">
                  <c:v>1.183112E-7</c:v>
                </c:pt>
                <c:pt idx="20051">
                  <c:v>1.183175E-7</c:v>
                </c:pt>
                <c:pt idx="20052">
                  <c:v>1.183237E-7</c:v>
                </c:pt>
                <c:pt idx="20053">
                  <c:v>1.1833E-7</c:v>
                </c:pt>
                <c:pt idx="20054">
                  <c:v>1.1833620000000001E-7</c:v>
                </c:pt>
                <c:pt idx="20055">
                  <c:v>1.183425E-7</c:v>
                </c:pt>
                <c:pt idx="20056">
                  <c:v>1.1834869999999999E-7</c:v>
                </c:pt>
                <c:pt idx="20057">
                  <c:v>1.18355E-7</c:v>
                </c:pt>
                <c:pt idx="20058">
                  <c:v>1.1836119999999999E-7</c:v>
                </c:pt>
                <c:pt idx="20059">
                  <c:v>1.183675E-7</c:v>
                </c:pt>
                <c:pt idx="20060">
                  <c:v>1.183737E-7</c:v>
                </c:pt>
                <c:pt idx="20061">
                  <c:v>1.1838000000000001E-7</c:v>
                </c:pt>
                <c:pt idx="20062">
                  <c:v>1.183862E-7</c:v>
                </c:pt>
                <c:pt idx="20063">
                  <c:v>1.1839250000000001E-7</c:v>
                </c:pt>
                <c:pt idx="20064">
                  <c:v>1.183987E-7</c:v>
                </c:pt>
                <c:pt idx="20065">
                  <c:v>1.1840499999999999E-7</c:v>
                </c:pt>
                <c:pt idx="20066">
                  <c:v>1.184112E-7</c:v>
                </c:pt>
                <c:pt idx="20067">
                  <c:v>1.1841749999999999E-7</c:v>
                </c:pt>
                <c:pt idx="20068">
                  <c:v>1.184237E-7</c:v>
                </c:pt>
                <c:pt idx="20069">
                  <c:v>1.1843E-7</c:v>
                </c:pt>
                <c:pt idx="20070">
                  <c:v>1.184362E-7</c:v>
                </c:pt>
                <c:pt idx="20071">
                  <c:v>1.184425E-7</c:v>
                </c:pt>
                <c:pt idx="20072">
                  <c:v>1.184487E-7</c:v>
                </c:pt>
                <c:pt idx="20073">
                  <c:v>1.18455E-7</c:v>
                </c:pt>
                <c:pt idx="20074">
                  <c:v>1.184612E-7</c:v>
                </c:pt>
                <c:pt idx="20075">
                  <c:v>1.184675E-7</c:v>
                </c:pt>
                <c:pt idx="20076">
                  <c:v>1.184737E-7</c:v>
                </c:pt>
                <c:pt idx="20077">
                  <c:v>1.1848E-7</c:v>
                </c:pt>
                <c:pt idx="20078">
                  <c:v>1.184862E-7</c:v>
                </c:pt>
                <c:pt idx="20079">
                  <c:v>1.184925E-7</c:v>
                </c:pt>
                <c:pt idx="20080">
                  <c:v>1.184987E-7</c:v>
                </c:pt>
                <c:pt idx="20081">
                  <c:v>1.18505E-7</c:v>
                </c:pt>
                <c:pt idx="20082">
                  <c:v>1.1851120000000001E-7</c:v>
                </c:pt>
                <c:pt idx="20083">
                  <c:v>1.185175E-7</c:v>
                </c:pt>
                <c:pt idx="20084">
                  <c:v>1.1852369999999999E-7</c:v>
                </c:pt>
                <c:pt idx="20085">
                  <c:v>1.1853E-7</c:v>
                </c:pt>
                <c:pt idx="20086">
                  <c:v>1.1853619999999999E-7</c:v>
                </c:pt>
                <c:pt idx="20087">
                  <c:v>1.185425E-7</c:v>
                </c:pt>
                <c:pt idx="20088">
                  <c:v>1.185487E-7</c:v>
                </c:pt>
                <c:pt idx="20089">
                  <c:v>1.1855500000000001E-7</c:v>
                </c:pt>
                <c:pt idx="20090">
                  <c:v>1.185612E-7</c:v>
                </c:pt>
                <c:pt idx="20091">
                  <c:v>1.1856750000000001E-7</c:v>
                </c:pt>
                <c:pt idx="20092">
                  <c:v>1.185737E-7</c:v>
                </c:pt>
                <c:pt idx="20093">
                  <c:v>1.1857999999999999E-7</c:v>
                </c:pt>
                <c:pt idx="20094">
                  <c:v>1.185862E-7</c:v>
                </c:pt>
                <c:pt idx="20095">
                  <c:v>1.1859249999999999E-7</c:v>
                </c:pt>
                <c:pt idx="20096">
                  <c:v>1.185987E-7</c:v>
                </c:pt>
                <c:pt idx="20097">
                  <c:v>1.18605E-7</c:v>
                </c:pt>
                <c:pt idx="20098">
                  <c:v>1.186112E-7</c:v>
                </c:pt>
                <c:pt idx="20099">
                  <c:v>1.186175E-7</c:v>
                </c:pt>
                <c:pt idx="20100">
                  <c:v>1.186237E-7</c:v>
                </c:pt>
                <c:pt idx="20101">
                  <c:v>1.1863E-7</c:v>
                </c:pt>
                <c:pt idx="20102">
                  <c:v>1.186362E-7</c:v>
                </c:pt>
                <c:pt idx="20103">
                  <c:v>1.186425E-7</c:v>
                </c:pt>
                <c:pt idx="20104">
                  <c:v>1.186487E-7</c:v>
                </c:pt>
                <c:pt idx="20105">
                  <c:v>1.18655E-7</c:v>
                </c:pt>
                <c:pt idx="20106">
                  <c:v>1.186612E-7</c:v>
                </c:pt>
                <c:pt idx="20107">
                  <c:v>1.186675E-7</c:v>
                </c:pt>
                <c:pt idx="20108">
                  <c:v>1.186737E-7</c:v>
                </c:pt>
                <c:pt idx="20109">
                  <c:v>1.1868E-7</c:v>
                </c:pt>
                <c:pt idx="20110">
                  <c:v>1.1868620000000001E-7</c:v>
                </c:pt>
                <c:pt idx="20111">
                  <c:v>1.186925E-7</c:v>
                </c:pt>
                <c:pt idx="20112">
                  <c:v>1.1869870000000001E-7</c:v>
                </c:pt>
                <c:pt idx="20113">
                  <c:v>1.18705E-7</c:v>
                </c:pt>
                <c:pt idx="20114">
                  <c:v>1.1871119999999999E-7</c:v>
                </c:pt>
                <c:pt idx="20115">
                  <c:v>1.187175E-7</c:v>
                </c:pt>
                <c:pt idx="20116">
                  <c:v>1.187237E-7</c:v>
                </c:pt>
                <c:pt idx="20117">
                  <c:v>1.1873000000000001E-7</c:v>
                </c:pt>
                <c:pt idx="20118">
                  <c:v>1.187362E-7</c:v>
                </c:pt>
                <c:pt idx="20119">
                  <c:v>1.1874250000000001E-7</c:v>
                </c:pt>
                <c:pt idx="20120">
                  <c:v>1.187487E-7</c:v>
                </c:pt>
                <c:pt idx="20121">
                  <c:v>1.1875499999999999E-7</c:v>
                </c:pt>
                <c:pt idx="20122">
                  <c:v>1.187612E-7</c:v>
                </c:pt>
                <c:pt idx="20123">
                  <c:v>1.1876749999999999E-7</c:v>
                </c:pt>
                <c:pt idx="20124">
                  <c:v>1.187737E-7</c:v>
                </c:pt>
                <c:pt idx="20125">
                  <c:v>1.1878E-7</c:v>
                </c:pt>
                <c:pt idx="20126">
                  <c:v>1.187862E-7</c:v>
                </c:pt>
                <c:pt idx="20127">
                  <c:v>1.187925E-7</c:v>
                </c:pt>
                <c:pt idx="20128">
                  <c:v>1.187987E-7</c:v>
                </c:pt>
                <c:pt idx="20129">
                  <c:v>1.18805E-7</c:v>
                </c:pt>
                <c:pt idx="20130">
                  <c:v>1.188112E-7</c:v>
                </c:pt>
                <c:pt idx="20131">
                  <c:v>1.188175E-7</c:v>
                </c:pt>
                <c:pt idx="20132">
                  <c:v>1.188237E-7</c:v>
                </c:pt>
                <c:pt idx="20133">
                  <c:v>1.1883E-7</c:v>
                </c:pt>
                <c:pt idx="20134">
                  <c:v>1.188362E-7</c:v>
                </c:pt>
                <c:pt idx="20135">
                  <c:v>1.188425E-7</c:v>
                </c:pt>
                <c:pt idx="20136">
                  <c:v>1.188487E-7</c:v>
                </c:pt>
                <c:pt idx="20137">
                  <c:v>1.18855E-7</c:v>
                </c:pt>
                <c:pt idx="20138">
                  <c:v>1.1886120000000001E-7</c:v>
                </c:pt>
                <c:pt idx="20139">
                  <c:v>1.188675E-7</c:v>
                </c:pt>
                <c:pt idx="20140">
                  <c:v>1.1887370000000001E-7</c:v>
                </c:pt>
                <c:pt idx="20141">
                  <c:v>1.1888E-7</c:v>
                </c:pt>
                <c:pt idx="20142">
                  <c:v>1.1888619999999999E-7</c:v>
                </c:pt>
                <c:pt idx="20143">
                  <c:v>1.188925E-7</c:v>
                </c:pt>
                <c:pt idx="20144">
                  <c:v>1.188987E-7</c:v>
                </c:pt>
                <c:pt idx="20145">
                  <c:v>1.18905E-7</c:v>
                </c:pt>
                <c:pt idx="20146">
                  <c:v>1.189112E-7</c:v>
                </c:pt>
                <c:pt idx="20147">
                  <c:v>1.1891750000000001E-7</c:v>
                </c:pt>
                <c:pt idx="20148">
                  <c:v>1.189237E-7</c:v>
                </c:pt>
                <c:pt idx="20149">
                  <c:v>1.1892999999999999E-7</c:v>
                </c:pt>
                <c:pt idx="20150">
                  <c:v>1.189362E-7</c:v>
                </c:pt>
                <c:pt idx="20151">
                  <c:v>1.1894249999999999E-7</c:v>
                </c:pt>
                <c:pt idx="20152">
                  <c:v>1.189487E-7</c:v>
                </c:pt>
                <c:pt idx="20153">
                  <c:v>1.18955E-7</c:v>
                </c:pt>
                <c:pt idx="20154">
                  <c:v>1.189612E-7</c:v>
                </c:pt>
                <c:pt idx="20155">
                  <c:v>1.189675E-7</c:v>
                </c:pt>
                <c:pt idx="20156">
                  <c:v>1.189737E-7</c:v>
                </c:pt>
                <c:pt idx="20157">
                  <c:v>1.1898E-7</c:v>
                </c:pt>
                <c:pt idx="20158">
                  <c:v>1.189862E-7</c:v>
                </c:pt>
                <c:pt idx="20159">
                  <c:v>1.189925E-7</c:v>
                </c:pt>
                <c:pt idx="20160">
                  <c:v>1.189987E-7</c:v>
                </c:pt>
                <c:pt idx="20161">
                  <c:v>1.19005E-7</c:v>
                </c:pt>
                <c:pt idx="20162">
                  <c:v>1.190112E-7</c:v>
                </c:pt>
                <c:pt idx="20163">
                  <c:v>1.190175E-7</c:v>
                </c:pt>
                <c:pt idx="20164">
                  <c:v>1.190237E-7</c:v>
                </c:pt>
                <c:pt idx="20165">
                  <c:v>1.1903E-7</c:v>
                </c:pt>
                <c:pt idx="20166">
                  <c:v>1.1903620000000001E-7</c:v>
                </c:pt>
                <c:pt idx="20167">
                  <c:v>1.190425E-7</c:v>
                </c:pt>
                <c:pt idx="20168">
                  <c:v>1.1904870000000001E-7</c:v>
                </c:pt>
                <c:pt idx="20169">
                  <c:v>1.19055E-7</c:v>
                </c:pt>
                <c:pt idx="20170">
                  <c:v>1.1906119999999999E-7</c:v>
                </c:pt>
                <c:pt idx="20171">
                  <c:v>1.190675E-7</c:v>
                </c:pt>
                <c:pt idx="20172">
                  <c:v>1.190737E-7</c:v>
                </c:pt>
                <c:pt idx="20173">
                  <c:v>1.1908E-7</c:v>
                </c:pt>
                <c:pt idx="20174">
                  <c:v>1.190862E-7</c:v>
                </c:pt>
                <c:pt idx="20175">
                  <c:v>1.1909250000000001E-7</c:v>
                </c:pt>
                <c:pt idx="20176">
                  <c:v>1.190987E-7</c:v>
                </c:pt>
                <c:pt idx="20177">
                  <c:v>1.1910499999999999E-7</c:v>
                </c:pt>
                <c:pt idx="20178">
                  <c:v>1.191112E-7</c:v>
                </c:pt>
                <c:pt idx="20179">
                  <c:v>1.1911749999999999E-7</c:v>
                </c:pt>
                <c:pt idx="20180">
                  <c:v>1.191237E-7</c:v>
                </c:pt>
                <c:pt idx="20181">
                  <c:v>1.1913E-7</c:v>
                </c:pt>
                <c:pt idx="20182">
                  <c:v>1.191362E-7</c:v>
                </c:pt>
                <c:pt idx="20183">
                  <c:v>1.191425E-7</c:v>
                </c:pt>
                <c:pt idx="20184">
                  <c:v>1.191487E-7</c:v>
                </c:pt>
                <c:pt idx="20185">
                  <c:v>1.19155E-7</c:v>
                </c:pt>
                <c:pt idx="20186">
                  <c:v>1.191612E-7</c:v>
                </c:pt>
                <c:pt idx="20187">
                  <c:v>1.191675E-7</c:v>
                </c:pt>
                <c:pt idx="20188">
                  <c:v>1.191737E-7</c:v>
                </c:pt>
                <c:pt idx="20189">
                  <c:v>1.1918E-7</c:v>
                </c:pt>
                <c:pt idx="20190">
                  <c:v>1.191862E-7</c:v>
                </c:pt>
                <c:pt idx="20191">
                  <c:v>1.191925E-7</c:v>
                </c:pt>
                <c:pt idx="20192">
                  <c:v>1.191987E-7</c:v>
                </c:pt>
                <c:pt idx="20193">
                  <c:v>1.19205E-7</c:v>
                </c:pt>
                <c:pt idx="20194">
                  <c:v>1.1921120000000001E-7</c:v>
                </c:pt>
                <c:pt idx="20195">
                  <c:v>1.1921749999999999E-7</c:v>
                </c:pt>
                <c:pt idx="20196">
                  <c:v>1.1922370000000001E-7</c:v>
                </c:pt>
                <c:pt idx="20197">
                  <c:v>1.1922999999999999E-7</c:v>
                </c:pt>
                <c:pt idx="20198">
                  <c:v>1.1923620000000001E-7</c:v>
                </c:pt>
                <c:pt idx="20199">
                  <c:v>1.1924249999999999E-7</c:v>
                </c:pt>
                <c:pt idx="20200">
                  <c:v>1.1924870000000001E-7</c:v>
                </c:pt>
                <c:pt idx="20201">
                  <c:v>1.1925499999999999E-7</c:v>
                </c:pt>
                <c:pt idx="20202">
                  <c:v>1.1926120000000001E-7</c:v>
                </c:pt>
                <c:pt idx="20203">
                  <c:v>1.1926749999999999E-7</c:v>
                </c:pt>
                <c:pt idx="20204">
                  <c:v>1.1927370000000001E-7</c:v>
                </c:pt>
                <c:pt idx="20205">
                  <c:v>1.1927999999999999E-7</c:v>
                </c:pt>
                <c:pt idx="20206">
                  <c:v>1.1928620000000001E-7</c:v>
                </c:pt>
                <c:pt idx="20207">
                  <c:v>1.1929249999999999E-7</c:v>
                </c:pt>
                <c:pt idx="20208">
                  <c:v>1.1929870000000001E-7</c:v>
                </c:pt>
                <c:pt idx="20209">
                  <c:v>1.19305E-7</c:v>
                </c:pt>
                <c:pt idx="20210">
                  <c:v>1.1931120000000001E-7</c:v>
                </c:pt>
                <c:pt idx="20211">
                  <c:v>1.193175E-7</c:v>
                </c:pt>
                <c:pt idx="20212">
                  <c:v>1.1932369999999999E-7</c:v>
                </c:pt>
                <c:pt idx="20213">
                  <c:v>1.1933E-7</c:v>
                </c:pt>
                <c:pt idx="20214">
                  <c:v>1.1933619999999999E-7</c:v>
                </c:pt>
                <c:pt idx="20215">
                  <c:v>1.193425E-7</c:v>
                </c:pt>
                <c:pt idx="20216">
                  <c:v>1.1934869999999999E-7</c:v>
                </c:pt>
                <c:pt idx="20217">
                  <c:v>1.19355E-7</c:v>
                </c:pt>
                <c:pt idx="20218">
                  <c:v>1.1936119999999999E-7</c:v>
                </c:pt>
                <c:pt idx="20219">
                  <c:v>1.193675E-7</c:v>
                </c:pt>
                <c:pt idx="20220">
                  <c:v>1.1937369999999999E-7</c:v>
                </c:pt>
                <c:pt idx="20221">
                  <c:v>1.1938E-7</c:v>
                </c:pt>
                <c:pt idx="20222">
                  <c:v>1.1938619999999999E-7</c:v>
                </c:pt>
                <c:pt idx="20223">
                  <c:v>1.193925E-7</c:v>
                </c:pt>
                <c:pt idx="20224">
                  <c:v>1.1939869999999999E-7</c:v>
                </c:pt>
                <c:pt idx="20225">
                  <c:v>1.19405E-7</c:v>
                </c:pt>
                <c:pt idx="20226">
                  <c:v>1.1941119999999999E-7</c:v>
                </c:pt>
                <c:pt idx="20227">
                  <c:v>1.194175E-7</c:v>
                </c:pt>
                <c:pt idx="20228">
                  <c:v>1.1942369999999999E-7</c:v>
                </c:pt>
                <c:pt idx="20229">
                  <c:v>1.1943E-7</c:v>
                </c:pt>
                <c:pt idx="20230">
                  <c:v>1.194362E-7</c:v>
                </c:pt>
                <c:pt idx="20231">
                  <c:v>1.1944250000000001E-7</c:v>
                </c:pt>
                <c:pt idx="20232">
                  <c:v>1.194487E-7</c:v>
                </c:pt>
                <c:pt idx="20233">
                  <c:v>1.1945500000000001E-7</c:v>
                </c:pt>
                <c:pt idx="20234">
                  <c:v>1.194612E-7</c:v>
                </c:pt>
                <c:pt idx="20235">
                  <c:v>1.1946750000000001E-7</c:v>
                </c:pt>
                <c:pt idx="20236">
                  <c:v>1.194737E-7</c:v>
                </c:pt>
                <c:pt idx="20237">
                  <c:v>1.1948000000000001E-7</c:v>
                </c:pt>
                <c:pt idx="20238">
                  <c:v>1.194862E-7</c:v>
                </c:pt>
                <c:pt idx="20239">
                  <c:v>1.1949250000000001E-7</c:v>
                </c:pt>
                <c:pt idx="20240">
                  <c:v>1.194987E-7</c:v>
                </c:pt>
                <c:pt idx="20241">
                  <c:v>1.1950500000000001E-7</c:v>
                </c:pt>
                <c:pt idx="20242">
                  <c:v>1.195112E-7</c:v>
                </c:pt>
                <c:pt idx="20243">
                  <c:v>1.1951750000000001E-7</c:v>
                </c:pt>
                <c:pt idx="20244">
                  <c:v>1.195237E-7</c:v>
                </c:pt>
                <c:pt idx="20245">
                  <c:v>1.1953000000000001E-7</c:v>
                </c:pt>
                <c:pt idx="20246">
                  <c:v>1.195362E-7</c:v>
                </c:pt>
                <c:pt idx="20247">
                  <c:v>1.1954250000000001E-7</c:v>
                </c:pt>
                <c:pt idx="20248">
                  <c:v>1.195487E-7</c:v>
                </c:pt>
                <c:pt idx="20249">
                  <c:v>1.1955499999999999E-7</c:v>
                </c:pt>
                <c:pt idx="20250">
                  <c:v>1.1956120000000001E-7</c:v>
                </c:pt>
                <c:pt idx="20251">
                  <c:v>1.1956749999999999E-7</c:v>
                </c:pt>
                <c:pt idx="20252">
                  <c:v>1.1957370000000001E-7</c:v>
                </c:pt>
                <c:pt idx="20253">
                  <c:v>1.1957999999999999E-7</c:v>
                </c:pt>
                <c:pt idx="20254">
                  <c:v>1.1958620000000001E-7</c:v>
                </c:pt>
                <c:pt idx="20255">
                  <c:v>1.1959249999999999E-7</c:v>
                </c:pt>
                <c:pt idx="20256">
                  <c:v>1.1959870000000001E-7</c:v>
                </c:pt>
                <c:pt idx="20257">
                  <c:v>1.1960499999999999E-7</c:v>
                </c:pt>
                <c:pt idx="20258">
                  <c:v>1.1961120000000001E-7</c:v>
                </c:pt>
                <c:pt idx="20259">
                  <c:v>1.1961749999999999E-7</c:v>
                </c:pt>
                <c:pt idx="20260">
                  <c:v>1.1962370000000001E-7</c:v>
                </c:pt>
                <c:pt idx="20261">
                  <c:v>1.1962999999999999E-7</c:v>
                </c:pt>
                <c:pt idx="20262">
                  <c:v>1.1963620000000001E-7</c:v>
                </c:pt>
                <c:pt idx="20263">
                  <c:v>1.1964249999999999E-7</c:v>
                </c:pt>
                <c:pt idx="20264">
                  <c:v>1.1964870000000001E-7</c:v>
                </c:pt>
                <c:pt idx="20265">
                  <c:v>1.19655E-7</c:v>
                </c:pt>
                <c:pt idx="20266">
                  <c:v>1.1966120000000001E-7</c:v>
                </c:pt>
                <c:pt idx="20267">
                  <c:v>1.196675E-7</c:v>
                </c:pt>
                <c:pt idx="20268">
                  <c:v>1.1967369999999999E-7</c:v>
                </c:pt>
                <c:pt idx="20269">
                  <c:v>1.1968E-7</c:v>
                </c:pt>
                <c:pt idx="20270">
                  <c:v>1.1968619999999999E-7</c:v>
                </c:pt>
                <c:pt idx="20271">
                  <c:v>1.196925E-7</c:v>
                </c:pt>
                <c:pt idx="20272">
                  <c:v>1.1969869999999999E-7</c:v>
                </c:pt>
                <c:pt idx="20273">
                  <c:v>1.19705E-7</c:v>
                </c:pt>
                <c:pt idx="20274">
                  <c:v>1.1971119999999999E-7</c:v>
                </c:pt>
                <c:pt idx="20275">
                  <c:v>1.197175E-7</c:v>
                </c:pt>
                <c:pt idx="20276">
                  <c:v>1.1972369999999999E-7</c:v>
                </c:pt>
                <c:pt idx="20277">
                  <c:v>1.1973E-7</c:v>
                </c:pt>
                <c:pt idx="20278">
                  <c:v>1.1973619999999999E-7</c:v>
                </c:pt>
                <c:pt idx="20279">
                  <c:v>1.197425E-7</c:v>
                </c:pt>
                <c:pt idx="20280">
                  <c:v>1.1974869999999999E-7</c:v>
                </c:pt>
                <c:pt idx="20281">
                  <c:v>1.19755E-7</c:v>
                </c:pt>
                <c:pt idx="20282">
                  <c:v>1.1976119999999999E-7</c:v>
                </c:pt>
                <c:pt idx="20283">
                  <c:v>1.197675E-7</c:v>
                </c:pt>
                <c:pt idx="20284">
                  <c:v>1.1977369999999999E-7</c:v>
                </c:pt>
                <c:pt idx="20285">
                  <c:v>1.1978E-7</c:v>
                </c:pt>
                <c:pt idx="20286">
                  <c:v>1.197862E-7</c:v>
                </c:pt>
                <c:pt idx="20287">
                  <c:v>1.1979250000000001E-7</c:v>
                </c:pt>
                <c:pt idx="20288">
                  <c:v>1.197987E-7</c:v>
                </c:pt>
                <c:pt idx="20289">
                  <c:v>1.1980500000000001E-7</c:v>
                </c:pt>
                <c:pt idx="20290">
                  <c:v>1.198112E-7</c:v>
                </c:pt>
                <c:pt idx="20291">
                  <c:v>1.1981750000000001E-7</c:v>
                </c:pt>
                <c:pt idx="20292">
                  <c:v>1.198237E-7</c:v>
                </c:pt>
                <c:pt idx="20293">
                  <c:v>1.1983000000000001E-7</c:v>
                </c:pt>
                <c:pt idx="20294">
                  <c:v>1.198362E-7</c:v>
                </c:pt>
                <c:pt idx="20295">
                  <c:v>1.1984250000000001E-7</c:v>
                </c:pt>
                <c:pt idx="20296">
                  <c:v>1.198487E-7</c:v>
                </c:pt>
                <c:pt idx="20297">
                  <c:v>1.1985500000000001E-7</c:v>
                </c:pt>
                <c:pt idx="20298">
                  <c:v>1.198612E-7</c:v>
                </c:pt>
                <c:pt idx="20299">
                  <c:v>1.1986750000000001E-7</c:v>
                </c:pt>
                <c:pt idx="20300">
                  <c:v>1.198737E-7</c:v>
                </c:pt>
                <c:pt idx="20301">
                  <c:v>1.1988000000000001E-7</c:v>
                </c:pt>
                <c:pt idx="20302">
                  <c:v>1.198862E-7</c:v>
                </c:pt>
                <c:pt idx="20303">
                  <c:v>1.1989250000000001E-7</c:v>
                </c:pt>
                <c:pt idx="20304">
                  <c:v>1.198987E-7</c:v>
                </c:pt>
                <c:pt idx="20305">
                  <c:v>1.1990499999999999E-7</c:v>
                </c:pt>
                <c:pt idx="20306">
                  <c:v>1.1991120000000001E-7</c:v>
                </c:pt>
                <c:pt idx="20307">
                  <c:v>1.1991749999999999E-7</c:v>
                </c:pt>
                <c:pt idx="20308">
                  <c:v>1.1992370000000001E-7</c:v>
                </c:pt>
                <c:pt idx="20309">
                  <c:v>1.1992999999999999E-7</c:v>
                </c:pt>
                <c:pt idx="20310">
                  <c:v>1.1993620000000001E-7</c:v>
                </c:pt>
                <c:pt idx="20311">
                  <c:v>1.1994249999999999E-7</c:v>
                </c:pt>
                <c:pt idx="20312">
                  <c:v>1.1994870000000001E-7</c:v>
                </c:pt>
                <c:pt idx="20313">
                  <c:v>1.1995499999999999E-7</c:v>
                </c:pt>
                <c:pt idx="20314">
                  <c:v>1.1996120000000001E-7</c:v>
                </c:pt>
                <c:pt idx="20315">
                  <c:v>1.1996749999999999E-7</c:v>
                </c:pt>
                <c:pt idx="20316">
                  <c:v>1.1997370000000001E-7</c:v>
                </c:pt>
                <c:pt idx="20317">
                  <c:v>1.1997999999999999E-7</c:v>
                </c:pt>
                <c:pt idx="20318">
                  <c:v>1.1998620000000001E-7</c:v>
                </c:pt>
                <c:pt idx="20319">
                  <c:v>1.1999249999999999E-7</c:v>
                </c:pt>
                <c:pt idx="20320">
                  <c:v>1.1999870000000001E-7</c:v>
                </c:pt>
                <c:pt idx="20321">
                  <c:v>1.2000499999999999E-7</c:v>
                </c:pt>
                <c:pt idx="20322">
                  <c:v>1.2001120000000001E-7</c:v>
                </c:pt>
                <c:pt idx="20323">
                  <c:v>1.200175E-7</c:v>
                </c:pt>
                <c:pt idx="20324">
                  <c:v>1.2002369999999999E-7</c:v>
                </c:pt>
                <c:pt idx="20325">
                  <c:v>1.2003E-7</c:v>
                </c:pt>
                <c:pt idx="20326">
                  <c:v>1.2003619999999999E-7</c:v>
                </c:pt>
                <c:pt idx="20327">
                  <c:v>1.200425E-7</c:v>
                </c:pt>
                <c:pt idx="20328">
                  <c:v>1.2004869999999999E-7</c:v>
                </c:pt>
                <c:pt idx="20329">
                  <c:v>1.20055E-7</c:v>
                </c:pt>
                <c:pt idx="20330">
                  <c:v>1.2006119999999999E-7</c:v>
                </c:pt>
                <c:pt idx="20331">
                  <c:v>1.200675E-7</c:v>
                </c:pt>
                <c:pt idx="20332">
                  <c:v>1.2007369999999999E-7</c:v>
                </c:pt>
                <c:pt idx="20333">
                  <c:v>1.2008E-7</c:v>
                </c:pt>
                <c:pt idx="20334">
                  <c:v>1.2008619999999999E-7</c:v>
                </c:pt>
                <c:pt idx="20335">
                  <c:v>1.200925E-7</c:v>
                </c:pt>
                <c:pt idx="20336">
                  <c:v>1.2009869999999999E-7</c:v>
                </c:pt>
                <c:pt idx="20337">
                  <c:v>1.20105E-7</c:v>
                </c:pt>
                <c:pt idx="20338">
                  <c:v>1.2011119999999999E-7</c:v>
                </c:pt>
                <c:pt idx="20339">
                  <c:v>1.201175E-7</c:v>
                </c:pt>
                <c:pt idx="20340">
                  <c:v>1.2012369999999999E-7</c:v>
                </c:pt>
                <c:pt idx="20341">
                  <c:v>1.2013E-7</c:v>
                </c:pt>
                <c:pt idx="20342">
                  <c:v>1.201362E-7</c:v>
                </c:pt>
                <c:pt idx="20343">
                  <c:v>1.2014250000000001E-7</c:v>
                </c:pt>
                <c:pt idx="20344">
                  <c:v>1.201487E-7</c:v>
                </c:pt>
                <c:pt idx="20345">
                  <c:v>1.2015500000000001E-7</c:v>
                </c:pt>
                <c:pt idx="20346">
                  <c:v>1.201612E-7</c:v>
                </c:pt>
                <c:pt idx="20347">
                  <c:v>1.2016750000000001E-7</c:v>
                </c:pt>
                <c:pt idx="20348">
                  <c:v>1.201737E-7</c:v>
                </c:pt>
                <c:pt idx="20349">
                  <c:v>1.2018000000000001E-7</c:v>
                </c:pt>
                <c:pt idx="20350">
                  <c:v>1.201862E-7</c:v>
                </c:pt>
                <c:pt idx="20351">
                  <c:v>1.2019250000000001E-7</c:v>
                </c:pt>
                <c:pt idx="20352">
                  <c:v>1.201987E-7</c:v>
                </c:pt>
                <c:pt idx="20353">
                  <c:v>1.2020500000000001E-7</c:v>
                </c:pt>
                <c:pt idx="20354">
                  <c:v>1.202112E-7</c:v>
                </c:pt>
                <c:pt idx="20355">
                  <c:v>1.2021750000000001E-7</c:v>
                </c:pt>
                <c:pt idx="20356">
                  <c:v>1.202237E-7</c:v>
                </c:pt>
                <c:pt idx="20357">
                  <c:v>1.2023000000000001E-7</c:v>
                </c:pt>
                <c:pt idx="20358">
                  <c:v>1.202362E-7</c:v>
                </c:pt>
                <c:pt idx="20359">
                  <c:v>1.2024250000000001E-7</c:v>
                </c:pt>
                <c:pt idx="20360">
                  <c:v>1.202487E-7</c:v>
                </c:pt>
                <c:pt idx="20361">
                  <c:v>1.2025499999999999E-7</c:v>
                </c:pt>
                <c:pt idx="20362">
                  <c:v>1.202612E-7</c:v>
                </c:pt>
                <c:pt idx="20363">
                  <c:v>1.2026749999999999E-7</c:v>
                </c:pt>
                <c:pt idx="20364">
                  <c:v>1.2027370000000001E-7</c:v>
                </c:pt>
                <c:pt idx="20365">
                  <c:v>1.2027999999999999E-7</c:v>
                </c:pt>
                <c:pt idx="20366">
                  <c:v>1.2028620000000001E-7</c:v>
                </c:pt>
                <c:pt idx="20367">
                  <c:v>1.2029249999999999E-7</c:v>
                </c:pt>
                <c:pt idx="20368">
                  <c:v>1.2029870000000001E-7</c:v>
                </c:pt>
                <c:pt idx="20369">
                  <c:v>1.2030499999999999E-7</c:v>
                </c:pt>
                <c:pt idx="20370">
                  <c:v>1.2031120000000001E-7</c:v>
                </c:pt>
                <c:pt idx="20371">
                  <c:v>1.2031749999999999E-7</c:v>
                </c:pt>
                <c:pt idx="20372">
                  <c:v>1.2032370000000001E-7</c:v>
                </c:pt>
                <c:pt idx="20373">
                  <c:v>1.2032999999999999E-7</c:v>
                </c:pt>
                <c:pt idx="20374">
                  <c:v>1.2033620000000001E-7</c:v>
                </c:pt>
                <c:pt idx="20375">
                  <c:v>1.2034249999999999E-7</c:v>
                </c:pt>
                <c:pt idx="20376">
                  <c:v>1.2034870000000001E-7</c:v>
                </c:pt>
                <c:pt idx="20377">
                  <c:v>1.2035499999999999E-7</c:v>
                </c:pt>
                <c:pt idx="20378">
                  <c:v>1.2036120000000001E-7</c:v>
                </c:pt>
                <c:pt idx="20379">
                  <c:v>1.203675E-7</c:v>
                </c:pt>
                <c:pt idx="20380">
                  <c:v>1.2037369999999999E-7</c:v>
                </c:pt>
                <c:pt idx="20381">
                  <c:v>1.2038E-7</c:v>
                </c:pt>
                <c:pt idx="20382">
                  <c:v>1.2038619999999999E-7</c:v>
                </c:pt>
                <c:pt idx="20383">
                  <c:v>1.203925E-7</c:v>
                </c:pt>
                <c:pt idx="20384">
                  <c:v>1.2039869999999999E-7</c:v>
                </c:pt>
                <c:pt idx="20385">
                  <c:v>1.20405E-7</c:v>
                </c:pt>
                <c:pt idx="20386">
                  <c:v>1.2041119999999999E-7</c:v>
                </c:pt>
                <c:pt idx="20387">
                  <c:v>1.204175E-7</c:v>
                </c:pt>
                <c:pt idx="20388">
                  <c:v>1.2042369999999999E-7</c:v>
                </c:pt>
                <c:pt idx="20389">
                  <c:v>1.2043E-7</c:v>
                </c:pt>
                <c:pt idx="20390">
                  <c:v>1.2043619999999999E-7</c:v>
                </c:pt>
                <c:pt idx="20391">
                  <c:v>1.204425E-7</c:v>
                </c:pt>
                <c:pt idx="20392">
                  <c:v>1.2044869999999999E-7</c:v>
                </c:pt>
                <c:pt idx="20393">
                  <c:v>1.20455E-7</c:v>
                </c:pt>
                <c:pt idx="20394">
                  <c:v>1.2046119999999999E-7</c:v>
                </c:pt>
                <c:pt idx="20395">
                  <c:v>1.204675E-7</c:v>
                </c:pt>
                <c:pt idx="20396">
                  <c:v>1.2047369999999999E-7</c:v>
                </c:pt>
                <c:pt idx="20397">
                  <c:v>1.2048E-7</c:v>
                </c:pt>
                <c:pt idx="20398">
                  <c:v>1.204862E-7</c:v>
                </c:pt>
                <c:pt idx="20399">
                  <c:v>1.2049250000000001E-7</c:v>
                </c:pt>
                <c:pt idx="20400">
                  <c:v>1.204987E-7</c:v>
                </c:pt>
                <c:pt idx="20401">
                  <c:v>1.2050500000000001E-7</c:v>
                </c:pt>
                <c:pt idx="20402">
                  <c:v>1.205112E-7</c:v>
                </c:pt>
                <c:pt idx="20403">
                  <c:v>1.2051750000000001E-7</c:v>
                </c:pt>
                <c:pt idx="20404">
                  <c:v>1.205237E-7</c:v>
                </c:pt>
                <c:pt idx="20405">
                  <c:v>1.2053000000000001E-7</c:v>
                </c:pt>
                <c:pt idx="20406">
                  <c:v>1.205362E-7</c:v>
                </c:pt>
                <c:pt idx="20407">
                  <c:v>1.2054250000000001E-7</c:v>
                </c:pt>
                <c:pt idx="20408">
                  <c:v>1.205487E-7</c:v>
                </c:pt>
                <c:pt idx="20409">
                  <c:v>1.2055500000000001E-7</c:v>
                </c:pt>
                <c:pt idx="20410">
                  <c:v>1.205612E-7</c:v>
                </c:pt>
                <c:pt idx="20411">
                  <c:v>1.2056750000000001E-7</c:v>
                </c:pt>
                <c:pt idx="20412">
                  <c:v>1.205737E-7</c:v>
                </c:pt>
                <c:pt idx="20413">
                  <c:v>1.2058000000000001E-7</c:v>
                </c:pt>
                <c:pt idx="20414">
                  <c:v>1.205862E-7</c:v>
                </c:pt>
                <c:pt idx="20415">
                  <c:v>1.2059250000000001E-7</c:v>
                </c:pt>
                <c:pt idx="20416">
                  <c:v>1.205987E-7</c:v>
                </c:pt>
                <c:pt idx="20417">
                  <c:v>1.2060499999999999E-7</c:v>
                </c:pt>
                <c:pt idx="20418">
                  <c:v>1.206112E-7</c:v>
                </c:pt>
                <c:pt idx="20419">
                  <c:v>1.2061749999999999E-7</c:v>
                </c:pt>
                <c:pt idx="20420">
                  <c:v>1.2062370000000001E-7</c:v>
                </c:pt>
                <c:pt idx="20421">
                  <c:v>1.2062999999999999E-7</c:v>
                </c:pt>
                <c:pt idx="20422">
                  <c:v>1.2063620000000001E-7</c:v>
                </c:pt>
                <c:pt idx="20423">
                  <c:v>1.2064249999999999E-7</c:v>
                </c:pt>
                <c:pt idx="20424">
                  <c:v>1.2064870000000001E-7</c:v>
                </c:pt>
                <c:pt idx="20425">
                  <c:v>1.2065499999999999E-7</c:v>
                </c:pt>
                <c:pt idx="20426">
                  <c:v>1.2066120000000001E-7</c:v>
                </c:pt>
                <c:pt idx="20427">
                  <c:v>1.2066749999999999E-7</c:v>
                </c:pt>
                <c:pt idx="20428">
                  <c:v>1.2067370000000001E-7</c:v>
                </c:pt>
                <c:pt idx="20429">
                  <c:v>1.2067999999999999E-7</c:v>
                </c:pt>
                <c:pt idx="20430">
                  <c:v>1.2068620000000001E-7</c:v>
                </c:pt>
                <c:pt idx="20431">
                  <c:v>1.2069249999999999E-7</c:v>
                </c:pt>
                <c:pt idx="20432">
                  <c:v>1.2069870000000001E-7</c:v>
                </c:pt>
                <c:pt idx="20433">
                  <c:v>1.2070499999999999E-7</c:v>
                </c:pt>
                <c:pt idx="20434">
                  <c:v>1.2071120000000001E-7</c:v>
                </c:pt>
                <c:pt idx="20435">
                  <c:v>1.207175E-7</c:v>
                </c:pt>
                <c:pt idx="20436">
                  <c:v>1.2072370000000001E-7</c:v>
                </c:pt>
                <c:pt idx="20437">
                  <c:v>1.2073E-7</c:v>
                </c:pt>
                <c:pt idx="20438">
                  <c:v>1.2073619999999999E-7</c:v>
                </c:pt>
                <c:pt idx="20439">
                  <c:v>1.207425E-7</c:v>
                </c:pt>
                <c:pt idx="20440">
                  <c:v>1.2074869999999999E-7</c:v>
                </c:pt>
                <c:pt idx="20441">
                  <c:v>1.20755E-7</c:v>
                </c:pt>
                <c:pt idx="20442">
                  <c:v>1.2076119999999999E-7</c:v>
                </c:pt>
                <c:pt idx="20443">
                  <c:v>1.207675E-7</c:v>
                </c:pt>
                <c:pt idx="20444">
                  <c:v>1.2077369999999999E-7</c:v>
                </c:pt>
                <c:pt idx="20445">
                  <c:v>1.2078E-7</c:v>
                </c:pt>
                <c:pt idx="20446">
                  <c:v>1.2078619999999999E-7</c:v>
                </c:pt>
                <c:pt idx="20447">
                  <c:v>1.207925E-7</c:v>
                </c:pt>
                <c:pt idx="20448">
                  <c:v>1.2079869999999999E-7</c:v>
                </c:pt>
                <c:pt idx="20449">
                  <c:v>1.20805E-7</c:v>
                </c:pt>
                <c:pt idx="20450">
                  <c:v>1.2081119999999999E-7</c:v>
                </c:pt>
                <c:pt idx="20451">
                  <c:v>1.208175E-7</c:v>
                </c:pt>
                <c:pt idx="20452">
                  <c:v>1.2082369999999999E-7</c:v>
                </c:pt>
                <c:pt idx="20453">
                  <c:v>1.2083E-7</c:v>
                </c:pt>
                <c:pt idx="20454">
                  <c:v>1.208362E-7</c:v>
                </c:pt>
                <c:pt idx="20455">
                  <c:v>1.208425E-7</c:v>
                </c:pt>
                <c:pt idx="20456">
                  <c:v>1.208487E-7</c:v>
                </c:pt>
                <c:pt idx="20457">
                  <c:v>1.2085500000000001E-7</c:v>
                </c:pt>
                <c:pt idx="20458">
                  <c:v>1.208612E-7</c:v>
                </c:pt>
                <c:pt idx="20459">
                  <c:v>1.2086750000000001E-7</c:v>
                </c:pt>
                <c:pt idx="20460">
                  <c:v>1.208737E-7</c:v>
                </c:pt>
                <c:pt idx="20461">
                  <c:v>1.2088000000000001E-7</c:v>
                </c:pt>
                <c:pt idx="20462">
                  <c:v>1.208862E-7</c:v>
                </c:pt>
                <c:pt idx="20463">
                  <c:v>1.2089250000000001E-7</c:v>
                </c:pt>
                <c:pt idx="20464">
                  <c:v>1.208987E-7</c:v>
                </c:pt>
                <c:pt idx="20465">
                  <c:v>1.2090500000000001E-7</c:v>
                </c:pt>
                <c:pt idx="20466">
                  <c:v>1.209112E-7</c:v>
                </c:pt>
                <c:pt idx="20467">
                  <c:v>1.2091750000000001E-7</c:v>
                </c:pt>
                <c:pt idx="20468">
                  <c:v>1.209237E-7</c:v>
                </c:pt>
                <c:pt idx="20469">
                  <c:v>1.2093000000000001E-7</c:v>
                </c:pt>
                <c:pt idx="20470">
                  <c:v>1.209362E-7</c:v>
                </c:pt>
                <c:pt idx="20471">
                  <c:v>1.2094250000000001E-7</c:v>
                </c:pt>
                <c:pt idx="20472">
                  <c:v>1.209487E-7</c:v>
                </c:pt>
                <c:pt idx="20473">
                  <c:v>1.2095499999999999E-7</c:v>
                </c:pt>
                <c:pt idx="20474">
                  <c:v>1.209612E-7</c:v>
                </c:pt>
                <c:pt idx="20475">
                  <c:v>1.2096749999999999E-7</c:v>
                </c:pt>
                <c:pt idx="20476">
                  <c:v>1.2097370000000001E-7</c:v>
                </c:pt>
                <c:pt idx="20477">
                  <c:v>1.2097999999999999E-7</c:v>
                </c:pt>
                <c:pt idx="20478">
                  <c:v>1.2098620000000001E-7</c:v>
                </c:pt>
                <c:pt idx="20479">
                  <c:v>1.2099249999999999E-7</c:v>
                </c:pt>
                <c:pt idx="20480">
                  <c:v>1.2099870000000001E-7</c:v>
                </c:pt>
                <c:pt idx="20481">
                  <c:v>1.2100499999999999E-7</c:v>
                </c:pt>
                <c:pt idx="20482">
                  <c:v>1.2101120000000001E-7</c:v>
                </c:pt>
                <c:pt idx="20483">
                  <c:v>1.2101749999999999E-7</c:v>
                </c:pt>
                <c:pt idx="20484">
                  <c:v>1.2102370000000001E-7</c:v>
                </c:pt>
                <c:pt idx="20485">
                  <c:v>1.2102999999999999E-7</c:v>
                </c:pt>
                <c:pt idx="20486">
                  <c:v>1.2103620000000001E-7</c:v>
                </c:pt>
                <c:pt idx="20487">
                  <c:v>1.2104249999999999E-7</c:v>
                </c:pt>
                <c:pt idx="20488">
                  <c:v>1.2104870000000001E-7</c:v>
                </c:pt>
                <c:pt idx="20489">
                  <c:v>1.2105499999999999E-7</c:v>
                </c:pt>
                <c:pt idx="20490">
                  <c:v>1.2106120000000001E-7</c:v>
                </c:pt>
                <c:pt idx="20491">
                  <c:v>1.210675E-7</c:v>
                </c:pt>
                <c:pt idx="20492">
                  <c:v>1.2107370000000001E-7</c:v>
                </c:pt>
                <c:pt idx="20493">
                  <c:v>1.2108E-7</c:v>
                </c:pt>
                <c:pt idx="20494">
                  <c:v>1.2108619999999999E-7</c:v>
                </c:pt>
                <c:pt idx="20495">
                  <c:v>1.210925E-7</c:v>
                </c:pt>
                <c:pt idx="20496">
                  <c:v>1.2109869999999999E-7</c:v>
                </c:pt>
                <c:pt idx="20497">
                  <c:v>1.21105E-7</c:v>
                </c:pt>
                <c:pt idx="20498">
                  <c:v>1.2111119999999999E-7</c:v>
                </c:pt>
                <c:pt idx="20499">
                  <c:v>1.211175E-7</c:v>
                </c:pt>
                <c:pt idx="20500">
                  <c:v>1.2112369999999999E-7</c:v>
                </c:pt>
                <c:pt idx="20501">
                  <c:v>1.2113E-7</c:v>
                </c:pt>
                <c:pt idx="20502">
                  <c:v>1.2113619999999999E-7</c:v>
                </c:pt>
                <c:pt idx="20503">
                  <c:v>1.211425E-7</c:v>
                </c:pt>
                <c:pt idx="20504">
                  <c:v>1.2114869999999999E-7</c:v>
                </c:pt>
                <c:pt idx="20505">
                  <c:v>1.21155E-7</c:v>
                </c:pt>
                <c:pt idx="20506">
                  <c:v>1.2116119999999999E-7</c:v>
                </c:pt>
                <c:pt idx="20507">
                  <c:v>1.211675E-7</c:v>
                </c:pt>
                <c:pt idx="20508">
                  <c:v>1.2117369999999999E-7</c:v>
                </c:pt>
                <c:pt idx="20509">
                  <c:v>1.2118E-7</c:v>
                </c:pt>
                <c:pt idx="20510">
                  <c:v>1.2118619999999999E-7</c:v>
                </c:pt>
                <c:pt idx="20511">
                  <c:v>1.211925E-7</c:v>
                </c:pt>
                <c:pt idx="20512">
                  <c:v>1.211987E-7</c:v>
                </c:pt>
                <c:pt idx="20513">
                  <c:v>1.2120500000000001E-7</c:v>
                </c:pt>
                <c:pt idx="20514">
                  <c:v>1.212112E-7</c:v>
                </c:pt>
                <c:pt idx="20515">
                  <c:v>1.2121750000000001E-7</c:v>
                </c:pt>
                <c:pt idx="20516">
                  <c:v>1.212237E-7</c:v>
                </c:pt>
                <c:pt idx="20517">
                  <c:v>1.2123000000000001E-7</c:v>
                </c:pt>
                <c:pt idx="20518">
                  <c:v>1.212362E-7</c:v>
                </c:pt>
                <c:pt idx="20519">
                  <c:v>1.2124250000000001E-7</c:v>
                </c:pt>
                <c:pt idx="20520">
                  <c:v>1.212487E-7</c:v>
                </c:pt>
                <c:pt idx="20521">
                  <c:v>1.2125500000000001E-7</c:v>
                </c:pt>
                <c:pt idx="20522">
                  <c:v>1.212612E-7</c:v>
                </c:pt>
                <c:pt idx="20523">
                  <c:v>1.2126750000000001E-7</c:v>
                </c:pt>
                <c:pt idx="20524">
                  <c:v>1.212737E-7</c:v>
                </c:pt>
                <c:pt idx="20525">
                  <c:v>1.2128000000000001E-7</c:v>
                </c:pt>
                <c:pt idx="20526">
                  <c:v>1.212862E-7</c:v>
                </c:pt>
                <c:pt idx="20527">
                  <c:v>1.2129250000000001E-7</c:v>
                </c:pt>
                <c:pt idx="20528">
                  <c:v>1.212987E-7</c:v>
                </c:pt>
                <c:pt idx="20529">
                  <c:v>1.2130500000000001E-7</c:v>
                </c:pt>
                <c:pt idx="20530">
                  <c:v>1.213112E-7</c:v>
                </c:pt>
                <c:pt idx="20531">
                  <c:v>1.2131749999999999E-7</c:v>
                </c:pt>
                <c:pt idx="20532">
                  <c:v>1.2132370000000001E-7</c:v>
                </c:pt>
                <c:pt idx="20533">
                  <c:v>1.2132999999999999E-7</c:v>
                </c:pt>
                <c:pt idx="20534">
                  <c:v>1.2133620000000001E-7</c:v>
                </c:pt>
                <c:pt idx="20535">
                  <c:v>1.2134249999999999E-7</c:v>
                </c:pt>
                <c:pt idx="20536">
                  <c:v>1.2134870000000001E-7</c:v>
                </c:pt>
                <c:pt idx="20537">
                  <c:v>1.2135499999999999E-7</c:v>
                </c:pt>
                <c:pt idx="20538">
                  <c:v>1.2136120000000001E-7</c:v>
                </c:pt>
                <c:pt idx="20539">
                  <c:v>1.2136749999999999E-7</c:v>
                </c:pt>
                <c:pt idx="20540">
                  <c:v>1.2137370000000001E-7</c:v>
                </c:pt>
                <c:pt idx="20541">
                  <c:v>1.2137999999999999E-7</c:v>
                </c:pt>
                <c:pt idx="20542">
                  <c:v>1.2138620000000001E-7</c:v>
                </c:pt>
                <c:pt idx="20543">
                  <c:v>1.2139249999999999E-7</c:v>
                </c:pt>
                <c:pt idx="20544">
                  <c:v>1.2139870000000001E-7</c:v>
                </c:pt>
                <c:pt idx="20545">
                  <c:v>1.2140499999999999E-7</c:v>
                </c:pt>
                <c:pt idx="20546">
                  <c:v>1.2141120000000001E-7</c:v>
                </c:pt>
                <c:pt idx="20547">
                  <c:v>1.214175E-7</c:v>
                </c:pt>
                <c:pt idx="20548">
                  <c:v>1.2142370000000001E-7</c:v>
                </c:pt>
                <c:pt idx="20549">
                  <c:v>1.2143E-7</c:v>
                </c:pt>
                <c:pt idx="20550">
                  <c:v>1.2143619999999999E-7</c:v>
                </c:pt>
                <c:pt idx="20551">
                  <c:v>1.214425E-7</c:v>
                </c:pt>
                <c:pt idx="20552">
                  <c:v>1.2144869999999999E-7</c:v>
                </c:pt>
                <c:pt idx="20553">
                  <c:v>1.21455E-7</c:v>
                </c:pt>
                <c:pt idx="20554">
                  <c:v>1.2146119999999999E-7</c:v>
                </c:pt>
                <c:pt idx="20555">
                  <c:v>1.214675E-7</c:v>
                </c:pt>
                <c:pt idx="20556">
                  <c:v>1.2147369999999999E-7</c:v>
                </c:pt>
                <c:pt idx="20557">
                  <c:v>1.2148E-7</c:v>
                </c:pt>
                <c:pt idx="20558">
                  <c:v>1.2148619999999999E-7</c:v>
                </c:pt>
                <c:pt idx="20559">
                  <c:v>1.214925E-7</c:v>
                </c:pt>
                <c:pt idx="20560">
                  <c:v>1.2149869999999999E-7</c:v>
                </c:pt>
                <c:pt idx="20561">
                  <c:v>1.21505E-7</c:v>
                </c:pt>
                <c:pt idx="20562">
                  <c:v>1.2151119999999999E-7</c:v>
                </c:pt>
                <c:pt idx="20563">
                  <c:v>1.215175E-7</c:v>
                </c:pt>
                <c:pt idx="20564">
                  <c:v>1.2152369999999999E-7</c:v>
                </c:pt>
                <c:pt idx="20565">
                  <c:v>1.2153E-7</c:v>
                </c:pt>
                <c:pt idx="20566">
                  <c:v>1.2153619999999999E-7</c:v>
                </c:pt>
                <c:pt idx="20567">
                  <c:v>1.215425E-7</c:v>
                </c:pt>
                <c:pt idx="20568">
                  <c:v>1.215487E-7</c:v>
                </c:pt>
                <c:pt idx="20569">
                  <c:v>1.2155500000000001E-7</c:v>
                </c:pt>
                <c:pt idx="20570">
                  <c:v>1.215612E-7</c:v>
                </c:pt>
                <c:pt idx="20571">
                  <c:v>1.2156750000000001E-7</c:v>
                </c:pt>
                <c:pt idx="20572">
                  <c:v>1.215737E-7</c:v>
                </c:pt>
                <c:pt idx="20573">
                  <c:v>1.2158000000000001E-7</c:v>
                </c:pt>
                <c:pt idx="20574">
                  <c:v>1.215862E-7</c:v>
                </c:pt>
                <c:pt idx="20575">
                  <c:v>1.2159250000000001E-7</c:v>
                </c:pt>
                <c:pt idx="20576">
                  <c:v>1.215987E-7</c:v>
                </c:pt>
                <c:pt idx="20577">
                  <c:v>1.2160500000000001E-7</c:v>
                </c:pt>
                <c:pt idx="20578">
                  <c:v>1.216112E-7</c:v>
                </c:pt>
                <c:pt idx="20579">
                  <c:v>1.2161750000000001E-7</c:v>
                </c:pt>
                <c:pt idx="20580">
                  <c:v>1.216237E-7</c:v>
                </c:pt>
                <c:pt idx="20581">
                  <c:v>1.2163000000000001E-7</c:v>
                </c:pt>
                <c:pt idx="20582">
                  <c:v>1.216362E-7</c:v>
                </c:pt>
                <c:pt idx="20583">
                  <c:v>1.2164250000000001E-7</c:v>
                </c:pt>
                <c:pt idx="20584">
                  <c:v>1.216487E-7</c:v>
                </c:pt>
                <c:pt idx="20585">
                  <c:v>1.2165500000000001E-7</c:v>
                </c:pt>
                <c:pt idx="20586">
                  <c:v>1.216612E-7</c:v>
                </c:pt>
                <c:pt idx="20587">
                  <c:v>1.2166749999999999E-7</c:v>
                </c:pt>
                <c:pt idx="20588">
                  <c:v>1.2167370000000001E-7</c:v>
                </c:pt>
                <c:pt idx="20589">
                  <c:v>1.2167999999999999E-7</c:v>
                </c:pt>
                <c:pt idx="20590">
                  <c:v>1.2168620000000001E-7</c:v>
                </c:pt>
                <c:pt idx="20591">
                  <c:v>1.2169249999999999E-7</c:v>
                </c:pt>
                <c:pt idx="20592">
                  <c:v>1.2169870000000001E-7</c:v>
                </c:pt>
                <c:pt idx="20593">
                  <c:v>1.2170499999999999E-7</c:v>
                </c:pt>
                <c:pt idx="20594">
                  <c:v>1.2171120000000001E-7</c:v>
                </c:pt>
                <c:pt idx="20595">
                  <c:v>1.2171749999999999E-7</c:v>
                </c:pt>
                <c:pt idx="20596">
                  <c:v>1.2172370000000001E-7</c:v>
                </c:pt>
                <c:pt idx="20597">
                  <c:v>1.2172999999999999E-7</c:v>
                </c:pt>
                <c:pt idx="20598">
                  <c:v>1.2173620000000001E-7</c:v>
                </c:pt>
                <c:pt idx="20599">
                  <c:v>1.2174249999999999E-7</c:v>
                </c:pt>
                <c:pt idx="20600">
                  <c:v>1.2174870000000001E-7</c:v>
                </c:pt>
                <c:pt idx="20601">
                  <c:v>1.2175499999999999E-7</c:v>
                </c:pt>
                <c:pt idx="20602">
                  <c:v>1.2176120000000001E-7</c:v>
                </c:pt>
                <c:pt idx="20603">
                  <c:v>1.217675E-7</c:v>
                </c:pt>
                <c:pt idx="20604">
                  <c:v>1.2177370000000001E-7</c:v>
                </c:pt>
                <c:pt idx="20605">
                  <c:v>1.2178E-7</c:v>
                </c:pt>
                <c:pt idx="20606">
                  <c:v>1.2178619999999999E-7</c:v>
                </c:pt>
                <c:pt idx="20607">
                  <c:v>1.217925E-7</c:v>
                </c:pt>
                <c:pt idx="20608">
                  <c:v>1.2179869999999999E-7</c:v>
                </c:pt>
                <c:pt idx="20609">
                  <c:v>1.21805E-7</c:v>
                </c:pt>
                <c:pt idx="20610">
                  <c:v>1.2181119999999999E-7</c:v>
                </c:pt>
                <c:pt idx="20611">
                  <c:v>1.218175E-7</c:v>
                </c:pt>
                <c:pt idx="20612">
                  <c:v>1.2182369999999999E-7</c:v>
                </c:pt>
                <c:pt idx="20613">
                  <c:v>1.2183E-7</c:v>
                </c:pt>
                <c:pt idx="20614">
                  <c:v>1.2183619999999999E-7</c:v>
                </c:pt>
                <c:pt idx="20615">
                  <c:v>1.218425E-7</c:v>
                </c:pt>
                <c:pt idx="20616">
                  <c:v>1.2184869999999999E-7</c:v>
                </c:pt>
                <c:pt idx="20617">
                  <c:v>1.21855E-7</c:v>
                </c:pt>
                <c:pt idx="20618">
                  <c:v>1.2186119999999999E-7</c:v>
                </c:pt>
                <c:pt idx="20619">
                  <c:v>1.218675E-7</c:v>
                </c:pt>
                <c:pt idx="20620">
                  <c:v>1.2187369999999999E-7</c:v>
                </c:pt>
                <c:pt idx="20621">
                  <c:v>1.2188E-7</c:v>
                </c:pt>
                <c:pt idx="20622">
                  <c:v>1.2188619999999999E-7</c:v>
                </c:pt>
                <c:pt idx="20623">
                  <c:v>1.218925E-7</c:v>
                </c:pt>
                <c:pt idx="20624">
                  <c:v>1.218987E-7</c:v>
                </c:pt>
                <c:pt idx="20625">
                  <c:v>1.2190500000000001E-7</c:v>
                </c:pt>
                <c:pt idx="20626">
                  <c:v>1.219112E-7</c:v>
                </c:pt>
                <c:pt idx="20627">
                  <c:v>1.2191750000000001E-7</c:v>
                </c:pt>
                <c:pt idx="20628">
                  <c:v>1.219237E-7</c:v>
                </c:pt>
                <c:pt idx="20629">
                  <c:v>1.2193000000000001E-7</c:v>
                </c:pt>
                <c:pt idx="20630">
                  <c:v>1.219362E-7</c:v>
                </c:pt>
                <c:pt idx="20631">
                  <c:v>1.2194250000000001E-7</c:v>
                </c:pt>
                <c:pt idx="20632">
                  <c:v>1.219487E-7</c:v>
                </c:pt>
                <c:pt idx="20633">
                  <c:v>1.2195500000000001E-7</c:v>
                </c:pt>
                <c:pt idx="20634">
                  <c:v>1.219612E-7</c:v>
                </c:pt>
                <c:pt idx="20635">
                  <c:v>1.2196750000000001E-7</c:v>
                </c:pt>
                <c:pt idx="20636">
                  <c:v>1.219737E-7</c:v>
                </c:pt>
                <c:pt idx="20637">
                  <c:v>1.2198000000000001E-7</c:v>
                </c:pt>
                <c:pt idx="20638">
                  <c:v>1.219862E-7</c:v>
                </c:pt>
                <c:pt idx="20639">
                  <c:v>1.2199250000000001E-7</c:v>
                </c:pt>
                <c:pt idx="20640">
                  <c:v>1.219987E-7</c:v>
                </c:pt>
                <c:pt idx="20641">
                  <c:v>1.2200500000000001E-7</c:v>
                </c:pt>
                <c:pt idx="20642">
                  <c:v>1.220112E-7</c:v>
                </c:pt>
                <c:pt idx="20643">
                  <c:v>1.2201749999999999E-7</c:v>
                </c:pt>
                <c:pt idx="20644">
                  <c:v>1.220237E-7</c:v>
                </c:pt>
                <c:pt idx="20645">
                  <c:v>1.2202999999999999E-7</c:v>
                </c:pt>
                <c:pt idx="20646">
                  <c:v>1.2203620000000001E-7</c:v>
                </c:pt>
                <c:pt idx="20647">
                  <c:v>1.2204249999999999E-7</c:v>
                </c:pt>
                <c:pt idx="20648">
                  <c:v>1.2204870000000001E-7</c:v>
                </c:pt>
                <c:pt idx="20649">
                  <c:v>1.2205499999999999E-7</c:v>
                </c:pt>
                <c:pt idx="20650">
                  <c:v>1.2206120000000001E-7</c:v>
                </c:pt>
                <c:pt idx="20651">
                  <c:v>1.2206749999999999E-7</c:v>
                </c:pt>
                <c:pt idx="20652">
                  <c:v>1.2207370000000001E-7</c:v>
                </c:pt>
                <c:pt idx="20653">
                  <c:v>1.2207999999999999E-7</c:v>
                </c:pt>
                <c:pt idx="20654">
                  <c:v>1.2208620000000001E-7</c:v>
                </c:pt>
                <c:pt idx="20655">
                  <c:v>1.2209249999999999E-7</c:v>
                </c:pt>
                <c:pt idx="20656">
                  <c:v>1.2209870000000001E-7</c:v>
                </c:pt>
                <c:pt idx="20657">
                  <c:v>1.2210499999999999E-7</c:v>
                </c:pt>
                <c:pt idx="20658">
                  <c:v>1.2211120000000001E-7</c:v>
                </c:pt>
                <c:pt idx="20659">
                  <c:v>1.2211749999999999E-7</c:v>
                </c:pt>
                <c:pt idx="20660">
                  <c:v>1.2212370000000001E-7</c:v>
                </c:pt>
                <c:pt idx="20661">
                  <c:v>1.2213E-7</c:v>
                </c:pt>
                <c:pt idx="20662">
                  <c:v>1.2213619999999999E-7</c:v>
                </c:pt>
                <c:pt idx="20663">
                  <c:v>1.221425E-7</c:v>
                </c:pt>
                <c:pt idx="20664">
                  <c:v>1.2214869999999999E-7</c:v>
                </c:pt>
                <c:pt idx="20665">
                  <c:v>1.22155E-7</c:v>
                </c:pt>
                <c:pt idx="20666">
                  <c:v>1.2216119999999999E-7</c:v>
                </c:pt>
                <c:pt idx="20667">
                  <c:v>1.221675E-7</c:v>
                </c:pt>
                <c:pt idx="20668">
                  <c:v>1.2217369999999999E-7</c:v>
                </c:pt>
                <c:pt idx="20669">
                  <c:v>1.2218E-7</c:v>
                </c:pt>
                <c:pt idx="20670">
                  <c:v>1.2218619999999999E-7</c:v>
                </c:pt>
                <c:pt idx="20671">
                  <c:v>1.221925E-7</c:v>
                </c:pt>
                <c:pt idx="20672">
                  <c:v>1.2219869999999999E-7</c:v>
                </c:pt>
                <c:pt idx="20673">
                  <c:v>1.22205E-7</c:v>
                </c:pt>
                <c:pt idx="20674">
                  <c:v>1.2221119999999999E-7</c:v>
                </c:pt>
                <c:pt idx="20675">
                  <c:v>1.222175E-7</c:v>
                </c:pt>
                <c:pt idx="20676">
                  <c:v>1.2222369999999999E-7</c:v>
                </c:pt>
                <c:pt idx="20677">
                  <c:v>1.2223E-7</c:v>
                </c:pt>
                <c:pt idx="20678">
                  <c:v>1.2223619999999999E-7</c:v>
                </c:pt>
                <c:pt idx="20679">
                  <c:v>1.222425E-7</c:v>
                </c:pt>
                <c:pt idx="20680">
                  <c:v>1.222487E-7</c:v>
                </c:pt>
                <c:pt idx="20681">
                  <c:v>1.2225500000000001E-7</c:v>
                </c:pt>
                <c:pt idx="20682">
                  <c:v>1.222612E-7</c:v>
                </c:pt>
                <c:pt idx="20683">
                  <c:v>1.2226750000000001E-7</c:v>
                </c:pt>
                <c:pt idx="20684">
                  <c:v>1.222737E-7</c:v>
                </c:pt>
                <c:pt idx="20685">
                  <c:v>1.2228000000000001E-7</c:v>
                </c:pt>
                <c:pt idx="20686">
                  <c:v>1.222862E-7</c:v>
                </c:pt>
                <c:pt idx="20687">
                  <c:v>1.2229250000000001E-7</c:v>
                </c:pt>
                <c:pt idx="20688">
                  <c:v>1.222987E-7</c:v>
                </c:pt>
                <c:pt idx="20689">
                  <c:v>1.2230500000000001E-7</c:v>
                </c:pt>
                <c:pt idx="20690">
                  <c:v>1.223112E-7</c:v>
                </c:pt>
                <c:pt idx="20691">
                  <c:v>1.2231750000000001E-7</c:v>
                </c:pt>
                <c:pt idx="20692">
                  <c:v>1.223237E-7</c:v>
                </c:pt>
                <c:pt idx="20693">
                  <c:v>1.2233000000000001E-7</c:v>
                </c:pt>
                <c:pt idx="20694">
                  <c:v>1.223362E-7</c:v>
                </c:pt>
                <c:pt idx="20695">
                  <c:v>1.2234250000000001E-7</c:v>
                </c:pt>
                <c:pt idx="20696">
                  <c:v>1.223487E-7</c:v>
                </c:pt>
                <c:pt idx="20697">
                  <c:v>1.2235500000000001E-7</c:v>
                </c:pt>
                <c:pt idx="20698">
                  <c:v>1.223612E-7</c:v>
                </c:pt>
                <c:pt idx="20699">
                  <c:v>1.2236749999999999E-7</c:v>
                </c:pt>
                <c:pt idx="20700">
                  <c:v>1.223737E-7</c:v>
                </c:pt>
                <c:pt idx="20701">
                  <c:v>1.2237999999999999E-7</c:v>
                </c:pt>
                <c:pt idx="20702">
                  <c:v>1.2238620000000001E-7</c:v>
                </c:pt>
                <c:pt idx="20703">
                  <c:v>1.2239249999999999E-7</c:v>
                </c:pt>
                <c:pt idx="20704">
                  <c:v>1.2239870000000001E-7</c:v>
                </c:pt>
                <c:pt idx="20705">
                  <c:v>1.2240499999999999E-7</c:v>
                </c:pt>
                <c:pt idx="20706">
                  <c:v>1.2241120000000001E-7</c:v>
                </c:pt>
                <c:pt idx="20707">
                  <c:v>1.2241749999999999E-7</c:v>
                </c:pt>
                <c:pt idx="20708">
                  <c:v>1.2242370000000001E-7</c:v>
                </c:pt>
                <c:pt idx="20709">
                  <c:v>1.2242999999999999E-7</c:v>
                </c:pt>
                <c:pt idx="20710">
                  <c:v>1.2243620000000001E-7</c:v>
                </c:pt>
                <c:pt idx="20711">
                  <c:v>1.2244249999999999E-7</c:v>
                </c:pt>
                <c:pt idx="20712">
                  <c:v>1.2244870000000001E-7</c:v>
                </c:pt>
                <c:pt idx="20713">
                  <c:v>1.2245499999999999E-7</c:v>
                </c:pt>
                <c:pt idx="20714">
                  <c:v>1.2246120000000001E-7</c:v>
                </c:pt>
                <c:pt idx="20715">
                  <c:v>1.2246749999999999E-7</c:v>
                </c:pt>
                <c:pt idx="20716">
                  <c:v>1.2247370000000001E-7</c:v>
                </c:pt>
                <c:pt idx="20717">
                  <c:v>1.2248E-7</c:v>
                </c:pt>
                <c:pt idx="20718">
                  <c:v>1.2248620000000001E-7</c:v>
                </c:pt>
                <c:pt idx="20719">
                  <c:v>1.224925E-7</c:v>
                </c:pt>
                <c:pt idx="20720">
                  <c:v>1.2249869999999999E-7</c:v>
                </c:pt>
                <c:pt idx="20721">
                  <c:v>1.22505E-7</c:v>
                </c:pt>
                <c:pt idx="20722">
                  <c:v>1.2251119999999999E-7</c:v>
                </c:pt>
                <c:pt idx="20723">
                  <c:v>1.225175E-7</c:v>
                </c:pt>
                <c:pt idx="20724">
                  <c:v>1.2252369999999999E-7</c:v>
                </c:pt>
                <c:pt idx="20725">
                  <c:v>1.2253E-7</c:v>
                </c:pt>
                <c:pt idx="20726">
                  <c:v>1.2253619999999999E-7</c:v>
                </c:pt>
                <c:pt idx="20727">
                  <c:v>1.225425E-7</c:v>
                </c:pt>
                <c:pt idx="20728">
                  <c:v>1.2254869999999999E-7</c:v>
                </c:pt>
                <c:pt idx="20729">
                  <c:v>1.22555E-7</c:v>
                </c:pt>
                <c:pt idx="20730">
                  <c:v>1.2256119999999999E-7</c:v>
                </c:pt>
                <c:pt idx="20731">
                  <c:v>1.225675E-7</c:v>
                </c:pt>
                <c:pt idx="20732">
                  <c:v>1.2257369999999999E-7</c:v>
                </c:pt>
                <c:pt idx="20733">
                  <c:v>1.2258E-7</c:v>
                </c:pt>
                <c:pt idx="20734">
                  <c:v>1.2258619999999999E-7</c:v>
                </c:pt>
                <c:pt idx="20735">
                  <c:v>1.225925E-7</c:v>
                </c:pt>
                <c:pt idx="20736">
                  <c:v>1.225987E-7</c:v>
                </c:pt>
                <c:pt idx="20737">
                  <c:v>1.22605E-7</c:v>
                </c:pt>
                <c:pt idx="20738">
                  <c:v>1.226112E-7</c:v>
                </c:pt>
                <c:pt idx="20739">
                  <c:v>1.2261750000000001E-7</c:v>
                </c:pt>
                <c:pt idx="20740">
                  <c:v>1.226237E-7</c:v>
                </c:pt>
                <c:pt idx="20741">
                  <c:v>1.2263000000000001E-7</c:v>
                </c:pt>
                <c:pt idx="20742">
                  <c:v>1.226362E-7</c:v>
                </c:pt>
                <c:pt idx="20743">
                  <c:v>1.2264250000000001E-7</c:v>
                </c:pt>
                <c:pt idx="20744">
                  <c:v>1.226487E-7</c:v>
                </c:pt>
                <c:pt idx="20745">
                  <c:v>1.2265500000000001E-7</c:v>
                </c:pt>
                <c:pt idx="20746">
                  <c:v>1.226612E-7</c:v>
                </c:pt>
                <c:pt idx="20747">
                  <c:v>1.2266750000000001E-7</c:v>
                </c:pt>
                <c:pt idx="20748">
                  <c:v>1.226737E-7</c:v>
                </c:pt>
                <c:pt idx="20749">
                  <c:v>1.2268000000000001E-7</c:v>
                </c:pt>
                <c:pt idx="20750">
                  <c:v>1.226862E-7</c:v>
                </c:pt>
                <c:pt idx="20751">
                  <c:v>1.2269250000000001E-7</c:v>
                </c:pt>
                <c:pt idx="20752">
                  <c:v>1.226987E-7</c:v>
                </c:pt>
                <c:pt idx="20753">
                  <c:v>1.2270500000000001E-7</c:v>
                </c:pt>
                <c:pt idx="20754">
                  <c:v>1.227112E-7</c:v>
                </c:pt>
                <c:pt idx="20755">
                  <c:v>1.2271749999999999E-7</c:v>
                </c:pt>
                <c:pt idx="20756">
                  <c:v>1.227237E-7</c:v>
                </c:pt>
                <c:pt idx="20757">
                  <c:v>1.2272999999999999E-7</c:v>
                </c:pt>
                <c:pt idx="20758">
                  <c:v>1.2273620000000001E-7</c:v>
                </c:pt>
                <c:pt idx="20759">
                  <c:v>1.2274249999999999E-7</c:v>
                </c:pt>
                <c:pt idx="20760">
                  <c:v>1.2274870000000001E-7</c:v>
                </c:pt>
                <c:pt idx="20761">
                  <c:v>1.2275499999999999E-7</c:v>
                </c:pt>
                <c:pt idx="20762">
                  <c:v>1.2276120000000001E-7</c:v>
                </c:pt>
                <c:pt idx="20763">
                  <c:v>1.2276749999999999E-7</c:v>
                </c:pt>
                <c:pt idx="20764">
                  <c:v>1.2277370000000001E-7</c:v>
                </c:pt>
                <c:pt idx="20765">
                  <c:v>1.2277999999999999E-7</c:v>
                </c:pt>
                <c:pt idx="20766">
                  <c:v>1.2278620000000001E-7</c:v>
                </c:pt>
                <c:pt idx="20767">
                  <c:v>1.2279249999999999E-7</c:v>
                </c:pt>
                <c:pt idx="20768">
                  <c:v>1.2279870000000001E-7</c:v>
                </c:pt>
                <c:pt idx="20769">
                  <c:v>1.2280499999999999E-7</c:v>
                </c:pt>
                <c:pt idx="20770">
                  <c:v>1.2281120000000001E-7</c:v>
                </c:pt>
                <c:pt idx="20771">
                  <c:v>1.2281749999999999E-7</c:v>
                </c:pt>
                <c:pt idx="20772">
                  <c:v>1.2282370000000001E-7</c:v>
                </c:pt>
                <c:pt idx="20773">
                  <c:v>1.2283E-7</c:v>
                </c:pt>
                <c:pt idx="20774">
                  <c:v>1.2283620000000001E-7</c:v>
                </c:pt>
                <c:pt idx="20775">
                  <c:v>1.228425E-7</c:v>
                </c:pt>
                <c:pt idx="20776">
                  <c:v>1.2284869999999999E-7</c:v>
                </c:pt>
                <c:pt idx="20777">
                  <c:v>1.22855E-7</c:v>
                </c:pt>
                <c:pt idx="20778">
                  <c:v>1.2286119999999999E-7</c:v>
                </c:pt>
                <c:pt idx="20779">
                  <c:v>1.228675E-7</c:v>
                </c:pt>
                <c:pt idx="20780">
                  <c:v>1.2287369999999999E-7</c:v>
                </c:pt>
                <c:pt idx="20781">
                  <c:v>1.2288E-7</c:v>
                </c:pt>
                <c:pt idx="20782">
                  <c:v>1.2288619999999999E-7</c:v>
                </c:pt>
                <c:pt idx="20783">
                  <c:v>1.228925E-7</c:v>
                </c:pt>
                <c:pt idx="20784">
                  <c:v>1.2289869999999999E-7</c:v>
                </c:pt>
                <c:pt idx="20785">
                  <c:v>1.22905E-7</c:v>
                </c:pt>
                <c:pt idx="20786">
                  <c:v>1.2291119999999999E-7</c:v>
                </c:pt>
                <c:pt idx="20787">
                  <c:v>1.229175E-7</c:v>
                </c:pt>
                <c:pt idx="20788">
                  <c:v>1.2292369999999999E-7</c:v>
                </c:pt>
                <c:pt idx="20789">
                  <c:v>1.2293E-7</c:v>
                </c:pt>
                <c:pt idx="20790">
                  <c:v>1.2293619999999999E-7</c:v>
                </c:pt>
                <c:pt idx="20791">
                  <c:v>1.229425E-7</c:v>
                </c:pt>
                <c:pt idx="20792">
                  <c:v>1.229487E-7</c:v>
                </c:pt>
                <c:pt idx="20793">
                  <c:v>1.22955E-7</c:v>
                </c:pt>
                <c:pt idx="20794">
                  <c:v>1.229612E-7</c:v>
                </c:pt>
                <c:pt idx="20795">
                  <c:v>1.2296750000000001E-7</c:v>
                </c:pt>
                <c:pt idx="20796">
                  <c:v>1.229737E-7</c:v>
                </c:pt>
                <c:pt idx="20797">
                  <c:v>1.2298000000000001E-7</c:v>
                </c:pt>
                <c:pt idx="20798">
                  <c:v>1.229862E-7</c:v>
                </c:pt>
                <c:pt idx="20799">
                  <c:v>1.2299250000000001E-7</c:v>
                </c:pt>
                <c:pt idx="20800">
                  <c:v>1.229987E-7</c:v>
                </c:pt>
                <c:pt idx="20801">
                  <c:v>1.2300500000000001E-7</c:v>
                </c:pt>
                <c:pt idx="20802">
                  <c:v>1.230112E-7</c:v>
                </c:pt>
                <c:pt idx="20803">
                  <c:v>1.2301750000000001E-7</c:v>
                </c:pt>
                <c:pt idx="20804">
                  <c:v>1.230237E-7</c:v>
                </c:pt>
                <c:pt idx="20805">
                  <c:v>1.2303000000000001E-7</c:v>
                </c:pt>
                <c:pt idx="20806">
                  <c:v>1.230362E-7</c:v>
                </c:pt>
                <c:pt idx="20807">
                  <c:v>1.2304250000000001E-7</c:v>
                </c:pt>
                <c:pt idx="20808">
                  <c:v>1.230487E-7</c:v>
                </c:pt>
                <c:pt idx="20809">
                  <c:v>1.2305500000000001E-7</c:v>
                </c:pt>
                <c:pt idx="20810">
                  <c:v>1.230612E-7</c:v>
                </c:pt>
                <c:pt idx="20811">
                  <c:v>1.2306749999999999E-7</c:v>
                </c:pt>
                <c:pt idx="20812">
                  <c:v>1.230737E-7</c:v>
                </c:pt>
                <c:pt idx="20813">
                  <c:v>1.2307999999999999E-7</c:v>
                </c:pt>
                <c:pt idx="20814">
                  <c:v>1.2308620000000001E-7</c:v>
                </c:pt>
                <c:pt idx="20815">
                  <c:v>1.2309249999999999E-7</c:v>
                </c:pt>
                <c:pt idx="20816">
                  <c:v>1.2309870000000001E-7</c:v>
                </c:pt>
                <c:pt idx="20817">
                  <c:v>1.2310499999999999E-7</c:v>
                </c:pt>
                <c:pt idx="20818">
                  <c:v>1.2311120000000001E-7</c:v>
                </c:pt>
                <c:pt idx="20819">
                  <c:v>1.2311749999999999E-7</c:v>
                </c:pt>
                <c:pt idx="20820">
                  <c:v>1.2312370000000001E-7</c:v>
                </c:pt>
                <c:pt idx="20821">
                  <c:v>1.2312999999999999E-7</c:v>
                </c:pt>
                <c:pt idx="20822">
                  <c:v>1.2313620000000001E-7</c:v>
                </c:pt>
                <c:pt idx="20823">
                  <c:v>1.2314249999999999E-7</c:v>
                </c:pt>
                <c:pt idx="20824">
                  <c:v>1.2314870000000001E-7</c:v>
                </c:pt>
                <c:pt idx="20825">
                  <c:v>1.2315499999999999E-7</c:v>
                </c:pt>
                <c:pt idx="20826">
                  <c:v>1.2316120000000001E-7</c:v>
                </c:pt>
                <c:pt idx="20827">
                  <c:v>1.2316749999999999E-7</c:v>
                </c:pt>
                <c:pt idx="20828">
                  <c:v>1.2317370000000001E-7</c:v>
                </c:pt>
                <c:pt idx="20829">
                  <c:v>1.2318E-7</c:v>
                </c:pt>
                <c:pt idx="20830">
                  <c:v>1.2318620000000001E-7</c:v>
                </c:pt>
                <c:pt idx="20831">
                  <c:v>1.231925E-7</c:v>
                </c:pt>
                <c:pt idx="20832">
                  <c:v>1.2319869999999999E-7</c:v>
                </c:pt>
                <c:pt idx="20833">
                  <c:v>1.23205E-7</c:v>
                </c:pt>
                <c:pt idx="20834">
                  <c:v>1.2321119999999999E-7</c:v>
                </c:pt>
                <c:pt idx="20835">
                  <c:v>1.232175E-7</c:v>
                </c:pt>
                <c:pt idx="20836">
                  <c:v>1.2322369999999999E-7</c:v>
                </c:pt>
                <c:pt idx="20837">
                  <c:v>1.2323E-7</c:v>
                </c:pt>
                <c:pt idx="20838">
                  <c:v>1.2323619999999999E-7</c:v>
                </c:pt>
                <c:pt idx="20839">
                  <c:v>1.232425E-7</c:v>
                </c:pt>
                <c:pt idx="20840">
                  <c:v>1.2324869999999999E-7</c:v>
                </c:pt>
                <c:pt idx="20841">
                  <c:v>1.23255E-7</c:v>
                </c:pt>
                <c:pt idx="20842">
                  <c:v>1.2326119999999999E-7</c:v>
                </c:pt>
                <c:pt idx="20843">
                  <c:v>1.232675E-7</c:v>
                </c:pt>
                <c:pt idx="20844">
                  <c:v>1.2327369999999999E-7</c:v>
                </c:pt>
                <c:pt idx="20845">
                  <c:v>1.2328E-7</c:v>
                </c:pt>
                <c:pt idx="20846">
                  <c:v>1.2328619999999999E-7</c:v>
                </c:pt>
                <c:pt idx="20847">
                  <c:v>1.232925E-7</c:v>
                </c:pt>
                <c:pt idx="20848">
                  <c:v>1.2329869999999999E-7</c:v>
                </c:pt>
                <c:pt idx="20849">
                  <c:v>1.23305E-7</c:v>
                </c:pt>
                <c:pt idx="20850">
                  <c:v>1.233112E-7</c:v>
                </c:pt>
                <c:pt idx="20851">
                  <c:v>1.2331739999999999E-7</c:v>
                </c:pt>
                <c:pt idx="20852">
                  <c:v>1.233237E-7</c:v>
                </c:pt>
                <c:pt idx="20853">
                  <c:v>1.2332989999999999E-7</c:v>
                </c:pt>
                <c:pt idx="20854">
                  <c:v>1.233362E-7</c:v>
                </c:pt>
                <c:pt idx="20855">
                  <c:v>1.2334239999999999E-7</c:v>
                </c:pt>
                <c:pt idx="20856">
                  <c:v>1.233487E-7</c:v>
                </c:pt>
                <c:pt idx="20857">
                  <c:v>1.2335489999999999E-7</c:v>
                </c:pt>
                <c:pt idx="20858">
                  <c:v>1.233612E-7</c:v>
                </c:pt>
                <c:pt idx="20859">
                  <c:v>1.2336739999999999E-7</c:v>
                </c:pt>
                <c:pt idx="20860">
                  <c:v>1.233737E-7</c:v>
                </c:pt>
                <c:pt idx="20861">
                  <c:v>1.2337989999999999E-7</c:v>
                </c:pt>
                <c:pt idx="20862">
                  <c:v>1.233862E-7</c:v>
                </c:pt>
                <c:pt idx="20863">
                  <c:v>1.2339239999999999E-7</c:v>
                </c:pt>
                <c:pt idx="20864">
                  <c:v>1.233987E-7</c:v>
                </c:pt>
                <c:pt idx="20865">
                  <c:v>1.2340489999999999E-7</c:v>
                </c:pt>
                <c:pt idx="20866">
                  <c:v>1.234112E-7</c:v>
                </c:pt>
                <c:pt idx="20867">
                  <c:v>1.2341739999999999E-7</c:v>
                </c:pt>
                <c:pt idx="20868">
                  <c:v>1.234237E-7</c:v>
                </c:pt>
                <c:pt idx="20869">
                  <c:v>1.234299E-7</c:v>
                </c:pt>
                <c:pt idx="20870">
                  <c:v>1.2343620000000001E-7</c:v>
                </c:pt>
                <c:pt idx="20871">
                  <c:v>1.234424E-7</c:v>
                </c:pt>
                <c:pt idx="20872">
                  <c:v>1.2344870000000001E-7</c:v>
                </c:pt>
                <c:pt idx="20873">
                  <c:v>1.234549E-7</c:v>
                </c:pt>
                <c:pt idx="20874">
                  <c:v>1.2346120000000001E-7</c:v>
                </c:pt>
                <c:pt idx="20875">
                  <c:v>1.234674E-7</c:v>
                </c:pt>
                <c:pt idx="20876">
                  <c:v>1.2347370000000001E-7</c:v>
                </c:pt>
                <c:pt idx="20877">
                  <c:v>1.234799E-7</c:v>
                </c:pt>
                <c:pt idx="20878">
                  <c:v>1.2348620000000001E-7</c:v>
                </c:pt>
                <c:pt idx="20879">
                  <c:v>1.234924E-7</c:v>
                </c:pt>
                <c:pt idx="20880">
                  <c:v>1.2349870000000001E-7</c:v>
                </c:pt>
                <c:pt idx="20881">
                  <c:v>1.235049E-7</c:v>
                </c:pt>
                <c:pt idx="20882">
                  <c:v>1.2351120000000001E-7</c:v>
                </c:pt>
                <c:pt idx="20883">
                  <c:v>1.235174E-7</c:v>
                </c:pt>
                <c:pt idx="20884">
                  <c:v>1.2352370000000001E-7</c:v>
                </c:pt>
                <c:pt idx="20885">
                  <c:v>1.235299E-7</c:v>
                </c:pt>
                <c:pt idx="20886">
                  <c:v>1.2353620000000001E-7</c:v>
                </c:pt>
                <c:pt idx="20887">
                  <c:v>1.235424E-7</c:v>
                </c:pt>
                <c:pt idx="20888">
                  <c:v>1.2354869999999999E-7</c:v>
                </c:pt>
                <c:pt idx="20889">
                  <c:v>1.235549E-7</c:v>
                </c:pt>
                <c:pt idx="20890">
                  <c:v>1.2356119999999999E-7</c:v>
                </c:pt>
                <c:pt idx="20891">
                  <c:v>1.2356740000000001E-7</c:v>
                </c:pt>
                <c:pt idx="20892">
                  <c:v>1.2357369999999999E-7</c:v>
                </c:pt>
                <c:pt idx="20893">
                  <c:v>1.2357990000000001E-7</c:v>
                </c:pt>
                <c:pt idx="20894">
                  <c:v>1.2358619999999999E-7</c:v>
                </c:pt>
                <c:pt idx="20895">
                  <c:v>1.2359240000000001E-7</c:v>
                </c:pt>
                <c:pt idx="20896">
                  <c:v>1.2359869999999999E-7</c:v>
                </c:pt>
                <c:pt idx="20897">
                  <c:v>1.2360490000000001E-7</c:v>
                </c:pt>
                <c:pt idx="20898">
                  <c:v>1.2361119999999999E-7</c:v>
                </c:pt>
                <c:pt idx="20899">
                  <c:v>1.2361740000000001E-7</c:v>
                </c:pt>
                <c:pt idx="20900">
                  <c:v>1.2362369999999999E-7</c:v>
                </c:pt>
                <c:pt idx="20901">
                  <c:v>1.2362990000000001E-7</c:v>
                </c:pt>
                <c:pt idx="20902">
                  <c:v>1.2363619999999999E-7</c:v>
                </c:pt>
                <c:pt idx="20903">
                  <c:v>1.2364240000000001E-7</c:v>
                </c:pt>
                <c:pt idx="20904">
                  <c:v>1.2364869999999999E-7</c:v>
                </c:pt>
                <c:pt idx="20905">
                  <c:v>1.2365490000000001E-7</c:v>
                </c:pt>
                <c:pt idx="20906">
                  <c:v>1.236612E-7</c:v>
                </c:pt>
                <c:pt idx="20907">
                  <c:v>1.2366739999999999E-7</c:v>
                </c:pt>
                <c:pt idx="20908">
                  <c:v>1.236737E-7</c:v>
                </c:pt>
                <c:pt idx="20909">
                  <c:v>1.2367989999999999E-7</c:v>
                </c:pt>
                <c:pt idx="20910">
                  <c:v>1.236862E-7</c:v>
                </c:pt>
                <c:pt idx="20911">
                  <c:v>1.2369239999999999E-7</c:v>
                </c:pt>
                <c:pt idx="20912">
                  <c:v>1.236987E-7</c:v>
                </c:pt>
                <c:pt idx="20913">
                  <c:v>1.2370489999999999E-7</c:v>
                </c:pt>
                <c:pt idx="20914">
                  <c:v>1.237112E-7</c:v>
                </c:pt>
                <c:pt idx="20915">
                  <c:v>1.2371739999999999E-7</c:v>
                </c:pt>
                <c:pt idx="20916">
                  <c:v>1.237237E-7</c:v>
                </c:pt>
                <c:pt idx="20917">
                  <c:v>1.2372989999999999E-7</c:v>
                </c:pt>
                <c:pt idx="20918">
                  <c:v>1.237362E-7</c:v>
                </c:pt>
                <c:pt idx="20919">
                  <c:v>1.2374239999999999E-7</c:v>
                </c:pt>
                <c:pt idx="20920">
                  <c:v>1.237487E-7</c:v>
                </c:pt>
                <c:pt idx="20921">
                  <c:v>1.2375489999999999E-7</c:v>
                </c:pt>
                <c:pt idx="20922">
                  <c:v>1.237612E-7</c:v>
                </c:pt>
                <c:pt idx="20923">
                  <c:v>1.2376739999999999E-7</c:v>
                </c:pt>
                <c:pt idx="20924">
                  <c:v>1.237737E-7</c:v>
                </c:pt>
                <c:pt idx="20925">
                  <c:v>1.237799E-7</c:v>
                </c:pt>
                <c:pt idx="20926">
                  <c:v>1.2378620000000001E-7</c:v>
                </c:pt>
                <c:pt idx="20927">
                  <c:v>1.237924E-7</c:v>
                </c:pt>
                <c:pt idx="20928">
                  <c:v>1.2379870000000001E-7</c:v>
                </c:pt>
                <c:pt idx="20929">
                  <c:v>1.238049E-7</c:v>
                </c:pt>
                <c:pt idx="20930">
                  <c:v>1.2381120000000001E-7</c:v>
                </c:pt>
                <c:pt idx="20931">
                  <c:v>1.238174E-7</c:v>
                </c:pt>
                <c:pt idx="20932">
                  <c:v>1.2382370000000001E-7</c:v>
                </c:pt>
                <c:pt idx="20933">
                  <c:v>1.238299E-7</c:v>
                </c:pt>
                <c:pt idx="20934">
                  <c:v>1.2383620000000001E-7</c:v>
                </c:pt>
                <c:pt idx="20935">
                  <c:v>1.238424E-7</c:v>
                </c:pt>
                <c:pt idx="20936">
                  <c:v>1.2384870000000001E-7</c:v>
                </c:pt>
                <c:pt idx="20937">
                  <c:v>1.238549E-7</c:v>
                </c:pt>
                <c:pt idx="20938">
                  <c:v>1.2386120000000001E-7</c:v>
                </c:pt>
                <c:pt idx="20939">
                  <c:v>1.238674E-7</c:v>
                </c:pt>
                <c:pt idx="20940">
                  <c:v>1.2387370000000001E-7</c:v>
                </c:pt>
                <c:pt idx="20941">
                  <c:v>1.238799E-7</c:v>
                </c:pt>
                <c:pt idx="20942">
                  <c:v>1.2388620000000001E-7</c:v>
                </c:pt>
                <c:pt idx="20943">
                  <c:v>1.238924E-7</c:v>
                </c:pt>
                <c:pt idx="20944">
                  <c:v>1.2389869999999999E-7</c:v>
                </c:pt>
                <c:pt idx="20945">
                  <c:v>1.239049E-7</c:v>
                </c:pt>
                <c:pt idx="20946">
                  <c:v>1.2391119999999999E-7</c:v>
                </c:pt>
                <c:pt idx="20947">
                  <c:v>1.2391740000000001E-7</c:v>
                </c:pt>
                <c:pt idx="20948">
                  <c:v>1.2392369999999999E-7</c:v>
                </c:pt>
                <c:pt idx="20949">
                  <c:v>1.2392990000000001E-7</c:v>
                </c:pt>
                <c:pt idx="20950">
                  <c:v>1.2393619999999999E-7</c:v>
                </c:pt>
                <c:pt idx="20951">
                  <c:v>1.2394240000000001E-7</c:v>
                </c:pt>
                <c:pt idx="20952">
                  <c:v>1.2394869999999999E-7</c:v>
                </c:pt>
                <c:pt idx="20953">
                  <c:v>1.2395490000000001E-7</c:v>
                </c:pt>
                <c:pt idx="20954">
                  <c:v>1.2396119999999999E-7</c:v>
                </c:pt>
                <c:pt idx="20955">
                  <c:v>1.2396740000000001E-7</c:v>
                </c:pt>
                <c:pt idx="20956">
                  <c:v>1.2397369999999999E-7</c:v>
                </c:pt>
                <c:pt idx="20957">
                  <c:v>1.2397990000000001E-7</c:v>
                </c:pt>
                <c:pt idx="20958">
                  <c:v>1.2398619999999999E-7</c:v>
                </c:pt>
                <c:pt idx="20959">
                  <c:v>1.2399240000000001E-7</c:v>
                </c:pt>
                <c:pt idx="20960">
                  <c:v>1.2399869999999999E-7</c:v>
                </c:pt>
                <c:pt idx="20961">
                  <c:v>1.2400490000000001E-7</c:v>
                </c:pt>
                <c:pt idx="20962">
                  <c:v>1.240112E-7</c:v>
                </c:pt>
                <c:pt idx="20963">
                  <c:v>1.2401740000000001E-7</c:v>
                </c:pt>
                <c:pt idx="20964">
                  <c:v>1.240237E-7</c:v>
                </c:pt>
                <c:pt idx="20965">
                  <c:v>1.2402989999999999E-7</c:v>
                </c:pt>
                <c:pt idx="20966">
                  <c:v>1.240362E-7</c:v>
                </c:pt>
                <c:pt idx="20967">
                  <c:v>1.2404239999999999E-7</c:v>
                </c:pt>
                <c:pt idx="20968">
                  <c:v>1.240487E-7</c:v>
                </c:pt>
                <c:pt idx="20969">
                  <c:v>1.2405489999999999E-7</c:v>
                </c:pt>
                <c:pt idx="20970">
                  <c:v>1.240612E-7</c:v>
                </c:pt>
                <c:pt idx="20971">
                  <c:v>1.2406739999999999E-7</c:v>
                </c:pt>
                <c:pt idx="20972">
                  <c:v>1.240737E-7</c:v>
                </c:pt>
                <c:pt idx="20973">
                  <c:v>1.2407989999999999E-7</c:v>
                </c:pt>
                <c:pt idx="20974">
                  <c:v>1.240862E-7</c:v>
                </c:pt>
                <c:pt idx="20975">
                  <c:v>1.2409239999999999E-7</c:v>
                </c:pt>
                <c:pt idx="20976">
                  <c:v>1.240987E-7</c:v>
                </c:pt>
                <c:pt idx="20977">
                  <c:v>1.2410489999999999E-7</c:v>
                </c:pt>
                <c:pt idx="20978">
                  <c:v>1.241112E-7</c:v>
                </c:pt>
                <c:pt idx="20979">
                  <c:v>1.2411739999999999E-7</c:v>
                </c:pt>
                <c:pt idx="20980">
                  <c:v>1.241237E-7</c:v>
                </c:pt>
                <c:pt idx="20981">
                  <c:v>1.241299E-7</c:v>
                </c:pt>
                <c:pt idx="20982">
                  <c:v>1.241362E-7</c:v>
                </c:pt>
                <c:pt idx="20983">
                  <c:v>1.241424E-7</c:v>
                </c:pt>
                <c:pt idx="20984">
                  <c:v>1.2414870000000001E-7</c:v>
                </c:pt>
                <c:pt idx="20985">
                  <c:v>1.241549E-7</c:v>
                </c:pt>
                <c:pt idx="20986">
                  <c:v>1.2416120000000001E-7</c:v>
                </c:pt>
                <c:pt idx="20987">
                  <c:v>1.241674E-7</c:v>
                </c:pt>
                <c:pt idx="20988">
                  <c:v>1.2417370000000001E-7</c:v>
                </c:pt>
                <c:pt idx="20989">
                  <c:v>1.241799E-7</c:v>
                </c:pt>
                <c:pt idx="20990">
                  <c:v>1.2418620000000001E-7</c:v>
                </c:pt>
                <c:pt idx="20991">
                  <c:v>1.241924E-7</c:v>
                </c:pt>
                <c:pt idx="20992">
                  <c:v>1.2419870000000001E-7</c:v>
                </c:pt>
                <c:pt idx="20993">
                  <c:v>1.242049E-7</c:v>
                </c:pt>
                <c:pt idx="20994">
                  <c:v>1.2421120000000001E-7</c:v>
                </c:pt>
                <c:pt idx="20995">
                  <c:v>1.242174E-7</c:v>
                </c:pt>
                <c:pt idx="20996">
                  <c:v>1.2422370000000001E-7</c:v>
                </c:pt>
                <c:pt idx="20997">
                  <c:v>1.242299E-7</c:v>
                </c:pt>
                <c:pt idx="20998">
                  <c:v>1.2423620000000001E-7</c:v>
                </c:pt>
                <c:pt idx="20999">
                  <c:v>1.242424E-7</c:v>
                </c:pt>
                <c:pt idx="21000">
                  <c:v>1.2424869999999999E-7</c:v>
                </c:pt>
                <c:pt idx="21001">
                  <c:v>1.242549E-7</c:v>
                </c:pt>
                <c:pt idx="21002">
                  <c:v>1.2426119999999999E-7</c:v>
                </c:pt>
                <c:pt idx="21003">
                  <c:v>1.2426740000000001E-7</c:v>
                </c:pt>
                <c:pt idx="21004">
                  <c:v>1.2427369999999999E-7</c:v>
                </c:pt>
                <c:pt idx="21005">
                  <c:v>1.2427990000000001E-7</c:v>
                </c:pt>
                <c:pt idx="21006">
                  <c:v>1.2428619999999999E-7</c:v>
                </c:pt>
                <c:pt idx="21007">
                  <c:v>1.2429240000000001E-7</c:v>
                </c:pt>
                <c:pt idx="21008">
                  <c:v>1.2429869999999999E-7</c:v>
                </c:pt>
                <c:pt idx="21009">
                  <c:v>1.2430490000000001E-7</c:v>
                </c:pt>
                <c:pt idx="21010">
                  <c:v>1.2431119999999999E-7</c:v>
                </c:pt>
                <c:pt idx="21011">
                  <c:v>1.2431740000000001E-7</c:v>
                </c:pt>
                <c:pt idx="21012">
                  <c:v>1.2432369999999999E-7</c:v>
                </c:pt>
                <c:pt idx="21013">
                  <c:v>1.2432990000000001E-7</c:v>
                </c:pt>
                <c:pt idx="21014">
                  <c:v>1.2433619999999999E-7</c:v>
                </c:pt>
                <c:pt idx="21015">
                  <c:v>1.2434240000000001E-7</c:v>
                </c:pt>
                <c:pt idx="21016">
                  <c:v>1.2434869999999999E-7</c:v>
                </c:pt>
                <c:pt idx="21017">
                  <c:v>1.2435490000000001E-7</c:v>
                </c:pt>
                <c:pt idx="21018">
                  <c:v>1.243612E-7</c:v>
                </c:pt>
                <c:pt idx="21019">
                  <c:v>1.2436740000000001E-7</c:v>
                </c:pt>
                <c:pt idx="21020">
                  <c:v>1.243737E-7</c:v>
                </c:pt>
                <c:pt idx="21021">
                  <c:v>1.2437989999999999E-7</c:v>
                </c:pt>
                <c:pt idx="21022">
                  <c:v>1.243862E-7</c:v>
                </c:pt>
                <c:pt idx="21023">
                  <c:v>1.2439239999999999E-7</c:v>
                </c:pt>
                <c:pt idx="21024">
                  <c:v>1.243987E-7</c:v>
                </c:pt>
                <c:pt idx="21025">
                  <c:v>1.2440489999999999E-7</c:v>
                </c:pt>
                <c:pt idx="21026">
                  <c:v>1.244112E-7</c:v>
                </c:pt>
                <c:pt idx="21027">
                  <c:v>1.2441739999999999E-7</c:v>
                </c:pt>
                <c:pt idx="21028">
                  <c:v>1.244237E-7</c:v>
                </c:pt>
                <c:pt idx="21029">
                  <c:v>1.2442989999999999E-7</c:v>
                </c:pt>
                <c:pt idx="21030">
                  <c:v>1.244362E-7</c:v>
                </c:pt>
                <c:pt idx="21031">
                  <c:v>1.2444239999999999E-7</c:v>
                </c:pt>
                <c:pt idx="21032">
                  <c:v>1.244487E-7</c:v>
                </c:pt>
                <c:pt idx="21033">
                  <c:v>1.2445489999999999E-7</c:v>
                </c:pt>
                <c:pt idx="21034">
                  <c:v>1.244612E-7</c:v>
                </c:pt>
                <c:pt idx="21035">
                  <c:v>1.2446739999999999E-7</c:v>
                </c:pt>
                <c:pt idx="21036">
                  <c:v>1.244737E-7</c:v>
                </c:pt>
                <c:pt idx="21037">
                  <c:v>1.2447989999999999E-7</c:v>
                </c:pt>
                <c:pt idx="21038">
                  <c:v>1.244862E-7</c:v>
                </c:pt>
                <c:pt idx="21039">
                  <c:v>1.244924E-7</c:v>
                </c:pt>
                <c:pt idx="21040">
                  <c:v>1.2449870000000001E-7</c:v>
                </c:pt>
                <c:pt idx="21041">
                  <c:v>1.245049E-7</c:v>
                </c:pt>
                <c:pt idx="21042">
                  <c:v>1.2451120000000001E-7</c:v>
                </c:pt>
                <c:pt idx="21043">
                  <c:v>1.245174E-7</c:v>
                </c:pt>
                <c:pt idx="21044">
                  <c:v>1.2452370000000001E-7</c:v>
                </c:pt>
                <c:pt idx="21045">
                  <c:v>1.245299E-7</c:v>
                </c:pt>
                <c:pt idx="21046">
                  <c:v>1.2453620000000001E-7</c:v>
                </c:pt>
                <c:pt idx="21047">
                  <c:v>1.245424E-7</c:v>
                </c:pt>
                <c:pt idx="21048">
                  <c:v>1.2454870000000001E-7</c:v>
                </c:pt>
                <c:pt idx="21049">
                  <c:v>1.245549E-7</c:v>
                </c:pt>
                <c:pt idx="21050">
                  <c:v>1.2456120000000001E-7</c:v>
                </c:pt>
                <c:pt idx="21051">
                  <c:v>1.245674E-7</c:v>
                </c:pt>
                <c:pt idx="21052">
                  <c:v>1.2457370000000001E-7</c:v>
                </c:pt>
                <c:pt idx="21053">
                  <c:v>1.245799E-7</c:v>
                </c:pt>
                <c:pt idx="21054">
                  <c:v>1.2458620000000001E-7</c:v>
                </c:pt>
                <c:pt idx="21055">
                  <c:v>1.245924E-7</c:v>
                </c:pt>
                <c:pt idx="21056">
                  <c:v>1.2459870000000001E-7</c:v>
                </c:pt>
                <c:pt idx="21057">
                  <c:v>1.246049E-7</c:v>
                </c:pt>
                <c:pt idx="21058">
                  <c:v>1.2461119999999999E-7</c:v>
                </c:pt>
                <c:pt idx="21059">
                  <c:v>1.2461740000000001E-7</c:v>
                </c:pt>
                <c:pt idx="21060">
                  <c:v>1.2462369999999999E-7</c:v>
                </c:pt>
                <c:pt idx="21061">
                  <c:v>1.2462990000000001E-7</c:v>
                </c:pt>
                <c:pt idx="21062">
                  <c:v>1.2463619999999999E-7</c:v>
                </c:pt>
                <c:pt idx="21063">
                  <c:v>1.2464240000000001E-7</c:v>
                </c:pt>
                <c:pt idx="21064">
                  <c:v>1.2464869999999999E-7</c:v>
                </c:pt>
                <c:pt idx="21065">
                  <c:v>1.2465490000000001E-7</c:v>
                </c:pt>
                <c:pt idx="21066">
                  <c:v>1.2466119999999999E-7</c:v>
                </c:pt>
                <c:pt idx="21067">
                  <c:v>1.2466740000000001E-7</c:v>
                </c:pt>
                <c:pt idx="21068">
                  <c:v>1.2467369999999999E-7</c:v>
                </c:pt>
                <c:pt idx="21069">
                  <c:v>1.2467990000000001E-7</c:v>
                </c:pt>
                <c:pt idx="21070">
                  <c:v>1.2468619999999999E-7</c:v>
                </c:pt>
                <c:pt idx="21071">
                  <c:v>1.2469240000000001E-7</c:v>
                </c:pt>
                <c:pt idx="21072">
                  <c:v>1.2469869999999999E-7</c:v>
                </c:pt>
                <c:pt idx="21073">
                  <c:v>1.2470490000000001E-7</c:v>
                </c:pt>
                <c:pt idx="21074">
                  <c:v>1.247112E-7</c:v>
                </c:pt>
                <c:pt idx="21075">
                  <c:v>1.2471740000000001E-7</c:v>
                </c:pt>
                <c:pt idx="21076">
                  <c:v>1.247237E-7</c:v>
                </c:pt>
                <c:pt idx="21077">
                  <c:v>1.2472989999999999E-7</c:v>
                </c:pt>
                <c:pt idx="21078">
                  <c:v>1.247362E-7</c:v>
                </c:pt>
                <c:pt idx="21079">
                  <c:v>1.2474239999999999E-7</c:v>
                </c:pt>
                <c:pt idx="21080">
                  <c:v>1.247487E-7</c:v>
                </c:pt>
                <c:pt idx="21081">
                  <c:v>1.2475489999999999E-7</c:v>
                </c:pt>
                <c:pt idx="21082">
                  <c:v>1.247612E-7</c:v>
                </c:pt>
                <c:pt idx="21083">
                  <c:v>1.2476739999999999E-7</c:v>
                </c:pt>
                <c:pt idx="21084">
                  <c:v>1.247737E-7</c:v>
                </c:pt>
                <c:pt idx="21085">
                  <c:v>1.2477989999999999E-7</c:v>
                </c:pt>
                <c:pt idx="21086">
                  <c:v>1.247862E-7</c:v>
                </c:pt>
                <c:pt idx="21087">
                  <c:v>1.2479239999999999E-7</c:v>
                </c:pt>
                <c:pt idx="21088">
                  <c:v>1.247987E-7</c:v>
                </c:pt>
                <c:pt idx="21089">
                  <c:v>1.2480489999999999E-7</c:v>
                </c:pt>
                <c:pt idx="21090">
                  <c:v>1.248112E-7</c:v>
                </c:pt>
                <c:pt idx="21091">
                  <c:v>1.2481739999999999E-7</c:v>
                </c:pt>
                <c:pt idx="21092">
                  <c:v>1.248237E-7</c:v>
                </c:pt>
                <c:pt idx="21093">
                  <c:v>1.2482989999999999E-7</c:v>
                </c:pt>
                <c:pt idx="21094">
                  <c:v>1.248362E-7</c:v>
                </c:pt>
                <c:pt idx="21095">
                  <c:v>1.248424E-7</c:v>
                </c:pt>
                <c:pt idx="21096">
                  <c:v>1.2484870000000001E-7</c:v>
                </c:pt>
                <c:pt idx="21097">
                  <c:v>1.248549E-7</c:v>
                </c:pt>
                <c:pt idx="21098">
                  <c:v>1.2486120000000001E-7</c:v>
                </c:pt>
                <c:pt idx="21099">
                  <c:v>1.248674E-7</c:v>
                </c:pt>
                <c:pt idx="21100">
                  <c:v>1.2487370000000001E-7</c:v>
                </c:pt>
                <c:pt idx="21101">
                  <c:v>1.248799E-7</c:v>
                </c:pt>
                <c:pt idx="21102">
                  <c:v>1.2488620000000001E-7</c:v>
                </c:pt>
                <c:pt idx="21103">
                  <c:v>1.248924E-7</c:v>
                </c:pt>
                <c:pt idx="21104">
                  <c:v>1.2489870000000001E-7</c:v>
                </c:pt>
                <c:pt idx="21105">
                  <c:v>1.249049E-7</c:v>
                </c:pt>
                <c:pt idx="21106">
                  <c:v>1.2491120000000001E-7</c:v>
                </c:pt>
                <c:pt idx="21107">
                  <c:v>1.249174E-7</c:v>
                </c:pt>
                <c:pt idx="21108">
                  <c:v>1.2492370000000001E-7</c:v>
                </c:pt>
                <c:pt idx="21109">
                  <c:v>1.249299E-7</c:v>
                </c:pt>
                <c:pt idx="21110">
                  <c:v>1.2493620000000001E-7</c:v>
                </c:pt>
                <c:pt idx="21111">
                  <c:v>1.249424E-7</c:v>
                </c:pt>
                <c:pt idx="21112">
                  <c:v>1.2494870000000001E-7</c:v>
                </c:pt>
                <c:pt idx="21113">
                  <c:v>1.249549E-7</c:v>
                </c:pt>
                <c:pt idx="21114">
                  <c:v>1.2496119999999999E-7</c:v>
                </c:pt>
                <c:pt idx="21115">
                  <c:v>1.2496740000000001E-7</c:v>
                </c:pt>
                <c:pt idx="21116">
                  <c:v>1.2497369999999999E-7</c:v>
                </c:pt>
                <c:pt idx="21117">
                  <c:v>1.2497990000000001E-7</c:v>
                </c:pt>
                <c:pt idx="21118">
                  <c:v>1.2498619999999999E-7</c:v>
                </c:pt>
                <c:pt idx="21119">
                  <c:v>1.2499240000000001E-7</c:v>
                </c:pt>
                <c:pt idx="21120">
                  <c:v>1.2499869999999999E-7</c:v>
                </c:pt>
                <c:pt idx="21121">
                  <c:v>1.2500490000000001E-7</c:v>
                </c:pt>
                <c:pt idx="21122">
                  <c:v>1.2501119999999999E-7</c:v>
                </c:pt>
                <c:pt idx="21123">
                  <c:v>1.2501740000000001E-7</c:v>
                </c:pt>
                <c:pt idx="21124">
                  <c:v>1.2502369999999999E-7</c:v>
                </c:pt>
                <c:pt idx="21125">
                  <c:v>1.2502990000000001E-7</c:v>
                </c:pt>
                <c:pt idx="21126">
                  <c:v>1.2503619999999999E-7</c:v>
                </c:pt>
                <c:pt idx="21127">
                  <c:v>1.2504240000000001E-7</c:v>
                </c:pt>
                <c:pt idx="21128">
                  <c:v>1.2504869999999999E-7</c:v>
                </c:pt>
                <c:pt idx="21129">
                  <c:v>1.2505490000000001E-7</c:v>
                </c:pt>
                <c:pt idx="21130">
                  <c:v>1.2506119999999999E-7</c:v>
                </c:pt>
                <c:pt idx="21131">
                  <c:v>1.2506740000000001E-7</c:v>
                </c:pt>
                <c:pt idx="21132">
                  <c:v>1.250737E-7</c:v>
                </c:pt>
                <c:pt idx="21133">
                  <c:v>1.2507989999999999E-7</c:v>
                </c:pt>
                <c:pt idx="21134">
                  <c:v>1.250862E-7</c:v>
                </c:pt>
                <c:pt idx="21135">
                  <c:v>1.2509239999999999E-7</c:v>
                </c:pt>
                <c:pt idx="21136">
                  <c:v>1.250987E-7</c:v>
                </c:pt>
                <c:pt idx="21137">
                  <c:v>1.2510489999999999E-7</c:v>
                </c:pt>
                <c:pt idx="21138">
                  <c:v>1.251112E-7</c:v>
                </c:pt>
                <c:pt idx="21139">
                  <c:v>1.2511739999999999E-7</c:v>
                </c:pt>
                <c:pt idx="21140">
                  <c:v>1.251237E-7</c:v>
                </c:pt>
                <c:pt idx="21141">
                  <c:v>1.2512989999999999E-7</c:v>
                </c:pt>
                <c:pt idx="21142">
                  <c:v>1.251362E-7</c:v>
                </c:pt>
                <c:pt idx="21143">
                  <c:v>1.2514239999999999E-7</c:v>
                </c:pt>
                <c:pt idx="21144">
                  <c:v>1.251487E-7</c:v>
                </c:pt>
                <c:pt idx="21145">
                  <c:v>1.2515489999999999E-7</c:v>
                </c:pt>
                <c:pt idx="21146">
                  <c:v>1.251612E-7</c:v>
                </c:pt>
                <c:pt idx="21147">
                  <c:v>1.2516739999999999E-7</c:v>
                </c:pt>
                <c:pt idx="21148">
                  <c:v>1.251737E-7</c:v>
                </c:pt>
                <c:pt idx="21149">
                  <c:v>1.2517989999999999E-7</c:v>
                </c:pt>
                <c:pt idx="21150">
                  <c:v>1.251862E-7</c:v>
                </c:pt>
                <c:pt idx="21151">
                  <c:v>1.251924E-7</c:v>
                </c:pt>
                <c:pt idx="21152">
                  <c:v>1.2519870000000001E-7</c:v>
                </c:pt>
                <c:pt idx="21153">
                  <c:v>1.252049E-7</c:v>
                </c:pt>
                <c:pt idx="21154">
                  <c:v>1.2521120000000001E-7</c:v>
                </c:pt>
                <c:pt idx="21155">
                  <c:v>1.252174E-7</c:v>
                </c:pt>
                <c:pt idx="21156">
                  <c:v>1.2522370000000001E-7</c:v>
                </c:pt>
                <c:pt idx="21157">
                  <c:v>1.252299E-7</c:v>
                </c:pt>
                <c:pt idx="21158">
                  <c:v>1.2523620000000001E-7</c:v>
                </c:pt>
                <c:pt idx="21159">
                  <c:v>1.252424E-7</c:v>
                </c:pt>
                <c:pt idx="21160">
                  <c:v>1.2524870000000001E-7</c:v>
                </c:pt>
                <c:pt idx="21161">
                  <c:v>1.252549E-7</c:v>
                </c:pt>
                <c:pt idx="21162">
                  <c:v>1.2526120000000001E-7</c:v>
                </c:pt>
                <c:pt idx="21163">
                  <c:v>1.252674E-7</c:v>
                </c:pt>
                <c:pt idx="21164">
                  <c:v>1.2527370000000001E-7</c:v>
                </c:pt>
                <c:pt idx="21165">
                  <c:v>1.252799E-7</c:v>
                </c:pt>
                <c:pt idx="21166">
                  <c:v>1.2528620000000001E-7</c:v>
                </c:pt>
                <c:pt idx="21167">
                  <c:v>1.252924E-7</c:v>
                </c:pt>
                <c:pt idx="21168">
                  <c:v>1.2529870000000001E-7</c:v>
                </c:pt>
                <c:pt idx="21169">
                  <c:v>1.253049E-7</c:v>
                </c:pt>
                <c:pt idx="21170">
                  <c:v>1.2531119999999999E-7</c:v>
                </c:pt>
                <c:pt idx="21171">
                  <c:v>1.253174E-7</c:v>
                </c:pt>
                <c:pt idx="21172">
                  <c:v>1.2532369999999999E-7</c:v>
                </c:pt>
                <c:pt idx="21173">
                  <c:v>1.2532990000000001E-7</c:v>
                </c:pt>
                <c:pt idx="21174">
                  <c:v>1.2533619999999999E-7</c:v>
                </c:pt>
                <c:pt idx="21175">
                  <c:v>1.2534240000000001E-7</c:v>
                </c:pt>
                <c:pt idx="21176">
                  <c:v>1.2534869999999999E-7</c:v>
                </c:pt>
                <c:pt idx="21177">
                  <c:v>1.2535490000000001E-7</c:v>
                </c:pt>
                <c:pt idx="21178">
                  <c:v>1.2536119999999999E-7</c:v>
                </c:pt>
                <c:pt idx="21179">
                  <c:v>1.2536740000000001E-7</c:v>
                </c:pt>
                <c:pt idx="21180">
                  <c:v>1.2537369999999999E-7</c:v>
                </c:pt>
                <c:pt idx="21181">
                  <c:v>1.2537990000000001E-7</c:v>
                </c:pt>
                <c:pt idx="21182">
                  <c:v>1.2538619999999999E-7</c:v>
                </c:pt>
                <c:pt idx="21183">
                  <c:v>1.2539240000000001E-7</c:v>
                </c:pt>
                <c:pt idx="21184">
                  <c:v>1.2539869999999999E-7</c:v>
                </c:pt>
                <c:pt idx="21185">
                  <c:v>1.2540490000000001E-7</c:v>
                </c:pt>
                <c:pt idx="21186">
                  <c:v>1.2541119999999999E-7</c:v>
                </c:pt>
                <c:pt idx="21187">
                  <c:v>1.2541740000000001E-7</c:v>
                </c:pt>
                <c:pt idx="21188">
                  <c:v>1.254237E-7</c:v>
                </c:pt>
                <c:pt idx="21189">
                  <c:v>1.2542989999999999E-7</c:v>
                </c:pt>
                <c:pt idx="21190">
                  <c:v>1.254362E-7</c:v>
                </c:pt>
                <c:pt idx="21191">
                  <c:v>1.2544239999999999E-7</c:v>
                </c:pt>
                <c:pt idx="21192">
                  <c:v>1.254487E-7</c:v>
                </c:pt>
                <c:pt idx="21193">
                  <c:v>1.2545489999999999E-7</c:v>
                </c:pt>
                <c:pt idx="21194">
                  <c:v>1.254612E-7</c:v>
                </c:pt>
                <c:pt idx="21195">
                  <c:v>1.2546739999999999E-7</c:v>
                </c:pt>
                <c:pt idx="21196">
                  <c:v>1.254737E-7</c:v>
                </c:pt>
                <c:pt idx="21197">
                  <c:v>1.2547989999999999E-7</c:v>
                </c:pt>
                <c:pt idx="21198">
                  <c:v>1.254862E-7</c:v>
                </c:pt>
                <c:pt idx="21199">
                  <c:v>1.2549239999999999E-7</c:v>
                </c:pt>
                <c:pt idx="21200">
                  <c:v>1.254987E-7</c:v>
                </c:pt>
                <c:pt idx="21201">
                  <c:v>1.2550489999999999E-7</c:v>
                </c:pt>
                <c:pt idx="21202">
                  <c:v>1.255112E-7</c:v>
                </c:pt>
                <c:pt idx="21203">
                  <c:v>1.2551739999999999E-7</c:v>
                </c:pt>
                <c:pt idx="21204">
                  <c:v>1.255237E-7</c:v>
                </c:pt>
                <c:pt idx="21205">
                  <c:v>1.2552989999999999E-7</c:v>
                </c:pt>
                <c:pt idx="21206">
                  <c:v>1.255362E-7</c:v>
                </c:pt>
                <c:pt idx="21207">
                  <c:v>1.255424E-7</c:v>
                </c:pt>
                <c:pt idx="21208">
                  <c:v>1.2554870000000001E-7</c:v>
                </c:pt>
                <c:pt idx="21209">
                  <c:v>1.255549E-7</c:v>
                </c:pt>
                <c:pt idx="21210">
                  <c:v>1.2556120000000001E-7</c:v>
                </c:pt>
                <c:pt idx="21211">
                  <c:v>1.255674E-7</c:v>
                </c:pt>
                <c:pt idx="21212">
                  <c:v>1.2557370000000001E-7</c:v>
                </c:pt>
                <c:pt idx="21213">
                  <c:v>1.255799E-7</c:v>
                </c:pt>
                <c:pt idx="21214">
                  <c:v>1.2558620000000001E-7</c:v>
                </c:pt>
                <c:pt idx="21215">
                  <c:v>1.255924E-7</c:v>
                </c:pt>
                <c:pt idx="21216">
                  <c:v>1.2559870000000001E-7</c:v>
                </c:pt>
                <c:pt idx="21217">
                  <c:v>1.256049E-7</c:v>
                </c:pt>
                <c:pt idx="21218">
                  <c:v>1.2561120000000001E-7</c:v>
                </c:pt>
                <c:pt idx="21219">
                  <c:v>1.256174E-7</c:v>
                </c:pt>
                <c:pt idx="21220">
                  <c:v>1.2562370000000001E-7</c:v>
                </c:pt>
                <c:pt idx="21221">
                  <c:v>1.256299E-7</c:v>
                </c:pt>
                <c:pt idx="21222">
                  <c:v>1.2563620000000001E-7</c:v>
                </c:pt>
                <c:pt idx="21223">
                  <c:v>1.256424E-7</c:v>
                </c:pt>
                <c:pt idx="21224">
                  <c:v>1.2564870000000001E-7</c:v>
                </c:pt>
                <c:pt idx="21225">
                  <c:v>1.256549E-7</c:v>
                </c:pt>
                <c:pt idx="21226">
                  <c:v>1.2566119999999999E-7</c:v>
                </c:pt>
                <c:pt idx="21227">
                  <c:v>1.256674E-7</c:v>
                </c:pt>
                <c:pt idx="21228">
                  <c:v>1.2567369999999999E-7</c:v>
                </c:pt>
                <c:pt idx="21229">
                  <c:v>1.2567990000000001E-7</c:v>
                </c:pt>
                <c:pt idx="21230">
                  <c:v>1.2568619999999999E-7</c:v>
                </c:pt>
                <c:pt idx="21231">
                  <c:v>1.2569240000000001E-7</c:v>
                </c:pt>
                <c:pt idx="21232">
                  <c:v>1.2569869999999999E-7</c:v>
                </c:pt>
                <c:pt idx="21233">
                  <c:v>1.2570490000000001E-7</c:v>
                </c:pt>
                <c:pt idx="21234">
                  <c:v>1.2571119999999999E-7</c:v>
                </c:pt>
                <c:pt idx="21235">
                  <c:v>1.2571740000000001E-7</c:v>
                </c:pt>
                <c:pt idx="21236">
                  <c:v>1.2572369999999999E-7</c:v>
                </c:pt>
                <c:pt idx="21237">
                  <c:v>1.2572990000000001E-7</c:v>
                </c:pt>
                <c:pt idx="21238">
                  <c:v>1.2573619999999999E-7</c:v>
                </c:pt>
                <c:pt idx="21239">
                  <c:v>1.2574240000000001E-7</c:v>
                </c:pt>
                <c:pt idx="21240">
                  <c:v>1.2574869999999999E-7</c:v>
                </c:pt>
                <c:pt idx="21241">
                  <c:v>1.2575490000000001E-7</c:v>
                </c:pt>
                <c:pt idx="21242">
                  <c:v>1.2576119999999999E-7</c:v>
                </c:pt>
                <c:pt idx="21243">
                  <c:v>1.2576740000000001E-7</c:v>
                </c:pt>
                <c:pt idx="21244">
                  <c:v>1.257737E-7</c:v>
                </c:pt>
                <c:pt idx="21245">
                  <c:v>1.2577990000000001E-7</c:v>
                </c:pt>
                <c:pt idx="21246">
                  <c:v>1.257862E-7</c:v>
                </c:pt>
                <c:pt idx="21247">
                  <c:v>1.2579239999999999E-7</c:v>
                </c:pt>
                <c:pt idx="21248">
                  <c:v>1.257987E-7</c:v>
                </c:pt>
                <c:pt idx="21249">
                  <c:v>1.2580489999999999E-7</c:v>
                </c:pt>
                <c:pt idx="21250">
                  <c:v>1.258112E-7</c:v>
                </c:pt>
                <c:pt idx="21251">
                  <c:v>1.2581739999999999E-7</c:v>
                </c:pt>
                <c:pt idx="21252">
                  <c:v>1.258237E-7</c:v>
                </c:pt>
                <c:pt idx="21253">
                  <c:v>1.2582989999999999E-7</c:v>
                </c:pt>
                <c:pt idx="21254">
                  <c:v>1.258362E-7</c:v>
                </c:pt>
                <c:pt idx="21255">
                  <c:v>1.2584239999999999E-7</c:v>
                </c:pt>
                <c:pt idx="21256">
                  <c:v>1.258487E-7</c:v>
                </c:pt>
                <c:pt idx="21257">
                  <c:v>1.2585489999999999E-7</c:v>
                </c:pt>
                <c:pt idx="21258">
                  <c:v>1.258612E-7</c:v>
                </c:pt>
                <c:pt idx="21259">
                  <c:v>1.2586739999999999E-7</c:v>
                </c:pt>
                <c:pt idx="21260">
                  <c:v>1.258737E-7</c:v>
                </c:pt>
                <c:pt idx="21261">
                  <c:v>1.2587989999999999E-7</c:v>
                </c:pt>
                <c:pt idx="21262">
                  <c:v>1.258862E-7</c:v>
                </c:pt>
                <c:pt idx="21263">
                  <c:v>1.258924E-7</c:v>
                </c:pt>
                <c:pt idx="21264">
                  <c:v>1.258987E-7</c:v>
                </c:pt>
                <c:pt idx="21265">
                  <c:v>1.259049E-7</c:v>
                </c:pt>
                <c:pt idx="21266">
                  <c:v>1.2591120000000001E-7</c:v>
                </c:pt>
                <c:pt idx="21267">
                  <c:v>1.259174E-7</c:v>
                </c:pt>
                <c:pt idx="21268">
                  <c:v>1.2592370000000001E-7</c:v>
                </c:pt>
                <c:pt idx="21269">
                  <c:v>1.259299E-7</c:v>
                </c:pt>
                <c:pt idx="21270">
                  <c:v>1.2593620000000001E-7</c:v>
                </c:pt>
                <c:pt idx="21271">
                  <c:v>1.259424E-7</c:v>
                </c:pt>
                <c:pt idx="21272">
                  <c:v>1.2594870000000001E-7</c:v>
                </c:pt>
                <c:pt idx="21273">
                  <c:v>1.259549E-7</c:v>
                </c:pt>
                <c:pt idx="21274">
                  <c:v>1.2596120000000001E-7</c:v>
                </c:pt>
                <c:pt idx="21275">
                  <c:v>1.259674E-7</c:v>
                </c:pt>
                <c:pt idx="21276">
                  <c:v>1.2597370000000001E-7</c:v>
                </c:pt>
                <c:pt idx="21277">
                  <c:v>1.259799E-7</c:v>
                </c:pt>
                <c:pt idx="21278">
                  <c:v>1.2598620000000001E-7</c:v>
                </c:pt>
                <c:pt idx="21279">
                  <c:v>1.259924E-7</c:v>
                </c:pt>
                <c:pt idx="21280">
                  <c:v>1.2599870000000001E-7</c:v>
                </c:pt>
                <c:pt idx="21281">
                  <c:v>1.260049E-7</c:v>
                </c:pt>
                <c:pt idx="21282">
                  <c:v>1.2601119999999999E-7</c:v>
                </c:pt>
                <c:pt idx="21283">
                  <c:v>1.260174E-7</c:v>
                </c:pt>
                <c:pt idx="21284">
                  <c:v>1.2602369999999999E-7</c:v>
                </c:pt>
                <c:pt idx="21285">
                  <c:v>1.2602990000000001E-7</c:v>
                </c:pt>
                <c:pt idx="21286">
                  <c:v>1.2603619999999999E-7</c:v>
                </c:pt>
                <c:pt idx="21287">
                  <c:v>1.2604240000000001E-7</c:v>
                </c:pt>
                <c:pt idx="21288">
                  <c:v>1.2604869999999999E-7</c:v>
                </c:pt>
                <c:pt idx="21289">
                  <c:v>1.2605490000000001E-7</c:v>
                </c:pt>
                <c:pt idx="21290">
                  <c:v>1.2606119999999999E-7</c:v>
                </c:pt>
                <c:pt idx="21291">
                  <c:v>1.2606740000000001E-7</c:v>
                </c:pt>
                <c:pt idx="21292">
                  <c:v>1.2607369999999999E-7</c:v>
                </c:pt>
                <c:pt idx="21293">
                  <c:v>1.2607990000000001E-7</c:v>
                </c:pt>
                <c:pt idx="21294">
                  <c:v>1.2608619999999999E-7</c:v>
                </c:pt>
                <c:pt idx="21295">
                  <c:v>1.2609240000000001E-7</c:v>
                </c:pt>
                <c:pt idx="21296">
                  <c:v>1.2609869999999999E-7</c:v>
                </c:pt>
                <c:pt idx="21297">
                  <c:v>1.2610490000000001E-7</c:v>
                </c:pt>
                <c:pt idx="21298">
                  <c:v>1.2611119999999999E-7</c:v>
                </c:pt>
                <c:pt idx="21299">
                  <c:v>1.2611740000000001E-7</c:v>
                </c:pt>
                <c:pt idx="21300">
                  <c:v>1.261237E-7</c:v>
                </c:pt>
                <c:pt idx="21301">
                  <c:v>1.2612990000000001E-7</c:v>
                </c:pt>
                <c:pt idx="21302">
                  <c:v>1.261362E-7</c:v>
                </c:pt>
                <c:pt idx="21303">
                  <c:v>1.2614239999999999E-7</c:v>
                </c:pt>
                <c:pt idx="21304">
                  <c:v>1.261487E-7</c:v>
                </c:pt>
                <c:pt idx="21305">
                  <c:v>1.2615489999999999E-7</c:v>
                </c:pt>
                <c:pt idx="21306">
                  <c:v>1.261612E-7</c:v>
                </c:pt>
                <c:pt idx="21307">
                  <c:v>1.2616739999999999E-7</c:v>
                </c:pt>
                <c:pt idx="21308">
                  <c:v>1.261737E-7</c:v>
                </c:pt>
                <c:pt idx="21309">
                  <c:v>1.2617989999999999E-7</c:v>
                </c:pt>
                <c:pt idx="21310">
                  <c:v>1.261862E-7</c:v>
                </c:pt>
                <c:pt idx="21311">
                  <c:v>1.2619239999999999E-7</c:v>
                </c:pt>
                <c:pt idx="21312">
                  <c:v>1.261987E-7</c:v>
                </c:pt>
                <c:pt idx="21313">
                  <c:v>1.2620489999999999E-7</c:v>
                </c:pt>
                <c:pt idx="21314">
                  <c:v>1.262112E-7</c:v>
                </c:pt>
                <c:pt idx="21315">
                  <c:v>1.2621739999999999E-7</c:v>
                </c:pt>
                <c:pt idx="21316">
                  <c:v>1.262237E-7</c:v>
                </c:pt>
                <c:pt idx="21317">
                  <c:v>1.2622989999999999E-7</c:v>
                </c:pt>
                <c:pt idx="21318">
                  <c:v>1.262362E-7</c:v>
                </c:pt>
                <c:pt idx="21319">
                  <c:v>1.2624239999999999E-7</c:v>
                </c:pt>
                <c:pt idx="21320">
                  <c:v>1.262487E-7</c:v>
                </c:pt>
                <c:pt idx="21321">
                  <c:v>1.262549E-7</c:v>
                </c:pt>
                <c:pt idx="21322">
                  <c:v>1.2626120000000001E-7</c:v>
                </c:pt>
                <c:pt idx="21323">
                  <c:v>1.262674E-7</c:v>
                </c:pt>
                <c:pt idx="21324">
                  <c:v>1.2627370000000001E-7</c:v>
                </c:pt>
                <c:pt idx="21325">
                  <c:v>1.262799E-7</c:v>
                </c:pt>
                <c:pt idx="21326">
                  <c:v>1.2628620000000001E-7</c:v>
                </c:pt>
                <c:pt idx="21327">
                  <c:v>1.262924E-7</c:v>
                </c:pt>
                <c:pt idx="21328">
                  <c:v>1.2629870000000001E-7</c:v>
                </c:pt>
                <c:pt idx="21329">
                  <c:v>1.263049E-7</c:v>
                </c:pt>
                <c:pt idx="21330">
                  <c:v>1.2631120000000001E-7</c:v>
                </c:pt>
                <c:pt idx="21331">
                  <c:v>1.263174E-7</c:v>
                </c:pt>
                <c:pt idx="21332">
                  <c:v>1.2632370000000001E-7</c:v>
                </c:pt>
                <c:pt idx="21333">
                  <c:v>1.263299E-7</c:v>
                </c:pt>
                <c:pt idx="21334">
                  <c:v>1.2633620000000001E-7</c:v>
                </c:pt>
                <c:pt idx="21335">
                  <c:v>1.263424E-7</c:v>
                </c:pt>
                <c:pt idx="21336">
                  <c:v>1.2634870000000001E-7</c:v>
                </c:pt>
                <c:pt idx="21337">
                  <c:v>1.263549E-7</c:v>
                </c:pt>
                <c:pt idx="21338">
                  <c:v>1.2636120000000001E-7</c:v>
                </c:pt>
                <c:pt idx="21339">
                  <c:v>1.263674E-7</c:v>
                </c:pt>
                <c:pt idx="21340">
                  <c:v>1.2637369999999999E-7</c:v>
                </c:pt>
                <c:pt idx="21341">
                  <c:v>1.2637990000000001E-7</c:v>
                </c:pt>
                <c:pt idx="21342">
                  <c:v>1.2638619999999999E-7</c:v>
                </c:pt>
                <c:pt idx="21343">
                  <c:v>1.2639240000000001E-7</c:v>
                </c:pt>
                <c:pt idx="21344">
                  <c:v>1.2639869999999999E-7</c:v>
                </c:pt>
                <c:pt idx="21345">
                  <c:v>1.2640490000000001E-7</c:v>
                </c:pt>
                <c:pt idx="21346">
                  <c:v>1.2641119999999999E-7</c:v>
                </c:pt>
                <c:pt idx="21347">
                  <c:v>1.2641740000000001E-7</c:v>
                </c:pt>
                <c:pt idx="21348">
                  <c:v>1.2642369999999999E-7</c:v>
                </c:pt>
                <c:pt idx="21349">
                  <c:v>1.2642990000000001E-7</c:v>
                </c:pt>
                <c:pt idx="21350">
                  <c:v>1.2643619999999999E-7</c:v>
                </c:pt>
                <c:pt idx="21351">
                  <c:v>1.2644240000000001E-7</c:v>
                </c:pt>
                <c:pt idx="21352">
                  <c:v>1.2644869999999999E-7</c:v>
                </c:pt>
                <c:pt idx="21353">
                  <c:v>1.2645490000000001E-7</c:v>
                </c:pt>
                <c:pt idx="21354">
                  <c:v>1.2646119999999999E-7</c:v>
                </c:pt>
                <c:pt idx="21355">
                  <c:v>1.2646740000000001E-7</c:v>
                </c:pt>
                <c:pt idx="21356">
                  <c:v>1.264737E-7</c:v>
                </c:pt>
                <c:pt idx="21357">
                  <c:v>1.2647990000000001E-7</c:v>
                </c:pt>
                <c:pt idx="21358">
                  <c:v>1.264862E-7</c:v>
                </c:pt>
                <c:pt idx="21359">
                  <c:v>1.2649239999999999E-7</c:v>
                </c:pt>
                <c:pt idx="21360">
                  <c:v>1.264987E-7</c:v>
                </c:pt>
                <c:pt idx="21361">
                  <c:v>1.2650489999999999E-7</c:v>
                </c:pt>
                <c:pt idx="21362">
                  <c:v>1.265112E-7</c:v>
                </c:pt>
                <c:pt idx="21363">
                  <c:v>1.2651739999999999E-7</c:v>
                </c:pt>
                <c:pt idx="21364">
                  <c:v>1.265237E-7</c:v>
                </c:pt>
                <c:pt idx="21365">
                  <c:v>1.2652989999999999E-7</c:v>
                </c:pt>
                <c:pt idx="21366">
                  <c:v>1.265362E-7</c:v>
                </c:pt>
                <c:pt idx="21367">
                  <c:v>1.2654239999999999E-7</c:v>
                </c:pt>
                <c:pt idx="21368">
                  <c:v>1.265487E-7</c:v>
                </c:pt>
                <c:pt idx="21369">
                  <c:v>1.2655489999999999E-7</c:v>
                </c:pt>
                <c:pt idx="21370">
                  <c:v>1.265612E-7</c:v>
                </c:pt>
                <c:pt idx="21371">
                  <c:v>1.2656739999999999E-7</c:v>
                </c:pt>
                <c:pt idx="21372">
                  <c:v>1.265737E-7</c:v>
                </c:pt>
                <c:pt idx="21373">
                  <c:v>1.2657989999999999E-7</c:v>
                </c:pt>
                <c:pt idx="21374">
                  <c:v>1.265862E-7</c:v>
                </c:pt>
                <c:pt idx="21375">
                  <c:v>1.2659239999999999E-7</c:v>
                </c:pt>
                <c:pt idx="21376">
                  <c:v>1.265987E-7</c:v>
                </c:pt>
                <c:pt idx="21377">
                  <c:v>1.266049E-7</c:v>
                </c:pt>
                <c:pt idx="21378">
                  <c:v>1.2661120000000001E-7</c:v>
                </c:pt>
                <c:pt idx="21379">
                  <c:v>1.266174E-7</c:v>
                </c:pt>
                <c:pt idx="21380">
                  <c:v>1.2662370000000001E-7</c:v>
                </c:pt>
                <c:pt idx="21381">
                  <c:v>1.266299E-7</c:v>
                </c:pt>
                <c:pt idx="21382">
                  <c:v>1.2663620000000001E-7</c:v>
                </c:pt>
                <c:pt idx="21383">
                  <c:v>1.266424E-7</c:v>
                </c:pt>
                <c:pt idx="21384">
                  <c:v>1.2664870000000001E-7</c:v>
                </c:pt>
                <c:pt idx="21385">
                  <c:v>1.266549E-7</c:v>
                </c:pt>
                <c:pt idx="21386">
                  <c:v>1.2666120000000001E-7</c:v>
                </c:pt>
                <c:pt idx="21387">
                  <c:v>1.266674E-7</c:v>
                </c:pt>
                <c:pt idx="21388">
                  <c:v>1.2667370000000001E-7</c:v>
                </c:pt>
                <c:pt idx="21389">
                  <c:v>1.266799E-7</c:v>
                </c:pt>
                <c:pt idx="21390">
                  <c:v>1.2668620000000001E-7</c:v>
                </c:pt>
                <c:pt idx="21391">
                  <c:v>1.266924E-7</c:v>
                </c:pt>
                <c:pt idx="21392">
                  <c:v>1.2669870000000001E-7</c:v>
                </c:pt>
                <c:pt idx="21393">
                  <c:v>1.267049E-7</c:v>
                </c:pt>
                <c:pt idx="21394">
                  <c:v>1.2671120000000001E-7</c:v>
                </c:pt>
                <c:pt idx="21395">
                  <c:v>1.267174E-7</c:v>
                </c:pt>
                <c:pt idx="21396">
                  <c:v>1.2672369999999999E-7</c:v>
                </c:pt>
                <c:pt idx="21397">
                  <c:v>1.2672990000000001E-7</c:v>
                </c:pt>
                <c:pt idx="21398">
                  <c:v>1.2673619999999999E-7</c:v>
                </c:pt>
                <c:pt idx="21399">
                  <c:v>1.2674240000000001E-7</c:v>
                </c:pt>
                <c:pt idx="21400">
                  <c:v>1.2674869999999999E-7</c:v>
                </c:pt>
                <c:pt idx="21401">
                  <c:v>1.2675490000000001E-7</c:v>
                </c:pt>
                <c:pt idx="21402">
                  <c:v>1.2676119999999999E-7</c:v>
                </c:pt>
                <c:pt idx="21403">
                  <c:v>1.2676740000000001E-7</c:v>
                </c:pt>
                <c:pt idx="21404">
                  <c:v>1.2677369999999999E-7</c:v>
                </c:pt>
                <c:pt idx="21405">
                  <c:v>1.2677990000000001E-7</c:v>
                </c:pt>
                <c:pt idx="21406">
                  <c:v>1.2678619999999999E-7</c:v>
                </c:pt>
                <c:pt idx="21407">
                  <c:v>1.2679240000000001E-7</c:v>
                </c:pt>
                <c:pt idx="21408">
                  <c:v>1.2679869999999999E-7</c:v>
                </c:pt>
                <c:pt idx="21409">
                  <c:v>1.2680490000000001E-7</c:v>
                </c:pt>
                <c:pt idx="21410">
                  <c:v>1.2681119999999999E-7</c:v>
                </c:pt>
                <c:pt idx="21411">
                  <c:v>1.2681740000000001E-7</c:v>
                </c:pt>
                <c:pt idx="21412">
                  <c:v>1.2682369999999999E-7</c:v>
                </c:pt>
                <c:pt idx="21413">
                  <c:v>1.2682990000000001E-7</c:v>
                </c:pt>
                <c:pt idx="21414">
                  <c:v>1.268362E-7</c:v>
                </c:pt>
                <c:pt idx="21415">
                  <c:v>1.2684239999999999E-7</c:v>
                </c:pt>
                <c:pt idx="21416">
                  <c:v>1.268487E-7</c:v>
                </c:pt>
                <c:pt idx="21417">
                  <c:v>1.2685489999999999E-7</c:v>
                </c:pt>
                <c:pt idx="21418">
                  <c:v>1.268612E-7</c:v>
                </c:pt>
                <c:pt idx="21419">
                  <c:v>1.2686739999999999E-7</c:v>
                </c:pt>
                <c:pt idx="21420">
                  <c:v>1.268737E-7</c:v>
                </c:pt>
                <c:pt idx="21421">
                  <c:v>1.2687989999999999E-7</c:v>
                </c:pt>
                <c:pt idx="21422">
                  <c:v>1.268862E-7</c:v>
                </c:pt>
                <c:pt idx="21423">
                  <c:v>1.2689239999999999E-7</c:v>
                </c:pt>
                <c:pt idx="21424">
                  <c:v>1.268987E-7</c:v>
                </c:pt>
                <c:pt idx="21425">
                  <c:v>1.2690489999999999E-7</c:v>
                </c:pt>
                <c:pt idx="21426">
                  <c:v>1.269112E-7</c:v>
                </c:pt>
                <c:pt idx="21427">
                  <c:v>1.2691739999999999E-7</c:v>
                </c:pt>
                <c:pt idx="21428">
                  <c:v>1.269237E-7</c:v>
                </c:pt>
                <c:pt idx="21429">
                  <c:v>1.2692989999999999E-7</c:v>
                </c:pt>
                <c:pt idx="21430">
                  <c:v>1.269362E-7</c:v>
                </c:pt>
                <c:pt idx="21431">
                  <c:v>1.2694239999999999E-7</c:v>
                </c:pt>
                <c:pt idx="21432">
                  <c:v>1.269487E-7</c:v>
                </c:pt>
                <c:pt idx="21433">
                  <c:v>1.269549E-7</c:v>
                </c:pt>
                <c:pt idx="21434">
                  <c:v>1.2696120000000001E-7</c:v>
                </c:pt>
                <c:pt idx="21435">
                  <c:v>1.269674E-7</c:v>
                </c:pt>
                <c:pt idx="21436">
                  <c:v>1.2697370000000001E-7</c:v>
                </c:pt>
                <c:pt idx="21437">
                  <c:v>1.269799E-7</c:v>
                </c:pt>
                <c:pt idx="21438">
                  <c:v>1.2698620000000001E-7</c:v>
                </c:pt>
                <c:pt idx="21439">
                  <c:v>1.269924E-7</c:v>
                </c:pt>
                <c:pt idx="21440">
                  <c:v>1.2699870000000001E-7</c:v>
                </c:pt>
                <c:pt idx="21441">
                  <c:v>1.270049E-7</c:v>
                </c:pt>
                <c:pt idx="21442">
                  <c:v>1.2701120000000001E-7</c:v>
                </c:pt>
                <c:pt idx="21443">
                  <c:v>1.270174E-7</c:v>
                </c:pt>
                <c:pt idx="21444">
                  <c:v>1.2702370000000001E-7</c:v>
                </c:pt>
                <c:pt idx="21445">
                  <c:v>1.270299E-7</c:v>
                </c:pt>
                <c:pt idx="21446">
                  <c:v>1.2703620000000001E-7</c:v>
                </c:pt>
                <c:pt idx="21447">
                  <c:v>1.270424E-7</c:v>
                </c:pt>
                <c:pt idx="21448">
                  <c:v>1.2704870000000001E-7</c:v>
                </c:pt>
                <c:pt idx="21449">
                  <c:v>1.270549E-7</c:v>
                </c:pt>
                <c:pt idx="21450">
                  <c:v>1.2706120000000001E-7</c:v>
                </c:pt>
                <c:pt idx="21451">
                  <c:v>1.270674E-7</c:v>
                </c:pt>
                <c:pt idx="21452">
                  <c:v>1.2707369999999999E-7</c:v>
                </c:pt>
                <c:pt idx="21453">
                  <c:v>1.270799E-7</c:v>
                </c:pt>
                <c:pt idx="21454">
                  <c:v>1.2708619999999999E-7</c:v>
                </c:pt>
                <c:pt idx="21455">
                  <c:v>1.2709240000000001E-7</c:v>
                </c:pt>
                <c:pt idx="21456">
                  <c:v>1.2709869999999999E-7</c:v>
                </c:pt>
                <c:pt idx="21457">
                  <c:v>1.2710490000000001E-7</c:v>
                </c:pt>
                <c:pt idx="21458">
                  <c:v>1.2711119999999999E-7</c:v>
                </c:pt>
                <c:pt idx="21459">
                  <c:v>1.2711740000000001E-7</c:v>
                </c:pt>
                <c:pt idx="21460">
                  <c:v>1.2712369999999999E-7</c:v>
                </c:pt>
                <c:pt idx="21461">
                  <c:v>1.2712990000000001E-7</c:v>
                </c:pt>
                <c:pt idx="21462">
                  <c:v>1.2713619999999999E-7</c:v>
                </c:pt>
                <c:pt idx="21463">
                  <c:v>1.2714240000000001E-7</c:v>
                </c:pt>
                <c:pt idx="21464">
                  <c:v>1.2714869999999999E-7</c:v>
                </c:pt>
                <c:pt idx="21465">
                  <c:v>1.2715490000000001E-7</c:v>
                </c:pt>
                <c:pt idx="21466">
                  <c:v>1.2716119999999999E-7</c:v>
                </c:pt>
                <c:pt idx="21467">
                  <c:v>1.2716740000000001E-7</c:v>
                </c:pt>
                <c:pt idx="21468">
                  <c:v>1.2717369999999999E-7</c:v>
                </c:pt>
                <c:pt idx="21469">
                  <c:v>1.2717990000000001E-7</c:v>
                </c:pt>
                <c:pt idx="21470">
                  <c:v>1.271862E-7</c:v>
                </c:pt>
                <c:pt idx="21471">
                  <c:v>1.2719239999999999E-7</c:v>
                </c:pt>
                <c:pt idx="21472">
                  <c:v>1.271987E-7</c:v>
                </c:pt>
                <c:pt idx="21473">
                  <c:v>1.2720489999999999E-7</c:v>
                </c:pt>
                <c:pt idx="21474">
                  <c:v>1.272112E-7</c:v>
                </c:pt>
                <c:pt idx="21475">
                  <c:v>1.2721739999999999E-7</c:v>
                </c:pt>
                <c:pt idx="21476">
                  <c:v>1.272237E-7</c:v>
                </c:pt>
                <c:pt idx="21477">
                  <c:v>1.2722989999999999E-7</c:v>
                </c:pt>
                <c:pt idx="21478">
                  <c:v>1.272362E-7</c:v>
                </c:pt>
                <c:pt idx="21479">
                  <c:v>1.2724239999999999E-7</c:v>
                </c:pt>
                <c:pt idx="21480">
                  <c:v>1.272487E-7</c:v>
                </c:pt>
                <c:pt idx="21481">
                  <c:v>1.2725489999999999E-7</c:v>
                </c:pt>
                <c:pt idx="21482">
                  <c:v>1.272612E-7</c:v>
                </c:pt>
                <c:pt idx="21483">
                  <c:v>1.2726739999999999E-7</c:v>
                </c:pt>
                <c:pt idx="21484">
                  <c:v>1.272737E-7</c:v>
                </c:pt>
                <c:pt idx="21485">
                  <c:v>1.2727989999999999E-7</c:v>
                </c:pt>
                <c:pt idx="21486">
                  <c:v>1.272862E-7</c:v>
                </c:pt>
                <c:pt idx="21487">
                  <c:v>1.2729239999999999E-7</c:v>
                </c:pt>
                <c:pt idx="21488">
                  <c:v>1.272987E-7</c:v>
                </c:pt>
                <c:pt idx="21489">
                  <c:v>1.273049E-7</c:v>
                </c:pt>
                <c:pt idx="21490">
                  <c:v>1.2731120000000001E-7</c:v>
                </c:pt>
                <c:pt idx="21491">
                  <c:v>1.273174E-7</c:v>
                </c:pt>
                <c:pt idx="21492">
                  <c:v>1.2732370000000001E-7</c:v>
                </c:pt>
                <c:pt idx="21493">
                  <c:v>1.273299E-7</c:v>
                </c:pt>
                <c:pt idx="21494">
                  <c:v>1.2733620000000001E-7</c:v>
                </c:pt>
                <c:pt idx="21495">
                  <c:v>1.273424E-7</c:v>
                </c:pt>
                <c:pt idx="21496">
                  <c:v>1.2734870000000001E-7</c:v>
                </c:pt>
                <c:pt idx="21497">
                  <c:v>1.273549E-7</c:v>
                </c:pt>
                <c:pt idx="21498">
                  <c:v>1.2736120000000001E-7</c:v>
                </c:pt>
                <c:pt idx="21499">
                  <c:v>1.273674E-7</c:v>
                </c:pt>
                <c:pt idx="21500">
                  <c:v>1.2737370000000001E-7</c:v>
                </c:pt>
                <c:pt idx="21501">
                  <c:v>1.273799E-7</c:v>
                </c:pt>
                <c:pt idx="21502">
                  <c:v>1.2738620000000001E-7</c:v>
                </c:pt>
                <c:pt idx="21503">
                  <c:v>1.273924E-7</c:v>
                </c:pt>
                <c:pt idx="21504">
                  <c:v>1.2739870000000001E-7</c:v>
                </c:pt>
                <c:pt idx="21505">
                  <c:v>1.274049E-7</c:v>
                </c:pt>
                <c:pt idx="21506">
                  <c:v>1.2741120000000001E-7</c:v>
                </c:pt>
                <c:pt idx="21507">
                  <c:v>1.274174E-7</c:v>
                </c:pt>
                <c:pt idx="21508">
                  <c:v>1.2742369999999999E-7</c:v>
                </c:pt>
                <c:pt idx="21509">
                  <c:v>1.274299E-7</c:v>
                </c:pt>
                <c:pt idx="21510">
                  <c:v>1.2743619999999999E-7</c:v>
                </c:pt>
                <c:pt idx="21511">
                  <c:v>1.2744240000000001E-7</c:v>
                </c:pt>
                <c:pt idx="21512">
                  <c:v>1.2744869999999999E-7</c:v>
                </c:pt>
                <c:pt idx="21513">
                  <c:v>1.2745490000000001E-7</c:v>
                </c:pt>
                <c:pt idx="21514">
                  <c:v>1.2746119999999999E-7</c:v>
                </c:pt>
                <c:pt idx="21515">
                  <c:v>1.2746740000000001E-7</c:v>
                </c:pt>
                <c:pt idx="21516">
                  <c:v>1.2747369999999999E-7</c:v>
                </c:pt>
                <c:pt idx="21517">
                  <c:v>1.2747990000000001E-7</c:v>
                </c:pt>
                <c:pt idx="21518">
                  <c:v>1.2748619999999999E-7</c:v>
                </c:pt>
                <c:pt idx="21519">
                  <c:v>1.2749240000000001E-7</c:v>
                </c:pt>
                <c:pt idx="21520">
                  <c:v>1.2749869999999999E-7</c:v>
                </c:pt>
                <c:pt idx="21521">
                  <c:v>1.2750490000000001E-7</c:v>
                </c:pt>
                <c:pt idx="21522">
                  <c:v>1.2751119999999999E-7</c:v>
                </c:pt>
                <c:pt idx="21523">
                  <c:v>1.2751740000000001E-7</c:v>
                </c:pt>
                <c:pt idx="21524">
                  <c:v>1.2752369999999999E-7</c:v>
                </c:pt>
                <c:pt idx="21525">
                  <c:v>1.2752990000000001E-7</c:v>
                </c:pt>
                <c:pt idx="21526">
                  <c:v>1.275362E-7</c:v>
                </c:pt>
                <c:pt idx="21527">
                  <c:v>1.2754240000000001E-7</c:v>
                </c:pt>
                <c:pt idx="21528">
                  <c:v>1.275487E-7</c:v>
                </c:pt>
                <c:pt idx="21529">
                  <c:v>1.2755489999999999E-7</c:v>
                </c:pt>
                <c:pt idx="21530">
                  <c:v>1.275612E-7</c:v>
                </c:pt>
                <c:pt idx="21531">
                  <c:v>1.2756739999999999E-7</c:v>
                </c:pt>
                <c:pt idx="21532">
                  <c:v>1.275737E-7</c:v>
                </c:pt>
                <c:pt idx="21533">
                  <c:v>1.2757989999999999E-7</c:v>
                </c:pt>
                <c:pt idx="21534">
                  <c:v>1.275862E-7</c:v>
                </c:pt>
                <c:pt idx="21535">
                  <c:v>1.2759239999999999E-7</c:v>
                </c:pt>
                <c:pt idx="21536">
                  <c:v>1.275987E-7</c:v>
                </c:pt>
                <c:pt idx="21537">
                  <c:v>1.2760489999999999E-7</c:v>
                </c:pt>
                <c:pt idx="21538">
                  <c:v>1.276112E-7</c:v>
                </c:pt>
                <c:pt idx="21539">
                  <c:v>1.2761739999999999E-7</c:v>
                </c:pt>
                <c:pt idx="21540">
                  <c:v>1.276237E-7</c:v>
                </c:pt>
                <c:pt idx="21541">
                  <c:v>1.2762989999999999E-7</c:v>
                </c:pt>
                <c:pt idx="21542">
                  <c:v>1.276362E-7</c:v>
                </c:pt>
                <c:pt idx="21543">
                  <c:v>1.2764239999999999E-7</c:v>
                </c:pt>
                <c:pt idx="21544">
                  <c:v>1.276487E-7</c:v>
                </c:pt>
                <c:pt idx="21545">
                  <c:v>1.276549E-7</c:v>
                </c:pt>
                <c:pt idx="21546">
                  <c:v>1.276612E-7</c:v>
                </c:pt>
                <c:pt idx="21547">
                  <c:v>1.276674E-7</c:v>
                </c:pt>
                <c:pt idx="21548">
                  <c:v>1.2767370000000001E-7</c:v>
                </c:pt>
                <c:pt idx="21549">
                  <c:v>1.276799E-7</c:v>
                </c:pt>
                <c:pt idx="21550">
                  <c:v>1.2768620000000001E-7</c:v>
                </c:pt>
                <c:pt idx="21551">
                  <c:v>1.276924E-7</c:v>
                </c:pt>
                <c:pt idx="21552">
                  <c:v>1.2769870000000001E-7</c:v>
                </c:pt>
                <c:pt idx="21553">
                  <c:v>1.277049E-7</c:v>
                </c:pt>
                <c:pt idx="21554">
                  <c:v>1.2771120000000001E-7</c:v>
                </c:pt>
                <c:pt idx="21555">
                  <c:v>1.277174E-7</c:v>
                </c:pt>
                <c:pt idx="21556">
                  <c:v>1.2772370000000001E-7</c:v>
                </c:pt>
                <c:pt idx="21557">
                  <c:v>1.277299E-7</c:v>
                </c:pt>
                <c:pt idx="21558">
                  <c:v>1.2773620000000001E-7</c:v>
                </c:pt>
                <c:pt idx="21559">
                  <c:v>1.277424E-7</c:v>
                </c:pt>
                <c:pt idx="21560">
                  <c:v>1.2774870000000001E-7</c:v>
                </c:pt>
                <c:pt idx="21561">
                  <c:v>1.277549E-7</c:v>
                </c:pt>
                <c:pt idx="21562">
                  <c:v>1.2776120000000001E-7</c:v>
                </c:pt>
                <c:pt idx="21563">
                  <c:v>1.277674E-7</c:v>
                </c:pt>
                <c:pt idx="21564">
                  <c:v>1.2777369999999999E-7</c:v>
                </c:pt>
                <c:pt idx="21565">
                  <c:v>1.277799E-7</c:v>
                </c:pt>
                <c:pt idx="21566">
                  <c:v>1.2778619999999999E-7</c:v>
                </c:pt>
                <c:pt idx="21567">
                  <c:v>1.2779240000000001E-7</c:v>
                </c:pt>
                <c:pt idx="21568">
                  <c:v>1.2779869999999999E-7</c:v>
                </c:pt>
                <c:pt idx="21569">
                  <c:v>1.2780490000000001E-7</c:v>
                </c:pt>
                <c:pt idx="21570">
                  <c:v>1.2781119999999999E-7</c:v>
                </c:pt>
                <c:pt idx="21571">
                  <c:v>1.2781740000000001E-7</c:v>
                </c:pt>
                <c:pt idx="21572">
                  <c:v>1.2782369999999999E-7</c:v>
                </c:pt>
                <c:pt idx="21573">
                  <c:v>1.2782990000000001E-7</c:v>
                </c:pt>
                <c:pt idx="21574">
                  <c:v>1.2783619999999999E-7</c:v>
                </c:pt>
                <c:pt idx="21575">
                  <c:v>1.2784240000000001E-7</c:v>
                </c:pt>
                <c:pt idx="21576">
                  <c:v>1.2784869999999999E-7</c:v>
                </c:pt>
                <c:pt idx="21577">
                  <c:v>1.2785490000000001E-7</c:v>
                </c:pt>
                <c:pt idx="21578">
                  <c:v>1.2786119999999999E-7</c:v>
                </c:pt>
                <c:pt idx="21579">
                  <c:v>1.2786740000000001E-7</c:v>
                </c:pt>
                <c:pt idx="21580">
                  <c:v>1.2787369999999999E-7</c:v>
                </c:pt>
                <c:pt idx="21581">
                  <c:v>1.2787990000000001E-7</c:v>
                </c:pt>
                <c:pt idx="21582">
                  <c:v>1.278862E-7</c:v>
                </c:pt>
                <c:pt idx="21583">
                  <c:v>1.2789240000000001E-7</c:v>
                </c:pt>
                <c:pt idx="21584">
                  <c:v>1.278987E-7</c:v>
                </c:pt>
                <c:pt idx="21585">
                  <c:v>1.2790489999999999E-7</c:v>
                </c:pt>
                <c:pt idx="21586">
                  <c:v>1.279112E-7</c:v>
                </c:pt>
                <c:pt idx="21587">
                  <c:v>1.2791739999999999E-7</c:v>
                </c:pt>
                <c:pt idx="21588">
                  <c:v>1.279237E-7</c:v>
                </c:pt>
                <c:pt idx="21589">
                  <c:v>1.2792989999999999E-7</c:v>
                </c:pt>
                <c:pt idx="21590">
                  <c:v>1.279362E-7</c:v>
                </c:pt>
                <c:pt idx="21591">
                  <c:v>1.2794239999999999E-7</c:v>
                </c:pt>
                <c:pt idx="21592">
                  <c:v>1.279487E-7</c:v>
                </c:pt>
                <c:pt idx="21593">
                  <c:v>1.2795489999999999E-7</c:v>
                </c:pt>
                <c:pt idx="21594">
                  <c:v>1.279612E-7</c:v>
                </c:pt>
                <c:pt idx="21595">
                  <c:v>1.2796739999999999E-7</c:v>
                </c:pt>
                <c:pt idx="21596">
                  <c:v>1.279737E-7</c:v>
                </c:pt>
                <c:pt idx="21597">
                  <c:v>1.2797989999999999E-7</c:v>
                </c:pt>
                <c:pt idx="21598">
                  <c:v>1.279862E-7</c:v>
                </c:pt>
                <c:pt idx="21599">
                  <c:v>1.2799239999999999E-7</c:v>
                </c:pt>
                <c:pt idx="21600">
                  <c:v>1.279987E-7</c:v>
                </c:pt>
                <c:pt idx="21601">
                  <c:v>1.2800489999999999E-7</c:v>
                </c:pt>
                <c:pt idx="21602">
                  <c:v>1.280112E-7</c:v>
                </c:pt>
                <c:pt idx="21603">
                  <c:v>1.280174E-7</c:v>
                </c:pt>
                <c:pt idx="21604">
                  <c:v>1.2802370000000001E-7</c:v>
                </c:pt>
                <c:pt idx="21605">
                  <c:v>1.280299E-7</c:v>
                </c:pt>
                <c:pt idx="21606">
                  <c:v>1.2803620000000001E-7</c:v>
                </c:pt>
                <c:pt idx="21607">
                  <c:v>1.280424E-7</c:v>
                </c:pt>
                <c:pt idx="21608">
                  <c:v>1.2804870000000001E-7</c:v>
                </c:pt>
                <c:pt idx="21609">
                  <c:v>1.280549E-7</c:v>
                </c:pt>
                <c:pt idx="21610">
                  <c:v>1.2806120000000001E-7</c:v>
                </c:pt>
                <c:pt idx="21611">
                  <c:v>1.280674E-7</c:v>
                </c:pt>
                <c:pt idx="21612">
                  <c:v>1.2807370000000001E-7</c:v>
                </c:pt>
                <c:pt idx="21613">
                  <c:v>1.280799E-7</c:v>
                </c:pt>
                <c:pt idx="21614">
                  <c:v>1.2808620000000001E-7</c:v>
                </c:pt>
                <c:pt idx="21615">
                  <c:v>1.280924E-7</c:v>
                </c:pt>
                <c:pt idx="21616">
                  <c:v>1.2809870000000001E-7</c:v>
                </c:pt>
                <c:pt idx="21617">
                  <c:v>1.281049E-7</c:v>
                </c:pt>
                <c:pt idx="21618">
                  <c:v>1.2811120000000001E-7</c:v>
                </c:pt>
                <c:pt idx="21619">
                  <c:v>1.281174E-7</c:v>
                </c:pt>
                <c:pt idx="21620">
                  <c:v>1.2812369999999999E-7</c:v>
                </c:pt>
                <c:pt idx="21621">
                  <c:v>1.281299E-7</c:v>
                </c:pt>
                <c:pt idx="21622">
                  <c:v>1.2813619999999999E-7</c:v>
                </c:pt>
                <c:pt idx="21623">
                  <c:v>1.2814240000000001E-7</c:v>
                </c:pt>
                <c:pt idx="21624">
                  <c:v>1.2814869999999999E-7</c:v>
                </c:pt>
                <c:pt idx="21625">
                  <c:v>1.2815490000000001E-7</c:v>
                </c:pt>
                <c:pt idx="21626">
                  <c:v>1.2816119999999999E-7</c:v>
                </c:pt>
                <c:pt idx="21627">
                  <c:v>1.2816740000000001E-7</c:v>
                </c:pt>
                <c:pt idx="21628">
                  <c:v>1.2817369999999999E-7</c:v>
                </c:pt>
                <c:pt idx="21629">
                  <c:v>1.2817990000000001E-7</c:v>
                </c:pt>
                <c:pt idx="21630">
                  <c:v>1.2818619999999999E-7</c:v>
                </c:pt>
                <c:pt idx="21631">
                  <c:v>1.2819240000000001E-7</c:v>
                </c:pt>
                <c:pt idx="21632">
                  <c:v>1.2819869999999999E-7</c:v>
                </c:pt>
                <c:pt idx="21633">
                  <c:v>1.2820490000000001E-7</c:v>
                </c:pt>
                <c:pt idx="21634">
                  <c:v>1.2821119999999999E-7</c:v>
                </c:pt>
                <c:pt idx="21635">
                  <c:v>1.2821740000000001E-7</c:v>
                </c:pt>
                <c:pt idx="21636">
                  <c:v>1.2822369999999999E-7</c:v>
                </c:pt>
                <c:pt idx="21637">
                  <c:v>1.2822990000000001E-7</c:v>
                </c:pt>
                <c:pt idx="21638">
                  <c:v>1.282362E-7</c:v>
                </c:pt>
                <c:pt idx="21639">
                  <c:v>1.2824240000000001E-7</c:v>
                </c:pt>
                <c:pt idx="21640">
                  <c:v>1.282487E-7</c:v>
                </c:pt>
                <c:pt idx="21641">
                  <c:v>1.2825489999999999E-7</c:v>
                </c:pt>
                <c:pt idx="21642">
                  <c:v>1.282612E-7</c:v>
                </c:pt>
                <c:pt idx="21643">
                  <c:v>1.2826739999999999E-7</c:v>
                </c:pt>
                <c:pt idx="21644">
                  <c:v>1.282737E-7</c:v>
                </c:pt>
                <c:pt idx="21645">
                  <c:v>1.2827989999999999E-7</c:v>
                </c:pt>
                <c:pt idx="21646">
                  <c:v>1.282862E-7</c:v>
                </c:pt>
                <c:pt idx="21647">
                  <c:v>1.2829239999999999E-7</c:v>
                </c:pt>
                <c:pt idx="21648">
                  <c:v>1.282987E-7</c:v>
                </c:pt>
                <c:pt idx="21649">
                  <c:v>1.2830489999999999E-7</c:v>
                </c:pt>
                <c:pt idx="21650">
                  <c:v>1.283112E-7</c:v>
                </c:pt>
                <c:pt idx="21651">
                  <c:v>1.2831739999999999E-7</c:v>
                </c:pt>
                <c:pt idx="21652">
                  <c:v>1.283237E-7</c:v>
                </c:pt>
                <c:pt idx="21653">
                  <c:v>1.2832989999999999E-7</c:v>
                </c:pt>
                <c:pt idx="21654">
                  <c:v>1.283362E-7</c:v>
                </c:pt>
                <c:pt idx="21655">
                  <c:v>1.2834239999999999E-7</c:v>
                </c:pt>
                <c:pt idx="21656">
                  <c:v>1.283487E-7</c:v>
                </c:pt>
                <c:pt idx="21657">
                  <c:v>1.2835489999999999E-7</c:v>
                </c:pt>
                <c:pt idx="21658">
                  <c:v>1.283612E-7</c:v>
                </c:pt>
                <c:pt idx="21659">
                  <c:v>1.283674E-7</c:v>
                </c:pt>
                <c:pt idx="21660">
                  <c:v>1.2837370000000001E-7</c:v>
                </c:pt>
                <c:pt idx="21661">
                  <c:v>1.283799E-7</c:v>
                </c:pt>
                <c:pt idx="21662">
                  <c:v>1.2838620000000001E-7</c:v>
                </c:pt>
                <c:pt idx="21663">
                  <c:v>1.283924E-7</c:v>
                </c:pt>
                <c:pt idx="21664">
                  <c:v>1.2839870000000001E-7</c:v>
                </c:pt>
                <c:pt idx="21665">
                  <c:v>1.284049E-7</c:v>
                </c:pt>
                <c:pt idx="21666">
                  <c:v>1.2841120000000001E-7</c:v>
                </c:pt>
                <c:pt idx="21667">
                  <c:v>1.284174E-7</c:v>
                </c:pt>
                <c:pt idx="21668">
                  <c:v>1.2842370000000001E-7</c:v>
                </c:pt>
                <c:pt idx="21669">
                  <c:v>1.284299E-7</c:v>
                </c:pt>
                <c:pt idx="21670">
                  <c:v>1.2843620000000001E-7</c:v>
                </c:pt>
                <c:pt idx="21671">
                  <c:v>1.284424E-7</c:v>
                </c:pt>
                <c:pt idx="21672">
                  <c:v>1.2844870000000001E-7</c:v>
                </c:pt>
                <c:pt idx="21673">
                  <c:v>1.284549E-7</c:v>
                </c:pt>
                <c:pt idx="21674">
                  <c:v>1.2846120000000001E-7</c:v>
                </c:pt>
                <c:pt idx="21675">
                  <c:v>1.284674E-7</c:v>
                </c:pt>
                <c:pt idx="21676">
                  <c:v>1.2847370000000001E-7</c:v>
                </c:pt>
                <c:pt idx="21677">
                  <c:v>1.284799E-7</c:v>
                </c:pt>
                <c:pt idx="21678">
                  <c:v>1.2848619999999999E-7</c:v>
                </c:pt>
                <c:pt idx="21679">
                  <c:v>1.2849240000000001E-7</c:v>
                </c:pt>
                <c:pt idx="21680">
                  <c:v>1.2849869999999999E-7</c:v>
                </c:pt>
                <c:pt idx="21681">
                  <c:v>1.2850490000000001E-7</c:v>
                </c:pt>
                <c:pt idx="21682">
                  <c:v>1.2851119999999999E-7</c:v>
                </c:pt>
                <c:pt idx="21683">
                  <c:v>1.2851740000000001E-7</c:v>
                </c:pt>
                <c:pt idx="21684">
                  <c:v>1.2852369999999999E-7</c:v>
                </c:pt>
                <c:pt idx="21685">
                  <c:v>1.2852990000000001E-7</c:v>
                </c:pt>
                <c:pt idx="21686">
                  <c:v>1.2853619999999999E-7</c:v>
                </c:pt>
                <c:pt idx="21687">
                  <c:v>1.2854240000000001E-7</c:v>
                </c:pt>
                <c:pt idx="21688">
                  <c:v>1.2854869999999999E-7</c:v>
                </c:pt>
                <c:pt idx="21689">
                  <c:v>1.2855490000000001E-7</c:v>
                </c:pt>
                <c:pt idx="21690">
                  <c:v>1.2856119999999999E-7</c:v>
                </c:pt>
                <c:pt idx="21691">
                  <c:v>1.2856740000000001E-7</c:v>
                </c:pt>
                <c:pt idx="21692">
                  <c:v>1.2857369999999999E-7</c:v>
                </c:pt>
                <c:pt idx="21693">
                  <c:v>1.2857990000000001E-7</c:v>
                </c:pt>
                <c:pt idx="21694">
                  <c:v>1.285862E-7</c:v>
                </c:pt>
                <c:pt idx="21695">
                  <c:v>1.2859240000000001E-7</c:v>
                </c:pt>
                <c:pt idx="21696">
                  <c:v>1.285987E-7</c:v>
                </c:pt>
                <c:pt idx="21697">
                  <c:v>1.2860489999999999E-7</c:v>
                </c:pt>
                <c:pt idx="21698">
                  <c:v>1.286112E-7</c:v>
                </c:pt>
                <c:pt idx="21699">
                  <c:v>1.2861739999999999E-7</c:v>
                </c:pt>
                <c:pt idx="21700">
                  <c:v>1.286237E-7</c:v>
                </c:pt>
                <c:pt idx="21701">
                  <c:v>1.2862989999999999E-7</c:v>
                </c:pt>
                <c:pt idx="21702">
                  <c:v>1.286362E-7</c:v>
                </c:pt>
                <c:pt idx="21703">
                  <c:v>1.2864239999999999E-7</c:v>
                </c:pt>
                <c:pt idx="21704">
                  <c:v>1.286487E-7</c:v>
                </c:pt>
                <c:pt idx="21705">
                  <c:v>1.2865489999999999E-7</c:v>
                </c:pt>
                <c:pt idx="21706">
                  <c:v>1.286612E-7</c:v>
                </c:pt>
                <c:pt idx="21707">
                  <c:v>1.2866739999999999E-7</c:v>
                </c:pt>
                <c:pt idx="21708">
                  <c:v>1.286737E-7</c:v>
                </c:pt>
                <c:pt idx="21709">
                  <c:v>1.2867989999999999E-7</c:v>
                </c:pt>
                <c:pt idx="21710">
                  <c:v>1.286862E-7</c:v>
                </c:pt>
                <c:pt idx="21711">
                  <c:v>1.2869239999999999E-7</c:v>
                </c:pt>
                <c:pt idx="21712">
                  <c:v>1.286987E-7</c:v>
                </c:pt>
                <c:pt idx="21713">
                  <c:v>1.2870489999999999E-7</c:v>
                </c:pt>
                <c:pt idx="21714">
                  <c:v>1.287112E-7</c:v>
                </c:pt>
                <c:pt idx="21715">
                  <c:v>1.287174E-7</c:v>
                </c:pt>
                <c:pt idx="21716">
                  <c:v>1.2872370000000001E-7</c:v>
                </c:pt>
                <c:pt idx="21717">
                  <c:v>1.287299E-7</c:v>
                </c:pt>
                <c:pt idx="21718">
                  <c:v>1.2873620000000001E-7</c:v>
                </c:pt>
                <c:pt idx="21719">
                  <c:v>1.287424E-7</c:v>
                </c:pt>
                <c:pt idx="21720">
                  <c:v>1.2874870000000001E-7</c:v>
                </c:pt>
                <c:pt idx="21721">
                  <c:v>1.287549E-7</c:v>
                </c:pt>
                <c:pt idx="21722">
                  <c:v>1.2876120000000001E-7</c:v>
                </c:pt>
                <c:pt idx="21723">
                  <c:v>1.287674E-7</c:v>
                </c:pt>
                <c:pt idx="21724">
                  <c:v>1.2877370000000001E-7</c:v>
                </c:pt>
                <c:pt idx="21725">
                  <c:v>1.287799E-7</c:v>
                </c:pt>
                <c:pt idx="21726">
                  <c:v>1.2878620000000001E-7</c:v>
                </c:pt>
                <c:pt idx="21727">
                  <c:v>1.287924E-7</c:v>
                </c:pt>
                <c:pt idx="21728">
                  <c:v>1.2879870000000001E-7</c:v>
                </c:pt>
                <c:pt idx="21729">
                  <c:v>1.288049E-7</c:v>
                </c:pt>
                <c:pt idx="21730">
                  <c:v>1.2881120000000001E-7</c:v>
                </c:pt>
                <c:pt idx="21731">
                  <c:v>1.288174E-7</c:v>
                </c:pt>
                <c:pt idx="21732">
                  <c:v>1.2882370000000001E-7</c:v>
                </c:pt>
                <c:pt idx="21733">
                  <c:v>1.288299E-7</c:v>
                </c:pt>
                <c:pt idx="21734">
                  <c:v>1.2883619999999999E-7</c:v>
                </c:pt>
                <c:pt idx="21735">
                  <c:v>1.288424E-7</c:v>
                </c:pt>
                <c:pt idx="21736">
                  <c:v>1.2884869999999999E-7</c:v>
                </c:pt>
                <c:pt idx="21737">
                  <c:v>1.2885490000000001E-7</c:v>
                </c:pt>
                <c:pt idx="21738">
                  <c:v>1.2886119999999999E-7</c:v>
                </c:pt>
                <c:pt idx="21739">
                  <c:v>1.2886740000000001E-7</c:v>
                </c:pt>
                <c:pt idx="21740">
                  <c:v>1.2887369999999999E-7</c:v>
                </c:pt>
                <c:pt idx="21741">
                  <c:v>1.2887990000000001E-7</c:v>
                </c:pt>
                <c:pt idx="21742">
                  <c:v>1.2888619999999999E-7</c:v>
                </c:pt>
                <c:pt idx="21743">
                  <c:v>1.2889240000000001E-7</c:v>
                </c:pt>
                <c:pt idx="21744">
                  <c:v>1.2889869999999999E-7</c:v>
                </c:pt>
                <c:pt idx="21745">
                  <c:v>1.2890490000000001E-7</c:v>
                </c:pt>
                <c:pt idx="21746">
                  <c:v>1.2891119999999999E-7</c:v>
                </c:pt>
                <c:pt idx="21747">
                  <c:v>1.2891740000000001E-7</c:v>
                </c:pt>
                <c:pt idx="21748">
                  <c:v>1.2892369999999999E-7</c:v>
                </c:pt>
                <c:pt idx="21749">
                  <c:v>1.2892990000000001E-7</c:v>
                </c:pt>
                <c:pt idx="21750">
                  <c:v>1.2893619999999999E-7</c:v>
                </c:pt>
                <c:pt idx="21751">
                  <c:v>1.2894240000000001E-7</c:v>
                </c:pt>
                <c:pt idx="21752">
                  <c:v>1.289487E-7</c:v>
                </c:pt>
                <c:pt idx="21753">
                  <c:v>1.2895489999999999E-7</c:v>
                </c:pt>
                <c:pt idx="21754">
                  <c:v>1.289612E-7</c:v>
                </c:pt>
                <c:pt idx="21755">
                  <c:v>1.2896739999999999E-7</c:v>
                </c:pt>
                <c:pt idx="21756">
                  <c:v>1.289737E-7</c:v>
                </c:pt>
                <c:pt idx="21757">
                  <c:v>1.2897989999999999E-7</c:v>
                </c:pt>
                <c:pt idx="21758">
                  <c:v>1.289862E-7</c:v>
                </c:pt>
                <c:pt idx="21759">
                  <c:v>1.2899239999999999E-7</c:v>
                </c:pt>
                <c:pt idx="21760">
                  <c:v>1.289987E-7</c:v>
                </c:pt>
                <c:pt idx="21761">
                  <c:v>1.2900489999999999E-7</c:v>
                </c:pt>
                <c:pt idx="21762">
                  <c:v>1.290112E-7</c:v>
                </c:pt>
                <c:pt idx="21763">
                  <c:v>1.2901739999999999E-7</c:v>
                </c:pt>
                <c:pt idx="21764">
                  <c:v>1.290237E-7</c:v>
                </c:pt>
                <c:pt idx="21765">
                  <c:v>1.2902989999999999E-7</c:v>
                </c:pt>
                <c:pt idx="21766">
                  <c:v>1.290362E-7</c:v>
                </c:pt>
                <c:pt idx="21767">
                  <c:v>1.2904239999999999E-7</c:v>
                </c:pt>
                <c:pt idx="21768">
                  <c:v>1.290487E-7</c:v>
                </c:pt>
                <c:pt idx="21769">
                  <c:v>1.2905489999999999E-7</c:v>
                </c:pt>
                <c:pt idx="21770">
                  <c:v>1.290612E-7</c:v>
                </c:pt>
                <c:pt idx="21771">
                  <c:v>1.290674E-7</c:v>
                </c:pt>
                <c:pt idx="21772">
                  <c:v>1.2907370000000001E-7</c:v>
                </c:pt>
                <c:pt idx="21773">
                  <c:v>1.290799E-7</c:v>
                </c:pt>
                <c:pt idx="21774">
                  <c:v>1.2908620000000001E-7</c:v>
                </c:pt>
                <c:pt idx="21775">
                  <c:v>1.290924E-7</c:v>
                </c:pt>
                <c:pt idx="21776">
                  <c:v>1.2909870000000001E-7</c:v>
                </c:pt>
                <c:pt idx="21777">
                  <c:v>1.291049E-7</c:v>
                </c:pt>
                <c:pt idx="21778">
                  <c:v>1.2911120000000001E-7</c:v>
                </c:pt>
                <c:pt idx="21779">
                  <c:v>1.291174E-7</c:v>
                </c:pt>
                <c:pt idx="21780">
                  <c:v>1.2912370000000001E-7</c:v>
                </c:pt>
                <c:pt idx="21781">
                  <c:v>1.291299E-7</c:v>
                </c:pt>
                <c:pt idx="21782">
                  <c:v>1.2913620000000001E-7</c:v>
                </c:pt>
                <c:pt idx="21783">
                  <c:v>1.291424E-7</c:v>
                </c:pt>
                <c:pt idx="21784">
                  <c:v>1.2914870000000001E-7</c:v>
                </c:pt>
                <c:pt idx="21785">
                  <c:v>1.291549E-7</c:v>
                </c:pt>
                <c:pt idx="21786">
                  <c:v>1.2916120000000001E-7</c:v>
                </c:pt>
                <c:pt idx="21787">
                  <c:v>1.291674E-7</c:v>
                </c:pt>
                <c:pt idx="21788">
                  <c:v>1.2917370000000001E-7</c:v>
                </c:pt>
                <c:pt idx="21789">
                  <c:v>1.291799E-7</c:v>
                </c:pt>
                <c:pt idx="21790">
                  <c:v>1.2918619999999999E-7</c:v>
                </c:pt>
                <c:pt idx="21791">
                  <c:v>1.291924E-7</c:v>
                </c:pt>
                <c:pt idx="21792">
                  <c:v>1.2919869999999999E-7</c:v>
                </c:pt>
                <c:pt idx="21793">
                  <c:v>1.2920490000000001E-7</c:v>
                </c:pt>
                <c:pt idx="21794">
                  <c:v>1.2921119999999999E-7</c:v>
                </c:pt>
                <c:pt idx="21795">
                  <c:v>1.2921740000000001E-7</c:v>
                </c:pt>
                <c:pt idx="21796">
                  <c:v>1.2922369999999999E-7</c:v>
                </c:pt>
                <c:pt idx="21797">
                  <c:v>1.2922990000000001E-7</c:v>
                </c:pt>
                <c:pt idx="21798">
                  <c:v>1.2923619999999999E-7</c:v>
                </c:pt>
                <c:pt idx="21799">
                  <c:v>1.2924240000000001E-7</c:v>
                </c:pt>
                <c:pt idx="21800">
                  <c:v>1.2924869999999999E-7</c:v>
                </c:pt>
                <c:pt idx="21801">
                  <c:v>1.2925490000000001E-7</c:v>
                </c:pt>
                <c:pt idx="21802">
                  <c:v>1.2926119999999999E-7</c:v>
                </c:pt>
                <c:pt idx="21803">
                  <c:v>1.2926740000000001E-7</c:v>
                </c:pt>
                <c:pt idx="21804">
                  <c:v>1.2927369999999999E-7</c:v>
                </c:pt>
                <c:pt idx="21805">
                  <c:v>1.2927990000000001E-7</c:v>
                </c:pt>
                <c:pt idx="21806">
                  <c:v>1.2928619999999999E-7</c:v>
                </c:pt>
                <c:pt idx="21807">
                  <c:v>1.2929240000000001E-7</c:v>
                </c:pt>
                <c:pt idx="21808">
                  <c:v>1.292987E-7</c:v>
                </c:pt>
                <c:pt idx="21809">
                  <c:v>1.2930489999999999E-7</c:v>
                </c:pt>
                <c:pt idx="21810">
                  <c:v>1.293112E-7</c:v>
                </c:pt>
                <c:pt idx="21811">
                  <c:v>1.2931739999999999E-7</c:v>
                </c:pt>
                <c:pt idx="21812">
                  <c:v>1.293237E-7</c:v>
                </c:pt>
                <c:pt idx="21813">
                  <c:v>1.2932989999999999E-7</c:v>
                </c:pt>
                <c:pt idx="21814">
                  <c:v>1.293362E-7</c:v>
                </c:pt>
                <c:pt idx="21815">
                  <c:v>1.2934239999999999E-7</c:v>
                </c:pt>
                <c:pt idx="21816">
                  <c:v>1.293487E-7</c:v>
                </c:pt>
                <c:pt idx="21817">
                  <c:v>1.2935489999999999E-7</c:v>
                </c:pt>
                <c:pt idx="21818">
                  <c:v>1.293612E-7</c:v>
                </c:pt>
                <c:pt idx="21819">
                  <c:v>1.2936739999999999E-7</c:v>
                </c:pt>
                <c:pt idx="21820">
                  <c:v>1.293737E-7</c:v>
                </c:pt>
                <c:pt idx="21821">
                  <c:v>1.2937989999999999E-7</c:v>
                </c:pt>
                <c:pt idx="21822">
                  <c:v>1.293862E-7</c:v>
                </c:pt>
                <c:pt idx="21823">
                  <c:v>1.2939239999999999E-7</c:v>
                </c:pt>
                <c:pt idx="21824">
                  <c:v>1.293987E-7</c:v>
                </c:pt>
                <c:pt idx="21825">
                  <c:v>1.2940489999999999E-7</c:v>
                </c:pt>
                <c:pt idx="21826">
                  <c:v>1.294112E-7</c:v>
                </c:pt>
                <c:pt idx="21827">
                  <c:v>1.294174E-7</c:v>
                </c:pt>
                <c:pt idx="21828">
                  <c:v>1.2942370000000001E-7</c:v>
                </c:pt>
                <c:pt idx="21829">
                  <c:v>1.294299E-7</c:v>
                </c:pt>
                <c:pt idx="21830">
                  <c:v>1.2943620000000001E-7</c:v>
                </c:pt>
                <c:pt idx="21831">
                  <c:v>1.294424E-7</c:v>
                </c:pt>
                <c:pt idx="21832">
                  <c:v>1.2944870000000001E-7</c:v>
                </c:pt>
                <c:pt idx="21833">
                  <c:v>1.294549E-7</c:v>
                </c:pt>
                <c:pt idx="21834">
                  <c:v>1.2946120000000001E-7</c:v>
                </c:pt>
                <c:pt idx="21835">
                  <c:v>1.294674E-7</c:v>
                </c:pt>
                <c:pt idx="21836">
                  <c:v>1.2947370000000001E-7</c:v>
                </c:pt>
                <c:pt idx="21837">
                  <c:v>1.294799E-7</c:v>
                </c:pt>
                <c:pt idx="21838">
                  <c:v>1.2948620000000001E-7</c:v>
                </c:pt>
                <c:pt idx="21839">
                  <c:v>1.294924E-7</c:v>
                </c:pt>
                <c:pt idx="21840">
                  <c:v>1.2949870000000001E-7</c:v>
                </c:pt>
                <c:pt idx="21841">
                  <c:v>1.295049E-7</c:v>
                </c:pt>
                <c:pt idx="21842">
                  <c:v>1.2951120000000001E-7</c:v>
                </c:pt>
                <c:pt idx="21843">
                  <c:v>1.295174E-7</c:v>
                </c:pt>
                <c:pt idx="21844">
                  <c:v>1.2952370000000001E-7</c:v>
                </c:pt>
                <c:pt idx="21845">
                  <c:v>1.295299E-7</c:v>
                </c:pt>
                <c:pt idx="21846">
                  <c:v>1.2953619999999999E-7</c:v>
                </c:pt>
                <c:pt idx="21847">
                  <c:v>1.295424E-7</c:v>
                </c:pt>
                <c:pt idx="21848">
                  <c:v>1.2954869999999999E-7</c:v>
                </c:pt>
                <c:pt idx="21849">
                  <c:v>1.2955490000000001E-7</c:v>
                </c:pt>
                <c:pt idx="21850">
                  <c:v>1.2956119999999999E-7</c:v>
                </c:pt>
                <c:pt idx="21851">
                  <c:v>1.2956740000000001E-7</c:v>
                </c:pt>
                <c:pt idx="21852">
                  <c:v>1.2957369999999999E-7</c:v>
                </c:pt>
                <c:pt idx="21853">
                  <c:v>1.2957990000000001E-7</c:v>
                </c:pt>
                <c:pt idx="21854">
                  <c:v>1.2958619999999999E-7</c:v>
                </c:pt>
                <c:pt idx="21855">
                  <c:v>1.2959240000000001E-7</c:v>
                </c:pt>
                <c:pt idx="21856">
                  <c:v>1.2959869999999999E-7</c:v>
                </c:pt>
                <c:pt idx="21857">
                  <c:v>1.2960490000000001E-7</c:v>
                </c:pt>
                <c:pt idx="21858">
                  <c:v>1.2961119999999999E-7</c:v>
                </c:pt>
                <c:pt idx="21859">
                  <c:v>1.2961740000000001E-7</c:v>
                </c:pt>
                <c:pt idx="21860">
                  <c:v>1.2962369999999999E-7</c:v>
                </c:pt>
                <c:pt idx="21861">
                  <c:v>1.2962990000000001E-7</c:v>
                </c:pt>
                <c:pt idx="21862">
                  <c:v>1.2963619999999999E-7</c:v>
                </c:pt>
                <c:pt idx="21863">
                  <c:v>1.2964240000000001E-7</c:v>
                </c:pt>
                <c:pt idx="21864">
                  <c:v>1.296487E-7</c:v>
                </c:pt>
                <c:pt idx="21865">
                  <c:v>1.2965490000000001E-7</c:v>
                </c:pt>
                <c:pt idx="21866">
                  <c:v>1.296612E-7</c:v>
                </c:pt>
                <c:pt idx="21867">
                  <c:v>1.2966739999999999E-7</c:v>
                </c:pt>
                <c:pt idx="21868">
                  <c:v>1.296737E-7</c:v>
                </c:pt>
                <c:pt idx="21869">
                  <c:v>1.2967989999999999E-7</c:v>
                </c:pt>
                <c:pt idx="21870">
                  <c:v>1.296862E-7</c:v>
                </c:pt>
                <c:pt idx="21871">
                  <c:v>1.2969239999999999E-7</c:v>
                </c:pt>
                <c:pt idx="21872">
                  <c:v>1.296987E-7</c:v>
                </c:pt>
                <c:pt idx="21873">
                  <c:v>1.2970489999999999E-7</c:v>
                </c:pt>
                <c:pt idx="21874">
                  <c:v>1.297112E-7</c:v>
                </c:pt>
                <c:pt idx="21875">
                  <c:v>1.2971739999999999E-7</c:v>
                </c:pt>
                <c:pt idx="21876">
                  <c:v>1.297237E-7</c:v>
                </c:pt>
                <c:pt idx="21877">
                  <c:v>1.2972989999999999E-7</c:v>
                </c:pt>
                <c:pt idx="21878">
                  <c:v>1.297362E-7</c:v>
                </c:pt>
                <c:pt idx="21879">
                  <c:v>1.2974239999999999E-7</c:v>
                </c:pt>
                <c:pt idx="21880">
                  <c:v>1.297487E-7</c:v>
                </c:pt>
                <c:pt idx="21881">
                  <c:v>1.2975489999999999E-7</c:v>
                </c:pt>
                <c:pt idx="21882">
                  <c:v>1.297612E-7</c:v>
                </c:pt>
                <c:pt idx="21883">
                  <c:v>1.297674E-7</c:v>
                </c:pt>
                <c:pt idx="21884">
                  <c:v>1.297737E-7</c:v>
                </c:pt>
                <c:pt idx="21885">
                  <c:v>1.297799E-7</c:v>
                </c:pt>
                <c:pt idx="21886">
                  <c:v>1.2978620000000001E-7</c:v>
                </c:pt>
                <c:pt idx="21887">
                  <c:v>1.297924E-7</c:v>
                </c:pt>
                <c:pt idx="21888">
                  <c:v>1.2979870000000001E-7</c:v>
                </c:pt>
                <c:pt idx="21889">
                  <c:v>1.298049E-7</c:v>
                </c:pt>
                <c:pt idx="21890">
                  <c:v>1.2981120000000001E-7</c:v>
                </c:pt>
                <c:pt idx="21891">
                  <c:v>1.298174E-7</c:v>
                </c:pt>
                <c:pt idx="21892">
                  <c:v>1.2982370000000001E-7</c:v>
                </c:pt>
                <c:pt idx="21893">
                  <c:v>1.298299E-7</c:v>
                </c:pt>
                <c:pt idx="21894">
                  <c:v>1.2983620000000001E-7</c:v>
                </c:pt>
                <c:pt idx="21895">
                  <c:v>1.298424E-7</c:v>
                </c:pt>
                <c:pt idx="21896">
                  <c:v>1.2984870000000001E-7</c:v>
                </c:pt>
                <c:pt idx="21897">
                  <c:v>1.298549E-7</c:v>
                </c:pt>
                <c:pt idx="21898">
                  <c:v>1.2986120000000001E-7</c:v>
                </c:pt>
                <c:pt idx="21899">
                  <c:v>1.298674E-7</c:v>
                </c:pt>
                <c:pt idx="21900">
                  <c:v>1.2987370000000001E-7</c:v>
                </c:pt>
                <c:pt idx="21901">
                  <c:v>1.298799E-7</c:v>
                </c:pt>
                <c:pt idx="21902">
                  <c:v>1.2988619999999999E-7</c:v>
                </c:pt>
                <c:pt idx="21903">
                  <c:v>1.298924E-7</c:v>
                </c:pt>
                <c:pt idx="21904">
                  <c:v>1.2989869999999999E-7</c:v>
                </c:pt>
                <c:pt idx="21905">
                  <c:v>1.2990490000000001E-7</c:v>
                </c:pt>
                <c:pt idx="21906">
                  <c:v>1.2991119999999999E-7</c:v>
                </c:pt>
                <c:pt idx="21907">
                  <c:v>1.2991740000000001E-7</c:v>
                </c:pt>
                <c:pt idx="21908">
                  <c:v>1.2992369999999999E-7</c:v>
                </c:pt>
                <c:pt idx="21909">
                  <c:v>1.2992990000000001E-7</c:v>
                </c:pt>
                <c:pt idx="21910">
                  <c:v>1.2993619999999999E-7</c:v>
                </c:pt>
                <c:pt idx="21911">
                  <c:v>1.2994240000000001E-7</c:v>
                </c:pt>
                <c:pt idx="21912">
                  <c:v>1.2994869999999999E-7</c:v>
                </c:pt>
                <c:pt idx="21913">
                  <c:v>1.2995490000000001E-7</c:v>
                </c:pt>
                <c:pt idx="21914">
                  <c:v>1.2996119999999999E-7</c:v>
                </c:pt>
                <c:pt idx="21915">
                  <c:v>1.2996740000000001E-7</c:v>
                </c:pt>
                <c:pt idx="21916">
                  <c:v>1.2997369999999999E-7</c:v>
                </c:pt>
                <c:pt idx="21917">
                  <c:v>1.2997990000000001E-7</c:v>
                </c:pt>
                <c:pt idx="21918">
                  <c:v>1.2998619999999999E-7</c:v>
                </c:pt>
                <c:pt idx="21919">
                  <c:v>1.2999240000000001E-7</c:v>
                </c:pt>
                <c:pt idx="21920">
                  <c:v>1.299987E-7</c:v>
                </c:pt>
                <c:pt idx="21921">
                  <c:v>1.3000490000000001E-7</c:v>
                </c:pt>
                <c:pt idx="21922">
                  <c:v>1.300112E-7</c:v>
                </c:pt>
                <c:pt idx="21923">
                  <c:v>1.3001739999999999E-7</c:v>
                </c:pt>
                <c:pt idx="21924">
                  <c:v>1.300237E-7</c:v>
                </c:pt>
                <c:pt idx="21925">
                  <c:v>1.3002989999999999E-7</c:v>
                </c:pt>
                <c:pt idx="21926">
                  <c:v>1.300362E-7</c:v>
                </c:pt>
                <c:pt idx="21927">
                  <c:v>1.3004239999999999E-7</c:v>
                </c:pt>
                <c:pt idx="21928">
                  <c:v>1.300487E-7</c:v>
                </c:pt>
                <c:pt idx="21929">
                  <c:v>1.3005489999999999E-7</c:v>
                </c:pt>
                <c:pt idx="21930">
                  <c:v>1.300612E-7</c:v>
                </c:pt>
                <c:pt idx="21931">
                  <c:v>1.3006739999999999E-7</c:v>
                </c:pt>
                <c:pt idx="21932">
                  <c:v>1.300737E-7</c:v>
                </c:pt>
                <c:pt idx="21933">
                  <c:v>1.3007989999999999E-7</c:v>
                </c:pt>
                <c:pt idx="21934">
                  <c:v>1.300862E-7</c:v>
                </c:pt>
                <c:pt idx="21935">
                  <c:v>1.3009239999999999E-7</c:v>
                </c:pt>
                <c:pt idx="21936">
                  <c:v>1.300987E-7</c:v>
                </c:pt>
                <c:pt idx="21937">
                  <c:v>1.3010489999999999E-7</c:v>
                </c:pt>
                <c:pt idx="21938">
                  <c:v>1.301112E-7</c:v>
                </c:pt>
                <c:pt idx="21939">
                  <c:v>1.3011739999999999E-7</c:v>
                </c:pt>
                <c:pt idx="21940">
                  <c:v>1.301237E-7</c:v>
                </c:pt>
                <c:pt idx="21941">
                  <c:v>1.301299E-7</c:v>
                </c:pt>
                <c:pt idx="21942">
                  <c:v>1.3013620000000001E-7</c:v>
                </c:pt>
                <c:pt idx="21943">
                  <c:v>1.301424E-7</c:v>
                </c:pt>
                <c:pt idx="21944">
                  <c:v>1.3014870000000001E-7</c:v>
                </c:pt>
                <c:pt idx="21945">
                  <c:v>1.301549E-7</c:v>
                </c:pt>
                <c:pt idx="21946">
                  <c:v>1.3016120000000001E-7</c:v>
                </c:pt>
                <c:pt idx="21947">
                  <c:v>1.301674E-7</c:v>
                </c:pt>
                <c:pt idx="21948">
                  <c:v>1.3017370000000001E-7</c:v>
                </c:pt>
                <c:pt idx="21949">
                  <c:v>1.301799E-7</c:v>
                </c:pt>
                <c:pt idx="21950">
                  <c:v>1.3018620000000001E-7</c:v>
                </c:pt>
                <c:pt idx="21951">
                  <c:v>1.301924E-7</c:v>
                </c:pt>
                <c:pt idx="21952">
                  <c:v>1.3019870000000001E-7</c:v>
                </c:pt>
                <c:pt idx="21953">
                  <c:v>1.302049E-7</c:v>
                </c:pt>
                <c:pt idx="21954">
                  <c:v>1.3021120000000001E-7</c:v>
                </c:pt>
                <c:pt idx="21955">
                  <c:v>1.302174E-7</c:v>
                </c:pt>
                <c:pt idx="21956">
                  <c:v>1.3022370000000001E-7</c:v>
                </c:pt>
                <c:pt idx="21957">
                  <c:v>1.302299E-7</c:v>
                </c:pt>
                <c:pt idx="21958">
                  <c:v>1.3023620000000001E-7</c:v>
                </c:pt>
                <c:pt idx="21959">
                  <c:v>1.302424E-7</c:v>
                </c:pt>
                <c:pt idx="21960">
                  <c:v>1.3024869999999999E-7</c:v>
                </c:pt>
                <c:pt idx="21961">
                  <c:v>1.3025490000000001E-7</c:v>
                </c:pt>
                <c:pt idx="21962">
                  <c:v>1.3026119999999999E-7</c:v>
                </c:pt>
                <c:pt idx="21963">
                  <c:v>1.3026740000000001E-7</c:v>
                </c:pt>
                <c:pt idx="21964">
                  <c:v>1.3027369999999999E-7</c:v>
                </c:pt>
                <c:pt idx="21965">
                  <c:v>1.3027990000000001E-7</c:v>
                </c:pt>
                <c:pt idx="21966">
                  <c:v>1.3028619999999999E-7</c:v>
                </c:pt>
                <c:pt idx="21967">
                  <c:v>1.3029240000000001E-7</c:v>
                </c:pt>
                <c:pt idx="21968">
                  <c:v>1.3029869999999999E-7</c:v>
                </c:pt>
                <c:pt idx="21969">
                  <c:v>1.3030490000000001E-7</c:v>
                </c:pt>
                <c:pt idx="21970">
                  <c:v>1.3031119999999999E-7</c:v>
                </c:pt>
                <c:pt idx="21971">
                  <c:v>1.3031740000000001E-7</c:v>
                </c:pt>
                <c:pt idx="21972">
                  <c:v>1.3032369999999999E-7</c:v>
                </c:pt>
                <c:pt idx="21973">
                  <c:v>1.3032990000000001E-7</c:v>
                </c:pt>
                <c:pt idx="21974">
                  <c:v>1.3033619999999999E-7</c:v>
                </c:pt>
                <c:pt idx="21975">
                  <c:v>1.3034240000000001E-7</c:v>
                </c:pt>
                <c:pt idx="21976">
                  <c:v>1.303487E-7</c:v>
                </c:pt>
                <c:pt idx="21977">
                  <c:v>1.3035490000000001E-7</c:v>
                </c:pt>
                <c:pt idx="21978">
                  <c:v>1.303612E-7</c:v>
                </c:pt>
                <c:pt idx="21979">
                  <c:v>1.3036739999999999E-7</c:v>
                </c:pt>
                <c:pt idx="21980">
                  <c:v>1.303737E-7</c:v>
                </c:pt>
                <c:pt idx="21981">
                  <c:v>1.3037989999999999E-7</c:v>
                </c:pt>
                <c:pt idx="21982">
                  <c:v>1.303862E-7</c:v>
                </c:pt>
                <c:pt idx="21983">
                  <c:v>1.3039239999999999E-7</c:v>
                </c:pt>
                <c:pt idx="21984">
                  <c:v>1.303987E-7</c:v>
                </c:pt>
                <c:pt idx="21985">
                  <c:v>1.3040489999999999E-7</c:v>
                </c:pt>
                <c:pt idx="21986">
                  <c:v>1.304112E-7</c:v>
                </c:pt>
                <c:pt idx="21987">
                  <c:v>1.3041739999999999E-7</c:v>
                </c:pt>
                <c:pt idx="21988">
                  <c:v>1.304237E-7</c:v>
                </c:pt>
                <c:pt idx="21989">
                  <c:v>1.3042989999999999E-7</c:v>
                </c:pt>
                <c:pt idx="21990">
                  <c:v>1.304362E-7</c:v>
                </c:pt>
                <c:pt idx="21991">
                  <c:v>1.3044239999999999E-7</c:v>
                </c:pt>
                <c:pt idx="21992">
                  <c:v>1.304487E-7</c:v>
                </c:pt>
                <c:pt idx="21993">
                  <c:v>1.3045489999999999E-7</c:v>
                </c:pt>
                <c:pt idx="21994">
                  <c:v>1.304612E-7</c:v>
                </c:pt>
                <c:pt idx="21995">
                  <c:v>1.3046739999999999E-7</c:v>
                </c:pt>
                <c:pt idx="21996">
                  <c:v>1.304737E-7</c:v>
                </c:pt>
                <c:pt idx="21997">
                  <c:v>1.304799E-7</c:v>
                </c:pt>
                <c:pt idx="21998">
                  <c:v>1.3048620000000001E-7</c:v>
                </c:pt>
                <c:pt idx="21999">
                  <c:v>1.304924E-7</c:v>
                </c:pt>
                <c:pt idx="22000">
                  <c:v>1.3049870000000001E-7</c:v>
                </c:pt>
                <c:pt idx="22001">
                  <c:v>1.305049E-7</c:v>
                </c:pt>
                <c:pt idx="22002">
                  <c:v>1.3051120000000001E-7</c:v>
                </c:pt>
                <c:pt idx="22003">
                  <c:v>1.305174E-7</c:v>
                </c:pt>
                <c:pt idx="22004">
                  <c:v>1.3052370000000001E-7</c:v>
                </c:pt>
                <c:pt idx="22005">
                  <c:v>1.305299E-7</c:v>
                </c:pt>
                <c:pt idx="22006">
                  <c:v>1.3053620000000001E-7</c:v>
                </c:pt>
                <c:pt idx="22007">
                  <c:v>1.305424E-7</c:v>
                </c:pt>
                <c:pt idx="22008">
                  <c:v>1.3054870000000001E-7</c:v>
                </c:pt>
                <c:pt idx="22009">
                  <c:v>1.305549E-7</c:v>
                </c:pt>
                <c:pt idx="22010">
                  <c:v>1.3056120000000001E-7</c:v>
                </c:pt>
                <c:pt idx="22011">
                  <c:v>1.305674E-7</c:v>
                </c:pt>
                <c:pt idx="22012">
                  <c:v>1.3057370000000001E-7</c:v>
                </c:pt>
                <c:pt idx="22013">
                  <c:v>1.305799E-7</c:v>
                </c:pt>
                <c:pt idx="22014">
                  <c:v>1.3058620000000001E-7</c:v>
                </c:pt>
                <c:pt idx="22015">
                  <c:v>1.305924E-7</c:v>
                </c:pt>
                <c:pt idx="22016">
                  <c:v>1.3059869999999999E-7</c:v>
                </c:pt>
                <c:pt idx="22017">
                  <c:v>1.3060490000000001E-7</c:v>
                </c:pt>
                <c:pt idx="22018">
                  <c:v>1.3061119999999999E-7</c:v>
                </c:pt>
                <c:pt idx="22019">
                  <c:v>1.3061740000000001E-7</c:v>
                </c:pt>
                <c:pt idx="22020">
                  <c:v>1.3062369999999999E-7</c:v>
                </c:pt>
                <c:pt idx="22021">
                  <c:v>1.3062990000000001E-7</c:v>
                </c:pt>
                <c:pt idx="22022">
                  <c:v>1.3063619999999999E-7</c:v>
                </c:pt>
                <c:pt idx="22023">
                  <c:v>1.3064240000000001E-7</c:v>
                </c:pt>
                <c:pt idx="22024">
                  <c:v>1.3064869999999999E-7</c:v>
                </c:pt>
                <c:pt idx="22025">
                  <c:v>1.3065490000000001E-7</c:v>
                </c:pt>
                <c:pt idx="22026">
                  <c:v>1.3066119999999999E-7</c:v>
                </c:pt>
                <c:pt idx="22027">
                  <c:v>1.3066740000000001E-7</c:v>
                </c:pt>
                <c:pt idx="22028">
                  <c:v>1.3067369999999999E-7</c:v>
                </c:pt>
                <c:pt idx="22029">
                  <c:v>1.3067990000000001E-7</c:v>
                </c:pt>
                <c:pt idx="22030">
                  <c:v>1.3068619999999999E-7</c:v>
                </c:pt>
                <c:pt idx="22031">
                  <c:v>1.3069240000000001E-7</c:v>
                </c:pt>
                <c:pt idx="22032">
                  <c:v>1.3069869999999999E-7</c:v>
                </c:pt>
                <c:pt idx="22033">
                  <c:v>1.3070490000000001E-7</c:v>
                </c:pt>
                <c:pt idx="22034">
                  <c:v>1.307112E-7</c:v>
                </c:pt>
                <c:pt idx="22035">
                  <c:v>1.3071739999999999E-7</c:v>
                </c:pt>
                <c:pt idx="22036">
                  <c:v>1.307237E-7</c:v>
                </c:pt>
                <c:pt idx="22037">
                  <c:v>1.3072989999999999E-7</c:v>
                </c:pt>
                <c:pt idx="22038">
                  <c:v>1.307362E-7</c:v>
                </c:pt>
                <c:pt idx="22039">
                  <c:v>1.3074239999999999E-7</c:v>
                </c:pt>
                <c:pt idx="22040">
                  <c:v>1.307487E-7</c:v>
                </c:pt>
                <c:pt idx="22041">
                  <c:v>1.3075489999999999E-7</c:v>
                </c:pt>
                <c:pt idx="22042">
                  <c:v>1.307612E-7</c:v>
                </c:pt>
                <c:pt idx="22043">
                  <c:v>1.3076739999999999E-7</c:v>
                </c:pt>
                <c:pt idx="22044">
                  <c:v>1.307737E-7</c:v>
                </c:pt>
                <c:pt idx="22045">
                  <c:v>1.3077989999999999E-7</c:v>
                </c:pt>
                <c:pt idx="22046">
                  <c:v>1.307862E-7</c:v>
                </c:pt>
                <c:pt idx="22047">
                  <c:v>1.3079239999999999E-7</c:v>
                </c:pt>
                <c:pt idx="22048">
                  <c:v>1.307987E-7</c:v>
                </c:pt>
                <c:pt idx="22049">
                  <c:v>1.3080489999999999E-7</c:v>
                </c:pt>
                <c:pt idx="22050">
                  <c:v>1.308112E-7</c:v>
                </c:pt>
                <c:pt idx="22051">
                  <c:v>1.3081739999999999E-7</c:v>
                </c:pt>
                <c:pt idx="22052">
                  <c:v>1.308237E-7</c:v>
                </c:pt>
                <c:pt idx="22053">
                  <c:v>1.308299E-7</c:v>
                </c:pt>
                <c:pt idx="22054">
                  <c:v>1.3083620000000001E-7</c:v>
                </c:pt>
                <c:pt idx="22055">
                  <c:v>1.308424E-7</c:v>
                </c:pt>
                <c:pt idx="22056">
                  <c:v>1.3084870000000001E-7</c:v>
                </c:pt>
                <c:pt idx="22057">
                  <c:v>1.308549E-7</c:v>
                </c:pt>
                <c:pt idx="22058">
                  <c:v>1.3086120000000001E-7</c:v>
                </c:pt>
                <c:pt idx="22059">
                  <c:v>1.308674E-7</c:v>
                </c:pt>
                <c:pt idx="22060">
                  <c:v>1.3087370000000001E-7</c:v>
                </c:pt>
                <c:pt idx="22061">
                  <c:v>1.308799E-7</c:v>
                </c:pt>
                <c:pt idx="22062">
                  <c:v>1.3088620000000001E-7</c:v>
                </c:pt>
                <c:pt idx="22063">
                  <c:v>1.308924E-7</c:v>
                </c:pt>
                <c:pt idx="22064">
                  <c:v>1.3089870000000001E-7</c:v>
                </c:pt>
                <c:pt idx="22065">
                  <c:v>1.309049E-7</c:v>
                </c:pt>
                <c:pt idx="22066">
                  <c:v>1.3091120000000001E-7</c:v>
                </c:pt>
                <c:pt idx="22067">
                  <c:v>1.309174E-7</c:v>
                </c:pt>
                <c:pt idx="22068">
                  <c:v>1.3092370000000001E-7</c:v>
                </c:pt>
                <c:pt idx="22069">
                  <c:v>1.309299E-7</c:v>
                </c:pt>
                <c:pt idx="22070">
                  <c:v>1.3093620000000001E-7</c:v>
                </c:pt>
                <c:pt idx="22071">
                  <c:v>1.309424E-7</c:v>
                </c:pt>
                <c:pt idx="22072">
                  <c:v>1.3094869999999999E-7</c:v>
                </c:pt>
                <c:pt idx="22073">
                  <c:v>1.309549E-7</c:v>
                </c:pt>
                <c:pt idx="22074">
                  <c:v>1.3096119999999999E-7</c:v>
                </c:pt>
                <c:pt idx="22075">
                  <c:v>1.3096740000000001E-7</c:v>
                </c:pt>
                <c:pt idx="22076">
                  <c:v>1.3097369999999999E-7</c:v>
                </c:pt>
                <c:pt idx="22077">
                  <c:v>1.3097990000000001E-7</c:v>
                </c:pt>
                <c:pt idx="22078">
                  <c:v>1.3098619999999999E-7</c:v>
                </c:pt>
                <c:pt idx="22079">
                  <c:v>1.3099240000000001E-7</c:v>
                </c:pt>
                <c:pt idx="22080">
                  <c:v>1.3099869999999999E-7</c:v>
                </c:pt>
                <c:pt idx="22081">
                  <c:v>1.3100490000000001E-7</c:v>
                </c:pt>
                <c:pt idx="22082">
                  <c:v>1.3101119999999999E-7</c:v>
                </c:pt>
                <c:pt idx="22083">
                  <c:v>1.3101740000000001E-7</c:v>
                </c:pt>
                <c:pt idx="22084">
                  <c:v>1.3102369999999999E-7</c:v>
                </c:pt>
                <c:pt idx="22085">
                  <c:v>1.3102990000000001E-7</c:v>
                </c:pt>
                <c:pt idx="22086">
                  <c:v>1.3103619999999999E-7</c:v>
                </c:pt>
                <c:pt idx="22087">
                  <c:v>1.3104240000000001E-7</c:v>
                </c:pt>
                <c:pt idx="22088">
                  <c:v>1.3104869999999999E-7</c:v>
                </c:pt>
                <c:pt idx="22089">
                  <c:v>1.3105490000000001E-7</c:v>
                </c:pt>
                <c:pt idx="22090">
                  <c:v>1.310612E-7</c:v>
                </c:pt>
                <c:pt idx="22091">
                  <c:v>1.3106739999999999E-7</c:v>
                </c:pt>
                <c:pt idx="22092">
                  <c:v>1.310737E-7</c:v>
                </c:pt>
                <c:pt idx="22093">
                  <c:v>1.3107989999999999E-7</c:v>
                </c:pt>
                <c:pt idx="22094">
                  <c:v>1.310862E-7</c:v>
                </c:pt>
                <c:pt idx="22095">
                  <c:v>1.3109239999999999E-7</c:v>
                </c:pt>
                <c:pt idx="22096">
                  <c:v>1.310987E-7</c:v>
                </c:pt>
                <c:pt idx="22097">
                  <c:v>1.3110489999999999E-7</c:v>
                </c:pt>
                <c:pt idx="22098">
                  <c:v>1.311112E-7</c:v>
                </c:pt>
                <c:pt idx="22099">
                  <c:v>1.3111739999999999E-7</c:v>
                </c:pt>
                <c:pt idx="22100">
                  <c:v>1.311237E-7</c:v>
                </c:pt>
                <c:pt idx="22101">
                  <c:v>1.3112989999999999E-7</c:v>
                </c:pt>
                <c:pt idx="22102">
                  <c:v>1.311362E-7</c:v>
                </c:pt>
                <c:pt idx="22103">
                  <c:v>1.3114239999999999E-7</c:v>
                </c:pt>
                <c:pt idx="22104">
                  <c:v>1.311487E-7</c:v>
                </c:pt>
                <c:pt idx="22105">
                  <c:v>1.3115489999999999E-7</c:v>
                </c:pt>
                <c:pt idx="22106">
                  <c:v>1.311612E-7</c:v>
                </c:pt>
                <c:pt idx="22107">
                  <c:v>1.3116739999999999E-7</c:v>
                </c:pt>
                <c:pt idx="22108">
                  <c:v>1.311737E-7</c:v>
                </c:pt>
                <c:pt idx="22109">
                  <c:v>1.311799E-7</c:v>
                </c:pt>
                <c:pt idx="22110">
                  <c:v>1.3118620000000001E-7</c:v>
                </c:pt>
                <c:pt idx="22111">
                  <c:v>1.311924E-7</c:v>
                </c:pt>
                <c:pt idx="22112">
                  <c:v>1.3119870000000001E-7</c:v>
                </c:pt>
                <c:pt idx="22113">
                  <c:v>1.312049E-7</c:v>
                </c:pt>
                <c:pt idx="22114">
                  <c:v>1.3121120000000001E-7</c:v>
                </c:pt>
                <c:pt idx="22115">
                  <c:v>1.312174E-7</c:v>
                </c:pt>
                <c:pt idx="22116">
                  <c:v>1.3122370000000001E-7</c:v>
                </c:pt>
                <c:pt idx="22117">
                  <c:v>1.312299E-7</c:v>
                </c:pt>
                <c:pt idx="22118">
                  <c:v>1.3123620000000001E-7</c:v>
                </c:pt>
                <c:pt idx="22119">
                  <c:v>1.312424E-7</c:v>
                </c:pt>
                <c:pt idx="22120">
                  <c:v>1.3124870000000001E-7</c:v>
                </c:pt>
                <c:pt idx="22121">
                  <c:v>1.312549E-7</c:v>
                </c:pt>
                <c:pt idx="22122">
                  <c:v>1.3126120000000001E-7</c:v>
                </c:pt>
                <c:pt idx="22123">
                  <c:v>1.312674E-7</c:v>
                </c:pt>
                <c:pt idx="22124">
                  <c:v>1.3127370000000001E-7</c:v>
                </c:pt>
                <c:pt idx="22125">
                  <c:v>1.312799E-7</c:v>
                </c:pt>
                <c:pt idx="22126">
                  <c:v>1.3128620000000001E-7</c:v>
                </c:pt>
                <c:pt idx="22127">
                  <c:v>1.312924E-7</c:v>
                </c:pt>
                <c:pt idx="22128">
                  <c:v>1.3129869999999999E-7</c:v>
                </c:pt>
                <c:pt idx="22129">
                  <c:v>1.313049E-7</c:v>
                </c:pt>
                <c:pt idx="22130">
                  <c:v>1.3131119999999999E-7</c:v>
                </c:pt>
                <c:pt idx="22131">
                  <c:v>1.3131740000000001E-7</c:v>
                </c:pt>
                <c:pt idx="22132">
                  <c:v>1.3132369999999999E-7</c:v>
                </c:pt>
                <c:pt idx="22133">
                  <c:v>1.3132990000000001E-7</c:v>
                </c:pt>
                <c:pt idx="22134">
                  <c:v>1.3133619999999999E-7</c:v>
                </c:pt>
                <c:pt idx="22135">
                  <c:v>1.3134240000000001E-7</c:v>
                </c:pt>
                <c:pt idx="22136">
                  <c:v>1.3134869999999999E-7</c:v>
                </c:pt>
                <c:pt idx="22137">
                  <c:v>1.3135490000000001E-7</c:v>
                </c:pt>
                <c:pt idx="22138">
                  <c:v>1.3136119999999999E-7</c:v>
                </c:pt>
                <c:pt idx="22139">
                  <c:v>1.3136740000000001E-7</c:v>
                </c:pt>
                <c:pt idx="22140">
                  <c:v>1.3137369999999999E-7</c:v>
                </c:pt>
                <c:pt idx="22141">
                  <c:v>1.3137990000000001E-7</c:v>
                </c:pt>
                <c:pt idx="22142">
                  <c:v>1.3138619999999999E-7</c:v>
                </c:pt>
                <c:pt idx="22143">
                  <c:v>1.3139240000000001E-7</c:v>
                </c:pt>
                <c:pt idx="22144">
                  <c:v>1.3139869999999999E-7</c:v>
                </c:pt>
                <c:pt idx="22145">
                  <c:v>1.3140490000000001E-7</c:v>
                </c:pt>
                <c:pt idx="22146">
                  <c:v>1.314112E-7</c:v>
                </c:pt>
                <c:pt idx="22147">
                  <c:v>1.3141740000000001E-7</c:v>
                </c:pt>
                <c:pt idx="22148">
                  <c:v>1.314237E-7</c:v>
                </c:pt>
                <c:pt idx="22149">
                  <c:v>1.3142989999999999E-7</c:v>
                </c:pt>
                <c:pt idx="22150">
                  <c:v>1.314362E-7</c:v>
                </c:pt>
                <c:pt idx="22151">
                  <c:v>1.3144239999999999E-7</c:v>
                </c:pt>
                <c:pt idx="22152">
                  <c:v>1.314487E-7</c:v>
                </c:pt>
                <c:pt idx="22153">
                  <c:v>1.3145489999999999E-7</c:v>
                </c:pt>
                <c:pt idx="22154">
                  <c:v>1.314612E-7</c:v>
                </c:pt>
                <c:pt idx="22155">
                  <c:v>1.3146739999999999E-7</c:v>
                </c:pt>
                <c:pt idx="22156">
                  <c:v>1.314737E-7</c:v>
                </c:pt>
                <c:pt idx="22157">
                  <c:v>1.3147989999999999E-7</c:v>
                </c:pt>
                <c:pt idx="22158">
                  <c:v>1.314862E-7</c:v>
                </c:pt>
                <c:pt idx="22159">
                  <c:v>1.3149239999999999E-7</c:v>
                </c:pt>
                <c:pt idx="22160">
                  <c:v>1.314987E-7</c:v>
                </c:pt>
                <c:pt idx="22161">
                  <c:v>1.3150489999999999E-7</c:v>
                </c:pt>
                <c:pt idx="22162">
                  <c:v>1.315112E-7</c:v>
                </c:pt>
                <c:pt idx="22163">
                  <c:v>1.3151739999999999E-7</c:v>
                </c:pt>
                <c:pt idx="22164">
                  <c:v>1.315237E-7</c:v>
                </c:pt>
                <c:pt idx="22165">
                  <c:v>1.315299E-7</c:v>
                </c:pt>
                <c:pt idx="22166">
                  <c:v>1.315362E-7</c:v>
                </c:pt>
                <c:pt idx="22167">
                  <c:v>1.315424E-7</c:v>
                </c:pt>
                <c:pt idx="22168">
                  <c:v>1.3154870000000001E-7</c:v>
                </c:pt>
                <c:pt idx="22169">
                  <c:v>1.315549E-7</c:v>
                </c:pt>
                <c:pt idx="22170">
                  <c:v>1.3156120000000001E-7</c:v>
                </c:pt>
                <c:pt idx="22171">
                  <c:v>1.315674E-7</c:v>
                </c:pt>
                <c:pt idx="22172">
                  <c:v>1.3157370000000001E-7</c:v>
                </c:pt>
                <c:pt idx="22173">
                  <c:v>1.315799E-7</c:v>
                </c:pt>
                <c:pt idx="22174">
                  <c:v>1.3158620000000001E-7</c:v>
                </c:pt>
                <c:pt idx="22175">
                  <c:v>1.315924E-7</c:v>
                </c:pt>
                <c:pt idx="22176">
                  <c:v>1.3159870000000001E-7</c:v>
                </c:pt>
                <c:pt idx="22177">
                  <c:v>1.316049E-7</c:v>
                </c:pt>
                <c:pt idx="22178">
                  <c:v>1.3161120000000001E-7</c:v>
                </c:pt>
                <c:pt idx="22179">
                  <c:v>1.316174E-7</c:v>
                </c:pt>
                <c:pt idx="22180">
                  <c:v>1.3162370000000001E-7</c:v>
                </c:pt>
                <c:pt idx="22181">
                  <c:v>1.316299E-7</c:v>
                </c:pt>
                <c:pt idx="22182">
                  <c:v>1.3163620000000001E-7</c:v>
                </c:pt>
                <c:pt idx="22183">
                  <c:v>1.316424E-7</c:v>
                </c:pt>
                <c:pt idx="22184">
                  <c:v>1.3164869999999999E-7</c:v>
                </c:pt>
                <c:pt idx="22185">
                  <c:v>1.316549E-7</c:v>
                </c:pt>
                <c:pt idx="22186">
                  <c:v>1.3166119999999999E-7</c:v>
                </c:pt>
                <c:pt idx="22187">
                  <c:v>1.3166740000000001E-7</c:v>
                </c:pt>
                <c:pt idx="22188">
                  <c:v>1.3167369999999999E-7</c:v>
                </c:pt>
                <c:pt idx="22189">
                  <c:v>1.3167990000000001E-7</c:v>
                </c:pt>
                <c:pt idx="22190">
                  <c:v>1.3168619999999999E-7</c:v>
                </c:pt>
                <c:pt idx="22191">
                  <c:v>1.3169240000000001E-7</c:v>
                </c:pt>
                <c:pt idx="22192">
                  <c:v>1.3169869999999999E-7</c:v>
                </c:pt>
                <c:pt idx="22193">
                  <c:v>1.3170490000000001E-7</c:v>
                </c:pt>
                <c:pt idx="22194">
                  <c:v>1.3171119999999999E-7</c:v>
                </c:pt>
                <c:pt idx="22195">
                  <c:v>1.3171740000000001E-7</c:v>
                </c:pt>
                <c:pt idx="22196">
                  <c:v>1.3172369999999999E-7</c:v>
                </c:pt>
                <c:pt idx="22197">
                  <c:v>1.3172990000000001E-7</c:v>
                </c:pt>
                <c:pt idx="22198">
                  <c:v>1.3173619999999999E-7</c:v>
                </c:pt>
                <c:pt idx="22199">
                  <c:v>1.3174240000000001E-7</c:v>
                </c:pt>
                <c:pt idx="22200">
                  <c:v>1.3174869999999999E-7</c:v>
                </c:pt>
                <c:pt idx="22201">
                  <c:v>1.3175490000000001E-7</c:v>
                </c:pt>
                <c:pt idx="22202">
                  <c:v>1.317612E-7</c:v>
                </c:pt>
                <c:pt idx="22203">
                  <c:v>1.3176740000000001E-7</c:v>
                </c:pt>
                <c:pt idx="22204">
                  <c:v>1.317737E-7</c:v>
                </c:pt>
                <c:pt idx="22205">
                  <c:v>1.3177989999999999E-7</c:v>
                </c:pt>
                <c:pt idx="22206">
                  <c:v>1.317862E-7</c:v>
                </c:pt>
                <c:pt idx="22207">
                  <c:v>1.3179239999999999E-7</c:v>
                </c:pt>
                <c:pt idx="22208">
                  <c:v>1.317987E-7</c:v>
                </c:pt>
                <c:pt idx="22209">
                  <c:v>1.3180489999999999E-7</c:v>
                </c:pt>
                <c:pt idx="22210">
                  <c:v>1.318112E-7</c:v>
                </c:pt>
                <c:pt idx="22211">
                  <c:v>1.3181739999999999E-7</c:v>
                </c:pt>
                <c:pt idx="22212">
                  <c:v>1.318237E-7</c:v>
                </c:pt>
                <c:pt idx="22213">
                  <c:v>1.3182989999999999E-7</c:v>
                </c:pt>
                <c:pt idx="22214">
                  <c:v>1.318362E-7</c:v>
                </c:pt>
                <c:pt idx="22215">
                  <c:v>1.3184239999999999E-7</c:v>
                </c:pt>
                <c:pt idx="22216">
                  <c:v>1.318487E-7</c:v>
                </c:pt>
                <c:pt idx="22217">
                  <c:v>1.3185489999999999E-7</c:v>
                </c:pt>
                <c:pt idx="22218">
                  <c:v>1.318612E-7</c:v>
                </c:pt>
                <c:pt idx="22219">
                  <c:v>1.3186739999999999E-7</c:v>
                </c:pt>
                <c:pt idx="22220">
                  <c:v>1.318737E-7</c:v>
                </c:pt>
                <c:pt idx="22221">
                  <c:v>1.3187989999999999E-7</c:v>
                </c:pt>
                <c:pt idx="22222">
                  <c:v>1.318862E-7</c:v>
                </c:pt>
                <c:pt idx="22223">
                  <c:v>1.318924E-7</c:v>
                </c:pt>
                <c:pt idx="22224">
                  <c:v>1.3189870000000001E-7</c:v>
                </c:pt>
                <c:pt idx="22225">
                  <c:v>1.319049E-7</c:v>
                </c:pt>
                <c:pt idx="22226">
                  <c:v>1.3191120000000001E-7</c:v>
                </c:pt>
                <c:pt idx="22227">
                  <c:v>1.319174E-7</c:v>
                </c:pt>
                <c:pt idx="22228">
                  <c:v>1.3192370000000001E-7</c:v>
                </c:pt>
                <c:pt idx="22229">
                  <c:v>1.319299E-7</c:v>
                </c:pt>
                <c:pt idx="22230">
                  <c:v>1.3193620000000001E-7</c:v>
                </c:pt>
                <c:pt idx="22231">
                  <c:v>1.319424E-7</c:v>
                </c:pt>
                <c:pt idx="22232">
                  <c:v>1.3194870000000001E-7</c:v>
                </c:pt>
                <c:pt idx="22233">
                  <c:v>1.319549E-7</c:v>
                </c:pt>
                <c:pt idx="22234">
                  <c:v>1.3196120000000001E-7</c:v>
                </c:pt>
                <c:pt idx="22235">
                  <c:v>1.319674E-7</c:v>
                </c:pt>
                <c:pt idx="22236">
                  <c:v>1.3197370000000001E-7</c:v>
                </c:pt>
                <c:pt idx="22237">
                  <c:v>1.319799E-7</c:v>
                </c:pt>
                <c:pt idx="22238">
                  <c:v>1.3198620000000001E-7</c:v>
                </c:pt>
                <c:pt idx="22239">
                  <c:v>1.319924E-7</c:v>
                </c:pt>
                <c:pt idx="22240">
                  <c:v>1.3199870000000001E-7</c:v>
                </c:pt>
                <c:pt idx="22241">
                  <c:v>1.320049E-7</c:v>
                </c:pt>
                <c:pt idx="22242">
                  <c:v>1.3201119999999999E-7</c:v>
                </c:pt>
                <c:pt idx="22243">
                  <c:v>1.3201740000000001E-7</c:v>
                </c:pt>
                <c:pt idx="22244">
                  <c:v>1.3202369999999999E-7</c:v>
                </c:pt>
                <c:pt idx="22245">
                  <c:v>1.3202990000000001E-7</c:v>
                </c:pt>
                <c:pt idx="22246">
                  <c:v>1.3203619999999999E-7</c:v>
                </c:pt>
                <c:pt idx="22247">
                  <c:v>1.3204240000000001E-7</c:v>
                </c:pt>
                <c:pt idx="22248">
                  <c:v>1.3204869999999999E-7</c:v>
                </c:pt>
                <c:pt idx="22249">
                  <c:v>1.3205490000000001E-7</c:v>
                </c:pt>
                <c:pt idx="22250">
                  <c:v>1.3206119999999999E-7</c:v>
                </c:pt>
                <c:pt idx="22251">
                  <c:v>1.3206740000000001E-7</c:v>
                </c:pt>
                <c:pt idx="22252">
                  <c:v>1.3207369999999999E-7</c:v>
                </c:pt>
                <c:pt idx="22253">
                  <c:v>1.3207990000000001E-7</c:v>
                </c:pt>
                <c:pt idx="22254">
                  <c:v>1.3208619999999999E-7</c:v>
                </c:pt>
                <c:pt idx="22255">
                  <c:v>1.3209240000000001E-7</c:v>
                </c:pt>
                <c:pt idx="22256">
                  <c:v>1.3209869999999999E-7</c:v>
                </c:pt>
                <c:pt idx="22257">
                  <c:v>1.3210490000000001E-7</c:v>
                </c:pt>
                <c:pt idx="22258">
                  <c:v>1.321112E-7</c:v>
                </c:pt>
                <c:pt idx="22259">
                  <c:v>1.3211740000000001E-7</c:v>
                </c:pt>
                <c:pt idx="22260">
                  <c:v>1.321237E-7</c:v>
                </c:pt>
                <c:pt idx="22261">
                  <c:v>1.3212989999999999E-7</c:v>
                </c:pt>
                <c:pt idx="22262">
                  <c:v>1.321362E-7</c:v>
                </c:pt>
                <c:pt idx="22263">
                  <c:v>1.3214239999999999E-7</c:v>
                </c:pt>
                <c:pt idx="22264">
                  <c:v>1.321487E-7</c:v>
                </c:pt>
                <c:pt idx="22265">
                  <c:v>1.3215489999999999E-7</c:v>
                </c:pt>
                <c:pt idx="22266">
                  <c:v>1.321612E-7</c:v>
                </c:pt>
                <c:pt idx="22267">
                  <c:v>1.3216739999999999E-7</c:v>
                </c:pt>
                <c:pt idx="22268">
                  <c:v>1.321737E-7</c:v>
                </c:pt>
                <c:pt idx="22269">
                  <c:v>1.3217989999999999E-7</c:v>
                </c:pt>
                <c:pt idx="22270">
                  <c:v>1.321862E-7</c:v>
                </c:pt>
                <c:pt idx="22271">
                  <c:v>1.3219239999999999E-7</c:v>
                </c:pt>
                <c:pt idx="22272">
                  <c:v>1.321987E-7</c:v>
                </c:pt>
                <c:pt idx="22273">
                  <c:v>1.3220489999999999E-7</c:v>
                </c:pt>
                <c:pt idx="22274">
                  <c:v>1.322112E-7</c:v>
                </c:pt>
                <c:pt idx="22275">
                  <c:v>1.3221739999999999E-7</c:v>
                </c:pt>
                <c:pt idx="22276">
                  <c:v>1.322237E-7</c:v>
                </c:pt>
                <c:pt idx="22277">
                  <c:v>1.3222989999999999E-7</c:v>
                </c:pt>
                <c:pt idx="22278">
                  <c:v>1.322362E-7</c:v>
                </c:pt>
                <c:pt idx="22279">
                  <c:v>1.322424E-7</c:v>
                </c:pt>
                <c:pt idx="22280">
                  <c:v>1.3224870000000001E-7</c:v>
                </c:pt>
                <c:pt idx="22281">
                  <c:v>1.322549E-7</c:v>
                </c:pt>
                <c:pt idx="22282">
                  <c:v>1.3226120000000001E-7</c:v>
                </c:pt>
                <c:pt idx="22283">
                  <c:v>1.322674E-7</c:v>
                </c:pt>
                <c:pt idx="22284">
                  <c:v>1.3227370000000001E-7</c:v>
                </c:pt>
                <c:pt idx="22285">
                  <c:v>1.322799E-7</c:v>
                </c:pt>
                <c:pt idx="22286">
                  <c:v>1.3228620000000001E-7</c:v>
                </c:pt>
                <c:pt idx="22287">
                  <c:v>1.322924E-7</c:v>
                </c:pt>
                <c:pt idx="22288">
                  <c:v>1.3229870000000001E-7</c:v>
                </c:pt>
                <c:pt idx="22289">
                  <c:v>1.323049E-7</c:v>
                </c:pt>
                <c:pt idx="22290">
                  <c:v>1.3231120000000001E-7</c:v>
                </c:pt>
                <c:pt idx="22291">
                  <c:v>1.323174E-7</c:v>
                </c:pt>
                <c:pt idx="22292">
                  <c:v>1.3232370000000001E-7</c:v>
                </c:pt>
                <c:pt idx="22293">
                  <c:v>1.323299E-7</c:v>
                </c:pt>
                <c:pt idx="22294">
                  <c:v>1.3233620000000001E-7</c:v>
                </c:pt>
                <c:pt idx="22295">
                  <c:v>1.323424E-7</c:v>
                </c:pt>
                <c:pt idx="22296">
                  <c:v>1.3234870000000001E-7</c:v>
                </c:pt>
                <c:pt idx="22297">
                  <c:v>1.323549E-7</c:v>
                </c:pt>
                <c:pt idx="22298">
                  <c:v>1.3236119999999999E-7</c:v>
                </c:pt>
                <c:pt idx="22299">
                  <c:v>1.3236740000000001E-7</c:v>
                </c:pt>
                <c:pt idx="22300">
                  <c:v>1.3237369999999999E-7</c:v>
                </c:pt>
                <c:pt idx="22301">
                  <c:v>1.3237990000000001E-7</c:v>
                </c:pt>
                <c:pt idx="22302">
                  <c:v>1.3238619999999999E-7</c:v>
                </c:pt>
                <c:pt idx="22303">
                  <c:v>1.3239240000000001E-7</c:v>
                </c:pt>
                <c:pt idx="22304">
                  <c:v>1.3239869999999999E-7</c:v>
                </c:pt>
                <c:pt idx="22305">
                  <c:v>1.3240490000000001E-7</c:v>
                </c:pt>
                <c:pt idx="22306">
                  <c:v>1.3241119999999999E-7</c:v>
                </c:pt>
                <c:pt idx="22307">
                  <c:v>1.3241740000000001E-7</c:v>
                </c:pt>
                <c:pt idx="22308">
                  <c:v>1.3242369999999999E-7</c:v>
                </c:pt>
                <c:pt idx="22309">
                  <c:v>1.3242990000000001E-7</c:v>
                </c:pt>
                <c:pt idx="22310">
                  <c:v>1.3243619999999999E-7</c:v>
                </c:pt>
                <c:pt idx="22311">
                  <c:v>1.3244240000000001E-7</c:v>
                </c:pt>
                <c:pt idx="22312">
                  <c:v>1.3244869999999999E-7</c:v>
                </c:pt>
                <c:pt idx="22313">
                  <c:v>1.3245490000000001E-7</c:v>
                </c:pt>
                <c:pt idx="22314">
                  <c:v>1.324612E-7</c:v>
                </c:pt>
                <c:pt idx="22315">
                  <c:v>1.3246740000000001E-7</c:v>
                </c:pt>
                <c:pt idx="22316">
                  <c:v>1.324737E-7</c:v>
                </c:pt>
                <c:pt idx="22317">
                  <c:v>1.3247989999999999E-7</c:v>
                </c:pt>
                <c:pt idx="22318">
                  <c:v>1.324862E-7</c:v>
                </c:pt>
                <c:pt idx="22319">
                  <c:v>1.3249239999999999E-7</c:v>
                </c:pt>
                <c:pt idx="22320">
                  <c:v>1.324987E-7</c:v>
                </c:pt>
                <c:pt idx="22321">
                  <c:v>1.3250489999999999E-7</c:v>
                </c:pt>
                <c:pt idx="22322">
                  <c:v>1.325112E-7</c:v>
                </c:pt>
                <c:pt idx="22323">
                  <c:v>1.3251739999999999E-7</c:v>
                </c:pt>
                <c:pt idx="22324">
                  <c:v>1.325237E-7</c:v>
                </c:pt>
                <c:pt idx="22325">
                  <c:v>1.3252989999999999E-7</c:v>
                </c:pt>
                <c:pt idx="22326">
                  <c:v>1.325362E-7</c:v>
                </c:pt>
                <c:pt idx="22327">
                  <c:v>1.3254239999999999E-7</c:v>
                </c:pt>
                <c:pt idx="22328">
                  <c:v>1.325487E-7</c:v>
                </c:pt>
                <c:pt idx="22329">
                  <c:v>1.3255489999999999E-7</c:v>
                </c:pt>
                <c:pt idx="22330">
                  <c:v>1.325612E-7</c:v>
                </c:pt>
                <c:pt idx="22331">
                  <c:v>1.3256739999999999E-7</c:v>
                </c:pt>
                <c:pt idx="22332">
                  <c:v>1.325737E-7</c:v>
                </c:pt>
                <c:pt idx="22333">
                  <c:v>1.3257989999999999E-7</c:v>
                </c:pt>
                <c:pt idx="22334">
                  <c:v>1.325862E-7</c:v>
                </c:pt>
                <c:pt idx="22335">
                  <c:v>1.325924E-7</c:v>
                </c:pt>
                <c:pt idx="22336">
                  <c:v>1.3259870000000001E-7</c:v>
                </c:pt>
                <c:pt idx="22337">
                  <c:v>1.326049E-7</c:v>
                </c:pt>
                <c:pt idx="22338">
                  <c:v>1.3261120000000001E-7</c:v>
                </c:pt>
                <c:pt idx="22339">
                  <c:v>1.326174E-7</c:v>
                </c:pt>
                <c:pt idx="22340">
                  <c:v>1.3262370000000001E-7</c:v>
                </c:pt>
                <c:pt idx="22341">
                  <c:v>1.326299E-7</c:v>
                </c:pt>
                <c:pt idx="22342">
                  <c:v>1.3263620000000001E-7</c:v>
                </c:pt>
                <c:pt idx="22343">
                  <c:v>1.326424E-7</c:v>
                </c:pt>
                <c:pt idx="22344">
                  <c:v>1.3264870000000001E-7</c:v>
                </c:pt>
                <c:pt idx="22345">
                  <c:v>1.326549E-7</c:v>
                </c:pt>
                <c:pt idx="22346">
                  <c:v>1.3266120000000001E-7</c:v>
                </c:pt>
                <c:pt idx="22347">
                  <c:v>1.326674E-7</c:v>
                </c:pt>
                <c:pt idx="22348">
                  <c:v>1.3267370000000001E-7</c:v>
                </c:pt>
                <c:pt idx="22349">
                  <c:v>1.326799E-7</c:v>
                </c:pt>
                <c:pt idx="22350">
                  <c:v>1.3268620000000001E-7</c:v>
                </c:pt>
                <c:pt idx="22351">
                  <c:v>1.326924E-7</c:v>
                </c:pt>
                <c:pt idx="22352">
                  <c:v>1.3269870000000001E-7</c:v>
                </c:pt>
                <c:pt idx="22353">
                  <c:v>1.327049E-7</c:v>
                </c:pt>
                <c:pt idx="22354">
                  <c:v>1.3271119999999999E-7</c:v>
                </c:pt>
                <c:pt idx="22355">
                  <c:v>1.327174E-7</c:v>
                </c:pt>
                <c:pt idx="22356">
                  <c:v>1.3272369999999999E-7</c:v>
                </c:pt>
                <c:pt idx="22357">
                  <c:v>1.3272990000000001E-7</c:v>
                </c:pt>
                <c:pt idx="22358">
                  <c:v>1.3273619999999999E-7</c:v>
                </c:pt>
                <c:pt idx="22359">
                  <c:v>1.3274240000000001E-7</c:v>
                </c:pt>
                <c:pt idx="22360">
                  <c:v>1.3274869999999999E-7</c:v>
                </c:pt>
                <c:pt idx="22361">
                  <c:v>1.3275490000000001E-7</c:v>
                </c:pt>
                <c:pt idx="22362">
                  <c:v>1.3276119999999999E-7</c:v>
                </c:pt>
                <c:pt idx="22363">
                  <c:v>1.3276740000000001E-7</c:v>
                </c:pt>
                <c:pt idx="22364">
                  <c:v>1.3277369999999999E-7</c:v>
                </c:pt>
                <c:pt idx="22365">
                  <c:v>1.3277990000000001E-7</c:v>
                </c:pt>
                <c:pt idx="22366">
                  <c:v>1.3278619999999999E-7</c:v>
                </c:pt>
                <c:pt idx="22367">
                  <c:v>1.3279240000000001E-7</c:v>
                </c:pt>
                <c:pt idx="22368">
                  <c:v>1.3279869999999999E-7</c:v>
                </c:pt>
                <c:pt idx="22369">
                  <c:v>1.3280490000000001E-7</c:v>
                </c:pt>
                <c:pt idx="22370">
                  <c:v>1.3281119999999999E-7</c:v>
                </c:pt>
                <c:pt idx="22371">
                  <c:v>1.3281740000000001E-7</c:v>
                </c:pt>
                <c:pt idx="22372">
                  <c:v>1.328237E-7</c:v>
                </c:pt>
                <c:pt idx="22373">
                  <c:v>1.3282989999999999E-7</c:v>
                </c:pt>
                <c:pt idx="22374">
                  <c:v>1.328362E-7</c:v>
                </c:pt>
                <c:pt idx="22375">
                  <c:v>1.3284239999999999E-7</c:v>
                </c:pt>
                <c:pt idx="22376">
                  <c:v>1.328487E-7</c:v>
                </c:pt>
                <c:pt idx="22377">
                  <c:v>1.3285489999999999E-7</c:v>
                </c:pt>
                <c:pt idx="22378">
                  <c:v>1.328612E-7</c:v>
                </c:pt>
                <c:pt idx="22379">
                  <c:v>1.3286739999999999E-7</c:v>
                </c:pt>
                <c:pt idx="22380">
                  <c:v>1.328737E-7</c:v>
                </c:pt>
                <c:pt idx="22381">
                  <c:v>1.3287989999999999E-7</c:v>
                </c:pt>
                <c:pt idx="22382">
                  <c:v>1.328862E-7</c:v>
                </c:pt>
                <c:pt idx="22383">
                  <c:v>1.3289239999999999E-7</c:v>
                </c:pt>
                <c:pt idx="22384">
                  <c:v>1.328987E-7</c:v>
                </c:pt>
                <c:pt idx="22385">
                  <c:v>1.3290489999999999E-7</c:v>
                </c:pt>
                <c:pt idx="22386">
                  <c:v>1.329112E-7</c:v>
                </c:pt>
                <c:pt idx="22387">
                  <c:v>1.3291739999999999E-7</c:v>
                </c:pt>
                <c:pt idx="22388">
                  <c:v>1.329237E-7</c:v>
                </c:pt>
                <c:pt idx="22389">
                  <c:v>1.3292989999999999E-7</c:v>
                </c:pt>
                <c:pt idx="22390">
                  <c:v>1.329362E-7</c:v>
                </c:pt>
                <c:pt idx="22391">
                  <c:v>1.329424E-7</c:v>
                </c:pt>
                <c:pt idx="22392">
                  <c:v>1.3294870000000001E-7</c:v>
                </c:pt>
                <c:pt idx="22393">
                  <c:v>1.329549E-7</c:v>
                </c:pt>
                <c:pt idx="22394">
                  <c:v>1.3296120000000001E-7</c:v>
                </c:pt>
                <c:pt idx="22395">
                  <c:v>1.329674E-7</c:v>
                </c:pt>
                <c:pt idx="22396">
                  <c:v>1.3297370000000001E-7</c:v>
                </c:pt>
                <c:pt idx="22397">
                  <c:v>1.329799E-7</c:v>
                </c:pt>
                <c:pt idx="22398">
                  <c:v>1.3298620000000001E-7</c:v>
                </c:pt>
                <c:pt idx="22399">
                  <c:v>1.329924E-7</c:v>
                </c:pt>
                <c:pt idx="22400">
                  <c:v>1.3299870000000001E-7</c:v>
                </c:pt>
                <c:pt idx="22401">
                  <c:v>1.330049E-7</c:v>
                </c:pt>
                <c:pt idx="22402">
                  <c:v>1.3301120000000001E-7</c:v>
                </c:pt>
                <c:pt idx="22403">
                  <c:v>1.330174E-7</c:v>
                </c:pt>
                <c:pt idx="22404">
                  <c:v>1.3302370000000001E-7</c:v>
                </c:pt>
                <c:pt idx="22405">
                  <c:v>1.330299E-7</c:v>
                </c:pt>
                <c:pt idx="22406">
                  <c:v>1.3303620000000001E-7</c:v>
                </c:pt>
                <c:pt idx="22407">
                  <c:v>1.330424E-7</c:v>
                </c:pt>
                <c:pt idx="22408">
                  <c:v>1.3304870000000001E-7</c:v>
                </c:pt>
                <c:pt idx="22409">
                  <c:v>1.330549E-7</c:v>
                </c:pt>
                <c:pt idx="22410">
                  <c:v>1.3306119999999999E-7</c:v>
                </c:pt>
                <c:pt idx="22411">
                  <c:v>1.330674E-7</c:v>
                </c:pt>
                <c:pt idx="22412">
                  <c:v>1.3307369999999999E-7</c:v>
                </c:pt>
                <c:pt idx="22413">
                  <c:v>1.3307990000000001E-7</c:v>
                </c:pt>
                <c:pt idx="22414">
                  <c:v>1.3308619999999999E-7</c:v>
                </c:pt>
                <c:pt idx="22415">
                  <c:v>1.3309240000000001E-7</c:v>
                </c:pt>
                <c:pt idx="22416">
                  <c:v>1.3309869999999999E-7</c:v>
                </c:pt>
                <c:pt idx="22417">
                  <c:v>1.3310490000000001E-7</c:v>
                </c:pt>
                <c:pt idx="22418">
                  <c:v>1.3311119999999999E-7</c:v>
                </c:pt>
                <c:pt idx="22419">
                  <c:v>1.3311740000000001E-7</c:v>
                </c:pt>
                <c:pt idx="22420">
                  <c:v>1.3312369999999999E-7</c:v>
                </c:pt>
                <c:pt idx="22421">
                  <c:v>1.3312990000000001E-7</c:v>
                </c:pt>
                <c:pt idx="22422">
                  <c:v>1.3313619999999999E-7</c:v>
                </c:pt>
                <c:pt idx="22423">
                  <c:v>1.3314240000000001E-7</c:v>
                </c:pt>
                <c:pt idx="22424">
                  <c:v>1.3314869999999999E-7</c:v>
                </c:pt>
                <c:pt idx="22425">
                  <c:v>1.3315490000000001E-7</c:v>
                </c:pt>
                <c:pt idx="22426">
                  <c:v>1.3316119999999999E-7</c:v>
                </c:pt>
                <c:pt idx="22427">
                  <c:v>1.3316740000000001E-7</c:v>
                </c:pt>
                <c:pt idx="22428">
                  <c:v>1.331737E-7</c:v>
                </c:pt>
                <c:pt idx="22429">
                  <c:v>1.3317990000000001E-7</c:v>
                </c:pt>
                <c:pt idx="22430">
                  <c:v>1.331862E-7</c:v>
                </c:pt>
                <c:pt idx="22431">
                  <c:v>1.3319239999999999E-7</c:v>
                </c:pt>
                <c:pt idx="22432">
                  <c:v>1.331987E-7</c:v>
                </c:pt>
                <c:pt idx="22433">
                  <c:v>1.3320489999999999E-7</c:v>
                </c:pt>
                <c:pt idx="22434">
                  <c:v>1.332112E-7</c:v>
                </c:pt>
                <c:pt idx="22435">
                  <c:v>1.3321739999999999E-7</c:v>
                </c:pt>
                <c:pt idx="22436">
                  <c:v>1.332237E-7</c:v>
                </c:pt>
                <c:pt idx="22437">
                  <c:v>1.3322989999999999E-7</c:v>
                </c:pt>
                <c:pt idx="22438">
                  <c:v>1.332362E-7</c:v>
                </c:pt>
                <c:pt idx="22439">
                  <c:v>1.3324239999999999E-7</c:v>
                </c:pt>
                <c:pt idx="22440">
                  <c:v>1.332487E-7</c:v>
                </c:pt>
                <c:pt idx="22441">
                  <c:v>1.3325489999999999E-7</c:v>
                </c:pt>
                <c:pt idx="22442">
                  <c:v>1.332612E-7</c:v>
                </c:pt>
                <c:pt idx="22443">
                  <c:v>1.3326739999999999E-7</c:v>
                </c:pt>
                <c:pt idx="22444">
                  <c:v>1.332737E-7</c:v>
                </c:pt>
                <c:pt idx="22445">
                  <c:v>1.3327989999999999E-7</c:v>
                </c:pt>
                <c:pt idx="22446">
                  <c:v>1.332862E-7</c:v>
                </c:pt>
                <c:pt idx="22447">
                  <c:v>1.332924E-7</c:v>
                </c:pt>
                <c:pt idx="22448">
                  <c:v>1.332987E-7</c:v>
                </c:pt>
                <c:pt idx="22449">
                  <c:v>1.333049E-7</c:v>
                </c:pt>
                <c:pt idx="22450">
                  <c:v>1.3331120000000001E-7</c:v>
                </c:pt>
                <c:pt idx="22451">
                  <c:v>1.333174E-7</c:v>
                </c:pt>
                <c:pt idx="22452">
                  <c:v>1.3332370000000001E-7</c:v>
                </c:pt>
                <c:pt idx="22453">
                  <c:v>1.333299E-7</c:v>
                </c:pt>
                <c:pt idx="22454">
                  <c:v>1.3333620000000001E-7</c:v>
                </c:pt>
                <c:pt idx="22455">
                  <c:v>1.333424E-7</c:v>
                </c:pt>
                <c:pt idx="22456">
                  <c:v>1.3334870000000001E-7</c:v>
                </c:pt>
                <c:pt idx="22457">
                  <c:v>1.333549E-7</c:v>
                </c:pt>
                <c:pt idx="22458">
                  <c:v>1.3336120000000001E-7</c:v>
                </c:pt>
                <c:pt idx="22459">
                  <c:v>1.333674E-7</c:v>
                </c:pt>
                <c:pt idx="22460">
                  <c:v>1.3337370000000001E-7</c:v>
                </c:pt>
                <c:pt idx="22461">
                  <c:v>1.333799E-7</c:v>
                </c:pt>
                <c:pt idx="22462">
                  <c:v>1.3338620000000001E-7</c:v>
                </c:pt>
                <c:pt idx="22463">
                  <c:v>1.333924E-7</c:v>
                </c:pt>
                <c:pt idx="22464">
                  <c:v>1.3339870000000001E-7</c:v>
                </c:pt>
                <c:pt idx="22465">
                  <c:v>1.334049E-7</c:v>
                </c:pt>
                <c:pt idx="22466">
                  <c:v>1.3341119999999999E-7</c:v>
                </c:pt>
                <c:pt idx="22467">
                  <c:v>1.334174E-7</c:v>
                </c:pt>
                <c:pt idx="22468">
                  <c:v>1.3342369999999999E-7</c:v>
                </c:pt>
                <c:pt idx="22469">
                  <c:v>1.3342990000000001E-7</c:v>
                </c:pt>
                <c:pt idx="22470">
                  <c:v>1.3343619999999999E-7</c:v>
                </c:pt>
                <c:pt idx="22471">
                  <c:v>1.3344240000000001E-7</c:v>
                </c:pt>
                <c:pt idx="22472">
                  <c:v>1.3344869999999999E-7</c:v>
                </c:pt>
                <c:pt idx="22473">
                  <c:v>1.3345490000000001E-7</c:v>
                </c:pt>
                <c:pt idx="22474">
                  <c:v>1.3346119999999999E-7</c:v>
                </c:pt>
                <c:pt idx="22475">
                  <c:v>1.3346740000000001E-7</c:v>
                </c:pt>
                <c:pt idx="22476">
                  <c:v>1.3347369999999999E-7</c:v>
                </c:pt>
                <c:pt idx="22477">
                  <c:v>1.3347990000000001E-7</c:v>
                </c:pt>
                <c:pt idx="22478">
                  <c:v>1.3348619999999999E-7</c:v>
                </c:pt>
                <c:pt idx="22479">
                  <c:v>1.3349240000000001E-7</c:v>
                </c:pt>
                <c:pt idx="22480">
                  <c:v>1.3349869999999999E-7</c:v>
                </c:pt>
                <c:pt idx="22481">
                  <c:v>1.3350490000000001E-7</c:v>
                </c:pt>
                <c:pt idx="22482">
                  <c:v>1.3351119999999999E-7</c:v>
                </c:pt>
                <c:pt idx="22483">
                  <c:v>1.3351740000000001E-7</c:v>
                </c:pt>
                <c:pt idx="22484">
                  <c:v>1.335237E-7</c:v>
                </c:pt>
                <c:pt idx="22485">
                  <c:v>1.3352990000000001E-7</c:v>
                </c:pt>
                <c:pt idx="22486">
                  <c:v>1.335362E-7</c:v>
                </c:pt>
                <c:pt idx="22487">
                  <c:v>1.3354239999999999E-7</c:v>
                </c:pt>
                <c:pt idx="22488">
                  <c:v>1.335487E-7</c:v>
                </c:pt>
                <c:pt idx="22489">
                  <c:v>1.3355489999999999E-7</c:v>
                </c:pt>
                <c:pt idx="22490">
                  <c:v>1.335612E-7</c:v>
                </c:pt>
                <c:pt idx="22491">
                  <c:v>1.3356739999999999E-7</c:v>
                </c:pt>
                <c:pt idx="22492">
                  <c:v>1.335737E-7</c:v>
                </c:pt>
                <c:pt idx="22493">
                  <c:v>1.3357989999999999E-7</c:v>
                </c:pt>
                <c:pt idx="22494">
                  <c:v>1.335862E-7</c:v>
                </c:pt>
                <c:pt idx="22495">
                  <c:v>1.3359239999999999E-7</c:v>
                </c:pt>
                <c:pt idx="22496">
                  <c:v>1.335987E-7</c:v>
                </c:pt>
                <c:pt idx="22497">
                  <c:v>1.3360489999999999E-7</c:v>
                </c:pt>
                <c:pt idx="22498">
                  <c:v>1.336112E-7</c:v>
                </c:pt>
                <c:pt idx="22499">
                  <c:v>1.3361739999999999E-7</c:v>
                </c:pt>
                <c:pt idx="22500">
                  <c:v>1.336237E-7</c:v>
                </c:pt>
                <c:pt idx="22501">
                  <c:v>1.3362989999999999E-7</c:v>
                </c:pt>
                <c:pt idx="22502">
                  <c:v>1.336362E-7</c:v>
                </c:pt>
                <c:pt idx="22503">
                  <c:v>1.336424E-7</c:v>
                </c:pt>
                <c:pt idx="22504">
                  <c:v>1.336487E-7</c:v>
                </c:pt>
                <c:pt idx="22505">
                  <c:v>1.336549E-7</c:v>
                </c:pt>
                <c:pt idx="22506">
                  <c:v>1.3366120000000001E-7</c:v>
                </c:pt>
                <c:pt idx="22507">
                  <c:v>1.336674E-7</c:v>
                </c:pt>
                <c:pt idx="22508">
                  <c:v>1.3367370000000001E-7</c:v>
                </c:pt>
                <c:pt idx="22509">
                  <c:v>1.336799E-7</c:v>
                </c:pt>
                <c:pt idx="22510">
                  <c:v>1.3368620000000001E-7</c:v>
                </c:pt>
                <c:pt idx="22511">
                  <c:v>1.336924E-7</c:v>
                </c:pt>
                <c:pt idx="22512">
                  <c:v>1.3369870000000001E-7</c:v>
                </c:pt>
                <c:pt idx="22513">
                  <c:v>1.337049E-7</c:v>
                </c:pt>
                <c:pt idx="22514">
                  <c:v>1.3371120000000001E-7</c:v>
                </c:pt>
                <c:pt idx="22515">
                  <c:v>1.337174E-7</c:v>
                </c:pt>
                <c:pt idx="22516">
                  <c:v>1.3372370000000001E-7</c:v>
                </c:pt>
                <c:pt idx="22517">
                  <c:v>1.337299E-7</c:v>
                </c:pt>
                <c:pt idx="22518">
                  <c:v>1.3373620000000001E-7</c:v>
                </c:pt>
                <c:pt idx="22519">
                  <c:v>1.337424E-7</c:v>
                </c:pt>
                <c:pt idx="22520">
                  <c:v>1.3374870000000001E-7</c:v>
                </c:pt>
                <c:pt idx="22521">
                  <c:v>1.337549E-7</c:v>
                </c:pt>
                <c:pt idx="22522">
                  <c:v>1.3376119999999999E-7</c:v>
                </c:pt>
                <c:pt idx="22523">
                  <c:v>1.337674E-7</c:v>
                </c:pt>
                <c:pt idx="22524">
                  <c:v>1.3377369999999999E-7</c:v>
                </c:pt>
                <c:pt idx="22525">
                  <c:v>1.3377990000000001E-7</c:v>
                </c:pt>
                <c:pt idx="22526">
                  <c:v>1.3378619999999999E-7</c:v>
                </c:pt>
                <c:pt idx="22527">
                  <c:v>1.3379240000000001E-7</c:v>
                </c:pt>
                <c:pt idx="22528">
                  <c:v>1.3379869999999999E-7</c:v>
                </c:pt>
                <c:pt idx="22529">
                  <c:v>1.3380490000000001E-7</c:v>
                </c:pt>
                <c:pt idx="22530">
                  <c:v>1.3381119999999999E-7</c:v>
                </c:pt>
                <c:pt idx="22531">
                  <c:v>1.3381740000000001E-7</c:v>
                </c:pt>
                <c:pt idx="22532">
                  <c:v>1.3382369999999999E-7</c:v>
                </c:pt>
                <c:pt idx="22533">
                  <c:v>1.3382990000000001E-7</c:v>
                </c:pt>
                <c:pt idx="22534">
                  <c:v>1.3383619999999999E-7</c:v>
                </c:pt>
                <c:pt idx="22535">
                  <c:v>1.3384240000000001E-7</c:v>
                </c:pt>
                <c:pt idx="22536">
                  <c:v>1.3384869999999999E-7</c:v>
                </c:pt>
                <c:pt idx="22537">
                  <c:v>1.3385490000000001E-7</c:v>
                </c:pt>
                <c:pt idx="22538">
                  <c:v>1.3386119999999999E-7</c:v>
                </c:pt>
                <c:pt idx="22539">
                  <c:v>1.3386740000000001E-7</c:v>
                </c:pt>
                <c:pt idx="22540">
                  <c:v>1.338737E-7</c:v>
                </c:pt>
                <c:pt idx="22541">
                  <c:v>1.3387990000000001E-7</c:v>
                </c:pt>
                <c:pt idx="22542">
                  <c:v>1.338862E-7</c:v>
                </c:pt>
                <c:pt idx="22543">
                  <c:v>1.3389239999999999E-7</c:v>
                </c:pt>
                <c:pt idx="22544">
                  <c:v>1.338987E-7</c:v>
                </c:pt>
                <c:pt idx="22545">
                  <c:v>1.3390489999999999E-7</c:v>
                </c:pt>
                <c:pt idx="22546">
                  <c:v>1.339112E-7</c:v>
                </c:pt>
                <c:pt idx="22547">
                  <c:v>1.3391739999999999E-7</c:v>
                </c:pt>
                <c:pt idx="22548">
                  <c:v>1.339237E-7</c:v>
                </c:pt>
                <c:pt idx="22549">
                  <c:v>1.3392989999999999E-7</c:v>
                </c:pt>
                <c:pt idx="22550">
                  <c:v>1.339362E-7</c:v>
                </c:pt>
                <c:pt idx="22551">
                  <c:v>1.3394239999999999E-7</c:v>
                </c:pt>
                <c:pt idx="22552">
                  <c:v>1.339487E-7</c:v>
                </c:pt>
                <c:pt idx="22553">
                  <c:v>1.3395489999999999E-7</c:v>
                </c:pt>
                <c:pt idx="22554">
                  <c:v>1.339612E-7</c:v>
                </c:pt>
                <c:pt idx="22555">
                  <c:v>1.3396739999999999E-7</c:v>
                </c:pt>
                <c:pt idx="22556">
                  <c:v>1.339737E-7</c:v>
                </c:pt>
                <c:pt idx="22557">
                  <c:v>1.3397989999999999E-7</c:v>
                </c:pt>
                <c:pt idx="22558">
                  <c:v>1.339862E-7</c:v>
                </c:pt>
                <c:pt idx="22559">
                  <c:v>1.3399239999999999E-7</c:v>
                </c:pt>
                <c:pt idx="22560">
                  <c:v>1.339987E-7</c:v>
                </c:pt>
                <c:pt idx="22561">
                  <c:v>1.340049E-7</c:v>
                </c:pt>
                <c:pt idx="22562">
                  <c:v>1.3401120000000001E-7</c:v>
                </c:pt>
                <c:pt idx="22563">
                  <c:v>1.340174E-7</c:v>
                </c:pt>
                <c:pt idx="22564">
                  <c:v>1.3402370000000001E-7</c:v>
                </c:pt>
                <c:pt idx="22565">
                  <c:v>1.340299E-7</c:v>
                </c:pt>
                <c:pt idx="22566">
                  <c:v>1.3403620000000001E-7</c:v>
                </c:pt>
                <c:pt idx="22567">
                  <c:v>1.340424E-7</c:v>
                </c:pt>
                <c:pt idx="22568">
                  <c:v>1.3404870000000001E-7</c:v>
                </c:pt>
                <c:pt idx="22569">
                  <c:v>1.340549E-7</c:v>
                </c:pt>
                <c:pt idx="22570">
                  <c:v>1.3406120000000001E-7</c:v>
                </c:pt>
                <c:pt idx="22571">
                  <c:v>1.340674E-7</c:v>
                </c:pt>
                <c:pt idx="22572">
                  <c:v>1.3407370000000001E-7</c:v>
                </c:pt>
                <c:pt idx="22573">
                  <c:v>1.340799E-7</c:v>
                </c:pt>
                <c:pt idx="22574">
                  <c:v>1.3408620000000001E-7</c:v>
                </c:pt>
                <c:pt idx="22575">
                  <c:v>1.340924E-7</c:v>
                </c:pt>
                <c:pt idx="22576">
                  <c:v>1.3409870000000001E-7</c:v>
                </c:pt>
                <c:pt idx="22577">
                  <c:v>1.341049E-7</c:v>
                </c:pt>
                <c:pt idx="22578">
                  <c:v>1.3411120000000001E-7</c:v>
                </c:pt>
                <c:pt idx="22579">
                  <c:v>1.341174E-7</c:v>
                </c:pt>
                <c:pt idx="22580">
                  <c:v>1.3412369999999999E-7</c:v>
                </c:pt>
                <c:pt idx="22581">
                  <c:v>1.3412990000000001E-7</c:v>
                </c:pt>
                <c:pt idx="22582">
                  <c:v>1.3413619999999999E-7</c:v>
                </c:pt>
                <c:pt idx="22583">
                  <c:v>1.3414240000000001E-7</c:v>
                </c:pt>
                <c:pt idx="22584">
                  <c:v>1.3414869999999999E-7</c:v>
                </c:pt>
                <c:pt idx="22585">
                  <c:v>1.3415490000000001E-7</c:v>
                </c:pt>
                <c:pt idx="22586">
                  <c:v>1.3416119999999999E-7</c:v>
                </c:pt>
                <c:pt idx="22587">
                  <c:v>1.3416740000000001E-7</c:v>
                </c:pt>
                <c:pt idx="22588">
                  <c:v>1.3417369999999999E-7</c:v>
                </c:pt>
                <c:pt idx="22589">
                  <c:v>1.3417990000000001E-7</c:v>
                </c:pt>
                <c:pt idx="22590">
                  <c:v>1.3418619999999999E-7</c:v>
                </c:pt>
                <c:pt idx="22591">
                  <c:v>1.3419240000000001E-7</c:v>
                </c:pt>
                <c:pt idx="22592">
                  <c:v>1.3419869999999999E-7</c:v>
                </c:pt>
                <c:pt idx="22593">
                  <c:v>1.3420490000000001E-7</c:v>
                </c:pt>
                <c:pt idx="22594">
                  <c:v>1.3421119999999999E-7</c:v>
                </c:pt>
                <c:pt idx="22595">
                  <c:v>1.3421740000000001E-7</c:v>
                </c:pt>
                <c:pt idx="22596">
                  <c:v>1.342237E-7</c:v>
                </c:pt>
                <c:pt idx="22597">
                  <c:v>1.3422990000000001E-7</c:v>
                </c:pt>
                <c:pt idx="22598">
                  <c:v>1.342362E-7</c:v>
                </c:pt>
                <c:pt idx="22599">
                  <c:v>1.3424239999999999E-7</c:v>
                </c:pt>
                <c:pt idx="22600">
                  <c:v>1.342487E-7</c:v>
                </c:pt>
                <c:pt idx="22601">
                  <c:v>1.3425489999999999E-7</c:v>
                </c:pt>
                <c:pt idx="22602">
                  <c:v>1.342612E-7</c:v>
                </c:pt>
                <c:pt idx="22603">
                  <c:v>1.3426739999999999E-7</c:v>
                </c:pt>
                <c:pt idx="22604">
                  <c:v>1.342737E-7</c:v>
                </c:pt>
                <c:pt idx="22605">
                  <c:v>1.3427989999999999E-7</c:v>
                </c:pt>
                <c:pt idx="22606">
                  <c:v>1.342862E-7</c:v>
                </c:pt>
                <c:pt idx="22607">
                  <c:v>1.3429239999999999E-7</c:v>
                </c:pt>
                <c:pt idx="22608">
                  <c:v>1.342987E-7</c:v>
                </c:pt>
                <c:pt idx="22609">
                  <c:v>1.3430489999999999E-7</c:v>
                </c:pt>
                <c:pt idx="22610">
                  <c:v>1.343112E-7</c:v>
                </c:pt>
                <c:pt idx="22611">
                  <c:v>1.3431739999999999E-7</c:v>
                </c:pt>
                <c:pt idx="22612">
                  <c:v>1.343237E-7</c:v>
                </c:pt>
                <c:pt idx="22613">
                  <c:v>1.3432989999999999E-7</c:v>
                </c:pt>
                <c:pt idx="22614">
                  <c:v>1.343362E-7</c:v>
                </c:pt>
                <c:pt idx="22615">
                  <c:v>1.3434239999999999E-7</c:v>
                </c:pt>
                <c:pt idx="22616">
                  <c:v>1.343487E-7</c:v>
                </c:pt>
                <c:pt idx="22617">
                  <c:v>1.343549E-7</c:v>
                </c:pt>
                <c:pt idx="22618">
                  <c:v>1.3436120000000001E-7</c:v>
                </c:pt>
                <c:pt idx="22619">
                  <c:v>1.343674E-7</c:v>
                </c:pt>
                <c:pt idx="22620">
                  <c:v>1.3437370000000001E-7</c:v>
                </c:pt>
                <c:pt idx="22621">
                  <c:v>1.343799E-7</c:v>
                </c:pt>
                <c:pt idx="22622">
                  <c:v>1.3438620000000001E-7</c:v>
                </c:pt>
                <c:pt idx="22623">
                  <c:v>1.343924E-7</c:v>
                </c:pt>
                <c:pt idx="22624">
                  <c:v>1.3439870000000001E-7</c:v>
                </c:pt>
                <c:pt idx="22625">
                  <c:v>1.344049E-7</c:v>
                </c:pt>
                <c:pt idx="22626">
                  <c:v>1.3441120000000001E-7</c:v>
                </c:pt>
                <c:pt idx="22627">
                  <c:v>1.344174E-7</c:v>
                </c:pt>
                <c:pt idx="22628">
                  <c:v>1.3442370000000001E-7</c:v>
                </c:pt>
                <c:pt idx="22629">
                  <c:v>1.344299E-7</c:v>
                </c:pt>
                <c:pt idx="22630">
                  <c:v>1.3443620000000001E-7</c:v>
                </c:pt>
                <c:pt idx="22631">
                  <c:v>1.344424E-7</c:v>
                </c:pt>
                <c:pt idx="22632">
                  <c:v>1.3444870000000001E-7</c:v>
                </c:pt>
                <c:pt idx="22633">
                  <c:v>1.344549E-7</c:v>
                </c:pt>
                <c:pt idx="22634">
                  <c:v>1.3446120000000001E-7</c:v>
                </c:pt>
                <c:pt idx="22635">
                  <c:v>1.344674E-7</c:v>
                </c:pt>
                <c:pt idx="22636">
                  <c:v>1.3447369999999999E-7</c:v>
                </c:pt>
                <c:pt idx="22637">
                  <c:v>1.3447990000000001E-7</c:v>
                </c:pt>
                <c:pt idx="22638">
                  <c:v>1.3448619999999999E-7</c:v>
                </c:pt>
                <c:pt idx="22639">
                  <c:v>1.3449240000000001E-7</c:v>
                </c:pt>
                <c:pt idx="22640">
                  <c:v>1.3449869999999999E-7</c:v>
                </c:pt>
                <c:pt idx="22641">
                  <c:v>1.3450490000000001E-7</c:v>
                </c:pt>
                <c:pt idx="22642">
                  <c:v>1.3451119999999999E-7</c:v>
                </c:pt>
                <c:pt idx="22643">
                  <c:v>1.3451740000000001E-7</c:v>
                </c:pt>
                <c:pt idx="22644">
                  <c:v>1.3452369999999999E-7</c:v>
                </c:pt>
                <c:pt idx="22645">
                  <c:v>1.3452990000000001E-7</c:v>
                </c:pt>
                <c:pt idx="22646">
                  <c:v>1.3453619999999999E-7</c:v>
                </c:pt>
                <c:pt idx="22647">
                  <c:v>1.3454240000000001E-7</c:v>
                </c:pt>
                <c:pt idx="22648">
                  <c:v>1.3454869999999999E-7</c:v>
                </c:pt>
                <c:pt idx="22649">
                  <c:v>1.3455490000000001E-7</c:v>
                </c:pt>
                <c:pt idx="22650">
                  <c:v>1.3456119999999999E-7</c:v>
                </c:pt>
                <c:pt idx="22651">
                  <c:v>1.3456740000000001E-7</c:v>
                </c:pt>
                <c:pt idx="22652">
                  <c:v>1.3457369999999999E-7</c:v>
                </c:pt>
                <c:pt idx="22653">
                  <c:v>1.3457990000000001E-7</c:v>
                </c:pt>
                <c:pt idx="22654">
                  <c:v>1.345862E-7</c:v>
                </c:pt>
                <c:pt idx="22655">
                  <c:v>1.3459239999999999E-7</c:v>
                </c:pt>
                <c:pt idx="22656">
                  <c:v>1.345987E-7</c:v>
                </c:pt>
                <c:pt idx="22657">
                  <c:v>1.3460489999999999E-7</c:v>
                </c:pt>
                <c:pt idx="22658">
                  <c:v>1.346112E-7</c:v>
                </c:pt>
                <c:pt idx="22659">
                  <c:v>1.3461739999999999E-7</c:v>
                </c:pt>
                <c:pt idx="22660">
                  <c:v>1.346237E-7</c:v>
                </c:pt>
                <c:pt idx="22661">
                  <c:v>1.3462989999999999E-7</c:v>
                </c:pt>
                <c:pt idx="22662">
                  <c:v>1.346362E-7</c:v>
                </c:pt>
                <c:pt idx="22663">
                  <c:v>1.3464239999999999E-7</c:v>
                </c:pt>
                <c:pt idx="22664">
                  <c:v>1.346487E-7</c:v>
                </c:pt>
                <c:pt idx="22665">
                  <c:v>1.3465489999999999E-7</c:v>
                </c:pt>
                <c:pt idx="22666">
                  <c:v>1.346612E-7</c:v>
                </c:pt>
                <c:pt idx="22667">
                  <c:v>1.3466739999999999E-7</c:v>
                </c:pt>
                <c:pt idx="22668">
                  <c:v>1.346737E-7</c:v>
                </c:pt>
                <c:pt idx="22669">
                  <c:v>1.3467989999999999E-7</c:v>
                </c:pt>
                <c:pt idx="22670">
                  <c:v>1.346862E-7</c:v>
                </c:pt>
                <c:pt idx="22671">
                  <c:v>1.3469239999999999E-7</c:v>
                </c:pt>
                <c:pt idx="22672">
                  <c:v>1.346987E-7</c:v>
                </c:pt>
                <c:pt idx="22673">
                  <c:v>1.347049E-7</c:v>
                </c:pt>
                <c:pt idx="22674">
                  <c:v>1.3471120000000001E-7</c:v>
                </c:pt>
                <c:pt idx="22675">
                  <c:v>1.347174E-7</c:v>
                </c:pt>
                <c:pt idx="22676">
                  <c:v>1.3472370000000001E-7</c:v>
                </c:pt>
                <c:pt idx="22677">
                  <c:v>1.347299E-7</c:v>
                </c:pt>
                <c:pt idx="22678">
                  <c:v>1.3473620000000001E-7</c:v>
                </c:pt>
                <c:pt idx="22679">
                  <c:v>1.347424E-7</c:v>
                </c:pt>
                <c:pt idx="22680">
                  <c:v>1.3474870000000001E-7</c:v>
                </c:pt>
                <c:pt idx="22681">
                  <c:v>1.347549E-7</c:v>
                </c:pt>
                <c:pt idx="22682">
                  <c:v>1.3476120000000001E-7</c:v>
                </c:pt>
                <c:pt idx="22683">
                  <c:v>1.347674E-7</c:v>
                </c:pt>
                <c:pt idx="22684">
                  <c:v>1.3477370000000001E-7</c:v>
                </c:pt>
                <c:pt idx="22685">
                  <c:v>1.347799E-7</c:v>
                </c:pt>
                <c:pt idx="22686">
                  <c:v>1.3478620000000001E-7</c:v>
                </c:pt>
                <c:pt idx="22687">
                  <c:v>1.347924E-7</c:v>
                </c:pt>
                <c:pt idx="22688">
                  <c:v>1.3479870000000001E-7</c:v>
                </c:pt>
                <c:pt idx="22689">
                  <c:v>1.348049E-7</c:v>
                </c:pt>
                <c:pt idx="22690">
                  <c:v>1.3481120000000001E-7</c:v>
                </c:pt>
                <c:pt idx="22691">
                  <c:v>1.348174E-7</c:v>
                </c:pt>
                <c:pt idx="22692">
                  <c:v>1.3482369999999999E-7</c:v>
                </c:pt>
                <c:pt idx="22693">
                  <c:v>1.348299E-7</c:v>
                </c:pt>
                <c:pt idx="22694">
                  <c:v>1.3483619999999999E-7</c:v>
                </c:pt>
                <c:pt idx="22695">
                  <c:v>1.3484240000000001E-7</c:v>
                </c:pt>
                <c:pt idx="22696">
                  <c:v>1.3484869999999999E-7</c:v>
                </c:pt>
                <c:pt idx="22697">
                  <c:v>1.3485490000000001E-7</c:v>
                </c:pt>
                <c:pt idx="22698">
                  <c:v>1.3486119999999999E-7</c:v>
                </c:pt>
                <c:pt idx="22699">
                  <c:v>1.3486740000000001E-7</c:v>
                </c:pt>
                <c:pt idx="22700">
                  <c:v>1.3487369999999999E-7</c:v>
                </c:pt>
                <c:pt idx="22701">
                  <c:v>1.3487990000000001E-7</c:v>
                </c:pt>
                <c:pt idx="22702">
                  <c:v>1.3488619999999999E-7</c:v>
                </c:pt>
                <c:pt idx="22703">
                  <c:v>1.3489240000000001E-7</c:v>
                </c:pt>
                <c:pt idx="22704">
                  <c:v>1.3489869999999999E-7</c:v>
                </c:pt>
                <c:pt idx="22705">
                  <c:v>1.3490490000000001E-7</c:v>
                </c:pt>
                <c:pt idx="22706">
                  <c:v>1.3491119999999999E-7</c:v>
                </c:pt>
                <c:pt idx="22707">
                  <c:v>1.3491740000000001E-7</c:v>
                </c:pt>
                <c:pt idx="22708">
                  <c:v>1.3492369999999999E-7</c:v>
                </c:pt>
                <c:pt idx="22709">
                  <c:v>1.3492990000000001E-7</c:v>
                </c:pt>
                <c:pt idx="22710">
                  <c:v>1.349362E-7</c:v>
                </c:pt>
                <c:pt idx="22711">
                  <c:v>1.3494239999999999E-7</c:v>
                </c:pt>
                <c:pt idx="22712">
                  <c:v>1.349487E-7</c:v>
                </c:pt>
                <c:pt idx="22713">
                  <c:v>1.3495489999999999E-7</c:v>
                </c:pt>
                <c:pt idx="22714">
                  <c:v>1.349612E-7</c:v>
                </c:pt>
                <c:pt idx="22715">
                  <c:v>1.3496739999999999E-7</c:v>
                </c:pt>
                <c:pt idx="22716">
                  <c:v>1.349737E-7</c:v>
                </c:pt>
                <c:pt idx="22717">
                  <c:v>1.3497989999999999E-7</c:v>
                </c:pt>
                <c:pt idx="22718">
                  <c:v>1.349862E-7</c:v>
                </c:pt>
                <c:pt idx="22719">
                  <c:v>1.3499239999999999E-7</c:v>
                </c:pt>
                <c:pt idx="22720">
                  <c:v>1.349987E-7</c:v>
                </c:pt>
                <c:pt idx="22721">
                  <c:v>1.3500489999999999E-7</c:v>
                </c:pt>
                <c:pt idx="22722">
                  <c:v>1.350112E-7</c:v>
                </c:pt>
                <c:pt idx="22723">
                  <c:v>1.3501739999999999E-7</c:v>
                </c:pt>
                <c:pt idx="22724">
                  <c:v>1.350237E-7</c:v>
                </c:pt>
                <c:pt idx="22725">
                  <c:v>1.3502989999999999E-7</c:v>
                </c:pt>
                <c:pt idx="22726">
                  <c:v>1.350362E-7</c:v>
                </c:pt>
                <c:pt idx="22727">
                  <c:v>1.3504239999999999E-7</c:v>
                </c:pt>
                <c:pt idx="22728">
                  <c:v>1.350487E-7</c:v>
                </c:pt>
                <c:pt idx="22729">
                  <c:v>1.350549E-7</c:v>
                </c:pt>
                <c:pt idx="22730">
                  <c:v>1.3506120000000001E-7</c:v>
                </c:pt>
                <c:pt idx="22731">
                  <c:v>1.350674E-7</c:v>
                </c:pt>
                <c:pt idx="22732">
                  <c:v>1.3507370000000001E-7</c:v>
                </c:pt>
                <c:pt idx="22733">
                  <c:v>1.350799E-7</c:v>
                </c:pt>
                <c:pt idx="22734">
                  <c:v>1.3508620000000001E-7</c:v>
                </c:pt>
                <c:pt idx="22735">
                  <c:v>1.350924E-7</c:v>
                </c:pt>
                <c:pt idx="22736">
                  <c:v>1.3509870000000001E-7</c:v>
                </c:pt>
                <c:pt idx="22737">
                  <c:v>1.351049E-7</c:v>
                </c:pt>
                <c:pt idx="22738">
                  <c:v>1.3511120000000001E-7</c:v>
                </c:pt>
                <c:pt idx="22739">
                  <c:v>1.351174E-7</c:v>
                </c:pt>
                <c:pt idx="22740">
                  <c:v>1.3512370000000001E-7</c:v>
                </c:pt>
                <c:pt idx="22741">
                  <c:v>1.351299E-7</c:v>
                </c:pt>
                <c:pt idx="22742">
                  <c:v>1.3513620000000001E-7</c:v>
                </c:pt>
                <c:pt idx="22743">
                  <c:v>1.351424E-7</c:v>
                </c:pt>
                <c:pt idx="22744">
                  <c:v>1.3514870000000001E-7</c:v>
                </c:pt>
                <c:pt idx="22745">
                  <c:v>1.351549E-7</c:v>
                </c:pt>
                <c:pt idx="22746">
                  <c:v>1.3516120000000001E-7</c:v>
                </c:pt>
                <c:pt idx="22747">
                  <c:v>1.351674E-7</c:v>
                </c:pt>
                <c:pt idx="22748">
                  <c:v>1.3517369999999999E-7</c:v>
                </c:pt>
                <c:pt idx="22749">
                  <c:v>1.351799E-7</c:v>
                </c:pt>
                <c:pt idx="22750">
                  <c:v>1.3518619999999999E-7</c:v>
                </c:pt>
                <c:pt idx="22751">
                  <c:v>1.3519240000000001E-7</c:v>
                </c:pt>
                <c:pt idx="22752">
                  <c:v>1.3519869999999999E-7</c:v>
                </c:pt>
                <c:pt idx="22753">
                  <c:v>1.3520490000000001E-7</c:v>
                </c:pt>
                <c:pt idx="22754">
                  <c:v>1.3521119999999999E-7</c:v>
                </c:pt>
                <c:pt idx="22755">
                  <c:v>1.3521740000000001E-7</c:v>
                </c:pt>
                <c:pt idx="22756">
                  <c:v>1.3522369999999999E-7</c:v>
                </c:pt>
                <c:pt idx="22757">
                  <c:v>1.3522990000000001E-7</c:v>
                </c:pt>
                <c:pt idx="22758">
                  <c:v>1.3523619999999999E-7</c:v>
                </c:pt>
                <c:pt idx="22759">
                  <c:v>1.3524240000000001E-7</c:v>
                </c:pt>
                <c:pt idx="22760">
                  <c:v>1.3524869999999999E-7</c:v>
                </c:pt>
                <c:pt idx="22761">
                  <c:v>1.3525490000000001E-7</c:v>
                </c:pt>
                <c:pt idx="22762">
                  <c:v>1.3526119999999999E-7</c:v>
                </c:pt>
                <c:pt idx="22763">
                  <c:v>1.3526740000000001E-7</c:v>
                </c:pt>
                <c:pt idx="22764">
                  <c:v>1.3527369999999999E-7</c:v>
                </c:pt>
                <c:pt idx="22765">
                  <c:v>1.3527990000000001E-7</c:v>
                </c:pt>
                <c:pt idx="22766">
                  <c:v>1.352862E-7</c:v>
                </c:pt>
                <c:pt idx="22767">
                  <c:v>1.3529240000000001E-7</c:v>
                </c:pt>
                <c:pt idx="22768">
                  <c:v>1.352987E-7</c:v>
                </c:pt>
                <c:pt idx="22769">
                  <c:v>1.3530489999999999E-7</c:v>
                </c:pt>
                <c:pt idx="22770">
                  <c:v>1.353112E-7</c:v>
                </c:pt>
                <c:pt idx="22771">
                  <c:v>1.3531739999999999E-7</c:v>
                </c:pt>
                <c:pt idx="22772">
                  <c:v>1.353237E-7</c:v>
                </c:pt>
                <c:pt idx="22773">
                  <c:v>1.3532989999999999E-7</c:v>
                </c:pt>
                <c:pt idx="22774">
                  <c:v>1.353362E-7</c:v>
                </c:pt>
                <c:pt idx="22775">
                  <c:v>1.3534239999999999E-7</c:v>
                </c:pt>
                <c:pt idx="22776">
                  <c:v>1.353487E-7</c:v>
                </c:pt>
                <c:pt idx="22777">
                  <c:v>1.3535489999999999E-7</c:v>
                </c:pt>
                <c:pt idx="22778">
                  <c:v>1.353612E-7</c:v>
                </c:pt>
                <c:pt idx="22779">
                  <c:v>1.3536739999999999E-7</c:v>
                </c:pt>
                <c:pt idx="22780">
                  <c:v>1.353737E-7</c:v>
                </c:pt>
                <c:pt idx="22781">
                  <c:v>1.3537989999999999E-7</c:v>
                </c:pt>
                <c:pt idx="22782">
                  <c:v>1.353862E-7</c:v>
                </c:pt>
                <c:pt idx="22783">
                  <c:v>1.3539239999999999E-7</c:v>
                </c:pt>
                <c:pt idx="22784">
                  <c:v>1.353987E-7</c:v>
                </c:pt>
                <c:pt idx="22785">
                  <c:v>1.354049E-7</c:v>
                </c:pt>
                <c:pt idx="22786">
                  <c:v>1.354112E-7</c:v>
                </c:pt>
                <c:pt idx="22787">
                  <c:v>1.354174E-7</c:v>
                </c:pt>
                <c:pt idx="22788">
                  <c:v>1.3542370000000001E-7</c:v>
                </c:pt>
                <c:pt idx="22789">
                  <c:v>1.354299E-7</c:v>
                </c:pt>
                <c:pt idx="22790">
                  <c:v>1.3543620000000001E-7</c:v>
                </c:pt>
                <c:pt idx="22791">
                  <c:v>1.354424E-7</c:v>
                </c:pt>
                <c:pt idx="22792">
                  <c:v>1.3544870000000001E-7</c:v>
                </c:pt>
                <c:pt idx="22793">
                  <c:v>1.354549E-7</c:v>
                </c:pt>
                <c:pt idx="22794">
                  <c:v>1.3546120000000001E-7</c:v>
                </c:pt>
                <c:pt idx="22795">
                  <c:v>1.354674E-7</c:v>
                </c:pt>
                <c:pt idx="22796">
                  <c:v>1.3547370000000001E-7</c:v>
                </c:pt>
                <c:pt idx="22797">
                  <c:v>1.354799E-7</c:v>
                </c:pt>
                <c:pt idx="22798">
                  <c:v>1.3548620000000001E-7</c:v>
                </c:pt>
                <c:pt idx="22799">
                  <c:v>1.354924E-7</c:v>
                </c:pt>
                <c:pt idx="22800">
                  <c:v>1.3549870000000001E-7</c:v>
                </c:pt>
                <c:pt idx="22801">
                  <c:v>1.355049E-7</c:v>
                </c:pt>
                <c:pt idx="22802">
                  <c:v>1.3551120000000001E-7</c:v>
                </c:pt>
                <c:pt idx="22803">
                  <c:v>1.355174E-7</c:v>
                </c:pt>
                <c:pt idx="22804">
                  <c:v>1.3552369999999999E-7</c:v>
                </c:pt>
                <c:pt idx="22805">
                  <c:v>1.355299E-7</c:v>
                </c:pt>
                <c:pt idx="22806">
                  <c:v>1.3553619999999999E-7</c:v>
                </c:pt>
                <c:pt idx="22807">
                  <c:v>1.3554240000000001E-7</c:v>
                </c:pt>
                <c:pt idx="22808">
                  <c:v>1.3554869999999999E-7</c:v>
                </c:pt>
                <c:pt idx="22809">
                  <c:v>1.3555490000000001E-7</c:v>
                </c:pt>
                <c:pt idx="22810">
                  <c:v>1.3556119999999999E-7</c:v>
                </c:pt>
                <c:pt idx="22811">
                  <c:v>1.3556740000000001E-7</c:v>
                </c:pt>
                <c:pt idx="22812">
                  <c:v>1.3557369999999999E-7</c:v>
                </c:pt>
                <c:pt idx="22813">
                  <c:v>1.3557990000000001E-7</c:v>
                </c:pt>
                <c:pt idx="22814">
                  <c:v>1.3558619999999999E-7</c:v>
                </c:pt>
                <c:pt idx="22815">
                  <c:v>1.3559240000000001E-7</c:v>
                </c:pt>
                <c:pt idx="22816">
                  <c:v>1.3559869999999999E-7</c:v>
                </c:pt>
                <c:pt idx="22817">
                  <c:v>1.3560490000000001E-7</c:v>
                </c:pt>
                <c:pt idx="22818">
                  <c:v>1.3561119999999999E-7</c:v>
                </c:pt>
                <c:pt idx="22819">
                  <c:v>1.3561740000000001E-7</c:v>
                </c:pt>
                <c:pt idx="22820">
                  <c:v>1.3562369999999999E-7</c:v>
                </c:pt>
                <c:pt idx="22821">
                  <c:v>1.3562990000000001E-7</c:v>
                </c:pt>
                <c:pt idx="22822">
                  <c:v>1.356362E-7</c:v>
                </c:pt>
                <c:pt idx="22823">
                  <c:v>1.3564240000000001E-7</c:v>
                </c:pt>
                <c:pt idx="22824">
                  <c:v>1.356487E-7</c:v>
                </c:pt>
                <c:pt idx="22825">
                  <c:v>1.3565489999999999E-7</c:v>
                </c:pt>
                <c:pt idx="22826">
                  <c:v>1.356612E-7</c:v>
                </c:pt>
                <c:pt idx="22827">
                  <c:v>1.3566739999999999E-7</c:v>
                </c:pt>
                <c:pt idx="22828">
                  <c:v>1.356737E-7</c:v>
                </c:pt>
                <c:pt idx="22829">
                  <c:v>1.3567989999999999E-7</c:v>
                </c:pt>
                <c:pt idx="22830">
                  <c:v>1.356862E-7</c:v>
                </c:pt>
                <c:pt idx="22831">
                  <c:v>1.3569239999999999E-7</c:v>
                </c:pt>
                <c:pt idx="22832">
                  <c:v>1.356987E-7</c:v>
                </c:pt>
                <c:pt idx="22833">
                  <c:v>1.3570489999999999E-7</c:v>
                </c:pt>
                <c:pt idx="22834">
                  <c:v>1.357112E-7</c:v>
                </c:pt>
                <c:pt idx="22835">
                  <c:v>1.3571739999999999E-7</c:v>
                </c:pt>
                <c:pt idx="22836">
                  <c:v>1.357237E-7</c:v>
                </c:pt>
                <c:pt idx="22837">
                  <c:v>1.3572989999999999E-7</c:v>
                </c:pt>
                <c:pt idx="22838">
                  <c:v>1.357362E-7</c:v>
                </c:pt>
                <c:pt idx="22839">
                  <c:v>1.3574239999999999E-7</c:v>
                </c:pt>
                <c:pt idx="22840">
                  <c:v>1.357487E-7</c:v>
                </c:pt>
                <c:pt idx="22841">
                  <c:v>1.3575489999999999E-7</c:v>
                </c:pt>
                <c:pt idx="22842">
                  <c:v>1.357612E-7</c:v>
                </c:pt>
                <c:pt idx="22843">
                  <c:v>1.357674E-7</c:v>
                </c:pt>
                <c:pt idx="22844">
                  <c:v>1.3577370000000001E-7</c:v>
                </c:pt>
                <c:pt idx="22845">
                  <c:v>1.357799E-7</c:v>
                </c:pt>
                <c:pt idx="22846">
                  <c:v>1.3578620000000001E-7</c:v>
                </c:pt>
                <c:pt idx="22847">
                  <c:v>1.357924E-7</c:v>
                </c:pt>
                <c:pt idx="22848">
                  <c:v>1.3579870000000001E-7</c:v>
                </c:pt>
                <c:pt idx="22849">
                  <c:v>1.358049E-7</c:v>
                </c:pt>
                <c:pt idx="22850">
                  <c:v>1.3581120000000001E-7</c:v>
                </c:pt>
                <c:pt idx="22851">
                  <c:v>1.358174E-7</c:v>
                </c:pt>
                <c:pt idx="22852">
                  <c:v>1.3582370000000001E-7</c:v>
                </c:pt>
                <c:pt idx="22853">
                  <c:v>1.358299E-7</c:v>
                </c:pt>
                <c:pt idx="22854">
                  <c:v>1.3583620000000001E-7</c:v>
                </c:pt>
                <c:pt idx="22855">
                  <c:v>1.358424E-7</c:v>
                </c:pt>
                <c:pt idx="22856">
                  <c:v>1.3584870000000001E-7</c:v>
                </c:pt>
                <c:pt idx="22857">
                  <c:v>1.358549E-7</c:v>
                </c:pt>
                <c:pt idx="22858">
                  <c:v>1.3586120000000001E-7</c:v>
                </c:pt>
                <c:pt idx="22859">
                  <c:v>1.358674E-7</c:v>
                </c:pt>
                <c:pt idx="22860">
                  <c:v>1.3587370000000001E-7</c:v>
                </c:pt>
                <c:pt idx="22861">
                  <c:v>1.358799E-7</c:v>
                </c:pt>
                <c:pt idx="22862">
                  <c:v>1.3588619999999999E-7</c:v>
                </c:pt>
                <c:pt idx="22863">
                  <c:v>1.3589240000000001E-7</c:v>
                </c:pt>
                <c:pt idx="22864">
                  <c:v>1.3589869999999999E-7</c:v>
                </c:pt>
                <c:pt idx="22865">
                  <c:v>1.3590490000000001E-7</c:v>
                </c:pt>
                <c:pt idx="22866">
                  <c:v>1.3591119999999999E-7</c:v>
                </c:pt>
                <c:pt idx="22867">
                  <c:v>1.3591740000000001E-7</c:v>
                </c:pt>
                <c:pt idx="22868">
                  <c:v>1.3592369999999999E-7</c:v>
                </c:pt>
                <c:pt idx="22869">
                  <c:v>1.3592990000000001E-7</c:v>
                </c:pt>
                <c:pt idx="22870">
                  <c:v>1.3593619999999999E-7</c:v>
                </c:pt>
                <c:pt idx="22871">
                  <c:v>1.3594240000000001E-7</c:v>
                </c:pt>
                <c:pt idx="22872">
                  <c:v>1.3594869999999999E-7</c:v>
                </c:pt>
                <c:pt idx="22873">
                  <c:v>1.3595490000000001E-7</c:v>
                </c:pt>
                <c:pt idx="22874">
                  <c:v>1.3596119999999999E-7</c:v>
                </c:pt>
                <c:pt idx="22875">
                  <c:v>1.3596740000000001E-7</c:v>
                </c:pt>
                <c:pt idx="22876">
                  <c:v>1.3597369999999999E-7</c:v>
                </c:pt>
                <c:pt idx="22877">
                  <c:v>1.3597990000000001E-7</c:v>
                </c:pt>
                <c:pt idx="22878">
                  <c:v>1.359862E-7</c:v>
                </c:pt>
                <c:pt idx="22879">
                  <c:v>1.3599240000000001E-7</c:v>
                </c:pt>
                <c:pt idx="22880">
                  <c:v>1.359987E-7</c:v>
                </c:pt>
                <c:pt idx="22881">
                  <c:v>1.3600489999999999E-7</c:v>
                </c:pt>
                <c:pt idx="22882">
                  <c:v>1.360112E-7</c:v>
                </c:pt>
                <c:pt idx="22883">
                  <c:v>1.3601739999999999E-7</c:v>
                </c:pt>
                <c:pt idx="22884">
                  <c:v>1.360237E-7</c:v>
                </c:pt>
                <c:pt idx="22885">
                  <c:v>1.3602989999999999E-7</c:v>
                </c:pt>
                <c:pt idx="22886">
                  <c:v>1.360362E-7</c:v>
                </c:pt>
                <c:pt idx="22887">
                  <c:v>1.3604239999999999E-7</c:v>
                </c:pt>
                <c:pt idx="22888">
                  <c:v>1.360487E-7</c:v>
                </c:pt>
                <c:pt idx="22889">
                  <c:v>1.3605489999999999E-7</c:v>
                </c:pt>
                <c:pt idx="22890">
                  <c:v>1.360612E-7</c:v>
                </c:pt>
                <c:pt idx="22891">
                  <c:v>1.3606739999999999E-7</c:v>
                </c:pt>
                <c:pt idx="22892">
                  <c:v>1.360737E-7</c:v>
                </c:pt>
                <c:pt idx="22893">
                  <c:v>1.3607989999999999E-7</c:v>
                </c:pt>
                <c:pt idx="22894">
                  <c:v>1.360862E-7</c:v>
                </c:pt>
                <c:pt idx="22895">
                  <c:v>1.3609239999999999E-7</c:v>
                </c:pt>
                <c:pt idx="22896">
                  <c:v>1.360987E-7</c:v>
                </c:pt>
                <c:pt idx="22897">
                  <c:v>1.3610489999999999E-7</c:v>
                </c:pt>
                <c:pt idx="22898">
                  <c:v>1.361112E-7</c:v>
                </c:pt>
                <c:pt idx="22899">
                  <c:v>1.361174E-7</c:v>
                </c:pt>
                <c:pt idx="22900">
                  <c:v>1.3612370000000001E-7</c:v>
                </c:pt>
                <c:pt idx="22901">
                  <c:v>1.361299E-7</c:v>
                </c:pt>
                <c:pt idx="22902">
                  <c:v>1.3613620000000001E-7</c:v>
                </c:pt>
                <c:pt idx="22903">
                  <c:v>1.361424E-7</c:v>
                </c:pt>
                <c:pt idx="22904">
                  <c:v>1.3614870000000001E-7</c:v>
                </c:pt>
                <c:pt idx="22905">
                  <c:v>1.361549E-7</c:v>
                </c:pt>
                <c:pt idx="22906">
                  <c:v>1.3616120000000001E-7</c:v>
                </c:pt>
                <c:pt idx="22907">
                  <c:v>1.361674E-7</c:v>
                </c:pt>
                <c:pt idx="22908">
                  <c:v>1.3617370000000001E-7</c:v>
                </c:pt>
                <c:pt idx="22909">
                  <c:v>1.361799E-7</c:v>
                </c:pt>
                <c:pt idx="22910">
                  <c:v>1.3618620000000001E-7</c:v>
                </c:pt>
                <c:pt idx="22911">
                  <c:v>1.361924E-7</c:v>
                </c:pt>
                <c:pt idx="22912">
                  <c:v>1.3619870000000001E-7</c:v>
                </c:pt>
                <c:pt idx="22913">
                  <c:v>1.362049E-7</c:v>
                </c:pt>
                <c:pt idx="22914">
                  <c:v>1.3621120000000001E-7</c:v>
                </c:pt>
                <c:pt idx="22915">
                  <c:v>1.362174E-7</c:v>
                </c:pt>
                <c:pt idx="22916">
                  <c:v>1.3622370000000001E-7</c:v>
                </c:pt>
                <c:pt idx="22917">
                  <c:v>1.362299E-7</c:v>
                </c:pt>
                <c:pt idx="22918">
                  <c:v>1.3623619999999999E-7</c:v>
                </c:pt>
                <c:pt idx="22919">
                  <c:v>1.3624240000000001E-7</c:v>
                </c:pt>
                <c:pt idx="22920">
                  <c:v>1.3624869999999999E-7</c:v>
                </c:pt>
                <c:pt idx="22921">
                  <c:v>1.3625490000000001E-7</c:v>
                </c:pt>
                <c:pt idx="22922">
                  <c:v>1.3626119999999999E-7</c:v>
                </c:pt>
                <c:pt idx="22923">
                  <c:v>1.3626740000000001E-7</c:v>
                </c:pt>
                <c:pt idx="22924">
                  <c:v>1.3627369999999999E-7</c:v>
                </c:pt>
                <c:pt idx="22925">
                  <c:v>1.3627990000000001E-7</c:v>
                </c:pt>
                <c:pt idx="22926">
                  <c:v>1.3628619999999999E-7</c:v>
                </c:pt>
                <c:pt idx="22927">
                  <c:v>1.3629240000000001E-7</c:v>
                </c:pt>
                <c:pt idx="22928">
                  <c:v>1.3629869999999999E-7</c:v>
                </c:pt>
                <c:pt idx="22929">
                  <c:v>1.3630490000000001E-7</c:v>
                </c:pt>
                <c:pt idx="22930">
                  <c:v>1.3631119999999999E-7</c:v>
                </c:pt>
                <c:pt idx="22931">
                  <c:v>1.3631740000000001E-7</c:v>
                </c:pt>
                <c:pt idx="22932">
                  <c:v>1.3632369999999999E-7</c:v>
                </c:pt>
                <c:pt idx="22933">
                  <c:v>1.3632990000000001E-7</c:v>
                </c:pt>
                <c:pt idx="22934">
                  <c:v>1.3633619999999999E-7</c:v>
                </c:pt>
                <c:pt idx="22935">
                  <c:v>1.3634240000000001E-7</c:v>
                </c:pt>
                <c:pt idx="22936">
                  <c:v>1.363487E-7</c:v>
                </c:pt>
                <c:pt idx="22937">
                  <c:v>1.3635489999999999E-7</c:v>
                </c:pt>
                <c:pt idx="22938">
                  <c:v>1.363612E-7</c:v>
                </c:pt>
                <c:pt idx="22939">
                  <c:v>1.3636739999999999E-7</c:v>
                </c:pt>
                <c:pt idx="22940">
                  <c:v>1.363737E-7</c:v>
                </c:pt>
                <c:pt idx="22941">
                  <c:v>1.3637989999999999E-7</c:v>
                </c:pt>
                <c:pt idx="22942">
                  <c:v>1.363862E-7</c:v>
                </c:pt>
                <c:pt idx="22943">
                  <c:v>1.3639239999999999E-7</c:v>
                </c:pt>
                <c:pt idx="22944">
                  <c:v>1.363987E-7</c:v>
                </c:pt>
                <c:pt idx="22945">
                  <c:v>1.3640489999999999E-7</c:v>
                </c:pt>
                <c:pt idx="22946">
                  <c:v>1.364112E-7</c:v>
                </c:pt>
                <c:pt idx="22947">
                  <c:v>1.3641739999999999E-7</c:v>
                </c:pt>
                <c:pt idx="22948">
                  <c:v>1.364237E-7</c:v>
                </c:pt>
                <c:pt idx="22949">
                  <c:v>1.3642989999999999E-7</c:v>
                </c:pt>
                <c:pt idx="22950">
                  <c:v>1.364362E-7</c:v>
                </c:pt>
                <c:pt idx="22951">
                  <c:v>1.3644239999999999E-7</c:v>
                </c:pt>
                <c:pt idx="22952">
                  <c:v>1.364487E-7</c:v>
                </c:pt>
                <c:pt idx="22953">
                  <c:v>1.3645489999999999E-7</c:v>
                </c:pt>
                <c:pt idx="22954">
                  <c:v>1.364612E-7</c:v>
                </c:pt>
                <c:pt idx="22955">
                  <c:v>1.364674E-7</c:v>
                </c:pt>
                <c:pt idx="22956">
                  <c:v>1.3647370000000001E-7</c:v>
                </c:pt>
                <c:pt idx="22957">
                  <c:v>1.364799E-7</c:v>
                </c:pt>
                <c:pt idx="22958">
                  <c:v>1.3648620000000001E-7</c:v>
                </c:pt>
                <c:pt idx="22959">
                  <c:v>1.364924E-7</c:v>
                </c:pt>
                <c:pt idx="22960">
                  <c:v>1.3649870000000001E-7</c:v>
                </c:pt>
                <c:pt idx="22961">
                  <c:v>1.365049E-7</c:v>
                </c:pt>
                <c:pt idx="22962">
                  <c:v>1.3651120000000001E-7</c:v>
                </c:pt>
                <c:pt idx="22963">
                  <c:v>1.365174E-7</c:v>
                </c:pt>
                <c:pt idx="22964">
                  <c:v>1.3652370000000001E-7</c:v>
                </c:pt>
                <c:pt idx="22965">
                  <c:v>1.365299E-7</c:v>
                </c:pt>
                <c:pt idx="22966">
                  <c:v>1.3653620000000001E-7</c:v>
                </c:pt>
                <c:pt idx="22967">
                  <c:v>1.365424E-7</c:v>
                </c:pt>
                <c:pt idx="22968">
                  <c:v>1.3654870000000001E-7</c:v>
                </c:pt>
                <c:pt idx="22969">
                  <c:v>1.365549E-7</c:v>
                </c:pt>
                <c:pt idx="22970">
                  <c:v>1.3656120000000001E-7</c:v>
                </c:pt>
                <c:pt idx="22971">
                  <c:v>1.365674E-7</c:v>
                </c:pt>
                <c:pt idx="22972">
                  <c:v>1.3657370000000001E-7</c:v>
                </c:pt>
                <c:pt idx="22973">
                  <c:v>1.365799E-7</c:v>
                </c:pt>
                <c:pt idx="22974">
                  <c:v>1.3658619999999999E-7</c:v>
                </c:pt>
                <c:pt idx="22975">
                  <c:v>1.365924E-7</c:v>
                </c:pt>
                <c:pt idx="22976">
                  <c:v>1.3659869999999999E-7</c:v>
                </c:pt>
                <c:pt idx="22977">
                  <c:v>1.3660490000000001E-7</c:v>
                </c:pt>
                <c:pt idx="22978">
                  <c:v>1.3661119999999999E-7</c:v>
                </c:pt>
                <c:pt idx="22979">
                  <c:v>1.3661740000000001E-7</c:v>
                </c:pt>
                <c:pt idx="22980">
                  <c:v>1.3662369999999999E-7</c:v>
                </c:pt>
                <c:pt idx="22981">
                  <c:v>1.3662990000000001E-7</c:v>
                </c:pt>
                <c:pt idx="22982">
                  <c:v>1.3663619999999999E-7</c:v>
                </c:pt>
                <c:pt idx="22983">
                  <c:v>1.3664240000000001E-7</c:v>
                </c:pt>
                <c:pt idx="22984">
                  <c:v>1.3664869999999999E-7</c:v>
                </c:pt>
                <c:pt idx="22985">
                  <c:v>1.3665490000000001E-7</c:v>
                </c:pt>
                <c:pt idx="22986">
                  <c:v>1.3666119999999999E-7</c:v>
                </c:pt>
                <c:pt idx="22987">
                  <c:v>1.3666740000000001E-7</c:v>
                </c:pt>
                <c:pt idx="22988">
                  <c:v>1.3667369999999999E-7</c:v>
                </c:pt>
                <c:pt idx="22989">
                  <c:v>1.3667990000000001E-7</c:v>
                </c:pt>
                <c:pt idx="22990">
                  <c:v>1.3668619999999999E-7</c:v>
                </c:pt>
                <c:pt idx="22991">
                  <c:v>1.3669240000000001E-7</c:v>
                </c:pt>
                <c:pt idx="22992">
                  <c:v>1.366987E-7</c:v>
                </c:pt>
                <c:pt idx="22993">
                  <c:v>1.3670489999999999E-7</c:v>
                </c:pt>
                <c:pt idx="22994">
                  <c:v>1.367112E-7</c:v>
                </c:pt>
                <c:pt idx="22995">
                  <c:v>1.3671739999999999E-7</c:v>
                </c:pt>
                <c:pt idx="22996">
                  <c:v>1.367237E-7</c:v>
                </c:pt>
                <c:pt idx="22997">
                  <c:v>1.3672989999999999E-7</c:v>
                </c:pt>
                <c:pt idx="22998">
                  <c:v>1.367362E-7</c:v>
                </c:pt>
                <c:pt idx="22999">
                  <c:v>1.3674239999999999E-7</c:v>
                </c:pt>
                <c:pt idx="23000">
                  <c:v>1.367487E-7</c:v>
                </c:pt>
                <c:pt idx="23001">
                  <c:v>1.3675489999999999E-7</c:v>
                </c:pt>
                <c:pt idx="23002">
                  <c:v>1.367612E-7</c:v>
                </c:pt>
                <c:pt idx="23003">
                  <c:v>1.3676739999999999E-7</c:v>
                </c:pt>
                <c:pt idx="23004">
                  <c:v>1.367737E-7</c:v>
                </c:pt>
                <c:pt idx="23005">
                  <c:v>1.3677989999999999E-7</c:v>
                </c:pt>
                <c:pt idx="23006">
                  <c:v>1.367862E-7</c:v>
                </c:pt>
                <c:pt idx="23007">
                  <c:v>1.3679239999999999E-7</c:v>
                </c:pt>
                <c:pt idx="23008">
                  <c:v>1.367987E-7</c:v>
                </c:pt>
                <c:pt idx="23009">
                  <c:v>1.3680489999999999E-7</c:v>
                </c:pt>
                <c:pt idx="23010">
                  <c:v>1.368112E-7</c:v>
                </c:pt>
                <c:pt idx="23011">
                  <c:v>1.368174E-7</c:v>
                </c:pt>
                <c:pt idx="23012">
                  <c:v>1.3682370000000001E-7</c:v>
                </c:pt>
                <c:pt idx="23013">
                  <c:v>1.368299E-7</c:v>
                </c:pt>
                <c:pt idx="23014">
                  <c:v>1.3683620000000001E-7</c:v>
                </c:pt>
                <c:pt idx="23015">
                  <c:v>1.368424E-7</c:v>
                </c:pt>
                <c:pt idx="23016">
                  <c:v>1.3684870000000001E-7</c:v>
                </c:pt>
                <c:pt idx="23017">
                  <c:v>1.368549E-7</c:v>
                </c:pt>
                <c:pt idx="23018">
                  <c:v>1.3686120000000001E-7</c:v>
                </c:pt>
                <c:pt idx="23019">
                  <c:v>1.368674E-7</c:v>
                </c:pt>
                <c:pt idx="23020">
                  <c:v>1.3687370000000001E-7</c:v>
                </c:pt>
                <c:pt idx="23021">
                  <c:v>1.368799E-7</c:v>
                </c:pt>
                <c:pt idx="23022">
                  <c:v>1.3688620000000001E-7</c:v>
                </c:pt>
                <c:pt idx="23023">
                  <c:v>1.368924E-7</c:v>
                </c:pt>
                <c:pt idx="23024">
                  <c:v>1.3689870000000001E-7</c:v>
                </c:pt>
                <c:pt idx="23025">
                  <c:v>1.369049E-7</c:v>
                </c:pt>
                <c:pt idx="23026">
                  <c:v>1.3691120000000001E-7</c:v>
                </c:pt>
                <c:pt idx="23027">
                  <c:v>1.369174E-7</c:v>
                </c:pt>
                <c:pt idx="23028">
                  <c:v>1.3692370000000001E-7</c:v>
                </c:pt>
                <c:pt idx="23029">
                  <c:v>1.369299E-7</c:v>
                </c:pt>
                <c:pt idx="23030">
                  <c:v>1.3693619999999999E-7</c:v>
                </c:pt>
                <c:pt idx="23031">
                  <c:v>1.369424E-7</c:v>
                </c:pt>
                <c:pt idx="23032">
                  <c:v>1.3694869999999999E-7</c:v>
                </c:pt>
                <c:pt idx="23033">
                  <c:v>1.3695490000000001E-7</c:v>
                </c:pt>
                <c:pt idx="23034">
                  <c:v>1.3696119999999999E-7</c:v>
                </c:pt>
                <c:pt idx="23035">
                  <c:v>1.3696740000000001E-7</c:v>
                </c:pt>
                <c:pt idx="23036">
                  <c:v>1.3697369999999999E-7</c:v>
                </c:pt>
                <c:pt idx="23037">
                  <c:v>1.3697990000000001E-7</c:v>
                </c:pt>
                <c:pt idx="23038">
                  <c:v>1.3698619999999999E-7</c:v>
                </c:pt>
                <c:pt idx="23039">
                  <c:v>1.3699240000000001E-7</c:v>
                </c:pt>
                <c:pt idx="23040">
                  <c:v>1.3699869999999999E-7</c:v>
                </c:pt>
                <c:pt idx="23041">
                  <c:v>1.3700490000000001E-7</c:v>
                </c:pt>
                <c:pt idx="23042">
                  <c:v>1.3701119999999999E-7</c:v>
                </c:pt>
                <c:pt idx="23043">
                  <c:v>1.3701740000000001E-7</c:v>
                </c:pt>
                <c:pt idx="23044">
                  <c:v>1.3702369999999999E-7</c:v>
                </c:pt>
                <c:pt idx="23045">
                  <c:v>1.3702990000000001E-7</c:v>
                </c:pt>
                <c:pt idx="23046">
                  <c:v>1.3703619999999999E-7</c:v>
                </c:pt>
                <c:pt idx="23047">
                  <c:v>1.3704240000000001E-7</c:v>
                </c:pt>
                <c:pt idx="23048">
                  <c:v>1.370487E-7</c:v>
                </c:pt>
                <c:pt idx="23049">
                  <c:v>1.3705490000000001E-7</c:v>
                </c:pt>
                <c:pt idx="23050">
                  <c:v>1.370612E-7</c:v>
                </c:pt>
                <c:pt idx="23051">
                  <c:v>1.3706739999999999E-7</c:v>
                </c:pt>
                <c:pt idx="23052">
                  <c:v>1.370737E-7</c:v>
                </c:pt>
                <c:pt idx="23053">
                  <c:v>1.3707989999999999E-7</c:v>
                </c:pt>
                <c:pt idx="23054">
                  <c:v>1.370862E-7</c:v>
                </c:pt>
                <c:pt idx="23055">
                  <c:v>1.3709239999999999E-7</c:v>
                </c:pt>
                <c:pt idx="23056">
                  <c:v>1.370987E-7</c:v>
                </c:pt>
                <c:pt idx="23057">
                  <c:v>1.3710489999999999E-7</c:v>
                </c:pt>
                <c:pt idx="23058">
                  <c:v>1.371112E-7</c:v>
                </c:pt>
                <c:pt idx="23059">
                  <c:v>1.3711739999999999E-7</c:v>
                </c:pt>
                <c:pt idx="23060">
                  <c:v>1.371237E-7</c:v>
                </c:pt>
                <c:pt idx="23061">
                  <c:v>1.3712989999999999E-7</c:v>
                </c:pt>
                <c:pt idx="23062">
                  <c:v>1.371362E-7</c:v>
                </c:pt>
                <c:pt idx="23063">
                  <c:v>1.3714239999999999E-7</c:v>
                </c:pt>
                <c:pt idx="23064">
                  <c:v>1.371487E-7</c:v>
                </c:pt>
                <c:pt idx="23065">
                  <c:v>1.3715489999999999E-7</c:v>
                </c:pt>
                <c:pt idx="23066">
                  <c:v>1.371612E-7</c:v>
                </c:pt>
                <c:pt idx="23067">
                  <c:v>1.371674E-7</c:v>
                </c:pt>
                <c:pt idx="23068">
                  <c:v>1.371737E-7</c:v>
                </c:pt>
                <c:pt idx="23069">
                  <c:v>1.371799E-7</c:v>
                </c:pt>
                <c:pt idx="23070">
                  <c:v>1.3718620000000001E-7</c:v>
                </c:pt>
                <c:pt idx="23071">
                  <c:v>1.371924E-7</c:v>
                </c:pt>
                <c:pt idx="23072">
                  <c:v>1.3719870000000001E-7</c:v>
                </c:pt>
                <c:pt idx="23073">
                  <c:v>1.372049E-7</c:v>
                </c:pt>
                <c:pt idx="23074">
                  <c:v>1.3721120000000001E-7</c:v>
                </c:pt>
                <c:pt idx="23075">
                  <c:v>1.372174E-7</c:v>
                </c:pt>
                <c:pt idx="23076">
                  <c:v>1.3722370000000001E-7</c:v>
                </c:pt>
                <c:pt idx="23077">
                  <c:v>1.372299E-7</c:v>
                </c:pt>
                <c:pt idx="23078">
                  <c:v>1.3723620000000001E-7</c:v>
                </c:pt>
                <c:pt idx="23079">
                  <c:v>1.372424E-7</c:v>
                </c:pt>
                <c:pt idx="23080">
                  <c:v>1.3724870000000001E-7</c:v>
                </c:pt>
                <c:pt idx="23081">
                  <c:v>1.372549E-7</c:v>
                </c:pt>
                <c:pt idx="23082">
                  <c:v>1.3726120000000001E-7</c:v>
                </c:pt>
                <c:pt idx="23083">
                  <c:v>1.372674E-7</c:v>
                </c:pt>
                <c:pt idx="23084">
                  <c:v>1.3727370000000001E-7</c:v>
                </c:pt>
                <c:pt idx="23085">
                  <c:v>1.372799E-7</c:v>
                </c:pt>
                <c:pt idx="23086">
                  <c:v>1.3728619999999999E-7</c:v>
                </c:pt>
                <c:pt idx="23087">
                  <c:v>1.372924E-7</c:v>
                </c:pt>
                <c:pt idx="23088">
                  <c:v>1.3729869999999999E-7</c:v>
                </c:pt>
                <c:pt idx="23089">
                  <c:v>1.3730490000000001E-7</c:v>
                </c:pt>
                <c:pt idx="23090">
                  <c:v>1.3731119999999999E-7</c:v>
                </c:pt>
                <c:pt idx="23091">
                  <c:v>1.3731740000000001E-7</c:v>
                </c:pt>
                <c:pt idx="23092">
                  <c:v>1.3732369999999999E-7</c:v>
                </c:pt>
                <c:pt idx="23093">
                  <c:v>1.3732990000000001E-7</c:v>
                </c:pt>
                <c:pt idx="23094">
                  <c:v>1.3733619999999999E-7</c:v>
                </c:pt>
                <c:pt idx="23095">
                  <c:v>1.3734240000000001E-7</c:v>
                </c:pt>
                <c:pt idx="23096">
                  <c:v>1.3734869999999999E-7</c:v>
                </c:pt>
                <c:pt idx="23097">
                  <c:v>1.3735490000000001E-7</c:v>
                </c:pt>
                <c:pt idx="23098">
                  <c:v>1.3736119999999999E-7</c:v>
                </c:pt>
                <c:pt idx="23099">
                  <c:v>1.3736740000000001E-7</c:v>
                </c:pt>
                <c:pt idx="23100">
                  <c:v>1.3737369999999999E-7</c:v>
                </c:pt>
                <c:pt idx="23101">
                  <c:v>1.3737990000000001E-7</c:v>
                </c:pt>
                <c:pt idx="23102">
                  <c:v>1.3738619999999999E-7</c:v>
                </c:pt>
                <c:pt idx="23103">
                  <c:v>1.3739240000000001E-7</c:v>
                </c:pt>
                <c:pt idx="23104">
                  <c:v>1.373987E-7</c:v>
                </c:pt>
                <c:pt idx="23105">
                  <c:v>1.3740490000000001E-7</c:v>
                </c:pt>
                <c:pt idx="23106">
                  <c:v>1.374112E-7</c:v>
                </c:pt>
                <c:pt idx="23107">
                  <c:v>1.3741739999999999E-7</c:v>
                </c:pt>
                <c:pt idx="23108">
                  <c:v>1.374237E-7</c:v>
                </c:pt>
                <c:pt idx="23109">
                  <c:v>1.3742989999999999E-7</c:v>
                </c:pt>
                <c:pt idx="23110">
                  <c:v>1.374362E-7</c:v>
                </c:pt>
                <c:pt idx="23111">
                  <c:v>1.3744239999999999E-7</c:v>
                </c:pt>
                <c:pt idx="23112">
                  <c:v>1.374487E-7</c:v>
                </c:pt>
                <c:pt idx="23113">
                  <c:v>1.3745489999999999E-7</c:v>
                </c:pt>
                <c:pt idx="23114">
                  <c:v>1.374612E-7</c:v>
                </c:pt>
                <c:pt idx="23115">
                  <c:v>1.3746739999999999E-7</c:v>
                </c:pt>
                <c:pt idx="23116">
                  <c:v>1.374737E-7</c:v>
                </c:pt>
                <c:pt idx="23117">
                  <c:v>1.3747989999999999E-7</c:v>
                </c:pt>
                <c:pt idx="23118">
                  <c:v>1.374862E-7</c:v>
                </c:pt>
                <c:pt idx="23119">
                  <c:v>1.3749239999999999E-7</c:v>
                </c:pt>
                <c:pt idx="23120">
                  <c:v>1.374987E-7</c:v>
                </c:pt>
                <c:pt idx="23121">
                  <c:v>1.3750489999999999E-7</c:v>
                </c:pt>
                <c:pt idx="23122">
                  <c:v>1.375112E-7</c:v>
                </c:pt>
                <c:pt idx="23123">
                  <c:v>1.3751739999999999E-7</c:v>
                </c:pt>
                <c:pt idx="23124">
                  <c:v>1.375237E-7</c:v>
                </c:pt>
                <c:pt idx="23125">
                  <c:v>1.375299E-7</c:v>
                </c:pt>
                <c:pt idx="23126">
                  <c:v>1.3753620000000001E-7</c:v>
                </c:pt>
                <c:pt idx="23127">
                  <c:v>1.375424E-7</c:v>
                </c:pt>
                <c:pt idx="23128">
                  <c:v>1.3754870000000001E-7</c:v>
                </c:pt>
                <c:pt idx="23129">
                  <c:v>1.375549E-7</c:v>
                </c:pt>
                <c:pt idx="23130">
                  <c:v>1.3756120000000001E-7</c:v>
                </c:pt>
                <c:pt idx="23131">
                  <c:v>1.375674E-7</c:v>
                </c:pt>
                <c:pt idx="23132">
                  <c:v>1.3757370000000001E-7</c:v>
                </c:pt>
                <c:pt idx="23133">
                  <c:v>1.375799E-7</c:v>
                </c:pt>
                <c:pt idx="23134">
                  <c:v>1.3758620000000001E-7</c:v>
                </c:pt>
                <c:pt idx="23135">
                  <c:v>1.375924E-7</c:v>
                </c:pt>
                <c:pt idx="23136">
                  <c:v>1.3759870000000001E-7</c:v>
                </c:pt>
                <c:pt idx="23137">
                  <c:v>1.376049E-7</c:v>
                </c:pt>
                <c:pt idx="23138">
                  <c:v>1.3761120000000001E-7</c:v>
                </c:pt>
                <c:pt idx="23139">
                  <c:v>1.376174E-7</c:v>
                </c:pt>
                <c:pt idx="23140">
                  <c:v>1.3762370000000001E-7</c:v>
                </c:pt>
                <c:pt idx="23141">
                  <c:v>1.376299E-7</c:v>
                </c:pt>
                <c:pt idx="23142">
                  <c:v>1.3763620000000001E-7</c:v>
                </c:pt>
                <c:pt idx="23143">
                  <c:v>1.376424E-7</c:v>
                </c:pt>
                <c:pt idx="23144">
                  <c:v>1.3764869999999999E-7</c:v>
                </c:pt>
                <c:pt idx="23145">
                  <c:v>1.3765490000000001E-7</c:v>
                </c:pt>
                <c:pt idx="23146">
                  <c:v>1.3766119999999999E-7</c:v>
                </c:pt>
                <c:pt idx="23147">
                  <c:v>1.3766740000000001E-7</c:v>
                </c:pt>
                <c:pt idx="23148">
                  <c:v>1.3767369999999999E-7</c:v>
                </c:pt>
                <c:pt idx="23149">
                  <c:v>1.3767990000000001E-7</c:v>
                </c:pt>
                <c:pt idx="23150">
                  <c:v>1.3768619999999999E-7</c:v>
                </c:pt>
                <c:pt idx="23151">
                  <c:v>1.3769240000000001E-7</c:v>
                </c:pt>
                <c:pt idx="23152">
                  <c:v>1.3769869999999999E-7</c:v>
                </c:pt>
                <c:pt idx="23153">
                  <c:v>1.3770490000000001E-7</c:v>
                </c:pt>
                <c:pt idx="23154">
                  <c:v>1.3771119999999999E-7</c:v>
                </c:pt>
                <c:pt idx="23155">
                  <c:v>1.3771740000000001E-7</c:v>
                </c:pt>
                <c:pt idx="23156">
                  <c:v>1.3772369999999999E-7</c:v>
                </c:pt>
                <c:pt idx="23157">
                  <c:v>1.3772990000000001E-7</c:v>
                </c:pt>
                <c:pt idx="23158">
                  <c:v>1.3773619999999999E-7</c:v>
                </c:pt>
                <c:pt idx="23159">
                  <c:v>1.3774240000000001E-7</c:v>
                </c:pt>
                <c:pt idx="23160">
                  <c:v>1.377487E-7</c:v>
                </c:pt>
                <c:pt idx="23161">
                  <c:v>1.3775490000000001E-7</c:v>
                </c:pt>
                <c:pt idx="23162">
                  <c:v>1.377612E-7</c:v>
                </c:pt>
                <c:pt idx="23163">
                  <c:v>1.3776739999999999E-7</c:v>
                </c:pt>
                <c:pt idx="23164">
                  <c:v>1.377737E-7</c:v>
                </c:pt>
                <c:pt idx="23165">
                  <c:v>1.3777989999999999E-7</c:v>
                </c:pt>
                <c:pt idx="23166">
                  <c:v>1.377862E-7</c:v>
                </c:pt>
                <c:pt idx="23167">
                  <c:v>1.3779239999999999E-7</c:v>
                </c:pt>
                <c:pt idx="23168">
                  <c:v>1.377987E-7</c:v>
                </c:pt>
                <c:pt idx="23169">
                  <c:v>1.3780489999999999E-7</c:v>
                </c:pt>
                <c:pt idx="23170">
                  <c:v>1.378112E-7</c:v>
                </c:pt>
                <c:pt idx="23171">
                  <c:v>1.3781739999999999E-7</c:v>
                </c:pt>
                <c:pt idx="23172">
                  <c:v>1.378237E-7</c:v>
                </c:pt>
                <c:pt idx="23173">
                  <c:v>1.3782989999999999E-7</c:v>
                </c:pt>
                <c:pt idx="23174">
                  <c:v>1.378362E-7</c:v>
                </c:pt>
                <c:pt idx="23175">
                  <c:v>1.3784239999999999E-7</c:v>
                </c:pt>
                <c:pt idx="23176">
                  <c:v>1.378487E-7</c:v>
                </c:pt>
                <c:pt idx="23177">
                  <c:v>1.3785489999999999E-7</c:v>
                </c:pt>
                <c:pt idx="23178">
                  <c:v>1.378612E-7</c:v>
                </c:pt>
                <c:pt idx="23179">
                  <c:v>1.3786739999999999E-7</c:v>
                </c:pt>
                <c:pt idx="23180">
                  <c:v>1.378737E-7</c:v>
                </c:pt>
                <c:pt idx="23181">
                  <c:v>1.378799E-7</c:v>
                </c:pt>
                <c:pt idx="23182">
                  <c:v>1.3788620000000001E-7</c:v>
                </c:pt>
                <c:pt idx="23183">
                  <c:v>1.378924E-7</c:v>
                </c:pt>
                <c:pt idx="23184">
                  <c:v>1.3789870000000001E-7</c:v>
                </c:pt>
                <c:pt idx="23185">
                  <c:v>1.379049E-7</c:v>
                </c:pt>
                <c:pt idx="23186">
                  <c:v>1.3791120000000001E-7</c:v>
                </c:pt>
                <c:pt idx="23187">
                  <c:v>1.379174E-7</c:v>
                </c:pt>
                <c:pt idx="23188">
                  <c:v>1.3792370000000001E-7</c:v>
                </c:pt>
                <c:pt idx="23189">
                  <c:v>1.379299E-7</c:v>
                </c:pt>
                <c:pt idx="23190">
                  <c:v>1.3793620000000001E-7</c:v>
                </c:pt>
                <c:pt idx="23191">
                  <c:v>1.379424E-7</c:v>
                </c:pt>
                <c:pt idx="23192">
                  <c:v>1.3794870000000001E-7</c:v>
                </c:pt>
                <c:pt idx="23193">
                  <c:v>1.379549E-7</c:v>
                </c:pt>
                <c:pt idx="23194">
                  <c:v>1.3796120000000001E-7</c:v>
                </c:pt>
                <c:pt idx="23195">
                  <c:v>1.379674E-7</c:v>
                </c:pt>
                <c:pt idx="23196">
                  <c:v>1.3797370000000001E-7</c:v>
                </c:pt>
                <c:pt idx="23197">
                  <c:v>1.379799E-7</c:v>
                </c:pt>
                <c:pt idx="23198">
                  <c:v>1.3798620000000001E-7</c:v>
                </c:pt>
                <c:pt idx="23199">
                  <c:v>1.379924E-7</c:v>
                </c:pt>
                <c:pt idx="23200">
                  <c:v>1.3799869999999999E-7</c:v>
                </c:pt>
                <c:pt idx="23201">
                  <c:v>1.3800490000000001E-7</c:v>
                </c:pt>
                <c:pt idx="23202">
                  <c:v>1.3801119999999999E-7</c:v>
                </c:pt>
                <c:pt idx="23203">
                  <c:v>1.3801740000000001E-7</c:v>
                </c:pt>
                <c:pt idx="23204">
                  <c:v>1.3802369999999999E-7</c:v>
                </c:pt>
                <c:pt idx="23205">
                  <c:v>1.3802990000000001E-7</c:v>
                </c:pt>
                <c:pt idx="23206">
                  <c:v>1.3803619999999999E-7</c:v>
                </c:pt>
                <c:pt idx="23207">
                  <c:v>1.3804240000000001E-7</c:v>
                </c:pt>
                <c:pt idx="23208">
                  <c:v>1.3804869999999999E-7</c:v>
                </c:pt>
                <c:pt idx="23209">
                  <c:v>1.3805490000000001E-7</c:v>
                </c:pt>
                <c:pt idx="23210">
                  <c:v>1.3806119999999999E-7</c:v>
                </c:pt>
                <c:pt idx="23211">
                  <c:v>1.3806740000000001E-7</c:v>
                </c:pt>
                <c:pt idx="23212">
                  <c:v>1.3807369999999999E-7</c:v>
                </c:pt>
                <c:pt idx="23213">
                  <c:v>1.3807990000000001E-7</c:v>
                </c:pt>
                <c:pt idx="23214">
                  <c:v>1.3808619999999999E-7</c:v>
                </c:pt>
                <c:pt idx="23215">
                  <c:v>1.3809240000000001E-7</c:v>
                </c:pt>
                <c:pt idx="23216">
                  <c:v>1.380987E-7</c:v>
                </c:pt>
                <c:pt idx="23217">
                  <c:v>1.3810490000000001E-7</c:v>
                </c:pt>
                <c:pt idx="23218">
                  <c:v>1.381112E-7</c:v>
                </c:pt>
                <c:pt idx="23219">
                  <c:v>1.3811739999999999E-7</c:v>
                </c:pt>
                <c:pt idx="23220">
                  <c:v>1.381237E-7</c:v>
                </c:pt>
                <c:pt idx="23221">
                  <c:v>1.3812989999999999E-7</c:v>
                </c:pt>
                <c:pt idx="23222">
                  <c:v>1.381362E-7</c:v>
                </c:pt>
                <c:pt idx="23223">
                  <c:v>1.3814239999999999E-7</c:v>
                </c:pt>
                <c:pt idx="23224">
                  <c:v>1.381487E-7</c:v>
                </c:pt>
                <c:pt idx="23225">
                  <c:v>1.3815489999999999E-7</c:v>
                </c:pt>
                <c:pt idx="23226">
                  <c:v>1.381612E-7</c:v>
                </c:pt>
                <c:pt idx="23227">
                  <c:v>1.3816739999999999E-7</c:v>
                </c:pt>
                <c:pt idx="23228">
                  <c:v>1.381737E-7</c:v>
                </c:pt>
                <c:pt idx="23229">
                  <c:v>1.3817989999999999E-7</c:v>
                </c:pt>
                <c:pt idx="23230">
                  <c:v>1.381862E-7</c:v>
                </c:pt>
                <c:pt idx="23231">
                  <c:v>1.3819239999999999E-7</c:v>
                </c:pt>
                <c:pt idx="23232">
                  <c:v>1.381987E-7</c:v>
                </c:pt>
                <c:pt idx="23233">
                  <c:v>1.3820489999999999E-7</c:v>
                </c:pt>
                <c:pt idx="23234">
                  <c:v>1.382112E-7</c:v>
                </c:pt>
                <c:pt idx="23235">
                  <c:v>1.3821739999999999E-7</c:v>
                </c:pt>
                <c:pt idx="23236">
                  <c:v>1.382237E-7</c:v>
                </c:pt>
                <c:pt idx="23237">
                  <c:v>1.382299E-7</c:v>
                </c:pt>
                <c:pt idx="23238">
                  <c:v>1.3823620000000001E-7</c:v>
                </c:pt>
                <c:pt idx="23239">
                  <c:v>1.382424E-7</c:v>
                </c:pt>
                <c:pt idx="23240">
                  <c:v>1.3824870000000001E-7</c:v>
                </c:pt>
                <c:pt idx="23241">
                  <c:v>1.382549E-7</c:v>
                </c:pt>
                <c:pt idx="23242">
                  <c:v>1.3826120000000001E-7</c:v>
                </c:pt>
                <c:pt idx="23243">
                  <c:v>1.382674E-7</c:v>
                </c:pt>
                <c:pt idx="23244">
                  <c:v>1.3827370000000001E-7</c:v>
                </c:pt>
                <c:pt idx="23245">
                  <c:v>1.382799E-7</c:v>
                </c:pt>
                <c:pt idx="23246">
                  <c:v>1.3828620000000001E-7</c:v>
                </c:pt>
                <c:pt idx="23247">
                  <c:v>1.382924E-7</c:v>
                </c:pt>
                <c:pt idx="23248">
                  <c:v>1.3829870000000001E-7</c:v>
                </c:pt>
                <c:pt idx="23249">
                  <c:v>1.383049E-7</c:v>
                </c:pt>
                <c:pt idx="23250">
                  <c:v>1.3831120000000001E-7</c:v>
                </c:pt>
                <c:pt idx="23251">
                  <c:v>1.383174E-7</c:v>
                </c:pt>
                <c:pt idx="23252">
                  <c:v>1.3832370000000001E-7</c:v>
                </c:pt>
                <c:pt idx="23253">
                  <c:v>1.383299E-7</c:v>
                </c:pt>
                <c:pt idx="23254">
                  <c:v>1.3833620000000001E-7</c:v>
                </c:pt>
                <c:pt idx="23255">
                  <c:v>1.383424E-7</c:v>
                </c:pt>
                <c:pt idx="23256">
                  <c:v>1.3834869999999999E-7</c:v>
                </c:pt>
                <c:pt idx="23257">
                  <c:v>1.383549E-7</c:v>
                </c:pt>
                <c:pt idx="23258">
                  <c:v>1.3836119999999999E-7</c:v>
                </c:pt>
                <c:pt idx="23259">
                  <c:v>1.3836740000000001E-7</c:v>
                </c:pt>
                <c:pt idx="23260">
                  <c:v>1.3837369999999999E-7</c:v>
                </c:pt>
                <c:pt idx="23261">
                  <c:v>1.3837990000000001E-7</c:v>
                </c:pt>
                <c:pt idx="23262">
                  <c:v>1.3838619999999999E-7</c:v>
                </c:pt>
                <c:pt idx="23263">
                  <c:v>1.3839240000000001E-7</c:v>
                </c:pt>
                <c:pt idx="23264">
                  <c:v>1.3839869999999999E-7</c:v>
                </c:pt>
                <c:pt idx="23265">
                  <c:v>1.3840490000000001E-7</c:v>
                </c:pt>
                <c:pt idx="23266">
                  <c:v>1.3841119999999999E-7</c:v>
                </c:pt>
                <c:pt idx="23267">
                  <c:v>1.3841740000000001E-7</c:v>
                </c:pt>
                <c:pt idx="23268">
                  <c:v>1.3842369999999999E-7</c:v>
                </c:pt>
                <c:pt idx="23269">
                  <c:v>1.3842990000000001E-7</c:v>
                </c:pt>
                <c:pt idx="23270">
                  <c:v>1.3843619999999999E-7</c:v>
                </c:pt>
                <c:pt idx="23271">
                  <c:v>1.3844240000000001E-7</c:v>
                </c:pt>
                <c:pt idx="23272">
                  <c:v>1.3844869999999999E-7</c:v>
                </c:pt>
                <c:pt idx="23273">
                  <c:v>1.3845490000000001E-7</c:v>
                </c:pt>
                <c:pt idx="23274">
                  <c:v>1.384612E-7</c:v>
                </c:pt>
                <c:pt idx="23275">
                  <c:v>1.3846739999999999E-7</c:v>
                </c:pt>
                <c:pt idx="23276">
                  <c:v>1.384737E-7</c:v>
                </c:pt>
                <c:pt idx="23277">
                  <c:v>1.3847989999999999E-7</c:v>
                </c:pt>
                <c:pt idx="23278">
                  <c:v>1.384862E-7</c:v>
                </c:pt>
                <c:pt idx="23279">
                  <c:v>1.3849239999999999E-7</c:v>
                </c:pt>
                <c:pt idx="23280">
                  <c:v>1.384987E-7</c:v>
                </c:pt>
                <c:pt idx="23281">
                  <c:v>1.3850489999999999E-7</c:v>
                </c:pt>
                <c:pt idx="23282">
                  <c:v>1.385112E-7</c:v>
                </c:pt>
                <c:pt idx="23283">
                  <c:v>1.3851739999999999E-7</c:v>
                </c:pt>
                <c:pt idx="23284">
                  <c:v>1.385237E-7</c:v>
                </c:pt>
                <c:pt idx="23285">
                  <c:v>1.3852989999999999E-7</c:v>
                </c:pt>
                <c:pt idx="23286">
                  <c:v>1.385362E-7</c:v>
                </c:pt>
                <c:pt idx="23287">
                  <c:v>1.3854239999999999E-7</c:v>
                </c:pt>
                <c:pt idx="23288">
                  <c:v>1.385487E-7</c:v>
                </c:pt>
                <c:pt idx="23289">
                  <c:v>1.3855489999999999E-7</c:v>
                </c:pt>
                <c:pt idx="23290">
                  <c:v>1.385612E-7</c:v>
                </c:pt>
                <c:pt idx="23291">
                  <c:v>1.3856739999999999E-7</c:v>
                </c:pt>
                <c:pt idx="23292">
                  <c:v>1.385737E-7</c:v>
                </c:pt>
                <c:pt idx="23293">
                  <c:v>1.385799E-7</c:v>
                </c:pt>
                <c:pt idx="23294">
                  <c:v>1.3858620000000001E-7</c:v>
                </c:pt>
                <c:pt idx="23295">
                  <c:v>1.385924E-7</c:v>
                </c:pt>
                <c:pt idx="23296">
                  <c:v>1.3859870000000001E-7</c:v>
                </c:pt>
                <c:pt idx="23297">
                  <c:v>1.386049E-7</c:v>
                </c:pt>
                <c:pt idx="23298">
                  <c:v>1.3861120000000001E-7</c:v>
                </c:pt>
                <c:pt idx="23299">
                  <c:v>1.386174E-7</c:v>
                </c:pt>
                <c:pt idx="23300">
                  <c:v>1.3862370000000001E-7</c:v>
                </c:pt>
                <c:pt idx="23301">
                  <c:v>1.386299E-7</c:v>
                </c:pt>
                <c:pt idx="23302">
                  <c:v>1.3863620000000001E-7</c:v>
                </c:pt>
                <c:pt idx="23303">
                  <c:v>1.386424E-7</c:v>
                </c:pt>
                <c:pt idx="23304">
                  <c:v>1.3864870000000001E-7</c:v>
                </c:pt>
                <c:pt idx="23305">
                  <c:v>1.386549E-7</c:v>
                </c:pt>
                <c:pt idx="23306">
                  <c:v>1.3866120000000001E-7</c:v>
                </c:pt>
                <c:pt idx="23307">
                  <c:v>1.386674E-7</c:v>
                </c:pt>
                <c:pt idx="23308">
                  <c:v>1.3867370000000001E-7</c:v>
                </c:pt>
                <c:pt idx="23309">
                  <c:v>1.386799E-7</c:v>
                </c:pt>
                <c:pt idx="23310">
                  <c:v>1.3868620000000001E-7</c:v>
                </c:pt>
                <c:pt idx="23311">
                  <c:v>1.386924E-7</c:v>
                </c:pt>
                <c:pt idx="23312">
                  <c:v>1.3869869999999999E-7</c:v>
                </c:pt>
                <c:pt idx="23313">
                  <c:v>1.387049E-7</c:v>
                </c:pt>
                <c:pt idx="23314">
                  <c:v>1.3871119999999999E-7</c:v>
                </c:pt>
                <c:pt idx="23315">
                  <c:v>1.3871740000000001E-7</c:v>
                </c:pt>
                <c:pt idx="23316">
                  <c:v>1.3872369999999999E-7</c:v>
                </c:pt>
                <c:pt idx="23317">
                  <c:v>1.3872990000000001E-7</c:v>
                </c:pt>
                <c:pt idx="23318">
                  <c:v>1.3873619999999999E-7</c:v>
                </c:pt>
                <c:pt idx="23319">
                  <c:v>1.3874240000000001E-7</c:v>
                </c:pt>
                <c:pt idx="23320">
                  <c:v>1.3874869999999999E-7</c:v>
                </c:pt>
                <c:pt idx="23321">
                  <c:v>1.3875490000000001E-7</c:v>
                </c:pt>
                <c:pt idx="23322">
                  <c:v>1.3876119999999999E-7</c:v>
                </c:pt>
                <c:pt idx="23323">
                  <c:v>1.3876740000000001E-7</c:v>
                </c:pt>
                <c:pt idx="23324">
                  <c:v>1.3877369999999999E-7</c:v>
                </c:pt>
                <c:pt idx="23325">
                  <c:v>1.3877990000000001E-7</c:v>
                </c:pt>
                <c:pt idx="23326">
                  <c:v>1.3878619999999999E-7</c:v>
                </c:pt>
                <c:pt idx="23327">
                  <c:v>1.3879240000000001E-7</c:v>
                </c:pt>
                <c:pt idx="23328">
                  <c:v>1.3879869999999999E-7</c:v>
                </c:pt>
                <c:pt idx="23329">
                  <c:v>1.3880490000000001E-7</c:v>
                </c:pt>
                <c:pt idx="23330">
                  <c:v>1.388112E-7</c:v>
                </c:pt>
                <c:pt idx="23331">
                  <c:v>1.3881740000000001E-7</c:v>
                </c:pt>
                <c:pt idx="23332">
                  <c:v>1.388237E-7</c:v>
                </c:pt>
                <c:pt idx="23333">
                  <c:v>1.3882989999999999E-7</c:v>
                </c:pt>
                <c:pt idx="23334">
                  <c:v>1.388362E-7</c:v>
                </c:pt>
                <c:pt idx="23335">
                  <c:v>1.3884239999999999E-7</c:v>
                </c:pt>
                <c:pt idx="23336">
                  <c:v>1.388487E-7</c:v>
                </c:pt>
                <c:pt idx="23337">
                  <c:v>1.3885489999999999E-7</c:v>
                </c:pt>
                <c:pt idx="23338">
                  <c:v>1.388612E-7</c:v>
                </c:pt>
                <c:pt idx="23339">
                  <c:v>1.3886739999999999E-7</c:v>
                </c:pt>
                <c:pt idx="23340">
                  <c:v>1.388737E-7</c:v>
                </c:pt>
                <c:pt idx="23341">
                  <c:v>1.3887989999999999E-7</c:v>
                </c:pt>
                <c:pt idx="23342">
                  <c:v>1.388862E-7</c:v>
                </c:pt>
                <c:pt idx="23343">
                  <c:v>1.3889239999999999E-7</c:v>
                </c:pt>
                <c:pt idx="23344">
                  <c:v>1.388987E-7</c:v>
                </c:pt>
                <c:pt idx="23345">
                  <c:v>1.3890489999999999E-7</c:v>
                </c:pt>
                <c:pt idx="23346">
                  <c:v>1.389112E-7</c:v>
                </c:pt>
                <c:pt idx="23347">
                  <c:v>1.3891739999999999E-7</c:v>
                </c:pt>
                <c:pt idx="23348">
                  <c:v>1.389237E-7</c:v>
                </c:pt>
                <c:pt idx="23349">
                  <c:v>1.389299E-7</c:v>
                </c:pt>
                <c:pt idx="23350">
                  <c:v>1.3893620000000001E-7</c:v>
                </c:pt>
                <c:pt idx="23351">
                  <c:v>1.389424E-7</c:v>
                </c:pt>
                <c:pt idx="23352">
                  <c:v>1.3894870000000001E-7</c:v>
                </c:pt>
                <c:pt idx="23353">
                  <c:v>1.389549E-7</c:v>
                </c:pt>
                <c:pt idx="23354">
                  <c:v>1.3896120000000001E-7</c:v>
                </c:pt>
                <c:pt idx="23355">
                  <c:v>1.389674E-7</c:v>
                </c:pt>
                <c:pt idx="23356">
                  <c:v>1.3897370000000001E-7</c:v>
                </c:pt>
                <c:pt idx="23357">
                  <c:v>1.389799E-7</c:v>
                </c:pt>
                <c:pt idx="23358">
                  <c:v>1.3898620000000001E-7</c:v>
                </c:pt>
                <c:pt idx="23359">
                  <c:v>1.389924E-7</c:v>
                </c:pt>
                <c:pt idx="23360">
                  <c:v>1.3899870000000001E-7</c:v>
                </c:pt>
                <c:pt idx="23361">
                  <c:v>1.390049E-7</c:v>
                </c:pt>
                <c:pt idx="23362">
                  <c:v>1.3901120000000001E-7</c:v>
                </c:pt>
                <c:pt idx="23363">
                  <c:v>1.390174E-7</c:v>
                </c:pt>
                <c:pt idx="23364">
                  <c:v>1.3902370000000001E-7</c:v>
                </c:pt>
                <c:pt idx="23365">
                  <c:v>1.390299E-7</c:v>
                </c:pt>
                <c:pt idx="23366">
                  <c:v>1.3903620000000001E-7</c:v>
                </c:pt>
                <c:pt idx="23367">
                  <c:v>1.390424E-7</c:v>
                </c:pt>
                <c:pt idx="23368">
                  <c:v>1.3904869999999999E-7</c:v>
                </c:pt>
                <c:pt idx="23369">
                  <c:v>1.390549E-7</c:v>
                </c:pt>
                <c:pt idx="23370">
                  <c:v>1.3906119999999999E-7</c:v>
                </c:pt>
                <c:pt idx="23371">
                  <c:v>1.3906740000000001E-7</c:v>
                </c:pt>
                <c:pt idx="23372">
                  <c:v>1.3907369999999999E-7</c:v>
                </c:pt>
                <c:pt idx="23373">
                  <c:v>1.3907990000000001E-7</c:v>
                </c:pt>
                <c:pt idx="23374">
                  <c:v>1.3908619999999999E-7</c:v>
                </c:pt>
                <c:pt idx="23375">
                  <c:v>1.3909240000000001E-7</c:v>
                </c:pt>
                <c:pt idx="23376">
                  <c:v>1.3909869999999999E-7</c:v>
                </c:pt>
                <c:pt idx="23377">
                  <c:v>1.3910490000000001E-7</c:v>
                </c:pt>
                <c:pt idx="23378">
                  <c:v>1.3911119999999999E-7</c:v>
                </c:pt>
                <c:pt idx="23379">
                  <c:v>1.3911740000000001E-7</c:v>
                </c:pt>
                <c:pt idx="23380">
                  <c:v>1.3912369999999999E-7</c:v>
                </c:pt>
                <c:pt idx="23381">
                  <c:v>1.3912990000000001E-7</c:v>
                </c:pt>
                <c:pt idx="23382">
                  <c:v>1.3913619999999999E-7</c:v>
                </c:pt>
                <c:pt idx="23383">
                  <c:v>1.3914240000000001E-7</c:v>
                </c:pt>
                <c:pt idx="23384">
                  <c:v>1.3914869999999999E-7</c:v>
                </c:pt>
                <c:pt idx="23385">
                  <c:v>1.3915490000000001E-7</c:v>
                </c:pt>
                <c:pt idx="23386">
                  <c:v>1.391612E-7</c:v>
                </c:pt>
                <c:pt idx="23387">
                  <c:v>1.3916740000000001E-7</c:v>
                </c:pt>
                <c:pt idx="23388">
                  <c:v>1.391737E-7</c:v>
                </c:pt>
                <c:pt idx="23389">
                  <c:v>1.3917989999999999E-7</c:v>
                </c:pt>
                <c:pt idx="23390">
                  <c:v>1.391862E-7</c:v>
                </c:pt>
                <c:pt idx="23391">
                  <c:v>1.3919239999999999E-7</c:v>
                </c:pt>
                <c:pt idx="23392">
                  <c:v>1.391987E-7</c:v>
                </c:pt>
                <c:pt idx="23393">
                  <c:v>1.3920489999999999E-7</c:v>
                </c:pt>
                <c:pt idx="23394">
                  <c:v>1.392112E-7</c:v>
                </c:pt>
                <c:pt idx="23395">
                  <c:v>1.3921739999999999E-7</c:v>
                </c:pt>
                <c:pt idx="23396">
                  <c:v>1.392237E-7</c:v>
                </c:pt>
                <c:pt idx="23397">
                  <c:v>1.3922989999999999E-7</c:v>
                </c:pt>
                <c:pt idx="23398">
                  <c:v>1.392362E-7</c:v>
                </c:pt>
                <c:pt idx="23399">
                  <c:v>1.3924239999999999E-7</c:v>
                </c:pt>
                <c:pt idx="23400">
                  <c:v>1.392487E-7</c:v>
                </c:pt>
                <c:pt idx="23401">
                  <c:v>1.3925489999999999E-7</c:v>
                </c:pt>
                <c:pt idx="23402">
                  <c:v>1.392612E-7</c:v>
                </c:pt>
                <c:pt idx="23403">
                  <c:v>1.3926739999999999E-7</c:v>
                </c:pt>
                <c:pt idx="23404">
                  <c:v>1.392737E-7</c:v>
                </c:pt>
                <c:pt idx="23405">
                  <c:v>1.392799E-7</c:v>
                </c:pt>
                <c:pt idx="23406">
                  <c:v>1.392862E-7</c:v>
                </c:pt>
                <c:pt idx="23407">
                  <c:v>1.392924E-7</c:v>
                </c:pt>
                <c:pt idx="23408">
                  <c:v>1.3929870000000001E-7</c:v>
                </c:pt>
                <c:pt idx="23409">
                  <c:v>1.393049E-7</c:v>
                </c:pt>
                <c:pt idx="23410">
                  <c:v>1.3931120000000001E-7</c:v>
                </c:pt>
                <c:pt idx="23411">
                  <c:v>1.393174E-7</c:v>
                </c:pt>
                <c:pt idx="23412">
                  <c:v>1.3932370000000001E-7</c:v>
                </c:pt>
                <c:pt idx="23413">
                  <c:v>1.393299E-7</c:v>
                </c:pt>
                <c:pt idx="23414">
                  <c:v>1.3933620000000001E-7</c:v>
                </c:pt>
                <c:pt idx="23415">
                  <c:v>1.393424E-7</c:v>
                </c:pt>
                <c:pt idx="23416">
                  <c:v>1.3934870000000001E-7</c:v>
                </c:pt>
                <c:pt idx="23417">
                  <c:v>1.393549E-7</c:v>
                </c:pt>
                <c:pt idx="23418">
                  <c:v>1.3936120000000001E-7</c:v>
                </c:pt>
                <c:pt idx="23419">
                  <c:v>1.393674E-7</c:v>
                </c:pt>
                <c:pt idx="23420">
                  <c:v>1.3937370000000001E-7</c:v>
                </c:pt>
                <c:pt idx="23421">
                  <c:v>1.393799E-7</c:v>
                </c:pt>
                <c:pt idx="23422">
                  <c:v>1.3938620000000001E-7</c:v>
                </c:pt>
                <c:pt idx="23423">
                  <c:v>1.393924E-7</c:v>
                </c:pt>
                <c:pt idx="23424">
                  <c:v>1.3939869999999999E-7</c:v>
                </c:pt>
                <c:pt idx="23425">
                  <c:v>1.394049E-7</c:v>
                </c:pt>
                <c:pt idx="23426">
                  <c:v>1.3941119999999999E-7</c:v>
                </c:pt>
                <c:pt idx="23427">
                  <c:v>1.3941740000000001E-7</c:v>
                </c:pt>
                <c:pt idx="23428">
                  <c:v>1.3942369999999999E-7</c:v>
                </c:pt>
                <c:pt idx="23429">
                  <c:v>1.3942990000000001E-7</c:v>
                </c:pt>
                <c:pt idx="23430">
                  <c:v>1.3943619999999999E-7</c:v>
                </c:pt>
                <c:pt idx="23431">
                  <c:v>1.3944240000000001E-7</c:v>
                </c:pt>
                <c:pt idx="23432">
                  <c:v>1.3944869999999999E-7</c:v>
                </c:pt>
                <c:pt idx="23433">
                  <c:v>1.3945490000000001E-7</c:v>
                </c:pt>
                <c:pt idx="23434">
                  <c:v>1.3946119999999999E-7</c:v>
                </c:pt>
                <c:pt idx="23435">
                  <c:v>1.3946740000000001E-7</c:v>
                </c:pt>
                <c:pt idx="23436">
                  <c:v>1.3947369999999999E-7</c:v>
                </c:pt>
                <c:pt idx="23437">
                  <c:v>1.3947990000000001E-7</c:v>
                </c:pt>
                <c:pt idx="23438">
                  <c:v>1.3948619999999999E-7</c:v>
                </c:pt>
                <c:pt idx="23439">
                  <c:v>1.3949240000000001E-7</c:v>
                </c:pt>
                <c:pt idx="23440">
                  <c:v>1.3949869999999999E-7</c:v>
                </c:pt>
                <c:pt idx="23441">
                  <c:v>1.3950490000000001E-7</c:v>
                </c:pt>
                <c:pt idx="23442">
                  <c:v>1.395112E-7</c:v>
                </c:pt>
                <c:pt idx="23443">
                  <c:v>1.3951740000000001E-7</c:v>
                </c:pt>
                <c:pt idx="23444">
                  <c:v>1.395237E-7</c:v>
                </c:pt>
                <c:pt idx="23445">
                  <c:v>1.3952989999999999E-7</c:v>
                </c:pt>
                <c:pt idx="23446">
                  <c:v>1.395362E-7</c:v>
                </c:pt>
                <c:pt idx="23447">
                  <c:v>1.3954239999999999E-7</c:v>
                </c:pt>
                <c:pt idx="23448">
                  <c:v>1.395487E-7</c:v>
                </c:pt>
                <c:pt idx="23449">
                  <c:v>1.3955489999999999E-7</c:v>
                </c:pt>
                <c:pt idx="23450">
                  <c:v>1.395612E-7</c:v>
                </c:pt>
                <c:pt idx="23451">
                  <c:v>1.3956739999999999E-7</c:v>
                </c:pt>
                <c:pt idx="23452">
                  <c:v>1.395737E-7</c:v>
                </c:pt>
                <c:pt idx="23453">
                  <c:v>1.3957989999999999E-7</c:v>
                </c:pt>
                <c:pt idx="23454">
                  <c:v>1.395862E-7</c:v>
                </c:pt>
                <c:pt idx="23455">
                  <c:v>1.3959239999999999E-7</c:v>
                </c:pt>
                <c:pt idx="23456">
                  <c:v>1.395987E-7</c:v>
                </c:pt>
                <c:pt idx="23457">
                  <c:v>1.3960489999999999E-7</c:v>
                </c:pt>
                <c:pt idx="23458">
                  <c:v>1.396112E-7</c:v>
                </c:pt>
                <c:pt idx="23459">
                  <c:v>1.3961739999999999E-7</c:v>
                </c:pt>
                <c:pt idx="23460">
                  <c:v>1.396237E-7</c:v>
                </c:pt>
                <c:pt idx="23461">
                  <c:v>1.3962989999999999E-7</c:v>
                </c:pt>
                <c:pt idx="23462">
                  <c:v>1.396362E-7</c:v>
                </c:pt>
                <c:pt idx="23463">
                  <c:v>1.396424E-7</c:v>
                </c:pt>
                <c:pt idx="23464">
                  <c:v>1.3964870000000001E-7</c:v>
                </c:pt>
                <c:pt idx="23465">
                  <c:v>1.396549E-7</c:v>
                </c:pt>
                <c:pt idx="23466">
                  <c:v>1.3966120000000001E-7</c:v>
                </c:pt>
                <c:pt idx="23467">
                  <c:v>1.396674E-7</c:v>
                </c:pt>
                <c:pt idx="23468">
                  <c:v>1.3967370000000001E-7</c:v>
                </c:pt>
                <c:pt idx="23469">
                  <c:v>1.396799E-7</c:v>
                </c:pt>
                <c:pt idx="23470">
                  <c:v>1.3968620000000001E-7</c:v>
                </c:pt>
                <c:pt idx="23471">
                  <c:v>1.396924E-7</c:v>
                </c:pt>
                <c:pt idx="23472">
                  <c:v>1.3969870000000001E-7</c:v>
                </c:pt>
                <c:pt idx="23473">
                  <c:v>1.397049E-7</c:v>
                </c:pt>
                <c:pt idx="23474">
                  <c:v>1.3971120000000001E-7</c:v>
                </c:pt>
                <c:pt idx="23475">
                  <c:v>1.397174E-7</c:v>
                </c:pt>
                <c:pt idx="23476">
                  <c:v>1.3972370000000001E-7</c:v>
                </c:pt>
                <c:pt idx="23477">
                  <c:v>1.397299E-7</c:v>
                </c:pt>
                <c:pt idx="23478">
                  <c:v>1.3973620000000001E-7</c:v>
                </c:pt>
                <c:pt idx="23479">
                  <c:v>1.397424E-7</c:v>
                </c:pt>
                <c:pt idx="23480">
                  <c:v>1.3974870000000001E-7</c:v>
                </c:pt>
                <c:pt idx="23481">
                  <c:v>1.397549E-7</c:v>
                </c:pt>
                <c:pt idx="23482">
                  <c:v>1.3976119999999999E-7</c:v>
                </c:pt>
                <c:pt idx="23483">
                  <c:v>1.3976740000000001E-7</c:v>
                </c:pt>
                <c:pt idx="23484">
                  <c:v>1.3977369999999999E-7</c:v>
                </c:pt>
                <c:pt idx="23485">
                  <c:v>1.3977990000000001E-7</c:v>
                </c:pt>
                <c:pt idx="23486">
                  <c:v>1.3978619999999999E-7</c:v>
                </c:pt>
                <c:pt idx="23487">
                  <c:v>1.3979240000000001E-7</c:v>
                </c:pt>
                <c:pt idx="23488">
                  <c:v>1.3979869999999999E-7</c:v>
                </c:pt>
                <c:pt idx="23489">
                  <c:v>1.3980490000000001E-7</c:v>
                </c:pt>
                <c:pt idx="23490">
                  <c:v>1.3981119999999999E-7</c:v>
                </c:pt>
                <c:pt idx="23491">
                  <c:v>1.3981740000000001E-7</c:v>
                </c:pt>
                <c:pt idx="23492">
                  <c:v>1.3982369999999999E-7</c:v>
                </c:pt>
                <c:pt idx="23493">
                  <c:v>1.3982990000000001E-7</c:v>
                </c:pt>
                <c:pt idx="23494">
                  <c:v>1.3983619999999999E-7</c:v>
                </c:pt>
                <c:pt idx="23495">
                  <c:v>1.3984240000000001E-7</c:v>
                </c:pt>
                <c:pt idx="23496">
                  <c:v>1.3984869999999999E-7</c:v>
                </c:pt>
                <c:pt idx="23497">
                  <c:v>1.3985490000000001E-7</c:v>
                </c:pt>
                <c:pt idx="23498">
                  <c:v>1.398612E-7</c:v>
                </c:pt>
                <c:pt idx="23499">
                  <c:v>1.3986740000000001E-7</c:v>
                </c:pt>
                <c:pt idx="23500">
                  <c:v>1.398737E-7</c:v>
                </c:pt>
                <c:pt idx="23501">
                  <c:v>1.3987989999999999E-7</c:v>
                </c:pt>
                <c:pt idx="23502">
                  <c:v>1.398862E-7</c:v>
                </c:pt>
                <c:pt idx="23503">
                  <c:v>1.3989239999999999E-7</c:v>
                </c:pt>
                <c:pt idx="23504">
                  <c:v>1.398987E-7</c:v>
                </c:pt>
                <c:pt idx="23505">
                  <c:v>1.3990489999999999E-7</c:v>
                </c:pt>
                <c:pt idx="23506">
                  <c:v>1.399112E-7</c:v>
                </c:pt>
                <c:pt idx="23507">
                  <c:v>1.3991739999999999E-7</c:v>
                </c:pt>
                <c:pt idx="23508">
                  <c:v>1.399237E-7</c:v>
                </c:pt>
                <c:pt idx="23509">
                  <c:v>1.3992989999999999E-7</c:v>
                </c:pt>
                <c:pt idx="23510">
                  <c:v>1.399362E-7</c:v>
                </c:pt>
                <c:pt idx="23511">
                  <c:v>1.3994239999999999E-7</c:v>
                </c:pt>
                <c:pt idx="23512">
                  <c:v>1.399487E-7</c:v>
                </c:pt>
                <c:pt idx="23513">
                  <c:v>1.3995489999999999E-7</c:v>
                </c:pt>
                <c:pt idx="23514">
                  <c:v>1.399612E-7</c:v>
                </c:pt>
                <c:pt idx="23515">
                  <c:v>1.3996739999999999E-7</c:v>
                </c:pt>
                <c:pt idx="23516">
                  <c:v>1.399737E-7</c:v>
                </c:pt>
                <c:pt idx="23517">
                  <c:v>1.3997989999999999E-7</c:v>
                </c:pt>
                <c:pt idx="23518">
                  <c:v>1.399862E-7</c:v>
                </c:pt>
                <c:pt idx="23519">
                  <c:v>1.399924E-7</c:v>
                </c:pt>
                <c:pt idx="23520">
                  <c:v>1.3999870000000001E-7</c:v>
                </c:pt>
                <c:pt idx="23521">
                  <c:v>1.400049E-7</c:v>
                </c:pt>
                <c:pt idx="23522">
                  <c:v>1.4001120000000001E-7</c:v>
                </c:pt>
                <c:pt idx="23523">
                  <c:v>1.400174E-7</c:v>
                </c:pt>
                <c:pt idx="23524">
                  <c:v>1.4002370000000001E-7</c:v>
                </c:pt>
                <c:pt idx="23525">
                  <c:v>1.400299E-7</c:v>
                </c:pt>
                <c:pt idx="23526">
                  <c:v>1.4003620000000001E-7</c:v>
                </c:pt>
                <c:pt idx="23527">
                  <c:v>1.400424E-7</c:v>
                </c:pt>
                <c:pt idx="23528">
                  <c:v>1.4004870000000001E-7</c:v>
                </c:pt>
                <c:pt idx="23529">
                  <c:v>1.400549E-7</c:v>
                </c:pt>
                <c:pt idx="23530">
                  <c:v>1.4006120000000001E-7</c:v>
                </c:pt>
                <c:pt idx="23531">
                  <c:v>1.400674E-7</c:v>
                </c:pt>
                <c:pt idx="23532">
                  <c:v>1.4007370000000001E-7</c:v>
                </c:pt>
                <c:pt idx="23533">
                  <c:v>1.400799E-7</c:v>
                </c:pt>
                <c:pt idx="23534">
                  <c:v>1.4008620000000001E-7</c:v>
                </c:pt>
                <c:pt idx="23535">
                  <c:v>1.400924E-7</c:v>
                </c:pt>
                <c:pt idx="23536">
                  <c:v>1.4009870000000001E-7</c:v>
                </c:pt>
                <c:pt idx="23537">
                  <c:v>1.401049E-7</c:v>
                </c:pt>
                <c:pt idx="23538">
                  <c:v>1.4011119999999999E-7</c:v>
                </c:pt>
                <c:pt idx="23539">
                  <c:v>1.4011740000000001E-7</c:v>
                </c:pt>
                <c:pt idx="23540">
                  <c:v>1.4012369999999999E-7</c:v>
                </c:pt>
                <c:pt idx="23541">
                  <c:v>1.4012990000000001E-7</c:v>
                </c:pt>
                <c:pt idx="23542">
                  <c:v>1.4013619999999999E-7</c:v>
                </c:pt>
                <c:pt idx="23543">
                  <c:v>1.4014240000000001E-7</c:v>
                </c:pt>
                <c:pt idx="23544">
                  <c:v>1.4014869999999999E-7</c:v>
                </c:pt>
                <c:pt idx="23545">
                  <c:v>1.4015490000000001E-7</c:v>
                </c:pt>
                <c:pt idx="23546">
                  <c:v>1.4016119999999999E-7</c:v>
                </c:pt>
                <c:pt idx="23547">
                  <c:v>1.4016740000000001E-7</c:v>
                </c:pt>
                <c:pt idx="23548">
                  <c:v>1.4017369999999999E-7</c:v>
                </c:pt>
                <c:pt idx="23549">
                  <c:v>1.4017990000000001E-7</c:v>
                </c:pt>
                <c:pt idx="23550">
                  <c:v>1.4018619999999999E-7</c:v>
                </c:pt>
                <c:pt idx="23551">
                  <c:v>1.4019240000000001E-7</c:v>
                </c:pt>
                <c:pt idx="23552">
                  <c:v>1.4019869999999999E-7</c:v>
                </c:pt>
                <c:pt idx="23553">
                  <c:v>1.4020490000000001E-7</c:v>
                </c:pt>
                <c:pt idx="23554">
                  <c:v>1.4021119999999999E-7</c:v>
                </c:pt>
                <c:pt idx="23555">
                  <c:v>1.4021740000000001E-7</c:v>
                </c:pt>
                <c:pt idx="23556">
                  <c:v>1.402237E-7</c:v>
                </c:pt>
                <c:pt idx="23557">
                  <c:v>1.4022989999999999E-7</c:v>
                </c:pt>
                <c:pt idx="23558">
                  <c:v>1.402362E-7</c:v>
                </c:pt>
                <c:pt idx="23559">
                  <c:v>1.4024239999999999E-7</c:v>
                </c:pt>
                <c:pt idx="23560">
                  <c:v>1.402487E-7</c:v>
                </c:pt>
                <c:pt idx="23561">
                  <c:v>1.4025489999999999E-7</c:v>
                </c:pt>
                <c:pt idx="23562">
                  <c:v>1.402612E-7</c:v>
                </c:pt>
                <c:pt idx="23563">
                  <c:v>1.4026739999999999E-7</c:v>
                </c:pt>
                <c:pt idx="23564">
                  <c:v>1.402737E-7</c:v>
                </c:pt>
                <c:pt idx="23565">
                  <c:v>1.4027989999999999E-7</c:v>
                </c:pt>
                <c:pt idx="23566">
                  <c:v>1.402862E-7</c:v>
                </c:pt>
                <c:pt idx="23567">
                  <c:v>1.4029239999999999E-7</c:v>
                </c:pt>
                <c:pt idx="23568">
                  <c:v>1.402987E-7</c:v>
                </c:pt>
                <c:pt idx="23569">
                  <c:v>1.4030489999999999E-7</c:v>
                </c:pt>
                <c:pt idx="23570">
                  <c:v>1.403112E-7</c:v>
                </c:pt>
                <c:pt idx="23571">
                  <c:v>1.4031739999999999E-7</c:v>
                </c:pt>
                <c:pt idx="23572">
                  <c:v>1.403237E-7</c:v>
                </c:pt>
                <c:pt idx="23573">
                  <c:v>1.4032989999999999E-7</c:v>
                </c:pt>
                <c:pt idx="23574">
                  <c:v>1.403362E-7</c:v>
                </c:pt>
                <c:pt idx="23575">
                  <c:v>1.403424E-7</c:v>
                </c:pt>
                <c:pt idx="23576">
                  <c:v>1.4034870000000001E-7</c:v>
                </c:pt>
                <c:pt idx="23577">
                  <c:v>1.403549E-7</c:v>
                </c:pt>
                <c:pt idx="23578">
                  <c:v>1.4036120000000001E-7</c:v>
                </c:pt>
                <c:pt idx="23579">
                  <c:v>1.403674E-7</c:v>
                </c:pt>
                <c:pt idx="23580">
                  <c:v>1.4037370000000001E-7</c:v>
                </c:pt>
                <c:pt idx="23581">
                  <c:v>1.403799E-7</c:v>
                </c:pt>
                <c:pt idx="23582">
                  <c:v>1.4038620000000001E-7</c:v>
                </c:pt>
                <c:pt idx="23583">
                  <c:v>1.403924E-7</c:v>
                </c:pt>
                <c:pt idx="23584">
                  <c:v>1.4039870000000001E-7</c:v>
                </c:pt>
                <c:pt idx="23585">
                  <c:v>1.404049E-7</c:v>
                </c:pt>
                <c:pt idx="23586">
                  <c:v>1.4041120000000001E-7</c:v>
                </c:pt>
                <c:pt idx="23587">
                  <c:v>1.404174E-7</c:v>
                </c:pt>
                <c:pt idx="23588">
                  <c:v>1.4042370000000001E-7</c:v>
                </c:pt>
                <c:pt idx="23589">
                  <c:v>1.404299E-7</c:v>
                </c:pt>
                <c:pt idx="23590">
                  <c:v>1.4043620000000001E-7</c:v>
                </c:pt>
                <c:pt idx="23591">
                  <c:v>1.404424E-7</c:v>
                </c:pt>
                <c:pt idx="23592">
                  <c:v>1.4044870000000001E-7</c:v>
                </c:pt>
                <c:pt idx="23593">
                  <c:v>1.404549E-7</c:v>
                </c:pt>
                <c:pt idx="23594">
                  <c:v>1.4046119999999999E-7</c:v>
                </c:pt>
                <c:pt idx="23595">
                  <c:v>1.404674E-7</c:v>
                </c:pt>
                <c:pt idx="23596">
                  <c:v>1.4047369999999999E-7</c:v>
                </c:pt>
                <c:pt idx="23597">
                  <c:v>1.4047990000000001E-7</c:v>
                </c:pt>
                <c:pt idx="23598">
                  <c:v>1.4048619999999999E-7</c:v>
                </c:pt>
                <c:pt idx="23599">
                  <c:v>1.4049240000000001E-7</c:v>
                </c:pt>
                <c:pt idx="23600">
                  <c:v>1.4049869999999999E-7</c:v>
                </c:pt>
                <c:pt idx="23601">
                  <c:v>1.4050490000000001E-7</c:v>
                </c:pt>
                <c:pt idx="23602">
                  <c:v>1.4051119999999999E-7</c:v>
                </c:pt>
                <c:pt idx="23603">
                  <c:v>1.4051740000000001E-7</c:v>
                </c:pt>
                <c:pt idx="23604">
                  <c:v>1.4052369999999999E-7</c:v>
                </c:pt>
                <c:pt idx="23605">
                  <c:v>1.4052990000000001E-7</c:v>
                </c:pt>
                <c:pt idx="23606">
                  <c:v>1.4053619999999999E-7</c:v>
                </c:pt>
                <c:pt idx="23607">
                  <c:v>1.4054240000000001E-7</c:v>
                </c:pt>
                <c:pt idx="23608">
                  <c:v>1.4054869999999999E-7</c:v>
                </c:pt>
                <c:pt idx="23609">
                  <c:v>1.4055490000000001E-7</c:v>
                </c:pt>
                <c:pt idx="23610">
                  <c:v>1.4056119999999999E-7</c:v>
                </c:pt>
                <c:pt idx="23611">
                  <c:v>1.4056740000000001E-7</c:v>
                </c:pt>
                <c:pt idx="23612">
                  <c:v>1.405737E-7</c:v>
                </c:pt>
                <c:pt idx="23613">
                  <c:v>1.4057989999999999E-7</c:v>
                </c:pt>
                <c:pt idx="23614">
                  <c:v>1.405862E-7</c:v>
                </c:pt>
                <c:pt idx="23615">
                  <c:v>1.4059239999999999E-7</c:v>
                </c:pt>
                <c:pt idx="23616">
                  <c:v>1.405987E-7</c:v>
                </c:pt>
                <c:pt idx="23617">
                  <c:v>1.4060489999999999E-7</c:v>
                </c:pt>
                <c:pt idx="23618">
                  <c:v>1.406112E-7</c:v>
                </c:pt>
                <c:pt idx="23619">
                  <c:v>1.4061739999999999E-7</c:v>
                </c:pt>
                <c:pt idx="23620">
                  <c:v>1.406237E-7</c:v>
                </c:pt>
                <c:pt idx="23621">
                  <c:v>1.4062989999999999E-7</c:v>
                </c:pt>
                <c:pt idx="23622">
                  <c:v>1.406362E-7</c:v>
                </c:pt>
                <c:pt idx="23623">
                  <c:v>1.4064239999999999E-7</c:v>
                </c:pt>
                <c:pt idx="23624">
                  <c:v>1.406487E-7</c:v>
                </c:pt>
                <c:pt idx="23625">
                  <c:v>1.4065489999999999E-7</c:v>
                </c:pt>
                <c:pt idx="23626">
                  <c:v>1.406612E-7</c:v>
                </c:pt>
                <c:pt idx="23627">
                  <c:v>1.4066739999999999E-7</c:v>
                </c:pt>
                <c:pt idx="23628">
                  <c:v>1.406737E-7</c:v>
                </c:pt>
                <c:pt idx="23629">
                  <c:v>1.4067989999999999E-7</c:v>
                </c:pt>
                <c:pt idx="23630">
                  <c:v>1.406862E-7</c:v>
                </c:pt>
                <c:pt idx="23631">
                  <c:v>1.406924E-7</c:v>
                </c:pt>
                <c:pt idx="23632">
                  <c:v>1.4069870000000001E-7</c:v>
                </c:pt>
                <c:pt idx="23633">
                  <c:v>1.407049E-7</c:v>
                </c:pt>
                <c:pt idx="23634">
                  <c:v>1.4071120000000001E-7</c:v>
                </c:pt>
                <c:pt idx="23635">
                  <c:v>1.407174E-7</c:v>
                </c:pt>
                <c:pt idx="23636">
                  <c:v>1.4072370000000001E-7</c:v>
                </c:pt>
                <c:pt idx="23637">
                  <c:v>1.407299E-7</c:v>
                </c:pt>
                <c:pt idx="23638">
                  <c:v>1.4073620000000001E-7</c:v>
                </c:pt>
                <c:pt idx="23639">
                  <c:v>1.407424E-7</c:v>
                </c:pt>
                <c:pt idx="23640">
                  <c:v>1.4074870000000001E-7</c:v>
                </c:pt>
                <c:pt idx="23641">
                  <c:v>1.407549E-7</c:v>
                </c:pt>
                <c:pt idx="23642">
                  <c:v>1.4076120000000001E-7</c:v>
                </c:pt>
                <c:pt idx="23643">
                  <c:v>1.407674E-7</c:v>
                </c:pt>
                <c:pt idx="23644">
                  <c:v>1.4077370000000001E-7</c:v>
                </c:pt>
                <c:pt idx="23645">
                  <c:v>1.407799E-7</c:v>
                </c:pt>
                <c:pt idx="23646">
                  <c:v>1.4078620000000001E-7</c:v>
                </c:pt>
                <c:pt idx="23647">
                  <c:v>1.407924E-7</c:v>
                </c:pt>
                <c:pt idx="23648">
                  <c:v>1.4079870000000001E-7</c:v>
                </c:pt>
                <c:pt idx="23649">
                  <c:v>1.408049E-7</c:v>
                </c:pt>
                <c:pt idx="23650">
                  <c:v>1.4081119999999999E-7</c:v>
                </c:pt>
                <c:pt idx="23651">
                  <c:v>1.408174E-7</c:v>
                </c:pt>
                <c:pt idx="23652">
                  <c:v>1.4082369999999999E-7</c:v>
                </c:pt>
                <c:pt idx="23653">
                  <c:v>1.4082990000000001E-7</c:v>
                </c:pt>
                <c:pt idx="23654">
                  <c:v>1.4083619999999999E-7</c:v>
                </c:pt>
                <c:pt idx="23655">
                  <c:v>1.4084240000000001E-7</c:v>
                </c:pt>
                <c:pt idx="23656">
                  <c:v>1.4084869999999999E-7</c:v>
                </c:pt>
                <c:pt idx="23657">
                  <c:v>1.4085490000000001E-7</c:v>
                </c:pt>
                <c:pt idx="23658">
                  <c:v>1.4086119999999999E-7</c:v>
                </c:pt>
                <c:pt idx="23659">
                  <c:v>1.4086740000000001E-7</c:v>
                </c:pt>
                <c:pt idx="23660">
                  <c:v>1.4087369999999999E-7</c:v>
                </c:pt>
                <c:pt idx="23661">
                  <c:v>1.4087990000000001E-7</c:v>
                </c:pt>
                <c:pt idx="23662">
                  <c:v>1.4088619999999999E-7</c:v>
                </c:pt>
                <c:pt idx="23663">
                  <c:v>1.4089240000000001E-7</c:v>
                </c:pt>
                <c:pt idx="23664">
                  <c:v>1.4089869999999999E-7</c:v>
                </c:pt>
                <c:pt idx="23665">
                  <c:v>1.4090490000000001E-7</c:v>
                </c:pt>
                <c:pt idx="23666">
                  <c:v>1.4091119999999999E-7</c:v>
                </c:pt>
                <c:pt idx="23667">
                  <c:v>1.4091740000000001E-7</c:v>
                </c:pt>
                <c:pt idx="23668">
                  <c:v>1.409237E-7</c:v>
                </c:pt>
                <c:pt idx="23669">
                  <c:v>1.4092990000000001E-7</c:v>
                </c:pt>
                <c:pt idx="23670">
                  <c:v>1.409362E-7</c:v>
                </c:pt>
                <c:pt idx="23671">
                  <c:v>1.4094239999999999E-7</c:v>
                </c:pt>
                <c:pt idx="23672">
                  <c:v>1.409487E-7</c:v>
                </c:pt>
                <c:pt idx="23673">
                  <c:v>1.4095489999999999E-7</c:v>
                </c:pt>
                <c:pt idx="23674">
                  <c:v>1.409612E-7</c:v>
                </c:pt>
                <c:pt idx="23675">
                  <c:v>1.4096739999999999E-7</c:v>
                </c:pt>
                <c:pt idx="23676">
                  <c:v>1.409737E-7</c:v>
                </c:pt>
                <c:pt idx="23677">
                  <c:v>1.4097989999999999E-7</c:v>
                </c:pt>
                <c:pt idx="23678">
                  <c:v>1.409862E-7</c:v>
                </c:pt>
                <c:pt idx="23679">
                  <c:v>1.4099239999999999E-7</c:v>
                </c:pt>
                <c:pt idx="23680">
                  <c:v>1.409987E-7</c:v>
                </c:pt>
                <c:pt idx="23681">
                  <c:v>1.4100489999999999E-7</c:v>
                </c:pt>
                <c:pt idx="23682">
                  <c:v>1.410112E-7</c:v>
                </c:pt>
                <c:pt idx="23683">
                  <c:v>1.4101739999999999E-7</c:v>
                </c:pt>
                <c:pt idx="23684">
                  <c:v>1.410237E-7</c:v>
                </c:pt>
                <c:pt idx="23685">
                  <c:v>1.4102989999999999E-7</c:v>
                </c:pt>
                <c:pt idx="23686">
                  <c:v>1.410362E-7</c:v>
                </c:pt>
                <c:pt idx="23687">
                  <c:v>1.410424E-7</c:v>
                </c:pt>
                <c:pt idx="23688">
                  <c:v>1.410487E-7</c:v>
                </c:pt>
                <c:pt idx="23689">
                  <c:v>1.410549E-7</c:v>
                </c:pt>
                <c:pt idx="23690">
                  <c:v>1.4106120000000001E-7</c:v>
                </c:pt>
                <c:pt idx="23691">
                  <c:v>1.410674E-7</c:v>
                </c:pt>
                <c:pt idx="23692">
                  <c:v>1.4107370000000001E-7</c:v>
                </c:pt>
                <c:pt idx="23693">
                  <c:v>1.410799E-7</c:v>
                </c:pt>
                <c:pt idx="23694">
                  <c:v>1.4108620000000001E-7</c:v>
                </c:pt>
                <c:pt idx="23695">
                  <c:v>1.410924E-7</c:v>
                </c:pt>
                <c:pt idx="23696">
                  <c:v>1.4109870000000001E-7</c:v>
                </c:pt>
                <c:pt idx="23697">
                  <c:v>1.411049E-7</c:v>
                </c:pt>
                <c:pt idx="23698">
                  <c:v>1.4111120000000001E-7</c:v>
                </c:pt>
                <c:pt idx="23699">
                  <c:v>1.411174E-7</c:v>
                </c:pt>
                <c:pt idx="23700">
                  <c:v>1.4112370000000001E-7</c:v>
                </c:pt>
                <c:pt idx="23701">
                  <c:v>1.411299E-7</c:v>
                </c:pt>
                <c:pt idx="23702">
                  <c:v>1.4113620000000001E-7</c:v>
                </c:pt>
                <c:pt idx="23703">
                  <c:v>1.411424E-7</c:v>
                </c:pt>
                <c:pt idx="23704">
                  <c:v>1.4114870000000001E-7</c:v>
                </c:pt>
                <c:pt idx="23705">
                  <c:v>1.411549E-7</c:v>
                </c:pt>
                <c:pt idx="23706">
                  <c:v>1.4116119999999999E-7</c:v>
                </c:pt>
                <c:pt idx="23707">
                  <c:v>1.411674E-7</c:v>
                </c:pt>
                <c:pt idx="23708">
                  <c:v>1.4117369999999999E-7</c:v>
                </c:pt>
                <c:pt idx="23709">
                  <c:v>1.4117990000000001E-7</c:v>
                </c:pt>
                <c:pt idx="23710">
                  <c:v>1.4118619999999999E-7</c:v>
                </c:pt>
                <c:pt idx="23711">
                  <c:v>1.4119240000000001E-7</c:v>
                </c:pt>
                <c:pt idx="23712">
                  <c:v>1.4119869999999999E-7</c:v>
                </c:pt>
                <c:pt idx="23713">
                  <c:v>1.4120490000000001E-7</c:v>
                </c:pt>
                <c:pt idx="23714">
                  <c:v>1.4121119999999999E-7</c:v>
                </c:pt>
                <c:pt idx="23715">
                  <c:v>1.4121740000000001E-7</c:v>
                </c:pt>
                <c:pt idx="23716">
                  <c:v>1.4122369999999999E-7</c:v>
                </c:pt>
                <c:pt idx="23717">
                  <c:v>1.4122990000000001E-7</c:v>
                </c:pt>
                <c:pt idx="23718">
                  <c:v>1.4123619999999999E-7</c:v>
                </c:pt>
                <c:pt idx="23719">
                  <c:v>1.4124240000000001E-7</c:v>
                </c:pt>
                <c:pt idx="23720">
                  <c:v>1.4124869999999999E-7</c:v>
                </c:pt>
                <c:pt idx="23721">
                  <c:v>1.4125490000000001E-7</c:v>
                </c:pt>
                <c:pt idx="23722">
                  <c:v>1.4126119999999999E-7</c:v>
                </c:pt>
                <c:pt idx="23723">
                  <c:v>1.4126740000000001E-7</c:v>
                </c:pt>
                <c:pt idx="23724">
                  <c:v>1.412737E-7</c:v>
                </c:pt>
                <c:pt idx="23725">
                  <c:v>1.4127990000000001E-7</c:v>
                </c:pt>
                <c:pt idx="23726">
                  <c:v>1.412862E-7</c:v>
                </c:pt>
                <c:pt idx="23727">
                  <c:v>1.4129239999999999E-7</c:v>
                </c:pt>
                <c:pt idx="23728">
                  <c:v>1.412987E-7</c:v>
                </c:pt>
                <c:pt idx="23729">
                  <c:v>1.4130489999999999E-7</c:v>
                </c:pt>
                <c:pt idx="23730">
                  <c:v>1.413112E-7</c:v>
                </c:pt>
                <c:pt idx="23731">
                  <c:v>1.4131739999999999E-7</c:v>
                </c:pt>
                <c:pt idx="23732">
                  <c:v>1.413237E-7</c:v>
                </c:pt>
                <c:pt idx="23733">
                  <c:v>1.4132989999999999E-7</c:v>
                </c:pt>
                <c:pt idx="23734">
                  <c:v>1.413362E-7</c:v>
                </c:pt>
                <c:pt idx="23735">
                  <c:v>1.4134239999999999E-7</c:v>
                </c:pt>
                <c:pt idx="23736">
                  <c:v>1.413487E-7</c:v>
                </c:pt>
                <c:pt idx="23737">
                  <c:v>1.4135489999999999E-7</c:v>
                </c:pt>
                <c:pt idx="23738">
                  <c:v>1.413612E-7</c:v>
                </c:pt>
                <c:pt idx="23739">
                  <c:v>1.4136739999999999E-7</c:v>
                </c:pt>
                <c:pt idx="23740">
                  <c:v>1.413737E-7</c:v>
                </c:pt>
                <c:pt idx="23741">
                  <c:v>1.4137989999999999E-7</c:v>
                </c:pt>
                <c:pt idx="23742">
                  <c:v>1.413862E-7</c:v>
                </c:pt>
                <c:pt idx="23743">
                  <c:v>1.4139239999999999E-7</c:v>
                </c:pt>
                <c:pt idx="23744">
                  <c:v>1.413987E-7</c:v>
                </c:pt>
                <c:pt idx="23745">
                  <c:v>1.414049E-7</c:v>
                </c:pt>
                <c:pt idx="23746">
                  <c:v>1.4141120000000001E-7</c:v>
                </c:pt>
                <c:pt idx="23747">
                  <c:v>1.414174E-7</c:v>
                </c:pt>
                <c:pt idx="23748">
                  <c:v>1.4142370000000001E-7</c:v>
                </c:pt>
                <c:pt idx="23749">
                  <c:v>1.414299E-7</c:v>
                </c:pt>
                <c:pt idx="23750">
                  <c:v>1.4143620000000001E-7</c:v>
                </c:pt>
                <c:pt idx="23751">
                  <c:v>1.414424E-7</c:v>
                </c:pt>
                <c:pt idx="23752">
                  <c:v>1.4144870000000001E-7</c:v>
                </c:pt>
                <c:pt idx="23753">
                  <c:v>1.414549E-7</c:v>
                </c:pt>
                <c:pt idx="23754">
                  <c:v>1.4146120000000001E-7</c:v>
                </c:pt>
                <c:pt idx="23755">
                  <c:v>1.414674E-7</c:v>
                </c:pt>
                <c:pt idx="23756">
                  <c:v>1.4147370000000001E-7</c:v>
                </c:pt>
                <c:pt idx="23757">
                  <c:v>1.414799E-7</c:v>
                </c:pt>
                <c:pt idx="23758">
                  <c:v>1.4148620000000001E-7</c:v>
                </c:pt>
                <c:pt idx="23759">
                  <c:v>1.414924E-7</c:v>
                </c:pt>
                <c:pt idx="23760">
                  <c:v>1.4149870000000001E-7</c:v>
                </c:pt>
                <c:pt idx="23761">
                  <c:v>1.415049E-7</c:v>
                </c:pt>
                <c:pt idx="23762">
                  <c:v>1.4151120000000001E-7</c:v>
                </c:pt>
                <c:pt idx="23763">
                  <c:v>1.415174E-7</c:v>
                </c:pt>
                <c:pt idx="23764">
                  <c:v>1.4152369999999999E-7</c:v>
                </c:pt>
                <c:pt idx="23765">
                  <c:v>1.4152990000000001E-7</c:v>
                </c:pt>
                <c:pt idx="23766">
                  <c:v>1.4153619999999999E-7</c:v>
                </c:pt>
                <c:pt idx="23767">
                  <c:v>1.4154240000000001E-7</c:v>
                </c:pt>
                <c:pt idx="23768">
                  <c:v>1.4154869999999999E-7</c:v>
                </c:pt>
                <c:pt idx="23769">
                  <c:v>1.4155490000000001E-7</c:v>
                </c:pt>
                <c:pt idx="23770">
                  <c:v>1.4156119999999999E-7</c:v>
                </c:pt>
                <c:pt idx="23771">
                  <c:v>1.4156740000000001E-7</c:v>
                </c:pt>
                <c:pt idx="23772">
                  <c:v>1.4157369999999999E-7</c:v>
                </c:pt>
                <c:pt idx="23773">
                  <c:v>1.4157990000000001E-7</c:v>
                </c:pt>
                <c:pt idx="23774">
                  <c:v>1.4158619999999999E-7</c:v>
                </c:pt>
                <c:pt idx="23775">
                  <c:v>1.4159240000000001E-7</c:v>
                </c:pt>
                <c:pt idx="23776">
                  <c:v>1.4159869999999999E-7</c:v>
                </c:pt>
                <c:pt idx="23777">
                  <c:v>1.4160490000000001E-7</c:v>
                </c:pt>
                <c:pt idx="23778">
                  <c:v>1.4161119999999999E-7</c:v>
                </c:pt>
                <c:pt idx="23779">
                  <c:v>1.4161740000000001E-7</c:v>
                </c:pt>
                <c:pt idx="23780">
                  <c:v>1.416237E-7</c:v>
                </c:pt>
                <c:pt idx="23781">
                  <c:v>1.4162990000000001E-7</c:v>
                </c:pt>
                <c:pt idx="23782">
                  <c:v>1.416362E-7</c:v>
                </c:pt>
                <c:pt idx="23783">
                  <c:v>1.4164239999999999E-7</c:v>
                </c:pt>
                <c:pt idx="23784">
                  <c:v>1.416487E-7</c:v>
                </c:pt>
                <c:pt idx="23785">
                  <c:v>1.4165489999999999E-7</c:v>
                </c:pt>
                <c:pt idx="23786">
                  <c:v>1.416612E-7</c:v>
                </c:pt>
                <c:pt idx="23787">
                  <c:v>1.4166739999999999E-7</c:v>
                </c:pt>
                <c:pt idx="23788">
                  <c:v>1.416737E-7</c:v>
                </c:pt>
                <c:pt idx="23789">
                  <c:v>1.4167989999999999E-7</c:v>
                </c:pt>
                <c:pt idx="23790">
                  <c:v>1.416862E-7</c:v>
                </c:pt>
                <c:pt idx="23791">
                  <c:v>1.4169239999999999E-7</c:v>
                </c:pt>
                <c:pt idx="23792">
                  <c:v>1.416987E-7</c:v>
                </c:pt>
                <c:pt idx="23793">
                  <c:v>1.4170489999999999E-7</c:v>
                </c:pt>
                <c:pt idx="23794">
                  <c:v>1.417112E-7</c:v>
                </c:pt>
                <c:pt idx="23795">
                  <c:v>1.4171739999999999E-7</c:v>
                </c:pt>
                <c:pt idx="23796">
                  <c:v>1.417237E-7</c:v>
                </c:pt>
                <c:pt idx="23797">
                  <c:v>1.4172989999999999E-7</c:v>
                </c:pt>
                <c:pt idx="23798">
                  <c:v>1.417362E-7</c:v>
                </c:pt>
                <c:pt idx="23799">
                  <c:v>1.4174239999999999E-7</c:v>
                </c:pt>
                <c:pt idx="23800">
                  <c:v>1.417487E-7</c:v>
                </c:pt>
                <c:pt idx="23801">
                  <c:v>1.417549E-7</c:v>
                </c:pt>
                <c:pt idx="23802">
                  <c:v>1.4176120000000001E-7</c:v>
                </c:pt>
                <c:pt idx="23803">
                  <c:v>1.417674E-7</c:v>
                </c:pt>
                <c:pt idx="23804">
                  <c:v>1.4177370000000001E-7</c:v>
                </c:pt>
                <c:pt idx="23805">
                  <c:v>1.417799E-7</c:v>
                </c:pt>
                <c:pt idx="23806">
                  <c:v>1.4178620000000001E-7</c:v>
                </c:pt>
                <c:pt idx="23807">
                  <c:v>1.417924E-7</c:v>
                </c:pt>
                <c:pt idx="23808">
                  <c:v>1.4179870000000001E-7</c:v>
                </c:pt>
                <c:pt idx="23809">
                  <c:v>1.418049E-7</c:v>
                </c:pt>
                <c:pt idx="23810">
                  <c:v>1.4181120000000001E-7</c:v>
                </c:pt>
                <c:pt idx="23811">
                  <c:v>1.418174E-7</c:v>
                </c:pt>
                <c:pt idx="23812">
                  <c:v>1.4182370000000001E-7</c:v>
                </c:pt>
                <c:pt idx="23813">
                  <c:v>1.418299E-7</c:v>
                </c:pt>
                <c:pt idx="23814">
                  <c:v>1.4183620000000001E-7</c:v>
                </c:pt>
                <c:pt idx="23815">
                  <c:v>1.418424E-7</c:v>
                </c:pt>
                <c:pt idx="23816">
                  <c:v>1.4184870000000001E-7</c:v>
                </c:pt>
                <c:pt idx="23817">
                  <c:v>1.418549E-7</c:v>
                </c:pt>
                <c:pt idx="23818">
                  <c:v>1.4186120000000001E-7</c:v>
                </c:pt>
                <c:pt idx="23819">
                  <c:v>1.418674E-7</c:v>
                </c:pt>
                <c:pt idx="23820">
                  <c:v>1.4187369999999999E-7</c:v>
                </c:pt>
                <c:pt idx="23821">
                  <c:v>1.4187990000000001E-7</c:v>
                </c:pt>
                <c:pt idx="23822">
                  <c:v>1.4188619999999999E-7</c:v>
                </c:pt>
                <c:pt idx="23823">
                  <c:v>1.4189240000000001E-7</c:v>
                </c:pt>
                <c:pt idx="23824">
                  <c:v>1.4189869999999999E-7</c:v>
                </c:pt>
                <c:pt idx="23825">
                  <c:v>1.4190490000000001E-7</c:v>
                </c:pt>
                <c:pt idx="23826">
                  <c:v>1.4191119999999999E-7</c:v>
                </c:pt>
                <c:pt idx="23827">
                  <c:v>1.4191740000000001E-7</c:v>
                </c:pt>
                <c:pt idx="23828">
                  <c:v>1.4192369999999999E-7</c:v>
                </c:pt>
                <c:pt idx="23829">
                  <c:v>1.4192990000000001E-7</c:v>
                </c:pt>
                <c:pt idx="23830">
                  <c:v>1.4193619999999999E-7</c:v>
                </c:pt>
                <c:pt idx="23831">
                  <c:v>1.4194240000000001E-7</c:v>
                </c:pt>
                <c:pt idx="23832">
                  <c:v>1.4194869999999999E-7</c:v>
                </c:pt>
                <c:pt idx="23833">
                  <c:v>1.4195490000000001E-7</c:v>
                </c:pt>
                <c:pt idx="23834">
                  <c:v>1.4196119999999999E-7</c:v>
                </c:pt>
                <c:pt idx="23835">
                  <c:v>1.4196740000000001E-7</c:v>
                </c:pt>
                <c:pt idx="23836">
                  <c:v>1.4197369999999999E-7</c:v>
                </c:pt>
                <c:pt idx="23837">
                  <c:v>1.4197990000000001E-7</c:v>
                </c:pt>
                <c:pt idx="23838">
                  <c:v>1.419862E-7</c:v>
                </c:pt>
                <c:pt idx="23839">
                  <c:v>1.4199239999999999E-7</c:v>
                </c:pt>
                <c:pt idx="23840">
                  <c:v>1.419987E-7</c:v>
                </c:pt>
                <c:pt idx="23841">
                  <c:v>1.4200489999999999E-7</c:v>
                </c:pt>
                <c:pt idx="23842">
                  <c:v>1.420112E-7</c:v>
                </c:pt>
                <c:pt idx="23843">
                  <c:v>1.4201739999999999E-7</c:v>
                </c:pt>
                <c:pt idx="23844">
                  <c:v>1.420237E-7</c:v>
                </c:pt>
                <c:pt idx="23845">
                  <c:v>1.4202989999999999E-7</c:v>
                </c:pt>
                <c:pt idx="23846">
                  <c:v>1.420362E-7</c:v>
                </c:pt>
                <c:pt idx="23847">
                  <c:v>1.4204239999999999E-7</c:v>
                </c:pt>
                <c:pt idx="23848">
                  <c:v>1.420487E-7</c:v>
                </c:pt>
                <c:pt idx="23849">
                  <c:v>1.4205489999999999E-7</c:v>
                </c:pt>
                <c:pt idx="23850">
                  <c:v>1.420612E-7</c:v>
                </c:pt>
                <c:pt idx="23851">
                  <c:v>1.4206739999999999E-7</c:v>
                </c:pt>
                <c:pt idx="23852">
                  <c:v>1.420737E-7</c:v>
                </c:pt>
                <c:pt idx="23853">
                  <c:v>1.4207989999999999E-7</c:v>
                </c:pt>
                <c:pt idx="23854">
                  <c:v>1.420862E-7</c:v>
                </c:pt>
                <c:pt idx="23855">
                  <c:v>1.4209239999999999E-7</c:v>
                </c:pt>
                <c:pt idx="23856">
                  <c:v>1.420987E-7</c:v>
                </c:pt>
                <c:pt idx="23857">
                  <c:v>1.421049E-7</c:v>
                </c:pt>
                <c:pt idx="23858">
                  <c:v>1.4211120000000001E-7</c:v>
                </c:pt>
                <c:pt idx="23859">
                  <c:v>1.421174E-7</c:v>
                </c:pt>
                <c:pt idx="23860">
                  <c:v>1.4212370000000001E-7</c:v>
                </c:pt>
                <c:pt idx="23861">
                  <c:v>1.421299E-7</c:v>
                </c:pt>
                <c:pt idx="23862">
                  <c:v>1.4213620000000001E-7</c:v>
                </c:pt>
                <c:pt idx="23863">
                  <c:v>1.421424E-7</c:v>
                </c:pt>
                <c:pt idx="23864">
                  <c:v>1.4214870000000001E-7</c:v>
                </c:pt>
                <c:pt idx="23865">
                  <c:v>1.421549E-7</c:v>
                </c:pt>
                <c:pt idx="23866">
                  <c:v>1.4216120000000001E-7</c:v>
                </c:pt>
                <c:pt idx="23867">
                  <c:v>1.421674E-7</c:v>
                </c:pt>
                <c:pt idx="23868">
                  <c:v>1.4217370000000001E-7</c:v>
                </c:pt>
                <c:pt idx="23869">
                  <c:v>1.421799E-7</c:v>
                </c:pt>
                <c:pt idx="23870">
                  <c:v>1.4218620000000001E-7</c:v>
                </c:pt>
                <c:pt idx="23871">
                  <c:v>1.421924E-7</c:v>
                </c:pt>
                <c:pt idx="23872">
                  <c:v>1.4219870000000001E-7</c:v>
                </c:pt>
                <c:pt idx="23873">
                  <c:v>1.422049E-7</c:v>
                </c:pt>
                <c:pt idx="23874">
                  <c:v>1.4221120000000001E-7</c:v>
                </c:pt>
                <c:pt idx="23875">
                  <c:v>1.422174E-7</c:v>
                </c:pt>
                <c:pt idx="23876">
                  <c:v>1.4222369999999999E-7</c:v>
                </c:pt>
                <c:pt idx="23877">
                  <c:v>1.422299E-7</c:v>
                </c:pt>
                <c:pt idx="23878">
                  <c:v>1.4223619999999999E-7</c:v>
                </c:pt>
                <c:pt idx="23879">
                  <c:v>1.4224240000000001E-7</c:v>
                </c:pt>
                <c:pt idx="23880">
                  <c:v>1.4224869999999999E-7</c:v>
                </c:pt>
                <c:pt idx="23881">
                  <c:v>1.4225490000000001E-7</c:v>
                </c:pt>
                <c:pt idx="23882">
                  <c:v>1.4226119999999999E-7</c:v>
                </c:pt>
                <c:pt idx="23883">
                  <c:v>1.4226740000000001E-7</c:v>
                </c:pt>
                <c:pt idx="23884">
                  <c:v>1.4227369999999999E-7</c:v>
                </c:pt>
                <c:pt idx="23885">
                  <c:v>1.4227990000000001E-7</c:v>
                </c:pt>
                <c:pt idx="23886">
                  <c:v>1.4228619999999999E-7</c:v>
                </c:pt>
                <c:pt idx="23887">
                  <c:v>1.4229240000000001E-7</c:v>
                </c:pt>
                <c:pt idx="23888">
                  <c:v>1.4229869999999999E-7</c:v>
                </c:pt>
                <c:pt idx="23889">
                  <c:v>1.4230490000000001E-7</c:v>
                </c:pt>
                <c:pt idx="23890">
                  <c:v>1.4231119999999999E-7</c:v>
                </c:pt>
                <c:pt idx="23891">
                  <c:v>1.4231740000000001E-7</c:v>
                </c:pt>
                <c:pt idx="23892">
                  <c:v>1.4232369999999999E-7</c:v>
                </c:pt>
                <c:pt idx="23893">
                  <c:v>1.4232990000000001E-7</c:v>
                </c:pt>
                <c:pt idx="23894">
                  <c:v>1.423362E-7</c:v>
                </c:pt>
                <c:pt idx="23895">
                  <c:v>1.4234239999999999E-7</c:v>
                </c:pt>
                <c:pt idx="23896">
                  <c:v>1.423487E-7</c:v>
                </c:pt>
                <c:pt idx="23897">
                  <c:v>1.4235489999999999E-7</c:v>
                </c:pt>
                <c:pt idx="23898">
                  <c:v>1.423612E-7</c:v>
                </c:pt>
                <c:pt idx="23899">
                  <c:v>1.4236739999999999E-7</c:v>
                </c:pt>
                <c:pt idx="23900">
                  <c:v>1.423737E-7</c:v>
                </c:pt>
                <c:pt idx="23901">
                  <c:v>1.4237989999999999E-7</c:v>
                </c:pt>
                <c:pt idx="23902">
                  <c:v>1.423862E-7</c:v>
                </c:pt>
                <c:pt idx="23903">
                  <c:v>1.4239239999999999E-7</c:v>
                </c:pt>
                <c:pt idx="23904">
                  <c:v>1.423987E-7</c:v>
                </c:pt>
                <c:pt idx="23905">
                  <c:v>1.4240489999999999E-7</c:v>
                </c:pt>
                <c:pt idx="23906">
                  <c:v>1.424112E-7</c:v>
                </c:pt>
                <c:pt idx="23907">
                  <c:v>1.4241739999999999E-7</c:v>
                </c:pt>
                <c:pt idx="23908">
                  <c:v>1.424237E-7</c:v>
                </c:pt>
                <c:pt idx="23909">
                  <c:v>1.4242989999999999E-7</c:v>
                </c:pt>
                <c:pt idx="23910">
                  <c:v>1.424362E-7</c:v>
                </c:pt>
                <c:pt idx="23911">
                  <c:v>1.4244239999999999E-7</c:v>
                </c:pt>
                <c:pt idx="23912">
                  <c:v>1.424487E-7</c:v>
                </c:pt>
                <c:pt idx="23913">
                  <c:v>1.424549E-7</c:v>
                </c:pt>
                <c:pt idx="23914">
                  <c:v>1.4246120000000001E-7</c:v>
                </c:pt>
                <c:pt idx="23915">
                  <c:v>1.424674E-7</c:v>
                </c:pt>
                <c:pt idx="23916">
                  <c:v>1.4247370000000001E-7</c:v>
                </c:pt>
                <c:pt idx="23917">
                  <c:v>1.424799E-7</c:v>
                </c:pt>
                <c:pt idx="23918">
                  <c:v>1.4248620000000001E-7</c:v>
                </c:pt>
                <c:pt idx="23919">
                  <c:v>1.424924E-7</c:v>
                </c:pt>
                <c:pt idx="23920">
                  <c:v>1.4249870000000001E-7</c:v>
                </c:pt>
                <c:pt idx="23921">
                  <c:v>1.425049E-7</c:v>
                </c:pt>
                <c:pt idx="23922">
                  <c:v>1.4251120000000001E-7</c:v>
                </c:pt>
                <c:pt idx="23923">
                  <c:v>1.425174E-7</c:v>
                </c:pt>
                <c:pt idx="23924">
                  <c:v>1.4252370000000001E-7</c:v>
                </c:pt>
                <c:pt idx="23925">
                  <c:v>1.425299E-7</c:v>
                </c:pt>
                <c:pt idx="23926">
                  <c:v>1.4253620000000001E-7</c:v>
                </c:pt>
                <c:pt idx="23927">
                  <c:v>1.425424E-7</c:v>
                </c:pt>
                <c:pt idx="23928">
                  <c:v>1.4254870000000001E-7</c:v>
                </c:pt>
                <c:pt idx="23929">
                  <c:v>1.425549E-7</c:v>
                </c:pt>
                <c:pt idx="23930">
                  <c:v>1.4256120000000001E-7</c:v>
                </c:pt>
                <c:pt idx="23931">
                  <c:v>1.425674E-7</c:v>
                </c:pt>
                <c:pt idx="23932">
                  <c:v>1.4257369999999999E-7</c:v>
                </c:pt>
                <c:pt idx="23933">
                  <c:v>1.425799E-7</c:v>
                </c:pt>
                <c:pt idx="23934">
                  <c:v>1.4258619999999999E-7</c:v>
                </c:pt>
                <c:pt idx="23935">
                  <c:v>1.4259240000000001E-7</c:v>
                </c:pt>
                <c:pt idx="23936">
                  <c:v>1.4259869999999999E-7</c:v>
                </c:pt>
                <c:pt idx="23937">
                  <c:v>1.4260490000000001E-7</c:v>
                </c:pt>
                <c:pt idx="23938">
                  <c:v>1.4261119999999999E-7</c:v>
                </c:pt>
                <c:pt idx="23939">
                  <c:v>1.4261740000000001E-7</c:v>
                </c:pt>
                <c:pt idx="23940">
                  <c:v>1.4262369999999999E-7</c:v>
                </c:pt>
                <c:pt idx="23941">
                  <c:v>1.4262990000000001E-7</c:v>
                </c:pt>
                <c:pt idx="23942">
                  <c:v>1.4263619999999999E-7</c:v>
                </c:pt>
                <c:pt idx="23943">
                  <c:v>1.4264240000000001E-7</c:v>
                </c:pt>
                <c:pt idx="23944">
                  <c:v>1.4264869999999999E-7</c:v>
                </c:pt>
                <c:pt idx="23945">
                  <c:v>1.4265490000000001E-7</c:v>
                </c:pt>
                <c:pt idx="23946">
                  <c:v>1.4266119999999999E-7</c:v>
                </c:pt>
                <c:pt idx="23947">
                  <c:v>1.4266740000000001E-7</c:v>
                </c:pt>
                <c:pt idx="23948">
                  <c:v>1.4267369999999999E-7</c:v>
                </c:pt>
                <c:pt idx="23949">
                  <c:v>1.4267990000000001E-7</c:v>
                </c:pt>
                <c:pt idx="23950">
                  <c:v>1.426862E-7</c:v>
                </c:pt>
                <c:pt idx="23951">
                  <c:v>1.4269240000000001E-7</c:v>
                </c:pt>
                <c:pt idx="23952">
                  <c:v>1.426987E-7</c:v>
                </c:pt>
                <c:pt idx="23953">
                  <c:v>1.4270489999999999E-7</c:v>
                </c:pt>
                <c:pt idx="23954">
                  <c:v>1.427112E-7</c:v>
                </c:pt>
                <c:pt idx="23955">
                  <c:v>1.4271739999999999E-7</c:v>
                </c:pt>
                <c:pt idx="23956">
                  <c:v>1.427237E-7</c:v>
                </c:pt>
                <c:pt idx="23957">
                  <c:v>1.4272989999999999E-7</c:v>
                </c:pt>
                <c:pt idx="23958">
                  <c:v>1.427362E-7</c:v>
                </c:pt>
                <c:pt idx="23959">
                  <c:v>1.4274239999999999E-7</c:v>
                </c:pt>
                <c:pt idx="23960">
                  <c:v>1.427487E-7</c:v>
                </c:pt>
                <c:pt idx="23961">
                  <c:v>1.4275489999999999E-7</c:v>
                </c:pt>
                <c:pt idx="23962">
                  <c:v>1.427612E-7</c:v>
                </c:pt>
                <c:pt idx="23963">
                  <c:v>1.4276739999999999E-7</c:v>
                </c:pt>
                <c:pt idx="23964">
                  <c:v>1.427737E-7</c:v>
                </c:pt>
                <c:pt idx="23965">
                  <c:v>1.4277989999999999E-7</c:v>
                </c:pt>
                <c:pt idx="23966">
                  <c:v>1.427862E-7</c:v>
                </c:pt>
                <c:pt idx="23967">
                  <c:v>1.4279239999999999E-7</c:v>
                </c:pt>
                <c:pt idx="23968">
                  <c:v>1.427987E-7</c:v>
                </c:pt>
                <c:pt idx="23969">
                  <c:v>1.428049E-7</c:v>
                </c:pt>
                <c:pt idx="23970">
                  <c:v>1.428112E-7</c:v>
                </c:pt>
                <c:pt idx="23971">
                  <c:v>1.428174E-7</c:v>
                </c:pt>
                <c:pt idx="23972">
                  <c:v>1.4282370000000001E-7</c:v>
                </c:pt>
                <c:pt idx="23973">
                  <c:v>1.428299E-7</c:v>
                </c:pt>
                <c:pt idx="23974">
                  <c:v>1.4283620000000001E-7</c:v>
                </c:pt>
                <c:pt idx="23975">
                  <c:v>1.428424E-7</c:v>
                </c:pt>
                <c:pt idx="23976">
                  <c:v>1.4284870000000001E-7</c:v>
                </c:pt>
                <c:pt idx="23977">
                  <c:v>1.428549E-7</c:v>
                </c:pt>
                <c:pt idx="23978">
                  <c:v>1.4286120000000001E-7</c:v>
                </c:pt>
                <c:pt idx="23979">
                  <c:v>1.428674E-7</c:v>
                </c:pt>
                <c:pt idx="23980">
                  <c:v>1.4287370000000001E-7</c:v>
                </c:pt>
                <c:pt idx="23981">
                  <c:v>1.428799E-7</c:v>
                </c:pt>
                <c:pt idx="23982">
                  <c:v>1.4288620000000001E-7</c:v>
                </c:pt>
                <c:pt idx="23983">
                  <c:v>1.428924E-7</c:v>
                </c:pt>
                <c:pt idx="23984">
                  <c:v>1.4289870000000001E-7</c:v>
                </c:pt>
                <c:pt idx="23985">
                  <c:v>1.429049E-7</c:v>
                </c:pt>
                <c:pt idx="23986">
                  <c:v>1.4291120000000001E-7</c:v>
                </c:pt>
                <c:pt idx="23987">
                  <c:v>1.429174E-7</c:v>
                </c:pt>
                <c:pt idx="23988">
                  <c:v>1.4292369999999999E-7</c:v>
                </c:pt>
                <c:pt idx="23989">
                  <c:v>1.429299E-7</c:v>
                </c:pt>
                <c:pt idx="23990">
                  <c:v>1.4293619999999999E-7</c:v>
                </c:pt>
                <c:pt idx="23991">
                  <c:v>1.4294240000000001E-7</c:v>
                </c:pt>
                <c:pt idx="23992">
                  <c:v>1.4294869999999999E-7</c:v>
                </c:pt>
                <c:pt idx="23993">
                  <c:v>1.4295490000000001E-7</c:v>
                </c:pt>
                <c:pt idx="23994">
                  <c:v>1.4296119999999999E-7</c:v>
                </c:pt>
                <c:pt idx="23995">
                  <c:v>1.4296740000000001E-7</c:v>
                </c:pt>
                <c:pt idx="23996">
                  <c:v>1.4297369999999999E-7</c:v>
                </c:pt>
                <c:pt idx="23997">
                  <c:v>1.4297990000000001E-7</c:v>
                </c:pt>
                <c:pt idx="23998">
                  <c:v>1.4298619999999999E-7</c:v>
                </c:pt>
                <c:pt idx="23999">
                  <c:v>1.4299240000000001E-7</c:v>
                </c:pt>
                <c:pt idx="24000">
                  <c:v>1.4299869999999999E-7</c:v>
                </c:pt>
                <c:pt idx="24001">
                  <c:v>1.4300490000000001E-7</c:v>
                </c:pt>
                <c:pt idx="24002">
                  <c:v>1.4301119999999999E-7</c:v>
                </c:pt>
                <c:pt idx="24003">
                  <c:v>1.4301740000000001E-7</c:v>
                </c:pt>
                <c:pt idx="24004">
                  <c:v>1.4302369999999999E-7</c:v>
                </c:pt>
                <c:pt idx="24005">
                  <c:v>1.4302990000000001E-7</c:v>
                </c:pt>
                <c:pt idx="24006">
                  <c:v>1.430362E-7</c:v>
                </c:pt>
                <c:pt idx="24007">
                  <c:v>1.4304240000000001E-7</c:v>
                </c:pt>
                <c:pt idx="24008">
                  <c:v>1.430487E-7</c:v>
                </c:pt>
                <c:pt idx="24009">
                  <c:v>1.4305489999999999E-7</c:v>
                </c:pt>
                <c:pt idx="24010">
                  <c:v>1.430612E-7</c:v>
                </c:pt>
                <c:pt idx="24011">
                  <c:v>1.4306739999999999E-7</c:v>
                </c:pt>
                <c:pt idx="24012">
                  <c:v>1.430737E-7</c:v>
                </c:pt>
                <c:pt idx="24013">
                  <c:v>1.4307989999999999E-7</c:v>
                </c:pt>
                <c:pt idx="24014">
                  <c:v>1.430862E-7</c:v>
                </c:pt>
                <c:pt idx="24015">
                  <c:v>1.4309239999999999E-7</c:v>
                </c:pt>
                <c:pt idx="24016">
                  <c:v>1.430987E-7</c:v>
                </c:pt>
                <c:pt idx="24017">
                  <c:v>1.4310489999999999E-7</c:v>
                </c:pt>
                <c:pt idx="24018">
                  <c:v>1.431112E-7</c:v>
                </c:pt>
                <c:pt idx="24019">
                  <c:v>1.4311739999999999E-7</c:v>
                </c:pt>
                <c:pt idx="24020">
                  <c:v>1.431237E-7</c:v>
                </c:pt>
                <c:pt idx="24021">
                  <c:v>1.4312989999999999E-7</c:v>
                </c:pt>
                <c:pt idx="24022">
                  <c:v>1.431362E-7</c:v>
                </c:pt>
                <c:pt idx="24023">
                  <c:v>1.4314239999999999E-7</c:v>
                </c:pt>
                <c:pt idx="24024">
                  <c:v>1.431487E-7</c:v>
                </c:pt>
                <c:pt idx="24025">
                  <c:v>1.431549E-7</c:v>
                </c:pt>
                <c:pt idx="24026">
                  <c:v>1.431612E-7</c:v>
                </c:pt>
                <c:pt idx="24027">
                  <c:v>1.431674E-7</c:v>
                </c:pt>
                <c:pt idx="24028">
                  <c:v>1.4317370000000001E-7</c:v>
                </c:pt>
                <c:pt idx="24029">
                  <c:v>1.431799E-7</c:v>
                </c:pt>
                <c:pt idx="24030">
                  <c:v>1.4318620000000001E-7</c:v>
                </c:pt>
                <c:pt idx="24031">
                  <c:v>1.431924E-7</c:v>
                </c:pt>
                <c:pt idx="24032">
                  <c:v>1.4319870000000001E-7</c:v>
                </c:pt>
                <c:pt idx="24033">
                  <c:v>1.432049E-7</c:v>
                </c:pt>
                <c:pt idx="24034">
                  <c:v>1.4321120000000001E-7</c:v>
                </c:pt>
                <c:pt idx="24035">
                  <c:v>1.432174E-7</c:v>
                </c:pt>
                <c:pt idx="24036">
                  <c:v>1.4322370000000001E-7</c:v>
                </c:pt>
                <c:pt idx="24037">
                  <c:v>1.432299E-7</c:v>
                </c:pt>
                <c:pt idx="24038">
                  <c:v>1.4323620000000001E-7</c:v>
                </c:pt>
                <c:pt idx="24039">
                  <c:v>1.432424E-7</c:v>
                </c:pt>
                <c:pt idx="24040">
                  <c:v>1.4324870000000001E-7</c:v>
                </c:pt>
                <c:pt idx="24041">
                  <c:v>1.432549E-7</c:v>
                </c:pt>
                <c:pt idx="24042">
                  <c:v>1.4326120000000001E-7</c:v>
                </c:pt>
                <c:pt idx="24043">
                  <c:v>1.432674E-7</c:v>
                </c:pt>
                <c:pt idx="24044">
                  <c:v>1.4327369999999999E-7</c:v>
                </c:pt>
                <c:pt idx="24045">
                  <c:v>1.432799E-7</c:v>
                </c:pt>
                <c:pt idx="24046">
                  <c:v>1.4328619999999999E-7</c:v>
                </c:pt>
                <c:pt idx="24047">
                  <c:v>1.4329240000000001E-7</c:v>
                </c:pt>
                <c:pt idx="24048">
                  <c:v>1.4329869999999999E-7</c:v>
                </c:pt>
                <c:pt idx="24049">
                  <c:v>1.4330490000000001E-7</c:v>
                </c:pt>
                <c:pt idx="24050">
                  <c:v>1.4331119999999999E-7</c:v>
                </c:pt>
                <c:pt idx="24051">
                  <c:v>1.4331740000000001E-7</c:v>
                </c:pt>
                <c:pt idx="24052">
                  <c:v>1.4332369999999999E-7</c:v>
                </c:pt>
                <c:pt idx="24053">
                  <c:v>1.4332990000000001E-7</c:v>
                </c:pt>
                <c:pt idx="24054">
                  <c:v>1.4333619999999999E-7</c:v>
                </c:pt>
                <c:pt idx="24055">
                  <c:v>1.4334240000000001E-7</c:v>
                </c:pt>
                <c:pt idx="24056">
                  <c:v>1.4334869999999999E-7</c:v>
                </c:pt>
                <c:pt idx="24057">
                  <c:v>1.4335490000000001E-7</c:v>
                </c:pt>
                <c:pt idx="24058">
                  <c:v>1.4336119999999999E-7</c:v>
                </c:pt>
                <c:pt idx="24059">
                  <c:v>1.4336740000000001E-7</c:v>
                </c:pt>
                <c:pt idx="24060">
                  <c:v>1.4337369999999999E-7</c:v>
                </c:pt>
                <c:pt idx="24061">
                  <c:v>1.4337990000000001E-7</c:v>
                </c:pt>
                <c:pt idx="24062">
                  <c:v>1.433862E-7</c:v>
                </c:pt>
                <c:pt idx="24063">
                  <c:v>1.4339240000000001E-7</c:v>
                </c:pt>
                <c:pt idx="24064">
                  <c:v>1.433987E-7</c:v>
                </c:pt>
                <c:pt idx="24065">
                  <c:v>1.4340489999999999E-7</c:v>
                </c:pt>
                <c:pt idx="24066">
                  <c:v>1.434112E-7</c:v>
                </c:pt>
                <c:pt idx="24067">
                  <c:v>1.4341739999999999E-7</c:v>
                </c:pt>
                <c:pt idx="24068">
                  <c:v>1.434237E-7</c:v>
                </c:pt>
                <c:pt idx="24069">
                  <c:v>1.4342989999999999E-7</c:v>
                </c:pt>
                <c:pt idx="24070">
                  <c:v>1.434362E-7</c:v>
                </c:pt>
                <c:pt idx="24071">
                  <c:v>1.4344239999999999E-7</c:v>
                </c:pt>
                <c:pt idx="24072">
                  <c:v>1.434487E-7</c:v>
                </c:pt>
                <c:pt idx="24073">
                  <c:v>1.4345489999999999E-7</c:v>
                </c:pt>
                <c:pt idx="24074">
                  <c:v>1.434612E-7</c:v>
                </c:pt>
                <c:pt idx="24075">
                  <c:v>1.4346739999999999E-7</c:v>
                </c:pt>
                <c:pt idx="24076">
                  <c:v>1.434737E-7</c:v>
                </c:pt>
                <c:pt idx="24077">
                  <c:v>1.4347989999999999E-7</c:v>
                </c:pt>
                <c:pt idx="24078">
                  <c:v>1.434862E-7</c:v>
                </c:pt>
                <c:pt idx="24079">
                  <c:v>1.4349239999999999E-7</c:v>
                </c:pt>
                <c:pt idx="24080">
                  <c:v>1.434987E-7</c:v>
                </c:pt>
                <c:pt idx="24081">
                  <c:v>1.4350489999999999E-7</c:v>
                </c:pt>
                <c:pt idx="24082">
                  <c:v>1.435112E-7</c:v>
                </c:pt>
                <c:pt idx="24083">
                  <c:v>1.435174E-7</c:v>
                </c:pt>
                <c:pt idx="24084">
                  <c:v>1.4352370000000001E-7</c:v>
                </c:pt>
                <c:pt idx="24085">
                  <c:v>1.435299E-7</c:v>
                </c:pt>
                <c:pt idx="24086">
                  <c:v>1.4353620000000001E-7</c:v>
                </c:pt>
                <c:pt idx="24087">
                  <c:v>1.435424E-7</c:v>
                </c:pt>
                <c:pt idx="24088">
                  <c:v>1.4354870000000001E-7</c:v>
                </c:pt>
                <c:pt idx="24089">
                  <c:v>1.435549E-7</c:v>
                </c:pt>
                <c:pt idx="24090">
                  <c:v>1.4356120000000001E-7</c:v>
                </c:pt>
                <c:pt idx="24091">
                  <c:v>1.435674E-7</c:v>
                </c:pt>
                <c:pt idx="24092">
                  <c:v>1.4357370000000001E-7</c:v>
                </c:pt>
                <c:pt idx="24093">
                  <c:v>1.435799E-7</c:v>
                </c:pt>
                <c:pt idx="24094">
                  <c:v>1.4358620000000001E-7</c:v>
                </c:pt>
                <c:pt idx="24095">
                  <c:v>1.435924E-7</c:v>
                </c:pt>
                <c:pt idx="24096">
                  <c:v>1.4359870000000001E-7</c:v>
                </c:pt>
                <c:pt idx="24097">
                  <c:v>1.436049E-7</c:v>
                </c:pt>
                <c:pt idx="24098">
                  <c:v>1.4361120000000001E-7</c:v>
                </c:pt>
                <c:pt idx="24099">
                  <c:v>1.436174E-7</c:v>
                </c:pt>
                <c:pt idx="24100">
                  <c:v>1.4362370000000001E-7</c:v>
                </c:pt>
                <c:pt idx="24101">
                  <c:v>1.436299E-7</c:v>
                </c:pt>
                <c:pt idx="24102">
                  <c:v>1.4363619999999999E-7</c:v>
                </c:pt>
                <c:pt idx="24103">
                  <c:v>1.4364240000000001E-7</c:v>
                </c:pt>
                <c:pt idx="24104">
                  <c:v>1.4364869999999999E-7</c:v>
                </c:pt>
                <c:pt idx="24105">
                  <c:v>1.4365490000000001E-7</c:v>
                </c:pt>
                <c:pt idx="24106">
                  <c:v>1.4366119999999999E-7</c:v>
                </c:pt>
                <c:pt idx="24107">
                  <c:v>1.4366740000000001E-7</c:v>
                </c:pt>
                <c:pt idx="24108">
                  <c:v>1.4367369999999999E-7</c:v>
                </c:pt>
                <c:pt idx="24109">
                  <c:v>1.4367990000000001E-7</c:v>
                </c:pt>
                <c:pt idx="24110">
                  <c:v>1.4368619999999999E-7</c:v>
                </c:pt>
                <c:pt idx="24111">
                  <c:v>1.4369240000000001E-7</c:v>
                </c:pt>
                <c:pt idx="24112">
                  <c:v>1.4369869999999999E-7</c:v>
                </c:pt>
                <c:pt idx="24113">
                  <c:v>1.4370490000000001E-7</c:v>
                </c:pt>
                <c:pt idx="24114">
                  <c:v>1.4371119999999999E-7</c:v>
                </c:pt>
                <c:pt idx="24115">
                  <c:v>1.4371740000000001E-7</c:v>
                </c:pt>
                <c:pt idx="24116">
                  <c:v>1.4372369999999999E-7</c:v>
                </c:pt>
                <c:pt idx="24117">
                  <c:v>1.4372990000000001E-7</c:v>
                </c:pt>
                <c:pt idx="24118">
                  <c:v>1.437362E-7</c:v>
                </c:pt>
                <c:pt idx="24119">
                  <c:v>1.4374240000000001E-7</c:v>
                </c:pt>
                <c:pt idx="24120">
                  <c:v>1.437487E-7</c:v>
                </c:pt>
                <c:pt idx="24121">
                  <c:v>1.4375489999999999E-7</c:v>
                </c:pt>
                <c:pt idx="24122">
                  <c:v>1.437612E-7</c:v>
                </c:pt>
                <c:pt idx="24123">
                  <c:v>1.4376739999999999E-7</c:v>
                </c:pt>
                <c:pt idx="24124">
                  <c:v>1.437737E-7</c:v>
                </c:pt>
                <c:pt idx="24125">
                  <c:v>1.4377989999999999E-7</c:v>
                </c:pt>
                <c:pt idx="24126">
                  <c:v>1.437862E-7</c:v>
                </c:pt>
                <c:pt idx="24127">
                  <c:v>1.4379239999999999E-7</c:v>
                </c:pt>
                <c:pt idx="24128">
                  <c:v>1.437987E-7</c:v>
                </c:pt>
                <c:pt idx="24129">
                  <c:v>1.4380489999999999E-7</c:v>
                </c:pt>
                <c:pt idx="24130">
                  <c:v>1.438112E-7</c:v>
                </c:pt>
                <c:pt idx="24131">
                  <c:v>1.4381739999999999E-7</c:v>
                </c:pt>
                <c:pt idx="24132">
                  <c:v>1.438237E-7</c:v>
                </c:pt>
                <c:pt idx="24133">
                  <c:v>1.4382989999999999E-7</c:v>
                </c:pt>
                <c:pt idx="24134">
                  <c:v>1.438362E-7</c:v>
                </c:pt>
                <c:pt idx="24135">
                  <c:v>1.4384239999999999E-7</c:v>
                </c:pt>
                <c:pt idx="24136">
                  <c:v>1.438487E-7</c:v>
                </c:pt>
                <c:pt idx="24137">
                  <c:v>1.4385489999999999E-7</c:v>
                </c:pt>
                <c:pt idx="24138">
                  <c:v>1.438612E-7</c:v>
                </c:pt>
                <c:pt idx="24139">
                  <c:v>1.438674E-7</c:v>
                </c:pt>
                <c:pt idx="24140">
                  <c:v>1.4387370000000001E-7</c:v>
                </c:pt>
                <c:pt idx="24141">
                  <c:v>1.438799E-7</c:v>
                </c:pt>
                <c:pt idx="24142">
                  <c:v>1.4388620000000001E-7</c:v>
                </c:pt>
                <c:pt idx="24143">
                  <c:v>1.438924E-7</c:v>
                </c:pt>
                <c:pt idx="24144">
                  <c:v>1.4389870000000001E-7</c:v>
                </c:pt>
                <c:pt idx="24145">
                  <c:v>1.439049E-7</c:v>
                </c:pt>
                <c:pt idx="24146">
                  <c:v>1.4391120000000001E-7</c:v>
                </c:pt>
                <c:pt idx="24147">
                  <c:v>1.439174E-7</c:v>
                </c:pt>
                <c:pt idx="24148">
                  <c:v>1.4392370000000001E-7</c:v>
                </c:pt>
                <c:pt idx="24149">
                  <c:v>1.439299E-7</c:v>
                </c:pt>
                <c:pt idx="24150">
                  <c:v>1.4393620000000001E-7</c:v>
                </c:pt>
                <c:pt idx="24151">
                  <c:v>1.439424E-7</c:v>
                </c:pt>
                <c:pt idx="24152">
                  <c:v>1.4394870000000001E-7</c:v>
                </c:pt>
                <c:pt idx="24153">
                  <c:v>1.439549E-7</c:v>
                </c:pt>
                <c:pt idx="24154">
                  <c:v>1.4396120000000001E-7</c:v>
                </c:pt>
                <c:pt idx="24155">
                  <c:v>1.439674E-7</c:v>
                </c:pt>
                <c:pt idx="24156">
                  <c:v>1.4397370000000001E-7</c:v>
                </c:pt>
                <c:pt idx="24157">
                  <c:v>1.439799E-7</c:v>
                </c:pt>
                <c:pt idx="24158">
                  <c:v>1.4398619999999999E-7</c:v>
                </c:pt>
                <c:pt idx="24159">
                  <c:v>1.439924E-7</c:v>
                </c:pt>
                <c:pt idx="24160">
                  <c:v>1.4399869999999999E-7</c:v>
                </c:pt>
                <c:pt idx="24161">
                  <c:v>1.4400490000000001E-7</c:v>
                </c:pt>
                <c:pt idx="24162">
                  <c:v>1.4401119999999999E-7</c:v>
                </c:pt>
                <c:pt idx="24163">
                  <c:v>1.4401740000000001E-7</c:v>
                </c:pt>
                <c:pt idx="24164">
                  <c:v>1.4402369999999999E-7</c:v>
                </c:pt>
                <c:pt idx="24165">
                  <c:v>1.4402990000000001E-7</c:v>
                </c:pt>
                <c:pt idx="24166">
                  <c:v>1.4403619999999999E-7</c:v>
                </c:pt>
                <c:pt idx="24167">
                  <c:v>1.4404240000000001E-7</c:v>
                </c:pt>
                <c:pt idx="24168">
                  <c:v>1.4404869999999999E-7</c:v>
                </c:pt>
                <c:pt idx="24169">
                  <c:v>1.4405490000000001E-7</c:v>
                </c:pt>
                <c:pt idx="24170">
                  <c:v>1.4406119999999999E-7</c:v>
                </c:pt>
                <c:pt idx="24171">
                  <c:v>1.4406740000000001E-7</c:v>
                </c:pt>
                <c:pt idx="24172">
                  <c:v>1.4407369999999999E-7</c:v>
                </c:pt>
                <c:pt idx="24173">
                  <c:v>1.4407990000000001E-7</c:v>
                </c:pt>
                <c:pt idx="24174">
                  <c:v>1.4408619999999999E-7</c:v>
                </c:pt>
                <c:pt idx="24175">
                  <c:v>1.4409240000000001E-7</c:v>
                </c:pt>
                <c:pt idx="24176">
                  <c:v>1.440987E-7</c:v>
                </c:pt>
                <c:pt idx="24177">
                  <c:v>1.4410489999999999E-7</c:v>
                </c:pt>
                <c:pt idx="24178">
                  <c:v>1.441112E-7</c:v>
                </c:pt>
                <c:pt idx="24179">
                  <c:v>1.4411739999999999E-7</c:v>
                </c:pt>
                <c:pt idx="24180">
                  <c:v>1.441237E-7</c:v>
                </c:pt>
                <c:pt idx="24181">
                  <c:v>1.4412989999999999E-7</c:v>
                </c:pt>
                <c:pt idx="24182">
                  <c:v>1.441362E-7</c:v>
                </c:pt>
                <c:pt idx="24183">
                  <c:v>1.4414239999999999E-7</c:v>
                </c:pt>
                <c:pt idx="24184">
                  <c:v>1.441487E-7</c:v>
                </c:pt>
                <c:pt idx="24185">
                  <c:v>1.4415489999999999E-7</c:v>
                </c:pt>
                <c:pt idx="24186">
                  <c:v>1.441612E-7</c:v>
                </c:pt>
                <c:pt idx="24187">
                  <c:v>1.4416739999999999E-7</c:v>
                </c:pt>
                <c:pt idx="24188">
                  <c:v>1.441737E-7</c:v>
                </c:pt>
                <c:pt idx="24189">
                  <c:v>1.4417989999999999E-7</c:v>
                </c:pt>
                <c:pt idx="24190">
                  <c:v>1.441862E-7</c:v>
                </c:pt>
                <c:pt idx="24191">
                  <c:v>1.4419239999999999E-7</c:v>
                </c:pt>
                <c:pt idx="24192">
                  <c:v>1.441987E-7</c:v>
                </c:pt>
                <c:pt idx="24193">
                  <c:v>1.4420489999999999E-7</c:v>
                </c:pt>
                <c:pt idx="24194">
                  <c:v>1.442112E-7</c:v>
                </c:pt>
                <c:pt idx="24195">
                  <c:v>1.442174E-7</c:v>
                </c:pt>
                <c:pt idx="24196">
                  <c:v>1.4422370000000001E-7</c:v>
                </c:pt>
                <c:pt idx="24197">
                  <c:v>1.442299E-7</c:v>
                </c:pt>
                <c:pt idx="24198">
                  <c:v>1.4423620000000001E-7</c:v>
                </c:pt>
                <c:pt idx="24199">
                  <c:v>1.442424E-7</c:v>
                </c:pt>
                <c:pt idx="24200">
                  <c:v>1.4424870000000001E-7</c:v>
                </c:pt>
                <c:pt idx="24201">
                  <c:v>1.442549E-7</c:v>
                </c:pt>
                <c:pt idx="24202">
                  <c:v>1.4426120000000001E-7</c:v>
                </c:pt>
                <c:pt idx="24203">
                  <c:v>1.442674E-7</c:v>
                </c:pt>
                <c:pt idx="24204">
                  <c:v>1.4427370000000001E-7</c:v>
                </c:pt>
                <c:pt idx="24205">
                  <c:v>1.442799E-7</c:v>
                </c:pt>
                <c:pt idx="24206">
                  <c:v>1.4428620000000001E-7</c:v>
                </c:pt>
                <c:pt idx="24207">
                  <c:v>1.442924E-7</c:v>
                </c:pt>
                <c:pt idx="24208">
                  <c:v>1.4429870000000001E-7</c:v>
                </c:pt>
                <c:pt idx="24209">
                  <c:v>1.443049E-7</c:v>
                </c:pt>
                <c:pt idx="24210">
                  <c:v>1.4431120000000001E-7</c:v>
                </c:pt>
                <c:pt idx="24211">
                  <c:v>1.443174E-7</c:v>
                </c:pt>
                <c:pt idx="24212">
                  <c:v>1.4432370000000001E-7</c:v>
                </c:pt>
                <c:pt idx="24213">
                  <c:v>1.443299E-7</c:v>
                </c:pt>
                <c:pt idx="24214">
                  <c:v>1.4433619999999999E-7</c:v>
                </c:pt>
                <c:pt idx="24215">
                  <c:v>1.443424E-7</c:v>
                </c:pt>
                <c:pt idx="24216">
                  <c:v>1.4434869999999999E-7</c:v>
                </c:pt>
                <c:pt idx="24217">
                  <c:v>1.4435490000000001E-7</c:v>
                </c:pt>
                <c:pt idx="24218">
                  <c:v>1.4436119999999999E-7</c:v>
                </c:pt>
                <c:pt idx="24219">
                  <c:v>1.4436740000000001E-7</c:v>
                </c:pt>
                <c:pt idx="24220">
                  <c:v>1.4437369999999999E-7</c:v>
                </c:pt>
                <c:pt idx="24221">
                  <c:v>1.4437990000000001E-7</c:v>
                </c:pt>
                <c:pt idx="24222">
                  <c:v>1.4438619999999999E-7</c:v>
                </c:pt>
                <c:pt idx="24223">
                  <c:v>1.4439240000000001E-7</c:v>
                </c:pt>
                <c:pt idx="24224">
                  <c:v>1.4439869999999999E-7</c:v>
                </c:pt>
                <c:pt idx="24225">
                  <c:v>1.4440490000000001E-7</c:v>
                </c:pt>
                <c:pt idx="24226">
                  <c:v>1.4441119999999999E-7</c:v>
                </c:pt>
                <c:pt idx="24227">
                  <c:v>1.4441740000000001E-7</c:v>
                </c:pt>
                <c:pt idx="24228">
                  <c:v>1.4442369999999999E-7</c:v>
                </c:pt>
                <c:pt idx="24229">
                  <c:v>1.4442990000000001E-7</c:v>
                </c:pt>
                <c:pt idx="24230">
                  <c:v>1.4443619999999999E-7</c:v>
                </c:pt>
                <c:pt idx="24231">
                  <c:v>1.4444240000000001E-7</c:v>
                </c:pt>
                <c:pt idx="24232">
                  <c:v>1.444487E-7</c:v>
                </c:pt>
                <c:pt idx="24233">
                  <c:v>1.4445489999999999E-7</c:v>
                </c:pt>
                <c:pt idx="24234">
                  <c:v>1.444612E-7</c:v>
                </c:pt>
                <c:pt idx="24235">
                  <c:v>1.4446739999999999E-7</c:v>
                </c:pt>
                <c:pt idx="24236">
                  <c:v>1.444737E-7</c:v>
                </c:pt>
                <c:pt idx="24237">
                  <c:v>1.4447989999999999E-7</c:v>
                </c:pt>
                <c:pt idx="24238">
                  <c:v>1.444862E-7</c:v>
                </c:pt>
                <c:pt idx="24239">
                  <c:v>1.4449239999999999E-7</c:v>
                </c:pt>
                <c:pt idx="24240">
                  <c:v>1.444987E-7</c:v>
                </c:pt>
                <c:pt idx="24241">
                  <c:v>1.4450489999999999E-7</c:v>
                </c:pt>
                <c:pt idx="24242">
                  <c:v>1.445112E-7</c:v>
                </c:pt>
                <c:pt idx="24243">
                  <c:v>1.4451739999999999E-7</c:v>
                </c:pt>
                <c:pt idx="24244">
                  <c:v>1.445237E-7</c:v>
                </c:pt>
                <c:pt idx="24245">
                  <c:v>1.4452989999999999E-7</c:v>
                </c:pt>
                <c:pt idx="24246">
                  <c:v>1.445362E-7</c:v>
                </c:pt>
                <c:pt idx="24247">
                  <c:v>1.4454239999999999E-7</c:v>
                </c:pt>
                <c:pt idx="24248">
                  <c:v>1.445487E-7</c:v>
                </c:pt>
                <c:pt idx="24249">
                  <c:v>1.4455489999999999E-7</c:v>
                </c:pt>
                <c:pt idx="24250">
                  <c:v>1.445612E-7</c:v>
                </c:pt>
                <c:pt idx="24251">
                  <c:v>1.445674E-7</c:v>
                </c:pt>
                <c:pt idx="24252">
                  <c:v>1.4457370000000001E-7</c:v>
                </c:pt>
                <c:pt idx="24253">
                  <c:v>1.445799E-7</c:v>
                </c:pt>
                <c:pt idx="24254">
                  <c:v>1.4458620000000001E-7</c:v>
                </c:pt>
                <c:pt idx="24255">
                  <c:v>1.445924E-7</c:v>
                </c:pt>
                <c:pt idx="24256">
                  <c:v>1.4459870000000001E-7</c:v>
                </c:pt>
                <c:pt idx="24257">
                  <c:v>1.446049E-7</c:v>
                </c:pt>
                <c:pt idx="24258">
                  <c:v>1.4461120000000001E-7</c:v>
                </c:pt>
                <c:pt idx="24259">
                  <c:v>1.446174E-7</c:v>
                </c:pt>
                <c:pt idx="24260">
                  <c:v>1.4462370000000001E-7</c:v>
                </c:pt>
                <c:pt idx="24261">
                  <c:v>1.446299E-7</c:v>
                </c:pt>
                <c:pt idx="24262">
                  <c:v>1.4463620000000001E-7</c:v>
                </c:pt>
                <c:pt idx="24263">
                  <c:v>1.446424E-7</c:v>
                </c:pt>
                <c:pt idx="24264">
                  <c:v>1.4464870000000001E-7</c:v>
                </c:pt>
                <c:pt idx="24265">
                  <c:v>1.446549E-7</c:v>
                </c:pt>
                <c:pt idx="24266">
                  <c:v>1.4466120000000001E-7</c:v>
                </c:pt>
                <c:pt idx="24267">
                  <c:v>1.446674E-7</c:v>
                </c:pt>
                <c:pt idx="24268">
                  <c:v>1.4467370000000001E-7</c:v>
                </c:pt>
                <c:pt idx="24269">
                  <c:v>1.446799E-7</c:v>
                </c:pt>
                <c:pt idx="24270">
                  <c:v>1.4468619999999999E-7</c:v>
                </c:pt>
                <c:pt idx="24271">
                  <c:v>1.446924E-7</c:v>
                </c:pt>
                <c:pt idx="24272">
                  <c:v>1.4469869999999999E-7</c:v>
                </c:pt>
                <c:pt idx="24273">
                  <c:v>1.4470490000000001E-7</c:v>
                </c:pt>
                <c:pt idx="24274">
                  <c:v>1.4471119999999999E-7</c:v>
                </c:pt>
                <c:pt idx="24275">
                  <c:v>1.4471740000000001E-7</c:v>
                </c:pt>
                <c:pt idx="24276">
                  <c:v>1.4472369999999999E-7</c:v>
                </c:pt>
                <c:pt idx="24277">
                  <c:v>1.4472990000000001E-7</c:v>
                </c:pt>
                <c:pt idx="24278">
                  <c:v>1.4473619999999999E-7</c:v>
                </c:pt>
                <c:pt idx="24279">
                  <c:v>1.4474240000000001E-7</c:v>
                </c:pt>
                <c:pt idx="24280">
                  <c:v>1.4474869999999999E-7</c:v>
                </c:pt>
                <c:pt idx="24281">
                  <c:v>1.4475490000000001E-7</c:v>
                </c:pt>
                <c:pt idx="24282">
                  <c:v>1.4476119999999999E-7</c:v>
                </c:pt>
                <c:pt idx="24283">
                  <c:v>1.4476740000000001E-7</c:v>
                </c:pt>
                <c:pt idx="24284">
                  <c:v>1.4477369999999999E-7</c:v>
                </c:pt>
                <c:pt idx="24285">
                  <c:v>1.4477990000000001E-7</c:v>
                </c:pt>
                <c:pt idx="24286">
                  <c:v>1.4478619999999999E-7</c:v>
                </c:pt>
                <c:pt idx="24287">
                  <c:v>1.4479240000000001E-7</c:v>
                </c:pt>
                <c:pt idx="24288">
                  <c:v>1.447987E-7</c:v>
                </c:pt>
                <c:pt idx="24289">
                  <c:v>1.4480490000000001E-7</c:v>
                </c:pt>
                <c:pt idx="24290">
                  <c:v>1.448112E-7</c:v>
                </c:pt>
                <c:pt idx="24291">
                  <c:v>1.4481739999999999E-7</c:v>
                </c:pt>
                <c:pt idx="24292">
                  <c:v>1.448237E-7</c:v>
                </c:pt>
                <c:pt idx="24293">
                  <c:v>1.4482989999999999E-7</c:v>
                </c:pt>
                <c:pt idx="24294">
                  <c:v>1.448362E-7</c:v>
                </c:pt>
                <c:pt idx="24295">
                  <c:v>1.4484239999999999E-7</c:v>
                </c:pt>
                <c:pt idx="24296">
                  <c:v>1.448487E-7</c:v>
                </c:pt>
                <c:pt idx="24297">
                  <c:v>1.4485489999999999E-7</c:v>
                </c:pt>
                <c:pt idx="24298">
                  <c:v>1.448612E-7</c:v>
                </c:pt>
                <c:pt idx="24299">
                  <c:v>1.4486739999999999E-7</c:v>
                </c:pt>
                <c:pt idx="24300">
                  <c:v>1.448737E-7</c:v>
                </c:pt>
                <c:pt idx="24301">
                  <c:v>1.4487989999999999E-7</c:v>
                </c:pt>
                <c:pt idx="24302">
                  <c:v>1.448862E-7</c:v>
                </c:pt>
                <c:pt idx="24303">
                  <c:v>1.4489239999999999E-7</c:v>
                </c:pt>
                <c:pt idx="24304">
                  <c:v>1.448987E-7</c:v>
                </c:pt>
                <c:pt idx="24305">
                  <c:v>1.4490489999999999E-7</c:v>
                </c:pt>
                <c:pt idx="24306">
                  <c:v>1.449112E-7</c:v>
                </c:pt>
                <c:pt idx="24307">
                  <c:v>1.449174E-7</c:v>
                </c:pt>
                <c:pt idx="24308">
                  <c:v>1.449237E-7</c:v>
                </c:pt>
                <c:pt idx="24309">
                  <c:v>1.449299E-7</c:v>
                </c:pt>
                <c:pt idx="24310">
                  <c:v>1.4493620000000001E-7</c:v>
                </c:pt>
                <c:pt idx="24311">
                  <c:v>1.449424E-7</c:v>
                </c:pt>
                <c:pt idx="24312">
                  <c:v>1.4494870000000001E-7</c:v>
                </c:pt>
                <c:pt idx="24313">
                  <c:v>1.449549E-7</c:v>
                </c:pt>
                <c:pt idx="24314">
                  <c:v>1.4496120000000001E-7</c:v>
                </c:pt>
                <c:pt idx="24315">
                  <c:v>1.449674E-7</c:v>
                </c:pt>
                <c:pt idx="24316">
                  <c:v>1.4497370000000001E-7</c:v>
                </c:pt>
                <c:pt idx="24317">
                  <c:v>1.449799E-7</c:v>
                </c:pt>
                <c:pt idx="24318">
                  <c:v>1.4498620000000001E-7</c:v>
                </c:pt>
                <c:pt idx="24319">
                  <c:v>1.449924E-7</c:v>
                </c:pt>
                <c:pt idx="24320">
                  <c:v>1.4499870000000001E-7</c:v>
                </c:pt>
                <c:pt idx="24321">
                  <c:v>1.450049E-7</c:v>
                </c:pt>
                <c:pt idx="24322">
                  <c:v>1.4501120000000001E-7</c:v>
                </c:pt>
                <c:pt idx="24323">
                  <c:v>1.450174E-7</c:v>
                </c:pt>
                <c:pt idx="24324">
                  <c:v>1.4502370000000001E-7</c:v>
                </c:pt>
                <c:pt idx="24325">
                  <c:v>1.450299E-7</c:v>
                </c:pt>
                <c:pt idx="24326">
                  <c:v>1.4503619999999999E-7</c:v>
                </c:pt>
                <c:pt idx="24327">
                  <c:v>1.450424E-7</c:v>
                </c:pt>
                <c:pt idx="24328">
                  <c:v>1.4504869999999999E-7</c:v>
                </c:pt>
                <c:pt idx="24329">
                  <c:v>1.4505490000000001E-7</c:v>
                </c:pt>
                <c:pt idx="24330">
                  <c:v>1.4506119999999999E-7</c:v>
                </c:pt>
                <c:pt idx="24331">
                  <c:v>1.4506740000000001E-7</c:v>
                </c:pt>
                <c:pt idx="24332">
                  <c:v>1.4507369999999999E-7</c:v>
                </c:pt>
                <c:pt idx="24333">
                  <c:v>1.4507990000000001E-7</c:v>
                </c:pt>
                <c:pt idx="24334">
                  <c:v>1.4508619999999999E-7</c:v>
                </c:pt>
                <c:pt idx="24335">
                  <c:v>1.4509240000000001E-7</c:v>
                </c:pt>
                <c:pt idx="24336">
                  <c:v>1.4509869999999999E-7</c:v>
                </c:pt>
                <c:pt idx="24337">
                  <c:v>1.4510490000000001E-7</c:v>
                </c:pt>
                <c:pt idx="24338">
                  <c:v>1.4511119999999999E-7</c:v>
                </c:pt>
                <c:pt idx="24339">
                  <c:v>1.4511740000000001E-7</c:v>
                </c:pt>
                <c:pt idx="24340">
                  <c:v>1.4512369999999999E-7</c:v>
                </c:pt>
                <c:pt idx="24341">
                  <c:v>1.4512990000000001E-7</c:v>
                </c:pt>
                <c:pt idx="24342">
                  <c:v>1.4513619999999999E-7</c:v>
                </c:pt>
                <c:pt idx="24343">
                  <c:v>1.4514240000000001E-7</c:v>
                </c:pt>
                <c:pt idx="24344">
                  <c:v>1.451487E-7</c:v>
                </c:pt>
                <c:pt idx="24345">
                  <c:v>1.4515490000000001E-7</c:v>
                </c:pt>
                <c:pt idx="24346">
                  <c:v>1.451612E-7</c:v>
                </c:pt>
                <c:pt idx="24347">
                  <c:v>1.4516739999999999E-7</c:v>
                </c:pt>
                <c:pt idx="24348">
                  <c:v>1.451737E-7</c:v>
                </c:pt>
                <c:pt idx="24349">
                  <c:v>1.4517989999999999E-7</c:v>
                </c:pt>
                <c:pt idx="24350">
                  <c:v>1.451862E-7</c:v>
                </c:pt>
                <c:pt idx="24351">
                  <c:v>1.4519239999999999E-7</c:v>
                </c:pt>
                <c:pt idx="24352">
                  <c:v>1.451987E-7</c:v>
                </c:pt>
                <c:pt idx="24353">
                  <c:v>1.4520489999999999E-7</c:v>
                </c:pt>
                <c:pt idx="24354">
                  <c:v>1.452112E-7</c:v>
                </c:pt>
                <c:pt idx="24355">
                  <c:v>1.4521739999999999E-7</c:v>
                </c:pt>
                <c:pt idx="24356">
                  <c:v>1.452237E-7</c:v>
                </c:pt>
                <c:pt idx="24357">
                  <c:v>1.4522989999999999E-7</c:v>
                </c:pt>
                <c:pt idx="24358">
                  <c:v>1.452362E-7</c:v>
                </c:pt>
                <c:pt idx="24359">
                  <c:v>1.4524239999999999E-7</c:v>
                </c:pt>
                <c:pt idx="24360">
                  <c:v>1.452487E-7</c:v>
                </c:pt>
                <c:pt idx="24361">
                  <c:v>1.4525489999999999E-7</c:v>
                </c:pt>
                <c:pt idx="24362">
                  <c:v>1.452612E-7</c:v>
                </c:pt>
                <c:pt idx="24363">
                  <c:v>1.4526739999999999E-7</c:v>
                </c:pt>
                <c:pt idx="24364">
                  <c:v>1.452737E-7</c:v>
                </c:pt>
                <c:pt idx="24365">
                  <c:v>1.452799E-7</c:v>
                </c:pt>
                <c:pt idx="24366">
                  <c:v>1.4528620000000001E-7</c:v>
                </c:pt>
                <c:pt idx="24367">
                  <c:v>1.452924E-7</c:v>
                </c:pt>
                <c:pt idx="24368">
                  <c:v>1.4529870000000001E-7</c:v>
                </c:pt>
                <c:pt idx="24369">
                  <c:v>1.453049E-7</c:v>
                </c:pt>
                <c:pt idx="24370">
                  <c:v>1.4531120000000001E-7</c:v>
                </c:pt>
                <c:pt idx="24371">
                  <c:v>1.453174E-7</c:v>
                </c:pt>
                <c:pt idx="24372">
                  <c:v>1.4532370000000001E-7</c:v>
                </c:pt>
                <c:pt idx="24373">
                  <c:v>1.453299E-7</c:v>
                </c:pt>
                <c:pt idx="24374">
                  <c:v>1.4533620000000001E-7</c:v>
                </c:pt>
                <c:pt idx="24375">
                  <c:v>1.453424E-7</c:v>
                </c:pt>
                <c:pt idx="24376">
                  <c:v>1.4534870000000001E-7</c:v>
                </c:pt>
                <c:pt idx="24377">
                  <c:v>1.453549E-7</c:v>
                </c:pt>
                <c:pt idx="24378">
                  <c:v>1.4536120000000001E-7</c:v>
                </c:pt>
                <c:pt idx="24379">
                  <c:v>1.453674E-7</c:v>
                </c:pt>
                <c:pt idx="24380">
                  <c:v>1.4537370000000001E-7</c:v>
                </c:pt>
                <c:pt idx="24381">
                  <c:v>1.453799E-7</c:v>
                </c:pt>
                <c:pt idx="24382">
                  <c:v>1.4538620000000001E-7</c:v>
                </c:pt>
                <c:pt idx="24383">
                  <c:v>1.453924E-7</c:v>
                </c:pt>
                <c:pt idx="24384">
                  <c:v>1.4539869999999999E-7</c:v>
                </c:pt>
                <c:pt idx="24385">
                  <c:v>1.4540490000000001E-7</c:v>
                </c:pt>
                <c:pt idx="24386">
                  <c:v>1.4541119999999999E-7</c:v>
                </c:pt>
                <c:pt idx="24387">
                  <c:v>1.4541740000000001E-7</c:v>
                </c:pt>
                <c:pt idx="24388">
                  <c:v>1.4542369999999999E-7</c:v>
                </c:pt>
                <c:pt idx="24389">
                  <c:v>1.4542990000000001E-7</c:v>
                </c:pt>
                <c:pt idx="24390">
                  <c:v>1.4543619999999999E-7</c:v>
                </c:pt>
                <c:pt idx="24391">
                  <c:v>1.4544240000000001E-7</c:v>
                </c:pt>
                <c:pt idx="24392">
                  <c:v>1.4544869999999999E-7</c:v>
                </c:pt>
                <c:pt idx="24393">
                  <c:v>1.4545490000000001E-7</c:v>
                </c:pt>
                <c:pt idx="24394">
                  <c:v>1.4546119999999999E-7</c:v>
                </c:pt>
                <c:pt idx="24395">
                  <c:v>1.4546740000000001E-7</c:v>
                </c:pt>
                <c:pt idx="24396">
                  <c:v>1.4547369999999999E-7</c:v>
                </c:pt>
                <c:pt idx="24397">
                  <c:v>1.4547990000000001E-7</c:v>
                </c:pt>
                <c:pt idx="24398">
                  <c:v>1.4548619999999999E-7</c:v>
                </c:pt>
                <c:pt idx="24399">
                  <c:v>1.4549240000000001E-7</c:v>
                </c:pt>
                <c:pt idx="24400">
                  <c:v>1.454987E-7</c:v>
                </c:pt>
                <c:pt idx="24401">
                  <c:v>1.4550490000000001E-7</c:v>
                </c:pt>
                <c:pt idx="24402">
                  <c:v>1.455112E-7</c:v>
                </c:pt>
                <c:pt idx="24403">
                  <c:v>1.4551739999999999E-7</c:v>
                </c:pt>
                <c:pt idx="24404">
                  <c:v>1.455237E-7</c:v>
                </c:pt>
                <c:pt idx="24405">
                  <c:v>1.4552989999999999E-7</c:v>
                </c:pt>
                <c:pt idx="24406">
                  <c:v>1.455362E-7</c:v>
                </c:pt>
                <c:pt idx="24407">
                  <c:v>1.4554239999999999E-7</c:v>
                </c:pt>
                <c:pt idx="24408">
                  <c:v>1.455487E-7</c:v>
                </c:pt>
                <c:pt idx="24409">
                  <c:v>1.4555489999999999E-7</c:v>
                </c:pt>
                <c:pt idx="24410">
                  <c:v>1.455612E-7</c:v>
                </c:pt>
                <c:pt idx="24411">
                  <c:v>1.4556739999999999E-7</c:v>
                </c:pt>
                <c:pt idx="24412">
                  <c:v>1.455737E-7</c:v>
                </c:pt>
                <c:pt idx="24413">
                  <c:v>1.4557989999999999E-7</c:v>
                </c:pt>
                <c:pt idx="24414">
                  <c:v>1.455862E-7</c:v>
                </c:pt>
                <c:pt idx="24415">
                  <c:v>1.4559239999999999E-7</c:v>
                </c:pt>
                <c:pt idx="24416">
                  <c:v>1.455987E-7</c:v>
                </c:pt>
                <c:pt idx="24417">
                  <c:v>1.4560489999999999E-7</c:v>
                </c:pt>
                <c:pt idx="24418">
                  <c:v>1.456112E-7</c:v>
                </c:pt>
                <c:pt idx="24419">
                  <c:v>1.4561739999999999E-7</c:v>
                </c:pt>
                <c:pt idx="24420">
                  <c:v>1.456237E-7</c:v>
                </c:pt>
                <c:pt idx="24421">
                  <c:v>1.456299E-7</c:v>
                </c:pt>
                <c:pt idx="24422">
                  <c:v>1.4563620000000001E-7</c:v>
                </c:pt>
                <c:pt idx="24423">
                  <c:v>1.456424E-7</c:v>
                </c:pt>
                <c:pt idx="24424">
                  <c:v>1.4564870000000001E-7</c:v>
                </c:pt>
                <c:pt idx="24425">
                  <c:v>1.456549E-7</c:v>
                </c:pt>
                <c:pt idx="24426">
                  <c:v>1.4566120000000001E-7</c:v>
                </c:pt>
                <c:pt idx="24427">
                  <c:v>1.456674E-7</c:v>
                </c:pt>
                <c:pt idx="24428">
                  <c:v>1.4567370000000001E-7</c:v>
                </c:pt>
                <c:pt idx="24429">
                  <c:v>1.456799E-7</c:v>
                </c:pt>
                <c:pt idx="24430">
                  <c:v>1.4568620000000001E-7</c:v>
                </c:pt>
                <c:pt idx="24431">
                  <c:v>1.456924E-7</c:v>
                </c:pt>
                <c:pt idx="24432">
                  <c:v>1.4569870000000001E-7</c:v>
                </c:pt>
                <c:pt idx="24433">
                  <c:v>1.457049E-7</c:v>
                </c:pt>
                <c:pt idx="24434">
                  <c:v>1.4571120000000001E-7</c:v>
                </c:pt>
                <c:pt idx="24435">
                  <c:v>1.457174E-7</c:v>
                </c:pt>
                <c:pt idx="24436">
                  <c:v>1.4572370000000001E-7</c:v>
                </c:pt>
                <c:pt idx="24437">
                  <c:v>1.457299E-7</c:v>
                </c:pt>
                <c:pt idx="24438">
                  <c:v>1.4573620000000001E-7</c:v>
                </c:pt>
                <c:pt idx="24439">
                  <c:v>1.457424E-7</c:v>
                </c:pt>
                <c:pt idx="24440">
                  <c:v>1.4574869999999999E-7</c:v>
                </c:pt>
                <c:pt idx="24441">
                  <c:v>1.4575490000000001E-7</c:v>
                </c:pt>
                <c:pt idx="24442">
                  <c:v>1.4576119999999999E-7</c:v>
                </c:pt>
                <c:pt idx="24443">
                  <c:v>1.4576740000000001E-7</c:v>
                </c:pt>
                <c:pt idx="24444">
                  <c:v>1.4577369999999999E-7</c:v>
                </c:pt>
                <c:pt idx="24445">
                  <c:v>1.4577990000000001E-7</c:v>
                </c:pt>
                <c:pt idx="24446">
                  <c:v>1.4578619999999999E-7</c:v>
                </c:pt>
                <c:pt idx="24447">
                  <c:v>1.4579240000000001E-7</c:v>
                </c:pt>
                <c:pt idx="24448">
                  <c:v>1.4579869999999999E-7</c:v>
                </c:pt>
                <c:pt idx="24449">
                  <c:v>1.4580490000000001E-7</c:v>
                </c:pt>
                <c:pt idx="24450">
                  <c:v>1.4581119999999999E-7</c:v>
                </c:pt>
                <c:pt idx="24451">
                  <c:v>1.4581740000000001E-7</c:v>
                </c:pt>
                <c:pt idx="24452">
                  <c:v>1.4582369999999999E-7</c:v>
                </c:pt>
                <c:pt idx="24453">
                  <c:v>1.4582990000000001E-7</c:v>
                </c:pt>
                <c:pt idx="24454">
                  <c:v>1.4583619999999999E-7</c:v>
                </c:pt>
                <c:pt idx="24455">
                  <c:v>1.4584240000000001E-7</c:v>
                </c:pt>
                <c:pt idx="24456">
                  <c:v>1.4584869999999999E-7</c:v>
                </c:pt>
                <c:pt idx="24457">
                  <c:v>1.4585490000000001E-7</c:v>
                </c:pt>
                <c:pt idx="24458">
                  <c:v>1.458612E-7</c:v>
                </c:pt>
                <c:pt idx="24459">
                  <c:v>1.4586739999999999E-7</c:v>
                </c:pt>
                <c:pt idx="24460">
                  <c:v>1.458737E-7</c:v>
                </c:pt>
                <c:pt idx="24461">
                  <c:v>1.4587989999999999E-7</c:v>
                </c:pt>
                <c:pt idx="24462">
                  <c:v>1.458862E-7</c:v>
                </c:pt>
                <c:pt idx="24463">
                  <c:v>1.4589239999999999E-7</c:v>
                </c:pt>
                <c:pt idx="24464">
                  <c:v>1.458987E-7</c:v>
                </c:pt>
                <c:pt idx="24465">
                  <c:v>1.4590489999999999E-7</c:v>
                </c:pt>
                <c:pt idx="24466">
                  <c:v>1.459112E-7</c:v>
                </c:pt>
                <c:pt idx="24467">
                  <c:v>1.4591739999999999E-7</c:v>
                </c:pt>
                <c:pt idx="24468">
                  <c:v>1.459237E-7</c:v>
                </c:pt>
                <c:pt idx="24469">
                  <c:v>1.4592989999999999E-7</c:v>
                </c:pt>
                <c:pt idx="24470">
                  <c:v>1.459362E-7</c:v>
                </c:pt>
                <c:pt idx="24471">
                  <c:v>1.4594239999999999E-7</c:v>
                </c:pt>
                <c:pt idx="24472">
                  <c:v>1.459487E-7</c:v>
                </c:pt>
                <c:pt idx="24473">
                  <c:v>1.4595489999999999E-7</c:v>
                </c:pt>
                <c:pt idx="24474">
                  <c:v>1.459612E-7</c:v>
                </c:pt>
                <c:pt idx="24475">
                  <c:v>1.4596739999999999E-7</c:v>
                </c:pt>
                <c:pt idx="24476">
                  <c:v>1.459737E-7</c:v>
                </c:pt>
                <c:pt idx="24477">
                  <c:v>1.459799E-7</c:v>
                </c:pt>
                <c:pt idx="24478">
                  <c:v>1.4598620000000001E-7</c:v>
                </c:pt>
                <c:pt idx="24479">
                  <c:v>1.459924E-7</c:v>
                </c:pt>
                <c:pt idx="24480">
                  <c:v>1.4599870000000001E-7</c:v>
                </c:pt>
                <c:pt idx="24481">
                  <c:v>1.460049E-7</c:v>
                </c:pt>
                <c:pt idx="24482">
                  <c:v>1.4601120000000001E-7</c:v>
                </c:pt>
                <c:pt idx="24483">
                  <c:v>1.460174E-7</c:v>
                </c:pt>
                <c:pt idx="24484">
                  <c:v>1.4602370000000001E-7</c:v>
                </c:pt>
                <c:pt idx="24485">
                  <c:v>1.460299E-7</c:v>
                </c:pt>
                <c:pt idx="24486">
                  <c:v>1.4603620000000001E-7</c:v>
                </c:pt>
                <c:pt idx="24487">
                  <c:v>1.460424E-7</c:v>
                </c:pt>
                <c:pt idx="24488">
                  <c:v>1.4604870000000001E-7</c:v>
                </c:pt>
                <c:pt idx="24489">
                  <c:v>1.460549E-7</c:v>
                </c:pt>
                <c:pt idx="24490">
                  <c:v>1.4606120000000001E-7</c:v>
                </c:pt>
                <c:pt idx="24491">
                  <c:v>1.460674E-7</c:v>
                </c:pt>
                <c:pt idx="24492">
                  <c:v>1.4607370000000001E-7</c:v>
                </c:pt>
                <c:pt idx="24493">
                  <c:v>1.460799E-7</c:v>
                </c:pt>
                <c:pt idx="24494">
                  <c:v>1.4608620000000001E-7</c:v>
                </c:pt>
                <c:pt idx="24495">
                  <c:v>1.460924E-7</c:v>
                </c:pt>
                <c:pt idx="24496">
                  <c:v>1.4609869999999999E-7</c:v>
                </c:pt>
                <c:pt idx="24497">
                  <c:v>1.461049E-7</c:v>
                </c:pt>
                <c:pt idx="24498">
                  <c:v>1.4611119999999999E-7</c:v>
                </c:pt>
                <c:pt idx="24499">
                  <c:v>1.4611740000000001E-7</c:v>
                </c:pt>
                <c:pt idx="24500">
                  <c:v>1.4612369999999999E-7</c:v>
                </c:pt>
                <c:pt idx="24501">
                  <c:v>1.4612990000000001E-7</c:v>
                </c:pt>
                <c:pt idx="24502">
                  <c:v>1.4613619999999999E-7</c:v>
                </c:pt>
                <c:pt idx="24503">
                  <c:v>1.4614240000000001E-7</c:v>
                </c:pt>
                <c:pt idx="24504">
                  <c:v>1.4614869999999999E-7</c:v>
                </c:pt>
                <c:pt idx="24505">
                  <c:v>1.4615490000000001E-7</c:v>
                </c:pt>
                <c:pt idx="24506">
                  <c:v>1.4616119999999999E-7</c:v>
                </c:pt>
                <c:pt idx="24507">
                  <c:v>1.4616740000000001E-7</c:v>
                </c:pt>
                <c:pt idx="24508">
                  <c:v>1.4617369999999999E-7</c:v>
                </c:pt>
                <c:pt idx="24509">
                  <c:v>1.4617990000000001E-7</c:v>
                </c:pt>
                <c:pt idx="24510">
                  <c:v>1.4618619999999999E-7</c:v>
                </c:pt>
                <c:pt idx="24511">
                  <c:v>1.4619240000000001E-7</c:v>
                </c:pt>
                <c:pt idx="24512">
                  <c:v>1.4619869999999999E-7</c:v>
                </c:pt>
                <c:pt idx="24513">
                  <c:v>1.4620490000000001E-7</c:v>
                </c:pt>
                <c:pt idx="24514">
                  <c:v>1.462112E-7</c:v>
                </c:pt>
                <c:pt idx="24515">
                  <c:v>1.4621739999999999E-7</c:v>
                </c:pt>
                <c:pt idx="24516">
                  <c:v>1.462237E-7</c:v>
                </c:pt>
                <c:pt idx="24517">
                  <c:v>1.4622989999999999E-7</c:v>
                </c:pt>
                <c:pt idx="24518">
                  <c:v>1.462362E-7</c:v>
                </c:pt>
                <c:pt idx="24519">
                  <c:v>1.4624239999999999E-7</c:v>
                </c:pt>
                <c:pt idx="24520">
                  <c:v>1.462487E-7</c:v>
                </c:pt>
                <c:pt idx="24521">
                  <c:v>1.4625489999999999E-7</c:v>
                </c:pt>
                <c:pt idx="24522">
                  <c:v>1.462612E-7</c:v>
                </c:pt>
                <c:pt idx="24523">
                  <c:v>1.4626739999999999E-7</c:v>
                </c:pt>
                <c:pt idx="24524">
                  <c:v>1.462737E-7</c:v>
                </c:pt>
                <c:pt idx="24525">
                  <c:v>1.4627989999999999E-7</c:v>
                </c:pt>
                <c:pt idx="24526">
                  <c:v>1.462862E-7</c:v>
                </c:pt>
                <c:pt idx="24527">
                  <c:v>1.4629239999999999E-7</c:v>
                </c:pt>
                <c:pt idx="24528">
                  <c:v>1.462987E-7</c:v>
                </c:pt>
                <c:pt idx="24529">
                  <c:v>1.4630489999999999E-7</c:v>
                </c:pt>
                <c:pt idx="24530">
                  <c:v>1.463112E-7</c:v>
                </c:pt>
                <c:pt idx="24531">
                  <c:v>1.4631739999999999E-7</c:v>
                </c:pt>
                <c:pt idx="24532">
                  <c:v>1.463237E-7</c:v>
                </c:pt>
                <c:pt idx="24533">
                  <c:v>1.463299E-7</c:v>
                </c:pt>
                <c:pt idx="24534">
                  <c:v>1.4633620000000001E-7</c:v>
                </c:pt>
                <c:pt idx="24535">
                  <c:v>1.463424E-7</c:v>
                </c:pt>
                <c:pt idx="24536">
                  <c:v>1.4634870000000001E-7</c:v>
                </c:pt>
                <c:pt idx="24537">
                  <c:v>1.463549E-7</c:v>
                </c:pt>
                <c:pt idx="24538">
                  <c:v>1.4636120000000001E-7</c:v>
                </c:pt>
                <c:pt idx="24539">
                  <c:v>1.463674E-7</c:v>
                </c:pt>
                <c:pt idx="24540">
                  <c:v>1.4637370000000001E-7</c:v>
                </c:pt>
                <c:pt idx="24541">
                  <c:v>1.463799E-7</c:v>
                </c:pt>
                <c:pt idx="24542">
                  <c:v>1.4638620000000001E-7</c:v>
                </c:pt>
                <c:pt idx="24543">
                  <c:v>1.463924E-7</c:v>
                </c:pt>
                <c:pt idx="24544">
                  <c:v>1.4639870000000001E-7</c:v>
                </c:pt>
                <c:pt idx="24545">
                  <c:v>1.464049E-7</c:v>
                </c:pt>
                <c:pt idx="24546">
                  <c:v>1.4641120000000001E-7</c:v>
                </c:pt>
                <c:pt idx="24547">
                  <c:v>1.464174E-7</c:v>
                </c:pt>
                <c:pt idx="24548">
                  <c:v>1.4642370000000001E-7</c:v>
                </c:pt>
                <c:pt idx="24549">
                  <c:v>1.464299E-7</c:v>
                </c:pt>
                <c:pt idx="24550">
                  <c:v>1.4643620000000001E-7</c:v>
                </c:pt>
                <c:pt idx="24551">
                  <c:v>1.464424E-7</c:v>
                </c:pt>
                <c:pt idx="24552">
                  <c:v>1.4644869999999999E-7</c:v>
                </c:pt>
                <c:pt idx="24553">
                  <c:v>1.464549E-7</c:v>
                </c:pt>
                <c:pt idx="24554">
                  <c:v>1.4646119999999999E-7</c:v>
                </c:pt>
                <c:pt idx="24555">
                  <c:v>1.4646740000000001E-7</c:v>
                </c:pt>
                <c:pt idx="24556">
                  <c:v>1.4647369999999999E-7</c:v>
                </c:pt>
                <c:pt idx="24557">
                  <c:v>1.4647990000000001E-7</c:v>
                </c:pt>
                <c:pt idx="24558">
                  <c:v>1.4648619999999999E-7</c:v>
                </c:pt>
                <c:pt idx="24559">
                  <c:v>1.4649240000000001E-7</c:v>
                </c:pt>
                <c:pt idx="24560">
                  <c:v>1.4649869999999999E-7</c:v>
                </c:pt>
                <c:pt idx="24561">
                  <c:v>1.4650490000000001E-7</c:v>
                </c:pt>
                <c:pt idx="24562">
                  <c:v>1.4651119999999999E-7</c:v>
                </c:pt>
                <c:pt idx="24563">
                  <c:v>1.4651740000000001E-7</c:v>
                </c:pt>
                <c:pt idx="24564">
                  <c:v>1.4652369999999999E-7</c:v>
                </c:pt>
                <c:pt idx="24565">
                  <c:v>1.4652990000000001E-7</c:v>
                </c:pt>
                <c:pt idx="24566">
                  <c:v>1.4653619999999999E-7</c:v>
                </c:pt>
                <c:pt idx="24567">
                  <c:v>1.4654240000000001E-7</c:v>
                </c:pt>
                <c:pt idx="24568">
                  <c:v>1.4654869999999999E-7</c:v>
                </c:pt>
                <c:pt idx="24569">
                  <c:v>1.4655490000000001E-7</c:v>
                </c:pt>
                <c:pt idx="24570">
                  <c:v>1.465612E-7</c:v>
                </c:pt>
                <c:pt idx="24571">
                  <c:v>1.4656740000000001E-7</c:v>
                </c:pt>
                <c:pt idx="24572">
                  <c:v>1.465737E-7</c:v>
                </c:pt>
                <c:pt idx="24573">
                  <c:v>1.4657989999999999E-7</c:v>
                </c:pt>
                <c:pt idx="24574">
                  <c:v>1.465862E-7</c:v>
                </c:pt>
                <c:pt idx="24575">
                  <c:v>1.4659239999999999E-7</c:v>
                </c:pt>
                <c:pt idx="24576">
                  <c:v>1.465987E-7</c:v>
                </c:pt>
                <c:pt idx="24577">
                  <c:v>1.4660489999999999E-7</c:v>
                </c:pt>
                <c:pt idx="24578">
                  <c:v>1.466112E-7</c:v>
                </c:pt>
                <c:pt idx="24579">
                  <c:v>1.4661739999999999E-7</c:v>
                </c:pt>
                <c:pt idx="24580">
                  <c:v>1.466237E-7</c:v>
                </c:pt>
                <c:pt idx="24581">
                  <c:v>1.4662989999999999E-7</c:v>
                </c:pt>
                <c:pt idx="24582">
                  <c:v>1.466362E-7</c:v>
                </c:pt>
                <c:pt idx="24583">
                  <c:v>1.4664239999999999E-7</c:v>
                </c:pt>
                <c:pt idx="24584">
                  <c:v>1.466487E-7</c:v>
                </c:pt>
                <c:pt idx="24585">
                  <c:v>1.4665489999999999E-7</c:v>
                </c:pt>
                <c:pt idx="24586">
                  <c:v>1.466612E-7</c:v>
                </c:pt>
                <c:pt idx="24587">
                  <c:v>1.4666739999999999E-7</c:v>
                </c:pt>
                <c:pt idx="24588">
                  <c:v>1.466737E-7</c:v>
                </c:pt>
                <c:pt idx="24589">
                  <c:v>1.466799E-7</c:v>
                </c:pt>
                <c:pt idx="24590">
                  <c:v>1.466862E-7</c:v>
                </c:pt>
                <c:pt idx="24591">
                  <c:v>1.466924E-7</c:v>
                </c:pt>
                <c:pt idx="24592">
                  <c:v>1.4669870000000001E-7</c:v>
                </c:pt>
                <c:pt idx="24593">
                  <c:v>1.467049E-7</c:v>
                </c:pt>
                <c:pt idx="24594">
                  <c:v>1.4671120000000001E-7</c:v>
                </c:pt>
                <c:pt idx="24595">
                  <c:v>1.467174E-7</c:v>
                </c:pt>
                <c:pt idx="24596">
                  <c:v>1.4672370000000001E-7</c:v>
                </c:pt>
                <c:pt idx="24597">
                  <c:v>1.467299E-7</c:v>
                </c:pt>
                <c:pt idx="24598">
                  <c:v>1.4673620000000001E-7</c:v>
                </c:pt>
                <c:pt idx="24599">
                  <c:v>1.467424E-7</c:v>
                </c:pt>
                <c:pt idx="24600">
                  <c:v>1.4674870000000001E-7</c:v>
                </c:pt>
                <c:pt idx="24601">
                  <c:v>1.467549E-7</c:v>
                </c:pt>
                <c:pt idx="24602">
                  <c:v>1.4676120000000001E-7</c:v>
                </c:pt>
                <c:pt idx="24603">
                  <c:v>1.467674E-7</c:v>
                </c:pt>
                <c:pt idx="24604">
                  <c:v>1.4677370000000001E-7</c:v>
                </c:pt>
                <c:pt idx="24605">
                  <c:v>1.467799E-7</c:v>
                </c:pt>
                <c:pt idx="24606">
                  <c:v>1.4678620000000001E-7</c:v>
                </c:pt>
                <c:pt idx="24607">
                  <c:v>1.467924E-7</c:v>
                </c:pt>
                <c:pt idx="24608">
                  <c:v>1.4679869999999999E-7</c:v>
                </c:pt>
                <c:pt idx="24609">
                  <c:v>1.468049E-7</c:v>
                </c:pt>
                <c:pt idx="24610">
                  <c:v>1.4681119999999999E-7</c:v>
                </c:pt>
                <c:pt idx="24611">
                  <c:v>1.4681740000000001E-7</c:v>
                </c:pt>
                <c:pt idx="24612">
                  <c:v>1.4682369999999999E-7</c:v>
                </c:pt>
                <c:pt idx="24613">
                  <c:v>1.4682990000000001E-7</c:v>
                </c:pt>
                <c:pt idx="24614">
                  <c:v>1.4683619999999999E-7</c:v>
                </c:pt>
                <c:pt idx="24615">
                  <c:v>1.4684240000000001E-7</c:v>
                </c:pt>
                <c:pt idx="24616">
                  <c:v>1.4684869999999999E-7</c:v>
                </c:pt>
                <c:pt idx="24617">
                  <c:v>1.4685490000000001E-7</c:v>
                </c:pt>
                <c:pt idx="24618">
                  <c:v>1.4686119999999999E-7</c:v>
                </c:pt>
                <c:pt idx="24619">
                  <c:v>1.4686740000000001E-7</c:v>
                </c:pt>
                <c:pt idx="24620">
                  <c:v>1.4687369999999999E-7</c:v>
                </c:pt>
                <c:pt idx="24621">
                  <c:v>1.4687990000000001E-7</c:v>
                </c:pt>
                <c:pt idx="24622">
                  <c:v>1.4688619999999999E-7</c:v>
                </c:pt>
                <c:pt idx="24623">
                  <c:v>1.4689240000000001E-7</c:v>
                </c:pt>
                <c:pt idx="24624">
                  <c:v>1.4689869999999999E-7</c:v>
                </c:pt>
                <c:pt idx="24625">
                  <c:v>1.4690490000000001E-7</c:v>
                </c:pt>
                <c:pt idx="24626">
                  <c:v>1.469112E-7</c:v>
                </c:pt>
                <c:pt idx="24627">
                  <c:v>1.4691740000000001E-7</c:v>
                </c:pt>
                <c:pt idx="24628">
                  <c:v>1.469237E-7</c:v>
                </c:pt>
                <c:pt idx="24629">
                  <c:v>1.4692989999999999E-7</c:v>
                </c:pt>
                <c:pt idx="24630">
                  <c:v>1.469362E-7</c:v>
                </c:pt>
                <c:pt idx="24631">
                  <c:v>1.4694239999999999E-7</c:v>
                </c:pt>
                <c:pt idx="24632">
                  <c:v>1.469487E-7</c:v>
                </c:pt>
                <c:pt idx="24633">
                  <c:v>1.4695489999999999E-7</c:v>
                </c:pt>
                <c:pt idx="24634">
                  <c:v>1.469612E-7</c:v>
                </c:pt>
                <c:pt idx="24635">
                  <c:v>1.4696739999999999E-7</c:v>
                </c:pt>
                <c:pt idx="24636">
                  <c:v>1.469737E-7</c:v>
                </c:pt>
                <c:pt idx="24637">
                  <c:v>1.4697989999999999E-7</c:v>
                </c:pt>
                <c:pt idx="24638">
                  <c:v>1.469862E-7</c:v>
                </c:pt>
                <c:pt idx="24639">
                  <c:v>1.4699239999999999E-7</c:v>
                </c:pt>
                <c:pt idx="24640">
                  <c:v>1.469987E-7</c:v>
                </c:pt>
                <c:pt idx="24641">
                  <c:v>1.4700489999999999E-7</c:v>
                </c:pt>
                <c:pt idx="24642">
                  <c:v>1.470112E-7</c:v>
                </c:pt>
                <c:pt idx="24643">
                  <c:v>1.4701739999999999E-7</c:v>
                </c:pt>
                <c:pt idx="24644">
                  <c:v>1.470237E-7</c:v>
                </c:pt>
                <c:pt idx="24645">
                  <c:v>1.4702989999999999E-7</c:v>
                </c:pt>
                <c:pt idx="24646">
                  <c:v>1.470362E-7</c:v>
                </c:pt>
                <c:pt idx="24647">
                  <c:v>1.470424E-7</c:v>
                </c:pt>
                <c:pt idx="24648">
                  <c:v>1.4704870000000001E-7</c:v>
                </c:pt>
                <c:pt idx="24649">
                  <c:v>1.470549E-7</c:v>
                </c:pt>
                <c:pt idx="24650">
                  <c:v>1.4706120000000001E-7</c:v>
                </c:pt>
                <c:pt idx="24651">
                  <c:v>1.470674E-7</c:v>
                </c:pt>
                <c:pt idx="24652">
                  <c:v>1.4707370000000001E-7</c:v>
                </c:pt>
                <c:pt idx="24653">
                  <c:v>1.470799E-7</c:v>
                </c:pt>
                <c:pt idx="24654">
                  <c:v>1.4708620000000001E-7</c:v>
                </c:pt>
                <c:pt idx="24655">
                  <c:v>1.470924E-7</c:v>
                </c:pt>
                <c:pt idx="24656">
                  <c:v>1.4709870000000001E-7</c:v>
                </c:pt>
                <c:pt idx="24657">
                  <c:v>1.471049E-7</c:v>
                </c:pt>
                <c:pt idx="24658">
                  <c:v>1.4711120000000001E-7</c:v>
                </c:pt>
                <c:pt idx="24659">
                  <c:v>1.471174E-7</c:v>
                </c:pt>
                <c:pt idx="24660">
                  <c:v>1.4712370000000001E-7</c:v>
                </c:pt>
                <c:pt idx="24661">
                  <c:v>1.471299E-7</c:v>
                </c:pt>
                <c:pt idx="24662">
                  <c:v>1.4713620000000001E-7</c:v>
                </c:pt>
                <c:pt idx="24663">
                  <c:v>1.471424E-7</c:v>
                </c:pt>
                <c:pt idx="24664">
                  <c:v>1.4714870000000001E-7</c:v>
                </c:pt>
                <c:pt idx="24665">
                  <c:v>1.471549E-7</c:v>
                </c:pt>
                <c:pt idx="24666">
                  <c:v>1.4716119999999999E-7</c:v>
                </c:pt>
                <c:pt idx="24667">
                  <c:v>1.4716740000000001E-7</c:v>
                </c:pt>
                <c:pt idx="24668">
                  <c:v>1.4717369999999999E-7</c:v>
                </c:pt>
                <c:pt idx="24669">
                  <c:v>1.4717990000000001E-7</c:v>
                </c:pt>
                <c:pt idx="24670">
                  <c:v>1.4718619999999999E-7</c:v>
                </c:pt>
                <c:pt idx="24671">
                  <c:v>1.4719240000000001E-7</c:v>
                </c:pt>
                <c:pt idx="24672">
                  <c:v>1.4719869999999999E-7</c:v>
                </c:pt>
                <c:pt idx="24673">
                  <c:v>1.4720490000000001E-7</c:v>
                </c:pt>
                <c:pt idx="24674">
                  <c:v>1.4721119999999999E-7</c:v>
                </c:pt>
                <c:pt idx="24675">
                  <c:v>1.4721740000000001E-7</c:v>
                </c:pt>
                <c:pt idx="24676">
                  <c:v>1.4722369999999999E-7</c:v>
                </c:pt>
                <c:pt idx="24677">
                  <c:v>1.4722990000000001E-7</c:v>
                </c:pt>
                <c:pt idx="24678">
                  <c:v>1.4723619999999999E-7</c:v>
                </c:pt>
                <c:pt idx="24679">
                  <c:v>1.4724240000000001E-7</c:v>
                </c:pt>
                <c:pt idx="24680">
                  <c:v>1.4724869999999999E-7</c:v>
                </c:pt>
                <c:pt idx="24681">
                  <c:v>1.4725490000000001E-7</c:v>
                </c:pt>
                <c:pt idx="24682">
                  <c:v>1.472612E-7</c:v>
                </c:pt>
                <c:pt idx="24683">
                  <c:v>1.4726740000000001E-7</c:v>
                </c:pt>
                <c:pt idx="24684">
                  <c:v>1.472737E-7</c:v>
                </c:pt>
                <c:pt idx="24685">
                  <c:v>1.4727989999999999E-7</c:v>
                </c:pt>
                <c:pt idx="24686">
                  <c:v>1.472862E-7</c:v>
                </c:pt>
                <c:pt idx="24687">
                  <c:v>1.4729239999999999E-7</c:v>
                </c:pt>
                <c:pt idx="24688">
                  <c:v>1.472987E-7</c:v>
                </c:pt>
                <c:pt idx="24689">
                  <c:v>1.4730489999999999E-7</c:v>
                </c:pt>
                <c:pt idx="24690">
                  <c:v>1.473112E-7</c:v>
                </c:pt>
                <c:pt idx="24691">
                  <c:v>1.4731739999999999E-7</c:v>
                </c:pt>
                <c:pt idx="24692">
                  <c:v>1.473237E-7</c:v>
                </c:pt>
                <c:pt idx="24693">
                  <c:v>1.4732989999999999E-7</c:v>
                </c:pt>
                <c:pt idx="24694">
                  <c:v>1.473362E-7</c:v>
                </c:pt>
                <c:pt idx="24695">
                  <c:v>1.4734239999999999E-7</c:v>
                </c:pt>
                <c:pt idx="24696">
                  <c:v>1.473487E-7</c:v>
                </c:pt>
                <c:pt idx="24697">
                  <c:v>1.4735489999999999E-7</c:v>
                </c:pt>
                <c:pt idx="24698">
                  <c:v>1.473612E-7</c:v>
                </c:pt>
                <c:pt idx="24699">
                  <c:v>1.4736739999999999E-7</c:v>
                </c:pt>
                <c:pt idx="24700">
                  <c:v>1.473737E-7</c:v>
                </c:pt>
                <c:pt idx="24701">
                  <c:v>1.4737989999999999E-7</c:v>
                </c:pt>
                <c:pt idx="24702">
                  <c:v>1.473862E-7</c:v>
                </c:pt>
                <c:pt idx="24703">
                  <c:v>1.473924E-7</c:v>
                </c:pt>
                <c:pt idx="24704">
                  <c:v>1.4739870000000001E-7</c:v>
                </c:pt>
                <c:pt idx="24705">
                  <c:v>1.474049E-7</c:v>
                </c:pt>
                <c:pt idx="24706">
                  <c:v>1.4741120000000001E-7</c:v>
                </c:pt>
                <c:pt idx="24707">
                  <c:v>1.474174E-7</c:v>
                </c:pt>
                <c:pt idx="24708">
                  <c:v>1.4742370000000001E-7</c:v>
                </c:pt>
                <c:pt idx="24709">
                  <c:v>1.474299E-7</c:v>
                </c:pt>
                <c:pt idx="24710">
                  <c:v>1.4743620000000001E-7</c:v>
                </c:pt>
                <c:pt idx="24711">
                  <c:v>1.474424E-7</c:v>
                </c:pt>
                <c:pt idx="24712">
                  <c:v>1.4744870000000001E-7</c:v>
                </c:pt>
                <c:pt idx="24713">
                  <c:v>1.474549E-7</c:v>
                </c:pt>
                <c:pt idx="24714">
                  <c:v>1.4746120000000001E-7</c:v>
                </c:pt>
                <c:pt idx="24715">
                  <c:v>1.474674E-7</c:v>
                </c:pt>
                <c:pt idx="24716">
                  <c:v>1.4747370000000001E-7</c:v>
                </c:pt>
                <c:pt idx="24717">
                  <c:v>1.474799E-7</c:v>
                </c:pt>
                <c:pt idx="24718">
                  <c:v>1.4748620000000001E-7</c:v>
                </c:pt>
                <c:pt idx="24719">
                  <c:v>1.474924E-7</c:v>
                </c:pt>
                <c:pt idx="24720">
                  <c:v>1.4749870000000001E-7</c:v>
                </c:pt>
                <c:pt idx="24721">
                  <c:v>1.475049E-7</c:v>
                </c:pt>
                <c:pt idx="24722">
                  <c:v>1.4751119999999999E-7</c:v>
                </c:pt>
                <c:pt idx="24723">
                  <c:v>1.4751740000000001E-7</c:v>
                </c:pt>
                <c:pt idx="24724">
                  <c:v>1.4752369999999999E-7</c:v>
                </c:pt>
                <c:pt idx="24725">
                  <c:v>1.4752990000000001E-7</c:v>
                </c:pt>
                <c:pt idx="24726">
                  <c:v>1.4753619999999999E-7</c:v>
                </c:pt>
                <c:pt idx="24727">
                  <c:v>1.4754240000000001E-7</c:v>
                </c:pt>
                <c:pt idx="24728">
                  <c:v>1.4754869999999999E-7</c:v>
                </c:pt>
                <c:pt idx="24729">
                  <c:v>1.4755490000000001E-7</c:v>
                </c:pt>
                <c:pt idx="24730">
                  <c:v>1.4756119999999999E-7</c:v>
                </c:pt>
                <c:pt idx="24731">
                  <c:v>1.4756740000000001E-7</c:v>
                </c:pt>
                <c:pt idx="24732">
                  <c:v>1.4757369999999999E-7</c:v>
                </c:pt>
                <c:pt idx="24733">
                  <c:v>1.4757990000000001E-7</c:v>
                </c:pt>
                <c:pt idx="24734">
                  <c:v>1.4758619999999999E-7</c:v>
                </c:pt>
                <c:pt idx="24735">
                  <c:v>1.4759240000000001E-7</c:v>
                </c:pt>
                <c:pt idx="24736">
                  <c:v>1.4759869999999999E-7</c:v>
                </c:pt>
                <c:pt idx="24737">
                  <c:v>1.4760490000000001E-7</c:v>
                </c:pt>
                <c:pt idx="24738">
                  <c:v>1.476112E-7</c:v>
                </c:pt>
                <c:pt idx="24739">
                  <c:v>1.4761740000000001E-7</c:v>
                </c:pt>
                <c:pt idx="24740">
                  <c:v>1.476237E-7</c:v>
                </c:pt>
                <c:pt idx="24741">
                  <c:v>1.4762989999999999E-7</c:v>
                </c:pt>
                <c:pt idx="24742">
                  <c:v>1.476362E-7</c:v>
                </c:pt>
                <c:pt idx="24743">
                  <c:v>1.4764239999999999E-7</c:v>
                </c:pt>
                <c:pt idx="24744">
                  <c:v>1.476487E-7</c:v>
                </c:pt>
                <c:pt idx="24745">
                  <c:v>1.4765489999999999E-7</c:v>
                </c:pt>
                <c:pt idx="24746">
                  <c:v>1.476612E-7</c:v>
                </c:pt>
                <c:pt idx="24747">
                  <c:v>1.4766739999999999E-7</c:v>
                </c:pt>
                <c:pt idx="24748">
                  <c:v>1.476737E-7</c:v>
                </c:pt>
                <c:pt idx="24749">
                  <c:v>1.4767989999999999E-7</c:v>
                </c:pt>
                <c:pt idx="24750">
                  <c:v>1.476862E-7</c:v>
                </c:pt>
                <c:pt idx="24751">
                  <c:v>1.4769239999999999E-7</c:v>
                </c:pt>
                <c:pt idx="24752">
                  <c:v>1.476987E-7</c:v>
                </c:pt>
                <c:pt idx="24753">
                  <c:v>1.4770489999999999E-7</c:v>
                </c:pt>
                <c:pt idx="24754">
                  <c:v>1.477112E-7</c:v>
                </c:pt>
                <c:pt idx="24755">
                  <c:v>1.4771739999999999E-7</c:v>
                </c:pt>
                <c:pt idx="24756">
                  <c:v>1.477237E-7</c:v>
                </c:pt>
                <c:pt idx="24757">
                  <c:v>1.4772989999999999E-7</c:v>
                </c:pt>
                <c:pt idx="24758">
                  <c:v>1.477362E-7</c:v>
                </c:pt>
                <c:pt idx="24759">
                  <c:v>1.477424E-7</c:v>
                </c:pt>
                <c:pt idx="24760">
                  <c:v>1.4774870000000001E-7</c:v>
                </c:pt>
                <c:pt idx="24761">
                  <c:v>1.477549E-7</c:v>
                </c:pt>
                <c:pt idx="24762">
                  <c:v>1.4776120000000001E-7</c:v>
                </c:pt>
                <c:pt idx="24763">
                  <c:v>1.477674E-7</c:v>
                </c:pt>
                <c:pt idx="24764">
                  <c:v>1.4777370000000001E-7</c:v>
                </c:pt>
                <c:pt idx="24765">
                  <c:v>1.477799E-7</c:v>
                </c:pt>
                <c:pt idx="24766">
                  <c:v>1.4778620000000001E-7</c:v>
                </c:pt>
                <c:pt idx="24767">
                  <c:v>1.477924E-7</c:v>
                </c:pt>
                <c:pt idx="24768">
                  <c:v>1.4779870000000001E-7</c:v>
                </c:pt>
                <c:pt idx="24769">
                  <c:v>1.478049E-7</c:v>
                </c:pt>
                <c:pt idx="24770">
                  <c:v>1.4781120000000001E-7</c:v>
                </c:pt>
                <c:pt idx="24771">
                  <c:v>1.478174E-7</c:v>
                </c:pt>
                <c:pt idx="24772">
                  <c:v>1.4782370000000001E-7</c:v>
                </c:pt>
                <c:pt idx="24773">
                  <c:v>1.478299E-7</c:v>
                </c:pt>
                <c:pt idx="24774">
                  <c:v>1.4783620000000001E-7</c:v>
                </c:pt>
                <c:pt idx="24775">
                  <c:v>1.478424E-7</c:v>
                </c:pt>
                <c:pt idx="24776">
                  <c:v>1.4784870000000001E-7</c:v>
                </c:pt>
                <c:pt idx="24777">
                  <c:v>1.478549E-7</c:v>
                </c:pt>
                <c:pt idx="24778">
                  <c:v>1.4786119999999999E-7</c:v>
                </c:pt>
                <c:pt idx="24779">
                  <c:v>1.478674E-7</c:v>
                </c:pt>
                <c:pt idx="24780">
                  <c:v>1.4787369999999999E-7</c:v>
                </c:pt>
                <c:pt idx="24781">
                  <c:v>1.4787990000000001E-7</c:v>
                </c:pt>
                <c:pt idx="24782">
                  <c:v>1.4788619999999999E-7</c:v>
                </c:pt>
                <c:pt idx="24783">
                  <c:v>1.4789240000000001E-7</c:v>
                </c:pt>
                <c:pt idx="24784">
                  <c:v>1.4789869999999999E-7</c:v>
                </c:pt>
                <c:pt idx="24785">
                  <c:v>1.4790490000000001E-7</c:v>
                </c:pt>
                <c:pt idx="24786">
                  <c:v>1.4791119999999999E-7</c:v>
                </c:pt>
                <c:pt idx="24787">
                  <c:v>1.4791740000000001E-7</c:v>
                </c:pt>
                <c:pt idx="24788">
                  <c:v>1.4792369999999999E-7</c:v>
                </c:pt>
                <c:pt idx="24789">
                  <c:v>1.4792990000000001E-7</c:v>
                </c:pt>
                <c:pt idx="24790">
                  <c:v>1.4793619999999999E-7</c:v>
                </c:pt>
                <c:pt idx="24791">
                  <c:v>1.4794240000000001E-7</c:v>
                </c:pt>
                <c:pt idx="24792">
                  <c:v>1.4794869999999999E-7</c:v>
                </c:pt>
                <c:pt idx="24793">
                  <c:v>1.4795490000000001E-7</c:v>
                </c:pt>
                <c:pt idx="24794">
                  <c:v>1.4796119999999999E-7</c:v>
                </c:pt>
                <c:pt idx="24795">
                  <c:v>1.4796740000000001E-7</c:v>
                </c:pt>
                <c:pt idx="24796">
                  <c:v>1.479737E-7</c:v>
                </c:pt>
                <c:pt idx="24797">
                  <c:v>1.4797989999999999E-7</c:v>
                </c:pt>
                <c:pt idx="24798">
                  <c:v>1.479862E-7</c:v>
                </c:pt>
                <c:pt idx="24799">
                  <c:v>1.4799239999999999E-7</c:v>
                </c:pt>
                <c:pt idx="24800">
                  <c:v>1.479987E-7</c:v>
                </c:pt>
                <c:pt idx="24801">
                  <c:v>1.4800489999999999E-7</c:v>
                </c:pt>
                <c:pt idx="24802">
                  <c:v>1.480112E-7</c:v>
                </c:pt>
                <c:pt idx="24803">
                  <c:v>1.4801739999999999E-7</c:v>
                </c:pt>
                <c:pt idx="24804">
                  <c:v>1.480237E-7</c:v>
                </c:pt>
                <c:pt idx="24805">
                  <c:v>1.4802989999999999E-7</c:v>
                </c:pt>
                <c:pt idx="24806">
                  <c:v>1.480362E-7</c:v>
                </c:pt>
                <c:pt idx="24807">
                  <c:v>1.4804239999999999E-7</c:v>
                </c:pt>
                <c:pt idx="24808">
                  <c:v>1.480487E-7</c:v>
                </c:pt>
                <c:pt idx="24809">
                  <c:v>1.4805489999999999E-7</c:v>
                </c:pt>
                <c:pt idx="24810">
                  <c:v>1.480612E-7</c:v>
                </c:pt>
                <c:pt idx="24811">
                  <c:v>1.4806739999999999E-7</c:v>
                </c:pt>
                <c:pt idx="24812">
                  <c:v>1.480737E-7</c:v>
                </c:pt>
                <c:pt idx="24813">
                  <c:v>1.4807989999999999E-7</c:v>
                </c:pt>
                <c:pt idx="24814">
                  <c:v>1.480862E-7</c:v>
                </c:pt>
                <c:pt idx="24815">
                  <c:v>1.480924E-7</c:v>
                </c:pt>
                <c:pt idx="24816">
                  <c:v>1.4809870000000001E-7</c:v>
                </c:pt>
                <c:pt idx="24817">
                  <c:v>1.481049E-7</c:v>
                </c:pt>
                <c:pt idx="24818">
                  <c:v>1.4811120000000001E-7</c:v>
                </c:pt>
                <c:pt idx="24819">
                  <c:v>1.481174E-7</c:v>
                </c:pt>
                <c:pt idx="24820">
                  <c:v>1.4812370000000001E-7</c:v>
                </c:pt>
                <c:pt idx="24821">
                  <c:v>1.481299E-7</c:v>
                </c:pt>
                <c:pt idx="24822">
                  <c:v>1.4813620000000001E-7</c:v>
                </c:pt>
                <c:pt idx="24823">
                  <c:v>1.481424E-7</c:v>
                </c:pt>
                <c:pt idx="24824">
                  <c:v>1.4814870000000001E-7</c:v>
                </c:pt>
                <c:pt idx="24825">
                  <c:v>1.481549E-7</c:v>
                </c:pt>
                <c:pt idx="24826">
                  <c:v>1.4816120000000001E-7</c:v>
                </c:pt>
                <c:pt idx="24827">
                  <c:v>1.481674E-7</c:v>
                </c:pt>
                <c:pt idx="24828">
                  <c:v>1.4817370000000001E-7</c:v>
                </c:pt>
                <c:pt idx="24829">
                  <c:v>1.481799E-7</c:v>
                </c:pt>
                <c:pt idx="24830">
                  <c:v>1.4818620000000001E-7</c:v>
                </c:pt>
                <c:pt idx="24831">
                  <c:v>1.481924E-7</c:v>
                </c:pt>
                <c:pt idx="24832">
                  <c:v>1.4819870000000001E-7</c:v>
                </c:pt>
                <c:pt idx="24833">
                  <c:v>1.482049E-7</c:v>
                </c:pt>
                <c:pt idx="24834">
                  <c:v>1.4821119999999999E-7</c:v>
                </c:pt>
                <c:pt idx="24835">
                  <c:v>1.482174E-7</c:v>
                </c:pt>
                <c:pt idx="24836">
                  <c:v>1.4822369999999999E-7</c:v>
                </c:pt>
                <c:pt idx="24837">
                  <c:v>1.4822990000000001E-7</c:v>
                </c:pt>
                <c:pt idx="24838">
                  <c:v>1.4823619999999999E-7</c:v>
                </c:pt>
                <c:pt idx="24839">
                  <c:v>1.4824240000000001E-7</c:v>
                </c:pt>
                <c:pt idx="24840">
                  <c:v>1.4824869999999999E-7</c:v>
                </c:pt>
                <c:pt idx="24841">
                  <c:v>1.4825490000000001E-7</c:v>
                </c:pt>
                <c:pt idx="24842">
                  <c:v>1.4826119999999999E-7</c:v>
                </c:pt>
                <c:pt idx="24843">
                  <c:v>1.4826740000000001E-7</c:v>
                </c:pt>
                <c:pt idx="24844">
                  <c:v>1.4827369999999999E-7</c:v>
                </c:pt>
                <c:pt idx="24845">
                  <c:v>1.4827990000000001E-7</c:v>
                </c:pt>
                <c:pt idx="24846">
                  <c:v>1.4828619999999999E-7</c:v>
                </c:pt>
                <c:pt idx="24847">
                  <c:v>1.4829240000000001E-7</c:v>
                </c:pt>
                <c:pt idx="24848">
                  <c:v>1.4829869999999999E-7</c:v>
                </c:pt>
                <c:pt idx="24849">
                  <c:v>1.4830490000000001E-7</c:v>
                </c:pt>
                <c:pt idx="24850">
                  <c:v>1.4831119999999999E-7</c:v>
                </c:pt>
                <c:pt idx="24851">
                  <c:v>1.4831740000000001E-7</c:v>
                </c:pt>
                <c:pt idx="24852">
                  <c:v>1.483237E-7</c:v>
                </c:pt>
                <c:pt idx="24853">
                  <c:v>1.4832990000000001E-7</c:v>
                </c:pt>
                <c:pt idx="24854">
                  <c:v>1.483362E-7</c:v>
                </c:pt>
                <c:pt idx="24855">
                  <c:v>1.4834239999999999E-7</c:v>
                </c:pt>
                <c:pt idx="24856">
                  <c:v>1.483487E-7</c:v>
                </c:pt>
                <c:pt idx="24857">
                  <c:v>1.4835489999999999E-7</c:v>
                </c:pt>
                <c:pt idx="24858">
                  <c:v>1.483612E-7</c:v>
                </c:pt>
                <c:pt idx="24859">
                  <c:v>1.4836739999999999E-7</c:v>
                </c:pt>
                <c:pt idx="24860">
                  <c:v>1.483737E-7</c:v>
                </c:pt>
                <c:pt idx="24861">
                  <c:v>1.4837989999999999E-7</c:v>
                </c:pt>
                <c:pt idx="24862">
                  <c:v>1.483862E-7</c:v>
                </c:pt>
                <c:pt idx="24863">
                  <c:v>1.4839239999999999E-7</c:v>
                </c:pt>
                <c:pt idx="24864">
                  <c:v>1.483987E-7</c:v>
                </c:pt>
                <c:pt idx="24865">
                  <c:v>1.4840489999999999E-7</c:v>
                </c:pt>
                <c:pt idx="24866">
                  <c:v>1.484112E-7</c:v>
                </c:pt>
                <c:pt idx="24867">
                  <c:v>1.4841739999999999E-7</c:v>
                </c:pt>
                <c:pt idx="24868">
                  <c:v>1.484237E-7</c:v>
                </c:pt>
                <c:pt idx="24869">
                  <c:v>1.4842989999999999E-7</c:v>
                </c:pt>
                <c:pt idx="24870">
                  <c:v>1.484362E-7</c:v>
                </c:pt>
                <c:pt idx="24871">
                  <c:v>1.484424E-7</c:v>
                </c:pt>
                <c:pt idx="24872">
                  <c:v>1.484487E-7</c:v>
                </c:pt>
                <c:pt idx="24873">
                  <c:v>1.484549E-7</c:v>
                </c:pt>
                <c:pt idx="24874">
                  <c:v>1.4846120000000001E-7</c:v>
                </c:pt>
                <c:pt idx="24875">
                  <c:v>1.484674E-7</c:v>
                </c:pt>
                <c:pt idx="24876">
                  <c:v>1.4847370000000001E-7</c:v>
                </c:pt>
                <c:pt idx="24877">
                  <c:v>1.484799E-7</c:v>
                </c:pt>
                <c:pt idx="24878">
                  <c:v>1.4848620000000001E-7</c:v>
                </c:pt>
                <c:pt idx="24879">
                  <c:v>1.484924E-7</c:v>
                </c:pt>
                <c:pt idx="24880">
                  <c:v>1.4849870000000001E-7</c:v>
                </c:pt>
                <c:pt idx="24881">
                  <c:v>1.485049E-7</c:v>
                </c:pt>
                <c:pt idx="24882">
                  <c:v>1.4851120000000001E-7</c:v>
                </c:pt>
                <c:pt idx="24883">
                  <c:v>1.485174E-7</c:v>
                </c:pt>
                <c:pt idx="24884">
                  <c:v>1.4852370000000001E-7</c:v>
                </c:pt>
                <c:pt idx="24885">
                  <c:v>1.485299E-7</c:v>
                </c:pt>
                <c:pt idx="24886">
                  <c:v>1.4853620000000001E-7</c:v>
                </c:pt>
                <c:pt idx="24887">
                  <c:v>1.485424E-7</c:v>
                </c:pt>
                <c:pt idx="24888">
                  <c:v>1.4854870000000001E-7</c:v>
                </c:pt>
                <c:pt idx="24889">
                  <c:v>1.485549E-7</c:v>
                </c:pt>
                <c:pt idx="24890">
                  <c:v>1.4856119999999999E-7</c:v>
                </c:pt>
                <c:pt idx="24891">
                  <c:v>1.485674E-7</c:v>
                </c:pt>
                <c:pt idx="24892">
                  <c:v>1.4857369999999999E-7</c:v>
                </c:pt>
                <c:pt idx="24893">
                  <c:v>1.4857990000000001E-7</c:v>
                </c:pt>
                <c:pt idx="24894">
                  <c:v>1.4858619999999999E-7</c:v>
                </c:pt>
                <c:pt idx="24895">
                  <c:v>1.4859240000000001E-7</c:v>
                </c:pt>
                <c:pt idx="24896">
                  <c:v>1.4859869999999999E-7</c:v>
                </c:pt>
                <c:pt idx="24897">
                  <c:v>1.4860490000000001E-7</c:v>
                </c:pt>
                <c:pt idx="24898">
                  <c:v>1.4861119999999999E-7</c:v>
                </c:pt>
                <c:pt idx="24899">
                  <c:v>1.4861740000000001E-7</c:v>
                </c:pt>
                <c:pt idx="24900">
                  <c:v>1.4862369999999999E-7</c:v>
                </c:pt>
                <c:pt idx="24901">
                  <c:v>1.4862990000000001E-7</c:v>
                </c:pt>
                <c:pt idx="24902">
                  <c:v>1.4863619999999999E-7</c:v>
                </c:pt>
                <c:pt idx="24903">
                  <c:v>1.4864240000000001E-7</c:v>
                </c:pt>
                <c:pt idx="24904">
                  <c:v>1.4864869999999999E-7</c:v>
                </c:pt>
                <c:pt idx="24905">
                  <c:v>1.4865490000000001E-7</c:v>
                </c:pt>
                <c:pt idx="24906">
                  <c:v>1.4866119999999999E-7</c:v>
                </c:pt>
                <c:pt idx="24907">
                  <c:v>1.4866740000000001E-7</c:v>
                </c:pt>
                <c:pt idx="24908">
                  <c:v>1.486737E-7</c:v>
                </c:pt>
                <c:pt idx="24909">
                  <c:v>1.4867990000000001E-7</c:v>
                </c:pt>
                <c:pt idx="24910">
                  <c:v>1.486862E-7</c:v>
                </c:pt>
                <c:pt idx="24911">
                  <c:v>1.4869239999999999E-7</c:v>
                </c:pt>
                <c:pt idx="24912">
                  <c:v>1.486987E-7</c:v>
                </c:pt>
                <c:pt idx="24913">
                  <c:v>1.4870489999999999E-7</c:v>
                </c:pt>
                <c:pt idx="24914">
                  <c:v>1.487112E-7</c:v>
                </c:pt>
                <c:pt idx="24915">
                  <c:v>1.4871739999999999E-7</c:v>
                </c:pt>
                <c:pt idx="24916">
                  <c:v>1.487237E-7</c:v>
                </c:pt>
                <c:pt idx="24917">
                  <c:v>1.4872989999999999E-7</c:v>
                </c:pt>
                <c:pt idx="24918">
                  <c:v>1.487362E-7</c:v>
                </c:pt>
                <c:pt idx="24919">
                  <c:v>1.4874239999999999E-7</c:v>
                </c:pt>
                <c:pt idx="24920">
                  <c:v>1.487487E-7</c:v>
                </c:pt>
                <c:pt idx="24921">
                  <c:v>1.4875489999999999E-7</c:v>
                </c:pt>
                <c:pt idx="24922">
                  <c:v>1.487612E-7</c:v>
                </c:pt>
                <c:pt idx="24923">
                  <c:v>1.4876739999999999E-7</c:v>
                </c:pt>
                <c:pt idx="24924">
                  <c:v>1.487737E-7</c:v>
                </c:pt>
                <c:pt idx="24925">
                  <c:v>1.4877989999999999E-7</c:v>
                </c:pt>
                <c:pt idx="24926">
                  <c:v>1.487862E-7</c:v>
                </c:pt>
                <c:pt idx="24927">
                  <c:v>1.487924E-7</c:v>
                </c:pt>
                <c:pt idx="24928">
                  <c:v>1.487987E-7</c:v>
                </c:pt>
                <c:pt idx="24929">
                  <c:v>1.488049E-7</c:v>
                </c:pt>
                <c:pt idx="24930">
                  <c:v>1.4881120000000001E-7</c:v>
                </c:pt>
                <c:pt idx="24931">
                  <c:v>1.488174E-7</c:v>
                </c:pt>
                <c:pt idx="24932">
                  <c:v>1.4882370000000001E-7</c:v>
                </c:pt>
                <c:pt idx="24933">
                  <c:v>1.488299E-7</c:v>
                </c:pt>
                <c:pt idx="24934">
                  <c:v>1.4883620000000001E-7</c:v>
                </c:pt>
                <c:pt idx="24935">
                  <c:v>1.488424E-7</c:v>
                </c:pt>
                <c:pt idx="24936">
                  <c:v>1.4884870000000001E-7</c:v>
                </c:pt>
                <c:pt idx="24937">
                  <c:v>1.488549E-7</c:v>
                </c:pt>
                <c:pt idx="24938">
                  <c:v>1.4886120000000001E-7</c:v>
                </c:pt>
                <c:pt idx="24939">
                  <c:v>1.488674E-7</c:v>
                </c:pt>
                <c:pt idx="24940">
                  <c:v>1.4887370000000001E-7</c:v>
                </c:pt>
                <c:pt idx="24941">
                  <c:v>1.488799E-7</c:v>
                </c:pt>
                <c:pt idx="24942">
                  <c:v>1.4888620000000001E-7</c:v>
                </c:pt>
                <c:pt idx="24943">
                  <c:v>1.488924E-7</c:v>
                </c:pt>
                <c:pt idx="24944">
                  <c:v>1.4889870000000001E-7</c:v>
                </c:pt>
                <c:pt idx="24945">
                  <c:v>1.489049E-7</c:v>
                </c:pt>
                <c:pt idx="24946">
                  <c:v>1.4891119999999999E-7</c:v>
                </c:pt>
                <c:pt idx="24947">
                  <c:v>1.489174E-7</c:v>
                </c:pt>
                <c:pt idx="24948">
                  <c:v>1.4892369999999999E-7</c:v>
                </c:pt>
                <c:pt idx="24949">
                  <c:v>1.4892990000000001E-7</c:v>
                </c:pt>
                <c:pt idx="24950">
                  <c:v>1.4893619999999999E-7</c:v>
                </c:pt>
                <c:pt idx="24951">
                  <c:v>1.4894240000000001E-7</c:v>
                </c:pt>
                <c:pt idx="24952">
                  <c:v>1.4894869999999999E-7</c:v>
                </c:pt>
                <c:pt idx="24953">
                  <c:v>1.4895490000000001E-7</c:v>
                </c:pt>
                <c:pt idx="24954">
                  <c:v>1.4896119999999999E-7</c:v>
                </c:pt>
                <c:pt idx="24955">
                  <c:v>1.4896740000000001E-7</c:v>
                </c:pt>
                <c:pt idx="24956">
                  <c:v>1.4897369999999999E-7</c:v>
                </c:pt>
                <c:pt idx="24957">
                  <c:v>1.4897990000000001E-7</c:v>
                </c:pt>
                <c:pt idx="24958">
                  <c:v>1.4898619999999999E-7</c:v>
                </c:pt>
                <c:pt idx="24959">
                  <c:v>1.4899240000000001E-7</c:v>
                </c:pt>
                <c:pt idx="24960">
                  <c:v>1.4899869999999999E-7</c:v>
                </c:pt>
                <c:pt idx="24961">
                  <c:v>1.4900490000000001E-7</c:v>
                </c:pt>
                <c:pt idx="24962">
                  <c:v>1.4901119999999999E-7</c:v>
                </c:pt>
                <c:pt idx="24963">
                  <c:v>1.4901740000000001E-7</c:v>
                </c:pt>
                <c:pt idx="24964">
                  <c:v>1.490237E-7</c:v>
                </c:pt>
                <c:pt idx="24965">
                  <c:v>1.4902990000000001E-7</c:v>
                </c:pt>
                <c:pt idx="24966">
                  <c:v>1.490362E-7</c:v>
                </c:pt>
                <c:pt idx="24967">
                  <c:v>1.4904239999999999E-7</c:v>
                </c:pt>
                <c:pt idx="24968">
                  <c:v>1.490487E-7</c:v>
                </c:pt>
                <c:pt idx="24969">
                  <c:v>1.4905489999999999E-7</c:v>
                </c:pt>
                <c:pt idx="24970">
                  <c:v>1.490612E-7</c:v>
                </c:pt>
                <c:pt idx="24971">
                  <c:v>1.4906739999999999E-7</c:v>
                </c:pt>
                <c:pt idx="24972">
                  <c:v>1.490737E-7</c:v>
                </c:pt>
                <c:pt idx="24973">
                  <c:v>1.4907989999999999E-7</c:v>
                </c:pt>
                <c:pt idx="24974">
                  <c:v>1.490862E-7</c:v>
                </c:pt>
                <c:pt idx="24975">
                  <c:v>1.4909239999999999E-7</c:v>
                </c:pt>
                <c:pt idx="24976">
                  <c:v>1.490987E-7</c:v>
                </c:pt>
                <c:pt idx="24977">
                  <c:v>1.4910489999999999E-7</c:v>
                </c:pt>
                <c:pt idx="24978">
                  <c:v>1.491112E-7</c:v>
                </c:pt>
                <c:pt idx="24979">
                  <c:v>1.4911739999999999E-7</c:v>
                </c:pt>
                <c:pt idx="24980">
                  <c:v>1.491237E-7</c:v>
                </c:pt>
                <c:pt idx="24981">
                  <c:v>1.4912989999999999E-7</c:v>
                </c:pt>
                <c:pt idx="24982">
                  <c:v>1.491362E-7</c:v>
                </c:pt>
                <c:pt idx="24983">
                  <c:v>1.4914239999999999E-7</c:v>
                </c:pt>
                <c:pt idx="24984">
                  <c:v>1.491487E-7</c:v>
                </c:pt>
                <c:pt idx="24985">
                  <c:v>1.491549E-7</c:v>
                </c:pt>
                <c:pt idx="24986">
                  <c:v>1.4916120000000001E-7</c:v>
                </c:pt>
                <c:pt idx="24987">
                  <c:v>1.491674E-7</c:v>
                </c:pt>
                <c:pt idx="24988">
                  <c:v>1.4917370000000001E-7</c:v>
                </c:pt>
                <c:pt idx="24989">
                  <c:v>1.491799E-7</c:v>
                </c:pt>
                <c:pt idx="24990">
                  <c:v>1.4918620000000001E-7</c:v>
                </c:pt>
                <c:pt idx="24991">
                  <c:v>1.491924E-7</c:v>
                </c:pt>
                <c:pt idx="24992">
                  <c:v>1.4919870000000001E-7</c:v>
                </c:pt>
                <c:pt idx="24993">
                  <c:v>1.492049E-7</c:v>
                </c:pt>
                <c:pt idx="24994">
                  <c:v>1.4921120000000001E-7</c:v>
                </c:pt>
                <c:pt idx="24995">
                  <c:v>1.492174E-7</c:v>
                </c:pt>
                <c:pt idx="24996">
                  <c:v>1.4922370000000001E-7</c:v>
                </c:pt>
                <c:pt idx="24997">
                  <c:v>1.492299E-7</c:v>
                </c:pt>
                <c:pt idx="24998">
                  <c:v>1.4923620000000001E-7</c:v>
                </c:pt>
                <c:pt idx="24999">
                  <c:v>1.492424E-7</c:v>
                </c:pt>
                <c:pt idx="25000">
                  <c:v>1.4924870000000001E-7</c:v>
                </c:pt>
                <c:pt idx="25001">
                  <c:v>1.492549E-7</c:v>
                </c:pt>
                <c:pt idx="25002">
                  <c:v>1.4926120000000001E-7</c:v>
                </c:pt>
                <c:pt idx="25003">
                  <c:v>1.492674E-7</c:v>
                </c:pt>
                <c:pt idx="25004">
                  <c:v>1.4927369999999999E-7</c:v>
                </c:pt>
                <c:pt idx="25005">
                  <c:v>1.4927990000000001E-7</c:v>
                </c:pt>
                <c:pt idx="25006">
                  <c:v>1.4928619999999999E-7</c:v>
                </c:pt>
                <c:pt idx="25007">
                  <c:v>1.4929240000000001E-7</c:v>
                </c:pt>
                <c:pt idx="25008">
                  <c:v>1.4929869999999999E-7</c:v>
                </c:pt>
                <c:pt idx="25009">
                  <c:v>1.4930490000000001E-7</c:v>
                </c:pt>
                <c:pt idx="25010">
                  <c:v>1.4931119999999999E-7</c:v>
                </c:pt>
                <c:pt idx="25011">
                  <c:v>1.4931740000000001E-7</c:v>
                </c:pt>
                <c:pt idx="25012">
                  <c:v>1.4932369999999999E-7</c:v>
                </c:pt>
                <c:pt idx="25013">
                  <c:v>1.4932990000000001E-7</c:v>
                </c:pt>
                <c:pt idx="25014">
                  <c:v>1.4933619999999999E-7</c:v>
                </c:pt>
                <c:pt idx="25015">
                  <c:v>1.4934240000000001E-7</c:v>
                </c:pt>
                <c:pt idx="25016">
                  <c:v>1.4934869999999999E-7</c:v>
                </c:pt>
                <c:pt idx="25017">
                  <c:v>1.4935490000000001E-7</c:v>
                </c:pt>
                <c:pt idx="25018">
                  <c:v>1.4936119999999999E-7</c:v>
                </c:pt>
                <c:pt idx="25019">
                  <c:v>1.4936740000000001E-7</c:v>
                </c:pt>
                <c:pt idx="25020">
                  <c:v>1.493737E-7</c:v>
                </c:pt>
                <c:pt idx="25021">
                  <c:v>1.4937990000000001E-7</c:v>
                </c:pt>
                <c:pt idx="25022">
                  <c:v>1.493862E-7</c:v>
                </c:pt>
                <c:pt idx="25023">
                  <c:v>1.4939239999999999E-7</c:v>
                </c:pt>
                <c:pt idx="25024">
                  <c:v>1.493987E-7</c:v>
                </c:pt>
                <c:pt idx="25025">
                  <c:v>1.4940489999999999E-7</c:v>
                </c:pt>
                <c:pt idx="25026">
                  <c:v>1.494112E-7</c:v>
                </c:pt>
                <c:pt idx="25027">
                  <c:v>1.4941739999999999E-7</c:v>
                </c:pt>
                <c:pt idx="25028">
                  <c:v>1.494237E-7</c:v>
                </c:pt>
                <c:pt idx="25029">
                  <c:v>1.4942989999999999E-7</c:v>
                </c:pt>
                <c:pt idx="25030">
                  <c:v>1.494362E-7</c:v>
                </c:pt>
                <c:pt idx="25031">
                  <c:v>1.4944239999999999E-7</c:v>
                </c:pt>
                <c:pt idx="25032">
                  <c:v>1.494487E-7</c:v>
                </c:pt>
                <c:pt idx="25033">
                  <c:v>1.4945489999999999E-7</c:v>
                </c:pt>
                <c:pt idx="25034">
                  <c:v>1.494612E-7</c:v>
                </c:pt>
                <c:pt idx="25035">
                  <c:v>1.4946739999999999E-7</c:v>
                </c:pt>
                <c:pt idx="25036">
                  <c:v>1.494737E-7</c:v>
                </c:pt>
                <c:pt idx="25037">
                  <c:v>1.4947989999999999E-7</c:v>
                </c:pt>
                <c:pt idx="25038">
                  <c:v>1.494862E-7</c:v>
                </c:pt>
                <c:pt idx="25039">
                  <c:v>1.4949239999999999E-7</c:v>
                </c:pt>
                <c:pt idx="25040">
                  <c:v>1.494987E-7</c:v>
                </c:pt>
                <c:pt idx="25041">
                  <c:v>1.495049E-7</c:v>
                </c:pt>
                <c:pt idx="25042">
                  <c:v>1.4951120000000001E-7</c:v>
                </c:pt>
                <c:pt idx="25043">
                  <c:v>1.495174E-7</c:v>
                </c:pt>
                <c:pt idx="25044">
                  <c:v>1.4952370000000001E-7</c:v>
                </c:pt>
                <c:pt idx="25045">
                  <c:v>1.495299E-7</c:v>
                </c:pt>
                <c:pt idx="25046">
                  <c:v>1.4953620000000001E-7</c:v>
                </c:pt>
                <c:pt idx="25047">
                  <c:v>1.495424E-7</c:v>
                </c:pt>
                <c:pt idx="25048">
                  <c:v>1.4954870000000001E-7</c:v>
                </c:pt>
                <c:pt idx="25049">
                  <c:v>1.495549E-7</c:v>
                </c:pt>
                <c:pt idx="25050">
                  <c:v>1.4956120000000001E-7</c:v>
                </c:pt>
                <c:pt idx="25051">
                  <c:v>1.495674E-7</c:v>
                </c:pt>
                <c:pt idx="25052">
                  <c:v>1.4957370000000001E-7</c:v>
                </c:pt>
                <c:pt idx="25053">
                  <c:v>1.495799E-7</c:v>
                </c:pt>
                <c:pt idx="25054">
                  <c:v>1.4958620000000001E-7</c:v>
                </c:pt>
                <c:pt idx="25055">
                  <c:v>1.495924E-7</c:v>
                </c:pt>
                <c:pt idx="25056">
                  <c:v>1.4959870000000001E-7</c:v>
                </c:pt>
                <c:pt idx="25057">
                  <c:v>1.496049E-7</c:v>
                </c:pt>
                <c:pt idx="25058">
                  <c:v>1.4961120000000001E-7</c:v>
                </c:pt>
                <c:pt idx="25059">
                  <c:v>1.496174E-7</c:v>
                </c:pt>
                <c:pt idx="25060">
                  <c:v>1.4962369999999999E-7</c:v>
                </c:pt>
                <c:pt idx="25061">
                  <c:v>1.4962990000000001E-7</c:v>
                </c:pt>
                <c:pt idx="25062">
                  <c:v>1.4963619999999999E-7</c:v>
                </c:pt>
                <c:pt idx="25063">
                  <c:v>1.4964240000000001E-7</c:v>
                </c:pt>
                <c:pt idx="25064">
                  <c:v>1.4964869999999999E-7</c:v>
                </c:pt>
                <c:pt idx="25065">
                  <c:v>1.4965490000000001E-7</c:v>
                </c:pt>
                <c:pt idx="25066">
                  <c:v>1.4966119999999999E-7</c:v>
                </c:pt>
                <c:pt idx="25067">
                  <c:v>1.4966740000000001E-7</c:v>
                </c:pt>
                <c:pt idx="25068">
                  <c:v>1.4967369999999999E-7</c:v>
                </c:pt>
                <c:pt idx="25069">
                  <c:v>1.4967990000000001E-7</c:v>
                </c:pt>
                <c:pt idx="25070">
                  <c:v>1.4968619999999999E-7</c:v>
                </c:pt>
                <c:pt idx="25071">
                  <c:v>1.4969240000000001E-7</c:v>
                </c:pt>
                <c:pt idx="25072">
                  <c:v>1.4969869999999999E-7</c:v>
                </c:pt>
                <c:pt idx="25073">
                  <c:v>1.4970490000000001E-7</c:v>
                </c:pt>
                <c:pt idx="25074">
                  <c:v>1.4971119999999999E-7</c:v>
                </c:pt>
                <c:pt idx="25075">
                  <c:v>1.4971740000000001E-7</c:v>
                </c:pt>
                <c:pt idx="25076">
                  <c:v>1.4972369999999999E-7</c:v>
                </c:pt>
                <c:pt idx="25077">
                  <c:v>1.4972990000000001E-7</c:v>
                </c:pt>
                <c:pt idx="25078">
                  <c:v>1.497362E-7</c:v>
                </c:pt>
                <c:pt idx="25079">
                  <c:v>1.4974239999999999E-7</c:v>
                </c:pt>
                <c:pt idx="25080">
                  <c:v>1.497487E-7</c:v>
                </c:pt>
                <c:pt idx="25081">
                  <c:v>1.4975489999999999E-7</c:v>
                </c:pt>
                <c:pt idx="25082">
                  <c:v>1.497612E-7</c:v>
                </c:pt>
                <c:pt idx="25083">
                  <c:v>1.4976739999999999E-7</c:v>
                </c:pt>
                <c:pt idx="25084">
                  <c:v>1.497737E-7</c:v>
                </c:pt>
                <c:pt idx="25085">
                  <c:v>1.4977989999999999E-7</c:v>
                </c:pt>
                <c:pt idx="25086">
                  <c:v>1.497862E-7</c:v>
                </c:pt>
                <c:pt idx="25087">
                  <c:v>1.4979239999999999E-7</c:v>
                </c:pt>
                <c:pt idx="25088">
                  <c:v>1.497987E-7</c:v>
                </c:pt>
                <c:pt idx="25089">
                  <c:v>1.4980489999999999E-7</c:v>
                </c:pt>
                <c:pt idx="25090">
                  <c:v>1.498112E-7</c:v>
                </c:pt>
                <c:pt idx="25091">
                  <c:v>1.4981739999999999E-7</c:v>
                </c:pt>
                <c:pt idx="25092">
                  <c:v>1.498237E-7</c:v>
                </c:pt>
                <c:pt idx="25093">
                  <c:v>1.4982989999999999E-7</c:v>
                </c:pt>
                <c:pt idx="25094">
                  <c:v>1.498362E-7</c:v>
                </c:pt>
                <c:pt idx="25095">
                  <c:v>1.4984239999999999E-7</c:v>
                </c:pt>
                <c:pt idx="25096">
                  <c:v>1.498487E-7</c:v>
                </c:pt>
                <c:pt idx="25097">
                  <c:v>1.498549E-7</c:v>
                </c:pt>
                <c:pt idx="25098">
                  <c:v>1.4986120000000001E-7</c:v>
                </c:pt>
                <c:pt idx="25099">
                  <c:v>1.498674E-7</c:v>
                </c:pt>
                <c:pt idx="25100">
                  <c:v>1.4987370000000001E-7</c:v>
                </c:pt>
                <c:pt idx="25101">
                  <c:v>1.498799E-7</c:v>
                </c:pt>
                <c:pt idx="25102">
                  <c:v>1.4988620000000001E-7</c:v>
                </c:pt>
                <c:pt idx="25103">
                  <c:v>1.498924E-7</c:v>
                </c:pt>
                <c:pt idx="25104">
                  <c:v>1.4989870000000001E-7</c:v>
                </c:pt>
                <c:pt idx="25105">
                  <c:v>1.499049E-7</c:v>
                </c:pt>
                <c:pt idx="25106">
                  <c:v>1.4991120000000001E-7</c:v>
                </c:pt>
                <c:pt idx="25107">
                  <c:v>1.499174E-7</c:v>
                </c:pt>
                <c:pt idx="25108">
                  <c:v>1.4992370000000001E-7</c:v>
                </c:pt>
                <c:pt idx="25109">
                  <c:v>1.499299E-7</c:v>
                </c:pt>
                <c:pt idx="25110">
                  <c:v>1.4993620000000001E-7</c:v>
                </c:pt>
                <c:pt idx="25111">
                  <c:v>1.499424E-7</c:v>
                </c:pt>
                <c:pt idx="25112">
                  <c:v>1.4994870000000001E-7</c:v>
                </c:pt>
                <c:pt idx="25113">
                  <c:v>1.499549E-7</c:v>
                </c:pt>
                <c:pt idx="25114">
                  <c:v>1.4996120000000001E-7</c:v>
                </c:pt>
                <c:pt idx="25115">
                  <c:v>1.499674E-7</c:v>
                </c:pt>
                <c:pt idx="25116">
                  <c:v>1.4997369999999999E-7</c:v>
                </c:pt>
                <c:pt idx="25117">
                  <c:v>1.499799E-7</c:v>
                </c:pt>
                <c:pt idx="25118">
                  <c:v>1.4998619999999999E-7</c:v>
                </c:pt>
                <c:pt idx="25119">
                  <c:v>1.4999240000000001E-7</c:v>
                </c:pt>
                <c:pt idx="25120">
                  <c:v>1.4999869999999999E-7</c:v>
                </c:pt>
                <c:pt idx="25121">
                  <c:v>1.5000490000000001E-7</c:v>
                </c:pt>
                <c:pt idx="25122">
                  <c:v>1.5001119999999999E-7</c:v>
                </c:pt>
                <c:pt idx="25123">
                  <c:v>1.5001740000000001E-7</c:v>
                </c:pt>
                <c:pt idx="25124">
                  <c:v>1.5002369999999999E-7</c:v>
                </c:pt>
                <c:pt idx="25125">
                  <c:v>1.5002990000000001E-7</c:v>
                </c:pt>
                <c:pt idx="25126">
                  <c:v>1.5003619999999999E-7</c:v>
                </c:pt>
                <c:pt idx="25127">
                  <c:v>1.5004240000000001E-7</c:v>
                </c:pt>
                <c:pt idx="25128">
                  <c:v>1.5004869999999999E-7</c:v>
                </c:pt>
                <c:pt idx="25129">
                  <c:v>1.5005490000000001E-7</c:v>
                </c:pt>
                <c:pt idx="25130">
                  <c:v>1.5006119999999999E-7</c:v>
                </c:pt>
                <c:pt idx="25131">
                  <c:v>1.5006740000000001E-7</c:v>
                </c:pt>
                <c:pt idx="25132">
                  <c:v>1.5007369999999999E-7</c:v>
                </c:pt>
                <c:pt idx="25133">
                  <c:v>1.5007990000000001E-7</c:v>
                </c:pt>
                <c:pt idx="25134">
                  <c:v>1.500862E-7</c:v>
                </c:pt>
                <c:pt idx="25135">
                  <c:v>1.5009239999999999E-7</c:v>
                </c:pt>
                <c:pt idx="25136">
                  <c:v>1.500987E-7</c:v>
                </c:pt>
                <c:pt idx="25137">
                  <c:v>1.5010489999999999E-7</c:v>
                </c:pt>
                <c:pt idx="25138">
                  <c:v>1.501112E-7</c:v>
                </c:pt>
                <c:pt idx="25139">
                  <c:v>1.5011739999999999E-7</c:v>
                </c:pt>
                <c:pt idx="25140">
                  <c:v>1.501237E-7</c:v>
                </c:pt>
                <c:pt idx="25141">
                  <c:v>1.5012989999999999E-7</c:v>
                </c:pt>
                <c:pt idx="25142">
                  <c:v>1.501362E-7</c:v>
                </c:pt>
                <c:pt idx="25143">
                  <c:v>1.5014239999999999E-7</c:v>
                </c:pt>
                <c:pt idx="25144">
                  <c:v>1.501487E-7</c:v>
                </c:pt>
                <c:pt idx="25145">
                  <c:v>1.5015489999999999E-7</c:v>
                </c:pt>
                <c:pt idx="25146">
                  <c:v>1.501612E-7</c:v>
                </c:pt>
                <c:pt idx="25147">
                  <c:v>1.5016739999999999E-7</c:v>
                </c:pt>
                <c:pt idx="25148">
                  <c:v>1.501737E-7</c:v>
                </c:pt>
                <c:pt idx="25149">
                  <c:v>1.5017989999999999E-7</c:v>
                </c:pt>
                <c:pt idx="25150">
                  <c:v>1.501862E-7</c:v>
                </c:pt>
                <c:pt idx="25151">
                  <c:v>1.5019239999999999E-7</c:v>
                </c:pt>
                <c:pt idx="25152">
                  <c:v>1.501987E-7</c:v>
                </c:pt>
                <c:pt idx="25153">
                  <c:v>1.502049E-7</c:v>
                </c:pt>
                <c:pt idx="25154">
                  <c:v>1.5021120000000001E-7</c:v>
                </c:pt>
                <c:pt idx="25155">
                  <c:v>1.502174E-7</c:v>
                </c:pt>
                <c:pt idx="25156">
                  <c:v>1.5022370000000001E-7</c:v>
                </c:pt>
                <c:pt idx="25157">
                  <c:v>1.502299E-7</c:v>
                </c:pt>
                <c:pt idx="25158">
                  <c:v>1.5023620000000001E-7</c:v>
                </c:pt>
                <c:pt idx="25159">
                  <c:v>1.502424E-7</c:v>
                </c:pt>
                <c:pt idx="25160">
                  <c:v>1.5024870000000001E-7</c:v>
                </c:pt>
                <c:pt idx="25161">
                  <c:v>1.502549E-7</c:v>
                </c:pt>
                <c:pt idx="25162">
                  <c:v>1.5026120000000001E-7</c:v>
                </c:pt>
                <c:pt idx="25163">
                  <c:v>1.502674E-7</c:v>
                </c:pt>
                <c:pt idx="25164">
                  <c:v>1.5027370000000001E-7</c:v>
                </c:pt>
                <c:pt idx="25165">
                  <c:v>1.502799E-7</c:v>
                </c:pt>
                <c:pt idx="25166">
                  <c:v>1.5028620000000001E-7</c:v>
                </c:pt>
                <c:pt idx="25167">
                  <c:v>1.502924E-7</c:v>
                </c:pt>
                <c:pt idx="25168">
                  <c:v>1.5029870000000001E-7</c:v>
                </c:pt>
                <c:pt idx="25169">
                  <c:v>1.503049E-7</c:v>
                </c:pt>
                <c:pt idx="25170">
                  <c:v>1.5031120000000001E-7</c:v>
                </c:pt>
                <c:pt idx="25171">
                  <c:v>1.503174E-7</c:v>
                </c:pt>
                <c:pt idx="25172">
                  <c:v>1.5032369999999999E-7</c:v>
                </c:pt>
                <c:pt idx="25173">
                  <c:v>1.503299E-7</c:v>
                </c:pt>
                <c:pt idx="25174">
                  <c:v>1.5033619999999999E-7</c:v>
                </c:pt>
                <c:pt idx="25175">
                  <c:v>1.5034240000000001E-7</c:v>
                </c:pt>
                <c:pt idx="25176">
                  <c:v>1.5034869999999999E-7</c:v>
                </c:pt>
                <c:pt idx="25177">
                  <c:v>1.5035490000000001E-7</c:v>
                </c:pt>
                <c:pt idx="25178">
                  <c:v>1.5036119999999999E-7</c:v>
                </c:pt>
                <c:pt idx="25179">
                  <c:v>1.5036740000000001E-7</c:v>
                </c:pt>
                <c:pt idx="25180">
                  <c:v>1.5037369999999999E-7</c:v>
                </c:pt>
                <c:pt idx="25181">
                  <c:v>1.5037990000000001E-7</c:v>
                </c:pt>
                <c:pt idx="25182">
                  <c:v>1.5038619999999999E-7</c:v>
                </c:pt>
                <c:pt idx="25183">
                  <c:v>1.5039240000000001E-7</c:v>
                </c:pt>
                <c:pt idx="25184">
                  <c:v>1.5039869999999999E-7</c:v>
                </c:pt>
                <c:pt idx="25185">
                  <c:v>1.5040490000000001E-7</c:v>
                </c:pt>
                <c:pt idx="25186">
                  <c:v>1.5041119999999999E-7</c:v>
                </c:pt>
                <c:pt idx="25187">
                  <c:v>1.5041740000000001E-7</c:v>
                </c:pt>
                <c:pt idx="25188">
                  <c:v>1.5042369999999999E-7</c:v>
                </c:pt>
                <c:pt idx="25189">
                  <c:v>1.5042990000000001E-7</c:v>
                </c:pt>
                <c:pt idx="25190">
                  <c:v>1.504362E-7</c:v>
                </c:pt>
                <c:pt idx="25191">
                  <c:v>1.5044240000000001E-7</c:v>
                </c:pt>
                <c:pt idx="25192">
                  <c:v>1.504487E-7</c:v>
                </c:pt>
                <c:pt idx="25193">
                  <c:v>1.5045489999999999E-7</c:v>
                </c:pt>
                <c:pt idx="25194">
                  <c:v>1.504612E-7</c:v>
                </c:pt>
                <c:pt idx="25195">
                  <c:v>1.5046739999999999E-7</c:v>
                </c:pt>
                <c:pt idx="25196">
                  <c:v>1.504737E-7</c:v>
                </c:pt>
                <c:pt idx="25197">
                  <c:v>1.5047989999999999E-7</c:v>
                </c:pt>
                <c:pt idx="25198">
                  <c:v>1.504862E-7</c:v>
                </c:pt>
                <c:pt idx="25199">
                  <c:v>1.5049239999999999E-7</c:v>
                </c:pt>
                <c:pt idx="25200">
                  <c:v>1.504987E-7</c:v>
                </c:pt>
                <c:pt idx="25201">
                  <c:v>1.5050489999999999E-7</c:v>
                </c:pt>
                <c:pt idx="25202">
                  <c:v>1.505112E-7</c:v>
                </c:pt>
                <c:pt idx="25203">
                  <c:v>1.5051739999999999E-7</c:v>
                </c:pt>
                <c:pt idx="25204">
                  <c:v>1.505237E-7</c:v>
                </c:pt>
                <c:pt idx="25205">
                  <c:v>1.5052989999999999E-7</c:v>
                </c:pt>
                <c:pt idx="25206">
                  <c:v>1.505362E-7</c:v>
                </c:pt>
                <c:pt idx="25207">
                  <c:v>1.5054239999999999E-7</c:v>
                </c:pt>
                <c:pt idx="25208">
                  <c:v>1.505487E-7</c:v>
                </c:pt>
                <c:pt idx="25209">
                  <c:v>1.505549E-7</c:v>
                </c:pt>
                <c:pt idx="25210">
                  <c:v>1.505612E-7</c:v>
                </c:pt>
                <c:pt idx="25211">
                  <c:v>1.505674E-7</c:v>
                </c:pt>
                <c:pt idx="25212">
                  <c:v>1.5057370000000001E-7</c:v>
                </c:pt>
                <c:pt idx="25213">
                  <c:v>1.505799E-7</c:v>
                </c:pt>
                <c:pt idx="25214">
                  <c:v>1.5058620000000001E-7</c:v>
                </c:pt>
                <c:pt idx="25215">
                  <c:v>1.505924E-7</c:v>
                </c:pt>
                <c:pt idx="25216">
                  <c:v>1.5059870000000001E-7</c:v>
                </c:pt>
                <c:pt idx="25217">
                  <c:v>1.506049E-7</c:v>
                </c:pt>
                <c:pt idx="25218">
                  <c:v>1.5061120000000001E-7</c:v>
                </c:pt>
                <c:pt idx="25219">
                  <c:v>1.506174E-7</c:v>
                </c:pt>
                <c:pt idx="25220">
                  <c:v>1.5062370000000001E-7</c:v>
                </c:pt>
                <c:pt idx="25221">
                  <c:v>1.506299E-7</c:v>
                </c:pt>
                <c:pt idx="25222">
                  <c:v>1.5063620000000001E-7</c:v>
                </c:pt>
                <c:pt idx="25223">
                  <c:v>1.506424E-7</c:v>
                </c:pt>
                <c:pt idx="25224">
                  <c:v>1.5064870000000001E-7</c:v>
                </c:pt>
                <c:pt idx="25225">
                  <c:v>1.506549E-7</c:v>
                </c:pt>
                <c:pt idx="25226">
                  <c:v>1.5066120000000001E-7</c:v>
                </c:pt>
                <c:pt idx="25227">
                  <c:v>1.506674E-7</c:v>
                </c:pt>
                <c:pt idx="25228">
                  <c:v>1.5067369999999999E-7</c:v>
                </c:pt>
                <c:pt idx="25229">
                  <c:v>1.506799E-7</c:v>
                </c:pt>
                <c:pt idx="25230">
                  <c:v>1.5068619999999999E-7</c:v>
                </c:pt>
                <c:pt idx="25231">
                  <c:v>1.5069240000000001E-7</c:v>
                </c:pt>
                <c:pt idx="25232">
                  <c:v>1.5069869999999999E-7</c:v>
                </c:pt>
                <c:pt idx="25233">
                  <c:v>1.5070490000000001E-7</c:v>
                </c:pt>
                <c:pt idx="25234">
                  <c:v>1.5071119999999999E-7</c:v>
                </c:pt>
                <c:pt idx="25235">
                  <c:v>1.5071740000000001E-7</c:v>
                </c:pt>
                <c:pt idx="25236">
                  <c:v>1.5072369999999999E-7</c:v>
                </c:pt>
                <c:pt idx="25237">
                  <c:v>1.5072990000000001E-7</c:v>
                </c:pt>
                <c:pt idx="25238">
                  <c:v>1.5073619999999999E-7</c:v>
                </c:pt>
                <c:pt idx="25239">
                  <c:v>1.5074240000000001E-7</c:v>
                </c:pt>
                <c:pt idx="25240">
                  <c:v>1.5074869999999999E-7</c:v>
                </c:pt>
                <c:pt idx="25241">
                  <c:v>1.5075490000000001E-7</c:v>
                </c:pt>
                <c:pt idx="25242">
                  <c:v>1.5076119999999999E-7</c:v>
                </c:pt>
                <c:pt idx="25243">
                  <c:v>1.5076740000000001E-7</c:v>
                </c:pt>
                <c:pt idx="25244">
                  <c:v>1.5077369999999999E-7</c:v>
                </c:pt>
                <c:pt idx="25245">
                  <c:v>1.5077990000000001E-7</c:v>
                </c:pt>
                <c:pt idx="25246">
                  <c:v>1.507862E-7</c:v>
                </c:pt>
                <c:pt idx="25247">
                  <c:v>1.5079240000000001E-7</c:v>
                </c:pt>
                <c:pt idx="25248">
                  <c:v>1.507987E-7</c:v>
                </c:pt>
                <c:pt idx="25249">
                  <c:v>1.5080489999999999E-7</c:v>
                </c:pt>
                <c:pt idx="25250">
                  <c:v>1.508112E-7</c:v>
                </c:pt>
                <c:pt idx="25251">
                  <c:v>1.5081739999999999E-7</c:v>
                </c:pt>
                <c:pt idx="25252">
                  <c:v>1.508237E-7</c:v>
                </c:pt>
                <c:pt idx="25253">
                  <c:v>1.5082989999999999E-7</c:v>
                </c:pt>
                <c:pt idx="25254">
                  <c:v>1.508362E-7</c:v>
                </c:pt>
                <c:pt idx="25255">
                  <c:v>1.5084239999999999E-7</c:v>
                </c:pt>
                <c:pt idx="25256">
                  <c:v>1.508487E-7</c:v>
                </c:pt>
                <c:pt idx="25257">
                  <c:v>1.5085489999999999E-7</c:v>
                </c:pt>
                <c:pt idx="25258">
                  <c:v>1.508612E-7</c:v>
                </c:pt>
                <c:pt idx="25259">
                  <c:v>1.5086739999999999E-7</c:v>
                </c:pt>
                <c:pt idx="25260">
                  <c:v>1.508737E-7</c:v>
                </c:pt>
                <c:pt idx="25261">
                  <c:v>1.5087989999999999E-7</c:v>
                </c:pt>
                <c:pt idx="25262">
                  <c:v>1.508862E-7</c:v>
                </c:pt>
                <c:pt idx="25263">
                  <c:v>1.5089239999999999E-7</c:v>
                </c:pt>
                <c:pt idx="25264">
                  <c:v>1.508987E-7</c:v>
                </c:pt>
                <c:pt idx="25265">
                  <c:v>1.5090489999999999E-7</c:v>
                </c:pt>
                <c:pt idx="25266">
                  <c:v>1.509112E-7</c:v>
                </c:pt>
                <c:pt idx="25267">
                  <c:v>1.509174E-7</c:v>
                </c:pt>
                <c:pt idx="25268">
                  <c:v>1.5092370000000001E-7</c:v>
                </c:pt>
                <c:pt idx="25269">
                  <c:v>1.509299E-7</c:v>
                </c:pt>
                <c:pt idx="25270">
                  <c:v>1.5093620000000001E-7</c:v>
                </c:pt>
                <c:pt idx="25271">
                  <c:v>1.509424E-7</c:v>
                </c:pt>
                <c:pt idx="25272">
                  <c:v>1.5094870000000001E-7</c:v>
                </c:pt>
                <c:pt idx="25273">
                  <c:v>1.509549E-7</c:v>
                </c:pt>
                <c:pt idx="25274">
                  <c:v>1.5096120000000001E-7</c:v>
                </c:pt>
                <c:pt idx="25275">
                  <c:v>1.509674E-7</c:v>
                </c:pt>
                <c:pt idx="25276">
                  <c:v>1.5097370000000001E-7</c:v>
                </c:pt>
                <c:pt idx="25277">
                  <c:v>1.509799E-7</c:v>
                </c:pt>
                <c:pt idx="25278">
                  <c:v>1.5098620000000001E-7</c:v>
                </c:pt>
                <c:pt idx="25279">
                  <c:v>1.509924E-7</c:v>
                </c:pt>
                <c:pt idx="25280">
                  <c:v>1.5099870000000001E-7</c:v>
                </c:pt>
                <c:pt idx="25281">
                  <c:v>1.510049E-7</c:v>
                </c:pt>
                <c:pt idx="25282">
                  <c:v>1.5101120000000001E-7</c:v>
                </c:pt>
                <c:pt idx="25283">
                  <c:v>1.510174E-7</c:v>
                </c:pt>
                <c:pt idx="25284">
                  <c:v>1.5102370000000001E-7</c:v>
                </c:pt>
                <c:pt idx="25285">
                  <c:v>1.510299E-7</c:v>
                </c:pt>
                <c:pt idx="25286">
                  <c:v>1.5103619999999999E-7</c:v>
                </c:pt>
                <c:pt idx="25287">
                  <c:v>1.5104240000000001E-7</c:v>
                </c:pt>
                <c:pt idx="25288">
                  <c:v>1.5104869999999999E-7</c:v>
                </c:pt>
                <c:pt idx="25289">
                  <c:v>1.5105490000000001E-7</c:v>
                </c:pt>
                <c:pt idx="25290">
                  <c:v>1.5106119999999999E-7</c:v>
                </c:pt>
                <c:pt idx="25291">
                  <c:v>1.5106740000000001E-7</c:v>
                </c:pt>
                <c:pt idx="25292">
                  <c:v>1.5107369999999999E-7</c:v>
                </c:pt>
                <c:pt idx="25293">
                  <c:v>1.5107990000000001E-7</c:v>
                </c:pt>
                <c:pt idx="25294">
                  <c:v>1.5108619999999999E-7</c:v>
                </c:pt>
                <c:pt idx="25295">
                  <c:v>1.5109240000000001E-7</c:v>
                </c:pt>
                <c:pt idx="25296">
                  <c:v>1.5109869999999999E-7</c:v>
                </c:pt>
                <c:pt idx="25297">
                  <c:v>1.5110490000000001E-7</c:v>
                </c:pt>
                <c:pt idx="25298">
                  <c:v>1.5111119999999999E-7</c:v>
                </c:pt>
                <c:pt idx="25299">
                  <c:v>1.5111740000000001E-7</c:v>
                </c:pt>
                <c:pt idx="25300">
                  <c:v>1.5112369999999999E-7</c:v>
                </c:pt>
                <c:pt idx="25301">
                  <c:v>1.5112990000000001E-7</c:v>
                </c:pt>
                <c:pt idx="25302">
                  <c:v>1.511362E-7</c:v>
                </c:pt>
                <c:pt idx="25303">
                  <c:v>1.5114240000000001E-7</c:v>
                </c:pt>
                <c:pt idx="25304">
                  <c:v>1.511487E-7</c:v>
                </c:pt>
                <c:pt idx="25305">
                  <c:v>1.5115489999999999E-7</c:v>
                </c:pt>
                <c:pt idx="25306">
                  <c:v>1.511612E-7</c:v>
                </c:pt>
                <c:pt idx="25307">
                  <c:v>1.5116739999999999E-7</c:v>
                </c:pt>
                <c:pt idx="25308">
                  <c:v>1.511737E-7</c:v>
                </c:pt>
                <c:pt idx="25309">
                  <c:v>1.5117989999999999E-7</c:v>
                </c:pt>
                <c:pt idx="25310">
                  <c:v>1.511862E-7</c:v>
                </c:pt>
                <c:pt idx="25311">
                  <c:v>1.5119239999999999E-7</c:v>
                </c:pt>
                <c:pt idx="25312">
                  <c:v>1.511987E-7</c:v>
                </c:pt>
                <c:pt idx="25313">
                  <c:v>1.5120489999999999E-7</c:v>
                </c:pt>
                <c:pt idx="25314">
                  <c:v>1.512112E-7</c:v>
                </c:pt>
                <c:pt idx="25315">
                  <c:v>1.5121739999999999E-7</c:v>
                </c:pt>
                <c:pt idx="25316">
                  <c:v>1.512237E-7</c:v>
                </c:pt>
                <c:pt idx="25317">
                  <c:v>1.5122989999999999E-7</c:v>
                </c:pt>
                <c:pt idx="25318">
                  <c:v>1.512362E-7</c:v>
                </c:pt>
                <c:pt idx="25319">
                  <c:v>1.5124239999999999E-7</c:v>
                </c:pt>
                <c:pt idx="25320">
                  <c:v>1.512487E-7</c:v>
                </c:pt>
                <c:pt idx="25321">
                  <c:v>1.5125489999999999E-7</c:v>
                </c:pt>
                <c:pt idx="25322">
                  <c:v>1.512612E-7</c:v>
                </c:pt>
                <c:pt idx="25323">
                  <c:v>1.512674E-7</c:v>
                </c:pt>
                <c:pt idx="25324">
                  <c:v>1.5127370000000001E-7</c:v>
                </c:pt>
                <c:pt idx="25325">
                  <c:v>1.512799E-7</c:v>
                </c:pt>
                <c:pt idx="25326">
                  <c:v>1.5128620000000001E-7</c:v>
                </c:pt>
                <c:pt idx="25327">
                  <c:v>1.512924E-7</c:v>
                </c:pt>
                <c:pt idx="25328">
                  <c:v>1.5129870000000001E-7</c:v>
                </c:pt>
                <c:pt idx="25329">
                  <c:v>1.513049E-7</c:v>
                </c:pt>
                <c:pt idx="25330">
                  <c:v>1.5131120000000001E-7</c:v>
                </c:pt>
                <c:pt idx="25331">
                  <c:v>1.513174E-7</c:v>
                </c:pt>
                <c:pt idx="25332">
                  <c:v>1.5132370000000001E-7</c:v>
                </c:pt>
                <c:pt idx="25333">
                  <c:v>1.513299E-7</c:v>
                </c:pt>
                <c:pt idx="25334">
                  <c:v>1.5133620000000001E-7</c:v>
                </c:pt>
                <c:pt idx="25335">
                  <c:v>1.513424E-7</c:v>
                </c:pt>
                <c:pt idx="25336">
                  <c:v>1.5134870000000001E-7</c:v>
                </c:pt>
                <c:pt idx="25337">
                  <c:v>1.513549E-7</c:v>
                </c:pt>
                <c:pt idx="25338">
                  <c:v>1.5136120000000001E-7</c:v>
                </c:pt>
                <c:pt idx="25339">
                  <c:v>1.513674E-7</c:v>
                </c:pt>
                <c:pt idx="25340">
                  <c:v>1.5137370000000001E-7</c:v>
                </c:pt>
                <c:pt idx="25341">
                  <c:v>1.513799E-7</c:v>
                </c:pt>
                <c:pt idx="25342">
                  <c:v>1.5138619999999999E-7</c:v>
                </c:pt>
                <c:pt idx="25343">
                  <c:v>1.5139240000000001E-7</c:v>
                </c:pt>
                <c:pt idx="25344">
                  <c:v>1.5139869999999999E-7</c:v>
                </c:pt>
                <c:pt idx="25345">
                  <c:v>1.5140490000000001E-7</c:v>
                </c:pt>
                <c:pt idx="25346">
                  <c:v>1.5141119999999999E-7</c:v>
                </c:pt>
                <c:pt idx="25347">
                  <c:v>1.5141740000000001E-7</c:v>
                </c:pt>
                <c:pt idx="25348">
                  <c:v>1.5142369999999999E-7</c:v>
                </c:pt>
                <c:pt idx="25349">
                  <c:v>1.5142990000000001E-7</c:v>
                </c:pt>
                <c:pt idx="25350">
                  <c:v>1.5143619999999999E-7</c:v>
                </c:pt>
                <c:pt idx="25351">
                  <c:v>1.5144240000000001E-7</c:v>
                </c:pt>
                <c:pt idx="25352">
                  <c:v>1.5144869999999999E-7</c:v>
                </c:pt>
                <c:pt idx="25353">
                  <c:v>1.5145490000000001E-7</c:v>
                </c:pt>
                <c:pt idx="25354">
                  <c:v>1.5146119999999999E-7</c:v>
                </c:pt>
                <c:pt idx="25355">
                  <c:v>1.5146740000000001E-7</c:v>
                </c:pt>
                <c:pt idx="25356">
                  <c:v>1.5147369999999999E-7</c:v>
                </c:pt>
                <c:pt idx="25357">
                  <c:v>1.5147990000000001E-7</c:v>
                </c:pt>
                <c:pt idx="25358">
                  <c:v>1.5148619999999999E-7</c:v>
                </c:pt>
                <c:pt idx="25359">
                  <c:v>1.5149240000000001E-7</c:v>
                </c:pt>
                <c:pt idx="25360">
                  <c:v>1.514987E-7</c:v>
                </c:pt>
                <c:pt idx="25361">
                  <c:v>1.5150489999999999E-7</c:v>
                </c:pt>
                <c:pt idx="25362">
                  <c:v>1.515112E-7</c:v>
                </c:pt>
                <c:pt idx="25363">
                  <c:v>1.5151739999999999E-7</c:v>
                </c:pt>
                <c:pt idx="25364">
                  <c:v>1.515237E-7</c:v>
                </c:pt>
                <c:pt idx="25365">
                  <c:v>1.5152989999999999E-7</c:v>
                </c:pt>
                <c:pt idx="25366">
                  <c:v>1.515362E-7</c:v>
                </c:pt>
                <c:pt idx="25367">
                  <c:v>1.5154239999999999E-7</c:v>
                </c:pt>
                <c:pt idx="25368">
                  <c:v>1.515487E-7</c:v>
                </c:pt>
                <c:pt idx="25369">
                  <c:v>1.5155489999999999E-7</c:v>
                </c:pt>
                <c:pt idx="25370">
                  <c:v>1.515612E-7</c:v>
                </c:pt>
                <c:pt idx="25371">
                  <c:v>1.5156739999999999E-7</c:v>
                </c:pt>
                <c:pt idx="25372">
                  <c:v>1.515737E-7</c:v>
                </c:pt>
                <c:pt idx="25373">
                  <c:v>1.5157989999999999E-7</c:v>
                </c:pt>
                <c:pt idx="25374">
                  <c:v>1.515862E-7</c:v>
                </c:pt>
                <c:pt idx="25375">
                  <c:v>1.5159239999999999E-7</c:v>
                </c:pt>
                <c:pt idx="25376">
                  <c:v>1.515987E-7</c:v>
                </c:pt>
                <c:pt idx="25377">
                  <c:v>1.5160489999999999E-7</c:v>
                </c:pt>
                <c:pt idx="25378">
                  <c:v>1.516112E-7</c:v>
                </c:pt>
                <c:pt idx="25379">
                  <c:v>1.516174E-7</c:v>
                </c:pt>
                <c:pt idx="25380">
                  <c:v>1.5162370000000001E-7</c:v>
                </c:pt>
                <c:pt idx="25381">
                  <c:v>1.516299E-7</c:v>
                </c:pt>
                <c:pt idx="25382">
                  <c:v>1.5163620000000001E-7</c:v>
                </c:pt>
                <c:pt idx="25383">
                  <c:v>1.516424E-7</c:v>
                </c:pt>
                <c:pt idx="25384">
                  <c:v>1.5164870000000001E-7</c:v>
                </c:pt>
                <c:pt idx="25385">
                  <c:v>1.516549E-7</c:v>
                </c:pt>
                <c:pt idx="25386">
                  <c:v>1.5166120000000001E-7</c:v>
                </c:pt>
                <c:pt idx="25387">
                  <c:v>1.516674E-7</c:v>
                </c:pt>
                <c:pt idx="25388">
                  <c:v>1.5167370000000001E-7</c:v>
                </c:pt>
                <c:pt idx="25389">
                  <c:v>1.516799E-7</c:v>
                </c:pt>
                <c:pt idx="25390">
                  <c:v>1.5168620000000001E-7</c:v>
                </c:pt>
                <c:pt idx="25391">
                  <c:v>1.516924E-7</c:v>
                </c:pt>
                <c:pt idx="25392">
                  <c:v>1.5169870000000001E-7</c:v>
                </c:pt>
                <c:pt idx="25393">
                  <c:v>1.517049E-7</c:v>
                </c:pt>
                <c:pt idx="25394">
                  <c:v>1.5171120000000001E-7</c:v>
                </c:pt>
                <c:pt idx="25395">
                  <c:v>1.517174E-7</c:v>
                </c:pt>
                <c:pt idx="25396">
                  <c:v>1.5172370000000001E-7</c:v>
                </c:pt>
                <c:pt idx="25397">
                  <c:v>1.517299E-7</c:v>
                </c:pt>
                <c:pt idx="25398">
                  <c:v>1.5173619999999999E-7</c:v>
                </c:pt>
                <c:pt idx="25399">
                  <c:v>1.517424E-7</c:v>
                </c:pt>
                <c:pt idx="25400">
                  <c:v>1.5174869999999999E-7</c:v>
                </c:pt>
                <c:pt idx="25401">
                  <c:v>1.5175490000000001E-7</c:v>
                </c:pt>
                <c:pt idx="25402">
                  <c:v>1.5176119999999999E-7</c:v>
                </c:pt>
                <c:pt idx="25403">
                  <c:v>1.5176740000000001E-7</c:v>
                </c:pt>
                <c:pt idx="25404">
                  <c:v>1.5177369999999999E-7</c:v>
                </c:pt>
                <c:pt idx="25405">
                  <c:v>1.5177990000000001E-7</c:v>
                </c:pt>
                <c:pt idx="25406">
                  <c:v>1.5178619999999999E-7</c:v>
                </c:pt>
                <c:pt idx="25407">
                  <c:v>1.5179240000000001E-7</c:v>
                </c:pt>
                <c:pt idx="25408">
                  <c:v>1.5179869999999999E-7</c:v>
                </c:pt>
                <c:pt idx="25409">
                  <c:v>1.5180490000000001E-7</c:v>
                </c:pt>
                <c:pt idx="25410">
                  <c:v>1.5181119999999999E-7</c:v>
                </c:pt>
                <c:pt idx="25411">
                  <c:v>1.5181740000000001E-7</c:v>
                </c:pt>
                <c:pt idx="25412">
                  <c:v>1.5182369999999999E-7</c:v>
                </c:pt>
                <c:pt idx="25413">
                  <c:v>1.5182990000000001E-7</c:v>
                </c:pt>
                <c:pt idx="25414">
                  <c:v>1.5183619999999999E-7</c:v>
                </c:pt>
                <c:pt idx="25415">
                  <c:v>1.5184240000000001E-7</c:v>
                </c:pt>
                <c:pt idx="25416">
                  <c:v>1.518487E-7</c:v>
                </c:pt>
                <c:pt idx="25417">
                  <c:v>1.5185489999999999E-7</c:v>
                </c:pt>
                <c:pt idx="25418">
                  <c:v>1.518612E-7</c:v>
                </c:pt>
                <c:pt idx="25419">
                  <c:v>1.5186739999999999E-7</c:v>
                </c:pt>
                <c:pt idx="25420">
                  <c:v>1.518737E-7</c:v>
                </c:pt>
                <c:pt idx="25421">
                  <c:v>1.5187989999999999E-7</c:v>
                </c:pt>
                <c:pt idx="25422">
                  <c:v>1.518862E-7</c:v>
                </c:pt>
                <c:pt idx="25423">
                  <c:v>1.5189239999999999E-7</c:v>
                </c:pt>
                <c:pt idx="25424">
                  <c:v>1.518987E-7</c:v>
                </c:pt>
                <c:pt idx="25425">
                  <c:v>1.5190489999999999E-7</c:v>
                </c:pt>
                <c:pt idx="25426">
                  <c:v>1.519112E-7</c:v>
                </c:pt>
                <c:pt idx="25427">
                  <c:v>1.5191739999999999E-7</c:v>
                </c:pt>
                <c:pt idx="25428">
                  <c:v>1.519237E-7</c:v>
                </c:pt>
                <c:pt idx="25429">
                  <c:v>1.5192989999999999E-7</c:v>
                </c:pt>
                <c:pt idx="25430">
                  <c:v>1.519362E-7</c:v>
                </c:pt>
                <c:pt idx="25431">
                  <c:v>1.5194239999999999E-7</c:v>
                </c:pt>
                <c:pt idx="25432">
                  <c:v>1.519487E-7</c:v>
                </c:pt>
                <c:pt idx="25433">
                  <c:v>1.5195489999999999E-7</c:v>
                </c:pt>
                <c:pt idx="25434">
                  <c:v>1.519612E-7</c:v>
                </c:pt>
                <c:pt idx="25435">
                  <c:v>1.519674E-7</c:v>
                </c:pt>
                <c:pt idx="25436">
                  <c:v>1.5197370000000001E-7</c:v>
                </c:pt>
                <c:pt idx="25437">
                  <c:v>1.519799E-7</c:v>
                </c:pt>
                <c:pt idx="25438">
                  <c:v>1.5198620000000001E-7</c:v>
                </c:pt>
                <c:pt idx="25439">
                  <c:v>1.519924E-7</c:v>
                </c:pt>
                <c:pt idx="25440">
                  <c:v>1.5199870000000001E-7</c:v>
                </c:pt>
                <c:pt idx="25441">
                  <c:v>1.520049E-7</c:v>
                </c:pt>
                <c:pt idx="25442">
                  <c:v>1.5201120000000001E-7</c:v>
                </c:pt>
                <c:pt idx="25443">
                  <c:v>1.520174E-7</c:v>
                </c:pt>
                <c:pt idx="25444">
                  <c:v>1.5202370000000001E-7</c:v>
                </c:pt>
                <c:pt idx="25445">
                  <c:v>1.520299E-7</c:v>
                </c:pt>
                <c:pt idx="25446">
                  <c:v>1.5203620000000001E-7</c:v>
                </c:pt>
                <c:pt idx="25447">
                  <c:v>1.520424E-7</c:v>
                </c:pt>
                <c:pt idx="25448">
                  <c:v>1.5204870000000001E-7</c:v>
                </c:pt>
                <c:pt idx="25449">
                  <c:v>1.520549E-7</c:v>
                </c:pt>
                <c:pt idx="25450">
                  <c:v>1.5206120000000001E-7</c:v>
                </c:pt>
                <c:pt idx="25451">
                  <c:v>1.520674E-7</c:v>
                </c:pt>
                <c:pt idx="25452">
                  <c:v>1.5207370000000001E-7</c:v>
                </c:pt>
                <c:pt idx="25453">
                  <c:v>1.520799E-7</c:v>
                </c:pt>
                <c:pt idx="25454">
                  <c:v>1.5208619999999999E-7</c:v>
                </c:pt>
                <c:pt idx="25455">
                  <c:v>1.520924E-7</c:v>
                </c:pt>
                <c:pt idx="25456">
                  <c:v>1.5209869999999999E-7</c:v>
                </c:pt>
                <c:pt idx="25457">
                  <c:v>1.5210490000000001E-7</c:v>
                </c:pt>
                <c:pt idx="25458">
                  <c:v>1.5211119999999999E-7</c:v>
                </c:pt>
                <c:pt idx="25459">
                  <c:v>1.5211740000000001E-7</c:v>
                </c:pt>
                <c:pt idx="25460">
                  <c:v>1.5212369999999999E-7</c:v>
                </c:pt>
                <c:pt idx="25461">
                  <c:v>1.5212990000000001E-7</c:v>
                </c:pt>
                <c:pt idx="25462">
                  <c:v>1.5213619999999999E-7</c:v>
                </c:pt>
                <c:pt idx="25463">
                  <c:v>1.5214240000000001E-7</c:v>
                </c:pt>
                <c:pt idx="25464">
                  <c:v>1.5214869999999999E-7</c:v>
                </c:pt>
                <c:pt idx="25465">
                  <c:v>1.5215490000000001E-7</c:v>
                </c:pt>
                <c:pt idx="25466">
                  <c:v>1.5216119999999999E-7</c:v>
                </c:pt>
                <c:pt idx="25467">
                  <c:v>1.5216740000000001E-7</c:v>
                </c:pt>
                <c:pt idx="25468">
                  <c:v>1.5217369999999999E-7</c:v>
                </c:pt>
                <c:pt idx="25469">
                  <c:v>1.5217990000000001E-7</c:v>
                </c:pt>
                <c:pt idx="25470">
                  <c:v>1.5218619999999999E-7</c:v>
                </c:pt>
                <c:pt idx="25471">
                  <c:v>1.5219240000000001E-7</c:v>
                </c:pt>
                <c:pt idx="25472">
                  <c:v>1.521987E-7</c:v>
                </c:pt>
                <c:pt idx="25473">
                  <c:v>1.5220490000000001E-7</c:v>
                </c:pt>
                <c:pt idx="25474">
                  <c:v>1.522112E-7</c:v>
                </c:pt>
                <c:pt idx="25475">
                  <c:v>1.5221739999999999E-7</c:v>
                </c:pt>
                <c:pt idx="25476">
                  <c:v>1.522237E-7</c:v>
                </c:pt>
                <c:pt idx="25477">
                  <c:v>1.5222989999999999E-7</c:v>
                </c:pt>
                <c:pt idx="25478">
                  <c:v>1.522362E-7</c:v>
                </c:pt>
                <c:pt idx="25479">
                  <c:v>1.5224239999999999E-7</c:v>
                </c:pt>
                <c:pt idx="25480">
                  <c:v>1.522487E-7</c:v>
                </c:pt>
                <c:pt idx="25481">
                  <c:v>1.5225489999999999E-7</c:v>
                </c:pt>
                <c:pt idx="25482">
                  <c:v>1.522612E-7</c:v>
                </c:pt>
                <c:pt idx="25483">
                  <c:v>1.5226739999999999E-7</c:v>
                </c:pt>
                <c:pt idx="25484">
                  <c:v>1.522737E-7</c:v>
                </c:pt>
                <c:pt idx="25485">
                  <c:v>1.5227989999999999E-7</c:v>
                </c:pt>
                <c:pt idx="25486">
                  <c:v>1.522862E-7</c:v>
                </c:pt>
                <c:pt idx="25487">
                  <c:v>1.5229239999999999E-7</c:v>
                </c:pt>
                <c:pt idx="25488">
                  <c:v>1.522987E-7</c:v>
                </c:pt>
                <c:pt idx="25489">
                  <c:v>1.5230489999999999E-7</c:v>
                </c:pt>
                <c:pt idx="25490">
                  <c:v>1.523112E-7</c:v>
                </c:pt>
                <c:pt idx="25491">
                  <c:v>1.523174E-7</c:v>
                </c:pt>
                <c:pt idx="25492">
                  <c:v>1.523237E-7</c:v>
                </c:pt>
                <c:pt idx="25493">
                  <c:v>1.523299E-7</c:v>
                </c:pt>
                <c:pt idx="25494">
                  <c:v>1.5233620000000001E-7</c:v>
                </c:pt>
                <c:pt idx="25495">
                  <c:v>1.523424E-7</c:v>
                </c:pt>
                <c:pt idx="25496">
                  <c:v>1.5234870000000001E-7</c:v>
                </c:pt>
                <c:pt idx="25497">
                  <c:v>1.523549E-7</c:v>
                </c:pt>
                <c:pt idx="25498">
                  <c:v>1.5236120000000001E-7</c:v>
                </c:pt>
                <c:pt idx="25499">
                  <c:v>1.523674E-7</c:v>
                </c:pt>
                <c:pt idx="25500">
                  <c:v>1.5237370000000001E-7</c:v>
                </c:pt>
                <c:pt idx="25501">
                  <c:v>1.523799E-7</c:v>
                </c:pt>
                <c:pt idx="25502">
                  <c:v>1.5238620000000001E-7</c:v>
                </c:pt>
                <c:pt idx="25503">
                  <c:v>1.523924E-7</c:v>
                </c:pt>
                <c:pt idx="25504">
                  <c:v>1.5239870000000001E-7</c:v>
                </c:pt>
                <c:pt idx="25505">
                  <c:v>1.524049E-7</c:v>
                </c:pt>
                <c:pt idx="25506">
                  <c:v>1.5241120000000001E-7</c:v>
                </c:pt>
                <c:pt idx="25507">
                  <c:v>1.524174E-7</c:v>
                </c:pt>
                <c:pt idx="25508">
                  <c:v>1.5242370000000001E-7</c:v>
                </c:pt>
                <c:pt idx="25509">
                  <c:v>1.524299E-7</c:v>
                </c:pt>
                <c:pt idx="25510">
                  <c:v>1.5243619999999999E-7</c:v>
                </c:pt>
                <c:pt idx="25511">
                  <c:v>1.524424E-7</c:v>
                </c:pt>
                <c:pt idx="25512">
                  <c:v>1.5244869999999999E-7</c:v>
                </c:pt>
                <c:pt idx="25513">
                  <c:v>1.5245490000000001E-7</c:v>
                </c:pt>
                <c:pt idx="25514">
                  <c:v>1.5246119999999999E-7</c:v>
                </c:pt>
                <c:pt idx="25515">
                  <c:v>1.5246740000000001E-7</c:v>
                </c:pt>
                <c:pt idx="25516">
                  <c:v>1.5247369999999999E-7</c:v>
                </c:pt>
                <c:pt idx="25517">
                  <c:v>1.5247990000000001E-7</c:v>
                </c:pt>
                <c:pt idx="25518">
                  <c:v>1.5248619999999999E-7</c:v>
                </c:pt>
                <c:pt idx="25519">
                  <c:v>1.5249240000000001E-7</c:v>
                </c:pt>
                <c:pt idx="25520">
                  <c:v>1.5249869999999999E-7</c:v>
                </c:pt>
                <c:pt idx="25521">
                  <c:v>1.5250490000000001E-7</c:v>
                </c:pt>
                <c:pt idx="25522">
                  <c:v>1.5251119999999999E-7</c:v>
                </c:pt>
                <c:pt idx="25523">
                  <c:v>1.5251740000000001E-7</c:v>
                </c:pt>
                <c:pt idx="25524">
                  <c:v>1.5252369999999999E-7</c:v>
                </c:pt>
                <c:pt idx="25525">
                  <c:v>1.5252990000000001E-7</c:v>
                </c:pt>
                <c:pt idx="25526">
                  <c:v>1.5253619999999999E-7</c:v>
                </c:pt>
                <c:pt idx="25527">
                  <c:v>1.5254240000000001E-7</c:v>
                </c:pt>
                <c:pt idx="25528">
                  <c:v>1.525487E-7</c:v>
                </c:pt>
                <c:pt idx="25529">
                  <c:v>1.5255490000000001E-7</c:v>
                </c:pt>
                <c:pt idx="25530">
                  <c:v>1.525612E-7</c:v>
                </c:pt>
                <c:pt idx="25531">
                  <c:v>1.5256739999999999E-7</c:v>
                </c:pt>
                <c:pt idx="25532">
                  <c:v>1.525737E-7</c:v>
                </c:pt>
                <c:pt idx="25533">
                  <c:v>1.5257989999999999E-7</c:v>
                </c:pt>
                <c:pt idx="25534">
                  <c:v>1.525862E-7</c:v>
                </c:pt>
                <c:pt idx="25535">
                  <c:v>1.5259239999999999E-7</c:v>
                </c:pt>
                <c:pt idx="25536">
                  <c:v>1.525987E-7</c:v>
                </c:pt>
                <c:pt idx="25537">
                  <c:v>1.5260489999999999E-7</c:v>
                </c:pt>
                <c:pt idx="25538">
                  <c:v>1.526112E-7</c:v>
                </c:pt>
                <c:pt idx="25539">
                  <c:v>1.5261739999999999E-7</c:v>
                </c:pt>
                <c:pt idx="25540">
                  <c:v>1.526237E-7</c:v>
                </c:pt>
                <c:pt idx="25541">
                  <c:v>1.5262989999999999E-7</c:v>
                </c:pt>
                <c:pt idx="25542">
                  <c:v>1.526362E-7</c:v>
                </c:pt>
                <c:pt idx="25543">
                  <c:v>1.5264239999999999E-7</c:v>
                </c:pt>
                <c:pt idx="25544">
                  <c:v>1.526487E-7</c:v>
                </c:pt>
                <c:pt idx="25545">
                  <c:v>1.5265489999999999E-7</c:v>
                </c:pt>
                <c:pt idx="25546">
                  <c:v>1.526612E-7</c:v>
                </c:pt>
                <c:pt idx="25547">
                  <c:v>1.5266739999999999E-7</c:v>
                </c:pt>
                <c:pt idx="25548">
                  <c:v>1.526737E-7</c:v>
                </c:pt>
                <c:pt idx="25549">
                  <c:v>1.526799E-7</c:v>
                </c:pt>
                <c:pt idx="25550">
                  <c:v>1.5268620000000001E-7</c:v>
                </c:pt>
                <c:pt idx="25551">
                  <c:v>1.526924E-7</c:v>
                </c:pt>
                <c:pt idx="25552">
                  <c:v>1.5269870000000001E-7</c:v>
                </c:pt>
                <c:pt idx="25553">
                  <c:v>1.527049E-7</c:v>
                </c:pt>
                <c:pt idx="25554">
                  <c:v>1.5271120000000001E-7</c:v>
                </c:pt>
                <c:pt idx="25555">
                  <c:v>1.527174E-7</c:v>
                </c:pt>
                <c:pt idx="25556">
                  <c:v>1.5272370000000001E-7</c:v>
                </c:pt>
                <c:pt idx="25557">
                  <c:v>1.527299E-7</c:v>
                </c:pt>
                <c:pt idx="25558">
                  <c:v>1.5273620000000001E-7</c:v>
                </c:pt>
                <c:pt idx="25559">
                  <c:v>1.527424E-7</c:v>
                </c:pt>
                <c:pt idx="25560">
                  <c:v>1.5274870000000001E-7</c:v>
                </c:pt>
                <c:pt idx="25561">
                  <c:v>1.527549E-7</c:v>
                </c:pt>
                <c:pt idx="25562">
                  <c:v>1.5276120000000001E-7</c:v>
                </c:pt>
                <c:pt idx="25563">
                  <c:v>1.527674E-7</c:v>
                </c:pt>
                <c:pt idx="25564">
                  <c:v>1.5277370000000001E-7</c:v>
                </c:pt>
                <c:pt idx="25565">
                  <c:v>1.527799E-7</c:v>
                </c:pt>
                <c:pt idx="25566">
                  <c:v>1.5278620000000001E-7</c:v>
                </c:pt>
                <c:pt idx="25567">
                  <c:v>1.527924E-7</c:v>
                </c:pt>
                <c:pt idx="25568">
                  <c:v>1.5279869999999999E-7</c:v>
                </c:pt>
                <c:pt idx="25569">
                  <c:v>1.5280490000000001E-7</c:v>
                </c:pt>
                <c:pt idx="25570">
                  <c:v>1.5281119999999999E-7</c:v>
                </c:pt>
                <c:pt idx="25571">
                  <c:v>1.5281740000000001E-7</c:v>
                </c:pt>
                <c:pt idx="25572">
                  <c:v>1.5282369999999999E-7</c:v>
                </c:pt>
                <c:pt idx="25573">
                  <c:v>1.5282990000000001E-7</c:v>
                </c:pt>
                <c:pt idx="25574">
                  <c:v>1.5283619999999999E-7</c:v>
                </c:pt>
                <c:pt idx="25575">
                  <c:v>1.5284240000000001E-7</c:v>
                </c:pt>
                <c:pt idx="25576">
                  <c:v>1.5284869999999999E-7</c:v>
                </c:pt>
                <c:pt idx="25577">
                  <c:v>1.5285490000000001E-7</c:v>
                </c:pt>
                <c:pt idx="25578">
                  <c:v>1.5286119999999999E-7</c:v>
                </c:pt>
                <c:pt idx="25579">
                  <c:v>1.5286740000000001E-7</c:v>
                </c:pt>
                <c:pt idx="25580">
                  <c:v>1.5287369999999999E-7</c:v>
                </c:pt>
                <c:pt idx="25581">
                  <c:v>1.5287990000000001E-7</c:v>
                </c:pt>
                <c:pt idx="25582">
                  <c:v>1.5288619999999999E-7</c:v>
                </c:pt>
                <c:pt idx="25583">
                  <c:v>1.5289240000000001E-7</c:v>
                </c:pt>
                <c:pt idx="25584">
                  <c:v>1.528987E-7</c:v>
                </c:pt>
                <c:pt idx="25585">
                  <c:v>1.5290490000000001E-7</c:v>
                </c:pt>
                <c:pt idx="25586">
                  <c:v>1.529112E-7</c:v>
                </c:pt>
                <c:pt idx="25587">
                  <c:v>1.5291739999999999E-7</c:v>
                </c:pt>
                <c:pt idx="25588">
                  <c:v>1.529237E-7</c:v>
                </c:pt>
                <c:pt idx="25589">
                  <c:v>1.5292989999999999E-7</c:v>
                </c:pt>
                <c:pt idx="25590">
                  <c:v>1.529362E-7</c:v>
                </c:pt>
                <c:pt idx="25591">
                  <c:v>1.5294239999999999E-7</c:v>
                </c:pt>
                <c:pt idx="25592">
                  <c:v>1.529487E-7</c:v>
                </c:pt>
                <c:pt idx="25593">
                  <c:v>1.5295489999999999E-7</c:v>
                </c:pt>
                <c:pt idx="25594">
                  <c:v>1.529612E-7</c:v>
                </c:pt>
                <c:pt idx="25595">
                  <c:v>1.5296739999999999E-7</c:v>
                </c:pt>
                <c:pt idx="25596">
                  <c:v>1.529737E-7</c:v>
                </c:pt>
                <c:pt idx="25597">
                  <c:v>1.5297989999999999E-7</c:v>
                </c:pt>
                <c:pt idx="25598">
                  <c:v>1.529862E-7</c:v>
                </c:pt>
                <c:pt idx="25599">
                  <c:v>1.5299239999999999E-7</c:v>
                </c:pt>
                <c:pt idx="25600">
                  <c:v>1.529987E-7</c:v>
                </c:pt>
                <c:pt idx="25601">
                  <c:v>1.5300489999999999E-7</c:v>
                </c:pt>
                <c:pt idx="25602">
                  <c:v>1.530112E-7</c:v>
                </c:pt>
                <c:pt idx="25603">
                  <c:v>1.5301739999999999E-7</c:v>
                </c:pt>
                <c:pt idx="25604">
                  <c:v>1.530237E-7</c:v>
                </c:pt>
                <c:pt idx="25605">
                  <c:v>1.530299E-7</c:v>
                </c:pt>
                <c:pt idx="25606">
                  <c:v>1.5303620000000001E-7</c:v>
                </c:pt>
                <c:pt idx="25607">
                  <c:v>1.530424E-7</c:v>
                </c:pt>
                <c:pt idx="25608">
                  <c:v>1.5304870000000001E-7</c:v>
                </c:pt>
                <c:pt idx="25609">
                  <c:v>1.530549E-7</c:v>
                </c:pt>
                <c:pt idx="25610">
                  <c:v>1.5306120000000001E-7</c:v>
                </c:pt>
                <c:pt idx="25611">
                  <c:v>1.530674E-7</c:v>
                </c:pt>
                <c:pt idx="25612">
                  <c:v>1.5307370000000001E-7</c:v>
                </c:pt>
                <c:pt idx="25613">
                  <c:v>1.530799E-7</c:v>
                </c:pt>
                <c:pt idx="25614">
                  <c:v>1.5308620000000001E-7</c:v>
                </c:pt>
                <c:pt idx="25615">
                  <c:v>1.530924E-7</c:v>
                </c:pt>
                <c:pt idx="25616">
                  <c:v>1.5309870000000001E-7</c:v>
                </c:pt>
                <c:pt idx="25617">
                  <c:v>1.531049E-7</c:v>
                </c:pt>
                <c:pt idx="25618">
                  <c:v>1.5311120000000001E-7</c:v>
                </c:pt>
                <c:pt idx="25619">
                  <c:v>1.531174E-7</c:v>
                </c:pt>
                <c:pt idx="25620">
                  <c:v>1.5312370000000001E-7</c:v>
                </c:pt>
                <c:pt idx="25621">
                  <c:v>1.531299E-7</c:v>
                </c:pt>
                <c:pt idx="25622">
                  <c:v>1.5313620000000001E-7</c:v>
                </c:pt>
                <c:pt idx="25623">
                  <c:v>1.531424E-7</c:v>
                </c:pt>
                <c:pt idx="25624">
                  <c:v>1.5314869999999999E-7</c:v>
                </c:pt>
                <c:pt idx="25625">
                  <c:v>1.5315490000000001E-7</c:v>
                </c:pt>
                <c:pt idx="25626">
                  <c:v>1.5316119999999999E-7</c:v>
                </c:pt>
                <c:pt idx="25627">
                  <c:v>1.5316740000000001E-7</c:v>
                </c:pt>
                <c:pt idx="25628">
                  <c:v>1.5317369999999999E-7</c:v>
                </c:pt>
                <c:pt idx="25629">
                  <c:v>1.5317990000000001E-7</c:v>
                </c:pt>
                <c:pt idx="25630">
                  <c:v>1.5318619999999999E-7</c:v>
                </c:pt>
                <c:pt idx="25631">
                  <c:v>1.5319240000000001E-7</c:v>
                </c:pt>
                <c:pt idx="25632">
                  <c:v>1.5319869999999999E-7</c:v>
                </c:pt>
                <c:pt idx="25633">
                  <c:v>1.5320490000000001E-7</c:v>
                </c:pt>
                <c:pt idx="25634">
                  <c:v>1.5321119999999999E-7</c:v>
                </c:pt>
                <c:pt idx="25635">
                  <c:v>1.5321740000000001E-7</c:v>
                </c:pt>
                <c:pt idx="25636">
                  <c:v>1.5322369999999999E-7</c:v>
                </c:pt>
                <c:pt idx="25637">
                  <c:v>1.5322990000000001E-7</c:v>
                </c:pt>
                <c:pt idx="25638">
                  <c:v>1.5323619999999999E-7</c:v>
                </c:pt>
                <c:pt idx="25639">
                  <c:v>1.5324240000000001E-7</c:v>
                </c:pt>
                <c:pt idx="25640">
                  <c:v>1.532487E-7</c:v>
                </c:pt>
                <c:pt idx="25641">
                  <c:v>1.5325490000000001E-7</c:v>
                </c:pt>
                <c:pt idx="25642">
                  <c:v>1.532612E-7</c:v>
                </c:pt>
                <c:pt idx="25643">
                  <c:v>1.5326739999999999E-7</c:v>
                </c:pt>
                <c:pt idx="25644">
                  <c:v>1.532737E-7</c:v>
                </c:pt>
                <c:pt idx="25645">
                  <c:v>1.5327989999999999E-7</c:v>
                </c:pt>
                <c:pt idx="25646">
                  <c:v>1.532862E-7</c:v>
                </c:pt>
                <c:pt idx="25647">
                  <c:v>1.5329239999999999E-7</c:v>
                </c:pt>
                <c:pt idx="25648">
                  <c:v>1.532987E-7</c:v>
                </c:pt>
                <c:pt idx="25649">
                  <c:v>1.5330489999999999E-7</c:v>
                </c:pt>
                <c:pt idx="25650">
                  <c:v>1.533112E-7</c:v>
                </c:pt>
                <c:pt idx="25651">
                  <c:v>1.5331739999999999E-7</c:v>
                </c:pt>
                <c:pt idx="25652">
                  <c:v>1.533237E-7</c:v>
                </c:pt>
                <c:pt idx="25653">
                  <c:v>1.5332989999999999E-7</c:v>
                </c:pt>
                <c:pt idx="25654">
                  <c:v>1.533362E-7</c:v>
                </c:pt>
                <c:pt idx="25655">
                  <c:v>1.5334239999999999E-7</c:v>
                </c:pt>
                <c:pt idx="25656">
                  <c:v>1.533487E-7</c:v>
                </c:pt>
                <c:pt idx="25657">
                  <c:v>1.5335489999999999E-7</c:v>
                </c:pt>
                <c:pt idx="25658">
                  <c:v>1.533612E-7</c:v>
                </c:pt>
                <c:pt idx="25659">
                  <c:v>1.5336739999999999E-7</c:v>
                </c:pt>
                <c:pt idx="25660">
                  <c:v>1.533737E-7</c:v>
                </c:pt>
                <c:pt idx="25661">
                  <c:v>1.533799E-7</c:v>
                </c:pt>
                <c:pt idx="25662">
                  <c:v>1.5338620000000001E-7</c:v>
                </c:pt>
                <c:pt idx="25663">
                  <c:v>1.533924E-7</c:v>
                </c:pt>
                <c:pt idx="25664">
                  <c:v>1.5339870000000001E-7</c:v>
                </c:pt>
                <c:pt idx="25665">
                  <c:v>1.534049E-7</c:v>
                </c:pt>
                <c:pt idx="25666">
                  <c:v>1.5341120000000001E-7</c:v>
                </c:pt>
                <c:pt idx="25667">
                  <c:v>1.534174E-7</c:v>
                </c:pt>
                <c:pt idx="25668">
                  <c:v>1.5342370000000001E-7</c:v>
                </c:pt>
                <c:pt idx="25669">
                  <c:v>1.534299E-7</c:v>
                </c:pt>
                <c:pt idx="25670">
                  <c:v>1.5343620000000001E-7</c:v>
                </c:pt>
                <c:pt idx="25671">
                  <c:v>1.534424E-7</c:v>
                </c:pt>
                <c:pt idx="25672">
                  <c:v>1.5344870000000001E-7</c:v>
                </c:pt>
                <c:pt idx="25673">
                  <c:v>1.534549E-7</c:v>
                </c:pt>
                <c:pt idx="25674">
                  <c:v>1.5346120000000001E-7</c:v>
                </c:pt>
                <c:pt idx="25675">
                  <c:v>1.534674E-7</c:v>
                </c:pt>
                <c:pt idx="25676">
                  <c:v>1.5347370000000001E-7</c:v>
                </c:pt>
                <c:pt idx="25677">
                  <c:v>1.534799E-7</c:v>
                </c:pt>
                <c:pt idx="25678">
                  <c:v>1.5348620000000001E-7</c:v>
                </c:pt>
                <c:pt idx="25679">
                  <c:v>1.534924E-7</c:v>
                </c:pt>
                <c:pt idx="25680">
                  <c:v>1.5349869999999999E-7</c:v>
                </c:pt>
                <c:pt idx="25681">
                  <c:v>1.535049E-7</c:v>
                </c:pt>
                <c:pt idx="25682">
                  <c:v>1.5351119999999999E-7</c:v>
                </c:pt>
                <c:pt idx="25683">
                  <c:v>1.5351740000000001E-7</c:v>
                </c:pt>
                <c:pt idx="25684">
                  <c:v>1.5352369999999999E-7</c:v>
                </c:pt>
                <c:pt idx="25685">
                  <c:v>1.5352990000000001E-7</c:v>
                </c:pt>
                <c:pt idx="25686">
                  <c:v>1.5353619999999999E-7</c:v>
                </c:pt>
                <c:pt idx="25687">
                  <c:v>1.5354240000000001E-7</c:v>
                </c:pt>
                <c:pt idx="25688">
                  <c:v>1.5354869999999999E-7</c:v>
                </c:pt>
                <c:pt idx="25689">
                  <c:v>1.5355490000000001E-7</c:v>
                </c:pt>
                <c:pt idx="25690">
                  <c:v>1.5356119999999999E-7</c:v>
                </c:pt>
                <c:pt idx="25691">
                  <c:v>1.5356740000000001E-7</c:v>
                </c:pt>
                <c:pt idx="25692">
                  <c:v>1.5357369999999999E-7</c:v>
                </c:pt>
                <c:pt idx="25693">
                  <c:v>1.5357990000000001E-7</c:v>
                </c:pt>
                <c:pt idx="25694">
                  <c:v>1.5358619999999999E-7</c:v>
                </c:pt>
                <c:pt idx="25695">
                  <c:v>1.5359240000000001E-7</c:v>
                </c:pt>
                <c:pt idx="25696">
                  <c:v>1.5359869999999999E-7</c:v>
                </c:pt>
                <c:pt idx="25697">
                  <c:v>1.5360490000000001E-7</c:v>
                </c:pt>
                <c:pt idx="25698">
                  <c:v>1.536112E-7</c:v>
                </c:pt>
                <c:pt idx="25699">
                  <c:v>1.5361739999999999E-7</c:v>
                </c:pt>
                <c:pt idx="25700">
                  <c:v>1.536237E-7</c:v>
                </c:pt>
                <c:pt idx="25701">
                  <c:v>1.5362989999999999E-7</c:v>
                </c:pt>
                <c:pt idx="25702">
                  <c:v>1.536362E-7</c:v>
                </c:pt>
                <c:pt idx="25703">
                  <c:v>1.5364239999999999E-7</c:v>
                </c:pt>
                <c:pt idx="25704">
                  <c:v>1.536487E-7</c:v>
                </c:pt>
                <c:pt idx="25705">
                  <c:v>1.5365489999999999E-7</c:v>
                </c:pt>
                <c:pt idx="25706">
                  <c:v>1.536612E-7</c:v>
                </c:pt>
                <c:pt idx="25707">
                  <c:v>1.5366739999999999E-7</c:v>
                </c:pt>
                <c:pt idx="25708">
                  <c:v>1.536737E-7</c:v>
                </c:pt>
                <c:pt idx="25709">
                  <c:v>1.5367989999999999E-7</c:v>
                </c:pt>
                <c:pt idx="25710">
                  <c:v>1.536862E-7</c:v>
                </c:pt>
                <c:pt idx="25711">
                  <c:v>1.5369239999999999E-7</c:v>
                </c:pt>
                <c:pt idx="25712">
                  <c:v>1.536987E-7</c:v>
                </c:pt>
                <c:pt idx="25713">
                  <c:v>1.5370489999999999E-7</c:v>
                </c:pt>
                <c:pt idx="25714">
                  <c:v>1.537112E-7</c:v>
                </c:pt>
                <c:pt idx="25715">
                  <c:v>1.5371739999999999E-7</c:v>
                </c:pt>
                <c:pt idx="25716">
                  <c:v>1.537237E-7</c:v>
                </c:pt>
                <c:pt idx="25717">
                  <c:v>1.537299E-7</c:v>
                </c:pt>
                <c:pt idx="25718">
                  <c:v>1.5373620000000001E-7</c:v>
                </c:pt>
                <c:pt idx="25719">
                  <c:v>1.537424E-7</c:v>
                </c:pt>
                <c:pt idx="25720">
                  <c:v>1.5374870000000001E-7</c:v>
                </c:pt>
                <c:pt idx="25721">
                  <c:v>1.537549E-7</c:v>
                </c:pt>
                <c:pt idx="25722">
                  <c:v>1.5376120000000001E-7</c:v>
                </c:pt>
                <c:pt idx="25723">
                  <c:v>1.537674E-7</c:v>
                </c:pt>
                <c:pt idx="25724">
                  <c:v>1.5377370000000001E-7</c:v>
                </c:pt>
                <c:pt idx="25725">
                  <c:v>1.537799E-7</c:v>
                </c:pt>
                <c:pt idx="25726">
                  <c:v>1.5378620000000001E-7</c:v>
                </c:pt>
                <c:pt idx="25727">
                  <c:v>1.537924E-7</c:v>
                </c:pt>
                <c:pt idx="25728">
                  <c:v>1.5379870000000001E-7</c:v>
                </c:pt>
                <c:pt idx="25729">
                  <c:v>1.538049E-7</c:v>
                </c:pt>
                <c:pt idx="25730">
                  <c:v>1.5381120000000001E-7</c:v>
                </c:pt>
                <c:pt idx="25731">
                  <c:v>1.538174E-7</c:v>
                </c:pt>
                <c:pt idx="25732">
                  <c:v>1.5382370000000001E-7</c:v>
                </c:pt>
                <c:pt idx="25733">
                  <c:v>1.538299E-7</c:v>
                </c:pt>
                <c:pt idx="25734">
                  <c:v>1.5383620000000001E-7</c:v>
                </c:pt>
                <c:pt idx="25735">
                  <c:v>1.538424E-7</c:v>
                </c:pt>
                <c:pt idx="25736">
                  <c:v>1.5384869999999999E-7</c:v>
                </c:pt>
                <c:pt idx="25737">
                  <c:v>1.538549E-7</c:v>
                </c:pt>
                <c:pt idx="25738">
                  <c:v>1.5386119999999999E-7</c:v>
                </c:pt>
                <c:pt idx="25739">
                  <c:v>1.5386740000000001E-7</c:v>
                </c:pt>
                <c:pt idx="25740">
                  <c:v>1.5387369999999999E-7</c:v>
                </c:pt>
                <c:pt idx="25741">
                  <c:v>1.5387990000000001E-7</c:v>
                </c:pt>
                <c:pt idx="25742">
                  <c:v>1.5388619999999999E-7</c:v>
                </c:pt>
                <c:pt idx="25743">
                  <c:v>1.5389240000000001E-7</c:v>
                </c:pt>
                <c:pt idx="25744">
                  <c:v>1.5389869999999999E-7</c:v>
                </c:pt>
                <c:pt idx="25745">
                  <c:v>1.5390490000000001E-7</c:v>
                </c:pt>
                <c:pt idx="25746">
                  <c:v>1.5391119999999999E-7</c:v>
                </c:pt>
                <c:pt idx="25747">
                  <c:v>1.5391740000000001E-7</c:v>
                </c:pt>
                <c:pt idx="25748">
                  <c:v>1.5392369999999999E-7</c:v>
                </c:pt>
                <c:pt idx="25749">
                  <c:v>1.5392990000000001E-7</c:v>
                </c:pt>
                <c:pt idx="25750">
                  <c:v>1.5393619999999999E-7</c:v>
                </c:pt>
                <c:pt idx="25751">
                  <c:v>1.5394240000000001E-7</c:v>
                </c:pt>
                <c:pt idx="25752">
                  <c:v>1.5394869999999999E-7</c:v>
                </c:pt>
                <c:pt idx="25753">
                  <c:v>1.5395490000000001E-7</c:v>
                </c:pt>
                <c:pt idx="25754">
                  <c:v>1.539612E-7</c:v>
                </c:pt>
                <c:pt idx="25755">
                  <c:v>1.5396739999999999E-7</c:v>
                </c:pt>
                <c:pt idx="25756">
                  <c:v>1.539737E-7</c:v>
                </c:pt>
                <c:pt idx="25757">
                  <c:v>1.5397989999999999E-7</c:v>
                </c:pt>
                <c:pt idx="25758">
                  <c:v>1.539862E-7</c:v>
                </c:pt>
                <c:pt idx="25759">
                  <c:v>1.5399239999999999E-7</c:v>
                </c:pt>
                <c:pt idx="25760">
                  <c:v>1.539987E-7</c:v>
                </c:pt>
                <c:pt idx="25761">
                  <c:v>1.5400489999999999E-7</c:v>
                </c:pt>
                <c:pt idx="25762">
                  <c:v>1.540112E-7</c:v>
                </c:pt>
                <c:pt idx="25763">
                  <c:v>1.5401739999999999E-7</c:v>
                </c:pt>
                <c:pt idx="25764">
                  <c:v>1.540237E-7</c:v>
                </c:pt>
                <c:pt idx="25765">
                  <c:v>1.5402989999999999E-7</c:v>
                </c:pt>
                <c:pt idx="25766">
                  <c:v>1.540362E-7</c:v>
                </c:pt>
                <c:pt idx="25767">
                  <c:v>1.5404239999999999E-7</c:v>
                </c:pt>
                <c:pt idx="25768">
                  <c:v>1.540487E-7</c:v>
                </c:pt>
                <c:pt idx="25769">
                  <c:v>1.5405489999999999E-7</c:v>
                </c:pt>
                <c:pt idx="25770">
                  <c:v>1.540612E-7</c:v>
                </c:pt>
                <c:pt idx="25771">
                  <c:v>1.5406739999999999E-7</c:v>
                </c:pt>
                <c:pt idx="25772">
                  <c:v>1.540737E-7</c:v>
                </c:pt>
                <c:pt idx="25773">
                  <c:v>1.540799E-7</c:v>
                </c:pt>
                <c:pt idx="25774">
                  <c:v>1.5408620000000001E-7</c:v>
                </c:pt>
                <c:pt idx="25775">
                  <c:v>1.540924E-7</c:v>
                </c:pt>
                <c:pt idx="25776">
                  <c:v>1.5409870000000001E-7</c:v>
                </c:pt>
                <c:pt idx="25777">
                  <c:v>1.541049E-7</c:v>
                </c:pt>
                <c:pt idx="25778">
                  <c:v>1.5411120000000001E-7</c:v>
                </c:pt>
                <c:pt idx="25779">
                  <c:v>1.541174E-7</c:v>
                </c:pt>
                <c:pt idx="25780">
                  <c:v>1.5412370000000001E-7</c:v>
                </c:pt>
                <c:pt idx="25781">
                  <c:v>1.541299E-7</c:v>
                </c:pt>
                <c:pt idx="25782">
                  <c:v>1.5413620000000001E-7</c:v>
                </c:pt>
                <c:pt idx="25783">
                  <c:v>1.541424E-7</c:v>
                </c:pt>
                <c:pt idx="25784">
                  <c:v>1.5414870000000001E-7</c:v>
                </c:pt>
                <c:pt idx="25785">
                  <c:v>1.541549E-7</c:v>
                </c:pt>
                <c:pt idx="25786">
                  <c:v>1.5416120000000001E-7</c:v>
                </c:pt>
                <c:pt idx="25787">
                  <c:v>1.541674E-7</c:v>
                </c:pt>
                <c:pt idx="25788">
                  <c:v>1.5417370000000001E-7</c:v>
                </c:pt>
                <c:pt idx="25789">
                  <c:v>1.541799E-7</c:v>
                </c:pt>
                <c:pt idx="25790">
                  <c:v>1.5418620000000001E-7</c:v>
                </c:pt>
                <c:pt idx="25791">
                  <c:v>1.541924E-7</c:v>
                </c:pt>
                <c:pt idx="25792">
                  <c:v>1.5419869999999999E-7</c:v>
                </c:pt>
                <c:pt idx="25793">
                  <c:v>1.542049E-7</c:v>
                </c:pt>
                <c:pt idx="25794">
                  <c:v>1.5421119999999999E-7</c:v>
                </c:pt>
                <c:pt idx="25795">
                  <c:v>1.5421740000000001E-7</c:v>
                </c:pt>
                <c:pt idx="25796">
                  <c:v>1.5422369999999999E-7</c:v>
                </c:pt>
                <c:pt idx="25797">
                  <c:v>1.5422990000000001E-7</c:v>
                </c:pt>
                <c:pt idx="25798">
                  <c:v>1.5423619999999999E-7</c:v>
                </c:pt>
                <c:pt idx="25799">
                  <c:v>1.5424240000000001E-7</c:v>
                </c:pt>
                <c:pt idx="25800">
                  <c:v>1.5424869999999999E-7</c:v>
                </c:pt>
                <c:pt idx="25801">
                  <c:v>1.5425490000000001E-7</c:v>
                </c:pt>
                <c:pt idx="25802">
                  <c:v>1.5426119999999999E-7</c:v>
                </c:pt>
                <c:pt idx="25803">
                  <c:v>1.5426740000000001E-7</c:v>
                </c:pt>
                <c:pt idx="25804">
                  <c:v>1.5427369999999999E-7</c:v>
                </c:pt>
                <c:pt idx="25805">
                  <c:v>1.5427990000000001E-7</c:v>
                </c:pt>
                <c:pt idx="25806">
                  <c:v>1.5428619999999999E-7</c:v>
                </c:pt>
                <c:pt idx="25807">
                  <c:v>1.5429240000000001E-7</c:v>
                </c:pt>
                <c:pt idx="25808">
                  <c:v>1.5429869999999999E-7</c:v>
                </c:pt>
                <c:pt idx="25809">
                  <c:v>1.5430490000000001E-7</c:v>
                </c:pt>
                <c:pt idx="25810">
                  <c:v>1.543112E-7</c:v>
                </c:pt>
                <c:pt idx="25811">
                  <c:v>1.5431740000000001E-7</c:v>
                </c:pt>
                <c:pt idx="25812">
                  <c:v>1.543237E-7</c:v>
                </c:pt>
                <c:pt idx="25813">
                  <c:v>1.5432989999999999E-7</c:v>
                </c:pt>
                <c:pt idx="25814">
                  <c:v>1.543362E-7</c:v>
                </c:pt>
                <c:pt idx="25815">
                  <c:v>1.5434239999999999E-7</c:v>
                </c:pt>
                <c:pt idx="25816">
                  <c:v>1.543487E-7</c:v>
                </c:pt>
                <c:pt idx="25817">
                  <c:v>1.5435489999999999E-7</c:v>
                </c:pt>
                <c:pt idx="25818">
                  <c:v>1.543612E-7</c:v>
                </c:pt>
                <c:pt idx="25819">
                  <c:v>1.5436739999999999E-7</c:v>
                </c:pt>
                <c:pt idx="25820">
                  <c:v>1.543737E-7</c:v>
                </c:pt>
                <c:pt idx="25821">
                  <c:v>1.5437989999999999E-7</c:v>
                </c:pt>
                <c:pt idx="25822">
                  <c:v>1.543862E-7</c:v>
                </c:pt>
                <c:pt idx="25823">
                  <c:v>1.5439239999999999E-7</c:v>
                </c:pt>
                <c:pt idx="25824">
                  <c:v>1.543987E-7</c:v>
                </c:pt>
                <c:pt idx="25825">
                  <c:v>1.5440489999999999E-7</c:v>
                </c:pt>
                <c:pt idx="25826">
                  <c:v>1.544112E-7</c:v>
                </c:pt>
                <c:pt idx="25827">
                  <c:v>1.5441739999999999E-7</c:v>
                </c:pt>
                <c:pt idx="25828">
                  <c:v>1.544237E-7</c:v>
                </c:pt>
                <c:pt idx="25829">
                  <c:v>1.544299E-7</c:v>
                </c:pt>
                <c:pt idx="25830">
                  <c:v>1.544362E-7</c:v>
                </c:pt>
                <c:pt idx="25831">
                  <c:v>1.544424E-7</c:v>
                </c:pt>
                <c:pt idx="25832">
                  <c:v>1.5444870000000001E-7</c:v>
                </c:pt>
                <c:pt idx="25833">
                  <c:v>1.544549E-7</c:v>
                </c:pt>
                <c:pt idx="25834">
                  <c:v>1.5446120000000001E-7</c:v>
                </c:pt>
                <c:pt idx="25835">
                  <c:v>1.544674E-7</c:v>
                </c:pt>
                <c:pt idx="25836">
                  <c:v>1.5447370000000001E-7</c:v>
                </c:pt>
                <c:pt idx="25837">
                  <c:v>1.544799E-7</c:v>
                </c:pt>
                <c:pt idx="25838">
                  <c:v>1.5448620000000001E-7</c:v>
                </c:pt>
                <c:pt idx="25839">
                  <c:v>1.544924E-7</c:v>
                </c:pt>
                <c:pt idx="25840">
                  <c:v>1.5449870000000001E-7</c:v>
                </c:pt>
                <c:pt idx="25841">
                  <c:v>1.545049E-7</c:v>
                </c:pt>
                <c:pt idx="25842">
                  <c:v>1.5451120000000001E-7</c:v>
                </c:pt>
                <c:pt idx="25843">
                  <c:v>1.545174E-7</c:v>
                </c:pt>
                <c:pt idx="25844">
                  <c:v>1.5452370000000001E-7</c:v>
                </c:pt>
                <c:pt idx="25845">
                  <c:v>1.545299E-7</c:v>
                </c:pt>
                <c:pt idx="25846">
                  <c:v>1.5453620000000001E-7</c:v>
                </c:pt>
                <c:pt idx="25847">
                  <c:v>1.545424E-7</c:v>
                </c:pt>
                <c:pt idx="25848">
                  <c:v>1.5454869999999999E-7</c:v>
                </c:pt>
                <c:pt idx="25849">
                  <c:v>1.545549E-7</c:v>
                </c:pt>
                <c:pt idx="25850">
                  <c:v>1.5456119999999999E-7</c:v>
                </c:pt>
                <c:pt idx="25851">
                  <c:v>1.5456740000000001E-7</c:v>
                </c:pt>
                <c:pt idx="25852">
                  <c:v>1.5457369999999999E-7</c:v>
                </c:pt>
                <c:pt idx="25853">
                  <c:v>1.5457990000000001E-7</c:v>
                </c:pt>
                <c:pt idx="25854">
                  <c:v>1.5458619999999999E-7</c:v>
                </c:pt>
                <c:pt idx="25855">
                  <c:v>1.5459240000000001E-7</c:v>
                </c:pt>
                <c:pt idx="25856">
                  <c:v>1.5459869999999999E-7</c:v>
                </c:pt>
                <c:pt idx="25857">
                  <c:v>1.5460490000000001E-7</c:v>
                </c:pt>
                <c:pt idx="25858">
                  <c:v>1.5461119999999999E-7</c:v>
                </c:pt>
                <c:pt idx="25859">
                  <c:v>1.5461740000000001E-7</c:v>
                </c:pt>
                <c:pt idx="25860">
                  <c:v>1.5462369999999999E-7</c:v>
                </c:pt>
                <c:pt idx="25861">
                  <c:v>1.5462990000000001E-7</c:v>
                </c:pt>
                <c:pt idx="25862">
                  <c:v>1.5463619999999999E-7</c:v>
                </c:pt>
                <c:pt idx="25863">
                  <c:v>1.5464240000000001E-7</c:v>
                </c:pt>
                <c:pt idx="25864">
                  <c:v>1.5464869999999999E-7</c:v>
                </c:pt>
                <c:pt idx="25865">
                  <c:v>1.5465490000000001E-7</c:v>
                </c:pt>
                <c:pt idx="25866">
                  <c:v>1.546612E-7</c:v>
                </c:pt>
                <c:pt idx="25867">
                  <c:v>1.5466740000000001E-7</c:v>
                </c:pt>
                <c:pt idx="25868">
                  <c:v>1.546737E-7</c:v>
                </c:pt>
                <c:pt idx="25869">
                  <c:v>1.5467989999999999E-7</c:v>
                </c:pt>
                <c:pt idx="25870">
                  <c:v>1.546862E-7</c:v>
                </c:pt>
                <c:pt idx="25871">
                  <c:v>1.5469239999999999E-7</c:v>
                </c:pt>
                <c:pt idx="25872">
                  <c:v>1.546987E-7</c:v>
                </c:pt>
                <c:pt idx="25873">
                  <c:v>1.5470489999999999E-7</c:v>
                </c:pt>
                <c:pt idx="25874">
                  <c:v>1.547112E-7</c:v>
                </c:pt>
                <c:pt idx="25875">
                  <c:v>1.5471739999999999E-7</c:v>
                </c:pt>
                <c:pt idx="25876">
                  <c:v>1.547237E-7</c:v>
                </c:pt>
                <c:pt idx="25877">
                  <c:v>1.5472989999999999E-7</c:v>
                </c:pt>
                <c:pt idx="25878">
                  <c:v>1.547362E-7</c:v>
                </c:pt>
                <c:pt idx="25879">
                  <c:v>1.5474239999999999E-7</c:v>
                </c:pt>
                <c:pt idx="25880">
                  <c:v>1.547487E-7</c:v>
                </c:pt>
                <c:pt idx="25881">
                  <c:v>1.5475489999999999E-7</c:v>
                </c:pt>
                <c:pt idx="25882">
                  <c:v>1.547612E-7</c:v>
                </c:pt>
                <c:pt idx="25883">
                  <c:v>1.5476739999999999E-7</c:v>
                </c:pt>
                <c:pt idx="25884">
                  <c:v>1.547737E-7</c:v>
                </c:pt>
                <c:pt idx="25885">
                  <c:v>1.5477989999999999E-7</c:v>
                </c:pt>
                <c:pt idx="25886">
                  <c:v>1.547862E-7</c:v>
                </c:pt>
                <c:pt idx="25887">
                  <c:v>1.547924E-7</c:v>
                </c:pt>
                <c:pt idx="25888">
                  <c:v>1.5479870000000001E-7</c:v>
                </c:pt>
                <c:pt idx="25889">
                  <c:v>1.548049E-7</c:v>
                </c:pt>
                <c:pt idx="25890">
                  <c:v>1.5481120000000001E-7</c:v>
                </c:pt>
                <c:pt idx="25891">
                  <c:v>1.548174E-7</c:v>
                </c:pt>
                <c:pt idx="25892">
                  <c:v>1.5482370000000001E-7</c:v>
                </c:pt>
                <c:pt idx="25893">
                  <c:v>1.548299E-7</c:v>
                </c:pt>
                <c:pt idx="25894">
                  <c:v>1.5483620000000001E-7</c:v>
                </c:pt>
                <c:pt idx="25895">
                  <c:v>1.548424E-7</c:v>
                </c:pt>
                <c:pt idx="25896">
                  <c:v>1.5484870000000001E-7</c:v>
                </c:pt>
                <c:pt idx="25897">
                  <c:v>1.548549E-7</c:v>
                </c:pt>
                <c:pt idx="25898">
                  <c:v>1.5486120000000001E-7</c:v>
                </c:pt>
                <c:pt idx="25899">
                  <c:v>1.548674E-7</c:v>
                </c:pt>
                <c:pt idx="25900">
                  <c:v>1.5487370000000001E-7</c:v>
                </c:pt>
                <c:pt idx="25901">
                  <c:v>1.548799E-7</c:v>
                </c:pt>
                <c:pt idx="25902">
                  <c:v>1.5488620000000001E-7</c:v>
                </c:pt>
                <c:pt idx="25903">
                  <c:v>1.548924E-7</c:v>
                </c:pt>
                <c:pt idx="25904">
                  <c:v>1.5489870000000001E-7</c:v>
                </c:pt>
                <c:pt idx="25905">
                  <c:v>1.549049E-7</c:v>
                </c:pt>
                <c:pt idx="25906">
                  <c:v>1.5491119999999999E-7</c:v>
                </c:pt>
                <c:pt idx="25907">
                  <c:v>1.5491740000000001E-7</c:v>
                </c:pt>
                <c:pt idx="25908">
                  <c:v>1.5492369999999999E-7</c:v>
                </c:pt>
                <c:pt idx="25909">
                  <c:v>1.5492990000000001E-7</c:v>
                </c:pt>
                <c:pt idx="25910">
                  <c:v>1.5493619999999999E-7</c:v>
                </c:pt>
                <c:pt idx="25911">
                  <c:v>1.5494240000000001E-7</c:v>
                </c:pt>
                <c:pt idx="25912">
                  <c:v>1.5494869999999999E-7</c:v>
                </c:pt>
                <c:pt idx="25913">
                  <c:v>1.5495490000000001E-7</c:v>
                </c:pt>
                <c:pt idx="25914">
                  <c:v>1.5496119999999999E-7</c:v>
                </c:pt>
                <c:pt idx="25915">
                  <c:v>1.5496740000000001E-7</c:v>
                </c:pt>
                <c:pt idx="25916">
                  <c:v>1.5497369999999999E-7</c:v>
                </c:pt>
                <c:pt idx="25917">
                  <c:v>1.5497990000000001E-7</c:v>
                </c:pt>
                <c:pt idx="25918">
                  <c:v>1.5498619999999999E-7</c:v>
                </c:pt>
                <c:pt idx="25919">
                  <c:v>1.5499240000000001E-7</c:v>
                </c:pt>
                <c:pt idx="25920">
                  <c:v>1.5499869999999999E-7</c:v>
                </c:pt>
                <c:pt idx="25921">
                  <c:v>1.5500490000000001E-7</c:v>
                </c:pt>
                <c:pt idx="25922">
                  <c:v>1.550112E-7</c:v>
                </c:pt>
                <c:pt idx="25923">
                  <c:v>1.5501740000000001E-7</c:v>
                </c:pt>
                <c:pt idx="25924">
                  <c:v>1.550237E-7</c:v>
                </c:pt>
                <c:pt idx="25925">
                  <c:v>1.5502989999999999E-7</c:v>
                </c:pt>
                <c:pt idx="25926">
                  <c:v>1.550362E-7</c:v>
                </c:pt>
                <c:pt idx="25927">
                  <c:v>1.5504239999999999E-7</c:v>
                </c:pt>
                <c:pt idx="25928">
                  <c:v>1.550487E-7</c:v>
                </c:pt>
                <c:pt idx="25929">
                  <c:v>1.5505489999999999E-7</c:v>
                </c:pt>
                <c:pt idx="25930">
                  <c:v>1.550612E-7</c:v>
                </c:pt>
                <c:pt idx="25931">
                  <c:v>1.5506739999999999E-7</c:v>
                </c:pt>
                <c:pt idx="25932">
                  <c:v>1.550737E-7</c:v>
                </c:pt>
                <c:pt idx="25933">
                  <c:v>1.5507989999999999E-7</c:v>
                </c:pt>
                <c:pt idx="25934">
                  <c:v>1.550862E-7</c:v>
                </c:pt>
                <c:pt idx="25935">
                  <c:v>1.5509239999999999E-7</c:v>
                </c:pt>
                <c:pt idx="25936">
                  <c:v>1.550987E-7</c:v>
                </c:pt>
                <c:pt idx="25937">
                  <c:v>1.5510489999999999E-7</c:v>
                </c:pt>
                <c:pt idx="25938">
                  <c:v>1.551112E-7</c:v>
                </c:pt>
                <c:pt idx="25939">
                  <c:v>1.5511739999999999E-7</c:v>
                </c:pt>
                <c:pt idx="25940">
                  <c:v>1.551237E-7</c:v>
                </c:pt>
                <c:pt idx="25941">
                  <c:v>1.5512989999999999E-7</c:v>
                </c:pt>
                <c:pt idx="25942">
                  <c:v>1.551362E-7</c:v>
                </c:pt>
                <c:pt idx="25943">
                  <c:v>1.551424E-7</c:v>
                </c:pt>
                <c:pt idx="25944">
                  <c:v>1.5514870000000001E-7</c:v>
                </c:pt>
                <c:pt idx="25945">
                  <c:v>1.551549E-7</c:v>
                </c:pt>
                <c:pt idx="25946">
                  <c:v>1.5516120000000001E-7</c:v>
                </c:pt>
                <c:pt idx="25947">
                  <c:v>1.551674E-7</c:v>
                </c:pt>
                <c:pt idx="25948">
                  <c:v>1.5517370000000001E-7</c:v>
                </c:pt>
                <c:pt idx="25949">
                  <c:v>1.551799E-7</c:v>
                </c:pt>
                <c:pt idx="25950">
                  <c:v>1.5518620000000001E-7</c:v>
                </c:pt>
                <c:pt idx="25951">
                  <c:v>1.551924E-7</c:v>
                </c:pt>
                <c:pt idx="25952">
                  <c:v>1.5519870000000001E-7</c:v>
                </c:pt>
                <c:pt idx="25953">
                  <c:v>1.552049E-7</c:v>
                </c:pt>
                <c:pt idx="25954">
                  <c:v>1.5521120000000001E-7</c:v>
                </c:pt>
                <c:pt idx="25955">
                  <c:v>1.552174E-7</c:v>
                </c:pt>
                <c:pt idx="25956">
                  <c:v>1.5522370000000001E-7</c:v>
                </c:pt>
                <c:pt idx="25957">
                  <c:v>1.552299E-7</c:v>
                </c:pt>
                <c:pt idx="25958">
                  <c:v>1.5523620000000001E-7</c:v>
                </c:pt>
                <c:pt idx="25959">
                  <c:v>1.552424E-7</c:v>
                </c:pt>
                <c:pt idx="25960">
                  <c:v>1.5524870000000001E-7</c:v>
                </c:pt>
                <c:pt idx="25961">
                  <c:v>1.552549E-7</c:v>
                </c:pt>
                <c:pt idx="25962">
                  <c:v>1.5526119999999999E-7</c:v>
                </c:pt>
                <c:pt idx="25963">
                  <c:v>1.5526740000000001E-7</c:v>
                </c:pt>
                <c:pt idx="25964">
                  <c:v>1.5527369999999999E-7</c:v>
                </c:pt>
                <c:pt idx="25965">
                  <c:v>1.5527990000000001E-7</c:v>
                </c:pt>
                <c:pt idx="25966">
                  <c:v>1.5528619999999999E-7</c:v>
                </c:pt>
                <c:pt idx="25967">
                  <c:v>1.5529240000000001E-7</c:v>
                </c:pt>
                <c:pt idx="25968">
                  <c:v>1.5529869999999999E-7</c:v>
                </c:pt>
                <c:pt idx="25969">
                  <c:v>1.5530490000000001E-7</c:v>
                </c:pt>
                <c:pt idx="25970">
                  <c:v>1.5531119999999999E-7</c:v>
                </c:pt>
                <c:pt idx="25971">
                  <c:v>1.5531740000000001E-7</c:v>
                </c:pt>
                <c:pt idx="25972">
                  <c:v>1.5532369999999999E-7</c:v>
                </c:pt>
                <c:pt idx="25973">
                  <c:v>1.5532990000000001E-7</c:v>
                </c:pt>
                <c:pt idx="25974">
                  <c:v>1.5533619999999999E-7</c:v>
                </c:pt>
                <c:pt idx="25975">
                  <c:v>1.5534240000000001E-7</c:v>
                </c:pt>
                <c:pt idx="25976">
                  <c:v>1.5534869999999999E-7</c:v>
                </c:pt>
                <c:pt idx="25977">
                  <c:v>1.5535490000000001E-7</c:v>
                </c:pt>
                <c:pt idx="25978">
                  <c:v>1.5536119999999999E-7</c:v>
                </c:pt>
                <c:pt idx="25979">
                  <c:v>1.5536740000000001E-7</c:v>
                </c:pt>
                <c:pt idx="25980">
                  <c:v>1.553737E-7</c:v>
                </c:pt>
                <c:pt idx="25981">
                  <c:v>1.5537989999999999E-7</c:v>
                </c:pt>
                <c:pt idx="25982">
                  <c:v>1.553862E-7</c:v>
                </c:pt>
                <c:pt idx="25983">
                  <c:v>1.5539239999999999E-7</c:v>
                </c:pt>
                <c:pt idx="25984">
                  <c:v>1.553987E-7</c:v>
                </c:pt>
                <c:pt idx="25985">
                  <c:v>1.5540489999999999E-7</c:v>
                </c:pt>
                <c:pt idx="25986">
                  <c:v>1.554112E-7</c:v>
                </c:pt>
                <c:pt idx="25987">
                  <c:v>1.5541739999999999E-7</c:v>
                </c:pt>
                <c:pt idx="25988">
                  <c:v>1.554237E-7</c:v>
                </c:pt>
                <c:pt idx="25989">
                  <c:v>1.5542989999999999E-7</c:v>
                </c:pt>
                <c:pt idx="25990">
                  <c:v>1.554362E-7</c:v>
                </c:pt>
                <c:pt idx="25991">
                  <c:v>1.5544239999999999E-7</c:v>
                </c:pt>
                <c:pt idx="25992">
                  <c:v>1.554487E-7</c:v>
                </c:pt>
                <c:pt idx="25993">
                  <c:v>1.5545489999999999E-7</c:v>
                </c:pt>
                <c:pt idx="25994">
                  <c:v>1.554612E-7</c:v>
                </c:pt>
                <c:pt idx="25995">
                  <c:v>1.5546739999999999E-7</c:v>
                </c:pt>
                <c:pt idx="25996">
                  <c:v>1.554737E-7</c:v>
                </c:pt>
                <c:pt idx="25997">
                  <c:v>1.5547989999999999E-7</c:v>
                </c:pt>
                <c:pt idx="25998">
                  <c:v>1.554862E-7</c:v>
                </c:pt>
                <c:pt idx="25999">
                  <c:v>1.554924E-7</c:v>
                </c:pt>
                <c:pt idx="26000">
                  <c:v>1.5549870000000001E-7</c:v>
                </c:pt>
                <c:pt idx="26001">
                  <c:v>1.555049E-7</c:v>
                </c:pt>
                <c:pt idx="26002">
                  <c:v>1.5551120000000001E-7</c:v>
                </c:pt>
                <c:pt idx="26003">
                  <c:v>1.555174E-7</c:v>
                </c:pt>
                <c:pt idx="26004">
                  <c:v>1.5552370000000001E-7</c:v>
                </c:pt>
                <c:pt idx="26005">
                  <c:v>1.555299E-7</c:v>
                </c:pt>
                <c:pt idx="26006">
                  <c:v>1.5553620000000001E-7</c:v>
                </c:pt>
                <c:pt idx="26007">
                  <c:v>1.555424E-7</c:v>
                </c:pt>
                <c:pt idx="26008">
                  <c:v>1.5554870000000001E-7</c:v>
                </c:pt>
                <c:pt idx="26009">
                  <c:v>1.555549E-7</c:v>
                </c:pt>
                <c:pt idx="26010">
                  <c:v>1.5556120000000001E-7</c:v>
                </c:pt>
                <c:pt idx="26011">
                  <c:v>1.555674E-7</c:v>
                </c:pt>
                <c:pt idx="26012">
                  <c:v>1.5557370000000001E-7</c:v>
                </c:pt>
                <c:pt idx="26013">
                  <c:v>1.555799E-7</c:v>
                </c:pt>
                <c:pt idx="26014">
                  <c:v>1.5558620000000001E-7</c:v>
                </c:pt>
                <c:pt idx="26015">
                  <c:v>1.555924E-7</c:v>
                </c:pt>
                <c:pt idx="26016">
                  <c:v>1.5559870000000001E-7</c:v>
                </c:pt>
                <c:pt idx="26017">
                  <c:v>1.556049E-7</c:v>
                </c:pt>
                <c:pt idx="26018">
                  <c:v>1.5561119999999999E-7</c:v>
                </c:pt>
                <c:pt idx="26019">
                  <c:v>1.556174E-7</c:v>
                </c:pt>
                <c:pt idx="26020">
                  <c:v>1.5562369999999999E-7</c:v>
                </c:pt>
                <c:pt idx="26021">
                  <c:v>1.5562990000000001E-7</c:v>
                </c:pt>
                <c:pt idx="26022">
                  <c:v>1.5563619999999999E-7</c:v>
                </c:pt>
                <c:pt idx="26023">
                  <c:v>1.5564240000000001E-7</c:v>
                </c:pt>
                <c:pt idx="26024">
                  <c:v>1.5564869999999999E-7</c:v>
                </c:pt>
                <c:pt idx="26025">
                  <c:v>1.5565490000000001E-7</c:v>
                </c:pt>
                <c:pt idx="26026">
                  <c:v>1.5566119999999999E-7</c:v>
                </c:pt>
                <c:pt idx="26027">
                  <c:v>1.5566740000000001E-7</c:v>
                </c:pt>
                <c:pt idx="26028">
                  <c:v>1.5567369999999999E-7</c:v>
                </c:pt>
                <c:pt idx="26029">
                  <c:v>1.5567990000000001E-7</c:v>
                </c:pt>
                <c:pt idx="26030">
                  <c:v>1.5568619999999999E-7</c:v>
                </c:pt>
                <c:pt idx="26031">
                  <c:v>1.5569240000000001E-7</c:v>
                </c:pt>
                <c:pt idx="26032">
                  <c:v>1.5569869999999999E-7</c:v>
                </c:pt>
                <c:pt idx="26033">
                  <c:v>1.5570490000000001E-7</c:v>
                </c:pt>
                <c:pt idx="26034">
                  <c:v>1.5571119999999999E-7</c:v>
                </c:pt>
                <c:pt idx="26035">
                  <c:v>1.5571740000000001E-7</c:v>
                </c:pt>
                <c:pt idx="26036">
                  <c:v>1.557237E-7</c:v>
                </c:pt>
                <c:pt idx="26037">
                  <c:v>1.5572989999999999E-7</c:v>
                </c:pt>
                <c:pt idx="26038">
                  <c:v>1.557362E-7</c:v>
                </c:pt>
                <c:pt idx="26039">
                  <c:v>1.5574239999999999E-7</c:v>
                </c:pt>
                <c:pt idx="26040">
                  <c:v>1.557487E-7</c:v>
                </c:pt>
                <c:pt idx="26041">
                  <c:v>1.5575489999999999E-7</c:v>
                </c:pt>
                <c:pt idx="26042">
                  <c:v>1.557612E-7</c:v>
                </c:pt>
                <c:pt idx="26043">
                  <c:v>1.5576739999999999E-7</c:v>
                </c:pt>
                <c:pt idx="26044">
                  <c:v>1.557737E-7</c:v>
                </c:pt>
                <c:pt idx="26045">
                  <c:v>1.5577989999999999E-7</c:v>
                </c:pt>
                <c:pt idx="26046">
                  <c:v>1.557862E-7</c:v>
                </c:pt>
                <c:pt idx="26047">
                  <c:v>1.5579239999999999E-7</c:v>
                </c:pt>
                <c:pt idx="26048">
                  <c:v>1.557987E-7</c:v>
                </c:pt>
                <c:pt idx="26049">
                  <c:v>1.5580489999999999E-7</c:v>
                </c:pt>
                <c:pt idx="26050">
                  <c:v>1.558112E-7</c:v>
                </c:pt>
                <c:pt idx="26051">
                  <c:v>1.5581739999999999E-7</c:v>
                </c:pt>
                <c:pt idx="26052">
                  <c:v>1.558237E-7</c:v>
                </c:pt>
                <c:pt idx="26053">
                  <c:v>1.5582989999999999E-7</c:v>
                </c:pt>
                <c:pt idx="26054">
                  <c:v>1.558362E-7</c:v>
                </c:pt>
                <c:pt idx="26055">
                  <c:v>1.558424E-7</c:v>
                </c:pt>
                <c:pt idx="26056">
                  <c:v>1.5584870000000001E-7</c:v>
                </c:pt>
                <c:pt idx="26057">
                  <c:v>1.558549E-7</c:v>
                </c:pt>
                <c:pt idx="26058">
                  <c:v>1.5586120000000001E-7</c:v>
                </c:pt>
                <c:pt idx="26059">
                  <c:v>1.558674E-7</c:v>
                </c:pt>
                <c:pt idx="26060">
                  <c:v>1.5587370000000001E-7</c:v>
                </c:pt>
                <c:pt idx="26061">
                  <c:v>1.558799E-7</c:v>
                </c:pt>
                <c:pt idx="26062">
                  <c:v>1.5588620000000001E-7</c:v>
                </c:pt>
                <c:pt idx="26063">
                  <c:v>1.558924E-7</c:v>
                </c:pt>
                <c:pt idx="26064">
                  <c:v>1.5589870000000001E-7</c:v>
                </c:pt>
                <c:pt idx="26065">
                  <c:v>1.559049E-7</c:v>
                </c:pt>
                <c:pt idx="26066">
                  <c:v>1.5591120000000001E-7</c:v>
                </c:pt>
                <c:pt idx="26067">
                  <c:v>1.559174E-7</c:v>
                </c:pt>
                <c:pt idx="26068">
                  <c:v>1.5592370000000001E-7</c:v>
                </c:pt>
                <c:pt idx="26069">
                  <c:v>1.559299E-7</c:v>
                </c:pt>
                <c:pt idx="26070">
                  <c:v>1.5593620000000001E-7</c:v>
                </c:pt>
                <c:pt idx="26071">
                  <c:v>1.559424E-7</c:v>
                </c:pt>
                <c:pt idx="26072">
                  <c:v>1.5594870000000001E-7</c:v>
                </c:pt>
                <c:pt idx="26073">
                  <c:v>1.559549E-7</c:v>
                </c:pt>
                <c:pt idx="26074">
                  <c:v>1.5596119999999999E-7</c:v>
                </c:pt>
                <c:pt idx="26075">
                  <c:v>1.559674E-7</c:v>
                </c:pt>
                <c:pt idx="26076">
                  <c:v>1.5597369999999999E-7</c:v>
                </c:pt>
                <c:pt idx="26077">
                  <c:v>1.5597990000000001E-7</c:v>
                </c:pt>
                <c:pt idx="26078">
                  <c:v>1.5598619999999999E-7</c:v>
                </c:pt>
                <c:pt idx="26079">
                  <c:v>1.5599240000000001E-7</c:v>
                </c:pt>
                <c:pt idx="26080">
                  <c:v>1.5599869999999999E-7</c:v>
                </c:pt>
                <c:pt idx="26081">
                  <c:v>1.5600490000000001E-7</c:v>
                </c:pt>
                <c:pt idx="26082">
                  <c:v>1.5601119999999999E-7</c:v>
                </c:pt>
                <c:pt idx="26083">
                  <c:v>1.5601740000000001E-7</c:v>
                </c:pt>
                <c:pt idx="26084">
                  <c:v>1.5602369999999999E-7</c:v>
                </c:pt>
                <c:pt idx="26085">
                  <c:v>1.5602990000000001E-7</c:v>
                </c:pt>
                <c:pt idx="26086">
                  <c:v>1.5603619999999999E-7</c:v>
                </c:pt>
                <c:pt idx="26087">
                  <c:v>1.5604240000000001E-7</c:v>
                </c:pt>
                <c:pt idx="26088">
                  <c:v>1.5604869999999999E-7</c:v>
                </c:pt>
                <c:pt idx="26089">
                  <c:v>1.5605490000000001E-7</c:v>
                </c:pt>
                <c:pt idx="26090">
                  <c:v>1.5606119999999999E-7</c:v>
                </c:pt>
                <c:pt idx="26091">
                  <c:v>1.5606740000000001E-7</c:v>
                </c:pt>
                <c:pt idx="26092">
                  <c:v>1.560737E-7</c:v>
                </c:pt>
                <c:pt idx="26093">
                  <c:v>1.5607990000000001E-7</c:v>
                </c:pt>
                <c:pt idx="26094">
                  <c:v>1.560862E-7</c:v>
                </c:pt>
                <c:pt idx="26095">
                  <c:v>1.5609239999999999E-7</c:v>
                </c:pt>
                <c:pt idx="26096">
                  <c:v>1.560987E-7</c:v>
                </c:pt>
                <c:pt idx="26097">
                  <c:v>1.5610489999999999E-7</c:v>
                </c:pt>
                <c:pt idx="26098">
                  <c:v>1.561112E-7</c:v>
                </c:pt>
                <c:pt idx="26099">
                  <c:v>1.5611739999999999E-7</c:v>
                </c:pt>
                <c:pt idx="26100">
                  <c:v>1.561237E-7</c:v>
                </c:pt>
                <c:pt idx="26101">
                  <c:v>1.5612989999999999E-7</c:v>
                </c:pt>
                <c:pt idx="26102">
                  <c:v>1.561362E-7</c:v>
                </c:pt>
                <c:pt idx="26103">
                  <c:v>1.5614239999999999E-7</c:v>
                </c:pt>
                <c:pt idx="26104">
                  <c:v>1.561487E-7</c:v>
                </c:pt>
                <c:pt idx="26105">
                  <c:v>1.5615489999999999E-7</c:v>
                </c:pt>
                <c:pt idx="26106">
                  <c:v>1.561612E-7</c:v>
                </c:pt>
                <c:pt idx="26107">
                  <c:v>1.5616739999999999E-7</c:v>
                </c:pt>
                <c:pt idx="26108">
                  <c:v>1.561737E-7</c:v>
                </c:pt>
                <c:pt idx="26109">
                  <c:v>1.5617989999999999E-7</c:v>
                </c:pt>
                <c:pt idx="26110">
                  <c:v>1.561862E-7</c:v>
                </c:pt>
                <c:pt idx="26111">
                  <c:v>1.561924E-7</c:v>
                </c:pt>
                <c:pt idx="26112">
                  <c:v>1.561987E-7</c:v>
                </c:pt>
                <c:pt idx="26113">
                  <c:v>1.562049E-7</c:v>
                </c:pt>
                <c:pt idx="26114">
                  <c:v>1.5621120000000001E-7</c:v>
                </c:pt>
                <c:pt idx="26115">
                  <c:v>1.562174E-7</c:v>
                </c:pt>
                <c:pt idx="26116">
                  <c:v>1.5622370000000001E-7</c:v>
                </c:pt>
                <c:pt idx="26117">
                  <c:v>1.562299E-7</c:v>
                </c:pt>
                <c:pt idx="26118">
                  <c:v>1.5623620000000001E-7</c:v>
                </c:pt>
                <c:pt idx="26119">
                  <c:v>1.562424E-7</c:v>
                </c:pt>
                <c:pt idx="26120">
                  <c:v>1.5624870000000001E-7</c:v>
                </c:pt>
                <c:pt idx="26121">
                  <c:v>1.562549E-7</c:v>
                </c:pt>
                <c:pt idx="26122">
                  <c:v>1.5626120000000001E-7</c:v>
                </c:pt>
                <c:pt idx="26123">
                  <c:v>1.562674E-7</c:v>
                </c:pt>
                <c:pt idx="26124">
                  <c:v>1.5627370000000001E-7</c:v>
                </c:pt>
                <c:pt idx="26125">
                  <c:v>1.562799E-7</c:v>
                </c:pt>
                <c:pt idx="26126">
                  <c:v>1.5628620000000001E-7</c:v>
                </c:pt>
                <c:pt idx="26127">
                  <c:v>1.562924E-7</c:v>
                </c:pt>
                <c:pt idx="26128">
                  <c:v>1.5629870000000001E-7</c:v>
                </c:pt>
                <c:pt idx="26129">
                  <c:v>1.563049E-7</c:v>
                </c:pt>
                <c:pt idx="26130">
                  <c:v>1.5631119999999999E-7</c:v>
                </c:pt>
                <c:pt idx="26131">
                  <c:v>1.563174E-7</c:v>
                </c:pt>
                <c:pt idx="26132">
                  <c:v>1.5632369999999999E-7</c:v>
                </c:pt>
                <c:pt idx="26133">
                  <c:v>1.5632990000000001E-7</c:v>
                </c:pt>
                <c:pt idx="26134">
                  <c:v>1.5633619999999999E-7</c:v>
                </c:pt>
                <c:pt idx="26135">
                  <c:v>1.5634240000000001E-7</c:v>
                </c:pt>
                <c:pt idx="26136">
                  <c:v>1.5634869999999999E-7</c:v>
                </c:pt>
                <c:pt idx="26137">
                  <c:v>1.5635490000000001E-7</c:v>
                </c:pt>
                <c:pt idx="26138">
                  <c:v>1.5636119999999999E-7</c:v>
                </c:pt>
                <c:pt idx="26139">
                  <c:v>1.5636740000000001E-7</c:v>
                </c:pt>
                <c:pt idx="26140">
                  <c:v>1.5637369999999999E-7</c:v>
                </c:pt>
                <c:pt idx="26141">
                  <c:v>1.5637990000000001E-7</c:v>
                </c:pt>
                <c:pt idx="26142">
                  <c:v>1.5638619999999999E-7</c:v>
                </c:pt>
                <c:pt idx="26143">
                  <c:v>1.5639240000000001E-7</c:v>
                </c:pt>
                <c:pt idx="26144">
                  <c:v>1.5639869999999999E-7</c:v>
                </c:pt>
                <c:pt idx="26145">
                  <c:v>1.5640490000000001E-7</c:v>
                </c:pt>
                <c:pt idx="26146">
                  <c:v>1.5641119999999999E-7</c:v>
                </c:pt>
                <c:pt idx="26147">
                  <c:v>1.5641740000000001E-7</c:v>
                </c:pt>
                <c:pt idx="26148">
                  <c:v>1.564237E-7</c:v>
                </c:pt>
                <c:pt idx="26149">
                  <c:v>1.5642990000000001E-7</c:v>
                </c:pt>
                <c:pt idx="26150">
                  <c:v>1.564362E-7</c:v>
                </c:pt>
                <c:pt idx="26151">
                  <c:v>1.5644239999999999E-7</c:v>
                </c:pt>
                <c:pt idx="26152">
                  <c:v>1.564487E-7</c:v>
                </c:pt>
                <c:pt idx="26153">
                  <c:v>1.5645489999999999E-7</c:v>
                </c:pt>
                <c:pt idx="26154">
                  <c:v>1.564612E-7</c:v>
                </c:pt>
                <c:pt idx="26155">
                  <c:v>1.5646739999999999E-7</c:v>
                </c:pt>
                <c:pt idx="26156">
                  <c:v>1.564737E-7</c:v>
                </c:pt>
                <c:pt idx="26157">
                  <c:v>1.5647989999999999E-7</c:v>
                </c:pt>
                <c:pt idx="26158">
                  <c:v>1.564862E-7</c:v>
                </c:pt>
                <c:pt idx="26159">
                  <c:v>1.5649239999999999E-7</c:v>
                </c:pt>
                <c:pt idx="26160">
                  <c:v>1.564987E-7</c:v>
                </c:pt>
                <c:pt idx="26161">
                  <c:v>1.5650489999999999E-7</c:v>
                </c:pt>
                <c:pt idx="26162">
                  <c:v>1.565112E-7</c:v>
                </c:pt>
                <c:pt idx="26163">
                  <c:v>1.5651739999999999E-7</c:v>
                </c:pt>
                <c:pt idx="26164">
                  <c:v>1.565237E-7</c:v>
                </c:pt>
                <c:pt idx="26165">
                  <c:v>1.5652989999999999E-7</c:v>
                </c:pt>
                <c:pt idx="26166">
                  <c:v>1.565362E-7</c:v>
                </c:pt>
                <c:pt idx="26167">
                  <c:v>1.5654239999999999E-7</c:v>
                </c:pt>
                <c:pt idx="26168">
                  <c:v>1.565487E-7</c:v>
                </c:pt>
                <c:pt idx="26169">
                  <c:v>1.565549E-7</c:v>
                </c:pt>
                <c:pt idx="26170">
                  <c:v>1.5656120000000001E-7</c:v>
                </c:pt>
                <c:pt idx="26171">
                  <c:v>1.565674E-7</c:v>
                </c:pt>
                <c:pt idx="26172">
                  <c:v>1.5657370000000001E-7</c:v>
                </c:pt>
                <c:pt idx="26173">
                  <c:v>1.565799E-7</c:v>
                </c:pt>
                <c:pt idx="26174">
                  <c:v>1.5658620000000001E-7</c:v>
                </c:pt>
                <c:pt idx="26175">
                  <c:v>1.565924E-7</c:v>
                </c:pt>
                <c:pt idx="26176">
                  <c:v>1.5659870000000001E-7</c:v>
                </c:pt>
                <c:pt idx="26177">
                  <c:v>1.566049E-7</c:v>
                </c:pt>
                <c:pt idx="26178">
                  <c:v>1.5661120000000001E-7</c:v>
                </c:pt>
                <c:pt idx="26179">
                  <c:v>1.566174E-7</c:v>
                </c:pt>
                <c:pt idx="26180">
                  <c:v>1.5662370000000001E-7</c:v>
                </c:pt>
                <c:pt idx="26181">
                  <c:v>1.566299E-7</c:v>
                </c:pt>
                <c:pt idx="26182">
                  <c:v>1.5663620000000001E-7</c:v>
                </c:pt>
                <c:pt idx="26183">
                  <c:v>1.566424E-7</c:v>
                </c:pt>
                <c:pt idx="26184">
                  <c:v>1.5664870000000001E-7</c:v>
                </c:pt>
                <c:pt idx="26185">
                  <c:v>1.566549E-7</c:v>
                </c:pt>
                <c:pt idx="26186">
                  <c:v>1.5666120000000001E-7</c:v>
                </c:pt>
                <c:pt idx="26187">
                  <c:v>1.566674E-7</c:v>
                </c:pt>
                <c:pt idx="26188">
                  <c:v>1.5667369999999999E-7</c:v>
                </c:pt>
                <c:pt idx="26189">
                  <c:v>1.5667990000000001E-7</c:v>
                </c:pt>
                <c:pt idx="26190">
                  <c:v>1.5668619999999999E-7</c:v>
                </c:pt>
                <c:pt idx="26191">
                  <c:v>1.5669240000000001E-7</c:v>
                </c:pt>
                <c:pt idx="26192">
                  <c:v>1.5669869999999999E-7</c:v>
                </c:pt>
                <c:pt idx="26193">
                  <c:v>1.5670490000000001E-7</c:v>
                </c:pt>
                <c:pt idx="26194">
                  <c:v>1.5671119999999999E-7</c:v>
                </c:pt>
                <c:pt idx="26195">
                  <c:v>1.5671740000000001E-7</c:v>
                </c:pt>
                <c:pt idx="26196">
                  <c:v>1.5672369999999999E-7</c:v>
                </c:pt>
                <c:pt idx="26197">
                  <c:v>1.5672990000000001E-7</c:v>
                </c:pt>
                <c:pt idx="26198">
                  <c:v>1.5673619999999999E-7</c:v>
                </c:pt>
                <c:pt idx="26199">
                  <c:v>1.5674240000000001E-7</c:v>
                </c:pt>
                <c:pt idx="26200">
                  <c:v>1.5674869999999999E-7</c:v>
                </c:pt>
                <c:pt idx="26201">
                  <c:v>1.5675490000000001E-7</c:v>
                </c:pt>
                <c:pt idx="26202">
                  <c:v>1.5676119999999999E-7</c:v>
                </c:pt>
                <c:pt idx="26203">
                  <c:v>1.5676740000000001E-7</c:v>
                </c:pt>
                <c:pt idx="26204">
                  <c:v>1.567737E-7</c:v>
                </c:pt>
                <c:pt idx="26205">
                  <c:v>1.5677990000000001E-7</c:v>
                </c:pt>
                <c:pt idx="26206">
                  <c:v>1.567862E-7</c:v>
                </c:pt>
                <c:pt idx="26207">
                  <c:v>1.5679239999999999E-7</c:v>
                </c:pt>
                <c:pt idx="26208">
                  <c:v>1.567987E-7</c:v>
                </c:pt>
                <c:pt idx="26209">
                  <c:v>1.5680489999999999E-7</c:v>
                </c:pt>
                <c:pt idx="26210">
                  <c:v>1.568112E-7</c:v>
                </c:pt>
                <c:pt idx="26211">
                  <c:v>1.5681739999999999E-7</c:v>
                </c:pt>
                <c:pt idx="26212">
                  <c:v>1.568237E-7</c:v>
                </c:pt>
                <c:pt idx="26213">
                  <c:v>1.5682989999999999E-7</c:v>
                </c:pt>
                <c:pt idx="26214">
                  <c:v>1.568362E-7</c:v>
                </c:pt>
                <c:pt idx="26215">
                  <c:v>1.5684239999999999E-7</c:v>
                </c:pt>
                <c:pt idx="26216">
                  <c:v>1.568487E-7</c:v>
                </c:pt>
                <c:pt idx="26217">
                  <c:v>1.5685489999999999E-7</c:v>
                </c:pt>
                <c:pt idx="26218">
                  <c:v>1.568612E-7</c:v>
                </c:pt>
                <c:pt idx="26219">
                  <c:v>1.5686739999999999E-7</c:v>
                </c:pt>
                <c:pt idx="26220">
                  <c:v>1.568737E-7</c:v>
                </c:pt>
                <c:pt idx="26221">
                  <c:v>1.5687989999999999E-7</c:v>
                </c:pt>
                <c:pt idx="26222">
                  <c:v>1.568862E-7</c:v>
                </c:pt>
                <c:pt idx="26223">
                  <c:v>1.5689239999999999E-7</c:v>
                </c:pt>
                <c:pt idx="26224">
                  <c:v>1.568987E-7</c:v>
                </c:pt>
                <c:pt idx="26225">
                  <c:v>1.569049E-7</c:v>
                </c:pt>
                <c:pt idx="26226">
                  <c:v>1.5691120000000001E-7</c:v>
                </c:pt>
                <c:pt idx="26227">
                  <c:v>1.569174E-7</c:v>
                </c:pt>
                <c:pt idx="26228">
                  <c:v>1.5692370000000001E-7</c:v>
                </c:pt>
                <c:pt idx="26229">
                  <c:v>1.569299E-7</c:v>
                </c:pt>
                <c:pt idx="26230">
                  <c:v>1.5693620000000001E-7</c:v>
                </c:pt>
                <c:pt idx="26231">
                  <c:v>1.569424E-7</c:v>
                </c:pt>
                <c:pt idx="26232">
                  <c:v>1.5694870000000001E-7</c:v>
                </c:pt>
                <c:pt idx="26233">
                  <c:v>1.569549E-7</c:v>
                </c:pt>
                <c:pt idx="26234">
                  <c:v>1.5696120000000001E-7</c:v>
                </c:pt>
                <c:pt idx="26235">
                  <c:v>1.569674E-7</c:v>
                </c:pt>
                <c:pt idx="26236">
                  <c:v>1.5697370000000001E-7</c:v>
                </c:pt>
                <c:pt idx="26237">
                  <c:v>1.569799E-7</c:v>
                </c:pt>
                <c:pt idx="26238">
                  <c:v>1.5698620000000001E-7</c:v>
                </c:pt>
                <c:pt idx="26239">
                  <c:v>1.569924E-7</c:v>
                </c:pt>
                <c:pt idx="26240">
                  <c:v>1.5699870000000001E-7</c:v>
                </c:pt>
                <c:pt idx="26241">
                  <c:v>1.570049E-7</c:v>
                </c:pt>
                <c:pt idx="26242">
                  <c:v>1.5701120000000001E-7</c:v>
                </c:pt>
                <c:pt idx="26243">
                  <c:v>1.570174E-7</c:v>
                </c:pt>
                <c:pt idx="26244">
                  <c:v>1.5702369999999999E-7</c:v>
                </c:pt>
                <c:pt idx="26245">
                  <c:v>1.5702990000000001E-7</c:v>
                </c:pt>
                <c:pt idx="26246">
                  <c:v>1.5703619999999999E-7</c:v>
                </c:pt>
                <c:pt idx="26247">
                  <c:v>1.5704240000000001E-7</c:v>
                </c:pt>
                <c:pt idx="26248">
                  <c:v>1.5704869999999999E-7</c:v>
                </c:pt>
                <c:pt idx="26249">
                  <c:v>1.5705490000000001E-7</c:v>
                </c:pt>
                <c:pt idx="26250">
                  <c:v>1.5706119999999999E-7</c:v>
                </c:pt>
                <c:pt idx="26251">
                  <c:v>1.5706740000000001E-7</c:v>
                </c:pt>
                <c:pt idx="26252">
                  <c:v>1.5707369999999999E-7</c:v>
                </c:pt>
                <c:pt idx="26253">
                  <c:v>1.5707990000000001E-7</c:v>
                </c:pt>
                <c:pt idx="26254">
                  <c:v>1.5708619999999999E-7</c:v>
                </c:pt>
                <c:pt idx="26255">
                  <c:v>1.5709240000000001E-7</c:v>
                </c:pt>
                <c:pt idx="26256">
                  <c:v>1.5709869999999999E-7</c:v>
                </c:pt>
                <c:pt idx="26257">
                  <c:v>1.5710490000000001E-7</c:v>
                </c:pt>
                <c:pt idx="26258">
                  <c:v>1.5711119999999999E-7</c:v>
                </c:pt>
                <c:pt idx="26259">
                  <c:v>1.5711740000000001E-7</c:v>
                </c:pt>
                <c:pt idx="26260">
                  <c:v>1.5712369999999999E-7</c:v>
                </c:pt>
                <c:pt idx="26261">
                  <c:v>1.5712990000000001E-7</c:v>
                </c:pt>
                <c:pt idx="26262">
                  <c:v>1.571362E-7</c:v>
                </c:pt>
                <c:pt idx="26263">
                  <c:v>1.5714239999999999E-7</c:v>
                </c:pt>
                <c:pt idx="26264">
                  <c:v>1.571487E-7</c:v>
                </c:pt>
                <c:pt idx="26265">
                  <c:v>1.5715489999999999E-7</c:v>
                </c:pt>
                <c:pt idx="26266">
                  <c:v>1.571612E-7</c:v>
                </c:pt>
                <c:pt idx="26267">
                  <c:v>1.5716739999999999E-7</c:v>
                </c:pt>
                <c:pt idx="26268">
                  <c:v>1.571737E-7</c:v>
                </c:pt>
                <c:pt idx="26269">
                  <c:v>1.5717989999999999E-7</c:v>
                </c:pt>
                <c:pt idx="26270">
                  <c:v>1.571862E-7</c:v>
                </c:pt>
                <c:pt idx="26271">
                  <c:v>1.5719239999999999E-7</c:v>
                </c:pt>
                <c:pt idx="26272">
                  <c:v>1.571987E-7</c:v>
                </c:pt>
                <c:pt idx="26273">
                  <c:v>1.5720489999999999E-7</c:v>
                </c:pt>
                <c:pt idx="26274">
                  <c:v>1.572112E-7</c:v>
                </c:pt>
                <c:pt idx="26275">
                  <c:v>1.5721739999999999E-7</c:v>
                </c:pt>
                <c:pt idx="26276">
                  <c:v>1.572237E-7</c:v>
                </c:pt>
                <c:pt idx="26277">
                  <c:v>1.5722989999999999E-7</c:v>
                </c:pt>
                <c:pt idx="26278">
                  <c:v>1.572362E-7</c:v>
                </c:pt>
                <c:pt idx="26279">
                  <c:v>1.5724239999999999E-7</c:v>
                </c:pt>
                <c:pt idx="26280">
                  <c:v>1.572487E-7</c:v>
                </c:pt>
                <c:pt idx="26281">
                  <c:v>1.572549E-7</c:v>
                </c:pt>
                <c:pt idx="26282">
                  <c:v>1.5726120000000001E-7</c:v>
                </c:pt>
                <c:pt idx="26283">
                  <c:v>1.572674E-7</c:v>
                </c:pt>
                <c:pt idx="26284">
                  <c:v>1.5727370000000001E-7</c:v>
                </c:pt>
                <c:pt idx="26285">
                  <c:v>1.572799E-7</c:v>
                </c:pt>
                <c:pt idx="26286">
                  <c:v>1.5728620000000001E-7</c:v>
                </c:pt>
                <c:pt idx="26287">
                  <c:v>1.572924E-7</c:v>
                </c:pt>
                <c:pt idx="26288">
                  <c:v>1.5729870000000001E-7</c:v>
                </c:pt>
                <c:pt idx="26289">
                  <c:v>1.573049E-7</c:v>
                </c:pt>
                <c:pt idx="26290">
                  <c:v>1.5731120000000001E-7</c:v>
                </c:pt>
                <c:pt idx="26291">
                  <c:v>1.573174E-7</c:v>
                </c:pt>
                <c:pt idx="26292">
                  <c:v>1.5732370000000001E-7</c:v>
                </c:pt>
                <c:pt idx="26293">
                  <c:v>1.573299E-7</c:v>
                </c:pt>
                <c:pt idx="26294">
                  <c:v>1.5733620000000001E-7</c:v>
                </c:pt>
                <c:pt idx="26295">
                  <c:v>1.573424E-7</c:v>
                </c:pt>
                <c:pt idx="26296">
                  <c:v>1.5734870000000001E-7</c:v>
                </c:pt>
                <c:pt idx="26297">
                  <c:v>1.573549E-7</c:v>
                </c:pt>
                <c:pt idx="26298">
                  <c:v>1.5736120000000001E-7</c:v>
                </c:pt>
                <c:pt idx="26299">
                  <c:v>1.573674E-7</c:v>
                </c:pt>
                <c:pt idx="26300">
                  <c:v>1.5737369999999999E-7</c:v>
                </c:pt>
                <c:pt idx="26301">
                  <c:v>1.573799E-7</c:v>
                </c:pt>
                <c:pt idx="26302">
                  <c:v>1.5738619999999999E-7</c:v>
                </c:pt>
                <c:pt idx="26303">
                  <c:v>1.5739240000000001E-7</c:v>
                </c:pt>
                <c:pt idx="26304">
                  <c:v>1.5739869999999999E-7</c:v>
                </c:pt>
                <c:pt idx="26305">
                  <c:v>1.5740490000000001E-7</c:v>
                </c:pt>
                <c:pt idx="26306">
                  <c:v>1.5741119999999999E-7</c:v>
                </c:pt>
                <c:pt idx="26307">
                  <c:v>1.5741740000000001E-7</c:v>
                </c:pt>
                <c:pt idx="26308">
                  <c:v>1.5742369999999999E-7</c:v>
                </c:pt>
                <c:pt idx="26309">
                  <c:v>1.5742990000000001E-7</c:v>
                </c:pt>
                <c:pt idx="26310">
                  <c:v>1.5743619999999999E-7</c:v>
                </c:pt>
                <c:pt idx="26311">
                  <c:v>1.5744240000000001E-7</c:v>
                </c:pt>
                <c:pt idx="26312">
                  <c:v>1.5744869999999999E-7</c:v>
                </c:pt>
                <c:pt idx="26313">
                  <c:v>1.5745490000000001E-7</c:v>
                </c:pt>
                <c:pt idx="26314">
                  <c:v>1.5746119999999999E-7</c:v>
                </c:pt>
                <c:pt idx="26315">
                  <c:v>1.5746740000000001E-7</c:v>
                </c:pt>
                <c:pt idx="26316">
                  <c:v>1.5747369999999999E-7</c:v>
                </c:pt>
                <c:pt idx="26317">
                  <c:v>1.5747990000000001E-7</c:v>
                </c:pt>
                <c:pt idx="26318">
                  <c:v>1.574862E-7</c:v>
                </c:pt>
                <c:pt idx="26319">
                  <c:v>1.5749239999999999E-7</c:v>
                </c:pt>
                <c:pt idx="26320">
                  <c:v>1.574987E-7</c:v>
                </c:pt>
                <c:pt idx="26321">
                  <c:v>1.5750489999999999E-7</c:v>
                </c:pt>
                <c:pt idx="26322">
                  <c:v>1.575112E-7</c:v>
                </c:pt>
                <c:pt idx="26323">
                  <c:v>1.5751739999999999E-7</c:v>
                </c:pt>
                <c:pt idx="26324">
                  <c:v>1.575237E-7</c:v>
                </c:pt>
                <c:pt idx="26325">
                  <c:v>1.5752989999999999E-7</c:v>
                </c:pt>
                <c:pt idx="26326">
                  <c:v>1.575362E-7</c:v>
                </c:pt>
                <c:pt idx="26327">
                  <c:v>1.5754239999999999E-7</c:v>
                </c:pt>
                <c:pt idx="26328">
                  <c:v>1.575487E-7</c:v>
                </c:pt>
                <c:pt idx="26329">
                  <c:v>1.5755489999999999E-7</c:v>
                </c:pt>
                <c:pt idx="26330">
                  <c:v>1.575612E-7</c:v>
                </c:pt>
                <c:pt idx="26331">
                  <c:v>1.5756739999999999E-7</c:v>
                </c:pt>
                <c:pt idx="26332">
                  <c:v>1.575737E-7</c:v>
                </c:pt>
                <c:pt idx="26333">
                  <c:v>1.5757989999999999E-7</c:v>
                </c:pt>
                <c:pt idx="26334">
                  <c:v>1.575862E-7</c:v>
                </c:pt>
                <c:pt idx="26335">
                  <c:v>1.5759239999999999E-7</c:v>
                </c:pt>
                <c:pt idx="26336">
                  <c:v>1.575987E-7</c:v>
                </c:pt>
                <c:pt idx="26337">
                  <c:v>1.576049E-7</c:v>
                </c:pt>
                <c:pt idx="26338">
                  <c:v>1.5761120000000001E-7</c:v>
                </c:pt>
                <c:pt idx="26339">
                  <c:v>1.576174E-7</c:v>
                </c:pt>
                <c:pt idx="26340">
                  <c:v>1.5762370000000001E-7</c:v>
                </c:pt>
                <c:pt idx="26341">
                  <c:v>1.576299E-7</c:v>
                </c:pt>
                <c:pt idx="26342">
                  <c:v>1.5763620000000001E-7</c:v>
                </c:pt>
                <c:pt idx="26343">
                  <c:v>1.576424E-7</c:v>
                </c:pt>
                <c:pt idx="26344">
                  <c:v>1.5764870000000001E-7</c:v>
                </c:pt>
                <c:pt idx="26345">
                  <c:v>1.576549E-7</c:v>
                </c:pt>
                <c:pt idx="26346">
                  <c:v>1.5766120000000001E-7</c:v>
                </c:pt>
                <c:pt idx="26347">
                  <c:v>1.576674E-7</c:v>
                </c:pt>
                <c:pt idx="26348">
                  <c:v>1.5767370000000001E-7</c:v>
                </c:pt>
                <c:pt idx="26349">
                  <c:v>1.576799E-7</c:v>
                </c:pt>
                <c:pt idx="26350">
                  <c:v>1.5768620000000001E-7</c:v>
                </c:pt>
                <c:pt idx="26351">
                  <c:v>1.576924E-7</c:v>
                </c:pt>
                <c:pt idx="26352">
                  <c:v>1.5769870000000001E-7</c:v>
                </c:pt>
                <c:pt idx="26353">
                  <c:v>1.577049E-7</c:v>
                </c:pt>
                <c:pt idx="26354">
                  <c:v>1.5771120000000001E-7</c:v>
                </c:pt>
                <c:pt idx="26355">
                  <c:v>1.577174E-7</c:v>
                </c:pt>
                <c:pt idx="26356">
                  <c:v>1.5772369999999999E-7</c:v>
                </c:pt>
                <c:pt idx="26357">
                  <c:v>1.577299E-7</c:v>
                </c:pt>
                <c:pt idx="26358">
                  <c:v>1.5773619999999999E-7</c:v>
                </c:pt>
                <c:pt idx="26359">
                  <c:v>1.5774240000000001E-7</c:v>
                </c:pt>
                <c:pt idx="26360">
                  <c:v>1.5774869999999999E-7</c:v>
                </c:pt>
                <c:pt idx="26361">
                  <c:v>1.5775490000000001E-7</c:v>
                </c:pt>
                <c:pt idx="26362">
                  <c:v>1.5776119999999999E-7</c:v>
                </c:pt>
                <c:pt idx="26363">
                  <c:v>1.5776740000000001E-7</c:v>
                </c:pt>
                <c:pt idx="26364">
                  <c:v>1.5777369999999999E-7</c:v>
                </c:pt>
                <c:pt idx="26365">
                  <c:v>1.5777990000000001E-7</c:v>
                </c:pt>
                <c:pt idx="26366">
                  <c:v>1.5778619999999999E-7</c:v>
                </c:pt>
                <c:pt idx="26367">
                  <c:v>1.5779240000000001E-7</c:v>
                </c:pt>
                <c:pt idx="26368">
                  <c:v>1.5779869999999999E-7</c:v>
                </c:pt>
                <c:pt idx="26369">
                  <c:v>1.5780490000000001E-7</c:v>
                </c:pt>
                <c:pt idx="26370">
                  <c:v>1.5781119999999999E-7</c:v>
                </c:pt>
                <c:pt idx="26371">
                  <c:v>1.5781740000000001E-7</c:v>
                </c:pt>
                <c:pt idx="26372">
                  <c:v>1.5782369999999999E-7</c:v>
                </c:pt>
                <c:pt idx="26373">
                  <c:v>1.5782990000000001E-7</c:v>
                </c:pt>
                <c:pt idx="26374">
                  <c:v>1.578362E-7</c:v>
                </c:pt>
                <c:pt idx="26375">
                  <c:v>1.5784240000000001E-7</c:v>
                </c:pt>
                <c:pt idx="26376">
                  <c:v>1.578487E-7</c:v>
                </c:pt>
                <c:pt idx="26377">
                  <c:v>1.5785489999999999E-7</c:v>
                </c:pt>
                <c:pt idx="26378">
                  <c:v>1.578612E-7</c:v>
                </c:pt>
                <c:pt idx="26379">
                  <c:v>1.5786739999999999E-7</c:v>
                </c:pt>
                <c:pt idx="26380">
                  <c:v>1.578737E-7</c:v>
                </c:pt>
                <c:pt idx="26381">
                  <c:v>1.5787989999999999E-7</c:v>
                </c:pt>
                <c:pt idx="26382">
                  <c:v>1.578862E-7</c:v>
                </c:pt>
                <c:pt idx="26383">
                  <c:v>1.5789239999999999E-7</c:v>
                </c:pt>
                <c:pt idx="26384">
                  <c:v>1.578987E-7</c:v>
                </c:pt>
                <c:pt idx="26385">
                  <c:v>1.5790489999999999E-7</c:v>
                </c:pt>
                <c:pt idx="26386">
                  <c:v>1.579112E-7</c:v>
                </c:pt>
                <c:pt idx="26387">
                  <c:v>1.5791739999999999E-7</c:v>
                </c:pt>
                <c:pt idx="26388">
                  <c:v>1.579237E-7</c:v>
                </c:pt>
                <c:pt idx="26389">
                  <c:v>1.5792989999999999E-7</c:v>
                </c:pt>
                <c:pt idx="26390">
                  <c:v>1.579362E-7</c:v>
                </c:pt>
                <c:pt idx="26391">
                  <c:v>1.5794239999999999E-7</c:v>
                </c:pt>
                <c:pt idx="26392">
                  <c:v>1.579487E-7</c:v>
                </c:pt>
                <c:pt idx="26393">
                  <c:v>1.579549E-7</c:v>
                </c:pt>
                <c:pt idx="26394">
                  <c:v>1.579612E-7</c:v>
                </c:pt>
                <c:pt idx="26395">
                  <c:v>1.579674E-7</c:v>
                </c:pt>
                <c:pt idx="26396">
                  <c:v>1.5797370000000001E-7</c:v>
                </c:pt>
                <c:pt idx="26397">
                  <c:v>1.579799E-7</c:v>
                </c:pt>
                <c:pt idx="26398">
                  <c:v>1.5798620000000001E-7</c:v>
                </c:pt>
                <c:pt idx="26399">
                  <c:v>1.579924E-7</c:v>
                </c:pt>
                <c:pt idx="26400">
                  <c:v>1.5799870000000001E-7</c:v>
                </c:pt>
                <c:pt idx="26401">
                  <c:v>1.580049E-7</c:v>
                </c:pt>
                <c:pt idx="26402">
                  <c:v>1.5801120000000001E-7</c:v>
                </c:pt>
                <c:pt idx="26403">
                  <c:v>1.580174E-7</c:v>
                </c:pt>
                <c:pt idx="26404">
                  <c:v>1.5802370000000001E-7</c:v>
                </c:pt>
                <c:pt idx="26405">
                  <c:v>1.580299E-7</c:v>
                </c:pt>
                <c:pt idx="26406">
                  <c:v>1.5803620000000001E-7</c:v>
                </c:pt>
                <c:pt idx="26407">
                  <c:v>1.580424E-7</c:v>
                </c:pt>
                <c:pt idx="26408">
                  <c:v>1.5804870000000001E-7</c:v>
                </c:pt>
                <c:pt idx="26409">
                  <c:v>1.580549E-7</c:v>
                </c:pt>
                <c:pt idx="26410">
                  <c:v>1.5806120000000001E-7</c:v>
                </c:pt>
                <c:pt idx="26411">
                  <c:v>1.580674E-7</c:v>
                </c:pt>
                <c:pt idx="26412">
                  <c:v>1.5807369999999999E-7</c:v>
                </c:pt>
                <c:pt idx="26413">
                  <c:v>1.580799E-7</c:v>
                </c:pt>
                <c:pt idx="26414">
                  <c:v>1.5808619999999999E-7</c:v>
                </c:pt>
                <c:pt idx="26415">
                  <c:v>1.5809240000000001E-7</c:v>
                </c:pt>
                <c:pt idx="26416">
                  <c:v>1.5809869999999999E-7</c:v>
                </c:pt>
                <c:pt idx="26417">
                  <c:v>1.5810490000000001E-7</c:v>
                </c:pt>
                <c:pt idx="26418">
                  <c:v>1.5811119999999999E-7</c:v>
                </c:pt>
                <c:pt idx="26419">
                  <c:v>1.5811740000000001E-7</c:v>
                </c:pt>
                <c:pt idx="26420">
                  <c:v>1.5812369999999999E-7</c:v>
                </c:pt>
                <c:pt idx="26421">
                  <c:v>1.5812990000000001E-7</c:v>
                </c:pt>
                <c:pt idx="26422">
                  <c:v>1.5813619999999999E-7</c:v>
                </c:pt>
                <c:pt idx="26423">
                  <c:v>1.5814240000000001E-7</c:v>
                </c:pt>
                <c:pt idx="26424">
                  <c:v>1.5814869999999999E-7</c:v>
                </c:pt>
                <c:pt idx="26425">
                  <c:v>1.5815490000000001E-7</c:v>
                </c:pt>
                <c:pt idx="26426">
                  <c:v>1.5816119999999999E-7</c:v>
                </c:pt>
                <c:pt idx="26427">
                  <c:v>1.5816740000000001E-7</c:v>
                </c:pt>
                <c:pt idx="26428">
                  <c:v>1.5817369999999999E-7</c:v>
                </c:pt>
                <c:pt idx="26429">
                  <c:v>1.5817990000000001E-7</c:v>
                </c:pt>
                <c:pt idx="26430">
                  <c:v>1.581862E-7</c:v>
                </c:pt>
                <c:pt idx="26431">
                  <c:v>1.5819240000000001E-7</c:v>
                </c:pt>
                <c:pt idx="26432">
                  <c:v>1.581987E-7</c:v>
                </c:pt>
                <c:pt idx="26433">
                  <c:v>1.5820489999999999E-7</c:v>
                </c:pt>
                <c:pt idx="26434">
                  <c:v>1.582112E-7</c:v>
                </c:pt>
                <c:pt idx="26435">
                  <c:v>1.5821739999999999E-7</c:v>
                </c:pt>
                <c:pt idx="26436">
                  <c:v>1.582237E-7</c:v>
                </c:pt>
                <c:pt idx="26437">
                  <c:v>1.5822989999999999E-7</c:v>
                </c:pt>
                <c:pt idx="26438">
                  <c:v>1.582362E-7</c:v>
                </c:pt>
                <c:pt idx="26439">
                  <c:v>1.5824239999999999E-7</c:v>
                </c:pt>
                <c:pt idx="26440">
                  <c:v>1.582487E-7</c:v>
                </c:pt>
                <c:pt idx="26441">
                  <c:v>1.5825489999999999E-7</c:v>
                </c:pt>
                <c:pt idx="26442">
                  <c:v>1.582612E-7</c:v>
                </c:pt>
                <c:pt idx="26443">
                  <c:v>1.5826739999999999E-7</c:v>
                </c:pt>
                <c:pt idx="26444">
                  <c:v>1.582737E-7</c:v>
                </c:pt>
                <c:pt idx="26445">
                  <c:v>1.5827989999999999E-7</c:v>
                </c:pt>
                <c:pt idx="26446">
                  <c:v>1.582862E-7</c:v>
                </c:pt>
                <c:pt idx="26447">
                  <c:v>1.5829239999999999E-7</c:v>
                </c:pt>
                <c:pt idx="26448">
                  <c:v>1.582987E-7</c:v>
                </c:pt>
                <c:pt idx="26449">
                  <c:v>1.583049E-7</c:v>
                </c:pt>
                <c:pt idx="26450">
                  <c:v>1.583112E-7</c:v>
                </c:pt>
                <c:pt idx="26451">
                  <c:v>1.583174E-7</c:v>
                </c:pt>
                <c:pt idx="26452">
                  <c:v>1.5832370000000001E-7</c:v>
                </c:pt>
                <c:pt idx="26453">
                  <c:v>1.583299E-7</c:v>
                </c:pt>
                <c:pt idx="26454">
                  <c:v>1.5833620000000001E-7</c:v>
                </c:pt>
                <c:pt idx="26455">
                  <c:v>1.583424E-7</c:v>
                </c:pt>
                <c:pt idx="26456">
                  <c:v>1.5834870000000001E-7</c:v>
                </c:pt>
                <c:pt idx="26457">
                  <c:v>1.583549E-7</c:v>
                </c:pt>
                <c:pt idx="26458">
                  <c:v>1.5836120000000001E-7</c:v>
                </c:pt>
                <c:pt idx="26459">
                  <c:v>1.583674E-7</c:v>
                </c:pt>
                <c:pt idx="26460">
                  <c:v>1.5837370000000001E-7</c:v>
                </c:pt>
                <c:pt idx="26461">
                  <c:v>1.583799E-7</c:v>
                </c:pt>
                <c:pt idx="26462">
                  <c:v>1.5838620000000001E-7</c:v>
                </c:pt>
                <c:pt idx="26463">
                  <c:v>1.583924E-7</c:v>
                </c:pt>
                <c:pt idx="26464">
                  <c:v>1.5839870000000001E-7</c:v>
                </c:pt>
                <c:pt idx="26465">
                  <c:v>1.584049E-7</c:v>
                </c:pt>
                <c:pt idx="26466">
                  <c:v>1.5841120000000001E-7</c:v>
                </c:pt>
                <c:pt idx="26467">
                  <c:v>1.584174E-7</c:v>
                </c:pt>
                <c:pt idx="26468">
                  <c:v>1.5842369999999999E-7</c:v>
                </c:pt>
                <c:pt idx="26469">
                  <c:v>1.584299E-7</c:v>
                </c:pt>
                <c:pt idx="26470">
                  <c:v>1.5843619999999999E-7</c:v>
                </c:pt>
                <c:pt idx="26471">
                  <c:v>1.5844240000000001E-7</c:v>
                </c:pt>
                <c:pt idx="26472">
                  <c:v>1.5844869999999999E-7</c:v>
                </c:pt>
                <c:pt idx="26473">
                  <c:v>1.5845490000000001E-7</c:v>
                </c:pt>
                <c:pt idx="26474">
                  <c:v>1.5846119999999999E-7</c:v>
                </c:pt>
                <c:pt idx="26475">
                  <c:v>1.5846740000000001E-7</c:v>
                </c:pt>
                <c:pt idx="26476">
                  <c:v>1.5847369999999999E-7</c:v>
                </c:pt>
                <c:pt idx="26477">
                  <c:v>1.5847990000000001E-7</c:v>
                </c:pt>
                <c:pt idx="26478">
                  <c:v>1.5848619999999999E-7</c:v>
                </c:pt>
                <c:pt idx="26479">
                  <c:v>1.5849240000000001E-7</c:v>
                </c:pt>
                <c:pt idx="26480">
                  <c:v>1.5849869999999999E-7</c:v>
                </c:pt>
                <c:pt idx="26481">
                  <c:v>1.5850490000000001E-7</c:v>
                </c:pt>
                <c:pt idx="26482">
                  <c:v>1.5851119999999999E-7</c:v>
                </c:pt>
                <c:pt idx="26483">
                  <c:v>1.5851740000000001E-7</c:v>
                </c:pt>
                <c:pt idx="26484">
                  <c:v>1.5852369999999999E-7</c:v>
                </c:pt>
                <c:pt idx="26485">
                  <c:v>1.5852990000000001E-7</c:v>
                </c:pt>
                <c:pt idx="26486">
                  <c:v>1.585362E-7</c:v>
                </c:pt>
                <c:pt idx="26487">
                  <c:v>1.5854240000000001E-7</c:v>
                </c:pt>
                <c:pt idx="26488">
                  <c:v>1.585487E-7</c:v>
                </c:pt>
                <c:pt idx="26489">
                  <c:v>1.5855489999999999E-7</c:v>
                </c:pt>
                <c:pt idx="26490">
                  <c:v>1.585612E-7</c:v>
                </c:pt>
                <c:pt idx="26491">
                  <c:v>1.5856739999999999E-7</c:v>
                </c:pt>
                <c:pt idx="26492">
                  <c:v>1.585737E-7</c:v>
                </c:pt>
                <c:pt idx="26493">
                  <c:v>1.5857989999999999E-7</c:v>
                </c:pt>
                <c:pt idx="26494">
                  <c:v>1.585862E-7</c:v>
                </c:pt>
                <c:pt idx="26495">
                  <c:v>1.5859239999999999E-7</c:v>
                </c:pt>
                <c:pt idx="26496">
                  <c:v>1.585987E-7</c:v>
                </c:pt>
                <c:pt idx="26497">
                  <c:v>1.5860489999999999E-7</c:v>
                </c:pt>
                <c:pt idx="26498">
                  <c:v>1.586112E-7</c:v>
                </c:pt>
                <c:pt idx="26499">
                  <c:v>1.5861739999999999E-7</c:v>
                </c:pt>
                <c:pt idx="26500">
                  <c:v>1.586237E-7</c:v>
                </c:pt>
                <c:pt idx="26501">
                  <c:v>1.5862989999999999E-7</c:v>
                </c:pt>
                <c:pt idx="26502">
                  <c:v>1.586362E-7</c:v>
                </c:pt>
                <c:pt idx="26503">
                  <c:v>1.5864239999999999E-7</c:v>
                </c:pt>
                <c:pt idx="26504">
                  <c:v>1.586487E-7</c:v>
                </c:pt>
                <c:pt idx="26505">
                  <c:v>1.5865489999999999E-7</c:v>
                </c:pt>
                <c:pt idx="26506">
                  <c:v>1.586612E-7</c:v>
                </c:pt>
                <c:pt idx="26507">
                  <c:v>1.586674E-7</c:v>
                </c:pt>
                <c:pt idx="26508">
                  <c:v>1.5867370000000001E-7</c:v>
                </c:pt>
                <c:pt idx="26509">
                  <c:v>1.586799E-7</c:v>
                </c:pt>
                <c:pt idx="26510">
                  <c:v>1.5868620000000001E-7</c:v>
                </c:pt>
                <c:pt idx="26511">
                  <c:v>1.586924E-7</c:v>
                </c:pt>
                <c:pt idx="26512">
                  <c:v>1.5869870000000001E-7</c:v>
                </c:pt>
                <c:pt idx="26513">
                  <c:v>1.587049E-7</c:v>
                </c:pt>
                <c:pt idx="26514">
                  <c:v>1.5871120000000001E-7</c:v>
                </c:pt>
                <c:pt idx="26515">
                  <c:v>1.587174E-7</c:v>
                </c:pt>
                <c:pt idx="26516">
                  <c:v>1.5872370000000001E-7</c:v>
                </c:pt>
                <c:pt idx="26517">
                  <c:v>1.587299E-7</c:v>
                </c:pt>
                <c:pt idx="26518">
                  <c:v>1.5873620000000001E-7</c:v>
                </c:pt>
                <c:pt idx="26519">
                  <c:v>1.587424E-7</c:v>
                </c:pt>
                <c:pt idx="26520">
                  <c:v>1.5874870000000001E-7</c:v>
                </c:pt>
                <c:pt idx="26521">
                  <c:v>1.587549E-7</c:v>
                </c:pt>
                <c:pt idx="26522">
                  <c:v>1.5876120000000001E-7</c:v>
                </c:pt>
                <c:pt idx="26523">
                  <c:v>1.587674E-7</c:v>
                </c:pt>
                <c:pt idx="26524">
                  <c:v>1.5877370000000001E-7</c:v>
                </c:pt>
                <c:pt idx="26525">
                  <c:v>1.587799E-7</c:v>
                </c:pt>
                <c:pt idx="26526">
                  <c:v>1.5878619999999999E-7</c:v>
                </c:pt>
                <c:pt idx="26527">
                  <c:v>1.5879240000000001E-7</c:v>
                </c:pt>
                <c:pt idx="26528">
                  <c:v>1.5879869999999999E-7</c:v>
                </c:pt>
                <c:pt idx="26529">
                  <c:v>1.5880490000000001E-7</c:v>
                </c:pt>
                <c:pt idx="26530">
                  <c:v>1.5881119999999999E-7</c:v>
                </c:pt>
                <c:pt idx="26531">
                  <c:v>1.5881740000000001E-7</c:v>
                </c:pt>
                <c:pt idx="26532">
                  <c:v>1.5882369999999999E-7</c:v>
                </c:pt>
                <c:pt idx="26533">
                  <c:v>1.5882990000000001E-7</c:v>
                </c:pt>
                <c:pt idx="26534">
                  <c:v>1.5883619999999999E-7</c:v>
                </c:pt>
                <c:pt idx="26535">
                  <c:v>1.5884240000000001E-7</c:v>
                </c:pt>
                <c:pt idx="26536">
                  <c:v>1.5884869999999999E-7</c:v>
                </c:pt>
                <c:pt idx="26537">
                  <c:v>1.5885490000000001E-7</c:v>
                </c:pt>
                <c:pt idx="26538">
                  <c:v>1.5886119999999999E-7</c:v>
                </c:pt>
                <c:pt idx="26539">
                  <c:v>1.5886740000000001E-7</c:v>
                </c:pt>
                <c:pt idx="26540">
                  <c:v>1.5887369999999999E-7</c:v>
                </c:pt>
                <c:pt idx="26541">
                  <c:v>1.5887990000000001E-7</c:v>
                </c:pt>
                <c:pt idx="26542">
                  <c:v>1.588862E-7</c:v>
                </c:pt>
                <c:pt idx="26543">
                  <c:v>1.5889240000000001E-7</c:v>
                </c:pt>
                <c:pt idx="26544">
                  <c:v>1.588987E-7</c:v>
                </c:pt>
                <c:pt idx="26545">
                  <c:v>1.5890489999999999E-7</c:v>
                </c:pt>
                <c:pt idx="26546">
                  <c:v>1.589112E-7</c:v>
                </c:pt>
                <c:pt idx="26547">
                  <c:v>1.5891739999999999E-7</c:v>
                </c:pt>
                <c:pt idx="26548">
                  <c:v>1.589237E-7</c:v>
                </c:pt>
                <c:pt idx="26549">
                  <c:v>1.5892989999999999E-7</c:v>
                </c:pt>
                <c:pt idx="26550">
                  <c:v>1.589362E-7</c:v>
                </c:pt>
                <c:pt idx="26551">
                  <c:v>1.5894239999999999E-7</c:v>
                </c:pt>
                <c:pt idx="26552">
                  <c:v>1.589487E-7</c:v>
                </c:pt>
                <c:pt idx="26553">
                  <c:v>1.5895489999999999E-7</c:v>
                </c:pt>
                <c:pt idx="26554">
                  <c:v>1.589612E-7</c:v>
                </c:pt>
                <c:pt idx="26555">
                  <c:v>1.5896739999999999E-7</c:v>
                </c:pt>
                <c:pt idx="26556">
                  <c:v>1.589737E-7</c:v>
                </c:pt>
                <c:pt idx="26557">
                  <c:v>1.5897989999999999E-7</c:v>
                </c:pt>
                <c:pt idx="26558">
                  <c:v>1.589862E-7</c:v>
                </c:pt>
                <c:pt idx="26559">
                  <c:v>1.5899239999999999E-7</c:v>
                </c:pt>
                <c:pt idx="26560">
                  <c:v>1.589987E-7</c:v>
                </c:pt>
                <c:pt idx="26561">
                  <c:v>1.5900489999999999E-7</c:v>
                </c:pt>
                <c:pt idx="26562">
                  <c:v>1.590112E-7</c:v>
                </c:pt>
                <c:pt idx="26563">
                  <c:v>1.590174E-7</c:v>
                </c:pt>
                <c:pt idx="26564">
                  <c:v>1.5902370000000001E-7</c:v>
                </c:pt>
                <c:pt idx="26565">
                  <c:v>1.590299E-7</c:v>
                </c:pt>
                <c:pt idx="26566">
                  <c:v>1.5903620000000001E-7</c:v>
                </c:pt>
                <c:pt idx="26567">
                  <c:v>1.590424E-7</c:v>
                </c:pt>
                <c:pt idx="26568">
                  <c:v>1.5904870000000001E-7</c:v>
                </c:pt>
                <c:pt idx="26569">
                  <c:v>1.590549E-7</c:v>
                </c:pt>
                <c:pt idx="26570">
                  <c:v>1.5906120000000001E-7</c:v>
                </c:pt>
                <c:pt idx="26571">
                  <c:v>1.590674E-7</c:v>
                </c:pt>
                <c:pt idx="26572">
                  <c:v>1.5907370000000001E-7</c:v>
                </c:pt>
                <c:pt idx="26573">
                  <c:v>1.590799E-7</c:v>
                </c:pt>
                <c:pt idx="26574">
                  <c:v>1.5908620000000001E-7</c:v>
                </c:pt>
                <c:pt idx="26575">
                  <c:v>1.590924E-7</c:v>
                </c:pt>
                <c:pt idx="26576">
                  <c:v>1.5909870000000001E-7</c:v>
                </c:pt>
                <c:pt idx="26577">
                  <c:v>1.591049E-7</c:v>
                </c:pt>
                <c:pt idx="26578">
                  <c:v>1.5911120000000001E-7</c:v>
                </c:pt>
                <c:pt idx="26579">
                  <c:v>1.591174E-7</c:v>
                </c:pt>
                <c:pt idx="26580">
                  <c:v>1.5912370000000001E-7</c:v>
                </c:pt>
                <c:pt idx="26581">
                  <c:v>1.591299E-7</c:v>
                </c:pt>
                <c:pt idx="26582">
                  <c:v>1.5913619999999999E-7</c:v>
                </c:pt>
                <c:pt idx="26583">
                  <c:v>1.591424E-7</c:v>
                </c:pt>
                <c:pt idx="26584">
                  <c:v>1.5914869999999999E-7</c:v>
                </c:pt>
                <c:pt idx="26585">
                  <c:v>1.5915490000000001E-7</c:v>
                </c:pt>
                <c:pt idx="26586">
                  <c:v>1.5916119999999999E-7</c:v>
                </c:pt>
                <c:pt idx="26587">
                  <c:v>1.5916740000000001E-7</c:v>
                </c:pt>
                <c:pt idx="26588">
                  <c:v>1.5917369999999999E-7</c:v>
                </c:pt>
                <c:pt idx="26589">
                  <c:v>1.5917990000000001E-7</c:v>
                </c:pt>
                <c:pt idx="26590">
                  <c:v>1.5918619999999999E-7</c:v>
                </c:pt>
                <c:pt idx="26591">
                  <c:v>1.5919240000000001E-7</c:v>
                </c:pt>
                <c:pt idx="26592">
                  <c:v>1.5919869999999999E-7</c:v>
                </c:pt>
                <c:pt idx="26593">
                  <c:v>1.5920490000000001E-7</c:v>
                </c:pt>
                <c:pt idx="26594">
                  <c:v>1.5921119999999999E-7</c:v>
                </c:pt>
                <c:pt idx="26595">
                  <c:v>1.5921740000000001E-7</c:v>
                </c:pt>
                <c:pt idx="26596">
                  <c:v>1.5922369999999999E-7</c:v>
                </c:pt>
                <c:pt idx="26597">
                  <c:v>1.5922990000000001E-7</c:v>
                </c:pt>
                <c:pt idx="26598">
                  <c:v>1.5923619999999999E-7</c:v>
                </c:pt>
                <c:pt idx="26599">
                  <c:v>1.5924240000000001E-7</c:v>
                </c:pt>
                <c:pt idx="26600">
                  <c:v>1.592487E-7</c:v>
                </c:pt>
                <c:pt idx="26601">
                  <c:v>1.5925489999999999E-7</c:v>
                </c:pt>
                <c:pt idx="26602">
                  <c:v>1.592612E-7</c:v>
                </c:pt>
                <c:pt idx="26603">
                  <c:v>1.5926739999999999E-7</c:v>
                </c:pt>
                <c:pt idx="26604">
                  <c:v>1.592737E-7</c:v>
                </c:pt>
                <c:pt idx="26605">
                  <c:v>1.5927989999999999E-7</c:v>
                </c:pt>
                <c:pt idx="26606">
                  <c:v>1.592862E-7</c:v>
                </c:pt>
                <c:pt idx="26607">
                  <c:v>1.5929239999999999E-7</c:v>
                </c:pt>
                <c:pt idx="26608">
                  <c:v>1.592987E-7</c:v>
                </c:pt>
                <c:pt idx="26609">
                  <c:v>1.5930489999999999E-7</c:v>
                </c:pt>
                <c:pt idx="26610">
                  <c:v>1.593112E-7</c:v>
                </c:pt>
                <c:pt idx="26611">
                  <c:v>1.5931739999999999E-7</c:v>
                </c:pt>
                <c:pt idx="26612">
                  <c:v>1.593237E-7</c:v>
                </c:pt>
                <c:pt idx="26613">
                  <c:v>1.5932989999999999E-7</c:v>
                </c:pt>
                <c:pt idx="26614">
                  <c:v>1.593362E-7</c:v>
                </c:pt>
                <c:pt idx="26615">
                  <c:v>1.5934239999999999E-7</c:v>
                </c:pt>
                <c:pt idx="26616">
                  <c:v>1.593487E-7</c:v>
                </c:pt>
                <c:pt idx="26617">
                  <c:v>1.5935489999999999E-7</c:v>
                </c:pt>
                <c:pt idx="26618">
                  <c:v>1.593612E-7</c:v>
                </c:pt>
                <c:pt idx="26619">
                  <c:v>1.593674E-7</c:v>
                </c:pt>
                <c:pt idx="26620">
                  <c:v>1.5937370000000001E-7</c:v>
                </c:pt>
                <c:pt idx="26621">
                  <c:v>1.593799E-7</c:v>
                </c:pt>
                <c:pt idx="26622">
                  <c:v>1.5938620000000001E-7</c:v>
                </c:pt>
                <c:pt idx="26623">
                  <c:v>1.593924E-7</c:v>
                </c:pt>
                <c:pt idx="26624">
                  <c:v>1.5939870000000001E-7</c:v>
                </c:pt>
                <c:pt idx="26625">
                  <c:v>1.594049E-7</c:v>
                </c:pt>
                <c:pt idx="26626">
                  <c:v>1.5941120000000001E-7</c:v>
                </c:pt>
                <c:pt idx="26627">
                  <c:v>1.594174E-7</c:v>
                </c:pt>
                <c:pt idx="26628">
                  <c:v>1.5942370000000001E-7</c:v>
                </c:pt>
                <c:pt idx="26629">
                  <c:v>1.594299E-7</c:v>
                </c:pt>
                <c:pt idx="26630">
                  <c:v>1.5943620000000001E-7</c:v>
                </c:pt>
                <c:pt idx="26631">
                  <c:v>1.594424E-7</c:v>
                </c:pt>
                <c:pt idx="26632">
                  <c:v>1.5944870000000001E-7</c:v>
                </c:pt>
                <c:pt idx="26633">
                  <c:v>1.594549E-7</c:v>
                </c:pt>
                <c:pt idx="26634">
                  <c:v>1.5946120000000001E-7</c:v>
                </c:pt>
                <c:pt idx="26635">
                  <c:v>1.594674E-7</c:v>
                </c:pt>
                <c:pt idx="26636">
                  <c:v>1.5947370000000001E-7</c:v>
                </c:pt>
                <c:pt idx="26637">
                  <c:v>1.594799E-7</c:v>
                </c:pt>
                <c:pt idx="26638">
                  <c:v>1.5948619999999999E-7</c:v>
                </c:pt>
                <c:pt idx="26639">
                  <c:v>1.594924E-7</c:v>
                </c:pt>
                <c:pt idx="26640">
                  <c:v>1.5949869999999999E-7</c:v>
                </c:pt>
                <c:pt idx="26641">
                  <c:v>1.5950490000000001E-7</c:v>
                </c:pt>
                <c:pt idx="26642">
                  <c:v>1.5951119999999999E-7</c:v>
                </c:pt>
                <c:pt idx="26643">
                  <c:v>1.5951740000000001E-7</c:v>
                </c:pt>
                <c:pt idx="26644">
                  <c:v>1.5952369999999999E-7</c:v>
                </c:pt>
                <c:pt idx="26645">
                  <c:v>1.5952990000000001E-7</c:v>
                </c:pt>
                <c:pt idx="26646">
                  <c:v>1.5953619999999999E-7</c:v>
                </c:pt>
                <c:pt idx="26647">
                  <c:v>1.5954240000000001E-7</c:v>
                </c:pt>
                <c:pt idx="26648">
                  <c:v>1.5954869999999999E-7</c:v>
                </c:pt>
                <c:pt idx="26649">
                  <c:v>1.5955490000000001E-7</c:v>
                </c:pt>
                <c:pt idx="26650">
                  <c:v>1.5956119999999999E-7</c:v>
                </c:pt>
                <c:pt idx="26651">
                  <c:v>1.5956740000000001E-7</c:v>
                </c:pt>
                <c:pt idx="26652">
                  <c:v>1.5957369999999999E-7</c:v>
                </c:pt>
                <c:pt idx="26653">
                  <c:v>1.5957990000000001E-7</c:v>
                </c:pt>
                <c:pt idx="26654">
                  <c:v>1.5958619999999999E-7</c:v>
                </c:pt>
                <c:pt idx="26655">
                  <c:v>1.5959240000000001E-7</c:v>
                </c:pt>
                <c:pt idx="26656">
                  <c:v>1.595987E-7</c:v>
                </c:pt>
                <c:pt idx="26657">
                  <c:v>1.5960489999999999E-7</c:v>
                </c:pt>
                <c:pt idx="26658">
                  <c:v>1.596112E-7</c:v>
                </c:pt>
                <c:pt idx="26659">
                  <c:v>1.5961739999999999E-7</c:v>
                </c:pt>
                <c:pt idx="26660">
                  <c:v>1.596237E-7</c:v>
                </c:pt>
                <c:pt idx="26661">
                  <c:v>1.5962989999999999E-7</c:v>
                </c:pt>
                <c:pt idx="26662">
                  <c:v>1.596362E-7</c:v>
                </c:pt>
                <c:pt idx="26663">
                  <c:v>1.5964239999999999E-7</c:v>
                </c:pt>
                <c:pt idx="26664">
                  <c:v>1.596487E-7</c:v>
                </c:pt>
                <c:pt idx="26665">
                  <c:v>1.5965489999999999E-7</c:v>
                </c:pt>
                <c:pt idx="26666">
                  <c:v>1.596612E-7</c:v>
                </c:pt>
                <c:pt idx="26667">
                  <c:v>1.5966739999999999E-7</c:v>
                </c:pt>
                <c:pt idx="26668">
                  <c:v>1.596737E-7</c:v>
                </c:pt>
                <c:pt idx="26669">
                  <c:v>1.5967989999999999E-7</c:v>
                </c:pt>
                <c:pt idx="26670">
                  <c:v>1.596862E-7</c:v>
                </c:pt>
                <c:pt idx="26671">
                  <c:v>1.5969239999999999E-7</c:v>
                </c:pt>
                <c:pt idx="26672">
                  <c:v>1.596987E-7</c:v>
                </c:pt>
                <c:pt idx="26673">
                  <c:v>1.5970489999999999E-7</c:v>
                </c:pt>
                <c:pt idx="26674">
                  <c:v>1.597112E-7</c:v>
                </c:pt>
                <c:pt idx="26675">
                  <c:v>1.597174E-7</c:v>
                </c:pt>
                <c:pt idx="26676">
                  <c:v>1.5972370000000001E-7</c:v>
                </c:pt>
                <c:pt idx="26677">
                  <c:v>1.597299E-7</c:v>
                </c:pt>
                <c:pt idx="26678">
                  <c:v>1.5973620000000001E-7</c:v>
                </c:pt>
                <c:pt idx="26679">
                  <c:v>1.597424E-7</c:v>
                </c:pt>
                <c:pt idx="26680">
                  <c:v>1.5974870000000001E-7</c:v>
                </c:pt>
                <c:pt idx="26681">
                  <c:v>1.597549E-7</c:v>
                </c:pt>
                <c:pt idx="26682">
                  <c:v>1.5976120000000001E-7</c:v>
                </c:pt>
                <c:pt idx="26683">
                  <c:v>1.597674E-7</c:v>
                </c:pt>
                <c:pt idx="26684">
                  <c:v>1.5977370000000001E-7</c:v>
                </c:pt>
                <c:pt idx="26685">
                  <c:v>1.597799E-7</c:v>
                </c:pt>
                <c:pt idx="26686">
                  <c:v>1.5978620000000001E-7</c:v>
                </c:pt>
                <c:pt idx="26687">
                  <c:v>1.597924E-7</c:v>
                </c:pt>
                <c:pt idx="26688">
                  <c:v>1.5979870000000001E-7</c:v>
                </c:pt>
                <c:pt idx="26689">
                  <c:v>1.598049E-7</c:v>
                </c:pt>
                <c:pt idx="26690">
                  <c:v>1.5981120000000001E-7</c:v>
                </c:pt>
                <c:pt idx="26691">
                  <c:v>1.598174E-7</c:v>
                </c:pt>
                <c:pt idx="26692">
                  <c:v>1.5982370000000001E-7</c:v>
                </c:pt>
                <c:pt idx="26693">
                  <c:v>1.598299E-7</c:v>
                </c:pt>
                <c:pt idx="26694">
                  <c:v>1.5983619999999999E-7</c:v>
                </c:pt>
                <c:pt idx="26695">
                  <c:v>1.598424E-7</c:v>
                </c:pt>
                <c:pt idx="26696">
                  <c:v>1.5984869999999999E-7</c:v>
                </c:pt>
                <c:pt idx="26697">
                  <c:v>1.5985490000000001E-7</c:v>
                </c:pt>
                <c:pt idx="26698">
                  <c:v>1.5986119999999999E-7</c:v>
                </c:pt>
                <c:pt idx="26699">
                  <c:v>1.5986740000000001E-7</c:v>
                </c:pt>
                <c:pt idx="26700">
                  <c:v>1.5987369999999999E-7</c:v>
                </c:pt>
                <c:pt idx="26701">
                  <c:v>1.5987990000000001E-7</c:v>
                </c:pt>
                <c:pt idx="26702">
                  <c:v>1.5988619999999999E-7</c:v>
                </c:pt>
                <c:pt idx="26703">
                  <c:v>1.5989240000000001E-7</c:v>
                </c:pt>
                <c:pt idx="26704">
                  <c:v>1.5989869999999999E-7</c:v>
                </c:pt>
                <c:pt idx="26705">
                  <c:v>1.5990490000000001E-7</c:v>
                </c:pt>
                <c:pt idx="26706">
                  <c:v>1.5991119999999999E-7</c:v>
                </c:pt>
                <c:pt idx="26707">
                  <c:v>1.5991740000000001E-7</c:v>
                </c:pt>
                <c:pt idx="26708">
                  <c:v>1.5992369999999999E-7</c:v>
                </c:pt>
                <c:pt idx="26709">
                  <c:v>1.5992990000000001E-7</c:v>
                </c:pt>
                <c:pt idx="26710">
                  <c:v>1.5993619999999999E-7</c:v>
                </c:pt>
                <c:pt idx="26711">
                  <c:v>1.5994240000000001E-7</c:v>
                </c:pt>
                <c:pt idx="26712">
                  <c:v>1.599487E-7</c:v>
                </c:pt>
                <c:pt idx="26713">
                  <c:v>1.5995490000000001E-7</c:v>
                </c:pt>
                <c:pt idx="26714">
                  <c:v>1.599612E-7</c:v>
                </c:pt>
                <c:pt idx="26715">
                  <c:v>1.5996739999999999E-7</c:v>
                </c:pt>
                <c:pt idx="26716">
                  <c:v>1.599737E-7</c:v>
                </c:pt>
                <c:pt idx="26717">
                  <c:v>1.5997989999999999E-7</c:v>
                </c:pt>
                <c:pt idx="26718">
                  <c:v>1.599862E-7</c:v>
                </c:pt>
                <c:pt idx="26719">
                  <c:v>1.5999239999999999E-7</c:v>
                </c:pt>
                <c:pt idx="26720">
                  <c:v>1.599987E-7</c:v>
                </c:pt>
                <c:pt idx="26721">
                  <c:v>1.6000489999999999E-7</c:v>
                </c:pt>
                <c:pt idx="26722">
                  <c:v>1.600112E-7</c:v>
                </c:pt>
                <c:pt idx="26723">
                  <c:v>1.6001739999999999E-7</c:v>
                </c:pt>
                <c:pt idx="26724">
                  <c:v>1.600237E-7</c:v>
                </c:pt>
                <c:pt idx="26725">
                  <c:v>1.6002989999999999E-7</c:v>
                </c:pt>
                <c:pt idx="26726">
                  <c:v>1.600362E-7</c:v>
                </c:pt>
                <c:pt idx="26727">
                  <c:v>1.6004239999999999E-7</c:v>
                </c:pt>
                <c:pt idx="26728">
                  <c:v>1.600487E-7</c:v>
                </c:pt>
                <c:pt idx="26729">
                  <c:v>1.6005489999999999E-7</c:v>
                </c:pt>
                <c:pt idx="26730">
                  <c:v>1.600612E-7</c:v>
                </c:pt>
                <c:pt idx="26731">
                  <c:v>1.600674E-7</c:v>
                </c:pt>
                <c:pt idx="26732">
                  <c:v>1.600737E-7</c:v>
                </c:pt>
                <c:pt idx="26733">
                  <c:v>1.600799E-7</c:v>
                </c:pt>
                <c:pt idx="26734">
                  <c:v>1.6008620000000001E-7</c:v>
                </c:pt>
                <c:pt idx="26735">
                  <c:v>1.600924E-7</c:v>
                </c:pt>
                <c:pt idx="26736">
                  <c:v>1.6009870000000001E-7</c:v>
                </c:pt>
                <c:pt idx="26737">
                  <c:v>1.601049E-7</c:v>
                </c:pt>
                <c:pt idx="26738">
                  <c:v>1.6011120000000001E-7</c:v>
                </c:pt>
                <c:pt idx="26739">
                  <c:v>1.601174E-7</c:v>
                </c:pt>
                <c:pt idx="26740">
                  <c:v>1.6012370000000001E-7</c:v>
                </c:pt>
                <c:pt idx="26741">
                  <c:v>1.601299E-7</c:v>
                </c:pt>
                <c:pt idx="26742">
                  <c:v>1.6013620000000001E-7</c:v>
                </c:pt>
                <c:pt idx="26743">
                  <c:v>1.601424E-7</c:v>
                </c:pt>
                <c:pt idx="26744">
                  <c:v>1.6014870000000001E-7</c:v>
                </c:pt>
                <c:pt idx="26745">
                  <c:v>1.601549E-7</c:v>
                </c:pt>
                <c:pt idx="26746">
                  <c:v>1.6016120000000001E-7</c:v>
                </c:pt>
                <c:pt idx="26747">
                  <c:v>1.601674E-7</c:v>
                </c:pt>
                <c:pt idx="26748">
                  <c:v>1.6017370000000001E-7</c:v>
                </c:pt>
                <c:pt idx="26749">
                  <c:v>1.601799E-7</c:v>
                </c:pt>
                <c:pt idx="26750">
                  <c:v>1.6018619999999999E-7</c:v>
                </c:pt>
                <c:pt idx="26751">
                  <c:v>1.601924E-7</c:v>
                </c:pt>
                <c:pt idx="26752">
                  <c:v>1.6019869999999999E-7</c:v>
                </c:pt>
                <c:pt idx="26753">
                  <c:v>1.6020490000000001E-7</c:v>
                </c:pt>
                <c:pt idx="26754">
                  <c:v>1.6021119999999999E-7</c:v>
                </c:pt>
                <c:pt idx="26755">
                  <c:v>1.6021740000000001E-7</c:v>
                </c:pt>
                <c:pt idx="26756">
                  <c:v>1.6022369999999999E-7</c:v>
                </c:pt>
                <c:pt idx="26757">
                  <c:v>1.6022990000000001E-7</c:v>
                </c:pt>
                <c:pt idx="26758">
                  <c:v>1.6023619999999999E-7</c:v>
                </c:pt>
                <c:pt idx="26759">
                  <c:v>1.6024240000000001E-7</c:v>
                </c:pt>
                <c:pt idx="26760">
                  <c:v>1.6024869999999999E-7</c:v>
                </c:pt>
                <c:pt idx="26761">
                  <c:v>1.6025490000000001E-7</c:v>
                </c:pt>
                <c:pt idx="26762">
                  <c:v>1.6026119999999999E-7</c:v>
                </c:pt>
                <c:pt idx="26763">
                  <c:v>1.6026740000000001E-7</c:v>
                </c:pt>
                <c:pt idx="26764">
                  <c:v>1.6027369999999999E-7</c:v>
                </c:pt>
                <c:pt idx="26765">
                  <c:v>1.6027990000000001E-7</c:v>
                </c:pt>
                <c:pt idx="26766">
                  <c:v>1.6028619999999999E-7</c:v>
                </c:pt>
                <c:pt idx="26767">
                  <c:v>1.6029240000000001E-7</c:v>
                </c:pt>
                <c:pt idx="26768">
                  <c:v>1.602987E-7</c:v>
                </c:pt>
                <c:pt idx="26769">
                  <c:v>1.6030490000000001E-7</c:v>
                </c:pt>
                <c:pt idx="26770">
                  <c:v>1.603112E-7</c:v>
                </c:pt>
                <c:pt idx="26771">
                  <c:v>1.6031739999999999E-7</c:v>
                </c:pt>
                <c:pt idx="26772">
                  <c:v>1.603237E-7</c:v>
                </c:pt>
                <c:pt idx="26773">
                  <c:v>1.6032989999999999E-7</c:v>
                </c:pt>
                <c:pt idx="26774">
                  <c:v>1.603362E-7</c:v>
                </c:pt>
                <c:pt idx="26775">
                  <c:v>1.6034239999999999E-7</c:v>
                </c:pt>
                <c:pt idx="26776">
                  <c:v>1.603487E-7</c:v>
                </c:pt>
                <c:pt idx="26777">
                  <c:v>1.6035489999999999E-7</c:v>
                </c:pt>
                <c:pt idx="26778">
                  <c:v>1.603612E-7</c:v>
                </c:pt>
                <c:pt idx="26779">
                  <c:v>1.6036739999999999E-7</c:v>
                </c:pt>
                <c:pt idx="26780">
                  <c:v>1.603737E-7</c:v>
                </c:pt>
                <c:pt idx="26781">
                  <c:v>1.6037989999999999E-7</c:v>
                </c:pt>
                <c:pt idx="26782">
                  <c:v>1.603862E-7</c:v>
                </c:pt>
                <c:pt idx="26783">
                  <c:v>1.6039239999999999E-7</c:v>
                </c:pt>
                <c:pt idx="26784">
                  <c:v>1.603987E-7</c:v>
                </c:pt>
                <c:pt idx="26785">
                  <c:v>1.6040489999999999E-7</c:v>
                </c:pt>
                <c:pt idx="26786">
                  <c:v>1.604112E-7</c:v>
                </c:pt>
                <c:pt idx="26787">
                  <c:v>1.6041739999999999E-7</c:v>
                </c:pt>
                <c:pt idx="26788">
                  <c:v>1.604237E-7</c:v>
                </c:pt>
                <c:pt idx="26789">
                  <c:v>1.604299E-7</c:v>
                </c:pt>
                <c:pt idx="26790">
                  <c:v>1.6043620000000001E-7</c:v>
                </c:pt>
                <c:pt idx="26791">
                  <c:v>1.604424E-7</c:v>
                </c:pt>
                <c:pt idx="26792">
                  <c:v>1.6044870000000001E-7</c:v>
                </c:pt>
                <c:pt idx="26793">
                  <c:v>1.604549E-7</c:v>
                </c:pt>
                <c:pt idx="26794">
                  <c:v>1.6046120000000001E-7</c:v>
                </c:pt>
                <c:pt idx="26795">
                  <c:v>1.604674E-7</c:v>
                </c:pt>
                <c:pt idx="26796">
                  <c:v>1.6047370000000001E-7</c:v>
                </c:pt>
                <c:pt idx="26797">
                  <c:v>1.604799E-7</c:v>
                </c:pt>
                <c:pt idx="26798">
                  <c:v>1.6048620000000001E-7</c:v>
                </c:pt>
                <c:pt idx="26799">
                  <c:v>1.604924E-7</c:v>
                </c:pt>
                <c:pt idx="26800">
                  <c:v>1.6049870000000001E-7</c:v>
                </c:pt>
                <c:pt idx="26801">
                  <c:v>1.605049E-7</c:v>
                </c:pt>
                <c:pt idx="26802">
                  <c:v>1.6051120000000001E-7</c:v>
                </c:pt>
                <c:pt idx="26803">
                  <c:v>1.605174E-7</c:v>
                </c:pt>
                <c:pt idx="26804">
                  <c:v>1.6052370000000001E-7</c:v>
                </c:pt>
                <c:pt idx="26805">
                  <c:v>1.605299E-7</c:v>
                </c:pt>
                <c:pt idx="26806">
                  <c:v>1.6053620000000001E-7</c:v>
                </c:pt>
                <c:pt idx="26807">
                  <c:v>1.605424E-7</c:v>
                </c:pt>
                <c:pt idx="26808">
                  <c:v>1.6054869999999999E-7</c:v>
                </c:pt>
                <c:pt idx="26809">
                  <c:v>1.6055490000000001E-7</c:v>
                </c:pt>
                <c:pt idx="26810">
                  <c:v>1.6056119999999999E-7</c:v>
                </c:pt>
                <c:pt idx="26811">
                  <c:v>1.6056740000000001E-7</c:v>
                </c:pt>
                <c:pt idx="26812">
                  <c:v>1.6057369999999999E-7</c:v>
                </c:pt>
                <c:pt idx="26813">
                  <c:v>1.6057990000000001E-7</c:v>
                </c:pt>
                <c:pt idx="26814">
                  <c:v>1.6058619999999999E-7</c:v>
                </c:pt>
                <c:pt idx="26815">
                  <c:v>1.6059240000000001E-7</c:v>
                </c:pt>
                <c:pt idx="26816">
                  <c:v>1.6059869999999999E-7</c:v>
                </c:pt>
                <c:pt idx="26817">
                  <c:v>1.6060490000000001E-7</c:v>
                </c:pt>
                <c:pt idx="26818">
                  <c:v>1.6061119999999999E-7</c:v>
                </c:pt>
                <c:pt idx="26819">
                  <c:v>1.6061740000000001E-7</c:v>
                </c:pt>
                <c:pt idx="26820">
                  <c:v>1.6062369999999999E-7</c:v>
                </c:pt>
                <c:pt idx="26821">
                  <c:v>1.6062990000000001E-7</c:v>
                </c:pt>
                <c:pt idx="26822">
                  <c:v>1.6063619999999999E-7</c:v>
                </c:pt>
                <c:pt idx="26823">
                  <c:v>1.6064240000000001E-7</c:v>
                </c:pt>
                <c:pt idx="26824">
                  <c:v>1.606487E-7</c:v>
                </c:pt>
                <c:pt idx="26825">
                  <c:v>1.6065490000000001E-7</c:v>
                </c:pt>
                <c:pt idx="26826">
                  <c:v>1.606612E-7</c:v>
                </c:pt>
                <c:pt idx="26827">
                  <c:v>1.6066739999999999E-7</c:v>
                </c:pt>
                <c:pt idx="26828">
                  <c:v>1.606737E-7</c:v>
                </c:pt>
                <c:pt idx="26829">
                  <c:v>1.6067989999999999E-7</c:v>
                </c:pt>
                <c:pt idx="26830">
                  <c:v>1.606862E-7</c:v>
                </c:pt>
                <c:pt idx="26831">
                  <c:v>1.6069239999999999E-7</c:v>
                </c:pt>
                <c:pt idx="26832">
                  <c:v>1.606987E-7</c:v>
                </c:pt>
                <c:pt idx="26833">
                  <c:v>1.6070489999999999E-7</c:v>
                </c:pt>
                <c:pt idx="26834">
                  <c:v>1.607112E-7</c:v>
                </c:pt>
                <c:pt idx="26835">
                  <c:v>1.6071739999999999E-7</c:v>
                </c:pt>
                <c:pt idx="26836">
                  <c:v>1.607237E-7</c:v>
                </c:pt>
                <c:pt idx="26837">
                  <c:v>1.6072989999999999E-7</c:v>
                </c:pt>
                <c:pt idx="26838">
                  <c:v>1.607362E-7</c:v>
                </c:pt>
                <c:pt idx="26839">
                  <c:v>1.6074239999999999E-7</c:v>
                </c:pt>
                <c:pt idx="26840">
                  <c:v>1.607487E-7</c:v>
                </c:pt>
                <c:pt idx="26841">
                  <c:v>1.6075489999999999E-7</c:v>
                </c:pt>
                <c:pt idx="26842">
                  <c:v>1.607612E-7</c:v>
                </c:pt>
                <c:pt idx="26843">
                  <c:v>1.6076739999999999E-7</c:v>
                </c:pt>
                <c:pt idx="26844">
                  <c:v>1.607737E-7</c:v>
                </c:pt>
                <c:pt idx="26845">
                  <c:v>1.607799E-7</c:v>
                </c:pt>
                <c:pt idx="26846">
                  <c:v>1.6078620000000001E-7</c:v>
                </c:pt>
                <c:pt idx="26847">
                  <c:v>1.607924E-7</c:v>
                </c:pt>
                <c:pt idx="26848">
                  <c:v>1.6079870000000001E-7</c:v>
                </c:pt>
                <c:pt idx="26849">
                  <c:v>1.608049E-7</c:v>
                </c:pt>
                <c:pt idx="26850">
                  <c:v>1.6081120000000001E-7</c:v>
                </c:pt>
                <c:pt idx="26851">
                  <c:v>1.608174E-7</c:v>
                </c:pt>
                <c:pt idx="26852">
                  <c:v>1.6082370000000001E-7</c:v>
                </c:pt>
                <c:pt idx="26853">
                  <c:v>1.608299E-7</c:v>
                </c:pt>
                <c:pt idx="26854">
                  <c:v>1.6083620000000001E-7</c:v>
                </c:pt>
                <c:pt idx="26855">
                  <c:v>1.608424E-7</c:v>
                </c:pt>
                <c:pt idx="26856">
                  <c:v>1.6084870000000001E-7</c:v>
                </c:pt>
                <c:pt idx="26857">
                  <c:v>1.608549E-7</c:v>
                </c:pt>
                <c:pt idx="26858">
                  <c:v>1.6086120000000001E-7</c:v>
                </c:pt>
                <c:pt idx="26859">
                  <c:v>1.608674E-7</c:v>
                </c:pt>
                <c:pt idx="26860">
                  <c:v>1.6087370000000001E-7</c:v>
                </c:pt>
                <c:pt idx="26861">
                  <c:v>1.608799E-7</c:v>
                </c:pt>
                <c:pt idx="26862">
                  <c:v>1.6088620000000001E-7</c:v>
                </c:pt>
                <c:pt idx="26863">
                  <c:v>1.608924E-7</c:v>
                </c:pt>
                <c:pt idx="26864">
                  <c:v>1.6089869999999999E-7</c:v>
                </c:pt>
                <c:pt idx="26865">
                  <c:v>1.6090490000000001E-7</c:v>
                </c:pt>
                <c:pt idx="26866">
                  <c:v>1.6091119999999999E-7</c:v>
                </c:pt>
                <c:pt idx="26867">
                  <c:v>1.6091740000000001E-7</c:v>
                </c:pt>
                <c:pt idx="26868">
                  <c:v>1.6092369999999999E-7</c:v>
                </c:pt>
                <c:pt idx="26869">
                  <c:v>1.6092990000000001E-7</c:v>
                </c:pt>
                <c:pt idx="26870">
                  <c:v>1.6093619999999999E-7</c:v>
                </c:pt>
                <c:pt idx="26871">
                  <c:v>1.6094240000000001E-7</c:v>
                </c:pt>
                <c:pt idx="26872">
                  <c:v>1.6094869999999999E-7</c:v>
                </c:pt>
                <c:pt idx="26873">
                  <c:v>1.6095490000000001E-7</c:v>
                </c:pt>
                <c:pt idx="26874">
                  <c:v>1.6096119999999999E-7</c:v>
                </c:pt>
                <c:pt idx="26875">
                  <c:v>1.6096740000000001E-7</c:v>
                </c:pt>
                <c:pt idx="26876">
                  <c:v>1.6097369999999999E-7</c:v>
                </c:pt>
                <c:pt idx="26877">
                  <c:v>1.6097990000000001E-7</c:v>
                </c:pt>
                <c:pt idx="26878">
                  <c:v>1.6098619999999999E-7</c:v>
                </c:pt>
                <c:pt idx="26879">
                  <c:v>1.6099240000000001E-7</c:v>
                </c:pt>
                <c:pt idx="26880">
                  <c:v>1.6099869999999999E-7</c:v>
                </c:pt>
                <c:pt idx="26881">
                  <c:v>1.6100490000000001E-7</c:v>
                </c:pt>
                <c:pt idx="26882">
                  <c:v>1.610112E-7</c:v>
                </c:pt>
                <c:pt idx="26883">
                  <c:v>1.6101739999999999E-7</c:v>
                </c:pt>
                <c:pt idx="26884">
                  <c:v>1.610237E-7</c:v>
                </c:pt>
                <c:pt idx="26885">
                  <c:v>1.6102989999999999E-7</c:v>
                </c:pt>
                <c:pt idx="26886">
                  <c:v>1.610362E-7</c:v>
                </c:pt>
                <c:pt idx="26887">
                  <c:v>1.6104239999999999E-7</c:v>
                </c:pt>
                <c:pt idx="26888">
                  <c:v>1.610487E-7</c:v>
                </c:pt>
                <c:pt idx="26889">
                  <c:v>1.6105489999999999E-7</c:v>
                </c:pt>
                <c:pt idx="26890">
                  <c:v>1.610612E-7</c:v>
                </c:pt>
                <c:pt idx="26891">
                  <c:v>1.6106739999999999E-7</c:v>
                </c:pt>
                <c:pt idx="26892">
                  <c:v>1.610737E-7</c:v>
                </c:pt>
                <c:pt idx="26893">
                  <c:v>1.6107989999999999E-7</c:v>
                </c:pt>
                <c:pt idx="26894">
                  <c:v>1.610862E-7</c:v>
                </c:pt>
                <c:pt idx="26895">
                  <c:v>1.6109239999999999E-7</c:v>
                </c:pt>
                <c:pt idx="26896">
                  <c:v>1.610987E-7</c:v>
                </c:pt>
                <c:pt idx="26897">
                  <c:v>1.6110489999999999E-7</c:v>
                </c:pt>
                <c:pt idx="26898">
                  <c:v>1.611112E-7</c:v>
                </c:pt>
                <c:pt idx="26899">
                  <c:v>1.6111739999999999E-7</c:v>
                </c:pt>
                <c:pt idx="26900">
                  <c:v>1.611237E-7</c:v>
                </c:pt>
                <c:pt idx="26901">
                  <c:v>1.611299E-7</c:v>
                </c:pt>
                <c:pt idx="26902">
                  <c:v>1.6113620000000001E-7</c:v>
                </c:pt>
                <c:pt idx="26903">
                  <c:v>1.611424E-7</c:v>
                </c:pt>
                <c:pt idx="26904">
                  <c:v>1.6114870000000001E-7</c:v>
                </c:pt>
                <c:pt idx="26905">
                  <c:v>1.611549E-7</c:v>
                </c:pt>
                <c:pt idx="26906">
                  <c:v>1.6116120000000001E-7</c:v>
                </c:pt>
                <c:pt idx="26907">
                  <c:v>1.611674E-7</c:v>
                </c:pt>
                <c:pt idx="26908">
                  <c:v>1.6117370000000001E-7</c:v>
                </c:pt>
                <c:pt idx="26909">
                  <c:v>1.611799E-7</c:v>
                </c:pt>
                <c:pt idx="26910">
                  <c:v>1.6118620000000001E-7</c:v>
                </c:pt>
                <c:pt idx="26911">
                  <c:v>1.611924E-7</c:v>
                </c:pt>
                <c:pt idx="26912">
                  <c:v>1.6119870000000001E-7</c:v>
                </c:pt>
                <c:pt idx="26913">
                  <c:v>1.612049E-7</c:v>
                </c:pt>
                <c:pt idx="26914">
                  <c:v>1.6121120000000001E-7</c:v>
                </c:pt>
                <c:pt idx="26915">
                  <c:v>1.612174E-7</c:v>
                </c:pt>
                <c:pt idx="26916">
                  <c:v>1.6122370000000001E-7</c:v>
                </c:pt>
                <c:pt idx="26917">
                  <c:v>1.612299E-7</c:v>
                </c:pt>
                <c:pt idx="26918">
                  <c:v>1.6123620000000001E-7</c:v>
                </c:pt>
                <c:pt idx="26919">
                  <c:v>1.612424E-7</c:v>
                </c:pt>
                <c:pt idx="26920">
                  <c:v>1.6124869999999999E-7</c:v>
                </c:pt>
                <c:pt idx="26921">
                  <c:v>1.612549E-7</c:v>
                </c:pt>
                <c:pt idx="26922">
                  <c:v>1.6126119999999999E-7</c:v>
                </c:pt>
                <c:pt idx="26923">
                  <c:v>1.6126740000000001E-7</c:v>
                </c:pt>
                <c:pt idx="26924">
                  <c:v>1.6127369999999999E-7</c:v>
                </c:pt>
                <c:pt idx="26925">
                  <c:v>1.6127990000000001E-7</c:v>
                </c:pt>
                <c:pt idx="26926">
                  <c:v>1.6128619999999999E-7</c:v>
                </c:pt>
                <c:pt idx="26927">
                  <c:v>1.6129240000000001E-7</c:v>
                </c:pt>
                <c:pt idx="26928">
                  <c:v>1.6129869999999999E-7</c:v>
                </c:pt>
                <c:pt idx="26929">
                  <c:v>1.6130490000000001E-7</c:v>
                </c:pt>
                <c:pt idx="26930">
                  <c:v>1.6131119999999999E-7</c:v>
                </c:pt>
                <c:pt idx="26931">
                  <c:v>1.6131740000000001E-7</c:v>
                </c:pt>
                <c:pt idx="26932">
                  <c:v>1.6132369999999999E-7</c:v>
                </c:pt>
                <c:pt idx="26933">
                  <c:v>1.6132990000000001E-7</c:v>
                </c:pt>
                <c:pt idx="26934">
                  <c:v>1.6133619999999999E-7</c:v>
                </c:pt>
                <c:pt idx="26935">
                  <c:v>1.6134240000000001E-7</c:v>
                </c:pt>
                <c:pt idx="26936">
                  <c:v>1.6134869999999999E-7</c:v>
                </c:pt>
                <c:pt idx="26937">
                  <c:v>1.6135490000000001E-7</c:v>
                </c:pt>
                <c:pt idx="26938">
                  <c:v>1.613612E-7</c:v>
                </c:pt>
                <c:pt idx="26939">
                  <c:v>1.6136739999999999E-7</c:v>
                </c:pt>
                <c:pt idx="26940">
                  <c:v>1.613737E-7</c:v>
                </c:pt>
                <c:pt idx="26941">
                  <c:v>1.6137989999999999E-7</c:v>
                </c:pt>
                <c:pt idx="26942">
                  <c:v>1.613862E-7</c:v>
                </c:pt>
                <c:pt idx="26943">
                  <c:v>1.6139239999999999E-7</c:v>
                </c:pt>
                <c:pt idx="26944">
                  <c:v>1.613987E-7</c:v>
                </c:pt>
                <c:pt idx="26945">
                  <c:v>1.6140489999999999E-7</c:v>
                </c:pt>
                <c:pt idx="26946">
                  <c:v>1.614112E-7</c:v>
                </c:pt>
                <c:pt idx="26947">
                  <c:v>1.6141739999999999E-7</c:v>
                </c:pt>
                <c:pt idx="26948">
                  <c:v>1.614237E-7</c:v>
                </c:pt>
                <c:pt idx="26949">
                  <c:v>1.6142989999999999E-7</c:v>
                </c:pt>
                <c:pt idx="26950">
                  <c:v>1.614362E-7</c:v>
                </c:pt>
                <c:pt idx="26951">
                  <c:v>1.6144239999999999E-7</c:v>
                </c:pt>
                <c:pt idx="26952">
                  <c:v>1.614487E-7</c:v>
                </c:pt>
                <c:pt idx="26953">
                  <c:v>1.6145489999999999E-7</c:v>
                </c:pt>
                <c:pt idx="26954">
                  <c:v>1.614612E-7</c:v>
                </c:pt>
                <c:pt idx="26955">
                  <c:v>1.6146739999999999E-7</c:v>
                </c:pt>
                <c:pt idx="26956">
                  <c:v>1.614737E-7</c:v>
                </c:pt>
                <c:pt idx="26957">
                  <c:v>1.614799E-7</c:v>
                </c:pt>
                <c:pt idx="26958">
                  <c:v>1.6148620000000001E-7</c:v>
                </c:pt>
                <c:pt idx="26959">
                  <c:v>1.614924E-7</c:v>
                </c:pt>
                <c:pt idx="26960">
                  <c:v>1.6149870000000001E-7</c:v>
                </c:pt>
                <c:pt idx="26961">
                  <c:v>1.615049E-7</c:v>
                </c:pt>
                <c:pt idx="26962">
                  <c:v>1.6151120000000001E-7</c:v>
                </c:pt>
                <c:pt idx="26963">
                  <c:v>1.615174E-7</c:v>
                </c:pt>
                <c:pt idx="26964">
                  <c:v>1.6152370000000001E-7</c:v>
                </c:pt>
                <c:pt idx="26965">
                  <c:v>1.615299E-7</c:v>
                </c:pt>
                <c:pt idx="26966">
                  <c:v>1.6153620000000001E-7</c:v>
                </c:pt>
                <c:pt idx="26967">
                  <c:v>1.615424E-7</c:v>
                </c:pt>
                <c:pt idx="26968">
                  <c:v>1.6154870000000001E-7</c:v>
                </c:pt>
                <c:pt idx="26969">
                  <c:v>1.615549E-7</c:v>
                </c:pt>
                <c:pt idx="26970">
                  <c:v>1.6156120000000001E-7</c:v>
                </c:pt>
                <c:pt idx="26971">
                  <c:v>1.615674E-7</c:v>
                </c:pt>
                <c:pt idx="26972">
                  <c:v>1.6157370000000001E-7</c:v>
                </c:pt>
                <c:pt idx="26973">
                  <c:v>1.615799E-7</c:v>
                </c:pt>
                <c:pt idx="26974">
                  <c:v>1.6158620000000001E-7</c:v>
                </c:pt>
                <c:pt idx="26975">
                  <c:v>1.615924E-7</c:v>
                </c:pt>
                <c:pt idx="26976">
                  <c:v>1.6159869999999999E-7</c:v>
                </c:pt>
                <c:pt idx="26977">
                  <c:v>1.616049E-7</c:v>
                </c:pt>
                <c:pt idx="26978">
                  <c:v>1.6161119999999999E-7</c:v>
                </c:pt>
                <c:pt idx="26979">
                  <c:v>1.6161740000000001E-7</c:v>
                </c:pt>
                <c:pt idx="26980">
                  <c:v>1.6162369999999999E-7</c:v>
                </c:pt>
                <c:pt idx="26981">
                  <c:v>1.6162990000000001E-7</c:v>
                </c:pt>
                <c:pt idx="26982">
                  <c:v>1.6163619999999999E-7</c:v>
                </c:pt>
                <c:pt idx="26983">
                  <c:v>1.6164240000000001E-7</c:v>
                </c:pt>
                <c:pt idx="26984">
                  <c:v>1.6164869999999999E-7</c:v>
                </c:pt>
                <c:pt idx="26985">
                  <c:v>1.6165490000000001E-7</c:v>
                </c:pt>
                <c:pt idx="26986">
                  <c:v>1.6166119999999999E-7</c:v>
                </c:pt>
                <c:pt idx="26987">
                  <c:v>1.6166740000000001E-7</c:v>
                </c:pt>
                <c:pt idx="26988">
                  <c:v>1.6167369999999999E-7</c:v>
                </c:pt>
                <c:pt idx="26989">
                  <c:v>1.6167990000000001E-7</c:v>
                </c:pt>
                <c:pt idx="26990">
                  <c:v>1.6168619999999999E-7</c:v>
                </c:pt>
                <c:pt idx="26991">
                  <c:v>1.6169240000000001E-7</c:v>
                </c:pt>
                <c:pt idx="26992">
                  <c:v>1.6169869999999999E-7</c:v>
                </c:pt>
                <c:pt idx="26993">
                  <c:v>1.6170490000000001E-7</c:v>
                </c:pt>
                <c:pt idx="26994">
                  <c:v>1.617112E-7</c:v>
                </c:pt>
                <c:pt idx="26995">
                  <c:v>1.6171740000000001E-7</c:v>
                </c:pt>
                <c:pt idx="26996">
                  <c:v>1.617237E-7</c:v>
                </c:pt>
                <c:pt idx="26997">
                  <c:v>1.6172989999999999E-7</c:v>
                </c:pt>
                <c:pt idx="26998">
                  <c:v>1.617362E-7</c:v>
                </c:pt>
                <c:pt idx="26999">
                  <c:v>1.6174239999999999E-7</c:v>
                </c:pt>
                <c:pt idx="27000">
                  <c:v>1.617487E-7</c:v>
                </c:pt>
                <c:pt idx="27001">
                  <c:v>1.6175489999999999E-7</c:v>
                </c:pt>
                <c:pt idx="27002">
                  <c:v>1.617612E-7</c:v>
                </c:pt>
                <c:pt idx="27003">
                  <c:v>1.6176739999999999E-7</c:v>
                </c:pt>
                <c:pt idx="27004">
                  <c:v>1.617737E-7</c:v>
                </c:pt>
                <c:pt idx="27005">
                  <c:v>1.6177989999999999E-7</c:v>
                </c:pt>
                <c:pt idx="27006">
                  <c:v>1.617862E-7</c:v>
                </c:pt>
                <c:pt idx="27007">
                  <c:v>1.6179239999999999E-7</c:v>
                </c:pt>
                <c:pt idx="27008">
                  <c:v>1.617987E-7</c:v>
                </c:pt>
                <c:pt idx="27009">
                  <c:v>1.6180489999999999E-7</c:v>
                </c:pt>
                <c:pt idx="27010">
                  <c:v>1.618112E-7</c:v>
                </c:pt>
                <c:pt idx="27011">
                  <c:v>1.6181739999999999E-7</c:v>
                </c:pt>
                <c:pt idx="27012">
                  <c:v>1.618237E-7</c:v>
                </c:pt>
                <c:pt idx="27013">
                  <c:v>1.618299E-7</c:v>
                </c:pt>
                <c:pt idx="27014">
                  <c:v>1.618362E-7</c:v>
                </c:pt>
                <c:pt idx="27015">
                  <c:v>1.618424E-7</c:v>
                </c:pt>
                <c:pt idx="27016">
                  <c:v>1.6184870000000001E-7</c:v>
                </c:pt>
                <c:pt idx="27017">
                  <c:v>1.618549E-7</c:v>
                </c:pt>
                <c:pt idx="27018">
                  <c:v>1.6186120000000001E-7</c:v>
                </c:pt>
                <c:pt idx="27019">
                  <c:v>1.618674E-7</c:v>
                </c:pt>
                <c:pt idx="27020">
                  <c:v>1.6187370000000001E-7</c:v>
                </c:pt>
                <c:pt idx="27021">
                  <c:v>1.618799E-7</c:v>
                </c:pt>
                <c:pt idx="27022">
                  <c:v>1.6188620000000001E-7</c:v>
                </c:pt>
                <c:pt idx="27023">
                  <c:v>1.618924E-7</c:v>
                </c:pt>
                <c:pt idx="27024">
                  <c:v>1.6189870000000001E-7</c:v>
                </c:pt>
                <c:pt idx="27025">
                  <c:v>1.619049E-7</c:v>
                </c:pt>
                <c:pt idx="27026">
                  <c:v>1.6191120000000001E-7</c:v>
                </c:pt>
                <c:pt idx="27027">
                  <c:v>1.619174E-7</c:v>
                </c:pt>
                <c:pt idx="27028">
                  <c:v>1.6192370000000001E-7</c:v>
                </c:pt>
                <c:pt idx="27029">
                  <c:v>1.619299E-7</c:v>
                </c:pt>
                <c:pt idx="27030">
                  <c:v>1.6193620000000001E-7</c:v>
                </c:pt>
                <c:pt idx="27031">
                  <c:v>1.619424E-7</c:v>
                </c:pt>
                <c:pt idx="27032">
                  <c:v>1.6194869999999999E-7</c:v>
                </c:pt>
                <c:pt idx="27033">
                  <c:v>1.619549E-7</c:v>
                </c:pt>
                <c:pt idx="27034">
                  <c:v>1.6196119999999999E-7</c:v>
                </c:pt>
                <c:pt idx="27035">
                  <c:v>1.6196740000000001E-7</c:v>
                </c:pt>
                <c:pt idx="27036">
                  <c:v>1.6197369999999999E-7</c:v>
                </c:pt>
                <c:pt idx="27037">
                  <c:v>1.6197990000000001E-7</c:v>
                </c:pt>
                <c:pt idx="27038">
                  <c:v>1.6198619999999999E-7</c:v>
                </c:pt>
                <c:pt idx="27039">
                  <c:v>1.6199240000000001E-7</c:v>
                </c:pt>
                <c:pt idx="27040">
                  <c:v>1.6199869999999999E-7</c:v>
                </c:pt>
                <c:pt idx="27041">
                  <c:v>1.6200490000000001E-7</c:v>
                </c:pt>
                <c:pt idx="27042">
                  <c:v>1.6201119999999999E-7</c:v>
                </c:pt>
                <c:pt idx="27043">
                  <c:v>1.6201740000000001E-7</c:v>
                </c:pt>
                <c:pt idx="27044">
                  <c:v>1.6202369999999999E-7</c:v>
                </c:pt>
                <c:pt idx="27045">
                  <c:v>1.6202990000000001E-7</c:v>
                </c:pt>
                <c:pt idx="27046">
                  <c:v>1.6203619999999999E-7</c:v>
                </c:pt>
                <c:pt idx="27047">
                  <c:v>1.6204240000000001E-7</c:v>
                </c:pt>
                <c:pt idx="27048">
                  <c:v>1.6204869999999999E-7</c:v>
                </c:pt>
                <c:pt idx="27049">
                  <c:v>1.6205490000000001E-7</c:v>
                </c:pt>
                <c:pt idx="27050">
                  <c:v>1.620612E-7</c:v>
                </c:pt>
                <c:pt idx="27051">
                  <c:v>1.6206740000000001E-7</c:v>
                </c:pt>
                <c:pt idx="27052">
                  <c:v>1.620737E-7</c:v>
                </c:pt>
                <c:pt idx="27053">
                  <c:v>1.6207989999999999E-7</c:v>
                </c:pt>
                <c:pt idx="27054">
                  <c:v>1.620862E-7</c:v>
                </c:pt>
                <c:pt idx="27055">
                  <c:v>1.6209239999999999E-7</c:v>
                </c:pt>
                <c:pt idx="27056">
                  <c:v>1.620987E-7</c:v>
                </c:pt>
                <c:pt idx="27057">
                  <c:v>1.6210489999999999E-7</c:v>
                </c:pt>
                <c:pt idx="27058">
                  <c:v>1.621112E-7</c:v>
                </c:pt>
                <c:pt idx="27059">
                  <c:v>1.6211739999999999E-7</c:v>
                </c:pt>
                <c:pt idx="27060">
                  <c:v>1.621237E-7</c:v>
                </c:pt>
                <c:pt idx="27061">
                  <c:v>1.6212989999999999E-7</c:v>
                </c:pt>
                <c:pt idx="27062">
                  <c:v>1.621362E-7</c:v>
                </c:pt>
                <c:pt idx="27063">
                  <c:v>1.6214239999999999E-7</c:v>
                </c:pt>
                <c:pt idx="27064">
                  <c:v>1.621487E-7</c:v>
                </c:pt>
                <c:pt idx="27065">
                  <c:v>1.6215489999999999E-7</c:v>
                </c:pt>
                <c:pt idx="27066">
                  <c:v>1.621612E-7</c:v>
                </c:pt>
                <c:pt idx="27067">
                  <c:v>1.6216739999999999E-7</c:v>
                </c:pt>
                <c:pt idx="27068">
                  <c:v>1.621737E-7</c:v>
                </c:pt>
                <c:pt idx="27069">
                  <c:v>1.6217989999999999E-7</c:v>
                </c:pt>
                <c:pt idx="27070">
                  <c:v>1.621862E-7</c:v>
                </c:pt>
                <c:pt idx="27071">
                  <c:v>1.621924E-7</c:v>
                </c:pt>
                <c:pt idx="27072">
                  <c:v>1.6219870000000001E-7</c:v>
                </c:pt>
                <c:pt idx="27073">
                  <c:v>1.622049E-7</c:v>
                </c:pt>
                <c:pt idx="27074">
                  <c:v>1.6221120000000001E-7</c:v>
                </c:pt>
                <c:pt idx="27075">
                  <c:v>1.622174E-7</c:v>
                </c:pt>
                <c:pt idx="27076">
                  <c:v>1.6222370000000001E-7</c:v>
                </c:pt>
                <c:pt idx="27077">
                  <c:v>1.622299E-7</c:v>
                </c:pt>
                <c:pt idx="27078">
                  <c:v>1.6223620000000001E-7</c:v>
                </c:pt>
                <c:pt idx="27079">
                  <c:v>1.622424E-7</c:v>
                </c:pt>
                <c:pt idx="27080">
                  <c:v>1.6224870000000001E-7</c:v>
                </c:pt>
                <c:pt idx="27081">
                  <c:v>1.622549E-7</c:v>
                </c:pt>
                <c:pt idx="27082">
                  <c:v>1.6226120000000001E-7</c:v>
                </c:pt>
                <c:pt idx="27083">
                  <c:v>1.622674E-7</c:v>
                </c:pt>
                <c:pt idx="27084">
                  <c:v>1.6227370000000001E-7</c:v>
                </c:pt>
                <c:pt idx="27085">
                  <c:v>1.622799E-7</c:v>
                </c:pt>
                <c:pt idx="27086">
                  <c:v>1.6228620000000001E-7</c:v>
                </c:pt>
                <c:pt idx="27087">
                  <c:v>1.622924E-7</c:v>
                </c:pt>
                <c:pt idx="27088">
                  <c:v>1.6229870000000001E-7</c:v>
                </c:pt>
                <c:pt idx="27089">
                  <c:v>1.623049E-7</c:v>
                </c:pt>
                <c:pt idx="27090">
                  <c:v>1.6231119999999999E-7</c:v>
                </c:pt>
                <c:pt idx="27091">
                  <c:v>1.6231740000000001E-7</c:v>
                </c:pt>
                <c:pt idx="27092">
                  <c:v>1.6232369999999999E-7</c:v>
                </c:pt>
                <c:pt idx="27093">
                  <c:v>1.6232990000000001E-7</c:v>
                </c:pt>
                <c:pt idx="27094">
                  <c:v>1.6233619999999999E-7</c:v>
                </c:pt>
                <c:pt idx="27095">
                  <c:v>1.6234240000000001E-7</c:v>
                </c:pt>
                <c:pt idx="27096">
                  <c:v>1.6234869999999999E-7</c:v>
                </c:pt>
                <c:pt idx="27097">
                  <c:v>1.6235490000000001E-7</c:v>
                </c:pt>
                <c:pt idx="27098">
                  <c:v>1.6236119999999999E-7</c:v>
                </c:pt>
                <c:pt idx="27099">
                  <c:v>1.6236740000000001E-7</c:v>
                </c:pt>
                <c:pt idx="27100">
                  <c:v>1.6237369999999999E-7</c:v>
                </c:pt>
                <c:pt idx="27101">
                  <c:v>1.6237990000000001E-7</c:v>
                </c:pt>
                <c:pt idx="27102">
                  <c:v>1.6238619999999999E-7</c:v>
                </c:pt>
                <c:pt idx="27103">
                  <c:v>1.6239240000000001E-7</c:v>
                </c:pt>
                <c:pt idx="27104">
                  <c:v>1.6239869999999999E-7</c:v>
                </c:pt>
                <c:pt idx="27105">
                  <c:v>1.6240490000000001E-7</c:v>
                </c:pt>
                <c:pt idx="27106">
                  <c:v>1.624112E-7</c:v>
                </c:pt>
                <c:pt idx="27107">
                  <c:v>1.6241740000000001E-7</c:v>
                </c:pt>
                <c:pt idx="27108">
                  <c:v>1.624237E-7</c:v>
                </c:pt>
                <c:pt idx="27109">
                  <c:v>1.6242989999999999E-7</c:v>
                </c:pt>
                <c:pt idx="27110">
                  <c:v>1.624362E-7</c:v>
                </c:pt>
                <c:pt idx="27111">
                  <c:v>1.6244239999999999E-7</c:v>
                </c:pt>
                <c:pt idx="27112">
                  <c:v>1.624487E-7</c:v>
                </c:pt>
                <c:pt idx="27113">
                  <c:v>1.6245489999999999E-7</c:v>
                </c:pt>
                <c:pt idx="27114">
                  <c:v>1.624612E-7</c:v>
                </c:pt>
                <c:pt idx="27115">
                  <c:v>1.6246739999999999E-7</c:v>
                </c:pt>
                <c:pt idx="27116">
                  <c:v>1.624737E-7</c:v>
                </c:pt>
                <c:pt idx="27117">
                  <c:v>1.6247989999999999E-7</c:v>
                </c:pt>
                <c:pt idx="27118">
                  <c:v>1.624862E-7</c:v>
                </c:pt>
                <c:pt idx="27119">
                  <c:v>1.6249239999999999E-7</c:v>
                </c:pt>
                <c:pt idx="27120">
                  <c:v>1.624987E-7</c:v>
                </c:pt>
                <c:pt idx="27121">
                  <c:v>1.6250489999999999E-7</c:v>
                </c:pt>
                <c:pt idx="27122">
                  <c:v>1.625112E-7</c:v>
                </c:pt>
                <c:pt idx="27123">
                  <c:v>1.6251739999999999E-7</c:v>
                </c:pt>
                <c:pt idx="27124">
                  <c:v>1.625237E-7</c:v>
                </c:pt>
                <c:pt idx="27125">
                  <c:v>1.6252989999999999E-7</c:v>
                </c:pt>
                <c:pt idx="27126">
                  <c:v>1.625362E-7</c:v>
                </c:pt>
                <c:pt idx="27127">
                  <c:v>1.625424E-7</c:v>
                </c:pt>
                <c:pt idx="27128">
                  <c:v>1.6254870000000001E-7</c:v>
                </c:pt>
                <c:pt idx="27129">
                  <c:v>1.625549E-7</c:v>
                </c:pt>
                <c:pt idx="27130">
                  <c:v>1.6256120000000001E-7</c:v>
                </c:pt>
                <c:pt idx="27131">
                  <c:v>1.625674E-7</c:v>
                </c:pt>
                <c:pt idx="27132">
                  <c:v>1.6257370000000001E-7</c:v>
                </c:pt>
                <c:pt idx="27133">
                  <c:v>1.625799E-7</c:v>
                </c:pt>
                <c:pt idx="27134">
                  <c:v>1.6258620000000001E-7</c:v>
                </c:pt>
                <c:pt idx="27135">
                  <c:v>1.625924E-7</c:v>
                </c:pt>
                <c:pt idx="27136">
                  <c:v>1.6259870000000001E-7</c:v>
                </c:pt>
                <c:pt idx="27137">
                  <c:v>1.626049E-7</c:v>
                </c:pt>
                <c:pt idx="27138">
                  <c:v>1.6261120000000001E-7</c:v>
                </c:pt>
                <c:pt idx="27139">
                  <c:v>1.626174E-7</c:v>
                </c:pt>
                <c:pt idx="27140">
                  <c:v>1.6262370000000001E-7</c:v>
                </c:pt>
                <c:pt idx="27141">
                  <c:v>1.626299E-7</c:v>
                </c:pt>
                <c:pt idx="27142">
                  <c:v>1.6263620000000001E-7</c:v>
                </c:pt>
                <c:pt idx="27143">
                  <c:v>1.626424E-7</c:v>
                </c:pt>
                <c:pt idx="27144">
                  <c:v>1.6264870000000001E-7</c:v>
                </c:pt>
                <c:pt idx="27145">
                  <c:v>1.626549E-7</c:v>
                </c:pt>
                <c:pt idx="27146">
                  <c:v>1.6266119999999999E-7</c:v>
                </c:pt>
                <c:pt idx="27147">
                  <c:v>1.6266740000000001E-7</c:v>
                </c:pt>
                <c:pt idx="27148">
                  <c:v>1.6267369999999999E-7</c:v>
                </c:pt>
                <c:pt idx="27149">
                  <c:v>1.6267990000000001E-7</c:v>
                </c:pt>
                <c:pt idx="27150">
                  <c:v>1.6268619999999999E-7</c:v>
                </c:pt>
                <c:pt idx="27151">
                  <c:v>1.6269240000000001E-7</c:v>
                </c:pt>
                <c:pt idx="27152">
                  <c:v>1.6269869999999999E-7</c:v>
                </c:pt>
                <c:pt idx="27153">
                  <c:v>1.6270490000000001E-7</c:v>
                </c:pt>
                <c:pt idx="27154">
                  <c:v>1.6271119999999999E-7</c:v>
                </c:pt>
                <c:pt idx="27155">
                  <c:v>1.6271740000000001E-7</c:v>
                </c:pt>
                <c:pt idx="27156">
                  <c:v>1.6272369999999999E-7</c:v>
                </c:pt>
                <c:pt idx="27157">
                  <c:v>1.6272990000000001E-7</c:v>
                </c:pt>
                <c:pt idx="27158">
                  <c:v>1.6273619999999999E-7</c:v>
                </c:pt>
                <c:pt idx="27159">
                  <c:v>1.6274240000000001E-7</c:v>
                </c:pt>
                <c:pt idx="27160">
                  <c:v>1.6274869999999999E-7</c:v>
                </c:pt>
                <c:pt idx="27161">
                  <c:v>1.6275490000000001E-7</c:v>
                </c:pt>
                <c:pt idx="27162">
                  <c:v>1.627612E-7</c:v>
                </c:pt>
                <c:pt idx="27163">
                  <c:v>1.6276740000000001E-7</c:v>
                </c:pt>
                <c:pt idx="27164">
                  <c:v>1.627737E-7</c:v>
                </c:pt>
                <c:pt idx="27165">
                  <c:v>1.6277989999999999E-7</c:v>
                </c:pt>
                <c:pt idx="27166">
                  <c:v>1.627862E-7</c:v>
                </c:pt>
                <c:pt idx="27167">
                  <c:v>1.6279239999999999E-7</c:v>
                </c:pt>
                <c:pt idx="27168">
                  <c:v>1.627987E-7</c:v>
                </c:pt>
                <c:pt idx="27169">
                  <c:v>1.6280489999999999E-7</c:v>
                </c:pt>
                <c:pt idx="27170">
                  <c:v>1.628112E-7</c:v>
                </c:pt>
                <c:pt idx="27171">
                  <c:v>1.6281739999999999E-7</c:v>
                </c:pt>
                <c:pt idx="27172">
                  <c:v>1.628237E-7</c:v>
                </c:pt>
                <c:pt idx="27173">
                  <c:v>1.6282989999999999E-7</c:v>
                </c:pt>
                <c:pt idx="27174">
                  <c:v>1.628362E-7</c:v>
                </c:pt>
                <c:pt idx="27175">
                  <c:v>1.6284239999999999E-7</c:v>
                </c:pt>
                <c:pt idx="27176">
                  <c:v>1.628487E-7</c:v>
                </c:pt>
                <c:pt idx="27177">
                  <c:v>1.6285489999999999E-7</c:v>
                </c:pt>
                <c:pt idx="27178">
                  <c:v>1.628612E-7</c:v>
                </c:pt>
                <c:pt idx="27179">
                  <c:v>1.6286739999999999E-7</c:v>
                </c:pt>
                <c:pt idx="27180">
                  <c:v>1.628737E-7</c:v>
                </c:pt>
                <c:pt idx="27181">
                  <c:v>1.6287989999999999E-7</c:v>
                </c:pt>
                <c:pt idx="27182">
                  <c:v>1.628862E-7</c:v>
                </c:pt>
                <c:pt idx="27183">
                  <c:v>1.628924E-7</c:v>
                </c:pt>
                <c:pt idx="27184">
                  <c:v>1.6289870000000001E-7</c:v>
                </c:pt>
                <c:pt idx="27185">
                  <c:v>1.629049E-7</c:v>
                </c:pt>
                <c:pt idx="27186">
                  <c:v>1.6291120000000001E-7</c:v>
                </c:pt>
                <c:pt idx="27187">
                  <c:v>1.629174E-7</c:v>
                </c:pt>
                <c:pt idx="27188">
                  <c:v>1.6292370000000001E-7</c:v>
                </c:pt>
                <c:pt idx="27189">
                  <c:v>1.629299E-7</c:v>
                </c:pt>
                <c:pt idx="27190">
                  <c:v>1.6293620000000001E-7</c:v>
                </c:pt>
                <c:pt idx="27191">
                  <c:v>1.629424E-7</c:v>
                </c:pt>
                <c:pt idx="27192">
                  <c:v>1.6294870000000001E-7</c:v>
                </c:pt>
                <c:pt idx="27193">
                  <c:v>1.629549E-7</c:v>
                </c:pt>
                <c:pt idx="27194">
                  <c:v>1.6296120000000001E-7</c:v>
                </c:pt>
                <c:pt idx="27195">
                  <c:v>1.629674E-7</c:v>
                </c:pt>
                <c:pt idx="27196">
                  <c:v>1.6297370000000001E-7</c:v>
                </c:pt>
                <c:pt idx="27197">
                  <c:v>1.629799E-7</c:v>
                </c:pt>
                <c:pt idx="27198">
                  <c:v>1.6298620000000001E-7</c:v>
                </c:pt>
                <c:pt idx="27199">
                  <c:v>1.629924E-7</c:v>
                </c:pt>
                <c:pt idx="27200">
                  <c:v>1.6299870000000001E-7</c:v>
                </c:pt>
                <c:pt idx="27201">
                  <c:v>1.630049E-7</c:v>
                </c:pt>
                <c:pt idx="27202">
                  <c:v>1.6301119999999999E-7</c:v>
                </c:pt>
                <c:pt idx="27203">
                  <c:v>1.630174E-7</c:v>
                </c:pt>
                <c:pt idx="27204">
                  <c:v>1.6302369999999999E-7</c:v>
                </c:pt>
                <c:pt idx="27205">
                  <c:v>1.6302990000000001E-7</c:v>
                </c:pt>
                <c:pt idx="27206">
                  <c:v>1.6303619999999999E-7</c:v>
                </c:pt>
                <c:pt idx="27207">
                  <c:v>1.6304240000000001E-7</c:v>
                </c:pt>
                <c:pt idx="27208">
                  <c:v>1.6304869999999999E-7</c:v>
                </c:pt>
                <c:pt idx="27209">
                  <c:v>1.6305490000000001E-7</c:v>
                </c:pt>
                <c:pt idx="27210">
                  <c:v>1.6306119999999999E-7</c:v>
                </c:pt>
                <c:pt idx="27211">
                  <c:v>1.6306740000000001E-7</c:v>
                </c:pt>
                <c:pt idx="27212">
                  <c:v>1.6307369999999999E-7</c:v>
                </c:pt>
                <c:pt idx="27213">
                  <c:v>1.6307990000000001E-7</c:v>
                </c:pt>
                <c:pt idx="27214">
                  <c:v>1.6308619999999999E-7</c:v>
                </c:pt>
                <c:pt idx="27215">
                  <c:v>1.6309240000000001E-7</c:v>
                </c:pt>
                <c:pt idx="27216">
                  <c:v>1.6309869999999999E-7</c:v>
                </c:pt>
                <c:pt idx="27217">
                  <c:v>1.6310490000000001E-7</c:v>
                </c:pt>
                <c:pt idx="27218">
                  <c:v>1.6311119999999999E-7</c:v>
                </c:pt>
                <c:pt idx="27219">
                  <c:v>1.6311740000000001E-7</c:v>
                </c:pt>
                <c:pt idx="27220">
                  <c:v>1.631237E-7</c:v>
                </c:pt>
                <c:pt idx="27221">
                  <c:v>1.6312989999999999E-7</c:v>
                </c:pt>
                <c:pt idx="27222">
                  <c:v>1.631362E-7</c:v>
                </c:pt>
                <c:pt idx="27223">
                  <c:v>1.6314239999999999E-7</c:v>
                </c:pt>
                <c:pt idx="27224">
                  <c:v>1.631487E-7</c:v>
                </c:pt>
                <c:pt idx="27225">
                  <c:v>1.6315489999999999E-7</c:v>
                </c:pt>
                <c:pt idx="27226">
                  <c:v>1.631612E-7</c:v>
                </c:pt>
                <c:pt idx="27227">
                  <c:v>1.6316739999999999E-7</c:v>
                </c:pt>
                <c:pt idx="27228">
                  <c:v>1.631737E-7</c:v>
                </c:pt>
                <c:pt idx="27229">
                  <c:v>1.6317989999999999E-7</c:v>
                </c:pt>
                <c:pt idx="27230">
                  <c:v>1.631862E-7</c:v>
                </c:pt>
                <c:pt idx="27231">
                  <c:v>1.6319239999999999E-7</c:v>
                </c:pt>
                <c:pt idx="27232">
                  <c:v>1.631987E-7</c:v>
                </c:pt>
                <c:pt idx="27233">
                  <c:v>1.6320489999999999E-7</c:v>
                </c:pt>
                <c:pt idx="27234">
                  <c:v>1.632112E-7</c:v>
                </c:pt>
                <c:pt idx="27235">
                  <c:v>1.6321739999999999E-7</c:v>
                </c:pt>
                <c:pt idx="27236">
                  <c:v>1.632237E-7</c:v>
                </c:pt>
                <c:pt idx="27237">
                  <c:v>1.6322989999999999E-7</c:v>
                </c:pt>
                <c:pt idx="27238">
                  <c:v>1.632362E-7</c:v>
                </c:pt>
                <c:pt idx="27239">
                  <c:v>1.632424E-7</c:v>
                </c:pt>
                <c:pt idx="27240">
                  <c:v>1.6324870000000001E-7</c:v>
                </c:pt>
                <c:pt idx="27241">
                  <c:v>1.632549E-7</c:v>
                </c:pt>
                <c:pt idx="27242">
                  <c:v>1.6326120000000001E-7</c:v>
                </c:pt>
                <c:pt idx="27243">
                  <c:v>1.632674E-7</c:v>
                </c:pt>
                <c:pt idx="27244">
                  <c:v>1.6327370000000001E-7</c:v>
                </c:pt>
                <c:pt idx="27245">
                  <c:v>1.632799E-7</c:v>
                </c:pt>
                <c:pt idx="27246">
                  <c:v>1.6328620000000001E-7</c:v>
                </c:pt>
                <c:pt idx="27247">
                  <c:v>1.632924E-7</c:v>
                </c:pt>
                <c:pt idx="27248">
                  <c:v>1.6329870000000001E-7</c:v>
                </c:pt>
                <c:pt idx="27249">
                  <c:v>1.633049E-7</c:v>
                </c:pt>
                <c:pt idx="27250">
                  <c:v>1.6331120000000001E-7</c:v>
                </c:pt>
                <c:pt idx="27251">
                  <c:v>1.633174E-7</c:v>
                </c:pt>
                <c:pt idx="27252">
                  <c:v>1.6332370000000001E-7</c:v>
                </c:pt>
                <c:pt idx="27253">
                  <c:v>1.633299E-7</c:v>
                </c:pt>
                <c:pt idx="27254">
                  <c:v>1.6333620000000001E-7</c:v>
                </c:pt>
                <c:pt idx="27255">
                  <c:v>1.633424E-7</c:v>
                </c:pt>
                <c:pt idx="27256">
                  <c:v>1.6334870000000001E-7</c:v>
                </c:pt>
                <c:pt idx="27257">
                  <c:v>1.633549E-7</c:v>
                </c:pt>
                <c:pt idx="27258">
                  <c:v>1.6336119999999999E-7</c:v>
                </c:pt>
                <c:pt idx="27259">
                  <c:v>1.633674E-7</c:v>
                </c:pt>
                <c:pt idx="27260">
                  <c:v>1.6337369999999999E-7</c:v>
                </c:pt>
                <c:pt idx="27261">
                  <c:v>1.6337990000000001E-7</c:v>
                </c:pt>
                <c:pt idx="27262">
                  <c:v>1.6338619999999999E-7</c:v>
                </c:pt>
                <c:pt idx="27263">
                  <c:v>1.6339240000000001E-7</c:v>
                </c:pt>
                <c:pt idx="27264">
                  <c:v>1.6339869999999999E-7</c:v>
                </c:pt>
                <c:pt idx="27265">
                  <c:v>1.6340490000000001E-7</c:v>
                </c:pt>
                <c:pt idx="27266">
                  <c:v>1.6341119999999999E-7</c:v>
                </c:pt>
                <c:pt idx="27267">
                  <c:v>1.6341740000000001E-7</c:v>
                </c:pt>
                <c:pt idx="27268">
                  <c:v>1.6342369999999999E-7</c:v>
                </c:pt>
                <c:pt idx="27269">
                  <c:v>1.6342990000000001E-7</c:v>
                </c:pt>
                <c:pt idx="27270">
                  <c:v>1.6343619999999999E-7</c:v>
                </c:pt>
                <c:pt idx="27271">
                  <c:v>1.6344240000000001E-7</c:v>
                </c:pt>
                <c:pt idx="27272">
                  <c:v>1.6344869999999999E-7</c:v>
                </c:pt>
                <c:pt idx="27273">
                  <c:v>1.6345490000000001E-7</c:v>
                </c:pt>
                <c:pt idx="27274">
                  <c:v>1.6346119999999999E-7</c:v>
                </c:pt>
                <c:pt idx="27275">
                  <c:v>1.6346740000000001E-7</c:v>
                </c:pt>
                <c:pt idx="27276">
                  <c:v>1.634737E-7</c:v>
                </c:pt>
                <c:pt idx="27277">
                  <c:v>1.6347990000000001E-7</c:v>
                </c:pt>
                <c:pt idx="27278">
                  <c:v>1.634862E-7</c:v>
                </c:pt>
                <c:pt idx="27279">
                  <c:v>1.6349239999999999E-7</c:v>
                </c:pt>
                <c:pt idx="27280">
                  <c:v>1.634987E-7</c:v>
                </c:pt>
                <c:pt idx="27281">
                  <c:v>1.6350489999999999E-7</c:v>
                </c:pt>
                <c:pt idx="27282">
                  <c:v>1.635112E-7</c:v>
                </c:pt>
                <c:pt idx="27283">
                  <c:v>1.6351739999999999E-7</c:v>
                </c:pt>
                <c:pt idx="27284">
                  <c:v>1.635237E-7</c:v>
                </c:pt>
                <c:pt idx="27285">
                  <c:v>1.6352989999999999E-7</c:v>
                </c:pt>
                <c:pt idx="27286">
                  <c:v>1.635362E-7</c:v>
                </c:pt>
                <c:pt idx="27287">
                  <c:v>1.6354239999999999E-7</c:v>
                </c:pt>
                <c:pt idx="27288">
                  <c:v>1.635487E-7</c:v>
                </c:pt>
                <c:pt idx="27289">
                  <c:v>1.6355489999999999E-7</c:v>
                </c:pt>
                <c:pt idx="27290">
                  <c:v>1.635612E-7</c:v>
                </c:pt>
                <c:pt idx="27291">
                  <c:v>1.6356739999999999E-7</c:v>
                </c:pt>
                <c:pt idx="27292">
                  <c:v>1.635737E-7</c:v>
                </c:pt>
                <c:pt idx="27293">
                  <c:v>1.6357989999999999E-7</c:v>
                </c:pt>
                <c:pt idx="27294">
                  <c:v>1.635862E-7</c:v>
                </c:pt>
                <c:pt idx="27295">
                  <c:v>1.635924E-7</c:v>
                </c:pt>
                <c:pt idx="27296">
                  <c:v>1.635987E-7</c:v>
                </c:pt>
                <c:pt idx="27297">
                  <c:v>1.636049E-7</c:v>
                </c:pt>
                <c:pt idx="27298">
                  <c:v>1.6361120000000001E-7</c:v>
                </c:pt>
                <c:pt idx="27299">
                  <c:v>1.636174E-7</c:v>
                </c:pt>
                <c:pt idx="27300">
                  <c:v>1.6362370000000001E-7</c:v>
                </c:pt>
                <c:pt idx="27301">
                  <c:v>1.636299E-7</c:v>
                </c:pt>
                <c:pt idx="27302">
                  <c:v>1.6363620000000001E-7</c:v>
                </c:pt>
                <c:pt idx="27303">
                  <c:v>1.636424E-7</c:v>
                </c:pt>
                <c:pt idx="27304">
                  <c:v>1.6364870000000001E-7</c:v>
                </c:pt>
                <c:pt idx="27305">
                  <c:v>1.636549E-7</c:v>
                </c:pt>
                <c:pt idx="27306">
                  <c:v>1.6366120000000001E-7</c:v>
                </c:pt>
                <c:pt idx="27307">
                  <c:v>1.636674E-7</c:v>
                </c:pt>
                <c:pt idx="27308">
                  <c:v>1.6367370000000001E-7</c:v>
                </c:pt>
                <c:pt idx="27309">
                  <c:v>1.636799E-7</c:v>
                </c:pt>
                <c:pt idx="27310">
                  <c:v>1.6368620000000001E-7</c:v>
                </c:pt>
                <c:pt idx="27311">
                  <c:v>1.636924E-7</c:v>
                </c:pt>
                <c:pt idx="27312">
                  <c:v>1.6369870000000001E-7</c:v>
                </c:pt>
                <c:pt idx="27313">
                  <c:v>1.637049E-7</c:v>
                </c:pt>
                <c:pt idx="27314">
                  <c:v>1.6371119999999999E-7</c:v>
                </c:pt>
                <c:pt idx="27315">
                  <c:v>1.637174E-7</c:v>
                </c:pt>
                <c:pt idx="27316">
                  <c:v>1.6372369999999999E-7</c:v>
                </c:pt>
                <c:pt idx="27317">
                  <c:v>1.6372990000000001E-7</c:v>
                </c:pt>
                <c:pt idx="27318">
                  <c:v>1.6373619999999999E-7</c:v>
                </c:pt>
                <c:pt idx="27319">
                  <c:v>1.6374240000000001E-7</c:v>
                </c:pt>
                <c:pt idx="27320">
                  <c:v>1.6374869999999999E-7</c:v>
                </c:pt>
                <c:pt idx="27321">
                  <c:v>1.6375490000000001E-7</c:v>
                </c:pt>
                <c:pt idx="27322">
                  <c:v>1.6376119999999999E-7</c:v>
                </c:pt>
                <c:pt idx="27323">
                  <c:v>1.6376740000000001E-7</c:v>
                </c:pt>
                <c:pt idx="27324">
                  <c:v>1.6377369999999999E-7</c:v>
                </c:pt>
                <c:pt idx="27325">
                  <c:v>1.6377990000000001E-7</c:v>
                </c:pt>
                <c:pt idx="27326">
                  <c:v>1.6378619999999999E-7</c:v>
                </c:pt>
                <c:pt idx="27327">
                  <c:v>1.6379240000000001E-7</c:v>
                </c:pt>
                <c:pt idx="27328">
                  <c:v>1.6379869999999999E-7</c:v>
                </c:pt>
                <c:pt idx="27329">
                  <c:v>1.6380490000000001E-7</c:v>
                </c:pt>
                <c:pt idx="27330">
                  <c:v>1.6381119999999999E-7</c:v>
                </c:pt>
                <c:pt idx="27331">
                  <c:v>1.6381740000000001E-7</c:v>
                </c:pt>
                <c:pt idx="27332">
                  <c:v>1.638237E-7</c:v>
                </c:pt>
                <c:pt idx="27333">
                  <c:v>1.6382990000000001E-7</c:v>
                </c:pt>
                <c:pt idx="27334">
                  <c:v>1.638362E-7</c:v>
                </c:pt>
                <c:pt idx="27335">
                  <c:v>1.6384239999999999E-7</c:v>
                </c:pt>
                <c:pt idx="27336">
                  <c:v>1.638487E-7</c:v>
                </c:pt>
                <c:pt idx="27337">
                  <c:v>1.6385489999999999E-7</c:v>
                </c:pt>
                <c:pt idx="27338">
                  <c:v>1.638612E-7</c:v>
                </c:pt>
                <c:pt idx="27339">
                  <c:v>1.6386739999999999E-7</c:v>
                </c:pt>
                <c:pt idx="27340">
                  <c:v>1.638737E-7</c:v>
                </c:pt>
                <c:pt idx="27341">
                  <c:v>1.6387989999999999E-7</c:v>
                </c:pt>
                <c:pt idx="27342">
                  <c:v>1.638862E-7</c:v>
                </c:pt>
                <c:pt idx="27343">
                  <c:v>1.6389239999999999E-7</c:v>
                </c:pt>
                <c:pt idx="27344">
                  <c:v>1.638987E-7</c:v>
                </c:pt>
                <c:pt idx="27345">
                  <c:v>1.6390489999999999E-7</c:v>
                </c:pt>
                <c:pt idx="27346">
                  <c:v>1.639112E-7</c:v>
                </c:pt>
                <c:pt idx="27347">
                  <c:v>1.6391739999999999E-7</c:v>
                </c:pt>
                <c:pt idx="27348">
                  <c:v>1.639237E-7</c:v>
                </c:pt>
                <c:pt idx="27349">
                  <c:v>1.6392989999999999E-7</c:v>
                </c:pt>
                <c:pt idx="27350">
                  <c:v>1.639362E-7</c:v>
                </c:pt>
                <c:pt idx="27351">
                  <c:v>1.639424E-7</c:v>
                </c:pt>
                <c:pt idx="27352">
                  <c:v>1.639487E-7</c:v>
                </c:pt>
                <c:pt idx="27353">
                  <c:v>1.639549E-7</c:v>
                </c:pt>
                <c:pt idx="27354">
                  <c:v>1.6396120000000001E-7</c:v>
                </c:pt>
                <c:pt idx="27355">
                  <c:v>1.639674E-7</c:v>
                </c:pt>
                <c:pt idx="27356">
                  <c:v>1.6397370000000001E-7</c:v>
                </c:pt>
                <c:pt idx="27357">
                  <c:v>1.639799E-7</c:v>
                </c:pt>
                <c:pt idx="27358">
                  <c:v>1.6398620000000001E-7</c:v>
                </c:pt>
                <c:pt idx="27359">
                  <c:v>1.639924E-7</c:v>
                </c:pt>
                <c:pt idx="27360">
                  <c:v>1.6399870000000001E-7</c:v>
                </c:pt>
                <c:pt idx="27361">
                  <c:v>1.640049E-7</c:v>
                </c:pt>
                <c:pt idx="27362">
                  <c:v>1.6401120000000001E-7</c:v>
                </c:pt>
                <c:pt idx="27363">
                  <c:v>1.640174E-7</c:v>
                </c:pt>
                <c:pt idx="27364">
                  <c:v>1.6402370000000001E-7</c:v>
                </c:pt>
                <c:pt idx="27365">
                  <c:v>1.640299E-7</c:v>
                </c:pt>
                <c:pt idx="27366">
                  <c:v>1.6403620000000001E-7</c:v>
                </c:pt>
                <c:pt idx="27367">
                  <c:v>1.640424E-7</c:v>
                </c:pt>
                <c:pt idx="27368">
                  <c:v>1.6404870000000001E-7</c:v>
                </c:pt>
                <c:pt idx="27369">
                  <c:v>1.640549E-7</c:v>
                </c:pt>
                <c:pt idx="27370">
                  <c:v>1.6406119999999999E-7</c:v>
                </c:pt>
                <c:pt idx="27371">
                  <c:v>1.640674E-7</c:v>
                </c:pt>
                <c:pt idx="27372">
                  <c:v>1.6407369999999999E-7</c:v>
                </c:pt>
                <c:pt idx="27373">
                  <c:v>1.6407990000000001E-7</c:v>
                </c:pt>
                <c:pt idx="27374">
                  <c:v>1.6408619999999999E-7</c:v>
                </c:pt>
                <c:pt idx="27375">
                  <c:v>1.6409240000000001E-7</c:v>
                </c:pt>
                <c:pt idx="27376">
                  <c:v>1.6409869999999999E-7</c:v>
                </c:pt>
                <c:pt idx="27377">
                  <c:v>1.6410490000000001E-7</c:v>
                </c:pt>
                <c:pt idx="27378">
                  <c:v>1.6411119999999999E-7</c:v>
                </c:pt>
                <c:pt idx="27379">
                  <c:v>1.6411740000000001E-7</c:v>
                </c:pt>
                <c:pt idx="27380">
                  <c:v>1.6412369999999999E-7</c:v>
                </c:pt>
                <c:pt idx="27381">
                  <c:v>1.6412990000000001E-7</c:v>
                </c:pt>
                <c:pt idx="27382">
                  <c:v>1.6413619999999999E-7</c:v>
                </c:pt>
                <c:pt idx="27383">
                  <c:v>1.6414240000000001E-7</c:v>
                </c:pt>
                <c:pt idx="27384">
                  <c:v>1.6414869999999999E-7</c:v>
                </c:pt>
                <c:pt idx="27385">
                  <c:v>1.6415490000000001E-7</c:v>
                </c:pt>
                <c:pt idx="27386">
                  <c:v>1.6416119999999999E-7</c:v>
                </c:pt>
                <c:pt idx="27387">
                  <c:v>1.6416740000000001E-7</c:v>
                </c:pt>
                <c:pt idx="27388">
                  <c:v>1.641737E-7</c:v>
                </c:pt>
                <c:pt idx="27389">
                  <c:v>1.6417990000000001E-7</c:v>
                </c:pt>
                <c:pt idx="27390">
                  <c:v>1.641862E-7</c:v>
                </c:pt>
                <c:pt idx="27391">
                  <c:v>1.6419239999999999E-7</c:v>
                </c:pt>
                <c:pt idx="27392">
                  <c:v>1.641987E-7</c:v>
                </c:pt>
                <c:pt idx="27393">
                  <c:v>1.6420489999999999E-7</c:v>
                </c:pt>
                <c:pt idx="27394">
                  <c:v>1.642112E-7</c:v>
                </c:pt>
                <c:pt idx="27395">
                  <c:v>1.6421739999999999E-7</c:v>
                </c:pt>
                <c:pt idx="27396">
                  <c:v>1.642237E-7</c:v>
                </c:pt>
                <c:pt idx="27397">
                  <c:v>1.6422989999999999E-7</c:v>
                </c:pt>
                <c:pt idx="27398">
                  <c:v>1.642362E-7</c:v>
                </c:pt>
                <c:pt idx="27399">
                  <c:v>1.6424239999999999E-7</c:v>
                </c:pt>
                <c:pt idx="27400">
                  <c:v>1.642487E-7</c:v>
                </c:pt>
                <c:pt idx="27401">
                  <c:v>1.6425489999999999E-7</c:v>
                </c:pt>
                <c:pt idx="27402">
                  <c:v>1.642612E-7</c:v>
                </c:pt>
                <c:pt idx="27403">
                  <c:v>1.6426739999999999E-7</c:v>
                </c:pt>
                <c:pt idx="27404">
                  <c:v>1.642737E-7</c:v>
                </c:pt>
                <c:pt idx="27405">
                  <c:v>1.6427989999999999E-7</c:v>
                </c:pt>
                <c:pt idx="27406">
                  <c:v>1.642862E-7</c:v>
                </c:pt>
                <c:pt idx="27407">
                  <c:v>1.6429239999999999E-7</c:v>
                </c:pt>
                <c:pt idx="27408">
                  <c:v>1.642987E-7</c:v>
                </c:pt>
                <c:pt idx="27409">
                  <c:v>1.643049E-7</c:v>
                </c:pt>
                <c:pt idx="27410">
                  <c:v>1.6431120000000001E-7</c:v>
                </c:pt>
                <c:pt idx="27411">
                  <c:v>1.643174E-7</c:v>
                </c:pt>
                <c:pt idx="27412">
                  <c:v>1.6432370000000001E-7</c:v>
                </c:pt>
                <c:pt idx="27413">
                  <c:v>1.643299E-7</c:v>
                </c:pt>
                <c:pt idx="27414">
                  <c:v>1.6433620000000001E-7</c:v>
                </c:pt>
                <c:pt idx="27415">
                  <c:v>1.643424E-7</c:v>
                </c:pt>
                <c:pt idx="27416">
                  <c:v>1.6434870000000001E-7</c:v>
                </c:pt>
                <c:pt idx="27417">
                  <c:v>1.643549E-7</c:v>
                </c:pt>
                <c:pt idx="27418">
                  <c:v>1.6436120000000001E-7</c:v>
                </c:pt>
                <c:pt idx="27419">
                  <c:v>1.643674E-7</c:v>
                </c:pt>
                <c:pt idx="27420">
                  <c:v>1.6437370000000001E-7</c:v>
                </c:pt>
                <c:pt idx="27421">
                  <c:v>1.643799E-7</c:v>
                </c:pt>
                <c:pt idx="27422">
                  <c:v>1.6438620000000001E-7</c:v>
                </c:pt>
                <c:pt idx="27423">
                  <c:v>1.643924E-7</c:v>
                </c:pt>
                <c:pt idx="27424">
                  <c:v>1.6439870000000001E-7</c:v>
                </c:pt>
                <c:pt idx="27425">
                  <c:v>1.644049E-7</c:v>
                </c:pt>
                <c:pt idx="27426">
                  <c:v>1.6441120000000001E-7</c:v>
                </c:pt>
                <c:pt idx="27427">
                  <c:v>1.644174E-7</c:v>
                </c:pt>
                <c:pt idx="27428">
                  <c:v>1.6442369999999999E-7</c:v>
                </c:pt>
                <c:pt idx="27429">
                  <c:v>1.6442990000000001E-7</c:v>
                </c:pt>
                <c:pt idx="27430">
                  <c:v>1.6443619999999999E-7</c:v>
                </c:pt>
                <c:pt idx="27431">
                  <c:v>1.6444240000000001E-7</c:v>
                </c:pt>
                <c:pt idx="27432">
                  <c:v>1.6444869999999999E-7</c:v>
                </c:pt>
                <c:pt idx="27433">
                  <c:v>1.6445490000000001E-7</c:v>
                </c:pt>
                <c:pt idx="27434">
                  <c:v>1.6446119999999999E-7</c:v>
                </c:pt>
                <c:pt idx="27435">
                  <c:v>1.6446740000000001E-7</c:v>
                </c:pt>
                <c:pt idx="27436">
                  <c:v>1.6447369999999999E-7</c:v>
                </c:pt>
                <c:pt idx="27437">
                  <c:v>1.6447990000000001E-7</c:v>
                </c:pt>
                <c:pt idx="27438">
                  <c:v>1.6448619999999999E-7</c:v>
                </c:pt>
                <c:pt idx="27439">
                  <c:v>1.6449240000000001E-7</c:v>
                </c:pt>
                <c:pt idx="27440">
                  <c:v>1.6449869999999999E-7</c:v>
                </c:pt>
                <c:pt idx="27441">
                  <c:v>1.6450490000000001E-7</c:v>
                </c:pt>
                <c:pt idx="27442">
                  <c:v>1.6451119999999999E-7</c:v>
                </c:pt>
                <c:pt idx="27443">
                  <c:v>1.6451740000000001E-7</c:v>
                </c:pt>
                <c:pt idx="27444">
                  <c:v>1.645237E-7</c:v>
                </c:pt>
                <c:pt idx="27445">
                  <c:v>1.6452990000000001E-7</c:v>
                </c:pt>
                <c:pt idx="27446">
                  <c:v>1.645362E-7</c:v>
                </c:pt>
                <c:pt idx="27447">
                  <c:v>1.6454239999999999E-7</c:v>
                </c:pt>
                <c:pt idx="27448">
                  <c:v>1.645487E-7</c:v>
                </c:pt>
                <c:pt idx="27449">
                  <c:v>1.6455489999999999E-7</c:v>
                </c:pt>
                <c:pt idx="27450">
                  <c:v>1.645612E-7</c:v>
                </c:pt>
                <c:pt idx="27451">
                  <c:v>1.6456739999999999E-7</c:v>
                </c:pt>
                <c:pt idx="27452">
                  <c:v>1.645737E-7</c:v>
                </c:pt>
                <c:pt idx="27453">
                  <c:v>1.6457989999999999E-7</c:v>
                </c:pt>
                <c:pt idx="27454">
                  <c:v>1.645862E-7</c:v>
                </c:pt>
                <c:pt idx="27455">
                  <c:v>1.6459239999999999E-7</c:v>
                </c:pt>
                <c:pt idx="27456">
                  <c:v>1.645987E-7</c:v>
                </c:pt>
                <c:pt idx="27457">
                  <c:v>1.6460489999999999E-7</c:v>
                </c:pt>
                <c:pt idx="27458">
                  <c:v>1.646112E-7</c:v>
                </c:pt>
                <c:pt idx="27459">
                  <c:v>1.6461739999999999E-7</c:v>
                </c:pt>
                <c:pt idx="27460">
                  <c:v>1.646237E-7</c:v>
                </c:pt>
                <c:pt idx="27461">
                  <c:v>1.6462989999999999E-7</c:v>
                </c:pt>
                <c:pt idx="27462">
                  <c:v>1.646362E-7</c:v>
                </c:pt>
                <c:pt idx="27463">
                  <c:v>1.6464239999999999E-7</c:v>
                </c:pt>
                <c:pt idx="27464">
                  <c:v>1.646487E-7</c:v>
                </c:pt>
                <c:pt idx="27465">
                  <c:v>1.646549E-7</c:v>
                </c:pt>
                <c:pt idx="27466">
                  <c:v>1.6466120000000001E-7</c:v>
                </c:pt>
                <c:pt idx="27467">
                  <c:v>1.646674E-7</c:v>
                </c:pt>
                <c:pt idx="27468">
                  <c:v>1.6467370000000001E-7</c:v>
                </c:pt>
                <c:pt idx="27469">
                  <c:v>1.646799E-7</c:v>
                </c:pt>
                <c:pt idx="27470">
                  <c:v>1.6468620000000001E-7</c:v>
                </c:pt>
                <c:pt idx="27471">
                  <c:v>1.646924E-7</c:v>
                </c:pt>
                <c:pt idx="27472">
                  <c:v>1.6469870000000001E-7</c:v>
                </c:pt>
                <c:pt idx="27473">
                  <c:v>1.647049E-7</c:v>
                </c:pt>
                <c:pt idx="27474">
                  <c:v>1.6471120000000001E-7</c:v>
                </c:pt>
                <c:pt idx="27475">
                  <c:v>1.647174E-7</c:v>
                </c:pt>
                <c:pt idx="27476">
                  <c:v>1.6472370000000001E-7</c:v>
                </c:pt>
                <c:pt idx="27477">
                  <c:v>1.647299E-7</c:v>
                </c:pt>
                <c:pt idx="27478">
                  <c:v>1.6473620000000001E-7</c:v>
                </c:pt>
                <c:pt idx="27479">
                  <c:v>1.647424E-7</c:v>
                </c:pt>
                <c:pt idx="27480">
                  <c:v>1.6474870000000001E-7</c:v>
                </c:pt>
                <c:pt idx="27481">
                  <c:v>1.647549E-7</c:v>
                </c:pt>
                <c:pt idx="27482">
                  <c:v>1.6476120000000001E-7</c:v>
                </c:pt>
                <c:pt idx="27483">
                  <c:v>1.647674E-7</c:v>
                </c:pt>
                <c:pt idx="27484">
                  <c:v>1.6477369999999999E-7</c:v>
                </c:pt>
                <c:pt idx="27485">
                  <c:v>1.6477990000000001E-7</c:v>
                </c:pt>
                <c:pt idx="27486">
                  <c:v>1.6478619999999999E-7</c:v>
                </c:pt>
                <c:pt idx="27487">
                  <c:v>1.6479240000000001E-7</c:v>
                </c:pt>
                <c:pt idx="27488">
                  <c:v>1.6479869999999999E-7</c:v>
                </c:pt>
                <c:pt idx="27489">
                  <c:v>1.6480490000000001E-7</c:v>
                </c:pt>
                <c:pt idx="27490">
                  <c:v>1.6481119999999999E-7</c:v>
                </c:pt>
                <c:pt idx="27491">
                  <c:v>1.6481740000000001E-7</c:v>
                </c:pt>
                <c:pt idx="27492">
                  <c:v>1.6482369999999999E-7</c:v>
                </c:pt>
                <c:pt idx="27493">
                  <c:v>1.6482990000000001E-7</c:v>
                </c:pt>
                <c:pt idx="27494">
                  <c:v>1.6483619999999999E-7</c:v>
                </c:pt>
                <c:pt idx="27495">
                  <c:v>1.6484240000000001E-7</c:v>
                </c:pt>
                <c:pt idx="27496">
                  <c:v>1.6484869999999999E-7</c:v>
                </c:pt>
                <c:pt idx="27497">
                  <c:v>1.6485490000000001E-7</c:v>
                </c:pt>
                <c:pt idx="27498">
                  <c:v>1.6486119999999999E-7</c:v>
                </c:pt>
                <c:pt idx="27499">
                  <c:v>1.6486740000000001E-7</c:v>
                </c:pt>
                <c:pt idx="27500">
                  <c:v>1.6487369999999999E-7</c:v>
                </c:pt>
                <c:pt idx="27501">
                  <c:v>1.6487990000000001E-7</c:v>
                </c:pt>
                <c:pt idx="27502">
                  <c:v>1.648862E-7</c:v>
                </c:pt>
                <c:pt idx="27503">
                  <c:v>1.6489239999999999E-7</c:v>
                </c:pt>
                <c:pt idx="27504">
                  <c:v>1.648987E-7</c:v>
                </c:pt>
                <c:pt idx="27505">
                  <c:v>1.6490489999999999E-7</c:v>
                </c:pt>
                <c:pt idx="27506">
                  <c:v>1.649112E-7</c:v>
                </c:pt>
                <c:pt idx="27507">
                  <c:v>1.6491739999999999E-7</c:v>
                </c:pt>
                <c:pt idx="27508">
                  <c:v>1.649237E-7</c:v>
                </c:pt>
                <c:pt idx="27509">
                  <c:v>1.6492989999999999E-7</c:v>
                </c:pt>
                <c:pt idx="27510">
                  <c:v>1.649362E-7</c:v>
                </c:pt>
                <c:pt idx="27511">
                  <c:v>1.6494239999999999E-7</c:v>
                </c:pt>
                <c:pt idx="27512">
                  <c:v>1.649487E-7</c:v>
                </c:pt>
                <c:pt idx="27513">
                  <c:v>1.6495489999999999E-7</c:v>
                </c:pt>
                <c:pt idx="27514">
                  <c:v>1.649612E-7</c:v>
                </c:pt>
                <c:pt idx="27515">
                  <c:v>1.6496739999999999E-7</c:v>
                </c:pt>
                <c:pt idx="27516">
                  <c:v>1.649737E-7</c:v>
                </c:pt>
                <c:pt idx="27517">
                  <c:v>1.6497989999999999E-7</c:v>
                </c:pt>
                <c:pt idx="27518">
                  <c:v>1.649862E-7</c:v>
                </c:pt>
                <c:pt idx="27519">
                  <c:v>1.6499239999999999E-7</c:v>
                </c:pt>
                <c:pt idx="27520">
                  <c:v>1.649987E-7</c:v>
                </c:pt>
                <c:pt idx="27521">
                  <c:v>1.650049E-7</c:v>
                </c:pt>
                <c:pt idx="27522">
                  <c:v>1.6501120000000001E-7</c:v>
                </c:pt>
                <c:pt idx="27523">
                  <c:v>1.650174E-7</c:v>
                </c:pt>
                <c:pt idx="27524">
                  <c:v>1.6502370000000001E-7</c:v>
                </c:pt>
                <c:pt idx="27525">
                  <c:v>1.650299E-7</c:v>
                </c:pt>
                <c:pt idx="27526">
                  <c:v>1.6503620000000001E-7</c:v>
                </c:pt>
                <c:pt idx="27527">
                  <c:v>1.650424E-7</c:v>
                </c:pt>
                <c:pt idx="27528">
                  <c:v>1.6504870000000001E-7</c:v>
                </c:pt>
                <c:pt idx="27529">
                  <c:v>1.650549E-7</c:v>
                </c:pt>
                <c:pt idx="27530">
                  <c:v>1.6506120000000001E-7</c:v>
                </c:pt>
                <c:pt idx="27531">
                  <c:v>1.650674E-7</c:v>
                </c:pt>
                <c:pt idx="27532">
                  <c:v>1.6507370000000001E-7</c:v>
                </c:pt>
                <c:pt idx="27533">
                  <c:v>1.650799E-7</c:v>
                </c:pt>
                <c:pt idx="27534">
                  <c:v>1.6508620000000001E-7</c:v>
                </c:pt>
                <c:pt idx="27535">
                  <c:v>1.650924E-7</c:v>
                </c:pt>
                <c:pt idx="27536">
                  <c:v>1.6509870000000001E-7</c:v>
                </c:pt>
                <c:pt idx="27537">
                  <c:v>1.651049E-7</c:v>
                </c:pt>
                <c:pt idx="27538">
                  <c:v>1.6511120000000001E-7</c:v>
                </c:pt>
                <c:pt idx="27539">
                  <c:v>1.651174E-7</c:v>
                </c:pt>
                <c:pt idx="27540">
                  <c:v>1.6512369999999999E-7</c:v>
                </c:pt>
                <c:pt idx="27541">
                  <c:v>1.651299E-7</c:v>
                </c:pt>
                <c:pt idx="27542">
                  <c:v>1.6513619999999999E-7</c:v>
                </c:pt>
                <c:pt idx="27543">
                  <c:v>1.6514240000000001E-7</c:v>
                </c:pt>
                <c:pt idx="27544">
                  <c:v>1.6514869999999999E-7</c:v>
                </c:pt>
                <c:pt idx="27545">
                  <c:v>1.6515490000000001E-7</c:v>
                </c:pt>
                <c:pt idx="27546">
                  <c:v>1.6516119999999999E-7</c:v>
                </c:pt>
                <c:pt idx="27547">
                  <c:v>1.6516740000000001E-7</c:v>
                </c:pt>
                <c:pt idx="27548">
                  <c:v>1.6517369999999999E-7</c:v>
                </c:pt>
                <c:pt idx="27549">
                  <c:v>1.6517990000000001E-7</c:v>
                </c:pt>
                <c:pt idx="27550">
                  <c:v>1.6518619999999999E-7</c:v>
                </c:pt>
                <c:pt idx="27551">
                  <c:v>1.6519240000000001E-7</c:v>
                </c:pt>
                <c:pt idx="27552">
                  <c:v>1.6519869999999999E-7</c:v>
                </c:pt>
                <c:pt idx="27553">
                  <c:v>1.6520490000000001E-7</c:v>
                </c:pt>
                <c:pt idx="27554">
                  <c:v>1.6521119999999999E-7</c:v>
                </c:pt>
                <c:pt idx="27555">
                  <c:v>1.6521740000000001E-7</c:v>
                </c:pt>
                <c:pt idx="27556">
                  <c:v>1.6522369999999999E-7</c:v>
                </c:pt>
                <c:pt idx="27557">
                  <c:v>1.6522990000000001E-7</c:v>
                </c:pt>
                <c:pt idx="27558">
                  <c:v>1.652362E-7</c:v>
                </c:pt>
                <c:pt idx="27559">
                  <c:v>1.6524239999999999E-7</c:v>
                </c:pt>
                <c:pt idx="27560">
                  <c:v>1.652487E-7</c:v>
                </c:pt>
                <c:pt idx="27561">
                  <c:v>1.6525489999999999E-7</c:v>
                </c:pt>
                <c:pt idx="27562">
                  <c:v>1.652612E-7</c:v>
                </c:pt>
                <c:pt idx="27563">
                  <c:v>1.6526739999999999E-7</c:v>
                </c:pt>
                <c:pt idx="27564">
                  <c:v>1.652737E-7</c:v>
                </c:pt>
                <c:pt idx="27565">
                  <c:v>1.6527989999999999E-7</c:v>
                </c:pt>
                <c:pt idx="27566">
                  <c:v>1.652862E-7</c:v>
                </c:pt>
                <c:pt idx="27567">
                  <c:v>1.6529239999999999E-7</c:v>
                </c:pt>
                <c:pt idx="27568">
                  <c:v>1.652987E-7</c:v>
                </c:pt>
                <c:pt idx="27569">
                  <c:v>1.6530489999999999E-7</c:v>
                </c:pt>
                <c:pt idx="27570">
                  <c:v>1.653112E-7</c:v>
                </c:pt>
                <c:pt idx="27571">
                  <c:v>1.6531739999999999E-7</c:v>
                </c:pt>
                <c:pt idx="27572">
                  <c:v>1.653237E-7</c:v>
                </c:pt>
                <c:pt idx="27573">
                  <c:v>1.6532989999999999E-7</c:v>
                </c:pt>
                <c:pt idx="27574">
                  <c:v>1.653362E-7</c:v>
                </c:pt>
                <c:pt idx="27575">
                  <c:v>1.6534239999999999E-7</c:v>
                </c:pt>
                <c:pt idx="27576">
                  <c:v>1.653487E-7</c:v>
                </c:pt>
                <c:pt idx="27577">
                  <c:v>1.653549E-7</c:v>
                </c:pt>
                <c:pt idx="27578">
                  <c:v>1.6536120000000001E-7</c:v>
                </c:pt>
                <c:pt idx="27579">
                  <c:v>1.653674E-7</c:v>
                </c:pt>
                <c:pt idx="27580">
                  <c:v>1.6537370000000001E-7</c:v>
                </c:pt>
                <c:pt idx="27581">
                  <c:v>1.653799E-7</c:v>
                </c:pt>
                <c:pt idx="27582">
                  <c:v>1.6538620000000001E-7</c:v>
                </c:pt>
                <c:pt idx="27583">
                  <c:v>1.653924E-7</c:v>
                </c:pt>
                <c:pt idx="27584">
                  <c:v>1.6539870000000001E-7</c:v>
                </c:pt>
                <c:pt idx="27585">
                  <c:v>1.654049E-7</c:v>
                </c:pt>
                <c:pt idx="27586">
                  <c:v>1.6541120000000001E-7</c:v>
                </c:pt>
                <c:pt idx="27587">
                  <c:v>1.654174E-7</c:v>
                </c:pt>
                <c:pt idx="27588">
                  <c:v>1.6542370000000001E-7</c:v>
                </c:pt>
                <c:pt idx="27589">
                  <c:v>1.654299E-7</c:v>
                </c:pt>
                <c:pt idx="27590">
                  <c:v>1.6543620000000001E-7</c:v>
                </c:pt>
                <c:pt idx="27591">
                  <c:v>1.654424E-7</c:v>
                </c:pt>
                <c:pt idx="27592">
                  <c:v>1.6544870000000001E-7</c:v>
                </c:pt>
                <c:pt idx="27593">
                  <c:v>1.654549E-7</c:v>
                </c:pt>
                <c:pt idx="27594">
                  <c:v>1.6546120000000001E-7</c:v>
                </c:pt>
                <c:pt idx="27595">
                  <c:v>1.654674E-7</c:v>
                </c:pt>
                <c:pt idx="27596">
                  <c:v>1.6547369999999999E-7</c:v>
                </c:pt>
                <c:pt idx="27597">
                  <c:v>1.654799E-7</c:v>
                </c:pt>
                <c:pt idx="27598">
                  <c:v>1.6548619999999999E-7</c:v>
                </c:pt>
                <c:pt idx="27599">
                  <c:v>1.6549240000000001E-7</c:v>
                </c:pt>
                <c:pt idx="27600">
                  <c:v>1.6549869999999999E-7</c:v>
                </c:pt>
                <c:pt idx="27601">
                  <c:v>1.6550490000000001E-7</c:v>
                </c:pt>
                <c:pt idx="27602">
                  <c:v>1.6551119999999999E-7</c:v>
                </c:pt>
                <c:pt idx="27603">
                  <c:v>1.6551740000000001E-7</c:v>
                </c:pt>
                <c:pt idx="27604">
                  <c:v>1.6552369999999999E-7</c:v>
                </c:pt>
                <c:pt idx="27605">
                  <c:v>1.6552990000000001E-7</c:v>
                </c:pt>
                <c:pt idx="27606">
                  <c:v>1.6553619999999999E-7</c:v>
                </c:pt>
                <c:pt idx="27607">
                  <c:v>1.6554240000000001E-7</c:v>
                </c:pt>
                <c:pt idx="27608">
                  <c:v>1.6554869999999999E-7</c:v>
                </c:pt>
                <c:pt idx="27609">
                  <c:v>1.6555490000000001E-7</c:v>
                </c:pt>
                <c:pt idx="27610">
                  <c:v>1.6556119999999999E-7</c:v>
                </c:pt>
                <c:pt idx="27611">
                  <c:v>1.6556740000000001E-7</c:v>
                </c:pt>
                <c:pt idx="27612">
                  <c:v>1.6557369999999999E-7</c:v>
                </c:pt>
                <c:pt idx="27613">
                  <c:v>1.6557990000000001E-7</c:v>
                </c:pt>
                <c:pt idx="27614">
                  <c:v>1.655862E-7</c:v>
                </c:pt>
                <c:pt idx="27615">
                  <c:v>1.6559240000000001E-7</c:v>
                </c:pt>
                <c:pt idx="27616">
                  <c:v>1.655987E-7</c:v>
                </c:pt>
                <c:pt idx="27617">
                  <c:v>1.6560489999999999E-7</c:v>
                </c:pt>
                <c:pt idx="27618">
                  <c:v>1.656112E-7</c:v>
                </c:pt>
                <c:pt idx="27619">
                  <c:v>1.6561739999999999E-7</c:v>
                </c:pt>
                <c:pt idx="27620">
                  <c:v>1.656237E-7</c:v>
                </c:pt>
                <c:pt idx="27621">
                  <c:v>1.6562989999999999E-7</c:v>
                </c:pt>
                <c:pt idx="27622">
                  <c:v>1.656362E-7</c:v>
                </c:pt>
                <c:pt idx="27623">
                  <c:v>1.6564239999999999E-7</c:v>
                </c:pt>
                <c:pt idx="27624">
                  <c:v>1.656487E-7</c:v>
                </c:pt>
                <c:pt idx="27625">
                  <c:v>1.6565489999999999E-7</c:v>
                </c:pt>
                <c:pt idx="27626">
                  <c:v>1.656612E-7</c:v>
                </c:pt>
                <c:pt idx="27627">
                  <c:v>1.6566739999999999E-7</c:v>
                </c:pt>
                <c:pt idx="27628">
                  <c:v>1.656737E-7</c:v>
                </c:pt>
                <c:pt idx="27629">
                  <c:v>1.6567989999999999E-7</c:v>
                </c:pt>
                <c:pt idx="27630">
                  <c:v>1.656862E-7</c:v>
                </c:pt>
                <c:pt idx="27631">
                  <c:v>1.6569239999999999E-7</c:v>
                </c:pt>
                <c:pt idx="27632">
                  <c:v>1.656987E-7</c:v>
                </c:pt>
                <c:pt idx="27633">
                  <c:v>1.657049E-7</c:v>
                </c:pt>
                <c:pt idx="27634">
                  <c:v>1.657112E-7</c:v>
                </c:pt>
                <c:pt idx="27635">
                  <c:v>1.657174E-7</c:v>
                </c:pt>
                <c:pt idx="27636">
                  <c:v>1.6572370000000001E-7</c:v>
                </c:pt>
                <c:pt idx="27637">
                  <c:v>1.657299E-7</c:v>
                </c:pt>
                <c:pt idx="27638">
                  <c:v>1.6573620000000001E-7</c:v>
                </c:pt>
                <c:pt idx="27639">
                  <c:v>1.657424E-7</c:v>
                </c:pt>
                <c:pt idx="27640">
                  <c:v>1.6574870000000001E-7</c:v>
                </c:pt>
                <c:pt idx="27641">
                  <c:v>1.657549E-7</c:v>
                </c:pt>
                <c:pt idx="27642">
                  <c:v>1.6576120000000001E-7</c:v>
                </c:pt>
                <c:pt idx="27643">
                  <c:v>1.657674E-7</c:v>
                </c:pt>
                <c:pt idx="27644">
                  <c:v>1.6577370000000001E-7</c:v>
                </c:pt>
                <c:pt idx="27645">
                  <c:v>1.657799E-7</c:v>
                </c:pt>
                <c:pt idx="27646">
                  <c:v>1.6578620000000001E-7</c:v>
                </c:pt>
                <c:pt idx="27647">
                  <c:v>1.657924E-7</c:v>
                </c:pt>
                <c:pt idx="27648">
                  <c:v>1.6579870000000001E-7</c:v>
                </c:pt>
                <c:pt idx="27649">
                  <c:v>1.658049E-7</c:v>
                </c:pt>
                <c:pt idx="27650">
                  <c:v>1.6581120000000001E-7</c:v>
                </c:pt>
                <c:pt idx="27651">
                  <c:v>1.658174E-7</c:v>
                </c:pt>
                <c:pt idx="27652">
                  <c:v>1.6582369999999999E-7</c:v>
                </c:pt>
                <c:pt idx="27653">
                  <c:v>1.658299E-7</c:v>
                </c:pt>
                <c:pt idx="27654">
                  <c:v>1.6583619999999999E-7</c:v>
                </c:pt>
                <c:pt idx="27655">
                  <c:v>1.6584240000000001E-7</c:v>
                </c:pt>
                <c:pt idx="27656">
                  <c:v>1.6584869999999999E-7</c:v>
                </c:pt>
                <c:pt idx="27657">
                  <c:v>1.6585490000000001E-7</c:v>
                </c:pt>
                <c:pt idx="27658">
                  <c:v>1.6586119999999999E-7</c:v>
                </c:pt>
                <c:pt idx="27659">
                  <c:v>1.6586740000000001E-7</c:v>
                </c:pt>
                <c:pt idx="27660">
                  <c:v>1.6587369999999999E-7</c:v>
                </c:pt>
                <c:pt idx="27661">
                  <c:v>1.6587990000000001E-7</c:v>
                </c:pt>
                <c:pt idx="27662">
                  <c:v>1.6588619999999999E-7</c:v>
                </c:pt>
                <c:pt idx="27663">
                  <c:v>1.6589240000000001E-7</c:v>
                </c:pt>
                <c:pt idx="27664">
                  <c:v>1.6589869999999999E-7</c:v>
                </c:pt>
                <c:pt idx="27665">
                  <c:v>1.6590490000000001E-7</c:v>
                </c:pt>
                <c:pt idx="27666">
                  <c:v>1.6591119999999999E-7</c:v>
                </c:pt>
                <c:pt idx="27667">
                  <c:v>1.6591740000000001E-7</c:v>
                </c:pt>
                <c:pt idx="27668">
                  <c:v>1.6592369999999999E-7</c:v>
                </c:pt>
                <c:pt idx="27669">
                  <c:v>1.6592990000000001E-7</c:v>
                </c:pt>
                <c:pt idx="27670">
                  <c:v>1.659362E-7</c:v>
                </c:pt>
                <c:pt idx="27671">
                  <c:v>1.6594240000000001E-7</c:v>
                </c:pt>
                <c:pt idx="27672">
                  <c:v>1.659487E-7</c:v>
                </c:pt>
                <c:pt idx="27673">
                  <c:v>1.6595489999999999E-7</c:v>
                </c:pt>
                <c:pt idx="27674">
                  <c:v>1.659612E-7</c:v>
                </c:pt>
                <c:pt idx="27675">
                  <c:v>1.6596739999999999E-7</c:v>
                </c:pt>
                <c:pt idx="27676">
                  <c:v>1.659737E-7</c:v>
                </c:pt>
                <c:pt idx="27677">
                  <c:v>1.6597989999999999E-7</c:v>
                </c:pt>
                <c:pt idx="27678">
                  <c:v>1.659862E-7</c:v>
                </c:pt>
                <c:pt idx="27679">
                  <c:v>1.6599239999999999E-7</c:v>
                </c:pt>
                <c:pt idx="27680">
                  <c:v>1.659987E-7</c:v>
                </c:pt>
                <c:pt idx="27681">
                  <c:v>1.6600489999999999E-7</c:v>
                </c:pt>
                <c:pt idx="27682">
                  <c:v>1.660112E-7</c:v>
                </c:pt>
                <c:pt idx="27683">
                  <c:v>1.6601739999999999E-7</c:v>
                </c:pt>
                <c:pt idx="27684">
                  <c:v>1.660237E-7</c:v>
                </c:pt>
                <c:pt idx="27685">
                  <c:v>1.6602989999999999E-7</c:v>
                </c:pt>
                <c:pt idx="27686">
                  <c:v>1.660362E-7</c:v>
                </c:pt>
                <c:pt idx="27687">
                  <c:v>1.6604239999999999E-7</c:v>
                </c:pt>
                <c:pt idx="27688">
                  <c:v>1.660487E-7</c:v>
                </c:pt>
                <c:pt idx="27689">
                  <c:v>1.6605489999999999E-7</c:v>
                </c:pt>
                <c:pt idx="27690">
                  <c:v>1.660612E-7</c:v>
                </c:pt>
                <c:pt idx="27691">
                  <c:v>1.660674E-7</c:v>
                </c:pt>
                <c:pt idx="27692">
                  <c:v>1.6607370000000001E-7</c:v>
                </c:pt>
                <c:pt idx="27693">
                  <c:v>1.660799E-7</c:v>
                </c:pt>
                <c:pt idx="27694">
                  <c:v>1.6608620000000001E-7</c:v>
                </c:pt>
                <c:pt idx="27695">
                  <c:v>1.660924E-7</c:v>
                </c:pt>
                <c:pt idx="27696">
                  <c:v>1.6609870000000001E-7</c:v>
                </c:pt>
                <c:pt idx="27697">
                  <c:v>1.661049E-7</c:v>
                </c:pt>
                <c:pt idx="27698">
                  <c:v>1.6611120000000001E-7</c:v>
                </c:pt>
                <c:pt idx="27699">
                  <c:v>1.661174E-7</c:v>
                </c:pt>
                <c:pt idx="27700">
                  <c:v>1.6612370000000001E-7</c:v>
                </c:pt>
                <c:pt idx="27701">
                  <c:v>1.661299E-7</c:v>
                </c:pt>
                <c:pt idx="27702">
                  <c:v>1.6613620000000001E-7</c:v>
                </c:pt>
                <c:pt idx="27703">
                  <c:v>1.661424E-7</c:v>
                </c:pt>
                <c:pt idx="27704">
                  <c:v>1.6614870000000001E-7</c:v>
                </c:pt>
                <c:pt idx="27705">
                  <c:v>1.661549E-7</c:v>
                </c:pt>
                <c:pt idx="27706">
                  <c:v>1.6616120000000001E-7</c:v>
                </c:pt>
                <c:pt idx="27707">
                  <c:v>1.661674E-7</c:v>
                </c:pt>
                <c:pt idx="27708">
                  <c:v>1.6617370000000001E-7</c:v>
                </c:pt>
                <c:pt idx="27709">
                  <c:v>1.661799E-7</c:v>
                </c:pt>
                <c:pt idx="27710">
                  <c:v>1.6618619999999999E-7</c:v>
                </c:pt>
                <c:pt idx="27711">
                  <c:v>1.6619240000000001E-7</c:v>
                </c:pt>
                <c:pt idx="27712">
                  <c:v>1.6619869999999999E-7</c:v>
                </c:pt>
                <c:pt idx="27713">
                  <c:v>1.6620490000000001E-7</c:v>
                </c:pt>
                <c:pt idx="27714">
                  <c:v>1.6621119999999999E-7</c:v>
                </c:pt>
                <c:pt idx="27715">
                  <c:v>1.6621740000000001E-7</c:v>
                </c:pt>
                <c:pt idx="27716">
                  <c:v>1.6622369999999999E-7</c:v>
                </c:pt>
                <c:pt idx="27717">
                  <c:v>1.6622990000000001E-7</c:v>
                </c:pt>
                <c:pt idx="27718">
                  <c:v>1.6623619999999999E-7</c:v>
                </c:pt>
                <c:pt idx="27719">
                  <c:v>1.6624240000000001E-7</c:v>
                </c:pt>
                <c:pt idx="27720">
                  <c:v>1.6624869999999999E-7</c:v>
                </c:pt>
                <c:pt idx="27721">
                  <c:v>1.6625490000000001E-7</c:v>
                </c:pt>
                <c:pt idx="27722">
                  <c:v>1.6626119999999999E-7</c:v>
                </c:pt>
                <c:pt idx="27723">
                  <c:v>1.6626740000000001E-7</c:v>
                </c:pt>
                <c:pt idx="27724">
                  <c:v>1.6627369999999999E-7</c:v>
                </c:pt>
                <c:pt idx="27725">
                  <c:v>1.6627990000000001E-7</c:v>
                </c:pt>
                <c:pt idx="27726">
                  <c:v>1.662862E-7</c:v>
                </c:pt>
                <c:pt idx="27727">
                  <c:v>1.6629240000000001E-7</c:v>
                </c:pt>
                <c:pt idx="27728">
                  <c:v>1.662987E-7</c:v>
                </c:pt>
                <c:pt idx="27729">
                  <c:v>1.6630489999999999E-7</c:v>
                </c:pt>
                <c:pt idx="27730">
                  <c:v>1.663112E-7</c:v>
                </c:pt>
                <c:pt idx="27731">
                  <c:v>1.6631739999999999E-7</c:v>
                </c:pt>
                <c:pt idx="27732">
                  <c:v>1.663237E-7</c:v>
                </c:pt>
                <c:pt idx="27733">
                  <c:v>1.6632989999999999E-7</c:v>
                </c:pt>
                <c:pt idx="27734">
                  <c:v>1.663362E-7</c:v>
                </c:pt>
                <c:pt idx="27735">
                  <c:v>1.6634239999999999E-7</c:v>
                </c:pt>
                <c:pt idx="27736">
                  <c:v>1.663487E-7</c:v>
                </c:pt>
                <c:pt idx="27737">
                  <c:v>1.6635489999999999E-7</c:v>
                </c:pt>
                <c:pt idx="27738">
                  <c:v>1.663612E-7</c:v>
                </c:pt>
                <c:pt idx="27739">
                  <c:v>1.6636739999999999E-7</c:v>
                </c:pt>
                <c:pt idx="27740">
                  <c:v>1.663737E-7</c:v>
                </c:pt>
                <c:pt idx="27741">
                  <c:v>1.6637989999999999E-7</c:v>
                </c:pt>
                <c:pt idx="27742">
                  <c:v>1.663862E-7</c:v>
                </c:pt>
                <c:pt idx="27743">
                  <c:v>1.6639239999999999E-7</c:v>
                </c:pt>
                <c:pt idx="27744">
                  <c:v>1.663987E-7</c:v>
                </c:pt>
                <c:pt idx="27745">
                  <c:v>1.6640489999999999E-7</c:v>
                </c:pt>
                <c:pt idx="27746">
                  <c:v>1.664112E-7</c:v>
                </c:pt>
                <c:pt idx="27747">
                  <c:v>1.664174E-7</c:v>
                </c:pt>
                <c:pt idx="27748">
                  <c:v>1.6642370000000001E-7</c:v>
                </c:pt>
                <c:pt idx="27749">
                  <c:v>1.664299E-7</c:v>
                </c:pt>
                <c:pt idx="27750">
                  <c:v>1.6643620000000001E-7</c:v>
                </c:pt>
                <c:pt idx="27751">
                  <c:v>1.664424E-7</c:v>
                </c:pt>
                <c:pt idx="27752">
                  <c:v>1.6644870000000001E-7</c:v>
                </c:pt>
                <c:pt idx="27753">
                  <c:v>1.664549E-7</c:v>
                </c:pt>
                <c:pt idx="27754">
                  <c:v>1.6646120000000001E-7</c:v>
                </c:pt>
                <c:pt idx="27755">
                  <c:v>1.664674E-7</c:v>
                </c:pt>
                <c:pt idx="27756">
                  <c:v>1.6647370000000001E-7</c:v>
                </c:pt>
                <c:pt idx="27757">
                  <c:v>1.664799E-7</c:v>
                </c:pt>
                <c:pt idx="27758">
                  <c:v>1.6648620000000001E-7</c:v>
                </c:pt>
                <c:pt idx="27759">
                  <c:v>1.664924E-7</c:v>
                </c:pt>
                <c:pt idx="27760">
                  <c:v>1.6649870000000001E-7</c:v>
                </c:pt>
                <c:pt idx="27761">
                  <c:v>1.665049E-7</c:v>
                </c:pt>
                <c:pt idx="27762">
                  <c:v>1.6651120000000001E-7</c:v>
                </c:pt>
                <c:pt idx="27763">
                  <c:v>1.665174E-7</c:v>
                </c:pt>
                <c:pt idx="27764">
                  <c:v>1.6652370000000001E-7</c:v>
                </c:pt>
                <c:pt idx="27765">
                  <c:v>1.665299E-7</c:v>
                </c:pt>
                <c:pt idx="27766">
                  <c:v>1.6653619999999999E-7</c:v>
                </c:pt>
                <c:pt idx="27767">
                  <c:v>1.6654240000000001E-7</c:v>
                </c:pt>
                <c:pt idx="27768">
                  <c:v>1.6654869999999999E-7</c:v>
                </c:pt>
                <c:pt idx="27769">
                  <c:v>1.6655490000000001E-7</c:v>
                </c:pt>
                <c:pt idx="27770">
                  <c:v>1.6656119999999999E-7</c:v>
                </c:pt>
                <c:pt idx="27771">
                  <c:v>1.6656740000000001E-7</c:v>
                </c:pt>
                <c:pt idx="27772">
                  <c:v>1.6657369999999999E-7</c:v>
                </c:pt>
                <c:pt idx="27773">
                  <c:v>1.6657990000000001E-7</c:v>
                </c:pt>
                <c:pt idx="27774">
                  <c:v>1.6658619999999999E-7</c:v>
                </c:pt>
                <c:pt idx="27775">
                  <c:v>1.6659240000000001E-7</c:v>
                </c:pt>
                <c:pt idx="27776">
                  <c:v>1.6659869999999999E-7</c:v>
                </c:pt>
                <c:pt idx="27777">
                  <c:v>1.6660490000000001E-7</c:v>
                </c:pt>
                <c:pt idx="27778">
                  <c:v>1.6661119999999999E-7</c:v>
                </c:pt>
                <c:pt idx="27779">
                  <c:v>1.6661740000000001E-7</c:v>
                </c:pt>
                <c:pt idx="27780">
                  <c:v>1.6662369999999999E-7</c:v>
                </c:pt>
                <c:pt idx="27781">
                  <c:v>1.6662990000000001E-7</c:v>
                </c:pt>
                <c:pt idx="27782">
                  <c:v>1.6663619999999999E-7</c:v>
                </c:pt>
                <c:pt idx="27783">
                  <c:v>1.6664240000000001E-7</c:v>
                </c:pt>
                <c:pt idx="27784">
                  <c:v>1.666487E-7</c:v>
                </c:pt>
                <c:pt idx="27785">
                  <c:v>1.6665489999999999E-7</c:v>
                </c:pt>
                <c:pt idx="27786">
                  <c:v>1.666612E-7</c:v>
                </c:pt>
                <c:pt idx="27787">
                  <c:v>1.6666739999999999E-7</c:v>
                </c:pt>
                <c:pt idx="27788">
                  <c:v>1.666737E-7</c:v>
                </c:pt>
                <c:pt idx="27789">
                  <c:v>1.6667989999999999E-7</c:v>
                </c:pt>
                <c:pt idx="27790">
                  <c:v>1.666862E-7</c:v>
                </c:pt>
                <c:pt idx="27791">
                  <c:v>1.6669239999999999E-7</c:v>
                </c:pt>
                <c:pt idx="27792">
                  <c:v>1.666987E-7</c:v>
                </c:pt>
                <c:pt idx="27793">
                  <c:v>1.6670489999999999E-7</c:v>
                </c:pt>
                <c:pt idx="27794">
                  <c:v>1.667112E-7</c:v>
                </c:pt>
                <c:pt idx="27795">
                  <c:v>1.6671739999999999E-7</c:v>
                </c:pt>
                <c:pt idx="27796">
                  <c:v>1.667237E-7</c:v>
                </c:pt>
                <c:pt idx="27797">
                  <c:v>1.6672989999999999E-7</c:v>
                </c:pt>
                <c:pt idx="27798">
                  <c:v>1.667362E-7</c:v>
                </c:pt>
                <c:pt idx="27799">
                  <c:v>1.6674239999999999E-7</c:v>
                </c:pt>
                <c:pt idx="27800">
                  <c:v>1.667487E-7</c:v>
                </c:pt>
                <c:pt idx="27801">
                  <c:v>1.6675489999999999E-7</c:v>
                </c:pt>
                <c:pt idx="27802">
                  <c:v>1.667612E-7</c:v>
                </c:pt>
                <c:pt idx="27803">
                  <c:v>1.667674E-7</c:v>
                </c:pt>
                <c:pt idx="27804">
                  <c:v>1.6677370000000001E-7</c:v>
                </c:pt>
                <c:pt idx="27805">
                  <c:v>1.667799E-7</c:v>
                </c:pt>
                <c:pt idx="27806">
                  <c:v>1.6678620000000001E-7</c:v>
                </c:pt>
                <c:pt idx="27807">
                  <c:v>1.667924E-7</c:v>
                </c:pt>
                <c:pt idx="27808">
                  <c:v>1.6679870000000001E-7</c:v>
                </c:pt>
                <c:pt idx="27809">
                  <c:v>1.668049E-7</c:v>
                </c:pt>
                <c:pt idx="27810">
                  <c:v>1.6681120000000001E-7</c:v>
                </c:pt>
                <c:pt idx="27811">
                  <c:v>1.668174E-7</c:v>
                </c:pt>
                <c:pt idx="27812">
                  <c:v>1.6682370000000001E-7</c:v>
                </c:pt>
                <c:pt idx="27813">
                  <c:v>1.668299E-7</c:v>
                </c:pt>
                <c:pt idx="27814">
                  <c:v>1.6683620000000001E-7</c:v>
                </c:pt>
                <c:pt idx="27815">
                  <c:v>1.668424E-7</c:v>
                </c:pt>
                <c:pt idx="27816">
                  <c:v>1.6684870000000001E-7</c:v>
                </c:pt>
                <c:pt idx="27817">
                  <c:v>1.668549E-7</c:v>
                </c:pt>
                <c:pt idx="27818">
                  <c:v>1.6686120000000001E-7</c:v>
                </c:pt>
                <c:pt idx="27819">
                  <c:v>1.668674E-7</c:v>
                </c:pt>
                <c:pt idx="27820">
                  <c:v>1.6687370000000001E-7</c:v>
                </c:pt>
                <c:pt idx="27821">
                  <c:v>1.668799E-7</c:v>
                </c:pt>
                <c:pt idx="27822">
                  <c:v>1.6688619999999999E-7</c:v>
                </c:pt>
                <c:pt idx="27823">
                  <c:v>1.668924E-7</c:v>
                </c:pt>
                <c:pt idx="27824">
                  <c:v>1.6689869999999999E-7</c:v>
                </c:pt>
                <c:pt idx="27825">
                  <c:v>1.6690490000000001E-7</c:v>
                </c:pt>
                <c:pt idx="27826">
                  <c:v>1.6691119999999999E-7</c:v>
                </c:pt>
                <c:pt idx="27827">
                  <c:v>1.6691740000000001E-7</c:v>
                </c:pt>
                <c:pt idx="27828">
                  <c:v>1.6692369999999999E-7</c:v>
                </c:pt>
                <c:pt idx="27829">
                  <c:v>1.6692990000000001E-7</c:v>
                </c:pt>
                <c:pt idx="27830">
                  <c:v>1.6693619999999999E-7</c:v>
                </c:pt>
                <c:pt idx="27831">
                  <c:v>1.6694240000000001E-7</c:v>
                </c:pt>
                <c:pt idx="27832">
                  <c:v>1.6694869999999999E-7</c:v>
                </c:pt>
                <c:pt idx="27833">
                  <c:v>1.6695490000000001E-7</c:v>
                </c:pt>
                <c:pt idx="27834">
                  <c:v>1.6696119999999999E-7</c:v>
                </c:pt>
                <c:pt idx="27835">
                  <c:v>1.6696740000000001E-7</c:v>
                </c:pt>
                <c:pt idx="27836">
                  <c:v>1.6697369999999999E-7</c:v>
                </c:pt>
                <c:pt idx="27837">
                  <c:v>1.6697990000000001E-7</c:v>
                </c:pt>
                <c:pt idx="27838">
                  <c:v>1.6698619999999999E-7</c:v>
                </c:pt>
                <c:pt idx="27839">
                  <c:v>1.6699240000000001E-7</c:v>
                </c:pt>
                <c:pt idx="27840">
                  <c:v>1.669987E-7</c:v>
                </c:pt>
                <c:pt idx="27841">
                  <c:v>1.6700489999999999E-7</c:v>
                </c:pt>
                <c:pt idx="27842">
                  <c:v>1.670112E-7</c:v>
                </c:pt>
                <c:pt idx="27843">
                  <c:v>1.6701739999999999E-7</c:v>
                </c:pt>
                <c:pt idx="27844">
                  <c:v>1.670237E-7</c:v>
                </c:pt>
                <c:pt idx="27845">
                  <c:v>1.6702989999999999E-7</c:v>
                </c:pt>
                <c:pt idx="27846">
                  <c:v>1.670362E-7</c:v>
                </c:pt>
                <c:pt idx="27847">
                  <c:v>1.6704239999999999E-7</c:v>
                </c:pt>
                <c:pt idx="27848">
                  <c:v>1.670487E-7</c:v>
                </c:pt>
                <c:pt idx="27849">
                  <c:v>1.6705489999999999E-7</c:v>
                </c:pt>
                <c:pt idx="27850">
                  <c:v>1.670612E-7</c:v>
                </c:pt>
                <c:pt idx="27851">
                  <c:v>1.6706739999999999E-7</c:v>
                </c:pt>
                <c:pt idx="27852">
                  <c:v>1.670737E-7</c:v>
                </c:pt>
                <c:pt idx="27853">
                  <c:v>1.6707989999999999E-7</c:v>
                </c:pt>
                <c:pt idx="27854">
                  <c:v>1.670862E-7</c:v>
                </c:pt>
                <c:pt idx="27855">
                  <c:v>1.6709239999999999E-7</c:v>
                </c:pt>
                <c:pt idx="27856">
                  <c:v>1.670987E-7</c:v>
                </c:pt>
                <c:pt idx="27857">
                  <c:v>1.6710489999999999E-7</c:v>
                </c:pt>
                <c:pt idx="27858">
                  <c:v>1.671112E-7</c:v>
                </c:pt>
                <c:pt idx="27859">
                  <c:v>1.671174E-7</c:v>
                </c:pt>
                <c:pt idx="27860">
                  <c:v>1.6712370000000001E-7</c:v>
                </c:pt>
                <c:pt idx="27861">
                  <c:v>1.671299E-7</c:v>
                </c:pt>
                <c:pt idx="27862">
                  <c:v>1.6713620000000001E-7</c:v>
                </c:pt>
                <c:pt idx="27863">
                  <c:v>1.671424E-7</c:v>
                </c:pt>
                <c:pt idx="27864">
                  <c:v>1.6714870000000001E-7</c:v>
                </c:pt>
                <c:pt idx="27865">
                  <c:v>1.671549E-7</c:v>
                </c:pt>
                <c:pt idx="27866">
                  <c:v>1.6716120000000001E-7</c:v>
                </c:pt>
                <c:pt idx="27867">
                  <c:v>1.671674E-7</c:v>
                </c:pt>
                <c:pt idx="27868">
                  <c:v>1.6717370000000001E-7</c:v>
                </c:pt>
                <c:pt idx="27869">
                  <c:v>1.671799E-7</c:v>
                </c:pt>
                <c:pt idx="27870">
                  <c:v>1.6718620000000001E-7</c:v>
                </c:pt>
                <c:pt idx="27871">
                  <c:v>1.671924E-7</c:v>
                </c:pt>
                <c:pt idx="27872">
                  <c:v>1.6719870000000001E-7</c:v>
                </c:pt>
                <c:pt idx="27873">
                  <c:v>1.672049E-7</c:v>
                </c:pt>
                <c:pt idx="27874">
                  <c:v>1.6721120000000001E-7</c:v>
                </c:pt>
                <c:pt idx="27875">
                  <c:v>1.672174E-7</c:v>
                </c:pt>
                <c:pt idx="27876">
                  <c:v>1.6722370000000001E-7</c:v>
                </c:pt>
                <c:pt idx="27877">
                  <c:v>1.672299E-7</c:v>
                </c:pt>
                <c:pt idx="27878">
                  <c:v>1.6723619999999999E-7</c:v>
                </c:pt>
                <c:pt idx="27879">
                  <c:v>1.672424E-7</c:v>
                </c:pt>
                <c:pt idx="27880">
                  <c:v>1.6724869999999999E-7</c:v>
                </c:pt>
                <c:pt idx="27881">
                  <c:v>1.6725490000000001E-7</c:v>
                </c:pt>
                <c:pt idx="27882">
                  <c:v>1.6726119999999999E-7</c:v>
                </c:pt>
                <c:pt idx="27883">
                  <c:v>1.6726740000000001E-7</c:v>
                </c:pt>
                <c:pt idx="27884">
                  <c:v>1.6727369999999999E-7</c:v>
                </c:pt>
                <c:pt idx="27885">
                  <c:v>1.6727990000000001E-7</c:v>
                </c:pt>
                <c:pt idx="27886">
                  <c:v>1.6728619999999999E-7</c:v>
                </c:pt>
                <c:pt idx="27887">
                  <c:v>1.6729240000000001E-7</c:v>
                </c:pt>
                <c:pt idx="27888">
                  <c:v>1.6729869999999999E-7</c:v>
                </c:pt>
                <c:pt idx="27889">
                  <c:v>1.6730490000000001E-7</c:v>
                </c:pt>
                <c:pt idx="27890">
                  <c:v>1.6731119999999999E-7</c:v>
                </c:pt>
                <c:pt idx="27891">
                  <c:v>1.6731740000000001E-7</c:v>
                </c:pt>
                <c:pt idx="27892">
                  <c:v>1.6732369999999999E-7</c:v>
                </c:pt>
                <c:pt idx="27893">
                  <c:v>1.6732990000000001E-7</c:v>
                </c:pt>
                <c:pt idx="27894">
                  <c:v>1.6733619999999999E-7</c:v>
                </c:pt>
                <c:pt idx="27895">
                  <c:v>1.6734240000000001E-7</c:v>
                </c:pt>
                <c:pt idx="27896">
                  <c:v>1.673487E-7</c:v>
                </c:pt>
                <c:pt idx="27897">
                  <c:v>1.6735490000000001E-7</c:v>
                </c:pt>
                <c:pt idx="27898">
                  <c:v>1.673612E-7</c:v>
                </c:pt>
                <c:pt idx="27899">
                  <c:v>1.6736739999999999E-7</c:v>
                </c:pt>
                <c:pt idx="27900">
                  <c:v>1.673737E-7</c:v>
                </c:pt>
                <c:pt idx="27901">
                  <c:v>1.6737989999999999E-7</c:v>
                </c:pt>
                <c:pt idx="27902">
                  <c:v>1.673862E-7</c:v>
                </c:pt>
                <c:pt idx="27903">
                  <c:v>1.6739239999999999E-7</c:v>
                </c:pt>
                <c:pt idx="27904">
                  <c:v>1.673987E-7</c:v>
                </c:pt>
                <c:pt idx="27905">
                  <c:v>1.6740489999999999E-7</c:v>
                </c:pt>
                <c:pt idx="27906">
                  <c:v>1.674112E-7</c:v>
                </c:pt>
                <c:pt idx="27907">
                  <c:v>1.6741739999999999E-7</c:v>
                </c:pt>
                <c:pt idx="27908">
                  <c:v>1.674237E-7</c:v>
                </c:pt>
                <c:pt idx="27909">
                  <c:v>1.6742989999999999E-7</c:v>
                </c:pt>
                <c:pt idx="27910">
                  <c:v>1.674362E-7</c:v>
                </c:pt>
                <c:pt idx="27911">
                  <c:v>1.6744239999999999E-7</c:v>
                </c:pt>
                <c:pt idx="27912">
                  <c:v>1.674487E-7</c:v>
                </c:pt>
                <c:pt idx="27913">
                  <c:v>1.6745489999999999E-7</c:v>
                </c:pt>
                <c:pt idx="27914">
                  <c:v>1.674612E-7</c:v>
                </c:pt>
                <c:pt idx="27915">
                  <c:v>1.674674E-7</c:v>
                </c:pt>
                <c:pt idx="27916">
                  <c:v>1.674737E-7</c:v>
                </c:pt>
                <c:pt idx="27917">
                  <c:v>1.674799E-7</c:v>
                </c:pt>
                <c:pt idx="27918">
                  <c:v>1.6748620000000001E-7</c:v>
                </c:pt>
                <c:pt idx="27919">
                  <c:v>1.674924E-7</c:v>
                </c:pt>
                <c:pt idx="27920">
                  <c:v>1.6749870000000001E-7</c:v>
                </c:pt>
                <c:pt idx="27921">
                  <c:v>1.675049E-7</c:v>
                </c:pt>
                <c:pt idx="27922">
                  <c:v>1.6751120000000001E-7</c:v>
                </c:pt>
                <c:pt idx="27923">
                  <c:v>1.675174E-7</c:v>
                </c:pt>
                <c:pt idx="27924">
                  <c:v>1.6752370000000001E-7</c:v>
                </c:pt>
                <c:pt idx="27925">
                  <c:v>1.675299E-7</c:v>
                </c:pt>
                <c:pt idx="27926">
                  <c:v>1.6753620000000001E-7</c:v>
                </c:pt>
                <c:pt idx="27927">
                  <c:v>1.675424E-7</c:v>
                </c:pt>
                <c:pt idx="27928">
                  <c:v>1.6754870000000001E-7</c:v>
                </c:pt>
                <c:pt idx="27929">
                  <c:v>1.675549E-7</c:v>
                </c:pt>
                <c:pt idx="27930">
                  <c:v>1.6756120000000001E-7</c:v>
                </c:pt>
                <c:pt idx="27931">
                  <c:v>1.675674E-7</c:v>
                </c:pt>
                <c:pt idx="27932">
                  <c:v>1.6757370000000001E-7</c:v>
                </c:pt>
                <c:pt idx="27933">
                  <c:v>1.675799E-7</c:v>
                </c:pt>
                <c:pt idx="27934">
                  <c:v>1.6758619999999999E-7</c:v>
                </c:pt>
                <c:pt idx="27935">
                  <c:v>1.675924E-7</c:v>
                </c:pt>
                <c:pt idx="27936">
                  <c:v>1.6759869999999999E-7</c:v>
                </c:pt>
                <c:pt idx="27937">
                  <c:v>1.6760490000000001E-7</c:v>
                </c:pt>
                <c:pt idx="27938">
                  <c:v>1.6761119999999999E-7</c:v>
                </c:pt>
                <c:pt idx="27939">
                  <c:v>1.6761740000000001E-7</c:v>
                </c:pt>
                <c:pt idx="27940">
                  <c:v>1.6762369999999999E-7</c:v>
                </c:pt>
                <c:pt idx="27941">
                  <c:v>1.6762990000000001E-7</c:v>
                </c:pt>
                <c:pt idx="27942">
                  <c:v>1.6763619999999999E-7</c:v>
                </c:pt>
                <c:pt idx="27943">
                  <c:v>1.6764240000000001E-7</c:v>
                </c:pt>
                <c:pt idx="27944">
                  <c:v>1.6764869999999999E-7</c:v>
                </c:pt>
                <c:pt idx="27945">
                  <c:v>1.6765490000000001E-7</c:v>
                </c:pt>
                <c:pt idx="27946">
                  <c:v>1.6766119999999999E-7</c:v>
                </c:pt>
                <c:pt idx="27947">
                  <c:v>1.6766740000000001E-7</c:v>
                </c:pt>
                <c:pt idx="27948">
                  <c:v>1.6767369999999999E-7</c:v>
                </c:pt>
                <c:pt idx="27949">
                  <c:v>1.6767990000000001E-7</c:v>
                </c:pt>
                <c:pt idx="27950">
                  <c:v>1.6768619999999999E-7</c:v>
                </c:pt>
                <c:pt idx="27951">
                  <c:v>1.6769240000000001E-7</c:v>
                </c:pt>
                <c:pt idx="27952">
                  <c:v>1.676987E-7</c:v>
                </c:pt>
                <c:pt idx="27953">
                  <c:v>1.6770490000000001E-7</c:v>
                </c:pt>
                <c:pt idx="27954">
                  <c:v>1.677112E-7</c:v>
                </c:pt>
                <c:pt idx="27955">
                  <c:v>1.6771739999999999E-7</c:v>
                </c:pt>
                <c:pt idx="27956">
                  <c:v>1.677237E-7</c:v>
                </c:pt>
                <c:pt idx="27957">
                  <c:v>1.6772989999999999E-7</c:v>
                </c:pt>
                <c:pt idx="27958">
                  <c:v>1.677362E-7</c:v>
                </c:pt>
                <c:pt idx="27959">
                  <c:v>1.6774239999999999E-7</c:v>
                </c:pt>
                <c:pt idx="27960">
                  <c:v>1.677487E-7</c:v>
                </c:pt>
                <c:pt idx="27961">
                  <c:v>1.6775489999999999E-7</c:v>
                </c:pt>
                <c:pt idx="27962">
                  <c:v>1.677612E-7</c:v>
                </c:pt>
                <c:pt idx="27963">
                  <c:v>1.6776739999999999E-7</c:v>
                </c:pt>
                <c:pt idx="27964">
                  <c:v>1.677737E-7</c:v>
                </c:pt>
                <c:pt idx="27965">
                  <c:v>1.6777989999999999E-7</c:v>
                </c:pt>
                <c:pt idx="27966">
                  <c:v>1.677862E-7</c:v>
                </c:pt>
                <c:pt idx="27967">
                  <c:v>1.6779239999999999E-7</c:v>
                </c:pt>
                <c:pt idx="27968">
                  <c:v>1.677987E-7</c:v>
                </c:pt>
                <c:pt idx="27969">
                  <c:v>1.6780489999999999E-7</c:v>
                </c:pt>
                <c:pt idx="27970">
                  <c:v>1.678112E-7</c:v>
                </c:pt>
                <c:pt idx="27971">
                  <c:v>1.6781739999999999E-7</c:v>
                </c:pt>
                <c:pt idx="27972">
                  <c:v>1.678237E-7</c:v>
                </c:pt>
                <c:pt idx="27973">
                  <c:v>1.678299E-7</c:v>
                </c:pt>
                <c:pt idx="27974">
                  <c:v>1.6783620000000001E-7</c:v>
                </c:pt>
                <c:pt idx="27975">
                  <c:v>1.678424E-7</c:v>
                </c:pt>
                <c:pt idx="27976">
                  <c:v>1.6784870000000001E-7</c:v>
                </c:pt>
                <c:pt idx="27977">
                  <c:v>1.678549E-7</c:v>
                </c:pt>
                <c:pt idx="27978">
                  <c:v>1.6786120000000001E-7</c:v>
                </c:pt>
                <c:pt idx="27979">
                  <c:v>1.678674E-7</c:v>
                </c:pt>
                <c:pt idx="27980">
                  <c:v>1.6787370000000001E-7</c:v>
                </c:pt>
                <c:pt idx="27981">
                  <c:v>1.678799E-7</c:v>
                </c:pt>
                <c:pt idx="27982">
                  <c:v>1.6788620000000001E-7</c:v>
                </c:pt>
                <c:pt idx="27983">
                  <c:v>1.678924E-7</c:v>
                </c:pt>
                <c:pt idx="27984">
                  <c:v>1.6789870000000001E-7</c:v>
                </c:pt>
                <c:pt idx="27985">
                  <c:v>1.679049E-7</c:v>
                </c:pt>
                <c:pt idx="27986">
                  <c:v>1.6791120000000001E-7</c:v>
                </c:pt>
                <c:pt idx="27987">
                  <c:v>1.679174E-7</c:v>
                </c:pt>
                <c:pt idx="27988">
                  <c:v>1.6792370000000001E-7</c:v>
                </c:pt>
                <c:pt idx="27989">
                  <c:v>1.679299E-7</c:v>
                </c:pt>
                <c:pt idx="27990">
                  <c:v>1.6793619999999999E-7</c:v>
                </c:pt>
                <c:pt idx="27991">
                  <c:v>1.679424E-7</c:v>
                </c:pt>
                <c:pt idx="27992">
                  <c:v>1.6794869999999999E-7</c:v>
                </c:pt>
                <c:pt idx="27993">
                  <c:v>1.6795490000000001E-7</c:v>
                </c:pt>
                <c:pt idx="27994">
                  <c:v>1.6796119999999999E-7</c:v>
                </c:pt>
                <c:pt idx="27995">
                  <c:v>1.6796740000000001E-7</c:v>
                </c:pt>
                <c:pt idx="27996">
                  <c:v>1.6797369999999999E-7</c:v>
                </c:pt>
                <c:pt idx="27997">
                  <c:v>1.6797990000000001E-7</c:v>
                </c:pt>
                <c:pt idx="27998">
                  <c:v>1.6798619999999999E-7</c:v>
                </c:pt>
                <c:pt idx="27999">
                  <c:v>1.6799240000000001E-7</c:v>
                </c:pt>
                <c:pt idx="28000">
                  <c:v>1.6799869999999999E-7</c:v>
                </c:pt>
                <c:pt idx="28001">
                  <c:v>1.6800490000000001E-7</c:v>
                </c:pt>
                <c:pt idx="28002">
                  <c:v>1.6801119999999999E-7</c:v>
                </c:pt>
                <c:pt idx="28003">
                  <c:v>1.6801740000000001E-7</c:v>
                </c:pt>
                <c:pt idx="28004">
                  <c:v>1.6802369999999999E-7</c:v>
                </c:pt>
                <c:pt idx="28005">
                  <c:v>1.6802990000000001E-7</c:v>
                </c:pt>
                <c:pt idx="28006">
                  <c:v>1.6803619999999999E-7</c:v>
                </c:pt>
                <c:pt idx="28007">
                  <c:v>1.6804240000000001E-7</c:v>
                </c:pt>
                <c:pt idx="28008">
                  <c:v>1.680487E-7</c:v>
                </c:pt>
                <c:pt idx="28009">
                  <c:v>1.6805490000000001E-7</c:v>
                </c:pt>
                <c:pt idx="28010">
                  <c:v>1.680612E-7</c:v>
                </c:pt>
                <c:pt idx="28011">
                  <c:v>1.6806739999999999E-7</c:v>
                </c:pt>
                <c:pt idx="28012">
                  <c:v>1.680737E-7</c:v>
                </c:pt>
                <c:pt idx="28013">
                  <c:v>1.6807989999999999E-7</c:v>
                </c:pt>
                <c:pt idx="28014">
                  <c:v>1.680862E-7</c:v>
                </c:pt>
                <c:pt idx="28015">
                  <c:v>1.6809239999999999E-7</c:v>
                </c:pt>
                <c:pt idx="28016">
                  <c:v>1.680987E-7</c:v>
                </c:pt>
                <c:pt idx="28017">
                  <c:v>1.6810489999999999E-7</c:v>
                </c:pt>
                <c:pt idx="28018">
                  <c:v>1.681112E-7</c:v>
                </c:pt>
                <c:pt idx="28019">
                  <c:v>1.6811739999999999E-7</c:v>
                </c:pt>
                <c:pt idx="28020">
                  <c:v>1.681237E-7</c:v>
                </c:pt>
                <c:pt idx="28021">
                  <c:v>1.6812989999999999E-7</c:v>
                </c:pt>
                <c:pt idx="28022">
                  <c:v>1.681362E-7</c:v>
                </c:pt>
                <c:pt idx="28023">
                  <c:v>1.6814239999999999E-7</c:v>
                </c:pt>
                <c:pt idx="28024">
                  <c:v>1.681487E-7</c:v>
                </c:pt>
                <c:pt idx="28025">
                  <c:v>1.6815489999999999E-7</c:v>
                </c:pt>
                <c:pt idx="28026">
                  <c:v>1.681612E-7</c:v>
                </c:pt>
                <c:pt idx="28027">
                  <c:v>1.6816739999999999E-7</c:v>
                </c:pt>
                <c:pt idx="28028">
                  <c:v>1.681737E-7</c:v>
                </c:pt>
                <c:pt idx="28029">
                  <c:v>1.681799E-7</c:v>
                </c:pt>
                <c:pt idx="28030">
                  <c:v>1.6818620000000001E-7</c:v>
                </c:pt>
                <c:pt idx="28031">
                  <c:v>1.681924E-7</c:v>
                </c:pt>
                <c:pt idx="28032">
                  <c:v>1.6819870000000001E-7</c:v>
                </c:pt>
                <c:pt idx="28033">
                  <c:v>1.682049E-7</c:v>
                </c:pt>
                <c:pt idx="28034">
                  <c:v>1.6821120000000001E-7</c:v>
                </c:pt>
                <c:pt idx="28035">
                  <c:v>1.682174E-7</c:v>
                </c:pt>
                <c:pt idx="28036">
                  <c:v>1.6822370000000001E-7</c:v>
                </c:pt>
                <c:pt idx="28037">
                  <c:v>1.682299E-7</c:v>
                </c:pt>
                <c:pt idx="28038">
                  <c:v>1.6823620000000001E-7</c:v>
                </c:pt>
                <c:pt idx="28039">
                  <c:v>1.682424E-7</c:v>
                </c:pt>
                <c:pt idx="28040">
                  <c:v>1.6824870000000001E-7</c:v>
                </c:pt>
                <c:pt idx="28041">
                  <c:v>1.682549E-7</c:v>
                </c:pt>
                <c:pt idx="28042">
                  <c:v>1.6826120000000001E-7</c:v>
                </c:pt>
                <c:pt idx="28043">
                  <c:v>1.682674E-7</c:v>
                </c:pt>
                <c:pt idx="28044">
                  <c:v>1.6827370000000001E-7</c:v>
                </c:pt>
                <c:pt idx="28045">
                  <c:v>1.682799E-7</c:v>
                </c:pt>
                <c:pt idx="28046">
                  <c:v>1.6828620000000001E-7</c:v>
                </c:pt>
                <c:pt idx="28047">
                  <c:v>1.682924E-7</c:v>
                </c:pt>
                <c:pt idx="28048">
                  <c:v>1.6829869999999999E-7</c:v>
                </c:pt>
                <c:pt idx="28049">
                  <c:v>1.6830490000000001E-7</c:v>
                </c:pt>
                <c:pt idx="28050">
                  <c:v>1.6831119999999999E-7</c:v>
                </c:pt>
                <c:pt idx="28051">
                  <c:v>1.6831740000000001E-7</c:v>
                </c:pt>
                <c:pt idx="28052">
                  <c:v>1.6832369999999999E-7</c:v>
                </c:pt>
                <c:pt idx="28053">
                  <c:v>1.6832990000000001E-7</c:v>
                </c:pt>
                <c:pt idx="28054">
                  <c:v>1.6833619999999999E-7</c:v>
                </c:pt>
                <c:pt idx="28055">
                  <c:v>1.6834240000000001E-7</c:v>
                </c:pt>
                <c:pt idx="28056">
                  <c:v>1.6834869999999999E-7</c:v>
                </c:pt>
                <c:pt idx="28057">
                  <c:v>1.6835490000000001E-7</c:v>
                </c:pt>
                <c:pt idx="28058">
                  <c:v>1.6836119999999999E-7</c:v>
                </c:pt>
                <c:pt idx="28059">
                  <c:v>1.6836740000000001E-7</c:v>
                </c:pt>
                <c:pt idx="28060">
                  <c:v>1.6837369999999999E-7</c:v>
                </c:pt>
                <c:pt idx="28061">
                  <c:v>1.6837990000000001E-7</c:v>
                </c:pt>
                <c:pt idx="28062">
                  <c:v>1.6838619999999999E-7</c:v>
                </c:pt>
                <c:pt idx="28063">
                  <c:v>1.6839240000000001E-7</c:v>
                </c:pt>
                <c:pt idx="28064">
                  <c:v>1.683987E-7</c:v>
                </c:pt>
                <c:pt idx="28065">
                  <c:v>1.6840490000000001E-7</c:v>
                </c:pt>
                <c:pt idx="28066">
                  <c:v>1.684112E-7</c:v>
                </c:pt>
                <c:pt idx="28067">
                  <c:v>1.6841739999999999E-7</c:v>
                </c:pt>
                <c:pt idx="28068">
                  <c:v>1.684237E-7</c:v>
                </c:pt>
                <c:pt idx="28069">
                  <c:v>1.6842989999999999E-7</c:v>
                </c:pt>
                <c:pt idx="28070">
                  <c:v>1.684362E-7</c:v>
                </c:pt>
                <c:pt idx="28071">
                  <c:v>1.6844239999999999E-7</c:v>
                </c:pt>
                <c:pt idx="28072">
                  <c:v>1.684487E-7</c:v>
                </c:pt>
                <c:pt idx="28073">
                  <c:v>1.6845489999999999E-7</c:v>
                </c:pt>
                <c:pt idx="28074">
                  <c:v>1.684612E-7</c:v>
                </c:pt>
                <c:pt idx="28075">
                  <c:v>1.6846739999999999E-7</c:v>
                </c:pt>
                <c:pt idx="28076">
                  <c:v>1.684737E-7</c:v>
                </c:pt>
                <c:pt idx="28077">
                  <c:v>1.6847989999999999E-7</c:v>
                </c:pt>
                <c:pt idx="28078">
                  <c:v>1.684862E-7</c:v>
                </c:pt>
                <c:pt idx="28079">
                  <c:v>1.6849239999999999E-7</c:v>
                </c:pt>
                <c:pt idx="28080">
                  <c:v>1.684987E-7</c:v>
                </c:pt>
                <c:pt idx="28081">
                  <c:v>1.6850489999999999E-7</c:v>
                </c:pt>
                <c:pt idx="28082">
                  <c:v>1.685112E-7</c:v>
                </c:pt>
                <c:pt idx="28083">
                  <c:v>1.6851739999999999E-7</c:v>
                </c:pt>
                <c:pt idx="28084">
                  <c:v>1.685237E-7</c:v>
                </c:pt>
                <c:pt idx="28085">
                  <c:v>1.685299E-7</c:v>
                </c:pt>
                <c:pt idx="28086">
                  <c:v>1.6853620000000001E-7</c:v>
                </c:pt>
                <c:pt idx="28087">
                  <c:v>1.685424E-7</c:v>
                </c:pt>
                <c:pt idx="28088">
                  <c:v>1.6854870000000001E-7</c:v>
                </c:pt>
                <c:pt idx="28089">
                  <c:v>1.685549E-7</c:v>
                </c:pt>
                <c:pt idx="28090">
                  <c:v>1.6856120000000001E-7</c:v>
                </c:pt>
                <c:pt idx="28091">
                  <c:v>1.685674E-7</c:v>
                </c:pt>
                <c:pt idx="28092">
                  <c:v>1.6857370000000001E-7</c:v>
                </c:pt>
                <c:pt idx="28093">
                  <c:v>1.685799E-7</c:v>
                </c:pt>
                <c:pt idx="28094">
                  <c:v>1.6858620000000001E-7</c:v>
                </c:pt>
                <c:pt idx="28095">
                  <c:v>1.685924E-7</c:v>
                </c:pt>
                <c:pt idx="28096">
                  <c:v>1.6859870000000001E-7</c:v>
                </c:pt>
                <c:pt idx="28097">
                  <c:v>1.686049E-7</c:v>
                </c:pt>
                <c:pt idx="28098">
                  <c:v>1.6861120000000001E-7</c:v>
                </c:pt>
                <c:pt idx="28099">
                  <c:v>1.686174E-7</c:v>
                </c:pt>
                <c:pt idx="28100">
                  <c:v>1.6862370000000001E-7</c:v>
                </c:pt>
                <c:pt idx="28101">
                  <c:v>1.686299E-7</c:v>
                </c:pt>
                <c:pt idx="28102">
                  <c:v>1.6863620000000001E-7</c:v>
                </c:pt>
                <c:pt idx="28103">
                  <c:v>1.686424E-7</c:v>
                </c:pt>
                <c:pt idx="28104">
                  <c:v>1.6864869999999999E-7</c:v>
                </c:pt>
                <c:pt idx="28105">
                  <c:v>1.686549E-7</c:v>
                </c:pt>
                <c:pt idx="28106">
                  <c:v>1.6866119999999999E-7</c:v>
                </c:pt>
                <c:pt idx="28107">
                  <c:v>1.6866740000000001E-7</c:v>
                </c:pt>
                <c:pt idx="28108">
                  <c:v>1.6867369999999999E-7</c:v>
                </c:pt>
                <c:pt idx="28109">
                  <c:v>1.6867990000000001E-7</c:v>
                </c:pt>
                <c:pt idx="28110">
                  <c:v>1.6868619999999999E-7</c:v>
                </c:pt>
                <c:pt idx="28111">
                  <c:v>1.6869240000000001E-7</c:v>
                </c:pt>
                <c:pt idx="28112">
                  <c:v>1.6869869999999999E-7</c:v>
                </c:pt>
                <c:pt idx="28113">
                  <c:v>1.6870490000000001E-7</c:v>
                </c:pt>
                <c:pt idx="28114">
                  <c:v>1.6871119999999999E-7</c:v>
                </c:pt>
                <c:pt idx="28115">
                  <c:v>1.6871740000000001E-7</c:v>
                </c:pt>
                <c:pt idx="28116">
                  <c:v>1.6872369999999999E-7</c:v>
                </c:pt>
                <c:pt idx="28117">
                  <c:v>1.6872990000000001E-7</c:v>
                </c:pt>
                <c:pt idx="28118">
                  <c:v>1.6873619999999999E-7</c:v>
                </c:pt>
                <c:pt idx="28119">
                  <c:v>1.6874240000000001E-7</c:v>
                </c:pt>
                <c:pt idx="28120">
                  <c:v>1.6874869999999999E-7</c:v>
                </c:pt>
                <c:pt idx="28121">
                  <c:v>1.6875490000000001E-7</c:v>
                </c:pt>
                <c:pt idx="28122">
                  <c:v>1.687612E-7</c:v>
                </c:pt>
                <c:pt idx="28123">
                  <c:v>1.6876739999999999E-7</c:v>
                </c:pt>
                <c:pt idx="28124">
                  <c:v>1.687737E-7</c:v>
                </c:pt>
                <c:pt idx="28125">
                  <c:v>1.6877989999999999E-7</c:v>
                </c:pt>
                <c:pt idx="28126">
                  <c:v>1.687862E-7</c:v>
                </c:pt>
                <c:pt idx="28127">
                  <c:v>1.6879239999999999E-7</c:v>
                </c:pt>
                <c:pt idx="28128">
                  <c:v>1.687987E-7</c:v>
                </c:pt>
                <c:pt idx="28129">
                  <c:v>1.6880489999999999E-7</c:v>
                </c:pt>
                <c:pt idx="28130">
                  <c:v>1.688112E-7</c:v>
                </c:pt>
                <c:pt idx="28131">
                  <c:v>1.6881739999999999E-7</c:v>
                </c:pt>
                <c:pt idx="28132">
                  <c:v>1.688237E-7</c:v>
                </c:pt>
                <c:pt idx="28133">
                  <c:v>1.6882989999999999E-7</c:v>
                </c:pt>
                <c:pt idx="28134">
                  <c:v>1.688362E-7</c:v>
                </c:pt>
                <c:pt idx="28135">
                  <c:v>1.6884239999999999E-7</c:v>
                </c:pt>
                <c:pt idx="28136">
                  <c:v>1.688487E-7</c:v>
                </c:pt>
                <c:pt idx="28137">
                  <c:v>1.6885489999999999E-7</c:v>
                </c:pt>
                <c:pt idx="28138">
                  <c:v>1.688612E-7</c:v>
                </c:pt>
                <c:pt idx="28139">
                  <c:v>1.6886739999999999E-7</c:v>
                </c:pt>
                <c:pt idx="28140">
                  <c:v>1.688737E-7</c:v>
                </c:pt>
                <c:pt idx="28141">
                  <c:v>1.688799E-7</c:v>
                </c:pt>
                <c:pt idx="28142">
                  <c:v>1.6888620000000001E-7</c:v>
                </c:pt>
                <c:pt idx="28143">
                  <c:v>1.688924E-7</c:v>
                </c:pt>
                <c:pt idx="28144">
                  <c:v>1.6889870000000001E-7</c:v>
                </c:pt>
                <c:pt idx="28145">
                  <c:v>1.689049E-7</c:v>
                </c:pt>
                <c:pt idx="28146">
                  <c:v>1.6891120000000001E-7</c:v>
                </c:pt>
                <c:pt idx="28147">
                  <c:v>1.689174E-7</c:v>
                </c:pt>
                <c:pt idx="28148">
                  <c:v>1.6892370000000001E-7</c:v>
                </c:pt>
                <c:pt idx="28149">
                  <c:v>1.689299E-7</c:v>
                </c:pt>
                <c:pt idx="28150">
                  <c:v>1.6893620000000001E-7</c:v>
                </c:pt>
                <c:pt idx="28151">
                  <c:v>1.689424E-7</c:v>
                </c:pt>
                <c:pt idx="28152">
                  <c:v>1.6894870000000001E-7</c:v>
                </c:pt>
                <c:pt idx="28153">
                  <c:v>1.689549E-7</c:v>
                </c:pt>
                <c:pt idx="28154">
                  <c:v>1.6896120000000001E-7</c:v>
                </c:pt>
                <c:pt idx="28155">
                  <c:v>1.689674E-7</c:v>
                </c:pt>
                <c:pt idx="28156">
                  <c:v>1.6897370000000001E-7</c:v>
                </c:pt>
                <c:pt idx="28157">
                  <c:v>1.689799E-7</c:v>
                </c:pt>
                <c:pt idx="28158">
                  <c:v>1.6898620000000001E-7</c:v>
                </c:pt>
                <c:pt idx="28159">
                  <c:v>1.689924E-7</c:v>
                </c:pt>
                <c:pt idx="28160">
                  <c:v>1.6899869999999999E-7</c:v>
                </c:pt>
                <c:pt idx="28161">
                  <c:v>1.690049E-7</c:v>
                </c:pt>
                <c:pt idx="28162">
                  <c:v>1.6901119999999999E-7</c:v>
                </c:pt>
                <c:pt idx="28163">
                  <c:v>1.6901740000000001E-7</c:v>
                </c:pt>
                <c:pt idx="28164">
                  <c:v>1.6902369999999999E-7</c:v>
                </c:pt>
                <c:pt idx="28165">
                  <c:v>1.6902990000000001E-7</c:v>
                </c:pt>
                <c:pt idx="28166">
                  <c:v>1.6903619999999999E-7</c:v>
                </c:pt>
                <c:pt idx="28167">
                  <c:v>1.6904240000000001E-7</c:v>
                </c:pt>
                <c:pt idx="28168">
                  <c:v>1.6904869999999999E-7</c:v>
                </c:pt>
                <c:pt idx="28169">
                  <c:v>1.6905490000000001E-7</c:v>
                </c:pt>
                <c:pt idx="28170">
                  <c:v>1.6906119999999999E-7</c:v>
                </c:pt>
                <c:pt idx="28171">
                  <c:v>1.6906740000000001E-7</c:v>
                </c:pt>
                <c:pt idx="28172">
                  <c:v>1.6907369999999999E-7</c:v>
                </c:pt>
                <c:pt idx="28173">
                  <c:v>1.6907990000000001E-7</c:v>
                </c:pt>
                <c:pt idx="28174">
                  <c:v>1.6908619999999999E-7</c:v>
                </c:pt>
                <c:pt idx="28175">
                  <c:v>1.6909240000000001E-7</c:v>
                </c:pt>
                <c:pt idx="28176">
                  <c:v>1.6909869999999999E-7</c:v>
                </c:pt>
                <c:pt idx="28177">
                  <c:v>1.6910490000000001E-7</c:v>
                </c:pt>
                <c:pt idx="28178">
                  <c:v>1.691112E-7</c:v>
                </c:pt>
                <c:pt idx="28179">
                  <c:v>1.6911739999999999E-7</c:v>
                </c:pt>
                <c:pt idx="28180">
                  <c:v>1.691237E-7</c:v>
                </c:pt>
                <c:pt idx="28181">
                  <c:v>1.6912989999999999E-7</c:v>
                </c:pt>
                <c:pt idx="28182">
                  <c:v>1.691362E-7</c:v>
                </c:pt>
                <c:pt idx="28183">
                  <c:v>1.6914239999999999E-7</c:v>
                </c:pt>
                <c:pt idx="28184">
                  <c:v>1.691487E-7</c:v>
                </c:pt>
                <c:pt idx="28185">
                  <c:v>1.6915489999999999E-7</c:v>
                </c:pt>
                <c:pt idx="28186">
                  <c:v>1.691612E-7</c:v>
                </c:pt>
                <c:pt idx="28187">
                  <c:v>1.6916739999999999E-7</c:v>
                </c:pt>
                <c:pt idx="28188">
                  <c:v>1.691737E-7</c:v>
                </c:pt>
                <c:pt idx="28189">
                  <c:v>1.6917989999999999E-7</c:v>
                </c:pt>
                <c:pt idx="28190">
                  <c:v>1.691862E-7</c:v>
                </c:pt>
                <c:pt idx="28191">
                  <c:v>1.6919239999999999E-7</c:v>
                </c:pt>
                <c:pt idx="28192">
                  <c:v>1.691987E-7</c:v>
                </c:pt>
                <c:pt idx="28193">
                  <c:v>1.6920489999999999E-7</c:v>
                </c:pt>
                <c:pt idx="28194">
                  <c:v>1.692112E-7</c:v>
                </c:pt>
                <c:pt idx="28195">
                  <c:v>1.6921739999999999E-7</c:v>
                </c:pt>
                <c:pt idx="28196">
                  <c:v>1.692237E-7</c:v>
                </c:pt>
                <c:pt idx="28197">
                  <c:v>1.692299E-7</c:v>
                </c:pt>
                <c:pt idx="28198">
                  <c:v>1.6923620000000001E-7</c:v>
                </c:pt>
                <c:pt idx="28199">
                  <c:v>1.692424E-7</c:v>
                </c:pt>
                <c:pt idx="28200">
                  <c:v>1.6924870000000001E-7</c:v>
                </c:pt>
                <c:pt idx="28201">
                  <c:v>1.692549E-7</c:v>
                </c:pt>
                <c:pt idx="28202">
                  <c:v>1.6926120000000001E-7</c:v>
                </c:pt>
                <c:pt idx="28203">
                  <c:v>1.692674E-7</c:v>
                </c:pt>
                <c:pt idx="28204">
                  <c:v>1.6927370000000001E-7</c:v>
                </c:pt>
                <c:pt idx="28205">
                  <c:v>1.692799E-7</c:v>
                </c:pt>
                <c:pt idx="28206">
                  <c:v>1.6928620000000001E-7</c:v>
                </c:pt>
                <c:pt idx="28207">
                  <c:v>1.692924E-7</c:v>
                </c:pt>
                <c:pt idx="28208">
                  <c:v>1.6929870000000001E-7</c:v>
                </c:pt>
                <c:pt idx="28209">
                  <c:v>1.693049E-7</c:v>
                </c:pt>
                <c:pt idx="28210">
                  <c:v>1.6931120000000001E-7</c:v>
                </c:pt>
                <c:pt idx="28211">
                  <c:v>1.693174E-7</c:v>
                </c:pt>
                <c:pt idx="28212">
                  <c:v>1.6932370000000001E-7</c:v>
                </c:pt>
                <c:pt idx="28213">
                  <c:v>1.693299E-7</c:v>
                </c:pt>
                <c:pt idx="28214">
                  <c:v>1.6933620000000001E-7</c:v>
                </c:pt>
                <c:pt idx="28215">
                  <c:v>1.693424E-7</c:v>
                </c:pt>
                <c:pt idx="28216">
                  <c:v>1.6934869999999999E-7</c:v>
                </c:pt>
                <c:pt idx="28217">
                  <c:v>1.693549E-7</c:v>
                </c:pt>
                <c:pt idx="28218">
                  <c:v>1.6936119999999999E-7</c:v>
                </c:pt>
                <c:pt idx="28219">
                  <c:v>1.6936740000000001E-7</c:v>
                </c:pt>
                <c:pt idx="28220">
                  <c:v>1.6937369999999999E-7</c:v>
                </c:pt>
                <c:pt idx="28221">
                  <c:v>1.6937990000000001E-7</c:v>
                </c:pt>
                <c:pt idx="28222">
                  <c:v>1.6938619999999999E-7</c:v>
                </c:pt>
                <c:pt idx="28223">
                  <c:v>1.6939240000000001E-7</c:v>
                </c:pt>
                <c:pt idx="28224">
                  <c:v>1.6939869999999999E-7</c:v>
                </c:pt>
                <c:pt idx="28225">
                  <c:v>1.6940490000000001E-7</c:v>
                </c:pt>
                <c:pt idx="28226">
                  <c:v>1.6941119999999999E-7</c:v>
                </c:pt>
                <c:pt idx="28227">
                  <c:v>1.6941740000000001E-7</c:v>
                </c:pt>
                <c:pt idx="28228">
                  <c:v>1.6942369999999999E-7</c:v>
                </c:pt>
                <c:pt idx="28229">
                  <c:v>1.6942990000000001E-7</c:v>
                </c:pt>
                <c:pt idx="28230">
                  <c:v>1.6943619999999999E-7</c:v>
                </c:pt>
                <c:pt idx="28231">
                  <c:v>1.6944240000000001E-7</c:v>
                </c:pt>
                <c:pt idx="28232">
                  <c:v>1.6944869999999999E-7</c:v>
                </c:pt>
                <c:pt idx="28233">
                  <c:v>1.6945490000000001E-7</c:v>
                </c:pt>
                <c:pt idx="28234">
                  <c:v>1.694612E-7</c:v>
                </c:pt>
                <c:pt idx="28235">
                  <c:v>1.6946740000000001E-7</c:v>
                </c:pt>
                <c:pt idx="28236">
                  <c:v>1.694737E-7</c:v>
                </c:pt>
                <c:pt idx="28237">
                  <c:v>1.6947989999999999E-7</c:v>
                </c:pt>
                <c:pt idx="28238">
                  <c:v>1.694862E-7</c:v>
                </c:pt>
                <c:pt idx="28239">
                  <c:v>1.6949239999999999E-7</c:v>
                </c:pt>
                <c:pt idx="28240">
                  <c:v>1.694987E-7</c:v>
                </c:pt>
                <c:pt idx="28241">
                  <c:v>1.6950489999999999E-7</c:v>
                </c:pt>
                <c:pt idx="28242">
                  <c:v>1.695112E-7</c:v>
                </c:pt>
                <c:pt idx="28243">
                  <c:v>1.6951739999999999E-7</c:v>
                </c:pt>
                <c:pt idx="28244">
                  <c:v>1.695237E-7</c:v>
                </c:pt>
                <c:pt idx="28245">
                  <c:v>1.6952989999999999E-7</c:v>
                </c:pt>
                <c:pt idx="28246">
                  <c:v>1.695362E-7</c:v>
                </c:pt>
                <c:pt idx="28247">
                  <c:v>1.6954239999999999E-7</c:v>
                </c:pt>
                <c:pt idx="28248">
                  <c:v>1.695487E-7</c:v>
                </c:pt>
                <c:pt idx="28249">
                  <c:v>1.6955489999999999E-7</c:v>
                </c:pt>
                <c:pt idx="28250">
                  <c:v>1.695612E-7</c:v>
                </c:pt>
                <c:pt idx="28251">
                  <c:v>1.6956739999999999E-7</c:v>
                </c:pt>
                <c:pt idx="28252">
                  <c:v>1.695737E-7</c:v>
                </c:pt>
                <c:pt idx="28253">
                  <c:v>1.695799E-7</c:v>
                </c:pt>
                <c:pt idx="28254">
                  <c:v>1.695862E-7</c:v>
                </c:pt>
                <c:pt idx="28255">
                  <c:v>1.695924E-7</c:v>
                </c:pt>
                <c:pt idx="28256">
                  <c:v>1.6959870000000001E-7</c:v>
                </c:pt>
                <c:pt idx="28257">
                  <c:v>1.696049E-7</c:v>
                </c:pt>
                <c:pt idx="28258">
                  <c:v>1.6961120000000001E-7</c:v>
                </c:pt>
                <c:pt idx="28259">
                  <c:v>1.696174E-7</c:v>
                </c:pt>
                <c:pt idx="28260">
                  <c:v>1.6962370000000001E-7</c:v>
                </c:pt>
                <c:pt idx="28261">
                  <c:v>1.696299E-7</c:v>
                </c:pt>
                <c:pt idx="28262">
                  <c:v>1.6963620000000001E-7</c:v>
                </c:pt>
                <c:pt idx="28263">
                  <c:v>1.696424E-7</c:v>
                </c:pt>
                <c:pt idx="28264">
                  <c:v>1.6964870000000001E-7</c:v>
                </c:pt>
                <c:pt idx="28265">
                  <c:v>1.696549E-7</c:v>
                </c:pt>
                <c:pt idx="28266">
                  <c:v>1.6966120000000001E-7</c:v>
                </c:pt>
                <c:pt idx="28267">
                  <c:v>1.696674E-7</c:v>
                </c:pt>
                <c:pt idx="28268">
                  <c:v>1.6967370000000001E-7</c:v>
                </c:pt>
                <c:pt idx="28269">
                  <c:v>1.696799E-7</c:v>
                </c:pt>
                <c:pt idx="28270">
                  <c:v>1.6968620000000001E-7</c:v>
                </c:pt>
                <c:pt idx="28271">
                  <c:v>1.696924E-7</c:v>
                </c:pt>
                <c:pt idx="28272">
                  <c:v>1.6969869999999999E-7</c:v>
                </c:pt>
                <c:pt idx="28273">
                  <c:v>1.697049E-7</c:v>
                </c:pt>
                <c:pt idx="28274">
                  <c:v>1.6971119999999999E-7</c:v>
                </c:pt>
                <c:pt idx="28275">
                  <c:v>1.6971740000000001E-7</c:v>
                </c:pt>
                <c:pt idx="28276">
                  <c:v>1.6972369999999999E-7</c:v>
                </c:pt>
                <c:pt idx="28277">
                  <c:v>1.6972990000000001E-7</c:v>
                </c:pt>
                <c:pt idx="28278">
                  <c:v>1.6973619999999999E-7</c:v>
                </c:pt>
                <c:pt idx="28279">
                  <c:v>1.6974240000000001E-7</c:v>
                </c:pt>
                <c:pt idx="28280">
                  <c:v>1.6974869999999999E-7</c:v>
                </c:pt>
                <c:pt idx="28281">
                  <c:v>1.6975490000000001E-7</c:v>
                </c:pt>
                <c:pt idx="28282">
                  <c:v>1.6976119999999999E-7</c:v>
                </c:pt>
                <c:pt idx="28283">
                  <c:v>1.6976740000000001E-7</c:v>
                </c:pt>
                <c:pt idx="28284">
                  <c:v>1.6977369999999999E-7</c:v>
                </c:pt>
                <c:pt idx="28285">
                  <c:v>1.6977990000000001E-7</c:v>
                </c:pt>
                <c:pt idx="28286">
                  <c:v>1.6978619999999999E-7</c:v>
                </c:pt>
                <c:pt idx="28287">
                  <c:v>1.6979240000000001E-7</c:v>
                </c:pt>
                <c:pt idx="28288">
                  <c:v>1.6979869999999999E-7</c:v>
                </c:pt>
                <c:pt idx="28289">
                  <c:v>1.6980490000000001E-7</c:v>
                </c:pt>
                <c:pt idx="28290">
                  <c:v>1.698112E-7</c:v>
                </c:pt>
                <c:pt idx="28291">
                  <c:v>1.6981740000000001E-7</c:v>
                </c:pt>
                <c:pt idx="28292">
                  <c:v>1.698237E-7</c:v>
                </c:pt>
                <c:pt idx="28293">
                  <c:v>1.6982989999999999E-7</c:v>
                </c:pt>
                <c:pt idx="28294">
                  <c:v>1.698362E-7</c:v>
                </c:pt>
                <c:pt idx="28295">
                  <c:v>1.6984239999999999E-7</c:v>
                </c:pt>
                <c:pt idx="28296">
                  <c:v>1.698487E-7</c:v>
                </c:pt>
                <c:pt idx="28297">
                  <c:v>1.6985489999999999E-7</c:v>
                </c:pt>
                <c:pt idx="28298">
                  <c:v>1.698612E-7</c:v>
                </c:pt>
                <c:pt idx="28299">
                  <c:v>1.6986739999999999E-7</c:v>
                </c:pt>
                <c:pt idx="28300">
                  <c:v>1.698737E-7</c:v>
                </c:pt>
                <c:pt idx="28301">
                  <c:v>1.6987989999999999E-7</c:v>
                </c:pt>
                <c:pt idx="28302">
                  <c:v>1.698862E-7</c:v>
                </c:pt>
                <c:pt idx="28303">
                  <c:v>1.6989239999999999E-7</c:v>
                </c:pt>
                <c:pt idx="28304">
                  <c:v>1.698987E-7</c:v>
                </c:pt>
                <c:pt idx="28305">
                  <c:v>1.6990489999999999E-7</c:v>
                </c:pt>
                <c:pt idx="28306">
                  <c:v>1.699112E-7</c:v>
                </c:pt>
                <c:pt idx="28307">
                  <c:v>1.6991739999999999E-7</c:v>
                </c:pt>
                <c:pt idx="28308">
                  <c:v>1.699237E-7</c:v>
                </c:pt>
                <c:pt idx="28309">
                  <c:v>1.6992989999999999E-7</c:v>
                </c:pt>
                <c:pt idx="28310">
                  <c:v>1.699362E-7</c:v>
                </c:pt>
                <c:pt idx="28311">
                  <c:v>1.699424E-7</c:v>
                </c:pt>
                <c:pt idx="28312">
                  <c:v>1.6994870000000001E-7</c:v>
                </c:pt>
                <c:pt idx="28313">
                  <c:v>1.699549E-7</c:v>
                </c:pt>
                <c:pt idx="28314">
                  <c:v>1.6996120000000001E-7</c:v>
                </c:pt>
                <c:pt idx="28315">
                  <c:v>1.699674E-7</c:v>
                </c:pt>
                <c:pt idx="28316">
                  <c:v>1.6997370000000001E-7</c:v>
                </c:pt>
                <c:pt idx="28317">
                  <c:v>1.699799E-7</c:v>
                </c:pt>
                <c:pt idx="28318">
                  <c:v>1.6998620000000001E-7</c:v>
                </c:pt>
                <c:pt idx="28319">
                  <c:v>1.699924E-7</c:v>
                </c:pt>
                <c:pt idx="28320">
                  <c:v>1.6999870000000001E-7</c:v>
                </c:pt>
                <c:pt idx="28321">
                  <c:v>1.700049E-7</c:v>
                </c:pt>
                <c:pt idx="28322">
                  <c:v>1.7001120000000001E-7</c:v>
                </c:pt>
                <c:pt idx="28323">
                  <c:v>1.700174E-7</c:v>
                </c:pt>
                <c:pt idx="28324">
                  <c:v>1.7002370000000001E-7</c:v>
                </c:pt>
                <c:pt idx="28325">
                  <c:v>1.700299E-7</c:v>
                </c:pt>
                <c:pt idx="28326">
                  <c:v>1.7003620000000001E-7</c:v>
                </c:pt>
                <c:pt idx="28327">
                  <c:v>1.700424E-7</c:v>
                </c:pt>
                <c:pt idx="28328">
                  <c:v>1.7004870000000001E-7</c:v>
                </c:pt>
                <c:pt idx="28329">
                  <c:v>1.700549E-7</c:v>
                </c:pt>
                <c:pt idx="28330">
                  <c:v>1.7006119999999999E-7</c:v>
                </c:pt>
                <c:pt idx="28331">
                  <c:v>1.7006740000000001E-7</c:v>
                </c:pt>
                <c:pt idx="28332">
                  <c:v>1.7007369999999999E-7</c:v>
                </c:pt>
                <c:pt idx="28333">
                  <c:v>1.7007990000000001E-7</c:v>
                </c:pt>
                <c:pt idx="28334">
                  <c:v>1.7008619999999999E-7</c:v>
                </c:pt>
                <c:pt idx="28335">
                  <c:v>1.7009240000000001E-7</c:v>
                </c:pt>
                <c:pt idx="28336">
                  <c:v>1.7009869999999999E-7</c:v>
                </c:pt>
                <c:pt idx="28337">
                  <c:v>1.7010490000000001E-7</c:v>
                </c:pt>
                <c:pt idx="28338">
                  <c:v>1.7011119999999999E-7</c:v>
                </c:pt>
                <c:pt idx="28339">
                  <c:v>1.7011740000000001E-7</c:v>
                </c:pt>
                <c:pt idx="28340">
                  <c:v>1.7012369999999999E-7</c:v>
                </c:pt>
                <c:pt idx="28341">
                  <c:v>1.7012990000000001E-7</c:v>
                </c:pt>
                <c:pt idx="28342">
                  <c:v>1.7013619999999999E-7</c:v>
                </c:pt>
                <c:pt idx="28343">
                  <c:v>1.7014240000000001E-7</c:v>
                </c:pt>
                <c:pt idx="28344">
                  <c:v>1.7014869999999999E-7</c:v>
                </c:pt>
                <c:pt idx="28345">
                  <c:v>1.7015490000000001E-7</c:v>
                </c:pt>
                <c:pt idx="28346">
                  <c:v>1.701612E-7</c:v>
                </c:pt>
                <c:pt idx="28347">
                  <c:v>1.7016740000000001E-7</c:v>
                </c:pt>
                <c:pt idx="28348">
                  <c:v>1.701737E-7</c:v>
                </c:pt>
                <c:pt idx="28349">
                  <c:v>1.7017989999999999E-7</c:v>
                </c:pt>
                <c:pt idx="28350">
                  <c:v>1.701862E-7</c:v>
                </c:pt>
                <c:pt idx="28351">
                  <c:v>1.7019239999999999E-7</c:v>
                </c:pt>
                <c:pt idx="28352">
                  <c:v>1.701987E-7</c:v>
                </c:pt>
                <c:pt idx="28353">
                  <c:v>1.7020489999999999E-7</c:v>
                </c:pt>
                <c:pt idx="28354">
                  <c:v>1.702112E-7</c:v>
                </c:pt>
                <c:pt idx="28355">
                  <c:v>1.7021739999999999E-7</c:v>
                </c:pt>
                <c:pt idx="28356">
                  <c:v>1.702237E-7</c:v>
                </c:pt>
                <c:pt idx="28357">
                  <c:v>1.7022989999999999E-7</c:v>
                </c:pt>
                <c:pt idx="28358">
                  <c:v>1.702362E-7</c:v>
                </c:pt>
                <c:pt idx="28359">
                  <c:v>1.7024239999999999E-7</c:v>
                </c:pt>
                <c:pt idx="28360">
                  <c:v>1.702487E-7</c:v>
                </c:pt>
                <c:pt idx="28361">
                  <c:v>1.7025489999999999E-7</c:v>
                </c:pt>
                <c:pt idx="28362">
                  <c:v>1.702612E-7</c:v>
                </c:pt>
                <c:pt idx="28363">
                  <c:v>1.7026739999999999E-7</c:v>
                </c:pt>
                <c:pt idx="28364">
                  <c:v>1.702737E-7</c:v>
                </c:pt>
                <c:pt idx="28365">
                  <c:v>1.7027989999999999E-7</c:v>
                </c:pt>
                <c:pt idx="28366">
                  <c:v>1.702862E-7</c:v>
                </c:pt>
                <c:pt idx="28367">
                  <c:v>1.702924E-7</c:v>
                </c:pt>
                <c:pt idx="28368">
                  <c:v>1.7029870000000001E-7</c:v>
                </c:pt>
                <c:pt idx="28369">
                  <c:v>1.703049E-7</c:v>
                </c:pt>
                <c:pt idx="28370">
                  <c:v>1.7031120000000001E-7</c:v>
                </c:pt>
                <c:pt idx="28371">
                  <c:v>1.703174E-7</c:v>
                </c:pt>
                <c:pt idx="28372">
                  <c:v>1.7032370000000001E-7</c:v>
                </c:pt>
                <c:pt idx="28373">
                  <c:v>1.703299E-7</c:v>
                </c:pt>
                <c:pt idx="28374">
                  <c:v>1.7033620000000001E-7</c:v>
                </c:pt>
                <c:pt idx="28375">
                  <c:v>1.703424E-7</c:v>
                </c:pt>
                <c:pt idx="28376">
                  <c:v>1.7034870000000001E-7</c:v>
                </c:pt>
                <c:pt idx="28377">
                  <c:v>1.703549E-7</c:v>
                </c:pt>
                <c:pt idx="28378">
                  <c:v>1.7036120000000001E-7</c:v>
                </c:pt>
                <c:pt idx="28379">
                  <c:v>1.703674E-7</c:v>
                </c:pt>
                <c:pt idx="28380">
                  <c:v>1.7037370000000001E-7</c:v>
                </c:pt>
                <c:pt idx="28381">
                  <c:v>1.703799E-7</c:v>
                </c:pt>
                <c:pt idx="28382">
                  <c:v>1.7038620000000001E-7</c:v>
                </c:pt>
                <c:pt idx="28383">
                  <c:v>1.703924E-7</c:v>
                </c:pt>
                <c:pt idx="28384">
                  <c:v>1.7039870000000001E-7</c:v>
                </c:pt>
                <c:pt idx="28385">
                  <c:v>1.704049E-7</c:v>
                </c:pt>
                <c:pt idx="28386">
                  <c:v>1.7041119999999999E-7</c:v>
                </c:pt>
                <c:pt idx="28387">
                  <c:v>1.7041740000000001E-7</c:v>
                </c:pt>
                <c:pt idx="28388">
                  <c:v>1.7042369999999999E-7</c:v>
                </c:pt>
                <c:pt idx="28389">
                  <c:v>1.7042990000000001E-7</c:v>
                </c:pt>
                <c:pt idx="28390">
                  <c:v>1.7043619999999999E-7</c:v>
                </c:pt>
                <c:pt idx="28391">
                  <c:v>1.7044240000000001E-7</c:v>
                </c:pt>
                <c:pt idx="28392">
                  <c:v>1.7044869999999999E-7</c:v>
                </c:pt>
                <c:pt idx="28393">
                  <c:v>1.7045490000000001E-7</c:v>
                </c:pt>
                <c:pt idx="28394">
                  <c:v>1.7046119999999999E-7</c:v>
                </c:pt>
                <c:pt idx="28395">
                  <c:v>1.7046740000000001E-7</c:v>
                </c:pt>
                <c:pt idx="28396">
                  <c:v>1.7047369999999999E-7</c:v>
                </c:pt>
                <c:pt idx="28397">
                  <c:v>1.7047990000000001E-7</c:v>
                </c:pt>
                <c:pt idx="28398">
                  <c:v>1.7048619999999999E-7</c:v>
                </c:pt>
                <c:pt idx="28399">
                  <c:v>1.7049240000000001E-7</c:v>
                </c:pt>
                <c:pt idx="28400">
                  <c:v>1.7049869999999999E-7</c:v>
                </c:pt>
                <c:pt idx="28401">
                  <c:v>1.7050490000000001E-7</c:v>
                </c:pt>
                <c:pt idx="28402">
                  <c:v>1.7051119999999999E-7</c:v>
                </c:pt>
                <c:pt idx="28403">
                  <c:v>1.7051740000000001E-7</c:v>
                </c:pt>
                <c:pt idx="28404">
                  <c:v>1.705237E-7</c:v>
                </c:pt>
                <c:pt idx="28405">
                  <c:v>1.7052989999999999E-7</c:v>
                </c:pt>
                <c:pt idx="28406">
                  <c:v>1.705362E-7</c:v>
                </c:pt>
                <c:pt idx="28407">
                  <c:v>1.7054239999999999E-7</c:v>
                </c:pt>
                <c:pt idx="28408">
                  <c:v>1.705487E-7</c:v>
                </c:pt>
                <c:pt idx="28409">
                  <c:v>1.7055489999999999E-7</c:v>
                </c:pt>
                <c:pt idx="28410">
                  <c:v>1.705612E-7</c:v>
                </c:pt>
                <c:pt idx="28411">
                  <c:v>1.7056739999999999E-7</c:v>
                </c:pt>
                <c:pt idx="28412">
                  <c:v>1.705737E-7</c:v>
                </c:pt>
                <c:pt idx="28413">
                  <c:v>1.7057989999999999E-7</c:v>
                </c:pt>
                <c:pt idx="28414">
                  <c:v>1.705862E-7</c:v>
                </c:pt>
                <c:pt idx="28415">
                  <c:v>1.7059239999999999E-7</c:v>
                </c:pt>
                <c:pt idx="28416">
                  <c:v>1.705987E-7</c:v>
                </c:pt>
                <c:pt idx="28417">
                  <c:v>1.7060489999999999E-7</c:v>
                </c:pt>
                <c:pt idx="28418">
                  <c:v>1.706112E-7</c:v>
                </c:pt>
                <c:pt idx="28419">
                  <c:v>1.7061739999999999E-7</c:v>
                </c:pt>
                <c:pt idx="28420">
                  <c:v>1.706237E-7</c:v>
                </c:pt>
                <c:pt idx="28421">
                  <c:v>1.7062989999999999E-7</c:v>
                </c:pt>
                <c:pt idx="28422">
                  <c:v>1.706362E-7</c:v>
                </c:pt>
                <c:pt idx="28423">
                  <c:v>1.706424E-7</c:v>
                </c:pt>
                <c:pt idx="28424">
                  <c:v>1.7064870000000001E-7</c:v>
                </c:pt>
                <c:pt idx="28425">
                  <c:v>1.706549E-7</c:v>
                </c:pt>
                <c:pt idx="28426">
                  <c:v>1.7066120000000001E-7</c:v>
                </c:pt>
                <c:pt idx="28427">
                  <c:v>1.706674E-7</c:v>
                </c:pt>
                <c:pt idx="28428">
                  <c:v>1.7067370000000001E-7</c:v>
                </c:pt>
                <c:pt idx="28429">
                  <c:v>1.706799E-7</c:v>
                </c:pt>
                <c:pt idx="28430">
                  <c:v>1.7068620000000001E-7</c:v>
                </c:pt>
                <c:pt idx="28431">
                  <c:v>1.706924E-7</c:v>
                </c:pt>
                <c:pt idx="28432">
                  <c:v>1.7069870000000001E-7</c:v>
                </c:pt>
                <c:pt idx="28433">
                  <c:v>1.707049E-7</c:v>
                </c:pt>
                <c:pt idx="28434">
                  <c:v>1.7071120000000001E-7</c:v>
                </c:pt>
                <c:pt idx="28435">
                  <c:v>1.707174E-7</c:v>
                </c:pt>
                <c:pt idx="28436">
                  <c:v>1.7072370000000001E-7</c:v>
                </c:pt>
                <c:pt idx="28437">
                  <c:v>1.707299E-7</c:v>
                </c:pt>
                <c:pt idx="28438">
                  <c:v>1.7073620000000001E-7</c:v>
                </c:pt>
                <c:pt idx="28439">
                  <c:v>1.707424E-7</c:v>
                </c:pt>
                <c:pt idx="28440">
                  <c:v>1.7074870000000001E-7</c:v>
                </c:pt>
                <c:pt idx="28441">
                  <c:v>1.707549E-7</c:v>
                </c:pt>
                <c:pt idx="28442">
                  <c:v>1.7076119999999999E-7</c:v>
                </c:pt>
                <c:pt idx="28443">
                  <c:v>1.707674E-7</c:v>
                </c:pt>
                <c:pt idx="28444">
                  <c:v>1.7077369999999999E-7</c:v>
                </c:pt>
                <c:pt idx="28445">
                  <c:v>1.7077990000000001E-7</c:v>
                </c:pt>
                <c:pt idx="28446">
                  <c:v>1.7078619999999999E-7</c:v>
                </c:pt>
                <c:pt idx="28447">
                  <c:v>1.7079240000000001E-7</c:v>
                </c:pt>
                <c:pt idx="28448">
                  <c:v>1.7079869999999999E-7</c:v>
                </c:pt>
                <c:pt idx="28449">
                  <c:v>1.7080490000000001E-7</c:v>
                </c:pt>
                <c:pt idx="28450">
                  <c:v>1.7081119999999999E-7</c:v>
                </c:pt>
                <c:pt idx="28451">
                  <c:v>1.7081740000000001E-7</c:v>
                </c:pt>
                <c:pt idx="28452">
                  <c:v>1.7082369999999999E-7</c:v>
                </c:pt>
                <c:pt idx="28453">
                  <c:v>1.7082990000000001E-7</c:v>
                </c:pt>
                <c:pt idx="28454">
                  <c:v>1.7083619999999999E-7</c:v>
                </c:pt>
                <c:pt idx="28455">
                  <c:v>1.7084240000000001E-7</c:v>
                </c:pt>
                <c:pt idx="28456">
                  <c:v>1.7084869999999999E-7</c:v>
                </c:pt>
                <c:pt idx="28457">
                  <c:v>1.7085490000000001E-7</c:v>
                </c:pt>
                <c:pt idx="28458">
                  <c:v>1.7086119999999999E-7</c:v>
                </c:pt>
                <c:pt idx="28459">
                  <c:v>1.7086740000000001E-7</c:v>
                </c:pt>
                <c:pt idx="28460">
                  <c:v>1.708737E-7</c:v>
                </c:pt>
                <c:pt idx="28461">
                  <c:v>1.7087989999999999E-7</c:v>
                </c:pt>
                <c:pt idx="28462">
                  <c:v>1.708862E-7</c:v>
                </c:pt>
                <c:pt idx="28463">
                  <c:v>1.7089239999999999E-7</c:v>
                </c:pt>
                <c:pt idx="28464">
                  <c:v>1.708987E-7</c:v>
                </c:pt>
                <c:pt idx="28465">
                  <c:v>1.7090489999999999E-7</c:v>
                </c:pt>
                <c:pt idx="28466">
                  <c:v>1.709112E-7</c:v>
                </c:pt>
                <c:pt idx="28467">
                  <c:v>1.7091739999999999E-7</c:v>
                </c:pt>
                <c:pt idx="28468">
                  <c:v>1.709237E-7</c:v>
                </c:pt>
                <c:pt idx="28469">
                  <c:v>1.7092989999999999E-7</c:v>
                </c:pt>
                <c:pt idx="28470">
                  <c:v>1.709362E-7</c:v>
                </c:pt>
                <c:pt idx="28471">
                  <c:v>1.7094239999999999E-7</c:v>
                </c:pt>
                <c:pt idx="28472">
                  <c:v>1.709487E-7</c:v>
                </c:pt>
                <c:pt idx="28473">
                  <c:v>1.7095489999999999E-7</c:v>
                </c:pt>
                <c:pt idx="28474">
                  <c:v>1.709612E-7</c:v>
                </c:pt>
                <c:pt idx="28475">
                  <c:v>1.7096739999999999E-7</c:v>
                </c:pt>
                <c:pt idx="28476">
                  <c:v>1.709737E-7</c:v>
                </c:pt>
                <c:pt idx="28477">
                  <c:v>1.7097989999999999E-7</c:v>
                </c:pt>
                <c:pt idx="28478">
                  <c:v>1.709862E-7</c:v>
                </c:pt>
                <c:pt idx="28479">
                  <c:v>1.709924E-7</c:v>
                </c:pt>
                <c:pt idx="28480">
                  <c:v>1.7099870000000001E-7</c:v>
                </c:pt>
                <c:pt idx="28481">
                  <c:v>1.710049E-7</c:v>
                </c:pt>
                <c:pt idx="28482">
                  <c:v>1.7101120000000001E-7</c:v>
                </c:pt>
                <c:pt idx="28483">
                  <c:v>1.710174E-7</c:v>
                </c:pt>
                <c:pt idx="28484">
                  <c:v>1.7102370000000001E-7</c:v>
                </c:pt>
                <c:pt idx="28485">
                  <c:v>1.710299E-7</c:v>
                </c:pt>
                <c:pt idx="28486">
                  <c:v>1.7103620000000001E-7</c:v>
                </c:pt>
                <c:pt idx="28487">
                  <c:v>1.710424E-7</c:v>
                </c:pt>
                <c:pt idx="28488">
                  <c:v>1.7104870000000001E-7</c:v>
                </c:pt>
                <c:pt idx="28489">
                  <c:v>1.710549E-7</c:v>
                </c:pt>
                <c:pt idx="28490">
                  <c:v>1.7106120000000001E-7</c:v>
                </c:pt>
                <c:pt idx="28491">
                  <c:v>1.710674E-7</c:v>
                </c:pt>
                <c:pt idx="28492">
                  <c:v>1.7107370000000001E-7</c:v>
                </c:pt>
                <c:pt idx="28493">
                  <c:v>1.710799E-7</c:v>
                </c:pt>
                <c:pt idx="28494">
                  <c:v>1.7108620000000001E-7</c:v>
                </c:pt>
                <c:pt idx="28495">
                  <c:v>1.710924E-7</c:v>
                </c:pt>
                <c:pt idx="28496">
                  <c:v>1.7109870000000001E-7</c:v>
                </c:pt>
                <c:pt idx="28497">
                  <c:v>1.711049E-7</c:v>
                </c:pt>
                <c:pt idx="28498">
                  <c:v>1.7111119999999999E-7</c:v>
                </c:pt>
                <c:pt idx="28499">
                  <c:v>1.711174E-7</c:v>
                </c:pt>
                <c:pt idx="28500">
                  <c:v>1.7112369999999999E-7</c:v>
                </c:pt>
                <c:pt idx="28501">
                  <c:v>1.7112990000000001E-7</c:v>
                </c:pt>
                <c:pt idx="28502">
                  <c:v>1.7113619999999999E-7</c:v>
                </c:pt>
                <c:pt idx="28503">
                  <c:v>1.7114240000000001E-7</c:v>
                </c:pt>
                <c:pt idx="28504">
                  <c:v>1.7114869999999999E-7</c:v>
                </c:pt>
                <c:pt idx="28505">
                  <c:v>1.7115490000000001E-7</c:v>
                </c:pt>
                <c:pt idx="28506">
                  <c:v>1.7116119999999999E-7</c:v>
                </c:pt>
                <c:pt idx="28507">
                  <c:v>1.7116740000000001E-7</c:v>
                </c:pt>
                <c:pt idx="28508">
                  <c:v>1.7117369999999999E-7</c:v>
                </c:pt>
                <c:pt idx="28509">
                  <c:v>1.7117990000000001E-7</c:v>
                </c:pt>
                <c:pt idx="28510">
                  <c:v>1.7118619999999999E-7</c:v>
                </c:pt>
                <c:pt idx="28511">
                  <c:v>1.7119240000000001E-7</c:v>
                </c:pt>
                <c:pt idx="28512">
                  <c:v>1.7119869999999999E-7</c:v>
                </c:pt>
                <c:pt idx="28513">
                  <c:v>1.7120490000000001E-7</c:v>
                </c:pt>
                <c:pt idx="28514">
                  <c:v>1.7121119999999999E-7</c:v>
                </c:pt>
                <c:pt idx="28515">
                  <c:v>1.7121740000000001E-7</c:v>
                </c:pt>
                <c:pt idx="28516">
                  <c:v>1.712237E-7</c:v>
                </c:pt>
                <c:pt idx="28517">
                  <c:v>1.7122990000000001E-7</c:v>
                </c:pt>
                <c:pt idx="28518">
                  <c:v>1.712362E-7</c:v>
                </c:pt>
                <c:pt idx="28519">
                  <c:v>1.7124239999999999E-7</c:v>
                </c:pt>
                <c:pt idx="28520">
                  <c:v>1.712487E-7</c:v>
                </c:pt>
                <c:pt idx="28521">
                  <c:v>1.7125489999999999E-7</c:v>
                </c:pt>
                <c:pt idx="28522">
                  <c:v>1.712612E-7</c:v>
                </c:pt>
                <c:pt idx="28523">
                  <c:v>1.7126739999999999E-7</c:v>
                </c:pt>
                <c:pt idx="28524">
                  <c:v>1.712737E-7</c:v>
                </c:pt>
                <c:pt idx="28525">
                  <c:v>1.7127989999999999E-7</c:v>
                </c:pt>
                <c:pt idx="28526">
                  <c:v>1.712862E-7</c:v>
                </c:pt>
                <c:pt idx="28527">
                  <c:v>1.7129239999999999E-7</c:v>
                </c:pt>
                <c:pt idx="28528">
                  <c:v>1.712987E-7</c:v>
                </c:pt>
                <c:pt idx="28529">
                  <c:v>1.7130489999999999E-7</c:v>
                </c:pt>
                <c:pt idx="28530">
                  <c:v>1.713112E-7</c:v>
                </c:pt>
                <c:pt idx="28531">
                  <c:v>1.7131739999999999E-7</c:v>
                </c:pt>
                <c:pt idx="28532">
                  <c:v>1.713237E-7</c:v>
                </c:pt>
                <c:pt idx="28533">
                  <c:v>1.7132989999999999E-7</c:v>
                </c:pt>
                <c:pt idx="28534">
                  <c:v>1.713362E-7</c:v>
                </c:pt>
                <c:pt idx="28535">
                  <c:v>1.713424E-7</c:v>
                </c:pt>
                <c:pt idx="28536">
                  <c:v>1.713487E-7</c:v>
                </c:pt>
                <c:pt idx="28537">
                  <c:v>1.713549E-7</c:v>
                </c:pt>
                <c:pt idx="28538">
                  <c:v>1.7136120000000001E-7</c:v>
                </c:pt>
                <c:pt idx="28539">
                  <c:v>1.713674E-7</c:v>
                </c:pt>
                <c:pt idx="28540">
                  <c:v>1.7137370000000001E-7</c:v>
                </c:pt>
                <c:pt idx="28541">
                  <c:v>1.713799E-7</c:v>
                </c:pt>
                <c:pt idx="28542">
                  <c:v>1.7138620000000001E-7</c:v>
                </c:pt>
                <c:pt idx="28543">
                  <c:v>1.713924E-7</c:v>
                </c:pt>
                <c:pt idx="28544">
                  <c:v>1.7139870000000001E-7</c:v>
                </c:pt>
                <c:pt idx="28545">
                  <c:v>1.714049E-7</c:v>
                </c:pt>
                <c:pt idx="28546">
                  <c:v>1.7141120000000001E-7</c:v>
                </c:pt>
                <c:pt idx="28547">
                  <c:v>1.714174E-7</c:v>
                </c:pt>
                <c:pt idx="28548">
                  <c:v>1.7142370000000001E-7</c:v>
                </c:pt>
                <c:pt idx="28549">
                  <c:v>1.714299E-7</c:v>
                </c:pt>
                <c:pt idx="28550">
                  <c:v>1.7143620000000001E-7</c:v>
                </c:pt>
                <c:pt idx="28551">
                  <c:v>1.714424E-7</c:v>
                </c:pt>
                <c:pt idx="28552">
                  <c:v>1.7144870000000001E-7</c:v>
                </c:pt>
                <c:pt idx="28553">
                  <c:v>1.714549E-7</c:v>
                </c:pt>
                <c:pt idx="28554">
                  <c:v>1.7146119999999999E-7</c:v>
                </c:pt>
                <c:pt idx="28555">
                  <c:v>1.714674E-7</c:v>
                </c:pt>
                <c:pt idx="28556">
                  <c:v>1.7147369999999999E-7</c:v>
                </c:pt>
                <c:pt idx="28557">
                  <c:v>1.7147990000000001E-7</c:v>
                </c:pt>
                <c:pt idx="28558">
                  <c:v>1.7148619999999999E-7</c:v>
                </c:pt>
                <c:pt idx="28559">
                  <c:v>1.7149240000000001E-7</c:v>
                </c:pt>
                <c:pt idx="28560">
                  <c:v>1.7149869999999999E-7</c:v>
                </c:pt>
                <c:pt idx="28561">
                  <c:v>1.7150490000000001E-7</c:v>
                </c:pt>
                <c:pt idx="28562">
                  <c:v>1.7151119999999999E-7</c:v>
                </c:pt>
                <c:pt idx="28563">
                  <c:v>1.7151740000000001E-7</c:v>
                </c:pt>
                <c:pt idx="28564">
                  <c:v>1.7152369999999999E-7</c:v>
                </c:pt>
                <c:pt idx="28565">
                  <c:v>1.7152990000000001E-7</c:v>
                </c:pt>
                <c:pt idx="28566">
                  <c:v>1.7153619999999999E-7</c:v>
                </c:pt>
                <c:pt idx="28567">
                  <c:v>1.7154240000000001E-7</c:v>
                </c:pt>
                <c:pt idx="28568">
                  <c:v>1.7154869999999999E-7</c:v>
                </c:pt>
                <c:pt idx="28569">
                  <c:v>1.7155490000000001E-7</c:v>
                </c:pt>
                <c:pt idx="28570">
                  <c:v>1.7156119999999999E-7</c:v>
                </c:pt>
                <c:pt idx="28571">
                  <c:v>1.7156740000000001E-7</c:v>
                </c:pt>
                <c:pt idx="28572">
                  <c:v>1.715737E-7</c:v>
                </c:pt>
                <c:pt idx="28573">
                  <c:v>1.7157990000000001E-7</c:v>
                </c:pt>
                <c:pt idx="28574">
                  <c:v>1.715862E-7</c:v>
                </c:pt>
                <c:pt idx="28575">
                  <c:v>1.7159239999999999E-7</c:v>
                </c:pt>
                <c:pt idx="28576">
                  <c:v>1.715987E-7</c:v>
                </c:pt>
                <c:pt idx="28577">
                  <c:v>1.7160489999999999E-7</c:v>
                </c:pt>
                <c:pt idx="28578">
                  <c:v>1.716112E-7</c:v>
                </c:pt>
                <c:pt idx="28579">
                  <c:v>1.7161739999999999E-7</c:v>
                </c:pt>
                <c:pt idx="28580">
                  <c:v>1.716237E-7</c:v>
                </c:pt>
                <c:pt idx="28581">
                  <c:v>1.7162989999999999E-7</c:v>
                </c:pt>
                <c:pt idx="28582">
                  <c:v>1.716362E-7</c:v>
                </c:pt>
                <c:pt idx="28583">
                  <c:v>1.7164239999999999E-7</c:v>
                </c:pt>
                <c:pt idx="28584">
                  <c:v>1.716487E-7</c:v>
                </c:pt>
                <c:pt idx="28585">
                  <c:v>1.7165489999999999E-7</c:v>
                </c:pt>
                <c:pt idx="28586">
                  <c:v>1.716612E-7</c:v>
                </c:pt>
                <c:pt idx="28587">
                  <c:v>1.7166739999999999E-7</c:v>
                </c:pt>
                <c:pt idx="28588">
                  <c:v>1.716737E-7</c:v>
                </c:pt>
                <c:pt idx="28589">
                  <c:v>1.7167989999999999E-7</c:v>
                </c:pt>
                <c:pt idx="28590">
                  <c:v>1.716862E-7</c:v>
                </c:pt>
                <c:pt idx="28591">
                  <c:v>1.7169239999999999E-7</c:v>
                </c:pt>
                <c:pt idx="28592">
                  <c:v>1.716987E-7</c:v>
                </c:pt>
                <c:pt idx="28593">
                  <c:v>1.717049E-7</c:v>
                </c:pt>
                <c:pt idx="28594">
                  <c:v>1.7171120000000001E-7</c:v>
                </c:pt>
                <c:pt idx="28595">
                  <c:v>1.717174E-7</c:v>
                </c:pt>
                <c:pt idx="28596">
                  <c:v>1.7172370000000001E-7</c:v>
                </c:pt>
                <c:pt idx="28597">
                  <c:v>1.717299E-7</c:v>
                </c:pt>
                <c:pt idx="28598">
                  <c:v>1.7173620000000001E-7</c:v>
                </c:pt>
                <c:pt idx="28599">
                  <c:v>1.717424E-7</c:v>
                </c:pt>
                <c:pt idx="28600">
                  <c:v>1.7174870000000001E-7</c:v>
                </c:pt>
                <c:pt idx="28601">
                  <c:v>1.717549E-7</c:v>
                </c:pt>
                <c:pt idx="28602">
                  <c:v>1.7176120000000001E-7</c:v>
                </c:pt>
                <c:pt idx="28603">
                  <c:v>1.717674E-7</c:v>
                </c:pt>
                <c:pt idx="28604">
                  <c:v>1.7177370000000001E-7</c:v>
                </c:pt>
                <c:pt idx="28605">
                  <c:v>1.717799E-7</c:v>
                </c:pt>
                <c:pt idx="28606">
                  <c:v>1.7178620000000001E-7</c:v>
                </c:pt>
                <c:pt idx="28607">
                  <c:v>1.717924E-7</c:v>
                </c:pt>
                <c:pt idx="28608">
                  <c:v>1.7179870000000001E-7</c:v>
                </c:pt>
                <c:pt idx="28609">
                  <c:v>1.718049E-7</c:v>
                </c:pt>
                <c:pt idx="28610">
                  <c:v>1.7181120000000001E-7</c:v>
                </c:pt>
                <c:pt idx="28611">
                  <c:v>1.718174E-7</c:v>
                </c:pt>
                <c:pt idx="28612">
                  <c:v>1.7182369999999999E-7</c:v>
                </c:pt>
                <c:pt idx="28613">
                  <c:v>1.7182990000000001E-7</c:v>
                </c:pt>
                <c:pt idx="28614">
                  <c:v>1.7183619999999999E-7</c:v>
                </c:pt>
                <c:pt idx="28615">
                  <c:v>1.7184240000000001E-7</c:v>
                </c:pt>
                <c:pt idx="28616">
                  <c:v>1.7184869999999999E-7</c:v>
                </c:pt>
                <c:pt idx="28617">
                  <c:v>1.7185490000000001E-7</c:v>
                </c:pt>
                <c:pt idx="28618">
                  <c:v>1.7186119999999999E-7</c:v>
                </c:pt>
                <c:pt idx="28619">
                  <c:v>1.7186740000000001E-7</c:v>
                </c:pt>
                <c:pt idx="28620">
                  <c:v>1.7187369999999999E-7</c:v>
                </c:pt>
                <c:pt idx="28621">
                  <c:v>1.7187990000000001E-7</c:v>
                </c:pt>
                <c:pt idx="28622">
                  <c:v>1.7188619999999999E-7</c:v>
                </c:pt>
                <c:pt idx="28623">
                  <c:v>1.7189240000000001E-7</c:v>
                </c:pt>
                <c:pt idx="28624">
                  <c:v>1.7189869999999999E-7</c:v>
                </c:pt>
                <c:pt idx="28625">
                  <c:v>1.7190490000000001E-7</c:v>
                </c:pt>
                <c:pt idx="28626">
                  <c:v>1.7191119999999999E-7</c:v>
                </c:pt>
                <c:pt idx="28627">
                  <c:v>1.7191740000000001E-7</c:v>
                </c:pt>
                <c:pt idx="28628">
                  <c:v>1.719237E-7</c:v>
                </c:pt>
                <c:pt idx="28629">
                  <c:v>1.7192990000000001E-7</c:v>
                </c:pt>
                <c:pt idx="28630">
                  <c:v>1.719362E-7</c:v>
                </c:pt>
                <c:pt idx="28631">
                  <c:v>1.7194239999999999E-7</c:v>
                </c:pt>
                <c:pt idx="28632">
                  <c:v>1.719487E-7</c:v>
                </c:pt>
                <c:pt idx="28633">
                  <c:v>1.7195489999999999E-7</c:v>
                </c:pt>
                <c:pt idx="28634">
                  <c:v>1.719612E-7</c:v>
                </c:pt>
                <c:pt idx="28635">
                  <c:v>1.7196739999999999E-7</c:v>
                </c:pt>
                <c:pt idx="28636">
                  <c:v>1.719737E-7</c:v>
                </c:pt>
                <c:pt idx="28637">
                  <c:v>1.7197989999999999E-7</c:v>
                </c:pt>
                <c:pt idx="28638">
                  <c:v>1.719862E-7</c:v>
                </c:pt>
                <c:pt idx="28639">
                  <c:v>1.7199239999999999E-7</c:v>
                </c:pt>
                <c:pt idx="28640">
                  <c:v>1.719987E-7</c:v>
                </c:pt>
                <c:pt idx="28641">
                  <c:v>1.7200489999999999E-7</c:v>
                </c:pt>
                <c:pt idx="28642">
                  <c:v>1.720112E-7</c:v>
                </c:pt>
                <c:pt idx="28643">
                  <c:v>1.7201739999999999E-7</c:v>
                </c:pt>
                <c:pt idx="28644">
                  <c:v>1.720237E-7</c:v>
                </c:pt>
                <c:pt idx="28645">
                  <c:v>1.7202989999999999E-7</c:v>
                </c:pt>
                <c:pt idx="28646">
                  <c:v>1.720362E-7</c:v>
                </c:pt>
                <c:pt idx="28647">
                  <c:v>1.7204239999999999E-7</c:v>
                </c:pt>
                <c:pt idx="28648">
                  <c:v>1.720487E-7</c:v>
                </c:pt>
                <c:pt idx="28649">
                  <c:v>1.720549E-7</c:v>
                </c:pt>
                <c:pt idx="28650">
                  <c:v>1.7206120000000001E-7</c:v>
                </c:pt>
                <c:pt idx="28651">
                  <c:v>1.720674E-7</c:v>
                </c:pt>
                <c:pt idx="28652">
                  <c:v>1.7207370000000001E-7</c:v>
                </c:pt>
                <c:pt idx="28653">
                  <c:v>1.720799E-7</c:v>
                </c:pt>
                <c:pt idx="28654">
                  <c:v>1.7208620000000001E-7</c:v>
                </c:pt>
                <c:pt idx="28655">
                  <c:v>1.720924E-7</c:v>
                </c:pt>
                <c:pt idx="28656">
                  <c:v>1.7209870000000001E-7</c:v>
                </c:pt>
                <c:pt idx="28657">
                  <c:v>1.721049E-7</c:v>
                </c:pt>
                <c:pt idx="28658">
                  <c:v>1.7211120000000001E-7</c:v>
                </c:pt>
                <c:pt idx="28659">
                  <c:v>1.721174E-7</c:v>
                </c:pt>
                <c:pt idx="28660">
                  <c:v>1.7212370000000001E-7</c:v>
                </c:pt>
                <c:pt idx="28661">
                  <c:v>1.721299E-7</c:v>
                </c:pt>
                <c:pt idx="28662">
                  <c:v>1.7213620000000001E-7</c:v>
                </c:pt>
                <c:pt idx="28663">
                  <c:v>1.721424E-7</c:v>
                </c:pt>
                <c:pt idx="28664">
                  <c:v>1.7214870000000001E-7</c:v>
                </c:pt>
                <c:pt idx="28665">
                  <c:v>1.721549E-7</c:v>
                </c:pt>
                <c:pt idx="28666">
                  <c:v>1.7216120000000001E-7</c:v>
                </c:pt>
                <c:pt idx="28667">
                  <c:v>1.721674E-7</c:v>
                </c:pt>
                <c:pt idx="28668">
                  <c:v>1.7217369999999999E-7</c:v>
                </c:pt>
                <c:pt idx="28669">
                  <c:v>1.7217990000000001E-7</c:v>
                </c:pt>
                <c:pt idx="28670">
                  <c:v>1.7218619999999999E-7</c:v>
                </c:pt>
                <c:pt idx="28671">
                  <c:v>1.7219240000000001E-7</c:v>
                </c:pt>
                <c:pt idx="28672">
                  <c:v>1.7219869999999999E-7</c:v>
                </c:pt>
                <c:pt idx="28673">
                  <c:v>1.7220490000000001E-7</c:v>
                </c:pt>
                <c:pt idx="28674">
                  <c:v>1.7221119999999999E-7</c:v>
                </c:pt>
                <c:pt idx="28675">
                  <c:v>1.7221740000000001E-7</c:v>
                </c:pt>
                <c:pt idx="28676">
                  <c:v>1.7222369999999999E-7</c:v>
                </c:pt>
                <c:pt idx="28677">
                  <c:v>1.7222990000000001E-7</c:v>
                </c:pt>
                <c:pt idx="28678">
                  <c:v>1.7223619999999999E-7</c:v>
                </c:pt>
                <c:pt idx="28679">
                  <c:v>1.7224240000000001E-7</c:v>
                </c:pt>
                <c:pt idx="28680">
                  <c:v>1.7224869999999999E-7</c:v>
                </c:pt>
                <c:pt idx="28681">
                  <c:v>1.7225490000000001E-7</c:v>
                </c:pt>
                <c:pt idx="28682">
                  <c:v>1.7226119999999999E-7</c:v>
                </c:pt>
                <c:pt idx="28683">
                  <c:v>1.7226740000000001E-7</c:v>
                </c:pt>
                <c:pt idx="28684">
                  <c:v>1.7227369999999999E-7</c:v>
                </c:pt>
                <c:pt idx="28685">
                  <c:v>1.7227990000000001E-7</c:v>
                </c:pt>
                <c:pt idx="28686">
                  <c:v>1.722862E-7</c:v>
                </c:pt>
                <c:pt idx="28687">
                  <c:v>1.7229239999999999E-7</c:v>
                </c:pt>
                <c:pt idx="28688">
                  <c:v>1.722987E-7</c:v>
                </c:pt>
                <c:pt idx="28689">
                  <c:v>1.7230489999999999E-7</c:v>
                </c:pt>
                <c:pt idx="28690">
                  <c:v>1.723112E-7</c:v>
                </c:pt>
                <c:pt idx="28691">
                  <c:v>1.7231739999999999E-7</c:v>
                </c:pt>
                <c:pt idx="28692">
                  <c:v>1.723237E-7</c:v>
                </c:pt>
                <c:pt idx="28693">
                  <c:v>1.7232989999999999E-7</c:v>
                </c:pt>
                <c:pt idx="28694">
                  <c:v>1.723362E-7</c:v>
                </c:pt>
                <c:pt idx="28695">
                  <c:v>1.7234239999999999E-7</c:v>
                </c:pt>
                <c:pt idx="28696">
                  <c:v>1.723487E-7</c:v>
                </c:pt>
                <c:pt idx="28697">
                  <c:v>1.7235489999999999E-7</c:v>
                </c:pt>
                <c:pt idx="28698">
                  <c:v>1.723612E-7</c:v>
                </c:pt>
                <c:pt idx="28699">
                  <c:v>1.7236739999999999E-7</c:v>
                </c:pt>
                <c:pt idx="28700">
                  <c:v>1.723737E-7</c:v>
                </c:pt>
                <c:pt idx="28701">
                  <c:v>1.7237989999999999E-7</c:v>
                </c:pt>
                <c:pt idx="28702">
                  <c:v>1.723862E-7</c:v>
                </c:pt>
                <c:pt idx="28703">
                  <c:v>1.7239239999999999E-7</c:v>
                </c:pt>
                <c:pt idx="28704">
                  <c:v>1.723987E-7</c:v>
                </c:pt>
                <c:pt idx="28705">
                  <c:v>1.724049E-7</c:v>
                </c:pt>
                <c:pt idx="28706">
                  <c:v>1.7241120000000001E-7</c:v>
                </c:pt>
                <c:pt idx="28707">
                  <c:v>1.724174E-7</c:v>
                </c:pt>
                <c:pt idx="28708">
                  <c:v>1.7242370000000001E-7</c:v>
                </c:pt>
                <c:pt idx="28709">
                  <c:v>1.724299E-7</c:v>
                </c:pt>
                <c:pt idx="28710">
                  <c:v>1.7243620000000001E-7</c:v>
                </c:pt>
                <c:pt idx="28711">
                  <c:v>1.724424E-7</c:v>
                </c:pt>
                <c:pt idx="28712">
                  <c:v>1.7244870000000001E-7</c:v>
                </c:pt>
                <c:pt idx="28713">
                  <c:v>1.724549E-7</c:v>
                </c:pt>
                <c:pt idx="28714">
                  <c:v>1.7246120000000001E-7</c:v>
                </c:pt>
                <c:pt idx="28715">
                  <c:v>1.724674E-7</c:v>
                </c:pt>
                <c:pt idx="28716">
                  <c:v>1.7247370000000001E-7</c:v>
                </c:pt>
                <c:pt idx="28717">
                  <c:v>1.724799E-7</c:v>
                </c:pt>
                <c:pt idx="28718">
                  <c:v>1.7248620000000001E-7</c:v>
                </c:pt>
                <c:pt idx="28719">
                  <c:v>1.724924E-7</c:v>
                </c:pt>
                <c:pt idx="28720">
                  <c:v>1.7249870000000001E-7</c:v>
                </c:pt>
                <c:pt idx="28721">
                  <c:v>1.725049E-7</c:v>
                </c:pt>
                <c:pt idx="28722">
                  <c:v>1.7251120000000001E-7</c:v>
                </c:pt>
                <c:pt idx="28723">
                  <c:v>1.725174E-7</c:v>
                </c:pt>
                <c:pt idx="28724">
                  <c:v>1.7252369999999999E-7</c:v>
                </c:pt>
                <c:pt idx="28725">
                  <c:v>1.725299E-7</c:v>
                </c:pt>
                <c:pt idx="28726">
                  <c:v>1.7253619999999999E-7</c:v>
                </c:pt>
                <c:pt idx="28727">
                  <c:v>1.7254240000000001E-7</c:v>
                </c:pt>
                <c:pt idx="28728">
                  <c:v>1.7254869999999999E-7</c:v>
                </c:pt>
                <c:pt idx="28729">
                  <c:v>1.7255490000000001E-7</c:v>
                </c:pt>
                <c:pt idx="28730">
                  <c:v>1.7256119999999999E-7</c:v>
                </c:pt>
                <c:pt idx="28731">
                  <c:v>1.7256740000000001E-7</c:v>
                </c:pt>
                <c:pt idx="28732">
                  <c:v>1.7257369999999999E-7</c:v>
                </c:pt>
                <c:pt idx="28733">
                  <c:v>1.7257990000000001E-7</c:v>
                </c:pt>
                <c:pt idx="28734">
                  <c:v>1.7258619999999999E-7</c:v>
                </c:pt>
                <c:pt idx="28735">
                  <c:v>1.7259240000000001E-7</c:v>
                </c:pt>
                <c:pt idx="28736">
                  <c:v>1.7259869999999999E-7</c:v>
                </c:pt>
                <c:pt idx="28737">
                  <c:v>1.7260490000000001E-7</c:v>
                </c:pt>
                <c:pt idx="28738">
                  <c:v>1.7261119999999999E-7</c:v>
                </c:pt>
                <c:pt idx="28739">
                  <c:v>1.7261740000000001E-7</c:v>
                </c:pt>
                <c:pt idx="28740">
                  <c:v>1.7262369999999999E-7</c:v>
                </c:pt>
                <c:pt idx="28741">
                  <c:v>1.7262990000000001E-7</c:v>
                </c:pt>
                <c:pt idx="28742">
                  <c:v>1.726362E-7</c:v>
                </c:pt>
                <c:pt idx="28743">
                  <c:v>1.7264239999999999E-7</c:v>
                </c:pt>
                <c:pt idx="28744">
                  <c:v>1.726487E-7</c:v>
                </c:pt>
                <c:pt idx="28745">
                  <c:v>1.7265489999999999E-7</c:v>
                </c:pt>
                <c:pt idx="28746">
                  <c:v>1.726612E-7</c:v>
                </c:pt>
                <c:pt idx="28747">
                  <c:v>1.7266739999999999E-7</c:v>
                </c:pt>
                <c:pt idx="28748">
                  <c:v>1.726737E-7</c:v>
                </c:pt>
                <c:pt idx="28749">
                  <c:v>1.7267989999999999E-7</c:v>
                </c:pt>
                <c:pt idx="28750">
                  <c:v>1.726862E-7</c:v>
                </c:pt>
                <c:pt idx="28751">
                  <c:v>1.7269239999999999E-7</c:v>
                </c:pt>
                <c:pt idx="28752">
                  <c:v>1.726987E-7</c:v>
                </c:pt>
                <c:pt idx="28753">
                  <c:v>1.7270489999999999E-7</c:v>
                </c:pt>
                <c:pt idx="28754">
                  <c:v>1.727112E-7</c:v>
                </c:pt>
                <c:pt idx="28755">
                  <c:v>1.7271739999999999E-7</c:v>
                </c:pt>
                <c:pt idx="28756">
                  <c:v>1.727237E-7</c:v>
                </c:pt>
                <c:pt idx="28757">
                  <c:v>1.7272989999999999E-7</c:v>
                </c:pt>
                <c:pt idx="28758">
                  <c:v>1.727362E-7</c:v>
                </c:pt>
                <c:pt idx="28759">
                  <c:v>1.7274239999999999E-7</c:v>
                </c:pt>
                <c:pt idx="28760">
                  <c:v>1.727487E-7</c:v>
                </c:pt>
                <c:pt idx="28761">
                  <c:v>1.727549E-7</c:v>
                </c:pt>
                <c:pt idx="28762">
                  <c:v>1.7276120000000001E-7</c:v>
                </c:pt>
                <c:pt idx="28763">
                  <c:v>1.727674E-7</c:v>
                </c:pt>
                <c:pt idx="28764">
                  <c:v>1.7277370000000001E-7</c:v>
                </c:pt>
                <c:pt idx="28765">
                  <c:v>1.727799E-7</c:v>
                </c:pt>
                <c:pt idx="28766">
                  <c:v>1.7278620000000001E-7</c:v>
                </c:pt>
                <c:pt idx="28767">
                  <c:v>1.727924E-7</c:v>
                </c:pt>
                <c:pt idx="28768">
                  <c:v>1.7279870000000001E-7</c:v>
                </c:pt>
                <c:pt idx="28769">
                  <c:v>1.728049E-7</c:v>
                </c:pt>
                <c:pt idx="28770">
                  <c:v>1.7281120000000001E-7</c:v>
                </c:pt>
                <c:pt idx="28771">
                  <c:v>1.728174E-7</c:v>
                </c:pt>
                <c:pt idx="28772">
                  <c:v>1.7282370000000001E-7</c:v>
                </c:pt>
                <c:pt idx="28773">
                  <c:v>1.728299E-7</c:v>
                </c:pt>
                <c:pt idx="28774">
                  <c:v>1.7283620000000001E-7</c:v>
                </c:pt>
                <c:pt idx="28775">
                  <c:v>1.728424E-7</c:v>
                </c:pt>
                <c:pt idx="28776">
                  <c:v>1.7284870000000001E-7</c:v>
                </c:pt>
                <c:pt idx="28777">
                  <c:v>1.728549E-7</c:v>
                </c:pt>
                <c:pt idx="28778">
                  <c:v>1.7286120000000001E-7</c:v>
                </c:pt>
                <c:pt idx="28779">
                  <c:v>1.728674E-7</c:v>
                </c:pt>
                <c:pt idx="28780">
                  <c:v>1.7287369999999999E-7</c:v>
                </c:pt>
                <c:pt idx="28781">
                  <c:v>1.728799E-7</c:v>
                </c:pt>
                <c:pt idx="28782">
                  <c:v>1.7288619999999999E-7</c:v>
                </c:pt>
                <c:pt idx="28783">
                  <c:v>1.7289240000000001E-7</c:v>
                </c:pt>
                <c:pt idx="28784">
                  <c:v>1.7289869999999999E-7</c:v>
                </c:pt>
                <c:pt idx="28785">
                  <c:v>1.7290490000000001E-7</c:v>
                </c:pt>
                <c:pt idx="28786">
                  <c:v>1.7291119999999999E-7</c:v>
                </c:pt>
                <c:pt idx="28787">
                  <c:v>1.7291740000000001E-7</c:v>
                </c:pt>
                <c:pt idx="28788">
                  <c:v>1.7292369999999999E-7</c:v>
                </c:pt>
                <c:pt idx="28789">
                  <c:v>1.7292990000000001E-7</c:v>
                </c:pt>
                <c:pt idx="28790">
                  <c:v>1.7293619999999999E-7</c:v>
                </c:pt>
                <c:pt idx="28791">
                  <c:v>1.7294240000000001E-7</c:v>
                </c:pt>
                <c:pt idx="28792">
                  <c:v>1.7294869999999999E-7</c:v>
                </c:pt>
                <c:pt idx="28793">
                  <c:v>1.7295490000000001E-7</c:v>
                </c:pt>
                <c:pt idx="28794">
                  <c:v>1.7296119999999999E-7</c:v>
                </c:pt>
                <c:pt idx="28795">
                  <c:v>1.7296740000000001E-7</c:v>
                </c:pt>
                <c:pt idx="28796">
                  <c:v>1.7297369999999999E-7</c:v>
                </c:pt>
                <c:pt idx="28797">
                  <c:v>1.7297990000000001E-7</c:v>
                </c:pt>
                <c:pt idx="28798">
                  <c:v>1.729862E-7</c:v>
                </c:pt>
                <c:pt idx="28799">
                  <c:v>1.7299240000000001E-7</c:v>
                </c:pt>
                <c:pt idx="28800">
                  <c:v>1.729987E-7</c:v>
                </c:pt>
                <c:pt idx="28801">
                  <c:v>1.7300489999999999E-7</c:v>
                </c:pt>
                <c:pt idx="28802">
                  <c:v>1.730112E-7</c:v>
                </c:pt>
                <c:pt idx="28803">
                  <c:v>1.7301739999999999E-7</c:v>
                </c:pt>
                <c:pt idx="28804">
                  <c:v>1.730237E-7</c:v>
                </c:pt>
                <c:pt idx="28805">
                  <c:v>1.7302989999999999E-7</c:v>
                </c:pt>
                <c:pt idx="28806">
                  <c:v>1.730362E-7</c:v>
                </c:pt>
                <c:pt idx="28807">
                  <c:v>1.7304239999999999E-7</c:v>
                </c:pt>
                <c:pt idx="28808">
                  <c:v>1.730487E-7</c:v>
                </c:pt>
                <c:pt idx="28809">
                  <c:v>1.7305489999999999E-7</c:v>
                </c:pt>
                <c:pt idx="28810">
                  <c:v>1.730612E-7</c:v>
                </c:pt>
                <c:pt idx="28811">
                  <c:v>1.7306739999999999E-7</c:v>
                </c:pt>
                <c:pt idx="28812">
                  <c:v>1.730737E-7</c:v>
                </c:pt>
                <c:pt idx="28813">
                  <c:v>1.7307989999999999E-7</c:v>
                </c:pt>
                <c:pt idx="28814">
                  <c:v>1.730862E-7</c:v>
                </c:pt>
                <c:pt idx="28815">
                  <c:v>1.7309239999999999E-7</c:v>
                </c:pt>
                <c:pt idx="28816">
                  <c:v>1.730987E-7</c:v>
                </c:pt>
                <c:pt idx="28817">
                  <c:v>1.731049E-7</c:v>
                </c:pt>
                <c:pt idx="28818">
                  <c:v>1.731112E-7</c:v>
                </c:pt>
                <c:pt idx="28819">
                  <c:v>1.731174E-7</c:v>
                </c:pt>
                <c:pt idx="28820">
                  <c:v>1.7312370000000001E-7</c:v>
                </c:pt>
                <c:pt idx="28821">
                  <c:v>1.731299E-7</c:v>
                </c:pt>
                <c:pt idx="28822">
                  <c:v>1.7313620000000001E-7</c:v>
                </c:pt>
                <c:pt idx="28823">
                  <c:v>1.731424E-7</c:v>
                </c:pt>
                <c:pt idx="28824">
                  <c:v>1.7314870000000001E-7</c:v>
                </c:pt>
                <c:pt idx="28825">
                  <c:v>1.731549E-7</c:v>
                </c:pt>
                <c:pt idx="28826">
                  <c:v>1.7316120000000001E-7</c:v>
                </c:pt>
                <c:pt idx="28827">
                  <c:v>1.731674E-7</c:v>
                </c:pt>
                <c:pt idx="28828">
                  <c:v>1.7317370000000001E-7</c:v>
                </c:pt>
                <c:pt idx="28829">
                  <c:v>1.731799E-7</c:v>
                </c:pt>
                <c:pt idx="28830">
                  <c:v>1.7318620000000001E-7</c:v>
                </c:pt>
                <c:pt idx="28831">
                  <c:v>1.731924E-7</c:v>
                </c:pt>
                <c:pt idx="28832">
                  <c:v>1.7319870000000001E-7</c:v>
                </c:pt>
                <c:pt idx="28833">
                  <c:v>1.732049E-7</c:v>
                </c:pt>
                <c:pt idx="28834">
                  <c:v>1.7321120000000001E-7</c:v>
                </c:pt>
                <c:pt idx="28835">
                  <c:v>1.732174E-7</c:v>
                </c:pt>
                <c:pt idx="28836">
                  <c:v>1.7322369999999999E-7</c:v>
                </c:pt>
                <c:pt idx="28837">
                  <c:v>1.732299E-7</c:v>
                </c:pt>
                <c:pt idx="28838">
                  <c:v>1.7323619999999999E-7</c:v>
                </c:pt>
                <c:pt idx="28839">
                  <c:v>1.7324240000000001E-7</c:v>
                </c:pt>
                <c:pt idx="28840">
                  <c:v>1.7324869999999999E-7</c:v>
                </c:pt>
                <c:pt idx="28841">
                  <c:v>1.7325490000000001E-7</c:v>
                </c:pt>
                <c:pt idx="28842">
                  <c:v>1.7326119999999999E-7</c:v>
                </c:pt>
                <c:pt idx="28843">
                  <c:v>1.7326740000000001E-7</c:v>
                </c:pt>
                <c:pt idx="28844">
                  <c:v>1.7327369999999999E-7</c:v>
                </c:pt>
                <c:pt idx="28845">
                  <c:v>1.7327990000000001E-7</c:v>
                </c:pt>
                <c:pt idx="28846">
                  <c:v>1.7328619999999999E-7</c:v>
                </c:pt>
                <c:pt idx="28847">
                  <c:v>1.7329240000000001E-7</c:v>
                </c:pt>
                <c:pt idx="28848">
                  <c:v>1.7329869999999999E-7</c:v>
                </c:pt>
                <c:pt idx="28849">
                  <c:v>1.7330490000000001E-7</c:v>
                </c:pt>
                <c:pt idx="28850">
                  <c:v>1.7331119999999999E-7</c:v>
                </c:pt>
                <c:pt idx="28851">
                  <c:v>1.7331740000000001E-7</c:v>
                </c:pt>
                <c:pt idx="28852">
                  <c:v>1.7332369999999999E-7</c:v>
                </c:pt>
                <c:pt idx="28853">
                  <c:v>1.7332990000000001E-7</c:v>
                </c:pt>
                <c:pt idx="28854">
                  <c:v>1.733362E-7</c:v>
                </c:pt>
                <c:pt idx="28855">
                  <c:v>1.7334240000000001E-7</c:v>
                </c:pt>
                <c:pt idx="28856">
                  <c:v>1.733487E-7</c:v>
                </c:pt>
                <c:pt idx="28857">
                  <c:v>1.7335489999999999E-7</c:v>
                </c:pt>
                <c:pt idx="28858">
                  <c:v>1.733612E-7</c:v>
                </c:pt>
                <c:pt idx="28859">
                  <c:v>1.7336739999999999E-7</c:v>
                </c:pt>
                <c:pt idx="28860">
                  <c:v>1.733737E-7</c:v>
                </c:pt>
                <c:pt idx="28861">
                  <c:v>1.7337989999999999E-7</c:v>
                </c:pt>
                <c:pt idx="28862">
                  <c:v>1.733862E-7</c:v>
                </c:pt>
                <c:pt idx="28863">
                  <c:v>1.7339239999999999E-7</c:v>
                </c:pt>
                <c:pt idx="28864">
                  <c:v>1.733987E-7</c:v>
                </c:pt>
                <c:pt idx="28865">
                  <c:v>1.7340489999999999E-7</c:v>
                </c:pt>
                <c:pt idx="28866">
                  <c:v>1.734112E-7</c:v>
                </c:pt>
                <c:pt idx="28867">
                  <c:v>1.7341739999999999E-7</c:v>
                </c:pt>
                <c:pt idx="28868">
                  <c:v>1.734237E-7</c:v>
                </c:pt>
                <c:pt idx="28869">
                  <c:v>1.7342989999999999E-7</c:v>
                </c:pt>
                <c:pt idx="28870">
                  <c:v>1.734362E-7</c:v>
                </c:pt>
                <c:pt idx="28871">
                  <c:v>1.7344239999999999E-7</c:v>
                </c:pt>
                <c:pt idx="28872">
                  <c:v>1.734487E-7</c:v>
                </c:pt>
                <c:pt idx="28873">
                  <c:v>1.734549E-7</c:v>
                </c:pt>
                <c:pt idx="28874">
                  <c:v>1.734612E-7</c:v>
                </c:pt>
                <c:pt idx="28875">
                  <c:v>1.734674E-7</c:v>
                </c:pt>
                <c:pt idx="28876">
                  <c:v>1.7347370000000001E-7</c:v>
                </c:pt>
                <c:pt idx="28877">
                  <c:v>1.734799E-7</c:v>
                </c:pt>
                <c:pt idx="28878">
                  <c:v>1.7348620000000001E-7</c:v>
                </c:pt>
                <c:pt idx="28879">
                  <c:v>1.734924E-7</c:v>
                </c:pt>
                <c:pt idx="28880">
                  <c:v>1.7349870000000001E-7</c:v>
                </c:pt>
                <c:pt idx="28881">
                  <c:v>1.735049E-7</c:v>
                </c:pt>
                <c:pt idx="28882">
                  <c:v>1.7351120000000001E-7</c:v>
                </c:pt>
                <c:pt idx="28883">
                  <c:v>1.735174E-7</c:v>
                </c:pt>
                <c:pt idx="28884">
                  <c:v>1.7352370000000001E-7</c:v>
                </c:pt>
                <c:pt idx="28885">
                  <c:v>1.735299E-7</c:v>
                </c:pt>
                <c:pt idx="28886">
                  <c:v>1.7353620000000001E-7</c:v>
                </c:pt>
                <c:pt idx="28887">
                  <c:v>1.735424E-7</c:v>
                </c:pt>
                <c:pt idx="28888">
                  <c:v>1.7354870000000001E-7</c:v>
                </c:pt>
                <c:pt idx="28889">
                  <c:v>1.735549E-7</c:v>
                </c:pt>
                <c:pt idx="28890">
                  <c:v>1.7356120000000001E-7</c:v>
                </c:pt>
                <c:pt idx="28891">
                  <c:v>1.735674E-7</c:v>
                </c:pt>
                <c:pt idx="28892">
                  <c:v>1.7357369999999999E-7</c:v>
                </c:pt>
                <c:pt idx="28893">
                  <c:v>1.735799E-7</c:v>
                </c:pt>
                <c:pt idx="28894">
                  <c:v>1.7358619999999999E-7</c:v>
                </c:pt>
                <c:pt idx="28895">
                  <c:v>1.7359240000000001E-7</c:v>
                </c:pt>
                <c:pt idx="28896">
                  <c:v>1.7359869999999999E-7</c:v>
                </c:pt>
                <c:pt idx="28897">
                  <c:v>1.7360490000000001E-7</c:v>
                </c:pt>
                <c:pt idx="28898">
                  <c:v>1.7361119999999999E-7</c:v>
                </c:pt>
                <c:pt idx="28899">
                  <c:v>1.7361740000000001E-7</c:v>
                </c:pt>
                <c:pt idx="28900">
                  <c:v>1.7362369999999999E-7</c:v>
                </c:pt>
                <c:pt idx="28901">
                  <c:v>1.7362990000000001E-7</c:v>
                </c:pt>
                <c:pt idx="28902">
                  <c:v>1.7363619999999999E-7</c:v>
                </c:pt>
                <c:pt idx="28903">
                  <c:v>1.7364240000000001E-7</c:v>
                </c:pt>
                <c:pt idx="28904">
                  <c:v>1.7364869999999999E-7</c:v>
                </c:pt>
                <c:pt idx="28905">
                  <c:v>1.7365490000000001E-7</c:v>
                </c:pt>
                <c:pt idx="28906">
                  <c:v>1.7366119999999999E-7</c:v>
                </c:pt>
                <c:pt idx="28907">
                  <c:v>1.7366740000000001E-7</c:v>
                </c:pt>
                <c:pt idx="28908">
                  <c:v>1.7367369999999999E-7</c:v>
                </c:pt>
                <c:pt idx="28909">
                  <c:v>1.7367990000000001E-7</c:v>
                </c:pt>
                <c:pt idx="28910">
                  <c:v>1.736862E-7</c:v>
                </c:pt>
                <c:pt idx="28911">
                  <c:v>1.7369240000000001E-7</c:v>
                </c:pt>
                <c:pt idx="28912">
                  <c:v>1.736987E-7</c:v>
                </c:pt>
                <c:pt idx="28913">
                  <c:v>1.7370489999999999E-7</c:v>
                </c:pt>
                <c:pt idx="28914">
                  <c:v>1.737112E-7</c:v>
                </c:pt>
                <c:pt idx="28915">
                  <c:v>1.7371739999999999E-7</c:v>
                </c:pt>
                <c:pt idx="28916">
                  <c:v>1.737237E-7</c:v>
                </c:pt>
                <c:pt idx="28917">
                  <c:v>1.7372989999999999E-7</c:v>
                </c:pt>
                <c:pt idx="28918">
                  <c:v>1.737362E-7</c:v>
                </c:pt>
                <c:pt idx="28919">
                  <c:v>1.7374239999999999E-7</c:v>
                </c:pt>
                <c:pt idx="28920">
                  <c:v>1.737487E-7</c:v>
                </c:pt>
                <c:pt idx="28921">
                  <c:v>1.7375489999999999E-7</c:v>
                </c:pt>
                <c:pt idx="28922">
                  <c:v>1.737612E-7</c:v>
                </c:pt>
                <c:pt idx="28923">
                  <c:v>1.7376739999999999E-7</c:v>
                </c:pt>
                <c:pt idx="28924">
                  <c:v>1.737737E-7</c:v>
                </c:pt>
                <c:pt idx="28925">
                  <c:v>1.7377989999999999E-7</c:v>
                </c:pt>
                <c:pt idx="28926">
                  <c:v>1.737862E-7</c:v>
                </c:pt>
                <c:pt idx="28927">
                  <c:v>1.7379239999999999E-7</c:v>
                </c:pt>
                <c:pt idx="28928">
                  <c:v>1.737987E-7</c:v>
                </c:pt>
                <c:pt idx="28929">
                  <c:v>1.7380489999999999E-7</c:v>
                </c:pt>
                <c:pt idx="28930">
                  <c:v>1.738112E-7</c:v>
                </c:pt>
                <c:pt idx="28931">
                  <c:v>1.738174E-7</c:v>
                </c:pt>
                <c:pt idx="28932">
                  <c:v>1.7382370000000001E-7</c:v>
                </c:pt>
                <c:pt idx="28933">
                  <c:v>1.738299E-7</c:v>
                </c:pt>
                <c:pt idx="28934">
                  <c:v>1.7383620000000001E-7</c:v>
                </c:pt>
                <c:pt idx="28935">
                  <c:v>1.738424E-7</c:v>
                </c:pt>
                <c:pt idx="28936">
                  <c:v>1.7384870000000001E-7</c:v>
                </c:pt>
                <c:pt idx="28937">
                  <c:v>1.738549E-7</c:v>
                </c:pt>
                <c:pt idx="28938">
                  <c:v>1.7386120000000001E-7</c:v>
                </c:pt>
                <c:pt idx="28939">
                  <c:v>1.738674E-7</c:v>
                </c:pt>
                <c:pt idx="28940">
                  <c:v>1.7387370000000001E-7</c:v>
                </c:pt>
                <c:pt idx="28941">
                  <c:v>1.738799E-7</c:v>
                </c:pt>
                <c:pt idx="28942">
                  <c:v>1.7388620000000001E-7</c:v>
                </c:pt>
                <c:pt idx="28943">
                  <c:v>1.738924E-7</c:v>
                </c:pt>
                <c:pt idx="28944">
                  <c:v>1.7389870000000001E-7</c:v>
                </c:pt>
                <c:pt idx="28945">
                  <c:v>1.739049E-7</c:v>
                </c:pt>
                <c:pt idx="28946">
                  <c:v>1.7391120000000001E-7</c:v>
                </c:pt>
                <c:pt idx="28947">
                  <c:v>1.739174E-7</c:v>
                </c:pt>
                <c:pt idx="28948">
                  <c:v>1.7392370000000001E-7</c:v>
                </c:pt>
                <c:pt idx="28949">
                  <c:v>1.739299E-7</c:v>
                </c:pt>
                <c:pt idx="28950">
                  <c:v>1.7393619999999999E-7</c:v>
                </c:pt>
                <c:pt idx="28951">
                  <c:v>1.7394240000000001E-7</c:v>
                </c:pt>
                <c:pt idx="28952">
                  <c:v>1.7394869999999999E-7</c:v>
                </c:pt>
                <c:pt idx="28953">
                  <c:v>1.7395490000000001E-7</c:v>
                </c:pt>
                <c:pt idx="28954">
                  <c:v>1.7396119999999999E-7</c:v>
                </c:pt>
                <c:pt idx="28955">
                  <c:v>1.7396740000000001E-7</c:v>
                </c:pt>
                <c:pt idx="28956">
                  <c:v>1.7397369999999999E-7</c:v>
                </c:pt>
                <c:pt idx="28957">
                  <c:v>1.7397990000000001E-7</c:v>
                </c:pt>
                <c:pt idx="28958">
                  <c:v>1.7398619999999999E-7</c:v>
                </c:pt>
                <c:pt idx="28959">
                  <c:v>1.7399240000000001E-7</c:v>
                </c:pt>
                <c:pt idx="28960">
                  <c:v>1.7399869999999999E-7</c:v>
                </c:pt>
                <c:pt idx="28961">
                  <c:v>1.7400490000000001E-7</c:v>
                </c:pt>
                <c:pt idx="28962">
                  <c:v>1.7401119999999999E-7</c:v>
                </c:pt>
                <c:pt idx="28963">
                  <c:v>1.7401740000000001E-7</c:v>
                </c:pt>
                <c:pt idx="28964">
                  <c:v>1.7402369999999999E-7</c:v>
                </c:pt>
                <c:pt idx="28965">
                  <c:v>1.7402990000000001E-7</c:v>
                </c:pt>
                <c:pt idx="28966">
                  <c:v>1.740362E-7</c:v>
                </c:pt>
                <c:pt idx="28967">
                  <c:v>1.7404240000000001E-7</c:v>
                </c:pt>
                <c:pt idx="28968">
                  <c:v>1.740487E-7</c:v>
                </c:pt>
                <c:pt idx="28969">
                  <c:v>1.7405489999999999E-7</c:v>
                </c:pt>
                <c:pt idx="28970">
                  <c:v>1.740612E-7</c:v>
                </c:pt>
                <c:pt idx="28971">
                  <c:v>1.7406739999999999E-7</c:v>
                </c:pt>
                <c:pt idx="28972">
                  <c:v>1.740737E-7</c:v>
                </c:pt>
                <c:pt idx="28973">
                  <c:v>1.7407989999999999E-7</c:v>
                </c:pt>
                <c:pt idx="28974">
                  <c:v>1.740862E-7</c:v>
                </c:pt>
                <c:pt idx="28975">
                  <c:v>1.7409239999999999E-7</c:v>
                </c:pt>
                <c:pt idx="28976">
                  <c:v>1.740987E-7</c:v>
                </c:pt>
                <c:pt idx="28977">
                  <c:v>1.7410489999999999E-7</c:v>
                </c:pt>
                <c:pt idx="28978">
                  <c:v>1.741112E-7</c:v>
                </c:pt>
                <c:pt idx="28979">
                  <c:v>1.7411739999999999E-7</c:v>
                </c:pt>
                <c:pt idx="28980">
                  <c:v>1.741237E-7</c:v>
                </c:pt>
                <c:pt idx="28981">
                  <c:v>1.7412989999999999E-7</c:v>
                </c:pt>
                <c:pt idx="28982">
                  <c:v>1.741362E-7</c:v>
                </c:pt>
                <c:pt idx="28983">
                  <c:v>1.7414239999999999E-7</c:v>
                </c:pt>
                <c:pt idx="28984">
                  <c:v>1.741487E-7</c:v>
                </c:pt>
                <c:pt idx="28985">
                  <c:v>1.7415489999999999E-7</c:v>
                </c:pt>
                <c:pt idx="28986">
                  <c:v>1.741612E-7</c:v>
                </c:pt>
                <c:pt idx="28987">
                  <c:v>1.741674E-7</c:v>
                </c:pt>
                <c:pt idx="28988">
                  <c:v>1.7417370000000001E-7</c:v>
                </c:pt>
                <c:pt idx="28989">
                  <c:v>1.741799E-7</c:v>
                </c:pt>
                <c:pt idx="28990">
                  <c:v>1.7418620000000001E-7</c:v>
                </c:pt>
                <c:pt idx="28991">
                  <c:v>1.741924E-7</c:v>
                </c:pt>
                <c:pt idx="28992">
                  <c:v>1.7419870000000001E-7</c:v>
                </c:pt>
                <c:pt idx="28993">
                  <c:v>1.742049E-7</c:v>
                </c:pt>
                <c:pt idx="28994">
                  <c:v>1.7421120000000001E-7</c:v>
                </c:pt>
                <c:pt idx="28995">
                  <c:v>1.742174E-7</c:v>
                </c:pt>
                <c:pt idx="28996">
                  <c:v>1.7422370000000001E-7</c:v>
                </c:pt>
                <c:pt idx="28997">
                  <c:v>1.742299E-7</c:v>
                </c:pt>
                <c:pt idx="28998">
                  <c:v>1.7423620000000001E-7</c:v>
                </c:pt>
                <c:pt idx="28999">
                  <c:v>1.742424E-7</c:v>
                </c:pt>
                <c:pt idx="29000">
                  <c:v>1.7424870000000001E-7</c:v>
                </c:pt>
                <c:pt idx="29001">
                  <c:v>1.742549E-7</c:v>
                </c:pt>
                <c:pt idx="29002">
                  <c:v>1.7426120000000001E-7</c:v>
                </c:pt>
                <c:pt idx="29003">
                  <c:v>1.742674E-7</c:v>
                </c:pt>
                <c:pt idx="29004">
                  <c:v>1.7427370000000001E-7</c:v>
                </c:pt>
                <c:pt idx="29005">
                  <c:v>1.742799E-7</c:v>
                </c:pt>
                <c:pt idx="29006">
                  <c:v>1.7428619999999999E-7</c:v>
                </c:pt>
                <c:pt idx="29007">
                  <c:v>1.742924E-7</c:v>
                </c:pt>
                <c:pt idx="29008">
                  <c:v>1.7429869999999999E-7</c:v>
                </c:pt>
                <c:pt idx="29009">
                  <c:v>1.7430490000000001E-7</c:v>
                </c:pt>
                <c:pt idx="29010">
                  <c:v>1.7431119999999999E-7</c:v>
                </c:pt>
                <c:pt idx="29011">
                  <c:v>1.7431740000000001E-7</c:v>
                </c:pt>
                <c:pt idx="29012">
                  <c:v>1.7432369999999999E-7</c:v>
                </c:pt>
                <c:pt idx="29013">
                  <c:v>1.7432990000000001E-7</c:v>
                </c:pt>
                <c:pt idx="29014">
                  <c:v>1.7433619999999999E-7</c:v>
                </c:pt>
                <c:pt idx="29015">
                  <c:v>1.7434240000000001E-7</c:v>
                </c:pt>
                <c:pt idx="29016">
                  <c:v>1.7434869999999999E-7</c:v>
                </c:pt>
                <c:pt idx="29017">
                  <c:v>1.7435490000000001E-7</c:v>
                </c:pt>
                <c:pt idx="29018">
                  <c:v>1.7436119999999999E-7</c:v>
                </c:pt>
                <c:pt idx="29019">
                  <c:v>1.7436740000000001E-7</c:v>
                </c:pt>
                <c:pt idx="29020">
                  <c:v>1.7437369999999999E-7</c:v>
                </c:pt>
                <c:pt idx="29021">
                  <c:v>1.7437990000000001E-7</c:v>
                </c:pt>
                <c:pt idx="29022">
                  <c:v>1.7438619999999999E-7</c:v>
                </c:pt>
                <c:pt idx="29023">
                  <c:v>1.7439240000000001E-7</c:v>
                </c:pt>
                <c:pt idx="29024">
                  <c:v>1.743987E-7</c:v>
                </c:pt>
                <c:pt idx="29025">
                  <c:v>1.7440489999999999E-7</c:v>
                </c:pt>
                <c:pt idx="29026">
                  <c:v>1.744112E-7</c:v>
                </c:pt>
                <c:pt idx="29027">
                  <c:v>1.7441739999999999E-7</c:v>
                </c:pt>
                <c:pt idx="29028">
                  <c:v>1.744237E-7</c:v>
                </c:pt>
                <c:pt idx="29029">
                  <c:v>1.7442989999999999E-7</c:v>
                </c:pt>
                <c:pt idx="29030">
                  <c:v>1.744362E-7</c:v>
                </c:pt>
                <c:pt idx="29031">
                  <c:v>1.7444239999999999E-7</c:v>
                </c:pt>
                <c:pt idx="29032">
                  <c:v>1.744487E-7</c:v>
                </c:pt>
                <c:pt idx="29033">
                  <c:v>1.7445489999999999E-7</c:v>
                </c:pt>
                <c:pt idx="29034">
                  <c:v>1.744612E-7</c:v>
                </c:pt>
                <c:pt idx="29035">
                  <c:v>1.7446739999999999E-7</c:v>
                </c:pt>
                <c:pt idx="29036">
                  <c:v>1.744737E-7</c:v>
                </c:pt>
                <c:pt idx="29037">
                  <c:v>1.7447989999999999E-7</c:v>
                </c:pt>
                <c:pt idx="29038">
                  <c:v>1.744862E-7</c:v>
                </c:pt>
                <c:pt idx="29039">
                  <c:v>1.7449239999999999E-7</c:v>
                </c:pt>
                <c:pt idx="29040">
                  <c:v>1.744987E-7</c:v>
                </c:pt>
                <c:pt idx="29041">
                  <c:v>1.7450489999999999E-7</c:v>
                </c:pt>
                <c:pt idx="29042">
                  <c:v>1.745112E-7</c:v>
                </c:pt>
                <c:pt idx="29043">
                  <c:v>1.745174E-7</c:v>
                </c:pt>
                <c:pt idx="29044">
                  <c:v>1.7452370000000001E-7</c:v>
                </c:pt>
                <c:pt idx="29045">
                  <c:v>1.745299E-7</c:v>
                </c:pt>
                <c:pt idx="29046">
                  <c:v>1.7453620000000001E-7</c:v>
                </c:pt>
                <c:pt idx="29047">
                  <c:v>1.745424E-7</c:v>
                </c:pt>
                <c:pt idx="29048">
                  <c:v>1.7454870000000001E-7</c:v>
                </c:pt>
                <c:pt idx="29049">
                  <c:v>1.745549E-7</c:v>
                </c:pt>
                <c:pt idx="29050">
                  <c:v>1.7456120000000001E-7</c:v>
                </c:pt>
                <c:pt idx="29051">
                  <c:v>1.745674E-7</c:v>
                </c:pt>
                <c:pt idx="29052">
                  <c:v>1.7457370000000001E-7</c:v>
                </c:pt>
                <c:pt idx="29053">
                  <c:v>1.745799E-7</c:v>
                </c:pt>
                <c:pt idx="29054">
                  <c:v>1.7458620000000001E-7</c:v>
                </c:pt>
                <c:pt idx="29055">
                  <c:v>1.745924E-7</c:v>
                </c:pt>
                <c:pt idx="29056">
                  <c:v>1.7459870000000001E-7</c:v>
                </c:pt>
                <c:pt idx="29057">
                  <c:v>1.746049E-7</c:v>
                </c:pt>
                <c:pt idx="29058">
                  <c:v>1.7461120000000001E-7</c:v>
                </c:pt>
                <c:pt idx="29059">
                  <c:v>1.746174E-7</c:v>
                </c:pt>
                <c:pt idx="29060">
                  <c:v>1.7462370000000001E-7</c:v>
                </c:pt>
                <c:pt idx="29061">
                  <c:v>1.746299E-7</c:v>
                </c:pt>
                <c:pt idx="29062">
                  <c:v>1.7463619999999999E-7</c:v>
                </c:pt>
                <c:pt idx="29063">
                  <c:v>1.746424E-7</c:v>
                </c:pt>
                <c:pt idx="29064">
                  <c:v>1.7464869999999999E-7</c:v>
                </c:pt>
                <c:pt idx="29065">
                  <c:v>1.7465490000000001E-7</c:v>
                </c:pt>
                <c:pt idx="29066">
                  <c:v>1.7466119999999999E-7</c:v>
                </c:pt>
                <c:pt idx="29067">
                  <c:v>1.7466740000000001E-7</c:v>
                </c:pt>
                <c:pt idx="29068">
                  <c:v>1.7467369999999999E-7</c:v>
                </c:pt>
                <c:pt idx="29069">
                  <c:v>1.7467990000000001E-7</c:v>
                </c:pt>
                <c:pt idx="29070">
                  <c:v>1.7468619999999999E-7</c:v>
                </c:pt>
                <c:pt idx="29071">
                  <c:v>1.7469240000000001E-7</c:v>
                </c:pt>
                <c:pt idx="29072">
                  <c:v>1.7469869999999999E-7</c:v>
                </c:pt>
                <c:pt idx="29073">
                  <c:v>1.7470490000000001E-7</c:v>
                </c:pt>
                <c:pt idx="29074">
                  <c:v>1.7471119999999999E-7</c:v>
                </c:pt>
                <c:pt idx="29075">
                  <c:v>1.7471740000000001E-7</c:v>
                </c:pt>
                <c:pt idx="29076">
                  <c:v>1.7472369999999999E-7</c:v>
                </c:pt>
                <c:pt idx="29077">
                  <c:v>1.7472990000000001E-7</c:v>
                </c:pt>
                <c:pt idx="29078">
                  <c:v>1.7473619999999999E-7</c:v>
                </c:pt>
                <c:pt idx="29079">
                  <c:v>1.7474240000000001E-7</c:v>
                </c:pt>
                <c:pt idx="29080">
                  <c:v>1.747487E-7</c:v>
                </c:pt>
                <c:pt idx="29081">
                  <c:v>1.7475489999999999E-7</c:v>
                </c:pt>
                <c:pt idx="29082">
                  <c:v>1.747612E-7</c:v>
                </c:pt>
                <c:pt idx="29083">
                  <c:v>1.7476739999999999E-7</c:v>
                </c:pt>
                <c:pt idx="29084">
                  <c:v>1.747737E-7</c:v>
                </c:pt>
                <c:pt idx="29085">
                  <c:v>1.7477989999999999E-7</c:v>
                </c:pt>
                <c:pt idx="29086">
                  <c:v>1.747862E-7</c:v>
                </c:pt>
                <c:pt idx="29087">
                  <c:v>1.7479239999999999E-7</c:v>
                </c:pt>
                <c:pt idx="29088">
                  <c:v>1.747987E-7</c:v>
                </c:pt>
                <c:pt idx="29089">
                  <c:v>1.7480489999999999E-7</c:v>
                </c:pt>
                <c:pt idx="29090">
                  <c:v>1.748112E-7</c:v>
                </c:pt>
                <c:pt idx="29091">
                  <c:v>1.7481739999999999E-7</c:v>
                </c:pt>
                <c:pt idx="29092">
                  <c:v>1.748237E-7</c:v>
                </c:pt>
                <c:pt idx="29093">
                  <c:v>1.7482989999999999E-7</c:v>
                </c:pt>
                <c:pt idx="29094">
                  <c:v>1.748362E-7</c:v>
                </c:pt>
                <c:pt idx="29095">
                  <c:v>1.7484239999999999E-7</c:v>
                </c:pt>
                <c:pt idx="29096">
                  <c:v>1.748487E-7</c:v>
                </c:pt>
                <c:pt idx="29097">
                  <c:v>1.7485489999999999E-7</c:v>
                </c:pt>
                <c:pt idx="29098">
                  <c:v>1.748612E-7</c:v>
                </c:pt>
                <c:pt idx="29099">
                  <c:v>1.748674E-7</c:v>
                </c:pt>
                <c:pt idx="29100">
                  <c:v>1.7487370000000001E-7</c:v>
                </c:pt>
                <c:pt idx="29101">
                  <c:v>1.748799E-7</c:v>
                </c:pt>
                <c:pt idx="29102">
                  <c:v>1.7488620000000001E-7</c:v>
                </c:pt>
                <c:pt idx="29103">
                  <c:v>1.748924E-7</c:v>
                </c:pt>
                <c:pt idx="29104">
                  <c:v>1.7489870000000001E-7</c:v>
                </c:pt>
                <c:pt idx="29105">
                  <c:v>1.749049E-7</c:v>
                </c:pt>
                <c:pt idx="29106">
                  <c:v>1.7491120000000001E-7</c:v>
                </c:pt>
                <c:pt idx="29107">
                  <c:v>1.749174E-7</c:v>
                </c:pt>
                <c:pt idx="29108">
                  <c:v>1.7492370000000001E-7</c:v>
                </c:pt>
                <c:pt idx="29109">
                  <c:v>1.749299E-7</c:v>
                </c:pt>
                <c:pt idx="29110">
                  <c:v>1.7493620000000001E-7</c:v>
                </c:pt>
                <c:pt idx="29111">
                  <c:v>1.749424E-7</c:v>
                </c:pt>
                <c:pt idx="29112">
                  <c:v>1.7494870000000001E-7</c:v>
                </c:pt>
                <c:pt idx="29113">
                  <c:v>1.749549E-7</c:v>
                </c:pt>
                <c:pt idx="29114">
                  <c:v>1.7496120000000001E-7</c:v>
                </c:pt>
                <c:pt idx="29115">
                  <c:v>1.749674E-7</c:v>
                </c:pt>
                <c:pt idx="29116">
                  <c:v>1.7497370000000001E-7</c:v>
                </c:pt>
                <c:pt idx="29117">
                  <c:v>1.749799E-7</c:v>
                </c:pt>
                <c:pt idx="29118">
                  <c:v>1.7498619999999999E-7</c:v>
                </c:pt>
                <c:pt idx="29119">
                  <c:v>1.749924E-7</c:v>
                </c:pt>
                <c:pt idx="29120">
                  <c:v>1.7499869999999999E-7</c:v>
                </c:pt>
                <c:pt idx="29121">
                  <c:v>1.7500490000000001E-7</c:v>
                </c:pt>
                <c:pt idx="29122">
                  <c:v>1.7501119999999999E-7</c:v>
                </c:pt>
                <c:pt idx="29123">
                  <c:v>1.7501740000000001E-7</c:v>
                </c:pt>
                <c:pt idx="29124">
                  <c:v>1.7502369999999999E-7</c:v>
                </c:pt>
                <c:pt idx="29125">
                  <c:v>1.7502990000000001E-7</c:v>
                </c:pt>
                <c:pt idx="29126">
                  <c:v>1.7503619999999999E-7</c:v>
                </c:pt>
                <c:pt idx="29127">
                  <c:v>1.7504240000000001E-7</c:v>
                </c:pt>
                <c:pt idx="29128">
                  <c:v>1.7504869999999999E-7</c:v>
                </c:pt>
                <c:pt idx="29129">
                  <c:v>1.7505490000000001E-7</c:v>
                </c:pt>
                <c:pt idx="29130">
                  <c:v>1.7506119999999999E-7</c:v>
                </c:pt>
                <c:pt idx="29131">
                  <c:v>1.7506740000000001E-7</c:v>
                </c:pt>
                <c:pt idx="29132">
                  <c:v>1.7507369999999999E-7</c:v>
                </c:pt>
                <c:pt idx="29133">
                  <c:v>1.7507990000000001E-7</c:v>
                </c:pt>
                <c:pt idx="29134">
                  <c:v>1.7508619999999999E-7</c:v>
                </c:pt>
                <c:pt idx="29135">
                  <c:v>1.7509240000000001E-7</c:v>
                </c:pt>
                <c:pt idx="29136">
                  <c:v>1.750987E-7</c:v>
                </c:pt>
                <c:pt idx="29137">
                  <c:v>1.7510490000000001E-7</c:v>
                </c:pt>
                <c:pt idx="29138">
                  <c:v>1.751112E-7</c:v>
                </c:pt>
                <c:pt idx="29139">
                  <c:v>1.7511739999999999E-7</c:v>
                </c:pt>
                <c:pt idx="29140">
                  <c:v>1.751237E-7</c:v>
                </c:pt>
                <c:pt idx="29141">
                  <c:v>1.7512989999999999E-7</c:v>
                </c:pt>
                <c:pt idx="29142">
                  <c:v>1.751362E-7</c:v>
                </c:pt>
                <c:pt idx="29143">
                  <c:v>1.7514239999999999E-7</c:v>
                </c:pt>
                <c:pt idx="29144">
                  <c:v>1.751487E-7</c:v>
                </c:pt>
                <c:pt idx="29145">
                  <c:v>1.7515489999999999E-7</c:v>
                </c:pt>
                <c:pt idx="29146">
                  <c:v>1.751612E-7</c:v>
                </c:pt>
                <c:pt idx="29147">
                  <c:v>1.7516739999999999E-7</c:v>
                </c:pt>
                <c:pt idx="29148">
                  <c:v>1.751737E-7</c:v>
                </c:pt>
                <c:pt idx="29149">
                  <c:v>1.7517989999999999E-7</c:v>
                </c:pt>
                <c:pt idx="29150">
                  <c:v>1.751862E-7</c:v>
                </c:pt>
                <c:pt idx="29151">
                  <c:v>1.7519239999999999E-7</c:v>
                </c:pt>
                <c:pt idx="29152">
                  <c:v>1.751987E-7</c:v>
                </c:pt>
                <c:pt idx="29153">
                  <c:v>1.7520489999999999E-7</c:v>
                </c:pt>
                <c:pt idx="29154">
                  <c:v>1.752112E-7</c:v>
                </c:pt>
                <c:pt idx="29155">
                  <c:v>1.752174E-7</c:v>
                </c:pt>
                <c:pt idx="29156">
                  <c:v>1.752237E-7</c:v>
                </c:pt>
                <c:pt idx="29157">
                  <c:v>1.752299E-7</c:v>
                </c:pt>
                <c:pt idx="29158">
                  <c:v>1.7523620000000001E-7</c:v>
                </c:pt>
                <c:pt idx="29159">
                  <c:v>1.752424E-7</c:v>
                </c:pt>
                <c:pt idx="29160">
                  <c:v>1.7524870000000001E-7</c:v>
                </c:pt>
                <c:pt idx="29161">
                  <c:v>1.752549E-7</c:v>
                </c:pt>
                <c:pt idx="29162">
                  <c:v>1.7526120000000001E-7</c:v>
                </c:pt>
                <c:pt idx="29163">
                  <c:v>1.752674E-7</c:v>
                </c:pt>
                <c:pt idx="29164">
                  <c:v>1.7527370000000001E-7</c:v>
                </c:pt>
                <c:pt idx="29165">
                  <c:v>1.752799E-7</c:v>
                </c:pt>
                <c:pt idx="29166">
                  <c:v>1.7528620000000001E-7</c:v>
                </c:pt>
                <c:pt idx="29167">
                  <c:v>1.752924E-7</c:v>
                </c:pt>
                <c:pt idx="29168">
                  <c:v>1.7529870000000001E-7</c:v>
                </c:pt>
                <c:pt idx="29169">
                  <c:v>1.753049E-7</c:v>
                </c:pt>
                <c:pt idx="29170">
                  <c:v>1.7531120000000001E-7</c:v>
                </c:pt>
                <c:pt idx="29171">
                  <c:v>1.753174E-7</c:v>
                </c:pt>
                <c:pt idx="29172">
                  <c:v>1.7532370000000001E-7</c:v>
                </c:pt>
                <c:pt idx="29173">
                  <c:v>1.753299E-7</c:v>
                </c:pt>
                <c:pt idx="29174">
                  <c:v>1.7533619999999999E-7</c:v>
                </c:pt>
                <c:pt idx="29175">
                  <c:v>1.753424E-7</c:v>
                </c:pt>
                <c:pt idx="29176">
                  <c:v>1.7534869999999999E-7</c:v>
                </c:pt>
                <c:pt idx="29177">
                  <c:v>1.7535490000000001E-7</c:v>
                </c:pt>
                <c:pt idx="29178">
                  <c:v>1.7536119999999999E-7</c:v>
                </c:pt>
                <c:pt idx="29179">
                  <c:v>1.7536740000000001E-7</c:v>
                </c:pt>
                <c:pt idx="29180">
                  <c:v>1.7537369999999999E-7</c:v>
                </c:pt>
                <c:pt idx="29181">
                  <c:v>1.7537990000000001E-7</c:v>
                </c:pt>
                <c:pt idx="29182">
                  <c:v>1.7538619999999999E-7</c:v>
                </c:pt>
                <c:pt idx="29183">
                  <c:v>1.7539240000000001E-7</c:v>
                </c:pt>
                <c:pt idx="29184">
                  <c:v>1.7539869999999999E-7</c:v>
                </c:pt>
                <c:pt idx="29185">
                  <c:v>1.7540490000000001E-7</c:v>
                </c:pt>
                <c:pt idx="29186">
                  <c:v>1.7541119999999999E-7</c:v>
                </c:pt>
                <c:pt idx="29187">
                  <c:v>1.7541740000000001E-7</c:v>
                </c:pt>
                <c:pt idx="29188">
                  <c:v>1.7542369999999999E-7</c:v>
                </c:pt>
                <c:pt idx="29189">
                  <c:v>1.7542990000000001E-7</c:v>
                </c:pt>
                <c:pt idx="29190">
                  <c:v>1.7543619999999999E-7</c:v>
                </c:pt>
                <c:pt idx="29191">
                  <c:v>1.7544240000000001E-7</c:v>
                </c:pt>
                <c:pt idx="29192">
                  <c:v>1.754487E-7</c:v>
                </c:pt>
                <c:pt idx="29193">
                  <c:v>1.7545490000000001E-7</c:v>
                </c:pt>
                <c:pt idx="29194">
                  <c:v>1.754612E-7</c:v>
                </c:pt>
                <c:pt idx="29195">
                  <c:v>1.7546739999999999E-7</c:v>
                </c:pt>
                <c:pt idx="29196">
                  <c:v>1.754737E-7</c:v>
                </c:pt>
                <c:pt idx="29197">
                  <c:v>1.7547989999999999E-7</c:v>
                </c:pt>
                <c:pt idx="29198">
                  <c:v>1.754862E-7</c:v>
                </c:pt>
                <c:pt idx="29199">
                  <c:v>1.7549239999999999E-7</c:v>
                </c:pt>
                <c:pt idx="29200">
                  <c:v>1.754987E-7</c:v>
                </c:pt>
                <c:pt idx="29201">
                  <c:v>1.7550489999999999E-7</c:v>
                </c:pt>
                <c:pt idx="29202">
                  <c:v>1.755112E-7</c:v>
                </c:pt>
                <c:pt idx="29203">
                  <c:v>1.7551739999999999E-7</c:v>
                </c:pt>
                <c:pt idx="29204">
                  <c:v>1.755237E-7</c:v>
                </c:pt>
                <c:pt idx="29205">
                  <c:v>1.7552989999999999E-7</c:v>
                </c:pt>
                <c:pt idx="29206">
                  <c:v>1.755362E-7</c:v>
                </c:pt>
                <c:pt idx="29207">
                  <c:v>1.7554239999999999E-7</c:v>
                </c:pt>
                <c:pt idx="29208">
                  <c:v>1.755487E-7</c:v>
                </c:pt>
                <c:pt idx="29209">
                  <c:v>1.7555489999999999E-7</c:v>
                </c:pt>
                <c:pt idx="29210">
                  <c:v>1.755612E-7</c:v>
                </c:pt>
                <c:pt idx="29211">
                  <c:v>1.7556739999999999E-7</c:v>
                </c:pt>
                <c:pt idx="29212">
                  <c:v>1.755737E-7</c:v>
                </c:pt>
                <c:pt idx="29213">
                  <c:v>1.755799E-7</c:v>
                </c:pt>
                <c:pt idx="29214">
                  <c:v>1.7558620000000001E-7</c:v>
                </c:pt>
                <c:pt idx="29215">
                  <c:v>1.755924E-7</c:v>
                </c:pt>
                <c:pt idx="29216">
                  <c:v>1.7559870000000001E-7</c:v>
                </c:pt>
                <c:pt idx="29217">
                  <c:v>1.756049E-7</c:v>
                </c:pt>
                <c:pt idx="29218">
                  <c:v>1.7561120000000001E-7</c:v>
                </c:pt>
                <c:pt idx="29219">
                  <c:v>1.756174E-7</c:v>
                </c:pt>
                <c:pt idx="29220">
                  <c:v>1.7562370000000001E-7</c:v>
                </c:pt>
                <c:pt idx="29221">
                  <c:v>1.756299E-7</c:v>
                </c:pt>
                <c:pt idx="29222">
                  <c:v>1.7563620000000001E-7</c:v>
                </c:pt>
                <c:pt idx="29223">
                  <c:v>1.756424E-7</c:v>
                </c:pt>
                <c:pt idx="29224">
                  <c:v>1.7564870000000001E-7</c:v>
                </c:pt>
                <c:pt idx="29225">
                  <c:v>1.756549E-7</c:v>
                </c:pt>
                <c:pt idx="29226">
                  <c:v>1.7566120000000001E-7</c:v>
                </c:pt>
                <c:pt idx="29227">
                  <c:v>1.756674E-7</c:v>
                </c:pt>
                <c:pt idx="29228">
                  <c:v>1.7567370000000001E-7</c:v>
                </c:pt>
                <c:pt idx="29229">
                  <c:v>1.756799E-7</c:v>
                </c:pt>
                <c:pt idx="29230">
                  <c:v>1.7568620000000001E-7</c:v>
                </c:pt>
                <c:pt idx="29231">
                  <c:v>1.756924E-7</c:v>
                </c:pt>
                <c:pt idx="29232">
                  <c:v>1.7569869999999999E-7</c:v>
                </c:pt>
                <c:pt idx="29233">
                  <c:v>1.7570490000000001E-7</c:v>
                </c:pt>
                <c:pt idx="29234">
                  <c:v>1.7571119999999999E-7</c:v>
                </c:pt>
                <c:pt idx="29235">
                  <c:v>1.7571740000000001E-7</c:v>
                </c:pt>
                <c:pt idx="29236">
                  <c:v>1.7572369999999999E-7</c:v>
                </c:pt>
                <c:pt idx="29237">
                  <c:v>1.7572990000000001E-7</c:v>
                </c:pt>
                <c:pt idx="29238">
                  <c:v>1.7573619999999999E-7</c:v>
                </c:pt>
                <c:pt idx="29239">
                  <c:v>1.7574240000000001E-7</c:v>
                </c:pt>
                <c:pt idx="29240">
                  <c:v>1.7574869999999999E-7</c:v>
                </c:pt>
                <c:pt idx="29241">
                  <c:v>1.7575490000000001E-7</c:v>
                </c:pt>
                <c:pt idx="29242">
                  <c:v>1.7576119999999999E-7</c:v>
                </c:pt>
                <c:pt idx="29243">
                  <c:v>1.7576740000000001E-7</c:v>
                </c:pt>
                <c:pt idx="29244">
                  <c:v>1.7577369999999999E-7</c:v>
                </c:pt>
                <c:pt idx="29245">
                  <c:v>1.7577990000000001E-7</c:v>
                </c:pt>
                <c:pt idx="29246">
                  <c:v>1.7578619999999999E-7</c:v>
                </c:pt>
                <c:pt idx="29247">
                  <c:v>1.7579240000000001E-7</c:v>
                </c:pt>
                <c:pt idx="29248">
                  <c:v>1.757987E-7</c:v>
                </c:pt>
                <c:pt idx="29249">
                  <c:v>1.7580490000000001E-7</c:v>
                </c:pt>
                <c:pt idx="29250">
                  <c:v>1.758112E-7</c:v>
                </c:pt>
                <c:pt idx="29251">
                  <c:v>1.7581739999999999E-7</c:v>
                </c:pt>
                <c:pt idx="29252">
                  <c:v>1.758237E-7</c:v>
                </c:pt>
                <c:pt idx="29253">
                  <c:v>1.7582989999999999E-7</c:v>
                </c:pt>
                <c:pt idx="29254">
                  <c:v>1.758362E-7</c:v>
                </c:pt>
                <c:pt idx="29255">
                  <c:v>1.7584239999999999E-7</c:v>
                </c:pt>
                <c:pt idx="29256">
                  <c:v>1.758487E-7</c:v>
                </c:pt>
                <c:pt idx="29257">
                  <c:v>1.7585489999999999E-7</c:v>
                </c:pt>
                <c:pt idx="29258">
                  <c:v>1.758612E-7</c:v>
                </c:pt>
                <c:pt idx="29259">
                  <c:v>1.7586739999999999E-7</c:v>
                </c:pt>
                <c:pt idx="29260">
                  <c:v>1.758737E-7</c:v>
                </c:pt>
                <c:pt idx="29261">
                  <c:v>1.7587989999999999E-7</c:v>
                </c:pt>
                <c:pt idx="29262">
                  <c:v>1.758862E-7</c:v>
                </c:pt>
                <c:pt idx="29263">
                  <c:v>1.7589239999999999E-7</c:v>
                </c:pt>
                <c:pt idx="29264">
                  <c:v>1.758987E-7</c:v>
                </c:pt>
                <c:pt idx="29265">
                  <c:v>1.7590489999999999E-7</c:v>
                </c:pt>
                <c:pt idx="29266">
                  <c:v>1.759112E-7</c:v>
                </c:pt>
                <c:pt idx="29267">
                  <c:v>1.7591739999999999E-7</c:v>
                </c:pt>
                <c:pt idx="29268">
                  <c:v>1.759237E-7</c:v>
                </c:pt>
                <c:pt idx="29269">
                  <c:v>1.759299E-7</c:v>
                </c:pt>
                <c:pt idx="29270">
                  <c:v>1.7593620000000001E-7</c:v>
                </c:pt>
                <c:pt idx="29271">
                  <c:v>1.759424E-7</c:v>
                </c:pt>
                <c:pt idx="29272">
                  <c:v>1.7594870000000001E-7</c:v>
                </c:pt>
                <c:pt idx="29273">
                  <c:v>1.759549E-7</c:v>
                </c:pt>
                <c:pt idx="29274">
                  <c:v>1.7596120000000001E-7</c:v>
                </c:pt>
                <c:pt idx="29275">
                  <c:v>1.759674E-7</c:v>
                </c:pt>
                <c:pt idx="29276">
                  <c:v>1.7597370000000001E-7</c:v>
                </c:pt>
                <c:pt idx="29277">
                  <c:v>1.759799E-7</c:v>
                </c:pt>
                <c:pt idx="29278">
                  <c:v>1.7598620000000001E-7</c:v>
                </c:pt>
                <c:pt idx="29279">
                  <c:v>1.759924E-7</c:v>
                </c:pt>
                <c:pt idx="29280">
                  <c:v>1.7599870000000001E-7</c:v>
                </c:pt>
                <c:pt idx="29281">
                  <c:v>1.760049E-7</c:v>
                </c:pt>
                <c:pt idx="29282">
                  <c:v>1.7601120000000001E-7</c:v>
                </c:pt>
                <c:pt idx="29283">
                  <c:v>1.760174E-7</c:v>
                </c:pt>
                <c:pt idx="29284">
                  <c:v>1.7602370000000001E-7</c:v>
                </c:pt>
                <c:pt idx="29285">
                  <c:v>1.760299E-7</c:v>
                </c:pt>
                <c:pt idx="29286">
                  <c:v>1.7603620000000001E-7</c:v>
                </c:pt>
                <c:pt idx="29287">
                  <c:v>1.760424E-7</c:v>
                </c:pt>
                <c:pt idx="29288">
                  <c:v>1.7604869999999999E-7</c:v>
                </c:pt>
                <c:pt idx="29289">
                  <c:v>1.7605490000000001E-7</c:v>
                </c:pt>
                <c:pt idx="29290">
                  <c:v>1.7606119999999999E-7</c:v>
                </c:pt>
                <c:pt idx="29291">
                  <c:v>1.7606740000000001E-7</c:v>
                </c:pt>
                <c:pt idx="29292">
                  <c:v>1.7607369999999999E-7</c:v>
                </c:pt>
                <c:pt idx="29293">
                  <c:v>1.7607990000000001E-7</c:v>
                </c:pt>
                <c:pt idx="29294">
                  <c:v>1.7608619999999999E-7</c:v>
                </c:pt>
                <c:pt idx="29295">
                  <c:v>1.7609240000000001E-7</c:v>
                </c:pt>
                <c:pt idx="29296">
                  <c:v>1.7609869999999999E-7</c:v>
                </c:pt>
                <c:pt idx="29297">
                  <c:v>1.7610490000000001E-7</c:v>
                </c:pt>
                <c:pt idx="29298">
                  <c:v>1.7611119999999999E-7</c:v>
                </c:pt>
                <c:pt idx="29299">
                  <c:v>1.7611740000000001E-7</c:v>
                </c:pt>
                <c:pt idx="29300">
                  <c:v>1.7612369999999999E-7</c:v>
                </c:pt>
                <c:pt idx="29301">
                  <c:v>1.7612990000000001E-7</c:v>
                </c:pt>
                <c:pt idx="29302">
                  <c:v>1.7613619999999999E-7</c:v>
                </c:pt>
                <c:pt idx="29303">
                  <c:v>1.7614240000000001E-7</c:v>
                </c:pt>
                <c:pt idx="29304">
                  <c:v>1.7614869999999999E-7</c:v>
                </c:pt>
                <c:pt idx="29305">
                  <c:v>1.7615490000000001E-7</c:v>
                </c:pt>
                <c:pt idx="29306">
                  <c:v>1.761612E-7</c:v>
                </c:pt>
                <c:pt idx="29307">
                  <c:v>1.7616739999999999E-7</c:v>
                </c:pt>
                <c:pt idx="29308">
                  <c:v>1.761737E-7</c:v>
                </c:pt>
                <c:pt idx="29309">
                  <c:v>1.7617989999999999E-7</c:v>
                </c:pt>
                <c:pt idx="29310">
                  <c:v>1.761862E-7</c:v>
                </c:pt>
                <c:pt idx="29311">
                  <c:v>1.7619239999999999E-7</c:v>
                </c:pt>
                <c:pt idx="29312">
                  <c:v>1.761987E-7</c:v>
                </c:pt>
                <c:pt idx="29313">
                  <c:v>1.7620489999999999E-7</c:v>
                </c:pt>
                <c:pt idx="29314">
                  <c:v>1.762112E-7</c:v>
                </c:pt>
                <c:pt idx="29315">
                  <c:v>1.7621739999999999E-7</c:v>
                </c:pt>
                <c:pt idx="29316">
                  <c:v>1.762237E-7</c:v>
                </c:pt>
                <c:pt idx="29317">
                  <c:v>1.7622989999999999E-7</c:v>
                </c:pt>
                <c:pt idx="29318">
                  <c:v>1.762362E-7</c:v>
                </c:pt>
                <c:pt idx="29319">
                  <c:v>1.7624239999999999E-7</c:v>
                </c:pt>
                <c:pt idx="29320">
                  <c:v>1.762487E-7</c:v>
                </c:pt>
                <c:pt idx="29321">
                  <c:v>1.7625489999999999E-7</c:v>
                </c:pt>
                <c:pt idx="29322">
                  <c:v>1.762612E-7</c:v>
                </c:pt>
                <c:pt idx="29323">
                  <c:v>1.7626739999999999E-7</c:v>
                </c:pt>
                <c:pt idx="29324">
                  <c:v>1.762737E-7</c:v>
                </c:pt>
                <c:pt idx="29325">
                  <c:v>1.762799E-7</c:v>
                </c:pt>
                <c:pt idx="29326">
                  <c:v>1.7628620000000001E-7</c:v>
                </c:pt>
                <c:pt idx="29327">
                  <c:v>1.762924E-7</c:v>
                </c:pt>
                <c:pt idx="29328">
                  <c:v>1.7629870000000001E-7</c:v>
                </c:pt>
                <c:pt idx="29329">
                  <c:v>1.763049E-7</c:v>
                </c:pt>
                <c:pt idx="29330">
                  <c:v>1.7631120000000001E-7</c:v>
                </c:pt>
                <c:pt idx="29331">
                  <c:v>1.763174E-7</c:v>
                </c:pt>
                <c:pt idx="29332">
                  <c:v>1.7632370000000001E-7</c:v>
                </c:pt>
                <c:pt idx="29333">
                  <c:v>1.763299E-7</c:v>
                </c:pt>
                <c:pt idx="29334">
                  <c:v>1.7633620000000001E-7</c:v>
                </c:pt>
                <c:pt idx="29335">
                  <c:v>1.763424E-7</c:v>
                </c:pt>
                <c:pt idx="29336">
                  <c:v>1.7634870000000001E-7</c:v>
                </c:pt>
                <c:pt idx="29337">
                  <c:v>1.763549E-7</c:v>
                </c:pt>
                <c:pt idx="29338">
                  <c:v>1.7636120000000001E-7</c:v>
                </c:pt>
                <c:pt idx="29339">
                  <c:v>1.763674E-7</c:v>
                </c:pt>
                <c:pt idx="29340">
                  <c:v>1.7637370000000001E-7</c:v>
                </c:pt>
                <c:pt idx="29341">
                  <c:v>1.763799E-7</c:v>
                </c:pt>
                <c:pt idx="29342">
                  <c:v>1.7638620000000001E-7</c:v>
                </c:pt>
                <c:pt idx="29343">
                  <c:v>1.763924E-7</c:v>
                </c:pt>
                <c:pt idx="29344">
                  <c:v>1.7639869999999999E-7</c:v>
                </c:pt>
                <c:pt idx="29345">
                  <c:v>1.764049E-7</c:v>
                </c:pt>
                <c:pt idx="29346">
                  <c:v>1.7641119999999999E-7</c:v>
                </c:pt>
                <c:pt idx="29347">
                  <c:v>1.7641740000000001E-7</c:v>
                </c:pt>
                <c:pt idx="29348">
                  <c:v>1.7642369999999999E-7</c:v>
                </c:pt>
                <c:pt idx="29349">
                  <c:v>1.7642990000000001E-7</c:v>
                </c:pt>
                <c:pt idx="29350">
                  <c:v>1.7643619999999999E-7</c:v>
                </c:pt>
                <c:pt idx="29351">
                  <c:v>1.7644240000000001E-7</c:v>
                </c:pt>
                <c:pt idx="29352">
                  <c:v>1.7644869999999999E-7</c:v>
                </c:pt>
                <c:pt idx="29353">
                  <c:v>1.7645490000000001E-7</c:v>
                </c:pt>
                <c:pt idx="29354">
                  <c:v>1.7646119999999999E-7</c:v>
                </c:pt>
                <c:pt idx="29355">
                  <c:v>1.7646740000000001E-7</c:v>
                </c:pt>
                <c:pt idx="29356">
                  <c:v>1.7647369999999999E-7</c:v>
                </c:pt>
                <c:pt idx="29357">
                  <c:v>1.7647990000000001E-7</c:v>
                </c:pt>
                <c:pt idx="29358">
                  <c:v>1.7648619999999999E-7</c:v>
                </c:pt>
                <c:pt idx="29359">
                  <c:v>1.7649240000000001E-7</c:v>
                </c:pt>
                <c:pt idx="29360">
                  <c:v>1.7649869999999999E-7</c:v>
                </c:pt>
                <c:pt idx="29361">
                  <c:v>1.7650490000000001E-7</c:v>
                </c:pt>
                <c:pt idx="29362">
                  <c:v>1.765112E-7</c:v>
                </c:pt>
                <c:pt idx="29363">
                  <c:v>1.7651739999999999E-7</c:v>
                </c:pt>
                <c:pt idx="29364">
                  <c:v>1.765237E-7</c:v>
                </c:pt>
                <c:pt idx="29365">
                  <c:v>1.7652989999999999E-7</c:v>
                </c:pt>
                <c:pt idx="29366">
                  <c:v>1.765362E-7</c:v>
                </c:pt>
                <c:pt idx="29367">
                  <c:v>1.7654239999999999E-7</c:v>
                </c:pt>
                <c:pt idx="29368">
                  <c:v>1.765487E-7</c:v>
                </c:pt>
                <c:pt idx="29369">
                  <c:v>1.7655489999999999E-7</c:v>
                </c:pt>
                <c:pt idx="29370">
                  <c:v>1.765612E-7</c:v>
                </c:pt>
                <c:pt idx="29371">
                  <c:v>1.7656739999999999E-7</c:v>
                </c:pt>
                <c:pt idx="29372">
                  <c:v>1.765737E-7</c:v>
                </c:pt>
                <c:pt idx="29373">
                  <c:v>1.7657989999999999E-7</c:v>
                </c:pt>
                <c:pt idx="29374">
                  <c:v>1.765862E-7</c:v>
                </c:pt>
                <c:pt idx="29375">
                  <c:v>1.7659239999999999E-7</c:v>
                </c:pt>
                <c:pt idx="29376">
                  <c:v>1.765987E-7</c:v>
                </c:pt>
                <c:pt idx="29377">
                  <c:v>1.7660489999999999E-7</c:v>
                </c:pt>
                <c:pt idx="29378">
                  <c:v>1.766112E-7</c:v>
                </c:pt>
                <c:pt idx="29379">
                  <c:v>1.7661739999999999E-7</c:v>
                </c:pt>
                <c:pt idx="29380">
                  <c:v>1.766237E-7</c:v>
                </c:pt>
                <c:pt idx="29381">
                  <c:v>1.766299E-7</c:v>
                </c:pt>
                <c:pt idx="29382">
                  <c:v>1.7663620000000001E-7</c:v>
                </c:pt>
                <c:pt idx="29383">
                  <c:v>1.766424E-7</c:v>
                </c:pt>
                <c:pt idx="29384">
                  <c:v>1.7664870000000001E-7</c:v>
                </c:pt>
                <c:pt idx="29385">
                  <c:v>1.766549E-7</c:v>
                </c:pt>
                <c:pt idx="29386">
                  <c:v>1.7666120000000001E-7</c:v>
                </c:pt>
                <c:pt idx="29387">
                  <c:v>1.766674E-7</c:v>
                </c:pt>
                <c:pt idx="29388">
                  <c:v>1.7667370000000001E-7</c:v>
                </c:pt>
                <c:pt idx="29389">
                  <c:v>1.766799E-7</c:v>
                </c:pt>
                <c:pt idx="29390">
                  <c:v>1.7668620000000001E-7</c:v>
                </c:pt>
                <c:pt idx="29391">
                  <c:v>1.766924E-7</c:v>
                </c:pt>
                <c:pt idx="29392">
                  <c:v>1.7669870000000001E-7</c:v>
                </c:pt>
                <c:pt idx="29393">
                  <c:v>1.767049E-7</c:v>
                </c:pt>
                <c:pt idx="29394">
                  <c:v>1.7671120000000001E-7</c:v>
                </c:pt>
                <c:pt idx="29395">
                  <c:v>1.767174E-7</c:v>
                </c:pt>
                <c:pt idx="29396">
                  <c:v>1.7672370000000001E-7</c:v>
                </c:pt>
                <c:pt idx="29397">
                  <c:v>1.767299E-7</c:v>
                </c:pt>
                <c:pt idx="29398">
                  <c:v>1.7673620000000001E-7</c:v>
                </c:pt>
                <c:pt idx="29399">
                  <c:v>1.767424E-7</c:v>
                </c:pt>
                <c:pt idx="29400">
                  <c:v>1.7674869999999999E-7</c:v>
                </c:pt>
                <c:pt idx="29401">
                  <c:v>1.767549E-7</c:v>
                </c:pt>
                <c:pt idx="29402">
                  <c:v>1.7676119999999999E-7</c:v>
                </c:pt>
                <c:pt idx="29403">
                  <c:v>1.7676740000000001E-7</c:v>
                </c:pt>
                <c:pt idx="29404">
                  <c:v>1.7677369999999999E-7</c:v>
                </c:pt>
                <c:pt idx="29405">
                  <c:v>1.7677990000000001E-7</c:v>
                </c:pt>
                <c:pt idx="29406">
                  <c:v>1.7678619999999999E-7</c:v>
                </c:pt>
                <c:pt idx="29407">
                  <c:v>1.7679240000000001E-7</c:v>
                </c:pt>
                <c:pt idx="29408">
                  <c:v>1.7679869999999999E-7</c:v>
                </c:pt>
                <c:pt idx="29409">
                  <c:v>1.7680490000000001E-7</c:v>
                </c:pt>
                <c:pt idx="29410">
                  <c:v>1.7681119999999999E-7</c:v>
                </c:pt>
                <c:pt idx="29411">
                  <c:v>1.7681740000000001E-7</c:v>
                </c:pt>
                <c:pt idx="29412">
                  <c:v>1.7682369999999999E-7</c:v>
                </c:pt>
                <c:pt idx="29413">
                  <c:v>1.7682990000000001E-7</c:v>
                </c:pt>
                <c:pt idx="29414">
                  <c:v>1.7683619999999999E-7</c:v>
                </c:pt>
                <c:pt idx="29415">
                  <c:v>1.7684240000000001E-7</c:v>
                </c:pt>
                <c:pt idx="29416">
                  <c:v>1.7684869999999999E-7</c:v>
                </c:pt>
                <c:pt idx="29417">
                  <c:v>1.7685490000000001E-7</c:v>
                </c:pt>
                <c:pt idx="29418">
                  <c:v>1.768612E-7</c:v>
                </c:pt>
                <c:pt idx="29419">
                  <c:v>1.7686740000000001E-7</c:v>
                </c:pt>
                <c:pt idx="29420">
                  <c:v>1.768737E-7</c:v>
                </c:pt>
                <c:pt idx="29421">
                  <c:v>1.7687989999999999E-7</c:v>
                </c:pt>
                <c:pt idx="29422">
                  <c:v>1.768862E-7</c:v>
                </c:pt>
                <c:pt idx="29423">
                  <c:v>1.7689239999999999E-7</c:v>
                </c:pt>
                <c:pt idx="29424">
                  <c:v>1.768987E-7</c:v>
                </c:pt>
                <c:pt idx="29425">
                  <c:v>1.7690489999999999E-7</c:v>
                </c:pt>
                <c:pt idx="29426">
                  <c:v>1.769112E-7</c:v>
                </c:pt>
                <c:pt idx="29427">
                  <c:v>1.7691739999999999E-7</c:v>
                </c:pt>
                <c:pt idx="29428">
                  <c:v>1.769237E-7</c:v>
                </c:pt>
                <c:pt idx="29429">
                  <c:v>1.7692989999999999E-7</c:v>
                </c:pt>
                <c:pt idx="29430">
                  <c:v>1.769362E-7</c:v>
                </c:pt>
                <c:pt idx="29431">
                  <c:v>1.7694239999999999E-7</c:v>
                </c:pt>
                <c:pt idx="29432">
                  <c:v>1.769487E-7</c:v>
                </c:pt>
                <c:pt idx="29433">
                  <c:v>1.7695489999999999E-7</c:v>
                </c:pt>
                <c:pt idx="29434">
                  <c:v>1.769612E-7</c:v>
                </c:pt>
                <c:pt idx="29435">
                  <c:v>1.7696739999999999E-7</c:v>
                </c:pt>
                <c:pt idx="29436">
                  <c:v>1.769737E-7</c:v>
                </c:pt>
                <c:pt idx="29437">
                  <c:v>1.769799E-7</c:v>
                </c:pt>
                <c:pt idx="29438">
                  <c:v>1.769862E-7</c:v>
                </c:pt>
                <c:pt idx="29439">
                  <c:v>1.769924E-7</c:v>
                </c:pt>
                <c:pt idx="29440">
                  <c:v>1.7699870000000001E-7</c:v>
                </c:pt>
                <c:pt idx="29441">
                  <c:v>1.770049E-7</c:v>
                </c:pt>
                <c:pt idx="29442">
                  <c:v>1.7701120000000001E-7</c:v>
                </c:pt>
                <c:pt idx="29443">
                  <c:v>1.770174E-7</c:v>
                </c:pt>
                <c:pt idx="29444">
                  <c:v>1.7702370000000001E-7</c:v>
                </c:pt>
                <c:pt idx="29445">
                  <c:v>1.770299E-7</c:v>
                </c:pt>
                <c:pt idx="29446">
                  <c:v>1.7703620000000001E-7</c:v>
                </c:pt>
                <c:pt idx="29447">
                  <c:v>1.770424E-7</c:v>
                </c:pt>
                <c:pt idx="29448">
                  <c:v>1.7704870000000001E-7</c:v>
                </c:pt>
                <c:pt idx="29449">
                  <c:v>1.770549E-7</c:v>
                </c:pt>
                <c:pt idx="29450">
                  <c:v>1.7706120000000001E-7</c:v>
                </c:pt>
                <c:pt idx="29451">
                  <c:v>1.770674E-7</c:v>
                </c:pt>
                <c:pt idx="29452">
                  <c:v>1.7707370000000001E-7</c:v>
                </c:pt>
                <c:pt idx="29453">
                  <c:v>1.770799E-7</c:v>
                </c:pt>
                <c:pt idx="29454">
                  <c:v>1.7708620000000001E-7</c:v>
                </c:pt>
                <c:pt idx="29455">
                  <c:v>1.770924E-7</c:v>
                </c:pt>
                <c:pt idx="29456">
                  <c:v>1.7709869999999999E-7</c:v>
                </c:pt>
                <c:pt idx="29457">
                  <c:v>1.771049E-7</c:v>
                </c:pt>
                <c:pt idx="29458">
                  <c:v>1.7711119999999999E-7</c:v>
                </c:pt>
                <c:pt idx="29459">
                  <c:v>1.7711740000000001E-7</c:v>
                </c:pt>
                <c:pt idx="29460">
                  <c:v>1.7712369999999999E-7</c:v>
                </c:pt>
                <c:pt idx="29461">
                  <c:v>1.7712990000000001E-7</c:v>
                </c:pt>
                <c:pt idx="29462">
                  <c:v>1.7713619999999999E-7</c:v>
                </c:pt>
                <c:pt idx="29463">
                  <c:v>1.7714240000000001E-7</c:v>
                </c:pt>
                <c:pt idx="29464">
                  <c:v>1.7714869999999999E-7</c:v>
                </c:pt>
                <c:pt idx="29465">
                  <c:v>1.7715490000000001E-7</c:v>
                </c:pt>
                <c:pt idx="29466">
                  <c:v>1.7716119999999999E-7</c:v>
                </c:pt>
                <c:pt idx="29467">
                  <c:v>1.7716740000000001E-7</c:v>
                </c:pt>
                <c:pt idx="29468">
                  <c:v>1.7717369999999999E-7</c:v>
                </c:pt>
                <c:pt idx="29469">
                  <c:v>1.7717990000000001E-7</c:v>
                </c:pt>
                <c:pt idx="29470">
                  <c:v>1.7718619999999999E-7</c:v>
                </c:pt>
                <c:pt idx="29471">
                  <c:v>1.7719240000000001E-7</c:v>
                </c:pt>
                <c:pt idx="29472">
                  <c:v>1.7719869999999999E-7</c:v>
                </c:pt>
                <c:pt idx="29473">
                  <c:v>1.7720490000000001E-7</c:v>
                </c:pt>
                <c:pt idx="29474">
                  <c:v>1.772112E-7</c:v>
                </c:pt>
                <c:pt idx="29475">
                  <c:v>1.7721740000000001E-7</c:v>
                </c:pt>
                <c:pt idx="29476">
                  <c:v>1.772237E-7</c:v>
                </c:pt>
                <c:pt idx="29477">
                  <c:v>1.7722989999999999E-7</c:v>
                </c:pt>
                <c:pt idx="29478">
                  <c:v>1.772362E-7</c:v>
                </c:pt>
                <c:pt idx="29479">
                  <c:v>1.7724239999999999E-7</c:v>
                </c:pt>
                <c:pt idx="29480">
                  <c:v>1.772487E-7</c:v>
                </c:pt>
                <c:pt idx="29481">
                  <c:v>1.7725489999999999E-7</c:v>
                </c:pt>
                <c:pt idx="29482">
                  <c:v>1.772612E-7</c:v>
                </c:pt>
                <c:pt idx="29483">
                  <c:v>1.7726739999999999E-7</c:v>
                </c:pt>
                <c:pt idx="29484">
                  <c:v>1.772737E-7</c:v>
                </c:pt>
                <c:pt idx="29485">
                  <c:v>1.7727989999999999E-7</c:v>
                </c:pt>
                <c:pt idx="29486">
                  <c:v>1.772862E-7</c:v>
                </c:pt>
                <c:pt idx="29487">
                  <c:v>1.7729239999999999E-7</c:v>
                </c:pt>
                <c:pt idx="29488">
                  <c:v>1.772987E-7</c:v>
                </c:pt>
                <c:pt idx="29489">
                  <c:v>1.7730489999999999E-7</c:v>
                </c:pt>
                <c:pt idx="29490">
                  <c:v>1.773112E-7</c:v>
                </c:pt>
                <c:pt idx="29491">
                  <c:v>1.7731739999999999E-7</c:v>
                </c:pt>
                <c:pt idx="29492">
                  <c:v>1.773237E-7</c:v>
                </c:pt>
                <c:pt idx="29493">
                  <c:v>1.7732989999999999E-7</c:v>
                </c:pt>
                <c:pt idx="29494">
                  <c:v>1.773362E-7</c:v>
                </c:pt>
                <c:pt idx="29495">
                  <c:v>1.773424E-7</c:v>
                </c:pt>
                <c:pt idx="29496">
                  <c:v>1.7734870000000001E-7</c:v>
                </c:pt>
                <c:pt idx="29497">
                  <c:v>1.773549E-7</c:v>
                </c:pt>
                <c:pt idx="29498">
                  <c:v>1.7736120000000001E-7</c:v>
                </c:pt>
                <c:pt idx="29499">
                  <c:v>1.773674E-7</c:v>
                </c:pt>
                <c:pt idx="29500">
                  <c:v>1.7737370000000001E-7</c:v>
                </c:pt>
                <c:pt idx="29501">
                  <c:v>1.773799E-7</c:v>
                </c:pt>
                <c:pt idx="29502">
                  <c:v>1.7738620000000001E-7</c:v>
                </c:pt>
                <c:pt idx="29503">
                  <c:v>1.773924E-7</c:v>
                </c:pt>
                <c:pt idx="29504">
                  <c:v>1.7739870000000001E-7</c:v>
                </c:pt>
                <c:pt idx="29505">
                  <c:v>1.774049E-7</c:v>
                </c:pt>
                <c:pt idx="29506">
                  <c:v>1.7741120000000001E-7</c:v>
                </c:pt>
                <c:pt idx="29507">
                  <c:v>1.774174E-7</c:v>
                </c:pt>
                <c:pt idx="29508">
                  <c:v>1.7742370000000001E-7</c:v>
                </c:pt>
                <c:pt idx="29509">
                  <c:v>1.774299E-7</c:v>
                </c:pt>
                <c:pt idx="29510">
                  <c:v>1.7743620000000001E-7</c:v>
                </c:pt>
                <c:pt idx="29511">
                  <c:v>1.774424E-7</c:v>
                </c:pt>
                <c:pt idx="29512">
                  <c:v>1.7744870000000001E-7</c:v>
                </c:pt>
                <c:pt idx="29513">
                  <c:v>1.774549E-7</c:v>
                </c:pt>
                <c:pt idx="29514">
                  <c:v>1.7746119999999999E-7</c:v>
                </c:pt>
                <c:pt idx="29515">
                  <c:v>1.7746740000000001E-7</c:v>
                </c:pt>
                <c:pt idx="29516">
                  <c:v>1.7747369999999999E-7</c:v>
                </c:pt>
                <c:pt idx="29517">
                  <c:v>1.7747990000000001E-7</c:v>
                </c:pt>
                <c:pt idx="29518">
                  <c:v>1.7748619999999999E-7</c:v>
                </c:pt>
                <c:pt idx="29519">
                  <c:v>1.7749240000000001E-7</c:v>
                </c:pt>
                <c:pt idx="29520">
                  <c:v>1.7749869999999999E-7</c:v>
                </c:pt>
                <c:pt idx="29521">
                  <c:v>1.7750490000000001E-7</c:v>
                </c:pt>
                <c:pt idx="29522">
                  <c:v>1.7751119999999999E-7</c:v>
                </c:pt>
                <c:pt idx="29523">
                  <c:v>1.7751740000000001E-7</c:v>
                </c:pt>
                <c:pt idx="29524">
                  <c:v>1.7752369999999999E-7</c:v>
                </c:pt>
                <c:pt idx="29525">
                  <c:v>1.7752990000000001E-7</c:v>
                </c:pt>
                <c:pt idx="29526">
                  <c:v>1.7753619999999999E-7</c:v>
                </c:pt>
                <c:pt idx="29527">
                  <c:v>1.7754240000000001E-7</c:v>
                </c:pt>
                <c:pt idx="29528">
                  <c:v>1.7754869999999999E-7</c:v>
                </c:pt>
                <c:pt idx="29529">
                  <c:v>1.7755490000000001E-7</c:v>
                </c:pt>
                <c:pt idx="29530">
                  <c:v>1.775612E-7</c:v>
                </c:pt>
                <c:pt idx="29531">
                  <c:v>1.7756740000000001E-7</c:v>
                </c:pt>
                <c:pt idx="29532">
                  <c:v>1.775737E-7</c:v>
                </c:pt>
                <c:pt idx="29533">
                  <c:v>1.7757989999999999E-7</c:v>
                </c:pt>
                <c:pt idx="29534">
                  <c:v>1.775862E-7</c:v>
                </c:pt>
                <c:pt idx="29535">
                  <c:v>1.7759239999999999E-7</c:v>
                </c:pt>
                <c:pt idx="29536">
                  <c:v>1.775987E-7</c:v>
                </c:pt>
                <c:pt idx="29537">
                  <c:v>1.7760489999999999E-7</c:v>
                </c:pt>
                <c:pt idx="29538">
                  <c:v>1.776112E-7</c:v>
                </c:pt>
                <c:pt idx="29539">
                  <c:v>1.7761739999999999E-7</c:v>
                </c:pt>
                <c:pt idx="29540">
                  <c:v>1.776237E-7</c:v>
                </c:pt>
                <c:pt idx="29541">
                  <c:v>1.7762989999999999E-7</c:v>
                </c:pt>
                <c:pt idx="29542">
                  <c:v>1.776362E-7</c:v>
                </c:pt>
                <c:pt idx="29543">
                  <c:v>1.7764239999999999E-7</c:v>
                </c:pt>
                <c:pt idx="29544">
                  <c:v>1.776487E-7</c:v>
                </c:pt>
                <c:pt idx="29545">
                  <c:v>1.7765489999999999E-7</c:v>
                </c:pt>
                <c:pt idx="29546">
                  <c:v>1.776612E-7</c:v>
                </c:pt>
                <c:pt idx="29547">
                  <c:v>1.7766739999999999E-7</c:v>
                </c:pt>
                <c:pt idx="29548">
                  <c:v>1.776737E-7</c:v>
                </c:pt>
                <c:pt idx="29549">
                  <c:v>1.7767989999999999E-7</c:v>
                </c:pt>
                <c:pt idx="29550">
                  <c:v>1.776862E-7</c:v>
                </c:pt>
                <c:pt idx="29551">
                  <c:v>1.776924E-7</c:v>
                </c:pt>
                <c:pt idx="29552">
                  <c:v>1.7769870000000001E-7</c:v>
                </c:pt>
                <c:pt idx="29553">
                  <c:v>1.777049E-7</c:v>
                </c:pt>
                <c:pt idx="29554">
                  <c:v>1.7771120000000001E-7</c:v>
                </c:pt>
                <c:pt idx="29555">
                  <c:v>1.777174E-7</c:v>
                </c:pt>
                <c:pt idx="29556">
                  <c:v>1.7772370000000001E-7</c:v>
                </c:pt>
                <c:pt idx="29557">
                  <c:v>1.777299E-7</c:v>
                </c:pt>
                <c:pt idx="29558">
                  <c:v>1.7773620000000001E-7</c:v>
                </c:pt>
                <c:pt idx="29559">
                  <c:v>1.777424E-7</c:v>
                </c:pt>
                <c:pt idx="29560">
                  <c:v>1.7774870000000001E-7</c:v>
                </c:pt>
                <c:pt idx="29561">
                  <c:v>1.777549E-7</c:v>
                </c:pt>
                <c:pt idx="29562">
                  <c:v>1.7776120000000001E-7</c:v>
                </c:pt>
                <c:pt idx="29563">
                  <c:v>1.777674E-7</c:v>
                </c:pt>
                <c:pt idx="29564">
                  <c:v>1.7777370000000001E-7</c:v>
                </c:pt>
                <c:pt idx="29565">
                  <c:v>1.777799E-7</c:v>
                </c:pt>
                <c:pt idx="29566">
                  <c:v>1.7778620000000001E-7</c:v>
                </c:pt>
                <c:pt idx="29567">
                  <c:v>1.777924E-7</c:v>
                </c:pt>
                <c:pt idx="29568">
                  <c:v>1.7779870000000001E-7</c:v>
                </c:pt>
                <c:pt idx="29569">
                  <c:v>1.778049E-7</c:v>
                </c:pt>
                <c:pt idx="29570">
                  <c:v>1.7781119999999999E-7</c:v>
                </c:pt>
                <c:pt idx="29571">
                  <c:v>1.7781740000000001E-7</c:v>
                </c:pt>
                <c:pt idx="29572">
                  <c:v>1.7782369999999999E-7</c:v>
                </c:pt>
                <c:pt idx="29573">
                  <c:v>1.7782990000000001E-7</c:v>
                </c:pt>
                <c:pt idx="29574">
                  <c:v>1.7783619999999999E-7</c:v>
                </c:pt>
                <c:pt idx="29575">
                  <c:v>1.7784240000000001E-7</c:v>
                </c:pt>
                <c:pt idx="29576">
                  <c:v>1.7784869999999999E-7</c:v>
                </c:pt>
                <c:pt idx="29577">
                  <c:v>1.7785490000000001E-7</c:v>
                </c:pt>
                <c:pt idx="29578">
                  <c:v>1.7786119999999999E-7</c:v>
                </c:pt>
                <c:pt idx="29579">
                  <c:v>1.7786740000000001E-7</c:v>
                </c:pt>
                <c:pt idx="29580">
                  <c:v>1.7787369999999999E-7</c:v>
                </c:pt>
                <c:pt idx="29581">
                  <c:v>1.7787990000000001E-7</c:v>
                </c:pt>
                <c:pt idx="29582">
                  <c:v>1.7788619999999999E-7</c:v>
                </c:pt>
                <c:pt idx="29583">
                  <c:v>1.7789240000000001E-7</c:v>
                </c:pt>
                <c:pt idx="29584">
                  <c:v>1.7789869999999999E-7</c:v>
                </c:pt>
                <c:pt idx="29585">
                  <c:v>1.7790490000000001E-7</c:v>
                </c:pt>
                <c:pt idx="29586">
                  <c:v>1.779112E-7</c:v>
                </c:pt>
                <c:pt idx="29587">
                  <c:v>1.7791740000000001E-7</c:v>
                </c:pt>
                <c:pt idx="29588">
                  <c:v>1.779237E-7</c:v>
                </c:pt>
                <c:pt idx="29589">
                  <c:v>1.7792989999999999E-7</c:v>
                </c:pt>
                <c:pt idx="29590">
                  <c:v>1.779362E-7</c:v>
                </c:pt>
                <c:pt idx="29591">
                  <c:v>1.7794239999999999E-7</c:v>
                </c:pt>
                <c:pt idx="29592">
                  <c:v>1.779487E-7</c:v>
                </c:pt>
                <c:pt idx="29593">
                  <c:v>1.7795489999999999E-7</c:v>
                </c:pt>
                <c:pt idx="29594">
                  <c:v>1.779612E-7</c:v>
                </c:pt>
                <c:pt idx="29595">
                  <c:v>1.7796739999999999E-7</c:v>
                </c:pt>
                <c:pt idx="29596">
                  <c:v>1.779737E-7</c:v>
                </c:pt>
                <c:pt idx="29597">
                  <c:v>1.7797989999999999E-7</c:v>
                </c:pt>
                <c:pt idx="29598">
                  <c:v>1.779862E-7</c:v>
                </c:pt>
                <c:pt idx="29599">
                  <c:v>1.7799239999999999E-7</c:v>
                </c:pt>
                <c:pt idx="29600">
                  <c:v>1.779987E-7</c:v>
                </c:pt>
                <c:pt idx="29601">
                  <c:v>1.7800489999999999E-7</c:v>
                </c:pt>
                <c:pt idx="29602">
                  <c:v>1.780112E-7</c:v>
                </c:pt>
                <c:pt idx="29603">
                  <c:v>1.7801739999999999E-7</c:v>
                </c:pt>
                <c:pt idx="29604">
                  <c:v>1.780237E-7</c:v>
                </c:pt>
                <c:pt idx="29605">
                  <c:v>1.7802989999999999E-7</c:v>
                </c:pt>
                <c:pt idx="29606">
                  <c:v>1.780362E-7</c:v>
                </c:pt>
                <c:pt idx="29607">
                  <c:v>1.780424E-7</c:v>
                </c:pt>
                <c:pt idx="29608">
                  <c:v>1.7804870000000001E-7</c:v>
                </c:pt>
                <c:pt idx="29609">
                  <c:v>1.780549E-7</c:v>
                </c:pt>
                <c:pt idx="29610">
                  <c:v>1.7806120000000001E-7</c:v>
                </c:pt>
                <c:pt idx="29611">
                  <c:v>1.780674E-7</c:v>
                </c:pt>
                <c:pt idx="29612">
                  <c:v>1.7807370000000001E-7</c:v>
                </c:pt>
                <c:pt idx="29613">
                  <c:v>1.780799E-7</c:v>
                </c:pt>
                <c:pt idx="29614">
                  <c:v>1.7808620000000001E-7</c:v>
                </c:pt>
                <c:pt idx="29615">
                  <c:v>1.780924E-7</c:v>
                </c:pt>
                <c:pt idx="29616">
                  <c:v>1.7809870000000001E-7</c:v>
                </c:pt>
                <c:pt idx="29617">
                  <c:v>1.781049E-7</c:v>
                </c:pt>
                <c:pt idx="29618">
                  <c:v>1.7811120000000001E-7</c:v>
                </c:pt>
                <c:pt idx="29619">
                  <c:v>1.781174E-7</c:v>
                </c:pt>
                <c:pt idx="29620">
                  <c:v>1.7812370000000001E-7</c:v>
                </c:pt>
                <c:pt idx="29621">
                  <c:v>1.781299E-7</c:v>
                </c:pt>
                <c:pt idx="29622">
                  <c:v>1.7813620000000001E-7</c:v>
                </c:pt>
                <c:pt idx="29623">
                  <c:v>1.781424E-7</c:v>
                </c:pt>
                <c:pt idx="29624">
                  <c:v>1.7814870000000001E-7</c:v>
                </c:pt>
                <c:pt idx="29625">
                  <c:v>1.781549E-7</c:v>
                </c:pt>
                <c:pt idx="29626">
                  <c:v>1.7816119999999999E-7</c:v>
                </c:pt>
                <c:pt idx="29627">
                  <c:v>1.781674E-7</c:v>
                </c:pt>
                <c:pt idx="29628">
                  <c:v>1.7817369999999999E-7</c:v>
                </c:pt>
                <c:pt idx="29629">
                  <c:v>1.7817990000000001E-7</c:v>
                </c:pt>
                <c:pt idx="29630">
                  <c:v>1.7818619999999999E-7</c:v>
                </c:pt>
                <c:pt idx="29631">
                  <c:v>1.7819240000000001E-7</c:v>
                </c:pt>
                <c:pt idx="29632">
                  <c:v>1.7819869999999999E-7</c:v>
                </c:pt>
                <c:pt idx="29633">
                  <c:v>1.7820490000000001E-7</c:v>
                </c:pt>
                <c:pt idx="29634">
                  <c:v>1.7821119999999999E-7</c:v>
                </c:pt>
                <c:pt idx="29635">
                  <c:v>1.7821740000000001E-7</c:v>
                </c:pt>
                <c:pt idx="29636">
                  <c:v>1.7822369999999999E-7</c:v>
                </c:pt>
                <c:pt idx="29637">
                  <c:v>1.7822990000000001E-7</c:v>
                </c:pt>
                <c:pt idx="29638">
                  <c:v>1.7823619999999999E-7</c:v>
                </c:pt>
                <c:pt idx="29639">
                  <c:v>1.7824240000000001E-7</c:v>
                </c:pt>
                <c:pt idx="29640">
                  <c:v>1.7824869999999999E-7</c:v>
                </c:pt>
                <c:pt idx="29641">
                  <c:v>1.7825490000000001E-7</c:v>
                </c:pt>
                <c:pt idx="29642">
                  <c:v>1.7826119999999999E-7</c:v>
                </c:pt>
                <c:pt idx="29643">
                  <c:v>1.7826740000000001E-7</c:v>
                </c:pt>
                <c:pt idx="29644">
                  <c:v>1.782737E-7</c:v>
                </c:pt>
                <c:pt idx="29645">
                  <c:v>1.7827989999999999E-7</c:v>
                </c:pt>
                <c:pt idx="29646">
                  <c:v>1.782862E-7</c:v>
                </c:pt>
                <c:pt idx="29647">
                  <c:v>1.7829239999999999E-7</c:v>
                </c:pt>
                <c:pt idx="29648">
                  <c:v>1.782987E-7</c:v>
                </c:pt>
                <c:pt idx="29649">
                  <c:v>1.7830489999999999E-7</c:v>
                </c:pt>
                <c:pt idx="29650">
                  <c:v>1.783112E-7</c:v>
                </c:pt>
                <c:pt idx="29651">
                  <c:v>1.7831739999999999E-7</c:v>
                </c:pt>
                <c:pt idx="29652">
                  <c:v>1.783237E-7</c:v>
                </c:pt>
                <c:pt idx="29653">
                  <c:v>1.7832989999999999E-7</c:v>
                </c:pt>
                <c:pt idx="29654">
                  <c:v>1.783362E-7</c:v>
                </c:pt>
                <c:pt idx="29655">
                  <c:v>1.7834239999999999E-7</c:v>
                </c:pt>
                <c:pt idx="29656">
                  <c:v>1.783487E-7</c:v>
                </c:pt>
                <c:pt idx="29657">
                  <c:v>1.7835489999999999E-7</c:v>
                </c:pt>
                <c:pt idx="29658">
                  <c:v>1.783612E-7</c:v>
                </c:pt>
                <c:pt idx="29659">
                  <c:v>1.7836739999999999E-7</c:v>
                </c:pt>
                <c:pt idx="29660">
                  <c:v>1.783737E-7</c:v>
                </c:pt>
                <c:pt idx="29661">
                  <c:v>1.7837989999999999E-7</c:v>
                </c:pt>
                <c:pt idx="29662">
                  <c:v>1.783862E-7</c:v>
                </c:pt>
                <c:pt idx="29663">
                  <c:v>1.783924E-7</c:v>
                </c:pt>
                <c:pt idx="29664">
                  <c:v>1.7839870000000001E-7</c:v>
                </c:pt>
                <c:pt idx="29665">
                  <c:v>1.784049E-7</c:v>
                </c:pt>
                <c:pt idx="29666">
                  <c:v>1.7841120000000001E-7</c:v>
                </c:pt>
                <c:pt idx="29667">
                  <c:v>1.784174E-7</c:v>
                </c:pt>
                <c:pt idx="29668">
                  <c:v>1.7842370000000001E-7</c:v>
                </c:pt>
                <c:pt idx="29669">
                  <c:v>1.784299E-7</c:v>
                </c:pt>
                <c:pt idx="29670">
                  <c:v>1.7843620000000001E-7</c:v>
                </c:pt>
                <c:pt idx="29671">
                  <c:v>1.784424E-7</c:v>
                </c:pt>
                <c:pt idx="29672">
                  <c:v>1.7844870000000001E-7</c:v>
                </c:pt>
                <c:pt idx="29673">
                  <c:v>1.784549E-7</c:v>
                </c:pt>
                <c:pt idx="29674">
                  <c:v>1.7846120000000001E-7</c:v>
                </c:pt>
                <c:pt idx="29675">
                  <c:v>1.784674E-7</c:v>
                </c:pt>
                <c:pt idx="29676">
                  <c:v>1.7847370000000001E-7</c:v>
                </c:pt>
                <c:pt idx="29677">
                  <c:v>1.784799E-7</c:v>
                </c:pt>
                <c:pt idx="29678">
                  <c:v>1.7848620000000001E-7</c:v>
                </c:pt>
                <c:pt idx="29679">
                  <c:v>1.784924E-7</c:v>
                </c:pt>
                <c:pt idx="29680">
                  <c:v>1.7849870000000001E-7</c:v>
                </c:pt>
                <c:pt idx="29681">
                  <c:v>1.785049E-7</c:v>
                </c:pt>
                <c:pt idx="29682">
                  <c:v>1.7851119999999999E-7</c:v>
                </c:pt>
                <c:pt idx="29683">
                  <c:v>1.785174E-7</c:v>
                </c:pt>
                <c:pt idx="29684">
                  <c:v>1.7852369999999999E-7</c:v>
                </c:pt>
                <c:pt idx="29685">
                  <c:v>1.7852990000000001E-7</c:v>
                </c:pt>
                <c:pt idx="29686">
                  <c:v>1.7853619999999999E-7</c:v>
                </c:pt>
                <c:pt idx="29687">
                  <c:v>1.7854240000000001E-7</c:v>
                </c:pt>
                <c:pt idx="29688">
                  <c:v>1.7854869999999999E-7</c:v>
                </c:pt>
                <c:pt idx="29689">
                  <c:v>1.7855490000000001E-7</c:v>
                </c:pt>
                <c:pt idx="29690">
                  <c:v>1.7856119999999999E-7</c:v>
                </c:pt>
                <c:pt idx="29691">
                  <c:v>1.7856740000000001E-7</c:v>
                </c:pt>
                <c:pt idx="29692">
                  <c:v>1.7857369999999999E-7</c:v>
                </c:pt>
                <c:pt idx="29693">
                  <c:v>1.7857990000000001E-7</c:v>
                </c:pt>
                <c:pt idx="29694">
                  <c:v>1.7858619999999999E-7</c:v>
                </c:pt>
                <c:pt idx="29695">
                  <c:v>1.7859240000000001E-7</c:v>
                </c:pt>
                <c:pt idx="29696">
                  <c:v>1.7859869999999999E-7</c:v>
                </c:pt>
                <c:pt idx="29697">
                  <c:v>1.7860490000000001E-7</c:v>
                </c:pt>
                <c:pt idx="29698">
                  <c:v>1.7861119999999999E-7</c:v>
                </c:pt>
                <c:pt idx="29699">
                  <c:v>1.7861740000000001E-7</c:v>
                </c:pt>
                <c:pt idx="29700">
                  <c:v>1.786237E-7</c:v>
                </c:pt>
                <c:pt idx="29701">
                  <c:v>1.7862990000000001E-7</c:v>
                </c:pt>
                <c:pt idx="29702">
                  <c:v>1.786362E-7</c:v>
                </c:pt>
                <c:pt idx="29703">
                  <c:v>1.7864239999999999E-7</c:v>
                </c:pt>
                <c:pt idx="29704">
                  <c:v>1.786487E-7</c:v>
                </c:pt>
                <c:pt idx="29705">
                  <c:v>1.7865489999999999E-7</c:v>
                </c:pt>
                <c:pt idx="29706">
                  <c:v>1.786612E-7</c:v>
                </c:pt>
                <c:pt idx="29707">
                  <c:v>1.7866739999999999E-7</c:v>
                </c:pt>
                <c:pt idx="29708">
                  <c:v>1.786737E-7</c:v>
                </c:pt>
                <c:pt idx="29709">
                  <c:v>1.7867989999999999E-7</c:v>
                </c:pt>
                <c:pt idx="29710">
                  <c:v>1.786862E-7</c:v>
                </c:pt>
                <c:pt idx="29711">
                  <c:v>1.7869239999999999E-7</c:v>
                </c:pt>
                <c:pt idx="29712">
                  <c:v>1.786987E-7</c:v>
                </c:pt>
                <c:pt idx="29713">
                  <c:v>1.7870489999999999E-7</c:v>
                </c:pt>
                <c:pt idx="29714">
                  <c:v>1.787112E-7</c:v>
                </c:pt>
                <c:pt idx="29715">
                  <c:v>1.7871739999999999E-7</c:v>
                </c:pt>
                <c:pt idx="29716">
                  <c:v>1.787237E-7</c:v>
                </c:pt>
                <c:pt idx="29717">
                  <c:v>1.7872989999999999E-7</c:v>
                </c:pt>
                <c:pt idx="29718">
                  <c:v>1.787362E-7</c:v>
                </c:pt>
                <c:pt idx="29719">
                  <c:v>1.787424E-7</c:v>
                </c:pt>
                <c:pt idx="29720">
                  <c:v>1.787487E-7</c:v>
                </c:pt>
                <c:pt idx="29721">
                  <c:v>1.787549E-7</c:v>
                </c:pt>
                <c:pt idx="29722">
                  <c:v>1.7876120000000001E-7</c:v>
                </c:pt>
                <c:pt idx="29723">
                  <c:v>1.787674E-7</c:v>
                </c:pt>
                <c:pt idx="29724">
                  <c:v>1.7877370000000001E-7</c:v>
                </c:pt>
                <c:pt idx="29725">
                  <c:v>1.787799E-7</c:v>
                </c:pt>
                <c:pt idx="29726">
                  <c:v>1.7878620000000001E-7</c:v>
                </c:pt>
                <c:pt idx="29727">
                  <c:v>1.787924E-7</c:v>
                </c:pt>
                <c:pt idx="29728">
                  <c:v>1.7879870000000001E-7</c:v>
                </c:pt>
                <c:pt idx="29729">
                  <c:v>1.788049E-7</c:v>
                </c:pt>
                <c:pt idx="29730">
                  <c:v>1.7881120000000001E-7</c:v>
                </c:pt>
                <c:pt idx="29731">
                  <c:v>1.788174E-7</c:v>
                </c:pt>
                <c:pt idx="29732">
                  <c:v>1.7882370000000001E-7</c:v>
                </c:pt>
                <c:pt idx="29733">
                  <c:v>1.788299E-7</c:v>
                </c:pt>
                <c:pt idx="29734">
                  <c:v>1.7883620000000001E-7</c:v>
                </c:pt>
                <c:pt idx="29735">
                  <c:v>1.788424E-7</c:v>
                </c:pt>
                <c:pt idx="29736">
                  <c:v>1.7884870000000001E-7</c:v>
                </c:pt>
                <c:pt idx="29737">
                  <c:v>1.788549E-7</c:v>
                </c:pt>
                <c:pt idx="29738">
                  <c:v>1.7886119999999999E-7</c:v>
                </c:pt>
                <c:pt idx="29739">
                  <c:v>1.788674E-7</c:v>
                </c:pt>
                <c:pt idx="29740">
                  <c:v>1.7887369999999999E-7</c:v>
                </c:pt>
                <c:pt idx="29741">
                  <c:v>1.7887990000000001E-7</c:v>
                </c:pt>
                <c:pt idx="29742">
                  <c:v>1.7888619999999999E-7</c:v>
                </c:pt>
                <c:pt idx="29743">
                  <c:v>1.7889240000000001E-7</c:v>
                </c:pt>
                <c:pt idx="29744">
                  <c:v>1.7889869999999999E-7</c:v>
                </c:pt>
                <c:pt idx="29745">
                  <c:v>1.7890490000000001E-7</c:v>
                </c:pt>
                <c:pt idx="29746">
                  <c:v>1.7891119999999999E-7</c:v>
                </c:pt>
                <c:pt idx="29747">
                  <c:v>1.7891740000000001E-7</c:v>
                </c:pt>
                <c:pt idx="29748">
                  <c:v>1.7892369999999999E-7</c:v>
                </c:pt>
                <c:pt idx="29749">
                  <c:v>1.7892990000000001E-7</c:v>
                </c:pt>
                <c:pt idx="29750">
                  <c:v>1.7893619999999999E-7</c:v>
                </c:pt>
                <c:pt idx="29751">
                  <c:v>1.7894240000000001E-7</c:v>
                </c:pt>
                <c:pt idx="29752">
                  <c:v>1.7894869999999999E-7</c:v>
                </c:pt>
                <c:pt idx="29753">
                  <c:v>1.7895490000000001E-7</c:v>
                </c:pt>
                <c:pt idx="29754">
                  <c:v>1.7896119999999999E-7</c:v>
                </c:pt>
                <c:pt idx="29755">
                  <c:v>1.7896740000000001E-7</c:v>
                </c:pt>
                <c:pt idx="29756">
                  <c:v>1.789737E-7</c:v>
                </c:pt>
                <c:pt idx="29757">
                  <c:v>1.7897990000000001E-7</c:v>
                </c:pt>
                <c:pt idx="29758">
                  <c:v>1.789862E-7</c:v>
                </c:pt>
                <c:pt idx="29759">
                  <c:v>1.7899239999999999E-7</c:v>
                </c:pt>
                <c:pt idx="29760">
                  <c:v>1.789987E-7</c:v>
                </c:pt>
                <c:pt idx="29761">
                  <c:v>1.7900489999999999E-7</c:v>
                </c:pt>
                <c:pt idx="29762">
                  <c:v>1.790112E-7</c:v>
                </c:pt>
                <c:pt idx="29763">
                  <c:v>1.7901739999999999E-7</c:v>
                </c:pt>
                <c:pt idx="29764">
                  <c:v>1.790237E-7</c:v>
                </c:pt>
                <c:pt idx="29765">
                  <c:v>1.7902989999999999E-7</c:v>
                </c:pt>
                <c:pt idx="29766">
                  <c:v>1.790362E-7</c:v>
                </c:pt>
                <c:pt idx="29767">
                  <c:v>1.7904239999999999E-7</c:v>
                </c:pt>
                <c:pt idx="29768">
                  <c:v>1.790487E-7</c:v>
                </c:pt>
                <c:pt idx="29769">
                  <c:v>1.7905489999999999E-7</c:v>
                </c:pt>
                <c:pt idx="29770">
                  <c:v>1.790612E-7</c:v>
                </c:pt>
                <c:pt idx="29771">
                  <c:v>1.7906739999999999E-7</c:v>
                </c:pt>
                <c:pt idx="29772">
                  <c:v>1.790737E-7</c:v>
                </c:pt>
                <c:pt idx="29773">
                  <c:v>1.7907989999999999E-7</c:v>
                </c:pt>
                <c:pt idx="29774">
                  <c:v>1.790862E-7</c:v>
                </c:pt>
                <c:pt idx="29775">
                  <c:v>1.790924E-7</c:v>
                </c:pt>
                <c:pt idx="29776">
                  <c:v>1.790987E-7</c:v>
                </c:pt>
                <c:pt idx="29777">
                  <c:v>1.791049E-7</c:v>
                </c:pt>
                <c:pt idx="29778">
                  <c:v>1.7911120000000001E-7</c:v>
                </c:pt>
                <c:pt idx="29779">
                  <c:v>1.791174E-7</c:v>
                </c:pt>
                <c:pt idx="29780">
                  <c:v>1.7912370000000001E-7</c:v>
                </c:pt>
                <c:pt idx="29781">
                  <c:v>1.791299E-7</c:v>
                </c:pt>
                <c:pt idx="29782">
                  <c:v>1.7913620000000001E-7</c:v>
                </c:pt>
                <c:pt idx="29783">
                  <c:v>1.791424E-7</c:v>
                </c:pt>
                <c:pt idx="29784">
                  <c:v>1.7914870000000001E-7</c:v>
                </c:pt>
                <c:pt idx="29785">
                  <c:v>1.791549E-7</c:v>
                </c:pt>
                <c:pt idx="29786">
                  <c:v>1.7916120000000001E-7</c:v>
                </c:pt>
                <c:pt idx="29787">
                  <c:v>1.791674E-7</c:v>
                </c:pt>
                <c:pt idx="29788">
                  <c:v>1.7917370000000001E-7</c:v>
                </c:pt>
                <c:pt idx="29789">
                  <c:v>1.791799E-7</c:v>
                </c:pt>
                <c:pt idx="29790">
                  <c:v>1.7918620000000001E-7</c:v>
                </c:pt>
                <c:pt idx="29791">
                  <c:v>1.791924E-7</c:v>
                </c:pt>
                <c:pt idx="29792">
                  <c:v>1.7919870000000001E-7</c:v>
                </c:pt>
                <c:pt idx="29793">
                  <c:v>1.792049E-7</c:v>
                </c:pt>
                <c:pt idx="29794">
                  <c:v>1.7921119999999999E-7</c:v>
                </c:pt>
                <c:pt idx="29795">
                  <c:v>1.792174E-7</c:v>
                </c:pt>
                <c:pt idx="29796">
                  <c:v>1.7922369999999999E-7</c:v>
                </c:pt>
                <c:pt idx="29797">
                  <c:v>1.7922990000000001E-7</c:v>
                </c:pt>
                <c:pt idx="29798">
                  <c:v>1.7923619999999999E-7</c:v>
                </c:pt>
                <c:pt idx="29799">
                  <c:v>1.7924240000000001E-7</c:v>
                </c:pt>
                <c:pt idx="29800">
                  <c:v>1.7924869999999999E-7</c:v>
                </c:pt>
                <c:pt idx="29801">
                  <c:v>1.7925490000000001E-7</c:v>
                </c:pt>
                <c:pt idx="29802">
                  <c:v>1.7926119999999999E-7</c:v>
                </c:pt>
                <c:pt idx="29803">
                  <c:v>1.7926740000000001E-7</c:v>
                </c:pt>
                <c:pt idx="29804">
                  <c:v>1.7927369999999999E-7</c:v>
                </c:pt>
                <c:pt idx="29805">
                  <c:v>1.7927990000000001E-7</c:v>
                </c:pt>
                <c:pt idx="29806">
                  <c:v>1.7928619999999999E-7</c:v>
                </c:pt>
                <c:pt idx="29807">
                  <c:v>1.7929240000000001E-7</c:v>
                </c:pt>
                <c:pt idx="29808">
                  <c:v>1.7929869999999999E-7</c:v>
                </c:pt>
                <c:pt idx="29809">
                  <c:v>1.7930490000000001E-7</c:v>
                </c:pt>
                <c:pt idx="29810">
                  <c:v>1.7931119999999999E-7</c:v>
                </c:pt>
                <c:pt idx="29811">
                  <c:v>1.7931740000000001E-7</c:v>
                </c:pt>
                <c:pt idx="29812">
                  <c:v>1.793237E-7</c:v>
                </c:pt>
                <c:pt idx="29813">
                  <c:v>1.7932990000000001E-7</c:v>
                </c:pt>
                <c:pt idx="29814">
                  <c:v>1.793362E-7</c:v>
                </c:pt>
                <c:pt idx="29815">
                  <c:v>1.7934239999999999E-7</c:v>
                </c:pt>
                <c:pt idx="29816">
                  <c:v>1.793487E-7</c:v>
                </c:pt>
                <c:pt idx="29817">
                  <c:v>1.7935489999999999E-7</c:v>
                </c:pt>
                <c:pt idx="29818">
                  <c:v>1.793612E-7</c:v>
                </c:pt>
                <c:pt idx="29819">
                  <c:v>1.7936739999999999E-7</c:v>
                </c:pt>
                <c:pt idx="29820">
                  <c:v>1.793737E-7</c:v>
                </c:pt>
                <c:pt idx="29821">
                  <c:v>1.7937989999999999E-7</c:v>
                </c:pt>
                <c:pt idx="29822">
                  <c:v>1.793862E-7</c:v>
                </c:pt>
                <c:pt idx="29823">
                  <c:v>1.7939239999999999E-7</c:v>
                </c:pt>
                <c:pt idx="29824">
                  <c:v>1.793987E-7</c:v>
                </c:pt>
                <c:pt idx="29825">
                  <c:v>1.7940489999999999E-7</c:v>
                </c:pt>
                <c:pt idx="29826">
                  <c:v>1.794112E-7</c:v>
                </c:pt>
                <c:pt idx="29827">
                  <c:v>1.7941739999999999E-7</c:v>
                </c:pt>
                <c:pt idx="29828">
                  <c:v>1.794237E-7</c:v>
                </c:pt>
                <c:pt idx="29829">
                  <c:v>1.7942989999999999E-7</c:v>
                </c:pt>
                <c:pt idx="29830">
                  <c:v>1.794362E-7</c:v>
                </c:pt>
                <c:pt idx="29831">
                  <c:v>1.7944239999999999E-7</c:v>
                </c:pt>
                <c:pt idx="29832">
                  <c:v>1.794487E-7</c:v>
                </c:pt>
                <c:pt idx="29833">
                  <c:v>1.794549E-7</c:v>
                </c:pt>
                <c:pt idx="29834">
                  <c:v>1.7946120000000001E-7</c:v>
                </c:pt>
                <c:pt idx="29835">
                  <c:v>1.794674E-7</c:v>
                </c:pt>
                <c:pt idx="29836">
                  <c:v>1.7947370000000001E-7</c:v>
                </c:pt>
                <c:pt idx="29837">
                  <c:v>1.794799E-7</c:v>
                </c:pt>
                <c:pt idx="29838">
                  <c:v>1.7948620000000001E-7</c:v>
                </c:pt>
                <c:pt idx="29839">
                  <c:v>1.794924E-7</c:v>
                </c:pt>
                <c:pt idx="29840">
                  <c:v>1.7949870000000001E-7</c:v>
                </c:pt>
                <c:pt idx="29841">
                  <c:v>1.795049E-7</c:v>
                </c:pt>
                <c:pt idx="29842">
                  <c:v>1.7951120000000001E-7</c:v>
                </c:pt>
                <c:pt idx="29843">
                  <c:v>1.795174E-7</c:v>
                </c:pt>
                <c:pt idx="29844">
                  <c:v>1.7952370000000001E-7</c:v>
                </c:pt>
                <c:pt idx="29845">
                  <c:v>1.795299E-7</c:v>
                </c:pt>
                <c:pt idx="29846">
                  <c:v>1.7953620000000001E-7</c:v>
                </c:pt>
                <c:pt idx="29847">
                  <c:v>1.795424E-7</c:v>
                </c:pt>
                <c:pt idx="29848">
                  <c:v>1.7954870000000001E-7</c:v>
                </c:pt>
                <c:pt idx="29849">
                  <c:v>1.795549E-7</c:v>
                </c:pt>
                <c:pt idx="29850">
                  <c:v>1.7956120000000001E-7</c:v>
                </c:pt>
                <c:pt idx="29851">
                  <c:v>1.795674E-7</c:v>
                </c:pt>
                <c:pt idx="29852">
                  <c:v>1.7957369999999999E-7</c:v>
                </c:pt>
                <c:pt idx="29853">
                  <c:v>1.7957990000000001E-7</c:v>
                </c:pt>
                <c:pt idx="29854">
                  <c:v>1.7958619999999999E-7</c:v>
                </c:pt>
                <c:pt idx="29855">
                  <c:v>1.7959240000000001E-7</c:v>
                </c:pt>
                <c:pt idx="29856">
                  <c:v>1.7959869999999999E-7</c:v>
                </c:pt>
                <c:pt idx="29857">
                  <c:v>1.7960490000000001E-7</c:v>
                </c:pt>
                <c:pt idx="29858">
                  <c:v>1.7961119999999999E-7</c:v>
                </c:pt>
                <c:pt idx="29859">
                  <c:v>1.7961740000000001E-7</c:v>
                </c:pt>
                <c:pt idx="29860">
                  <c:v>1.7962369999999999E-7</c:v>
                </c:pt>
                <c:pt idx="29861">
                  <c:v>1.7962990000000001E-7</c:v>
                </c:pt>
                <c:pt idx="29862">
                  <c:v>1.7963619999999999E-7</c:v>
                </c:pt>
                <c:pt idx="29863">
                  <c:v>1.7964240000000001E-7</c:v>
                </c:pt>
                <c:pt idx="29864">
                  <c:v>1.7964869999999999E-7</c:v>
                </c:pt>
                <c:pt idx="29865">
                  <c:v>1.7965490000000001E-7</c:v>
                </c:pt>
                <c:pt idx="29866">
                  <c:v>1.7966119999999999E-7</c:v>
                </c:pt>
                <c:pt idx="29867">
                  <c:v>1.7966740000000001E-7</c:v>
                </c:pt>
                <c:pt idx="29868">
                  <c:v>1.796737E-7</c:v>
                </c:pt>
                <c:pt idx="29869">
                  <c:v>1.7967990000000001E-7</c:v>
                </c:pt>
                <c:pt idx="29870">
                  <c:v>1.796862E-7</c:v>
                </c:pt>
                <c:pt idx="29871">
                  <c:v>1.7969239999999999E-7</c:v>
                </c:pt>
                <c:pt idx="29872">
                  <c:v>1.796987E-7</c:v>
                </c:pt>
                <c:pt idx="29873">
                  <c:v>1.7970489999999999E-7</c:v>
                </c:pt>
                <c:pt idx="29874">
                  <c:v>1.797112E-7</c:v>
                </c:pt>
                <c:pt idx="29875">
                  <c:v>1.7971739999999999E-7</c:v>
                </c:pt>
                <c:pt idx="29876">
                  <c:v>1.797237E-7</c:v>
                </c:pt>
                <c:pt idx="29877">
                  <c:v>1.7972989999999999E-7</c:v>
                </c:pt>
                <c:pt idx="29878">
                  <c:v>1.797362E-7</c:v>
                </c:pt>
                <c:pt idx="29879">
                  <c:v>1.7974239999999999E-7</c:v>
                </c:pt>
                <c:pt idx="29880">
                  <c:v>1.797487E-7</c:v>
                </c:pt>
                <c:pt idx="29881">
                  <c:v>1.7975489999999999E-7</c:v>
                </c:pt>
                <c:pt idx="29882">
                  <c:v>1.797612E-7</c:v>
                </c:pt>
                <c:pt idx="29883">
                  <c:v>1.7976739999999999E-7</c:v>
                </c:pt>
                <c:pt idx="29884">
                  <c:v>1.797737E-7</c:v>
                </c:pt>
                <c:pt idx="29885">
                  <c:v>1.7977989999999999E-7</c:v>
                </c:pt>
                <c:pt idx="29886">
                  <c:v>1.797862E-7</c:v>
                </c:pt>
                <c:pt idx="29887">
                  <c:v>1.7979239999999999E-7</c:v>
                </c:pt>
                <c:pt idx="29888">
                  <c:v>1.797987E-7</c:v>
                </c:pt>
                <c:pt idx="29889">
                  <c:v>1.798049E-7</c:v>
                </c:pt>
                <c:pt idx="29890">
                  <c:v>1.7981120000000001E-7</c:v>
                </c:pt>
                <c:pt idx="29891">
                  <c:v>1.798174E-7</c:v>
                </c:pt>
                <c:pt idx="29892">
                  <c:v>1.7982370000000001E-7</c:v>
                </c:pt>
                <c:pt idx="29893">
                  <c:v>1.798299E-7</c:v>
                </c:pt>
                <c:pt idx="29894">
                  <c:v>1.7983620000000001E-7</c:v>
                </c:pt>
                <c:pt idx="29895">
                  <c:v>1.798424E-7</c:v>
                </c:pt>
                <c:pt idx="29896">
                  <c:v>1.7984870000000001E-7</c:v>
                </c:pt>
                <c:pt idx="29897">
                  <c:v>1.798549E-7</c:v>
                </c:pt>
                <c:pt idx="29898">
                  <c:v>1.7986120000000001E-7</c:v>
                </c:pt>
                <c:pt idx="29899">
                  <c:v>1.798674E-7</c:v>
                </c:pt>
                <c:pt idx="29900">
                  <c:v>1.7987370000000001E-7</c:v>
                </c:pt>
                <c:pt idx="29901">
                  <c:v>1.798799E-7</c:v>
                </c:pt>
                <c:pt idx="29902">
                  <c:v>1.7988620000000001E-7</c:v>
                </c:pt>
                <c:pt idx="29903">
                  <c:v>1.798924E-7</c:v>
                </c:pt>
                <c:pt idx="29904">
                  <c:v>1.7989870000000001E-7</c:v>
                </c:pt>
                <c:pt idx="29905">
                  <c:v>1.799049E-7</c:v>
                </c:pt>
                <c:pt idx="29906">
                  <c:v>1.7991120000000001E-7</c:v>
                </c:pt>
                <c:pt idx="29907">
                  <c:v>1.799174E-7</c:v>
                </c:pt>
                <c:pt idx="29908">
                  <c:v>1.7992369999999999E-7</c:v>
                </c:pt>
                <c:pt idx="29909">
                  <c:v>1.7992990000000001E-7</c:v>
                </c:pt>
                <c:pt idx="29910">
                  <c:v>1.7993619999999999E-7</c:v>
                </c:pt>
                <c:pt idx="29911">
                  <c:v>1.7994240000000001E-7</c:v>
                </c:pt>
                <c:pt idx="29912">
                  <c:v>1.7994869999999999E-7</c:v>
                </c:pt>
                <c:pt idx="29913">
                  <c:v>1.7995490000000001E-7</c:v>
                </c:pt>
                <c:pt idx="29914">
                  <c:v>1.7996119999999999E-7</c:v>
                </c:pt>
                <c:pt idx="29915">
                  <c:v>1.7996740000000001E-7</c:v>
                </c:pt>
                <c:pt idx="29916">
                  <c:v>1.7997369999999999E-7</c:v>
                </c:pt>
                <c:pt idx="29917">
                  <c:v>1.7997990000000001E-7</c:v>
                </c:pt>
                <c:pt idx="29918">
                  <c:v>1.7998619999999999E-7</c:v>
                </c:pt>
                <c:pt idx="29919">
                  <c:v>1.7999240000000001E-7</c:v>
                </c:pt>
                <c:pt idx="29920">
                  <c:v>1.7999869999999999E-7</c:v>
                </c:pt>
                <c:pt idx="29921">
                  <c:v>1.8000490000000001E-7</c:v>
                </c:pt>
                <c:pt idx="29922">
                  <c:v>1.8001119999999999E-7</c:v>
                </c:pt>
                <c:pt idx="29923">
                  <c:v>1.8001740000000001E-7</c:v>
                </c:pt>
                <c:pt idx="29924">
                  <c:v>1.8002369999999999E-7</c:v>
                </c:pt>
                <c:pt idx="29925">
                  <c:v>1.8002990000000001E-7</c:v>
                </c:pt>
                <c:pt idx="29926">
                  <c:v>1.800362E-7</c:v>
                </c:pt>
                <c:pt idx="29927">
                  <c:v>1.8004239999999999E-7</c:v>
                </c:pt>
                <c:pt idx="29928">
                  <c:v>1.800487E-7</c:v>
                </c:pt>
                <c:pt idx="29929">
                  <c:v>1.8005489999999999E-7</c:v>
                </c:pt>
                <c:pt idx="29930">
                  <c:v>1.800612E-7</c:v>
                </c:pt>
                <c:pt idx="29931">
                  <c:v>1.8006739999999999E-7</c:v>
                </c:pt>
                <c:pt idx="29932">
                  <c:v>1.800737E-7</c:v>
                </c:pt>
                <c:pt idx="29933">
                  <c:v>1.8007989999999999E-7</c:v>
                </c:pt>
                <c:pt idx="29934">
                  <c:v>1.800862E-7</c:v>
                </c:pt>
                <c:pt idx="29935">
                  <c:v>1.8009239999999999E-7</c:v>
                </c:pt>
                <c:pt idx="29936">
                  <c:v>1.800987E-7</c:v>
                </c:pt>
                <c:pt idx="29937">
                  <c:v>1.8010489999999999E-7</c:v>
                </c:pt>
                <c:pt idx="29938">
                  <c:v>1.801112E-7</c:v>
                </c:pt>
                <c:pt idx="29939">
                  <c:v>1.8011739999999999E-7</c:v>
                </c:pt>
                <c:pt idx="29940">
                  <c:v>1.801237E-7</c:v>
                </c:pt>
                <c:pt idx="29941">
                  <c:v>1.8012989999999999E-7</c:v>
                </c:pt>
                <c:pt idx="29942">
                  <c:v>1.801362E-7</c:v>
                </c:pt>
                <c:pt idx="29943">
                  <c:v>1.8014239999999999E-7</c:v>
                </c:pt>
                <c:pt idx="29944">
                  <c:v>1.801487E-7</c:v>
                </c:pt>
                <c:pt idx="29945">
                  <c:v>1.801549E-7</c:v>
                </c:pt>
                <c:pt idx="29946">
                  <c:v>1.8016120000000001E-7</c:v>
                </c:pt>
                <c:pt idx="29947">
                  <c:v>1.801674E-7</c:v>
                </c:pt>
                <c:pt idx="29948">
                  <c:v>1.8017370000000001E-7</c:v>
                </c:pt>
                <c:pt idx="29949">
                  <c:v>1.801799E-7</c:v>
                </c:pt>
                <c:pt idx="29950">
                  <c:v>1.8018620000000001E-7</c:v>
                </c:pt>
                <c:pt idx="29951">
                  <c:v>1.801924E-7</c:v>
                </c:pt>
                <c:pt idx="29952">
                  <c:v>1.8019870000000001E-7</c:v>
                </c:pt>
                <c:pt idx="29953">
                  <c:v>1.802049E-7</c:v>
                </c:pt>
                <c:pt idx="29954">
                  <c:v>1.8021120000000001E-7</c:v>
                </c:pt>
                <c:pt idx="29955">
                  <c:v>1.802174E-7</c:v>
                </c:pt>
                <c:pt idx="29956">
                  <c:v>1.8022370000000001E-7</c:v>
                </c:pt>
                <c:pt idx="29957">
                  <c:v>1.802299E-7</c:v>
                </c:pt>
                <c:pt idx="29958">
                  <c:v>1.8023620000000001E-7</c:v>
                </c:pt>
                <c:pt idx="29959">
                  <c:v>1.802424E-7</c:v>
                </c:pt>
                <c:pt idx="29960">
                  <c:v>1.8024870000000001E-7</c:v>
                </c:pt>
                <c:pt idx="29961">
                  <c:v>1.802549E-7</c:v>
                </c:pt>
                <c:pt idx="29962">
                  <c:v>1.8026120000000001E-7</c:v>
                </c:pt>
                <c:pt idx="29963">
                  <c:v>1.802674E-7</c:v>
                </c:pt>
                <c:pt idx="29964">
                  <c:v>1.8027369999999999E-7</c:v>
                </c:pt>
                <c:pt idx="29965">
                  <c:v>1.802799E-7</c:v>
                </c:pt>
                <c:pt idx="29966">
                  <c:v>1.8028619999999999E-7</c:v>
                </c:pt>
                <c:pt idx="29967">
                  <c:v>1.8029240000000001E-7</c:v>
                </c:pt>
                <c:pt idx="29968">
                  <c:v>1.8029869999999999E-7</c:v>
                </c:pt>
                <c:pt idx="29969">
                  <c:v>1.8030490000000001E-7</c:v>
                </c:pt>
                <c:pt idx="29970">
                  <c:v>1.8031119999999999E-7</c:v>
                </c:pt>
                <c:pt idx="29971">
                  <c:v>1.8031740000000001E-7</c:v>
                </c:pt>
                <c:pt idx="29972">
                  <c:v>1.8032369999999999E-7</c:v>
                </c:pt>
                <c:pt idx="29973">
                  <c:v>1.8032990000000001E-7</c:v>
                </c:pt>
                <c:pt idx="29974">
                  <c:v>1.8033619999999999E-7</c:v>
                </c:pt>
                <c:pt idx="29975">
                  <c:v>1.8034240000000001E-7</c:v>
                </c:pt>
                <c:pt idx="29976">
                  <c:v>1.8034869999999999E-7</c:v>
                </c:pt>
                <c:pt idx="29977">
                  <c:v>1.8035490000000001E-7</c:v>
                </c:pt>
                <c:pt idx="29978">
                  <c:v>1.8036119999999999E-7</c:v>
                </c:pt>
                <c:pt idx="29979">
                  <c:v>1.8036740000000001E-7</c:v>
                </c:pt>
                <c:pt idx="29980">
                  <c:v>1.8037369999999999E-7</c:v>
                </c:pt>
                <c:pt idx="29981">
                  <c:v>1.8037990000000001E-7</c:v>
                </c:pt>
                <c:pt idx="29982">
                  <c:v>1.803862E-7</c:v>
                </c:pt>
                <c:pt idx="29983">
                  <c:v>1.8039239999999999E-7</c:v>
                </c:pt>
                <c:pt idx="29984">
                  <c:v>1.803987E-7</c:v>
                </c:pt>
                <c:pt idx="29985">
                  <c:v>1.8040489999999999E-7</c:v>
                </c:pt>
                <c:pt idx="29986">
                  <c:v>1.804112E-7</c:v>
                </c:pt>
                <c:pt idx="29987">
                  <c:v>1.8041739999999999E-7</c:v>
                </c:pt>
                <c:pt idx="29988">
                  <c:v>1.804237E-7</c:v>
                </c:pt>
                <c:pt idx="29989">
                  <c:v>1.8042989999999999E-7</c:v>
                </c:pt>
                <c:pt idx="29990">
                  <c:v>1.804362E-7</c:v>
                </c:pt>
                <c:pt idx="29991">
                  <c:v>1.8044239999999999E-7</c:v>
                </c:pt>
                <c:pt idx="29992">
                  <c:v>1.804487E-7</c:v>
                </c:pt>
                <c:pt idx="29993">
                  <c:v>1.8045489999999999E-7</c:v>
                </c:pt>
                <c:pt idx="29994">
                  <c:v>1.804612E-7</c:v>
                </c:pt>
                <c:pt idx="29995">
                  <c:v>1.8046739999999999E-7</c:v>
                </c:pt>
                <c:pt idx="29996">
                  <c:v>1.804737E-7</c:v>
                </c:pt>
                <c:pt idx="29997">
                  <c:v>1.8047989999999999E-7</c:v>
                </c:pt>
                <c:pt idx="29998">
                  <c:v>1.804862E-7</c:v>
                </c:pt>
                <c:pt idx="29999">
                  <c:v>1.8049239999999999E-7</c:v>
                </c:pt>
                <c:pt idx="30000">
                  <c:v>1.804987E-7</c:v>
                </c:pt>
                <c:pt idx="30001">
                  <c:v>1.805049E-7</c:v>
                </c:pt>
                <c:pt idx="30002">
                  <c:v>1.8051120000000001E-7</c:v>
                </c:pt>
                <c:pt idx="30003">
                  <c:v>1.805174E-7</c:v>
                </c:pt>
                <c:pt idx="30004">
                  <c:v>1.8052370000000001E-7</c:v>
                </c:pt>
                <c:pt idx="30005">
                  <c:v>1.805299E-7</c:v>
                </c:pt>
                <c:pt idx="30006">
                  <c:v>1.8053620000000001E-7</c:v>
                </c:pt>
                <c:pt idx="30007">
                  <c:v>1.805424E-7</c:v>
                </c:pt>
                <c:pt idx="30008">
                  <c:v>1.8054870000000001E-7</c:v>
                </c:pt>
                <c:pt idx="30009">
                  <c:v>1.805549E-7</c:v>
                </c:pt>
                <c:pt idx="30010">
                  <c:v>1.8056120000000001E-7</c:v>
                </c:pt>
                <c:pt idx="30011">
                  <c:v>1.805674E-7</c:v>
                </c:pt>
                <c:pt idx="30012">
                  <c:v>1.8057370000000001E-7</c:v>
                </c:pt>
                <c:pt idx="30013">
                  <c:v>1.805799E-7</c:v>
                </c:pt>
                <c:pt idx="30014">
                  <c:v>1.8058620000000001E-7</c:v>
                </c:pt>
                <c:pt idx="30015">
                  <c:v>1.805924E-7</c:v>
                </c:pt>
                <c:pt idx="30016">
                  <c:v>1.8059870000000001E-7</c:v>
                </c:pt>
                <c:pt idx="30017">
                  <c:v>1.806049E-7</c:v>
                </c:pt>
                <c:pt idx="30018">
                  <c:v>1.8061120000000001E-7</c:v>
                </c:pt>
                <c:pt idx="30019">
                  <c:v>1.806174E-7</c:v>
                </c:pt>
                <c:pt idx="30020">
                  <c:v>1.8062369999999999E-7</c:v>
                </c:pt>
                <c:pt idx="30021">
                  <c:v>1.806299E-7</c:v>
                </c:pt>
                <c:pt idx="30022">
                  <c:v>1.8063619999999999E-7</c:v>
                </c:pt>
                <c:pt idx="30023">
                  <c:v>1.8064240000000001E-7</c:v>
                </c:pt>
                <c:pt idx="30024">
                  <c:v>1.8064869999999999E-7</c:v>
                </c:pt>
                <c:pt idx="30025">
                  <c:v>1.8065490000000001E-7</c:v>
                </c:pt>
                <c:pt idx="30026">
                  <c:v>1.8066119999999999E-7</c:v>
                </c:pt>
                <c:pt idx="30027">
                  <c:v>1.8066740000000001E-7</c:v>
                </c:pt>
                <c:pt idx="30028">
                  <c:v>1.8067369999999999E-7</c:v>
                </c:pt>
                <c:pt idx="30029">
                  <c:v>1.8067990000000001E-7</c:v>
                </c:pt>
                <c:pt idx="30030">
                  <c:v>1.8068619999999999E-7</c:v>
                </c:pt>
                <c:pt idx="30031">
                  <c:v>1.8069240000000001E-7</c:v>
                </c:pt>
                <c:pt idx="30032">
                  <c:v>1.8069869999999999E-7</c:v>
                </c:pt>
                <c:pt idx="30033">
                  <c:v>1.8070490000000001E-7</c:v>
                </c:pt>
                <c:pt idx="30034">
                  <c:v>1.8071119999999999E-7</c:v>
                </c:pt>
                <c:pt idx="30035">
                  <c:v>1.8071740000000001E-7</c:v>
                </c:pt>
                <c:pt idx="30036">
                  <c:v>1.8072369999999999E-7</c:v>
                </c:pt>
                <c:pt idx="30037">
                  <c:v>1.8072990000000001E-7</c:v>
                </c:pt>
                <c:pt idx="30038">
                  <c:v>1.807362E-7</c:v>
                </c:pt>
                <c:pt idx="30039">
                  <c:v>1.8074240000000001E-7</c:v>
                </c:pt>
                <c:pt idx="30040">
                  <c:v>1.807487E-7</c:v>
                </c:pt>
                <c:pt idx="30041">
                  <c:v>1.8075489999999999E-7</c:v>
                </c:pt>
                <c:pt idx="30042">
                  <c:v>1.807612E-7</c:v>
                </c:pt>
                <c:pt idx="30043">
                  <c:v>1.8076739999999999E-7</c:v>
                </c:pt>
                <c:pt idx="30044">
                  <c:v>1.807737E-7</c:v>
                </c:pt>
                <c:pt idx="30045">
                  <c:v>1.8077989999999999E-7</c:v>
                </c:pt>
                <c:pt idx="30046">
                  <c:v>1.807862E-7</c:v>
                </c:pt>
                <c:pt idx="30047">
                  <c:v>1.8079239999999999E-7</c:v>
                </c:pt>
                <c:pt idx="30048">
                  <c:v>1.807987E-7</c:v>
                </c:pt>
                <c:pt idx="30049">
                  <c:v>1.8080489999999999E-7</c:v>
                </c:pt>
                <c:pt idx="30050">
                  <c:v>1.808112E-7</c:v>
                </c:pt>
                <c:pt idx="30051">
                  <c:v>1.8081739999999999E-7</c:v>
                </c:pt>
                <c:pt idx="30052">
                  <c:v>1.808237E-7</c:v>
                </c:pt>
                <c:pt idx="30053">
                  <c:v>1.8082989999999999E-7</c:v>
                </c:pt>
                <c:pt idx="30054">
                  <c:v>1.808362E-7</c:v>
                </c:pt>
                <c:pt idx="30055">
                  <c:v>1.8084239999999999E-7</c:v>
                </c:pt>
                <c:pt idx="30056">
                  <c:v>1.808487E-7</c:v>
                </c:pt>
                <c:pt idx="30057">
                  <c:v>1.808549E-7</c:v>
                </c:pt>
                <c:pt idx="30058">
                  <c:v>1.808612E-7</c:v>
                </c:pt>
                <c:pt idx="30059">
                  <c:v>1.808674E-7</c:v>
                </c:pt>
                <c:pt idx="30060">
                  <c:v>1.8087370000000001E-7</c:v>
                </c:pt>
                <c:pt idx="30061">
                  <c:v>1.808799E-7</c:v>
                </c:pt>
                <c:pt idx="30062">
                  <c:v>1.8088620000000001E-7</c:v>
                </c:pt>
                <c:pt idx="30063">
                  <c:v>1.808924E-7</c:v>
                </c:pt>
                <c:pt idx="30064">
                  <c:v>1.8089870000000001E-7</c:v>
                </c:pt>
                <c:pt idx="30065">
                  <c:v>1.809049E-7</c:v>
                </c:pt>
                <c:pt idx="30066">
                  <c:v>1.8091120000000001E-7</c:v>
                </c:pt>
                <c:pt idx="30067">
                  <c:v>1.809174E-7</c:v>
                </c:pt>
                <c:pt idx="30068">
                  <c:v>1.8092370000000001E-7</c:v>
                </c:pt>
                <c:pt idx="30069">
                  <c:v>1.809299E-7</c:v>
                </c:pt>
                <c:pt idx="30070">
                  <c:v>1.8093620000000001E-7</c:v>
                </c:pt>
                <c:pt idx="30071">
                  <c:v>1.809424E-7</c:v>
                </c:pt>
                <c:pt idx="30072">
                  <c:v>1.8094870000000001E-7</c:v>
                </c:pt>
                <c:pt idx="30073">
                  <c:v>1.809549E-7</c:v>
                </c:pt>
                <c:pt idx="30074">
                  <c:v>1.8096120000000001E-7</c:v>
                </c:pt>
                <c:pt idx="30075">
                  <c:v>1.809674E-7</c:v>
                </c:pt>
                <c:pt idx="30076">
                  <c:v>1.8097369999999999E-7</c:v>
                </c:pt>
                <c:pt idx="30077">
                  <c:v>1.809799E-7</c:v>
                </c:pt>
                <c:pt idx="30078">
                  <c:v>1.8098619999999999E-7</c:v>
                </c:pt>
                <c:pt idx="30079">
                  <c:v>1.8099240000000001E-7</c:v>
                </c:pt>
                <c:pt idx="30080">
                  <c:v>1.8099869999999999E-7</c:v>
                </c:pt>
                <c:pt idx="30081">
                  <c:v>1.8100490000000001E-7</c:v>
                </c:pt>
                <c:pt idx="30082">
                  <c:v>1.8101119999999999E-7</c:v>
                </c:pt>
                <c:pt idx="30083">
                  <c:v>1.8101740000000001E-7</c:v>
                </c:pt>
                <c:pt idx="30084">
                  <c:v>1.8102369999999999E-7</c:v>
                </c:pt>
                <c:pt idx="30085">
                  <c:v>1.8102990000000001E-7</c:v>
                </c:pt>
                <c:pt idx="30086">
                  <c:v>1.8103619999999999E-7</c:v>
                </c:pt>
                <c:pt idx="30087">
                  <c:v>1.8104240000000001E-7</c:v>
                </c:pt>
                <c:pt idx="30088">
                  <c:v>1.8104869999999999E-7</c:v>
                </c:pt>
                <c:pt idx="30089">
                  <c:v>1.8105490000000001E-7</c:v>
                </c:pt>
                <c:pt idx="30090">
                  <c:v>1.8106119999999999E-7</c:v>
                </c:pt>
                <c:pt idx="30091">
                  <c:v>1.8106740000000001E-7</c:v>
                </c:pt>
                <c:pt idx="30092">
                  <c:v>1.8107369999999999E-7</c:v>
                </c:pt>
                <c:pt idx="30093">
                  <c:v>1.8107990000000001E-7</c:v>
                </c:pt>
                <c:pt idx="30094">
                  <c:v>1.810862E-7</c:v>
                </c:pt>
                <c:pt idx="30095">
                  <c:v>1.8109240000000001E-7</c:v>
                </c:pt>
                <c:pt idx="30096">
                  <c:v>1.810987E-7</c:v>
                </c:pt>
                <c:pt idx="30097">
                  <c:v>1.8110489999999999E-7</c:v>
                </c:pt>
                <c:pt idx="30098">
                  <c:v>1.811112E-7</c:v>
                </c:pt>
                <c:pt idx="30099">
                  <c:v>1.8111739999999999E-7</c:v>
                </c:pt>
                <c:pt idx="30100">
                  <c:v>1.811237E-7</c:v>
                </c:pt>
                <c:pt idx="30101">
                  <c:v>1.8112989999999999E-7</c:v>
                </c:pt>
                <c:pt idx="30102">
                  <c:v>1.811362E-7</c:v>
                </c:pt>
                <c:pt idx="30103">
                  <c:v>1.8114239999999999E-7</c:v>
                </c:pt>
                <c:pt idx="30104">
                  <c:v>1.811487E-7</c:v>
                </c:pt>
                <c:pt idx="30105">
                  <c:v>1.8115489999999999E-7</c:v>
                </c:pt>
                <c:pt idx="30106">
                  <c:v>1.811612E-7</c:v>
                </c:pt>
                <c:pt idx="30107">
                  <c:v>1.8116739999999999E-7</c:v>
                </c:pt>
                <c:pt idx="30108">
                  <c:v>1.811737E-7</c:v>
                </c:pt>
                <c:pt idx="30109">
                  <c:v>1.8117989999999999E-7</c:v>
                </c:pt>
                <c:pt idx="30110">
                  <c:v>1.811862E-7</c:v>
                </c:pt>
                <c:pt idx="30111">
                  <c:v>1.8119239999999999E-7</c:v>
                </c:pt>
                <c:pt idx="30112">
                  <c:v>1.811987E-7</c:v>
                </c:pt>
                <c:pt idx="30113">
                  <c:v>1.8120489999999999E-7</c:v>
                </c:pt>
                <c:pt idx="30114">
                  <c:v>1.812112E-7</c:v>
                </c:pt>
                <c:pt idx="30115">
                  <c:v>1.812174E-7</c:v>
                </c:pt>
                <c:pt idx="30116">
                  <c:v>1.8122370000000001E-7</c:v>
                </c:pt>
                <c:pt idx="30117">
                  <c:v>1.812299E-7</c:v>
                </c:pt>
                <c:pt idx="30118">
                  <c:v>1.8123620000000001E-7</c:v>
                </c:pt>
                <c:pt idx="30119">
                  <c:v>1.812424E-7</c:v>
                </c:pt>
                <c:pt idx="30120">
                  <c:v>1.8124870000000001E-7</c:v>
                </c:pt>
                <c:pt idx="30121">
                  <c:v>1.812549E-7</c:v>
                </c:pt>
                <c:pt idx="30122">
                  <c:v>1.8126120000000001E-7</c:v>
                </c:pt>
                <c:pt idx="30123">
                  <c:v>1.812674E-7</c:v>
                </c:pt>
                <c:pt idx="30124">
                  <c:v>1.8127370000000001E-7</c:v>
                </c:pt>
                <c:pt idx="30125">
                  <c:v>1.812799E-7</c:v>
                </c:pt>
                <c:pt idx="30126">
                  <c:v>1.8128620000000001E-7</c:v>
                </c:pt>
                <c:pt idx="30127">
                  <c:v>1.812924E-7</c:v>
                </c:pt>
                <c:pt idx="30128">
                  <c:v>1.8129870000000001E-7</c:v>
                </c:pt>
                <c:pt idx="30129">
                  <c:v>1.813049E-7</c:v>
                </c:pt>
                <c:pt idx="30130">
                  <c:v>1.8131120000000001E-7</c:v>
                </c:pt>
                <c:pt idx="30131">
                  <c:v>1.813174E-7</c:v>
                </c:pt>
                <c:pt idx="30132">
                  <c:v>1.8132370000000001E-7</c:v>
                </c:pt>
                <c:pt idx="30133">
                  <c:v>1.813299E-7</c:v>
                </c:pt>
                <c:pt idx="30134">
                  <c:v>1.8133619999999999E-7</c:v>
                </c:pt>
                <c:pt idx="30135">
                  <c:v>1.8134240000000001E-7</c:v>
                </c:pt>
                <c:pt idx="30136">
                  <c:v>1.8134869999999999E-7</c:v>
                </c:pt>
                <c:pt idx="30137">
                  <c:v>1.8135490000000001E-7</c:v>
                </c:pt>
                <c:pt idx="30138">
                  <c:v>1.8136119999999999E-7</c:v>
                </c:pt>
                <c:pt idx="30139">
                  <c:v>1.8136740000000001E-7</c:v>
                </c:pt>
                <c:pt idx="30140">
                  <c:v>1.8137369999999999E-7</c:v>
                </c:pt>
                <c:pt idx="30141">
                  <c:v>1.8137990000000001E-7</c:v>
                </c:pt>
                <c:pt idx="30142">
                  <c:v>1.8138619999999999E-7</c:v>
                </c:pt>
                <c:pt idx="30143">
                  <c:v>1.8139240000000001E-7</c:v>
                </c:pt>
                <c:pt idx="30144">
                  <c:v>1.8139869999999999E-7</c:v>
                </c:pt>
                <c:pt idx="30145">
                  <c:v>1.8140490000000001E-7</c:v>
                </c:pt>
                <c:pt idx="30146">
                  <c:v>1.8141119999999999E-7</c:v>
                </c:pt>
                <c:pt idx="30147">
                  <c:v>1.8141740000000001E-7</c:v>
                </c:pt>
                <c:pt idx="30148">
                  <c:v>1.8142369999999999E-7</c:v>
                </c:pt>
                <c:pt idx="30149">
                  <c:v>1.8142990000000001E-7</c:v>
                </c:pt>
                <c:pt idx="30150">
                  <c:v>1.814362E-7</c:v>
                </c:pt>
                <c:pt idx="30151">
                  <c:v>1.8144240000000001E-7</c:v>
                </c:pt>
                <c:pt idx="30152">
                  <c:v>1.814487E-7</c:v>
                </c:pt>
                <c:pt idx="30153">
                  <c:v>1.8145489999999999E-7</c:v>
                </c:pt>
                <c:pt idx="30154">
                  <c:v>1.814612E-7</c:v>
                </c:pt>
                <c:pt idx="30155">
                  <c:v>1.8146739999999999E-7</c:v>
                </c:pt>
                <c:pt idx="30156">
                  <c:v>1.814737E-7</c:v>
                </c:pt>
                <c:pt idx="30157">
                  <c:v>1.8147989999999999E-7</c:v>
                </c:pt>
                <c:pt idx="30158">
                  <c:v>1.814862E-7</c:v>
                </c:pt>
                <c:pt idx="30159">
                  <c:v>1.8149239999999999E-7</c:v>
                </c:pt>
                <c:pt idx="30160">
                  <c:v>1.814987E-7</c:v>
                </c:pt>
                <c:pt idx="30161">
                  <c:v>1.8150489999999999E-7</c:v>
                </c:pt>
                <c:pt idx="30162">
                  <c:v>1.815112E-7</c:v>
                </c:pt>
                <c:pt idx="30163">
                  <c:v>1.8151739999999999E-7</c:v>
                </c:pt>
                <c:pt idx="30164">
                  <c:v>1.815237E-7</c:v>
                </c:pt>
                <c:pt idx="30165">
                  <c:v>1.8152989999999999E-7</c:v>
                </c:pt>
                <c:pt idx="30166">
                  <c:v>1.815362E-7</c:v>
                </c:pt>
                <c:pt idx="30167">
                  <c:v>1.8154239999999999E-7</c:v>
                </c:pt>
                <c:pt idx="30168">
                  <c:v>1.815487E-7</c:v>
                </c:pt>
                <c:pt idx="30169">
                  <c:v>1.8155489999999999E-7</c:v>
                </c:pt>
                <c:pt idx="30170">
                  <c:v>1.815612E-7</c:v>
                </c:pt>
                <c:pt idx="30171">
                  <c:v>1.815674E-7</c:v>
                </c:pt>
                <c:pt idx="30172">
                  <c:v>1.8157370000000001E-7</c:v>
                </c:pt>
                <c:pt idx="30173">
                  <c:v>1.815799E-7</c:v>
                </c:pt>
                <c:pt idx="30174">
                  <c:v>1.8158620000000001E-7</c:v>
                </c:pt>
                <c:pt idx="30175">
                  <c:v>1.815924E-7</c:v>
                </c:pt>
                <c:pt idx="30176">
                  <c:v>1.8159870000000001E-7</c:v>
                </c:pt>
                <c:pt idx="30177">
                  <c:v>1.816049E-7</c:v>
                </c:pt>
                <c:pt idx="30178">
                  <c:v>1.8161120000000001E-7</c:v>
                </c:pt>
                <c:pt idx="30179">
                  <c:v>1.816174E-7</c:v>
                </c:pt>
                <c:pt idx="30180">
                  <c:v>1.8162370000000001E-7</c:v>
                </c:pt>
                <c:pt idx="30181">
                  <c:v>1.816299E-7</c:v>
                </c:pt>
                <c:pt idx="30182">
                  <c:v>1.8163620000000001E-7</c:v>
                </c:pt>
                <c:pt idx="30183">
                  <c:v>1.816424E-7</c:v>
                </c:pt>
                <c:pt idx="30184">
                  <c:v>1.8164870000000001E-7</c:v>
                </c:pt>
                <c:pt idx="30185">
                  <c:v>1.816549E-7</c:v>
                </c:pt>
                <c:pt idx="30186">
                  <c:v>1.8166120000000001E-7</c:v>
                </c:pt>
                <c:pt idx="30187">
                  <c:v>1.816674E-7</c:v>
                </c:pt>
                <c:pt idx="30188">
                  <c:v>1.8167370000000001E-7</c:v>
                </c:pt>
                <c:pt idx="30189">
                  <c:v>1.816799E-7</c:v>
                </c:pt>
                <c:pt idx="30190">
                  <c:v>1.8168619999999999E-7</c:v>
                </c:pt>
                <c:pt idx="30191">
                  <c:v>1.8169240000000001E-7</c:v>
                </c:pt>
                <c:pt idx="30192">
                  <c:v>1.8169869999999999E-7</c:v>
                </c:pt>
                <c:pt idx="30193">
                  <c:v>1.8170490000000001E-7</c:v>
                </c:pt>
                <c:pt idx="30194">
                  <c:v>1.8171119999999999E-7</c:v>
                </c:pt>
                <c:pt idx="30195">
                  <c:v>1.8171740000000001E-7</c:v>
                </c:pt>
                <c:pt idx="30196">
                  <c:v>1.8172369999999999E-7</c:v>
                </c:pt>
                <c:pt idx="30197">
                  <c:v>1.8172990000000001E-7</c:v>
                </c:pt>
                <c:pt idx="30198">
                  <c:v>1.8173619999999999E-7</c:v>
                </c:pt>
                <c:pt idx="30199">
                  <c:v>1.8174240000000001E-7</c:v>
                </c:pt>
                <c:pt idx="30200">
                  <c:v>1.8174869999999999E-7</c:v>
                </c:pt>
                <c:pt idx="30201">
                  <c:v>1.8175490000000001E-7</c:v>
                </c:pt>
                <c:pt idx="30202">
                  <c:v>1.8176119999999999E-7</c:v>
                </c:pt>
                <c:pt idx="30203">
                  <c:v>1.8176740000000001E-7</c:v>
                </c:pt>
                <c:pt idx="30204">
                  <c:v>1.8177369999999999E-7</c:v>
                </c:pt>
                <c:pt idx="30205">
                  <c:v>1.8177990000000001E-7</c:v>
                </c:pt>
                <c:pt idx="30206">
                  <c:v>1.8178619999999999E-7</c:v>
                </c:pt>
                <c:pt idx="30207">
                  <c:v>1.8179240000000001E-7</c:v>
                </c:pt>
                <c:pt idx="30208">
                  <c:v>1.817987E-7</c:v>
                </c:pt>
                <c:pt idx="30209">
                  <c:v>1.8180489999999999E-7</c:v>
                </c:pt>
                <c:pt idx="30210">
                  <c:v>1.818112E-7</c:v>
                </c:pt>
                <c:pt idx="30211">
                  <c:v>1.8181739999999999E-7</c:v>
                </c:pt>
                <c:pt idx="30212">
                  <c:v>1.818237E-7</c:v>
                </c:pt>
                <c:pt idx="30213">
                  <c:v>1.8182989999999999E-7</c:v>
                </c:pt>
                <c:pt idx="30214">
                  <c:v>1.818362E-7</c:v>
                </c:pt>
                <c:pt idx="30215">
                  <c:v>1.8184239999999999E-7</c:v>
                </c:pt>
                <c:pt idx="30216">
                  <c:v>1.818487E-7</c:v>
                </c:pt>
                <c:pt idx="30217">
                  <c:v>1.8185489999999999E-7</c:v>
                </c:pt>
                <c:pt idx="30218">
                  <c:v>1.818612E-7</c:v>
                </c:pt>
                <c:pt idx="30219">
                  <c:v>1.8186739999999999E-7</c:v>
                </c:pt>
                <c:pt idx="30220">
                  <c:v>1.818737E-7</c:v>
                </c:pt>
                <c:pt idx="30221">
                  <c:v>1.8187989999999999E-7</c:v>
                </c:pt>
                <c:pt idx="30222">
                  <c:v>1.818862E-7</c:v>
                </c:pt>
                <c:pt idx="30223">
                  <c:v>1.8189239999999999E-7</c:v>
                </c:pt>
                <c:pt idx="30224">
                  <c:v>1.818987E-7</c:v>
                </c:pt>
                <c:pt idx="30225">
                  <c:v>1.8190489999999999E-7</c:v>
                </c:pt>
                <c:pt idx="30226">
                  <c:v>1.819112E-7</c:v>
                </c:pt>
                <c:pt idx="30227">
                  <c:v>1.819174E-7</c:v>
                </c:pt>
                <c:pt idx="30228">
                  <c:v>1.8192370000000001E-7</c:v>
                </c:pt>
                <c:pt idx="30229">
                  <c:v>1.819299E-7</c:v>
                </c:pt>
                <c:pt idx="30230">
                  <c:v>1.8193620000000001E-7</c:v>
                </c:pt>
                <c:pt idx="30231">
                  <c:v>1.819424E-7</c:v>
                </c:pt>
                <c:pt idx="30232">
                  <c:v>1.8194870000000001E-7</c:v>
                </c:pt>
                <c:pt idx="30233">
                  <c:v>1.819549E-7</c:v>
                </c:pt>
                <c:pt idx="30234">
                  <c:v>1.8196120000000001E-7</c:v>
                </c:pt>
                <c:pt idx="30235">
                  <c:v>1.819674E-7</c:v>
                </c:pt>
                <c:pt idx="30236">
                  <c:v>1.8197370000000001E-7</c:v>
                </c:pt>
                <c:pt idx="30237">
                  <c:v>1.819799E-7</c:v>
                </c:pt>
                <c:pt idx="30238">
                  <c:v>1.8198620000000001E-7</c:v>
                </c:pt>
                <c:pt idx="30239">
                  <c:v>1.819924E-7</c:v>
                </c:pt>
                <c:pt idx="30240">
                  <c:v>1.8199870000000001E-7</c:v>
                </c:pt>
                <c:pt idx="30241">
                  <c:v>1.820049E-7</c:v>
                </c:pt>
                <c:pt idx="30242">
                  <c:v>1.8201120000000001E-7</c:v>
                </c:pt>
                <c:pt idx="30243">
                  <c:v>1.820174E-7</c:v>
                </c:pt>
                <c:pt idx="30244">
                  <c:v>1.8202370000000001E-7</c:v>
                </c:pt>
                <c:pt idx="30245">
                  <c:v>1.820299E-7</c:v>
                </c:pt>
                <c:pt idx="30246">
                  <c:v>1.8203619999999999E-7</c:v>
                </c:pt>
                <c:pt idx="30247">
                  <c:v>1.820424E-7</c:v>
                </c:pt>
                <c:pt idx="30248">
                  <c:v>1.8204869999999999E-7</c:v>
                </c:pt>
                <c:pt idx="30249">
                  <c:v>1.8205490000000001E-7</c:v>
                </c:pt>
                <c:pt idx="30250">
                  <c:v>1.8206119999999999E-7</c:v>
                </c:pt>
                <c:pt idx="30251">
                  <c:v>1.8206740000000001E-7</c:v>
                </c:pt>
                <c:pt idx="30252">
                  <c:v>1.8207369999999999E-7</c:v>
                </c:pt>
                <c:pt idx="30253">
                  <c:v>1.8207990000000001E-7</c:v>
                </c:pt>
                <c:pt idx="30254">
                  <c:v>1.8208619999999999E-7</c:v>
                </c:pt>
                <c:pt idx="30255">
                  <c:v>1.8209240000000001E-7</c:v>
                </c:pt>
                <c:pt idx="30256">
                  <c:v>1.8209869999999999E-7</c:v>
                </c:pt>
                <c:pt idx="30257">
                  <c:v>1.8210490000000001E-7</c:v>
                </c:pt>
                <c:pt idx="30258">
                  <c:v>1.8211119999999999E-7</c:v>
                </c:pt>
                <c:pt idx="30259">
                  <c:v>1.8211740000000001E-7</c:v>
                </c:pt>
                <c:pt idx="30260">
                  <c:v>1.8212369999999999E-7</c:v>
                </c:pt>
                <c:pt idx="30261">
                  <c:v>1.8212990000000001E-7</c:v>
                </c:pt>
                <c:pt idx="30262">
                  <c:v>1.8213619999999999E-7</c:v>
                </c:pt>
                <c:pt idx="30263">
                  <c:v>1.8214240000000001E-7</c:v>
                </c:pt>
                <c:pt idx="30264">
                  <c:v>1.821487E-7</c:v>
                </c:pt>
                <c:pt idx="30265">
                  <c:v>1.8215489999999999E-7</c:v>
                </c:pt>
                <c:pt idx="30266">
                  <c:v>1.821612E-7</c:v>
                </c:pt>
                <c:pt idx="30267">
                  <c:v>1.8216739999999999E-7</c:v>
                </c:pt>
                <c:pt idx="30268">
                  <c:v>1.821737E-7</c:v>
                </c:pt>
                <c:pt idx="30269">
                  <c:v>1.8217989999999999E-7</c:v>
                </c:pt>
                <c:pt idx="30270">
                  <c:v>1.821862E-7</c:v>
                </c:pt>
                <c:pt idx="30271">
                  <c:v>1.8219239999999999E-7</c:v>
                </c:pt>
                <c:pt idx="30272">
                  <c:v>1.821987E-7</c:v>
                </c:pt>
                <c:pt idx="30273">
                  <c:v>1.8220489999999999E-7</c:v>
                </c:pt>
                <c:pt idx="30274">
                  <c:v>1.822112E-7</c:v>
                </c:pt>
                <c:pt idx="30275">
                  <c:v>1.8221739999999999E-7</c:v>
                </c:pt>
                <c:pt idx="30276">
                  <c:v>1.822237E-7</c:v>
                </c:pt>
                <c:pt idx="30277">
                  <c:v>1.8222989999999999E-7</c:v>
                </c:pt>
                <c:pt idx="30278">
                  <c:v>1.822362E-7</c:v>
                </c:pt>
                <c:pt idx="30279">
                  <c:v>1.8224239999999999E-7</c:v>
                </c:pt>
                <c:pt idx="30280">
                  <c:v>1.822487E-7</c:v>
                </c:pt>
                <c:pt idx="30281">
                  <c:v>1.8225489999999999E-7</c:v>
                </c:pt>
                <c:pt idx="30282">
                  <c:v>1.822612E-7</c:v>
                </c:pt>
                <c:pt idx="30283">
                  <c:v>1.822674E-7</c:v>
                </c:pt>
                <c:pt idx="30284">
                  <c:v>1.8227370000000001E-7</c:v>
                </c:pt>
                <c:pt idx="30285">
                  <c:v>1.822799E-7</c:v>
                </c:pt>
                <c:pt idx="30286">
                  <c:v>1.8228620000000001E-7</c:v>
                </c:pt>
                <c:pt idx="30287">
                  <c:v>1.822924E-7</c:v>
                </c:pt>
                <c:pt idx="30288">
                  <c:v>1.8229870000000001E-7</c:v>
                </c:pt>
                <c:pt idx="30289">
                  <c:v>1.823049E-7</c:v>
                </c:pt>
                <c:pt idx="30290">
                  <c:v>1.8231120000000001E-7</c:v>
                </c:pt>
                <c:pt idx="30291">
                  <c:v>1.823174E-7</c:v>
                </c:pt>
                <c:pt idx="30292">
                  <c:v>1.8232370000000001E-7</c:v>
                </c:pt>
                <c:pt idx="30293">
                  <c:v>1.823299E-7</c:v>
                </c:pt>
                <c:pt idx="30294">
                  <c:v>1.8233620000000001E-7</c:v>
                </c:pt>
                <c:pt idx="30295">
                  <c:v>1.823424E-7</c:v>
                </c:pt>
                <c:pt idx="30296">
                  <c:v>1.8234870000000001E-7</c:v>
                </c:pt>
                <c:pt idx="30297">
                  <c:v>1.823549E-7</c:v>
                </c:pt>
                <c:pt idx="30298">
                  <c:v>1.8236120000000001E-7</c:v>
                </c:pt>
                <c:pt idx="30299">
                  <c:v>1.823674E-7</c:v>
                </c:pt>
                <c:pt idx="30300">
                  <c:v>1.8237370000000001E-7</c:v>
                </c:pt>
                <c:pt idx="30301">
                  <c:v>1.823799E-7</c:v>
                </c:pt>
                <c:pt idx="30302">
                  <c:v>1.8238619999999999E-7</c:v>
                </c:pt>
                <c:pt idx="30303">
                  <c:v>1.823924E-7</c:v>
                </c:pt>
                <c:pt idx="30304">
                  <c:v>1.8239869999999999E-7</c:v>
                </c:pt>
                <c:pt idx="30305">
                  <c:v>1.8240490000000001E-7</c:v>
                </c:pt>
                <c:pt idx="30306">
                  <c:v>1.8241119999999999E-7</c:v>
                </c:pt>
                <c:pt idx="30307">
                  <c:v>1.8241740000000001E-7</c:v>
                </c:pt>
                <c:pt idx="30308">
                  <c:v>1.8242369999999999E-7</c:v>
                </c:pt>
                <c:pt idx="30309">
                  <c:v>1.8242990000000001E-7</c:v>
                </c:pt>
                <c:pt idx="30310">
                  <c:v>1.8243619999999999E-7</c:v>
                </c:pt>
                <c:pt idx="30311">
                  <c:v>1.8244240000000001E-7</c:v>
                </c:pt>
                <c:pt idx="30312">
                  <c:v>1.8244869999999999E-7</c:v>
                </c:pt>
                <c:pt idx="30313">
                  <c:v>1.8245490000000001E-7</c:v>
                </c:pt>
                <c:pt idx="30314">
                  <c:v>1.8246119999999999E-7</c:v>
                </c:pt>
                <c:pt idx="30315">
                  <c:v>1.8246740000000001E-7</c:v>
                </c:pt>
                <c:pt idx="30316">
                  <c:v>1.8247369999999999E-7</c:v>
                </c:pt>
                <c:pt idx="30317">
                  <c:v>1.8247990000000001E-7</c:v>
                </c:pt>
                <c:pt idx="30318">
                  <c:v>1.8248619999999999E-7</c:v>
                </c:pt>
                <c:pt idx="30319">
                  <c:v>1.8249240000000001E-7</c:v>
                </c:pt>
                <c:pt idx="30320">
                  <c:v>1.824987E-7</c:v>
                </c:pt>
                <c:pt idx="30321">
                  <c:v>1.8250490000000001E-7</c:v>
                </c:pt>
                <c:pt idx="30322">
                  <c:v>1.825112E-7</c:v>
                </c:pt>
                <c:pt idx="30323">
                  <c:v>1.8251739999999999E-7</c:v>
                </c:pt>
                <c:pt idx="30324">
                  <c:v>1.825237E-7</c:v>
                </c:pt>
                <c:pt idx="30325">
                  <c:v>1.8252989999999999E-7</c:v>
                </c:pt>
                <c:pt idx="30326">
                  <c:v>1.825362E-7</c:v>
                </c:pt>
                <c:pt idx="30327">
                  <c:v>1.8254239999999999E-7</c:v>
                </c:pt>
                <c:pt idx="30328">
                  <c:v>1.825487E-7</c:v>
                </c:pt>
                <c:pt idx="30329">
                  <c:v>1.8255489999999999E-7</c:v>
                </c:pt>
                <c:pt idx="30330">
                  <c:v>1.825612E-7</c:v>
                </c:pt>
                <c:pt idx="30331">
                  <c:v>1.8256739999999999E-7</c:v>
                </c:pt>
                <c:pt idx="30332">
                  <c:v>1.825737E-7</c:v>
                </c:pt>
                <c:pt idx="30333">
                  <c:v>1.8257989999999999E-7</c:v>
                </c:pt>
                <c:pt idx="30334">
                  <c:v>1.825862E-7</c:v>
                </c:pt>
                <c:pt idx="30335">
                  <c:v>1.8259239999999999E-7</c:v>
                </c:pt>
                <c:pt idx="30336">
                  <c:v>1.825987E-7</c:v>
                </c:pt>
                <c:pt idx="30337">
                  <c:v>1.8260489999999999E-7</c:v>
                </c:pt>
                <c:pt idx="30338">
                  <c:v>1.826112E-7</c:v>
                </c:pt>
                <c:pt idx="30339">
                  <c:v>1.826174E-7</c:v>
                </c:pt>
                <c:pt idx="30340">
                  <c:v>1.826237E-7</c:v>
                </c:pt>
                <c:pt idx="30341">
                  <c:v>1.826299E-7</c:v>
                </c:pt>
                <c:pt idx="30342">
                  <c:v>1.8263620000000001E-7</c:v>
                </c:pt>
                <c:pt idx="30343">
                  <c:v>1.826424E-7</c:v>
                </c:pt>
                <c:pt idx="30344">
                  <c:v>1.8264870000000001E-7</c:v>
                </c:pt>
                <c:pt idx="30345">
                  <c:v>1.826549E-7</c:v>
                </c:pt>
                <c:pt idx="30346">
                  <c:v>1.8266120000000001E-7</c:v>
                </c:pt>
                <c:pt idx="30347">
                  <c:v>1.826674E-7</c:v>
                </c:pt>
                <c:pt idx="30348">
                  <c:v>1.8267370000000001E-7</c:v>
                </c:pt>
                <c:pt idx="30349">
                  <c:v>1.826799E-7</c:v>
                </c:pt>
                <c:pt idx="30350">
                  <c:v>1.8268620000000001E-7</c:v>
                </c:pt>
                <c:pt idx="30351">
                  <c:v>1.826924E-7</c:v>
                </c:pt>
                <c:pt idx="30352">
                  <c:v>1.8269870000000001E-7</c:v>
                </c:pt>
                <c:pt idx="30353">
                  <c:v>1.827049E-7</c:v>
                </c:pt>
                <c:pt idx="30354">
                  <c:v>1.8271120000000001E-7</c:v>
                </c:pt>
                <c:pt idx="30355">
                  <c:v>1.827174E-7</c:v>
                </c:pt>
                <c:pt idx="30356">
                  <c:v>1.8272370000000001E-7</c:v>
                </c:pt>
                <c:pt idx="30357">
                  <c:v>1.827299E-7</c:v>
                </c:pt>
                <c:pt idx="30358">
                  <c:v>1.8273619999999999E-7</c:v>
                </c:pt>
                <c:pt idx="30359">
                  <c:v>1.827424E-7</c:v>
                </c:pt>
                <c:pt idx="30360">
                  <c:v>1.8274869999999999E-7</c:v>
                </c:pt>
                <c:pt idx="30361">
                  <c:v>1.8275490000000001E-7</c:v>
                </c:pt>
                <c:pt idx="30362">
                  <c:v>1.8276119999999999E-7</c:v>
                </c:pt>
                <c:pt idx="30363">
                  <c:v>1.8276740000000001E-7</c:v>
                </c:pt>
                <c:pt idx="30364">
                  <c:v>1.8277369999999999E-7</c:v>
                </c:pt>
                <c:pt idx="30365">
                  <c:v>1.8277990000000001E-7</c:v>
                </c:pt>
                <c:pt idx="30366">
                  <c:v>1.8278619999999999E-7</c:v>
                </c:pt>
                <c:pt idx="30367">
                  <c:v>1.8279240000000001E-7</c:v>
                </c:pt>
                <c:pt idx="30368">
                  <c:v>1.8279869999999999E-7</c:v>
                </c:pt>
                <c:pt idx="30369">
                  <c:v>1.8280490000000001E-7</c:v>
                </c:pt>
                <c:pt idx="30370">
                  <c:v>1.8281119999999999E-7</c:v>
                </c:pt>
                <c:pt idx="30371">
                  <c:v>1.8281740000000001E-7</c:v>
                </c:pt>
                <c:pt idx="30372">
                  <c:v>1.8282369999999999E-7</c:v>
                </c:pt>
                <c:pt idx="30373">
                  <c:v>1.8282990000000001E-7</c:v>
                </c:pt>
                <c:pt idx="30374">
                  <c:v>1.8283619999999999E-7</c:v>
                </c:pt>
                <c:pt idx="30375">
                  <c:v>1.8284240000000001E-7</c:v>
                </c:pt>
                <c:pt idx="30376">
                  <c:v>1.828487E-7</c:v>
                </c:pt>
                <c:pt idx="30377">
                  <c:v>1.8285490000000001E-7</c:v>
                </c:pt>
                <c:pt idx="30378">
                  <c:v>1.828612E-7</c:v>
                </c:pt>
                <c:pt idx="30379">
                  <c:v>1.8286739999999999E-7</c:v>
                </c:pt>
                <c:pt idx="30380">
                  <c:v>1.828737E-7</c:v>
                </c:pt>
                <c:pt idx="30381">
                  <c:v>1.8287989999999999E-7</c:v>
                </c:pt>
                <c:pt idx="30382">
                  <c:v>1.828862E-7</c:v>
                </c:pt>
                <c:pt idx="30383">
                  <c:v>1.8289239999999999E-7</c:v>
                </c:pt>
                <c:pt idx="30384">
                  <c:v>1.828987E-7</c:v>
                </c:pt>
                <c:pt idx="30385">
                  <c:v>1.8290489999999999E-7</c:v>
                </c:pt>
                <c:pt idx="30386">
                  <c:v>1.829112E-7</c:v>
                </c:pt>
                <c:pt idx="30387">
                  <c:v>1.8291739999999999E-7</c:v>
                </c:pt>
                <c:pt idx="30388">
                  <c:v>1.829237E-7</c:v>
                </c:pt>
                <c:pt idx="30389">
                  <c:v>1.8292989999999999E-7</c:v>
                </c:pt>
                <c:pt idx="30390">
                  <c:v>1.829362E-7</c:v>
                </c:pt>
                <c:pt idx="30391">
                  <c:v>1.8294239999999999E-7</c:v>
                </c:pt>
                <c:pt idx="30392">
                  <c:v>1.829487E-7</c:v>
                </c:pt>
                <c:pt idx="30393">
                  <c:v>1.8295489999999999E-7</c:v>
                </c:pt>
                <c:pt idx="30394">
                  <c:v>1.829612E-7</c:v>
                </c:pt>
                <c:pt idx="30395">
                  <c:v>1.8296739999999999E-7</c:v>
                </c:pt>
                <c:pt idx="30396">
                  <c:v>1.829737E-7</c:v>
                </c:pt>
                <c:pt idx="30397">
                  <c:v>1.829799E-7</c:v>
                </c:pt>
                <c:pt idx="30398">
                  <c:v>1.8298620000000001E-7</c:v>
                </c:pt>
                <c:pt idx="30399">
                  <c:v>1.829924E-7</c:v>
                </c:pt>
                <c:pt idx="30400">
                  <c:v>1.8299870000000001E-7</c:v>
                </c:pt>
                <c:pt idx="30401">
                  <c:v>1.830049E-7</c:v>
                </c:pt>
                <c:pt idx="30402">
                  <c:v>1.8301120000000001E-7</c:v>
                </c:pt>
                <c:pt idx="30403">
                  <c:v>1.830174E-7</c:v>
                </c:pt>
                <c:pt idx="30404">
                  <c:v>1.8302370000000001E-7</c:v>
                </c:pt>
                <c:pt idx="30405">
                  <c:v>1.830299E-7</c:v>
                </c:pt>
                <c:pt idx="30406">
                  <c:v>1.8303620000000001E-7</c:v>
                </c:pt>
                <c:pt idx="30407">
                  <c:v>1.830424E-7</c:v>
                </c:pt>
                <c:pt idx="30408">
                  <c:v>1.8304870000000001E-7</c:v>
                </c:pt>
                <c:pt idx="30409">
                  <c:v>1.830549E-7</c:v>
                </c:pt>
                <c:pt idx="30410">
                  <c:v>1.8306120000000001E-7</c:v>
                </c:pt>
                <c:pt idx="30411">
                  <c:v>1.830674E-7</c:v>
                </c:pt>
                <c:pt idx="30412">
                  <c:v>1.8307370000000001E-7</c:v>
                </c:pt>
                <c:pt idx="30413">
                  <c:v>1.830799E-7</c:v>
                </c:pt>
                <c:pt idx="30414">
                  <c:v>1.8308620000000001E-7</c:v>
                </c:pt>
                <c:pt idx="30415">
                  <c:v>1.830924E-7</c:v>
                </c:pt>
                <c:pt idx="30416">
                  <c:v>1.8309869999999999E-7</c:v>
                </c:pt>
                <c:pt idx="30417">
                  <c:v>1.8310490000000001E-7</c:v>
                </c:pt>
                <c:pt idx="30418">
                  <c:v>1.8311119999999999E-7</c:v>
                </c:pt>
                <c:pt idx="30419">
                  <c:v>1.8311740000000001E-7</c:v>
                </c:pt>
                <c:pt idx="30420">
                  <c:v>1.8312369999999999E-7</c:v>
                </c:pt>
                <c:pt idx="30421">
                  <c:v>1.8312990000000001E-7</c:v>
                </c:pt>
                <c:pt idx="30422">
                  <c:v>1.8313619999999999E-7</c:v>
                </c:pt>
                <c:pt idx="30423">
                  <c:v>1.8314240000000001E-7</c:v>
                </c:pt>
                <c:pt idx="30424">
                  <c:v>1.8314869999999999E-7</c:v>
                </c:pt>
                <c:pt idx="30425">
                  <c:v>1.8315490000000001E-7</c:v>
                </c:pt>
                <c:pt idx="30426">
                  <c:v>1.8316119999999999E-7</c:v>
                </c:pt>
                <c:pt idx="30427">
                  <c:v>1.8316740000000001E-7</c:v>
                </c:pt>
                <c:pt idx="30428">
                  <c:v>1.8317369999999999E-7</c:v>
                </c:pt>
                <c:pt idx="30429">
                  <c:v>1.8317990000000001E-7</c:v>
                </c:pt>
                <c:pt idx="30430">
                  <c:v>1.8318619999999999E-7</c:v>
                </c:pt>
                <c:pt idx="30431">
                  <c:v>1.8319240000000001E-7</c:v>
                </c:pt>
                <c:pt idx="30432">
                  <c:v>1.831987E-7</c:v>
                </c:pt>
                <c:pt idx="30433">
                  <c:v>1.8320490000000001E-7</c:v>
                </c:pt>
                <c:pt idx="30434">
                  <c:v>1.832112E-7</c:v>
                </c:pt>
                <c:pt idx="30435">
                  <c:v>1.8321739999999999E-7</c:v>
                </c:pt>
                <c:pt idx="30436">
                  <c:v>1.832237E-7</c:v>
                </c:pt>
                <c:pt idx="30437">
                  <c:v>1.8322989999999999E-7</c:v>
                </c:pt>
                <c:pt idx="30438">
                  <c:v>1.832362E-7</c:v>
                </c:pt>
                <c:pt idx="30439">
                  <c:v>1.8324239999999999E-7</c:v>
                </c:pt>
                <c:pt idx="30440">
                  <c:v>1.832487E-7</c:v>
                </c:pt>
                <c:pt idx="30441">
                  <c:v>1.8325489999999999E-7</c:v>
                </c:pt>
                <c:pt idx="30442">
                  <c:v>1.832612E-7</c:v>
                </c:pt>
                <c:pt idx="30443">
                  <c:v>1.8326739999999999E-7</c:v>
                </c:pt>
                <c:pt idx="30444">
                  <c:v>1.832737E-7</c:v>
                </c:pt>
                <c:pt idx="30445">
                  <c:v>1.8327989999999999E-7</c:v>
                </c:pt>
                <c:pt idx="30446">
                  <c:v>1.832862E-7</c:v>
                </c:pt>
                <c:pt idx="30447">
                  <c:v>1.8329239999999999E-7</c:v>
                </c:pt>
                <c:pt idx="30448">
                  <c:v>1.832987E-7</c:v>
                </c:pt>
                <c:pt idx="30449">
                  <c:v>1.8330489999999999E-7</c:v>
                </c:pt>
                <c:pt idx="30450">
                  <c:v>1.833112E-7</c:v>
                </c:pt>
                <c:pt idx="30451">
                  <c:v>1.8331739999999999E-7</c:v>
                </c:pt>
                <c:pt idx="30452">
                  <c:v>1.833237E-7</c:v>
                </c:pt>
                <c:pt idx="30453">
                  <c:v>1.833299E-7</c:v>
                </c:pt>
                <c:pt idx="30454">
                  <c:v>1.8333620000000001E-7</c:v>
                </c:pt>
                <c:pt idx="30455">
                  <c:v>1.833424E-7</c:v>
                </c:pt>
                <c:pt idx="30456">
                  <c:v>1.8334870000000001E-7</c:v>
                </c:pt>
                <c:pt idx="30457">
                  <c:v>1.833549E-7</c:v>
                </c:pt>
                <c:pt idx="30458">
                  <c:v>1.8336120000000001E-7</c:v>
                </c:pt>
                <c:pt idx="30459">
                  <c:v>1.833674E-7</c:v>
                </c:pt>
                <c:pt idx="30460">
                  <c:v>1.8337370000000001E-7</c:v>
                </c:pt>
                <c:pt idx="30461">
                  <c:v>1.833799E-7</c:v>
                </c:pt>
                <c:pt idx="30462">
                  <c:v>1.8338620000000001E-7</c:v>
                </c:pt>
                <c:pt idx="30463">
                  <c:v>1.833924E-7</c:v>
                </c:pt>
                <c:pt idx="30464">
                  <c:v>1.8339870000000001E-7</c:v>
                </c:pt>
                <c:pt idx="30465">
                  <c:v>1.834049E-7</c:v>
                </c:pt>
                <c:pt idx="30466">
                  <c:v>1.8341120000000001E-7</c:v>
                </c:pt>
                <c:pt idx="30467">
                  <c:v>1.834174E-7</c:v>
                </c:pt>
                <c:pt idx="30468">
                  <c:v>1.8342370000000001E-7</c:v>
                </c:pt>
                <c:pt idx="30469">
                  <c:v>1.834299E-7</c:v>
                </c:pt>
                <c:pt idx="30470">
                  <c:v>1.8343620000000001E-7</c:v>
                </c:pt>
                <c:pt idx="30471">
                  <c:v>1.834424E-7</c:v>
                </c:pt>
                <c:pt idx="30472">
                  <c:v>1.8344869999999999E-7</c:v>
                </c:pt>
                <c:pt idx="30473">
                  <c:v>1.8345490000000001E-7</c:v>
                </c:pt>
                <c:pt idx="30474">
                  <c:v>1.8346119999999999E-7</c:v>
                </c:pt>
                <c:pt idx="30475">
                  <c:v>1.8346740000000001E-7</c:v>
                </c:pt>
                <c:pt idx="30476">
                  <c:v>1.8347369999999999E-7</c:v>
                </c:pt>
                <c:pt idx="30477">
                  <c:v>1.8347990000000001E-7</c:v>
                </c:pt>
                <c:pt idx="30478">
                  <c:v>1.8348619999999999E-7</c:v>
                </c:pt>
                <c:pt idx="30479">
                  <c:v>1.8349240000000001E-7</c:v>
                </c:pt>
                <c:pt idx="30480">
                  <c:v>1.8349869999999999E-7</c:v>
                </c:pt>
                <c:pt idx="30481">
                  <c:v>1.8350490000000001E-7</c:v>
                </c:pt>
                <c:pt idx="30482">
                  <c:v>1.8351119999999999E-7</c:v>
                </c:pt>
                <c:pt idx="30483">
                  <c:v>1.8351740000000001E-7</c:v>
                </c:pt>
                <c:pt idx="30484">
                  <c:v>1.8352369999999999E-7</c:v>
                </c:pt>
                <c:pt idx="30485">
                  <c:v>1.8352990000000001E-7</c:v>
                </c:pt>
                <c:pt idx="30486">
                  <c:v>1.8353619999999999E-7</c:v>
                </c:pt>
                <c:pt idx="30487">
                  <c:v>1.8354240000000001E-7</c:v>
                </c:pt>
                <c:pt idx="30488">
                  <c:v>1.835487E-7</c:v>
                </c:pt>
                <c:pt idx="30489">
                  <c:v>1.8355490000000001E-7</c:v>
                </c:pt>
                <c:pt idx="30490">
                  <c:v>1.835612E-7</c:v>
                </c:pt>
                <c:pt idx="30491">
                  <c:v>1.8356739999999999E-7</c:v>
                </c:pt>
                <c:pt idx="30492">
                  <c:v>1.835737E-7</c:v>
                </c:pt>
                <c:pt idx="30493">
                  <c:v>1.8357989999999999E-7</c:v>
                </c:pt>
                <c:pt idx="30494">
                  <c:v>1.835862E-7</c:v>
                </c:pt>
                <c:pt idx="30495">
                  <c:v>1.8359239999999999E-7</c:v>
                </c:pt>
                <c:pt idx="30496">
                  <c:v>1.835987E-7</c:v>
                </c:pt>
                <c:pt idx="30497">
                  <c:v>1.8360489999999999E-7</c:v>
                </c:pt>
                <c:pt idx="30498">
                  <c:v>1.836112E-7</c:v>
                </c:pt>
                <c:pt idx="30499">
                  <c:v>1.8361739999999999E-7</c:v>
                </c:pt>
                <c:pt idx="30500">
                  <c:v>1.836237E-7</c:v>
                </c:pt>
                <c:pt idx="30501">
                  <c:v>1.8362989999999999E-7</c:v>
                </c:pt>
                <c:pt idx="30502">
                  <c:v>1.836362E-7</c:v>
                </c:pt>
                <c:pt idx="30503">
                  <c:v>1.8364239999999999E-7</c:v>
                </c:pt>
                <c:pt idx="30504">
                  <c:v>1.836487E-7</c:v>
                </c:pt>
                <c:pt idx="30505">
                  <c:v>1.8365489999999999E-7</c:v>
                </c:pt>
                <c:pt idx="30506">
                  <c:v>1.836612E-7</c:v>
                </c:pt>
                <c:pt idx="30507">
                  <c:v>1.8366739999999999E-7</c:v>
                </c:pt>
                <c:pt idx="30508">
                  <c:v>1.836737E-7</c:v>
                </c:pt>
                <c:pt idx="30509">
                  <c:v>1.836799E-7</c:v>
                </c:pt>
                <c:pt idx="30510">
                  <c:v>1.8368620000000001E-7</c:v>
                </c:pt>
                <c:pt idx="30511">
                  <c:v>1.836924E-7</c:v>
                </c:pt>
                <c:pt idx="30512">
                  <c:v>1.8369870000000001E-7</c:v>
                </c:pt>
                <c:pt idx="30513">
                  <c:v>1.837049E-7</c:v>
                </c:pt>
                <c:pt idx="30514">
                  <c:v>1.8371120000000001E-7</c:v>
                </c:pt>
                <c:pt idx="30515">
                  <c:v>1.837174E-7</c:v>
                </c:pt>
                <c:pt idx="30516">
                  <c:v>1.8372370000000001E-7</c:v>
                </c:pt>
                <c:pt idx="30517">
                  <c:v>1.837299E-7</c:v>
                </c:pt>
                <c:pt idx="30518">
                  <c:v>1.8373620000000001E-7</c:v>
                </c:pt>
                <c:pt idx="30519">
                  <c:v>1.837424E-7</c:v>
                </c:pt>
                <c:pt idx="30520">
                  <c:v>1.8374870000000001E-7</c:v>
                </c:pt>
                <c:pt idx="30521">
                  <c:v>1.837549E-7</c:v>
                </c:pt>
                <c:pt idx="30522">
                  <c:v>1.8376120000000001E-7</c:v>
                </c:pt>
                <c:pt idx="30523">
                  <c:v>1.837674E-7</c:v>
                </c:pt>
                <c:pt idx="30524">
                  <c:v>1.8377370000000001E-7</c:v>
                </c:pt>
                <c:pt idx="30525">
                  <c:v>1.837799E-7</c:v>
                </c:pt>
                <c:pt idx="30526">
                  <c:v>1.8378620000000001E-7</c:v>
                </c:pt>
                <c:pt idx="30527">
                  <c:v>1.837924E-7</c:v>
                </c:pt>
                <c:pt idx="30528">
                  <c:v>1.8379869999999999E-7</c:v>
                </c:pt>
                <c:pt idx="30529">
                  <c:v>1.838049E-7</c:v>
                </c:pt>
                <c:pt idx="30530">
                  <c:v>1.8381119999999999E-7</c:v>
                </c:pt>
                <c:pt idx="30531">
                  <c:v>1.8381740000000001E-7</c:v>
                </c:pt>
                <c:pt idx="30532">
                  <c:v>1.8382369999999999E-7</c:v>
                </c:pt>
                <c:pt idx="30533">
                  <c:v>1.8382990000000001E-7</c:v>
                </c:pt>
                <c:pt idx="30534">
                  <c:v>1.8383619999999999E-7</c:v>
                </c:pt>
                <c:pt idx="30535">
                  <c:v>1.8384240000000001E-7</c:v>
                </c:pt>
                <c:pt idx="30536">
                  <c:v>1.8384869999999999E-7</c:v>
                </c:pt>
                <c:pt idx="30537">
                  <c:v>1.8385490000000001E-7</c:v>
                </c:pt>
                <c:pt idx="30538">
                  <c:v>1.8386119999999999E-7</c:v>
                </c:pt>
                <c:pt idx="30539">
                  <c:v>1.8386740000000001E-7</c:v>
                </c:pt>
                <c:pt idx="30540">
                  <c:v>1.8387369999999999E-7</c:v>
                </c:pt>
                <c:pt idx="30541">
                  <c:v>1.8387990000000001E-7</c:v>
                </c:pt>
                <c:pt idx="30542">
                  <c:v>1.8388619999999999E-7</c:v>
                </c:pt>
                <c:pt idx="30543">
                  <c:v>1.8389240000000001E-7</c:v>
                </c:pt>
                <c:pt idx="30544">
                  <c:v>1.8389869999999999E-7</c:v>
                </c:pt>
                <c:pt idx="30545">
                  <c:v>1.8390490000000001E-7</c:v>
                </c:pt>
                <c:pt idx="30546">
                  <c:v>1.839112E-7</c:v>
                </c:pt>
                <c:pt idx="30547">
                  <c:v>1.8391739999999999E-7</c:v>
                </c:pt>
                <c:pt idx="30548">
                  <c:v>1.839237E-7</c:v>
                </c:pt>
                <c:pt idx="30549">
                  <c:v>1.8392989999999999E-7</c:v>
                </c:pt>
                <c:pt idx="30550">
                  <c:v>1.839362E-7</c:v>
                </c:pt>
                <c:pt idx="30551">
                  <c:v>1.8394239999999999E-7</c:v>
                </c:pt>
                <c:pt idx="30552">
                  <c:v>1.839487E-7</c:v>
                </c:pt>
                <c:pt idx="30553">
                  <c:v>1.8395489999999999E-7</c:v>
                </c:pt>
                <c:pt idx="30554">
                  <c:v>1.839612E-7</c:v>
                </c:pt>
                <c:pt idx="30555">
                  <c:v>1.8396739999999999E-7</c:v>
                </c:pt>
                <c:pt idx="30556">
                  <c:v>1.839737E-7</c:v>
                </c:pt>
                <c:pt idx="30557">
                  <c:v>1.8397989999999999E-7</c:v>
                </c:pt>
                <c:pt idx="30558">
                  <c:v>1.839862E-7</c:v>
                </c:pt>
                <c:pt idx="30559">
                  <c:v>1.8399239999999999E-7</c:v>
                </c:pt>
                <c:pt idx="30560">
                  <c:v>1.839987E-7</c:v>
                </c:pt>
                <c:pt idx="30561">
                  <c:v>1.8400489999999999E-7</c:v>
                </c:pt>
                <c:pt idx="30562">
                  <c:v>1.840112E-7</c:v>
                </c:pt>
                <c:pt idx="30563">
                  <c:v>1.8401739999999999E-7</c:v>
                </c:pt>
                <c:pt idx="30564">
                  <c:v>1.840237E-7</c:v>
                </c:pt>
                <c:pt idx="30565">
                  <c:v>1.840299E-7</c:v>
                </c:pt>
                <c:pt idx="30566">
                  <c:v>1.8403620000000001E-7</c:v>
                </c:pt>
                <c:pt idx="30567">
                  <c:v>1.840424E-7</c:v>
                </c:pt>
                <c:pt idx="30568">
                  <c:v>1.8404870000000001E-7</c:v>
                </c:pt>
                <c:pt idx="30569">
                  <c:v>1.840549E-7</c:v>
                </c:pt>
                <c:pt idx="30570">
                  <c:v>1.8406120000000001E-7</c:v>
                </c:pt>
                <c:pt idx="30571">
                  <c:v>1.840674E-7</c:v>
                </c:pt>
                <c:pt idx="30572">
                  <c:v>1.8407370000000001E-7</c:v>
                </c:pt>
                <c:pt idx="30573">
                  <c:v>1.840799E-7</c:v>
                </c:pt>
                <c:pt idx="30574">
                  <c:v>1.8408620000000001E-7</c:v>
                </c:pt>
                <c:pt idx="30575">
                  <c:v>1.840924E-7</c:v>
                </c:pt>
                <c:pt idx="30576">
                  <c:v>1.8409870000000001E-7</c:v>
                </c:pt>
                <c:pt idx="30577">
                  <c:v>1.841049E-7</c:v>
                </c:pt>
                <c:pt idx="30578">
                  <c:v>1.8411120000000001E-7</c:v>
                </c:pt>
                <c:pt idx="30579">
                  <c:v>1.841174E-7</c:v>
                </c:pt>
                <c:pt idx="30580">
                  <c:v>1.8412370000000001E-7</c:v>
                </c:pt>
                <c:pt idx="30581">
                  <c:v>1.841299E-7</c:v>
                </c:pt>
                <c:pt idx="30582">
                  <c:v>1.8413620000000001E-7</c:v>
                </c:pt>
                <c:pt idx="30583">
                  <c:v>1.841424E-7</c:v>
                </c:pt>
                <c:pt idx="30584">
                  <c:v>1.8414869999999999E-7</c:v>
                </c:pt>
                <c:pt idx="30585">
                  <c:v>1.841549E-7</c:v>
                </c:pt>
                <c:pt idx="30586">
                  <c:v>1.8416119999999999E-7</c:v>
                </c:pt>
                <c:pt idx="30587">
                  <c:v>1.8416740000000001E-7</c:v>
                </c:pt>
                <c:pt idx="30588">
                  <c:v>1.8417369999999999E-7</c:v>
                </c:pt>
                <c:pt idx="30589">
                  <c:v>1.8417990000000001E-7</c:v>
                </c:pt>
                <c:pt idx="30590">
                  <c:v>1.8418619999999999E-7</c:v>
                </c:pt>
                <c:pt idx="30591">
                  <c:v>1.8419240000000001E-7</c:v>
                </c:pt>
                <c:pt idx="30592">
                  <c:v>1.8419869999999999E-7</c:v>
                </c:pt>
                <c:pt idx="30593">
                  <c:v>1.8420490000000001E-7</c:v>
                </c:pt>
                <c:pt idx="30594">
                  <c:v>1.8421119999999999E-7</c:v>
                </c:pt>
                <c:pt idx="30595">
                  <c:v>1.8421740000000001E-7</c:v>
                </c:pt>
                <c:pt idx="30596">
                  <c:v>1.8422369999999999E-7</c:v>
                </c:pt>
                <c:pt idx="30597">
                  <c:v>1.8422990000000001E-7</c:v>
                </c:pt>
                <c:pt idx="30598">
                  <c:v>1.8423619999999999E-7</c:v>
                </c:pt>
                <c:pt idx="30599">
                  <c:v>1.8424240000000001E-7</c:v>
                </c:pt>
                <c:pt idx="30600">
                  <c:v>1.8424869999999999E-7</c:v>
                </c:pt>
                <c:pt idx="30601">
                  <c:v>1.8425490000000001E-7</c:v>
                </c:pt>
                <c:pt idx="30602">
                  <c:v>1.842612E-7</c:v>
                </c:pt>
                <c:pt idx="30603">
                  <c:v>1.8426739999999999E-7</c:v>
                </c:pt>
                <c:pt idx="30604">
                  <c:v>1.842737E-7</c:v>
                </c:pt>
                <c:pt idx="30605">
                  <c:v>1.8427989999999999E-7</c:v>
                </c:pt>
                <c:pt idx="30606">
                  <c:v>1.842862E-7</c:v>
                </c:pt>
                <c:pt idx="30607">
                  <c:v>1.8429239999999999E-7</c:v>
                </c:pt>
                <c:pt idx="30608">
                  <c:v>1.842987E-7</c:v>
                </c:pt>
                <c:pt idx="30609">
                  <c:v>1.8430489999999999E-7</c:v>
                </c:pt>
                <c:pt idx="30610">
                  <c:v>1.843112E-7</c:v>
                </c:pt>
                <c:pt idx="30611">
                  <c:v>1.8431739999999999E-7</c:v>
                </c:pt>
                <c:pt idx="30612">
                  <c:v>1.843237E-7</c:v>
                </c:pt>
                <c:pt idx="30613">
                  <c:v>1.8432989999999999E-7</c:v>
                </c:pt>
                <c:pt idx="30614">
                  <c:v>1.843362E-7</c:v>
                </c:pt>
                <c:pt idx="30615">
                  <c:v>1.8434239999999999E-7</c:v>
                </c:pt>
                <c:pt idx="30616">
                  <c:v>1.843487E-7</c:v>
                </c:pt>
                <c:pt idx="30617">
                  <c:v>1.8435489999999999E-7</c:v>
                </c:pt>
                <c:pt idx="30618">
                  <c:v>1.843612E-7</c:v>
                </c:pt>
                <c:pt idx="30619">
                  <c:v>1.8436739999999999E-7</c:v>
                </c:pt>
                <c:pt idx="30620">
                  <c:v>1.843737E-7</c:v>
                </c:pt>
                <c:pt idx="30621">
                  <c:v>1.843799E-7</c:v>
                </c:pt>
                <c:pt idx="30622">
                  <c:v>1.8438620000000001E-7</c:v>
                </c:pt>
                <c:pt idx="30623">
                  <c:v>1.843924E-7</c:v>
                </c:pt>
                <c:pt idx="30624">
                  <c:v>1.8439870000000001E-7</c:v>
                </c:pt>
                <c:pt idx="30625">
                  <c:v>1.844049E-7</c:v>
                </c:pt>
                <c:pt idx="30626">
                  <c:v>1.8441120000000001E-7</c:v>
                </c:pt>
                <c:pt idx="30627">
                  <c:v>1.844174E-7</c:v>
                </c:pt>
                <c:pt idx="30628">
                  <c:v>1.8442370000000001E-7</c:v>
                </c:pt>
                <c:pt idx="30629">
                  <c:v>1.844299E-7</c:v>
                </c:pt>
                <c:pt idx="30630">
                  <c:v>1.8443620000000001E-7</c:v>
                </c:pt>
                <c:pt idx="30631">
                  <c:v>1.844424E-7</c:v>
                </c:pt>
                <c:pt idx="30632">
                  <c:v>1.8444870000000001E-7</c:v>
                </c:pt>
                <c:pt idx="30633">
                  <c:v>1.844549E-7</c:v>
                </c:pt>
                <c:pt idx="30634">
                  <c:v>1.8446120000000001E-7</c:v>
                </c:pt>
                <c:pt idx="30635">
                  <c:v>1.844674E-7</c:v>
                </c:pt>
                <c:pt idx="30636">
                  <c:v>1.8447370000000001E-7</c:v>
                </c:pt>
                <c:pt idx="30637">
                  <c:v>1.844799E-7</c:v>
                </c:pt>
                <c:pt idx="30638">
                  <c:v>1.8448620000000001E-7</c:v>
                </c:pt>
                <c:pt idx="30639">
                  <c:v>1.844924E-7</c:v>
                </c:pt>
                <c:pt idx="30640">
                  <c:v>1.8449869999999999E-7</c:v>
                </c:pt>
                <c:pt idx="30641">
                  <c:v>1.845049E-7</c:v>
                </c:pt>
                <c:pt idx="30642">
                  <c:v>1.8451119999999999E-7</c:v>
                </c:pt>
                <c:pt idx="30643">
                  <c:v>1.8451740000000001E-7</c:v>
                </c:pt>
                <c:pt idx="30644">
                  <c:v>1.8452369999999999E-7</c:v>
                </c:pt>
                <c:pt idx="30645">
                  <c:v>1.8452990000000001E-7</c:v>
                </c:pt>
                <c:pt idx="30646">
                  <c:v>1.8453619999999999E-7</c:v>
                </c:pt>
                <c:pt idx="30647">
                  <c:v>1.8454240000000001E-7</c:v>
                </c:pt>
                <c:pt idx="30648">
                  <c:v>1.8454869999999999E-7</c:v>
                </c:pt>
                <c:pt idx="30649">
                  <c:v>1.8455490000000001E-7</c:v>
                </c:pt>
                <c:pt idx="30650">
                  <c:v>1.8456119999999999E-7</c:v>
                </c:pt>
                <c:pt idx="30651">
                  <c:v>1.8456740000000001E-7</c:v>
                </c:pt>
                <c:pt idx="30652">
                  <c:v>1.8457369999999999E-7</c:v>
                </c:pt>
                <c:pt idx="30653">
                  <c:v>1.8457990000000001E-7</c:v>
                </c:pt>
                <c:pt idx="30654">
                  <c:v>1.8458619999999999E-7</c:v>
                </c:pt>
                <c:pt idx="30655">
                  <c:v>1.8459240000000001E-7</c:v>
                </c:pt>
                <c:pt idx="30656">
                  <c:v>1.8459869999999999E-7</c:v>
                </c:pt>
                <c:pt idx="30657">
                  <c:v>1.8460490000000001E-7</c:v>
                </c:pt>
                <c:pt idx="30658">
                  <c:v>1.846112E-7</c:v>
                </c:pt>
                <c:pt idx="30659">
                  <c:v>1.8461740000000001E-7</c:v>
                </c:pt>
                <c:pt idx="30660">
                  <c:v>1.846237E-7</c:v>
                </c:pt>
                <c:pt idx="30661">
                  <c:v>1.8462989999999999E-7</c:v>
                </c:pt>
                <c:pt idx="30662">
                  <c:v>1.846362E-7</c:v>
                </c:pt>
                <c:pt idx="30663">
                  <c:v>1.8464239999999999E-7</c:v>
                </c:pt>
                <c:pt idx="30664">
                  <c:v>1.846487E-7</c:v>
                </c:pt>
                <c:pt idx="30665">
                  <c:v>1.8465489999999999E-7</c:v>
                </c:pt>
                <c:pt idx="30666">
                  <c:v>1.846612E-7</c:v>
                </c:pt>
                <c:pt idx="30667">
                  <c:v>1.8466739999999999E-7</c:v>
                </c:pt>
                <c:pt idx="30668">
                  <c:v>1.846737E-7</c:v>
                </c:pt>
                <c:pt idx="30669">
                  <c:v>1.8467989999999999E-7</c:v>
                </c:pt>
                <c:pt idx="30670">
                  <c:v>1.846862E-7</c:v>
                </c:pt>
                <c:pt idx="30671">
                  <c:v>1.8469239999999999E-7</c:v>
                </c:pt>
                <c:pt idx="30672">
                  <c:v>1.846987E-7</c:v>
                </c:pt>
                <c:pt idx="30673">
                  <c:v>1.8470489999999999E-7</c:v>
                </c:pt>
                <c:pt idx="30674">
                  <c:v>1.847112E-7</c:v>
                </c:pt>
                <c:pt idx="30675">
                  <c:v>1.8471739999999999E-7</c:v>
                </c:pt>
                <c:pt idx="30676">
                  <c:v>1.847237E-7</c:v>
                </c:pt>
                <c:pt idx="30677">
                  <c:v>1.847299E-7</c:v>
                </c:pt>
                <c:pt idx="30678">
                  <c:v>1.847362E-7</c:v>
                </c:pt>
                <c:pt idx="30679">
                  <c:v>1.847424E-7</c:v>
                </c:pt>
                <c:pt idx="30680">
                  <c:v>1.8474870000000001E-7</c:v>
                </c:pt>
                <c:pt idx="30681">
                  <c:v>1.847549E-7</c:v>
                </c:pt>
                <c:pt idx="30682">
                  <c:v>1.8476120000000001E-7</c:v>
                </c:pt>
                <c:pt idx="30683">
                  <c:v>1.847674E-7</c:v>
                </c:pt>
                <c:pt idx="30684">
                  <c:v>1.8477370000000001E-7</c:v>
                </c:pt>
                <c:pt idx="30685">
                  <c:v>1.847799E-7</c:v>
                </c:pt>
                <c:pt idx="30686">
                  <c:v>1.8478620000000001E-7</c:v>
                </c:pt>
                <c:pt idx="30687">
                  <c:v>1.847924E-7</c:v>
                </c:pt>
                <c:pt idx="30688">
                  <c:v>1.8479870000000001E-7</c:v>
                </c:pt>
                <c:pt idx="30689">
                  <c:v>1.848049E-7</c:v>
                </c:pt>
                <c:pt idx="30690">
                  <c:v>1.8481120000000001E-7</c:v>
                </c:pt>
                <c:pt idx="30691">
                  <c:v>1.848174E-7</c:v>
                </c:pt>
                <c:pt idx="30692">
                  <c:v>1.8482370000000001E-7</c:v>
                </c:pt>
                <c:pt idx="30693">
                  <c:v>1.848299E-7</c:v>
                </c:pt>
                <c:pt idx="30694">
                  <c:v>1.8483620000000001E-7</c:v>
                </c:pt>
                <c:pt idx="30695">
                  <c:v>1.848424E-7</c:v>
                </c:pt>
                <c:pt idx="30696">
                  <c:v>1.8484869999999999E-7</c:v>
                </c:pt>
                <c:pt idx="30697">
                  <c:v>1.848549E-7</c:v>
                </c:pt>
                <c:pt idx="30698">
                  <c:v>1.8486119999999999E-7</c:v>
                </c:pt>
                <c:pt idx="30699">
                  <c:v>1.8486740000000001E-7</c:v>
                </c:pt>
                <c:pt idx="30700">
                  <c:v>1.8487369999999999E-7</c:v>
                </c:pt>
                <c:pt idx="30701">
                  <c:v>1.8487990000000001E-7</c:v>
                </c:pt>
                <c:pt idx="30702">
                  <c:v>1.8488619999999999E-7</c:v>
                </c:pt>
                <c:pt idx="30703">
                  <c:v>1.8489240000000001E-7</c:v>
                </c:pt>
                <c:pt idx="30704">
                  <c:v>1.8489869999999999E-7</c:v>
                </c:pt>
                <c:pt idx="30705">
                  <c:v>1.8490490000000001E-7</c:v>
                </c:pt>
                <c:pt idx="30706">
                  <c:v>1.8491119999999999E-7</c:v>
                </c:pt>
                <c:pt idx="30707">
                  <c:v>1.8491740000000001E-7</c:v>
                </c:pt>
                <c:pt idx="30708">
                  <c:v>1.8492369999999999E-7</c:v>
                </c:pt>
                <c:pt idx="30709">
                  <c:v>1.8492990000000001E-7</c:v>
                </c:pt>
                <c:pt idx="30710">
                  <c:v>1.8493619999999999E-7</c:v>
                </c:pt>
                <c:pt idx="30711">
                  <c:v>1.8494240000000001E-7</c:v>
                </c:pt>
                <c:pt idx="30712">
                  <c:v>1.8494869999999999E-7</c:v>
                </c:pt>
                <c:pt idx="30713">
                  <c:v>1.8495490000000001E-7</c:v>
                </c:pt>
                <c:pt idx="30714">
                  <c:v>1.849612E-7</c:v>
                </c:pt>
                <c:pt idx="30715">
                  <c:v>1.8496740000000001E-7</c:v>
                </c:pt>
                <c:pt idx="30716">
                  <c:v>1.849737E-7</c:v>
                </c:pt>
                <c:pt idx="30717">
                  <c:v>1.8497989999999999E-7</c:v>
                </c:pt>
                <c:pt idx="30718">
                  <c:v>1.849862E-7</c:v>
                </c:pt>
                <c:pt idx="30719">
                  <c:v>1.8499239999999999E-7</c:v>
                </c:pt>
                <c:pt idx="30720">
                  <c:v>1.849987E-7</c:v>
                </c:pt>
                <c:pt idx="30721">
                  <c:v>1.8500489999999999E-7</c:v>
                </c:pt>
                <c:pt idx="30722">
                  <c:v>1.850112E-7</c:v>
                </c:pt>
                <c:pt idx="30723">
                  <c:v>1.8501739999999999E-7</c:v>
                </c:pt>
                <c:pt idx="30724">
                  <c:v>1.850237E-7</c:v>
                </c:pt>
                <c:pt idx="30725">
                  <c:v>1.8502989999999999E-7</c:v>
                </c:pt>
                <c:pt idx="30726">
                  <c:v>1.850362E-7</c:v>
                </c:pt>
                <c:pt idx="30727">
                  <c:v>1.8504239999999999E-7</c:v>
                </c:pt>
                <c:pt idx="30728">
                  <c:v>1.850487E-7</c:v>
                </c:pt>
                <c:pt idx="30729">
                  <c:v>1.8505489999999999E-7</c:v>
                </c:pt>
                <c:pt idx="30730">
                  <c:v>1.850612E-7</c:v>
                </c:pt>
                <c:pt idx="30731">
                  <c:v>1.8506739999999999E-7</c:v>
                </c:pt>
                <c:pt idx="30732">
                  <c:v>1.850737E-7</c:v>
                </c:pt>
                <c:pt idx="30733">
                  <c:v>1.8507989999999999E-7</c:v>
                </c:pt>
                <c:pt idx="30734">
                  <c:v>1.850862E-7</c:v>
                </c:pt>
                <c:pt idx="30735">
                  <c:v>1.850924E-7</c:v>
                </c:pt>
                <c:pt idx="30736">
                  <c:v>1.8509870000000001E-7</c:v>
                </c:pt>
                <c:pt idx="30737">
                  <c:v>1.851049E-7</c:v>
                </c:pt>
                <c:pt idx="30738">
                  <c:v>1.8511120000000001E-7</c:v>
                </c:pt>
                <c:pt idx="30739">
                  <c:v>1.851174E-7</c:v>
                </c:pt>
                <c:pt idx="30740">
                  <c:v>1.8512370000000001E-7</c:v>
                </c:pt>
                <c:pt idx="30741">
                  <c:v>1.851299E-7</c:v>
                </c:pt>
                <c:pt idx="30742">
                  <c:v>1.8513620000000001E-7</c:v>
                </c:pt>
                <c:pt idx="30743">
                  <c:v>1.851424E-7</c:v>
                </c:pt>
                <c:pt idx="30744">
                  <c:v>1.8514870000000001E-7</c:v>
                </c:pt>
                <c:pt idx="30745">
                  <c:v>1.851549E-7</c:v>
                </c:pt>
                <c:pt idx="30746">
                  <c:v>1.8516120000000001E-7</c:v>
                </c:pt>
                <c:pt idx="30747">
                  <c:v>1.851674E-7</c:v>
                </c:pt>
                <c:pt idx="30748">
                  <c:v>1.8517370000000001E-7</c:v>
                </c:pt>
                <c:pt idx="30749">
                  <c:v>1.851799E-7</c:v>
                </c:pt>
                <c:pt idx="30750">
                  <c:v>1.8518620000000001E-7</c:v>
                </c:pt>
                <c:pt idx="30751">
                  <c:v>1.851924E-7</c:v>
                </c:pt>
                <c:pt idx="30752">
                  <c:v>1.8519870000000001E-7</c:v>
                </c:pt>
                <c:pt idx="30753">
                  <c:v>1.852049E-7</c:v>
                </c:pt>
                <c:pt idx="30754">
                  <c:v>1.8521119999999999E-7</c:v>
                </c:pt>
                <c:pt idx="30755">
                  <c:v>1.8521740000000001E-7</c:v>
                </c:pt>
                <c:pt idx="30756">
                  <c:v>1.8522369999999999E-7</c:v>
                </c:pt>
                <c:pt idx="30757">
                  <c:v>1.8522990000000001E-7</c:v>
                </c:pt>
                <c:pt idx="30758">
                  <c:v>1.8523619999999999E-7</c:v>
                </c:pt>
                <c:pt idx="30759">
                  <c:v>1.8524240000000001E-7</c:v>
                </c:pt>
                <c:pt idx="30760">
                  <c:v>1.8524869999999999E-7</c:v>
                </c:pt>
                <c:pt idx="30761">
                  <c:v>1.8525490000000001E-7</c:v>
                </c:pt>
                <c:pt idx="30762">
                  <c:v>1.8526119999999999E-7</c:v>
                </c:pt>
                <c:pt idx="30763">
                  <c:v>1.8526740000000001E-7</c:v>
                </c:pt>
                <c:pt idx="30764">
                  <c:v>1.8527369999999999E-7</c:v>
                </c:pt>
                <c:pt idx="30765">
                  <c:v>1.8527990000000001E-7</c:v>
                </c:pt>
                <c:pt idx="30766">
                  <c:v>1.8528619999999999E-7</c:v>
                </c:pt>
                <c:pt idx="30767">
                  <c:v>1.8529240000000001E-7</c:v>
                </c:pt>
                <c:pt idx="30768">
                  <c:v>1.8529869999999999E-7</c:v>
                </c:pt>
                <c:pt idx="30769">
                  <c:v>1.8530490000000001E-7</c:v>
                </c:pt>
                <c:pt idx="30770">
                  <c:v>1.853112E-7</c:v>
                </c:pt>
                <c:pt idx="30771">
                  <c:v>1.8531740000000001E-7</c:v>
                </c:pt>
                <c:pt idx="30772">
                  <c:v>1.853237E-7</c:v>
                </c:pt>
                <c:pt idx="30773">
                  <c:v>1.8532989999999999E-7</c:v>
                </c:pt>
                <c:pt idx="30774">
                  <c:v>1.853362E-7</c:v>
                </c:pt>
                <c:pt idx="30775">
                  <c:v>1.8534239999999999E-7</c:v>
                </c:pt>
                <c:pt idx="30776">
                  <c:v>1.853487E-7</c:v>
                </c:pt>
                <c:pt idx="30777">
                  <c:v>1.8535489999999999E-7</c:v>
                </c:pt>
                <c:pt idx="30778">
                  <c:v>1.853612E-7</c:v>
                </c:pt>
                <c:pt idx="30779">
                  <c:v>1.8536739999999999E-7</c:v>
                </c:pt>
                <c:pt idx="30780">
                  <c:v>1.853737E-7</c:v>
                </c:pt>
                <c:pt idx="30781">
                  <c:v>1.8537989999999999E-7</c:v>
                </c:pt>
                <c:pt idx="30782">
                  <c:v>1.853862E-7</c:v>
                </c:pt>
                <c:pt idx="30783">
                  <c:v>1.8539239999999999E-7</c:v>
                </c:pt>
                <c:pt idx="30784">
                  <c:v>1.853987E-7</c:v>
                </c:pt>
                <c:pt idx="30785">
                  <c:v>1.8540489999999999E-7</c:v>
                </c:pt>
                <c:pt idx="30786">
                  <c:v>1.854112E-7</c:v>
                </c:pt>
                <c:pt idx="30787">
                  <c:v>1.8541739999999999E-7</c:v>
                </c:pt>
                <c:pt idx="30788">
                  <c:v>1.854237E-7</c:v>
                </c:pt>
                <c:pt idx="30789">
                  <c:v>1.8542989999999999E-7</c:v>
                </c:pt>
                <c:pt idx="30790">
                  <c:v>1.854362E-7</c:v>
                </c:pt>
                <c:pt idx="30791">
                  <c:v>1.854424E-7</c:v>
                </c:pt>
                <c:pt idx="30792">
                  <c:v>1.8544870000000001E-7</c:v>
                </c:pt>
                <c:pt idx="30793">
                  <c:v>1.854549E-7</c:v>
                </c:pt>
                <c:pt idx="30794">
                  <c:v>1.8546120000000001E-7</c:v>
                </c:pt>
                <c:pt idx="30795">
                  <c:v>1.854674E-7</c:v>
                </c:pt>
                <c:pt idx="30796">
                  <c:v>1.8547370000000001E-7</c:v>
                </c:pt>
                <c:pt idx="30797">
                  <c:v>1.854799E-7</c:v>
                </c:pt>
                <c:pt idx="30798">
                  <c:v>1.8548620000000001E-7</c:v>
                </c:pt>
                <c:pt idx="30799">
                  <c:v>1.854924E-7</c:v>
                </c:pt>
                <c:pt idx="30800">
                  <c:v>1.8549870000000001E-7</c:v>
                </c:pt>
                <c:pt idx="30801">
                  <c:v>1.855049E-7</c:v>
                </c:pt>
                <c:pt idx="30802">
                  <c:v>1.8551120000000001E-7</c:v>
                </c:pt>
                <c:pt idx="30803">
                  <c:v>1.855174E-7</c:v>
                </c:pt>
                <c:pt idx="30804">
                  <c:v>1.8552370000000001E-7</c:v>
                </c:pt>
                <c:pt idx="30805">
                  <c:v>1.855299E-7</c:v>
                </c:pt>
                <c:pt idx="30806">
                  <c:v>1.8553620000000001E-7</c:v>
                </c:pt>
                <c:pt idx="30807">
                  <c:v>1.855424E-7</c:v>
                </c:pt>
                <c:pt idx="30808">
                  <c:v>1.8554870000000001E-7</c:v>
                </c:pt>
                <c:pt idx="30809">
                  <c:v>1.855549E-7</c:v>
                </c:pt>
                <c:pt idx="30810">
                  <c:v>1.8556119999999999E-7</c:v>
                </c:pt>
                <c:pt idx="30811">
                  <c:v>1.8556740000000001E-7</c:v>
                </c:pt>
                <c:pt idx="30812">
                  <c:v>1.8557369999999999E-7</c:v>
                </c:pt>
                <c:pt idx="30813">
                  <c:v>1.8557990000000001E-7</c:v>
                </c:pt>
                <c:pt idx="30814">
                  <c:v>1.8558619999999999E-7</c:v>
                </c:pt>
                <c:pt idx="30815">
                  <c:v>1.8559240000000001E-7</c:v>
                </c:pt>
                <c:pt idx="30816">
                  <c:v>1.8559869999999999E-7</c:v>
                </c:pt>
                <c:pt idx="30817">
                  <c:v>1.8560490000000001E-7</c:v>
                </c:pt>
                <c:pt idx="30818">
                  <c:v>1.8561119999999999E-7</c:v>
                </c:pt>
                <c:pt idx="30819">
                  <c:v>1.8561740000000001E-7</c:v>
                </c:pt>
                <c:pt idx="30820">
                  <c:v>1.8562369999999999E-7</c:v>
                </c:pt>
                <c:pt idx="30821">
                  <c:v>1.8562990000000001E-7</c:v>
                </c:pt>
                <c:pt idx="30822">
                  <c:v>1.8563619999999999E-7</c:v>
                </c:pt>
                <c:pt idx="30823">
                  <c:v>1.8564240000000001E-7</c:v>
                </c:pt>
                <c:pt idx="30824">
                  <c:v>1.8564869999999999E-7</c:v>
                </c:pt>
                <c:pt idx="30825">
                  <c:v>1.8565490000000001E-7</c:v>
                </c:pt>
                <c:pt idx="30826">
                  <c:v>1.8566119999999999E-7</c:v>
                </c:pt>
                <c:pt idx="30827">
                  <c:v>1.8566740000000001E-7</c:v>
                </c:pt>
                <c:pt idx="30828">
                  <c:v>1.856737E-7</c:v>
                </c:pt>
                <c:pt idx="30829">
                  <c:v>1.8567989999999999E-7</c:v>
                </c:pt>
                <c:pt idx="30830">
                  <c:v>1.856862E-7</c:v>
                </c:pt>
                <c:pt idx="30831">
                  <c:v>1.8569239999999999E-7</c:v>
                </c:pt>
                <c:pt idx="30832">
                  <c:v>1.856987E-7</c:v>
                </c:pt>
                <c:pt idx="30833">
                  <c:v>1.8570489999999999E-7</c:v>
                </c:pt>
                <c:pt idx="30834">
                  <c:v>1.857112E-7</c:v>
                </c:pt>
                <c:pt idx="30835">
                  <c:v>1.8571739999999999E-7</c:v>
                </c:pt>
                <c:pt idx="30836">
                  <c:v>1.857237E-7</c:v>
                </c:pt>
                <c:pt idx="30837">
                  <c:v>1.8572989999999999E-7</c:v>
                </c:pt>
                <c:pt idx="30838">
                  <c:v>1.857362E-7</c:v>
                </c:pt>
                <c:pt idx="30839">
                  <c:v>1.8574239999999999E-7</c:v>
                </c:pt>
                <c:pt idx="30840">
                  <c:v>1.857487E-7</c:v>
                </c:pt>
                <c:pt idx="30841">
                  <c:v>1.8575489999999999E-7</c:v>
                </c:pt>
                <c:pt idx="30842">
                  <c:v>1.857612E-7</c:v>
                </c:pt>
                <c:pt idx="30843">
                  <c:v>1.8576739999999999E-7</c:v>
                </c:pt>
                <c:pt idx="30844">
                  <c:v>1.857737E-7</c:v>
                </c:pt>
                <c:pt idx="30845">
                  <c:v>1.8577989999999999E-7</c:v>
                </c:pt>
                <c:pt idx="30846">
                  <c:v>1.857862E-7</c:v>
                </c:pt>
                <c:pt idx="30847">
                  <c:v>1.857924E-7</c:v>
                </c:pt>
                <c:pt idx="30848">
                  <c:v>1.8579870000000001E-7</c:v>
                </c:pt>
                <c:pt idx="30849">
                  <c:v>1.858049E-7</c:v>
                </c:pt>
                <c:pt idx="30850">
                  <c:v>1.8581120000000001E-7</c:v>
                </c:pt>
                <c:pt idx="30851">
                  <c:v>1.858174E-7</c:v>
                </c:pt>
                <c:pt idx="30852">
                  <c:v>1.8582370000000001E-7</c:v>
                </c:pt>
                <c:pt idx="30853">
                  <c:v>1.858299E-7</c:v>
                </c:pt>
                <c:pt idx="30854">
                  <c:v>1.8583620000000001E-7</c:v>
                </c:pt>
                <c:pt idx="30855">
                  <c:v>1.858424E-7</c:v>
                </c:pt>
                <c:pt idx="30856">
                  <c:v>1.8584870000000001E-7</c:v>
                </c:pt>
                <c:pt idx="30857">
                  <c:v>1.858549E-7</c:v>
                </c:pt>
                <c:pt idx="30858">
                  <c:v>1.8586120000000001E-7</c:v>
                </c:pt>
                <c:pt idx="30859">
                  <c:v>1.858674E-7</c:v>
                </c:pt>
                <c:pt idx="30860">
                  <c:v>1.8587370000000001E-7</c:v>
                </c:pt>
                <c:pt idx="30861">
                  <c:v>1.858799E-7</c:v>
                </c:pt>
                <c:pt idx="30862">
                  <c:v>1.8588620000000001E-7</c:v>
                </c:pt>
                <c:pt idx="30863">
                  <c:v>1.858924E-7</c:v>
                </c:pt>
                <c:pt idx="30864">
                  <c:v>1.8589870000000001E-7</c:v>
                </c:pt>
                <c:pt idx="30865">
                  <c:v>1.859049E-7</c:v>
                </c:pt>
                <c:pt idx="30866">
                  <c:v>1.8591119999999999E-7</c:v>
                </c:pt>
                <c:pt idx="30867">
                  <c:v>1.859174E-7</c:v>
                </c:pt>
                <c:pt idx="30868">
                  <c:v>1.8592369999999999E-7</c:v>
                </c:pt>
                <c:pt idx="30869">
                  <c:v>1.8592990000000001E-7</c:v>
                </c:pt>
                <c:pt idx="30870">
                  <c:v>1.8593619999999999E-7</c:v>
                </c:pt>
                <c:pt idx="30871">
                  <c:v>1.8594240000000001E-7</c:v>
                </c:pt>
                <c:pt idx="30872">
                  <c:v>1.8594869999999999E-7</c:v>
                </c:pt>
                <c:pt idx="30873">
                  <c:v>1.8595490000000001E-7</c:v>
                </c:pt>
                <c:pt idx="30874">
                  <c:v>1.8596119999999999E-7</c:v>
                </c:pt>
                <c:pt idx="30875">
                  <c:v>1.8596740000000001E-7</c:v>
                </c:pt>
                <c:pt idx="30876">
                  <c:v>1.8597369999999999E-7</c:v>
                </c:pt>
                <c:pt idx="30877">
                  <c:v>1.8597990000000001E-7</c:v>
                </c:pt>
                <c:pt idx="30878">
                  <c:v>1.8598619999999999E-7</c:v>
                </c:pt>
                <c:pt idx="30879">
                  <c:v>1.8599240000000001E-7</c:v>
                </c:pt>
                <c:pt idx="30880">
                  <c:v>1.8599869999999999E-7</c:v>
                </c:pt>
                <c:pt idx="30881">
                  <c:v>1.8600490000000001E-7</c:v>
                </c:pt>
                <c:pt idx="30882">
                  <c:v>1.8601119999999999E-7</c:v>
                </c:pt>
                <c:pt idx="30883">
                  <c:v>1.8601740000000001E-7</c:v>
                </c:pt>
                <c:pt idx="30884">
                  <c:v>1.860237E-7</c:v>
                </c:pt>
                <c:pt idx="30885">
                  <c:v>1.8602989999999999E-7</c:v>
                </c:pt>
                <c:pt idx="30886">
                  <c:v>1.860362E-7</c:v>
                </c:pt>
                <c:pt idx="30887">
                  <c:v>1.8604239999999999E-7</c:v>
                </c:pt>
                <c:pt idx="30888">
                  <c:v>1.860487E-7</c:v>
                </c:pt>
                <c:pt idx="30889">
                  <c:v>1.8605489999999999E-7</c:v>
                </c:pt>
                <c:pt idx="30890">
                  <c:v>1.860612E-7</c:v>
                </c:pt>
                <c:pt idx="30891">
                  <c:v>1.8606739999999999E-7</c:v>
                </c:pt>
                <c:pt idx="30892">
                  <c:v>1.860737E-7</c:v>
                </c:pt>
                <c:pt idx="30893">
                  <c:v>1.8607989999999999E-7</c:v>
                </c:pt>
                <c:pt idx="30894">
                  <c:v>1.860862E-7</c:v>
                </c:pt>
                <c:pt idx="30895">
                  <c:v>1.8609239999999999E-7</c:v>
                </c:pt>
                <c:pt idx="30896">
                  <c:v>1.860987E-7</c:v>
                </c:pt>
                <c:pt idx="30897">
                  <c:v>1.8610489999999999E-7</c:v>
                </c:pt>
                <c:pt idx="30898">
                  <c:v>1.861112E-7</c:v>
                </c:pt>
                <c:pt idx="30899">
                  <c:v>1.8611739999999999E-7</c:v>
                </c:pt>
                <c:pt idx="30900">
                  <c:v>1.861237E-7</c:v>
                </c:pt>
                <c:pt idx="30901">
                  <c:v>1.8612989999999999E-7</c:v>
                </c:pt>
                <c:pt idx="30902">
                  <c:v>1.861362E-7</c:v>
                </c:pt>
                <c:pt idx="30903">
                  <c:v>1.861424E-7</c:v>
                </c:pt>
                <c:pt idx="30904">
                  <c:v>1.8614870000000001E-7</c:v>
                </c:pt>
                <c:pt idx="30905">
                  <c:v>1.861549E-7</c:v>
                </c:pt>
                <c:pt idx="30906">
                  <c:v>1.8616120000000001E-7</c:v>
                </c:pt>
                <c:pt idx="30907">
                  <c:v>1.861674E-7</c:v>
                </c:pt>
                <c:pt idx="30908">
                  <c:v>1.8617370000000001E-7</c:v>
                </c:pt>
                <c:pt idx="30909">
                  <c:v>1.861799E-7</c:v>
                </c:pt>
                <c:pt idx="30910">
                  <c:v>1.8618620000000001E-7</c:v>
                </c:pt>
                <c:pt idx="30911">
                  <c:v>1.861924E-7</c:v>
                </c:pt>
                <c:pt idx="30912">
                  <c:v>1.8619870000000001E-7</c:v>
                </c:pt>
                <c:pt idx="30913">
                  <c:v>1.862049E-7</c:v>
                </c:pt>
                <c:pt idx="30914">
                  <c:v>1.8621120000000001E-7</c:v>
                </c:pt>
                <c:pt idx="30915">
                  <c:v>1.862174E-7</c:v>
                </c:pt>
                <c:pt idx="30916">
                  <c:v>1.8622370000000001E-7</c:v>
                </c:pt>
                <c:pt idx="30917">
                  <c:v>1.862299E-7</c:v>
                </c:pt>
                <c:pt idx="30918">
                  <c:v>1.8623620000000001E-7</c:v>
                </c:pt>
                <c:pt idx="30919">
                  <c:v>1.862424E-7</c:v>
                </c:pt>
                <c:pt idx="30920">
                  <c:v>1.8624870000000001E-7</c:v>
                </c:pt>
                <c:pt idx="30921">
                  <c:v>1.862549E-7</c:v>
                </c:pt>
                <c:pt idx="30922">
                  <c:v>1.8626119999999999E-7</c:v>
                </c:pt>
                <c:pt idx="30923">
                  <c:v>1.862674E-7</c:v>
                </c:pt>
                <c:pt idx="30924">
                  <c:v>1.8627369999999999E-7</c:v>
                </c:pt>
                <c:pt idx="30925">
                  <c:v>1.8627990000000001E-7</c:v>
                </c:pt>
                <c:pt idx="30926">
                  <c:v>1.8628619999999999E-7</c:v>
                </c:pt>
                <c:pt idx="30927">
                  <c:v>1.8629240000000001E-7</c:v>
                </c:pt>
                <c:pt idx="30928">
                  <c:v>1.8629869999999999E-7</c:v>
                </c:pt>
                <c:pt idx="30929">
                  <c:v>1.8630490000000001E-7</c:v>
                </c:pt>
                <c:pt idx="30930">
                  <c:v>1.8631119999999999E-7</c:v>
                </c:pt>
                <c:pt idx="30931">
                  <c:v>1.8631740000000001E-7</c:v>
                </c:pt>
                <c:pt idx="30932">
                  <c:v>1.8632369999999999E-7</c:v>
                </c:pt>
                <c:pt idx="30933">
                  <c:v>1.8632990000000001E-7</c:v>
                </c:pt>
                <c:pt idx="30934">
                  <c:v>1.8633619999999999E-7</c:v>
                </c:pt>
                <c:pt idx="30935">
                  <c:v>1.8634240000000001E-7</c:v>
                </c:pt>
                <c:pt idx="30936">
                  <c:v>1.8634869999999999E-7</c:v>
                </c:pt>
                <c:pt idx="30937">
                  <c:v>1.8635490000000001E-7</c:v>
                </c:pt>
                <c:pt idx="30938">
                  <c:v>1.8636119999999999E-7</c:v>
                </c:pt>
                <c:pt idx="30939">
                  <c:v>1.8636740000000001E-7</c:v>
                </c:pt>
                <c:pt idx="30940">
                  <c:v>1.863737E-7</c:v>
                </c:pt>
                <c:pt idx="30941">
                  <c:v>1.8637990000000001E-7</c:v>
                </c:pt>
                <c:pt idx="30942">
                  <c:v>1.863862E-7</c:v>
                </c:pt>
                <c:pt idx="30943">
                  <c:v>1.8639239999999999E-7</c:v>
                </c:pt>
                <c:pt idx="30944">
                  <c:v>1.863987E-7</c:v>
                </c:pt>
                <c:pt idx="30945">
                  <c:v>1.8640489999999999E-7</c:v>
                </c:pt>
                <c:pt idx="30946">
                  <c:v>1.864112E-7</c:v>
                </c:pt>
                <c:pt idx="30947">
                  <c:v>1.8641739999999999E-7</c:v>
                </c:pt>
                <c:pt idx="30948">
                  <c:v>1.864237E-7</c:v>
                </c:pt>
                <c:pt idx="30949">
                  <c:v>1.8642989999999999E-7</c:v>
                </c:pt>
                <c:pt idx="30950">
                  <c:v>1.864362E-7</c:v>
                </c:pt>
                <c:pt idx="30951">
                  <c:v>1.8644239999999999E-7</c:v>
                </c:pt>
                <c:pt idx="30952">
                  <c:v>1.864487E-7</c:v>
                </c:pt>
                <c:pt idx="30953">
                  <c:v>1.8645489999999999E-7</c:v>
                </c:pt>
                <c:pt idx="30954">
                  <c:v>1.864612E-7</c:v>
                </c:pt>
                <c:pt idx="30955">
                  <c:v>1.8646739999999999E-7</c:v>
                </c:pt>
                <c:pt idx="30956">
                  <c:v>1.864737E-7</c:v>
                </c:pt>
                <c:pt idx="30957">
                  <c:v>1.8647989999999999E-7</c:v>
                </c:pt>
                <c:pt idx="30958">
                  <c:v>1.864862E-7</c:v>
                </c:pt>
                <c:pt idx="30959">
                  <c:v>1.864924E-7</c:v>
                </c:pt>
                <c:pt idx="30960">
                  <c:v>1.864987E-7</c:v>
                </c:pt>
                <c:pt idx="30961">
                  <c:v>1.865049E-7</c:v>
                </c:pt>
                <c:pt idx="30962">
                  <c:v>1.8651120000000001E-7</c:v>
                </c:pt>
                <c:pt idx="30963">
                  <c:v>1.865174E-7</c:v>
                </c:pt>
                <c:pt idx="30964">
                  <c:v>1.8652370000000001E-7</c:v>
                </c:pt>
                <c:pt idx="30965">
                  <c:v>1.865299E-7</c:v>
                </c:pt>
                <c:pt idx="30966">
                  <c:v>1.8653620000000001E-7</c:v>
                </c:pt>
                <c:pt idx="30967">
                  <c:v>1.865424E-7</c:v>
                </c:pt>
                <c:pt idx="30968">
                  <c:v>1.8654870000000001E-7</c:v>
                </c:pt>
                <c:pt idx="30969">
                  <c:v>1.865549E-7</c:v>
                </c:pt>
                <c:pt idx="30970">
                  <c:v>1.8656120000000001E-7</c:v>
                </c:pt>
                <c:pt idx="30971">
                  <c:v>1.865674E-7</c:v>
                </c:pt>
                <c:pt idx="30972">
                  <c:v>1.8657370000000001E-7</c:v>
                </c:pt>
                <c:pt idx="30973">
                  <c:v>1.865799E-7</c:v>
                </c:pt>
                <c:pt idx="30974">
                  <c:v>1.8658620000000001E-7</c:v>
                </c:pt>
                <c:pt idx="30975">
                  <c:v>1.865924E-7</c:v>
                </c:pt>
                <c:pt idx="30976">
                  <c:v>1.8659870000000001E-7</c:v>
                </c:pt>
                <c:pt idx="30977">
                  <c:v>1.866049E-7</c:v>
                </c:pt>
                <c:pt idx="30978">
                  <c:v>1.8661119999999999E-7</c:v>
                </c:pt>
                <c:pt idx="30979">
                  <c:v>1.866174E-7</c:v>
                </c:pt>
                <c:pt idx="30980">
                  <c:v>1.8662369999999999E-7</c:v>
                </c:pt>
                <c:pt idx="30981">
                  <c:v>1.8662990000000001E-7</c:v>
                </c:pt>
                <c:pt idx="30982">
                  <c:v>1.8663619999999999E-7</c:v>
                </c:pt>
                <c:pt idx="30983">
                  <c:v>1.8664240000000001E-7</c:v>
                </c:pt>
                <c:pt idx="30984">
                  <c:v>1.8664869999999999E-7</c:v>
                </c:pt>
                <c:pt idx="30985">
                  <c:v>1.8665490000000001E-7</c:v>
                </c:pt>
                <c:pt idx="30986">
                  <c:v>1.8666119999999999E-7</c:v>
                </c:pt>
                <c:pt idx="30987">
                  <c:v>1.8666740000000001E-7</c:v>
                </c:pt>
                <c:pt idx="30988">
                  <c:v>1.8667369999999999E-7</c:v>
                </c:pt>
                <c:pt idx="30989">
                  <c:v>1.8667990000000001E-7</c:v>
                </c:pt>
                <c:pt idx="30990">
                  <c:v>1.8668619999999999E-7</c:v>
                </c:pt>
                <c:pt idx="30991">
                  <c:v>1.8669240000000001E-7</c:v>
                </c:pt>
                <c:pt idx="30992">
                  <c:v>1.8669869999999999E-7</c:v>
                </c:pt>
                <c:pt idx="30993">
                  <c:v>1.8670490000000001E-7</c:v>
                </c:pt>
                <c:pt idx="30994">
                  <c:v>1.8671119999999999E-7</c:v>
                </c:pt>
                <c:pt idx="30995">
                  <c:v>1.8671740000000001E-7</c:v>
                </c:pt>
                <c:pt idx="30996">
                  <c:v>1.867237E-7</c:v>
                </c:pt>
                <c:pt idx="30997">
                  <c:v>1.8672990000000001E-7</c:v>
                </c:pt>
                <c:pt idx="30998">
                  <c:v>1.867362E-7</c:v>
                </c:pt>
                <c:pt idx="30999">
                  <c:v>1.8674239999999999E-7</c:v>
                </c:pt>
                <c:pt idx="31000">
                  <c:v>1.867487E-7</c:v>
                </c:pt>
                <c:pt idx="31001">
                  <c:v>1.8675489999999999E-7</c:v>
                </c:pt>
                <c:pt idx="31002">
                  <c:v>1.867612E-7</c:v>
                </c:pt>
                <c:pt idx="31003">
                  <c:v>1.8676739999999999E-7</c:v>
                </c:pt>
                <c:pt idx="31004">
                  <c:v>1.867737E-7</c:v>
                </c:pt>
                <c:pt idx="31005">
                  <c:v>1.8677989999999999E-7</c:v>
                </c:pt>
                <c:pt idx="31006">
                  <c:v>1.867862E-7</c:v>
                </c:pt>
                <c:pt idx="31007">
                  <c:v>1.8679239999999999E-7</c:v>
                </c:pt>
                <c:pt idx="31008">
                  <c:v>1.867987E-7</c:v>
                </c:pt>
                <c:pt idx="31009">
                  <c:v>1.8680489999999999E-7</c:v>
                </c:pt>
                <c:pt idx="31010">
                  <c:v>1.868112E-7</c:v>
                </c:pt>
                <c:pt idx="31011">
                  <c:v>1.8681739999999999E-7</c:v>
                </c:pt>
                <c:pt idx="31012">
                  <c:v>1.868237E-7</c:v>
                </c:pt>
                <c:pt idx="31013">
                  <c:v>1.8682989999999999E-7</c:v>
                </c:pt>
                <c:pt idx="31014">
                  <c:v>1.868362E-7</c:v>
                </c:pt>
                <c:pt idx="31015">
                  <c:v>1.8684239999999999E-7</c:v>
                </c:pt>
                <c:pt idx="31016">
                  <c:v>1.868487E-7</c:v>
                </c:pt>
                <c:pt idx="31017">
                  <c:v>1.868549E-7</c:v>
                </c:pt>
                <c:pt idx="31018">
                  <c:v>1.8686120000000001E-7</c:v>
                </c:pt>
                <c:pt idx="31019">
                  <c:v>1.868674E-7</c:v>
                </c:pt>
                <c:pt idx="31020">
                  <c:v>1.8687370000000001E-7</c:v>
                </c:pt>
                <c:pt idx="31021">
                  <c:v>1.868799E-7</c:v>
                </c:pt>
                <c:pt idx="31022">
                  <c:v>1.8688620000000001E-7</c:v>
                </c:pt>
                <c:pt idx="31023">
                  <c:v>1.868924E-7</c:v>
                </c:pt>
                <c:pt idx="31024">
                  <c:v>1.8689870000000001E-7</c:v>
                </c:pt>
                <c:pt idx="31025">
                  <c:v>1.869049E-7</c:v>
                </c:pt>
                <c:pt idx="31026">
                  <c:v>1.8691120000000001E-7</c:v>
                </c:pt>
                <c:pt idx="31027">
                  <c:v>1.869174E-7</c:v>
                </c:pt>
                <c:pt idx="31028">
                  <c:v>1.8692370000000001E-7</c:v>
                </c:pt>
                <c:pt idx="31029">
                  <c:v>1.869299E-7</c:v>
                </c:pt>
                <c:pt idx="31030">
                  <c:v>1.8693620000000001E-7</c:v>
                </c:pt>
                <c:pt idx="31031">
                  <c:v>1.869424E-7</c:v>
                </c:pt>
                <c:pt idx="31032">
                  <c:v>1.8694870000000001E-7</c:v>
                </c:pt>
                <c:pt idx="31033">
                  <c:v>1.869549E-7</c:v>
                </c:pt>
                <c:pt idx="31034">
                  <c:v>1.8696120000000001E-7</c:v>
                </c:pt>
                <c:pt idx="31035">
                  <c:v>1.869674E-7</c:v>
                </c:pt>
                <c:pt idx="31036">
                  <c:v>1.8697369999999999E-7</c:v>
                </c:pt>
                <c:pt idx="31037">
                  <c:v>1.8697990000000001E-7</c:v>
                </c:pt>
                <c:pt idx="31038">
                  <c:v>1.8698619999999999E-7</c:v>
                </c:pt>
                <c:pt idx="31039">
                  <c:v>1.8699240000000001E-7</c:v>
                </c:pt>
                <c:pt idx="31040">
                  <c:v>1.8699869999999999E-7</c:v>
                </c:pt>
                <c:pt idx="31041">
                  <c:v>1.8700490000000001E-7</c:v>
                </c:pt>
                <c:pt idx="31042">
                  <c:v>1.8701119999999999E-7</c:v>
                </c:pt>
                <c:pt idx="31043">
                  <c:v>1.8701740000000001E-7</c:v>
                </c:pt>
                <c:pt idx="31044">
                  <c:v>1.8702369999999999E-7</c:v>
                </c:pt>
                <c:pt idx="31045">
                  <c:v>1.8702990000000001E-7</c:v>
                </c:pt>
                <c:pt idx="31046">
                  <c:v>1.8703619999999999E-7</c:v>
                </c:pt>
                <c:pt idx="31047">
                  <c:v>1.8704240000000001E-7</c:v>
                </c:pt>
                <c:pt idx="31048">
                  <c:v>1.8704869999999999E-7</c:v>
                </c:pt>
                <c:pt idx="31049">
                  <c:v>1.8705490000000001E-7</c:v>
                </c:pt>
                <c:pt idx="31050">
                  <c:v>1.8706119999999999E-7</c:v>
                </c:pt>
                <c:pt idx="31051">
                  <c:v>1.8706740000000001E-7</c:v>
                </c:pt>
                <c:pt idx="31052">
                  <c:v>1.870737E-7</c:v>
                </c:pt>
                <c:pt idx="31053">
                  <c:v>1.8707990000000001E-7</c:v>
                </c:pt>
                <c:pt idx="31054">
                  <c:v>1.870862E-7</c:v>
                </c:pt>
                <c:pt idx="31055">
                  <c:v>1.8709239999999999E-7</c:v>
                </c:pt>
                <c:pt idx="31056">
                  <c:v>1.870987E-7</c:v>
                </c:pt>
                <c:pt idx="31057">
                  <c:v>1.8710489999999999E-7</c:v>
                </c:pt>
                <c:pt idx="31058">
                  <c:v>1.871112E-7</c:v>
                </c:pt>
                <c:pt idx="31059">
                  <c:v>1.8711739999999999E-7</c:v>
                </c:pt>
                <c:pt idx="31060">
                  <c:v>1.871237E-7</c:v>
                </c:pt>
                <c:pt idx="31061">
                  <c:v>1.8712989999999999E-7</c:v>
                </c:pt>
                <c:pt idx="31062">
                  <c:v>1.871362E-7</c:v>
                </c:pt>
                <c:pt idx="31063">
                  <c:v>1.8714239999999999E-7</c:v>
                </c:pt>
                <c:pt idx="31064">
                  <c:v>1.871487E-7</c:v>
                </c:pt>
                <c:pt idx="31065">
                  <c:v>1.8715489999999999E-7</c:v>
                </c:pt>
                <c:pt idx="31066">
                  <c:v>1.871612E-7</c:v>
                </c:pt>
                <c:pt idx="31067">
                  <c:v>1.8716739999999999E-7</c:v>
                </c:pt>
                <c:pt idx="31068">
                  <c:v>1.871737E-7</c:v>
                </c:pt>
                <c:pt idx="31069">
                  <c:v>1.8717989999999999E-7</c:v>
                </c:pt>
                <c:pt idx="31070">
                  <c:v>1.871862E-7</c:v>
                </c:pt>
                <c:pt idx="31071">
                  <c:v>1.8719239999999999E-7</c:v>
                </c:pt>
                <c:pt idx="31072">
                  <c:v>1.871987E-7</c:v>
                </c:pt>
                <c:pt idx="31073">
                  <c:v>1.872049E-7</c:v>
                </c:pt>
                <c:pt idx="31074">
                  <c:v>1.8721120000000001E-7</c:v>
                </c:pt>
                <c:pt idx="31075">
                  <c:v>1.872174E-7</c:v>
                </c:pt>
                <c:pt idx="31076">
                  <c:v>1.8722370000000001E-7</c:v>
                </c:pt>
                <c:pt idx="31077">
                  <c:v>1.872299E-7</c:v>
                </c:pt>
                <c:pt idx="31078">
                  <c:v>1.8723620000000001E-7</c:v>
                </c:pt>
                <c:pt idx="31079">
                  <c:v>1.872424E-7</c:v>
                </c:pt>
                <c:pt idx="31080">
                  <c:v>1.8724870000000001E-7</c:v>
                </c:pt>
                <c:pt idx="31081">
                  <c:v>1.872549E-7</c:v>
                </c:pt>
                <c:pt idx="31082">
                  <c:v>1.8726120000000001E-7</c:v>
                </c:pt>
                <c:pt idx="31083">
                  <c:v>1.872674E-7</c:v>
                </c:pt>
                <c:pt idx="31084">
                  <c:v>1.8727370000000001E-7</c:v>
                </c:pt>
                <c:pt idx="31085">
                  <c:v>1.872799E-7</c:v>
                </c:pt>
                <c:pt idx="31086">
                  <c:v>1.8728620000000001E-7</c:v>
                </c:pt>
                <c:pt idx="31087">
                  <c:v>1.872924E-7</c:v>
                </c:pt>
                <c:pt idx="31088">
                  <c:v>1.8729870000000001E-7</c:v>
                </c:pt>
                <c:pt idx="31089">
                  <c:v>1.873049E-7</c:v>
                </c:pt>
                <c:pt idx="31090">
                  <c:v>1.8731120000000001E-7</c:v>
                </c:pt>
                <c:pt idx="31091">
                  <c:v>1.873174E-7</c:v>
                </c:pt>
                <c:pt idx="31092">
                  <c:v>1.8732369999999999E-7</c:v>
                </c:pt>
                <c:pt idx="31093">
                  <c:v>1.8732990000000001E-7</c:v>
                </c:pt>
                <c:pt idx="31094">
                  <c:v>1.8733619999999999E-7</c:v>
                </c:pt>
                <c:pt idx="31095">
                  <c:v>1.8734240000000001E-7</c:v>
                </c:pt>
                <c:pt idx="31096">
                  <c:v>1.8734869999999999E-7</c:v>
                </c:pt>
                <c:pt idx="31097">
                  <c:v>1.8735490000000001E-7</c:v>
                </c:pt>
                <c:pt idx="31098">
                  <c:v>1.8736119999999999E-7</c:v>
                </c:pt>
                <c:pt idx="31099">
                  <c:v>1.8736740000000001E-7</c:v>
                </c:pt>
                <c:pt idx="31100">
                  <c:v>1.8737369999999999E-7</c:v>
                </c:pt>
                <c:pt idx="31101">
                  <c:v>1.8737990000000001E-7</c:v>
                </c:pt>
                <c:pt idx="31102">
                  <c:v>1.8738619999999999E-7</c:v>
                </c:pt>
                <c:pt idx="31103">
                  <c:v>1.8739240000000001E-7</c:v>
                </c:pt>
                <c:pt idx="31104">
                  <c:v>1.8739869999999999E-7</c:v>
                </c:pt>
                <c:pt idx="31105">
                  <c:v>1.8740490000000001E-7</c:v>
                </c:pt>
                <c:pt idx="31106">
                  <c:v>1.8741119999999999E-7</c:v>
                </c:pt>
                <c:pt idx="31107">
                  <c:v>1.8741740000000001E-7</c:v>
                </c:pt>
                <c:pt idx="31108">
                  <c:v>1.8742369999999999E-7</c:v>
                </c:pt>
                <c:pt idx="31109">
                  <c:v>1.8742990000000001E-7</c:v>
                </c:pt>
                <c:pt idx="31110">
                  <c:v>1.874362E-7</c:v>
                </c:pt>
                <c:pt idx="31111">
                  <c:v>1.8744239999999999E-7</c:v>
                </c:pt>
                <c:pt idx="31112">
                  <c:v>1.874487E-7</c:v>
                </c:pt>
                <c:pt idx="31113">
                  <c:v>1.8745489999999999E-7</c:v>
                </c:pt>
                <c:pt idx="31114">
                  <c:v>1.874612E-7</c:v>
                </c:pt>
                <c:pt idx="31115">
                  <c:v>1.8746739999999999E-7</c:v>
                </c:pt>
                <c:pt idx="31116">
                  <c:v>1.874737E-7</c:v>
                </c:pt>
                <c:pt idx="31117">
                  <c:v>1.8747989999999999E-7</c:v>
                </c:pt>
                <c:pt idx="31118">
                  <c:v>1.874862E-7</c:v>
                </c:pt>
                <c:pt idx="31119">
                  <c:v>1.8749239999999999E-7</c:v>
                </c:pt>
                <c:pt idx="31120">
                  <c:v>1.874987E-7</c:v>
                </c:pt>
                <c:pt idx="31121">
                  <c:v>1.8750489999999999E-7</c:v>
                </c:pt>
                <c:pt idx="31122">
                  <c:v>1.875112E-7</c:v>
                </c:pt>
                <c:pt idx="31123">
                  <c:v>1.8751739999999999E-7</c:v>
                </c:pt>
                <c:pt idx="31124">
                  <c:v>1.875237E-7</c:v>
                </c:pt>
                <c:pt idx="31125">
                  <c:v>1.8752989999999999E-7</c:v>
                </c:pt>
                <c:pt idx="31126">
                  <c:v>1.875362E-7</c:v>
                </c:pt>
                <c:pt idx="31127">
                  <c:v>1.8754239999999999E-7</c:v>
                </c:pt>
                <c:pt idx="31128">
                  <c:v>1.875487E-7</c:v>
                </c:pt>
                <c:pt idx="31129">
                  <c:v>1.875549E-7</c:v>
                </c:pt>
                <c:pt idx="31130">
                  <c:v>1.8756120000000001E-7</c:v>
                </c:pt>
                <c:pt idx="31131">
                  <c:v>1.875674E-7</c:v>
                </c:pt>
                <c:pt idx="31132">
                  <c:v>1.8757370000000001E-7</c:v>
                </c:pt>
                <c:pt idx="31133">
                  <c:v>1.875799E-7</c:v>
                </c:pt>
                <c:pt idx="31134">
                  <c:v>1.8758620000000001E-7</c:v>
                </c:pt>
                <c:pt idx="31135">
                  <c:v>1.875924E-7</c:v>
                </c:pt>
                <c:pt idx="31136">
                  <c:v>1.8759870000000001E-7</c:v>
                </c:pt>
                <c:pt idx="31137">
                  <c:v>1.876049E-7</c:v>
                </c:pt>
                <c:pt idx="31138">
                  <c:v>1.8761120000000001E-7</c:v>
                </c:pt>
                <c:pt idx="31139">
                  <c:v>1.876174E-7</c:v>
                </c:pt>
                <c:pt idx="31140">
                  <c:v>1.8762370000000001E-7</c:v>
                </c:pt>
                <c:pt idx="31141">
                  <c:v>1.876299E-7</c:v>
                </c:pt>
                <c:pt idx="31142">
                  <c:v>1.8763620000000001E-7</c:v>
                </c:pt>
                <c:pt idx="31143">
                  <c:v>1.876424E-7</c:v>
                </c:pt>
                <c:pt idx="31144">
                  <c:v>1.8764870000000001E-7</c:v>
                </c:pt>
                <c:pt idx="31145">
                  <c:v>1.876549E-7</c:v>
                </c:pt>
                <c:pt idx="31146">
                  <c:v>1.8766120000000001E-7</c:v>
                </c:pt>
                <c:pt idx="31147">
                  <c:v>1.876674E-7</c:v>
                </c:pt>
                <c:pt idx="31148">
                  <c:v>1.8767369999999999E-7</c:v>
                </c:pt>
                <c:pt idx="31149">
                  <c:v>1.876799E-7</c:v>
                </c:pt>
                <c:pt idx="31150">
                  <c:v>1.8768619999999999E-7</c:v>
                </c:pt>
                <c:pt idx="31151">
                  <c:v>1.8769240000000001E-7</c:v>
                </c:pt>
                <c:pt idx="31152">
                  <c:v>1.8769869999999999E-7</c:v>
                </c:pt>
                <c:pt idx="31153">
                  <c:v>1.8770490000000001E-7</c:v>
                </c:pt>
                <c:pt idx="31154">
                  <c:v>1.8771119999999999E-7</c:v>
                </c:pt>
                <c:pt idx="31155">
                  <c:v>1.8771740000000001E-7</c:v>
                </c:pt>
                <c:pt idx="31156">
                  <c:v>1.8772369999999999E-7</c:v>
                </c:pt>
                <c:pt idx="31157">
                  <c:v>1.8772990000000001E-7</c:v>
                </c:pt>
                <c:pt idx="31158">
                  <c:v>1.8773619999999999E-7</c:v>
                </c:pt>
                <c:pt idx="31159">
                  <c:v>1.8774240000000001E-7</c:v>
                </c:pt>
                <c:pt idx="31160">
                  <c:v>1.8774869999999999E-7</c:v>
                </c:pt>
                <c:pt idx="31161">
                  <c:v>1.8775490000000001E-7</c:v>
                </c:pt>
                <c:pt idx="31162">
                  <c:v>1.8776119999999999E-7</c:v>
                </c:pt>
                <c:pt idx="31163">
                  <c:v>1.8776740000000001E-7</c:v>
                </c:pt>
                <c:pt idx="31164">
                  <c:v>1.8777369999999999E-7</c:v>
                </c:pt>
                <c:pt idx="31165">
                  <c:v>1.8777990000000001E-7</c:v>
                </c:pt>
                <c:pt idx="31166">
                  <c:v>1.877862E-7</c:v>
                </c:pt>
                <c:pt idx="31167">
                  <c:v>1.8779239999999999E-7</c:v>
                </c:pt>
                <c:pt idx="31168">
                  <c:v>1.877987E-7</c:v>
                </c:pt>
                <c:pt idx="31169">
                  <c:v>1.8780489999999999E-7</c:v>
                </c:pt>
                <c:pt idx="31170">
                  <c:v>1.878112E-7</c:v>
                </c:pt>
                <c:pt idx="31171">
                  <c:v>1.8781739999999999E-7</c:v>
                </c:pt>
                <c:pt idx="31172">
                  <c:v>1.878237E-7</c:v>
                </c:pt>
                <c:pt idx="31173">
                  <c:v>1.8782989999999999E-7</c:v>
                </c:pt>
                <c:pt idx="31174">
                  <c:v>1.878362E-7</c:v>
                </c:pt>
                <c:pt idx="31175">
                  <c:v>1.8784239999999999E-7</c:v>
                </c:pt>
                <c:pt idx="31176">
                  <c:v>1.878487E-7</c:v>
                </c:pt>
                <c:pt idx="31177">
                  <c:v>1.8785489999999999E-7</c:v>
                </c:pt>
                <c:pt idx="31178">
                  <c:v>1.878612E-7</c:v>
                </c:pt>
                <c:pt idx="31179">
                  <c:v>1.8786739999999999E-7</c:v>
                </c:pt>
                <c:pt idx="31180">
                  <c:v>1.878737E-7</c:v>
                </c:pt>
                <c:pt idx="31181">
                  <c:v>1.8787989999999999E-7</c:v>
                </c:pt>
                <c:pt idx="31182">
                  <c:v>1.878862E-7</c:v>
                </c:pt>
                <c:pt idx="31183">
                  <c:v>1.8789239999999999E-7</c:v>
                </c:pt>
                <c:pt idx="31184">
                  <c:v>1.878987E-7</c:v>
                </c:pt>
                <c:pt idx="31185">
                  <c:v>1.879049E-7</c:v>
                </c:pt>
                <c:pt idx="31186">
                  <c:v>1.8791120000000001E-7</c:v>
                </c:pt>
                <c:pt idx="31187">
                  <c:v>1.879174E-7</c:v>
                </c:pt>
                <c:pt idx="31188">
                  <c:v>1.8792370000000001E-7</c:v>
                </c:pt>
                <c:pt idx="31189">
                  <c:v>1.879299E-7</c:v>
                </c:pt>
                <c:pt idx="31190">
                  <c:v>1.8793620000000001E-7</c:v>
                </c:pt>
                <c:pt idx="31191">
                  <c:v>1.879424E-7</c:v>
                </c:pt>
                <c:pt idx="31192">
                  <c:v>1.8794870000000001E-7</c:v>
                </c:pt>
                <c:pt idx="31193">
                  <c:v>1.879549E-7</c:v>
                </c:pt>
                <c:pt idx="31194">
                  <c:v>1.8796120000000001E-7</c:v>
                </c:pt>
                <c:pt idx="31195">
                  <c:v>1.879674E-7</c:v>
                </c:pt>
                <c:pt idx="31196">
                  <c:v>1.8797370000000001E-7</c:v>
                </c:pt>
                <c:pt idx="31197">
                  <c:v>1.879799E-7</c:v>
                </c:pt>
                <c:pt idx="31198">
                  <c:v>1.8798620000000001E-7</c:v>
                </c:pt>
                <c:pt idx="31199">
                  <c:v>1.879924E-7</c:v>
                </c:pt>
                <c:pt idx="31200">
                  <c:v>1.8799870000000001E-7</c:v>
                </c:pt>
                <c:pt idx="31201">
                  <c:v>1.880049E-7</c:v>
                </c:pt>
                <c:pt idx="31202">
                  <c:v>1.8801120000000001E-7</c:v>
                </c:pt>
                <c:pt idx="31203">
                  <c:v>1.880174E-7</c:v>
                </c:pt>
                <c:pt idx="31204">
                  <c:v>1.8802369999999999E-7</c:v>
                </c:pt>
                <c:pt idx="31205">
                  <c:v>1.880299E-7</c:v>
                </c:pt>
                <c:pt idx="31206">
                  <c:v>1.8803619999999999E-7</c:v>
                </c:pt>
                <c:pt idx="31207">
                  <c:v>1.8804240000000001E-7</c:v>
                </c:pt>
                <c:pt idx="31208">
                  <c:v>1.8804869999999999E-7</c:v>
                </c:pt>
                <c:pt idx="31209">
                  <c:v>1.8805490000000001E-7</c:v>
                </c:pt>
                <c:pt idx="31210">
                  <c:v>1.8806119999999999E-7</c:v>
                </c:pt>
                <c:pt idx="31211">
                  <c:v>1.8806740000000001E-7</c:v>
                </c:pt>
                <c:pt idx="31212">
                  <c:v>1.8807369999999999E-7</c:v>
                </c:pt>
                <c:pt idx="31213">
                  <c:v>1.8807990000000001E-7</c:v>
                </c:pt>
                <c:pt idx="31214">
                  <c:v>1.8808619999999999E-7</c:v>
                </c:pt>
                <c:pt idx="31215">
                  <c:v>1.8809240000000001E-7</c:v>
                </c:pt>
                <c:pt idx="31216">
                  <c:v>1.8809869999999999E-7</c:v>
                </c:pt>
                <c:pt idx="31217">
                  <c:v>1.8810490000000001E-7</c:v>
                </c:pt>
                <c:pt idx="31218">
                  <c:v>1.8811119999999999E-7</c:v>
                </c:pt>
                <c:pt idx="31219">
                  <c:v>1.8811740000000001E-7</c:v>
                </c:pt>
                <c:pt idx="31220">
                  <c:v>1.8812369999999999E-7</c:v>
                </c:pt>
                <c:pt idx="31221">
                  <c:v>1.8812990000000001E-7</c:v>
                </c:pt>
                <c:pt idx="31222">
                  <c:v>1.881362E-7</c:v>
                </c:pt>
                <c:pt idx="31223">
                  <c:v>1.8814240000000001E-7</c:v>
                </c:pt>
                <c:pt idx="31224">
                  <c:v>1.881487E-7</c:v>
                </c:pt>
                <c:pt idx="31225">
                  <c:v>1.8815489999999999E-7</c:v>
                </c:pt>
                <c:pt idx="31226">
                  <c:v>1.881612E-7</c:v>
                </c:pt>
                <c:pt idx="31227">
                  <c:v>1.8816739999999999E-7</c:v>
                </c:pt>
                <c:pt idx="31228">
                  <c:v>1.881737E-7</c:v>
                </c:pt>
                <c:pt idx="31229">
                  <c:v>1.8817989999999999E-7</c:v>
                </c:pt>
                <c:pt idx="31230">
                  <c:v>1.881862E-7</c:v>
                </c:pt>
                <c:pt idx="31231">
                  <c:v>1.8819239999999999E-7</c:v>
                </c:pt>
                <c:pt idx="31232">
                  <c:v>1.881987E-7</c:v>
                </c:pt>
                <c:pt idx="31233">
                  <c:v>1.8820489999999999E-7</c:v>
                </c:pt>
                <c:pt idx="31234">
                  <c:v>1.882112E-7</c:v>
                </c:pt>
                <c:pt idx="31235">
                  <c:v>1.8821739999999999E-7</c:v>
                </c:pt>
                <c:pt idx="31236">
                  <c:v>1.882237E-7</c:v>
                </c:pt>
                <c:pt idx="31237">
                  <c:v>1.8822989999999999E-7</c:v>
                </c:pt>
                <c:pt idx="31238">
                  <c:v>1.882362E-7</c:v>
                </c:pt>
                <c:pt idx="31239">
                  <c:v>1.8824239999999999E-7</c:v>
                </c:pt>
                <c:pt idx="31240">
                  <c:v>1.882487E-7</c:v>
                </c:pt>
                <c:pt idx="31241">
                  <c:v>1.882549E-7</c:v>
                </c:pt>
                <c:pt idx="31242">
                  <c:v>1.882612E-7</c:v>
                </c:pt>
                <c:pt idx="31243">
                  <c:v>1.882674E-7</c:v>
                </c:pt>
                <c:pt idx="31244">
                  <c:v>1.8827370000000001E-7</c:v>
                </c:pt>
                <c:pt idx="31245">
                  <c:v>1.882799E-7</c:v>
                </c:pt>
                <c:pt idx="31246">
                  <c:v>1.8828620000000001E-7</c:v>
                </c:pt>
                <c:pt idx="31247">
                  <c:v>1.882924E-7</c:v>
                </c:pt>
                <c:pt idx="31248">
                  <c:v>1.8829870000000001E-7</c:v>
                </c:pt>
                <c:pt idx="31249">
                  <c:v>1.883049E-7</c:v>
                </c:pt>
                <c:pt idx="31250">
                  <c:v>1.8831120000000001E-7</c:v>
                </c:pt>
                <c:pt idx="31251">
                  <c:v>1.883174E-7</c:v>
                </c:pt>
                <c:pt idx="31252">
                  <c:v>1.8832370000000001E-7</c:v>
                </c:pt>
                <c:pt idx="31253">
                  <c:v>1.883299E-7</c:v>
                </c:pt>
                <c:pt idx="31254">
                  <c:v>1.8833620000000001E-7</c:v>
                </c:pt>
                <c:pt idx="31255">
                  <c:v>1.883424E-7</c:v>
                </c:pt>
                <c:pt idx="31256">
                  <c:v>1.8834870000000001E-7</c:v>
                </c:pt>
                <c:pt idx="31257">
                  <c:v>1.883549E-7</c:v>
                </c:pt>
                <c:pt idx="31258">
                  <c:v>1.8836120000000001E-7</c:v>
                </c:pt>
                <c:pt idx="31259">
                  <c:v>1.883674E-7</c:v>
                </c:pt>
                <c:pt idx="31260">
                  <c:v>1.8837369999999999E-7</c:v>
                </c:pt>
                <c:pt idx="31261">
                  <c:v>1.883799E-7</c:v>
                </c:pt>
                <c:pt idx="31262">
                  <c:v>1.8838619999999999E-7</c:v>
                </c:pt>
                <c:pt idx="31263">
                  <c:v>1.8839240000000001E-7</c:v>
                </c:pt>
                <c:pt idx="31264">
                  <c:v>1.8839869999999999E-7</c:v>
                </c:pt>
                <c:pt idx="31265">
                  <c:v>1.8840490000000001E-7</c:v>
                </c:pt>
                <c:pt idx="31266">
                  <c:v>1.8841119999999999E-7</c:v>
                </c:pt>
                <c:pt idx="31267">
                  <c:v>1.8841740000000001E-7</c:v>
                </c:pt>
                <c:pt idx="31268">
                  <c:v>1.8842369999999999E-7</c:v>
                </c:pt>
                <c:pt idx="31269">
                  <c:v>1.8842990000000001E-7</c:v>
                </c:pt>
                <c:pt idx="31270">
                  <c:v>1.8843619999999999E-7</c:v>
                </c:pt>
                <c:pt idx="31271">
                  <c:v>1.8844240000000001E-7</c:v>
                </c:pt>
                <c:pt idx="31272">
                  <c:v>1.8844869999999999E-7</c:v>
                </c:pt>
                <c:pt idx="31273">
                  <c:v>1.8845490000000001E-7</c:v>
                </c:pt>
                <c:pt idx="31274">
                  <c:v>1.8846119999999999E-7</c:v>
                </c:pt>
                <c:pt idx="31275">
                  <c:v>1.8846740000000001E-7</c:v>
                </c:pt>
                <c:pt idx="31276">
                  <c:v>1.8847369999999999E-7</c:v>
                </c:pt>
                <c:pt idx="31277">
                  <c:v>1.8847990000000001E-7</c:v>
                </c:pt>
                <c:pt idx="31278">
                  <c:v>1.884862E-7</c:v>
                </c:pt>
                <c:pt idx="31279">
                  <c:v>1.8849240000000001E-7</c:v>
                </c:pt>
                <c:pt idx="31280">
                  <c:v>1.884987E-7</c:v>
                </c:pt>
                <c:pt idx="31281">
                  <c:v>1.8850489999999999E-7</c:v>
                </c:pt>
                <c:pt idx="31282">
                  <c:v>1.885112E-7</c:v>
                </c:pt>
                <c:pt idx="31283">
                  <c:v>1.8851739999999999E-7</c:v>
                </c:pt>
                <c:pt idx="31284">
                  <c:v>1.885237E-7</c:v>
                </c:pt>
                <c:pt idx="31285">
                  <c:v>1.8852989999999999E-7</c:v>
                </c:pt>
                <c:pt idx="31286">
                  <c:v>1.885362E-7</c:v>
                </c:pt>
                <c:pt idx="31287">
                  <c:v>1.8854239999999999E-7</c:v>
                </c:pt>
                <c:pt idx="31288">
                  <c:v>1.885487E-7</c:v>
                </c:pt>
                <c:pt idx="31289">
                  <c:v>1.8855489999999999E-7</c:v>
                </c:pt>
                <c:pt idx="31290">
                  <c:v>1.885612E-7</c:v>
                </c:pt>
                <c:pt idx="31291">
                  <c:v>1.8856739999999999E-7</c:v>
                </c:pt>
                <c:pt idx="31292">
                  <c:v>1.885737E-7</c:v>
                </c:pt>
                <c:pt idx="31293">
                  <c:v>1.8857989999999999E-7</c:v>
                </c:pt>
                <c:pt idx="31294">
                  <c:v>1.885862E-7</c:v>
                </c:pt>
                <c:pt idx="31295">
                  <c:v>1.8859239999999999E-7</c:v>
                </c:pt>
                <c:pt idx="31296">
                  <c:v>1.885987E-7</c:v>
                </c:pt>
                <c:pt idx="31297">
                  <c:v>1.886049E-7</c:v>
                </c:pt>
                <c:pt idx="31298">
                  <c:v>1.886112E-7</c:v>
                </c:pt>
                <c:pt idx="31299">
                  <c:v>1.886174E-7</c:v>
                </c:pt>
                <c:pt idx="31300">
                  <c:v>1.8862370000000001E-7</c:v>
                </c:pt>
                <c:pt idx="31301">
                  <c:v>1.886299E-7</c:v>
                </c:pt>
                <c:pt idx="31302">
                  <c:v>1.8863620000000001E-7</c:v>
                </c:pt>
                <c:pt idx="31303">
                  <c:v>1.886424E-7</c:v>
                </c:pt>
                <c:pt idx="31304">
                  <c:v>1.8864870000000001E-7</c:v>
                </c:pt>
                <c:pt idx="31305">
                  <c:v>1.886549E-7</c:v>
                </c:pt>
                <c:pt idx="31306">
                  <c:v>1.8866120000000001E-7</c:v>
                </c:pt>
                <c:pt idx="31307">
                  <c:v>1.886674E-7</c:v>
                </c:pt>
                <c:pt idx="31308">
                  <c:v>1.8867370000000001E-7</c:v>
                </c:pt>
                <c:pt idx="31309">
                  <c:v>1.886799E-7</c:v>
                </c:pt>
                <c:pt idx="31310">
                  <c:v>1.8868620000000001E-7</c:v>
                </c:pt>
                <c:pt idx="31311">
                  <c:v>1.886924E-7</c:v>
                </c:pt>
                <c:pt idx="31312">
                  <c:v>1.8869870000000001E-7</c:v>
                </c:pt>
                <c:pt idx="31313">
                  <c:v>1.887049E-7</c:v>
                </c:pt>
                <c:pt idx="31314">
                  <c:v>1.8871120000000001E-7</c:v>
                </c:pt>
                <c:pt idx="31315">
                  <c:v>1.887174E-7</c:v>
                </c:pt>
                <c:pt idx="31316">
                  <c:v>1.8872369999999999E-7</c:v>
                </c:pt>
                <c:pt idx="31317">
                  <c:v>1.887299E-7</c:v>
                </c:pt>
                <c:pt idx="31318">
                  <c:v>1.8873619999999999E-7</c:v>
                </c:pt>
                <c:pt idx="31319">
                  <c:v>1.8874240000000001E-7</c:v>
                </c:pt>
                <c:pt idx="31320">
                  <c:v>1.8874869999999999E-7</c:v>
                </c:pt>
                <c:pt idx="31321">
                  <c:v>1.8875490000000001E-7</c:v>
                </c:pt>
                <c:pt idx="31322">
                  <c:v>1.8876119999999999E-7</c:v>
                </c:pt>
                <c:pt idx="31323">
                  <c:v>1.8876740000000001E-7</c:v>
                </c:pt>
                <c:pt idx="31324">
                  <c:v>1.8877369999999999E-7</c:v>
                </c:pt>
                <c:pt idx="31325">
                  <c:v>1.8877990000000001E-7</c:v>
                </c:pt>
                <c:pt idx="31326">
                  <c:v>1.8878619999999999E-7</c:v>
                </c:pt>
                <c:pt idx="31327">
                  <c:v>1.8879240000000001E-7</c:v>
                </c:pt>
                <c:pt idx="31328">
                  <c:v>1.8879869999999999E-7</c:v>
                </c:pt>
                <c:pt idx="31329">
                  <c:v>1.8880490000000001E-7</c:v>
                </c:pt>
                <c:pt idx="31330">
                  <c:v>1.8881119999999999E-7</c:v>
                </c:pt>
                <c:pt idx="31331">
                  <c:v>1.8881740000000001E-7</c:v>
                </c:pt>
                <c:pt idx="31332">
                  <c:v>1.8882369999999999E-7</c:v>
                </c:pt>
                <c:pt idx="31333">
                  <c:v>1.8882990000000001E-7</c:v>
                </c:pt>
                <c:pt idx="31334">
                  <c:v>1.888362E-7</c:v>
                </c:pt>
                <c:pt idx="31335">
                  <c:v>1.8884240000000001E-7</c:v>
                </c:pt>
                <c:pt idx="31336">
                  <c:v>1.888487E-7</c:v>
                </c:pt>
                <c:pt idx="31337">
                  <c:v>1.8885489999999999E-7</c:v>
                </c:pt>
                <c:pt idx="31338">
                  <c:v>1.888612E-7</c:v>
                </c:pt>
                <c:pt idx="31339">
                  <c:v>1.8886739999999999E-7</c:v>
                </c:pt>
                <c:pt idx="31340">
                  <c:v>1.888737E-7</c:v>
                </c:pt>
                <c:pt idx="31341">
                  <c:v>1.8887989999999999E-7</c:v>
                </c:pt>
                <c:pt idx="31342">
                  <c:v>1.888862E-7</c:v>
                </c:pt>
                <c:pt idx="31343">
                  <c:v>1.8889239999999999E-7</c:v>
                </c:pt>
                <c:pt idx="31344">
                  <c:v>1.888987E-7</c:v>
                </c:pt>
                <c:pt idx="31345">
                  <c:v>1.8890489999999999E-7</c:v>
                </c:pt>
                <c:pt idx="31346">
                  <c:v>1.889112E-7</c:v>
                </c:pt>
                <c:pt idx="31347">
                  <c:v>1.8891739999999999E-7</c:v>
                </c:pt>
                <c:pt idx="31348">
                  <c:v>1.889237E-7</c:v>
                </c:pt>
                <c:pt idx="31349">
                  <c:v>1.8892989999999999E-7</c:v>
                </c:pt>
                <c:pt idx="31350">
                  <c:v>1.889362E-7</c:v>
                </c:pt>
                <c:pt idx="31351">
                  <c:v>1.8894239999999999E-7</c:v>
                </c:pt>
                <c:pt idx="31352">
                  <c:v>1.889487E-7</c:v>
                </c:pt>
                <c:pt idx="31353">
                  <c:v>1.8895489999999999E-7</c:v>
                </c:pt>
                <c:pt idx="31354">
                  <c:v>1.889612E-7</c:v>
                </c:pt>
                <c:pt idx="31355">
                  <c:v>1.889674E-7</c:v>
                </c:pt>
                <c:pt idx="31356">
                  <c:v>1.8897370000000001E-7</c:v>
                </c:pt>
                <c:pt idx="31357">
                  <c:v>1.889799E-7</c:v>
                </c:pt>
                <c:pt idx="31358">
                  <c:v>1.8898620000000001E-7</c:v>
                </c:pt>
                <c:pt idx="31359">
                  <c:v>1.889924E-7</c:v>
                </c:pt>
                <c:pt idx="31360">
                  <c:v>1.8899870000000001E-7</c:v>
                </c:pt>
                <c:pt idx="31361">
                  <c:v>1.890049E-7</c:v>
                </c:pt>
                <c:pt idx="31362">
                  <c:v>1.8901120000000001E-7</c:v>
                </c:pt>
                <c:pt idx="31363">
                  <c:v>1.890174E-7</c:v>
                </c:pt>
                <c:pt idx="31364">
                  <c:v>1.8902370000000001E-7</c:v>
                </c:pt>
                <c:pt idx="31365">
                  <c:v>1.890299E-7</c:v>
                </c:pt>
                <c:pt idx="31366">
                  <c:v>1.8903620000000001E-7</c:v>
                </c:pt>
                <c:pt idx="31367">
                  <c:v>1.890424E-7</c:v>
                </c:pt>
                <c:pt idx="31368">
                  <c:v>1.8904870000000001E-7</c:v>
                </c:pt>
                <c:pt idx="31369">
                  <c:v>1.890549E-7</c:v>
                </c:pt>
                <c:pt idx="31370">
                  <c:v>1.8906120000000001E-7</c:v>
                </c:pt>
                <c:pt idx="31371">
                  <c:v>1.890674E-7</c:v>
                </c:pt>
                <c:pt idx="31372">
                  <c:v>1.8907370000000001E-7</c:v>
                </c:pt>
                <c:pt idx="31373">
                  <c:v>1.890799E-7</c:v>
                </c:pt>
                <c:pt idx="31374">
                  <c:v>1.8908619999999999E-7</c:v>
                </c:pt>
                <c:pt idx="31375">
                  <c:v>1.8909240000000001E-7</c:v>
                </c:pt>
                <c:pt idx="31376">
                  <c:v>1.8909869999999999E-7</c:v>
                </c:pt>
                <c:pt idx="31377">
                  <c:v>1.8910490000000001E-7</c:v>
                </c:pt>
                <c:pt idx="31378">
                  <c:v>1.8911119999999999E-7</c:v>
                </c:pt>
                <c:pt idx="31379">
                  <c:v>1.8911740000000001E-7</c:v>
                </c:pt>
                <c:pt idx="31380">
                  <c:v>1.8912369999999999E-7</c:v>
                </c:pt>
                <c:pt idx="31381">
                  <c:v>1.8912990000000001E-7</c:v>
                </c:pt>
                <c:pt idx="31382">
                  <c:v>1.8913619999999999E-7</c:v>
                </c:pt>
                <c:pt idx="31383">
                  <c:v>1.8914240000000001E-7</c:v>
                </c:pt>
                <c:pt idx="31384">
                  <c:v>1.8914869999999999E-7</c:v>
                </c:pt>
                <c:pt idx="31385">
                  <c:v>1.8915490000000001E-7</c:v>
                </c:pt>
                <c:pt idx="31386">
                  <c:v>1.8916119999999999E-7</c:v>
                </c:pt>
                <c:pt idx="31387">
                  <c:v>1.8916740000000001E-7</c:v>
                </c:pt>
                <c:pt idx="31388">
                  <c:v>1.8917369999999999E-7</c:v>
                </c:pt>
                <c:pt idx="31389">
                  <c:v>1.8917990000000001E-7</c:v>
                </c:pt>
                <c:pt idx="31390">
                  <c:v>1.891862E-7</c:v>
                </c:pt>
                <c:pt idx="31391">
                  <c:v>1.8919240000000001E-7</c:v>
                </c:pt>
                <c:pt idx="31392">
                  <c:v>1.891987E-7</c:v>
                </c:pt>
                <c:pt idx="31393">
                  <c:v>1.8920489999999999E-7</c:v>
                </c:pt>
                <c:pt idx="31394">
                  <c:v>1.892112E-7</c:v>
                </c:pt>
                <c:pt idx="31395">
                  <c:v>1.8921739999999999E-7</c:v>
                </c:pt>
                <c:pt idx="31396">
                  <c:v>1.892237E-7</c:v>
                </c:pt>
                <c:pt idx="31397">
                  <c:v>1.8922989999999999E-7</c:v>
                </c:pt>
                <c:pt idx="31398">
                  <c:v>1.892362E-7</c:v>
                </c:pt>
                <c:pt idx="31399">
                  <c:v>1.8924239999999999E-7</c:v>
                </c:pt>
                <c:pt idx="31400">
                  <c:v>1.892487E-7</c:v>
                </c:pt>
                <c:pt idx="31401">
                  <c:v>1.8925489999999999E-7</c:v>
                </c:pt>
                <c:pt idx="31402">
                  <c:v>1.892612E-7</c:v>
                </c:pt>
                <c:pt idx="31403">
                  <c:v>1.8926739999999999E-7</c:v>
                </c:pt>
                <c:pt idx="31404">
                  <c:v>1.892737E-7</c:v>
                </c:pt>
                <c:pt idx="31405">
                  <c:v>1.8927989999999999E-7</c:v>
                </c:pt>
                <c:pt idx="31406">
                  <c:v>1.892862E-7</c:v>
                </c:pt>
                <c:pt idx="31407">
                  <c:v>1.8929239999999999E-7</c:v>
                </c:pt>
                <c:pt idx="31408">
                  <c:v>1.892987E-7</c:v>
                </c:pt>
                <c:pt idx="31409">
                  <c:v>1.8930489999999999E-7</c:v>
                </c:pt>
                <c:pt idx="31410">
                  <c:v>1.893112E-7</c:v>
                </c:pt>
                <c:pt idx="31411">
                  <c:v>1.893174E-7</c:v>
                </c:pt>
                <c:pt idx="31412">
                  <c:v>1.8932370000000001E-7</c:v>
                </c:pt>
                <c:pt idx="31413">
                  <c:v>1.893299E-7</c:v>
                </c:pt>
                <c:pt idx="31414">
                  <c:v>1.8933620000000001E-7</c:v>
                </c:pt>
                <c:pt idx="31415">
                  <c:v>1.893424E-7</c:v>
                </c:pt>
                <c:pt idx="31416">
                  <c:v>1.8934870000000001E-7</c:v>
                </c:pt>
                <c:pt idx="31417">
                  <c:v>1.893549E-7</c:v>
                </c:pt>
                <c:pt idx="31418">
                  <c:v>1.8936120000000001E-7</c:v>
                </c:pt>
                <c:pt idx="31419">
                  <c:v>1.893674E-7</c:v>
                </c:pt>
                <c:pt idx="31420">
                  <c:v>1.8937370000000001E-7</c:v>
                </c:pt>
                <c:pt idx="31421">
                  <c:v>1.893799E-7</c:v>
                </c:pt>
                <c:pt idx="31422">
                  <c:v>1.8938620000000001E-7</c:v>
                </c:pt>
                <c:pt idx="31423">
                  <c:v>1.893924E-7</c:v>
                </c:pt>
                <c:pt idx="31424">
                  <c:v>1.8939870000000001E-7</c:v>
                </c:pt>
                <c:pt idx="31425">
                  <c:v>1.894049E-7</c:v>
                </c:pt>
                <c:pt idx="31426">
                  <c:v>1.8941120000000001E-7</c:v>
                </c:pt>
                <c:pt idx="31427">
                  <c:v>1.894174E-7</c:v>
                </c:pt>
                <c:pt idx="31428">
                  <c:v>1.8942370000000001E-7</c:v>
                </c:pt>
                <c:pt idx="31429">
                  <c:v>1.894299E-7</c:v>
                </c:pt>
                <c:pt idx="31430">
                  <c:v>1.8943619999999999E-7</c:v>
                </c:pt>
                <c:pt idx="31431">
                  <c:v>1.894424E-7</c:v>
                </c:pt>
                <c:pt idx="31432">
                  <c:v>1.8944869999999999E-7</c:v>
                </c:pt>
                <c:pt idx="31433">
                  <c:v>1.8945490000000001E-7</c:v>
                </c:pt>
                <c:pt idx="31434">
                  <c:v>1.8946119999999999E-7</c:v>
                </c:pt>
                <c:pt idx="31435">
                  <c:v>1.8946740000000001E-7</c:v>
                </c:pt>
                <c:pt idx="31436">
                  <c:v>1.8947369999999999E-7</c:v>
                </c:pt>
                <c:pt idx="31437">
                  <c:v>1.8947990000000001E-7</c:v>
                </c:pt>
                <c:pt idx="31438">
                  <c:v>1.8948619999999999E-7</c:v>
                </c:pt>
                <c:pt idx="31439">
                  <c:v>1.8949240000000001E-7</c:v>
                </c:pt>
                <c:pt idx="31440">
                  <c:v>1.8949869999999999E-7</c:v>
                </c:pt>
                <c:pt idx="31441">
                  <c:v>1.8950490000000001E-7</c:v>
                </c:pt>
                <c:pt idx="31442">
                  <c:v>1.8951119999999999E-7</c:v>
                </c:pt>
                <c:pt idx="31443">
                  <c:v>1.8951740000000001E-7</c:v>
                </c:pt>
                <c:pt idx="31444">
                  <c:v>1.8952369999999999E-7</c:v>
                </c:pt>
                <c:pt idx="31445">
                  <c:v>1.8952990000000001E-7</c:v>
                </c:pt>
                <c:pt idx="31446">
                  <c:v>1.8953619999999999E-7</c:v>
                </c:pt>
                <c:pt idx="31447">
                  <c:v>1.8954240000000001E-7</c:v>
                </c:pt>
                <c:pt idx="31448">
                  <c:v>1.895487E-7</c:v>
                </c:pt>
                <c:pt idx="31449">
                  <c:v>1.8955489999999999E-7</c:v>
                </c:pt>
                <c:pt idx="31450">
                  <c:v>1.895612E-7</c:v>
                </c:pt>
                <c:pt idx="31451">
                  <c:v>1.8956739999999999E-7</c:v>
                </c:pt>
                <c:pt idx="31452">
                  <c:v>1.895737E-7</c:v>
                </c:pt>
                <c:pt idx="31453">
                  <c:v>1.8957989999999999E-7</c:v>
                </c:pt>
                <c:pt idx="31454">
                  <c:v>1.895862E-7</c:v>
                </c:pt>
                <c:pt idx="31455">
                  <c:v>1.8959239999999999E-7</c:v>
                </c:pt>
                <c:pt idx="31456">
                  <c:v>1.895987E-7</c:v>
                </c:pt>
                <c:pt idx="31457">
                  <c:v>1.8960489999999999E-7</c:v>
                </c:pt>
                <c:pt idx="31458">
                  <c:v>1.896112E-7</c:v>
                </c:pt>
                <c:pt idx="31459">
                  <c:v>1.8961739999999999E-7</c:v>
                </c:pt>
                <c:pt idx="31460">
                  <c:v>1.896237E-7</c:v>
                </c:pt>
                <c:pt idx="31461">
                  <c:v>1.8962989999999999E-7</c:v>
                </c:pt>
                <c:pt idx="31462">
                  <c:v>1.896362E-7</c:v>
                </c:pt>
                <c:pt idx="31463">
                  <c:v>1.8964239999999999E-7</c:v>
                </c:pt>
                <c:pt idx="31464">
                  <c:v>1.896487E-7</c:v>
                </c:pt>
                <c:pt idx="31465">
                  <c:v>1.8965489999999999E-7</c:v>
                </c:pt>
                <c:pt idx="31466">
                  <c:v>1.896612E-7</c:v>
                </c:pt>
                <c:pt idx="31467">
                  <c:v>1.896674E-7</c:v>
                </c:pt>
                <c:pt idx="31468">
                  <c:v>1.8967370000000001E-7</c:v>
                </c:pt>
                <c:pt idx="31469">
                  <c:v>1.896799E-7</c:v>
                </c:pt>
                <c:pt idx="31470">
                  <c:v>1.8968620000000001E-7</c:v>
                </c:pt>
                <c:pt idx="31471">
                  <c:v>1.896924E-7</c:v>
                </c:pt>
                <c:pt idx="31472">
                  <c:v>1.8969870000000001E-7</c:v>
                </c:pt>
                <c:pt idx="31473">
                  <c:v>1.897049E-7</c:v>
                </c:pt>
                <c:pt idx="31474">
                  <c:v>1.8971120000000001E-7</c:v>
                </c:pt>
                <c:pt idx="31475">
                  <c:v>1.897174E-7</c:v>
                </c:pt>
                <c:pt idx="31476">
                  <c:v>1.8972370000000001E-7</c:v>
                </c:pt>
                <c:pt idx="31477">
                  <c:v>1.897299E-7</c:v>
                </c:pt>
                <c:pt idx="31478">
                  <c:v>1.8973620000000001E-7</c:v>
                </c:pt>
                <c:pt idx="31479">
                  <c:v>1.897424E-7</c:v>
                </c:pt>
                <c:pt idx="31480">
                  <c:v>1.8974870000000001E-7</c:v>
                </c:pt>
                <c:pt idx="31481">
                  <c:v>1.897549E-7</c:v>
                </c:pt>
                <c:pt idx="31482">
                  <c:v>1.8976120000000001E-7</c:v>
                </c:pt>
                <c:pt idx="31483">
                  <c:v>1.897674E-7</c:v>
                </c:pt>
                <c:pt idx="31484">
                  <c:v>1.8977370000000001E-7</c:v>
                </c:pt>
                <c:pt idx="31485">
                  <c:v>1.897799E-7</c:v>
                </c:pt>
                <c:pt idx="31486">
                  <c:v>1.8978619999999999E-7</c:v>
                </c:pt>
                <c:pt idx="31487">
                  <c:v>1.897924E-7</c:v>
                </c:pt>
                <c:pt idx="31488">
                  <c:v>1.8979869999999999E-7</c:v>
                </c:pt>
                <c:pt idx="31489">
                  <c:v>1.8980490000000001E-7</c:v>
                </c:pt>
                <c:pt idx="31490">
                  <c:v>1.8981119999999999E-7</c:v>
                </c:pt>
                <c:pt idx="31491">
                  <c:v>1.8981740000000001E-7</c:v>
                </c:pt>
                <c:pt idx="31492">
                  <c:v>1.8982369999999999E-7</c:v>
                </c:pt>
                <c:pt idx="31493">
                  <c:v>1.8982990000000001E-7</c:v>
                </c:pt>
                <c:pt idx="31494">
                  <c:v>1.8983619999999999E-7</c:v>
                </c:pt>
                <c:pt idx="31495">
                  <c:v>1.8984240000000001E-7</c:v>
                </c:pt>
                <c:pt idx="31496">
                  <c:v>1.8984869999999999E-7</c:v>
                </c:pt>
                <c:pt idx="31497">
                  <c:v>1.8985490000000001E-7</c:v>
                </c:pt>
                <c:pt idx="31498">
                  <c:v>1.8986119999999999E-7</c:v>
                </c:pt>
                <c:pt idx="31499">
                  <c:v>1.8986740000000001E-7</c:v>
                </c:pt>
                <c:pt idx="31500">
                  <c:v>1.8987369999999999E-7</c:v>
                </c:pt>
                <c:pt idx="31501">
                  <c:v>1.8987990000000001E-7</c:v>
                </c:pt>
                <c:pt idx="31502">
                  <c:v>1.8988619999999999E-7</c:v>
                </c:pt>
                <c:pt idx="31503">
                  <c:v>1.8989240000000001E-7</c:v>
                </c:pt>
                <c:pt idx="31504">
                  <c:v>1.898987E-7</c:v>
                </c:pt>
                <c:pt idx="31505">
                  <c:v>1.8990489999999999E-7</c:v>
                </c:pt>
                <c:pt idx="31506">
                  <c:v>1.899112E-7</c:v>
                </c:pt>
                <c:pt idx="31507">
                  <c:v>1.8991739999999999E-7</c:v>
                </c:pt>
                <c:pt idx="31508">
                  <c:v>1.899237E-7</c:v>
                </c:pt>
                <c:pt idx="31509">
                  <c:v>1.8992989999999999E-7</c:v>
                </c:pt>
                <c:pt idx="31510">
                  <c:v>1.899362E-7</c:v>
                </c:pt>
                <c:pt idx="31511">
                  <c:v>1.8994239999999999E-7</c:v>
                </c:pt>
                <c:pt idx="31512">
                  <c:v>1.899487E-7</c:v>
                </c:pt>
                <c:pt idx="31513">
                  <c:v>1.8995489999999999E-7</c:v>
                </c:pt>
                <c:pt idx="31514">
                  <c:v>1.899612E-7</c:v>
                </c:pt>
                <c:pt idx="31515">
                  <c:v>1.8996739999999999E-7</c:v>
                </c:pt>
                <c:pt idx="31516">
                  <c:v>1.899737E-7</c:v>
                </c:pt>
                <c:pt idx="31517">
                  <c:v>1.8997989999999999E-7</c:v>
                </c:pt>
                <c:pt idx="31518">
                  <c:v>1.899862E-7</c:v>
                </c:pt>
                <c:pt idx="31519">
                  <c:v>1.8999239999999999E-7</c:v>
                </c:pt>
                <c:pt idx="31520">
                  <c:v>1.899987E-7</c:v>
                </c:pt>
                <c:pt idx="31521">
                  <c:v>1.9000489999999999E-7</c:v>
                </c:pt>
                <c:pt idx="31522">
                  <c:v>1.900112E-7</c:v>
                </c:pt>
                <c:pt idx="31523">
                  <c:v>1.900174E-7</c:v>
                </c:pt>
                <c:pt idx="31524">
                  <c:v>1.9002370000000001E-7</c:v>
                </c:pt>
                <c:pt idx="31525">
                  <c:v>1.900299E-7</c:v>
                </c:pt>
                <c:pt idx="31526">
                  <c:v>1.9003620000000001E-7</c:v>
                </c:pt>
                <c:pt idx="31527">
                  <c:v>1.900424E-7</c:v>
                </c:pt>
                <c:pt idx="31528">
                  <c:v>1.9004870000000001E-7</c:v>
                </c:pt>
                <c:pt idx="31529">
                  <c:v>1.900549E-7</c:v>
                </c:pt>
                <c:pt idx="31530">
                  <c:v>1.9006120000000001E-7</c:v>
                </c:pt>
                <c:pt idx="31531">
                  <c:v>1.900674E-7</c:v>
                </c:pt>
                <c:pt idx="31532">
                  <c:v>1.9007370000000001E-7</c:v>
                </c:pt>
                <c:pt idx="31533">
                  <c:v>1.900799E-7</c:v>
                </c:pt>
                <c:pt idx="31534">
                  <c:v>1.9008620000000001E-7</c:v>
                </c:pt>
                <c:pt idx="31535">
                  <c:v>1.900924E-7</c:v>
                </c:pt>
                <c:pt idx="31536">
                  <c:v>1.9009870000000001E-7</c:v>
                </c:pt>
                <c:pt idx="31537">
                  <c:v>1.901049E-7</c:v>
                </c:pt>
                <c:pt idx="31538">
                  <c:v>1.9011120000000001E-7</c:v>
                </c:pt>
                <c:pt idx="31539">
                  <c:v>1.901174E-7</c:v>
                </c:pt>
                <c:pt idx="31540">
                  <c:v>1.9012370000000001E-7</c:v>
                </c:pt>
                <c:pt idx="31541">
                  <c:v>1.901299E-7</c:v>
                </c:pt>
                <c:pt idx="31542">
                  <c:v>1.9013619999999999E-7</c:v>
                </c:pt>
                <c:pt idx="31543">
                  <c:v>1.901424E-7</c:v>
                </c:pt>
                <c:pt idx="31544">
                  <c:v>1.9014869999999999E-7</c:v>
                </c:pt>
                <c:pt idx="31545">
                  <c:v>1.9015490000000001E-7</c:v>
                </c:pt>
                <c:pt idx="31546">
                  <c:v>1.9016119999999999E-7</c:v>
                </c:pt>
                <c:pt idx="31547">
                  <c:v>1.9016740000000001E-7</c:v>
                </c:pt>
                <c:pt idx="31548">
                  <c:v>1.9017369999999999E-7</c:v>
                </c:pt>
                <c:pt idx="31549">
                  <c:v>1.9017990000000001E-7</c:v>
                </c:pt>
                <c:pt idx="31550">
                  <c:v>1.9018619999999999E-7</c:v>
                </c:pt>
                <c:pt idx="31551">
                  <c:v>1.9019240000000001E-7</c:v>
                </c:pt>
                <c:pt idx="31552">
                  <c:v>1.9019869999999999E-7</c:v>
                </c:pt>
                <c:pt idx="31553">
                  <c:v>1.9020490000000001E-7</c:v>
                </c:pt>
                <c:pt idx="31554">
                  <c:v>1.9021119999999999E-7</c:v>
                </c:pt>
                <c:pt idx="31555">
                  <c:v>1.9021740000000001E-7</c:v>
                </c:pt>
                <c:pt idx="31556">
                  <c:v>1.9022369999999999E-7</c:v>
                </c:pt>
                <c:pt idx="31557">
                  <c:v>1.9022990000000001E-7</c:v>
                </c:pt>
                <c:pt idx="31558">
                  <c:v>1.9023619999999999E-7</c:v>
                </c:pt>
                <c:pt idx="31559">
                  <c:v>1.9024240000000001E-7</c:v>
                </c:pt>
                <c:pt idx="31560">
                  <c:v>1.902487E-7</c:v>
                </c:pt>
                <c:pt idx="31561">
                  <c:v>1.9025490000000001E-7</c:v>
                </c:pt>
                <c:pt idx="31562">
                  <c:v>1.902612E-7</c:v>
                </c:pt>
                <c:pt idx="31563">
                  <c:v>1.9026739999999999E-7</c:v>
                </c:pt>
                <c:pt idx="31564">
                  <c:v>1.902737E-7</c:v>
                </c:pt>
                <c:pt idx="31565">
                  <c:v>1.9027989999999999E-7</c:v>
                </c:pt>
                <c:pt idx="31566">
                  <c:v>1.902862E-7</c:v>
                </c:pt>
                <c:pt idx="31567">
                  <c:v>1.9029239999999999E-7</c:v>
                </c:pt>
                <c:pt idx="31568">
                  <c:v>1.902987E-7</c:v>
                </c:pt>
                <c:pt idx="31569">
                  <c:v>1.9030489999999999E-7</c:v>
                </c:pt>
                <c:pt idx="31570">
                  <c:v>1.903112E-7</c:v>
                </c:pt>
                <c:pt idx="31571">
                  <c:v>1.9031739999999999E-7</c:v>
                </c:pt>
                <c:pt idx="31572">
                  <c:v>1.903237E-7</c:v>
                </c:pt>
                <c:pt idx="31573">
                  <c:v>1.9032989999999999E-7</c:v>
                </c:pt>
                <c:pt idx="31574">
                  <c:v>1.903362E-7</c:v>
                </c:pt>
                <c:pt idx="31575">
                  <c:v>1.9034239999999999E-7</c:v>
                </c:pt>
                <c:pt idx="31576">
                  <c:v>1.903487E-7</c:v>
                </c:pt>
                <c:pt idx="31577">
                  <c:v>1.9035489999999999E-7</c:v>
                </c:pt>
                <c:pt idx="31578">
                  <c:v>1.903612E-7</c:v>
                </c:pt>
                <c:pt idx="31579">
                  <c:v>1.903674E-7</c:v>
                </c:pt>
                <c:pt idx="31580">
                  <c:v>1.903737E-7</c:v>
                </c:pt>
                <c:pt idx="31581">
                  <c:v>1.903799E-7</c:v>
                </c:pt>
                <c:pt idx="31582">
                  <c:v>1.9038620000000001E-7</c:v>
                </c:pt>
                <c:pt idx="31583">
                  <c:v>1.903924E-7</c:v>
                </c:pt>
                <c:pt idx="31584">
                  <c:v>1.9039870000000001E-7</c:v>
                </c:pt>
                <c:pt idx="31585">
                  <c:v>1.904049E-7</c:v>
                </c:pt>
                <c:pt idx="31586">
                  <c:v>1.9041120000000001E-7</c:v>
                </c:pt>
                <c:pt idx="31587">
                  <c:v>1.904174E-7</c:v>
                </c:pt>
                <c:pt idx="31588">
                  <c:v>1.9042370000000001E-7</c:v>
                </c:pt>
                <c:pt idx="31589">
                  <c:v>1.904299E-7</c:v>
                </c:pt>
                <c:pt idx="31590">
                  <c:v>1.9043620000000001E-7</c:v>
                </c:pt>
                <c:pt idx="31591">
                  <c:v>1.904424E-7</c:v>
                </c:pt>
                <c:pt idx="31592">
                  <c:v>1.9044870000000001E-7</c:v>
                </c:pt>
                <c:pt idx="31593">
                  <c:v>1.904549E-7</c:v>
                </c:pt>
                <c:pt idx="31594">
                  <c:v>1.9046120000000001E-7</c:v>
                </c:pt>
                <c:pt idx="31595">
                  <c:v>1.904674E-7</c:v>
                </c:pt>
                <c:pt idx="31596">
                  <c:v>1.9047370000000001E-7</c:v>
                </c:pt>
                <c:pt idx="31597">
                  <c:v>1.904799E-7</c:v>
                </c:pt>
                <c:pt idx="31598">
                  <c:v>1.9048619999999999E-7</c:v>
                </c:pt>
                <c:pt idx="31599">
                  <c:v>1.904924E-7</c:v>
                </c:pt>
                <c:pt idx="31600">
                  <c:v>1.9049869999999999E-7</c:v>
                </c:pt>
                <c:pt idx="31601">
                  <c:v>1.9050490000000001E-7</c:v>
                </c:pt>
                <c:pt idx="31602">
                  <c:v>1.9051119999999999E-7</c:v>
                </c:pt>
                <c:pt idx="31603">
                  <c:v>1.9051740000000001E-7</c:v>
                </c:pt>
                <c:pt idx="31604">
                  <c:v>1.9052369999999999E-7</c:v>
                </c:pt>
                <c:pt idx="31605">
                  <c:v>1.9052990000000001E-7</c:v>
                </c:pt>
                <c:pt idx="31606">
                  <c:v>1.9053619999999999E-7</c:v>
                </c:pt>
                <c:pt idx="31607">
                  <c:v>1.9054240000000001E-7</c:v>
                </c:pt>
                <c:pt idx="31608">
                  <c:v>1.9054869999999999E-7</c:v>
                </c:pt>
                <c:pt idx="31609">
                  <c:v>1.9055490000000001E-7</c:v>
                </c:pt>
                <c:pt idx="31610">
                  <c:v>1.9056119999999999E-7</c:v>
                </c:pt>
                <c:pt idx="31611">
                  <c:v>1.9056740000000001E-7</c:v>
                </c:pt>
                <c:pt idx="31612">
                  <c:v>1.9057369999999999E-7</c:v>
                </c:pt>
                <c:pt idx="31613">
                  <c:v>1.9057990000000001E-7</c:v>
                </c:pt>
                <c:pt idx="31614">
                  <c:v>1.9058619999999999E-7</c:v>
                </c:pt>
                <c:pt idx="31615">
                  <c:v>1.9059240000000001E-7</c:v>
                </c:pt>
                <c:pt idx="31616">
                  <c:v>1.905987E-7</c:v>
                </c:pt>
                <c:pt idx="31617">
                  <c:v>1.9060490000000001E-7</c:v>
                </c:pt>
                <c:pt idx="31618">
                  <c:v>1.906112E-7</c:v>
                </c:pt>
                <c:pt idx="31619">
                  <c:v>1.9061739999999999E-7</c:v>
                </c:pt>
                <c:pt idx="31620">
                  <c:v>1.906237E-7</c:v>
                </c:pt>
                <c:pt idx="31621">
                  <c:v>1.9062989999999999E-7</c:v>
                </c:pt>
                <c:pt idx="31622">
                  <c:v>1.906362E-7</c:v>
                </c:pt>
                <c:pt idx="31623">
                  <c:v>1.9064239999999999E-7</c:v>
                </c:pt>
                <c:pt idx="31624">
                  <c:v>1.906487E-7</c:v>
                </c:pt>
                <c:pt idx="31625">
                  <c:v>1.9065489999999999E-7</c:v>
                </c:pt>
                <c:pt idx="31626">
                  <c:v>1.906612E-7</c:v>
                </c:pt>
                <c:pt idx="31627">
                  <c:v>1.9066739999999999E-7</c:v>
                </c:pt>
                <c:pt idx="31628">
                  <c:v>1.906737E-7</c:v>
                </c:pt>
                <c:pt idx="31629">
                  <c:v>1.9067989999999999E-7</c:v>
                </c:pt>
                <c:pt idx="31630">
                  <c:v>1.906862E-7</c:v>
                </c:pt>
                <c:pt idx="31631">
                  <c:v>1.9069239999999999E-7</c:v>
                </c:pt>
                <c:pt idx="31632">
                  <c:v>1.906987E-7</c:v>
                </c:pt>
                <c:pt idx="31633">
                  <c:v>1.9070489999999999E-7</c:v>
                </c:pt>
                <c:pt idx="31634">
                  <c:v>1.907112E-7</c:v>
                </c:pt>
                <c:pt idx="31635">
                  <c:v>1.9071739999999999E-7</c:v>
                </c:pt>
                <c:pt idx="31636">
                  <c:v>1.907237E-7</c:v>
                </c:pt>
                <c:pt idx="31637">
                  <c:v>1.907299E-7</c:v>
                </c:pt>
                <c:pt idx="31638">
                  <c:v>1.9073620000000001E-7</c:v>
                </c:pt>
                <c:pt idx="31639">
                  <c:v>1.907424E-7</c:v>
                </c:pt>
                <c:pt idx="31640">
                  <c:v>1.9074870000000001E-7</c:v>
                </c:pt>
                <c:pt idx="31641">
                  <c:v>1.907549E-7</c:v>
                </c:pt>
                <c:pt idx="31642">
                  <c:v>1.9076120000000001E-7</c:v>
                </c:pt>
                <c:pt idx="31643">
                  <c:v>1.907674E-7</c:v>
                </c:pt>
                <c:pt idx="31644">
                  <c:v>1.9077370000000001E-7</c:v>
                </c:pt>
                <c:pt idx="31645">
                  <c:v>1.907799E-7</c:v>
                </c:pt>
                <c:pt idx="31646">
                  <c:v>1.9078620000000001E-7</c:v>
                </c:pt>
                <c:pt idx="31647">
                  <c:v>1.907924E-7</c:v>
                </c:pt>
                <c:pt idx="31648">
                  <c:v>1.9079870000000001E-7</c:v>
                </c:pt>
                <c:pt idx="31649">
                  <c:v>1.908049E-7</c:v>
                </c:pt>
                <c:pt idx="31650">
                  <c:v>1.9081120000000001E-7</c:v>
                </c:pt>
                <c:pt idx="31651">
                  <c:v>1.908174E-7</c:v>
                </c:pt>
                <c:pt idx="31652">
                  <c:v>1.9082370000000001E-7</c:v>
                </c:pt>
                <c:pt idx="31653">
                  <c:v>1.908299E-7</c:v>
                </c:pt>
                <c:pt idx="31654">
                  <c:v>1.9083620000000001E-7</c:v>
                </c:pt>
                <c:pt idx="31655">
                  <c:v>1.908424E-7</c:v>
                </c:pt>
                <c:pt idx="31656">
                  <c:v>1.9084869999999999E-7</c:v>
                </c:pt>
                <c:pt idx="31657">
                  <c:v>1.9085490000000001E-7</c:v>
                </c:pt>
                <c:pt idx="31658">
                  <c:v>1.9086119999999999E-7</c:v>
                </c:pt>
                <c:pt idx="31659">
                  <c:v>1.9086740000000001E-7</c:v>
                </c:pt>
                <c:pt idx="31660">
                  <c:v>1.9087369999999999E-7</c:v>
                </c:pt>
                <c:pt idx="31661">
                  <c:v>1.9087990000000001E-7</c:v>
                </c:pt>
                <c:pt idx="31662">
                  <c:v>1.9088619999999999E-7</c:v>
                </c:pt>
                <c:pt idx="31663">
                  <c:v>1.9089240000000001E-7</c:v>
                </c:pt>
                <c:pt idx="31664">
                  <c:v>1.9089869999999999E-7</c:v>
                </c:pt>
                <c:pt idx="31665">
                  <c:v>1.9090490000000001E-7</c:v>
                </c:pt>
                <c:pt idx="31666">
                  <c:v>1.9091119999999999E-7</c:v>
                </c:pt>
                <c:pt idx="31667">
                  <c:v>1.9091740000000001E-7</c:v>
                </c:pt>
                <c:pt idx="31668">
                  <c:v>1.9092369999999999E-7</c:v>
                </c:pt>
                <c:pt idx="31669">
                  <c:v>1.9092990000000001E-7</c:v>
                </c:pt>
                <c:pt idx="31670">
                  <c:v>1.9093619999999999E-7</c:v>
                </c:pt>
                <c:pt idx="31671">
                  <c:v>1.9094240000000001E-7</c:v>
                </c:pt>
                <c:pt idx="31672">
                  <c:v>1.909487E-7</c:v>
                </c:pt>
                <c:pt idx="31673">
                  <c:v>1.9095490000000001E-7</c:v>
                </c:pt>
                <c:pt idx="31674">
                  <c:v>1.909612E-7</c:v>
                </c:pt>
                <c:pt idx="31675">
                  <c:v>1.9096739999999999E-7</c:v>
                </c:pt>
                <c:pt idx="31676">
                  <c:v>1.909737E-7</c:v>
                </c:pt>
                <c:pt idx="31677">
                  <c:v>1.9097989999999999E-7</c:v>
                </c:pt>
                <c:pt idx="31678">
                  <c:v>1.909862E-7</c:v>
                </c:pt>
                <c:pt idx="31679">
                  <c:v>1.9099239999999999E-7</c:v>
                </c:pt>
                <c:pt idx="31680">
                  <c:v>1.909987E-7</c:v>
                </c:pt>
                <c:pt idx="31681">
                  <c:v>1.9100489999999999E-7</c:v>
                </c:pt>
                <c:pt idx="31682">
                  <c:v>1.910112E-7</c:v>
                </c:pt>
                <c:pt idx="31683">
                  <c:v>1.9101739999999999E-7</c:v>
                </c:pt>
                <c:pt idx="31684">
                  <c:v>1.910237E-7</c:v>
                </c:pt>
                <c:pt idx="31685">
                  <c:v>1.9102989999999999E-7</c:v>
                </c:pt>
                <c:pt idx="31686">
                  <c:v>1.910362E-7</c:v>
                </c:pt>
                <c:pt idx="31687">
                  <c:v>1.9104239999999999E-7</c:v>
                </c:pt>
                <c:pt idx="31688">
                  <c:v>1.910487E-7</c:v>
                </c:pt>
                <c:pt idx="31689">
                  <c:v>1.9105489999999999E-7</c:v>
                </c:pt>
                <c:pt idx="31690">
                  <c:v>1.910612E-7</c:v>
                </c:pt>
                <c:pt idx="31691">
                  <c:v>1.9106739999999999E-7</c:v>
                </c:pt>
                <c:pt idx="31692">
                  <c:v>1.910737E-7</c:v>
                </c:pt>
                <c:pt idx="31693">
                  <c:v>1.910799E-7</c:v>
                </c:pt>
                <c:pt idx="31694">
                  <c:v>1.9108620000000001E-7</c:v>
                </c:pt>
                <c:pt idx="31695">
                  <c:v>1.910924E-7</c:v>
                </c:pt>
                <c:pt idx="31696">
                  <c:v>1.9109870000000001E-7</c:v>
                </c:pt>
                <c:pt idx="31697">
                  <c:v>1.911049E-7</c:v>
                </c:pt>
                <c:pt idx="31698">
                  <c:v>1.9111120000000001E-7</c:v>
                </c:pt>
                <c:pt idx="31699">
                  <c:v>1.911174E-7</c:v>
                </c:pt>
                <c:pt idx="31700">
                  <c:v>1.9112370000000001E-7</c:v>
                </c:pt>
                <c:pt idx="31701">
                  <c:v>1.911299E-7</c:v>
                </c:pt>
                <c:pt idx="31702">
                  <c:v>1.9113620000000001E-7</c:v>
                </c:pt>
                <c:pt idx="31703">
                  <c:v>1.911424E-7</c:v>
                </c:pt>
                <c:pt idx="31704">
                  <c:v>1.9114870000000001E-7</c:v>
                </c:pt>
                <c:pt idx="31705">
                  <c:v>1.911549E-7</c:v>
                </c:pt>
                <c:pt idx="31706">
                  <c:v>1.9116120000000001E-7</c:v>
                </c:pt>
                <c:pt idx="31707">
                  <c:v>1.911674E-7</c:v>
                </c:pt>
                <c:pt idx="31708">
                  <c:v>1.9117370000000001E-7</c:v>
                </c:pt>
                <c:pt idx="31709">
                  <c:v>1.911799E-7</c:v>
                </c:pt>
                <c:pt idx="31710">
                  <c:v>1.9118620000000001E-7</c:v>
                </c:pt>
                <c:pt idx="31711">
                  <c:v>1.911924E-7</c:v>
                </c:pt>
                <c:pt idx="31712">
                  <c:v>1.9119869999999999E-7</c:v>
                </c:pt>
                <c:pt idx="31713">
                  <c:v>1.9120490000000001E-7</c:v>
                </c:pt>
                <c:pt idx="31714">
                  <c:v>1.9121119999999999E-7</c:v>
                </c:pt>
                <c:pt idx="31715">
                  <c:v>1.9121740000000001E-7</c:v>
                </c:pt>
                <c:pt idx="31716">
                  <c:v>1.9122369999999999E-7</c:v>
                </c:pt>
                <c:pt idx="31717">
                  <c:v>1.9122990000000001E-7</c:v>
                </c:pt>
                <c:pt idx="31718">
                  <c:v>1.9123619999999999E-7</c:v>
                </c:pt>
                <c:pt idx="31719">
                  <c:v>1.9124240000000001E-7</c:v>
                </c:pt>
                <c:pt idx="31720">
                  <c:v>1.9124869999999999E-7</c:v>
                </c:pt>
                <c:pt idx="31721">
                  <c:v>1.9125490000000001E-7</c:v>
                </c:pt>
                <c:pt idx="31722">
                  <c:v>1.9126119999999999E-7</c:v>
                </c:pt>
                <c:pt idx="31723">
                  <c:v>1.9126740000000001E-7</c:v>
                </c:pt>
                <c:pt idx="31724">
                  <c:v>1.9127369999999999E-7</c:v>
                </c:pt>
                <c:pt idx="31725">
                  <c:v>1.9127990000000001E-7</c:v>
                </c:pt>
                <c:pt idx="31726">
                  <c:v>1.9128619999999999E-7</c:v>
                </c:pt>
                <c:pt idx="31727">
                  <c:v>1.9129240000000001E-7</c:v>
                </c:pt>
                <c:pt idx="31728">
                  <c:v>1.9129869999999999E-7</c:v>
                </c:pt>
                <c:pt idx="31729">
                  <c:v>1.9130490000000001E-7</c:v>
                </c:pt>
                <c:pt idx="31730">
                  <c:v>1.913112E-7</c:v>
                </c:pt>
                <c:pt idx="31731">
                  <c:v>1.9131739999999999E-7</c:v>
                </c:pt>
                <c:pt idx="31732">
                  <c:v>1.913237E-7</c:v>
                </c:pt>
                <c:pt idx="31733">
                  <c:v>1.9132989999999999E-7</c:v>
                </c:pt>
                <c:pt idx="31734">
                  <c:v>1.913362E-7</c:v>
                </c:pt>
                <c:pt idx="31735">
                  <c:v>1.9134239999999999E-7</c:v>
                </c:pt>
                <c:pt idx="31736">
                  <c:v>1.913487E-7</c:v>
                </c:pt>
                <c:pt idx="31737">
                  <c:v>1.9135489999999999E-7</c:v>
                </c:pt>
                <c:pt idx="31738">
                  <c:v>1.913612E-7</c:v>
                </c:pt>
                <c:pt idx="31739">
                  <c:v>1.9136739999999999E-7</c:v>
                </c:pt>
                <c:pt idx="31740">
                  <c:v>1.913737E-7</c:v>
                </c:pt>
                <c:pt idx="31741">
                  <c:v>1.9137989999999999E-7</c:v>
                </c:pt>
                <c:pt idx="31742">
                  <c:v>1.913862E-7</c:v>
                </c:pt>
                <c:pt idx="31743">
                  <c:v>1.9139239999999999E-7</c:v>
                </c:pt>
                <c:pt idx="31744">
                  <c:v>1.913987E-7</c:v>
                </c:pt>
                <c:pt idx="31745">
                  <c:v>1.9140489999999999E-7</c:v>
                </c:pt>
                <c:pt idx="31746">
                  <c:v>1.914112E-7</c:v>
                </c:pt>
                <c:pt idx="31747">
                  <c:v>1.9141739999999999E-7</c:v>
                </c:pt>
                <c:pt idx="31748">
                  <c:v>1.914237E-7</c:v>
                </c:pt>
                <c:pt idx="31749">
                  <c:v>1.914299E-7</c:v>
                </c:pt>
                <c:pt idx="31750">
                  <c:v>1.9143620000000001E-7</c:v>
                </c:pt>
                <c:pt idx="31751">
                  <c:v>1.914424E-7</c:v>
                </c:pt>
                <c:pt idx="31752">
                  <c:v>1.9144870000000001E-7</c:v>
                </c:pt>
                <c:pt idx="31753">
                  <c:v>1.914549E-7</c:v>
                </c:pt>
                <c:pt idx="31754">
                  <c:v>1.9146120000000001E-7</c:v>
                </c:pt>
                <c:pt idx="31755">
                  <c:v>1.914674E-7</c:v>
                </c:pt>
                <c:pt idx="31756">
                  <c:v>1.9147370000000001E-7</c:v>
                </c:pt>
                <c:pt idx="31757">
                  <c:v>1.914799E-7</c:v>
                </c:pt>
                <c:pt idx="31758">
                  <c:v>1.9148620000000001E-7</c:v>
                </c:pt>
                <c:pt idx="31759">
                  <c:v>1.914924E-7</c:v>
                </c:pt>
                <c:pt idx="31760">
                  <c:v>1.9149870000000001E-7</c:v>
                </c:pt>
                <c:pt idx="31761">
                  <c:v>1.915049E-7</c:v>
                </c:pt>
                <c:pt idx="31762">
                  <c:v>1.9151120000000001E-7</c:v>
                </c:pt>
                <c:pt idx="31763">
                  <c:v>1.915174E-7</c:v>
                </c:pt>
                <c:pt idx="31764">
                  <c:v>1.9152370000000001E-7</c:v>
                </c:pt>
                <c:pt idx="31765">
                  <c:v>1.915299E-7</c:v>
                </c:pt>
                <c:pt idx="31766">
                  <c:v>1.9153620000000001E-7</c:v>
                </c:pt>
                <c:pt idx="31767">
                  <c:v>1.915424E-7</c:v>
                </c:pt>
                <c:pt idx="31768">
                  <c:v>1.9154869999999999E-7</c:v>
                </c:pt>
                <c:pt idx="31769">
                  <c:v>1.915549E-7</c:v>
                </c:pt>
                <c:pt idx="31770">
                  <c:v>1.9156119999999999E-7</c:v>
                </c:pt>
                <c:pt idx="31771">
                  <c:v>1.9156740000000001E-7</c:v>
                </c:pt>
                <c:pt idx="31772">
                  <c:v>1.9157369999999999E-7</c:v>
                </c:pt>
                <c:pt idx="31773">
                  <c:v>1.9157990000000001E-7</c:v>
                </c:pt>
                <c:pt idx="31774">
                  <c:v>1.9158619999999999E-7</c:v>
                </c:pt>
                <c:pt idx="31775">
                  <c:v>1.9159240000000001E-7</c:v>
                </c:pt>
                <c:pt idx="31776">
                  <c:v>1.9159869999999999E-7</c:v>
                </c:pt>
                <c:pt idx="31777">
                  <c:v>1.9160490000000001E-7</c:v>
                </c:pt>
                <c:pt idx="31778">
                  <c:v>1.9161119999999999E-7</c:v>
                </c:pt>
                <c:pt idx="31779">
                  <c:v>1.9161740000000001E-7</c:v>
                </c:pt>
                <c:pt idx="31780">
                  <c:v>1.9162369999999999E-7</c:v>
                </c:pt>
                <c:pt idx="31781">
                  <c:v>1.9162990000000001E-7</c:v>
                </c:pt>
                <c:pt idx="31782">
                  <c:v>1.9163619999999999E-7</c:v>
                </c:pt>
                <c:pt idx="31783">
                  <c:v>1.9164240000000001E-7</c:v>
                </c:pt>
                <c:pt idx="31784">
                  <c:v>1.9164869999999999E-7</c:v>
                </c:pt>
                <c:pt idx="31785">
                  <c:v>1.9165490000000001E-7</c:v>
                </c:pt>
                <c:pt idx="31786">
                  <c:v>1.916612E-7</c:v>
                </c:pt>
                <c:pt idx="31787">
                  <c:v>1.9166739999999999E-7</c:v>
                </c:pt>
                <c:pt idx="31788">
                  <c:v>1.916737E-7</c:v>
                </c:pt>
                <c:pt idx="31789">
                  <c:v>1.9167989999999999E-7</c:v>
                </c:pt>
                <c:pt idx="31790">
                  <c:v>1.916862E-7</c:v>
                </c:pt>
                <c:pt idx="31791">
                  <c:v>1.9169239999999999E-7</c:v>
                </c:pt>
                <c:pt idx="31792">
                  <c:v>1.916987E-7</c:v>
                </c:pt>
                <c:pt idx="31793">
                  <c:v>1.9170489999999999E-7</c:v>
                </c:pt>
                <c:pt idx="31794">
                  <c:v>1.917112E-7</c:v>
                </c:pt>
                <c:pt idx="31795">
                  <c:v>1.9171739999999999E-7</c:v>
                </c:pt>
                <c:pt idx="31796">
                  <c:v>1.917237E-7</c:v>
                </c:pt>
                <c:pt idx="31797">
                  <c:v>1.9172989999999999E-7</c:v>
                </c:pt>
                <c:pt idx="31798">
                  <c:v>1.917362E-7</c:v>
                </c:pt>
                <c:pt idx="31799">
                  <c:v>1.9174239999999999E-7</c:v>
                </c:pt>
                <c:pt idx="31800">
                  <c:v>1.917487E-7</c:v>
                </c:pt>
                <c:pt idx="31801">
                  <c:v>1.9175489999999999E-7</c:v>
                </c:pt>
                <c:pt idx="31802">
                  <c:v>1.917612E-7</c:v>
                </c:pt>
                <c:pt idx="31803">
                  <c:v>1.9176739999999999E-7</c:v>
                </c:pt>
                <c:pt idx="31804">
                  <c:v>1.917737E-7</c:v>
                </c:pt>
                <c:pt idx="31805">
                  <c:v>1.917799E-7</c:v>
                </c:pt>
                <c:pt idx="31806">
                  <c:v>1.9178620000000001E-7</c:v>
                </c:pt>
                <c:pt idx="31807">
                  <c:v>1.917924E-7</c:v>
                </c:pt>
                <c:pt idx="31808">
                  <c:v>1.9179870000000001E-7</c:v>
                </c:pt>
                <c:pt idx="31809">
                  <c:v>1.918049E-7</c:v>
                </c:pt>
                <c:pt idx="31810">
                  <c:v>1.9181120000000001E-7</c:v>
                </c:pt>
                <c:pt idx="31811">
                  <c:v>1.918174E-7</c:v>
                </c:pt>
                <c:pt idx="31812">
                  <c:v>1.9182370000000001E-7</c:v>
                </c:pt>
                <c:pt idx="31813">
                  <c:v>1.918299E-7</c:v>
                </c:pt>
                <c:pt idx="31814">
                  <c:v>1.9183620000000001E-7</c:v>
                </c:pt>
                <c:pt idx="31815">
                  <c:v>1.918424E-7</c:v>
                </c:pt>
                <c:pt idx="31816">
                  <c:v>1.9184870000000001E-7</c:v>
                </c:pt>
                <c:pt idx="31817">
                  <c:v>1.918549E-7</c:v>
                </c:pt>
                <c:pt idx="31818">
                  <c:v>1.9186120000000001E-7</c:v>
                </c:pt>
                <c:pt idx="31819">
                  <c:v>1.918674E-7</c:v>
                </c:pt>
                <c:pt idx="31820">
                  <c:v>1.9187370000000001E-7</c:v>
                </c:pt>
                <c:pt idx="31821">
                  <c:v>1.918799E-7</c:v>
                </c:pt>
                <c:pt idx="31822">
                  <c:v>1.9188620000000001E-7</c:v>
                </c:pt>
                <c:pt idx="31823">
                  <c:v>1.918924E-7</c:v>
                </c:pt>
                <c:pt idx="31824">
                  <c:v>1.9189869999999999E-7</c:v>
                </c:pt>
                <c:pt idx="31825">
                  <c:v>1.919049E-7</c:v>
                </c:pt>
                <c:pt idx="31826">
                  <c:v>1.9191119999999999E-7</c:v>
                </c:pt>
                <c:pt idx="31827">
                  <c:v>1.9191740000000001E-7</c:v>
                </c:pt>
                <c:pt idx="31828">
                  <c:v>1.9192369999999999E-7</c:v>
                </c:pt>
                <c:pt idx="31829">
                  <c:v>1.9192990000000001E-7</c:v>
                </c:pt>
                <c:pt idx="31830">
                  <c:v>1.9193619999999999E-7</c:v>
                </c:pt>
                <c:pt idx="31831">
                  <c:v>1.9194240000000001E-7</c:v>
                </c:pt>
                <c:pt idx="31832">
                  <c:v>1.9194869999999999E-7</c:v>
                </c:pt>
                <c:pt idx="31833">
                  <c:v>1.9195490000000001E-7</c:v>
                </c:pt>
                <c:pt idx="31834">
                  <c:v>1.9196119999999999E-7</c:v>
                </c:pt>
                <c:pt idx="31835">
                  <c:v>1.9196740000000001E-7</c:v>
                </c:pt>
                <c:pt idx="31836">
                  <c:v>1.9197369999999999E-7</c:v>
                </c:pt>
                <c:pt idx="31837">
                  <c:v>1.9197990000000001E-7</c:v>
                </c:pt>
                <c:pt idx="31838">
                  <c:v>1.9198619999999999E-7</c:v>
                </c:pt>
                <c:pt idx="31839">
                  <c:v>1.9199240000000001E-7</c:v>
                </c:pt>
                <c:pt idx="31840">
                  <c:v>1.9199869999999999E-7</c:v>
                </c:pt>
                <c:pt idx="31841">
                  <c:v>1.9200490000000001E-7</c:v>
                </c:pt>
                <c:pt idx="31842">
                  <c:v>1.920112E-7</c:v>
                </c:pt>
                <c:pt idx="31843">
                  <c:v>1.9201740000000001E-7</c:v>
                </c:pt>
                <c:pt idx="31844">
                  <c:v>1.920237E-7</c:v>
                </c:pt>
                <c:pt idx="31845">
                  <c:v>1.9202989999999999E-7</c:v>
                </c:pt>
                <c:pt idx="31846">
                  <c:v>1.920362E-7</c:v>
                </c:pt>
                <c:pt idx="31847">
                  <c:v>1.9204239999999999E-7</c:v>
                </c:pt>
                <c:pt idx="31848">
                  <c:v>1.920487E-7</c:v>
                </c:pt>
                <c:pt idx="31849">
                  <c:v>1.9205489999999999E-7</c:v>
                </c:pt>
                <c:pt idx="31850">
                  <c:v>1.920612E-7</c:v>
                </c:pt>
                <c:pt idx="31851">
                  <c:v>1.9206739999999999E-7</c:v>
                </c:pt>
                <c:pt idx="31852">
                  <c:v>1.920737E-7</c:v>
                </c:pt>
                <c:pt idx="31853">
                  <c:v>1.9207989999999999E-7</c:v>
                </c:pt>
                <c:pt idx="31854">
                  <c:v>1.920862E-7</c:v>
                </c:pt>
                <c:pt idx="31855">
                  <c:v>1.9209239999999999E-7</c:v>
                </c:pt>
                <c:pt idx="31856">
                  <c:v>1.920987E-7</c:v>
                </c:pt>
                <c:pt idx="31857">
                  <c:v>1.9210489999999999E-7</c:v>
                </c:pt>
                <c:pt idx="31858">
                  <c:v>1.921112E-7</c:v>
                </c:pt>
                <c:pt idx="31859">
                  <c:v>1.9211739999999999E-7</c:v>
                </c:pt>
                <c:pt idx="31860">
                  <c:v>1.921237E-7</c:v>
                </c:pt>
                <c:pt idx="31861">
                  <c:v>1.921299E-7</c:v>
                </c:pt>
                <c:pt idx="31862">
                  <c:v>1.921362E-7</c:v>
                </c:pt>
                <c:pt idx="31863">
                  <c:v>1.921424E-7</c:v>
                </c:pt>
                <c:pt idx="31864">
                  <c:v>1.9214870000000001E-7</c:v>
                </c:pt>
                <c:pt idx="31865">
                  <c:v>1.921549E-7</c:v>
                </c:pt>
                <c:pt idx="31866">
                  <c:v>1.9216120000000001E-7</c:v>
                </c:pt>
                <c:pt idx="31867">
                  <c:v>1.921674E-7</c:v>
                </c:pt>
                <c:pt idx="31868">
                  <c:v>1.9217370000000001E-7</c:v>
                </c:pt>
                <c:pt idx="31869">
                  <c:v>1.921799E-7</c:v>
                </c:pt>
                <c:pt idx="31870">
                  <c:v>1.9218620000000001E-7</c:v>
                </c:pt>
                <c:pt idx="31871">
                  <c:v>1.921924E-7</c:v>
                </c:pt>
                <c:pt idx="31872">
                  <c:v>1.9219870000000001E-7</c:v>
                </c:pt>
                <c:pt idx="31873">
                  <c:v>1.922049E-7</c:v>
                </c:pt>
                <c:pt idx="31874">
                  <c:v>1.9221120000000001E-7</c:v>
                </c:pt>
                <c:pt idx="31875">
                  <c:v>1.922174E-7</c:v>
                </c:pt>
                <c:pt idx="31876">
                  <c:v>1.9222370000000001E-7</c:v>
                </c:pt>
                <c:pt idx="31877">
                  <c:v>1.922299E-7</c:v>
                </c:pt>
                <c:pt idx="31878">
                  <c:v>1.9223620000000001E-7</c:v>
                </c:pt>
                <c:pt idx="31879">
                  <c:v>1.922424E-7</c:v>
                </c:pt>
                <c:pt idx="31880">
                  <c:v>1.9224869999999999E-7</c:v>
                </c:pt>
                <c:pt idx="31881">
                  <c:v>1.922549E-7</c:v>
                </c:pt>
                <c:pt idx="31882">
                  <c:v>1.9226119999999999E-7</c:v>
                </c:pt>
                <c:pt idx="31883">
                  <c:v>1.9226740000000001E-7</c:v>
                </c:pt>
                <c:pt idx="31884">
                  <c:v>1.9227369999999999E-7</c:v>
                </c:pt>
                <c:pt idx="31885">
                  <c:v>1.9227990000000001E-7</c:v>
                </c:pt>
                <c:pt idx="31886">
                  <c:v>1.9228619999999999E-7</c:v>
                </c:pt>
                <c:pt idx="31887">
                  <c:v>1.9229240000000001E-7</c:v>
                </c:pt>
                <c:pt idx="31888">
                  <c:v>1.9229869999999999E-7</c:v>
                </c:pt>
                <c:pt idx="31889">
                  <c:v>1.9230490000000001E-7</c:v>
                </c:pt>
                <c:pt idx="31890">
                  <c:v>1.9231119999999999E-7</c:v>
                </c:pt>
                <c:pt idx="31891">
                  <c:v>1.9231740000000001E-7</c:v>
                </c:pt>
                <c:pt idx="31892">
                  <c:v>1.9232369999999999E-7</c:v>
                </c:pt>
                <c:pt idx="31893">
                  <c:v>1.9232990000000001E-7</c:v>
                </c:pt>
                <c:pt idx="31894">
                  <c:v>1.9233619999999999E-7</c:v>
                </c:pt>
                <c:pt idx="31895">
                  <c:v>1.9234240000000001E-7</c:v>
                </c:pt>
                <c:pt idx="31896">
                  <c:v>1.9234869999999999E-7</c:v>
                </c:pt>
                <c:pt idx="31897">
                  <c:v>1.9235490000000001E-7</c:v>
                </c:pt>
                <c:pt idx="31898">
                  <c:v>1.923612E-7</c:v>
                </c:pt>
                <c:pt idx="31899">
                  <c:v>1.9236740000000001E-7</c:v>
                </c:pt>
                <c:pt idx="31900">
                  <c:v>1.923737E-7</c:v>
                </c:pt>
                <c:pt idx="31901">
                  <c:v>1.9237989999999999E-7</c:v>
                </c:pt>
                <c:pt idx="31902">
                  <c:v>1.923862E-7</c:v>
                </c:pt>
                <c:pt idx="31903">
                  <c:v>1.9239239999999999E-7</c:v>
                </c:pt>
                <c:pt idx="31904">
                  <c:v>1.923987E-7</c:v>
                </c:pt>
                <c:pt idx="31905">
                  <c:v>1.9240489999999999E-7</c:v>
                </c:pt>
                <c:pt idx="31906">
                  <c:v>1.924112E-7</c:v>
                </c:pt>
                <c:pt idx="31907">
                  <c:v>1.9241739999999999E-7</c:v>
                </c:pt>
                <c:pt idx="31908">
                  <c:v>1.924237E-7</c:v>
                </c:pt>
                <c:pt idx="31909">
                  <c:v>1.9242989999999999E-7</c:v>
                </c:pt>
                <c:pt idx="31910">
                  <c:v>1.924362E-7</c:v>
                </c:pt>
                <c:pt idx="31911">
                  <c:v>1.9244239999999999E-7</c:v>
                </c:pt>
                <c:pt idx="31912">
                  <c:v>1.924487E-7</c:v>
                </c:pt>
                <c:pt idx="31913">
                  <c:v>1.9245489999999999E-7</c:v>
                </c:pt>
                <c:pt idx="31914">
                  <c:v>1.924612E-7</c:v>
                </c:pt>
                <c:pt idx="31915">
                  <c:v>1.9246739999999999E-7</c:v>
                </c:pt>
                <c:pt idx="31916">
                  <c:v>1.924737E-7</c:v>
                </c:pt>
                <c:pt idx="31917">
                  <c:v>1.9247989999999999E-7</c:v>
                </c:pt>
                <c:pt idx="31918">
                  <c:v>1.924862E-7</c:v>
                </c:pt>
                <c:pt idx="31919">
                  <c:v>1.924924E-7</c:v>
                </c:pt>
                <c:pt idx="31920">
                  <c:v>1.9249870000000001E-7</c:v>
                </c:pt>
                <c:pt idx="31921">
                  <c:v>1.925049E-7</c:v>
                </c:pt>
                <c:pt idx="31922">
                  <c:v>1.9251120000000001E-7</c:v>
                </c:pt>
                <c:pt idx="31923">
                  <c:v>1.925174E-7</c:v>
                </c:pt>
                <c:pt idx="31924">
                  <c:v>1.9252370000000001E-7</c:v>
                </c:pt>
                <c:pt idx="31925">
                  <c:v>1.925299E-7</c:v>
                </c:pt>
                <c:pt idx="31926">
                  <c:v>1.9253620000000001E-7</c:v>
                </c:pt>
                <c:pt idx="31927">
                  <c:v>1.925424E-7</c:v>
                </c:pt>
                <c:pt idx="31928">
                  <c:v>1.9254870000000001E-7</c:v>
                </c:pt>
                <c:pt idx="31929">
                  <c:v>1.925549E-7</c:v>
                </c:pt>
                <c:pt idx="31930">
                  <c:v>1.9256120000000001E-7</c:v>
                </c:pt>
                <c:pt idx="31931">
                  <c:v>1.925674E-7</c:v>
                </c:pt>
                <c:pt idx="31932">
                  <c:v>1.9257370000000001E-7</c:v>
                </c:pt>
                <c:pt idx="31933">
                  <c:v>1.925799E-7</c:v>
                </c:pt>
                <c:pt idx="31934">
                  <c:v>1.9258620000000001E-7</c:v>
                </c:pt>
                <c:pt idx="31935">
                  <c:v>1.925924E-7</c:v>
                </c:pt>
                <c:pt idx="31936">
                  <c:v>1.9259870000000001E-7</c:v>
                </c:pt>
                <c:pt idx="31937">
                  <c:v>1.926049E-7</c:v>
                </c:pt>
                <c:pt idx="31938">
                  <c:v>1.9261119999999999E-7</c:v>
                </c:pt>
                <c:pt idx="31939">
                  <c:v>1.9261740000000001E-7</c:v>
                </c:pt>
                <c:pt idx="31940">
                  <c:v>1.9262369999999999E-7</c:v>
                </c:pt>
                <c:pt idx="31941">
                  <c:v>1.9262990000000001E-7</c:v>
                </c:pt>
                <c:pt idx="31942">
                  <c:v>1.9263619999999999E-7</c:v>
                </c:pt>
                <c:pt idx="31943">
                  <c:v>1.9264240000000001E-7</c:v>
                </c:pt>
                <c:pt idx="31944">
                  <c:v>1.9264869999999999E-7</c:v>
                </c:pt>
                <c:pt idx="31945">
                  <c:v>1.9265490000000001E-7</c:v>
                </c:pt>
                <c:pt idx="31946">
                  <c:v>1.9266119999999999E-7</c:v>
                </c:pt>
                <c:pt idx="31947">
                  <c:v>1.9266740000000001E-7</c:v>
                </c:pt>
                <c:pt idx="31948">
                  <c:v>1.9267369999999999E-7</c:v>
                </c:pt>
                <c:pt idx="31949">
                  <c:v>1.9267990000000001E-7</c:v>
                </c:pt>
                <c:pt idx="31950">
                  <c:v>1.9268619999999999E-7</c:v>
                </c:pt>
                <c:pt idx="31951">
                  <c:v>1.9269240000000001E-7</c:v>
                </c:pt>
                <c:pt idx="31952">
                  <c:v>1.9269869999999999E-7</c:v>
                </c:pt>
                <c:pt idx="31953">
                  <c:v>1.9270490000000001E-7</c:v>
                </c:pt>
                <c:pt idx="31954">
                  <c:v>1.927112E-7</c:v>
                </c:pt>
                <c:pt idx="31955">
                  <c:v>1.9271740000000001E-7</c:v>
                </c:pt>
                <c:pt idx="31956">
                  <c:v>1.927237E-7</c:v>
                </c:pt>
                <c:pt idx="31957">
                  <c:v>1.9272989999999999E-7</c:v>
                </c:pt>
                <c:pt idx="31958">
                  <c:v>1.927362E-7</c:v>
                </c:pt>
                <c:pt idx="31959">
                  <c:v>1.9274239999999999E-7</c:v>
                </c:pt>
                <c:pt idx="31960">
                  <c:v>1.927487E-7</c:v>
                </c:pt>
                <c:pt idx="31961">
                  <c:v>1.9275489999999999E-7</c:v>
                </c:pt>
                <c:pt idx="31962">
                  <c:v>1.927612E-7</c:v>
                </c:pt>
                <c:pt idx="31963">
                  <c:v>1.9276739999999999E-7</c:v>
                </c:pt>
                <c:pt idx="31964">
                  <c:v>1.927737E-7</c:v>
                </c:pt>
                <c:pt idx="31965">
                  <c:v>1.9277989999999999E-7</c:v>
                </c:pt>
                <c:pt idx="31966">
                  <c:v>1.927862E-7</c:v>
                </c:pt>
                <c:pt idx="31967">
                  <c:v>1.9279239999999999E-7</c:v>
                </c:pt>
                <c:pt idx="31968">
                  <c:v>1.927987E-7</c:v>
                </c:pt>
                <c:pt idx="31969">
                  <c:v>1.9280489999999999E-7</c:v>
                </c:pt>
                <c:pt idx="31970">
                  <c:v>1.928112E-7</c:v>
                </c:pt>
                <c:pt idx="31971">
                  <c:v>1.9281739999999999E-7</c:v>
                </c:pt>
                <c:pt idx="31972">
                  <c:v>1.928237E-7</c:v>
                </c:pt>
                <c:pt idx="31973">
                  <c:v>1.9282989999999999E-7</c:v>
                </c:pt>
                <c:pt idx="31974">
                  <c:v>1.928362E-7</c:v>
                </c:pt>
                <c:pt idx="31975">
                  <c:v>1.928424E-7</c:v>
                </c:pt>
                <c:pt idx="31976">
                  <c:v>1.9284870000000001E-7</c:v>
                </c:pt>
                <c:pt idx="31977">
                  <c:v>1.928549E-7</c:v>
                </c:pt>
                <c:pt idx="31978">
                  <c:v>1.9286120000000001E-7</c:v>
                </c:pt>
                <c:pt idx="31979">
                  <c:v>1.928674E-7</c:v>
                </c:pt>
                <c:pt idx="31980">
                  <c:v>1.9287370000000001E-7</c:v>
                </c:pt>
                <c:pt idx="31981">
                  <c:v>1.928799E-7</c:v>
                </c:pt>
                <c:pt idx="31982">
                  <c:v>1.9288620000000001E-7</c:v>
                </c:pt>
                <c:pt idx="31983">
                  <c:v>1.928924E-7</c:v>
                </c:pt>
                <c:pt idx="31984">
                  <c:v>1.9289870000000001E-7</c:v>
                </c:pt>
                <c:pt idx="31985">
                  <c:v>1.929049E-7</c:v>
                </c:pt>
                <c:pt idx="31986">
                  <c:v>1.9291120000000001E-7</c:v>
                </c:pt>
                <c:pt idx="31987">
                  <c:v>1.929174E-7</c:v>
                </c:pt>
                <c:pt idx="31988">
                  <c:v>1.9292370000000001E-7</c:v>
                </c:pt>
                <c:pt idx="31989">
                  <c:v>1.929299E-7</c:v>
                </c:pt>
                <c:pt idx="31990">
                  <c:v>1.9293620000000001E-7</c:v>
                </c:pt>
                <c:pt idx="31991">
                  <c:v>1.929424E-7</c:v>
                </c:pt>
                <c:pt idx="31992">
                  <c:v>1.9294870000000001E-7</c:v>
                </c:pt>
                <c:pt idx="31993">
                  <c:v>1.929549E-7</c:v>
                </c:pt>
                <c:pt idx="31994">
                  <c:v>1.9296119999999999E-7</c:v>
                </c:pt>
                <c:pt idx="31995">
                  <c:v>1.9296740000000001E-7</c:v>
                </c:pt>
                <c:pt idx="31996">
                  <c:v>1.9297369999999999E-7</c:v>
                </c:pt>
                <c:pt idx="31997">
                  <c:v>1.9297990000000001E-7</c:v>
                </c:pt>
                <c:pt idx="31998">
                  <c:v>1.9298619999999999E-7</c:v>
                </c:pt>
                <c:pt idx="31999">
                  <c:v>1.9299240000000001E-7</c:v>
                </c:pt>
                <c:pt idx="32000">
                  <c:v>1.9299869999999999E-7</c:v>
                </c:pt>
                <c:pt idx="32001">
                  <c:v>1.9300490000000001E-7</c:v>
                </c:pt>
                <c:pt idx="32002">
                  <c:v>1.9301119999999999E-7</c:v>
                </c:pt>
                <c:pt idx="32003">
                  <c:v>1.9301740000000001E-7</c:v>
                </c:pt>
                <c:pt idx="32004">
                  <c:v>1.9302369999999999E-7</c:v>
                </c:pt>
                <c:pt idx="32005">
                  <c:v>1.9302990000000001E-7</c:v>
                </c:pt>
                <c:pt idx="32006">
                  <c:v>1.9303619999999999E-7</c:v>
                </c:pt>
                <c:pt idx="32007">
                  <c:v>1.9304240000000001E-7</c:v>
                </c:pt>
                <c:pt idx="32008">
                  <c:v>1.9304869999999999E-7</c:v>
                </c:pt>
                <c:pt idx="32009">
                  <c:v>1.9305490000000001E-7</c:v>
                </c:pt>
                <c:pt idx="32010">
                  <c:v>1.930612E-7</c:v>
                </c:pt>
                <c:pt idx="32011">
                  <c:v>1.9306740000000001E-7</c:v>
                </c:pt>
                <c:pt idx="32012">
                  <c:v>1.930737E-7</c:v>
                </c:pt>
                <c:pt idx="32013">
                  <c:v>1.9307989999999999E-7</c:v>
                </c:pt>
                <c:pt idx="32014">
                  <c:v>1.930862E-7</c:v>
                </c:pt>
                <c:pt idx="32015">
                  <c:v>1.9309239999999999E-7</c:v>
                </c:pt>
                <c:pt idx="32016">
                  <c:v>1.930987E-7</c:v>
                </c:pt>
              </c:numCache>
            </c:numRef>
          </c:xVal>
          <c:yVal>
            <c:numRef>
              <c:f>'noAmp-2'!$B$2:$B$32018</c:f>
              <c:numCache>
                <c:formatCode>0.00E+00</c:formatCode>
                <c:ptCount val="32017"/>
                <c:pt idx="0">
                  <c:v>-9.2800000000000001E-4</c:v>
                </c:pt>
                <c:pt idx="1">
                  <c:v>-9.2199999999999997E-4</c:v>
                </c:pt>
                <c:pt idx="2">
                  <c:v>-9.2199999999999997E-4</c:v>
                </c:pt>
                <c:pt idx="3">
                  <c:v>-9.1500000000000001E-4</c:v>
                </c:pt>
                <c:pt idx="4">
                  <c:v>-9.0899999999999998E-4</c:v>
                </c:pt>
                <c:pt idx="5">
                  <c:v>-9.0899999999999998E-4</c:v>
                </c:pt>
                <c:pt idx="6">
                  <c:v>-9.0200000000000002E-4</c:v>
                </c:pt>
                <c:pt idx="7">
                  <c:v>-9.0200000000000002E-4</c:v>
                </c:pt>
                <c:pt idx="8">
                  <c:v>-9.0200000000000002E-4</c:v>
                </c:pt>
                <c:pt idx="9">
                  <c:v>-8.9499999999999996E-4</c:v>
                </c:pt>
                <c:pt idx="10">
                  <c:v>-8.9499999999999996E-4</c:v>
                </c:pt>
                <c:pt idx="11">
                  <c:v>-9.0200000000000002E-4</c:v>
                </c:pt>
                <c:pt idx="12">
                  <c:v>-9.0200000000000002E-4</c:v>
                </c:pt>
                <c:pt idx="13">
                  <c:v>-9.0200000000000002E-4</c:v>
                </c:pt>
                <c:pt idx="14">
                  <c:v>-9.0899999999999998E-4</c:v>
                </c:pt>
                <c:pt idx="15">
                  <c:v>-9.0899999999999998E-4</c:v>
                </c:pt>
                <c:pt idx="16">
                  <c:v>-9.1500000000000001E-4</c:v>
                </c:pt>
                <c:pt idx="17">
                  <c:v>-9.2199999999999997E-4</c:v>
                </c:pt>
                <c:pt idx="18">
                  <c:v>-9.2800000000000001E-4</c:v>
                </c:pt>
                <c:pt idx="19">
                  <c:v>-9.3499999999999996E-4</c:v>
                </c:pt>
                <c:pt idx="20">
                  <c:v>-9.41E-4</c:v>
                </c:pt>
                <c:pt idx="21">
                  <c:v>-9.41E-4</c:v>
                </c:pt>
                <c:pt idx="22">
                  <c:v>-9.4799999999999995E-4</c:v>
                </c:pt>
                <c:pt idx="23">
                  <c:v>-9.5500000000000001E-4</c:v>
                </c:pt>
                <c:pt idx="24">
                  <c:v>-9.6100000000000005E-4</c:v>
                </c:pt>
                <c:pt idx="25">
                  <c:v>-9.68E-4</c:v>
                </c:pt>
                <c:pt idx="26">
                  <c:v>-9.68E-4</c:v>
                </c:pt>
                <c:pt idx="27">
                  <c:v>-9.7400000000000004E-4</c:v>
                </c:pt>
                <c:pt idx="28">
                  <c:v>-9.810000000000001E-4</c:v>
                </c:pt>
                <c:pt idx="29">
                  <c:v>-9.810000000000001E-4</c:v>
                </c:pt>
                <c:pt idx="30">
                  <c:v>-9.810000000000001E-4</c:v>
                </c:pt>
                <c:pt idx="31">
                  <c:v>-9.810000000000001E-4</c:v>
                </c:pt>
                <c:pt idx="32">
                  <c:v>-9.810000000000001E-4</c:v>
                </c:pt>
                <c:pt idx="33">
                  <c:v>-9.810000000000001E-4</c:v>
                </c:pt>
                <c:pt idx="34">
                  <c:v>-9.810000000000001E-4</c:v>
                </c:pt>
                <c:pt idx="35">
                  <c:v>-9.810000000000001E-4</c:v>
                </c:pt>
                <c:pt idx="36">
                  <c:v>-9.810000000000001E-4</c:v>
                </c:pt>
                <c:pt idx="37">
                  <c:v>-9.7400000000000004E-4</c:v>
                </c:pt>
                <c:pt idx="38">
                  <c:v>-9.7400000000000004E-4</c:v>
                </c:pt>
                <c:pt idx="39">
                  <c:v>-9.68E-4</c:v>
                </c:pt>
                <c:pt idx="40">
                  <c:v>-9.68E-4</c:v>
                </c:pt>
                <c:pt idx="41">
                  <c:v>-9.6100000000000005E-4</c:v>
                </c:pt>
                <c:pt idx="42">
                  <c:v>-9.5500000000000001E-4</c:v>
                </c:pt>
                <c:pt idx="43">
                  <c:v>-9.5500000000000001E-4</c:v>
                </c:pt>
                <c:pt idx="44">
                  <c:v>-9.4799999999999995E-4</c:v>
                </c:pt>
                <c:pt idx="45">
                  <c:v>-9.41E-4</c:v>
                </c:pt>
                <c:pt idx="46">
                  <c:v>-9.41E-4</c:v>
                </c:pt>
                <c:pt idx="47">
                  <c:v>-9.3499999999999996E-4</c:v>
                </c:pt>
                <c:pt idx="48">
                  <c:v>-9.3499999999999996E-4</c:v>
                </c:pt>
                <c:pt idx="49">
                  <c:v>-9.2800000000000001E-4</c:v>
                </c:pt>
                <c:pt idx="50">
                  <c:v>-9.2800000000000001E-4</c:v>
                </c:pt>
                <c:pt idx="51">
                  <c:v>-9.2800000000000001E-4</c:v>
                </c:pt>
                <c:pt idx="52">
                  <c:v>-9.2800000000000001E-4</c:v>
                </c:pt>
                <c:pt idx="53">
                  <c:v>-9.2199999999999997E-4</c:v>
                </c:pt>
                <c:pt idx="54">
                  <c:v>-9.2199999999999997E-4</c:v>
                </c:pt>
                <c:pt idx="55">
                  <c:v>-9.2199999999999997E-4</c:v>
                </c:pt>
                <c:pt idx="56">
                  <c:v>-9.2800000000000001E-4</c:v>
                </c:pt>
                <c:pt idx="57">
                  <c:v>-9.2800000000000001E-4</c:v>
                </c:pt>
                <c:pt idx="58">
                  <c:v>-9.2800000000000001E-4</c:v>
                </c:pt>
                <c:pt idx="59">
                  <c:v>-9.2800000000000001E-4</c:v>
                </c:pt>
                <c:pt idx="60">
                  <c:v>-9.2800000000000001E-4</c:v>
                </c:pt>
                <c:pt idx="61">
                  <c:v>-9.3499999999999996E-4</c:v>
                </c:pt>
                <c:pt idx="62">
                  <c:v>-9.3499999999999996E-4</c:v>
                </c:pt>
                <c:pt idx="63">
                  <c:v>-9.3499999999999996E-4</c:v>
                </c:pt>
                <c:pt idx="64">
                  <c:v>-9.3499999999999996E-4</c:v>
                </c:pt>
                <c:pt idx="65">
                  <c:v>-9.3499999999999996E-4</c:v>
                </c:pt>
                <c:pt idx="66">
                  <c:v>-9.41E-4</c:v>
                </c:pt>
                <c:pt idx="67">
                  <c:v>-9.41E-4</c:v>
                </c:pt>
                <c:pt idx="68">
                  <c:v>-9.41E-4</c:v>
                </c:pt>
                <c:pt idx="69">
                  <c:v>-9.41E-4</c:v>
                </c:pt>
                <c:pt idx="70">
                  <c:v>-9.41E-4</c:v>
                </c:pt>
                <c:pt idx="71">
                  <c:v>-9.41E-4</c:v>
                </c:pt>
                <c:pt idx="72">
                  <c:v>-9.41E-4</c:v>
                </c:pt>
                <c:pt idx="73">
                  <c:v>-9.3499999999999996E-4</c:v>
                </c:pt>
                <c:pt idx="74">
                  <c:v>-9.3499999999999996E-4</c:v>
                </c:pt>
                <c:pt idx="75">
                  <c:v>-9.3499999999999996E-4</c:v>
                </c:pt>
                <c:pt idx="76">
                  <c:v>-9.2800000000000001E-4</c:v>
                </c:pt>
                <c:pt idx="77">
                  <c:v>-9.2800000000000001E-4</c:v>
                </c:pt>
                <c:pt idx="78">
                  <c:v>-9.2199999999999997E-4</c:v>
                </c:pt>
                <c:pt idx="79">
                  <c:v>-9.2199999999999997E-4</c:v>
                </c:pt>
                <c:pt idx="80">
                  <c:v>-9.1500000000000001E-4</c:v>
                </c:pt>
                <c:pt idx="81">
                  <c:v>-9.1500000000000001E-4</c:v>
                </c:pt>
                <c:pt idx="82">
                  <c:v>-9.1500000000000001E-4</c:v>
                </c:pt>
                <c:pt idx="83">
                  <c:v>-9.0899999999999998E-4</c:v>
                </c:pt>
                <c:pt idx="84">
                  <c:v>-9.0899999999999998E-4</c:v>
                </c:pt>
                <c:pt idx="85">
                  <c:v>-9.0200000000000002E-4</c:v>
                </c:pt>
                <c:pt idx="86">
                  <c:v>-9.0200000000000002E-4</c:v>
                </c:pt>
                <c:pt idx="87">
                  <c:v>-8.9499999999999996E-4</c:v>
                </c:pt>
                <c:pt idx="88">
                  <c:v>-8.9499999999999996E-4</c:v>
                </c:pt>
                <c:pt idx="89">
                  <c:v>-8.9499999999999996E-4</c:v>
                </c:pt>
                <c:pt idx="90">
                  <c:v>-8.9499999999999996E-4</c:v>
                </c:pt>
                <c:pt idx="91">
                  <c:v>-8.9499999999999996E-4</c:v>
                </c:pt>
                <c:pt idx="92">
                  <c:v>-8.9499999999999996E-4</c:v>
                </c:pt>
                <c:pt idx="93">
                  <c:v>-8.9499999999999996E-4</c:v>
                </c:pt>
                <c:pt idx="94">
                  <c:v>-8.9499999999999996E-4</c:v>
                </c:pt>
                <c:pt idx="95">
                  <c:v>-8.9499999999999996E-4</c:v>
                </c:pt>
                <c:pt idx="96">
                  <c:v>-8.9499999999999996E-4</c:v>
                </c:pt>
                <c:pt idx="97">
                  <c:v>-8.9499999999999996E-4</c:v>
                </c:pt>
                <c:pt idx="98">
                  <c:v>-8.9499999999999996E-4</c:v>
                </c:pt>
                <c:pt idx="99">
                  <c:v>-8.9499999999999996E-4</c:v>
                </c:pt>
                <c:pt idx="100">
                  <c:v>-9.0200000000000002E-4</c:v>
                </c:pt>
                <c:pt idx="101">
                  <c:v>-9.0200000000000002E-4</c:v>
                </c:pt>
                <c:pt idx="102">
                  <c:v>-9.0200000000000002E-4</c:v>
                </c:pt>
                <c:pt idx="103">
                  <c:v>-9.0200000000000002E-4</c:v>
                </c:pt>
                <c:pt idx="104">
                  <c:v>-9.0200000000000002E-4</c:v>
                </c:pt>
                <c:pt idx="105">
                  <c:v>-9.0200000000000002E-4</c:v>
                </c:pt>
                <c:pt idx="106">
                  <c:v>-9.0899999999999998E-4</c:v>
                </c:pt>
                <c:pt idx="107">
                  <c:v>-9.0899999999999998E-4</c:v>
                </c:pt>
                <c:pt idx="108">
                  <c:v>-9.0899999999999998E-4</c:v>
                </c:pt>
                <c:pt idx="109">
                  <c:v>-9.0899999999999998E-4</c:v>
                </c:pt>
                <c:pt idx="110">
                  <c:v>-9.0899999999999998E-4</c:v>
                </c:pt>
                <c:pt idx="111">
                  <c:v>-9.0899999999999998E-4</c:v>
                </c:pt>
                <c:pt idx="112">
                  <c:v>-9.0899999999999998E-4</c:v>
                </c:pt>
                <c:pt idx="113">
                  <c:v>-9.0899999999999998E-4</c:v>
                </c:pt>
                <c:pt idx="114">
                  <c:v>-9.0899999999999998E-4</c:v>
                </c:pt>
                <c:pt idx="115">
                  <c:v>-9.0200000000000002E-4</c:v>
                </c:pt>
                <c:pt idx="116">
                  <c:v>-9.0200000000000002E-4</c:v>
                </c:pt>
                <c:pt idx="117">
                  <c:v>-9.0200000000000002E-4</c:v>
                </c:pt>
                <c:pt idx="118">
                  <c:v>-9.0200000000000002E-4</c:v>
                </c:pt>
                <c:pt idx="119">
                  <c:v>-9.0200000000000002E-4</c:v>
                </c:pt>
                <c:pt idx="120">
                  <c:v>-9.0200000000000002E-4</c:v>
                </c:pt>
                <c:pt idx="121">
                  <c:v>-8.9499999999999996E-4</c:v>
                </c:pt>
                <c:pt idx="122">
                  <c:v>-8.9499999999999996E-4</c:v>
                </c:pt>
                <c:pt idx="123">
                  <c:v>-8.9499999999999996E-4</c:v>
                </c:pt>
                <c:pt idx="124">
                  <c:v>-8.9499999999999996E-4</c:v>
                </c:pt>
                <c:pt idx="125">
                  <c:v>-8.9499999999999996E-4</c:v>
                </c:pt>
                <c:pt idx="126">
                  <c:v>-8.8900000000000003E-4</c:v>
                </c:pt>
                <c:pt idx="127">
                  <c:v>-8.8900000000000003E-4</c:v>
                </c:pt>
                <c:pt idx="128">
                  <c:v>-8.8900000000000003E-4</c:v>
                </c:pt>
                <c:pt idx="129">
                  <c:v>-8.8900000000000003E-4</c:v>
                </c:pt>
                <c:pt idx="130">
                  <c:v>-8.8900000000000003E-4</c:v>
                </c:pt>
                <c:pt idx="131">
                  <c:v>-8.8900000000000003E-4</c:v>
                </c:pt>
                <c:pt idx="132">
                  <c:v>-8.8900000000000003E-4</c:v>
                </c:pt>
                <c:pt idx="133">
                  <c:v>-8.8900000000000003E-4</c:v>
                </c:pt>
                <c:pt idx="134">
                  <c:v>-8.9499999999999996E-4</c:v>
                </c:pt>
                <c:pt idx="135">
                  <c:v>-8.9499999999999996E-4</c:v>
                </c:pt>
                <c:pt idx="136">
                  <c:v>-8.9499999999999996E-4</c:v>
                </c:pt>
                <c:pt idx="137">
                  <c:v>-8.9499999999999996E-4</c:v>
                </c:pt>
                <c:pt idx="138">
                  <c:v>-8.9499999999999996E-4</c:v>
                </c:pt>
                <c:pt idx="139">
                  <c:v>-8.9499999999999996E-4</c:v>
                </c:pt>
                <c:pt idx="140">
                  <c:v>-8.9499999999999996E-4</c:v>
                </c:pt>
                <c:pt idx="141">
                  <c:v>-8.9499999999999996E-4</c:v>
                </c:pt>
                <c:pt idx="142">
                  <c:v>-9.0200000000000002E-4</c:v>
                </c:pt>
                <c:pt idx="143">
                  <c:v>-9.0200000000000002E-4</c:v>
                </c:pt>
                <c:pt idx="144">
                  <c:v>-9.0200000000000002E-4</c:v>
                </c:pt>
                <c:pt idx="145">
                  <c:v>-9.0200000000000002E-4</c:v>
                </c:pt>
                <c:pt idx="146">
                  <c:v>-9.0200000000000002E-4</c:v>
                </c:pt>
                <c:pt idx="147">
                  <c:v>-9.0200000000000002E-4</c:v>
                </c:pt>
                <c:pt idx="148">
                  <c:v>-9.0200000000000002E-4</c:v>
                </c:pt>
                <c:pt idx="149">
                  <c:v>-9.0200000000000002E-4</c:v>
                </c:pt>
                <c:pt idx="150">
                  <c:v>-9.0200000000000002E-4</c:v>
                </c:pt>
                <c:pt idx="151">
                  <c:v>-9.0200000000000002E-4</c:v>
                </c:pt>
                <c:pt idx="152">
                  <c:v>-9.0200000000000002E-4</c:v>
                </c:pt>
                <c:pt idx="153">
                  <c:v>-9.0200000000000002E-4</c:v>
                </c:pt>
                <c:pt idx="154">
                  <c:v>-9.0200000000000002E-4</c:v>
                </c:pt>
                <c:pt idx="155">
                  <c:v>-9.0200000000000002E-4</c:v>
                </c:pt>
                <c:pt idx="156">
                  <c:v>-9.0200000000000002E-4</c:v>
                </c:pt>
                <c:pt idx="157">
                  <c:v>-9.0200000000000002E-4</c:v>
                </c:pt>
                <c:pt idx="158">
                  <c:v>-9.0200000000000002E-4</c:v>
                </c:pt>
                <c:pt idx="159">
                  <c:v>-9.0899999999999998E-4</c:v>
                </c:pt>
                <c:pt idx="160">
                  <c:v>-9.0899999999999998E-4</c:v>
                </c:pt>
                <c:pt idx="161">
                  <c:v>-9.0899999999999998E-4</c:v>
                </c:pt>
                <c:pt idx="162">
                  <c:v>-9.1500000000000001E-4</c:v>
                </c:pt>
                <c:pt idx="163">
                  <c:v>-9.1500000000000001E-4</c:v>
                </c:pt>
                <c:pt idx="164">
                  <c:v>-9.2199999999999997E-4</c:v>
                </c:pt>
                <c:pt idx="165">
                  <c:v>-9.2199999999999997E-4</c:v>
                </c:pt>
                <c:pt idx="166">
                  <c:v>-9.2800000000000001E-4</c:v>
                </c:pt>
                <c:pt idx="167">
                  <c:v>-9.2800000000000001E-4</c:v>
                </c:pt>
                <c:pt idx="168">
                  <c:v>-9.3499999999999996E-4</c:v>
                </c:pt>
                <c:pt idx="169">
                  <c:v>-9.41E-4</c:v>
                </c:pt>
                <c:pt idx="170">
                  <c:v>-9.41E-4</c:v>
                </c:pt>
                <c:pt idx="171">
                  <c:v>-9.4799999999999995E-4</c:v>
                </c:pt>
                <c:pt idx="172">
                  <c:v>-9.5500000000000001E-4</c:v>
                </c:pt>
                <c:pt idx="173">
                  <c:v>-9.5500000000000001E-4</c:v>
                </c:pt>
                <c:pt idx="174">
                  <c:v>-9.6100000000000005E-4</c:v>
                </c:pt>
                <c:pt idx="175">
                  <c:v>-9.6100000000000005E-4</c:v>
                </c:pt>
                <c:pt idx="176">
                  <c:v>-9.6100000000000005E-4</c:v>
                </c:pt>
                <c:pt idx="177">
                  <c:v>-9.68E-4</c:v>
                </c:pt>
                <c:pt idx="178">
                  <c:v>-9.68E-4</c:v>
                </c:pt>
                <c:pt idx="179">
                  <c:v>-9.68E-4</c:v>
                </c:pt>
                <c:pt idx="180">
                  <c:v>-9.68E-4</c:v>
                </c:pt>
                <c:pt idx="181">
                  <c:v>-9.68E-4</c:v>
                </c:pt>
                <c:pt idx="182">
                  <c:v>-9.68E-4</c:v>
                </c:pt>
                <c:pt idx="183">
                  <c:v>-9.68E-4</c:v>
                </c:pt>
                <c:pt idx="184">
                  <c:v>-9.68E-4</c:v>
                </c:pt>
                <c:pt idx="185">
                  <c:v>-9.6100000000000005E-4</c:v>
                </c:pt>
                <c:pt idx="186">
                  <c:v>-9.6100000000000005E-4</c:v>
                </c:pt>
                <c:pt idx="187">
                  <c:v>-9.5500000000000001E-4</c:v>
                </c:pt>
                <c:pt idx="188">
                  <c:v>-9.5500000000000001E-4</c:v>
                </c:pt>
                <c:pt idx="189">
                  <c:v>-9.4799999999999995E-4</c:v>
                </c:pt>
                <c:pt idx="190">
                  <c:v>-9.41E-4</c:v>
                </c:pt>
                <c:pt idx="191">
                  <c:v>-9.3499999999999996E-4</c:v>
                </c:pt>
                <c:pt idx="192">
                  <c:v>-9.3499999999999996E-4</c:v>
                </c:pt>
                <c:pt idx="193">
                  <c:v>-9.2800000000000001E-4</c:v>
                </c:pt>
                <c:pt idx="194">
                  <c:v>-9.2199999999999997E-4</c:v>
                </c:pt>
                <c:pt idx="195">
                  <c:v>-9.2199999999999997E-4</c:v>
                </c:pt>
                <c:pt idx="196">
                  <c:v>-9.1500000000000001E-4</c:v>
                </c:pt>
                <c:pt idx="197">
                  <c:v>-9.1500000000000001E-4</c:v>
                </c:pt>
                <c:pt idx="198">
                  <c:v>-9.0899999999999998E-4</c:v>
                </c:pt>
                <c:pt idx="199">
                  <c:v>-9.0899999999999998E-4</c:v>
                </c:pt>
                <c:pt idx="200">
                  <c:v>-9.0899999999999998E-4</c:v>
                </c:pt>
                <c:pt idx="201">
                  <c:v>-9.0899999999999998E-4</c:v>
                </c:pt>
                <c:pt idx="202">
                  <c:v>-9.0200000000000002E-4</c:v>
                </c:pt>
                <c:pt idx="203">
                  <c:v>-9.0899999999999998E-4</c:v>
                </c:pt>
                <c:pt idx="204">
                  <c:v>-9.0899999999999998E-4</c:v>
                </c:pt>
                <c:pt idx="205">
                  <c:v>-9.0899999999999998E-4</c:v>
                </c:pt>
                <c:pt idx="206">
                  <c:v>-9.0899999999999998E-4</c:v>
                </c:pt>
                <c:pt idx="207">
                  <c:v>-9.0899999999999998E-4</c:v>
                </c:pt>
                <c:pt idx="208">
                  <c:v>-9.1500000000000001E-4</c:v>
                </c:pt>
                <c:pt idx="209">
                  <c:v>-9.1500000000000001E-4</c:v>
                </c:pt>
                <c:pt idx="210">
                  <c:v>-9.2199999999999997E-4</c:v>
                </c:pt>
                <c:pt idx="211">
                  <c:v>-9.2199999999999997E-4</c:v>
                </c:pt>
                <c:pt idx="212">
                  <c:v>-9.2800000000000001E-4</c:v>
                </c:pt>
                <c:pt idx="213">
                  <c:v>-9.2800000000000001E-4</c:v>
                </c:pt>
                <c:pt idx="214">
                  <c:v>-9.2800000000000001E-4</c:v>
                </c:pt>
                <c:pt idx="215">
                  <c:v>-9.3499999999999996E-4</c:v>
                </c:pt>
                <c:pt idx="216">
                  <c:v>-9.3499999999999996E-4</c:v>
                </c:pt>
                <c:pt idx="217">
                  <c:v>-9.3499999999999996E-4</c:v>
                </c:pt>
                <c:pt idx="218">
                  <c:v>-9.3499999999999996E-4</c:v>
                </c:pt>
                <c:pt idx="219">
                  <c:v>-9.3499999999999996E-4</c:v>
                </c:pt>
                <c:pt idx="220">
                  <c:v>-9.3499999999999996E-4</c:v>
                </c:pt>
                <c:pt idx="221">
                  <c:v>-9.3499999999999996E-4</c:v>
                </c:pt>
                <c:pt idx="222">
                  <c:v>-9.3499999999999996E-4</c:v>
                </c:pt>
                <c:pt idx="223">
                  <c:v>-9.3499999999999996E-4</c:v>
                </c:pt>
                <c:pt idx="224">
                  <c:v>-9.2800000000000001E-4</c:v>
                </c:pt>
                <c:pt idx="225">
                  <c:v>-9.2800000000000001E-4</c:v>
                </c:pt>
                <c:pt idx="226">
                  <c:v>-9.2800000000000001E-4</c:v>
                </c:pt>
                <c:pt idx="227">
                  <c:v>-9.2199999999999997E-4</c:v>
                </c:pt>
                <c:pt idx="228">
                  <c:v>-9.2199999999999997E-4</c:v>
                </c:pt>
                <c:pt idx="229">
                  <c:v>-9.1500000000000001E-4</c:v>
                </c:pt>
                <c:pt idx="230">
                  <c:v>-9.1500000000000001E-4</c:v>
                </c:pt>
                <c:pt idx="231">
                  <c:v>-9.1500000000000001E-4</c:v>
                </c:pt>
                <c:pt idx="232">
                  <c:v>-9.1500000000000001E-4</c:v>
                </c:pt>
                <c:pt idx="233">
                  <c:v>-9.0899999999999998E-4</c:v>
                </c:pt>
                <c:pt idx="234">
                  <c:v>-9.0899999999999998E-4</c:v>
                </c:pt>
                <c:pt idx="235">
                  <c:v>-9.0899999999999998E-4</c:v>
                </c:pt>
                <c:pt idx="236">
                  <c:v>-9.1500000000000001E-4</c:v>
                </c:pt>
                <c:pt idx="237">
                  <c:v>-9.1500000000000001E-4</c:v>
                </c:pt>
                <c:pt idx="238">
                  <c:v>-9.1500000000000001E-4</c:v>
                </c:pt>
                <c:pt idx="239">
                  <c:v>-9.1500000000000001E-4</c:v>
                </c:pt>
                <c:pt idx="240">
                  <c:v>-9.2199999999999997E-4</c:v>
                </c:pt>
                <c:pt idx="241">
                  <c:v>-9.2800000000000001E-4</c:v>
                </c:pt>
                <c:pt idx="242">
                  <c:v>-9.2800000000000001E-4</c:v>
                </c:pt>
                <c:pt idx="243">
                  <c:v>-9.3499999999999996E-4</c:v>
                </c:pt>
                <c:pt idx="244">
                  <c:v>-9.41E-4</c:v>
                </c:pt>
                <c:pt idx="245">
                  <c:v>-9.4799999999999995E-4</c:v>
                </c:pt>
                <c:pt idx="246">
                  <c:v>-9.4799999999999995E-4</c:v>
                </c:pt>
                <c:pt idx="247">
                  <c:v>-9.5500000000000001E-4</c:v>
                </c:pt>
                <c:pt idx="248">
                  <c:v>-9.6100000000000005E-4</c:v>
                </c:pt>
                <c:pt idx="249">
                  <c:v>-9.68E-4</c:v>
                </c:pt>
                <c:pt idx="250">
                  <c:v>-9.68E-4</c:v>
                </c:pt>
                <c:pt idx="251">
                  <c:v>-9.7400000000000004E-4</c:v>
                </c:pt>
                <c:pt idx="252">
                  <c:v>-9.7400000000000004E-4</c:v>
                </c:pt>
                <c:pt idx="253">
                  <c:v>-9.810000000000001E-4</c:v>
                </c:pt>
                <c:pt idx="254">
                  <c:v>-9.810000000000001E-4</c:v>
                </c:pt>
                <c:pt idx="255">
                  <c:v>-9.810000000000001E-4</c:v>
                </c:pt>
                <c:pt idx="256">
                  <c:v>-9.810000000000001E-4</c:v>
                </c:pt>
                <c:pt idx="257">
                  <c:v>-9.810000000000001E-4</c:v>
                </c:pt>
                <c:pt idx="258">
                  <c:v>-9.7400000000000004E-4</c:v>
                </c:pt>
                <c:pt idx="259">
                  <c:v>-9.7400000000000004E-4</c:v>
                </c:pt>
                <c:pt idx="260">
                  <c:v>-9.68E-4</c:v>
                </c:pt>
                <c:pt idx="261">
                  <c:v>-9.6100000000000005E-4</c:v>
                </c:pt>
                <c:pt idx="262">
                  <c:v>-9.5500000000000001E-4</c:v>
                </c:pt>
                <c:pt idx="263">
                  <c:v>-9.4799999999999995E-4</c:v>
                </c:pt>
                <c:pt idx="264">
                  <c:v>-9.41E-4</c:v>
                </c:pt>
                <c:pt idx="265">
                  <c:v>-9.3499999999999996E-4</c:v>
                </c:pt>
                <c:pt idx="266">
                  <c:v>-9.2800000000000001E-4</c:v>
                </c:pt>
                <c:pt idx="267">
                  <c:v>-9.2199999999999997E-4</c:v>
                </c:pt>
                <c:pt idx="268">
                  <c:v>-9.0899999999999998E-4</c:v>
                </c:pt>
                <c:pt idx="269">
                  <c:v>-9.0200000000000002E-4</c:v>
                </c:pt>
                <c:pt idx="270">
                  <c:v>-8.9499999999999996E-4</c:v>
                </c:pt>
                <c:pt idx="271">
                  <c:v>-8.8900000000000003E-4</c:v>
                </c:pt>
                <c:pt idx="272">
                  <c:v>-8.8199999999999997E-4</c:v>
                </c:pt>
                <c:pt idx="273">
                  <c:v>-8.7600000000000004E-4</c:v>
                </c:pt>
                <c:pt idx="274">
                  <c:v>-8.7600000000000004E-4</c:v>
                </c:pt>
                <c:pt idx="275">
                  <c:v>-8.6899999999999998E-4</c:v>
                </c:pt>
                <c:pt idx="276">
                  <c:v>-8.6899999999999998E-4</c:v>
                </c:pt>
                <c:pt idx="277">
                  <c:v>-8.6200000000000003E-4</c:v>
                </c:pt>
                <c:pt idx="278">
                  <c:v>-8.6200000000000003E-4</c:v>
                </c:pt>
                <c:pt idx="279">
                  <c:v>-8.6200000000000003E-4</c:v>
                </c:pt>
                <c:pt idx="280">
                  <c:v>-8.6200000000000003E-4</c:v>
                </c:pt>
                <c:pt idx="281">
                  <c:v>-8.6200000000000003E-4</c:v>
                </c:pt>
                <c:pt idx="282">
                  <c:v>-8.6200000000000003E-4</c:v>
                </c:pt>
                <c:pt idx="283">
                  <c:v>-8.6899999999999998E-4</c:v>
                </c:pt>
                <c:pt idx="284">
                  <c:v>-8.6899999999999998E-4</c:v>
                </c:pt>
                <c:pt idx="285">
                  <c:v>-8.7600000000000004E-4</c:v>
                </c:pt>
                <c:pt idx="286">
                  <c:v>-8.8199999999999997E-4</c:v>
                </c:pt>
                <c:pt idx="287">
                  <c:v>-8.8199999999999997E-4</c:v>
                </c:pt>
                <c:pt idx="288">
                  <c:v>-8.8900000000000003E-4</c:v>
                </c:pt>
                <c:pt idx="289">
                  <c:v>-8.9499999999999996E-4</c:v>
                </c:pt>
                <c:pt idx="290">
                  <c:v>-8.9499999999999996E-4</c:v>
                </c:pt>
                <c:pt idx="291">
                  <c:v>-9.0200000000000002E-4</c:v>
                </c:pt>
                <c:pt idx="292">
                  <c:v>-9.0899999999999998E-4</c:v>
                </c:pt>
                <c:pt idx="293">
                  <c:v>-9.0899999999999998E-4</c:v>
                </c:pt>
                <c:pt idx="294">
                  <c:v>-9.1500000000000001E-4</c:v>
                </c:pt>
                <c:pt idx="295">
                  <c:v>-9.1500000000000001E-4</c:v>
                </c:pt>
                <c:pt idx="296">
                  <c:v>-9.2199999999999997E-4</c:v>
                </c:pt>
                <c:pt idx="297">
                  <c:v>-9.2199999999999997E-4</c:v>
                </c:pt>
                <c:pt idx="298">
                  <c:v>-9.2800000000000001E-4</c:v>
                </c:pt>
                <c:pt idx="299">
                  <c:v>-9.2800000000000001E-4</c:v>
                </c:pt>
                <c:pt idx="300">
                  <c:v>-9.2800000000000001E-4</c:v>
                </c:pt>
                <c:pt idx="301">
                  <c:v>-9.2800000000000001E-4</c:v>
                </c:pt>
                <c:pt idx="302">
                  <c:v>-9.2800000000000001E-4</c:v>
                </c:pt>
                <c:pt idx="303">
                  <c:v>-9.2800000000000001E-4</c:v>
                </c:pt>
                <c:pt idx="304">
                  <c:v>-9.2800000000000001E-4</c:v>
                </c:pt>
                <c:pt idx="305">
                  <c:v>-9.2800000000000001E-4</c:v>
                </c:pt>
                <c:pt idx="306">
                  <c:v>-9.2199999999999997E-4</c:v>
                </c:pt>
                <c:pt idx="307">
                  <c:v>-9.2199999999999997E-4</c:v>
                </c:pt>
                <c:pt idx="308">
                  <c:v>-9.2199999999999997E-4</c:v>
                </c:pt>
                <c:pt idx="309">
                  <c:v>-9.1500000000000001E-4</c:v>
                </c:pt>
                <c:pt idx="310">
                  <c:v>-9.1500000000000001E-4</c:v>
                </c:pt>
                <c:pt idx="311">
                  <c:v>-9.0899999999999998E-4</c:v>
                </c:pt>
                <c:pt idx="312">
                  <c:v>-9.0899999999999998E-4</c:v>
                </c:pt>
                <c:pt idx="313">
                  <c:v>-9.0200000000000002E-4</c:v>
                </c:pt>
                <c:pt idx="314">
                  <c:v>-9.0200000000000002E-4</c:v>
                </c:pt>
                <c:pt idx="315">
                  <c:v>-8.9499999999999996E-4</c:v>
                </c:pt>
                <c:pt idx="316">
                  <c:v>-8.8900000000000003E-4</c:v>
                </c:pt>
                <c:pt idx="317">
                  <c:v>-8.8900000000000003E-4</c:v>
                </c:pt>
                <c:pt idx="318">
                  <c:v>-8.8199999999999997E-4</c:v>
                </c:pt>
                <c:pt idx="319">
                  <c:v>-8.8199999999999997E-4</c:v>
                </c:pt>
                <c:pt idx="320">
                  <c:v>-8.7600000000000004E-4</c:v>
                </c:pt>
                <c:pt idx="321">
                  <c:v>-8.7600000000000004E-4</c:v>
                </c:pt>
                <c:pt idx="322">
                  <c:v>-8.7600000000000004E-4</c:v>
                </c:pt>
                <c:pt idx="323">
                  <c:v>-8.6899999999999998E-4</c:v>
                </c:pt>
                <c:pt idx="324">
                  <c:v>-8.6899999999999998E-4</c:v>
                </c:pt>
                <c:pt idx="325">
                  <c:v>-8.6899999999999998E-4</c:v>
                </c:pt>
                <c:pt idx="326">
                  <c:v>-8.6200000000000003E-4</c:v>
                </c:pt>
                <c:pt idx="327">
                  <c:v>-8.6200000000000003E-4</c:v>
                </c:pt>
                <c:pt idx="328">
                  <c:v>-8.6200000000000003E-4</c:v>
                </c:pt>
                <c:pt idx="329">
                  <c:v>-8.6200000000000003E-4</c:v>
                </c:pt>
                <c:pt idx="330">
                  <c:v>-8.6200000000000003E-4</c:v>
                </c:pt>
                <c:pt idx="331">
                  <c:v>-8.6899999999999998E-4</c:v>
                </c:pt>
                <c:pt idx="332">
                  <c:v>-8.6899999999999998E-4</c:v>
                </c:pt>
                <c:pt idx="333">
                  <c:v>-8.6899999999999998E-4</c:v>
                </c:pt>
                <c:pt idx="334">
                  <c:v>-8.6899999999999998E-4</c:v>
                </c:pt>
                <c:pt idx="335">
                  <c:v>-8.7600000000000004E-4</c:v>
                </c:pt>
                <c:pt idx="336">
                  <c:v>-8.7600000000000004E-4</c:v>
                </c:pt>
                <c:pt idx="337">
                  <c:v>-8.8199999999999997E-4</c:v>
                </c:pt>
                <c:pt idx="338">
                  <c:v>-8.8199999999999997E-4</c:v>
                </c:pt>
                <c:pt idx="339">
                  <c:v>-8.8900000000000003E-4</c:v>
                </c:pt>
                <c:pt idx="340">
                  <c:v>-8.9499999999999996E-4</c:v>
                </c:pt>
                <c:pt idx="341">
                  <c:v>-8.9499999999999996E-4</c:v>
                </c:pt>
                <c:pt idx="342">
                  <c:v>-9.0200000000000002E-4</c:v>
                </c:pt>
                <c:pt idx="343">
                  <c:v>-9.0200000000000002E-4</c:v>
                </c:pt>
                <c:pt idx="344">
                  <c:v>-9.0899999999999998E-4</c:v>
                </c:pt>
                <c:pt idx="345">
                  <c:v>-9.0899999999999998E-4</c:v>
                </c:pt>
                <c:pt idx="346">
                  <c:v>-9.1500000000000001E-4</c:v>
                </c:pt>
                <c:pt idx="347">
                  <c:v>-9.1500000000000001E-4</c:v>
                </c:pt>
                <c:pt idx="348">
                  <c:v>-9.2199999999999997E-4</c:v>
                </c:pt>
                <c:pt idx="349">
                  <c:v>-9.2199999999999997E-4</c:v>
                </c:pt>
                <c:pt idx="350">
                  <c:v>-9.2199999999999997E-4</c:v>
                </c:pt>
                <c:pt idx="351">
                  <c:v>-9.2199999999999997E-4</c:v>
                </c:pt>
                <c:pt idx="352">
                  <c:v>-9.2199999999999997E-4</c:v>
                </c:pt>
                <c:pt idx="353">
                  <c:v>-9.2199999999999997E-4</c:v>
                </c:pt>
                <c:pt idx="354">
                  <c:v>-9.2199999999999997E-4</c:v>
                </c:pt>
                <c:pt idx="355">
                  <c:v>-9.1500000000000001E-4</c:v>
                </c:pt>
                <c:pt idx="356">
                  <c:v>-9.1500000000000001E-4</c:v>
                </c:pt>
                <c:pt idx="357">
                  <c:v>-9.1500000000000001E-4</c:v>
                </c:pt>
                <c:pt idx="358">
                  <c:v>-9.0899999999999998E-4</c:v>
                </c:pt>
                <c:pt idx="359">
                  <c:v>-9.0200000000000002E-4</c:v>
                </c:pt>
                <c:pt idx="360">
                  <c:v>-9.0200000000000002E-4</c:v>
                </c:pt>
                <c:pt idx="361">
                  <c:v>-8.9499999999999996E-4</c:v>
                </c:pt>
                <c:pt idx="362">
                  <c:v>-8.9499999999999996E-4</c:v>
                </c:pt>
                <c:pt idx="363">
                  <c:v>-8.8900000000000003E-4</c:v>
                </c:pt>
                <c:pt idx="364">
                  <c:v>-8.8900000000000003E-4</c:v>
                </c:pt>
                <c:pt idx="365">
                  <c:v>-8.8199999999999997E-4</c:v>
                </c:pt>
                <c:pt idx="366">
                  <c:v>-8.7600000000000004E-4</c:v>
                </c:pt>
                <c:pt idx="367">
                  <c:v>-8.7600000000000004E-4</c:v>
                </c:pt>
                <c:pt idx="368">
                  <c:v>-8.7600000000000004E-4</c:v>
                </c:pt>
                <c:pt idx="369">
                  <c:v>-8.6899999999999998E-4</c:v>
                </c:pt>
                <c:pt idx="370">
                  <c:v>-8.6899999999999998E-4</c:v>
                </c:pt>
                <c:pt idx="371">
                  <c:v>-8.6899999999999998E-4</c:v>
                </c:pt>
                <c:pt idx="372">
                  <c:v>-8.6899999999999998E-4</c:v>
                </c:pt>
                <c:pt idx="373">
                  <c:v>-8.6899999999999998E-4</c:v>
                </c:pt>
                <c:pt idx="374">
                  <c:v>-8.6899999999999998E-4</c:v>
                </c:pt>
                <c:pt idx="375">
                  <c:v>-8.7600000000000004E-4</c:v>
                </c:pt>
                <c:pt idx="376">
                  <c:v>-8.7600000000000004E-4</c:v>
                </c:pt>
                <c:pt idx="377">
                  <c:v>-8.8199999999999997E-4</c:v>
                </c:pt>
                <c:pt idx="378">
                  <c:v>-8.8199999999999997E-4</c:v>
                </c:pt>
                <c:pt idx="379">
                  <c:v>-8.8900000000000003E-4</c:v>
                </c:pt>
                <c:pt idx="380">
                  <c:v>-8.9499999999999996E-4</c:v>
                </c:pt>
                <c:pt idx="381">
                  <c:v>-9.0200000000000002E-4</c:v>
                </c:pt>
                <c:pt idx="382">
                  <c:v>-9.0200000000000002E-4</c:v>
                </c:pt>
                <c:pt idx="383">
                  <c:v>-9.0899999999999998E-4</c:v>
                </c:pt>
                <c:pt idx="384">
                  <c:v>-9.1500000000000001E-4</c:v>
                </c:pt>
                <c:pt idx="385">
                  <c:v>-9.2199999999999997E-4</c:v>
                </c:pt>
                <c:pt idx="386">
                  <c:v>-9.2199999999999997E-4</c:v>
                </c:pt>
                <c:pt idx="387">
                  <c:v>-9.2800000000000001E-4</c:v>
                </c:pt>
                <c:pt idx="388">
                  <c:v>-9.3499999999999996E-4</c:v>
                </c:pt>
                <c:pt idx="389">
                  <c:v>-9.3499999999999996E-4</c:v>
                </c:pt>
                <c:pt idx="390">
                  <c:v>-9.3499999999999996E-4</c:v>
                </c:pt>
                <c:pt idx="391">
                  <c:v>-9.41E-4</c:v>
                </c:pt>
                <c:pt idx="392">
                  <c:v>-9.41E-4</c:v>
                </c:pt>
                <c:pt idx="393">
                  <c:v>-9.41E-4</c:v>
                </c:pt>
                <c:pt idx="394">
                  <c:v>-9.41E-4</c:v>
                </c:pt>
                <c:pt idx="395">
                  <c:v>-9.41E-4</c:v>
                </c:pt>
                <c:pt idx="396">
                  <c:v>-9.41E-4</c:v>
                </c:pt>
                <c:pt idx="397">
                  <c:v>-9.41E-4</c:v>
                </c:pt>
                <c:pt idx="398">
                  <c:v>-9.3499999999999996E-4</c:v>
                </c:pt>
                <c:pt idx="399">
                  <c:v>-9.3499999999999996E-4</c:v>
                </c:pt>
                <c:pt idx="400">
                  <c:v>-9.2800000000000001E-4</c:v>
                </c:pt>
                <c:pt idx="401">
                  <c:v>-9.2800000000000001E-4</c:v>
                </c:pt>
                <c:pt idx="402">
                  <c:v>-9.2199999999999997E-4</c:v>
                </c:pt>
                <c:pt idx="403">
                  <c:v>-9.2199999999999997E-4</c:v>
                </c:pt>
                <c:pt idx="404">
                  <c:v>-9.1500000000000001E-4</c:v>
                </c:pt>
                <c:pt idx="405">
                  <c:v>-9.1500000000000001E-4</c:v>
                </c:pt>
                <c:pt idx="406">
                  <c:v>-9.0899999999999998E-4</c:v>
                </c:pt>
                <c:pt idx="407">
                  <c:v>-9.0899999999999998E-4</c:v>
                </c:pt>
                <c:pt idx="408">
                  <c:v>-9.0899999999999998E-4</c:v>
                </c:pt>
                <c:pt idx="409">
                  <c:v>-9.0200000000000002E-4</c:v>
                </c:pt>
                <c:pt idx="410">
                  <c:v>-9.0200000000000002E-4</c:v>
                </c:pt>
                <c:pt idx="411">
                  <c:v>-9.0200000000000002E-4</c:v>
                </c:pt>
                <c:pt idx="412">
                  <c:v>-9.0200000000000002E-4</c:v>
                </c:pt>
                <c:pt idx="413">
                  <c:v>-8.9499999999999996E-4</c:v>
                </c:pt>
                <c:pt idx="414">
                  <c:v>-8.9499999999999996E-4</c:v>
                </c:pt>
                <c:pt idx="415">
                  <c:v>-8.9499999999999996E-4</c:v>
                </c:pt>
                <c:pt idx="416">
                  <c:v>-8.9499999999999996E-4</c:v>
                </c:pt>
                <c:pt idx="417">
                  <c:v>-8.9499999999999996E-4</c:v>
                </c:pt>
                <c:pt idx="418">
                  <c:v>-8.9499999999999996E-4</c:v>
                </c:pt>
                <c:pt idx="419">
                  <c:v>-9.0200000000000002E-4</c:v>
                </c:pt>
                <c:pt idx="420">
                  <c:v>-9.0200000000000002E-4</c:v>
                </c:pt>
                <c:pt idx="421">
                  <c:v>-9.0200000000000002E-4</c:v>
                </c:pt>
                <c:pt idx="422">
                  <c:v>-9.0200000000000002E-4</c:v>
                </c:pt>
                <c:pt idx="423">
                  <c:v>-9.0200000000000002E-4</c:v>
                </c:pt>
                <c:pt idx="424">
                  <c:v>-9.0200000000000002E-4</c:v>
                </c:pt>
                <c:pt idx="425">
                  <c:v>-9.0200000000000002E-4</c:v>
                </c:pt>
                <c:pt idx="426">
                  <c:v>-9.0200000000000002E-4</c:v>
                </c:pt>
                <c:pt idx="427">
                  <c:v>-9.0200000000000002E-4</c:v>
                </c:pt>
                <c:pt idx="428">
                  <c:v>-9.0200000000000002E-4</c:v>
                </c:pt>
                <c:pt idx="429">
                  <c:v>-8.9499999999999996E-4</c:v>
                </c:pt>
                <c:pt idx="430">
                  <c:v>-8.9499999999999996E-4</c:v>
                </c:pt>
                <c:pt idx="431">
                  <c:v>-8.9499999999999996E-4</c:v>
                </c:pt>
                <c:pt idx="432">
                  <c:v>-8.9499999999999996E-4</c:v>
                </c:pt>
                <c:pt idx="433">
                  <c:v>-8.9499999999999996E-4</c:v>
                </c:pt>
                <c:pt idx="434">
                  <c:v>-8.9499999999999996E-4</c:v>
                </c:pt>
                <c:pt idx="435">
                  <c:v>-8.8900000000000003E-4</c:v>
                </c:pt>
                <c:pt idx="436">
                  <c:v>-8.8900000000000003E-4</c:v>
                </c:pt>
                <c:pt idx="437">
                  <c:v>-8.8900000000000003E-4</c:v>
                </c:pt>
                <c:pt idx="438">
                  <c:v>-8.8900000000000003E-4</c:v>
                </c:pt>
                <c:pt idx="439">
                  <c:v>-8.8900000000000003E-4</c:v>
                </c:pt>
                <c:pt idx="440">
                  <c:v>-8.8900000000000003E-4</c:v>
                </c:pt>
                <c:pt idx="441">
                  <c:v>-8.8900000000000003E-4</c:v>
                </c:pt>
                <c:pt idx="442">
                  <c:v>-8.8900000000000003E-4</c:v>
                </c:pt>
                <c:pt idx="443">
                  <c:v>-8.8900000000000003E-4</c:v>
                </c:pt>
                <c:pt idx="444">
                  <c:v>-8.8900000000000003E-4</c:v>
                </c:pt>
                <c:pt idx="445">
                  <c:v>-8.8900000000000003E-4</c:v>
                </c:pt>
                <c:pt idx="446">
                  <c:v>-8.9499999999999996E-4</c:v>
                </c:pt>
                <c:pt idx="447">
                  <c:v>-8.9499999999999996E-4</c:v>
                </c:pt>
                <c:pt idx="448">
                  <c:v>-9.0200000000000002E-4</c:v>
                </c:pt>
                <c:pt idx="449">
                  <c:v>-9.0200000000000002E-4</c:v>
                </c:pt>
                <c:pt idx="450">
                  <c:v>-9.0899999999999998E-4</c:v>
                </c:pt>
                <c:pt idx="451">
                  <c:v>-9.0899999999999998E-4</c:v>
                </c:pt>
                <c:pt idx="452">
                  <c:v>-9.1500000000000001E-4</c:v>
                </c:pt>
                <c:pt idx="453">
                  <c:v>-9.1500000000000001E-4</c:v>
                </c:pt>
                <c:pt idx="454">
                  <c:v>-9.2199999999999997E-4</c:v>
                </c:pt>
                <c:pt idx="455">
                  <c:v>-9.2199999999999997E-4</c:v>
                </c:pt>
                <c:pt idx="456">
                  <c:v>-9.2800000000000001E-4</c:v>
                </c:pt>
                <c:pt idx="457">
                  <c:v>-9.2800000000000001E-4</c:v>
                </c:pt>
                <c:pt idx="458">
                  <c:v>-9.2800000000000001E-4</c:v>
                </c:pt>
                <c:pt idx="459">
                  <c:v>-9.3499999999999996E-4</c:v>
                </c:pt>
                <c:pt idx="460">
                  <c:v>-9.3499999999999996E-4</c:v>
                </c:pt>
                <c:pt idx="461">
                  <c:v>-9.3499999999999996E-4</c:v>
                </c:pt>
                <c:pt idx="462">
                  <c:v>-9.3499999999999996E-4</c:v>
                </c:pt>
                <c:pt idx="463">
                  <c:v>-9.3499999999999996E-4</c:v>
                </c:pt>
                <c:pt idx="464">
                  <c:v>-9.3499999999999996E-4</c:v>
                </c:pt>
                <c:pt idx="465">
                  <c:v>-9.3499999999999996E-4</c:v>
                </c:pt>
                <c:pt idx="466">
                  <c:v>-9.2800000000000001E-4</c:v>
                </c:pt>
                <c:pt idx="467">
                  <c:v>-9.2800000000000001E-4</c:v>
                </c:pt>
                <c:pt idx="468">
                  <c:v>-9.2800000000000001E-4</c:v>
                </c:pt>
                <c:pt idx="469">
                  <c:v>-9.2199999999999997E-4</c:v>
                </c:pt>
                <c:pt idx="470">
                  <c:v>-9.2199999999999997E-4</c:v>
                </c:pt>
                <c:pt idx="471">
                  <c:v>-9.1500000000000001E-4</c:v>
                </c:pt>
                <c:pt idx="472">
                  <c:v>-9.1500000000000001E-4</c:v>
                </c:pt>
                <c:pt idx="473">
                  <c:v>-9.1500000000000001E-4</c:v>
                </c:pt>
                <c:pt idx="474">
                  <c:v>-9.0899999999999998E-4</c:v>
                </c:pt>
                <c:pt idx="475">
                  <c:v>-9.0899999999999998E-4</c:v>
                </c:pt>
                <c:pt idx="476">
                  <c:v>-9.0899999999999998E-4</c:v>
                </c:pt>
                <c:pt idx="477">
                  <c:v>-9.0899999999999998E-4</c:v>
                </c:pt>
                <c:pt idx="478">
                  <c:v>-9.0899999999999998E-4</c:v>
                </c:pt>
                <c:pt idx="479">
                  <c:v>-9.0200000000000002E-4</c:v>
                </c:pt>
                <c:pt idx="480">
                  <c:v>-9.0200000000000002E-4</c:v>
                </c:pt>
                <c:pt idx="481">
                  <c:v>-9.0200000000000002E-4</c:v>
                </c:pt>
                <c:pt idx="482">
                  <c:v>-9.0899999999999998E-4</c:v>
                </c:pt>
                <c:pt idx="483">
                  <c:v>-9.0899999999999998E-4</c:v>
                </c:pt>
                <c:pt idx="484">
                  <c:v>-9.0899999999999998E-4</c:v>
                </c:pt>
                <c:pt idx="485">
                  <c:v>-9.0899999999999998E-4</c:v>
                </c:pt>
                <c:pt idx="486">
                  <c:v>-9.1500000000000001E-4</c:v>
                </c:pt>
                <c:pt idx="487">
                  <c:v>-9.1500000000000001E-4</c:v>
                </c:pt>
                <c:pt idx="488">
                  <c:v>-9.1500000000000001E-4</c:v>
                </c:pt>
                <c:pt idx="489">
                  <c:v>-9.2199999999999997E-4</c:v>
                </c:pt>
                <c:pt idx="490">
                  <c:v>-9.2199999999999997E-4</c:v>
                </c:pt>
                <c:pt idx="491">
                  <c:v>-9.2199999999999997E-4</c:v>
                </c:pt>
                <c:pt idx="492">
                  <c:v>-9.2199999999999997E-4</c:v>
                </c:pt>
                <c:pt idx="493">
                  <c:v>-9.2199999999999997E-4</c:v>
                </c:pt>
                <c:pt idx="494">
                  <c:v>-9.2800000000000001E-4</c:v>
                </c:pt>
                <c:pt idx="495">
                  <c:v>-9.2800000000000001E-4</c:v>
                </c:pt>
                <c:pt idx="496">
                  <c:v>-9.2199999999999997E-4</c:v>
                </c:pt>
                <c:pt idx="497">
                  <c:v>-9.2199999999999997E-4</c:v>
                </c:pt>
                <c:pt idx="498">
                  <c:v>-9.2199999999999997E-4</c:v>
                </c:pt>
                <c:pt idx="499">
                  <c:v>-9.2199999999999997E-4</c:v>
                </c:pt>
                <c:pt idx="500">
                  <c:v>-9.1500000000000001E-4</c:v>
                </c:pt>
                <c:pt idx="501">
                  <c:v>-9.1500000000000001E-4</c:v>
                </c:pt>
                <c:pt idx="502">
                  <c:v>-9.0899999999999998E-4</c:v>
                </c:pt>
                <c:pt idx="503">
                  <c:v>-9.0899999999999998E-4</c:v>
                </c:pt>
                <c:pt idx="504">
                  <c:v>-9.0200000000000002E-4</c:v>
                </c:pt>
                <c:pt idx="505">
                  <c:v>-9.0200000000000002E-4</c:v>
                </c:pt>
                <c:pt idx="506">
                  <c:v>-8.9499999999999996E-4</c:v>
                </c:pt>
                <c:pt idx="507">
                  <c:v>-8.9499999999999996E-4</c:v>
                </c:pt>
                <c:pt idx="508">
                  <c:v>-8.8900000000000003E-4</c:v>
                </c:pt>
                <c:pt idx="509">
                  <c:v>-8.8199999999999997E-4</c:v>
                </c:pt>
                <c:pt idx="510">
                  <c:v>-8.8199999999999997E-4</c:v>
                </c:pt>
                <c:pt idx="511">
                  <c:v>-8.8199999999999997E-4</c:v>
                </c:pt>
                <c:pt idx="512">
                  <c:v>-8.7600000000000004E-4</c:v>
                </c:pt>
                <c:pt idx="513">
                  <c:v>-8.7600000000000004E-4</c:v>
                </c:pt>
                <c:pt idx="514">
                  <c:v>-8.7600000000000004E-4</c:v>
                </c:pt>
                <c:pt idx="515">
                  <c:v>-8.7600000000000004E-4</c:v>
                </c:pt>
                <c:pt idx="516">
                  <c:v>-8.7600000000000004E-4</c:v>
                </c:pt>
                <c:pt idx="517">
                  <c:v>-8.7600000000000004E-4</c:v>
                </c:pt>
                <c:pt idx="518">
                  <c:v>-8.7600000000000004E-4</c:v>
                </c:pt>
                <c:pt idx="519">
                  <c:v>-8.7600000000000004E-4</c:v>
                </c:pt>
                <c:pt idx="520">
                  <c:v>-8.7600000000000004E-4</c:v>
                </c:pt>
                <c:pt idx="521">
                  <c:v>-8.7600000000000004E-4</c:v>
                </c:pt>
                <c:pt idx="522">
                  <c:v>-8.8199999999999997E-4</c:v>
                </c:pt>
                <c:pt idx="523">
                  <c:v>-8.8199999999999997E-4</c:v>
                </c:pt>
                <c:pt idx="524">
                  <c:v>-8.8199999999999997E-4</c:v>
                </c:pt>
                <c:pt idx="525">
                  <c:v>-8.8199999999999997E-4</c:v>
                </c:pt>
                <c:pt idx="526">
                  <c:v>-8.8900000000000003E-4</c:v>
                </c:pt>
                <c:pt idx="527">
                  <c:v>-8.8900000000000003E-4</c:v>
                </c:pt>
                <c:pt idx="528">
                  <c:v>-8.8900000000000003E-4</c:v>
                </c:pt>
                <c:pt idx="529">
                  <c:v>-8.8900000000000003E-4</c:v>
                </c:pt>
                <c:pt idx="530">
                  <c:v>-8.9499999999999996E-4</c:v>
                </c:pt>
                <c:pt idx="531">
                  <c:v>-8.9499999999999996E-4</c:v>
                </c:pt>
                <c:pt idx="532">
                  <c:v>-8.9499999999999996E-4</c:v>
                </c:pt>
                <c:pt idx="533">
                  <c:v>-8.9499999999999996E-4</c:v>
                </c:pt>
                <c:pt idx="534">
                  <c:v>-8.8900000000000003E-4</c:v>
                </c:pt>
                <c:pt idx="535">
                  <c:v>-8.8900000000000003E-4</c:v>
                </c:pt>
                <c:pt idx="536">
                  <c:v>-8.8900000000000003E-4</c:v>
                </c:pt>
                <c:pt idx="537">
                  <c:v>-8.8900000000000003E-4</c:v>
                </c:pt>
                <c:pt idx="538">
                  <c:v>-8.8900000000000003E-4</c:v>
                </c:pt>
                <c:pt idx="539">
                  <c:v>-8.8199999999999997E-4</c:v>
                </c:pt>
                <c:pt idx="540">
                  <c:v>-8.8199999999999997E-4</c:v>
                </c:pt>
                <c:pt idx="541">
                  <c:v>-8.8199999999999997E-4</c:v>
                </c:pt>
                <c:pt idx="542">
                  <c:v>-8.7600000000000004E-4</c:v>
                </c:pt>
                <c:pt idx="543">
                  <c:v>-8.7600000000000004E-4</c:v>
                </c:pt>
                <c:pt idx="544">
                  <c:v>-8.7600000000000004E-4</c:v>
                </c:pt>
                <c:pt idx="545">
                  <c:v>-8.7600000000000004E-4</c:v>
                </c:pt>
                <c:pt idx="546">
                  <c:v>-8.7600000000000004E-4</c:v>
                </c:pt>
                <c:pt idx="547">
                  <c:v>-8.7600000000000004E-4</c:v>
                </c:pt>
                <c:pt idx="548">
                  <c:v>-8.7600000000000004E-4</c:v>
                </c:pt>
                <c:pt idx="549">
                  <c:v>-8.7600000000000004E-4</c:v>
                </c:pt>
                <c:pt idx="550">
                  <c:v>-8.7600000000000004E-4</c:v>
                </c:pt>
                <c:pt idx="551">
                  <c:v>-8.8199999999999997E-4</c:v>
                </c:pt>
                <c:pt idx="552">
                  <c:v>-8.8199999999999997E-4</c:v>
                </c:pt>
                <c:pt idx="553">
                  <c:v>-8.8900000000000003E-4</c:v>
                </c:pt>
                <c:pt idx="554">
                  <c:v>-8.8900000000000003E-4</c:v>
                </c:pt>
                <c:pt idx="555">
                  <c:v>-8.9499999999999996E-4</c:v>
                </c:pt>
                <c:pt idx="556">
                  <c:v>-9.0200000000000002E-4</c:v>
                </c:pt>
                <c:pt idx="557">
                  <c:v>-9.0200000000000002E-4</c:v>
                </c:pt>
                <c:pt idx="558">
                  <c:v>-9.0899999999999998E-4</c:v>
                </c:pt>
                <c:pt idx="559">
                  <c:v>-9.0899999999999998E-4</c:v>
                </c:pt>
                <c:pt idx="560">
                  <c:v>-9.1500000000000001E-4</c:v>
                </c:pt>
                <c:pt idx="561">
                  <c:v>-9.1500000000000001E-4</c:v>
                </c:pt>
                <c:pt idx="562">
                  <c:v>-9.2199999999999997E-4</c:v>
                </c:pt>
                <c:pt idx="563">
                  <c:v>-9.2199999999999997E-4</c:v>
                </c:pt>
                <c:pt idx="564">
                  <c:v>-9.2199999999999997E-4</c:v>
                </c:pt>
                <c:pt idx="565">
                  <c:v>-9.2800000000000001E-4</c:v>
                </c:pt>
                <c:pt idx="566">
                  <c:v>-9.2800000000000001E-4</c:v>
                </c:pt>
                <c:pt idx="567">
                  <c:v>-9.2199999999999997E-4</c:v>
                </c:pt>
                <c:pt idx="568">
                  <c:v>-9.2199999999999997E-4</c:v>
                </c:pt>
                <c:pt idx="569">
                  <c:v>-9.2199999999999997E-4</c:v>
                </c:pt>
                <c:pt idx="570">
                  <c:v>-9.1500000000000001E-4</c:v>
                </c:pt>
                <c:pt idx="571">
                  <c:v>-9.1500000000000001E-4</c:v>
                </c:pt>
                <c:pt idx="572">
                  <c:v>-9.0899999999999998E-4</c:v>
                </c:pt>
                <c:pt idx="573">
                  <c:v>-9.0200000000000002E-4</c:v>
                </c:pt>
                <c:pt idx="574">
                  <c:v>-9.0200000000000002E-4</c:v>
                </c:pt>
                <c:pt idx="575">
                  <c:v>-8.9499999999999996E-4</c:v>
                </c:pt>
                <c:pt idx="576">
                  <c:v>-8.8900000000000003E-4</c:v>
                </c:pt>
                <c:pt idx="577">
                  <c:v>-8.8199999999999997E-4</c:v>
                </c:pt>
                <c:pt idx="578">
                  <c:v>-8.7600000000000004E-4</c:v>
                </c:pt>
                <c:pt idx="579">
                  <c:v>-8.7600000000000004E-4</c:v>
                </c:pt>
                <c:pt idx="580">
                  <c:v>-8.6899999999999998E-4</c:v>
                </c:pt>
                <c:pt idx="581">
                  <c:v>-8.6200000000000003E-4</c:v>
                </c:pt>
                <c:pt idx="582">
                  <c:v>-8.6200000000000003E-4</c:v>
                </c:pt>
                <c:pt idx="583">
                  <c:v>-8.5599999999999999E-4</c:v>
                </c:pt>
                <c:pt idx="584">
                  <c:v>-8.5599999999999999E-4</c:v>
                </c:pt>
                <c:pt idx="585">
                  <c:v>-8.5599999999999999E-4</c:v>
                </c:pt>
                <c:pt idx="586">
                  <c:v>-8.5599999999999999E-4</c:v>
                </c:pt>
                <c:pt idx="587">
                  <c:v>-8.5599999999999999E-4</c:v>
                </c:pt>
                <c:pt idx="588">
                  <c:v>-8.5599999999999999E-4</c:v>
                </c:pt>
                <c:pt idx="589">
                  <c:v>-8.5599999999999999E-4</c:v>
                </c:pt>
                <c:pt idx="590">
                  <c:v>-8.6200000000000003E-4</c:v>
                </c:pt>
                <c:pt idx="591">
                  <c:v>-8.6200000000000003E-4</c:v>
                </c:pt>
                <c:pt idx="592">
                  <c:v>-8.6899999999999998E-4</c:v>
                </c:pt>
                <c:pt idx="593">
                  <c:v>-8.7600000000000004E-4</c:v>
                </c:pt>
                <c:pt idx="594">
                  <c:v>-8.7600000000000004E-4</c:v>
                </c:pt>
                <c:pt idx="595">
                  <c:v>-8.8199999999999997E-4</c:v>
                </c:pt>
                <c:pt idx="596">
                  <c:v>-8.8900000000000003E-4</c:v>
                </c:pt>
                <c:pt idx="597">
                  <c:v>-8.9499999999999996E-4</c:v>
                </c:pt>
                <c:pt idx="598">
                  <c:v>-9.0200000000000002E-4</c:v>
                </c:pt>
                <c:pt idx="599">
                  <c:v>-9.0200000000000002E-4</c:v>
                </c:pt>
                <c:pt idx="600">
                  <c:v>-9.0899999999999998E-4</c:v>
                </c:pt>
                <c:pt idx="601">
                  <c:v>-9.1500000000000001E-4</c:v>
                </c:pt>
                <c:pt idx="602">
                  <c:v>-9.1500000000000001E-4</c:v>
                </c:pt>
                <c:pt idx="603">
                  <c:v>-9.2199999999999997E-4</c:v>
                </c:pt>
                <c:pt idx="604">
                  <c:v>-9.2199999999999997E-4</c:v>
                </c:pt>
                <c:pt idx="605">
                  <c:v>-9.2199999999999997E-4</c:v>
                </c:pt>
                <c:pt idx="606">
                  <c:v>-9.2199999999999997E-4</c:v>
                </c:pt>
                <c:pt idx="607">
                  <c:v>-9.2199999999999997E-4</c:v>
                </c:pt>
                <c:pt idx="608">
                  <c:v>-9.2199999999999997E-4</c:v>
                </c:pt>
                <c:pt idx="609">
                  <c:v>-9.2199999999999997E-4</c:v>
                </c:pt>
                <c:pt idx="610">
                  <c:v>-9.2199999999999997E-4</c:v>
                </c:pt>
                <c:pt idx="611">
                  <c:v>-9.2199999999999997E-4</c:v>
                </c:pt>
                <c:pt idx="612">
                  <c:v>-9.2199999999999997E-4</c:v>
                </c:pt>
                <c:pt idx="613">
                  <c:v>-9.1500000000000001E-4</c:v>
                </c:pt>
                <c:pt idx="614">
                  <c:v>-9.1500000000000001E-4</c:v>
                </c:pt>
                <c:pt idx="615">
                  <c:v>-9.0899999999999998E-4</c:v>
                </c:pt>
                <c:pt idx="616">
                  <c:v>-9.0899999999999998E-4</c:v>
                </c:pt>
                <c:pt idx="617">
                  <c:v>-9.0899999999999998E-4</c:v>
                </c:pt>
                <c:pt idx="618">
                  <c:v>-9.0899999999999998E-4</c:v>
                </c:pt>
                <c:pt idx="619">
                  <c:v>-9.0200000000000002E-4</c:v>
                </c:pt>
                <c:pt idx="620">
                  <c:v>-9.0200000000000002E-4</c:v>
                </c:pt>
                <c:pt idx="621">
                  <c:v>-9.0200000000000002E-4</c:v>
                </c:pt>
                <c:pt idx="622">
                  <c:v>-9.0899999999999998E-4</c:v>
                </c:pt>
                <c:pt idx="623">
                  <c:v>-9.0899999999999998E-4</c:v>
                </c:pt>
                <c:pt idx="624">
                  <c:v>-9.0899999999999998E-4</c:v>
                </c:pt>
                <c:pt idx="625">
                  <c:v>-9.0899999999999998E-4</c:v>
                </c:pt>
                <c:pt idx="626">
                  <c:v>-9.1500000000000001E-4</c:v>
                </c:pt>
                <c:pt idx="627">
                  <c:v>-9.2199999999999997E-4</c:v>
                </c:pt>
                <c:pt idx="628">
                  <c:v>-9.2199999999999997E-4</c:v>
                </c:pt>
                <c:pt idx="629">
                  <c:v>-9.2800000000000001E-4</c:v>
                </c:pt>
                <c:pt idx="630">
                  <c:v>-9.3499999999999996E-4</c:v>
                </c:pt>
                <c:pt idx="631">
                  <c:v>-9.41E-4</c:v>
                </c:pt>
                <c:pt idx="632">
                  <c:v>-9.41E-4</c:v>
                </c:pt>
                <c:pt idx="633">
                  <c:v>-9.4799999999999995E-4</c:v>
                </c:pt>
                <c:pt idx="634">
                  <c:v>-9.5500000000000001E-4</c:v>
                </c:pt>
                <c:pt idx="635">
                  <c:v>-9.6100000000000005E-4</c:v>
                </c:pt>
                <c:pt idx="636">
                  <c:v>-9.68E-4</c:v>
                </c:pt>
                <c:pt idx="637">
                  <c:v>-9.68E-4</c:v>
                </c:pt>
                <c:pt idx="638">
                  <c:v>-9.7400000000000004E-4</c:v>
                </c:pt>
                <c:pt idx="639">
                  <c:v>-9.7400000000000004E-4</c:v>
                </c:pt>
                <c:pt idx="640">
                  <c:v>-9.810000000000001E-4</c:v>
                </c:pt>
                <c:pt idx="641">
                  <c:v>-9.810000000000001E-4</c:v>
                </c:pt>
                <c:pt idx="642">
                  <c:v>-9.810000000000001E-4</c:v>
                </c:pt>
                <c:pt idx="643">
                  <c:v>-9.810000000000001E-4</c:v>
                </c:pt>
                <c:pt idx="644">
                  <c:v>-9.810000000000001E-4</c:v>
                </c:pt>
                <c:pt idx="645">
                  <c:v>-9.810000000000001E-4</c:v>
                </c:pt>
                <c:pt idx="646">
                  <c:v>-9.810000000000001E-4</c:v>
                </c:pt>
                <c:pt idx="647">
                  <c:v>-9.810000000000001E-4</c:v>
                </c:pt>
                <c:pt idx="648">
                  <c:v>-9.810000000000001E-4</c:v>
                </c:pt>
                <c:pt idx="649">
                  <c:v>-9.7400000000000004E-4</c:v>
                </c:pt>
                <c:pt idx="650">
                  <c:v>-9.7400000000000004E-4</c:v>
                </c:pt>
                <c:pt idx="651">
                  <c:v>-9.68E-4</c:v>
                </c:pt>
                <c:pt idx="652">
                  <c:v>-9.68E-4</c:v>
                </c:pt>
                <c:pt idx="653">
                  <c:v>-9.6100000000000005E-4</c:v>
                </c:pt>
                <c:pt idx="654">
                  <c:v>-9.6100000000000005E-4</c:v>
                </c:pt>
                <c:pt idx="655">
                  <c:v>-9.6100000000000005E-4</c:v>
                </c:pt>
                <c:pt idx="656">
                  <c:v>-9.5500000000000001E-4</c:v>
                </c:pt>
                <c:pt idx="657">
                  <c:v>-9.5500000000000001E-4</c:v>
                </c:pt>
                <c:pt idx="658">
                  <c:v>-9.5500000000000001E-4</c:v>
                </c:pt>
                <c:pt idx="659">
                  <c:v>-9.4799999999999995E-4</c:v>
                </c:pt>
                <c:pt idx="660">
                  <c:v>-9.4799999999999995E-4</c:v>
                </c:pt>
                <c:pt idx="661">
                  <c:v>-9.4799999999999995E-4</c:v>
                </c:pt>
                <c:pt idx="662">
                  <c:v>-9.4799999999999995E-4</c:v>
                </c:pt>
                <c:pt idx="663">
                  <c:v>-9.4799999999999995E-4</c:v>
                </c:pt>
                <c:pt idx="664">
                  <c:v>-9.4799999999999995E-4</c:v>
                </c:pt>
                <c:pt idx="665">
                  <c:v>-9.4799999999999995E-4</c:v>
                </c:pt>
                <c:pt idx="666">
                  <c:v>-9.5500000000000001E-4</c:v>
                </c:pt>
                <c:pt idx="667">
                  <c:v>-9.5500000000000001E-4</c:v>
                </c:pt>
                <c:pt idx="668">
                  <c:v>-9.5500000000000001E-4</c:v>
                </c:pt>
                <c:pt idx="669">
                  <c:v>-9.5500000000000001E-4</c:v>
                </c:pt>
                <c:pt idx="670">
                  <c:v>-9.6100000000000005E-4</c:v>
                </c:pt>
                <c:pt idx="671">
                  <c:v>-9.6100000000000005E-4</c:v>
                </c:pt>
                <c:pt idx="672">
                  <c:v>-9.6100000000000005E-4</c:v>
                </c:pt>
                <c:pt idx="673">
                  <c:v>-9.6100000000000005E-4</c:v>
                </c:pt>
                <c:pt idx="674">
                  <c:v>-9.6100000000000005E-4</c:v>
                </c:pt>
                <c:pt idx="675">
                  <c:v>-9.6100000000000005E-4</c:v>
                </c:pt>
                <c:pt idx="676">
                  <c:v>-9.6100000000000005E-4</c:v>
                </c:pt>
                <c:pt idx="677">
                  <c:v>-9.6100000000000005E-4</c:v>
                </c:pt>
                <c:pt idx="678">
                  <c:v>-9.6100000000000005E-4</c:v>
                </c:pt>
                <c:pt idx="679">
                  <c:v>-9.6100000000000005E-4</c:v>
                </c:pt>
                <c:pt idx="680">
                  <c:v>-9.6100000000000005E-4</c:v>
                </c:pt>
                <c:pt idx="681">
                  <c:v>-9.5500000000000001E-4</c:v>
                </c:pt>
                <c:pt idx="682">
                  <c:v>-9.5500000000000001E-4</c:v>
                </c:pt>
                <c:pt idx="683">
                  <c:v>-9.5500000000000001E-4</c:v>
                </c:pt>
                <c:pt idx="684">
                  <c:v>-9.4799999999999995E-4</c:v>
                </c:pt>
                <c:pt idx="685">
                  <c:v>-9.41E-4</c:v>
                </c:pt>
                <c:pt idx="686">
                  <c:v>-9.41E-4</c:v>
                </c:pt>
                <c:pt idx="687">
                  <c:v>-9.3499999999999996E-4</c:v>
                </c:pt>
                <c:pt idx="688">
                  <c:v>-9.3499999999999996E-4</c:v>
                </c:pt>
                <c:pt idx="689">
                  <c:v>-9.2800000000000001E-4</c:v>
                </c:pt>
                <c:pt idx="690">
                  <c:v>-9.2199999999999997E-4</c:v>
                </c:pt>
                <c:pt idx="691">
                  <c:v>-9.2199999999999997E-4</c:v>
                </c:pt>
                <c:pt idx="692">
                  <c:v>-9.1500000000000001E-4</c:v>
                </c:pt>
                <c:pt idx="693">
                  <c:v>-9.0899999999999998E-4</c:v>
                </c:pt>
                <c:pt idx="694">
                  <c:v>-9.0899999999999998E-4</c:v>
                </c:pt>
                <c:pt idx="695">
                  <c:v>-9.0200000000000002E-4</c:v>
                </c:pt>
                <c:pt idx="696">
                  <c:v>-9.0200000000000002E-4</c:v>
                </c:pt>
                <c:pt idx="697">
                  <c:v>-8.9499999999999996E-4</c:v>
                </c:pt>
                <c:pt idx="698">
                  <c:v>-8.9499999999999996E-4</c:v>
                </c:pt>
                <c:pt idx="699">
                  <c:v>-8.8900000000000003E-4</c:v>
                </c:pt>
                <c:pt idx="700">
                  <c:v>-8.8900000000000003E-4</c:v>
                </c:pt>
                <c:pt idx="701">
                  <c:v>-8.8199999999999997E-4</c:v>
                </c:pt>
                <c:pt idx="702">
                  <c:v>-8.8199999999999997E-4</c:v>
                </c:pt>
                <c:pt idx="703">
                  <c:v>-8.8199999999999997E-4</c:v>
                </c:pt>
                <c:pt idx="704">
                  <c:v>-8.8199999999999997E-4</c:v>
                </c:pt>
                <c:pt idx="705">
                  <c:v>-8.7600000000000004E-4</c:v>
                </c:pt>
                <c:pt idx="706">
                  <c:v>-8.7600000000000004E-4</c:v>
                </c:pt>
                <c:pt idx="707">
                  <c:v>-8.7600000000000004E-4</c:v>
                </c:pt>
                <c:pt idx="708">
                  <c:v>-8.7600000000000004E-4</c:v>
                </c:pt>
                <c:pt idx="709">
                  <c:v>-8.7600000000000004E-4</c:v>
                </c:pt>
                <c:pt idx="710">
                  <c:v>-8.7600000000000004E-4</c:v>
                </c:pt>
                <c:pt idx="711">
                  <c:v>-8.7600000000000004E-4</c:v>
                </c:pt>
                <c:pt idx="712">
                  <c:v>-8.8199999999999997E-4</c:v>
                </c:pt>
                <c:pt idx="713">
                  <c:v>-8.8199999999999997E-4</c:v>
                </c:pt>
                <c:pt idx="714">
                  <c:v>-8.8199999999999997E-4</c:v>
                </c:pt>
                <c:pt idx="715">
                  <c:v>-8.8199999999999997E-4</c:v>
                </c:pt>
                <c:pt idx="716">
                  <c:v>-8.8900000000000003E-4</c:v>
                </c:pt>
                <c:pt idx="717">
                  <c:v>-8.8900000000000003E-4</c:v>
                </c:pt>
                <c:pt idx="718">
                  <c:v>-8.9499999999999996E-4</c:v>
                </c:pt>
                <c:pt idx="719">
                  <c:v>-8.9499999999999996E-4</c:v>
                </c:pt>
                <c:pt idx="720">
                  <c:v>-9.0200000000000002E-4</c:v>
                </c:pt>
                <c:pt idx="721">
                  <c:v>-9.0899999999999998E-4</c:v>
                </c:pt>
                <c:pt idx="722">
                  <c:v>-9.0899999999999998E-4</c:v>
                </c:pt>
                <c:pt idx="723">
                  <c:v>-9.1500000000000001E-4</c:v>
                </c:pt>
                <c:pt idx="724">
                  <c:v>-9.2199999999999997E-4</c:v>
                </c:pt>
                <c:pt idx="725">
                  <c:v>-9.2199999999999997E-4</c:v>
                </c:pt>
                <c:pt idx="726">
                  <c:v>-9.2800000000000001E-4</c:v>
                </c:pt>
                <c:pt idx="727">
                  <c:v>-9.3499999999999996E-4</c:v>
                </c:pt>
                <c:pt idx="728">
                  <c:v>-9.41E-4</c:v>
                </c:pt>
                <c:pt idx="729">
                  <c:v>-9.41E-4</c:v>
                </c:pt>
                <c:pt idx="730">
                  <c:v>-9.4799999999999995E-4</c:v>
                </c:pt>
                <c:pt idx="731">
                  <c:v>-9.4799999999999995E-4</c:v>
                </c:pt>
                <c:pt idx="732">
                  <c:v>-9.5500000000000001E-4</c:v>
                </c:pt>
                <c:pt idx="733">
                  <c:v>-9.5500000000000001E-4</c:v>
                </c:pt>
                <c:pt idx="734">
                  <c:v>-9.6100000000000005E-4</c:v>
                </c:pt>
                <c:pt idx="735">
                  <c:v>-9.6100000000000005E-4</c:v>
                </c:pt>
                <c:pt idx="736">
                  <c:v>-9.6100000000000005E-4</c:v>
                </c:pt>
                <c:pt idx="737">
                  <c:v>-9.6100000000000005E-4</c:v>
                </c:pt>
                <c:pt idx="738">
                  <c:v>-9.6100000000000005E-4</c:v>
                </c:pt>
                <c:pt idx="739">
                  <c:v>-9.6100000000000005E-4</c:v>
                </c:pt>
                <c:pt idx="740">
                  <c:v>-9.6100000000000005E-4</c:v>
                </c:pt>
                <c:pt idx="741">
                  <c:v>-9.6100000000000005E-4</c:v>
                </c:pt>
                <c:pt idx="742">
                  <c:v>-9.5500000000000001E-4</c:v>
                </c:pt>
                <c:pt idx="743">
                  <c:v>-9.5500000000000001E-4</c:v>
                </c:pt>
                <c:pt idx="744">
                  <c:v>-9.4799999999999995E-4</c:v>
                </c:pt>
                <c:pt idx="745">
                  <c:v>-9.41E-4</c:v>
                </c:pt>
                <c:pt idx="746">
                  <c:v>-9.41E-4</c:v>
                </c:pt>
                <c:pt idx="747">
                  <c:v>-9.3499999999999996E-4</c:v>
                </c:pt>
                <c:pt idx="748">
                  <c:v>-9.2800000000000001E-4</c:v>
                </c:pt>
                <c:pt idx="749">
                  <c:v>-9.2199999999999997E-4</c:v>
                </c:pt>
                <c:pt idx="750">
                  <c:v>-9.1500000000000001E-4</c:v>
                </c:pt>
                <c:pt idx="751">
                  <c:v>-9.0899999999999998E-4</c:v>
                </c:pt>
                <c:pt idx="752">
                  <c:v>-9.0200000000000002E-4</c:v>
                </c:pt>
                <c:pt idx="753">
                  <c:v>-9.0200000000000002E-4</c:v>
                </c:pt>
                <c:pt idx="754">
                  <c:v>-8.9499999999999996E-4</c:v>
                </c:pt>
                <c:pt idx="755">
                  <c:v>-8.8900000000000003E-4</c:v>
                </c:pt>
                <c:pt idx="756">
                  <c:v>-8.8199999999999997E-4</c:v>
                </c:pt>
                <c:pt idx="757">
                  <c:v>-8.7600000000000004E-4</c:v>
                </c:pt>
                <c:pt idx="758">
                  <c:v>-8.7600000000000004E-4</c:v>
                </c:pt>
                <c:pt idx="759">
                  <c:v>-8.6899999999999998E-4</c:v>
                </c:pt>
                <c:pt idx="760">
                  <c:v>-8.6899999999999998E-4</c:v>
                </c:pt>
                <c:pt idx="761">
                  <c:v>-8.6200000000000003E-4</c:v>
                </c:pt>
                <c:pt idx="762">
                  <c:v>-8.6200000000000003E-4</c:v>
                </c:pt>
                <c:pt idx="763">
                  <c:v>-8.6200000000000003E-4</c:v>
                </c:pt>
                <c:pt idx="764">
                  <c:v>-8.6200000000000003E-4</c:v>
                </c:pt>
                <c:pt idx="765">
                  <c:v>-8.6200000000000003E-4</c:v>
                </c:pt>
                <c:pt idx="766">
                  <c:v>-8.6200000000000003E-4</c:v>
                </c:pt>
                <c:pt idx="767">
                  <c:v>-8.6200000000000003E-4</c:v>
                </c:pt>
                <c:pt idx="768">
                  <c:v>-8.6899999999999998E-4</c:v>
                </c:pt>
                <c:pt idx="769">
                  <c:v>-8.6899999999999998E-4</c:v>
                </c:pt>
                <c:pt idx="770">
                  <c:v>-8.6899999999999998E-4</c:v>
                </c:pt>
                <c:pt idx="771">
                  <c:v>-8.7600000000000004E-4</c:v>
                </c:pt>
                <c:pt idx="772">
                  <c:v>-8.7600000000000004E-4</c:v>
                </c:pt>
                <c:pt idx="773">
                  <c:v>-8.8199999999999997E-4</c:v>
                </c:pt>
                <c:pt idx="774">
                  <c:v>-8.8199999999999997E-4</c:v>
                </c:pt>
                <c:pt idx="775">
                  <c:v>-8.8900000000000003E-4</c:v>
                </c:pt>
                <c:pt idx="776">
                  <c:v>-8.9499999999999996E-4</c:v>
                </c:pt>
                <c:pt idx="777">
                  <c:v>-8.9499999999999996E-4</c:v>
                </c:pt>
                <c:pt idx="778">
                  <c:v>-9.0200000000000002E-4</c:v>
                </c:pt>
                <c:pt idx="779">
                  <c:v>-9.0200000000000002E-4</c:v>
                </c:pt>
                <c:pt idx="780">
                  <c:v>-9.0899999999999998E-4</c:v>
                </c:pt>
                <c:pt idx="781">
                  <c:v>-9.0899999999999998E-4</c:v>
                </c:pt>
                <c:pt idx="782">
                  <c:v>-9.1500000000000001E-4</c:v>
                </c:pt>
                <c:pt idx="783">
                  <c:v>-9.1500000000000001E-4</c:v>
                </c:pt>
                <c:pt idx="784">
                  <c:v>-9.1500000000000001E-4</c:v>
                </c:pt>
                <c:pt idx="785">
                  <c:v>-9.2199999999999997E-4</c:v>
                </c:pt>
                <c:pt idx="786">
                  <c:v>-9.2199999999999997E-4</c:v>
                </c:pt>
                <c:pt idx="787">
                  <c:v>-9.2199999999999997E-4</c:v>
                </c:pt>
                <c:pt idx="788">
                  <c:v>-9.2199999999999997E-4</c:v>
                </c:pt>
                <c:pt idx="789">
                  <c:v>-9.2199999999999997E-4</c:v>
                </c:pt>
                <c:pt idx="790">
                  <c:v>-9.2199999999999997E-4</c:v>
                </c:pt>
                <c:pt idx="791">
                  <c:v>-9.2199999999999997E-4</c:v>
                </c:pt>
                <c:pt idx="792">
                  <c:v>-9.2199999999999997E-4</c:v>
                </c:pt>
                <c:pt idx="793">
                  <c:v>-9.2199999999999997E-4</c:v>
                </c:pt>
                <c:pt idx="794">
                  <c:v>-9.2199999999999997E-4</c:v>
                </c:pt>
                <c:pt idx="795">
                  <c:v>-9.2199999999999997E-4</c:v>
                </c:pt>
                <c:pt idx="796">
                  <c:v>-9.2199999999999997E-4</c:v>
                </c:pt>
                <c:pt idx="797">
                  <c:v>-9.2199999999999997E-4</c:v>
                </c:pt>
                <c:pt idx="798">
                  <c:v>-9.2199999999999997E-4</c:v>
                </c:pt>
                <c:pt idx="799">
                  <c:v>-9.1500000000000001E-4</c:v>
                </c:pt>
                <c:pt idx="800">
                  <c:v>-9.1500000000000001E-4</c:v>
                </c:pt>
                <c:pt idx="801">
                  <c:v>-9.1500000000000001E-4</c:v>
                </c:pt>
                <c:pt idx="802">
                  <c:v>-9.1500000000000001E-4</c:v>
                </c:pt>
                <c:pt idx="803">
                  <c:v>-9.2199999999999997E-4</c:v>
                </c:pt>
                <c:pt idx="804">
                  <c:v>-9.2199999999999997E-4</c:v>
                </c:pt>
                <c:pt idx="805">
                  <c:v>-9.2199999999999997E-4</c:v>
                </c:pt>
                <c:pt idx="806">
                  <c:v>-9.2199999999999997E-4</c:v>
                </c:pt>
                <c:pt idx="807">
                  <c:v>-9.2199999999999997E-4</c:v>
                </c:pt>
                <c:pt idx="808">
                  <c:v>-9.2800000000000001E-4</c:v>
                </c:pt>
                <c:pt idx="809">
                  <c:v>-9.2800000000000001E-4</c:v>
                </c:pt>
                <c:pt idx="810">
                  <c:v>-9.2800000000000001E-4</c:v>
                </c:pt>
                <c:pt idx="811">
                  <c:v>-9.3499999999999996E-4</c:v>
                </c:pt>
                <c:pt idx="812">
                  <c:v>-9.3499999999999996E-4</c:v>
                </c:pt>
                <c:pt idx="813">
                  <c:v>-9.41E-4</c:v>
                </c:pt>
                <c:pt idx="814">
                  <c:v>-9.41E-4</c:v>
                </c:pt>
                <c:pt idx="815">
                  <c:v>-9.41E-4</c:v>
                </c:pt>
                <c:pt idx="816">
                  <c:v>-9.4799999999999995E-4</c:v>
                </c:pt>
                <c:pt idx="817">
                  <c:v>-9.4799999999999995E-4</c:v>
                </c:pt>
                <c:pt idx="818">
                  <c:v>-9.5500000000000001E-4</c:v>
                </c:pt>
                <c:pt idx="819">
                  <c:v>-9.5500000000000001E-4</c:v>
                </c:pt>
                <c:pt idx="820">
                  <c:v>-9.5500000000000001E-4</c:v>
                </c:pt>
                <c:pt idx="821">
                  <c:v>-9.5500000000000001E-4</c:v>
                </c:pt>
                <c:pt idx="822">
                  <c:v>-9.5500000000000001E-4</c:v>
                </c:pt>
                <c:pt idx="823">
                  <c:v>-9.5500000000000001E-4</c:v>
                </c:pt>
                <c:pt idx="824">
                  <c:v>-9.5500000000000001E-4</c:v>
                </c:pt>
                <c:pt idx="825">
                  <c:v>-9.5500000000000001E-4</c:v>
                </c:pt>
                <c:pt idx="826">
                  <c:v>-9.4799999999999995E-4</c:v>
                </c:pt>
                <c:pt idx="827">
                  <c:v>-9.4799999999999995E-4</c:v>
                </c:pt>
                <c:pt idx="828">
                  <c:v>-9.4799999999999995E-4</c:v>
                </c:pt>
                <c:pt idx="829">
                  <c:v>-9.41E-4</c:v>
                </c:pt>
                <c:pt idx="830">
                  <c:v>-9.3499999999999996E-4</c:v>
                </c:pt>
                <c:pt idx="831">
                  <c:v>-9.3499999999999996E-4</c:v>
                </c:pt>
                <c:pt idx="832">
                  <c:v>-9.2800000000000001E-4</c:v>
                </c:pt>
                <c:pt idx="833">
                  <c:v>-9.2199999999999997E-4</c:v>
                </c:pt>
                <c:pt idx="834">
                  <c:v>-9.1500000000000001E-4</c:v>
                </c:pt>
                <c:pt idx="835">
                  <c:v>-9.0899999999999998E-4</c:v>
                </c:pt>
                <c:pt idx="836">
                  <c:v>-9.0899999999999998E-4</c:v>
                </c:pt>
                <c:pt idx="837">
                  <c:v>-9.0200000000000002E-4</c:v>
                </c:pt>
                <c:pt idx="838">
                  <c:v>-8.9499999999999996E-4</c:v>
                </c:pt>
                <c:pt idx="839">
                  <c:v>-8.9499999999999996E-4</c:v>
                </c:pt>
                <c:pt idx="840">
                  <c:v>-8.8900000000000003E-4</c:v>
                </c:pt>
                <c:pt idx="841">
                  <c:v>-8.8900000000000003E-4</c:v>
                </c:pt>
                <c:pt idx="842">
                  <c:v>-8.8900000000000003E-4</c:v>
                </c:pt>
                <c:pt idx="843">
                  <c:v>-8.8900000000000003E-4</c:v>
                </c:pt>
                <c:pt idx="844">
                  <c:v>-8.8900000000000003E-4</c:v>
                </c:pt>
                <c:pt idx="845">
                  <c:v>-8.8900000000000003E-4</c:v>
                </c:pt>
                <c:pt idx="846">
                  <c:v>-8.8900000000000003E-4</c:v>
                </c:pt>
                <c:pt idx="847">
                  <c:v>-8.9499999999999996E-4</c:v>
                </c:pt>
                <c:pt idx="848">
                  <c:v>-8.9499999999999996E-4</c:v>
                </c:pt>
                <c:pt idx="849">
                  <c:v>-9.0200000000000002E-4</c:v>
                </c:pt>
                <c:pt idx="850">
                  <c:v>-9.0899999999999998E-4</c:v>
                </c:pt>
                <c:pt idx="851">
                  <c:v>-9.1500000000000001E-4</c:v>
                </c:pt>
                <c:pt idx="852">
                  <c:v>-9.2199999999999997E-4</c:v>
                </c:pt>
                <c:pt idx="853">
                  <c:v>-9.2800000000000001E-4</c:v>
                </c:pt>
                <c:pt idx="854">
                  <c:v>-9.3499999999999996E-4</c:v>
                </c:pt>
                <c:pt idx="855">
                  <c:v>-9.41E-4</c:v>
                </c:pt>
                <c:pt idx="856">
                  <c:v>-9.4799999999999995E-4</c:v>
                </c:pt>
                <c:pt idx="857">
                  <c:v>-9.5500000000000001E-4</c:v>
                </c:pt>
                <c:pt idx="858">
                  <c:v>-9.6100000000000005E-4</c:v>
                </c:pt>
                <c:pt idx="859">
                  <c:v>-9.68E-4</c:v>
                </c:pt>
                <c:pt idx="860">
                  <c:v>-9.7400000000000004E-4</c:v>
                </c:pt>
                <c:pt idx="861">
                  <c:v>-9.810000000000001E-4</c:v>
                </c:pt>
                <c:pt idx="862">
                  <c:v>-9.810000000000001E-4</c:v>
                </c:pt>
                <c:pt idx="863">
                  <c:v>-9.8799999999999995E-4</c:v>
                </c:pt>
                <c:pt idx="864">
                  <c:v>-9.8799999999999995E-4</c:v>
                </c:pt>
                <c:pt idx="865">
                  <c:v>-9.8799999999999995E-4</c:v>
                </c:pt>
                <c:pt idx="866">
                  <c:v>-9.8799999999999995E-4</c:v>
                </c:pt>
                <c:pt idx="867">
                  <c:v>-9.8799999999999995E-4</c:v>
                </c:pt>
                <c:pt idx="868">
                  <c:v>-9.810000000000001E-4</c:v>
                </c:pt>
                <c:pt idx="869">
                  <c:v>-9.810000000000001E-4</c:v>
                </c:pt>
                <c:pt idx="870">
                  <c:v>-9.7400000000000004E-4</c:v>
                </c:pt>
                <c:pt idx="871">
                  <c:v>-9.68E-4</c:v>
                </c:pt>
                <c:pt idx="872">
                  <c:v>-9.6100000000000005E-4</c:v>
                </c:pt>
                <c:pt idx="873">
                  <c:v>-9.5500000000000001E-4</c:v>
                </c:pt>
                <c:pt idx="874">
                  <c:v>-9.4799999999999995E-4</c:v>
                </c:pt>
                <c:pt idx="875">
                  <c:v>-9.41E-4</c:v>
                </c:pt>
                <c:pt idx="876">
                  <c:v>-9.3499999999999996E-4</c:v>
                </c:pt>
                <c:pt idx="877">
                  <c:v>-9.2800000000000001E-4</c:v>
                </c:pt>
                <c:pt idx="878">
                  <c:v>-9.2199999999999997E-4</c:v>
                </c:pt>
                <c:pt idx="879">
                  <c:v>-9.1500000000000001E-4</c:v>
                </c:pt>
                <c:pt idx="880">
                  <c:v>-9.0899999999999998E-4</c:v>
                </c:pt>
                <c:pt idx="881">
                  <c:v>-9.0200000000000002E-4</c:v>
                </c:pt>
                <c:pt idx="882">
                  <c:v>-8.9499999999999996E-4</c:v>
                </c:pt>
                <c:pt idx="883">
                  <c:v>-8.9499999999999996E-4</c:v>
                </c:pt>
                <c:pt idx="884">
                  <c:v>-8.8900000000000003E-4</c:v>
                </c:pt>
                <c:pt idx="885">
                  <c:v>-8.8900000000000003E-4</c:v>
                </c:pt>
                <c:pt idx="886">
                  <c:v>-8.8900000000000003E-4</c:v>
                </c:pt>
                <c:pt idx="887">
                  <c:v>-8.8900000000000003E-4</c:v>
                </c:pt>
                <c:pt idx="888">
                  <c:v>-8.8900000000000003E-4</c:v>
                </c:pt>
                <c:pt idx="889">
                  <c:v>-8.8900000000000003E-4</c:v>
                </c:pt>
                <c:pt idx="890">
                  <c:v>-8.9499999999999996E-4</c:v>
                </c:pt>
                <c:pt idx="891">
                  <c:v>-9.0200000000000002E-4</c:v>
                </c:pt>
                <c:pt idx="892">
                  <c:v>-9.0200000000000002E-4</c:v>
                </c:pt>
                <c:pt idx="893">
                  <c:v>-9.0899999999999998E-4</c:v>
                </c:pt>
                <c:pt idx="894">
                  <c:v>-9.1500000000000001E-4</c:v>
                </c:pt>
                <c:pt idx="895">
                  <c:v>-9.2199999999999997E-4</c:v>
                </c:pt>
                <c:pt idx="896">
                  <c:v>-9.2199999999999997E-4</c:v>
                </c:pt>
                <c:pt idx="897">
                  <c:v>-9.2800000000000001E-4</c:v>
                </c:pt>
                <c:pt idx="898">
                  <c:v>-9.3499999999999996E-4</c:v>
                </c:pt>
                <c:pt idx="899">
                  <c:v>-9.41E-4</c:v>
                </c:pt>
                <c:pt idx="900">
                  <c:v>-9.41E-4</c:v>
                </c:pt>
                <c:pt idx="901">
                  <c:v>-9.4799999999999995E-4</c:v>
                </c:pt>
                <c:pt idx="902">
                  <c:v>-9.4799999999999995E-4</c:v>
                </c:pt>
                <c:pt idx="903">
                  <c:v>-9.5500000000000001E-4</c:v>
                </c:pt>
                <c:pt idx="904">
                  <c:v>-9.5500000000000001E-4</c:v>
                </c:pt>
                <c:pt idx="905">
                  <c:v>-9.5500000000000001E-4</c:v>
                </c:pt>
                <c:pt idx="906">
                  <c:v>-9.4799999999999995E-4</c:v>
                </c:pt>
                <c:pt idx="907">
                  <c:v>-9.4799999999999995E-4</c:v>
                </c:pt>
                <c:pt idx="908">
                  <c:v>-9.41E-4</c:v>
                </c:pt>
                <c:pt idx="909">
                  <c:v>-9.41E-4</c:v>
                </c:pt>
                <c:pt idx="910">
                  <c:v>-9.3499999999999996E-4</c:v>
                </c:pt>
                <c:pt idx="911">
                  <c:v>-9.2199999999999997E-4</c:v>
                </c:pt>
                <c:pt idx="912">
                  <c:v>-9.1500000000000001E-4</c:v>
                </c:pt>
                <c:pt idx="913">
                  <c:v>-9.0899999999999998E-4</c:v>
                </c:pt>
                <c:pt idx="914">
                  <c:v>-8.9499999999999996E-4</c:v>
                </c:pt>
                <c:pt idx="915">
                  <c:v>-8.8900000000000003E-4</c:v>
                </c:pt>
                <c:pt idx="916">
                  <c:v>-8.7600000000000004E-4</c:v>
                </c:pt>
                <c:pt idx="917">
                  <c:v>-8.6899999999999998E-4</c:v>
                </c:pt>
                <c:pt idx="918">
                  <c:v>-8.5599999999999999E-4</c:v>
                </c:pt>
                <c:pt idx="919">
                  <c:v>-8.4900000000000004E-4</c:v>
                </c:pt>
                <c:pt idx="920">
                  <c:v>-8.3600000000000005E-4</c:v>
                </c:pt>
                <c:pt idx="921">
                  <c:v>-8.2899999999999998E-4</c:v>
                </c:pt>
                <c:pt idx="922">
                  <c:v>-8.1599999999999999E-4</c:v>
                </c:pt>
                <c:pt idx="923">
                  <c:v>-8.0999999999999996E-4</c:v>
                </c:pt>
                <c:pt idx="924">
                  <c:v>-8.0999999999999996E-4</c:v>
                </c:pt>
                <c:pt idx="925">
                  <c:v>-8.03E-4</c:v>
                </c:pt>
                <c:pt idx="926">
                  <c:v>-7.9699999999999997E-4</c:v>
                </c:pt>
                <c:pt idx="927">
                  <c:v>-7.9699999999999997E-4</c:v>
                </c:pt>
                <c:pt idx="928">
                  <c:v>-7.9699999999999997E-4</c:v>
                </c:pt>
                <c:pt idx="929">
                  <c:v>-7.9699999999999997E-4</c:v>
                </c:pt>
                <c:pt idx="930">
                  <c:v>-7.9699999999999997E-4</c:v>
                </c:pt>
                <c:pt idx="931">
                  <c:v>-8.03E-4</c:v>
                </c:pt>
                <c:pt idx="932">
                  <c:v>-8.0999999999999996E-4</c:v>
                </c:pt>
                <c:pt idx="933">
                  <c:v>-8.1599999999999999E-4</c:v>
                </c:pt>
                <c:pt idx="934">
                  <c:v>-8.2299999999999995E-4</c:v>
                </c:pt>
                <c:pt idx="935">
                  <c:v>-8.2899999999999998E-4</c:v>
                </c:pt>
                <c:pt idx="936">
                  <c:v>-8.43E-4</c:v>
                </c:pt>
                <c:pt idx="937">
                  <c:v>-8.5599999999999999E-4</c:v>
                </c:pt>
                <c:pt idx="938">
                  <c:v>-8.6200000000000003E-4</c:v>
                </c:pt>
                <c:pt idx="939">
                  <c:v>-8.7600000000000004E-4</c:v>
                </c:pt>
                <c:pt idx="940">
                  <c:v>-8.8900000000000003E-4</c:v>
                </c:pt>
                <c:pt idx="941">
                  <c:v>-9.0200000000000002E-4</c:v>
                </c:pt>
                <c:pt idx="942">
                  <c:v>-9.1500000000000001E-4</c:v>
                </c:pt>
                <c:pt idx="943">
                  <c:v>-9.2800000000000001E-4</c:v>
                </c:pt>
                <c:pt idx="944">
                  <c:v>-9.3499999999999996E-4</c:v>
                </c:pt>
                <c:pt idx="945">
                  <c:v>-9.4799999999999995E-4</c:v>
                </c:pt>
                <c:pt idx="946">
                  <c:v>-9.6100000000000005E-4</c:v>
                </c:pt>
                <c:pt idx="947">
                  <c:v>-9.68E-4</c:v>
                </c:pt>
                <c:pt idx="948">
                  <c:v>-9.7400000000000004E-4</c:v>
                </c:pt>
                <c:pt idx="949">
                  <c:v>-9.810000000000001E-4</c:v>
                </c:pt>
                <c:pt idx="950">
                  <c:v>-9.810000000000001E-4</c:v>
                </c:pt>
                <c:pt idx="951">
                  <c:v>-9.8799999999999995E-4</c:v>
                </c:pt>
                <c:pt idx="952">
                  <c:v>-9.8799999999999995E-4</c:v>
                </c:pt>
                <c:pt idx="953">
                  <c:v>-9.8799999999999995E-4</c:v>
                </c:pt>
                <c:pt idx="954">
                  <c:v>-9.810000000000001E-4</c:v>
                </c:pt>
                <c:pt idx="955">
                  <c:v>-9.810000000000001E-4</c:v>
                </c:pt>
                <c:pt idx="956">
                  <c:v>-9.7400000000000004E-4</c:v>
                </c:pt>
                <c:pt idx="957">
                  <c:v>-9.68E-4</c:v>
                </c:pt>
                <c:pt idx="958">
                  <c:v>-9.6100000000000005E-4</c:v>
                </c:pt>
                <c:pt idx="959">
                  <c:v>-9.5500000000000001E-4</c:v>
                </c:pt>
                <c:pt idx="960">
                  <c:v>-9.41E-4</c:v>
                </c:pt>
                <c:pt idx="961">
                  <c:v>-9.3499999999999996E-4</c:v>
                </c:pt>
                <c:pt idx="962">
                  <c:v>-9.2199999999999997E-4</c:v>
                </c:pt>
                <c:pt idx="963">
                  <c:v>-9.0899999999999998E-4</c:v>
                </c:pt>
                <c:pt idx="964">
                  <c:v>-9.0200000000000002E-4</c:v>
                </c:pt>
                <c:pt idx="965">
                  <c:v>-8.8900000000000003E-4</c:v>
                </c:pt>
                <c:pt idx="966">
                  <c:v>-8.8199999999999997E-4</c:v>
                </c:pt>
                <c:pt idx="967">
                  <c:v>-8.6899999999999998E-4</c:v>
                </c:pt>
                <c:pt idx="968">
                  <c:v>-8.6200000000000003E-4</c:v>
                </c:pt>
                <c:pt idx="969">
                  <c:v>-8.5599999999999999E-4</c:v>
                </c:pt>
                <c:pt idx="970">
                  <c:v>-8.4900000000000004E-4</c:v>
                </c:pt>
                <c:pt idx="971">
                  <c:v>-8.4900000000000004E-4</c:v>
                </c:pt>
                <c:pt idx="972">
                  <c:v>-8.43E-4</c:v>
                </c:pt>
                <c:pt idx="973">
                  <c:v>-8.43E-4</c:v>
                </c:pt>
                <c:pt idx="974">
                  <c:v>-8.43E-4</c:v>
                </c:pt>
                <c:pt idx="975">
                  <c:v>-8.43E-4</c:v>
                </c:pt>
                <c:pt idx="976">
                  <c:v>-8.4900000000000004E-4</c:v>
                </c:pt>
                <c:pt idx="977">
                  <c:v>-8.5599999999999999E-4</c:v>
                </c:pt>
                <c:pt idx="978">
                  <c:v>-8.6200000000000003E-4</c:v>
                </c:pt>
                <c:pt idx="979">
                  <c:v>-8.6899999999999998E-4</c:v>
                </c:pt>
                <c:pt idx="980">
                  <c:v>-8.7600000000000004E-4</c:v>
                </c:pt>
                <c:pt idx="981">
                  <c:v>-8.8199999999999997E-4</c:v>
                </c:pt>
                <c:pt idx="982">
                  <c:v>-8.9499999999999996E-4</c:v>
                </c:pt>
                <c:pt idx="983">
                  <c:v>-9.0200000000000002E-4</c:v>
                </c:pt>
                <c:pt idx="984">
                  <c:v>-9.1500000000000001E-4</c:v>
                </c:pt>
                <c:pt idx="985">
                  <c:v>-9.2800000000000001E-4</c:v>
                </c:pt>
                <c:pt idx="986">
                  <c:v>-9.3499999999999996E-4</c:v>
                </c:pt>
                <c:pt idx="987">
                  <c:v>-9.4799999999999995E-4</c:v>
                </c:pt>
                <c:pt idx="988">
                  <c:v>-9.5500000000000001E-4</c:v>
                </c:pt>
                <c:pt idx="989">
                  <c:v>-9.6100000000000005E-4</c:v>
                </c:pt>
                <c:pt idx="990">
                  <c:v>-9.7400000000000004E-4</c:v>
                </c:pt>
                <c:pt idx="991">
                  <c:v>-9.810000000000001E-4</c:v>
                </c:pt>
                <c:pt idx="992">
                  <c:v>-9.810000000000001E-4</c:v>
                </c:pt>
                <c:pt idx="993">
                  <c:v>-9.8799999999999995E-4</c:v>
                </c:pt>
                <c:pt idx="994">
                  <c:v>-9.8799999999999995E-4</c:v>
                </c:pt>
                <c:pt idx="995">
                  <c:v>-9.8799999999999995E-4</c:v>
                </c:pt>
                <c:pt idx="996">
                  <c:v>-9.8799999999999995E-4</c:v>
                </c:pt>
                <c:pt idx="997">
                  <c:v>-9.810000000000001E-4</c:v>
                </c:pt>
                <c:pt idx="998">
                  <c:v>-9.810000000000001E-4</c:v>
                </c:pt>
                <c:pt idx="999">
                  <c:v>-9.7400000000000004E-4</c:v>
                </c:pt>
                <c:pt idx="1000">
                  <c:v>-9.68E-4</c:v>
                </c:pt>
                <c:pt idx="1001">
                  <c:v>-9.5500000000000001E-4</c:v>
                </c:pt>
                <c:pt idx="1002">
                  <c:v>-9.4799999999999995E-4</c:v>
                </c:pt>
                <c:pt idx="1003">
                  <c:v>-9.41E-4</c:v>
                </c:pt>
                <c:pt idx="1004">
                  <c:v>-9.2800000000000001E-4</c:v>
                </c:pt>
                <c:pt idx="1005">
                  <c:v>-9.2199999999999997E-4</c:v>
                </c:pt>
                <c:pt idx="1006">
                  <c:v>-9.0899999999999998E-4</c:v>
                </c:pt>
                <c:pt idx="1007">
                  <c:v>-9.0200000000000002E-4</c:v>
                </c:pt>
                <c:pt idx="1008">
                  <c:v>-8.8900000000000003E-4</c:v>
                </c:pt>
                <c:pt idx="1009">
                  <c:v>-8.8199999999999997E-4</c:v>
                </c:pt>
                <c:pt idx="1010">
                  <c:v>-8.7600000000000004E-4</c:v>
                </c:pt>
                <c:pt idx="1011">
                  <c:v>-8.6899999999999998E-4</c:v>
                </c:pt>
                <c:pt idx="1012">
                  <c:v>-8.6200000000000003E-4</c:v>
                </c:pt>
                <c:pt idx="1013">
                  <c:v>-8.6200000000000003E-4</c:v>
                </c:pt>
                <c:pt idx="1014">
                  <c:v>-8.5599999999999999E-4</c:v>
                </c:pt>
                <c:pt idx="1015">
                  <c:v>-8.5599999999999999E-4</c:v>
                </c:pt>
                <c:pt idx="1016">
                  <c:v>-8.5599999999999999E-4</c:v>
                </c:pt>
                <c:pt idx="1017">
                  <c:v>-8.5599999999999999E-4</c:v>
                </c:pt>
                <c:pt idx="1018">
                  <c:v>-8.6200000000000003E-4</c:v>
                </c:pt>
                <c:pt idx="1019">
                  <c:v>-8.6899999999999998E-4</c:v>
                </c:pt>
                <c:pt idx="1020">
                  <c:v>-8.7600000000000004E-4</c:v>
                </c:pt>
                <c:pt idx="1021">
                  <c:v>-8.8199999999999997E-4</c:v>
                </c:pt>
                <c:pt idx="1022">
                  <c:v>-8.8900000000000003E-4</c:v>
                </c:pt>
                <c:pt idx="1023">
                  <c:v>-8.9499999999999996E-4</c:v>
                </c:pt>
                <c:pt idx="1024">
                  <c:v>-9.0200000000000002E-4</c:v>
                </c:pt>
                <c:pt idx="1025">
                  <c:v>-9.1500000000000001E-4</c:v>
                </c:pt>
                <c:pt idx="1026">
                  <c:v>-9.2199999999999997E-4</c:v>
                </c:pt>
                <c:pt idx="1027">
                  <c:v>-9.3499999999999996E-4</c:v>
                </c:pt>
                <c:pt idx="1028">
                  <c:v>-9.41E-4</c:v>
                </c:pt>
                <c:pt idx="1029">
                  <c:v>-9.4799999999999995E-4</c:v>
                </c:pt>
                <c:pt idx="1030">
                  <c:v>-9.5500000000000001E-4</c:v>
                </c:pt>
                <c:pt idx="1031">
                  <c:v>-9.6100000000000005E-4</c:v>
                </c:pt>
                <c:pt idx="1032">
                  <c:v>-9.68E-4</c:v>
                </c:pt>
                <c:pt idx="1033">
                  <c:v>-9.68E-4</c:v>
                </c:pt>
                <c:pt idx="1034">
                  <c:v>-9.7400000000000004E-4</c:v>
                </c:pt>
                <c:pt idx="1035">
                  <c:v>-9.7400000000000004E-4</c:v>
                </c:pt>
                <c:pt idx="1036">
                  <c:v>-9.7400000000000004E-4</c:v>
                </c:pt>
                <c:pt idx="1037">
                  <c:v>-9.68E-4</c:v>
                </c:pt>
                <c:pt idx="1038">
                  <c:v>-9.68E-4</c:v>
                </c:pt>
                <c:pt idx="1039">
                  <c:v>-9.6100000000000005E-4</c:v>
                </c:pt>
                <c:pt idx="1040">
                  <c:v>-9.5500000000000001E-4</c:v>
                </c:pt>
                <c:pt idx="1041">
                  <c:v>-9.4799999999999995E-4</c:v>
                </c:pt>
                <c:pt idx="1042">
                  <c:v>-9.3499999999999996E-4</c:v>
                </c:pt>
                <c:pt idx="1043">
                  <c:v>-9.2800000000000001E-4</c:v>
                </c:pt>
                <c:pt idx="1044">
                  <c:v>-9.1500000000000001E-4</c:v>
                </c:pt>
                <c:pt idx="1045">
                  <c:v>-9.0899999999999998E-4</c:v>
                </c:pt>
                <c:pt idx="1046">
                  <c:v>-8.9499999999999996E-4</c:v>
                </c:pt>
                <c:pt idx="1047">
                  <c:v>-8.8199999999999997E-4</c:v>
                </c:pt>
                <c:pt idx="1048">
                  <c:v>-8.7600000000000004E-4</c:v>
                </c:pt>
                <c:pt idx="1049">
                  <c:v>-8.6200000000000003E-4</c:v>
                </c:pt>
                <c:pt idx="1050">
                  <c:v>-8.5599999999999999E-4</c:v>
                </c:pt>
                <c:pt idx="1051">
                  <c:v>-8.4900000000000004E-4</c:v>
                </c:pt>
                <c:pt idx="1052">
                  <c:v>-8.3600000000000005E-4</c:v>
                </c:pt>
                <c:pt idx="1053">
                  <c:v>-8.2899999999999998E-4</c:v>
                </c:pt>
                <c:pt idx="1054">
                  <c:v>-8.2899999999999998E-4</c:v>
                </c:pt>
                <c:pt idx="1055">
                  <c:v>-8.2299999999999995E-4</c:v>
                </c:pt>
                <c:pt idx="1056">
                  <c:v>-8.1599999999999999E-4</c:v>
                </c:pt>
                <c:pt idx="1057">
                  <c:v>-8.1599999999999999E-4</c:v>
                </c:pt>
                <c:pt idx="1058">
                  <c:v>-8.1599999999999999E-4</c:v>
                </c:pt>
                <c:pt idx="1059">
                  <c:v>-8.2299999999999995E-4</c:v>
                </c:pt>
                <c:pt idx="1060">
                  <c:v>-8.2299999999999995E-4</c:v>
                </c:pt>
                <c:pt idx="1061">
                  <c:v>-8.2899999999999998E-4</c:v>
                </c:pt>
                <c:pt idx="1062">
                  <c:v>-8.3600000000000005E-4</c:v>
                </c:pt>
                <c:pt idx="1063">
                  <c:v>-8.43E-4</c:v>
                </c:pt>
                <c:pt idx="1064">
                  <c:v>-8.4900000000000004E-4</c:v>
                </c:pt>
                <c:pt idx="1065">
                  <c:v>-8.5599999999999999E-4</c:v>
                </c:pt>
                <c:pt idx="1066">
                  <c:v>-8.6200000000000003E-4</c:v>
                </c:pt>
                <c:pt idx="1067">
                  <c:v>-8.7600000000000004E-4</c:v>
                </c:pt>
                <c:pt idx="1068">
                  <c:v>-8.8199999999999997E-4</c:v>
                </c:pt>
                <c:pt idx="1069">
                  <c:v>-8.9499999999999996E-4</c:v>
                </c:pt>
                <c:pt idx="1070">
                  <c:v>-9.0200000000000002E-4</c:v>
                </c:pt>
                <c:pt idx="1071">
                  <c:v>-9.0899999999999998E-4</c:v>
                </c:pt>
                <c:pt idx="1072">
                  <c:v>-9.1500000000000001E-4</c:v>
                </c:pt>
                <c:pt idx="1073">
                  <c:v>-9.2800000000000001E-4</c:v>
                </c:pt>
                <c:pt idx="1074">
                  <c:v>-9.3499999999999996E-4</c:v>
                </c:pt>
                <c:pt idx="1075">
                  <c:v>-9.3499999999999996E-4</c:v>
                </c:pt>
                <c:pt idx="1076">
                  <c:v>-9.41E-4</c:v>
                </c:pt>
                <c:pt idx="1077">
                  <c:v>-9.4799999999999995E-4</c:v>
                </c:pt>
                <c:pt idx="1078">
                  <c:v>-9.4799999999999995E-4</c:v>
                </c:pt>
                <c:pt idx="1079">
                  <c:v>-9.4799999999999995E-4</c:v>
                </c:pt>
                <c:pt idx="1080">
                  <c:v>-9.4799999999999995E-4</c:v>
                </c:pt>
                <c:pt idx="1081">
                  <c:v>-9.4799999999999995E-4</c:v>
                </c:pt>
                <c:pt idx="1082">
                  <c:v>-9.4799999999999995E-4</c:v>
                </c:pt>
                <c:pt idx="1083">
                  <c:v>-9.4799999999999995E-4</c:v>
                </c:pt>
                <c:pt idx="1084">
                  <c:v>-9.41E-4</c:v>
                </c:pt>
                <c:pt idx="1085">
                  <c:v>-9.3499999999999996E-4</c:v>
                </c:pt>
                <c:pt idx="1086">
                  <c:v>-9.3499999999999996E-4</c:v>
                </c:pt>
                <c:pt idx="1087">
                  <c:v>-9.2800000000000001E-4</c:v>
                </c:pt>
                <c:pt idx="1088">
                  <c:v>-9.2199999999999997E-4</c:v>
                </c:pt>
                <c:pt idx="1089">
                  <c:v>-9.1500000000000001E-4</c:v>
                </c:pt>
                <c:pt idx="1090">
                  <c:v>-9.0899999999999998E-4</c:v>
                </c:pt>
                <c:pt idx="1091">
                  <c:v>-9.0899999999999998E-4</c:v>
                </c:pt>
                <c:pt idx="1092">
                  <c:v>-9.0200000000000002E-4</c:v>
                </c:pt>
                <c:pt idx="1093">
                  <c:v>-8.9499999999999996E-4</c:v>
                </c:pt>
                <c:pt idx="1094">
                  <c:v>-8.8900000000000003E-4</c:v>
                </c:pt>
                <c:pt idx="1095">
                  <c:v>-8.8900000000000003E-4</c:v>
                </c:pt>
                <c:pt idx="1096">
                  <c:v>-8.8199999999999997E-4</c:v>
                </c:pt>
                <c:pt idx="1097">
                  <c:v>-8.8199999999999997E-4</c:v>
                </c:pt>
                <c:pt idx="1098">
                  <c:v>-8.8199999999999997E-4</c:v>
                </c:pt>
                <c:pt idx="1099">
                  <c:v>-8.8199999999999997E-4</c:v>
                </c:pt>
                <c:pt idx="1100">
                  <c:v>-8.8199999999999997E-4</c:v>
                </c:pt>
                <c:pt idx="1101">
                  <c:v>-8.8199999999999997E-4</c:v>
                </c:pt>
                <c:pt idx="1102">
                  <c:v>-8.8199999999999997E-4</c:v>
                </c:pt>
                <c:pt idx="1103">
                  <c:v>-8.8199999999999997E-4</c:v>
                </c:pt>
                <c:pt idx="1104">
                  <c:v>-8.8199999999999997E-4</c:v>
                </c:pt>
                <c:pt idx="1105">
                  <c:v>-8.8900000000000003E-4</c:v>
                </c:pt>
                <c:pt idx="1106">
                  <c:v>-8.8900000000000003E-4</c:v>
                </c:pt>
                <c:pt idx="1107">
                  <c:v>-8.9499999999999996E-4</c:v>
                </c:pt>
                <c:pt idx="1108">
                  <c:v>-8.9499999999999996E-4</c:v>
                </c:pt>
                <c:pt idx="1109">
                  <c:v>-9.0200000000000002E-4</c:v>
                </c:pt>
                <c:pt idx="1110">
                  <c:v>-9.0899999999999998E-4</c:v>
                </c:pt>
                <c:pt idx="1111">
                  <c:v>-9.0899999999999998E-4</c:v>
                </c:pt>
                <c:pt idx="1112">
                  <c:v>-9.1500000000000001E-4</c:v>
                </c:pt>
                <c:pt idx="1113">
                  <c:v>-9.1500000000000001E-4</c:v>
                </c:pt>
                <c:pt idx="1114">
                  <c:v>-9.2199999999999997E-4</c:v>
                </c:pt>
                <c:pt idx="1115">
                  <c:v>-9.2199999999999997E-4</c:v>
                </c:pt>
                <c:pt idx="1116">
                  <c:v>-9.2199999999999997E-4</c:v>
                </c:pt>
                <c:pt idx="1117">
                  <c:v>-9.2800000000000001E-4</c:v>
                </c:pt>
                <c:pt idx="1118">
                  <c:v>-9.2800000000000001E-4</c:v>
                </c:pt>
                <c:pt idx="1119">
                  <c:v>-9.2800000000000001E-4</c:v>
                </c:pt>
                <c:pt idx="1120">
                  <c:v>-9.2800000000000001E-4</c:v>
                </c:pt>
                <c:pt idx="1121">
                  <c:v>-9.2800000000000001E-4</c:v>
                </c:pt>
                <c:pt idx="1122">
                  <c:v>-9.2800000000000001E-4</c:v>
                </c:pt>
                <c:pt idx="1123">
                  <c:v>-9.2800000000000001E-4</c:v>
                </c:pt>
                <c:pt idx="1124">
                  <c:v>-9.2800000000000001E-4</c:v>
                </c:pt>
                <c:pt idx="1125">
                  <c:v>-9.2199999999999997E-4</c:v>
                </c:pt>
                <c:pt idx="1126">
                  <c:v>-9.2199999999999997E-4</c:v>
                </c:pt>
                <c:pt idx="1127">
                  <c:v>-9.2199999999999997E-4</c:v>
                </c:pt>
                <c:pt idx="1128">
                  <c:v>-9.2199999999999997E-4</c:v>
                </c:pt>
                <c:pt idx="1129">
                  <c:v>-9.1500000000000001E-4</c:v>
                </c:pt>
                <c:pt idx="1130">
                  <c:v>-9.1500000000000001E-4</c:v>
                </c:pt>
                <c:pt idx="1131">
                  <c:v>-9.1500000000000001E-4</c:v>
                </c:pt>
                <c:pt idx="1132">
                  <c:v>-9.1500000000000001E-4</c:v>
                </c:pt>
                <c:pt idx="1133">
                  <c:v>-9.0899999999999998E-4</c:v>
                </c:pt>
                <c:pt idx="1134">
                  <c:v>-9.0899999999999998E-4</c:v>
                </c:pt>
                <c:pt idx="1135">
                  <c:v>-9.0899999999999998E-4</c:v>
                </c:pt>
                <c:pt idx="1136">
                  <c:v>-9.0899999999999998E-4</c:v>
                </c:pt>
                <c:pt idx="1137">
                  <c:v>-9.0899999999999998E-4</c:v>
                </c:pt>
                <c:pt idx="1138">
                  <c:v>-9.1500000000000001E-4</c:v>
                </c:pt>
                <c:pt idx="1139">
                  <c:v>-9.1500000000000001E-4</c:v>
                </c:pt>
                <c:pt idx="1140">
                  <c:v>-9.1500000000000001E-4</c:v>
                </c:pt>
                <c:pt idx="1141">
                  <c:v>-9.1500000000000001E-4</c:v>
                </c:pt>
                <c:pt idx="1142">
                  <c:v>-9.1500000000000001E-4</c:v>
                </c:pt>
                <c:pt idx="1143">
                  <c:v>-9.2199999999999997E-4</c:v>
                </c:pt>
                <c:pt idx="1144">
                  <c:v>-9.2199999999999997E-4</c:v>
                </c:pt>
                <c:pt idx="1145">
                  <c:v>-9.2199999999999997E-4</c:v>
                </c:pt>
                <c:pt idx="1146">
                  <c:v>-9.2199999999999997E-4</c:v>
                </c:pt>
                <c:pt idx="1147">
                  <c:v>-9.2800000000000001E-4</c:v>
                </c:pt>
                <c:pt idx="1148">
                  <c:v>-9.2800000000000001E-4</c:v>
                </c:pt>
                <c:pt idx="1149">
                  <c:v>-9.2800000000000001E-4</c:v>
                </c:pt>
                <c:pt idx="1150">
                  <c:v>-9.2800000000000001E-4</c:v>
                </c:pt>
                <c:pt idx="1151">
                  <c:v>-9.2800000000000001E-4</c:v>
                </c:pt>
                <c:pt idx="1152">
                  <c:v>-9.2800000000000001E-4</c:v>
                </c:pt>
                <c:pt idx="1153">
                  <c:v>-9.3499999999999996E-4</c:v>
                </c:pt>
                <c:pt idx="1154">
                  <c:v>-9.3499999999999996E-4</c:v>
                </c:pt>
                <c:pt idx="1155">
                  <c:v>-9.2800000000000001E-4</c:v>
                </c:pt>
                <c:pt idx="1156">
                  <c:v>-9.2800000000000001E-4</c:v>
                </c:pt>
                <c:pt idx="1157">
                  <c:v>-9.2800000000000001E-4</c:v>
                </c:pt>
                <c:pt idx="1158">
                  <c:v>-9.2800000000000001E-4</c:v>
                </c:pt>
                <c:pt idx="1159">
                  <c:v>-9.2800000000000001E-4</c:v>
                </c:pt>
                <c:pt idx="1160">
                  <c:v>-9.2800000000000001E-4</c:v>
                </c:pt>
                <c:pt idx="1161">
                  <c:v>-9.2199999999999997E-4</c:v>
                </c:pt>
                <c:pt idx="1162">
                  <c:v>-9.2199999999999997E-4</c:v>
                </c:pt>
                <c:pt idx="1163">
                  <c:v>-9.2199999999999997E-4</c:v>
                </c:pt>
                <c:pt idx="1164">
                  <c:v>-9.1500000000000001E-4</c:v>
                </c:pt>
                <c:pt idx="1165">
                  <c:v>-9.1500000000000001E-4</c:v>
                </c:pt>
                <c:pt idx="1166">
                  <c:v>-9.1500000000000001E-4</c:v>
                </c:pt>
                <c:pt idx="1167">
                  <c:v>-9.1500000000000001E-4</c:v>
                </c:pt>
                <c:pt idx="1168">
                  <c:v>-9.0899999999999998E-4</c:v>
                </c:pt>
                <c:pt idx="1169">
                  <c:v>-9.0899999999999998E-4</c:v>
                </c:pt>
                <c:pt idx="1170">
                  <c:v>-9.0899999999999998E-4</c:v>
                </c:pt>
                <c:pt idx="1171">
                  <c:v>-9.0899999999999998E-4</c:v>
                </c:pt>
                <c:pt idx="1172">
                  <c:v>-9.0899999999999998E-4</c:v>
                </c:pt>
                <c:pt idx="1173">
                  <c:v>-9.0899999999999998E-4</c:v>
                </c:pt>
                <c:pt idx="1174">
                  <c:v>-9.1500000000000001E-4</c:v>
                </c:pt>
                <c:pt idx="1175">
                  <c:v>-9.1500000000000001E-4</c:v>
                </c:pt>
                <c:pt idx="1176">
                  <c:v>-9.1500000000000001E-4</c:v>
                </c:pt>
                <c:pt idx="1177">
                  <c:v>-9.1500000000000001E-4</c:v>
                </c:pt>
                <c:pt idx="1178">
                  <c:v>-9.2199999999999997E-4</c:v>
                </c:pt>
                <c:pt idx="1179">
                  <c:v>-9.2199999999999997E-4</c:v>
                </c:pt>
                <c:pt idx="1180">
                  <c:v>-9.2800000000000001E-4</c:v>
                </c:pt>
                <c:pt idx="1181">
                  <c:v>-9.2800000000000001E-4</c:v>
                </c:pt>
                <c:pt idx="1182">
                  <c:v>-9.3499999999999996E-4</c:v>
                </c:pt>
                <c:pt idx="1183">
                  <c:v>-9.3499999999999996E-4</c:v>
                </c:pt>
                <c:pt idx="1184">
                  <c:v>-9.41E-4</c:v>
                </c:pt>
                <c:pt idx="1185">
                  <c:v>-9.41E-4</c:v>
                </c:pt>
                <c:pt idx="1186">
                  <c:v>-9.4799999999999995E-4</c:v>
                </c:pt>
                <c:pt idx="1187">
                  <c:v>-9.4799999999999995E-4</c:v>
                </c:pt>
                <c:pt idx="1188">
                  <c:v>-9.5500000000000001E-4</c:v>
                </c:pt>
                <c:pt idx="1189">
                  <c:v>-9.5500000000000001E-4</c:v>
                </c:pt>
                <c:pt idx="1190">
                  <c:v>-9.5500000000000001E-4</c:v>
                </c:pt>
                <c:pt idx="1191">
                  <c:v>-9.5500000000000001E-4</c:v>
                </c:pt>
                <c:pt idx="1192">
                  <c:v>-9.6100000000000005E-4</c:v>
                </c:pt>
                <c:pt idx="1193">
                  <c:v>-9.6100000000000005E-4</c:v>
                </c:pt>
                <c:pt idx="1194">
                  <c:v>-9.6100000000000005E-4</c:v>
                </c:pt>
                <c:pt idx="1195">
                  <c:v>-9.5500000000000001E-4</c:v>
                </c:pt>
                <c:pt idx="1196">
                  <c:v>-9.5500000000000001E-4</c:v>
                </c:pt>
                <c:pt idx="1197">
                  <c:v>-9.5500000000000001E-4</c:v>
                </c:pt>
                <c:pt idx="1198">
                  <c:v>-9.5500000000000001E-4</c:v>
                </c:pt>
                <c:pt idx="1199">
                  <c:v>-9.4799999999999995E-4</c:v>
                </c:pt>
                <c:pt idx="1200">
                  <c:v>-9.4799999999999995E-4</c:v>
                </c:pt>
                <c:pt idx="1201">
                  <c:v>-9.4799999999999995E-4</c:v>
                </c:pt>
                <c:pt idx="1202">
                  <c:v>-9.41E-4</c:v>
                </c:pt>
                <c:pt idx="1203">
                  <c:v>-9.3499999999999996E-4</c:v>
                </c:pt>
                <c:pt idx="1204">
                  <c:v>-9.3499999999999996E-4</c:v>
                </c:pt>
                <c:pt idx="1205">
                  <c:v>-9.2800000000000001E-4</c:v>
                </c:pt>
                <c:pt idx="1206">
                  <c:v>-9.2800000000000001E-4</c:v>
                </c:pt>
                <c:pt idx="1207">
                  <c:v>-9.2199999999999997E-4</c:v>
                </c:pt>
                <c:pt idx="1208">
                  <c:v>-9.2199999999999997E-4</c:v>
                </c:pt>
                <c:pt idx="1209">
                  <c:v>-9.1500000000000001E-4</c:v>
                </c:pt>
                <c:pt idx="1210">
                  <c:v>-9.0899999999999998E-4</c:v>
                </c:pt>
                <c:pt idx="1211">
                  <c:v>-9.0899999999999998E-4</c:v>
                </c:pt>
                <c:pt idx="1212">
                  <c:v>-9.0200000000000002E-4</c:v>
                </c:pt>
                <c:pt idx="1213">
                  <c:v>-9.0200000000000002E-4</c:v>
                </c:pt>
                <c:pt idx="1214">
                  <c:v>-9.0200000000000002E-4</c:v>
                </c:pt>
                <c:pt idx="1215">
                  <c:v>-8.9499999999999996E-4</c:v>
                </c:pt>
                <c:pt idx="1216">
                  <c:v>-8.9499999999999996E-4</c:v>
                </c:pt>
                <c:pt idx="1217">
                  <c:v>-8.9499999999999996E-4</c:v>
                </c:pt>
                <c:pt idx="1218">
                  <c:v>-8.9499999999999996E-4</c:v>
                </c:pt>
                <c:pt idx="1219">
                  <c:v>-8.9499999999999996E-4</c:v>
                </c:pt>
                <c:pt idx="1220">
                  <c:v>-8.9499999999999996E-4</c:v>
                </c:pt>
                <c:pt idx="1221">
                  <c:v>-8.9499999999999996E-4</c:v>
                </c:pt>
                <c:pt idx="1222">
                  <c:v>-8.9499999999999996E-4</c:v>
                </c:pt>
                <c:pt idx="1223">
                  <c:v>-8.9499999999999996E-4</c:v>
                </c:pt>
                <c:pt idx="1224">
                  <c:v>-8.9499999999999996E-4</c:v>
                </c:pt>
                <c:pt idx="1225">
                  <c:v>-8.9499999999999996E-4</c:v>
                </c:pt>
                <c:pt idx="1226">
                  <c:v>-9.0200000000000002E-4</c:v>
                </c:pt>
                <c:pt idx="1227">
                  <c:v>-9.0200000000000002E-4</c:v>
                </c:pt>
                <c:pt idx="1228">
                  <c:v>-9.0200000000000002E-4</c:v>
                </c:pt>
                <c:pt idx="1229">
                  <c:v>-9.0200000000000002E-4</c:v>
                </c:pt>
                <c:pt idx="1230">
                  <c:v>-9.0899999999999998E-4</c:v>
                </c:pt>
                <c:pt idx="1231">
                  <c:v>-9.0899999999999998E-4</c:v>
                </c:pt>
                <c:pt idx="1232">
                  <c:v>-9.0899999999999998E-4</c:v>
                </c:pt>
                <c:pt idx="1233">
                  <c:v>-9.0899999999999998E-4</c:v>
                </c:pt>
                <c:pt idx="1234">
                  <c:v>-9.0899999999999998E-4</c:v>
                </c:pt>
                <c:pt idx="1235">
                  <c:v>-9.0899999999999998E-4</c:v>
                </c:pt>
                <c:pt idx="1236">
                  <c:v>-9.1500000000000001E-4</c:v>
                </c:pt>
                <c:pt idx="1237">
                  <c:v>-9.1500000000000001E-4</c:v>
                </c:pt>
                <c:pt idx="1238">
                  <c:v>-9.0899999999999998E-4</c:v>
                </c:pt>
                <c:pt idx="1239">
                  <c:v>-9.0899999999999998E-4</c:v>
                </c:pt>
                <c:pt idx="1240">
                  <c:v>-9.0899999999999998E-4</c:v>
                </c:pt>
                <c:pt idx="1241">
                  <c:v>-9.0899999999999998E-4</c:v>
                </c:pt>
                <c:pt idx="1242">
                  <c:v>-9.0899999999999998E-4</c:v>
                </c:pt>
                <c:pt idx="1243">
                  <c:v>-9.0200000000000002E-4</c:v>
                </c:pt>
                <c:pt idx="1244">
                  <c:v>-9.0200000000000002E-4</c:v>
                </c:pt>
                <c:pt idx="1245">
                  <c:v>-9.0200000000000002E-4</c:v>
                </c:pt>
                <c:pt idx="1246">
                  <c:v>-8.9499999999999996E-4</c:v>
                </c:pt>
                <c:pt idx="1247">
                  <c:v>-8.9499999999999996E-4</c:v>
                </c:pt>
                <c:pt idx="1248">
                  <c:v>-8.9499999999999996E-4</c:v>
                </c:pt>
                <c:pt idx="1249">
                  <c:v>-8.8900000000000003E-4</c:v>
                </c:pt>
                <c:pt idx="1250">
                  <c:v>-8.8900000000000003E-4</c:v>
                </c:pt>
                <c:pt idx="1251">
                  <c:v>-8.8900000000000003E-4</c:v>
                </c:pt>
                <c:pt idx="1252">
                  <c:v>-8.8199999999999997E-4</c:v>
                </c:pt>
                <c:pt idx="1253">
                  <c:v>-8.8199999999999997E-4</c:v>
                </c:pt>
                <c:pt idx="1254">
                  <c:v>-8.8199999999999997E-4</c:v>
                </c:pt>
                <c:pt idx="1255">
                  <c:v>-8.8199999999999997E-4</c:v>
                </c:pt>
                <c:pt idx="1256">
                  <c:v>-8.8199999999999997E-4</c:v>
                </c:pt>
                <c:pt idx="1257">
                  <c:v>-8.8199999999999997E-4</c:v>
                </c:pt>
                <c:pt idx="1258">
                  <c:v>-8.8199999999999997E-4</c:v>
                </c:pt>
                <c:pt idx="1259">
                  <c:v>-8.8199999999999997E-4</c:v>
                </c:pt>
                <c:pt idx="1260">
                  <c:v>-8.8199999999999997E-4</c:v>
                </c:pt>
                <c:pt idx="1261">
                  <c:v>-8.8199999999999997E-4</c:v>
                </c:pt>
                <c:pt idx="1262">
                  <c:v>-8.8900000000000003E-4</c:v>
                </c:pt>
                <c:pt idx="1263">
                  <c:v>-8.8900000000000003E-4</c:v>
                </c:pt>
                <c:pt idx="1264">
                  <c:v>-8.9499999999999996E-4</c:v>
                </c:pt>
                <c:pt idx="1265">
                  <c:v>-8.9499999999999996E-4</c:v>
                </c:pt>
                <c:pt idx="1266">
                  <c:v>-9.0200000000000002E-4</c:v>
                </c:pt>
                <c:pt idx="1267">
                  <c:v>-9.0200000000000002E-4</c:v>
                </c:pt>
                <c:pt idx="1268">
                  <c:v>-9.0899999999999998E-4</c:v>
                </c:pt>
                <c:pt idx="1269">
                  <c:v>-9.0899999999999998E-4</c:v>
                </c:pt>
                <c:pt idx="1270">
                  <c:v>-9.1500000000000001E-4</c:v>
                </c:pt>
                <c:pt idx="1271">
                  <c:v>-9.1500000000000001E-4</c:v>
                </c:pt>
                <c:pt idx="1272">
                  <c:v>-9.2199999999999997E-4</c:v>
                </c:pt>
                <c:pt idx="1273">
                  <c:v>-9.2199999999999997E-4</c:v>
                </c:pt>
                <c:pt idx="1274">
                  <c:v>-9.2199999999999997E-4</c:v>
                </c:pt>
                <c:pt idx="1275">
                  <c:v>-9.2800000000000001E-4</c:v>
                </c:pt>
                <c:pt idx="1276">
                  <c:v>-9.2800000000000001E-4</c:v>
                </c:pt>
                <c:pt idx="1277">
                  <c:v>-9.2800000000000001E-4</c:v>
                </c:pt>
                <c:pt idx="1278">
                  <c:v>-9.2800000000000001E-4</c:v>
                </c:pt>
                <c:pt idx="1279">
                  <c:v>-9.2800000000000001E-4</c:v>
                </c:pt>
                <c:pt idx="1280">
                  <c:v>-9.2800000000000001E-4</c:v>
                </c:pt>
                <c:pt idx="1281">
                  <c:v>-9.2800000000000001E-4</c:v>
                </c:pt>
                <c:pt idx="1282">
                  <c:v>-9.2800000000000001E-4</c:v>
                </c:pt>
                <c:pt idx="1283">
                  <c:v>-9.2800000000000001E-4</c:v>
                </c:pt>
                <c:pt idx="1284">
                  <c:v>-9.2199999999999997E-4</c:v>
                </c:pt>
                <c:pt idx="1285">
                  <c:v>-9.2199999999999997E-4</c:v>
                </c:pt>
                <c:pt idx="1286">
                  <c:v>-9.2199999999999997E-4</c:v>
                </c:pt>
                <c:pt idx="1287">
                  <c:v>-9.1500000000000001E-4</c:v>
                </c:pt>
                <c:pt idx="1288">
                  <c:v>-9.1500000000000001E-4</c:v>
                </c:pt>
                <c:pt idx="1289">
                  <c:v>-9.1500000000000001E-4</c:v>
                </c:pt>
                <c:pt idx="1290">
                  <c:v>-9.0899999999999998E-4</c:v>
                </c:pt>
                <c:pt idx="1291">
                  <c:v>-9.0899999999999998E-4</c:v>
                </c:pt>
                <c:pt idx="1292">
                  <c:v>-9.0899999999999998E-4</c:v>
                </c:pt>
                <c:pt idx="1293">
                  <c:v>-9.0899999999999998E-4</c:v>
                </c:pt>
                <c:pt idx="1294">
                  <c:v>-9.0899999999999998E-4</c:v>
                </c:pt>
                <c:pt idx="1295">
                  <c:v>-9.0899999999999998E-4</c:v>
                </c:pt>
                <c:pt idx="1296">
                  <c:v>-9.0899999999999998E-4</c:v>
                </c:pt>
                <c:pt idx="1297">
                  <c:v>-9.0899999999999998E-4</c:v>
                </c:pt>
                <c:pt idx="1298">
                  <c:v>-9.0899999999999998E-4</c:v>
                </c:pt>
                <c:pt idx="1299">
                  <c:v>-9.1500000000000001E-4</c:v>
                </c:pt>
                <c:pt idx="1300">
                  <c:v>-9.1500000000000001E-4</c:v>
                </c:pt>
                <c:pt idx="1301">
                  <c:v>-9.1500000000000001E-4</c:v>
                </c:pt>
                <c:pt idx="1302">
                  <c:v>-9.2199999999999997E-4</c:v>
                </c:pt>
                <c:pt idx="1303">
                  <c:v>-9.2199999999999997E-4</c:v>
                </c:pt>
                <c:pt idx="1304">
                  <c:v>-9.2800000000000001E-4</c:v>
                </c:pt>
                <c:pt idx="1305">
                  <c:v>-9.2800000000000001E-4</c:v>
                </c:pt>
                <c:pt idx="1306">
                  <c:v>-9.3499999999999996E-4</c:v>
                </c:pt>
                <c:pt idx="1307">
                  <c:v>-9.3499999999999996E-4</c:v>
                </c:pt>
                <c:pt idx="1308">
                  <c:v>-9.41E-4</c:v>
                </c:pt>
                <c:pt idx="1309">
                  <c:v>-9.41E-4</c:v>
                </c:pt>
                <c:pt idx="1310">
                  <c:v>-9.4799999999999995E-4</c:v>
                </c:pt>
                <c:pt idx="1311">
                  <c:v>-9.4799999999999995E-4</c:v>
                </c:pt>
                <c:pt idx="1312">
                  <c:v>-9.4799999999999995E-4</c:v>
                </c:pt>
                <c:pt idx="1313">
                  <c:v>-9.4799999999999995E-4</c:v>
                </c:pt>
                <c:pt idx="1314">
                  <c:v>-9.5500000000000001E-4</c:v>
                </c:pt>
                <c:pt idx="1315">
                  <c:v>-9.5500000000000001E-4</c:v>
                </c:pt>
                <c:pt idx="1316">
                  <c:v>-9.5500000000000001E-4</c:v>
                </c:pt>
                <c:pt idx="1317">
                  <c:v>-9.5500000000000001E-4</c:v>
                </c:pt>
                <c:pt idx="1318">
                  <c:v>-9.4799999999999995E-4</c:v>
                </c:pt>
                <c:pt idx="1319">
                  <c:v>-9.4799999999999995E-4</c:v>
                </c:pt>
                <c:pt idx="1320">
                  <c:v>-9.4799999999999995E-4</c:v>
                </c:pt>
                <c:pt idx="1321">
                  <c:v>-9.4799999999999995E-4</c:v>
                </c:pt>
                <c:pt idx="1322">
                  <c:v>-9.41E-4</c:v>
                </c:pt>
                <c:pt idx="1323">
                  <c:v>-9.41E-4</c:v>
                </c:pt>
                <c:pt idx="1324">
                  <c:v>-9.41E-4</c:v>
                </c:pt>
                <c:pt idx="1325">
                  <c:v>-9.3499999999999996E-4</c:v>
                </c:pt>
                <c:pt idx="1326">
                  <c:v>-9.3499999999999996E-4</c:v>
                </c:pt>
                <c:pt idx="1327">
                  <c:v>-9.3499999999999996E-4</c:v>
                </c:pt>
                <c:pt idx="1328">
                  <c:v>-9.2800000000000001E-4</c:v>
                </c:pt>
                <c:pt idx="1329">
                  <c:v>-9.2800000000000001E-4</c:v>
                </c:pt>
                <c:pt idx="1330">
                  <c:v>-9.2800000000000001E-4</c:v>
                </c:pt>
                <c:pt idx="1331">
                  <c:v>-9.2800000000000001E-4</c:v>
                </c:pt>
                <c:pt idx="1332">
                  <c:v>-9.2800000000000001E-4</c:v>
                </c:pt>
                <c:pt idx="1333">
                  <c:v>-9.2800000000000001E-4</c:v>
                </c:pt>
                <c:pt idx="1334">
                  <c:v>-9.2800000000000001E-4</c:v>
                </c:pt>
                <c:pt idx="1335">
                  <c:v>-9.2800000000000001E-4</c:v>
                </c:pt>
                <c:pt idx="1336">
                  <c:v>-9.2800000000000001E-4</c:v>
                </c:pt>
                <c:pt idx="1337">
                  <c:v>-9.3499999999999996E-4</c:v>
                </c:pt>
                <c:pt idx="1338">
                  <c:v>-9.3499999999999996E-4</c:v>
                </c:pt>
                <c:pt idx="1339">
                  <c:v>-9.41E-4</c:v>
                </c:pt>
                <c:pt idx="1340">
                  <c:v>-9.41E-4</c:v>
                </c:pt>
                <c:pt idx="1341">
                  <c:v>-9.4799999999999995E-4</c:v>
                </c:pt>
                <c:pt idx="1342">
                  <c:v>-9.4799999999999995E-4</c:v>
                </c:pt>
                <c:pt idx="1343">
                  <c:v>-9.5500000000000001E-4</c:v>
                </c:pt>
                <c:pt idx="1344">
                  <c:v>-9.5500000000000001E-4</c:v>
                </c:pt>
                <c:pt idx="1345">
                  <c:v>-9.6100000000000005E-4</c:v>
                </c:pt>
                <c:pt idx="1346">
                  <c:v>-9.6100000000000005E-4</c:v>
                </c:pt>
                <c:pt idx="1347">
                  <c:v>-9.6100000000000005E-4</c:v>
                </c:pt>
                <c:pt idx="1348">
                  <c:v>-9.68E-4</c:v>
                </c:pt>
                <c:pt idx="1349">
                  <c:v>-9.68E-4</c:v>
                </c:pt>
                <c:pt idx="1350">
                  <c:v>-9.68E-4</c:v>
                </c:pt>
                <c:pt idx="1351">
                  <c:v>-9.68E-4</c:v>
                </c:pt>
                <c:pt idx="1352">
                  <c:v>-9.68E-4</c:v>
                </c:pt>
                <c:pt idx="1353">
                  <c:v>-9.68E-4</c:v>
                </c:pt>
                <c:pt idx="1354">
                  <c:v>-9.68E-4</c:v>
                </c:pt>
                <c:pt idx="1355">
                  <c:v>-9.6100000000000005E-4</c:v>
                </c:pt>
                <c:pt idx="1356">
                  <c:v>-9.6100000000000005E-4</c:v>
                </c:pt>
                <c:pt idx="1357">
                  <c:v>-9.5500000000000001E-4</c:v>
                </c:pt>
                <c:pt idx="1358">
                  <c:v>-9.5500000000000001E-4</c:v>
                </c:pt>
                <c:pt idx="1359">
                  <c:v>-9.4799999999999995E-4</c:v>
                </c:pt>
                <c:pt idx="1360">
                  <c:v>-9.41E-4</c:v>
                </c:pt>
                <c:pt idx="1361">
                  <c:v>-9.3499999999999996E-4</c:v>
                </c:pt>
                <c:pt idx="1362">
                  <c:v>-9.3499999999999996E-4</c:v>
                </c:pt>
                <c:pt idx="1363">
                  <c:v>-9.2800000000000001E-4</c:v>
                </c:pt>
                <c:pt idx="1364">
                  <c:v>-9.2199999999999997E-4</c:v>
                </c:pt>
                <c:pt idx="1365">
                  <c:v>-9.1500000000000001E-4</c:v>
                </c:pt>
                <c:pt idx="1366">
                  <c:v>-9.0899999999999998E-4</c:v>
                </c:pt>
                <c:pt idx="1367">
                  <c:v>-9.0200000000000002E-4</c:v>
                </c:pt>
                <c:pt idx="1368">
                  <c:v>-9.0200000000000002E-4</c:v>
                </c:pt>
                <c:pt idx="1369">
                  <c:v>-8.9499999999999996E-4</c:v>
                </c:pt>
                <c:pt idx="1370">
                  <c:v>-8.9499999999999996E-4</c:v>
                </c:pt>
                <c:pt idx="1371">
                  <c:v>-8.8900000000000003E-4</c:v>
                </c:pt>
                <c:pt idx="1372">
                  <c:v>-8.8900000000000003E-4</c:v>
                </c:pt>
                <c:pt idx="1373">
                  <c:v>-8.8199999999999997E-4</c:v>
                </c:pt>
                <c:pt idx="1374">
                  <c:v>-8.8199999999999997E-4</c:v>
                </c:pt>
                <c:pt idx="1375">
                  <c:v>-8.8199999999999997E-4</c:v>
                </c:pt>
                <c:pt idx="1376">
                  <c:v>-8.8199999999999997E-4</c:v>
                </c:pt>
                <c:pt idx="1377">
                  <c:v>-8.8199999999999997E-4</c:v>
                </c:pt>
                <c:pt idx="1378">
                  <c:v>-8.8199999999999997E-4</c:v>
                </c:pt>
                <c:pt idx="1379">
                  <c:v>-8.8900000000000003E-4</c:v>
                </c:pt>
                <c:pt idx="1380">
                  <c:v>-8.8900000000000003E-4</c:v>
                </c:pt>
                <c:pt idx="1381">
                  <c:v>-8.8900000000000003E-4</c:v>
                </c:pt>
                <c:pt idx="1382">
                  <c:v>-8.9499999999999996E-4</c:v>
                </c:pt>
                <c:pt idx="1383">
                  <c:v>-8.9499999999999996E-4</c:v>
                </c:pt>
                <c:pt idx="1384">
                  <c:v>-9.0200000000000002E-4</c:v>
                </c:pt>
                <c:pt idx="1385">
                  <c:v>-9.0200000000000002E-4</c:v>
                </c:pt>
                <c:pt idx="1386">
                  <c:v>-9.0899999999999998E-4</c:v>
                </c:pt>
                <c:pt idx="1387">
                  <c:v>-9.1500000000000001E-4</c:v>
                </c:pt>
                <c:pt idx="1388">
                  <c:v>-9.1500000000000001E-4</c:v>
                </c:pt>
                <c:pt idx="1389">
                  <c:v>-9.1500000000000001E-4</c:v>
                </c:pt>
                <c:pt idx="1390">
                  <c:v>-9.2199999999999997E-4</c:v>
                </c:pt>
                <c:pt idx="1391">
                  <c:v>-9.2199999999999997E-4</c:v>
                </c:pt>
                <c:pt idx="1392">
                  <c:v>-9.2800000000000001E-4</c:v>
                </c:pt>
                <c:pt idx="1393">
                  <c:v>-9.2800000000000001E-4</c:v>
                </c:pt>
                <c:pt idx="1394">
                  <c:v>-9.2800000000000001E-4</c:v>
                </c:pt>
                <c:pt idx="1395">
                  <c:v>-9.2800000000000001E-4</c:v>
                </c:pt>
                <c:pt idx="1396">
                  <c:v>-9.2800000000000001E-4</c:v>
                </c:pt>
                <c:pt idx="1397">
                  <c:v>-9.2800000000000001E-4</c:v>
                </c:pt>
                <c:pt idx="1398">
                  <c:v>-9.2800000000000001E-4</c:v>
                </c:pt>
                <c:pt idx="1399">
                  <c:v>-9.2800000000000001E-4</c:v>
                </c:pt>
                <c:pt idx="1400">
                  <c:v>-9.2800000000000001E-4</c:v>
                </c:pt>
                <c:pt idx="1401">
                  <c:v>-9.2800000000000001E-4</c:v>
                </c:pt>
                <c:pt idx="1402">
                  <c:v>-9.2199999999999997E-4</c:v>
                </c:pt>
                <c:pt idx="1403">
                  <c:v>-9.2199999999999997E-4</c:v>
                </c:pt>
                <c:pt idx="1404">
                  <c:v>-9.2199999999999997E-4</c:v>
                </c:pt>
                <c:pt idx="1405">
                  <c:v>-9.1500000000000001E-4</c:v>
                </c:pt>
                <c:pt idx="1406">
                  <c:v>-9.1500000000000001E-4</c:v>
                </c:pt>
                <c:pt idx="1407">
                  <c:v>-9.1500000000000001E-4</c:v>
                </c:pt>
                <c:pt idx="1408">
                  <c:v>-9.0899999999999998E-4</c:v>
                </c:pt>
                <c:pt idx="1409">
                  <c:v>-9.0899999999999998E-4</c:v>
                </c:pt>
                <c:pt idx="1410">
                  <c:v>-9.0899999999999998E-4</c:v>
                </c:pt>
                <c:pt idx="1411">
                  <c:v>-9.0899999999999998E-4</c:v>
                </c:pt>
                <c:pt idx="1412">
                  <c:v>-9.0200000000000002E-4</c:v>
                </c:pt>
                <c:pt idx="1413">
                  <c:v>-9.0200000000000002E-4</c:v>
                </c:pt>
                <c:pt idx="1414">
                  <c:v>-9.0200000000000002E-4</c:v>
                </c:pt>
                <c:pt idx="1415">
                  <c:v>-9.0200000000000002E-4</c:v>
                </c:pt>
                <c:pt idx="1416">
                  <c:v>-9.0200000000000002E-4</c:v>
                </c:pt>
                <c:pt idx="1417">
                  <c:v>-8.9499999999999996E-4</c:v>
                </c:pt>
                <c:pt idx="1418">
                  <c:v>-8.9499999999999996E-4</c:v>
                </c:pt>
                <c:pt idx="1419">
                  <c:v>-8.9499999999999996E-4</c:v>
                </c:pt>
                <c:pt idx="1420">
                  <c:v>-8.9499999999999996E-4</c:v>
                </c:pt>
                <c:pt idx="1421">
                  <c:v>-8.9499999999999996E-4</c:v>
                </c:pt>
                <c:pt idx="1422">
                  <c:v>-8.9499999999999996E-4</c:v>
                </c:pt>
                <c:pt idx="1423">
                  <c:v>-8.9499999999999996E-4</c:v>
                </c:pt>
                <c:pt idx="1424">
                  <c:v>-8.9499999999999996E-4</c:v>
                </c:pt>
                <c:pt idx="1425">
                  <c:v>-8.9499999999999996E-4</c:v>
                </c:pt>
                <c:pt idx="1426">
                  <c:v>-8.9499999999999996E-4</c:v>
                </c:pt>
                <c:pt idx="1427">
                  <c:v>-8.8900000000000003E-4</c:v>
                </c:pt>
                <c:pt idx="1428">
                  <c:v>-8.8900000000000003E-4</c:v>
                </c:pt>
                <c:pt idx="1429">
                  <c:v>-8.8900000000000003E-4</c:v>
                </c:pt>
                <c:pt idx="1430">
                  <c:v>-8.8900000000000003E-4</c:v>
                </c:pt>
                <c:pt idx="1431">
                  <c:v>-8.8900000000000003E-4</c:v>
                </c:pt>
                <c:pt idx="1432">
                  <c:v>-8.8900000000000003E-4</c:v>
                </c:pt>
                <c:pt idx="1433">
                  <c:v>-8.8900000000000003E-4</c:v>
                </c:pt>
                <c:pt idx="1434">
                  <c:v>-8.8900000000000003E-4</c:v>
                </c:pt>
                <c:pt idx="1435">
                  <c:v>-8.8900000000000003E-4</c:v>
                </c:pt>
                <c:pt idx="1436">
                  <c:v>-8.8900000000000003E-4</c:v>
                </c:pt>
                <c:pt idx="1437">
                  <c:v>-8.8900000000000003E-4</c:v>
                </c:pt>
                <c:pt idx="1438">
                  <c:v>-8.8900000000000003E-4</c:v>
                </c:pt>
                <c:pt idx="1439">
                  <c:v>-8.8900000000000003E-4</c:v>
                </c:pt>
                <c:pt idx="1440">
                  <c:v>-8.8900000000000003E-4</c:v>
                </c:pt>
                <c:pt idx="1441">
                  <c:v>-8.8900000000000003E-4</c:v>
                </c:pt>
                <c:pt idx="1442">
                  <c:v>-8.8900000000000003E-4</c:v>
                </c:pt>
                <c:pt idx="1443">
                  <c:v>-8.9499999999999996E-4</c:v>
                </c:pt>
                <c:pt idx="1444">
                  <c:v>-8.9499999999999996E-4</c:v>
                </c:pt>
                <c:pt idx="1445">
                  <c:v>-8.9499999999999996E-4</c:v>
                </c:pt>
                <c:pt idx="1446">
                  <c:v>-8.9499999999999996E-4</c:v>
                </c:pt>
                <c:pt idx="1447">
                  <c:v>-9.0200000000000002E-4</c:v>
                </c:pt>
                <c:pt idx="1448">
                  <c:v>-9.0200000000000002E-4</c:v>
                </c:pt>
                <c:pt idx="1449">
                  <c:v>-9.0899999999999998E-4</c:v>
                </c:pt>
                <c:pt idx="1450">
                  <c:v>-9.0899999999999998E-4</c:v>
                </c:pt>
                <c:pt idx="1451">
                  <c:v>-9.1500000000000001E-4</c:v>
                </c:pt>
                <c:pt idx="1452">
                  <c:v>-9.1500000000000001E-4</c:v>
                </c:pt>
                <c:pt idx="1453">
                  <c:v>-9.2199999999999997E-4</c:v>
                </c:pt>
                <c:pt idx="1454">
                  <c:v>-9.2199999999999997E-4</c:v>
                </c:pt>
                <c:pt idx="1455">
                  <c:v>-9.2800000000000001E-4</c:v>
                </c:pt>
                <c:pt idx="1456">
                  <c:v>-9.2800000000000001E-4</c:v>
                </c:pt>
                <c:pt idx="1457">
                  <c:v>-9.3499999999999996E-4</c:v>
                </c:pt>
                <c:pt idx="1458">
                  <c:v>-9.3499999999999996E-4</c:v>
                </c:pt>
                <c:pt idx="1459">
                  <c:v>-9.41E-4</c:v>
                </c:pt>
                <c:pt idx="1460">
                  <c:v>-9.41E-4</c:v>
                </c:pt>
                <c:pt idx="1461">
                  <c:v>-9.41E-4</c:v>
                </c:pt>
                <c:pt idx="1462">
                  <c:v>-9.41E-4</c:v>
                </c:pt>
                <c:pt idx="1463">
                  <c:v>-9.4799999999999995E-4</c:v>
                </c:pt>
                <c:pt idx="1464">
                  <c:v>-9.4799999999999995E-4</c:v>
                </c:pt>
                <c:pt idx="1465">
                  <c:v>-9.4799999999999995E-4</c:v>
                </c:pt>
                <c:pt idx="1466">
                  <c:v>-9.4799999999999995E-4</c:v>
                </c:pt>
                <c:pt idx="1467">
                  <c:v>-9.4799999999999995E-4</c:v>
                </c:pt>
                <c:pt idx="1468">
                  <c:v>-9.4799999999999995E-4</c:v>
                </c:pt>
                <c:pt idx="1469">
                  <c:v>-9.41E-4</c:v>
                </c:pt>
                <c:pt idx="1470">
                  <c:v>-9.41E-4</c:v>
                </c:pt>
                <c:pt idx="1471">
                  <c:v>-9.41E-4</c:v>
                </c:pt>
                <c:pt idx="1472">
                  <c:v>-9.3499999999999996E-4</c:v>
                </c:pt>
                <c:pt idx="1473">
                  <c:v>-9.3499999999999996E-4</c:v>
                </c:pt>
                <c:pt idx="1474">
                  <c:v>-9.3499999999999996E-4</c:v>
                </c:pt>
                <c:pt idx="1475">
                  <c:v>-9.2800000000000001E-4</c:v>
                </c:pt>
                <c:pt idx="1476">
                  <c:v>-9.2800000000000001E-4</c:v>
                </c:pt>
                <c:pt idx="1477">
                  <c:v>-9.2800000000000001E-4</c:v>
                </c:pt>
                <c:pt idx="1478">
                  <c:v>-9.2199999999999997E-4</c:v>
                </c:pt>
                <c:pt idx="1479">
                  <c:v>-9.2199999999999997E-4</c:v>
                </c:pt>
                <c:pt idx="1480">
                  <c:v>-9.2199999999999997E-4</c:v>
                </c:pt>
                <c:pt idx="1481">
                  <c:v>-9.2199999999999997E-4</c:v>
                </c:pt>
                <c:pt idx="1482">
                  <c:v>-9.2199999999999997E-4</c:v>
                </c:pt>
                <c:pt idx="1483">
                  <c:v>-9.2199999999999997E-4</c:v>
                </c:pt>
                <c:pt idx="1484">
                  <c:v>-9.2199999999999997E-4</c:v>
                </c:pt>
                <c:pt idx="1485">
                  <c:v>-9.2199999999999997E-4</c:v>
                </c:pt>
                <c:pt idx="1486">
                  <c:v>-9.2199999999999997E-4</c:v>
                </c:pt>
                <c:pt idx="1487">
                  <c:v>-9.2199999999999997E-4</c:v>
                </c:pt>
                <c:pt idx="1488">
                  <c:v>-9.2199999999999997E-4</c:v>
                </c:pt>
                <c:pt idx="1489">
                  <c:v>-9.2800000000000001E-4</c:v>
                </c:pt>
                <c:pt idx="1490">
                  <c:v>-9.2800000000000001E-4</c:v>
                </c:pt>
                <c:pt idx="1491">
                  <c:v>-9.3499999999999996E-4</c:v>
                </c:pt>
                <c:pt idx="1492">
                  <c:v>-9.3499999999999996E-4</c:v>
                </c:pt>
                <c:pt idx="1493">
                  <c:v>-9.41E-4</c:v>
                </c:pt>
                <c:pt idx="1494">
                  <c:v>-9.4799999999999995E-4</c:v>
                </c:pt>
                <c:pt idx="1495">
                  <c:v>-9.4799999999999995E-4</c:v>
                </c:pt>
                <c:pt idx="1496">
                  <c:v>-9.5500000000000001E-4</c:v>
                </c:pt>
                <c:pt idx="1497">
                  <c:v>-9.5500000000000001E-4</c:v>
                </c:pt>
                <c:pt idx="1498">
                  <c:v>-9.6100000000000005E-4</c:v>
                </c:pt>
                <c:pt idx="1499">
                  <c:v>-9.6100000000000005E-4</c:v>
                </c:pt>
                <c:pt idx="1500">
                  <c:v>-9.68E-4</c:v>
                </c:pt>
                <c:pt idx="1501">
                  <c:v>-9.68E-4</c:v>
                </c:pt>
                <c:pt idx="1502">
                  <c:v>-9.7400000000000004E-4</c:v>
                </c:pt>
                <c:pt idx="1503">
                  <c:v>-9.7400000000000004E-4</c:v>
                </c:pt>
                <c:pt idx="1504">
                  <c:v>-9.7400000000000004E-4</c:v>
                </c:pt>
                <c:pt idx="1505">
                  <c:v>-9.7400000000000004E-4</c:v>
                </c:pt>
                <c:pt idx="1506">
                  <c:v>-9.68E-4</c:v>
                </c:pt>
                <c:pt idx="1507">
                  <c:v>-9.68E-4</c:v>
                </c:pt>
                <c:pt idx="1508">
                  <c:v>-9.68E-4</c:v>
                </c:pt>
                <c:pt idx="1509">
                  <c:v>-9.6100000000000005E-4</c:v>
                </c:pt>
                <c:pt idx="1510">
                  <c:v>-9.5500000000000001E-4</c:v>
                </c:pt>
                <c:pt idx="1511">
                  <c:v>-9.4799999999999995E-4</c:v>
                </c:pt>
                <c:pt idx="1512">
                  <c:v>-9.41E-4</c:v>
                </c:pt>
                <c:pt idx="1513">
                  <c:v>-9.3499999999999996E-4</c:v>
                </c:pt>
                <c:pt idx="1514">
                  <c:v>-9.2800000000000001E-4</c:v>
                </c:pt>
                <c:pt idx="1515">
                  <c:v>-9.2199999999999997E-4</c:v>
                </c:pt>
                <c:pt idx="1516">
                  <c:v>-9.0899999999999998E-4</c:v>
                </c:pt>
                <c:pt idx="1517">
                  <c:v>-9.0200000000000002E-4</c:v>
                </c:pt>
                <c:pt idx="1518">
                  <c:v>-8.9499999999999996E-4</c:v>
                </c:pt>
                <c:pt idx="1519">
                  <c:v>-8.8199999999999997E-4</c:v>
                </c:pt>
                <c:pt idx="1520">
                  <c:v>-8.7600000000000004E-4</c:v>
                </c:pt>
                <c:pt idx="1521">
                  <c:v>-8.6899999999999998E-4</c:v>
                </c:pt>
                <c:pt idx="1522">
                  <c:v>-8.5599999999999999E-4</c:v>
                </c:pt>
                <c:pt idx="1523">
                  <c:v>-8.4900000000000004E-4</c:v>
                </c:pt>
                <c:pt idx="1524">
                  <c:v>-8.43E-4</c:v>
                </c:pt>
                <c:pt idx="1525">
                  <c:v>-8.3600000000000005E-4</c:v>
                </c:pt>
                <c:pt idx="1526">
                  <c:v>-8.2899999999999998E-4</c:v>
                </c:pt>
                <c:pt idx="1527">
                  <c:v>-8.2299999999999995E-4</c:v>
                </c:pt>
                <c:pt idx="1528">
                  <c:v>-8.2299999999999995E-4</c:v>
                </c:pt>
                <c:pt idx="1529">
                  <c:v>-8.1599999999999999E-4</c:v>
                </c:pt>
                <c:pt idx="1530">
                  <c:v>-8.1599999999999999E-4</c:v>
                </c:pt>
                <c:pt idx="1531">
                  <c:v>-8.1599999999999999E-4</c:v>
                </c:pt>
                <c:pt idx="1532">
                  <c:v>-8.1599999999999999E-4</c:v>
                </c:pt>
                <c:pt idx="1533">
                  <c:v>-8.2299999999999995E-4</c:v>
                </c:pt>
                <c:pt idx="1534">
                  <c:v>-8.2299999999999995E-4</c:v>
                </c:pt>
                <c:pt idx="1535">
                  <c:v>-8.2899999999999998E-4</c:v>
                </c:pt>
                <c:pt idx="1536">
                  <c:v>-8.2899999999999998E-4</c:v>
                </c:pt>
                <c:pt idx="1537">
                  <c:v>-8.3600000000000005E-4</c:v>
                </c:pt>
                <c:pt idx="1538">
                  <c:v>-8.43E-4</c:v>
                </c:pt>
                <c:pt idx="1539">
                  <c:v>-8.4900000000000004E-4</c:v>
                </c:pt>
                <c:pt idx="1540">
                  <c:v>-8.5599999999999999E-4</c:v>
                </c:pt>
                <c:pt idx="1541">
                  <c:v>-8.6899999999999998E-4</c:v>
                </c:pt>
                <c:pt idx="1542">
                  <c:v>-8.7600000000000004E-4</c:v>
                </c:pt>
                <c:pt idx="1543">
                  <c:v>-8.8199999999999997E-4</c:v>
                </c:pt>
                <c:pt idx="1544">
                  <c:v>-8.8900000000000003E-4</c:v>
                </c:pt>
                <c:pt idx="1545">
                  <c:v>-8.9499999999999996E-4</c:v>
                </c:pt>
                <c:pt idx="1546">
                  <c:v>-9.0200000000000002E-4</c:v>
                </c:pt>
                <c:pt idx="1547">
                  <c:v>-9.0899999999999998E-4</c:v>
                </c:pt>
                <c:pt idx="1548">
                  <c:v>-9.1500000000000001E-4</c:v>
                </c:pt>
                <c:pt idx="1549">
                  <c:v>-9.2199999999999997E-4</c:v>
                </c:pt>
                <c:pt idx="1550">
                  <c:v>-9.2800000000000001E-4</c:v>
                </c:pt>
                <c:pt idx="1551">
                  <c:v>-9.3499999999999996E-4</c:v>
                </c:pt>
                <c:pt idx="1552">
                  <c:v>-9.3499999999999996E-4</c:v>
                </c:pt>
                <c:pt idx="1553">
                  <c:v>-9.41E-4</c:v>
                </c:pt>
                <c:pt idx="1554">
                  <c:v>-9.41E-4</c:v>
                </c:pt>
                <c:pt idx="1555">
                  <c:v>-9.41E-4</c:v>
                </c:pt>
                <c:pt idx="1556">
                  <c:v>-9.41E-4</c:v>
                </c:pt>
                <c:pt idx="1557">
                  <c:v>-9.41E-4</c:v>
                </c:pt>
                <c:pt idx="1558">
                  <c:v>-9.41E-4</c:v>
                </c:pt>
                <c:pt idx="1559">
                  <c:v>-9.41E-4</c:v>
                </c:pt>
                <c:pt idx="1560">
                  <c:v>-9.41E-4</c:v>
                </c:pt>
                <c:pt idx="1561">
                  <c:v>-9.41E-4</c:v>
                </c:pt>
                <c:pt idx="1562">
                  <c:v>-9.3499999999999996E-4</c:v>
                </c:pt>
                <c:pt idx="1563">
                  <c:v>-9.3499999999999996E-4</c:v>
                </c:pt>
                <c:pt idx="1564">
                  <c:v>-9.3499999999999996E-4</c:v>
                </c:pt>
                <c:pt idx="1565">
                  <c:v>-9.2800000000000001E-4</c:v>
                </c:pt>
                <c:pt idx="1566">
                  <c:v>-9.2800000000000001E-4</c:v>
                </c:pt>
                <c:pt idx="1567">
                  <c:v>-9.2199999999999997E-4</c:v>
                </c:pt>
                <c:pt idx="1568">
                  <c:v>-9.2199999999999997E-4</c:v>
                </c:pt>
                <c:pt idx="1569">
                  <c:v>-9.2199999999999997E-4</c:v>
                </c:pt>
                <c:pt idx="1570">
                  <c:v>-9.1500000000000001E-4</c:v>
                </c:pt>
                <c:pt idx="1571">
                  <c:v>-9.1500000000000001E-4</c:v>
                </c:pt>
                <c:pt idx="1572">
                  <c:v>-9.1500000000000001E-4</c:v>
                </c:pt>
                <c:pt idx="1573">
                  <c:v>-9.0899999999999998E-4</c:v>
                </c:pt>
                <c:pt idx="1574">
                  <c:v>-9.0899999999999998E-4</c:v>
                </c:pt>
                <c:pt idx="1575">
                  <c:v>-9.0899999999999998E-4</c:v>
                </c:pt>
                <c:pt idx="1576">
                  <c:v>-9.0200000000000002E-4</c:v>
                </c:pt>
                <c:pt idx="1577">
                  <c:v>-9.0200000000000002E-4</c:v>
                </c:pt>
                <c:pt idx="1578">
                  <c:v>-9.0200000000000002E-4</c:v>
                </c:pt>
                <c:pt idx="1579">
                  <c:v>-9.0200000000000002E-4</c:v>
                </c:pt>
                <c:pt idx="1580">
                  <c:v>-8.9499999999999996E-4</c:v>
                </c:pt>
                <c:pt idx="1581">
                  <c:v>-8.9499999999999996E-4</c:v>
                </c:pt>
                <c:pt idx="1582">
                  <c:v>-8.9499999999999996E-4</c:v>
                </c:pt>
                <c:pt idx="1583">
                  <c:v>-8.8900000000000003E-4</c:v>
                </c:pt>
                <c:pt idx="1584">
                  <c:v>-8.8900000000000003E-4</c:v>
                </c:pt>
                <c:pt idx="1585">
                  <c:v>-8.8900000000000003E-4</c:v>
                </c:pt>
                <c:pt idx="1586">
                  <c:v>-8.8199999999999997E-4</c:v>
                </c:pt>
                <c:pt idx="1587">
                  <c:v>-8.8199999999999997E-4</c:v>
                </c:pt>
                <c:pt idx="1588">
                  <c:v>-8.7600000000000004E-4</c:v>
                </c:pt>
                <c:pt idx="1589">
                  <c:v>-8.7600000000000004E-4</c:v>
                </c:pt>
                <c:pt idx="1590">
                  <c:v>-8.6899999999999998E-4</c:v>
                </c:pt>
                <c:pt idx="1591">
                  <c:v>-8.6899999999999998E-4</c:v>
                </c:pt>
                <c:pt idx="1592">
                  <c:v>-8.6200000000000003E-4</c:v>
                </c:pt>
                <c:pt idx="1593">
                  <c:v>-8.6200000000000003E-4</c:v>
                </c:pt>
                <c:pt idx="1594">
                  <c:v>-8.5599999999999999E-4</c:v>
                </c:pt>
                <c:pt idx="1595">
                  <c:v>-8.5599999999999999E-4</c:v>
                </c:pt>
                <c:pt idx="1596">
                  <c:v>-8.4900000000000004E-4</c:v>
                </c:pt>
                <c:pt idx="1597">
                  <c:v>-8.4900000000000004E-4</c:v>
                </c:pt>
                <c:pt idx="1598">
                  <c:v>-8.43E-4</c:v>
                </c:pt>
                <c:pt idx="1599">
                  <c:v>-8.43E-4</c:v>
                </c:pt>
                <c:pt idx="1600">
                  <c:v>-8.43E-4</c:v>
                </c:pt>
                <c:pt idx="1601">
                  <c:v>-8.43E-4</c:v>
                </c:pt>
                <c:pt idx="1602">
                  <c:v>-8.3600000000000005E-4</c:v>
                </c:pt>
                <c:pt idx="1603">
                  <c:v>-8.3600000000000005E-4</c:v>
                </c:pt>
                <c:pt idx="1604">
                  <c:v>-8.3600000000000005E-4</c:v>
                </c:pt>
                <c:pt idx="1605">
                  <c:v>-8.43E-4</c:v>
                </c:pt>
                <c:pt idx="1606">
                  <c:v>-8.43E-4</c:v>
                </c:pt>
                <c:pt idx="1607">
                  <c:v>-8.43E-4</c:v>
                </c:pt>
                <c:pt idx="1608">
                  <c:v>-8.4900000000000004E-4</c:v>
                </c:pt>
                <c:pt idx="1609">
                  <c:v>-8.4900000000000004E-4</c:v>
                </c:pt>
                <c:pt idx="1610">
                  <c:v>-8.4900000000000004E-4</c:v>
                </c:pt>
                <c:pt idx="1611">
                  <c:v>-8.5599999999999999E-4</c:v>
                </c:pt>
                <c:pt idx="1612">
                  <c:v>-8.6200000000000003E-4</c:v>
                </c:pt>
                <c:pt idx="1613">
                  <c:v>-8.6200000000000003E-4</c:v>
                </c:pt>
                <c:pt idx="1614">
                  <c:v>-8.6899999999999998E-4</c:v>
                </c:pt>
                <c:pt idx="1615">
                  <c:v>-8.7600000000000004E-4</c:v>
                </c:pt>
                <c:pt idx="1616">
                  <c:v>-8.7600000000000004E-4</c:v>
                </c:pt>
                <c:pt idx="1617">
                  <c:v>-8.8199999999999997E-4</c:v>
                </c:pt>
                <c:pt idx="1618">
                  <c:v>-8.8900000000000003E-4</c:v>
                </c:pt>
                <c:pt idx="1619">
                  <c:v>-8.9499999999999996E-4</c:v>
                </c:pt>
                <c:pt idx="1620">
                  <c:v>-8.9499999999999996E-4</c:v>
                </c:pt>
                <c:pt idx="1621">
                  <c:v>-9.0200000000000002E-4</c:v>
                </c:pt>
                <c:pt idx="1622">
                  <c:v>-9.0200000000000002E-4</c:v>
                </c:pt>
                <c:pt idx="1623">
                  <c:v>-9.0899999999999998E-4</c:v>
                </c:pt>
                <c:pt idx="1624">
                  <c:v>-9.0899999999999998E-4</c:v>
                </c:pt>
                <c:pt idx="1625">
                  <c:v>-9.0899999999999998E-4</c:v>
                </c:pt>
                <c:pt idx="1626">
                  <c:v>-9.1500000000000001E-4</c:v>
                </c:pt>
                <c:pt idx="1627">
                  <c:v>-9.1500000000000001E-4</c:v>
                </c:pt>
                <c:pt idx="1628">
                  <c:v>-9.1500000000000001E-4</c:v>
                </c:pt>
                <c:pt idx="1629">
                  <c:v>-9.1500000000000001E-4</c:v>
                </c:pt>
                <c:pt idx="1630">
                  <c:v>-9.1500000000000001E-4</c:v>
                </c:pt>
                <c:pt idx="1631">
                  <c:v>-9.1500000000000001E-4</c:v>
                </c:pt>
                <c:pt idx="1632">
                  <c:v>-9.0899999999999998E-4</c:v>
                </c:pt>
                <c:pt idx="1633">
                  <c:v>-9.0899999999999998E-4</c:v>
                </c:pt>
                <c:pt idx="1634">
                  <c:v>-9.0899999999999998E-4</c:v>
                </c:pt>
                <c:pt idx="1635">
                  <c:v>-9.0200000000000002E-4</c:v>
                </c:pt>
                <c:pt idx="1636">
                  <c:v>-9.0200000000000002E-4</c:v>
                </c:pt>
                <c:pt idx="1637">
                  <c:v>-8.9499999999999996E-4</c:v>
                </c:pt>
                <c:pt idx="1638">
                  <c:v>-8.9499999999999996E-4</c:v>
                </c:pt>
                <c:pt idx="1639">
                  <c:v>-8.8900000000000003E-4</c:v>
                </c:pt>
                <c:pt idx="1640">
                  <c:v>-8.8900000000000003E-4</c:v>
                </c:pt>
                <c:pt idx="1641">
                  <c:v>-8.8199999999999997E-4</c:v>
                </c:pt>
                <c:pt idx="1642">
                  <c:v>-8.8199999999999997E-4</c:v>
                </c:pt>
                <c:pt idx="1643">
                  <c:v>-8.7600000000000004E-4</c:v>
                </c:pt>
                <c:pt idx="1644">
                  <c:v>-8.7600000000000004E-4</c:v>
                </c:pt>
                <c:pt idx="1645">
                  <c:v>-8.6899999999999998E-4</c:v>
                </c:pt>
                <c:pt idx="1646">
                  <c:v>-8.6899999999999998E-4</c:v>
                </c:pt>
                <c:pt idx="1647">
                  <c:v>-8.6899999999999998E-4</c:v>
                </c:pt>
                <c:pt idx="1648">
                  <c:v>-8.6899999999999998E-4</c:v>
                </c:pt>
                <c:pt idx="1649">
                  <c:v>-8.6899999999999998E-4</c:v>
                </c:pt>
                <c:pt idx="1650">
                  <c:v>-8.6899999999999998E-4</c:v>
                </c:pt>
                <c:pt idx="1651">
                  <c:v>-8.6899999999999998E-4</c:v>
                </c:pt>
                <c:pt idx="1652">
                  <c:v>-8.6899999999999998E-4</c:v>
                </c:pt>
                <c:pt idx="1653">
                  <c:v>-8.6899999999999998E-4</c:v>
                </c:pt>
                <c:pt idx="1654">
                  <c:v>-8.6899999999999998E-4</c:v>
                </c:pt>
                <c:pt idx="1655">
                  <c:v>-8.7600000000000004E-4</c:v>
                </c:pt>
                <c:pt idx="1656">
                  <c:v>-8.7600000000000004E-4</c:v>
                </c:pt>
                <c:pt idx="1657">
                  <c:v>-8.7600000000000004E-4</c:v>
                </c:pt>
                <c:pt idx="1658">
                  <c:v>-8.8199999999999997E-4</c:v>
                </c:pt>
                <c:pt idx="1659">
                  <c:v>-8.8900000000000003E-4</c:v>
                </c:pt>
                <c:pt idx="1660">
                  <c:v>-8.8900000000000003E-4</c:v>
                </c:pt>
                <c:pt idx="1661">
                  <c:v>-8.9499999999999996E-4</c:v>
                </c:pt>
                <c:pt idx="1662">
                  <c:v>-9.0200000000000002E-4</c:v>
                </c:pt>
                <c:pt idx="1663">
                  <c:v>-9.0899999999999998E-4</c:v>
                </c:pt>
                <c:pt idx="1664">
                  <c:v>-9.0899999999999998E-4</c:v>
                </c:pt>
                <c:pt idx="1665">
                  <c:v>-9.1500000000000001E-4</c:v>
                </c:pt>
                <c:pt idx="1666">
                  <c:v>-9.2199999999999997E-4</c:v>
                </c:pt>
                <c:pt idx="1667">
                  <c:v>-9.2199999999999997E-4</c:v>
                </c:pt>
                <c:pt idx="1668">
                  <c:v>-9.2800000000000001E-4</c:v>
                </c:pt>
                <c:pt idx="1669">
                  <c:v>-9.3499999999999996E-4</c:v>
                </c:pt>
                <c:pt idx="1670">
                  <c:v>-9.3499999999999996E-4</c:v>
                </c:pt>
                <c:pt idx="1671">
                  <c:v>-9.41E-4</c:v>
                </c:pt>
                <c:pt idx="1672">
                  <c:v>-9.41E-4</c:v>
                </c:pt>
                <c:pt idx="1673">
                  <c:v>-9.41E-4</c:v>
                </c:pt>
                <c:pt idx="1674">
                  <c:v>-9.4799999999999995E-4</c:v>
                </c:pt>
                <c:pt idx="1675">
                  <c:v>-9.4799999999999995E-4</c:v>
                </c:pt>
                <c:pt idx="1676">
                  <c:v>-9.4799999999999995E-4</c:v>
                </c:pt>
                <c:pt idx="1677">
                  <c:v>-9.4799999999999995E-4</c:v>
                </c:pt>
                <c:pt idx="1678">
                  <c:v>-9.4799999999999995E-4</c:v>
                </c:pt>
                <c:pt idx="1679">
                  <c:v>-9.4799999999999995E-4</c:v>
                </c:pt>
                <c:pt idx="1680">
                  <c:v>-9.4799999999999995E-4</c:v>
                </c:pt>
                <c:pt idx="1681">
                  <c:v>-9.41E-4</c:v>
                </c:pt>
                <c:pt idx="1682">
                  <c:v>-9.41E-4</c:v>
                </c:pt>
                <c:pt idx="1683">
                  <c:v>-9.41E-4</c:v>
                </c:pt>
                <c:pt idx="1684">
                  <c:v>-9.3499999999999996E-4</c:v>
                </c:pt>
                <c:pt idx="1685">
                  <c:v>-9.3499999999999996E-4</c:v>
                </c:pt>
                <c:pt idx="1686">
                  <c:v>-9.2800000000000001E-4</c:v>
                </c:pt>
                <c:pt idx="1687">
                  <c:v>-9.2800000000000001E-4</c:v>
                </c:pt>
                <c:pt idx="1688">
                  <c:v>-9.2199999999999997E-4</c:v>
                </c:pt>
                <c:pt idx="1689">
                  <c:v>-9.2199999999999997E-4</c:v>
                </c:pt>
                <c:pt idx="1690">
                  <c:v>-9.1500000000000001E-4</c:v>
                </c:pt>
                <c:pt idx="1691">
                  <c:v>-9.1500000000000001E-4</c:v>
                </c:pt>
                <c:pt idx="1692">
                  <c:v>-9.1500000000000001E-4</c:v>
                </c:pt>
                <c:pt idx="1693">
                  <c:v>-9.0899999999999998E-4</c:v>
                </c:pt>
                <c:pt idx="1694">
                  <c:v>-9.0899999999999998E-4</c:v>
                </c:pt>
                <c:pt idx="1695">
                  <c:v>-9.0899999999999998E-4</c:v>
                </c:pt>
                <c:pt idx="1696">
                  <c:v>-9.0200000000000002E-4</c:v>
                </c:pt>
                <c:pt idx="1697">
                  <c:v>-9.0200000000000002E-4</c:v>
                </c:pt>
                <c:pt idx="1698">
                  <c:v>-9.0200000000000002E-4</c:v>
                </c:pt>
                <c:pt idx="1699">
                  <c:v>-9.0200000000000002E-4</c:v>
                </c:pt>
                <c:pt idx="1700">
                  <c:v>-9.0899999999999998E-4</c:v>
                </c:pt>
                <c:pt idx="1701">
                  <c:v>-9.0899999999999998E-4</c:v>
                </c:pt>
                <c:pt idx="1702">
                  <c:v>-9.0899999999999998E-4</c:v>
                </c:pt>
                <c:pt idx="1703">
                  <c:v>-9.0899999999999998E-4</c:v>
                </c:pt>
                <c:pt idx="1704">
                  <c:v>-9.1500000000000001E-4</c:v>
                </c:pt>
                <c:pt idx="1705">
                  <c:v>-9.1500000000000001E-4</c:v>
                </c:pt>
                <c:pt idx="1706">
                  <c:v>-9.1500000000000001E-4</c:v>
                </c:pt>
                <c:pt idx="1707">
                  <c:v>-9.2199999999999997E-4</c:v>
                </c:pt>
                <c:pt idx="1708">
                  <c:v>-9.2199999999999997E-4</c:v>
                </c:pt>
                <c:pt idx="1709">
                  <c:v>-9.2800000000000001E-4</c:v>
                </c:pt>
                <c:pt idx="1710">
                  <c:v>-9.2800000000000001E-4</c:v>
                </c:pt>
                <c:pt idx="1711">
                  <c:v>-9.3499999999999996E-4</c:v>
                </c:pt>
                <c:pt idx="1712">
                  <c:v>-9.3499999999999996E-4</c:v>
                </c:pt>
                <c:pt idx="1713">
                  <c:v>-9.41E-4</c:v>
                </c:pt>
                <c:pt idx="1714">
                  <c:v>-9.41E-4</c:v>
                </c:pt>
                <c:pt idx="1715">
                  <c:v>-9.4799999999999995E-4</c:v>
                </c:pt>
                <c:pt idx="1716">
                  <c:v>-9.4799999999999995E-4</c:v>
                </c:pt>
                <c:pt idx="1717">
                  <c:v>-9.4799999999999995E-4</c:v>
                </c:pt>
                <c:pt idx="1718">
                  <c:v>-9.5500000000000001E-4</c:v>
                </c:pt>
                <c:pt idx="1719">
                  <c:v>-9.5500000000000001E-4</c:v>
                </c:pt>
                <c:pt idx="1720">
                  <c:v>-9.5500000000000001E-4</c:v>
                </c:pt>
                <c:pt idx="1721">
                  <c:v>-9.5500000000000001E-4</c:v>
                </c:pt>
                <c:pt idx="1722">
                  <c:v>-9.5500000000000001E-4</c:v>
                </c:pt>
                <c:pt idx="1723">
                  <c:v>-9.5500000000000001E-4</c:v>
                </c:pt>
                <c:pt idx="1724">
                  <c:v>-9.6100000000000005E-4</c:v>
                </c:pt>
                <c:pt idx="1725">
                  <c:v>-9.5500000000000001E-4</c:v>
                </c:pt>
                <c:pt idx="1726">
                  <c:v>-9.5500000000000001E-4</c:v>
                </c:pt>
                <c:pt idx="1727">
                  <c:v>-9.5500000000000001E-4</c:v>
                </c:pt>
                <c:pt idx="1728">
                  <c:v>-9.5500000000000001E-4</c:v>
                </c:pt>
                <c:pt idx="1729">
                  <c:v>-9.5500000000000001E-4</c:v>
                </c:pt>
                <c:pt idx="1730">
                  <c:v>-9.5500000000000001E-4</c:v>
                </c:pt>
                <c:pt idx="1731">
                  <c:v>-9.4799999999999995E-4</c:v>
                </c:pt>
                <c:pt idx="1732">
                  <c:v>-9.4799999999999995E-4</c:v>
                </c:pt>
                <c:pt idx="1733">
                  <c:v>-9.41E-4</c:v>
                </c:pt>
                <c:pt idx="1734">
                  <c:v>-9.41E-4</c:v>
                </c:pt>
                <c:pt idx="1735">
                  <c:v>-9.3499999999999996E-4</c:v>
                </c:pt>
                <c:pt idx="1736">
                  <c:v>-9.3499999999999996E-4</c:v>
                </c:pt>
                <c:pt idx="1737">
                  <c:v>-9.2800000000000001E-4</c:v>
                </c:pt>
                <c:pt idx="1738">
                  <c:v>-9.2800000000000001E-4</c:v>
                </c:pt>
                <c:pt idx="1739">
                  <c:v>-9.2199999999999997E-4</c:v>
                </c:pt>
                <c:pt idx="1740">
                  <c:v>-9.2199999999999997E-4</c:v>
                </c:pt>
                <c:pt idx="1741">
                  <c:v>-9.1500000000000001E-4</c:v>
                </c:pt>
                <c:pt idx="1742">
                  <c:v>-9.0899999999999998E-4</c:v>
                </c:pt>
                <c:pt idx="1743">
                  <c:v>-9.0899999999999998E-4</c:v>
                </c:pt>
                <c:pt idx="1744">
                  <c:v>-9.0200000000000002E-4</c:v>
                </c:pt>
                <c:pt idx="1745">
                  <c:v>-9.0200000000000002E-4</c:v>
                </c:pt>
                <c:pt idx="1746">
                  <c:v>-9.0200000000000002E-4</c:v>
                </c:pt>
                <c:pt idx="1747">
                  <c:v>-8.9499999999999996E-4</c:v>
                </c:pt>
                <c:pt idx="1748">
                  <c:v>-8.9499999999999996E-4</c:v>
                </c:pt>
                <c:pt idx="1749">
                  <c:v>-8.9499999999999996E-4</c:v>
                </c:pt>
                <c:pt idx="1750">
                  <c:v>-8.9499999999999996E-4</c:v>
                </c:pt>
                <c:pt idx="1751">
                  <c:v>-8.9499999999999996E-4</c:v>
                </c:pt>
                <c:pt idx="1752">
                  <c:v>-8.9499999999999996E-4</c:v>
                </c:pt>
                <c:pt idx="1753">
                  <c:v>-9.0200000000000002E-4</c:v>
                </c:pt>
                <c:pt idx="1754">
                  <c:v>-9.0200000000000002E-4</c:v>
                </c:pt>
                <c:pt idx="1755">
                  <c:v>-9.0200000000000002E-4</c:v>
                </c:pt>
                <c:pt idx="1756">
                  <c:v>-9.0899999999999998E-4</c:v>
                </c:pt>
                <c:pt idx="1757">
                  <c:v>-9.0899999999999998E-4</c:v>
                </c:pt>
                <c:pt idx="1758">
                  <c:v>-9.1500000000000001E-4</c:v>
                </c:pt>
                <c:pt idx="1759">
                  <c:v>-9.1500000000000001E-4</c:v>
                </c:pt>
                <c:pt idx="1760">
                  <c:v>-9.2199999999999997E-4</c:v>
                </c:pt>
                <c:pt idx="1761">
                  <c:v>-9.2800000000000001E-4</c:v>
                </c:pt>
                <c:pt idx="1762">
                  <c:v>-9.2800000000000001E-4</c:v>
                </c:pt>
                <c:pt idx="1763">
                  <c:v>-9.3499999999999996E-4</c:v>
                </c:pt>
                <c:pt idx="1764">
                  <c:v>-9.41E-4</c:v>
                </c:pt>
                <c:pt idx="1765">
                  <c:v>-9.41E-4</c:v>
                </c:pt>
                <c:pt idx="1766">
                  <c:v>-9.4799999999999995E-4</c:v>
                </c:pt>
                <c:pt idx="1767">
                  <c:v>-9.4799999999999995E-4</c:v>
                </c:pt>
                <c:pt idx="1768">
                  <c:v>-9.4799999999999995E-4</c:v>
                </c:pt>
                <c:pt idx="1769">
                  <c:v>-9.5500000000000001E-4</c:v>
                </c:pt>
                <c:pt idx="1770">
                  <c:v>-9.5500000000000001E-4</c:v>
                </c:pt>
                <c:pt idx="1771">
                  <c:v>-9.5500000000000001E-4</c:v>
                </c:pt>
                <c:pt idx="1772">
                  <c:v>-9.5500000000000001E-4</c:v>
                </c:pt>
                <c:pt idx="1773">
                  <c:v>-9.5500000000000001E-4</c:v>
                </c:pt>
                <c:pt idx="1774">
                  <c:v>-9.5500000000000001E-4</c:v>
                </c:pt>
                <c:pt idx="1775">
                  <c:v>-9.5500000000000001E-4</c:v>
                </c:pt>
                <c:pt idx="1776">
                  <c:v>-9.4799999999999995E-4</c:v>
                </c:pt>
                <c:pt idx="1777">
                  <c:v>-9.4799999999999995E-4</c:v>
                </c:pt>
                <c:pt idx="1778">
                  <c:v>-9.4799999999999995E-4</c:v>
                </c:pt>
                <c:pt idx="1779">
                  <c:v>-9.41E-4</c:v>
                </c:pt>
                <c:pt idx="1780">
                  <c:v>-9.41E-4</c:v>
                </c:pt>
                <c:pt idx="1781">
                  <c:v>-9.41E-4</c:v>
                </c:pt>
                <c:pt idx="1782">
                  <c:v>-9.3499999999999996E-4</c:v>
                </c:pt>
                <c:pt idx="1783">
                  <c:v>-9.3499999999999996E-4</c:v>
                </c:pt>
                <c:pt idx="1784">
                  <c:v>-9.3499999999999996E-4</c:v>
                </c:pt>
                <c:pt idx="1785">
                  <c:v>-9.2800000000000001E-4</c:v>
                </c:pt>
                <c:pt idx="1786">
                  <c:v>-9.2800000000000001E-4</c:v>
                </c:pt>
                <c:pt idx="1787">
                  <c:v>-9.2800000000000001E-4</c:v>
                </c:pt>
                <c:pt idx="1788">
                  <c:v>-9.2800000000000001E-4</c:v>
                </c:pt>
                <c:pt idx="1789">
                  <c:v>-9.3499999999999996E-4</c:v>
                </c:pt>
                <c:pt idx="1790">
                  <c:v>-9.3499999999999996E-4</c:v>
                </c:pt>
                <c:pt idx="1791">
                  <c:v>-9.3499999999999996E-4</c:v>
                </c:pt>
                <c:pt idx="1792">
                  <c:v>-9.3499999999999996E-4</c:v>
                </c:pt>
                <c:pt idx="1793">
                  <c:v>-9.41E-4</c:v>
                </c:pt>
                <c:pt idx="1794">
                  <c:v>-9.41E-4</c:v>
                </c:pt>
                <c:pt idx="1795">
                  <c:v>-9.4799999999999995E-4</c:v>
                </c:pt>
                <c:pt idx="1796">
                  <c:v>-9.4799999999999995E-4</c:v>
                </c:pt>
                <c:pt idx="1797">
                  <c:v>-9.4799999999999995E-4</c:v>
                </c:pt>
                <c:pt idx="1798">
                  <c:v>-9.5500000000000001E-4</c:v>
                </c:pt>
                <c:pt idx="1799">
                  <c:v>-9.5500000000000001E-4</c:v>
                </c:pt>
                <c:pt idx="1800">
                  <c:v>-9.6100000000000005E-4</c:v>
                </c:pt>
                <c:pt idx="1801">
                  <c:v>-9.6100000000000005E-4</c:v>
                </c:pt>
                <c:pt idx="1802">
                  <c:v>-9.6100000000000005E-4</c:v>
                </c:pt>
                <c:pt idx="1803">
                  <c:v>-9.6100000000000005E-4</c:v>
                </c:pt>
                <c:pt idx="1804">
                  <c:v>-9.6100000000000005E-4</c:v>
                </c:pt>
                <c:pt idx="1805">
                  <c:v>-9.6100000000000005E-4</c:v>
                </c:pt>
                <c:pt idx="1806">
                  <c:v>-9.6100000000000005E-4</c:v>
                </c:pt>
                <c:pt idx="1807">
                  <c:v>-9.6100000000000005E-4</c:v>
                </c:pt>
                <c:pt idx="1808">
                  <c:v>-9.5500000000000001E-4</c:v>
                </c:pt>
                <c:pt idx="1809">
                  <c:v>-9.5500000000000001E-4</c:v>
                </c:pt>
                <c:pt idx="1810">
                  <c:v>-9.4799999999999995E-4</c:v>
                </c:pt>
                <c:pt idx="1811">
                  <c:v>-9.4799999999999995E-4</c:v>
                </c:pt>
                <c:pt idx="1812">
                  <c:v>-9.41E-4</c:v>
                </c:pt>
                <c:pt idx="1813">
                  <c:v>-9.3499999999999996E-4</c:v>
                </c:pt>
                <c:pt idx="1814">
                  <c:v>-9.2800000000000001E-4</c:v>
                </c:pt>
                <c:pt idx="1815">
                  <c:v>-9.2800000000000001E-4</c:v>
                </c:pt>
                <c:pt idx="1816">
                  <c:v>-9.2199999999999997E-4</c:v>
                </c:pt>
                <c:pt idx="1817">
                  <c:v>-9.2199999999999997E-4</c:v>
                </c:pt>
                <c:pt idx="1818">
                  <c:v>-9.1500000000000001E-4</c:v>
                </c:pt>
                <c:pt idx="1819">
                  <c:v>-9.1500000000000001E-4</c:v>
                </c:pt>
                <c:pt idx="1820">
                  <c:v>-9.0899999999999998E-4</c:v>
                </c:pt>
                <c:pt idx="1821">
                  <c:v>-9.0899999999999998E-4</c:v>
                </c:pt>
                <c:pt idx="1822">
                  <c:v>-9.0899999999999998E-4</c:v>
                </c:pt>
                <c:pt idx="1823">
                  <c:v>-9.0899999999999998E-4</c:v>
                </c:pt>
                <c:pt idx="1824">
                  <c:v>-9.0899999999999998E-4</c:v>
                </c:pt>
                <c:pt idx="1825">
                  <c:v>-9.0899999999999998E-4</c:v>
                </c:pt>
                <c:pt idx="1826">
                  <c:v>-9.1500000000000001E-4</c:v>
                </c:pt>
                <c:pt idx="1827">
                  <c:v>-9.1500000000000001E-4</c:v>
                </c:pt>
                <c:pt idx="1828">
                  <c:v>-9.2199999999999997E-4</c:v>
                </c:pt>
                <c:pt idx="1829">
                  <c:v>-9.2199999999999997E-4</c:v>
                </c:pt>
                <c:pt idx="1830">
                  <c:v>-9.2800000000000001E-4</c:v>
                </c:pt>
                <c:pt idx="1831">
                  <c:v>-9.2800000000000001E-4</c:v>
                </c:pt>
                <c:pt idx="1832">
                  <c:v>-9.3499999999999996E-4</c:v>
                </c:pt>
                <c:pt idx="1833">
                  <c:v>-9.41E-4</c:v>
                </c:pt>
                <c:pt idx="1834">
                  <c:v>-9.41E-4</c:v>
                </c:pt>
                <c:pt idx="1835">
                  <c:v>-9.4799999999999995E-4</c:v>
                </c:pt>
                <c:pt idx="1836">
                  <c:v>-9.4799999999999995E-4</c:v>
                </c:pt>
                <c:pt idx="1837">
                  <c:v>-9.4799999999999995E-4</c:v>
                </c:pt>
                <c:pt idx="1838">
                  <c:v>-9.5500000000000001E-4</c:v>
                </c:pt>
                <c:pt idx="1839">
                  <c:v>-9.4799999999999995E-4</c:v>
                </c:pt>
                <c:pt idx="1840">
                  <c:v>-9.4799999999999995E-4</c:v>
                </c:pt>
                <c:pt idx="1841">
                  <c:v>-9.4799999999999995E-4</c:v>
                </c:pt>
                <c:pt idx="1842">
                  <c:v>-9.41E-4</c:v>
                </c:pt>
                <c:pt idx="1843">
                  <c:v>-9.41E-4</c:v>
                </c:pt>
                <c:pt idx="1844">
                  <c:v>-9.3499999999999996E-4</c:v>
                </c:pt>
                <c:pt idx="1845">
                  <c:v>-9.2800000000000001E-4</c:v>
                </c:pt>
                <c:pt idx="1846">
                  <c:v>-9.2199999999999997E-4</c:v>
                </c:pt>
                <c:pt idx="1847">
                  <c:v>-9.1500000000000001E-4</c:v>
                </c:pt>
                <c:pt idx="1848">
                  <c:v>-9.0200000000000002E-4</c:v>
                </c:pt>
                <c:pt idx="1849">
                  <c:v>-8.9499999999999996E-4</c:v>
                </c:pt>
                <c:pt idx="1850">
                  <c:v>-8.8199999999999997E-4</c:v>
                </c:pt>
                <c:pt idx="1851">
                  <c:v>-8.7600000000000004E-4</c:v>
                </c:pt>
                <c:pt idx="1852">
                  <c:v>-8.6899999999999998E-4</c:v>
                </c:pt>
                <c:pt idx="1853">
                  <c:v>-8.5599999999999999E-4</c:v>
                </c:pt>
                <c:pt idx="1854">
                  <c:v>-8.4900000000000004E-4</c:v>
                </c:pt>
                <c:pt idx="1855">
                  <c:v>-8.43E-4</c:v>
                </c:pt>
                <c:pt idx="1856">
                  <c:v>-8.3600000000000005E-4</c:v>
                </c:pt>
                <c:pt idx="1857">
                  <c:v>-8.2899999999999998E-4</c:v>
                </c:pt>
                <c:pt idx="1858">
                  <c:v>-8.2899999999999998E-4</c:v>
                </c:pt>
                <c:pt idx="1859">
                  <c:v>-8.2299999999999995E-4</c:v>
                </c:pt>
                <c:pt idx="1860">
                  <c:v>-8.2299999999999995E-4</c:v>
                </c:pt>
                <c:pt idx="1861">
                  <c:v>-8.2299999999999995E-4</c:v>
                </c:pt>
                <c:pt idx="1862">
                  <c:v>-8.2299999999999995E-4</c:v>
                </c:pt>
                <c:pt idx="1863">
                  <c:v>-8.2299999999999995E-4</c:v>
                </c:pt>
                <c:pt idx="1864">
                  <c:v>-8.2299999999999995E-4</c:v>
                </c:pt>
                <c:pt idx="1865">
                  <c:v>-8.2899999999999998E-4</c:v>
                </c:pt>
                <c:pt idx="1866">
                  <c:v>-8.2899999999999998E-4</c:v>
                </c:pt>
                <c:pt idx="1867">
                  <c:v>-8.3600000000000005E-4</c:v>
                </c:pt>
                <c:pt idx="1868">
                  <c:v>-8.43E-4</c:v>
                </c:pt>
                <c:pt idx="1869">
                  <c:v>-8.4900000000000004E-4</c:v>
                </c:pt>
                <c:pt idx="1870">
                  <c:v>-8.5599999999999999E-4</c:v>
                </c:pt>
                <c:pt idx="1871">
                  <c:v>-8.6200000000000003E-4</c:v>
                </c:pt>
                <c:pt idx="1872">
                  <c:v>-8.6899999999999998E-4</c:v>
                </c:pt>
                <c:pt idx="1873">
                  <c:v>-8.7600000000000004E-4</c:v>
                </c:pt>
                <c:pt idx="1874">
                  <c:v>-8.8199999999999997E-4</c:v>
                </c:pt>
                <c:pt idx="1875">
                  <c:v>-8.8199999999999997E-4</c:v>
                </c:pt>
                <c:pt idx="1876">
                  <c:v>-8.8900000000000003E-4</c:v>
                </c:pt>
                <c:pt idx="1877">
                  <c:v>-8.9499999999999996E-4</c:v>
                </c:pt>
                <c:pt idx="1878">
                  <c:v>-8.9499999999999996E-4</c:v>
                </c:pt>
                <c:pt idx="1879">
                  <c:v>-8.9499999999999996E-4</c:v>
                </c:pt>
                <c:pt idx="1880">
                  <c:v>-9.0200000000000002E-4</c:v>
                </c:pt>
                <c:pt idx="1881">
                  <c:v>-9.0200000000000002E-4</c:v>
                </c:pt>
                <c:pt idx="1882">
                  <c:v>-9.0200000000000002E-4</c:v>
                </c:pt>
                <c:pt idx="1883">
                  <c:v>-9.0200000000000002E-4</c:v>
                </c:pt>
                <c:pt idx="1884">
                  <c:v>-8.9499999999999996E-4</c:v>
                </c:pt>
                <c:pt idx="1885">
                  <c:v>-8.9499999999999996E-4</c:v>
                </c:pt>
                <c:pt idx="1886">
                  <c:v>-8.9499999999999996E-4</c:v>
                </c:pt>
                <c:pt idx="1887">
                  <c:v>-8.8900000000000003E-4</c:v>
                </c:pt>
                <c:pt idx="1888">
                  <c:v>-8.8900000000000003E-4</c:v>
                </c:pt>
                <c:pt idx="1889">
                  <c:v>-8.8199999999999997E-4</c:v>
                </c:pt>
                <c:pt idx="1890">
                  <c:v>-8.8199999999999997E-4</c:v>
                </c:pt>
                <c:pt idx="1891">
                  <c:v>-8.8199999999999997E-4</c:v>
                </c:pt>
                <c:pt idx="1892">
                  <c:v>-8.8199999999999997E-4</c:v>
                </c:pt>
                <c:pt idx="1893">
                  <c:v>-8.7600000000000004E-4</c:v>
                </c:pt>
                <c:pt idx="1894">
                  <c:v>-8.7600000000000004E-4</c:v>
                </c:pt>
                <c:pt idx="1895">
                  <c:v>-8.7600000000000004E-4</c:v>
                </c:pt>
                <c:pt idx="1896">
                  <c:v>-8.8199999999999997E-4</c:v>
                </c:pt>
                <c:pt idx="1897">
                  <c:v>-8.8199999999999997E-4</c:v>
                </c:pt>
                <c:pt idx="1898">
                  <c:v>-8.8900000000000003E-4</c:v>
                </c:pt>
                <c:pt idx="1899">
                  <c:v>-8.8900000000000003E-4</c:v>
                </c:pt>
                <c:pt idx="1900">
                  <c:v>-8.9499999999999996E-4</c:v>
                </c:pt>
                <c:pt idx="1901">
                  <c:v>-9.0200000000000002E-4</c:v>
                </c:pt>
                <c:pt idx="1902">
                  <c:v>-9.0899999999999998E-4</c:v>
                </c:pt>
                <c:pt idx="1903">
                  <c:v>-9.1500000000000001E-4</c:v>
                </c:pt>
                <c:pt idx="1904">
                  <c:v>-9.2199999999999997E-4</c:v>
                </c:pt>
                <c:pt idx="1905">
                  <c:v>-9.2800000000000001E-4</c:v>
                </c:pt>
                <c:pt idx="1906">
                  <c:v>-9.41E-4</c:v>
                </c:pt>
                <c:pt idx="1907">
                  <c:v>-9.4799999999999995E-4</c:v>
                </c:pt>
                <c:pt idx="1908">
                  <c:v>-9.5500000000000001E-4</c:v>
                </c:pt>
                <c:pt idx="1909">
                  <c:v>-9.6100000000000005E-4</c:v>
                </c:pt>
                <c:pt idx="1910">
                  <c:v>-9.68E-4</c:v>
                </c:pt>
                <c:pt idx="1911">
                  <c:v>-9.7400000000000004E-4</c:v>
                </c:pt>
                <c:pt idx="1912">
                  <c:v>-9.810000000000001E-4</c:v>
                </c:pt>
                <c:pt idx="1913">
                  <c:v>-9.8799999999999995E-4</c:v>
                </c:pt>
                <c:pt idx="1914">
                  <c:v>-9.8799999999999995E-4</c:v>
                </c:pt>
                <c:pt idx="1915">
                  <c:v>-9.9400000000000009E-4</c:v>
                </c:pt>
                <c:pt idx="1916">
                  <c:v>-9.9400000000000009E-4</c:v>
                </c:pt>
                <c:pt idx="1917">
                  <c:v>-9.9400000000000009E-4</c:v>
                </c:pt>
                <c:pt idx="1918">
                  <c:v>-9.9400000000000009E-4</c:v>
                </c:pt>
                <c:pt idx="1919">
                  <c:v>-9.9400000000000009E-4</c:v>
                </c:pt>
                <c:pt idx="1920">
                  <c:v>-9.9400000000000009E-4</c:v>
                </c:pt>
                <c:pt idx="1921">
                  <c:v>-9.8799999999999995E-4</c:v>
                </c:pt>
                <c:pt idx="1922">
                  <c:v>-9.8799999999999995E-4</c:v>
                </c:pt>
                <c:pt idx="1923">
                  <c:v>-9.810000000000001E-4</c:v>
                </c:pt>
                <c:pt idx="1924">
                  <c:v>-9.810000000000001E-4</c:v>
                </c:pt>
                <c:pt idx="1925">
                  <c:v>-9.7400000000000004E-4</c:v>
                </c:pt>
                <c:pt idx="1926">
                  <c:v>-9.68E-4</c:v>
                </c:pt>
                <c:pt idx="1927">
                  <c:v>-9.6100000000000005E-4</c:v>
                </c:pt>
                <c:pt idx="1928">
                  <c:v>-9.6100000000000005E-4</c:v>
                </c:pt>
                <c:pt idx="1929">
                  <c:v>-9.5500000000000001E-4</c:v>
                </c:pt>
                <c:pt idx="1930">
                  <c:v>-9.4799999999999995E-4</c:v>
                </c:pt>
                <c:pt idx="1931">
                  <c:v>-9.41E-4</c:v>
                </c:pt>
                <c:pt idx="1932">
                  <c:v>-9.41E-4</c:v>
                </c:pt>
                <c:pt idx="1933">
                  <c:v>-9.3499999999999996E-4</c:v>
                </c:pt>
                <c:pt idx="1934">
                  <c:v>-9.3499999999999996E-4</c:v>
                </c:pt>
                <c:pt idx="1935">
                  <c:v>-9.3499999999999996E-4</c:v>
                </c:pt>
                <c:pt idx="1936">
                  <c:v>-9.2800000000000001E-4</c:v>
                </c:pt>
                <c:pt idx="1937">
                  <c:v>-9.2800000000000001E-4</c:v>
                </c:pt>
                <c:pt idx="1938">
                  <c:v>-9.2800000000000001E-4</c:v>
                </c:pt>
                <c:pt idx="1939">
                  <c:v>-9.3499999999999996E-4</c:v>
                </c:pt>
                <c:pt idx="1940">
                  <c:v>-9.3499999999999996E-4</c:v>
                </c:pt>
                <c:pt idx="1941">
                  <c:v>-9.3499999999999996E-4</c:v>
                </c:pt>
                <c:pt idx="1942">
                  <c:v>-9.3499999999999996E-4</c:v>
                </c:pt>
                <c:pt idx="1943">
                  <c:v>-9.41E-4</c:v>
                </c:pt>
                <c:pt idx="1944">
                  <c:v>-9.41E-4</c:v>
                </c:pt>
                <c:pt idx="1945">
                  <c:v>-9.4799999999999995E-4</c:v>
                </c:pt>
                <c:pt idx="1946">
                  <c:v>-9.4799999999999995E-4</c:v>
                </c:pt>
                <c:pt idx="1947">
                  <c:v>-9.4799999999999995E-4</c:v>
                </c:pt>
                <c:pt idx="1948">
                  <c:v>-9.5500000000000001E-4</c:v>
                </c:pt>
                <c:pt idx="1949">
                  <c:v>-9.5500000000000001E-4</c:v>
                </c:pt>
                <c:pt idx="1950">
                  <c:v>-9.5500000000000001E-4</c:v>
                </c:pt>
                <c:pt idx="1951">
                  <c:v>-9.5500000000000001E-4</c:v>
                </c:pt>
                <c:pt idx="1952">
                  <c:v>-9.5500000000000001E-4</c:v>
                </c:pt>
                <c:pt idx="1953">
                  <c:v>-9.4799999999999995E-4</c:v>
                </c:pt>
                <c:pt idx="1954">
                  <c:v>-9.4799999999999995E-4</c:v>
                </c:pt>
                <c:pt idx="1955">
                  <c:v>-9.4799999999999995E-4</c:v>
                </c:pt>
                <c:pt idx="1956">
                  <c:v>-9.41E-4</c:v>
                </c:pt>
                <c:pt idx="1957">
                  <c:v>-9.3499999999999996E-4</c:v>
                </c:pt>
                <c:pt idx="1958">
                  <c:v>-9.2800000000000001E-4</c:v>
                </c:pt>
                <c:pt idx="1959">
                  <c:v>-9.2199999999999997E-4</c:v>
                </c:pt>
                <c:pt idx="1960">
                  <c:v>-9.1500000000000001E-4</c:v>
                </c:pt>
                <c:pt idx="1961">
                  <c:v>-9.0899999999999998E-4</c:v>
                </c:pt>
                <c:pt idx="1962">
                  <c:v>-8.9499999999999996E-4</c:v>
                </c:pt>
                <c:pt idx="1963">
                  <c:v>-8.8900000000000003E-4</c:v>
                </c:pt>
                <c:pt idx="1964">
                  <c:v>-8.8199999999999997E-4</c:v>
                </c:pt>
                <c:pt idx="1965">
                  <c:v>-8.7600000000000004E-4</c:v>
                </c:pt>
                <c:pt idx="1966">
                  <c:v>-8.6899999999999998E-4</c:v>
                </c:pt>
                <c:pt idx="1967">
                  <c:v>-8.6200000000000003E-4</c:v>
                </c:pt>
                <c:pt idx="1968">
                  <c:v>-8.5599999999999999E-4</c:v>
                </c:pt>
                <c:pt idx="1969">
                  <c:v>-8.4900000000000004E-4</c:v>
                </c:pt>
                <c:pt idx="1970">
                  <c:v>-8.43E-4</c:v>
                </c:pt>
                <c:pt idx="1971">
                  <c:v>-8.43E-4</c:v>
                </c:pt>
                <c:pt idx="1972">
                  <c:v>-8.43E-4</c:v>
                </c:pt>
                <c:pt idx="1973">
                  <c:v>-8.3600000000000005E-4</c:v>
                </c:pt>
                <c:pt idx="1974">
                  <c:v>-8.43E-4</c:v>
                </c:pt>
                <c:pt idx="1975">
                  <c:v>-8.43E-4</c:v>
                </c:pt>
                <c:pt idx="1976">
                  <c:v>-8.4900000000000004E-4</c:v>
                </c:pt>
                <c:pt idx="1977">
                  <c:v>-8.4900000000000004E-4</c:v>
                </c:pt>
                <c:pt idx="1978">
                  <c:v>-8.6200000000000003E-4</c:v>
                </c:pt>
                <c:pt idx="1979">
                  <c:v>-8.6899999999999998E-4</c:v>
                </c:pt>
                <c:pt idx="1980">
                  <c:v>-8.7600000000000004E-4</c:v>
                </c:pt>
                <c:pt idx="1981">
                  <c:v>-8.8900000000000003E-4</c:v>
                </c:pt>
                <c:pt idx="1982">
                  <c:v>-8.9499999999999996E-4</c:v>
                </c:pt>
                <c:pt idx="1983">
                  <c:v>-9.0899999999999998E-4</c:v>
                </c:pt>
                <c:pt idx="1984">
                  <c:v>-9.2199999999999997E-4</c:v>
                </c:pt>
                <c:pt idx="1985">
                  <c:v>-9.3499999999999996E-4</c:v>
                </c:pt>
                <c:pt idx="1986">
                  <c:v>-9.4799999999999995E-4</c:v>
                </c:pt>
                <c:pt idx="1987">
                  <c:v>-9.6100000000000005E-4</c:v>
                </c:pt>
                <c:pt idx="1988">
                  <c:v>-9.68E-4</c:v>
                </c:pt>
                <c:pt idx="1989">
                  <c:v>-9.810000000000001E-4</c:v>
                </c:pt>
                <c:pt idx="1990">
                  <c:v>-9.9400000000000009E-4</c:v>
                </c:pt>
                <c:pt idx="1991">
                  <c:v>-1.0009999999999999E-3</c:v>
                </c:pt>
                <c:pt idx="1992">
                  <c:v>-1.0070000000000001E-3</c:v>
                </c:pt>
                <c:pt idx="1993">
                  <c:v>-1.0139999999999999E-3</c:v>
                </c:pt>
                <c:pt idx="1994">
                  <c:v>-1.021E-3</c:v>
                </c:pt>
                <c:pt idx="1995">
                  <c:v>-1.021E-3</c:v>
                </c:pt>
                <c:pt idx="1996">
                  <c:v>-1.0269999999999999E-3</c:v>
                </c:pt>
                <c:pt idx="1997">
                  <c:v>-1.0269999999999999E-3</c:v>
                </c:pt>
                <c:pt idx="1998">
                  <c:v>-1.021E-3</c:v>
                </c:pt>
                <c:pt idx="1999">
                  <c:v>-1.021E-3</c:v>
                </c:pt>
                <c:pt idx="2000">
                  <c:v>-1.0139999999999999E-3</c:v>
                </c:pt>
                <c:pt idx="2001">
                  <c:v>-1.0070000000000001E-3</c:v>
                </c:pt>
                <c:pt idx="2002">
                  <c:v>-1.0009999999999999E-3</c:v>
                </c:pt>
                <c:pt idx="2003">
                  <c:v>-9.9400000000000009E-4</c:v>
                </c:pt>
                <c:pt idx="2004">
                  <c:v>-9.8799999999999995E-4</c:v>
                </c:pt>
                <c:pt idx="2005">
                  <c:v>-9.7400000000000004E-4</c:v>
                </c:pt>
                <c:pt idx="2006">
                  <c:v>-9.68E-4</c:v>
                </c:pt>
                <c:pt idx="2007">
                  <c:v>-9.5500000000000001E-4</c:v>
                </c:pt>
                <c:pt idx="2008">
                  <c:v>-9.41E-4</c:v>
                </c:pt>
                <c:pt idx="2009">
                  <c:v>-9.3499999999999996E-4</c:v>
                </c:pt>
                <c:pt idx="2010">
                  <c:v>-9.2199999999999997E-4</c:v>
                </c:pt>
                <c:pt idx="2011">
                  <c:v>-9.1500000000000001E-4</c:v>
                </c:pt>
                <c:pt idx="2012">
                  <c:v>-9.0899999999999998E-4</c:v>
                </c:pt>
                <c:pt idx="2013">
                  <c:v>-8.9499999999999996E-4</c:v>
                </c:pt>
                <c:pt idx="2014">
                  <c:v>-8.9499999999999996E-4</c:v>
                </c:pt>
                <c:pt idx="2015">
                  <c:v>-8.8900000000000003E-4</c:v>
                </c:pt>
                <c:pt idx="2016">
                  <c:v>-8.8199999999999997E-4</c:v>
                </c:pt>
                <c:pt idx="2017">
                  <c:v>-8.8199999999999997E-4</c:v>
                </c:pt>
                <c:pt idx="2018">
                  <c:v>-8.8199999999999997E-4</c:v>
                </c:pt>
                <c:pt idx="2019">
                  <c:v>-8.7600000000000004E-4</c:v>
                </c:pt>
                <c:pt idx="2020">
                  <c:v>-8.8199999999999997E-4</c:v>
                </c:pt>
                <c:pt idx="2021">
                  <c:v>-8.8199999999999997E-4</c:v>
                </c:pt>
                <c:pt idx="2022">
                  <c:v>-8.8900000000000003E-4</c:v>
                </c:pt>
                <c:pt idx="2023">
                  <c:v>-8.8900000000000003E-4</c:v>
                </c:pt>
                <c:pt idx="2024">
                  <c:v>-8.9499999999999996E-4</c:v>
                </c:pt>
                <c:pt idx="2025">
                  <c:v>-9.0200000000000002E-4</c:v>
                </c:pt>
                <c:pt idx="2026">
                  <c:v>-9.0899999999999998E-4</c:v>
                </c:pt>
                <c:pt idx="2027">
                  <c:v>-9.1500000000000001E-4</c:v>
                </c:pt>
                <c:pt idx="2028">
                  <c:v>-9.2199999999999997E-4</c:v>
                </c:pt>
                <c:pt idx="2029">
                  <c:v>-9.2800000000000001E-4</c:v>
                </c:pt>
                <c:pt idx="2030">
                  <c:v>-9.3499999999999996E-4</c:v>
                </c:pt>
                <c:pt idx="2031">
                  <c:v>-9.41E-4</c:v>
                </c:pt>
                <c:pt idx="2032">
                  <c:v>-9.4799999999999995E-4</c:v>
                </c:pt>
                <c:pt idx="2033">
                  <c:v>-9.5500000000000001E-4</c:v>
                </c:pt>
                <c:pt idx="2034">
                  <c:v>-9.5500000000000001E-4</c:v>
                </c:pt>
                <c:pt idx="2035">
                  <c:v>-9.6100000000000005E-4</c:v>
                </c:pt>
                <c:pt idx="2036">
                  <c:v>-9.6100000000000005E-4</c:v>
                </c:pt>
                <c:pt idx="2037">
                  <c:v>-9.6100000000000005E-4</c:v>
                </c:pt>
                <c:pt idx="2038">
                  <c:v>-9.6100000000000005E-4</c:v>
                </c:pt>
                <c:pt idx="2039">
                  <c:v>-9.6100000000000005E-4</c:v>
                </c:pt>
                <c:pt idx="2040">
                  <c:v>-9.6100000000000005E-4</c:v>
                </c:pt>
                <c:pt idx="2041">
                  <c:v>-9.5500000000000001E-4</c:v>
                </c:pt>
                <c:pt idx="2042">
                  <c:v>-9.5500000000000001E-4</c:v>
                </c:pt>
                <c:pt idx="2043">
                  <c:v>-9.4799999999999995E-4</c:v>
                </c:pt>
                <c:pt idx="2044">
                  <c:v>-9.41E-4</c:v>
                </c:pt>
                <c:pt idx="2045">
                  <c:v>-9.3499999999999996E-4</c:v>
                </c:pt>
                <c:pt idx="2046">
                  <c:v>-9.2800000000000001E-4</c:v>
                </c:pt>
                <c:pt idx="2047">
                  <c:v>-9.2199999999999997E-4</c:v>
                </c:pt>
                <c:pt idx="2048">
                  <c:v>-9.1500000000000001E-4</c:v>
                </c:pt>
                <c:pt idx="2049">
                  <c:v>-9.0200000000000002E-4</c:v>
                </c:pt>
                <c:pt idx="2050">
                  <c:v>-8.9499999999999996E-4</c:v>
                </c:pt>
                <c:pt idx="2051">
                  <c:v>-8.8900000000000003E-4</c:v>
                </c:pt>
                <c:pt idx="2052">
                  <c:v>-8.8199999999999997E-4</c:v>
                </c:pt>
                <c:pt idx="2053">
                  <c:v>-8.7600000000000004E-4</c:v>
                </c:pt>
                <c:pt idx="2054">
                  <c:v>-8.6899999999999998E-4</c:v>
                </c:pt>
                <c:pt idx="2055">
                  <c:v>-8.6200000000000003E-4</c:v>
                </c:pt>
                <c:pt idx="2056">
                  <c:v>-8.5599999999999999E-4</c:v>
                </c:pt>
                <c:pt idx="2057">
                  <c:v>-8.5599999999999999E-4</c:v>
                </c:pt>
                <c:pt idx="2058">
                  <c:v>-8.4900000000000004E-4</c:v>
                </c:pt>
                <c:pt idx="2059">
                  <c:v>-8.4900000000000004E-4</c:v>
                </c:pt>
                <c:pt idx="2060">
                  <c:v>-8.43E-4</c:v>
                </c:pt>
                <c:pt idx="2061">
                  <c:v>-8.43E-4</c:v>
                </c:pt>
                <c:pt idx="2062">
                  <c:v>-8.43E-4</c:v>
                </c:pt>
                <c:pt idx="2063">
                  <c:v>-8.43E-4</c:v>
                </c:pt>
                <c:pt idx="2064">
                  <c:v>-8.43E-4</c:v>
                </c:pt>
                <c:pt idx="2065">
                  <c:v>-8.43E-4</c:v>
                </c:pt>
                <c:pt idx="2066">
                  <c:v>-8.43E-4</c:v>
                </c:pt>
                <c:pt idx="2067">
                  <c:v>-8.4900000000000004E-4</c:v>
                </c:pt>
                <c:pt idx="2068">
                  <c:v>-8.4900000000000004E-4</c:v>
                </c:pt>
                <c:pt idx="2069">
                  <c:v>-8.4900000000000004E-4</c:v>
                </c:pt>
                <c:pt idx="2070">
                  <c:v>-8.5599999999999999E-4</c:v>
                </c:pt>
                <c:pt idx="2071">
                  <c:v>-8.5599999999999999E-4</c:v>
                </c:pt>
                <c:pt idx="2072">
                  <c:v>-8.6200000000000003E-4</c:v>
                </c:pt>
                <c:pt idx="2073">
                  <c:v>-8.6200000000000003E-4</c:v>
                </c:pt>
                <c:pt idx="2074">
                  <c:v>-8.6200000000000003E-4</c:v>
                </c:pt>
                <c:pt idx="2075">
                  <c:v>-8.6899999999999998E-4</c:v>
                </c:pt>
                <c:pt idx="2076">
                  <c:v>-8.6899999999999998E-4</c:v>
                </c:pt>
                <c:pt idx="2077">
                  <c:v>-8.7600000000000004E-4</c:v>
                </c:pt>
                <c:pt idx="2078">
                  <c:v>-8.7600000000000004E-4</c:v>
                </c:pt>
                <c:pt idx="2079">
                  <c:v>-8.8199999999999997E-4</c:v>
                </c:pt>
                <c:pt idx="2080">
                  <c:v>-8.8199999999999997E-4</c:v>
                </c:pt>
                <c:pt idx="2081">
                  <c:v>-8.8900000000000003E-4</c:v>
                </c:pt>
                <c:pt idx="2082">
                  <c:v>-8.8900000000000003E-4</c:v>
                </c:pt>
                <c:pt idx="2083">
                  <c:v>-8.8900000000000003E-4</c:v>
                </c:pt>
                <c:pt idx="2084">
                  <c:v>-8.9499999999999996E-4</c:v>
                </c:pt>
                <c:pt idx="2085">
                  <c:v>-8.9499999999999996E-4</c:v>
                </c:pt>
                <c:pt idx="2086">
                  <c:v>-9.0200000000000002E-4</c:v>
                </c:pt>
                <c:pt idx="2087">
                  <c:v>-9.0200000000000002E-4</c:v>
                </c:pt>
                <c:pt idx="2088">
                  <c:v>-9.0899999999999998E-4</c:v>
                </c:pt>
                <c:pt idx="2089">
                  <c:v>-9.0899999999999998E-4</c:v>
                </c:pt>
                <c:pt idx="2090">
                  <c:v>-9.1500000000000001E-4</c:v>
                </c:pt>
                <c:pt idx="2091">
                  <c:v>-9.1500000000000001E-4</c:v>
                </c:pt>
                <c:pt idx="2092">
                  <c:v>-9.2199999999999997E-4</c:v>
                </c:pt>
                <c:pt idx="2093">
                  <c:v>-9.2199999999999997E-4</c:v>
                </c:pt>
                <c:pt idx="2094">
                  <c:v>-9.2800000000000001E-4</c:v>
                </c:pt>
                <c:pt idx="2095">
                  <c:v>-9.2800000000000001E-4</c:v>
                </c:pt>
                <c:pt idx="2096">
                  <c:v>-9.3499999999999996E-4</c:v>
                </c:pt>
                <c:pt idx="2097">
                  <c:v>-9.3499999999999996E-4</c:v>
                </c:pt>
                <c:pt idx="2098">
                  <c:v>-9.3499999999999996E-4</c:v>
                </c:pt>
                <c:pt idx="2099">
                  <c:v>-9.41E-4</c:v>
                </c:pt>
                <c:pt idx="2100">
                  <c:v>-9.41E-4</c:v>
                </c:pt>
                <c:pt idx="2101">
                  <c:v>-9.41E-4</c:v>
                </c:pt>
                <c:pt idx="2102">
                  <c:v>-9.41E-4</c:v>
                </c:pt>
                <c:pt idx="2103">
                  <c:v>-9.41E-4</c:v>
                </c:pt>
                <c:pt idx="2104">
                  <c:v>-9.41E-4</c:v>
                </c:pt>
                <c:pt idx="2105">
                  <c:v>-9.41E-4</c:v>
                </c:pt>
                <c:pt idx="2106">
                  <c:v>-9.41E-4</c:v>
                </c:pt>
                <c:pt idx="2107">
                  <c:v>-9.41E-4</c:v>
                </c:pt>
                <c:pt idx="2108">
                  <c:v>-9.41E-4</c:v>
                </c:pt>
                <c:pt idx="2109">
                  <c:v>-9.3499999999999996E-4</c:v>
                </c:pt>
                <c:pt idx="2110">
                  <c:v>-9.3499999999999996E-4</c:v>
                </c:pt>
                <c:pt idx="2111">
                  <c:v>-9.2800000000000001E-4</c:v>
                </c:pt>
                <c:pt idx="2112">
                  <c:v>-9.2800000000000001E-4</c:v>
                </c:pt>
                <c:pt idx="2113">
                  <c:v>-9.2199999999999997E-4</c:v>
                </c:pt>
                <c:pt idx="2114">
                  <c:v>-9.2199999999999997E-4</c:v>
                </c:pt>
                <c:pt idx="2115">
                  <c:v>-9.1500000000000001E-4</c:v>
                </c:pt>
                <c:pt idx="2116">
                  <c:v>-9.1500000000000001E-4</c:v>
                </c:pt>
                <c:pt idx="2117">
                  <c:v>-9.0899999999999998E-4</c:v>
                </c:pt>
                <c:pt idx="2118">
                  <c:v>-9.0899999999999998E-4</c:v>
                </c:pt>
                <c:pt idx="2119">
                  <c:v>-9.0899999999999998E-4</c:v>
                </c:pt>
                <c:pt idx="2120">
                  <c:v>-9.0899999999999998E-4</c:v>
                </c:pt>
                <c:pt idx="2121">
                  <c:v>-9.0899999999999998E-4</c:v>
                </c:pt>
                <c:pt idx="2122">
                  <c:v>-9.0899999999999998E-4</c:v>
                </c:pt>
                <c:pt idx="2123">
                  <c:v>-9.0899999999999998E-4</c:v>
                </c:pt>
                <c:pt idx="2124">
                  <c:v>-9.0899999999999998E-4</c:v>
                </c:pt>
                <c:pt idx="2125">
                  <c:v>-9.1500000000000001E-4</c:v>
                </c:pt>
                <c:pt idx="2126">
                  <c:v>-9.1500000000000001E-4</c:v>
                </c:pt>
                <c:pt idx="2127">
                  <c:v>-9.2199999999999997E-4</c:v>
                </c:pt>
                <c:pt idx="2128">
                  <c:v>-9.2199999999999997E-4</c:v>
                </c:pt>
                <c:pt idx="2129">
                  <c:v>-9.2800000000000001E-4</c:v>
                </c:pt>
                <c:pt idx="2130">
                  <c:v>-9.3499999999999996E-4</c:v>
                </c:pt>
                <c:pt idx="2131">
                  <c:v>-9.41E-4</c:v>
                </c:pt>
                <c:pt idx="2132">
                  <c:v>-9.4799999999999995E-4</c:v>
                </c:pt>
                <c:pt idx="2133">
                  <c:v>-9.5500000000000001E-4</c:v>
                </c:pt>
                <c:pt idx="2134">
                  <c:v>-9.6100000000000005E-4</c:v>
                </c:pt>
                <c:pt idx="2135">
                  <c:v>-9.68E-4</c:v>
                </c:pt>
                <c:pt idx="2136">
                  <c:v>-9.7400000000000004E-4</c:v>
                </c:pt>
                <c:pt idx="2137">
                  <c:v>-9.810000000000001E-4</c:v>
                </c:pt>
                <c:pt idx="2138">
                  <c:v>-9.8799999999999995E-4</c:v>
                </c:pt>
                <c:pt idx="2139">
                  <c:v>-9.8799999999999995E-4</c:v>
                </c:pt>
                <c:pt idx="2140">
                  <c:v>-9.9400000000000009E-4</c:v>
                </c:pt>
                <c:pt idx="2141">
                  <c:v>-9.9400000000000009E-4</c:v>
                </c:pt>
                <c:pt idx="2142">
                  <c:v>-1.0009999999999999E-3</c:v>
                </c:pt>
                <c:pt idx="2143">
                  <c:v>-1.0009999999999999E-3</c:v>
                </c:pt>
                <c:pt idx="2144">
                  <c:v>-9.9400000000000009E-4</c:v>
                </c:pt>
                <c:pt idx="2145">
                  <c:v>-9.9400000000000009E-4</c:v>
                </c:pt>
                <c:pt idx="2146">
                  <c:v>-9.9400000000000009E-4</c:v>
                </c:pt>
                <c:pt idx="2147">
                  <c:v>-9.8799999999999995E-4</c:v>
                </c:pt>
                <c:pt idx="2148">
                  <c:v>-9.810000000000001E-4</c:v>
                </c:pt>
                <c:pt idx="2149">
                  <c:v>-9.7400000000000004E-4</c:v>
                </c:pt>
                <c:pt idx="2150">
                  <c:v>-9.68E-4</c:v>
                </c:pt>
                <c:pt idx="2151">
                  <c:v>-9.6100000000000005E-4</c:v>
                </c:pt>
                <c:pt idx="2152">
                  <c:v>-9.5500000000000001E-4</c:v>
                </c:pt>
                <c:pt idx="2153">
                  <c:v>-9.41E-4</c:v>
                </c:pt>
                <c:pt idx="2154">
                  <c:v>-9.3499999999999996E-4</c:v>
                </c:pt>
                <c:pt idx="2155">
                  <c:v>-9.2199999999999997E-4</c:v>
                </c:pt>
                <c:pt idx="2156">
                  <c:v>-9.1500000000000001E-4</c:v>
                </c:pt>
                <c:pt idx="2157">
                  <c:v>-9.0200000000000002E-4</c:v>
                </c:pt>
                <c:pt idx="2158">
                  <c:v>-8.9499999999999996E-4</c:v>
                </c:pt>
                <c:pt idx="2159">
                  <c:v>-8.8900000000000003E-4</c:v>
                </c:pt>
                <c:pt idx="2160">
                  <c:v>-8.7600000000000004E-4</c:v>
                </c:pt>
                <c:pt idx="2161">
                  <c:v>-8.6899999999999998E-4</c:v>
                </c:pt>
                <c:pt idx="2162">
                  <c:v>-8.6200000000000003E-4</c:v>
                </c:pt>
                <c:pt idx="2163">
                  <c:v>-8.6200000000000003E-4</c:v>
                </c:pt>
                <c:pt idx="2164">
                  <c:v>-8.5599999999999999E-4</c:v>
                </c:pt>
                <c:pt idx="2165">
                  <c:v>-8.4900000000000004E-4</c:v>
                </c:pt>
                <c:pt idx="2166">
                  <c:v>-8.4900000000000004E-4</c:v>
                </c:pt>
                <c:pt idx="2167">
                  <c:v>-8.4900000000000004E-4</c:v>
                </c:pt>
                <c:pt idx="2168">
                  <c:v>-8.4900000000000004E-4</c:v>
                </c:pt>
                <c:pt idx="2169">
                  <c:v>-8.4900000000000004E-4</c:v>
                </c:pt>
                <c:pt idx="2170">
                  <c:v>-8.5599999999999999E-4</c:v>
                </c:pt>
                <c:pt idx="2171">
                  <c:v>-8.5599999999999999E-4</c:v>
                </c:pt>
                <c:pt idx="2172">
                  <c:v>-8.6200000000000003E-4</c:v>
                </c:pt>
                <c:pt idx="2173">
                  <c:v>-8.6899999999999998E-4</c:v>
                </c:pt>
                <c:pt idx="2174">
                  <c:v>-8.7600000000000004E-4</c:v>
                </c:pt>
                <c:pt idx="2175">
                  <c:v>-8.8199999999999997E-4</c:v>
                </c:pt>
                <c:pt idx="2176">
                  <c:v>-8.8900000000000003E-4</c:v>
                </c:pt>
                <c:pt idx="2177">
                  <c:v>-8.9499999999999996E-4</c:v>
                </c:pt>
                <c:pt idx="2178">
                  <c:v>-9.0200000000000002E-4</c:v>
                </c:pt>
                <c:pt idx="2179">
                  <c:v>-9.0899999999999998E-4</c:v>
                </c:pt>
                <c:pt idx="2180">
                  <c:v>-9.1500000000000001E-4</c:v>
                </c:pt>
                <c:pt idx="2181">
                  <c:v>-9.2800000000000001E-4</c:v>
                </c:pt>
                <c:pt idx="2182">
                  <c:v>-9.3499999999999996E-4</c:v>
                </c:pt>
                <c:pt idx="2183">
                  <c:v>-9.41E-4</c:v>
                </c:pt>
                <c:pt idx="2184">
                  <c:v>-9.4799999999999995E-4</c:v>
                </c:pt>
                <c:pt idx="2185">
                  <c:v>-9.5500000000000001E-4</c:v>
                </c:pt>
                <c:pt idx="2186">
                  <c:v>-9.5500000000000001E-4</c:v>
                </c:pt>
                <c:pt idx="2187">
                  <c:v>-9.6100000000000005E-4</c:v>
                </c:pt>
                <c:pt idx="2188">
                  <c:v>-9.68E-4</c:v>
                </c:pt>
                <c:pt idx="2189">
                  <c:v>-9.68E-4</c:v>
                </c:pt>
                <c:pt idx="2190">
                  <c:v>-9.68E-4</c:v>
                </c:pt>
                <c:pt idx="2191">
                  <c:v>-9.68E-4</c:v>
                </c:pt>
                <c:pt idx="2192">
                  <c:v>-9.68E-4</c:v>
                </c:pt>
                <c:pt idx="2193">
                  <c:v>-9.68E-4</c:v>
                </c:pt>
                <c:pt idx="2194">
                  <c:v>-9.68E-4</c:v>
                </c:pt>
                <c:pt idx="2195">
                  <c:v>-9.6100000000000005E-4</c:v>
                </c:pt>
                <c:pt idx="2196">
                  <c:v>-9.6100000000000005E-4</c:v>
                </c:pt>
                <c:pt idx="2197">
                  <c:v>-9.5500000000000001E-4</c:v>
                </c:pt>
                <c:pt idx="2198">
                  <c:v>-9.4799999999999995E-4</c:v>
                </c:pt>
                <c:pt idx="2199">
                  <c:v>-9.41E-4</c:v>
                </c:pt>
                <c:pt idx="2200">
                  <c:v>-9.41E-4</c:v>
                </c:pt>
                <c:pt idx="2201">
                  <c:v>-9.3499999999999996E-4</c:v>
                </c:pt>
                <c:pt idx="2202">
                  <c:v>-9.2800000000000001E-4</c:v>
                </c:pt>
                <c:pt idx="2203">
                  <c:v>-9.2199999999999997E-4</c:v>
                </c:pt>
                <c:pt idx="2204">
                  <c:v>-9.1500000000000001E-4</c:v>
                </c:pt>
                <c:pt idx="2205">
                  <c:v>-9.0899999999999998E-4</c:v>
                </c:pt>
                <c:pt idx="2206">
                  <c:v>-9.0200000000000002E-4</c:v>
                </c:pt>
                <c:pt idx="2207">
                  <c:v>-8.9499999999999996E-4</c:v>
                </c:pt>
                <c:pt idx="2208">
                  <c:v>-8.8900000000000003E-4</c:v>
                </c:pt>
                <c:pt idx="2209">
                  <c:v>-8.8199999999999997E-4</c:v>
                </c:pt>
                <c:pt idx="2210">
                  <c:v>-8.7600000000000004E-4</c:v>
                </c:pt>
                <c:pt idx="2211">
                  <c:v>-8.7600000000000004E-4</c:v>
                </c:pt>
                <c:pt idx="2212">
                  <c:v>-8.6899999999999998E-4</c:v>
                </c:pt>
                <c:pt idx="2213">
                  <c:v>-8.6899999999999998E-4</c:v>
                </c:pt>
                <c:pt idx="2214">
                  <c:v>-8.6200000000000003E-4</c:v>
                </c:pt>
                <c:pt idx="2215">
                  <c:v>-8.6200000000000003E-4</c:v>
                </c:pt>
                <c:pt idx="2216">
                  <c:v>-8.6200000000000003E-4</c:v>
                </c:pt>
                <c:pt idx="2217">
                  <c:v>-8.6200000000000003E-4</c:v>
                </c:pt>
                <c:pt idx="2218">
                  <c:v>-8.6200000000000003E-4</c:v>
                </c:pt>
                <c:pt idx="2219">
                  <c:v>-8.6899999999999998E-4</c:v>
                </c:pt>
                <c:pt idx="2220">
                  <c:v>-8.6899999999999998E-4</c:v>
                </c:pt>
                <c:pt idx="2221">
                  <c:v>-8.7600000000000004E-4</c:v>
                </c:pt>
                <c:pt idx="2222">
                  <c:v>-8.7600000000000004E-4</c:v>
                </c:pt>
                <c:pt idx="2223">
                  <c:v>-8.8199999999999997E-4</c:v>
                </c:pt>
                <c:pt idx="2224">
                  <c:v>-8.8199999999999997E-4</c:v>
                </c:pt>
                <c:pt idx="2225">
                  <c:v>-8.8900000000000003E-4</c:v>
                </c:pt>
                <c:pt idx="2226">
                  <c:v>-8.9499999999999996E-4</c:v>
                </c:pt>
                <c:pt idx="2227">
                  <c:v>-8.9499999999999996E-4</c:v>
                </c:pt>
                <c:pt idx="2228">
                  <c:v>-9.0200000000000002E-4</c:v>
                </c:pt>
                <c:pt idx="2229">
                  <c:v>-9.0899999999999998E-4</c:v>
                </c:pt>
                <c:pt idx="2230">
                  <c:v>-9.0899999999999998E-4</c:v>
                </c:pt>
                <c:pt idx="2231">
                  <c:v>-9.1500000000000001E-4</c:v>
                </c:pt>
                <c:pt idx="2232">
                  <c:v>-9.1500000000000001E-4</c:v>
                </c:pt>
                <c:pt idx="2233">
                  <c:v>-9.2199999999999997E-4</c:v>
                </c:pt>
                <c:pt idx="2234">
                  <c:v>-9.2199999999999997E-4</c:v>
                </c:pt>
                <c:pt idx="2235">
                  <c:v>-9.2199999999999997E-4</c:v>
                </c:pt>
                <c:pt idx="2236">
                  <c:v>-9.2199999999999997E-4</c:v>
                </c:pt>
                <c:pt idx="2237">
                  <c:v>-9.2199999999999997E-4</c:v>
                </c:pt>
                <c:pt idx="2238">
                  <c:v>-9.2199999999999997E-4</c:v>
                </c:pt>
                <c:pt idx="2239">
                  <c:v>-9.2199999999999997E-4</c:v>
                </c:pt>
                <c:pt idx="2240">
                  <c:v>-9.1500000000000001E-4</c:v>
                </c:pt>
                <c:pt idx="2241">
                  <c:v>-9.1500000000000001E-4</c:v>
                </c:pt>
                <c:pt idx="2242">
                  <c:v>-9.1500000000000001E-4</c:v>
                </c:pt>
                <c:pt idx="2243">
                  <c:v>-9.0899999999999998E-4</c:v>
                </c:pt>
                <c:pt idx="2244">
                  <c:v>-9.0899999999999998E-4</c:v>
                </c:pt>
                <c:pt idx="2245">
                  <c:v>-9.0200000000000002E-4</c:v>
                </c:pt>
                <c:pt idx="2246">
                  <c:v>-8.9499999999999996E-4</c:v>
                </c:pt>
                <c:pt idx="2247">
                  <c:v>-8.9499999999999996E-4</c:v>
                </c:pt>
                <c:pt idx="2248">
                  <c:v>-8.8900000000000003E-4</c:v>
                </c:pt>
                <c:pt idx="2249">
                  <c:v>-8.8900000000000003E-4</c:v>
                </c:pt>
                <c:pt idx="2250">
                  <c:v>-8.8900000000000003E-4</c:v>
                </c:pt>
                <c:pt idx="2251">
                  <c:v>-8.8199999999999997E-4</c:v>
                </c:pt>
                <c:pt idx="2252">
                  <c:v>-8.8199999999999997E-4</c:v>
                </c:pt>
                <c:pt idx="2253">
                  <c:v>-8.8199999999999997E-4</c:v>
                </c:pt>
                <c:pt idx="2254">
                  <c:v>-8.8199999999999997E-4</c:v>
                </c:pt>
                <c:pt idx="2255">
                  <c:v>-8.8199999999999997E-4</c:v>
                </c:pt>
                <c:pt idx="2256">
                  <c:v>-8.8900000000000003E-4</c:v>
                </c:pt>
                <c:pt idx="2257">
                  <c:v>-8.8900000000000003E-4</c:v>
                </c:pt>
                <c:pt idx="2258">
                  <c:v>-8.9499999999999996E-4</c:v>
                </c:pt>
                <c:pt idx="2259">
                  <c:v>-8.9499999999999996E-4</c:v>
                </c:pt>
                <c:pt idx="2260">
                  <c:v>-9.0200000000000002E-4</c:v>
                </c:pt>
                <c:pt idx="2261">
                  <c:v>-9.0899999999999998E-4</c:v>
                </c:pt>
                <c:pt idx="2262">
                  <c:v>-9.1500000000000001E-4</c:v>
                </c:pt>
                <c:pt idx="2263">
                  <c:v>-9.2199999999999997E-4</c:v>
                </c:pt>
                <c:pt idx="2264">
                  <c:v>-9.2800000000000001E-4</c:v>
                </c:pt>
                <c:pt idx="2265">
                  <c:v>-9.3499999999999996E-4</c:v>
                </c:pt>
                <c:pt idx="2266">
                  <c:v>-9.41E-4</c:v>
                </c:pt>
                <c:pt idx="2267">
                  <c:v>-9.4799999999999995E-4</c:v>
                </c:pt>
                <c:pt idx="2268">
                  <c:v>-9.5500000000000001E-4</c:v>
                </c:pt>
                <c:pt idx="2269">
                  <c:v>-9.6100000000000005E-4</c:v>
                </c:pt>
                <c:pt idx="2270">
                  <c:v>-9.68E-4</c:v>
                </c:pt>
                <c:pt idx="2271">
                  <c:v>-9.7400000000000004E-4</c:v>
                </c:pt>
                <c:pt idx="2272">
                  <c:v>-9.7400000000000004E-4</c:v>
                </c:pt>
                <c:pt idx="2273">
                  <c:v>-9.810000000000001E-4</c:v>
                </c:pt>
                <c:pt idx="2274">
                  <c:v>-9.810000000000001E-4</c:v>
                </c:pt>
                <c:pt idx="2275">
                  <c:v>-9.810000000000001E-4</c:v>
                </c:pt>
                <c:pt idx="2276">
                  <c:v>-9.8799999999999995E-4</c:v>
                </c:pt>
                <c:pt idx="2277">
                  <c:v>-9.8799999999999995E-4</c:v>
                </c:pt>
                <c:pt idx="2278">
                  <c:v>-9.810000000000001E-4</c:v>
                </c:pt>
                <c:pt idx="2279">
                  <c:v>-9.810000000000001E-4</c:v>
                </c:pt>
                <c:pt idx="2280">
                  <c:v>-9.810000000000001E-4</c:v>
                </c:pt>
                <c:pt idx="2281">
                  <c:v>-9.7400000000000004E-4</c:v>
                </c:pt>
                <c:pt idx="2282">
                  <c:v>-9.7400000000000004E-4</c:v>
                </c:pt>
                <c:pt idx="2283">
                  <c:v>-9.68E-4</c:v>
                </c:pt>
                <c:pt idx="2284">
                  <c:v>-9.68E-4</c:v>
                </c:pt>
                <c:pt idx="2285">
                  <c:v>-9.6100000000000005E-4</c:v>
                </c:pt>
                <c:pt idx="2286">
                  <c:v>-9.5500000000000001E-4</c:v>
                </c:pt>
                <c:pt idx="2287">
                  <c:v>-9.4799999999999995E-4</c:v>
                </c:pt>
                <c:pt idx="2288">
                  <c:v>-9.41E-4</c:v>
                </c:pt>
                <c:pt idx="2289">
                  <c:v>-9.41E-4</c:v>
                </c:pt>
                <c:pt idx="2290">
                  <c:v>-9.3499999999999996E-4</c:v>
                </c:pt>
                <c:pt idx="2291">
                  <c:v>-9.2800000000000001E-4</c:v>
                </c:pt>
                <c:pt idx="2292">
                  <c:v>-9.2800000000000001E-4</c:v>
                </c:pt>
                <c:pt idx="2293">
                  <c:v>-9.2199999999999997E-4</c:v>
                </c:pt>
                <c:pt idx="2294">
                  <c:v>-9.2199999999999997E-4</c:v>
                </c:pt>
                <c:pt idx="2295">
                  <c:v>-9.1500000000000001E-4</c:v>
                </c:pt>
                <c:pt idx="2296">
                  <c:v>-9.1500000000000001E-4</c:v>
                </c:pt>
                <c:pt idx="2297">
                  <c:v>-9.1500000000000001E-4</c:v>
                </c:pt>
                <c:pt idx="2298">
                  <c:v>-9.1500000000000001E-4</c:v>
                </c:pt>
                <c:pt idx="2299">
                  <c:v>-9.1500000000000001E-4</c:v>
                </c:pt>
                <c:pt idx="2300">
                  <c:v>-9.1500000000000001E-4</c:v>
                </c:pt>
                <c:pt idx="2301">
                  <c:v>-9.1500000000000001E-4</c:v>
                </c:pt>
                <c:pt idx="2302">
                  <c:v>-9.1500000000000001E-4</c:v>
                </c:pt>
                <c:pt idx="2303">
                  <c:v>-9.2199999999999997E-4</c:v>
                </c:pt>
                <c:pt idx="2304">
                  <c:v>-9.2199999999999997E-4</c:v>
                </c:pt>
                <c:pt idx="2305">
                  <c:v>-9.2199999999999997E-4</c:v>
                </c:pt>
                <c:pt idx="2306">
                  <c:v>-9.2800000000000001E-4</c:v>
                </c:pt>
                <c:pt idx="2307">
                  <c:v>-9.2800000000000001E-4</c:v>
                </c:pt>
                <c:pt idx="2308">
                  <c:v>-9.2800000000000001E-4</c:v>
                </c:pt>
                <c:pt idx="2309">
                  <c:v>-9.3499999999999996E-4</c:v>
                </c:pt>
                <c:pt idx="2310">
                  <c:v>-9.3499999999999996E-4</c:v>
                </c:pt>
                <c:pt idx="2311">
                  <c:v>-9.3499999999999996E-4</c:v>
                </c:pt>
                <c:pt idx="2312">
                  <c:v>-9.41E-4</c:v>
                </c:pt>
                <c:pt idx="2313">
                  <c:v>-9.41E-4</c:v>
                </c:pt>
                <c:pt idx="2314">
                  <c:v>-9.41E-4</c:v>
                </c:pt>
                <c:pt idx="2315">
                  <c:v>-9.41E-4</c:v>
                </c:pt>
                <c:pt idx="2316">
                  <c:v>-9.41E-4</c:v>
                </c:pt>
                <c:pt idx="2317">
                  <c:v>-9.41E-4</c:v>
                </c:pt>
                <c:pt idx="2318">
                  <c:v>-9.41E-4</c:v>
                </c:pt>
                <c:pt idx="2319">
                  <c:v>-9.41E-4</c:v>
                </c:pt>
                <c:pt idx="2320">
                  <c:v>-9.41E-4</c:v>
                </c:pt>
                <c:pt idx="2321">
                  <c:v>-9.41E-4</c:v>
                </c:pt>
                <c:pt idx="2322">
                  <c:v>-9.41E-4</c:v>
                </c:pt>
                <c:pt idx="2323">
                  <c:v>-9.41E-4</c:v>
                </c:pt>
                <c:pt idx="2324">
                  <c:v>-9.41E-4</c:v>
                </c:pt>
                <c:pt idx="2325">
                  <c:v>-9.3499999999999996E-4</c:v>
                </c:pt>
                <c:pt idx="2326">
                  <c:v>-9.3499999999999996E-4</c:v>
                </c:pt>
                <c:pt idx="2327">
                  <c:v>-9.3499999999999996E-4</c:v>
                </c:pt>
                <c:pt idx="2328">
                  <c:v>-9.3499999999999996E-4</c:v>
                </c:pt>
                <c:pt idx="2329">
                  <c:v>-9.2800000000000001E-4</c:v>
                </c:pt>
                <c:pt idx="2330">
                  <c:v>-9.2800000000000001E-4</c:v>
                </c:pt>
                <c:pt idx="2331">
                  <c:v>-9.2199999999999997E-4</c:v>
                </c:pt>
                <c:pt idx="2332">
                  <c:v>-9.2199999999999997E-4</c:v>
                </c:pt>
                <c:pt idx="2333">
                  <c:v>-9.1500000000000001E-4</c:v>
                </c:pt>
                <c:pt idx="2334">
                  <c:v>-9.1500000000000001E-4</c:v>
                </c:pt>
                <c:pt idx="2335">
                  <c:v>-9.0899999999999998E-4</c:v>
                </c:pt>
                <c:pt idx="2336">
                  <c:v>-9.0200000000000002E-4</c:v>
                </c:pt>
                <c:pt idx="2337">
                  <c:v>-9.0200000000000002E-4</c:v>
                </c:pt>
                <c:pt idx="2338">
                  <c:v>-8.9499999999999996E-4</c:v>
                </c:pt>
                <c:pt idx="2339">
                  <c:v>-8.8900000000000003E-4</c:v>
                </c:pt>
                <c:pt idx="2340">
                  <c:v>-8.8199999999999997E-4</c:v>
                </c:pt>
                <c:pt idx="2341">
                  <c:v>-8.7600000000000004E-4</c:v>
                </c:pt>
                <c:pt idx="2342">
                  <c:v>-8.6899999999999998E-4</c:v>
                </c:pt>
                <c:pt idx="2343">
                  <c:v>-8.6899999999999998E-4</c:v>
                </c:pt>
                <c:pt idx="2344">
                  <c:v>-8.6200000000000003E-4</c:v>
                </c:pt>
                <c:pt idx="2345">
                  <c:v>-8.5599999999999999E-4</c:v>
                </c:pt>
                <c:pt idx="2346">
                  <c:v>-8.4900000000000004E-4</c:v>
                </c:pt>
                <c:pt idx="2347">
                  <c:v>-8.43E-4</c:v>
                </c:pt>
                <c:pt idx="2348">
                  <c:v>-8.3600000000000005E-4</c:v>
                </c:pt>
                <c:pt idx="2349">
                  <c:v>-8.2899999999999998E-4</c:v>
                </c:pt>
                <c:pt idx="2350">
                  <c:v>-8.2899999999999998E-4</c:v>
                </c:pt>
                <c:pt idx="2351">
                  <c:v>-8.2299999999999995E-4</c:v>
                </c:pt>
                <c:pt idx="2352">
                  <c:v>-8.2299999999999995E-4</c:v>
                </c:pt>
                <c:pt idx="2353">
                  <c:v>-8.1599999999999999E-4</c:v>
                </c:pt>
                <c:pt idx="2354">
                  <c:v>-8.1599999999999999E-4</c:v>
                </c:pt>
                <c:pt idx="2355">
                  <c:v>-8.1599999999999999E-4</c:v>
                </c:pt>
                <c:pt idx="2356">
                  <c:v>-8.1599999999999999E-4</c:v>
                </c:pt>
                <c:pt idx="2357">
                  <c:v>-8.1599999999999999E-4</c:v>
                </c:pt>
                <c:pt idx="2358">
                  <c:v>-8.2299999999999995E-4</c:v>
                </c:pt>
                <c:pt idx="2359">
                  <c:v>-8.2299999999999995E-4</c:v>
                </c:pt>
                <c:pt idx="2360">
                  <c:v>-8.2899999999999998E-4</c:v>
                </c:pt>
                <c:pt idx="2361">
                  <c:v>-8.3600000000000005E-4</c:v>
                </c:pt>
                <c:pt idx="2362">
                  <c:v>-8.43E-4</c:v>
                </c:pt>
                <c:pt idx="2363">
                  <c:v>-8.4900000000000004E-4</c:v>
                </c:pt>
                <c:pt idx="2364">
                  <c:v>-8.5599999999999999E-4</c:v>
                </c:pt>
                <c:pt idx="2365">
                  <c:v>-8.6899999999999998E-4</c:v>
                </c:pt>
                <c:pt idx="2366">
                  <c:v>-8.7600000000000004E-4</c:v>
                </c:pt>
                <c:pt idx="2367">
                  <c:v>-8.8199999999999997E-4</c:v>
                </c:pt>
                <c:pt idx="2368">
                  <c:v>-8.9499999999999996E-4</c:v>
                </c:pt>
                <c:pt idx="2369">
                  <c:v>-9.0200000000000002E-4</c:v>
                </c:pt>
                <c:pt idx="2370">
                  <c:v>-9.1500000000000001E-4</c:v>
                </c:pt>
                <c:pt idx="2371">
                  <c:v>-9.2199999999999997E-4</c:v>
                </c:pt>
                <c:pt idx="2372">
                  <c:v>-9.3499999999999996E-4</c:v>
                </c:pt>
                <c:pt idx="2373">
                  <c:v>-9.41E-4</c:v>
                </c:pt>
                <c:pt idx="2374">
                  <c:v>-9.4799999999999995E-4</c:v>
                </c:pt>
                <c:pt idx="2375">
                  <c:v>-9.5500000000000001E-4</c:v>
                </c:pt>
                <c:pt idx="2376">
                  <c:v>-9.5500000000000001E-4</c:v>
                </c:pt>
                <c:pt idx="2377">
                  <c:v>-9.6100000000000005E-4</c:v>
                </c:pt>
                <c:pt idx="2378">
                  <c:v>-9.6100000000000005E-4</c:v>
                </c:pt>
                <c:pt idx="2379">
                  <c:v>-9.6100000000000005E-4</c:v>
                </c:pt>
                <c:pt idx="2380">
                  <c:v>-9.6100000000000005E-4</c:v>
                </c:pt>
                <c:pt idx="2381">
                  <c:v>-9.6100000000000005E-4</c:v>
                </c:pt>
                <c:pt idx="2382">
                  <c:v>-9.6100000000000005E-4</c:v>
                </c:pt>
                <c:pt idx="2383">
                  <c:v>-9.5500000000000001E-4</c:v>
                </c:pt>
                <c:pt idx="2384">
                  <c:v>-9.4799999999999995E-4</c:v>
                </c:pt>
                <c:pt idx="2385">
                  <c:v>-9.41E-4</c:v>
                </c:pt>
                <c:pt idx="2386">
                  <c:v>-9.3499999999999996E-4</c:v>
                </c:pt>
                <c:pt idx="2387">
                  <c:v>-9.2800000000000001E-4</c:v>
                </c:pt>
                <c:pt idx="2388">
                  <c:v>-9.2199999999999997E-4</c:v>
                </c:pt>
                <c:pt idx="2389">
                  <c:v>-9.1500000000000001E-4</c:v>
                </c:pt>
                <c:pt idx="2390">
                  <c:v>-9.0200000000000002E-4</c:v>
                </c:pt>
                <c:pt idx="2391">
                  <c:v>-8.9499999999999996E-4</c:v>
                </c:pt>
                <c:pt idx="2392">
                  <c:v>-8.8900000000000003E-4</c:v>
                </c:pt>
                <c:pt idx="2393">
                  <c:v>-8.7600000000000004E-4</c:v>
                </c:pt>
                <c:pt idx="2394">
                  <c:v>-8.6899999999999998E-4</c:v>
                </c:pt>
                <c:pt idx="2395">
                  <c:v>-8.6200000000000003E-4</c:v>
                </c:pt>
                <c:pt idx="2396">
                  <c:v>-8.5599999999999999E-4</c:v>
                </c:pt>
                <c:pt idx="2397">
                  <c:v>-8.4900000000000004E-4</c:v>
                </c:pt>
                <c:pt idx="2398">
                  <c:v>-8.4900000000000004E-4</c:v>
                </c:pt>
                <c:pt idx="2399">
                  <c:v>-8.43E-4</c:v>
                </c:pt>
                <c:pt idx="2400">
                  <c:v>-8.43E-4</c:v>
                </c:pt>
                <c:pt idx="2401">
                  <c:v>-8.43E-4</c:v>
                </c:pt>
                <c:pt idx="2402">
                  <c:v>-8.43E-4</c:v>
                </c:pt>
                <c:pt idx="2403">
                  <c:v>-8.43E-4</c:v>
                </c:pt>
                <c:pt idx="2404">
                  <c:v>-8.43E-4</c:v>
                </c:pt>
                <c:pt idx="2405">
                  <c:v>-8.4900000000000004E-4</c:v>
                </c:pt>
                <c:pt idx="2406">
                  <c:v>-8.4900000000000004E-4</c:v>
                </c:pt>
                <c:pt idx="2407">
                  <c:v>-8.5599999999999999E-4</c:v>
                </c:pt>
                <c:pt idx="2408">
                  <c:v>-8.6200000000000003E-4</c:v>
                </c:pt>
                <c:pt idx="2409">
                  <c:v>-8.6200000000000003E-4</c:v>
                </c:pt>
                <c:pt idx="2410">
                  <c:v>-8.6899999999999998E-4</c:v>
                </c:pt>
                <c:pt idx="2411">
                  <c:v>-8.7600000000000004E-4</c:v>
                </c:pt>
                <c:pt idx="2412">
                  <c:v>-8.8199999999999997E-4</c:v>
                </c:pt>
                <c:pt idx="2413">
                  <c:v>-8.8900000000000003E-4</c:v>
                </c:pt>
                <c:pt idx="2414">
                  <c:v>-8.9499999999999996E-4</c:v>
                </c:pt>
                <c:pt idx="2415">
                  <c:v>-8.9499999999999996E-4</c:v>
                </c:pt>
                <c:pt idx="2416">
                  <c:v>-9.0200000000000002E-4</c:v>
                </c:pt>
                <c:pt idx="2417">
                  <c:v>-9.0899999999999998E-4</c:v>
                </c:pt>
                <c:pt idx="2418">
                  <c:v>-9.0899999999999998E-4</c:v>
                </c:pt>
                <c:pt idx="2419">
                  <c:v>-9.0899999999999998E-4</c:v>
                </c:pt>
                <c:pt idx="2420">
                  <c:v>-9.1500000000000001E-4</c:v>
                </c:pt>
                <c:pt idx="2421">
                  <c:v>-9.1500000000000001E-4</c:v>
                </c:pt>
                <c:pt idx="2422">
                  <c:v>-9.1500000000000001E-4</c:v>
                </c:pt>
                <c:pt idx="2423">
                  <c:v>-9.1500000000000001E-4</c:v>
                </c:pt>
                <c:pt idx="2424">
                  <c:v>-9.1500000000000001E-4</c:v>
                </c:pt>
                <c:pt idx="2425">
                  <c:v>-9.0899999999999998E-4</c:v>
                </c:pt>
                <c:pt idx="2426">
                  <c:v>-9.0899999999999998E-4</c:v>
                </c:pt>
                <c:pt idx="2427">
                  <c:v>-9.0899999999999998E-4</c:v>
                </c:pt>
                <c:pt idx="2428">
                  <c:v>-9.0200000000000002E-4</c:v>
                </c:pt>
                <c:pt idx="2429">
                  <c:v>-9.0200000000000002E-4</c:v>
                </c:pt>
                <c:pt idx="2430">
                  <c:v>-9.0200000000000002E-4</c:v>
                </c:pt>
                <c:pt idx="2431">
                  <c:v>-8.9499999999999996E-4</c:v>
                </c:pt>
                <c:pt idx="2432">
                  <c:v>-8.9499999999999996E-4</c:v>
                </c:pt>
                <c:pt idx="2433">
                  <c:v>-8.8900000000000003E-4</c:v>
                </c:pt>
                <c:pt idx="2434">
                  <c:v>-8.8900000000000003E-4</c:v>
                </c:pt>
                <c:pt idx="2435">
                  <c:v>-8.8900000000000003E-4</c:v>
                </c:pt>
                <c:pt idx="2436">
                  <c:v>-8.8199999999999997E-4</c:v>
                </c:pt>
                <c:pt idx="2437">
                  <c:v>-8.8199999999999997E-4</c:v>
                </c:pt>
                <c:pt idx="2438">
                  <c:v>-8.8199999999999997E-4</c:v>
                </c:pt>
                <c:pt idx="2439">
                  <c:v>-8.8199999999999997E-4</c:v>
                </c:pt>
                <c:pt idx="2440">
                  <c:v>-8.8199999999999997E-4</c:v>
                </c:pt>
                <c:pt idx="2441">
                  <c:v>-8.8199999999999997E-4</c:v>
                </c:pt>
                <c:pt idx="2442">
                  <c:v>-8.8199999999999997E-4</c:v>
                </c:pt>
                <c:pt idx="2443">
                  <c:v>-8.8199999999999997E-4</c:v>
                </c:pt>
                <c:pt idx="2444">
                  <c:v>-8.8199999999999997E-4</c:v>
                </c:pt>
                <c:pt idx="2445">
                  <c:v>-8.8199999999999997E-4</c:v>
                </c:pt>
                <c:pt idx="2446">
                  <c:v>-8.8900000000000003E-4</c:v>
                </c:pt>
                <c:pt idx="2447">
                  <c:v>-8.8900000000000003E-4</c:v>
                </c:pt>
                <c:pt idx="2448">
                  <c:v>-8.8900000000000003E-4</c:v>
                </c:pt>
                <c:pt idx="2449">
                  <c:v>-8.8900000000000003E-4</c:v>
                </c:pt>
                <c:pt idx="2450">
                  <c:v>-8.8900000000000003E-4</c:v>
                </c:pt>
                <c:pt idx="2451">
                  <c:v>-8.8900000000000003E-4</c:v>
                </c:pt>
                <c:pt idx="2452">
                  <c:v>-8.8900000000000003E-4</c:v>
                </c:pt>
                <c:pt idx="2453">
                  <c:v>-8.8900000000000003E-4</c:v>
                </c:pt>
                <c:pt idx="2454">
                  <c:v>-8.8900000000000003E-4</c:v>
                </c:pt>
                <c:pt idx="2455">
                  <c:v>-8.8900000000000003E-4</c:v>
                </c:pt>
                <c:pt idx="2456">
                  <c:v>-8.8900000000000003E-4</c:v>
                </c:pt>
                <c:pt idx="2457">
                  <c:v>-8.8900000000000003E-4</c:v>
                </c:pt>
                <c:pt idx="2458">
                  <c:v>-8.8900000000000003E-4</c:v>
                </c:pt>
                <c:pt idx="2459">
                  <c:v>-8.8199999999999997E-4</c:v>
                </c:pt>
                <c:pt idx="2460">
                  <c:v>-8.8199999999999997E-4</c:v>
                </c:pt>
                <c:pt idx="2461">
                  <c:v>-8.8199999999999997E-4</c:v>
                </c:pt>
                <c:pt idx="2462">
                  <c:v>-8.8199999999999997E-4</c:v>
                </c:pt>
                <c:pt idx="2463">
                  <c:v>-8.7600000000000004E-4</c:v>
                </c:pt>
                <c:pt idx="2464">
                  <c:v>-8.7600000000000004E-4</c:v>
                </c:pt>
                <c:pt idx="2465">
                  <c:v>-8.7600000000000004E-4</c:v>
                </c:pt>
                <c:pt idx="2466">
                  <c:v>-8.7600000000000004E-4</c:v>
                </c:pt>
                <c:pt idx="2467">
                  <c:v>-8.7600000000000004E-4</c:v>
                </c:pt>
                <c:pt idx="2468">
                  <c:v>-8.7600000000000004E-4</c:v>
                </c:pt>
                <c:pt idx="2469">
                  <c:v>-8.7600000000000004E-4</c:v>
                </c:pt>
                <c:pt idx="2470">
                  <c:v>-8.7600000000000004E-4</c:v>
                </c:pt>
                <c:pt idx="2471">
                  <c:v>-8.7600000000000004E-4</c:v>
                </c:pt>
                <c:pt idx="2472">
                  <c:v>-8.8199999999999997E-4</c:v>
                </c:pt>
                <c:pt idx="2473">
                  <c:v>-8.8199999999999997E-4</c:v>
                </c:pt>
                <c:pt idx="2474">
                  <c:v>-8.8199999999999997E-4</c:v>
                </c:pt>
                <c:pt idx="2475">
                  <c:v>-8.8900000000000003E-4</c:v>
                </c:pt>
                <c:pt idx="2476">
                  <c:v>-8.8900000000000003E-4</c:v>
                </c:pt>
                <c:pt idx="2477">
                  <c:v>-8.9499999999999996E-4</c:v>
                </c:pt>
                <c:pt idx="2478">
                  <c:v>-9.0200000000000002E-4</c:v>
                </c:pt>
                <c:pt idx="2479">
                  <c:v>-9.0200000000000002E-4</c:v>
                </c:pt>
                <c:pt idx="2480">
                  <c:v>-9.0899999999999998E-4</c:v>
                </c:pt>
                <c:pt idx="2481">
                  <c:v>-9.0899999999999998E-4</c:v>
                </c:pt>
                <c:pt idx="2482">
                  <c:v>-9.1500000000000001E-4</c:v>
                </c:pt>
                <c:pt idx="2483">
                  <c:v>-9.1500000000000001E-4</c:v>
                </c:pt>
                <c:pt idx="2484">
                  <c:v>-9.2199999999999997E-4</c:v>
                </c:pt>
                <c:pt idx="2485">
                  <c:v>-9.2199999999999997E-4</c:v>
                </c:pt>
                <c:pt idx="2486">
                  <c:v>-9.2199999999999997E-4</c:v>
                </c:pt>
                <c:pt idx="2487">
                  <c:v>-9.2199999999999997E-4</c:v>
                </c:pt>
                <c:pt idx="2488">
                  <c:v>-9.2199999999999997E-4</c:v>
                </c:pt>
                <c:pt idx="2489">
                  <c:v>-9.2199999999999997E-4</c:v>
                </c:pt>
                <c:pt idx="2490">
                  <c:v>-9.2199999999999997E-4</c:v>
                </c:pt>
                <c:pt idx="2491">
                  <c:v>-9.1500000000000001E-4</c:v>
                </c:pt>
                <c:pt idx="2492">
                  <c:v>-9.1500000000000001E-4</c:v>
                </c:pt>
                <c:pt idx="2493">
                  <c:v>-9.0899999999999998E-4</c:v>
                </c:pt>
                <c:pt idx="2494">
                  <c:v>-9.0200000000000002E-4</c:v>
                </c:pt>
                <c:pt idx="2495">
                  <c:v>-8.9499999999999996E-4</c:v>
                </c:pt>
                <c:pt idx="2496">
                  <c:v>-8.8900000000000003E-4</c:v>
                </c:pt>
                <c:pt idx="2497">
                  <c:v>-8.8199999999999997E-4</c:v>
                </c:pt>
                <c:pt idx="2498">
                  <c:v>-8.7600000000000004E-4</c:v>
                </c:pt>
                <c:pt idx="2499">
                  <c:v>-8.6899999999999998E-4</c:v>
                </c:pt>
                <c:pt idx="2500">
                  <c:v>-8.6200000000000003E-4</c:v>
                </c:pt>
                <c:pt idx="2501">
                  <c:v>-8.5599999999999999E-4</c:v>
                </c:pt>
                <c:pt idx="2502">
                  <c:v>-8.4900000000000004E-4</c:v>
                </c:pt>
                <c:pt idx="2503">
                  <c:v>-8.43E-4</c:v>
                </c:pt>
                <c:pt idx="2504">
                  <c:v>-8.43E-4</c:v>
                </c:pt>
                <c:pt idx="2505">
                  <c:v>-8.3600000000000005E-4</c:v>
                </c:pt>
                <c:pt idx="2506">
                  <c:v>-8.2899999999999998E-4</c:v>
                </c:pt>
                <c:pt idx="2507">
                  <c:v>-8.2899999999999998E-4</c:v>
                </c:pt>
                <c:pt idx="2508">
                  <c:v>-8.2899999999999998E-4</c:v>
                </c:pt>
                <c:pt idx="2509">
                  <c:v>-8.2899999999999998E-4</c:v>
                </c:pt>
                <c:pt idx="2510">
                  <c:v>-8.2899999999999998E-4</c:v>
                </c:pt>
                <c:pt idx="2511">
                  <c:v>-8.2899999999999998E-4</c:v>
                </c:pt>
                <c:pt idx="2512">
                  <c:v>-8.2899999999999998E-4</c:v>
                </c:pt>
                <c:pt idx="2513">
                  <c:v>-8.3600000000000005E-4</c:v>
                </c:pt>
                <c:pt idx="2514">
                  <c:v>-8.43E-4</c:v>
                </c:pt>
                <c:pt idx="2515">
                  <c:v>-8.43E-4</c:v>
                </c:pt>
                <c:pt idx="2516">
                  <c:v>-8.4900000000000004E-4</c:v>
                </c:pt>
                <c:pt idx="2517">
                  <c:v>-8.5599999999999999E-4</c:v>
                </c:pt>
                <c:pt idx="2518">
                  <c:v>-8.6200000000000003E-4</c:v>
                </c:pt>
                <c:pt idx="2519">
                  <c:v>-8.6899999999999998E-4</c:v>
                </c:pt>
                <c:pt idx="2520">
                  <c:v>-8.7600000000000004E-4</c:v>
                </c:pt>
                <c:pt idx="2521">
                  <c:v>-8.8199999999999997E-4</c:v>
                </c:pt>
                <c:pt idx="2522">
                  <c:v>-8.8900000000000003E-4</c:v>
                </c:pt>
                <c:pt idx="2523">
                  <c:v>-8.9499999999999996E-4</c:v>
                </c:pt>
                <c:pt idx="2524">
                  <c:v>-9.0200000000000002E-4</c:v>
                </c:pt>
                <c:pt idx="2525">
                  <c:v>-9.0200000000000002E-4</c:v>
                </c:pt>
                <c:pt idx="2526">
                  <c:v>-9.0899999999999998E-4</c:v>
                </c:pt>
                <c:pt idx="2527">
                  <c:v>-9.1500000000000001E-4</c:v>
                </c:pt>
                <c:pt idx="2528">
                  <c:v>-9.1500000000000001E-4</c:v>
                </c:pt>
                <c:pt idx="2529">
                  <c:v>-9.2199999999999997E-4</c:v>
                </c:pt>
                <c:pt idx="2530">
                  <c:v>-9.2199999999999997E-4</c:v>
                </c:pt>
                <c:pt idx="2531">
                  <c:v>-9.2199999999999997E-4</c:v>
                </c:pt>
                <c:pt idx="2532">
                  <c:v>-9.2199999999999997E-4</c:v>
                </c:pt>
                <c:pt idx="2533">
                  <c:v>-9.2199999999999997E-4</c:v>
                </c:pt>
                <c:pt idx="2534">
                  <c:v>-9.2199999999999997E-4</c:v>
                </c:pt>
                <c:pt idx="2535">
                  <c:v>-9.2199999999999997E-4</c:v>
                </c:pt>
                <c:pt idx="2536">
                  <c:v>-9.2199999999999997E-4</c:v>
                </c:pt>
                <c:pt idx="2537">
                  <c:v>-9.2199999999999997E-4</c:v>
                </c:pt>
                <c:pt idx="2538">
                  <c:v>-9.1500000000000001E-4</c:v>
                </c:pt>
                <c:pt idx="2539">
                  <c:v>-9.1500000000000001E-4</c:v>
                </c:pt>
                <c:pt idx="2540">
                  <c:v>-9.1500000000000001E-4</c:v>
                </c:pt>
                <c:pt idx="2541">
                  <c:v>-9.1500000000000001E-4</c:v>
                </c:pt>
                <c:pt idx="2542">
                  <c:v>-9.1500000000000001E-4</c:v>
                </c:pt>
                <c:pt idx="2543">
                  <c:v>-9.1500000000000001E-4</c:v>
                </c:pt>
                <c:pt idx="2544">
                  <c:v>-9.1500000000000001E-4</c:v>
                </c:pt>
                <c:pt idx="2545">
                  <c:v>-9.1500000000000001E-4</c:v>
                </c:pt>
                <c:pt idx="2546">
                  <c:v>-9.1500000000000001E-4</c:v>
                </c:pt>
                <c:pt idx="2547">
                  <c:v>-9.1500000000000001E-4</c:v>
                </c:pt>
                <c:pt idx="2548">
                  <c:v>-9.2199999999999997E-4</c:v>
                </c:pt>
                <c:pt idx="2549">
                  <c:v>-9.2199999999999997E-4</c:v>
                </c:pt>
                <c:pt idx="2550">
                  <c:v>-9.2800000000000001E-4</c:v>
                </c:pt>
                <c:pt idx="2551">
                  <c:v>-9.2800000000000001E-4</c:v>
                </c:pt>
                <c:pt idx="2552">
                  <c:v>-9.3499999999999996E-4</c:v>
                </c:pt>
                <c:pt idx="2553">
                  <c:v>-9.3499999999999996E-4</c:v>
                </c:pt>
                <c:pt idx="2554">
                  <c:v>-9.41E-4</c:v>
                </c:pt>
                <c:pt idx="2555">
                  <c:v>-9.4799999999999995E-4</c:v>
                </c:pt>
                <c:pt idx="2556">
                  <c:v>-9.4799999999999995E-4</c:v>
                </c:pt>
                <c:pt idx="2557">
                  <c:v>-9.5500000000000001E-4</c:v>
                </c:pt>
                <c:pt idx="2558">
                  <c:v>-9.6100000000000005E-4</c:v>
                </c:pt>
                <c:pt idx="2559">
                  <c:v>-9.6100000000000005E-4</c:v>
                </c:pt>
                <c:pt idx="2560">
                  <c:v>-9.6100000000000005E-4</c:v>
                </c:pt>
                <c:pt idx="2561">
                  <c:v>-9.68E-4</c:v>
                </c:pt>
                <c:pt idx="2562">
                  <c:v>-9.68E-4</c:v>
                </c:pt>
                <c:pt idx="2563">
                  <c:v>-9.68E-4</c:v>
                </c:pt>
                <c:pt idx="2564">
                  <c:v>-9.7400000000000004E-4</c:v>
                </c:pt>
                <c:pt idx="2565">
                  <c:v>-9.7400000000000004E-4</c:v>
                </c:pt>
                <c:pt idx="2566">
                  <c:v>-9.7400000000000004E-4</c:v>
                </c:pt>
                <c:pt idx="2567">
                  <c:v>-9.68E-4</c:v>
                </c:pt>
                <c:pt idx="2568">
                  <c:v>-9.68E-4</c:v>
                </c:pt>
                <c:pt idx="2569">
                  <c:v>-9.68E-4</c:v>
                </c:pt>
                <c:pt idx="2570">
                  <c:v>-9.68E-4</c:v>
                </c:pt>
                <c:pt idx="2571">
                  <c:v>-9.6100000000000005E-4</c:v>
                </c:pt>
                <c:pt idx="2572">
                  <c:v>-9.6100000000000005E-4</c:v>
                </c:pt>
                <c:pt idx="2573">
                  <c:v>-9.5500000000000001E-4</c:v>
                </c:pt>
                <c:pt idx="2574">
                  <c:v>-9.5500000000000001E-4</c:v>
                </c:pt>
                <c:pt idx="2575">
                  <c:v>-9.4799999999999995E-4</c:v>
                </c:pt>
                <c:pt idx="2576">
                  <c:v>-9.4799999999999995E-4</c:v>
                </c:pt>
                <c:pt idx="2577">
                  <c:v>-9.41E-4</c:v>
                </c:pt>
                <c:pt idx="2578">
                  <c:v>-9.41E-4</c:v>
                </c:pt>
                <c:pt idx="2579">
                  <c:v>-9.41E-4</c:v>
                </c:pt>
                <c:pt idx="2580">
                  <c:v>-9.3499999999999996E-4</c:v>
                </c:pt>
                <c:pt idx="2581">
                  <c:v>-9.3499999999999996E-4</c:v>
                </c:pt>
                <c:pt idx="2582">
                  <c:v>-9.3499999999999996E-4</c:v>
                </c:pt>
                <c:pt idx="2583">
                  <c:v>-9.3499999999999996E-4</c:v>
                </c:pt>
                <c:pt idx="2584">
                  <c:v>-9.3499999999999996E-4</c:v>
                </c:pt>
                <c:pt idx="2585">
                  <c:v>-9.3499999999999996E-4</c:v>
                </c:pt>
                <c:pt idx="2586">
                  <c:v>-9.3499999999999996E-4</c:v>
                </c:pt>
                <c:pt idx="2587">
                  <c:v>-9.3499999999999996E-4</c:v>
                </c:pt>
                <c:pt idx="2588">
                  <c:v>-9.3499999999999996E-4</c:v>
                </c:pt>
                <c:pt idx="2589">
                  <c:v>-9.3499999999999996E-4</c:v>
                </c:pt>
                <c:pt idx="2590">
                  <c:v>-9.41E-4</c:v>
                </c:pt>
                <c:pt idx="2591">
                  <c:v>-9.41E-4</c:v>
                </c:pt>
                <c:pt idx="2592">
                  <c:v>-9.41E-4</c:v>
                </c:pt>
                <c:pt idx="2593">
                  <c:v>-9.41E-4</c:v>
                </c:pt>
                <c:pt idx="2594">
                  <c:v>-9.41E-4</c:v>
                </c:pt>
                <c:pt idx="2595">
                  <c:v>-9.41E-4</c:v>
                </c:pt>
                <c:pt idx="2596">
                  <c:v>-9.41E-4</c:v>
                </c:pt>
                <c:pt idx="2597">
                  <c:v>-9.41E-4</c:v>
                </c:pt>
                <c:pt idx="2598">
                  <c:v>-9.41E-4</c:v>
                </c:pt>
                <c:pt idx="2599">
                  <c:v>-9.3499999999999996E-4</c:v>
                </c:pt>
                <c:pt idx="2600">
                  <c:v>-9.3499999999999996E-4</c:v>
                </c:pt>
                <c:pt idx="2601">
                  <c:v>-9.3499999999999996E-4</c:v>
                </c:pt>
                <c:pt idx="2602">
                  <c:v>-9.2800000000000001E-4</c:v>
                </c:pt>
                <c:pt idx="2603">
                  <c:v>-9.2199999999999997E-4</c:v>
                </c:pt>
                <c:pt idx="2604">
                  <c:v>-9.2199999999999997E-4</c:v>
                </c:pt>
                <c:pt idx="2605">
                  <c:v>-9.1500000000000001E-4</c:v>
                </c:pt>
                <c:pt idx="2606">
                  <c:v>-9.0899999999999998E-4</c:v>
                </c:pt>
                <c:pt idx="2607">
                  <c:v>-9.0200000000000002E-4</c:v>
                </c:pt>
                <c:pt idx="2608">
                  <c:v>-8.9499999999999996E-4</c:v>
                </c:pt>
                <c:pt idx="2609">
                  <c:v>-8.9499999999999996E-4</c:v>
                </c:pt>
                <c:pt idx="2610">
                  <c:v>-8.8900000000000003E-4</c:v>
                </c:pt>
                <c:pt idx="2611">
                  <c:v>-8.8199999999999997E-4</c:v>
                </c:pt>
                <c:pt idx="2612">
                  <c:v>-8.7600000000000004E-4</c:v>
                </c:pt>
                <c:pt idx="2613">
                  <c:v>-8.6899999999999998E-4</c:v>
                </c:pt>
                <c:pt idx="2614">
                  <c:v>-8.6899999999999998E-4</c:v>
                </c:pt>
                <c:pt idx="2615">
                  <c:v>-8.6200000000000003E-4</c:v>
                </c:pt>
                <c:pt idx="2616">
                  <c:v>-8.6200000000000003E-4</c:v>
                </c:pt>
                <c:pt idx="2617">
                  <c:v>-8.6200000000000003E-4</c:v>
                </c:pt>
                <c:pt idx="2618">
                  <c:v>-8.6200000000000003E-4</c:v>
                </c:pt>
                <c:pt idx="2619">
                  <c:v>-8.6200000000000003E-4</c:v>
                </c:pt>
                <c:pt idx="2620">
                  <c:v>-8.6200000000000003E-4</c:v>
                </c:pt>
                <c:pt idx="2621">
                  <c:v>-8.6200000000000003E-4</c:v>
                </c:pt>
                <c:pt idx="2622">
                  <c:v>-8.6899999999999998E-4</c:v>
                </c:pt>
                <c:pt idx="2623">
                  <c:v>-8.6899999999999998E-4</c:v>
                </c:pt>
                <c:pt idx="2624">
                  <c:v>-8.7600000000000004E-4</c:v>
                </c:pt>
                <c:pt idx="2625">
                  <c:v>-8.8199999999999997E-4</c:v>
                </c:pt>
                <c:pt idx="2626">
                  <c:v>-8.8900000000000003E-4</c:v>
                </c:pt>
                <c:pt idx="2627">
                  <c:v>-8.9499999999999996E-4</c:v>
                </c:pt>
                <c:pt idx="2628">
                  <c:v>-9.0200000000000002E-4</c:v>
                </c:pt>
                <c:pt idx="2629">
                  <c:v>-9.0899999999999998E-4</c:v>
                </c:pt>
                <c:pt idx="2630">
                  <c:v>-9.1500000000000001E-4</c:v>
                </c:pt>
                <c:pt idx="2631">
                  <c:v>-9.2800000000000001E-4</c:v>
                </c:pt>
                <c:pt idx="2632">
                  <c:v>-9.3499999999999996E-4</c:v>
                </c:pt>
                <c:pt idx="2633">
                  <c:v>-9.41E-4</c:v>
                </c:pt>
                <c:pt idx="2634">
                  <c:v>-9.4799999999999995E-4</c:v>
                </c:pt>
                <c:pt idx="2635">
                  <c:v>-9.5500000000000001E-4</c:v>
                </c:pt>
                <c:pt idx="2636">
                  <c:v>-9.6100000000000005E-4</c:v>
                </c:pt>
                <c:pt idx="2637">
                  <c:v>-9.68E-4</c:v>
                </c:pt>
                <c:pt idx="2638">
                  <c:v>-9.7400000000000004E-4</c:v>
                </c:pt>
                <c:pt idx="2639">
                  <c:v>-9.7400000000000004E-4</c:v>
                </c:pt>
                <c:pt idx="2640">
                  <c:v>-9.7400000000000004E-4</c:v>
                </c:pt>
                <c:pt idx="2641">
                  <c:v>-9.810000000000001E-4</c:v>
                </c:pt>
                <c:pt idx="2642">
                  <c:v>-9.810000000000001E-4</c:v>
                </c:pt>
                <c:pt idx="2643">
                  <c:v>-9.810000000000001E-4</c:v>
                </c:pt>
                <c:pt idx="2644">
                  <c:v>-9.810000000000001E-4</c:v>
                </c:pt>
                <c:pt idx="2645">
                  <c:v>-9.810000000000001E-4</c:v>
                </c:pt>
                <c:pt idx="2646">
                  <c:v>-9.7400000000000004E-4</c:v>
                </c:pt>
                <c:pt idx="2647">
                  <c:v>-9.7400000000000004E-4</c:v>
                </c:pt>
                <c:pt idx="2648">
                  <c:v>-9.68E-4</c:v>
                </c:pt>
                <c:pt idx="2649">
                  <c:v>-9.6100000000000005E-4</c:v>
                </c:pt>
                <c:pt idx="2650">
                  <c:v>-9.6100000000000005E-4</c:v>
                </c:pt>
                <c:pt idx="2651">
                  <c:v>-9.5500000000000001E-4</c:v>
                </c:pt>
                <c:pt idx="2652">
                  <c:v>-9.4799999999999995E-4</c:v>
                </c:pt>
                <c:pt idx="2653">
                  <c:v>-9.41E-4</c:v>
                </c:pt>
                <c:pt idx="2654">
                  <c:v>-9.3499999999999996E-4</c:v>
                </c:pt>
                <c:pt idx="2655">
                  <c:v>-9.2800000000000001E-4</c:v>
                </c:pt>
                <c:pt idx="2656">
                  <c:v>-9.2199999999999997E-4</c:v>
                </c:pt>
                <c:pt idx="2657">
                  <c:v>-9.2199999999999997E-4</c:v>
                </c:pt>
                <c:pt idx="2658">
                  <c:v>-9.1500000000000001E-4</c:v>
                </c:pt>
                <c:pt idx="2659">
                  <c:v>-9.0899999999999998E-4</c:v>
                </c:pt>
                <c:pt idx="2660">
                  <c:v>-9.0200000000000002E-4</c:v>
                </c:pt>
                <c:pt idx="2661">
                  <c:v>-9.0200000000000002E-4</c:v>
                </c:pt>
                <c:pt idx="2662">
                  <c:v>-8.9499999999999996E-4</c:v>
                </c:pt>
                <c:pt idx="2663">
                  <c:v>-8.9499999999999996E-4</c:v>
                </c:pt>
                <c:pt idx="2664">
                  <c:v>-8.9499999999999996E-4</c:v>
                </c:pt>
                <c:pt idx="2665">
                  <c:v>-8.8900000000000003E-4</c:v>
                </c:pt>
                <c:pt idx="2666">
                  <c:v>-8.8900000000000003E-4</c:v>
                </c:pt>
                <c:pt idx="2667">
                  <c:v>-8.8900000000000003E-4</c:v>
                </c:pt>
                <c:pt idx="2668">
                  <c:v>-8.8900000000000003E-4</c:v>
                </c:pt>
                <c:pt idx="2669">
                  <c:v>-8.8900000000000003E-4</c:v>
                </c:pt>
                <c:pt idx="2670">
                  <c:v>-8.8900000000000003E-4</c:v>
                </c:pt>
                <c:pt idx="2671">
                  <c:v>-8.8900000000000003E-4</c:v>
                </c:pt>
                <c:pt idx="2672">
                  <c:v>-8.8900000000000003E-4</c:v>
                </c:pt>
                <c:pt idx="2673">
                  <c:v>-8.8900000000000003E-4</c:v>
                </c:pt>
                <c:pt idx="2674">
                  <c:v>-8.8900000000000003E-4</c:v>
                </c:pt>
                <c:pt idx="2675">
                  <c:v>-8.8900000000000003E-4</c:v>
                </c:pt>
                <c:pt idx="2676">
                  <c:v>-8.8900000000000003E-4</c:v>
                </c:pt>
                <c:pt idx="2677">
                  <c:v>-8.8900000000000003E-4</c:v>
                </c:pt>
                <c:pt idx="2678">
                  <c:v>-8.8900000000000003E-4</c:v>
                </c:pt>
                <c:pt idx="2679">
                  <c:v>-8.9499999999999996E-4</c:v>
                </c:pt>
                <c:pt idx="2680">
                  <c:v>-8.9499999999999996E-4</c:v>
                </c:pt>
                <c:pt idx="2681">
                  <c:v>-8.9499999999999996E-4</c:v>
                </c:pt>
                <c:pt idx="2682">
                  <c:v>-8.9499999999999996E-4</c:v>
                </c:pt>
                <c:pt idx="2683">
                  <c:v>-8.9499999999999996E-4</c:v>
                </c:pt>
                <c:pt idx="2684">
                  <c:v>-8.9499999999999996E-4</c:v>
                </c:pt>
                <c:pt idx="2685">
                  <c:v>-8.9499999999999996E-4</c:v>
                </c:pt>
                <c:pt idx="2686">
                  <c:v>-8.9499999999999996E-4</c:v>
                </c:pt>
                <c:pt idx="2687">
                  <c:v>-8.9499999999999996E-4</c:v>
                </c:pt>
                <c:pt idx="2688">
                  <c:v>-8.9499999999999996E-4</c:v>
                </c:pt>
                <c:pt idx="2689">
                  <c:v>-8.9499999999999996E-4</c:v>
                </c:pt>
                <c:pt idx="2690">
                  <c:v>-8.9499999999999996E-4</c:v>
                </c:pt>
                <c:pt idx="2691">
                  <c:v>-8.9499999999999996E-4</c:v>
                </c:pt>
                <c:pt idx="2692">
                  <c:v>-8.9499999999999996E-4</c:v>
                </c:pt>
                <c:pt idx="2693">
                  <c:v>-8.9499999999999996E-4</c:v>
                </c:pt>
                <c:pt idx="2694">
                  <c:v>-8.9499999999999996E-4</c:v>
                </c:pt>
                <c:pt idx="2695">
                  <c:v>-8.9499999999999996E-4</c:v>
                </c:pt>
                <c:pt idx="2696">
                  <c:v>-8.9499999999999996E-4</c:v>
                </c:pt>
                <c:pt idx="2697">
                  <c:v>-8.9499999999999996E-4</c:v>
                </c:pt>
                <c:pt idx="2698">
                  <c:v>-9.0200000000000002E-4</c:v>
                </c:pt>
                <c:pt idx="2699">
                  <c:v>-9.0200000000000002E-4</c:v>
                </c:pt>
                <c:pt idx="2700">
                  <c:v>-9.0200000000000002E-4</c:v>
                </c:pt>
                <c:pt idx="2701">
                  <c:v>-9.0899999999999998E-4</c:v>
                </c:pt>
                <c:pt idx="2702">
                  <c:v>-9.0899999999999998E-4</c:v>
                </c:pt>
                <c:pt idx="2703">
                  <c:v>-9.0899999999999998E-4</c:v>
                </c:pt>
                <c:pt idx="2704">
                  <c:v>-9.1500000000000001E-4</c:v>
                </c:pt>
                <c:pt idx="2705">
                  <c:v>-9.1500000000000001E-4</c:v>
                </c:pt>
                <c:pt idx="2706">
                  <c:v>-9.1500000000000001E-4</c:v>
                </c:pt>
                <c:pt idx="2707">
                  <c:v>-9.2199999999999997E-4</c:v>
                </c:pt>
                <c:pt idx="2708">
                  <c:v>-9.2199999999999997E-4</c:v>
                </c:pt>
                <c:pt idx="2709">
                  <c:v>-9.2199999999999997E-4</c:v>
                </c:pt>
                <c:pt idx="2710">
                  <c:v>-9.2800000000000001E-4</c:v>
                </c:pt>
                <c:pt idx="2711">
                  <c:v>-9.2800000000000001E-4</c:v>
                </c:pt>
                <c:pt idx="2712">
                  <c:v>-9.2800000000000001E-4</c:v>
                </c:pt>
                <c:pt idx="2713">
                  <c:v>-9.2800000000000001E-4</c:v>
                </c:pt>
                <c:pt idx="2714">
                  <c:v>-9.3499999999999996E-4</c:v>
                </c:pt>
                <c:pt idx="2715">
                  <c:v>-9.3499999999999996E-4</c:v>
                </c:pt>
                <c:pt idx="2716">
                  <c:v>-9.3499999999999996E-4</c:v>
                </c:pt>
                <c:pt idx="2717">
                  <c:v>-9.3499999999999996E-4</c:v>
                </c:pt>
                <c:pt idx="2718">
                  <c:v>-9.3499999999999996E-4</c:v>
                </c:pt>
                <c:pt idx="2719">
                  <c:v>-9.3499999999999996E-4</c:v>
                </c:pt>
                <c:pt idx="2720">
                  <c:v>-9.3499999999999996E-4</c:v>
                </c:pt>
                <c:pt idx="2721">
                  <c:v>-9.3499999999999996E-4</c:v>
                </c:pt>
                <c:pt idx="2722">
                  <c:v>-9.3499999999999996E-4</c:v>
                </c:pt>
                <c:pt idx="2723">
                  <c:v>-9.3499999999999996E-4</c:v>
                </c:pt>
                <c:pt idx="2724">
                  <c:v>-9.3499999999999996E-4</c:v>
                </c:pt>
                <c:pt idx="2725">
                  <c:v>-9.3499999999999996E-4</c:v>
                </c:pt>
                <c:pt idx="2726">
                  <c:v>-9.3499999999999996E-4</c:v>
                </c:pt>
                <c:pt idx="2727">
                  <c:v>-9.3499999999999996E-4</c:v>
                </c:pt>
                <c:pt idx="2728">
                  <c:v>-9.3499999999999996E-4</c:v>
                </c:pt>
                <c:pt idx="2729">
                  <c:v>-9.3499999999999996E-4</c:v>
                </c:pt>
                <c:pt idx="2730">
                  <c:v>-9.3499999999999996E-4</c:v>
                </c:pt>
                <c:pt idx="2731">
                  <c:v>-9.3499999999999996E-4</c:v>
                </c:pt>
                <c:pt idx="2732">
                  <c:v>-9.41E-4</c:v>
                </c:pt>
                <c:pt idx="2733">
                  <c:v>-9.41E-4</c:v>
                </c:pt>
                <c:pt idx="2734">
                  <c:v>-9.41E-4</c:v>
                </c:pt>
                <c:pt idx="2735">
                  <c:v>-9.4799999999999995E-4</c:v>
                </c:pt>
                <c:pt idx="2736">
                  <c:v>-9.4799999999999995E-4</c:v>
                </c:pt>
                <c:pt idx="2737">
                  <c:v>-9.5500000000000001E-4</c:v>
                </c:pt>
                <c:pt idx="2738">
                  <c:v>-9.5500000000000001E-4</c:v>
                </c:pt>
                <c:pt idx="2739">
                  <c:v>-9.6100000000000005E-4</c:v>
                </c:pt>
                <c:pt idx="2740">
                  <c:v>-9.68E-4</c:v>
                </c:pt>
                <c:pt idx="2741">
                  <c:v>-9.68E-4</c:v>
                </c:pt>
                <c:pt idx="2742">
                  <c:v>-9.7400000000000004E-4</c:v>
                </c:pt>
                <c:pt idx="2743">
                  <c:v>-9.7400000000000004E-4</c:v>
                </c:pt>
                <c:pt idx="2744">
                  <c:v>-9.810000000000001E-4</c:v>
                </c:pt>
                <c:pt idx="2745">
                  <c:v>-9.810000000000001E-4</c:v>
                </c:pt>
                <c:pt idx="2746">
                  <c:v>-9.8799999999999995E-4</c:v>
                </c:pt>
                <c:pt idx="2747">
                  <c:v>-9.8799999999999995E-4</c:v>
                </c:pt>
                <c:pt idx="2748">
                  <c:v>-9.8799999999999995E-4</c:v>
                </c:pt>
                <c:pt idx="2749">
                  <c:v>-9.8799999999999995E-4</c:v>
                </c:pt>
                <c:pt idx="2750">
                  <c:v>-9.9400000000000009E-4</c:v>
                </c:pt>
                <c:pt idx="2751">
                  <c:v>-9.9400000000000009E-4</c:v>
                </c:pt>
                <c:pt idx="2752">
                  <c:v>-9.9400000000000009E-4</c:v>
                </c:pt>
                <c:pt idx="2753">
                  <c:v>-9.8799999999999995E-4</c:v>
                </c:pt>
                <c:pt idx="2754">
                  <c:v>-9.8799999999999995E-4</c:v>
                </c:pt>
                <c:pt idx="2755">
                  <c:v>-9.8799999999999995E-4</c:v>
                </c:pt>
                <c:pt idx="2756">
                  <c:v>-9.810000000000001E-4</c:v>
                </c:pt>
                <c:pt idx="2757">
                  <c:v>-9.810000000000001E-4</c:v>
                </c:pt>
                <c:pt idx="2758">
                  <c:v>-9.7400000000000004E-4</c:v>
                </c:pt>
                <c:pt idx="2759">
                  <c:v>-9.7400000000000004E-4</c:v>
                </c:pt>
                <c:pt idx="2760">
                  <c:v>-9.68E-4</c:v>
                </c:pt>
                <c:pt idx="2761">
                  <c:v>-9.6100000000000005E-4</c:v>
                </c:pt>
                <c:pt idx="2762">
                  <c:v>-9.6100000000000005E-4</c:v>
                </c:pt>
                <c:pt idx="2763">
                  <c:v>-9.5500000000000001E-4</c:v>
                </c:pt>
                <c:pt idx="2764">
                  <c:v>-9.4799999999999995E-4</c:v>
                </c:pt>
                <c:pt idx="2765">
                  <c:v>-9.41E-4</c:v>
                </c:pt>
                <c:pt idx="2766">
                  <c:v>-9.41E-4</c:v>
                </c:pt>
                <c:pt idx="2767">
                  <c:v>-9.3499999999999996E-4</c:v>
                </c:pt>
                <c:pt idx="2768">
                  <c:v>-9.2800000000000001E-4</c:v>
                </c:pt>
                <c:pt idx="2769">
                  <c:v>-9.2800000000000001E-4</c:v>
                </c:pt>
                <c:pt idx="2770">
                  <c:v>-9.2199999999999997E-4</c:v>
                </c:pt>
                <c:pt idx="2771">
                  <c:v>-9.1500000000000001E-4</c:v>
                </c:pt>
                <c:pt idx="2772">
                  <c:v>-9.1500000000000001E-4</c:v>
                </c:pt>
                <c:pt idx="2773">
                  <c:v>-9.1500000000000001E-4</c:v>
                </c:pt>
                <c:pt idx="2774">
                  <c:v>-9.0899999999999998E-4</c:v>
                </c:pt>
                <c:pt idx="2775">
                  <c:v>-9.0899999999999998E-4</c:v>
                </c:pt>
                <c:pt idx="2776">
                  <c:v>-9.0899999999999998E-4</c:v>
                </c:pt>
                <c:pt idx="2777">
                  <c:v>-9.0200000000000002E-4</c:v>
                </c:pt>
                <c:pt idx="2778">
                  <c:v>-9.0200000000000002E-4</c:v>
                </c:pt>
                <c:pt idx="2779">
                  <c:v>-9.0200000000000002E-4</c:v>
                </c:pt>
                <c:pt idx="2780">
                  <c:v>-9.0200000000000002E-4</c:v>
                </c:pt>
                <c:pt idx="2781">
                  <c:v>-9.0200000000000002E-4</c:v>
                </c:pt>
                <c:pt idx="2782">
                  <c:v>-9.0200000000000002E-4</c:v>
                </c:pt>
                <c:pt idx="2783">
                  <c:v>-9.0200000000000002E-4</c:v>
                </c:pt>
                <c:pt idx="2784">
                  <c:v>-9.0200000000000002E-4</c:v>
                </c:pt>
                <c:pt idx="2785">
                  <c:v>-9.0200000000000002E-4</c:v>
                </c:pt>
                <c:pt idx="2786">
                  <c:v>-9.0200000000000002E-4</c:v>
                </c:pt>
                <c:pt idx="2787">
                  <c:v>-9.0200000000000002E-4</c:v>
                </c:pt>
                <c:pt idx="2788">
                  <c:v>-9.0200000000000002E-4</c:v>
                </c:pt>
                <c:pt idx="2789">
                  <c:v>-9.0200000000000002E-4</c:v>
                </c:pt>
                <c:pt idx="2790">
                  <c:v>-9.0200000000000002E-4</c:v>
                </c:pt>
                <c:pt idx="2791">
                  <c:v>-9.0200000000000002E-4</c:v>
                </c:pt>
                <c:pt idx="2792">
                  <c:v>-9.0200000000000002E-4</c:v>
                </c:pt>
                <c:pt idx="2793">
                  <c:v>-9.0200000000000002E-4</c:v>
                </c:pt>
                <c:pt idx="2794">
                  <c:v>-9.0200000000000002E-4</c:v>
                </c:pt>
                <c:pt idx="2795">
                  <c:v>-9.0200000000000002E-4</c:v>
                </c:pt>
                <c:pt idx="2796">
                  <c:v>-9.0200000000000002E-4</c:v>
                </c:pt>
                <c:pt idx="2797">
                  <c:v>-8.9499999999999996E-4</c:v>
                </c:pt>
                <c:pt idx="2798">
                  <c:v>-9.0200000000000002E-4</c:v>
                </c:pt>
                <c:pt idx="2799">
                  <c:v>-8.9499999999999996E-4</c:v>
                </c:pt>
                <c:pt idx="2800">
                  <c:v>-8.9499999999999996E-4</c:v>
                </c:pt>
                <c:pt idx="2801">
                  <c:v>-9.0200000000000002E-4</c:v>
                </c:pt>
                <c:pt idx="2802">
                  <c:v>-9.0200000000000002E-4</c:v>
                </c:pt>
                <c:pt idx="2803">
                  <c:v>-9.0200000000000002E-4</c:v>
                </c:pt>
                <c:pt idx="2804">
                  <c:v>-9.0200000000000002E-4</c:v>
                </c:pt>
                <c:pt idx="2805">
                  <c:v>-9.0200000000000002E-4</c:v>
                </c:pt>
                <c:pt idx="2806">
                  <c:v>-9.0899999999999998E-4</c:v>
                </c:pt>
                <c:pt idx="2807">
                  <c:v>-9.0899999999999998E-4</c:v>
                </c:pt>
                <c:pt idx="2808">
                  <c:v>-9.1500000000000001E-4</c:v>
                </c:pt>
                <c:pt idx="2809">
                  <c:v>-9.2199999999999997E-4</c:v>
                </c:pt>
                <c:pt idx="2810">
                  <c:v>-9.2199999999999997E-4</c:v>
                </c:pt>
                <c:pt idx="2811">
                  <c:v>-9.2800000000000001E-4</c:v>
                </c:pt>
                <c:pt idx="2812">
                  <c:v>-9.3499999999999996E-4</c:v>
                </c:pt>
                <c:pt idx="2813">
                  <c:v>-9.41E-4</c:v>
                </c:pt>
                <c:pt idx="2814">
                  <c:v>-9.4799999999999995E-4</c:v>
                </c:pt>
                <c:pt idx="2815">
                  <c:v>-9.5500000000000001E-4</c:v>
                </c:pt>
                <c:pt idx="2816">
                  <c:v>-9.6100000000000005E-4</c:v>
                </c:pt>
                <c:pt idx="2817">
                  <c:v>-9.68E-4</c:v>
                </c:pt>
                <c:pt idx="2818">
                  <c:v>-9.7400000000000004E-4</c:v>
                </c:pt>
                <c:pt idx="2819">
                  <c:v>-9.7400000000000004E-4</c:v>
                </c:pt>
                <c:pt idx="2820">
                  <c:v>-9.810000000000001E-4</c:v>
                </c:pt>
                <c:pt idx="2821">
                  <c:v>-9.8799999999999995E-4</c:v>
                </c:pt>
                <c:pt idx="2822">
                  <c:v>-9.9400000000000009E-4</c:v>
                </c:pt>
                <c:pt idx="2823">
                  <c:v>-9.9400000000000009E-4</c:v>
                </c:pt>
                <c:pt idx="2824">
                  <c:v>-1.0009999999999999E-3</c:v>
                </c:pt>
                <c:pt idx="2825">
                  <c:v>-1.0009999999999999E-3</c:v>
                </c:pt>
                <c:pt idx="2826">
                  <c:v>-1.0009999999999999E-3</c:v>
                </c:pt>
                <c:pt idx="2827">
                  <c:v>-1.0009999999999999E-3</c:v>
                </c:pt>
                <c:pt idx="2828">
                  <c:v>-1.0009999999999999E-3</c:v>
                </c:pt>
                <c:pt idx="2829">
                  <c:v>-9.9400000000000009E-4</c:v>
                </c:pt>
                <c:pt idx="2830">
                  <c:v>-9.9400000000000009E-4</c:v>
                </c:pt>
                <c:pt idx="2831">
                  <c:v>-9.8799999999999995E-4</c:v>
                </c:pt>
                <c:pt idx="2832">
                  <c:v>-9.810000000000001E-4</c:v>
                </c:pt>
                <c:pt idx="2833">
                  <c:v>-9.7400000000000004E-4</c:v>
                </c:pt>
                <c:pt idx="2834">
                  <c:v>-9.68E-4</c:v>
                </c:pt>
                <c:pt idx="2835">
                  <c:v>-9.6100000000000005E-4</c:v>
                </c:pt>
                <c:pt idx="2836">
                  <c:v>-9.5500000000000001E-4</c:v>
                </c:pt>
                <c:pt idx="2837">
                  <c:v>-9.41E-4</c:v>
                </c:pt>
                <c:pt idx="2838">
                  <c:v>-9.3499999999999996E-4</c:v>
                </c:pt>
                <c:pt idx="2839">
                  <c:v>-9.2199999999999997E-4</c:v>
                </c:pt>
                <c:pt idx="2840">
                  <c:v>-9.1500000000000001E-4</c:v>
                </c:pt>
                <c:pt idx="2841">
                  <c:v>-9.0899999999999998E-4</c:v>
                </c:pt>
                <c:pt idx="2842">
                  <c:v>-8.9499999999999996E-4</c:v>
                </c:pt>
                <c:pt idx="2843">
                  <c:v>-8.8900000000000003E-4</c:v>
                </c:pt>
                <c:pt idx="2844">
                  <c:v>-8.8199999999999997E-4</c:v>
                </c:pt>
                <c:pt idx="2845">
                  <c:v>-8.7600000000000004E-4</c:v>
                </c:pt>
                <c:pt idx="2846">
                  <c:v>-8.6899999999999998E-4</c:v>
                </c:pt>
                <c:pt idx="2847">
                  <c:v>-8.6899999999999998E-4</c:v>
                </c:pt>
                <c:pt idx="2848">
                  <c:v>-8.6200000000000003E-4</c:v>
                </c:pt>
                <c:pt idx="2849">
                  <c:v>-8.6200000000000003E-4</c:v>
                </c:pt>
                <c:pt idx="2850">
                  <c:v>-8.6200000000000003E-4</c:v>
                </c:pt>
                <c:pt idx="2851">
                  <c:v>-8.6200000000000003E-4</c:v>
                </c:pt>
                <c:pt idx="2852">
                  <c:v>-8.6899999999999998E-4</c:v>
                </c:pt>
                <c:pt idx="2853">
                  <c:v>-8.6899999999999998E-4</c:v>
                </c:pt>
                <c:pt idx="2854">
                  <c:v>-8.7600000000000004E-4</c:v>
                </c:pt>
                <c:pt idx="2855">
                  <c:v>-8.8199999999999997E-4</c:v>
                </c:pt>
                <c:pt idx="2856">
                  <c:v>-8.9499999999999996E-4</c:v>
                </c:pt>
                <c:pt idx="2857">
                  <c:v>-9.0200000000000002E-4</c:v>
                </c:pt>
                <c:pt idx="2858">
                  <c:v>-9.0899999999999998E-4</c:v>
                </c:pt>
                <c:pt idx="2859">
                  <c:v>-9.2199999999999997E-4</c:v>
                </c:pt>
                <c:pt idx="2860">
                  <c:v>-9.3499999999999996E-4</c:v>
                </c:pt>
                <c:pt idx="2861">
                  <c:v>-9.41E-4</c:v>
                </c:pt>
                <c:pt idx="2862">
                  <c:v>-9.5500000000000001E-4</c:v>
                </c:pt>
                <c:pt idx="2863">
                  <c:v>-9.68E-4</c:v>
                </c:pt>
                <c:pt idx="2864">
                  <c:v>-9.7400000000000004E-4</c:v>
                </c:pt>
                <c:pt idx="2865">
                  <c:v>-9.8799999999999995E-4</c:v>
                </c:pt>
                <c:pt idx="2866">
                  <c:v>-9.9400000000000009E-4</c:v>
                </c:pt>
                <c:pt idx="2867">
                  <c:v>-1.0009999999999999E-3</c:v>
                </c:pt>
                <c:pt idx="2868">
                  <c:v>-1.0070000000000001E-3</c:v>
                </c:pt>
                <c:pt idx="2869">
                  <c:v>-1.0139999999999999E-3</c:v>
                </c:pt>
                <c:pt idx="2870">
                  <c:v>-1.021E-3</c:v>
                </c:pt>
                <c:pt idx="2871">
                  <c:v>-1.021E-3</c:v>
                </c:pt>
                <c:pt idx="2872">
                  <c:v>-1.021E-3</c:v>
                </c:pt>
                <c:pt idx="2873">
                  <c:v>-1.021E-3</c:v>
                </c:pt>
                <c:pt idx="2874">
                  <c:v>-1.021E-3</c:v>
                </c:pt>
                <c:pt idx="2875">
                  <c:v>-1.0139999999999999E-3</c:v>
                </c:pt>
                <c:pt idx="2876">
                  <c:v>-1.0070000000000001E-3</c:v>
                </c:pt>
                <c:pt idx="2877">
                  <c:v>-1.0009999999999999E-3</c:v>
                </c:pt>
                <c:pt idx="2878">
                  <c:v>-9.9400000000000009E-4</c:v>
                </c:pt>
                <c:pt idx="2879">
                  <c:v>-9.810000000000001E-4</c:v>
                </c:pt>
                <c:pt idx="2880">
                  <c:v>-9.7400000000000004E-4</c:v>
                </c:pt>
                <c:pt idx="2881">
                  <c:v>-9.6100000000000005E-4</c:v>
                </c:pt>
                <c:pt idx="2882">
                  <c:v>-9.4799999999999995E-4</c:v>
                </c:pt>
                <c:pt idx="2883">
                  <c:v>-9.41E-4</c:v>
                </c:pt>
                <c:pt idx="2884">
                  <c:v>-9.2800000000000001E-4</c:v>
                </c:pt>
                <c:pt idx="2885">
                  <c:v>-9.1500000000000001E-4</c:v>
                </c:pt>
                <c:pt idx="2886">
                  <c:v>-9.0899999999999998E-4</c:v>
                </c:pt>
                <c:pt idx="2887">
                  <c:v>-8.9499999999999996E-4</c:v>
                </c:pt>
                <c:pt idx="2888">
                  <c:v>-8.8900000000000003E-4</c:v>
                </c:pt>
                <c:pt idx="2889">
                  <c:v>-8.8199999999999997E-4</c:v>
                </c:pt>
                <c:pt idx="2890">
                  <c:v>-8.7600000000000004E-4</c:v>
                </c:pt>
                <c:pt idx="2891">
                  <c:v>-8.6899999999999998E-4</c:v>
                </c:pt>
                <c:pt idx="2892">
                  <c:v>-8.6899999999999998E-4</c:v>
                </c:pt>
                <c:pt idx="2893">
                  <c:v>-8.6899999999999998E-4</c:v>
                </c:pt>
                <c:pt idx="2894">
                  <c:v>-8.6899999999999998E-4</c:v>
                </c:pt>
                <c:pt idx="2895">
                  <c:v>-8.6899999999999998E-4</c:v>
                </c:pt>
                <c:pt idx="2896">
                  <c:v>-8.6899999999999998E-4</c:v>
                </c:pt>
                <c:pt idx="2897">
                  <c:v>-8.7600000000000004E-4</c:v>
                </c:pt>
                <c:pt idx="2898">
                  <c:v>-8.8199999999999997E-4</c:v>
                </c:pt>
                <c:pt idx="2899">
                  <c:v>-8.8199999999999997E-4</c:v>
                </c:pt>
                <c:pt idx="2900">
                  <c:v>-8.9499999999999996E-4</c:v>
                </c:pt>
                <c:pt idx="2901">
                  <c:v>-9.0200000000000002E-4</c:v>
                </c:pt>
                <c:pt idx="2902">
                  <c:v>-9.0899999999999998E-4</c:v>
                </c:pt>
                <c:pt idx="2903">
                  <c:v>-9.1500000000000001E-4</c:v>
                </c:pt>
                <c:pt idx="2904">
                  <c:v>-9.2800000000000001E-4</c:v>
                </c:pt>
                <c:pt idx="2905">
                  <c:v>-9.3499999999999996E-4</c:v>
                </c:pt>
                <c:pt idx="2906">
                  <c:v>-9.41E-4</c:v>
                </c:pt>
                <c:pt idx="2907">
                  <c:v>-9.5500000000000001E-4</c:v>
                </c:pt>
                <c:pt idx="2908">
                  <c:v>-9.6100000000000005E-4</c:v>
                </c:pt>
                <c:pt idx="2909">
                  <c:v>-9.68E-4</c:v>
                </c:pt>
                <c:pt idx="2910">
                  <c:v>-9.7400000000000004E-4</c:v>
                </c:pt>
                <c:pt idx="2911">
                  <c:v>-9.810000000000001E-4</c:v>
                </c:pt>
                <c:pt idx="2912">
                  <c:v>-9.810000000000001E-4</c:v>
                </c:pt>
                <c:pt idx="2913">
                  <c:v>-9.8799999999999995E-4</c:v>
                </c:pt>
                <c:pt idx="2914">
                  <c:v>-9.8799999999999995E-4</c:v>
                </c:pt>
                <c:pt idx="2915">
                  <c:v>-9.8799999999999995E-4</c:v>
                </c:pt>
                <c:pt idx="2916">
                  <c:v>-9.8799999999999995E-4</c:v>
                </c:pt>
                <c:pt idx="2917">
                  <c:v>-9.8799999999999995E-4</c:v>
                </c:pt>
                <c:pt idx="2918">
                  <c:v>-9.8799999999999995E-4</c:v>
                </c:pt>
                <c:pt idx="2919">
                  <c:v>-9.8799999999999995E-4</c:v>
                </c:pt>
                <c:pt idx="2920">
                  <c:v>-9.8799999999999995E-4</c:v>
                </c:pt>
                <c:pt idx="2921">
                  <c:v>-9.810000000000001E-4</c:v>
                </c:pt>
                <c:pt idx="2922">
                  <c:v>-9.810000000000001E-4</c:v>
                </c:pt>
                <c:pt idx="2923">
                  <c:v>-9.7400000000000004E-4</c:v>
                </c:pt>
                <c:pt idx="2924">
                  <c:v>-9.7400000000000004E-4</c:v>
                </c:pt>
                <c:pt idx="2925">
                  <c:v>-9.68E-4</c:v>
                </c:pt>
                <c:pt idx="2926">
                  <c:v>-9.68E-4</c:v>
                </c:pt>
                <c:pt idx="2927">
                  <c:v>-9.6100000000000005E-4</c:v>
                </c:pt>
                <c:pt idx="2928">
                  <c:v>-9.6100000000000005E-4</c:v>
                </c:pt>
                <c:pt idx="2929">
                  <c:v>-9.6100000000000005E-4</c:v>
                </c:pt>
                <c:pt idx="2930">
                  <c:v>-9.5500000000000001E-4</c:v>
                </c:pt>
                <c:pt idx="2931">
                  <c:v>-9.5500000000000001E-4</c:v>
                </c:pt>
                <c:pt idx="2932">
                  <c:v>-9.5500000000000001E-4</c:v>
                </c:pt>
                <c:pt idx="2933">
                  <c:v>-9.5500000000000001E-4</c:v>
                </c:pt>
                <c:pt idx="2934">
                  <c:v>-9.5500000000000001E-4</c:v>
                </c:pt>
                <c:pt idx="2935">
                  <c:v>-9.5500000000000001E-4</c:v>
                </c:pt>
                <c:pt idx="2936">
                  <c:v>-9.5500000000000001E-4</c:v>
                </c:pt>
                <c:pt idx="2937">
                  <c:v>-9.5500000000000001E-4</c:v>
                </c:pt>
                <c:pt idx="2938">
                  <c:v>-9.6100000000000005E-4</c:v>
                </c:pt>
                <c:pt idx="2939">
                  <c:v>-9.6100000000000005E-4</c:v>
                </c:pt>
                <c:pt idx="2940">
                  <c:v>-9.6100000000000005E-4</c:v>
                </c:pt>
                <c:pt idx="2941">
                  <c:v>-9.6100000000000005E-4</c:v>
                </c:pt>
                <c:pt idx="2942">
                  <c:v>-9.6100000000000005E-4</c:v>
                </c:pt>
                <c:pt idx="2943">
                  <c:v>-9.6100000000000005E-4</c:v>
                </c:pt>
                <c:pt idx="2944">
                  <c:v>-9.6100000000000005E-4</c:v>
                </c:pt>
                <c:pt idx="2945">
                  <c:v>-9.6100000000000005E-4</c:v>
                </c:pt>
                <c:pt idx="2946">
                  <c:v>-9.6100000000000005E-4</c:v>
                </c:pt>
                <c:pt idx="2947">
                  <c:v>-9.5500000000000001E-4</c:v>
                </c:pt>
                <c:pt idx="2948">
                  <c:v>-9.5500000000000001E-4</c:v>
                </c:pt>
                <c:pt idx="2949">
                  <c:v>-9.4799999999999995E-4</c:v>
                </c:pt>
                <c:pt idx="2950">
                  <c:v>-9.4799999999999995E-4</c:v>
                </c:pt>
                <c:pt idx="2951">
                  <c:v>-9.41E-4</c:v>
                </c:pt>
                <c:pt idx="2952">
                  <c:v>-9.3499999999999996E-4</c:v>
                </c:pt>
                <c:pt idx="2953">
                  <c:v>-9.2800000000000001E-4</c:v>
                </c:pt>
                <c:pt idx="2954">
                  <c:v>-9.2199999999999997E-4</c:v>
                </c:pt>
                <c:pt idx="2955">
                  <c:v>-9.1500000000000001E-4</c:v>
                </c:pt>
                <c:pt idx="2956">
                  <c:v>-9.0899999999999998E-4</c:v>
                </c:pt>
                <c:pt idx="2957">
                  <c:v>-9.0200000000000002E-4</c:v>
                </c:pt>
                <c:pt idx="2958">
                  <c:v>-8.9499999999999996E-4</c:v>
                </c:pt>
                <c:pt idx="2959">
                  <c:v>-8.8900000000000003E-4</c:v>
                </c:pt>
                <c:pt idx="2960">
                  <c:v>-8.8199999999999997E-4</c:v>
                </c:pt>
                <c:pt idx="2961">
                  <c:v>-8.7600000000000004E-4</c:v>
                </c:pt>
                <c:pt idx="2962">
                  <c:v>-8.7600000000000004E-4</c:v>
                </c:pt>
                <c:pt idx="2963">
                  <c:v>-8.6899999999999998E-4</c:v>
                </c:pt>
                <c:pt idx="2964">
                  <c:v>-8.6200000000000003E-4</c:v>
                </c:pt>
                <c:pt idx="2965">
                  <c:v>-8.6200000000000003E-4</c:v>
                </c:pt>
                <c:pt idx="2966">
                  <c:v>-8.5599999999999999E-4</c:v>
                </c:pt>
                <c:pt idx="2967">
                  <c:v>-8.5599999999999999E-4</c:v>
                </c:pt>
                <c:pt idx="2968">
                  <c:v>-8.4900000000000004E-4</c:v>
                </c:pt>
                <c:pt idx="2969">
                  <c:v>-8.4900000000000004E-4</c:v>
                </c:pt>
                <c:pt idx="2970">
                  <c:v>-8.4900000000000004E-4</c:v>
                </c:pt>
                <c:pt idx="2971">
                  <c:v>-8.4900000000000004E-4</c:v>
                </c:pt>
                <c:pt idx="2972">
                  <c:v>-8.4900000000000004E-4</c:v>
                </c:pt>
                <c:pt idx="2973">
                  <c:v>-8.4900000000000004E-4</c:v>
                </c:pt>
                <c:pt idx="2974">
                  <c:v>-8.4900000000000004E-4</c:v>
                </c:pt>
                <c:pt idx="2975">
                  <c:v>-8.5599999999999999E-4</c:v>
                </c:pt>
                <c:pt idx="2976">
                  <c:v>-8.5599999999999999E-4</c:v>
                </c:pt>
                <c:pt idx="2977">
                  <c:v>-8.5599999999999999E-4</c:v>
                </c:pt>
                <c:pt idx="2978">
                  <c:v>-8.6200000000000003E-4</c:v>
                </c:pt>
                <c:pt idx="2979">
                  <c:v>-8.6200000000000003E-4</c:v>
                </c:pt>
                <c:pt idx="2980">
                  <c:v>-8.6899999999999998E-4</c:v>
                </c:pt>
                <c:pt idx="2981">
                  <c:v>-8.6899999999999998E-4</c:v>
                </c:pt>
                <c:pt idx="2982">
                  <c:v>-8.7600000000000004E-4</c:v>
                </c:pt>
                <c:pt idx="2983">
                  <c:v>-8.7600000000000004E-4</c:v>
                </c:pt>
                <c:pt idx="2984">
                  <c:v>-8.8199999999999997E-4</c:v>
                </c:pt>
                <c:pt idx="2985">
                  <c:v>-8.8900000000000003E-4</c:v>
                </c:pt>
                <c:pt idx="2986">
                  <c:v>-8.8900000000000003E-4</c:v>
                </c:pt>
                <c:pt idx="2987">
                  <c:v>-8.9499999999999996E-4</c:v>
                </c:pt>
                <c:pt idx="2988">
                  <c:v>-8.9499999999999996E-4</c:v>
                </c:pt>
                <c:pt idx="2989">
                  <c:v>-9.0200000000000002E-4</c:v>
                </c:pt>
                <c:pt idx="2990">
                  <c:v>-9.0200000000000002E-4</c:v>
                </c:pt>
                <c:pt idx="2991">
                  <c:v>-9.0899999999999998E-4</c:v>
                </c:pt>
                <c:pt idx="2992">
                  <c:v>-9.0899999999999998E-4</c:v>
                </c:pt>
                <c:pt idx="2993">
                  <c:v>-9.1500000000000001E-4</c:v>
                </c:pt>
                <c:pt idx="2994">
                  <c:v>-9.1500000000000001E-4</c:v>
                </c:pt>
                <c:pt idx="2995">
                  <c:v>-9.2199999999999997E-4</c:v>
                </c:pt>
                <c:pt idx="2996">
                  <c:v>-9.2199999999999997E-4</c:v>
                </c:pt>
                <c:pt idx="2997">
                  <c:v>-9.2800000000000001E-4</c:v>
                </c:pt>
                <c:pt idx="2998">
                  <c:v>-9.2800000000000001E-4</c:v>
                </c:pt>
                <c:pt idx="2999">
                  <c:v>-9.3499999999999996E-4</c:v>
                </c:pt>
                <c:pt idx="3000">
                  <c:v>-9.3499999999999996E-4</c:v>
                </c:pt>
                <c:pt idx="3001">
                  <c:v>-9.41E-4</c:v>
                </c:pt>
                <c:pt idx="3002">
                  <c:v>-9.41E-4</c:v>
                </c:pt>
                <c:pt idx="3003">
                  <c:v>-9.4799999999999995E-4</c:v>
                </c:pt>
                <c:pt idx="3004">
                  <c:v>-9.4799999999999995E-4</c:v>
                </c:pt>
                <c:pt idx="3005">
                  <c:v>-9.4799999999999995E-4</c:v>
                </c:pt>
                <c:pt idx="3006">
                  <c:v>-9.5500000000000001E-4</c:v>
                </c:pt>
                <c:pt idx="3007">
                  <c:v>-9.5500000000000001E-4</c:v>
                </c:pt>
                <c:pt idx="3008">
                  <c:v>-9.5500000000000001E-4</c:v>
                </c:pt>
                <c:pt idx="3009">
                  <c:v>-9.5500000000000001E-4</c:v>
                </c:pt>
                <c:pt idx="3010">
                  <c:v>-9.5500000000000001E-4</c:v>
                </c:pt>
                <c:pt idx="3011">
                  <c:v>-9.5500000000000001E-4</c:v>
                </c:pt>
                <c:pt idx="3012">
                  <c:v>-9.5500000000000001E-4</c:v>
                </c:pt>
                <c:pt idx="3013">
                  <c:v>-9.5500000000000001E-4</c:v>
                </c:pt>
                <c:pt idx="3014">
                  <c:v>-9.5500000000000001E-4</c:v>
                </c:pt>
                <c:pt idx="3015">
                  <c:v>-9.4799999999999995E-4</c:v>
                </c:pt>
                <c:pt idx="3016">
                  <c:v>-9.4799999999999995E-4</c:v>
                </c:pt>
                <c:pt idx="3017">
                  <c:v>-9.41E-4</c:v>
                </c:pt>
                <c:pt idx="3018">
                  <c:v>-9.41E-4</c:v>
                </c:pt>
                <c:pt idx="3019">
                  <c:v>-9.3499999999999996E-4</c:v>
                </c:pt>
                <c:pt idx="3020">
                  <c:v>-9.3499999999999996E-4</c:v>
                </c:pt>
                <c:pt idx="3021">
                  <c:v>-9.2800000000000001E-4</c:v>
                </c:pt>
                <c:pt idx="3022">
                  <c:v>-9.2199999999999997E-4</c:v>
                </c:pt>
                <c:pt idx="3023">
                  <c:v>-9.1500000000000001E-4</c:v>
                </c:pt>
                <c:pt idx="3024">
                  <c:v>-9.0899999999999998E-4</c:v>
                </c:pt>
                <c:pt idx="3025">
                  <c:v>-9.0899999999999998E-4</c:v>
                </c:pt>
                <c:pt idx="3026">
                  <c:v>-9.0200000000000002E-4</c:v>
                </c:pt>
                <c:pt idx="3027">
                  <c:v>-8.9499999999999996E-4</c:v>
                </c:pt>
                <c:pt idx="3028">
                  <c:v>-8.8900000000000003E-4</c:v>
                </c:pt>
                <c:pt idx="3029">
                  <c:v>-8.8199999999999997E-4</c:v>
                </c:pt>
                <c:pt idx="3030">
                  <c:v>-8.8199999999999997E-4</c:v>
                </c:pt>
                <c:pt idx="3031">
                  <c:v>-8.7600000000000004E-4</c:v>
                </c:pt>
                <c:pt idx="3032">
                  <c:v>-8.7600000000000004E-4</c:v>
                </c:pt>
                <c:pt idx="3033">
                  <c:v>-8.6899999999999998E-4</c:v>
                </c:pt>
                <c:pt idx="3034">
                  <c:v>-8.6200000000000003E-4</c:v>
                </c:pt>
                <c:pt idx="3035">
                  <c:v>-8.6200000000000003E-4</c:v>
                </c:pt>
                <c:pt idx="3036">
                  <c:v>-8.6200000000000003E-4</c:v>
                </c:pt>
                <c:pt idx="3037">
                  <c:v>-8.5599999999999999E-4</c:v>
                </c:pt>
                <c:pt idx="3038">
                  <c:v>-8.5599999999999999E-4</c:v>
                </c:pt>
                <c:pt idx="3039">
                  <c:v>-8.5599999999999999E-4</c:v>
                </c:pt>
                <c:pt idx="3040">
                  <c:v>-8.5599999999999999E-4</c:v>
                </c:pt>
                <c:pt idx="3041">
                  <c:v>-8.5599999999999999E-4</c:v>
                </c:pt>
                <c:pt idx="3042">
                  <c:v>-8.5599999999999999E-4</c:v>
                </c:pt>
                <c:pt idx="3043">
                  <c:v>-8.5599999999999999E-4</c:v>
                </c:pt>
                <c:pt idx="3044">
                  <c:v>-8.5599999999999999E-4</c:v>
                </c:pt>
                <c:pt idx="3045">
                  <c:v>-8.5599999999999999E-4</c:v>
                </c:pt>
                <c:pt idx="3046">
                  <c:v>-8.5599999999999999E-4</c:v>
                </c:pt>
                <c:pt idx="3047">
                  <c:v>-8.6200000000000003E-4</c:v>
                </c:pt>
                <c:pt idx="3048">
                  <c:v>-8.6200000000000003E-4</c:v>
                </c:pt>
                <c:pt idx="3049">
                  <c:v>-8.6200000000000003E-4</c:v>
                </c:pt>
                <c:pt idx="3050">
                  <c:v>-8.6899999999999998E-4</c:v>
                </c:pt>
                <c:pt idx="3051">
                  <c:v>-8.6899999999999998E-4</c:v>
                </c:pt>
                <c:pt idx="3052">
                  <c:v>-8.6899999999999998E-4</c:v>
                </c:pt>
                <c:pt idx="3053">
                  <c:v>-8.7600000000000004E-4</c:v>
                </c:pt>
                <c:pt idx="3054">
                  <c:v>-8.7600000000000004E-4</c:v>
                </c:pt>
                <c:pt idx="3055">
                  <c:v>-8.7600000000000004E-4</c:v>
                </c:pt>
                <c:pt idx="3056">
                  <c:v>-8.8199999999999997E-4</c:v>
                </c:pt>
                <c:pt idx="3057">
                  <c:v>-8.8199999999999997E-4</c:v>
                </c:pt>
                <c:pt idx="3058">
                  <c:v>-8.8199999999999997E-4</c:v>
                </c:pt>
                <c:pt idx="3059">
                  <c:v>-8.8900000000000003E-4</c:v>
                </c:pt>
                <c:pt idx="3060">
                  <c:v>-8.8900000000000003E-4</c:v>
                </c:pt>
                <c:pt idx="3061">
                  <c:v>-8.9499999999999996E-4</c:v>
                </c:pt>
                <c:pt idx="3062">
                  <c:v>-8.9499999999999996E-4</c:v>
                </c:pt>
                <c:pt idx="3063">
                  <c:v>-8.9499999999999996E-4</c:v>
                </c:pt>
                <c:pt idx="3064">
                  <c:v>-9.0200000000000002E-4</c:v>
                </c:pt>
                <c:pt idx="3065">
                  <c:v>-9.0200000000000002E-4</c:v>
                </c:pt>
                <c:pt idx="3066">
                  <c:v>-9.0200000000000002E-4</c:v>
                </c:pt>
                <c:pt idx="3067">
                  <c:v>-9.0899999999999998E-4</c:v>
                </c:pt>
                <c:pt idx="3068">
                  <c:v>-9.0899999999999998E-4</c:v>
                </c:pt>
                <c:pt idx="3069">
                  <c:v>-9.0899999999999998E-4</c:v>
                </c:pt>
                <c:pt idx="3070">
                  <c:v>-9.0899999999999998E-4</c:v>
                </c:pt>
                <c:pt idx="3071">
                  <c:v>-9.1500000000000001E-4</c:v>
                </c:pt>
                <c:pt idx="3072">
                  <c:v>-9.1500000000000001E-4</c:v>
                </c:pt>
                <c:pt idx="3073">
                  <c:v>-9.1500000000000001E-4</c:v>
                </c:pt>
                <c:pt idx="3074">
                  <c:v>-9.1500000000000001E-4</c:v>
                </c:pt>
                <c:pt idx="3075">
                  <c:v>-9.1500000000000001E-4</c:v>
                </c:pt>
                <c:pt idx="3076">
                  <c:v>-9.1500000000000001E-4</c:v>
                </c:pt>
                <c:pt idx="3077">
                  <c:v>-9.1500000000000001E-4</c:v>
                </c:pt>
                <c:pt idx="3078">
                  <c:v>-9.1500000000000001E-4</c:v>
                </c:pt>
                <c:pt idx="3079">
                  <c:v>-9.0899999999999998E-4</c:v>
                </c:pt>
                <c:pt idx="3080">
                  <c:v>-9.0899999999999998E-4</c:v>
                </c:pt>
                <c:pt idx="3081">
                  <c:v>-9.0899999999999998E-4</c:v>
                </c:pt>
                <c:pt idx="3082">
                  <c:v>-9.0899999999999998E-4</c:v>
                </c:pt>
                <c:pt idx="3083">
                  <c:v>-9.0200000000000002E-4</c:v>
                </c:pt>
                <c:pt idx="3084">
                  <c:v>-9.0200000000000002E-4</c:v>
                </c:pt>
                <c:pt idx="3085">
                  <c:v>-9.0200000000000002E-4</c:v>
                </c:pt>
                <c:pt idx="3086">
                  <c:v>-9.0200000000000002E-4</c:v>
                </c:pt>
                <c:pt idx="3087">
                  <c:v>-8.9499999999999996E-4</c:v>
                </c:pt>
                <c:pt idx="3088">
                  <c:v>-8.9499999999999996E-4</c:v>
                </c:pt>
                <c:pt idx="3089">
                  <c:v>-8.9499999999999996E-4</c:v>
                </c:pt>
                <c:pt idx="3090">
                  <c:v>-8.8900000000000003E-4</c:v>
                </c:pt>
                <c:pt idx="3091">
                  <c:v>-8.8900000000000003E-4</c:v>
                </c:pt>
                <c:pt idx="3092">
                  <c:v>-8.8900000000000003E-4</c:v>
                </c:pt>
                <c:pt idx="3093">
                  <c:v>-8.8900000000000003E-4</c:v>
                </c:pt>
                <c:pt idx="3094">
                  <c:v>-8.8900000000000003E-4</c:v>
                </c:pt>
                <c:pt idx="3095">
                  <c:v>-8.8900000000000003E-4</c:v>
                </c:pt>
                <c:pt idx="3096">
                  <c:v>-8.8900000000000003E-4</c:v>
                </c:pt>
                <c:pt idx="3097">
                  <c:v>-8.8900000000000003E-4</c:v>
                </c:pt>
                <c:pt idx="3098">
                  <c:v>-8.8900000000000003E-4</c:v>
                </c:pt>
                <c:pt idx="3099">
                  <c:v>-8.9499999999999996E-4</c:v>
                </c:pt>
                <c:pt idx="3100">
                  <c:v>-8.9499999999999996E-4</c:v>
                </c:pt>
                <c:pt idx="3101">
                  <c:v>-8.9499999999999996E-4</c:v>
                </c:pt>
                <c:pt idx="3102">
                  <c:v>-9.0200000000000002E-4</c:v>
                </c:pt>
                <c:pt idx="3103">
                  <c:v>-9.0200000000000002E-4</c:v>
                </c:pt>
                <c:pt idx="3104">
                  <c:v>-9.0200000000000002E-4</c:v>
                </c:pt>
                <c:pt idx="3105">
                  <c:v>-9.0899999999999998E-4</c:v>
                </c:pt>
                <c:pt idx="3106">
                  <c:v>-9.1500000000000001E-4</c:v>
                </c:pt>
                <c:pt idx="3107">
                  <c:v>-9.1500000000000001E-4</c:v>
                </c:pt>
                <c:pt idx="3108">
                  <c:v>-9.2199999999999997E-4</c:v>
                </c:pt>
                <c:pt idx="3109">
                  <c:v>-9.2199999999999997E-4</c:v>
                </c:pt>
                <c:pt idx="3110">
                  <c:v>-9.2199999999999997E-4</c:v>
                </c:pt>
                <c:pt idx="3111">
                  <c:v>-9.2800000000000001E-4</c:v>
                </c:pt>
                <c:pt idx="3112">
                  <c:v>-9.2800000000000001E-4</c:v>
                </c:pt>
                <c:pt idx="3113">
                  <c:v>-9.2800000000000001E-4</c:v>
                </c:pt>
                <c:pt idx="3114">
                  <c:v>-9.3499999999999996E-4</c:v>
                </c:pt>
                <c:pt idx="3115">
                  <c:v>-9.3499999999999996E-4</c:v>
                </c:pt>
                <c:pt idx="3116">
                  <c:v>-9.3499999999999996E-4</c:v>
                </c:pt>
                <c:pt idx="3117">
                  <c:v>-9.3499999999999996E-4</c:v>
                </c:pt>
                <c:pt idx="3118">
                  <c:v>-9.3499999999999996E-4</c:v>
                </c:pt>
                <c:pt idx="3119">
                  <c:v>-9.3499999999999996E-4</c:v>
                </c:pt>
                <c:pt idx="3120">
                  <c:v>-9.3499999999999996E-4</c:v>
                </c:pt>
                <c:pt idx="3121">
                  <c:v>-9.3499999999999996E-4</c:v>
                </c:pt>
                <c:pt idx="3122">
                  <c:v>-9.3499999999999996E-4</c:v>
                </c:pt>
                <c:pt idx="3123">
                  <c:v>-9.3499999999999996E-4</c:v>
                </c:pt>
                <c:pt idx="3124">
                  <c:v>-9.2800000000000001E-4</c:v>
                </c:pt>
                <c:pt idx="3125">
                  <c:v>-9.2800000000000001E-4</c:v>
                </c:pt>
                <c:pt idx="3126">
                  <c:v>-9.2800000000000001E-4</c:v>
                </c:pt>
                <c:pt idx="3127">
                  <c:v>-9.2800000000000001E-4</c:v>
                </c:pt>
                <c:pt idx="3128">
                  <c:v>-9.2800000000000001E-4</c:v>
                </c:pt>
                <c:pt idx="3129">
                  <c:v>-9.2800000000000001E-4</c:v>
                </c:pt>
                <c:pt idx="3130">
                  <c:v>-9.2800000000000001E-4</c:v>
                </c:pt>
                <c:pt idx="3131">
                  <c:v>-9.2199999999999997E-4</c:v>
                </c:pt>
                <c:pt idx="3132">
                  <c:v>-9.2800000000000001E-4</c:v>
                </c:pt>
                <c:pt idx="3133">
                  <c:v>-9.2199999999999997E-4</c:v>
                </c:pt>
                <c:pt idx="3134">
                  <c:v>-9.2800000000000001E-4</c:v>
                </c:pt>
                <c:pt idx="3135">
                  <c:v>-9.2800000000000001E-4</c:v>
                </c:pt>
                <c:pt idx="3136">
                  <c:v>-9.2800000000000001E-4</c:v>
                </c:pt>
                <c:pt idx="3137">
                  <c:v>-9.2800000000000001E-4</c:v>
                </c:pt>
                <c:pt idx="3138">
                  <c:v>-9.2800000000000001E-4</c:v>
                </c:pt>
                <c:pt idx="3139">
                  <c:v>-9.2800000000000001E-4</c:v>
                </c:pt>
                <c:pt idx="3140">
                  <c:v>-9.2800000000000001E-4</c:v>
                </c:pt>
                <c:pt idx="3141">
                  <c:v>-9.2800000000000001E-4</c:v>
                </c:pt>
                <c:pt idx="3142">
                  <c:v>-9.2800000000000001E-4</c:v>
                </c:pt>
                <c:pt idx="3143">
                  <c:v>-9.2800000000000001E-4</c:v>
                </c:pt>
                <c:pt idx="3144">
                  <c:v>-9.2800000000000001E-4</c:v>
                </c:pt>
                <c:pt idx="3145">
                  <c:v>-9.2800000000000001E-4</c:v>
                </c:pt>
                <c:pt idx="3146">
                  <c:v>-9.2800000000000001E-4</c:v>
                </c:pt>
                <c:pt idx="3147">
                  <c:v>-9.2800000000000001E-4</c:v>
                </c:pt>
                <c:pt idx="3148">
                  <c:v>-9.2800000000000001E-4</c:v>
                </c:pt>
                <c:pt idx="3149">
                  <c:v>-9.2800000000000001E-4</c:v>
                </c:pt>
                <c:pt idx="3150">
                  <c:v>-9.2800000000000001E-4</c:v>
                </c:pt>
                <c:pt idx="3151">
                  <c:v>-9.2800000000000001E-4</c:v>
                </c:pt>
                <c:pt idx="3152">
                  <c:v>-9.2800000000000001E-4</c:v>
                </c:pt>
                <c:pt idx="3153">
                  <c:v>-9.2800000000000001E-4</c:v>
                </c:pt>
                <c:pt idx="3154">
                  <c:v>-9.2199999999999997E-4</c:v>
                </c:pt>
                <c:pt idx="3155">
                  <c:v>-9.2199999999999997E-4</c:v>
                </c:pt>
                <c:pt idx="3156">
                  <c:v>-9.2199999999999997E-4</c:v>
                </c:pt>
                <c:pt idx="3157">
                  <c:v>-9.2199999999999997E-4</c:v>
                </c:pt>
                <c:pt idx="3158">
                  <c:v>-9.2199999999999997E-4</c:v>
                </c:pt>
                <c:pt idx="3159">
                  <c:v>-9.2199999999999997E-4</c:v>
                </c:pt>
                <c:pt idx="3160">
                  <c:v>-9.2199999999999997E-4</c:v>
                </c:pt>
                <c:pt idx="3161">
                  <c:v>-9.2199999999999997E-4</c:v>
                </c:pt>
                <c:pt idx="3162">
                  <c:v>-9.2199999999999997E-4</c:v>
                </c:pt>
                <c:pt idx="3163">
                  <c:v>-9.2199999999999997E-4</c:v>
                </c:pt>
                <c:pt idx="3164">
                  <c:v>-9.2800000000000001E-4</c:v>
                </c:pt>
                <c:pt idx="3165">
                  <c:v>-9.2800000000000001E-4</c:v>
                </c:pt>
                <c:pt idx="3166">
                  <c:v>-9.2800000000000001E-4</c:v>
                </c:pt>
                <c:pt idx="3167">
                  <c:v>-9.2800000000000001E-4</c:v>
                </c:pt>
                <c:pt idx="3168">
                  <c:v>-9.3499999999999996E-4</c:v>
                </c:pt>
                <c:pt idx="3169">
                  <c:v>-9.3499999999999996E-4</c:v>
                </c:pt>
                <c:pt idx="3170">
                  <c:v>-9.41E-4</c:v>
                </c:pt>
                <c:pt idx="3171">
                  <c:v>-9.41E-4</c:v>
                </c:pt>
                <c:pt idx="3172">
                  <c:v>-9.4799999999999995E-4</c:v>
                </c:pt>
                <c:pt idx="3173">
                  <c:v>-9.4799999999999995E-4</c:v>
                </c:pt>
                <c:pt idx="3174">
                  <c:v>-9.5500000000000001E-4</c:v>
                </c:pt>
                <c:pt idx="3175">
                  <c:v>-9.5500000000000001E-4</c:v>
                </c:pt>
                <c:pt idx="3176">
                  <c:v>-9.5500000000000001E-4</c:v>
                </c:pt>
                <c:pt idx="3177">
                  <c:v>-9.6100000000000005E-4</c:v>
                </c:pt>
                <c:pt idx="3178">
                  <c:v>-9.6100000000000005E-4</c:v>
                </c:pt>
                <c:pt idx="3179">
                  <c:v>-9.6100000000000005E-4</c:v>
                </c:pt>
                <c:pt idx="3180">
                  <c:v>-9.6100000000000005E-4</c:v>
                </c:pt>
                <c:pt idx="3181">
                  <c:v>-9.6100000000000005E-4</c:v>
                </c:pt>
                <c:pt idx="3182">
                  <c:v>-9.6100000000000005E-4</c:v>
                </c:pt>
                <c:pt idx="3183">
                  <c:v>-9.6100000000000005E-4</c:v>
                </c:pt>
                <c:pt idx="3184">
                  <c:v>-9.5500000000000001E-4</c:v>
                </c:pt>
                <c:pt idx="3185">
                  <c:v>-9.5500000000000001E-4</c:v>
                </c:pt>
                <c:pt idx="3186">
                  <c:v>-9.5500000000000001E-4</c:v>
                </c:pt>
                <c:pt idx="3187">
                  <c:v>-9.5500000000000001E-4</c:v>
                </c:pt>
                <c:pt idx="3188">
                  <c:v>-9.4799999999999995E-4</c:v>
                </c:pt>
                <c:pt idx="3189">
                  <c:v>-9.4799999999999995E-4</c:v>
                </c:pt>
                <c:pt idx="3190">
                  <c:v>-9.41E-4</c:v>
                </c:pt>
                <c:pt idx="3191">
                  <c:v>-9.41E-4</c:v>
                </c:pt>
                <c:pt idx="3192">
                  <c:v>-9.41E-4</c:v>
                </c:pt>
                <c:pt idx="3193">
                  <c:v>-9.3499999999999996E-4</c:v>
                </c:pt>
                <c:pt idx="3194">
                  <c:v>-9.3499999999999996E-4</c:v>
                </c:pt>
                <c:pt idx="3195">
                  <c:v>-9.3499999999999996E-4</c:v>
                </c:pt>
                <c:pt idx="3196">
                  <c:v>-9.3499999999999996E-4</c:v>
                </c:pt>
                <c:pt idx="3197">
                  <c:v>-9.3499999999999996E-4</c:v>
                </c:pt>
                <c:pt idx="3198">
                  <c:v>-9.3499999999999996E-4</c:v>
                </c:pt>
                <c:pt idx="3199">
                  <c:v>-9.3499999999999996E-4</c:v>
                </c:pt>
                <c:pt idx="3200">
                  <c:v>-9.3499999999999996E-4</c:v>
                </c:pt>
                <c:pt idx="3201">
                  <c:v>-9.3499999999999996E-4</c:v>
                </c:pt>
                <c:pt idx="3202">
                  <c:v>-9.3499999999999996E-4</c:v>
                </c:pt>
                <c:pt idx="3203">
                  <c:v>-9.3499999999999996E-4</c:v>
                </c:pt>
                <c:pt idx="3204">
                  <c:v>-9.41E-4</c:v>
                </c:pt>
                <c:pt idx="3205">
                  <c:v>-9.41E-4</c:v>
                </c:pt>
                <c:pt idx="3206">
                  <c:v>-9.41E-4</c:v>
                </c:pt>
                <c:pt idx="3207">
                  <c:v>-9.41E-4</c:v>
                </c:pt>
                <c:pt idx="3208">
                  <c:v>-9.4799999999999995E-4</c:v>
                </c:pt>
                <c:pt idx="3209">
                  <c:v>-9.4799999999999995E-4</c:v>
                </c:pt>
                <c:pt idx="3210">
                  <c:v>-9.4799999999999995E-4</c:v>
                </c:pt>
                <c:pt idx="3211">
                  <c:v>-9.4799999999999995E-4</c:v>
                </c:pt>
                <c:pt idx="3212">
                  <c:v>-9.4799999999999995E-4</c:v>
                </c:pt>
                <c:pt idx="3213">
                  <c:v>-9.41E-4</c:v>
                </c:pt>
                <c:pt idx="3214">
                  <c:v>-9.41E-4</c:v>
                </c:pt>
                <c:pt idx="3215">
                  <c:v>-9.3499999999999996E-4</c:v>
                </c:pt>
                <c:pt idx="3216">
                  <c:v>-9.3499999999999996E-4</c:v>
                </c:pt>
                <c:pt idx="3217">
                  <c:v>-9.2800000000000001E-4</c:v>
                </c:pt>
                <c:pt idx="3218">
                  <c:v>-9.2199999999999997E-4</c:v>
                </c:pt>
                <c:pt idx="3219">
                  <c:v>-9.2199999999999997E-4</c:v>
                </c:pt>
                <c:pt idx="3220">
                  <c:v>-9.1500000000000001E-4</c:v>
                </c:pt>
                <c:pt idx="3221">
                  <c:v>-9.0899999999999998E-4</c:v>
                </c:pt>
                <c:pt idx="3222">
                  <c:v>-9.0200000000000002E-4</c:v>
                </c:pt>
                <c:pt idx="3223">
                  <c:v>-8.9499999999999996E-4</c:v>
                </c:pt>
                <c:pt idx="3224">
                  <c:v>-8.8900000000000003E-4</c:v>
                </c:pt>
                <c:pt idx="3225">
                  <c:v>-8.8199999999999997E-4</c:v>
                </c:pt>
                <c:pt idx="3226">
                  <c:v>-8.7600000000000004E-4</c:v>
                </c:pt>
                <c:pt idx="3227">
                  <c:v>-8.7600000000000004E-4</c:v>
                </c:pt>
                <c:pt idx="3228">
                  <c:v>-8.6899999999999998E-4</c:v>
                </c:pt>
                <c:pt idx="3229">
                  <c:v>-8.6899999999999998E-4</c:v>
                </c:pt>
                <c:pt idx="3230">
                  <c:v>-8.6200000000000003E-4</c:v>
                </c:pt>
                <c:pt idx="3231">
                  <c:v>-8.6200000000000003E-4</c:v>
                </c:pt>
                <c:pt idx="3232">
                  <c:v>-8.6200000000000003E-4</c:v>
                </c:pt>
                <c:pt idx="3233">
                  <c:v>-8.6200000000000003E-4</c:v>
                </c:pt>
                <c:pt idx="3234">
                  <c:v>-8.6899999999999998E-4</c:v>
                </c:pt>
                <c:pt idx="3235">
                  <c:v>-8.6899999999999998E-4</c:v>
                </c:pt>
                <c:pt idx="3236">
                  <c:v>-8.7600000000000004E-4</c:v>
                </c:pt>
                <c:pt idx="3237">
                  <c:v>-8.7600000000000004E-4</c:v>
                </c:pt>
                <c:pt idx="3238">
                  <c:v>-8.8199999999999997E-4</c:v>
                </c:pt>
                <c:pt idx="3239">
                  <c:v>-8.8900000000000003E-4</c:v>
                </c:pt>
                <c:pt idx="3240">
                  <c:v>-8.9499999999999996E-4</c:v>
                </c:pt>
                <c:pt idx="3241">
                  <c:v>-9.0200000000000002E-4</c:v>
                </c:pt>
                <c:pt idx="3242">
                  <c:v>-9.0899999999999998E-4</c:v>
                </c:pt>
                <c:pt idx="3243">
                  <c:v>-9.2199999999999997E-4</c:v>
                </c:pt>
                <c:pt idx="3244">
                  <c:v>-9.2800000000000001E-4</c:v>
                </c:pt>
                <c:pt idx="3245">
                  <c:v>-9.3499999999999996E-4</c:v>
                </c:pt>
                <c:pt idx="3246">
                  <c:v>-9.41E-4</c:v>
                </c:pt>
                <c:pt idx="3247">
                  <c:v>-9.41E-4</c:v>
                </c:pt>
                <c:pt idx="3248">
                  <c:v>-9.4799999999999995E-4</c:v>
                </c:pt>
                <c:pt idx="3249">
                  <c:v>-9.5500000000000001E-4</c:v>
                </c:pt>
                <c:pt idx="3250">
                  <c:v>-9.5500000000000001E-4</c:v>
                </c:pt>
                <c:pt idx="3251">
                  <c:v>-9.6100000000000005E-4</c:v>
                </c:pt>
                <c:pt idx="3252">
                  <c:v>-9.6100000000000005E-4</c:v>
                </c:pt>
                <c:pt idx="3253">
                  <c:v>-9.6100000000000005E-4</c:v>
                </c:pt>
                <c:pt idx="3254">
                  <c:v>-9.6100000000000005E-4</c:v>
                </c:pt>
                <c:pt idx="3255">
                  <c:v>-9.6100000000000005E-4</c:v>
                </c:pt>
                <c:pt idx="3256">
                  <c:v>-9.5500000000000001E-4</c:v>
                </c:pt>
                <c:pt idx="3257">
                  <c:v>-9.5500000000000001E-4</c:v>
                </c:pt>
                <c:pt idx="3258">
                  <c:v>-9.4799999999999995E-4</c:v>
                </c:pt>
                <c:pt idx="3259">
                  <c:v>-9.4799999999999995E-4</c:v>
                </c:pt>
                <c:pt idx="3260">
                  <c:v>-9.41E-4</c:v>
                </c:pt>
                <c:pt idx="3261">
                  <c:v>-9.3499999999999996E-4</c:v>
                </c:pt>
                <c:pt idx="3262">
                  <c:v>-9.3499999999999996E-4</c:v>
                </c:pt>
                <c:pt idx="3263">
                  <c:v>-9.2800000000000001E-4</c:v>
                </c:pt>
                <c:pt idx="3264">
                  <c:v>-9.2199999999999997E-4</c:v>
                </c:pt>
                <c:pt idx="3265">
                  <c:v>-9.1500000000000001E-4</c:v>
                </c:pt>
                <c:pt idx="3266">
                  <c:v>-9.1500000000000001E-4</c:v>
                </c:pt>
                <c:pt idx="3267">
                  <c:v>-9.0899999999999998E-4</c:v>
                </c:pt>
                <c:pt idx="3268">
                  <c:v>-9.0899999999999998E-4</c:v>
                </c:pt>
                <c:pt idx="3269">
                  <c:v>-9.0200000000000002E-4</c:v>
                </c:pt>
                <c:pt idx="3270">
                  <c:v>-9.0200000000000002E-4</c:v>
                </c:pt>
                <c:pt idx="3271">
                  <c:v>-9.0200000000000002E-4</c:v>
                </c:pt>
                <c:pt idx="3272">
                  <c:v>-9.0200000000000002E-4</c:v>
                </c:pt>
                <c:pt idx="3273">
                  <c:v>-9.0200000000000002E-4</c:v>
                </c:pt>
                <c:pt idx="3274">
                  <c:v>-9.0200000000000002E-4</c:v>
                </c:pt>
                <c:pt idx="3275">
                  <c:v>-9.0200000000000002E-4</c:v>
                </c:pt>
                <c:pt idx="3276">
                  <c:v>-9.0200000000000002E-4</c:v>
                </c:pt>
                <c:pt idx="3277">
                  <c:v>-9.0200000000000002E-4</c:v>
                </c:pt>
                <c:pt idx="3278">
                  <c:v>-9.0200000000000002E-4</c:v>
                </c:pt>
                <c:pt idx="3279">
                  <c:v>-9.0899999999999998E-4</c:v>
                </c:pt>
                <c:pt idx="3280">
                  <c:v>-9.0899999999999998E-4</c:v>
                </c:pt>
                <c:pt idx="3281">
                  <c:v>-9.0899999999999998E-4</c:v>
                </c:pt>
                <c:pt idx="3282">
                  <c:v>-9.0899999999999998E-4</c:v>
                </c:pt>
                <c:pt idx="3283">
                  <c:v>-9.0899999999999998E-4</c:v>
                </c:pt>
                <c:pt idx="3284">
                  <c:v>-9.0899999999999998E-4</c:v>
                </c:pt>
                <c:pt idx="3285">
                  <c:v>-9.0899999999999998E-4</c:v>
                </c:pt>
                <c:pt idx="3286">
                  <c:v>-9.0899999999999998E-4</c:v>
                </c:pt>
                <c:pt idx="3287">
                  <c:v>-9.0899999999999998E-4</c:v>
                </c:pt>
                <c:pt idx="3288">
                  <c:v>-9.0899999999999998E-4</c:v>
                </c:pt>
                <c:pt idx="3289">
                  <c:v>-9.0200000000000002E-4</c:v>
                </c:pt>
                <c:pt idx="3290">
                  <c:v>-9.0200000000000002E-4</c:v>
                </c:pt>
                <c:pt idx="3291">
                  <c:v>-9.0200000000000002E-4</c:v>
                </c:pt>
                <c:pt idx="3292">
                  <c:v>-9.0200000000000002E-4</c:v>
                </c:pt>
                <c:pt idx="3293">
                  <c:v>-9.0200000000000002E-4</c:v>
                </c:pt>
                <c:pt idx="3294">
                  <c:v>-8.9499999999999996E-4</c:v>
                </c:pt>
                <c:pt idx="3295">
                  <c:v>-8.9499999999999996E-4</c:v>
                </c:pt>
                <c:pt idx="3296">
                  <c:v>-8.9499999999999996E-4</c:v>
                </c:pt>
                <c:pt idx="3297">
                  <c:v>-8.9499999999999996E-4</c:v>
                </c:pt>
                <c:pt idx="3298">
                  <c:v>-8.9499999999999996E-4</c:v>
                </c:pt>
                <c:pt idx="3299">
                  <c:v>-8.9499999999999996E-4</c:v>
                </c:pt>
                <c:pt idx="3300">
                  <c:v>-9.0200000000000002E-4</c:v>
                </c:pt>
                <c:pt idx="3301">
                  <c:v>-9.0200000000000002E-4</c:v>
                </c:pt>
                <c:pt idx="3302">
                  <c:v>-9.0899999999999998E-4</c:v>
                </c:pt>
                <c:pt idx="3303">
                  <c:v>-9.0899999999999998E-4</c:v>
                </c:pt>
                <c:pt idx="3304">
                  <c:v>-9.1500000000000001E-4</c:v>
                </c:pt>
                <c:pt idx="3305">
                  <c:v>-9.2199999999999997E-4</c:v>
                </c:pt>
                <c:pt idx="3306">
                  <c:v>-9.2800000000000001E-4</c:v>
                </c:pt>
                <c:pt idx="3307">
                  <c:v>-9.3499999999999996E-4</c:v>
                </c:pt>
                <c:pt idx="3308">
                  <c:v>-9.41E-4</c:v>
                </c:pt>
                <c:pt idx="3309">
                  <c:v>-9.4799999999999995E-4</c:v>
                </c:pt>
                <c:pt idx="3310">
                  <c:v>-9.6100000000000005E-4</c:v>
                </c:pt>
                <c:pt idx="3311">
                  <c:v>-9.68E-4</c:v>
                </c:pt>
                <c:pt idx="3312">
                  <c:v>-9.7400000000000004E-4</c:v>
                </c:pt>
                <c:pt idx="3313">
                  <c:v>-9.810000000000001E-4</c:v>
                </c:pt>
                <c:pt idx="3314">
                  <c:v>-9.8799999999999995E-4</c:v>
                </c:pt>
                <c:pt idx="3315">
                  <c:v>-9.9400000000000009E-4</c:v>
                </c:pt>
                <c:pt idx="3316">
                  <c:v>-1.0009999999999999E-3</c:v>
                </c:pt>
                <c:pt idx="3317">
                  <c:v>-1.0070000000000001E-3</c:v>
                </c:pt>
                <c:pt idx="3318">
                  <c:v>-1.0139999999999999E-3</c:v>
                </c:pt>
                <c:pt idx="3319">
                  <c:v>-1.0139999999999999E-3</c:v>
                </c:pt>
                <c:pt idx="3320">
                  <c:v>-1.021E-3</c:v>
                </c:pt>
                <c:pt idx="3321">
                  <c:v>-1.021E-3</c:v>
                </c:pt>
                <c:pt idx="3322">
                  <c:v>-1.021E-3</c:v>
                </c:pt>
                <c:pt idx="3323">
                  <c:v>-1.0139999999999999E-3</c:v>
                </c:pt>
                <c:pt idx="3324">
                  <c:v>-1.0139999999999999E-3</c:v>
                </c:pt>
                <c:pt idx="3325">
                  <c:v>-1.0139999999999999E-3</c:v>
                </c:pt>
                <c:pt idx="3326">
                  <c:v>-1.0070000000000001E-3</c:v>
                </c:pt>
                <c:pt idx="3327">
                  <c:v>-1.0009999999999999E-3</c:v>
                </c:pt>
                <c:pt idx="3328">
                  <c:v>-9.9400000000000009E-4</c:v>
                </c:pt>
                <c:pt idx="3329">
                  <c:v>-9.8799999999999995E-4</c:v>
                </c:pt>
                <c:pt idx="3330">
                  <c:v>-9.810000000000001E-4</c:v>
                </c:pt>
                <c:pt idx="3331">
                  <c:v>-9.7400000000000004E-4</c:v>
                </c:pt>
                <c:pt idx="3332">
                  <c:v>-9.6100000000000005E-4</c:v>
                </c:pt>
                <c:pt idx="3333">
                  <c:v>-9.5500000000000001E-4</c:v>
                </c:pt>
                <c:pt idx="3334">
                  <c:v>-9.4799999999999995E-4</c:v>
                </c:pt>
                <c:pt idx="3335">
                  <c:v>-9.41E-4</c:v>
                </c:pt>
                <c:pt idx="3336">
                  <c:v>-9.3499999999999996E-4</c:v>
                </c:pt>
                <c:pt idx="3337">
                  <c:v>-9.2199999999999997E-4</c:v>
                </c:pt>
                <c:pt idx="3338">
                  <c:v>-9.1500000000000001E-4</c:v>
                </c:pt>
                <c:pt idx="3339">
                  <c:v>-9.0899999999999998E-4</c:v>
                </c:pt>
                <c:pt idx="3340">
                  <c:v>-9.0899999999999998E-4</c:v>
                </c:pt>
                <c:pt idx="3341">
                  <c:v>-9.0200000000000002E-4</c:v>
                </c:pt>
                <c:pt idx="3342">
                  <c:v>-8.9499999999999996E-4</c:v>
                </c:pt>
                <c:pt idx="3343">
                  <c:v>-8.9499999999999996E-4</c:v>
                </c:pt>
                <c:pt idx="3344">
                  <c:v>-8.9499999999999996E-4</c:v>
                </c:pt>
                <c:pt idx="3345">
                  <c:v>-8.8900000000000003E-4</c:v>
                </c:pt>
                <c:pt idx="3346">
                  <c:v>-8.8900000000000003E-4</c:v>
                </c:pt>
                <c:pt idx="3347">
                  <c:v>-8.8900000000000003E-4</c:v>
                </c:pt>
                <c:pt idx="3348">
                  <c:v>-8.9499999999999996E-4</c:v>
                </c:pt>
                <c:pt idx="3349">
                  <c:v>-8.9499999999999996E-4</c:v>
                </c:pt>
                <c:pt idx="3350">
                  <c:v>-8.9499999999999996E-4</c:v>
                </c:pt>
                <c:pt idx="3351">
                  <c:v>-9.0200000000000002E-4</c:v>
                </c:pt>
                <c:pt idx="3352">
                  <c:v>-9.0200000000000002E-4</c:v>
                </c:pt>
                <c:pt idx="3353">
                  <c:v>-9.0899999999999998E-4</c:v>
                </c:pt>
                <c:pt idx="3354">
                  <c:v>-9.0899999999999998E-4</c:v>
                </c:pt>
                <c:pt idx="3355">
                  <c:v>-9.1500000000000001E-4</c:v>
                </c:pt>
                <c:pt idx="3356">
                  <c:v>-9.2199999999999997E-4</c:v>
                </c:pt>
                <c:pt idx="3357">
                  <c:v>-9.2199999999999997E-4</c:v>
                </c:pt>
                <c:pt idx="3358">
                  <c:v>-9.2800000000000001E-4</c:v>
                </c:pt>
                <c:pt idx="3359">
                  <c:v>-9.2800000000000001E-4</c:v>
                </c:pt>
                <c:pt idx="3360">
                  <c:v>-9.3499999999999996E-4</c:v>
                </c:pt>
                <c:pt idx="3361">
                  <c:v>-9.3499999999999996E-4</c:v>
                </c:pt>
                <c:pt idx="3362">
                  <c:v>-9.41E-4</c:v>
                </c:pt>
                <c:pt idx="3363">
                  <c:v>-9.41E-4</c:v>
                </c:pt>
                <c:pt idx="3364">
                  <c:v>-9.4799999999999995E-4</c:v>
                </c:pt>
                <c:pt idx="3365">
                  <c:v>-9.4799999999999995E-4</c:v>
                </c:pt>
                <c:pt idx="3366">
                  <c:v>-9.4799999999999995E-4</c:v>
                </c:pt>
                <c:pt idx="3367">
                  <c:v>-9.4799999999999995E-4</c:v>
                </c:pt>
                <c:pt idx="3368">
                  <c:v>-9.5500000000000001E-4</c:v>
                </c:pt>
                <c:pt idx="3369">
                  <c:v>-9.5500000000000001E-4</c:v>
                </c:pt>
                <c:pt idx="3370">
                  <c:v>-9.5500000000000001E-4</c:v>
                </c:pt>
                <c:pt idx="3371">
                  <c:v>-9.5500000000000001E-4</c:v>
                </c:pt>
                <c:pt idx="3372">
                  <c:v>-9.6100000000000005E-4</c:v>
                </c:pt>
                <c:pt idx="3373">
                  <c:v>-9.6100000000000005E-4</c:v>
                </c:pt>
                <c:pt idx="3374">
                  <c:v>-9.6100000000000005E-4</c:v>
                </c:pt>
                <c:pt idx="3375">
                  <c:v>-9.6100000000000005E-4</c:v>
                </c:pt>
                <c:pt idx="3376">
                  <c:v>-9.6100000000000005E-4</c:v>
                </c:pt>
                <c:pt idx="3377">
                  <c:v>-9.6100000000000005E-4</c:v>
                </c:pt>
                <c:pt idx="3378">
                  <c:v>-9.68E-4</c:v>
                </c:pt>
                <c:pt idx="3379">
                  <c:v>-9.68E-4</c:v>
                </c:pt>
                <c:pt idx="3380">
                  <c:v>-9.68E-4</c:v>
                </c:pt>
                <c:pt idx="3381">
                  <c:v>-9.68E-4</c:v>
                </c:pt>
                <c:pt idx="3382">
                  <c:v>-9.7400000000000004E-4</c:v>
                </c:pt>
                <c:pt idx="3383">
                  <c:v>-9.7400000000000004E-4</c:v>
                </c:pt>
                <c:pt idx="3384">
                  <c:v>-9.7400000000000004E-4</c:v>
                </c:pt>
                <c:pt idx="3385">
                  <c:v>-9.7400000000000004E-4</c:v>
                </c:pt>
                <c:pt idx="3386">
                  <c:v>-9.7400000000000004E-4</c:v>
                </c:pt>
                <c:pt idx="3387">
                  <c:v>-9.7400000000000004E-4</c:v>
                </c:pt>
                <c:pt idx="3388">
                  <c:v>-9.7400000000000004E-4</c:v>
                </c:pt>
                <c:pt idx="3389">
                  <c:v>-9.7400000000000004E-4</c:v>
                </c:pt>
                <c:pt idx="3390">
                  <c:v>-9.7400000000000004E-4</c:v>
                </c:pt>
                <c:pt idx="3391">
                  <c:v>-9.7400000000000004E-4</c:v>
                </c:pt>
                <c:pt idx="3392">
                  <c:v>-9.7400000000000004E-4</c:v>
                </c:pt>
                <c:pt idx="3393">
                  <c:v>-9.68E-4</c:v>
                </c:pt>
                <c:pt idx="3394">
                  <c:v>-9.68E-4</c:v>
                </c:pt>
                <c:pt idx="3395">
                  <c:v>-9.68E-4</c:v>
                </c:pt>
                <c:pt idx="3396">
                  <c:v>-9.6100000000000005E-4</c:v>
                </c:pt>
                <c:pt idx="3397">
                  <c:v>-9.6100000000000005E-4</c:v>
                </c:pt>
                <c:pt idx="3398">
                  <c:v>-9.5500000000000001E-4</c:v>
                </c:pt>
                <c:pt idx="3399">
                  <c:v>-9.5500000000000001E-4</c:v>
                </c:pt>
                <c:pt idx="3400">
                  <c:v>-9.4799999999999995E-4</c:v>
                </c:pt>
                <c:pt idx="3401">
                  <c:v>-9.41E-4</c:v>
                </c:pt>
                <c:pt idx="3402">
                  <c:v>-9.41E-4</c:v>
                </c:pt>
                <c:pt idx="3403">
                  <c:v>-9.3499999999999996E-4</c:v>
                </c:pt>
                <c:pt idx="3404">
                  <c:v>-9.2800000000000001E-4</c:v>
                </c:pt>
                <c:pt idx="3405">
                  <c:v>-9.2800000000000001E-4</c:v>
                </c:pt>
                <c:pt idx="3406">
                  <c:v>-9.2199999999999997E-4</c:v>
                </c:pt>
                <c:pt idx="3407">
                  <c:v>-9.2199999999999997E-4</c:v>
                </c:pt>
                <c:pt idx="3408">
                  <c:v>-9.1500000000000001E-4</c:v>
                </c:pt>
                <c:pt idx="3409">
                  <c:v>-9.1500000000000001E-4</c:v>
                </c:pt>
                <c:pt idx="3410">
                  <c:v>-9.1500000000000001E-4</c:v>
                </c:pt>
                <c:pt idx="3411">
                  <c:v>-9.0899999999999998E-4</c:v>
                </c:pt>
                <c:pt idx="3412">
                  <c:v>-9.0899999999999998E-4</c:v>
                </c:pt>
                <c:pt idx="3413">
                  <c:v>-9.0899999999999998E-4</c:v>
                </c:pt>
                <c:pt idx="3414">
                  <c:v>-9.0899999999999998E-4</c:v>
                </c:pt>
                <c:pt idx="3415">
                  <c:v>-9.0899999999999998E-4</c:v>
                </c:pt>
                <c:pt idx="3416">
                  <c:v>-9.0899999999999998E-4</c:v>
                </c:pt>
                <c:pt idx="3417">
                  <c:v>-9.0899999999999998E-4</c:v>
                </c:pt>
                <c:pt idx="3418">
                  <c:v>-9.1500000000000001E-4</c:v>
                </c:pt>
                <c:pt idx="3419">
                  <c:v>-9.1500000000000001E-4</c:v>
                </c:pt>
                <c:pt idx="3420">
                  <c:v>-9.1500000000000001E-4</c:v>
                </c:pt>
                <c:pt idx="3421">
                  <c:v>-9.2199999999999997E-4</c:v>
                </c:pt>
                <c:pt idx="3422">
                  <c:v>-9.2800000000000001E-4</c:v>
                </c:pt>
                <c:pt idx="3423">
                  <c:v>-9.2800000000000001E-4</c:v>
                </c:pt>
                <c:pt idx="3424">
                  <c:v>-9.3499999999999996E-4</c:v>
                </c:pt>
                <c:pt idx="3425">
                  <c:v>-9.3499999999999996E-4</c:v>
                </c:pt>
                <c:pt idx="3426">
                  <c:v>-9.41E-4</c:v>
                </c:pt>
                <c:pt idx="3427">
                  <c:v>-9.4799999999999995E-4</c:v>
                </c:pt>
                <c:pt idx="3428">
                  <c:v>-9.5500000000000001E-4</c:v>
                </c:pt>
                <c:pt idx="3429">
                  <c:v>-9.5500000000000001E-4</c:v>
                </c:pt>
                <c:pt idx="3430">
                  <c:v>-9.6100000000000005E-4</c:v>
                </c:pt>
                <c:pt idx="3431">
                  <c:v>-9.68E-4</c:v>
                </c:pt>
                <c:pt idx="3432">
                  <c:v>-9.68E-4</c:v>
                </c:pt>
                <c:pt idx="3433">
                  <c:v>-9.7400000000000004E-4</c:v>
                </c:pt>
                <c:pt idx="3434">
                  <c:v>-9.7400000000000004E-4</c:v>
                </c:pt>
                <c:pt idx="3435">
                  <c:v>-9.810000000000001E-4</c:v>
                </c:pt>
                <c:pt idx="3436">
                  <c:v>-9.810000000000001E-4</c:v>
                </c:pt>
                <c:pt idx="3437">
                  <c:v>-9.8799999999999995E-4</c:v>
                </c:pt>
                <c:pt idx="3438">
                  <c:v>-9.8799999999999995E-4</c:v>
                </c:pt>
                <c:pt idx="3439">
                  <c:v>-9.8799999999999995E-4</c:v>
                </c:pt>
                <c:pt idx="3440">
                  <c:v>-9.8799999999999995E-4</c:v>
                </c:pt>
                <c:pt idx="3441">
                  <c:v>-9.8799999999999995E-4</c:v>
                </c:pt>
                <c:pt idx="3442">
                  <c:v>-9.8799999999999995E-4</c:v>
                </c:pt>
                <c:pt idx="3443">
                  <c:v>-9.8799999999999995E-4</c:v>
                </c:pt>
                <c:pt idx="3444">
                  <c:v>-9.8799999999999995E-4</c:v>
                </c:pt>
                <c:pt idx="3445">
                  <c:v>-9.8799999999999995E-4</c:v>
                </c:pt>
                <c:pt idx="3446">
                  <c:v>-9.810000000000001E-4</c:v>
                </c:pt>
                <c:pt idx="3447">
                  <c:v>-9.810000000000001E-4</c:v>
                </c:pt>
                <c:pt idx="3448">
                  <c:v>-9.810000000000001E-4</c:v>
                </c:pt>
                <c:pt idx="3449">
                  <c:v>-9.7400000000000004E-4</c:v>
                </c:pt>
                <c:pt idx="3450">
                  <c:v>-9.7400000000000004E-4</c:v>
                </c:pt>
                <c:pt idx="3451">
                  <c:v>-9.68E-4</c:v>
                </c:pt>
                <c:pt idx="3452">
                  <c:v>-9.68E-4</c:v>
                </c:pt>
                <c:pt idx="3453">
                  <c:v>-9.6100000000000005E-4</c:v>
                </c:pt>
                <c:pt idx="3454">
                  <c:v>-9.5500000000000001E-4</c:v>
                </c:pt>
                <c:pt idx="3455">
                  <c:v>-9.5500000000000001E-4</c:v>
                </c:pt>
                <c:pt idx="3456">
                  <c:v>-9.4799999999999995E-4</c:v>
                </c:pt>
                <c:pt idx="3457">
                  <c:v>-9.4799999999999995E-4</c:v>
                </c:pt>
                <c:pt idx="3458">
                  <c:v>-9.4799999999999995E-4</c:v>
                </c:pt>
                <c:pt idx="3459">
                  <c:v>-9.41E-4</c:v>
                </c:pt>
                <c:pt idx="3460">
                  <c:v>-9.41E-4</c:v>
                </c:pt>
                <c:pt idx="3461">
                  <c:v>-9.41E-4</c:v>
                </c:pt>
                <c:pt idx="3462">
                  <c:v>-9.41E-4</c:v>
                </c:pt>
                <c:pt idx="3463">
                  <c:v>-9.3499999999999996E-4</c:v>
                </c:pt>
                <c:pt idx="3464">
                  <c:v>-9.41E-4</c:v>
                </c:pt>
                <c:pt idx="3465">
                  <c:v>-9.41E-4</c:v>
                </c:pt>
                <c:pt idx="3466">
                  <c:v>-9.41E-4</c:v>
                </c:pt>
                <c:pt idx="3467">
                  <c:v>-9.41E-4</c:v>
                </c:pt>
                <c:pt idx="3468">
                  <c:v>-9.4799999999999995E-4</c:v>
                </c:pt>
                <c:pt idx="3469">
                  <c:v>-9.4799999999999995E-4</c:v>
                </c:pt>
                <c:pt idx="3470">
                  <c:v>-9.5500000000000001E-4</c:v>
                </c:pt>
                <c:pt idx="3471">
                  <c:v>-9.5500000000000001E-4</c:v>
                </c:pt>
                <c:pt idx="3472">
                  <c:v>-9.6100000000000005E-4</c:v>
                </c:pt>
                <c:pt idx="3473">
                  <c:v>-9.68E-4</c:v>
                </c:pt>
                <c:pt idx="3474">
                  <c:v>-9.68E-4</c:v>
                </c:pt>
                <c:pt idx="3475">
                  <c:v>-9.7400000000000004E-4</c:v>
                </c:pt>
                <c:pt idx="3476">
                  <c:v>-9.7400000000000004E-4</c:v>
                </c:pt>
                <c:pt idx="3477">
                  <c:v>-9.810000000000001E-4</c:v>
                </c:pt>
                <c:pt idx="3478">
                  <c:v>-9.810000000000001E-4</c:v>
                </c:pt>
                <c:pt idx="3479">
                  <c:v>-9.8799999999999995E-4</c:v>
                </c:pt>
                <c:pt idx="3480">
                  <c:v>-9.8799999999999995E-4</c:v>
                </c:pt>
                <c:pt idx="3481">
                  <c:v>-9.8799999999999995E-4</c:v>
                </c:pt>
                <c:pt idx="3482">
                  <c:v>-9.8799999999999995E-4</c:v>
                </c:pt>
                <c:pt idx="3483">
                  <c:v>-9.8799999999999995E-4</c:v>
                </c:pt>
                <c:pt idx="3484">
                  <c:v>-9.8799999999999995E-4</c:v>
                </c:pt>
                <c:pt idx="3485">
                  <c:v>-9.8799999999999995E-4</c:v>
                </c:pt>
                <c:pt idx="3486">
                  <c:v>-9.8799999999999995E-4</c:v>
                </c:pt>
                <c:pt idx="3487">
                  <c:v>-9.810000000000001E-4</c:v>
                </c:pt>
                <c:pt idx="3488">
                  <c:v>-9.810000000000001E-4</c:v>
                </c:pt>
                <c:pt idx="3489">
                  <c:v>-9.7400000000000004E-4</c:v>
                </c:pt>
                <c:pt idx="3490">
                  <c:v>-9.68E-4</c:v>
                </c:pt>
                <c:pt idx="3491">
                  <c:v>-9.6100000000000005E-4</c:v>
                </c:pt>
                <c:pt idx="3492">
                  <c:v>-9.5500000000000001E-4</c:v>
                </c:pt>
                <c:pt idx="3493">
                  <c:v>-9.4799999999999995E-4</c:v>
                </c:pt>
                <c:pt idx="3494">
                  <c:v>-9.4799999999999995E-4</c:v>
                </c:pt>
                <c:pt idx="3495">
                  <c:v>-9.41E-4</c:v>
                </c:pt>
                <c:pt idx="3496">
                  <c:v>-9.3499999999999996E-4</c:v>
                </c:pt>
                <c:pt idx="3497">
                  <c:v>-9.2800000000000001E-4</c:v>
                </c:pt>
                <c:pt idx="3498">
                  <c:v>-9.2199999999999997E-4</c:v>
                </c:pt>
                <c:pt idx="3499">
                  <c:v>-9.1500000000000001E-4</c:v>
                </c:pt>
                <c:pt idx="3500">
                  <c:v>-9.0899999999999998E-4</c:v>
                </c:pt>
                <c:pt idx="3501">
                  <c:v>-9.0899999999999998E-4</c:v>
                </c:pt>
                <c:pt idx="3502">
                  <c:v>-9.0200000000000002E-4</c:v>
                </c:pt>
                <c:pt idx="3503">
                  <c:v>-9.0200000000000002E-4</c:v>
                </c:pt>
                <c:pt idx="3504">
                  <c:v>-9.0200000000000002E-4</c:v>
                </c:pt>
                <c:pt idx="3505">
                  <c:v>-8.9499999999999996E-4</c:v>
                </c:pt>
                <c:pt idx="3506">
                  <c:v>-8.9499999999999996E-4</c:v>
                </c:pt>
                <c:pt idx="3507">
                  <c:v>-8.9499999999999996E-4</c:v>
                </c:pt>
                <c:pt idx="3508">
                  <c:v>-9.0200000000000002E-4</c:v>
                </c:pt>
                <c:pt idx="3509">
                  <c:v>-9.0200000000000002E-4</c:v>
                </c:pt>
                <c:pt idx="3510">
                  <c:v>-9.0200000000000002E-4</c:v>
                </c:pt>
                <c:pt idx="3511">
                  <c:v>-9.0899999999999998E-4</c:v>
                </c:pt>
                <c:pt idx="3512">
                  <c:v>-9.0899999999999998E-4</c:v>
                </c:pt>
                <c:pt idx="3513">
                  <c:v>-9.1500000000000001E-4</c:v>
                </c:pt>
                <c:pt idx="3514">
                  <c:v>-9.1500000000000001E-4</c:v>
                </c:pt>
                <c:pt idx="3515">
                  <c:v>-9.2199999999999997E-4</c:v>
                </c:pt>
                <c:pt idx="3516">
                  <c:v>-9.2199999999999997E-4</c:v>
                </c:pt>
                <c:pt idx="3517">
                  <c:v>-9.2800000000000001E-4</c:v>
                </c:pt>
                <c:pt idx="3518">
                  <c:v>-9.2800000000000001E-4</c:v>
                </c:pt>
                <c:pt idx="3519">
                  <c:v>-9.3499999999999996E-4</c:v>
                </c:pt>
                <c:pt idx="3520">
                  <c:v>-9.3499999999999996E-4</c:v>
                </c:pt>
                <c:pt idx="3521">
                  <c:v>-9.41E-4</c:v>
                </c:pt>
                <c:pt idx="3522">
                  <c:v>-9.41E-4</c:v>
                </c:pt>
                <c:pt idx="3523">
                  <c:v>-9.41E-4</c:v>
                </c:pt>
                <c:pt idx="3524">
                  <c:v>-9.4799999999999995E-4</c:v>
                </c:pt>
                <c:pt idx="3525">
                  <c:v>-9.4799999999999995E-4</c:v>
                </c:pt>
                <c:pt idx="3526">
                  <c:v>-9.4799999999999995E-4</c:v>
                </c:pt>
                <c:pt idx="3527">
                  <c:v>-9.4799999999999995E-4</c:v>
                </c:pt>
                <c:pt idx="3528">
                  <c:v>-9.4799999999999995E-4</c:v>
                </c:pt>
                <c:pt idx="3529">
                  <c:v>-9.4799999999999995E-4</c:v>
                </c:pt>
                <c:pt idx="3530">
                  <c:v>-9.4799999999999995E-4</c:v>
                </c:pt>
                <c:pt idx="3531">
                  <c:v>-9.4799999999999995E-4</c:v>
                </c:pt>
                <c:pt idx="3532">
                  <c:v>-9.4799999999999995E-4</c:v>
                </c:pt>
                <c:pt idx="3533">
                  <c:v>-9.4799999999999995E-4</c:v>
                </c:pt>
                <c:pt idx="3534">
                  <c:v>-9.4799999999999995E-4</c:v>
                </c:pt>
                <c:pt idx="3535">
                  <c:v>-9.4799999999999995E-4</c:v>
                </c:pt>
                <c:pt idx="3536">
                  <c:v>-9.4799999999999995E-4</c:v>
                </c:pt>
                <c:pt idx="3537">
                  <c:v>-9.5500000000000001E-4</c:v>
                </c:pt>
                <c:pt idx="3538">
                  <c:v>-9.5500000000000001E-4</c:v>
                </c:pt>
                <c:pt idx="3539">
                  <c:v>-9.5500000000000001E-4</c:v>
                </c:pt>
                <c:pt idx="3540">
                  <c:v>-9.5500000000000001E-4</c:v>
                </c:pt>
                <c:pt idx="3541">
                  <c:v>-9.6100000000000005E-4</c:v>
                </c:pt>
                <c:pt idx="3542">
                  <c:v>-9.6100000000000005E-4</c:v>
                </c:pt>
                <c:pt idx="3543">
                  <c:v>-9.6100000000000005E-4</c:v>
                </c:pt>
                <c:pt idx="3544">
                  <c:v>-9.68E-4</c:v>
                </c:pt>
                <c:pt idx="3545">
                  <c:v>-9.68E-4</c:v>
                </c:pt>
                <c:pt idx="3546">
                  <c:v>-9.68E-4</c:v>
                </c:pt>
                <c:pt idx="3547">
                  <c:v>-9.7400000000000004E-4</c:v>
                </c:pt>
                <c:pt idx="3548">
                  <c:v>-9.7400000000000004E-4</c:v>
                </c:pt>
                <c:pt idx="3549">
                  <c:v>-9.7400000000000004E-4</c:v>
                </c:pt>
                <c:pt idx="3550">
                  <c:v>-9.7400000000000004E-4</c:v>
                </c:pt>
                <c:pt idx="3551">
                  <c:v>-9.7400000000000004E-4</c:v>
                </c:pt>
                <c:pt idx="3552">
                  <c:v>-9.7400000000000004E-4</c:v>
                </c:pt>
                <c:pt idx="3553">
                  <c:v>-9.7400000000000004E-4</c:v>
                </c:pt>
                <c:pt idx="3554">
                  <c:v>-9.68E-4</c:v>
                </c:pt>
                <c:pt idx="3555">
                  <c:v>-9.68E-4</c:v>
                </c:pt>
                <c:pt idx="3556">
                  <c:v>-9.6100000000000005E-4</c:v>
                </c:pt>
                <c:pt idx="3557">
                  <c:v>-9.6100000000000005E-4</c:v>
                </c:pt>
                <c:pt idx="3558">
                  <c:v>-9.5500000000000001E-4</c:v>
                </c:pt>
                <c:pt idx="3559">
                  <c:v>-9.4799999999999995E-4</c:v>
                </c:pt>
                <c:pt idx="3560">
                  <c:v>-9.41E-4</c:v>
                </c:pt>
                <c:pt idx="3561">
                  <c:v>-9.3499999999999996E-4</c:v>
                </c:pt>
                <c:pt idx="3562">
                  <c:v>-9.2800000000000001E-4</c:v>
                </c:pt>
                <c:pt idx="3563">
                  <c:v>-9.2199999999999997E-4</c:v>
                </c:pt>
                <c:pt idx="3564">
                  <c:v>-9.1500000000000001E-4</c:v>
                </c:pt>
                <c:pt idx="3565">
                  <c:v>-9.0899999999999998E-4</c:v>
                </c:pt>
                <c:pt idx="3566">
                  <c:v>-9.0200000000000002E-4</c:v>
                </c:pt>
                <c:pt idx="3567">
                  <c:v>-8.8900000000000003E-4</c:v>
                </c:pt>
                <c:pt idx="3568">
                  <c:v>-8.8199999999999997E-4</c:v>
                </c:pt>
                <c:pt idx="3569">
                  <c:v>-8.8199999999999997E-4</c:v>
                </c:pt>
                <c:pt idx="3570">
                  <c:v>-8.7600000000000004E-4</c:v>
                </c:pt>
                <c:pt idx="3571">
                  <c:v>-8.6899999999999998E-4</c:v>
                </c:pt>
                <c:pt idx="3572">
                  <c:v>-8.6200000000000003E-4</c:v>
                </c:pt>
                <c:pt idx="3573">
                  <c:v>-8.6200000000000003E-4</c:v>
                </c:pt>
                <c:pt idx="3574">
                  <c:v>-8.5599999999999999E-4</c:v>
                </c:pt>
                <c:pt idx="3575">
                  <c:v>-8.5599999999999999E-4</c:v>
                </c:pt>
                <c:pt idx="3576">
                  <c:v>-8.5599999999999999E-4</c:v>
                </c:pt>
                <c:pt idx="3577">
                  <c:v>-8.5599999999999999E-4</c:v>
                </c:pt>
                <c:pt idx="3578">
                  <c:v>-8.5599999999999999E-4</c:v>
                </c:pt>
                <c:pt idx="3579">
                  <c:v>-8.6200000000000003E-4</c:v>
                </c:pt>
                <c:pt idx="3580">
                  <c:v>-8.6200000000000003E-4</c:v>
                </c:pt>
                <c:pt idx="3581">
                  <c:v>-8.6200000000000003E-4</c:v>
                </c:pt>
                <c:pt idx="3582">
                  <c:v>-8.6899999999999998E-4</c:v>
                </c:pt>
                <c:pt idx="3583">
                  <c:v>-8.6899999999999998E-4</c:v>
                </c:pt>
                <c:pt idx="3584">
                  <c:v>-8.7600000000000004E-4</c:v>
                </c:pt>
                <c:pt idx="3585">
                  <c:v>-8.8199999999999997E-4</c:v>
                </c:pt>
                <c:pt idx="3586">
                  <c:v>-8.8900000000000003E-4</c:v>
                </c:pt>
                <c:pt idx="3587">
                  <c:v>-8.8900000000000003E-4</c:v>
                </c:pt>
                <c:pt idx="3588">
                  <c:v>-8.9499999999999996E-4</c:v>
                </c:pt>
                <c:pt idx="3589">
                  <c:v>-8.9499999999999996E-4</c:v>
                </c:pt>
                <c:pt idx="3590">
                  <c:v>-9.0200000000000002E-4</c:v>
                </c:pt>
                <c:pt idx="3591">
                  <c:v>-9.0899999999999998E-4</c:v>
                </c:pt>
                <c:pt idx="3592">
                  <c:v>-9.0899999999999998E-4</c:v>
                </c:pt>
                <c:pt idx="3593">
                  <c:v>-9.0899999999999998E-4</c:v>
                </c:pt>
                <c:pt idx="3594">
                  <c:v>-9.1500000000000001E-4</c:v>
                </c:pt>
                <c:pt idx="3595">
                  <c:v>-9.1500000000000001E-4</c:v>
                </c:pt>
                <c:pt idx="3596">
                  <c:v>-9.1500000000000001E-4</c:v>
                </c:pt>
                <c:pt idx="3597">
                  <c:v>-9.1500000000000001E-4</c:v>
                </c:pt>
                <c:pt idx="3598">
                  <c:v>-9.1500000000000001E-4</c:v>
                </c:pt>
                <c:pt idx="3599">
                  <c:v>-9.1500000000000001E-4</c:v>
                </c:pt>
                <c:pt idx="3600">
                  <c:v>-9.1500000000000001E-4</c:v>
                </c:pt>
                <c:pt idx="3601">
                  <c:v>-9.1500000000000001E-4</c:v>
                </c:pt>
                <c:pt idx="3602">
                  <c:v>-9.1500000000000001E-4</c:v>
                </c:pt>
                <c:pt idx="3603">
                  <c:v>-9.1500000000000001E-4</c:v>
                </c:pt>
                <c:pt idx="3604">
                  <c:v>-9.0899999999999998E-4</c:v>
                </c:pt>
                <c:pt idx="3605">
                  <c:v>-9.0899999999999998E-4</c:v>
                </c:pt>
                <c:pt idx="3606">
                  <c:v>-9.0899999999999998E-4</c:v>
                </c:pt>
                <c:pt idx="3607">
                  <c:v>-9.0200000000000002E-4</c:v>
                </c:pt>
                <c:pt idx="3608">
                  <c:v>-9.0200000000000002E-4</c:v>
                </c:pt>
                <c:pt idx="3609">
                  <c:v>-9.0200000000000002E-4</c:v>
                </c:pt>
                <c:pt idx="3610">
                  <c:v>-9.0200000000000002E-4</c:v>
                </c:pt>
                <c:pt idx="3611">
                  <c:v>-9.0200000000000002E-4</c:v>
                </c:pt>
                <c:pt idx="3612">
                  <c:v>-9.0200000000000002E-4</c:v>
                </c:pt>
                <c:pt idx="3613">
                  <c:v>-8.9499999999999996E-4</c:v>
                </c:pt>
                <c:pt idx="3614">
                  <c:v>-8.9499999999999996E-4</c:v>
                </c:pt>
                <c:pt idx="3615">
                  <c:v>-8.9499999999999996E-4</c:v>
                </c:pt>
                <c:pt idx="3616">
                  <c:v>-8.9499999999999996E-4</c:v>
                </c:pt>
                <c:pt idx="3617">
                  <c:v>-9.0200000000000002E-4</c:v>
                </c:pt>
                <c:pt idx="3618">
                  <c:v>-9.0200000000000002E-4</c:v>
                </c:pt>
                <c:pt idx="3619">
                  <c:v>-9.0200000000000002E-4</c:v>
                </c:pt>
                <c:pt idx="3620">
                  <c:v>-9.0200000000000002E-4</c:v>
                </c:pt>
                <c:pt idx="3621">
                  <c:v>-9.0200000000000002E-4</c:v>
                </c:pt>
                <c:pt idx="3622">
                  <c:v>-9.0899999999999998E-4</c:v>
                </c:pt>
                <c:pt idx="3623">
                  <c:v>-9.0899999999999998E-4</c:v>
                </c:pt>
                <c:pt idx="3624">
                  <c:v>-9.0899999999999998E-4</c:v>
                </c:pt>
                <c:pt idx="3625">
                  <c:v>-9.0899999999999998E-4</c:v>
                </c:pt>
                <c:pt idx="3626">
                  <c:v>-9.1500000000000001E-4</c:v>
                </c:pt>
                <c:pt idx="3627">
                  <c:v>-9.1500000000000001E-4</c:v>
                </c:pt>
                <c:pt idx="3628">
                  <c:v>-9.2199999999999997E-4</c:v>
                </c:pt>
                <c:pt idx="3629">
                  <c:v>-9.2199999999999997E-4</c:v>
                </c:pt>
                <c:pt idx="3630">
                  <c:v>-9.2199999999999997E-4</c:v>
                </c:pt>
                <c:pt idx="3631">
                  <c:v>-9.2800000000000001E-4</c:v>
                </c:pt>
                <c:pt idx="3632">
                  <c:v>-9.2800000000000001E-4</c:v>
                </c:pt>
                <c:pt idx="3633">
                  <c:v>-9.2800000000000001E-4</c:v>
                </c:pt>
                <c:pt idx="3634">
                  <c:v>-9.3499999999999996E-4</c:v>
                </c:pt>
                <c:pt idx="3635">
                  <c:v>-9.3499999999999996E-4</c:v>
                </c:pt>
                <c:pt idx="3636">
                  <c:v>-9.3499999999999996E-4</c:v>
                </c:pt>
                <c:pt idx="3637">
                  <c:v>-9.3499999999999996E-4</c:v>
                </c:pt>
                <c:pt idx="3638">
                  <c:v>-9.3499999999999996E-4</c:v>
                </c:pt>
                <c:pt idx="3639">
                  <c:v>-9.41E-4</c:v>
                </c:pt>
                <c:pt idx="3640">
                  <c:v>-9.41E-4</c:v>
                </c:pt>
                <c:pt idx="3641">
                  <c:v>-9.41E-4</c:v>
                </c:pt>
                <c:pt idx="3642">
                  <c:v>-9.41E-4</c:v>
                </c:pt>
                <c:pt idx="3643">
                  <c:v>-9.41E-4</c:v>
                </c:pt>
                <c:pt idx="3644">
                  <c:v>-9.41E-4</c:v>
                </c:pt>
                <c:pt idx="3645">
                  <c:v>-9.3499999999999996E-4</c:v>
                </c:pt>
                <c:pt idx="3646">
                  <c:v>-9.3499999999999996E-4</c:v>
                </c:pt>
                <c:pt idx="3647">
                  <c:v>-9.3499999999999996E-4</c:v>
                </c:pt>
                <c:pt idx="3648">
                  <c:v>-9.3499999999999996E-4</c:v>
                </c:pt>
                <c:pt idx="3649">
                  <c:v>-9.2800000000000001E-4</c:v>
                </c:pt>
                <c:pt idx="3650">
                  <c:v>-9.2800000000000001E-4</c:v>
                </c:pt>
                <c:pt idx="3651">
                  <c:v>-9.2199999999999997E-4</c:v>
                </c:pt>
                <c:pt idx="3652">
                  <c:v>-9.1500000000000001E-4</c:v>
                </c:pt>
                <c:pt idx="3653">
                  <c:v>-9.0899999999999998E-4</c:v>
                </c:pt>
                <c:pt idx="3654">
                  <c:v>-9.0899999999999998E-4</c:v>
                </c:pt>
                <c:pt idx="3655">
                  <c:v>-9.0200000000000002E-4</c:v>
                </c:pt>
                <c:pt idx="3656">
                  <c:v>-8.9499999999999996E-4</c:v>
                </c:pt>
                <c:pt idx="3657">
                  <c:v>-8.8900000000000003E-4</c:v>
                </c:pt>
                <c:pt idx="3658">
                  <c:v>-8.8199999999999997E-4</c:v>
                </c:pt>
                <c:pt idx="3659">
                  <c:v>-8.6899999999999998E-4</c:v>
                </c:pt>
                <c:pt idx="3660">
                  <c:v>-8.6200000000000003E-4</c:v>
                </c:pt>
                <c:pt idx="3661">
                  <c:v>-8.5599999999999999E-4</c:v>
                </c:pt>
                <c:pt idx="3662">
                  <c:v>-8.4900000000000004E-4</c:v>
                </c:pt>
                <c:pt idx="3663">
                  <c:v>-8.43E-4</c:v>
                </c:pt>
                <c:pt idx="3664">
                  <c:v>-8.3600000000000005E-4</c:v>
                </c:pt>
                <c:pt idx="3665">
                  <c:v>-8.2899999999999998E-4</c:v>
                </c:pt>
                <c:pt idx="3666">
                  <c:v>-8.2299999999999995E-4</c:v>
                </c:pt>
                <c:pt idx="3667">
                  <c:v>-8.1599999999999999E-4</c:v>
                </c:pt>
                <c:pt idx="3668">
                  <c:v>-8.1599999999999999E-4</c:v>
                </c:pt>
                <c:pt idx="3669">
                  <c:v>-8.0999999999999996E-4</c:v>
                </c:pt>
                <c:pt idx="3670">
                  <c:v>-8.0999999999999996E-4</c:v>
                </c:pt>
                <c:pt idx="3671">
                  <c:v>-8.03E-4</c:v>
                </c:pt>
                <c:pt idx="3672">
                  <c:v>-8.03E-4</c:v>
                </c:pt>
                <c:pt idx="3673">
                  <c:v>-8.03E-4</c:v>
                </c:pt>
                <c:pt idx="3674">
                  <c:v>-8.0999999999999996E-4</c:v>
                </c:pt>
                <c:pt idx="3675">
                  <c:v>-8.0999999999999996E-4</c:v>
                </c:pt>
                <c:pt idx="3676">
                  <c:v>-8.1599999999999999E-4</c:v>
                </c:pt>
                <c:pt idx="3677">
                  <c:v>-8.1599999999999999E-4</c:v>
                </c:pt>
                <c:pt idx="3678">
                  <c:v>-8.2299999999999995E-4</c:v>
                </c:pt>
                <c:pt idx="3679">
                  <c:v>-8.2899999999999998E-4</c:v>
                </c:pt>
                <c:pt idx="3680">
                  <c:v>-8.3600000000000005E-4</c:v>
                </c:pt>
                <c:pt idx="3681">
                  <c:v>-8.43E-4</c:v>
                </c:pt>
                <c:pt idx="3682">
                  <c:v>-8.5599999999999999E-4</c:v>
                </c:pt>
                <c:pt idx="3683">
                  <c:v>-8.6200000000000003E-4</c:v>
                </c:pt>
                <c:pt idx="3684">
                  <c:v>-8.7600000000000004E-4</c:v>
                </c:pt>
                <c:pt idx="3685">
                  <c:v>-8.8199999999999997E-4</c:v>
                </c:pt>
                <c:pt idx="3686">
                  <c:v>-8.8900000000000003E-4</c:v>
                </c:pt>
                <c:pt idx="3687">
                  <c:v>-9.0200000000000002E-4</c:v>
                </c:pt>
                <c:pt idx="3688">
                  <c:v>-9.0899999999999998E-4</c:v>
                </c:pt>
                <c:pt idx="3689">
                  <c:v>-9.1500000000000001E-4</c:v>
                </c:pt>
                <c:pt idx="3690">
                  <c:v>-9.2199999999999997E-4</c:v>
                </c:pt>
                <c:pt idx="3691">
                  <c:v>-9.2800000000000001E-4</c:v>
                </c:pt>
                <c:pt idx="3692">
                  <c:v>-9.3499999999999996E-4</c:v>
                </c:pt>
                <c:pt idx="3693">
                  <c:v>-9.41E-4</c:v>
                </c:pt>
                <c:pt idx="3694">
                  <c:v>-9.41E-4</c:v>
                </c:pt>
                <c:pt idx="3695">
                  <c:v>-9.4799999999999995E-4</c:v>
                </c:pt>
                <c:pt idx="3696">
                  <c:v>-9.4799999999999995E-4</c:v>
                </c:pt>
                <c:pt idx="3697">
                  <c:v>-9.4799999999999995E-4</c:v>
                </c:pt>
                <c:pt idx="3698">
                  <c:v>-9.4799999999999995E-4</c:v>
                </c:pt>
                <c:pt idx="3699">
                  <c:v>-9.41E-4</c:v>
                </c:pt>
                <c:pt idx="3700">
                  <c:v>-9.41E-4</c:v>
                </c:pt>
                <c:pt idx="3701">
                  <c:v>-9.3499999999999996E-4</c:v>
                </c:pt>
                <c:pt idx="3702">
                  <c:v>-9.2800000000000001E-4</c:v>
                </c:pt>
                <c:pt idx="3703">
                  <c:v>-9.2199999999999997E-4</c:v>
                </c:pt>
                <c:pt idx="3704">
                  <c:v>-9.2199999999999997E-4</c:v>
                </c:pt>
                <c:pt idx="3705">
                  <c:v>-9.1500000000000001E-4</c:v>
                </c:pt>
                <c:pt idx="3706">
                  <c:v>-9.0899999999999998E-4</c:v>
                </c:pt>
                <c:pt idx="3707">
                  <c:v>-9.0200000000000002E-4</c:v>
                </c:pt>
                <c:pt idx="3708">
                  <c:v>-8.9499999999999996E-4</c:v>
                </c:pt>
                <c:pt idx="3709">
                  <c:v>-8.8900000000000003E-4</c:v>
                </c:pt>
                <c:pt idx="3710">
                  <c:v>-8.8199999999999997E-4</c:v>
                </c:pt>
                <c:pt idx="3711">
                  <c:v>-8.7600000000000004E-4</c:v>
                </c:pt>
                <c:pt idx="3712">
                  <c:v>-8.7600000000000004E-4</c:v>
                </c:pt>
                <c:pt idx="3713">
                  <c:v>-8.6899999999999998E-4</c:v>
                </c:pt>
                <c:pt idx="3714">
                  <c:v>-8.6899999999999998E-4</c:v>
                </c:pt>
                <c:pt idx="3715">
                  <c:v>-8.6899999999999998E-4</c:v>
                </c:pt>
                <c:pt idx="3716">
                  <c:v>-8.6899999999999998E-4</c:v>
                </c:pt>
                <c:pt idx="3717">
                  <c:v>-8.7600000000000004E-4</c:v>
                </c:pt>
                <c:pt idx="3718">
                  <c:v>-8.7600000000000004E-4</c:v>
                </c:pt>
                <c:pt idx="3719">
                  <c:v>-8.8199999999999997E-4</c:v>
                </c:pt>
                <c:pt idx="3720">
                  <c:v>-8.8199999999999997E-4</c:v>
                </c:pt>
                <c:pt idx="3721">
                  <c:v>-8.8900000000000003E-4</c:v>
                </c:pt>
                <c:pt idx="3722">
                  <c:v>-8.9499999999999996E-4</c:v>
                </c:pt>
                <c:pt idx="3723">
                  <c:v>-9.0200000000000002E-4</c:v>
                </c:pt>
                <c:pt idx="3724">
                  <c:v>-9.1500000000000001E-4</c:v>
                </c:pt>
                <c:pt idx="3725">
                  <c:v>-9.2199999999999997E-4</c:v>
                </c:pt>
                <c:pt idx="3726">
                  <c:v>-9.2800000000000001E-4</c:v>
                </c:pt>
                <c:pt idx="3727">
                  <c:v>-9.3499999999999996E-4</c:v>
                </c:pt>
                <c:pt idx="3728">
                  <c:v>-9.4799999999999995E-4</c:v>
                </c:pt>
                <c:pt idx="3729">
                  <c:v>-9.5500000000000001E-4</c:v>
                </c:pt>
                <c:pt idx="3730">
                  <c:v>-9.6100000000000005E-4</c:v>
                </c:pt>
                <c:pt idx="3731">
                  <c:v>-9.68E-4</c:v>
                </c:pt>
                <c:pt idx="3732">
                  <c:v>-9.7400000000000004E-4</c:v>
                </c:pt>
                <c:pt idx="3733">
                  <c:v>-9.7400000000000004E-4</c:v>
                </c:pt>
                <c:pt idx="3734">
                  <c:v>-9.810000000000001E-4</c:v>
                </c:pt>
                <c:pt idx="3735">
                  <c:v>-9.810000000000001E-4</c:v>
                </c:pt>
                <c:pt idx="3736">
                  <c:v>-9.810000000000001E-4</c:v>
                </c:pt>
                <c:pt idx="3737">
                  <c:v>-9.810000000000001E-4</c:v>
                </c:pt>
                <c:pt idx="3738">
                  <c:v>-9.810000000000001E-4</c:v>
                </c:pt>
                <c:pt idx="3739">
                  <c:v>-9.7400000000000004E-4</c:v>
                </c:pt>
                <c:pt idx="3740">
                  <c:v>-9.7400000000000004E-4</c:v>
                </c:pt>
                <c:pt idx="3741">
                  <c:v>-9.68E-4</c:v>
                </c:pt>
                <c:pt idx="3742">
                  <c:v>-9.6100000000000005E-4</c:v>
                </c:pt>
                <c:pt idx="3743">
                  <c:v>-9.5500000000000001E-4</c:v>
                </c:pt>
                <c:pt idx="3744">
                  <c:v>-9.4799999999999995E-4</c:v>
                </c:pt>
                <c:pt idx="3745">
                  <c:v>-9.3499999999999996E-4</c:v>
                </c:pt>
                <c:pt idx="3746">
                  <c:v>-9.2800000000000001E-4</c:v>
                </c:pt>
                <c:pt idx="3747">
                  <c:v>-9.2199999999999997E-4</c:v>
                </c:pt>
                <c:pt idx="3748">
                  <c:v>-9.0899999999999998E-4</c:v>
                </c:pt>
                <c:pt idx="3749">
                  <c:v>-9.0200000000000002E-4</c:v>
                </c:pt>
                <c:pt idx="3750">
                  <c:v>-8.8900000000000003E-4</c:v>
                </c:pt>
                <c:pt idx="3751">
                  <c:v>-8.8199999999999997E-4</c:v>
                </c:pt>
                <c:pt idx="3752">
                  <c:v>-8.7600000000000004E-4</c:v>
                </c:pt>
                <c:pt idx="3753">
                  <c:v>-8.6899999999999998E-4</c:v>
                </c:pt>
                <c:pt idx="3754">
                  <c:v>-8.6200000000000003E-4</c:v>
                </c:pt>
                <c:pt idx="3755">
                  <c:v>-8.5599999999999999E-4</c:v>
                </c:pt>
                <c:pt idx="3756">
                  <c:v>-8.5599999999999999E-4</c:v>
                </c:pt>
                <c:pt idx="3757">
                  <c:v>-8.4900000000000004E-4</c:v>
                </c:pt>
                <c:pt idx="3758">
                  <c:v>-8.4900000000000004E-4</c:v>
                </c:pt>
                <c:pt idx="3759">
                  <c:v>-8.4900000000000004E-4</c:v>
                </c:pt>
                <c:pt idx="3760">
                  <c:v>-8.4900000000000004E-4</c:v>
                </c:pt>
                <c:pt idx="3761">
                  <c:v>-8.4900000000000004E-4</c:v>
                </c:pt>
                <c:pt idx="3762">
                  <c:v>-8.4900000000000004E-4</c:v>
                </c:pt>
                <c:pt idx="3763">
                  <c:v>-8.5599999999999999E-4</c:v>
                </c:pt>
                <c:pt idx="3764">
                  <c:v>-8.6200000000000003E-4</c:v>
                </c:pt>
                <c:pt idx="3765">
                  <c:v>-8.6200000000000003E-4</c:v>
                </c:pt>
                <c:pt idx="3766">
                  <c:v>-8.6899999999999998E-4</c:v>
                </c:pt>
                <c:pt idx="3767">
                  <c:v>-8.7600000000000004E-4</c:v>
                </c:pt>
                <c:pt idx="3768">
                  <c:v>-8.8199999999999997E-4</c:v>
                </c:pt>
                <c:pt idx="3769">
                  <c:v>-8.8900000000000003E-4</c:v>
                </c:pt>
                <c:pt idx="3770">
                  <c:v>-8.9499999999999996E-4</c:v>
                </c:pt>
                <c:pt idx="3771">
                  <c:v>-9.0899999999999998E-4</c:v>
                </c:pt>
                <c:pt idx="3772">
                  <c:v>-9.1500000000000001E-4</c:v>
                </c:pt>
                <c:pt idx="3773">
                  <c:v>-9.2199999999999997E-4</c:v>
                </c:pt>
                <c:pt idx="3774">
                  <c:v>-9.2800000000000001E-4</c:v>
                </c:pt>
                <c:pt idx="3775">
                  <c:v>-9.2800000000000001E-4</c:v>
                </c:pt>
                <c:pt idx="3776">
                  <c:v>-9.3499999999999996E-4</c:v>
                </c:pt>
                <c:pt idx="3777">
                  <c:v>-9.41E-4</c:v>
                </c:pt>
                <c:pt idx="3778">
                  <c:v>-9.41E-4</c:v>
                </c:pt>
                <c:pt idx="3779">
                  <c:v>-9.4799999999999995E-4</c:v>
                </c:pt>
                <c:pt idx="3780">
                  <c:v>-9.4799999999999995E-4</c:v>
                </c:pt>
                <c:pt idx="3781">
                  <c:v>-9.4799999999999995E-4</c:v>
                </c:pt>
                <c:pt idx="3782">
                  <c:v>-9.4799999999999995E-4</c:v>
                </c:pt>
                <c:pt idx="3783">
                  <c:v>-9.4799999999999995E-4</c:v>
                </c:pt>
                <c:pt idx="3784">
                  <c:v>-9.41E-4</c:v>
                </c:pt>
                <c:pt idx="3785">
                  <c:v>-9.41E-4</c:v>
                </c:pt>
                <c:pt idx="3786">
                  <c:v>-9.3499999999999996E-4</c:v>
                </c:pt>
                <c:pt idx="3787">
                  <c:v>-9.3499999999999996E-4</c:v>
                </c:pt>
                <c:pt idx="3788">
                  <c:v>-9.2800000000000001E-4</c:v>
                </c:pt>
                <c:pt idx="3789">
                  <c:v>-9.2199999999999997E-4</c:v>
                </c:pt>
                <c:pt idx="3790">
                  <c:v>-9.1500000000000001E-4</c:v>
                </c:pt>
                <c:pt idx="3791">
                  <c:v>-9.1500000000000001E-4</c:v>
                </c:pt>
                <c:pt idx="3792">
                  <c:v>-9.0899999999999998E-4</c:v>
                </c:pt>
                <c:pt idx="3793">
                  <c:v>-9.0200000000000002E-4</c:v>
                </c:pt>
                <c:pt idx="3794">
                  <c:v>-8.9499999999999996E-4</c:v>
                </c:pt>
                <c:pt idx="3795">
                  <c:v>-8.8900000000000003E-4</c:v>
                </c:pt>
                <c:pt idx="3796">
                  <c:v>-8.8900000000000003E-4</c:v>
                </c:pt>
                <c:pt idx="3797">
                  <c:v>-8.8199999999999997E-4</c:v>
                </c:pt>
                <c:pt idx="3798">
                  <c:v>-8.8199999999999997E-4</c:v>
                </c:pt>
                <c:pt idx="3799">
                  <c:v>-8.7600000000000004E-4</c:v>
                </c:pt>
                <c:pt idx="3800">
                  <c:v>-8.7600000000000004E-4</c:v>
                </c:pt>
                <c:pt idx="3801">
                  <c:v>-8.7600000000000004E-4</c:v>
                </c:pt>
                <c:pt idx="3802">
                  <c:v>-8.7600000000000004E-4</c:v>
                </c:pt>
                <c:pt idx="3803">
                  <c:v>-8.7600000000000004E-4</c:v>
                </c:pt>
                <c:pt idx="3804">
                  <c:v>-8.7600000000000004E-4</c:v>
                </c:pt>
                <c:pt idx="3805">
                  <c:v>-8.7600000000000004E-4</c:v>
                </c:pt>
                <c:pt idx="3806">
                  <c:v>-8.8199999999999997E-4</c:v>
                </c:pt>
                <c:pt idx="3807">
                  <c:v>-8.8199999999999997E-4</c:v>
                </c:pt>
                <c:pt idx="3808">
                  <c:v>-8.8199999999999997E-4</c:v>
                </c:pt>
                <c:pt idx="3809">
                  <c:v>-8.8900000000000003E-4</c:v>
                </c:pt>
                <c:pt idx="3810">
                  <c:v>-8.9499999999999996E-4</c:v>
                </c:pt>
                <c:pt idx="3811">
                  <c:v>-8.9499999999999996E-4</c:v>
                </c:pt>
                <c:pt idx="3812">
                  <c:v>-9.0200000000000002E-4</c:v>
                </c:pt>
                <c:pt idx="3813">
                  <c:v>-9.0899999999999998E-4</c:v>
                </c:pt>
                <c:pt idx="3814">
                  <c:v>-9.0899999999999998E-4</c:v>
                </c:pt>
                <c:pt idx="3815">
                  <c:v>-9.1500000000000001E-4</c:v>
                </c:pt>
                <c:pt idx="3816">
                  <c:v>-9.2199999999999997E-4</c:v>
                </c:pt>
                <c:pt idx="3817">
                  <c:v>-9.2199999999999997E-4</c:v>
                </c:pt>
                <c:pt idx="3818">
                  <c:v>-9.2800000000000001E-4</c:v>
                </c:pt>
                <c:pt idx="3819">
                  <c:v>-9.2800000000000001E-4</c:v>
                </c:pt>
                <c:pt idx="3820">
                  <c:v>-9.2800000000000001E-4</c:v>
                </c:pt>
                <c:pt idx="3821">
                  <c:v>-9.3499999999999996E-4</c:v>
                </c:pt>
                <c:pt idx="3822">
                  <c:v>-9.3499999999999996E-4</c:v>
                </c:pt>
                <c:pt idx="3823">
                  <c:v>-9.3499999999999996E-4</c:v>
                </c:pt>
                <c:pt idx="3824">
                  <c:v>-9.3499999999999996E-4</c:v>
                </c:pt>
                <c:pt idx="3825">
                  <c:v>-9.3499999999999996E-4</c:v>
                </c:pt>
                <c:pt idx="3826">
                  <c:v>-9.3499999999999996E-4</c:v>
                </c:pt>
                <c:pt idx="3827">
                  <c:v>-9.3499999999999996E-4</c:v>
                </c:pt>
                <c:pt idx="3828">
                  <c:v>-9.3499999999999996E-4</c:v>
                </c:pt>
                <c:pt idx="3829">
                  <c:v>-9.3499999999999996E-4</c:v>
                </c:pt>
                <c:pt idx="3830">
                  <c:v>-9.2800000000000001E-4</c:v>
                </c:pt>
                <c:pt idx="3831">
                  <c:v>-9.2800000000000001E-4</c:v>
                </c:pt>
                <c:pt idx="3832">
                  <c:v>-9.2800000000000001E-4</c:v>
                </c:pt>
                <c:pt idx="3833">
                  <c:v>-9.2199999999999997E-4</c:v>
                </c:pt>
                <c:pt idx="3834">
                  <c:v>-9.2199999999999997E-4</c:v>
                </c:pt>
                <c:pt idx="3835">
                  <c:v>-9.2199999999999997E-4</c:v>
                </c:pt>
                <c:pt idx="3836">
                  <c:v>-9.1500000000000001E-4</c:v>
                </c:pt>
                <c:pt idx="3837">
                  <c:v>-9.1500000000000001E-4</c:v>
                </c:pt>
                <c:pt idx="3838">
                  <c:v>-9.0899999999999998E-4</c:v>
                </c:pt>
                <c:pt idx="3839">
                  <c:v>-9.0899999999999998E-4</c:v>
                </c:pt>
                <c:pt idx="3840">
                  <c:v>-9.0899999999999998E-4</c:v>
                </c:pt>
                <c:pt idx="3841">
                  <c:v>-9.0899999999999998E-4</c:v>
                </c:pt>
                <c:pt idx="3842">
                  <c:v>-9.0200000000000002E-4</c:v>
                </c:pt>
                <c:pt idx="3843">
                  <c:v>-9.0200000000000002E-4</c:v>
                </c:pt>
                <c:pt idx="3844">
                  <c:v>-9.0200000000000002E-4</c:v>
                </c:pt>
                <c:pt idx="3845">
                  <c:v>-9.0200000000000002E-4</c:v>
                </c:pt>
                <c:pt idx="3846">
                  <c:v>-9.0200000000000002E-4</c:v>
                </c:pt>
                <c:pt idx="3847">
                  <c:v>-9.0200000000000002E-4</c:v>
                </c:pt>
                <c:pt idx="3848">
                  <c:v>-9.0200000000000002E-4</c:v>
                </c:pt>
                <c:pt idx="3849">
                  <c:v>-9.0200000000000002E-4</c:v>
                </c:pt>
                <c:pt idx="3850">
                  <c:v>-9.0200000000000002E-4</c:v>
                </c:pt>
                <c:pt idx="3851">
                  <c:v>-9.0200000000000002E-4</c:v>
                </c:pt>
                <c:pt idx="3852">
                  <c:v>-9.0200000000000002E-4</c:v>
                </c:pt>
                <c:pt idx="3853">
                  <c:v>-9.0200000000000002E-4</c:v>
                </c:pt>
                <c:pt idx="3854">
                  <c:v>-9.0200000000000002E-4</c:v>
                </c:pt>
                <c:pt idx="3855">
                  <c:v>-9.0200000000000002E-4</c:v>
                </c:pt>
                <c:pt idx="3856">
                  <c:v>-9.0200000000000002E-4</c:v>
                </c:pt>
                <c:pt idx="3857">
                  <c:v>-9.0200000000000002E-4</c:v>
                </c:pt>
                <c:pt idx="3858">
                  <c:v>-9.0200000000000002E-4</c:v>
                </c:pt>
                <c:pt idx="3859">
                  <c:v>-9.0200000000000002E-4</c:v>
                </c:pt>
                <c:pt idx="3860">
                  <c:v>-9.0200000000000002E-4</c:v>
                </c:pt>
                <c:pt idx="3861">
                  <c:v>-9.0200000000000002E-4</c:v>
                </c:pt>
                <c:pt idx="3862">
                  <c:v>-8.9499999999999996E-4</c:v>
                </c:pt>
                <c:pt idx="3863">
                  <c:v>-8.9499999999999996E-4</c:v>
                </c:pt>
                <c:pt idx="3864">
                  <c:v>-8.9499999999999996E-4</c:v>
                </c:pt>
                <c:pt idx="3865">
                  <c:v>-8.8900000000000003E-4</c:v>
                </c:pt>
                <c:pt idx="3866">
                  <c:v>-8.8900000000000003E-4</c:v>
                </c:pt>
                <c:pt idx="3867">
                  <c:v>-8.8199999999999997E-4</c:v>
                </c:pt>
                <c:pt idx="3868">
                  <c:v>-8.8199999999999997E-4</c:v>
                </c:pt>
                <c:pt idx="3869">
                  <c:v>-8.8199999999999997E-4</c:v>
                </c:pt>
                <c:pt idx="3870">
                  <c:v>-8.7600000000000004E-4</c:v>
                </c:pt>
                <c:pt idx="3871">
                  <c:v>-8.7600000000000004E-4</c:v>
                </c:pt>
                <c:pt idx="3872">
                  <c:v>-8.6899999999999998E-4</c:v>
                </c:pt>
                <c:pt idx="3873">
                  <c:v>-8.6899999999999998E-4</c:v>
                </c:pt>
                <c:pt idx="3874">
                  <c:v>-8.6899999999999998E-4</c:v>
                </c:pt>
                <c:pt idx="3875">
                  <c:v>-8.6899999999999998E-4</c:v>
                </c:pt>
                <c:pt idx="3876">
                  <c:v>-8.6200000000000003E-4</c:v>
                </c:pt>
                <c:pt idx="3877">
                  <c:v>-8.6200000000000003E-4</c:v>
                </c:pt>
                <c:pt idx="3878">
                  <c:v>-8.6200000000000003E-4</c:v>
                </c:pt>
                <c:pt idx="3879">
                  <c:v>-8.6200000000000003E-4</c:v>
                </c:pt>
                <c:pt idx="3880">
                  <c:v>-8.6200000000000003E-4</c:v>
                </c:pt>
                <c:pt idx="3881">
                  <c:v>-8.6200000000000003E-4</c:v>
                </c:pt>
                <c:pt idx="3882">
                  <c:v>-8.6200000000000003E-4</c:v>
                </c:pt>
                <c:pt idx="3883">
                  <c:v>-8.6899999999999998E-4</c:v>
                </c:pt>
                <c:pt idx="3884">
                  <c:v>-8.6899999999999998E-4</c:v>
                </c:pt>
                <c:pt idx="3885">
                  <c:v>-8.6899999999999998E-4</c:v>
                </c:pt>
                <c:pt idx="3886">
                  <c:v>-8.6899999999999998E-4</c:v>
                </c:pt>
                <c:pt idx="3887">
                  <c:v>-8.7600000000000004E-4</c:v>
                </c:pt>
                <c:pt idx="3888">
                  <c:v>-8.7600000000000004E-4</c:v>
                </c:pt>
                <c:pt idx="3889">
                  <c:v>-8.7600000000000004E-4</c:v>
                </c:pt>
                <c:pt idx="3890">
                  <c:v>-8.8199999999999997E-4</c:v>
                </c:pt>
                <c:pt idx="3891">
                  <c:v>-8.8199999999999997E-4</c:v>
                </c:pt>
                <c:pt idx="3892">
                  <c:v>-8.8199999999999997E-4</c:v>
                </c:pt>
                <c:pt idx="3893">
                  <c:v>-8.8900000000000003E-4</c:v>
                </c:pt>
                <c:pt idx="3894">
                  <c:v>-8.8900000000000003E-4</c:v>
                </c:pt>
                <c:pt idx="3895">
                  <c:v>-8.8900000000000003E-4</c:v>
                </c:pt>
                <c:pt idx="3896">
                  <c:v>-8.8900000000000003E-4</c:v>
                </c:pt>
                <c:pt idx="3897">
                  <c:v>-8.8900000000000003E-4</c:v>
                </c:pt>
                <c:pt idx="3898">
                  <c:v>-8.9499999999999996E-4</c:v>
                </c:pt>
                <c:pt idx="3899">
                  <c:v>-8.9499999999999996E-4</c:v>
                </c:pt>
                <c:pt idx="3900">
                  <c:v>-8.9499999999999996E-4</c:v>
                </c:pt>
                <c:pt idx="3901">
                  <c:v>-8.9499999999999996E-4</c:v>
                </c:pt>
                <c:pt idx="3902">
                  <c:v>-8.9499999999999996E-4</c:v>
                </c:pt>
                <c:pt idx="3903">
                  <c:v>-8.8900000000000003E-4</c:v>
                </c:pt>
                <c:pt idx="3904">
                  <c:v>-8.8900000000000003E-4</c:v>
                </c:pt>
                <c:pt idx="3905">
                  <c:v>-8.8900000000000003E-4</c:v>
                </c:pt>
                <c:pt idx="3906">
                  <c:v>-8.8900000000000003E-4</c:v>
                </c:pt>
                <c:pt idx="3907">
                  <c:v>-8.8900000000000003E-4</c:v>
                </c:pt>
                <c:pt idx="3908">
                  <c:v>-8.8900000000000003E-4</c:v>
                </c:pt>
                <c:pt idx="3909">
                  <c:v>-8.8900000000000003E-4</c:v>
                </c:pt>
                <c:pt idx="3910">
                  <c:v>-8.8199999999999997E-4</c:v>
                </c:pt>
                <c:pt idx="3911">
                  <c:v>-8.8199999999999997E-4</c:v>
                </c:pt>
                <c:pt idx="3912">
                  <c:v>-8.8199999999999997E-4</c:v>
                </c:pt>
                <c:pt idx="3913">
                  <c:v>-8.8199999999999997E-4</c:v>
                </c:pt>
                <c:pt idx="3914">
                  <c:v>-8.8199999999999997E-4</c:v>
                </c:pt>
                <c:pt idx="3915">
                  <c:v>-8.8199999999999997E-4</c:v>
                </c:pt>
                <c:pt idx="3916">
                  <c:v>-8.8199999999999997E-4</c:v>
                </c:pt>
                <c:pt idx="3917">
                  <c:v>-8.8199999999999997E-4</c:v>
                </c:pt>
                <c:pt idx="3918">
                  <c:v>-8.8199999999999997E-4</c:v>
                </c:pt>
                <c:pt idx="3919">
                  <c:v>-8.8199999999999997E-4</c:v>
                </c:pt>
                <c:pt idx="3920">
                  <c:v>-8.8199999999999997E-4</c:v>
                </c:pt>
                <c:pt idx="3921">
                  <c:v>-8.8199999999999997E-4</c:v>
                </c:pt>
                <c:pt idx="3922">
                  <c:v>-8.8199999999999997E-4</c:v>
                </c:pt>
                <c:pt idx="3923">
                  <c:v>-8.8199999999999997E-4</c:v>
                </c:pt>
                <c:pt idx="3924">
                  <c:v>-8.8199999999999997E-4</c:v>
                </c:pt>
                <c:pt idx="3925">
                  <c:v>-8.8199999999999997E-4</c:v>
                </c:pt>
                <c:pt idx="3926">
                  <c:v>-8.8199999999999997E-4</c:v>
                </c:pt>
                <c:pt idx="3927">
                  <c:v>-8.8199999999999997E-4</c:v>
                </c:pt>
                <c:pt idx="3928">
                  <c:v>-8.8199999999999997E-4</c:v>
                </c:pt>
                <c:pt idx="3929">
                  <c:v>-8.7600000000000004E-4</c:v>
                </c:pt>
                <c:pt idx="3930">
                  <c:v>-8.7600000000000004E-4</c:v>
                </c:pt>
                <c:pt idx="3931">
                  <c:v>-8.6899999999999998E-4</c:v>
                </c:pt>
                <c:pt idx="3932">
                  <c:v>-8.6899999999999998E-4</c:v>
                </c:pt>
                <c:pt idx="3933">
                  <c:v>-8.6200000000000003E-4</c:v>
                </c:pt>
                <c:pt idx="3934">
                  <c:v>-8.5599999999999999E-4</c:v>
                </c:pt>
                <c:pt idx="3935">
                  <c:v>-8.5599999999999999E-4</c:v>
                </c:pt>
                <c:pt idx="3936">
                  <c:v>-8.4900000000000004E-4</c:v>
                </c:pt>
                <c:pt idx="3937">
                  <c:v>-8.43E-4</c:v>
                </c:pt>
                <c:pt idx="3938">
                  <c:v>-8.43E-4</c:v>
                </c:pt>
                <c:pt idx="3939">
                  <c:v>-8.3600000000000005E-4</c:v>
                </c:pt>
                <c:pt idx="3940">
                  <c:v>-8.3600000000000005E-4</c:v>
                </c:pt>
                <c:pt idx="3941">
                  <c:v>-8.2899999999999998E-4</c:v>
                </c:pt>
                <c:pt idx="3942">
                  <c:v>-8.2299999999999995E-4</c:v>
                </c:pt>
                <c:pt idx="3943">
                  <c:v>-8.2299999999999995E-4</c:v>
                </c:pt>
                <c:pt idx="3944">
                  <c:v>-8.2299999999999995E-4</c:v>
                </c:pt>
                <c:pt idx="3945">
                  <c:v>-8.2299999999999995E-4</c:v>
                </c:pt>
                <c:pt idx="3946">
                  <c:v>-8.2299999999999995E-4</c:v>
                </c:pt>
                <c:pt idx="3947">
                  <c:v>-8.2299999999999995E-4</c:v>
                </c:pt>
                <c:pt idx="3948">
                  <c:v>-8.2899999999999998E-4</c:v>
                </c:pt>
                <c:pt idx="3949">
                  <c:v>-8.2899999999999998E-4</c:v>
                </c:pt>
                <c:pt idx="3950">
                  <c:v>-8.3600000000000005E-4</c:v>
                </c:pt>
                <c:pt idx="3951">
                  <c:v>-8.3600000000000005E-4</c:v>
                </c:pt>
                <c:pt idx="3952">
                  <c:v>-8.43E-4</c:v>
                </c:pt>
                <c:pt idx="3953">
                  <c:v>-8.4900000000000004E-4</c:v>
                </c:pt>
                <c:pt idx="3954">
                  <c:v>-8.5599999999999999E-4</c:v>
                </c:pt>
                <c:pt idx="3955">
                  <c:v>-8.6899999999999998E-4</c:v>
                </c:pt>
                <c:pt idx="3956">
                  <c:v>-8.7600000000000004E-4</c:v>
                </c:pt>
                <c:pt idx="3957">
                  <c:v>-8.8199999999999997E-4</c:v>
                </c:pt>
                <c:pt idx="3958">
                  <c:v>-8.8900000000000003E-4</c:v>
                </c:pt>
                <c:pt idx="3959">
                  <c:v>-8.9499999999999996E-4</c:v>
                </c:pt>
                <c:pt idx="3960">
                  <c:v>-9.0899999999999998E-4</c:v>
                </c:pt>
                <c:pt idx="3961">
                  <c:v>-9.1500000000000001E-4</c:v>
                </c:pt>
                <c:pt idx="3962">
                  <c:v>-9.2199999999999997E-4</c:v>
                </c:pt>
                <c:pt idx="3963">
                  <c:v>-9.2800000000000001E-4</c:v>
                </c:pt>
                <c:pt idx="3964">
                  <c:v>-9.2800000000000001E-4</c:v>
                </c:pt>
                <c:pt idx="3965">
                  <c:v>-9.3499999999999996E-4</c:v>
                </c:pt>
                <c:pt idx="3966">
                  <c:v>-9.3499999999999996E-4</c:v>
                </c:pt>
                <c:pt idx="3967">
                  <c:v>-9.41E-4</c:v>
                </c:pt>
                <c:pt idx="3968">
                  <c:v>-9.41E-4</c:v>
                </c:pt>
                <c:pt idx="3969">
                  <c:v>-9.41E-4</c:v>
                </c:pt>
                <c:pt idx="3970">
                  <c:v>-9.3499999999999996E-4</c:v>
                </c:pt>
                <c:pt idx="3971">
                  <c:v>-9.3499999999999996E-4</c:v>
                </c:pt>
                <c:pt idx="3972">
                  <c:v>-9.2800000000000001E-4</c:v>
                </c:pt>
                <c:pt idx="3973">
                  <c:v>-9.2199999999999997E-4</c:v>
                </c:pt>
                <c:pt idx="3974">
                  <c:v>-9.1500000000000001E-4</c:v>
                </c:pt>
                <c:pt idx="3975">
                  <c:v>-9.0899999999999998E-4</c:v>
                </c:pt>
                <c:pt idx="3976">
                  <c:v>-9.0200000000000002E-4</c:v>
                </c:pt>
                <c:pt idx="3977">
                  <c:v>-8.8900000000000003E-4</c:v>
                </c:pt>
                <c:pt idx="3978">
                  <c:v>-8.8199999999999997E-4</c:v>
                </c:pt>
                <c:pt idx="3979">
                  <c:v>-8.7600000000000004E-4</c:v>
                </c:pt>
                <c:pt idx="3980">
                  <c:v>-8.6899999999999998E-4</c:v>
                </c:pt>
                <c:pt idx="3981">
                  <c:v>-8.5599999999999999E-4</c:v>
                </c:pt>
                <c:pt idx="3982">
                  <c:v>-8.4900000000000004E-4</c:v>
                </c:pt>
                <c:pt idx="3983">
                  <c:v>-8.43E-4</c:v>
                </c:pt>
                <c:pt idx="3984">
                  <c:v>-8.3600000000000005E-4</c:v>
                </c:pt>
                <c:pt idx="3985">
                  <c:v>-8.2899999999999998E-4</c:v>
                </c:pt>
                <c:pt idx="3986">
                  <c:v>-8.2899999999999998E-4</c:v>
                </c:pt>
                <c:pt idx="3987">
                  <c:v>-8.2299999999999995E-4</c:v>
                </c:pt>
                <c:pt idx="3988">
                  <c:v>-8.2299999999999995E-4</c:v>
                </c:pt>
                <c:pt idx="3989">
                  <c:v>-8.2299999999999995E-4</c:v>
                </c:pt>
                <c:pt idx="3990">
                  <c:v>-8.2299999999999995E-4</c:v>
                </c:pt>
                <c:pt idx="3991">
                  <c:v>-8.2299999999999995E-4</c:v>
                </c:pt>
                <c:pt idx="3992">
                  <c:v>-8.2299999999999995E-4</c:v>
                </c:pt>
                <c:pt idx="3993">
                  <c:v>-8.2899999999999998E-4</c:v>
                </c:pt>
                <c:pt idx="3994">
                  <c:v>-8.3600000000000005E-4</c:v>
                </c:pt>
                <c:pt idx="3995">
                  <c:v>-8.43E-4</c:v>
                </c:pt>
                <c:pt idx="3996">
                  <c:v>-8.4900000000000004E-4</c:v>
                </c:pt>
                <c:pt idx="3997">
                  <c:v>-8.5599999999999999E-4</c:v>
                </c:pt>
                <c:pt idx="3998">
                  <c:v>-8.6200000000000003E-4</c:v>
                </c:pt>
                <c:pt idx="3999">
                  <c:v>-8.6899999999999998E-4</c:v>
                </c:pt>
                <c:pt idx="4000">
                  <c:v>-8.7600000000000004E-4</c:v>
                </c:pt>
                <c:pt idx="4001">
                  <c:v>-8.8900000000000003E-4</c:v>
                </c:pt>
                <c:pt idx="4002">
                  <c:v>-8.9499999999999996E-4</c:v>
                </c:pt>
                <c:pt idx="4003">
                  <c:v>-9.0200000000000002E-4</c:v>
                </c:pt>
                <c:pt idx="4004">
                  <c:v>-9.0899999999999998E-4</c:v>
                </c:pt>
                <c:pt idx="4005">
                  <c:v>-9.1500000000000001E-4</c:v>
                </c:pt>
                <c:pt idx="4006">
                  <c:v>-9.2199999999999997E-4</c:v>
                </c:pt>
                <c:pt idx="4007">
                  <c:v>-9.2800000000000001E-4</c:v>
                </c:pt>
                <c:pt idx="4008">
                  <c:v>-9.3499999999999996E-4</c:v>
                </c:pt>
                <c:pt idx="4009">
                  <c:v>-9.3499999999999996E-4</c:v>
                </c:pt>
                <c:pt idx="4010">
                  <c:v>-9.3499999999999996E-4</c:v>
                </c:pt>
                <c:pt idx="4011">
                  <c:v>-9.41E-4</c:v>
                </c:pt>
                <c:pt idx="4012">
                  <c:v>-9.41E-4</c:v>
                </c:pt>
                <c:pt idx="4013">
                  <c:v>-9.41E-4</c:v>
                </c:pt>
                <c:pt idx="4014">
                  <c:v>-9.41E-4</c:v>
                </c:pt>
                <c:pt idx="4015">
                  <c:v>-9.3499999999999996E-4</c:v>
                </c:pt>
                <c:pt idx="4016">
                  <c:v>-9.3499999999999996E-4</c:v>
                </c:pt>
                <c:pt idx="4017">
                  <c:v>-9.3499999999999996E-4</c:v>
                </c:pt>
                <c:pt idx="4018">
                  <c:v>-9.2800000000000001E-4</c:v>
                </c:pt>
                <c:pt idx="4019">
                  <c:v>-9.2800000000000001E-4</c:v>
                </c:pt>
                <c:pt idx="4020">
                  <c:v>-9.2199999999999997E-4</c:v>
                </c:pt>
                <c:pt idx="4021">
                  <c:v>-9.1500000000000001E-4</c:v>
                </c:pt>
                <c:pt idx="4022">
                  <c:v>-9.1500000000000001E-4</c:v>
                </c:pt>
                <c:pt idx="4023">
                  <c:v>-9.0899999999999998E-4</c:v>
                </c:pt>
                <c:pt idx="4024">
                  <c:v>-9.0899999999999998E-4</c:v>
                </c:pt>
                <c:pt idx="4025">
                  <c:v>-9.0200000000000002E-4</c:v>
                </c:pt>
                <c:pt idx="4026">
                  <c:v>-9.0200000000000002E-4</c:v>
                </c:pt>
                <c:pt idx="4027">
                  <c:v>-8.9499999999999996E-4</c:v>
                </c:pt>
                <c:pt idx="4028">
                  <c:v>-8.9499999999999996E-4</c:v>
                </c:pt>
                <c:pt idx="4029">
                  <c:v>-8.9499999999999996E-4</c:v>
                </c:pt>
                <c:pt idx="4030">
                  <c:v>-8.8900000000000003E-4</c:v>
                </c:pt>
                <c:pt idx="4031">
                  <c:v>-8.8900000000000003E-4</c:v>
                </c:pt>
                <c:pt idx="4032">
                  <c:v>-8.8900000000000003E-4</c:v>
                </c:pt>
                <c:pt idx="4033">
                  <c:v>-8.8900000000000003E-4</c:v>
                </c:pt>
                <c:pt idx="4034">
                  <c:v>-8.9499999999999996E-4</c:v>
                </c:pt>
                <c:pt idx="4035">
                  <c:v>-8.9499999999999996E-4</c:v>
                </c:pt>
                <c:pt idx="4036">
                  <c:v>-8.9499999999999996E-4</c:v>
                </c:pt>
                <c:pt idx="4037">
                  <c:v>-9.0200000000000002E-4</c:v>
                </c:pt>
                <c:pt idx="4038">
                  <c:v>-9.0200000000000002E-4</c:v>
                </c:pt>
                <c:pt idx="4039">
                  <c:v>-9.0899999999999998E-4</c:v>
                </c:pt>
                <c:pt idx="4040">
                  <c:v>-9.0899999999999998E-4</c:v>
                </c:pt>
                <c:pt idx="4041">
                  <c:v>-9.1500000000000001E-4</c:v>
                </c:pt>
                <c:pt idx="4042">
                  <c:v>-9.2199999999999997E-4</c:v>
                </c:pt>
                <c:pt idx="4043">
                  <c:v>-9.2199999999999997E-4</c:v>
                </c:pt>
                <c:pt idx="4044">
                  <c:v>-9.2800000000000001E-4</c:v>
                </c:pt>
                <c:pt idx="4045">
                  <c:v>-9.2800000000000001E-4</c:v>
                </c:pt>
                <c:pt idx="4046">
                  <c:v>-9.3499999999999996E-4</c:v>
                </c:pt>
                <c:pt idx="4047">
                  <c:v>-9.41E-4</c:v>
                </c:pt>
                <c:pt idx="4048">
                  <c:v>-9.41E-4</c:v>
                </c:pt>
                <c:pt idx="4049">
                  <c:v>-9.4799999999999995E-4</c:v>
                </c:pt>
                <c:pt idx="4050">
                  <c:v>-9.4799999999999995E-4</c:v>
                </c:pt>
                <c:pt idx="4051">
                  <c:v>-9.5500000000000001E-4</c:v>
                </c:pt>
                <c:pt idx="4052">
                  <c:v>-9.5500000000000001E-4</c:v>
                </c:pt>
                <c:pt idx="4053">
                  <c:v>-9.5500000000000001E-4</c:v>
                </c:pt>
                <c:pt idx="4054">
                  <c:v>-9.5500000000000001E-4</c:v>
                </c:pt>
                <c:pt idx="4055">
                  <c:v>-9.5500000000000001E-4</c:v>
                </c:pt>
                <c:pt idx="4056">
                  <c:v>-9.5500000000000001E-4</c:v>
                </c:pt>
                <c:pt idx="4057">
                  <c:v>-9.5500000000000001E-4</c:v>
                </c:pt>
                <c:pt idx="4058">
                  <c:v>-9.5500000000000001E-4</c:v>
                </c:pt>
                <c:pt idx="4059">
                  <c:v>-9.5500000000000001E-4</c:v>
                </c:pt>
                <c:pt idx="4060">
                  <c:v>-9.4799999999999995E-4</c:v>
                </c:pt>
                <c:pt idx="4061">
                  <c:v>-9.4799999999999995E-4</c:v>
                </c:pt>
                <c:pt idx="4062">
                  <c:v>-9.41E-4</c:v>
                </c:pt>
                <c:pt idx="4063">
                  <c:v>-9.41E-4</c:v>
                </c:pt>
                <c:pt idx="4064">
                  <c:v>-9.3499999999999996E-4</c:v>
                </c:pt>
                <c:pt idx="4065">
                  <c:v>-9.2800000000000001E-4</c:v>
                </c:pt>
                <c:pt idx="4066">
                  <c:v>-9.2800000000000001E-4</c:v>
                </c:pt>
                <c:pt idx="4067">
                  <c:v>-9.2199999999999997E-4</c:v>
                </c:pt>
                <c:pt idx="4068">
                  <c:v>-9.1500000000000001E-4</c:v>
                </c:pt>
                <c:pt idx="4069">
                  <c:v>-9.0899999999999998E-4</c:v>
                </c:pt>
                <c:pt idx="4070">
                  <c:v>-9.0899999999999998E-4</c:v>
                </c:pt>
                <c:pt idx="4071">
                  <c:v>-9.0200000000000002E-4</c:v>
                </c:pt>
                <c:pt idx="4072">
                  <c:v>-8.9499999999999996E-4</c:v>
                </c:pt>
                <c:pt idx="4073">
                  <c:v>-8.9499999999999996E-4</c:v>
                </c:pt>
                <c:pt idx="4074">
                  <c:v>-8.8900000000000003E-4</c:v>
                </c:pt>
                <c:pt idx="4075">
                  <c:v>-8.8900000000000003E-4</c:v>
                </c:pt>
                <c:pt idx="4076">
                  <c:v>-8.8199999999999997E-4</c:v>
                </c:pt>
                <c:pt idx="4077">
                  <c:v>-8.8199999999999997E-4</c:v>
                </c:pt>
                <c:pt idx="4078">
                  <c:v>-8.8199999999999997E-4</c:v>
                </c:pt>
                <c:pt idx="4079">
                  <c:v>-8.8199999999999997E-4</c:v>
                </c:pt>
                <c:pt idx="4080">
                  <c:v>-8.8199999999999997E-4</c:v>
                </c:pt>
                <c:pt idx="4081">
                  <c:v>-8.8199999999999997E-4</c:v>
                </c:pt>
                <c:pt idx="4082">
                  <c:v>-8.8199999999999997E-4</c:v>
                </c:pt>
                <c:pt idx="4083">
                  <c:v>-8.8199999999999997E-4</c:v>
                </c:pt>
                <c:pt idx="4084">
                  <c:v>-8.8199999999999997E-4</c:v>
                </c:pt>
                <c:pt idx="4085">
                  <c:v>-8.8900000000000003E-4</c:v>
                </c:pt>
                <c:pt idx="4086">
                  <c:v>-8.8900000000000003E-4</c:v>
                </c:pt>
                <c:pt idx="4087">
                  <c:v>-8.9499999999999996E-4</c:v>
                </c:pt>
                <c:pt idx="4088">
                  <c:v>-8.9499999999999996E-4</c:v>
                </c:pt>
                <c:pt idx="4089">
                  <c:v>-9.0200000000000002E-4</c:v>
                </c:pt>
                <c:pt idx="4090">
                  <c:v>-9.0200000000000002E-4</c:v>
                </c:pt>
                <c:pt idx="4091">
                  <c:v>-9.0899999999999998E-4</c:v>
                </c:pt>
                <c:pt idx="4092">
                  <c:v>-9.1500000000000001E-4</c:v>
                </c:pt>
                <c:pt idx="4093">
                  <c:v>-9.1500000000000001E-4</c:v>
                </c:pt>
                <c:pt idx="4094">
                  <c:v>-9.2199999999999997E-4</c:v>
                </c:pt>
                <c:pt idx="4095">
                  <c:v>-9.2199999999999997E-4</c:v>
                </c:pt>
                <c:pt idx="4096">
                  <c:v>-9.2800000000000001E-4</c:v>
                </c:pt>
                <c:pt idx="4097">
                  <c:v>-9.2800000000000001E-4</c:v>
                </c:pt>
                <c:pt idx="4098">
                  <c:v>-9.2800000000000001E-4</c:v>
                </c:pt>
                <c:pt idx="4099">
                  <c:v>-9.2800000000000001E-4</c:v>
                </c:pt>
                <c:pt idx="4100">
                  <c:v>-9.2800000000000001E-4</c:v>
                </c:pt>
                <c:pt idx="4101">
                  <c:v>-9.2800000000000001E-4</c:v>
                </c:pt>
                <c:pt idx="4102">
                  <c:v>-9.2800000000000001E-4</c:v>
                </c:pt>
                <c:pt idx="4103">
                  <c:v>-9.2800000000000001E-4</c:v>
                </c:pt>
                <c:pt idx="4104">
                  <c:v>-9.2800000000000001E-4</c:v>
                </c:pt>
                <c:pt idx="4105">
                  <c:v>-9.2199999999999997E-4</c:v>
                </c:pt>
                <c:pt idx="4106">
                  <c:v>-9.2199999999999997E-4</c:v>
                </c:pt>
                <c:pt idx="4107">
                  <c:v>-9.1500000000000001E-4</c:v>
                </c:pt>
                <c:pt idx="4108">
                  <c:v>-9.1500000000000001E-4</c:v>
                </c:pt>
                <c:pt idx="4109">
                  <c:v>-9.0899999999999998E-4</c:v>
                </c:pt>
                <c:pt idx="4110">
                  <c:v>-9.0200000000000002E-4</c:v>
                </c:pt>
                <c:pt idx="4111">
                  <c:v>-9.0200000000000002E-4</c:v>
                </c:pt>
                <c:pt idx="4112">
                  <c:v>-8.9499999999999996E-4</c:v>
                </c:pt>
                <c:pt idx="4113">
                  <c:v>-8.8900000000000003E-4</c:v>
                </c:pt>
                <c:pt idx="4114">
                  <c:v>-8.8900000000000003E-4</c:v>
                </c:pt>
                <c:pt idx="4115">
                  <c:v>-8.8199999999999997E-4</c:v>
                </c:pt>
                <c:pt idx="4116">
                  <c:v>-8.8199999999999997E-4</c:v>
                </c:pt>
                <c:pt idx="4117">
                  <c:v>-8.7600000000000004E-4</c:v>
                </c:pt>
                <c:pt idx="4118">
                  <c:v>-8.7600000000000004E-4</c:v>
                </c:pt>
                <c:pt idx="4119">
                  <c:v>-8.7600000000000004E-4</c:v>
                </c:pt>
                <c:pt idx="4120">
                  <c:v>-8.7600000000000004E-4</c:v>
                </c:pt>
                <c:pt idx="4121">
                  <c:v>-8.7600000000000004E-4</c:v>
                </c:pt>
                <c:pt idx="4122">
                  <c:v>-8.7600000000000004E-4</c:v>
                </c:pt>
                <c:pt idx="4123">
                  <c:v>-8.8199999999999997E-4</c:v>
                </c:pt>
                <c:pt idx="4124">
                  <c:v>-8.8199999999999997E-4</c:v>
                </c:pt>
                <c:pt idx="4125">
                  <c:v>-8.8900000000000003E-4</c:v>
                </c:pt>
                <c:pt idx="4126">
                  <c:v>-8.9499999999999996E-4</c:v>
                </c:pt>
                <c:pt idx="4127">
                  <c:v>-8.9499999999999996E-4</c:v>
                </c:pt>
                <c:pt idx="4128">
                  <c:v>-9.0200000000000002E-4</c:v>
                </c:pt>
                <c:pt idx="4129">
                  <c:v>-9.0899999999999998E-4</c:v>
                </c:pt>
                <c:pt idx="4130">
                  <c:v>-9.1500000000000001E-4</c:v>
                </c:pt>
                <c:pt idx="4131">
                  <c:v>-9.2199999999999997E-4</c:v>
                </c:pt>
                <c:pt idx="4132">
                  <c:v>-9.2800000000000001E-4</c:v>
                </c:pt>
                <c:pt idx="4133">
                  <c:v>-9.3499999999999996E-4</c:v>
                </c:pt>
                <c:pt idx="4134">
                  <c:v>-9.41E-4</c:v>
                </c:pt>
                <c:pt idx="4135">
                  <c:v>-9.41E-4</c:v>
                </c:pt>
                <c:pt idx="4136">
                  <c:v>-9.4799999999999995E-4</c:v>
                </c:pt>
                <c:pt idx="4137">
                  <c:v>-9.5500000000000001E-4</c:v>
                </c:pt>
                <c:pt idx="4138">
                  <c:v>-9.5500000000000001E-4</c:v>
                </c:pt>
                <c:pt idx="4139">
                  <c:v>-9.5500000000000001E-4</c:v>
                </c:pt>
                <c:pt idx="4140">
                  <c:v>-9.5500000000000001E-4</c:v>
                </c:pt>
                <c:pt idx="4141">
                  <c:v>-9.5500000000000001E-4</c:v>
                </c:pt>
                <c:pt idx="4142">
                  <c:v>-9.5500000000000001E-4</c:v>
                </c:pt>
                <c:pt idx="4143">
                  <c:v>-9.5500000000000001E-4</c:v>
                </c:pt>
                <c:pt idx="4144">
                  <c:v>-9.4799999999999995E-4</c:v>
                </c:pt>
                <c:pt idx="4145">
                  <c:v>-9.41E-4</c:v>
                </c:pt>
                <c:pt idx="4146">
                  <c:v>-9.3499999999999996E-4</c:v>
                </c:pt>
                <c:pt idx="4147">
                  <c:v>-9.2800000000000001E-4</c:v>
                </c:pt>
                <c:pt idx="4148">
                  <c:v>-9.2199999999999997E-4</c:v>
                </c:pt>
                <c:pt idx="4149">
                  <c:v>-9.0899999999999998E-4</c:v>
                </c:pt>
                <c:pt idx="4150">
                  <c:v>-9.0200000000000002E-4</c:v>
                </c:pt>
                <c:pt idx="4151">
                  <c:v>-8.8900000000000003E-4</c:v>
                </c:pt>
                <c:pt idx="4152">
                  <c:v>-8.8199999999999997E-4</c:v>
                </c:pt>
                <c:pt idx="4153">
                  <c:v>-8.6899999999999998E-4</c:v>
                </c:pt>
                <c:pt idx="4154">
                  <c:v>-8.5599999999999999E-4</c:v>
                </c:pt>
                <c:pt idx="4155">
                  <c:v>-8.4900000000000004E-4</c:v>
                </c:pt>
                <c:pt idx="4156">
                  <c:v>-8.3600000000000005E-4</c:v>
                </c:pt>
                <c:pt idx="4157">
                  <c:v>-8.2899999999999998E-4</c:v>
                </c:pt>
                <c:pt idx="4158">
                  <c:v>-8.2299999999999995E-4</c:v>
                </c:pt>
                <c:pt idx="4159">
                  <c:v>-8.1599999999999999E-4</c:v>
                </c:pt>
                <c:pt idx="4160">
                  <c:v>-8.0999999999999996E-4</c:v>
                </c:pt>
                <c:pt idx="4161">
                  <c:v>-8.03E-4</c:v>
                </c:pt>
                <c:pt idx="4162">
                  <c:v>-8.03E-4</c:v>
                </c:pt>
                <c:pt idx="4163">
                  <c:v>-7.9699999999999997E-4</c:v>
                </c:pt>
                <c:pt idx="4164">
                  <c:v>-7.9699999999999997E-4</c:v>
                </c:pt>
                <c:pt idx="4165">
                  <c:v>-8.03E-4</c:v>
                </c:pt>
                <c:pt idx="4166">
                  <c:v>-8.03E-4</c:v>
                </c:pt>
                <c:pt idx="4167">
                  <c:v>-8.0999999999999996E-4</c:v>
                </c:pt>
                <c:pt idx="4168">
                  <c:v>-8.1599999999999999E-4</c:v>
                </c:pt>
                <c:pt idx="4169">
                  <c:v>-8.2299999999999995E-4</c:v>
                </c:pt>
                <c:pt idx="4170">
                  <c:v>-8.2899999999999998E-4</c:v>
                </c:pt>
                <c:pt idx="4171">
                  <c:v>-8.43E-4</c:v>
                </c:pt>
                <c:pt idx="4172">
                  <c:v>-8.5599999999999999E-4</c:v>
                </c:pt>
                <c:pt idx="4173">
                  <c:v>-8.6200000000000003E-4</c:v>
                </c:pt>
                <c:pt idx="4174">
                  <c:v>-8.7600000000000004E-4</c:v>
                </c:pt>
                <c:pt idx="4175">
                  <c:v>-8.8900000000000003E-4</c:v>
                </c:pt>
                <c:pt idx="4176">
                  <c:v>-9.0200000000000002E-4</c:v>
                </c:pt>
                <c:pt idx="4177">
                  <c:v>-9.1500000000000001E-4</c:v>
                </c:pt>
                <c:pt idx="4178">
                  <c:v>-9.2800000000000001E-4</c:v>
                </c:pt>
                <c:pt idx="4179">
                  <c:v>-9.3499999999999996E-4</c:v>
                </c:pt>
                <c:pt idx="4180">
                  <c:v>-9.4799999999999995E-4</c:v>
                </c:pt>
                <c:pt idx="4181">
                  <c:v>-9.5500000000000001E-4</c:v>
                </c:pt>
                <c:pt idx="4182">
                  <c:v>-9.6100000000000005E-4</c:v>
                </c:pt>
                <c:pt idx="4183">
                  <c:v>-9.68E-4</c:v>
                </c:pt>
                <c:pt idx="4184">
                  <c:v>-9.7400000000000004E-4</c:v>
                </c:pt>
                <c:pt idx="4185">
                  <c:v>-9.7400000000000004E-4</c:v>
                </c:pt>
                <c:pt idx="4186">
                  <c:v>-9.810000000000001E-4</c:v>
                </c:pt>
                <c:pt idx="4187">
                  <c:v>-9.810000000000001E-4</c:v>
                </c:pt>
                <c:pt idx="4188">
                  <c:v>-9.7400000000000004E-4</c:v>
                </c:pt>
                <c:pt idx="4189">
                  <c:v>-9.7400000000000004E-4</c:v>
                </c:pt>
                <c:pt idx="4190">
                  <c:v>-9.68E-4</c:v>
                </c:pt>
                <c:pt idx="4191">
                  <c:v>-9.6100000000000005E-4</c:v>
                </c:pt>
                <c:pt idx="4192">
                  <c:v>-9.5500000000000001E-4</c:v>
                </c:pt>
                <c:pt idx="4193">
                  <c:v>-9.4799999999999995E-4</c:v>
                </c:pt>
                <c:pt idx="4194">
                  <c:v>-9.41E-4</c:v>
                </c:pt>
                <c:pt idx="4195">
                  <c:v>-9.2800000000000001E-4</c:v>
                </c:pt>
                <c:pt idx="4196">
                  <c:v>-9.2199999999999997E-4</c:v>
                </c:pt>
                <c:pt idx="4197">
                  <c:v>-9.1500000000000001E-4</c:v>
                </c:pt>
                <c:pt idx="4198">
                  <c:v>-9.0200000000000002E-4</c:v>
                </c:pt>
                <c:pt idx="4199">
                  <c:v>-8.9499999999999996E-4</c:v>
                </c:pt>
                <c:pt idx="4200">
                  <c:v>-8.8900000000000003E-4</c:v>
                </c:pt>
                <c:pt idx="4201">
                  <c:v>-8.7600000000000004E-4</c:v>
                </c:pt>
                <c:pt idx="4202">
                  <c:v>-8.6899999999999998E-4</c:v>
                </c:pt>
                <c:pt idx="4203">
                  <c:v>-8.6200000000000003E-4</c:v>
                </c:pt>
                <c:pt idx="4204">
                  <c:v>-8.6200000000000003E-4</c:v>
                </c:pt>
                <c:pt idx="4205">
                  <c:v>-8.5599999999999999E-4</c:v>
                </c:pt>
                <c:pt idx="4206">
                  <c:v>-8.5599999999999999E-4</c:v>
                </c:pt>
                <c:pt idx="4207">
                  <c:v>-8.4900000000000004E-4</c:v>
                </c:pt>
                <c:pt idx="4208">
                  <c:v>-8.4900000000000004E-4</c:v>
                </c:pt>
                <c:pt idx="4209">
                  <c:v>-8.4900000000000004E-4</c:v>
                </c:pt>
                <c:pt idx="4210">
                  <c:v>-8.5599999999999999E-4</c:v>
                </c:pt>
                <c:pt idx="4211">
                  <c:v>-8.5599999999999999E-4</c:v>
                </c:pt>
                <c:pt idx="4212">
                  <c:v>-8.6200000000000003E-4</c:v>
                </c:pt>
                <c:pt idx="4213">
                  <c:v>-8.6899999999999998E-4</c:v>
                </c:pt>
                <c:pt idx="4214">
                  <c:v>-8.7600000000000004E-4</c:v>
                </c:pt>
                <c:pt idx="4215">
                  <c:v>-8.8199999999999997E-4</c:v>
                </c:pt>
                <c:pt idx="4216">
                  <c:v>-8.8900000000000003E-4</c:v>
                </c:pt>
                <c:pt idx="4217">
                  <c:v>-8.9499999999999996E-4</c:v>
                </c:pt>
                <c:pt idx="4218">
                  <c:v>-9.0200000000000002E-4</c:v>
                </c:pt>
                <c:pt idx="4219">
                  <c:v>-9.0899999999999998E-4</c:v>
                </c:pt>
                <c:pt idx="4220">
                  <c:v>-9.1500000000000001E-4</c:v>
                </c:pt>
                <c:pt idx="4221">
                  <c:v>-9.2199999999999997E-4</c:v>
                </c:pt>
                <c:pt idx="4222">
                  <c:v>-9.2800000000000001E-4</c:v>
                </c:pt>
                <c:pt idx="4223">
                  <c:v>-9.3499999999999996E-4</c:v>
                </c:pt>
                <c:pt idx="4224">
                  <c:v>-9.3499999999999996E-4</c:v>
                </c:pt>
                <c:pt idx="4225">
                  <c:v>-9.41E-4</c:v>
                </c:pt>
                <c:pt idx="4226">
                  <c:v>-9.41E-4</c:v>
                </c:pt>
                <c:pt idx="4227">
                  <c:v>-9.4799999999999995E-4</c:v>
                </c:pt>
                <c:pt idx="4228">
                  <c:v>-9.4799999999999995E-4</c:v>
                </c:pt>
                <c:pt idx="4229">
                  <c:v>-9.4799999999999995E-4</c:v>
                </c:pt>
                <c:pt idx="4230">
                  <c:v>-9.4799999999999995E-4</c:v>
                </c:pt>
                <c:pt idx="4231">
                  <c:v>-9.41E-4</c:v>
                </c:pt>
                <c:pt idx="4232">
                  <c:v>-9.41E-4</c:v>
                </c:pt>
                <c:pt idx="4233">
                  <c:v>-9.41E-4</c:v>
                </c:pt>
                <c:pt idx="4234">
                  <c:v>-9.3499999999999996E-4</c:v>
                </c:pt>
                <c:pt idx="4235">
                  <c:v>-9.3499999999999996E-4</c:v>
                </c:pt>
                <c:pt idx="4236">
                  <c:v>-9.2800000000000001E-4</c:v>
                </c:pt>
                <c:pt idx="4237">
                  <c:v>-9.2199999999999997E-4</c:v>
                </c:pt>
                <c:pt idx="4238">
                  <c:v>-9.2199999999999997E-4</c:v>
                </c:pt>
                <c:pt idx="4239">
                  <c:v>-9.1500000000000001E-4</c:v>
                </c:pt>
                <c:pt idx="4240">
                  <c:v>-9.1500000000000001E-4</c:v>
                </c:pt>
                <c:pt idx="4241">
                  <c:v>-9.0899999999999998E-4</c:v>
                </c:pt>
                <c:pt idx="4242">
                  <c:v>-9.0899999999999998E-4</c:v>
                </c:pt>
                <c:pt idx="4243">
                  <c:v>-9.0200000000000002E-4</c:v>
                </c:pt>
                <c:pt idx="4244">
                  <c:v>-9.0200000000000002E-4</c:v>
                </c:pt>
                <c:pt idx="4245">
                  <c:v>-9.0200000000000002E-4</c:v>
                </c:pt>
                <c:pt idx="4246">
                  <c:v>-9.0200000000000002E-4</c:v>
                </c:pt>
                <c:pt idx="4247">
                  <c:v>-9.0200000000000002E-4</c:v>
                </c:pt>
                <c:pt idx="4248">
                  <c:v>-9.0200000000000002E-4</c:v>
                </c:pt>
                <c:pt idx="4249">
                  <c:v>-9.0200000000000002E-4</c:v>
                </c:pt>
                <c:pt idx="4250">
                  <c:v>-9.0200000000000002E-4</c:v>
                </c:pt>
                <c:pt idx="4251">
                  <c:v>-9.0200000000000002E-4</c:v>
                </c:pt>
                <c:pt idx="4252">
                  <c:v>-9.0899999999999998E-4</c:v>
                </c:pt>
                <c:pt idx="4253">
                  <c:v>-9.0899999999999998E-4</c:v>
                </c:pt>
                <c:pt idx="4254">
                  <c:v>-9.1500000000000001E-4</c:v>
                </c:pt>
                <c:pt idx="4255">
                  <c:v>-9.1500000000000001E-4</c:v>
                </c:pt>
                <c:pt idx="4256">
                  <c:v>-9.2199999999999997E-4</c:v>
                </c:pt>
                <c:pt idx="4257">
                  <c:v>-9.2199999999999997E-4</c:v>
                </c:pt>
                <c:pt idx="4258">
                  <c:v>-9.2800000000000001E-4</c:v>
                </c:pt>
                <c:pt idx="4259">
                  <c:v>-9.2800000000000001E-4</c:v>
                </c:pt>
                <c:pt idx="4260">
                  <c:v>-9.2800000000000001E-4</c:v>
                </c:pt>
                <c:pt idx="4261">
                  <c:v>-9.3499999999999996E-4</c:v>
                </c:pt>
                <c:pt idx="4262">
                  <c:v>-9.3499999999999996E-4</c:v>
                </c:pt>
                <c:pt idx="4263">
                  <c:v>-9.3499999999999996E-4</c:v>
                </c:pt>
                <c:pt idx="4264">
                  <c:v>-9.41E-4</c:v>
                </c:pt>
                <c:pt idx="4265">
                  <c:v>-9.41E-4</c:v>
                </c:pt>
                <c:pt idx="4266">
                  <c:v>-9.41E-4</c:v>
                </c:pt>
                <c:pt idx="4267">
                  <c:v>-9.41E-4</c:v>
                </c:pt>
                <c:pt idx="4268">
                  <c:v>-9.41E-4</c:v>
                </c:pt>
                <c:pt idx="4269">
                  <c:v>-9.41E-4</c:v>
                </c:pt>
                <c:pt idx="4270">
                  <c:v>-9.3499999999999996E-4</c:v>
                </c:pt>
                <c:pt idx="4271">
                  <c:v>-9.3499999999999996E-4</c:v>
                </c:pt>
                <c:pt idx="4272">
                  <c:v>-9.3499999999999996E-4</c:v>
                </c:pt>
                <c:pt idx="4273">
                  <c:v>-9.3499999999999996E-4</c:v>
                </c:pt>
                <c:pt idx="4274">
                  <c:v>-9.3499999999999996E-4</c:v>
                </c:pt>
                <c:pt idx="4275">
                  <c:v>-9.2800000000000001E-4</c:v>
                </c:pt>
                <c:pt idx="4276">
                  <c:v>-9.2800000000000001E-4</c:v>
                </c:pt>
                <c:pt idx="4277">
                  <c:v>-9.2800000000000001E-4</c:v>
                </c:pt>
                <c:pt idx="4278">
                  <c:v>-9.2800000000000001E-4</c:v>
                </c:pt>
                <c:pt idx="4279">
                  <c:v>-9.2800000000000001E-4</c:v>
                </c:pt>
                <c:pt idx="4280">
                  <c:v>-9.2800000000000001E-4</c:v>
                </c:pt>
                <c:pt idx="4281">
                  <c:v>-9.2800000000000001E-4</c:v>
                </c:pt>
                <c:pt idx="4282">
                  <c:v>-9.2800000000000001E-4</c:v>
                </c:pt>
                <c:pt idx="4283">
                  <c:v>-9.2800000000000001E-4</c:v>
                </c:pt>
                <c:pt idx="4284">
                  <c:v>-9.2800000000000001E-4</c:v>
                </c:pt>
                <c:pt idx="4285">
                  <c:v>-9.2800000000000001E-4</c:v>
                </c:pt>
                <c:pt idx="4286">
                  <c:v>-9.3499999999999996E-4</c:v>
                </c:pt>
                <c:pt idx="4287">
                  <c:v>-9.3499999999999996E-4</c:v>
                </c:pt>
                <c:pt idx="4288">
                  <c:v>-9.3499999999999996E-4</c:v>
                </c:pt>
                <c:pt idx="4289">
                  <c:v>-9.41E-4</c:v>
                </c:pt>
                <c:pt idx="4290">
                  <c:v>-9.41E-4</c:v>
                </c:pt>
                <c:pt idx="4291">
                  <c:v>-9.4799999999999995E-4</c:v>
                </c:pt>
                <c:pt idx="4292">
                  <c:v>-9.4799999999999995E-4</c:v>
                </c:pt>
                <c:pt idx="4293">
                  <c:v>-9.5500000000000001E-4</c:v>
                </c:pt>
                <c:pt idx="4294">
                  <c:v>-9.6100000000000005E-4</c:v>
                </c:pt>
                <c:pt idx="4295">
                  <c:v>-9.6100000000000005E-4</c:v>
                </c:pt>
                <c:pt idx="4296">
                  <c:v>-9.68E-4</c:v>
                </c:pt>
                <c:pt idx="4297">
                  <c:v>-9.68E-4</c:v>
                </c:pt>
                <c:pt idx="4298">
                  <c:v>-9.7400000000000004E-4</c:v>
                </c:pt>
                <c:pt idx="4299">
                  <c:v>-9.7400000000000004E-4</c:v>
                </c:pt>
                <c:pt idx="4300">
                  <c:v>-9.810000000000001E-4</c:v>
                </c:pt>
                <c:pt idx="4301">
                  <c:v>-9.810000000000001E-4</c:v>
                </c:pt>
                <c:pt idx="4302">
                  <c:v>-9.810000000000001E-4</c:v>
                </c:pt>
                <c:pt idx="4303">
                  <c:v>-9.810000000000001E-4</c:v>
                </c:pt>
                <c:pt idx="4304">
                  <c:v>-9.8799999999999995E-4</c:v>
                </c:pt>
                <c:pt idx="4305">
                  <c:v>-9.8799999999999995E-4</c:v>
                </c:pt>
                <c:pt idx="4306">
                  <c:v>-9.8799999999999995E-4</c:v>
                </c:pt>
                <c:pt idx="4307">
                  <c:v>-9.810000000000001E-4</c:v>
                </c:pt>
                <c:pt idx="4308">
                  <c:v>-9.810000000000001E-4</c:v>
                </c:pt>
                <c:pt idx="4309">
                  <c:v>-9.810000000000001E-4</c:v>
                </c:pt>
                <c:pt idx="4310">
                  <c:v>-9.7400000000000004E-4</c:v>
                </c:pt>
                <c:pt idx="4311">
                  <c:v>-9.68E-4</c:v>
                </c:pt>
                <c:pt idx="4312">
                  <c:v>-9.68E-4</c:v>
                </c:pt>
                <c:pt idx="4313">
                  <c:v>-9.6100000000000005E-4</c:v>
                </c:pt>
                <c:pt idx="4314">
                  <c:v>-9.5500000000000001E-4</c:v>
                </c:pt>
                <c:pt idx="4315">
                  <c:v>-9.4799999999999995E-4</c:v>
                </c:pt>
                <c:pt idx="4316">
                  <c:v>-9.41E-4</c:v>
                </c:pt>
                <c:pt idx="4317">
                  <c:v>-9.3499999999999996E-4</c:v>
                </c:pt>
                <c:pt idx="4318">
                  <c:v>-9.2800000000000001E-4</c:v>
                </c:pt>
                <c:pt idx="4319">
                  <c:v>-9.2199999999999997E-4</c:v>
                </c:pt>
                <c:pt idx="4320">
                  <c:v>-9.1500000000000001E-4</c:v>
                </c:pt>
                <c:pt idx="4321">
                  <c:v>-9.0899999999999998E-4</c:v>
                </c:pt>
                <c:pt idx="4322">
                  <c:v>-9.0899999999999998E-4</c:v>
                </c:pt>
                <c:pt idx="4323">
                  <c:v>-9.0200000000000002E-4</c:v>
                </c:pt>
                <c:pt idx="4324">
                  <c:v>-8.9499999999999996E-4</c:v>
                </c:pt>
                <c:pt idx="4325">
                  <c:v>-8.8900000000000003E-4</c:v>
                </c:pt>
                <c:pt idx="4326">
                  <c:v>-8.8900000000000003E-4</c:v>
                </c:pt>
                <c:pt idx="4327">
                  <c:v>-8.8199999999999997E-4</c:v>
                </c:pt>
                <c:pt idx="4328">
                  <c:v>-8.8199999999999997E-4</c:v>
                </c:pt>
                <c:pt idx="4329">
                  <c:v>-8.8199999999999997E-4</c:v>
                </c:pt>
                <c:pt idx="4330">
                  <c:v>-8.7600000000000004E-4</c:v>
                </c:pt>
                <c:pt idx="4331">
                  <c:v>-8.7600000000000004E-4</c:v>
                </c:pt>
                <c:pt idx="4332">
                  <c:v>-8.8199999999999997E-4</c:v>
                </c:pt>
                <c:pt idx="4333">
                  <c:v>-8.8199999999999997E-4</c:v>
                </c:pt>
                <c:pt idx="4334">
                  <c:v>-8.8199999999999997E-4</c:v>
                </c:pt>
                <c:pt idx="4335">
                  <c:v>-8.8900000000000003E-4</c:v>
                </c:pt>
                <c:pt idx="4336">
                  <c:v>-8.9499999999999996E-4</c:v>
                </c:pt>
                <c:pt idx="4337">
                  <c:v>-8.9499999999999996E-4</c:v>
                </c:pt>
                <c:pt idx="4338">
                  <c:v>-9.0200000000000002E-4</c:v>
                </c:pt>
                <c:pt idx="4339">
                  <c:v>-9.0899999999999998E-4</c:v>
                </c:pt>
                <c:pt idx="4340">
                  <c:v>-9.1500000000000001E-4</c:v>
                </c:pt>
                <c:pt idx="4341">
                  <c:v>-9.2199999999999997E-4</c:v>
                </c:pt>
                <c:pt idx="4342">
                  <c:v>-9.2800000000000001E-4</c:v>
                </c:pt>
                <c:pt idx="4343">
                  <c:v>-9.3499999999999996E-4</c:v>
                </c:pt>
                <c:pt idx="4344">
                  <c:v>-9.4799999999999995E-4</c:v>
                </c:pt>
                <c:pt idx="4345">
                  <c:v>-9.4799999999999995E-4</c:v>
                </c:pt>
                <c:pt idx="4346">
                  <c:v>-9.5500000000000001E-4</c:v>
                </c:pt>
                <c:pt idx="4347">
                  <c:v>-9.6100000000000005E-4</c:v>
                </c:pt>
                <c:pt idx="4348">
                  <c:v>-9.68E-4</c:v>
                </c:pt>
                <c:pt idx="4349">
                  <c:v>-9.7400000000000004E-4</c:v>
                </c:pt>
                <c:pt idx="4350">
                  <c:v>-9.810000000000001E-4</c:v>
                </c:pt>
                <c:pt idx="4351">
                  <c:v>-9.810000000000001E-4</c:v>
                </c:pt>
                <c:pt idx="4352">
                  <c:v>-9.810000000000001E-4</c:v>
                </c:pt>
                <c:pt idx="4353">
                  <c:v>-9.810000000000001E-4</c:v>
                </c:pt>
                <c:pt idx="4354">
                  <c:v>-9.8799999999999995E-4</c:v>
                </c:pt>
                <c:pt idx="4355">
                  <c:v>-9.810000000000001E-4</c:v>
                </c:pt>
                <c:pt idx="4356">
                  <c:v>-9.810000000000001E-4</c:v>
                </c:pt>
                <c:pt idx="4357">
                  <c:v>-9.810000000000001E-4</c:v>
                </c:pt>
                <c:pt idx="4358">
                  <c:v>-9.7400000000000004E-4</c:v>
                </c:pt>
                <c:pt idx="4359">
                  <c:v>-9.7400000000000004E-4</c:v>
                </c:pt>
                <c:pt idx="4360">
                  <c:v>-9.68E-4</c:v>
                </c:pt>
                <c:pt idx="4361">
                  <c:v>-9.6100000000000005E-4</c:v>
                </c:pt>
                <c:pt idx="4362">
                  <c:v>-9.5500000000000001E-4</c:v>
                </c:pt>
                <c:pt idx="4363">
                  <c:v>-9.5500000000000001E-4</c:v>
                </c:pt>
                <c:pt idx="4364">
                  <c:v>-9.4799999999999995E-4</c:v>
                </c:pt>
                <c:pt idx="4365">
                  <c:v>-9.41E-4</c:v>
                </c:pt>
                <c:pt idx="4366">
                  <c:v>-9.3499999999999996E-4</c:v>
                </c:pt>
                <c:pt idx="4367">
                  <c:v>-9.2800000000000001E-4</c:v>
                </c:pt>
                <c:pt idx="4368">
                  <c:v>-9.2199999999999997E-4</c:v>
                </c:pt>
                <c:pt idx="4369">
                  <c:v>-9.1500000000000001E-4</c:v>
                </c:pt>
                <c:pt idx="4370">
                  <c:v>-9.0899999999999998E-4</c:v>
                </c:pt>
                <c:pt idx="4371">
                  <c:v>-9.0200000000000002E-4</c:v>
                </c:pt>
                <c:pt idx="4372">
                  <c:v>-9.0200000000000002E-4</c:v>
                </c:pt>
                <c:pt idx="4373">
                  <c:v>-8.9499999999999996E-4</c:v>
                </c:pt>
                <c:pt idx="4374">
                  <c:v>-8.9499999999999996E-4</c:v>
                </c:pt>
                <c:pt idx="4375">
                  <c:v>-8.8900000000000003E-4</c:v>
                </c:pt>
                <c:pt idx="4376">
                  <c:v>-8.8900000000000003E-4</c:v>
                </c:pt>
                <c:pt idx="4377">
                  <c:v>-8.8900000000000003E-4</c:v>
                </c:pt>
                <c:pt idx="4378">
                  <c:v>-8.8900000000000003E-4</c:v>
                </c:pt>
                <c:pt idx="4379">
                  <c:v>-8.8900000000000003E-4</c:v>
                </c:pt>
                <c:pt idx="4380">
                  <c:v>-8.9499999999999996E-4</c:v>
                </c:pt>
                <c:pt idx="4381">
                  <c:v>-8.9499999999999996E-4</c:v>
                </c:pt>
                <c:pt idx="4382">
                  <c:v>-9.0200000000000002E-4</c:v>
                </c:pt>
                <c:pt idx="4383">
                  <c:v>-9.0200000000000002E-4</c:v>
                </c:pt>
                <c:pt idx="4384">
                  <c:v>-9.0899999999999998E-4</c:v>
                </c:pt>
                <c:pt idx="4385">
                  <c:v>-9.1500000000000001E-4</c:v>
                </c:pt>
                <c:pt idx="4386">
                  <c:v>-9.2199999999999997E-4</c:v>
                </c:pt>
                <c:pt idx="4387">
                  <c:v>-9.2800000000000001E-4</c:v>
                </c:pt>
                <c:pt idx="4388">
                  <c:v>-9.3499999999999996E-4</c:v>
                </c:pt>
                <c:pt idx="4389">
                  <c:v>-9.41E-4</c:v>
                </c:pt>
                <c:pt idx="4390">
                  <c:v>-9.4799999999999995E-4</c:v>
                </c:pt>
                <c:pt idx="4391">
                  <c:v>-9.5500000000000001E-4</c:v>
                </c:pt>
                <c:pt idx="4392">
                  <c:v>-9.6100000000000005E-4</c:v>
                </c:pt>
                <c:pt idx="4393">
                  <c:v>-9.68E-4</c:v>
                </c:pt>
                <c:pt idx="4394">
                  <c:v>-9.7400000000000004E-4</c:v>
                </c:pt>
                <c:pt idx="4395">
                  <c:v>-9.810000000000001E-4</c:v>
                </c:pt>
                <c:pt idx="4396">
                  <c:v>-9.8799999999999995E-4</c:v>
                </c:pt>
                <c:pt idx="4397">
                  <c:v>-9.9400000000000009E-4</c:v>
                </c:pt>
                <c:pt idx="4398">
                  <c:v>-1.0009999999999999E-3</c:v>
                </c:pt>
                <c:pt idx="4399">
                  <c:v>-1.0070000000000001E-3</c:v>
                </c:pt>
                <c:pt idx="4400">
                  <c:v>-1.0070000000000001E-3</c:v>
                </c:pt>
                <c:pt idx="4401">
                  <c:v>-1.0139999999999999E-3</c:v>
                </c:pt>
                <c:pt idx="4402">
                  <c:v>-1.0139999999999999E-3</c:v>
                </c:pt>
                <c:pt idx="4403">
                  <c:v>-1.0139999999999999E-3</c:v>
                </c:pt>
                <c:pt idx="4404">
                  <c:v>-1.0139999999999999E-3</c:v>
                </c:pt>
                <c:pt idx="4405">
                  <c:v>-1.0139999999999999E-3</c:v>
                </c:pt>
                <c:pt idx="4406">
                  <c:v>-1.0139999999999999E-3</c:v>
                </c:pt>
                <c:pt idx="4407">
                  <c:v>-1.0139999999999999E-3</c:v>
                </c:pt>
                <c:pt idx="4408">
                  <c:v>-1.0139999999999999E-3</c:v>
                </c:pt>
                <c:pt idx="4409">
                  <c:v>-1.0070000000000001E-3</c:v>
                </c:pt>
                <c:pt idx="4410">
                  <c:v>-1.0070000000000001E-3</c:v>
                </c:pt>
                <c:pt idx="4411">
                  <c:v>-1.0009999999999999E-3</c:v>
                </c:pt>
                <c:pt idx="4412">
                  <c:v>-1.0009999999999999E-3</c:v>
                </c:pt>
                <c:pt idx="4413">
                  <c:v>-9.9400000000000009E-4</c:v>
                </c:pt>
                <c:pt idx="4414">
                  <c:v>-9.8799999999999995E-4</c:v>
                </c:pt>
                <c:pt idx="4415">
                  <c:v>-9.8799999999999995E-4</c:v>
                </c:pt>
                <c:pt idx="4416">
                  <c:v>-9.810000000000001E-4</c:v>
                </c:pt>
                <c:pt idx="4417">
                  <c:v>-9.7400000000000004E-4</c:v>
                </c:pt>
                <c:pt idx="4418">
                  <c:v>-9.68E-4</c:v>
                </c:pt>
                <c:pt idx="4419">
                  <c:v>-9.6100000000000005E-4</c:v>
                </c:pt>
                <c:pt idx="4420">
                  <c:v>-9.6100000000000005E-4</c:v>
                </c:pt>
                <c:pt idx="4421">
                  <c:v>-9.5500000000000001E-4</c:v>
                </c:pt>
                <c:pt idx="4422">
                  <c:v>-9.5500000000000001E-4</c:v>
                </c:pt>
                <c:pt idx="4423">
                  <c:v>-9.4799999999999995E-4</c:v>
                </c:pt>
                <c:pt idx="4424">
                  <c:v>-9.4799999999999995E-4</c:v>
                </c:pt>
                <c:pt idx="4425">
                  <c:v>-9.4799999999999995E-4</c:v>
                </c:pt>
                <c:pt idx="4426">
                  <c:v>-9.4799999999999995E-4</c:v>
                </c:pt>
                <c:pt idx="4427">
                  <c:v>-9.4799999999999995E-4</c:v>
                </c:pt>
                <c:pt idx="4428">
                  <c:v>-9.4799999999999995E-4</c:v>
                </c:pt>
                <c:pt idx="4429">
                  <c:v>-9.5500000000000001E-4</c:v>
                </c:pt>
                <c:pt idx="4430">
                  <c:v>-9.5500000000000001E-4</c:v>
                </c:pt>
                <c:pt idx="4431">
                  <c:v>-9.5500000000000001E-4</c:v>
                </c:pt>
                <c:pt idx="4432">
                  <c:v>-9.5500000000000001E-4</c:v>
                </c:pt>
                <c:pt idx="4433">
                  <c:v>-9.5500000000000001E-4</c:v>
                </c:pt>
                <c:pt idx="4434">
                  <c:v>-9.6100000000000005E-4</c:v>
                </c:pt>
                <c:pt idx="4435">
                  <c:v>-9.6100000000000005E-4</c:v>
                </c:pt>
                <c:pt idx="4436">
                  <c:v>-9.6100000000000005E-4</c:v>
                </c:pt>
                <c:pt idx="4437">
                  <c:v>-9.6100000000000005E-4</c:v>
                </c:pt>
                <c:pt idx="4438">
                  <c:v>-9.68E-4</c:v>
                </c:pt>
                <c:pt idx="4439">
                  <c:v>-9.68E-4</c:v>
                </c:pt>
                <c:pt idx="4440">
                  <c:v>-9.7400000000000004E-4</c:v>
                </c:pt>
                <c:pt idx="4441">
                  <c:v>-9.7400000000000004E-4</c:v>
                </c:pt>
                <c:pt idx="4442">
                  <c:v>-9.7400000000000004E-4</c:v>
                </c:pt>
                <c:pt idx="4443">
                  <c:v>-9.7400000000000004E-4</c:v>
                </c:pt>
                <c:pt idx="4444">
                  <c:v>-9.7400000000000004E-4</c:v>
                </c:pt>
                <c:pt idx="4445">
                  <c:v>-9.7400000000000004E-4</c:v>
                </c:pt>
                <c:pt idx="4446">
                  <c:v>-9.7400000000000004E-4</c:v>
                </c:pt>
                <c:pt idx="4447">
                  <c:v>-9.68E-4</c:v>
                </c:pt>
                <c:pt idx="4448">
                  <c:v>-9.68E-4</c:v>
                </c:pt>
                <c:pt idx="4449">
                  <c:v>-9.6100000000000005E-4</c:v>
                </c:pt>
                <c:pt idx="4450">
                  <c:v>-9.6100000000000005E-4</c:v>
                </c:pt>
                <c:pt idx="4451">
                  <c:v>-9.5500000000000001E-4</c:v>
                </c:pt>
                <c:pt idx="4452">
                  <c:v>-9.4799999999999995E-4</c:v>
                </c:pt>
                <c:pt idx="4453">
                  <c:v>-9.4799999999999995E-4</c:v>
                </c:pt>
                <c:pt idx="4454">
                  <c:v>-9.41E-4</c:v>
                </c:pt>
                <c:pt idx="4455">
                  <c:v>-9.41E-4</c:v>
                </c:pt>
                <c:pt idx="4456">
                  <c:v>-9.41E-4</c:v>
                </c:pt>
                <c:pt idx="4457">
                  <c:v>-9.41E-4</c:v>
                </c:pt>
                <c:pt idx="4458">
                  <c:v>-9.41E-4</c:v>
                </c:pt>
                <c:pt idx="4459">
                  <c:v>-9.4799999999999995E-4</c:v>
                </c:pt>
                <c:pt idx="4460">
                  <c:v>-9.4799999999999995E-4</c:v>
                </c:pt>
                <c:pt idx="4461">
                  <c:v>-9.4799999999999995E-4</c:v>
                </c:pt>
                <c:pt idx="4462">
                  <c:v>-9.4799999999999995E-4</c:v>
                </c:pt>
                <c:pt idx="4463">
                  <c:v>-9.4799999999999995E-4</c:v>
                </c:pt>
                <c:pt idx="4464">
                  <c:v>-9.5500000000000001E-4</c:v>
                </c:pt>
                <c:pt idx="4465">
                  <c:v>-9.5500000000000001E-4</c:v>
                </c:pt>
                <c:pt idx="4466">
                  <c:v>-9.6100000000000005E-4</c:v>
                </c:pt>
                <c:pt idx="4467">
                  <c:v>-9.6100000000000005E-4</c:v>
                </c:pt>
                <c:pt idx="4468">
                  <c:v>-9.6100000000000005E-4</c:v>
                </c:pt>
                <c:pt idx="4469">
                  <c:v>-9.68E-4</c:v>
                </c:pt>
                <c:pt idx="4470">
                  <c:v>-9.7400000000000004E-4</c:v>
                </c:pt>
                <c:pt idx="4471">
                  <c:v>-9.8799999999999995E-4</c:v>
                </c:pt>
                <c:pt idx="4472">
                  <c:v>-9.9400000000000009E-4</c:v>
                </c:pt>
                <c:pt idx="4473">
                  <c:v>-1.0070000000000001E-3</c:v>
                </c:pt>
                <c:pt idx="4474">
                  <c:v>-1.0139999999999999E-3</c:v>
                </c:pt>
                <c:pt idx="4475">
                  <c:v>-1.0269999999999999E-3</c:v>
                </c:pt>
                <c:pt idx="4476">
                  <c:v>-1.034E-3</c:v>
                </c:pt>
                <c:pt idx="4477">
                  <c:v>-1.0399999999999999E-3</c:v>
                </c:pt>
                <c:pt idx="4478">
                  <c:v>-1.047E-3</c:v>
                </c:pt>
                <c:pt idx="4479">
                  <c:v>-1.0529999999999999E-3</c:v>
                </c:pt>
                <c:pt idx="4480">
                  <c:v>-1.0529999999999999E-3</c:v>
                </c:pt>
                <c:pt idx="4481">
                  <c:v>-1.06E-3</c:v>
                </c:pt>
                <c:pt idx="4482">
                  <c:v>-1.067E-3</c:v>
                </c:pt>
                <c:pt idx="4483">
                  <c:v>-1.067E-3</c:v>
                </c:pt>
                <c:pt idx="4484">
                  <c:v>-1.067E-3</c:v>
                </c:pt>
                <c:pt idx="4485">
                  <c:v>-1.073E-3</c:v>
                </c:pt>
                <c:pt idx="4486">
                  <c:v>-1.0859999999999999E-3</c:v>
                </c:pt>
                <c:pt idx="4487">
                  <c:v>-1.093E-3</c:v>
                </c:pt>
                <c:pt idx="4488">
                  <c:v>-1.106E-3</c:v>
                </c:pt>
                <c:pt idx="4489">
                  <c:v>-1.119E-3</c:v>
                </c:pt>
                <c:pt idx="4490">
                  <c:v>-1.132E-3</c:v>
                </c:pt>
                <c:pt idx="4491">
                  <c:v>-1.1460000000000001E-3</c:v>
                </c:pt>
                <c:pt idx="4492">
                  <c:v>-1.1590000000000001E-3</c:v>
                </c:pt>
                <c:pt idx="4493">
                  <c:v>-1.165E-3</c:v>
                </c:pt>
                <c:pt idx="4494">
                  <c:v>-1.1789999999999999E-3</c:v>
                </c:pt>
                <c:pt idx="4495">
                  <c:v>-1.1919999999999999E-3</c:v>
                </c:pt>
                <c:pt idx="4496">
                  <c:v>-1.2049999999999999E-3</c:v>
                </c:pt>
                <c:pt idx="4497">
                  <c:v>-1.225E-3</c:v>
                </c:pt>
                <c:pt idx="4498">
                  <c:v>-1.238E-3</c:v>
                </c:pt>
                <c:pt idx="4499">
                  <c:v>-1.2509999999999999E-3</c:v>
                </c:pt>
                <c:pt idx="4500">
                  <c:v>-1.2639999999999999E-3</c:v>
                </c:pt>
                <c:pt idx="4501">
                  <c:v>-1.284E-3</c:v>
                </c:pt>
                <c:pt idx="4502">
                  <c:v>-1.304E-3</c:v>
                </c:pt>
                <c:pt idx="4503">
                  <c:v>-1.33E-3</c:v>
                </c:pt>
                <c:pt idx="4504">
                  <c:v>-1.356E-3</c:v>
                </c:pt>
                <c:pt idx="4505">
                  <c:v>-1.3829999999999999E-3</c:v>
                </c:pt>
                <c:pt idx="4506">
                  <c:v>-1.4090000000000001E-3</c:v>
                </c:pt>
                <c:pt idx="4507">
                  <c:v>-1.4350000000000001E-3</c:v>
                </c:pt>
                <c:pt idx="4508">
                  <c:v>-1.4549999999999999E-3</c:v>
                </c:pt>
                <c:pt idx="4509">
                  <c:v>-1.482E-3</c:v>
                </c:pt>
                <c:pt idx="4510">
                  <c:v>-1.5009999999999999E-3</c:v>
                </c:pt>
                <c:pt idx="4511">
                  <c:v>-1.521E-3</c:v>
                </c:pt>
                <c:pt idx="4512">
                  <c:v>-1.534E-3</c:v>
                </c:pt>
                <c:pt idx="4513">
                  <c:v>-1.554E-3</c:v>
                </c:pt>
                <c:pt idx="4514">
                  <c:v>-1.567E-3</c:v>
                </c:pt>
                <c:pt idx="4515">
                  <c:v>-1.58E-3</c:v>
                </c:pt>
                <c:pt idx="4516">
                  <c:v>-1.5939999999999999E-3</c:v>
                </c:pt>
                <c:pt idx="4517">
                  <c:v>-1.6130000000000001E-3</c:v>
                </c:pt>
                <c:pt idx="4518">
                  <c:v>-1.6329999999999999E-3</c:v>
                </c:pt>
                <c:pt idx="4519">
                  <c:v>-1.653E-3</c:v>
                </c:pt>
                <c:pt idx="4520">
                  <c:v>-1.6789999999999999E-3</c:v>
                </c:pt>
                <c:pt idx="4521">
                  <c:v>-1.7060000000000001E-3</c:v>
                </c:pt>
                <c:pt idx="4522">
                  <c:v>-1.725E-3</c:v>
                </c:pt>
                <c:pt idx="4523">
                  <c:v>-1.7520000000000001E-3</c:v>
                </c:pt>
                <c:pt idx="4524">
                  <c:v>-1.7780000000000001E-3</c:v>
                </c:pt>
                <c:pt idx="4525">
                  <c:v>-1.7979999999999999E-3</c:v>
                </c:pt>
                <c:pt idx="4526">
                  <c:v>-1.8240000000000001E-3</c:v>
                </c:pt>
                <c:pt idx="4527">
                  <c:v>-1.8439999999999999E-3</c:v>
                </c:pt>
                <c:pt idx="4528">
                  <c:v>-1.8699999999999999E-3</c:v>
                </c:pt>
                <c:pt idx="4529">
                  <c:v>-1.903E-3</c:v>
                </c:pt>
                <c:pt idx="4530">
                  <c:v>-1.9289999999999999E-3</c:v>
                </c:pt>
                <c:pt idx="4531">
                  <c:v>-1.9559999999999998E-3</c:v>
                </c:pt>
                <c:pt idx="4532">
                  <c:v>-1.9889999999999999E-3</c:v>
                </c:pt>
                <c:pt idx="4533">
                  <c:v>-2.0349999999999999E-3</c:v>
                </c:pt>
                <c:pt idx="4534">
                  <c:v>-2.081E-3</c:v>
                </c:pt>
                <c:pt idx="4535">
                  <c:v>-2.134E-3</c:v>
                </c:pt>
                <c:pt idx="4536">
                  <c:v>-2.1930000000000001E-3</c:v>
                </c:pt>
                <c:pt idx="4537">
                  <c:v>-2.2460000000000002E-3</c:v>
                </c:pt>
                <c:pt idx="4538">
                  <c:v>-2.3110000000000001E-3</c:v>
                </c:pt>
                <c:pt idx="4539">
                  <c:v>-2.3709999999999998E-3</c:v>
                </c:pt>
                <c:pt idx="4540">
                  <c:v>-2.4299999999999999E-3</c:v>
                </c:pt>
                <c:pt idx="4541">
                  <c:v>-2.4889999999999999E-3</c:v>
                </c:pt>
                <c:pt idx="4542">
                  <c:v>-2.5490000000000001E-3</c:v>
                </c:pt>
                <c:pt idx="4543">
                  <c:v>-2.6080000000000001E-3</c:v>
                </c:pt>
                <c:pt idx="4544">
                  <c:v>-2.6740000000000002E-3</c:v>
                </c:pt>
                <c:pt idx="4545">
                  <c:v>-2.7330000000000002E-3</c:v>
                </c:pt>
                <c:pt idx="4546">
                  <c:v>-2.7920000000000002E-3</c:v>
                </c:pt>
                <c:pt idx="4547">
                  <c:v>-2.8449999999999999E-3</c:v>
                </c:pt>
                <c:pt idx="4548">
                  <c:v>-2.911E-3</c:v>
                </c:pt>
                <c:pt idx="4549">
                  <c:v>-2.97E-3</c:v>
                </c:pt>
                <c:pt idx="4550">
                  <c:v>-3.0430000000000001E-3</c:v>
                </c:pt>
                <c:pt idx="4551">
                  <c:v>-3.1150000000000001E-3</c:v>
                </c:pt>
                <c:pt idx="4552">
                  <c:v>-3.1879999999999999E-3</c:v>
                </c:pt>
                <c:pt idx="4553">
                  <c:v>-3.2599999999999999E-3</c:v>
                </c:pt>
                <c:pt idx="4554">
                  <c:v>-3.326E-3</c:v>
                </c:pt>
                <c:pt idx="4555">
                  <c:v>-3.392E-3</c:v>
                </c:pt>
                <c:pt idx="4556">
                  <c:v>-3.4580000000000001E-3</c:v>
                </c:pt>
                <c:pt idx="4557">
                  <c:v>-3.5170000000000002E-3</c:v>
                </c:pt>
                <c:pt idx="4558">
                  <c:v>-3.5760000000000002E-3</c:v>
                </c:pt>
                <c:pt idx="4559">
                  <c:v>-3.6350000000000002E-3</c:v>
                </c:pt>
                <c:pt idx="4560">
                  <c:v>-3.6879999999999999E-3</c:v>
                </c:pt>
                <c:pt idx="4561">
                  <c:v>-3.7469999999999999E-3</c:v>
                </c:pt>
                <c:pt idx="4562">
                  <c:v>-3.8E-3</c:v>
                </c:pt>
                <c:pt idx="4563">
                  <c:v>-3.8530000000000001E-3</c:v>
                </c:pt>
                <c:pt idx="4564">
                  <c:v>-3.9119999999999997E-3</c:v>
                </c:pt>
                <c:pt idx="4565">
                  <c:v>-3.9709999999999997E-3</c:v>
                </c:pt>
                <c:pt idx="4566">
                  <c:v>-4.0439999999999999E-3</c:v>
                </c:pt>
                <c:pt idx="4567">
                  <c:v>-4.1159999999999999E-3</c:v>
                </c:pt>
                <c:pt idx="4568">
                  <c:v>-4.1949999999999999E-3</c:v>
                </c:pt>
                <c:pt idx="4569">
                  <c:v>-4.274E-3</c:v>
                </c:pt>
                <c:pt idx="4570">
                  <c:v>-4.3600000000000002E-3</c:v>
                </c:pt>
                <c:pt idx="4571">
                  <c:v>-4.4390000000000002E-3</c:v>
                </c:pt>
                <c:pt idx="4572">
                  <c:v>-4.5180000000000003E-3</c:v>
                </c:pt>
                <c:pt idx="4573">
                  <c:v>-4.5970000000000004E-3</c:v>
                </c:pt>
                <c:pt idx="4574">
                  <c:v>-4.6759999999999996E-3</c:v>
                </c:pt>
                <c:pt idx="4575">
                  <c:v>-4.7619999999999997E-3</c:v>
                </c:pt>
                <c:pt idx="4576">
                  <c:v>-4.8469999999999997E-3</c:v>
                </c:pt>
                <c:pt idx="4577">
                  <c:v>-4.9329999999999999E-3</c:v>
                </c:pt>
                <c:pt idx="4578">
                  <c:v>-5.019E-3</c:v>
                </c:pt>
                <c:pt idx="4579">
                  <c:v>-5.104E-3</c:v>
                </c:pt>
                <c:pt idx="4580">
                  <c:v>-5.1960000000000001E-3</c:v>
                </c:pt>
                <c:pt idx="4581">
                  <c:v>-5.2950000000000002E-3</c:v>
                </c:pt>
                <c:pt idx="4582">
                  <c:v>-5.4070000000000003E-3</c:v>
                </c:pt>
                <c:pt idx="4583">
                  <c:v>-5.5189999999999996E-3</c:v>
                </c:pt>
                <c:pt idx="4584">
                  <c:v>-5.6379999999999998E-3</c:v>
                </c:pt>
                <c:pt idx="4585">
                  <c:v>-5.7559999999999998E-3</c:v>
                </c:pt>
                <c:pt idx="4586">
                  <c:v>-5.875E-3</c:v>
                </c:pt>
                <c:pt idx="4587">
                  <c:v>-5.9930000000000001E-3</c:v>
                </c:pt>
                <c:pt idx="4588">
                  <c:v>-6.1120000000000002E-3</c:v>
                </c:pt>
                <c:pt idx="4589">
                  <c:v>-6.2240000000000004E-3</c:v>
                </c:pt>
                <c:pt idx="4590">
                  <c:v>-6.3290000000000004E-3</c:v>
                </c:pt>
                <c:pt idx="4591">
                  <c:v>-6.4409999999999997E-3</c:v>
                </c:pt>
                <c:pt idx="4592">
                  <c:v>-6.5529999999999998E-3</c:v>
                </c:pt>
                <c:pt idx="4593">
                  <c:v>-6.6649999999999999E-3</c:v>
                </c:pt>
                <c:pt idx="4594">
                  <c:v>-6.7710000000000001E-3</c:v>
                </c:pt>
                <c:pt idx="4595">
                  <c:v>-6.8760000000000002E-3</c:v>
                </c:pt>
                <c:pt idx="4596">
                  <c:v>-6.9880000000000003E-3</c:v>
                </c:pt>
                <c:pt idx="4597">
                  <c:v>-7.1000000000000004E-3</c:v>
                </c:pt>
                <c:pt idx="4598">
                  <c:v>-7.2249999999999997E-3</c:v>
                </c:pt>
                <c:pt idx="4599">
                  <c:v>-7.3499999999999998E-3</c:v>
                </c:pt>
                <c:pt idx="4600">
                  <c:v>-7.4819999999999999E-3</c:v>
                </c:pt>
                <c:pt idx="4601">
                  <c:v>-7.6140000000000001E-3</c:v>
                </c:pt>
                <c:pt idx="4602">
                  <c:v>-7.7390000000000002E-3</c:v>
                </c:pt>
                <c:pt idx="4603">
                  <c:v>-7.8639999999999995E-3</c:v>
                </c:pt>
                <c:pt idx="4604">
                  <c:v>-7.9889999999999996E-3</c:v>
                </c:pt>
                <c:pt idx="4605">
                  <c:v>-8.1080000000000006E-3</c:v>
                </c:pt>
                <c:pt idx="4606">
                  <c:v>-8.2199999999999999E-3</c:v>
                </c:pt>
                <c:pt idx="4607">
                  <c:v>-8.3379999999999999E-3</c:v>
                </c:pt>
                <c:pt idx="4608">
                  <c:v>-8.4499999999999992E-3</c:v>
                </c:pt>
                <c:pt idx="4609">
                  <c:v>-8.5690000000000002E-3</c:v>
                </c:pt>
                <c:pt idx="4610">
                  <c:v>-8.6870000000000003E-3</c:v>
                </c:pt>
                <c:pt idx="4611">
                  <c:v>-8.7989999999999995E-3</c:v>
                </c:pt>
                <c:pt idx="4612">
                  <c:v>-8.9180000000000006E-3</c:v>
                </c:pt>
                <c:pt idx="4613">
                  <c:v>-9.0360000000000006E-3</c:v>
                </c:pt>
                <c:pt idx="4614">
                  <c:v>-9.1750000000000009E-3</c:v>
                </c:pt>
                <c:pt idx="4615">
                  <c:v>-9.3130000000000001E-3</c:v>
                </c:pt>
                <c:pt idx="4616">
                  <c:v>-9.4579999999999994E-3</c:v>
                </c:pt>
                <c:pt idx="4617">
                  <c:v>-9.6030000000000004E-3</c:v>
                </c:pt>
                <c:pt idx="4618">
                  <c:v>-9.7479999999999997E-3</c:v>
                </c:pt>
                <c:pt idx="4619">
                  <c:v>-9.8860000000000007E-3</c:v>
                </c:pt>
                <c:pt idx="4620">
                  <c:v>-1.0024E-2</c:v>
                </c:pt>
                <c:pt idx="4621">
                  <c:v>-1.0156E-2</c:v>
                </c:pt>
                <c:pt idx="4622">
                  <c:v>-1.0288E-2</c:v>
                </c:pt>
                <c:pt idx="4623">
                  <c:v>-1.042E-2</c:v>
                </c:pt>
                <c:pt idx="4624">
                  <c:v>-1.0558E-2</c:v>
                </c:pt>
                <c:pt idx="4625">
                  <c:v>-1.069E-2</c:v>
                </c:pt>
                <c:pt idx="4626">
                  <c:v>-1.0821000000000001E-2</c:v>
                </c:pt>
                <c:pt idx="4627">
                  <c:v>-1.0952999999999999E-2</c:v>
                </c:pt>
                <c:pt idx="4628">
                  <c:v>-1.1091E-2</c:v>
                </c:pt>
                <c:pt idx="4629">
                  <c:v>-1.1235999999999999E-2</c:v>
                </c:pt>
                <c:pt idx="4630">
                  <c:v>-1.1388000000000001E-2</c:v>
                </c:pt>
                <c:pt idx="4631">
                  <c:v>-1.1546000000000001E-2</c:v>
                </c:pt>
                <c:pt idx="4632">
                  <c:v>-1.1717E-2</c:v>
                </c:pt>
                <c:pt idx="4633">
                  <c:v>-1.1875E-2</c:v>
                </c:pt>
                <c:pt idx="4634">
                  <c:v>-1.204E-2</c:v>
                </c:pt>
                <c:pt idx="4635">
                  <c:v>-1.2205000000000001E-2</c:v>
                </c:pt>
                <c:pt idx="4636">
                  <c:v>-1.2363000000000001E-2</c:v>
                </c:pt>
                <c:pt idx="4637">
                  <c:v>-1.2508E-2</c:v>
                </c:pt>
                <c:pt idx="4638">
                  <c:v>-1.2659E-2</c:v>
                </c:pt>
                <c:pt idx="4639">
                  <c:v>-1.2810999999999999E-2</c:v>
                </c:pt>
                <c:pt idx="4640">
                  <c:v>-1.2962E-2</c:v>
                </c:pt>
                <c:pt idx="4641">
                  <c:v>-1.3114000000000001E-2</c:v>
                </c:pt>
                <c:pt idx="4642">
                  <c:v>-1.3265000000000001E-2</c:v>
                </c:pt>
                <c:pt idx="4643">
                  <c:v>-1.341E-2</c:v>
                </c:pt>
                <c:pt idx="4644">
                  <c:v>-1.3561E-2</c:v>
                </c:pt>
                <c:pt idx="4645">
                  <c:v>-1.3726E-2</c:v>
                </c:pt>
                <c:pt idx="4646">
                  <c:v>-1.3897E-2</c:v>
                </c:pt>
                <c:pt idx="4647">
                  <c:v>-1.4075000000000001E-2</c:v>
                </c:pt>
                <c:pt idx="4648">
                  <c:v>-1.426E-2</c:v>
                </c:pt>
                <c:pt idx="4649">
                  <c:v>-1.4437E-2</c:v>
                </c:pt>
                <c:pt idx="4650">
                  <c:v>-1.4615E-2</c:v>
                </c:pt>
                <c:pt idx="4651">
                  <c:v>-1.4793000000000001E-2</c:v>
                </c:pt>
                <c:pt idx="4652">
                  <c:v>-1.4964E-2</c:v>
                </c:pt>
                <c:pt idx="4653">
                  <c:v>-1.5129E-2</c:v>
                </c:pt>
                <c:pt idx="4654">
                  <c:v>-1.5287E-2</c:v>
                </c:pt>
                <c:pt idx="4655">
                  <c:v>-1.5445E-2</c:v>
                </c:pt>
                <c:pt idx="4656">
                  <c:v>-1.5603000000000001E-2</c:v>
                </c:pt>
                <c:pt idx="4657">
                  <c:v>-1.5761000000000001E-2</c:v>
                </c:pt>
                <c:pt idx="4658">
                  <c:v>-1.5918999999999999E-2</c:v>
                </c:pt>
                <c:pt idx="4659">
                  <c:v>-1.6070999999999998E-2</c:v>
                </c:pt>
                <c:pt idx="4660">
                  <c:v>-1.6229E-2</c:v>
                </c:pt>
                <c:pt idx="4661">
                  <c:v>-1.6393999999999999E-2</c:v>
                </c:pt>
                <c:pt idx="4662">
                  <c:v>-1.6570999999999999E-2</c:v>
                </c:pt>
                <c:pt idx="4663">
                  <c:v>-1.6749E-2</c:v>
                </c:pt>
                <c:pt idx="4664">
                  <c:v>-1.694E-2</c:v>
                </c:pt>
                <c:pt idx="4665">
                  <c:v>-1.7118000000000001E-2</c:v>
                </c:pt>
                <c:pt idx="4666">
                  <c:v>-1.7295999999999999E-2</c:v>
                </c:pt>
                <c:pt idx="4667">
                  <c:v>-1.7474E-2</c:v>
                </c:pt>
                <c:pt idx="4668">
                  <c:v>-1.7638000000000001E-2</c:v>
                </c:pt>
                <c:pt idx="4669">
                  <c:v>-1.7797E-2</c:v>
                </c:pt>
                <c:pt idx="4670">
                  <c:v>-1.7954999999999999E-2</c:v>
                </c:pt>
                <c:pt idx="4671">
                  <c:v>-1.8113000000000001E-2</c:v>
                </c:pt>
                <c:pt idx="4672">
                  <c:v>-1.8263999999999999E-2</c:v>
                </c:pt>
                <c:pt idx="4673">
                  <c:v>-1.8422000000000001E-2</c:v>
                </c:pt>
                <c:pt idx="4674">
                  <c:v>-1.8579999999999999E-2</c:v>
                </c:pt>
                <c:pt idx="4675">
                  <c:v>-1.8731999999999999E-2</c:v>
                </c:pt>
                <c:pt idx="4676">
                  <c:v>-1.8890000000000001E-2</c:v>
                </c:pt>
                <c:pt idx="4677">
                  <c:v>-1.9061000000000002E-2</c:v>
                </c:pt>
                <c:pt idx="4678">
                  <c:v>-1.9238999999999999E-2</c:v>
                </c:pt>
                <c:pt idx="4679">
                  <c:v>-1.9422999999999999E-2</c:v>
                </c:pt>
                <c:pt idx="4680">
                  <c:v>-1.9613999999999999E-2</c:v>
                </c:pt>
                <c:pt idx="4681">
                  <c:v>-1.9805E-2</c:v>
                </c:pt>
                <c:pt idx="4682">
                  <c:v>-1.9997000000000001E-2</c:v>
                </c:pt>
                <c:pt idx="4683">
                  <c:v>-2.0181000000000001E-2</c:v>
                </c:pt>
                <c:pt idx="4684">
                  <c:v>-2.0358999999999999E-2</c:v>
                </c:pt>
                <c:pt idx="4685">
                  <c:v>-2.053E-2</c:v>
                </c:pt>
                <c:pt idx="4686">
                  <c:v>-2.0701000000000001E-2</c:v>
                </c:pt>
                <c:pt idx="4687">
                  <c:v>-2.0872999999999999E-2</c:v>
                </c:pt>
                <c:pt idx="4688">
                  <c:v>-2.1049999999999999E-2</c:v>
                </c:pt>
                <c:pt idx="4689">
                  <c:v>-2.1222000000000001E-2</c:v>
                </c:pt>
                <c:pt idx="4690">
                  <c:v>-2.1399000000000001E-2</c:v>
                </c:pt>
                <c:pt idx="4691">
                  <c:v>-2.1571E-2</c:v>
                </c:pt>
                <c:pt idx="4692">
                  <c:v>-2.1749000000000001E-2</c:v>
                </c:pt>
                <c:pt idx="4693">
                  <c:v>-2.1940000000000001E-2</c:v>
                </c:pt>
                <c:pt idx="4694">
                  <c:v>-2.2137E-2</c:v>
                </c:pt>
                <c:pt idx="4695">
                  <c:v>-2.2348E-2</c:v>
                </c:pt>
                <c:pt idx="4696">
                  <c:v>-2.2558999999999999E-2</c:v>
                </c:pt>
                <c:pt idx="4697">
                  <c:v>-2.2769000000000001E-2</c:v>
                </c:pt>
                <c:pt idx="4698">
                  <c:v>-2.298E-2</c:v>
                </c:pt>
                <c:pt idx="4699">
                  <c:v>-2.3184E-2</c:v>
                </c:pt>
                <c:pt idx="4700">
                  <c:v>-2.3382E-2</c:v>
                </c:pt>
                <c:pt idx="4701">
                  <c:v>-2.3573E-2</c:v>
                </c:pt>
                <c:pt idx="4702">
                  <c:v>-2.3757E-2</c:v>
                </c:pt>
                <c:pt idx="4703">
                  <c:v>-2.3942000000000001E-2</c:v>
                </c:pt>
                <c:pt idx="4704">
                  <c:v>-2.4126000000000002E-2</c:v>
                </c:pt>
                <c:pt idx="4705">
                  <c:v>-2.4316999999999998E-2</c:v>
                </c:pt>
                <c:pt idx="4706">
                  <c:v>-2.4501999999999999E-2</c:v>
                </c:pt>
                <c:pt idx="4707">
                  <c:v>-2.4680000000000001E-2</c:v>
                </c:pt>
                <c:pt idx="4708">
                  <c:v>-2.4871000000000001E-2</c:v>
                </c:pt>
                <c:pt idx="4709">
                  <c:v>-2.5068E-2</c:v>
                </c:pt>
                <c:pt idx="4710">
                  <c:v>-2.5271999999999999E-2</c:v>
                </c:pt>
                <c:pt idx="4711">
                  <c:v>-2.5482999999999999E-2</c:v>
                </c:pt>
                <c:pt idx="4712">
                  <c:v>-2.5707000000000001E-2</c:v>
                </c:pt>
                <c:pt idx="4713">
                  <c:v>-2.5918E-2</c:v>
                </c:pt>
                <c:pt idx="4714">
                  <c:v>-2.6128999999999999E-2</c:v>
                </c:pt>
                <c:pt idx="4715">
                  <c:v>-2.6332999999999999E-2</c:v>
                </c:pt>
                <c:pt idx="4716">
                  <c:v>-2.6530000000000001E-2</c:v>
                </c:pt>
                <c:pt idx="4717">
                  <c:v>-2.6721000000000002E-2</c:v>
                </c:pt>
                <c:pt idx="4718">
                  <c:v>-2.6905999999999999E-2</c:v>
                </c:pt>
                <c:pt idx="4719">
                  <c:v>-2.7084E-2</c:v>
                </c:pt>
                <c:pt idx="4720">
                  <c:v>-2.7268000000000001E-2</c:v>
                </c:pt>
                <c:pt idx="4721">
                  <c:v>-2.7459000000000001E-2</c:v>
                </c:pt>
                <c:pt idx="4722">
                  <c:v>-2.7643999999999998E-2</c:v>
                </c:pt>
                <c:pt idx="4723">
                  <c:v>-2.7820999999999999E-2</c:v>
                </c:pt>
                <c:pt idx="4724">
                  <c:v>-2.8006E-2</c:v>
                </c:pt>
                <c:pt idx="4725">
                  <c:v>-2.8197E-2</c:v>
                </c:pt>
                <c:pt idx="4726">
                  <c:v>-2.8400999999999999E-2</c:v>
                </c:pt>
                <c:pt idx="4727">
                  <c:v>-2.8611999999999999E-2</c:v>
                </c:pt>
                <c:pt idx="4728">
                  <c:v>-2.8829E-2</c:v>
                </c:pt>
                <c:pt idx="4729">
                  <c:v>-2.904E-2</c:v>
                </c:pt>
                <c:pt idx="4730">
                  <c:v>-2.9243999999999999E-2</c:v>
                </c:pt>
                <c:pt idx="4731">
                  <c:v>-2.9454999999999999E-2</c:v>
                </c:pt>
                <c:pt idx="4732">
                  <c:v>-2.9645999999999999E-2</c:v>
                </c:pt>
                <c:pt idx="4733">
                  <c:v>-2.9829999999999999E-2</c:v>
                </c:pt>
                <c:pt idx="4734">
                  <c:v>-3.0015E-2</c:v>
                </c:pt>
                <c:pt idx="4735">
                  <c:v>-3.0199E-2</c:v>
                </c:pt>
                <c:pt idx="4736">
                  <c:v>-3.0384000000000001E-2</c:v>
                </c:pt>
                <c:pt idx="4737">
                  <c:v>-3.0568000000000001E-2</c:v>
                </c:pt>
                <c:pt idx="4738">
                  <c:v>-3.0759000000000002E-2</c:v>
                </c:pt>
                <c:pt idx="4739">
                  <c:v>-3.0936999999999999E-2</c:v>
                </c:pt>
                <c:pt idx="4740">
                  <c:v>-3.1127999999999999E-2</c:v>
                </c:pt>
                <c:pt idx="4741">
                  <c:v>-3.1324999999999999E-2</c:v>
                </c:pt>
                <c:pt idx="4742">
                  <c:v>-3.1530000000000002E-2</c:v>
                </c:pt>
                <c:pt idx="4743">
                  <c:v>-3.1746999999999997E-2</c:v>
                </c:pt>
                <c:pt idx="4744">
                  <c:v>-3.1970999999999999E-2</c:v>
                </c:pt>
                <c:pt idx="4745">
                  <c:v>-3.2188000000000001E-2</c:v>
                </c:pt>
                <c:pt idx="4746">
                  <c:v>-3.2405999999999997E-2</c:v>
                </c:pt>
                <c:pt idx="4747">
                  <c:v>-3.2622999999999999E-2</c:v>
                </c:pt>
                <c:pt idx="4748">
                  <c:v>-3.2834000000000002E-2</c:v>
                </c:pt>
                <c:pt idx="4749">
                  <c:v>-3.3024999999999999E-2</c:v>
                </c:pt>
                <c:pt idx="4750">
                  <c:v>-3.3222000000000002E-2</c:v>
                </c:pt>
                <c:pt idx="4751">
                  <c:v>-3.3419999999999998E-2</c:v>
                </c:pt>
                <c:pt idx="4752">
                  <c:v>-3.3618000000000002E-2</c:v>
                </c:pt>
                <c:pt idx="4753">
                  <c:v>-3.3821999999999998E-2</c:v>
                </c:pt>
                <c:pt idx="4754">
                  <c:v>-3.4026000000000001E-2</c:v>
                </c:pt>
                <c:pt idx="4755">
                  <c:v>-3.4223999999999997E-2</c:v>
                </c:pt>
                <c:pt idx="4756">
                  <c:v>-3.4433999999999999E-2</c:v>
                </c:pt>
                <c:pt idx="4757">
                  <c:v>-3.4645000000000002E-2</c:v>
                </c:pt>
                <c:pt idx="4758">
                  <c:v>-3.4875999999999997E-2</c:v>
                </c:pt>
                <c:pt idx="4759">
                  <c:v>-3.5105999999999998E-2</c:v>
                </c:pt>
                <c:pt idx="4760">
                  <c:v>-3.5349999999999999E-2</c:v>
                </c:pt>
                <c:pt idx="4761">
                  <c:v>-3.5580000000000001E-2</c:v>
                </c:pt>
                <c:pt idx="4762">
                  <c:v>-3.5811000000000003E-2</c:v>
                </c:pt>
                <c:pt idx="4763">
                  <c:v>-3.6040999999999997E-2</c:v>
                </c:pt>
                <c:pt idx="4764">
                  <c:v>-3.6259E-2</c:v>
                </c:pt>
                <c:pt idx="4765">
                  <c:v>-3.6470000000000002E-2</c:v>
                </c:pt>
                <c:pt idx="4766">
                  <c:v>-3.6673999999999998E-2</c:v>
                </c:pt>
                <c:pt idx="4767">
                  <c:v>-3.6871000000000001E-2</c:v>
                </c:pt>
                <c:pt idx="4768">
                  <c:v>-3.7075999999999998E-2</c:v>
                </c:pt>
                <c:pt idx="4769">
                  <c:v>-3.7280000000000001E-2</c:v>
                </c:pt>
                <c:pt idx="4770">
                  <c:v>-3.7484000000000003E-2</c:v>
                </c:pt>
                <c:pt idx="4771">
                  <c:v>-3.7682E-2</c:v>
                </c:pt>
                <c:pt idx="4772">
                  <c:v>-3.7886000000000003E-2</c:v>
                </c:pt>
                <c:pt idx="4773">
                  <c:v>-3.8089999999999999E-2</c:v>
                </c:pt>
                <c:pt idx="4774">
                  <c:v>-3.8307000000000001E-2</c:v>
                </c:pt>
                <c:pt idx="4775">
                  <c:v>-3.8524999999999997E-2</c:v>
                </c:pt>
                <c:pt idx="4776">
                  <c:v>-3.8754999999999998E-2</c:v>
                </c:pt>
                <c:pt idx="4777">
                  <c:v>-3.8966000000000001E-2</c:v>
                </c:pt>
                <c:pt idx="4778">
                  <c:v>-3.9183000000000003E-2</c:v>
                </c:pt>
                <c:pt idx="4779">
                  <c:v>-3.9393999999999998E-2</c:v>
                </c:pt>
                <c:pt idx="4780">
                  <c:v>-3.9592000000000002E-2</c:v>
                </c:pt>
                <c:pt idx="4781">
                  <c:v>-3.9775999999999999E-2</c:v>
                </c:pt>
                <c:pt idx="4782">
                  <c:v>-3.9960000000000002E-2</c:v>
                </c:pt>
                <c:pt idx="4783">
                  <c:v>-4.0138E-2</c:v>
                </c:pt>
                <c:pt idx="4784">
                  <c:v>-4.0322999999999998E-2</c:v>
                </c:pt>
                <c:pt idx="4785">
                  <c:v>-4.0514000000000001E-2</c:v>
                </c:pt>
                <c:pt idx="4786">
                  <c:v>-4.0697999999999998E-2</c:v>
                </c:pt>
                <c:pt idx="4787">
                  <c:v>-4.0876000000000003E-2</c:v>
                </c:pt>
                <c:pt idx="4788">
                  <c:v>-4.1066999999999999E-2</c:v>
                </c:pt>
                <c:pt idx="4789">
                  <c:v>-4.1258000000000003E-2</c:v>
                </c:pt>
                <c:pt idx="4790">
                  <c:v>-4.1468999999999999E-2</c:v>
                </c:pt>
                <c:pt idx="4791">
                  <c:v>-4.1673000000000002E-2</c:v>
                </c:pt>
                <c:pt idx="4792">
                  <c:v>-4.1896999999999997E-2</c:v>
                </c:pt>
                <c:pt idx="4793">
                  <c:v>-4.2108E-2</c:v>
                </c:pt>
                <c:pt idx="4794">
                  <c:v>-4.2318000000000001E-2</c:v>
                </c:pt>
                <c:pt idx="4795">
                  <c:v>-4.2528999999999997E-2</c:v>
                </c:pt>
                <c:pt idx="4796">
                  <c:v>-4.2733E-2</c:v>
                </c:pt>
                <c:pt idx="4797">
                  <c:v>-4.2923999999999997E-2</c:v>
                </c:pt>
                <c:pt idx="4798">
                  <c:v>-4.3115000000000001E-2</c:v>
                </c:pt>
                <c:pt idx="4799">
                  <c:v>-4.3299999999999998E-2</c:v>
                </c:pt>
                <c:pt idx="4800">
                  <c:v>-4.3497000000000001E-2</c:v>
                </c:pt>
                <c:pt idx="4801">
                  <c:v>-4.3694999999999998E-2</c:v>
                </c:pt>
                <c:pt idx="4802">
                  <c:v>-4.3893000000000001E-2</c:v>
                </c:pt>
                <c:pt idx="4803">
                  <c:v>-4.4083999999999998E-2</c:v>
                </c:pt>
                <c:pt idx="4804">
                  <c:v>-4.4281000000000001E-2</c:v>
                </c:pt>
                <c:pt idx="4805">
                  <c:v>-4.4484999999999997E-2</c:v>
                </c:pt>
                <c:pt idx="4806">
                  <c:v>-4.4703E-2</c:v>
                </c:pt>
                <c:pt idx="4807">
                  <c:v>-4.4914000000000003E-2</c:v>
                </c:pt>
                <c:pt idx="4808">
                  <c:v>-4.5137999999999998E-2</c:v>
                </c:pt>
                <c:pt idx="4809">
                  <c:v>-4.5347999999999999E-2</c:v>
                </c:pt>
                <c:pt idx="4810">
                  <c:v>-4.5566000000000002E-2</c:v>
                </c:pt>
                <c:pt idx="4811">
                  <c:v>-4.5769999999999998E-2</c:v>
                </c:pt>
                <c:pt idx="4812">
                  <c:v>-4.5967000000000001E-2</c:v>
                </c:pt>
                <c:pt idx="4813">
                  <c:v>-4.6144999999999999E-2</c:v>
                </c:pt>
                <c:pt idx="4814">
                  <c:v>-4.6323000000000003E-2</c:v>
                </c:pt>
                <c:pt idx="4815">
                  <c:v>-4.6494000000000001E-2</c:v>
                </c:pt>
                <c:pt idx="4816">
                  <c:v>-4.6665999999999999E-2</c:v>
                </c:pt>
                <c:pt idx="4817">
                  <c:v>-4.6843000000000003E-2</c:v>
                </c:pt>
                <c:pt idx="4818">
                  <c:v>-4.7015000000000001E-2</c:v>
                </c:pt>
                <c:pt idx="4819">
                  <c:v>-4.7178999999999999E-2</c:v>
                </c:pt>
                <c:pt idx="4820">
                  <c:v>-4.7343999999999997E-2</c:v>
                </c:pt>
                <c:pt idx="4821">
                  <c:v>-4.7515000000000002E-2</c:v>
                </c:pt>
                <c:pt idx="4822">
                  <c:v>-4.7692999999999999E-2</c:v>
                </c:pt>
                <c:pt idx="4823">
                  <c:v>-4.7870999999999997E-2</c:v>
                </c:pt>
                <c:pt idx="4824">
                  <c:v>-4.8055E-2</c:v>
                </c:pt>
                <c:pt idx="4825">
                  <c:v>-4.8226999999999999E-2</c:v>
                </c:pt>
                <c:pt idx="4826">
                  <c:v>-4.8404000000000003E-2</c:v>
                </c:pt>
                <c:pt idx="4827">
                  <c:v>-4.8569000000000001E-2</c:v>
                </c:pt>
                <c:pt idx="4828">
                  <c:v>-4.8726999999999999E-2</c:v>
                </c:pt>
                <c:pt idx="4829">
                  <c:v>-4.8871999999999999E-2</c:v>
                </c:pt>
                <c:pt idx="4830">
                  <c:v>-4.9016999999999998E-2</c:v>
                </c:pt>
                <c:pt idx="4831">
                  <c:v>-4.9154999999999997E-2</c:v>
                </c:pt>
                <c:pt idx="4832">
                  <c:v>-4.9299999999999997E-2</c:v>
                </c:pt>
                <c:pt idx="4833">
                  <c:v>-4.9452000000000003E-2</c:v>
                </c:pt>
                <c:pt idx="4834">
                  <c:v>-4.9597000000000002E-2</c:v>
                </c:pt>
                <c:pt idx="4835">
                  <c:v>-4.9742000000000001E-2</c:v>
                </c:pt>
                <c:pt idx="4836">
                  <c:v>-4.9893E-2</c:v>
                </c:pt>
                <c:pt idx="4837">
                  <c:v>-5.0044999999999999E-2</c:v>
                </c:pt>
                <c:pt idx="4838">
                  <c:v>-5.0208999999999997E-2</c:v>
                </c:pt>
                <c:pt idx="4839">
                  <c:v>-5.0380000000000001E-2</c:v>
                </c:pt>
                <c:pt idx="4840">
                  <c:v>-5.0557999999999999E-2</c:v>
                </c:pt>
                <c:pt idx="4841">
                  <c:v>-5.0722999999999997E-2</c:v>
                </c:pt>
                <c:pt idx="4842">
                  <c:v>-5.0894000000000002E-2</c:v>
                </c:pt>
                <c:pt idx="4843">
                  <c:v>-5.1064999999999999E-2</c:v>
                </c:pt>
                <c:pt idx="4844">
                  <c:v>-5.1223999999999999E-2</c:v>
                </c:pt>
                <c:pt idx="4845">
                  <c:v>-5.1367999999999997E-2</c:v>
                </c:pt>
                <c:pt idx="4846">
                  <c:v>-5.1513000000000003E-2</c:v>
                </c:pt>
                <c:pt idx="4847">
                  <c:v>-5.1658000000000003E-2</c:v>
                </c:pt>
                <c:pt idx="4848">
                  <c:v>-5.1803000000000002E-2</c:v>
                </c:pt>
                <c:pt idx="4849">
                  <c:v>-5.1955000000000001E-2</c:v>
                </c:pt>
                <c:pt idx="4850">
                  <c:v>-5.2106E-2</c:v>
                </c:pt>
                <c:pt idx="4851">
                  <c:v>-5.2243999999999999E-2</c:v>
                </c:pt>
                <c:pt idx="4852">
                  <c:v>-5.2395999999999998E-2</c:v>
                </c:pt>
                <c:pt idx="4853">
                  <c:v>-5.2547000000000003E-2</c:v>
                </c:pt>
                <c:pt idx="4854">
                  <c:v>-5.2699000000000003E-2</c:v>
                </c:pt>
                <c:pt idx="4855">
                  <c:v>-5.2857000000000001E-2</c:v>
                </c:pt>
                <c:pt idx="4856">
                  <c:v>-5.3027999999999999E-2</c:v>
                </c:pt>
                <c:pt idx="4857">
                  <c:v>-5.3179999999999998E-2</c:v>
                </c:pt>
                <c:pt idx="4858">
                  <c:v>-5.3331000000000003E-2</c:v>
                </c:pt>
                <c:pt idx="4859">
                  <c:v>-5.3483000000000003E-2</c:v>
                </c:pt>
                <c:pt idx="4860">
                  <c:v>-5.3621000000000002E-2</c:v>
                </c:pt>
                <c:pt idx="4861">
                  <c:v>-5.3746000000000002E-2</c:v>
                </c:pt>
                <c:pt idx="4862">
                  <c:v>-5.3871000000000002E-2</c:v>
                </c:pt>
                <c:pt idx="4863">
                  <c:v>-5.3990000000000003E-2</c:v>
                </c:pt>
                <c:pt idx="4864">
                  <c:v>-5.4108000000000003E-2</c:v>
                </c:pt>
                <c:pt idx="4865">
                  <c:v>-5.4233999999999997E-2</c:v>
                </c:pt>
                <c:pt idx="4866">
                  <c:v>-5.4358999999999998E-2</c:v>
                </c:pt>
                <c:pt idx="4867">
                  <c:v>-5.4476999999999998E-2</c:v>
                </c:pt>
                <c:pt idx="4868">
                  <c:v>-5.4601999999999998E-2</c:v>
                </c:pt>
                <c:pt idx="4869">
                  <c:v>-5.4727999999999999E-2</c:v>
                </c:pt>
                <c:pt idx="4870">
                  <c:v>-5.4858999999999998E-2</c:v>
                </c:pt>
                <c:pt idx="4871">
                  <c:v>-5.4990999999999998E-2</c:v>
                </c:pt>
                <c:pt idx="4872">
                  <c:v>-5.5135999999999998E-2</c:v>
                </c:pt>
                <c:pt idx="4873">
                  <c:v>-5.5267999999999998E-2</c:v>
                </c:pt>
                <c:pt idx="4874">
                  <c:v>-5.5398999999999997E-2</c:v>
                </c:pt>
                <c:pt idx="4875">
                  <c:v>-5.5530999999999997E-2</c:v>
                </c:pt>
                <c:pt idx="4876">
                  <c:v>-5.5655999999999997E-2</c:v>
                </c:pt>
                <c:pt idx="4877">
                  <c:v>-5.5761999999999999E-2</c:v>
                </c:pt>
                <c:pt idx="4878">
                  <c:v>-5.5874E-2</c:v>
                </c:pt>
                <c:pt idx="4879">
                  <c:v>-5.5986000000000001E-2</c:v>
                </c:pt>
                <c:pt idx="4880">
                  <c:v>-5.6091000000000002E-2</c:v>
                </c:pt>
                <c:pt idx="4881">
                  <c:v>-5.6210000000000003E-2</c:v>
                </c:pt>
                <c:pt idx="4882">
                  <c:v>-5.6328000000000003E-2</c:v>
                </c:pt>
                <c:pt idx="4883">
                  <c:v>-5.6433999999999998E-2</c:v>
                </c:pt>
                <c:pt idx="4884">
                  <c:v>-5.6551999999999998E-2</c:v>
                </c:pt>
                <c:pt idx="4885">
                  <c:v>-5.6663999999999999E-2</c:v>
                </c:pt>
                <c:pt idx="4886">
                  <c:v>-5.6788999999999999E-2</c:v>
                </c:pt>
                <c:pt idx="4887">
                  <c:v>-5.6908E-2</c:v>
                </c:pt>
                <c:pt idx="4888">
                  <c:v>-5.704E-2</c:v>
                </c:pt>
                <c:pt idx="4889">
                  <c:v>-5.7158E-2</c:v>
                </c:pt>
                <c:pt idx="4890">
                  <c:v>-5.7277000000000002E-2</c:v>
                </c:pt>
                <c:pt idx="4891">
                  <c:v>-5.7389000000000003E-2</c:v>
                </c:pt>
                <c:pt idx="4892">
                  <c:v>-5.7500999999999997E-2</c:v>
                </c:pt>
                <c:pt idx="4893">
                  <c:v>-5.7585999999999998E-2</c:v>
                </c:pt>
                <c:pt idx="4894">
                  <c:v>-5.7678E-2</c:v>
                </c:pt>
                <c:pt idx="4895">
                  <c:v>-5.7764000000000003E-2</c:v>
                </c:pt>
                <c:pt idx="4896">
                  <c:v>-5.7849999999999999E-2</c:v>
                </c:pt>
                <c:pt idx="4897">
                  <c:v>-5.7942E-2</c:v>
                </c:pt>
                <c:pt idx="4898">
                  <c:v>-5.8034000000000002E-2</c:v>
                </c:pt>
                <c:pt idx="4899">
                  <c:v>-5.8112999999999998E-2</c:v>
                </c:pt>
                <c:pt idx="4900">
                  <c:v>-5.8199000000000001E-2</c:v>
                </c:pt>
                <c:pt idx="4901">
                  <c:v>-5.8284000000000002E-2</c:v>
                </c:pt>
                <c:pt idx="4902">
                  <c:v>-5.8376999999999998E-2</c:v>
                </c:pt>
                <c:pt idx="4903">
                  <c:v>-5.8469E-2</c:v>
                </c:pt>
                <c:pt idx="4904">
                  <c:v>-5.8568000000000002E-2</c:v>
                </c:pt>
                <c:pt idx="4905">
                  <c:v>-5.8652999999999997E-2</c:v>
                </c:pt>
                <c:pt idx="4906">
                  <c:v>-5.8744999999999999E-2</c:v>
                </c:pt>
                <c:pt idx="4907">
                  <c:v>-5.8838000000000001E-2</c:v>
                </c:pt>
                <c:pt idx="4908">
                  <c:v>-5.8916999999999997E-2</c:v>
                </c:pt>
                <c:pt idx="4909">
                  <c:v>-5.8989E-2</c:v>
                </c:pt>
                <c:pt idx="4910">
                  <c:v>-5.9062000000000003E-2</c:v>
                </c:pt>
                <c:pt idx="4911">
                  <c:v>-5.9126999999999999E-2</c:v>
                </c:pt>
                <c:pt idx="4912">
                  <c:v>-5.9207000000000003E-2</c:v>
                </c:pt>
                <c:pt idx="4913">
                  <c:v>-5.9285999999999998E-2</c:v>
                </c:pt>
                <c:pt idx="4914">
                  <c:v>-5.9365000000000001E-2</c:v>
                </c:pt>
                <c:pt idx="4915">
                  <c:v>-5.9443999999999997E-2</c:v>
                </c:pt>
                <c:pt idx="4916">
                  <c:v>-5.9528999999999999E-2</c:v>
                </c:pt>
                <c:pt idx="4917">
                  <c:v>-5.9608000000000001E-2</c:v>
                </c:pt>
                <c:pt idx="4918">
                  <c:v>-5.9707000000000003E-2</c:v>
                </c:pt>
                <c:pt idx="4919">
                  <c:v>-5.9798999999999998E-2</c:v>
                </c:pt>
                <c:pt idx="4920">
                  <c:v>-5.9905E-2</c:v>
                </c:pt>
                <c:pt idx="4921">
                  <c:v>-5.9997000000000002E-2</c:v>
                </c:pt>
                <c:pt idx="4922">
                  <c:v>-6.0095999999999997E-2</c:v>
                </c:pt>
                <c:pt idx="4923">
                  <c:v>-6.0194999999999999E-2</c:v>
                </c:pt>
                <c:pt idx="4924">
                  <c:v>-6.0287E-2</c:v>
                </c:pt>
                <c:pt idx="4925">
                  <c:v>-6.0366000000000003E-2</c:v>
                </c:pt>
                <c:pt idx="4926">
                  <c:v>-6.0450999999999998E-2</c:v>
                </c:pt>
                <c:pt idx="4927">
                  <c:v>-6.053E-2</c:v>
                </c:pt>
                <c:pt idx="4928">
                  <c:v>-6.0609000000000003E-2</c:v>
                </c:pt>
                <c:pt idx="4929">
                  <c:v>-6.0694999999999999E-2</c:v>
                </c:pt>
                <c:pt idx="4930">
                  <c:v>-6.0781000000000002E-2</c:v>
                </c:pt>
                <c:pt idx="4931">
                  <c:v>-6.0859999999999997E-2</c:v>
                </c:pt>
                <c:pt idx="4932">
                  <c:v>-6.0944999999999999E-2</c:v>
                </c:pt>
                <c:pt idx="4933">
                  <c:v>-6.1024000000000002E-2</c:v>
                </c:pt>
                <c:pt idx="4934">
                  <c:v>-6.1109999999999998E-2</c:v>
                </c:pt>
                <c:pt idx="4935">
                  <c:v>-6.1189E-2</c:v>
                </c:pt>
                <c:pt idx="4936">
                  <c:v>-6.1281000000000002E-2</c:v>
                </c:pt>
                <c:pt idx="4937">
                  <c:v>-6.1359999999999998E-2</c:v>
                </c:pt>
                <c:pt idx="4938">
                  <c:v>-6.1439000000000001E-2</c:v>
                </c:pt>
                <c:pt idx="4939">
                  <c:v>-6.1518000000000003E-2</c:v>
                </c:pt>
                <c:pt idx="4940">
                  <c:v>-6.1591E-2</c:v>
                </c:pt>
                <c:pt idx="4941">
                  <c:v>-6.1643999999999997E-2</c:v>
                </c:pt>
                <c:pt idx="4942">
                  <c:v>-6.1703000000000001E-2</c:v>
                </c:pt>
                <c:pt idx="4943">
                  <c:v>-6.1755999999999998E-2</c:v>
                </c:pt>
                <c:pt idx="4944">
                  <c:v>-6.1808000000000002E-2</c:v>
                </c:pt>
                <c:pt idx="4945">
                  <c:v>-6.1860999999999999E-2</c:v>
                </c:pt>
                <c:pt idx="4946">
                  <c:v>-6.1920000000000003E-2</c:v>
                </c:pt>
                <c:pt idx="4947">
                  <c:v>-6.1966E-2</c:v>
                </c:pt>
                <c:pt idx="4948">
                  <c:v>-6.2025999999999998E-2</c:v>
                </c:pt>
                <c:pt idx="4949">
                  <c:v>-6.2078000000000001E-2</c:v>
                </c:pt>
                <c:pt idx="4950">
                  <c:v>-6.2137999999999999E-2</c:v>
                </c:pt>
                <c:pt idx="4951">
                  <c:v>-6.2197000000000002E-2</c:v>
                </c:pt>
                <c:pt idx="4952">
                  <c:v>-6.2268999999999998E-2</c:v>
                </c:pt>
                <c:pt idx="4953">
                  <c:v>-6.2329000000000002E-2</c:v>
                </c:pt>
                <c:pt idx="4954">
                  <c:v>-6.2393999999999998E-2</c:v>
                </c:pt>
                <c:pt idx="4955">
                  <c:v>-6.2454000000000003E-2</c:v>
                </c:pt>
                <c:pt idx="4956">
                  <c:v>-6.2512999999999999E-2</c:v>
                </c:pt>
                <c:pt idx="4957">
                  <c:v>-6.2565999999999997E-2</c:v>
                </c:pt>
                <c:pt idx="4958">
                  <c:v>-6.2617999999999993E-2</c:v>
                </c:pt>
                <c:pt idx="4959">
                  <c:v>-6.2663999999999997E-2</c:v>
                </c:pt>
                <c:pt idx="4960">
                  <c:v>-6.2724000000000002E-2</c:v>
                </c:pt>
                <c:pt idx="4961">
                  <c:v>-6.2783000000000005E-2</c:v>
                </c:pt>
                <c:pt idx="4962">
                  <c:v>-6.2841999999999995E-2</c:v>
                </c:pt>
                <c:pt idx="4963">
                  <c:v>-6.2895000000000006E-2</c:v>
                </c:pt>
                <c:pt idx="4964">
                  <c:v>-6.2961000000000003E-2</c:v>
                </c:pt>
                <c:pt idx="4965">
                  <c:v>-6.3027E-2</c:v>
                </c:pt>
                <c:pt idx="4966">
                  <c:v>-6.3092999999999996E-2</c:v>
                </c:pt>
                <c:pt idx="4967">
                  <c:v>-6.3164999999999999E-2</c:v>
                </c:pt>
                <c:pt idx="4968">
                  <c:v>-6.3243999999999995E-2</c:v>
                </c:pt>
                <c:pt idx="4969">
                  <c:v>-6.3310000000000005E-2</c:v>
                </c:pt>
                <c:pt idx="4970">
                  <c:v>-6.3381999999999994E-2</c:v>
                </c:pt>
                <c:pt idx="4971">
                  <c:v>-6.3448000000000004E-2</c:v>
                </c:pt>
                <c:pt idx="4972">
                  <c:v>-6.3520999999999994E-2</c:v>
                </c:pt>
                <c:pt idx="4973">
                  <c:v>-6.3573000000000005E-2</c:v>
                </c:pt>
                <c:pt idx="4974">
                  <c:v>-6.3632999999999995E-2</c:v>
                </c:pt>
                <c:pt idx="4975">
                  <c:v>-6.3678999999999999E-2</c:v>
                </c:pt>
                <c:pt idx="4976">
                  <c:v>-6.3738000000000003E-2</c:v>
                </c:pt>
                <c:pt idx="4977">
                  <c:v>-6.3791E-2</c:v>
                </c:pt>
                <c:pt idx="4978">
                  <c:v>-6.3850000000000004E-2</c:v>
                </c:pt>
                <c:pt idx="4979">
                  <c:v>-6.3895999999999994E-2</c:v>
                </c:pt>
                <c:pt idx="4980">
                  <c:v>-6.3954999999999998E-2</c:v>
                </c:pt>
                <c:pt idx="4981">
                  <c:v>-6.4002000000000003E-2</c:v>
                </c:pt>
                <c:pt idx="4982">
                  <c:v>-6.4061000000000007E-2</c:v>
                </c:pt>
                <c:pt idx="4983">
                  <c:v>-6.4114000000000004E-2</c:v>
                </c:pt>
                <c:pt idx="4984">
                  <c:v>-6.4179E-2</c:v>
                </c:pt>
                <c:pt idx="4985">
                  <c:v>-6.4226000000000005E-2</c:v>
                </c:pt>
                <c:pt idx="4986">
                  <c:v>-6.4278000000000002E-2</c:v>
                </c:pt>
                <c:pt idx="4987">
                  <c:v>-6.4330999999999999E-2</c:v>
                </c:pt>
                <c:pt idx="4988">
                  <c:v>-6.4383999999999997E-2</c:v>
                </c:pt>
                <c:pt idx="4989">
                  <c:v>-6.4417000000000002E-2</c:v>
                </c:pt>
                <c:pt idx="4990">
                  <c:v>-6.4463000000000006E-2</c:v>
                </c:pt>
                <c:pt idx="4991">
                  <c:v>-6.4502000000000004E-2</c:v>
                </c:pt>
                <c:pt idx="4992">
                  <c:v>-6.4542000000000002E-2</c:v>
                </c:pt>
                <c:pt idx="4993">
                  <c:v>-6.4581E-2</c:v>
                </c:pt>
                <c:pt idx="4994">
                  <c:v>-6.4633999999999997E-2</c:v>
                </c:pt>
                <c:pt idx="4995">
                  <c:v>-6.4667000000000002E-2</c:v>
                </c:pt>
                <c:pt idx="4996">
                  <c:v>-6.472E-2</c:v>
                </c:pt>
                <c:pt idx="4997">
                  <c:v>-6.4766000000000004E-2</c:v>
                </c:pt>
                <c:pt idx="4998">
                  <c:v>-6.4818000000000001E-2</c:v>
                </c:pt>
                <c:pt idx="4999">
                  <c:v>-6.4870999999999998E-2</c:v>
                </c:pt>
                <c:pt idx="5000">
                  <c:v>-6.4936999999999995E-2</c:v>
                </c:pt>
                <c:pt idx="5001">
                  <c:v>-6.4982999999999999E-2</c:v>
                </c:pt>
                <c:pt idx="5002">
                  <c:v>-6.5042000000000003E-2</c:v>
                </c:pt>
                <c:pt idx="5003">
                  <c:v>-6.5101999999999993E-2</c:v>
                </c:pt>
                <c:pt idx="5004">
                  <c:v>-6.5160999999999997E-2</c:v>
                </c:pt>
                <c:pt idx="5005">
                  <c:v>-6.5207000000000001E-2</c:v>
                </c:pt>
                <c:pt idx="5006">
                  <c:v>-6.5259999999999999E-2</c:v>
                </c:pt>
                <c:pt idx="5007">
                  <c:v>-6.5306000000000003E-2</c:v>
                </c:pt>
                <c:pt idx="5008">
                  <c:v>-6.5357999999999999E-2</c:v>
                </c:pt>
                <c:pt idx="5009">
                  <c:v>-6.5410999999999997E-2</c:v>
                </c:pt>
                <c:pt idx="5010">
                  <c:v>-6.547E-2</c:v>
                </c:pt>
                <c:pt idx="5011">
                  <c:v>-6.5516000000000005E-2</c:v>
                </c:pt>
                <c:pt idx="5012">
                  <c:v>-6.5575999999999995E-2</c:v>
                </c:pt>
                <c:pt idx="5013">
                  <c:v>-6.5622E-2</c:v>
                </c:pt>
                <c:pt idx="5014">
                  <c:v>-6.5681000000000003E-2</c:v>
                </c:pt>
                <c:pt idx="5015">
                  <c:v>-6.5740000000000007E-2</c:v>
                </c:pt>
                <c:pt idx="5016">
                  <c:v>-6.5806000000000003E-2</c:v>
                </c:pt>
                <c:pt idx="5017">
                  <c:v>-6.5851999999999994E-2</c:v>
                </c:pt>
                <c:pt idx="5018">
                  <c:v>-6.5911999999999998E-2</c:v>
                </c:pt>
                <c:pt idx="5019">
                  <c:v>-6.5963999999999995E-2</c:v>
                </c:pt>
                <c:pt idx="5020">
                  <c:v>-6.6017000000000006E-2</c:v>
                </c:pt>
                <c:pt idx="5021">
                  <c:v>-6.6057000000000005E-2</c:v>
                </c:pt>
                <c:pt idx="5022">
                  <c:v>-6.6102999999999995E-2</c:v>
                </c:pt>
                <c:pt idx="5023">
                  <c:v>-6.6136E-2</c:v>
                </c:pt>
                <c:pt idx="5024">
                  <c:v>-6.6174999999999998E-2</c:v>
                </c:pt>
                <c:pt idx="5025">
                  <c:v>-6.6214999999999996E-2</c:v>
                </c:pt>
                <c:pt idx="5026">
                  <c:v>-6.6261E-2</c:v>
                </c:pt>
                <c:pt idx="5027">
                  <c:v>-6.6294000000000006E-2</c:v>
                </c:pt>
                <c:pt idx="5028">
                  <c:v>-6.6339999999999996E-2</c:v>
                </c:pt>
                <c:pt idx="5029">
                  <c:v>-6.6373000000000001E-2</c:v>
                </c:pt>
                <c:pt idx="5030">
                  <c:v>-6.6419000000000006E-2</c:v>
                </c:pt>
                <c:pt idx="5031">
                  <c:v>-6.6458000000000003E-2</c:v>
                </c:pt>
                <c:pt idx="5032">
                  <c:v>-6.6517999999999994E-2</c:v>
                </c:pt>
                <c:pt idx="5033">
                  <c:v>-6.6550999999999999E-2</c:v>
                </c:pt>
                <c:pt idx="5034">
                  <c:v>-6.6602999999999996E-2</c:v>
                </c:pt>
                <c:pt idx="5035">
                  <c:v>-6.6642999999999994E-2</c:v>
                </c:pt>
                <c:pt idx="5036">
                  <c:v>-6.6688999999999998E-2</c:v>
                </c:pt>
                <c:pt idx="5037">
                  <c:v>-6.6722000000000004E-2</c:v>
                </c:pt>
                <c:pt idx="5038">
                  <c:v>-6.6761000000000001E-2</c:v>
                </c:pt>
                <c:pt idx="5039">
                  <c:v>-6.6794000000000006E-2</c:v>
                </c:pt>
                <c:pt idx="5040">
                  <c:v>-6.6834000000000005E-2</c:v>
                </c:pt>
                <c:pt idx="5041">
                  <c:v>-6.6873000000000002E-2</c:v>
                </c:pt>
                <c:pt idx="5042">
                  <c:v>-6.6919000000000006E-2</c:v>
                </c:pt>
                <c:pt idx="5043">
                  <c:v>-6.6951999999999998E-2</c:v>
                </c:pt>
                <c:pt idx="5044">
                  <c:v>-6.6998000000000002E-2</c:v>
                </c:pt>
                <c:pt idx="5045">
                  <c:v>-6.7038E-2</c:v>
                </c:pt>
                <c:pt idx="5046">
                  <c:v>-6.7084000000000005E-2</c:v>
                </c:pt>
                <c:pt idx="5047">
                  <c:v>-6.7129999999999995E-2</c:v>
                </c:pt>
                <c:pt idx="5048">
                  <c:v>-6.7188999999999999E-2</c:v>
                </c:pt>
                <c:pt idx="5049">
                  <c:v>-6.7228999999999997E-2</c:v>
                </c:pt>
                <c:pt idx="5050">
                  <c:v>-6.7275000000000001E-2</c:v>
                </c:pt>
                <c:pt idx="5051">
                  <c:v>-6.7321000000000006E-2</c:v>
                </c:pt>
                <c:pt idx="5052">
                  <c:v>-6.7374000000000003E-2</c:v>
                </c:pt>
                <c:pt idx="5053">
                  <c:v>-6.7406999999999995E-2</c:v>
                </c:pt>
                <c:pt idx="5054">
                  <c:v>-6.7446000000000006E-2</c:v>
                </c:pt>
                <c:pt idx="5055">
                  <c:v>-6.7486000000000004E-2</c:v>
                </c:pt>
                <c:pt idx="5056">
                  <c:v>-6.7518999999999996E-2</c:v>
                </c:pt>
                <c:pt idx="5057">
                  <c:v>-6.7565E-2</c:v>
                </c:pt>
                <c:pt idx="5058">
                  <c:v>-6.7603999999999997E-2</c:v>
                </c:pt>
                <c:pt idx="5059">
                  <c:v>-6.7643999999999996E-2</c:v>
                </c:pt>
                <c:pt idx="5060">
                  <c:v>-6.769E-2</c:v>
                </c:pt>
                <c:pt idx="5061">
                  <c:v>-6.7723000000000005E-2</c:v>
                </c:pt>
                <c:pt idx="5062">
                  <c:v>-6.7768999999999996E-2</c:v>
                </c:pt>
                <c:pt idx="5063">
                  <c:v>-6.7815E-2</c:v>
                </c:pt>
                <c:pt idx="5064">
                  <c:v>-6.7874000000000004E-2</c:v>
                </c:pt>
                <c:pt idx="5065">
                  <c:v>-6.7920999999999995E-2</c:v>
                </c:pt>
                <c:pt idx="5066">
                  <c:v>-6.7967E-2</c:v>
                </c:pt>
                <c:pt idx="5067">
                  <c:v>-6.8018999999999996E-2</c:v>
                </c:pt>
                <c:pt idx="5068">
                  <c:v>-6.8071999999999994E-2</c:v>
                </c:pt>
                <c:pt idx="5069">
                  <c:v>-6.8112000000000006E-2</c:v>
                </c:pt>
                <c:pt idx="5070">
                  <c:v>-6.8157999999999996E-2</c:v>
                </c:pt>
                <c:pt idx="5071">
                  <c:v>-6.8196999999999994E-2</c:v>
                </c:pt>
                <c:pt idx="5072">
                  <c:v>-6.8242999999999998E-2</c:v>
                </c:pt>
                <c:pt idx="5073">
                  <c:v>-6.8289000000000002E-2</c:v>
                </c:pt>
                <c:pt idx="5074">
                  <c:v>-6.8342E-2</c:v>
                </c:pt>
                <c:pt idx="5075">
                  <c:v>-6.8381999999999998E-2</c:v>
                </c:pt>
                <c:pt idx="5076">
                  <c:v>-6.8428000000000003E-2</c:v>
                </c:pt>
                <c:pt idx="5077">
                  <c:v>-6.8473999999999993E-2</c:v>
                </c:pt>
                <c:pt idx="5078">
                  <c:v>-6.8527000000000005E-2</c:v>
                </c:pt>
                <c:pt idx="5079">
                  <c:v>-6.8572999999999995E-2</c:v>
                </c:pt>
                <c:pt idx="5080">
                  <c:v>-6.8631999999999999E-2</c:v>
                </c:pt>
                <c:pt idx="5081">
                  <c:v>-6.8678000000000003E-2</c:v>
                </c:pt>
                <c:pt idx="5082">
                  <c:v>-6.8723999999999993E-2</c:v>
                </c:pt>
                <c:pt idx="5083">
                  <c:v>-6.8769999999999998E-2</c:v>
                </c:pt>
                <c:pt idx="5084">
                  <c:v>-6.8822999999999995E-2</c:v>
                </c:pt>
                <c:pt idx="5085">
                  <c:v>-6.8856000000000001E-2</c:v>
                </c:pt>
                <c:pt idx="5086">
                  <c:v>-6.8894999999999998E-2</c:v>
                </c:pt>
                <c:pt idx="5087">
                  <c:v>-6.8928000000000003E-2</c:v>
                </c:pt>
                <c:pt idx="5088">
                  <c:v>-6.8960999999999995E-2</c:v>
                </c:pt>
                <c:pt idx="5089">
                  <c:v>-6.8994E-2</c:v>
                </c:pt>
                <c:pt idx="5090">
                  <c:v>-6.9033999999999998E-2</c:v>
                </c:pt>
                <c:pt idx="5091">
                  <c:v>-6.9059999999999996E-2</c:v>
                </c:pt>
                <c:pt idx="5092">
                  <c:v>-6.9099999999999995E-2</c:v>
                </c:pt>
                <c:pt idx="5093">
                  <c:v>-6.9126000000000007E-2</c:v>
                </c:pt>
                <c:pt idx="5094">
                  <c:v>-6.9165000000000004E-2</c:v>
                </c:pt>
                <c:pt idx="5095">
                  <c:v>-6.9197999999999996E-2</c:v>
                </c:pt>
                <c:pt idx="5096">
                  <c:v>-6.9244E-2</c:v>
                </c:pt>
                <c:pt idx="5097">
                  <c:v>-6.9277000000000005E-2</c:v>
                </c:pt>
                <c:pt idx="5098">
                  <c:v>-6.9317000000000004E-2</c:v>
                </c:pt>
                <c:pt idx="5099">
                  <c:v>-6.9356000000000001E-2</c:v>
                </c:pt>
                <c:pt idx="5100">
                  <c:v>-6.9395999999999999E-2</c:v>
                </c:pt>
                <c:pt idx="5101">
                  <c:v>-6.9421999999999998E-2</c:v>
                </c:pt>
                <c:pt idx="5102">
                  <c:v>-6.9461999999999996E-2</c:v>
                </c:pt>
                <c:pt idx="5103">
                  <c:v>-6.9495000000000001E-2</c:v>
                </c:pt>
                <c:pt idx="5104">
                  <c:v>-6.9533999999999999E-2</c:v>
                </c:pt>
                <c:pt idx="5105">
                  <c:v>-6.9573999999999997E-2</c:v>
                </c:pt>
                <c:pt idx="5106">
                  <c:v>-6.9620000000000001E-2</c:v>
                </c:pt>
                <c:pt idx="5107">
                  <c:v>-6.9658999999999999E-2</c:v>
                </c:pt>
                <c:pt idx="5108">
                  <c:v>-6.9706000000000004E-2</c:v>
                </c:pt>
                <c:pt idx="5109">
                  <c:v>-6.9751999999999995E-2</c:v>
                </c:pt>
                <c:pt idx="5110">
                  <c:v>-6.9804000000000005E-2</c:v>
                </c:pt>
                <c:pt idx="5111">
                  <c:v>-6.9857000000000002E-2</c:v>
                </c:pt>
                <c:pt idx="5112">
                  <c:v>-6.9930000000000006E-2</c:v>
                </c:pt>
                <c:pt idx="5113">
                  <c:v>-6.9975999999999997E-2</c:v>
                </c:pt>
                <c:pt idx="5114">
                  <c:v>-7.0035E-2</c:v>
                </c:pt>
                <c:pt idx="5115">
                  <c:v>-7.0094000000000004E-2</c:v>
                </c:pt>
                <c:pt idx="5116">
                  <c:v>-7.0152999999999993E-2</c:v>
                </c:pt>
                <c:pt idx="5117">
                  <c:v>-7.0206000000000005E-2</c:v>
                </c:pt>
                <c:pt idx="5118">
                  <c:v>-7.0264999999999994E-2</c:v>
                </c:pt>
                <c:pt idx="5119">
                  <c:v>-7.0311999999999999E-2</c:v>
                </c:pt>
                <c:pt idx="5120">
                  <c:v>-7.0358000000000004E-2</c:v>
                </c:pt>
                <c:pt idx="5121">
                  <c:v>-7.0416999999999993E-2</c:v>
                </c:pt>
                <c:pt idx="5122">
                  <c:v>-7.0470000000000005E-2</c:v>
                </c:pt>
                <c:pt idx="5123">
                  <c:v>-7.0515999999999995E-2</c:v>
                </c:pt>
                <c:pt idx="5124">
                  <c:v>-7.0568000000000006E-2</c:v>
                </c:pt>
                <c:pt idx="5125">
                  <c:v>-7.0614999999999997E-2</c:v>
                </c:pt>
                <c:pt idx="5126">
                  <c:v>-7.0666999999999994E-2</c:v>
                </c:pt>
                <c:pt idx="5127">
                  <c:v>-7.0720000000000005E-2</c:v>
                </c:pt>
                <c:pt idx="5128">
                  <c:v>-7.0778999999999995E-2</c:v>
                </c:pt>
                <c:pt idx="5129">
                  <c:v>-7.0818999999999993E-2</c:v>
                </c:pt>
                <c:pt idx="5130">
                  <c:v>-7.0871000000000003E-2</c:v>
                </c:pt>
                <c:pt idx="5131">
                  <c:v>-7.0916999999999994E-2</c:v>
                </c:pt>
                <c:pt idx="5132">
                  <c:v>-7.0963999999999999E-2</c:v>
                </c:pt>
                <c:pt idx="5133">
                  <c:v>-7.0997000000000005E-2</c:v>
                </c:pt>
                <c:pt idx="5134">
                  <c:v>-7.1042999999999995E-2</c:v>
                </c:pt>
                <c:pt idx="5135">
                  <c:v>-7.1068999999999993E-2</c:v>
                </c:pt>
                <c:pt idx="5136">
                  <c:v>-7.1109000000000006E-2</c:v>
                </c:pt>
                <c:pt idx="5137">
                  <c:v>-7.1140999999999996E-2</c:v>
                </c:pt>
                <c:pt idx="5138">
                  <c:v>-7.1180999999999994E-2</c:v>
                </c:pt>
                <c:pt idx="5139">
                  <c:v>-7.1214E-2</c:v>
                </c:pt>
                <c:pt idx="5140">
                  <c:v>-7.1252999999999997E-2</c:v>
                </c:pt>
                <c:pt idx="5141">
                  <c:v>-7.1286000000000002E-2</c:v>
                </c:pt>
                <c:pt idx="5142">
                  <c:v>-7.1332000000000007E-2</c:v>
                </c:pt>
                <c:pt idx="5143">
                  <c:v>-7.1372000000000005E-2</c:v>
                </c:pt>
                <c:pt idx="5144">
                  <c:v>-7.1425000000000002E-2</c:v>
                </c:pt>
                <c:pt idx="5145">
                  <c:v>-7.1457999999999994E-2</c:v>
                </c:pt>
                <c:pt idx="5146">
                  <c:v>-7.1510000000000004E-2</c:v>
                </c:pt>
                <c:pt idx="5147">
                  <c:v>-7.1550000000000002E-2</c:v>
                </c:pt>
                <c:pt idx="5148">
                  <c:v>-7.1596000000000007E-2</c:v>
                </c:pt>
                <c:pt idx="5149">
                  <c:v>-7.1635000000000004E-2</c:v>
                </c:pt>
                <c:pt idx="5150">
                  <c:v>-7.1681999999999996E-2</c:v>
                </c:pt>
                <c:pt idx="5151">
                  <c:v>-7.1714E-2</c:v>
                </c:pt>
                <c:pt idx="5152">
                  <c:v>-7.1753999999999998E-2</c:v>
                </c:pt>
                <c:pt idx="5153">
                  <c:v>-7.1800000000000003E-2</c:v>
                </c:pt>
                <c:pt idx="5154">
                  <c:v>-7.1845999999999993E-2</c:v>
                </c:pt>
                <c:pt idx="5155">
                  <c:v>-7.1886000000000005E-2</c:v>
                </c:pt>
                <c:pt idx="5156">
                  <c:v>-7.1931999999999996E-2</c:v>
                </c:pt>
                <c:pt idx="5157">
                  <c:v>-7.1970999999999993E-2</c:v>
                </c:pt>
                <c:pt idx="5158">
                  <c:v>-7.2024000000000005E-2</c:v>
                </c:pt>
                <c:pt idx="5159">
                  <c:v>-7.2077000000000002E-2</c:v>
                </c:pt>
                <c:pt idx="5160">
                  <c:v>-7.2136000000000006E-2</c:v>
                </c:pt>
                <c:pt idx="5161">
                  <c:v>-7.2181999999999996E-2</c:v>
                </c:pt>
                <c:pt idx="5162">
                  <c:v>-7.2234999999999994E-2</c:v>
                </c:pt>
                <c:pt idx="5163">
                  <c:v>-7.2288000000000005E-2</c:v>
                </c:pt>
                <c:pt idx="5164">
                  <c:v>-7.2340000000000002E-2</c:v>
                </c:pt>
                <c:pt idx="5165">
                  <c:v>-7.2386000000000006E-2</c:v>
                </c:pt>
                <c:pt idx="5166">
                  <c:v>-7.2439000000000003E-2</c:v>
                </c:pt>
                <c:pt idx="5167">
                  <c:v>-7.2479000000000002E-2</c:v>
                </c:pt>
                <c:pt idx="5168">
                  <c:v>-7.2525000000000006E-2</c:v>
                </c:pt>
                <c:pt idx="5169">
                  <c:v>-7.2577000000000003E-2</c:v>
                </c:pt>
                <c:pt idx="5170">
                  <c:v>-7.263E-2</c:v>
                </c:pt>
                <c:pt idx="5171">
                  <c:v>-7.2669999999999998E-2</c:v>
                </c:pt>
                <c:pt idx="5172">
                  <c:v>-7.2721999999999995E-2</c:v>
                </c:pt>
                <c:pt idx="5173">
                  <c:v>-7.2767999999999999E-2</c:v>
                </c:pt>
                <c:pt idx="5174">
                  <c:v>-7.2820999999999997E-2</c:v>
                </c:pt>
                <c:pt idx="5175">
                  <c:v>-7.288E-2</c:v>
                </c:pt>
                <c:pt idx="5176">
                  <c:v>-7.2945999999999997E-2</c:v>
                </c:pt>
                <c:pt idx="5177">
                  <c:v>-7.2992000000000001E-2</c:v>
                </c:pt>
                <c:pt idx="5178">
                  <c:v>-7.3052000000000006E-2</c:v>
                </c:pt>
                <c:pt idx="5179">
                  <c:v>-7.3104000000000002E-2</c:v>
                </c:pt>
                <c:pt idx="5180">
                  <c:v>-7.3164000000000007E-2</c:v>
                </c:pt>
                <c:pt idx="5181">
                  <c:v>-7.3209999999999997E-2</c:v>
                </c:pt>
                <c:pt idx="5182">
                  <c:v>-7.3261999999999994E-2</c:v>
                </c:pt>
                <c:pt idx="5183">
                  <c:v>-7.3307999999999998E-2</c:v>
                </c:pt>
                <c:pt idx="5184">
                  <c:v>-7.3355000000000004E-2</c:v>
                </c:pt>
                <c:pt idx="5185">
                  <c:v>-7.3400999999999994E-2</c:v>
                </c:pt>
                <c:pt idx="5186">
                  <c:v>-7.3453000000000004E-2</c:v>
                </c:pt>
                <c:pt idx="5187">
                  <c:v>-7.3493000000000003E-2</c:v>
                </c:pt>
                <c:pt idx="5188">
                  <c:v>-7.3546E-2</c:v>
                </c:pt>
                <c:pt idx="5189">
                  <c:v>-7.3592000000000005E-2</c:v>
                </c:pt>
                <c:pt idx="5190">
                  <c:v>-7.3644000000000001E-2</c:v>
                </c:pt>
                <c:pt idx="5191">
                  <c:v>-7.3690000000000005E-2</c:v>
                </c:pt>
                <c:pt idx="5192">
                  <c:v>-7.3756000000000002E-2</c:v>
                </c:pt>
                <c:pt idx="5193">
                  <c:v>-7.3802000000000006E-2</c:v>
                </c:pt>
                <c:pt idx="5194">
                  <c:v>-7.3855000000000004E-2</c:v>
                </c:pt>
                <c:pt idx="5195">
                  <c:v>-7.3900999999999994E-2</c:v>
                </c:pt>
                <c:pt idx="5196">
                  <c:v>-7.3954000000000006E-2</c:v>
                </c:pt>
                <c:pt idx="5197">
                  <c:v>-7.3993000000000003E-2</c:v>
                </c:pt>
                <c:pt idx="5198">
                  <c:v>-7.4039999999999995E-2</c:v>
                </c:pt>
                <c:pt idx="5199">
                  <c:v>-7.4079000000000006E-2</c:v>
                </c:pt>
                <c:pt idx="5200">
                  <c:v>-7.4119000000000004E-2</c:v>
                </c:pt>
                <c:pt idx="5201">
                  <c:v>-7.4164999999999995E-2</c:v>
                </c:pt>
                <c:pt idx="5202">
                  <c:v>-7.4210999999999999E-2</c:v>
                </c:pt>
                <c:pt idx="5203">
                  <c:v>-7.4244000000000004E-2</c:v>
                </c:pt>
                <c:pt idx="5204">
                  <c:v>-7.4296000000000001E-2</c:v>
                </c:pt>
                <c:pt idx="5205">
                  <c:v>-7.4335999999999999E-2</c:v>
                </c:pt>
                <c:pt idx="5206">
                  <c:v>-7.4388999999999997E-2</c:v>
                </c:pt>
                <c:pt idx="5207">
                  <c:v>-7.4440999999999993E-2</c:v>
                </c:pt>
                <c:pt idx="5208">
                  <c:v>-7.4507000000000004E-2</c:v>
                </c:pt>
                <c:pt idx="5209">
                  <c:v>-7.4552999999999994E-2</c:v>
                </c:pt>
                <c:pt idx="5210">
                  <c:v>-7.4606000000000006E-2</c:v>
                </c:pt>
                <c:pt idx="5211">
                  <c:v>-7.4664999999999995E-2</c:v>
                </c:pt>
                <c:pt idx="5212">
                  <c:v>-7.4725E-2</c:v>
                </c:pt>
                <c:pt idx="5213">
                  <c:v>-7.4771000000000004E-2</c:v>
                </c:pt>
                <c:pt idx="5214">
                  <c:v>-7.4823000000000001E-2</c:v>
                </c:pt>
                <c:pt idx="5215">
                  <c:v>-7.4875999999999998E-2</c:v>
                </c:pt>
                <c:pt idx="5216">
                  <c:v>-7.4922000000000002E-2</c:v>
                </c:pt>
                <c:pt idx="5217">
                  <c:v>-7.4981000000000006E-2</c:v>
                </c:pt>
                <c:pt idx="5218">
                  <c:v>-7.5040999999999997E-2</c:v>
                </c:pt>
                <c:pt idx="5219">
                  <c:v>-7.5092999999999993E-2</c:v>
                </c:pt>
                <c:pt idx="5220">
                  <c:v>-7.5152999999999998E-2</c:v>
                </c:pt>
                <c:pt idx="5221">
                  <c:v>-7.5204999999999994E-2</c:v>
                </c:pt>
                <c:pt idx="5222">
                  <c:v>-7.5271000000000005E-2</c:v>
                </c:pt>
                <c:pt idx="5223">
                  <c:v>-7.5330999999999995E-2</c:v>
                </c:pt>
                <c:pt idx="5224">
                  <c:v>-7.5410000000000005E-2</c:v>
                </c:pt>
                <c:pt idx="5225">
                  <c:v>-7.5468999999999994E-2</c:v>
                </c:pt>
                <c:pt idx="5226">
                  <c:v>-7.5535000000000005E-2</c:v>
                </c:pt>
                <c:pt idx="5227">
                  <c:v>-7.5593999999999995E-2</c:v>
                </c:pt>
                <c:pt idx="5228">
                  <c:v>-7.5660000000000005E-2</c:v>
                </c:pt>
                <c:pt idx="5229">
                  <c:v>-7.5713000000000003E-2</c:v>
                </c:pt>
                <c:pt idx="5230">
                  <c:v>-7.5772000000000006E-2</c:v>
                </c:pt>
                <c:pt idx="5231">
                  <c:v>-7.5817999999999997E-2</c:v>
                </c:pt>
                <c:pt idx="5232">
                  <c:v>-7.5870999999999994E-2</c:v>
                </c:pt>
                <c:pt idx="5233">
                  <c:v>-7.5929999999999997E-2</c:v>
                </c:pt>
                <c:pt idx="5234">
                  <c:v>-7.5982999999999995E-2</c:v>
                </c:pt>
                <c:pt idx="5235">
                  <c:v>-7.6028999999999999E-2</c:v>
                </c:pt>
                <c:pt idx="5236">
                  <c:v>-7.6088000000000003E-2</c:v>
                </c:pt>
                <c:pt idx="5237">
                  <c:v>-7.6133999999999993E-2</c:v>
                </c:pt>
                <c:pt idx="5238">
                  <c:v>-7.6192999999999997E-2</c:v>
                </c:pt>
                <c:pt idx="5239">
                  <c:v>-7.6245999999999994E-2</c:v>
                </c:pt>
                <c:pt idx="5240">
                  <c:v>-7.6318999999999998E-2</c:v>
                </c:pt>
                <c:pt idx="5241">
                  <c:v>-7.6365000000000002E-2</c:v>
                </c:pt>
                <c:pt idx="5242">
                  <c:v>-7.6424000000000006E-2</c:v>
                </c:pt>
                <c:pt idx="5243">
                  <c:v>-7.6482999999999995E-2</c:v>
                </c:pt>
                <c:pt idx="5244">
                  <c:v>-7.6536000000000007E-2</c:v>
                </c:pt>
                <c:pt idx="5245">
                  <c:v>-7.6581999999999997E-2</c:v>
                </c:pt>
                <c:pt idx="5246">
                  <c:v>-7.6634999999999995E-2</c:v>
                </c:pt>
                <c:pt idx="5247">
                  <c:v>-7.6680999999999999E-2</c:v>
                </c:pt>
                <c:pt idx="5248">
                  <c:v>-7.6727000000000004E-2</c:v>
                </c:pt>
                <c:pt idx="5249">
                  <c:v>-7.6785999999999993E-2</c:v>
                </c:pt>
                <c:pt idx="5250">
                  <c:v>-7.6839000000000005E-2</c:v>
                </c:pt>
                <c:pt idx="5251">
                  <c:v>-7.6884999999999995E-2</c:v>
                </c:pt>
                <c:pt idx="5252">
                  <c:v>-7.6943999999999999E-2</c:v>
                </c:pt>
                <c:pt idx="5253">
                  <c:v>-7.6996999999999996E-2</c:v>
                </c:pt>
                <c:pt idx="5254">
                  <c:v>-7.7055999999999999E-2</c:v>
                </c:pt>
                <c:pt idx="5255">
                  <c:v>-7.7115000000000003E-2</c:v>
                </c:pt>
                <c:pt idx="5256">
                  <c:v>-7.7195E-2</c:v>
                </c:pt>
                <c:pt idx="5257">
                  <c:v>-7.7246999999999996E-2</c:v>
                </c:pt>
                <c:pt idx="5258">
                  <c:v>-7.732E-2</c:v>
                </c:pt>
                <c:pt idx="5259">
                  <c:v>-7.7385999999999996E-2</c:v>
                </c:pt>
                <c:pt idx="5260">
                  <c:v>-7.7451000000000006E-2</c:v>
                </c:pt>
                <c:pt idx="5261">
                  <c:v>-7.7504000000000003E-2</c:v>
                </c:pt>
                <c:pt idx="5262">
                  <c:v>-7.757E-2</c:v>
                </c:pt>
                <c:pt idx="5263">
                  <c:v>-7.7629000000000004E-2</c:v>
                </c:pt>
                <c:pt idx="5264">
                  <c:v>-7.7688999999999994E-2</c:v>
                </c:pt>
                <c:pt idx="5265">
                  <c:v>-7.7747999999999998E-2</c:v>
                </c:pt>
                <c:pt idx="5266">
                  <c:v>-7.7813999999999994E-2</c:v>
                </c:pt>
                <c:pt idx="5267">
                  <c:v>-7.7872999999999998E-2</c:v>
                </c:pt>
                <c:pt idx="5268">
                  <c:v>-7.7938999999999994E-2</c:v>
                </c:pt>
                <c:pt idx="5269">
                  <c:v>-7.7997999999999998E-2</c:v>
                </c:pt>
                <c:pt idx="5270">
                  <c:v>-7.8063999999999995E-2</c:v>
                </c:pt>
                <c:pt idx="5271">
                  <c:v>-7.8130000000000005E-2</c:v>
                </c:pt>
                <c:pt idx="5272">
                  <c:v>-7.8209000000000001E-2</c:v>
                </c:pt>
                <c:pt idx="5273">
                  <c:v>-7.8268000000000004E-2</c:v>
                </c:pt>
                <c:pt idx="5274">
                  <c:v>-7.8340999999999994E-2</c:v>
                </c:pt>
                <c:pt idx="5275">
                  <c:v>-7.8406000000000003E-2</c:v>
                </c:pt>
                <c:pt idx="5276">
                  <c:v>-7.8472E-2</c:v>
                </c:pt>
                <c:pt idx="5277">
                  <c:v>-7.8524999999999998E-2</c:v>
                </c:pt>
                <c:pt idx="5278">
                  <c:v>-7.8584000000000001E-2</c:v>
                </c:pt>
                <c:pt idx="5279">
                  <c:v>-7.8636999999999999E-2</c:v>
                </c:pt>
                <c:pt idx="5280">
                  <c:v>-7.8689999999999996E-2</c:v>
                </c:pt>
                <c:pt idx="5281">
                  <c:v>-7.8749E-2</c:v>
                </c:pt>
                <c:pt idx="5282">
                  <c:v>-7.8808000000000003E-2</c:v>
                </c:pt>
                <c:pt idx="5283">
                  <c:v>-7.8853999999999994E-2</c:v>
                </c:pt>
                <c:pt idx="5284">
                  <c:v>-7.8913999999999998E-2</c:v>
                </c:pt>
                <c:pt idx="5285">
                  <c:v>-7.8965999999999995E-2</c:v>
                </c:pt>
                <c:pt idx="5286">
                  <c:v>-7.9025999999999999E-2</c:v>
                </c:pt>
                <c:pt idx="5287">
                  <c:v>-7.9085000000000003E-2</c:v>
                </c:pt>
                <c:pt idx="5288">
                  <c:v>-7.9157000000000005E-2</c:v>
                </c:pt>
                <c:pt idx="5289">
                  <c:v>-7.9210000000000003E-2</c:v>
                </c:pt>
                <c:pt idx="5290">
                  <c:v>-7.9275999999999999E-2</c:v>
                </c:pt>
                <c:pt idx="5291">
                  <c:v>-7.9335000000000003E-2</c:v>
                </c:pt>
                <c:pt idx="5292">
                  <c:v>-7.9400999999999999E-2</c:v>
                </c:pt>
                <c:pt idx="5293">
                  <c:v>-7.9453999999999997E-2</c:v>
                </c:pt>
                <c:pt idx="5294">
                  <c:v>-7.9513E-2</c:v>
                </c:pt>
                <c:pt idx="5295">
                  <c:v>-7.9559000000000005E-2</c:v>
                </c:pt>
                <c:pt idx="5296">
                  <c:v>-7.9617999999999994E-2</c:v>
                </c:pt>
                <c:pt idx="5297">
                  <c:v>-7.9677999999999999E-2</c:v>
                </c:pt>
                <c:pt idx="5298">
                  <c:v>-7.9743999999999995E-2</c:v>
                </c:pt>
                <c:pt idx="5299">
                  <c:v>-7.979E-2</c:v>
                </c:pt>
                <c:pt idx="5300">
                  <c:v>-7.9855999999999996E-2</c:v>
                </c:pt>
                <c:pt idx="5301">
                  <c:v>-7.9921000000000006E-2</c:v>
                </c:pt>
                <c:pt idx="5302">
                  <c:v>-7.9987000000000003E-2</c:v>
                </c:pt>
                <c:pt idx="5303">
                  <c:v>-8.0060000000000006E-2</c:v>
                </c:pt>
                <c:pt idx="5304">
                  <c:v>-8.0144999999999994E-2</c:v>
                </c:pt>
                <c:pt idx="5305">
                  <c:v>-8.0204999999999999E-2</c:v>
                </c:pt>
                <c:pt idx="5306">
                  <c:v>-8.0283999999999994E-2</c:v>
                </c:pt>
                <c:pt idx="5307">
                  <c:v>-8.0355999999999997E-2</c:v>
                </c:pt>
                <c:pt idx="5308">
                  <c:v>-8.0435000000000006E-2</c:v>
                </c:pt>
                <c:pt idx="5309">
                  <c:v>-8.0493999999999996E-2</c:v>
                </c:pt>
                <c:pt idx="5310">
                  <c:v>-8.0567E-2</c:v>
                </c:pt>
                <c:pt idx="5311">
                  <c:v>-8.0626000000000003E-2</c:v>
                </c:pt>
                <c:pt idx="5312">
                  <c:v>-8.0692E-2</c:v>
                </c:pt>
                <c:pt idx="5313">
                  <c:v>-8.0764000000000002E-2</c:v>
                </c:pt>
                <c:pt idx="5314">
                  <c:v>-8.0837000000000006E-2</c:v>
                </c:pt>
                <c:pt idx="5315">
                  <c:v>-8.0895999999999996E-2</c:v>
                </c:pt>
                <c:pt idx="5316">
                  <c:v>-8.0962000000000006E-2</c:v>
                </c:pt>
                <c:pt idx="5317">
                  <c:v>-8.1028000000000003E-2</c:v>
                </c:pt>
                <c:pt idx="5318">
                  <c:v>-8.1100000000000005E-2</c:v>
                </c:pt>
                <c:pt idx="5319">
                  <c:v>-8.1172999999999995E-2</c:v>
                </c:pt>
                <c:pt idx="5320">
                  <c:v>-8.1257999999999997E-2</c:v>
                </c:pt>
                <c:pt idx="5321">
                  <c:v>-8.1323999999999994E-2</c:v>
                </c:pt>
                <c:pt idx="5322">
                  <c:v>-8.1396999999999997E-2</c:v>
                </c:pt>
                <c:pt idx="5323">
                  <c:v>-8.1462999999999994E-2</c:v>
                </c:pt>
                <c:pt idx="5324">
                  <c:v>-8.1534999999999996E-2</c:v>
                </c:pt>
                <c:pt idx="5325">
                  <c:v>-8.1594E-2</c:v>
                </c:pt>
                <c:pt idx="5326">
                  <c:v>-8.1654000000000004E-2</c:v>
                </c:pt>
                <c:pt idx="5327">
                  <c:v>-8.1706000000000001E-2</c:v>
                </c:pt>
                <c:pt idx="5328">
                  <c:v>-8.1766000000000005E-2</c:v>
                </c:pt>
                <c:pt idx="5329">
                  <c:v>-8.1824999999999995E-2</c:v>
                </c:pt>
                <c:pt idx="5330">
                  <c:v>-8.1883999999999998E-2</c:v>
                </c:pt>
                <c:pt idx="5331">
                  <c:v>-8.1936999999999996E-2</c:v>
                </c:pt>
                <c:pt idx="5332">
                  <c:v>-8.1995999999999999E-2</c:v>
                </c:pt>
                <c:pt idx="5333">
                  <c:v>-8.2048999999999997E-2</c:v>
                </c:pt>
                <c:pt idx="5334">
                  <c:v>-8.2114999999999994E-2</c:v>
                </c:pt>
                <c:pt idx="5335">
                  <c:v>-8.2173999999999997E-2</c:v>
                </c:pt>
                <c:pt idx="5336">
                  <c:v>-8.2253000000000007E-2</c:v>
                </c:pt>
                <c:pt idx="5337">
                  <c:v>-8.2311999999999996E-2</c:v>
                </c:pt>
                <c:pt idx="5338">
                  <c:v>-8.2385E-2</c:v>
                </c:pt>
                <c:pt idx="5339">
                  <c:v>-8.2450999999999997E-2</c:v>
                </c:pt>
                <c:pt idx="5340">
                  <c:v>-8.2516000000000006E-2</c:v>
                </c:pt>
                <c:pt idx="5341">
                  <c:v>-8.2569000000000004E-2</c:v>
                </c:pt>
                <c:pt idx="5342">
                  <c:v>-8.2635E-2</c:v>
                </c:pt>
                <c:pt idx="5343">
                  <c:v>-8.2687999999999998E-2</c:v>
                </c:pt>
                <c:pt idx="5344">
                  <c:v>-8.2747000000000001E-2</c:v>
                </c:pt>
                <c:pt idx="5345">
                  <c:v>-8.2812999999999998E-2</c:v>
                </c:pt>
                <c:pt idx="5346">
                  <c:v>-8.2885E-2</c:v>
                </c:pt>
                <c:pt idx="5347">
                  <c:v>-8.2937999999999998E-2</c:v>
                </c:pt>
                <c:pt idx="5348">
                  <c:v>-8.301E-2</c:v>
                </c:pt>
                <c:pt idx="5349">
                  <c:v>-8.3075999999999997E-2</c:v>
                </c:pt>
                <c:pt idx="5350">
                  <c:v>-8.3149000000000001E-2</c:v>
                </c:pt>
                <c:pt idx="5351">
                  <c:v>-8.3227999999999996E-2</c:v>
                </c:pt>
                <c:pt idx="5352">
                  <c:v>-8.3320000000000005E-2</c:v>
                </c:pt>
                <c:pt idx="5353">
                  <c:v>-8.3392999999999995E-2</c:v>
                </c:pt>
                <c:pt idx="5354">
                  <c:v>-8.3477999999999997E-2</c:v>
                </c:pt>
                <c:pt idx="5355">
                  <c:v>-8.3557000000000006E-2</c:v>
                </c:pt>
                <c:pt idx="5356">
                  <c:v>-8.3636000000000002E-2</c:v>
                </c:pt>
                <c:pt idx="5357">
                  <c:v>-8.3709000000000006E-2</c:v>
                </c:pt>
                <c:pt idx="5358">
                  <c:v>-8.3788000000000001E-2</c:v>
                </c:pt>
                <c:pt idx="5359">
                  <c:v>-8.3853999999999998E-2</c:v>
                </c:pt>
                <c:pt idx="5360">
                  <c:v>-8.3926000000000001E-2</c:v>
                </c:pt>
                <c:pt idx="5361">
                  <c:v>-8.3998000000000003E-2</c:v>
                </c:pt>
                <c:pt idx="5362">
                  <c:v>-8.4078E-2</c:v>
                </c:pt>
                <c:pt idx="5363">
                  <c:v>-8.4142999999999996E-2</c:v>
                </c:pt>
                <c:pt idx="5364">
                  <c:v>-8.4222000000000005E-2</c:v>
                </c:pt>
                <c:pt idx="5365">
                  <c:v>-8.4294999999999995E-2</c:v>
                </c:pt>
                <c:pt idx="5366">
                  <c:v>-8.4380999999999998E-2</c:v>
                </c:pt>
                <c:pt idx="5367">
                  <c:v>-8.4459999999999993E-2</c:v>
                </c:pt>
                <c:pt idx="5368">
                  <c:v>-8.4557999999999994E-2</c:v>
                </c:pt>
                <c:pt idx="5369">
                  <c:v>-8.4630999999999998E-2</c:v>
                </c:pt>
                <c:pt idx="5370">
                  <c:v>-8.4716E-2</c:v>
                </c:pt>
                <c:pt idx="5371">
                  <c:v>-8.4794999999999995E-2</c:v>
                </c:pt>
                <c:pt idx="5372">
                  <c:v>-8.4874000000000005E-2</c:v>
                </c:pt>
                <c:pt idx="5373">
                  <c:v>-8.4940000000000002E-2</c:v>
                </c:pt>
                <c:pt idx="5374">
                  <c:v>-8.5018999999999997E-2</c:v>
                </c:pt>
                <c:pt idx="5375">
                  <c:v>-8.5084999999999994E-2</c:v>
                </c:pt>
                <c:pt idx="5376">
                  <c:v>-8.5151000000000004E-2</c:v>
                </c:pt>
                <c:pt idx="5377">
                  <c:v>-8.5223999999999994E-2</c:v>
                </c:pt>
                <c:pt idx="5378">
                  <c:v>-8.5295999999999997E-2</c:v>
                </c:pt>
                <c:pt idx="5379">
                  <c:v>-8.5361999999999993E-2</c:v>
                </c:pt>
                <c:pt idx="5380">
                  <c:v>-8.5433999999999996E-2</c:v>
                </c:pt>
                <c:pt idx="5381">
                  <c:v>-8.5507E-2</c:v>
                </c:pt>
                <c:pt idx="5382">
                  <c:v>-8.5585999999999995E-2</c:v>
                </c:pt>
                <c:pt idx="5383">
                  <c:v>-8.5657999999999998E-2</c:v>
                </c:pt>
                <c:pt idx="5384">
                  <c:v>-8.5757E-2</c:v>
                </c:pt>
                <c:pt idx="5385">
                  <c:v>-8.5830000000000004E-2</c:v>
                </c:pt>
                <c:pt idx="5386">
                  <c:v>-8.5908999999999999E-2</c:v>
                </c:pt>
                <c:pt idx="5387">
                  <c:v>-8.5994000000000001E-2</c:v>
                </c:pt>
                <c:pt idx="5388">
                  <c:v>-8.6072999999999997E-2</c:v>
                </c:pt>
                <c:pt idx="5389">
                  <c:v>-8.6138999999999993E-2</c:v>
                </c:pt>
                <c:pt idx="5390">
                  <c:v>-8.6218000000000003E-2</c:v>
                </c:pt>
                <c:pt idx="5391">
                  <c:v>-8.6284E-2</c:v>
                </c:pt>
                <c:pt idx="5392">
                  <c:v>-8.6349999999999996E-2</c:v>
                </c:pt>
                <c:pt idx="5393">
                  <c:v>-8.6429000000000006E-2</c:v>
                </c:pt>
                <c:pt idx="5394">
                  <c:v>-8.6508000000000002E-2</c:v>
                </c:pt>
                <c:pt idx="5395">
                  <c:v>-8.6567000000000005E-2</c:v>
                </c:pt>
                <c:pt idx="5396">
                  <c:v>-8.6646000000000001E-2</c:v>
                </c:pt>
                <c:pt idx="5397">
                  <c:v>-8.6719000000000004E-2</c:v>
                </c:pt>
                <c:pt idx="5398">
                  <c:v>-8.6804000000000006E-2</c:v>
                </c:pt>
                <c:pt idx="5399">
                  <c:v>-8.6883000000000002E-2</c:v>
                </c:pt>
                <c:pt idx="5400">
                  <c:v>-8.6982000000000004E-2</c:v>
                </c:pt>
                <c:pt idx="5401">
                  <c:v>-8.7054999999999993E-2</c:v>
                </c:pt>
                <c:pt idx="5402">
                  <c:v>-8.7147000000000002E-2</c:v>
                </c:pt>
                <c:pt idx="5403">
                  <c:v>-8.7225999999999998E-2</c:v>
                </c:pt>
                <c:pt idx="5404">
                  <c:v>-8.7312000000000001E-2</c:v>
                </c:pt>
                <c:pt idx="5405">
                  <c:v>-8.7384000000000003E-2</c:v>
                </c:pt>
                <c:pt idx="5406">
                  <c:v>-8.7462999999999999E-2</c:v>
                </c:pt>
                <c:pt idx="5407">
                  <c:v>-8.7528999999999996E-2</c:v>
                </c:pt>
                <c:pt idx="5408">
                  <c:v>-8.7600999999999998E-2</c:v>
                </c:pt>
                <c:pt idx="5409">
                  <c:v>-8.7679999999999994E-2</c:v>
                </c:pt>
                <c:pt idx="5410">
                  <c:v>-8.7759000000000004E-2</c:v>
                </c:pt>
                <c:pt idx="5411">
                  <c:v>-8.7825E-2</c:v>
                </c:pt>
                <c:pt idx="5412">
                  <c:v>-8.7903999999999996E-2</c:v>
                </c:pt>
                <c:pt idx="5413">
                  <c:v>-8.7983000000000006E-2</c:v>
                </c:pt>
                <c:pt idx="5414">
                  <c:v>-8.8068999999999995E-2</c:v>
                </c:pt>
                <c:pt idx="5415">
                  <c:v>-8.8148000000000004E-2</c:v>
                </c:pt>
                <c:pt idx="5416">
                  <c:v>-8.8252999999999998E-2</c:v>
                </c:pt>
                <c:pt idx="5417">
                  <c:v>-8.8331999999999994E-2</c:v>
                </c:pt>
                <c:pt idx="5418">
                  <c:v>-8.8417999999999997E-2</c:v>
                </c:pt>
                <c:pt idx="5419">
                  <c:v>-8.8510000000000005E-2</c:v>
                </c:pt>
                <c:pt idx="5420">
                  <c:v>-8.8595999999999994E-2</c:v>
                </c:pt>
                <c:pt idx="5421">
                  <c:v>-8.8667999999999997E-2</c:v>
                </c:pt>
                <c:pt idx="5422">
                  <c:v>-8.8747000000000006E-2</c:v>
                </c:pt>
                <c:pt idx="5423">
                  <c:v>-8.8819999999999996E-2</c:v>
                </c:pt>
                <c:pt idx="5424">
                  <c:v>-8.8891999999999999E-2</c:v>
                </c:pt>
                <c:pt idx="5425">
                  <c:v>-8.8970999999999995E-2</c:v>
                </c:pt>
                <c:pt idx="5426">
                  <c:v>-8.9056999999999997E-2</c:v>
                </c:pt>
                <c:pt idx="5427">
                  <c:v>-8.9122999999999994E-2</c:v>
                </c:pt>
                <c:pt idx="5428">
                  <c:v>-8.9207999999999996E-2</c:v>
                </c:pt>
                <c:pt idx="5429">
                  <c:v>-8.9280999999999999E-2</c:v>
                </c:pt>
                <c:pt idx="5430">
                  <c:v>-8.9367000000000002E-2</c:v>
                </c:pt>
                <c:pt idx="5431">
                  <c:v>-8.9452000000000004E-2</c:v>
                </c:pt>
                <c:pt idx="5432">
                  <c:v>-8.9551000000000006E-2</c:v>
                </c:pt>
                <c:pt idx="5433">
                  <c:v>-8.9622999999999994E-2</c:v>
                </c:pt>
                <c:pt idx="5434">
                  <c:v>-8.9716000000000004E-2</c:v>
                </c:pt>
                <c:pt idx="5435">
                  <c:v>-8.9795E-2</c:v>
                </c:pt>
                <c:pt idx="5436">
                  <c:v>-8.9880000000000002E-2</c:v>
                </c:pt>
                <c:pt idx="5437">
                  <c:v>-8.9953000000000005E-2</c:v>
                </c:pt>
                <c:pt idx="5438">
                  <c:v>-9.0024999999999994E-2</c:v>
                </c:pt>
                <c:pt idx="5439">
                  <c:v>-9.0091000000000004E-2</c:v>
                </c:pt>
                <c:pt idx="5440">
                  <c:v>-9.0163999999999994E-2</c:v>
                </c:pt>
                <c:pt idx="5441">
                  <c:v>-9.0235999999999997E-2</c:v>
                </c:pt>
                <c:pt idx="5442">
                  <c:v>-9.0315000000000006E-2</c:v>
                </c:pt>
                <c:pt idx="5443">
                  <c:v>-9.0381000000000003E-2</c:v>
                </c:pt>
                <c:pt idx="5444">
                  <c:v>-9.0459999999999999E-2</c:v>
                </c:pt>
                <c:pt idx="5445">
                  <c:v>-9.0525999999999995E-2</c:v>
                </c:pt>
                <c:pt idx="5446">
                  <c:v>-9.0610999999999997E-2</c:v>
                </c:pt>
                <c:pt idx="5447">
                  <c:v>-9.0690000000000007E-2</c:v>
                </c:pt>
                <c:pt idx="5448">
                  <c:v>-9.0788999999999995E-2</c:v>
                </c:pt>
                <c:pt idx="5449">
                  <c:v>-9.0868000000000004E-2</c:v>
                </c:pt>
                <c:pt idx="5450">
                  <c:v>-9.0953999999999993E-2</c:v>
                </c:pt>
                <c:pt idx="5451">
                  <c:v>-9.1039999999999996E-2</c:v>
                </c:pt>
                <c:pt idx="5452">
                  <c:v>-9.1124999999999998E-2</c:v>
                </c:pt>
                <c:pt idx="5453">
                  <c:v>-9.1198000000000001E-2</c:v>
                </c:pt>
                <c:pt idx="5454">
                  <c:v>-9.1283000000000003E-2</c:v>
                </c:pt>
                <c:pt idx="5455">
                  <c:v>-9.1356000000000007E-2</c:v>
                </c:pt>
                <c:pt idx="5456">
                  <c:v>-9.1427999999999995E-2</c:v>
                </c:pt>
                <c:pt idx="5457">
                  <c:v>-9.1513999999999998E-2</c:v>
                </c:pt>
                <c:pt idx="5458">
                  <c:v>-9.1592999999999994E-2</c:v>
                </c:pt>
                <c:pt idx="5459">
                  <c:v>-9.1664999999999996E-2</c:v>
                </c:pt>
                <c:pt idx="5460">
                  <c:v>-9.1757000000000005E-2</c:v>
                </c:pt>
                <c:pt idx="5461">
                  <c:v>-9.1837000000000002E-2</c:v>
                </c:pt>
                <c:pt idx="5462">
                  <c:v>-9.1928999999999997E-2</c:v>
                </c:pt>
                <c:pt idx="5463">
                  <c:v>-9.2021000000000006E-2</c:v>
                </c:pt>
                <c:pt idx="5464">
                  <c:v>-9.2126E-2</c:v>
                </c:pt>
                <c:pt idx="5465">
                  <c:v>-9.2212000000000002E-2</c:v>
                </c:pt>
                <c:pt idx="5466">
                  <c:v>-9.2311000000000004E-2</c:v>
                </c:pt>
                <c:pt idx="5467">
                  <c:v>-9.2402999999999999E-2</c:v>
                </c:pt>
                <c:pt idx="5468">
                  <c:v>-9.2494999999999994E-2</c:v>
                </c:pt>
                <c:pt idx="5469">
                  <c:v>-9.2574000000000004E-2</c:v>
                </c:pt>
                <c:pt idx="5470">
                  <c:v>-9.2660000000000006E-2</c:v>
                </c:pt>
                <c:pt idx="5471">
                  <c:v>-9.2731999999999995E-2</c:v>
                </c:pt>
                <c:pt idx="5472">
                  <c:v>-9.2811000000000005E-2</c:v>
                </c:pt>
                <c:pt idx="5473">
                  <c:v>-9.2896999999999993E-2</c:v>
                </c:pt>
                <c:pt idx="5474">
                  <c:v>-9.2982999999999996E-2</c:v>
                </c:pt>
                <c:pt idx="5475">
                  <c:v>-9.3054999999999999E-2</c:v>
                </c:pt>
                <c:pt idx="5476">
                  <c:v>-9.3146999999999994E-2</c:v>
                </c:pt>
                <c:pt idx="5477">
                  <c:v>-9.3226000000000003E-2</c:v>
                </c:pt>
                <c:pt idx="5478">
                  <c:v>-9.3318999999999999E-2</c:v>
                </c:pt>
                <c:pt idx="5479">
                  <c:v>-9.3410999999999994E-2</c:v>
                </c:pt>
                <c:pt idx="5480">
                  <c:v>-9.3516000000000002E-2</c:v>
                </c:pt>
                <c:pt idx="5481">
                  <c:v>-9.3602000000000005E-2</c:v>
                </c:pt>
                <c:pt idx="5482">
                  <c:v>-9.3701000000000007E-2</c:v>
                </c:pt>
                <c:pt idx="5483">
                  <c:v>-9.3793000000000001E-2</c:v>
                </c:pt>
                <c:pt idx="5484">
                  <c:v>-9.3884999999999996E-2</c:v>
                </c:pt>
                <c:pt idx="5485">
                  <c:v>-9.3964000000000006E-2</c:v>
                </c:pt>
                <c:pt idx="5486">
                  <c:v>-9.4049999999999995E-2</c:v>
                </c:pt>
                <c:pt idx="5487">
                  <c:v>-9.4129000000000004E-2</c:v>
                </c:pt>
                <c:pt idx="5488">
                  <c:v>-9.4208E-2</c:v>
                </c:pt>
                <c:pt idx="5489">
                  <c:v>-9.4293000000000002E-2</c:v>
                </c:pt>
                <c:pt idx="5490">
                  <c:v>-9.4385999999999998E-2</c:v>
                </c:pt>
                <c:pt idx="5491">
                  <c:v>-9.4464999999999993E-2</c:v>
                </c:pt>
                <c:pt idx="5492">
                  <c:v>-9.4557000000000002E-2</c:v>
                </c:pt>
                <c:pt idx="5493">
                  <c:v>-9.4635999999999998E-2</c:v>
                </c:pt>
                <c:pt idx="5494">
                  <c:v>-9.4735E-2</c:v>
                </c:pt>
                <c:pt idx="5495">
                  <c:v>-9.4826999999999995E-2</c:v>
                </c:pt>
                <c:pt idx="5496">
                  <c:v>-9.4938999999999996E-2</c:v>
                </c:pt>
                <c:pt idx="5497">
                  <c:v>-9.5023999999999997E-2</c:v>
                </c:pt>
                <c:pt idx="5498">
                  <c:v>-9.5122999999999999E-2</c:v>
                </c:pt>
                <c:pt idx="5499">
                  <c:v>-9.5214999999999994E-2</c:v>
                </c:pt>
                <c:pt idx="5500">
                  <c:v>-9.5313999999999996E-2</c:v>
                </c:pt>
                <c:pt idx="5501">
                  <c:v>-9.5387E-2</c:v>
                </c:pt>
                <c:pt idx="5502">
                  <c:v>-9.5472000000000001E-2</c:v>
                </c:pt>
                <c:pt idx="5503">
                  <c:v>-9.5550999999999997E-2</c:v>
                </c:pt>
                <c:pt idx="5504">
                  <c:v>-9.5630000000000007E-2</c:v>
                </c:pt>
                <c:pt idx="5505">
                  <c:v>-9.5709000000000002E-2</c:v>
                </c:pt>
                <c:pt idx="5506">
                  <c:v>-9.5795000000000005E-2</c:v>
                </c:pt>
                <c:pt idx="5507">
                  <c:v>-9.5867999999999995E-2</c:v>
                </c:pt>
                <c:pt idx="5508">
                  <c:v>-9.5952999999999997E-2</c:v>
                </c:pt>
                <c:pt idx="5509">
                  <c:v>-9.6032000000000006E-2</c:v>
                </c:pt>
                <c:pt idx="5510">
                  <c:v>-9.6117999999999995E-2</c:v>
                </c:pt>
                <c:pt idx="5511">
                  <c:v>-9.6210000000000004E-2</c:v>
                </c:pt>
                <c:pt idx="5512">
                  <c:v>-9.6314999999999998E-2</c:v>
                </c:pt>
                <c:pt idx="5513">
                  <c:v>-9.6393999999999994E-2</c:v>
                </c:pt>
                <c:pt idx="5514">
                  <c:v>-9.6487000000000003E-2</c:v>
                </c:pt>
                <c:pt idx="5515">
                  <c:v>-9.6578999999999998E-2</c:v>
                </c:pt>
                <c:pt idx="5516">
                  <c:v>-9.6671000000000007E-2</c:v>
                </c:pt>
                <c:pt idx="5517">
                  <c:v>-9.6750000000000003E-2</c:v>
                </c:pt>
                <c:pt idx="5518">
                  <c:v>-9.6836000000000005E-2</c:v>
                </c:pt>
                <c:pt idx="5519">
                  <c:v>-9.6915000000000001E-2</c:v>
                </c:pt>
                <c:pt idx="5520">
                  <c:v>-9.6993999999999997E-2</c:v>
                </c:pt>
                <c:pt idx="5521">
                  <c:v>-9.7086000000000006E-2</c:v>
                </c:pt>
                <c:pt idx="5522">
                  <c:v>-9.7178E-2</c:v>
                </c:pt>
                <c:pt idx="5523">
                  <c:v>-9.7256999999999996E-2</c:v>
                </c:pt>
                <c:pt idx="5524">
                  <c:v>-9.7355999999999998E-2</c:v>
                </c:pt>
                <c:pt idx="5525">
                  <c:v>-9.7448000000000007E-2</c:v>
                </c:pt>
                <c:pt idx="5526">
                  <c:v>-9.7554000000000002E-2</c:v>
                </c:pt>
                <c:pt idx="5527">
                  <c:v>-9.7658999999999996E-2</c:v>
                </c:pt>
                <c:pt idx="5528">
                  <c:v>-9.7778000000000004E-2</c:v>
                </c:pt>
                <c:pt idx="5529">
                  <c:v>-9.7876000000000005E-2</c:v>
                </c:pt>
                <c:pt idx="5530">
                  <c:v>-9.7994999999999999E-2</c:v>
                </c:pt>
                <c:pt idx="5531">
                  <c:v>-9.8100000000000007E-2</c:v>
                </c:pt>
                <c:pt idx="5532">
                  <c:v>-9.8211999999999994E-2</c:v>
                </c:pt>
                <c:pt idx="5533">
                  <c:v>-9.8310999999999996E-2</c:v>
                </c:pt>
                <c:pt idx="5534">
                  <c:v>-9.8409999999999997E-2</c:v>
                </c:pt>
                <c:pt idx="5535">
                  <c:v>-9.8508999999999999E-2</c:v>
                </c:pt>
                <c:pt idx="5536">
                  <c:v>-9.8600999999999994E-2</c:v>
                </c:pt>
                <c:pt idx="5537">
                  <c:v>-9.8706000000000002E-2</c:v>
                </c:pt>
                <c:pt idx="5538">
                  <c:v>-9.8805000000000004E-2</c:v>
                </c:pt>
                <c:pt idx="5539">
                  <c:v>-9.8896999999999999E-2</c:v>
                </c:pt>
                <c:pt idx="5540">
                  <c:v>-9.8996000000000001E-2</c:v>
                </c:pt>
                <c:pt idx="5541">
                  <c:v>-9.9087999999999996E-2</c:v>
                </c:pt>
                <c:pt idx="5542">
                  <c:v>-9.9194000000000004E-2</c:v>
                </c:pt>
                <c:pt idx="5543">
                  <c:v>-9.9293000000000006E-2</c:v>
                </c:pt>
                <c:pt idx="5544">
                  <c:v>-9.9410999999999999E-2</c:v>
                </c:pt>
                <c:pt idx="5545">
                  <c:v>-9.9497000000000002E-2</c:v>
                </c:pt>
                <c:pt idx="5546">
                  <c:v>-9.9601999999999996E-2</c:v>
                </c:pt>
                <c:pt idx="5547">
                  <c:v>-9.9694000000000005E-2</c:v>
                </c:pt>
                <c:pt idx="5548">
                  <c:v>-9.9787000000000001E-2</c:v>
                </c:pt>
                <c:pt idx="5549">
                  <c:v>-9.9865999999999996E-2</c:v>
                </c:pt>
                <c:pt idx="5550">
                  <c:v>-9.9945000000000006E-2</c:v>
                </c:pt>
                <c:pt idx="5551">
                  <c:v>-0.10001699999999999</c:v>
                </c:pt>
                <c:pt idx="5552">
                  <c:v>-0.10009</c:v>
                </c:pt>
                <c:pt idx="5553">
                  <c:v>-0.10016899999999999</c:v>
                </c:pt>
                <c:pt idx="5554">
                  <c:v>-0.100254</c:v>
                </c:pt>
                <c:pt idx="5555">
                  <c:v>-0.10032000000000001</c:v>
                </c:pt>
                <c:pt idx="5556">
                  <c:v>-0.100399</c:v>
                </c:pt>
                <c:pt idx="5557">
                  <c:v>-0.100478</c:v>
                </c:pt>
                <c:pt idx="5558">
                  <c:v>-0.100564</c:v>
                </c:pt>
                <c:pt idx="5559">
                  <c:v>-0.100649</c:v>
                </c:pt>
                <c:pt idx="5560">
                  <c:v>-0.100755</c:v>
                </c:pt>
                <c:pt idx="5561">
                  <c:v>-0.10083399999999999</c:v>
                </c:pt>
                <c:pt idx="5562">
                  <c:v>-0.10093299999999999</c:v>
                </c:pt>
                <c:pt idx="5563">
                  <c:v>-0.101025</c:v>
                </c:pt>
                <c:pt idx="5564">
                  <c:v>-0.101117</c:v>
                </c:pt>
                <c:pt idx="5565">
                  <c:v>-0.10119599999999999</c:v>
                </c:pt>
                <c:pt idx="5566">
                  <c:v>-0.101288</c:v>
                </c:pt>
                <c:pt idx="5567">
                  <c:v>-0.101367</c:v>
                </c:pt>
                <c:pt idx="5568">
                  <c:v>-0.101453</c:v>
                </c:pt>
                <c:pt idx="5569">
                  <c:v>-0.101552</c:v>
                </c:pt>
                <c:pt idx="5570">
                  <c:v>-0.10165100000000001</c:v>
                </c:pt>
                <c:pt idx="5571">
                  <c:v>-0.10173</c:v>
                </c:pt>
                <c:pt idx="5572">
                  <c:v>-0.10183499999999999</c:v>
                </c:pt>
                <c:pt idx="5573">
                  <c:v>-0.101927</c:v>
                </c:pt>
                <c:pt idx="5574">
                  <c:v>-0.102033</c:v>
                </c:pt>
                <c:pt idx="5575">
                  <c:v>-0.10213800000000001</c:v>
                </c:pt>
                <c:pt idx="5576">
                  <c:v>-0.10226300000000001</c:v>
                </c:pt>
                <c:pt idx="5577">
                  <c:v>-0.10236199999999999</c:v>
                </c:pt>
                <c:pt idx="5578">
                  <c:v>-0.102474</c:v>
                </c:pt>
                <c:pt idx="5579">
                  <c:v>-0.102586</c:v>
                </c:pt>
                <c:pt idx="5580">
                  <c:v>-0.102691</c:v>
                </c:pt>
                <c:pt idx="5581">
                  <c:v>-0.102783</c:v>
                </c:pt>
                <c:pt idx="5582">
                  <c:v>-0.102876</c:v>
                </c:pt>
                <c:pt idx="5583">
                  <c:v>-0.102961</c:v>
                </c:pt>
                <c:pt idx="5584">
                  <c:v>-0.10305400000000001</c:v>
                </c:pt>
                <c:pt idx="5585">
                  <c:v>-0.103146</c:v>
                </c:pt>
                <c:pt idx="5586">
                  <c:v>-0.103238</c:v>
                </c:pt>
                <c:pt idx="5587">
                  <c:v>-0.10331700000000001</c:v>
                </c:pt>
                <c:pt idx="5588">
                  <c:v>-0.103409</c:v>
                </c:pt>
                <c:pt idx="5589">
                  <c:v>-0.103488</c:v>
                </c:pt>
                <c:pt idx="5590">
                  <c:v>-0.10358000000000001</c:v>
                </c:pt>
                <c:pt idx="5591">
                  <c:v>-0.103673</c:v>
                </c:pt>
                <c:pt idx="5592">
                  <c:v>-0.103785</c:v>
                </c:pt>
                <c:pt idx="5593">
                  <c:v>-0.103864</c:v>
                </c:pt>
                <c:pt idx="5594">
                  <c:v>-0.10395600000000001</c:v>
                </c:pt>
                <c:pt idx="5595">
                  <c:v>-0.10404099999999999</c:v>
                </c:pt>
                <c:pt idx="5596">
                  <c:v>-0.104134</c:v>
                </c:pt>
                <c:pt idx="5597">
                  <c:v>-0.1042</c:v>
                </c:pt>
                <c:pt idx="5598">
                  <c:v>-0.104285</c:v>
                </c:pt>
                <c:pt idx="5599">
                  <c:v>-0.104351</c:v>
                </c:pt>
                <c:pt idx="5600">
                  <c:v>-0.104424</c:v>
                </c:pt>
                <c:pt idx="5601">
                  <c:v>-0.104503</c:v>
                </c:pt>
                <c:pt idx="5602">
                  <c:v>-0.104588</c:v>
                </c:pt>
                <c:pt idx="5603">
                  <c:v>-0.104661</c:v>
                </c:pt>
                <c:pt idx="5604">
                  <c:v>-0.10474600000000001</c:v>
                </c:pt>
                <c:pt idx="5605">
                  <c:v>-0.10483199999999999</c:v>
                </c:pt>
                <c:pt idx="5606">
                  <c:v>-0.104924</c:v>
                </c:pt>
                <c:pt idx="5607">
                  <c:v>-0.105016</c:v>
                </c:pt>
                <c:pt idx="5608">
                  <c:v>-0.10513500000000001</c:v>
                </c:pt>
                <c:pt idx="5609">
                  <c:v>-0.105227</c:v>
                </c:pt>
                <c:pt idx="5610">
                  <c:v>-0.105332</c:v>
                </c:pt>
                <c:pt idx="5611">
                  <c:v>-0.105431</c:v>
                </c:pt>
                <c:pt idx="5612">
                  <c:v>-0.10553700000000001</c:v>
                </c:pt>
                <c:pt idx="5613">
                  <c:v>-0.105629</c:v>
                </c:pt>
                <c:pt idx="5614">
                  <c:v>-0.105728</c:v>
                </c:pt>
                <c:pt idx="5615">
                  <c:v>-0.10582</c:v>
                </c:pt>
                <c:pt idx="5616">
                  <c:v>-0.10591200000000001</c:v>
                </c:pt>
                <c:pt idx="5617">
                  <c:v>-0.106017</c:v>
                </c:pt>
                <c:pt idx="5618">
                  <c:v>-0.106123</c:v>
                </c:pt>
                <c:pt idx="5619">
                  <c:v>-0.106215</c:v>
                </c:pt>
                <c:pt idx="5620">
                  <c:v>-0.10632</c:v>
                </c:pt>
                <c:pt idx="5621">
                  <c:v>-0.106419</c:v>
                </c:pt>
                <c:pt idx="5622">
                  <c:v>-0.106531</c:v>
                </c:pt>
                <c:pt idx="5623">
                  <c:v>-0.106643</c:v>
                </c:pt>
                <c:pt idx="5624">
                  <c:v>-0.10677499999999999</c:v>
                </c:pt>
                <c:pt idx="5625">
                  <c:v>-0.106874</c:v>
                </c:pt>
                <c:pt idx="5626">
                  <c:v>-0.106992</c:v>
                </c:pt>
                <c:pt idx="5627">
                  <c:v>-0.107098</c:v>
                </c:pt>
                <c:pt idx="5628">
                  <c:v>-0.10721</c:v>
                </c:pt>
                <c:pt idx="5629">
                  <c:v>-0.107295</c:v>
                </c:pt>
                <c:pt idx="5630">
                  <c:v>-0.107394</c:v>
                </c:pt>
                <c:pt idx="5631">
                  <c:v>-0.10748000000000001</c:v>
                </c:pt>
                <c:pt idx="5632">
                  <c:v>-0.10756499999999999</c:v>
                </c:pt>
                <c:pt idx="5633">
                  <c:v>-0.107658</c:v>
                </c:pt>
                <c:pt idx="5634">
                  <c:v>-0.107756</c:v>
                </c:pt>
                <c:pt idx="5635">
                  <c:v>-0.107835</c:v>
                </c:pt>
                <c:pt idx="5636">
                  <c:v>-0.107928</c:v>
                </c:pt>
                <c:pt idx="5637">
                  <c:v>-0.108013</c:v>
                </c:pt>
                <c:pt idx="5638">
                  <c:v>-0.10810500000000001</c:v>
                </c:pt>
                <c:pt idx="5639">
                  <c:v>-0.10820399999999999</c:v>
                </c:pt>
                <c:pt idx="5640">
                  <c:v>-0.108316</c:v>
                </c:pt>
                <c:pt idx="5641">
                  <c:v>-0.10839500000000001</c:v>
                </c:pt>
                <c:pt idx="5642">
                  <c:v>-0.108501</c:v>
                </c:pt>
                <c:pt idx="5643">
                  <c:v>-0.108593</c:v>
                </c:pt>
                <c:pt idx="5644">
                  <c:v>-0.108685</c:v>
                </c:pt>
                <c:pt idx="5645">
                  <c:v>-0.108764</c:v>
                </c:pt>
                <c:pt idx="5646">
                  <c:v>-0.10885</c:v>
                </c:pt>
                <c:pt idx="5647">
                  <c:v>-0.108929</c:v>
                </c:pt>
                <c:pt idx="5648">
                  <c:v>-0.10900799999999999</c:v>
                </c:pt>
                <c:pt idx="5649">
                  <c:v>-0.109093</c:v>
                </c:pt>
                <c:pt idx="5650">
                  <c:v>-0.10918600000000001</c:v>
                </c:pt>
                <c:pt idx="5651">
                  <c:v>-0.109265</c:v>
                </c:pt>
                <c:pt idx="5652">
                  <c:v>-0.109363</c:v>
                </c:pt>
                <c:pt idx="5653">
                  <c:v>-0.109449</c:v>
                </c:pt>
                <c:pt idx="5654">
                  <c:v>-0.10954800000000001</c:v>
                </c:pt>
                <c:pt idx="5655">
                  <c:v>-0.10964699999999999</c:v>
                </c:pt>
                <c:pt idx="5656">
                  <c:v>-0.10977199999999999</c:v>
                </c:pt>
                <c:pt idx="5657">
                  <c:v>-0.109864</c:v>
                </c:pt>
                <c:pt idx="5658">
                  <c:v>-0.109976</c:v>
                </c:pt>
                <c:pt idx="5659">
                  <c:v>-0.11007500000000001</c:v>
                </c:pt>
                <c:pt idx="5660">
                  <c:v>-0.11018699999999999</c:v>
                </c:pt>
                <c:pt idx="5661">
                  <c:v>-0.110272</c:v>
                </c:pt>
                <c:pt idx="5662">
                  <c:v>-0.110371</c:v>
                </c:pt>
                <c:pt idx="5663">
                  <c:v>-0.11046300000000001</c:v>
                </c:pt>
                <c:pt idx="5664">
                  <c:v>-0.110556</c:v>
                </c:pt>
                <c:pt idx="5665">
                  <c:v>-0.110654</c:v>
                </c:pt>
                <c:pt idx="5666">
                  <c:v>-0.11076</c:v>
                </c:pt>
                <c:pt idx="5667">
                  <c:v>-0.110845</c:v>
                </c:pt>
                <c:pt idx="5668">
                  <c:v>-0.11095099999999999</c:v>
                </c:pt>
                <c:pt idx="5669">
                  <c:v>-0.111043</c:v>
                </c:pt>
                <c:pt idx="5670">
                  <c:v>-0.111148</c:v>
                </c:pt>
                <c:pt idx="5671">
                  <c:v>-0.11125400000000001</c:v>
                </c:pt>
                <c:pt idx="5672">
                  <c:v>-0.11137900000000001</c:v>
                </c:pt>
                <c:pt idx="5673">
                  <c:v>-0.111471</c:v>
                </c:pt>
                <c:pt idx="5674">
                  <c:v>-0.111583</c:v>
                </c:pt>
                <c:pt idx="5675">
                  <c:v>-0.111682</c:v>
                </c:pt>
                <c:pt idx="5676">
                  <c:v>-0.111787</c:v>
                </c:pt>
                <c:pt idx="5677">
                  <c:v>-0.111873</c:v>
                </c:pt>
                <c:pt idx="5678">
                  <c:v>-0.111965</c:v>
                </c:pt>
                <c:pt idx="5679">
                  <c:v>-0.112051</c:v>
                </c:pt>
                <c:pt idx="5680">
                  <c:v>-0.112136</c:v>
                </c:pt>
                <c:pt idx="5681">
                  <c:v>-0.112229</c:v>
                </c:pt>
                <c:pt idx="5682">
                  <c:v>-0.112321</c:v>
                </c:pt>
                <c:pt idx="5683">
                  <c:v>-0.1124</c:v>
                </c:pt>
                <c:pt idx="5684">
                  <c:v>-0.11249199999999999</c:v>
                </c:pt>
                <c:pt idx="5685">
                  <c:v>-0.112578</c:v>
                </c:pt>
                <c:pt idx="5686">
                  <c:v>-0.11267000000000001</c:v>
                </c:pt>
                <c:pt idx="5687">
                  <c:v>-0.11276899999999999</c:v>
                </c:pt>
                <c:pt idx="5688">
                  <c:v>-0.112881</c:v>
                </c:pt>
                <c:pt idx="5689">
                  <c:v>-0.112966</c:v>
                </c:pt>
                <c:pt idx="5690">
                  <c:v>-0.113065</c:v>
                </c:pt>
                <c:pt idx="5691">
                  <c:v>-0.11315699999999999</c:v>
                </c:pt>
                <c:pt idx="5692">
                  <c:v>-0.113256</c:v>
                </c:pt>
                <c:pt idx="5693">
                  <c:v>-0.113329</c:v>
                </c:pt>
                <c:pt idx="5694">
                  <c:v>-0.11342099999999999</c:v>
                </c:pt>
                <c:pt idx="5695">
                  <c:v>-0.113493</c:v>
                </c:pt>
                <c:pt idx="5696">
                  <c:v>-0.11357200000000001</c:v>
                </c:pt>
                <c:pt idx="5697">
                  <c:v>-0.113658</c:v>
                </c:pt>
                <c:pt idx="5698">
                  <c:v>-0.11375</c:v>
                </c:pt>
                <c:pt idx="5699">
                  <c:v>-0.11382299999999999</c:v>
                </c:pt>
                <c:pt idx="5700">
                  <c:v>-0.113915</c:v>
                </c:pt>
                <c:pt idx="5701">
                  <c:v>-0.113994</c:v>
                </c:pt>
                <c:pt idx="5702">
                  <c:v>-0.114093</c:v>
                </c:pt>
                <c:pt idx="5703">
                  <c:v>-0.11418499999999999</c:v>
                </c:pt>
                <c:pt idx="5704">
                  <c:v>-0.114297</c:v>
                </c:pt>
                <c:pt idx="5705">
                  <c:v>-0.114382</c:v>
                </c:pt>
                <c:pt idx="5706">
                  <c:v>-0.11448800000000001</c:v>
                </c:pt>
                <c:pt idx="5707">
                  <c:v>-0.11458</c:v>
                </c:pt>
                <c:pt idx="5708">
                  <c:v>-0.114679</c:v>
                </c:pt>
                <c:pt idx="5709">
                  <c:v>-0.114758</c:v>
                </c:pt>
                <c:pt idx="5710">
                  <c:v>-0.11484999999999999</c:v>
                </c:pt>
                <c:pt idx="5711">
                  <c:v>-0.114929</c:v>
                </c:pt>
                <c:pt idx="5712">
                  <c:v>-0.115008</c:v>
                </c:pt>
                <c:pt idx="5713">
                  <c:v>-0.11509999999999999</c:v>
                </c:pt>
                <c:pt idx="5714">
                  <c:v>-0.115193</c:v>
                </c:pt>
                <c:pt idx="5715">
                  <c:v>-0.115272</c:v>
                </c:pt>
                <c:pt idx="5716">
                  <c:v>-0.11537</c:v>
                </c:pt>
                <c:pt idx="5717">
                  <c:v>-0.115456</c:v>
                </c:pt>
                <c:pt idx="5718">
                  <c:v>-0.115555</c:v>
                </c:pt>
                <c:pt idx="5719">
                  <c:v>-0.11565400000000001</c:v>
                </c:pt>
                <c:pt idx="5720">
                  <c:v>-0.115772</c:v>
                </c:pt>
                <c:pt idx="5721">
                  <c:v>-0.11586399999999999</c:v>
                </c:pt>
                <c:pt idx="5722">
                  <c:v>-0.11597</c:v>
                </c:pt>
                <c:pt idx="5723">
                  <c:v>-0.11606900000000001</c:v>
                </c:pt>
                <c:pt idx="5724">
                  <c:v>-0.116174</c:v>
                </c:pt>
                <c:pt idx="5725">
                  <c:v>-0.116253</c:v>
                </c:pt>
                <c:pt idx="5726">
                  <c:v>-0.116352</c:v>
                </c:pt>
                <c:pt idx="5727">
                  <c:v>-0.11643100000000001</c:v>
                </c:pt>
                <c:pt idx="5728">
                  <c:v>-0.116523</c:v>
                </c:pt>
                <c:pt idx="5729">
                  <c:v>-0.116615</c:v>
                </c:pt>
                <c:pt idx="5730">
                  <c:v>-0.116714</c:v>
                </c:pt>
                <c:pt idx="5731">
                  <c:v>-0.11679299999999999</c:v>
                </c:pt>
                <c:pt idx="5732">
                  <c:v>-0.116892</c:v>
                </c:pt>
                <c:pt idx="5733">
                  <c:v>-0.116984</c:v>
                </c:pt>
                <c:pt idx="5734">
                  <c:v>-0.11708300000000001</c:v>
                </c:pt>
                <c:pt idx="5735">
                  <c:v>-0.11718199999999999</c:v>
                </c:pt>
                <c:pt idx="5736">
                  <c:v>-0.1173</c:v>
                </c:pt>
                <c:pt idx="5737">
                  <c:v>-0.117393</c:v>
                </c:pt>
                <c:pt idx="5738">
                  <c:v>-0.11749800000000001</c:v>
                </c:pt>
                <c:pt idx="5739">
                  <c:v>-0.11759699999999999</c:v>
                </c:pt>
                <c:pt idx="5740">
                  <c:v>-0.117702</c:v>
                </c:pt>
                <c:pt idx="5741">
                  <c:v>-0.117781</c:v>
                </c:pt>
                <c:pt idx="5742">
                  <c:v>-0.11787300000000001</c:v>
                </c:pt>
                <c:pt idx="5743">
                  <c:v>-0.117952</c:v>
                </c:pt>
                <c:pt idx="5744">
                  <c:v>-0.118038</c:v>
                </c:pt>
                <c:pt idx="5745">
                  <c:v>-0.11813</c:v>
                </c:pt>
                <c:pt idx="5746">
                  <c:v>-0.11822199999999999</c:v>
                </c:pt>
                <c:pt idx="5747">
                  <c:v>-0.118295</c:v>
                </c:pt>
                <c:pt idx="5748">
                  <c:v>-0.118394</c:v>
                </c:pt>
                <c:pt idx="5749">
                  <c:v>-0.11847299999999999</c:v>
                </c:pt>
                <c:pt idx="5750">
                  <c:v>-0.118572</c:v>
                </c:pt>
                <c:pt idx="5751">
                  <c:v>-0.11866400000000001</c:v>
                </c:pt>
                <c:pt idx="5752">
                  <c:v>-0.118782</c:v>
                </c:pt>
                <c:pt idx="5753">
                  <c:v>-0.118868</c:v>
                </c:pt>
                <c:pt idx="5754">
                  <c:v>-0.118967</c:v>
                </c:pt>
                <c:pt idx="5755">
                  <c:v>-0.11906600000000001</c:v>
                </c:pt>
                <c:pt idx="5756">
                  <c:v>-0.11916400000000001</c:v>
                </c:pt>
                <c:pt idx="5757">
                  <c:v>-0.119243</c:v>
                </c:pt>
                <c:pt idx="5758">
                  <c:v>-0.119336</c:v>
                </c:pt>
                <c:pt idx="5759">
                  <c:v>-0.119408</c:v>
                </c:pt>
                <c:pt idx="5760">
                  <c:v>-0.119494</c:v>
                </c:pt>
                <c:pt idx="5761">
                  <c:v>-0.119586</c:v>
                </c:pt>
                <c:pt idx="5762">
                  <c:v>-0.11967800000000001</c:v>
                </c:pt>
                <c:pt idx="5763">
                  <c:v>-0.119751</c:v>
                </c:pt>
                <c:pt idx="5764">
                  <c:v>-0.119849</c:v>
                </c:pt>
                <c:pt idx="5765">
                  <c:v>-0.119935</c:v>
                </c:pt>
                <c:pt idx="5766">
                  <c:v>-0.12002699999999999</c:v>
                </c:pt>
                <c:pt idx="5767">
                  <c:v>-0.120126</c:v>
                </c:pt>
                <c:pt idx="5768">
                  <c:v>-0.120245</c:v>
                </c:pt>
                <c:pt idx="5769">
                  <c:v>-0.12033000000000001</c:v>
                </c:pt>
                <c:pt idx="5770">
                  <c:v>-0.120436</c:v>
                </c:pt>
                <c:pt idx="5771">
                  <c:v>-0.120534</c:v>
                </c:pt>
                <c:pt idx="5772">
                  <c:v>-0.120633</c:v>
                </c:pt>
                <c:pt idx="5773">
                  <c:v>-0.12071900000000001</c:v>
                </c:pt>
                <c:pt idx="5774">
                  <c:v>-0.120811</c:v>
                </c:pt>
                <c:pt idx="5775">
                  <c:v>-0.12089</c:v>
                </c:pt>
                <c:pt idx="5776">
                  <c:v>-0.120976</c:v>
                </c:pt>
                <c:pt idx="5777">
                  <c:v>-0.121068</c:v>
                </c:pt>
                <c:pt idx="5778">
                  <c:v>-0.12116</c:v>
                </c:pt>
                <c:pt idx="5779">
                  <c:v>-0.121239</c:v>
                </c:pt>
                <c:pt idx="5780">
                  <c:v>-0.121338</c:v>
                </c:pt>
                <c:pt idx="5781">
                  <c:v>-0.121424</c:v>
                </c:pt>
                <c:pt idx="5782">
                  <c:v>-0.12152200000000001</c:v>
                </c:pt>
                <c:pt idx="5783">
                  <c:v>-0.12162100000000001</c:v>
                </c:pt>
                <c:pt idx="5784">
                  <c:v>-0.12174</c:v>
                </c:pt>
                <c:pt idx="5785">
                  <c:v>-0.121825</c:v>
                </c:pt>
                <c:pt idx="5786">
                  <c:v>-0.121931</c:v>
                </c:pt>
                <c:pt idx="5787">
                  <c:v>-0.122029</c:v>
                </c:pt>
                <c:pt idx="5788">
                  <c:v>-0.12213499999999999</c:v>
                </c:pt>
                <c:pt idx="5789">
                  <c:v>-0.122214</c:v>
                </c:pt>
                <c:pt idx="5790">
                  <c:v>-0.122306</c:v>
                </c:pt>
                <c:pt idx="5791">
                  <c:v>-0.12238499999999999</c:v>
                </c:pt>
                <c:pt idx="5792">
                  <c:v>-0.122471</c:v>
                </c:pt>
                <c:pt idx="5793">
                  <c:v>-0.12256300000000001</c:v>
                </c:pt>
                <c:pt idx="5794">
                  <c:v>-0.122655</c:v>
                </c:pt>
                <c:pt idx="5795">
                  <c:v>-0.122734</c:v>
                </c:pt>
                <c:pt idx="5796">
                  <c:v>-0.122833</c:v>
                </c:pt>
                <c:pt idx="5797">
                  <c:v>-0.122919</c:v>
                </c:pt>
                <c:pt idx="5798">
                  <c:v>-0.123011</c:v>
                </c:pt>
                <c:pt idx="5799">
                  <c:v>-0.12311</c:v>
                </c:pt>
                <c:pt idx="5800">
                  <c:v>-0.123228</c:v>
                </c:pt>
                <c:pt idx="5801">
                  <c:v>-0.12331400000000001</c:v>
                </c:pt>
                <c:pt idx="5802">
                  <c:v>-0.12341299999999999</c:v>
                </c:pt>
                <c:pt idx="5803">
                  <c:v>-0.123511</c:v>
                </c:pt>
                <c:pt idx="5804">
                  <c:v>-0.12361</c:v>
                </c:pt>
                <c:pt idx="5805">
                  <c:v>-0.12368899999999999</c:v>
                </c:pt>
                <c:pt idx="5806">
                  <c:v>-0.123775</c:v>
                </c:pt>
                <c:pt idx="5807">
                  <c:v>-0.12385400000000001</c:v>
                </c:pt>
                <c:pt idx="5808">
                  <c:v>-0.123933</c:v>
                </c:pt>
                <c:pt idx="5809">
                  <c:v>-0.124025</c:v>
                </c:pt>
                <c:pt idx="5810">
                  <c:v>-0.12411700000000001</c:v>
                </c:pt>
                <c:pt idx="5811">
                  <c:v>-0.12418999999999999</c:v>
                </c:pt>
                <c:pt idx="5812">
                  <c:v>-0.124282</c:v>
                </c:pt>
                <c:pt idx="5813">
                  <c:v>-0.124361</c:v>
                </c:pt>
                <c:pt idx="5814">
                  <c:v>-0.12446</c:v>
                </c:pt>
                <c:pt idx="5815">
                  <c:v>-0.124552</c:v>
                </c:pt>
                <c:pt idx="5816">
                  <c:v>-0.124664</c:v>
                </c:pt>
                <c:pt idx="5817">
                  <c:v>-0.12475</c:v>
                </c:pt>
                <c:pt idx="5818">
                  <c:v>-0.124849</c:v>
                </c:pt>
                <c:pt idx="5819">
                  <c:v>-0.124941</c:v>
                </c:pt>
                <c:pt idx="5820">
                  <c:v>-0.12504000000000001</c:v>
                </c:pt>
                <c:pt idx="5821">
                  <c:v>-0.125112</c:v>
                </c:pt>
                <c:pt idx="5822">
                  <c:v>-0.125198</c:v>
                </c:pt>
                <c:pt idx="5823">
                  <c:v>-0.125277</c:v>
                </c:pt>
                <c:pt idx="5824">
                  <c:v>-0.12534899999999999</c:v>
                </c:pt>
                <c:pt idx="5825">
                  <c:v>-0.125441</c:v>
                </c:pt>
                <c:pt idx="5826">
                  <c:v>-0.125527</c:v>
                </c:pt>
                <c:pt idx="5827">
                  <c:v>-0.12559899999999999</c:v>
                </c:pt>
                <c:pt idx="5828">
                  <c:v>-0.125692</c:v>
                </c:pt>
                <c:pt idx="5829">
                  <c:v>-0.12577099999999999</c:v>
                </c:pt>
                <c:pt idx="5830">
                  <c:v>-0.125863</c:v>
                </c:pt>
                <c:pt idx="5831">
                  <c:v>-0.12595500000000001</c:v>
                </c:pt>
                <c:pt idx="5832">
                  <c:v>-0.12606700000000001</c:v>
                </c:pt>
                <c:pt idx="5833">
                  <c:v>-0.12614600000000001</c:v>
                </c:pt>
                <c:pt idx="5834">
                  <c:v>-0.126245</c:v>
                </c:pt>
                <c:pt idx="5835">
                  <c:v>-0.126337</c:v>
                </c:pt>
                <c:pt idx="5836">
                  <c:v>-0.12643599999999999</c:v>
                </c:pt>
                <c:pt idx="5837">
                  <c:v>-0.12650800000000001</c:v>
                </c:pt>
                <c:pt idx="5838">
                  <c:v>-0.12660099999999999</c:v>
                </c:pt>
                <c:pt idx="5839">
                  <c:v>-0.12667300000000001</c:v>
                </c:pt>
                <c:pt idx="5840">
                  <c:v>-0.126752</c:v>
                </c:pt>
                <c:pt idx="5841">
                  <c:v>-0.12684400000000001</c:v>
                </c:pt>
                <c:pt idx="5842">
                  <c:v>-0.12693699999999999</c:v>
                </c:pt>
                <c:pt idx="5843">
                  <c:v>-0.12700900000000001</c:v>
                </c:pt>
                <c:pt idx="5844">
                  <c:v>-0.127108</c:v>
                </c:pt>
                <c:pt idx="5845">
                  <c:v>-0.127193</c:v>
                </c:pt>
                <c:pt idx="5846">
                  <c:v>-0.12728600000000001</c:v>
                </c:pt>
                <c:pt idx="5847">
                  <c:v>-0.127384</c:v>
                </c:pt>
                <c:pt idx="5848">
                  <c:v>-0.12750300000000001</c:v>
                </c:pt>
                <c:pt idx="5849">
                  <c:v>-0.12758900000000001</c:v>
                </c:pt>
                <c:pt idx="5850">
                  <c:v>-0.127694</c:v>
                </c:pt>
                <c:pt idx="5851">
                  <c:v>-0.12779299999999999</c:v>
                </c:pt>
                <c:pt idx="5852">
                  <c:v>-0.12789800000000001</c:v>
                </c:pt>
                <c:pt idx="5853">
                  <c:v>-0.12797700000000001</c:v>
                </c:pt>
                <c:pt idx="5854">
                  <c:v>-0.128076</c:v>
                </c:pt>
                <c:pt idx="5855">
                  <c:v>-0.12815499999999999</c:v>
                </c:pt>
                <c:pt idx="5856">
                  <c:v>-0.12824099999999999</c:v>
                </c:pt>
                <c:pt idx="5857">
                  <c:v>-0.128333</c:v>
                </c:pt>
                <c:pt idx="5858">
                  <c:v>-0.12842500000000001</c:v>
                </c:pt>
                <c:pt idx="5859">
                  <c:v>-0.12850400000000001</c:v>
                </c:pt>
                <c:pt idx="5860">
                  <c:v>-0.128603</c:v>
                </c:pt>
                <c:pt idx="5861">
                  <c:v>-0.12868199999999999</c:v>
                </c:pt>
                <c:pt idx="5862">
                  <c:v>-0.12878100000000001</c:v>
                </c:pt>
                <c:pt idx="5863">
                  <c:v>-0.12887299999999999</c:v>
                </c:pt>
                <c:pt idx="5864">
                  <c:v>-0.12898499999999999</c:v>
                </c:pt>
                <c:pt idx="5865">
                  <c:v>-0.12906400000000001</c:v>
                </c:pt>
                <c:pt idx="5866">
                  <c:v>-0.129163</c:v>
                </c:pt>
                <c:pt idx="5867">
                  <c:v>-0.129248</c:v>
                </c:pt>
                <c:pt idx="5868">
                  <c:v>-0.12934699999999999</c:v>
                </c:pt>
                <c:pt idx="5869">
                  <c:v>-0.129413</c:v>
                </c:pt>
                <c:pt idx="5870">
                  <c:v>-0.129499</c:v>
                </c:pt>
                <c:pt idx="5871">
                  <c:v>-0.12956500000000001</c:v>
                </c:pt>
                <c:pt idx="5872">
                  <c:v>-0.129637</c:v>
                </c:pt>
                <c:pt idx="5873">
                  <c:v>-0.129716</c:v>
                </c:pt>
                <c:pt idx="5874">
                  <c:v>-0.129802</c:v>
                </c:pt>
                <c:pt idx="5875">
                  <c:v>-0.12986800000000001</c:v>
                </c:pt>
                <c:pt idx="5876">
                  <c:v>-0.12994700000000001</c:v>
                </c:pt>
                <c:pt idx="5877">
                  <c:v>-0.130019</c:v>
                </c:pt>
                <c:pt idx="5878">
                  <c:v>-0.130105</c:v>
                </c:pt>
                <c:pt idx="5879">
                  <c:v>-0.13019</c:v>
                </c:pt>
                <c:pt idx="5880">
                  <c:v>-0.130302</c:v>
                </c:pt>
                <c:pt idx="5881">
                  <c:v>-0.13037499999999999</c:v>
                </c:pt>
                <c:pt idx="5882">
                  <c:v>-0.130467</c:v>
                </c:pt>
                <c:pt idx="5883">
                  <c:v>-0.13055900000000001</c:v>
                </c:pt>
                <c:pt idx="5884">
                  <c:v>-0.13065099999999999</c:v>
                </c:pt>
                <c:pt idx="5885">
                  <c:v>-0.13072400000000001</c:v>
                </c:pt>
                <c:pt idx="5886">
                  <c:v>-0.13081599999999999</c:v>
                </c:pt>
                <c:pt idx="5887">
                  <c:v>-0.130888</c:v>
                </c:pt>
                <c:pt idx="5888">
                  <c:v>-0.13097400000000001</c:v>
                </c:pt>
                <c:pt idx="5889">
                  <c:v>-0.13106000000000001</c:v>
                </c:pt>
                <c:pt idx="5890">
                  <c:v>-0.131159</c:v>
                </c:pt>
                <c:pt idx="5891">
                  <c:v>-0.13123099999999999</c:v>
                </c:pt>
                <c:pt idx="5892">
                  <c:v>-0.13133</c:v>
                </c:pt>
                <c:pt idx="5893">
                  <c:v>-0.131415</c:v>
                </c:pt>
                <c:pt idx="5894">
                  <c:v>-0.13151399999999999</c:v>
                </c:pt>
                <c:pt idx="5895">
                  <c:v>-0.13161300000000001</c:v>
                </c:pt>
                <c:pt idx="5896">
                  <c:v>-0.13173199999999999</c:v>
                </c:pt>
                <c:pt idx="5897">
                  <c:v>-0.13181699999999999</c:v>
                </c:pt>
                <c:pt idx="5898">
                  <c:v>-0.13191600000000001</c:v>
                </c:pt>
                <c:pt idx="5899">
                  <c:v>-0.13201499999999999</c:v>
                </c:pt>
                <c:pt idx="5900">
                  <c:v>-0.13211400000000001</c:v>
                </c:pt>
                <c:pt idx="5901">
                  <c:v>-0.132193</c:v>
                </c:pt>
                <c:pt idx="5902">
                  <c:v>-0.13228500000000001</c:v>
                </c:pt>
                <c:pt idx="5903">
                  <c:v>-0.132357</c:v>
                </c:pt>
                <c:pt idx="5904">
                  <c:v>-0.13242999999999999</c:v>
                </c:pt>
                <c:pt idx="5905">
                  <c:v>-0.13251499999999999</c:v>
                </c:pt>
                <c:pt idx="5906">
                  <c:v>-0.132608</c:v>
                </c:pt>
                <c:pt idx="5907">
                  <c:v>-0.13267300000000001</c:v>
                </c:pt>
                <c:pt idx="5908">
                  <c:v>-0.13275899999999999</c:v>
                </c:pt>
                <c:pt idx="5909">
                  <c:v>-0.13283200000000001</c:v>
                </c:pt>
                <c:pt idx="5910">
                  <c:v>-0.13291700000000001</c:v>
                </c:pt>
                <c:pt idx="5911">
                  <c:v>-0.132996</c:v>
                </c:pt>
                <c:pt idx="5912">
                  <c:v>-0.133102</c:v>
                </c:pt>
                <c:pt idx="5913">
                  <c:v>-0.13317399999999999</c:v>
                </c:pt>
                <c:pt idx="5914">
                  <c:v>-0.13325999999999999</c:v>
                </c:pt>
                <c:pt idx="5915">
                  <c:v>-0.13334499999999999</c:v>
                </c:pt>
                <c:pt idx="5916">
                  <c:v>-0.13343099999999999</c:v>
                </c:pt>
                <c:pt idx="5917">
                  <c:v>-0.133497</c:v>
                </c:pt>
                <c:pt idx="5918">
                  <c:v>-0.133576</c:v>
                </c:pt>
                <c:pt idx="5919">
                  <c:v>-0.13364200000000001</c:v>
                </c:pt>
                <c:pt idx="5920">
                  <c:v>-0.133714</c:v>
                </c:pt>
                <c:pt idx="5921">
                  <c:v>-0.1338</c:v>
                </c:pt>
                <c:pt idx="5922">
                  <c:v>-0.133885</c:v>
                </c:pt>
                <c:pt idx="5923">
                  <c:v>-0.13395099999999999</c:v>
                </c:pt>
                <c:pt idx="5924">
                  <c:v>-0.134043</c:v>
                </c:pt>
                <c:pt idx="5925">
                  <c:v>-0.13412199999999999</c:v>
                </c:pt>
                <c:pt idx="5926">
                  <c:v>-0.13420799999999999</c:v>
                </c:pt>
                <c:pt idx="5927">
                  <c:v>-0.1343</c:v>
                </c:pt>
                <c:pt idx="5928">
                  <c:v>-0.13441900000000001</c:v>
                </c:pt>
                <c:pt idx="5929">
                  <c:v>-0.13449800000000001</c:v>
                </c:pt>
                <c:pt idx="5930">
                  <c:v>-0.13459699999999999</c:v>
                </c:pt>
                <c:pt idx="5931">
                  <c:v>-0.134689</c:v>
                </c:pt>
                <c:pt idx="5932">
                  <c:v>-0.13478799999999999</c:v>
                </c:pt>
                <c:pt idx="5933">
                  <c:v>-0.13486699999999999</c:v>
                </c:pt>
                <c:pt idx="5934">
                  <c:v>-0.134959</c:v>
                </c:pt>
                <c:pt idx="5935">
                  <c:v>-0.13503100000000001</c:v>
                </c:pt>
                <c:pt idx="5936">
                  <c:v>-0.13511000000000001</c:v>
                </c:pt>
                <c:pt idx="5937">
                  <c:v>-0.13520299999999999</c:v>
                </c:pt>
                <c:pt idx="5938">
                  <c:v>-0.13528799999999999</c:v>
                </c:pt>
                <c:pt idx="5939">
                  <c:v>-0.13536100000000001</c:v>
                </c:pt>
                <c:pt idx="5940">
                  <c:v>-0.13545299999999999</c:v>
                </c:pt>
                <c:pt idx="5941">
                  <c:v>-0.13552500000000001</c:v>
                </c:pt>
                <c:pt idx="5942">
                  <c:v>-0.13561100000000001</c:v>
                </c:pt>
                <c:pt idx="5943">
                  <c:v>-0.13569000000000001</c:v>
                </c:pt>
                <c:pt idx="5944">
                  <c:v>-0.135795</c:v>
                </c:pt>
                <c:pt idx="5945">
                  <c:v>-0.13586799999999999</c:v>
                </c:pt>
                <c:pt idx="5946">
                  <c:v>-0.13595399999999999</c:v>
                </c:pt>
                <c:pt idx="5947">
                  <c:v>-0.13603299999999999</c:v>
                </c:pt>
                <c:pt idx="5948">
                  <c:v>-0.13611200000000001</c:v>
                </c:pt>
                <c:pt idx="5949">
                  <c:v>-0.13617099999999999</c:v>
                </c:pt>
                <c:pt idx="5950">
                  <c:v>-0.136243</c:v>
                </c:pt>
                <c:pt idx="5951">
                  <c:v>-0.13630300000000001</c:v>
                </c:pt>
                <c:pt idx="5952">
                  <c:v>-0.13636200000000001</c:v>
                </c:pt>
                <c:pt idx="5953">
                  <c:v>-0.13642799999999999</c:v>
                </c:pt>
                <c:pt idx="5954">
                  <c:v>-0.13650000000000001</c:v>
                </c:pt>
                <c:pt idx="5955">
                  <c:v>-0.13655300000000001</c:v>
                </c:pt>
                <c:pt idx="5956">
                  <c:v>-0.136632</c:v>
                </c:pt>
                <c:pt idx="5957">
                  <c:v>-0.13669100000000001</c:v>
                </c:pt>
                <c:pt idx="5958">
                  <c:v>-0.136764</c:v>
                </c:pt>
                <c:pt idx="5959">
                  <c:v>-0.13683600000000001</c:v>
                </c:pt>
                <c:pt idx="5960">
                  <c:v>-0.136935</c:v>
                </c:pt>
                <c:pt idx="5961">
                  <c:v>-0.136994</c:v>
                </c:pt>
                <c:pt idx="5962">
                  <c:v>-0.13708000000000001</c:v>
                </c:pt>
                <c:pt idx="5963">
                  <c:v>-0.137159</c:v>
                </c:pt>
                <c:pt idx="5964">
                  <c:v>-0.13724500000000001</c:v>
                </c:pt>
                <c:pt idx="5965">
                  <c:v>-0.13730400000000001</c:v>
                </c:pt>
                <c:pt idx="5966">
                  <c:v>-0.13738300000000001</c:v>
                </c:pt>
                <c:pt idx="5967">
                  <c:v>-0.13744899999999999</c:v>
                </c:pt>
                <c:pt idx="5968">
                  <c:v>-0.137515</c:v>
                </c:pt>
                <c:pt idx="5969">
                  <c:v>-0.13759399999999999</c:v>
                </c:pt>
                <c:pt idx="5970">
                  <c:v>-0.137679</c:v>
                </c:pt>
                <c:pt idx="5971">
                  <c:v>-0.13774500000000001</c:v>
                </c:pt>
                <c:pt idx="5972">
                  <c:v>-0.13783100000000001</c:v>
                </c:pt>
                <c:pt idx="5973">
                  <c:v>-0.137903</c:v>
                </c:pt>
                <c:pt idx="5974">
                  <c:v>-0.137989</c:v>
                </c:pt>
                <c:pt idx="5975">
                  <c:v>-0.138074</c:v>
                </c:pt>
                <c:pt idx="5976">
                  <c:v>-0.13818</c:v>
                </c:pt>
                <c:pt idx="5977">
                  <c:v>-0.13825200000000001</c:v>
                </c:pt>
                <c:pt idx="5978">
                  <c:v>-0.13834399999999999</c:v>
                </c:pt>
                <c:pt idx="5979">
                  <c:v>-0.138437</c:v>
                </c:pt>
                <c:pt idx="5980">
                  <c:v>-0.13852200000000001</c:v>
                </c:pt>
                <c:pt idx="5981">
                  <c:v>-0.138595</c:v>
                </c:pt>
                <c:pt idx="5982">
                  <c:v>-0.13867399999999999</c:v>
                </c:pt>
                <c:pt idx="5983">
                  <c:v>-0.13874</c:v>
                </c:pt>
                <c:pt idx="5984">
                  <c:v>-0.13881199999999999</c:v>
                </c:pt>
                <c:pt idx="5985">
                  <c:v>-0.13889099999999999</c:v>
                </c:pt>
                <c:pt idx="5986">
                  <c:v>-0.13897699999999999</c:v>
                </c:pt>
                <c:pt idx="5987">
                  <c:v>-0.139043</c:v>
                </c:pt>
                <c:pt idx="5988">
                  <c:v>-0.139122</c:v>
                </c:pt>
                <c:pt idx="5989">
                  <c:v>-0.13919400000000001</c:v>
                </c:pt>
                <c:pt idx="5990">
                  <c:v>-0.13927300000000001</c:v>
                </c:pt>
                <c:pt idx="5991">
                  <c:v>-0.139352</c:v>
                </c:pt>
                <c:pt idx="5992">
                  <c:v>-0.139458</c:v>
                </c:pt>
                <c:pt idx="5993">
                  <c:v>-0.13952400000000001</c:v>
                </c:pt>
                <c:pt idx="5994">
                  <c:v>-0.13960900000000001</c:v>
                </c:pt>
                <c:pt idx="5995">
                  <c:v>-0.13968800000000001</c:v>
                </c:pt>
                <c:pt idx="5996">
                  <c:v>-0.13977400000000001</c:v>
                </c:pt>
                <c:pt idx="5997">
                  <c:v>-0.13983300000000001</c:v>
                </c:pt>
                <c:pt idx="5998">
                  <c:v>-0.13991200000000001</c:v>
                </c:pt>
                <c:pt idx="5999">
                  <c:v>-0.13997100000000001</c:v>
                </c:pt>
                <c:pt idx="6000">
                  <c:v>-0.14003699999999999</c:v>
                </c:pt>
                <c:pt idx="6001">
                  <c:v>-0.14011599999999999</c:v>
                </c:pt>
                <c:pt idx="6002">
                  <c:v>-0.14018900000000001</c:v>
                </c:pt>
                <c:pt idx="6003">
                  <c:v>-0.14024800000000001</c:v>
                </c:pt>
                <c:pt idx="6004">
                  <c:v>-0.14032700000000001</c:v>
                </c:pt>
                <c:pt idx="6005">
                  <c:v>-0.14039299999999999</c:v>
                </c:pt>
                <c:pt idx="6006">
                  <c:v>-0.14047200000000001</c:v>
                </c:pt>
                <c:pt idx="6007">
                  <c:v>-0.14055100000000001</c:v>
                </c:pt>
                <c:pt idx="6008">
                  <c:v>-0.14065</c:v>
                </c:pt>
                <c:pt idx="6009">
                  <c:v>-0.140709</c:v>
                </c:pt>
                <c:pt idx="6010">
                  <c:v>-0.140795</c:v>
                </c:pt>
                <c:pt idx="6011">
                  <c:v>-0.140874</c:v>
                </c:pt>
                <c:pt idx="6012">
                  <c:v>-0.14095299999999999</c:v>
                </c:pt>
                <c:pt idx="6013">
                  <c:v>-0.141012</c:v>
                </c:pt>
                <c:pt idx="6014">
                  <c:v>-0.14108499999999999</c:v>
                </c:pt>
                <c:pt idx="6015">
                  <c:v>-0.14114399999999999</c:v>
                </c:pt>
                <c:pt idx="6016">
                  <c:v>-0.14121</c:v>
                </c:pt>
                <c:pt idx="6017">
                  <c:v>-0.14128199999999999</c:v>
                </c:pt>
                <c:pt idx="6018">
                  <c:v>-0.14135500000000001</c:v>
                </c:pt>
                <c:pt idx="6019">
                  <c:v>-0.14141400000000001</c:v>
                </c:pt>
                <c:pt idx="6020">
                  <c:v>-0.14149300000000001</c:v>
                </c:pt>
                <c:pt idx="6021">
                  <c:v>-0.14155200000000001</c:v>
                </c:pt>
                <c:pt idx="6022">
                  <c:v>-0.14163100000000001</c:v>
                </c:pt>
                <c:pt idx="6023">
                  <c:v>-0.141704</c:v>
                </c:pt>
                <c:pt idx="6024">
                  <c:v>-0.14180200000000001</c:v>
                </c:pt>
                <c:pt idx="6025">
                  <c:v>-0.14186199999999999</c:v>
                </c:pt>
                <c:pt idx="6026">
                  <c:v>-0.14194699999999999</c:v>
                </c:pt>
                <c:pt idx="6027">
                  <c:v>-0.14202600000000001</c:v>
                </c:pt>
                <c:pt idx="6028">
                  <c:v>-0.14211199999999999</c:v>
                </c:pt>
                <c:pt idx="6029">
                  <c:v>-0.14217099999999999</c:v>
                </c:pt>
                <c:pt idx="6030">
                  <c:v>-0.14224999999999999</c:v>
                </c:pt>
                <c:pt idx="6031">
                  <c:v>-0.14230999999999999</c:v>
                </c:pt>
                <c:pt idx="6032">
                  <c:v>-0.142375</c:v>
                </c:pt>
                <c:pt idx="6033">
                  <c:v>-0.142455</c:v>
                </c:pt>
                <c:pt idx="6034">
                  <c:v>-0.14253399999999999</c:v>
                </c:pt>
                <c:pt idx="6035">
                  <c:v>-0.142599</c:v>
                </c:pt>
                <c:pt idx="6036">
                  <c:v>-0.142678</c:v>
                </c:pt>
                <c:pt idx="6037">
                  <c:v>-0.14275099999999999</c:v>
                </c:pt>
                <c:pt idx="6038">
                  <c:v>-0.14283000000000001</c:v>
                </c:pt>
                <c:pt idx="6039">
                  <c:v>-0.14291599999999999</c:v>
                </c:pt>
                <c:pt idx="6040">
                  <c:v>-0.143014</c:v>
                </c:pt>
                <c:pt idx="6041">
                  <c:v>-0.14308699999999999</c:v>
                </c:pt>
                <c:pt idx="6042">
                  <c:v>-0.143179</c:v>
                </c:pt>
                <c:pt idx="6043">
                  <c:v>-0.143258</c:v>
                </c:pt>
                <c:pt idx="6044">
                  <c:v>-0.14335000000000001</c:v>
                </c:pt>
                <c:pt idx="6045">
                  <c:v>-0.14341599999999999</c:v>
                </c:pt>
                <c:pt idx="6046">
                  <c:v>-0.14349500000000001</c:v>
                </c:pt>
                <c:pt idx="6047">
                  <c:v>-0.14356099999999999</c:v>
                </c:pt>
                <c:pt idx="6048">
                  <c:v>-0.143627</c:v>
                </c:pt>
                <c:pt idx="6049">
                  <c:v>-0.143706</c:v>
                </c:pt>
                <c:pt idx="6050">
                  <c:v>-0.143785</c:v>
                </c:pt>
                <c:pt idx="6051">
                  <c:v>-0.143844</c:v>
                </c:pt>
                <c:pt idx="6052">
                  <c:v>-0.143923</c:v>
                </c:pt>
                <c:pt idx="6053">
                  <c:v>-0.14398900000000001</c:v>
                </c:pt>
                <c:pt idx="6054">
                  <c:v>-0.144068</c:v>
                </c:pt>
                <c:pt idx="6055">
                  <c:v>-0.14414099999999999</c:v>
                </c:pt>
                <c:pt idx="6056">
                  <c:v>-0.144233</c:v>
                </c:pt>
                <c:pt idx="6057">
                  <c:v>-0.144292</c:v>
                </c:pt>
                <c:pt idx="6058">
                  <c:v>-0.144371</c:v>
                </c:pt>
                <c:pt idx="6059">
                  <c:v>-0.14444399999999999</c:v>
                </c:pt>
                <c:pt idx="6060">
                  <c:v>-0.14451600000000001</c:v>
                </c:pt>
                <c:pt idx="6061">
                  <c:v>-0.144569</c:v>
                </c:pt>
                <c:pt idx="6062">
                  <c:v>-0.14464099999999999</c:v>
                </c:pt>
                <c:pt idx="6063">
                  <c:v>-0.14468700000000001</c:v>
                </c:pt>
                <c:pt idx="6064">
                  <c:v>-0.14474699999999999</c:v>
                </c:pt>
                <c:pt idx="6065">
                  <c:v>-0.14480599999999999</c:v>
                </c:pt>
                <c:pt idx="6066">
                  <c:v>-0.144872</c:v>
                </c:pt>
                <c:pt idx="6067">
                  <c:v>-0.144925</c:v>
                </c:pt>
                <c:pt idx="6068">
                  <c:v>-0.14499000000000001</c:v>
                </c:pt>
                <c:pt idx="6069">
                  <c:v>-0.14504300000000001</c:v>
                </c:pt>
                <c:pt idx="6070">
                  <c:v>-0.14510899999999999</c:v>
                </c:pt>
                <c:pt idx="6071">
                  <c:v>-0.145175</c:v>
                </c:pt>
                <c:pt idx="6072">
                  <c:v>-0.14526700000000001</c:v>
                </c:pt>
                <c:pt idx="6073">
                  <c:v>-0.14532</c:v>
                </c:pt>
                <c:pt idx="6074">
                  <c:v>-0.14539199999999999</c:v>
                </c:pt>
                <c:pt idx="6075">
                  <c:v>-0.14546500000000001</c:v>
                </c:pt>
                <c:pt idx="6076">
                  <c:v>-0.14554400000000001</c:v>
                </c:pt>
                <c:pt idx="6077">
                  <c:v>-0.145596</c:v>
                </c:pt>
                <c:pt idx="6078">
                  <c:v>-0.14566899999999999</c:v>
                </c:pt>
                <c:pt idx="6079">
                  <c:v>-0.14572099999999999</c:v>
                </c:pt>
                <c:pt idx="6080">
                  <c:v>-0.145787</c:v>
                </c:pt>
                <c:pt idx="6081">
                  <c:v>-0.14585999999999999</c:v>
                </c:pt>
                <c:pt idx="6082">
                  <c:v>-0.14593200000000001</c:v>
                </c:pt>
                <c:pt idx="6083">
                  <c:v>-0.14599200000000001</c:v>
                </c:pt>
                <c:pt idx="6084">
                  <c:v>-0.14607100000000001</c:v>
                </c:pt>
                <c:pt idx="6085">
                  <c:v>-0.14613599999999999</c:v>
                </c:pt>
                <c:pt idx="6086">
                  <c:v>-0.14621500000000001</c:v>
                </c:pt>
                <c:pt idx="6087">
                  <c:v>-0.14629500000000001</c:v>
                </c:pt>
                <c:pt idx="6088">
                  <c:v>-0.1464</c:v>
                </c:pt>
                <c:pt idx="6089">
                  <c:v>-0.14646600000000001</c:v>
                </c:pt>
                <c:pt idx="6090">
                  <c:v>-0.14655099999999999</c:v>
                </c:pt>
                <c:pt idx="6091">
                  <c:v>-0.14663000000000001</c:v>
                </c:pt>
                <c:pt idx="6092">
                  <c:v>-0.14671600000000001</c:v>
                </c:pt>
                <c:pt idx="6093">
                  <c:v>-0.146782</c:v>
                </c:pt>
                <c:pt idx="6094">
                  <c:v>-0.14686099999999999</c:v>
                </c:pt>
                <c:pt idx="6095">
                  <c:v>-0.14692</c:v>
                </c:pt>
                <c:pt idx="6096">
                  <c:v>-0.14698600000000001</c:v>
                </c:pt>
                <c:pt idx="6097">
                  <c:v>-0.147059</c:v>
                </c:pt>
                <c:pt idx="6098">
                  <c:v>-0.14713799999999999</c:v>
                </c:pt>
                <c:pt idx="6099">
                  <c:v>-0.14719699999999999</c:v>
                </c:pt>
                <c:pt idx="6100">
                  <c:v>-0.14727599999999999</c:v>
                </c:pt>
                <c:pt idx="6101">
                  <c:v>-0.14733499999999999</c:v>
                </c:pt>
                <c:pt idx="6102">
                  <c:v>-0.14740800000000001</c:v>
                </c:pt>
                <c:pt idx="6103">
                  <c:v>-0.14747399999999999</c:v>
                </c:pt>
                <c:pt idx="6104">
                  <c:v>-0.14757200000000001</c:v>
                </c:pt>
                <c:pt idx="6105">
                  <c:v>-0.14762500000000001</c:v>
                </c:pt>
                <c:pt idx="6106">
                  <c:v>-0.14769699999999999</c:v>
                </c:pt>
                <c:pt idx="6107">
                  <c:v>-0.14777000000000001</c:v>
                </c:pt>
                <c:pt idx="6108">
                  <c:v>-0.147842</c:v>
                </c:pt>
                <c:pt idx="6109">
                  <c:v>-0.14788799999999999</c:v>
                </c:pt>
                <c:pt idx="6110">
                  <c:v>-0.147954</c:v>
                </c:pt>
                <c:pt idx="6111">
                  <c:v>-0.14799999999999999</c:v>
                </c:pt>
                <c:pt idx="6112">
                  <c:v>-0.14804700000000001</c:v>
                </c:pt>
                <c:pt idx="6113">
                  <c:v>-0.14810599999999999</c:v>
                </c:pt>
                <c:pt idx="6114">
                  <c:v>-0.148172</c:v>
                </c:pt>
                <c:pt idx="6115">
                  <c:v>-0.14821100000000001</c:v>
                </c:pt>
                <c:pt idx="6116">
                  <c:v>-0.14827699999999999</c:v>
                </c:pt>
                <c:pt idx="6117">
                  <c:v>-0.14832300000000001</c:v>
                </c:pt>
                <c:pt idx="6118">
                  <c:v>-0.14838200000000001</c:v>
                </c:pt>
                <c:pt idx="6119">
                  <c:v>-0.14844199999999999</c:v>
                </c:pt>
                <c:pt idx="6120">
                  <c:v>-0.14852699999999999</c:v>
                </c:pt>
                <c:pt idx="6121">
                  <c:v>-0.148567</c:v>
                </c:pt>
                <c:pt idx="6122">
                  <c:v>-0.14863899999999999</c:v>
                </c:pt>
                <c:pt idx="6123">
                  <c:v>-0.148699</c:v>
                </c:pt>
                <c:pt idx="6124">
                  <c:v>-0.14876500000000001</c:v>
                </c:pt>
                <c:pt idx="6125">
                  <c:v>-0.148811</c:v>
                </c:pt>
                <c:pt idx="6126">
                  <c:v>-0.14887600000000001</c:v>
                </c:pt>
                <c:pt idx="6127">
                  <c:v>-0.148923</c:v>
                </c:pt>
                <c:pt idx="6128">
                  <c:v>-0.148975</c:v>
                </c:pt>
                <c:pt idx="6129">
                  <c:v>-0.14904100000000001</c:v>
                </c:pt>
                <c:pt idx="6130">
                  <c:v>-0.14910699999999999</c:v>
                </c:pt>
                <c:pt idx="6131">
                  <c:v>-0.14915999999999999</c:v>
                </c:pt>
                <c:pt idx="6132">
                  <c:v>-0.149232</c:v>
                </c:pt>
                <c:pt idx="6133">
                  <c:v>-0.149285</c:v>
                </c:pt>
                <c:pt idx="6134">
                  <c:v>-0.14935699999999999</c:v>
                </c:pt>
                <c:pt idx="6135">
                  <c:v>-0.14943000000000001</c:v>
                </c:pt>
                <c:pt idx="6136">
                  <c:v>-0.149529</c:v>
                </c:pt>
                <c:pt idx="6137">
                  <c:v>-0.149588</c:v>
                </c:pt>
                <c:pt idx="6138">
                  <c:v>-0.14966699999999999</c:v>
                </c:pt>
                <c:pt idx="6139">
                  <c:v>-0.14974599999999999</c:v>
                </c:pt>
                <c:pt idx="6140">
                  <c:v>-0.14982500000000001</c:v>
                </c:pt>
                <c:pt idx="6141">
                  <c:v>-0.14988399999999999</c:v>
                </c:pt>
                <c:pt idx="6142">
                  <c:v>-0.14996300000000001</c:v>
                </c:pt>
                <c:pt idx="6143">
                  <c:v>-0.15002299999999999</c:v>
                </c:pt>
                <c:pt idx="6144">
                  <c:v>-0.150088</c:v>
                </c:pt>
                <c:pt idx="6145">
                  <c:v>-0.15016099999999999</c:v>
                </c:pt>
                <c:pt idx="6146">
                  <c:v>-0.15023300000000001</c:v>
                </c:pt>
                <c:pt idx="6147">
                  <c:v>-0.15029300000000001</c:v>
                </c:pt>
                <c:pt idx="6148">
                  <c:v>-0.15037200000000001</c:v>
                </c:pt>
                <c:pt idx="6149">
                  <c:v>-0.15043100000000001</c:v>
                </c:pt>
                <c:pt idx="6150">
                  <c:v>-0.15049699999999999</c:v>
                </c:pt>
                <c:pt idx="6151">
                  <c:v>-0.150563</c:v>
                </c:pt>
                <c:pt idx="6152">
                  <c:v>-0.15065500000000001</c:v>
                </c:pt>
                <c:pt idx="6153">
                  <c:v>-0.15070800000000001</c:v>
                </c:pt>
                <c:pt idx="6154">
                  <c:v>-0.15078</c:v>
                </c:pt>
                <c:pt idx="6155">
                  <c:v>-0.15084600000000001</c:v>
                </c:pt>
                <c:pt idx="6156">
                  <c:v>-0.15091199999999999</c:v>
                </c:pt>
                <c:pt idx="6157">
                  <c:v>-0.15095800000000001</c:v>
                </c:pt>
                <c:pt idx="6158">
                  <c:v>-0.15101700000000001</c:v>
                </c:pt>
                <c:pt idx="6159">
                  <c:v>-0.151057</c:v>
                </c:pt>
                <c:pt idx="6160">
                  <c:v>-0.15110299999999999</c:v>
                </c:pt>
                <c:pt idx="6161">
                  <c:v>-0.15115500000000001</c:v>
                </c:pt>
                <c:pt idx="6162">
                  <c:v>-0.15121499999999999</c:v>
                </c:pt>
                <c:pt idx="6163">
                  <c:v>-0.15124799999999999</c:v>
                </c:pt>
                <c:pt idx="6164">
                  <c:v>-0.151307</c:v>
                </c:pt>
                <c:pt idx="6165">
                  <c:v>-0.15134600000000001</c:v>
                </c:pt>
                <c:pt idx="6166">
                  <c:v>-0.15139900000000001</c:v>
                </c:pt>
                <c:pt idx="6167">
                  <c:v>-0.151452</c:v>
                </c:pt>
                <c:pt idx="6168">
                  <c:v>-0.151531</c:v>
                </c:pt>
                <c:pt idx="6169">
                  <c:v>-0.15157000000000001</c:v>
                </c:pt>
                <c:pt idx="6170">
                  <c:v>-0.15163599999999999</c:v>
                </c:pt>
                <c:pt idx="6171">
                  <c:v>-0.151696</c:v>
                </c:pt>
                <c:pt idx="6172">
                  <c:v>-0.15176100000000001</c:v>
                </c:pt>
                <c:pt idx="6173">
                  <c:v>-0.15180099999999999</c:v>
                </c:pt>
                <c:pt idx="6174">
                  <c:v>-0.151867</c:v>
                </c:pt>
                <c:pt idx="6175">
                  <c:v>-0.15191299999999999</c:v>
                </c:pt>
                <c:pt idx="6176">
                  <c:v>-0.15196599999999999</c:v>
                </c:pt>
                <c:pt idx="6177">
                  <c:v>-0.15202499999999999</c:v>
                </c:pt>
                <c:pt idx="6178">
                  <c:v>-0.15209700000000001</c:v>
                </c:pt>
                <c:pt idx="6179">
                  <c:v>-0.152143</c:v>
                </c:pt>
                <c:pt idx="6180">
                  <c:v>-0.15221599999999999</c:v>
                </c:pt>
                <c:pt idx="6181">
                  <c:v>-0.15227499999999999</c:v>
                </c:pt>
                <c:pt idx="6182">
                  <c:v>-0.15234800000000001</c:v>
                </c:pt>
                <c:pt idx="6183">
                  <c:v>-0.15241299999999999</c:v>
                </c:pt>
                <c:pt idx="6184">
                  <c:v>-0.152506</c:v>
                </c:pt>
                <c:pt idx="6185">
                  <c:v>-0.152558</c:v>
                </c:pt>
                <c:pt idx="6186">
                  <c:v>-0.15263699999999999</c:v>
                </c:pt>
                <c:pt idx="6187">
                  <c:v>-0.15271000000000001</c:v>
                </c:pt>
                <c:pt idx="6188">
                  <c:v>-0.152782</c:v>
                </c:pt>
                <c:pt idx="6189">
                  <c:v>-0.152835</c:v>
                </c:pt>
                <c:pt idx="6190">
                  <c:v>-0.15290699999999999</c:v>
                </c:pt>
                <c:pt idx="6191">
                  <c:v>-0.15296000000000001</c:v>
                </c:pt>
                <c:pt idx="6192">
                  <c:v>-0.15301300000000001</c:v>
                </c:pt>
                <c:pt idx="6193">
                  <c:v>-0.15307899999999999</c:v>
                </c:pt>
                <c:pt idx="6194">
                  <c:v>-0.153145</c:v>
                </c:pt>
                <c:pt idx="6195">
                  <c:v>-0.15319099999999999</c:v>
                </c:pt>
                <c:pt idx="6196">
                  <c:v>-0.153257</c:v>
                </c:pt>
                <c:pt idx="6197">
                  <c:v>-0.153309</c:v>
                </c:pt>
                <c:pt idx="6198">
                  <c:v>-0.15336900000000001</c:v>
                </c:pt>
                <c:pt idx="6199">
                  <c:v>-0.15342800000000001</c:v>
                </c:pt>
                <c:pt idx="6200">
                  <c:v>-0.15351300000000001</c:v>
                </c:pt>
                <c:pt idx="6201">
                  <c:v>-0.15356</c:v>
                </c:pt>
                <c:pt idx="6202">
                  <c:v>-0.15362500000000001</c:v>
                </c:pt>
                <c:pt idx="6203">
                  <c:v>-0.15368499999999999</c:v>
                </c:pt>
                <c:pt idx="6204">
                  <c:v>-0.153751</c:v>
                </c:pt>
                <c:pt idx="6205">
                  <c:v>-0.15379699999999999</c:v>
                </c:pt>
                <c:pt idx="6206">
                  <c:v>-0.153863</c:v>
                </c:pt>
                <c:pt idx="6207">
                  <c:v>-0.15390899999999999</c:v>
                </c:pt>
                <c:pt idx="6208">
                  <c:v>-0.15396099999999999</c:v>
                </c:pt>
                <c:pt idx="6209">
                  <c:v>-0.15402099999999999</c:v>
                </c:pt>
                <c:pt idx="6210">
                  <c:v>-0.154086</c:v>
                </c:pt>
                <c:pt idx="6211">
                  <c:v>-0.154139</c:v>
                </c:pt>
                <c:pt idx="6212">
                  <c:v>-0.15420500000000001</c:v>
                </c:pt>
                <c:pt idx="6213">
                  <c:v>-0.15425800000000001</c:v>
                </c:pt>
                <c:pt idx="6214">
                  <c:v>-0.15432999999999999</c:v>
                </c:pt>
                <c:pt idx="6215">
                  <c:v>-0.154389</c:v>
                </c:pt>
                <c:pt idx="6216">
                  <c:v>-0.15448200000000001</c:v>
                </c:pt>
                <c:pt idx="6217">
                  <c:v>-0.154534</c:v>
                </c:pt>
                <c:pt idx="6218">
                  <c:v>-0.154613</c:v>
                </c:pt>
                <c:pt idx="6219">
                  <c:v>-0.15467900000000001</c:v>
                </c:pt>
                <c:pt idx="6220">
                  <c:v>-0.15475800000000001</c:v>
                </c:pt>
                <c:pt idx="6221">
                  <c:v>-0.154804</c:v>
                </c:pt>
                <c:pt idx="6222">
                  <c:v>-0.15487699999999999</c:v>
                </c:pt>
                <c:pt idx="6223">
                  <c:v>-0.15493000000000001</c:v>
                </c:pt>
                <c:pt idx="6224">
                  <c:v>-0.15498200000000001</c:v>
                </c:pt>
                <c:pt idx="6225">
                  <c:v>-0.15504200000000001</c:v>
                </c:pt>
                <c:pt idx="6226">
                  <c:v>-0.155114</c:v>
                </c:pt>
                <c:pt idx="6227">
                  <c:v>-0.15515300000000001</c:v>
                </c:pt>
                <c:pt idx="6228">
                  <c:v>-0.155219</c:v>
                </c:pt>
                <c:pt idx="6229">
                  <c:v>-0.15527199999999999</c:v>
                </c:pt>
                <c:pt idx="6230">
                  <c:v>-0.155331</c:v>
                </c:pt>
                <c:pt idx="6231">
                  <c:v>-0.15538399999999999</c:v>
                </c:pt>
                <c:pt idx="6232">
                  <c:v>-0.15546299999999999</c:v>
                </c:pt>
                <c:pt idx="6233">
                  <c:v>-0.155503</c:v>
                </c:pt>
                <c:pt idx="6234">
                  <c:v>-0.15556200000000001</c:v>
                </c:pt>
                <c:pt idx="6235">
                  <c:v>-0.155615</c:v>
                </c:pt>
                <c:pt idx="6236">
                  <c:v>-0.15567400000000001</c:v>
                </c:pt>
                <c:pt idx="6237">
                  <c:v>-0.15570700000000001</c:v>
                </c:pt>
                <c:pt idx="6238">
                  <c:v>-0.15576599999999999</c:v>
                </c:pt>
                <c:pt idx="6239">
                  <c:v>-0.15579899999999999</c:v>
                </c:pt>
                <c:pt idx="6240">
                  <c:v>-0.15583900000000001</c:v>
                </c:pt>
                <c:pt idx="6241">
                  <c:v>-0.155891</c:v>
                </c:pt>
                <c:pt idx="6242">
                  <c:v>-0.155944</c:v>
                </c:pt>
                <c:pt idx="6243">
                  <c:v>-0.15598300000000001</c:v>
                </c:pt>
                <c:pt idx="6244">
                  <c:v>-0.15604299999999999</c:v>
                </c:pt>
                <c:pt idx="6245">
                  <c:v>-0.156082</c:v>
                </c:pt>
                <c:pt idx="6246">
                  <c:v>-0.156141</c:v>
                </c:pt>
                <c:pt idx="6247">
                  <c:v>-0.156194</c:v>
                </c:pt>
                <c:pt idx="6248">
                  <c:v>-0.156273</c:v>
                </c:pt>
                <c:pt idx="6249">
                  <c:v>-0.15631900000000001</c:v>
                </c:pt>
                <c:pt idx="6250">
                  <c:v>-0.156385</c:v>
                </c:pt>
                <c:pt idx="6251">
                  <c:v>-0.156444</c:v>
                </c:pt>
                <c:pt idx="6252">
                  <c:v>-0.15651699999999999</c:v>
                </c:pt>
                <c:pt idx="6253">
                  <c:v>-0.15656300000000001</c:v>
                </c:pt>
                <c:pt idx="6254">
                  <c:v>-0.15662899999999999</c:v>
                </c:pt>
                <c:pt idx="6255">
                  <c:v>-0.15668199999999999</c:v>
                </c:pt>
                <c:pt idx="6256">
                  <c:v>-0.15673400000000001</c:v>
                </c:pt>
                <c:pt idx="6257">
                  <c:v>-0.15679999999999999</c:v>
                </c:pt>
                <c:pt idx="6258">
                  <c:v>-0.15687300000000001</c:v>
                </c:pt>
                <c:pt idx="6259">
                  <c:v>-0.15692500000000001</c:v>
                </c:pt>
                <c:pt idx="6260">
                  <c:v>-0.156998</c:v>
                </c:pt>
                <c:pt idx="6261">
                  <c:v>-0.15705</c:v>
                </c:pt>
                <c:pt idx="6262">
                  <c:v>-0.15712300000000001</c:v>
                </c:pt>
                <c:pt idx="6263">
                  <c:v>-0.15718199999999999</c:v>
                </c:pt>
                <c:pt idx="6264">
                  <c:v>-0.157274</c:v>
                </c:pt>
                <c:pt idx="6265">
                  <c:v>-0.15731999999999999</c:v>
                </c:pt>
                <c:pt idx="6266">
                  <c:v>-0.15739300000000001</c:v>
                </c:pt>
                <c:pt idx="6267">
                  <c:v>-0.15745200000000001</c:v>
                </c:pt>
                <c:pt idx="6268">
                  <c:v>-0.157525</c:v>
                </c:pt>
                <c:pt idx="6269">
                  <c:v>-0.15756400000000001</c:v>
                </c:pt>
                <c:pt idx="6270">
                  <c:v>-0.15762999999999999</c:v>
                </c:pt>
                <c:pt idx="6271">
                  <c:v>-0.15767</c:v>
                </c:pt>
                <c:pt idx="6272">
                  <c:v>-0.157716</c:v>
                </c:pt>
                <c:pt idx="6273">
                  <c:v>-0.15776799999999999</c:v>
                </c:pt>
                <c:pt idx="6274">
                  <c:v>-0.157828</c:v>
                </c:pt>
                <c:pt idx="6275">
                  <c:v>-0.157861</c:v>
                </c:pt>
                <c:pt idx="6276">
                  <c:v>-0.15792</c:v>
                </c:pt>
                <c:pt idx="6277">
                  <c:v>-0.15795300000000001</c:v>
                </c:pt>
                <c:pt idx="6278">
                  <c:v>-0.15800500000000001</c:v>
                </c:pt>
                <c:pt idx="6279">
                  <c:v>-0.158052</c:v>
                </c:pt>
                <c:pt idx="6280">
                  <c:v>-0.15812399999999999</c:v>
                </c:pt>
                <c:pt idx="6281">
                  <c:v>-0.15815000000000001</c:v>
                </c:pt>
                <c:pt idx="6282">
                  <c:v>-0.15820999999999999</c:v>
                </c:pt>
                <c:pt idx="6283">
                  <c:v>-0.15825600000000001</c:v>
                </c:pt>
                <c:pt idx="6284">
                  <c:v>-0.158308</c:v>
                </c:pt>
                <c:pt idx="6285">
                  <c:v>-0.15834100000000001</c:v>
                </c:pt>
                <c:pt idx="6286">
                  <c:v>-0.15839400000000001</c:v>
                </c:pt>
                <c:pt idx="6287">
                  <c:v>-0.15842700000000001</c:v>
                </c:pt>
                <c:pt idx="6288">
                  <c:v>-0.158467</c:v>
                </c:pt>
                <c:pt idx="6289">
                  <c:v>-0.15851899999999999</c:v>
                </c:pt>
                <c:pt idx="6290">
                  <c:v>-0.15857199999999999</c:v>
                </c:pt>
                <c:pt idx="6291">
                  <c:v>-0.158611</c:v>
                </c:pt>
                <c:pt idx="6292">
                  <c:v>-0.15867100000000001</c:v>
                </c:pt>
                <c:pt idx="6293">
                  <c:v>-0.15870999999999999</c:v>
                </c:pt>
                <c:pt idx="6294">
                  <c:v>-0.15876999999999999</c:v>
                </c:pt>
                <c:pt idx="6295">
                  <c:v>-0.15882199999999999</c:v>
                </c:pt>
                <c:pt idx="6296">
                  <c:v>-0.15890099999999999</c:v>
                </c:pt>
                <c:pt idx="6297">
                  <c:v>-0.158947</c:v>
                </c:pt>
                <c:pt idx="6298">
                  <c:v>-0.15901299999999999</c:v>
                </c:pt>
                <c:pt idx="6299">
                  <c:v>-0.15907299999999999</c:v>
                </c:pt>
                <c:pt idx="6300">
                  <c:v>-0.15914500000000001</c:v>
                </c:pt>
                <c:pt idx="6301">
                  <c:v>-0.159191</c:v>
                </c:pt>
                <c:pt idx="6302">
                  <c:v>-0.15925700000000001</c:v>
                </c:pt>
                <c:pt idx="6303">
                  <c:v>-0.159303</c:v>
                </c:pt>
                <c:pt idx="6304">
                  <c:v>-0.159356</c:v>
                </c:pt>
                <c:pt idx="6305">
                  <c:v>-0.159415</c:v>
                </c:pt>
                <c:pt idx="6306">
                  <c:v>-0.15948100000000001</c:v>
                </c:pt>
                <c:pt idx="6307">
                  <c:v>-0.159527</c:v>
                </c:pt>
                <c:pt idx="6308">
                  <c:v>-0.15959300000000001</c:v>
                </c:pt>
                <c:pt idx="6309">
                  <c:v>-0.159639</c:v>
                </c:pt>
                <c:pt idx="6310">
                  <c:v>-0.15970500000000001</c:v>
                </c:pt>
                <c:pt idx="6311">
                  <c:v>-0.15975800000000001</c:v>
                </c:pt>
                <c:pt idx="6312">
                  <c:v>-0.15983700000000001</c:v>
                </c:pt>
                <c:pt idx="6313">
                  <c:v>-0.15987599999999999</c:v>
                </c:pt>
                <c:pt idx="6314">
                  <c:v>-0.159942</c:v>
                </c:pt>
                <c:pt idx="6315">
                  <c:v>-0.159995</c:v>
                </c:pt>
                <c:pt idx="6316">
                  <c:v>-0.160054</c:v>
                </c:pt>
                <c:pt idx="6317">
                  <c:v>-0.16009300000000001</c:v>
                </c:pt>
                <c:pt idx="6318">
                  <c:v>-0.16014600000000001</c:v>
                </c:pt>
                <c:pt idx="6319">
                  <c:v>-0.16017899999999999</c:v>
                </c:pt>
                <c:pt idx="6320">
                  <c:v>-0.160219</c:v>
                </c:pt>
                <c:pt idx="6321">
                  <c:v>-0.16026499999999999</c:v>
                </c:pt>
                <c:pt idx="6322">
                  <c:v>-0.16031699999999999</c:v>
                </c:pt>
                <c:pt idx="6323">
                  <c:v>-0.16034399999999999</c:v>
                </c:pt>
                <c:pt idx="6324">
                  <c:v>-0.16039600000000001</c:v>
                </c:pt>
                <c:pt idx="6325">
                  <c:v>-0.16042899999999999</c:v>
                </c:pt>
                <c:pt idx="6326">
                  <c:v>-0.16047500000000001</c:v>
                </c:pt>
                <c:pt idx="6327">
                  <c:v>-0.16051499999999999</c:v>
                </c:pt>
                <c:pt idx="6328">
                  <c:v>-0.16058700000000001</c:v>
                </c:pt>
                <c:pt idx="6329">
                  <c:v>-0.16061400000000001</c:v>
                </c:pt>
                <c:pt idx="6330">
                  <c:v>-0.160666</c:v>
                </c:pt>
                <c:pt idx="6331">
                  <c:v>-0.16071299999999999</c:v>
                </c:pt>
                <c:pt idx="6332">
                  <c:v>-0.160772</c:v>
                </c:pt>
                <c:pt idx="6333">
                  <c:v>-0.160805</c:v>
                </c:pt>
                <c:pt idx="6334">
                  <c:v>-0.160857</c:v>
                </c:pt>
                <c:pt idx="6335">
                  <c:v>-0.16089000000000001</c:v>
                </c:pt>
                <c:pt idx="6336">
                  <c:v>-0.16092999999999999</c:v>
                </c:pt>
                <c:pt idx="6337">
                  <c:v>-0.16098299999999999</c:v>
                </c:pt>
                <c:pt idx="6338">
                  <c:v>-0.16104199999999999</c:v>
                </c:pt>
                <c:pt idx="6339">
                  <c:v>-0.161075</c:v>
                </c:pt>
                <c:pt idx="6340">
                  <c:v>-0.161134</c:v>
                </c:pt>
                <c:pt idx="6341">
                  <c:v>-0.16117999999999999</c:v>
                </c:pt>
                <c:pt idx="6342">
                  <c:v>-0.16123999999999999</c:v>
                </c:pt>
                <c:pt idx="6343">
                  <c:v>-0.16129199999999999</c:v>
                </c:pt>
                <c:pt idx="6344">
                  <c:v>-0.16137099999999999</c:v>
                </c:pt>
                <c:pt idx="6345">
                  <c:v>-0.161411</c:v>
                </c:pt>
                <c:pt idx="6346">
                  <c:v>-0.16147700000000001</c:v>
                </c:pt>
                <c:pt idx="6347">
                  <c:v>-0.16153600000000001</c:v>
                </c:pt>
                <c:pt idx="6348">
                  <c:v>-0.161602</c:v>
                </c:pt>
                <c:pt idx="6349">
                  <c:v>-0.16164100000000001</c:v>
                </c:pt>
                <c:pt idx="6350">
                  <c:v>-0.16170100000000001</c:v>
                </c:pt>
                <c:pt idx="6351">
                  <c:v>-0.161747</c:v>
                </c:pt>
                <c:pt idx="6352">
                  <c:v>-0.16179299999999999</c:v>
                </c:pt>
                <c:pt idx="6353">
                  <c:v>-0.16184499999999999</c:v>
                </c:pt>
                <c:pt idx="6354">
                  <c:v>-0.16190499999999999</c:v>
                </c:pt>
                <c:pt idx="6355">
                  <c:v>-0.161944</c:v>
                </c:pt>
                <c:pt idx="6356">
                  <c:v>-0.16200400000000001</c:v>
                </c:pt>
                <c:pt idx="6357">
                  <c:v>-0.16204299999999999</c:v>
                </c:pt>
                <c:pt idx="6358">
                  <c:v>-0.16208900000000001</c:v>
                </c:pt>
                <c:pt idx="6359">
                  <c:v>-0.162135</c:v>
                </c:pt>
                <c:pt idx="6360">
                  <c:v>-0.16220799999999999</c:v>
                </c:pt>
                <c:pt idx="6361">
                  <c:v>-0.162241</c:v>
                </c:pt>
                <c:pt idx="6362">
                  <c:v>-0.16229299999999999</c:v>
                </c:pt>
                <c:pt idx="6363">
                  <c:v>-0.16233900000000001</c:v>
                </c:pt>
                <c:pt idx="6364">
                  <c:v>-0.16239200000000001</c:v>
                </c:pt>
                <c:pt idx="6365">
                  <c:v>-0.16241900000000001</c:v>
                </c:pt>
                <c:pt idx="6366">
                  <c:v>-0.162471</c:v>
                </c:pt>
                <c:pt idx="6367">
                  <c:v>-0.162498</c:v>
                </c:pt>
                <c:pt idx="6368">
                  <c:v>-0.16253000000000001</c:v>
                </c:pt>
                <c:pt idx="6369">
                  <c:v>-0.162577</c:v>
                </c:pt>
                <c:pt idx="6370">
                  <c:v>-0.16262299999999999</c:v>
                </c:pt>
                <c:pt idx="6371">
                  <c:v>-0.16264899999999999</c:v>
                </c:pt>
                <c:pt idx="6372">
                  <c:v>-0.16270200000000001</c:v>
                </c:pt>
                <c:pt idx="6373">
                  <c:v>-0.16272800000000001</c:v>
                </c:pt>
                <c:pt idx="6374">
                  <c:v>-0.162774</c:v>
                </c:pt>
                <c:pt idx="6375">
                  <c:v>-0.16281999999999999</c:v>
                </c:pt>
                <c:pt idx="6376">
                  <c:v>-0.162886</c:v>
                </c:pt>
                <c:pt idx="6377">
                  <c:v>-0.16291900000000001</c:v>
                </c:pt>
                <c:pt idx="6378">
                  <c:v>-0.16297200000000001</c:v>
                </c:pt>
                <c:pt idx="6379">
                  <c:v>-0.163024</c:v>
                </c:pt>
                <c:pt idx="6380">
                  <c:v>-0.16308400000000001</c:v>
                </c:pt>
                <c:pt idx="6381">
                  <c:v>-0.16312299999999999</c:v>
                </c:pt>
                <c:pt idx="6382">
                  <c:v>-0.16317599999999999</c:v>
                </c:pt>
                <c:pt idx="6383">
                  <c:v>-0.163216</c:v>
                </c:pt>
                <c:pt idx="6384">
                  <c:v>-0.16326199999999999</c:v>
                </c:pt>
                <c:pt idx="6385">
                  <c:v>-0.16331399999999999</c:v>
                </c:pt>
                <c:pt idx="6386">
                  <c:v>-0.16338</c:v>
                </c:pt>
                <c:pt idx="6387">
                  <c:v>-0.16342000000000001</c:v>
                </c:pt>
                <c:pt idx="6388">
                  <c:v>-0.16348599999999999</c:v>
                </c:pt>
                <c:pt idx="6389">
                  <c:v>-0.16353200000000001</c:v>
                </c:pt>
                <c:pt idx="6390">
                  <c:v>-0.16359099999999999</c:v>
                </c:pt>
                <c:pt idx="6391">
                  <c:v>-0.16364999999999999</c:v>
                </c:pt>
                <c:pt idx="6392">
                  <c:v>-0.16373599999999999</c:v>
                </c:pt>
                <c:pt idx="6393">
                  <c:v>-0.163775</c:v>
                </c:pt>
                <c:pt idx="6394">
                  <c:v>-0.16384099999999999</c:v>
                </c:pt>
                <c:pt idx="6395">
                  <c:v>-0.163907</c:v>
                </c:pt>
                <c:pt idx="6396">
                  <c:v>-0.16397300000000001</c:v>
                </c:pt>
                <c:pt idx="6397">
                  <c:v>-0.164019</c:v>
                </c:pt>
                <c:pt idx="6398">
                  <c:v>-0.164078</c:v>
                </c:pt>
                <c:pt idx="6399">
                  <c:v>-0.16412399999999999</c:v>
                </c:pt>
                <c:pt idx="6400">
                  <c:v>-0.16417100000000001</c:v>
                </c:pt>
                <c:pt idx="6401">
                  <c:v>-0.16422300000000001</c:v>
                </c:pt>
                <c:pt idx="6402">
                  <c:v>-0.16428899999999999</c:v>
                </c:pt>
                <c:pt idx="6403">
                  <c:v>-0.164322</c:v>
                </c:pt>
                <c:pt idx="6404">
                  <c:v>-0.164381</c:v>
                </c:pt>
                <c:pt idx="6405">
                  <c:v>-0.16442100000000001</c:v>
                </c:pt>
                <c:pt idx="6406">
                  <c:v>-0.16447400000000001</c:v>
                </c:pt>
                <c:pt idx="6407">
                  <c:v>-0.16452</c:v>
                </c:pt>
                <c:pt idx="6408">
                  <c:v>-0.16458600000000001</c:v>
                </c:pt>
                <c:pt idx="6409">
                  <c:v>-0.16461799999999999</c:v>
                </c:pt>
                <c:pt idx="6410">
                  <c:v>-0.16466500000000001</c:v>
                </c:pt>
                <c:pt idx="6411">
                  <c:v>-0.164711</c:v>
                </c:pt>
                <c:pt idx="6412">
                  <c:v>-0.16476299999999999</c:v>
                </c:pt>
                <c:pt idx="6413">
                  <c:v>-0.16478999999999999</c:v>
                </c:pt>
                <c:pt idx="6414">
                  <c:v>-0.16483600000000001</c:v>
                </c:pt>
                <c:pt idx="6415">
                  <c:v>-0.164856</c:v>
                </c:pt>
                <c:pt idx="6416">
                  <c:v>-0.16488800000000001</c:v>
                </c:pt>
                <c:pt idx="6417">
                  <c:v>-0.16492100000000001</c:v>
                </c:pt>
                <c:pt idx="6418">
                  <c:v>-0.164968</c:v>
                </c:pt>
                <c:pt idx="6419">
                  <c:v>-0.16498699999999999</c:v>
                </c:pt>
                <c:pt idx="6420">
                  <c:v>-0.16503300000000001</c:v>
                </c:pt>
                <c:pt idx="6421">
                  <c:v>-0.16506000000000001</c:v>
                </c:pt>
                <c:pt idx="6422">
                  <c:v>-0.165099</c:v>
                </c:pt>
                <c:pt idx="6423">
                  <c:v>-0.165132</c:v>
                </c:pt>
                <c:pt idx="6424">
                  <c:v>-0.165191</c:v>
                </c:pt>
                <c:pt idx="6425">
                  <c:v>-0.165218</c:v>
                </c:pt>
                <c:pt idx="6426">
                  <c:v>-0.16526399999999999</c:v>
                </c:pt>
                <c:pt idx="6427">
                  <c:v>-0.16530300000000001</c:v>
                </c:pt>
                <c:pt idx="6428">
                  <c:v>-0.165356</c:v>
                </c:pt>
                <c:pt idx="6429">
                  <c:v>-0.165382</c:v>
                </c:pt>
                <c:pt idx="6430">
                  <c:v>-0.16542899999999999</c:v>
                </c:pt>
                <c:pt idx="6431">
                  <c:v>-0.16545499999999999</c:v>
                </c:pt>
                <c:pt idx="6432">
                  <c:v>-0.165488</c:v>
                </c:pt>
                <c:pt idx="6433">
                  <c:v>-0.16553399999999999</c:v>
                </c:pt>
                <c:pt idx="6434">
                  <c:v>-0.16558700000000001</c:v>
                </c:pt>
                <c:pt idx="6435">
                  <c:v>-0.16561999999999999</c:v>
                </c:pt>
                <c:pt idx="6436">
                  <c:v>-0.16567200000000001</c:v>
                </c:pt>
                <c:pt idx="6437">
                  <c:v>-0.165712</c:v>
                </c:pt>
                <c:pt idx="6438">
                  <c:v>-0.16575799999999999</c:v>
                </c:pt>
                <c:pt idx="6439">
                  <c:v>-0.16581099999999999</c:v>
                </c:pt>
                <c:pt idx="6440">
                  <c:v>-0.165883</c:v>
                </c:pt>
                <c:pt idx="6441">
                  <c:v>-0.16591600000000001</c:v>
                </c:pt>
                <c:pt idx="6442">
                  <c:v>-0.16597500000000001</c:v>
                </c:pt>
                <c:pt idx="6443">
                  <c:v>-0.166021</c:v>
                </c:pt>
                <c:pt idx="6444">
                  <c:v>-0.16608700000000001</c:v>
                </c:pt>
                <c:pt idx="6445">
                  <c:v>-0.16611999999999999</c:v>
                </c:pt>
                <c:pt idx="6446">
                  <c:v>-0.16617899999999999</c:v>
                </c:pt>
                <c:pt idx="6447">
                  <c:v>-0.166212</c:v>
                </c:pt>
                <c:pt idx="6448">
                  <c:v>-0.16625799999999999</c:v>
                </c:pt>
                <c:pt idx="6449">
                  <c:v>-0.16631099999999999</c:v>
                </c:pt>
                <c:pt idx="6450">
                  <c:v>-0.16636400000000001</c:v>
                </c:pt>
                <c:pt idx="6451">
                  <c:v>-0.166403</c:v>
                </c:pt>
                <c:pt idx="6452">
                  <c:v>-0.16645599999999999</c:v>
                </c:pt>
                <c:pt idx="6453">
                  <c:v>-0.16649600000000001</c:v>
                </c:pt>
                <c:pt idx="6454">
                  <c:v>-0.166548</c:v>
                </c:pt>
                <c:pt idx="6455">
                  <c:v>-0.16659399999999999</c:v>
                </c:pt>
                <c:pt idx="6456">
                  <c:v>-0.16666700000000001</c:v>
                </c:pt>
                <c:pt idx="6457">
                  <c:v>-0.16669999999999999</c:v>
                </c:pt>
                <c:pt idx="6458">
                  <c:v>-0.16675300000000001</c:v>
                </c:pt>
                <c:pt idx="6459">
                  <c:v>-0.166799</c:v>
                </c:pt>
                <c:pt idx="6460">
                  <c:v>-0.16685800000000001</c:v>
                </c:pt>
                <c:pt idx="6461">
                  <c:v>-0.16689100000000001</c:v>
                </c:pt>
                <c:pt idx="6462">
                  <c:v>-0.16694400000000001</c:v>
                </c:pt>
                <c:pt idx="6463">
                  <c:v>-0.16697000000000001</c:v>
                </c:pt>
                <c:pt idx="6464">
                  <c:v>-0.16700899999999999</c:v>
                </c:pt>
                <c:pt idx="6465">
                  <c:v>-0.167049</c:v>
                </c:pt>
                <c:pt idx="6466">
                  <c:v>-0.167102</c:v>
                </c:pt>
                <c:pt idx="6467">
                  <c:v>-0.167128</c:v>
                </c:pt>
                <c:pt idx="6468">
                  <c:v>-0.16717399999999999</c:v>
                </c:pt>
                <c:pt idx="6469">
                  <c:v>-0.16720699999999999</c:v>
                </c:pt>
                <c:pt idx="6470">
                  <c:v>-0.16724600000000001</c:v>
                </c:pt>
                <c:pt idx="6471">
                  <c:v>-0.16727900000000001</c:v>
                </c:pt>
                <c:pt idx="6472">
                  <c:v>-0.16734499999999999</c:v>
                </c:pt>
                <c:pt idx="6473">
                  <c:v>-0.16736500000000001</c:v>
                </c:pt>
                <c:pt idx="6474">
                  <c:v>-0.167405</c:v>
                </c:pt>
                <c:pt idx="6475">
                  <c:v>-0.16744400000000001</c:v>
                </c:pt>
                <c:pt idx="6476">
                  <c:v>-0.16749</c:v>
                </c:pt>
                <c:pt idx="6477">
                  <c:v>-0.16750999999999999</c:v>
                </c:pt>
                <c:pt idx="6478">
                  <c:v>-0.167549</c:v>
                </c:pt>
                <c:pt idx="6479">
                  <c:v>-0.167569</c:v>
                </c:pt>
                <c:pt idx="6480">
                  <c:v>-0.16759599999999999</c:v>
                </c:pt>
                <c:pt idx="6481">
                  <c:v>-0.167629</c:v>
                </c:pt>
                <c:pt idx="6482">
                  <c:v>-0.16766800000000001</c:v>
                </c:pt>
                <c:pt idx="6483">
                  <c:v>-0.167688</c:v>
                </c:pt>
                <c:pt idx="6484">
                  <c:v>-0.16773399999999999</c:v>
                </c:pt>
                <c:pt idx="6485">
                  <c:v>-0.16775999999999999</c:v>
                </c:pt>
                <c:pt idx="6486">
                  <c:v>-0.1678</c:v>
                </c:pt>
                <c:pt idx="6487">
                  <c:v>-0.16783300000000001</c:v>
                </c:pt>
                <c:pt idx="6488">
                  <c:v>-0.16789899999999999</c:v>
                </c:pt>
                <c:pt idx="6489">
                  <c:v>-0.16791800000000001</c:v>
                </c:pt>
                <c:pt idx="6490">
                  <c:v>-0.16797100000000001</c:v>
                </c:pt>
                <c:pt idx="6491">
                  <c:v>-0.168017</c:v>
                </c:pt>
                <c:pt idx="6492">
                  <c:v>-0.16807</c:v>
                </c:pt>
                <c:pt idx="6493">
                  <c:v>-0.168103</c:v>
                </c:pt>
                <c:pt idx="6494">
                  <c:v>-0.168155</c:v>
                </c:pt>
                <c:pt idx="6495">
                  <c:v>-0.168188</c:v>
                </c:pt>
                <c:pt idx="6496">
                  <c:v>-0.16823399999999999</c:v>
                </c:pt>
                <c:pt idx="6497">
                  <c:v>-0.16828699999999999</c:v>
                </c:pt>
                <c:pt idx="6498">
                  <c:v>-0.168346</c:v>
                </c:pt>
                <c:pt idx="6499">
                  <c:v>-0.16838600000000001</c:v>
                </c:pt>
                <c:pt idx="6500">
                  <c:v>-0.16845199999999999</c:v>
                </c:pt>
                <c:pt idx="6501">
                  <c:v>-0.16849800000000001</c:v>
                </c:pt>
                <c:pt idx="6502">
                  <c:v>-0.16855100000000001</c:v>
                </c:pt>
                <c:pt idx="6503">
                  <c:v>-0.168603</c:v>
                </c:pt>
                <c:pt idx="6504">
                  <c:v>-0.16868900000000001</c:v>
                </c:pt>
                <c:pt idx="6505">
                  <c:v>-0.16872200000000001</c:v>
                </c:pt>
                <c:pt idx="6506">
                  <c:v>-0.16878799999999999</c:v>
                </c:pt>
                <c:pt idx="6507">
                  <c:v>-0.16883999999999999</c:v>
                </c:pt>
                <c:pt idx="6508">
                  <c:v>-0.16889999999999999</c:v>
                </c:pt>
                <c:pt idx="6509">
                  <c:v>-0.16893900000000001</c:v>
                </c:pt>
                <c:pt idx="6510">
                  <c:v>-0.168992</c:v>
                </c:pt>
                <c:pt idx="6511">
                  <c:v>-0.16902500000000001</c:v>
                </c:pt>
                <c:pt idx="6512">
                  <c:v>-0.16906399999999999</c:v>
                </c:pt>
                <c:pt idx="6513">
                  <c:v>-0.16911100000000001</c:v>
                </c:pt>
                <c:pt idx="6514">
                  <c:v>-0.169157</c:v>
                </c:pt>
                <c:pt idx="6515">
                  <c:v>-0.169183</c:v>
                </c:pt>
                <c:pt idx="6516">
                  <c:v>-0.16922899999999999</c:v>
                </c:pt>
                <c:pt idx="6517">
                  <c:v>-0.16925499999999999</c:v>
                </c:pt>
                <c:pt idx="6518">
                  <c:v>-0.16928799999999999</c:v>
                </c:pt>
                <c:pt idx="6519">
                  <c:v>-0.16931499999999999</c:v>
                </c:pt>
                <c:pt idx="6520">
                  <c:v>-0.169374</c:v>
                </c:pt>
                <c:pt idx="6521">
                  <c:v>-0.16938700000000001</c:v>
                </c:pt>
                <c:pt idx="6522">
                  <c:v>-0.16941999999999999</c:v>
                </c:pt>
                <c:pt idx="6523">
                  <c:v>-0.16944600000000001</c:v>
                </c:pt>
                <c:pt idx="6524">
                  <c:v>-0.169486</c:v>
                </c:pt>
                <c:pt idx="6525">
                  <c:v>-0.16949900000000001</c:v>
                </c:pt>
                <c:pt idx="6526">
                  <c:v>-0.16953199999999999</c:v>
                </c:pt>
                <c:pt idx="6527">
                  <c:v>-0.16955200000000001</c:v>
                </c:pt>
                <c:pt idx="6528">
                  <c:v>-0.169572</c:v>
                </c:pt>
                <c:pt idx="6529">
                  <c:v>-0.169604</c:v>
                </c:pt>
                <c:pt idx="6530">
                  <c:v>-0.16963700000000001</c:v>
                </c:pt>
                <c:pt idx="6531">
                  <c:v>-0.169657</c:v>
                </c:pt>
                <c:pt idx="6532">
                  <c:v>-0.16969699999999999</c:v>
                </c:pt>
                <c:pt idx="6533">
                  <c:v>-0.16972300000000001</c:v>
                </c:pt>
                <c:pt idx="6534">
                  <c:v>-0.169763</c:v>
                </c:pt>
                <c:pt idx="6535">
                  <c:v>-0.169796</c:v>
                </c:pt>
                <c:pt idx="6536">
                  <c:v>-0.16986100000000001</c:v>
                </c:pt>
                <c:pt idx="6537">
                  <c:v>-0.16988800000000001</c:v>
                </c:pt>
                <c:pt idx="6538">
                  <c:v>-0.16994000000000001</c:v>
                </c:pt>
                <c:pt idx="6539">
                  <c:v>-0.169987</c:v>
                </c:pt>
                <c:pt idx="6540">
                  <c:v>-0.170039</c:v>
                </c:pt>
                <c:pt idx="6541">
                  <c:v>-0.170072</c:v>
                </c:pt>
                <c:pt idx="6542">
                  <c:v>-0.170131</c:v>
                </c:pt>
                <c:pt idx="6543">
                  <c:v>-0.17016400000000001</c:v>
                </c:pt>
                <c:pt idx="6544">
                  <c:v>-0.17020399999999999</c:v>
                </c:pt>
                <c:pt idx="6545">
                  <c:v>-0.17025699999999999</c:v>
                </c:pt>
                <c:pt idx="6546">
                  <c:v>-0.17030899999999999</c:v>
                </c:pt>
                <c:pt idx="6547">
                  <c:v>-0.17034199999999999</c:v>
                </c:pt>
                <c:pt idx="6548">
                  <c:v>-0.170401</c:v>
                </c:pt>
                <c:pt idx="6549">
                  <c:v>-0.170434</c:v>
                </c:pt>
                <c:pt idx="6550">
                  <c:v>-0.17048099999999999</c:v>
                </c:pt>
                <c:pt idx="6551">
                  <c:v>-0.17052700000000001</c:v>
                </c:pt>
                <c:pt idx="6552">
                  <c:v>-0.17059199999999999</c:v>
                </c:pt>
                <c:pt idx="6553">
                  <c:v>-0.17061200000000001</c:v>
                </c:pt>
                <c:pt idx="6554">
                  <c:v>-0.17066500000000001</c:v>
                </c:pt>
                <c:pt idx="6555">
                  <c:v>-0.17069799999999999</c:v>
                </c:pt>
                <c:pt idx="6556">
                  <c:v>-0.17074400000000001</c:v>
                </c:pt>
                <c:pt idx="6557">
                  <c:v>-0.17077000000000001</c:v>
                </c:pt>
                <c:pt idx="6558">
                  <c:v>-0.17080999999999999</c:v>
                </c:pt>
                <c:pt idx="6559">
                  <c:v>-0.170823</c:v>
                </c:pt>
                <c:pt idx="6560">
                  <c:v>-0.170849</c:v>
                </c:pt>
                <c:pt idx="6561">
                  <c:v>-0.170876</c:v>
                </c:pt>
                <c:pt idx="6562">
                  <c:v>-0.17091500000000001</c:v>
                </c:pt>
                <c:pt idx="6563">
                  <c:v>-0.170928</c:v>
                </c:pt>
                <c:pt idx="6564">
                  <c:v>-0.170961</c:v>
                </c:pt>
                <c:pt idx="6565">
                  <c:v>-0.17097499999999999</c:v>
                </c:pt>
                <c:pt idx="6566">
                  <c:v>-0.17100099999999999</c:v>
                </c:pt>
                <c:pt idx="6567">
                  <c:v>-0.17102700000000001</c:v>
                </c:pt>
                <c:pt idx="6568">
                  <c:v>-0.17108000000000001</c:v>
                </c:pt>
                <c:pt idx="6569">
                  <c:v>-0.17108599999999999</c:v>
                </c:pt>
                <c:pt idx="6570">
                  <c:v>-0.17111899999999999</c:v>
                </c:pt>
                <c:pt idx="6571">
                  <c:v>-0.171152</c:v>
                </c:pt>
                <c:pt idx="6572">
                  <c:v>-0.17119200000000001</c:v>
                </c:pt>
                <c:pt idx="6573">
                  <c:v>-0.171205</c:v>
                </c:pt>
                <c:pt idx="6574">
                  <c:v>-0.17124500000000001</c:v>
                </c:pt>
                <c:pt idx="6575">
                  <c:v>-0.171264</c:v>
                </c:pt>
                <c:pt idx="6576">
                  <c:v>-0.171291</c:v>
                </c:pt>
                <c:pt idx="6577">
                  <c:v>-0.171324</c:v>
                </c:pt>
                <c:pt idx="6578">
                  <c:v>-0.17136999999999999</c:v>
                </c:pt>
                <c:pt idx="6579">
                  <c:v>-0.17138900000000001</c:v>
                </c:pt>
                <c:pt idx="6580">
                  <c:v>-0.17143600000000001</c:v>
                </c:pt>
                <c:pt idx="6581">
                  <c:v>-0.171462</c:v>
                </c:pt>
                <c:pt idx="6582">
                  <c:v>-0.17150799999999999</c:v>
                </c:pt>
                <c:pt idx="6583">
                  <c:v>-0.171541</c:v>
                </c:pt>
                <c:pt idx="6584">
                  <c:v>-0.17160700000000001</c:v>
                </c:pt>
                <c:pt idx="6585">
                  <c:v>-0.171627</c:v>
                </c:pt>
                <c:pt idx="6586">
                  <c:v>-0.17167299999999999</c:v>
                </c:pt>
                <c:pt idx="6587">
                  <c:v>-0.17171900000000001</c:v>
                </c:pt>
                <c:pt idx="6588">
                  <c:v>-0.171765</c:v>
                </c:pt>
                <c:pt idx="6589">
                  <c:v>-0.171791</c:v>
                </c:pt>
                <c:pt idx="6590">
                  <c:v>-0.17183699999999999</c:v>
                </c:pt>
                <c:pt idx="6591">
                  <c:v>-0.17185700000000001</c:v>
                </c:pt>
                <c:pt idx="6592">
                  <c:v>-0.17188999999999999</c:v>
                </c:pt>
                <c:pt idx="6593">
                  <c:v>-0.17193</c:v>
                </c:pt>
                <c:pt idx="6594">
                  <c:v>-0.17196900000000001</c:v>
                </c:pt>
                <c:pt idx="6595">
                  <c:v>-0.171989</c:v>
                </c:pt>
                <c:pt idx="6596">
                  <c:v>-0.17202799999999999</c:v>
                </c:pt>
                <c:pt idx="6597">
                  <c:v>-0.17204800000000001</c:v>
                </c:pt>
                <c:pt idx="6598">
                  <c:v>-0.17208100000000001</c:v>
                </c:pt>
                <c:pt idx="6599">
                  <c:v>-0.17210700000000001</c:v>
                </c:pt>
                <c:pt idx="6600">
                  <c:v>-0.17216699999999999</c:v>
                </c:pt>
                <c:pt idx="6601">
                  <c:v>-0.17217299999999999</c:v>
                </c:pt>
                <c:pt idx="6602">
                  <c:v>-0.172213</c:v>
                </c:pt>
                <c:pt idx="6603">
                  <c:v>-0.172239</c:v>
                </c:pt>
                <c:pt idx="6604">
                  <c:v>-0.17227899999999999</c:v>
                </c:pt>
                <c:pt idx="6605">
                  <c:v>-0.172292</c:v>
                </c:pt>
                <c:pt idx="6606">
                  <c:v>-0.17233100000000001</c:v>
                </c:pt>
                <c:pt idx="6607">
                  <c:v>-0.172345</c:v>
                </c:pt>
                <c:pt idx="6608">
                  <c:v>-0.17236399999999999</c:v>
                </c:pt>
                <c:pt idx="6609">
                  <c:v>-0.17239699999999999</c:v>
                </c:pt>
                <c:pt idx="6610">
                  <c:v>-0.17243700000000001</c:v>
                </c:pt>
                <c:pt idx="6611">
                  <c:v>-0.172456</c:v>
                </c:pt>
                <c:pt idx="6612">
                  <c:v>-0.17249600000000001</c:v>
                </c:pt>
                <c:pt idx="6613">
                  <c:v>-0.17252200000000001</c:v>
                </c:pt>
                <c:pt idx="6614">
                  <c:v>-0.17255499999999999</c:v>
                </c:pt>
                <c:pt idx="6615">
                  <c:v>-0.17258799999999999</c:v>
                </c:pt>
                <c:pt idx="6616">
                  <c:v>-0.172654</c:v>
                </c:pt>
                <c:pt idx="6617">
                  <c:v>-0.17267399999999999</c:v>
                </c:pt>
                <c:pt idx="6618">
                  <c:v>-0.17272000000000001</c:v>
                </c:pt>
                <c:pt idx="6619">
                  <c:v>-0.172759</c:v>
                </c:pt>
                <c:pt idx="6620">
                  <c:v>-0.17281199999999999</c:v>
                </c:pt>
                <c:pt idx="6621">
                  <c:v>-0.17283899999999999</c:v>
                </c:pt>
                <c:pt idx="6622">
                  <c:v>-0.17288500000000001</c:v>
                </c:pt>
                <c:pt idx="6623">
                  <c:v>-0.17291799999999999</c:v>
                </c:pt>
                <c:pt idx="6624">
                  <c:v>-0.17294999999999999</c:v>
                </c:pt>
                <c:pt idx="6625">
                  <c:v>-0.17299</c:v>
                </c:pt>
                <c:pt idx="6626">
                  <c:v>-0.173043</c:v>
                </c:pt>
                <c:pt idx="6627">
                  <c:v>-0.173069</c:v>
                </c:pt>
                <c:pt idx="6628">
                  <c:v>-0.17311499999999999</c:v>
                </c:pt>
                <c:pt idx="6629">
                  <c:v>-0.173148</c:v>
                </c:pt>
                <c:pt idx="6630">
                  <c:v>-0.17318800000000001</c:v>
                </c:pt>
                <c:pt idx="6631">
                  <c:v>-0.17322100000000001</c:v>
                </c:pt>
                <c:pt idx="6632">
                  <c:v>-0.17327999999999999</c:v>
                </c:pt>
                <c:pt idx="6633">
                  <c:v>-0.173293</c:v>
                </c:pt>
                <c:pt idx="6634">
                  <c:v>-0.17333299999999999</c:v>
                </c:pt>
                <c:pt idx="6635">
                  <c:v>-0.17336499999999999</c:v>
                </c:pt>
                <c:pt idx="6636">
                  <c:v>-0.173405</c:v>
                </c:pt>
                <c:pt idx="6637">
                  <c:v>-0.173425</c:v>
                </c:pt>
                <c:pt idx="6638">
                  <c:v>-0.173458</c:v>
                </c:pt>
                <c:pt idx="6639">
                  <c:v>-0.17347099999999999</c:v>
                </c:pt>
                <c:pt idx="6640">
                  <c:v>-0.17349100000000001</c:v>
                </c:pt>
                <c:pt idx="6641">
                  <c:v>-0.173517</c:v>
                </c:pt>
                <c:pt idx="6642">
                  <c:v>-0.17355000000000001</c:v>
                </c:pt>
                <c:pt idx="6643">
                  <c:v>-0.173563</c:v>
                </c:pt>
                <c:pt idx="6644">
                  <c:v>-0.173596</c:v>
                </c:pt>
                <c:pt idx="6645">
                  <c:v>-0.17360300000000001</c:v>
                </c:pt>
                <c:pt idx="6646">
                  <c:v>-0.17362900000000001</c:v>
                </c:pt>
                <c:pt idx="6647">
                  <c:v>-0.173649</c:v>
                </c:pt>
                <c:pt idx="6648">
                  <c:v>-0.17369499999999999</c:v>
                </c:pt>
                <c:pt idx="6649">
                  <c:v>-0.17370099999999999</c:v>
                </c:pt>
                <c:pt idx="6650">
                  <c:v>-0.173734</c:v>
                </c:pt>
                <c:pt idx="6651">
                  <c:v>-0.173761</c:v>
                </c:pt>
                <c:pt idx="6652">
                  <c:v>-0.17380000000000001</c:v>
                </c:pt>
                <c:pt idx="6653">
                  <c:v>-0.173813</c:v>
                </c:pt>
                <c:pt idx="6654">
                  <c:v>-0.173846</c:v>
                </c:pt>
                <c:pt idx="6655">
                  <c:v>-0.17386599999999999</c:v>
                </c:pt>
                <c:pt idx="6656">
                  <c:v>-0.17388600000000001</c:v>
                </c:pt>
                <c:pt idx="6657">
                  <c:v>-0.17391899999999999</c:v>
                </c:pt>
                <c:pt idx="6658">
                  <c:v>-0.173958</c:v>
                </c:pt>
                <c:pt idx="6659">
                  <c:v>-0.17397799999999999</c:v>
                </c:pt>
                <c:pt idx="6660">
                  <c:v>-0.17402400000000001</c:v>
                </c:pt>
                <c:pt idx="6661">
                  <c:v>-0.174044</c:v>
                </c:pt>
                <c:pt idx="6662">
                  <c:v>-0.17408299999999999</c:v>
                </c:pt>
                <c:pt idx="6663">
                  <c:v>-0.17411599999999999</c:v>
                </c:pt>
                <c:pt idx="6664">
                  <c:v>-0.174176</c:v>
                </c:pt>
                <c:pt idx="6665">
                  <c:v>-0.17418900000000001</c:v>
                </c:pt>
                <c:pt idx="6666">
                  <c:v>-0.174235</c:v>
                </c:pt>
                <c:pt idx="6667">
                  <c:v>-0.17427400000000001</c:v>
                </c:pt>
                <c:pt idx="6668">
                  <c:v>-0.174314</c:v>
                </c:pt>
                <c:pt idx="6669">
                  <c:v>-0.17433999999999999</c:v>
                </c:pt>
                <c:pt idx="6670">
                  <c:v>-0.17438000000000001</c:v>
                </c:pt>
                <c:pt idx="6671">
                  <c:v>-0.1744</c:v>
                </c:pt>
                <c:pt idx="6672">
                  <c:v>-0.174426</c:v>
                </c:pt>
                <c:pt idx="6673">
                  <c:v>-0.174459</c:v>
                </c:pt>
                <c:pt idx="6674">
                  <c:v>-0.17450499999999999</c:v>
                </c:pt>
                <c:pt idx="6675">
                  <c:v>-0.17451800000000001</c:v>
                </c:pt>
                <c:pt idx="6676">
                  <c:v>-0.17455799999999999</c:v>
                </c:pt>
                <c:pt idx="6677">
                  <c:v>-0.17457700000000001</c:v>
                </c:pt>
                <c:pt idx="6678">
                  <c:v>-0.17460400000000001</c:v>
                </c:pt>
                <c:pt idx="6679">
                  <c:v>-0.17463000000000001</c:v>
                </c:pt>
                <c:pt idx="6680">
                  <c:v>-0.174683</c:v>
                </c:pt>
                <c:pt idx="6681">
                  <c:v>-0.17468900000000001</c:v>
                </c:pt>
                <c:pt idx="6682">
                  <c:v>-0.17472199999999999</c:v>
                </c:pt>
                <c:pt idx="6683">
                  <c:v>-0.17474899999999999</c:v>
                </c:pt>
                <c:pt idx="6684">
                  <c:v>-0.17478199999999999</c:v>
                </c:pt>
                <c:pt idx="6685">
                  <c:v>-0.17479500000000001</c:v>
                </c:pt>
                <c:pt idx="6686">
                  <c:v>-0.17482800000000001</c:v>
                </c:pt>
                <c:pt idx="6687">
                  <c:v>-0.174841</c:v>
                </c:pt>
                <c:pt idx="6688">
                  <c:v>-0.17486099999999999</c:v>
                </c:pt>
                <c:pt idx="6689">
                  <c:v>-0.17488699999999999</c:v>
                </c:pt>
                <c:pt idx="6690">
                  <c:v>-0.17491999999999999</c:v>
                </c:pt>
                <c:pt idx="6691">
                  <c:v>-0.17493300000000001</c:v>
                </c:pt>
                <c:pt idx="6692">
                  <c:v>-0.17497299999999999</c:v>
                </c:pt>
                <c:pt idx="6693">
                  <c:v>-0.174986</c:v>
                </c:pt>
                <c:pt idx="6694">
                  <c:v>-0.17501900000000001</c:v>
                </c:pt>
                <c:pt idx="6695">
                  <c:v>-0.175038</c:v>
                </c:pt>
                <c:pt idx="6696">
                  <c:v>-0.175098</c:v>
                </c:pt>
                <c:pt idx="6697">
                  <c:v>-0.17510400000000001</c:v>
                </c:pt>
                <c:pt idx="6698">
                  <c:v>-0.17514399999999999</c:v>
                </c:pt>
                <c:pt idx="6699">
                  <c:v>-0.175177</c:v>
                </c:pt>
                <c:pt idx="6700">
                  <c:v>-0.17521600000000001</c:v>
                </c:pt>
                <c:pt idx="6701">
                  <c:v>-0.175236</c:v>
                </c:pt>
                <c:pt idx="6702">
                  <c:v>-0.17527599999999999</c:v>
                </c:pt>
                <c:pt idx="6703">
                  <c:v>-0.17529500000000001</c:v>
                </c:pt>
                <c:pt idx="6704">
                  <c:v>-0.17532200000000001</c:v>
                </c:pt>
                <c:pt idx="6705">
                  <c:v>-0.17536099999999999</c:v>
                </c:pt>
                <c:pt idx="6706">
                  <c:v>-0.175401</c:v>
                </c:pt>
                <c:pt idx="6707">
                  <c:v>-0.17541999999999999</c:v>
                </c:pt>
                <c:pt idx="6708">
                  <c:v>-0.17546</c:v>
                </c:pt>
                <c:pt idx="6709">
                  <c:v>-0.175486</c:v>
                </c:pt>
                <c:pt idx="6710">
                  <c:v>-0.17551900000000001</c:v>
                </c:pt>
                <c:pt idx="6711">
                  <c:v>-0.17554600000000001</c:v>
                </c:pt>
                <c:pt idx="6712">
                  <c:v>-0.17560500000000001</c:v>
                </c:pt>
                <c:pt idx="6713">
                  <c:v>-0.17561099999999999</c:v>
                </c:pt>
                <c:pt idx="6714">
                  <c:v>-0.175651</c:v>
                </c:pt>
                <c:pt idx="6715">
                  <c:v>-0.17568400000000001</c:v>
                </c:pt>
                <c:pt idx="6716">
                  <c:v>-0.17572299999999999</c:v>
                </c:pt>
                <c:pt idx="6717">
                  <c:v>-0.17574300000000001</c:v>
                </c:pt>
                <c:pt idx="6718">
                  <c:v>-0.17577599999999999</c:v>
                </c:pt>
                <c:pt idx="6719">
                  <c:v>-0.175789</c:v>
                </c:pt>
                <c:pt idx="6720">
                  <c:v>-0.17580899999999999</c:v>
                </c:pt>
                <c:pt idx="6721">
                  <c:v>-0.175842</c:v>
                </c:pt>
                <c:pt idx="6722">
                  <c:v>-0.175875</c:v>
                </c:pt>
                <c:pt idx="6723">
                  <c:v>-0.17588799999999999</c:v>
                </c:pt>
                <c:pt idx="6724">
                  <c:v>-0.17592099999999999</c:v>
                </c:pt>
                <c:pt idx="6725">
                  <c:v>-0.17593400000000001</c:v>
                </c:pt>
                <c:pt idx="6726">
                  <c:v>-0.17596100000000001</c:v>
                </c:pt>
                <c:pt idx="6727">
                  <c:v>-0.17598</c:v>
                </c:pt>
                <c:pt idx="6728">
                  <c:v>-0.176033</c:v>
                </c:pt>
                <c:pt idx="6729">
                  <c:v>-0.176033</c:v>
                </c:pt>
                <c:pt idx="6730">
                  <c:v>-0.176066</c:v>
                </c:pt>
                <c:pt idx="6731">
                  <c:v>-0.176092</c:v>
                </c:pt>
                <c:pt idx="6732">
                  <c:v>-0.176125</c:v>
                </c:pt>
                <c:pt idx="6733">
                  <c:v>-0.17613799999999999</c:v>
                </c:pt>
                <c:pt idx="6734">
                  <c:v>-0.17617099999999999</c:v>
                </c:pt>
                <c:pt idx="6735">
                  <c:v>-0.176178</c:v>
                </c:pt>
                <c:pt idx="6736">
                  <c:v>-0.17619799999999999</c:v>
                </c:pt>
                <c:pt idx="6737">
                  <c:v>-0.176231</c:v>
                </c:pt>
                <c:pt idx="6738">
                  <c:v>-0.176264</c:v>
                </c:pt>
                <c:pt idx="6739">
                  <c:v>-0.17627699999999999</c:v>
                </c:pt>
                <c:pt idx="6740">
                  <c:v>-0.17630999999999999</c:v>
                </c:pt>
                <c:pt idx="6741">
                  <c:v>-0.17632900000000001</c:v>
                </c:pt>
                <c:pt idx="6742">
                  <c:v>-0.17635600000000001</c:v>
                </c:pt>
                <c:pt idx="6743">
                  <c:v>-0.17638200000000001</c:v>
                </c:pt>
                <c:pt idx="6744">
                  <c:v>-0.17643500000000001</c:v>
                </c:pt>
                <c:pt idx="6745">
                  <c:v>-0.17644799999999999</c:v>
                </c:pt>
                <c:pt idx="6746">
                  <c:v>-0.176487</c:v>
                </c:pt>
                <c:pt idx="6747">
                  <c:v>-0.17652000000000001</c:v>
                </c:pt>
                <c:pt idx="6748">
                  <c:v>-0.17655999999999999</c:v>
                </c:pt>
                <c:pt idx="6749">
                  <c:v>-0.17657999999999999</c:v>
                </c:pt>
                <c:pt idx="6750">
                  <c:v>-0.176619</c:v>
                </c:pt>
                <c:pt idx="6751">
                  <c:v>-0.17663899999999999</c:v>
                </c:pt>
                <c:pt idx="6752">
                  <c:v>-0.17666499999999999</c:v>
                </c:pt>
                <c:pt idx="6753">
                  <c:v>-0.17669799999999999</c:v>
                </c:pt>
                <c:pt idx="6754">
                  <c:v>-0.17673800000000001</c:v>
                </c:pt>
                <c:pt idx="6755">
                  <c:v>-0.176758</c:v>
                </c:pt>
                <c:pt idx="6756">
                  <c:v>-0.17679700000000001</c:v>
                </c:pt>
                <c:pt idx="6757">
                  <c:v>-0.176817</c:v>
                </c:pt>
                <c:pt idx="6758">
                  <c:v>-0.17685000000000001</c:v>
                </c:pt>
                <c:pt idx="6759">
                  <c:v>-0.17687600000000001</c:v>
                </c:pt>
                <c:pt idx="6760">
                  <c:v>-0.176929</c:v>
                </c:pt>
                <c:pt idx="6761">
                  <c:v>-0.17694199999999999</c:v>
                </c:pt>
                <c:pt idx="6762">
                  <c:v>-0.17697499999999999</c:v>
                </c:pt>
                <c:pt idx="6763">
                  <c:v>-0.17700099999999999</c:v>
                </c:pt>
                <c:pt idx="6764">
                  <c:v>-0.177041</c:v>
                </c:pt>
                <c:pt idx="6765">
                  <c:v>-0.17705399999999999</c:v>
                </c:pt>
                <c:pt idx="6766">
                  <c:v>-0.17708699999999999</c:v>
                </c:pt>
                <c:pt idx="6767">
                  <c:v>-0.177093</c:v>
                </c:pt>
                <c:pt idx="6768">
                  <c:v>-0.17711299999999999</c:v>
                </c:pt>
                <c:pt idx="6769">
                  <c:v>-0.17713999999999999</c:v>
                </c:pt>
                <c:pt idx="6770">
                  <c:v>-0.177172</c:v>
                </c:pt>
                <c:pt idx="6771">
                  <c:v>-0.177179</c:v>
                </c:pt>
                <c:pt idx="6772">
                  <c:v>-0.177205</c:v>
                </c:pt>
                <c:pt idx="6773">
                  <c:v>-0.17721899999999999</c:v>
                </c:pt>
                <c:pt idx="6774">
                  <c:v>-0.17723800000000001</c:v>
                </c:pt>
                <c:pt idx="6775">
                  <c:v>-0.177258</c:v>
                </c:pt>
                <c:pt idx="6776">
                  <c:v>-0.17730399999999999</c:v>
                </c:pt>
                <c:pt idx="6777">
                  <c:v>-0.17730399999999999</c:v>
                </c:pt>
                <c:pt idx="6778">
                  <c:v>-0.17733099999999999</c:v>
                </c:pt>
                <c:pt idx="6779">
                  <c:v>-0.17735000000000001</c:v>
                </c:pt>
                <c:pt idx="6780">
                  <c:v>-0.17738300000000001</c:v>
                </c:pt>
                <c:pt idx="6781">
                  <c:v>-0.177396</c:v>
                </c:pt>
                <c:pt idx="6782">
                  <c:v>-0.177429</c:v>
                </c:pt>
                <c:pt idx="6783">
                  <c:v>-0.17743600000000001</c:v>
                </c:pt>
                <c:pt idx="6784">
                  <c:v>-0.177456</c:v>
                </c:pt>
                <c:pt idx="6785">
                  <c:v>-0.177482</c:v>
                </c:pt>
                <c:pt idx="6786">
                  <c:v>-0.17751500000000001</c:v>
                </c:pt>
                <c:pt idx="6787">
                  <c:v>-0.17752799999999999</c:v>
                </c:pt>
                <c:pt idx="6788">
                  <c:v>-0.177568</c:v>
                </c:pt>
                <c:pt idx="6789">
                  <c:v>-0.17758099999999999</c:v>
                </c:pt>
                <c:pt idx="6790">
                  <c:v>-0.17761399999999999</c:v>
                </c:pt>
                <c:pt idx="6791">
                  <c:v>-0.17763399999999999</c:v>
                </c:pt>
                <c:pt idx="6792">
                  <c:v>-0.17768600000000001</c:v>
                </c:pt>
                <c:pt idx="6793">
                  <c:v>-0.177699</c:v>
                </c:pt>
                <c:pt idx="6794">
                  <c:v>-0.177732</c:v>
                </c:pt>
                <c:pt idx="6795">
                  <c:v>-0.17776500000000001</c:v>
                </c:pt>
                <c:pt idx="6796">
                  <c:v>-0.17780499999999999</c:v>
                </c:pt>
                <c:pt idx="6797">
                  <c:v>-0.177818</c:v>
                </c:pt>
                <c:pt idx="6798">
                  <c:v>-0.17785799999999999</c:v>
                </c:pt>
                <c:pt idx="6799">
                  <c:v>-0.177871</c:v>
                </c:pt>
                <c:pt idx="6800">
                  <c:v>-0.17788999999999999</c:v>
                </c:pt>
                <c:pt idx="6801">
                  <c:v>-0.177923</c:v>
                </c:pt>
                <c:pt idx="6802">
                  <c:v>-0.177956</c:v>
                </c:pt>
                <c:pt idx="6803">
                  <c:v>-0.17796899999999999</c:v>
                </c:pt>
                <c:pt idx="6804">
                  <c:v>-0.178009</c:v>
                </c:pt>
                <c:pt idx="6805">
                  <c:v>-0.17802200000000001</c:v>
                </c:pt>
                <c:pt idx="6806">
                  <c:v>-0.17804900000000001</c:v>
                </c:pt>
                <c:pt idx="6807">
                  <c:v>-0.178068</c:v>
                </c:pt>
                <c:pt idx="6808">
                  <c:v>-0.17811399999999999</c:v>
                </c:pt>
                <c:pt idx="6809">
                  <c:v>-0.178121</c:v>
                </c:pt>
                <c:pt idx="6810">
                  <c:v>-0.17815400000000001</c:v>
                </c:pt>
                <c:pt idx="6811">
                  <c:v>-0.17818000000000001</c:v>
                </c:pt>
                <c:pt idx="6812">
                  <c:v>-0.17821300000000001</c:v>
                </c:pt>
                <c:pt idx="6813">
                  <c:v>-0.178226</c:v>
                </c:pt>
                <c:pt idx="6814">
                  <c:v>-0.178259</c:v>
                </c:pt>
                <c:pt idx="6815">
                  <c:v>-0.17826600000000001</c:v>
                </c:pt>
                <c:pt idx="6816">
                  <c:v>-0.178286</c:v>
                </c:pt>
                <c:pt idx="6817">
                  <c:v>-0.178312</c:v>
                </c:pt>
                <c:pt idx="6818">
                  <c:v>-0.17835100000000001</c:v>
                </c:pt>
                <c:pt idx="6819">
                  <c:v>-0.178365</c:v>
                </c:pt>
                <c:pt idx="6820">
                  <c:v>-0.178398</c:v>
                </c:pt>
                <c:pt idx="6821">
                  <c:v>-0.17841099999999999</c:v>
                </c:pt>
                <c:pt idx="6822">
                  <c:v>-0.17843700000000001</c:v>
                </c:pt>
                <c:pt idx="6823">
                  <c:v>-0.178457</c:v>
                </c:pt>
                <c:pt idx="6824">
                  <c:v>-0.17851</c:v>
                </c:pt>
                <c:pt idx="6825">
                  <c:v>-0.17851600000000001</c:v>
                </c:pt>
                <c:pt idx="6826">
                  <c:v>-0.17854900000000001</c:v>
                </c:pt>
                <c:pt idx="6827">
                  <c:v>-0.17857500000000001</c:v>
                </c:pt>
                <c:pt idx="6828">
                  <c:v>-0.17860799999999999</c:v>
                </c:pt>
                <c:pt idx="6829">
                  <c:v>-0.178622</c:v>
                </c:pt>
                <c:pt idx="6830">
                  <c:v>-0.17865400000000001</c:v>
                </c:pt>
                <c:pt idx="6831">
                  <c:v>-0.17866099999999999</c:v>
                </c:pt>
                <c:pt idx="6832">
                  <c:v>-0.178674</c:v>
                </c:pt>
                <c:pt idx="6833">
                  <c:v>-0.178701</c:v>
                </c:pt>
                <c:pt idx="6834">
                  <c:v>-0.178727</c:v>
                </c:pt>
                <c:pt idx="6835">
                  <c:v>-0.178734</c:v>
                </c:pt>
                <c:pt idx="6836">
                  <c:v>-0.17876</c:v>
                </c:pt>
                <c:pt idx="6837">
                  <c:v>-0.17876600000000001</c:v>
                </c:pt>
                <c:pt idx="6838">
                  <c:v>-0.17877999999999999</c:v>
                </c:pt>
                <c:pt idx="6839">
                  <c:v>-0.178786</c:v>
                </c:pt>
                <c:pt idx="6840">
                  <c:v>-0.17882600000000001</c:v>
                </c:pt>
                <c:pt idx="6841">
                  <c:v>-0.17881900000000001</c:v>
                </c:pt>
                <c:pt idx="6842">
                  <c:v>-0.178839</c:v>
                </c:pt>
                <c:pt idx="6843">
                  <c:v>-0.178845</c:v>
                </c:pt>
                <c:pt idx="6844">
                  <c:v>-0.178872</c:v>
                </c:pt>
                <c:pt idx="6845">
                  <c:v>-0.178865</c:v>
                </c:pt>
                <c:pt idx="6846">
                  <c:v>-0.17888499999999999</c:v>
                </c:pt>
                <c:pt idx="6847">
                  <c:v>-0.17888499999999999</c:v>
                </c:pt>
                <c:pt idx="6848">
                  <c:v>-0.17888499999999999</c:v>
                </c:pt>
                <c:pt idx="6849">
                  <c:v>-0.17890500000000001</c:v>
                </c:pt>
                <c:pt idx="6850">
                  <c:v>-0.178925</c:v>
                </c:pt>
                <c:pt idx="6851">
                  <c:v>-0.178925</c:v>
                </c:pt>
                <c:pt idx="6852">
                  <c:v>-0.178951</c:v>
                </c:pt>
                <c:pt idx="6853">
                  <c:v>-0.178957</c:v>
                </c:pt>
                <c:pt idx="6854">
                  <c:v>-0.178977</c:v>
                </c:pt>
                <c:pt idx="6855">
                  <c:v>-0.17899699999999999</c:v>
                </c:pt>
                <c:pt idx="6856">
                  <c:v>-0.17904300000000001</c:v>
                </c:pt>
                <c:pt idx="6857">
                  <c:v>-0.17904300000000001</c:v>
                </c:pt>
                <c:pt idx="6858">
                  <c:v>-0.17907600000000001</c:v>
                </c:pt>
                <c:pt idx="6859">
                  <c:v>-0.17910899999999999</c:v>
                </c:pt>
                <c:pt idx="6860">
                  <c:v>-0.179148</c:v>
                </c:pt>
                <c:pt idx="6861">
                  <c:v>-0.17916799999999999</c:v>
                </c:pt>
                <c:pt idx="6862">
                  <c:v>-0.17920800000000001</c:v>
                </c:pt>
                <c:pt idx="6863">
                  <c:v>-0.179234</c:v>
                </c:pt>
                <c:pt idx="6864">
                  <c:v>-0.17926</c:v>
                </c:pt>
                <c:pt idx="6865">
                  <c:v>-0.17929999999999999</c:v>
                </c:pt>
                <c:pt idx="6866">
                  <c:v>-0.17934600000000001</c:v>
                </c:pt>
                <c:pt idx="6867">
                  <c:v>-0.179372</c:v>
                </c:pt>
                <c:pt idx="6868">
                  <c:v>-0.179419</c:v>
                </c:pt>
                <c:pt idx="6869">
                  <c:v>-0.17944499999999999</c:v>
                </c:pt>
                <c:pt idx="6870">
                  <c:v>-0.179484</c:v>
                </c:pt>
                <c:pt idx="6871">
                  <c:v>-0.17951700000000001</c:v>
                </c:pt>
                <c:pt idx="6872">
                  <c:v>-0.17957699999999999</c:v>
                </c:pt>
                <c:pt idx="6873">
                  <c:v>-0.17959</c:v>
                </c:pt>
                <c:pt idx="6874">
                  <c:v>-0.17962900000000001</c:v>
                </c:pt>
                <c:pt idx="6875">
                  <c:v>-0.17966199999999999</c:v>
                </c:pt>
                <c:pt idx="6876">
                  <c:v>-0.17970800000000001</c:v>
                </c:pt>
                <c:pt idx="6877">
                  <c:v>-0.17972199999999999</c:v>
                </c:pt>
                <c:pt idx="6878">
                  <c:v>-0.179754</c:v>
                </c:pt>
                <c:pt idx="6879">
                  <c:v>-0.17976800000000001</c:v>
                </c:pt>
                <c:pt idx="6880">
                  <c:v>-0.179781</c:v>
                </c:pt>
                <c:pt idx="6881">
                  <c:v>-0.17980099999999999</c:v>
                </c:pt>
                <c:pt idx="6882">
                  <c:v>-0.17983299999999999</c:v>
                </c:pt>
                <c:pt idx="6883">
                  <c:v>-0.17983299999999999</c:v>
                </c:pt>
                <c:pt idx="6884">
                  <c:v>-0.17985300000000001</c:v>
                </c:pt>
                <c:pt idx="6885">
                  <c:v>-0.17985300000000001</c:v>
                </c:pt>
                <c:pt idx="6886">
                  <c:v>-0.179866</c:v>
                </c:pt>
                <c:pt idx="6887">
                  <c:v>-0.17987300000000001</c:v>
                </c:pt>
                <c:pt idx="6888">
                  <c:v>-0.17990600000000001</c:v>
                </c:pt>
                <c:pt idx="6889">
                  <c:v>-0.17988599999999999</c:v>
                </c:pt>
                <c:pt idx="6890">
                  <c:v>-0.179899</c:v>
                </c:pt>
                <c:pt idx="6891">
                  <c:v>-0.17990600000000001</c:v>
                </c:pt>
                <c:pt idx="6892">
                  <c:v>-0.179926</c:v>
                </c:pt>
                <c:pt idx="6893">
                  <c:v>-0.179919</c:v>
                </c:pt>
                <c:pt idx="6894">
                  <c:v>-0.17993200000000001</c:v>
                </c:pt>
                <c:pt idx="6895">
                  <c:v>-0.179926</c:v>
                </c:pt>
                <c:pt idx="6896">
                  <c:v>-0.179926</c:v>
                </c:pt>
                <c:pt idx="6897">
                  <c:v>-0.17993899999999999</c:v>
                </c:pt>
                <c:pt idx="6898">
                  <c:v>-0.17995900000000001</c:v>
                </c:pt>
                <c:pt idx="6899">
                  <c:v>-0.179952</c:v>
                </c:pt>
                <c:pt idx="6900">
                  <c:v>-0.17997199999999999</c:v>
                </c:pt>
                <c:pt idx="6901">
                  <c:v>-0.179978</c:v>
                </c:pt>
                <c:pt idx="6902">
                  <c:v>-0.17999200000000001</c:v>
                </c:pt>
                <c:pt idx="6903">
                  <c:v>-0.180005</c:v>
                </c:pt>
                <c:pt idx="6904">
                  <c:v>-0.18004400000000001</c:v>
                </c:pt>
                <c:pt idx="6905">
                  <c:v>-0.18004400000000001</c:v>
                </c:pt>
                <c:pt idx="6906">
                  <c:v>-0.18007100000000001</c:v>
                </c:pt>
                <c:pt idx="6907">
                  <c:v>-0.18009</c:v>
                </c:pt>
                <c:pt idx="6908">
                  <c:v>-0.18012300000000001</c:v>
                </c:pt>
                <c:pt idx="6909">
                  <c:v>-0.18013599999999999</c:v>
                </c:pt>
                <c:pt idx="6910">
                  <c:v>-0.180169</c:v>
                </c:pt>
                <c:pt idx="6911">
                  <c:v>-0.18018300000000001</c:v>
                </c:pt>
                <c:pt idx="6912">
                  <c:v>-0.180202</c:v>
                </c:pt>
                <c:pt idx="6913">
                  <c:v>-0.18023500000000001</c:v>
                </c:pt>
                <c:pt idx="6914">
                  <c:v>-0.18027499999999999</c:v>
                </c:pt>
                <c:pt idx="6915">
                  <c:v>-0.18029500000000001</c:v>
                </c:pt>
                <c:pt idx="6916">
                  <c:v>-0.18033399999999999</c:v>
                </c:pt>
                <c:pt idx="6917">
                  <c:v>-0.18034700000000001</c:v>
                </c:pt>
                <c:pt idx="6918">
                  <c:v>-0.18038000000000001</c:v>
                </c:pt>
                <c:pt idx="6919">
                  <c:v>-0.18040700000000001</c:v>
                </c:pt>
                <c:pt idx="6920">
                  <c:v>-0.18045900000000001</c:v>
                </c:pt>
                <c:pt idx="6921">
                  <c:v>-0.18046599999999999</c:v>
                </c:pt>
                <c:pt idx="6922">
                  <c:v>-0.180505</c:v>
                </c:pt>
                <c:pt idx="6923">
                  <c:v>-0.180532</c:v>
                </c:pt>
                <c:pt idx="6924">
                  <c:v>-0.18057100000000001</c:v>
                </c:pt>
                <c:pt idx="6925">
                  <c:v>-0.18058399999999999</c:v>
                </c:pt>
                <c:pt idx="6926">
                  <c:v>-0.18062400000000001</c:v>
                </c:pt>
                <c:pt idx="6927">
                  <c:v>-0.18063000000000001</c:v>
                </c:pt>
                <c:pt idx="6928">
                  <c:v>-0.18065000000000001</c:v>
                </c:pt>
                <c:pt idx="6929">
                  <c:v>-0.180677</c:v>
                </c:pt>
                <c:pt idx="6930">
                  <c:v>-0.18070900000000001</c:v>
                </c:pt>
                <c:pt idx="6931">
                  <c:v>-0.18071599999999999</c:v>
                </c:pt>
                <c:pt idx="6932">
                  <c:v>-0.18074899999999999</c:v>
                </c:pt>
                <c:pt idx="6933">
                  <c:v>-0.180756</c:v>
                </c:pt>
                <c:pt idx="6934">
                  <c:v>-0.18077499999999999</c:v>
                </c:pt>
                <c:pt idx="6935">
                  <c:v>-0.18078900000000001</c:v>
                </c:pt>
                <c:pt idx="6936">
                  <c:v>-0.180835</c:v>
                </c:pt>
                <c:pt idx="6937">
                  <c:v>-0.18082799999999999</c:v>
                </c:pt>
                <c:pt idx="6938">
                  <c:v>-0.18084800000000001</c:v>
                </c:pt>
                <c:pt idx="6939">
                  <c:v>-0.180868</c:v>
                </c:pt>
                <c:pt idx="6940">
                  <c:v>-0.18088699999999999</c:v>
                </c:pt>
                <c:pt idx="6941">
                  <c:v>-0.18088699999999999</c:v>
                </c:pt>
                <c:pt idx="6942">
                  <c:v>-0.18091399999999999</c:v>
                </c:pt>
                <c:pt idx="6943">
                  <c:v>-0.18091399999999999</c:v>
                </c:pt>
                <c:pt idx="6944">
                  <c:v>-0.18091399999999999</c:v>
                </c:pt>
                <c:pt idx="6945">
                  <c:v>-0.18093300000000001</c:v>
                </c:pt>
                <c:pt idx="6946">
                  <c:v>-0.180953</c:v>
                </c:pt>
                <c:pt idx="6947">
                  <c:v>-0.180953</c:v>
                </c:pt>
                <c:pt idx="6948">
                  <c:v>-0.18097299999999999</c:v>
                </c:pt>
                <c:pt idx="6949">
                  <c:v>-0.18097299999999999</c:v>
                </c:pt>
                <c:pt idx="6950">
                  <c:v>-0.18098600000000001</c:v>
                </c:pt>
                <c:pt idx="6951">
                  <c:v>-0.18099899999999999</c:v>
                </c:pt>
                <c:pt idx="6952">
                  <c:v>-0.181032</c:v>
                </c:pt>
                <c:pt idx="6953">
                  <c:v>-0.18102599999999999</c:v>
                </c:pt>
                <c:pt idx="6954">
                  <c:v>-0.18105199999999999</c:v>
                </c:pt>
                <c:pt idx="6955">
                  <c:v>-0.181065</c:v>
                </c:pt>
                <c:pt idx="6956">
                  <c:v>-0.181092</c:v>
                </c:pt>
                <c:pt idx="6957">
                  <c:v>-0.18109800000000001</c:v>
                </c:pt>
                <c:pt idx="6958">
                  <c:v>-0.18112400000000001</c:v>
                </c:pt>
                <c:pt idx="6959">
                  <c:v>-0.18112400000000001</c:v>
                </c:pt>
                <c:pt idx="6960">
                  <c:v>-0.18113799999999999</c:v>
                </c:pt>
                <c:pt idx="6961">
                  <c:v>-0.18116399999999999</c:v>
                </c:pt>
                <c:pt idx="6962">
                  <c:v>-0.18118999999999999</c:v>
                </c:pt>
                <c:pt idx="6963">
                  <c:v>-0.181197</c:v>
                </c:pt>
                <c:pt idx="6964">
                  <c:v>-0.18123</c:v>
                </c:pt>
                <c:pt idx="6965">
                  <c:v>-0.18123600000000001</c:v>
                </c:pt>
                <c:pt idx="6966">
                  <c:v>-0.181256</c:v>
                </c:pt>
                <c:pt idx="6967">
                  <c:v>-0.18127599999999999</c:v>
                </c:pt>
                <c:pt idx="6968">
                  <c:v>-0.18132200000000001</c:v>
                </c:pt>
                <c:pt idx="6969">
                  <c:v>-0.18132200000000001</c:v>
                </c:pt>
                <c:pt idx="6970">
                  <c:v>-0.18134800000000001</c:v>
                </c:pt>
                <c:pt idx="6971">
                  <c:v>-0.18137500000000001</c:v>
                </c:pt>
                <c:pt idx="6972">
                  <c:v>-0.18140100000000001</c:v>
                </c:pt>
                <c:pt idx="6973">
                  <c:v>-0.18141399999999999</c:v>
                </c:pt>
                <c:pt idx="6974">
                  <c:v>-0.18144099999999999</c:v>
                </c:pt>
                <c:pt idx="6975">
                  <c:v>-0.181447</c:v>
                </c:pt>
                <c:pt idx="6976">
                  <c:v>-0.18146000000000001</c:v>
                </c:pt>
                <c:pt idx="6977">
                  <c:v>-0.18148700000000001</c:v>
                </c:pt>
                <c:pt idx="6978">
                  <c:v>-0.18151300000000001</c:v>
                </c:pt>
                <c:pt idx="6979">
                  <c:v>-0.18151999999999999</c:v>
                </c:pt>
                <c:pt idx="6980">
                  <c:v>-0.18154600000000001</c:v>
                </c:pt>
                <c:pt idx="6981">
                  <c:v>-0.18155299999999999</c:v>
                </c:pt>
                <c:pt idx="6982">
                  <c:v>-0.18157200000000001</c:v>
                </c:pt>
                <c:pt idx="6983">
                  <c:v>-0.181586</c:v>
                </c:pt>
                <c:pt idx="6984">
                  <c:v>-0.18162500000000001</c:v>
                </c:pt>
                <c:pt idx="6985">
                  <c:v>-0.18162500000000001</c:v>
                </c:pt>
                <c:pt idx="6986">
                  <c:v>-0.181645</c:v>
                </c:pt>
                <c:pt idx="6987">
                  <c:v>-0.18166499999999999</c:v>
                </c:pt>
                <c:pt idx="6988">
                  <c:v>-0.18169099999999999</c:v>
                </c:pt>
                <c:pt idx="6989">
                  <c:v>-0.18169099999999999</c:v>
                </c:pt>
                <c:pt idx="6990">
                  <c:v>-0.18171699999999999</c:v>
                </c:pt>
                <c:pt idx="6991">
                  <c:v>-0.181724</c:v>
                </c:pt>
                <c:pt idx="6992">
                  <c:v>-0.18173</c:v>
                </c:pt>
                <c:pt idx="6993">
                  <c:v>-0.181757</c:v>
                </c:pt>
                <c:pt idx="6994">
                  <c:v>-0.181783</c:v>
                </c:pt>
                <c:pt idx="6995">
                  <c:v>-0.181783</c:v>
                </c:pt>
                <c:pt idx="6996">
                  <c:v>-0.18181600000000001</c:v>
                </c:pt>
                <c:pt idx="6997">
                  <c:v>-0.18181600000000001</c:v>
                </c:pt>
                <c:pt idx="6998">
                  <c:v>-0.181836</c:v>
                </c:pt>
                <c:pt idx="6999">
                  <c:v>-0.18184900000000001</c:v>
                </c:pt>
                <c:pt idx="7000">
                  <c:v>-0.181889</c:v>
                </c:pt>
                <c:pt idx="7001">
                  <c:v>-0.181889</c:v>
                </c:pt>
                <c:pt idx="7002">
                  <c:v>-0.18191499999999999</c:v>
                </c:pt>
                <c:pt idx="7003">
                  <c:v>-0.18192800000000001</c:v>
                </c:pt>
                <c:pt idx="7004">
                  <c:v>-0.18196100000000001</c:v>
                </c:pt>
                <c:pt idx="7005">
                  <c:v>-0.18196100000000001</c:v>
                </c:pt>
                <c:pt idx="7006">
                  <c:v>-0.18199399999999999</c:v>
                </c:pt>
                <c:pt idx="7007">
                  <c:v>-0.18199399999999999</c:v>
                </c:pt>
                <c:pt idx="7008">
                  <c:v>-0.182007</c:v>
                </c:pt>
                <c:pt idx="7009">
                  <c:v>-0.18202699999999999</c:v>
                </c:pt>
                <c:pt idx="7010">
                  <c:v>-0.18205299999999999</c:v>
                </c:pt>
                <c:pt idx="7011">
                  <c:v>-0.18206</c:v>
                </c:pt>
                <c:pt idx="7012">
                  <c:v>-0.182086</c:v>
                </c:pt>
                <c:pt idx="7013">
                  <c:v>-0.182093</c:v>
                </c:pt>
                <c:pt idx="7014">
                  <c:v>-0.182112</c:v>
                </c:pt>
                <c:pt idx="7015">
                  <c:v>-0.18212600000000001</c:v>
                </c:pt>
                <c:pt idx="7016">
                  <c:v>-0.182172</c:v>
                </c:pt>
                <c:pt idx="7017">
                  <c:v>-0.18216499999999999</c:v>
                </c:pt>
                <c:pt idx="7018">
                  <c:v>-0.18219099999999999</c:v>
                </c:pt>
                <c:pt idx="7019">
                  <c:v>-0.18221100000000001</c:v>
                </c:pt>
                <c:pt idx="7020">
                  <c:v>-0.18223800000000001</c:v>
                </c:pt>
                <c:pt idx="7021">
                  <c:v>-0.18224399999999999</c:v>
                </c:pt>
                <c:pt idx="7022">
                  <c:v>-0.18227699999999999</c:v>
                </c:pt>
                <c:pt idx="7023">
                  <c:v>-0.182284</c:v>
                </c:pt>
                <c:pt idx="7024">
                  <c:v>-0.18229000000000001</c:v>
                </c:pt>
                <c:pt idx="7025">
                  <c:v>-0.18231700000000001</c:v>
                </c:pt>
                <c:pt idx="7026">
                  <c:v>-0.18235000000000001</c:v>
                </c:pt>
                <c:pt idx="7027">
                  <c:v>-0.18235599999999999</c:v>
                </c:pt>
                <c:pt idx="7028">
                  <c:v>-0.18238199999999999</c:v>
                </c:pt>
                <c:pt idx="7029">
                  <c:v>-0.182389</c:v>
                </c:pt>
                <c:pt idx="7030">
                  <c:v>-0.18240899999999999</c:v>
                </c:pt>
                <c:pt idx="7031">
                  <c:v>-0.182422</c:v>
                </c:pt>
                <c:pt idx="7032">
                  <c:v>-0.18246799999999999</c:v>
                </c:pt>
                <c:pt idx="7033">
                  <c:v>-0.18246200000000001</c:v>
                </c:pt>
                <c:pt idx="7034">
                  <c:v>-0.182481</c:v>
                </c:pt>
                <c:pt idx="7035">
                  <c:v>-0.182501</c:v>
                </c:pt>
                <c:pt idx="7036">
                  <c:v>-0.18252699999999999</c:v>
                </c:pt>
                <c:pt idx="7037">
                  <c:v>-0.18252699999999999</c:v>
                </c:pt>
                <c:pt idx="7038">
                  <c:v>-0.18255399999999999</c:v>
                </c:pt>
                <c:pt idx="7039">
                  <c:v>-0.18254699999999999</c:v>
                </c:pt>
                <c:pt idx="7040">
                  <c:v>-0.18255399999999999</c:v>
                </c:pt>
                <c:pt idx="7041">
                  <c:v>-0.18256700000000001</c:v>
                </c:pt>
                <c:pt idx="7042">
                  <c:v>-0.18259300000000001</c:v>
                </c:pt>
                <c:pt idx="7043">
                  <c:v>-0.182587</c:v>
                </c:pt>
                <c:pt idx="7044">
                  <c:v>-0.18260599999999999</c:v>
                </c:pt>
                <c:pt idx="7045">
                  <c:v>-0.18260000000000001</c:v>
                </c:pt>
                <c:pt idx="7046">
                  <c:v>-0.182613</c:v>
                </c:pt>
                <c:pt idx="7047">
                  <c:v>-0.182613</c:v>
                </c:pt>
                <c:pt idx="7048">
                  <c:v>-0.182646</c:v>
                </c:pt>
                <c:pt idx="7049">
                  <c:v>-0.18262600000000001</c:v>
                </c:pt>
                <c:pt idx="7050">
                  <c:v>-0.182646</c:v>
                </c:pt>
                <c:pt idx="7051">
                  <c:v>-0.18265300000000001</c:v>
                </c:pt>
                <c:pt idx="7052">
                  <c:v>-0.182672</c:v>
                </c:pt>
                <c:pt idx="7053">
                  <c:v>-0.182666</c:v>
                </c:pt>
                <c:pt idx="7054">
                  <c:v>-0.18268499999999999</c:v>
                </c:pt>
                <c:pt idx="7055">
                  <c:v>-0.18268499999999999</c:v>
                </c:pt>
                <c:pt idx="7056">
                  <c:v>-0.18269199999999999</c:v>
                </c:pt>
                <c:pt idx="7057">
                  <c:v>-0.18270500000000001</c:v>
                </c:pt>
                <c:pt idx="7058">
                  <c:v>-0.18273200000000001</c:v>
                </c:pt>
                <c:pt idx="7059">
                  <c:v>-0.18273800000000001</c:v>
                </c:pt>
                <c:pt idx="7060">
                  <c:v>-0.18276500000000001</c:v>
                </c:pt>
                <c:pt idx="7061">
                  <c:v>-0.18277099999999999</c:v>
                </c:pt>
                <c:pt idx="7062">
                  <c:v>-0.18279100000000001</c:v>
                </c:pt>
                <c:pt idx="7063">
                  <c:v>-0.182811</c:v>
                </c:pt>
                <c:pt idx="7064">
                  <c:v>-0.18285699999999999</c:v>
                </c:pt>
                <c:pt idx="7065">
                  <c:v>-0.18285699999999999</c:v>
                </c:pt>
                <c:pt idx="7066">
                  <c:v>-0.18289</c:v>
                </c:pt>
                <c:pt idx="7067">
                  <c:v>-0.182916</c:v>
                </c:pt>
                <c:pt idx="7068">
                  <c:v>-0.182949</c:v>
                </c:pt>
                <c:pt idx="7069">
                  <c:v>-0.18296200000000001</c:v>
                </c:pt>
                <c:pt idx="7070">
                  <c:v>-0.183002</c:v>
                </c:pt>
                <c:pt idx="7071">
                  <c:v>-0.18301500000000001</c:v>
                </c:pt>
                <c:pt idx="7072">
                  <c:v>-0.183035</c:v>
                </c:pt>
                <c:pt idx="7073">
                  <c:v>-0.18306800000000001</c:v>
                </c:pt>
                <c:pt idx="7074">
                  <c:v>-0.18310699999999999</c:v>
                </c:pt>
                <c:pt idx="7075">
                  <c:v>-0.18312</c:v>
                </c:pt>
                <c:pt idx="7076">
                  <c:v>-0.18315300000000001</c:v>
                </c:pt>
                <c:pt idx="7077">
                  <c:v>-0.183166</c:v>
                </c:pt>
                <c:pt idx="7078">
                  <c:v>-0.18319299999999999</c:v>
                </c:pt>
                <c:pt idx="7079">
                  <c:v>-0.18320600000000001</c:v>
                </c:pt>
                <c:pt idx="7080">
                  <c:v>-0.183252</c:v>
                </c:pt>
                <c:pt idx="7081">
                  <c:v>-0.183252</c:v>
                </c:pt>
                <c:pt idx="7082">
                  <c:v>-0.183278</c:v>
                </c:pt>
                <c:pt idx="7083">
                  <c:v>-0.18329799999999999</c:v>
                </c:pt>
                <c:pt idx="7084">
                  <c:v>-0.18332399999999999</c:v>
                </c:pt>
                <c:pt idx="7085">
                  <c:v>-0.18332399999999999</c:v>
                </c:pt>
                <c:pt idx="7086">
                  <c:v>-0.18335099999999999</c:v>
                </c:pt>
                <c:pt idx="7087">
                  <c:v>-0.18335099999999999</c:v>
                </c:pt>
                <c:pt idx="7088">
                  <c:v>-0.18335099999999999</c:v>
                </c:pt>
                <c:pt idx="7089">
                  <c:v>-0.18337000000000001</c:v>
                </c:pt>
                <c:pt idx="7090">
                  <c:v>-0.18339</c:v>
                </c:pt>
                <c:pt idx="7091">
                  <c:v>-0.18338399999999999</c:v>
                </c:pt>
                <c:pt idx="7092">
                  <c:v>-0.18340300000000001</c:v>
                </c:pt>
                <c:pt idx="7093">
                  <c:v>-0.18340300000000001</c:v>
                </c:pt>
                <c:pt idx="7094">
                  <c:v>-0.18340999999999999</c:v>
                </c:pt>
                <c:pt idx="7095">
                  <c:v>-0.183417</c:v>
                </c:pt>
                <c:pt idx="7096">
                  <c:v>-0.18345</c:v>
                </c:pt>
                <c:pt idx="7097">
                  <c:v>-0.18343599999999999</c:v>
                </c:pt>
                <c:pt idx="7098">
                  <c:v>-0.18345</c:v>
                </c:pt>
                <c:pt idx="7099">
                  <c:v>-0.18346299999999999</c:v>
                </c:pt>
                <c:pt idx="7100">
                  <c:v>-0.18348200000000001</c:v>
                </c:pt>
                <c:pt idx="7101">
                  <c:v>-0.183476</c:v>
                </c:pt>
                <c:pt idx="7102">
                  <c:v>-0.18349599999999999</c:v>
                </c:pt>
                <c:pt idx="7103">
                  <c:v>-0.18349599999999999</c:v>
                </c:pt>
                <c:pt idx="7104">
                  <c:v>-0.183502</c:v>
                </c:pt>
                <c:pt idx="7105">
                  <c:v>-0.18351500000000001</c:v>
                </c:pt>
                <c:pt idx="7106">
                  <c:v>-0.18354200000000001</c:v>
                </c:pt>
                <c:pt idx="7107">
                  <c:v>-0.18354200000000001</c:v>
                </c:pt>
                <c:pt idx="7108">
                  <c:v>-0.183562</c:v>
                </c:pt>
                <c:pt idx="7109">
                  <c:v>-0.183562</c:v>
                </c:pt>
                <c:pt idx="7110">
                  <c:v>-0.18358099999999999</c:v>
                </c:pt>
                <c:pt idx="7111">
                  <c:v>-0.183588</c:v>
                </c:pt>
                <c:pt idx="7112">
                  <c:v>-0.18362700000000001</c:v>
                </c:pt>
                <c:pt idx="7113">
                  <c:v>-0.18362100000000001</c:v>
                </c:pt>
                <c:pt idx="7114">
                  <c:v>-0.183641</c:v>
                </c:pt>
                <c:pt idx="7115">
                  <c:v>-0.18365999999999999</c:v>
                </c:pt>
                <c:pt idx="7116">
                  <c:v>-0.18368699999999999</c:v>
                </c:pt>
                <c:pt idx="7117">
                  <c:v>-0.18368699999999999</c:v>
                </c:pt>
                <c:pt idx="7118">
                  <c:v>-0.18371299999999999</c:v>
                </c:pt>
                <c:pt idx="7119">
                  <c:v>-0.18371999999999999</c:v>
                </c:pt>
                <c:pt idx="7120">
                  <c:v>-0.183726</c:v>
                </c:pt>
                <c:pt idx="7121">
                  <c:v>-0.18374599999999999</c:v>
                </c:pt>
                <c:pt idx="7122">
                  <c:v>-0.18377199999999999</c:v>
                </c:pt>
                <c:pt idx="7123">
                  <c:v>-0.183779</c:v>
                </c:pt>
                <c:pt idx="7124">
                  <c:v>-0.183805</c:v>
                </c:pt>
                <c:pt idx="7125">
                  <c:v>-0.183812</c:v>
                </c:pt>
                <c:pt idx="7126">
                  <c:v>-0.183832</c:v>
                </c:pt>
                <c:pt idx="7127">
                  <c:v>-0.183838</c:v>
                </c:pt>
                <c:pt idx="7128">
                  <c:v>-0.18388399999999999</c:v>
                </c:pt>
                <c:pt idx="7129">
                  <c:v>-0.18387800000000001</c:v>
                </c:pt>
                <c:pt idx="7130">
                  <c:v>-0.183897</c:v>
                </c:pt>
                <c:pt idx="7131">
                  <c:v>-0.183917</c:v>
                </c:pt>
                <c:pt idx="7132">
                  <c:v>-0.183944</c:v>
                </c:pt>
                <c:pt idx="7133">
                  <c:v>-0.18395</c:v>
                </c:pt>
                <c:pt idx="7134">
                  <c:v>-0.183976</c:v>
                </c:pt>
                <c:pt idx="7135">
                  <c:v>-0.183976</c:v>
                </c:pt>
                <c:pt idx="7136">
                  <c:v>-0.18398999999999999</c:v>
                </c:pt>
                <c:pt idx="7137">
                  <c:v>-0.18400900000000001</c:v>
                </c:pt>
                <c:pt idx="7138">
                  <c:v>-0.18403600000000001</c:v>
                </c:pt>
                <c:pt idx="7139">
                  <c:v>-0.18403600000000001</c:v>
                </c:pt>
                <c:pt idx="7140">
                  <c:v>-0.184062</c:v>
                </c:pt>
                <c:pt idx="7141">
                  <c:v>-0.184062</c:v>
                </c:pt>
                <c:pt idx="7142">
                  <c:v>-0.18407499999999999</c:v>
                </c:pt>
                <c:pt idx="7143">
                  <c:v>-0.184082</c:v>
                </c:pt>
                <c:pt idx="7144">
                  <c:v>-0.184115</c:v>
                </c:pt>
                <c:pt idx="7145">
                  <c:v>-0.18410799999999999</c:v>
                </c:pt>
                <c:pt idx="7146">
                  <c:v>-0.18412100000000001</c:v>
                </c:pt>
                <c:pt idx="7147">
                  <c:v>-0.18413499999999999</c:v>
                </c:pt>
                <c:pt idx="7148">
                  <c:v>-0.18415400000000001</c:v>
                </c:pt>
                <c:pt idx="7149">
                  <c:v>-0.18414800000000001</c:v>
                </c:pt>
                <c:pt idx="7150">
                  <c:v>-0.184167</c:v>
                </c:pt>
                <c:pt idx="7151">
                  <c:v>-0.18416099999999999</c:v>
                </c:pt>
                <c:pt idx="7152">
                  <c:v>-0.18416099999999999</c:v>
                </c:pt>
                <c:pt idx="7153">
                  <c:v>-0.184167</c:v>
                </c:pt>
                <c:pt idx="7154">
                  <c:v>-0.18418699999999999</c:v>
                </c:pt>
                <c:pt idx="7155">
                  <c:v>-0.184174</c:v>
                </c:pt>
                <c:pt idx="7156">
                  <c:v>-0.184194</c:v>
                </c:pt>
                <c:pt idx="7157">
                  <c:v>-0.18418699999999999</c:v>
                </c:pt>
                <c:pt idx="7158">
                  <c:v>-0.184194</c:v>
                </c:pt>
                <c:pt idx="7159">
                  <c:v>-0.184194</c:v>
                </c:pt>
                <c:pt idx="7160">
                  <c:v>-0.18421999999999999</c:v>
                </c:pt>
                <c:pt idx="7161">
                  <c:v>-0.18420700000000001</c:v>
                </c:pt>
                <c:pt idx="7162">
                  <c:v>-0.18421999999999999</c:v>
                </c:pt>
                <c:pt idx="7163">
                  <c:v>-0.184227</c:v>
                </c:pt>
                <c:pt idx="7164">
                  <c:v>-0.18424699999999999</c:v>
                </c:pt>
                <c:pt idx="7165">
                  <c:v>-0.18423999999999999</c:v>
                </c:pt>
                <c:pt idx="7166">
                  <c:v>-0.18426000000000001</c:v>
                </c:pt>
                <c:pt idx="7167">
                  <c:v>-0.18426000000000001</c:v>
                </c:pt>
                <c:pt idx="7168">
                  <c:v>-0.18426600000000001</c:v>
                </c:pt>
                <c:pt idx="7169">
                  <c:v>-0.184279</c:v>
                </c:pt>
                <c:pt idx="7170">
                  <c:v>-0.184306</c:v>
                </c:pt>
                <c:pt idx="7171">
                  <c:v>-0.184306</c:v>
                </c:pt>
                <c:pt idx="7172">
                  <c:v>-0.184332</c:v>
                </c:pt>
                <c:pt idx="7173">
                  <c:v>-0.184339</c:v>
                </c:pt>
                <c:pt idx="7174">
                  <c:v>-0.18435199999999999</c:v>
                </c:pt>
                <c:pt idx="7175">
                  <c:v>-0.184365</c:v>
                </c:pt>
                <c:pt idx="7176">
                  <c:v>-0.18441099999999999</c:v>
                </c:pt>
                <c:pt idx="7177">
                  <c:v>-0.18440500000000001</c:v>
                </c:pt>
                <c:pt idx="7178">
                  <c:v>-0.18443100000000001</c:v>
                </c:pt>
                <c:pt idx="7179">
                  <c:v>-0.184451</c:v>
                </c:pt>
                <c:pt idx="7180">
                  <c:v>-0.18448400000000001</c:v>
                </c:pt>
                <c:pt idx="7181">
                  <c:v>-0.18448999999999999</c:v>
                </c:pt>
                <c:pt idx="7182">
                  <c:v>-0.18452299999999999</c:v>
                </c:pt>
                <c:pt idx="7183">
                  <c:v>-0.18452299999999999</c:v>
                </c:pt>
                <c:pt idx="7184">
                  <c:v>-0.18453600000000001</c:v>
                </c:pt>
                <c:pt idx="7185">
                  <c:v>-0.184563</c:v>
                </c:pt>
                <c:pt idx="7186">
                  <c:v>-0.184589</c:v>
                </c:pt>
                <c:pt idx="7187">
                  <c:v>-0.18459600000000001</c:v>
                </c:pt>
                <c:pt idx="7188">
                  <c:v>-0.18462200000000001</c:v>
                </c:pt>
                <c:pt idx="7189">
                  <c:v>-0.18462200000000001</c:v>
                </c:pt>
                <c:pt idx="7190">
                  <c:v>-0.18463499999999999</c:v>
                </c:pt>
                <c:pt idx="7191">
                  <c:v>-0.18464800000000001</c:v>
                </c:pt>
                <c:pt idx="7192">
                  <c:v>-0.18468100000000001</c:v>
                </c:pt>
                <c:pt idx="7193">
                  <c:v>-0.18467500000000001</c:v>
                </c:pt>
                <c:pt idx="7194">
                  <c:v>-0.18468799999999999</c:v>
                </c:pt>
                <c:pt idx="7195">
                  <c:v>-0.184701</c:v>
                </c:pt>
                <c:pt idx="7196">
                  <c:v>-0.184721</c:v>
                </c:pt>
                <c:pt idx="7197">
                  <c:v>-0.184721</c:v>
                </c:pt>
                <c:pt idx="7198">
                  <c:v>-0.18473999999999999</c:v>
                </c:pt>
                <c:pt idx="7199">
                  <c:v>-0.18473400000000001</c:v>
                </c:pt>
                <c:pt idx="7200">
                  <c:v>-0.18473400000000001</c:v>
                </c:pt>
                <c:pt idx="7201">
                  <c:v>-0.18474699999999999</c:v>
                </c:pt>
                <c:pt idx="7202">
                  <c:v>-0.18476699999999999</c:v>
                </c:pt>
                <c:pt idx="7203">
                  <c:v>-0.18476699999999999</c:v>
                </c:pt>
                <c:pt idx="7204">
                  <c:v>-0.18478700000000001</c:v>
                </c:pt>
                <c:pt idx="7205">
                  <c:v>-0.18478</c:v>
                </c:pt>
                <c:pt idx="7206">
                  <c:v>-0.18479300000000001</c:v>
                </c:pt>
                <c:pt idx="7207">
                  <c:v>-0.18479999999999999</c:v>
                </c:pt>
                <c:pt idx="7208">
                  <c:v>-0.184833</c:v>
                </c:pt>
                <c:pt idx="7209">
                  <c:v>-0.18482000000000001</c:v>
                </c:pt>
                <c:pt idx="7210">
                  <c:v>-0.184839</c:v>
                </c:pt>
                <c:pt idx="7211">
                  <c:v>-0.18485199999999999</c:v>
                </c:pt>
                <c:pt idx="7212">
                  <c:v>-0.18487200000000001</c:v>
                </c:pt>
                <c:pt idx="7213">
                  <c:v>-0.18487200000000001</c:v>
                </c:pt>
                <c:pt idx="7214">
                  <c:v>-0.184892</c:v>
                </c:pt>
                <c:pt idx="7215">
                  <c:v>-0.184892</c:v>
                </c:pt>
                <c:pt idx="7216">
                  <c:v>-0.18489900000000001</c:v>
                </c:pt>
                <c:pt idx="7217">
                  <c:v>-0.184918</c:v>
                </c:pt>
                <c:pt idx="7218">
                  <c:v>-0.18493799999999999</c:v>
                </c:pt>
                <c:pt idx="7219">
                  <c:v>-0.18493799999999999</c:v>
                </c:pt>
                <c:pt idx="7220">
                  <c:v>-0.18495800000000001</c:v>
                </c:pt>
                <c:pt idx="7221">
                  <c:v>-0.18495800000000001</c:v>
                </c:pt>
                <c:pt idx="7222">
                  <c:v>-0.18496399999999999</c:v>
                </c:pt>
                <c:pt idx="7223">
                  <c:v>-0.184971</c:v>
                </c:pt>
                <c:pt idx="7224">
                  <c:v>-0.18499699999999999</c:v>
                </c:pt>
                <c:pt idx="7225">
                  <c:v>-0.18498400000000001</c:v>
                </c:pt>
                <c:pt idx="7226">
                  <c:v>-0.18499699999999999</c:v>
                </c:pt>
                <c:pt idx="7227">
                  <c:v>-0.185004</c:v>
                </c:pt>
                <c:pt idx="7228">
                  <c:v>-0.18501699999999999</c:v>
                </c:pt>
                <c:pt idx="7229">
                  <c:v>-0.18501100000000001</c:v>
                </c:pt>
                <c:pt idx="7230">
                  <c:v>-0.18502399999999999</c:v>
                </c:pt>
                <c:pt idx="7231">
                  <c:v>-0.18501699999999999</c:v>
                </c:pt>
                <c:pt idx="7232">
                  <c:v>-0.18501100000000001</c:v>
                </c:pt>
                <c:pt idx="7233">
                  <c:v>-0.18501699999999999</c:v>
                </c:pt>
                <c:pt idx="7234">
                  <c:v>-0.18503</c:v>
                </c:pt>
                <c:pt idx="7235">
                  <c:v>-0.18502399999999999</c:v>
                </c:pt>
                <c:pt idx="7236">
                  <c:v>-0.18503700000000001</c:v>
                </c:pt>
                <c:pt idx="7237">
                  <c:v>-0.18503</c:v>
                </c:pt>
                <c:pt idx="7238">
                  <c:v>-0.18503700000000001</c:v>
                </c:pt>
                <c:pt idx="7239">
                  <c:v>-0.18503700000000001</c:v>
                </c:pt>
                <c:pt idx="7240">
                  <c:v>-0.18506300000000001</c:v>
                </c:pt>
                <c:pt idx="7241">
                  <c:v>-0.18504999999999999</c:v>
                </c:pt>
                <c:pt idx="7242">
                  <c:v>-0.18507000000000001</c:v>
                </c:pt>
                <c:pt idx="7243">
                  <c:v>-0.18507599999999999</c:v>
                </c:pt>
                <c:pt idx="7244">
                  <c:v>-0.18509600000000001</c:v>
                </c:pt>
                <c:pt idx="7245">
                  <c:v>-0.18509600000000001</c:v>
                </c:pt>
                <c:pt idx="7246">
                  <c:v>-0.18512300000000001</c:v>
                </c:pt>
                <c:pt idx="7247">
                  <c:v>-0.18512300000000001</c:v>
                </c:pt>
                <c:pt idx="7248">
                  <c:v>-0.18512899999999999</c:v>
                </c:pt>
                <c:pt idx="7249">
                  <c:v>-0.18514900000000001</c:v>
                </c:pt>
                <c:pt idx="7250">
                  <c:v>-0.18517500000000001</c:v>
                </c:pt>
                <c:pt idx="7251">
                  <c:v>-0.18518200000000001</c:v>
                </c:pt>
                <c:pt idx="7252">
                  <c:v>-0.18520800000000001</c:v>
                </c:pt>
                <c:pt idx="7253">
                  <c:v>-0.18521499999999999</c:v>
                </c:pt>
                <c:pt idx="7254">
                  <c:v>-0.18523400000000001</c:v>
                </c:pt>
                <c:pt idx="7255">
                  <c:v>-0.18524099999999999</c:v>
                </c:pt>
                <c:pt idx="7256">
                  <c:v>-0.185281</c:v>
                </c:pt>
                <c:pt idx="7257">
                  <c:v>-0.18527399999999999</c:v>
                </c:pt>
                <c:pt idx="7258">
                  <c:v>-0.18529399999999999</c:v>
                </c:pt>
                <c:pt idx="7259">
                  <c:v>-0.185307</c:v>
                </c:pt>
                <c:pt idx="7260">
                  <c:v>-0.185333</c:v>
                </c:pt>
                <c:pt idx="7261">
                  <c:v>-0.185333</c:v>
                </c:pt>
                <c:pt idx="7262">
                  <c:v>-0.18535299999999999</c:v>
                </c:pt>
                <c:pt idx="7263">
                  <c:v>-0.18534600000000001</c:v>
                </c:pt>
                <c:pt idx="7264">
                  <c:v>-0.18534600000000001</c:v>
                </c:pt>
                <c:pt idx="7265">
                  <c:v>-0.18536</c:v>
                </c:pt>
                <c:pt idx="7266">
                  <c:v>-0.18537899999999999</c:v>
                </c:pt>
                <c:pt idx="7267">
                  <c:v>-0.18537300000000001</c:v>
                </c:pt>
                <c:pt idx="7268">
                  <c:v>-0.185386</c:v>
                </c:pt>
                <c:pt idx="7269">
                  <c:v>-0.18537899999999999</c:v>
                </c:pt>
                <c:pt idx="7270">
                  <c:v>-0.185386</c:v>
                </c:pt>
                <c:pt idx="7271">
                  <c:v>-0.185386</c:v>
                </c:pt>
                <c:pt idx="7272">
                  <c:v>-0.18541199999999999</c:v>
                </c:pt>
                <c:pt idx="7273">
                  <c:v>-0.185393</c:v>
                </c:pt>
                <c:pt idx="7274">
                  <c:v>-0.18540599999999999</c:v>
                </c:pt>
                <c:pt idx="7275">
                  <c:v>-0.18541199999999999</c:v>
                </c:pt>
                <c:pt idx="7276">
                  <c:v>-0.18543200000000001</c:v>
                </c:pt>
                <c:pt idx="7277">
                  <c:v>-0.18542600000000001</c:v>
                </c:pt>
                <c:pt idx="7278">
                  <c:v>-0.185445</c:v>
                </c:pt>
                <c:pt idx="7279">
                  <c:v>-0.185445</c:v>
                </c:pt>
                <c:pt idx="7280">
                  <c:v>-0.185445</c:v>
                </c:pt>
                <c:pt idx="7281">
                  <c:v>-0.18546499999999999</c:v>
                </c:pt>
                <c:pt idx="7282">
                  <c:v>-0.18548500000000001</c:v>
                </c:pt>
                <c:pt idx="7283">
                  <c:v>-0.18549099999999999</c:v>
                </c:pt>
                <c:pt idx="7284">
                  <c:v>-0.18551799999999999</c:v>
                </c:pt>
                <c:pt idx="7285">
                  <c:v>-0.18551799999999999</c:v>
                </c:pt>
                <c:pt idx="7286">
                  <c:v>-0.18553700000000001</c:v>
                </c:pt>
                <c:pt idx="7287">
                  <c:v>-0.18555099999999999</c:v>
                </c:pt>
                <c:pt idx="7288">
                  <c:v>-0.18559</c:v>
                </c:pt>
                <c:pt idx="7289">
                  <c:v>-0.185584</c:v>
                </c:pt>
                <c:pt idx="7290">
                  <c:v>-0.18560299999999999</c:v>
                </c:pt>
                <c:pt idx="7291">
                  <c:v>-0.18562300000000001</c:v>
                </c:pt>
                <c:pt idx="7292">
                  <c:v>-0.18564900000000001</c:v>
                </c:pt>
                <c:pt idx="7293">
                  <c:v>-0.18564900000000001</c:v>
                </c:pt>
                <c:pt idx="7294">
                  <c:v>-0.18567600000000001</c:v>
                </c:pt>
                <c:pt idx="7295">
                  <c:v>-0.18567600000000001</c:v>
                </c:pt>
                <c:pt idx="7296">
                  <c:v>-0.18567600000000001</c:v>
                </c:pt>
                <c:pt idx="7297">
                  <c:v>-0.185696</c:v>
                </c:pt>
                <c:pt idx="7298">
                  <c:v>-0.18570900000000001</c:v>
                </c:pt>
                <c:pt idx="7299">
                  <c:v>-0.18570200000000001</c:v>
                </c:pt>
                <c:pt idx="7300">
                  <c:v>-0.185722</c:v>
                </c:pt>
                <c:pt idx="7301">
                  <c:v>-0.18570900000000001</c:v>
                </c:pt>
                <c:pt idx="7302">
                  <c:v>-0.18571499999999999</c:v>
                </c:pt>
                <c:pt idx="7303">
                  <c:v>-0.18570900000000001</c:v>
                </c:pt>
                <c:pt idx="7304">
                  <c:v>-0.185728</c:v>
                </c:pt>
                <c:pt idx="7305">
                  <c:v>-0.18570200000000001</c:v>
                </c:pt>
                <c:pt idx="7306">
                  <c:v>-0.18570900000000001</c:v>
                </c:pt>
                <c:pt idx="7307">
                  <c:v>-0.18570200000000001</c:v>
                </c:pt>
                <c:pt idx="7308">
                  <c:v>-0.18570900000000001</c:v>
                </c:pt>
                <c:pt idx="7309">
                  <c:v>-0.185696</c:v>
                </c:pt>
                <c:pt idx="7310">
                  <c:v>-0.18570200000000001</c:v>
                </c:pt>
                <c:pt idx="7311">
                  <c:v>-0.18568200000000001</c:v>
                </c:pt>
                <c:pt idx="7312">
                  <c:v>-0.185669</c:v>
                </c:pt>
                <c:pt idx="7313">
                  <c:v>-0.18567600000000001</c:v>
                </c:pt>
                <c:pt idx="7314">
                  <c:v>-0.18568200000000001</c:v>
                </c:pt>
                <c:pt idx="7315">
                  <c:v>-0.185669</c:v>
                </c:pt>
                <c:pt idx="7316">
                  <c:v>-0.18568200000000001</c:v>
                </c:pt>
                <c:pt idx="7317">
                  <c:v>-0.185669</c:v>
                </c:pt>
                <c:pt idx="7318">
                  <c:v>-0.18567600000000001</c:v>
                </c:pt>
                <c:pt idx="7319">
                  <c:v>-0.18567600000000001</c:v>
                </c:pt>
                <c:pt idx="7320">
                  <c:v>-0.18570900000000001</c:v>
                </c:pt>
                <c:pt idx="7321">
                  <c:v>-0.18568899999999999</c:v>
                </c:pt>
                <c:pt idx="7322">
                  <c:v>-0.18570900000000001</c:v>
                </c:pt>
                <c:pt idx="7323">
                  <c:v>-0.185722</c:v>
                </c:pt>
                <c:pt idx="7324">
                  <c:v>-0.185748</c:v>
                </c:pt>
                <c:pt idx="7325">
                  <c:v>-0.185748</c:v>
                </c:pt>
                <c:pt idx="7326">
                  <c:v>-0.185775</c:v>
                </c:pt>
                <c:pt idx="7327">
                  <c:v>-0.185781</c:v>
                </c:pt>
                <c:pt idx="7328">
                  <c:v>-0.18579399999999999</c:v>
                </c:pt>
                <c:pt idx="7329">
                  <c:v>-0.18581400000000001</c:v>
                </c:pt>
                <c:pt idx="7330">
                  <c:v>-0.18584700000000001</c:v>
                </c:pt>
                <c:pt idx="7331">
                  <c:v>-0.18585399999999999</c:v>
                </c:pt>
                <c:pt idx="7332">
                  <c:v>-0.185887</c:v>
                </c:pt>
                <c:pt idx="7333">
                  <c:v>-0.185893</c:v>
                </c:pt>
                <c:pt idx="7334">
                  <c:v>-0.18591299999999999</c:v>
                </c:pt>
                <c:pt idx="7335">
                  <c:v>-0.18592600000000001</c:v>
                </c:pt>
                <c:pt idx="7336">
                  <c:v>-0.185972</c:v>
                </c:pt>
                <c:pt idx="7337">
                  <c:v>-0.18596599999999999</c:v>
                </c:pt>
                <c:pt idx="7338">
                  <c:v>-0.18599199999999999</c:v>
                </c:pt>
                <c:pt idx="7339">
                  <c:v>-0.186005</c:v>
                </c:pt>
                <c:pt idx="7340">
                  <c:v>-0.18603800000000001</c:v>
                </c:pt>
                <c:pt idx="7341">
                  <c:v>-0.18603800000000001</c:v>
                </c:pt>
                <c:pt idx="7342">
                  <c:v>-0.186058</c:v>
                </c:pt>
                <c:pt idx="7343">
                  <c:v>-0.186058</c:v>
                </c:pt>
                <c:pt idx="7344">
                  <c:v>-0.18606400000000001</c:v>
                </c:pt>
                <c:pt idx="7345">
                  <c:v>-0.18607799999999999</c:v>
                </c:pt>
                <c:pt idx="7346">
                  <c:v>-0.18609700000000001</c:v>
                </c:pt>
                <c:pt idx="7347">
                  <c:v>-0.18609100000000001</c:v>
                </c:pt>
                <c:pt idx="7348">
                  <c:v>-0.186111</c:v>
                </c:pt>
                <c:pt idx="7349">
                  <c:v>-0.18610399999999999</c:v>
                </c:pt>
                <c:pt idx="7350">
                  <c:v>-0.186111</c:v>
                </c:pt>
                <c:pt idx="7351">
                  <c:v>-0.18610399999999999</c:v>
                </c:pt>
                <c:pt idx="7352">
                  <c:v>-0.18612999999999999</c:v>
                </c:pt>
                <c:pt idx="7353">
                  <c:v>-0.186111</c:v>
                </c:pt>
                <c:pt idx="7354">
                  <c:v>-0.186117</c:v>
                </c:pt>
                <c:pt idx="7355">
                  <c:v>-0.186117</c:v>
                </c:pt>
                <c:pt idx="7356">
                  <c:v>-0.18612999999999999</c:v>
                </c:pt>
                <c:pt idx="7357">
                  <c:v>-0.186117</c:v>
                </c:pt>
                <c:pt idx="7358">
                  <c:v>-0.18612999999999999</c:v>
                </c:pt>
                <c:pt idx="7359">
                  <c:v>-0.186117</c:v>
                </c:pt>
                <c:pt idx="7360">
                  <c:v>-0.186111</c:v>
                </c:pt>
                <c:pt idx="7361">
                  <c:v>-0.186117</c:v>
                </c:pt>
                <c:pt idx="7362">
                  <c:v>-0.18612400000000001</c:v>
                </c:pt>
                <c:pt idx="7363">
                  <c:v>-0.186117</c:v>
                </c:pt>
                <c:pt idx="7364">
                  <c:v>-0.18612999999999999</c:v>
                </c:pt>
                <c:pt idx="7365">
                  <c:v>-0.186117</c:v>
                </c:pt>
                <c:pt idx="7366">
                  <c:v>-0.18612400000000001</c:v>
                </c:pt>
                <c:pt idx="7367">
                  <c:v>-0.186117</c:v>
                </c:pt>
                <c:pt idx="7368">
                  <c:v>-0.18615000000000001</c:v>
                </c:pt>
                <c:pt idx="7369">
                  <c:v>-0.18612999999999999</c:v>
                </c:pt>
                <c:pt idx="7370">
                  <c:v>-0.186143</c:v>
                </c:pt>
                <c:pt idx="7371">
                  <c:v>-0.18615000000000001</c:v>
                </c:pt>
                <c:pt idx="7372">
                  <c:v>-0.18617</c:v>
                </c:pt>
                <c:pt idx="7373">
                  <c:v>-0.18617</c:v>
                </c:pt>
                <c:pt idx="7374">
                  <c:v>-0.18618999999999999</c:v>
                </c:pt>
                <c:pt idx="7375">
                  <c:v>-0.18618299999999999</c:v>
                </c:pt>
                <c:pt idx="7376">
                  <c:v>-0.18618999999999999</c:v>
                </c:pt>
                <c:pt idx="7377">
                  <c:v>-0.18620900000000001</c:v>
                </c:pt>
                <c:pt idx="7378">
                  <c:v>-0.18622900000000001</c:v>
                </c:pt>
                <c:pt idx="7379">
                  <c:v>-0.18622900000000001</c:v>
                </c:pt>
                <c:pt idx="7380">
                  <c:v>-0.186255</c:v>
                </c:pt>
                <c:pt idx="7381">
                  <c:v>-0.186255</c:v>
                </c:pt>
                <c:pt idx="7382">
                  <c:v>-0.18626899999999999</c:v>
                </c:pt>
                <c:pt idx="7383">
                  <c:v>-0.186282</c:v>
                </c:pt>
                <c:pt idx="7384">
                  <c:v>-0.18631500000000001</c:v>
                </c:pt>
                <c:pt idx="7385">
                  <c:v>-0.186308</c:v>
                </c:pt>
                <c:pt idx="7386">
                  <c:v>-0.18632799999999999</c:v>
                </c:pt>
                <c:pt idx="7387">
                  <c:v>-0.186334</c:v>
                </c:pt>
                <c:pt idx="7388">
                  <c:v>-0.186361</c:v>
                </c:pt>
                <c:pt idx="7389">
                  <c:v>-0.186361</c:v>
                </c:pt>
                <c:pt idx="7390">
                  <c:v>-0.18638099999999999</c:v>
                </c:pt>
                <c:pt idx="7391">
                  <c:v>-0.18637400000000001</c:v>
                </c:pt>
                <c:pt idx="7392">
                  <c:v>-0.18637400000000001</c:v>
                </c:pt>
                <c:pt idx="7393">
                  <c:v>-0.186387</c:v>
                </c:pt>
                <c:pt idx="7394">
                  <c:v>-0.18640699999999999</c:v>
                </c:pt>
                <c:pt idx="7395">
                  <c:v>-0.186394</c:v>
                </c:pt>
                <c:pt idx="7396">
                  <c:v>-0.186413</c:v>
                </c:pt>
                <c:pt idx="7397">
                  <c:v>-0.18640000000000001</c:v>
                </c:pt>
                <c:pt idx="7398">
                  <c:v>-0.18640699999999999</c:v>
                </c:pt>
                <c:pt idx="7399">
                  <c:v>-0.18640000000000001</c:v>
                </c:pt>
                <c:pt idx="7400">
                  <c:v>-0.18642</c:v>
                </c:pt>
                <c:pt idx="7401">
                  <c:v>-0.18640000000000001</c:v>
                </c:pt>
                <c:pt idx="7402">
                  <c:v>-0.18640699999999999</c:v>
                </c:pt>
                <c:pt idx="7403">
                  <c:v>-0.18640000000000001</c:v>
                </c:pt>
                <c:pt idx="7404">
                  <c:v>-0.186413</c:v>
                </c:pt>
                <c:pt idx="7405">
                  <c:v>-0.186394</c:v>
                </c:pt>
                <c:pt idx="7406">
                  <c:v>-0.18640699999999999</c:v>
                </c:pt>
                <c:pt idx="7407">
                  <c:v>-0.186387</c:v>
                </c:pt>
                <c:pt idx="7408">
                  <c:v>-0.18638099999999999</c:v>
                </c:pt>
                <c:pt idx="7409">
                  <c:v>-0.186387</c:v>
                </c:pt>
                <c:pt idx="7410">
                  <c:v>-0.186394</c:v>
                </c:pt>
                <c:pt idx="7411">
                  <c:v>-0.18638099999999999</c:v>
                </c:pt>
                <c:pt idx="7412">
                  <c:v>-0.186387</c:v>
                </c:pt>
                <c:pt idx="7413">
                  <c:v>-0.18638099999999999</c:v>
                </c:pt>
                <c:pt idx="7414">
                  <c:v>-0.18638099999999999</c:v>
                </c:pt>
                <c:pt idx="7415">
                  <c:v>-0.18637400000000001</c:v>
                </c:pt>
                <c:pt idx="7416">
                  <c:v>-0.18640000000000001</c:v>
                </c:pt>
                <c:pt idx="7417">
                  <c:v>-0.18638099999999999</c:v>
                </c:pt>
                <c:pt idx="7418">
                  <c:v>-0.186387</c:v>
                </c:pt>
                <c:pt idx="7419">
                  <c:v>-0.186394</c:v>
                </c:pt>
                <c:pt idx="7420">
                  <c:v>-0.186413</c:v>
                </c:pt>
                <c:pt idx="7421">
                  <c:v>-0.18640699999999999</c:v>
                </c:pt>
                <c:pt idx="7422">
                  <c:v>-0.18642700000000001</c:v>
                </c:pt>
                <c:pt idx="7423">
                  <c:v>-0.18642</c:v>
                </c:pt>
                <c:pt idx="7424">
                  <c:v>-0.18642</c:v>
                </c:pt>
                <c:pt idx="7425">
                  <c:v>-0.18643299999999999</c:v>
                </c:pt>
                <c:pt idx="7426">
                  <c:v>-0.18645999999999999</c:v>
                </c:pt>
                <c:pt idx="7427">
                  <c:v>-0.18645300000000001</c:v>
                </c:pt>
                <c:pt idx="7428">
                  <c:v>-0.18647900000000001</c:v>
                </c:pt>
                <c:pt idx="7429">
                  <c:v>-0.18647900000000001</c:v>
                </c:pt>
                <c:pt idx="7430">
                  <c:v>-0.18648600000000001</c:v>
                </c:pt>
                <c:pt idx="7431">
                  <c:v>-0.18649299999999999</c:v>
                </c:pt>
                <c:pt idx="7432">
                  <c:v>-0.186525</c:v>
                </c:pt>
                <c:pt idx="7433">
                  <c:v>-0.18651899999999999</c:v>
                </c:pt>
                <c:pt idx="7434">
                  <c:v>-0.186532</c:v>
                </c:pt>
                <c:pt idx="7435">
                  <c:v>-0.18654499999999999</c:v>
                </c:pt>
                <c:pt idx="7436">
                  <c:v>-0.18656500000000001</c:v>
                </c:pt>
                <c:pt idx="7437">
                  <c:v>-0.18656500000000001</c:v>
                </c:pt>
                <c:pt idx="7438">
                  <c:v>-0.186585</c:v>
                </c:pt>
                <c:pt idx="7439">
                  <c:v>-0.18657799999999999</c:v>
                </c:pt>
                <c:pt idx="7440">
                  <c:v>-0.18657799999999999</c:v>
                </c:pt>
                <c:pt idx="7441">
                  <c:v>-0.18659100000000001</c:v>
                </c:pt>
                <c:pt idx="7442">
                  <c:v>-0.186611</c:v>
                </c:pt>
                <c:pt idx="7443">
                  <c:v>-0.18660399999999999</c:v>
                </c:pt>
                <c:pt idx="7444">
                  <c:v>-0.18661800000000001</c:v>
                </c:pt>
                <c:pt idx="7445">
                  <c:v>-0.186611</c:v>
                </c:pt>
                <c:pt idx="7446">
                  <c:v>-0.186611</c:v>
                </c:pt>
                <c:pt idx="7447">
                  <c:v>-0.186611</c:v>
                </c:pt>
                <c:pt idx="7448">
                  <c:v>-0.18663099999999999</c:v>
                </c:pt>
                <c:pt idx="7449">
                  <c:v>-0.186611</c:v>
                </c:pt>
                <c:pt idx="7450">
                  <c:v>-0.18661800000000001</c:v>
                </c:pt>
                <c:pt idx="7451">
                  <c:v>-0.18661800000000001</c:v>
                </c:pt>
                <c:pt idx="7452">
                  <c:v>-0.18662400000000001</c:v>
                </c:pt>
                <c:pt idx="7453">
                  <c:v>-0.186611</c:v>
                </c:pt>
                <c:pt idx="7454">
                  <c:v>-0.18661800000000001</c:v>
                </c:pt>
                <c:pt idx="7455">
                  <c:v>-0.18660399999999999</c:v>
                </c:pt>
                <c:pt idx="7456">
                  <c:v>-0.18659800000000001</c:v>
                </c:pt>
                <c:pt idx="7457">
                  <c:v>-0.18659800000000001</c:v>
                </c:pt>
                <c:pt idx="7458">
                  <c:v>-0.186611</c:v>
                </c:pt>
                <c:pt idx="7459">
                  <c:v>-0.18659800000000001</c:v>
                </c:pt>
                <c:pt idx="7460">
                  <c:v>-0.18660399999999999</c:v>
                </c:pt>
                <c:pt idx="7461">
                  <c:v>-0.18659100000000001</c:v>
                </c:pt>
                <c:pt idx="7462">
                  <c:v>-0.18659100000000001</c:v>
                </c:pt>
                <c:pt idx="7463">
                  <c:v>-0.18659100000000001</c:v>
                </c:pt>
                <c:pt idx="7464">
                  <c:v>-0.18661800000000001</c:v>
                </c:pt>
                <c:pt idx="7465">
                  <c:v>-0.18659100000000001</c:v>
                </c:pt>
                <c:pt idx="7466">
                  <c:v>-0.18660399999999999</c:v>
                </c:pt>
                <c:pt idx="7467">
                  <c:v>-0.186611</c:v>
                </c:pt>
                <c:pt idx="7468">
                  <c:v>-0.18662400000000001</c:v>
                </c:pt>
                <c:pt idx="7469">
                  <c:v>-0.18661800000000001</c:v>
                </c:pt>
                <c:pt idx="7470">
                  <c:v>-0.186637</c:v>
                </c:pt>
                <c:pt idx="7471">
                  <c:v>-0.18663099999999999</c:v>
                </c:pt>
                <c:pt idx="7472">
                  <c:v>-0.186637</c:v>
                </c:pt>
                <c:pt idx="7473">
                  <c:v>-0.18665100000000001</c:v>
                </c:pt>
                <c:pt idx="7474">
                  <c:v>-0.18667</c:v>
                </c:pt>
                <c:pt idx="7475">
                  <c:v>-0.18667</c:v>
                </c:pt>
                <c:pt idx="7476">
                  <c:v>-0.18668999999999999</c:v>
                </c:pt>
                <c:pt idx="7477">
                  <c:v>-0.18668999999999999</c:v>
                </c:pt>
                <c:pt idx="7478">
                  <c:v>-0.186697</c:v>
                </c:pt>
                <c:pt idx="7479">
                  <c:v>-0.18670300000000001</c:v>
                </c:pt>
                <c:pt idx="7480">
                  <c:v>-0.18673600000000001</c:v>
                </c:pt>
                <c:pt idx="7481">
                  <c:v>-0.186723</c:v>
                </c:pt>
                <c:pt idx="7482">
                  <c:v>-0.18673600000000001</c:v>
                </c:pt>
                <c:pt idx="7483">
                  <c:v>-0.186749</c:v>
                </c:pt>
                <c:pt idx="7484">
                  <c:v>-0.18676300000000001</c:v>
                </c:pt>
                <c:pt idx="7485">
                  <c:v>-0.18676300000000001</c:v>
                </c:pt>
                <c:pt idx="7486">
                  <c:v>-0.186776</c:v>
                </c:pt>
                <c:pt idx="7487">
                  <c:v>-0.18676899999999999</c:v>
                </c:pt>
                <c:pt idx="7488">
                  <c:v>-0.18676899999999999</c:v>
                </c:pt>
                <c:pt idx="7489">
                  <c:v>-0.186776</c:v>
                </c:pt>
                <c:pt idx="7490">
                  <c:v>-0.18678900000000001</c:v>
                </c:pt>
                <c:pt idx="7491">
                  <c:v>-0.186782</c:v>
                </c:pt>
                <c:pt idx="7492">
                  <c:v>-0.18678900000000001</c:v>
                </c:pt>
                <c:pt idx="7493">
                  <c:v>-0.186782</c:v>
                </c:pt>
                <c:pt idx="7494">
                  <c:v>-0.186782</c:v>
                </c:pt>
                <c:pt idx="7495">
                  <c:v>-0.18676899999999999</c:v>
                </c:pt>
                <c:pt idx="7496">
                  <c:v>-0.18679599999999999</c:v>
                </c:pt>
                <c:pt idx="7497">
                  <c:v>-0.18676899999999999</c:v>
                </c:pt>
                <c:pt idx="7498">
                  <c:v>-0.186776</c:v>
                </c:pt>
                <c:pt idx="7499">
                  <c:v>-0.186776</c:v>
                </c:pt>
                <c:pt idx="7500">
                  <c:v>-0.186782</c:v>
                </c:pt>
                <c:pt idx="7501">
                  <c:v>-0.18676899999999999</c:v>
                </c:pt>
                <c:pt idx="7502">
                  <c:v>-0.186782</c:v>
                </c:pt>
                <c:pt idx="7503">
                  <c:v>-0.18676899999999999</c:v>
                </c:pt>
                <c:pt idx="7504">
                  <c:v>-0.18676300000000001</c:v>
                </c:pt>
                <c:pt idx="7505">
                  <c:v>-0.18676899999999999</c:v>
                </c:pt>
                <c:pt idx="7506">
                  <c:v>-0.18678900000000001</c:v>
                </c:pt>
                <c:pt idx="7507">
                  <c:v>-0.186776</c:v>
                </c:pt>
                <c:pt idx="7508">
                  <c:v>-0.18679599999999999</c:v>
                </c:pt>
                <c:pt idx="7509">
                  <c:v>-0.18678900000000001</c:v>
                </c:pt>
                <c:pt idx="7510">
                  <c:v>-0.18679599999999999</c:v>
                </c:pt>
                <c:pt idx="7511">
                  <c:v>-0.18679599999999999</c:v>
                </c:pt>
                <c:pt idx="7512">
                  <c:v>-0.18682799999999999</c:v>
                </c:pt>
                <c:pt idx="7513">
                  <c:v>-0.18681500000000001</c:v>
                </c:pt>
                <c:pt idx="7514">
                  <c:v>-0.18682799999999999</c:v>
                </c:pt>
                <c:pt idx="7515">
                  <c:v>-0.186835</c:v>
                </c:pt>
                <c:pt idx="7516">
                  <c:v>-0.186861</c:v>
                </c:pt>
                <c:pt idx="7517">
                  <c:v>-0.18685499999999999</c:v>
                </c:pt>
                <c:pt idx="7518">
                  <c:v>-0.18687500000000001</c:v>
                </c:pt>
                <c:pt idx="7519">
                  <c:v>-0.18687500000000001</c:v>
                </c:pt>
                <c:pt idx="7520">
                  <c:v>-0.18687500000000001</c:v>
                </c:pt>
                <c:pt idx="7521">
                  <c:v>-0.186888</c:v>
                </c:pt>
                <c:pt idx="7522">
                  <c:v>-0.18690699999999999</c:v>
                </c:pt>
                <c:pt idx="7523">
                  <c:v>-0.18690699999999999</c:v>
                </c:pt>
                <c:pt idx="7524">
                  <c:v>-0.186921</c:v>
                </c:pt>
                <c:pt idx="7525">
                  <c:v>-0.186914</c:v>
                </c:pt>
                <c:pt idx="7526">
                  <c:v>-0.186921</c:v>
                </c:pt>
                <c:pt idx="7527">
                  <c:v>-0.186914</c:v>
                </c:pt>
                <c:pt idx="7528">
                  <c:v>-0.18694</c:v>
                </c:pt>
                <c:pt idx="7529">
                  <c:v>-0.186921</c:v>
                </c:pt>
                <c:pt idx="7530">
                  <c:v>-0.186921</c:v>
                </c:pt>
                <c:pt idx="7531">
                  <c:v>-0.186921</c:v>
                </c:pt>
                <c:pt idx="7532">
                  <c:v>-0.18693399999999999</c:v>
                </c:pt>
                <c:pt idx="7533">
                  <c:v>-0.186914</c:v>
                </c:pt>
                <c:pt idx="7534">
                  <c:v>-0.186921</c:v>
                </c:pt>
                <c:pt idx="7535">
                  <c:v>-0.18690100000000001</c:v>
                </c:pt>
                <c:pt idx="7536">
                  <c:v>-0.186894</c:v>
                </c:pt>
                <c:pt idx="7537">
                  <c:v>-0.186894</c:v>
                </c:pt>
                <c:pt idx="7538">
                  <c:v>-0.186894</c:v>
                </c:pt>
                <c:pt idx="7539">
                  <c:v>-0.18687500000000001</c:v>
                </c:pt>
                <c:pt idx="7540">
                  <c:v>-0.18688099999999999</c:v>
                </c:pt>
                <c:pt idx="7541">
                  <c:v>-0.186861</c:v>
                </c:pt>
                <c:pt idx="7542">
                  <c:v>-0.186861</c:v>
                </c:pt>
                <c:pt idx="7543">
                  <c:v>-0.18684799999999999</c:v>
                </c:pt>
                <c:pt idx="7544">
                  <c:v>-0.18686800000000001</c:v>
                </c:pt>
                <c:pt idx="7545">
                  <c:v>-0.18684200000000001</c:v>
                </c:pt>
                <c:pt idx="7546">
                  <c:v>-0.18684200000000001</c:v>
                </c:pt>
                <c:pt idx="7547">
                  <c:v>-0.18684200000000001</c:v>
                </c:pt>
                <c:pt idx="7548">
                  <c:v>-0.18685499999999999</c:v>
                </c:pt>
                <c:pt idx="7549">
                  <c:v>-0.18684200000000001</c:v>
                </c:pt>
                <c:pt idx="7550">
                  <c:v>-0.18685499999999999</c:v>
                </c:pt>
                <c:pt idx="7551">
                  <c:v>-0.18684799999999999</c:v>
                </c:pt>
                <c:pt idx="7552">
                  <c:v>-0.18684799999999999</c:v>
                </c:pt>
                <c:pt idx="7553">
                  <c:v>-0.186861</c:v>
                </c:pt>
                <c:pt idx="7554">
                  <c:v>-0.18688099999999999</c:v>
                </c:pt>
                <c:pt idx="7555">
                  <c:v>-0.18687500000000001</c:v>
                </c:pt>
                <c:pt idx="7556">
                  <c:v>-0.18690100000000001</c:v>
                </c:pt>
                <c:pt idx="7557">
                  <c:v>-0.186894</c:v>
                </c:pt>
                <c:pt idx="7558">
                  <c:v>-0.18690699999999999</c:v>
                </c:pt>
                <c:pt idx="7559">
                  <c:v>-0.186914</c:v>
                </c:pt>
                <c:pt idx="7560">
                  <c:v>-0.18695400000000001</c:v>
                </c:pt>
                <c:pt idx="7561">
                  <c:v>-0.186947</c:v>
                </c:pt>
                <c:pt idx="7562">
                  <c:v>-0.18696699999999999</c:v>
                </c:pt>
                <c:pt idx="7563">
                  <c:v>-0.18698000000000001</c:v>
                </c:pt>
                <c:pt idx="7564">
                  <c:v>-0.18700600000000001</c:v>
                </c:pt>
                <c:pt idx="7565">
                  <c:v>-0.18700600000000001</c:v>
                </c:pt>
                <c:pt idx="7566">
                  <c:v>-0.187033</c:v>
                </c:pt>
                <c:pt idx="7567">
                  <c:v>-0.187033</c:v>
                </c:pt>
                <c:pt idx="7568">
                  <c:v>-0.18703900000000001</c:v>
                </c:pt>
                <c:pt idx="7569">
                  <c:v>-0.187059</c:v>
                </c:pt>
                <c:pt idx="7570">
                  <c:v>-0.187079</c:v>
                </c:pt>
                <c:pt idx="7571">
                  <c:v>-0.187079</c:v>
                </c:pt>
                <c:pt idx="7572">
                  <c:v>-0.18709899999999999</c:v>
                </c:pt>
                <c:pt idx="7573">
                  <c:v>-0.18709899999999999</c:v>
                </c:pt>
                <c:pt idx="7574">
                  <c:v>-0.18710499999999999</c:v>
                </c:pt>
                <c:pt idx="7575">
                  <c:v>-0.18710499999999999</c:v>
                </c:pt>
                <c:pt idx="7576">
                  <c:v>-0.18713099999999999</c:v>
                </c:pt>
                <c:pt idx="7577">
                  <c:v>-0.187112</c:v>
                </c:pt>
                <c:pt idx="7578">
                  <c:v>-0.18711800000000001</c:v>
                </c:pt>
                <c:pt idx="7579">
                  <c:v>-0.18711800000000001</c:v>
                </c:pt>
                <c:pt idx="7580">
                  <c:v>-0.18713099999999999</c:v>
                </c:pt>
                <c:pt idx="7581">
                  <c:v>-0.18711800000000001</c:v>
                </c:pt>
                <c:pt idx="7582">
                  <c:v>-0.18712500000000001</c:v>
                </c:pt>
                <c:pt idx="7583">
                  <c:v>-0.187112</c:v>
                </c:pt>
                <c:pt idx="7584">
                  <c:v>-0.18709899999999999</c:v>
                </c:pt>
                <c:pt idx="7585">
                  <c:v>-0.18709899999999999</c:v>
                </c:pt>
                <c:pt idx="7586">
                  <c:v>-0.18710499999999999</c:v>
                </c:pt>
                <c:pt idx="7587">
                  <c:v>-0.18709200000000001</c:v>
                </c:pt>
                <c:pt idx="7588">
                  <c:v>-0.18709899999999999</c:v>
                </c:pt>
                <c:pt idx="7589">
                  <c:v>-0.187079</c:v>
                </c:pt>
                <c:pt idx="7590">
                  <c:v>-0.18707199999999999</c:v>
                </c:pt>
                <c:pt idx="7591">
                  <c:v>-0.187059</c:v>
                </c:pt>
                <c:pt idx="7592">
                  <c:v>-0.187079</c:v>
                </c:pt>
                <c:pt idx="7593">
                  <c:v>-0.187052</c:v>
                </c:pt>
                <c:pt idx="7594">
                  <c:v>-0.187052</c:v>
                </c:pt>
                <c:pt idx="7595">
                  <c:v>-0.18704599999999999</c:v>
                </c:pt>
                <c:pt idx="7596">
                  <c:v>-0.187059</c:v>
                </c:pt>
                <c:pt idx="7597">
                  <c:v>-0.18703900000000001</c:v>
                </c:pt>
                <c:pt idx="7598">
                  <c:v>-0.187052</c:v>
                </c:pt>
                <c:pt idx="7599">
                  <c:v>-0.18703900000000001</c:v>
                </c:pt>
                <c:pt idx="7600">
                  <c:v>-0.187033</c:v>
                </c:pt>
                <c:pt idx="7601">
                  <c:v>-0.18703900000000001</c:v>
                </c:pt>
                <c:pt idx="7602">
                  <c:v>-0.187052</c:v>
                </c:pt>
                <c:pt idx="7603">
                  <c:v>-0.18704599999999999</c:v>
                </c:pt>
                <c:pt idx="7604">
                  <c:v>-0.187059</c:v>
                </c:pt>
                <c:pt idx="7605">
                  <c:v>-0.187052</c:v>
                </c:pt>
                <c:pt idx="7606">
                  <c:v>-0.187059</c:v>
                </c:pt>
                <c:pt idx="7607">
                  <c:v>-0.187052</c:v>
                </c:pt>
                <c:pt idx="7608">
                  <c:v>-0.187085</c:v>
                </c:pt>
                <c:pt idx="7609">
                  <c:v>-0.18706600000000001</c:v>
                </c:pt>
                <c:pt idx="7610">
                  <c:v>-0.187079</c:v>
                </c:pt>
                <c:pt idx="7611">
                  <c:v>-0.187085</c:v>
                </c:pt>
                <c:pt idx="7612">
                  <c:v>-0.18710499999999999</c:v>
                </c:pt>
                <c:pt idx="7613">
                  <c:v>-0.18709899999999999</c:v>
                </c:pt>
                <c:pt idx="7614">
                  <c:v>-0.18711800000000001</c:v>
                </c:pt>
                <c:pt idx="7615">
                  <c:v>-0.187112</c:v>
                </c:pt>
                <c:pt idx="7616">
                  <c:v>-0.18710499999999999</c:v>
                </c:pt>
                <c:pt idx="7617">
                  <c:v>-0.18711800000000001</c:v>
                </c:pt>
                <c:pt idx="7618">
                  <c:v>-0.18713099999999999</c:v>
                </c:pt>
                <c:pt idx="7619">
                  <c:v>-0.18712500000000001</c:v>
                </c:pt>
                <c:pt idx="7620">
                  <c:v>-0.187138</c:v>
                </c:pt>
                <c:pt idx="7621">
                  <c:v>-0.18713099999999999</c:v>
                </c:pt>
                <c:pt idx="7622">
                  <c:v>-0.18713099999999999</c:v>
                </c:pt>
                <c:pt idx="7623">
                  <c:v>-0.18713099999999999</c:v>
                </c:pt>
                <c:pt idx="7624">
                  <c:v>-0.18715100000000001</c:v>
                </c:pt>
                <c:pt idx="7625">
                  <c:v>-0.18713099999999999</c:v>
                </c:pt>
                <c:pt idx="7626">
                  <c:v>-0.187138</c:v>
                </c:pt>
                <c:pt idx="7627">
                  <c:v>-0.187138</c:v>
                </c:pt>
                <c:pt idx="7628">
                  <c:v>-0.18714500000000001</c:v>
                </c:pt>
                <c:pt idx="7629">
                  <c:v>-0.18713099999999999</c:v>
                </c:pt>
                <c:pt idx="7630">
                  <c:v>-0.18714500000000001</c:v>
                </c:pt>
                <c:pt idx="7631">
                  <c:v>-0.18713099999999999</c:v>
                </c:pt>
                <c:pt idx="7632">
                  <c:v>-0.18712500000000001</c:v>
                </c:pt>
                <c:pt idx="7633">
                  <c:v>-0.18712500000000001</c:v>
                </c:pt>
                <c:pt idx="7634">
                  <c:v>-0.187138</c:v>
                </c:pt>
                <c:pt idx="7635">
                  <c:v>-0.18712500000000001</c:v>
                </c:pt>
                <c:pt idx="7636">
                  <c:v>-0.187138</c:v>
                </c:pt>
                <c:pt idx="7637">
                  <c:v>-0.18712500000000001</c:v>
                </c:pt>
                <c:pt idx="7638">
                  <c:v>-0.18712500000000001</c:v>
                </c:pt>
                <c:pt idx="7639">
                  <c:v>-0.18711800000000001</c:v>
                </c:pt>
                <c:pt idx="7640">
                  <c:v>-0.18714500000000001</c:v>
                </c:pt>
                <c:pt idx="7641">
                  <c:v>-0.18712500000000001</c:v>
                </c:pt>
                <c:pt idx="7642">
                  <c:v>-0.18713099999999999</c:v>
                </c:pt>
                <c:pt idx="7643">
                  <c:v>-0.18713099999999999</c:v>
                </c:pt>
                <c:pt idx="7644">
                  <c:v>-0.18715100000000001</c:v>
                </c:pt>
                <c:pt idx="7645">
                  <c:v>-0.187138</c:v>
                </c:pt>
                <c:pt idx="7646">
                  <c:v>-0.18715799999999999</c:v>
                </c:pt>
                <c:pt idx="7647">
                  <c:v>-0.18715100000000001</c:v>
                </c:pt>
                <c:pt idx="7648">
                  <c:v>-0.18714500000000001</c:v>
                </c:pt>
                <c:pt idx="7649">
                  <c:v>-0.18715799999999999</c:v>
                </c:pt>
                <c:pt idx="7650">
                  <c:v>-0.187171</c:v>
                </c:pt>
                <c:pt idx="7651">
                  <c:v>-0.187164</c:v>
                </c:pt>
                <c:pt idx="7652">
                  <c:v>-0.18717800000000001</c:v>
                </c:pt>
                <c:pt idx="7653">
                  <c:v>-0.187171</c:v>
                </c:pt>
                <c:pt idx="7654">
                  <c:v>-0.187171</c:v>
                </c:pt>
                <c:pt idx="7655">
                  <c:v>-0.187171</c:v>
                </c:pt>
                <c:pt idx="7656">
                  <c:v>-0.187197</c:v>
                </c:pt>
                <c:pt idx="7657">
                  <c:v>-0.187171</c:v>
                </c:pt>
                <c:pt idx="7658">
                  <c:v>-0.18717800000000001</c:v>
                </c:pt>
                <c:pt idx="7659">
                  <c:v>-0.18717800000000001</c:v>
                </c:pt>
                <c:pt idx="7660">
                  <c:v>-0.187191</c:v>
                </c:pt>
                <c:pt idx="7661">
                  <c:v>-0.18717800000000001</c:v>
                </c:pt>
                <c:pt idx="7662">
                  <c:v>-0.187191</c:v>
                </c:pt>
                <c:pt idx="7663">
                  <c:v>-0.18717800000000001</c:v>
                </c:pt>
                <c:pt idx="7664">
                  <c:v>-0.187164</c:v>
                </c:pt>
                <c:pt idx="7665">
                  <c:v>-0.187171</c:v>
                </c:pt>
                <c:pt idx="7666">
                  <c:v>-0.18717800000000001</c:v>
                </c:pt>
                <c:pt idx="7667">
                  <c:v>-0.187164</c:v>
                </c:pt>
                <c:pt idx="7668">
                  <c:v>-0.18717800000000001</c:v>
                </c:pt>
                <c:pt idx="7669">
                  <c:v>-0.18715799999999999</c:v>
                </c:pt>
                <c:pt idx="7670">
                  <c:v>-0.18715799999999999</c:v>
                </c:pt>
                <c:pt idx="7671">
                  <c:v>-0.18715100000000001</c:v>
                </c:pt>
                <c:pt idx="7672">
                  <c:v>-0.187171</c:v>
                </c:pt>
                <c:pt idx="7673">
                  <c:v>-0.18714500000000001</c:v>
                </c:pt>
                <c:pt idx="7674">
                  <c:v>-0.18715100000000001</c:v>
                </c:pt>
                <c:pt idx="7675">
                  <c:v>-0.18715100000000001</c:v>
                </c:pt>
                <c:pt idx="7676">
                  <c:v>-0.187164</c:v>
                </c:pt>
                <c:pt idx="7677">
                  <c:v>-0.18715100000000001</c:v>
                </c:pt>
                <c:pt idx="7678">
                  <c:v>-0.187164</c:v>
                </c:pt>
                <c:pt idx="7679">
                  <c:v>-0.18715799999999999</c:v>
                </c:pt>
                <c:pt idx="7680">
                  <c:v>-0.18715100000000001</c:v>
                </c:pt>
                <c:pt idx="7681">
                  <c:v>-0.187164</c:v>
                </c:pt>
                <c:pt idx="7682">
                  <c:v>-0.18717800000000001</c:v>
                </c:pt>
                <c:pt idx="7683">
                  <c:v>-0.187171</c:v>
                </c:pt>
                <c:pt idx="7684">
                  <c:v>-0.18718399999999999</c:v>
                </c:pt>
                <c:pt idx="7685">
                  <c:v>-0.18717800000000001</c:v>
                </c:pt>
                <c:pt idx="7686">
                  <c:v>-0.18718399999999999</c:v>
                </c:pt>
                <c:pt idx="7687">
                  <c:v>-0.18718399999999999</c:v>
                </c:pt>
                <c:pt idx="7688">
                  <c:v>-0.18720999999999999</c:v>
                </c:pt>
                <c:pt idx="7689">
                  <c:v>-0.187191</c:v>
                </c:pt>
                <c:pt idx="7690">
                  <c:v>-0.187197</c:v>
                </c:pt>
                <c:pt idx="7691">
                  <c:v>-0.18720400000000001</c:v>
                </c:pt>
                <c:pt idx="7692">
                  <c:v>-0.18721699999999999</c:v>
                </c:pt>
                <c:pt idx="7693">
                  <c:v>-0.18720999999999999</c:v>
                </c:pt>
                <c:pt idx="7694">
                  <c:v>-0.187224</c:v>
                </c:pt>
                <c:pt idx="7695">
                  <c:v>-0.18720999999999999</c:v>
                </c:pt>
                <c:pt idx="7696">
                  <c:v>-0.18720999999999999</c:v>
                </c:pt>
                <c:pt idx="7697">
                  <c:v>-0.18721699999999999</c:v>
                </c:pt>
                <c:pt idx="7698">
                  <c:v>-0.187224</c:v>
                </c:pt>
                <c:pt idx="7699">
                  <c:v>-0.18721699999999999</c:v>
                </c:pt>
                <c:pt idx="7700">
                  <c:v>-0.187224</c:v>
                </c:pt>
                <c:pt idx="7701">
                  <c:v>-0.18720999999999999</c:v>
                </c:pt>
                <c:pt idx="7702">
                  <c:v>-0.18720999999999999</c:v>
                </c:pt>
                <c:pt idx="7703">
                  <c:v>-0.18720400000000001</c:v>
                </c:pt>
                <c:pt idx="7704">
                  <c:v>-0.187224</c:v>
                </c:pt>
                <c:pt idx="7705">
                  <c:v>-0.187197</c:v>
                </c:pt>
                <c:pt idx="7706">
                  <c:v>-0.18720400000000001</c:v>
                </c:pt>
                <c:pt idx="7707">
                  <c:v>-0.187197</c:v>
                </c:pt>
                <c:pt idx="7708">
                  <c:v>-0.18720999999999999</c:v>
                </c:pt>
                <c:pt idx="7709">
                  <c:v>-0.187197</c:v>
                </c:pt>
                <c:pt idx="7710">
                  <c:v>-0.18720999999999999</c:v>
                </c:pt>
                <c:pt idx="7711">
                  <c:v>-0.187197</c:v>
                </c:pt>
                <c:pt idx="7712">
                  <c:v>-0.187191</c:v>
                </c:pt>
                <c:pt idx="7713">
                  <c:v>-0.187197</c:v>
                </c:pt>
                <c:pt idx="7714">
                  <c:v>-0.18720999999999999</c:v>
                </c:pt>
                <c:pt idx="7715">
                  <c:v>-0.187197</c:v>
                </c:pt>
                <c:pt idx="7716">
                  <c:v>-0.18720999999999999</c:v>
                </c:pt>
                <c:pt idx="7717">
                  <c:v>-0.18720400000000001</c:v>
                </c:pt>
                <c:pt idx="7718">
                  <c:v>-0.18720400000000001</c:v>
                </c:pt>
                <c:pt idx="7719">
                  <c:v>-0.18720400000000001</c:v>
                </c:pt>
                <c:pt idx="7720">
                  <c:v>-0.18723000000000001</c:v>
                </c:pt>
                <c:pt idx="7721">
                  <c:v>-0.18720999999999999</c:v>
                </c:pt>
                <c:pt idx="7722">
                  <c:v>-0.187224</c:v>
                </c:pt>
                <c:pt idx="7723">
                  <c:v>-0.187224</c:v>
                </c:pt>
                <c:pt idx="7724">
                  <c:v>-0.18724299999999999</c:v>
                </c:pt>
                <c:pt idx="7725">
                  <c:v>-0.18723699999999999</c:v>
                </c:pt>
                <c:pt idx="7726">
                  <c:v>-0.18725</c:v>
                </c:pt>
                <c:pt idx="7727">
                  <c:v>-0.18724299999999999</c:v>
                </c:pt>
                <c:pt idx="7728">
                  <c:v>-0.18724299999999999</c:v>
                </c:pt>
                <c:pt idx="7729">
                  <c:v>-0.18725</c:v>
                </c:pt>
                <c:pt idx="7730">
                  <c:v>-0.18726300000000001</c:v>
                </c:pt>
                <c:pt idx="7731">
                  <c:v>-0.18725700000000001</c:v>
                </c:pt>
                <c:pt idx="7732">
                  <c:v>-0.18726999999999999</c:v>
                </c:pt>
                <c:pt idx="7733">
                  <c:v>-0.18726300000000001</c:v>
                </c:pt>
                <c:pt idx="7734">
                  <c:v>-0.18726300000000001</c:v>
                </c:pt>
                <c:pt idx="7735">
                  <c:v>-0.18725700000000001</c:v>
                </c:pt>
                <c:pt idx="7736">
                  <c:v>-0.18728300000000001</c:v>
                </c:pt>
                <c:pt idx="7737">
                  <c:v>-0.18725700000000001</c:v>
                </c:pt>
                <c:pt idx="7738">
                  <c:v>-0.18726300000000001</c:v>
                </c:pt>
                <c:pt idx="7739">
                  <c:v>-0.18725700000000001</c:v>
                </c:pt>
                <c:pt idx="7740">
                  <c:v>-0.18726999999999999</c:v>
                </c:pt>
                <c:pt idx="7741">
                  <c:v>-0.18725700000000001</c:v>
                </c:pt>
                <c:pt idx="7742">
                  <c:v>-0.18726300000000001</c:v>
                </c:pt>
                <c:pt idx="7743">
                  <c:v>-0.18725</c:v>
                </c:pt>
                <c:pt idx="7744">
                  <c:v>-0.18723699999999999</c:v>
                </c:pt>
                <c:pt idx="7745">
                  <c:v>-0.18724299999999999</c:v>
                </c:pt>
                <c:pt idx="7746">
                  <c:v>-0.18725</c:v>
                </c:pt>
                <c:pt idx="7747">
                  <c:v>-0.18723699999999999</c:v>
                </c:pt>
                <c:pt idx="7748">
                  <c:v>-0.18724299999999999</c:v>
                </c:pt>
                <c:pt idx="7749">
                  <c:v>-0.187224</c:v>
                </c:pt>
                <c:pt idx="7750">
                  <c:v>-0.187224</c:v>
                </c:pt>
                <c:pt idx="7751">
                  <c:v>-0.18720999999999999</c:v>
                </c:pt>
                <c:pt idx="7752">
                  <c:v>-0.18723000000000001</c:v>
                </c:pt>
                <c:pt idx="7753">
                  <c:v>-0.18720400000000001</c:v>
                </c:pt>
                <c:pt idx="7754">
                  <c:v>-0.18720999999999999</c:v>
                </c:pt>
                <c:pt idx="7755">
                  <c:v>-0.18720400000000001</c:v>
                </c:pt>
                <c:pt idx="7756">
                  <c:v>-0.18720999999999999</c:v>
                </c:pt>
                <c:pt idx="7757">
                  <c:v>-0.187197</c:v>
                </c:pt>
                <c:pt idx="7758">
                  <c:v>-0.18720400000000001</c:v>
                </c:pt>
                <c:pt idx="7759">
                  <c:v>-0.187191</c:v>
                </c:pt>
                <c:pt idx="7760">
                  <c:v>-0.18717800000000001</c:v>
                </c:pt>
                <c:pt idx="7761">
                  <c:v>-0.18718399999999999</c:v>
                </c:pt>
                <c:pt idx="7762">
                  <c:v>-0.187191</c:v>
                </c:pt>
                <c:pt idx="7763">
                  <c:v>-0.18717800000000001</c:v>
                </c:pt>
                <c:pt idx="7764">
                  <c:v>-0.18718399999999999</c:v>
                </c:pt>
                <c:pt idx="7765">
                  <c:v>-0.187171</c:v>
                </c:pt>
                <c:pt idx="7766">
                  <c:v>-0.187164</c:v>
                </c:pt>
                <c:pt idx="7767">
                  <c:v>-0.18715799999999999</c:v>
                </c:pt>
                <c:pt idx="7768">
                  <c:v>-0.18717800000000001</c:v>
                </c:pt>
                <c:pt idx="7769">
                  <c:v>-0.18715100000000001</c:v>
                </c:pt>
                <c:pt idx="7770">
                  <c:v>-0.18715100000000001</c:v>
                </c:pt>
                <c:pt idx="7771">
                  <c:v>-0.18715100000000001</c:v>
                </c:pt>
                <c:pt idx="7772">
                  <c:v>-0.18715799999999999</c:v>
                </c:pt>
                <c:pt idx="7773">
                  <c:v>-0.18714500000000001</c:v>
                </c:pt>
                <c:pt idx="7774">
                  <c:v>-0.18715100000000001</c:v>
                </c:pt>
                <c:pt idx="7775">
                  <c:v>-0.187138</c:v>
                </c:pt>
                <c:pt idx="7776">
                  <c:v>-0.18713099999999999</c:v>
                </c:pt>
                <c:pt idx="7777">
                  <c:v>-0.18713099999999999</c:v>
                </c:pt>
                <c:pt idx="7778">
                  <c:v>-0.18714500000000001</c:v>
                </c:pt>
                <c:pt idx="7779">
                  <c:v>-0.18713099999999999</c:v>
                </c:pt>
                <c:pt idx="7780">
                  <c:v>-0.187138</c:v>
                </c:pt>
                <c:pt idx="7781">
                  <c:v>-0.18712500000000001</c:v>
                </c:pt>
                <c:pt idx="7782">
                  <c:v>-0.18712500000000001</c:v>
                </c:pt>
                <c:pt idx="7783">
                  <c:v>-0.18711800000000001</c:v>
                </c:pt>
                <c:pt idx="7784">
                  <c:v>-0.187138</c:v>
                </c:pt>
                <c:pt idx="7785">
                  <c:v>-0.18711800000000001</c:v>
                </c:pt>
                <c:pt idx="7786">
                  <c:v>-0.18712500000000001</c:v>
                </c:pt>
                <c:pt idx="7787">
                  <c:v>-0.18711800000000001</c:v>
                </c:pt>
                <c:pt idx="7788">
                  <c:v>-0.18713099999999999</c:v>
                </c:pt>
                <c:pt idx="7789">
                  <c:v>-0.18711800000000001</c:v>
                </c:pt>
                <c:pt idx="7790">
                  <c:v>-0.18713099999999999</c:v>
                </c:pt>
                <c:pt idx="7791">
                  <c:v>-0.18711800000000001</c:v>
                </c:pt>
                <c:pt idx="7792">
                  <c:v>-0.187112</c:v>
                </c:pt>
                <c:pt idx="7793">
                  <c:v>-0.18711800000000001</c:v>
                </c:pt>
                <c:pt idx="7794">
                  <c:v>-0.18712500000000001</c:v>
                </c:pt>
                <c:pt idx="7795">
                  <c:v>-0.187112</c:v>
                </c:pt>
                <c:pt idx="7796">
                  <c:v>-0.18712500000000001</c:v>
                </c:pt>
                <c:pt idx="7797">
                  <c:v>-0.187112</c:v>
                </c:pt>
                <c:pt idx="7798">
                  <c:v>-0.187112</c:v>
                </c:pt>
                <c:pt idx="7799">
                  <c:v>-0.18709899999999999</c:v>
                </c:pt>
                <c:pt idx="7800">
                  <c:v>-0.18711800000000001</c:v>
                </c:pt>
                <c:pt idx="7801">
                  <c:v>-0.18709200000000001</c:v>
                </c:pt>
                <c:pt idx="7802">
                  <c:v>-0.18709899999999999</c:v>
                </c:pt>
                <c:pt idx="7803">
                  <c:v>-0.18709200000000001</c:v>
                </c:pt>
                <c:pt idx="7804">
                  <c:v>-0.18709899999999999</c:v>
                </c:pt>
                <c:pt idx="7805">
                  <c:v>-0.187085</c:v>
                </c:pt>
                <c:pt idx="7806">
                  <c:v>-0.18709200000000001</c:v>
                </c:pt>
                <c:pt idx="7807">
                  <c:v>-0.18707199999999999</c:v>
                </c:pt>
                <c:pt idx="7808">
                  <c:v>-0.18706600000000001</c:v>
                </c:pt>
                <c:pt idx="7809">
                  <c:v>-0.18706600000000001</c:v>
                </c:pt>
                <c:pt idx="7810">
                  <c:v>-0.18707199999999999</c:v>
                </c:pt>
                <c:pt idx="7811">
                  <c:v>-0.187059</c:v>
                </c:pt>
                <c:pt idx="7812">
                  <c:v>-0.18706600000000001</c:v>
                </c:pt>
                <c:pt idx="7813">
                  <c:v>-0.187052</c:v>
                </c:pt>
                <c:pt idx="7814">
                  <c:v>-0.18704599999999999</c:v>
                </c:pt>
                <c:pt idx="7815">
                  <c:v>-0.18703900000000001</c:v>
                </c:pt>
                <c:pt idx="7816">
                  <c:v>-0.187059</c:v>
                </c:pt>
                <c:pt idx="7817">
                  <c:v>-0.187033</c:v>
                </c:pt>
                <c:pt idx="7818">
                  <c:v>-0.18703900000000001</c:v>
                </c:pt>
                <c:pt idx="7819">
                  <c:v>-0.187033</c:v>
                </c:pt>
                <c:pt idx="7820">
                  <c:v>-0.18704599999999999</c:v>
                </c:pt>
                <c:pt idx="7821">
                  <c:v>-0.187033</c:v>
                </c:pt>
                <c:pt idx="7822">
                  <c:v>-0.18704599999999999</c:v>
                </c:pt>
                <c:pt idx="7823">
                  <c:v>-0.187033</c:v>
                </c:pt>
                <c:pt idx="7824">
                  <c:v>-0.187026</c:v>
                </c:pt>
                <c:pt idx="7825">
                  <c:v>-0.187033</c:v>
                </c:pt>
                <c:pt idx="7826">
                  <c:v>-0.18703900000000001</c:v>
                </c:pt>
                <c:pt idx="7827">
                  <c:v>-0.187033</c:v>
                </c:pt>
                <c:pt idx="7828">
                  <c:v>-0.18703900000000001</c:v>
                </c:pt>
                <c:pt idx="7829">
                  <c:v>-0.187033</c:v>
                </c:pt>
                <c:pt idx="7830">
                  <c:v>-0.187033</c:v>
                </c:pt>
                <c:pt idx="7831">
                  <c:v>-0.187026</c:v>
                </c:pt>
                <c:pt idx="7832">
                  <c:v>-0.18704599999999999</c:v>
                </c:pt>
                <c:pt idx="7833">
                  <c:v>-0.18701899999999999</c:v>
                </c:pt>
                <c:pt idx="7834">
                  <c:v>-0.187026</c:v>
                </c:pt>
                <c:pt idx="7835">
                  <c:v>-0.187026</c:v>
                </c:pt>
                <c:pt idx="7836">
                  <c:v>-0.187033</c:v>
                </c:pt>
                <c:pt idx="7837">
                  <c:v>-0.18701899999999999</c:v>
                </c:pt>
                <c:pt idx="7838">
                  <c:v>-0.187033</c:v>
                </c:pt>
                <c:pt idx="7839">
                  <c:v>-0.18701899999999999</c:v>
                </c:pt>
                <c:pt idx="7840">
                  <c:v>-0.18700600000000001</c:v>
                </c:pt>
                <c:pt idx="7841">
                  <c:v>-0.18701300000000001</c:v>
                </c:pt>
                <c:pt idx="7842">
                  <c:v>-0.18701899999999999</c:v>
                </c:pt>
                <c:pt idx="7843">
                  <c:v>-0.18700600000000001</c:v>
                </c:pt>
                <c:pt idx="7844">
                  <c:v>-0.18701300000000001</c:v>
                </c:pt>
                <c:pt idx="7845">
                  <c:v>-0.187</c:v>
                </c:pt>
                <c:pt idx="7846">
                  <c:v>-0.18699299999999999</c:v>
                </c:pt>
                <c:pt idx="7847">
                  <c:v>-0.18698000000000001</c:v>
                </c:pt>
                <c:pt idx="7848">
                  <c:v>-0.187</c:v>
                </c:pt>
                <c:pt idx="7849">
                  <c:v>-0.186973</c:v>
                </c:pt>
                <c:pt idx="7850">
                  <c:v>-0.186973</c:v>
                </c:pt>
                <c:pt idx="7851">
                  <c:v>-0.186973</c:v>
                </c:pt>
                <c:pt idx="7852">
                  <c:v>-0.18698000000000001</c:v>
                </c:pt>
                <c:pt idx="7853">
                  <c:v>-0.18696699999999999</c:v>
                </c:pt>
                <c:pt idx="7854">
                  <c:v>-0.186973</c:v>
                </c:pt>
                <c:pt idx="7855">
                  <c:v>-0.18695999999999999</c:v>
                </c:pt>
                <c:pt idx="7856">
                  <c:v>-0.186947</c:v>
                </c:pt>
                <c:pt idx="7857">
                  <c:v>-0.18695400000000001</c:v>
                </c:pt>
                <c:pt idx="7858">
                  <c:v>-0.18695999999999999</c:v>
                </c:pt>
                <c:pt idx="7859">
                  <c:v>-0.186947</c:v>
                </c:pt>
                <c:pt idx="7860">
                  <c:v>-0.18695999999999999</c:v>
                </c:pt>
                <c:pt idx="7861">
                  <c:v>-0.186947</c:v>
                </c:pt>
                <c:pt idx="7862">
                  <c:v>-0.18694</c:v>
                </c:pt>
                <c:pt idx="7863">
                  <c:v>-0.18693399999999999</c:v>
                </c:pt>
                <c:pt idx="7864">
                  <c:v>-0.18695999999999999</c:v>
                </c:pt>
                <c:pt idx="7865">
                  <c:v>-0.18693399999999999</c:v>
                </c:pt>
                <c:pt idx="7866">
                  <c:v>-0.18694</c:v>
                </c:pt>
                <c:pt idx="7867">
                  <c:v>-0.18694</c:v>
                </c:pt>
                <c:pt idx="7868">
                  <c:v>-0.18695400000000001</c:v>
                </c:pt>
                <c:pt idx="7869">
                  <c:v>-0.18694</c:v>
                </c:pt>
                <c:pt idx="7870">
                  <c:v>-0.18695400000000001</c:v>
                </c:pt>
                <c:pt idx="7871">
                  <c:v>-0.18694</c:v>
                </c:pt>
                <c:pt idx="7872">
                  <c:v>-0.18693399999999999</c:v>
                </c:pt>
                <c:pt idx="7873">
                  <c:v>-0.18694</c:v>
                </c:pt>
                <c:pt idx="7874">
                  <c:v>-0.18695400000000001</c:v>
                </c:pt>
                <c:pt idx="7875">
                  <c:v>-0.18694</c:v>
                </c:pt>
                <c:pt idx="7876">
                  <c:v>-0.18695400000000001</c:v>
                </c:pt>
                <c:pt idx="7877">
                  <c:v>-0.18694</c:v>
                </c:pt>
                <c:pt idx="7878">
                  <c:v>-0.186947</c:v>
                </c:pt>
                <c:pt idx="7879">
                  <c:v>-0.18694</c:v>
                </c:pt>
                <c:pt idx="7880">
                  <c:v>-0.18695999999999999</c:v>
                </c:pt>
                <c:pt idx="7881">
                  <c:v>-0.18694</c:v>
                </c:pt>
                <c:pt idx="7882">
                  <c:v>-0.186947</c:v>
                </c:pt>
                <c:pt idx="7883">
                  <c:v>-0.186947</c:v>
                </c:pt>
                <c:pt idx="7884">
                  <c:v>-0.18695999999999999</c:v>
                </c:pt>
                <c:pt idx="7885">
                  <c:v>-0.186947</c:v>
                </c:pt>
                <c:pt idx="7886">
                  <c:v>-0.18695999999999999</c:v>
                </c:pt>
                <c:pt idx="7887">
                  <c:v>-0.186947</c:v>
                </c:pt>
                <c:pt idx="7888">
                  <c:v>-0.18694</c:v>
                </c:pt>
                <c:pt idx="7889">
                  <c:v>-0.186947</c:v>
                </c:pt>
                <c:pt idx="7890">
                  <c:v>-0.18695999999999999</c:v>
                </c:pt>
                <c:pt idx="7891">
                  <c:v>-0.186947</c:v>
                </c:pt>
                <c:pt idx="7892">
                  <c:v>-0.18695999999999999</c:v>
                </c:pt>
                <c:pt idx="7893">
                  <c:v>-0.186947</c:v>
                </c:pt>
                <c:pt idx="7894">
                  <c:v>-0.186947</c:v>
                </c:pt>
                <c:pt idx="7895">
                  <c:v>-0.18694</c:v>
                </c:pt>
                <c:pt idx="7896">
                  <c:v>-0.18695999999999999</c:v>
                </c:pt>
                <c:pt idx="7897">
                  <c:v>-0.18693399999999999</c:v>
                </c:pt>
                <c:pt idx="7898">
                  <c:v>-0.18694</c:v>
                </c:pt>
                <c:pt idx="7899">
                  <c:v>-0.18693399999999999</c:v>
                </c:pt>
                <c:pt idx="7900">
                  <c:v>-0.18694</c:v>
                </c:pt>
                <c:pt idx="7901">
                  <c:v>-0.18692700000000001</c:v>
                </c:pt>
                <c:pt idx="7902">
                  <c:v>-0.18693399999999999</c:v>
                </c:pt>
                <c:pt idx="7903">
                  <c:v>-0.186921</c:v>
                </c:pt>
                <c:pt idx="7904">
                  <c:v>-0.18690699999999999</c:v>
                </c:pt>
                <c:pt idx="7905">
                  <c:v>-0.18690699999999999</c:v>
                </c:pt>
                <c:pt idx="7906">
                  <c:v>-0.186914</c:v>
                </c:pt>
                <c:pt idx="7907">
                  <c:v>-0.18690100000000001</c:v>
                </c:pt>
                <c:pt idx="7908">
                  <c:v>-0.18690699999999999</c:v>
                </c:pt>
                <c:pt idx="7909">
                  <c:v>-0.186888</c:v>
                </c:pt>
                <c:pt idx="7910">
                  <c:v>-0.18688099999999999</c:v>
                </c:pt>
                <c:pt idx="7911">
                  <c:v>-0.18686800000000001</c:v>
                </c:pt>
                <c:pt idx="7912">
                  <c:v>-0.18688099999999999</c:v>
                </c:pt>
                <c:pt idx="7913">
                  <c:v>-0.18685499999999999</c:v>
                </c:pt>
                <c:pt idx="7914">
                  <c:v>-0.18684799999999999</c:v>
                </c:pt>
                <c:pt idx="7915">
                  <c:v>-0.18684200000000001</c:v>
                </c:pt>
                <c:pt idx="7916">
                  <c:v>-0.18684799999999999</c:v>
                </c:pt>
                <c:pt idx="7917">
                  <c:v>-0.18682799999999999</c:v>
                </c:pt>
                <c:pt idx="7918">
                  <c:v>-0.186835</c:v>
                </c:pt>
                <c:pt idx="7919">
                  <c:v>-0.18682199999999999</c:v>
                </c:pt>
                <c:pt idx="7920">
                  <c:v>-0.186809</c:v>
                </c:pt>
                <c:pt idx="7921">
                  <c:v>-0.186809</c:v>
                </c:pt>
                <c:pt idx="7922">
                  <c:v>-0.18681500000000001</c:v>
                </c:pt>
                <c:pt idx="7923">
                  <c:v>-0.186802</c:v>
                </c:pt>
                <c:pt idx="7924">
                  <c:v>-0.186809</c:v>
                </c:pt>
                <c:pt idx="7925">
                  <c:v>-0.18679599999999999</c:v>
                </c:pt>
                <c:pt idx="7926">
                  <c:v>-0.18679599999999999</c:v>
                </c:pt>
                <c:pt idx="7927">
                  <c:v>-0.18678900000000001</c:v>
                </c:pt>
                <c:pt idx="7928">
                  <c:v>-0.186809</c:v>
                </c:pt>
                <c:pt idx="7929">
                  <c:v>-0.186782</c:v>
                </c:pt>
                <c:pt idx="7930">
                  <c:v>-0.18678900000000001</c:v>
                </c:pt>
                <c:pt idx="7931">
                  <c:v>-0.18678900000000001</c:v>
                </c:pt>
                <c:pt idx="7932">
                  <c:v>-0.186802</c:v>
                </c:pt>
                <c:pt idx="7933">
                  <c:v>-0.18678900000000001</c:v>
                </c:pt>
                <c:pt idx="7934">
                  <c:v>-0.186802</c:v>
                </c:pt>
                <c:pt idx="7935">
                  <c:v>-0.18679599999999999</c:v>
                </c:pt>
                <c:pt idx="7936">
                  <c:v>-0.18678900000000001</c:v>
                </c:pt>
                <c:pt idx="7937">
                  <c:v>-0.18679599999999999</c:v>
                </c:pt>
                <c:pt idx="7938">
                  <c:v>-0.186809</c:v>
                </c:pt>
                <c:pt idx="7939">
                  <c:v>-0.18679599999999999</c:v>
                </c:pt>
                <c:pt idx="7940">
                  <c:v>-0.186809</c:v>
                </c:pt>
                <c:pt idx="7941">
                  <c:v>-0.18679599999999999</c:v>
                </c:pt>
                <c:pt idx="7942">
                  <c:v>-0.18679599999999999</c:v>
                </c:pt>
                <c:pt idx="7943">
                  <c:v>-0.186782</c:v>
                </c:pt>
                <c:pt idx="7944">
                  <c:v>-0.186809</c:v>
                </c:pt>
                <c:pt idx="7945">
                  <c:v>-0.186776</c:v>
                </c:pt>
                <c:pt idx="7946">
                  <c:v>-0.186782</c:v>
                </c:pt>
                <c:pt idx="7947">
                  <c:v>-0.186776</c:v>
                </c:pt>
                <c:pt idx="7948">
                  <c:v>-0.186782</c:v>
                </c:pt>
                <c:pt idx="7949">
                  <c:v>-0.18676300000000001</c:v>
                </c:pt>
                <c:pt idx="7950">
                  <c:v>-0.18676899999999999</c:v>
                </c:pt>
                <c:pt idx="7951">
                  <c:v>-0.186749</c:v>
                </c:pt>
                <c:pt idx="7952">
                  <c:v>-0.18673600000000001</c:v>
                </c:pt>
                <c:pt idx="7953">
                  <c:v>-0.18673600000000001</c:v>
                </c:pt>
                <c:pt idx="7954">
                  <c:v>-0.18674299999999999</c:v>
                </c:pt>
                <c:pt idx="7955">
                  <c:v>-0.186723</c:v>
                </c:pt>
                <c:pt idx="7956">
                  <c:v>-0.186723</c:v>
                </c:pt>
                <c:pt idx="7957">
                  <c:v>-0.18670300000000001</c:v>
                </c:pt>
                <c:pt idx="7958">
                  <c:v>-0.186697</c:v>
                </c:pt>
                <c:pt idx="7959">
                  <c:v>-0.18668399999999999</c:v>
                </c:pt>
                <c:pt idx="7960">
                  <c:v>-0.186697</c:v>
                </c:pt>
                <c:pt idx="7961">
                  <c:v>-0.18667</c:v>
                </c:pt>
                <c:pt idx="7962">
                  <c:v>-0.18667</c:v>
                </c:pt>
                <c:pt idx="7963">
                  <c:v>-0.186664</c:v>
                </c:pt>
                <c:pt idx="7964">
                  <c:v>-0.18667</c:v>
                </c:pt>
                <c:pt idx="7965">
                  <c:v>-0.18665100000000001</c:v>
                </c:pt>
                <c:pt idx="7966">
                  <c:v>-0.186664</c:v>
                </c:pt>
                <c:pt idx="7967">
                  <c:v>-0.186644</c:v>
                </c:pt>
                <c:pt idx="7968">
                  <c:v>-0.186637</c:v>
                </c:pt>
                <c:pt idx="7969">
                  <c:v>-0.186644</c:v>
                </c:pt>
                <c:pt idx="7970">
                  <c:v>-0.18665699999999999</c:v>
                </c:pt>
                <c:pt idx="7971">
                  <c:v>-0.186644</c:v>
                </c:pt>
                <c:pt idx="7972">
                  <c:v>-0.18665699999999999</c:v>
                </c:pt>
                <c:pt idx="7973">
                  <c:v>-0.18665100000000001</c:v>
                </c:pt>
                <c:pt idx="7974">
                  <c:v>-0.18665100000000001</c:v>
                </c:pt>
                <c:pt idx="7975">
                  <c:v>-0.186644</c:v>
                </c:pt>
                <c:pt idx="7976">
                  <c:v>-0.18667700000000001</c:v>
                </c:pt>
                <c:pt idx="7977">
                  <c:v>-0.18665699999999999</c:v>
                </c:pt>
                <c:pt idx="7978">
                  <c:v>-0.186664</c:v>
                </c:pt>
                <c:pt idx="7979">
                  <c:v>-0.18667</c:v>
                </c:pt>
                <c:pt idx="7980">
                  <c:v>-0.18668399999999999</c:v>
                </c:pt>
                <c:pt idx="7981">
                  <c:v>-0.18667700000000001</c:v>
                </c:pt>
                <c:pt idx="7982">
                  <c:v>-0.186697</c:v>
                </c:pt>
                <c:pt idx="7983">
                  <c:v>-0.18668399999999999</c:v>
                </c:pt>
                <c:pt idx="7984">
                  <c:v>-0.18668399999999999</c:v>
                </c:pt>
                <c:pt idx="7985">
                  <c:v>-0.186697</c:v>
                </c:pt>
                <c:pt idx="7986">
                  <c:v>-0.18670999999999999</c:v>
                </c:pt>
                <c:pt idx="7987">
                  <c:v>-0.186697</c:v>
                </c:pt>
                <c:pt idx="7988">
                  <c:v>-0.18670999999999999</c:v>
                </c:pt>
                <c:pt idx="7989">
                  <c:v>-0.18670300000000001</c:v>
                </c:pt>
                <c:pt idx="7990">
                  <c:v>-0.18670300000000001</c:v>
                </c:pt>
                <c:pt idx="7991">
                  <c:v>-0.186697</c:v>
                </c:pt>
                <c:pt idx="7992">
                  <c:v>-0.18671599999999999</c:v>
                </c:pt>
                <c:pt idx="7993">
                  <c:v>-0.18668999999999999</c:v>
                </c:pt>
                <c:pt idx="7994">
                  <c:v>-0.186697</c:v>
                </c:pt>
                <c:pt idx="7995">
                  <c:v>-0.18668999999999999</c:v>
                </c:pt>
                <c:pt idx="7996">
                  <c:v>-0.186697</c:v>
                </c:pt>
                <c:pt idx="7997">
                  <c:v>-0.18668399999999999</c:v>
                </c:pt>
                <c:pt idx="7998">
                  <c:v>-0.18668999999999999</c:v>
                </c:pt>
                <c:pt idx="7999">
                  <c:v>-0.18667</c:v>
                </c:pt>
                <c:pt idx="8000">
                  <c:v>-0.18665699999999999</c:v>
                </c:pt>
                <c:pt idx="8001">
                  <c:v>-0.18665699999999999</c:v>
                </c:pt>
                <c:pt idx="8002">
                  <c:v>-0.186664</c:v>
                </c:pt>
                <c:pt idx="8003">
                  <c:v>-0.186644</c:v>
                </c:pt>
                <c:pt idx="8004">
                  <c:v>-0.18665100000000001</c:v>
                </c:pt>
                <c:pt idx="8005">
                  <c:v>-0.18663099999999999</c:v>
                </c:pt>
                <c:pt idx="8006">
                  <c:v>-0.18662400000000001</c:v>
                </c:pt>
                <c:pt idx="8007">
                  <c:v>-0.186611</c:v>
                </c:pt>
                <c:pt idx="8008">
                  <c:v>-0.18663099999999999</c:v>
                </c:pt>
                <c:pt idx="8009">
                  <c:v>-0.18659800000000001</c:v>
                </c:pt>
                <c:pt idx="8010">
                  <c:v>-0.18659800000000001</c:v>
                </c:pt>
                <c:pt idx="8011">
                  <c:v>-0.18659800000000001</c:v>
                </c:pt>
                <c:pt idx="8012">
                  <c:v>-0.18660399999999999</c:v>
                </c:pt>
                <c:pt idx="8013">
                  <c:v>-0.18659100000000001</c:v>
                </c:pt>
                <c:pt idx="8014">
                  <c:v>-0.18659800000000001</c:v>
                </c:pt>
                <c:pt idx="8015">
                  <c:v>-0.186585</c:v>
                </c:pt>
                <c:pt idx="8016">
                  <c:v>-0.18657799999999999</c:v>
                </c:pt>
                <c:pt idx="8017">
                  <c:v>-0.186585</c:v>
                </c:pt>
                <c:pt idx="8018">
                  <c:v>-0.18659800000000001</c:v>
                </c:pt>
                <c:pt idx="8019">
                  <c:v>-0.186585</c:v>
                </c:pt>
                <c:pt idx="8020">
                  <c:v>-0.18659800000000001</c:v>
                </c:pt>
                <c:pt idx="8021">
                  <c:v>-0.18659100000000001</c:v>
                </c:pt>
                <c:pt idx="8022">
                  <c:v>-0.18659100000000001</c:v>
                </c:pt>
                <c:pt idx="8023">
                  <c:v>-0.18659100000000001</c:v>
                </c:pt>
                <c:pt idx="8024">
                  <c:v>-0.18661800000000001</c:v>
                </c:pt>
                <c:pt idx="8025">
                  <c:v>-0.18659800000000001</c:v>
                </c:pt>
                <c:pt idx="8026">
                  <c:v>-0.18660399999999999</c:v>
                </c:pt>
                <c:pt idx="8027">
                  <c:v>-0.186611</c:v>
                </c:pt>
                <c:pt idx="8028">
                  <c:v>-0.18662400000000001</c:v>
                </c:pt>
                <c:pt idx="8029">
                  <c:v>-0.18661800000000001</c:v>
                </c:pt>
                <c:pt idx="8030">
                  <c:v>-0.18663099999999999</c:v>
                </c:pt>
                <c:pt idx="8031">
                  <c:v>-0.18662400000000001</c:v>
                </c:pt>
                <c:pt idx="8032">
                  <c:v>-0.18662400000000001</c:v>
                </c:pt>
                <c:pt idx="8033">
                  <c:v>-0.18663099999999999</c:v>
                </c:pt>
                <c:pt idx="8034">
                  <c:v>-0.186644</c:v>
                </c:pt>
                <c:pt idx="8035">
                  <c:v>-0.18663099999999999</c:v>
                </c:pt>
                <c:pt idx="8036">
                  <c:v>-0.186644</c:v>
                </c:pt>
                <c:pt idx="8037">
                  <c:v>-0.18663099999999999</c:v>
                </c:pt>
                <c:pt idx="8038">
                  <c:v>-0.18663099999999999</c:v>
                </c:pt>
                <c:pt idx="8039">
                  <c:v>-0.18662400000000001</c:v>
                </c:pt>
                <c:pt idx="8040">
                  <c:v>-0.186644</c:v>
                </c:pt>
                <c:pt idx="8041">
                  <c:v>-0.186611</c:v>
                </c:pt>
                <c:pt idx="8042">
                  <c:v>-0.186611</c:v>
                </c:pt>
                <c:pt idx="8043">
                  <c:v>-0.186611</c:v>
                </c:pt>
                <c:pt idx="8044">
                  <c:v>-0.186611</c:v>
                </c:pt>
                <c:pt idx="8045">
                  <c:v>-0.18659100000000001</c:v>
                </c:pt>
                <c:pt idx="8046">
                  <c:v>-0.18659800000000001</c:v>
                </c:pt>
                <c:pt idx="8047">
                  <c:v>-0.18657799999999999</c:v>
                </c:pt>
                <c:pt idx="8048">
                  <c:v>-0.186558</c:v>
                </c:pt>
                <c:pt idx="8049">
                  <c:v>-0.186558</c:v>
                </c:pt>
                <c:pt idx="8050">
                  <c:v>-0.186558</c:v>
                </c:pt>
                <c:pt idx="8051">
                  <c:v>-0.18653900000000001</c:v>
                </c:pt>
                <c:pt idx="8052">
                  <c:v>-0.18654499999999999</c:v>
                </c:pt>
                <c:pt idx="8053">
                  <c:v>-0.18651899999999999</c:v>
                </c:pt>
                <c:pt idx="8054">
                  <c:v>-0.18651200000000001</c:v>
                </c:pt>
                <c:pt idx="8055">
                  <c:v>-0.186499</c:v>
                </c:pt>
                <c:pt idx="8056">
                  <c:v>-0.18651899999999999</c:v>
                </c:pt>
                <c:pt idx="8057">
                  <c:v>-0.18648600000000001</c:v>
                </c:pt>
                <c:pt idx="8058">
                  <c:v>-0.18648600000000001</c:v>
                </c:pt>
                <c:pt idx="8059">
                  <c:v>-0.18647900000000001</c:v>
                </c:pt>
                <c:pt idx="8060">
                  <c:v>-0.18649299999999999</c:v>
                </c:pt>
                <c:pt idx="8061">
                  <c:v>-0.18647900000000001</c:v>
                </c:pt>
                <c:pt idx="8062">
                  <c:v>-0.18648600000000001</c:v>
                </c:pt>
                <c:pt idx="8063">
                  <c:v>-0.18647900000000001</c:v>
                </c:pt>
                <c:pt idx="8064">
                  <c:v>-0.186473</c:v>
                </c:pt>
                <c:pt idx="8065">
                  <c:v>-0.18647900000000001</c:v>
                </c:pt>
                <c:pt idx="8066">
                  <c:v>-0.18649299999999999</c:v>
                </c:pt>
                <c:pt idx="8067">
                  <c:v>-0.18648600000000001</c:v>
                </c:pt>
                <c:pt idx="8068">
                  <c:v>-0.18650600000000001</c:v>
                </c:pt>
                <c:pt idx="8069">
                  <c:v>-0.186499</c:v>
                </c:pt>
                <c:pt idx="8070">
                  <c:v>-0.186499</c:v>
                </c:pt>
                <c:pt idx="8071">
                  <c:v>-0.186499</c:v>
                </c:pt>
                <c:pt idx="8072">
                  <c:v>-0.186525</c:v>
                </c:pt>
                <c:pt idx="8073">
                  <c:v>-0.18650600000000001</c:v>
                </c:pt>
                <c:pt idx="8074">
                  <c:v>-0.18651899999999999</c:v>
                </c:pt>
                <c:pt idx="8075">
                  <c:v>-0.18651899999999999</c:v>
                </c:pt>
                <c:pt idx="8076">
                  <c:v>-0.186532</c:v>
                </c:pt>
                <c:pt idx="8077">
                  <c:v>-0.186525</c:v>
                </c:pt>
                <c:pt idx="8078">
                  <c:v>-0.18653900000000001</c:v>
                </c:pt>
                <c:pt idx="8079">
                  <c:v>-0.186525</c:v>
                </c:pt>
                <c:pt idx="8080">
                  <c:v>-0.18651899999999999</c:v>
                </c:pt>
                <c:pt idx="8081">
                  <c:v>-0.18651899999999999</c:v>
                </c:pt>
                <c:pt idx="8082">
                  <c:v>-0.186525</c:v>
                </c:pt>
                <c:pt idx="8083">
                  <c:v>-0.18651200000000001</c:v>
                </c:pt>
                <c:pt idx="8084">
                  <c:v>-0.18651200000000001</c:v>
                </c:pt>
                <c:pt idx="8085">
                  <c:v>-0.18649299999999999</c:v>
                </c:pt>
                <c:pt idx="8086">
                  <c:v>-0.18648600000000001</c:v>
                </c:pt>
                <c:pt idx="8087">
                  <c:v>-0.18646599999999999</c:v>
                </c:pt>
                <c:pt idx="8088">
                  <c:v>-0.18647900000000001</c:v>
                </c:pt>
                <c:pt idx="8089">
                  <c:v>-0.186446</c:v>
                </c:pt>
                <c:pt idx="8090">
                  <c:v>-0.18643999999999999</c:v>
                </c:pt>
                <c:pt idx="8091">
                  <c:v>-0.18642700000000001</c:v>
                </c:pt>
                <c:pt idx="8092">
                  <c:v>-0.18642700000000001</c:v>
                </c:pt>
                <c:pt idx="8093">
                  <c:v>-0.18640000000000001</c:v>
                </c:pt>
                <c:pt idx="8094">
                  <c:v>-0.18640000000000001</c:v>
                </c:pt>
                <c:pt idx="8095">
                  <c:v>-0.18637400000000001</c:v>
                </c:pt>
                <c:pt idx="8096">
                  <c:v>-0.186361</c:v>
                </c:pt>
                <c:pt idx="8097">
                  <c:v>-0.18635399999999999</c:v>
                </c:pt>
                <c:pt idx="8098">
                  <c:v>-0.186361</c:v>
                </c:pt>
                <c:pt idx="8099">
                  <c:v>-0.18634100000000001</c:v>
                </c:pt>
                <c:pt idx="8100">
                  <c:v>-0.18634800000000001</c:v>
                </c:pt>
                <c:pt idx="8101">
                  <c:v>-0.18632799999999999</c:v>
                </c:pt>
                <c:pt idx="8102">
                  <c:v>-0.18632799999999999</c:v>
                </c:pt>
                <c:pt idx="8103">
                  <c:v>-0.18632099999999999</c:v>
                </c:pt>
                <c:pt idx="8104">
                  <c:v>-0.18634100000000001</c:v>
                </c:pt>
                <c:pt idx="8105">
                  <c:v>-0.18632099999999999</c:v>
                </c:pt>
                <c:pt idx="8106">
                  <c:v>-0.18632799999999999</c:v>
                </c:pt>
                <c:pt idx="8107">
                  <c:v>-0.186334</c:v>
                </c:pt>
                <c:pt idx="8108">
                  <c:v>-0.18634800000000001</c:v>
                </c:pt>
                <c:pt idx="8109">
                  <c:v>-0.18634800000000001</c:v>
                </c:pt>
                <c:pt idx="8110">
                  <c:v>-0.186367</c:v>
                </c:pt>
                <c:pt idx="8111">
                  <c:v>-0.186361</c:v>
                </c:pt>
                <c:pt idx="8112">
                  <c:v>-0.186367</c:v>
                </c:pt>
                <c:pt idx="8113">
                  <c:v>-0.18638099999999999</c:v>
                </c:pt>
                <c:pt idx="8114">
                  <c:v>-0.18640000000000001</c:v>
                </c:pt>
                <c:pt idx="8115">
                  <c:v>-0.186394</c:v>
                </c:pt>
                <c:pt idx="8116">
                  <c:v>-0.186413</c:v>
                </c:pt>
                <c:pt idx="8117">
                  <c:v>-0.186413</c:v>
                </c:pt>
                <c:pt idx="8118">
                  <c:v>-0.18642</c:v>
                </c:pt>
                <c:pt idx="8119">
                  <c:v>-0.186413</c:v>
                </c:pt>
                <c:pt idx="8120">
                  <c:v>-0.186446</c:v>
                </c:pt>
                <c:pt idx="8121">
                  <c:v>-0.18642</c:v>
                </c:pt>
                <c:pt idx="8122">
                  <c:v>-0.18642700000000001</c:v>
                </c:pt>
                <c:pt idx="8123">
                  <c:v>-0.18642700000000001</c:v>
                </c:pt>
                <c:pt idx="8124">
                  <c:v>-0.18643999999999999</c:v>
                </c:pt>
                <c:pt idx="8125">
                  <c:v>-0.18642700000000001</c:v>
                </c:pt>
                <c:pt idx="8126">
                  <c:v>-0.18643299999999999</c:v>
                </c:pt>
                <c:pt idx="8127">
                  <c:v>-0.18642</c:v>
                </c:pt>
                <c:pt idx="8128">
                  <c:v>-0.18640699999999999</c:v>
                </c:pt>
                <c:pt idx="8129">
                  <c:v>-0.18640699999999999</c:v>
                </c:pt>
                <c:pt idx="8130">
                  <c:v>-0.18640699999999999</c:v>
                </c:pt>
                <c:pt idx="8131">
                  <c:v>-0.186387</c:v>
                </c:pt>
                <c:pt idx="8132">
                  <c:v>-0.186394</c:v>
                </c:pt>
                <c:pt idx="8133">
                  <c:v>-0.18637400000000001</c:v>
                </c:pt>
                <c:pt idx="8134">
                  <c:v>-0.186361</c:v>
                </c:pt>
                <c:pt idx="8135">
                  <c:v>-0.18634800000000001</c:v>
                </c:pt>
                <c:pt idx="8136">
                  <c:v>-0.186361</c:v>
                </c:pt>
                <c:pt idx="8137">
                  <c:v>-0.18632799999999999</c:v>
                </c:pt>
                <c:pt idx="8138">
                  <c:v>-0.18632799999999999</c:v>
                </c:pt>
                <c:pt idx="8139">
                  <c:v>-0.18632099999999999</c:v>
                </c:pt>
                <c:pt idx="8140">
                  <c:v>-0.18632799999999999</c:v>
                </c:pt>
                <c:pt idx="8141">
                  <c:v>-0.18631500000000001</c:v>
                </c:pt>
                <c:pt idx="8142">
                  <c:v>-0.18632099999999999</c:v>
                </c:pt>
                <c:pt idx="8143">
                  <c:v>-0.186308</c:v>
                </c:pt>
                <c:pt idx="8144">
                  <c:v>-0.18629499999999999</c:v>
                </c:pt>
                <c:pt idx="8145">
                  <c:v>-0.186302</c:v>
                </c:pt>
                <c:pt idx="8146">
                  <c:v>-0.18631500000000001</c:v>
                </c:pt>
                <c:pt idx="8147">
                  <c:v>-0.186302</c:v>
                </c:pt>
                <c:pt idx="8148">
                  <c:v>-0.18631500000000001</c:v>
                </c:pt>
                <c:pt idx="8149">
                  <c:v>-0.186302</c:v>
                </c:pt>
                <c:pt idx="8150">
                  <c:v>-0.186302</c:v>
                </c:pt>
                <c:pt idx="8151">
                  <c:v>-0.186302</c:v>
                </c:pt>
                <c:pt idx="8152">
                  <c:v>-0.18632099999999999</c:v>
                </c:pt>
                <c:pt idx="8153">
                  <c:v>-0.186302</c:v>
                </c:pt>
                <c:pt idx="8154">
                  <c:v>-0.186302</c:v>
                </c:pt>
                <c:pt idx="8155">
                  <c:v>-0.186302</c:v>
                </c:pt>
                <c:pt idx="8156">
                  <c:v>-0.18631500000000001</c:v>
                </c:pt>
                <c:pt idx="8157">
                  <c:v>-0.186302</c:v>
                </c:pt>
                <c:pt idx="8158">
                  <c:v>-0.186308</c:v>
                </c:pt>
                <c:pt idx="8159">
                  <c:v>-0.18628800000000001</c:v>
                </c:pt>
                <c:pt idx="8160">
                  <c:v>-0.186282</c:v>
                </c:pt>
                <c:pt idx="8161">
                  <c:v>-0.186275</c:v>
                </c:pt>
                <c:pt idx="8162">
                  <c:v>-0.186282</c:v>
                </c:pt>
                <c:pt idx="8163">
                  <c:v>-0.18626200000000001</c:v>
                </c:pt>
                <c:pt idx="8164">
                  <c:v>-0.18626200000000001</c:v>
                </c:pt>
                <c:pt idx="8165">
                  <c:v>-0.18624199999999999</c:v>
                </c:pt>
                <c:pt idx="8166">
                  <c:v>-0.18622900000000001</c:v>
                </c:pt>
                <c:pt idx="8167">
                  <c:v>-0.18620900000000001</c:v>
                </c:pt>
                <c:pt idx="8168">
                  <c:v>-0.186222</c:v>
                </c:pt>
                <c:pt idx="8169">
                  <c:v>-0.18618999999999999</c:v>
                </c:pt>
                <c:pt idx="8170">
                  <c:v>-0.18618299999999999</c:v>
                </c:pt>
                <c:pt idx="8171">
                  <c:v>-0.18617</c:v>
                </c:pt>
                <c:pt idx="8172">
                  <c:v>-0.18617</c:v>
                </c:pt>
                <c:pt idx="8173">
                  <c:v>-0.18615000000000001</c:v>
                </c:pt>
                <c:pt idx="8174">
                  <c:v>-0.18615000000000001</c:v>
                </c:pt>
                <c:pt idx="8175">
                  <c:v>-0.18612999999999999</c:v>
                </c:pt>
                <c:pt idx="8176">
                  <c:v>-0.186117</c:v>
                </c:pt>
                <c:pt idx="8177">
                  <c:v>-0.186117</c:v>
                </c:pt>
                <c:pt idx="8178">
                  <c:v>-0.18612400000000001</c:v>
                </c:pt>
                <c:pt idx="8179">
                  <c:v>-0.18610399999999999</c:v>
                </c:pt>
                <c:pt idx="8180">
                  <c:v>-0.186117</c:v>
                </c:pt>
                <c:pt idx="8181">
                  <c:v>-0.18610399999999999</c:v>
                </c:pt>
                <c:pt idx="8182">
                  <c:v>-0.18610399999999999</c:v>
                </c:pt>
                <c:pt idx="8183">
                  <c:v>-0.18609700000000001</c:v>
                </c:pt>
                <c:pt idx="8184">
                  <c:v>-0.18612400000000001</c:v>
                </c:pt>
                <c:pt idx="8185">
                  <c:v>-0.18610399999999999</c:v>
                </c:pt>
                <c:pt idx="8186">
                  <c:v>-0.186111</c:v>
                </c:pt>
                <c:pt idx="8187">
                  <c:v>-0.186117</c:v>
                </c:pt>
                <c:pt idx="8188">
                  <c:v>-0.18612999999999999</c:v>
                </c:pt>
                <c:pt idx="8189">
                  <c:v>-0.18612400000000001</c:v>
                </c:pt>
                <c:pt idx="8190">
                  <c:v>-0.186143</c:v>
                </c:pt>
                <c:pt idx="8191">
                  <c:v>-0.18612999999999999</c:v>
                </c:pt>
                <c:pt idx="8192">
                  <c:v>-0.18612999999999999</c:v>
                </c:pt>
                <c:pt idx="8193">
                  <c:v>-0.186143</c:v>
                </c:pt>
                <c:pt idx="8194">
                  <c:v>-0.18615699999999999</c:v>
                </c:pt>
                <c:pt idx="8195">
                  <c:v>-0.186143</c:v>
                </c:pt>
                <c:pt idx="8196">
                  <c:v>-0.18615699999999999</c:v>
                </c:pt>
                <c:pt idx="8197">
                  <c:v>-0.186143</c:v>
                </c:pt>
                <c:pt idx="8198">
                  <c:v>-0.186143</c:v>
                </c:pt>
                <c:pt idx="8199">
                  <c:v>-0.186137</c:v>
                </c:pt>
                <c:pt idx="8200">
                  <c:v>-0.18615699999999999</c:v>
                </c:pt>
                <c:pt idx="8201">
                  <c:v>-0.18612400000000001</c:v>
                </c:pt>
                <c:pt idx="8202">
                  <c:v>-0.18612400000000001</c:v>
                </c:pt>
                <c:pt idx="8203">
                  <c:v>-0.186117</c:v>
                </c:pt>
                <c:pt idx="8204">
                  <c:v>-0.18612400000000001</c:v>
                </c:pt>
                <c:pt idx="8205">
                  <c:v>-0.18610399999999999</c:v>
                </c:pt>
                <c:pt idx="8206">
                  <c:v>-0.18610399999999999</c:v>
                </c:pt>
                <c:pt idx="8207">
                  <c:v>-0.186084</c:v>
                </c:pt>
                <c:pt idx="8208">
                  <c:v>-0.18606400000000001</c:v>
                </c:pt>
                <c:pt idx="8209">
                  <c:v>-0.18606400000000001</c:v>
                </c:pt>
                <c:pt idx="8210">
                  <c:v>-0.18606400000000001</c:v>
                </c:pt>
                <c:pt idx="8211">
                  <c:v>-0.18604499999999999</c:v>
                </c:pt>
                <c:pt idx="8212">
                  <c:v>-0.18604499999999999</c:v>
                </c:pt>
                <c:pt idx="8213">
                  <c:v>-0.186025</c:v>
                </c:pt>
                <c:pt idx="8214">
                  <c:v>-0.18601200000000001</c:v>
                </c:pt>
                <c:pt idx="8215">
                  <c:v>-0.185999</c:v>
                </c:pt>
                <c:pt idx="8216">
                  <c:v>-0.18601200000000001</c:v>
                </c:pt>
                <c:pt idx="8217">
                  <c:v>-0.18597900000000001</c:v>
                </c:pt>
                <c:pt idx="8218">
                  <c:v>-0.18597900000000001</c:v>
                </c:pt>
                <c:pt idx="8219">
                  <c:v>-0.185972</c:v>
                </c:pt>
                <c:pt idx="8220">
                  <c:v>-0.18597900000000001</c:v>
                </c:pt>
                <c:pt idx="8221">
                  <c:v>-0.18596599999999999</c:v>
                </c:pt>
                <c:pt idx="8222">
                  <c:v>-0.185972</c:v>
                </c:pt>
                <c:pt idx="8223">
                  <c:v>-0.18595900000000001</c:v>
                </c:pt>
                <c:pt idx="8224">
                  <c:v>-0.18595200000000001</c:v>
                </c:pt>
                <c:pt idx="8225">
                  <c:v>-0.18595900000000001</c:v>
                </c:pt>
                <c:pt idx="8226">
                  <c:v>-0.18596599999999999</c:v>
                </c:pt>
                <c:pt idx="8227">
                  <c:v>-0.18595900000000001</c:v>
                </c:pt>
                <c:pt idx="8228">
                  <c:v>-0.185972</c:v>
                </c:pt>
                <c:pt idx="8229">
                  <c:v>-0.18595900000000001</c:v>
                </c:pt>
                <c:pt idx="8230">
                  <c:v>-0.18595900000000001</c:v>
                </c:pt>
                <c:pt idx="8231">
                  <c:v>-0.18595200000000001</c:v>
                </c:pt>
                <c:pt idx="8232">
                  <c:v>-0.18597900000000001</c:v>
                </c:pt>
                <c:pt idx="8233">
                  <c:v>-0.18595200000000001</c:v>
                </c:pt>
                <c:pt idx="8234">
                  <c:v>-0.18595900000000001</c:v>
                </c:pt>
                <c:pt idx="8235">
                  <c:v>-0.18596599999999999</c:v>
                </c:pt>
                <c:pt idx="8236">
                  <c:v>-0.185972</c:v>
                </c:pt>
                <c:pt idx="8237">
                  <c:v>-0.18596599999999999</c:v>
                </c:pt>
                <c:pt idx="8238">
                  <c:v>-0.185972</c:v>
                </c:pt>
                <c:pt idx="8239">
                  <c:v>-0.18596599999999999</c:v>
                </c:pt>
                <c:pt idx="8240">
                  <c:v>-0.18595900000000001</c:v>
                </c:pt>
                <c:pt idx="8241">
                  <c:v>-0.18595900000000001</c:v>
                </c:pt>
                <c:pt idx="8242">
                  <c:v>-0.185972</c:v>
                </c:pt>
                <c:pt idx="8243">
                  <c:v>-0.18595900000000001</c:v>
                </c:pt>
                <c:pt idx="8244">
                  <c:v>-0.185972</c:v>
                </c:pt>
                <c:pt idx="8245">
                  <c:v>-0.18595200000000001</c:v>
                </c:pt>
                <c:pt idx="8246">
                  <c:v>-0.18595200000000001</c:v>
                </c:pt>
                <c:pt idx="8247">
                  <c:v>-0.185946</c:v>
                </c:pt>
                <c:pt idx="8248">
                  <c:v>-0.18596599999999999</c:v>
                </c:pt>
                <c:pt idx="8249">
                  <c:v>-0.18593299999999999</c:v>
                </c:pt>
                <c:pt idx="8250">
                  <c:v>-0.18593899999999999</c:v>
                </c:pt>
                <c:pt idx="8251">
                  <c:v>-0.18593299999999999</c:v>
                </c:pt>
                <c:pt idx="8252">
                  <c:v>-0.18593899999999999</c:v>
                </c:pt>
                <c:pt idx="8253">
                  <c:v>-0.18592600000000001</c:v>
                </c:pt>
                <c:pt idx="8254">
                  <c:v>-0.18593299999999999</c:v>
                </c:pt>
                <c:pt idx="8255">
                  <c:v>-0.185919</c:v>
                </c:pt>
                <c:pt idx="8256">
                  <c:v>-0.18590599999999999</c:v>
                </c:pt>
                <c:pt idx="8257">
                  <c:v>-0.18591299999999999</c:v>
                </c:pt>
                <c:pt idx="8258">
                  <c:v>-0.185919</c:v>
                </c:pt>
                <c:pt idx="8259">
                  <c:v>-0.18590000000000001</c:v>
                </c:pt>
                <c:pt idx="8260">
                  <c:v>-0.18590599999999999</c:v>
                </c:pt>
                <c:pt idx="8261">
                  <c:v>-0.185893</c:v>
                </c:pt>
                <c:pt idx="8262">
                  <c:v>-0.185887</c:v>
                </c:pt>
                <c:pt idx="8263">
                  <c:v>-0.18587300000000001</c:v>
                </c:pt>
                <c:pt idx="8264">
                  <c:v>-0.185887</c:v>
                </c:pt>
                <c:pt idx="8265">
                  <c:v>-0.18586</c:v>
                </c:pt>
                <c:pt idx="8266">
                  <c:v>-0.18586</c:v>
                </c:pt>
                <c:pt idx="8267">
                  <c:v>-0.18584700000000001</c:v>
                </c:pt>
                <c:pt idx="8268">
                  <c:v>-0.18585399999999999</c:v>
                </c:pt>
                <c:pt idx="8269">
                  <c:v>-0.185834</c:v>
                </c:pt>
                <c:pt idx="8270">
                  <c:v>-0.18584000000000001</c:v>
                </c:pt>
                <c:pt idx="8271">
                  <c:v>-0.18582099999999999</c:v>
                </c:pt>
                <c:pt idx="8272">
                  <c:v>-0.185808</c:v>
                </c:pt>
                <c:pt idx="8273">
                  <c:v>-0.18580099999999999</c:v>
                </c:pt>
                <c:pt idx="8274">
                  <c:v>-0.185808</c:v>
                </c:pt>
                <c:pt idx="8275">
                  <c:v>-0.18578800000000001</c:v>
                </c:pt>
                <c:pt idx="8276">
                  <c:v>-0.18578800000000001</c:v>
                </c:pt>
                <c:pt idx="8277">
                  <c:v>-0.185775</c:v>
                </c:pt>
                <c:pt idx="8278">
                  <c:v>-0.18576100000000001</c:v>
                </c:pt>
                <c:pt idx="8279">
                  <c:v>-0.185748</c:v>
                </c:pt>
                <c:pt idx="8280">
                  <c:v>-0.18576799999999999</c:v>
                </c:pt>
                <c:pt idx="8281">
                  <c:v>-0.18573500000000001</c:v>
                </c:pt>
                <c:pt idx="8282">
                  <c:v>-0.18573500000000001</c:v>
                </c:pt>
                <c:pt idx="8283">
                  <c:v>-0.185728</c:v>
                </c:pt>
                <c:pt idx="8284">
                  <c:v>-0.18573500000000001</c:v>
                </c:pt>
                <c:pt idx="8285">
                  <c:v>-0.185722</c:v>
                </c:pt>
                <c:pt idx="8286">
                  <c:v>-0.185728</c:v>
                </c:pt>
                <c:pt idx="8287">
                  <c:v>-0.18571499999999999</c:v>
                </c:pt>
                <c:pt idx="8288">
                  <c:v>-0.18570900000000001</c:v>
                </c:pt>
                <c:pt idx="8289">
                  <c:v>-0.18571499999999999</c:v>
                </c:pt>
                <c:pt idx="8290">
                  <c:v>-0.185722</c:v>
                </c:pt>
                <c:pt idx="8291">
                  <c:v>-0.18570900000000001</c:v>
                </c:pt>
                <c:pt idx="8292">
                  <c:v>-0.185722</c:v>
                </c:pt>
                <c:pt idx="8293">
                  <c:v>-0.18571499999999999</c:v>
                </c:pt>
                <c:pt idx="8294">
                  <c:v>-0.18570900000000001</c:v>
                </c:pt>
                <c:pt idx="8295">
                  <c:v>-0.18570900000000001</c:v>
                </c:pt>
                <c:pt idx="8296">
                  <c:v>-0.185728</c:v>
                </c:pt>
                <c:pt idx="8297">
                  <c:v>-0.18570900000000001</c:v>
                </c:pt>
                <c:pt idx="8298">
                  <c:v>-0.18570900000000001</c:v>
                </c:pt>
                <c:pt idx="8299">
                  <c:v>-0.18570900000000001</c:v>
                </c:pt>
                <c:pt idx="8300">
                  <c:v>-0.185722</c:v>
                </c:pt>
                <c:pt idx="8301">
                  <c:v>-0.18570900000000001</c:v>
                </c:pt>
                <c:pt idx="8302">
                  <c:v>-0.185722</c:v>
                </c:pt>
                <c:pt idx="8303">
                  <c:v>-0.18570900000000001</c:v>
                </c:pt>
                <c:pt idx="8304">
                  <c:v>-0.185696</c:v>
                </c:pt>
                <c:pt idx="8305">
                  <c:v>-0.18570200000000001</c:v>
                </c:pt>
                <c:pt idx="8306">
                  <c:v>-0.18570900000000001</c:v>
                </c:pt>
                <c:pt idx="8307">
                  <c:v>-0.185696</c:v>
                </c:pt>
                <c:pt idx="8308">
                  <c:v>-0.18570200000000001</c:v>
                </c:pt>
                <c:pt idx="8309">
                  <c:v>-0.18568200000000001</c:v>
                </c:pt>
                <c:pt idx="8310">
                  <c:v>-0.18567600000000001</c:v>
                </c:pt>
                <c:pt idx="8311">
                  <c:v>-0.18566299999999999</c:v>
                </c:pt>
                <c:pt idx="8312">
                  <c:v>-0.18567600000000001</c:v>
                </c:pt>
                <c:pt idx="8313">
                  <c:v>-0.185643</c:v>
                </c:pt>
                <c:pt idx="8314">
                  <c:v>-0.185636</c:v>
                </c:pt>
                <c:pt idx="8315">
                  <c:v>-0.18562300000000001</c:v>
                </c:pt>
                <c:pt idx="8316">
                  <c:v>-0.18562300000000001</c:v>
                </c:pt>
                <c:pt idx="8317">
                  <c:v>-0.18560299999999999</c:v>
                </c:pt>
                <c:pt idx="8318">
                  <c:v>-0.18560299999999999</c:v>
                </c:pt>
                <c:pt idx="8319">
                  <c:v>-0.18557699999999999</c:v>
                </c:pt>
                <c:pt idx="8320">
                  <c:v>-0.18556400000000001</c:v>
                </c:pt>
                <c:pt idx="8321">
                  <c:v>-0.185557</c:v>
                </c:pt>
                <c:pt idx="8322">
                  <c:v>-0.185557</c:v>
                </c:pt>
                <c:pt idx="8323">
                  <c:v>-0.185531</c:v>
                </c:pt>
                <c:pt idx="8324">
                  <c:v>-0.185531</c:v>
                </c:pt>
                <c:pt idx="8325">
                  <c:v>-0.18551100000000001</c:v>
                </c:pt>
                <c:pt idx="8326">
                  <c:v>-0.185498</c:v>
                </c:pt>
                <c:pt idx="8327">
                  <c:v>-0.18548500000000001</c:v>
                </c:pt>
                <c:pt idx="8328">
                  <c:v>-0.18549099999999999</c:v>
                </c:pt>
                <c:pt idx="8329">
                  <c:v>-0.18545800000000001</c:v>
                </c:pt>
                <c:pt idx="8330">
                  <c:v>-0.18545800000000001</c:v>
                </c:pt>
                <c:pt idx="8331">
                  <c:v>-0.185445</c:v>
                </c:pt>
                <c:pt idx="8332">
                  <c:v>-0.18545200000000001</c:v>
                </c:pt>
                <c:pt idx="8333">
                  <c:v>-0.18543200000000001</c:v>
                </c:pt>
                <c:pt idx="8334">
                  <c:v>-0.18543200000000001</c:v>
                </c:pt>
                <c:pt idx="8335">
                  <c:v>-0.185419</c:v>
                </c:pt>
                <c:pt idx="8336">
                  <c:v>-0.18540599999999999</c:v>
                </c:pt>
                <c:pt idx="8337">
                  <c:v>-0.18540599999999999</c:v>
                </c:pt>
                <c:pt idx="8338">
                  <c:v>-0.18541199999999999</c:v>
                </c:pt>
                <c:pt idx="8339">
                  <c:v>-0.185393</c:v>
                </c:pt>
                <c:pt idx="8340">
                  <c:v>-0.18539900000000001</c:v>
                </c:pt>
                <c:pt idx="8341">
                  <c:v>-0.18537899999999999</c:v>
                </c:pt>
                <c:pt idx="8342">
                  <c:v>-0.18537899999999999</c:v>
                </c:pt>
                <c:pt idx="8343">
                  <c:v>-0.185366</c:v>
                </c:pt>
                <c:pt idx="8344">
                  <c:v>-0.185386</c:v>
                </c:pt>
                <c:pt idx="8345">
                  <c:v>-0.18535299999999999</c:v>
                </c:pt>
                <c:pt idx="8346">
                  <c:v>-0.18535299999999999</c:v>
                </c:pt>
                <c:pt idx="8347">
                  <c:v>-0.18535299999999999</c:v>
                </c:pt>
                <c:pt idx="8348">
                  <c:v>-0.18536</c:v>
                </c:pt>
                <c:pt idx="8349">
                  <c:v>-0.18534</c:v>
                </c:pt>
                <c:pt idx="8350">
                  <c:v>-0.18535299999999999</c:v>
                </c:pt>
                <c:pt idx="8351">
                  <c:v>-0.185333</c:v>
                </c:pt>
                <c:pt idx="8352">
                  <c:v>-0.18532699999999999</c:v>
                </c:pt>
                <c:pt idx="8353">
                  <c:v>-0.18532699999999999</c:v>
                </c:pt>
                <c:pt idx="8354">
                  <c:v>-0.185333</c:v>
                </c:pt>
                <c:pt idx="8355">
                  <c:v>-0.18532000000000001</c:v>
                </c:pt>
                <c:pt idx="8356">
                  <c:v>-0.18532699999999999</c:v>
                </c:pt>
                <c:pt idx="8357">
                  <c:v>-0.185307</c:v>
                </c:pt>
                <c:pt idx="8358">
                  <c:v>-0.18529999999999999</c:v>
                </c:pt>
                <c:pt idx="8359">
                  <c:v>-0.18529399999999999</c:v>
                </c:pt>
                <c:pt idx="8360">
                  <c:v>-0.185307</c:v>
                </c:pt>
                <c:pt idx="8361">
                  <c:v>-0.185281</c:v>
                </c:pt>
                <c:pt idx="8362">
                  <c:v>-0.185281</c:v>
                </c:pt>
                <c:pt idx="8363">
                  <c:v>-0.18527399999999999</c:v>
                </c:pt>
                <c:pt idx="8364">
                  <c:v>-0.185281</c:v>
                </c:pt>
                <c:pt idx="8365">
                  <c:v>-0.18526699999999999</c:v>
                </c:pt>
                <c:pt idx="8366">
                  <c:v>-0.18527399999999999</c:v>
                </c:pt>
                <c:pt idx="8367">
                  <c:v>-0.185254</c:v>
                </c:pt>
                <c:pt idx="8368">
                  <c:v>-0.185248</c:v>
                </c:pt>
                <c:pt idx="8369">
                  <c:v>-0.185248</c:v>
                </c:pt>
                <c:pt idx="8370">
                  <c:v>-0.185254</c:v>
                </c:pt>
                <c:pt idx="8371">
                  <c:v>-0.18524099999999999</c:v>
                </c:pt>
                <c:pt idx="8372">
                  <c:v>-0.185248</c:v>
                </c:pt>
                <c:pt idx="8373">
                  <c:v>-0.18523400000000001</c:v>
                </c:pt>
                <c:pt idx="8374">
                  <c:v>-0.185228</c:v>
                </c:pt>
                <c:pt idx="8375">
                  <c:v>-0.185221</c:v>
                </c:pt>
                <c:pt idx="8376">
                  <c:v>-0.18524099999999999</c:v>
                </c:pt>
                <c:pt idx="8377">
                  <c:v>-0.18520800000000001</c:v>
                </c:pt>
                <c:pt idx="8378">
                  <c:v>-0.18521499999999999</c:v>
                </c:pt>
                <c:pt idx="8379">
                  <c:v>-0.18520800000000001</c:v>
                </c:pt>
                <c:pt idx="8380">
                  <c:v>-0.18521499999999999</c:v>
                </c:pt>
                <c:pt idx="8381">
                  <c:v>-0.18520200000000001</c:v>
                </c:pt>
                <c:pt idx="8382">
                  <c:v>-0.18520800000000001</c:v>
                </c:pt>
                <c:pt idx="8383">
                  <c:v>-0.185195</c:v>
                </c:pt>
                <c:pt idx="8384">
                  <c:v>-0.18518799999999999</c:v>
                </c:pt>
                <c:pt idx="8385">
                  <c:v>-0.18518799999999999</c:v>
                </c:pt>
                <c:pt idx="8386">
                  <c:v>-0.185195</c:v>
                </c:pt>
                <c:pt idx="8387">
                  <c:v>-0.18518200000000001</c:v>
                </c:pt>
                <c:pt idx="8388">
                  <c:v>-0.18518799999999999</c:v>
                </c:pt>
                <c:pt idx="8389">
                  <c:v>-0.185169</c:v>
                </c:pt>
                <c:pt idx="8390">
                  <c:v>-0.18516199999999999</c:v>
                </c:pt>
                <c:pt idx="8391">
                  <c:v>-0.18514900000000001</c:v>
                </c:pt>
                <c:pt idx="8392">
                  <c:v>-0.18516199999999999</c:v>
                </c:pt>
                <c:pt idx="8393">
                  <c:v>-0.185136</c:v>
                </c:pt>
                <c:pt idx="8394">
                  <c:v>-0.18512899999999999</c:v>
                </c:pt>
                <c:pt idx="8395">
                  <c:v>-0.18512300000000001</c:v>
                </c:pt>
                <c:pt idx="8396">
                  <c:v>-0.18512300000000001</c:v>
                </c:pt>
                <c:pt idx="8397">
                  <c:v>-0.18509600000000001</c:v>
                </c:pt>
                <c:pt idx="8398">
                  <c:v>-0.18510299999999999</c:v>
                </c:pt>
                <c:pt idx="8399">
                  <c:v>-0.18507599999999999</c:v>
                </c:pt>
                <c:pt idx="8400">
                  <c:v>-0.18506300000000001</c:v>
                </c:pt>
                <c:pt idx="8401">
                  <c:v>-0.185057</c:v>
                </c:pt>
                <c:pt idx="8402">
                  <c:v>-0.185057</c:v>
                </c:pt>
                <c:pt idx="8403">
                  <c:v>-0.18503</c:v>
                </c:pt>
                <c:pt idx="8404">
                  <c:v>-0.18503</c:v>
                </c:pt>
                <c:pt idx="8405">
                  <c:v>-0.185004</c:v>
                </c:pt>
                <c:pt idx="8406">
                  <c:v>-0.18499099999999999</c:v>
                </c:pt>
                <c:pt idx="8407">
                  <c:v>-0.184971</c:v>
                </c:pt>
                <c:pt idx="8408">
                  <c:v>-0.18498400000000001</c:v>
                </c:pt>
                <c:pt idx="8409">
                  <c:v>-0.184945</c:v>
                </c:pt>
                <c:pt idx="8410">
                  <c:v>-0.18493799999999999</c:v>
                </c:pt>
                <c:pt idx="8411">
                  <c:v>-0.18493200000000001</c:v>
                </c:pt>
                <c:pt idx="8412">
                  <c:v>-0.18493200000000001</c:v>
                </c:pt>
                <c:pt idx="8413">
                  <c:v>-0.18490500000000001</c:v>
                </c:pt>
                <c:pt idx="8414">
                  <c:v>-0.18491199999999999</c:v>
                </c:pt>
                <c:pt idx="8415">
                  <c:v>-0.184892</c:v>
                </c:pt>
                <c:pt idx="8416">
                  <c:v>-0.18487899999999999</c:v>
                </c:pt>
                <c:pt idx="8417">
                  <c:v>-0.18487899999999999</c:v>
                </c:pt>
                <c:pt idx="8418">
                  <c:v>-0.18488499999999999</c:v>
                </c:pt>
                <c:pt idx="8419">
                  <c:v>-0.184866</c:v>
                </c:pt>
                <c:pt idx="8420">
                  <c:v>-0.18487200000000001</c:v>
                </c:pt>
                <c:pt idx="8421">
                  <c:v>-0.184859</c:v>
                </c:pt>
                <c:pt idx="8422">
                  <c:v>-0.18485199999999999</c:v>
                </c:pt>
                <c:pt idx="8423">
                  <c:v>-0.18484600000000001</c:v>
                </c:pt>
                <c:pt idx="8424">
                  <c:v>-0.184866</c:v>
                </c:pt>
                <c:pt idx="8425">
                  <c:v>-0.184833</c:v>
                </c:pt>
                <c:pt idx="8426">
                  <c:v>-0.184839</c:v>
                </c:pt>
                <c:pt idx="8427">
                  <c:v>-0.184833</c:v>
                </c:pt>
                <c:pt idx="8428">
                  <c:v>-0.18484600000000001</c:v>
                </c:pt>
                <c:pt idx="8429">
                  <c:v>-0.184833</c:v>
                </c:pt>
                <c:pt idx="8430">
                  <c:v>-0.184839</c:v>
                </c:pt>
                <c:pt idx="8431">
                  <c:v>-0.18482599999999999</c:v>
                </c:pt>
                <c:pt idx="8432">
                  <c:v>-0.18481300000000001</c:v>
                </c:pt>
                <c:pt idx="8433">
                  <c:v>-0.18482000000000001</c:v>
                </c:pt>
                <c:pt idx="8434">
                  <c:v>-0.18482599999999999</c:v>
                </c:pt>
                <c:pt idx="8435">
                  <c:v>-0.18481300000000001</c:v>
                </c:pt>
                <c:pt idx="8436">
                  <c:v>-0.18481300000000001</c:v>
                </c:pt>
                <c:pt idx="8437">
                  <c:v>-0.18479999999999999</c:v>
                </c:pt>
                <c:pt idx="8438">
                  <c:v>-0.18479300000000001</c:v>
                </c:pt>
                <c:pt idx="8439">
                  <c:v>-0.18478</c:v>
                </c:pt>
                <c:pt idx="8440">
                  <c:v>-0.18479300000000001</c:v>
                </c:pt>
                <c:pt idx="8441">
                  <c:v>-0.18476000000000001</c:v>
                </c:pt>
                <c:pt idx="8442">
                  <c:v>-0.184754</c:v>
                </c:pt>
                <c:pt idx="8443">
                  <c:v>-0.18474699999999999</c:v>
                </c:pt>
                <c:pt idx="8444">
                  <c:v>-0.18474699999999999</c:v>
                </c:pt>
                <c:pt idx="8445">
                  <c:v>-0.184727</c:v>
                </c:pt>
                <c:pt idx="8446">
                  <c:v>-0.184727</c:v>
                </c:pt>
                <c:pt idx="8447">
                  <c:v>-0.184701</c:v>
                </c:pt>
                <c:pt idx="8448">
                  <c:v>-0.18468799999999999</c:v>
                </c:pt>
                <c:pt idx="8449">
                  <c:v>-0.18468100000000001</c:v>
                </c:pt>
                <c:pt idx="8450">
                  <c:v>-0.18468100000000001</c:v>
                </c:pt>
                <c:pt idx="8451">
                  <c:v>-0.18466099999999999</c:v>
                </c:pt>
                <c:pt idx="8452">
                  <c:v>-0.18466099999999999</c:v>
                </c:pt>
                <c:pt idx="8453">
                  <c:v>-0.184642</c:v>
                </c:pt>
                <c:pt idx="8454">
                  <c:v>-0.18462899999999999</c:v>
                </c:pt>
                <c:pt idx="8455">
                  <c:v>-0.184609</c:v>
                </c:pt>
                <c:pt idx="8456">
                  <c:v>-0.18462200000000001</c:v>
                </c:pt>
                <c:pt idx="8457">
                  <c:v>-0.184589</c:v>
                </c:pt>
                <c:pt idx="8458">
                  <c:v>-0.184582</c:v>
                </c:pt>
                <c:pt idx="8459">
                  <c:v>-0.18457599999999999</c:v>
                </c:pt>
                <c:pt idx="8460">
                  <c:v>-0.18457599999999999</c:v>
                </c:pt>
                <c:pt idx="8461">
                  <c:v>-0.184556</c:v>
                </c:pt>
                <c:pt idx="8462">
                  <c:v>-0.184556</c:v>
                </c:pt>
                <c:pt idx="8463">
                  <c:v>-0.18454300000000001</c:v>
                </c:pt>
                <c:pt idx="8464">
                  <c:v>-0.18453</c:v>
                </c:pt>
                <c:pt idx="8465">
                  <c:v>-0.18452299999999999</c:v>
                </c:pt>
                <c:pt idx="8466">
                  <c:v>-0.18453</c:v>
                </c:pt>
                <c:pt idx="8467">
                  <c:v>-0.18451699999999999</c:v>
                </c:pt>
                <c:pt idx="8468">
                  <c:v>-0.18451699999999999</c:v>
                </c:pt>
                <c:pt idx="8469">
                  <c:v>-0.184503</c:v>
                </c:pt>
                <c:pt idx="8470">
                  <c:v>-0.18449699999999999</c:v>
                </c:pt>
                <c:pt idx="8471">
                  <c:v>-0.18448400000000001</c:v>
                </c:pt>
                <c:pt idx="8472">
                  <c:v>-0.184503</c:v>
                </c:pt>
                <c:pt idx="8473">
                  <c:v>-0.18447</c:v>
                </c:pt>
                <c:pt idx="8474">
                  <c:v>-0.18447</c:v>
                </c:pt>
                <c:pt idx="8475">
                  <c:v>-0.18446399999999999</c:v>
                </c:pt>
                <c:pt idx="8476">
                  <c:v>-0.18447</c:v>
                </c:pt>
                <c:pt idx="8477">
                  <c:v>-0.18445700000000001</c:v>
                </c:pt>
                <c:pt idx="8478">
                  <c:v>-0.18446399999999999</c:v>
                </c:pt>
                <c:pt idx="8479">
                  <c:v>-0.184444</c:v>
                </c:pt>
                <c:pt idx="8480">
                  <c:v>-0.18443799999999999</c:v>
                </c:pt>
                <c:pt idx="8481">
                  <c:v>-0.18443799999999999</c:v>
                </c:pt>
                <c:pt idx="8482">
                  <c:v>-0.184444</c:v>
                </c:pt>
                <c:pt idx="8483">
                  <c:v>-0.184424</c:v>
                </c:pt>
                <c:pt idx="8484">
                  <c:v>-0.18443100000000001</c:v>
                </c:pt>
                <c:pt idx="8485">
                  <c:v>-0.18441099999999999</c:v>
                </c:pt>
                <c:pt idx="8486">
                  <c:v>-0.18440500000000001</c:v>
                </c:pt>
                <c:pt idx="8487">
                  <c:v>-0.184391</c:v>
                </c:pt>
                <c:pt idx="8488">
                  <c:v>-0.18440500000000001</c:v>
                </c:pt>
                <c:pt idx="8489">
                  <c:v>-0.18437799999999999</c:v>
                </c:pt>
                <c:pt idx="8490">
                  <c:v>-0.18437200000000001</c:v>
                </c:pt>
                <c:pt idx="8491">
                  <c:v>-0.184365</c:v>
                </c:pt>
                <c:pt idx="8492">
                  <c:v>-0.184365</c:v>
                </c:pt>
                <c:pt idx="8493">
                  <c:v>-0.18434500000000001</c:v>
                </c:pt>
                <c:pt idx="8494">
                  <c:v>-0.18434500000000001</c:v>
                </c:pt>
                <c:pt idx="8495">
                  <c:v>-0.18432599999999999</c:v>
                </c:pt>
                <c:pt idx="8496">
                  <c:v>-0.184312</c:v>
                </c:pt>
                <c:pt idx="8497">
                  <c:v>-0.184306</c:v>
                </c:pt>
                <c:pt idx="8498">
                  <c:v>-0.184306</c:v>
                </c:pt>
                <c:pt idx="8499">
                  <c:v>-0.18428600000000001</c:v>
                </c:pt>
                <c:pt idx="8500">
                  <c:v>-0.18428600000000001</c:v>
                </c:pt>
                <c:pt idx="8501">
                  <c:v>-0.18426600000000001</c:v>
                </c:pt>
                <c:pt idx="8502">
                  <c:v>-0.184253</c:v>
                </c:pt>
                <c:pt idx="8503">
                  <c:v>-0.18423300000000001</c:v>
                </c:pt>
                <c:pt idx="8504">
                  <c:v>-0.18424699999999999</c:v>
                </c:pt>
                <c:pt idx="8505">
                  <c:v>-0.18420700000000001</c:v>
                </c:pt>
                <c:pt idx="8506">
                  <c:v>-0.1842</c:v>
                </c:pt>
                <c:pt idx="8507">
                  <c:v>-0.18418699999999999</c:v>
                </c:pt>
                <c:pt idx="8508">
                  <c:v>-0.184194</c:v>
                </c:pt>
                <c:pt idx="8509">
                  <c:v>-0.184167</c:v>
                </c:pt>
                <c:pt idx="8510">
                  <c:v>-0.184167</c:v>
                </c:pt>
                <c:pt idx="8511">
                  <c:v>-0.18414800000000001</c:v>
                </c:pt>
                <c:pt idx="8512">
                  <c:v>-0.18413499999999999</c:v>
                </c:pt>
                <c:pt idx="8513">
                  <c:v>-0.18412800000000001</c:v>
                </c:pt>
                <c:pt idx="8514">
                  <c:v>-0.18412800000000001</c:v>
                </c:pt>
                <c:pt idx="8515">
                  <c:v>-0.18410799999999999</c:v>
                </c:pt>
                <c:pt idx="8516">
                  <c:v>-0.184115</c:v>
                </c:pt>
                <c:pt idx="8517">
                  <c:v>-0.18409500000000001</c:v>
                </c:pt>
                <c:pt idx="8518">
                  <c:v>-0.184082</c:v>
                </c:pt>
                <c:pt idx="8519">
                  <c:v>-0.18406900000000001</c:v>
                </c:pt>
                <c:pt idx="8520">
                  <c:v>-0.184082</c:v>
                </c:pt>
                <c:pt idx="8521">
                  <c:v>-0.18404899999999999</c:v>
                </c:pt>
                <c:pt idx="8522">
                  <c:v>-0.18404200000000001</c:v>
                </c:pt>
                <c:pt idx="8523">
                  <c:v>-0.18403600000000001</c:v>
                </c:pt>
                <c:pt idx="8524">
                  <c:v>-0.18403600000000001</c:v>
                </c:pt>
                <c:pt idx="8525">
                  <c:v>-0.18401600000000001</c:v>
                </c:pt>
                <c:pt idx="8526">
                  <c:v>-0.18402299999999999</c:v>
                </c:pt>
                <c:pt idx="8527">
                  <c:v>-0.184003</c:v>
                </c:pt>
                <c:pt idx="8528">
                  <c:v>-0.18398999999999999</c:v>
                </c:pt>
                <c:pt idx="8529">
                  <c:v>-0.18398300000000001</c:v>
                </c:pt>
                <c:pt idx="8530">
                  <c:v>-0.18398999999999999</c:v>
                </c:pt>
                <c:pt idx="8531">
                  <c:v>-0.18396999999999999</c:v>
                </c:pt>
                <c:pt idx="8532">
                  <c:v>-0.18396999999999999</c:v>
                </c:pt>
                <c:pt idx="8533">
                  <c:v>-0.18395</c:v>
                </c:pt>
                <c:pt idx="8534">
                  <c:v>-0.183944</c:v>
                </c:pt>
                <c:pt idx="8535">
                  <c:v>-0.183924</c:v>
                </c:pt>
                <c:pt idx="8536">
                  <c:v>-0.18393699999999999</c:v>
                </c:pt>
                <c:pt idx="8537">
                  <c:v>-0.18390400000000001</c:v>
                </c:pt>
                <c:pt idx="8538">
                  <c:v>-0.18390400000000001</c:v>
                </c:pt>
                <c:pt idx="8539">
                  <c:v>-0.183891</c:v>
                </c:pt>
                <c:pt idx="8540">
                  <c:v>-0.183897</c:v>
                </c:pt>
                <c:pt idx="8541">
                  <c:v>-0.18387800000000001</c:v>
                </c:pt>
                <c:pt idx="8542">
                  <c:v>-0.18387800000000001</c:v>
                </c:pt>
                <c:pt idx="8543">
                  <c:v>-0.18385799999999999</c:v>
                </c:pt>
                <c:pt idx="8544">
                  <c:v>-0.18384500000000001</c:v>
                </c:pt>
                <c:pt idx="8545">
                  <c:v>-0.183838</c:v>
                </c:pt>
                <c:pt idx="8546">
                  <c:v>-0.18384500000000001</c:v>
                </c:pt>
                <c:pt idx="8547">
                  <c:v>-0.18382499999999999</c:v>
                </c:pt>
                <c:pt idx="8548">
                  <c:v>-0.18382499999999999</c:v>
                </c:pt>
                <c:pt idx="8549">
                  <c:v>-0.183805</c:v>
                </c:pt>
                <c:pt idx="8550">
                  <c:v>-0.18379899999999999</c:v>
                </c:pt>
                <c:pt idx="8551">
                  <c:v>-0.183779</c:v>
                </c:pt>
                <c:pt idx="8552">
                  <c:v>-0.18379200000000001</c:v>
                </c:pt>
                <c:pt idx="8553">
                  <c:v>-0.18375900000000001</c:v>
                </c:pt>
                <c:pt idx="8554">
                  <c:v>-0.18375900000000001</c:v>
                </c:pt>
                <c:pt idx="8555">
                  <c:v>-0.18374599999999999</c:v>
                </c:pt>
                <c:pt idx="8556">
                  <c:v>-0.183753</c:v>
                </c:pt>
                <c:pt idx="8557">
                  <c:v>-0.18373300000000001</c:v>
                </c:pt>
                <c:pt idx="8558">
                  <c:v>-0.18373300000000001</c:v>
                </c:pt>
                <c:pt idx="8559">
                  <c:v>-0.18371299999999999</c:v>
                </c:pt>
                <c:pt idx="8560">
                  <c:v>-0.1837</c:v>
                </c:pt>
                <c:pt idx="8561">
                  <c:v>-0.183693</c:v>
                </c:pt>
                <c:pt idx="8562">
                  <c:v>-0.183693</c:v>
                </c:pt>
                <c:pt idx="8563">
                  <c:v>-0.183673</c:v>
                </c:pt>
                <c:pt idx="8564">
                  <c:v>-0.18368000000000001</c:v>
                </c:pt>
                <c:pt idx="8565">
                  <c:v>-0.18365400000000001</c:v>
                </c:pt>
                <c:pt idx="8566">
                  <c:v>-0.183647</c:v>
                </c:pt>
                <c:pt idx="8567">
                  <c:v>-0.18362700000000001</c:v>
                </c:pt>
                <c:pt idx="8568">
                  <c:v>-0.183641</c:v>
                </c:pt>
                <c:pt idx="8569">
                  <c:v>-0.18360799999999999</c:v>
                </c:pt>
                <c:pt idx="8570">
                  <c:v>-0.18360099999999999</c:v>
                </c:pt>
                <c:pt idx="8571">
                  <c:v>-0.183588</c:v>
                </c:pt>
                <c:pt idx="8572">
                  <c:v>-0.183588</c:v>
                </c:pt>
                <c:pt idx="8573">
                  <c:v>-0.18356800000000001</c:v>
                </c:pt>
                <c:pt idx="8574">
                  <c:v>-0.18356800000000001</c:v>
                </c:pt>
                <c:pt idx="8575">
                  <c:v>-0.18354200000000001</c:v>
                </c:pt>
                <c:pt idx="8576">
                  <c:v>-0.183529</c:v>
                </c:pt>
                <c:pt idx="8577">
                  <c:v>-0.18352199999999999</c:v>
                </c:pt>
                <c:pt idx="8578">
                  <c:v>-0.18352199999999999</c:v>
                </c:pt>
                <c:pt idx="8579">
                  <c:v>-0.183502</c:v>
                </c:pt>
                <c:pt idx="8580">
                  <c:v>-0.183502</c:v>
                </c:pt>
                <c:pt idx="8581">
                  <c:v>-0.18348200000000001</c:v>
                </c:pt>
                <c:pt idx="8582">
                  <c:v>-0.18346899999999999</c:v>
                </c:pt>
                <c:pt idx="8583">
                  <c:v>-0.18345</c:v>
                </c:pt>
                <c:pt idx="8584">
                  <c:v>-0.18346299999999999</c:v>
                </c:pt>
                <c:pt idx="8585">
                  <c:v>-0.18343000000000001</c:v>
                </c:pt>
                <c:pt idx="8586">
                  <c:v>-0.183423</c:v>
                </c:pt>
                <c:pt idx="8587">
                  <c:v>-0.18340999999999999</c:v>
                </c:pt>
                <c:pt idx="8588">
                  <c:v>-0.183417</c:v>
                </c:pt>
                <c:pt idx="8589">
                  <c:v>-0.18339</c:v>
                </c:pt>
                <c:pt idx="8590">
                  <c:v>-0.183397</c:v>
                </c:pt>
                <c:pt idx="8591">
                  <c:v>-0.18337700000000001</c:v>
                </c:pt>
                <c:pt idx="8592">
                  <c:v>-0.18335699999999999</c:v>
                </c:pt>
                <c:pt idx="8593">
                  <c:v>-0.18335699999999999</c:v>
                </c:pt>
                <c:pt idx="8594">
                  <c:v>-0.183364</c:v>
                </c:pt>
                <c:pt idx="8595">
                  <c:v>-0.18334400000000001</c:v>
                </c:pt>
                <c:pt idx="8596">
                  <c:v>-0.18334400000000001</c:v>
                </c:pt>
                <c:pt idx="8597">
                  <c:v>-0.18332399999999999</c:v>
                </c:pt>
                <c:pt idx="8598">
                  <c:v>-0.18331800000000001</c:v>
                </c:pt>
                <c:pt idx="8599">
                  <c:v>-0.183305</c:v>
                </c:pt>
                <c:pt idx="8600">
                  <c:v>-0.18332399999999999</c:v>
                </c:pt>
                <c:pt idx="8601">
                  <c:v>-0.18329100000000001</c:v>
                </c:pt>
                <c:pt idx="8602">
                  <c:v>-0.18329100000000001</c:v>
                </c:pt>
                <c:pt idx="8603">
                  <c:v>-0.183285</c:v>
                </c:pt>
                <c:pt idx="8604">
                  <c:v>-0.18329100000000001</c:v>
                </c:pt>
                <c:pt idx="8605">
                  <c:v>-0.183278</c:v>
                </c:pt>
                <c:pt idx="8606">
                  <c:v>-0.183285</c:v>
                </c:pt>
                <c:pt idx="8607">
                  <c:v>-0.18327199999999999</c:v>
                </c:pt>
                <c:pt idx="8608">
                  <c:v>-0.18325900000000001</c:v>
                </c:pt>
                <c:pt idx="8609">
                  <c:v>-0.18325900000000001</c:v>
                </c:pt>
                <c:pt idx="8610">
                  <c:v>-0.18327199999999999</c:v>
                </c:pt>
                <c:pt idx="8611">
                  <c:v>-0.183252</c:v>
                </c:pt>
                <c:pt idx="8612">
                  <c:v>-0.18325900000000001</c:v>
                </c:pt>
                <c:pt idx="8613">
                  <c:v>-0.18324499999999999</c:v>
                </c:pt>
                <c:pt idx="8614">
                  <c:v>-0.18323900000000001</c:v>
                </c:pt>
                <c:pt idx="8615">
                  <c:v>-0.183226</c:v>
                </c:pt>
                <c:pt idx="8616">
                  <c:v>-0.18323900000000001</c:v>
                </c:pt>
                <c:pt idx="8617">
                  <c:v>-0.18320600000000001</c:v>
                </c:pt>
                <c:pt idx="8618">
                  <c:v>-0.18320600000000001</c:v>
                </c:pt>
                <c:pt idx="8619">
                  <c:v>-0.183199</c:v>
                </c:pt>
                <c:pt idx="8620">
                  <c:v>-0.183199</c:v>
                </c:pt>
                <c:pt idx="8621">
                  <c:v>-0.18317900000000001</c:v>
                </c:pt>
                <c:pt idx="8622">
                  <c:v>-0.18317900000000001</c:v>
                </c:pt>
                <c:pt idx="8623">
                  <c:v>-0.18315300000000001</c:v>
                </c:pt>
                <c:pt idx="8624">
                  <c:v>-0.18313299999999999</c:v>
                </c:pt>
                <c:pt idx="8625">
                  <c:v>-0.18312700000000001</c:v>
                </c:pt>
                <c:pt idx="8626">
                  <c:v>-0.18312700000000001</c:v>
                </c:pt>
                <c:pt idx="8627">
                  <c:v>-0.18310000000000001</c:v>
                </c:pt>
                <c:pt idx="8628">
                  <c:v>-0.18309400000000001</c:v>
                </c:pt>
                <c:pt idx="8629">
                  <c:v>-0.18306800000000001</c:v>
                </c:pt>
                <c:pt idx="8630">
                  <c:v>-0.18305399999999999</c:v>
                </c:pt>
                <c:pt idx="8631">
                  <c:v>-0.183028</c:v>
                </c:pt>
                <c:pt idx="8632">
                  <c:v>-0.183035</c:v>
                </c:pt>
                <c:pt idx="8633">
                  <c:v>-0.18299499999999999</c:v>
                </c:pt>
                <c:pt idx="8634">
                  <c:v>-0.18298200000000001</c:v>
                </c:pt>
                <c:pt idx="8635">
                  <c:v>-0.18296200000000001</c:v>
                </c:pt>
                <c:pt idx="8636">
                  <c:v>-0.18296200000000001</c:v>
                </c:pt>
                <c:pt idx="8637">
                  <c:v>-0.18293599999999999</c:v>
                </c:pt>
                <c:pt idx="8638">
                  <c:v>-0.18292900000000001</c:v>
                </c:pt>
                <c:pt idx="8639">
                  <c:v>-0.18290899999999999</c:v>
                </c:pt>
                <c:pt idx="8640">
                  <c:v>-0.18289</c:v>
                </c:pt>
                <c:pt idx="8641">
                  <c:v>-0.18288299999999999</c:v>
                </c:pt>
                <c:pt idx="8642">
                  <c:v>-0.18288299999999999</c:v>
                </c:pt>
                <c:pt idx="8643">
                  <c:v>-0.182863</c:v>
                </c:pt>
                <c:pt idx="8644">
                  <c:v>-0.18287</c:v>
                </c:pt>
                <c:pt idx="8645">
                  <c:v>-0.18285000000000001</c:v>
                </c:pt>
                <c:pt idx="8646">
                  <c:v>-0.18284400000000001</c:v>
                </c:pt>
                <c:pt idx="8647">
                  <c:v>-0.18282999999999999</c:v>
                </c:pt>
                <c:pt idx="8648">
                  <c:v>-0.18285000000000001</c:v>
                </c:pt>
                <c:pt idx="8649">
                  <c:v>-0.18282399999999999</c:v>
                </c:pt>
                <c:pt idx="8650">
                  <c:v>-0.18282399999999999</c:v>
                </c:pt>
                <c:pt idx="8651">
                  <c:v>-0.18282399999999999</c:v>
                </c:pt>
                <c:pt idx="8652">
                  <c:v>-0.18282999999999999</c:v>
                </c:pt>
                <c:pt idx="8653">
                  <c:v>-0.18281700000000001</c:v>
                </c:pt>
                <c:pt idx="8654">
                  <c:v>-0.18282999999999999</c:v>
                </c:pt>
                <c:pt idx="8655">
                  <c:v>-0.18282399999999999</c:v>
                </c:pt>
                <c:pt idx="8656">
                  <c:v>-0.18281700000000001</c:v>
                </c:pt>
                <c:pt idx="8657">
                  <c:v>-0.18282399999999999</c:v>
                </c:pt>
                <c:pt idx="8658">
                  <c:v>-0.182837</c:v>
                </c:pt>
                <c:pt idx="8659">
                  <c:v>-0.18282399999999999</c:v>
                </c:pt>
                <c:pt idx="8660">
                  <c:v>-0.182837</c:v>
                </c:pt>
                <c:pt idx="8661">
                  <c:v>-0.18282399999999999</c:v>
                </c:pt>
                <c:pt idx="8662">
                  <c:v>-0.18282399999999999</c:v>
                </c:pt>
                <c:pt idx="8663">
                  <c:v>-0.182811</c:v>
                </c:pt>
                <c:pt idx="8664">
                  <c:v>-0.18282999999999999</c:v>
                </c:pt>
                <c:pt idx="8665">
                  <c:v>-0.18280399999999999</c:v>
                </c:pt>
                <c:pt idx="8666">
                  <c:v>-0.18280399999999999</c:v>
                </c:pt>
                <c:pt idx="8667">
                  <c:v>-0.18279699999999999</c:v>
                </c:pt>
                <c:pt idx="8668">
                  <c:v>-0.18280399999999999</c:v>
                </c:pt>
                <c:pt idx="8669">
                  <c:v>-0.182784</c:v>
                </c:pt>
                <c:pt idx="8670">
                  <c:v>-0.182784</c:v>
                </c:pt>
                <c:pt idx="8671">
                  <c:v>-0.18276500000000001</c:v>
                </c:pt>
                <c:pt idx="8672">
                  <c:v>-0.182751</c:v>
                </c:pt>
                <c:pt idx="8673">
                  <c:v>-0.18274499999999999</c:v>
                </c:pt>
                <c:pt idx="8674">
                  <c:v>-0.18274499999999999</c:v>
                </c:pt>
                <c:pt idx="8675">
                  <c:v>-0.182725</c:v>
                </c:pt>
                <c:pt idx="8676">
                  <c:v>-0.182725</c:v>
                </c:pt>
                <c:pt idx="8677">
                  <c:v>-0.182699</c:v>
                </c:pt>
                <c:pt idx="8678">
                  <c:v>-0.18268499999999999</c:v>
                </c:pt>
                <c:pt idx="8679">
                  <c:v>-0.182666</c:v>
                </c:pt>
                <c:pt idx="8680">
                  <c:v>-0.182672</c:v>
                </c:pt>
                <c:pt idx="8681">
                  <c:v>-0.18263299999999999</c:v>
                </c:pt>
                <c:pt idx="8682">
                  <c:v>-0.18262600000000001</c:v>
                </c:pt>
                <c:pt idx="8683">
                  <c:v>-0.18260599999999999</c:v>
                </c:pt>
                <c:pt idx="8684">
                  <c:v>-0.18260599999999999</c:v>
                </c:pt>
                <c:pt idx="8685">
                  <c:v>-0.18257999999999999</c:v>
                </c:pt>
                <c:pt idx="8686">
                  <c:v>-0.18257999999999999</c:v>
                </c:pt>
                <c:pt idx="8687">
                  <c:v>-0.18255399999999999</c:v>
                </c:pt>
                <c:pt idx="8688">
                  <c:v>-0.182534</c:v>
                </c:pt>
                <c:pt idx="8689">
                  <c:v>-0.18252699999999999</c:v>
                </c:pt>
                <c:pt idx="8690">
                  <c:v>-0.18252699999999999</c:v>
                </c:pt>
                <c:pt idx="8691">
                  <c:v>-0.182501</c:v>
                </c:pt>
                <c:pt idx="8692">
                  <c:v>-0.182501</c:v>
                </c:pt>
                <c:pt idx="8693">
                  <c:v>-0.182475</c:v>
                </c:pt>
                <c:pt idx="8694">
                  <c:v>-0.18246200000000001</c:v>
                </c:pt>
                <c:pt idx="8695">
                  <c:v>-0.18244199999999999</c:v>
                </c:pt>
                <c:pt idx="8696">
                  <c:v>-0.18245500000000001</c:v>
                </c:pt>
                <c:pt idx="8697">
                  <c:v>-0.18241499999999999</c:v>
                </c:pt>
                <c:pt idx="8698">
                  <c:v>-0.18240899999999999</c:v>
                </c:pt>
                <c:pt idx="8699">
                  <c:v>-0.182396</c:v>
                </c:pt>
                <c:pt idx="8700">
                  <c:v>-0.182396</c:v>
                </c:pt>
                <c:pt idx="8701">
                  <c:v>-0.18237600000000001</c:v>
                </c:pt>
                <c:pt idx="8702">
                  <c:v>-0.18237600000000001</c:v>
                </c:pt>
                <c:pt idx="8703">
                  <c:v>-0.18235599999999999</c:v>
                </c:pt>
                <c:pt idx="8704">
                  <c:v>-0.18234300000000001</c:v>
                </c:pt>
                <c:pt idx="8705">
                  <c:v>-0.18234300000000001</c:v>
                </c:pt>
                <c:pt idx="8706">
                  <c:v>-0.18234300000000001</c:v>
                </c:pt>
                <c:pt idx="8707">
                  <c:v>-0.18232300000000001</c:v>
                </c:pt>
                <c:pt idx="8708">
                  <c:v>-0.18232999999999999</c:v>
                </c:pt>
                <c:pt idx="8709">
                  <c:v>-0.18231</c:v>
                </c:pt>
                <c:pt idx="8710">
                  <c:v>-0.18230299999999999</c:v>
                </c:pt>
                <c:pt idx="8711">
                  <c:v>-0.18229000000000001</c:v>
                </c:pt>
                <c:pt idx="8712">
                  <c:v>-0.18230299999999999</c:v>
                </c:pt>
                <c:pt idx="8713">
                  <c:v>-0.18227699999999999</c:v>
                </c:pt>
                <c:pt idx="8714">
                  <c:v>-0.18227699999999999</c:v>
                </c:pt>
                <c:pt idx="8715">
                  <c:v>-0.18227099999999999</c:v>
                </c:pt>
                <c:pt idx="8716">
                  <c:v>-0.18227699999999999</c:v>
                </c:pt>
                <c:pt idx="8717">
                  <c:v>-0.182257</c:v>
                </c:pt>
                <c:pt idx="8718">
                  <c:v>-0.18227099999999999</c:v>
                </c:pt>
                <c:pt idx="8719">
                  <c:v>-0.182251</c:v>
                </c:pt>
                <c:pt idx="8720">
                  <c:v>-0.18224399999999999</c:v>
                </c:pt>
                <c:pt idx="8721">
                  <c:v>-0.18224399999999999</c:v>
                </c:pt>
                <c:pt idx="8722">
                  <c:v>-0.182251</c:v>
                </c:pt>
                <c:pt idx="8723">
                  <c:v>-0.18223800000000001</c:v>
                </c:pt>
                <c:pt idx="8724">
                  <c:v>-0.18224399999999999</c:v>
                </c:pt>
                <c:pt idx="8725">
                  <c:v>-0.182231</c:v>
                </c:pt>
                <c:pt idx="8726">
                  <c:v>-0.182224</c:v>
                </c:pt>
                <c:pt idx="8727">
                  <c:v>-0.18221100000000001</c:v>
                </c:pt>
                <c:pt idx="8728">
                  <c:v>-0.182224</c:v>
                </c:pt>
                <c:pt idx="8729">
                  <c:v>-0.18219099999999999</c:v>
                </c:pt>
                <c:pt idx="8730">
                  <c:v>-0.18219099999999999</c:v>
                </c:pt>
                <c:pt idx="8731">
                  <c:v>-0.18217800000000001</c:v>
                </c:pt>
                <c:pt idx="8732">
                  <c:v>-0.18217800000000001</c:v>
                </c:pt>
                <c:pt idx="8733">
                  <c:v>-0.18215899999999999</c:v>
                </c:pt>
                <c:pt idx="8734">
                  <c:v>-0.18215899999999999</c:v>
                </c:pt>
                <c:pt idx="8735">
                  <c:v>-0.182139</c:v>
                </c:pt>
                <c:pt idx="8736">
                  <c:v>-0.182119</c:v>
                </c:pt>
                <c:pt idx="8737">
                  <c:v>-0.182112</c:v>
                </c:pt>
                <c:pt idx="8738">
                  <c:v>-0.182112</c:v>
                </c:pt>
                <c:pt idx="8739">
                  <c:v>-0.182086</c:v>
                </c:pt>
                <c:pt idx="8740">
                  <c:v>-0.182086</c:v>
                </c:pt>
                <c:pt idx="8741">
                  <c:v>-0.18206</c:v>
                </c:pt>
                <c:pt idx="8742">
                  <c:v>-0.18204699999999999</c:v>
                </c:pt>
                <c:pt idx="8743">
                  <c:v>-0.18201999999999999</c:v>
                </c:pt>
                <c:pt idx="8744">
                  <c:v>-0.18202699999999999</c:v>
                </c:pt>
                <c:pt idx="8745">
                  <c:v>-0.18198700000000001</c:v>
                </c:pt>
                <c:pt idx="8746">
                  <c:v>-0.181981</c:v>
                </c:pt>
                <c:pt idx="8747">
                  <c:v>-0.18196100000000001</c:v>
                </c:pt>
                <c:pt idx="8748">
                  <c:v>-0.18196100000000001</c:v>
                </c:pt>
                <c:pt idx="8749">
                  <c:v>-0.18193500000000001</c:v>
                </c:pt>
                <c:pt idx="8750">
                  <c:v>-0.18193500000000001</c:v>
                </c:pt>
                <c:pt idx="8751">
                  <c:v>-0.18190799999999999</c:v>
                </c:pt>
                <c:pt idx="8752">
                  <c:v>-0.181889</c:v>
                </c:pt>
                <c:pt idx="8753">
                  <c:v>-0.18188199999999999</c:v>
                </c:pt>
                <c:pt idx="8754">
                  <c:v>-0.18188199999999999</c:v>
                </c:pt>
                <c:pt idx="8755">
                  <c:v>-0.181862</c:v>
                </c:pt>
                <c:pt idx="8756">
                  <c:v>-0.181862</c:v>
                </c:pt>
                <c:pt idx="8757">
                  <c:v>-0.181842</c:v>
                </c:pt>
                <c:pt idx="8758">
                  <c:v>-0.18182899999999999</c:v>
                </c:pt>
                <c:pt idx="8759">
                  <c:v>-0.18181600000000001</c:v>
                </c:pt>
                <c:pt idx="8760">
                  <c:v>-0.18182899999999999</c:v>
                </c:pt>
                <c:pt idx="8761">
                  <c:v>-0.18179600000000001</c:v>
                </c:pt>
                <c:pt idx="8762">
                  <c:v>-0.18179000000000001</c:v>
                </c:pt>
                <c:pt idx="8763">
                  <c:v>-0.181783</c:v>
                </c:pt>
                <c:pt idx="8764">
                  <c:v>-0.181783</c:v>
                </c:pt>
                <c:pt idx="8765">
                  <c:v>-0.18176300000000001</c:v>
                </c:pt>
                <c:pt idx="8766">
                  <c:v>-0.18176999999999999</c:v>
                </c:pt>
                <c:pt idx="8767">
                  <c:v>-0.18174999999999999</c:v>
                </c:pt>
                <c:pt idx="8768">
                  <c:v>-0.18173700000000001</c:v>
                </c:pt>
                <c:pt idx="8769">
                  <c:v>-0.18173700000000001</c:v>
                </c:pt>
                <c:pt idx="8770">
                  <c:v>-0.18174399999999999</c:v>
                </c:pt>
                <c:pt idx="8771">
                  <c:v>-0.181724</c:v>
                </c:pt>
                <c:pt idx="8772">
                  <c:v>-0.181724</c:v>
                </c:pt>
                <c:pt idx="8773">
                  <c:v>-0.181704</c:v>
                </c:pt>
                <c:pt idx="8774">
                  <c:v>-0.181697</c:v>
                </c:pt>
                <c:pt idx="8775">
                  <c:v>-0.18167800000000001</c:v>
                </c:pt>
                <c:pt idx="8776">
                  <c:v>-0.18169099999999999</c:v>
                </c:pt>
                <c:pt idx="8777">
                  <c:v>-0.18165799999999999</c:v>
                </c:pt>
                <c:pt idx="8778">
                  <c:v>-0.18165100000000001</c:v>
                </c:pt>
                <c:pt idx="8779">
                  <c:v>-0.181645</c:v>
                </c:pt>
                <c:pt idx="8780">
                  <c:v>-0.181645</c:v>
                </c:pt>
                <c:pt idx="8781">
                  <c:v>-0.18162500000000001</c:v>
                </c:pt>
                <c:pt idx="8782">
                  <c:v>-0.18162500000000001</c:v>
                </c:pt>
                <c:pt idx="8783">
                  <c:v>-0.18160499999999999</c:v>
                </c:pt>
                <c:pt idx="8784">
                  <c:v>-0.181592</c:v>
                </c:pt>
                <c:pt idx="8785">
                  <c:v>-0.181592</c:v>
                </c:pt>
                <c:pt idx="8786">
                  <c:v>-0.181592</c:v>
                </c:pt>
                <c:pt idx="8787">
                  <c:v>-0.18157200000000001</c:v>
                </c:pt>
                <c:pt idx="8788">
                  <c:v>-0.18157200000000001</c:v>
                </c:pt>
                <c:pt idx="8789">
                  <c:v>-0.18155299999999999</c:v>
                </c:pt>
                <c:pt idx="8790">
                  <c:v>-0.18154600000000001</c:v>
                </c:pt>
                <c:pt idx="8791">
                  <c:v>-0.18152599999999999</c:v>
                </c:pt>
                <c:pt idx="8792">
                  <c:v>-0.18153900000000001</c:v>
                </c:pt>
                <c:pt idx="8793">
                  <c:v>-0.181506</c:v>
                </c:pt>
                <c:pt idx="8794">
                  <c:v>-0.18149999999999999</c:v>
                </c:pt>
                <c:pt idx="8795">
                  <c:v>-0.18148700000000001</c:v>
                </c:pt>
                <c:pt idx="8796">
                  <c:v>-0.18149299999999999</c:v>
                </c:pt>
                <c:pt idx="8797">
                  <c:v>-0.18146699999999999</c:v>
                </c:pt>
                <c:pt idx="8798">
                  <c:v>-0.181474</c:v>
                </c:pt>
                <c:pt idx="8799">
                  <c:v>-0.181447</c:v>
                </c:pt>
                <c:pt idx="8800">
                  <c:v>-0.18143400000000001</c:v>
                </c:pt>
                <c:pt idx="8801">
                  <c:v>-0.181427</c:v>
                </c:pt>
                <c:pt idx="8802">
                  <c:v>-0.181427</c:v>
                </c:pt>
                <c:pt idx="8803">
                  <c:v>-0.18140100000000001</c:v>
                </c:pt>
                <c:pt idx="8804">
                  <c:v>-0.18140100000000001</c:v>
                </c:pt>
                <c:pt idx="8805">
                  <c:v>-0.18137500000000001</c:v>
                </c:pt>
                <c:pt idx="8806">
                  <c:v>-0.181362</c:v>
                </c:pt>
                <c:pt idx="8807">
                  <c:v>-0.181342</c:v>
                </c:pt>
                <c:pt idx="8808">
                  <c:v>-0.18134800000000001</c:v>
                </c:pt>
                <c:pt idx="8809">
                  <c:v>-0.181315</c:v>
                </c:pt>
                <c:pt idx="8810">
                  <c:v>-0.18130199999999999</c:v>
                </c:pt>
                <c:pt idx="8811">
                  <c:v>-0.18128900000000001</c:v>
                </c:pt>
                <c:pt idx="8812">
                  <c:v>-0.181283</c:v>
                </c:pt>
                <c:pt idx="8813">
                  <c:v>-0.181256</c:v>
                </c:pt>
                <c:pt idx="8814">
                  <c:v>-0.181256</c:v>
                </c:pt>
                <c:pt idx="8815">
                  <c:v>-0.18123</c:v>
                </c:pt>
                <c:pt idx="8816">
                  <c:v>-0.18121699999999999</c:v>
                </c:pt>
                <c:pt idx="8817">
                  <c:v>-0.181203</c:v>
                </c:pt>
                <c:pt idx="8818">
                  <c:v>-0.181203</c:v>
                </c:pt>
                <c:pt idx="8819">
                  <c:v>-0.18118400000000001</c:v>
                </c:pt>
                <c:pt idx="8820">
                  <c:v>-0.18118400000000001</c:v>
                </c:pt>
                <c:pt idx="8821">
                  <c:v>-0.18116399999999999</c:v>
                </c:pt>
                <c:pt idx="8822">
                  <c:v>-0.18115100000000001</c:v>
                </c:pt>
                <c:pt idx="8823">
                  <c:v>-0.18113799999999999</c:v>
                </c:pt>
                <c:pt idx="8824">
                  <c:v>-0.18115100000000001</c:v>
                </c:pt>
                <c:pt idx="8825">
                  <c:v>-0.181118</c:v>
                </c:pt>
                <c:pt idx="8826">
                  <c:v>-0.181118</c:v>
                </c:pt>
                <c:pt idx="8827">
                  <c:v>-0.18111099999999999</c:v>
                </c:pt>
                <c:pt idx="8828">
                  <c:v>-0.181118</c:v>
                </c:pt>
                <c:pt idx="8829">
                  <c:v>-0.18109800000000001</c:v>
                </c:pt>
                <c:pt idx="8830">
                  <c:v>-0.18110499999999999</c:v>
                </c:pt>
                <c:pt idx="8831">
                  <c:v>-0.181092</c:v>
                </c:pt>
                <c:pt idx="8832">
                  <c:v>-0.181085</c:v>
                </c:pt>
                <c:pt idx="8833">
                  <c:v>-0.181092</c:v>
                </c:pt>
                <c:pt idx="8834">
                  <c:v>-0.18109800000000001</c:v>
                </c:pt>
                <c:pt idx="8835">
                  <c:v>-0.181085</c:v>
                </c:pt>
                <c:pt idx="8836">
                  <c:v>-0.18109800000000001</c:v>
                </c:pt>
                <c:pt idx="8837">
                  <c:v>-0.181085</c:v>
                </c:pt>
                <c:pt idx="8838">
                  <c:v>-0.18107799999999999</c:v>
                </c:pt>
                <c:pt idx="8839">
                  <c:v>-0.18107200000000001</c:v>
                </c:pt>
                <c:pt idx="8840">
                  <c:v>-0.181092</c:v>
                </c:pt>
                <c:pt idx="8841">
                  <c:v>-0.181065</c:v>
                </c:pt>
                <c:pt idx="8842">
                  <c:v>-0.181065</c:v>
                </c:pt>
                <c:pt idx="8843">
                  <c:v>-0.181059</c:v>
                </c:pt>
                <c:pt idx="8844">
                  <c:v>-0.181065</c:v>
                </c:pt>
                <c:pt idx="8845">
                  <c:v>-0.18104500000000001</c:v>
                </c:pt>
                <c:pt idx="8846">
                  <c:v>-0.18105199999999999</c:v>
                </c:pt>
                <c:pt idx="8847">
                  <c:v>-0.181032</c:v>
                </c:pt>
                <c:pt idx="8848">
                  <c:v>-0.18101200000000001</c:v>
                </c:pt>
                <c:pt idx="8849">
                  <c:v>-0.18101200000000001</c:v>
                </c:pt>
                <c:pt idx="8850">
                  <c:v>-0.18101200000000001</c:v>
                </c:pt>
                <c:pt idx="8851">
                  <c:v>-0.18098600000000001</c:v>
                </c:pt>
                <c:pt idx="8852">
                  <c:v>-0.18098600000000001</c:v>
                </c:pt>
                <c:pt idx="8853">
                  <c:v>-0.18096000000000001</c:v>
                </c:pt>
                <c:pt idx="8854">
                  <c:v>-0.18093999999999999</c:v>
                </c:pt>
                <c:pt idx="8855">
                  <c:v>-0.18092</c:v>
                </c:pt>
                <c:pt idx="8856">
                  <c:v>-0.18092</c:v>
                </c:pt>
                <c:pt idx="8857">
                  <c:v>-0.18088099999999999</c:v>
                </c:pt>
                <c:pt idx="8858">
                  <c:v>-0.180868</c:v>
                </c:pt>
                <c:pt idx="8859">
                  <c:v>-0.18084800000000001</c:v>
                </c:pt>
                <c:pt idx="8860">
                  <c:v>-0.180841</c:v>
                </c:pt>
                <c:pt idx="8861">
                  <c:v>-0.180808</c:v>
                </c:pt>
                <c:pt idx="8862">
                  <c:v>-0.18080199999999999</c:v>
                </c:pt>
                <c:pt idx="8863">
                  <c:v>-0.18076900000000001</c:v>
                </c:pt>
                <c:pt idx="8864">
                  <c:v>-0.18074899999999999</c:v>
                </c:pt>
                <c:pt idx="8865">
                  <c:v>-0.18073600000000001</c:v>
                </c:pt>
                <c:pt idx="8866">
                  <c:v>-0.180729</c:v>
                </c:pt>
                <c:pt idx="8867">
                  <c:v>-0.180703</c:v>
                </c:pt>
                <c:pt idx="8868">
                  <c:v>-0.180696</c:v>
                </c:pt>
                <c:pt idx="8869">
                  <c:v>-0.18067</c:v>
                </c:pt>
                <c:pt idx="8870">
                  <c:v>-0.18065000000000001</c:v>
                </c:pt>
                <c:pt idx="8871">
                  <c:v>-0.18063000000000001</c:v>
                </c:pt>
                <c:pt idx="8872">
                  <c:v>-0.180644</c:v>
                </c:pt>
                <c:pt idx="8873">
                  <c:v>-0.18060399999999999</c:v>
                </c:pt>
                <c:pt idx="8874">
                  <c:v>-0.18059800000000001</c:v>
                </c:pt>
                <c:pt idx="8875">
                  <c:v>-0.18058399999999999</c:v>
                </c:pt>
                <c:pt idx="8876">
                  <c:v>-0.180591</c:v>
                </c:pt>
                <c:pt idx="8877">
                  <c:v>-0.18057100000000001</c:v>
                </c:pt>
                <c:pt idx="8878">
                  <c:v>-0.18057799999999999</c:v>
                </c:pt>
                <c:pt idx="8879">
                  <c:v>-0.180558</c:v>
                </c:pt>
                <c:pt idx="8880">
                  <c:v>-0.18054500000000001</c:v>
                </c:pt>
                <c:pt idx="8881">
                  <c:v>-0.18054500000000001</c:v>
                </c:pt>
                <c:pt idx="8882">
                  <c:v>-0.18055099999999999</c:v>
                </c:pt>
                <c:pt idx="8883">
                  <c:v>-0.180538</c:v>
                </c:pt>
                <c:pt idx="8884">
                  <c:v>-0.18054500000000001</c:v>
                </c:pt>
                <c:pt idx="8885">
                  <c:v>-0.18052499999999999</c:v>
                </c:pt>
                <c:pt idx="8886">
                  <c:v>-0.18052499999999999</c:v>
                </c:pt>
                <c:pt idx="8887">
                  <c:v>-0.18051200000000001</c:v>
                </c:pt>
                <c:pt idx="8888">
                  <c:v>-0.18052499999999999</c:v>
                </c:pt>
                <c:pt idx="8889">
                  <c:v>-0.18049899999999999</c:v>
                </c:pt>
                <c:pt idx="8890">
                  <c:v>-0.18049899999999999</c:v>
                </c:pt>
                <c:pt idx="8891">
                  <c:v>-0.18049200000000001</c:v>
                </c:pt>
                <c:pt idx="8892">
                  <c:v>-0.18049200000000001</c:v>
                </c:pt>
                <c:pt idx="8893">
                  <c:v>-0.180479</c:v>
                </c:pt>
                <c:pt idx="8894">
                  <c:v>-0.180479</c:v>
                </c:pt>
                <c:pt idx="8895">
                  <c:v>-0.18045900000000001</c:v>
                </c:pt>
                <c:pt idx="8896">
                  <c:v>-0.180446</c:v>
                </c:pt>
                <c:pt idx="8897">
                  <c:v>-0.180446</c:v>
                </c:pt>
                <c:pt idx="8898">
                  <c:v>-0.180446</c:v>
                </c:pt>
                <c:pt idx="8899">
                  <c:v>-0.180426</c:v>
                </c:pt>
                <c:pt idx="8900">
                  <c:v>-0.180426</c:v>
                </c:pt>
                <c:pt idx="8901">
                  <c:v>-0.18040700000000001</c:v>
                </c:pt>
                <c:pt idx="8902">
                  <c:v>-0.180393</c:v>
                </c:pt>
                <c:pt idx="8903">
                  <c:v>-0.18037400000000001</c:v>
                </c:pt>
                <c:pt idx="8904">
                  <c:v>-0.18038699999999999</c:v>
                </c:pt>
                <c:pt idx="8905">
                  <c:v>-0.18034700000000001</c:v>
                </c:pt>
                <c:pt idx="8906">
                  <c:v>-0.18034700000000001</c:v>
                </c:pt>
                <c:pt idx="8907">
                  <c:v>-0.18033399999999999</c:v>
                </c:pt>
                <c:pt idx="8908">
                  <c:v>-0.18033399999999999</c:v>
                </c:pt>
                <c:pt idx="8909">
                  <c:v>-0.180314</c:v>
                </c:pt>
                <c:pt idx="8910">
                  <c:v>-0.180314</c:v>
                </c:pt>
                <c:pt idx="8911">
                  <c:v>-0.18030099999999999</c:v>
                </c:pt>
                <c:pt idx="8912">
                  <c:v>-0.180288</c:v>
                </c:pt>
                <c:pt idx="8913">
                  <c:v>-0.180281</c:v>
                </c:pt>
                <c:pt idx="8914">
                  <c:v>-0.180288</c:v>
                </c:pt>
                <c:pt idx="8915">
                  <c:v>-0.18026800000000001</c:v>
                </c:pt>
                <c:pt idx="8916">
                  <c:v>-0.18027499999999999</c:v>
                </c:pt>
                <c:pt idx="8917">
                  <c:v>-0.180255</c:v>
                </c:pt>
                <c:pt idx="8918">
                  <c:v>-0.18024799999999999</c:v>
                </c:pt>
                <c:pt idx="8919">
                  <c:v>-0.18023500000000001</c:v>
                </c:pt>
                <c:pt idx="8920">
                  <c:v>-0.180255</c:v>
                </c:pt>
                <c:pt idx="8921">
                  <c:v>-0.18022199999999999</c:v>
                </c:pt>
                <c:pt idx="8922">
                  <c:v>-0.18022199999999999</c:v>
                </c:pt>
                <c:pt idx="8923">
                  <c:v>-0.18020900000000001</c:v>
                </c:pt>
                <c:pt idx="8924">
                  <c:v>-0.18021599999999999</c:v>
                </c:pt>
                <c:pt idx="8925">
                  <c:v>-0.180196</c:v>
                </c:pt>
                <c:pt idx="8926">
                  <c:v>-0.180196</c:v>
                </c:pt>
                <c:pt idx="8927">
                  <c:v>-0.180176</c:v>
                </c:pt>
                <c:pt idx="8928">
                  <c:v>-0.18015600000000001</c:v>
                </c:pt>
                <c:pt idx="8929">
                  <c:v>-0.18015</c:v>
                </c:pt>
                <c:pt idx="8930">
                  <c:v>-0.18015</c:v>
                </c:pt>
                <c:pt idx="8931">
                  <c:v>-0.18012300000000001</c:v>
                </c:pt>
                <c:pt idx="8932">
                  <c:v>-0.18012300000000001</c:v>
                </c:pt>
                <c:pt idx="8933">
                  <c:v>-0.18009700000000001</c:v>
                </c:pt>
                <c:pt idx="8934">
                  <c:v>-0.18007699999999999</c:v>
                </c:pt>
                <c:pt idx="8935">
                  <c:v>-0.18005099999999999</c:v>
                </c:pt>
                <c:pt idx="8936">
                  <c:v>-0.18005699999999999</c:v>
                </c:pt>
                <c:pt idx="8937">
                  <c:v>-0.18001800000000001</c:v>
                </c:pt>
                <c:pt idx="8938">
                  <c:v>-0.180005</c:v>
                </c:pt>
                <c:pt idx="8939">
                  <c:v>-0.17998500000000001</c:v>
                </c:pt>
                <c:pt idx="8940">
                  <c:v>-0.179978</c:v>
                </c:pt>
                <c:pt idx="8941">
                  <c:v>-0.179952</c:v>
                </c:pt>
                <c:pt idx="8942">
                  <c:v>-0.17994499999999999</c:v>
                </c:pt>
                <c:pt idx="8943">
                  <c:v>-0.179919</c:v>
                </c:pt>
                <c:pt idx="8944">
                  <c:v>-0.179899</c:v>
                </c:pt>
                <c:pt idx="8945">
                  <c:v>-0.17988599999999999</c:v>
                </c:pt>
                <c:pt idx="8946">
                  <c:v>-0.17988599999999999</c:v>
                </c:pt>
                <c:pt idx="8947">
                  <c:v>-0.179866</c:v>
                </c:pt>
                <c:pt idx="8948">
                  <c:v>-0.179866</c:v>
                </c:pt>
                <c:pt idx="8949">
                  <c:v>-0.17984700000000001</c:v>
                </c:pt>
                <c:pt idx="8950">
                  <c:v>-0.17983299999999999</c:v>
                </c:pt>
                <c:pt idx="8951">
                  <c:v>-0.17982000000000001</c:v>
                </c:pt>
                <c:pt idx="8952">
                  <c:v>-0.17984</c:v>
                </c:pt>
                <c:pt idx="8953">
                  <c:v>-0.17980699999999999</c:v>
                </c:pt>
                <c:pt idx="8954">
                  <c:v>-0.179814</c:v>
                </c:pt>
                <c:pt idx="8955">
                  <c:v>-0.17980699999999999</c:v>
                </c:pt>
                <c:pt idx="8956">
                  <c:v>-0.17982000000000001</c:v>
                </c:pt>
                <c:pt idx="8957">
                  <c:v>-0.17980699999999999</c:v>
                </c:pt>
                <c:pt idx="8958">
                  <c:v>-0.179814</c:v>
                </c:pt>
                <c:pt idx="8959">
                  <c:v>-0.17980699999999999</c:v>
                </c:pt>
                <c:pt idx="8960">
                  <c:v>-0.17980099999999999</c:v>
                </c:pt>
                <c:pt idx="8961">
                  <c:v>-0.17980699999999999</c:v>
                </c:pt>
                <c:pt idx="8962">
                  <c:v>-0.179814</c:v>
                </c:pt>
                <c:pt idx="8963">
                  <c:v>-0.17980099999999999</c:v>
                </c:pt>
                <c:pt idx="8964">
                  <c:v>-0.179814</c:v>
                </c:pt>
                <c:pt idx="8965">
                  <c:v>-0.17979400000000001</c:v>
                </c:pt>
                <c:pt idx="8966">
                  <c:v>-0.17979400000000001</c:v>
                </c:pt>
                <c:pt idx="8967">
                  <c:v>-0.179781</c:v>
                </c:pt>
                <c:pt idx="8968">
                  <c:v>-0.17979400000000001</c:v>
                </c:pt>
                <c:pt idx="8969">
                  <c:v>-0.179761</c:v>
                </c:pt>
                <c:pt idx="8970">
                  <c:v>-0.179754</c:v>
                </c:pt>
                <c:pt idx="8971">
                  <c:v>-0.17974799999999999</c:v>
                </c:pt>
                <c:pt idx="8972">
                  <c:v>-0.17974799999999999</c:v>
                </c:pt>
                <c:pt idx="8973">
                  <c:v>-0.17972199999999999</c:v>
                </c:pt>
                <c:pt idx="8974">
                  <c:v>-0.17972199999999999</c:v>
                </c:pt>
                <c:pt idx="8975">
                  <c:v>-0.17969499999999999</c:v>
                </c:pt>
                <c:pt idx="8976">
                  <c:v>-0.179675</c:v>
                </c:pt>
                <c:pt idx="8977">
                  <c:v>-0.17966199999999999</c:v>
                </c:pt>
                <c:pt idx="8978">
                  <c:v>-0.17965600000000001</c:v>
                </c:pt>
                <c:pt idx="8979">
                  <c:v>-0.17962900000000001</c:v>
                </c:pt>
                <c:pt idx="8980">
                  <c:v>-0.179623</c:v>
                </c:pt>
                <c:pt idx="8981">
                  <c:v>-0.17959600000000001</c:v>
                </c:pt>
                <c:pt idx="8982">
                  <c:v>-0.17957699999999999</c:v>
                </c:pt>
                <c:pt idx="8983">
                  <c:v>-0.17955699999999999</c:v>
                </c:pt>
                <c:pt idx="8984">
                  <c:v>-0.17955699999999999</c:v>
                </c:pt>
                <c:pt idx="8985">
                  <c:v>-0.17951700000000001</c:v>
                </c:pt>
                <c:pt idx="8986">
                  <c:v>-0.179511</c:v>
                </c:pt>
                <c:pt idx="8987">
                  <c:v>-0.17949100000000001</c:v>
                </c:pt>
                <c:pt idx="8988">
                  <c:v>-0.17949100000000001</c:v>
                </c:pt>
                <c:pt idx="8989">
                  <c:v>-0.17946500000000001</c:v>
                </c:pt>
                <c:pt idx="8990">
                  <c:v>-0.17947099999999999</c:v>
                </c:pt>
                <c:pt idx="8991">
                  <c:v>-0.17944499999999999</c:v>
                </c:pt>
                <c:pt idx="8992">
                  <c:v>-0.17943200000000001</c:v>
                </c:pt>
                <c:pt idx="8993">
                  <c:v>-0.179425</c:v>
                </c:pt>
                <c:pt idx="8994">
                  <c:v>-0.17943200000000001</c:v>
                </c:pt>
                <c:pt idx="8995">
                  <c:v>-0.17941199999999999</c:v>
                </c:pt>
                <c:pt idx="8996">
                  <c:v>-0.179419</c:v>
                </c:pt>
                <c:pt idx="8997">
                  <c:v>-0.179399</c:v>
                </c:pt>
                <c:pt idx="8998">
                  <c:v>-0.179392</c:v>
                </c:pt>
                <c:pt idx="8999">
                  <c:v>-0.179372</c:v>
                </c:pt>
                <c:pt idx="9000">
                  <c:v>-0.179392</c:v>
                </c:pt>
                <c:pt idx="9001">
                  <c:v>-0.17935899999999999</c:v>
                </c:pt>
                <c:pt idx="9002">
                  <c:v>-0.17935300000000001</c:v>
                </c:pt>
                <c:pt idx="9003">
                  <c:v>-0.17934600000000001</c:v>
                </c:pt>
                <c:pt idx="9004">
                  <c:v>-0.17934600000000001</c:v>
                </c:pt>
                <c:pt idx="9005">
                  <c:v>-0.17932600000000001</c:v>
                </c:pt>
                <c:pt idx="9006">
                  <c:v>-0.17933299999999999</c:v>
                </c:pt>
                <c:pt idx="9007">
                  <c:v>-0.17930699999999999</c:v>
                </c:pt>
                <c:pt idx="9008">
                  <c:v>-0.17929300000000001</c:v>
                </c:pt>
                <c:pt idx="9009">
                  <c:v>-0.179287</c:v>
                </c:pt>
                <c:pt idx="9010">
                  <c:v>-0.179287</c:v>
                </c:pt>
                <c:pt idx="9011">
                  <c:v>-0.17926</c:v>
                </c:pt>
                <c:pt idx="9012">
                  <c:v>-0.17926</c:v>
                </c:pt>
                <c:pt idx="9013">
                  <c:v>-0.179234</c:v>
                </c:pt>
                <c:pt idx="9014">
                  <c:v>-0.17922099999999999</c:v>
                </c:pt>
                <c:pt idx="9015">
                  <c:v>-0.179201</c:v>
                </c:pt>
                <c:pt idx="9016">
                  <c:v>-0.17920800000000001</c:v>
                </c:pt>
                <c:pt idx="9017">
                  <c:v>-0.17916799999999999</c:v>
                </c:pt>
                <c:pt idx="9018">
                  <c:v>-0.17916199999999999</c:v>
                </c:pt>
                <c:pt idx="9019">
                  <c:v>-0.179142</c:v>
                </c:pt>
                <c:pt idx="9020">
                  <c:v>-0.179142</c:v>
                </c:pt>
                <c:pt idx="9021">
                  <c:v>-0.179116</c:v>
                </c:pt>
                <c:pt idx="9022">
                  <c:v>-0.179116</c:v>
                </c:pt>
                <c:pt idx="9023">
                  <c:v>-0.17909600000000001</c:v>
                </c:pt>
                <c:pt idx="9024">
                  <c:v>-0.17907600000000001</c:v>
                </c:pt>
                <c:pt idx="9025">
                  <c:v>-0.17906900000000001</c:v>
                </c:pt>
                <c:pt idx="9026">
                  <c:v>-0.17907600000000001</c:v>
                </c:pt>
                <c:pt idx="9027">
                  <c:v>-0.17904999999999999</c:v>
                </c:pt>
                <c:pt idx="9028">
                  <c:v>-0.17905599999999999</c:v>
                </c:pt>
                <c:pt idx="9029">
                  <c:v>-0.179036</c:v>
                </c:pt>
                <c:pt idx="9030">
                  <c:v>-0.17902299999999999</c:v>
                </c:pt>
                <c:pt idx="9031">
                  <c:v>-0.17901</c:v>
                </c:pt>
                <c:pt idx="9032">
                  <c:v>-0.17902299999999999</c:v>
                </c:pt>
                <c:pt idx="9033">
                  <c:v>-0.17899000000000001</c:v>
                </c:pt>
                <c:pt idx="9034">
                  <c:v>-0.178984</c:v>
                </c:pt>
                <c:pt idx="9035">
                  <c:v>-0.17897099999999999</c:v>
                </c:pt>
                <c:pt idx="9036">
                  <c:v>-0.178977</c:v>
                </c:pt>
                <c:pt idx="9037">
                  <c:v>-0.178957</c:v>
                </c:pt>
                <c:pt idx="9038">
                  <c:v>-0.178957</c:v>
                </c:pt>
                <c:pt idx="9039">
                  <c:v>-0.17893800000000001</c:v>
                </c:pt>
                <c:pt idx="9040">
                  <c:v>-0.17891799999999999</c:v>
                </c:pt>
                <c:pt idx="9041">
                  <c:v>-0.17891099999999999</c:v>
                </c:pt>
                <c:pt idx="9042">
                  <c:v>-0.17891799999999999</c:v>
                </c:pt>
                <c:pt idx="9043">
                  <c:v>-0.178892</c:v>
                </c:pt>
                <c:pt idx="9044">
                  <c:v>-0.178892</c:v>
                </c:pt>
                <c:pt idx="9045">
                  <c:v>-0.178865</c:v>
                </c:pt>
                <c:pt idx="9046">
                  <c:v>-0.17885200000000001</c:v>
                </c:pt>
                <c:pt idx="9047">
                  <c:v>-0.17883199999999999</c:v>
                </c:pt>
                <c:pt idx="9048">
                  <c:v>-0.178845</c:v>
                </c:pt>
                <c:pt idx="9049">
                  <c:v>-0.17880599999999999</c:v>
                </c:pt>
                <c:pt idx="9050">
                  <c:v>-0.17879900000000001</c:v>
                </c:pt>
                <c:pt idx="9051">
                  <c:v>-0.178786</c:v>
                </c:pt>
                <c:pt idx="9052">
                  <c:v>-0.178786</c:v>
                </c:pt>
                <c:pt idx="9053">
                  <c:v>-0.17876</c:v>
                </c:pt>
                <c:pt idx="9054">
                  <c:v>-0.17876</c:v>
                </c:pt>
                <c:pt idx="9055">
                  <c:v>-0.17874000000000001</c:v>
                </c:pt>
                <c:pt idx="9056">
                  <c:v>-0.178727</c:v>
                </c:pt>
                <c:pt idx="9057">
                  <c:v>-0.178727</c:v>
                </c:pt>
                <c:pt idx="9058">
                  <c:v>-0.178727</c:v>
                </c:pt>
                <c:pt idx="9059">
                  <c:v>-0.178707</c:v>
                </c:pt>
                <c:pt idx="9060">
                  <c:v>-0.17871400000000001</c:v>
                </c:pt>
                <c:pt idx="9061">
                  <c:v>-0.17869399999999999</c:v>
                </c:pt>
                <c:pt idx="9062">
                  <c:v>-0.17868700000000001</c:v>
                </c:pt>
                <c:pt idx="9063">
                  <c:v>-0.178674</c:v>
                </c:pt>
                <c:pt idx="9064">
                  <c:v>-0.17869399999999999</c:v>
                </c:pt>
                <c:pt idx="9065">
                  <c:v>-0.17866799999999999</c:v>
                </c:pt>
                <c:pt idx="9066">
                  <c:v>-0.17866099999999999</c:v>
                </c:pt>
                <c:pt idx="9067">
                  <c:v>-0.17866099999999999</c:v>
                </c:pt>
                <c:pt idx="9068">
                  <c:v>-0.17866099999999999</c:v>
                </c:pt>
                <c:pt idx="9069">
                  <c:v>-0.178648</c:v>
                </c:pt>
                <c:pt idx="9070">
                  <c:v>-0.17865400000000001</c:v>
                </c:pt>
                <c:pt idx="9071">
                  <c:v>-0.17863499999999999</c:v>
                </c:pt>
                <c:pt idx="9072">
                  <c:v>-0.178622</c:v>
                </c:pt>
                <c:pt idx="9073">
                  <c:v>-0.178622</c:v>
                </c:pt>
                <c:pt idx="9074">
                  <c:v>-0.178622</c:v>
                </c:pt>
                <c:pt idx="9075">
                  <c:v>-0.17860200000000001</c:v>
                </c:pt>
                <c:pt idx="9076">
                  <c:v>-0.17860200000000001</c:v>
                </c:pt>
                <c:pt idx="9077">
                  <c:v>-0.17858199999999999</c:v>
                </c:pt>
                <c:pt idx="9078">
                  <c:v>-0.178562</c:v>
                </c:pt>
                <c:pt idx="9079">
                  <c:v>-0.17854300000000001</c:v>
                </c:pt>
                <c:pt idx="9080">
                  <c:v>-0.17854900000000001</c:v>
                </c:pt>
                <c:pt idx="9081">
                  <c:v>-0.17851</c:v>
                </c:pt>
                <c:pt idx="9082">
                  <c:v>-0.17849599999999999</c:v>
                </c:pt>
                <c:pt idx="9083">
                  <c:v>-0.178483</c:v>
                </c:pt>
                <c:pt idx="9084">
                  <c:v>-0.178477</c:v>
                </c:pt>
                <c:pt idx="9085">
                  <c:v>-0.17844399999999999</c:v>
                </c:pt>
                <c:pt idx="9086">
                  <c:v>-0.17843700000000001</c:v>
                </c:pt>
                <c:pt idx="9087">
                  <c:v>-0.17841099999999999</c:v>
                </c:pt>
                <c:pt idx="9088">
                  <c:v>-0.17838399999999999</c:v>
                </c:pt>
                <c:pt idx="9089">
                  <c:v>-0.17837800000000001</c:v>
                </c:pt>
                <c:pt idx="9090">
                  <c:v>-0.178371</c:v>
                </c:pt>
                <c:pt idx="9091">
                  <c:v>-0.178345</c:v>
                </c:pt>
                <c:pt idx="9092">
                  <c:v>-0.178338</c:v>
                </c:pt>
                <c:pt idx="9093">
                  <c:v>-0.178312</c:v>
                </c:pt>
                <c:pt idx="9094">
                  <c:v>-0.17829200000000001</c:v>
                </c:pt>
                <c:pt idx="9095">
                  <c:v>-0.17827200000000001</c:v>
                </c:pt>
                <c:pt idx="9096">
                  <c:v>-0.17827899999999999</c:v>
                </c:pt>
                <c:pt idx="9097">
                  <c:v>-0.17824599999999999</c:v>
                </c:pt>
                <c:pt idx="9098">
                  <c:v>-0.17824000000000001</c:v>
                </c:pt>
                <c:pt idx="9099">
                  <c:v>-0.178226</c:v>
                </c:pt>
                <c:pt idx="9100">
                  <c:v>-0.178226</c:v>
                </c:pt>
                <c:pt idx="9101">
                  <c:v>-0.178207</c:v>
                </c:pt>
                <c:pt idx="9102">
                  <c:v>-0.178207</c:v>
                </c:pt>
                <c:pt idx="9103">
                  <c:v>-0.17818700000000001</c:v>
                </c:pt>
                <c:pt idx="9104">
                  <c:v>-0.178174</c:v>
                </c:pt>
                <c:pt idx="9105">
                  <c:v>-0.178174</c:v>
                </c:pt>
                <c:pt idx="9106">
                  <c:v>-0.178174</c:v>
                </c:pt>
                <c:pt idx="9107">
                  <c:v>-0.17815400000000001</c:v>
                </c:pt>
                <c:pt idx="9108">
                  <c:v>-0.17816000000000001</c:v>
                </c:pt>
                <c:pt idx="9109">
                  <c:v>-0.17814099999999999</c:v>
                </c:pt>
                <c:pt idx="9110">
                  <c:v>-0.17812800000000001</c:v>
                </c:pt>
                <c:pt idx="9111">
                  <c:v>-0.17810799999999999</c:v>
                </c:pt>
                <c:pt idx="9112">
                  <c:v>-0.178121</c:v>
                </c:pt>
                <c:pt idx="9113">
                  <c:v>-0.178088</c:v>
                </c:pt>
                <c:pt idx="9114">
                  <c:v>-0.17808099999999999</c:v>
                </c:pt>
                <c:pt idx="9115">
                  <c:v>-0.178068</c:v>
                </c:pt>
                <c:pt idx="9116">
                  <c:v>-0.178068</c:v>
                </c:pt>
                <c:pt idx="9117">
                  <c:v>-0.17804200000000001</c:v>
                </c:pt>
                <c:pt idx="9118">
                  <c:v>-0.17804200000000001</c:v>
                </c:pt>
                <c:pt idx="9119">
                  <c:v>-0.17801600000000001</c:v>
                </c:pt>
                <c:pt idx="9120">
                  <c:v>-0.17799599999999999</c:v>
                </c:pt>
                <c:pt idx="9121">
                  <c:v>-0.17798900000000001</c:v>
                </c:pt>
                <c:pt idx="9122">
                  <c:v>-0.17798900000000001</c:v>
                </c:pt>
                <c:pt idx="9123">
                  <c:v>-0.17796300000000001</c:v>
                </c:pt>
                <c:pt idx="9124">
                  <c:v>-0.17796300000000001</c:v>
                </c:pt>
                <c:pt idx="9125">
                  <c:v>-0.17794299999999999</c:v>
                </c:pt>
                <c:pt idx="9126">
                  <c:v>-0.17793</c:v>
                </c:pt>
                <c:pt idx="9127">
                  <c:v>-0.17791000000000001</c:v>
                </c:pt>
                <c:pt idx="9128">
                  <c:v>-0.17791699999999999</c:v>
                </c:pt>
                <c:pt idx="9129">
                  <c:v>-0.17788399999999999</c:v>
                </c:pt>
                <c:pt idx="9130">
                  <c:v>-0.17788399999999999</c:v>
                </c:pt>
                <c:pt idx="9131">
                  <c:v>-0.177871</c:v>
                </c:pt>
                <c:pt idx="9132">
                  <c:v>-0.17787700000000001</c:v>
                </c:pt>
                <c:pt idx="9133">
                  <c:v>-0.17785799999999999</c:v>
                </c:pt>
                <c:pt idx="9134">
                  <c:v>-0.17785799999999999</c:v>
                </c:pt>
                <c:pt idx="9135">
                  <c:v>-0.177844</c:v>
                </c:pt>
                <c:pt idx="9136">
                  <c:v>-0.17783099999999999</c:v>
                </c:pt>
                <c:pt idx="9137">
                  <c:v>-0.17783099999999999</c:v>
                </c:pt>
                <c:pt idx="9138">
                  <c:v>-0.177838</c:v>
                </c:pt>
                <c:pt idx="9139">
                  <c:v>-0.17782500000000001</c:v>
                </c:pt>
                <c:pt idx="9140">
                  <c:v>-0.17782500000000001</c:v>
                </c:pt>
                <c:pt idx="9141">
                  <c:v>-0.177811</c:v>
                </c:pt>
                <c:pt idx="9142">
                  <c:v>-0.17780499999999999</c:v>
                </c:pt>
                <c:pt idx="9143">
                  <c:v>-0.17779200000000001</c:v>
                </c:pt>
                <c:pt idx="9144">
                  <c:v>-0.17780499999999999</c:v>
                </c:pt>
                <c:pt idx="9145">
                  <c:v>-0.17777200000000001</c:v>
                </c:pt>
                <c:pt idx="9146">
                  <c:v>-0.17776500000000001</c:v>
                </c:pt>
                <c:pt idx="9147">
                  <c:v>-0.17775199999999999</c:v>
                </c:pt>
                <c:pt idx="9148">
                  <c:v>-0.17775199999999999</c:v>
                </c:pt>
                <c:pt idx="9149">
                  <c:v>-0.177732</c:v>
                </c:pt>
                <c:pt idx="9150">
                  <c:v>-0.177732</c:v>
                </c:pt>
                <c:pt idx="9151">
                  <c:v>-0.177706</c:v>
                </c:pt>
                <c:pt idx="9152">
                  <c:v>-0.17768600000000001</c:v>
                </c:pt>
                <c:pt idx="9153">
                  <c:v>-0.177673</c:v>
                </c:pt>
                <c:pt idx="9154">
                  <c:v>-0.177673</c:v>
                </c:pt>
                <c:pt idx="9155">
                  <c:v>-0.17763999999999999</c:v>
                </c:pt>
                <c:pt idx="9156">
                  <c:v>-0.17763399999999999</c:v>
                </c:pt>
                <c:pt idx="9157">
                  <c:v>-0.17760699999999999</c:v>
                </c:pt>
                <c:pt idx="9158">
                  <c:v>-0.17758699999999999</c:v>
                </c:pt>
                <c:pt idx="9159">
                  <c:v>-0.177561</c:v>
                </c:pt>
                <c:pt idx="9160">
                  <c:v>-0.177561</c:v>
                </c:pt>
                <c:pt idx="9161">
                  <c:v>-0.17752200000000001</c:v>
                </c:pt>
                <c:pt idx="9162">
                  <c:v>-0.177508</c:v>
                </c:pt>
                <c:pt idx="9163">
                  <c:v>-0.17748900000000001</c:v>
                </c:pt>
                <c:pt idx="9164">
                  <c:v>-0.177482</c:v>
                </c:pt>
                <c:pt idx="9165">
                  <c:v>-0.177456</c:v>
                </c:pt>
                <c:pt idx="9166">
                  <c:v>-0.177449</c:v>
                </c:pt>
                <c:pt idx="9167">
                  <c:v>-0.177423</c:v>
                </c:pt>
                <c:pt idx="9168">
                  <c:v>-0.17740300000000001</c:v>
                </c:pt>
                <c:pt idx="9169">
                  <c:v>-0.177396</c:v>
                </c:pt>
                <c:pt idx="9170">
                  <c:v>-0.177396</c:v>
                </c:pt>
                <c:pt idx="9171">
                  <c:v>-0.17737700000000001</c:v>
                </c:pt>
                <c:pt idx="9172">
                  <c:v>-0.17737700000000001</c:v>
                </c:pt>
                <c:pt idx="9173">
                  <c:v>-0.17735000000000001</c:v>
                </c:pt>
                <c:pt idx="9174">
                  <c:v>-0.177344</c:v>
                </c:pt>
                <c:pt idx="9175">
                  <c:v>-0.17732400000000001</c:v>
                </c:pt>
                <c:pt idx="9176">
                  <c:v>-0.17733699999999999</c:v>
                </c:pt>
                <c:pt idx="9177">
                  <c:v>-0.177311</c:v>
                </c:pt>
                <c:pt idx="9178">
                  <c:v>-0.17730399999999999</c:v>
                </c:pt>
                <c:pt idx="9179">
                  <c:v>-0.17729800000000001</c:v>
                </c:pt>
                <c:pt idx="9180">
                  <c:v>-0.17730399999999999</c:v>
                </c:pt>
                <c:pt idx="9181">
                  <c:v>-0.177284</c:v>
                </c:pt>
                <c:pt idx="9182">
                  <c:v>-0.177291</c:v>
                </c:pt>
                <c:pt idx="9183">
                  <c:v>-0.17727100000000001</c:v>
                </c:pt>
                <c:pt idx="9184">
                  <c:v>-0.177258</c:v>
                </c:pt>
                <c:pt idx="9185">
                  <c:v>-0.177258</c:v>
                </c:pt>
                <c:pt idx="9186">
                  <c:v>-0.177258</c:v>
                </c:pt>
                <c:pt idx="9187">
                  <c:v>-0.17724500000000001</c:v>
                </c:pt>
                <c:pt idx="9188">
                  <c:v>-0.17724500000000001</c:v>
                </c:pt>
                <c:pt idx="9189">
                  <c:v>-0.17722499999999999</c:v>
                </c:pt>
                <c:pt idx="9190">
                  <c:v>-0.17721200000000001</c:v>
                </c:pt>
                <c:pt idx="9191">
                  <c:v>-0.177199</c:v>
                </c:pt>
                <c:pt idx="9192">
                  <c:v>-0.17721200000000001</c:v>
                </c:pt>
                <c:pt idx="9193">
                  <c:v>-0.177172</c:v>
                </c:pt>
                <c:pt idx="9194">
                  <c:v>-0.17716599999999999</c:v>
                </c:pt>
                <c:pt idx="9195">
                  <c:v>-0.177153</c:v>
                </c:pt>
                <c:pt idx="9196">
                  <c:v>-0.177153</c:v>
                </c:pt>
                <c:pt idx="9197">
                  <c:v>-0.17713300000000001</c:v>
                </c:pt>
                <c:pt idx="9198">
                  <c:v>-0.17713300000000001</c:v>
                </c:pt>
                <c:pt idx="9199">
                  <c:v>-0.17710699999999999</c:v>
                </c:pt>
                <c:pt idx="9200">
                  <c:v>-0.177093</c:v>
                </c:pt>
                <c:pt idx="9201">
                  <c:v>-0.17708699999999999</c:v>
                </c:pt>
                <c:pt idx="9202">
                  <c:v>-0.17708699999999999</c:v>
                </c:pt>
                <c:pt idx="9203">
                  <c:v>-0.177061</c:v>
                </c:pt>
                <c:pt idx="9204">
                  <c:v>-0.177061</c:v>
                </c:pt>
                <c:pt idx="9205">
                  <c:v>-0.177034</c:v>
                </c:pt>
                <c:pt idx="9206">
                  <c:v>-0.17702100000000001</c:v>
                </c:pt>
                <c:pt idx="9207">
                  <c:v>-0.17700099999999999</c:v>
                </c:pt>
                <c:pt idx="9208">
                  <c:v>-0.177008</c:v>
                </c:pt>
                <c:pt idx="9209">
                  <c:v>-0.17697499999999999</c:v>
                </c:pt>
                <c:pt idx="9210">
                  <c:v>-0.17696799999999999</c:v>
                </c:pt>
                <c:pt idx="9211">
                  <c:v>-0.176955</c:v>
                </c:pt>
                <c:pt idx="9212">
                  <c:v>-0.176949</c:v>
                </c:pt>
                <c:pt idx="9213">
                  <c:v>-0.176929</c:v>
                </c:pt>
                <c:pt idx="9214">
                  <c:v>-0.176929</c:v>
                </c:pt>
                <c:pt idx="9215">
                  <c:v>-0.176902</c:v>
                </c:pt>
                <c:pt idx="9216">
                  <c:v>-0.17688899999999999</c:v>
                </c:pt>
                <c:pt idx="9217">
                  <c:v>-0.17688300000000001</c:v>
                </c:pt>
                <c:pt idx="9218">
                  <c:v>-0.17688300000000001</c:v>
                </c:pt>
                <c:pt idx="9219">
                  <c:v>-0.17686299999999999</c:v>
                </c:pt>
                <c:pt idx="9220">
                  <c:v>-0.17686299999999999</c:v>
                </c:pt>
                <c:pt idx="9221">
                  <c:v>-0.176843</c:v>
                </c:pt>
                <c:pt idx="9222">
                  <c:v>-0.17682999999999999</c:v>
                </c:pt>
                <c:pt idx="9223">
                  <c:v>-0.17680999999999999</c:v>
                </c:pt>
                <c:pt idx="9224">
                  <c:v>-0.17682300000000001</c:v>
                </c:pt>
                <c:pt idx="9225">
                  <c:v>-0.17679</c:v>
                </c:pt>
                <c:pt idx="9226">
                  <c:v>-0.176784</c:v>
                </c:pt>
                <c:pt idx="9227">
                  <c:v>-0.17677100000000001</c:v>
                </c:pt>
                <c:pt idx="9228">
                  <c:v>-0.17677100000000001</c:v>
                </c:pt>
                <c:pt idx="9229">
                  <c:v>-0.17675099999999999</c:v>
                </c:pt>
                <c:pt idx="9230">
                  <c:v>-0.176758</c:v>
                </c:pt>
                <c:pt idx="9231">
                  <c:v>-0.17673800000000001</c:v>
                </c:pt>
                <c:pt idx="9232">
                  <c:v>-0.17672499999999999</c:v>
                </c:pt>
                <c:pt idx="9233">
                  <c:v>-0.17671799999999999</c:v>
                </c:pt>
                <c:pt idx="9234">
                  <c:v>-0.17672499999999999</c:v>
                </c:pt>
                <c:pt idx="9235">
                  <c:v>-0.176705</c:v>
                </c:pt>
                <c:pt idx="9236">
                  <c:v>-0.176705</c:v>
                </c:pt>
                <c:pt idx="9237">
                  <c:v>-0.17668500000000001</c:v>
                </c:pt>
                <c:pt idx="9238">
                  <c:v>-0.176672</c:v>
                </c:pt>
                <c:pt idx="9239">
                  <c:v>-0.176652</c:v>
                </c:pt>
                <c:pt idx="9240">
                  <c:v>-0.17666499999999999</c:v>
                </c:pt>
                <c:pt idx="9241">
                  <c:v>-0.17662600000000001</c:v>
                </c:pt>
                <c:pt idx="9242">
                  <c:v>-0.176619</c:v>
                </c:pt>
                <c:pt idx="9243">
                  <c:v>-0.17660600000000001</c:v>
                </c:pt>
                <c:pt idx="9244">
                  <c:v>-0.17660600000000001</c:v>
                </c:pt>
                <c:pt idx="9245">
                  <c:v>-0.17657999999999999</c:v>
                </c:pt>
                <c:pt idx="9246">
                  <c:v>-0.17657300000000001</c:v>
                </c:pt>
                <c:pt idx="9247">
                  <c:v>-0.17654700000000001</c:v>
                </c:pt>
                <c:pt idx="9248">
                  <c:v>-0.17652699999999999</c:v>
                </c:pt>
                <c:pt idx="9249">
                  <c:v>-0.17652000000000001</c:v>
                </c:pt>
                <c:pt idx="9250">
                  <c:v>-0.176514</c:v>
                </c:pt>
                <c:pt idx="9251">
                  <c:v>-0.176487</c:v>
                </c:pt>
                <c:pt idx="9252">
                  <c:v>-0.176481</c:v>
                </c:pt>
                <c:pt idx="9253">
                  <c:v>-0.17644799999999999</c:v>
                </c:pt>
                <c:pt idx="9254">
                  <c:v>-0.176428</c:v>
                </c:pt>
                <c:pt idx="9255">
                  <c:v>-0.17640800000000001</c:v>
                </c:pt>
                <c:pt idx="9256">
                  <c:v>-0.17640800000000001</c:v>
                </c:pt>
                <c:pt idx="9257">
                  <c:v>-0.176369</c:v>
                </c:pt>
                <c:pt idx="9258">
                  <c:v>-0.17635600000000001</c:v>
                </c:pt>
                <c:pt idx="9259">
                  <c:v>-0.176343</c:v>
                </c:pt>
                <c:pt idx="9260">
                  <c:v>-0.17633599999999999</c:v>
                </c:pt>
                <c:pt idx="9261">
                  <c:v>-0.17630999999999999</c:v>
                </c:pt>
                <c:pt idx="9262">
                  <c:v>-0.17630999999999999</c:v>
                </c:pt>
                <c:pt idx="9263">
                  <c:v>-0.17629</c:v>
                </c:pt>
                <c:pt idx="9264">
                  <c:v>-0.17627000000000001</c:v>
                </c:pt>
                <c:pt idx="9265">
                  <c:v>-0.17627000000000001</c:v>
                </c:pt>
                <c:pt idx="9266">
                  <c:v>-0.17627000000000001</c:v>
                </c:pt>
                <c:pt idx="9267">
                  <c:v>-0.17624999999999999</c:v>
                </c:pt>
                <c:pt idx="9268">
                  <c:v>-0.176257</c:v>
                </c:pt>
                <c:pt idx="9269">
                  <c:v>-0.176237</c:v>
                </c:pt>
                <c:pt idx="9270">
                  <c:v>-0.176231</c:v>
                </c:pt>
                <c:pt idx="9271">
                  <c:v>-0.17622399999999999</c:v>
                </c:pt>
                <c:pt idx="9272">
                  <c:v>-0.176237</c:v>
                </c:pt>
                <c:pt idx="9273">
                  <c:v>-0.17621100000000001</c:v>
                </c:pt>
                <c:pt idx="9274">
                  <c:v>-0.17621100000000001</c:v>
                </c:pt>
                <c:pt idx="9275">
                  <c:v>-0.176204</c:v>
                </c:pt>
                <c:pt idx="9276">
                  <c:v>-0.17621700000000001</c:v>
                </c:pt>
                <c:pt idx="9277">
                  <c:v>-0.17619799999999999</c:v>
                </c:pt>
                <c:pt idx="9278">
                  <c:v>-0.17621100000000001</c:v>
                </c:pt>
                <c:pt idx="9279">
                  <c:v>-0.17619099999999999</c:v>
                </c:pt>
                <c:pt idx="9280">
                  <c:v>-0.17618500000000001</c:v>
                </c:pt>
                <c:pt idx="9281">
                  <c:v>-0.17618500000000001</c:v>
                </c:pt>
                <c:pt idx="9282">
                  <c:v>-0.17619099999999999</c:v>
                </c:pt>
                <c:pt idx="9283">
                  <c:v>-0.17617099999999999</c:v>
                </c:pt>
                <c:pt idx="9284">
                  <c:v>-0.17617099999999999</c:v>
                </c:pt>
                <c:pt idx="9285">
                  <c:v>-0.176152</c:v>
                </c:pt>
                <c:pt idx="9286">
                  <c:v>-0.17613799999999999</c:v>
                </c:pt>
                <c:pt idx="9287">
                  <c:v>-0.176119</c:v>
                </c:pt>
                <c:pt idx="9288">
                  <c:v>-0.176125</c:v>
                </c:pt>
                <c:pt idx="9289">
                  <c:v>-0.17608599999999999</c:v>
                </c:pt>
                <c:pt idx="9290">
                  <c:v>-0.17607300000000001</c:v>
                </c:pt>
                <c:pt idx="9291">
                  <c:v>-0.17605899999999999</c:v>
                </c:pt>
                <c:pt idx="9292">
                  <c:v>-0.17604600000000001</c:v>
                </c:pt>
                <c:pt idx="9293">
                  <c:v>-0.17602000000000001</c:v>
                </c:pt>
                <c:pt idx="9294">
                  <c:v>-0.176013</c:v>
                </c:pt>
                <c:pt idx="9295">
                  <c:v>-0.17598</c:v>
                </c:pt>
                <c:pt idx="9296">
                  <c:v>-0.175954</c:v>
                </c:pt>
                <c:pt idx="9297">
                  <c:v>-0.17594099999999999</c:v>
                </c:pt>
                <c:pt idx="9298">
                  <c:v>-0.17593400000000001</c:v>
                </c:pt>
                <c:pt idx="9299">
                  <c:v>-0.175901</c:v>
                </c:pt>
                <c:pt idx="9300">
                  <c:v>-0.175895</c:v>
                </c:pt>
                <c:pt idx="9301">
                  <c:v>-0.17586199999999999</c:v>
                </c:pt>
                <c:pt idx="9302">
                  <c:v>-0.175842</c:v>
                </c:pt>
                <c:pt idx="9303">
                  <c:v>-0.17582200000000001</c:v>
                </c:pt>
                <c:pt idx="9304">
                  <c:v>-0.17582200000000001</c:v>
                </c:pt>
                <c:pt idx="9305">
                  <c:v>-0.17578299999999999</c:v>
                </c:pt>
                <c:pt idx="9306">
                  <c:v>-0.17577599999999999</c:v>
                </c:pt>
                <c:pt idx="9307">
                  <c:v>-0.175756</c:v>
                </c:pt>
                <c:pt idx="9308">
                  <c:v>-0.175756</c:v>
                </c:pt>
                <c:pt idx="9309">
                  <c:v>-0.175737</c:v>
                </c:pt>
                <c:pt idx="9310">
                  <c:v>-0.175737</c:v>
                </c:pt>
                <c:pt idx="9311">
                  <c:v>-0.17571700000000001</c:v>
                </c:pt>
                <c:pt idx="9312">
                  <c:v>-0.175704</c:v>
                </c:pt>
                <c:pt idx="9313">
                  <c:v>-0.17569699999999999</c:v>
                </c:pt>
                <c:pt idx="9314">
                  <c:v>-0.175704</c:v>
                </c:pt>
                <c:pt idx="9315">
                  <c:v>-0.17569100000000001</c:v>
                </c:pt>
                <c:pt idx="9316">
                  <c:v>-0.17569100000000001</c:v>
                </c:pt>
                <c:pt idx="9317">
                  <c:v>-0.175677</c:v>
                </c:pt>
                <c:pt idx="9318">
                  <c:v>-0.17567099999999999</c:v>
                </c:pt>
                <c:pt idx="9319">
                  <c:v>-0.17565800000000001</c:v>
                </c:pt>
                <c:pt idx="9320">
                  <c:v>-0.175677</c:v>
                </c:pt>
                <c:pt idx="9321">
                  <c:v>-0.17564399999999999</c:v>
                </c:pt>
                <c:pt idx="9322">
                  <c:v>-0.17564399999999999</c:v>
                </c:pt>
                <c:pt idx="9323">
                  <c:v>-0.17563799999999999</c:v>
                </c:pt>
                <c:pt idx="9324">
                  <c:v>-0.17564399999999999</c:v>
                </c:pt>
                <c:pt idx="9325">
                  <c:v>-0.175625</c:v>
                </c:pt>
                <c:pt idx="9326">
                  <c:v>-0.17563100000000001</c:v>
                </c:pt>
                <c:pt idx="9327">
                  <c:v>-0.17561099999999999</c:v>
                </c:pt>
                <c:pt idx="9328">
                  <c:v>-0.175598</c:v>
                </c:pt>
                <c:pt idx="9329">
                  <c:v>-0.175592</c:v>
                </c:pt>
                <c:pt idx="9330">
                  <c:v>-0.175592</c:v>
                </c:pt>
                <c:pt idx="9331">
                  <c:v>-0.17557200000000001</c:v>
                </c:pt>
                <c:pt idx="9332">
                  <c:v>-0.17557200000000001</c:v>
                </c:pt>
                <c:pt idx="9333">
                  <c:v>-0.17554600000000001</c:v>
                </c:pt>
                <c:pt idx="9334">
                  <c:v>-0.17553199999999999</c:v>
                </c:pt>
                <c:pt idx="9335">
                  <c:v>-0.175506</c:v>
                </c:pt>
                <c:pt idx="9336">
                  <c:v>-0.175513</c:v>
                </c:pt>
                <c:pt idx="9337">
                  <c:v>-0.17547299999999999</c:v>
                </c:pt>
                <c:pt idx="9338">
                  <c:v>-0.17546</c:v>
                </c:pt>
                <c:pt idx="9339">
                  <c:v>-0.17544000000000001</c:v>
                </c:pt>
                <c:pt idx="9340">
                  <c:v>-0.17543400000000001</c:v>
                </c:pt>
                <c:pt idx="9341">
                  <c:v>-0.175401</c:v>
                </c:pt>
                <c:pt idx="9342">
                  <c:v>-0.17539399999999999</c:v>
                </c:pt>
                <c:pt idx="9343">
                  <c:v>-0.17536099999999999</c:v>
                </c:pt>
                <c:pt idx="9344">
                  <c:v>-0.175341</c:v>
                </c:pt>
                <c:pt idx="9345">
                  <c:v>-0.17532800000000001</c:v>
                </c:pt>
                <c:pt idx="9346">
                  <c:v>-0.17532200000000001</c:v>
                </c:pt>
                <c:pt idx="9347">
                  <c:v>-0.175289</c:v>
                </c:pt>
                <c:pt idx="9348">
                  <c:v>-0.17528199999999999</c:v>
                </c:pt>
                <c:pt idx="9349">
                  <c:v>-0.175256</c:v>
                </c:pt>
                <c:pt idx="9350">
                  <c:v>-0.175236</c:v>
                </c:pt>
                <c:pt idx="9351">
                  <c:v>-0.17521600000000001</c:v>
                </c:pt>
                <c:pt idx="9352">
                  <c:v>-0.17521600000000001</c:v>
                </c:pt>
                <c:pt idx="9353">
                  <c:v>-0.175177</c:v>
                </c:pt>
                <c:pt idx="9354">
                  <c:v>-0.17516999999999999</c:v>
                </c:pt>
                <c:pt idx="9355">
                  <c:v>-0.17515700000000001</c:v>
                </c:pt>
                <c:pt idx="9356">
                  <c:v>-0.17515</c:v>
                </c:pt>
                <c:pt idx="9357">
                  <c:v>-0.17513100000000001</c:v>
                </c:pt>
                <c:pt idx="9358">
                  <c:v>-0.17513100000000001</c:v>
                </c:pt>
                <c:pt idx="9359">
                  <c:v>-0.17510400000000001</c:v>
                </c:pt>
                <c:pt idx="9360">
                  <c:v>-0.175091</c:v>
                </c:pt>
                <c:pt idx="9361">
                  <c:v>-0.17508499999999999</c:v>
                </c:pt>
                <c:pt idx="9362">
                  <c:v>-0.175091</c:v>
                </c:pt>
                <c:pt idx="9363">
                  <c:v>-0.175065</c:v>
                </c:pt>
                <c:pt idx="9364">
                  <c:v>-0.175071</c:v>
                </c:pt>
                <c:pt idx="9365">
                  <c:v>-0.17504500000000001</c:v>
                </c:pt>
                <c:pt idx="9366">
                  <c:v>-0.175038</c:v>
                </c:pt>
                <c:pt idx="9367">
                  <c:v>-0.17501900000000001</c:v>
                </c:pt>
                <c:pt idx="9368">
                  <c:v>-0.17503199999999999</c:v>
                </c:pt>
                <c:pt idx="9369">
                  <c:v>-0.17499899999999999</c:v>
                </c:pt>
                <c:pt idx="9370">
                  <c:v>-0.174986</c:v>
                </c:pt>
                <c:pt idx="9371">
                  <c:v>-0.174979</c:v>
                </c:pt>
                <c:pt idx="9372">
                  <c:v>-0.17497299999999999</c:v>
                </c:pt>
                <c:pt idx="9373">
                  <c:v>-0.174953</c:v>
                </c:pt>
                <c:pt idx="9374">
                  <c:v>-0.174953</c:v>
                </c:pt>
                <c:pt idx="9375">
                  <c:v>-0.174926</c:v>
                </c:pt>
                <c:pt idx="9376">
                  <c:v>-0.17490700000000001</c:v>
                </c:pt>
                <c:pt idx="9377">
                  <c:v>-0.1749</c:v>
                </c:pt>
                <c:pt idx="9378">
                  <c:v>-0.1749</c:v>
                </c:pt>
                <c:pt idx="9379">
                  <c:v>-0.174874</c:v>
                </c:pt>
                <c:pt idx="9380">
                  <c:v>-0.174874</c:v>
                </c:pt>
                <c:pt idx="9381">
                  <c:v>-0.174847</c:v>
                </c:pt>
                <c:pt idx="9382">
                  <c:v>-0.17482800000000001</c:v>
                </c:pt>
                <c:pt idx="9383">
                  <c:v>-0.17480799999999999</c:v>
                </c:pt>
                <c:pt idx="9384">
                  <c:v>-0.174814</c:v>
                </c:pt>
                <c:pt idx="9385">
                  <c:v>-0.17477500000000001</c:v>
                </c:pt>
                <c:pt idx="9386">
                  <c:v>-0.17476800000000001</c:v>
                </c:pt>
                <c:pt idx="9387">
                  <c:v>-0.17475499999999999</c:v>
                </c:pt>
                <c:pt idx="9388">
                  <c:v>-0.17474899999999999</c:v>
                </c:pt>
                <c:pt idx="9389">
                  <c:v>-0.174729</c:v>
                </c:pt>
                <c:pt idx="9390">
                  <c:v>-0.174729</c:v>
                </c:pt>
                <c:pt idx="9391">
                  <c:v>-0.174709</c:v>
                </c:pt>
                <c:pt idx="9392">
                  <c:v>-0.17468900000000001</c:v>
                </c:pt>
                <c:pt idx="9393">
                  <c:v>-0.17468900000000001</c:v>
                </c:pt>
                <c:pt idx="9394">
                  <c:v>-0.17468900000000001</c:v>
                </c:pt>
                <c:pt idx="9395">
                  <c:v>-0.17466999999999999</c:v>
                </c:pt>
                <c:pt idx="9396">
                  <c:v>-0.174676</c:v>
                </c:pt>
                <c:pt idx="9397">
                  <c:v>-0.17465600000000001</c:v>
                </c:pt>
                <c:pt idx="9398">
                  <c:v>-0.17465</c:v>
                </c:pt>
                <c:pt idx="9399">
                  <c:v>-0.17463699999999999</c:v>
                </c:pt>
                <c:pt idx="9400">
                  <c:v>-0.17465</c:v>
                </c:pt>
                <c:pt idx="9401">
                  <c:v>-0.174623</c:v>
                </c:pt>
                <c:pt idx="9402">
                  <c:v>-0.174623</c:v>
                </c:pt>
                <c:pt idx="9403">
                  <c:v>-0.17460999999999999</c:v>
                </c:pt>
                <c:pt idx="9404">
                  <c:v>-0.17461699999999999</c:v>
                </c:pt>
                <c:pt idx="9405">
                  <c:v>-0.17460400000000001</c:v>
                </c:pt>
                <c:pt idx="9406">
                  <c:v>-0.17460400000000001</c:v>
                </c:pt>
                <c:pt idx="9407">
                  <c:v>-0.17458399999999999</c:v>
                </c:pt>
                <c:pt idx="9408">
                  <c:v>-0.174571</c:v>
                </c:pt>
                <c:pt idx="9409">
                  <c:v>-0.174571</c:v>
                </c:pt>
                <c:pt idx="9410">
                  <c:v>-0.174571</c:v>
                </c:pt>
                <c:pt idx="9411">
                  <c:v>-0.17455100000000001</c:v>
                </c:pt>
                <c:pt idx="9412">
                  <c:v>-0.17455100000000001</c:v>
                </c:pt>
                <c:pt idx="9413">
                  <c:v>-0.17453099999999999</c:v>
                </c:pt>
                <c:pt idx="9414">
                  <c:v>-0.17451800000000001</c:v>
                </c:pt>
                <c:pt idx="9415">
                  <c:v>-0.17449799999999999</c:v>
                </c:pt>
                <c:pt idx="9416">
                  <c:v>-0.17450499999999999</c:v>
                </c:pt>
                <c:pt idx="9417">
                  <c:v>-0.17446500000000001</c:v>
                </c:pt>
                <c:pt idx="9418">
                  <c:v>-0.174452</c:v>
                </c:pt>
                <c:pt idx="9419">
                  <c:v>-0.17443900000000001</c:v>
                </c:pt>
                <c:pt idx="9420">
                  <c:v>-0.174432</c:v>
                </c:pt>
                <c:pt idx="9421">
                  <c:v>-0.17440600000000001</c:v>
                </c:pt>
                <c:pt idx="9422">
                  <c:v>-0.17440600000000001</c:v>
                </c:pt>
                <c:pt idx="9423">
                  <c:v>-0.17438000000000001</c:v>
                </c:pt>
                <c:pt idx="9424">
                  <c:v>-0.17435999999999999</c:v>
                </c:pt>
                <c:pt idx="9425">
                  <c:v>-0.174347</c:v>
                </c:pt>
                <c:pt idx="9426">
                  <c:v>-0.174347</c:v>
                </c:pt>
                <c:pt idx="9427">
                  <c:v>-0.174321</c:v>
                </c:pt>
                <c:pt idx="9428">
                  <c:v>-0.174321</c:v>
                </c:pt>
                <c:pt idx="9429">
                  <c:v>-0.174294</c:v>
                </c:pt>
                <c:pt idx="9430">
                  <c:v>-0.17428099999999999</c:v>
                </c:pt>
                <c:pt idx="9431">
                  <c:v>-0.174261</c:v>
                </c:pt>
                <c:pt idx="9432">
                  <c:v>-0.17427400000000001</c:v>
                </c:pt>
                <c:pt idx="9433">
                  <c:v>-0.174235</c:v>
                </c:pt>
                <c:pt idx="9434">
                  <c:v>-0.174235</c:v>
                </c:pt>
                <c:pt idx="9435">
                  <c:v>-0.17422199999999999</c:v>
                </c:pt>
                <c:pt idx="9436">
                  <c:v>-0.17422199999999999</c:v>
                </c:pt>
                <c:pt idx="9437">
                  <c:v>-0.174202</c:v>
                </c:pt>
                <c:pt idx="9438">
                  <c:v>-0.174209</c:v>
                </c:pt>
                <c:pt idx="9439">
                  <c:v>-0.17418900000000001</c:v>
                </c:pt>
                <c:pt idx="9440">
                  <c:v>-0.174176</c:v>
                </c:pt>
                <c:pt idx="9441">
                  <c:v>-0.17416899999999999</c:v>
                </c:pt>
                <c:pt idx="9442">
                  <c:v>-0.174176</c:v>
                </c:pt>
                <c:pt idx="9443">
                  <c:v>-0.17415600000000001</c:v>
                </c:pt>
                <c:pt idx="9444">
                  <c:v>-0.17415600000000001</c:v>
                </c:pt>
                <c:pt idx="9445">
                  <c:v>-0.17413600000000001</c:v>
                </c:pt>
                <c:pt idx="9446">
                  <c:v>-0.174123</c:v>
                </c:pt>
                <c:pt idx="9447">
                  <c:v>-0.17410300000000001</c:v>
                </c:pt>
                <c:pt idx="9448">
                  <c:v>-0.17410999999999999</c:v>
                </c:pt>
                <c:pt idx="9449">
                  <c:v>-0.17407700000000001</c:v>
                </c:pt>
                <c:pt idx="9450">
                  <c:v>-0.174064</c:v>
                </c:pt>
                <c:pt idx="9451">
                  <c:v>-0.17405000000000001</c:v>
                </c:pt>
                <c:pt idx="9452">
                  <c:v>-0.174044</c:v>
                </c:pt>
                <c:pt idx="9453">
                  <c:v>-0.17401800000000001</c:v>
                </c:pt>
                <c:pt idx="9454">
                  <c:v>-0.17401800000000001</c:v>
                </c:pt>
                <c:pt idx="9455">
                  <c:v>-0.17399100000000001</c:v>
                </c:pt>
                <c:pt idx="9456">
                  <c:v>-0.17396500000000001</c:v>
                </c:pt>
                <c:pt idx="9457">
                  <c:v>-0.173958</c:v>
                </c:pt>
                <c:pt idx="9458">
                  <c:v>-0.173952</c:v>
                </c:pt>
                <c:pt idx="9459">
                  <c:v>-0.173925</c:v>
                </c:pt>
                <c:pt idx="9460">
                  <c:v>-0.17391899999999999</c:v>
                </c:pt>
                <c:pt idx="9461">
                  <c:v>-0.17388600000000001</c:v>
                </c:pt>
                <c:pt idx="9462">
                  <c:v>-0.17386599999999999</c:v>
                </c:pt>
                <c:pt idx="9463">
                  <c:v>-0.173846</c:v>
                </c:pt>
                <c:pt idx="9464">
                  <c:v>-0.173846</c:v>
                </c:pt>
                <c:pt idx="9465">
                  <c:v>-0.17380699999999999</c:v>
                </c:pt>
                <c:pt idx="9466">
                  <c:v>-0.173794</c:v>
                </c:pt>
                <c:pt idx="9467">
                  <c:v>-0.17377999999999999</c:v>
                </c:pt>
                <c:pt idx="9468">
                  <c:v>-0.17377400000000001</c:v>
                </c:pt>
                <c:pt idx="9469">
                  <c:v>-0.17374700000000001</c:v>
                </c:pt>
                <c:pt idx="9470">
                  <c:v>-0.17374100000000001</c:v>
                </c:pt>
                <c:pt idx="9471">
                  <c:v>-0.17372099999999999</c:v>
                </c:pt>
                <c:pt idx="9472">
                  <c:v>-0.17370099999999999</c:v>
                </c:pt>
                <c:pt idx="9473">
                  <c:v>-0.17369499999999999</c:v>
                </c:pt>
                <c:pt idx="9474">
                  <c:v>-0.17369499999999999</c:v>
                </c:pt>
                <c:pt idx="9475">
                  <c:v>-0.17366799999999999</c:v>
                </c:pt>
                <c:pt idx="9476">
                  <c:v>-0.17366799999999999</c:v>
                </c:pt>
                <c:pt idx="9477">
                  <c:v>-0.17364199999999999</c:v>
                </c:pt>
                <c:pt idx="9478">
                  <c:v>-0.17362900000000001</c:v>
                </c:pt>
                <c:pt idx="9479">
                  <c:v>-0.17360900000000001</c:v>
                </c:pt>
                <c:pt idx="9480">
                  <c:v>-0.173622</c:v>
                </c:pt>
                <c:pt idx="9481">
                  <c:v>-0.17358299999999999</c:v>
                </c:pt>
                <c:pt idx="9482">
                  <c:v>-0.17357600000000001</c:v>
                </c:pt>
                <c:pt idx="9483">
                  <c:v>-0.173563</c:v>
                </c:pt>
                <c:pt idx="9484">
                  <c:v>-0.17355599999999999</c:v>
                </c:pt>
                <c:pt idx="9485">
                  <c:v>-0.17352999999999999</c:v>
                </c:pt>
                <c:pt idx="9486">
                  <c:v>-0.17352999999999999</c:v>
                </c:pt>
                <c:pt idx="9487">
                  <c:v>-0.17350399999999999</c:v>
                </c:pt>
                <c:pt idx="9488">
                  <c:v>-0.173484</c:v>
                </c:pt>
                <c:pt idx="9489">
                  <c:v>-0.17347699999999999</c:v>
                </c:pt>
                <c:pt idx="9490">
                  <c:v>-0.17347099999999999</c:v>
                </c:pt>
                <c:pt idx="9491">
                  <c:v>-0.17344399999999999</c:v>
                </c:pt>
                <c:pt idx="9492">
                  <c:v>-0.17344399999999999</c:v>
                </c:pt>
                <c:pt idx="9493">
                  <c:v>-0.17341799999999999</c:v>
                </c:pt>
                <c:pt idx="9494">
                  <c:v>-0.173398</c:v>
                </c:pt>
                <c:pt idx="9495">
                  <c:v>-0.17337900000000001</c:v>
                </c:pt>
                <c:pt idx="9496">
                  <c:v>-0.17338500000000001</c:v>
                </c:pt>
                <c:pt idx="9497">
                  <c:v>-0.173346</c:v>
                </c:pt>
                <c:pt idx="9498">
                  <c:v>-0.17333299999999999</c:v>
                </c:pt>
                <c:pt idx="9499">
                  <c:v>-0.173319</c:v>
                </c:pt>
                <c:pt idx="9500">
                  <c:v>-0.173319</c:v>
                </c:pt>
                <c:pt idx="9501">
                  <c:v>-0.173293</c:v>
                </c:pt>
                <c:pt idx="9502">
                  <c:v>-0.173293</c:v>
                </c:pt>
                <c:pt idx="9503">
                  <c:v>-0.17327300000000001</c:v>
                </c:pt>
                <c:pt idx="9504">
                  <c:v>-0.17325299999999999</c:v>
                </c:pt>
                <c:pt idx="9505">
                  <c:v>-0.17325299999999999</c:v>
                </c:pt>
                <c:pt idx="9506">
                  <c:v>-0.17325299999999999</c:v>
                </c:pt>
                <c:pt idx="9507">
                  <c:v>-0.173234</c:v>
                </c:pt>
                <c:pt idx="9508">
                  <c:v>-0.17324000000000001</c:v>
                </c:pt>
                <c:pt idx="9509">
                  <c:v>-0.17322100000000001</c:v>
                </c:pt>
                <c:pt idx="9510">
                  <c:v>-0.17321400000000001</c:v>
                </c:pt>
                <c:pt idx="9511">
                  <c:v>-0.17320099999999999</c:v>
                </c:pt>
                <c:pt idx="9512">
                  <c:v>-0.17321400000000001</c:v>
                </c:pt>
                <c:pt idx="9513">
                  <c:v>-0.17318800000000001</c:v>
                </c:pt>
                <c:pt idx="9514">
                  <c:v>-0.173181</c:v>
                </c:pt>
                <c:pt idx="9515">
                  <c:v>-0.17317399999999999</c:v>
                </c:pt>
                <c:pt idx="9516">
                  <c:v>-0.173181</c:v>
                </c:pt>
                <c:pt idx="9517">
                  <c:v>-0.17316100000000001</c:v>
                </c:pt>
                <c:pt idx="9518">
                  <c:v>-0.17316799999999999</c:v>
                </c:pt>
                <c:pt idx="9519">
                  <c:v>-0.173148</c:v>
                </c:pt>
                <c:pt idx="9520">
                  <c:v>-0.17313500000000001</c:v>
                </c:pt>
                <c:pt idx="9521">
                  <c:v>-0.17313500000000001</c:v>
                </c:pt>
                <c:pt idx="9522">
                  <c:v>-0.17313500000000001</c:v>
                </c:pt>
                <c:pt idx="9523">
                  <c:v>-0.17311499999999999</c:v>
                </c:pt>
                <c:pt idx="9524">
                  <c:v>-0.173122</c:v>
                </c:pt>
                <c:pt idx="9525">
                  <c:v>-0.173095</c:v>
                </c:pt>
                <c:pt idx="9526">
                  <c:v>-0.17308200000000001</c:v>
                </c:pt>
                <c:pt idx="9527">
                  <c:v>-0.17306199999999999</c:v>
                </c:pt>
                <c:pt idx="9528">
                  <c:v>-0.173069</c:v>
                </c:pt>
                <c:pt idx="9529">
                  <c:v>-0.17302999999999999</c:v>
                </c:pt>
                <c:pt idx="9530">
                  <c:v>-0.17302300000000001</c:v>
                </c:pt>
                <c:pt idx="9531">
                  <c:v>-0.17300299999999999</c:v>
                </c:pt>
                <c:pt idx="9532">
                  <c:v>-0.17300299999999999</c:v>
                </c:pt>
                <c:pt idx="9533">
                  <c:v>-0.17297699999999999</c:v>
                </c:pt>
                <c:pt idx="9534">
                  <c:v>-0.17297000000000001</c:v>
                </c:pt>
                <c:pt idx="9535">
                  <c:v>-0.17294399999999999</c:v>
                </c:pt>
                <c:pt idx="9536">
                  <c:v>-0.17292399999999999</c:v>
                </c:pt>
                <c:pt idx="9537">
                  <c:v>-0.17291100000000001</c:v>
                </c:pt>
                <c:pt idx="9538">
                  <c:v>-0.17291100000000001</c:v>
                </c:pt>
                <c:pt idx="9539">
                  <c:v>-0.17288500000000001</c:v>
                </c:pt>
                <c:pt idx="9540">
                  <c:v>-0.172878</c:v>
                </c:pt>
                <c:pt idx="9541">
                  <c:v>-0.17285200000000001</c:v>
                </c:pt>
                <c:pt idx="9542">
                  <c:v>-0.17283899999999999</c:v>
                </c:pt>
                <c:pt idx="9543">
                  <c:v>-0.172819</c:v>
                </c:pt>
                <c:pt idx="9544">
                  <c:v>-0.172819</c:v>
                </c:pt>
                <c:pt idx="9545">
                  <c:v>-0.172786</c:v>
                </c:pt>
                <c:pt idx="9546">
                  <c:v>-0.17277899999999999</c:v>
                </c:pt>
                <c:pt idx="9547">
                  <c:v>-0.172766</c:v>
                </c:pt>
                <c:pt idx="9548">
                  <c:v>-0.172759</c:v>
                </c:pt>
                <c:pt idx="9549">
                  <c:v>-0.17274</c:v>
                </c:pt>
                <c:pt idx="9550">
                  <c:v>-0.17274</c:v>
                </c:pt>
                <c:pt idx="9551">
                  <c:v>-0.17272000000000001</c:v>
                </c:pt>
                <c:pt idx="9552">
                  <c:v>-0.17269999999999999</c:v>
                </c:pt>
                <c:pt idx="9553">
                  <c:v>-0.17269999999999999</c:v>
                </c:pt>
                <c:pt idx="9554">
                  <c:v>-0.17269999999999999</c:v>
                </c:pt>
                <c:pt idx="9555">
                  <c:v>-0.17267399999999999</c:v>
                </c:pt>
                <c:pt idx="9556">
                  <c:v>-0.17267399999999999</c:v>
                </c:pt>
                <c:pt idx="9557">
                  <c:v>-0.172654</c:v>
                </c:pt>
                <c:pt idx="9558">
                  <c:v>-0.17264099999999999</c:v>
                </c:pt>
                <c:pt idx="9559">
                  <c:v>-0.172621</c:v>
                </c:pt>
                <c:pt idx="9560">
                  <c:v>-0.172628</c:v>
                </c:pt>
                <c:pt idx="9561">
                  <c:v>-0.172595</c:v>
                </c:pt>
                <c:pt idx="9562">
                  <c:v>-0.17258200000000001</c:v>
                </c:pt>
                <c:pt idx="9563">
                  <c:v>-0.172568</c:v>
                </c:pt>
                <c:pt idx="9564">
                  <c:v>-0.17256199999999999</c:v>
                </c:pt>
                <c:pt idx="9565">
                  <c:v>-0.172542</c:v>
                </c:pt>
                <c:pt idx="9566">
                  <c:v>-0.17253599999999999</c:v>
                </c:pt>
                <c:pt idx="9567">
                  <c:v>-0.172509</c:v>
                </c:pt>
                <c:pt idx="9568">
                  <c:v>-0.172489</c:v>
                </c:pt>
                <c:pt idx="9569">
                  <c:v>-0.17247599999999999</c:v>
                </c:pt>
                <c:pt idx="9570">
                  <c:v>-0.17247599999999999</c:v>
                </c:pt>
                <c:pt idx="9571">
                  <c:v>-0.17244999999999999</c:v>
                </c:pt>
                <c:pt idx="9572">
                  <c:v>-0.17244300000000001</c:v>
                </c:pt>
                <c:pt idx="9573">
                  <c:v>-0.17241699999999999</c:v>
                </c:pt>
                <c:pt idx="9574">
                  <c:v>-0.17239699999999999</c:v>
                </c:pt>
                <c:pt idx="9575">
                  <c:v>-0.172377</c:v>
                </c:pt>
                <c:pt idx="9576">
                  <c:v>-0.172377</c:v>
                </c:pt>
                <c:pt idx="9577">
                  <c:v>-0.17233799999999999</c:v>
                </c:pt>
                <c:pt idx="9578">
                  <c:v>-0.17233100000000001</c:v>
                </c:pt>
                <c:pt idx="9579">
                  <c:v>-0.172318</c:v>
                </c:pt>
                <c:pt idx="9580">
                  <c:v>-0.17231199999999999</c:v>
                </c:pt>
                <c:pt idx="9581">
                  <c:v>-0.172292</c:v>
                </c:pt>
                <c:pt idx="9582">
                  <c:v>-0.172292</c:v>
                </c:pt>
                <c:pt idx="9583">
                  <c:v>-0.172265</c:v>
                </c:pt>
                <c:pt idx="9584">
                  <c:v>-0.17225199999999999</c:v>
                </c:pt>
                <c:pt idx="9585">
                  <c:v>-0.17224600000000001</c:v>
                </c:pt>
                <c:pt idx="9586">
                  <c:v>-0.17224600000000001</c:v>
                </c:pt>
                <c:pt idx="9587">
                  <c:v>-0.17222599999999999</c:v>
                </c:pt>
                <c:pt idx="9588">
                  <c:v>-0.172233</c:v>
                </c:pt>
                <c:pt idx="9589">
                  <c:v>-0.172213</c:v>
                </c:pt>
                <c:pt idx="9590">
                  <c:v>-0.17219999999999999</c:v>
                </c:pt>
                <c:pt idx="9591">
                  <c:v>-0.17218600000000001</c:v>
                </c:pt>
                <c:pt idx="9592">
                  <c:v>-0.17219999999999999</c:v>
                </c:pt>
                <c:pt idx="9593">
                  <c:v>-0.17216699999999999</c:v>
                </c:pt>
                <c:pt idx="9594">
                  <c:v>-0.17216000000000001</c:v>
                </c:pt>
                <c:pt idx="9595">
                  <c:v>-0.17214699999999999</c:v>
                </c:pt>
                <c:pt idx="9596">
                  <c:v>-0.17214699999999999</c:v>
                </c:pt>
                <c:pt idx="9597">
                  <c:v>-0.172127</c:v>
                </c:pt>
                <c:pt idx="9598">
                  <c:v>-0.172127</c:v>
                </c:pt>
                <c:pt idx="9599">
                  <c:v>-0.17210700000000001</c:v>
                </c:pt>
                <c:pt idx="9600">
                  <c:v>-0.17208799999999999</c:v>
                </c:pt>
                <c:pt idx="9601">
                  <c:v>-0.17208100000000001</c:v>
                </c:pt>
                <c:pt idx="9602">
                  <c:v>-0.172074</c:v>
                </c:pt>
                <c:pt idx="9603">
                  <c:v>-0.17204800000000001</c:v>
                </c:pt>
                <c:pt idx="9604">
                  <c:v>-0.172042</c:v>
                </c:pt>
                <c:pt idx="9605">
                  <c:v>-0.172015</c:v>
                </c:pt>
                <c:pt idx="9606">
                  <c:v>-0.171989</c:v>
                </c:pt>
                <c:pt idx="9607">
                  <c:v>-0.171962</c:v>
                </c:pt>
                <c:pt idx="9608">
                  <c:v>-0.171962</c:v>
                </c:pt>
                <c:pt idx="9609">
                  <c:v>-0.17191600000000001</c:v>
                </c:pt>
                <c:pt idx="9610">
                  <c:v>-0.17189699999999999</c:v>
                </c:pt>
                <c:pt idx="9611">
                  <c:v>-0.17186999999999999</c:v>
                </c:pt>
                <c:pt idx="9612">
                  <c:v>-0.17185700000000001</c:v>
                </c:pt>
                <c:pt idx="9613">
                  <c:v>-0.171824</c:v>
                </c:pt>
                <c:pt idx="9614">
                  <c:v>-0.17181099999999999</c:v>
                </c:pt>
                <c:pt idx="9615">
                  <c:v>-0.17177799999999999</c:v>
                </c:pt>
                <c:pt idx="9616">
                  <c:v>-0.17174500000000001</c:v>
                </c:pt>
                <c:pt idx="9617">
                  <c:v>-0.171732</c:v>
                </c:pt>
                <c:pt idx="9618">
                  <c:v>-0.17171900000000001</c:v>
                </c:pt>
                <c:pt idx="9619">
                  <c:v>-0.17168600000000001</c:v>
                </c:pt>
                <c:pt idx="9620">
                  <c:v>-0.17167299999999999</c:v>
                </c:pt>
                <c:pt idx="9621">
                  <c:v>-0.17164599999999999</c:v>
                </c:pt>
                <c:pt idx="9622">
                  <c:v>-0.171627</c:v>
                </c:pt>
                <c:pt idx="9623">
                  <c:v>-0.1716</c:v>
                </c:pt>
                <c:pt idx="9624">
                  <c:v>-0.1716</c:v>
                </c:pt>
                <c:pt idx="9625">
                  <c:v>-0.17156099999999999</c:v>
                </c:pt>
                <c:pt idx="9626">
                  <c:v>-0.17155400000000001</c:v>
                </c:pt>
                <c:pt idx="9627">
                  <c:v>-0.171541</c:v>
                </c:pt>
                <c:pt idx="9628">
                  <c:v>-0.171541</c:v>
                </c:pt>
                <c:pt idx="9629">
                  <c:v>-0.17152100000000001</c:v>
                </c:pt>
                <c:pt idx="9630">
                  <c:v>-0.17152100000000001</c:v>
                </c:pt>
                <c:pt idx="9631">
                  <c:v>-0.17150099999999999</c:v>
                </c:pt>
                <c:pt idx="9632">
                  <c:v>-0.17149500000000001</c:v>
                </c:pt>
                <c:pt idx="9633">
                  <c:v>-0.17149500000000001</c:v>
                </c:pt>
                <c:pt idx="9634">
                  <c:v>-0.17150099999999999</c:v>
                </c:pt>
                <c:pt idx="9635">
                  <c:v>-0.171488</c:v>
                </c:pt>
                <c:pt idx="9636">
                  <c:v>-0.17149500000000001</c:v>
                </c:pt>
                <c:pt idx="9637">
                  <c:v>-0.171482</c:v>
                </c:pt>
                <c:pt idx="9638">
                  <c:v>-0.17147499999999999</c:v>
                </c:pt>
                <c:pt idx="9639">
                  <c:v>-0.171462</c:v>
                </c:pt>
                <c:pt idx="9640">
                  <c:v>-0.171482</c:v>
                </c:pt>
                <c:pt idx="9641">
                  <c:v>-0.171455</c:v>
                </c:pt>
                <c:pt idx="9642">
                  <c:v>-0.171455</c:v>
                </c:pt>
                <c:pt idx="9643">
                  <c:v>-0.17144899999999999</c:v>
                </c:pt>
                <c:pt idx="9644">
                  <c:v>-0.171455</c:v>
                </c:pt>
                <c:pt idx="9645">
                  <c:v>-0.17143600000000001</c:v>
                </c:pt>
                <c:pt idx="9646">
                  <c:v>-0.17144200000000001</c:v>
                </c:pt>
                <c:pt idx="9647">
                  <c:v>-0.17142199999999999</c:v>
                </c:pt>
                <c:pt idx="9648">
                  <c:v>-0.17140900000000001</c:v>
                </c:pt>
                <c:pt idx="9649">
                  <c:v>-0.171403</c:v>
                </c:pt>
                <c:pt idx="9650">
                  <c:v>-0.171403</c:v>
                </c:pt>
                <c:pt idx="9651">
                  <c:v>-0.17138300000000001</c:v>
                </c:pt>
                <c:pt idx="9652">
                  <c:v>-0.171376</c:v>
                </c:pt>
                <c:pt idx="9653">
                  <c:v>-0.17135</c:v>
                </c:pt>
                <c:pt idx="9654">
                  <c:v>-0.17133699999999999</c:v>
                </c:pt>
                <c:pt idx="9655">
                  <c:v>-0.171317</c:v>
                </c:pt>
                <c:pt idx="9656">
                  <c:v>-0.171317</c:v>
                </c:pt>
                <c:pt idx="9657">
                  <c:v>-0.17127700000000001</c:v>
                </c:pt>
                <c:pt idx="9658">
                  <c:v>-0.171264</c:v>
                </c:pt>
                <c:pt idx="9659">
                  <c:v>-0.17124500000000001</c:v>
                </c:pt>
                <c:pt idx="9660">
                  <c:v>-0.171238</c:v>
                </c:pt>
                <c:pt idx="9661">
                  <c:v>-0.171212</c:v>
                </c:pt>
                <c:pt idx="9662">
                  <c:v>-0.171205</c:v>
                </c:pt>
                <c:pt idx="9663">
                  <c:v>-0.171179</c:v>
                </c:pt>
                <c:pt idx="9664">
                  <c:v>-0.17115900000000001</c:v>
                </c:pt>
                <c:pt idx="9665">
                  <c:v>-0.171152</c:v>
                </c:pt>
                <c:pt idx="9666">
                  <c:v>-0.17114599999999999</c:v>
                </c:pt>
                <c:pt idx="9667">
                  <c:v>-0.17111899999999999</c:v>
                </c:pt>
                <c:pt idx="9668">
                  <c:v>-0.17111899999999999</c:v>
                </c:pt>
                <c:pt idx="9669">
                  <c:v>-0.171093</c:v>
                </c:pt>
                <c:pt idx="9670">
                  <c:v>-0.17108000000000001</c:v>
                </c:pt>
                <c:pt idx="9671">
                  <c:v>-0.17105400000000001</c:v>
                </c:pt>
                <c:pt idx="9672">
                  <c:v>-0.17105999999999999</c:v>
                </c:pt>
                <c:pt idx="9673">
                  <c:v>-0.17102700000000001</c:v>
                </c:pt>
                <c:pt idx="9674">
                  <c:v>-0.17102100000000001</c:v>
                </c:pt>
                <c:pt idx="9675">
                  <c:v>-0.17100699999999999</c:v>
                </c:pt>
                <c:pt idx="9676">
                  <c:v>-0.17100099999999999</c:v>
                </c:pt>
                <c:pt idx="9677">
                  <c:v>-0.17098099999999999</c:v>
                </c:pt>
                <c:pt idx="9678">
                  <c:v>-0.17098099999999999</c:v>
                </c:pt>
                <c:pt idx="9679">
                  <c:v>-0.170955</c:v>
                </c:pt>
                <c:pt idx="9680">
                  <c:v>-0.17094200000000001</c:v>
                </c:pt>
                <c:pt idx="9681">
                  <c:v>-0.170935</c:v>
                </c:pt>
                <c:pt idx="9682">
                  <c:v>-0.170928</c:v>
                </c:pt>
                <c:pt idx="9683">
                  <c:v>-0.17090900000000001</c:v>
                </c:pt>
                <c:pt idx="9684">
                  <c:v>-0.17090900000000001</c:v>
                </c:pt>
                <c:pt idx="9685">
                  <c:v>-0.17088200000000001</c:v>
                </c:pt>
                <c:pt idx="9686">
                  <c:v>-0.17086299999999999</c:v>
                </c:pt>
                <c:pt idx="9687">
                  <c:v>-0.17084299999999999</c:v>
                </c:pt>
                <c:pt idx="9688">
                  <c:v>-0.17084299999999999</c:v>
                </c:pt>
                <c:pt idx="9689">
                  <c:v>-0.17080300000000001</c:v>
                </c:pt>
                <c:pt idx="9690">
                  <c:v>-0.170797</c:v>
                </c:pt>
                <c:pt idx="9691">
                  <c:v>-0.17077700000000001</c:v>
                </c:pt>
                <c:pt idx="9692">
                  <c:v>-0.17077000000000001</c:v>
                </c:pt>
                <c:pt idx="9693">
                  <c:v>-0.17074400000000001</c:v>
                </c:pt>
                <c:pt idx="9694">
                  <c:v>-0.170737</c:v>
                </c:pt>
                <c:pt idx="9695">
                  <c:v>-0.170711</c:v>
                </c:pt>
                <c:pt idx="9696">
                  <c:v>-0.170685</c:v>
                </c:pt>
                <c:pt idx="9697">
                  <c:v>-0.170678</c:v>
                </c:pt>
                <c:pt idx="9698">
                  <c:v>-0.17067199999999999</c:v>
                </c:pt>
                <c:pt idx="9699">
                  <c:v>-0.17064499999999999</c:v>
                </c:pt>
                <c:pt idx="9700">
                  <c:v>-0.17063900000000001</c:v>
                </c:pt>
                <c:pt idx="9701">
                  <c:v>-0.17061200000000001</c:v>
                </c:pt>
                <c:pt idx="9702">
                  <c:v>-0.170599</c:v>
                </c:pt>
                <c:pt idx="9703">
                  <c:v>-0.17057900000000001</c:v>
                </c:pt>
                <c:pt idx="9704">
                  <c:v>-0.17057900000000001</c:v>
                </c:pt>
                <c:pt idx="9705">
                  <c:v>-0.170546</c:v>
                </c:pt>
                <c:pt idx="9706">
                  <c:v>-0.17053299999999999</c:v>
                </c:pt>
                <c:pt idx="9707">
                  <c:v>-0.17052</c:v>
                </c:pt>
                <c:pt idx="9708">
                  <c:v>-0.17052</c:v>
                </c:pt>
                <c:pt idx="9709">
                  <c:v>-0.17050000000000001</c:v>
                </c:pt>
                <c:pt idx="9710">
                  <c:v>-0.17050000000000001</c:v>
                </c:pt>
                <c:pt idx="9711">
                  <c:v>-0.17047399999999999</c:v>
                </c:pt>
                <c:pt idx="9712">
                  <c:v>-0.170461</c:v>
                </c:pt>
                <c:pt idx="9713">
                  <c:v>-0.17045399999999999</c:v>
                </c:pt>
                <c:pt idx="9714">
                  <c:v>-0.17045399999999999</c:v>
                </c:pt>
                <c:pt idx="9715">
                  <c:v>-0.170428</c:v>
                </c:pt>
                <c:pt idx="9716">
                  <c:v>-0.170428</c:v>
                </c:pt>
                <c:pt idx="9717">
                  <c:v>-0.170408</c:v>
                </c:pt>
                <c:pt idx="9718">
                  <c:v>-0.17039499999999999</c:v>
                </c:pt>
                <c:pt idx="9719">
                  <c:v>-0.17036899999999999</c:v>
                </c:pt>
                <c:pt idx="9720">
                  <c:v>-0.170375</c:v>
                </c:pt>
                <c:pt idx="9721">
                  <c:v>-0.17033599999999999</c:v>
                </c:pt>
                <c:pt idx="9722">
                  <c:v>-0.17032900000000001</c:v>
                </c:pt>
                <c:pt idx="9723">
                  <c:v>-0.17030899999999999</c:v>
                </c:pt>
                <c:pt idx="9724">
                  <c:v>-0.17030300000000001</c:v>
                </c:pt>
                <c:pt idx="9725">
                  <c:v>-0.17027600000000001</c:v>
                </c:pt>
                <c:pt idx="9726">
                  <c:v>-0.17027</c:v>
                </c:pt>
                <c:pt idx="9727">
                  <c:v>-0.170237</c:v>
                </c:pt>
                <c:pt idx="9728">
                  <c:v>-0.17021700000000001</c:v>
                </c:pt>
                <c:pt idx="9729">
                  <c:v>-0.17020399999999999</c:v>
                </c:pt>
                <c:pt idx="9730">
                  <c:v>-0.17019100000000001</c:v>
                </c:pt>
                <c:pt idx="9731">
                  <c:v>-0.17016400000000001</c:v>
                </c:pt>
                <c:pt idx="9732">
                  <c:v>-0.170151</c:v>
                </c:pt>
                <c:pt idx="9733">
                  <c:v>-0.17011799999999999</c:v>
                </c:pt>
                <c:pt idx="9734">
                  <c:v>-0.170098</c:v>
                </c:pt>
                <c:pt idx="9735">
                  <c:v>-0.170072</c:v>
                </c:pt>
                <c:pt idx="9736">
                  <c:v>-0.170072</c:v>
                </c:pt>
                <c:pt idx="9737">
                  <c:v>-0.17003299999999999</c:v>
                </c:pt>
                <c:pt idx="9738">
                  <c:v>-0.170013</c:v>
                </c:pt>
                <c:pt idx="9739">
                  <c:v>-0.17</c:v>
                </c:pt>
                <c:pt idx="9740">
                  <c:v>-0.169987</c:v>
                </c:pt>
                <c:pt idx="9741">
                  <c:v>-0.16996</c:v>
                </c:pt>
                <c:pt idx="9742">
                  <c:v>-0.16996</c:v>
                </c:pt>
                <c:pt idx="9743">
                  <c:v>-0.169934</c:v>
                </c:pt>
                <c:pt idx="9744">
                  <c:v>-0.16991400000000001</c:v>
                </c:pt>
                <c:pt idx="9745">
                  <c:v>-0.169907</c:v>
                </c:pt>
                <c:pt idx="9746">
                  <c:v>-0.169907</c:v>
                </c:pt>
                <c:pt idx="9747">
                  <c:v>-0.16988800000000001</c:v>
                </c:pt>
                <c:pt idx="9748">
                  <c:v>-0.16988800000000001</c:v>
                </c:pt>
                <c:pt idx="9749">
                  <c:v>-0.16986799999999999</c:v>
                </c:pt>
                <c:pt idx="9750">
                  <c:v>-0.16986100000000001</c:v>
                </c:pt>
                <c:pt idx="9751">
                  <c:v>-0.16984199999999999</c:v>
                </c:pt>
                <c:pt idx="9752">
                  <c:v>-0.16985500000000001</c:v>
                </c:pt>
                <c:pt idx="9753">
                  <c:v>-0.169822</c:v>
                </c:pt>
                <c:pt idx="9754">
                  <c:v>-0.169822</c:v>
                </c:pt>
                <c:pt idx="9755">
                  <c:v>-0.16980899999999999</c:v>
                </c:pt>
                <c:pt idx="9756">
                  <c:v>-0.16981499999999999</c:v>
                </c:pt>
                <c:pt idx="9757">
                  <c:v>-0.169796</c:v>
                </c:pt>
                <c:pt idx="9758">
                  <c:v>-0.16980200000000001</c:v>
                </c:pt>
                <c:pt idx="9759">
                  <c:v>-0.16978199999999999</c:v>
                </c:pt>
                <c:pt idx="9760">
                  <c:v>-0.169769</c:v>
                </c:pt>
                <c:pt idx="9761">
                  <c:v>-0.169763</c:v>
                </c:pt>
                <c:pt idx="9762">
                  <c:v>-0.169763</c:v>
                </c:pt>
                <c:pt idx="9763">
                  <c:v>-0.169743</c:v>
                </c:pt>
                <c:pt idx="9764">
                  <c:v>-0.169736</c:v>
                </c:pt>
                <c:pt idx="9765">
                  <c:v>-0.16971</c:v>
                </c:pt>
                <c:pt idx="9766">
                  <c:v>-0.16969699999999999</c:v>
                </c:pt>
                <c:pt idx="9767">
                  <c:v>-0.16966999999999999</c:v>
                </c:pt>
                <c:pt idx="9768">
                  <c:v>-0.16967699999999999</c:v>
                </c:pt>
                <c:pt idx="9769">
                  <c:v>-0.16963700000000001</c:v>
                </c:pt>
                <c:pt idx="9770">
                  <c:v>-0.16961799999999999</c:v>
                </c:pt>
                <c:pt idx="9771">
                  <c:v>-0.169598</c:v>
                </c:pt>
                <c:pt idx="9772">
                  <c:v>-0.16958500000000001</c:v>
                </c:pt>
                <c:pt idx="9773">
                  <c:v>-0.16955799999999999</c:v>
                </c:pt>
                <c:pt idx="9774">
                  <c:v>-0.169545</c:v>
                </c:pt>
                <c:pt idx="9775">
                  <c:v>-0.169512</c:v>
                </c:pt>
                <c:pt idx="9776">
                  <c:v>-0.169486</c:v>
                </c:pt>
                <c:pt idx="9777">
                  <c:v>-0.16946600000000001</c:v>
                </c:pt>
                <c:pt idx="9778">
                  <c:v>-0.16946</c:v>
                </c:pt>
                <c:pt idx="9779">
                  <c:v>-0.16942699999999999</c:v>
                </c:pt>
                <c:pt idx="9780">
                  <c:v>-0.16941300000000001</c:v>
                </c:pt>
                <c:pt idx="9781">
                  <c:v>-0.169381</c:v>
                </c:pt>
                <c:pt idx="9782">
                  <c:v>-0.16936100000000001</c:v>
                </c:pt>
                <c:pt idx="9783">
                  <c:v>-0.16933400000000001</c:v>
                </c:pt>
                <c:pt idx="9784">
                  <c:v>-0.16933400000000001</c:v>
                </c:pt>
                <c:pt idx="9785">
                  <c:v>-0.16928799999999999</c:v>
                </c:pt>
                <c:pt idx="9786">
                  <c:v>-0.16927500000000001</c:v>
                </c:pt>
                <c:pt idx="9787">
                  <c:v>-0.169262</c:v>
                </c:pt>
                <c:pt idx="9788">
                  <c:v>-0.16925499999999999</c:v>
                </c:pt>
                <c:pt idx="9789">
                  <c:v>-0.16922899999999999</c:v>
                </c:pt>
                <c:pt idx="9790">
                  <c:v>-0.16922899999999999</c:v>
                </c:pt>
                <c:pt idx="9791">
                  <c:v>-0.169209</c:v>
                </c:pt>
                <c:pt idx="9792">
                  <c:v>-0.16919000000000001</c:v>
                </c:pt>
                <c:pt idx="9793">
                  <c:v>-0.169183</c:v>
                </c:pt>
                <c:pt idx="9794">
                  <c:v>-0.16919000000000001</c:v>
                </c:pt>
                <c:pt idx="9795">
                  <c:v>-0.16916999999999999</c:v>
                </c:pt>
                <c:pt idx="9796">
                  <c:v>-0.16917599999999999</c:v>
                </c:pt>
                <c:pt idx="9797">
                  <c:v>-0.169157</c:v>
                </c:pt>
                <c:pt idx="9798">
                  <c:v>-0.16914999999999999</c:v>
                </c:pt>
                <c:pt idx="9799">
                  <c:v>-0.16913700000000001</c:v>
                </c:pt>
                <c:pt idx="9800">
                  <c:v>-0.16914999999999999</c:v>
                </c:pt>
                <c:pt idx="9801">
                  <c:v>-0.16911699999999999</c:v>
                </c:pt>
                <c:pt idx="9802">
                  <c:v>-0.16911699999999999</c:v>
                </c:pt>
                <c:pt idx="9803">
                  <c:v>-0.16911100000000001</c:v>
                </c:pt>
                <c:pt idx="9804">
                  <c:v>-0.16911699999999999</c:v>
                </c:pt>
                <c:pt idx="9805">
                  <c:v>-0.169097</c:v>
                </c:pt>
                <c:pt idx="9806">
                  <c:v>-0.169104</c:v>
                </c:pt>
                <c:pt idx="9807">
                  <c:v>-0.16908400000000001</c:v>
                </c:pt>
                <c:pt idx="9808">
                  <c:v>-0.169071</c:v>
                </c:pt>
                <c:pt idx="9809">
                  <c:v>-0.169071</c:v>
                </c:pt>
                <c:pt idx="9810">
                  <c:v>-0.169071</c:v>
                </c:pt>
                <c:pt idx="9811">
                  <c:v>-0.16905100000000001</c:v>
                </c:pt>
                <c:pt idx="9812">
                  <c:v>-0.16905100000000001</c:v>
                </c:pt>
                <c:pt idx="9813">
                  <c:v>-0.16903099999999999</c:v>
                </c:pt>
                <c:pt idx="9814">
                  <c:v>-0.169018</c:v>
                </c:pt>
                <c:pt idx="9815">
                  <c:v>-0.16899900000000001</c:v>
                </c:pt>
                <c:pt idx="9816">
                  <c:v>-0.16900499999999999</c:v>
                </c:pt>
                <c:pt idx="9817">
                  <c:v>-0.16896600000000001</c:v>
                </c:pt>
                <c:pt idx="9818">
                  <c:v>-0.16895199999999999</c:v>
                </c:pt>
                <c:pt idx="9819">
                  <c:v>-0.168933</c:v>
                </c:pt>
                <c:pt idx="9820">
                  <c:v>-0.16892599999999999</c:v>
                </c:pt>
                <c:pt idx="9821">
                  <c:v>-0.16889999999999999</c:v>
                </c:pt>
                <c:pt idx="9822">
                  <c:v>-0.16889299999999999</c:v>
                </c:pt>
                <c:pt idx="9823">
                  <c:v>-0.16886699999999999</c:v>
                </c:pt>
                <c:pt idx="9824">
                  <c:v>-0.16883999999999999</c:v>
                </c:pt>
                <c:pt idx="9825">
                  <c:v>-0.168827</c:v>
                </c:pt>
                <c:pt idx="9826">
                  <c:v>-0.168821</c:v>
                </c:pt>
                <c:pt idx="9827">
                  <c:v>-0.168794</c:v>
                </c:pt>
                <c:pt idx="9828">
                  <c:v>-0.16878799999999999</c:v>
                </c:pt>
                <c:pt idx="9829">
                  <c:v>-0.16875499999999999</c:v>
                </c:pt>
                <c:pt idx="9830">
                  <c:v>-0.168735</c:v>
                </c:pt>
                <c:pt idx="9831">
                  <c:v>-0.168709</c:v>
                </c:pt>
                <c:pt idx="9832">
                  <c:v>-0.168709</c:v>
                </c:pt>
                <c:pt idx="9833">
                  <c:v>-0.16866900000000001</c:v>
                </c:pt>
                <c:pt idx="9834">
                  <c:v>-0.168656</c:v>
                </c:pt>
                <c:pt idx="9835">
                  <c:v>-0.16863600000000001</c:v>
                </c:pt>
                <c:pt idx="9836">
                  <c:v>-0.16863</c:v>
                </c:pt>
                <c:pt idx="9837">
                  <c:v>-0.168603</c:v>
                </c:pt>
                <c:pt idx="9838">
                  <c:v>-0.168597</c:v>
                </c:pt>
                <c:pt idx="9839">
                  <c:v>-0.16857</c:v>
                </c:pt>
                <c:pt idx="9840">
                  <c:v>-0.168544</c:v>
                </c:pt>
                <c:pt idx="9841">
                  <c:v>-0.16853699999999999</c:v>
                </c:pt>
                <c:pt idx="9842">
                  <c:v>-0.16853099999999999</c:v>
                </c:pt>
                <c:pt idx="9843">
                  <c:v>-0.16850499999999999</c:v>
                </c:pt>
                <c:pt idx="9844">
                  <c:v>-0.16850499999999999</c:v>
                </c:pt>
                <c:pt idx="9845">
                  <c:v>-0.16847799999999999</c:v>
                </c:pt>
                <c:pt idx="9846">
                  <c:v>-0.168458</c:v>
                </c:pt>
                <c:pt idx="9847">
                  <c:v>-0.16843900000000001</c:v>
                </c:pt>
                <c:pt idx="9848">
                  <c:v>-0.16844500000000001</c:v>
                </c:pt>
                <c:pt idx="9849">
                  <c:v>-0.168406</c:v>
                </c:pt>
                <c:pt idx="9850">
                  <c:v>-0.16839899999999999</c:v>
                </c:pt>
                <c:pt idx="9851">
                  <c:v>-0.168379</c:v>
                </c:pt>
                <c:pt idx="9852">
                  <c:v>-0.168379</c:v>
                </c:pt>
                <c:pt idx="9853">
                  <c:v>-0.168353</c:v>
                </c:pt>
                <c:pt idx="9854">
                  <c:v>-0.168353</c:v>
                </c:pt>
                <c:pt idx="9855">
                  <c:v>-0.16833300000000001</c:v>
                </c:pt>
                <c:pt idx="9856">
                  <c:v>-0.16831399999999999</c:v>
                </c:pt>
                <c:pt idx="9857">
                  <c:v>-0.16830700000000001</c:v>
                </c:pt>
                <c:pt idx="9858">
                  <c:v>-0.16830700000000001</c:v>
                </c:pt>
                <c:pt idx="9859">
                  <c:v>-0.16828699999999999</c:v>
                </c:pt>
                <c:pt idx="9860">
                  <c:v>-0.16828099999999999</c:v>
                </c:pt>
                <c:pt idx="9861">
                  <c:v>-0.16826099999999999</c:v>
                </c:pt>
                <c:pt idx="9862">
                  <c:v>-0.16824800000000001</c:v>
                </c:pt>
                <c:pt idx="9863">
                  <c:v>-0.16822799999999999</c:v>
                </c:pt>
                <c:pt idx="9864">
                  <c:v>-0.16823399999999999</c:v>
                </c:pt>
                <c:pt idx="9865">
                  <c:v>-0.16820199999999999</c:v>
                </c:pt>
                <c:pt idx="9866">
                  <c:v>-0.16819500000000001</c:v>
                </c:pt>
                <c:pt idx="9867">
                  <c:v>-0.168182</c:v>
                </c:pt>
                <c:pt idx="9868">
                  <c:v>-0.168182</c:v>
                </c:pt>
                <c:pt idx="9869">
                  <c:v>-0.168155</c:v>
                </c:pt>
                <c:pt idx="9870">
                  <c:v>-0.168155</c:v>
                </c:pt>
                <c:pt idx="9871">
                  <c:v>-0.16813600000000001</c:v>
                </c:pt>
                <c:pt idx="9872">
                  <c:v>-0.16811599999999999</c:v>
                </c:pt>
                <c:pt idx="9873">
                  <c:v>-0.16810900000000001</c:v>
                </c:pt>
                <c:pt idx="9874">
                  <c:v>-0.16810900000000001</c:v>
                </c:pt>
                <c:pt idx="9875">
                  <c:v>-0.16808300000000001</c:v>
                </c:pt>
                <c:pt idx="9876">
                  <c:v>-0.16808300000000001</c:v>
                </c:pt>
                <c:pt idx="9877">
                  <c:v>-0.16805700000000001</c:v>
                </c:pt>
                <c:pt idx="9878">
                  <c:v>-0.16803699999999999</c:v>
                </c:pt>
                <c:pt idx="9879">
                  <c:v>-0.168017</c:v>
                </c:pt>
                <c:pt idx="9880">
                  <c:v>-0.16802400000000001</c:v>
                </c:pt>
                <c:pt idx="9881">
                  <c:v>-0.16798399999999999</c:v>
                </c:pt>
                <c:pt idx="9882">
                  <c:v>-0.16797100000000001</c:v>
                </c:pt>
                <c:pt idx="9883">
                  <c:v>-0.167958</c:v>
                </c:pt>
                <c:pt idx="9884">
                  <c:v>-0.16795099999999999</c:v>
                </c:pt>
                <c:pt idx="9885">
                  <c:v>-0.16792499999999999</c:v>
                </c:pt>
                <c:pt idx="9886">
                  <c:v>-0.16791800000000001</c:v>
                </c:pt>
                <c:pt idx="9887">
                  <c:v>-0.16789200000000001</c:v>
                </c:pt>
                <c:pt idx="9888">
                  <c:v>-0.16787199999999999</c:v>
                </c:pt>
                <c:pt idx="9889">
                  <c:v>-0.16786599999999999</c:v>
                </c:pt>
                <c:pt idx="9890">
                  <c:v>-0.16785900000000001</c:v>
                </c:pt>
                <c:pt idx="9891">
                  <c:v>-0.16783300000000001</c:v>
                </c:pt>
                <c:pt idx="9892">
                  <c:v>-0.16783300000000001</c:v>
                </c:pt>
                <c:pt idx="9893">
                  <c:v>-0.16780600000000001</c:v>
                </c:pt>
                <c:pt idx="9894">
                  <c:v>-0.167793</c:v>
                </c:pt>
                <c:pt idx="9895">
                  <c:v>-0.16777300000000001</c:v>
                </c:pt>
                <c:pt idx="9896">
                  <c:v>-0.16778000000000001</c:v>
                </c:pt>
                <c:pt idx="9897">
                  <c:v>-0.16774700000000001</c:v>
                </c:pt>
                <c:pt idx="9898">
                  <c:v>-0.16773399999999999</c:v>
                </c:pt>
                <c:pt idx="9899">
                  <c:v>-0.16772100000000001</c:v>
                </c:pt>
                <c:pt idx="9900">
                  <c:v>-0.16772100000000001</c:v>
                </c:pt>
                <c:pt idx="9901">
                  <c:v>-0.16770099999999999</c:v>
                </c:pt>
                <c:pt idx="9902">
                  <c:v>-0.16770099999999999</c:v>
                </c:pt>
                <c:pt idx="9903">
                  <c:v>-0.167681</c:v>
                </c:pt>
                <c:pt idx="9904">
                  <c:v>-0.16766800000000001</c:v>
                </c:pt>
                <c:pt idx="9905">
                  <c:v>-0.167661</c:v>
                </c:pt>
                <c:pt idx="9906">
                  <c:v>-0.167661</c:v>
                </c:pt>
                <c:pt idx="9907">
                  <c:v>-0.16764200000000001</c:v>
                </c:pt>
                <c:pt idx="9908">
                  <c:v>-0.16764200000000001</c:v>
                </c:pt>
                <c:pt idx="9909">
                  <c:v>-0.16762199999999999</c:v>
                </c:pt>
                <c:pt idx="9910">
                  <c:v>-0.16760900000000001</c:v>
                </c:pt>
                <c:pt idx="9911">
                  <c:v>-0.16758899999999999</c:v>
                </c:pt>
                <c:pt idx="9912">
                  <c:v>-0.16759599999999999</c:v>
                </c:pt>
                <c:pt idx="9913">
                  <c:v>-0.16755600000000001</c:v>
                </c:pt>
                <c:pt idx="9914">
                  <c:v>-0.167549</c:v>
                </c:pt>
                <c:pt idx="9915">
                  <c:v>-0.16753000000000001</c:v>
                </c:pt>
                <c:pt idx="9916">
                  <c:v>-0.16752300000000001</c:v>
                </c:pt>
                <c:pt idx="9917">
                  <c:v>-0.16749700000000001</c:v>
                </c:pt>
                <c:pt idx="9918">
                  <c:v>-0.16749</c:v>
                </c:pt>
                <c:pt idx="9919">
                  <c:v>-0.16745699999999999</c:v>
                </c:pt>
                <c:pt idx="9920">
                  <c:v>-0.167438</c:v>
                </c:pt>
                <c:pt idx="9921">
                  <c:v>-0.16741800000000001</c:v>
                </c:pt>
                <c:pt idx="9922">
                  <c:v>-0.167411</c:v>
                </c:pt>
                <c:pt idx="9923">
                  <c:v>-0.167378</c:v>
                </c:pt>
                <c:pt idx="9924">
                  <c:v>-0.16737199999999999</c:v>
                </c:pt>
                <c:pt idx="9925">
                  <c:v>-0.16733899999999999</c:v>
                </c:pt>
                <c:pt idx="9926">
                  <c:v>-0.16731199999999999</c:v>
                </c:pt>
                <c:pt idx="9927">
                  <c:v>-0.16728599999999999</c:v>
                </c:pt>
                <c:pt idx="9928">
                  <c:v>-0.16728599999999999</c:v>
                </c:pt>
                <c:pt idx="9929">
                  <c:v>-0.16724</c:v>
                </c:pt>
                <c:pt idx="9930">
                  <c:v>-0.16722699999999999</c:v>
                </c:pt>
                <c:pt idx="9931">
                  <c:v>-0.16720699999999999</c:v>
                </c:pt>
                <c:pt idx="9932">
                  <c:v>-0.16719400000000001</c:v>
                </c:pt>
                <c:pt idx="9933">
                  <c:v>-0.16716700000000001</c:v>
                </c:pt>
                <c:pt idx="9934">
                  <c:v>-0.167161</c:v>
                </c:pt>
                <c:pt idx="9935">
                  <c:v>-0.16714100000000001</c:v>
                </c:pt>
                <c:pt idx="9936">
                  <c:v>-0.16712099999999999</c:v>
                </c:pt>
                <c:pt idx="9937">
                  <c:v>-0.16711500000000001</c:v>
                </c:pt>
                <c:pt idx="9938">
                  <c:v>-0.16711500000000001</c:v>
                </c:pt>
                <c:pt idx="9939">
                  <c:v>-0.16709499999999999</c:v>
                </c:pt>
                <c:pt idx="9940">
                  <c:v>-0.16709499999999999</c:v>
                </c:pt>
                <c:pt idx="9941">
                  <c:v>-0.167075</c:v>
                </c:pt>
                <c:pt idx="9942">
                  <c:v>-0.167069</c:v>
                </c:pt>
                <c:pt idx="9943">
                  <c:v>-0.16705500000000001</c:v>
                </c:pt>
                <c:pt idx="9944">
                  <c:v>-0.167069</c:v>
                </c:pt>
                <c:pt idx="9945">
                  <c:v>-0.16703599999999999</c:v>
                </c:pt>
                <c:pt idx="9946">
                  <c:v>-0.16703599999999999</c:v>
                </c:pt>
                <c:pt idx="9947">
                  <c:v>-0.16702900000000001</c:v>
                </c:pt>
                <c:pt idx="9948">
                  <c:v>-0.16703599999999999</c:v>
                </c:pt>
                <c:pt idx="9949">
                  <c:v>-0.167016</c:v>
                </c:pt>
                <c:pt idx="9950">
                  <c:v>-0.167023</c:v>
                </c:pt>
                <c:pt idx="9951">
                  <c:v>-0.16700899999999999</c:v>
                </c:pt>
                <c:pt idx="9952">
                  <c:v>-0.16699600000000001</c:v>
                </c:pt>
                <c:pt idx="9953">
                  <c:v>-0.16699</c:v>
                </c:pt>
                <c:pt idx="9954">
                  <c:v>-0.16699</c:v>
                </c:pt>
                <c:pt idx="9955">
                  <c:v>-0.16697000000000001</c:v>
                </c:pt>
                <c:pt idx="9956">
                  <c:v>-0.16697000000000001</c:v>
                </c:pt>
                <c:pt idx="9957">
                  <c:v>-0.16694400000000001</c:v>
                </c:pt>
                <c:pt idx="9958">
                  <c:v>-0.16693</c:v>
                </c:pt>
                <c:pt idx="9959">
                  <c:v>-0.166904</c:v>
                </c:pt>
                <c:pt idx="9960">
                  <c:v>-0.166904</c:v>
                </c:pt>
                <c:pt idx="9961">
                  <c:v>-0.16686400000000001</c:v>
                </c:pt>
                <c:pt idx="9962">
                  <c:v>-0.16684499999999999</c:v>
                </c:pt>
                <c:pt idx="9963">
                  <c:v>-0.16681799999999999</c:v>
                </c:pt>
                <c:pt idx="9964">
                  <c:v>-0.16681199999999999</c:v>
                </c:pt>
                <c:pt idx="9965">
                  <c:v>-0.166772</c:v>
                </c:pt>
                <c:pt idx="9966">
                  <c:v>-0.166766</c:v>
                </c:pt>
                <c:pt idx="9967">
                  <c:v>-0.16672600000000001</c:v>
                </c:pt>
                <c:pt idx="9968">
                  <c:v>-0.16669999999999999</c:v>
                </c:pt>
                <c:pt idx="9969">
                  <c:v>-0.16667999999999999</c:v>
                </c:pt>
                <c:pt idx="9970">
                  <c:v>-0.16666700000000001</c:v>
                </c:pt>
                <c:pt idx="9971">
                  <c:v>-0.166634</c:v>
                </c:pt>
                <c:pt idx="9972">
                  <c:v>-0.166627</c:v>
                </c:pt>
                <c:pt idx="9973">
                  <c:v>-0.16659399999999999</c:v>
                </c:pt>
                <c:pt idx="9974">
                  <c:v>-0.16656799999999999</c:v>
                </c:pt>
                <c:pt idx="9975">
                  <c:v>-0.166542</c:v>
                </c:pt>
                <c:pt idx="9976">
                  <c:v>-0.166548</c:v>
                </c:pt>
                <c:pt idx="9977">
                  <c:v>-0.16650200000000001</c:v>
                </c:pt>
                <c:pt idx="9978">
                  <c:v>-0.16649600000000001</c:v>
                </c:pt>
                <c:pt idx="9979">
                  <c:v>-0.16647600000000001</c:v>
                </c:pt>
                <c:pt idx="9980">
                  <c:v>-0.16647600000000001</c:v>
                </c:pt>
                <c:pt idx="9981">
                  <c:v>-0.16644999999999999</c:v>
                </c:pt>
                <c:pt idx="9982">
                  <c:v>-0.16644999999999999</c:v>
                </c:pt>
                <c:pt idx="9983">
                  <c:v>-0.16642999999999999</c:v>
                </c:pt>
                <c:pt idx="9984">
                  <c:v>-0.16641700000000001</c:v>
                </c:pt>
                <c:pt idx="9985">
                  <c:v>-0.16641</c:v>
                </c:pt>
                <c:pt idx="9986">
                  <c:v>-0.16641700000000001</c:v>
                </c:pt>
                <c:pt idx="9987">
                  <c:v>-0.16639699999999999</c:v>
                </c:pt>
                <c:pt idx="9988">
                  <c:v>-0.16639699999999999</c:v>
                </c:pt>
                <c:pt idx="9989">
                  <c:v>-0.166377</c:v>
                </c:pt>
                <c:pt idx="9990">
                  <c:v>-0.16636400000000001</c:v>
                </c:pt>
                <c:pt idx="9991">
                  <c:v>-0.16634399999999999</c:v>
                </c:pt>
                <c:pt idx="9992">
                  <c:v>-0.166351</c:v>
                </c:pt>
                <c:pt idx="9993">
                  <c:v>-0.16631799999999999</c:v>
                </c:pt>
                <c:pt idx="9994">
                  <c:v>-0.16630500000000001</c:v>
                </c:pt>
                <c:pt idx="9995">
                  <c:v>-0.16629099999999999</c:v>
                </c:pt>
                <c:pt idx="9996">
                  <c:v>-0.16628499999999999</c:v>
                </c:pt>
                <c:pt idx="9997">
                  <c:v>-0.16625200000000001</c:v>
                </c:pt>
                <c:pt idx="9998">
                  <c:v>-0.166245</c:v>
                </c:pt>
                <c:pt idx="9999">
                  <c:v>-0.16621900000000001</c:v>
                </c:pt>
                <c:pt idx="10000">
                  <c:v>-0.16619300000000001</c:v>
                </c:pt>
                <c:pt idx="10001">
                  <c:v>-0.16617299999999999</c:v>
                </c:pt>
                <c:pt idx="10002">
                  <c:v>-0.16616600000000001</c:v>
                </c:pt>
                <c:pt idx="10003">
                  <c:v>-0.166133</c:v>
                </c:pt>
                <c:pt idx="10004">
                  <c:v>-0.16611999999999999</c:v>
                </c:pt>
                <c:pt idx="10005">
                  <c:v>-0.16608700000000001</c:v>
                </c:pt>
                <c:pt idx="10006">
                  <c:v>-0.16606099999999999</c:v>
                </c:pt>
                <c:pt idx="10007">
                  <c:v>-0.16602800000000001</c:v>
                </c:pt>
                <c:pt idx="10008">
                  <c:v>-0.16602800000000001</c:v>
                </c:pt>
                <c:pt idx="10009">
                  <c:v>-0.16598199999999999</c:v>
                </c:pt>
                <c:pt idx="10010">
                  <c:v>-0.165962</c:v>
                </c:pt>
                <c:pt idx="10011">
                  <c:v>-0.16594200000000001</c:v>
                </c:pt>
                <c:pt idx="10012">
                  <c:v>-0.165936</c:v>
                </c:pt>
                <c:pt idx="10013">
                  <c:v>-0.165909</c:v>
                </c:pt>
                <c:pt idx="10014">
                  <c:v>-0.16590299999999999</c:v>
                </c:pt>
                <c:pt idx="10015">
                  <c:v>-0.165876</c:v>
                </c:pt>
                <c:pt idx="10016">
                  <c:v>-0.16586300000000001</c:v>
                </c:pt>
                <c:pt idx="10017">
                  <c:v>-0.165857</c:v>
                </c:pt>
                <c:pt idx="10018">
                  <c:v>-0.165857</c:v>
                </c:pt>
                <c:pt idx="10019">
                  <c:v>-0.16583700000000001</c:v>
                </c:pt>
                <c:pt idx="10020">
                  <c:v>-0.16583700000000001</c:v>
                </c:pt>
                <c:pt idx="10021">
                  <c:v>-0.165824</c:v>
                </c:pt>
                <c:pt idx="10022">
                  <c:v>-0.16581099999999999</c:v>
                </c:pt>
                <c:pt idx="10023">
                  <c:v>-0.165797</c:v>
                </c:pt>
                <c:pt idx="10024">
                  <c:v>-0.16581099999999999</c:v>
                </c:pt>
                <c:pt idx="10025">
                  <c:v>-0.16578399999999999</c:v>
                </c:pt>
                <c:pt idx="10026">
                  <c:v>-0.16578399999999999</c:v>
                </c:pt>
                <c:pt idx="10027">
                  <c:v>-0.16577800000000001</c:v>
                </c:pt>
                <c:pt idx="10028">
                  <c:v>-0.16577800000000001</c:v>
                </c:pt>
                <c:pt idx="10029">
                  <c:v>-0.165765</c:v>
                </c:pt>
                <c:pt idx="10030">
                  <c:v>-0.165765</c:v>
                </c:pt>
                <c:pt idx="10031">
                  <c:v>-0.165745</c:v>
                </c:pt>
                <c:pt idx="10032">
                  <c:v>-0.16573199999999999</c:v>
                </c:pt>
                <c:pt idx="10033">
                  <c:v>-0.16572500000000001</c:v>
                </c:pt>
                <c:pt idx="10034">
                  <c:v>-0.16572500000000001</c:v>
                </c:pt>
                <c:pt idx="10035">
                  <c:v>-0.16570499999999999</c:v>
                </c:pt>
                <c:pt idx="10036">
                  <c:v>-0.16569900000000001</c:v>
                </c:pt>
                <c:pt idx="10037">
                  <c:v>-0.16567200000000001</c:v>
                </c:pt>
                <c:pt idx="10038">
                  <c:v>-0.16565299999999999</c:v>
                </c:pt>
                <c:pt idx="10039">
                  <c:v>-0.165626</c:v>
                </c:pt>
                <c:pt idx="10040">
                  <c:v>-0.165626</c:v>
                </c:pt>
                <c:pt idx="10041">
                  <c:v>-0.16558700000000001</c:v>
                </c:pt>
                <c:pt idx="10042">
                  <c:v>-0.165573</c:v>
                </c:pt>
                <c:pt idx="10043">
                  <c:v>-0.165547</c:v>
                </c:pt>
                <c:pt idx="10044">
                  <c:v>-0.16554099999999999</c:v>
                </c:pt>
                <c:pt idx="10045">
                  <c:v>-0.16550799999999999</c:v>
                </c:pt>
                <c:pt idx="10046">
                  <c:v>-0.16550100000000001</c:v>
                </c:pt>
                <c:pt idx="10047">
                  <c:v>-0.165468</c:v>
                </c:pt>
                <c:pt idx="10048">
                  <c:v>-0.16544800000000001</c:v>
                </c:pt>
                <c:pt idx="10049">
                  <c:v>-0.16542899999999999</c:v>
                </c:pt>
                <c:pt idx="10050">
                  <c:v>-0.16542200000000001</c:v>
                </c:pt>
                <c:pt idx="10051">
                  <c:v>-0.16539599999999999</c:v>
                </c:pt>
                <c:pt idx="10052">
                  <c:v>-0.16538900000000001</c:v>
                </c:pt>
                <c:pt idx="10053">
                  <c:v>-0.16536300000000001</c:v>
                </c:pt>
                <c:pt idx="10054">
                  <c:v>-0.16535</c:v>
                </c:pt>
                <c:pt idx="10055">
                  <c:v>-0.16533</c:v>
                </c:pt>
                <c:pt idx="10056">
                  <c:v>-0.16533</c:v>
                </c:pt>
                <c:pt idx="10057">
                  <c:v>-0.165297</c:v>
                </c:pt>
                <c:pt idx="10058">
                  <c:v>-0.16528399999999999</c:v>
                </c:pt>
                <c:pt idx="10059">
                  <c:v>-0.165271</c:v>
                </c:pt>
                <c:pt idx="10060">
                  <c:v>-0.165271</c:v>
                </c:pt>
                <c:pt idx="10061">
                  <c:v>-0.16525100000000001</c:v>
                </c:pt>
                <c:pt idx="10062">
                  <c:v>-0.16525100000000001</c:v>
                </c:pt>
                <c:pt idx="10063">
                  <c:v>-0.16523099999999999</c:v>
                </c:pt>
                <c:pt idx="10064">
                  <c:v>-0.165211</c:v>
                </c:pt>
                <c:pt idx="10065">
                  <c:v>-0.16520499999999999</c:v>
                </c:pt>
                <c:pt idx="10066">
                  <c:v>-0.16520499999999999</c:v>
                </c:pt>
                <c:pt idx="10067">
                  <c:v>-0.16517799999999999</c:v>
                </c:pt>
                <c:pt idx="10068">
                  <c:v>-0.16517799999999999</c:v>
                </c:pt>
                <c:pt idx="10069">
                  <c:v>-0.16515199999999999</c:v>
                </c:pt>
                <c:pt idx="10070">
                  <c:v>-0.165132</c:v>
                </c:pt>
                <c:pt idx="10071">
                  <c:v>-0.165106</c:v>
                </c:pt>
                <c:pt idx="10072">
                  <c:v>-0.165106</c:v>
                </c:pt>
                <c:pt idx="10073">
                  <c:v>-0.16506599999999999</c:v>
                </c:pt>
                <c:pt idx="10074">
                  <c:v>-0.165047</c:v>
                </c:pt>
                <c:pt idx="10075">
                  <c:v>-0.16502700000000001</c:v>
                </c:pt>
                <c:pt idx="10076">
                  <c:v>-0.16501399999999999</c:v>
                </c:pt>
                <c:pt idx="10077">
                  <c:v>-0.16498099999999999</c:v>
                </c:pt>
                <c:pt idx="10078">
                  <c:v>-0.164968</c:v>
                </c:pt>
                <c:pt idx="10079">
                  <c:v>-0.164935</c:v>
                </c:pt>
                <c:pt idx="10080">
                  <c:v>-0.164908</c:v>
                </c:pt>
                <c:pt idx="10081">
                  <c:v>-0.16488800000000001</c:v>
                </c:pt>
                <c:pt idx="10082">
                  <c:v>-0.16487499999999999</c:v>
                </c:pt>
                <c:pt idx="10083">
                  <c:v>-0.16484199999999999</c:v>
                </c:pt>
                <c:pt idx="10084">
                  <c:v>-0.164829</c:v>
                </c:pt>
                <c:pt idx="10085">
                  <c:v>-0.164796</c:v>
                </c:pt>
                <c:pt idx="10086">
                  <c:v>-0.16477</c:v>
                </c:pt>
                <c:pt idx="10087">
                  <c:v>-0.16473699999999999</c:v>
                </c:pt>
                <c:pt idx="10088">
                  <c:v>-0.16472999999999999</c:v>
                </c:pt>
                <c:pt idx="10089">
                  <c:v>-0.164691</c:v>
                </c:pt>
                <c:pt idx="10090">
                  <c:v>-0.16467100000000001</c:v>
                </c:pt>
                <c:pt idx="10091">
                  <c:v>-0.16464500000000001</c:v>
                </c:pt>
                <c:pt idx="10092">
                  <c:v>-0.16463800000000001</c:v>
                </c:pt>
                <c:pt idx="10093">
                  <c:v>-0.164605</c:v>
                </c:pt>
                <c:pt idx="10094">
                  <c:v>-0.164599</c:v>
                </c:pt>
                <c:pt idx="10095">
                  <c:v>-0.164572</c:v>
                </c:pt>
                <c:pt idx="10096">
                  <c:v>-0.164553</c:v>
                </c:pt>
                <c:pt idx="10097">
                  <c:v>-0.16453899999999999</c:v>
                </c:pt>
                <c:pt idx="10098">
                  <c:v>-0.16453300000000001</c:v>
                </c:pt>
                <c:pt idx="10099">
                  <c:v>-0.16450600000000001</c:v>
                </c:pt>
                <c:pt idx="10100">
                  <c:v>-0.16450600000000001</c:v>
                </c:pt>
                <c:pt idx="10101">
                  <c:v>-0.16447999999999999</c:v>
                </c:pt>
                <c:pt idx="10102">
                  <c:v>-0.16446</c:v>
                </c:pt>
                <c:pt idx="10103">
                  <c:v>-0.164441</c:v>
                </c:pt>
                <c:pt idx="10104">
                  <c:v>-0.16444700000000001</c:v>
                </c:pt>
                <c:pt idx="10105">
                  <c:v>-0.164414</c:v>
                </c:pt>
                <c:pt idx="10106">
                  <c:v>-0.16440099999999999</c:v>
                </c:pt>
                <c:pt idx="10107">
                  <c:v>-0.16438800000000001</c:v>
                </c:pt>
                <c:pt idx="10108">
                  <c:v>-0.164381</c:v>
                </c:pt>
                <c:pt idx="10109">
                  <c:v>-0.16436200000000001</c:v>
                </c:pt>
                <c:pt idx="10110">
                  <c:v>-0.16436200000000001</c:v>
                </c:pt>
                <c:pt idx="10111">
                  <c:v>-0.16433500000000001</c:v>
                </c:pt>
                <c:pt idx="10112">
                  <c:v>-0.164322</c:v>
                </c:pt>
                <c:pt idx="10113">
                  <c:v>-0.16431499999999999</c:v>
                </c:pt>
                <c:pt idx="10114">
                  <c:v>-0.16430900000000001</c:v>
                </c:pt>
                <c:pt idx="10115">
                  <c:v>-0.16428899999999999</c:v>
                </c:pt>
                <c:pt idx="10116">
                  <c:v>-0.16428899999999999</c:v>
                </c:pt>
                <c:pt idx="10117">
                  <c:v>-0.16426299999999999</c:v>
                </c:pt>
                <c:pt idx="10118">
                  <c:v>-0.16425000000000001</c:v>
                </c:pt>
                <c:pt idx="10119">
                  <c:v>-0.16422999999999999</c:v>
                </c:pt>
                <c:pt idx="10120">
                  <c:v>-0.16423599999999999</c:v>
                </c:pt>
                <c:pt idx="10121">
                  <c:v>-0.16420299999999999</c:v>
                </c:pt>
                <c:pt idx="10122">
                  <c:v>-0.16419700000000001</c:v>
                </c:pt>
                <c:pt idx="10123">
                  <c:v>-0.164184</c:v>
                </c:pt>
                <c:pt idx="10124">
                  <c:v>-0.164184</c:v>
                </c:pt>
                <c:pt idx="10125">
                  <c:v>-0.164164</c:v>
                </c:pt>
                <c:pt idx="10126">
                  <c:v>-0.164164</c:v>
                </c:pt>
                <c:pt idx="10127">
                  <c:v>-0.16414400000000001</c:v>
                </c:pt>
                <c:pt idx="10128">
                  <c:v>-0.164131</c:v>
                </c:pt>
                <c:pt idx="10129">
                  <c:v>-0.16412399999999999</c:v>
                </c:pt>
                <c:pt idx="10130">
                  <c:v>-0.16412399999999999</c:v>
                </c:pt>
                <c:pt idx="10131">
                  <c:v>-0.164105</c:v>
                </c:pt>
                <c:pt idx="10132">
                  <c:v>-0.164105</c:v>
                </c:pt>
                <c:pt idx="10133">
                  <c:v>-0.16408500000000001</c:v>
                </c:pt>
                <c:pt idx="10134">
                  <c:v>-0.164072</c:v>
                </c:pt>
                <c:pt idx="10135">
                  <c:v>-0.16405900000000001</c:v>
                </c:pt>
                <c:pt idx="10136">
                  <c:v>-0.16406499999999999</c:v>
                </c:pt>
                <c:pt idx="10137">
                  <c:v>-0.16403200000000001</c:v>
                </c:pt>
                <c:pt idx="10138">
                  <c:v>-0.164019</c:v>
                </c:pt>
                <c:pt idx="10139">
                  <c:v>-0.16400600000000001</c:v>
                </c:pt>
                <c:pt idx="10140">
                  <c:v>-0.16400600000000001</c:v>
                </c:pt>
                <c:pt idx="10141">
                  <c:v>-0.16398599999999999</c:v>
                </c:pt>
                <c:pt idx="10142">
                  <c:v>-0.16397999999999999</c:v>
                </c:pt>
                <c:pt idx="10143">
                  <c:v>-0.16395999999999999</c:v>
                </c:pt>
                <c:pt idx="10144">
                  <c:v>-0.16394</c:v>
                </c:pt>
                <c:pt idx="10145">
                  <c:v>-0.163933</c:v>
                </c:pt>
                <c:pt idx="10146">
                  <c:v>-0.16392699999999999</c:v>
                </c:pt>
                <c:pt idx="10147">
                  <c:v>-0.16390099999999999</c:v>
                </c:pt>
                <c:pt idx="10148">
                  <c:v>-0.16389400000000001</c:v>
                </c:pt>
                <c:pt idx="10149">
                  <c:v>-0.16386800000000001</c:v>
                </c:pt>
                <c:pt idx="10150">
                  <c:v>-0.16384799999999999</c:v>
                </c:pt>
                <c:pt idx="10151">
                  <c:v>-0.163828</c:v>
                </c:pt>
                <c:pt idx="10152">
                  <c:v>-0.163828</c:v>
                </c:pt>
                <c:pt idx="10153">
                  <c:v>-0.16378899999999999</c:v>
                </c:pt>
                <c:pt idx="10154">
                  <c:v>-0.163769</c:v>
                </c:pt>
                <c:pt idx="10155">
                  <c:v>-0.16374900000000001</c:v>
                </c:pt>
                <c:pt idx="10156">
                  <c:v>-0.163742</c:v>
                </c:pt>
                <c:pt idx="10157">
                  <c:v>-0.16370899999999999</c:v>
                </c:pt>
                <c:pt idx="10158">
                  <c:v>-0.16370299999999999</c:v>
                </c:pt>
                <c:pt idx="10159">
                  <c:v>-0.16367699999999999</c:v>
                </c:pt>
                <c:pt idx="10160">
                  <c:v>-0.16364999999999999</c:v>
                </c:pt>
                <c:pt idx="10161">
                  <c:v>-0.163637</c:v>
                </c:pt>
                <c:pt idx="10162">
                  <c:v>-0.16363</c:v>
                </c:pt>
                <c:pt idx="10163">
                  <c:v>-0.16359799999999999</c:v>
                </c:pt>
                <c:pt idx="10164">
                  <c:v>-0.16359099999999999</c:v>
                </c:pt>
                <c:pt idx="10165">
                  <c:v>-0.16355800000000001</c:v>
                </c:pt>
                <c:pt idx="10166">
                  <c:v>-0.16353799999999999</c:v>
                </c:pt>
                <c:pt idx="10167">
                  <c:v>-0.163518</c:v>
                </c:pt>
                <c:pt idx="10168">
                  <c:v>-0.163518</c:v>
                </c:pt>
                <c:pt idx="10169">
                  <c:v>-0.16347200000000001</c:v>
                </c:pt>
                <c:pt idx="10170">
                  <c:v>-0.16345899999999999</c:v>
                </c:pt>
                <c:pt idx="10171">
                  <c:v>-0.16344600000000001</c:v>
                </c:pt>
                <c:pt idx="10172">
                  <c:v>-0.163439</c:v>
                </c:pt>
                <c:pt idx="10173">
                  <c:v>-0.163413</c:v>
                </c:pt>
                <c:pt idx="10174">
                  <c:v>-0.163407</c:v>
                </c:pt>
                <c:pt idx="10175">
                  <c:v>-0.163387</c:v>
                </c:pt>
                <c:pt idx="10176">
                  <c:v>-0.16336700000000001</c:v>
                </c:pt>
                <c:pt idx="10177">
                  <c:v>-0.163354</c:v>
                </c:pt>
                <c:pt idx="10178">
                  <c:v>-0.163354</c:v>
                </c:pt>
                <c:pt idx="10179">
                  <c:v>-0.16333400000000001</c:v>
                </c:pt>
                <c:pt idx="10180">
                  <c:v>-0.163327</c:v>
                </c:pt>
                <c:pt idx="10181">
                  <c:v>-0.16330800000000001</c:v>
                </c:pt>
                <c:pt idx="10182">
                  <c:v>-0.163295</c:v>
                </c:pt>
                <c:pt idx="10183">
                  <c:v>-0.163275</c:v>
                </c:pt>
                <c:pt idx="10184">
                  <c:v>-0.16328100000000001</c:v>
                </c:pt>
                <c:pt idx="10185">
                  <c:v>-0.163248</c:v>
                </c:pt>
                <c:pt idx="10186">
                  <c:v>-0.163242</c:v>
                </c:pt>
                <c:pt idx="10187">
                  <c:v>-0.16322900000000001</c:v>
                </c:pt>
                <c:pt idx="10188">
                  <c:v>-0.16322900000000001</c:v>
                </c:pt>
                <c:pt idx="10189">
                  <c:v>-0.16320899999999999</c:v>
                </c:pt>
                <c:pt idx="10190">
                  <c:v>-0.16320200000000001</c:v>
                </c:pt>
                <c:pt idx="10191">
                  <c:v>-0.16318299999999999</c:v>
                </c:pt>
                <c:pt idx="10192">
                  <c:v>-0.163163</c:v>
                </c:pt>
                <c:pt idx="10193">
                  <c:v>-0.163156</c:v>
                </c:pt>
                <c:pt idx="10194">
                  <c:v>-0.163156</c:v>
                </c:pt>
                <c:pt idx="10195">
                  <c:v>-0.16313</c:v>
                </c:pt>
                <c:pt idx="10196">
                  <c:v>-0.16313</c:v>
                </c:pt>
                <c:pt idx="10197">
                  <c:v>-0.163104</c:v>
                </c:pt>
                <c:pt idx="10198">
                  <c:v>-0.16308400000000001</c:v>
                </c:pt>
                <c:pt idx="10199">
                  <c:v>-0.16306399999999999</c:v>
                </c:pt>
                <c:pt idx="10200">
                  <c:v>-0.16306399999999999</c:v>
                </c:pt>
                <c:pt idx="10201">
                  <c:v>-0.163024</c:v>
                </c:pt>
                <c:pt idx="10202">
                  <c:v>-0.16300500000000001</c:v>
                </c:pt>
                <c:pt idx="10203">
                  <c:v>-0.16298499999999999</c:v>
                </c:pt>
                <c:pt idx="10204">
                  <c:v>-0.16297800000000001</c:v>
                </c:pt>
                <c:pt idx="10205">
                  <c:v>-0.16294500000000001</c:v>
                </c:pt>
                <c:pt idx="10206">
                  <c:v>-0.162939</c:v>
                </c:pt>
                <c:pt idx="10207">
                  <c:v>-0.162913</c:v>
                </c:pt>
                <c:pt idx="10208">
                  <c:v>-0.162886</c:v>
                </c:pt>
                <c:pt idx="10209">
                  <c:v>-0.16287299999999999</c:v>
                </c:pt>
                <c:pt idx="10210">
                  <c:v>-0.16286600000000001</c:v>
                </c:pt>
                <c:pt idx="10211">
                  <c:v>-0.16283300000000001</c:v>
                </c:pt>
                <c:pt idx="10212">
                  <c:v>-0.162827</c:v>
                </c:pt>
                <c:pt idx="10213">
                  <c:v>-0.162801</c:v>
                </c:pt>
                <c:pt idx="10214">
                  <c:v>-0.16278100000000001</c:v>
                </c:pt>
                <c:pt idx="10215">
                  <c:v>-0.16275400000000001</c:v>
                </c:pt>
                <c:pt idx="10216">
                  <c:v>-0.16275400000000001</c:v>
                </c:pt>
                <c:pt idx="10217">
                  <c:v>-0.162715</c:v>
                </c:pt>
                <c:pt idx="10218">
                  <c:v>-0.16270200000000001</c:v>
                </c:pt>
                <c:pt idx="10219">
                  <c:v>-0.162689</c:v>
                </c:pt>
                <c:pt idx="10220">
                  <c:v>-0.16268199999999999</c:v>
                </c:pt>
                <c:pt idx="10221">
                  <c:v>-0.162656</c:v>
                </c:pt>
                <c:pt idx="10222">
                  <c:v>-0.162656</c:v>
                </c:pt>
                <c:pt idx="10223">
                  <c:v>-0.162636</c:v>
                </c:pt>
                <c:pt idx="10224">
                  <c:v>-0.16261600000000001</c:v>
                </c:pt>
                <c:pt idx="10225">
                  <c:v>-0.16261</c:v>
                </c:pt>
                <c:pt idx="10226">
                  <c:v>-0.16261</c:v>
                </c:pt>
                <c:pt idx="10227">
                  <c:v>-0.16259000000000001</c:v>
                </c:pt>
                <c:pt idx="10228">
                  <c:v>-0.16259000000000001</c:v>
                </c:pt>
                <c:pt idx="10229">
                  <c:v>-0.16256300000000001</c:v>
                </c:pt>
                <c:pt idx="10230">
                  <c:v>-0.16255</c:v>
                </c:pt>
                <c:pt idx="10231">
                  <c:v>-0.16253699999999999</c:v>
                </c:pt>
                <c:pt idx="10232">
                  <c:v>-0.16254399999999999</c:v>
                </c:pt>
                <c:pt idx="10233">
                  <c:v>-0.16250400000000001</c:v>
                </c:pt>
                <c:pt idx="10234">
                  <c:v>-0.162498</c:v>
                </c:pt>
                <c:pt idx="10235">
                  <c:v>-0.16248399999999999</c:v>
                </c:pt>
                <c:pt idx="10236">
                  <c:v>-0.16247800000000001</c:v>
                </c:pt>
                <c:pt idx="10237">
                  <c:v>-0.16245100000000001</c:v>
                </c:pt>
                <c:pt idx="10238">
                  <c:v>-0.16245100000000001</c:v>
                </c:pt>
                <c:pt idx="10239">
                  <c:v>-0.16242500000000001</c:v>
                </c:pt>
                <c:pt idx="10240">
                  <c:v>-0.16240499999999999</c:v>
                </c:pt>
                <c:pt idx="10241">
                  <c:v>-0.16239200000000001</c:v>
                </c:pt>
                <c:pt idx="10242">
                  <c:v>-0.162386</c:v>
                </c:pt>
                <c:pt idx="10243">
                  <c:v>-0.162359</c:v>
                </c:pt>
                <c:pt idx="10244">
                  <c:v>-0.162353</c:v>
                </c:pt>
                <c:pt idx="10245">
                  <c:v>-0.16231999999999999</c:v>
                </c:pt>
                <c:pt idx="10246">
                  <c:v>-0.1623</c:v>
                </c:pt>
                <c:pt idx="10247">
                  <c:v>-0.162274</c:v>
                </c:pt>
                <c:pt idx="10248">
                  <c:v>-0.162274</c:v>
                </c:pt>
                <c:pt idx="10249">
                  <c:v>-0.16222800000000001</c:v>
                </c:pt>
                <c:pt idx="10250">
                  <c:v>-0.162214</c:v>
                </c:pt>
                <c:pt idx="10251">
                  <c:v>-0.162188</c:v>
                </c:pt>
                <c:pt idx="10252">
                  <c:v>-0.16218099999999999</c:v>
                </c:pt>
                <c:pt idx="10253">
                  <c:v>-0.16215499999999999</c:v>
                </c:pt>
                <c:pt idx="10254">
                  <c:v>-0.16214200000000001</c:v>
                </c:pt>
                <c:pt idx="10255">
                  <c:v>-0.16211600000000001</c:v>
                </c:pt>
                <c:pt idx="10256">
                  <c:v>-0.16209599999999999</c:v>
                </c:pt>
                <c:pt idx="10257">
                  <c:v>-0.162083</c:v>
                </c:pt>
                <c:pt idx="10258">
                  <c:v>-0.162076</c:v>
                </c:pt>
                <c:pt idx="10259">
                  <c:v>-0.16205600000000001</c:v>
                </c:pt>
                <c:pt idx="10260">
                  <c:v>-0.16205</c:v>
                </c:pt>
                <c:pt idx="10261">
                  <c:v>-0.162023</c:v>
                </c:pt>
                <c:pt idx="10262">
                  <c:v>-0.16200999999999999</c:v>
                </c:pt>
                <c:pt idx="10263">
                  <c:v>-0.16199</c:v>
                </c:pt>
                <c:pt idx="10264">
                  <c:v>-0.161997</c:v>
                </c:pt>
                <c:pt idx="10265">
                  <c:v>-0.161964</c:v>
                </c:pt>
                <c:pt idx="10266">
                  <c:v>-0.16195100000000001</c:v>
                </c:pt>
                <c:pt idx="10267">
                  <c:v>-0.161938</c:v>
                </c:pt>
                <c:pt idx="10268">
                  <c:v>-0.161938</c:v>
                </c:pt>
                <c:pt idx="10269">
                  <c:v>-0.16191800000000001</c:v>
                </c:pt>
                <c:pt idx="10270">
                  <c:v>-0.16191800000000001</c:v>
                </c:pt>
                <c:pt idx="10271">
                  <c:v>-0.16189200000000001</c:v>
                </c:pt>
                <c:pt idx="10272">
                  <c:v>-0.16187799999999999</c:v>
                </c:pt>
                <c:pt idx="10273">
                  <c:v>-0.16186500000000001</c:v>
                </c:pt>
                <c:pt idx="10274">
                  <c:v>-0.16186500000000001</c:v>
                </c:pt>
                <c:pt idx="10275">
                  <c:v>-0.16183900000000001</c:v>
                </c:pt>
                <c:pt idx="10276">
                  <c:v>-0.16183900000000001</c:v>
                </c:pt>
                <c:pt idx="10277">
                  <c:v>-0.16181300000000001</c:v>
                </c:pt>
                <c:pt idx="10278">
                  <c:v>-0.16179299999999999</c:v>
                </c:pt>
                <c:pt idx="10279">
                  <c:v>-0.161773</c:v>
                </c:pt>
                <c:pt idx="10280">
                  <c:v>-0.161773</c:v>
                </c:pt>
                <c:pt idx="10281">
                  <c:v>-0.16173399999999999</c:v>
                </c:pt>
                <c:pt idx="10282">
                  <c:v>-0.161714</c:v>
                </c:pt>
                <c:pt idx="10283">
                  <c:v>-0.161694</c:v>
                </c:pt>
                <c:pt idx="10284">
                  <c:v>-0.161687</c:v>
                </c:pt>
                <c:pt idx="10285">
                  <c:v>-0.161661</c:v>
                </c:pt>
                <c:pt idx="10286">
                  <c:v>-0.16165399999999999</c:v>
                </c:pt>
                <c:pt idx="10287">
                  <c:v>-0.16162799999999999</c:v>
                </c:pt>
                <c:pt idx="10288">
                  <c:v>-0.161602</c:v>
                </c:pt>
                <c:pt idx="10289">
                  <c:v>-0.16158900000000001</c:v>
                </c:pt>
                <c:pt idx="10290">
                  <c:v>-0.161582</c:v>
                </c:pt>
                <c:pt idx="10291">
                  <c:v>-0.16156200000000001</c:v>
                </c:pt>
                <c:pt idx="10292">
                  <c:v>-0.16155600000000001</c:v>
                </c:pt>
                <c:pt idx="10293">
                  <c:v>-0.16152900000000001</c:v>
                </c:pt>
                <c:pt idx="10294">
                  <c:v>-0.16151599999999999</c:v>
                </c:pt>
                <c:pt idx="10295">
                  <c:v>-0.161496</c:v>
                </c:pt>
                <c:pt idx="10296">
                  <c:v>-0.161496</c:v>
                </c:pt>
                <c:pt idx="10297">
                  <c:v>-0.161463</c:v>
                </c:pt>
                <c:pt idx="10298">
                  <c:v>-0.16145699999999999</c:v>
                </c:pt>
                <c:pt idx="10299">
                  <c:v>-0.161444</c:v>
                </c:pt>
                <c:pt idx="10300">
                  <c:v>-0.161444</c:v>
                </c:pt>
                <c:pt idx="10301">
                  <c:v>-0.16142400000000001</c:v>
                </c:pt>
                <c:pt idx="10302">
                  <c:v>-0.16142400000000001</c:v>
                </c:pt>
                <c:pt idx="10303">
                  <c:v>-0.16140399999999999</c:v>
                </c:pt>
                <c:pt idx="10304">
                  <c:v>-0.161384</c:v>
                </c:pt>
                <c:pt idx="10305">
                  <c:v>-0.16137799999999999</c:v>
                </c:pt>
                <c:pt idx="10306">
                  <c:v>-0.16137799999999999</c:v>
                </c:pt>
                <c:pt idx="10307">
                  <c:v>-0.16135099999999999</c:v>
                </c:pt>
                <c:pt idx="10308">
                  <c:v>-0.16135099999999999</c:v>
                </c:pt>
                <c:pt idx="10309">
                  <c:v>-0.161325</c:v>
                </c:pt>
                <c:pt idx="10310">
                  <c:v>-0.161305</c:v>
                </c:pt>
                <c:pt idx="10311">
                  <c:v>-0.16127900000000001</c:v>
                </c:pt>
                <c:pt idx="10312">
                  <c:v>-0.16127900000000001</c:v>
                </c:pt>
                <c:pt idx="10313">
                  <c:v>-0.16123999999999999</c:v>
                </c:pt>
                <c:pt idx="10314">
                  <c:v>-0.16122</c:v>
                </c:pt>
                <c:pt idx="10315">
                  <c:v>-0.161193</c:v>
                </c:pt>
                <c:pt idx="10316">
                  <c:v>-0.16117999999999999</c:v>
                </c:pt>
                <c:pt idx="10317">
                  <c:v>-0.16114700000000001</c:v>
                </c:pt>
                <c:pt idx="10318">
                  <c:v>-0.16112799999999999</c:v>
                </c:pt>
                <c:pt idx="10319">
                  <c:v>-0.16109499999999999</c:v>
                </c:pt>
                <c:pt idx="10320">
                  <c:v>-0.16106200000000001</c:v>
                </c:pt>
                <c:pt idx="10321">
                  <c:v>-0.16104199999999999</c:v>
                </c:pt>
                <c:pt idx="10322">
                  <c:v>-0.16102900000000001</c:v>
                </c:pt>
                <c:pt idx="10323">
                  <c:v>-0.16098899999999999</c:v>
                </c:pt>
                <c:pt idx="10324">
                  <c:v>-0.16097600000000001</c:v>
                </c:pt>
                <c:pt idx="10325">
                  <c:v>-0.160943</c:v>
                </c:pt>
                <c:pt idx="10326">
                  <c:v>-0.160917</c:v>
                </c:pt>
                <c:pt idx="10327">
                  <c:v>-0.16089000000000001</c:v>
                </c:pt>
                <c:pt idx="10328">
                  <c:v>-0.16089000000000001</c:v>
                </c:pt>
                <c:pt idx="10329">
                  <c:v>-0.16085099999999999</c:v>
                </c:pt>
                <c:pt idx="10330">
                  <c:v>-0.16083800000000001</c:v>
                </c:pt>
                <c:pt idx="10331">
                  <c:v>-0.16081799999999999</c:v>
                </c:pt>
                <c:pt idx="10332">
                  <c:v>-0.16081799999999999</c:v>
                </c:pt>
                <c:pt idx="10333">
                  <c:v>-0.160798</c:v>
                </c:pt>
                <c:pt idx="10334">
                  <c:v>-0.160798</c:v>
                </c:pt>
                <c:pt idx="10335">
                  <c:v>-0.16078500000000001</c:v>
                </c:pt>
                <c:pt idx="10336">
                  <c:v>-0.160772</c:v>
                </c:pt>
                <c:pt idx="10337">
                  <c:v>-0.160772</c:v>
                </c:pt>
                <c:pt idx="10338">
                  <c:v>-0.160778</c:v>
                </c:pt>
                <c:pt idx="10339">
                  <c:v>-0.16076499999999999</c:v>
                </c:pt>
                <c:pt idx="10340">
                  <c:v>-0.160778</c:v>
                </c:pt>
                <c:pt idx="10341">
                  <c:v>-0.16076499999999999</c:v>
                </c:pt>
                <c:pt idx="10342">
                  <c:v>-0.16075900000000001</c:v>
                </c:pt>
                <c:pt idx="10343">
                  <c:v>-0.160746</c:v>
                </c:pt>
                <c:pt idx="10344">
                  <c:v>-0.16075900000000001</c:v>
                </c:pt>
                <c:pt idx="10345">
                  <c:v>-0.16073200000000001</c:v>
                </c:pt>
                <c:pt idx="10346">
                  <c:v>-0.16073200000000001</c:v>
                </c:pt>
                <c:pt idx="10347">
                  <c:v>-0.160719</c:v>
                </c:pt>
                <c:pt idx="10348">
                  <c:v>-0.160719</c:v>
                </c:pt>
                <c:pt idx="10349">
                  <c:v>-0.160693</c:v>
                </c:pt>
                <c:pt idx="10350">
                  <c:v>-0.160693</c:v>
                </c:pt>
                <c:pt idx="10351">
                  <c:v>-0.160666</c:v>
                </c:pt>
                <c:pt idx="10352">
                  <c:v>-0.16064000000000001</c:v>
                </c:pt>
                <c:pt idx="10353">
                  <c:v>-0.16062699999999999</c:v>
                </c:pt>
                <c:pt idx="10354">
                  <c:v>-0.16061400000000001</c:v>
                </c:pt>
                <c:pt idx="10355">
                  <c:v>-0.160581</c:v>
                </c:pt>
                <c:pt idx="10356">
                  <c:v>-0.16056100000000001</c:v>
                </c:pt>
                <c:pt idx="10357">
                  <c:v>-0.160528</c:v>
                </c:pt>
                <c:pt idx="10358">
                  <c:v>-0.160495</c:v>
                </c:pt>
                <c:pt idx="10359">
                  <c:v>-0.16046199999999999</c:v>
                </c:pt>
                <c:pt idx="10360">
                  <c:v>-0.16044900000000001</c:v>
                </c:pt>
                <c:pt idx="10361">
                  <c:v>-0.16039600000000001</c:v>
                </c:pt>
                <c:pt idx="10362">
                  <c:v>-0.16037000000000001</c:v>
                </c:pt>
                <c:pt idx="10363">
                  <c:v>-0.16034399999999999</c:v>
                </c:pt>
                <c:pt idx="10364">
                  <c:v>-0.16032399999999999</c:v>
                </c:pt>
                <c:pt idx="10365">
                  <c:v>-0.16028400000000001</c:v>
                </c:pt>
                <c:pt idx="10366">
                  <c:v>-0.160271</c:v>
                </c:pt>
                <c:pt idx="10367">
                  <c:v>-0.160245</c:v>
                </c:pt>
                <c:pt idx="10368">
                  <c:v>-0.160219</c:v>
                </c:pt>
                <c:pt idx="10369">
                  <c:v>-0.16020499999999999</c:v>
                </c:pt>
                <c:pt idx="10370">
                  <c:v>-0.16019900000000001</c:v>
                </c:pt>
                <c:pt idx="10371">
                  <c:v>-0.16017200000000001</c:v>
                </c:pt>
                <c:pt idx="10372">
                  <c:v>-0.16017200000000001</c:v>
                </c:pt>
                <c:pt idx="10373">
                  <c:v>-0.16015299999999999</c:v>
                </c:pt>
                <c:pt idx="10374">
                  <c:v>-0.16014600000000001</c:v>
                </c:pt>
                <c:pt idx="10375">
                  <c:v>-0.160133</c:v>
                </c:pt>
                <c:pt idx="10376">
                  <c:v>-0.16014600000000001</c:v>
                </c:pt>
                <c:pt idx="10377">
                  <c:v>-0.16012000000000001</c:v>
                </c:pt>
                <c:pt idx="10378">
                  <c:v>-0.16012000000000001</c:v>
                </c:pt>
                <c:pt idx="10379">
                  <c:v>-0.16011300000000001</c:v>
                </c:pt>
                <c:pt idx="10380">
                  <c:v>-0.16012599999999999</c:v>
                </c:pt>
                <c:pt idx="10381">
                  <c:v>-0.16011300000000001</c:v>
                </c:pt>
                <c:pt idx="10382">
                  <c:v>-0.16012000000000001</c:v>
                </c:pt>
                <c:pt idx="10383">
                  <c:v>-0.160107</c:v>
                </c:pt>
                <c:pt idx="10384">
                  <c:v>-0.16009999999999999</c:v>
                </c:pt>
                <c:pt idx="10385">
                  <c:v>-0.16009999999999999</c:v>
                </c:pt>
                <c:pt idx="10386">
                  <c:v>-0.160107</c:v>
                </c:pt>
                <c:pt idx="10387">
                  <c:v>-0.16008700000000001</c:v>
                </c:pt>
                <c:pt idx="10388">
                  <c:v>-0.16008700000000001</c:v>
                </c:pt>
                <c:pt idx="10389">
                  <c:v>-0.16006699999999999</c:v>
                </c:pt>
                <c:pt idx="10390">
                  <c:v>-0.16004699999999999</c:v>
                </c:pt>
                <c:pt idx="10391">
                  <c:v>-0.160028</c:v>
                </c:pt>
                <c:pt idx="10392">
                  <c:v>-0.160028</c:v>
                </c:pt>
                <c:pt idx="10393">
                  <c:v>-0.15998799999999999</c:v>
                </c:pt>
                <c:pt idx="10394">
                  <c:v>-0.159968</c:v>
                </c:pt>
                <c:pt idx="10395">
                  <c:v>-0.15994900000000001</c:v>
                </c:pt>
                <c:pt idx="10396">
                  <c:v>-0.15993499999999999</c:v>
                </c:pt>
                <c:pt idx="10397">
                  <c:v>-0.15990199999999999</c:v>
                </c:pt>
                <c:pt idx="10398">
                  <c:v>-0.159883</c:v>
                </c:pt>
                <c:pt idx="10399">
                  <c:v>-0.15984999999999999</c:v>
                </c:pt>
                <c:pt idx="10400">
                  <c:v>-0.15982299999999999</c:v>
                </c:pt>
                <c:pt idx="10401">
                  <c:v>-0.159804</c:v>
                </c:pt>
                <c:pt idx="10402">
                  <c:v>-0.15978999999999999</c:v>
                </c:pt>
                <c:pt idx="10403">
                  <c:v>-0.15975800000000001</c:v>
                </c:pt>
                <c:pt idx="10404">
                  <c:v>-0.159744</c:v>
                </c:pt>
                <c:pt idx="10405">
                  <c:v>-0.15971099999999999</c:v>
                </c:pt>
                <c:pt idx="10406">
                  <c:v>-0.15968499999999999</c:v>
                </c:pt>
                <c:pt idx="10407">
                  <c:v>-0.159659</c:v>
                </c:pt>
                <c:pt idx="10408">
                  <c:v>-0.159659</c:v>
                </c:pt>
                <c:pt idx="10409">
                  <c:v>-0.15961900000000001</c:v>
                </c:pt>
                <c:pt idx="10410">
                  <c:v>-0.159606</c:v>
                </c:pt>
                <c:pt idx="10411">
                  <c:v>-0.15958600000000001</c:v>
                </c:pt>
                <c:pt idx="10412">
                  <c:v>-0.15958600000000001</c:v>
                </c:pt>
                <c:pt idx="10413">
                  <c:v>-0.15956000000000001</c:v>
                </c:pt>
                <c:pt idx="10414">
                  <c:v>-0.15956000000000001</c:v>
                </c:pt>
                <c:pt idx="10415">
                  <c:v>-0.15953999999999999</c:v>
                </c:pt>
                <c:pt idx="10416">
                  <c:v>-0.159527</c:v>
                </c:pt>
                <c:pt idx="10417">
                  <c:v>-0.15952</c:v>
                </c:pt>
                <c:pt idx="10418">
                  <c:v>-0.15952</c:v>
                </c:pt>
                <c:pt idx="10419">
                  <c:v>-0.15950700000000001</c:v>
                </c:pt>
                <c:pt idx="10420">
                  <c:v>-0.15950700000000001</c:v>
                </c:pt>
                <c:pt idx="10421">
                  <c:v>-0.15948699999999999</c:v>
                </c:pt>
                <c:pt idx="10422">
                  <c:v>-0.159474</c:v>
                </c:pt>
                <c:pt idx="10423">
                  <c:v>-0.15945500000000001</c:v>
                </c:pt>
                <c:pt idx="10424">
                  <c:v>-0.15946099999999999</c:v>
                </c:pt>
                <c:pt idx="10425">
                  <c:v>-0.15942799999999999</c:v>
                </c:pt>
                <c:pt idx="10426">
                  <c:v>-0.15942200000000001</c:v>
                </c:pt>
                <c:pt idx="10427">
                  <c:v>-0.15940799999999999</c:v>
                </c:pt>
                <c:pt idx="10428">
                  <c:v>-0.15940199999999999</c:v>
                </c:pt>
                <c:pt idx="10429">
                  <c:v>-0.15937599999999999</c:v>
                </c:pt>
                <c:pt idx="10430">
                  <c:v>-0.15937599999999999</c:v>
                </c:pt>
                <c:pt idx="10431">
                  <c:v>-0.15934899999999999</c:v>
                </c:pt>
                <c:pt idx="10432">
                  <c:v>-0.159329</c:v>
                </c:pt>
                <c:pt idx="10433">
                  <c:v>-0.15931600000000001</c:v>
                </c:pt>
                <c:pt idx="10434">
                  <c:v>-0.15931000000000001</c:v>
                </c:pt>
                <c:pt idx="10435">
                  <c:v>-0.15928300000000001</c:v>
                </c:pt>
                <c:pt idx="10436">
                  <c:v>-0.159277</c:v>
                </c:pt>
                <c:pt idx="10437">
                  <c:v>-0.159244</c:v>
                </c:pt>
                <c:pt idx="10438">
                  <c:v>-0.159224</c:v>
                </c:pt>
                <c:pt idx="10439">
                  <c:v>-0.15920400000000001</c:v>
                </c:pt>
                <c:pt idx="10440">
                  <c:v>-0.15920400000000001</c:v>
                </c:pt>
                <c:pt idx="10441">
                  <c:v>-0.159165</c:v>
                </c:pt>
                <c:pt idx="10442">
                  <c:v>-0.15915199999999999</c:v>
                </c:pt>
                <c:pt idx="10443">
                  <c:v>-0.159138</c:v>
                </c:pt>
                <c:pt idx="10444">
                  <c:v>-0.159132</c:v>
                </c:pt>
                <c:pt idx="10445">
                  <c:v>-0.159105</c:v>
                </c:pt>
                <c:pt idx="10446">
                  <c:v>-0.159105</c:v>
                </c:pt>
                <c:pt idx="10447">
                  <c:v>-0.159079</c:v>
                </c:pt>
                <c:pt idx="10448">
                  <c:v>-0.15906600000000001</c:v>
                </c:pt>
                <c:pt idx="10449">
                  <c:v>-0.15905900000000001</c:v>
                </c:pt>
                <c:pt idx="10450">
                  <c:v>-0.159053</c:v>
                </c:pt>
                <c:pt idx="10451">
                  <c:v>-0.15903300000000001</c:v>
                </c:pt>
                <c:pt idx="10452">
                  <c:v>-0.15903300000000001</c:v>
                </c:pt>
                <c:pt idx="10453">
                  <c:v>-0.15900700000000001</c:v>
                </c:pt>
                <c:pt idx="10454">
                  <c:v>-0.158993</c:v>
                </c:pt>
                <c:pt idx="10455">
                  <c:v>-0.158974</c:v>
                </c:pt>
                <c:pt idx="10456">
                  <c:v>-0.158974</c:v>
                </c:pt>
                <c:pt idx="10457">
                  <c:v>-0.158941</c:v>
                </c:pt>
                <c:pt idx="10458">
                  <c:v>-0.15892800000000001</c:v>
                </c:pt>
                <c:pt idx="10459">
                  <c:v>-0.15890799999999999</c:v>
                </c:pt>
                <c:pt idx="10460">
                  <c:v>-0.15890099999999999</c:v>
                </c:pt>
                <c:pt idx="10461">
                  <c:v>-0.15887499999999999</c:v>
                </c:pt>
                <c:pt idx="10462">
                  <c:v>-0.15886800000000001</c:v>
                </c:pt>
                <c:pt idx="10463">
                  <c:v>-0.158835</c:v>
                </c:pt>
                <c:pt idx="10464">
                  <c:v>-0.15881600000000001</c:v>
                </c:pt>
                <c:pt idx="10465">
                  <c:v>-0.15879599999999999</c:v>
                </c:pt>
                <c:pt idx="10466">
                  <c:v>-0.15878300000000001</c:v>
                </c:pt>
                <c:pt idx="10467">
                  <c:v>-0.15875600000000001</c:v>
                </c:pt>
                <c:pt idx="10468">
                  <c:v>-0.158743</c:v>
                </c:pt>
                <c:pt idx="10469">
                  <c:v>-0.15870999999999999</c:v>
                </c:pt>
                <c:pt idx="10470">
                  <c:v>-0.15868399999999999</c:v>
                </c:pt>
                <c:pt idx="10471">
                  <c:v>-0.15865099999999999</c:v>
                </c:pt>
                <c:pt idx="10472">
                  <c:v>-0.15865099999999999</c:v>
                </c:pt>
                <c:pt idx="10473">
                  <c:v>-0.158605</c:v>
                </c:pt>
                <c:pt idx="10474">
                  <c:v>-0.158585</c:v>
                </c:pt>
                <c:pt idx="10475">
                  <c:v>-0.15856500000000001</c:v>
                </c:pt>
                <c:pt idx="10476">
                  <c:v>-0.158552</c:v>
                </c:pt>
                <c:pt idx="10477">
                  <c:v>-0.158526</c:v>
                </c:pt>
                <c:pt idx="10478">
                  <c:v>-0.15851899999999999</c:v>
                </c:pt>
                <c:pt idx="10479">
                  <c:v>-0.15849299999999999</c:v>
                </c:pt>
                <c:pt idx="10480">
                  <c:v>-0.158473</c:v>
                </c:pt>
                <c:pt idx="10481">
                  <c:v>-0.15845999999999999</c:v>
                </c:pt>
                <c:pt idx="10482">
                  <c:v>-0.15845999999999999</c:v>
                </c:pt>
                <c:pt idx="10483">
                  <c:v>-0.15844</c:v>
                </c:pt>
                <c:pt idx="10484">
                  <c:v>-0.15844</c:v>
                </c:pt>
                <c:pt idx="10485">
                  <c:v>-0.15842000000000001</c:v>
                </c:pt>
                <c:pt idx="10486">
                  <c:v>-0.15840699999999999</c:v>
                </c:pt>
                <c:pt idx="10487">
                  <c:v>-0.15839400000000001</c:v>
                </c:pt>
                <c:pt idx="10488">
                  <c:v>-0.15840099999999999</c:v>
                </c:pt>
                <c:pt idx="10489">
                  <c:v>-0.15837399999999999</c:v>
                </c:pt>
                <c:pt idx="10490">
                  <c:v>-0.15836800000000001</c:v>
                </c:pt>
                <c:pt idx="10491">
                  <c:v>-0.158361</c:v>
                </c:pt>
                <c:pt idx="10492">
                  <c:v>-0.15836800000000001</c:v>
                </c:pt>
                <c:pt idx="10493">
                  <c:v>-0.15834799999999999</c:v>
                </c:pt>
                <c:pt idx="10494">
                  <c:v>-0.158355</c:v>
                </c:pt>
                <c:pt idx="10495">
                  <c:v>-0.158335</c:v>
                </c:pt>
                <c:pt idx="10496">
                  <c:v>-0.15832199999999999</c:v>
                </c:pt>
                <c:pt idx="10497">
                  <c:v>-0.15832199999999999</c:v>
                </c:pt>
                <c:pt idx="10498">
                  <c:v>-0.15832199999999999</c:v>
                </c:pt>
                <c:pt idx="10499">
                  <c:v>-0.158302</c:v>
                </c:pt>
                <c:pt idx="10500">
                  <c:v>-0.15829499999999999</c:v>
                </c:pt>
                <c:pt idx="10501">
                  <c:v>-0.158276</c:v>
                </c:pt>
                <c:pt idx="10502">
                  <c:v>-0.15825600000000001</c:v>
                </c:pt>
                <c:pt idx="10503">
                  <c:v>-0.15823599999999999</c:v>
                </c:pt>
                <c:pt idx="10504">
                  <c:v>-0.15823599999999999</c:v>
                </c:pt>
                <c:pt idx="10505">
                  <c:v>-0.158197</c:v>
                </c:pt>
                <c:pt idx="10506">
                  <c:v>-0.15817700000000001</c:v>
                </c:pt>
                <c:pt idx="10507">
                  <c:v>-0.15815000000000001</c:v>
                </c:pt>
                <c:pt idx="10508">
                  <c:v>-0.158137</c:v>
                </c:pt>
                <c:pt idx="10509">
                  <c:v>-0.15810399999999999</c:v>
                </c:pt>
                <c:pt idx="10510">
                  <c:v>-0.15809100000000001</c:v>
                </c:pt>
                <c:pt idx="10511">
                  <c:v>-0.158058</c:v>
                </c:pt>
                <c:pt idx="10512">
                  <c:v>-0.158025</c:v>
                </c:pt>
                <c:pt idx="10513">
                  <c:v>-0.15800500000000001</c:v>
                </c:pt>
                <c:pt idx="10514">
                  <c:v>-0.15799199999999999</c:v>
                </c:pt>
                <c:pt idx="10515">
                  <c:v>-0.15795300000000001</c:v>
                </c:pt>
                <c:pt idx="10516">
                  <c:v>-0.15794</c:v>
                </c:pt>
                <c:pt idx="10517">
                  <c:v>-0.15790000000000001</c:v>
                </c:pt>
                <c:pt idx="10518">
                  <c:v>-0.15787399999999999</c:v>
                </c:pt>
                <c:pt idx="10519">
                  <c:v>-0.15784699999999999</c:v>
                </c:pt>
                <c:pt idx="10520">
                  <c:v>-0.15784100000000001</c:v>
                </c:pt>
                <c:pt idx="10521">
                  <c:v>-0.15779499999999999</c:v>
                </c:pt>
                <c:pt idx="10522">
                  <c:v>-0.157775</c:v>
                </c:pt>
                <c:pt idx="10523">
                  <c:v>-0.157749</c:v>
                </c:pt>
                <c:pt idx="10524">
                  <c:v>-0.15774199999999999</c:v>
                </c:pt>
                <c:pt idx="10525">
                  <c:v>-0.157716</c:v>
                </c:pt>
                <c:pt idx="10526">
                  <c:v>-0.15770899999999999</c:v>
                </c:pt>
                <c:pt idx="10527">
                  <c:v>-0.15768299999999999</c:v>
                </c:pt>
                <c:pt idx="10528">
                  <c:v>-0.157663</c:v>
                </c:pt>
                <c:pt idx="10529">
                  <c:v>-0.15765599999999999</c:v>
                </c:pt>
                <c:pt idx="10530">
                  <c:v>-0.15765000000000001</c:v>
                </c:pt>
                <c:pt idx="10531">
                  <c:v>-0.15762999999999999</c:v>
                </c:pt>
                <c:pt idx="10532">
                  <c:v>-0.15762999999999999</c:v>
                </c:pt>
                <c:pt idx="10533">
                  <c:v>-0.15761</c:v>
                </c:pt>
                <c:pt idx="10534">
                  <c:v>-0.15760399999999999</c:v>
                </c:pt>
                <c:pt idx="10535">
                  <c:v>-0.15759100000000001</c:v>
                </c:pt>
                <c:pt idx="10536">
                  <c:v>-0.15759699999999999</c:v>
                </c:pt>
                <c:pt idx="10537">
                  <c:v>-0.15757099999999999</c:v>
                </c:pt>
                <c:pt idx="10538">
                  <c:v>-0.15757099999999999</c:v>
                </c:pt>
                <c:pt idx="10539">
                  <c:v>-0.15756400000000001</c:v>
                </c:pt>
                <c:pt idx="10540">
                  <c:v>-0.15756400000000001</c:v>
                </c:pt>
                <c:pt idx="10541">
                  <c:v>-0.157551</c:v>
                </c:pt>
                <c:pt idx="10542">
                  <c:v>-0.157551</c:v>
                </c:pt>
                <c:pt idx="10543">
                  <c:v>-0.15753800000000001</c:v>
                </c:pt>
                <c:pt idx="10544">
                  <c:v>-0.157525</c:v>
                </c:pt>
                <c:pt idx="10545">
                  <c:v>-0.157525</c:v>
                </c:pt>
                <c:pt idx="10546">
                  <c:v>-0.157525</c:v>
                </c:pt>
                <c:pt idx="10547">
                  <c:v>-0.15750500000000001</c:v>
                </c:pt>
                <c:pt idx="10548">
                  <c:v>-0.15750500000000001</c:v>
                </c:pt>
                <c:pt idx="10549">
                  <c:v>-0.15748500000000001</c:v>
                </c:pt>
                <c:pt idx="10550">
                  <c:v>-0.15746499999999999</c:v>
                </c:pt>
                <c:pt idx="10551">
                  <c:v>-0.157446</c:v>
                </c:pt>
                <c:pt idx="10552">
                  <c:v>-0.15745200000000001</c:v>
                </c:pt>
                <c:pt idx="10553">
                  <c:v>-0.157413</c:v>
                </c:pt>
                <c:pt idx="10554">
                  <c:v>-0.15740000000000001</c:v>
                </c:pt>
                <c:pt idx="10555">
                  <c:v>-0.15737999999999999</c:v>
                </c:pt>
                <c:pt idx="10556">
                  <c:v>-0.15736700000000001</c:v>
                </c:pt>
                <c:pt idx="10557">
                  <c:v>-0.15734000000000001</c:v>
                </c:pt>
                <c:pt idx="10558">
                  <c:v>-0.15732699999999999</c:v>
                </c:pt>
                <c:pt idx="10559">
                  <c:v>-0.157301</c:v>
                </c:pt>
                <c:pt idx="10560">
                  <c:v>-0.157274</c:v>
                </c:pt>
                <c:pt idx="10561">
                  <c:v>-0.15725500000000001</c:v>
                </c:pt>
                <c:pt idx="10562">
                  <c:v>-0.157248</c:v>
                </c:pt>
                <c:pt idx="10563">
                  <c:v>-0.15721499999999999</c:v>
                </c:pt>
                <c:pt idx="10564">
                  <c:v>-0.15720200000000001</c:v>
                </c:pt>
                <c:pt idx="10565">
                  <c:v>-0.157169</c:v>
                </c:pt>
                <c:pt idx="10566">
                  <c:v>-0.157143</c:v>
                </c:pt>
                <c:pt idx="10567">
                  <c:v>-0.15711600000000001</c:v>
                </c:pt>
                <c:pt idx="10568">
                  <c:v>-0.15711600000000001</c:v>
                </c:pt>
                <c:pt idx="10569">
                  <c:v>-0.15706999999999999</c:v>
                </c:pt>
                <c:pt idx="10570">
                  <c:v>-0.157057</c:v>
                </c:pt>
                <c:pt idx="10571">
                  <c:v>-0.157031</c:v>
                </c:pt>
                <c:pt idx="10572">
                  <c:v>-0.157024</c:v>
                </c:pt>
                <c:pt idx="10573">
                  <c:v>-0.156998</c:v>
                </c:pt>
                <c:pt idx="10574">
                  <c:v>-0.15699099999999999</c:v>
                </c:pt>
                <c:pt idx="10575">
                  <c:v>-0.15696499999999999</c:v>
                </c:pt>
                <c:pt idx="10576">
                  <c:v>-0.156945</c:v>
                </c:pt>
                <c:pt idx="10577">
                  <c:v>-0.15693799999999999</c:v>
                </c:pt>
                <c:pt idx="10578">
                  <c:v>-0.15693199999999999</c:v>
                </c:pt>
                <c:pt idx="10579">
                  <c:v>-0.156912</c:v>
                </c:pt>
                <c:pt idx="10580">
                  <c:v>-0.15690599999999999</c:v>
                </c:pt>
                <c:pt idx="10581">
                  <c:v>-0.156886</c:v>
                </c:pt>
                <c:pt idx="10582">
                  <c:v>-0.15687300000000001</c:v>
                </c:pt>
                <c:pt idx="10583">
                  <c:v>-0.15685299999999999</c:v>
                </c:pt>
                <c:pt idx="10584">
                  <c:v>-0.15685299999999999</c:v>
                </c:pt>
                <c:pt idx="10585">
                  <c:v>-0.15681999999999999</c:v>
                </c:pt>
                <c:pt idx="10586">
                  <c:v>-0.156807</c:v>
                </c:pt>
                <c:pt idx="10587">
                  <c:v>-0.15679399999999999</c:v>
                </c:pt>
                <c:pt idx="10588">
                  <c:v>-0.15678700000000001</c:v>
                </c:pt>
                <c:pt idx="10589">
                  <c:v>-0.15676699999999999</c:v>
                </c:pt>
                <c:pt idx="10590">
                  <c:v>-0.15676100000000001</c:v>
                </c:pt>
                <c:pt idx="10591">
                  <c:v>-0.15673400000000001</c:v>
                </c:pt>
                <c:pt idx="10592">
                  <c:v>-0.15671499999999999</c:v>
                </c:pt>
                <c:pt idx="10593">
                  <c:v>-0.15670100000000001</c:v>
                </c:pt>
                <c:pt idx="10594">
                  <c:v>-0.156695</c:v>
                </c:pt>
                <c:pt idx="10595">
                  <c:v>-0.156668</c:v>
                </c:pt>
                <c:pt idx="10596">
                  <c:v>-0.15665499999999999</c:v>
                </c:pt>
                <c:pt idx="10597">
                  <c:v>-0.15662899999999999</c:v>
                </c:pt>
                <c:pt idx="10598">
                  <c:v>-0.15660299999999999</c:v>
                </c:pt>
                <c:pt idx="10599">
                  <c:v>-0.15657599999999999</c:v>
                </c:pt>
                <c:pt idx="10600">
                  <c:v>-0.15657599999999999</c:v>
                </c:pt>
                <c:pt idx="10601">
                  <c:v>-0.15653</c:v>
                </c:pt>
                <c:pt idx="10602">
                  <c:v>-0.15651000000000001</c:v>
                </c:pt>
                <c:pt idx="10603">
                  <c:v>-0.15649099999999999</c:v>
                </c:pt>
                <c:pt idx="10604">
                  <c:v>-0.156477</c:v>
                </c:pt>
                <c:pt idx="10605">
                  <c:v>-0.15645100000000001</c:v>
                </c:pt>
                <c:pt idx="10606">
                  <c:v>-0.15643799999999999</c:v>
                </c:pt>
                <c:pt idx="10607">
                  <c:v>-0.156412</c:v>
                </c:pt>
                <c:pt idx="10608">
                  <c:v>-0.156392</c:v>
                </c:pt>
                <c:pt idx="10609">
                  <c:v>-0.15637899999999999</c:v>
                </c:pt>
                <c:pt idx="10610">
                  <c:v>-0.15637200000000001</c:v>
                </c:pt>
                <c:pt idx="10611">
                  <c:v>-0.15635199999999999</c:v>
                </c:pt>
                <c:pt idx="10612">
                  <c:v>-0.15634600000000001</c:v>
                </c:pt>
                <c:pt idx="10613">
                  <c:v>-0.15632599999999999</c:v>
                </c:pt>
                <c:pt idx="10614">
                  <c:v>-0.15631300000000001</c:v>
                </c:pt>
                <c:pt idx="10615">
                  <c:v>-0.15629299999999999</c:v>
                </c:pt>
                <c:pt idx="10616">
                  <c:v>-0.156306</c:v>
                </c:pt>
                <c:pt idx="10617">
                  <c:v>-0.156273</c:v>
                </c:pt>
                <c:pt idx="10618">
                  <c:v>-0.15626699999999999</c:v>
                </c:pt>
                <c:pt idx="10619">
                  <c:v>-0.15626000000000001</c:v>
                </c:pt>
                <c:pt idx="10620">
                  <c:v>-0.15626699999999999</c:v>
                </c:pt>
                <c:pt idx="10621">
                  <c:v>-0.156247</c:v>
                </c:pt>
                <c:pt idx="10622">
                  <c:v>-0.156253</c:v>
                </c:pt>
                <c:pt idx="10623">
                  <c:v>-0.15623999999999999</c:v>
                </c:pt>
                <c:pt idx="10624">
                  <c:v>-0.15623400000000001</c:v>
                </c:pt>
                <c:pt idx="10625">
                  <c:v>-0.15623400000000001</c:v>
                </c:pt>
                <c:pt idx="10626">
                  <c:v>-0.15623400000000001</c:v>
                </c:pt>
                <c:pt idx="10627">
                  <c:v>-0.156221</c:v>
                </c:pt>
                <c:pt idx="10628">
                  <c:v>-0.156221</c:v>
                </c:pt>
                <c:pt idx="10629">
                  <c:v>-0.15620700000000001</c:v>
                </c:pt>
                <c:pt idx="10630">
                  <c:v>-0.156194</c:v>
                </c:pt>
                <c:pt idx="10631">
                  <c:v>-0.15617400000000001</c:v>
                </c:pt>
                <c:pt idx="10632">
                  <c:v>-0.15618099999999999</c:v>
                </c:pt>
                <c:pt idx="10633">
                  <c:v>-0.15614800000000001</c:v>
                </c:pt>
                <c:pt idx="10634">
                  <c:v>-0.156135</c:v>
                </c:pt>
                <c:pt idx="10635">
                  <c:v>-0.156115</c:v>
                </c:pt>
                <c:pt idx="10636">
                  <c:v>-0.156109</c:v>
                </c:pt>
                <c:pt idx="10637">
                  <c:v>-0.15607599999999999</c:v>
                </c:pt>
                <c:pt idx="10638">
                  <c:v>-0.15606900000000001</c:v>
                </c:pt>
                <c:pt idx="10639">
                  <c:v>-0.15603600000000001</c:v>
                </c:pt>
                <c:pt idx="10640">
                  <c:v>-0.15601000000000001</c:v>
                </c:pt>
                <c:pt idx="10641">
                  <c:v>-0.15598999999999999</c:v>
                </c:pt>
                <c:pt idx="10642">
                  <c:v>-0.155977</c:v>
                </c:pt>
                <c:pt idx="10643">
                  <c:v>-0.155944</c:v>
                </c:pt>
                <c:pt idx="10644">
                  <c:v>-0.15592400000000001</c:v>
                </c:pt>
                <c:pt idx="10645">
                  <c:v>-0.155891</c:v>
                </c:pt>
                <c:pt idx="10646">
                  <c:v>-0.155865</c:v>
                </c:pt>
                <c:pt idx="10647">
                  <c:v>-0.155832</c:v>
                </c:pt>
                <c:pt idx="10648">
                  <c:v>-0.15581900000000001</c:v>
                </c:pt>
                <c:pt idx="10649">
                  <c:v>-0.15577299999999999</c:v>
                </c:pt>
                <c:pt idx="10650">
                  <c:v>-0.155753</c:v>
                </c:pt>
                <c:pt idx="10651">
                  <c:v>-0.155727</c:v>
                </c:pt>
                <c:pt idx="10652">
                  <c:v>-0.15571299999999999</c:v>
                </c:pt>
                <c:pt idx="10653">
                  <c:v>-0.15568000000000001</c:v>
                </c:pt>
                <c:pt idx="10654">
                  <c:v>-0.15567400000000001</c:v>
                </c:pt>
                <c:pt idx="10655">
                  <c:v>-0.155641</c:v>
                </c:pt>
                <c:pt idx="10656">
                  <c:v>-0.15562100000000001</c:v>
                </c:pt>
                <c:pt idx="10657">
                  <c:v>-0.155608</c:v>
                </c:pt>
                <c:pt idx="10658">
                  <c:v>-0.155608</c:v>
                </c:pt>
                <c:pt idx="10659">
                  <c:v>-0.155582</c:v>
                </c:pt>
                <c:pt idx="10660">
                  <c:v>-0.155582</c:v>
                </c:pt>
                <c:pt idx="10661">
                  <c:v>-0.15556200000000001</c:v>
                </c:pt>
                <c:pt idx="10662">
                  <c:v>-0.15554899999999999</c:v>
                </c:pt>
                <c:pt idx="10663">
                  <c:v>-0.155529</c:v>
                </c:pt>
                <c:pt idx="10664">
                  <c:v>-0.15554200000000001</c:v>
                </c:pt>
                <c:pt idx="10665">
                  <c:v>-0.15550900000000001</c:v>
                </c:pt>
                <c:pt idx="10666">
                  <c:v>-0.155503</c:v>
                </c:pt>
                <c:pt idx="10667">
                  <c:v>-0.155496</c:v>
                </c:pt>
                <c:pt idx="10668">
                  <c:v>-0.155496</c:v>
                </c:pt>
                <c:pt idx="10669">
                  <c:v>-0.15548300000000001</c:v>
                </c:pt>
                <c:pt idx="10670">
                  <c:v>-0.15548300000000001</c:v>
                </c:pt>
                <c:pt idx="10671">
                  <c:v>-0.15546299999999999</c:v>
                </c:pt>
                <c:pt idx="10672">
                  <c:v>-0.15545</c:v>
                </c:pt>
                <c:pt idx="10673">
                  <c:v>-0.15545</c:v>
                </c:pt>
                <c:pt idx="10674">
                  <c:v>-0.155443</c:v>
                </c:pt>
                <c:pt idx="10675">
                  <c:v>-0.15542400000000001</c:v>
                </c:pt>
                <c:pt idx="10676">
                  <c:v>-0.15542400000000001</c:v>
                </c:pt>
                <c:pt idx="10677">
                  <c:v>-0.15539700000000001</c:v>
                </c:pt>
                <c:pt idx="10678">
                  <c:v>-0.15537699999999999</c:v>
                </c:pt>
                <c:pt idx="10679">
                  <c:v>-0.155358</c:v>
                </c:pt>
                <c:pt idx="10680">
                  <c:v>-0.15535099999999999</c:v>
                </c:pt>
                <c:pt idx="10681">
                  <c:v>-0.15531200000000001</c:v>
                </c:pt>
                <c:pt idx="10682">
                  <c:v>-0.15529200000000001</c:v>
                </c:pt>
                <c:pt idx="10683">
                  <c:v>-0.15527199999999999</c:v>
                </c:pt>
                <c:pt idx="10684">
                  <c:v>-0.15525900000000001</c:v>
                </c:pt>
                <c:pt idx="10685">
                  <c:v>-0.155226</c:v>
                </c:pt>
                <c:pt idx="10686">
                  <c:v>-0.15521299999999999</c:v>
                </c:pt>
                <c:pt idx="10687">
                  <c:v>-0.15518000000000001</c:v>
                </c:pt>
                <c:pt idx="10688">
                  <c:v>-0.15515300000000001</c:v>
                </c:pt>
                <c:pt idx="10689">
                  <c:v>-0.15513399999999999</c:v>
                </c:pt>
                <c:pt idx="10690">
                  <c:v>-0.15512100000000001</c:v>
                </c:pt>
                <c:pt idx="10691">
                  <c:v>-0.15509400000000001</c:v>
                </c:pt>
                <c:pt idx="10692">
                  <c:v>-0.155081</c:v>
                </c:pt>
                <c:pt idx="10693">
                  <c:v>-0.15504799999999999</c:v>
                </c:pt>
                <c:pt idx="10694">
                  <c:v>-0.155028</c:v>
                </c:pt>
                <c:pt idx="10695">
                  <c:v>-0.155002</c:v>
                </c:pt>
                <c:pt idx="10696">
                  <c:v>-0.155002</c:v>
                </c:pt>
                <c:pt idx="10697">
                  <c:v>-0.15496199999999999</c:v>
                </c:pt>
                <c:pt idx="10698">
                  <c:v>-0.154949</c:v>
                </c:pt>
                <c:pt idx="10699">
                  <c:v>-0.15493000000000001</c:v>
                </c:pt>
                <c:pt idx="10700">
                  <c:v>-0.15493000000000001</c:v>
                </c:pt>
                <c:pt idx="10701">
                  <c:v>-0.15490999999999999</c:v>
                </c:pt>
                <c:pt idx="10702">
                  <c:v>-0.15490300000000001</c:v>
                </c:pt>
                <c:pt idx="10703">
                  <c:v>-0.15488299999999999</c:v>
                </c:pt>
                <c:pt idx="10704">
                  <c:v>-0.15487000000000001</c:v>
                </c:pt>
                <c:pt idx="10705">
                  <c:v>-0.154864</c:v>
                </c:pt>
                <c:pt idx="10706">
                  <c:v>-0.154864</c:v>
                </c:pt>
                <c:pt idx="10707">
                  <c:v>-0.15485099999999999</c:v>
                </c:pt>
                <c:pt idx="10708">
                  <c:v>-0.15485099999999999</c:v>
                </c:pt>
                <c:pt idx="10709">
                  <c:v>-0.154831</c:v>
                </c:pt>
                <c:pt idx="10710">
                  <c:v>-0.15481800000000001</c:v>
                </c:pt>
                <c:pt idx="10711">
                  <c:v>-0.15479799999999999</c:v>
                </c:pt>
                <c:pt idx="10712">
                  <c:v>-0.154804</c:v>
                </c:pt>
                <c:pt idx="10713">
                  <c:v>-0.15477099999999999</c:v>
                </c:pt>
                <c:pt idx="10714">
                  <c:v>-0.15475800000000001</c:v>
                </c:pt>
                <c:pt idx="10715">
                  <c:v>-0.15473899999999999</c:v>
                </c:pt>
                <c:pt idx="10716">
                  <c:v>-0.15473200000000001</c:v>
                </c:pt>
                <c:pt idx="10717">
                  <c:v>-0.15470600000000001</c:v>
                </c:pt>
                <c:pt idx="10718">
                  <c:v>-0.154699</c:v>
                </c:pt>
                <c:pt idx="10719">
                  <c:v>-0.154673</c:v>
                </c:pt>
                <c:pt idx="10720">
                  <c:v>-0.15464600000000001</c:v>
                </c:pt>
                <c:pt idx="10721">
                  <c:v>-0.15462699999999999</c:v>
                </c:pt>
                <c:pt idx="10722">
                  <c:v>-0.15462000000000001</c:v>
                </c:pt>
                <c:pt idx="10723">
                  <c:v>-0.154587</c:v>
                </c:pt>
                <c:pt idx="10724">
                  <c:v>-0.15457399999999999</c:v>
                </c:pt>
                <c:pt idx="10725">
                  <c:v>-0.15454100000000001</c:v>
                </c:pt>
                <c:pt idx="10726">
                  <c:v>-0.15451500000000001</c:v>
                </c:pt>
                <c:pt idx="10727">
                  <c:v>-0.15448200000000001</c:v>
                </c:pt>
                <c:pt idx="10728">
                  <c:v>-0.15448200000000001</c:v>
                </c:pt>
                <c:pt idx="10729">
                  <c:v>-0.15443599999999999</c:v>
                </c:pt>
                <c:pt idx="10730">
                  <c:v>-0.154416</c:v>
                </c:pt>
                <c:pt idx="10731">
                  <c:v>-0.15439600000000001</c:v>
                </c:pt>
                <c:pt idx="10732">
                  <c:v>-0.15438299999999999</c:v>
                </c:pt>
                <c:pt idx="10733">
                  <c:v>-0.15435699999999999</c:v>
                </c:pt>
                <c:pt idx="10734">
                  <c:v>-0.15434999999999999</c:v>
                </c:pt>
                <c:pt idx="10735">
                  <c:v>-0.15432399999999999</c:v>
                </c:pt>
                <c:pt idx="10736">
                  <c:v>-0.154304</c:v>
                </c:pt>
                <c:pt idx="10737">
                  <c:v>-0.15429699999999999</c:v>
                </c:pt>
                <c:pt idx="10738">
                  <c:v>-0.15429100000000001</c:v>
                </c:pt>
                <c:pt idx="10739">
                  <c:v>-0.15427099999999999</c:v>
                </c:pt>
                <c:pt idx="10740">
                  <c:v>-0.15427099999999999</c:v>
                </c:pt>
                <c:pt idx="10741">
                  <c:v>-0.154251</c:v>
                </c:pt>
                <c:pt idx="10742">
                  <c:v>-0.15423799999999999</c:v>
                </c:pt>
                <c:pt idx="10743">
                  <c:v>-0.154225</c:v>
                </c:pt>
                <c:pt idx="10744">
                  <c:v>-0.15423100000000001</c:v>
                </c:pt>
                <c:pt idx="10745">
                  <c:v>-0.15420500000000001</c:v>
                </c:pt>
                <c:pt idx="10746">
                  <c:v>-0.154198</c:v>
                </c:pt>
                <c:pt idx="10747">
                  <c:v>-0.15418499999999999</c:v>
                </c:pt>
                <c:pt idx="10748">
                  <c:v>-0.15418499999999999</c:v>
                </c:pt>
                <c:pt idx="10749">
                  <c:v>-0.154172</c:v>
                </c:pt>
                <c:pt idx="10750">
                  <c:v>-0.154172</c:v>
                </c:pt>
                <c:pt idx="10751">
                  <c:v>-0.15415200000000001</c:v>
                </c:pt>
                <c:pt idx="10752">
                  <c:v>-0.154139</c:v>
                </c:pt>
                <c:pt idx="10753">
                  <c:v>-0.15413299999999999</c:v>
                </c:pt>
                <c:pt idx="10754">
                  <c:v>-0.15412600000000001</c:v>
                </c:pt>
                <c:pt idx="10755">
                  <c:v>-0.15410599999999999</c:v>
                </c:pt>
                <c:pt idx="10756">
                  <c:v>-0.15409999999999999</c:v>
                </c:pt>
                <c:pt idx="10757">
                  <c:v>-0.15407299999999999</c:v>
                </c:pt>
                <c:pt idx="10758">
                  <c:v>-0.15406</c:v>
                </c:pt>
                <c:pt idx="10759">
                  <c:v>-0.154034</c:v>
                </c:pt>
                <c:pt idx="10760">
                  <c:v>-0.154034</c:v>
                </c:pt>
                <c:pt idx="10761">
                  <c:v>-0.15399399999999999</c:v>
                </c:pt>
                <c:pt idx="10762">
                  <c:v>-0.15398100000000001</c:v>
                </c:pt>
                <c:pt idx="10763">
                  <c:v>-0.15396099999999999</c:v>
                </c:pt>
                <c:pt idx="10764">
                  <c:v>-0.153948</c:v>
                </c:pt>
                <c:pt idx="10765">
                  <c:v>-0.153922</c:v>
                </c:pt>
                <c:pt idx="10766">
                  <c:v>-0.153915</c:v>
                </c:pt>
                <c:pt idx="10767">
                  <c:v>-0.15388199999999999</c:v>
                </c:pt>
                <c:pt idx="10768">
                  <c:v>-0.153863</c:v>
                </c:pt>
                <c:pt idx="10769">
                  <c:v>-0.15384900000000001</c:v>
                </c:pt>
                <c:pt idx="10770">
                  <c:v>-0.153836</c:v>
                </c:pt>
                <c:pt idx="10771">
                  <c:v>-0.15381</c:v>
                </c:pt>
                <c:pt idx="10772">
                  <c:v>-0.15379699999999999</c:v>
                </c:pt>
                <c:pt idx="10773">
                  <c:v>-0.15376999999999999</c:v>
                </c:pt>
                <c:pt idx="10774">
                  <c:v>-0.153751</c:v>
                </c:pt>
                <c:pt idx="10775">
                  <c:v>-0.153724</c:v>
                </c:pt>
                <c:pt idx="10776">
                  <c:v>-0.153724</c:v>
                </c:pt>
                <c:pt idx="10777">
                  <c:v>-0.15368499999999999</c:v>
                </c:pt>
                <c:pt idx="10778">
                  <c:v>-0.153665</c:v>
                </c:pt>
                <c:pt idx="10779">
                  <c:v>-0.153645</c:v>
                </c:pt>
                <c:pt idx="10780">
                  <c:v>-0.153639</c:v>
                </c:pt>
                <c:pt idx="10781">
                  <c:v>-0.15360599999999999</c:v>
                </c:pt>
                <c:pt idx="10782">
                  <c:v>-0.15359900000000001</c:v>
                </c:pt>
                <c:pt idx="10783">
                  <c:v>-0.15357299999999999</c:v>
                </c:pt>
                <c:pt idx="10784">
                  <c:v>-0.15354599999999999</c:v>
                </c:pt>
                <c:pt idx="10785">
                  <c:v>-0.153533</c:v>
                </c:pt>
                <c:pt idx="10786">
                  <c:v>-0.153527</c:v>
                </c:pt>
                <c:pt idx="10787">
                  <c:v>-0.1535</c:v>
                </c:pt>
                <c:pt idx="10788">
                  <c:v>-0.15348700000000001</c:v>
                </c:pt>
                <c:pt idx="10789">
                  <c:v>-0.15346099999999999</c:v>
                </c:pt>
                <c:pt idx="10790">
                  <c:v>-0.15344099999999999</c:v>
                </c:pt>
                <c:pt idx="10791">
                  <c:v>-0.153415</c:v>
                </c:pt>
                <c:pt idx="10792">
                  <c:v>-0.153415</c:v>
                </c:pt>
                <c:pt idx="10793">
                  <c:v>-0.15337500000000001</c:v>
                </c:pt>
                <c:pt idx="10794">
                  <c:v>-0.153362</c:v>
                </c:pt>
                <c:pt idx="10795">
                  <c:v>-0.15334200000000001</c:v>
                </c:pt>
                <c:pt idx="10796">
                  <c:v>-0.153336</c:v>
                </c:pt>
                <c:pt idx="10797">
                  <c:v>-0.153309</c:v>
                </c:pt>
                <c:pt idx="10798">
                  <c:v>-0.153309</c:v>
                </c:pt>
                <c:pt idx="10799">
                  <c:v>-0.153283</c:v>
                </c:pt>
                <c:pt idx="10800">
                  <c:v>-0.15326300000000001</c:v>
                </c:pt>
                <c:pt idx="10801">
                  <c:v>-0.153257</c:v>
                </c:pt>
                <c:pt idx="10802">
                  <c:v>-0.153257</c:v>
                </c:pt>
                <c:pt idx="10803">
                  <c:v>-0.15323700000000001</c:v>
                </c:pt>
                <c:pt idx="10804">
                  <c:v>-0.15323700000000001</c:v>
                </c:pt>
                <c:pt idx="10805">
                  <c:v>-0.15321699999999999</c:v>
                </c:pt>
                <c:pt idx="10806">
                  <c:v>-0.15320400000000001</c:v>
                </c:pt>
                <c:pt idx="10807">
                  <c:v>-0.15319099999999999</c:v>
                </c:pt>
                <c:pt idx="10808">
                  <c:v>-0.153197</c:v>
                </c:pt>
                <c:pt idx="10809">
                  <c:v>-0.15316399999999999</c:v>
                </c:pt>
                <c:pt idx="10810">
                  <c:v>-0.15315799999999999</c:v>
                </c:pt>
                <c:pt idx="10811">
                  <c:v>-0.153145</c:v>
                </c:pt>
                <c:pt idx="10812">
                  <c:v>-0.153145</c:v>
                </c:pt>
                <c:pt idx="10813">
                  <c:v>-0.15312500000000001</c:v>
                </c:pt>
                <c:pt idx="10814">
                  <c:v>-0.15312500000000001</c:v>
                </c:pt>
                <c:pt idx="10815">
                  <c:v>-0.15310499999999999</c:v>
                </c:pt>
                <c:pt idx="10816">
                  <c:v>-0.15309200000000001</c:v>
                </c:pt>
                <c:pt idx="10817">
                  <c:v>-0.153085</c:v>
                </c:pt>
                <c:pt idx="10818">
                  <c:v>-0.15307899999999999</c:v>
                </c:pt>
                <c:pt idx="10819">
                  <c:v>-0.153059</c:v>
                </c:pt>
                <c:pt idx="10820">
                  <c:v>-0.15305199999999999</c:v>
                </c:pt>
                <c:pt idx="10821">
                  <c:v>-0.153026</c:v>
                </c:pt>
                <c:pt idx="10822">
                  <c:v>-0.15301300000000001</c:v>
                </c:pt>
                <c:pt idx="10823">
                  <c:v>-0.15298700000000001</c:v>
                </c:pt>
                <c:pt idx="10824">
                  <c:v>-0.15298700000000001</c:v>
                </c:pt>
                <c:pt idx="10825">
                  <c:v>-0.152947</c:v>
                </c:pt>
                <c:pt idx="10826">
                  <c:v>-0.15293399999999999</c:v>
                </c:pt>
                <c:pt idx="10827">
                  <c:v>-0.15290699999999999</c:v>
                </c:pt>
                <c:pt idx="10828">
                  <c:v>-0.15290100000000001</c:v>
                </c:pt>
                <c:pt idx="10829">
                  <c:v>-0.152868</c:v>
                </c:pt>
                <c:pt idx="10830">
                  <c:v>-0.152861</c:v>
                </c:pt>
                <c:pt idx="10831">
                  <c:v>-0.152835</c:v>
                </c:pt>
                <c:pt idx="10832">
                  <c:v>-0.152809</c:v>
                </c:pt>
                <c:pt idx="10833">
                  <c:v>-0.15279499999999999</c:v>
                </c:pt>
                <c:pt idx="10834">
                  <c:v>-0.152782</c:v>
                </c:pt>
                <c:pt idx="10835">
                  <c:v>-0.152756</c:v>
                </c:pt>
                <c:pt idx="10836">
                  <c:v>-0.152749</c:v>
                </c:pt>
                <c:pt idx="10837">
                  <c:v>-0.15271599999999999</c:v>
                </c:pt>
                <c:pt idx="10838">
                  <c:v>-0.152697</c:v>
                </c:pt>
                <c:pt idx="10839">
                  <c:v>-0.15267700000000001</c:v>
                </c:pt>
                <c:pt idx="10840">
                  <c:v>-0.15267</c:v>
                </c:pt>
                <c:pt idx="10841">
                  <c:v>-0.15263699999999999</c:v>
                </c:pt>
                <c:pt idx="10842">
                  <c:v>-0.15262400000000001</c:v>
                </c:pt>
                <c:pt idx="10843">
                  <c:v>-0.15260399999999999</c:v>
                </c:pt>
                <c:pt idx="10844">
                  <c:v>-0.15259800000000001</c:v>
                </c:pt>
                <c:pt idx="10845">
                  <c:v>-0.15257200000000001</c:v>
                </c:pt>
                <c:pt idx="10846">
                  <c:v>-0.15257200000000001</c:v>
                </c:pt>
                <c:pt idx="10847">
                  <c:v>-0.15254499999999999</c:v>
                </c:pt>
                <c:pt idx="10848">
                  <c:v>-0.15252499999999999</c:v>
                </c:pt>
                <c:pt idx="10849">
                  <c:v>-0.15251899999999999</c:v>
                </c:pt>
                <c:pt idx="10850">
                  <c:v>-0.15251899999999999</c:v>
                </c:pt>
                <c:pt idx="10851">
                  <c:v>-0.15249299999999999</c:v>
                </c:pt>
                <c:pt idx="10852">
                  <c:v>-0.15249299999999999</c:v>
                </c:pt>
                <c:pt idx="10853">
                  <c:v>-0.152473</c:v>
                </c:pt>
                <c:pt idx="10854">
                  <c:v>-0.15246000000000001</c:v>
                </c:pt>
                <c:pt idx="10855">
                  <c:v>-0.15243999999999999</c:v>
                </c:pt>
                <c:pt idx="10856">
                  <c:v>-0.152446</c:v>
                </c:pt>
                <c:pt idx="10857">
                  <c:v>-0.15241299999999999</c:v>
                </c:pt>
                <c:pt idx="10858">
                  <c:v>-0.15240699999999999</c:v>
                </c:pt>
                <c:pt idx="10859">
                  <c:v>-0.152394</c:v>
                </c:pt>
                <c:pt idx="10860">
                  <c:v>-0.152394</c:v>
                </c:pt>
                <c:pt idx="10861">
                  <c:v>-0.15237400000000001</c:v>
                </c:pt>
                <c:pt idx="10862">
                  <c:v>-0.15237400000000001</c:v>
                </c:pt>
                <c:pt idx="10863">
                  <c:v>-0.152361</c:v>
                </c:pt>
                <c:pt idx="10864">
                  <c:v>-0.152341</c:v>
                </c:pt>
                <c:pt idx="10865">
                  <c:v>-0.152341</c:v>
                </c:pt>
                <c:pt idx="10866">
                  <c:v>-0.152341</c:v>
                </c:pt>
                <c:pt idx="10867">
                  <c:v>-0.15232100000000001</c:v>
                </c:pt>
                <c:pt idx="10868">
                  <c:v>-0.15232100000000001</c:v>
                </c:pt>
                <c:pt idx="10869">
                  <c:v>-0.15230199999999999</c:v>
                </c:pt>
                <c:pt idx="10870">
                  <c:v>-0.15229500000000001</c:v>
                </c:pt>
                <c:pt idx="10871">
                  <c:v>-0.15227499999999999</c:v>
                </c:pt>
                <c:pt idx="10872">
                  <c:v>-0.152282</c:v>
                </c:pt>
                <c:pt idx="10873">
                  <c:v>-0.152249</c:v>
                </c:pt>
                <c:pt idx="10874">
                  <c:v>-0.15224199999999999</c:v>
                </c:pt>
                <c:pt idx="10875">
                  <c:v>-0.152222</c:v>
                </c:pt>
                <c:pt idx="10876">
                  <c:v>-0.152222</c:v>
                </c:pt>
                <c:pt idx="10877">
                  <c:v>-0.152196</c:v>
                </c:pt>
                <c:pt idx="10878">
                  <c:v>-0.15218999999999999</c:v>
                </c:pt>
                <c:pt idx="10879">
                  <c:v>-0.15216299999999999</c:v>
                </c:pt>
                <c:pt idx="10880">
                  <c:v>-0.152143</c:v>
                </c:pt>
                <c:pt idx="10881">
                  <c:v>-0.15212999999999999</c:v>
                </c:pt>
                <c:pt idx="10882">
                  <c:v>-0.152117</c:v>
                </c:pt>
                <c:pt idx="10883">
                  <c:v>-0.152091</c:v>
                </c:pt>
                <c:pt idx="10884">
                  <c:v>-0.15207799999999999</c:v>
                </c:pt>
                <c:pt idx="10885">
                  <c:v>-0.15204500000000001</c:v>
                </c:pt>
                <c:pt idx="10886">
                  <c:v>-0.15202499999999999</c:v>
                </c:pt>
                <c:pt idx="10887">
                  <c:v>-0.15199199999999999</c:v>
                </c:pt>
                <c:pt idx="10888">
                  <c:v>-0.15198500000000001</c:v>
                </c:pt>
                <c:pt idx="10889">
                  <c:v>-0.15193899999999999</c:v>
                </c:pt>
                <c:pt idx="10890">
                  <c:v>-0.151919</c:v>
                </c:pt>
                <c:pt idx="10891">
                  <c:v>-0.151893</c:v>
                </c:pt>
                <c:pt idx="10892">
                  <c:v>-0.15187300000000001</c:v>
                </c:pt>
                <c:pt idx="10893">
                  <c:v>-0.15184</c:v>
                </c:pt>
                <c:pt idx="10894">
                  <c:v>-0.15182699999999999</c:v>
                </c:pt>
                <c:pt idx="10895">
                  <c:v>-0.15179400000000001</c:v>
                </c:pt>
                <c:pt idx="10896">
                  <c:v>-0.15176799999999999</c:v>
                </c:pt>
                <c:pt idx="10897">
                  <c:v>-0.15174799999999999</c:v>
                </c:pt>
                <c:pt idx="10898">
                  <c:v>-0.15173500000000001</c:v>
                </c:pt>
                <c:pt idx="10899">
                  <c:v>-0.15170900000000001</c:v>
                </c:pt>
                <c:pt idx="10900">
                  <c:v>-0.151696</c:v>
                </c:pt>
                <c:pt idx="10901">
                  <c:v>-0.151669</c:v>
                </c:pt>
                <c:pt idx="10902">
                  <c:v>-0.151643</c:v>
                </c:pt>
                <c:pt idx="10903">
                  <c:v>-0.15162300000000001</c:v>
                </c:pt>
                <c:pt idx="10904">
                  <c:v>-0.15162300000000001</c:v>
                </c:pt>
                <c:pt idx="10905">
                  <c:v>-0.151584</c:v>
                </c:pt>
                <c:pt idx="10906">
                  <c:v>-0.15157000000000001</c:v>
                </c:pt>
                <c:pt idx="10907">
                  <c:v>-0.15155099999999999</c:v>
                </c:pt>
                <c:pt idx="10908">
                  <c:v>-0.15154400000000001</c:v>
                </c:pt>
                <c:pt idx="10909">
                  <c:v>-0.15151800000000001</c:v>
                </c:pt>
                <c:pt idx="10910">
                  <c:v>-0.15151100000000001</c:v>
                </c:pt>
                <c:pt idx="10911">
                  <c:v>-0.15149099999999999</c:v>
                </c:pt>
                <c:pt idx="10912">
                  <c:v>-0.151472</c:v>
                </c:pt>
                <c:pt idx="10913">
                  <c:v>-0.15145800000000001</c:v>
                </c:pt>
                <c:pt idx="10914">
                  <c:v>-0.151452</c:v>
                </c:pt>
                <c:pt idx="10915">
                  <c:v>-0.15143200000000001</c:v>
                </c:pt>
                <c:pt idx="10916">
                  <c:v>-0.151425</c:v>
                </c:pt>
                <c:pt idx="10917">
                  <c:v>-0.15139900000000001</c:v>
                </c:pt>
                <c:pt idx="10918">
                  <c:v>-0.15138599999999999</c:v>
                </c:pt>
                <c:pt idx="10919">
                  <c:v>-0.15135999999999999</c:v>
                </c:pt>
                <c:pt idx="10920">
                  <c:v>-0.15135999999999999</c:v>
                </c:pt>
                <c:pt idx="10921">
                  <c:v>-0.15132699999999999</c:v>
                </c:pt>
                <c:pt idx="10922">
                  <c:v>-0.151314</c:v>
                </c:pt>
                <c:pt idx="10923">
                  <c:v>-0.15129400000000001</c:v>
                </c:pt>
                <c:pt idx="10924">
                  <c:v>-0.151287</c:v>
                </c:pt>
                <c:pt idx="10925">
                  <c:v>-0.15126100000000001</c:v>
                </c:pt>
                <c:pt idx="10926">
                  <c:v>-0.151254</c:v>
                </c:pt>
                <c:pt idx="10927">
                  <c:v>-0.15123400000000001</c:v>
                </c:pt>
                <c:pt idx="10928">
                  <c:v>-0.15121499999999999</c:v>
                </c:pt>
                <c:pt idx="10929">
                  <c:v>-0.151202</c:v>
                </c:pt>
                <c:pt idx="10930">
                  <c:v>-0.151195</c:v>
                </c:pt>
                <c:pt idx="10931">
                  <c:v>-0.151175</c:v>
                </c:pt>
                <c:pt idx="10932">
                  <c:v>-0.151169</c:v>
                </c:pt>
                <c:pt idx="10933">
                  <c:v>-0.15114900000000001</c:v>
                </c:pt>
                <c:pt idx="10934">
                  <c:v>-0.15112900000000001</c:v>
                </c:pt>
                <c:pt idx="10935">
                  <c:v>-0.15110899999999999</c:v>
                </c:pt>
                <c:pt idx="10936">
                  <c:v>-0.151116</c:v>
                </c:pt>
                <c:pt idx="10937">
                  <c:v>-0.151083</c:v>
                </c:pt>
                <c:pt idx="10938">
                  <c:v>-0.15107000000000001</c:v>
                </c:pt>
                <c:pt idx="10939">
                  <c:v>-0.151057</c:v>
                </c:pt>
                <c:pt idx="10940">
                  <c:v>-0.15104999999999999</c:v>
                </c:pt>
                <c:pt idx="10941">
                  <c:v>-0.15103</c:v>
                </c:pt>
                <c:pt idx="10942">
                  <c:v>-0.15102399999999999</c:v>
                </c:pt>
                <c:pt idx="10943">
                  <c:v>-0.151004</c:v>
                </c:pt>
                <c:pt idx="10944">
                  <c:v>-0.15098400000000001</c:v>
                </c:pt>
                <c:pt idx="10945">
                  <c:v>-0.150978</c:v>
                </c:pt>
                <c:pt idx="10946">
                  <c:v>-0.15097099999999999</c:v>
                </c:pt>
                <c:pt idx="10947">
                  <c:v>-0.150945</c:v>
                </c:pt>
                <c:pt idx="10948">
                  <c:v>-0.15093799999999999</c:v>
                </c:pt>
                <c:pt idx="10949">
                  <c:v>-0.15091199999999999</c:v>
                </c:pt>
                <c:pt idx="10950">
                  <c:v>-0.150892</c:v>
                </c:pt>
                <c:pt idx="10951">
                  <c:v>-0.15087200000000001</c:v>
                </c:pt>
                <c:pt idx="10952">
                  <c:v>-0.150866</c:v>
                </c:pt>
                <c:pt idx="10953">
                  <c:v>-0.15082599999999999</c:v>
                </c:pt>
                <c:pt idx="10954">
                  <c:v>-0.150813</c:v>
                </c:pt>
                <c:pt idx="10955">
                  <c:v>-0.150787</c:v>
                </c:pt>
                <c:pt idx="10956">
                  <c:v>-0.15077299999999999</c:v>
                </c:pt>
                <c:pt idx="10957">
                  <c:v>-0.15074699999999999</c:v>
                </c:pt>
                <c:pt idx="10958">
                  <c:v>-0.15073400000000001</c:v>
                </c:pt>
                <c:pt idx="10959">
                  <c:v>-0.15070800000000001</c:v>
                </c:pt>
                <c:pt idx="10960">
                  <c:v>-0.15068100000000001</c:v>
                </c:pt>
                <c:pt idx="10961">
                  <c:v>-0.150668</c:v>
                </c:pt>
                <c:pt idx="10962">
                  <c:v>-0.15065500000000001</c:v>
                </c:pt>
                <c:pt idx="10963">
                  <c:v>-0.15062900000000001</c:v>
                </c:pt>
                <c:pt idx="10964">
                  <c:v>-0.150615</c:v>
                </c:pt>
                <c:pt idx="10965">
                  <c:v>-0.150589</c:v>
                </c:pt>
                <c:pt idx="10966">
                  <c:v>-0.15056900000000001</c:v>
                </c:pt>
                <c:pt idx="10967">
                  <c:v>-0.15054899999999999</c:v>
                </c:pt>
                <c:pt idx="10968">
                  <c:v>-0.15054899999999999</c:v>
                </c:pt>
                <c:pt idx="10969">
                  <c:v>-0.15051</c:v>
                </c:pt>
                <c:pt idx="10970">
                  <c:v>-0.15049699999999999</c:v>
                </c:pt>
                <c:pt idx="10971">
                  <c:v>-0.15048400000000001</c:v>
                </c:pt>
                <c:pt idx="10972">
                  <c:v>-0.15048400000000001</c:v>
                </c:pt>
                <c:pt idx="10973">
                  <c:v>-0.15045700000000001</c:v>
                </c:pt>
                <c:pt idx="10974">
                  <c:v>-0.15045700000000001</c:v>
                </c:pt>
                <c:pt idx="10975">
                  <c:v>-0.15043699999999999</c:v>
                </c:pt>
                <c:pt idx="10976">
                  <c:v>-0.150424</c:v>
                </c:pt>
                <c:pt idx="10977">
                  <c:v>-0.150418</c:v>
                </c:pt>
                <c:pt idx="10978">
                  <c:v>-0.150418</c:v>
                </c:pt>
                <c:pt idx="10979">
                  <c:v>-0.150398</c:v>
                </c:pt>
                <c:pt idx="10980">
                  <c:v>-0.150398</c:v>
                </c:pt>
                <c:pt idx="10981">
                  <c:v>-0.15037800000000001</c:v>
                </c:pt>
                <c:pt idx="10982">
                  <c:v>-0.150365</c:v>
                </c:pt>
                <c:pt idx="10983">
                  <c:v>-0.15034500000000001</c:v>
                </c:pt>
                <c:pt idx="10984">
                  <c:v>-0.15034500000000001</c:v>
                </c:pt>
                <c:pt idx="10985">
                  <c:v>-0.150312</c:v>
                </c:pt>
                <c:pt idx="10986">
                  <c:v>-0.15029899999999999</c:v>
                </c:pt>
                <c:pt idx="10987">
                  <c:v>-0.150286</c:v>
                </c:pt>
                <c:pt idx="10988">
                  <c:v>-0.15027299999999999</c:v>
                </c:pt>
                <c:pt idx="10989">
                  <c:v>-0.15024599999999999</c:v>
                </c:pt>
                <c:pt idx="10990">
                  <c:v>-0.15024000000000001</c:v>
                </c:pt>
                <c:pt idx="10991">
                  <c:v>-0.15020700000000001</c:v>
                </c:pt>
                <c:pt idx="10992">
                  <c:v>-0.15018699999999999</c:v>
                </c:pt>
                <c:pt idx="10993">
                  <c:v>-0.15016699999999999</c:v>
                </c:pt>
                <c:pt idx="10994">
                  <c:v>-0.15015400000000001</c:v>
                </c:pt>
                <c:pt idx="10995">
                  <c:v>-0.150121</c:v>
                </c:pt>
                <c:pt idx="10996">
                  <c:v>-0.15010799999999999</c:v>
                </c:pt>
                <c:pt idx="10997">
                  <c:v>-0.15007499999999999</c:v>
                </c:pt>
                <c:pt idx="10998">
                  <c:v>-0.15004899999999999</c:v>
                </c:pt>
                <c:pt idx="10999">
                  <c:v>-0.15001600000000001</c:v>
                </c:pt>
                <c:pt idx="11000">
                  <c:v>-0.150009</c:v>
                </c:pt>
                <c:pt idx="11001">
                  <c:v>-0.14996999999999999</c:v>
                </c:pt>
                <c:pt idx="11002">
                  <c:v>-0.14995</c:v>
                </c:pt>
                <c:pt idx="11003">
                  <c:v>-0.149924</c:v>
                </c:pt>
                <c:pt idx="11004">
                  <c:v>-0.14991099999999999</c:v>
                </c:pt>
                <c:pt idx="11005">
                  <c:v>-0.14988399999999999</c:v>
                </c:pt>
                <c:pt idx="11006">
                  <c:v>-0.149871</c:v>
                </c:pt>
                <c:pt idx="11007">
                  <c:v>-0.14984500000000001</c:v>
                </c:pt>
                <c:pt idx="11008">
                  <c:v>-0.14982500000000001</c:v>
                </c:pt>
                <c:pt idx="11009">
                  <c:v>-0.149812</c:v>
                </c:pt>
                <c:pt idx="11010">
                  <c:v>-0.149812</c:v>
                </c:pt>
                <c:pt idx="11011">
                  <c:v>-0.149785</c:v>
                </c:pt>
                <c:pt idx="11012">
                  <c:v>-0.149785</c:v>
                </c:pt>
                <c:pt idx="11013">
                  <c:v>-0.149759</c:v>
                </c:pt>
                <c:pt idx="11014">
                  <c:v>-0.14974599999999999</c:v>
                </c:pt>
                <c:pt idx="11015">
                  <c:v>-0.149733</c:v>
                </c:pt>
                <c:pt idx="11016">
                  <c:v>-0.14973900000000001</c:v>
                </c:pt>
                <c:pt idx="11017">
                  <c:v>-0.14970600000000001</c:v>
                </c:pt>
                <c:pt idx="11018">
                  <c:v>-0.1497</c:v>
                </c:pt>
                <c:pt idx="11019">
                  <c:v>-0.14969299999999999</c:v>
                </c:pt>
                <c:pt idx="11020">
                  <c:v>-0.14969299999999999</c:v>
                </c:pt>
                <c:pt idx="11021">
                  <c:v>-0.149673</c:v>
                </c:pt>
                <c:pt idx="11022">
                  <c:v>-0.149673</c:v>
                </c:pt>
                <c:pt idx="11023">
                  <c:v>-0.14965400000000001</c:v>
                </c:pt>
                <c:pt idx="11024">
                  <c:v>-0.14963399999999999</c:v>
                </c:pt>
                <c:pt idx="11025">
                  <c:v>-0.14962700000000001</c:v>
                </c:pt>
                <c:pt idx="11026">
                  <c:v>-0.14962700000000001</c:v>
                </c:pt>
                <c:pt idx="11027">
                  <c:v>-0.14960100000000001</c:v>
                </c:pt>
                <c:pt idx="11028">
                  <c:v>-0.149594</c:v>
                </c:pt>
                <c:pt idx="11029">
                  <c:v>-0.14956800000000001</c:v>
                </c:pt>
                <c:pt idx="11030">
                  <c:v>-0.14954799999999999</c:v>
                </c:pt>
                <c:pt idx="11031">
                  <c:v>-0.149529</c:v>
                </c:pt>
                <c:pt idx="11032">
                  <c:v>-0.14952199999999999</c:v>
                </c:pt>
                <c:pt idx="11033">
                  <c:v>-0.149482</c:v>
                </c:pt>
                <c:pt idx="11034">
                  <c:v>-0.14946300000000001</c:v>
                </c:pt>
                <c:pt idx="11035">
                  <c:v>-0.14943600000000001</c:v>
                </c:pt>
                <c:pt idx="11036">
                  <c:v>-0.149423</c:v>
                </c:pt>
                <c:pt idx="11037">
                  <c:v>-0.14939</c:v>
                </c:pt>
                <c:pt idx="11038">
                  <c:v>-0.14937700000000001</c:v>
                </c:pt>
                <c:pt idx="11039">
                  <c:v>-0.149344</c:v>
                </c:pt>
                <c:pt idx="11040">
                  <c:v>-0.14931800000000001</c:v>
                </c:pt>
                <c:pt idx="11041">
                  <c:v>-0.14929799999999999</c:v>
                </c:pt>
                <c:pt idx="11042">
                  <c:v>-0.14927799999999999</c:v>
                </c:pt>
                <c:pt idx="11043">
                  <c:v>-0.14924499999999999</c:v>
                </c:pt>
                <c:pt idx="11044">
                  <c:v>-0.149232</c:v>
                </c:pt>
                <c:pt idx="11045">
                  <c:v>-0.149199</c:v>
                </c:pt>
                <c:pt idx="11046">
                  <c:v>-0.14917900000000001</c:v>
                </c:pt>
                <c:pt idx="11047">
                  <c:v>-0.149147</c:v>
                </c:pt>
                <c:pt idx="11048">
                  <c:v>-0.14913999999999999</c:v>
                </c:pt>
                <c:pt idx="11049">
                  <c:v>-0.14910000000000001</c:v>
                </c:pt>
                <c:pt idx="11050">
                  <c:v>-0.149087</c:v>
                </c:pt>
                <c:pt idx="11051">
                  <c:v>-0.14906700000000001</c:v>
                </c:pt>
                <c:pt idx="11052">
                  <c:v>-0.14905399999999999</c:v>
                </c:pt>
                <c:pt idx="11053">
                  <c:v>-0.14902799999999999</c:v>
                </c:pt>
                <c:pt idx="11054">
                  <c:v>-0.14902099999999999</c:v>
                </c:pt>
                <c:pt idx="11055">
                  <c:v>-0.149002</c:v>
                </c:pt>
                <c:pt idx="11056">
                  <c:v>-0.148982</c:v>
                </c:pt>
                <c:pt idx="11057">
                  <c:v>-0.148975</c:v>
                </c:pt>
                <c:pt idx="11058">
                  <c:v>-0.14896899999999999</c:v>
                </c:pt>
                <c:pt idx="11059">
                  <c:v>-0.148949</c:v>
                </c:pt>
                <c:pt idx="11060">
                  <c:v>-0.148949</c:v>
                </c:pt>
                <c:pt idx="11061">
                  <c:v>-0.14892900000000001</c:v>
                </c:pt>
                <c:pt idx="11062">
                  <c:v>-0.14891599999999999</c:v>
                </c:pt>
                <c:pt idx="11063">
                  <c:v>-0.148896</c:v>
                </c:pt>
                <c:pt idx="11064">
                  <c:v>-0.14890300000000001</c:v>
                </c:pt>
                <c:pt idx="11065">
                  <c:v>-0.14887</c:v>
                </c:pt>
                <c:pt idx="11066">
                  <c:v>-0.148863</c:v>
                </c:pt>
                <c:pt idx="11067">
                  <c:v>-0.14885000000000001</c:v>
                </c:pt>
                <c:pt idx="11068">
                  <c:v>-0.14885000000000001</c:v>
                </c:pt>
                <c:pt idx="11069">
                  <c:v>-0.14882999999999999</c:v>
                </c:pt>
                <c:pt idx="11070">
                  <c:v>-0.14882999999999999</c:v>
                </c:pt>
                <c:pt idx="11071">
                  <c:v>-0.148811</c:v>
                </c:pt>
                <c:pt idx="11072">
                  <c:v>-0.14879700000000001</c:v>
                </c:pt>
                <c:pt idx="11073">
                  <c:v>-0.14879100000000001</c:v>
                </c:pt>
                <c:pt idx="11074">
                  <c:v>-0.148784</c:v>
                </c:pt>
                <c:pt idx="11075">
                  <c:v>-0.14876500000000001</c:v>
                </c:pt>
                <c:pt idx="11076">
                  <c:v>-0.14876500000000001</c:v>
                </c:pt>
                <c:pt idx="11077">
                  <c:v>-0.14873800000000001</c:v>
                </c:pt>
                <c:pt idx="11078">
                  <c:v>-0.148725</c:v>
                </c:pt>
                <c:pt idx="11079">
                  <c:v>-0.148705</c:v>
                </c:pt>
                <c:pt idx="11080">
                  <c:v>-0.148705</c:v>
                </c:pt>
                <c:pt idx="11081">
                  <c:v>-0.14866599999999999</c:v>
                </c:pt>
                <c:pt idx="11082">
                  <c:v>-0.14865300000000001</c:v>
                </c:pt>
                <c:pt idx="11083">
                  <c:v>-0.14863899999999999</c:v>
                </c:pt>
                <c:pt idx="11084">
                  <c:v>-0.14863299999999999</c:v>
                </c:pt>
                <c:pt idx="11085">
                  <c:v>-0.14860599999999999</c:v>
                </c:pt>
                <c:pt idx="11086">
                  <c:v>-0.14860000000000001</c:v>
                </c:pt>
                <c:pt idx="11087">
                  <c:v>-0.14857300000000001</c:v>
                </c:pt>
                <c:pt idx="11088">
                  <c:v>-0.14855399999999999</c:v>
                </c:pt>
                <c:pt idx="11089">
                  <c:v>-0.14854100000000001</c:v>
                </c:pt>
                <c:pt idx="11090">
                  <c:v>-0.148534</c:v>
                </c:pt>
                <c:pt idx="11091">
                  <c:v>-0.148508</c:v>
                </c:pt>
                <c:pt idx="11092">
                  <c:v>-0.14849399999999999</c:v>
                </c:pt>
                <c:pt idx="11093">
                  <c:v>-0.14846799999999999</c:v>
                </c:pt>
                <c:pt idx="11094">
                  <c:v>-0.148448</c:v>
                </c:pt>
                <c:pt idx="11095">
                  <c:v>-0.148422</c:v>
                </c:pt>
                <c:pt idx="11096">
                  <c:v>-0.148422</c:v>
                </c:pt>
                <c:pt idx="11097">
                  <c:v>-0.14838200000000001</c:v>
                </c:pt>
                <c:pt idx="11098">
                  <c:v>-0.14836299999999999</c:v>
                </c:pt>
                <c:pt idx="11099">
                  <c:v>-0.148343</c:v>
                </c:pt>
                <c:pt idx="11100">
                  <c:v>-0.148336</c:v>
                </c:pt>
                <c:pt idx="11101">
                  <c:v>-0.14831</c:v>
                </c:pt>
                <c:pt idx="11102">
                  <c:v>-0.14829700000000001</c:v>
                </c:pt>
                <c:pt idx="11103">
                  <c:v>-0.14827099999999999</c:v>
                </c:pt>
                <c:pt idx="11104">
                  <c:v>-0.14825099999999999</c:v>
                </c:pt>
                <c:pt idx="11105">
                  <c:v>-0.148231</c:v>
                </c:pt>
                <c:pt idx="11106">
                  <c:v>-0.14822399999999999</c:v>
                </c:pt>
                <c:pt idx="11107">
                  <c:v>-0.148198</c:v>
                </c:pt>
                <c:pt idx="11108">
                  <c:v>-0.14819099999999999</c:v>
                </c:pt>
                <c:pt idx="11109">
                  <c:v>-0.14815900000000001</c:v>
                </c:pt>
                <c:pt idx="11110">
                  <c:v>-0.14813899999999999</c:v>
                </c:pt>
                <c:pt idx="11111">
                  <c:v>-0.148119</c:v>
                </c:pt>
                <c:pt idx="11112">
                  <c:v>-0.148119</c:v>
                </c:pt>
                <c:pt idx="11113">
                  <c:v>-0.14807899999999999</c:v>
                </c:pt>
                <c:pt idx="11114">
                  <c:v>-0.148066</c:v>
                </c:pt>
                <c:pt idx="11115">
                  <c:v>-0.14804700000000001</c:v>
                </c:pt>
                <c:pt idx="11116">
                  <c:v>-0.14804</c:v>
                </c:pt>
                <c:pt idx="11117">
                  <c:v>-0.14801400000000001</c:v>
                </c:pt>
                <c:pt idx="11118">
                  <c:v>-0.14801400000000001</c:v>
                </c:pt>
                <c:pt idx="11119">
                  <c:v>-0.14798700000000001</c:v>
                </c:pt>
                <c:pt idx="11120">
                  <c:v>-0.14796799999999999</c:v>
                </c:pt>
                <c:pt idx="11121">
                  <c:v>-0.14796100000000001</c:v>
                </c:pt>
                <c:pt idx="11122">
                  <c:v>-0.14796100000000001</c:v>
                </c:pt>
                <c:pt idx="11123">
                  <c:v>-0.14794099999999999</c:v>
                </c:pt>
                <c:pt idx="11124">
                  <c:v>-0.14793500000000001</c:v>
                </c:pt>
                <c:pt idx="11125">
                  <c:v>-0.14791499999999999</c:v>
                </c:pt>
                <c:pt idx="11126">
                  <c:v>-0.14790200000000001</c:v>
                </c:pt>
                <c:pt idx="11127">
                  <c:v>-0.14788799999999999</c:v>
                </c:pt>
                <c:pt idx="11128">
                  <c:v>-0.147895</c:v>
                </c:pt>
                <c:pt idx="11129">
                  <c:v>-0.14786199999999999</c:v>
                </c:pt>
                <c:pt idx="11130">
                  <c:v>-0.14785599999999999</c:v>
                </c:pt>
                <c:pt idx="11131">
                  <c:v>-0.147842</c:v>
                </c:pt>
                <c:pt idx="11132">
                  <c:v>-0.147842</c:v>
                </c:pt>
                <c:pt idx="11133">
                  <c:v>-0.14782300000000001</c:v>
                </c:pt>
                <c:pt idx="11134">
                  <c:v>-0.14782300000000001</c:v>
                </c:pt>
                <c:pt idx="11135">
                  <c:v>-0.14780299999999999</c:v>
                </c:pt>
                <c:pt idx="11136">
                  <c:v>-0.14779</c:v>
                </c:pt>
                <c:pt idx="11137">
                  <c:v>-0.147783</c:v>
                </c:pt>
                <c:pt idx="11138">
                  <c:v>-0.147783</c:v>
                </c:pt>
                <c:pt idx="11139">
                  <c:v>-0.14776300000000001</c:v>
                </c:pt>
                <c:pt idx="11140">
                  <c:v>-0.147757</c:v>
                </c:pt>
                <c:pt idx="11141">
                  <c:v>-0.14773</c:v>
                </c:pt>
                <c:pt idx="11142">
                  <c:v>-0.14771699999999999</c:v>
                </c:pt>
                <c:pt idx="11143">
                  <c:v>-0.14769099999999999</c:v>
                </c:pt>
                <c:pt idx="11144">
                  <c:v>-0.14769099999999999</c:v>
                </c:pt>
                <c:pt idx="11145">
                  <c:v>-0.14765800000000001</c:v>
                </c:pt>
                <c:pt idx="11146">
                  <c:v>-0.14763799999999999</c:v>
                </c:pt>
                <c:pt idx="11147">
                  <c:v>-0.147618</c:v>
                </c:pt>
                <c:pt idx="11148">
                  <c:v>-0.14760499999999999</c:v>
                </c:pt>
                <c:pt idx="11149">
                  <c:v>-0.14757899999999999</c:v>
                </c:pt>
                <c:pt idx="11150">
                  <c:v>-0.147566</c:v>
                </c:pt>
                <c:pt idx="11151">
                  <c:v>-0.147533</c:v>
                </c:pt>
                <c:pt idx="11152">
                  <c:v>-0.147506</c:v>
                </c:pt>
                <c:pt idx="11153">
                  <c:v>-0.14748700000000001</c:v>
                </c:pt>
                <c:pt idx="11154">
                  <c:v>-0.14747399999999999</c:v>
                </c:pt>
                <c:pt idx="11155">
                  <c:v>-0.14744099999999999</c:v>
                </c:pt>
                <c:pt idx="11156">
                  <c:v>-0.147427</c:v>
                </c:pt>
                <c:pt idx="11157">
                  <c:v>-0.147394</c:v>
                </c:pt>
                <c:pt idx="11158">
                  <c:v>-0.147368</c:v>
                </c:pt>
                <c:pt idx="11159">
                  <c:v>-0.14733499999999999</c:v>
                </c:pt>
                <c:pt idx="11160">
                  <c:v>-0.14732899999999999</c:v>
                </c:pt>
                <c:pt idx="11161">
                  <c:v>-0.147289</c:v>
                </c:pt>
                <c:pt idx="11162">
                  <c:v>-0.14726900000000001</c:v>
                </c:pt>
                <c:pt idx="11163">
                  <c:v>-0.14724300000000001</c:v>
                </c:pt>
                <c:pt idx="11164">
                  <c:v>-0.14723600000000001</c:v>
                </c:pt>
                <c:pt idx="11165">
                  <c:v>-0.147203</c:v>
                </c:pt>
                <c:pt idx="11166">
                  <c:v>-0.14719699999999999</c:v>
                </c:pt>
                <c:pt idx="11167">
                  <c:v>-0.147171</c:v>
                </c:pt>
                <c:pt idx="11168">
                  <c:v>-0.147151</c:v>
                </c:pt>
                <c:pt idx="11169">
                  <c:v>-0.14713799999999999</c:v>
                </c:pt>
                <c:pt idx="11170">
                  <c:v>-0.14713799999999999</c:v>
                </c:pt>
                <c:pt idx="11171">
                  <c:v>-0.14711099999999999</c:v>
                </c:pt>
                <c:pt idx="11172">
                  <c:v>-0.14711099999999999</c:v>
                </c:pt>
                <c:pt idx="11173">
                  <c:v>-0.14708499999999999</c:v>
                </c:pt>
                <c:pt idx="11174">
                  <c:v>-0.14707200000000001</c:v>
                </c:pt>
                <c:pt idx="11175">
                  <c:v>-0.147059</c:v>
                </c:pt>
                <c:pt idx="11176">
                  <c:v>-0.147059</c:v>
                </c:pt>
                <c:pt idx="11177">
                  <c:v>-0.14702599999999999</c:v>
                </c:pt>
                <c:pt idx="11178">
                  <c:v>-0.14701900000000001</c:v>
                </c:pt>
                <c:pt idx="11179">
                  <c:v>-0.147006</c:v>
                </c:pt>
                <c:pt idx="11180">
                  <c:v>-0.14699899999999999</c:v>
                </c:pt>
                <c:pt idx="11181">
                  <c:v>-0.14698</c:v>
                </c:pt>
                <c:pt idx="11182">
                  <c:v>-0.14698</c:v>
                </c:pt>
                <c:pt idx="11183">
                  <c:v>-0.146953</c:v>
                </c:pt>
                <c:pt idx="11184">
                  <c:v>-0.14693300000000001</c:v>
                </c:pt>
                <c:pt idx="11185">
                  <c:v>-0.146927</c:v>
                </c:pt>
                <c:pt idx="11186">
                  <c:v>-0.14692</c:v>
                </c:pt>
                <c:pt idx="11187">
                  <c:v>-0.146894</c:v>
                </c:pt>
                <c:pt idx="11188">
                  <c:v>-0.14688100000000001</c:v>
                </c:pt>
                <c:pt idx="11189">
                  <c:v>-0.14685400000000001</c:v>
                </c:pt>
                <c:pt idx="11190">
                  <c:v>-0.14682799999999999</c:v>
                </c:pt>
                <c:pt idx="11191">
                  <c:v>-0.14680199999999999</c:v>
                </c:pt>
                <c:pt idx="11192">
                  <c:v>-0.14679500000000001</c:v>
                </c:pt>
                <c:pt idx="11193">
                  <c:v>-0.14674899999999999</c:v>
                </c:pt>
                <c:pt idx="11194">
                  <c:v>-0.146729</c:v>
                </c:pt>
                <c:pt idx="11195">
                  <c:v>-0.146703</c:v>
                </c:pt>
                <c:pt idx="11196">
                  <c:v>-0.14668999999999999</c:v>
                </c:pt>
                <c:pt idx="11197">
                  <c:v>-0.14665700000000001</c:v>
                </c:pt>
                <c:pt idx="11198">
                  <c:v>-0.146644</c:v>
                </c:pt>
                <c:pt idx="11199">
                  <c:v>-0.14661099999999999</c:v>
                </c:pt>
                <c:pt idx="11200">
                  <c:v>-0.14658399999999999</c:v>
                </c:pt>
                <c:pt idx="11201">
                  <c:v>-0.146565</c:v>
                </c:pt>
                <c:pt idx="11202">
                  <c:v>-0.14655099999999999</c:v>
                </c:pt>
                <c:pt idx="11203">
                  <c:v>-0.14651800000000001</c:v>
                </c:pt>
                <c:pt idx="11204">
                  <c:v>-0.146512</c:v>
                </c:pt>
                <c:pt idx="11205">
                  <c:v>-0.14648600000000001</c:v>
                </c:pt>
                <c:pt idx="11206">
                  <c:v>-0.14646600000000001</c:v>
                </c:pt>
                <c:pt idx="11207">
                  <c:v>-0.14643900000000001</c:v>
                </c:pt>
                <c:pt idx="11208">
                  <c:v>-0.14643900000000001</c:v>
                </c:pt>
                <c:pt idx="11209">
                  <c:v>-0.14640700000000001</c:v>
                </c:pt>
                <c:pt idx="11210">
                  <c:v>-0.1464</c:v>
                </c:pt>
                <c:pt idx="11211">
                  <c:v>-0.14638699999999999</c:v>
                </c:pt>
                <c:pt idx="11212">
                  <c:v>-0.14638699999999999</c:v>
                </c:pt>
                <c:pt idx="11213">
                  <c:v>-0.146367</c:v>
                </c:pt>
                <c:pt idx="11214">
                  <c:v>-0.146374</c:v>
                </c:pt>
                <c:pt idx="11215">
                  <c:v>-0.14635999999999999</c:v>
                </c:pt>
                <c:pt idx="11216">
                  <c:v>-0.14635400000000001</c:v>
                </c:pt>
                <c:pt idx="11217">
                  <c:v>-0.14635400000000001</c:v>
                </c:pt>
                <c:pt idx="11218">
                  <c:v>-0.14635999999999999</c:v>
                </c:pt>
                <c:pt idx="11219">
                  <c:v>-0.146347</c:v>
                </c:pt>
                <c:pt idx="11220">
                  <c:v>-0.14635400000000001</c:v>
                </c:pt>
                <c:pt idx="11221">
                  <c:v>-0.146347</c:v>
                </c:pt>
                <c:pt idx="11222">
                  <c:v>-0.146341</c:v>
                </c:pt>
                <c:pt idx="11223">
                  <c:v>-0.14632700000000001</c:v>
                </c:pt>
                <c:pt idx="11224">
                  <c:v>-0.146341</c:v>
                </c:pt>
                <c:pt idx="11225">
                  <c:v>-0.146314</c:v>
                </c:pt>
                <c:pt idx="11226">
                  <c:v>-0.146314</c:v>
                </c:pt>
                <c:pt idx="11227">
                  <c:v>-0.14630099999999999</c:v>
                </c:pt>
                <c:pt idx="11228">
                  <c:v>-0.14630099999999999</c:v>
                </c:pt>
                <c:pt idx="11229">
                  <c:v>-0.14628099999999999</c:v>
                </c:pt>
                <c:pt idx="11230">
                  <c:v>-0.14627499999999999</c:v>
                </c:pt>
                <c:pt idx="11231">
                  <c:v>-0.146255</c:v>
                </c:pt>
                <c:pt idx="11232">
                  <c:v>-0.146235</c:v>
                </c:pt>
                <c:pt idx="11233">
                  <c:v>-0.14622199999999999</c:v>
                </c:pt>
                <c:pt idx="11234">
                  <c:v>-0.14620900000000001</c:v>
                </c:pt>
                <c:pt idx="11235">
                  <c:v>-0.146176</c:v>
                </c:pt>
                <c:pt idx="11236">
                  <c:v>-0.14616299999999999</c:v>
                </c:pt>
                <c:pt idx="11237">
                  <c:v>-0.14613000000000001</c:v>
                </c:pt>
                <c:pt idx="11238">
                  <c:v>-0.146097</c:v>
                </c:pt>
                <c:pt idx="11239">
                  <c:v>-0.146064</c:v>
                </c:pt>
                <c:pt idx="11240">
                  <c:v>-0.14605099999999999</c:v>
                </c:pt>
                <c:pt idx="11241">
                  <c:v>-0.14599799999999999</c:v>
                </c:pt>
                <c:pt idx="11242">
                  <c:v>-0.14597199999999999</c:v>
                </c:pt>
                <c:pt idx="11243">
                  <c:v>-0.14593900000000001</c:v>
                </c:pt>
                <c:pt idx="11244">
                  <c:v>-0.14591199999999999</c:v>
                </c:pt>
                <c:pt idx="11245">
                  <c:v>-0.145873</c:v>
                </c:pt>
                <c:pt idx="11246">
                  <c:v>-0.14585300000000001</c:v>
                </c:pt>
                <c:pt idx="11247">
                  <c:v>-0.145814</c:v>
                </c:pt>
                <c:pt idx="11248">
                  <c:v>-0.14578099999999999</c:v>
                </c:pt>
                <c:pt idx="11249">
                  <c:v>-0.145761</c:v>
                </c:pt>
                <c:pt idx="11250">
                  <c:v>-0.14574100000000001</c:v>
                </c:pt>
                <c:pt idx="11251">
                  <c:v>-0.145708</c:v>
                </c:pt>
                <c:pt idx="11252">
                  <c:v>-0.14569499999999999</c:v>
                </c:pt>
                <c:pt idx="11253">
                  <c:v>-0.14566200000000001</c:v>
                </c:pt>
                <c:pt idx="11254">
                  <c:v>-0.14564199999999999</c:v>
                </c:pt>
                <c:pt idx="11255">
                  <c:v>-0.145623</c:v>
                </c:pt>
                <c:pt idx="11256">
                  <c:v>-0.145623</c:v>
                </c:pt>
                <c:pt idx="11257">
                  <c:v>-0.14559</c:v>
                </c:pt>
                <c:pt idx="11258">
                  <c:v>-0.14557700000000001</c:v>
                </c:pt>
                <c:pt idx="11259">
                  <c:v>-0.14557</c:v>
                </c:pt>
                <c:pt idx="11260">
                  <c:v>-0.14557</c:v>
                </c:pt>
                <c:pt idx="11261">
                  <c:v>-0.14555000000000001</c:v>
                </c:pt>
                <c:pt idx="11262">
                  <c:v>-0.14555699999999999</c:v>
                </c:pt>
                <c:pt idx="11263">
                  <c:v>-0.14554400000000001</c:v>
                </c:pt>
                <c:pt idx="11264">
                  <c:v>-0.145537</c:v>
                </c:pt>
                <c:pt idx="11265">
                  <c:v>-0.145537</c:v>
                </c:pt>
                <c:pt idx="11266">
                  <c:v>-0.14554400000000001</c:v>
                </c:pt>
                <c:pt idx="11267">
                  <c:v>-0.14552999999999999</c:v>
                </c:pt>
                <c:pt idx="11268">
                  <c:v>-0.145537</c:v>
                </c:pt>
                <c:pt idx="11269">
                  <c:v>-0.14551700000000001</c:v>
                </c:pt>
                <c:pt idx="11270">
                  <c:v>-0.145511</c:v>
                </c:pt>
                <c:pt idx="11271">
                  <c:v>-0.14549799999999999</c:v>
                </c:pt>
                <c:pt idx="11272">
                  <c:v>-0.14550399999999999</c:v>
                </c:pt>
                <c:pt idx="11273">
                  <c:v>-0.14547099999999999</c:v>
                </c:pt>
                <c:pt idx="11274">
                  <c:v>-0.14546500000000001</c:v>
                </c:pt>
                <c:pt idx="11275">
                  <c:v>-0.14544499999999999</c:v>
                </c:pt>
                <c:pt idx="11276">
                  <c:v>-0.14543800000000001</c:v>
                </c:pt>
                <c:pt idx="11277">
                  <c:v>-0.14541200000000001</c:v>
                </c:pt>
                <c:pt idx="11278">
                  <c:v>-0.145399</c:v>
                </c:pt>
                <c:pt idx="11279">
                  <c:v>-0.145366</c:v>
                </c:pt>
                <c:pt idx="11280">
                  <c:v>-0.145339</c:v>
                </c:pt>
                <c:pt idx="11281">
                  <c:v>-0.14532</c:v>
                </c:pt>
                <c:pt idx="11282">
                  <c:v>-0.14530000000000001</c:v>
                </c:pt>
                <c:pt idx="11283">
                  <c:v>-0.14526700000000001</c:v>
                </c:pt>
                <c:pt idx="11284">
                  <c:v>-0.14524699999999999</c:v>
                </c:pt>
                <c:pt idx="11285">
                  <c:v>-0.145201</c:v>
                </c:pt>
                <c:pt idx="11286">
                  <c:v>-0.145175</c:v>
                </c:pt>
                <c:pt idx="11287">
                  <c:v>-0.14513499999999999</c:v>
                </c:pt>
                <c:pt idx="11288">
                  <c:v>-0.145122</c:v>
                </c:pt>
                <c:pt idx="11289">
                  <c:v>-0.145069</c:v>
                </c:pt>
                <c:pt idx="11290">
                  <c:v>-0.14504300000000001</c:v>
                </c:pt>
                <c:pt idx="11291">
                  <c:v>-0.14501700000000001</c:v>
                </c:pt>
                <c:pt idx="11292">
                  <c:v>-0.14499699999999999</c:v>
                </c:pt>
                <c:pt idx="11293">
                  <c:v>-0.14496400000000001</c:v>
                </c:pt>
                <c:pt idx="11294">
                  <c:v>-0.144951</c:v>
                </c:pt>
                <c:pt idx="11295">
                  <c:v>-0.14491799999999999</c:v>
                </c:pt>
                <c:pt idx="11296">
                  <c:v>-0.14489199999999999</c:v>
                </c:pt>
                <c:pt idx="11297">
                  <c:v>-0.14487800000000001</c:v>
                </c:pt>
                <c:pt idx="11298">
                  <c:v>-0.144872</c:v>
                </c:pt>
                <c:pt idx="11299">
                  <c:v>-0.14485200000000001</c:v>
                </c:pt>
                <c:pt idx="11300">
                  <c:v>-0.14485200000000001</c:v>
                </c:pt>
                <c:pt idx="11301">
                  <c:v>-0.14483199999999999</c:v>
                </c:pt>
                <c:pt idx="11302">
                  <c:v>-0.144819</c:v>
                </c:pt>
                <c:pt idx="11303">
                  <c:v>-0.14480599999999999</c:v>
                </c:pt>
                <c:pt idx="11304">
                  <c:v>-0.144819</c:v>
                </c:pt>
                <c:pt idx="11305">
                  <c:v>-0.14479300000000001</c:v>
                </c:pt>
                <c:pt idx="11306">
                  <c:v>-0.14479300000000001</c:v>
                </c:pt>
                <c:pt idx="11307">
                  <c:v>-0.144786</c:v>
                </c:pt>
                <c:pt idx="11308">
                  <c:v>-0.14479300000000001</c:v>
                </c:pt>
                <c:pt idx="11309">
                  <c:v>-0.14477999999999999</c:v>
                </c:pt>
                <c:pt idx="11310">
                  <c:v>-0.144786</c:v>
                </c:pt>
                <c:pt idx="11311">
                  <c:v>-0.14477300000000001</c:v>
                </c:pt>
                <c:pt idx="11312">
                  <c:v>-0.14476</c:v>
                </c:pt>
                <c:pt idx="11313">
                  <c:v>-0.14476</c:v>
                </c:pt>
                <c:pt idx="11314">
                  <c:v>-0.14476</c:v>
                </c:pt>
                <c:pt idx="11315">
                  <c:v>-0.14474699999999999</c:v>
                </c:pt>
                <c:pt idx="11316">
                  <c:v>-0.14474000000000001</c:v>
                </c:pt>
                <c:pt idx="11317">
                  <c:v>-0.14471999999999999</c:v>
                </c:pt>
                <c:pt idx="11318">
                  <c:v>-0.144701</c:v>
                </c:pt>
                <c:pt idx="11319">
                  <c:v>-0.144681</c:v>
                </c:pt>
                <c:pt idx="11320">
                  <c:v>-0.144674</c:v>
                </c:pt>
                <c:pt idx="11321">
                  <c:v>-0.14463500000000001</c:v>
                </c:pt>
                <c:pt idx="11322">
                  <c:v>-0.14461499999999999</c:v>
                </c:pt>
                <c:pt idx="11323">
                  <c:v>-0.144589</c:v>
                </c:pt>
                <c:pt idx="11324">
                  <c:v>-0.14457500000000001</c:v>
                </c:pt>
                <c:pt idx="11325">
                  <c:v>-0.144542</c:v>
                </c:pt>
                <c:pt idx="11326">
                  <c:v>-0.14452300000000001</c:v>
                </c:pt>
                <c:pt idx="11327">
                  <c:v>-0.14449000000000001</c:v>
                </c:pt>
                <c:pt idx="11328">
                  <c:v>-0.144457</c:v>
                </c:pt>
                <c:pt idx="11329">
                  <c:v>-0.14443700000000001</c:v>
                </c:pt>
                <c:pt idx="11330">
                  <c:v>-0.14441699999999999</c:v>
                </c:pt>
                <c:pt idx="11331">
                  <c:v>-0.14438400000000001</c:v>
                </c:pt>
                <c:pt idx="11332">
                  <c:v>-0.14436499999999999</c:v>
                </c:pt>
                <c:pt idx="11333">
                  <c:v>-0.14433199999999999</c:v>
                </c:pt>
                <c:pt idx="11334">
                  <c:v>-0.14430499999999999</c:v>
                </c:pt>
                <c:pt idx="11335">
                  <c:v>-0.14427899999999999</c:v>
                </c:pt>
                <c:pt idx="11336">
                  <c:v>-0.14427200000000001</c:v>
                </c:pt>
                <c:pt idx="11337">
                  <c:v>-0.144233</c:v>
                </c:pt>
                <c:pt idx="11338">
                  <c:v>-0.14421300000000001</c:v>
                </c:pt>
                <c:pt idx="11339">
                  <c:v>-0.14419999999999999</c:v>
                </c:pt>
                <c:pt idx="11340">
                  <c:v>-0.14418700000000001</c:v>
                </c:pt>
                <c:pt idx="11341">
                  <c:v>-0.14416699999999999</c:v>
                </c:pt>
                <c:pt idx="11342">
                  <c:v>-0.14416000000000001</c:v>
                </c:pt>
                <c:pt idx="11343">
                  <c:v>-0.14414099999999999</c:v>
                </c:pt>
                <c:pt idx="11344">
                  <c:v>-0.14412800000000001</c:v>
                </c:pt>
                <c:pt idx="11345">
                  <c:v>-0.144121</c:v>
                </c:pt>
                <c:pt idx="11346">
                  <c:v>-0.144121</c:v>
                </c:pt>
                <c:pt idx="11347">
                  <c:v>-0.14410800000000001</c:v>
                </c:pt>
                <c:pt idx="11348">
                  <c:v>-0.14410800000000001</c:v>
                </c:pt>
                <c:pt idx="11349">
                  <c:v>-0.14408799999999999</c:v>
                </c:pt>
                <c:pt idx="11350">
                  <c:v>-0.14407500000000001</c:v>
                </c:pt>
                <c:pt idx="11351">
                  <c:v>-0.144062</c:v>
                </c:pt>
                <c:pt idx="11352">
                  <c:v>-0.144068</c:v>
                </c:pt>
                <c:pt idx="11353">
                  <c:v>-0.144035</c:v>
                </c:pt>
                <c:pt idx="11354">
                  <c:v>-0.14402899999999999</c:v>
                </c:pt>
                <c:pt idx="11355">
                  <c:v>-0.14401600000000001</c:v>
                </c:pt>
                <c:pt idx="11356">
                  <c:v>-0.144009</c:v>
                </c:pt>
                <c:pt idx="11357">
                  <c:v>-0.14398900000000001</c:v>
                </c:pt>
                <c:pt idx="11358">
                  <c:v>-0.143983</c:v>
                </c:pt>
                <c:pt idx="11359">
                  <c:v>-0.143956</c:v>
                </c:pt>
                <c:pt idx="11360">
                  <c:v>-0.14393</c:v>
                </c:pt>
                <c:pt idx="11361">
                  <c:v>-0.14391699999999999</c:v>
                </c:pt>
                <c:pt idx="11362">
                  <c:v>-0.143904</c:v>
                </c:pt>
                <c:pt idx="11363">
                  <c:v>-0.143877</c:v>
                </c:pt>
                <c:pt idx="11364">
                  <c:v>-0.14386399999999999</c:v>
                </c:pt>
                <c:pt idx="11365">
                  <c:v>-0.14383099999999999</c:v>
                </c:pt>
                <c:pt idx="11366">
                  <c:v>-0.14380499999999999</c:v>
                </c:pt>
                <c:pt idx="11367">
                  <c:v>-0.14377200000000001</c:v>
                </c:pt>
                <c:pt idx="11368">
                  <c:v>-0.143765</c:v>
                </c:pt>
                <c:pt idx="11369">
                  <c:v>-0.14371900000000001</c:v>
                </c:pt>
                <c:pt idx="11370">
                  <c:v>-0.14369899999999999</c:v>
                </c:pt>
                <c:pt idx="11371">
                  <c:v>-0.143673</c:v>
                </c:pt>
                <c:pt idx="11372">
                  <c:v>-0.143653</c:v>
                </c:pt>
                <c:pt idx="11373">
                  <c:v>-0.14362</c:v>
                </c:pt>
                <c:pt idx="11374">
                  <c:v>-0.14360700000000001</c:v>
                </c:pt>
                <c:pt idx="11375">
                  <c:v>-0.14357400000000001</c:v>
                </c:pt>
                <c:pt idx="11376">
                  <c:v>-0.14354800000000001</c:v>
                </c:pt>
                <c:pt idx="11377">
                  <c:v>-0.143535</c:v>
                </c:pt>
                <c:pt idx="11378">
                  <c:v>-0.14352799999999999</c:v>
                </c:pt>
                <c:pt idx="11379">
                  <c:v>-0.14349500000000001</c:v>
                </c:pt>
                <c:pt idx="11380">
                  <c:v>-0.14348900000000001</c:v>
                </c:pt>
                <c:pt idx="11381">
                  <c:v>-0.14346200000000001</c:v>
                </c:pt>
                <c:pt idx="11382">
                  <c:v>-0.14344299999999999</c:v>
                </c:pt>
                <c:pt idx="11383">
                  <c:v>-0.14342299999999999</c:v>
                </c:pt>
                <c:pt idx="11384">
                  <c:v>-0.14342299999999999</c:v>
                </c:pt>
                <c:pt idx="11385">
                  <c:v>-0.14338999999999999</c:v>
                </c:pt>
                <c:pt idx="11386">
                  <c:v>-0.143377</c:v>
                </c:pt>
                <c:pt idx="11387">
                  <c:v>-0.14336299999999999</c:v>
                </c:pt>
                <c:pt idx="11388">
                  <c:v>-0.14335700000000001</c:v>
                </c:pt>
                <c:pt idx="11389">
                  <c:v>-0.14333699999999999</c:v>
                </c:pt>
                <c:pt idx="11390">
                  <c:v>-0.14333099999999999</c:v>
                </c:pt>
                <c:pt idx="11391">
                  <c:v>-0.14331099999999999</c:v>
                </c:pt>
                <c:pt idx="11392">
                  <c:v>-0.14329800000000001</c:v>
                </c:pt>
                <c:pt idx="11393">
                  <c:v>-0.14328399999999999</c:v>
                </c:pt>
                <c:pt idx="11394">
                  <c:v>-0.14328399999999999</c:v>
                </c:pt>
                <c:pt idx="11395">
                  <c:v>-0.143258</c:v>
                </c:pt>
                <c:pt idx="11396">
                  <c:v>-0.143258</c:v>
                </c:pt>
                <c:pt idx="11397">
                  <c:v>-0.143232</c:v>
                </c:pt>
                <c:pt idx="11398">
                  <c:v>-0.14321900000000001</c:v>
                </c:pt>
                <c:pt idx="11399">
                  <c:v>-0.14319200000000001</c:v>
                </c:pt>
                <c:pt idx="11400">
                  <c:v>-0.14319200000000001</c:v>
                </c:pt>
                <c:pt idx="11401">
                  <c:v>-0.14315900000000001</c:v>
                </c:pt>
                <c:pt idx="11402">
                  <c:v>-0.14313999999999999</c:v>
                </c:pt>
                <c:pt idx="11403">
                  <c:v>-0.143126</c:v>
                </c:pt>
                <c:pt idx="11404">
                  <c:v>-0.14311299999999999</c:v>
                </c:pt>
                <c:pt idx="11405">
                  <c:v>-0.14308699999999999</c:v>
                </c:pt>
                <c:pt idx="11406">
                  <c:v>-0.14308000000000001</c:v>
                </c:pt>
                <c:pt idx="11407">
                  <c:v>-0.14305399999999999</c:v>
                </c:pt>
                <c:pt idx="11408">
                  <c:v>-0.14302799999999999</c:v>
                </c:pt>
                <c:pt idx="11409">
                  <c:v>-0.143014</c:v>
                </c:pt>
                <c:pt idx="11410">
                  <c:v>-0.143008</c:v>
                </c:pt>
                <c:pt idx="11411">
                  <c:v>-0.142981</c:v>
                </c:pt>
                <c:pt idx="11412">
                  <c:v>-0.14297499999999999</c:v>
                </c:pt>
                <c:pt idx="11413">
                  <c:v>-0.14294899999999999</c:v>
                </c:pt>
                <c:pt idx="11414">
                  <c:v>-0.142929</c:v>
                </c:pt>
                <c:pt idx="11415">
                  <c:v>-0.142902</c:v>
                </c:pt>
                <c:pt idx="11416">
                  <c:v>-0.142902</c:v>
                </c:pt>
                <c:pt idx="11417">
                  <c:v>-0.142869</c:v>
                </c:pt>
                <c:pt idx="11418">
                  <c:v>-0.14285600000000001</c:v>
                </c:pt>
                <c:pt idx="11419">
                  <c:v>-0.14283699999999999</c:v>
                </c:pt>
                <c:pt idx="11420">
                  <c:v>-0.14283000000000001</c:v>
                </c:pt>
                <c:pt idx="11421">
                  <c:v>-0.14280399999999999</c:v>
                </c:pt>
                <c:pt idx="11422">
                  <c:v>-0.14280399999999999</c:v>
                </c:pt>
                <c:pt idx="11423">
                  <c:v>-0.14277699999999999</c:v>
                </c:pt>
                <c:pt idx="11424">
                  <c:v>-0.142758</c:v>
                </c:pt>
                <c:pt idx="11425">
                  <c:v>-0.14275099999999999</c:v>
                </c:pt>
                <c:pt idx="11426">
                  <c:v>-0.14274400000000001</c:v>
                </c:pt>
                <c:pt idx="11427">
                  <c:v>-0.14272499999999999</c:v>
                </c:pt>
                <c:pt idx="11428">
                  <c:v>-0.14271800000000001</c:v>
                </c:pt>
                <c:pt idx="11429">
                  <c:v>-0.14269200000000001</c:v>
                </c:pt>
                <c:pt idx="11430">
                  <c:v>-0.142678</c:v>
                </c:pt>
                <c:pt idx="11431">
                  <c:v>-0.14265900000000001</c:v>
                </c:pt>
                <c:pt idx="11432">
                  <c:v>-0.14265900000000001</c:v>
                </c:pt>
                <c:pt idx="11433">
                  <c:v>-0.142626</c:v>
                </c:pt>
                <c:pt idx="11434">
                  <c:v>-0.14261299999999999</c:v>
                </c:pt>
                <c:pt idx="11435">
                  <c:v>-0.142593</c:v>
                </c:pt>
                <c:pt idx="11436">
                  <c:v>-0.14258599999999999</c:v>
                </c:pt>
                <c:pt idx="11437">
                  <c:v>-0.14255999999999999</c:v>
                </c:pt>
                <c:pt idx="11438">
                  <c:v>-0.14255300000000001</c:v>
                </c:pt>
                <c:pt idx="11439">
                  <c:v>-0.14253399999999999</c:v>
                </c:pt>
                <c:pt idx="11440">
                  <c:v>-0.142514</c:v>
                </c:pt>
                <c:pt idx="11441">
                  <c:v>-0.14250099999999999</c:v>
                </c:pt>
                <c:pt idx="11442">
                  <c:v>-0.14249400000000001</c:v>
                </c:pt>
                <c:pt idx="11443">
                  <c:v>-0.14246800000000001</c:v>
                </c:pt>
                <c:pt idx="11444">
                  <c:v>-0.142461</c:v>
                </c:pt>
                <c:pt idx="11445">
                  <c:v>-0.14243500000000001</c:v>
                </c:pt>
                <c:pt idx="11446">
                  <c:v>-0.14241500000000001</c:v>
                </c:pt>
                <c:pt idx="11447">
                  <c:v>-0.14238899999999999</c:v>
                </c:pt>
                <c:pt idx="11448">
                  <c:v>-0.14238899999999999</c:v>
                </c:pt>
                <c:pt idx="11449">
                  <c:v>-0.142349</c:v>
                </c:pt>
                <c:pt idx="11450">
                  <c:v>-0.14233599999999999</c:v>
                </c:pt>
                <c:pt idx="11451">
                  <c:v>-0.142316</c:v>
                </c:pt>
                <c:pt idx="11452">
                  <c:v>-0.14230999999999999</c:v>
                </c:pt>
                <c:pt idx="11453">
                  <c:v>-0.14228299999999999</c:v>
                </c:pt>
                <c:pt idx="11454">
                  <c:v>-0.14227699999999999</c:v>
                </c:pt>
                <c:pt idx="11455">
                  <c:v>-0.14224999999999999</c:v>
                </c:pt>
                <c:pt idx="11456">
                  <c:v>-0.142231</c:v>
                </c:pt>
                <c:pt idx="11457">
                  <c:v>-0.14221700000000001</c:v>
                </c:pt>
                <c:pt idx="11458">
                  <c:v>-0.142211</c:v>
                </c:pt>
                <c:pt idx="11459">
                  <c:v>-0.142184</c:v>
                </c:pt>
                <c:pt idx="11460">
                  <c:v>-0.142178</c:v>
                </c:pt>
                <c:pt idx="11461">
                  <c:v>-0.142152</c:v>
                </c:pt>
                <c:pt idx="11462">
                  <c:v>-0.14213799999999999</c:v>
                </c:pt>
                <c:pt idx="11463">
                  <c:v>-0.14211199999999999</c:v>
                </c:pt>
                <c:pt idx="11464">
                  <c:v>-0.14211199999999999</c:v>
                </c:pt>
                <c:pt idx="11465">
                  <c:v>-0.142073</c:v>
                </c:pt>
                <c:pt idx="11466">
                  <c:v>-0.14205899999999999</c:v>
                </c:pt>
                <c:pt idx="11467">
                  <c:v>-0.14204600000000001</c:v>
                </c:pt>
                <c:pt idx="11468">
                  <c:v>-0.14203299999999999</c:v>
                </c:pt>
                <c:pt idx="11469">
                  <c:v>-0.142013</c:v>
                </c:pt>
                <c:pt idx="11470">
                  <c:v>-0.14200699999999999</c:v>
                </c:pt>
                <c:pt idx="11471">
                  <c:v>-0.14198</c:v>
                </c:pt>
                <c:pt idx="11472">
                  <c:v>-0.141961</c:v>
                </c:pt>
                <c:pt idx="11473">
                  <c:v>-0.14194699999999999</c:v>
                </c:pt>
                <c:pt idx="11474">
                  <c:v>-0.14194100000000001</c:v>
                </c:pt>
                <c:pt idx="11475">
                  <c:v>-0.14192099999999999</c:v>
                </c:pt>
                <c:pt idx="11476">
                  <c:v>-0.14191400000000001</c:v>
                </c:pt>
                <c:pt idx="11477">
                  <c:v>-0.14188799999999999</c:v>
                </c:pt>
                <c:pt idx="11478">
                  <c:v>-0.14186799999999999</c:v>
                </c:pt>
                <c:pt idx="11479">
                  <c:v>-0.141849</c:v>
                </c:pt>
                <c:pt idx="11480">
                  <c:v>-0.141849</c:v>
                </c:pt>
                <c:pt idx="11481">
                  <c:v>-0.14180899999999999</c:v>
                </c:pt>
                <c:pt idx="11482">
                  <c:v>-0.14179600000000001</c:v>
                </c:pt>
                <c:pt idx="11483">
                  <c:v>-0.14178299999999999</c:v>
                </c:pt>
                <c:pt idx="11484">
                  <c:v>-0.14177600000000001</c:v>
                </c:pt>
                <c:pt idx="11485">
                  <c:v>-0.14174999999999999</c:v>
                </c:pt>
                <c:pt idx="11486">
                  <c:v>-0.14174300000000001</c:v>
                </c:pt>
                <c:pt idx="11487">
                  <c:v>-0.14172299999999999</c:v>
                </c:pt>
                <c:pt idx="11488">
                  <c:v>-0.141704</c:v>
                </c:pt>
                <c:pt idx="11489">
                  <c:v>-0.14169000000000001</c:v>
                </c:pt>
                <c:pt idx="11490">
                  <c:v>-0.141684</c:v>
                </c:pt>
                <c:pt idx="11491">
                  <c:v>-0.14165800000000001</c:v>
                </c:pt>
                <c:pt idx="11492">
                  <c:v>-0.141651</c:v>
                </c:pt>
                <c:pt idx="11493">
                  <c:v>-0.141625</c:v>
                </c:pt>
                <c:pt idx="11494">
                  <c:v>-0.14161099999999999</c:v>
                </c:pt>
                <c:pt idx="11495">
                  <c:v>-0.14158499999999999</c:v>
                </c:pt>
                <c:pt idx="11496">
                  <c:v>-0.14158499999999999</c:v>
                </c:pt>
                <c:pt idx="11497">
                  <c:v>-0.14154600000000001</c:v>
                </c:pt>
                <c:pt idx="11498">
                  <c:v>-0.14152600000000001</c:v>
                </c:pt>
                <c:pt idx="11499">
                  <c:v>-0.14150599999999999</c:v>
                </c:pt>
                <c:pt idx="11500">
                  <c:v>-0.14149900000000001</c:v>
                </c:pt>
                <c:pt idx="11501">
                  <c:v>-0.14147299999999999</c:v>
                </c:pt>
                <c:pt idx="11502">
                  <c:v>-0.14146</c:v>
                </c:pt>
                <c:pt idx="11503">
                  <c:v>-0.141434</c:v>
                </c:pt>
                <c:pt idx="11504">
                  <c:v>-0.14141400000000001</c:v>
                </c:pt>
                <c:pt idx="11505">
                  <c:v>-0.14139399999999999</c:v>
                </c:pt>
                <c:pt idx="11506">
                  <c:v>-0.14138800000000001</c:v>
                </c:pt>
                <c:pt idx="11507">
                  <c:v>-0.14136099999999999</c:v>
                </c:pt>
                <c:pt idx="11508">
                  <c:v>-0.141348</c:v>
                </c:pt>
                <c:pt idx="11509">
                  <c:v>-0.141322</c:v>
                </c:pt>
                <c:pt idx="11510">
                  <c:v>-0.14130200000000001</c:v>
                </c:pt>
                <c:pt idx="11511">
                  <c:v>-0.14127600000000001</c:v>
                </c:pt>
                <c:pt idx="11512">
                  <c:v>-0.14127600000000001</c:v>
                </c:pt>
                <c:pt idx="11513">
                  <c:v>-0.141236</c:v>
                </c:pt>
                <c:pt idx="11514">
                  <c:v>-0.14121600000000001</c:v>
                </c:pt>
                <c:pt idx="11515">
                  <c:v>-0.141203</c:v>
                </c:pt>
                <c:pt idx="11516">
                  <c:v>-0.14119000000000001</c:v>
                </c:pt>
                <c:pt idx="11517">
                  <c:v>-0.14116999999999999</c:v>
                </c:pt>
                <c:pt idx="11518">
                  <c:v>-0.14116400000000001</c:v>
                </c:pt>
                <c:pt idx="11519">
                  <c:v>-0.14113700000000001</c:v>
                </c:pt>
                <c:pt idx="11520">
                  <c:v>-0.141124</c:v>
                </c:pt>
                <c:pt idx="11521">
                  <c:v>-0.14111099999999999</c:v>
                </c:pt>
                <c:pt idx="11522">
                  <c:v>-0.14111099999999999</c:v>
                </c:pt>
                <c:pt idx="11523">
                  <c:v>-0.14109099999999999</c:v>
                </c:pt>
                <c:pt idx="11524">
                  <c:v>-0.14108499999999999</c:v>
                </c:pt>
                <c:pt idx="11525">
                  <c:v>-0.141065</c:v>
                </c:pt>
                <c:pt idx="11526">
                  <c:v>-0.14105200000000001</c:v>
                </c:pt>
                <c:pt idx="11527">
                  <c:v>-0.14103199999999999</c:v>
                </c:pt>
                <c:pt idx="11528">
                  <c:v>-0.14103199999999999</c:v>
                </c:pt>
                <c:pt idx="11529">
                  <c:v>-0.14100499999999999</c:v>
                </c:pt>
                <c:pt idx="11530">
                  <c:v>-0.14099200000000001</c:v>
                </c:pt>
                <c:pt idx="11531">
                  <c:v>-0.14097899999999999</c:v>
                </c:pt>
                <c:pt idx="11532">
                  <c:v>-0.14097299999999999</c:v>
                </c:pt>
                <c:pt idx="11533">
                  <c:v>-0.14095299999999999</c:v>
                </c:pt>
                <c:pt idx="11534">
                  <c:v>-0.14094599999999999</c:v>
                </c:pt>
                <c:pt idx="11535">
                  <c:v>-0.140926</c:v>
                </c:pt>
                <c:pt idx="11536">
                  <c:v>-0.140907</c:v>
                </c:pt>
                <c:pt idx="11537">
                  <c:v>-0.14089399999999999</c:v>
                </c:pt>
                <c:pt idx="11538">
                  <c:v>-0.14088700000000001</c:v>
                </c:pt>
                <c:pt idx="11539">
                  <c:v>-0.14086099999999999</c:v>
                </c:pt>
                <c:pt idx="11540">
                  <c:v>-0.14085400000000001</c:v>
                </c:pt>
                <c:pt idx="11541">
                  <c:v>-0.140821</c:v>
                </c:pt>
                <c:pt idx="11542">
                  <c:v>-0.14080100000000001</c:v>
                </c:pt>
                <c:pt idx="11543">
                  <c:v>-0.14077500000000001</c:v>
                </c:pt>
                <c:pt idx="11544">
                  <c:v>-0.140768</c:v>
                </c:pt>
                <c:pt idx="11545">
                  <c:v>-0.14072200000000001</c:v>
                </c:pt>
                <c:pt idx="11546">
                  <c:v>-0.14070299999999999</c:v>
                </c:pt>
                <c:pt idx="11547">
                  <c:v>-0.140676</c:v>
                </c:pt>
                <c:pt idx="11548">
                  <c:v>-0.14066300000000001</c:v>
                </c:pt>
                <c:pt idx="11549">
                  <c:v>-0.14063000000000001</c:v>
                </c:pt>
                <c:pt idx="11550">
                  <c:v>-0.14061699999999999</c:v>
                </c:pt>
                <c:pt idx="11551">
                  <c:v>-0.14058399999999999</c:v>
                </c:pt>
                <c:pt idx="11552">
                  <c:v>-0.14055100000000001</c:v>
                </c:pt>
                <c:pt idx="11553">
                  <c:v>-0.14053099999999999</c:v>
                </c:pt>
                <c:pt idx="11554">
                  <c:v>-0.140518</c:v>
                </c:pt>
                <c:pt idx="11555">
                  <c:v>-0.140485</c:v>
                </c:pt>
                <c:pt idx="11556">
                  <c:v>-0.14047200000000001</c:v>
                </c:pt>
                <c:pt idx="11557">
                  <c:v>-0.14044599999999999</c:v>
                </c:pt>
                <c:pt idx="11558">
                  <c:v>-0.14041899999999999</c:v>
                </c:pt>
                <c:pt idx="11559">
                  <c:v>-0.14039299999999999</c:v>
                </c:pt>
                <c:pt idx="11560">
                  <c:v>-0.14039299999999999</c:v>
                </c:pt>
                <c:pt idx="11561">
                  <c:v>-0.14035300000000001</c:v>
                </c:pt>
                <c:pt idx="11562">
                  <c:v>-0.14033999999999999</c:v>
                </c:pt>
                <c:pt idx="11563">
                  <c:v>-0.14032</c:v>
                </c:pt>
                <c:pt idx="11564">
                  <c:v>-0.14031399999999999</c:v>
                </c:pt>
                <c:pt idx="11565">
                  <c:v>-0.140294</c:v>
                </c:pt>
                <c:pt idx="11566">
                  <c:v>-0.140288</c:v>
                </c:pt>
                <c:pt idx="11567">
                  <c:v>-0.140268</c:v>
                </c:pt>
                <c:pt idx="11568">
                  <c:v>-0.14025499999999999</c:v>
                </c:pt>
                <c:pt idx="11569">
                  <c:v>-0.14025499999999999</c:v>
                </c:pt>
                <c:pt idx="11570">
                  <c:v>-0.14025499999999999</c:v>
                </c:pt>
                <c:pt idx="11571">
                  <c:v>-0.140235</c:v>
                </c:pt>
                <c:pt idx="11572">
                  <c:v>-0.140241</c:v>
                </c:pt>
                <c:pt idx="11573">
                  <c:v>-0.14022200000000001</c:v>
                </c:pt>
                <c:pt idx="11574">
                  <c:v>-0.14021500000000001</c:v>
                </c:pt>
                <c:pt idx="11575">
                  <c:v>-0.14020199999999999</c:v>
                </c:pt>
                <c:pt idx="11576">
                  <c:v>-0.140209</c:v>
                </c:pt>
                <c:pt idx="11577">
                  <c:v>-0.140182</c:v>
                </c:pt>
                <c:pt idx="11578">
                  <c:v>-0.140176</c:v>
                </c:pt>
                <c:pt idx="11579">
                  <c:v>-0.14016899999999999</c:v>
                </c:pt>
                <c:pt idx="11580">
                  <c:v>-0.14016200000000001</c:v>
                </c:pt>
                <c:pt idx="11581">
                  <c:v>-0.140149</c:v>
                </c:pt>
                <c:pt idx="11582">
                  <c:v>-0.140149</c:v>
                </c:pt>
                <c:pt idx="11583">
                  <c:v>-0.140129</c:v>
                </c:pt>
                <c:pt idx="11584">
                  <c:v>-0.14011000000000001</c:v>
                </c:pt>
                <c:pt idx="11585">
                  <c:v>-0.14010300000000001</c:v>
                </c:pt>
                <c:pt idx="11586">
                  <c:v>-0.140097</c:v>
                </c:pt>
                <c:pt idx="11587">
                  <c:v>-0.14007</c:v>
                </c:pt>
                <c:pt idx="11588">
                  <c:v>-0.14006399999999999</c:v>
                </c:pt>
                <c:pt idx="11589">
                  <c:v>-0.14003699999999999</c:v>
                </c:pt>
                <c:pt idx="11590">
                  <c:v>-0.140011</c:v>
                </c:pt>
                <c:pt idx="11591">
                  <c:v>-0.139985</c:v>
                </c:pt>
                <c:pt idx="11592">
                  <c:v>-0.13997799999999999</c:v>
                </c:pt>
                <c:pt idx="11593">
                  <c:v>-0.13993800000000001</c:v>
                </c:pt>
                <c:pt idx="11594">
                  <c:v>-0.13991899999999999</c:v>
                </c:pt>
                <c:pt idx="11595">
                  <c:v>-0.13989199999999999</c:v>
                </c:pt>
                <c:pt idx="11596">
                  <c:v>-0.139879</c:v>
                </c:pt>
                <c:pt idx="11597">
                  <c:v>-0.139846</c:v>
                </c:pt>
                <c:pt idx="11598">
                  <c:v>-0.13982600000000001</c:v>
                </c:pt>
                <c:pt idx="11599">
                  <c:v>-0.139794</c:v>
                </c:pt>
                <c:pt idx="11600">
                  <c:v>-0.139767</c:v>
                </c:pt>
                <c:pt idx="11601">
                  <c:v>-0.13974700000000001</c:v>
                </c:pt>
                <c:pt idx="11602">
                  <c:v>-0.139734</c:v>
                </c:pt>
                <c:pt idx="11603">
                  <c:v>-0.13970099999999999</c:v>
                </c:pt>
                <c:pt idx="11604">
                  <c:v>-0.13968800000000001</c:v>
                </c:pt>
                <c:pt idx="11605">
                  <c:v>-0.139655</c:v>
                </c:pt>
                <c:pt idx="11606">
                  <c:v>-0.13963500000000001</c:v>
                </c:pt>
                <c:pt idx="11607">
                  <c:v>-0.13960900000000001</c:v>
                </c:pt>
                <c:pt idx="11608">
                  <c:v>-0.139603</c:v>
                </c:pt>
                <c:pt idx="11609">
                  <c:v>-0.13956299999999999</c:v>
                </c:pt>
                <c:pt idx="11610">
                  <c:v>-0.139543</c:v>
                </c:pt>
                <c:pt idx="11611">
                  <c:v>-0.13952400000000001</c:v>
                </c:pt>
                <c:pt idx="11612">
                  <c:v>-0.139517</c:v>
                </c:pt>
                <c:pt idx="11613">
                  <c:v>-0.139491</c:v>
                </c:pt>
                <c:pt idx="11614">
                  <c:v>-0.139484</c:v>
                </c:pt>
                <c:pt idx="11615">
                  <c:v>-0.139464</c:v>
                </c:pt>
                <c:pt idx="11616">
                  <c:v>-0.13944400000000001</c:v>
                </c:pt>
                <c:pt idx="11617">
                  <c:v>-0.139431</c:v>
                </c:pt>
                <c:pt idx="11618">
                  <c:v>-0.13942499999999999</c:v>
                </c:pt>
                <c:pt idx="11619">
                  <c:v>-0.139405</c:v>
                </c:pt>
                <c:pt idx="11620">
                  <c:v>-0.13939799999999999</c:v>
                </c:pt>
                <c:pt idx="11621">
                  <c:v>-0.139379</c:v>
                </c:pt>
                <c:pt idx="11622">
                  <c:v>-0.13935900000000001</c:v>
                </c:pt>
                <c:pt idx="11623">
                  <c:v>-0.13933899999999999</c:v>
                </c:pt>
                <c:pt idx="11624">
                  <c:v>-0.13933899999999999</c:v>
                </c:pt>
                <c:pt idx="11625">
                  <c:v>-0.13930600000000001</c:v>
                </c:pt>
                <c:pt idx="11626">
                  <c:v>-0.139293</c:v>
                </c:pt>
                <c:pt idx="11627">
                  <c:v>-0.13927999999999999</c:v>
                </c:pt>
                <c:pt idx="11628">
                  <c:v>-0.13927300000000001</c:v>
                </c:pt>
                <c:pt idx="11629">
                  <c:v>-0.13924700000000001</c:v>
                </c:pt>
                <c:pt idx="11630">
                  <c:v>-0.13924</c:v>
                </c:pt>
                <c:pt idx="11631">
                  <c:v>-0.13922100000000001</c:v>
                </c:pt>
                <c:pt idx="11632">
                  <c:v>-0.13920099999999999</c:v>
                </c:pt>
                <c:pt idx="11633">
                  <c:v>-0.13918800000000001</c:v>
                </c:pt>
                <c:pt idx="11634">
                  <c:v>-0.139181</c:v>
                </c:pt>
                <c:pt idx="11635">
                  <c:v>-0.13916100000000001</c:v>
                </c:pt>
                <c:pt idx="11636">
                  <c:v>-0.139155</c:v>
                </c:pt>
                <c:pt idx="11637">
                  <c:v>-0.139128</c:v>
                </c:pt>
                <c:pt idx="11638">
                  <c:v>-0.13910900000000001</c:v>
                </c:pt>
                <c:pt idx="11639">
                  <c:v>-0.13908899999999999</c:v>
                </c:pt>
                <c:pt idx="11640">
                  <c:v>-0.13908899999999999</c:v>
                </c:pt>
                <c:pt idx="11641">
                  <c:v>-0.13905600000000001</c:v>
                </c:pt>
                <c:pt idx="11642">
                  <c:v>-0.139043</c:v>
                </c:pt>
                <c:pt idx="11643">
                  <c:v>-0.13902300000000001</c:v>
                </c:pt>
                <c:pt idx="11644">
                  <c:v>-0.139016</c:v>
                </c:pt>
                <c:pt idx="11645">
                  <c:v>-0.13899700000000001</c:v>
                </c:pt>
                <c:pt idx="11646">
                  <c:v>-0.13899</c:v>
                </c:pt>
                <c:pt idx="11647">
                  <c:v>-0.13897000000000001</c:v>
                </c:pt>
                <c:pt idx="11648">
                  <c:v>-0.13894999999999999</c:v>
                </c:pt>
                <c:pt idx="11649">
                  <c:v>-0.138937</c:v>
                </c:pt>
                <c:pt idx="11650">
                  <c:v>-0.138931</c:v>
                </c:pt>
                <c:pt idx="11651">
                  <c:v>-0.13891100000000001</c:v>
                </c:pt>
                <c:pt idx="11652">
                  <c:v>-0.138904</c:v>
                </c:pt>
                <c:pt idx="11653">
                  <c:v>-0.138878</c:v>
                </c:pt>
                <c:pt idx="11654">
                  <c:v>-0.13885800000000001</c:v>
                </c:pt>
                <c:pt idx="11655">
                  <c:v>-0.13883200000000001</c:v>
                </c:pt>
                <c:pt idx="11656">
                  <c:v>-0.13883200000000001</c:v>
                </c:pt>
                <c:pt idx="11657">
                  <c:v>-0.138792</c:v>
                </c:pt>
                <c:pt idx="11658">
                  <c:v>-0.13877900000000001</c:v>
                </c:pt>
                <c:pt idx="11659">
                  <c:v>-0.13875899999999999</c:v>
                </c:pt>
                <c:pt idx="11660">
                  <c:v>-0.13874600000000001</c:v>
                </c:pt>
                <c:pt idx="11661">
                  <c:v>-0.13872000000000001</c:v>
                </c:pt>
                <c:pt idx="11662">
                  <c:v>-0.138707</c:v>
                </c:pt>
                <c:pt idx="11663">
                  <c:v>-0.13868</c:v>
                </c:pt>
                <c:pt idx="11664">
                  <c:v>-0.13866100000000001</c:v>
                </c:pt>
                <c:pt idx="11665">
                  <c:v>-0.13864099999999999</c:v>
                </c:pt>
                <c:pt idx="11666">
                  <c:v>-0.13863400000000001</c:v>
                </c:pt>
                <c:pt idx="11667">
                  <c:v>-0.13860800000000001</c:v>
                </c:pt>
                <c:pt idx="11668">
                  <c:v>-0.138601</c:v>
                </c:pt>
                <c:pt idx="11669">
                  <c:v>-0.138568</c:v>
                </c:pt>
                <c:pt idx="11670">
                  <c:v>-0.13855500000000001</c:v>
                </c:pt>
                <c:pt idx="11671">
                  <c:v>-0.13852900000000001</c:v>
                </c:pt>
                <c:pt idx="11672">
                  <c:v>-0.13852900000000001</c:v>
                </c:pt>
                <c:pt idx="11673">
                  <c:v>-0.13849600000000001</c:v>
                </c:pt>
                <c:pt idx="11674">
                  <c:v>-0.138489</c:v>
                </c:pt>
                <c:pt idx="11675">
                  <c:v>-0.13847599999999999</c:v>
                </c:pt>
                <c:pt idx="11676">
                  <c:v>-0.13847000000000001</c:v>
                </c:pt>
                <c:pt idx="11677">
                  <c:v>-0.13844999999999999</c:v>
                </c:pt>
                <c:pt idx="11678">
                  <c:v>-0.13844999999999999</c:v>
                </c:pt>
                <c:pt idx="11679">
                  <c:v>-0.138437</c:v>
                </c:pt>
                <c:pt idx="11680">
                  <c:v>-0.13842399999999999</c:v>
                </c:pt>
                <c:pt idx="11681">
                  <c:v>-0.13841700000000001</c:v>
                </c:pt>
                <c:pt idx="11682">
                  <c:v>-0.13841700000000001</c:v>
                </c:pt>
                <c:pt idx="11683">
                  <c:v>-0.138404</c:v>
                </c:pt>
                <c:pt idx="11684">
                  <c:v>-0.138404</c:v>
                </c:pt>
                <c:pt idx="11685">
                  <c:v>-0.13838400000000001</c:v>
                </c:pt>
                <c:pt idx="11686">
                  <c:v>-0.13837099999999999</c:v>
                </c:pt>
                <c:pt idx="11687">
                  <c:v>-0.13835800000000001</c:v>
                </c:pt>
                <c:pt idx="11688">
                  <c:v>-0.13835800000000001</c:v>
                </c:pt>
                <c:pt idx="11689">
                  <c:v>-0.138325</c:v>
                </c:pt>
                <c:pt idx="11690">
                  <c:v>-0.13831199999999999</c:v>
                </c:pt>
                <c:pt idx="11691">
                  <c:v>-0.138298</c:v>
                </c:pt>
                <c:pt idx="11692">
                  <c:v>-0.13828499999999999</c:v>
                </c:pt>
                <c:pt idx="11693">
                  <c:v>-0.13825899999999999</c:v>
                </c:pt>
                <c:pt idx="11694">
                  <c:v>-0.13825200000000001</c:v>
                </c:pt>
                <c:pt idx="11695">
                  <c:v>-0.13821900000000001</c:v>
                </c:pt>
                <c:pt idx="11696">
                  <c:v>-0.13819300000000001</c:v>
                </c:pt>
                <c:pt idx="11697">
                  <c:v>-0.13817299999999999</c:v>
                </c:pt>
                <c:pt idx="11698">
                  <c:v>-0.138153</c:v>
                </c:pt>
                <c:pt idx="11699">
                  <c:v>-0.13812099999999999</c:v>
                </c:pt>
                <c:pt idx="11700">
                  <c:v>-0.138101</c:v>
                </c:pt>
                <c:pt idx="11701">
                  <c:v>-0.138068</c:v>
                </c:pt>
                <c:pt idx="11702">
                  <c:v>-0.13803499999999999</c:v>
                </c:pt>
                <c:pt idx="11703">
                  <c:v>-0.13800200000000001</c:v>
                </c:pt>
                <c:pt idx="11704">
                  <c:v>-0.137989</c:v>
                </c:pt>
                <c:pt idx="11705">
                  <c:v>-0.13794300000000001</c:v>
                </c:pt>
                <c:pt idx="11706">
                  <c:v>-0.13791600000000001</c:v>
                </c:pt>
                <c:pt idx="11707">
                  <c:v>-0.13789000000000001</c:v>
                </c:pt>
                <c:pt idx="11708">
                  <c:v>-0.13786999999999999</c:v>
                </c:pt>
                <c:pt idx="11709">
                  <c:v>-0.13783699999999999</c:v>
                </c:pt>
                <c:pt idx="11710">
                  <c:v>-0.13783100000000001</c:v>
                </c:pt>
                <c:pt idx="11711">
                  <c:v>-0.137798</c:v>
                </c:pt>
                <c:pt idx="11712">
                  <c:v>-0.13777800000000001</c:v>
                </c:pt>
                <c:pt idx="11713">
                  <c:v>-0.137765</c:v>
                </c:pt>
                <c:pt idx="11714">
                  <c:v>-0.13775799999999999</c:v>
                </c:pt>
                <c:pt idx="11715">
                  <c:v>-0.137739</c:v>
                </c:pt>
                <c:pt idx="11716">
                  <c:v>-0.13773199999999999</c:v>
                </c:pt>
                <c:pt idx="11717">
                  <c:v>-0.137712</c:v>
                </c:pt>
                <c:pt idx="11718">
                  <c:v>-0.13769899999999999</c:v>
                </c:pt>
                <c:pt idx="11719">
                  <c:v>-0.137686</c:v>
                </c:pt>
                <c:pt idx="11720">
                  <c:v>-0.13769200000000001</c:v>
                </c:pt>
                <c:pt idx="11721">
                  <c:v>-0.137659</c:v>
                </c:pt>
                <c:pt idx="11722">
                  <c:v>-0.137653</c:v>
                </c:pt>
                <c:pt idx="11723">
                  <c:v>-0.13764599999999999</c:v>
                </c:pt>
                <c:pt idx="11724">
                  <c:v>-0.13764599999999999</c:v>
                </c:pt>
                <c:pt idx="11725">
                  <c:v>-0.137627</c:v>
                </c:pt>
                <c:pt idx="11726">
                  <c:v>-0.137627</c:v>
                </c:pt>
                <c:pt idx="11727">
                  <c:v>-0.13760700000000001</c:v>
                </c:pt>
                <c:pt idx="11728">
                  <c:v>-0.13759399999999999</c:v>
                </c:pt>
                <c:pt idx="11729">
                  <c:v>-0.13758699999999999</c:v>
                </c:pt>
                <c:pt idx="11730">
                  <c:v>-0.13758000000000001</c:v>
                </c:pt>
                <c:pt idx="11731">
                  <c:v>-0.13755400000000001</c:v>
                </c:pt>
                <c:pt idx="11732">
                  <c:v>-0.137548</c:v>
                </c:pt>
                <c:pt idx="11733">
                  <c:v>-0.137521</c:v>
                </c:pt>
                <c:pt idx="11734">
                  <c:v>-0.13749500000000001</c:v>
                </c:pt>
                <c:pt idx="11735">
                  <c:v>-0.13746800000000001</c:v>
                </c:pt>
                <c:pt idx="11736">
                  <c:v>-0.137462</c:v>
                </c:pt>
                <c:pt idx="11737">
                  <c:v>-0.13742199999999999</c:v>
                </c:pt>
                <c:pt idx="11738">
                  <c:v>-0.137403</c:v>
                </c:pt>
                <c:pt idx="11739">
                  <c:v>-0.137376</c:v>
                </c:pt>
                <c:pt idx="11740">
                  <c:v>-0.13736300000000001</c:v>
                </c:pt>
                <c:pt idx="11741">
                  <c:v>-0.13733000000000001</c:v>
                </c:pt>
                <c:pt idx="11742">
                  <c:v>-0.13731699999999999</c:v>
                </c:pt>
                <c:pt idx="11743">
                  <c:v>-0.13728399999999999</c:v>
                </c:pt>
                <c:pt idx="11744">
                  <c:v>-0.13725799999999999</c:v>
                </c:pt>
                <c:pt idx="11745">
                  <c:v>-0.137238</c:v>
                </c:pt>
                <c:pt idx="11746">
                  <c:v>-0.13722500000000001</c:v>
                </c:pt>
                <c:pt idx="11747">
                  <c:v>-0.13719799999999999</c:v>
                </c:pt>
                <c:pt idx="11748">
                  <c:v>-0.13719200000000001</c:v>
                </c:pt>
                <c:pt idx="11749">
                  <c:v>-0.13716600000000001</c:v>
                </c:pt>
                <c:pt idx="11750">
                  <c:v>-0.13714599999999999</c:v>
                </c:pt>
                <c:pt idx="11751">
                  <c:v>-0.137126</c:v>
                </c:pt>
                <c:pt idx="11752">
                  <c:v>-0.137126</c:v>
                </c:pt>
                <c:pt idx="11753">
                  <c:v>-0.13709299999999999</c:v>
                </c:pt>
                <c:pt idx="11754">
                  <c:v>-0.13708000000000001</c:v>
                </c:pt>
                <c:pt idx="11755">
                  <c:v>-0.13706699999999999</c:v>
                </c:pt>
                <c:pt idx="11756">
                  <c:v>-0.13705999999999999</c:v>
                </c:pt>
                <c:pt idx="11757">
                  <c:v>-0.13704</c:v>
                </c:pt>
                <c:pt idx="11758">
                  <c:v>-0.13704</c:v>
                </c:pt>
                <c:pt idx="11759">
                  <c:v>-0.137021</c:v>
                </c:pt>
                <c:pt idx="11760">
                  <c:v>-0.13700699999999999</c:v>
                </c:pt>
                <c:pt idx="11761">
                  <c:v>-0.13700100000000001</c:v>
                </c:pt>
                <c:pt idx="11762">
                  <c:v>-0.136994</c:v>
                </c:pt>
                <c:pt idx="11763">
                  <c:v>-0.13697400000000001</c:v>
                </c:pt>
                <c:pt idx="11764">
                  <c:v>-0.13696800000000001</c:v>
                </c:pt>
                <c:pt idx="11765">
                  <c:v>-0.13694799999999999</c:v>
                </c:pt>
                <c:pt idx="11766">
                  <c:v>-0.13692799999999999</c:v>
                </c:pt>
                <c:pt idx="11767">
                  <c:v>-0.136902</c:v>
                </c:pt>
                <c:pt idx="11768">
                  <c:v>-0.136902</c:v>
                </c:pt>
                <c:pt idx="11769">
                  <c:v>-0.13686300000000001</c:v>
                </c:pt>
                <c:pt idx="11770">
                  <c:v>-0.13684299999999999</c:v>
                </c:pt>
                <c:pt idx="11771">
                  <c:v>-0.136823</c:v>
                </c:pt>
                <c:pt idx="11772">
                  <c:v>-0.13680300000000001</c:v>
                </c:pt>
                <c:pt idx="11773">
                  <c:v>-0.13677700000000001</c:v>
                </c:pt>
                <c:pt idx="11774">
                  <c:v>-0.136764</c:v>
                </c:pt>
                <c:pt idx="11775">
                  <c:v>-0.13673099999999999</c:v>
                </c:pt>
                <c:pt idx="11776">
                  <c:v>-0.13670399999999999</c:v>
                </c:pt>
                <c:pt idx="11777">
                  <c:v>-0.136685</c:v>
                </c:pt>
                <c:pt idx="11778">
                  <c:v>-0.13667099999999999</c:v>
                </c:pt>
                <c:pt idx="11779">
                  <c:v>-0.13663900000000001</c:v>
                </c:pt>
                <c:pt idx="11780">
                  <c:v>-0.136625</c:v>
                </c:pt>
                <c:pt idx="11781">
                  <c:v>-0.136599</c:v>
                </c:pt>
                <c:pt idx="11782">
                  <c:v>-0.136573</c:v>
                </c:pt>
                <c:pt idx="11783">
                  <c:v>-0.13655300000000001</c:v>
                </c:pt>
                <c:pt idx="11784">
                  <c:v>-0.136546</c:v>
                </c:pt>
                <c:pt idx="11785">
                  <c:v>-0.136513</c:v>
                </c:pt>
                <c:pt idx="11786">
                  <c:v>-0.136494</c:v>
                </c:pt>
                <c:pt idx="11787">
                  <c:v>-0.13647999999999999</c:v>
                </c:pt>
                <c:pt idx="11788">
                  <c:v>-0.13647400000000001</c:v>
                </c:pt>
                <c:pt idx="11789">
                  <c:v>-0.13645399999999999</c:v>
                </c:pt>
                <c:pt idx="11790">
                  <c:v>-0.13645399999999999</c:v>
                </c:pt>
                <c:pt idx="11791">
                  <c:v>-0.136434</c:v>
                </c:pt>
                <c:pt idx="11792">
                  <c:v>-0.13641500000000001</c:v>
                </c:pt>
                <c:pt idx="11793">
                  <c:v>-0.136408</c:v>
                </c:pt>
                <c:pt idx="11794">
                  <c:v>-0.136408</c:v>
                </c:pt>
                <c:pt idx="11795">
                  <c:v>-0.13638800000000001</c:v>
                </c:pt>
                <c:pt idx="11796">
                  <c:v>-0.13638800000000001</c:v>
                </c:pt>
                <c:pt idx="11797">
                  <c:v>-0.13636899999999999</c:v>
                </c:pt>
                <c:pt idx="11798">
                  <c:v>-0.136355</c:v>
                </c:pt>
                <c:pt idx="11799">
                  <c:v>-0.13634199999999999</c:v>
                </c:pt>
                <c:pt idx="11800">
                  <c:v>-0.13634199999999999</c:v>
                </c:pt>
                <c:pt idx="11801">
                  <c:v>-0.13630900000000001</c:v>
                </c:pt>
                <c:pt idx="11802">
                  <c:v>-0.136296</c:v>
                </c:pt>
                <c:pt idx="11803">
                  <c:v>-0.13628299999999999</c:v>
                </c:pt>
                <c:pt idx="11804">
                  <c:v>-0.13627600000000001</c:v>
                </c:pt>
                <c:pt idx="11805">
                  <c:v>-0.13625000000000001</c:v>
                </c:pt>
                <c:pt idx="11806">
                  <c:v>-0.136243</c:v>
                </c:pt>
                <c:pt idx="11807">
                  <c:v>-0.136217</c:v>
                </c:pt>
                <c:pt idx="11808">
                  <c:v>-0.13619700000000001</c:v>
                </c:pt>
                <c:pt idx="11809">
                  <c:v>-0.136184</c:v>
                </c:pt>
                <c:pt idx="11810">
                  <c:v>-0.13617099999999999</c:v>
                </c:pt>
                <c:pt idx="11811">
                  <c:v>-0.13614499999999999</c:v>
                </c:pt>
                <c:pt idx="11812">
                  <c:v>-0.13613800000000001</c:v>
                </c:pt>
                <c:pt idx="11813">
                  <c:v>-0.136105</c:v>
                </c:pt>
                <c:pt idx="11814">
                  <c:v>-0.13608500000000001</c:v>
                </c:pt>
                <c:pt idx="11815">
                  <c:v>-0.13606599999999999</c:v>
                </c:pt>
                <c:pt idx="11816">
                  <c:v>-0.13605900000000001</c:v>
                </c:pt>
                <c:pt idx="11817">
                  <c:v>-0.13602600000000001</c:v>
                </c:pt>
                <c:pt idx="11818">
                  <c:v>-0.136013</c:v>
                </c:pt>
                <c:pt idx="11819">
                  <c:v>-0.135993</c:v>
                </c:pt>
                <c:pt idx="11820">
                  <c:v>-0.135993</c:v>
                </c:pt>
                <c:pt idx="11821">
                  <c:v>-0.135967</c:v>
                </c:pt>
                <c:pt idx="11822">
                  <c:v>-0.135967</c:v>
                </c:pt>
                <c:pt idx="11823">
                  <c:v>-0.13594700000000001</c:v>
                </c:pt>
                <c:pt idx="11824">
                  <c:v>-0.135934</c:v>
                </c:pt>
                <c:pt idx="11825">
                  <c:v>-0.13592699999999999</c:v>
                </c:pt>
                <c:pt idx="11826">
                  <c:v>-0.13592699999999999</c:v>
                </c:pt>
                <c:pt idx="11827">
                  <c:v>-0.13591400000000001</c:v>
                </c:pt>
                <c:pt idx="11828">
                  <c:v>-0.13591400000000001</c:v>
                </c:pt>
                <c:pt idx="11829">
                  <c:v>-0.13589399999999999</c:v>
                </c:pt>
                <c:pt idx="11830">
                  <c:v>-0.135881</c:v>
                </c:pt>
                <c:pt idx="11831">
                  <c:v>-0.13586799999999999</c:v>
                </c:pt>
                <c:pt idx="11832">
                  <c:v>-0.135875</c:v>
                </c:pt>
                <c:pt idx="11833">
                  <c:v>-0.135848</c:v>
                </c:pt>
                <c:pt idx="11834">
                  <c:v>-0.13583500000000001</c:v>
                </c:pt>
                <c:pt idx="11835">
                  <c:v>-0.135822</c:v>
                </c:pt>
                <c:pt idx="11836">
                  <c:v>-0.135822</c:v>
                </c:pt>
                <c:pt idx="11837">
                  <c:v>-0.135795</c:v>
                </c:pt>
                <c:pt idx="11838">
                  <c:v>-0.135795</c:v>
                </c:pt>
                <c:pt idx="11839">
                  <c:v>-0.135769</c:v>
                </c:pt>
                <c:pt idx="11840">
                  <c:v>-0.13574900000000001</c:v>
                </c:pt>
                <c:pt idx="11841">
                  <c:v>-0.135736</c:v>
                </c:pt>
                <c:pt idx="11842">
                  <c:v>-0.13572999999999999</c:v>
                </c:pt>
                <c:pt idx="11843">
                  <c:v>-0.13569700000000001</c:v>
                </c:pt>
                <c:pt idx="11844">
                  <c:v>-0.13569000000000001</c:v>
                </c:pt>
                <c:pt idx="11845">
                  <c:v>-0.135657</c:v>
                </c:pt>
                <c:pt idx="11846">
                  <c:v>-0.13563700000000001</c:v>
                </c:pt>
                <c:pt idx="11847">
                  <c:v>-0.135604</c:v>
                </c:pt>
                <c:pt idx="11848">
                  <c:v>-0.135598</c:v>
                </c:pt>
                <c:pt idx="11849">
                  <c:v>-0.13555800000000001</c:v>
                </c:pt>
                <c:pt idx="11850">
                  <c:v>-0.13553899999999999</c:v>
                </c:pt>
                <c:pt idx="11851">
                  <c:v>-0.135519</c:v>
                </c:pt>
                <c:pt idx="11852">
                  <c:v>-0.13550599999999999</c:v>
                </c:pt>
                <c:pt idx="11853">
                  <c:v>-0.13547300000000001</c:v>
                </c:pt>
                <c:pt idx="11854">
                  <c:v>-0.135466</c:v>
                </c:pt>
                <c:pt idx="11855">
                  <c:v>-0.13544</c:v>
                </c:pt>
                <c:pt idx="11856">
                  <c:v>-0.13541300000000001</c:v>
                </c:pt>
                <c:pt idx="11857">
                  <c:v>-0.135407</c:v>
                </c:pt>
                <c:pt idx="11858">
                  <c:v>-0.13539999999999999</c:v>
                </c:pt>
                <c:pt idx="11859">
                  <c:v>-0.13537399999999999</c:v>
                </c:pt>
                <c:pt idx="11860">
                  <c:v>-0.13537399999999999</c:v>
                </c:pt>
                <c:pt idx="11861">
                  <c:v>-0.135348</c:v>
                </c:pt>
                <c:pt idx="11862">
                  <c:v>-0.13533400000000001</c:v>
                </c:pt>
                <c:pt idx="11863">
                  <c:v>-0.135321</c:v>
                </c:pt>
                <c:pt idx="11864">
                  <c:v>-0.135321</c:v>
                </c:pt>
                <c:pt idx="11865">
                  <c:v>-0.135295</c:v>
                </c:pt>
                <c:pt idx="11866">
                  <c:v>-0.13528200000000001</c:v>
                </c:pt>
                <c:pt idx="11867">
                  <c:v>-0.13527500000000001</c:v>
                </c:pt>
                <c:pt idx="11868">
                  <c:v>-0.135269</c:v>
                </c:pt>
                <c:pt idx="11869">
                  <c:v>-0.13524900000000001</c:v>
                </c:pt>
                <c:pt idx="11870">
                  <c:v>-0.13524900000000001</c:v>
                </c:pt>
                <c:pt idx="11871">
                  <c:v>-0.13522899999999999</c:v>
                </c:pt>
                <c:pt idx="11872">
                  <c:v>-0.135209</c:v>
                </c:pt>
                <c:pt idx="11873">
                  <c:v>-0.13520299999999999</c:v>
                </c:pt>
                <c:pt idx="11874">
                  <c:v>-0.13519600000000001</c:v>
                </c:pt>
                <c:pt idx="11875">
                  <c:v>-0.13517000000000001</c:v>
                </c:pt>
                <c:pt idx="11876">
                  <c:v>-0.13516300000000001</c:v>
                </c:pt>
                <c:pt idx="11877">
                  <c:v>-0.13513700000000001</c:v>
                </c:pt>
                <c:pt idx="11878">
                  <c:v>-0.13511000000000001</c:v>
                </c:pt>
                <c:pt idx="11879">
                  <c:v>-0.13508400000000001</c:v>
                </c:pt>
                <c:pt idx="11880">
                  <c:v>-0.135078</c:v>
                </c:pt>
                <c:pt idx="11881">
                  <c:v>-0.13503100000000001</c:v>
                </c:pt>
                <c:pt idx="11882">
                  <c:v>-0.13501199999999999</c:v>
                </c:pt>
                <c:pt idx="11883">
                  <c:v>-0.13498499999999999</c:v>
                </c:pt>
                <c:pt idx="11884">
                  <c:v>-0.134966</c:v>
                </c:pt>
                <c:pt idx="11885">
                  <c:v>-0.134933</c:v>
                </c:pt>
                <c:pt idx="11886">
                  <c:v>-0.13491300000000001</c:v>
                </c:pt>
                <c:pt idx="11887">
                  <c:v>-0.13488</c:v>
                </c:pt>
                <c:pt idx="11888">
                  <c:v>-0.134854</c:v>
                </c:pt>
                <c:pt idx="11889">
                  <c:v>-0.134827</c:v>
                </c:pt>
                <c:pt idx="11890">
                  <c:v>-0.13481399999999999</c:v>
                </c:pt>
                <c:pt idx="11891">
                  <c:v>-0.13478100000000001</c:v>
                </c:pt>
                <c:pt idx="11892">
                  <c:v>-0.13476099999999999</c:v>
                </c:pt>
                <c:pt idx="11893">
                  <c:v>-0.13472799999999999</c:v>
                </c:pt>
                <c:pt idx="11894">
                  <c:v>-0.134709</c:v>
                </c:pt>
                <c:pt idx="11895">
                  <c:v>-0.134682</c:v>
                </c:pt>
                <c:pt idx="11896">
                  <c:v>-0.13467599999999999</c:v>
                </c:pt>
                <c:pt idx="11897">
                  <c:v>-0.13463600000000001</c:v>
                </c:pt>
                <c:pt idx="11898">
                  <c:v>-0.13462299999999999</c:v>
                </c:pt>
                <c:pt idx="11899">
                  <c:v>-0.13461000000000001</c:v>
                </c:pt>
                <c:pt idx="11900">
                  <c:v>-0.134603</c:v>
                </c:pt>
                <c:pt idx="11901">
                  <c:v>-0.13458400000000001</c:v>
                </c:pt>
                <c:pt idx="11902">
                  <c:v>-0.134577</c:v>
                </c:pt>
                <c:pt idx="11903">
                  <c:v>-0.13455700000000001</c:v>
                </c:pt>
                <c:pt idx="11904">
                  <c:v>-0.134544</c:v>
                </c:pt>
                <c:pt idx="11905">
                  <c:v>-0.134544</c:v>
                </c:pt>
                <c:pt idx="11906">
                  <c:v>-0.134544</c:v>
                </c:pt>
                <c:pt idx="11907">
                  <c:v>-0.13453100000000001</c:v>
                </c:pt>
                <c:pt idx="11908">
                  <c:v>-0.13453100000000001</c:v>
                </c:pt>
                <c:pt idx="11909">
                  <c:v>-0.134518</c:v>
                </c:pt>
                <c:pt idx="11910">
                  <c:v>-0.13451099999999999</c:v>
                </c:pt>
                <c:pt idx="11911">
                  <c:v>-0.13449800000000001</c:v>
                </c:pt>
                <c:pt idx="11912">
                  <c:v>-0.13450500000000001</c:v>
                </c:pt>
                <c:pt idx="11913">
                  <c:v>-0.13447799999999999</c:v>
                </c:pt>
                <c:pt idx="11914">
                  <c:v>-0.13447200000000001</c:v>
                </c:pt>
                <c:pt idx="11915">
                  <c:v>-0.13445799999999999</c:v>
                </c:pt>
                <c:pt idx="11916">
                  <c:v>-0.13445799999999999</c:v>
                </c:pt>
                <c:pt idx="11917">
                  <c:v>-0.134439</c:v>
                </c:pt>
                <c:pt idx="11918">
                  <c:v>-0.134439</c:v>
                </c:pt>
                <c:pt idx="11919">
                  <c:v>-0.13441900000000001</c:v>
                </c:pt>
                <c:pt idx="11920">
                  <c:v>-0.13439899999999999</c:v>
                </c:pt>
                <c:pt idx="11921">
                  <c:v>-0.13439300000000001</c:v>
                </c:pt>
                <c:pt idx="11922">
                  <c:v>-0.13438600000000001</c:v>
                </c:pt>
                <c:pt idx="11923">
                  <c:v>-0.13436000000000001</c:v>
                </c:pt>
                <c:pt idx="11924">
                  <c:v>-0.134353</c:v>
                </c:pt>
                <c:pt idx="11925">
                  <c:v>-0.134327</c:v>
                </c:pt>
                <c:pt idx="11926">
                  <c:v>-0.13430700000000001</c:v>
                </c:pt>
                <c:pt idx="11927">
                  <c:v>-0.13428100000000001</c:v>
                </c:pt>
                <c:pt idx="11928">
                  <c:v>-0.134274</c:v>
                </c:pt>
                <c:pt idx="11929">
                  <c:v>-0.13422799999999999</c:v>
                </c:pt>
                <c:pt idx="11930">
                  <c:v>-0.13420799999999999</c:v>
                </c:pt>
                <c:pt idx="11931">
                  <c:v>-0.134188</c:v>
                </c:pt>
                <c:pt idx="11932">
                  <c:v>-0.13417499999999999</c:v>
                </c:pt>
                <c:pt idx="11933">
                  <c:v>-0.13414200000000001</c:v>
                </c:pt>
                <c:pt idx="11934">
                  <c:v>-0.134129</c:v>
                </c:pt>
                <c:pt idx="11935">
                  <c:v>-0.13409599999999999</c:v>
                </c:pt>
                <c:pt idx="11936">
                  <c:v>-0.13406999999999999</c:v>
                </c:pt>
                <c:pt idx="11937">
                  <c:v>-0.13405</c:v>
                </c:pt>
                <c:pt idx="11938">
                  <c:v>-0.134043</c:v>
                </c:pt>
                <c:pt idx="11939">
                  <c:v>-0.13401099999999999</c:v>
                </c:pt>
                <c:pt idx="11940">
                  <c:v>-0.133997</c:v>
                </c:pt>
                <c:pt idx="11941">
                  <c:v>-0.13397100000000001</c:v>
                </c:pt>
                <c:pt idx="11942">
                  <c:v>-0.13395099999999999</c:v>
                </c:pt>
                <c:pt idx="11943">
                  <c:v>-0.13392499999999999</c:v>
                </c:pt>
                <c:pt idx="11944">
                  <c:v>-0.13392499999999999</c:v>
                </c:pt>
                <c:pt idx="11945">
                  <c:v>-0.133885</c:v>
                </c:pt>
                <c:pt idx="11946">
                  <c:v>-0.13387199999999999</c:v>
                </c:pt>
                <c:pt idx="11947">
                  <c:v>-0.13385900000000001</c:v>
                </c:pt>
                <c:pt idx="11948">
                  <c:v>-0.133852</c:v>
                </c:pt>
                <c:pt idx="11949">
                  <c:v>-0.133826</c:v>
                </c:pt>
                <c:pt idx="11950">
                  <c:v>-0.133826</c:v>
                </c:pt>
                <c:pt idx="11951">
                  <c:v>-0.13380600000000001</c:v>
                </c:pt>
                <c:pt idx="11952">
                  <c:v>-0.13378699999999999</c:v>
                </c:pt>
                <c:pt idx="11953">
                  <c:v>-0.13378000000000001</c:v>
                </c:pt>
                <c:pt idx="11954">
                  <c:v>-0.13378000000000001</c:v>
                </c:pt>
                <c:pt idx="11955">
                  <c:v>-0.13375999999999999</c:v>
                </c:pt>
                <c:pt idx="11956">
                  <c:v>-0.13375400000000001</c:v>
                </c:pt>
                <c:pt idx="11957">
                  <c:v>-0.13373399999999999</c:v>
                </c:pt>
                <c:pt idx="11958">
                  <c:v>-0.13372100000000001</c:v>
                </c:pt>
                <c:pt idx="11959">
                  <c:v>-0.13370099999999999</c:v>
                </c:pt>
                <c:pt idx="11960">
                  <c:v>-0.13370099999999999</c:v>
                </c:pt>
                <c:pt idx="11961">
                  <c:v>-0.13366800000000001</c:v>
                </c:pt>
                <c:pt idx="11962">
                  <c:v>-0.133655</c:v>
                </c:pt>
                <c:pt idx="11963">
                  <c:v>-0.13364200000000001</c:v>
                </c:pt>
                <c:pt idx="11964">
                  <c:v>-0.133635</c:v>
                </c:pt>
                <c:pt idx="11965">
                  <c:v>-0.13360900000000001</c:v>
                </c:pt>
                <c:pt idx="11966">
                  <c:v>-0.133602</c:v>
                </c:pt>
                <c:pt idx="11967">
                  <c:v>-0.133576</c:v>
                </c:pt>
                <c:pt idx="11968">
                  <c:v>-0.133549</c:v>
                </c:pt>
                <c:pt idx="11969">
                  <c:v>-0.13353599999999999</c:v>
                </c:pt>
                <c:pt idx="11970">
                  <c:v>-0.133523</c:v>
                </c:pt>
                <c:pt idx="11971">
                  <c:v>-0.133497</c:v>
                </c:pt>
                <c:pt idx="11972">
                  <c:v>-0.13348399999999999</c:v>
                </c:pt>
                <c:pt idx="11973">
                  <c:v>-0.13345099999999999</c:v>
                </c:pt>
                <c:pt idx="11974">
                  <c:v>-0.13342399999999999</c:v>
                </c:pt>
                <c:pt idx="11975">
                  <c:v>-0.13339799999999999</c:v>
                </c:pt>
                <c:pt idx="11976">
                  <c:v>-0.13339100000000001</c:v>
                </c:pt>
                <c:pt idx="11977">
                  <c:v>-0.13334499999999999</c:v>
                </c:pt>
                <c:pt idx="11978">
                  <c:v>-0.133326</c:v>
                </c:pt>
                <c:pt idx="11979">
                  <c:v>-0.13330600000000001</c:v>
                </c:pt>
                <c:pt idx="11980">
                  <c:v>-0.13329299999999999</c:v>
                </c:pt>
                <c:pt idx="11981">
                  <c:v>-0.13325999999999999</c:v>
                </c:pt>
                <c:pt idx="11982">
                  <c:v>-0.133246</c:v>
                </c:pt>
                <c:pt idx="11983">
                  <c:v>-0.13322000000000001</c:v>
                </c:pt>
                <c:pt idx="11984">
                  <c:v>-0.13320000000000001</c:v>
                </c:pt>
                <c:pt idx="11985">
                  <c:v>-0.133187</c:v>
                </c:pt>
                <c:pt idx="11986">
                  <c:v>-0.13317399999999999</c:v>
                </c:pt>
                <c:pt idx="11987">
                  <c:v>-0.13315399999999999</c:v>
                </c:pt>
                <c:pt idx="11988">
                  <c:v>-0.13314799999999999</c:v>
                </c:pt>
                <c:pt idx="11989">
                  <c:v>-0.13312099999999999</c:v>
                </c:pt>
                <c:pt idx="11990">
                  <c:v>-0.133108</c:v>
                </c:pt>
                <c:pt idx="11991">
                  <c:v>-0.13308800000000001</c:v>
                </c:pt>
                <c:pt idx="11992">
                  <c:v>-0.13308800000000001</c:v>
                </c:pt>
                <c:pt idx="11993">
                  <c:v>-0.13305500000000001</c:v>
                </c:pt>
                <c:pt idx="11994">
                  <c:v>-0.133049</c:v>
                </c:pt>
                <c:pt idx="11995">
                  <c:v>-0.13303599999999999</c:v>
                </c:pt>
                <c:pt idx="11996">
                  <c:v>-0.13303599999999999</c:v>
                </c:pt>
                <c:pt idx="11997">
                  <c:v>-0.133016</c:v>
                </c:pt>
                <c:pt idx="11998">
                  <c:v>-0.133016</c:v>
                </c:pt>
                <c:pt idx="11999">
                  <c:v>-0.13300300000000001</c:v>
                </c:pt>
                <c:pt idx="12000">
                  <c:v>-0.13299</c:v>
                </c:pt>
                <c:pt idx="12001">
                  <c:v>-0.13298299999999999</c:v>
                </c:pt>
                <c:pt idx="12002">
                  <c:v>-0.13298299999999999</c:v>
                </c:pt>
                <c:pt idx="12003">
                  <c:v>-0.132963</c:v>
                </c:pt>
                <c:pt idx="12004">
                  <c:v>-0.132963</c:v>
                </c:pt>
                <c:pt idx="12005">
                  <c:v>-0.13294300000000001</c:v>
                </c:pt>
                <c:pt idx="12006">
                  <c:v>-0.13292999999999999</c:v>
                </c:pt>
                <c:pt idx="12007">
                  <c:v>-0.13291700000000001</c:v>
                </c:pt>
                <c:pt idx="12008">
                  <c:v>-0.13291700000000001</c:v>
                </c:pt>
                <c:pt idx="12009">
                  <c:v>-0.132884</c:v>
                </c:pt>
                <c:pt idx="12010">
                  <c:v>-0.13287099999999999</c:v>
                </c:pt>
                <c:pt idx="12011">
                  <c:v>-0.132858</c:v>
                </c:pt>
                <c:pt idx="12012">
                  <c:v>-0.132851</c:v>
                </c:pt>
                <c:pt idx="12013">
                  <c:v>-0.132825</c:v>
                </c:pt>
                <c:pt idx="12014">
                  <c:v>-0.13281799999999999</c:v>
                </c:pt>
                <c:pt idx="12015">
                  <c:v>-0.13279199999999999</c:v>
                </c:pt>
                <c:pt idx="12016">
                  <c:v>-0.132772</c:v>
                </c:pt>
                <c:pt idx="12017">
                  <c:v>-0.13275899999999999</c:v>
                </c:pt>
                <c:pt idx="12018">
                  <c:v>-0.132746</c:v>
                </c:pt>
                <c:pt idx="12019">
                  <c:v>-0.13272</c:v>
                </c:pt>
                <c:pt idx="12020">
                  <c:v>-0.13270599999999999</c:v>
                </c:pt>
                <c:pt idx="12021">
                  <c:v>-0.13267999999999999</c:v>
                </c:pt>
                <c:pt idx="12022">
                  <c:v>-0.13265399999999999</c:v>
                </c:pt>
                <c:pt idx="12023">
                  <c:v>-0.13262699999999999</c:v>
                </c:pt>
                <c:pt idx="12024">
                  <c:v>-0.13262099999999999</c:v>
                </c:pt>
                <c:pt idx="12025">
                  <c:v>-0.132575</c:v>
                </c:pt>
                <c:pt idx="12026">
                  <c:v>-0.13255500000000001</c:v>
                </c:pt>
                <c:pt idx="12027">
                  <c:v>-0.13253499999999999</c:v>
                </c:pt>
                <c:pt idx="12028">
                  <c:v>-0.132522</c:v>
                </c:pt>
                <c:pt idx="12029">
                  <c:v>-0.132489</c:v>
                </c:pt>
                <c:pt idx="12030">
                  <c:v>-0.13247600000000001</c:v>
                </c:pt>
                <c:pt idx="12031">
                  <c:v>-0.13244900000000001</c:v>
                </c:pt>
                <c:pt idx="12032">
                  <c:v>-0.13242300000000001</c:v>
                </c:pt>
                <c:pt idx="12033">
                  <c:v>-0.13241</c:v>
                </c:pt>
                <c:pt idx="12034">
                  <c:v>-0.13239699999999999</c:v>
                </c:pt>
                <c:pt idx="12035">
                  <c:v>-0.13236999999999999</c:v>
                </c:pt>
                <c:pt idx="12036">
                  <c:v>-0.13236400000000001</c:v>
                </c:pt>
                <c:pt idx="12037">
                  <c:v>-0.13233800000000001</c:v>
                </c:pt>
                <c:pt idx="12038">
                  <c:v>-0.13231799999999999</c:v>
                </c:pt>
                <c:pt idx="12039">
                  <c:v>-0.132298</c:v>
                </c:pt>
                <c:pt idx="12040">
                  <c:v>-0.13230500000000001</c:v>
                </c:pt>
                <c:pt idx="12041">
                  <c:v>-0.132272</c:v>
                </c:pt>
                <c:pt idx="12042">
                  <c:v>-0.13225799999999999</c:v>
                </c:pt>
                <c:pt idx="12043">
                  <c:v>-0.13225200000000001</c:v>
                </c:pt>
                <c:pt idx="12044">
                  <c:v>-0.132245</c:v>
                </c:pt>
                <c:pt idx="12045">
                  <c:v>-0.13223199999999999</c:v>
                </c:pt>
                <c:pt idx="12046">
                  <c:v>-0.13223199999999999</c:v>
                </c:pt>
                <c:pt idx="12047">
                  <c:v>-0.132219</c:v>
                </c:pt>
                <c:pt idx="12048">
                  <c:v>-0.13220599999999999</c:v>
                </c:pt>
                <c:pt idx="12049">
                  <c:v>-0.13219900000000001</c:v>
                </c:pt>
                <c:pt idx="12050">
                  <c:v>-0.13220599999999999</c:v>
                </c:pt>
                <c:pt idx="12051">
                  <c:v>-0.132186</c:v>
                </c:pt>
                <c:pt idx="12052">
                  <c:v>-0.132193</c:v>
                </c:pt>
                <c:pt idx="12053">
                  <c:v>-0.13217300000000001</c:v>
                </c:pt>
                <c:pt idx="12054">
                  <c:v>-0.13216</c:v>
                </c:pt>
                <c:pt idx="12055">
                  <c:v>-0.13214699999999999</c:v>
                </c:pt>
                <c:pt idx="12056">
                  <c:v>-0.13214699999999999</c:v>
                </c:pt>
                <c:pt idx="12057">
                  <c:v>-0.13211999999999999</c:v>
                </c:pt>
                <c:pt idx="12058">
                  <c:v>-0.132107</c:v>
                </c:pt>
                <c:pt idx="12059">
                  <c:v>-0.13208700000000001</c:v>
                </c:pt>
                <c:pt idx="12060">
                  <c:v>-0.132081</c:v>
                </c:pt>
                <c:pt idx="12061">
                  <c:v>-0.132054</c:v>
                </c:pt>
                <c:pt idx="12062">
                  <c:v>-0.132048</c:v>
                </c:pt>
                <c:pt idx="12063">
                  <c:v>-0.132021</c:v>
                </c:pt>
                <c:pt idx="12064">
                  <c:v>-0.131995</c:v>
                </c:pt>
                <c:pt idx="12065">
                  <c:v>-0.13198199999999999</c:v>
                </c:pt>
                <c:pt idx="12066">
                  <c:v>-0.131969</c:v>
                </c:pt>
                <c:pt idx="12067">
                  <c:v>-0.131936</c:v>
                </c:pt>
                <c:pt idx="12068">
                  <c:v>-0.13192300000000001</c:v>
                </c:pt>
                <c:pt idx="12069">
                  <c:v>-0.13189000000000001</c:v>
                </c:pt>
                <c:pt idx="12070">
                  <c:v>-0.13186300000000001</c:v>
                </c:pt>
                <c:pt idx="12071">
                  <c:v>-0.13183</c:v>
                </c:pt>
                <c:pt idx="12072">
                  <c:v>-0.131824</c:v>
                </c:pt>
                <c:pt idx="12073">
                  <c:v>-0.13177800000000001</c:v>
                </c:pt>
                <c:pt idx="12074">
                  <c:v>-0.13175799999999999</c:v>
                </c:pt>
                <c:pt idx="12075">
                  <c:v>-0.13173199999999999</c:v>
                </c:pt>
                <c:pt idx="12076">
                  <c:v>-0.131718</c:v>
                </c:pt>
                <c:pt idx="12077">
                  <c:v>-0.131685</c:v>
                </c:pt>
                <c:pt idx="12078">
                  <c:v>-0.13167899999999999</c:v>
                </c:pt>
                <c:pt idx="12079">
                  <c:v>-0.13165299999999999</c:v>
                </c:pt>
                <c:pt idx="12080">
                  <c:v>-0.13162599999999999</c:v>
                </c:pt>
                <c:pt idx="12081">
                  <c:v>-0.13161300000000001</c:v>
                </c:pt>
                <c:pt idx="12082">
                  <c:v>-0.131606</c:v>
                </c:pt>
                <c:pt idx="12083">
                  <c:v>-0.13158700000000001</c:v>
                </c:pt>
                <c:pt idx="12084">
                  <c:v>-0.13158</c:v>
                </c:pt>
                <c:pt idx="12085">
                  <c:v>-0.13156000000000001</c:v>
                </c:pt>
                <c:pt idx="12086">
                  <c:v>-0.131547</c:v>
                </c:pt>
                <c:pt idx="12087">
                  <c:v>-0.13153400000000001</c:v>
                </c:pt>
                <c:pt idx="12088">
                  <c:v>-0.13153400000000001</c:v>
                </c:pt>
                <c:pt idx="12089">
                  <c:v>-0.13150800000000001</c:v>
                </c:pt>
                <c:pt idx="12090">
                  <c:v>-0.13150100000000001</c:v>
                </c:pt>
                <c:pt idx="12091">
                  <c:v>-0.13148799999999999</c:v>
                </c:pt>
                <c:pt idx="12092">
                  <c:v>-0.13148799999999999</c:v>
                </c:pt>
                <c:pt idx="12093">
                  <c:v>-0.131468</c:v>
                </c:pt>
                <c:pt idx="12094">
                  <c:v>-0.131468</c:v>
                </c:pt>
                <c:pt idx="12095">
                  <c:v>-0.13144800000000001</c:v>
                </c:pt>
                <c:pt idx="12096">
                  <c:v>-0.13142899999999999</c:v>
                </c:pt>
                <c:pt idx="12097">
                  <c:v>-0.13142200000000001</c:v>
                </c:pt>
                <c:pt idx="12098">
                  <c:v>-0.131415</c:v>
                </c:pt>
                <c:pt idx="12099">
                  <c:v>-0.13139600000000001</c:v>
                </c:pt>
                <c:pt idx="12100">
                  <c:v>-0.13138900000000001</c:v>
                </c:pt>
                <c:pt idx="12101">
                  <c:v>-0.13136300000000001</c:v>
                </c:pt>
                <c:pt idx="12102">
                  <c:v>-0.13134299999999999</c:v>
                </c:pt>
                <c:pt idx="12103">
                  <c:v>-0.13131699999999999</c:v>
                </c:pt>
                <c:pt idx="12104">
                  <c:v>-0.13131000000000001</c:v>
                </c:pt>
                <c:pt idx="12105">
                  <c:v>-0.13127</c:v>
                </c:pt>
                <c:pt idx="12106">
                  <c:v>-0.13125100000000001</c:v>
                </c:pt>
                <c:pt idx="12107">
                  <c:v>-0.13122400000000001</c:v>
                </c:pt>
                <c:pt idx="12108">
                  <c:v>-0.13121099999999999</c:v>
                </c:pt>
                <c:pt idx="12109">
                  <c:v>-0.13117799999999999</c:v>
                </c:pt>
                <c:pt idx="12110">
                  <c:v>-0.131165</c:v>
                </c:pt>
                <c:pt idx="12111">
                  <c:v>-0.131132</c:v>
                </c:pt>
                <c:pt idx="12112">
                  <c:v>-0.131106</c:v>
                </c:pt>
                <c:pt idx="12113">
                  <c:v>-0.13108600000000001</c:v>
                </c:pt>
                <c:pt idx="12114">
                  <c:v>-0.13106599999999999</c:v>
                </c:pt>
                <c:pt idx="12115">
                  <c:v>-0.13103999999999999</c:v>
                </c:pt>
                <c:pt idx="12116">
                  <c:v>-0.131027</c:v>
                </c:pt>
                <c:pt idx="12117">
                  <c:v>-0.130994</c:v>
                </c:pt>
                <c:pt idx="12118">
                  <c:v>-0.13097400000000001</c:v>
                </c:pt>
                <c:pt idx="12119">
                  <c:v>-0.13094800000000001</c:v>
                </c:pt>
                <c:pt idx="12120">
                  <c:v>-0.130941</c:v>
                </c:pt>
                <c:pt idx="12121">
                  <c:v>-0.13090199999999999</c:v>
                </c:pt>
                <c:pt idx="12122">
                  <c:v>-0.130888</c:v>
                </c:pt>
                <c:pt idx="12123">
                  <c:v>-0.13086900000000001</c:v>
                </c:pt>
                <c:pt idx="12124">
                  <c:v>-0.13086200000000001</c:v>
                </c:pt>
                <c:pt idx="12125">
                  <c:v>-0.13083600000000001</c:v>
                </c:pt>
                <c:pt idx="12126">
                  <c:v>-0.13083600000000001</c:v>
                </c:pt>
                <c:pt idx="12127">
                  <c:v>-0.13080900000000001</c:v>
                </c:pt>
                <c:pt idx="12128">
                  <c:v>-0.130796</c:v>
                </c:pt>
                <c:pt idx="12129">
                  <c:v>-0.13078300000000001</c:v>
                </c:pt>
                <c:pt idx="12130">
                  <c:v>-0.13078300000000001</c:v>
                </c:pt>
                <c:pt idx="12131">
                  <c:v>-0.13076299999999999</c:v>
                </c:pt>
                <c:pt idx="12132">
                  <c:v>-0.13075700000000001</c:v>
                </c:pt>
                <c:pt idx="12133">
                  <c:v>-0.13073699999999999</c:v>
                </c:pt>
                <c:pt idx="12134">
                  <c:v>-0.13072400000000001</c:v>
                </c:pt>
                <c:pt idx="12135">
                  <c:v>-0.13070399999999999</c:v>
                </c:pt>
                <c:pt idx="12136">
                  <c:v>-0.13070399999999999</c:v>
                </c:pt>
                <c:pt idx="12137">
                  <c:v>-0.13067100000000001</c:v>
                </c:pt>
                <c:pt idx="12138">
                  <c:v>-0.130658</c:v>
                </c:pt>
                <c:pt idx="12139">
                  <c:v>-0.13064500000000001</c:v>
                </c:pt>
                <c:pt idx="12140">
                  <c:v>-0.130638</c:v>
                </c:pt>
                <c:pt idx="12141">
                  <c:v>-0.13061200000000001</c:v>
                </c:pt>
                <c:pt idx="12142">
                  <c:v>-0.130605</c:v>
                </c:pt>
                <c:pt idx="12143">
                  <c:v>-0.13058500000000001</c:v>
                </c:pt>
                <c:pt idx="12144">
                  <c:v>-0.13056599999999999</c:v>
                </c:pt>
                <c:pt idx="12145">
                  <c:v>-0.130553</c:v>
                </c:pt>
                <c:pt idx="12146">
                  <c:v>-0.130546</c:v>
                </c:pt>
                <c:pt idx="12147">
                  <c:v>-0.130526</c:v>
                </c:pt>
                <c:pt idx="12148">
                  <c:v>-0.13052</c:v>
                </c:pt>
                <c:pt idx="12149">
                  <c:v>-0.130493</c:v>
                </c:pt>
                <c:pt idx="12150">
                  <c:v>-0.13047400000000001</c:v>
                </c:pt>
                <c:pt idx="12151">
                  <c:v>-0.13045399999999999</c:v>
                </c:pt>
                <c:pt idx="12152">
                  <c:v>-0.13045399999999999</c:v>
                </c:pt>
                <c:pt idx="12153">
                  <c:v>-0.13042100000000001</c:v>
                </c:pt>
                <c:pt idx="12154">
                  <c:v>-0.130408</c:v>
                </c:pt>
                <c:pt idx="12155">
                  <c:v>-0.130388</c:v>
                </c:pt>
                <c:pt idx="12156">
                  <c:v>-0.130381</c:v>
                </c:pt>
                <c:pt idx="12157">
                  <c:v>-0.13036200000000001</c:v>
                </c:pt>
                <c:pt idx="12158">
                  <c:v>-0.130355</c:v>
                </c:pt>
                <c:pt idx="12159">
                  <c:v>-0.130329</c:v>
                </c:pt>
                <c:pt idx="12160">
                  <c:v>-0.13031499999999999</c:v>
                </c:pt>
                <c:pt idx="12161">
                  <c:v>-0.130302</c:v>
                </c:pt>
                <c:pt idx="12162">
                  <c:v>-0.130296</c:v>
                </c:pt>
                <c:pt idx="12163">
                  <c:v>-0.130276</c:v>
                </c:pt>
                <c:pt idx="12164">
                  <c:v>-0.130269</c:v>
                </c:pt>
                <c:pt idx="12165">
                  <c:v>-0.130243</c:v>
                </c:pt>
                <c:pt idx="12166">
                  <c:v>-0.13022300000000001</c:v>
                </c:pt>
                <c:pt idx="12167">
                  <c:v>-0.13020300000000001</c:v>
                </c:pt>
                <c:pt idx="12168">
                  <c:v>-0.13020300000000001</c:v>
                </c:pt>
                <c:pt idx="12169">
                  <c:v>-0.13017100000000001</c:v>
                </c:pt>
                <c:pt idx="12170">
                  <c:v>-0.13015699999999999</c:v>
                </c:pt>
                <c:pt idx="12171">
                  <c:v>-0.130138</c:v>
                </c:pt>
                <c:pt idx="12172">
                  <c:v>-0.130131</c:v>
                </c:pt>
                <c:pt idx="12173">
                  <c:v>-0.130105</c:v>
                </c:pt>
                <c:pt idx="12174">
                  <c:v>-0.13009799999999999</c:v>
                </c:pt>
                <c:pt idx="12175">
                  <c:v>-0.13007199999999999</c:v>
                </c:pt>
                <c:pt idx="12176">
                  <c:v>-0.130052</c:v>
                </c:pt>
                <c:pt idx="12177">
                  <c:v>-0.13003899999999999</c:v>
                </c:pt>
                <c:pt idx="12178">
                  <c:v>-0.13003200000000001</c:v>
                </c:pt>
                <c:pt idx="12179">
                  <c:v>-0.13001199999999999</c:v>
                </c:pt>
                <c:pt idx="12180">
                  <c:v>-0.13000600000000001</c:v>
                </c:pt>
                <c:pt idx="12181">
                  <c:v>-0.12998000000000001</c:v>
                </c:pt>
                <c:pt idx="12182">
                  <c:v>-0.129966</c:v>
                </c:pt>
                <c:pt idx="12183">
                  <c:v>-0.12994</c:v>
                </c:pt>
                <c:pt idx="12184">
                  <c:v>-0.12994700000000001</c:v>
                </c:pt>
                <c:pt idx="12185">
                  <c:v>-0.129914</c:v>
                </c:pt>
                <c:pt idx="12186">
                  <c:v>-0.12989999999999999</c:v>
                </c:pt>
                <c:pt idx="12187">
                  <c:v>-0.129887</c:v>
                </c:pt>
                <c:pt idx="12188">
                  <c:v>-0.129881</c:v>
                </c:pt>
                <c:pt idx="12189">
                  <c:v>-0.129861</c:v>
                </c:pt>
                <c:pt idx="12190">
                  <c:v>-0.129861</c:v>
                </c:pt>
                <c:pt idx="12191">
                  <c:v>-0.12984100000000001</c:v>
                </c:pt>
                <c:pt idx="12192">
                  <c:v>-0.12982099999999999</c:v>
                </c:pt>
                <c:pt idx="12193">
                  <c:v>-0.12981500000000001</c:v>
                </c:pt>
                <c:pt idx="12194">
                  <c:v>-0.12981500000000001</c:v>
                </c:pt>
                <c:pt idx="12195">
                  <c:v>-0.12979499999999999</c:v>
                </c:pt>
                <c:pt idx="12196">
                  <c:v>-0.12978899999999999</c:v>
                </c:pt>
                <c:pt idx="12197">
                  <c:v>-0.129769</c:v>
                </c:pt>
                <c:pt idx="12198">
                  <c:v>-0.129749</c:v>
                </c:pt>
                <c:pt idx="12199">
                  <c:v>-0.12972900000000001</c:v>
                </c:pt>
                <c:pt idx="12200">
                  <c:v>-0.12972900000000001</c:v>
                </c:pt>
                <c:pt idx="12201">
                  <c:v>-0.12969600000000001</c:v>
                </c:pt>
                <c:pt idx="12202">
                  <c:v>-0.12967699999999999</c:v>
                </c:pt>
                <c:pt idx="12203">
                  <c:v>-0.12965699999999999</c:v>
                </c:pt>
                <c:pt idx="12204">
                  <c:v>-0.12964999999999999</c:v>
                </c:pt>
                <c:pt idx="12205">
                  <c:v>-0.12961700000000001</c:v>
                </c:pt>
                <c:pt idx="12206">
                  <c:v>-0.129611</c:v>
                </c:pt>
                <c:pt idx="12207">
                  <c:v>-0.129578</c:v>
                </c:pt>
                <c:pt idx="12208">
                  <c:v>-0.12955800000000001</c:v>
                </c:pt>
                <c:pt idx="12209">
                  <c:v>-0.12953799999999999</c:v>
                </c:pt>
                <c:pt idx="12210">
                  <c:v>-0.129525</c:v>
                </c:pt>
                <c:pt idx="12211">
                  <c:v>-0.129492</c:v>
                </c:pt>
                <c:pt idx="12212">
                  <c:v>-0.12947900000000001</c:v>
                </c:pt>
                <c:pt idx="12213">
                  <c:v>-0.12944600000000001</c:v>
                </c:pt>
                <c:pt idx="12214">
                  <c:v>-0.12942600000000001</c:v>
                </c:pt>
                <c:pt idx="12215">
                  <c:v>-0.12939300000000001</c:v>
                </c:pt>
                <c:pt idx="12216">
                  <c:v>-0.129387</c:v>
                </c:pt>
                <c:pt idx="12217">
                  <c:v>-0.12934699999999999</c:v>
                </c:pt>
                <c:pt idx="12218">
                  <c:v>-0.129327</c:v>
                </c:pt>
                <c:pt idx="12219">
                  <c:v>-0.12930800000000001</c:v>
                </c:pt>
                <c:pt idx="12220">
                  <c:v>-0.12929499999999999</c:v>
                </c:pt>
                <c:pt idx="12221">
                  <c:v>-0.12926799999999999</c:v>
                </c:pt>
                <c:pt idx="12222">
                  <c:v>-0.12926199999999999</c:v>
                </c:pt>
                <c:pt idx="12223">
                  <c:v>-0.12923499999999999</c:v>
                </c:pt>
                <c:pt idx="12224">
                  <c:v>-0.129215</c:v>
                </c:pt>
                <c:pt idx="12225">
                  <c:v>-0.12920899999999999</c:v>
                </c:pt>
                <c:pt idx="12226">
                  <c:v>-0.12920200000000001</c:v>
                </c:pt>
                <c:pt idx="12227">
                  <c:v>-0.12917600000000001</c:v>
                </c:pt>
                <c:pt idx="12228">
                  <c:v>-0.12917600000000001</c:v>
                </c:pt>
                <c:pt idx="12229">
                  <c:v>-0.12914999999999999</c:v>
                </c:pt>
                <c:pt idx="12230">
                  <c:v>-0.129136</c:v>
                </c:pt>
                <c:pt idx="12231">
                  <c:v>-0.12911700000000001</c:v>
                </c:pt>
                <c:pt idx="12232">
                  <c:v>-0.12912299999999999</c:v>
                </c:pt>
                <c:pt idx="12233">
                  <c:v>-0.12909000000000001</c:v>
                </c:pt>
                <c:pt idx="12234">
                  <c:v>-0.129077</c:v>
                </c:pt>
                <c:pt idx="12235">
                  <c:v>-0.12906400000000001</c:v>
                </c:pt>
                <c:pt idx="12236">
                  <c:v>-0.12905700000000001</c:v>
                </c:pt>
                <c:pt idx="12237">
                  <c:v>-0.12903100000000001</c:v>
                </c:pt>
                <c:pt idx="12238">
                  <c:v>-0.129024</c:v>
                </c:pt>
                <c:pt idx="12239">
                  <c:v>-0.12900500000000001</c:v>
                </c:pt>
                <c:pt idx="12240">
                  <c:v>-0.12897800000000001</c:v>
                </c:pt>
                <c:pt idx="12241">
                  <c:v>-0.128965</c:v>
                </c:pt>
                <c:pt idx="12242">
                  <c:v>-0.12895899999999999</c:v>
                </c:pt>
                <c:pt idx="12243">
                  <c:v>-0.12893199999999999</c:v>
                </c:pt>
                <c:pt idx="12244">
                  <c:v>-0.12891900000000001</c:v>
                </c:pt>
                <c:pt idx="12245">
                  <c:v>-0.128886</c:v>
                </c:pt>
                <c:pt idx="12246">
                  <c:v>-0.12886600000000001</c:v>
                </c:pt>
                <c:pt idx="12247">
                  <c:v>-0.12884000000000001</c:v>
                </c:pt>
                <c:pt idx="12248">
                  <c:v>-0.128827</c:v>
                </c:pt>
                <c:pt idx="12249">
                  <c:v>-0.12878700000000001</c:v>
                </c:pt>
                <c:pt idx="12250">
                  <c:v>-0.12876799999999999</c:v>
                </c:pt>
                <c:pt idx="12251">
                  <c:v>-0.128748</c:v>
                </c:pt>
                <c:pt idx="12252">
                  <c:v>-0.12873499999999999</c:v>
                </c:pt>
                <c:pt idx="12253">
                  <c:v>-0.12870200000000001</c:v>
                </c:pt>
                <c:pt idx="12254">
                  <c:v>-0.128695</c:v>
                </c:pt>
                <c:pt idx="12255">
                  <c:v>-0.12866900000000001</c:v>
                </c:pt>
                <c:pt idx="12256">
                  <c:v>-0.12864900000000001</c:v>
                </c:pt>
                <c:pt idx="12257">
                  <c:v>-0.128636</c:v>
                </c:pt>
                <c:pt idx="12258">
                  <c:v>-0.12862899999999999</c:v>
                </c:pt>
                <c:pt idx="12259">
                  <c:v>-0.12861</c:v>
                </c:pt>
                <c:pt idx="12260">
                  <c:v>-0.128603</c:v>
                </c:pt>
                <c:pt idx="12261">
                  <c:v>-0.128583</c:v>
                </c:pt>
                <c:pt idx="12262">
                  <c:v>-0.128577</c:v>
                </c:pt>
                <c:pt idx="12263">
                  <c:v>-0.12856300000000001</c:v>
                </c:pt>
                <c:pt idx="12264">
                  <c:v>-0.12856999999999999</c:v>
                </c:pt>
                <c:pt idx="12265">
                  <c:v>-0.12854399999999999</c:v>
                </c:pt>
                <c:pt idx="12266">
                  <c:v>-0.12853700000000001</c:v>
                </c:pt>
                <c:pt idx="12267">
                  <c:v>-0.12853000000000001</c:v>
                </c:pt>
                <c:pt idx="12268">
                  <c:v>-0.12853700000000001</c:v>
                </c:pt>
                <c:pt idx="12269">
                  <c:v>-0.128524</c:v>
                </c:pt>
                <c:pt idx="12270">
                  <c:v>-0.12853000000000001</c:v>
                </c:pt>
                <c:pt idx="12271">
                  <c:v>-0.12851699999999999</c:v>
                </c:pt>
                <c:pt idx="12272">
                  <c:v>-0.12851099999999999</c:v>
                </c:pt>
                <c:pt idx="12273">
                  <c:v>-0.12850400000000001</c:v>
                </c:pt>
                <c:pt idx="12274">
                  <c:v>-0.12851099999999999</c:v>
                </c:pt>
                <c:pt idx="12275">
                  <c:v>-0.12849099999999999</c:v>
                </c:pt>
                <c:pt idx="12276">
                  <c:v>-0.12849099999999999</c:v>
                </c:pt>
                <c:pt idx="12277">
                  <c:v>-0.12847800000000001</c:v>
                </c:pt>
                <c:pt idx="12278">
                  <c:v>-0.128465</c:v>
                </c:pt>
                <c:pt idx="12279">
                  <c:v>-0.128445</c:v>
                </c:pt>
                <c:pt idx="12280">
                  <c:v>-0.128438</c:v>
                </c:pt>
                <c:pt idx="12281">
                  <c:v>-0.12840499999999999</c:v>
                </c:pt>
                <c:pt idx="12282">
                  <c:v>-0.12839200000000001</c:v>
                </c:pt>
                <c:pt idx="12283">
                  <c:v>-0.12837200000000001</c:v>
                </c:pt>
                <c:pt idx="12284">
                  <c:v>-0.128359</c:v>
                </c:pt>
                <c:pt idx="12285">
                  <c:v>-0.128326</c:v>
                </c:pt>
                <c:pt idx="12286">
                  <c:v>-0.12831300000000001</c:v>
                </c:pt>
                <c:pt idx="12287">
                  <c:v>-0.12828000000000001</c:v>
                </c:pt>
                <c:pt idx="12288">
                  <c:v>-0.12825400000000001</c:v>
                </c:pt>
                <c:pt idx="12289">
                  <c:v>-0.12823399999999999</c:v>
                </c:pt>
                <c:pt idx="12290">
                  <c:v>-0.12821399999999999</c:v>
                </c:pt>
                <c:pt idx="12291">
                  <c:v>-0.12818099999999999</c:v>
                </c:pt>
                <c:pt idx="12292">
                  <c:v>-0.128168</c:v>
                </c:pt>
                <c:pt idx="12293">
                  <c:v>-0.128135</c:v>
                </c:pt>
                <c:pt idx="12294">
                  <c:v>-0.128109</c:v>
                </c:pt>
                <c:pt idx="12295">
                  <c:v>-0.128076</c:v>
                </c:pt>
                <c:pt idx="12296">
                  <c:v>-0.12806300000000001</c:v>
                </c:pt>
                <c:pt idx="12297">
                  <c:v>-0.128023</c:v>
                </c:pt>
                <c:pt idx="12298">
                  <c:v>-0.12800400000000001</c:v>
                </c:pt>
                <c:pt idx="12299">
                  <c:v>-0.12798399999999999</c:v>
                </c:pt>
                <c:pt idx="12300">
                  <c:v>-0.127971</c:v>
                </c:pt>
                <c:pt idx="12301">
                  <c:v>-0.127944</c:v>
                </c:pt>
                <c:pt idx="12302">
                  <c:v>-0.127938</c:v>
                </c:pt>
                <c:pt idx="12303">
                  <c:v>-0.127911</c:v>
                </c:pt>
                <c:pt idx="12304">
                  <c:v>-0.12789200000000001</c:v>
                </c:pt>
                <c:pt idx="12305">
                  <c:v>-0.127885</c:v>
                </c:pt>
                <c:pt idx="12306">
                  <c:v>-0.12787799999999999</c:v>
                </c:pt>
                <c:pt idx="12307">
                  <c:v>-0.127859</c:v>
                </c:pt>
                <c:pt idx="12308">
                  <c:v>-0.127859</c:v>
                </c:pt>
                <c:pt idx="12309">
                  <c:v>-0.12783900000000001</c:v>
                </c:pt>
                <c:pt idx="12310">
                  <c:v>-0.127826</c:v>
                </c:pt>
                <c:pt idx="12311">
                  <c:v>-0.12781300000000001</c:v>
                </c:pt>
                <c:pt idx="12312">
                  <c:v>-0.12781300000000001</c:v>
                </c:pt>
                <c:pt idx="12313">
                  <c:v>-0.12778600000000001</c:v>
                </c:pt>
                <c:pt idx="12314">
                  <c:v>-0.12778</c:v>
                </c:pt>
                <c:pt idx="12315">
                  <c:v>-0.12776599999999999</c:v>
                </c:pt>
                <c:pt idx="12316">
                  <c:v>-0.12776000000000001</c:v>
                </c:pt>
                <c:pt idx="12317">
                  <c:v>-0.12773999999999999</c:v>
                </c:pt>
                <c:pt idx="12318">
                  <c:v>-0.12773999999999999</c:v>
                </c:pt>
                <c:pt idx="12319">
                  <c:v>-0.12772</c:v>
                </c:pt>
                <c:pt idx="12320">
                  <c:v>-0.12770100000000001</c:v>
                </c:pt>
                <c:pt idx="12321">
                  <c:v>-0.127694</c:v>
                </c:pt>
                <c:pt idx="12322">
                  <c:v>-0.12768699999999999</c:v>
                </c:pt>
                <c:pt idx="12323">
                  <c:v>-0.127668</c:v>
                </c:pt>
                <c:pt idx="12324">
                  <c:v>-0.12765399999999999</c:v>
                </c:pt>
                <c:pt idx="12325">
                  <c:v>-0.12762799999999999</c:v>
                </c:pt>
                <c:pt idx="12326">
                  <c:v>-0.127608</c:v>
                </c:pt>
                <c:pt idx="12327">
                  <c:v>-0.12758900000000001</c:v>
                </c:pt>
                <c:pt idx="12328">
                  <c:v>-0.127582</c:v>
                </c:pt>
                <c:pt idx="12329">
                  <c:v>-0.12754199999999999</c:v>
                </c:pt>
                <c:pt idx="12330">
                  <c:v>-0.127529</c:v>
                </c:pt>
                <c:pt idx="12331">
                  <c:v>-0.12750300000000001</c:v>
                </c:pt>
                <c:pt idx="12332">
                  <c:v>-0.12748999999999999</c:v>
                </c:pt>
                <c:pt idx="12333">
                  <c:v>-0.12746299999999999</c:v>
                </c:pt>
                <c:pt idx="12334">
                  <c:v>-0.12745000000000001</c:v>
                </c:pt>
                <c:pt idx="12335">
                  <c:v>-0.12742400000000001</c:v>
                </c:pt>
                <c:pt idx="12336">
                  <c:v>-0.12739800000000001</c:v>
                </c:pt>
                <c:pt idx="12337">
                  <c:v>-0.12737799999999999</c:v>
                </c:pt>
                <c:pt idx="12338">
                  <c:v>-0.12736500000000001</c:v>
                </c:pt>
                <c:pt idx="12339">
                  <c:v>-0.12733800000000001</c:v>
                </c:pt>
                <c:pt idx="12340">
                  <c:v>-0.12732499999999999</c:v>
                </c:pt>
                <c:pt idx="12341">
                  <c:v>-0.127299</c:v>
                </c:pt>
                <c:pt idx="12342">
                  <c:v>-0.127272</c:v>
                </c:pt>
                <c:pt idx="12343">
                  <c:v>-0.127246</c:v>
                </c:pt>
                <c:pt idx="12344">
                  <c:v>-0.12723899999999999</c:v>
                </c:pt>
                <c:pt idx="12345">
                  <c:v>-0.12720000000000001</c:v>
                </c:pt>
                <c:pt idx="12346">
                  <c:v>-0.12718699999999999</c:v>
                </c:pt>
                <c:pt idx="12347">
                  <c:v>-0.12716</c:v>
                </c:pt>
                <c:pt idx="12348">
                  <c:v>-0.12715399999999999</c:v>
                </c:pt>
                <c:pt idx="12349">
                  <c:v>-0.12712799999999999</c:v>
                </c:pt>
                <c:pt idx="12350">
                  <c:v>-0.127114</c:v>
                </c:pt>
                <c:pt idx="12351">
                  <c:v>-0.12709500000000001</c:v>
                </c:pt>
                <c:pt idx="12352">
                  <c:v>-0.12706799999999999</c:v>
                </c:pt>
                <c:pt idx="12353">
                  <c:v>-0.127055</c:v>
                </c:pt>
                <c:pt idx="12354">
                  <c:v>-0.12704799999999999</c:v>
                </c:pt>
                <c:pt idx="12355">
                  <c:v>-0.127029</c:v>
                </c:pt>
                <c:pt idx="12356">
                  <c:v>-0.127022</c:v>
                </c:pt>
                <c:pt idx="12357">
                  <c:v>-0.126996</c:v>
                </c:pt>
                <c:pt idx="12358">
                  <c:v>-0.12697600000000001</c:v>
                </c:pt>
                <c:pt idx="12359">
                  <c:v>-0.12695600000000001</c:v>
                </c:pt>
                <c:pt idx="12360">
                  <c:v>-0.12695600000000001</c:v>
                </c:pt>
                <c:pt idx="12361">
                  <c:v>-0.12692300000000001</c:v>
                </c:pt>
                <c:pt idx="12362">
                  <c:v>-0.12691</c:v>
                </c:pt>
                <c:pt idx="12363">
                  <c:v>-0.12689700000000001</c:v>
                </c:pt>
                <c:pt idx="12364">
                  <c:v>-0.12689</c:v>
                </c:pt>
                <c:pt idx="12365">
                  <c:v>-0.12687100000000001</c:v>
                </c:pt>
                <c:pt idx="12366">
                  <c:v>-0.126864</c:v>
                </c:pt>
                <c:pt idx="12367">
                  <c:v>-0.12684400000000001</c:v>
                </c:pt>
                <c:pt idx="12368">
                  <c:v>-0.126831</c:v>
                </c:pt>
                <c:pt idx="12369">
                  <c:v>-0.12681799999999999</c:v>
                </c:pt>
                <c:pt idx="12370">
                  <c:v>-0.12681100000000001</c:v>
                </c:pt>
                <c:pt idx="12371">
                  <c:v>-0.12679199999999999</c:v>
                </c:pt>
                <c:pt idx="12372">
                  <c:v>-0.12678500000000001</c:v>
                </c:pt>
                <c:pt idx="12373">
                  <c:v>-0.12675900000000001</c:v>
                </c:pt>
                <c:pt idx="12374">
                  <c:v>-0.126746</c:v>
                </c:pt>
                <c:pt idx="12375">
                  <c:v>-0.126719</c:v>
                </c:pt>
                <c:pt idx="12376">
                  <c:v>-0.126719</c:v>
                </c:pt>
                <c:pt idx="12377">
                  <c:v>-0.12668599999999999</c:v>
                </c:pt>
                <c:pt idx="12378">
                  <c:v>-0.126666</c:v>
                </c:pt>
                <c:pt idx="12379">
                  <c:v>-0.12664700000000001</c:v>
                </c:pt>
                <c:pt idx="12380">
                  <c:v>-0.126634</c:v>
                </c:pt>
                <c:pt idx="12381">
                  <c:v>-0.126607</c:v>
                </c:pt>
                <c:pt idx="12382">
                  <c:v>-0.12660099999999999</c:v>
                </c:pt>
                <c:pt idx="12383">
                  <c:v>-0.12656800000000001</c:v>
                </c:pt>
                <c:pt idx="12384">
                  <c:v>-0.12654799999999999</c:v>
                </c:pt>
                <c:pt idx="12385">
                  <c:v>-0.126528</c:v>
                </c:pt>
                <c:pt idx="12386">
                  <c:v>-0.12651499999999999</c:v>
                </c:pt>
                <c:pt idx="12387">
                  <c:v>-0.12648899999999999</c:v>
                </c:pt>
                <c:pt idx="12388">
                  <c:v>-0.126475</c:v>
                </c:pt>
                <c:pt idx="12389">
                  <c:v>-0.12644900000000001</c:v>
                </c:pt>
                <c:pt idx="12390">
                  <c:v>-0.12642300000000001</c:v>
                </c:pt>
                <c:pt idx="12391">
                  <c:v>-0.12639600000000001</c:v>
                </c:pt>
                <c:pt idx="12392">
                  <c:v>-0.12639</c:v>
                </c:pt>
                <c:pt idx="12393">
                  <c:v>-0.12634999999999999</c:v>
                </c:pt>
                <c:pt idx="12394">
                  <c:v>-0.126337</c:v>
                </c:pt>
                <c:pt idx="12395">
                  <c:v>-0.12631700000000001</c:v>
                </c:pt>
                <c:pt idx="12396">
                  <c:v>-0.126304</c:v>
                </c:pt>
                <c:pt idx="12397">
                  <c:v>-0.12628400000000001</c:v>
                </c:pt>
                <c:pt idx="12398">
                  <c:v>-0.126278</c:v>
                </c:pt>
                <c:pt idx="12399">
                  <c:v>-0.126252</c:v>
                </c:pt>
                <c:pt idx="12400">
                  <c:v>-0.12623200000000001</c:v>
                </c:pt>
                <c:pt idx="12401">
                  <c:v>-0.126225</c:v>
                </c:pt>
                <c:pt idx="12402">
                  <c:v>-0.126219</c:v>
                </c:pt>
                <c:pt idx="12403">
                  <c:v>-0.12619900000000001</c:v>
                </c:pt>
                <c:pt idx="12404">
                  <c:v>-0.126192</c:v>
                </c:pt>
                <c:pt idx="12405">
                  <c:v>-0.12617200000000001</c:v>
                </c:pt>
                <c:pt idx="12406">
                  <c:v>-0.12615899999999999</c:v>
                </c:pt>
                <c:pt idx="12407">
                  <c:v>-0.12614</c:v>
                </c:pt>
                <c:pt idx="12408">
                  <c:v>-0.12614</c:v>
                </c:pt>
                <c:pt idx="12409">
                  <c:v>-0.126113</c:v>
                </c:pt>
                <c:pt idx="12410">
                  <c:v>-0.12609999999999999</c:v>
                </c:pt>
                <c:pt idx="12411">
                  <c:v>-0.126087</c:v>
                </c:pt>
                <c:pt idx="12412">
                  <c:v>-0.126087</c:v>
                </c:pt>
                <c:pt idx="12413">
                  <c:v>-0.12606100000000001</c:v>
                </c:pt>
                <c:pt idx="12414">
                  <c:v>-0.12606100000000001</c:v>
                </c:pt>
                <c:pt idx="12415">
                  <c:v>-0.12604099999999999</c:v>
                </c:pt>
                <c:pt idx="12416">
                  <c:v>-0.12602099999999999</c:v>
                </c:pt>
                <c:pt idx="12417">
                  <c:v>-0.12601399999999999</c:v>
                </c:pt>
                <c:pt idx="12418">
                  <c:v>-0.12600800000000001</c:v>
                </c:pt>
                <c:pt idx="12419">
                  <c:v>-0.12598100000000001</c:v>
                </c:pt>
                <c:pt idx="12420">
                  <c:v>-0.125975</c:v>
                </c:pt>
                <c:pt idx="12421">
                  <c:v>-0.12595500000000001</c:v>
                </c:pt>
                <c:pt idx="12422">
                  <c:v>-0.12593499999999999</c:v>
                </c:pt>
                <c:pt idx="12423">
                  <c:v>-0.125916</c:v>
                </c:pt>
                <c:pt idx="12424">
                  <c:v>-0.125916</c:v>
                </c:pt>
                <c:pt idx="12425">
                  <c:v>-0.12587599999999999</c:v>
                </c:pt>
                <c:pt idx="12426">
                  <c:v>-0.125863</c:v>
                </c:pt>
                <c:pt idx="12427">
                  <c:v>-0.12584999999999999</c:v>
                </c:pt>
                <c:pt idx="12428">
                  <c:v>-0.125837</c:v>
                </c:pt>
                <c:pt idx="12429">
                  <c:v>-0.12581700000000001</c:v>
                </c:pt>
                <c:pt idx="12430">
                  <c:v>-0.12581000000000001</c:v>
                </c:pt>
                <c:pt idx="12431">
                  <c:v>-0.12578400000000001</c:v>
                </c:pt>
                <c:pt idx="12432">
                  <c:v>-0.12577099999999999</c:v>
                </c:pt>
                <c:pt idx="12433">
                  <c:v>-0.12575800000000001</c:v>
                </c:pt>
                <c:pt idx="12434">
                  <c:v>-0.125751</c:v>
                </c:pt>
                <c:pt idx="12435">
                  <c:v>-0.12573100000000001</c:v>
                </c:pt>
                <c:pt idx="12436">
                  <c:v>-0.125725</c:v>
                </c:pt>
                <c:pt idx="12437">
                  <c:v>-0.125698</c:v>
                </c:pt>
                <c:pt idx="12438">
                  <c:v>-0.12568499999999999</c:v>
                </c:pt>
                <c:pt idx="12439">
                  <c:v>-0.125665</c:v>
                </c:pt>
                <c:pt idx="12440">
                  <c:v>-0.125665</c:v>
                </c:pt>
                <c:pt idx="12441">
                  <c:v>-0.12563199999999999</c:v>
                </c:pt>
                <c:pt idx="12442">
                  <c:v>-0.12561900000000001</c:v>
                </c:pt>
                <c:pt idx="12443">
                  <c:v>-0.12559899999999999</c:v>
                </c:pt>
                <c:pt idx="12444">
                  <c:v>-0.12559300000000001</c:v>
                </c:pt>
                <c:pt idx="12445">
                  <c:v>-0.12556600000000001</c:v>
                </c:pt>
                <c:pt idx="12446">
                  <c:v>-0.12556</c:v>
                </c:pt>
                <c:pt idx="12447">
                  <c:v>-0.12553400000000001</c:v>
                </c:pt>
                <c:pt idx="12448">
                  <c:v>-0.12551399999999999</c:v>
                </c:pt>
                <c:pt idx="12449">
                  <c:v>-0.125501</c:v>
                </c:pt>
                <c:pt idx="12450">
                  <c:v>-0.12548699999999999</c:v>
                </c:pt>
                <c:pt idx="12451">
                  <c:v>-0.12546099999999999</c:v>
                </c:pt>
                <c:pt idx="12452">
                  <c:v>-0.125448</c:v>
                </c:pt>
                <c:pt idx="12453">
                  <c:v>-0.12542200000000001</c:v>
                </c:pt>
                <c:pt idx="12454">
                  <c:v>-0.12539500000000001</c:v>
                </c:pt>
                <c:pt idx="12455">
                  <c:v>-0.12536900000000001</c:v>
                </c:pt>
                <c:pt idx="12456">
                  <c:v>-0.125362</c:v>
                </c:pt>
                <c:pt idx="12457">
                  <c:v>-0.12532299999999999</c:v>
                </c:pt>
                <c:pt idx="12458">
                  <c:v>-0.125303</c:v>
                </c:pt>
                <c:pt idx="12459">
                  <c:v>-0.12528300000000001</c:v>
                </c:pt>
                <c:pt idx="12460">
                  <c:v>-0.12526999999999999</c:v>
                </c:pt>
                <c:pt idx="12461">
                  <c:v>-0.12523699999999999</c:v>
                </c:pt>
                <c:pt idx="12462">
                  <c:v>-0.12523100000000001</c:v>
                </c:pt>
                <c:pt idx="12463">
                  <c:v>-0.12520400000000001</c:v>
                </c:pt>
                <c:pt idx="12464">
                  <c:v>-0.12517800000000001</c:v>
                </c:pt>
                <c:pt idx="12465">
                  <c:v>-0.125165</c:v>
                </c:pt>
                <c:pt idx="12466">
                  <c:v>-0.12515799999999999</c:v>
                </c:pt>
                <c:pt idx="12467">
                  <c:v>-0.12513199999999999</c:v>
                </c:pt>
                <c:pt idx="12468">
                  <c:v>-0.12512499999999999</c:v>
                </c:pt>
                <c:pt idx="12469">
                  <c:v>-0.12510499999999999</c:v>
                </c:pt>
                <c:pt idx="12470">
                  <c:v>-0.125086</c:v>
                </c:pt>
                <c:pt idx="12471">
                  <c:v>-0.12506600000000001</c:v>
                </c:pt>
                <c:pt idx="12472">
                  <c:v>-0.12506600000000001</c:v>
                </c:pt>
                <c:pt idx="12473">
                  <c:v>-0.12504000000000001</c:v>
                </c:pt>
                <c:pt idx="12474">
                  <c:v>-0.125026</c:v>
                </c:pt>
                <c:pt idx="12475">
                  <c:v>-0.12501300000000001</c:v>
                </c:pt>
                <c:pt idx="12476">
                  <c:v>-0.12500700000000001</c:v>
                </c:pt>
                <c:pt idx="12477">
                  <c:v>-0.124987</c:v>
                </c:pt>
                <c:pt idx="12478">
                  <c:v>-0.124987</c:v>
                </c:pt>
                <c:pt idx="12479">
                  <c:v>-0.12496699999999999</c:v>
                </c:pt>
                <c:pt idx="12480">
                  <c:v>-0.124954</c:v>
                </c:pt>
                <c:pt idx="12481">
                  <c:v>-0.124947</c:v>
                </c:pt>
                <c:pt idx="12482">
                  <c:v>-0.124941</c:v>
                </c:pt>
                <c:pt idx="12483">
                  <c:v>-0.124921</c:v>
                </c:pt>
                <c:pt idx="12484">
                  <c:v>-0.124914</c:v>
                </c:pt>
                <c:pt idx="12485">
                  <c:v>-0.12489500000000001</c:v>
                </c:pt>
                <c:pt idx="12486">
                  <c:v>-0.124875</c:v>
                </c:pt>
                <c:pt idx="12487">
                  <c:v>-0.12485499999999999</c:v>
                </c:pt>
                <c:pt idx="12488">
                  <c:v>-0.12485499999999999</c:v>
                </c:pt>
                <c:pt idx="12489">
                  <c:v>-0.124822</c:v>
                </c:pt>
                <c:pt idx="12490">
                  <c:v>-0.124809</c:v>
                </c:pt>
                <c:pt idx="12491">
                  <c:v>-0.124789</c:v>
                </c:pt>
                <c:pt idx="12492">
                  <c:v>-0.12478300000000001</c:v>
                </c:pt>
                <c:pt idx="12493">
                  <c:v>-0.12475600000000001</c:v>
                </c:pt>
                <c:pt idx="12494">
                  <c:v>-0.12475</c:v>
                </c:pt>
                <c:pt idx="12495">
                  <c:v>-0.124723</c:v>
                </c:pt>
                <c:pt idx="12496">
                  <c:v>-0.124704</c:v>
                </c:pt>
                <c:pt idx="12497">
                  <c:v>-0.12469</c:v>
                </c:pt>
                <c:pt idx="12498">
                  <c:v>-0.124684</c:v>
                </c:pt>
                <c:pt idx="12499">
                  <c:v>-0.124664</c:v>
                </c:pt>
                <c:pt idx="12500">
                  <c:v>-0.124658</c:v>
                </c:pt>
                <c:pt idx="12501">
                  <c:v>-0.12463100000000001</c:v>
                </c:pt>
                <c:pt idx="12502">
                  <c:v>-0.124611</c:v>
                </c:pt>
                <c:pt idx="12503">
                  <c:v>-0.12459199999999999</c:v>
                </c:pt>
                <c:pt idx="12504">
                  <c:v>-0.12459199999999999</c:v>
                </c:pt>
                <c:pt idx="12505">
                  <c:v>-0.124559</c:v>
                </c:pt>
                <c:pt idx="12506">
                  <c:v>-0.124552</c:v>
                </c:pt>
                <c:pt idx="12507">
                  <c:v>-0.124532</c:v>
                </c:pt>
                <c:pt idx="12508">
                  <c:v>-0.124526</c:v>
                </c:pt>
                <c:pt idx="12509">
                  <c:v>-0.12450600000000001</c:v>
                </c:pt>
                <c:pt idx="12510">
                  <c:v>-0.124499</c:v>
                </c:pt>
                <c:pt idx="12511">
                  <c:v>-0.12447999999999999</c:v>
                </c:pt>
                <c:pt idx="12512">
                  <c:v>-0.12446</c:v>
                </c:pt>
                <c:pt idx="12513">
                  <c:v>-0.12445299999999999</c:v>
                </c:pt>
                <c:pt idx="12514">
                  <c:v>-0.124447</c:v>
                </c:pt>
                <c:pt idx="12515">
                  <c:v>-0.12442</c:v>
                </c:pt>
                <c:pt idx="12516">
                  <c:v>-0.124414</c:v>
                </c:pt>
                <c:pt idx="12517">
                  <c:v>-0.124387</c:v>
                </c:pt>
                <c:pt idx="12518">
                  <c:v>-0.12436800000000001</c:v>
                </c:pt>
                <c:pt idx="12519">
                  <c:v>-0.124348</c:v>
                </c:pt>
                <c:pt idx="12520">
                  <c:v>-0.12434099999999999</c:v>
                </c:pt>
                <c:pt idx="12521">
                  <c:v>-0.124302</c:v>
                </c:pt>
                <c:pt idx="12522">
                  <c:v>-0.124289</c:v>
                </c:pt>
                <c:pt idx="12523">
                  <c:v>-0.124262</c:v>
                </c:pt>
                <c:pt idx="12524">
                  <c:v>-0.124249</c:v>
                </c:pt>
                <c:pt idx="12525">
                  <c:v>-0.124223</c:v>
                </c:pt>
                <c:pt idx="12526">
                  <c:v>-0.12421</c:v>
                </c:pt>
                <c:pt idx="12527">
                  <c:v>-0.124183</c:v>
                </c:pt>
                <c:pt idx="12528">
                  <c:v>-0.124157</c:v>
                </c:pt>
                <c:pt idx="12529">
                  <c:v>-0.124144</c:v>
                </c:pt>
                <c:pt idx="12530">
                  <c:v>-0.12413100000000001</c:v>
                </c:pt>
                <c:pt idx="12531">
                  <c:v>-0.12410400000000001</c:v>
                </c:pt>
                <c:pt idx="12532">
                  <c:v>-0.12409100000000001</c:v>
                </c:pt>
                <c:pt idx="12533">
                  <c:v>-0.12406499999999999</c:v>
                </c:pt>
                <c:pt idx="12534">
                  <c:v>-0.124045</c:v>
                </c:pt>
                <c:pt idx="12535">
                  <c:v>-0.124025</c:v>
                </c:pt>
                <c:pt idx="12536">
                  <c:v>-0.124019</c:v>
                </c:pt>
                <c:pt idx="12537">
                  <c:v>-0.123986</c:v>
                </c:pt>
                <c:pt idx="12538">
                  <c:v>-0.123973</c:v>
                </c:pt>
                <c:pt idx="12539">
                  <c:v>-0.123959</c:v>
                </c:pt>
                <c:pt idx="12540">
                  <c:v>-0.12395299999999999</c:v>
                </c:pt>
                <c:pt idx="12541">
                  <c:v>-0.123933</c:v>
                </c:pt>
                <c:pt idx="12542">
                  <c:v>-0.12392599999999999</c:v>
                </c:pt>
                <c:pt idx="12543">
                  <c:v>-0.123907</c:v>
                </c:pt>
                <c:pt idx="12544">
                  <c:v>-0.123894</c:v>
                </c:pt>
                <c:pt idx="12545">
                  <c:v>-0.123887</c:v>
                </c:pt>
                <c:pt idx="12546">
                  <c:v>-0.123887</c:v>
                </c:pt>
                <c:pt idx="12547">
                  <c:v>-0.123867</c:v>
                </c:pt>
                <c:pt idx="12548">
                  <c:v>-0.123867</c:v>
                </c:pt>
                <c:pt idx="12549">
                  <c:v>-0.123847</c:v>
                </c:pt>
                <c:pt idx="12550">
                  <c:v>-0.12384100000000001</c:v>
                </c:pt>
                <c:pt idx="12551">
                  <c:v>-0.123821</c:v>
                </c:pt>
                <c:pt idx="12552">
                  <c:v>-0.123821</c:v>
                </c:pt>
                <c:pt idx="12553">
                  <c:v>-0.123795</c:v>
                </c:pt>
                <c:pt idx="12554">
                  <c:v>-0.123782</c:v>
                </c:pt>
                <c:pt idx="12555">
                  <c:v>-0.123768</c:v>
                </c:pt>
                <c:pt idx="12556">
                  <c:v>-0.123762</c:v>
                </c:pt>
                <c:pt idx="12557">
                  <c:v>-0.123742</c:v>
                </c:pt>
                <c:pt idx="12558">
                  <c:v>-0.123735</c:v>
                </c:pt>
                <c:pt idx="12559">
                  <c:v>-0.123709</c:v>
                </c:pt>
                <c:pt idx="12560">
                  <c:v>-0.123696</c:v>
                </c:pt>
                <c:pt idx="12561">
                  <c:v>-0.123683</c:v>
                </c:pt>
                <c:pt idx="12562">
                  <c:v>-0.12367</c:v>
                </c:pt>
                <c:pt idx="12563">
                  <c:v>-0.12365</c:v>
                </c:pt>
                <c:pt idx="12564">
                  <c:v>-0.123637</c:v>
                </c:pt>
                <c:pt idx="12565">
                  <c:v>-0.12361</c:v>
                </c:pt>
                <c:pt idx="12566">
                  <c:v>-0.12359100000000001</c:v>
                </c:pt>
                <c:pt idx="12567">
                  <c:v>-0.123571</c:v>
                </c:pt>
                <c:pt idx="12568">
                  <c:v>-0.12356399999999999</c:v>
                </c:pt>
                <c:pt idx="12569">
                  <c:v>-0.123525</c:v>
                </c:pt>
                <c:pt idx="12570">
                  <c:v>-0.123511</c:v>
                </c:pt>
                <c:pt idx="12571">
                  <c:v>-0.123492</c:v>
                </c:pt>
                <c:pt idx="12572">
                  <c:v>-0.123485</c:v>
                </c:pt>
                <c:pt idx="12573">
                  <c:v>-0.123459</c:v>
                </c:pt>
                <c:pt idx="12574">
                  <c:v>-0.12345200000000001</c:v>
                </c:pt>
                <c:pt idx="12575">
                  <c:v>-0.123432</c:v>
                </c:pt>
                <c:pt idx="12576">
                  <c:v>-0.12341299999999999</c:v>
                </c:pt>
                <c:pt idx="12577">
                  <c:v>-0.1234</c:v>
                </c:pt>
                <c:pt idx="12578">
                  <c:v>-0.123393</c:v>
                </c:pt>
                <c:pt idx="12579">
                  <c:v>-0.123373</c:v>
                </c:pt>
                <c:pt idx="12580">
                  <c:v>-0.123367</c:v>
                </c:pt>
                <c:pt idx="12581">
                  <c:v>-0.12334000000000001</c:v>
                </c:pt>
                <c:pt idx="12582">
                  <c:v>-0.12332700000000001</c:v>
                </c:pt>
                <c:pt idx="12583">
                  <c:v>-0.123307</c:v>
                </c:pt>
                <c:pt idx="12584">
                  <c:v>-0.123307</c:v>
                </c:pt>
                <c:pt idx="12585">
                  <c:v>-0.12327399999999999</c:v>
                </c:pt>
                <c:pt idx="12586">
                  <c:v>-0.123261</c:v>
                </c:pt>
                <c:pt idx="12587">
                  <c:v>-0.123241</c:v>
                </c:pt>
                <c:pt idx="12588">
                  <c:v>-0.123235</c:v>
                </c:pt>
                <c:pt idx="12589">
                  <c:v>-0.123209</c:v>
                </c:pt>
                <c:pt idx="12590">
                  <c:v>-0.12320200000000001</c:v>
                </c:pt>
                <c:pt idx="12591">
                  <c:v>-0.12317599999999999</c:v>
                </c:pt>
                <c:pt idx="12592">
                  <c:v>-0.123156</c:v>
                </c:pt>
                <c:pt idx="12593">
                  <c:v>-0.123143</c:v>
                </c:pt>
                <c:pt idx="12594">
                  <c:v>-0.123129</c:v>
                </c:pt>
                <c:pt idx="12595">
                  <c:v>-0.123103</c:v>
                </c:pt>
                <c:pt idx="12596">
                  <c:v>-0.12309</c:v>
                </c:pt>
                <c:pt idx="12597">
                  <c:v>-0.12306400000000001</c:v>
                </c:pt>
                <c:pt idx="12598">
                  <c:v>-0.12303699999999999</c:v>
                </c:pt>
                <c:pt idx="12599">
                  <c:v>-0.123011</c:v>
                </c:pt>
                <c:pt idx="12600">
                  <c:v>-0.123004</c:v>
                </c:pt>
                <c:pt idx="12601">
                  <c:v>-0.122971</c:v>
                </c:pt>
                <c:pt idx="12602">
                  <c:v>-0.12295200000000001</c:v>
                </c:pt>
                <c:pt idx="12603">
                  <c:v>-0.122932</c:v>
                </c:pt>
                <c:pt idx="12604">
                  <c:v>-0.122919</c:v>
                </c:pt>
                <c:pt idx="12605">
                  <c:v>-0.122892</c:v>
                </c:pt>
                <c:pt idx="12606">
                  <c:v>-0.122886</c:v>
                </c:pt>
                <c:pt idx="12607">
                  <c:v>-0.122866</c:v>
                </c:pt>
                <c:pt idx="12608">
                  <c:v>-0.122846</c:v>
                </c:pt>
                <c:pt idx="12609">
                  <c:v>-0.122833</c:v>
                </c:pt>
                <c:pt idx="12610">
                  <c:v>-0.122826</c:v>
                </c:pt>
                <c:pt idx="12611">
                  <c:v>-0.122807</c:v>
                </c:pt>
                <c:pt idx="12612">
                  <c:v>-0.122807</c:v>
                </c:pt>
                <c:pt idx="12613">
                  <c:v>-0.12278699999999999</c:v>
                </c:pt>
                <c:pt idx="12614">
                  <c:v>-0.12277399999999999</c:v>
                </c:pt>
                <c:pt idx="12615">
                  <c:v>-0.122761</c:v>
                </c:pt>
                <c:pt idx="12616">
                  <c:v>-0.122761</c:v>
                </c:pt>
                <c:pt idx="12617">
                  <c:v>-0.122734</c:v>
                </c:pt>
                <c:pt idx="12618">
                  <c:v>-0.122728</c:v>
                </c:pt>
                <c:pt idx="12619">
                  <c:v>-0.122721</c:v>
                </c:pt>
                <c:pt idx="12620">
                  <c:v>-0.122715</c:v>
                </c:pt>
                <c:pt idx="12621">
                  <c:v>-0.122701</c:v>
                </c:pt>
                <c:pt idx="12622">
                  <c:v>-0.122701</c:v>
                </c:pt>
                <c:pt idx="12623">
                  <c:v>-0.122682</c:v>
                </c:pt>
                <c:pt idx="12624">
                  <c:v>-0.122668</c:v>
                </c:pt>
                <c:pt idx="12625">
                  <c:v>-0.122655</c:v>
                </c:pt>
                <c:pt idx="12626">
                  <c:v>-0.122655</c:v>
                </c:pt>
                <c:pt idx="12627">
                  <c:v>-0.122629</c:v>
                </c:pt>
                <c:pt idx="12628">
                  <c:v>-0.12262199999999999</c:v>
                </c:pt>
                <c:pt idx="12629">
                  <c:v>-0.122596</c:v>
                </c:pt>
                <c:pt idx="12630">
                  <c:v>-0.122576</c:v>
                </c:pt>
                <c:pt idx="12631">
                  <c:v>-0.122556</c:v>
                </c:pt>
                <c:pt idx="12632">
                  <c:v>-0.12255000000000001</c:v>
                </c:pt>
                <c:pt idx="12633">
                  <c:v>-0.12250999999999999</c:v>
                </c:pt>
                <c:pt idx="12634">
                  <c:v>-0.122491</c:v>
                </c:pt>
                <c:pt idx="12635">
                  <c:v>-0.122464</c:v>
                </c:pt>
                <c:pt idx="12636">
                  <c:v>-0.122451</c:v>
                </c:pt>
                <c:pt idx="12637">
                  <c:v>-0.122418</c:v>
                </c:pt>
                <c:pt idx="12638">
                  <c:v>-0.122405</c:v>
                </c:pt>
                <c:pt idx="12639">
                  <c:v>-0.12237199999999999</c:v>
                </c:pt>
                <c:pt idx="12640">
                  <c:v>-0.122346</c:v>
                </c:pt>
                <c:pt idx="12641">
                  <c:v>-0.122326</c:v>
                </c:pt>
                <c:pt idx="12642">
                  <c:v>-0.12231300000000001</c:v>
                </c:pt>
                <c:pt idx="12643">
                  <c:v>-0.12228600000000001</c:v>
                </c:pt>
                <c:pt idx="12644">
                  <c:v>-0.12227300000000001</c:v>
                </c:pt>
                <c:pt idx="12645">
                  <c:v>-0.12224</c:v>
                </c:pt>
                <c:pt idx="12646">
                  <c:v>-0.122221</c:v>
                </c:pt>
                <c:pt idx="12647">
                  <c:v>-0.122201</c:v>
                </c:pt>
                <c:pt idx="12648">
                  <c:v>-0.122194</c:v>
                </c:pt>
                <c:pt idx="12649">
                  <c:v>-0.12216100000000001</c:v>
                </c:pt>
                <c:pt idx="12650">
                  <c:v>-0.12214800000000001</c:v>
                </c:pt>
                <c:pt idx="12651">
                  <c:v>-0.12213499999999999</c:v>
                </c:pt>
                <c:pt idx="12652">
                  <c:v>-0.122128</c:v>
                </c:pt>
                <c:pt idx="12653">
                  <c:v>-0.122109</c:v>
                </c:pt>
                <c:pt idx="12654">
                  <c:v>-0.122102</c:v>
                </c:pt>
                <c:pt idx="12655">
                  <c:v>-0.122089</c:v>
                </c:pt>
                <c:pt idx="12656">
                  <c:v>-0.122076</c:v>
                </c:pt>
                <c:pt idx="12657">
                  <c:v>-0.122069</c:v>
                </c:pt>
                <c:pt idx="12658">
                  <c:v>-0.122069</c:v>
                </c:pt>
                <c:pt idx="12659">
                  <c:v>-0.122049</c:v>
                </c:pt>
                <c:pt idx="12660">
                  <c:v>-0.122049</c:v>
                </c:pt>
                <c:pt idx="12661">
                  <c:v>-0.122029</c:v>
                </c:pt>
                <c:pt idx="12662">
                  <c:v>-0.122016</c:v>
                </c:pt>
                <c:pt idx="12663">
                  <c:v>-0.122003</c:v>
                </c:pt>
                <c:pt idx="12664">
                  <c:v>-0.122003</c:v>
                </c:pt>
                <c:pt idx="12665">
                  <c:v>-0.121977</c:v>
                </c:pt>
                <c:pt idx="12666">
                  <c:v>-0.121964</c:v>
                </c:pt>
                <c:pt idx="12667">
                  <c:v>-0.12195</c:v>
                </c:pt>
                <c:pt idx="12668">
                  <c:v>-0.121937</c:v>
                </c:pt>
                <c:pt idx="12669">
                  <c:v>-0.121918</c:v>
                </c:pt>
                <c:pt idx="12670">
                  <c:v>-0.12191100000000001</c:v>
                </c:pt>
                <c:pt idx="12671">
                  <c:v>-0.12188499999999999</c:v>
                </c:pt>
                <c:pt idx="12672">
                  <c:v>-0.121865</c:v>
                </c:pt>
                <c:pt idx="12673">
                  <c:v>-0.121852</c:v>
                </c:pt>
                <c:pt idx="12674">
                  <c:v>-0.121838</c:v>
                </c:pt>
                <c:pt idx="12675">
                  <c:v>-0.121812</c:v>
                </c:pt>
                <c:pt idx="12676">
                  <c:v>-0.121806</c:v>
                </c:pt>
                <c:pt idx="12677">
                  <c:v>-0.12177300000000001</c:v>
                </c:pt>
                <c:pt idx="12678">
                  <c:v>-0.121753</c:v>
                </c:pt>
                <c:pt idx="12679">
                  <c:v>-0.121727</c:v>
                </c:pt>
                <c:pt idx="12680">
                  <c:v>-0.121727</c:v>
                </c:pt>
                <c:pt idx="12681">
                  <c:v>-0.121687</c:v>
                </c:pt>
                <c:pt idx="12682">
                  <c:v>-0.121674</c:v>
                </c:pt>
                <c:pt idx="12683">
                  <c:v>-0.121654</c:v>
                </c:pt>
                <c:pt idx="12684">
                  <c:v>-0.121641</c:v>
                </c:pt>
                <c:pt idx="12685">
                  <c:v>-0.12162100000000001</c:v>
                </c:pt>
                <c:pt idx="12686">
                  <c:v>-0.121615</c:v>
                </c:pt>
                <c:pt idx="12687">
                  <c:v>-0.121588</c:v>
                </c:pt>
                <c:pt idx="12688">
                  <c:v>-0.121575</c:v>
                </c:pt>
                <c:pt idx="12689">
                  <c:v>-0.121562</c:v>
                </c:pt>
                <c:pt idx="12690">
                  <c:v>-0.121555</c:v>
                </c:pt>
                <c:pt idx="12691">
                  <c:v>-0.12153600000000001</c:v>
                </c:pt>
                <c:pt idx="12692">
                  <c:v>-0.12153600000000001</c:v>
                </c:pt>
                <c:pt idx="12693">
                  <c:v>-0.12150900000000001</c:v>
                </c:pt>
                <c:pt idx="12694">
                  <c:v>-0.12149600000000001</c:v>
                </c:pt>
                <c:pt idx="12695">
                  <c:v>-0.121476</c:v>
                </c:pt>
                <c:pt idx="12696">
                  <c:v>-0.121476</c:v>
                </c:pt>
                <c:pt idx="12697">
                  <c:v>-0.12145</c:v>
                </c:pt>
                <c:pt idx="12698">
                  <c:v>-0.121437</c:v>
                </c:pt>
                <c:pt idx="12699">
                  <c:v>-0.121424</c:v>
                </c:pt>
                <c:pt idx="12700">
                  <c:v>-0.121417</c:v>
                </c:pt>
                <c:pt idx="12701">
                  <c:v>-0.121391</c:v>
                </c:pt>
                <c:pt idx="12702">
                  <c:v>-0.12138400000000001</c:v>
                </c:pt>
                <c:pt idx="12703">
                  <c:v>-0.121364</c:v>
                </c:pt>
                <c:pt idx="12704">
                  <c:v>-0.12134399999999999</c:v>
                </c:pt>
                <c:pt idx="12705">
                  <c:v>-0.12133099999999999</c:v>
                </c:pt>
                <c:pt idx="12706">
                  <c:v>-0.121318</c:v>
                </c:pt>
                <c:pt idx="12707">
                  <c:v>-0.121292</c:v>
                </c:pt>
                <c:pt idx="12708">
                  <c:v>-0.121285</c:v>
                </c:pt>
                <c:pt idx="12709">
                  <c:v>-0.12125900000000001</c:v>
                </c:pt>
                <c:pt idx="12710">
                  <c:v>-0.12123299999999999</c:v>
                </c:pt>
                <c:pt idx="12711">
                  <c:v>-0.121213</c:v>
                </c:pt>
                <c:pt idx="12712">
                  <c:v>-0.12120599999999999</c:v>
                </c:pt>
                <c:pt idx="12713">
                  <c:v>-0.121167</c:v>
                </c:pt>
                <c:pt idx="12714">
                  <c:v>-0.121147</c:v>
                </c:pt>
                <c:pt idx="12715">
                  <c:v>-0.121127</c:v>
                </c:pt>
                <c:pt idx="12716">
                  <c:v>-0.12112100000000001</c:v>
                </c:pt>
                <c:pt idx="12717">
                  <c:v>-0.12109399999999999</c:v>
                </c:pt>
                <c:pt idx="12718">
                  <c:v>-0.121088</c:v>
                </c:pt>
                <c:pt idx="12719">
                  <c:v>-0.121061</c:v>
                </c:pt>
                <c:pt idx="12720">
                  <c:v>-0.121042</c:v>
                </c:pt>
                <c:pt idx="12721">
                  <c:v>-0.121035</c:v>
                </c:pt>
                <c:pt idx="12722">
                  <c:v>-0.121028</c:v>
                </c:pt>
                <c:pt idx="12723">
                  <c:v>-0.12100900000000001</c:v>
                </c:pt>
                <c:pt idx="12724">
                  <c:v>-0.121002</c:v>
                </c:pt>
                <c:pt idx="12725">
                  <c:v>-0.12098200000000001</c:v>
                </c:pt>
                <c:pt idx="12726">
                  <c:v>-0.12096899999999999</c:v>
                </c:pt>
                <c:pt idx="12727">
                  <c:v>-0.120949</c:v>
                </c:pt>
                <c:pt idx="12728">
                  <c:v>-0.12095599999999999</c:v>
                </c:pt>
                <c:pt idx="12729">
                  <c:v>-0.12093</c:v>
                </c:pt>
                <c:pt idx="12730">
                  <c:v>-0.120916</c:v>
                </c:pt>
                <c:pt idx="12731">
                  <c:v>-0.12091</c:v>
                </c:pt>
                <c:pt idx="12732">
                  <c:v>-0.120903</c:v>
                </c:pt>
                <c:pt idx="12733">
                  <c:v>-0.120883</c:v>
                </c:pt>
                <c:pt idx="12734">
                  <c:v>-0.120883</c:v>
                </c:pt>
                <c:pt idx="12735">
                  <c:v>-0.120864</c:v>
                </c:pt>
                <c:pt idx="12736">
                  <c:v>-0.12085</c:v>
                </c:pt>
                <c:pt idx="12737">
                  <c:v>-0.120837</c:v>
                </c:pt>
                <c:pt idx="12738">
                  <c:v>-0.120837</c:v>
                </c:pt>
                <c:pt idx="12739">
                  <c:v>-0.120811</c:v>
                </c:pt>
                <c:pt idx="12740">
                  <c:v>-0.12080399999999999</c:v>
                </c:pt>
                <c:pt idx="12741">
                  <c:v>-0.120778</c:v>
                </c:pt>
                <c:pt idx="12742">
                  <c:v>-0.120758</c:v>
                </c:pt>
                <c:pt idx="12743">
                  <c:v>-0.120739</c:v>
                </c:pt>
                <c:pt idx="12744">
                  <c:v>-0.12073200000000001</c:v>
                </c:pt>
                <c:pt idx="12745">
                  <c:v>-0.12069199999999999</c:v>
                </c:pt>
                <c:pt idx="12746">
                  <c:v>-0.120673</c:v>
                </c:pt>
                <c:pt idx="12747">
                  <c:v>-0.120653</c:v>
                </c:pt>
                <c:pt idx="12748">
                  <c:v>-0.12064</c:v>
                </c:pt>
                <c:pt idx="12749">
                  <c:v>-0.12060700000000001</c:v>
                </c:pt>
                <c:pt idx="12750">
                  <c:v>-0.12059400000000001</c:v>
                </c:pt>
                <c:pt idx="12751">
                  <c:v>-0.12056699999999999</c:v>
                </c:pt>
                <c:pt idx="12752">
                  <c:v>-0.120541</c:v>
                </c:pt>
                <c:pt idx="12753">
                  <c:v>-0.120521</c:v>
                </c:pt>
                <c:pt idx="12754">
                  <c:v>-0.120508</c:v>
                </c:pt>
                <c:pt idx="12755">
                  <c:v>-0.120475</c:v>
                </c:pt>
                <c:pt idx="12756">
                  <c:v>-0.120462</c:v>
                </c:pt>
                <c:pt idx="12757">
                  <c:v>-0.120436</c:v>
                </c:pt>
                <c:pt idx="12758">
                  <c:v>-0.120409</c:v>
                </c:pt>
                <c:pt idx="12759">
                  <c:v>-0.120383</c:v>
                </c:pt>
                <c:pt idx="12760">
                  <c:v>-0.120383</c:v>
                </c:pt>
                <c:pt idx="12761">
                  <c:v>-0.12034300000000001</c:v>
                </c:pt>
                <c:pt idx="12762">
                  <c:v>-0.12033000000000001</c:v>
                </c:pt>
                <c:pt idx="12763">
                  <c:v>-0.12031</c:v>
                </c:pt>
                <c:pt idx="12764">
                  <c:v>-0.120297</c:v>
                </c:pt>
                <c:pt idx="12765">
                  <c:v>-0.120277</c:v>
                </c:pt>
                <c:pt idx="12766">
                  <c:v>-0.120271</c:v>
                </c:pt>
                <c:pt idx="12767">
                  <c:v>-0.120245</c:v>
                </c:pt>
                <c:pt idx="12768">
                  <c:v>-0.120231</c:v>
                </c:pt>
                <c:pt idx="12769">
                  <c:v>-0.12021800000000001</c:v>
                </c:pt>
                <c:pt idx="12770">
                  <c:v>-0.120212</c:v>
                </c:pt>
                <c:pt idx="12771">
                  <c:v>-0.12019199999999999</c:v>
                </c:pt>
                <c:pt idx="12772">
                  <c:v>-0.120185</c:v>
                </c:pt>
                <c:pt idx="12773">
                  <c:v>-0.12016499999999999</c:v>
                </c:pt>
                <c:pt idx="12774">
                  <c:v>-0.12015199999999999</c:v>
                </c:pt>
                <c:pt idx="12775">
                  <c:v>-0.120133</c:v>
                </c:pt>
                <c:pt idx="12776">
                  <c:v>-0.120133</c:v>
                </c:pt>
                <c:pt idx="12777">
                  <c:v>-0.1201</c:v>
                </c:pt>
                <c:pt idx="12778">
                  <c:v>-0.120086</c:v>
                </c:pt>
                <c:pt idx="12779">
                  <c:v>-0.120073</c:v>
                </c:pt>
                <c:pt idx="12780">
                  <c:v>-0.12006699999999999</c:v>
                </c:pt>
                <c:pt idx="12781">
                  <c:v>-0.120047</c:v>
                </c:pt>
                <c:pt idx="12782">
                  <c:v>-0.12003999999999999</c:v>
                </c:pt>
                <c:pt idx="12783">
                  <c:v>-0.120014</c:v>
                </c:pt>
                <c:pt idx="12784">
                  <c:v>-0.120001</c:v>
                </c:pt>
                <c:pt idx="12785">
                  <c:v>-0.119988</c:v>
                </c:pt>
                <c:pt idx="12786">
                  <c:v>-0.119981</c:v>
                </c:pt>
                <c:pt idx="12787">
                  <c:v>-0.119961</c:v>
                </c:pt>
                <c:pt idx="12788">
                  <c:v>-0.119948</c:v>
                </c:pt>
                <c:pt idx="12789">
                  <c:v>-0.11992800000000001</c:v>
                </c:pt>
                <c:pt idx="12790">
                  <c:v>-0.119909</c:v>
                </c:pt>
                <c:pt idx="12791">
                  <c:v>-0.119889</c:v>
                </c:pt>
                <c:pt idx="12792">
                  <c:v>-0.119889</c:v>
                </c:pt>
                <c:pt idx="12793">
                  <c:v>-0.119856</c:v>
                </c:pt>
                <c:pt idx="12794">
                  <c:v>-0.11984300000000001</c:v>
                </c:pt>
                <c:pt idx="12795">
                  <c:v>-0.119823</c:v>
                </c:pt>
                <c:pt idx="12796">
                  <c:v>-0.11981600000000001</c:v>
                </c:pt>
                <c:pt idx="12797">
                  <c:v>-0.11978999999999999</c:v>
                </c:pt>
                <c:pt idx="12798">
                  <c:v>-0.119783</c:v>
                </c:pt>
                <c:pt idx="12799">
                  <c:v>-0.119764</c:v>
                </c:pt>
                <c:pt idx="12800">
                  <c:v>-0.119744</c:v>
                </c:pt>
                <c:pt idx="12801">
                  <c:v>-0.119737</c:v>
                </c:pt>
                <c:pt idx="12802">
                  <c:v>-0.119731</c:v>
                </c:pt>
                <c:pt idx="12803">
                  <c:v>-0.119711</c:v>
                </c:pt>
                <c:pt idx="12804">
                  <c:v>-0.119704</c:v>
                </c:pt>
                <c:pt idx="12805">
                  <c:v>-0.11967800000000001</c:v>
                </c:pt>
                <c:pt idx="12806">
                  <c:v>-0.11966499999999999</c:v>
                </c:pt>
                <c:pt idx="12807">
                  <c:v>-0.119645</c:v>
                </c:pt>
                <c:pt idx="12808">
                  <c:v>-0.119645</c:v>
                </c:pt>
                <c:pt idx="12809">
                  <c:v>-0.119612</c:v>
                </c:pt>
                <c:pt idx="12810">
                  <c:v>-0.119599</c:v>
                </c:pt>
                <c:pt idx="12811">
                  <c:v>-0.119586</c:v>
                </c:pt>
                <c:pt idx="12812">
                  <c:v>-0.119579</c:v>
                </c:pt>
                <c:pt idx="12813">
                  <c:v>-0.11956</c:v>
                </c:pt>
                <c:pt idx="12814">
                  <c:v>-0.11955300000000001</c:v>
                </c:pt>
                <c:pt idx="12815">
                  <c:v>-0.119533</c:v>
                </c:pt>
                <c:pt idx="12816">
                  <c:v>-0.11951299999999999</c:v>
                </c:pt>
                <c:pt idx="12817">
                  <c:v>-0.1195</c:v>
                </c:pt>
                <c:pt idx="12818">
                  <c:v>-0.119494</c:v>
                </c:pt>
                <c:pt idx="12819">
                  <c:v>-0.119474</c:v>
                </c:pt>
                <c:pt idx="12820">
                  <c:v>-0.119467</c:v>
                </c:pt>
                <c:pt idx="12821">
                  <c:v>-0.11944100000000001</c:v>
                </c:pt>
                <c:pt idx="12822">
                  <c:v>-0.11942800000000001</c:v>
                </c:pt>
                <c:pt idx="12823">
                  <c:v>-0.11940099999999999</c:v>
                </c:pt>
                <c:pt idx="12824">
                  <c:v>-0.11940099999999999</c:v>
                </c:pt>
                <c:pt idx="12825">
                  <c:v>-0.119369</c:v>
                </c:pt>
                <c:pt idx="12826">
                  <c:v>-0.119349</c:v>
                </c:pt>
                <c:pt idx="12827">
                  <c:v>-0.119329</c:v>
                </c:pt>
                <c:pt idx="12828">
                  <c:v>-0.119322</c:v>
                </c:pt>
                <c:pt idx="12829">
                  <c:v>-0.119296</c:v>
                </c:pt>
                <c:pt idx="12830">
                  <c:v>-0.119283</c:v>
                </c:pt>
                <c:pt idx="12831">
                  <c:v>-0.119257</c:v>
                </c:pt>
                <c:pt idx="12832">
                  <c:v>-0.11923</c:v>
                </c:pt>
                <c:pt idx="12833">
                  <c:v>-0.119217</c:v>
                </c:pt>
                <c:pt idx="12834">
                  <c:v>-0.119204</c:v>
                </c:pt>
                <c:pt idx="12835">
                  <c:v>-0.11917700000000001</c:v>
                </c:pt>
                <c:pt idx="12836">
                  <c:v>-0.11916400000000001</c:v>
                </c:pt>
                <c:pt idx="12837">
                  <c:v>-0.119131</c:v>
                </c:pt>
                <c:pt idx="12838">
                  <c:v>-0.119105</c:v>
                </c:pt>
                <c:pt idx="12839">
                  <c:v>-0.119079</c:v>
                </c:pt>
                <c:pt idx="12840">
                  <c:v>-0.119072</c:v>
                </c:pt>
                <c:pt idx="12841">
                  <c:v>-0.119033</c:v>
                </c:pt>
                <c:pt idx="12842">
                  <c:v>-0.11901299999999999</c:v>
                </c:pt>
                <c:pt idx="12843">
                  <c:v>-0.118993</c:v>
                </c:pt>
                <c:pt idx="12844">
                  <c:v>-0.11898</c:v>
                </c:pt>
                <c:pt idx="12845">
                  <c:v>-0.118954</c:v>
                </c:pt>
                <c:pt idx="12846">
                  <c:v>-0.11894</c:v>
                </c:pt>
                <c:pt idx="12847">
                  <c:v>-0.118921</c:v>
                </c:pt>
                <c:pt idx="12848">
                  <c:v>-0.11890100000000001</c:v>
                </c:pt>
                <c:pt idx="12849">
                  <c:v>-0.11888799999999999</c:v>
                </c:pt>
                <c:pt idx="12850">
                  <c:v>-0.118881</c:v>
                </c:pt>
                <c:pt idx="12851">
                  <c:v>-0.11886099999999999</c:v>
                </c:pt>
                <c:pt idx="12852">
                  <c:v>-0.118855</c:v>
                </c:pt>
                <c:pt idx="12853">
                  <c:v>-0.118835</c:v>
                </c:pt>
                <c:pt idx="12854">
                  <c:v>-0.118828</c:v>
                </c:pt>
                <c:pt idx="12855">
                  <c:v>-0.118809</c:v>
                </c:pt>
                <c:pt idx="12856">
                  <c:v>-0.118815</c:v>
                </c:pt>
                <c:pt idx="12857">
                  <c:v>-0.11878900000000001</c:v>
                </c:pt>
                <c:pt idx="12858">
                  <c:v>-0.118782</c:v>
                </c:pt>
                <c:pt idx="12859">
                  <c:v>-0.11877600000000001</c:v>
                </c:pt>
                <c:pt idx="12860">
                  <c:v>-0.11877600000000001</c:v>
                </c:pt>
                <c:pt idx="12861">
                  <c:v>-0.11876299999999999</c:v>
                </c:pt>
                <c:pt idx="12862">
                  <c:v>-0.118769</c:v>
                </c:pt>
                <c:pt idx="12863">
                  <c:v>-0.118756</c:v>
                </c:pt>
                <c:pt idx="12864">
                  <c:v>-0.118743</c:v>
                </c:pt>
                <c:pt idx="12865">
                  <c:v>-0.11873599999999999</c:v>
                </c:pt>
                <c:pt idx="12866">
                  <c:v>-0.11873599999999999</c:v>
                </c:pt>
                <c:pt idx="12867">
                  <c:v>-0.118723</c:v>
                </c:pt>
                <c:pt idx="12868">
                  <c:v>-0.118716</c:v>
                </c:pt>
                <c:pt idx="12869">
                  <c:v>-0.118697</c:v>
                </c:pt>
                <c:pt idx="12870">
                  <c:v>-0.118684</c:v>
                </c:pt>
                <c:pt idx="12871">
                  <c:v>-0.11866400000000001</c:v>
                </c:pt>
                <c:pt idx="12872">
                  <c:v>-0.11866400000000001</c:v>
                </c:pt>
                <c:pt idx="12873">
                  <c:v>-0.11862399999999999</c:v>
                </c:pt>
                <c:pt idx="12874">
                  <c:v>-0.11861099999999999</c:v>
                </c:pt>
                <c:pt idx="12875">
                  <c:v>-0.118585</c:v>
                </c:pt>
                <c:pt idx="12876">
                  <c:v>-0.118572</c:v>
                </c:pt>
                <c:pt idx="12877">
                  <c:v>-0.11853900000000001</c:v>
                </c:pt>
                <c:pt idx="12878">
                  <c:v>-0.11852500000000001</c:v>
                </c:pt>
                <c:pt idx="12879">
                  <c:v>-0.118492</c:v>
                </c:pt>
                <c:pt idx="12880">
                  <c:v>-0.118466</c:v>
                </c:pt>
                <c:pt idx="12881">
                  <c:v>-0.11844</c:v>
                </c:pt>
                <c:pt idx="12882">
                  <c:v>-0.118427</c:v>
                </c:pt>
                <c:pt idx="12883">
                  <c:v>-0.118394</c:v>
                </c:pt>
                <c:pt idx="12884">
                  <c:v>-0.11837399999999999</c:v>
                </c:pt>
                <c:pt idx="12885">
                  <c:v>-0.118341</c:v>
                </c:pt>
                <c:pt idx="12886">
                  <c:v>-0.118315</c:v>
                </c:pt>
                <c:pt idx="12887">
                  <c:v>-0.118282</c:v>
                </c:pt>
                <c:pt idx="12888">
                  <c:v>-0.11827500000000001</c:v>
                </c:pt>
                <c:pt idx="12889">
                  <c:v>-0.11823599999999999</c:v>
                </c:pt>
                <c:pt idx="12890">
                  <c:v>-0.118216</c:v>
                </c:pt>
                <c:pt idx="12891">
                  <c:v>-0.118196</c:v>
                </c:pt>
                <c:pt idx="12892">
                  <c:v>-0.11819</c:v>
                </c:pt>
                <c:pt idx="12893">
                  <c:v>-0.118163</c:v>
                </c:pt>
                <c:pt idx="12894">
                  <c:v>-0.118163</c:v>
                </c:pt>
                <c:pt idx="12895">
                  <c:v>-0.118143</c:v>
                </c:pt>
                <c:pt idx="12896">
                  <c:v>-0.11813</c:v>
                </c:pt>
                <c:pt idx="12897">
                  <c:v>-0.11812400000000001</c:v>
                </c:pt>
                <c:pt idx="12898">
                  <c:v>-0.11812400000000001</c:v>
                </c:pt>
                <c:pt idx="12899">
                  <c:v>-0.11811000000000001</c:v>
                </c:pt>
                <c:pt idx="12900">
                  <c:v>-0.11811000000000001</c:v>
                </c:pt>
                <c:pt idx="12901">
                  <c:v>-0.11809699999999999</c:v>
                </c:pt>
                <c:pt idx="12902">
                  <c:v>-0.118091</c:v>
                </c:pt>
                <c:pt idx="12903">
                  <c:v>-0.118078</c:v>
                </c:pt>
                <c:pt idx="12904">
                  <c:v>-0.118091</c:v>
                </c:pt>
                <c:pt idx="12905">
                  <c:v>-0.118064</c:v>
                </c:pt>
                <c:pt idx="12906">
                  <c:v>-0.118064</c:v>
                </c:pt>
                <c:pt idx="12907">
                  <c:v>-0.118058</c:v>
                </c:pt>
                <c:pt idx="12908">
                  <c:v>-0.118058</c:v>
                </c:pt>
                <c:pt idx="12909">
                  <c:v>-0.118038</c:v>
                </c:pt>
                <c:pt idx="12910">
                  <c:v>-0.118038</c:v>
                </c:pt>
                <c:pt idx="12911">
                  <c:v>-0.118018</c:v>
                </c:pt>
                <c:pt idx="12912">
                  <c:v>-0.118005</c:v>
                </c:pt>
                <c:pt idx="12913">
                  <c:v>-0.117992</c:v>
                </c:pt>
                <c:pt idx="12914">
                  <c:v>-0.11798500000000001</c:v>
                </c:pt>
                <c:pt idx="12915">
                  <c:v>-0.117966</c:v>
                </c:pt>
                <c:pt idx="12916">
                  <c:v>-0.117952</c:v>
                </c:pt>
                <c:pt idx="12917">
                  <c:v>-0.117926</c:v>
                </c:pt>
                <c:pt idx="12918">
                  <c:v>-0.117906</c:v>
                </c:pt>
                <c:pt idx="12919">
                  <c:v>-0.11788</c:v>
                </c:pt>
                <c:pt idx="12920">
                  <c:v>-0.11787300000000001</c:v>
                </c:pt>
                <c:pt idx="12921">
                  <c:v>-0.11783399999999999</c:v>
                </c:pt>
                <c:pt idx="12922">
                  <c:v>-0.117814</c:v>
                </c:pt>
                <c:pt idx="12923">
                  <c:v>-0.117794</c:v>
                </c:pt>
                <c:pt idx="12924">
                  <c:v>-0.117781</c:v>
                </c:pt>
                <c:pt idx="12925">
                  <c:v>-0.11774800000000001</c:v>
                </c:pt>
                <c:pt idx="12926">
                  <c:v>-0.117742</c:v>
                </c:pt>
                <c:pt idx="12927">
                  <c:v>-0.117715</c:v>
                </c:pt>
                <c:pt idx="12928">
                  <c:v>-0.117689</c:v>
                </c:pt>
                <c:pt idx="12929">
                  <c:v>-0.11768199999999999</c:v>
                </c:pt>
                <c:pt idx="12930">
                  <c:v>-0.117669</c:v>
                </c:pt>
                <c:pt idx="12931">
                  <c:v>-0.117649</c:v>
                </c:pt>
                <c:pt idx="12932">
                  <c:v>-0.117643</c:v>
                </c:pt>
                <c:pt idx="12933">
                  <c:v>-0.11762300000000001</c:v>
                </c:pt>
                <c:pt idx="12934">
                  <c:v>-0.117616</c:v>
                </c:pt>
                <c:pt idx="12935">
                  <c:v>-0.11759699999999999</c:v>
                </c:pt>
                <c:pt idx="12936">
                  <c:v>-0.117603</c:v>
                </c:pt>
                <c:pt idx="12937">
                  <c:v>-0.117577</c:v>
                </c:pt>
                <c:pt idx="12938">
                  <c:v>-0.11756999999999999</c:v>
                </c:pt>
                <c:pt idx="12939">
                  <c:v>-0.117564</c:v>
                </c:pt>
                <c:pt idx="12940">
                  <c:v>-0.117564</c:v>
                </c:pt>
                <c:pt idx="12941">
                  <c:v>-0.117551</c:v>
                </c:pt>
                <c:pt idx="12942">
                  <c:v>-0.117551</c:v>
                </c:pt>
                <c:pt idx="12943">
                  <c:v>-0.117537</c:v>
                </c:pt>
                <c:pt idx="12944">
                  <c:v>-0.117524</c:v>
                </c:pt>
                <c:pt idx="12945">
                  <c:v>-0.117518</c:v>
                </c:pt>
                <c:pt idx="12946">
                  <c:v>-0.117518</c:v>
                </c:pt>
                <c:pt idx="12947">
                  <c:v>-0.11749800000000001</c:v>
                </c:pt>
                <c:pt idx="12948">
                  <c:v>-0.117491</c:v>
                </c:pt>
                <c:pt idx="12949">
                  <c:v>-0.11747199999999999</c:v>
                </c:pt>
                <c:pt idx="12950">
                  <c:v>-0.117452</c:v>
                </c:pt>
                <c:pt idx="12951">
                  <c:v>-0.11743199999999999</c:v>
                </c:pt>
                <c:pt idx="12952">
                  <c:v>-0.117425</c:v>
                </c:pt>
                <c:pt idx="12953">
                  <c:v>-0.117386</c:v>
                </c:pt>
                <c:pt idx="12954">
                  <c:v>-0.117366</c:v>
                </c:pt>
                <c:pt idx="12955">
                  <c:v>-0.11734</c:v>
                </c:pt>
                <c:pt idx="12956">
                  <c:v>-0.11731999999999999</c:v>
                </c:pt>
                <c:pt idx="12957">
                  <c:v>-0.117287</c:v>
                </c:pt>
                <c:pt idx="12958">
                  <c:v>-0.117274</c:v>
                </c:pt>
                <c:pt idx="12959">
                  <c:v>-0.117241</c:v>
                </c:pt>
                <c:pt idx="12960">
                  <c:v>-0.11720800000000001</c:v>
                </c:pt>
                <c:pt idx="12961">
                  <c:v>-0.117188</c:v>
                </c:pt>
                <c:pt idx="12962">
                  <c:v>-0.117169</c:v>
                </c:pt>
                <c:pt idx="12963">
                  <c:v>-0.117136</c:v>
                </c:pt>
                <c:pt idx="12964">
                  <c:v>-0.117116</c:v>
                </c:pt>
                <c:pt idx="12965">
                  <c:v>-0.11708300000000001</c:v>
                </c:pt>
                <c:pt idx="12966">
                  <c:v>-0.117063</c:v>
                </c:pt>
                <c:pt idx="12967">
                  <c:v>-0.117037</c:v>
                </c:pt>
                <c:pt idx="12968">
                  <c:v>-0.117024</c:v>
                </c:pt>
                <c:pt idx="12969">
                  <c:v>-0.116991</c:v>
                </c:pt>
                <c:pt idx="12970">
                  <c:v>-0.11697100000000001</c:v>
                </c:pt>
                <c:pt idx="12971">
                  <c:v>-0.11695800000000001</c:v>
                </c:pt>
                <c:pt idx="12972">
                  <c:v>-0.11694499999999999</c:v>
                </c:pt>
                <c:pt idx="12973">
                  <c:v>-0.116925</c:v>
                </c:pt>
                <c:pt idx="12974">
                  <c:v>-0.11691799999999999</c:v>
                </c:pt>
                <c:pt idx="12975">
                  <c:v>-0.116899</c:v>
                </c:pt>
                <c:pt idx="12976">
                  <c:v>-0.116885</c:v>
                </c:pt>
                <c:pt idx="12977">
                  <c:v>-0.116879</c:v>
                </c:pt>
                <c:pt idx="12978">
                  <c:v>-0.116879</c:v>
                </c:pt>
                <c:pt idx="12979">
                  <c:v>-0.116859</c:v>
                </c:pt>
                <c:pt idx="12980">
                  <c:v>-0.116859</c:v>
                </c:pt>
                <c:pt idx="12981">
                  <c:v>-0.116839</c:v>
                </c:pt>
                <c:pt idx="12982">
                  <c:v>-0.11683300000000001</c:v>
                </c:pt>
                <c:pt idx="12983">
                  <c:v>-0.116813</c:v>
                </c:pt>
                <c:pt idx="12984">
                  <c:v>-0.116813</c:v>
                </c:pt>
                <c:pt idx="12985">
                  <c:v>-0.116787</c:v>
                </c:pt>
                <c:pt idx="12986">
                  <c:v>-0.116773</c:v>
                </c:pt>
                <c:pt idx="12987">
                  <c:v>-0.11676</c:v>
                </c:pt>
                <c:pt idx="12988">
                  <c:v>-0.116754</c:v>
                </c:pt>
                <c:pt idx="12989">
                  <c:v>-0.116727</c:v>
                </c:pt>
                <c:pt idx="12990">
                  <c:v>-0.11672100000000001</c:v>
                </c:pt>
                <c:pt idx="12991">
                  <c:v>-0.11669400000000001</c:v>
                </c:pt>
                <c:pt idx="12992">
                  <c:v>-0.116675</c:v>
                </c:pt>
                <c:pt idx="12993">
                  <c:v>-0.116661</c:v>
                </c:pt>
                <c:pt idx="12994">
                  <c:v>-0.116648</c:v>
                </c:pt>
                <c:pt idx="12995">
                  <c:v>-0.116622</c:v>
                </c:pt>
                <c:pt idx="12996">
                  <c:v>-0.116615</c:v>
                </c:pt>
                <c:pt idx="12997">
                  <c:v>-0.116589</c:v>
                </c:pt>
                <c:pt idx="12998">
                  <c:v>-0.116563</c:v>
                </c:pt>
                <c:pt idx="12999">
                  <c:v>-0.11654299999999999</c:v>
                </c:pt>
                <c:pt idx="13000">
                  <c:v>-0.116536</c:v>
                </c:pt>
                <c:pt idx="13001">
                  <c:v>-0.116503</c:v>
                </c:pt>
                <c:pt idx="13002">
                  <c:v>-0.11649</c:v>
                </c:pt>
                <c:pt idx="13003">
                  <c:v>-0.11647</c:v>
                </c:pt>
                <c:pt idx="13004">
                  <c:v>-0.116464</c:v>
                </c:pt>
                <c:pt idx="13005">
                  <c:v>-0.11644400000000001</c:v>
                </c:pt>
                <c:pt idx="13006">
                  <c:v>-0.116437</c:v>
                </c:pt>
                <c:pt idx="13007">
                  <c:v>-0.116424</c:v>
                </c:pt>
                <c:pt idx="13008">
                  <c:v>-0.116411</c:v>
                </c:pt>
                <c:pt idx="13009">
                  <c:v>-0.11640499999999999</c:v>
                </c:pt>
                <c:pt idx="13010">
                  <c:v>-0.11640499999999999</c:v>
                </c:pt>
                <c:pt idx="13011">
                  <c:v>-0.11639099999999999</c:v>
                </c:pt>
                <c:pt idx="13012">
                  <c:v>-0.11639099999999999</c:v>
                </c:pt>
                <c:pt idx="13013">
                  <c:v>-0.116372</c:v>
                </c:pt>
                <c:pt idx="13014">
                  <c:v>-0.116365</c:v>
                </c:pt>
                <c:pt idx="13015">
                  <c:v>-0.116352</c:v>
                </c:pt>
                <c:pt idx="13016">
                  <c:v>-0.116358</c:v>
                </c:pt>
                <c:pt idx="13017">
                  <c:v>-0.116332</c:v>
                </c:pt>
                <c:pt idx="13018">
                  <c:v>-0.116326</c:v>
                </c:pt>
                <c:pt idx="13019">
                  <c:v>-0.116312</c:v>
                </c:pt>
                <c:pt idx="13020">
                  <c:v>-0.116312</c:v>
                </c:pt>
                <c:pt idx="13021">
                  <c:v>-0.11629299999999999</c:v>
                </c:pt>
                <c:pt idx="13022">
                  <c:v>-0.116286</c:v>
                </c:pt>
                <c:pt idx="13023">
                  <c:v>-0.11626599999999999</c:v>
                </c:pt>
                <c:pt idx="13024">
                  <c:v>-0.116246</c:v>
                </c:pt>
                <c:pt idx="13025">
                  <c:v>-0.116233</c:v>
                </c:pt>
                <c:pt idx="13026">
                  <c:v>-0.11622</c:v>
                </c:pt>
                <c:pt idx="13027">
                  <c:v>-0.11619400000000001</c:v>
                </c:pt>
                <c:pt idx="13028">
                  <c:v>-0.11618100000000001</c:v>
                </c:pt>
                <c:pt idx="13029">
                  <c:v>-0.116148</c:v>
                </c:pt>
                <c:pt idx="13030">
                  <c:v>-0.116121</c:v>
                </c:pt>
                <c:pt idx="13031">
                  <c:v>-0.116095</c:v>
                </c:pt>
                <c:pt idx="13032">
                  <c:v>-0.116082</c:v>
                </c:pt>
                <c:pt idx="13033">
                  <c:v>-0.11604200000000001</c:v>
                </c:pt>
                <c:pt idx="13034">
                  <c:v>-0.11601599999999999</c:v>
                </c:pt>
                <c:pt idx="13035">
                  <c:v>-0.11599</c:v>
                </c:pt>
                <c:pt idx="13036">
                  <c:v>-0.11597</c:v>
                </c:pt>
                <c:pt idx="13037">
                  <c:v>-0.115937</c:v>
                </c:pt>
                <c:pt idx="13038">
                  <c:v>-0.115924</c:v>
                </c:pt>
                <c:pt idx="13039">
                  <c:v>-0.11589099999999999</c:v>
                </c:pt>
                <c:pt idx="13040">
                  <c:v>-0.115871</c:v>
                </c:pt>
                <c:pt idx="13041">
                  <c:v>-0.115851</c:v>
                </c:pt>
                <c:pt idx="13042">
                  <c:v>-0.115845</c:v>
                </c:pt>
                <c:pt idx="13043">
                  <c:v>-0.115818</c:v>
                </c:pt>
                <c:pt idx="13044">
                  <c:v>-0.115812</c:v>
                </c:pt>
                <c:pt idx="13045">
                  <c:v>-0.115785</c:v>
                </c:pt>
                <c:pt idx="13046">
                  <c:v>-0.115772</c:v>
                </c:pt>
                <c:pt idx="13047">
                  <c:v>-0.115759</c:v>
                </c:pt>
                <c:pt idx="13048">
                  <c:v>-0.115759</c:v>
                </c:pt>
                <c:pt idx="13049">
                  <c:v>-0.115733</c:v>
                </c:pt>
                <c:pt idx="13050">
                  <c:v>-0.115726</c:v>
                </c:pt>
                <c:pt idx="13051">
                  <c:v>-0.11572</c:v>
                </c:pt>
                <c:pt idx="13052">
                  <c:v>-0.11572</c:v>
                </c:pt>
                <c:pt idx="13053">
                  <c:v>-0.115706</c:v>
                </c:pt>
                <c:pt idx="13054">
                  <c:v>-0.115713</c:v>
                </c:pt>
                <c:pt idx="13055">
                  <c:v>-0.1157</c:v>
                </c:pt>
                <c:pt idx="13056">
                  <c:v>-0.115693</c:v>
                </c:pt>
                <c:pt idx="13057">
                  <c:v>-0.115687</c:v>
                </c:pt>
                <c:pt idx="13058">
                  <c:v>-0.115693</c:v>
                </c:pt>
                <c:pt idx="13059">
                  <c:v>-0.11568000000000001</c:v>
                </c:pt>
                <c:pt idx="13060">
                  <c:v>-0.11568000000000001</c:v>
                </c:pt>
                <c:pt idx="13061">
                  <c:v>-0.11566</c:v>
                </c:pt>
                <c:pt idx="13062">
                  <c:v>-0.115647</c:v>
                </c:pt>
                <c:pt idx="13063">
                  <c:v>-0.115634</c:v>
                </c:pt>
                <c:pt idx="13064">
                  <c:v>-0.115634</c:v>
                </c:pt>
                <c:pt idx="13065">
                  <c:v>-0.115601</c:v>
                </c:pt>
                <c:pt idx="13066">
                  <c:v>-0.115588</c:v>
                </c:pt>
                <c:pt idx="13067">
                  <c:v>-0.115568</c:v>
                </c:pt>
                <c:pt idx="13068">
                  <c:v>-0.115561</c:v>
                </c:pt>
                <c:pt idx="13069">
                  <c:v>-0.115535</c:v>
                </c:pt>
                <c:pt idx="13070">
                  <c:v>-0.115522</c:v>
                </c:pt>
                <c:pt idx="13071">
                  <c:v>-0.11548899999999999</c:v>
                </c:pt>
                <c:pt idx="13072">
                  <c:v>-0.115469</c:v>
                </c:pt>
                <c:pt idx="13073">
                  <c:v>-0.115449</c:v>
                </c:pt>
                <c:pt idx="13074">
                  <c:v>-0.11543</c:v>
                </c:pt>
                <c:pt idx="13075">
                  <c:v>-0.115397</c:v>
                </c:pt>
                <c:pt idx="13076">
                  <c:v>-0.115384</c:v>
                </c:pt>
                <c:pt idx="13077">
                  <c:v>-0.115351</c:v>
                </c:pt>
                <c:pt idx="13078">
                  <c:v>-0.115324</c:v>
                </c:pt>
                <c:pt idx="13079">
                  <c:v>-0.115291</c:v>
                </c:pt>
                <c:pt idx="13080">
                  <c:v>-0.11527800000000001</c:v>
                </c:pt>
                <c:pt idx="13081">
                  <c:v>-0.11523899999999999</c:v>
                </c:pt>
                <c:pt idx="13082">
                  <c:v>-0.11521199999999999</c:v>
                </c:pt>
                <c:pt idx="13083">
                  <c:v>-0.115193</c:v>
                </c:pt>
                <c:pt idx="13084">
                  <c:v>-0.115173</c:v>
                </c:pt>
                <c:pt idx="13085">
                  <c:v>-0.115147</c:v>
                </c:pt>
                <c:pt idx="13086">
                  <c:v>-0.115133</c:v>
                </c:pt>
                <c:pt idx="13087">
                  <c:v>-0.115107</c:v>
                </c:pt>
                <c:pt idx="13088">
                  <c:v>-0.11508699999999999</c:v>
                </c:pt>
                <c:pt idx="13089">
                  <c:v>-0.115074</c:v>
                </c:pt>
                <c:pt idx="13090">
                  <c:v>-0.115061</c:v>
                </c:pt>
                <c:pt idx="13091">
                  <c:v>-0.115041</c:v>
                </c:pt>
                <c:pt idx="13092">
                  <c:v>-0.115035</c:v>
                </c:pt>
                <c:pt idx="13093">
                  <c:v>-0.115008</c:v>
                </c:pt>
                <c:pt idx="13094">
                  <c:v>-0.114995</c:v>
                </c:pt>
                <c:pt idx="13095">
                  <c:v>-0.11497499999999999</c:v>
                </c:pt>
                <c:pt idx="13096">
                  <c:v>-0.11497499999999999</c:v>
                </c:pt>
                <c:pt idx="13097">
                  <c:v>-0.114949</c:v>
                </c:pt>
                <c:pt idx="13098">
                  <c:v>-0.114936</c:v>
                </c:pt>
                <c:pt idx="13099">
                  <c:v>-0.114929</c:v>
                </c:pt>
                <c:pt idx="13100">
                  <c:v>-0.114923</c:v>
                </c:pt>
                <c:pt idx="13101">
                  <c:v>-0.11490300000000001</c:v>
                </c:pt>
                <c:pt idx="13102">
                  <c:v>-0.11490300000000001</c:v>
                </c:pt>
                <c:pt idx="13103">
                  <c:v>-0.114883</c:v>
                </c:pt>
                <c:pt idx="13104">
                  <c:v>-0.11487</c:v>
                </c:pt>
                <c:pt idx="13105">
                  <c:v>-0.11486300000000001</c:v>
                </c:pt>
                <c:pt idx="13106">
                  <c:v>-0.114857</c:v>
                </c:pt>
                <c:pt idx="13107">
                  <c:v>-0.11483699999999999</c:v>
                </c:pt>
                <c:pt idx="13108">
                  <c:v>-0.11483</c:v>
                </c:pt>
                <c:pt idx="13109">
                  <c:v>-0.114811</c:v>
                </c:pt>
                <c:pt idx="13110">
                  <c:v>-0.114797</c:v>
                </c:pt>
                <c:pt idx="13111">
                  <c:v>-0.11477800000000001</c:v>
                </c:pt>
                <c:pt idx="13112">
                  <c:v>-0.114771</c:v>
                </c:pt>
                <c:pt idx="13113">
                  <c:v>-0.11473800000000001</c:v>
                </c:pt>
                <c:pt idx="13114">
                  <c:v>-0.11472499999999999</c:v>
                </c:pt>
                <c:pt idx="13115">
                  <c:v>-0.114705</c:v>
                </c:pt>
                <c:pt idx="13116">
                  <c:v>-0.114699</c:v>
                </c:pt>
                <c:pt idx="13117">
                  <c:v>-0.114672</c:v>
                </c:pt>
                <c:pt idx="13118">
                  <c:v>-0.114666</c:v>
                </c:pt>
                <c:pt idx="13119">
                  <c:v>-0.114639</c:v>
                </c:pt>
                <c:pt idx="13120">
                  <c:v>-0.11462</c:v>
                </c:pt>
                <c:pt idx="13121">
                  <c:v>-0.114606</c:v>
                </c:pt>
                <c:pt idx="13122">
                  <c:v>-0.11459999999999999</c:v>
                </c:pt>
                <c:pt idx="13123">
                  <c:v>-0.11457299999999999</c:v>
                </c:pt>
                <c:pt idx="13124">
                  <c:v>-0.114567</c:v>
                </c:pt>
                <c:pt idx="13125">
                  <c:v>-0.114541</c:v>
                </c:pt>
                <c:pt idx="13126">
                  <c:v>-0.114527</c:v>
                </c:pt>
                <c:pt idx="13127">
                  <c:v>-0.11450100000000001</c:v>
                </c:pt>
                <c:pt idx="13128">
                  <c:v>-0.11450100000000001</c:v>
                </c:pt>
                <c:pt idx="13129">
                  <c:v>-0.114468</c:v>
                </c:pt>
                <c:pt idx="13130">
                  <c:v>-0.11446099999999999</c:v>
                </c:pt>
                <c:pt idx="13131">
                  <c:v>-0.11444799999999999</c:v>
                </c:pt>
                <c:pt idx="13132">
                  <c:v>-0.114442</c:v>
                </c:pt>
                <c:pt idx="13133">
                  <c:v>-0.114422</c:v>
                </c:pt>
                <c:pt idx="13134">
                  <c:v>-0.114422</c:v>
                </c:pt>
                <c:pt idx="13135">
                  <c:v>-0.114402</c:v>
                </c:pt>
                <c:pt idx="13136">
                  <c:v>-0.114396</c:v>
                </c:pt>
                <c:pt idx="13137">
                  <c:v>-0.114389</c:v>
                </c:pt>
                <c:pt idx="13138">
                  <c:v>-0.114389</c:v>
                </c:pt>
                <c:pt idx="13139">
                  <c:v>-0.11437600000000001</c:v>
                </c:pt>
                <c:pt idx="13140">
                  <c:v>-0.11437600000000001</c:v>
                </c:pt>
                <c:pt idx="13141">
                  <c:v>-0.114356</c:v>
                </c:pt>
                <c:pt idx="13142">
                  <c:v>-0.11434999999999999</c:v>
                </c:pt>
                <c:pt idx="13143">
                  <c:v>-0.11433599999999999</c:v>
                </c:pt>
                <c:pt idx="13144">
                  <c:v>-0.114343</c:v>
                </c:pt>
                <c:pt idx="13145">
                  <c:v>-0.114317</c:v>
                </c:pt>
                <c:pt idx="13146">
                  <c:v>-0.11430999999999999</c:v>
                </c:pt>
                <c:pt idx="13147">
                  <c:v>-0.114297</c:v>
                </c:pt>
                <c:pt idx="13148">
                  <c:v>-0.114297</c:v>
                </c:pt>
                <c:pt idx="13149">
                  <c:v>-0.114277</c:v>
                </c:pt>
                <c:pt idx="13150">
                  <c:v>-0.11427</c:v>
                </c:pt>
                <c:pt idx="13151">
                  <c:v>-0.11425100000000001</c:v>
                </c:pt>
                <c:pt idx="13152">
                  <c:v>-0.114231</c:v>
                </c:pt>
                <c:pt idx="13153">
                  <c:v>-0.11422400000000001</c:v>
                </c:pt>
                <c:pt idx="13154">
                  <c:v>-0.11421099999999999</c:v>
                </c:pt>
                <c:pt idx="13155">
                  <c:v>-0.11418499999999999</c:v>
                </c:pt>
                <c:pt idx="13156">
                  <c:v>-0.114178</c:v>
                </c:pt>
                <c:pt idx="13157">
                  <c:v>-0.114152</c:v>
                </c:pt>
                <c:pt idx="13158">
                  <c:v>-0.11412600000000001</c:v>
                </c:pt>
                <c:pt idx="13159">
                  <c:v>-0.11409900000000001</c:v>
                </c:pt>
                <c:pt idx="13160">
                  <c:v>-0.114093</c:v>
                </c:pt>
                <c:pt idx="13161">
                  <c:v>-0.114047</c:v>
                </c:pt>
                <c:pt idx="13162">
                  <c:v>-0.114027</c:v>
                </c:pt>
                <c:pt idx="13163">
                  <c:v>-0.114</c:v>
                </c:pt>
                <c:pt idx="13164">
                  <c:v>-0.113987</c:v>
                </c:pt>
                <c:pt idx="13165">
                  <c:v>-0.113954</c:v>
                </c:pt>
                <c:pt idx="13166">
                  <c:v>-0.113941</c:v>
                </c:pt>
                <c:pt idx="13167">
                  <c:v>-0.113908</c:v>
                </c:pt>
                <c:pt idx="13168">
                  <c:v>-0.113882</c:v>
                </c:pt>
                <c:pt idx="13169">
                  <c:v>-0.113869</c:v>
                </c:pt>
                <c:pt idx="13170">
                  <c:v>-0.113856</c:v>
                </c:pt>
                <c:pt idx="13171">
                  <c:v>-0.11382299999999999</c:v>
                </c:pt>
                <c:pt idx="13172">
                  <c:v>-0.113816</c:v>
                </c:pt>
                <c:pt idx="13173">
                  <c:v>-0.11379</c:v>
                </c:pt>
                <c:pt idx="13174">
                  <c:v>-0.11377</c:v>
                </c:pt>
                <c:pt idx="13175">
                  <c:v>-0.113744</c:v>
                </c:pt>
                <c:pt idx="13176">
                  <c:v>-0.113744</c:v>
                </c:pt>
                <c:pt idx="13177">
                  <c:v>-0.11371100000000001</c:v>
                </c:pt>
                <c:pt idx="13178">
                  <c:v>-0.113704</c:v>
                </c:pt>
                <c:pt idx="13179">
                  <c:v>-0.113691</c:v>
                </c:pt>
                <c:pt idx="13180">
                  <c:v>-0.11368399999999999</c:v>
                </c:pt>
                <c:pt idx="13181">
                  <c:v>-0.113665</c:v>
                </c:pt>
                <c:pt idx="13182">
                  <c:v>-0.113665</c:v>
                </c:pt>
                <c:pt idx="13183">
                  <c:v>-0.113651</c:v>
                </c:pt>
                <c:pt idx="13184">
                  <c:v>-0.113638</c:v>
                </c:pt>
                <c:pt idx="13185">
                  <c:v>-0.113632</c:v>
                </c:pt>
                <c:pt idx="13186">
                  <c:v>-0.113632</c:v>
                </c:pt>
                <c:pt idx="13187">
                  <c:v>-0.113618</c:v>
                </c:pt>
                <c:pt idx="13188">
                  <c:v>-0.113618</c:v>
                </c:pt>
                <c:pt idx="13189">
                  <c:v>-0.11359900000000001</c:v>
                </c:pt>
                <c:pt idx="13190">
                  <c:v>-0.11358500000000001</c:v>
                </c:pt>
                <c:pt idx="13191">
                  <c:v>-0.11357200000000001</c:v>
                </c:pt>
                <c:pt idx="13192">
                  <c:v>-0.11357200000000001</c:v>
                </c:pt>
                <c:pt idx="13193">
                  <c:v>-0.11354599999999999</c:v>
                </c:pt>
                <c:pt idx="13194">
                  <c:v>-0.113533</c:v>
                </c:pt>
                <c:pt idx="13195">
                  <c:v>-0.11352</c:v>
                </c:pt>
                <c:pt idx="13196">
                  <c:v>-0.113513</c:v>
                </c:pt>
                <c:pt idx="13197">
                  <c:v>-0.113493</c:v>
                </c:pt>
                <c:pt idx="13198">
                  <c:v>-0.113487</c:v>
                </c:pt>
                <c:pt idx="13199">
                  <c:v>-0.11346000000000001</c:v>
                </c:pt>
                <c:pt idx="13200">
                  <c:v>-0.113441</c:v>
                </c:pt>
                <c:pt idx="13201">
                  <c:v>-0.113427</c:v>
                </c:pt>
                <c:pt idx="13202">
                  <c:v>-0.113414</c:v>
                </c:pt>
                <c:pt idx="13203">
                  <c:v>-0.113388</c:v>
                </c:pt>
                <c:pt idx="13204">
                  <c:v>-0.113375</c:v>
                </c:pt>
                <c:pt idx="13205">
                  <c:v>-0.113342</c:v>
                </c:pt>
                <c:pt idx="13206">
                  <c:v>-0.11332200000000001</c:v>
                </c:pt>
                <c:pt idx="13207">
                  <c:v>-0.113289</c:v>
                </c:pt>
                <c:pt idx="13208">
                  <c:v>-0.11328199999999999</c:v>
                </c:pt>
                <c:pt idx="13209">
                  <c:v>-0.113243</c:v>
                </c:pt>
                <c:pt idx="13210">
                  <c:v>-0.113217</c:v>
                </c:pt>
                <c:pt idx="13211">
                  <c:v>-0.11319700000000001</c:v>
                </c:pt>
                <c:pt idx="13212">
                  <c:v>-0.113177</c:v>
                </c:pt>
                <c:pt idx="13213">
                  <c:v>-0.113151</c:v>
                </c:pt>
                <c:pt idx="13214">
                  <c:v>-0.113138</c:v>
                </c:pt>
                <c:pt idx="13215">
                  <c:v>-0.113111</c:v>
                </c:pt>
                <c:pt idx="13216">
                  <c:v>-0.113085</c:v>
                </c:pt>
                <c:pt idx="13217">
                  <c:v>-0.11307200000000001</c:v>
                </c:pt>
                <c:pt idx="13218">
                  <c:v>-0.11305900000000001</c:v>
                </c:pt>
                <c:pt idx="13219">
                  <c:v>-0.113039</c:v>
                </c:pt>
                <c:pt idx="13220">
                  <c:v>-0.113026</c:v>
                </c:pt>
                <c:pt idx="13221">
                  <c:v>-0.113006</c:v>
                </c:pt>
                <c:pt idx="13222">
                  <c:v>-0.112986</c:v>
                </c:pt>
                <c:pt idx="13223">
                  <c:v>-0.112973</c:v>
                </c:pt>
                <c:pt idx="13224">
                  <c:v>-0.112973</c:v>
                </c:pt>
                <c:pt idx="13225">
                  <c:v>-0.11294</c:v>
                </c:pt>
                <c:pt idx="13226">
                  <c:v>-0.11293300000000001</c:v>
                </c:pt>
                <c:pt idx="13227">
                  <c:v>-0.11292000000000001</c:v>
                </c:pt>
                <c:pt idx="13228">
                  <c:v>-0.11292000000000001</c:v>
                </c:pt>
                <c:pt idx="13229">
                  <c:v>-0.11290699999999999</c:v>
                </c:pt>
                <c:pt idx="13230">
                  <c:v>-0.11290699999999999</c:v>
                </c:pt>
                <c:pt idx="13231">
                  <c:v>-0.11289399999999999</c:v>
                </c:pt>
                <c:pt idx="13232">
                  <c:v>-0.112881</c:v>
                </c:pt>
                <c:pt idx="13233">
                  <c:v>-0.112881</c:v>
                </c:pt>
                <c:pt idx="13234">
                  <c:v>-0.112881</c:v>
                </c:pt>
                <c:pt idx="13235">
                  <c:v>-0.112868</c:v>
                </c:pt>
                <c:pt idx="13236">
                  <c:v>-0.112868</c:v>
                </c:pt>
                <c:pt idx="13237">
                  <c:v>-0.112854</c:v>
                </c:pt>
                <c:pt idx="13238">
                  <c:v>-0.112848</c:v>
                </c:pt>
                <c:pt idx="13239">
                  <c:v>-0.112835</c:v>
                </c:pt>
                <c:pt idx="13240">
                  <c:v>-0.112841</c:v>
                </c:pt>
                <c:pt idx="13241">
                  <c:v>-0.112815</c:v>
                </c:pt>
                <c:pt idx="13242">
                  <c:v>-0.11280800000000001</c:v>
                </c:pt>
                <c:pt idx="13243">
                  <c:v>-0.11279500000000001</c:v>
                </c:pt>
                <c:pt idx="13244">
                  <c:v>-0.11279500000000001</c:v>
                </c:pt>
                <c:pt idx="13245">
                  <c:v>-0.112775</c:v>
                </c:pt>
                <c:pt idx="13246">
                  <c:v>-0.11276899999999999</c:v>
                </c:pt>
                <c:pt idx="13247">
                  <c:v>-0.112749</c:v>
                </c:pt>
                <c:pt idx="13248">
                  <c:v>-0.112729</c:v>
                </c:pt>
                <c:pt idx="13249">
                  <c:v>-0.112716</c:v>
                </c:pt>
                <c:pt idx="13250">
                  <c:v>-0.112703</c:v>
                </c:pt>
                <c:pt idx="13251">
                  <c:v>-0.11268300000000001</c:v>
                </c:pt>
                <c:pt idx="13252">
                  <c:v>-0.11267000000000001</c:v>
                </c:pt>
                <c:pt idx="13253">
                  <c:v>-0.112637</c:v>
                </c:pt>
                <c:pt idx="13254">
                  <c:v>-0.11261699999999999</c:v>
                </c:pt>
                <c:pt idx="13255">
                  <c:v>-0.112591</c:v>
                </c:pt>
                <c:pt idx="13256">
                  <c:v>-0.112578</c:v>
                </c:pt>
                <c:pt idx="13257">
                  <c:v>-0.112538</c:v>
                </c:pt>
                <c:pt idx="13258">
                  <c:v>-0.112512</c:v>
                </c:pt>
                <c:pt idx="13259">
                  <c:v>-0.112486</c:v>
                </c:pt>
                <c:pt idx="13260">
                  <c:v>-0.112472</c:v>
                </c:pt>
                <c:pt idx="13261">
                  <c:v>-0.112439</c:v>
                </c:pt>
                <c:pt idx="13262">
                  <c:v>-0.11242000000000001</c:v>
                </c:pt>
                <c:pt idx="13263">
                  <c:v>-0.11239300000000001</c:v>
                </c:pt>
                <c:pt idx="13264">
                  <c:v>-0.11236699999999999</c:v>
                </c:pt>
                <c:pt idx="13265">
                  <c:v>-0.112347</c:v>
                </c:pt>
                <c:pt idx="13266">
                  <c:v>-0.112334</c:v>
                </c:pt>
                <c:pt idx="13267">
                  <c:v>-0.112301</c:v>
                </c:pt>
                <c:pt idx="13268">
                  <c:v>-0.112288</c:v>
                </c:pt>
                <c:pt idx="13269">
                  <c:v>-0.112262</c:v>
                </c:pt>
                <c:pt idx="13270">
                  <c:v>-0.11224199999999999</c:v>
                </c:pt>
                <c:pt idx="13271">
                  <c:v>-0.112222</c:v>
                </c:pt>
                <c:pt idx="13272">
                  <c:v>-0.112215</c:v>
                </c:pt>
                <c:pt idx="13273">
                  <c:v>-0.112183</c:v>
                </c:pt>
                <c:pt idx="13274">
                  <c:v>-0.112176</c:v>
                </c:pt>
                <c:pt idx="13275">
                  <c:v>-0.11215600000000001</c:v>
                </c:pt>
                <c:pt idx="13276">
                  <c:v>-0.11215600000000001</c:v>
                </c:pt>
                <c:pt idx="13277">
                  <c:v>-0.112136</c:v>
                </c:pt>
                <c:pt idx="13278">
                  <c:v>-0.112136</c:v>
                </c:pt>
                <c:pt idx="13279">
                  <c:v>-0.11211699999999999</c:v>
                </c:pt>
                <c:pt idx="13280">
                  <c:v>-0.11210299999999999</c:v>
                </c:pt>
                <c:pt idx="13281">
                  <c:v>-0.11210299999999999</c:v>
                </c:pt>
                <c:pt idx="13282">
                  <c:v>-0.11210299999999999</c:v>
                </c:pt>
                <c:pt idx="13283">
                  <c:v>-0.11209</c:v>
                </c:pt>
                <c:pt idx="13284">
                  <c:v>-0.11209</c:v>
                </c:pt>
                <c:pt idx="13285">
                  <c:v>-0.112071</c:v>
                </c:pt>
                <c:pt idx="13286">
                  <c:v>-0.112064</c:v>
                </c:pt>
                <c:pt idx="13287">
                  <c:v>-0.112051</c:v>
                </c:pt>
                <c:pt idx="13288">
                  <c:v>-0.112051</c:v>
                </c:pt>
                <c:pt idx="13289">
                  <c:v>-0.112024</c:v>
                </c:pt>
                <c:pt idx="13290">
                  <c:v>-0.11201800000000001</c:v>
                </c:pt>
                <c:pt idx="13291">
                  <c:v>-0.11200499999999999</c:v>
                </c:pt>
                <c:pt idx="13292">
                  <c:v>-0.111998</c:v>
                </c:pt>
                <c:pt idx="13293">
                  <c:v>-0.11197799999999999</c:v>
                </c:pt>
                <c:pt idx="13294">
                  <c:v>-0.111972</c:v>
                </c:pt>
                <c:pt idx="13295">
                  <c:v>-0.111945</c:v>
                </c:pt>
                <c:pt idx="13296">
                  <c:v>-0.111926</c:v>
                </c:pt>
                <c:pt idx="13297">
                  <c:v>-0.111912</c:v>
                </c:pt>
                <c:pt idx="13298">
                  <c:v>-0.11190600000000001</c:v>
                </c:pt>
                <c:pt idx="13299">
                  <c:v>-0.11187999999999999</c:v>
                </c:pt>
                <c:pt idx="13300">
                  <c:v>-0.11186599999999999</c:v>
                </c:pt>
                <c:pt idx="13301">
                  <c:v>-0.11183999999999999</c:v>
                </c:pt>
                <c:pt idx="13302">
                  <c:v>-0.111814</c:v>
                </c:pt>
                <c:pt idx="13303">
                  <c:v>-0.111787</c:v>
                </c:pt>
                <c:pt idx="13304">
                  <c:v>-0.11178100000000001</c:v>
                </c:pt>
                <c:pt idx="13305">
                  <c:v>-0.11174099999999999</c:v>
                </c:pt>
                <c:pt idx="13306">
                  <c:v>-0.111721</c:v>
                </c:pt>
                <c:pt idx="13307">
                  <c:v>-0.111702</c:v>
                </c:pt>
                <c:pt idx="13308">
                  <c:v>-0.111689</c:v>
                </c:pt>
                <c:pt idx="13309">
                  <c:v>-0.111662</c:v>
                </c:pt>
                <c:pt idx="13310">
                  <c:v>-0.111649</c:v>
                </c:pt>
                <c:pt idx="13311">
                  <c:v>-0.11162900000000001</c:v>
                </c:pt>
                <c:pt idx="13312">
                  <c:v>-0.11160299999999999</c:v>
                </c:pt>
                <c:pt idx="13313">
                  <c:v>-0.111596</c:v>
                </c:pt>
                <c:pt idx="13314">
                  <c:v>-0.111583</c:v>
                </c:pt>
                <c:pt idx="13315">
                  <c:v>-0.111563</c:v>
                </c:pt>
                <c:pt idx="13316">
                  <c:v>-0.111557</c:v>
                </c:pt>
                <c:pt idx="13317">
                  <c:v>-0.111537</c:v>
                </c:pt>
                <c:pt idx="13318">
                  <c:v>-0.111524</c:v>
                </c:pt>
                <c:pt idx="13319">
                  <c:v>-0.111511</c:v>
                </c:pt>
                <c:pt idx="13320">
                  <c:v>-0.111511</c:v>
                </c:pt>
                <c:pt idx="13321">
                  <c:v>-0.111484</c:v>
                </c:pt>
                <c:pt idx="13322">
                  <c:v>-0.11147799999999999</c:v>
                </c:pt>
                <c:pt idx="13323">
                  <c:v>-0.111471</c:v>
                </c:pt>
                <c:pt idx="13324">
                  <c:v>-0.11146499999999999</c:v>
                </c:pt>
                <c:pt idx="13325">
                  <c:v>-0.11145099999999999</c:v>
                </c:pt>
                <c:pt idx="13326">
                  <c:v>-0.11145099999999999</c:v>
                </c:pt>
                <c:pt idx="13327">
                  <c:v>-0.111438</c:v>
                </c:pt>
                <c:pt idx="13328">
                  <c:v>-0.111425</c:v>
                </c:pt>
                <c:pt idx="13329">
                  <c:v>-0.111418</c:v>
                </c:pt>
                <c:pt idx="13330">
                  <c:v>-0.111412</c:v>
                </c:pt>
                <c:pt idx="13331">
                  <c:v>-0.111399</c:v>
                </c:pt>
                <c:pt idx="13332">
                  <c:v>-0.111392</c:v>
                </c:pt>
                <c:pt idx="13333">
                  <c:v>-0.111372</c:v>
                </c:pt>
                <c:pt idx="13334">
                  <c:v>-0.111359</c:v>
                </c:pt>
                <c:pt idx="13335">
                  <c:v>-0.11133899999999999</c:v>
                </c:pt>
                <c:pt idx="13336">
                  <c:v>-0.111333</c:v>
                </c:pt>
                <c:pt idx="13337">
                  <c:v>-0.1113</c:v>
                </c:pt>
                <c:pt idx="13338">
                  <c:v>-0.111287</c:v>
                </c:pt>
                <c:pt idx="13339">
                  <c:v>-0.111267</c:v>
                </c:pt>
                <c:pt idx="13340">
                  <c:v>-0.11125400000000001</c:v>
                </c:pt>
                <c:pt idx="13341">
                  <c:v>-0.11122700000000001</c:v>
                </c:pt>
                <c:pt idx="13342">
                  <c:v>-0.11121399999999999</c:v>
                </c:pt>
                <c:pt idx="13343">
                  <c:v>-0.111188</c:v>
                </c:pt>
                <c:pt idx="13344">
                  <c:v>-0.111162</c:v>
                </c:pt>
                <c:pt idx="13345">
                  <c:v>-0.111148</c:v>
                </c:pt>
                <c:pt idx="13346">
                  <c:v>-0.111135</c:v>
                </c:pt>
                <c:pt idx="13347">
                  <c:v>-0.111109</c:v>
                </c:pt>
                <c:pt idx="13348">
                  <c:v>-0.111096</c:v>
                </c:pt>
                <c:pt idx="13349">
                  <c:v>-0.111069</c:v>
                </c:pt>
                <c:pt idx="13350">
                  <c:v>-0.11105</c:v>
                </c:pt>
                <c:pt idx="13351">
                  <c:v>-0.11103</c:v>
                </c:pt>
                <c:pt idx="13352">
                  <c:v>-0.111023</c:v>
                </c:pt>
                <c:pt idx="13353">
                  <c:v>-0.11099000000000001</c:v>
                </c:pt>
                <c:pt idx="13354">
                  <c:v>-0.11097700000000001</c:v>
                </c:pt>
                <c:pt idx="13355">
                  <c:v>-0.11096399999999999</c:v>
                </c:pt>
                <c:pt idx="13356">
                  <c:v>-0.110957</c:v>
                </c:pt>
                <c:pt idx="13357">
                  <c:v>-0.11093799999999999</c:v>
                </c:pt>
                <c:pt idx="13358">
                  <c:v>-0.110931</c:v>
                </c:pt>
                <c:pt idx="13359">
                  <c:v>-0.110911</c:v>
                </c:pt>
                <c:pt idx="13360">
                  <c:v>-0.110898</c:v>
                </c:pt>
                <c:pt idx="13361">
                  <c:v>-0.110892</c:v>
                </c:pt>
                <c:pt idx="13362">
                  <c:v>-0.110892</c:v>
                </c:pt>
                <c:pt idx="13363">
                  <c:v>-0.110872</c:v>
                </c:pt>
                <c:pt idx="13364">
                  <c:v>-0.110872</c:v>
                </c:pt>
                <c:pt idx="13365">
                  <c:v>-0.11085200000000001</c:v>
                </c:pt>
                <c:pt idx="13366">
                  <c:v>-0.11083899999999999</c:v>
                </c:pt>
                <c:pt idx="13367">
                  <c:v>-0.110819</c:v>
                </c:pt>
                <c:pt idx="13368">
                  <c:v>-0.110819</c:v>
                </c:pt>
                <c:pt idx="13369">
                  <c:v>-0.110793</c:v>
                </c:pt>
                <c:pt idx="13370">
                  <c:v>-0.11078</c:v>
                </c:pt>
                <c:pt idx="13371">
                  <c:v>-0.110766</c:v>
                </c:pt>
                <c:pt idx="13372">
                  <c:v>-0.11076</c:v>
                </c:pt>
                <c:pt idx="13373">
                  <c:v>-0.110733</c:v>
                </c:pt>
                <c:pt idx="13374">
                  <c:v>-0.11072700000000001</c:v>
                </c:pt>
                <c:pt idx="13375">
                  <c:v>-0.11070099999999999</c:v>
                </c:pt>
                <c:pt idx="13376">
                  <c:v>-0.110681</c:v>
                </c:pt>
                <c:pt idx="13377">
                  <c:v>-0.110668</c:v>
                </c:pt>
                <c:pt idx="13378">
                  <c:v>-0.110654</c:v>
                </c:pt>
                <c:pt idx="13379">
                  <c:v>-0.110628</c:v>
                </c:pt>
                <c:pt idx="13380">
                  <c:v>-0.110615</c:v>
                </c:pt>
                <c:pt idx="13381">
                  <c:v>-0.110582</c:v>
                </c:pt>
                <c:pt idx="13382">
                  <c:v>-0.11056199999999999</c:v>
                </c:pt>
                <c:pt idx="13383">
                  <c:v>-0.110536</c:v>
                </c:pt>
                <c:pt idx="13384">
                  <c:v>-0.110523</c:v>
                </c:pt>
                <c:pt idx="13385">
                  <c:v>-0.110483</c:v>
                </c:pt>
                <c:pt idx="13386">
                  <c:v>-0.11046300000000001</c:v>
                </c:pt>
                <c:pt idx="13387">
                  <c:v>-0.110444</c:v>
                </c:pt>
                <c:pt idx="13388">
                  <c:v>-0.11043</c:v>
                </c:pt>
                <c:pt idx="13389">
                  <c:v>-0.110404</c:v>
                </c:pt>
                <c:pt idx="13390">
                  <c:v>-0.110391</c:v>
                </c:pt>
                <c:pt idx="13391">
                  <c:v>-0.110365</c:v>
                </c:pt>
                <c:pt idx="13392">
                  <c:v>-0.11033800000000001</c:v>
                </c:pt>
                <c:pt idx="13393">
                  <c:v>-0.11032500000000001</c:v>
                </c:pt>
                <c:pt idx="13394">
                  <c:v>-0.110319</c:v>
                </c:pt>
                <c:pt idx="13395">
                  <c:v>-0.110292</c:v>
                </c:pt>
                <c:pt idx="13396">
                  <c:v>-0.110286</c:v>
                </c:pt>
                <c:pt idx="13397">
                  <c:v>-0.110266</c:v>
                </c:pt>
                <c:pt idx="13398">
                  <c:v>-0.110246</c:v>
                </c:pt>
                <c:pt idx="13399">
                  <c:v>-0.110226</c:v>
                </c:pt>
                <c:pt idx="13400">
                  <c:v>-0.110226</c:v>
                </c:pt>
                <c:pt idx="13401">
                  <c:v>-0.11020000000000001</c:v>
                </c:pt>
                <c:pt idx="13402">
                  <c:v>-0.11018699999999999</c:v>
                </c:pt>
                <c:pt idx="13403">
                  <c:v>-0.11017399999999999</c:v>
                </c:pt>
                <c:pt idx="13404">
                  <c:v>-0.110167</c:v>
                </c:pt>
                <c:pt idx="13405">
                  <c:v>-0.110154</c:v>
                </c:pt>
                <c:pt idx="13406">
                  <c:v>-0.11014699999999999</c:v>
                </c:pt>
                <c:pt idx="13407">
                  <c:v>-0.110128</c:v>
                </c:pt>
                <c:pt idx="13408">
                  <c:v>-0.110114</c:v>
                </c:pt>
                <c:pt idx="13409">
                  <c:v>-0.110108</c:v>
                </c:pt>
                <c:pt idx="13410">
                  <c:v>-0.110108</c:v>
                </c:pt>
                <c:pt idx="13411">
                  <c:v>-0.11008800000000001</c:v>
                </c:pt>
                <c:pt idx="13412">
                  <c:v>-0.110081</c:v>
                </c:pt>
                <c:pt idx="13413">
                  <c:v>-0.11006199999999999</c:v>
                </c:pt>
                <c:pt idx="13414">
                  <c:v>-0.11004800000000001</c:v>
                </c:pt>
                <c:pt idx="13415">
                  <c:v>-0.11003499999999999</c:v>
                </c:pt>
                <c:pt idx="13416">
                  <c:v>-0.11003499999999999</c:v>
                </c:pt>
                <c:pt idx="13417">
                  <c:v>-0.110009</c:v>
                </c:pt>
                <c:pt idx="13418">
                  <c:v>-0.109996</c:v>
                </c:pt>
                <c:pt idx="13419">
                  <c:v>-0.109983</c:v>
                </c:pt>
                <c:pt idx="13420">
                  <c:v>-0.109976</c:v>
                </c:pt>
                <c:pt idx="13421">
                  <c:v>-0.10996300000000001</c:v>
                </c:pt>
                <c:pt idx="13422">
                  <c:v>-0.109956</c:v>
                </c:pt>
                <c:pt idx="13423">
                  <c:v>-0.10993600000000001</c:v>
                </c:pt>
                <c:pt idx="13424">
                  <c:v>-0.10992300000000001</c:v>
                </c:pt>
                <c:pt idx="13425">
                  <c:v>-0.10990999999999999</c:v>
                </c:pt>
                <c:pt idx="13426">
                  <c:v>-0.10990999999999999</c:v>
                </c:pt>
                <c:pt idx="13427">
                  <c:v>-0.10989</c:v>
                </c:pt>
                <c:pt idx="13428">
                  <c:v>-0.109884</c:v>
                </c:pt>
                <c:pt idx="13429">
                  <c:v>-0.109864</c:v>
                </c:pt>
                <c:pt idx="13430">
                  <c:v>-0.109844</c:v>
                </c:pt>
                <c:pt idx="13431">
                  <c:v>-0.10982500000000001</c:v>
                </c:pt>
                <c:pt idx="13432">
                  <c:v>-0.10982500000000001</c:v>
                </c:pt>
                <c:pt idx="13433">
                  <c:v>-0.109792</c:v>
                </c:pt>
                <c:pt idx="13434">
                  <c:v>-0.109778</c:v>
                </c:pt>
                <c:pt idx="13435">
                  <c:v>-0.109759</c:v>
                </c:pt>
                <c:pt idx="13436">
                  <c:v>-0.109752</c:v>
                </c:pt>
                <c:pt idx="13437">
                  <c:v>-0.109726</c:v>
                </c:pt>
                <c:pt idx="13438">
                  <c:v>-0.109719</c:v>
                </c:pt>
                <c:pt idx="13439">
                  <c:v>-0.109693</c:v>
                </c:pt>
                <c:pt idx="13440">
                  <c:v>-0.109666</c:v>
                </c:pt>
                <c:pt idx="13441">
                  <c:v>-0.109653</c:v>
                </c:pt>
                <c:pt idx="13442">
                  <c:v>-0.10964</c:v>
                </c:pt>
                <c:pt idx="13443">
                  <c:v>-0.109614</c:v>
                </c:pt>
                <c:pt idx="13444">
                  <c:v>-0.109601</c:v>
                </c:pt>
                <c:pt idx="13445">
                  <c:v>-0.109568</c:v>
                </c:pt>
                <c:pt idx="13446">
                  <c:v>-0.10954800000000001</c:v>
                </c:pt>
                <c:pt idx="13447">
                  <c:v>-0.10952199999999999</c:v>
                </c:pt>
                <c:pt idx="13448">
                  <c:v>-0.10950799999999999</c:v>
                </c:pt>
                <c:pt idx="13449">
                  <c:v>-0.109475</c:v>
                </c:pt>
                <c:pt idx="13450">
                  <c:v>-0.109456</c:v>
                </c:pt>
                <c:pt idx="13451">
                  <c:v>-0.109429</c:v>
                </c:pt>
                <c:pt idx="13452">
                  <c:v>-0.109416</c:v>
                </c:pt>
                <c:pt idx="13453">
                  <c:v>-0.10939</c:v>
                </c:pt>
                <c:pt idx="13454">
                  <c:v>-0.10938299999999999</c:v>
                </c:pt>
                <c:pt idx="13455">
                  <c:v>-0.109357</c:v>
                </c:pt>
                <c:pt idx="13456">
                  <c:v>-0.109337</c:v>
                </c:pt>
                <c:pt idx="13457">
                  <c:v>-0.109324</c:v>
                </c:pt>
                <c:pt idx="13458">
                  <c:v>-0.109317</c:v>
                </c:pt>
                <c:pt idx="13459">
                  <c:v>-0.10929800000000001</c:v>
                </c:pt>
                <c:pt idx="13460">
                  <c:v>-0.109291</c:v>
                </c:pt>
                <c:pt idx="13461">
                  <c:v>-0.10927099999999999</c:v>
                </c:pt>
                <c:pt idx="13462">
                  <c:v>-0.10925799999999999</c:v>
                </c:pt>
                <c:pt idx="13463">
                  <c:v>-0.10924499999999999</c:v>
                </c:pt>
                <c:pt idx="13464">
                  <c:v>-0.10924499999999999</c:v>
                </c:pt>
                <c:pt idx="13465">
                  <c:v>-0.109225</c:v>
                </c:pt>
                <c:pt idx="13466">
                  <c:v>-0.109219</c:v>
                </c:pt>
                <c:pt idx="13467">
                  <c:v>-0.109205</c:v>
                </c:pt>
                <c:pt idx="13468">
                  <c:v>-0.109205</c:v>
                </c:pt>
                <c:pt idx="13469">
                  <c:v>-0.109192</c:v>
                </c:pt>
                <c:pt idx="13470">
                  <c:v>-0.109199</c:v>
                </c:pt>
                <c:pt idx="13471">
                  <c:v>-0.109179</c:v>
                </c:pt>
                <c:pt idx="13472">
                  <c:v>-0.10917200000000001</c:v>
                </c:pt>
                <c:pt idx="13473">
                  <c:v>-0.109166</c:v>
                </c:pt>
                <c:pt idx="13474">
                  <c:v>-0.109166</c:v>
                </c:pt>
                <c:pt idx="13475">
                  <c:v>-0.109153</c:v>
                </c:pt>
                <c:pt idx="13476">
                  <c:v>-0.10914600000000001</c:v>
                </c:pt>
                <c:pt idx="13477">
                  <c:v>-0.10913299999999999</c:v>
                </c:pt>
                <c:pt idx="13478">
                  <c:v>-0.10911999999999999</c:v>
                </c:pt>
                <c:pt idx="13479">
                  <c:v>-0.1091</c:v>
                </c:pt>
                <c:pt idx="13480">
                  <c:v>-0.1091</c:v>
                </c:pt>
                <c:pt idx="13481">
                  <c:v>-0.109067</c:v>
                </c:pt>
                <c:pt idx="13482">
                  <c:v>-0.109054</c:v>
                </c:pt>
                <c:pt idx="13483">
                  <c:v>-0.10903400000000001</c:v>
                </c:pt>
                <c:pt idx="13484">
                  <c:v>-0.109028</c:v>
                </c:pt>
                <c:pt idx="13485">
                  <c:v>-0.109001</c:v>
                </c:pt>
                <c:pt idx="13486">
                  <c:v>-0.108988</c:v>
                </c:pt>
                <c:pt idx="13487">
                  <c:v>-0.108962</c:v>
                </c:pt>
                <c:pt idx="13488">
                  <c:v>-0.108942</c:v>
                </c:pt>
                <c:pt idx="13489">
                  <c:v>-0.108929</c:v>
                </c:pt>
                <c:pt idx="13490">
                  <c:v>-0.108916</c:v>
                </c:pt>
                <c:pt idx="13491">
                  <c:v>-0.108889</c:v>
                </c:pt>
                <c:pt idx="13492">
                  <c:v>-0.108876</c:v>
                </c:pt>
                <c:pt idx="13493">
                  <c:v>-0.10885</c:v>
                </c:pt>
                <c:pt idx="13494">
                  <c:v>-0.10883</c:v>
                </c:pt>
                <c:pt idx="13495">
                  <c:v>-0.10881</c:v>
                </c:pt>
                <c:pt idx="13496">
                  <c:v>-0.108804</c:v>
                </c:pt>
                <c:pt idx="13497">
                  <c:v>-0.10877100000000001</c:v>
                </c:pt>
                <c:pt idx="13498">
                  <c:v>-0.10875799999999999</c:v>
                </c:pt>
                <c:pt idx="13499">
                  <c:v>-0.10874399999999999</c:v>
                </c:pt>
                <c:pt idx="13500">
                  <c:v>-0.108738</c:v>
                </c:pt>
                <c:pt idx="13501">
                  <c:v>-0.108718</c:v>
                </c:pt>
                <c:pt idx="13502">
                  <c:v>-0.108711</c:v>
                </c:pt>
                <c:pt idx="13503">
                  <c:v>-0.108692</c:v>
                </c:pt>
                <c:pt idx="13504">
                  <c:v>-0.108678</c:v>
                </c:pt>
                <c:pt idx="13505">
                  <c:v>-0.108672</c:v>
                </c:pt>
                <c:pt idx="13506">
                  <c:v>-0.108665</c:v>
                </c:pt>
                <c:pt idx="13507">
                  <c:v>-0.10864600000000001</c:v>
                </c:pt>
                <c:pt idx="13508">
                  <c:v>-0.10864600000000001</c:v>
                </c:pt>
                <c:pt idx="13509">
                  <c:v>-0.108626</c:v>
                </c:pt>
                <c:pt idx="13510">
                  <c:v>-0.108613</c:v>
                </c:pt>
                <c:pt idx="13511">
                  <c:v>-0.108593</c:v>
                </c:pt>
                <c:pt idx="13512">
                  <c:v>-0.108593</c:v>
                </c:pt>
                <c:pt idx="13513">
                  <c:v>-0.10856</c:v>
                </c:pt>
                <c:pt idx="13514">
                  <c:v>-0.108547</c:v>
                </c:pt>
                <c:pt idx="13515">
                  <c:v>-0.108527</c:v>
                </c:pt>
                <c:pt idx="13516">
                  <c:v>-0.10852000000000001</c:v>
                </c:pt>
                <c:pt idx="13517">
                  <c:v>-0.10849399999999999</c:v>
                </c:pt>
                <c:pt idx="13518">
                  <c:v>-0.108487</c:v>
                </c:pt>
                <c:pt idx="13519">
                  <c:v>-0.108461</c:v>
                </c:pt>
                <c:pt idx="13520">
                  <c:v>-0.108435</c:v>
                </c:pt>
                <c:pt idx="13521">
                  <c:v>-0.108422</c:v>
                </c:pt>
                <c:pt idx="13522">
                  <c:v>-0.108408</c:v>
                </c:pt>
                <c:pt idx="13523">
                  <c:v>-0.10838200000000001</c:v>
                </c:pt>
                <c:pt idx="13524">
                  <c:v>-0.10836899999999999</c:v>
                </c:pt>
                <c:pt idx="13525">
                  <c:v>-0.108336</c:v>
                </c:pt>
                <c:pt idx="13526">
                  <c:v>-0.108316</c:v>
                </c:pt>
                <c:pt idx="13527">
                  <c:v>-0.10829</c:v>
                </c:pt>
                <c:pt idx="13528">
                  <c:v>-0.108283</c:v>
                </c:pt>
                <c:pt idx="13529">
                  <c:v>-0.10824400000000001</c:v>
                </c:pt>
                <c:pt idx="13530">
                  <c:v>-0.10823099999999999</c:v>
                </c:pt>
                <c:pt idx="13531">
                  <c:v>-0.108211</c:v>
                </c:pt>
                <c:pt idx="13532">
                  <c:v>-0.108198</c:v>
                </c:pt>
                <c:pt idx="13533">
                  <c:v>-0.108178</c:v>
                </c:pt>
                <c:pt idx="13534">
                  <c:v>-0.108165</c:v>
                </c:pt>
                <c:pt idx="13535">
                  <c:v>-0.10814500000000001</c:v>
                </c:pt>
                <c:pt idx="13536">
                  <c:v>-0.10813200000000001</c:v>
                </c:pt>
                <c:pt idx="13537">
                  <c:v>-0.108125</c:v>
                </c:pt>
                <c:pt idx="13538">
                  <c:v>-0.10811900000000001</c:v>
                </c:pt>
                <c:pt idx="13539">
                  <c:v>-0.10810500000000001</c:v>
                </c:pt>
                <c:pt idx="13540">
                  <c:v>-0.108099</c:v>
                </c:pt>
                <c:pt idx="13541">
                  <c:v>-0.108086</c:v>
                </c:pt>
                <c:pt idx="13542">
                  <c:v>-0.108072</c:v>
                </c:pt>
                <c:pt idx="13543">
                  <c:v>-0.108059</c:v>
                </c:pt>
                <c:pt idx="13544">
                  <c:v>-0.108066</c:v>
                </c:pt>
                <c:pt idx="13545">
                  <c:v>-0.10804</c:v>
                </c:pt>
                <c:pt idx="13546">
                  <c:v>-0.108033</c:v>
                </c:pt>
                <c:pt idx="13547">
                  <c:v>-0.108026</c:v>
                </c:pt>
                <c:pt idx="13548">
                  <c:v>-0.10802</c:v>
                </c:pt>
                <c:pt idx="13549">
                  <c:v>-0.10800700000000001</c:v>
                </c:pt>
                <c:pt idx="13550">
                  <c:v>-0.108</c:v>
                </c:pt>
                <c:pt idx="13551">
                  <c:v>-0.107987</c:v>
                </c:pt>
                <c:pt idx="13552">
                  <c:v>-0.10796699999999999</c:v>
                </c:pt>
                <c:pt idx="13553">
                  <c:v>-0.107961</c:v>
                </c:pt>
                <c:pt idx="13554">
                  <c:v>-0.10795399999999999</c:v>
                </c:pt>
                <c:pt idx="13555">
                  <c:v>-0.107928</c:v>
                </c:pt>
                <c:pt idx="13556">
                  <c:v>-0.107921</c:v>
                </c:pt>
                <c:pt idx="13557">
                  <c:v>-0.107895</c:v>
                </c:pt>
                <c:pt idx="13558">
                  <c:v>-0.107875</c:v>
                </c:pt>
                <c:pt idx="13559">
                  <c:v>-0.107849</c:v>
                </c:pt>
                <c:pt idx="13560">
                  <c:v>-0.107835</c:v>
                </c:pt>
                <c:pt idx="13561">
                  <c:v>-0.107802</c:v>
                </c:pt>
                <c:pt idx="13562">
                  <c:v>-0.107776</c:v>
                </c:pt>
                <c:pt idx="13563">
                  <c:v>-0.107756</c:v>
                </c:pt>
                <c:pt idx="13564">
                  <c:v>-0.107737</c:v>
                </c:pt>
                <c:pt idx="13565">
                  <c:v>-0.10771</c:v>
                </c:pt>
                <c:pt idx="13566">
                  <c:v>-0.107697</c:v>
                </c:pt>
                <c:pt idx="13567">
                  <c:v>-0.107671</c:v>
                </c:pt>
                <c:pt idx="13568">
                  <c:v>-0.107644</c:v>
                </c:pt>
                <c:pt idx="13569">
                  <c:v>-0.107631</c:v>
                </c:pt>
                <c:pt idx="13570">
                  <c:v>-0.10761800000000001</c:v>
                </c:pt>
                <c:pt idx="13571">
                  <c:v>-0.10759199999999999</c:v>
                </c:pt>
                <c:pt idx="13572">
                  <c:v>-0.107585</c:v>
                </c:pt>
                <c:pt idx="13573">
                  <c:v>-0.10756499999999999</c:v>
                </c:pt>
                <c:pt idx="13574">
                  <c:v>-0.107546</c:v>
                </c:pt>
                <c:pt idx="13575">
                  <c:v>-0.107532</c:v>
                </c:pt>
                <c:pt idx="13576">
                  <c:v>-0.107532</c:v>
                </c:pt>
                <c:pt idx="13577">
                  <c:v>-0.107506</c:v>
                </c:pt>
                <c:pt idx="13578">
                  <c:v>-0.107499</c:v>
                </c:pt>
                <c:pt idx="13579">
                  <c:v>-0.10749300000000001</c:v>
                </c:pt>
                <c:pt idx="13580">
                  <c:v>-0.10749300000000001</c:v>
                </c:pt>
                <c:pt idx="13581">
                  <c:v>-0.10748000000000001</c:v>
                </c:pt>
                <c:pt idx="13582">
                  <c:v>-0.107486</c:v>
                </c:pt>
                <c:pt idx="13583">
                  <c:v>-0.107473</c:v>
                </c:pt>
                <c:pt idx="13584">
                  <c:v>-0.10746699999999999</c:v>
                </c:pt>
                <c:pt idx="13585">
                  <c:v>-0.10746699999999999</c:v>
                </c:pt>
                <c:pt idx="13586">
                  <c:v>-0.10746699999999999</c:v>
                </c:pt>
                <c:pt idx="13587">
                  <c:v>-0.10746</c:v>
                </c:pt>
                <c:pt idx="13588">
                  <c:v>-0.10746</c:v>
                </c:pt>
                <c:pt idx="13589">
                  <c:v>-0.107447</c:v>
                </c:pt>
                <c:pt idx="13590">
                  <c:v>-0.10743999999999999</c:v>
                </c:pt>
                <c:pt idx="13591">
                  <c:v>-0.10742699999999999</c:v>
                </c:pt>
                <c:pt idx="13592">
                  <c:v>-0.10742699999999999</c:v>
                </c:pt>
                <c:pt idx="13593">
                  <c:v>-0.107407</c:v>
                </c:pt>
                <c:pt idx="13594">
                  <c:v>-0.107394</c:v>
                </c:pt>
                <c:pt idx="13595">
                  <c:v>-0.107381</c:v>
                </c:pt>
                <c:pt idx="13596">
                  <c:v>-0.107374</c:v>
                </c:pt>
                <c:pt idx="13597">
                  <c:v>-0.107348</c:v>
                </c:pt>
                <c:pt idx="13598">
                  <c:v>-0.10734100000000001</c:v>
                </c:pt>
                <c:pt idx="13599">
                  <c:v>-0.10731499999999999</c:v>
                </c:pt>
                <c:pt idx="13600">
                  <c:v>-0.107295</c:v>
                </c:pt>
                <c:pt idx="13601">
                  <c:v>-0.107282</c:v>
                </c:pt>
                <c:pt idx="13602">
                  <c:v>-0.107269</c:v>
                </c:pt>
                <c:pt idx="13603">
                  <c:v>-0.107243</c:v>
                </c:pt>
                <c:pt idx="13604">
                  <c:v>-0.107223</c:v>
                </c:pt>
                <c:pt idx="13605">
                  <c:v>-0.107196</c:v>
                </c:pt>
                <c:pt idx="13606">
                  <c:v>-0.10717</c:v>
                </c:pt>
                <c:pt idx="13607">
                  <c:v>-0.107144</c:v>
                </c:pt>
                <c:pt idx="13608">
                  <c:v>-0.107137</c:v>
                </c:pt>
                <c:pt idx="13609">
                  <c:v>-0.107098</c:v>
                </c:pt>
                <c:pt idx="13610">
                  <c:v>-0.10707800000000001</c:v>
                </c:pt>
                <c:pt idx="13611">
                  <c:v>-0.107058</c:v>
                </c:pt>
                <c:pt idx="13612">
                  <c:v>-0.107045</c:v>
                </c:pt>
                <c:pt idx="13613">
                  <c:v>-0.107019</c:v>
                </c:pt>
                <c:pt idx="13614">
                  <c:v>-0.107012</c:v>
                </c:pt>
                <c:pt idx="13615">
                  <c:v>-0.106986</c:v>
                </c:pt>
                <c:pt idx="13616">
                  <c:v>-0.10696600000000001</c:v>
                </c:pt>
                <c:pt idx="13617">
                  <c:v>-0.106959</c:v>
                </c:pt>
                <c:pt idx="13618">
                  <c:v>-0.10695300000000001</c:v>
                </c:pt>
                <c:pt idx="13619">
                  <c:v>-0.106933</c:v>
                </c:pt>
                <c:pt idx="13620">
                  <c:v>-0.10692599999999999</c:v>
                </c:pt>
                <c:pt idx="13621">
                  <c:v>-0.106907</c:v>
                </c:pt>
                <c:pt idx="13622">
                  <c:v>-0.106887</c:v>
                </c:pt>
                <c:pt idx="13623">
                  <c:v>-0.106874</c:v>
                </c:pt>
                <c:pt idx="13624">
                  <c:v>-0.106874</c:v>
                </c:pt>
                <c:pt idx="13625">
                  <c:v>-0.10684100000000001</c:v>
                </c:pt>
                <c:pt idx="13626">
                  <c:v>-0.106834</c:v>
                </c:pt>
                <c:pt idx="13627">
                  <c:v>-0.10681400000000001</c:v>
                </c:pt>
                <c:pt idx="13628">
                  <c:v>-0.106808</c:v>
                </c:pt>
                <c:pt idx="13629">
                  <c:v>-0.10678799999999999</c:v>
                </c:pt>
                <c:pt idx="13630">
                  <c:v>-0.106782</c:v>
                </c:pt>
                <c:pt idx="13631">
                  <c:v>-0.106755</c:v>
                </c:pt>
                <c:pt idx="13632">
                  <c:v>-0.106735</c:v>
                </c:pt>
                <c:pt idx="13633">
                  <c:v>-0.106722</c:v>
                </c:pt>
                <c:pt idx="13634">
                  <c:v>-0.106709</c:v>
                </c:pt>
                <c:pt idx="13635">
                  <c:v>-0.10668900000000001</c:v>
                </c:pt>
                <c:pt idx="13636">
                  <c:v>-0.10667600000000001</c:v>
                </c:pt>
                <c:pt idx="13637">
                  <c:v>-0.106643</c:v>
                </c:pt>
                <c:pt idx="13638">
                  <c:v>-0.106623</c:v>
                </c:pt>
                <c:pt idx="13639">
                  <c:v>-0.106597</c:v>
                </c:pt>
                <c:pt idx="13640">
                  <c:v>-0.106584</c:v>
                </c:pt>
                <c:pt idx="13641">
                  <c:v>-0.10655100000000001</c:v>
                </c:pt>
                <c:pt idx="13642">
                  <c:v>-0.106531</c:v>
                </c:pt>
                <c:pt idx="13643">
                  <c:v>-0.106505</c:v>
                </c:pt>
                <c:pt idx="13644">
                  <c:v>-0.106492</c:v>
                </c:pt>
                <c:pt idx="13645">
                  <c:v>-0.106465</c:v>
                </c:pt>
                <c:pt idx="13646">
                  <c:v>-0.106452</c:v>
                </c:pt>
                <c:pt idx="13647">
                  <c:v>-0.10642600000000001</c:v>
                </c:pt>
                <c:pt idx="13648">
                  <c:v>-0.106406</c:v>
                </c:pt>
                <c:pt idx="13649">
                  <c:v>-0.106393</c:v>
                </c:pt>
                <c:pt idx="13650">
                  <c:v>-0.10638599999999999</c:v>
                </c:pt>
                <c:pt idx="13651">
                  <c:v>-0.106367</c:v>
                </c:pt>
                <c:pt idx="13652">
                  <c:v>-0.10636</c:v>
                </c:pt>
                <c:pt idx="13653">
                  <c:v>-0.10634</c:v>
                </c:pt>
                <c:pt idx="13654">
                  <c:v>-0.106327</c:v>
                </c:pt>
                <c:pt idx="13655">
                  <c:v>-0.10631400000000001</c:v>
                </c:pt>
                <c:pt idx="13656">
                  <c:v>-0.10632</c:v>
                </c:pt>
                <c:pt idx="13657">
                  <c:v>-0.106294</c:v>
                </c:pt>
                <c:pt idx="13658">
                  <c:v>-0.10628799999999999</c:v>
                </c:pt>
                <c:pt idx="13659">
                  <c:v>-0.106281</c:v>
                </c:pt>
                <c:pt idx="13660">
                  <c:v>-0.106281</c:v>
                </c:pt>
                <c:pt idx="13661">
                  <c:v>-0.106268</c:v>
                </c:pt>
                <c:pt idx="13662">
                  <c:v>-0.10627399999999999</c:v>
                </c:pt>
                <c:pt idx="13663">
                  <c:v>-0.10626099999999999</c:v>
                </c:pt>
                <c:pt idx="13664">
                  <c:v>-0.106255</c:v>
                </c:pt>
                <c:pt idx="13665">
                  <c:v>-0.106248</c:v>
                </c:pt>
                <c:pt idx="13666">
                  <c:v>-0.106248</c:v>
                </c:pt>
                <c:pt idx="13667">
                  <c:v>-0.106235</c:v>
                </c:pt>
                <c:pt idx="13668">
                  <c:v>-0.106228</c:v>
                </c:pt>
                <c:pt idx="13669">
                  <c:v>-0.106215</c:v>
                </c:pt>
                <c:pt idx="13670">
                  <c:v>-0.106202</c:v>
                </c:pt>
                <c:pt idx="13671">
                  <c:v>-0.106182</c:v>
                </c:pt>
                <c:pt idx="13672">
                  <c:v>-0.10617600000000001</c:v>
                </c:pt>
                <c:pt idx="13673">
                  <c:v>-0.106143</c:v>
                </c:pt>
                <c:pt idx="13674">
                  <c:v>-0.106129</c:v>
                </c:pt>
                <c:pt idx="13675">
                  <c:v>-0.10611</c:v>
                </c:pt>
                <c:pt idx="13676">
                  <c:v>-0.106097</c:v>
                </c:pt>
                <c:pt idx="13677">
                  <c:v>-0.10606400000000001</c:v>
                </c:pt>
                <c:pt idx="13678">
                  <c:v>-0.10605000000000001</c:v>
                </c:pt>
                <c:pt idx="13679">
                  <c:v>-0.106017</c:v>
                </c:pt>
                <c:pt idx="13680">
                  <c:v>-0.105991</c:v>
                </c:pt>
                <c:pt idx="13681">
                  <c:v>-0.105971</c:v>
                </c:pt>
                <c:pt idx="13682">
                  <c:v>-0.105958</c:v>
                </c:pt>
                <c:pt idx="13683">
                  <c:v>-0.10592500000000001</c:v>
                </c:pt>
                <c:pt idx="13684">
                  <c:v>-0.105906</c:v>
                </c:pt>
                <c:pt idx="13685">
                  <c:v>-0.105879</c:v>
                </c:pt>
                <c:pt idx="13686">
                  <c:v>-0.105853</c:v>
                </c:pt>
                <c:pt idx="13687">
                  <c:v>-0.105826</c:v>
                </c:pt>
                <c:pt idx="13688">
                  <c:v>-0.10582</c:v>
                </c:pt>
                <c:pt idx="13689">
                  <c:v>-0.10578</c:v>
                </c:pt>
                <c:pt idx="13690">
                  <c:v>-0.105767</c:v>
                </c:pt>
                <c:pt idx="13691">
                  <c:v>-0.10574699999999999</c:v>
                </c:pt>
                <c:pt idx="13692">
                  <c:v>-0.105741</c:v>
                </c:pt>
                <c:pt idx="13693">
                  <c:v>-0.105721</c:v>
                </c:pt>
                <c:pt idx="13694">
                  <c:v>-0.105721</c:v>
                </c:pt>
                <c:pt idx="13695">
                  <c:v>-0.105701</c:v>
                </c:pt>
                <c:pt idx="13696">
                  <c:v>-0.105695</c:v>
                </c:pt>
                <c:pt idx="13697">
                  <c:v>-0.105688</c:v>
                </c:pt>
                <c:pt idx="13698">
                  <c:v>-0.105688</c:v>
                </c:pt>
                <c:pt idx="13699">
                  <c:v>-0.105682</c:v>
                </c:pt>
                <c:pt idx="13700">
                  <c:v>-0.105682</c:v>
                </c:pt>
                <c:pt idx="13701">
                  <c:v>-0.105668</c:v>
                </c:pt>
                <c:pt idx="13702">
                  <c:v>-0.105668</c:v>
                </c:pt>
                <c:pt idx="13703">
                  <c:v>-0.105655</c:v>
                </c:pt>
                <c:pt idx="13704">
                  <c:v>-0.10566200000000001</c:v>
                </c:pt>
                <c:pt idx="13705">
                  <c:v>-0.10564900000000001</c:v>
                </c:pt>
                <c:pt idx="13706">
                  <c:v>-0.105642</c:v>
                </c:pt>
                <c:pt idx="13707">
                  <c:v>-0.10563500000000001</c:v>
                </c:pt>
                <c:pt idx="13708">
                  <c:v>-0.10563500000000001</c:v>
                </c:pt>
                <c:pt idx="13709">
                  <c:v>-0.10562199999999999</c:v>
                </c:pt>
                <c:pt idx="13710">
                  <c:v>-0.10562199999999999</c:v>
                </c:pt>
                <c:pt idx="13711">
                  <c:v>-0.105603</c:v>
                </c:pt>
                <c:pt idx="13712">
                  <c:v>-0.105589</c:v>
                </c:pt>
                <c:pt idx="13713">
                  <c:v>-0.105583</c:v>
                </c:pt>
                <c:pt idx="13714">
                  <c:v>-0.10557</c:v>
                </c:pt>
                <c:pt idx="13715">
                  <c:v>-0.10555</c:v>
                </c:pt>
                <c:pt idx="13716">
                  <c:v>-0.10553700000000001</c:v>
                </c:pt>
                <c:pt idx="13717">
                  <c:v>-0.105517</c:v>
                </c:pt>
                <c:pt idx="13718">
                  <c:v>-0.105491</c:v>
                </c:pt>
                <c:pt idx="13719">
                  <c:v>-0.105464</c:v>
                </c:pt>
                <c:pt idx="13720">
                  <c:v>-0.105458</c:v>
                </c:pt>
                <c:pt idx="13721">
                  <c:v>-0.105418</c:v>
                </c:pt>
                <c:pt idx="13722">
                  <c:v>-0.10539800000000001</c:v>
                </c:pt>
                <c:pt idx="13723">
                  <c:v>-0.105379</c:v>
                </c:pt>
                <c:pt idx="13724">
                  <c:v>-0.10535899999999999</c:v>
                </c:pt>
                <c:pt idx="13725">
                  <c:v>-0.105332</c:v>
                </c:pt>
                <c:pt idx="13726">
                  <c:v>-0.105319</c:v>
                </c:pt>
                <c:pt idx="13727">
                  <c:v>-0.105293</c:v>
                </c:pt>
                <c:pt idx="13728">
                  <c:v>-0.105267</c:v>
                </c:pt>
                <c:pt idx="13729">
                  <c:v>-0.105253</c:v>
                </c:pt>
                <c:pt idx="13730">
                  <c:v>-0.10524</c:v>
                </c:pt>
                <c:pt idx="13731">
                  <c:v>-0.105214</c:v>
                </c:pt>
                <c:pt idx="13732">
                  <c:v>-0.10520699999999999</c:v>
                </c:pt>
                <c:pt idx="13733">
                  <c:v>-0.105188</c:v>
                </c:pt>
                <c:pt idx="13734">
                  <c:v>-0.105168</c:v>
                </c:pt>
                <c:pt idx="13735">
                  <c:v>-0.105155</c:v>
                </c:pt>
                <c:pt idx="13736">
                  <c:v>-0.10514800000000001</c:v>
                </c:pt>
                <c:pt idx="13737">
                  <c:v>-0.10512199999999999</c:v>
                </c:pt>
                <c:pt idx="13738">
                  <c:v>-0.105115</c:v>
                </c:pt>
                <c:pt idx="13739">
                  <c:v>-0.105102</c:v>
                </c:pt>
                <c:pt idx="13740">
                  <c:v>-0.105102</c:v>
                </c:pt>
                <c:pt idx="13741">
                  <c:v>-0.105089</c:v>
                </c:pt>
                <c:pt idx="13742">
                  <c:v>-0.10508199999999999</c:v>
                </c:pt>
                <c:pt idx="13743">
                  <c:v>-0.105069</c:v>
                </c:pt>
                <c:pt idx="13744">
                  <c:v>-0.105056</c:v>
                </c:pt>
                <c:pt idx="13745">
                  <c:v>-0.105056</c:v>
                </c:pt>
                <c:pt idx="13746">
                  <c:v>-0.105049</c:v>
                </c:pt>
                <c:pt idx="13747">
                  <c:v>-0.105036</c:v>
                </c:pt>
                <c:pt idx="13748">
                  <c:v>-0.105029</c:v>
                </c:pt>
                <c:pt idx="13749">
                  <c:v>-0.105016</c:v>
                </c:pt>
                <c:pt idx="13750">
                  <c:v>-0.105003</c:v>
                </c:pt>
                <c:pt idx="13751">
                  <c:v>-0.10498300000000001</c:v>
                </c:pt>
                <c:pt idx="13752">
                  <c:v>-0.104977</c:v>
                </c:pt>
                <c:pt idx="13753">
                  <c:v>-0.10495</c:v>
                </c:pt>
                <c:pt idx="13754">
                  <c:v>-0.104937</c:v>
                </c:pt>
                <c:pt idx="13755">
                  <c:v>-0.104918</c:v>
                </c:pt>
                <c:pt idx="13756">
                  <c:v>-0.104911</c:v>
                </c:pt>
                <c:pt idx="13757">
                  <c:v>-0.10488500000000001</c:v>
                </c:pt>
                <c:pt idx="13758">
                  <c:v>-0.104878</c:v>
                </c:pt>
                <c:pt idx="13759">
                  <c:v>-0.104852</c:v>
                </c:pt>
                <c:pt idx="13760">
                  <c:v>-0.10483199999999999</c:v>
                </c:pt>
                <c:pt idx="13761">
                  <c:v>-0.104812</c:v>
                </c:pt>
                <c:pt idx="13762">
                  <c:v>-0.104806</c:v>
                </c:pt>
                <c:pt idx="13763">
                  <c:v>-0.104779</c:v>
                </c:pt>
                <c:pt idx="13764">
                  <c:v>-0.10477300000000001</c:v>
                </c:pt>
                <c:pt idx="13765">
                  <c:v>-0.10474600000000001</c:v>
                </c:pt>
                <c:pt idx="13766">
                  <c:v>-0.104727</c:v>
                </c:pt>
                <c:pt idx="13767">
                  <c:v>-0.10470699999999999</c:v>
                </c:pt>
                <c:pt idx="13768">
                  <c:v>-0.1047</c:v>
                </c:pt>
                <c:pt idx="13769">
                  <c:v>-0.104674</c:v>
                </c:pt>
                <c:pt idx="13770">
                  <c:v>-0.104661</c:v>
                </c:pt>
                <c:pt idx="13771">
                  <c:v>-0.104647</c:v>
                </c:pt>
                <c:pt idx="13772">
                  <c:v>-0.104641</c:v>
                </c:pt>
                <c:pt idx="13773">
                  <c:v>-0.10462100000000001</c:v>
                </c:pt>
                <c:pt idx="13774">
                  <c:v>-0.104615</c:v>
                </c:pt>
                <c:pt idx="13775">
                  <c:v>-0.10459499999999999</c:v>
                </c:pt>
                <c:pt idx="13776">
                  <c:v>-0.10458199999999999</c:v>
                </c:pt>
                <c:pt idx="13777">
                  <c:v>-0.104575</c:v>
                </c:pt>
                <c:pt idx="13778">
                  <c:v>-0.104575</c:v>
                </c:pt>
                <c:pt idx="13779">
                  <c:v>-0.104555</c:v>
                </c:pt>
                <c:pt idx="13780">
                  <c:v>-0.104555</c:v>
                </c:pt>
                <c:pt idx="13781">
                  <c:v>-0.104535</c:v>
                </c:pt>
                <c:pt idx="13782">
                  <c:v>-0.104522</c:v>
                </c:pt>
                <c:pt idx="13783">
                  <c:v>-0.104509</c:v>
                </c:pt>
                <c:pt idx="13784">
                  <c:v>-0.104509</c:v>
                </c:pt>
                <c:pt idx="13785">
                  <c:v>-0.10448300000000001</c:v>
                </c:pt>
                <c:pt idx="13786">
                  <c:v>-0.10446999999999999</c:v>
                </c:pt>
                <c:pt idx="13787">
                  <c:v>-0.10445599999999999</c:v>
                </c:pt>
                <c:pt idx="13788">
                  <c:v>-0.10445</c:v>
                </c:pt>
                <c:pt idx="13789">
                  <c:v>-0.10443</c:v>
                </c:pt>
                <c:pt idx="13790">
                  <c:v>-0.104424</c:v>
                </c:pt>
                <c:pt idx="13791">
                  <c:v>-0.104404</c:v>
                </c:pt>
                <c:pt idx="13792">
                  <c:v>-0.104384</c:v>
                </c:pt>
                <c:pt idx="13793">
                  <c:v>-0.10437100000000001</c:v>
                </c:pt>
                <c:pt idx="13794">
                  <c:v>-0.104364</c:v>
                </c:pt>
                <c:pt idx="13795">
                  <c:v>-0.104338</c:v>
                </c:pt>
                <c:pt idx="13796">
                  <c:v>-0.10433099999999999</c:v>
                </c:pt>
                <c:pt idx="13797">
                  <c:v>-0.10430499999999999</c:v>
                </c:pt>
                <c:pt idx="13798">
                  <c:v>-0.104292</c:v>
                </c:pt>
                <c:pt idx="13799">
                  <c:v>-0.104272</c:v>
                </c:pt>
                <c:pt idx="13800">
                  <c:v>-0.104265</c:v>
                </c:pt>
                <c:pt idx="13801">
                  <c:v>-0.10423300000000001</c:v>
                </c:pt>
                <c:pt idx="13802">
                  <c:v>-0.10421900000000001</c:v>
                </c:pt>
                <c:pt idx="13803">
                  <c:v>-0.1042</c:v>
                </c:pt>
                <c:pt idx="13804">
                  <c:v>-0.10419299999999999</c:v>
                </c:pt>
                <c:pt idx="13805">
                  <c:v>-0.104173</c:v>
                </c:pt>
                <c:pt idx="13806">
                  <c:v>-0.104167</c:v>
                </c:pt>
                <c:pt idx="13807">
                  <c:v>-0.104147</c:v>
                </c:pt>
                <c:pt idx="13808">
                  <c:v>-0.104134</c:v>
                </c:pt>
                <c:pt idx="13809">
                  <c:v>-0.10412100000000001</c:v>
                </c:pt>
                <c:pt idx="13810">
                  <c:v>-0.10412100000000001</c:v>
                </c:pt>
                <c:pt idx="13811">
                  <c:v>-0.104101</c:v>
                </c:pt>
                <c:pt idx="13812">
                  <c:v>-0.10409400000000001</c:v>
                </c:pt>
                <c:pt idx="13813">
                  <c:v>-0.104074</c:v>
                </c:pt>
                <c:pt idx="13814">
                  <c:v>-0.104061</c:v>
                </c:pt>
                <c:pt idx="13815">
                  <c:v>-0.104048</c:v>
                </c:pt>
                <c:pt idx="13816">
                  <c:v>-0.104048</c:v>
                </c:pt>
                <c:pt idx="13817">
                  <c:v>-0.104022</c:v>
                </c:pt>
                <c:pt idx="13818">
                  <c:v>-0.104009</c:v>
                </c:pt>
                <c:pt idx="13819">
                  <c:v>-0.103995</c:v>
                </c:pt>
                <c:pt idx="13820">
                  <c:v>-0.103989</c:v>
                </c:pt>
                <c:pt idx="13821">
                  <c:v>-0.103976</c:v>
                </c:pt>
                <c:pt idx="13822">
                  <c:v>-0.10396900000000001</c:v>
                </c:pt>
                <c:pt idx="13823">
                  <c:v>-0.103949</c:v>
                </c:pt>
                <c:pt idx="13824">
                  <c:v>-0.10392999999999999</c:v>
                </c:pt>
                <c:pt idx="13825">
                  <c:v>-0.10391599999999999</c:v>
                </c:pt>
                <c:pt idx="13826">
                  <c:v>-0.10391</c:v>
                </c:pt>
                <c:pt idx="13827">
                  <c:v>-0.10389</c:v>
                </c:pt>
                <c:pt idx="13828">
                  <c:v>-0.103877</c:v>
                </c:pt>
                <c:pt idx="13829">
                  <c:v>-0.103857</c:v>
                </c:pt>
                <c:pt idx="13830">
                  <c:v>-0.103837</c:v>
                </c:pt>
                <c:pt idx="13831">
                  <c:v>-0.10381799999999999</c:v>
                </c:pt>
                <c:pt idx="13832">
                  <c:v>-0.103811</c:v>
                </c:pt>
                <c:pt idx="13833">
                  <c:v>-0.103778</c:v>
                </c:pt>
                <c:pt idx="13834">
                  <c:v>-0.103758</c:v>
                </c:pt>
                <c:pt idx="13835">
                  <c:v>-0.103739</c:v>
                </c:pt>
                <c:pt idx="13836">
                  <c:v>-0.103732</c:v>
                </c:pt>
                <c:pt idx="13837">
                  <c:v>-0.10370600000000001</c:v>
                </c:pt>
                <c:pt idx="13838">
                  <c:v>-0.10369200000000001</c:v>
                </c:pt>
                <c:pt idx="13839">
                  <c:v>-0.103673</c:v>
                </c:pt>
                <c:pt idx="13840">
                  <c:v>-0.103653</c:v>
                </c:pt>
                <c:pt idx="13841">
                  <c:v>-0.10364</c:v>
                </c:pt>
                <c:pt idx="13842">
                  <c:v>-0.103633</c:v>
                </c:pt>
                <c:pt idx="13843">
                  <c:v>-0.103607</c:v>
                </c:pt>
                <c:pt idx="13844">
                  <c:v>-0.1036</c:v>
                </c:pt>
                <c:pt idx="13845">
                  <c:v>-0.10358000000000001</c:v>
                </c:pt>
                <c:pt idx="13846">
                  <c:v>-0.10356700000000001</c:v>
                </c:pt>
                <c:pt idx="13847">
                  <c:v>-0.103547</c:v>
                </c:pt>
                <c:pt idx="13848">
                  <c:v>-0.10354099999999999</c:v>
                </c:pt>
                <c:pt idx="13849">
                  <c:v>-0.103515</c:v>
                </c:pt>
                <c:pt idx="13850">
                  <c:v>-0.103501</c:v>
                </c:pt>
                <c:pt idx="13851">
                  <c:v>-0.103488</c:v>
                </c:pt>
                <c:pt idx="13852">
                  <c:v>-0.103482</c:v>
                </c:pt>
                <c:pt idx="13853">
                  <c:v>-0.103462</c:v>
                </c:pt>
                <c:pt idx="13854">
                  <c:v>-0.103462</c:v>
                </c:pt>
                <c:pt idx="13855">
                  <c:v>-0.10344200000000001</c:v>
                </c:pt>
                <c:pt idx="13856">
                  <c:v>-0.103422</c:v>
                </c:pt>
                <c:pt idx="13857">
                  <c:v>-0.10341599999999999</c:v>
                </c:pt>
                <c:pt idx="13858">
                  <c:v>-0.103409</c:v>
                </c:pt>
                <c:pt idx="13859">
                  <c:v>-0.10338899999999999</c:v>
                </c:pt>
                <c:pt idx="13860">
                  <c:v>-0.103383</c:v>
                </c:pt>
                <c:pt idx="13861">
                  <c:v>-0.103363</c:v>
                </c:pt>
                <c:pt idx="13862">
                  <c:v>-0.103343</c:v>
                </c:pt>
                <c:pt idx="13863">
                  <c:v>-0.10333000000000001</c:v>
                </c:pt>
                <c:pt idx="13864">
                  <c:v>-0.103324</c:v>
                </c:pt>
                <c:pt idx="13865">
                  <c:v>-0.10329099999999999</c:v>
                </c:pt>
                <c:pt idx="13866">
                  <c:v>-0.10327699999999999</c:v>
                </c:pt>
                <c:pt idx="13867">
                  <c:v>-0.10326399999999999</c:v>
                </c:pt>
                <c:pt idx="13868">
                  <c:v>-0.103251</c:v>
                </c:pt>
                <c:pt idx="13869">
                  <c:v>-0.103231</c:v>
                </c:pt>
                <c:pt idx="13870">
                  <c:v>-0.103218</c:v>
                </c:pt>
                <c:pt idx="13871">
                  <c:v>-0.103198</c:v>
                </c:pt>
                <c:pt idx="13872">
                  <c:v>-0.10317900000000001</c:v>
                </c:pt>
                <c:pt idx="13873">
                  <c:v>-0.10316500000000001</c:v>
                </c:pt>
                <c:pt idx="13874">
                  <c:v>-0.103159</c:v>
                </c:pt>
                <c:pt idx="13875">
                  <c:v>-0.10313899999999999</c:v>
                </c:pt>
                <c:pt idx="13876">
                  <c:v>-0.103133</c:v>
                </c:pt>
                <c:pt idx="13877">
                  <c:v>-0.103106</c:v>
                </c:pt>
                <c:pt idx="13878">
                  <c:v>-0.103093</c:v>
                </c:pt>
                <c:pt idx="13879">
                  <c:v>-0.103073</c:v>
                </c:pt>
                <c:pt idx="13880">
                  <c:v>-0.10306700000000001</c:v>
                </c:pt>
                <c:pt idx="13881">
                  <c:v>-0.10304000000000001</c:v>
                </c:pt>
                <c:pt idx="13882">
                  <c:v>-0.10302699999999999</c:v>
                </c:pt>
                <c:pt idx="13883">
                  <c:v>-0.10301399999999999</c:v>
                </c:pt>
                <c:pt idx="13884">
                  <c:v>-0.103007</c:v>
                </c:pt>
                <c:pt idx="13885">
                  <c:v>-0.102988</c:v>
                </c:pt>
                <c:pt idx="13886">
                  <c:v>-0.102981</c:v>
                </c:pt>
                <c:pt idx="13887">
                  <c:v>-0.102961</c:v>
                </c:pt>
                <c:pt idx="13888">
                  <c:v>-0.102948</c:v>
                </c:pt>
                <c:pt idx="13889">
                  <c:v>-0.10294200000000001</c:v>
                </c:pt>
                <c:pt idx="13890">
                  <c:v>-0.102935</c:v>
                </c:pt>
                <c:pt idx="13891">
                  <c:v>-0.10291500000000001</c:v>
                </c:pt>
                <c:pt idx="13892">
                  <c:v>-0.102909</c:v>
                </c:pt>
                <c:pt idx="13893">
                  <c:v>-0.10288899999999999</c:v>
                </c:pt>
                <c:pt idx="13894">
                  <c:v>-0.102876</c:v>
                </c:pt>
                <c:pt idx="13895">
                  <c:v>-0.102856</c:v>
                </c:pt>
                <c:pt idx="13896">
                  <c:v>-0.102856</c:v>
                </c:pt>
                <c:pt idx="13897">
                  <c:v>-0.102823</c:v>
                </c:pt>
                <c:pt idx="13898">
                  <c:v>-0.10281</c:v>
                </c:pt>
                <c:pt idx="13899">
                  <c:v>-0.102797</c:v>
                </c:pt>
                <c:pt idx="13900">
                  <c:v>-0.10279000000000001</c:v>
                </c:pt>
                <c:pt idx="13901">
                  <c:v>-0.10276399999999999</c:v>
                </c:pt>
                <c:pt idx="13902">
                  <c:v>-0.102757</c:v>
                </c:pt>
                <c:pt idx="13903">
                  <c:v>-0.10273699999999999</c:v>
                </c:pt>
                <c:pt idx="13904">
                  <c:v>-0.102718</c:v>
                </c:pt>
                <c:pt idx="13905">
                  <c:v>-0.102704</c:v>
                </c:pt>
                <c:pt idx="13906">
                  <c:v>-0.102691</c:v>
                </c:pt>
                <c:pt idx="13907">
                  <c:v>-0.102671</c:v>
                </c:pt>
                <c:pt idx="13908">
                  <c:v>-0.102658</c:v>
                </c:pt>
                <c:pt idx="13909">
                  <c:v>-0.10263899999999999</c:v>
                </c:pt>
                <c:pt idx="13910">
                  <c:v>-0.102619</c:v>
                </c:pt>
                <c:pt idx="13911">
                  <c:v>-0.102599</c:v>
                </c:pt>
                <c:pt idx="13912">
                  <c:v>-0.102592</c:v>
                </c:pt>
                <c:pt idx="13913">
                  <c:v>-0.102566</c:v>
                </c:pt>
                <c:pt idx="13914">
                  <c:v>-0.10255300000000001</c:v>
                </c:pt>
                <c:pt idx="13915">
                  <c:v>-0.102533</c:v>
                </c:pt>
                <c:pt idx="13916">
                  <c:v>-0.10252699999999999</c:v>
                </c:pt>
                <c:pt idx="13917">
                  <c:v>-0.102507</c:v>
                </c:pt>
                <c:pt idx="13918">
                  <c:v>-0.10249999999999999</c:v>
                </c:pt>
                <c:pt idx="13919">
                  <c:v>-0.10248699999999999</c:v>
                </c:pt>
                <c:pt idx="13920">
                  <c:v>-0.102474</c:v>
                </c:pt>
                <c:pt idx="13921">
                  <c:v>-0.102461</c:v>
                </c:pt>
                <c:pt idx="13922">
                  <c:v>-0.102461</c:v>
                </c:pt>
                <c:pt idx="13923">
                  <c:v>-0.102448</c:v>
                </c:pt>
                <c:pt idx="13924">
                  <c:v>-0.102441</c:v>
                </c:pt>
                <c:pt idx="13925">
                  <c:v>-0.10242800000000001</c:v>
                </c:pt>
                <c:pt idx="13926">
                  <c:v>-0.102421</c:v>
                </c:pt>
                <c:pt idx="13927">
                  <c:v>-0.102408</c:v>
                </c:pt>
                <c:pt idx="13928">
                  <c:v>-0.102408</c:v>
                </c:pt>
                <c:pt idx="13929">
                  <c:v>-0.10238800000000001</c:v>
                </c:pt>
                <c:pt idx="13930">
                  <c:v>-0.102382</c:v>
                </c:pt>
                <c:pt idx="13931">
                  <c:v>-0.102369</c:v>
                </c:pt>
                <c:pt idx="13932">
                  <c:v>-0.102369</c:v>
                </c:pt>
                <c:pt idx="13933">
                  <c:v>-0.102349</c:v>
                </c:pt>
                <c:pt idx="13934">
                  <c:v>-0.102349</c:v>
                </c:pt>
                <c:pt idx="13935">
                  <c:v>-0.102336</c:v>
                </c:pt>
                <c:pt idx="13936">
                  <c:v>-0.102322</c:v>
                </c:pt>
                <c:pt idx="13937">
                  <c:v>-0.102309</c:v>
                </c:pt>
                <c:pt idx="13938">
                  <c:v>-0.102309</c:v>
                </c:pt>
                <c:pt idx="13939">
                  <c:v>-0.102289</c:v>
                </c:pt>
                <c:pt idx="13940">
                  <c:v>-0.102283</c:v>
                </c:pt>
                <c:pt idx="13941">
                  <c:v>-0.102257</c:v>
                </c:pt>
                <c:pt idx="13942">
                  <c:v>-0.102243</c:v>
                </c:pt>
                <c:pt idx="13943">
                  <c:v>-0.102217</c:v>
                </c:pt>
                <c:pt idx="13944">
                  <c:v>-0.10221</c:v>
                </c:pt>
                <c:pt idx="13945">
                  <c:v>-0.102177</c:v>
                </c:pt>
                <c:pt idx="13946">
                  <c:v>-0.102164</c:v>
                </c:pt>
                <c:pt idx="13947">
                  <c:v>-0.10213800000000001</c:v>
                </c:pt>
                <c:pt idx="13948">
                  <c:v>-0.10212499999999999</c:v>
                </c:pt>
                <c:pt idx="13949">
                  <c:v>-0.10209799999999999</c:v>
                </c:pt>
                <c:pt idx="13950">
                  <c:v>-0.102085</c:v>
                </c:pt>
                <c:pt idx="13951">
                  <c:v>-0.102059</c:v>
                </c:pt>
                <c:pt idx="13952">
                  <c:v>-0.102033</c:v>
                </c:pt>
                <c:pt idx="13953">
                  <c:v>-0.10201300000000001</c:v>
                </c:pt>
                <c:pt idx="13954">
                  <c:v>-0.10199999999999999</c:v>
                </c:pt>
                <c:pt idx="13955">
                  <c:v>-0.10197299999999999</c:v>
                </c:pt>
                <c:pt idx="13956">
                  <c:v>-0.10196</c:v>
                </c:pt>
                <c:pt idx="13957">
                  <c:v>-0.101934</c:v>
                </c:pt>
                <c:pt idx="13958">
                  <c:v>-0.101914</c:v>
                </c:pt>
                <c:pt idx="13959">
                  <c:v>-0.10188800000000001</c:v>
                </c:pt>
                <c:pt idx="13960">
                  <c:v>-0.101881</c:v>
                </c:pt>
                <c:pt idx="13961">
                  <c:v>-0.10184799999999999</c:v>
                </c:pt>
                <c:pt idx="13962">
                  <c:v>-0.10183499999999999</c:v>
                </c:pt>
                <c:pt idx="13963">
                  <c:v>-0.101815</c:v>
                </c:pt>
                <c:pt idx="13964">
                  <c:v>-0.101809</c:v>
                </c:pt>
                <c:pt idx="13965">
                  <c:v>-0.101789</c:v>
                </c:pt>
                <c:pt idx="13966">
                  <c:v>-0.101782</c:v>
                </c:pt>
                <c:pt idx="13967">
                  <c:v>-0.10176300000000001</c:v>
                </c:pt>
                <c:pt idx="13968">
                  <c:v>-0.10174900000000001</c:v>
                </c:pt>
                <c:pt idx="13969">
                  <c:v>-0.101743</c:v>
                </c:pt>
                <c:pt idx="13970">
                  <c:v>-0.101743</c:v>
                </c:pt>
                <c:pt idx="13971">
                  <c:v>-0.10172299999999999</c:v>
                </c:pt>
                <c:pt idx="13972">
                  <c:v>-0.10172299999999999</c:v>
                </c:pt>
                <c:pt idx="13973">
                  <c:v>-0.10170999999999999</c:v>
                </c:pt>
                <c:pt idx="13974">
                  <c:v>-0.101697</c:v>
                </c:pt>
                <c:pt idx="13975">
                  <c:v>-0.101683</c:v>
                </c:pt>
                <c:pt idx="13976">
                  <c:v>-0.101683</c:v>
                </c:pt>
                <c:pt idx="13977">
                  <c:v>-0.101664</c:v>
                </c:pt>
                <c:pt idx="13978">
                  <c:v>-0.101657</c:v>
                </c:pt>
                <c:pt idx="13979">
                  <c:v>-0.101644</c:v>
                </c:pt>
                <c:pt idx="13980">
                  <c:v>-0.10163700000000001</c:v>
                </c:pt>
                <c:pt idx="13981">
                  <c:v>-0.10162400000000001</c:v>
                </c:pt>
                <c:pt idx="13982">
                  <c:v>-0.101618</c:v>
                </c:pt>
                <c:pt idx="13983">
                  <c:v>-0.101604</c:v>
                </c:pt>
                <c:pt idx="13984">
                  <c:v>-0.101591</c:v>
                </c:pt>
                <c:pt idx="13985">
                  <c:v>-0.101578</c:v>
                </c:pt>
                <c:pt idx="13986">
                  <c:v>-0.101572</c:v>
                </c:pt>
                <c:pt idx="13987">
                  <c:v>-0.101552</c:v>
                </c:pt>
                <c:pt idx="13988">
                  <c:v>-0.101545</c:v>
                </c:pt>
                <c:pt idx="13989">
                  <c:v>-0.101525</c:v>
                </c:pt>
                <c:pt idx="13990">
                  <c:v>-0.101506</c:v>
                </c:pt>
                <c:pt idx="13991">
                  <c:v>-0.10148600000000001</c:v>
                </c:pt>
                <c:pt idx="13992">
                  <c:v>-0.101479</c:v>
                </c:pt>
                <c:pt idx="13993">
                  <c:v>-0.10144599999999999</c:v>
                </c:pt>
                <c:pt idx="13994">
                  <c:v>-0.101433</c:v>
                </c:pt>
                <c:pt idx="13995">
                  <c:v>-0.101413</c:v>
                </c:pt>
                <c:pt idx="13996">
                  <c:v>-0.1014</c:v>
                </c:pt>
                <c:pt idx="13997">
                  <c:v>-0.10137400000000001</c:v>
                </c:pt>
                <c:pt idx="13998">
                  <c:v>-0.10136100000000001</c:v>
                </c:pt>
                <c:pt idx="13999">
                  <c:v>-0.101341</c:v>
                </c:pt>
                <c:pt idx="14000">
                  <c:v>-0.10132099999999999</c:v>
                </c:pt>
                <c:pt idx="14001">
                  <c:v>-0.101301</c:v>
                </c:pt>
                <c:pt idx="14002">
                  <c:v>-0.101295</c:v>
                </c:pt>
                <c:pt idx="14003">
                  <c:v>-0.101269</c:v>
                </c:pt>
                <c:pt idx="14004">
                  <c:v>-0.101262</c:v>
                </c:pt>
                <c:pt idx="14005">
                  <c:v>-0.10123600000000001</c:v>
                </c:pt>
                <c:pt idx="14006">
                  <c:v>-0.101216</c:v>
                </c:pt>
                <c:pt idx="14007">
                  <c:v>-0.10119599999999999</c:v>
                </c:pt>
                <c:pt idx="14008">
                  <c:v>-0.10119599999999999</c:v>
                </c:pt>
                <c:pt idx="14009">
                  <c:v>-0.101163</c:v>
                </c:pt>
                <c:pt idx="14010">
                  <c:v>-0.10115</c:v>
                </c:pt>
                <c:pt idx="14011">
                  <c:v>-0.10113</c:v>
                </c:pt>
                <c:pt idx="14012">
                  <c:v>-0.10112400000000001</c:v>
                </c:pt>
                <c:pt idx="14013">
                  <c:v>-0.101104</c:v>
                </c:pt>
                <c:pt idx="14014">
                  <c:v>-0.10109700000000001</c:v>
                </c:pt>
                <c:pt idx="14015">
                  <c:v>-0.101078</c:v>
                </c:pt>
                <c:pt idx="14016">
                  <c:v>-0.101058</c:v>
                </c:pt>
                <c:pt idx="14017">
                  <c:v>-0.101051</c:v>
                </c:pt>
                <c:pt idx="14018">
                  <c:v>-0.101045</c:v>
                </c:pt>
                <c:pt idx="14019">
                  <c:v>-0.101025</c:v>
                </c:pt>
                <c:pt idx="14020">
                  <c:v>-0.101018</c:v>
                </c:pt>
                <c:pt idx="14021">
                  <c:v>-0.100998</c:v>
                </c:pt>
                <c:pt idx="14022">
                  <c:v>-0.10098500000000001</c:v>
                </c:pt>
                <c:pt idx="14023">
                  <c:v>-0.100966</c:v>
                </c:pt>
                <c:pt idx="14024">
                  <c:v>-0.100966</c:v>
                </c:pt>
                <c:pt idx="14025">
                  <c:v>-0.100939</c:v>
                </c:pt>
                <c:pt idx="14026">
                  <c:v>-0.100926</c:v>
                </c:pt>
                <c:pt idx="14027">
                  <c:v>-0.100913</c:v>
                </c:pt>
                <c:pt idx="14028">
                  <c:v>-0.100906</c:v>
                </c:pt>
                <c:pt idx="14029">
                  <c:v>-0.100887</c:v>
                </c:pt>
                <c:pt idx="14030">
                  <c:v>-0.10088</c:v>
                </c:pt>
                <c:pt idx="14031">
                  <c:v>-0.100867</c:v>
                </c:pt>
                <c:pt idx="14032">
                  <c:v>-0.10084700000000001</c:v>
                </c:pt>
                <c:pt idx="14033">
                  <c:v>-0.10084</c:v>
                </c:pt>
                <c:pt idx="14034">
                  <c:v>-0.10083399999999999</c:v>
                </c:pt>
                <c:pt idx="14035">
                  <c:v>-0.10082099999999999</c:v>
                </c:pt>
                <c:pt idx="14036">
                  <c:v>-0.100814</c:v>
                </c:pt>
                <c:pt idx="14037">
                  <c:v>-0.10079399999999999</c:v>
                </c:pt>
                <c:pt idx="14038">
                  <c:v>-0.100781</c:v>
                </c:pt>
                <c:pt idx="14039">
                  <c:v>-0.100761</c:v>
                </c:pt>
                <c:pt idx="14040">
                  <c:v>-0.100761</c:v>
                </c:pt>
                <c:pt idx="14041">
                  <c:v>-0.10073500000000001</c:v>
                </c:pt>
                <c:pt idx="14042">
                  <c:v>-0.100728</c:v>
                </c:pt>
                <c:pt idx="14043">
                  <c:v>-0.10070900000000001</c:v>
                </c:pt>
                <c:pt idx="14044">
                  <c:v>-0.100702</c:v>
                </c:pt>
                <c:pt idx="14045">
                  <c:v>-0.10068199999999999</c:v>
                </c:pt>
                <c:pt idx="14046">
                  <c:v>-0.10068199999999999</c:v>
                </c:pt>
                <c:pt idx="14047">
                  <c:v>-0.100663</c:v>
                </c:pt>
                <c:pt idx="14048">
                  <c:v>-0.100643</c:v>
                </c:pt>
                <c:pt idx="14049">
                  <c:v>-0.10063</c:v>
                </c:pt>
                <c:pt idx="14050">
                  <c:v>-0.100623</c:v>
                </c:pt>
                <c:pt idx="14051">
                  <c:v>-0.100603</c:v>
                </c:pt>
                <c:pt idx="14052">
                  <c:v>-0.10059700000000001</c:v>
                </c:pt>
                <c:pt idx="14053">
                  <c:v>-0.100577</c:v>
                </c:pt>
                <c:pt idx="14054">
                  <c:v>-0.10055699999999999</c:v>
                </c:pt>
                <c:pt idx="14055">
                  <c:v>-0.100537</c:v>
                </c:pt>
                <c:pt idx="14056">
                  <c:v>-0.100531</c:v>
                </c:pt>
                <c:pt idx="14057">
                  <c:v>-0.100498</c:v>
                </c:pt>
                <c:pt idx="14058">
                  <c:v>-0.100485</c:v>
                </c:pt>
                <c:pt idx="14059">
                  <c:v>-0.100465</c:v>
                </c:pt>
                <c:pt idx="14060">
                  <c:v>-0.10045800000000001</c:v>
                </c:pt>
                <c:pt idx="14061">
                  <c:v>-0.100439</c:v>
                </c:pt>
                <c:pt idx="14062">
                  <c:v>-0.100425</c:v>
                </c:pt>
                <c:pt idx="14063">
                  <c:v>-0.100406</c:v>
                </c:pt>
                <c:pt idx="14064">
                  <c:v>-0.100386</c:v>
                </c:pt>
                <c:pt idx="14065">
                  <c:v>-0.100379</c:v>
                </c:pt>
                <c:pt idx="14066">
                  <c:v>-0.100373</c:v>
                </c:pt>
                <c:pt idx="14067">
                  <c:v>-0.100353</c:v>
                </c:pt>
                <c:pt idx="14068">
                  <c:v>-0.100346</c:v>
                </c:pt>
                <c:pt idx="14069">
                  <c:v>-0.100327</c:v>
                </c:pt>
                <c:pt idx="14070">
                  <c:v>-0.10030699999999999</c:v>
                </c:pt>
                <c:pt idx="14071">
                  <c:v>-0.10029399999999999</c:v>
                </c:pt>
                <c:pt idx="14072">
                  <c:v>-0.10029399999999999</c:v>
                </c:pt>
                <c:pt idx="14073">
                  <c:v>-0.100267</c:v>
                </c:pt>
                <c:pt idx="14074">
                  <c:v>-0.100254</c:v>
                </c:pt>
                <c:pt idx="14075">
                  <c:v>-0.100241</c:v>
                </c:pt>
                <c:pt idx="14076">
                  <c:v>-0.100241</c:v>
                </c:pt>
                <c:pt idx="14077">
                  <c:v>-0.100221</c:v>
                </c:pt>
                <c:pt idx="14078">
                  <c:v>-0.100215</c:v>
                </c:pt>
                <c:pt idx="14079">
                  <c:v>-0.100202</c:v>
                </c:pt>
                <c:pt idx="14080">
                  <c:v>-0.10018199999999999</c:v>
                </c:pt>
                <c:pt idx="14081">
                  <c:v>-0.100175</c:v>
                </c:pt>
                <c:pt idx="14082">
                  <c:v>-0.10016899999999999</c:v>
                </c:pt>
                <c:pt idx="14083">
                  <c:v>-0.100149</c:v>
                </c:pt>
                <c:pt idx="14084">
                  <c:v>-0.10014199999999999</c:v>
                </c:pt>
                <c:pt idx="14085">
                  <c:v>-0.100122</c:v>
                </c:pt>
                <c:pt idx="14086">
                  <c:v>-0.100109</c:v>
                </c:pt>
                <c:pt idx="14087">
                  <c:v>-0.10008300000000001</c:v>
                </c:pt>
                <c:pt idx="14088">
                  <c:v>-0.10008300000000001</c:v>
                </c:pt>
                <c:pt idx="14089">
                  <c:v>-0.10005</c:v>
                </c:pt>
                <c:pt idx="14090">
                  <c:v>-0.10002999999999999</c:v>
                </c:pt>
                <c:pt idx="14091">
                  <c:v>-0.10001</c:v>
                </c:pt>
                <c:pt idx="14092">
                  <c:v>-9.9997000000000003E-2</c:v>
                </c:pt>
                <c:pt idx="14093">
                  <c:v>-9.9971000000000004E-2</c:v>
                </c:pt>
                <c:pt idx="14094">
                  <c:v>-9.9958000000000005E-2</c:v>
                </c:pt>
                <c:pt idx="14095">
                  <c:v>-9.9931000000000006E-2</c:v>
                </c:pt>
                <c:pt idx="14096">
                  <c:v>-9.9912000000000001E-2</c:v>
                </c:pt>
                <c:pt idx="14097">
                  <c:v>-9.9891999999999995E-2</c:v>
                </c:pt>
                <c:pt idx="14098">
                  <c:v>-9.9878999999999996E-2</c:v>
                </c:pt>
                <c:pt idx="14099">
                  <c:v>-9.9851999999999996E-2</c:v>
                </c:pt>
                <c:pt idx="14100">
                  <c:v>-9.9838999999999997E-2</c:v>
                </c:pt>
                <c:pt idx="14101">
                  <c:v>-9.9819000000000005E-2</c:v>
                </c:pt>
                <c:pt idx="14102">
                  <c:v>-9.98E-2</c:v>
                </c:pt>
                <c:pt idx="14103">
                  <c:v>-9.9773000000000001E-2</c:v>
                </c:pt>
                <c:pt idx="14104">
                  <c:v>-9.9766999999999995E-2</c:v>
                </c:pt>
                <c:pt idx="14105">
                  <c:v>-9.9739999999999995E-2</c:v>
                </c:pt>
                <c:pt idx="14106">
                  <c:v>-9.9726999999999996E-2</c:v>
                </c:pt>
                <c:pt idx="14107">
                  <c:v>-9.9713999999999997E-2</c:v>
                </c:pt>
                <c:pt idx="14108">
                  <c:v>-9.9708000000000005E-2</c:v>
                </c:pt>
                <c:pt idx="14109">
                  <c:v>-9.9687999999999999E-2</c:v>
                </c:pt>
                <c:pt idx="14110">
                  <c:v>-9.9681000000000006E-2</c:v>
                </c:pt>
                <c:pt idx="14111">
                  <c:v>-9.9668000000000007E-2</c:v>
                </c:pt>
                <c:pt idx="14112">
                  <c:v>-9.9654999999999994E-2</c:v>
                </c:pt>
                <c:pt idx="14113">
                  <c:v>-9.9648E-2</c:v>
                </c:pt>
                <c:pt idx="14114">
                  <c:v>-9.9648E-2</c:v>
                </c:pt>
                <c:pt idx="14115">
                  <c:v>-9.9635000000000001E-2</c:v>
                </c:pt>
                <c:pt idx="14116">
                  <c:v>-9.9635000000000001E-2</c:v>
                </c:pt>
                <c:pt idx="14117">
                  <c:v>-9.9614999999999995E-2</c:v>
                </c:pt>
                <c:pt idx="14118">
                  <c:v>-9.9609000000000003E-2</c:v>
                </c:pt>
                <c:pt idx="14119">
                  <c:v>-9.9596000000000004E-2</c:v>
                </c:pt>
                <c:pt idx="14120">
                  <c:v>-9.9596000000000004E-2</c:v>
                </c:pt>
                <c:pt idx="14121">
                  <c:v>-9.9569000000000005E-2</c:v>
                </c:pt>
                <c:pt idx="14122">
                  <c:v>-9.9556000000000006E-2</c:v>
                </c:pt>
                <c:pt idx="14123">
                  <c:v>-9.9543000000000006E-2</c:v>
                </c:pt>
                <c:pt idx="14124">
                  <c:v>-9.9535999999999999E-2</c:v>
                </c:pt>
                <c:pt idx="14125">
                  <c:v>-9.9516999999999994E-2</c:v>
                </c:pt>
                <c:pt idx="14126">
                  <c:v>-9.9510000000000001E-2</c:v>
                </c:pt>
                <c:pt idx="14127">
                  <c:v>-9.9484000000000003E-2</c:v>
                </c:pt>
                <c:pt idx="14128">
                  <c:v>-9.9463999999999997E-2</c:v>
                </c:pt>
                <c:pt idx="14129">
                  <c:v>-9.9450999999999998E-2</c:v>
                </c:pt>
                <c:pt idx="14130">
                  <c:v>-9.9436999999999998E-2</c:v>
                </c:pt>
                <c:pt idx="14131">
                  <c:v>-9.9410999999999999E-2</c:v>
                </c:pt>
                <c:pt idx="14132">
                  <c:v>-9.9398E-2</c:v>
                </c:pt>
                <c:pt idx="14133">
                  <c:v>-9.9372000000000002E-2</c:v>
                </c:pt>
                <c:pt idx="14134">
                  <c:v>-9.9351999999999996E-2</c:v>
                </c:pt>
                <c:pt idx="14135">
                  <c:v>-9.9324999999999997E-2</c:v>
                </c:pt>
                <c:pt idx="14136">
                  <c:v>-9.9311999999999998E-2</c:v>
                </c:pt>
                <c:pt idx="14137">
                  <c:v>-9.9279000000000006E-2</c:v>
                </c:pt>
                <c:pt idx="14138">
                  <c:v>-9.9260000000000001E-2</c:v>
                </c:pt>
                <c:pt idx="14139">
                  <c:v>-9.9233000000000002E-2</c:v>
                </c:pt>
                <c:pt idx="14140">
                  <c:v>-9.9220000000000003E-2</c:v>
                </c:pt>
                <c:pt idx="14141">
                  <c:v>-9.9199999999999997E-2</c:v>
                </c:pt>
                <c:pt idx="14142">
                  <c:v>-9.9186999999999997E-2</c:v>
                </c:pt>
                <c:pt idx="14143">
                  <c:v>-9.9167000000000005E-2</c:v>
                </c:pt>
                <c:pt idx="14144">
                  <c:v>-9.9148E-2</c:v>
                </c:pt>
                <c:pt idx="14145">
                  <c:v>-9.9134E-2</c:v>
                </c:pt>
                <c:pt idx="14146">
                  <c:v>-9.9127999999999994E-2</c:v>
                </c:pt>
                <c:pt idx="14147">
                  <c:v>-9.9114999999999995E-2</c:v>
                </c:pt>
                <c:pt idx="14148">
                  <c:v>-9.9108000000000002E-2</c:v>
                </c:pt>
                <c:pt idx="14149">
                  <c:v>-9.9087999999999996E-2</c:v>
                </c:pt>
                <c:pt idx="14150">
                  <c:v>-9.9082000000000003E-2</c:v>
                </c:pt>
                <c:pt idx="14151">
                  <c:v>-9.9061999999999997E-2</c:v>
                </c:pt>
                <c:pt idx="14152">
                  <c:v>-9.9069000000000004E-2</c:v>
                </c:pt>
                <c:pt idx="14153">
                  <c:v>-9.9042000000000005E-2</c:v>
                </c:pt>
                <c:pt idx="14154">
                  <c:v>-9.9035999999999999E-2</c:v>
                </c:pt>
                <c:pt idx="14155">
                  <c:v>-9.9029000000000006E-2</c:v>
                </c:pt>
                <c:pt idx="14156">
                  <c:v>-9.9023E-2</c:v>
                </c:pt>
                <c:pt idx="14157">
                  <c:v>-9.9009E-2</c:v>
                </c:pt>
                <c:pt idx="14158">
                  <c:v>-9.9009E-2</c:v>
                </c:pt>
                <c:pt idx="14159">
                  <c:v>-9.8989999999999995E-2</c:v>
                </c:pt>
                <c:pt idx="14160">
                  <c:v>-9.8975999999999995E-2</c:v>
                </c:pt>
                <c:pt idx="14161">
                  <c:v>-9.8970000000000002E-2</c:v>
                </c:pt>
                <c:pt idx="14162">
                  <c:v>-9.8962999999999995E-2</c:v>
                </c:pt>
                <c:pt idx="14163">
                  <c:v>-9.8949999999999996E-2</c:v>
                </c:pt>
                <c:pt idx="14164">
                  <c:v>-9.8943000000000003E-2</c:v>
                </c:pt>
                <c:pt idx="14165">
                  <c:v>-9.8917000000000005E-2</c:v>
                </c:pt>
                <c:pt idx="14166">
                  <c:v>-9.8904000000000006E-2</c:v>
                </c:pt>
                <c:pt idx="14167">
                  <c:v>-9.8884E-2</c:v>
                </c:pt>
                <c:pt idx="14168">
                  <c:v>-9.8877999999999994E-2</c:v>
                </c:pt>
                <c:pt idx="14169">
                  <c:v>-9.8845000000000002E-2</c:v>
                </c:pt>
                <c:pt idx="14170">
                  <c:v>-9.8824999999999996E-2</c:v>
                </c:pt>
                <c:pt idx="14171">
                  <c:v>-9.8805000000000004E-2</c:v>
                </c:pt>
                <c:pt idx="14172">
                  <c:v>-9.8798999999999998E-2</c:v>
                </c:pt>
                <c:pt idx="14173">
                  <c:v>-9.8771999999999999E-2</c:v>
                </c:pt>
                <c:pt idx="14174">
                  <c:v>-9.8759E-2</c:v>
                </c:pt>
                <c:pt idx="14175">
                  <c:v>-9.8738999999999993E-2</c:v>
                </c:pt>
                <c:pt idx="14176">
                  <c:v>-9.8720000000000002E-2</c:v>
                </c:pt>
                <c:pt idx="14177">
                  <c:v>-9.8706000000000002E-2</c:v>
                </c:pt>
                <c:pt idx="14178">
                  <c:v>-9.8699999999999996E-2</c:v>
                </c:pt>
                <c:pt idx="14179">
                  <c:v>-9.8680000000000004E-2</c:v>
                </c:pt>
                <c:pt idx="14180">
                  <c:v>-9.8672999999999997E-2</c:v>
                </c:pt>
                <c:pt idx="14181">
                  <c:v>-9.8654000000000006E-2</c:v>
                </c:pt>
                <c:pt idx="14182">
                  <c:v>-9.8640000000000005E-2</c:v>
                </c:pt>
                <c:pt idx="14183">
                  <c:v>-9.8621E-2</c:v>
                </c:pt>
                <c:pt idx="14184">
                  <c:v>-9.8621E-2</c:v>
                </c:pt>
                <c:pt idx="14185">
                  <c:v>-9.8600999999999994E-2</c:v>
                </c:pt>
                <c:pt idx="14186">
                  <c:v>-9.8594000000000001E-2</c:v>
                </c:pt>
                <c:pt idx="14187">
                  <c:v>-9.8581000000000002E-2</c:v>
                </c:pt>
                <c:pt idx="14188">
                  <c:v>-9.8581000000000002E-2</c:v>
                </c:pt>
                <c:pt idx="14189">
                  <c:v>-9.8568000000000003E-2</c:v>
                </c:pt>
                <c:pt idx="14190">
                  <c:v>-9.8568000000000003E-2</c:v>
                </c:pt>
                <c:pt idx="14191">
                  <c:v>-9.8555000000000004E-2</c:v>
                </c:pt>
                <c:pt idx="14192">
                  <c:v>-9.8542000000000005E-2</c:v>
                </c:pt>
                <c:pt idx="14193">
                  <c:v>-9.8534999999999998E-2</c:v>
                </c:pt>
                <c:pt idx="14194">
                  <c:v>-9.8534999999999998E-2</c:v>
                </c:pt>
                <c:pt idx="14195">
                  <c:v>-9.8521999999999998E-2</c:v>
                </c:pt>
                <c:pt idx="14196">
                  <c:v>-9.8515000000000005E-2</c:v>
                </c:pt>
                <c:pt idx="14197">
                  <c:v>-9.8496E-2</c:v>
                </c:pt>
                <c:pt idx="14198">
                  <c:v>-9.8482E-2</c:v>
                </c:pt>
                <c:pt idx="14199">
                  <c:v>-9.8462999999999995E-2</c:v>
                </c:pt>
                <c:pt idx="14200">
                  <c:v>-9.8456000000000002E-2</c:v>
                </c:pt>
                <c:pt idx="14201">
                  <c:v>-9.8430000000000004E-2</c:v>
                </c:pt>
                <c:pt idx="14202">
                  <c:v>-9.8409999999999997E-2</c:v>
                </c:pt>
                <c:pt idx="14203">
                  <c:v>-9.8390000000000005E-2</c:v>
                </c:pt>
                <c:pt idx="14204">
                  <c:v>-9.8377000000000006E-2</c:v>
                </c:pt>
                <c:pt idx="14205">
                  <c:v>-9.8350999999999994E-2</c:v>
                </c:pt>
                <c:pt idx="14206">
                  <c:v>-9.8337999999999995E-2</c:v>
                </c:pt>
                <c:pt idx="14207">
                  <c:v>-9.8310999999999996E-2</c:v>
                </c:pt>
                <c:pt idx="14208">
                  <c:v>-9.8284999999999997E-2</c:v>
                </c:pt>
                <c:pt idx="14209">
                  <c:v>-9.8265000000000005E-2</c:v>
                </c:pt>
                <c:pt idx="14210">
                  <c:v>-9.8252000000000006E-2</c:v>
                </c:pt>
                <c:pt idx="14211">
                  <c:v>-9.8219000000000001E-2</c:v>
                </c:pt>
                <c:pt idx="14212">
                  <c:v>-9.8206000000000002E-2</c:v>
                </c:pt>
                <c:pt idx="14213">
                  <c:v>-9.8179000000000002E-2</c:v>
                </c:pt>
                <c:pt idx="14214">
                  <c:v>-9.8153000000000004E-2</c:v>
                </c:pt>
                <c:pt idx="14215">
                  <c:v>-9.8132999999999998E-2</c:v>
                </c:pt>
                <c:pt idx="14216">
                  <c:v>-9.8119999999999999E-2</c:v>
                </c:pt>
                <c:pt idx="14217">
                  <c:v>-9.8086999999999994E-2</c:v>
                </c:pt>
                <c:pt idx="14218">
                  <c:v>-9.8073999999999995E-2</c:v>
                </c:pt>
                <c:pt idx="14219">
                  <c:v>-9.8060999999999995E-2</c:v>
                </c:pt>
                <c:pt idx="14220">
                  <c:v>-9.8054000000000002E-2</c:v>
                </c:pt>
                <c:pt idx="14221">
                  <c:v>-9.8034999999999997E-2</c:v>
                </c:pt>
                <c:pt idx="14222">
                  <c:v>-9.8028000000000004E-2</c:v>
                </c:pt>
                <c:pt idx="14223">
                  <c:v>-9.8015000000000005E-2</c:v>
                </c:pt>
                <c:pt idx="14224">
                  <c:v>-9.8002000000000006E-2</c:v>
                </c:pt>
                <c:pt idx="14225">
                  <c:v>-9.7994999999999999E-2</c:v>
                </c:pt>
                <c:pt idx="14226">
                  <c:v>-9.8002000000000006E-2</c:v>
                </c:pt>
                <c:pt idx="14227">
                  <c:v>-9.7988000000000006E-2</c:v>
                </c:pt>
                <c:pt idx="14228">
                  <c:v>-9.7988000000000006E-2</c:v>
                </c:pt>
                <c:pt idx="14229">
                  <c:v>-9.7975000000000007E-2</c:v>
                </c:pt>
                <c:pt idx="14230">
                  <c:v>-9.7975000000000007E-2</c:v>
                </c:pt>
                <c:pt idx="14231">
                  <c:v>-9.7961999999999994E-2</c:v>
                </c:pt>
                <c:pt idx="14232">
                  <c:v>-9.7969000000000001E-2</c:v>
                </c:pt>
                <c:pt idx="14233">
                  <c:v>-9.7955E-2</c:v>
                </c:pt>
                <c:pt idx="14234">
                  <c:v>-9.7948999999999994E-2</c:v>
                </c:pt>
                <c:pt idx="14235">
                  <c:v>-9.7942000000000001E-2</c:v>
                </c:pt>
                <c:pt idx="14236">
                  <c:v>-9.7942000000000001E-2</c:v>
                </c:pt>
                <c:pt idx="14237">
                  <c:v>-9.7929000000000002E-2</c:v>
                </c:pt>
                <c:pt idx="14238">
                  <c:v>-9.7929000000000002E-2</c:v>
                </c:pt>
                <c:pt idx="14239">
                  <c:v>-9.7916000000000003E-2</c:v>
                </c:pt>
                <c:pt idx="14240">
                  <c:v>-9.7908999999999996E-2</c:v>
                </c:pt>
                <c:pt idx="14241">
                  <c:v>-9.7903000000000004E-2</c:v>
                </c:pt>
                <c:pt idx="14242">
                  <c:v>-9.7895999999999997E-2</c:v>
                </c:pt>
                <c:pt idx="14243">
                  <c:v>-9.7876000000000005E-2</c:v>
                </c:pt>
                <c:pt idx="14244">
                  <c:v>-9.7869999999999999E-2</c:v>
                </c:pt>
                <c:pt idx="14245">
                  <c:v>-9.7850000000000006E-2</c:v>
                </c:pt>
                <c:pt idx="14246">
                  <c:v>-9.783E-2</c:v>
                </c:pt>
                <c:pt idx="14247">
                  <c:v>-9.7810999999999995E-2</c:v>
                </c:pt>
                <c:pt idx="14248">
                  <c:v>-9.7804000000000002E-2</c:v>
                </c:pt>
                <c:pt idx="14249">
                  <c:v>-9.7770999999999997E-2</c:v>
                </c:pt>
                <c:pt idx="14250">
                  <c:v>-9.7757999999999998E-2</c:v>
                </c:pt>
                <c:pt idx="14251">
                  <c:v>-9.7738000000000005E-2</c:v>
                </c:pt>
                <c:pt idx="14252">
                  <c:v>-9.7725000000000006E-2</c:v>
                </c:pt>
                <c:pt idx="14253">
                  <c:v>-9.7698999999999994E-2</c:v>
                </c:pt>
                <c:pt idx="14254">
                  <c:v>-9.7692000000000001E-2</c:v>
                </c:pt>
                <c:pt idx="14255">
                  <c:v>-9.7666000000000003E-2</c:v>
                </c:pt>
                <c:pt idx="14256">
                  <c:v>-9.7645999999999997E-2</c:v>
                </c:pt>
                <c:pt idx="14257">
                  <c:v>-9.7632999999999998E-2</c:v>
                </c:pt>
                <c:pt idx="14258">
                  <c:v>-9.7619999999999998E-2</c:v>
                </c:pt>
                <c:pt idx="14259">
                  <c:v>-9.7600000000000006E-2</c:v>
                </c:pt>
                <c:pt idx="14260">
                  <c:v>-9.7586999999999993E-2</c:v>
                </c:pt>
                <c:pt idx="14261">
                  <c:v>-9.7567000000000001E-2</c:v>
                </c:pt>
                <c:pt idx="14262">
                  <c:v>-9.7546999999999995E-2</c:v>
                </c:pt>
                <c:pt idx="14263">
                  <c:v>-9.7527000000000003E-2</c:v>
                </c:pt>
                <c:pt idx="14264">
                  <c:v>-9.7527000000000003E-2</c:v>
                </c:pt>
                <c:pt idx="14265">
                  <c:v>-9.7493999999999997E-2</c:v>
                </c:pt>
                <c:pt idx="14266">
                  <c:v>-9.7488000000000005E-2</c:v>
                </c:pt>
                <c:pt idx="14267">
                  <c:v>-9.7475000000000006E-2</c:v>
                </c:pt>
                <c:pt idx="14268">
                  <c:v>-9.7467999999999999E-2</c:v>
                </c:pt>
                <c:pt idx="14269">
                  <c:v>-9.7448000000000007E-2</c:v>
                </c:pt>
                <c:pt idx="14270">
                  <c:v>-9.7442000000000001E-2</c:v>
                </c:pt>
                <c:pt idx="14271">
                  <c:v>-9.7429000000000002E-2</c:v>
                </c:pt>
                <c:pt idx="14272">
                  <c:v>-9.7408999999999996E-2</c:v>
                </c:pt>
                <c:pt idx="14273">
                  <c:v>-9.7402000000000002E-2</c:v>
                </c:pt>
                <c:pt idx="14274">
                  <c:v>-9.7402000000000002E-2</c:v>
                </c:pt>
                <c:pt idx="14275">
                  <c:v>-9.7381999999999996E-2</c:v>
                </c:pt>
                <c:pt idx="14276">
                  <c:v>-9.7376000000000004E-2</c:v>
                </c:pt>
                <c:pt idx="14277">
                  <c:v>-9.7355999999999998E-2</c:v>
                </c:pt>
                <c:pt idx="14278">
                  <c:v>-9.7342999999999999E-2</c:v>
                </c:pt>
                <c:pt idx="14279">
                  <c:v>-9.733E-2</c:v>
                </c:pt>
                <c:pt idx="14280">
                  <c:v>-9.7323000000000007E-2</c:v>
                </c:pt>
                <c:pt idx="14281">
                  <c:v>-9.7296999999999995E-2</c:v>
                </c:pt>
                <c:pt idx="14282">
                  <c:v>-9.7283999999999995E-2</c:v>
                </c:pt>
                <c:pt idx="14283">
                  <c:v>-9.7269999999999995E-2</c:v>
                </c:pt>
                <c:pt idx="14284">
                  <c:v>-9.7256999999999996E-2</c:v>
                </c:pt>
                <c:pt idx="14285">
                  <c:v>-9.7238000000000005E-2</c:v>
                </c:pt>
                <c:pt idx="14286">
                  <c:v>-9.7230999999999998E-2</c:v>
                </c:pt>
                <c:pt idx="14287">
                  <c:v>-9.7205E-2</c:v>
                </c:pt>
                <c:pt idx="14288">
                  <c:v>-9.7184999999999994E-2</c:v>
                </c:pt>
                <c:pt idx="14289">
                  <c:v>-9.7171999999999994E-2</c:v>
                </c:pt>
                <c:pt idx="14290">
                  <c:v>-9.7165000000000001E-2</c:v>
                </c:pt>
                <c:pt idx="14291">
                  <c:v>-9.7139000000000003E-2</c:v>
                </c:pt>
                <c:pt idx="14292">
                  <c:v>-9.7131999999999996E-2</c:v>
                </c:pt>
                <c:pt idx="14293">
                  <c:v>-9.7105999999999998E-2</c:v>
                </c:pt>
                <c:pt idx="14294">
                  <c:v>-9.7086000000000006E-2</c:v>
                </c:pt>
                <c:pt idx="14295">
                  <c:v>-9.7066E-2</c:v>
                </c:pt>
                <c:pt idx="14296">
                  <c:v>-9.7059999999999994E-2</c:v>
                </c:pt>
                <c:pt idx="14297">
                  <c:v>-9.7027000000000002E-2</c:v>
                </c:pt>
                <c:pt idx="14298">
                  <c:v>-9.7014000000000003E-2</c:v>
                </c:pt>
                <c:pt idx="14299">
                  <c:v>-9.6993999999999997E-2</c:v>
                </c:pt>
                <c:pt idx="14300">
                  <c:v>-9.6987000000000004E-2</c:v>
                </c:pt>
                <c:pt idx="14301">
                  <c:v>-9.6961000000000006E-2</c:v>
                </c:pt>
                <c:pt idx="14302">
                  <c:v>-9.6953999999999999E-2</c:v>
                </c:pt>
                <c:pt idx="14303">
                  <c:v>-9.6934999999999993E-2</c:v>
                </c:pt>
                <c:pt idx="14304">
                  <c:v>-9.6915000000000001E-2</c:v>
                </c:pt>
                <c:pt idx="14305">
                  <c:v>-9.6907999999999994E-2</c:v>
                </c:pt>
                <c:pt idx="14306">
                  <c:v>-9.6894999999999995E-2</c:v>
                </c:pt>
                <c:pt idx="14307">
                  <c:v>-9.6875000000000003E-2</c:v>
                </c:pt>
                <c:pt idx="14308">
                  <c:v>-9.6868999999999997E-2</c:v>
                </c:pt>
                <c:pt idx="14309">
                  <c:v>-9.6849000000000005E-2</c:v>
                </c:pt>
                <c:pt idx="14310">
                  <c:v>-9.6836000000000005E-2</c:v>
                </c:pt>
                <c:pt idx="14311">
                  <c:v>-9.6815999999999999E-2</c:v>
                </c:pt>
                <c:pt idx="14312">
                  <c:v>-9.6815999999999999E-2</c:v>
                </c:pt>
                <c:pt idx="14313">
                  <c:v>-9.6790000000000001E-2</c:v>
                </c:pt>
                <c:pt idx="14314">
                  <c:v>-9.6776000000000001E-2</c:v>
                </c:pt>
                <c:pt idx="14315">
                  <c:v>-9.6763000000000002E-2</c:v>
                </c:pt>
                <c:pt idx="14316">
                  <c:v>-9.6756999999999996E-2</c:v>
                </c:pt>
                <c:pt idx="14317">
                  <c:v>-9.6737000000000004E-2</c:v>
                </c:pt>
                <c:pt idx="14318">
                  <c:v>-9.6737000000000004E-2</c:v>
                </c:pt>
                <c:pt idx="14319">
                  <c:v>-9.6716999999999997E-2</c:v>
                </c:pt>
                <c:pt idx="14320">
                  <c:v>-9.6703999999999998E-2</c:v>
                </c:pt>
                <c:pt idx="14321">
                  <c:v>-9.6690999999999999E-2</c:v>
                </c:pt>
                <c:pt idx="14322">
                  <c:v>-9.6684000000000006E-2</c:v>
                </c:pt>
                <c:pt idx="14323">
                  <c:v>-9.6671000000000007E-2</c:v>
                </c:pt>
                <c:pt idx="14324">
                  <c:v>-9.6665000000000001E-2</c:v>
                </c:pt>
                <c:pt idx="14325">
                  <c:v>-9.6644999999999995E-2</c:v>
                </c:pt>
                <c:pt idx="14326">
                  <c:v>-9.6631999999999996E-2</c:v>
                </c:pt>
                <c:pt idx="14327">
                  <c:v>-9.6612000000000003E-2</c:v>
                </c:pt>
                <c:pt idx="14328">
                  <c:v>-9.6612000000000003E-2</c:v>
                </c:pt>
                <c:pt idx="14329">
                  <c:v>-9.6585000000000004E-2</c:v>
                </c:pt>
                <c:pt idx="14330">
                  <c:v>-9.6572000000000005E-2</c:v>
                </c:pt>
                <c:pt idx="14331">
                  <c:v>-9.6559000000000006E-2</c:v>
                </c:pt>
                <c:pt idx="14332">
                  <c:v>-9.6553E-2</c:v>
                </c:pt>
                <c:pt idx="14333">
                  <c:v>-9.6532999999999994E-2</c:v>
                </c:pt>
                <c:pt idx="14334">
                  <c:v>-9.6526000000000001E-2</c:v>
                </c:pt>
                <c:pt idx="14335">
                  <c:v>-9.6505999999999995E-2</c:v>
                </c:pt>
                <c:pt idx="14336">
                  <c:v>-9.6492999999999995E-2</c:v>
                </c:pt>
                <c:pt idx="14337">
                  <c:v>-9.6479999999999996E-2</c:v>
                </c:pt>
                <c:pt idx="14338">
                  <c:v>-9.6473000000000003E-2</c:v>
                </c:pt>
                <c:pt idx="14339">
                  <c:v>-9.6453999999999998E-2</c:v>
                </c:pt>
                <c:pt idx="14340">
                  <c:v>-9.6447000000000005E-2</c:v>
                </c:pt>
                <c:pt idx="14341">
                  <c:v>-9.6426999999999999E-2</c:v>
                </c:pt>
                <c:pt idx="14342">
                  <c:v>-9.6414E-2</c:v>
                </c:pt>
                <c:pt idx="14343">
                  <c:v>-9.6393999999999994E-2</c:v>
                </c:pt>
                <c:pt idx="14344">
                  <c:v>-9.6393999999999994E-2</c:v>
                </c:pt>
                <c:pt idx="14345">
                  <c:v>-9.6367999999999995E-2</c:v>
                </c:pt>
                <c:pt idx="14346">
                  <c:v>-9.6354999999999996E-2</c:v>
                </c:pt>
                <c:pt idx="14347">
                  <c:v>-9.6335000000000004E-2</c:v>
                </c:pt>
                <c:pt idx="14348">
                  <c:v>-9.6328999999999998E-2</c:v>
                </c:pt>
                <c:pt idx="14349">
                  <c:v>-9.6309000000000006E-2</c:v>
                </c:pt>
                <c:pt idx="14350">
                  <c:v>-9.6301999999999999E-2</c:v>
                </c:pt>
                <c:pt idx="14351">
                  <c:v>-9.6282000000000006E-2</c:v>
                </c:pt>
                <c:pt idx="14352">
                  <c:v>-9.6263000000000001E-2</c:v>
                </c:pt>
                <c:pt idx="14353">
                  <c:v>-9.6255999999999994E-2</c:v>
                </c:pt>
                <c:pt idx="14354">
                  <c:v>-9.6242999999999995E-2</c:v>
                </c:pt>
                <c:pt idx="14355">
                  <c:v>-9.6223000000000003E-2</c:v>
                </c:pt>
                <c:pt idx="14356">
                  <c:v>-9.6216999999999997E-2</c:v>
                </c:pt>
                <c:pt idx="14357">
                  <c:v>-9.6197000000000005E-2</c:v>
                </c:pt>
                <c:pt idx="14358">
                  <c:v>-9.6176999999999999E-2</c:v>
                </c:pt>
                <c:pt idx="14359">
                  <c:v>-9.6157000000000006E-2</c:v>
                </c:pt>
                <c:pt idx="14360">
                  <c:v>-9.6157000000000006E-2</c:v>
                </c:pt>
                <c:pt idx="14361">
                  <c:v>-9.6124000000000001E-2</c:v>
                </c:pt>
                <c:pt idx="14362">
                  <c:v>-9.6111000000000002E-2</c:v>
                </c:pt>
                <c:pt idx="14363">
                  <c:v>-9.6098000000000003E-2</c:v>
                </c:pt>
                <c:pt idx="14364">
                  <c:v>-9.6085000000000004E-2</c:v>
                </c:pt>
                <c:pt idx="14365">
                  <c:v>-9.6064999999999998E-2</c:v>
                </c:pt>
                <c:pt idx="14366">
                  <c:v>-9.6059000000000005E-2</c:v>
                </c:pt>
                <c:pt idx="14367">
                  <c:v>-9.6038999999999999E-2</c:v>
                </c:pt>
                <c:pt idx="14368">
                  <c:v>-9.6026E-2</c:v>
                </c:pt>
                <c:pt idx="14369">
                  <c:v>-9.6012E-2</c:v>
                </c:pt>
                <c:pt idx="14370">
                  <c:v>-9.6005999999999994E-2</c:v>
                </c:pt>
                <c:pt idx="14371">
                  <c:v>-9.5986000000000002E-2</c:v>
                </c:pt>
                <c:pt idx="14372">
                  <c:v>-9.5978999999999995E-2</c:v>
                </c:pt>
                <c:pt idx="14373">
                  <c:v>-9.5960000000000004E-2</c:v>
                </c:pt>
                <c:pt idx="14374">
                  <c:v>-9.5947000000000005E-2</c:v>
                </c:pt>
                <c:pt idx="14375">
                  <c:v>-9.5926999999999998E-2</c:v>
                </c:pt>
                <c:pt idx="14376">
                  <c:v>-9.5926999999999998E-2</c:v>
                </c:pt>
                <c:pt idx="14377">
                  <c:v>-9.5893999999999993E-2</c:v>
                </c:pt>
                <c:pt idx="14378">
                  <c:v>-9.5887E-2</c:v>
                </c:pt>
                <c:pt idx="14379">
                  <c:v>-9.5867999999999995E-2</c:v>
                </c:pt>
                <c:pt idx="14380">
                  <c:v>-9.5861000000000002E-2</c:v>
                </c:pt>
                <c:pt idx="14381">
                  <c:v>-9.5840999999999996E-2</c:v>
                </c:pt>
                <c:pt idx="14382">
                  <c:v>-9.5835000000000004E-2</c:v>
                </c:pt>
                <c:pt idx="14383">
                  <c:v>-9.5814999999999997E-2</c:v>
                </c:pt>
                <c:pt idx="14384">
                  <c:v>-9.5801999999999998E-2</c:v>
                </c:pt>
                <c:pt idx="14385">
                  <c:v>-9.5787999999999998E-2</c:v>
                </c:pt>
                <c:pt idx="14386">
                  <c:v>-9.5782000000000006E-2</c:v>
                </c:pt>
                <c:pt idx="14387">
                  <c:v>-9.5762E-2</c:v>
                </c:pt>
                <c:pt idx="14388">
                  <c:v>-9.5755999999999994E-2</c:v>
                </c:pt>
                <c:pt idx="14389">
                  <c:v>-9.5728999999999995E-2</c:v>
                </c:pt>
                <c:pt idx="14390">
                  <c:v>-9.5715999999999996E-2</c:v>
                </c:pt>
                <c:pt idx="14391">
                  <c:v>-9.5696000000000003E-2</c:v>
                </c:pt>
                <c:pt idx="14392">
                  <c:v>-9.5689999999999997E-2</c:v>
                </c:pt>
                <c:pt idx="14393">
                  <c:v>-9.5662999999999998E-2</c:v>
                </c:pt>
                <c:pt idx="14394">
                  <c:v>-9.5649999999999999E-2</c:v>
                </c:pt>
                <c:pt idx="14395">
                  <c:v>-9.5630000000000007E-2</c:v>
                </c:pt>
                <c:pt idx="14396">
                  <c:v>-9.5624000000000001E-2</c:v>
                </c:pt>
                <c:pt idx="14397">
                  <c:v>-9.5603999999999995E-2</c:v>
                </c:pt>
                <c:pt idx="14398">
                  <c:v>-9.5597000000000001E-2</c:v>
                </c:pt>
                <c:pt idx="14399">
                  <c:v>-9.5577999999999996E-2</c:v>
                </c:pt>
                <c:pt idx="14400">
                  <c:v>-9.5558000000000004E-2</c:v>
                </c:pt>
                <c:pt idx="14401">
                  <c:v>-9.5550999999999997E-2</c:v>
                </c:pt>
                <c:pt idx="14402">
                  <c:v>-9.5545000000000005E-2</c:v>
                </c:pt>
                <c:pt idx="14403">
                  <c:v>-9.5524999999999999E-2</c:v>
                </c:pt>
                <c:pt idx="14404">
                  <c:v>-9.5518000000000006E-2</c:v>
                </c:pt>
                <c:pt idx="14405">
                  <c:v>-9.5499000000000001E-2</c:v>
                </c:pt>
                <c:pt idx="14406">
                  <c:v>-9.5486000000000001E-2</c:v>
                </c:pt>
                <c:pt idx="14407">
                  <c:v>-9.5472000000000001E-2</c:v>
                </c:pt>
                <c:pt idx="14408">
                  <c:v>-9.5465999999999995E-2</c:v>
                </c:pt>
                <c:pt idx="14409">
                  <c:v>-9.5446000000000003E-2</c:v>
                </c:pt>
                <c:pt idx="14410">
                  <c:v>-9.5433000000000004E-2</c:v>
                </c:pt>
                <c:pt idx="14411">
                  <c:v>-9.5420000000000005E-2</c:v>
                </c:pt>
                <c:pt idx="14412">
                  <c:v>-9.5420000000000005E-2</c:v>
                </c:pt>
                <c:pt idx="14413">
                  <c:v>-9.5399999999999999E-2</c:v>
                </c:pt>
                <c:pt idx="14414">
                  <c:v>-9.5399999999999999E-2</c:v>
                </c:pt>
                <c:pt idx="14415">
                  <c:v>-9.5380000000000006E-2</c:v>
                </c:pt>
                <c:pt idx="14416">
                  <c:v>-9.5366999999999993E-2</c:v>
                </c:pt>
                <c:pt idx="14417">
                  <c:v>-9.536E-2</c:v>
                </c:pt>
                <c:pt idx="14418">
                  <c:v>-9.536E-2</c:v>
                </c:pt>
                <c:pt idx="14419">
                  <c:v>-9.5340999999999995E-2</c:v>
                </c:pt>
                <c:pt idx="14420">
                  <c:v>-9.5340999999999995E-2</c:v>
                </c:pt>
                <c:pt idx="14421">
                  <c:v>-9.5321000000000003E-2</c:v>
                </c:pt>
                <c:pt idx="14422">
                  <c:v>-9.5308000000000004E-2</c:v>
                </c:pt>
                <c:pt idx="14423">
                  <c:v>-9.5287999999999998E-2</c:v>
                </c:pt>
                <c:pt idx="14424">
                  <c:v>-9.5287999999999998E-2</c:v>
                </c:pt>
                <c:pt idx="14425">
                  <c:v>-9.5261999999999999E-2</c:v>
                </c:pt>
                <c:pt idx="14426">
                  <c:v>-9.5247999999999999E-2</c:v>
                </c:pt>
                <c:pt idx="14427">
                  <c:v>-9.5228999999999994E-2</c:v>
                </c:pt>
                <c:pt idx="14428">
                  <c:v>-9.5222000000000001E-2</c:v>
                </c:pt>
                <c:pt idx="14429">
                  <c:v>-9.5201999999999995E-2</c:v>
                </c:pt>
                <c:pt idx="14430">
                  <c:v>-9.5188999999999996E-2</c:v>
                </c:pt>
                <c:pt idx="14431">
                  <c:v>-9.5169000000000004E-2</c:v>
                </c:pt>
                <c:pt idx="14432">
                  <c:v>-9.5149999999999998E-2</c:v>
                </c:pt>
                <c:pt idx="14433">
                  <c:v>-9.5135999999999998E-2</c:v>
                </c:pt>
                <c:pt idx="14434">
                  <c:v>-9.5130000000000006E-2</c:v>
                </c:pt>
                <c:pt idx="14435">
                  <c:v>-9.511E-2</c:v>
                </c:pt>
                <c:pt idx="14436">
                  <c:v>-9.5097000000000001E-2</c:v>
                </c:pt>
                <c:pt idx="14437">
                  <c:v>-9.5076999999999995E-2</c:v>
                </c:pt>
                <c:pt idx="14438">
                  <c:v>-9.5057000000000003E-2</c:v>
                </c:pt>
                <c:pt idx="14439">
                  <c:v>-9.5037999999999997E-2</c:v>
                </c:pt>
                <c:pt idx="14440">
                  <c:v>-9.5037999999999997E-2</c:v>
                </c:pt>
                <c:pt idx="14441">
                  <c:v>-9.5005000000000006E-2</c:v>
                </c:pt>
                <c:pt idx="14442">
                  <c:v>-9.4991999999999993E-2</c:v>
                </c:pt>
                <c:pt idx="14443">
                  <c:v>-9.4978000000000007E-2</c:v>
                </c:pt>
                <c:pt idx="14444">
                  <c:v>-9.4972000000000001E-2</c:v>
                </c:pt>
                <c:pt idx="14445">
                  <c:v>-9.4959000000000002E-2</c:v>
                </c:pt>
                <c:pt idx="14446">
                  <c:v>-9.4951999999999995E-2</c:v>
                </c:pt>
                <c:pt idx="14447">
                  <c:v>-9.4932000000000002E-2</c:v>
                </c:pt>
                <c:pt idx="14448">
                  <c:v>-9.4919000000000003E-2</c:v>
                </c:pt>
                <c:pt idx="14449">
                  <c:v>-9.4911999999999996E-2</c:v>
                </c:pt>
                <c:pt idx="14450">
                  <c:v>-9.4911999999999996E-2</c:v>
                </c:pt>
                <c:pt idx="14451">
                  <c:v>-9.4893000000000005E-2</c:v>
                </c:pt>
                <c:pt idx="14452">
                  <c:v>-9.4893000000000005E-2</c:v>
                </c:pt>
                <c:pt idx="14453">
                  <c:v>-9.4872999999999999E-2</c:v>
                </c:pt>
                <c:pt idx="14454">
                  <c:v>-9.4866000000000006E-2</c:v>
                </c:pt>
                <c:pt idx="14455">
                  <c:v>-9.4847000000000001E-2</c:v>
                </c:pt>
                <c:pt idx="14456">
                  <c:v>-9.4847000000000001E-2</c:v>
                </c:pt>
                <c:pt idx="14457">
                  <c:v>-9.4820000000000002E-2</c:v>
                </c:pt>
                <c:pt idx="14458">
                  <c:v>-9.4813999999999996E-2</c:v>
                </c:pt>
                <c:pt idx="14459">
                  <c:v>-9.4800999999999996E-2</c:v>
                </c:pt>
                <c:pt idx="14460">
                  <c:v>-9.4786999999999996E-2</c:v>
                </c:pt>
                <c:pt idx="14461">
                  <c:v>-9.4768000000000005E-2</c:v>
                </c:pt>
                <c:pt idx="14462">
                  <c:v>-9.4760999999999998E-2</c:v>
                </c:pt>
                <c:pt idx="14463">
                  <c:v>-9.4741000000000006E-2</c:v>
                </c:pt>
                <c:pt idx="14464">
                  <c:v>-9.4721E-2</c:v>
                </c:pt>
                <c:pt idx="14465">
                  <c:v>-9.4701999999999995E-2</c:v>
                </c:pt>
                <c:pt idx="14466">
                  <c:v>-9.4695000000000001E-2</c:v>
                </c:pt>
                <c:pt idx="14467">
                  <c:v>-9.4669000000000003E-2</c:v>
                </c:pt>
                <c:pt idx="14468">
                  <c:v>-9.4656000000000004E-2</c:v>
                </c:pt>
                <c:pt idx="14469">
                  <c:v>-9.4629000000000005E-2</c:v>
                </c:pt>
                <c:pt idx="14470">
                  <c:v>-9.4603000000000007E-2</c:v>
                </c:pt>
                <c:pt idx="14471">
                  <c:v>-9.4576999999999994E-2</c:v>
                </c:pt>
                <c:pt idx="14472">
                  <c:v>-9.4570000000000001E-2</c:v>
                </c:pt>
                <c:pt idx="14473">
                  <c:v>-9.4530000000000003E-2</c:v>
                </c:pt>
                <c:pt idx="14474">
                  <c:v>-9.4510999999999998E-2</c:v>
                </c:pt>
                <c:pt idx="14475">
                  <c:v>-9.4491000000000006E-2</c:v>
                </c:pt>
                <c:pt idx="14476">
                  <c:v>-9.4478000000000006E-2</c:v>
                </c:pt>
                <c:pt idx="14477">
                  <c:v>-9.4450999999999993E-2</c:v>
                </c:pt>
                <c:pt idx="14478">
                  <c:v>-9.4437999999999994E-2</c:v>
                </c:pt>
                <c:pt idx="14479">
                  <c:v>-9.4411999999999996E-2</c:v>
                </c:pt>
                <c:pt idx="14480">
                  <c:v>-9.4392000000000004E-2</c:v>
                </c:pt>
                <c:pt idx="14481">
                  <c:v>-9.4385999999999998E-2</c:v>
                </c:pt>
                <c:pt idx="14482">
                  <c:v>-9.4371999999999998E-2</c:v>
                </c:pt>
                <c:pt idx="14483">
                  <c:v>-9.4353000000000006E-2</c:v>
                </c:pt>
                <c:pt idx="14484">
                  <c:v>-9.4345999999999999E-2</c:v>
                </c:pt>
                <c:pt idx="14485">
                  <c:v>-9.4333E-2</c:v>
                </c:pt>
                <c:pt idx="14486">
                  <c:v>-9.4320000000000001E-2</c:v>
                </c:pt>
                <c:pt idx="14487">
                  <c:v>-9.4307000000000002E-2</c:v>
                </c:pt>
                <c:pt idx="14488">
                  <c:v>-9.4307000000000002E-2</c:v>
                </c:pt>
                <c:pt idx="14489">
                  <c:v>-9.4286999999999996E-2</c:v>
                </c:pt>
                <c:pt idx="14490">
                  <c:v>-9.4280000000000003E-2</c:v>
                </c:pt>
                <c:pt idx="14491">
                  <c:v>-9.4273999999999997E-2</c:v>
                </c:pt>
                <c:pt idx="14492">
                  <c:v>-9.4267000000000004E-2</c:v>
                </c:pt>
                <c:pt idx="14493">
                  <c:v>-9.4259999999999997E-2</c:v>
                </c:pt>
                <c:pt idx="14494">
                  <c:v>-9.4259999999999997E-2</c:v>
                </c:pt>
                <c:pt idx="14495">
                  <c:v>-9.4246999999999997E-2</c:v>
                </c:pt>
                <c:pt idx="14496">
                  <c:v>-9.4241000000000005E-2</c:v>
                </c:pt>
                <c:pt idx="14497">
                  <c:v>-9.4241000000000005E-2</c:v>
                </c:pt>
                <c:pt idx="14498">
                  <c:v>-9.4241000000000005E-2</c:v>
                </c:pt>
                <c:pt idx="14499">
                  <c:v>-9.4227000000000005E-2</c:v>
                </c:pt>
                <c:pt idx="14500">
                  <c:v>-9.4227000000000005E-2</c:v>
                </c:pt>
                <c:pt idx="14501">
                  <c:v>-9.4214000000000006E-2</c:v>
                </c:pt>
                <c:pt idx="14502">
                  <c:v>-9.4200999999999993E-2</c:v>
                </c:pt>
                <c:pt idx="14503">
                  <c:v>-9.4187999999999994E-2</c:v>
                </c:pt>
                <c:pt idx="14504">
                  <c:v>-9.4187999999999994E-2</c:v>
                </c:pt>
                <c:pt idx="14505">
                  <c:v>-9.4161999999999996E-2</c:v>
                </c:pt>
                <c:pt idx="14506">
                  <c:v>-9.4147999999999996E-2</c:v>
                </c:pt>
                <c:pt idx="14507">
                  <c:v>-9.4134999999999996E-2</c:v>
                </c:pt>
                <c:pt idx="14508">
                  <c:v>-9.4129000000000004E-2</c:v>
                </c:pt>
                <c:pt idx="14509">
                  <c:v>-9.4108999999999998E-2</c:v>
                </c:pt>
                <c:pt idx="14510">
                  <c:v>-9.4102000000000005E-2</c:v>
                </c:pt>
                <c:pt idx="14511">
                  <c:v>-9.4083E-2</c:v>
                </c:pt>
                <c:pt idx="14512">
                  <c:v>-9.4062999999999994E-2</c:v>
                </c:pt>
                <c:pt idx="14513">
                  <c:v>-9.4049999999999995E-2</c:v>
                </c:pt>
                <c:pt idx="14514">
                  <c:v>-9.4035999999999995E-2</c:v>
                </c:pt>
                <c:pt idx="14515">
                  <c:v>-9.4017000000000003E-2</c:v>
                </c:pt>
                <c:pt idx="14516">
                  <c:v>-9.4004000000000004E-2</c:v>
                </c:pt>
                <c:pt idx="14517">
                  <c:v>-9.3977000000000005E-2</c:v>
                </c:pt>
                <c:pt idx="14518">
                  <c:v>-9.3964000000000006E-2</c:v>
                </c:pt>
                <c:pt idx="14519">
                  <c:v>-9.3937999999999994E-2</c:v>
                </c:pt>
                <c:pt idx="14520">
                  <c:v>-9.3931000000000001E-2</c:v>
                </c:pt>
                <c:pt idx="14521">
                  <c:v>-9.3897999999999995E-2</c:v>
                </c:pt>
                <c:pt idx="14522">
                  <c:v>-9.3884999999999996E-2</c:v>
                </c:pt>
                <c:pt idx="14523">
                  <c:v>-9.3865000000000004E-2</c:v>
                </c:pt>
                <c:pt idx="14524">
                  <c:v>-9.3858999999999998E-2</c:v>
                </c:pt>
                <c:pt idx="14525">
                  <c:v>-9.3839000000000006E-2</c:v>
                </c:pt>
                <c:pt idx="14526">
                  <c:v>-9.3826000000000007E-2</c:v>
                </c:pt>
                <c:pt idx="14527">
                  <c:v>-9.3806E-2</c:v>
                </c:pt>
                <c:pt idx="14528">
                  <c:v>-9.3793000000000001E-2</c:v>
                </c:pt>
                <c:pt idx="14529">
                  <c:v>-9.3780000000000002E-2</c:v>
                </c:pt>
                <c:pt idx="14530">
                  <c:v>-9.3772999999999995E-2</c:v>
                </c:pt>
                <c:pt idx="14531">
                  <c:v>-9.3759999999999996E-2</c:v>
                </c:pt>
                <c:pt idx="14532">
                  <c:v>-9.3753000000000003E-2</c:v>
                </c:pt>
                <c:pt idx="14533">
                  <c:v>-9.3732999999999997E-2</c:v>
                </c:pt>
                <c:pt idx="14534">
                  <c:v>-9.3719999999999998E-2</c:v>
                </c:pt>
                <c:pt idx="14535">
                  <c:v>-9.3706999999999999E-2</c:v>
                </c:pt>
                <c:pt idx="14536">
                  <c:v>-9.3706999999999999E-2</c:v>
                </c:pt>
                <c:pt idx="14537">
                  <c:v>-9.3681E-2</c:v>
                </c:pt>
                <c:pt idx="14538">
                  <c:v>-9.3668000000000001E-2</c:v>
                </c:pt>
                <c:pt idx="14539">
                  <c:v>-9.3660999999999994E-2</c:v>
                </c:pt>
                <c:pt idx="14540">
                  <c:v>-9.3654000000000001E-2</c:v>
                </c:pt>
                <c:pt idx="14541">
                  <c:v>-9.3641000000000002E-2</c:v>
                </c:pt>
                <c:pt idx="14542">
                  <c:v>-9.3634999999999996E-2</c:v>
                </c:pt>
                <c:pt idx="14543">
                  <c:v>-9.3620999999999996E-2</c:v>
                </c:pt>
                <c:pt idx="14544">
                  <c:v>-9.3607999999999997E-2</c:v>
                </c:pt>
                <c:pt idx="14545">
                  <c:v>-9.3602000000000005E-2</c:v>
                </c:pt>
                <c:pt idx="14546">
                  <c:v>-9.3602000000000005E-2</c:v>
                </c:pt>
                <c:pt idx="14547">
                  <c:v>-9.3581999999999999E-2</c:v>
                </c:pt>
                <c:pt idx="14548">
                  <c:v>-9.3581999999999999E-2</c:v>
                </c:pt>
                <c:pt idx="14549">
                  <c:v>-9.3562000000000006E-2</c:v>
                </c:pt>
                <c:pt idx="14550">
                  <c:v>-9.3548999999999993E-2</c:v>
                </c:pt>
                <c:pt idx="14551">
                  <c:v>-9.3535999999999994E-2</c:v>
                </c:pt>
                <c:pt idx="14552">
                  <c:v>-9.3535999999999994E-2</c:v>
                </c:pt>
                <c:pt idx="14553">
                  <c:v>-9.3509999999999996E-2</c:v>
                </c:pt>
                <c:pt idx="14554">
                  <c:v>-9.3503000000000003E-2</c:v>
                </c:pt>
                <c:pt idx="14555">
                  <c:v>-9.3490000000000004E-2</c:v>
                </c:pt>
                <c:pt idx="14556">
                  <c:v>-9.3482999999999997E-2</c:v>
                </c:pt>
                <c:pt idx="14557">
                  <c:v>-9.3463000000000004E-2</c:v>
                </c:pt>
                <c:pt idx="14558">
                  <c:v>-9.3456999999999998E-2</c:v>
                </c:pt>
                <c:pt idx="14559">
                  <c:v>-9.3443999999999999E-2</c:v>
                </c:pt>
                <c:pt idx="14560">
                  <c:v>-9.3423999999999993E-2</c:v>
                </c:pt>
                <c:pt idx="14561">
                  <c:v>-9.3417E-2</c:v>
                </c:pt>
                <c:pt idx="14562">
                  <c:v>-9.3410999999999994E-2</c:v>
                </c:pt>
                <c:pt idx="14563">
                  <c:v>-9.3391000000000002E-2</c:v>
                </c:pt>
                <c:pt idx="14564">
                  <c:v>-9.3383999999999995E-2</c:v>
                </c:pt>
                <c:pt idx="14565">
                  <c:v>-9.3365000000000004E-2</c:v>
                </c:pt>
                <c:pt idx="14566">
                  <c:v>-9.3344999999999997E-2</c:v>
                </c:pt>
                <c:pt idx="14567">
                  <c:v>-9.3325000000000005E-2</c:v>
                </c:pt>
                <c:pt idx="14568">
                  <c:v>-9.3318999999999999E-2</c:v>
                </c:pt>
                <c:pt idx="14569">
                  <c:v>-9.3292E-2</c:v>
                </c:pt>
                <c:pt idx="14570">
                  <c:v>-9.3271999999999994E-2</c:v>
                </c:pt>
                <c:pt idx="14571">
                  <c:v>-9.3258999999999995E-2</c:v>
                </c:pt>
                <c:pt idx="14572">
                  <c:v>-9.3245999999999996E-2</c:v>
                </c:pt>
                <c:pt idx="14573">
                  <c:v>-9.3219999999999997E-2</c:v>
                </c:pt>
                <c:pt idx="14574">
                  <c:v>-9.3213000000000004E-2</c:v>
                </c:pt>
                <c:pt idx="14575">
                  <c:v>-9.3187000000000006E-2</c:v>
                </c:pt>
                <c:pt idx="14576">
                  <c:v>-9.3167E-2</c:v>
                </c:pt>
                <c:pt idx="14577">
                  <c:v>-9.3146999999999994E-2</c:v>
                </c:pt>
                <c:pt idx="14578">
                  <c:v>-9.3141000000000002E-2</c:v>
                </c:pt>
                <c:pt idx="14579">
                  <c:v>-9.3114000000000002E-2</c:v>
                </c:pt>
                <c:pt idx="14580">
                  <c:v>-9.3101000000000003E-2</c:v>
                </c:pt>
                <c:pt idx="14581">
                  <c:v>-9.3075000000000005E-2</c:v>
                </c:pt>
                <c:pt idx="14582">
                  <c:v>-9.3054999999999999E-2</c:v>
                </c:pt>
                <c:pt idx="14583">
                  <c:v>-9.3035000000000007E-2</c:v>
                </c:pt>
                <c:pt idx="14584">
                  <c:v>-9.3029000000000001E-2</c:v>
                </c:pt>
                <c:pt idx="14585">
                  <c:v>-9.2995999999999995E-2</c:v>
                </c:pt>
                <c:pt idx="14586">
                  <c:v>-9.2976000000000003E-2</c:v>
                </c:pt>
                <c:pt idx="14587">
                  <c:v>-9.2963000000000004E-2</c:v>
                </c:pt>
                <c:pt idx="14588">
                  <c:v>-9.2950000000000005E-2</c:v>
                </c:pt>
                <c:pt idx="14589">
                  <c:v>-9.2929999999999999E-2</c:v>
                </c:pt>
                <c:pt idx="14590">
                  <c:v>-9.2917E-2</c:v>
                </c:pt>
                <c:pt idx="14591">
                  <c:v>-9.2896999999999993E-2</c:v>
                </c:pt>
                <c:pt idx="14592">
                  <c:v>-9.2877000000000001E-2</c:v>
                </c:pt>
                <c:pt idx="14593">
                  <c:v>-9.2870999999999995E-2</c:v>
                </c:pt>
                <c:pt idx="14594">
                  <c:v>-9.2864000000000002E-2</c:v>
                </c:pt>
                <c:pt idx="14595">
                  <c:v>-9.2843999999999996E-2</c:v>
                </c:pt>
                <c:pt idx="14596">
                  <c:v>-9.2838000000000004E-2</c:v>
                </c:pt>
                <c:pt idx="14597">
                  <c:v>-9.2817999999999998E-2</c:v>
                </c:pt>
                <c:pt idx="14598">
                  <c:v>-9.2811000000000005E-2</c:v>
                </c:pt>
                <c:pt idx="14599">
                  <c:v>-9.2791999999999999E-2</c:v>
                </c:pt>
                <c:pt idx="14600">
                  <c:v>-9.2798000000000005E-2</c:v>
                </c:pt>
                <c:pt idx="14601">
                  <c:v>-9.2771999999999993E-2</c:v>
                </c:pt>
                <c:pt idx="14602">
                  <c:v>-9.2765E-2</c:v>
                </c:pt>
                <c:pt idx="14603">
                  <c:v>-9.2758999999999994E-2</c:v>
                </c:pt>
                <c:pt idx="14604">
                  <c:v>-9.2752000000000001E-2</c:v>
                </c:pt>
                <c:pt idx="14605">
                  <c:v>-9.2739000000000002E-2</c:v>
                </c:pt>
                <c:pt idx="14606">
                  <c:v>-9.2739000000000002E-2</c:v>
                </c:pt>
                <c:pt idx="14607">
                  <c:v>-9.2726000000000003E-2</c:v>
                </c:pt>
                <c:pt idx="14608">
                  <c:v>-9.2718999999999996E-2</c:v>
                </c:pt>
                <c:pt idx="14609">
                  <c:v>-9.2713000000000004E-2</c:v>
                </c:pt>
                <c:pt idx="14610">
                  <c:v>-9.2713000000000004E-2</c:v>
                </c:pt>
                <c:pt idx="14611">
                  <c:v>-9.2699000000000004E-2</c:v>
                </c:pt>
                <c:pt idx="14612">
                  <c:v>-9.2699000000000004E-2</c:v>
                </c:pt>
                <c:pt idx="14613">
                  <c:v>-9.2686000000000004E-2</c:v>
                </c:pt>
                <c:pt idx="14614">
                  <c:v>-9.2673000000000005E-2</c:v>
                </c:pt>
                <c:pt idx="14615">
                  <c:v>-9.2660000000000006E-2</c:v>
                </c:pt>
                <c:pt idx="14616">
                  <c:v>-9.2660000000000006E-2</c:v>
                </c:pt>
                <c:pt idx="14617">
                  <c:v>-9.264E-2</c:v>
                </c:pt>
                <c:pt idx="14618">
                  <c:v>-9.2627000000000001E-2</c:v>
                </c:pt>
                <c:pt idx="14619">
                  <c:v>-9.2614000000000002E-2</c:v>
                </c:pt>
                <c:pt idx="14620">
                  <c:v>-9.2606999999999995E-2</c:v>
                </c:pt>
                <c:pt idx="14621">
                  <c:v>-9.2587000000000003E-2</c:v>
                </c:pt>
                <c:pt idx="14622">
                  <c:v>-9.2580999999999997E-2</c:v>
                </c:pt>
                <c:pt idx="14623">
                  <c:v>-9.2561000000000004E-2</c:v>
                </c:pt>
                <c:pt idx="14624">
                  <c:v>-9.2540999999999998E-2</c:v>
                </c:pt>
                <c:pt idx="14625">
                  <c:v>-9.2527999999999999E-2</c:v>
                </c:pt>
                <c:pt idx="14626">
                  <c:v>-9.2521999999999993E-2</c:v>
                </c:pt>
                <c:pt idx="14627">
                  <c:v>-9.2494999999999994E-2</c:v>
                </c:pt>
                <c:pt idx="14628">
                  <c:v>-9.2489000000000002E-2</c:v>
                </c:pt>
                <c:pt idx="14629">
                  <c:v>-9.2462000000000003E-2</c:v>
                </c:pt>
                <c:pt idx="14630">
                  <c:v>-9.2441999999999996E-2</c:v>
                </c:pt>
                <c:pt idx="14631">
                  <c:v>-9.2415999999999998E-2</c:v>
                </c:pt>
                <c:pt idx="14632">
                  <c:v>-9.2410000000000006E-2</c:v>
                </c:pt>
                <c:pt idx="14633">
                  <c:v>-9.2377000000000001E-2</c:v>
                </c:pt>
                <c:pt idx="14634">
                  <c:v>-9.2356999999999995E-2</c:v>
                </c:pt>
                <c:pt idx="14635">
                  <c:v>-9.2337000000000002E-2</c:v>
                </c:pt>
                <c:pt idx="14636">
                  <c:v>-9.2324000000000003E-2</c:v>
                </c:pt>
                <c:pt idx="14637">
                  <c:v>-9.2303999999999997E-2</c:v>
                </c:pt>
                <c:pt idx="14638">
                  <c:v>-9.2290999999999998E-2</c:v>
                </c:pt>
                <c:pt idx="14639">
                  <c:v>-9.2271000000000006E-2</c:v>
                </c:pt>
                <c:pt idx="14640">
                  <c:v>-9.2251E-2</c:v>
                </c:pt>
                <c:pt idx="14641">
                  <c:v>-9.2238000000000001E-2</c:v>
                </c:pt>
                <c:pt idx="14642">
                  <c:v>-9.2231999999999995E-2</c:v>
                </c:pt>
                <c:pt idx="14643">
                  <c:v>-9.2212000000000002E-2</c:v>
                </c:pt>
                <c:pt idx="14644">
                  <c:v>-9.2204999999999995E-2</c:v>
                </c:pt>
                <c:pt idx="14645">
                  <c:v>-9.2186000000000004E-2</c:v>
                </c:pt>
                <c:pt idx="14646">
                  <c:v>-9.2172000000000004E-2</c:v>
                </c:pt>
                <c:pt idx="14647">
                  <c:v>-9.2152999999999999E-2</c:v>
                </c:pt>
                <c:pt idx="14648">
                  <c:v>-9.2152999999999999E-2</c:v>
                </c:pt>
                <c:pt idx="14649">
                  <c:v>-9.2133000000000007E-2</c:v>
                </c:pt>
                <c:pt idx="14650">
                  <c:v>-9.2126E-2</c:v>
                </c:pt>
                <c:pt idx="14651">
                  <c:v>-9.2113E-2</c:v>
                </c:pt>
                <c:pt idx="14652">
                  <c:v>-9.2113E-2</c:v>
                </c:pt>
                <c:pt idx="14653">
                  <c:v>-9.2100000000000001E-2</c:v>
                </c:pt>
                <c:pt idx="14654">
                  <c:v>-9.2100000000000001E-2</c:v>
                </c:pt>
                <c:pt idx="14655">
                  <c:v>-9.2087000000000002E-2</c:v>
                </c:pt>
                <c:pt idx="14656">
                  <c:v>-9.2079999999999995E-2</c:v>
                </c:pt>
                <c:pt idx="14657">
                  <c:v>-9.2074000000000003E-2</c:v>
                </c:pt>
                <c:pt idx="14658">
                  <c:v>-9.2074000000000003E-2</c:v>
                </c:pt>
                <c:pt idx="14659">
                  <c:v>-9.2060000000000003E-2</c:v>
                </c:pt>
                <c:pt idx="14660">
                  <c:v>-9.2060000000000003E-2</c:v>
                </c:pt>
                <c:pt idx="14661">
                  <c:v>-9.2047000000000004E-2</c:v>
                </c:pt>
                <c:pt idx="14662">
                  <c:v>-9.2040999999999998E-2</c:v>
                </c:pt>
                <c:pt idx="14663">
                  <c:v>-9.2027999999999999E-2</c:v>
                </c:pt>
                <c:pt idx="14664">
                  <c:v>-9.2027999999999999E-2</c:v>
                </c:pt>
                <c:pt idx="14665">
                  <c:v>-9.2000999999999999E-2</c:v>
                </c:pt>
                <c:pt idx="14666">
                  <c:v>-9.1994999999999993E-2</c:v>
                </c:pt>
                <c:pt idx="14667">
                  <c:v>-9.1980999999999993E-2</c:v>
                </c:pt>
                <c:pt idx="14668">
                  <c:v>-9.1975000000000001E-2</c:v>
                </c:pt>
                <c:pt idx="14669">
                  <c:v>-9.1954999999999995E-2</c:v>
                </c:pt>
                <c:pt idx="14670">
                  <c:v>-9.1949000000000003E-2</c:v>
                </c:pt>
                <c:pt idx="14671">
                  <c:v>-9.1928999999999997E-2</c:v>
                </c:pt>
                <c:pt idx="14672">
                  <c:v>-9.1915999999999998E-2</c:v>
                </c:pt>
                <c:pt idx="14673">
                  <c:v>-9.1901999999999998E-2</c:v>
                </c:pt>
                <c:pt idx="14674">
                  <c:v>-9.1888999999999998E-2</c:v>
                </c:pt>
                <c:pt idx="14675">
                  <c:v>-9.1869000000000006E-2</c:v>
                </c:pt>
                <c:pt idx="14676">
                  <c:v>-9.1855999999999993E-2</c:v>
                </c:pt>
                <c:pt idx="14677">
                  <c:v>-9.1837000000000002E-2</c:v>
                </c:pt>
                <c:pt idx="14678">
                  <c:v>-9.1816999999999996E-2</c:v>
                </c:pt>
                <c:pt idx="14679">
                  <c:v>-9.1789999999999997E-2</c:v>
                </c:pt>
                <c:pt idx="14680">
                  <c:v>-9.1784000000000004E-2</c:v>
                </c:pt>
                <c:pt idx="14681">
                  <c:v>-9.1750999999999999E-2</c:v>
                </c:pt>
                <c:pt idx="14682">
                  <c:v>-9.1738E-2</c:v>
                </c:pt>
                <c:pt idx="14683">
                  <c:v>-9.1717999999999994E-2</c:v>
                </c:pt>
                <c:pt idx="14684">
                  <c:v>-9.1704999999999995E-2</c:v>
                </c:pt>
                <c:pt idx="14685">
                  <c:v>-9.1677999999999996E-2</c:v>
                </c:pt>
                <c:pt idx="14686">
                  <c:v>-9.1672000000000003E-2</c:v>
                </c:pt>
                <c:pt idx="14687">
                  <c:v>-9.1651999999999997E-2</c:v>
                </c:pt>
                <c:pt idx="14688">
                  <c:v>-9.1632000000000005E-2</c:v>
                </c:pt>
                <c:pt idx="14689">
                  <c:v>-9.1619000000000006E-2</c:v>
                </c:pt>
                <c:pt idx="14690">
                  <c:v>-9.1613E-2</c:v>
                </c:pt>
                <c:pt idx="14691">
                  <c:v>-9.1592999999999994E-2</c:v>
                </c:pt>
                <c:pt idx="14692">
                  <c:v>-9.1579999999999995E-2</c:v>
                </c:pt>
                <c:pt idx="14693">
                  <c:v>-9.1560000000000002E-2</c:v>
                </c:pt>
                <c:pt idx="14694">
                  <c:v>-9.1547000000000003E-2</c:v>
                </c:pt>
                <c:pt idx="14695">
                  <c:v>-9.1534000000000004E-2</c:v>
                </c:pt>
                <c:pt idx="14696">
                  <c:v>-9.1534000000000004E-2</c:v>
                </c:pt>
                <c:pt idx="14697">
                  <c:v>-9.1507000000000005E-2</c:v>
                </c:pt>
                <c:pt idx="14698">
                  <c:v>-9.1494000000000006E-2</c:v>
                </c:pt>
                <c:pt idx="14699">
                  <c:v>-9.1481000000000007E-2</c:v>
                </c:pt>
                <c:pt idx="14700">
                  <c:v>-9.1481000000000007E-2</c:v>
                </c:pt>
                <c:pt idx="14701">
                  <c:v>-9.1461000000000001E-2</c:v>
                </c:pt>
                <c:pt idx="14702">
                  <c:v>-9.1461000000000001E-2</c:v>
                </c:pt>
                <c:pt idx="14703">
                  <c:v>-9.1440999999999995E-2</c:v>
                </c:pt>
                <c:pt idx="14704">
                  <c:v>-9.1435000000000002E-2</c:v>
                </c:pt>
                <c:pt idx="14705">
                  <c:v>-9.1422000000000003E-2</c:v>
                </c:pt>
                <c:pt idx="14706">
                  <c:v>-9.1422000000000003E-2</c:v>
                </c:pt>
                <c:pt idx="14707">
                  <c:v>-9.1408000000000003E-2</c:v>
                </c:pt>
                <c:pt idx="14708">
                  <c:v>-9.1401999999999997E-2</c:v>
                </c:pt>
                <c:pt idx="14709">
                  <c:v>-9.1382000000000005E-2</c:v>
                </c:pt>
                <c:pt idx="14710">
                  <c:v>-9.1369000000000006E-2</c:v>
                </c:pt>
                <c:pt idx="14711">
                  <c:v>-9.1356000000000007E-2</c:v>
                </c:pt>
                <c:pt idx="14712">
                  <c:v>-9.1356000000000007E-2</c:v>
                </c:pt>
                <c:pt idx="14713">
                  <c:v>-9.1328999999999994E-2</c:v>
                </c:pt>
                <c:pt idx="14714">
                  <c:v>-9.1315999999999994E-2</c:v>
                </c:pt>
                <c:pt idx="14715">
                  <c:v>-9.1302999999999995E-2</c:v>
                </c:pt>
                <c:pt idx="14716">
                  <c:v>-9.1296000000000002E-2</c:v>
                </c:pt>
                <c:pt idx="14717">
                  <c:v>-9.1276999999999997E-2</c:v>
                </c:pt>
                <c:pt idx="14718">
                  <c:v>-9.1270000000000004E-2</c:v>
                </c:pt>
                <c:pt idx="14719">
                  <c:v>-9.1249999999999998E-2</c:v>
                </c:pt>
                <c:pt idx="14720">
                  <c:v>-9.1236999999999999E-2</c:v>
                </c:pt>
                <c:pt idx="14721">
                  <c:v>-9.1224E-2</c:v>
                </c:pt>
                <c:pt idx="14722">
                  <c:v>-9.1217000000000006E-2</c:v>
                </c:pt>
                <c:pt idx="14723">
                  <c:v>-9.1198000000000001E-2</c:v>
                </c:pt>
                <c:pt idx="14724">
                  <c:v>-9.1190999999999994E-2</c:v>
                </c:pt>
                <c:pt idx="14725">
                  <c:v>-9.1164999999999996E-2</c:v>
                </c:pt>
                <c:pt idx="14726">
                  <c:v>-9.1151999999999997E-2</c:v>
                </c:pt>
                <c:pt idx="14727">
                  <c:v>-9.1132000000000005E-2</c:v>
                </c:pt>
                <c:pt idx="14728">
                  <c:v>-9.1132000000000005E-2</c:v>
                </c:pt>
                <c:pt idx="14729">
                  <c:v>-9.1105000000000005E-2</c:v>
                </c:pt>
                <c:pt idx="14730">
                  <c:v>-9.1092000000000006E-2</c:v>
                </c:pt>
                <c:pt idx="14731">
                  <c:v>-9.1078999999999993E-2</c:v>
                </c:pt>
                <c:pt idx="14732">
                  <c:v>-9.1065999999999994E-2</c:v>
                </c:pt>
                <c:pt idx="14733">
                  <c:v>-9.1052999999999995E-2</c:v>
                </c:pt>
                <c:pt idx="14734">
                  <c:v>-9.1046000000000002E-2</c:v>
                </c:pt>
                <c:pt idx="14735">
                  <c:v>-9.1025999999999996E-2</c:v>
                </c:pt>
                <c:pt idx="14736">
                  <c:v>-9.1012999999999997E-2</c:v>
                </c:pt>
                <c:pt idx="14737">
                  <c:v>-9.0999999999999998E-2</c:v>
                </c:pt>
                <c:pt idx="14738">
                  <c:v>-9.0999999999999998E-2</c:v>
                </c:pt>
                <c:pt idx="14739">
                  <c:v>-9.0980000000000005E-2</c:v>
                </c:pt>
                <c:pt idx="14740">
                  <c:v>-9.0973999999999999E-2</c:v>
                </c:pt>
                <c:pt idx="14741">
                  <c:v>-9.0953999999999993E-2</c:v>
                </c:pt>
                <c:pt idx="14742">
                  <c:v>-9.0940999999999994E-2</c:v>
                </c:pt>
                <c:pt idx="14743">
                  <c:v>-9.0927999999999995E-2</c:v>
                </c:pt>
                <c:pt idx="14744">
                  <c:v>-9.0921000000000002E-2</c:v>
                </c:pt>
                <c:pt idx="14745">
                  <c:v>-9.0900999999999996E-2</c:v>
                </c:pt>
                <c:pt idx="14746">
                  <c:v>-9.0887999999999997E-2</c:v>
                </c:pt>
                <c:pt idx="14747">
                  <c:v>-9.0874999999999997E-2</c:v>
                </c:pt>
                <c:pt idx="14748">
                  <c:v>-9.0868000000000004E-2</c:v>
                </c:pt>
                <c:pt idx="14749">
                  <c:v>-9.0848999999999999E-2</c:v>
                </c:pt>
                <c:pt idx="14750">
                  <c:v>-9.0842000000000006E-2</c:v>
                </c:pt>
                <c:pt idx="14751">
                  <c:v>-9.0822E-2</c:v>
                </c:pt>
                <c:pt idx="14752">
                  <c:v>-9.0801999999999994E-2</c:v>
                </c:pt>
                <c:pt idx="14753">
                  <c:v>-9.0796000000000002E-2</c:v>
                </c:pt>
                <c:pt idx="14754">
                  <c:v>-9.0788999999999995E-2</c:v>
                </c:pt>
                <c:pt idx="14755">
                  <c:v>-9.0769000000000002E-2</c:v>
                </c:pt>
                <c:pt idx="14756">
                  <c:v>-9.0756000000000003E-2</c:v>
                </c:pt>
                <c:pt idx="14757">
                  <c:v>-9.0736999999999998E-2</c:v>
                </c:pt>
                <c:pt idx="14758">
                  <c:v>-9.0722999999999998E-2</c:v>
                </c:pt>
                <c:pt idx="14759">
                  <c:v>-9.0704000000000007E-2</c:v>
                </c:pt>
                <c:pt idx="14760">
                  <c:v>-9.0697E-2</c:v>
                </c:pt>
                <c:pt idx="14761">
                  <c:v>-9.0671000000000002E-2</c:v>
                </c:pt>
                <c:pt idx="14762">
                  <c:v>-9.0658000000000002E-2</c:v>
                </c:pt>
                <c:pt idx="14763">
                  <c:v>-9.0637999999999996E-2</c:v>
                </c:pt>
                <c:pt idx="14764">
                  <c:v>-9.0631000000000003E-2</c:v>
                </c:pt>
                <c:pt idx="14765">
                  <c:v>-9.0610999999999997E-2</c:v>
                </c:pt>
                <c:pt idx="14766">
                  <c:v>-9.0605000000000005E-2</c:v>
                </c:pt>
                <c:pt idx="14767">
                  <c:v>-9.0584999999999999E-2</c:v>
                </c:pt>
                <c:pt idx="14768">
                  <c:v>-9.0572E-2</c:v>
                </c:pt>
                <c:pt idx="14769">
                  <c:v>-9.0559000000000001E-2</c:v>
                </c:pt>
                <c:pt idx="14770">
                  <c:v>-9.0559000000000001E-2</c:v>
                </c:pt>
                <c:pt idx="14771">
                  <c:v>-9.0538999999999994E-2</c:v>
                </c:pt>
                <c:pt idx="14772">
                  <c:v>-9.0532000000000001E-2</c:v>
                </c:pt>
                <c:pt idx="14773">
                  <c:v>-9.0519000000000002E-2</c:v>
                </c:pt>
                <c:pt idx="14774">
                  <c:v>-9.0506000000000003E-2</c:v>
                </c:pt>
                <c:pt idx="14775">
                  <c:v>-9.0493000000000004E-2</c:v>
                </c:pt>
                <c:pt idx="14776">
                  <c:v>-9.0493000000000004E-2</c:v>
                </c:pt>
                <c:pt idx="14777">
                  <c:v>-9.0467000000000006E-2</c:v>
                </c:pt>
                <c:pt idx="14778">
                  <c:v>-9.0459999999999999E-2</c:v>
                </c:pt>
                <c:pt idx="14779">
                  <c:v>-9.0453000000000006E-2</c:v>
                </c:pt>
                <c:pt idx="14780">
                  <c:v>-9.0447E-2</c:v>
                </c:pt>
                <c:pt idx="14781">
                  <c:v>-9.0434E-2</c:v>
                </c:pt>
                <c:pt idx="14782">
                  <c:v>-9.0434E-2</c:v>
                </c:pt>
                <c:pt idx="14783">
                  <c:v>-9.0413999999999994E-2</c:v>
                </c:pt>
                <c:pt idx="14784">
                  <c:v>-9.0407000000000001E-2</c:v>
                </c:pt>
                <c:pt idx="14785">
                  <c:v>-9.0400999999999995E-2</c:v>
                </c:pt>
                <c:pt idx="14786">
                  <c:v>-9.0394000000000002E-2</c:v>
                </c:pt>
                <c:pt idx="14787">
                  <c:v>-9.0381000000000003E-2</c:v>
                </c:pt>
                <c:pt idx="14788">
                  <c:v>-9.0373999999999996E-2</c:v>
                </c:pt>
                <c:pt idx="14789">
                  <c:v>-9.0355000000000005E-2</c:v>
                </c:pt>
                <c:pt idx="14790">
                  <c:v>-9.0341000000000005E-2</c:v>
                </c:pt>
                <c:pt idx="14791">
                  <c:v>-9.0328000000000006E-2</c:v>
                </c:pt>
                <c:pt idx="14792">
                  <c:v>-9.0322E-2</c:v>
                </c:pt>
                <c:pt idx="14793">
                  <c:v>-9.0295E-2</c:v>
                </c:pt>
                <c:pt idx="14794">
                  <c:v>-9.0282000000000001E-2</c:v>
                </c:pt>
                <c:pt idx="14795">
                  <c:v>-9.0269000000000002E-2</c:v>
                </c:pt>
                <c:pt idx="14796">
                  <c:v>-9.0256000000000003E-2</c:v>
                </c:pt>
                <c:pt idx="14797">
                  <c:v>-9.0235999999999997E-2</c:v>
                </c:pt>
                <c:pt idx="14798">
                  <c:v>-9.0229000000000004E-2</c:v>
                </c:pt>
                <c:pt idx="14799">
                  <c:v>-9.0203000000000005E-2</c:v>
                </c:pt>
                <c:pt idx="14800">
                  <c:v>-9.0182999999999999E-2</c:v>
                </c:pt>
                <c:pt idx="14801">
                  <c:v>-9.017E-2</c:v>
                </c:pt>
                <c:pt idx="14802">
                  <c:v>-9.0163999999999994E-2</c:v>
                </c:pt>
                <c:pt idx="14803">
                  <c:v>-9.0136999999999995E-2</c:v>
                </c:pt>
                <c:pt idx="14804">
                  <c:v>-9.0123999999999996E-2</c:v>
                </c:pt>
                <c:pt idx="14805">
                  <c:v>-9.0104000000000004E-2</c:v>
                </c:pt>
                <c:pt idx="14806">
                  <c:v>-9.0083999999999997E-2</c:v>
                </c:pt>
                <c:pt idx="14807">
                  <c:v>-9.0065000000000006E-2</c:v>
                </c:pt>
                <c:pt idx="14808">
                  <c:v>-9.0057999999999999E-2</c:v>
                </c:pt>
                <c:pt idx="14809">
                  <c:v>-9.0024999999999994E-2</c:v>
                </c:pt>
                <c:pt idx="14810">
                  <c:v>-9.0011999999999995E-2</c:v>
                </c:pt>
                <c:pt idx="14811">
                  <c:v>-8.9992000000000003E-2</c:v>
                </c:pt>
                <c:pt idx="14812">
                  <c:v>-8.9979000000000003E-2</c:v>
                </c:pt>
                <c:pt idx="14813">
                  <c:v>-8.9958999999999997E-2</c:v>
                </c:pt>
                <c:pt idx="14814">
                  <c:v>-8.9953000000000005E-2</c:v>
                </c:pt>
                <c:pt idx="14815">
                  <c:v>-8.9932999999999999E-2</c:v>
                </c:pt>
                <c:pt idx="14816">
                  <c:v>-8.9913000000000007E-2</c:v>
                </c:pt>
                <c:pt idx="14817">
                  <c:v>-8.9907000000000001E-2</c:v>
                </c:pt>
                <c:pt idx="14818">
                  <c:v>-8.9899999999999994E-2</c:v>
                </c:pt>
                <c:pt idx="14819">
                  <c:v>-8.9880000000000002E-2</c:v>
                </c:pt>
                <c:pt idx="14820">
                  <c:v>-8.9873999999999996E-2</c:v>
                </c:pt>
                <c:pt idx="14821">
                  <c:v>-8.9854000000000003E-2</c:v>
                </c:pt>
                <c:pt idx="14822">
                  <c:v>-8.9841000000000004E-2</c:v>
                </c:pt>
                <c:pt idx="14823">
                  <c:v>-8.9828000000000005E-2</c:v>
                </c:pt>
                <c:pt idx="14824">
                  <c:v>-8.9828000000000005E-2</c:v>
                </c:pt>
                <c:pt idx="14825">
                  <c:v>-8.9801000000000006E-2</c:v>
                </c:pt>
                <c:pt idx="14826">
                  <c:v>-8.9795E-2</c:v>
                </c:pt>
                <c:pt idx="14827">
                  <c:v>-8.9782000000000001E-2</c:v>
                </c:pt>
                <c:pt idx="14828">
                  <c:v>-8.9774999999999994E-2</c:v>
                </c:pt>
                <c:pt idx="14829">
                  <c:v>-8.9761999999999995E-2</c:v>
                </c:pt>
                <c:pt idx="14830">
                  <c:v>-8.9761999999999995E-2</c:v>
                </c:pt>
                <c:pt idx="14831">
                  <c:v>-8.9748999999999995E-2</c:v>
                </c:pt>
                <c:pt idx="14832">
                  <c:v>-8.9734999999999995E-2</c:v>
                </c:pt>
                <c:pt idx="14833">
                  <c:v>-8.9729000000000003E-2</c:v>
                </c:pt>
                <c:pt idx="14834">
                  <c:v>-8.9729000000000003E-2</c:v>
                </c:pt>
                <c:pt idx="14835">
                  <c:v>-8.9708999999999997E-2</c:v>
                </c:pt>
                <c:pt idx="14836">
                  <c:v>-8.9708999999999997E-2</c:v>
                </c:pt>
                <c:pt idx="14837">
                  <c:v>-8.9695999999999998E-2</c:v>
                </c:pt>
                <c:pt idx="14838">
                  <c:v>-8.9682999999999999E-2</c:v>
                </c:pt>
                <c:pt idx="14839">
                  <c:v>-8.967E-2</c:v>
                </c:pt>
                <c:pt idx="14840">
                  <c:v>-8.9676000000000006E-2</c:v>
                </c:pt>
                <c:pt idx="14841">
                  <c:v>-8.9649999999999994E-2</c:v>
                </c:pt>
                <c:pt idx="14842">
                  <c:v>-8.9643E-2</c:v>
                </c:pt>
                <c:pt idx="14843">
                  <c:v>-8.9636999999999994E-2</c:v>
                </c:pt>
                <c:pt idx="14844">
                  <c:v>-8.9630000000000001E-2</c:v>
                </c:pt>
                <c:pt idx="14845">
                  <c:v>-8.9617000000000002E-2</c:v>
                </c:pt>
                <c:pt idx="14846">
                  <c:v>-8.9617000000000002E-2</c:v>
                </c:pt>
                <c:pt idx="14847">
                  <c:v>-8.9596999999999996E-2</c:v>
                </c:pt>
                <c:pt idx="14848">
                  <c:v>-8.9590000000000003E-2</c:v>
                </c:pt>
                <c:pt idx="14849">
                  <c:v>-8.9583999999999997E-2</c:v>
                </c:pt>
                <c:pt idx="14850">
                  <c:v>-8.9577000000000004E-2</c:v>
                </c:pt>
                <c:pt idx="14851">
                  <c:v>-8.9564000000000005E-2</c:v>
                </c:pt>
                <c:pt idx="14852">
                  <c:v>-8.9557999999999999E-2</c:v>
                </c:pt>
                <c:pt idx="14853">
                  <c:v>-8.9538000000000006E-2</c:v>
                </c:pt>
                <c:pt idx="14854">
                  <c:v>-8.9524999999999993E-2</c:v>
                </c:pt>
                <c:pt idx="14855">
                  <c:v>-8.9505000000000001E-2</c:v>
                </c:pt>
                <c:pt idx="14856">
                  <c:v>-8.9505000000000001E-2</c:v>
                </c:pt>
                <c:pt idx="14857">
                  <c:v>-8.9479000000000003E-2</c:v>
                </c:pt>
                <c:pt idx="14858">
                  <c:v>-8.9465000000000003E-2</c:v>
                </c:pt>
                <c:pt idx="14859">
                  <c:v>-8.9445999999999998E-2</c:v>
                </c:pt>
                <c:pt idx="14860">
                  <c:v>-8.9431999999999998E-2</c:v>
                </c:pt>
                <c:pt idx="14861">
                  <c:v>-8.9413000000000006E-2</c:v>
                </c:pt>
                <c:pt idx="14862">
                  <c:v>-8.9399000000000006E-2</c:v>
                </c:pt>
                <c:pt idx="14863">
                  <c:v>-8.9380000000000001E-2</c:v>
                </c:pt>
                <c:pt idx="14864">
                  <c:v>-8.9359999999999995E-2</c:v>
                </c:pt>
                <c:pt idx="14865">
                  <c:v>-8.9340000000000003E-2</c:v>
                </c:pt>
                <c:pt idx="14866">
                  <c:v>-8.9327000000000004E-2</c:v>
                </c:pt>
                <c:pt idx="14867">
                  <c:v>-8.9306999999999997E-2</c:v>
                </c:pt>
                <c:pt idx="14868">
                  <c:v>-8.9293999999999998E-2</c:v>
                </c:pt>
                <c:pt idx="14869">
                  <c:v>-8.9268E-2</c:v>
                </c:pt>
                <c:pt idx="14870">
                  <c:v>-8.9247999999999994E-2</c:v>
                </c:pt>
                <c:pt idx="14871">
                  <c:v>-8.9228000000000002E-2</c:v>
                </c:pt>
                <c:pt idx="14872">
                  <c:v>-8.9215000000000003E-2</c:v>
                </c:pt>
                <c:pt idx="14873">
                  <c:v>-8.9189000000000004E-2</c:v>
                </c:pt>
                <c:pt idx="14874">
                  <c:v>-8.9168999999999998E-2</c:v>
                </c:pt>
                <c:pt idx="14875">
                  <c:v>-8.9155999999999999E-2</c:v>
                </c:pt>
                <c:pt idx="14876">
                  <c:v>-8.9143E-2</c:v>
                </c:pt>
                <c:pt idx="14877">
                  <c:v>-8.9122999999999994E-2</c:v>
                </c:pt>
                <c:pt idx="14878">
                  <c:v>-8.9116000000000001E-2</c:v>
                </c:pt>
                <c:pt idx="14879">
                  <c:v>-8.9096999999999996E-2</c:v>
                </c:pt>
                <c:pt idx="14880">
                  <c:v>-8.9082999999999996E-2</c:v>
                </c:pt>
                <c:pt idx="14881">
                  <c:v>-8.9077000000000003E-2</c:v>
                </c:pt>
                <c:pt idx="14882">
                  <c:v>-8.9077000000000003E-2</c:v>
                </c:pt>
                <c:pt idx="14883">
                  <c:v>-8.9064000000000004E-2</c:v>
                </c:pt>
                <c:pt idx="14884">
                  <c:v>-8.9064000000000004E-2</c:v>
                </c:pt>
                <c:pt idx="14885">
                  <c:v>-8.9050000000000004E-2</c:v>
                </c:pt>
                <c:pt idx="14886">
                  <c:v>-8.9043999999999998E-2</c:v>
                </c:pt>
                <c:pt idx="14887">
                  <c:v>-8.9030999999999999E-2</c:v>
                </c:pt>
                <c:pt idx="14888">
                  <c:v>-8.9037000000000005E-2</c:v>
                </c:pt>
                <c:pt idx="14889">
                  <c:v>-8.9024000000000006E-2</c:v>
                </c:pt>
                <c:pt idx="14890">
                  <c:v>-8.9016999999999999E-2</c:v>
                </c:pt>
                <c:pt idx="14891">
                  <c:v>-8.9011000000000007E-2</c:v>
                </c:pt>
                <c:pt idx="14892">
                  <c:v>-8.9016999999999999E-2</c:v>
                </c:pt>
                <c:pt idx="14893">
                  <c:v>-8.9004E-2</c:v>
                </c:pt>
                <c:pt idx="14894">
                  <c:v>-8.9011000000000007E-2</c:v>
                </c:pt>
                <c:pt idx="14895">
                  <c:v>-8.8997999999999994E-2</c:v>
                </c:pt>
                <c:pt idx="14896">
                  <c:v>-8.8991000000000001E-2</c:v>
                </c:pt>
                <c:pt idx="14897">
                  <c:v>-8.8984999999999995E-2</c:v>
                </c:pt>
                <c:pt idx="14898">
                  <c:v>-8.8984999999999995E-2</c:v>
                </c:pt>
                <c:pt idx="14899">
                  <c:v>-8.8965000000000002E-2</c:v>
                </c:pt>
                <c:pt idx="14900">
                  <c:v>-8.8965000000000002E-2</c:v>
                </c:pt>
                <c:pt idx="14901">
                  <c:v>-8.8944999999999996E-2</c:v>
                </c:pt>
                <c:pt idx="14902">
                  <c:v>-8.8925000000000004E-2</c:v>
                </c:pt>
                <c:pt idx="14903">
                  <c:v>-8.8904999999999998E-2</c:v>
                </c:pt>
                <c:pt idx="14904">
                  <c:v>-8.8899000000000006E-2</c:v>
                </c:pt>
                <c:pt idx="14905">
                  <c:v>-8.8866000000000001E-2</c:v>
                </c:pt>
                <c:pt idx="14906">
                  <c:v>-8.8845999999999994E-2</c:v>
                </c:pt>
                <c:pt idx="14907">
                  <c:v>-8.8826000000000002E-2</c:v>
                </c:pt>
                <c:pt idx="14908">
                  <c:v>-8.8806999999999997E-2</c:v>
                </c:pt>
                <c:pt idx="14909">
                  <c:v>-8.8779999999999998E-2</c:v>
                </c:pt>
                <c:pt idx="14910">
                  <c:v>-8.8761000000000007E-2</c:v>
                </c:pt>
                <c:pt idx="14911">
                  <c:v>-8.8728000000000001E-2</c:v>
                </c:pt>
                <c:pt idx="14912">
                  <c:v>-8.8701000000000002E-2</c:v>
                </c:pt>
                <c:pt idx="14913">
                  <c:v>-8.8681999999999997E-2</c:v>
                </c:pt>
                <c:pt idx="14914">
                  <c:v>-8.8662000000000005E-2</c:v>
                </c:pt>
                <c:pt idx="14915">
                  <c:v>-8.8628999999999999E-2</c:v>
                </c:pt>
                <c:pt idx="14916">
                  <c:v>-8.8608999999999993E-2</c:v>
                </c:pt>
                <c:pt idx="14917">
                  <c:v>-8.8576000000000002E-2</c:v>
                </c:pt>
                <c:pt idx="14918">
                  <c:v>-8.8555999999999996E-2</c:v>
                </c:pt>
                <c:pt idx="14919">
                  <c:v>-8.8529999999999998E-2</c:v>
                </c:pt>
                <c:pt idx="14920">
                  <c:v>-8.8516999999999998E-2</c:v>
                </c:pt>
                <c:pt idx="14921">
                  <c:v>-8.8483999999999993E-2</c:v>
                </c:pt>
                <c:pt idx="14922">
                  <c:v>-8.8464000000000001E-2</c:v>
                </c:pt>
                <c:pt idx="14923">
                  <c:v>-8.8443999999999995E-2</c:v>
                </c:pt>
                <c:pt idx="14924">
                  <c:v>-8.8438000000000003E-2</c:v>
                </c:pt>
                <c:pt idx="14925">
                  <c:v>-8.8417999999999997E-2</c:v>
                </c:pt>
                <c:pt idx="14926">
                  <c:v>-8.8411000000000003E-2</c:v>
                </c:pt>
                <c:pt idx="14927">
                  <c:v>-8.8398000000000004E-2</c:v>
                </c:pt>
                <c:pt idx="14928">
                  <c:v>-8.8385000000000005E-2</c:v>
                </c:pt>
                <c:pt idx="14929">
                  <c:v>-8.8385000000000005E-2</c:v>
                </c:pt>
                <c:pt idx="14930">
                  <c:v>-8.8385000000000005E-2</c:v>
                </c:pt>
                <c:pt idx="14931">
                  <c:v>-8.8378999999999999E-2</c:v>
                </c:pt>
                <c:pt idx="14932">
                  <c:v>-8.8385000000000005E-2</c:v>
                </c:pt>
                <c:pt idx="14933">
                  <c:v>-8.8372000000000006E-2</c:v>
                </c:pt>
                <c:pt idx="14934">
                  <c:v>-8.8372000000000006E-2</c:v>
                </c:pt>
                <c:pt idx="14935">
                  <c:v>-8.8372000000000006E-2</c:v>
                </c:pt>
                <c:pt idx="14936">
                  <c:v>-8.8378999999999999E-2</c:v>
                </c:pt>
                <c:pt idx="14937">
                  <c:v>-8.8364999999999999E-2</c:v>
                </c:pt>
                <c:pt idx="14938">
                  <c:v>-8.8364999999999999E-2</c:v>
                </c:pt>
                <c:pt idx="14939">
                  <c:v>-8.8364999999999999E-2</c:v>
                </c:pt>
                <c:pt idx="14940">
                  <c:v>-8.8372000000000006E-2</c:v>
                </c:pt>
                <c:pt idx="14941">
                  <c:v>-8.8364999999999999E-2</c:v>
                </c:pt>
                <c:pt idx="14942">
                  <c:v>-8.8372000000000006E-2</c:v>
                </c:pt>
                <c:pt idx="14943">
                  <c:v>-8.8364999999999999E-2</c:v>
                </c:pt>
                <c:pt idx="14944">
                  <c:v>-8.8358999999999993E-2</c:v>
                </c:pt>
                <c:pt idx="14945">
                  <c:v>-8.8352E-2</c:v>
                </c:pt>
                <c:pt idx="14946">
                  <c:v>-8.8352E-2</c:v>
                </c:pt>
                <c:pt idx="14947">
                  <c:v>-8.8339000000000001E-2</c:v>
                </c:pt>
                <c:pt idx="14948">
                  <c:v>-8.8339000000000001E-2</c:v>
                </c:pt>
                <c:pt idx="14949">
                  <c:v>-8.8318999999999995E-2</c:v>
                </c:pt>
                <c:pt idx="14950">
                  <c:v>-8.8305999999999996E-2</c:v>
                </c:pt>
                <c:pt idx="14951">
                  <c:v>-8.8286000000000003E-2</c:v>
                </c:pt>
                <c:pt idx="14952">
                  <c:v>-8.8286000000000003E-2</c:v>
                </c:pt>
                <c:pt idx="14953">
                  <c:v>-8.8252999999999998E-2</c:v>
                </c:pt>
                <c:pt idx="14954">
                  <c:v>-8.8239999999999999E-2</c:v>
                </c:pt>
                <c:pt idx="14955">
                  <c:v>-8.8220000000000007E-2</c:v>
                </c:pt>
                <c:pt idx="14956">
                  <c:v>-8.8206999999999994E-2</c:v>
                </c:pt>
                <c:pt idx="14957">
                  <c:v>-8.8180999999999995E-2</c:v>
                </c:pt>
                <c:pt idx="14958">
                  <c:v>-8.8167999999999996E-2</c:v>
                </c:pt>
                <c:pt idx="14959">
                  <c:v>-8.8140999999999997E-2</c:v>
                </c:pt>
                <c:pt idx="14960">
                  <c:v>-8.8122000000000006E-2</c:v>
                </c:pt>
                <c:pt idx="14961">
                  <c:v>-8.8102E-2</c:v>
                </c:pt>
                <c:pt idx="14962">
                  <c:v>-8.8089000000000001E-2</c:v>
                </c:pt>
                <c:pt idx="14963">
                  <c:v>-8.8062000000000001E-2</c:v>
                </c:pt>
                <c:pt idx="14964">
                  <c:v>-8.8049000000000002E-2</c:v>
                </c:pt>
                <c:pt idx="14965">
                  <c:v>-8.8023000000000004E-2</c:v>
                </c:pt>
                <c:pt idx="14966">
                  <c:v>-8.8002999999999998E-2</c:v>
                </c:pt>
                <c:pt idx="14967">
                  <c:v>-8.7983000000000006E-2</c:v>
                </c:pt>
                <c:pt idx="14968">
                  <c:v>-8.7977E-2</c:v>
                </c:pt>
                <c:pt idx="14969">
                  <c:v>-8.7943999999999994E-2</c:v>
                </c:pt>
                <c:pt idx="14970">
                  <c:v>-8.7930999999999995E-2</c:v>
                </c:pt>
                <c:pt idx="14971">
                  <c:v>-8.7917999999999996E-2</c:v>
                </c:pt>
                <c:pt idx="14972">
                  <c:v>-8.7903999999999996E-2</c:v>
                </c:pt>
                <c:pt idx="14973">
                  <c:v>-8.7890999999999997E-2</c:v>
                </c:pt>
                <c:pt idx="14974">
                  <c:v>-8.7885000000000005E-2</c:v>
                </c:pt>
                <c:pt idx="14975">
                  <c:v>-8.7864999999999999E-2</c:v>
                </c:pt>
                <c:pt idx="14976">
                  <c:v>-8.7852E-2</c:v>
                </c:pt>
                <c:pt idx="14977">
                  <c:v>-8.7845000000000006E-2</c:v>
                </c:pt>
                <c:pt idx="14978">
                  <c:v>-8.7837999999999999E-2</c:v>
                </c:pt>
                <c:pt idx="14979">
                  <c:v>-8.7825E-2</c:v>
                </c:pt>
                <c:pt idx="14980">
                  <c:v>-8.7818999999999994E-2</c:v>
                </c:pt>
                <c:pt idx="14981">
                  <c:v>-8.7805999999999995E-2</c:v>
                </c:pt>
                <c:pt idx="14982">
                  <c:v>-8.7791999999999995E-2</c:v>
                </c:pt>
                <c:pt idx="14983">
                  <c:v>-8.7778999999999996E-2</c:v>
                </c:pt>
                <c:pt idx="14984">
                  <c:v>-8.7778999999999996E-2</c:v>
                </c:pt>
                <c:pt idx="14985">
                  <c:v>-8.7752999999999998E-2</c:v>
                </c:pt>
                <c:pt idx="14986">
                  <c:v>-8.7746000000000005E-2</c:v>
                </c:pt>
                <c:pt idx="14987">
                  <c:v>-8.7733000000000005E-2</c:v>
                </c:pt>
                <c:pt idx="14988">
                  <c:v>-8.7725999999999998E-2</c:v>
                </c:pt>
                <c:pt idx="14989">
                  <c:v>-8.7712999999999999E-2</c:v>
                </c:pt>
                <c:pt idx="14990">
                  <c:v>-8.7706999999999993E-2</c:v>
                </c:pt>
                <c:pt idx="14991">
                  <c:v>-8.7687000000000001E-2</c:v>
                </c:pt>
                <c:pt idx="14992">
                  <c:v>-8.7674000000000002E-2</c:v>
                </c:pt>
                <c:pt idx="14993">
                  <c:v>-8.7666999999999995E-2</c:v>
                </c:pt>
                <c:pt idx="14994">
                  <c:v>-8.7653999999999996E-2</c:v>
                </c:pt>
                <c:pt idx="14995">
                  <c:v>-8.7640999999999997E-2</c:v>
                </c:pt>
                <c:pt idx="14996">
                  <c:v>-8.7627999999999998E-2</c:v>
                </c:pt>
                <c:pt idx="14997">
                  <c:v>-8.7608000000000005E-2</c:v>
                </c:pt>
                <c:pt idx="14998">
                  <c:v>-8.7595000000000006E-2</c:v>
                </c:pt>
                <c:pt idx="14999">
                  <c:v>-8.7575E-2</c:v>
                </c:pt>
                <c:pt idx="15000">
                  <c:v>-8.7575E-2</c:v>
                </c:pt>
                <c:pt idx="15001">
                  <c:v>-8.7549000000000002E-2</c:v>
                </c:pt>
                <c:pt idx="15002">
                  <c:v>-8.7535000000000002E-2</c:v>
                </c:pt>
                <c:pt idx="15003">
                  <c:v>-8.7522000000000003E-2</c:v>
                </c:pt>
                <c:pt idx="15004">
                  <c:v>-8.7515999999999997E-2</c:v>
                </c:pt>
                <c:pt idx="15005">
                  <c:v>-8.7496000000000004E-2</c:v>
                </c:pt>
                <c:pt idx="15006">
                  <c:v>-8.7488999999999997E-2</c:v>
                </c:pt>
                <c:pt idx="15007">
                  <c:v>-8.7470000000000006E-2</c:v>
                </c:pt>
                <c:pt idx="15008">
                  <c:v>-8.7456000000000006E-2</c:v>
                </c:pt>
                <c:pt idx="15009">
                  <c:v>-8.745E-2</c:v>
                </c:pt>
                <c:pt idx="15010">
                  <c:v>-8.7443000000000007E-2</c:v>
                </c:pt>
                <c:pt idx="15011">
                  <c:v>-8.7429999999999994E-2</c:v>
                </c:pt>
                <c:pt idx="15012">
                  <c:v>-8.7429999999999994E-2</c:v>
                </c:pt>
                <c:pt idx="15013">
                  <c:v>-8.7410000000000002E-2</c:v>
                </c:pt>
                <c:pt idx="15014">
                  <c:v>-8.7403999999999996E-2</c:v>
                </c:pt>
                <c:pt idx="15015">
                  <c:v>-8.7390999999999996E-2</c:v>
                </c:pt>
                <c:pt idx="15016">
                  <c:v>-8.7390999999999996E-2</c:v>
                </c:pt>
                <c:pt idx="15017">
                  <c:v>-8.7363999999999997E-2</c:v>
                </c:pt>
                <c:pt idx="15018">
                  <c:v>-8.7358000000000005E-2</c:v>
                </c:pt>
                <c:pt idx="15019">
                  <c:v>-8.7344000000000005E-2</c:v>
                </c:pt>
                <c:pt idx="15020">
                  <c:v>-8.7337999999999999E-2</c:v>
                </c:pt>
                <c:pt idx="15021">
                  <c:v>-8.7325E-2</c:v>
                </c:pt>
                <c:pt idx="15022">
                  <c:v>-8.7318000000000007E-2</c:v>
                </c:pt>
                <c:pt idx="15023">
                  <c:v>-8.7304999999999994E-2</c:v>
                </c:pt>
                <c:pt idx="15024">
                  <c:v>-8.7285000000000001E-2</c:v>
                </c:pt>
                <c:pt idx="15025">
                  <c:v>-8.7278999999999995E-2</c:v>
                </c:pt>
                <c:pt idx="15026">
                  <c:v>-8.7272000000000002E-2</c:v>
                </c:pt>
                <c:pt idx="15027">
                  <c:v>-8.7251999999999996E-2</c:v>
                </c:pt>
                <c:pt idx="15028">
                  <c:v>-8.7238999999999997E-2</c:v>
                </c:pt>
                <c:pt idx="15029">
                  <c:v>-8.7219000000000005E-2</c:v>
                </c:pt>
                <c:pt idx="15030">
                  <c:v>-8.72E-2</c:v>
                </c:pt>
                <c:pt idx="15031">
                  <c:v>-8.7179999999999994E-2</c:v>
                </c:pt>
                <c:pt idx="15032">
                  <c:v>-8.7166999999999994E-2</c:v>
                </c:pt>
                <c:pt idx="15033">
                  <c:v>-8.7134000000000003E-2</c:v>
                </c:pt>
                <c:pt idx="15034">
                  <c:v>-8.7121000000000004E-2</c:v>
                </c:pt>
                <c:pt idx="15035">
                  <c:v>-8.7100999999999998E-2</c:v>
                </c:pt>
                <c:pt idx="15036">
                  <c:v>-8.7087999999999999E-2</c:v>
                </c:pt>
                <c:pt idx="15037">
                  <c:v>-8.7060999999999999E-2</c:v>
                </c:pt>
                <c:pt idx="15038">
                  <c:v>-8.7048E-2</c:v>
                </c:pt>
                <c:pt idx="15039">
                  <c:v>-8.7022000000000002E-2</c:v>
                </c:pt>
                <c:pt idx="15040">
                  <c:v>-8.7001999999999996E-2</c:v>
                </c:pt>
                <c:pt idx="15041">
                  <c:v>-8.6988999999999997E-2</c:v>
                </c:pt>
                <c:pt idx="15042">
                  <c:v>-8.6975999999999998E-2</c:v>
                </c:pt>
                <c:pt idx="15043">
                  <c:v>-8.6956000000000006E-2</c:v>
                </c:pt>
                <c:pt idx="15044">
                  <c:v>-8.6948999999999999E-2</c:v>
                </c:pt>
                <c:pt idx="15045">
                  <c:v>-8.6929999999999993E-2</c:v>
                </c:pt>
                <c:pt idx="15046">
                  <c:v>-8.6915999999999993E-2</c:v>
                </c:pt>
                <c:pt idx="15047">
                  <c:v>-8.6902999999999994E-2</c:v>
                </c:pt>
                <c:pt idx="15048">
                  <c:v>-8.6902999999999994E-2</c:v>
                </c:pt>
                <c:pt idx="15049">
                  <c:v>-8.6876999999999996E-2</c:v>
                </c:pt>
                <c:pt idx="15050">
                  <c:v>-8.6870000000000003E-2</c:v>
                </c:pt>
                <c:pt idx="15051">
                  <c:v>-8.6863999999999997E-2</c:v>
                </c:pt>
                <c:pt idx="15052">
                  <c:v>-8.6863999999999997E-2</c:v>
                </c:pt>
                <c:pt idx="15053">
                  <c:v>-8.6857000000000004E-2</c:v>
                </c:pt>
                <c:pt idx="15054">
                  <c:v>-8.6857000000000004E-2</c:v>
                </c:pt>
                <c:pt idx="15055">
                  <c:v>-8.6849999999999997E-2</c:v>
                </c:pt>
                <c:pt idx="15056">
                  <c:v>-8.6844000000000005E-2</c:v>
                </c:pt>
                <c:pt idx="15057">
                  <c:v>-8.6844000000000005E-2</c:v>
                </c:pt>
                <c:pt idx="15058">
                  <c:v>-8.6844000000000005E-2</c:v>
                </c:pt>
                <c:pt idx="15059">
                  <c:v>-8.6836999999999998E-2</c:v>
                </c:pt>
                <c:pt idx="15060">
                  <c:v>-8.6844000000000005E-2</c:v>
                </c:pt>
                <c:pt idx="15061">
                  <c:v>-8.6831000000000005E-2</c:v>
                </c:pt>
                <c:pt idx="15062">
                  <c:v>-8.6823999999999998E-2</c:v>
                </c:pt>
                <c:pt idx="15063">
                  <c:v>-8.6818000000000006E-2</c:v>
                </c:pt>
                <c:pt idx="15064">
                  <c:v>-8.6818000000000006E-2</c:v>
                </c:pt>
                <c:pt idx="15065">
                  <c:v>-8.6798E-2</c:v>
                </c:pt>
                <c:pt idx="15066">
                  <c:v>-8.6790999999999993E-2</c:v>
                </c:pt>
                <c:pt idx="15067">
                  <c:v>-8.6777999999999994E-2</c:v>
                </c:pt>
                <c:pt idx="15068">
                  <c:v>-8.6771000000000001E-2</c:v>
                </c:pt>
                <c:pt idx="15069">
                  <c:v>-8.6751999999999996E-2</c:v>
                </c:pt>
                <c:pt idx="15070">
                  <c:v>-8.6745000000000003E-2</c:v>
                </c:pt>
                <c:pt idx="15071">
                  <c:v>-8.6719000000000004E-2</c:v>
                </c:pt>
                <c:pt idx="15072">
                  <c:v>-8.6706000000000005E-2</c:v>
                </c:pt>
                <c:pt idx="15073">
                  <c:v>-8.6685999999999999E-2</c:v>
                </c:pt>
                <c:pt idx="15074">
                  <c:v>-8.6673E-2</c:v>
                </c:pt>
                <c:pt idx="15075">
                  <c:v>-8.6652999999999994E-2</c:v>
                </c:pt>
                <c:pt idx="15076">
                  <c:v>-8.6639999999999995E-2</c:v>
                </c:pt>
                <c:pt idx="15077">
                  <c:v>-8.6612999999999996E-2</c:v>
                </c:pt>
                <c:pt idx="15078">
                  <c:v>-8.6594000000000004E-2</c:v>
                </c:pt>
                <c:pt idx="15079">
                  <c:v>-8.6567000000000005E-2</c:v>
                </c:pt>
                <c:pt idx="15080">
                  <c:v>-8.6560999999999999E-2</c:v>
                </c:pt>
                <c:pt idx="15081">
                  <c:v>-8.6527999999999994E-2</c:v>
                </c:pt>
                <c:pt idx="15082">
                  <c:v>-8.6514999999999995E-2</c:v>
                </c:pt>
                <c:pt idx="15083">
                  <c:v>-8.6495000000000002E-2</c:v>
                </c:pt>
                <c:pt idx="15084">
                  <c:v>-8.6487999999999995E-2</c:v>
                </c:pt>
                <c:pt idx="15085">
                  <c:v>-8.6468000000000003E-2</c:v>
                </c:pt>
                <c:pt idx="15086">
                  <c:v>-8.6461999999999997E-2</c:v>
                </c:pt>
                <c:pt idx="15087">
                  <c:v>-8.6442000000000005E-2</c:v>
                </c:pt>
                <c:pt idx="15088">
                  <c:v>-8.6429000000000006E-2</c:v>
                </c:pt>
                <c:pt idx="15089">
                  <c:v>-8.6421999999999999E-2</c:v>
                </c:pt>
                <c:pt idx="15090">
                  <c:v>-8.6421999999999999E-2</c:v>
                </c:pt>
                <c:pt idx="15091">
                  <c:v>-8.6409E-2</c:v>
                </c:pt>
                <c:pt idx="15092">
                  <c:v>-8.6409E-2</c:v>
                </c:pt>
                <c:pt idx="15093">
                  <c:v>-8.6402999999999994E-2</c:v>
                </c:pt>
                <c:pt idx="15094">
                  <c:v>-8.6396000000000001E-2</c:v>
                </c:pt>
                <c:pt idx="15095">
                  <c:v>-8.6388999999999994E-2</c:v>
                </c:pt>
                <c:pt idx="15096">
                  <c:v>-8.6388999999999994E-2</c:v>
                </c:pt>
                <c:pt idx="15097">
                  <c:v>-8.6375999999999994E-2</c:v>
                </c:pt>
                <c:pt idx="15098">
                  <c:v>-8.6370000000000002E-2</c:v>
                </c:pt>
                <c:pt idx="15099">
                  <c:v>-8.6362999999999995E-2</c:v>
                </c:pt>
                <c:pt idx="15100">
                  <c:v>-8.6362999999999995E-2</c:v>
                </c:pt>
                <c:pt idx="15101">
                  <c:v>-8.6349999999999996E-2</c:v>
                </c:pt>
                <c:pt idx="15102">
                  <c:v>-8.6349999999999996E-2</c:v>
                </c:pt>
                <c:pt idx="15103">
                  <c:v>-8.6336999999999997E-2</c:v>
                </c:pt>
                <c:pt idx="15104">
                  <c:v>-8.6323999999999998E-2</c:v>
                </c:pt>
                <c:pt idx="15105">
                  <c:v>-8.6317000000000005E-2</c:v>
                </c:pt>
                <c:pt idx="15106">
                  <c:v>-8.6309999999999998E-2</c:v>
                </c:pt>
                <c:pt idx="15107">
                  <c:v>-8.6291000000000007E-2</c:v>
                </c:pt>
                <c:pt idx="15108">
                  <c:v>-8.6277000000000006E-2</c:v>
                </c:pt>
                <c:pt idx="15109">
                  <c:v>-8.6250999999999994E-2</c:v>
                </c:pt>
                <c:pt idx="15110">
                  <c:v>-8.6231000000000002E-2</c:v>
                </c:pt>
                <c:pt idx="15111">
                  <c:v>-8.6211999999999997E-2</c:v>
                </c:pt>
                <c:pt idx="15112">
                  <c:v>-8.6197999999999997E-2</c:v>
                </c:pt>
                <c:pt idx="15113">
                  <c:v>-8.6165000000000005E-2</c:v>
                </c:pt>
                <c:pt idx="15114">
                  <c:v>-8.6146E-2</c:v>
                </c:pt>
                <c:pt idx="15115">
                  <c:v>-8.6119000000000001E-2</c:v>
                </c:pt>
                <c:pt idx="15116">
                  <c:v>-8.6106000000000002E-2</c:v>
                </c:pt>
                <c:pt idx="15117">
                  <c:v>-8.6080000000000004E-2</c:v>
                </c:pt>
                <c:pt idx="15118">
                  <c:v>-8.6059999999999998E-2</c:v>
                </c:pt>
                <c:pt idx="15119">
                  <c:v>-8.6033999999999999E-2</c:v>
                </c:pt>
                <c:pt idx="15120">
                  <c:v>-8.6013999999999993E-2</c:v>
                </c:pt>
                <c:pt idx="15121">
                  <c:v>-8.5994000000000001E-2</c:v>
                </c:pt>
                <c:pt idx="15122">
                  <c:v>-8.5987999999999995E-2</c:v>
                </c:pt>
                <c:pt idx="15123">
                  <c:v>-8.5960999999999996E-2</c:v>
                </c:pt>
                <c:pt idx="15124">
                  <c:v>-8.5955000000000004E-2</c:v>
                </c:pt>
                <c:pt idx="15125">
                  <c:v>-8.5934999999999997E-2</c:v>
                </c:pt>
                <c:pt idx="15126">
                  <c:v>-8.5921999999999998E-2</c:v>
                </c:pt>
                <c:pt idx="15127">
                  <c:v>-8.5908999999999999E-2</c:v>
                </c:pt>
                <c:pt idx="15128">
                  <c:v>-8.5908999999999999E-2</c:v>
                </c:pt>
                <c:pt idx="15129">
                  <c:v>-8.5882E-2</c:v>
                </c:pt>
                <c:pt idx="15130">
                  <c:v>-8.5882E-2</c:v>
                </c:pt>
                <c:pt idx="15131">
                  <c:v>-8.5869000000000001E-2</c:v>
                </c:pt>
                <c:pt idx="15132">
                  <c:v>-8.5869000000000001E-2</c:v>
                </c:pt>
                <c:pt idx="15133">
                  <c:v>-8.5861999999999994E-2</c:v>
                </c:pt>
                <c:pt idx="15134">
                  <c:v>-8.5861999999999994E-2</c:v>
                </c:pt>
                <c:pt idx="15135">
                  <c:v>-8.5856000000000002E-2</c:v>
                </c:pt>
                <c:pt idx="15136">
                  <c:v>-8.5848999999999995E-2</c:v>
                </c:pt>
                <c:pt idx="15137">
                  <c:v>-8.5848999999999995E-2</c:v>
                </c:pt>
                <c:pt idx="15138">
                  <c:v>-8.5856000000000002E-2</c:v>
                </c:pt>
                <c:pt idx="15139">
                  <c:v>-8.5843000000000003E-2</c:v>
                </c:pt>
                <c:pt idx="15140">
                  <c:v>-8.5843000000000003E-2</c:v>
                </c:pt>
                <c:pt idx="15141">
                  <c:v>-8.5835999999999996E-2</c:v>
                </c:pt>
                <c:pt idx="15142">
                  <c:v>-8.5830000000000004E-2</c:v>
                </c:pt>
                <c:pt idx="15143">
                  <c:v>-8.5816000000000003E-2</c:v>
                </c:pt>
                <c:pt idx="15144">
                  <c:v>-8.5816000000000003E-2</c:v>
                </c:pt>
                <c:pt idx="15145">
                  <c:v>-8.5796999999999998E-2</c:v>
                </c:pt>
                <c:pt idx="15146">
                  <c:v>-8.5782999999999998E-2</c:v>
                </c:pt>
                <c:pt idx="15147">
                  <c:v>-8.5769999999999999E-2</c:v>
                </c:pt>
                <c:pt idx="15148">
                  <c:v>-8.5764000000000007E-2</c:v>
                </c:pt>
                <c:pt idx="15149">
                  <c:v>-8.5744000000000001E-2</c:v>
                </c:pt>
                <c:pt idx="15150">
                  <c:v>-8.5731000000000002E-2</c:v>
                </c:pt>
                <c:pt idx="15151">
                  <c:v>-8.5710999999999996E-2</c:v>
                </c:pt>
                <c:pt idx="15152">
                  <c:v>-8.5691000000000003E-2</c:v>
                </c:pt>
                <c:pt idx="15153">
                  <c:v>-8.5678000000000004E-2</c:v>
                </c:pt>
                <c:pt idx="15154">
                  <c:v>-8.5665000000000005E-2</c:v>
                </c:pt>
                <c:pt idx="15155">
                  <c:v>-8.5644999999999999E-2</c:v>
                </c:pt>
                <c:pt idx="15156">
                  <c:v>-8.5632E-2</c:v>
                </c:pt>
                <c:pt idx="15157">
                  <c:v>-8.5606000000000002E-2</c:v>
                </c:pt>
                <c:pt idx="15158">
                  <c:v>-8.5585999999999995E-2</c:v>
                </c:pt>
                <c:pt idx="15159">
                  <c:v>-8.5559999999999997E-2</c:v>
                </c:pt>
                <c:pt idx="15160">
                  <c:v>-8.5553000000000004E-2</c:v>
                </c:pt>
                <c:pt idx="15161">
                  <c:v>-8.5519999999999999E-2</c:v>
                </c:pt>
                <c:pt idx="15162">
                  <c:v>-8.5507E-2</c:v>
                </c:pt>
                <c:pt idx="15163">
                  <c:v>-8.5486999999999994E-2</c:v>
                </c:pt>
                <c:pt idx="15164">
                  <c:v>-8.548E-2</c:v>
                </c:pt>
                <c:pt idx="15165">
                  <c:v>-8.5460999999999995E-2</c:v>
                </c:pt>
                <c:pt idx="15166">
                  <c:v>-8.5454000000000002E-2</c:v>
                </c:pt>
                <c:pt idx="15167">
                  <c:v>-8.5433999999999996E-2</c:v>
                </c:pt>
                <c:pt idx="15168">
                  <c:v>-8.5420999999999997E-2</c:v>
                </c:pt>
                <c:pt idx="15169">
                  <c:v>-8.5415000000000005E-2</c:v>
                </c:pt>
                <c:pt idx="15170">
                  <c:v>-8.5407999999999998E-2</c:v>
                </c:pt>
                <c:pt idx="15171">
                  <c:v>-8.5394999999999999E-2</c:v>
                </c:pt>
                <c:pt idx="15172">
                  <c:v>-8.5394999999999999E-2</c:v>
                </c:pt>
                <c:pt idx="15173">
                  <c:v>-8.5382E-2</c:v>
                </c:pt>
                <c:pt idx="15174">
                  <c:v>-8.5367999999999999E-2</c:v>
                </c:pt>
                <c:pt idx="15175">
                  <c:v>-8.5361999999999993E-2</c:v>
                </c:pt>
                <c:pt idx="15176">
                  <c:v>-8.5361999999999993E-2</c:v>
                </c:pt>
                <c:pt idx="15177">
                  <c:v>-8.5348999999999994E-2</c:v>
                </c:pt>
                <c:pt idx="15178">
                  <c:v>-8.5342000000000001E-2</c:v>
                </c:pt>
                <c:pt idx="15179">
                  <c:v>-8.5335999999999995E-2</c:v>
                </c:pt>
                <c:pt idx="15180">
                  <c:v>-8.5335999999999995E-2</c:v>
                </c:pt>
                <c:pt idx="15181">
                  <c:v>-8.5321999999999995E-2</c:v>
                </c:pt>
                <c:pt idx="15182">
                  <c:v>-8.5321999999999995E-2</c:v>
                </c:pt>
                <c:pt idx="15183">
                  <c:v>-8.5316000000000003E-2</c:v>
                </c:pt>
                <c:pt idx="15184">
                  <c:v>-8.5303000000000004E-2</c:v>
                </c:pt>
                <c:pt idx="15185">
                  <c:v>-8.5303000000000004E-2</c:v>
                </c:pt>
                <c:pt idx="15186">
                  <c:v>-8.5295999999999997E-2</c:v>
                </c:pt>
                <c:pt idx="15187">
                  <c:v>-8.5282999999999998E-2</c:v>
                </c:pt>
                <c:pt idx="15188">
                  <c:v>-8.5282999999999998E-2</c:v>
                </c:pt>
                <c:pt idx="15189">
                  <c:v>-8.5263000000000005E-2</c:v>
                </c:pt>
                <c:pt idx="15190">
                  <c:v>-8.5256999999999999E-2</c:v>
                </c:pt>
                <c:pt idx="15191">
                  <c:v>-8.5236999999999993E-2</c:v>
                </c:pt>
                <c:pt idx="15192">
                  <c:v>-8.5236999999999993E-2</c:v>
                </c:pt>
                <c:pt idx="15193">
                  <c:v>-8.5209999999999994E-2</c:v>
                </c:pt>
                <c:pt idx="15194">
                  <c:v>-8.5196999999999995E-2</c:v>
                </c:pt>
                <c:pt idx="15195">
                  <c:v>-8.5183999999999996E-2</c:v>
                </c:pt>
                <c:pt idx="15196">
                  <c:v>-8.5177000000000003E-2</c:v>
                </c:pt>
                <c:pt idx="15197">
                  <c:v>-8.5157999999999998E-2</c:v>
                </c:pt>
                <c:pt idx="15198">
                  <c:v>-8.5151000000000004E-2</c:v>
                </c:pt>
                <c:pt idx="15199">
                  <c:v>-8.5130999999999998E-2</c:v>
                </c:pt>
                <c:pt idx="15200">
                  <c:v>-8.5111999999999993E-2</c:v>
                </c:pt>
                <c:pt idx="15201">
                  <c:v>-8.5097999999999993E-2</c:v>
                </c:pt>
                <c:pt idx="15202">
                  <c:v>-8.5092000000000001E-2</c:v>
                </c:pt>
                <c:pt idx="15203">
                  <c:v>-8.5071999999999995E-2</c:v>
                </c:pt>
                <c:pt idx="15204">
                  <c:v>-8.5058999999999996E-2</c:v>
                </c:pt>
                <c:pt idx="15205">
                  <c:v>-8.5039000000000003E-2</c:v>
                </c:pt>
                <c:pt idx="15206">
                  <c:v>-8.5026000000000004E-2</c:v>
                </c:pt>
                <c:pt idx="15207">
                  <c:v>-8.5005999999999998E-2</c:v>
                </c:pt>
                <c:pt idx="15208">
                  <c:v>-8.5000000000000006E-2</c:v>
                </c:pt>
                <c:pt idx="15209">
                  <c:v>-8.4973000000000007E-2</c:v>
                </c:pt>
                <c:pt idx="15210">
                  <c:v>-8.4959999999999994E-2</c:v>
                </c:pt>
                <c:pt idx="15211">
                  <c:v>-8.4946999999999995E-2</c:v>
                </c:pt>
                <c:pt idx="15212">
                  <c:v>-8.4940000000000002E-2</c:v>
                </c:pt>
                <c:pt idx="15213">
                  <c:v>-8.4920999999999996E-2</c:v>
                </c:pt>
                <c:pt idx="15214">
                  <c:v>-8.4914000000000003E-2</c:v>
                </c:pt>
                <c:pt idx="15215">
                  <c:v>-8.4893999999999997E-2</c:v>
                </c:pt>
                <c:pt idx="15216">
                  <c:v>-8.4880999999999998E-2</c:v>
                </c:pt>
                <c:pt idx="15217">
                  <c:v>-8.4867999999999999E-2</c:v>
                </c:pt>
                <c:pt idx="15218">
                  <c:v>-8.4861000000000006E-2</c:v>
                </c:pt>
                <c:pt idx="15219">
                  <c:v>-8.4842000000000001E-2</c:v>
                </c:pt>
                <c:pt idx="15220">
                  <c:v>-8.4834999999999994E-2</c:v>
                </c:pt>
                <c:pt idx="15221">
                  <c:v>-8.4815000000000002E-2</c:v>
                </c:pt>
                <c:pt idx="15222">
                  <c:v>-8.4802000000000002E-2</c:v>
                </c:pt>
                <c:pt idx="15223">
                  <c:v>-8.4781999999999996E-2</c:v>
                </c:pt>
                <c:pt idx="15224">
                  <c:v>-8.4776000000000004E-2</c:v>
                </c:pt>
                <c:pt idx="15225">
                  <c:v>-8.4749000000000005E-2</c:v>
                </c:pt>
                <c:pt idx="15226">
                  <c:v>-8.4736000000000006E-2</c:v>
                </c:pt>
                <c:pt idx="15227">
                  <c:v>-8.4716E-2</c:v>
                </c:pt>
                <c:pt idx="15228">
                  <c:v>-8.4709999999999994E-2</c:v>
                </c:pt>
                <c:pt idx="15229">
                  <c:v>-8.4690000000000001E-2</c:v>
                </c:pt>
                <c:pt idx="15230">
                  <c:v>-8.4677000000000002E-2</c:v>
                </c:pt>
                <c:pt idx="15231">
                  <c:v>-8.4656999999999996E-2</c:v>
                </c:pt>
                <c:pt idx="15232">
                  <c:v>-8.4637000000000004E-2</c:v>
                </c:pt>
                <c:pt idx="15233">
                  <c:v>-8.4630999999999998E-2</c:v>
                </c:pt>
                <c:pt idx="15234">
                  <c:v>-8.4617999999999999E-2</c:v>
                </c:pt>
                <c:pt idx="15235">
                  <c:v>-8.4598000000000007E-2</c:v>
                </c:pt>
                <c:pt idx="15236">
                  <c:v>-8.4591E-2</c:v>
                </c:pt>
                <c:pt idx="15237">
                  <c:v>-8.4565000000000001E-2</c:v>
                </c:pt>
                <c:pt idx="15238">
                  <c:v>-8.4552000000000002E-2</c:v>
                </c:pt>
                <c:pt idx="15239">
                  <c:v>-8.4531999999999996E-2</c:v>
                </c:pt>
                <c:pt idx="15240">
                  <c:v>-8.4531999999999996E-2</c:v>
                </c:pt>
                <c:pt idx="15241">
                  <c:v>-8.4505999999999998E-2</c:v>
                </c:pt>
                <c:pt idx="15242">
                  <c:v>-8.4491999999999998E-2</c:v>
                </c:pt>
                <c:pt idx="15243">
                  <c:v>-8.4486000000000006E-2</c:v>
                </c:pt>
                <c:pt idx="15244">
                  <c:v>-8.4478999999999999E-2</c:v>
                </c:pt>
                <c:pt idx="15245">
                  <c:v>-8.4459999999999993E-2</c:v>
                </c:pt>
                <c:pt idx="15246">
                  <c:v>-8.4459999999999993E-2</c:v>
                </c:pt>
                <c:pt idx="15247">
                  <c:v>-8.4445999999999993E-2</c:v>
                </c:pt>
                <c:pt idx="15248">
                  <c:v>-8.4432999999999994E-2</c:v>
                </c:pt>
                <c:pt idx="15249">
                  <c:v>-8.4432999999999994E-2</c:v>
                </c:pt>
                <c:pt idx="15250">
                  <c:v>-8.4427000000000002E-2</c:v>
                </c:pt>
                <c:pt idx="15251">
                  <c:v>-8.4419999999999995E-2</c:v>
                </c:pt>
                <c:pt idx="15252">
                  <c:v>-8.4419999999999995E-2</c:v>
                </c:pt>
                <c:pt idx="15253">
                  <c:v>-8.4406999999999996E-2</c:v>
                </c:pt>
                <c:pt idx="15254">
                  <c:v>-8.4400000000000003E-2</c:v>
                </c:pt>
                <c:pt idx="15255">
                  <c:v>-8.4387000000000004E-2</c:v>
                </c:pt>
                <c:pt idx="15256">
                  <c:v>-8.4393999999999997E-2</c:v>
                </c:pt>
                <c:pt idx="15257">
                  <c:v>-8.4374000000000005E-2</c:v>
                </c:pt>
                <c:pt idx="15258">
                  <c:v>-8.4366999999999998E-2</c:v>
                </c:pt>
                <c:pt idx="15259">
                  <c:v>-8.4361000000000005E-2</c:v>
                </c:pt>
                <c:pt idx="15260">
                  <c:v>-8.4353999999999998E-2</c:v>
                </c:pt>
                <c:pt idx="15261">
                  <c:v>-8.4340999999999999E-2</c:v>
                </c:pt>
                <c:pt idx="15262">
                  <c:v>-8.4340999999999999E-2</c:v>
                </c:pt>
                <c:pt idx="15263">
                  <c:v>-8.4328E-2</c:v>
                </c:pt>
                <c:pt idx="15264">
                  <c:v>-8.4315000000000001E-2</c:v>
                </c:pt>
                <c:pt idx="15265">
                  <c:v>-8.4307999999999994E-2</c:v>
                </c:pt>
                <c:pt idx="15266">
                  <c:v>-8.4301000000000001E-2</c:v>
                </c:pt>
                <c:pt idx="15267">
                  <c:v>-8.4288000000000002E-2</c:v>
                </c:pt>
                <c:pt idx="15268">
                  <c:v>-8.4275000000000003E-2</c:v>
                </c:pt>
                <c:pt idx="15269">
                  <c:v>-8.4262000000000004E-2</c:v>
                </c:pt>
                <c:pt idx="15270">
                  <c:v>-8.4241999999999997E-2</c:v>
                </c:pt>
                <c:pt idx="15271">
                  <c:v>-8.4228999999999998E-2</c:v>
                </c:pt>
                <c:pt idx="15272">
                  <c:v>-8.4222000000000005E-2</c:v>
                </c:pt>
                <c:pt idx="15273">
                  <c:v>-8.4195999999999993E-2</c:v>
                </c:pt>
                <c:pt idx="15274">
                  <c:v>-8.4182999999999994E-2</c:v>
                </c:pt>
                <c:pt idx="15275">
                  <c:v>-8.4169999999999995E-2</c:v>
                </c:pt>
                <c:pt idx="15276">
                  <c:v>-8.4156999999999996E-2</c:v>
                </c:pt>
                <c:pt idx="15277">
                  <c:v>-8.4137000000000003E-2</c:v>
                </c:pt>
                <c:pt idx="15278">
                  <c:v>-8.4129999999999996E-2</c:v>
                </c:pt>
                <c:pt idx="15279">
                  <c:v>-8.4110000000000004E-2</c:v>
                </c:pt>
                <c:pt idx="15280">
                  <c:v>-8.4097000000000005E-2</c:v>
                </c:pt>
                <c:pt idx="15281">
                  <c:v>-8.4090999999999999E-2</c:v>
                </c:pt>
                <c:pt idx="15282">
                  <c:v>-8.4084000000000006E-2</c:v>
                </c:pt>
                <c:pt idx="15283">
                  <c:v>-8.4064E-2</c:v>
                </c:pt>
                <c:pt idx="15284">
                  <c:v>-8.4064E-2</c:v>
                </c:pt>
                <c:pt idx="15285">
                  <c:v>-8.4044999999999995E-2</c:v>
                </c:pt>
                <c:pt idx="15286">
                  <c:v>-8.4038000000000002E-2</c:v>
                </c:pt>
                <c:pt idx="15287">
                  <c:v>-8.4025000000000002E-2</c:v>
                </c:pt>
                <c:pt idx="15288">
                  <c:v>-8.4025000000000002E-2</c:v>
                </c:pt>
                <c:pt idx="15289">
                  <c:v>-8.4004999999999996E-2</c:v>
                </c:pt>
                <c:pt idx="15290">
                  <c:v>-8.3998000000000003E-2</c:v>
                </c:pt>
                <c:pt idx="15291">
                  <c:v>-8.3991999999999997E-2</c:v>
                </c:pt>
                <c:pt idx="15292">
                  <c:v>-8.3985000000000004E-2</c:v>
                </c:pt>
                <c:pt idx="15293">
                  <c:v>-8.3972000000000005E-2</c:v>
                </c:pt>
                <c:pt idx="15294">
                  <c:v>-8.3972000000000005E-2</c:v>
                </c:pt>
                <c:pt idx="15295">
                  <c:v>-8.3959000000000006E-2</c:v>
                </c:pt>
                <c:pt idx="15296">
                  <c:v>-8.3951999999999999E-2</c:v>
                </c:pt>
                <c:pt idx="15297">
                  <c:v>-8.3946000000000007E-2</c:v>
                </c:pt>
                <c:pt idx="15298">
                  <c:v>-8.3939E-2</c:v>
                </c:pt>
                <c:pt idx="15299">
                  <c:v>-8.3926000000000001E-2</c:v>
                </c:pt>
                <c:pt idx="15300">
                  <c:v>-8.3926000000000001E-2</c:v>
                </c:pt>
                <c:pt idx="15301">
                  <c:v>-8.3905999999999994E-2</c:v>
                </c:pt>
                <c:pt idx="15302">
                  <c:v>-8.3892999999999995E-2</c:v>
                </c:pt>
                <c:pt idx="15303">
                  <c:v>-8.3879999999999996E-2</c:v>
                </c:pt>
                <c:pt idx="15304">
                  <c:v>-8.3873000000000003E-2</c:v>
                </c:pt>
                <c:pt idx="15305">
                  <c:v>-8.3847000000000005E-2</c:v>
                </c:pt>
                <c:pt idx="15306">
                  <c:v>-8.3834000000000006E-2</c:v>
                </c:pt>
                <c:pt idx="15307">
                  <c:v>-8.3821000000000007E-2</c:v>
                </c:pt>
                <c:pt idx="15308">
                  <c:v>-8.3807000000000006E-2</c:v>
                </c:pt>
                <c:pt idx="15309">
                  <c:v>-8.3788000000000001E-2</c:v>
                </c:pt>
                <c:pt idx="15310">
                  <c:v>-8.3780999999999994E-2</c:v>
                </c:pt>
                <c:pt idx="15311">
                  <c:v>-8.3761000000000002E-2</c:v>
                </c:pt>
                <c:pt idx="15312">
                  <c:v>-8.3741999999999997E-2</c:v>
                </c:pt>
                <c:pt idx="15313">
                  <c:v>-8.3727999999999997E-2</c:v>
                </c:pt>
                <c:pt idx="15314">
                  <c:v>-8.3722000000000005E-2</c:v>
                </c:pt>
                <c:pt idx="15315">
                  <c:v>-8.3701999999999999E-2</c:v>
                </c:pt>
                <c:pt idx="15316">
                  <c:v>-8.3689E-2</c:v>
                </c:pt>
                <c:pt idx="15317">
                  <c:v>-8.3668999999999993E-2</c:v>
                </c:pt>
                <c:pt idx="15318">
                  <c:v>-8.3655999999999994E-2</c:v>
                </c:pt>
                <c:pt idx="15319">
                  <c:v>-8.3636000000000002E-2</c:v>
                </c:pt>
                <c:pt idx="15320">
                  <c:v>-8.3629999999999996E-2</c:v>
                </c:pt>
                <c:pt idx="15321">
                  <c:v>-8.3610000000000004E-2</c:v>
                </c:pt>
                <c:pt idx="15322">
                  <c:v>-8.3597000000000005E-2</c:v>
                </c:pt>
                <c:pt idx="15323">
                  <c:v>-8.3584000000000006E-2</c:v>
                </c:pt>
                <c:pt idx="15324">
                  <c:v>-8.3576999999999999E-2</c:v>
                </c:pt>
                <c:pt idx="15325">
                  <c:v>-8.3563999999999999E-2</c:v>
                </c:pt>
                <c:pt idx="15326">
                  <c:v>-8.3557000000000006E-2</c:v>
                </c:pt>
                <c:pt idx="15327">
                  <c:v>-8.3543999999999993E-2</c:v>
                </c:pt>
                <c:pt idx="15328">
                  <c:v>-8.3530999999999994E-2</c:v>
                </c:pt>
                <c:pt idx="15329">
                  <c:v>-8.3524000000000001E-2</c:v>
                </c:pt>
                <c:pt idx="15330">
                  <c:v>-8.3524000000000001E-2</c:v>
                </c:pt>
                <c:pt idx="15331">
                  <c:v>-8.3503999999999995E-2</c:v>
                </c:pt>
                <c:pt idx="15332">
                  <c:v>-8.3503999999999995E-2</c:v>
                </c:pt>
                <c:pt idx="15333">
                  <c:v>-8.3485000000000004E-2</c:v>
                </c:pt>
                <c:pt idx="15334">
                  <c:v>-8.3477999999999997E-2</c:v>
                </c:pt>
                <c:pt idx="15335">
                  <c:v>-8.3458000000000004E-2</c:v>
                </c:pt>
                <c:pt idx="15336">
                  <c:v>-8.3458000000000004E-2</c:v>
                </c:pt>
                <c:pt idx="15337">
                  <c:v>-8.3432000000000006E-2</c:v>
                </c:pt>
                <c:pt idx="15338">
                  <c:v>-8.3424999999999999E-2</c:v>
                </c:pt>
                <c:pt idx="15339">
                  <c:v>-8.3405999999999994E-2</c:v>
                </c:pt>
                <c:pt idx="15340">
                  <c:v>-8.3399000000000001E-2</c:v>
                </c:pt>
                <c:pt idx="15341">
                  <c:v>-8.3378999999999995E-2</c:v>
                </c:pt>
                <c:pt idx="15342">
                  <c:v>-8.3373000000000003E-2</c:v>
                </c:pt>
                <c:pt idx="15343">
                  <c:v>-8.3352999999999997E-2</c:v>
                </c:pt>
                <c:pt idx="15344">
                  <c:v>-8.3333000000000004E-2</c:v>
                </c:pt>
                <c:pt idx="15345">
                  <c:v>-8.3320000000000005E-2</c:v>
                </c:pt>
                <c:pt idx="15346">
                  <c:v>-8.3307000000000006E-2</c:v>
                </c:pt>
                <c:pt idx="15347">
                  <c:v>-8.3280999999999994E-2</c:v>
                </c:pt>
                <c:pt idx="15348">
                  <c:v>-8.3274000000000001E-2</c:v>
                </c:pt>
                <c:pt idx="15349">
                  <c:v>-8.3248000000000003E-2</c:v>
                </c:pt>
                <c:pt idx="15350">
                  <c:v>-8.3227999999999996E-2</c:v>
                </c:pt>
                <c:pt idx="15351">
                  <c:v>-8.3208000000000004E-2</c:v>
                </c:pt>
                <c:pt idx="15352">
                  <c:v>-8.3195000000000005E-2</c:v>
                </c:pt>
                <c:pt idx="15353">
                  <c:v>-8.3169000000000007E-2</c:v>
                </c:pt>
                <c:pt idx="15354">
                  <c:v>-8.3155000000000007E-2</c:v>
                </c:pt>
                <c:pt idx="15355">
                  <c:v>-8.3136000000000002E-2</c:v>
                </c:pt>
                <c:pt idx="15356">
                  <c:v>-8.3122000000000001E-2</c:v>
                </c:pt>
                <c:pt idx="15357">
                  <c:v>-8.3102999999999996E-2</c:v>
                </c:pt>
                <c:pt idx="15358">
                  <c:v>-8.3096000000000003E-2</c:v>
                </c:pt>
                <c:pt idx="15359">
                  <c:v>-8.3075999999999997E-2</c:v>
                </c:pt>
                <c:pt idx="15360">
                  <c:v>-8.3062999999999998E-2</c:v>
                </c:pt>
                <c:pt idx="15361">
                  <c:v>-8.3057000000000006E-2</c:v>
                </c:pt>
                <c:pt idx="15362">
                  <c:v>-8.3049999999999999E-2</c:v>
                </c:pt>
                <c:pt idx="15363">
                  <c:v>-8.3037E-2</c:v>
                </c:pt>
                <c:pt idx="15364">
                  <c:v>-8.3030000000000007E-2</c:v>
                </c:pt>
                <c:pt idx="15365">
                  <c:v>-8.3016999999999994E-2</c:v>
                </c:pt>
                <c:pt idx="15366">
                  <c:v>-8.3003999999999994E-2</c:v>
                </c:pt>
                <c:pt idx="15367">
                  <c:v>-8.2997000000000001E-2</c:v>
                </c:pt>
                <c:pt idx="15368">
                  <c:v>-8.2997000000000001E-2</c:v>
                </c:pt>
                <c:pt idx="15369">
                  <c:v>-8.2977999999999996E-2</c:v>
                </c:pt>
                <c:pt idx="15370">
                  <c:v>-8.2971000000000003E-2</c:v>
                </c:pt>
                <c:pt idx="15371">
                  <c:v>-8.2958000000000004E-2</c:v>
                </c:pt>
                <c:pt idx="15372">
                  <c:v>-8.2958000000000004E-2</c:v>
                </c:pt>
                <c:pt idx="15373">
                  <c:v>-8.2945000000000005E-2</c:v>
                </c:pt>
                <c:pt idx="15374">
                  <c:v>-8.2945000000000005E-2</c:v>
                </c:pt>
                <c:pt idx="15375">
                  <c:v>-8.2931000000000005E-2</c:v>
                </c:pt>
                <c:pt idx="15376">
                  <c:v>-8.2918000000000006E-2</c:v>
                </c:pt>
                <c:pt idx="15377">
                  <c:v>-8.2912E-2</c:v>
                </c:pt>
                <c:pt idx="15378">
                  <c:v>-8.2912E-2</c:v>
                </c:pt>
                <c:pt idx="15379">
                  <c:v>-8.2891999999999993E-2</c:v>
                </c:pt>
                <c:pt idx="15380">
                  <c:v>-8.2891999999999993E-2</c:v>
                </c:pt>
                <c:pt idx="15381">
                  <c:v>-8.2872000000000001E-2</c:v>
                </c:pt>
                <c:pt idx="15382">
                  <c:v>-8.2859000000000002E-2</c:v>
                </c:pt>
                <c:pt idx="15383">
                  <c:v>-8.2846000000000003E-2</c:v>
                </c:pt>
                <c:pt idx="15384">
                  <c:v>-8.2838999999999996E-2</c:v>
                </c:pt>
                <c:pt idx="15385">
                  <c:v>-8.2812999999999998E-2</c:v>
                </c:pt>
                <c:pt idx="15386">
                  <c:v>-8.2806000000000005E-2</c:v>
                </c:pt>
                <c:pt idx="15387">
                  <c:v>-8.2793000000000005E-2</c:v>
                </c:pt>
                <c:pt idx="15388">
                  <c:v>-8.2780000000000006E-2</c:v>
                </c:pt>
                <c:pt idx="15389">
                  <c:v>-8.276E-2</c:v>
                </c:pt>
                <c:pt idx="15390">
                  <c:v>-8.2753999999999994E-2</c:v>
                </c:pt>
                <c:pt idx="15391">
                  <c:v>-8.2734000000000002E-2</c:v>
                </c:pt>
                <c:pt idx="15392">
                  <c:v>-8.2721000000000003E-2</c:v>
                </c:pt>
                <c:pt idx="15393">
                  <c:v>-8.2708000000000004E-2</c:v>
                </c:pt>
                <c:pt idx="15394">
                  <c:v>-8.2700999999999997E-2</c:v>
                </c:pt>
                <c:pt idx="15395">
                  <c:v>-8.2687999999999998E-2</c:v>
                </c:pt>
                <c:pt idx="15396">
                  <c:v>-8.2681000000000004E-2</c:v>
                </c:pt>
                <c:pt idx="15397">
                  <c:v>-8.2660999999999998E-2</c:v>
                </c:pt>
                <c:pt idx="15398">
                  <c:v>-8.2647999999999999E-2</c:v>
                </c:pt>
                <c:pt idx="15399">
                  <c:v>-8.2627999999999993E-2</c:v>
                </c:pt>
                <c:pt idx="15400">
                  <c:v>-8.2627999999999993E-2</c:v>
                </c:pt>
                <c:pt idx="15401">
                  <c:v>-8.2601999999999995E-2</c:v>
                </c:pt>
                <c:pt idx="15402">
                  <c:v>-8.2596000000000003E-2</c:v>
                </c:pt>
                <c:pt idx="15403">
                  <c:v>-8.2582000000000003E-2</c:v>
                </c:pt>
                <c:pt idx="15404">
                  <c:v>-8.2575999999999997E-2</c:v>
                </c:pt>
                <c:pt idx="15405">
                  <c:v>-8.2562999999999998E-2</c:v>
                </c:pt>
                <c:pt idx="15406">
                  <c:v>-8.2556000000000004E-2</c:v>
                </c:pt>
                <c:pt idx="15407">
                  <c:v>-8.2543000000000005E-2</c:v>
                </c:pt>
                <c:pt idx="15408">
                  <c:v>-8.2530000000000006E-2</c:v>
                </c:pt>
                <c:pt idx="15409">
                  <c:v>-8.2516000000000006E-2</c:v>
                </c:pt>
                <c:pt idx="15410">
                  <c:v>-8.2516000000000006E-2</c:v>
                </c:pt>
                <c:pt idx="15411">
                  <c:v>-8.2497000000000001E-2</c:v>
                </c:pt>
                <c:pt idx="15412">
                  <c:v>-8.2489999999999994E-2</c:v>
                </c:pt>
                <c:pt idx="15413">
                  <c:v>-8.2476999999999995E-2</c:v>
                </c:pt>
                <c:pt idx="15414">
                  <c:v>-8.2463999999999996E-2</c:v>
                </c:pt>
                <c:pt idx="15415">
                  <c:v>-8.2444000000000003E-2</c:v>
                </c:pt>
                <c:pt idx="15416">
                  <c:v>-8.2444000000000003E-2</c:v>
                </c:pt>
                <c:pt idx="15417">
                  <c:v>-8.2418000000000005E-2</c:v>
                </c:pt>
                <c:pt idx="15418">
                  <c:v>-8.2405000000000006E-2</c:v>
                </c:pt>
                <c:pt idx="15419">
                  <c:v>-8.2391000000000006E-2</c:v>
                </c:pt>
                <c:pt idx="15420">
                  <c:v>-8.2385E-2</c:v>
                </c:pt>
                <c:pt idx="15421">
                  <c:v>-8.2364999999999994E-2</c:v>
                </c:pt>
                <c:pt idx="15422">
                  <c:v>-8.2358000000000001E-2</c:v>
                </c:pt>
                <c:pt idx="15423">
                  <c:v>-8.2338999999999996E-2</c:v>
                </c:pt>
                <c:pt idx="15424">
                  <c:v>-8.2324999999999995E-2</c:v>
                </c:pt>
                <c:pt idx="15425">
                  <c:v>-8.2311999999999996E-2</c:v>
                </c:pt>
                <c:pt idx="15426">
                  <c:v>-8.2306000000000004E-2</c:v>
                </c:pt>
                <c:pt idx="15427">
                  <c:v>-8.2285999999999998E-2</c:v>
                </c:pt>
                <c:pt idx="15428">
                  <c:v>-8.2279000000000005E-2</c:v>
                </c:pt>
                <c:pt idx="15429">
                  <c:v>-8.226E-2</c:v>
                </c:pt>
                <c:pt idx="15430">
                  <c:v>-8.2246E-2</c:v>
                </c:pt>
                <c:pt idx="15431">
                  <c:v>-8.2233000000000001E-2</c:v>
                </c:pt>
                <c:pt idx="15432">
                  <c:v>-8.2233000000000001E-2</c:v>
                </c:pt>
                <c:pt idx="15433">
                  <c:v>-8.2207000000000002E-2</c:v>
                </c:pt>
                <c:pt idx="15434">
                  <c:v>-8.2199999999999995E-2</c:v>
                </c:pt>
                <c:pt idx="15435">
                  <c:v>-8.2186999999999996E-2</c:v>
                </c:pt>
                <c:pt idx="15436">
                  <c:v>-8.2186999999999996E-2</c:v>
                </c:pt>
                <c:pt idx="15437">
                  <c:v>-8.2173999999999997E-2</c:v>
                </c:pt>
                <c:pt idx="15438">
                  <c:v>-8.2167000000000004E-2</c:v>
                </c:pt>
                <c:pt idx="15439">
                  <c:v>-8.2154000000000005E-2</c:v>
                </c:pt>
                <c:pt idx="15440">
                  <c:v>-8.2147999999999999E-2</c:v>
                </c:pt>
                <c:pt idx="15441">
                  <c:v>-8.2141000000000006E-2</c:v>
                </c:pt>
                <c:pt idx="15442">
                  <c:v>-8.2141000000000006E-2</c:v>
                </c:pt>
                <c:pt idx="15443">
                  <c:v>-8.2128000000000007E-2</c:v>
                </c:pt>
                <c:pt idx="15444">
                  <c:v>-8.2128000000000007E-2</c:v>
                </c:pt>
                <c:pt idx="15445">
                  <c:v>-8.2114999999999994E-2</c:v>
                </c:pt>
                <c:pt idx="15446">
                  <c:v>-8.2108E-2</c:v>
                </c:pt>
                <c:pt idx="15447">
                  <c:v>-8.2095000000000001E-2</c:v>
                </c:pt>
                <c:pt idx="15448">
                  <c:v>-8.2101999999999994E-2</c:v>
                </c:pt>
                <c:pt idx="15449">
                  <c:v>-8.2082000000000002E-2</c:v>
                </c:pt>
                <c:pt idx="15450">
                  <c:v>-8.2074999999999995E-2</c:v>
                </c:pt>
                <c:pt idx="15451">
                  <c:v>-8.2061999999999996E-2</c:v>
                </c:pt>
                <c:pt idx="15452">
                  <c:v>-8.2055000000000003E-2</c:v>
                </c:pt>
                <c:pt idx="15453">
                  <c:v>-8.2042000000000004E-2</c:v>
                </c:pt>
                <c:pt idx="15454">
                  <c:v>-8.2035999999999998E-2</c:v>
                </c:pt>
                <c:pt idx="15455">
                  <c:v>-8.2021999999999998E-2</c:v>
                </c:pt>
                <c:pt idx="15456">
                  <c:v>-8.2008999999999999E-2</c:v>
                </c:pt>
                <c:pt idx="15457">
                  <c:v>-8.1995999999999999E-2</c:v>
                </c:pt>
                <c:pt idx="15458">
                  <c:v>-8.1989999999999993E-2</c:v>
                </c:pt>
                <c:pt idx="15459">
                  <c:v>-8.1970000000000001E-2</c:v>
                </c:pt>
                <c:pt idx="15460">
                  <c:v>-8.1957000000000002E-2</c:v>
                </c:pt>
                <c:pt idx="15461">
                  <c:v>-8.1936999999999996E-2</c:v>
                </c:pt>
                <c:pt idx="15462">
                  <c:v>-8.1917000000000004E-2</c:v>
                </c:pt>
                <c:pt idx="15463">
                  <c:v>-8.1896999999999998E-2</c:v>
                </c:pt>
                <c:pt idx="15464">
                  <c:v>-8.1883999999999998E-2</c:v>
                </c:pt>
                <c:pt idx="15465">
                  <c:v>-8.1858E-2</c:v>
                </c:pt>
                <c:pt idx="15466">
                  <c:v>-8.1837999999999994E-2</c:v>
                </c:pt>
                <c:pt idx="15467">
                  <c:v>-8.1818000000000002E-2</c:v>
                </c:pt>
                <c:pt idx="15468">
                  <c:v>-8.1805000000000003E-2</c:v>
                </c:pt>
                <c:pt idx="15469">
                  <c:v>-8.1779000000000004E-2</c:v>
                </c:pt>
                <c:pt idx="15470">
                  <c:v>-8.1766000000000005E-2</c:v>
                </c:pt>
                <c:pt idx="15471">
                  <c:v>-8.1739000000000006E-2</c:v>
                </c:pt>
                <c:pt idx="15472">
                  <c:v>-8.1720000000000001E-2</c:v>
                </c:pt>
                <c:pt idx="15473">
                  <c:v>-8.1706000000000001E-2</c:v>
                </c:pt>
                <c:pt idx="15474">
                  <c:v>-8.1693000000000002E-2</c:v>
                </c:pt>
                <c:pt idx="15475">
                  <c:v>-8.1672999999999996E-2</c:v>
                </c:pt>
                <c:pt idx="15476">
                  <c:v>-8.1667000000000003E-2</c:v>
                </c:pt>
                <c:pt idx="15477">
                  <c:v>-8.1640000000000004E-2</c:v>
                </c:pt>
                <c:pt idx="15478">
                  <c:v>-8.1627000000000005E-2</c:v>
                </c:pt>
                <c:pt idx="15479">
                  <c:v>-8.1614000000000006E-2</c:v>
                </c:pt>
                <c:pt idx="15480">
                  <c:v>-8.1608E-2</c:v>
                </c:pt>
                <c:pt idx="15481">
                  <c:v>-8.1587999999999994E-2</c:v>
                </c:pt>
                <c:pt idx="15482">
                  <c:v>-8.1574999999999995E-2</c:v>
                </c:pt>
                <c:pt idx="15483">
                  <c:v>-8.1568000000000002E-2</c:v>
                </c:pt>
                <c:pt idx="15484">
                  <c:v>-8.1560999999999995E-2</c:v>
                </c:pt>
                <c:pt idx="15485">
                  <c:v>-8.1547999999999995E-2</c:v>
                </c:pt>
                <c:pt idx="15486">
                  <c:v>-8.1547999999999995E-2</c:v>
                </c:pt>
                <c:pt idx="15487">
                  <c:v>-8.1534999999999996E-2</c:v>
                </c:pt>
                <c:pt idx="15488">
                  <c:v>-8.1528000000000003E-2</c:v>
                </c:pt>
                <c:pt idx="15489">
                  <c:v>-8.1521999999999997E-2</c:v>
                </c:pt>
                <c:pt idx="15490">
                  <c:v>-8.1521999999999997E-2</c:v>
                </c:pt>
                <c:pt idx="15491">
                  <c:v>-8.1508999999999998E-2</c:v>
                </c:pt>
                <c:pt idx="15492">
                  <c:v>-8.1508999999999998E-2</c:v>
                </c:pt>
                <c:pt idx="15493">
                  <c:v>-8.1495999999999999E-2</c:v>
                </c:pt>
                <c:pt idx="15494">
                  <c:v>-8.1489000000000006E-2</c:v>
                </c:pt>
                <c:pt idx="15495">
                  <c:v>-8.1476000000000007E-2</c:v>
                </c:pt>
                <c:pt idx="15496">
                  <c:v>-8.1476000000000007E-2</c:v>
                </c:pt>
                <c:pt idx="15497">
                  <c:v>-8.1448999999999994E-2</c:v>
                </c:pt>
                <c:pt idx="15498">
                  <c:v>-8.1443000000000002E-2</c:v>
                </c:pt>
                <c:pt idx="15499">
                  <c:v>-8.1430000000000002E-2</c:v>
                </c:pt>
                <c:pt idx="15500">
                  <c:v>-8.1422999999999995E-2</c:v>
                </c:pt>
                <c:pt idx="15501">
                  <c:v>-8.1403000000000003E-2</c:v>
                </c:pt>
                <c:pt idx="15502">
                  <c:v>-8.1396999999999997E-2</c:v>
                </c:pt>
                <c:pt idx="15503">
                  <c:v>-8.1377000000000005E-2</c:v>
                </c:pt>
                <c:pt idx="15504">
                  <c:v>-8.1364000000000006E-2</c:v>
                </c:pt>
                <c:pt idx="15505">
                  <c:v>-8.1351000000000007E-2</c:v>
                </c:pt>
                <c:pt idx="15506">
                  <c:v>-8.1344E-2</c:v>
                </c:pt>
                <c:pt idx="15507">
                  <c:v>-8.1323999999999994E-2</c:v>
                </c:pt>
                <c:pt idx="15508">
                  <c:v>-8.1310999999999994E-2</c:v>
                </c:pt>
                <c:pt idx="15509">
                  <c:v>-8.1291000000000002E-2</c:v>
                </c:pt>
                <c:pt idx="15510">
                  <c:v>-8.1278000000000003E-2</c:v>
                </c:pt>
                <c:pt idx="15511">
                  <c:v>-8.1257999999999997E-2</c:v>
                </c:pt>
                <c:pt idx="15512">
                  <c:v>-8.1257999999999997E-2</c:v>
                </c:pt>
                <c:pt idx="15513">
                  <c:v>-8.1231999999999999E-2</c:v>
                </c:pt>
                <c:pt idx="15514">
                  <c:v>-8.1226000000000007E-2</c:v>
                </c:pt>
                <c:pt idx="15515">
                  <c:v>-8.1212000000000006E-2</c:v>
                </c:pt>
                <c:pt idx="15516">
                  <c:v>-8.1206E-2</c:v>
                </c:pt>
                <c:pt idx="15517">
                  <c:v>-8.1193000000000001E-2</c:v>
                </c:pt>
                <c:pt idx="15518">
                  <c:v>-8.1193000000000001E-2</c:v>
                </c:pt>
                <c:pt idx="15519">
                  <c:v>-8.1179000000000001E-2</c:v>
                </c:pt>
                <c:pt idx="15520">
                  <c:v>-8.1172999999999995E-2</c:v>
                </c:pt>
                <c:pt idx="15521">
                  <c:v>-8.1172999999999995E-2</c:v>
                </c:pt>
                <c:pt idx="15522">
                  <c:v>-8.1172999999999995E-2</c:v>
                </c:pt>
                <c:pt idx="15523">
                  <c:v>-8.1166000000000002E-2</c:v>
                </c:pt>
                <c:pt idx="15524">
                  <c:v>-8.1166000000000002E-2</c:v>
                </c:pt>
                <c:pt idx="15525">
                  <c:v>-8.1159999999999996E-2</c:v>
                </c:pt>
                <c:pt idx="15526">
                  <c:v>-8.1153000000000003E-2</c:v>
                </c:pt>
                <c:pt idx="15527">
                  <c:v>-8.1145999999999996E-2</c:v>
                </c:pt>
                <c:pt idx="15528">
                  <c:v>-8.1153000000000003E-2</c:v>
                </c:pt>
                <c:pt idx="15529">
                  <c:v>-8.1132999999999997E-2</c:v>
                </c:pt>
                <c:pt idx="15530">
                  <c:v>-8.1132999999999997E-2</c:v>
                </c:pt>
                <c:pt idx="15531">
                  <c:v>-8.1119999999999998E-2</c:v>
                </c:pt>
                <c:pt idx="15532">
                  <c:v>-8.1119999999999998E-2</c:v>
                </c:pt>
                <c:pt idx="15533">
                  <c:v>-8.1106999999999999E-2</c:v>
                </c:pt>
                <c:pt idx="15534">
                  <c:v>-8.1100000000000005E-2</c:v>
                </c:pt>
                <c:pt idx="15535">
                  <c:v>-8.1081E-2</c:v>
                </c:pt>
                <c:pt idx="15536">
                  <c:v>-8.1067E-2</c:v>
                </c:pt>
                <c:pt idx="15537">
                  <c:v>-8.1054000000000001E-2</c:v>
                </c:pt>
                <c:pt idx="15538">
                  <c:v>-8.1041000000000002E-2</c:v>
                </c:pt>
                <c:pt idx="15539">
                  <c:v>-8.1020999999999996E-2</c:v>
                </c:pt>
                <c:pt idx="15540">
                  <c:v>-8.1007999999999997E-2</c:v>
                </c:pt>
                <c:pt idx="15541">
                  <c:v>-8.0981999999999998E-2</c:v>
                </c:pt>
                <c:pt idx="15542">
                  <c:v>-8.0954999999999999E-2</c:v>
                </c:pt>
                <c:pt idx="15543">
                  <c:v>-8.0929000000000001E-2</c:v>
                </c:pt>
                <c:pt idx="15544">
                  <c:v>-8.0916000000000002E-2</c:v>
                </c:pt>
                <c:pt idx="15545">
                  <c:v>-8.0882999999999997E-2</c:v>
                </c:pt>
                <c:pt idx="15546">
                  <c:v>-8.0856999999999998E-2</c:v>
                </c:pt>
                <c:pt idx="15547">
                  <c:v>-8.0837000000000006E-2</c:v>
                </c:pt>
                <c:pt idx="15548">
                  <c:v>-8.0817E-2</c:v>
                </c:pt>
                <c:pt idx="15549">
                  <c:v>-8.0791000000000002E-2</c:v>
                </c:pt>
                <c:pt idx="15550">
                  <c:v>-8.0770999999999996E-2</c:v>
                </c:pt>
                <c:pt idx="15551">
                  <c:v>-8.0744999999999997E-2</c:v>
                </c:pt>
                <c:pt idx="15552">
                  <c:v>-8.0725000000000005E-2</c:v>
                </c:pt>
                <c:pt idx="15553">
                  <c:v>-8.0712000000000006E-2</c:v>
                </c:pt>
                <c:pt idx="15554">
                  <c:v>-8.0699000000000007E-2</c:v>
                </c:pt>
                <c:pt idx="15555">
                  <c:v>-8.0679000000000001E-2</c:v>
                </c:pt>
                <c:pt idx="15556">
                  <c:v>-8.0671999999999994E-2</c:v>
                </c:pt>
                <c:pt idx="15557">
                  <c:v>-8.0652000000000001E-2</c:v>
                </c:pt>
                <c:pt idx="15558">
                  <c:v>-8.0639000000000002E-2</c:v>
                </c:pt>
                <c:pt idx="15559">
                  <c:v>-8.0626000000000003E-2</c:v>
                </c:pt>
                <c:pt idx="15560">
                  <c:v>-8.0626000000000003E-2</c:v>
                </c:pt>
                <c:pt idx="15561">
                  <c:v>-8.0605999999999997E-2</c:v>
                </c:pt>
                <c:pt idx="15562">
                  <c:v>-8.0600000000000005E-2</c:v>
                </c:pt>
                <c:pt idx="15563">
                  <c:v>-8.0592999999999998E-2</c:v>
                </c:pt>
                <c:pt idx="15564">
                  <c:v>-8.0600000000000005E-2</c:v>
                </c:pt>
                <c:pt idx="15565">
                  <c:v>-8.0587000000000006E-2</c:v>
                </c:pt>
                <c:pt idx="15566">
                  <c:v>-8.0587000000000006E-2</c:v>
                </c:pt>
                <c:pt idx="15567">
                  <c:v>-8.0579999999999999E-2</c:v>
                </c:pt>
                <c:pt idx="15568">
                  <c:v>-8.0573000000000006E-2</c:v>
                </c:pt>
                <c:pt idx="15569">
                  <c:v>-8.0573000000000006E-2</c:v>
                </c:pt>
                <c:pt idx="15570">
                  <c:v>-8.0573000000000006E-2</c:v>
                </c:pt>
                <c:pt idx="15571">
                  <c:v>-8.0560000000000007E-2</c:v>
                </c:pt>
                <c:pt idx="15572">
                  <c:v>-8.0560000000000007E-2</c:v>
                </c:pt>
                <c:pt idx="15573">
                  <c:v>-8.0546999999999994E-2</c:v>
                </c:pt>
                <c:pt idx="15574">
                  <c:v>-8.0541000000000001E-2</c:v>
                </c:pt>
                <c:pt idx="15575">
                  <c:v>-8.0527000000000001E-2</c:v>
                </c:pt>
                <c:pt idx="15576">
                  <c:v>-8.0527000000000001E-2</c:v>
                </c:pt>
                <c:pt idx="15577">
                  <c:v>-8.0501000000000003E-2</c:v>
                </c:pt>
                <c:pt idx="15578">
                  <c:v>-8.0493999999999996E-2</c:v>
                </c:pt>
                <c:pt idx="15579">
                  <c:v>-8.0475000000000005E-2</c:v>
                </c:pt>
                <c:pt idx="15580">
                  <c:v>-8.0467999999999998E-2</c:v>
                </c:pt>
                <c:pt idx="15581">
                  <c:v>-8.0448000000000006E-2</c:v>
                </c:pt>
                <c:pt idx="15582">
                  <c:v>-8.0442E-2</c:v>
                </c:pt>
                <c:pt idx="15583">
                  <c:v>-8.0421999999999993E-2</c:v>
                </c:pt>
                <c:pt idx="15584">
                  <c:v>-8.0402000000000001E-2</c:v>
                </c:pt>
                <c:pt idx="15585">
                  <c:v>-8.0395999999999995E-2</c:v>
                </c:pt>
                <c:pt idx="15586">
                  <c:v>-8.0381999999999995E-2</c:v>
                </c:pt>
                <c:pt idx="15587">
                  <c:v>-8.0363000000000004E-2</c:v>
                </c:pt>
                <c:pt idx="15588">
                  <c:v>-8.0355999999999997E-2</c:v>
                </c:pt>
                <c:pt idx="15589">
                  <c:v>-8.0336000000000005E-2</c:v>
                </c:pt>
                <c:pt idx="15590">
                  <c:v>-8.0323000000000006E-2</c:v>
                </c:pt>
                <c:pt idx="15591">
                  <c:v>-8.0302999999999999E-2</c:v>
                </c:pt>
                <c:pt idx="15592">
                  <c:v>-8.0302999999999999E-2</c:v>
                </c:pt>
                <c:pt idx="15593">
                  <c:v>-8.0277000000000001E-2</c:v>
                </c:pt>
                <c:pt idx="15594">
                  <c:v>-8.0269999999999994E-2</c:v>
                </c:pt>
                <c:pt idx="15595">
                  <c:v>-8.0256999999999995E-2</c:v>
                </c:pt>
                <c:pt idx="15596">
                  <c:v>-8.0256999999999995E-2</c:v>
                </c:pt>
                <c:pt idx="15597">
                  <c:v>-8.0243999999999996E-2</c:v>
                </c:pt>
                <c:pt idx="15598">
                  <c:v>-8.0238000000000004E-2</c:v>
                </c:pt>
                <c:pt idx="15599">
                  <c:v>-8.0230999999999997E-2</c:v>
                </c:pt>
                <c:pt idx="15600">
                  <c:v>-8.0217999999999998E-2</c:v>
                </c:pt>
                <c:pt idx="15601">
                  <c:v>-8.0217999999999998E-2</c:v>
                </c:pt>
                <c:pt idx="15602">
                  <c:v>-8.0211000000000005E-2</c:v>
                </c:pt>
                <c:pt idx="15603">
                  <c:v>-8.0204999999999999E-2</c:v>
                </c:pt>
                <c:pt idx="15604">
                  <c:v>-8.0198000000000005E-2</c:v>
                </c:pt>
                <c:pt idx="15605">
                  <c:v>-8.0185000000000006E-2</c:v>
                </c:pt>
                <c:pt idx="15606">
                  <c:v>-8.0177999999999999E-2</c:v>
                </c:pt>
                <c:pt idx="15607">
                  <c:v>-8.0165E-2</c:v>
                </c:pt>
                <c:pt idx="15608">
                  <c:v>-8.0165E-2</c:v>
                </c:pt>
                <c:pt idx="15609">
                  <c:v>-8.0144999999999994E-2</c:v>
                </c:pt>
                <c:pt idx="15610">
                  <c:v>-8.0131999999999995E-2</c:v>
                </c:pt>
                <c:pt idx="15611">
                  <c:v>-8.0118999999999996E-2</c:v>
                </c:pt>
                <c:pt idx="15612">
                  <c:v>-8.0112000000000003E-2</c:v>
                </c:pt>
                <c:pt idx="15613">
                  <c:v>-8.0092999999999998E-2</c:v>
                </c:pt>
                <c:pt idx="15614">
                  <c:v>-8.0086000000000004E-2</c:v>
                </c:pt>
                <c:pt idx="15615">
                  <c:v>-8.0065999999999998E-2</c:v>
                </c:pt>
                <c:pt idx="15616">
                  <c:v>-8.0046999999999993E-2</c:v>
                </c:pt>
                <c:pt idx="15617">
                  <c:v>-8.0033000000000007E-2</c:v>
                </c:pt>
                <c:pt idx="15618">
                  <c:v>-8.0019999999999994E-2</c:v>
                </c:pt>
                <c:pt idx="15619">
                  <c:v>-0.08</c:v>
                </c:pt>
                <c:pt idx="15620">
                  <c:v>-7.9987000000000003E-2</c:v>
                </c:pt>
                <c:pt idx="15621">
                  <c:v>-7.9966999999999996E-2</c:v>
                </c:pt>
                <c:pt idx="15622">
                  <c:v>-7.9948000000000005E-2</c:v>
                </c:pt>
                <c:pt idx="15623">
                  <c:v>-7.9927999999999999E-2</c:v>
                </c:pt>
                <c:pt idx="15624">
                  <c:v>-7.9915E-2</c:v>
                </c:pt>
                <c:pt idx="15625">
                  <c:v>-7.9888000000000001E-2</c:v>
                </c:pt>
                <c:pt idx="15626">
                  <c:v>-7.9868999999999996E-2</c:v>
                </c:pt>
                <c:pt idx="15627">
                  <c:v>-7.9855999999999996E-2</c:v>
                </c:pt>
                <c:pt idx="15628">
                  <c:v>-7.9841999999999996E-2</c:v>
                </c:pt>
                <c:pt idx="15629">
                  <c:v>-7.9823000000000005E-2</c:v>
                </c:pt>
                <c:pt idx="15630">
                  <c:v>-7.9815999999999998E-2</c:v>
                </c:pt>
                <c:pt idx="15631">
                  <c:v>-7.9796000000000006E-2</c:v>
                </c:pt>
                <c:pt idx="15632">
                  <c:v>-7.9783000000000007E-2</c:v>
                </c:pt>
                <c:pt idx="15633">
                  <c:v>-7.9776E-2</c:v>
                </c:pt>
                <c:pt idx="15634">
                  <c:v>-7.9769999999999994E-2</c:v>
                </c:pt>
                <c:pt idx="15635">
                  <c:v>-7.9750000000000001E-2</c:v>
                </c:pt>
                <c:pt idx="15636">
                  <c:v>-7.9750000000000001E-2</c:v>
                </c:pt>
                <c:pt idx="15637">
                  <c:v>-7.9729999999999995E-2</c:v>
                </c:pt>
                <c:pt idx="15638">
                  <c:v>-7.9724000000000003E-2</c:v>
                </c:pt>
                <c:pt idx="15639">
                  <c:v>-7.9711000000000004E-2</c:v>
                </c:pt>
                <c:pt idx="15640">
                  <c:v>-7.9711000000000004E-2</c:v>
                </c:pt>
                <c:pt idx="15641">
                  <c:v>-7.9690999999999998E-2</c:v>
                </c:pt>
                <c:pt idx="15642">
                  <c:v>-7.9684000000000005E-2</c:v>
                </c:pt>
                <c:pt idx="15643">
                  <c:v>-7.9677999999999999E-2</c:v>
                </c:pt>
                <c:pt idx="15644">
                  <c:v>-7.9671000000000006E-2</c:v>
                </c:pt>
                <c:pt idx="15645">
                  <c:v>-7.9658000000000007E-2</c:v>
                </c:pt>
                <c:pt idx="15646">
                  <c:v>-7.9658000000000007E-2</c:v>
                </c:pt>
                <c:pt idx="15647">
                  <c:v>-7.9644999999999994E-2</c:v>
                </c:pt>
                <c:pt idx="15648">
                  <c:v>-7.9631999999999994E-2</c:v>
                </c:pt>
                <c:pt idx="15649">
                  <c:v>-7.9625000000000001E-2</c:v>
                </c:pt>
                <c:pt idx="15650">
                  <c:v>-7.9625000000000001E-2</c:v>
                </c:pt>
                <c:pt idx="15651">
                  <c:v>-7.9604999999999995E-2</c:v>
                </c:pt>
                <c:pt idx="15652">
                  <c:v>-7.9599000000000003E-2</c:v>
                </c:pt>
                <c:pt idx="15653">
                  <c:v>-7.9585000000000003E-2</c:v>
                </c:pt>
                <c:pt idx="15654">
                  <c:v>-7.9572000000000004E-2</c:v>
                </c:pt>
                <c:pt idx="15655">
                  <c:v>-7.9552999999999999E-2</c:v>
                </c:pt>
                <c:pt idx="15656">
                  <c:v>-7.9552999999999999E-2</c:v>
                </c:pt>
                <c:pt idx="15657">
                  <c:v>-7.9525999999999999E-2</c:v>
                </c:pt>
                <c:pt idx="15658">
                  <c:v>-7.9513E-2</c:v>
                </c:pt>
                <c:pt idx="15659">
                  <c:v>-7.9500000000000001E-2</c:v>
                </c:pt>
                <c:pt idx="15660">
                  <c:v>-7.9492999999999994E-2</c:v>
                </c:pt>
                <c:pt idx="15661">
                  <c:v>-7.9473000000000002E-2</c:v>
                </c:pt>
                <c:pt idx="15662">
                  <c:v>-7.9466999999999996E-2</c:v>
                </c:pt>
                <c:pt idx="15663">
                  <c:v>-7.9447000000000004E-2</c:v>
                </c:pt>
                <c:pt idx="15664">
                  <c:v>-7.9434000000000005E-2</c:v>
                </c:pt>
                <c:pt idx="15665">
                  <c:v>-7.9426999999999998E-2</c:v>
                </c:pt>
                <c:pt idx="15666">
                  <c:v>-7.9421000000000005E-2</c:v>
                </c:pt>
                <c:pt idx="15667">
                  <c:v>-7.9400999999999999E-2</c:v>
                </c:pt>
                <c:pt idx="15668">
                  <c:v>-7.9394000000000006E-2</c:v>
                </c:pt>
                <c:pt idx="15669">
                  <c:v>-7.9380999999999993E-2</c:v>
                </c:pt>
                <c:pt idx="15670">
                  <c:v>-7.9367999999999994E-2</c:v>
                </c:pt>
                <c:pt idx="15671">
                  <c:v>-7.9354999999999995E-2</c:v>
                </c:pt>
                <c:pt idx="15672">
                  <c:v>-7.9354999999999995E-2</c:v>
                </c:pt>
                <c:pt idx="15673">
                  <c:v>-7.9335000000000003E-2</c:v>
                </c:pt>
                <c:pt idx="15674">
                  <c:v>-7.9322000000000004E-2</c:v>
                </c:pt>
                <c:pt idx="15675">
                  <c:v>-7.9314999999999997E-2</c:v>
                </c:pt>
                <c:pt idx="15676">
                  <c:v>-7.9309000000000004E-2</c:v>
                </c:pt>
                <c:pt idx="15677">
                  <c:v>-7.9296000000000005E-2</c:v>
                </c:pt>
                <c:pt idx="15678">
                  <c:v>-7.9296000000000005E-2</c:v>
                </c:pt>
                <c:pt idx="15679">
                  <c:v>-7.9282000000000005E-2</c:v>
                </c:pt>
                <c:pt idx="15680">
                  <c:v>-7.9269000000000006E-2</c:v>
                </c:pt>
                <c:pt idx="15681">
                  <c:v>-7.9269000000000006E-2</c:v>
                </c:pt>
                <c:pt idx="15682">
                  <c:v>-7.9263E-2</c:v>
                </c:pt>
                <c:pt idx="15683">
                  <c:v>-7.9250000000000001E-2</c:v>
                </c:pt>
                <c:pt idx="15684">
                  <c:v>-7.9250000000000001E-2</c:v>
                </c:pt>
                <c:pt idx="15685">
                  <c:v>-7.9236000000000001E-2</c:v>
                </c:pt>
                <c:pt idx="15686">
                  <c:v>-7.9223000000000002E-2</c:v>
                </c:pt>
                <c:pt idx="15687">
                  <c:v>-7.9210000000000003E-2</c:v>
                </c:pt>
                <c:pt idx="15688">
                  <c:v>-7.9210000000000003E-2</c:v>
                </c:pt>
                <c:pt idx="15689">
                  <c:v>-7.9189999999999997E-2</c:v>
                </c:pt>
                <c:pt idx="15690">
                  <c:v>-7.9184000000000004E-2</c:v>
                </c:pt>
                <c:pt idx="15691">
                  <c:v>-7.9171000000000005E-2</c:v>
                </c:pt>
                <c:pt idx="15692">
                  <c:v>-7.9171000000000005E-2</c:v>
                </c:pt>
                <c:pt idx="15693">
                  <c:v>-7.9150999999999999E-2</c:v>
                </c:pt>
                <c:pt idx="15694">
                  <c:v>-7.9150999999999999E-2</c:v>
                </c:pt>
                <c:pt idx="15695">
                  <c:v>-7.9138E-2</c:v>
                </c:pt>
                <c:pt idx="15696">
                  <c:v>-7.9124E-2</c:v>
                </c:pt>
                <c:pt idx="15697">
                  <c:v>-7.9111000000000001E-2</c:v>
                </c:pt>
                <c:pt idx="15698">
                  <c:v>-7.9111000000000001E-2</c:v>
                </c:pt>
                <c:pt idx="15699">
                  <c:v>-7.9090999999999995E-2</c:v>
                </c:pt>
                <c:pt idx="15700">
                  <c:v>-7.9090999999999995E-2</c:v>
                </c:pt>
                <c:pt idx="15701">
                  <c:v>-7.9072000000000003E-2</c:v>
                </c:pt>
                <c:pt idx="15702">
                  <c:v>-7.9059000000000004E-2</c:v>
                </c:pt>
                <c:pt idx="15703">
                  <c:v>-7.9045000000000004E-2</c:v>
                </c:pt>
                <c:pt idx="15704">
                  <c:v>-7.9038999999999998E-2</c:v>
                </c:pt>
                <c:pt idx="15705">
                  <c:v>-7.9019000000000006E-2</c:v>
                </c:pt>
                <c:pt idx="15706">
                  <c:v>-7.9006000000000007E-2</c:v>
                </c:pt>
                <c:pt idx="15707">
                  <c:v>-7.8992999999999994E-2</c:v>
                </c:pt>
                <c:pt idx="15708">
                  <c:v>-7.8986000000000001E-2</c:v>
                </c:pt>
                <c:pt idx="15709">
                  <c:v>-7.8965999999999995E-2</c:v>
                </c:pt>
                <c:pt idx="15710">
                  <c:v>-7.8960000000000002E-2</c:v>
                </c:pt>
                <c:pt idx="15711">
                  <c:v>-7.8947000000000003E-2</c:v>
                </c:pt>
                <c:pt idx="15712">
                  <c:v>-7.8926999999999997E-2</c:v>
                </c:pt>
                <c:pt idx="15713">
                  <c:v>-7.8920000000000004E-2</c:v>
                </c:pt>
                <c:pt idx="15714">
                  <c:v>-7.8907000000000005E-2</c:v>
                </c:pt>
                <c:pt idx="15715">
                  <c:v>-7.8886999999999999E-2</c:v>
                </c:pt>
                <c:pt idx="15716">
                  <c:v>-7.8881000000000007E-2</c:v>
                </c:pt>
                <c:pt idx="15717">
                  <c:v>-7.8861000000000001E-2</c:v>
                </c:pt>
                <c:pt idx="15718">
                  <c:v>-7.8840999999999994E-2</c:v>
                </c:pt>
                <c:pt idx="15719">
                  <c:v>-7.8821000000000002E-2</c:v>
                </c:pt>
                <c:pt idx="15720">
                  <c:v>-7.8814999999999996E-2</c:v>
                </c:pt>
                <c:pt idx="15721">
                  <c:v>-7.8787999999999997E-2</c:v>
                </c:pt>
                <c:pt idx="15722">
                  <c:v>-7.8769000000000006E-2</c:v>
                </c:pt>
                <c:pt idx="15723">
                  <c:v>-7.8756000000000007E-2</c:v>
                </c:pt>
                <c:pt idx="15724">
                  <c:v>-7.8742000000000006E-2</c:v>
                </c:pt>
                <c:pt idx="15725">
                  <c:v>-7.8715999999999994E-2</c:v>
                </c:pt>
                <c:pt idx="15726">
                  <c:v>-7.8709000000000001E-2</c:v>
                </c:pt>
                <c:pt idx="15727">
                  <c:v>-7.8689999999999996E-2</c:v>
                </c:pt>
                <c:pt idx="15728">
                  <c:v>-7.8670000000000004E-2</c:v>
                </c:pt>
                <c:pt idx="15729">
                  <c:v>-7.8657000000000005E-2</c:v>
                </c:pt>
                <c:pt idx="15730">
                  <c:v>-7.8644000000000006E-2</c:v>
                </c:pt>
                <c:pt idx="15731">
                  <c:v>-7.8623999999999999E-2</c:v>
                </c:pt>
                <c:pt idx="15732">
                  <c:v>-7.8617000000000006E-2</c:v>
                </c:pt>
                <c:pt idx="15733">
                  <c:v>-7.8597E-2</c:v>
                </c:pt>
                <c:pt idx="15734">
                  <c:v>-7.8584000000000001E-2</c:v>
                </c:pt>
                <c:pt idx="15735">
                  <c:v>-7.8571000000000002E-2</c:v>
                </c:pt>
                <c:pt idx="15736">
                  <c:v>-7.8564999999999996E-2</c:v>
                </c:pt>
                <c:pt idx="15737">
                  <c:v>-7.8545000000000004E-2</c:v>
                </c:pt>
                <c:pt idx="15738">
                  <c:v>-7.8532000000000005E-2</c:v>
                </c:pt>
                <c:pt idx="15739">
                  <c:v>-7.8524999999999998E-2</c:v>
                </c:pt>
                <c:pt idx="15740">
                  <c:v>-7.8518000000000004E-2</c:v>
                </c:pt>
                <c:pt idx="15741">
                  <c:v>-7.8505000000000005E-2</c:v>
                </c:pt>
                <c:pt idx="15742">
                  <c:v>-7.8505000000000005E-2</c:v>
                </c:pt>
                <c:pt idx="15743">
                  <c:v>-7.8492000000000006E-2</c:v>
                </c:pt>
                <c:pt idx="15744">
                  <c:v>-7.8484999999999999E-2</c:v>
                </c:pt>
                <c:pt idx="15745">
                  <c:v>-7.8478999999999993E-2</c:v>
                </c:pt>
                <c:pt idx="15746">
                  <c:v>-7.8478999999999993E-2</c:v>
                </c:pt>
                <c:pt idx="15747">
                  <c:v>-7.8472E-2</c:v>
                </c:pt>
                <c:pt idx="15748">
                  <c:v>-7.8472E-2</c:v>
                </c:pt>
                <c:pt idx="15749">
                  <c:v>-7.8459000000000001E-2</c:v>
                </c:pt>
                <c:pt idx="15750">
                  <c:v>-7.8452999999999995E-2</c:v>
                </c:pt>
                <c:pt idx="15751">
                  <c:v>-7.8446000000000002E-2</c:v>
                </c:pt>
                <c:pt idx="15752">
                  <c:v>-7.8446000000000002E-2</c:v>
                </c:pt>
                <c:pt idx="15753">
                  <c:v>-7.8425999999999996E-2</c:v>
                </c:pt>
                <c:pt idx="15754">
                  <c:v>-7.8420000000000004E-2</c:v>
                </c:pt>
                <c:pt idx="15755">
                  <c:v>-7.8412999999999997E-2</c:v>
                </c:pt>
                <c:pt idx="15756">
                  <c:v>-7.8406000000000003E-2</c:v>
                </c:pt>
                <c:pt idx="15757">
                  <c:v>-7.8393000000000004E-2</c:v>
                </c:pt>
                <c:pt idx="15758">
                  <c:v>-7.8386999999999998E-2</c:v>
                </c:pt>
                <c:pt idx="15759">
                  <c:v>-7.8373999999999999E-2</c:v>
                </c:pt>
                <c:pt idx="15760">
                  <c:v>-7.8353999999999993E-2</c:v>
                </c:pt>
                <c:pt idx="15761">
                  <c:v>-7.8347E-2</c:v>
                </c:pt>
                <c:pt idx="15762">
                  <c:v>-7.8340999999999994E-2</c:v>
                </c:pt>
                <c:pt idx="15763">
                  <c:v>-7.8321000000000002E-2</c:v>
                </c:pt>
                <c:pt idx="15764">
                  <c:v>-7.8308000000000003E-2</c:v>
                </c:pt>
                <c:pt idx="15765">
                  <c:v>-7.8287999999999996E-2</c:v>
                </c:pt>
                <c:pt idx="15766">
                  <c:v>-7.8268000000000004E-2</c:v>
                </c:pt>
                <c:pt idx="15767">
                  <c:v>-7.8247999999999998E-2</c:v>
                </c:pt>
                <c:pt idx="15768">
                  <c:v>-7.8242000000000006E-2</c:v>
                </c:pt>
                <c:pt idx="15769">
                  <c:v>-7.8209000000000001E-2</c:v>
                </c:pt>
                <c:pt idx="15770">
                  <c:v>-7.8196000000000002E-2</c:v>
                </c:pt>
                <c:pt idx="15771">
                  <c:v>-7.8175999999999995E-2</c:v>
                </c:pt>
                <c:pt idx="15772">
                  <c:v>-7.8162999999999996E-2</c:v>
                </c:pt>
                <c:pt idx="15773">
                  <c:v>-7.8135999999999997E-2</c:v>
                </c:pt>
                <c:pt idx="15774">
                  <c:v>-7.8122999999999998E-2</c:v>
                </c:pt>
                <c:pt idx="15775">
                  <c:v>-7.8103000000000006E-2</c:v>
                </c:pt>
                <c:pt idx="15776">
                  <c:v>-7.8084000000000001E-2</c:v>
                </c:pt>
                <c:pt idx="15777">
                  <c:v>-7.8071000000000002E-2</c:v>
                </c:pt>
                <c:pt idx="15778">
                  <c:v>-7.8057000000000001E-2</c:v>
                </c:pt>
                <c:pt idx="15779">
                  <c:v>-7.8037999999999996E-2</c:v>
                </c:pt>
                <c:pt idx="15780">
                  <c:v>-7.8031000000000003E-2</c:v>
                </c:pt>
                <c:pt idx="15781">
                  <c:v>-7.8010999999999997E-2</c:v>
                </c:pt>
                <c:pt idx="15782">
                  <c:v>-7.7997999999999998E-2</c:v>
                </c:pt>
                <c:pt idx="15783">
                  <c:v>-7.7978000000000006E-2</c:v>
                </c:pt>
                <c:pt idx="15784">
                  <c:v>-7.7978000000000006E-2</c:v>
                </c:pt>
                <c:pt idx="15785">
                  <c:v>-7.7951999999999994E-2</c:v>
                </c:pt>
                <c:pt idx="15786">
                  <c:v>-7.7945E-2</c:v>
                </c:pt>
                <c:pt idx="15787">
                  <c:v>-7.7932000000000001E-2</c:v>
                </c:pt>
                <c:pt idx="15788">
                  <c:v>-7.7925999999999995E-2</c:v>
                </c:pt>
                <c:pt idx="15789">
                  <c:v>-7.7911999999999995E-2</c:v>
                </c:pt>
                <c:pt idx="15790">
                  <c:v>-7.7911999999999995E-2</c:v>
                </c:pt>
                <c:pt idx="15791">
                  <c:v>-7.7898999999999996E-2</c:v>
                </c:pt>
                <c:pt idx="15792">
                  <c:v>-7.7885999999999997E-2</c:v>
                </c:pt>
                <c:pt idx="15793">
                  <c:v>-7.7885999999999997E-2</c:v>
                </c:pt>
                <c:pt idx="15794">
                  <c:v>-7.7885999999999997E-2</c:v>
                </c:pt>
                <c:pt idx="15795">
                  <c:v>-7.7872999999999998E-2</c:v>
                </c:pt>
                <c:pt idx="15796">
                  <c:v>-7.7872999999999998E-2</c:v>
                </c:pt>
                <c:pt idx="15797">
                  <c:v>-7.7859999999999999E-2</c:v>
                </c:pt>
                <c:pt idx="15798">
                  <c:v>-7.7853000000000006E-2</c:v>
                </c:pt>
                <c:pt idx="15799">
                  <c:v>-7.7840000000000006E-2</c:v>
                </c:pt>
                <c:pt idx="15800">
                  <c:v>-7.7847E-2</c:v>
                </c:pt>
                <c:pt idx="15801">
                  <c:v>-7.7826999999999993E-2</c:v>
                </c:pt>
                <c:pt idx="15802">
                  <c:v>-7.782E-2</c:v>
                </c:pt>
                <c:pt idx="15803">
                  <c:v>-7.7813999999999994E-2</c:v>
                </c:pt>
                <c:pt idx="15804">
                  <c:v>-7.7807000000000001E-2</c:v>
                </c:pt>
                <c:pt idx="15805">
                  <c:v>-7.7794000000000002E-2</c:v>
                </c:pt>
                <c:pt idx="15806">
                  <c:v>-7.7794000000000002E-2</c:v>
                </c:pt>
                <c:pt idx="15807">
                  <c:v>-7.7781000000000003E-2</c:v>
                </c:pt>
                <c:pt idx="15808">
                  <c:v>-7.7768000000000004E-2</c:v>
                </c:pt>
                <c:pt idx="15809">
                  <c:v>-7.7760999999999997E-2</c:v>
                </c:pt>
                <c:pt idx="15810">
                  <c:v>-7.7754000000000004E-2</c:v>
                </c:pt>
                <c:pt idx="15811">
                  <c:v>-7.7741000000000005E-2</c:v>
                </c:pt>
                <c:pt idx="15812">
                  <c:v>-7.7741000000000005E-2</c:v>
                </c:pt>
                <c:pt idx="15813">
                  <c:v>-7.7720999999999998E-2</c:v>
                </c:pt>
                <c:pt idx="15814">
                  <c:v>-7.7707999999999999E-2</c:v>
                </c:pt>
                <c:pt idx="15815">
                  <c:v>-7.7695E-2</c:v>
                </c:pt>
                <c:pt idx="15816">
                  <c:v>-7.7695E-2</c:v>
                </c:pt>
                <c:pt idx="15817">
                  <c:v>-7.7669000000000002E-2</c:v>
                </c:pt>
                <c:pt idx="15818">
                  <c:v>-7.7661999999999995E-2</c:v>
                </c:pt>
                <c:pt idx="15819">
                  <c:v>-7.7648999999999996E-2</c:v>
                </c:pt>
                <c:pt idx="15820">
                  <c:v>-7.7642000000000003E-2</c:v>
                </c:pt>
                <c:pt idx="15821">
                  <c:v>-7.7629000000000004E-2</c:v>
                </c:pt>
                <c:pt idx="15822">
                  <c:v>-7.7622999999999998E-2</c:v>
                </c:pt>
                <c:pt idx="15823">
                  <c:v>-7.7608999999999997E-2</c:v>
                </c:pt>
                <c:pt idx="15824">
                  <c:v>-7.7595999999999998E-2</c:v>
                </c:pt>
                <c:pt idx="15825">
                  <c:v>-7.7590000000000006E-2</c:v>
                </c:pt>
                <c:pt idx="15826">
                  <c:v>-7.7590000000000006E-2</c:v>
                </c:pt>
                <c:pt idx="15827">
                  <c:v>-7.757E-2</c:v>
                </c:pt>
                <c:pt idx="15828">
                  <c:v>-7.757E-2</c:v>
                </c:pt>
                <c:pt idx="15829">
                  <c:v>-7.7557000000000001E-2</c:v>
                </c:pt>
                <c:pt idx="15830">
                  <c:v>-7.7544000000000002E-2</c:v>
                </c:pt>
                <c:pt idx="15831">
                  <c:v>-7.7530000000000002E-2</c:v>
                </c:pt>
                <c:pt idx="15832">
                  <c:v>-7.7530000000000002E-2</c:v>
                </c:pt>
                <c:pt idx="15833">
                  <c:v>-7.7510999999999997E-2</c:v>
                </c:pt>
                <c:pt idx="15834">
                  <c:v>-7.7504000000000003E-2</c:v>
                </c:pt>
                <c:pt idx="15835">
                  <c:v>-7.7491000000000004E-2</c:v>
                </c:pt>
                <c:pt idx="15836">
                  <c:v>-7.7491000000000004E-2</c:v>
                </c:pt>
                <c:pt idx="15837">
                  <c:v>-7.7478000000000005E-2</c:v>
                </c:pt>
                <c:pt idx="15838">
                  <c:v>-7.7470999999999998E-2</c:v>
                </c:pt>
                <c:pt idx="15839">
                  <c:v>-7.7457999999999999E-2</c:v>
                </c:pt>
                <c:pt idx="15840">
                  <c:v>-7.7445E-2</c:v>
                </c:pt>
                <c:pt idx="15841">
                  <c:v>-7.7432000000000001E-2</c:v>
                </c:pt>
                <c:pt idx="15842">
                  <c:v>-7.7424999999999994E-2</c:v>
                </c:pt>
                <c:pt idx="15843">
                  <c:v>-7.7411999999999995E-2</c:v>
                </c:pt>
                <c:pt idx="15844">
                  <c:v>-7.7398999999999996E-2</c:v>
                </c:pt>
                <c:pt idx="15845">
                  <c:v>-7.7379000000000003E-2</c:v>
                </c:pt>
                <c:pt idx="15846">
                  <c:v>-7.7366000000000004E-2</c:v>
                </c:pt>
                <c:pt idx="15847">
                  <c:v>-7.7345999999999998E-2</c:v>
                </c:pt>
                <c:pt idx="15848">
                  <c:v>-7.7339000000000005E-2</c:v>
                </c:pt>
                <c:pt idx="15849">
                  <c:v>-7.7313000000000007E-2</c:v>
                </c:pt>
                <c:pt idx="15850">
                  <c:v>-7.7293000000000001E-2</c:v>
                </c:pt>
                <c:pt idx="15851">
                  <c:v>-7.7273999999999995E-2</c:v>
                </c:pt>
                <c:pt idx="15852">
                  <c:v>-7.7259999999999995E-2</c:v>
                </c:pt>
                <c:pt idx="15853">
                  <c:v>-7.7241000000000004E-2</c:v>
                </c:pt>
                <c:pt idx="15854">
                  <c:v>-7.7227000000000004E-2</c:v>
                </c:pt>
                <c:pt idx="15855">
                  <c:v>-7.7201000000000006E-2</c:v>
                </c:pt>
                <c:pt idx="15856">
                  <c:v>-7.7181E-2</c:v>
                </c:pt>
                <c:pt idx="15857">
                  <c:v>-7.7168E-2</c:v>
                </c:pt>
                <c:pt idx="15858">
                  <c:v>-7.7155000000000001E-2</c:v>
                </c:pt>
                <c:pt idx="15859">
                  <c:v>-7.7134999999999995E-2</c:v>
                </c:pt>
                <c:pt idx="15860">
                  <c:v>-7.7121999999999996E-2</c:v>
                </c:pt>
                <c:pt idx="15861">
                  <c:v>-7.7102000000000004E-2</c:v>
                </c:pt>
                <c:pt idx="15862">
                  <c:v>-7.7089000000000005E-2</c:v>
                </c:pt>
                <c:pt idx="15863">
                  <c:v>-7.7068999999999999E-2</c:v>
                </c:pt>
                <c:pt idx="15864">
                  <c:v>-7.7063000000000006E-2</c:v>
                </c:pt>
                <c:pt idx="15865">
                  <c:v>-7.7043E-2</c:v>
                </c:pt>
                <c:pt idx="15866">
                  <c:v>-7.7030000000000001E-2</c:v>
                </c:pt>
                <c:pt idx="15867">
                  <c:v>-7.7022999999999994E-2</c:v>
                </c:pt>
                <c:pt idx="15868">
                  <c:v>-7.7017000000000002E-2</c:v>
                </c:pt>
                <c:pt idx="15869">
                  <c:v>-7.7004000000000003E-2</c:v>
                </c:pt>
                <c:pt idx="15870">
                  <c:v>-7.7004000000000003E-2</c:v>
                </c:pt>
                <c:pt idx="15871">
                  <c:v>-7.6990000000000003E-2</c:v>
                </c:pt>
                <c:pt idx="15872">
                  <c:v>-7.6983999999999997E-2</c:v>
                </c:pt>
                <c:pt idx="15873">
                  <c:v>-7.6977000000000004E-2</c:v>
                </c:pt>
                <c:pt idx="15874">
                  <c:v>-7.6977000000000004E-2</c:v>
                </c:pt>
                <c:pt idx="15875">
                  <c:v>-7.6970999999999998E-2</c:v>
                </c:pt>
                <c:pt idx="15876">
                  <c:v>-7.6970999999999998E-2</c:v>
                </c:pt>
                <c:pt idx="15877">
                  <c:v>-7.6956999999999998E-2</c:v>
                </c:pt>
                <c:pt idx="15878">
                  <c:v>-7.6951000000000006E-2</c:v>
                </c:pt>
                <c:pt idx="15879">
                  <c:v>-7.6943999999999999E-2</c:v>
                </c:pt>
                <c:pt idx="15880">
                  <c:v>-7.6943999999999999E-2</c:v>
                </c:pt>
                <c:pt idx="15881">
                  <c:v>-7.6930999999999999E-2</c:v>
                </c:pt>
                <c:pt idx="15882">
                  <c:v>-7.6924000000000006E-2</c:v>
                </c:pt>
                <c:pt idx="15883">
                  <c:v>-7.6918E-2</c:v>
                </c:pt>
                <c:pt idx="15884">
                  <c:v>-7.6910999999999993E-2</c:v>
                </c:pt>
                <c:pt idx="15885">
                  <c:v>-7.6897999999999994E-2</c:v>
                </c:pt>
                <c:pt idx="15886">
                  <c:v>-7.6892000000000002E-2</c:v>
                </c:pt>
                <c:pt idx="15887">
                  <c:v>-7.6878000000000002E-2</c:v>
                </c:pt>
                <c:pt idx="15888">
                  <c:v>-7.6858999999999997E-2</c:v>
                </c:pt>
                <c:pt idx="15889">
                  <c:v>-7.6852000000000004E-2</c:v>
                </c:pt>
                <c:pt idx="15890">
                  <c:v>-7.6844999999999997E-2</c:v>
                </c:pt>
                <c:pt idx="15891">
                  <c:v>-7.6826000000000005E-2</c:v>
                </c:pt>
                <c:pt idx="15892">
                  <c:v>-7.6812000000000005E-2</c:v>
                </c:pt>
                <c:pt idx="15893">
                  <c:v>-7.6793E-2</c:v>
                </c:pt>
                <c:pt idx="15894">
                  <c:v>-7.6780000000000001E-2</c:v>
                </c:pt>
                <c:pt idx="15895">
                  <c:v>-7.6759999999999995E-2</c:v>
                </c:pt>
                <c:pt idx="15896">
                  <c:v>-7.6746999999999996E-2</c:v>
                </c:pt>
                <c:pt idx="15897">
                  <c:v>-7.6719999999999997E-2</c:v>
                </c:pt>
                <c:pt idx="15898">
                  <c:v>-7.6706999999999997E-2</c:v>
                </c:pt>
                <c:pt idx="15899">
                  <c:v>-7.6687000000000005E-2</c:v>
                </c:pt>
                <c:pt idx="15900">
                  <c:v>-7.6680999999999999E-2</c:v>
                </c:pt>
                <c:pt idx="15901">
                  <c:v>-7.6661000000000007E-2</c:v>
                </c:pt>
                <c:pt idx="15902">
                  <c:v>-7.6647999999999994E-2</c:v>
                </c:pt>
                <c:pt idx="15903">
                  <c:v>-7.6628000000000002E-2</c:v>
                </c:pt>
                <c:pt idx="15904">
                  <c:v>-7.6615000000000003E-2</c:v>
                </c:pt>
                <c:pt idx="15905">
                  <c:v>-7.6607999999999996E-2</c:v>
                </c:pt>
                <c:pt idx="15906">
                  <c:v>-7.6602000000000003E-2</c:v>
                </c:pt>
                <c:pt idx="15907">
                  <c:v>-7.6581999999999997E-2</c:v>
                </c:pt>
                <c:pt idx="15908">
                  <c:v>-7.6581999999999997E-2</c:v>
                </c:pt>
                <c:pt idx="15909">
                  <c:v>-7.6562000000000005E-2</c:v>
                </c:pt>
                <c:pt idx="15910">
                  <c:v>-7.6555999999999999E-2</c:v>
                </c:pt>
                <c:pt idx="15911">
                  <c:v>-7.6541999999999999E-2</c:v>
                </c:pt>
                <c:pt idx="15912">
                  <c:v>-7.6541999999999999E-2</c:v>
                </c:pt>
                <c:pt idx="15913">
                  <c:v>-7.6522999999999994E-2</c:v>
                </c:pt>
                <c:pt idx="15914">
                  <c:v>-7.6516000000000001E-2</c:v>
                </c:pt>
                <c:pt idx="15915">
                  <c:v>-7.6509999999999995E-2</c:v>
                </c:pt>
                <c:pt idx="15916">
                  <c:v>-7.6509999999999995E-2</c:v>
                </c:pt>
                <c:pt idx="15917">
                  <c:v>-7.6495999999999995E-2</c:v>
                </c:pt>
                <c:pt idx="15918">
                  <c:v>-7.6490000000000002E-2</c:v>
                </c:pt>
                <c:pt idx="15919">
                  <c:v>-7.6477000000000003E-2</c:v>
                </c:pt>
                <c:pt idx="15920">
                  <c:v>-7.6469999999999996E-2</c:v>
                </c:pt>
                <c:pt idx="15921">
                  <c:v>-7.6463000000000003E-2</c:v>
                </c:pt>
                <c:pt idx="15922">
                  <c:v>-7.6456999999999997E-2</c:v>
                </c:pt>
                <c:pt idx="15923">
                  <c:v>-7.6443999999999998E-2</c:v>
                </c:pt>
                <c:pt idx="15924">
                  <c:v>-7.6437000000000005E-2</c:v>
                </c:pt>
                <c:pt idx="15925">
                  <c:v>-7.6416999999999999E-2</c:v>
                </c:pt>
                <c:pt idx="15926">
                  <c:v>-7.6404E-2</c:v>
                </c:pt>
                <c:pt idx="15927">
                  <c:v>-7.6383999999999994E-2</c:v>
                </c:pt>
                <c:pt idx="15928">
                  <c:v>-7.6383999999999994E-2</c:v>
                </c:pt>
                <c:pt idx="15929">
                  <c:v>-7.6357999999999995E-2</c:v>
                </c:pt>
                <c:pt idx="15930">
                  <c:v>-7.6344999999999996E-2</c:v>
                </c:pt>
                <c:pt idx="15931">
                  <c:v>-7.6325000000000004E-2</c:v>
                </c:pt>
                <c:pt idx="15932">
                  <c:v>-7.6318999999999998E-2</c:v>
                </c:pt>
                <c:pt idx="15933">
                  <c:v>-7.6291999999999999E-2</c:v>
                </c:pt>
                <c:pt idx="15934">
                  <c:v>-7.6286000000000007E-2</c:v>
                </c:pt>
                <c:pt idx="15935">
                  <c:v>-7.6266E-2</c:v>
                </c:pt>
                <c:pt idx="15936">
                  <c:v>-7.6245999999999994E-2</c:v>
                </c:pt>
                <c:pt idx="15937">
                  <c:v>-7.6239000000000001E-2</c:v>
                </c:pt>
                <c:pt idx="15938">
                  <c:v>-7.6226000000000002E-2</c:v>
                </c:pt>
                <c:pt idx="15939">
                  <c:v>-7.6206999999999997E-2</c:v>
                </c:pt>
                <c:pt idx="15940">
                  <c:v>-7.6200000000000004E-2</c:v>
                </c:pt>
                <c:pt idx="15941">
                  <c:v>-7.6187000000000005E-2</c:v>
                </c:pt>
                <c:pt idx="15942">
                  <c:v>-7.6174000000000006E-2</c:v>
                </c:pt>
                <c:pt idx="15943">
                  <c:v>-7.6153999999999999E-2</c:v>
                </c:pt>
                <c:pt idx="15944">
                  <c:v>-7.6153999999999999E-2</c:v>
                </c:pt>
                <c:pt idx="15945">
                  <c:v>-7.6127E-2</c:v>
                </c:pt>
                <c:pt idx="15946">
                  <c:v>-7.6120999999999994E-2</c:v>
                </c:pt>
                <c:pt idx="15947">
                  <c:v>-7.6114000000000001E-2</c:v>
                </c:pt>
                <c:pt idx="15948">
                  <c:v>-7.6107999999999995E-2</c:v>
                </c:pt>
                <c:pt idx="15949">
                  <c:v>-7.6094999999999996E-2</c:v>
                </c:pt>
                <c:pt idx="15950">
                  <c:v>-7.6088000000000003E-2</c:v>
                </c:pt>
                <c:pt idx="15951">
                  <c:v>-7.6075000000000004E-2</c:v>
                </c:pt>
                <c:pt idx="15952">
                  <c:v>-7.6067999999999997E-2</c:v>
                </c:pt>
                <c:pt idx="15953">
                  <c:v>-7.6062000000000005E-2</c:v>
                </c:pt>
                <c:pt idx="15954">
                  <c:v>-7.6054999999999998E-2</c:v>
                </c:pt>
                <c:pt idx="15955">
                  <c:v>-7.6041999999999998E-2</c:v>
                </c:pt>
                <c:pt idx="15956">
                  <c:v>-7.6041999999999998E-2</c:v>
                </c:pt>
                <c:pt idx="15957">
                  <c:v>-7.6022000000000006E-2</c:v>
                </c:pt>
                <c:pt idx="15958">
                  <c:v>-7.6016E-2</c:v>
                </c:pt>
                <c:pt idx="15959">
                  <c:v>-7.5995999999999994E-2</c:v>
                </c:pt>
                <c:pt idx="15960">
                  <c:v>-7.5995999999999994E-2</c:v>
                </c:pt>
                <c:pt idx="15961">
                  <c:v>-7.5968999999999995E-2</c:v>
                </c:pt>
                <c:pt idx="15962">
                  <c:v>-7.5955999999999996E-2</c:v>
                </c:pt>
                <c:pt idx="15963">
                  <c:v>-7.5942999999999997E-2</c:v>
                </c:pt>
                <c:pt idx="15964">
                  <c:v>-7.5929999999999997E-2</c:v>
                </c:pt>
                <c:pt idx="15965">
                  <c:v>-7.5910000000000005E-2</c:v>
                </c:pt>
                <c:pt idx="15966">
                  <c:v>-7.5903999999999999E-2</c:v>
                </c:pt>
                <c:pt idx="15967">
                  <c:v>-7.5883999999999993E-2</c:v>
                </c:pt>
                <c:pt idx="15968">
                  <c:v>-7.5864000000000001E-2</c:v>
                </c:pt>
                <c:pt idx="15969">
                  <c:v>-7.5851000000000002E-2</c:v>
                </c:pt>
                <c:pt idx="15970">
                  <c:v>-7.5838000000000003E-2</c:v>
                </c:pt>
                <c:pt idx="15971">
                  <c:v>-7.5817999999999997E-2</c:v>
                </c:pt>
                <c:pt idx="15972">
                  <c:v>-7.5804999999999997E-2</c:v>
                </c:pt>
                <c:pt idx="15973">
                  <c:v>-7.5785000000000005E-2</c:v>
                </c:pt>
                <c:pt idx="15974">
                  <c:v>-7.5772000000000006E-2</c:v>
                </c:pt>
                <c:pt idx="15975">
                  <c:v>-7.5752E-2</c:v>
                </c:pt>
                <c:pt idx="15976">
                  <c:v>-7.5745000000000007E-2</c:v>
                </c:pt>
                <c:pt idx="15977">
                  <c:v>-7.5718999999999995E-2</c:v>
                </c:pt>
                <c:pt idx="15978">
                  <c:v>-7.5705999999999996E-2</c:v>
                </c:pt>
                <c:pt idx="15979">
                  <c:v>-7.5692999999999996E-2</c:v>
                </c:pt>
                <c:pt idx="15980">
                  <c:v>-7.5686000000000003E-2</c:v>
                </c:pt>
                <c:pt idx="15981">
                  <c:v>-7.5673000000000004E-2</c:v>
                </c:pt>
                <c:pt idx="15982">
                  <c:v>-7.5665999999999997E-2</c:v>
                </c:pt>
                <c:pt idx="15983">
                  <c:v>-7.5652999999999998E-2</c:v>
                </c:pt>
                <c:pt idx="15984">
                  <c:v>-7.5639999999999999E-2</c:v>
                </c:pt>
                <c:pt idx="15985">
                  <c:v>-7.5633000000000006E-2</c:v>
                </c:pt>
                <c:pt idx="15986">
                  <c:v>-7.5633000000000006E-2</c:v>
                </c:pt>
                <c:pt idx="15987">
                  <c:v>-7.5620000000000007E-2</c:v>
                </c:pt>
                <c:pt idx="15988">
                  <c:v>-7.5620000000000007E-2</c:v>
                </c:pt>
                <c:pt idx="15989">
                  <c:v>-7.5606999999999994E-2</c:v>
                </c:pt>
                <c:pt idx="15990">
                  <c:v>-7.5601000000000002E-2</c:v>
                </c:pt>
                <c:pt idx="15991">
                  <c:v>-7.5593999999999995E-2</c:v>
                </c:pt>
                <c:pt idx="15992">
                  <c:v>-7.5593999999999995E-2</c:v>
                </c:pt>
                <c:pt idx="15993">
                  <c:v>-7.5574000000000002E-2</c:v>
                </c:pt>
                <c:pt idx="15994">
                  <c:v>-7.5567999999999996E-2</c:v>
                </c:pt>
                <c:pt idx="15995">
                  <c:v>-7.5561000000000003E-2</c:v>
                </c:pt>
                <c:pt idx="15996">
                  <c:v>-7.5561000000000003E-2</c:v>
                </c:pt>
                <c:pt idx="15997">
                  <c:v>-7.5548000000000004E-2</c:v>
                </c:pt>
                <c:pt idx="15998">
                  <c:v>-7.5548000000000004E-2</c:v>
                </c:pt>
                <c:pt idx="15999">
                  <c:v>-7.5535000000000005E-2</c:v>
                </c:pt>
                <c:pt idx="16000">
                  <c:v>-7.5522000000000006E-2</c:v>
                </c:pt>
                <c:pt idx="16001">
                  <c:v>-7.5514999999999999E-2</c:v>
                </c:pt>
                <c:pt idx="16002">
                  <c:v>-7.5508000000000006E-2</c:v>
                </c:pt>
                <c:pt idx="16003">
                  <c:v>-7.5495000000000007E-2</c:v>
                </c:pt>
                <c:pt idx="16004">
                  <c:v>-7.5489000000000001E-2</c:v>
                </c:pt>
                <c:pt idx="16005">
                  <c:v>-7.5475E-2</c:v>
                </c:pt>
                <c:pt idx="16006">
                  <c:v>-7.5462000000000001E-2</c:v>
                </c:pt>
                <c:pt idx="16007">
                  <c:v>-7.5441999999999995E-2</c:v>
                </c:pt>
                <c:pt idx="16008">
                  <c:v>-7.5436000000000003E-2</c:v>
                </c:pt>
                <c:pt idx="16009">
                  <c:v>-7.5410000000000005E-2</c:v>
                </c:pt>
                <c:pt idx="16010">
                  <c:v>-7.5402999999999998E-2</c:v>
                </c:pt>
                <c:pt idx="16011">
                  <c:v>-7.5383000000000006E-2</c:v>
                </c:pt>
                <c:pt idx="16012">
                  <c:v>-7.5377E-2</c:v>
                </c:pt>
                <c:pt idx="16013">
                  <c:v>-7.5356999999999993E-2</c:v>
                </c:pt>
                <c:pt idx="16014">
                  <c:v>-7.535E-2</c:v>
                </c:pt>
                <c:pt idx="16015">
                  <c:v>-7.5330999999999995E-2</c:v>
                </c:pt>
                <c:pt idx="16016">
                  <c:v>-7.5316999999999995E-2</c:v>
                </c:pt>
                <c:pt idx="16017">
                  <c:v>-7.5303999999999996E-2</c:v>
                </c:pt>
                <c:pt idx="16018">
                  <c:v>-7.5298000000000004E-2</c:v>
                </c:pt>
                <c:pt idx="16019">
                  <c:v>-7.5277999999999998E-2</c:v>
                </c:pt>
                <c:pt idx="16020">
                  <c:v>-7.5271000000000005E-2</c:v>
                </c:pt>
                <c:pt idx="16021">
                  <c:v>-7.5258000000000005E-2</c:v>
                </c:pt>
                <c:pt idx="16022">
                  <c:v>-7.5245000000000006E-2</c:v>
                </c:pt>
                <c:pt idx="16023">
                  <c:v>-7.5225E-2</c:v>
                </c:pt>
                <c:pt idx="16024">
                  <c:v>-7.5225E-2</c:v>
                </c:pt>
                <c:pt idx="16025">
                  <c:v>-7.5204999999999994E-2</c:v>
                </c:pt>
                <c:pt idx="16026">
                  <c:v>-7.5199000000000002E-2</c:v>
                </c:pt>
                <c:pt idx="16027">
                  <c:v>-7.5186000000000003E-2</c:v>
                </c:pt>
                <c:pt idx="16028">
                  <c:v>-7.5186000000000003E-2</c:v>
                </c:pt>
                <c:pt idx="16029">
                  <c:v>-7.5172000000000003E-2</c:v>
                </c:pt>
                <c:pt idx="16030">
                  <c:v>-7.5165999999999997E-2</c:v>
                </c:pt>
                <c:pt idx="16031">
                  <c:v>-7.5152999999999998E-2</c:v>
                </c:pt>
                <c:pt idx="16032">
                  <c:v>-7.5146000000000004E-2</c:v>
                </c:pt>
                <c:pt idx="16033">
                  <c:v>-7.5139999999999998E-2</c:v>
                </c:pt>
                <c:pt idx="16034">
                  <c:v>-7.5139999999999998E-2</c:v>
                </c:pt>
                <c:pt idx="16035">
                  <c:v>-7.5125999999999998E-2</c:v>
                </c:pt>
                <c:pt idx="16036">
                  <c:v>-7.5125999999999998E-2</c:v>
                </c:pt>
                <c:pt idx="16037">
                  <c:v>-7.5112999999999999E-2</c:v>
                </c:pt>
                <c:pt idx="16038">
                  <c:v>-7.51E-2</c:v>
                </c:pt>
                <c:pt idx="16039">
                  <c:v>-7.5092999999999993E-2</c:v>
                </c:pt>
                <c:pt idx="16040">
                  <c:v>-7.5092999999999993E-2</c:v>
                </c:pt>
                <c:pt idx="16041">
                  <c:v>-7.5066999999999995E-2</c:v>
                </c:pt>
                <c:pt idx="16042">
                  <c:v>-7.5060000000000002E-2</c:v>
                </c:pt>
                <c:pt idx="16043">
                  <c:v>-7.5053999999999996E-2</c:v>
                </c:pt>
                <c:pt idx="16044">
                  <c:v>-7.5047000000000003E-2</c:v>
                </c:pt>
                <c:pt idx="16045">
                  <c:v>-7.5027999999999997E-2</c:v>
                </c:pt>
                <c:pt idx="16046">
                  <c:v>-7.5021000000000004E-2</c:v>
                </c:pt>
                <c:pt idx="16047">
                  <c:v>-7.5008000000000005E-2</c:v>
                </c:pt>
                <c:pt idx="16048">
                  <c:v>-7.4995000000000006E-2</c:v>
                </c:pt>
                <c:pt idx="16049">
                  <c:v>-7.4981000000000006E-2</c:v>
                </c:pt>
                <c:pt idx="16050">
                  <c:v>-7.4975E-2</c:v>
                </c:pt>
                <c:pt idx="16051">
                  <c:v>-7.4954999999999994E-2</c:v>
                </c:pt>
                <c:pt idx="16052">
                  <c:v>-7.4941999999999995E-2</c:v>
                </c:pt>
                <c:pt idx="16053">
                  <c:v>-7.4922000000000002E-2</c:v>
                </c:pt>
                <c:pt idx="16054">
                  <c:v>-7.4901999999999996E-2</c:v>
                </c:pt>
                <c:pt idx="16055">
                  <c:v>-7.4883000000000005E-2</c:v>
                </c:pt>
                <c:pt idx="16056">
                  <c:v>-7.4875999999999998E-2</c:v>
                </c:pt>
                <c:pt idx="16057">
                  <c:v>-7.485E-2</c:v>
                </c:pt>
                <c:pt idx="16058">
                  <c:v>-7.4829999999999994E-2</c:v>
                </c:pt>
                <c:pt idx="16059">
                  <c:v>-7.4810000000000001E-2</c:v>
                </c:pt>
                <c:pt idx="16060">
                  <c:v>-7.4797000000000002E-2</c:v>
                </c:pt>
                <c:pt idx="16061">
                  <c:v>-7.4776999999999996E-2</c:v>
                </c:pt>
                <c:pt idx="16062">
                  <c:v>-7.4763999999999997E-2</c:v>
                </c:pt>
                <c:pt idx="16063">
                  <c:v>-7.4744000000000005E-2</c:v>
                </c:pt>
                <c:pt idx="16064">
                  <c:v>-7.4725E-2</c:v>
                </c:pt>
                <c:pt idx="16065">
                  <c:v>-7.4711E-2</c:v>
                </c:pt>
                <c:pt idx="16066">
                  <c:v>-7.4698000000000001E-2</c:v>
                </c:pt>
                <c:pt idx="16067">
                  <c:v>-7.4677999999999994E-2</c:v>
                </c:pt>
                <c:pt idx="16068">
                  <c:v>-7.4664999999999995E-2</c:v>
                </c:pt>
                <c:pt idx="16069">
                  <c:v>-7.4646000000000004E-2</c:v>
                </c:pt>
                <c:pt idx="16070">
                  <c:v>-7.4632000000000004E-2</c:v>
                </c:pt>
                <c:pt idx="16071">
                  <c:v>-7.4612999999999999E-2</c:v>
                </c:pt>
                <c:pt idx="16072">
                  <c:v>-7.4606000000000006E-2</c:v>
                </c:pt>
                <c:pt idx="16073">
                  <c:v>-7.4586E-2</c:v>
                </c:pt>
                <c:pt idx="16074">
                  <c:v>-7.4573E-2</c:v>
                </c:pt>
                <c:pt idx="16075">
                  <c:v>-7.4560000000000001E-2</c:v>
                </c:pt>
                <c:pt idx="16076">
                  <c:v>-7.4552999999999994E-2</c:v>
                </c:pt>
                <c:pt idx="16077">
                  <c:v>-7.4539999999999995E-2</c:v>
                </c:pt>
                <c:pt idx="16078">
                  <c:v>-7.4534000000000003E-2</c:v>
                </c:pt>
                <c:pt idx="16079">
                  <c:v>-7.4520000000000003E-2</c:v>
                </c:pt>
                <c:pt idx="16080">
                  <c:v>-7.4513999999999997E-2</c:v>
                </c:pt>
                <c:pt idx="16081">
                  <c:v>-7.4507000000000004E-2</c:v>
                </c:pt>
                <c:pt idx="16082">
                  <c:v>-7.4500999999999998E-2</c:v>
                </c:pt>
                <c:pt idx="16083">
                  <c:v>-7.4494000000000005E-2</c:v>
                </c:pt>
                <c:pt idx="16084">
                  <c:v>-7.4486999999999998E-2</c:v>
                </c:pt>
                <c:pt idx="16085">
                  <c:v>-7.4473999999999999E-2</c:v>
                </c:pt>
                <c:pt idx="16086">
                  <c:v>-7.4468000000000006E-2</c:v>
                </c:pt>
                <c:pt idx="16087">
                  <c:v>-7.4460999999999999E-2</c:v>
                </c:pt>
                <c:pt idx="16088">
                  <c:v>-7.4460999999999999E-2</c:v>
                </c:pt>
                <c:pt idx="16089">
                  <c:v>-7.4440999999999993E-2</c:v>
                </c:pt>
                <c:pt idx="16090">
                  <c:v>-7.4435000000000001E-2</c:v>
                </c:pt>
                <c:pt idx="16091">
                  <c:v>-7.4427999999999994E-2</c:v>
                </c:pt>
                <c:pt idx="16092">
                  <c:v>-7.4427999999999994E-2</c:v>
                </c:pt>
                <c:pt idx="16093">
                  <c:v>-7.4414999999999995E-2</c:v>
                </c:pt>
                <c:pt idx="16094">
                  <c:v>-7.4414999999999995E-2</c:v>
                </c:pt>
                <c:pt idx="16095">
                  <c:v>-7.4401999999999996E-2</c:v>
                </c:pt>
                <c:pt idx="16096">
                  <c:v>-7.4388999999999997E-2</c:v>
                </c:pt>
                <c:pt idx="16097">
                  <c:v>-7.4382000000000004E-2</c:v>
                </c:pt>
                <c:pt idx="16098">
                  <c:v>-7.4374999999999997E-2</c:v>
                </c:pt>
                <c:pt idx="16099">
                  <c:v>-7.4361999999999998E-2</c:v>
                </c:pt>
                <c:pt idx="16100">
                  <c:v>-7.4361999999999998E-2</c:v>
                </c:pt>
                <c:pt idx="16101">
                  <c:v>-7.4343000000000006E-2</c:v>
                </c:pt>
                <c:pt idx="16102">
                  <c:v>-7.4335999999999999E-2</c:v>
                </c:pt>
                <c:pt idx="16103">
                  <c:v>-7.4315999999999993E-2</c:v>
                </c:pt>
                <c:pt idx="16104">
                  <c:v>-7.4315999999999993E-2</c:v>
                </c:pt>
                <c:pt idx="16105">
                  <c:v>-7.4296000000000001E-2</c:v>
                </c:pt>
                <c:pt idx="16106">
                  <c:v>-7.4283000000000002E-2</c:v>
                </c:pt>
                <c:pt idx="16107">
                  <c:v>-7.4270000000000003E-2</c:v>
                </c:pt>
                <c:pt idx="16108">
                  <c:v>-7.4262999999999996E-2</c:v>
                </c:pt>
                <c:pt idx="16109">
                  <c:v>-7.4249999999999997E-2</c:v>
                </c:pt>
                <c:pt idx="16110">
                  <c:v>-7.4244000000000004E-2</c:v>
                </c:pt>
                <c:pt idx="16111">
                  <c:v>-7.4231000000000005E-2</c:v>
                </c:pt>
                <c:pt idx="16112">
                  <c:v>-7.4210999999999999E-2</c:v>
                </c:pt>
                <c:pt idx="16113">
                  <c:v>-7.4204000000000006E-2</c:v>
                </c:pt>
                <c:pt idx="16114">
                  <c:v>-7.4198E-2</c:v>
                </c:pt>
                <c:pt idx="16115">
                  <c:v>-7.4184E-2</c:v>
                </c:pt>
                <c:pt idx="16116">
                  <c:v>-7.4177999999999994E-2</c:v>
                </c:pt>
                <c:pt idx="16117">
                  <c:v>-7.4164999999999995E-2</c:v>
                </c:pt>
                <c:pt idx="16118">
                  <c:v>-7.4151999999999996E-2</c:v>
                </c:pt>
                <c:pt idx="16119">
                  <c:v>-7.4137999999999996E-2</c:v>
                </c:pt>
                <c:pt idx="16120">
                  <c:v>-7.4137999999999996E-2</c:v>
                </c:pt>
                <c:pt idx="16121">
                  <c:v>-7.4111999999999997E-2</c:v>
                </c:pt>
                <c:pt idx="16122">
                  <c:v>-7.4105000000000004E-2</c:v>
                </c:pt>
                <c:pt idx="16123">
                  <c:v>-7.4092000000000005E-2</c:v>
                </c:pt>
                <c:pt idx="16124">
                  <c:v>-7.4085999999999999E-2</c:v>
                </c:pt>
                <c:pt idx="16125">
                  <c:v>-7.4071999999999999E-2</c:v>
                </c:pt>
                <c:pt idx="16126">
                  <c:v>-7.4066000000000007E-2</c:v>
                </c:pt>
                <c:pt idx="16127">
                  <c:v>-7.4052999999999994E-2</c:v>
                </c:pt>
                <c:pt idx="16128">
                  <c:v>-7.4039999999999995E-2</c:v>
                </c:pt>
                <c:pt idx="16129">
                  <c:v>-7.4033000000000002E-2</c:v>
                </c:pt>
                <c:pt idx="16130">
                  <c:v>-7.4025999999999995E-2</c:v>
                </c:pt>
                <c:pt idx="16131">
                  <c:v>-7.4012999999999995E-2</c:v>
                </c:pt>
                <c:pt idx="16132">
                  <c:v>-7.4007000000000003E-2</c:v>
                </c:pt>
                <c:pt idx="16133">
                  <c:v>-7.3986999999999997E-2</c:v>
                </c:pt>
                <c:pt idx="16134">
                  <c:v>-7.3973999999999998E-2</c:v>
                </c:pt>
                <c:pt idx="16135">
                  <c:v>-7.3959999999999998E-2</c:v>
                </c:pt>
                <c:pt idx="16136">
                  <c:v>-7.3954000000000006E-2</c:v>
                </c:pt>
                <c:pt idx="16137">
                  <c:v>-7.3927999999999994E-2</c:v>
                </c:pt>
                <c:pt idx="16138">
                  <c:v>-7.3913999999999994E-2</c:v>
                </c:pt>
                <c:pt idx="16139">
                  <c:v>-7.3900999999999994E-2</c:v>
                </c:pt>
                <c:pt idx="16140">
                  <c:v>-7.3895000000000002E-2</c:v>
                </c:pt>
                <c:pt idx="16141">
                  <c:v>-7.3874999999999996E-2</c:v>
                </c:pt>
                <c:pt idx="16142">
                  <c:v>-7.3868000000000003E-2</c:v>
                </c:pt>
                <c:pt idx="16143">
                  <c:v>-7.3855000000000004E-2</c:v>
                </c:pt>
                <c:pt idx="16144">
                  <c:v>-7.3834999999999998E-2</c:v>
                </c:pt>
                <c:pt idx="16145">
                  <c:v>-7.3829000000000006E-2</c:v>
                </c:pt>
                <c:pt idx="16146">
                  <c:v>-7.3821999999999999E-2</c:v>
                </c:pt>
                <c:pt idx="16147">
                  <c:v>-7.3802000000000006E-2</c:v>
                </c:pt>
                <c:pt idx="16148">
                  <c:v>-7.3796E-2</c:v>
                </c:pt>
                <c:pt idx="16149">
                  <c:v>-7.3783000000000001E-2</c:v>
                </c:pt>
                <c:pt idx="16150">
                  <c:v>-7.3769000000000001E-2</c:v>
                </c:pt>
                <c:pt idx="16151">
                  <c:v>-7.3756000000000002E-2</c:v>
                </c:pt>
                <c:pt idx="16152">
                  <c:v>-7.3749999999999996E-2</c:v>
                </c:pt>
                <c:pt idx="16153">
                  <c:v>-7.3730000000000004E-2</c:v>
                </c:pt>
                <c:pt idx="16154">
                  <c:v>-7.3722999999999997E-2</c:v>
                </c:pt>
                <c:pt idx="16155">
                  <c:v>-7.3709999999999998E-2</c:v>
                </c:pt>
                <c:pt idx="16156">
                  <c:v>-7.3709999999999998E-2</c:v>
                </c:pt>
                <c:pt idx="16157">
                  <c:v>-7.3696999999999999E-2</c:v>
                </c:pt>
                <c:pt idx="16158">
                  <c:v>-7.3696999999999999E-2</c:v>
                </c:pt>
                <c:pt idx="16159">
                  <c:v>-7.3683999999999999E-2</c:v>
                </c:pt>
                <c:pt idx="16160">
                  <c:v>-7.3671E-2</c:v>
                </c:pt>
                <c:pt idx="16161">
                  <c:v>-7.3671E-2</c:v>
                </c:pt>
                <c:pt idx="16162">
                  <c:v>-7.3671E-2</c:v>
                </c:pt>
                <c:pt idx="16163">
                  <c:v>-7.3658000000000001E-2</c:v>
                </c:pt>
                <c:pt idx="16164">
                  <c:v>-7.3658000000000001E-2</c:v>
                </c:pt>
                <c:pt idx="16165">
                  <c:v>-7.3644000000000001E-2</c:v>
                </c:pt>
                <c:pt idx="16166">
                  <c:v>-7.3637999999999995E-2</c:v>
                </c:pt>
                <c:pt idx="16167">
                  <c:v>-7.3624999999999996E-2</c:v>
                </c:pt>
                <c:pt idx="16168">
                  <c:v>-7.3631000000000002E-2</c:v>
                </c:pt>
                <c:pt idx="16169">
                  <c:v>-7.3610999999999996E-2</c:v>
                </c:pt>
                <c:pt idx="16170">
                  <c:v>-7.3605000000000004E-2</c:v>
                </c:pt>
                <c:pt idx="16171">
                  <c:v>-7.3597999999999997E-2</c:v>
                </c:pt>
                <c:pt idx="16172">
                  <c:v>-7.3592000000000005E-2</c:v>
                </c:pt>
                <c:pt idx="16173">
                  <c:v>-7.3578000000000005E-2</c:v>
                </c:pt>
                <c:pt idx="16174">
                  <c:v>-7.3578000000000005E-2</c:v>
                </c:pt>
                <c:pt idx="16175">
                  <c:v>-7.3565000000000005E-2</c:v>
                </c:pt>
                <c:pt idx="16176">
                  <c:v>-7.3552000000000006E-2</c:v>
                </c:pt>
                <c:pt idx="16177">
                  <c:v>-7.3546E-2</c:v>
                </c:pt>
                <c:pt idx="16178">
                  <c:v>-7.3538999999999993E-2</c:v>
                </c:pt>
                <c:pt idx="16179">
                  <c:v>-7.3525999999999994E-2</c:v>
                </c:pt>
                <c:pt idx="16180">
                  <c:v>-7.3519000000000001E-2</c:v>
                </c:pt>
                <c:pt idx="16181">
                  <c:v>-7.3498999999999995E-2</c:v>
                </c:pt>
                <c:pt idx="16182">
                  <c:v>-7.3485999999999996E-2</c:v>
                </c:pt>
                <c:pt idx="16183">
                  <c:v>-7.3472999999999997E-2</c:v>
                </c:pt>
                <c:pt idx="16184">
                  <c:v>-7.3467000000000005E-2</c:v>
                </c:pt>
                <c:pt idx="16185">
                  <c:v>-7.3440000000000005E-2</c:v>
                </c:pt>
                <c:pt idx="16186">
                  <c:v>-7.3427000000000006E-2</c:v>
                </c:pt>
                <c:pt idx="16187">
                  <c:v>-7.3413999999999993E-2</c:v>
                </c:pt>
                <c:pt idx="16188">
                  <c:v>-7.3407E-2</c:v>
                </c:pt>
                <c:pt idx="16189">
                  <c:v>-7.3386999999999994E-2</c:v>
                </c:pt>
                <c:pt idx="16190">
                  <c:v>-7.3373999999999995E-2</c:v>
                </c:pt>
                <c:pt idx="16191">
                  <c:v>-7.3355000000000004E-2</c:v>
                </c:pt>
                <c:pt idx="16192">
                  <c:v>-7.3341000000000003E-2</c:v>
                </c:pt>
                <c:pt idx="16193">
                  <c:v>-7.3328000000000004E-2</c:v>
                </c:pt>
                <c:pt idx="16194">
                  <c:v>-7.3321999999999998E-2</c:v>
                </c:pt>
                <c:pt idx="16195">
                  <c:v>-7.3302000000000006E-2</c:v>
                </c:pt>
                <c:pt idx="16196">
                  <c:v>-7.3289000000000007E-2</c:v>
                </c:pt>
                <c:pt idx="16197">
                  <c:v>-7.3269000000000001E-2</c:v>
                </c:pt>
                <c:pt idx="16198">
                  <c:v>-7.3256000000000002E-2</c:v>
                </c:pt>
                <c:pt idx="16199">
                  <c:v>-7.3243000000000003E-2</c:v>
                </c:pt>
                <c:pt idx="16200">
                  <c:v>-7.3235999999999996E-2</c:v>
                </c:pt>
                <c:pt idx="16201">
                  <c:v>-7.3209999999999997E-2</c:v>
                </c:pt>
                <c:pt idx="16202">
                  <c:v>-7.3203000000000004E-2</c:v>
                </c:pt>
                <c:pt idx="16203">
                  <c:v>-7.3190000000000005E-2</c:v>
                </c:pt>
                <c:pt idx="16204">
                  <c:v>-7.3182999999999998E-2</c:v>
                </c:pt>
                <c:pt idx="16205">
                  <c:v>-7.3164000000000007E-2</c:v>
                </c:pt>
                <c:pt idx="16206">
                  <c:v>-7.3157E-2</c:v>
                </c:pt>
                <c:pt idx="16207">
                  <c:v>-7.3144000000000001E-2</c:v>
                </c:pt>
                <c:pt idx="16208">
                  <c:v>-7.3131000000000002E-2</c:v>
                </c:pt>
                <c:pt idx="16209">
                  <c:v>-7.3123999999999995E-2</c:v>
                </c:pt>
                <c:pt idx="16210">
                  <c:v>-7.3123999999999995E-2</c:v>
                </c:pt>
                <c:pt idx="16211">
                  <c:v>-7.3110999999999995E-2</c:v>
                </c:pt>
                <c:pt idx="16212">
                  <c:v>-7.3104000000000002E-2</c:v>
                </c:pt>
                <c:pt idx="16213">
                  <c:v>-7.3091000000000003E-2</c:v>
                </c:pt>
                <c:pt idx="16214">
                  <c:v>-7.3083999999999996E-2</c:v>
                </c:pt>
                <c:pt idx="16215">
                  <c:v>-7.3070999999999997E-2</c:v>
                </c:pt>
                <c:pt idx="16216">
                  <c:v>-7.3078000000000004E-2</c:v>
                </c:pt>
                <c:pt idx="16217">
                  <c:v>-7.3057999999999998E-2</c:v>
                </c:pt>
                <c:pt idx="16218">
                  <c:v>-7.3052000000000006E-2</c:v>
                </c:pt>
                <c:pt idx="16219">
                  <c:v>-7.3038000000000006E-2</c:v>
                </c:pt>
                <c:pt idx="16220">
                  <c:v>-7.3038000000000006E-2</c:v>
                </c:pt>
                <c:pt idx="16221">
                  <c:v>-7.3025000000000007E-2</c:v>
                </c:pt>
                <c:pt idx="16222">
                  <c:v>-7.3019000000000001E-2</c:v>
                </c:pt>
                <c:pt idx="16223">
                  <c:v>-7.3005E-2</c:v>
                </c:pt>
                <c:pt idx="16224">
                  <c:v>-7.2992000000000001E-2</c:v>
                </c:pt>
                <c:pt idx="16225">
                  <c:v>-7.2985999999999995E-2</c:v>
                </c:pt>
                <c:pt idx="16226">
                  <c:v>-7.2985999999999995E-2</c:v>
                </c:pt>
                <c:pt idx="16227">
                  <c:v>-7.2966000000000003E-2</c:v>
                </c:pt>
                <c:pt idx="16228">
                  <c:v>-7.2958999999999996E-2</c:v>
                </c:pt>
                <c:pt idx="16229">
                  <c:v>-7.2940000000000005E-2</c:v>
                </c:pt>
                <c:pt idx="16230">
                  <c:v>-7.2926000000000005E-2</c:v>
                </c:pt>
                <c:pt idx="16231">
                  <c:v>-7.2913000000000006E-2</c:v>
                </c:pt>
                <c:pt idx="16232">
                  <c:v>-7.2907E-2</c:v>
                </c:pt>
                <c:pt idx="16233">
                  <c:v>-7.288E-2</c:v>
                </c:pt>
                <c:pt idx="16234">
                  <c:v>-7.2867000000000001E-2</c:v>
                </c:pt>
                <c:pt idx="16235">
                  <c:v>-7.2846999999999995E-2</c:v>
                </c:pt>
                <c:pt idx="16236">
                  <c:v>-7.2841000000000003E-2</c:v>
                </c:pt>
                <c:pt idx="16237">
                  <c:v>-7.2820999999999997E-2</c:v>
                </c:pt>
                <c:pt idx="16238">
                  <c:v>-7.2807999999999998E-2</c:v>
                </c:pt>
                <c:pt idx="16239">
                  <c:v>-7.2788000000000005E-2</c:v>
                </c:pt>
                <c:pt idx="16240">
                  <c:v>-7.2775000000000006E-2</c:v>
                </c:pt>
                <c:pt idx="16241">
                  <c:v>-7.2761999999999993E-2</c:v>
                </c:pt>
                <c:pt idx="16242">
                  <c:v>-7.2755E-2</c:v>
                </c:pt>
                <c:pt idx="16243">
                  <c:v>-7.2734999999999994E-2</c:v>
                </c:pt>
                <c:pt idx="16244">
                  <c:v>-7.2729000000000002E-2</c:v>
                </c:pt>
                <c:pt idx="16245">
                  <c:v>-7.2708999999999996E-2</c:v>
                </c:pt>
                <c:pt idx="16246">
                  <c:v>-7.2702000000000003E-2</c:v>
                </c:pt>
                <c:pt idx="16247">
                  <c:v>-7.2689000000000004E-2</c:v>
                </c:pt>
                <c:pt idx="16248">
                  <c:v>-7.2689000000000004E-2</c:v>
                </c:pt>
                <c:pt idx="16249">
                  <c:v>-7.2669999999999998E-2</c:v>
                </c:pt>
                <c:pt idx="16250">
                  <c:v>-7.2663000000000005E-2</c:v>
                </c:pt>
                <c:pt idx="16251">
                  <c:v>-7.2663000000000005E-2</c:v>
                </c:pt>
                <c:pt idx="16252">
                  <c:v>-7.2663000000000005E-2</c:v>
                </c:pt>
                <c:pt idx="16253">
                  <c:v>-7.2655999999999998E-2</c:v>
                </c:pt>
                <c:pt idx="16254">
                  <c:v>-7.2655999999999998E-2</c:v>
                </c:pt>
                <c:pt idx="16255">
                  <c:v>-7.2650000000000006E-2</c:v>
                </c:pt>
                <c:pt idx="16256">
                  <c:v>-7.2650000000000006E-2</c:v>
                </c:pt>
                <c:pt idx="16257">
                  <c:v>-7.2655999999999998E-2</c:v>
                </c:pt>
                <c:pt idx="16258">
                  <c:v>-7.2655999999999998E-2</c:v>
                </c:pt>
                <c:pt idx="16259">
                  <c:v>-7.2655999999999998E-2</c:v>
                </c:pt>
                <c:pt idx="16260">
                  <c:v>-7.2663000000000005E-2</c:v>
                </c:pt>
                <c:pt idx="16261">
                  <c:v>-7.2655999999999998E-2</c:v>
                </c:pt>
                <c:pt idx="16262">
                  <c:v>-7.2655999999999998E-2</c:v>
                </c:pt>
                <c:pt idx="16263">
                  <c:v>-7.2655999999999998E-2</c:v>
                </c:pt>
                <c:pt idx="16264">
                  <c:v>-7.2663000000000005E-2</c:v>
                </c:pt>
                <c:pt idx="16265">
                  <c:v>-7.2650000000000006E-2</c:v>
                </c:pt>
                <c:pt idx="16266">
                  <c:v>-7.2650000000000006E-2</c:v>
                </c:pt>
                <c:pt idx="16267">
                  <c:v>-7.2642999999999999E-2</c:v>
                </c:pt>
                <c:pt idx="16268">
                  <c:v>-7.2642999999999999E-2</c:v>
                </c:pt>
                <c:pt idx="16269">
                  <c:v>-7.263E-2</c:v>
                </c:pt>
                <c:pt idx="16270">
                  <c:v>-7.263E-2</c:v>
                </c:pt>
                <c:pt idx="16271">
                  <c:v>-7.2617000000000001E-2</c:v>
                </c:pt>
                <c:pt idx="16272">
                  <c:v>-7.2596999999999995E-2</c:v>
                </c:pt>
                <c:pt idx="16273">
                  <c:v>-7.2590000000000002E-2</c:v>
                </c:pt>
                <c:pt idx="16274">
                  <c:v>-7.2577000000000003E-2</c:v>
                </c:pt>
                <c:pt idx="16275">
                  <c:v>-7.2557999999999997E-2</c:v>
                </c:pt>
                <c:pt idx="16276">
                  <c:v>-7.2543999999999997E-2</c:v>
                </c:pt>
                <c:pt idx="16277">
                  <c:v>-7.2525000000000006E-2</c:v>
                </c:pt>
                <c:pt idx="16278">
                  <c:v>-7.2505E-2</c:v>
                </c:pt>
                <c:pt idx="16279">
                  <c:v>-7.2479000000000002E-2</c:v>
                </c:pt>
                <c:pt idx="16280">
                  <c:v>-7.2465000000000002E-2</c:v>
                </c:pt>
                <c:pt idx="16281">
                  <c:v>-7.2431999999999996E-2</c:v>
                </c:pt>
                <c:pt idx="16282">
                  <c:v>-7.2413000000000005E-2</c:v>
                </c:pt>
                <c:pt idx="16283">
                  <c:v>-7.2386000000000006E-2</c:v>
                </c:pt>
                <c:pt idx="16284">
                  <c:v>-7.2367000000000001E-2</c:v>
                </c:pt>
                <c:pt idx="16285">
                  <c:v>-7.2340000000000002E-2</c:v>
                </c:pt>
                <c:pt idx="16286">
                  <c:v>-7.2319999999999995E-2</c:v>
                </c:pt>
                <c:pt idx="16287">
                  <c:v>-7.2293999999999997E-2</c:v>
                </c:pt>
                <c:pt idx="16288">
                  <c:v>-7.2274000000000005E-2</c:v>
                </c:pt>
                <c:pt idx="16289">
                  <c:v>-7.2255E-2</c:v>
                </c:pt>
                <c:pt idx="16290">
                  <c:v>-7.2241E-2</c:v>
                </c:pt>
                <c:pt idx="16291">
                  <c:v>-7.2221999999999995E-2</c:v>
                </c:pt>
                <c:pt idx="16292">
                  <c:v>-7.2207999999999994E-2</c:v>
                </c:pt>
                <c:pt idx="16293">
                  <c:v>-7.2189000000000003E-2</c:v>
                </c:pt>
                <c:pt idx="16294">
                  <c:v>-7.2176000000000004E-2</c:v>
                </c:pt>
                <c:pt idx="16295">
                  <c:v>-7.2162000000000004E-2</c:v>
                </c:pt>
                <c:pt idx="16296">
                  <c:v>-7.2162000000000004E-2</c:v>
                </c:pt>
                <c:pt idx="16297">
                  <c:v>-7.2142999999999999E-2</c:v>
                </c:pt>
                <c:pt idx="16298">
                  <c:v>-7.2136000000000006E-2</c:v>
                </c:pt>
                <c:pt idx="16299">
                  <c:v>-7.2128999999999999E-2</c:v>
                </c:pt>
                <c:pt idx="16300">
                  <c:v>-7.2123000000000007E-2</c:v>
                </c:pt>
                <c:pt idx="16301">
                  <c:v>-7.2116E-2</c:v>
                </c:pt>
                <c:pt idx="16302">
                  <c:v>-7.2123000000000007E-2</c:v>
                </c:pt>
                <c:pt idx="16303">
                  <c:v>-7.2116E-2</c:v>
                </c:pt>
                <c:pt idx="16304">
                  <c:v>-7.2109999999999994E-2</c:v>
                </c:pt>
                <c:pt idx="16305">
                  <c:v>-7.2109999999999994E-2</c:v>
                </c:pt>
                <c:pt idx="16306">
                  <c:v>-7.2116E-2</c:v>
                </c:pt>
                <c:pt idx="16307">
                  <c:v>-7.2109999999999994E-2</c:v>
                </c:pt>
                <c:pt idx="16308">
                  <c:v>-7.2109999999999994E-2</c:v>
                </c:pt>
                <c:pt idx="16309">
                  <c:v>-7.2103E-2</c:v>
                </c:pt>
                <c:pt idx="16310">
                  <c:v>-7.2103E-2</c:v>
                </c:pt>
                <c:pt idx="16311">
                  <c:v>-7.2095999999999993E-2</c:v>
                </c:pt>
                <c:pt idx="16312">
                  <c:v>-7.2095999999999993E-2</c:v>
                </c:pt>
                <c:pt idx="16313">
                  <c:v>-7.2082999999999994E-2</c:v>
                </c:pt>
                <c:pt idx="16314">
                  <c:v>-7.2077000000000002E-2</c:v>
                </c:pt>
                <c:pt idx="16315">
                  <c:v>-7.2069999999999995E-2</c:v>
                </c:pt>
                <c:pt idx="16316">
                  <c:v>-7.2064000000000003E-2</c:v>
                </c:pt>
                <c:pt idx="16317">
                  <c:v>-7.2050000000000003E-2</c:v>
                </c:pt>
                <c:pt idx="16318">
                  <c:v>-7.2043999999999997E-2</c:v>
                </c:pt>
                <c:pt idx="16319">
                  <c:v>-7.2030999999999998E-2</c:v>
                </c:pt>
                <c:pt idx="16320">
                  <c:v>-7.2011000000000006E-2</c:v>
                </c:pt>
                <c:pt idx="16321">
                  <c:v>-7.2003999999999999E-2</c:v>
                </c:pt>
                <c:pt idx="16322">
                  <c:v>-7.1990999999999999E-2</c:v>
                </c:pt>
                <c:pt idx="16323">
                  <c:v>-7.1970999999999993E-2</c:v>
                </c:pt>
                <c:pt idx="16324">
                  <c:v>-7.1957999999999994E-2</c:v>
                </c:pt>
                <c:pt idx="16325">
                  <c:v>-7.1938000000000002E-2</c:v>
                </c:pt>
                <c:pt idx="16326">
                  <c:v>-7.1918999999999997E-2</c:v>
                </c:pt>
                <c:pt idx="16327">
                  <c:v>-7.1899000000000005E-2</c:v>
                </c:pt>
                <c:pt idx="16328">
                  <c:v>-7.1886000000000005E-2</c:v>
                </c:pt>
                <c:pt idx="16329">
                  <c:v>-7.1859000000000006E-2</c:v>
                </c:pt>
                <c:pt idx="16330">
                  <c:v>-7.1840000000000001E-2</c:v>
                </c:pt>
                <c:pt idx="16331">
                  <c:v>-7.1826000000000001E-2</c:v>
                </c:pt>
                <c:pt idx="16332">
                  <c:v>-7.1813000000000002E-2</c:v>
                </c:pt>
                <c:pt idx="16333">
                  <c:v>-7.1787000000000004E-2</c:v>
                </c:pt>
                <c:pt idx="16334">
                  <c:v>-7.1779999999999997E-2</c:v>
                </c:pt>
                <c:pt idx="16335">
                  <c:v>-7.1761000000000005E-2</c:v>
                </c:pt>
                <c:pt idx="16336">
                  <c:v>-7.1740999999999999E-2</c:v>
                </c:pt>
                <c:pt idx="16337">
                  <c:v>-7.1734000000000006E-2</c:v>
                </c:pt>
                <c:pt idx="16338">
                  <c:v>-7.1728E-2</c:v>
                </c:pt>
                <c:pt idx="16339">
                  <c:v>-7.1707999999999994E-2</c:v>
                </c:pt>
                <c:pt idx="16340">
                  <c:v>-7.1707999999999994E-2</c:v>
                </c:pt>
                <c:pt idx="16341">
                  <c:v>-7.1688000000000002E-2</c:v>
                </c:pt>
                <c:pt idx="16342">
                  <c:v>-7.1681999999999996E-2</c:v>
                </c:pt>
                <c:pt idx="16343">
                  <c:v>-7.1667999999999996E-2</c:v>
                </c:pt>
                <c:pt idx="16344">
                  <c:v>-7.1667999999999996E-2</c:v>
                </c:pt>
                <c:pt idx="16345">
                  <c:v>-7.1654999999999996E-2</c:v>
                </c:pt>
                <c:pt idx="16346">
                  <c:v>-7.1649000000000004E-2</c:v>
                </c:pt>
                <c:pt idx="16347">
                  <c:v>-7.1641999999999997E-2</c:v>
                </c:pt>
                <c:pt idx="16348">
                  <c:v>-7.1641999999999997E-2</c:v>
                </c:pt>
                <c:pt idx="16349">
                  <c:v>-7.1635000000000004E-2</c:v>
                </c:pt>
                <c:pt idx="16350">
                  <c:v>-7.1635000000000004E-2</c:v>
                </c:pt>
                <c:pt idx="16351">
                  <c:v>-7.1622000000000005E-2</c:v>
                </c:pt>
                <c:pt idx="16352">
                  <c:v>-7.1615999999999999E-2</c:v>
                </c:pt>
                <c:pt idx="16353">
                  <c:v>-7.1615999999999999E-2</c:v>
                </c:pt>
                <c:pt idx="16354">
                  <c:v>-7.1609000000000006E-2</c:v>
                </c:pt>
                <c:pt idx="16355">
                  <c:v>-7.1603E-2</c:v>
                </c:pt>
                <c:pt idx="16356">
                  <c:v>-7.1596000000000007E-2</c:v>
                </c:pt>
                <c:pt idx="16357">
                  <c:v>-7.1582999999999994E-2</c:v>
                </c:pt>
                <c:pt idx="16358">
                  <c:v>-7.1576000000000001E-2</c:v>
                </c:pt>
                <c:pt idx="16359">
                  <c:v>-7.1563000000000002E-2</c:v>
                </c:pt>
                <c:pt idx="16360">
                  <c:v>-7.1555999999999995E-2</c:v>
                </c:pt>
                <c:pt idx="16361">
                  <c:v>-7.1537000000000003E-2</c:v>
                </c:pt>
                <c:pt idx="16362">
                  <c:v>-7.1523000000000003E-2</c:v>
                </c:pt>
                <c:pt idx="16363">
                  <c:v>-7.1503999999999998E-2</c:v>
                </c:pt>
                <c:pt idx="16364">
                  <c:v>-7.1497000000000005E-2</c:v>
                </c:pt>
                <c:pt idx="16365">
                  <c:v>-7.1476999999999999E-2</c:v>
                </c:pt>
                <c:pt idx="16366">
                  <c:v>-7.1464E-2</c:v>
                </c:pt>
                <c:pt idx="16367">
                  <c:v>-7.1443999999999994E-2</c:v>
                </c:pt>
                <c:pt idx="16368">
                  <c:v>-7.1425000000000002E-2</c:v>
                </c:pt>
                <c:pt idx="16369">
                  <c:v>-7.1404999999999996E-2</c:v>
                </c:pt>
                <c:pt idx="16370">
                  <c:v>-7.1391999999999997E-2</c:v>
                </c:pt>
                <c:pt idx="16371">
                  <c:v>-7.1364999999999998E-2</c:v>
                </c:pt>
                <c:pt idx="16372">
                  <c:v>-7.1351999999999999E-2</c:v>
                </c:pt>
                <c:pt idx="16373">
                  <c:v>-7.1332000000000007E-2</c:v>
                </c:pt>
                <c:pt idx="16374">
                  <c:v>-7.1313000000000001E-2</c:v>
                </c:pt>
                <c:pt idx="16375">
                  <c:v>-7.1286000000000002E-2</c:v>
                </c:pt>
                <c:pt idx="16376">
                  <c:v>-7.1279999999999996E-2</c:v>
                </c:pt>
                <c:pt idx="16377">
                  <c:v>-7.1252999999999997E-2</c:v>
                </c:pt>
                <c:pt idx="16378">
                  <c:v>-7.1234000000000006E-2</c:v>
                </c:pt>
                <c:pt idx="16379">
                  <c:v>-7.1220000000000006E-2</c:v>
                </c:pt>
                <c:pt idx="16380">
                  <c:v>-7.1214E-2</c:v>
                </c:pt>
                <c:pt idx="16381">
                  <c:v>-7.1193999999999993E-2</c:v>
                </c:pt>
                <c:pt idx="16382">
                  <c:v>-7.1188000000000001E-2</c:v>
                </c:pt>
                <c:pt idx="16383">
                  <c:v>-7.1174000000000001E-2</c:v>
                </c:pt>
                <c:pt idx="16384">
                  <c:v>-7.1161000000000002E-2</c:v>
                </c:pt>
                <c:pt idx="16385">
                  <c:v>-7.1154999999999996E-2</c:v>
                </c:pt>
                <c:pt idx="16386">
                  <c:v>-7.1154999999999996E-2</c:v>
                </c:pt>
                <c:pt idx="16387">
                  <c:v>-7.1148000000000003E-2</c:v>
                </c:pt>
                <c:pt idx="16388">
                  <c:v>-7.1148000000000003E-2</c:v>
                </c:pt>
                <c:pt idx="16389">
                  <c:v>-7.1135000000000004E-2</c:v>
                </c:pt>
                <c:pt idx="16390">
                  <c:v>-7.1135000000000004E-2</c:v>
                </c:pt>
                <c:pt idx="16391">
                  <c:v>-7.1127999999999997E-2</c:v>
                </c:pt>
                <c:pt idx="16392">
                  <c:v>-7.1135000000000004E-2</c:v>
                </c:pt>
                <c:pt idx="16393">
                  <c:v>-7.1127999999999997E-2</c:v>
                </c:pt>
                <c:pt idx="16394">
                  <c:v>-7.1127999999999997E-2</c:v>
                </c:pt>
                <c:pt idx="16395">
                  <c:v>-7.1127999999999997E-2</c:v>
                </c:pt>
                <c:pt idx="16396">
                  <c:v>-7.1135000000000004E-2</c:v>
                </c:pt>
                <c:pt idx="16397">
                  <c:v>-7.1127999999999997E-2</c:v>
                </c:pt>
                <c:pt idx="16398">
                  <c:v>-7.1135000000000004E-2</c:v>
                </c:pt>
                <c:pt idx="16399">
                  <c:v>-7.1127999999999997E-2</c:v>
                </c:pt>
                <c:pt idx="16400">
                  <c:v>-7.1127999999999997E-2</c:v>
                </c:pt>
                <c:pt idx="16401">
                  <c:v>-7.1127999999999997E-2</c:v>
                </c:pt>
                <c:pt idx="16402">
                  <c:v>-7.1127999999999997E-2</c:v>
                </c:pt>
                <c:pt idx="16403">
                  <c:v>-7.1122000000000005E-2</c:v>
                </c:pt>
                <c:pt idx="16404">
                  <c:v>-7.1122000000000005E-2</c:v>
                </c:pt>
                <c:pt idx="16405">
                  <c:v>-7.1114999999999998E-2</c:v>
                </c:pt>
                <c:pt idx="16406">
                  <c:v>-7.1109000000000006E-2</c:v>
                </c:pt>
                <c:pt idx="16407">
                  <c:v>-7.1095000000000005E-2</c:v>
                </c:pt>
                <c:pt idx="16408">
                  <c:v>-7.1095000000000005E-2</c:v>
                </c:pt>
                <c:pt idx="16409">
                  <c:v>-7.1068999999999993E-2</c:v>
                </c:pt>
                <c:pt idx="16410">
                  <c:v>-7.1062E-2</c:v>
                </c:pt>
                <c:pt idx="16411">
                  <c:v>-7.1049000000000001E-2</c:v>
                </c:pt>
                <c:pt idx="16412">
                  <c:v>-7.1042999999999995E-2</c:v>
                </c:pt>
                <c:pt idx="16413">
                  <c:v>-7.1023000000000003E-2</c:v>
                </c:pt>
                <c:pt idx="16414">
                  <c:v>-7.1010000000000004E-2</c:v>
                </c:pt>
                <c:pt idx="16415">
                  <c:v>-7.0989999999999998E-2</c:v>
                </c:pt>
                <c:pt idx="16416">
                  <c:v>-7.0976999999999998E-2</c:v>
                </c:pt>
                <c:pt idx="16417">
                  <c:v>-7.0957000000000006E-2</c:v>
                </c:pt>
                <c:pt idx="16418">
                  <c:v>-7.0949999999999999E-2</c:v>
                </c:pt>
                <c:pt idx="16419">
                  <c:v>-7.0930999999999994E-2</c:v>
                </c:pt>
                <c:pt idx="16420">
                  <c:v>-7.0916999999999994E-2</c:v>
                </c:pt>
                <c:pt idx="16421">
                  <c:v>-7.0898000000000003E-2</c:v>
                </c:pt>
                <c:pt idx="16422">
                  <c:v>-7.0877999999999997E-2</c:v>
                </c:pt>
                <c:pt idx="16423">
                  <c:v>-7.0864999999999997E-2</c:v>
                </c:pt>
                <c:pt idx="16424">
                  <c:v>-7.0858000000000004E-2</c:v>
                </c:pt>
                <c:pt idx="16425">
                  <c:v>-7.0832000000000006E-2</c:v>
                </c:pt>
                <c:pt idx="16426">
                  <c:v>-7.0824999999999999E-2</c:v>
                </c:pt>
                <c:pt idx="16427">
                  <c:v>-7.0812E-2</c:v>
                </c:pt>
                <c:pt idx="16428">
                  <c:v>-7.0805999999999994E-2</c:v>
                </c:pt>
                <c:pt idx="16429">
                  <c:v>-7.0791999999999994E-2</c:v>
                </c:pt>
                <c:pt idx="16430">
                  <c:v>-7.0786000000000002E-2</c:v>
                </c:pt>
                <c:pt idx="16431">
                  <c:v>-7.0778999999999995E-2</c:v>
                </c:pt>
                <c:pt idx="16432">
                  <c:v>-7.0765999999999996E-2</c:v>
                </c:pt>
                <c:pt idx="16433">
                  <c:v>-7.0765999999999996E-2</c:v>
                </c:pt>
                <c:pt idx="16434">
                  <c:v>-7.0765999999999996E-2</c:v>
                </c:pt>
                <c:pt idx="16435">
                  <c:v>-7.0759000000000002E-2</c:v>
                </c:pt>
                <c:pt idx="16436">
                  <c:v>-7.0759000000000002E-2</c:v>
                </c:pt>
                <c:pt idx="16437">
                  <c:v>-7.0752999999999996E-2</c:v>
                </c:pt>
                <c:pt idx="16438">
                  <c:v>-7.0746000000000003E-2</c:v>
                </c:pt>
                <c:pt idx="16439">
                  <c:v>-7.0739999999999997E-2</c:v>
                </c:pt>
                <c:pt idx="16440">
                  <c:v>-7.0746000000000003E-2</c:v>
                </c:pt>
                <c:pt idx="16441">
                  <c:v>-7.0733000000000004E-2</c:v>
                </c:pt>
                <c:pt idx="16442">
                  <c:v>-7.0725999999999997E-2</c:v>
                </c:pt>
                <c:pt idx="16443">
                  <c:v>-7.0725999999999997E-2</c:v>
                </c:pt>
                <c:pt idx="16444">
                  <c:v>-7.0725999999999997E-2</c:v>
                </c:pt>
                <c:pt idx="16445">
                  <c:v>-7.0712999999999998E-2</c:v>
                </c:pt>
                <c:pt idx="16446">
                  <c:v>-7.0712999999999998E-2</c:v>
                </c:pt>
                <c:pt idx="16447">
                  <c:v>-7.0707000000000006E-2</c:v>
                </c:pt>
                <c:pt idx="16448">
                  <c:v>-7.0694000000000007E-2</c:v>
                </c:pt>
                <c:pt idx="16449">
                  <c:v>-7.0687E-2</c:v>
                </c:pt>
                <c:pt idx="16450">
                  <c:v>-7.0687E-2</c:v>
                </c:pt>
                <c:pt idx="16451">
                  <c:v>-7.0674000000000001E-2</c:v>
                </c:pt>
                <c:pt idx="16452">
                  <c:v>-7.0666999999999994E-2</c:v>
                </c:pt>
                <c:pt idx="16453">
                  <c:v>-7.0647000000000001E-2</c:v>
                </c:pt>
                <c:pt idx="16454">
                  <c:v>-7.0634000000000002E-2</c:v>
                </c:pt>
                <c:pt idx="16455">
                  <c:v>-7.0614999999999997E-2</c:v>
                </c:pt>
                <c:pt idx="16456">
                  <c:v>-7.0608000000000004E-2</c:v>
                </c:pt>
                <c:pt idx="16457">
                  <c:v>-7.0582000000000006E-2</c:v>
                </c:pt>
                <c:pt idx="16458">
                  <c:v>-7.0568000000000006E-2</c:v>
                </c:pt>
                <c:pt idx="16459">
                  <c:v>-7.0555000000000007E-2</c:v>
                </c:pt>
                <c:pt idx="16460">
                  <c:v>-7.0541999999999994E-2</c:v>
                </c:pt>
                <c:pt idx="16461">
                  <c:v>-7.0522000000000001E-2</c:v>
                </c:pt>
                <c:pt idx="16462">
                  <c:v>-7.0509000000000002E-2</c:v>
                </c:pt>
                <c:pt idx="16463">
                  <c:v>-7.0488999999999996E-2</c:v>
                </c:pt>
                <c:pt idx="16464">
                  <c:v>-7.0470000000000005E-2</c:v>
                </c:pt>
                <c:pt idx="16465">
                  <c:v>-7.0456000000000005E-2</c:v>
                </c:pt>
                <c:pt idx="16466">
                  <c:v>-7.0449999999999999E-2</c:v>
                </c:pt>
                <c:pt idx="16467">
                  <c:v>-7.0430000000000006E-2</c:v>
                </c:pt>
                <c:pt idx="16468">
                  <c:v>-7.0422999999999999E-2</c:v>
                </c:pt>
                <c:pt idx="16469">
                  <c:v>-7.0403999999999994E-2</c:v>
                </c:pt>
                <c:pt idx="16470">
                  <c:v>-7.0390999999999995E-2</c:v>
                </c:pt>
                <c:pt idx="16471">
                  <c:v>-7.0376999999999995E-2</c:v>
                </c:pt>
                <c:pt idx="16472">
                  <c:v>-7.0371000000000003E-2</c:v>
                </c:pt>
                <c:pt idx="16473">
                  <c:v>-7.0350999999999997E-2</c:v>
                </c:pt>
                <c:pt idx="16474">
                  <c:v>-7.0344000000000004E-2</c:v>
                </c:pt>
                <c:pt idx="16475">
                  <c:v>-7.0337999999999998E-2</c:v>
                </c:pt>
                <c:pt idx="16476">
                  <c:v>-7.0331000000000005E-2</c:v>
                </c:pt>
                <c:pt idx="16477">
                  <c:v>-7.0318000000000006E-2</c:v>
                </c:pt>
                <c:pt idx="16478">
                  <c:v>-7.0318000000000006E-2</c:v>
                </c:pt>
                <c:pt idx="16479">
                  <c:v>-7.0305000000000006E-2</c:v>
                </c:pt>
                <c:pt idx="16480">
                  <c:v>-7.0297999999999999E-2</c:v>
                </c:pt>
                <c:pt idx="16481">
                  <c:v>-7.0291999999999993E-2</c:v>
                </c:pt>
                <c:pt idx="16482">
                  <c:v>-7.0291999999999993E-2</c:v>
                </c:pt>
                <c:pt idx="16483">
                  <c:v>-7.0278999999999994E-2</c:v>
                </c:pt>
                <c:pt idx="16484">
                  <c:v>-7.0278999999999994E-2</c:v>
                </c:pt>
                <c:pt idx="16485">
                  <c:v>-7.0264999999999994E-2</c:v>
                </c:pt>
                <c:pt idx="16486">
                  <c:v>-7.0259000000000002E-2</c:v>
                </c:pt>
                <c:pt idx="16487">
                  <c:v>-7.0246000000000003E-2</c:v>
                </c:pt>
                <c:pt idx="16488">
                  <c:v>-7.0246000000000003E-2</c:v>
                </c:pt>
                <c:pt idx="16489">
                  <c:v>-7.0225999999999997E-2</c:v>
                </c:pt>
                <c:pt idx="16490">
                  <c:v>-7.0219000000000004E-2</c:v>
                </c:pt>
                <c:pt idx="16491">
                  <c:v>-7.0206000000000005E-2</c:v>
                </c:pt>
                <c:pt idx="16492">
                  <c:v>-7.0199999999999999E-2</c:v>
                </c:pt>
                <c:pt idx="16493">
                  <c:v>-7.0185999999999998E-2</c:v>
                </c:pt>
                <c:pt idx="16494">
                  <c:v>-7.0180000000000006E-2</c:v>
                </c:pt>
                <c:pt idx="16495">
                  <c:v>-7.016E-2</c:v>
                </c:pt>
                <c:pt idx="16496">
                  <c:v>-7.0147000000000001E-2</c:v>
                </c:pt>
                <c:pt idx="16497">
                  <c:v>-7.0139999999999994E-2</c:v>
                </c:pt>
                <c:pt idx="16498">
                  <c:v>-7.0126999999999995E-2</c:v>
                </c:pt>
                <c:pt idx="16499">
                  <c:v>-7.0113999999999996E-2</c:v>
                </c:pt>
                <c:pt idx="16500">
                  <c:v>-7.0107000000000003E-2</c:v>
                </c:pt>
                <c:pt idx="16501">
                  <c:v>-7.0087999999999998E-2</c:v>
                </c:pt>
                <c:pt idx="16502">
                  <c:v>-7.0073999999999997E-2</c:v>
                </c:pt>
                <c:pt idx="16503">
                  <c:v>-7.0055000000000006E-2</c:v>
                </c:pt>
                <c:pt idx="16504">
                  <c:v>-7.0055000000000006E-2</c:v>
                </c:pt>
                <c:pt idx="16505">
                  <c:v>-7.0035E-2</c:v>
                </c:pt>
                <c:pt idx="16506">
                  <c:v>-7.0022000000000001E-2</c:v>
                </c:pt>
                <c:pt idx="16507">
                  <c:v>-7.0009000000000002E-2</c:v>
                </c:pt>
                <c:pt idx="16508">
                  <c:v>-7.0001999999999995E-2</c:v>
                </c:pt>
                <c:pt idx="16509">
                  <c:v>-6.9988999999999996E-2</c:v>
                </c:pt>
                <c:pt idx="16510">
                  <c:v>-6.9988999999999996E-2</c:v>
                </c:pt>
                <c:pt idx="16511">
                  <c:v>-6.9975999999999997E-2</c:v>
                </c:pt>
                <c:pt idx="16512">
                  <c:v>-6.9961999999999996E-2</c:v>
                </c:pt>
                <c:pt idx="16513">
                  <c:v>-6.9956000000000004E-2</c:v>
                </c:pt>
                <c:pt idx="16514">
                  <c:v>-6.9956000000000004E-2</c:v>
                </c:pt>
                <c:pt idx="16515">
                  <c:v>-6.9943000000000005E-2</c:v>
                </c:pt>
                <c:pt idx="16516">
                  <c:v>-6.9943000000000005E-2</c:v>
                </c:pt>
                <c:pt idx="16517">
                  <c:v>-6.9930000000000006E-2</c:v>
                </c:pt>
                <c:pt idx="16518">
                  <c:v>-6.9922999999999999E-2</c:v>
                </c:pt>
                <c:pt idx="16519">
                  <c:v>-6.991E-2</c:v>
                </c:pt>
                <c:pt idx="16520">
                  <c:v>-6.991E-2</c:v>
                </c:pt>
                <c:pt idx="16521">
                  <c:v>-6.9889999999999994E-2</c:v>
                </c:pt>
                <c:pt idx="16522">
                  <c:v>-6.9883000000000001E-2</c:v>
                </c:pt>
                <c:pt idx="16523">
                  <c:v>-6.9870000000000002E-2</c:v>
                </c:pt>
                <c:pt idx="16524">
                  <c:v>-6.9870000000000002E-2</c:v>
                </c:pt>
                <c:pt idx="16525">
                  <c:v>-6.9849999999999995E-2</c:v>
                </c:pt>
                <c:pt idx="16526">
                  <c:v>-6.9844000000000003E-2</c:v>
                </c:pt>
                <c:pt idx="16527">
                  <c:v>-6.9831000000000004E-2</c:v>
                </c:pt>
                <c:pt idx="16528">
                  <c:v>-6.9818000000000005E-2</c:v>
                </c:pt>
                <c:pt idx="16529">
                  <c:v>-6.9804000000000005E-2</c:v>
                </c:pt>
                <c:pt idx="16530">
                  <c:v>-6.9797999999999999E-2</c:v>
                </c:pt>
                <c:pt idx="16531">
                  <c:v>-6.9785E-2</c:v>
                </c:pt>
                <c:pt idx="16532">
                  <c:v>-6.9771E-2</c:v>
                </c:pt>
                <c:pt idx="16533">
                  <c:v>-6.9751999999999995E-2</c:v>
                </c:pt>
                <c:pt idx="16534">
                  <c:v>-6.9737999999999994E-2</c:v>
                </c:pt>
                <c:pt idx="16535">
                  <c:v>-6.9719000000000003E-2</c:v>
                </c:pt>
                <c:pt idx="16536">
                  <c:v>-6.9711999999999996E-2</c:v>
                </c:pt>
                <c:pt idx="16537">
                  <c:v>-6.9685999999999998E-2</c:v>
                </c:pt>
                <c:pt idx="16538">
                  <c:v>-6.9672999999999999E-2</c:v>
                </c:pt>
                <c:pt idx="16539">
                  <c:v>-6.9658999999999999E-2</c:v>
                </c:pt>
                <c:pt idx="16540">
                  <c:v>-6.9653000000000007E-2</c:v>
                </c:pt>
                <c:pt idx="16541">
                  <c:v>-6.9633E-2</c:v>
                </c:pt>
                <c:pt idx="16542">
                  <c:v>-6.9626999999999994E-2</c:v>
                </c:pt>
                <c:pt idx="16543">
                  <c:v>-6.9607000000000002E-2</c:v>
                </c:pt>
                <c:pt idx="16544">
                  <c:v>-6.9594000000000003E-2</c:v>
                </c:pt>
                <c:pt idx="16545">
                  <c:v>-6.9586999999999996E-2</c:v>
                </c:pt>
                <c:pt idx="16546">
                  <c:v>-6.9580000000000003E-2</c:v>
                </c:pt>
                <c:pt idx="16547">
                  <c:v>-6.9560999999999998E-2</c:v>
                </c:pt>
                <c:pt idx="16548">
                  <c:v>-6.9560999999999998E-2</c:v>
                </c:pt>
                <c:pt idx="16549">
                  <c:v>-6.9541000000000006E-2</c:v>
                </c:pt>
                <c:pt idx="16550">
                  <c:v>-6.9533999999999999E-2</c:v>
                </c:pt>
                <c:pt idx="16551">
                  <c:v>-6.9520999999999999E-2</c:v>
                </c:pt>
                <c:pt idx="16552">
                  <c:v>-6.9520999999999999E-2</c:v>
                </c:pt>
                <c:pt idx="16553">
                  <c:v>-6.9500999999999993E-2</c:v>
                </c:pt>
                <c:pt idx="16554">
                  <c:v>-6.9495000000000001E-2</c:v>
                </c:pt>
                <c:pt idx="16555">
                  <c:v>-6.9482000000000002E-2</c:v>
                </c:pt>
                <c:pt idx="16556">
                  <c:v>-6.9482000000000002E-2</c:v>
                </c:pt>
                <c:pt idx="16557">
                  <c:v>-6.9468000000000002E-2</c:v>
                </c:pt>
                <c:pt idx="16558">
                  <c:v>-6.9468000000000002E-2</c:v>
                </c:pt>
                <c:pt idx="16559">
                  <c:v>-6.9455000000000003E-2</c:v>
                </c:pt>
                <c:pt idx="16560">
                  <c:v>-6.9442000000000004E-2</c:v>
                </c:pt>
                <c:pt idx="16561">
                  <c:v>-6.9442000000000004E-2</c:v>
                </c:pt>
                <c:pt idx="16562">
                  <c:v>-6.9435999999999998E-2</c:v>
                </c:pt>
                <c:pt idx="16563">
                  <c:v>-6.9421999999999998E-2</c:v>
                </c:pt>
                <c:pt idx="16564">
                  <c:v>-6.9421999999999998E-2</c:v>
                </c:pt>
                <c:pt idx="16565">
                  <c:v>-6.9403000000000006E-2</c:v>
                </c:pt>
                <c:pt idx="16566">
                  <c:v>-6.9395999999999999E-2</c:v>
                </c:pt>
                <c:pt idx="16567">
                  <c:v>-6.9383E-2</c:v>
                </c:pt>
                <c:pt idx="16568">
                  <c:v>-6.9383E-2</c:v>
                </c:pt>
                <c:pt idx="16569">
                  <c:v>-6.9362999999999994E-2</c:v>
                </c:pt>
                <c:pt idx="16570">
                  <c:v>-6.9349999999999995E-2</c:v>
                </c:pt>
                <c:pt idx="16571">
                  <c:v>-6.9343000000000002E-2</c:v>
                </c:pt>
                <c:pt idx="16572">
                  <c:v>-6.9336999999999996E-2</c:v>
                </c:pt>
                <c:pt idx="16573">
                  <c:v>-6.9317000000000004E-2</c:v>
                </c:pt>
                <c:pt idx="16574">
                  <c:v>-6.9317000000000004E-2</c:v>
                </c:pt>
                <c:pt idx="16575">
                  <c:v>-6.9296999999999997E-2</c:v>
                </c:pt>
                <c:pt idx="16576">
                  <c:v>-6.9283999999999998E-2</c:v>
                </c:pt>
                <c:pt idx="16577">
                  <c:v>-6.9277000000000005E-2</c:v>
                </c:pt>
                <c:pt idx="16578">
                  <c:v>-6.9270999999999999E-2</c:v>
                </c:pt>
                <c:pt idx="16579">
                  <c:v>-6.9258E-2</c:v>
                </c:pt>
                <c:pt idx="16580">
                  <c:v>-6.9250999999999993E-2</c:v>
                </c:pt>
                <c:pt idx="16581">
                  <c:v>-6.9237999999999994E-2</c:v>
                </c:pt>
                <c:pt idx="16582">
                  <c:v>-6.9224999999999995E-2</c:v>
                </c:pt>
                <c:pt idx="16583">
                  <c:v>-6.9211999999999996E-2</c:v>
                </c:pt>
                <c:pt idx="16584">
                  <c:v>-6.9205000000000003E-2</c:v>
                </c:pt>
                <c:pt idx="16585">
                  <c:v>-6.9184999999999997E-2</c:v>
                </c:pt>
                <c:pt idx="16586">
                  <c:v>-6.9171999999999997E-2</c:v>
                </c:pt>
                <c:pt idx="16587">
                  <c:v>-6.9158999999999998E-2</c:v>
                </c:pt>
                <c:pt idx="16588">
                  <c:v>-6.9152000000000005E-2</c:v>
                </c:pt>
                <c:pt idx="16589">
                  <c:v>-6.9139000000000006E-2</c:v>
                </c:pt>
                <c:pt idx="16590">
                  <c:v>-6.9133E-2</c:v>
                </c:pt>
                <c:pt idx="16591">
                  <c:v>-6.9119E-2</c:v>
                </c:pt>
                <c:pt idx="16592">
                  <c:v>-6.9106000000000001E-2</c:v>
                </c:pt>
                <c:pt idx="16593">
                  <c:v>-6.9099999999999995E-2</c:v>
                </c:pt>
                <c:pt idx="16594">
                  <c:v>-6.9093000000000002E-2</c:v>
                </c:pt>
                <c:pt idx="16595">
                  <c:v>-6.9080000000000003E-2</c:v>
                </c:pt>
                <c:pt idx="16596">
                  <c:v>-6.9072999999999996E-2</c:v>
                </c:pt>
                <c:pt idx="16597">
                  <c:v>-6.9059999999999996E-2</c:v>
                </c:pt>
                <c:pt idx="16598">
                  <c:v>-6.9053000000000003E-2</c:v>
                </c:pt>
                <c:pt idx="16599">
                  <c:v>-6.9040000000000004E-2</c:v>
                </c:pt>
                <c:pt idx="16600">
                  <c:v>-6.9040000000000004E-2</c:v>
                </c:pt>
                <c:pt idx="16601">
                  <c:v>-6.9020999999999999E-2</c:v>
                </c:pt>
                <c:pt idx="16602">
                  <c:v>-6.9014000000000006E-2</c:v>
                </c:pt>
                <c:pt idx="16603">
                  <c:v>-6.9006999999999999E-2</c:v>
                </c:pt>
                <c:pt idx="16604">
                  <c:v>-6.9006999999999999E-2</c:v>
                </c:pt>
                <c:pt idx="16605">
                  <c:v>-6.8994E-2</c:v>
                </c:pt>
                <c:pt idx="16606">
                  <c:v>-6.8994E-2</c:v>
                </c:pt>
                <c:pt idx="16607">
                  <c:v>-6.8987999999999994E-2</c:v>
                </c:pt>
                <c:pt idx="16608">
                  <c:v>-6.8981000000000001E-2</c:v>
                </c:pt>
                <c:pt idx="16609">
                  <c:v>-6.8973999999999994E-2</c:v>
                </c:pt>
                <c:pt idx="16610">
                  <c:v>-6.8973999999999994E-2</c:v>
                </c:pt>
                <c:pt idx="16611">
                  <c:v>-6.8968000000000002E-2</c:v>
                </c:pt>
                <c:pt idx="16612">
                  <c:v>-6.8968000000000002E-2</c:v>
                </c:pt>
                <c:pt idx="16613">
                  <c:v>-6.8955000000000002E-2</c:v>
                </c:pt>
                <c:pt idx="16614">
                  <c:v>-6.8947999999999995E-2</c:v>
                </c:pt>
                <c:pt idx="16615">
                  <c:v>-6.8942000000000003E-2</c:v>
                </c:pt>
                <c:pt idx="16616">
                  <c:v>-6.8942000000000003E-2</c:v>
                </c:pt>
                <c:pt idx="16617">
                  <c:v>-6.8921999999999997E-2</c:v>
                </c:pt>
                <c:pt idx="16618">
                  <c:v>-6.8915000000000004E-2</c:v>
                </c:pt>
                <c:pt idx="16619">
                  <c:v>-6.8908999999999998E-2</c:v>
                </c:pt>
                <c:pt idx="16620">
                  <c:v>-6.8902000000000005E-2</c:v>
                </c:pt>
                <c:pt idx="16621">
                  <c:v>-6.8881999999999999E-2</c:v>
                </c:pt>
                <c:pt idx="16622">
                  <c:v>-6.8881999999999999E-2</c:v>
                </c:pt>
                <c:pt idx="16623">
                  <c:v>-6.8862000000000007E-2</c:v>
                </c:pt>
                <c:pt idx="16624">
                  <c:v>-6.8848999999999994E-2</c:v>
                </c:pt>
                <c:pt idx="16625">
                  <c:v>-6.8835999999999994E-2</c:v>
                </c:pt>
                <c:pt idx="16626">
                  <c:v>-6.8830000000000002E-2</c:v>
                </c:pt>
                <c:pt idx="16627">
                  <c:v>-6.8809999999999996E-2</c:v>
                </c:pt>
                <c:pt idx="16628">
                  <c:v>-6.8796999999999997E-2</c:v>
                </c:pt>
                <c:pt idx="16629">
                  <c:v>-6.8777000000000005E-2</c:v>
                </c:pt>
                <c:pt idx="16630">
                  <c:v>-6.8764000000000006E-2</c:v>
                </c:pt>
                <c:pt idx="16631">
                  <c:v>-6.8744E-2</c:v>
                </c:pt>
                <c:pt idx="16632">
                  <c:v>-6.8731E-2</c:v>
                </c:pt>
                <c:pt idx="16633">
                  <c:v>-6.8704000000000001E-2</c:v>
                </c:pt>
                <c:pt idx="16634">
                  <c:v>-6.8691000000000002E-2</c:v>
                </c:pt>
                <c:pt idx="16635">
                  <c:v>-6.8670999999999996E-2</c:v>
                </c:pt>
                <c:pt idx="16636">
                  <c:v>-6.8657999999999997E-2</c:v>
                </c:pt>
                <c:pt idx="16637">
                  <c:v>-6.8639000000000006E-2</c:v>
                </c:pt>
                <c:pt idx="16638">
                  <c:v>-6.8631999999999999E-2</c:v>
                </c:pt>
                <c:pt idx="16639">
                  <c:v>-6.8612000000000006E-2</c:v>
                </c:pt>
                <c:pt idx="16640">
                  <c:v>-6.8598999999999993E-2</c:v>
                </c:pt>
                <c:pt idx="16641">
                  <c:v>-6.8585999999999994E-2</c:v>
                </c:pt>
                <c:pt idx="16642">
                  <c:v>-6.8579000000000001E-2</c:v>
                </c:pt>
                <c:pt idx="16643">
                  <c:v>-6.8566000000000002E-2</c:v>
                </c:pt>
                <c:pt idx="16644">
                  <c:v>-6.8558999999999995E-2</c:v>
                </c:pt>
                <c:pt idx="16645">
                  <c:v>-6.8545999999999996E-2</c:v>
                </c:pt>
                <c:pt idx="16646">
                  <c:v>-6.8532999999999997E-2</c:v>
                </c:pt>
                <c:pt idx="16647">
                  <c:v>-6.8519999999999998E-2</c:v>
                </c:pt>
                <c:pt idx="16648">
                  <c:v>-6.8519999999999998E-2</c:v>
                </c:pt>
                <c:pt idx="16649">
                  <c:v>-6.8500000000000005E-2</c:v>
                </c:pt>
                <c:pt idx="16650">
                  <c:v>-6.8493999999999999E-2</c:v>
                </c:pt>
                <c:pt idx="16651">
                  <c:v>-6.8487000000000006E-2</c:v>
                </c:pt>
                <c:pt idx="16652">
                  <c:v>-6.8487000000000006E-2</c:v>
                </c:pt>
                <c:pt idx="16653">
                  <c:v>-6.8473999999999993E-2</c:v>
                </c:pt>
                <c:pt idx="16654">
                  <c:v>-6.8473999999999993E-2</c:v>
                </c:pt>
                <c:pt idx="16655">
                  <c:v>-6.8460999999999994E-2</c:v>
                </c:pt>
                <c:pt idx="16656">
                  <c:v>-6.8454000000000001E-2</c:v>
                </c:pt>
                <c:pt idx="16657">
                  <c:v>-6.8447999999999995E-2</c:v>
                </c:pt>
                <c:pt idx="16658">
                  <c:v>-6.8447999999999995E-2</c:v>
                </c:pt>
                <c:pt idx="16659">
                  <c:v>-6.8433999999999995E-2</c:v>
                </c:pt>
                <c:pt idx="16660">
                  <c:v>-6.8428000000000003E-2</c:v>
                </c:pt>
                <c:pt idx="16661">
                  <c:v>-6.8415000000000004E-2</c:v>
                </c:pt>
                <c:pt idx="16662">
                  <c:v>-6.8407999999999997E-2</c:v>
                </c:pt>
                <c:pt idx="16663">
                  <c:v>-6.8394999999999997E-2</c:v>
                </c:pt>
                <c:pt idx="16664">
                  <c:v>-6.8394999999999997E-2</c:v>
                </c:pt>
                <c:pt idx="16665">
                  <c:v>-6.8367999999999998E-2</c:v>
                </c:pt>
                <c:pt idx="16666">
                  <c:v>-6.8362000000000006E-2</c:v>
                </c:pt>
                <c:pt idx="16667">
                  <c:v>-6.8348999999999993E-2</c:v>
                </c:pt>
                <c:pt idx="16668">
                  <c:v>-6.8342E-2</c:v>
                </c:pt>
                <c:pt idx="16669">
                  <c:v>-6.8329000000000001E-2</c:v>
                </c:pt>
                <c:pt idx="16670">
                  <c:v>-6.8321999999999994E-2</c:v>
                </c:pt>
                <c:pt idx="16671">
                  <c:v>-6.8308999999999995E-2</c:v>
                </c:pt>
                <c:pt idx="16672">
                  <c:v>-6.8295999999999996E-2</c:v>
                </c:pt>
                <c:pt idx="16673">
                  <c:v>-6.8282999999999996E-2</c:v>
                </c:pt>
                <c:pt idx="16674">
                  <c:v>-6.8276000000000003E-2</c:v>
                </c:pt>
                <c:pt idx="16675">
                  <c:v>-6.8263000000000004E-2</c:v>
                </c:pt>
                <c:pt idx="16676">
                  <c:v>-6.8256999999999998E-2</c:v>
                </c:pt>
                <c:pt idx="16677">
                  <c:v>-6.8242999999999998E-2</c:v>
                </c:pt>
                <c:pt idx="16678">
                  <c:v>-6.8229999999999999E-2</c:v>
                </c:pt>
                <c:pt idx="16679">
                  <c:v>-6.8217E-2</c:v>
                </c:pt>
                <c:pt idx="16680">
                  <c:v>-6.8210000000000007E-2</c:v>
                </c:pt>
                <c:pt idx="16681">
                  <c:v>-6.8191000000000002E-2</c:v>
                </c:pt>
                <c:pt idx="16682">
                  <c:v>-6.8177000000000001E-2</c:v>
                </c:pt>
                <c:pt idx="16683">
                  <c:v>-6.8170999999999995E-2</c:v>
                </c:pt>
                <c:pt idx="16684">
                  <c:v>-6.8164000000000002E-2</c:v>
                </c:pt>
                <c:pt idx="16685">
                  <c:v>-6.8144999999999997E-2</c:v>
                </c:pt>
                <c:pt idx="16686">
                  <c:v>-6.8138000000000004E-2</c:v>
                </c:pt>
                <c:pt idx="16687">
                  <c:v>-6.8125000000000005E-2</c:v>
                </c:pt>
                <c:pt idx="16688">
                  <c:v>-6.8112000000000006E-2</c:v>
                </c:pt>
                <c:pt idx="16689">
                  <c:v>-6.8104999999999999E-2</c:v>
                </c:pt>
                <c:pt idx="16690">
                  <c:v>-6.8098000000000006E-2</c:v>
                </c:pt>
                <c:pt idx="16691">
                  <c:v>-6.8085000000000007E-2</c:v>
                </c:pt>
                <c:pt idx="16692">
                  <c:v>-6.8079000000000001E-2</c:v>
                </c:pt>
                <c:pt idx="16693">
                  <c:v>-6.8065000000000001E-2</c:v>
                </c:pt>
                <c:pt idx="16694">
                  <c:v>-6.8052000000000001E-2</c:v>
                </c:pt>
                <c:pt idx="16695">
                  <c:v>-6.8039000000000002E-2</c:v>
                </c:pt>
                <c:pt idx="16696">
                  <c:v>-6.8039000000000002E-2</c:v>
                </c:pt>
                <c:pt idx="16697">
                  <c:v>-6.8018999999999996E-2</c:v>
                </c:pt>
                <c:pt idx="16698">
                  <c:v>-6.8005999999999997E-2</c:v>
                </c:pt>
                <c:pt idx="16699">
                  <c:v>-6.8000000000000005E-2</c:v>
                </c:pt>
                <c:pt idx="16700">
                  <c:v>-6.7992999999999998E-2</c:v>
                </c:pt>
                <c:pt idx="16701">
                  <c:v>-6.7979999999999999E-2</c:v>
                </c:pt>
                <c:pt idx="16702">
                  <c:v>-6.7979999999999999E-2</c:v>
                </c:pt>
                <c:pt idx="16703">
                  <c:v>-6.7967E-2</c:v>
                </c:pt>
                <c:pt idx="16704">
                  <c:v>-6.7960000000000007E-2</c:v>
                </c:pt>
                <c:pt idx="16705">
                  <c:v>-6.7954000000000001E-2</c:v>
                </c:pt>
                <c:pt idx="16706">
                  <c:v>-6.7954000000000001E-2</c:v>
                </c:pt>
                <c:pt idx="16707">
                  <c:v>-6.7946999999999994E-2</c:v>
                </c:pt>
                <c:pt idx="16708">
                  <c:v>-6.7946999999999994E-2</c:v>
                </c:pt>
                <c:pt idx="16709">
                  <c:v>-6.7933999999999994E-2</c:v>
                </c:pt>
                <c:pt idx="16710">
                  <c:v>-6.7927000000000001E-2</c:v>
                </c:pt>
                <c:pt idx="16711">
                  <c:v>-6.7920999999999995E-2</c:v>
                </c:pt>
                <c:pt idx="16712">
                  <c:v>-6.7927000000000001E-2</c:v>
                </c:pt>
                <c:pt idx="16713">
                  <c:v>-6.7906999999999995E-2</c:v>
                </c:pt>
                <c:pt idx="16714">
                  <c:v>-6.7906999999999995E-2</c:v>
                </c:pt>
                <c:pt idx="16715">
                  <c:v>-6.7901000000000003E-2</c:v>
                </c:pt>
                <c:pt idx="16716">
                  <c:v>-6.7893999999999996E-2</c:v>
                </c:pt>
                <c:pt idx="16717">
                  <c:v>-6.7888000000000004E-2</c:v>
                </c:pt>
                <c:pt idx="16718">
                  <c:v>-6.7880999999999997E-2</c:v>
                </c:pt>
                <c:pt idx="16719">
                  <c:v>-6.7874000000000004E-2</c:v>
                </c:pt>
                <c:pt idx="16720">
                  <c:v>-6.7861000000000005E-2</c:v>
                </c:pt>
                <c:pt idx="16721">
                  <c:v>-6.7854999999999999E-2</c:v>
                </c:pt>
                <c:pt idx="16722">
                  <c:v>-6.7854999999999999E-2</c:v>
                </c:pt>
                <c:pt idx="16723">
                  <c:v>-6.7835000000000006E-2</c:v>
                </c:pt>
                <c:pt idx="16724">
                  <c:v>-6.7827999999999999E-2</c:v>
                </c:pt>
                <c:pt idx="16725">
                  <c:v>-6.7815E-2</c:v>
                </c:pt>
                <c:pt idx="16726">
                  <c:v>-6.7802000000000001E-2</c:v>
                </c:pt>
                <c:pt idx="16727">
                  <c:v>-6.7781999999999995E-2</c:v>
                </c:pt>
                <c:pt idx="16728">
                  <c:v>-6.7776000000000003E-2</c:v>
                </c:pt>
                <c:pt idx="16729">
                  <c:v>-6.7755999999999997E-2</c:v>
                </c:pt>
                <c:pt idx="16730">
                  <c:v>-6.7742999999999998E-2</c:v>
                </c:pt>
                <c:pt idx="16731">
                  <c:v>-6.7723000000000005E-2</c:v>
                </c:pt>
                <c:pt idx="16732">
                  <c:v>-6.7710000000000006E-2</c:v>
                </c:pt>
                <c:pt idx="16733">
                  <c:v>-6.7696999999999993E-2</c:v>
                </c:pt>
                <c:pt idx="16734">
                  <c:v>-6.7682999999999993E-2</c:v>
                </c:pt>
                <c:pt idx="16735">
                  <c:v>-6.7664000000000002E-2</c:v>
                </c:pt>
                <c:pt idx="16736">
                  <c:v>-6.7651000000000003E-2</c:v>
                </c:pt>
                <c:pt idx="16737">
                  <c:v>-6.7637000000000003E-2</c:v>
                </c:pt>
                <c:pt idx="16738">
                  <c:v>-6.7630999999999997E-2</c:v>
                </c:pt>
                <c:pt idx="16739">
                  <c:v>-6.7611000000000004E-2</c:v>
                </c:pt>
                <c:pt idx="16740">
                  <c:v>-6.7603999999999997E-2</c:v>
                </c:pt>
                <c:pt idx="16741">
                  <c:v>-6.7585000000000006E-2</c:v>
                </c:pt>
                <c:pt idx="16742">
                  <c:v>-6.7577999999999999E-2</c:v>
                </c:pt>
                <c:pt idx="16743">
                  <c:v>-6.7565E-2</c:v>
                </c:pt>
                <c:pt idx="16744">
                  <c:v>-6.7558000000000007E-2</c:v>
                </c:pt>
                <c:pt idx="16745">
                  <c:v>-6.7539000000000002E-2</c:v>
                </c:pt>
                <c:pt idx="16746">
                  <c:v>-6.7531999999999995E-2</c:v>
                </c:pt>
                <c:pt idx="16747">
                  <c:v>-6.7525000000000002E-2</c:v>
                </c:pt>
                <c:pt idx="16748">
                  <c:v>-6.7525000000000002E-2</c:v>
                </c:pt>
                <c:pt idx="16749">
                  <c:v>-6.7512000000000003E-2</c:v>
                </c:pt>
                <c:pt idx="16750">
                  <c:v>-6.7512000000000003E-2</c:v>
                </c:pt>
                <c:pt idx="16751">
                  <c:v>-6.7499000000000003E-2</c:v>
                </c:pt>
                <c:pt idx="16752">
                  <c:v>-6.7491999999999996E-2</c:v>
                </c:pt>
                <c:pt idx="16753">
                  <c:v>-6.7486000000000004E-2</c:v>
                </c:pt>
                <c:pt idx="16754">
                  <c:v>-6.7486000000000004E-2</c:v>
                </c:pt>
                <c:pt idx="16755">
                  <c:v>-6.7473000000000005E-2</c:v>
                </c:pt>
                <c:pt idx="16756">
                  <c:v>-6.7473000000000005E-2</c:v>
                </c:pt>
                <c:pt idx="16757">
                  <c:v>-6.7460000000000006E-2</c:v>
                </c:pt>
                <c:pt idx="16758">
                  <c:v>-6.7446000000000006E-2</c:v>
                </c:pt>
                <c:pt idx="16759">
                  <c:v>-6.7433000000000007E-2</c:v>
                </c:pt>
                <c:pt idx="16760">
                  <c:v>-6.7433000000000007E-2</c:v>
                </c:pt>
                <c:pt idx="16761">
                  <c:v>-6.7413000000000001E-2</c:v>
                </c:pt>
                <c:pt idx="16762">
                  <c:v>-6.7400000000000002E-2</c:v>
                </c:pt>
                <c:pt idx="16763">
                  <c:v>-6.7387000000000002E-2</c:v>
                </c:pt>
                <c:pt idx="16764">
                  <c:v>-6.7379999999999995E-2</c:v>
                </c:pt>
                <c:pt idx="16765">
                  <c:v>-6.7361000000000004E-2</c:v>
                </c:pt>
                <c:pt idx="16766">
                  <c:v>-6.7353999999999997E-2</c:v>
                </c:pt>
                <c:pt idx="16767">
                  <c:v>-6.7334000000000005E-2</c:v>
                </c:pt>
                <c:pt idx="16768">
                  <c:v>-6.7321000000000006E-2</c:v>
                </c:pt>
                <c:pt idx="16769">
                  <c:v>-6.7308000000000007E-2</c:v>
                </c:pt>
                <c:pt idx="16770">
                  <c:v>-6.7294999999999994E-2</c:v>
                </c:pt>
                <c:pt idx="16771">
                  <c:v>-6.7281999999999995E-2</c:v>
                </c:pt>
                <c:pt idx="16772">
                  <c:v>-6.7268999999999995E-2</c:v>
                </c:pt>
                <c:pt idx="16773">
                  <c:v>-6.7254999999999995E-2</c:v>
                </c:pt>
                <c:pt idx="16774">
                  <c:v>-6.7236000000000004E-2</c:v>
                </c:pt>
                <c:pt idx="16775">
                  <c:v>-6.7222000000000004E-2</c:v>
                </c:pt>
                <c:pt idx="16776">
                  <c:v>-6.7215999999999998E-2</c:v>
                </c:pt>
                <c:pt idx="16777">
                  <c:v>-6.7196000000000006E-2</c:v>
                </c:pt>
                <c:pt idx="16778">
                  <c:v>-6.7188999999999999E-2</c:v>
                </c:pt>
                <c:pt idx="16779">
                  <c:v>-6.7176E-2</c:v>
                </c:pt>
                <c:pt idx="16780">
                  <c:v>-6.7176E-2</c:v>
                </c:pt>
                <c:pt idx="16781">
                  <c:v>-6.7163E-2</c:v>
                </c:pt>
                <c:pt idx="16782">
                  <c:v>-6.7163E-2</c:v>
                </c:pt>
                <c:pt idx="16783">
                  <c:v>-6.7150000000000001E-2</c:v>
                </c:pt>
                <c:pt idx="16784">
                  <c:v>-6.7142999999999994E-2</c:v>
                </c:pt>
                <c:pt idx="16785">
                  <c:v>-6.7137000000000002E-2</c:v>
                </c:pt>
                <c:pt idx="16786">
                  <c:v>-6.7137000000000002E-2</c:v>
                </c:pt>
                <c:pt idx="16787">
                  <c:v>-6.7129999999999995E-2</c:v>
                </c:pt>
                <c:pt idx="16788">
                  <c:v>-6.7129999999999995E-2</c:v>
                </c:pt>
                <c:pt idx="16789">
                  <c:v>-6.7116999999999996E-2</c:v>
                </c:pt>
                <c:pt idx="16790">
                  <c:v>-6.7110000000000003E-2</c:v>
                </c:pt>
                <c:pt idx="16791">
                  <c:v>-6.7103999999999997E-2</c:v>
                </c:pt>
                <c:pt idx="16792">
                  <c:v>-6.7103999999999997E-2</c:v>
                </c:pt>
                <c:pt idx="16793">
                  <c:v>-6.7090999999999998E-2</c:v>
                </c:pt>
                <c:pt idx="16794">
                  <c:v>-6.7077999999999999E-2</c:v>
                </c:pt>
                <c:pt idx="16795">
                  <c:v>-6.7071000000000006E-2</c:v>
                </c:pt>
                <c:pt idx="16796">
                  <c:v>-6.7063999999999999E-2</c:v>
                </c:pt>
                <c:pt idx="16797">
                  <c:v>-6.7050999999999999E-2</c:v>
                </c:pt>
                <c:pt idx="16798">
                  <c:v>-6.7044999999999993E-2</c:v>
                </c:pt>
                <c:pt idx="16799">
                  <c:v>-6.7025000000000001E-2</c:v>
                </c:pt>
                <c:pt idx="16800">
                  <c:v>-6.7012000000000002E-2</c:v>
                </c:pt>
                <c:pt idx="16801">
                  <c:v>-6.6998000000000002E-2</c:v>
                </c:pt>
                <c:pt idx="16802">
                  <c:v>-6.6991999999999996E-2</c:v>
                </c:pt>
                <c:pt idx="16803">
                  <c:v>-6.6972000000000004E-2</c:v>
                </c:pt>
                <c:pt idx="16804">
                  <c:v>-6.6959000000000005E-2</c:v>
                </c:pt>
                <c:pt idx="16805">
                  <c:v>-6.6938999999999999E-2</c:v>
                </c:pt>
                <c:pt idx="16806">
                  <c:v>-6.6925999999999999E-2</c:v>
                </c:pt>
                <c:pt idx="16807">
                  <c:v>-6.6905999999999993E-2</c:v>
                </c:pt>
                <c:pt idx="16808">
                  <c:v>-6.6900000000000001E-2</c:v>
                </c:pt>
                <c:pt idx="16809">
                  <c:v>-6.6873000000000002E-2</c:v>
                </c:pt>
                <c:pt idx="16810">
                  <c:v>-6.6860000000000003E-2</c:v>
                </c:pt>
                <c:pt idx="16811">
                  <c:v>-6.6839999999999997E-2</c:v>
                </c:pt>
                <c:pt idx="16812">
                  <c:v>-6.6834000000000005E-2</c:v>
                </c:pt>
                <c:pt idx="16813">
                  <c:v>-6.6821000000000005E-2</c:v>
                </c:pt>
                <c:pt idx="16814">
                  <c:v>-6.6813999999999998E-2</c:v>
                </c:pt>
                <c:pt idx="16815">
                  <c:v>-6.6794000000000006E-2</c:v>
                </c:pt>
                <c:pt idx="16816">
                  <c:v>-6.6788E-2</c:v>
                </c:pt>
                <c:pt idx="16817">
                  <c:v>-6.6780999999999993E-2</c:v>
                </c:pt>
                <c:pt idx="16818">
                  <c:v>-6.6780999999999993E-2</c:v>
                </c:pt>
                <c:pt idx="16819">
                  <c:v>-6.6767999999999994E-2</c:v>
                </c:pt>
                <c:pt idx="16820">
                  <c:v>-6.6767999999999994E-2</c:v>
                </c:pt>
                <c:pt idx="16821">
                  <c:v>-6.6761000000000001E-2</c:v>
                </c:pt>
                <c:pt idx="16822">
                  <c:v>-6.6754999999999995E-2</c:v>
                </c:pt>
                <c:pt idx="16823">
                  <c:v>-6.6748000000000002E-2</c:v>
                </c:pt>
                <c:pt idx="16824">
                  <c:v>-6.6754999999999995E-2</c:v>
                </c:pt>
                <c:pt idx="16825">
                  <c:v>-6.6741999999999996E-2</c:v>
                </c:pt>
                <c:pt idx="16826">
                  <c:v>-6.6741999999999996E-2</c:v>
                </c:pt>
                <c:pt idx="16827">
                  <c:v>-6.6735000000000003E-2</c:v>
                </c:pt>
                <c:pt idx="16828">
                  <c:v>-6.6741999999999996E-2</c:v>
                </c:pt>
                <c:pt idx="16829">
                  <c:v>-6.6735000000000003E-2</c:v>
                </c:pt>
                <c:pt idx="16830">
                  <c:v>-6.6735000000000003E-2</c:v>
                </c:pt>
                <c:pt idx="16831">
                  <c:v>-6.6727999999999996E-2</c:v>
                </c:pt>
                <c:pt idx="16832">
                  <c:v>-6.6722000000000004E-2</c:v>
                </c:pt>
                <c:pt idx="16833">
                  <c:v>-6.6722000000000004E-2</c:v>
                </c:pt>
                <c:pt idx="16834">
                  <c:v>-6.6714999999999997E-2</c:v>
                </c:pt>
                <c:pt idx="16835">
                  <c:v>-6.6709000000000004E-2</c:v>
                </c:pt>
                <c:pt idx="16836">
                  <c:v>-6.6701999999999997E-2</c:v>
                </c:pt>
                <c:pt idx="16837">
                  <c:v>-6.6688999999999998E-2</c:v>
                </c:pt>
                <c:pt idx="16838">
                  <c:v>-6.6682000000000005E-2</c:v>
                </c:pt>
                <c:pt idx="16839">
                  <c:v>-6.6663E-2</c:v>
                </c:pt>
                <c:pt idx="16840">
                  <c:v>-6.6663E-2</c:v>
                </c:pt>
                <c:pt idx="16841">
                  <c:v>-6.6636000000000001E-2</c:v>
                </c:pt>
                <c:pt idx="16842">
                  <c:v>-6.6629999999999995E-2</c:v>
                </c:pt>
                <c:pt idx="16843">
                  <c:v>-6.6610000000000003E-2</c:v>
                </c:pt>
                <c:pt idx="16844">
                  <c:v>-6.6602999999999996E-2</c:v>
                </c:pt>
                <c:pt idx="16845">
                  <c:v>-6.6584000000000004E-2</c:v>
                </c:pt>
                <c:pt idx="16846">
                  <c:v>-6.6576999999999997E-2</c:v>
                </c:pt>
                <c:pt idx="16847">
                  <c:v>-6.6557000000000005E-2</c:v>
                </c:pt>
                <c:pt idx="16848">
                  <c:v>-6.6536999999999999E-2</c:v>
                </c:pt>
                <c:pt idx="16849">
                  <c:v>-6.6524E-2</c:v>
                </c:pt>
                <c:pt idx="16850">
                  <c:v>-6.6517999999999994E-2</c:v>
                </c:pt>
                <c:pt idx="16851">
                  <c:v>-6.6498000000000002E-2</c:v>
                </c:pt>
                <c:pt idx="16852">
                  <c:v>-6.6490999999999995E-2</c:v>
                </c:pt>
                <c:pt idx="16853">
                  <c:v>-6.6477999999999995E-2</c:v>
                </c:pt>
                <c:pt idx="16854">
                  <c:v>-6.6464999999999996E-2</c:v>
                </c:pt>
                <c:pt idx="16855">
                  <c:v>-6.6451999999999997E-2</c:v>
                </c:pt>
                <c:pt idx="16856">
                  <c:v>-6.6445000000000004E-2</c:v>
                </c:pt>
                <c:pt idx="16857">
                  <c:v>-6.6424999999999998E-2</c:v>
                </c:pt>
                <c:pt idx="16858">
                  <c:v>-6.6419000000000006E-2</c:v>
                </c:pt>
                <c:pt idx="16859">
                  <c:v>-6.6411999999999999E-2</c:v>
                </c:pt>
                <c:pt idx="16860">
                  <c:v>-6.6406000000000007E-2</c:v>
                </c:pt>
                <c:pt idx="16861">
                  <c:v>-6.6399E-2</c:v>
                </c:pt>
                <c:pt idx="16862">
                  <c:v>-6.6399E-2</c:v>
                </c:pt>
                <c:pt idx="16863">
                  <c:v>-6.6386000000000001E-2</c:v>
                </c:pt>
                <c:pt idx="16864">
                  <c:v>-6.6378999999999994E-2</c:v>
                </c:pt>
                <c:pt idx="16865">
                  <c:v>-6.6378999999999994E-2</c:v>
                </c:pt>
                <c:pt idx="16866">
                  <c:v>-6.6373000000000001E-2</c:v>
                </c:pt>
                <c:pt idx="16867">
                  <c:v>-6.6365999999999994E-2</c:v>
                </c:pt>
                <c:pt idx="16868">
                  <c:v>-6.6365999999999994E-2</c:v>
                </c:pt>
                <c:pt idx="16869">
                  <c:v>-6.6352999999999995E-2</c:v>
                </c:pt>
                <c:pt idx="16870">
                  <c:v>-6.6346000000000002E-2</c:v>
                </c:pt>
                <c:pt idx="16871">
                  <c:v>-6.6339999999999996E-2</c:v>
                </c:pt>
                <c:pt idx="16872">
                  <c:v>-6.6339999999999996E-2</c:v>
                </c:pt>
                <c:pt idx="16873">
                  <c:v>-6.6320000000000004E-2</c:v>
                </c:pt>
                <c:pt idx="16874">
                  <c:v>-6.6312999999999997E-2</c:v>
                </c:pt>
                <c:pt idx="16875">
                  <c:v>-6.6299999999999998E-2</c:v>
                </c:pt>
                <c:pt idx="16876">
                  <c:v>-6.6299999999999998E-2</c:v>
                </c:pt>
                <c:pt idx="16877">
                  <c:v>-6.6281000000000007E-2</c:v>
                </c:pt>
                <c:pt idx="16878">
                  <c:v>-6.6274E-2</c:v>
                </c:pt>
                <c:pt idx="16879">
                  <c:v>-6.6261E-2</c:v>
                </c:pt>
                <c:pt idx="16880">
                  <c:v>-6.6248000000000001E-2</c:v>
                </c:pt>
                <c:pt idx="16881">
                  <c:v>-6.6234000000000001E-2</c:v>
                </c:pt>
                <c:pt idx="16882">
                  <c:v>-6.6227999999999995E-2</c:v>
                </c:pt>
                <c:pt idx="16883">
                  <c:v>-6.6214999999999996E-2</c:v>
                </c:pt>
                <c:pt idx="16884">
                  <c:v>-6.6200999999999996E-2</c:v>
                </c:pt>
                <c:pt idx="16885">
                  <c:v>-6.6182000000000005E-2</c:v>
                </c:pt>
                <c:pt idx="16886">
                  <c:v>-6.6169000000000006E-2</c:v>
                </c:pt>
                <c:pt idx="16887">
                  <c:v>-6.6155000000000005E-2</c:v>
                </c:pt>
                <c:pt idx="16888">
                  <c:v>-6.6142000000000006E-2</c:v>
                </c:pt>
                <c:pt idx="16889">
                  <c:v>-6.6122E-2</c:v>
                </c:pt>
                <c:pt idx="16890">
                  <c:v>-6.6109000000000001E-2</c:v>
                </c:pt>
                <c:pt idx="16891">
                  <c:v>-6.6096000000000002E-2</c:v>
                </c:pt>
                <c:pt idx="16892">
                  <c:v>-6.6083000000000003E-2</c:v>
                </c:pt>
                <c:pt idx="16893">
                  <c:v>-6.6062999999999997E-2</c:v>
                </c:pt>
                <c:pt idx="16894">
                  <c:v>-6.6057000000000005E-2</c:v>
                </c:pt>
                <c:pt idx="16895">
                  <c:v>-6.6043000000000004E-2</c:v>
                </c:pt>
                <c:pt idx="16896">
                  <c:v>-6.6023999999999999E-2</c:v>
                </c:pt>
                <c:pt idx="16897">
                  <c:v>-6.6017000000000006E-2</c:v>
                </c:pt>
                <c:pt idx="16898">
                  <c:v>-6.6009999999999999E-2</c:v>
                </c:pt>
                <c:pt idx="16899">
                  <c:v>-6.5990999999999994E-2</c:v>
                </c:pt>
                <c:pt idx="16900">
                  <c:v>-6.5984000000000001E-2</c:v>
                </c:pt>
                <c:pt idx="16901">
                  <c:v>-6.5971000000000002E-2</c:v>
                </c:pt>
                <c:pt idx="16902">
                  <c:v>-6.5958000000000003E-2</c:v>
                </c:pt>
                <c:pt idx="16903">
                  <c:v>-6.5945000000000004E-2</c:v>
                </c:pt>
                <c:pt idx="16904">
                  <c:v>-6.5945000000000004E-2</c:v>
                </c:pt>
                <c:pt idx="16905">
                  <c:v>-6.5924999999999997E-2</c:v>
                </c:pt>
                <c:pt idx="16906">
                  <c:v>-6.5911999999999998E-2</c:v>
                </c:pt>
                <c:pt idx="16907">
                  <c:v>-6.5905000000000005E-2</c:v>
                </c:pt>
                <c:pt idx="16908">
                  <c:v>-6.5898999999999999E-2</c:v>
                </c:pt>
                <c:pt idx="16909">
                  <c:v>-6.5884999999999999E-2</c:v>
                </c:pt>
                <c:pt idx="16910">
                  <c:v>-6.5884999999999999E-2</c:v>
                </c:pt>
                <c:pt idx="16911">
                  <c:v>-6.5872E-2</c:v>
                </c:pt>
                <c:pt idx="16912">
                  <c:v>-6.5865999999999994E-2</c:v>
                </c:pt>
                <c:pt idx="16913">
                  <c:v>-6.5859000000000001E-2</c:v>
                </c:pt>
                <c:pt idx="16914">
                  <c:v>-6.5859000000000001E-2</c:v>
                </c:pt>
                <c:pt idx="16915">
                  <c:v>-6.5846000000000002E-2</c:v>
                </c:pt>
                <c:pt idx="16916">
                  <c:v>-6.5846000000000002E-2</c:v>
                </c:pt>
                <c:pt idx="16917">
                  <c:v>-6.5833000000000003E-2</c:v>
                </c:pt>
                <c:pt idx="16918">
                  <c:v>-6.5825999999999996E-2</c:v>
                </c:pt>
                <c:pt idx="16919">
                  <c:v>-6.5819000000000003E-2</c:v>
                </c:pt>
                <c:pt idx="16920">
                  <c:v>-6.5819000000000003E-2</c:v>
                </c:pt>
                <c:pt idx="16921">
                  <c:v>-6.5806000000000003E-2</c:v>
                </c:pt>
                <c:pt idx="16922">
                  <c:v>-6.5799999999999997E-2</c:v>
                </c:pt>
                <c:pt idx="16923">
                  <c:v>-6.5793000000000004E-2</c:v>
                </c:pt>
                <c:pt idx="16924">
                  <c:v>-6.5786999999999998E-2</c:v>
                </c:pt>
                <c:pt idx="16925">
                  <c:v>-6.5780000000000005E-2</c:v>
                </c:pt>
                <c:pt idx="16926">
                  <c:v>-6.5780000000000005E-2</c:v>
                </c:pt>
                <c:pt idx="16927">
                  <c:v>-6.5767000000000006E-2</c:v>
                </c:pt>
                <c:pt idx="16928">
                  <c:v>-6.5754000000000007E-2</c:v>
                </c:pt>
                <c:pt idx="16929">
                  <c:v>-6.5754000000000007E-2</c:v>
                </c:pt>
                <c:pt idx="16930">
                  <c:v>-6.5747E-2</c:v>
                </c:pt>
                <c:pt idx="16931">
                  <c:v>-6.5734000000000001E-2</c:v>
                </c:pt>
                <c:pt idx="16932">
                  <c:v>-6.5726999999999994E-2</c:v>
                </c:pt>
                <c:pt idx="16933">
                  <c:v>-6.5713999999999995E-2</c:v>
                </c:pt>
                <c:pt idx="16934">
                  <c:v>-6.5707000000000002E-2</c:v>
                </c:pt>
                <c:pt idx="16935">
                  <c:v>-6.5687999999999996E-2</c:v>
                </c:pt>
                <c:pt idx="16936">
                  <c:v>-6.5687999999999996E-2</c:v>
                </c:pt>
                <c:pt idx="16937">
                  <c:v>-6.5660999999999997E-2</c:v>
                </c:pt>
                <c:pt idx="16938">
                  <c:v>-6.5655000000000005E-2</c:v>
                </c:pt>
                <c:pt idx="16939">
                  <c:v>-6.5642000000000006E-2</c:v>
                </c:pt>
                <c:pt idx="16940">
                  <c:v>-6.5628000000000006E-2</c:v>
                </c:pt>
                <c:pt idx="16941">
                  <c:v>-6.5615000000000007E-2</c:v>
                </c:pt>
                <c:pt idx="16942">
                  <c:v>-6.5601999999999994E-2</c:v>
                </c:pt>
                <c:pt idx="16943">
                  <c:v>-6.5588999999999995E-2</c:v>
                </c:pt>
                <c:pt idx="16944">
                  <c:v>-6.5575999999999995E-2</c:v>
                </c:pt>
                <c:pt idx="16945">
                  <c:v>-6.5562999999999996E-2</c:v>
                </c:pt>
                <c:pt idx="16946">
                  <c:v>-6.5556000000000003E-2</c:v>
                </c:pt>
                <c:pt idx="16947">
                  <c:v>-6.5543000000000004E-2</c:v>
                </c:pt>
                <c:pt idx="16948">
                  <c:v>-6.5530000000000005E-2</c:v>
                </c:pt>
                <c:pt idx="16949">
                  <c:v>-6.5516000000000005E-2</c:v>
                </c:pt>
                <c:pt idx="16950">
                  <c:v>-6.5503000000000006E-2</c:v>
                </c:pt>
                <c:pt idx="16951">
                  <c:v>-6.5490000000000007E-2</c:v>
                </c:pt>
                <c:pt idx="16952">
                  <c:v>-6.5490000000000007E-2</c:v>
                </c:pt>
                <c:pt idx="16953">
                  <c:v>-6.547E-2</c:v>
                </c:pt>
                <c:pt idx="16954">
                  <c:v>-6.5463999999999994E-2</c:v>
                </c:pt>
                <c:pt idx="16955">
                  <c:v>-6.5457000000000001E-2</c:v>
                </c:pt>
                <c:pt idx="16956">
                  <c:v>-6.5457000000000001E-2</c:v>
                </c:pt>
                <c:pt idx="16957">
                  <c:v>-6.5450999999999995E-2</c:v>
                </c:pt>
                <c:pt idx="16958">
                  <c:v>-6.5450999999999995E-2</c:v>
                </c:pt>
                <c:pt idx="16959">
                  <c:v>-6.5436999999999995E-2</c:v>
                </c:pt>
                <c:pt idx="16960">
                  <c:v>-6.5431000000000003E-2</c:v>
                </c:pt>
                <c:pt idx="16961">
                  <c:v>-6.5431000000000003E-2</c:v>
                </c:pt>
                <c:pt idx="16962">
                  <c:v>-6.5436999999999995E-2</c:v>
                </c:pt>
                <c:pt idx="16963">
                  <c:v>-6.5423999999999996E-2</c:v>
                </c:pt>
                <c:pt idx="16964">
                  <c:v>-6.5431000000000003E-2</c:v>
                </c:pt>
                <c:pt idx="16965">
                  <c:v>-6.5418000000000004E-2</c:v>
                </c:pt>
                <c:pt idx="16966">
                  <c:v>-6.5418000000000004E-2</c:v>
                </c:pt>
                <c:pt idx="16967">
                  <c:v>-6.5410999999999997E-2</c:v>
                </c:pt>
                <c:pt idx="16968">
                  <c:v>-6.5410999999999997E-2</c:v>
                </c:pt>
                <c:pt idx="16969">
                  <c:v>-6.5397999999999998E-2</c:v>
                </c:pt>
                <c:pt idx="16970">
                  <c:v>-6.5391000000000005E-2</c:v>
                </c:pt>
                <c:pt idx="16971">
                  <c:v>-6.5384999999999999E-2</c:v>
                </c:pt>
                <c:pt idx="16972">
                  <c:v>-6.5378000000000006E-2</c:v>
                </c:pt>
                <c:pt idx="16973">
                  <c:v>-6.5365000000000006E-2</c:v>
                </c:pt>
                <c:pt idx="16974">
                  <c:v>-6.5357999999999999E-2</c:v>
                </c:pt>
                <c:pt idx="16975">
                  <c:v>-6.5345E-2</c:v>
                </c:pt>
                <c:pt idx="16976">
                  <c:v>-6.5332000000000001E-2</c:v>
                </c:pt>
                <c:pt idx="16977">
                  <c:v>-6.5319000000000002E-2</c:v>
                </c:pt>
                <c:pt idx="16978">
                  <c:v>-6.5311999999999995E-2</c:v>
                </c:pt>
                <c:pt idx="16979">
                  <c:v>-6.5293000000000004E-2</c:v>
                </c:pt>
                <c:pt idx="16980">
                  <c:v>-6.5285999999999997E-2</c:v>
                </c:pt>
                <c:pt idx="16981">
                  <c:v>-6.5266000000000005E-2</c:v>
                </c:pt>
                <c:pt idx="16982">
                  <c:v>-6.5245999999999998E-2</c:v>
                </c:pt>
                <c:pt idx="16983">
                  <c:v>-6.5232999999999999E-2</c:v>
                </c:pt>
                <c:pt idx="16984">
                  <c:v>-6.522E-2</c:v>
                </c:pt>
                <c:pt idx="16985">
                  <c:v>-6.5194000000000002E-2</c:v>
                </c:pt>
                <c:pt idx="16986">
                  <c:v>-6.5181000000000003E-2</c:v>
                </c:pt>
                <c:pt idx="16987">
                  <c:v>-6.5167000000000003E-2</c:v>
                </c:pt>
                <c:pt idx="16988">
                  <c:v>-6.5154000000000004E-2</c:v>
                </c:pt>
                <c:pt idx="16989">
                  <c:v>-6.5133999999999997E-2</c:v>
                </c:pt>
                <c:pt idx="16990">
                  <c:v>-6.5128000000000005E-2</c:v>
                </c:pt>
                <c:pt idx="16991">
                  <c:v>-6.5107999999999999E-2</c:v>
                </c:pt>
                <c:pt idx="16992">
                  <c:v>-6.5095E-2</c:v>
                </c:pt>
                <c:pt idx="16993">
                  <c:v>-6.5082000000000001E-2</c:v>
                </c:pt>
                <c:pt idx="16994">
                  <c:v>-6.5074999999999994E-2</c:v>
                </c:pt>
                <c:pt idx="16995">
                  <c:v>-6.5061999999999995E-2</c:v>
                </c:pt>
                <c:pt idx="16996">
                  <c:v>-6.5055000000000002E-2</c:v>
                </c:pt>
                <c:pt idx="16997">
                  <c:v>-6.5042000000000003E-2</c:v>
                </c:pt>
                <c:pt idx="16998">
                  <c:v>-6.5035999999999997E-2</c:v>
                </c:pt>
                <c:pt idx="16999">
                  <c:v>-6.5021999999999996E-2</c:v>
                </c:pt>
                <c:pt idx="17000">
                  <c:v>-6.5021999999999996E-2</c:v>
                </c:pt>
                <c:pt idx="17001">
                  <c:v>-6.5003000000000005E-2</c:v>
                </c:pt>
                <c:pt idx="17002">
                  <c:v>-6.4995999999999998E-2</c:v>
                </c:pt>
                <c:pt idx="17003">
                  <c:v>-6.4990000000000006E-2</c:v>
                </c:pt>
                <c:pt idx="17004">
                  <c:v>-6.4990000000000006E-2</c:v>
                </c:pt>
                <c:pt idx="17005">
                  <c:v>-6.4976000000000006E-2</c:v>
                </c:pt>
                <c:pt idx="17006">
                  <c:v>-6.4976000000000006E-2</c:v>
                </c:pt>
                <c:pt idx="17007">
                  <c:v>-6.4963000000000007E-2</c:v>
                </c:pt>
                <c:pt idx="17008">
                  <c:v>-6.4949999999999994E-2</c:v>
                </c:pt>
                <c:pt idx="17009">
                  <c:v>-6.4943000000000001E-2</c:v>
                </c:pt>
                <c:pt idx="17010">
                  <c:v>-6.4943000000000001E-2</c:v>
                </c:pt>
                <c:pt idx="17011">
                  <c:v>-6.4930000000000002E-2</c:v>
                </c:pt>
                <c:pt idx="17012">
                  <c:v>-6.4923999999999996E-2</c:v>
                </c:pt>
                <c:pt idx="17013">
                  <c:v>-6.4904000000000003E-2</c:v>
                </c:pt>
                <c:pt idx="17014">
                  <c:v>-6.4896999999999996E-2</c:v>
                </c:pt>
                <c:pt idx="17015">
                  <c:v>-6.4878000000000005E-2</c:v>
                </c:pt>
                <c:pt idx="17016">
                  <c:v>-6.4870999999999998E-2</c:v>
                </c:pt>
                <c:pt idx="17017">
                  <c:v>-6.4851000000000006E-2</c:v>
                </c:pt>
                <c:pt idx="17018">
                  <c:v>-6.4838000000000007E-2</c:v>
                </c:pt>
                <c:pt idx="17019">
                  <c:v>-6.4824999999999994E-2</c:v>
                </c:pt>
                <c:pt idx="17020">
                  <c:v>-6.4811999999999995E-2</c:v>
                </c:pt>
                <c:pt idx="17021">
                  <c:v>-6.4792000000000002E-2</c:v>
                </c:pt>
                <c:pt idx="17022">
                  <c:v>-6.4784999999999995E-2</c:v>
                </c:pt>
                <c:pt idx="17023">
                  <c:v>-6.4766000000000004E-2</c:v>
                </c:pt>
                <c:pt idx="17024">
                  <c:v>-6.4752000000000004E-2</c:v>
                </c:pt>
                <c:pt idx="17025">
                  <c:v>-6.4739000000000005E-2</c:v>
                </c:pt>
                <c:pt idx="17026">
                  <c:v>-6.4732999999999999E-2</c:v>
                </c:pt>
                <c:pt idx="17027">
                  <c:v>-6.472E-2</c:v>
                </c:pt>
                <c:pt idx="17028">
                  <c:v>-6.4713000000000007E-2</c:v>
                </c:pt>
                <c:pt idx="17029">
                  <c:v>-6.4693000000000001E-2</c:v>
                </c:pt>
                <c:pt idx="17030">
                  <c:v>-6.4686999999999995E-2</c:v>
                </c:pt>
                <c:pt idx="17031">
                  <c:v>-6.4672999999999994E-2</c:v>
                </c:pt>
                <c:pt idx="17032">
                  <c:v>-6.4672999999999994E-2</c:v>
                </c:pt>
                <c:pt idx="17033">
                  <c:v>-6.4654000000000003E-2</c:v>
                </c:pt>
                <c:pt idx="17034">
                  <c:v>-6.4646999999999996E-2</c:v>
                </c:pt>
                <c:pt idx="17035">
                  <c:v>-6.4640000000000003E-2</c:v>
                </c:pt>
                <c:pt idx="17036">
                  <c:v>-6.4640000000000003E-2</c:v>
                </c:pt>
                <c:pt idx="17037">
                  <c:v>-6.4633999999999997E-2</c:v>
                </c:pt>
                <c:pt idx="17038">
                  <c:v>-6.4633999999999997E-2</c:v>
                </c:pt>
                <c:pt idx="17039">
                  <c:v>-6.4627000000000004E-2</c:v>
                </c:pt>
                <c:pt idx="17040">
                  <c:v>-6.4620999999999998E-2</c:v>
                </c:pt>
                <c:pt idx="17041">
                  <c:v>-6.4620999999999998E-2</c:v>
                </c:pt>
                <c:pt idx="17042">
                  <c:v>-6.4627000000000004E-2</c:v>
                </c:pt>
                <c:pt idx="17043">
                  <c:v>-6.4620999999999998E-2</c:v>
                </c:pt>
                <c:pt idx="17044">
                  <c:v>-6.4620999999999998E-2</c:v>
                </c:pt>
                <c:pt idx="17045">
                  <c:v>-6.4614000000000005E-2</c:v>
                </c:pt>
                <c:pt idx="17046">
                  <c:v>-6.4607999999999999E-2</c:v>
                </c:pt>
                <c:pt idx="17047">
                  <c:v>-6.4601000000000006E-2</c:v>
                </c:pt>
                <c:pt idx="17048">
                  <c:v>-6.4601000000000006E-2</c:v>
                </c:pt>
                <c:pt idx="17049">
                  <c:v>-6.4588000000000007E-2</c:v>
                </c:pt>
                <c:pt idx="17050">
                  <c:v>-6.4581E-2</c:v>
                </c:pt>
                <c:pt idx="17051">
                  <c:v>-6.4568E-2</c:v>
                </c:pt>
                <c:pt idx="17052">
                  <c:v>-6.4568E-2</c:v>
                </c:pt>
                <c:pt idx="17053">
                  <c:v>-6.4547999999999994E-2</c:v>
                </c:pt>
                <c:pt idx="17054">
                  <c:v>-6.4547999999999994E-2</c:v>
                </c:pt>
                <c:pt idx="17055">
                  <c:v>-6.4528000000000002E-2</c:v>
                </c:pt>
                <c:pt idx="17056">
                  <c:v>-6.4515000000000003E-2</c:v>
                </c:pt>
                <c:pt idx="17057">
                  <c:v>-6.4502000000000004E-2</c:v>
                </c:pt>
                <c:pt idx="17058">
                  <c:v>-6.4495999999999998E-2</c:v>
                </c:pt>
                <c:pt idx="17059">
                  <c:v>-6.4476000000000006E-2</c:v>
                </c:pt>
                <c:pt idx="17060">
                  <c:v>-6.4463000000000006E-2</c:v>
                </c:pt>
                <c:pt idx="17061">
                  <c:v>-6.4443E-2</c:v>
                </c:pt>
                <c:pt idx="17062">
                  <c:v>-6.4430000000000001E-2</c:v>
                </c:pt>
                <c:pt idx="17063">
                  <c:v>-6.4409999999999995E-2</c:v>
                </c:pt>
                <c:pt idx="17064">
                  <c:v>-6.4403000000000002E-2</c:v>
                </c:pt>
                <c:pt idx="17065">
                  <c:v>-6.4377000000000004E-2</c:v>
                </c:pt>
                <c:pt idx="17066">
                  <c:v>-6.4364000000000005E-2</c:v>
                </c:pt>
                <c:pt idx="17067">
                  <c:v>-6.4351000000000005E-2</c:v>
                </c:pt>
                <c:pt idx="17068">
                  <c:v>-6.4343999999999998E-2</c:v>
                </c:pt>
                <c:pt idx="17069">
                  <c:v>-6.4324000000000006E-2</c:v>
                </c:pt>
                <c:pt idx="17070">
                  <c:v>-6.4324000000000006E-2</c:v>
                </c:pt>
                <c:pt idx="17071">
                  <c:v>-6.4305000000000001E-2</c:v>
                </c:pt>
                <c:pt idx="17072">
                  <c:v>-6.4297999999999994E-2</c:v>
                </c:pt>
                <c:pt idx="17073">
                  <c:v>-6.4291000000000001E-2</c:v>
                </c:pt>
                <c:pt idx="17074">
                  <c:v>-6.4291000000000001E-2</c:v>
                </c:pt>
                <c:pt idx="17075">
                  <c:v>-6.4278000000000002E-2</c:v>
                </c:pt>
                <c:pt idx="17076">
                  <c:v>-6.4278000000000002E-2</c:v>
                </c:pt>
                <c:pt idx="17077">
                  <c:v>-6.4271999999999996E-2</c:v>
                </c:pt>
                <c:pt idx="17078">
                  <c:v>-6.4271999999999996E-2</c:v>
                </c:pt>
                <c:pt idx="17079">
                  <c:v>-6.4265000000000003E-2</c:v>
                </c:pt>
                <c:pt idx="17080">
                  <c:v>-6.4271999999999996E-2</c:v>
                </c:pt>
                <c:pt idx="17081">
                  <c:v>-6.4257999999999996E-2</c:v>
                </c:pt>
                <c:pt idx="17082">
                  <c:v>-6.4257999999999996E-2</c:v>
                </c:pt>
                <c:pt idx="17083">
                  <c:v>-6.4257999999999996E-2</c:v>
                </c:pt>
                <c:pt idx="17084">
                  <c:v>-6.4265000000000003E-2</c:v>
                </c:pt>
                <c:pt idx="17085">
                  <c:v>-6.4257999999999996E-2</c:v>
                </c:pt>
                <c:pt idx="17086">
                  <c:v>-6.4265000000000003E-2</c:v>
                </c:pt>
                <c:pt idx="17087">
                  <c:v>-6.4257999999999996E-2</c:v>
                </c:pt>
                <c:pt idx="17088">
                  <c:v>-6.4252000000000004E-2</c:v>
                </c:pt>
                <c:pt idx="17089">
                  <c:v>-6.4252000000000004E-2</c:v>
                </c:pt>
                <c:pt idx="17090">
                  <c:v>-6.4252000000000004E-2</c:v>
                </c:pt>
                <c:pt idx="17091">
                  <c:v>-6.4244999999999997E-2</c:v>
                </c:pt>
                <c:pt idx="17092">
                  <c:v>-6.4244999999999997E-2</c:v>
                </c:pt>
                <c:pt idx="17093">
                  <c:v>-6.4231999999999997E-2</c:v>
                </c:pt>
                <c:pt idx="17094">
                  <c:v>-6.4218999999999998E-2</c:v>
                </c:pt>
                <c:pt idx="17095">
                  <c:v>-6.4205999999999999E-2</c:v>
                </c:pt>
                <c:pt idx="17096">
                  <c:v>-6.4199000000000006E-2</c:v>
                </c:pt>
                <c:pt idx="17097">
                  <c:v>-6.4179E-2</c:v>
                </c:pt>
                <c:pt idx="17098">
                  <c:v>-6.4166000000000001E-2</c:v>
                </c:pt>
                <c:pt idx="17099">
                  <c:v>-6.4145999999999995E-2</c:v>
                </c:pt>
                <c:pt idx="17100">
                  <c:v>-6.4132999999999996E-2</c:v>
                </c:pt>
                <c:pt idx="17101">
                  <c:v>-6.4114000000000004E-2</c:v>
                </c:pt>
                <c:pt idx="17102">
                  <c:v>-6.4100000000000004E-2</c:v>
                </c:pt>
                <c:pt idx="17103">
                  <c:v>-6.4074000000000006E-2</c:v>
                </c:pt>
                <c:pt idx="17104">
                  <c:v>-6.4054E-2</c:v>
                </c:pt>
                <c:pt idx="17105">
                  <c:v>-6.4033999999999994E-2</c:v>
                </c:pt>
                <c:pt idx="17106">
                  <c:v>-6.4020999999999995E-2</c:v>
                </c:pt>
                <c:pt idx="17107">
                  <c:v>-6.3994999999999996E-2</c:v>
                </c:pt>
                <c:pt idx="17108">
                  <c:v>-6.3981999999999997E-2</c:v>
                </c:pt>
                <c:pt idx="17109">
                  <c:v>-6.3954999999999998E-2</c:v>
                </c:pt>
                <c:pt idx="17110">
                  <c:v>-6.3936000000000007E-2</c:v>
                </c:pt>
                <c:pt idx="17111">
                  <c:v>-6.3916000000000001E-2</c:v>
                </c:pt>
                <c:pt idx="17112">
                  <c:v>-6.3908999999999994E-2</c:v>
                </c:pt>
                <c:pt idx="17113">
                  <c:v>-6.3882999999999995E-2</c:v>
                </c:pt>
                <c:pt idx="17114">
                  <c:v>-6.3869999999999996E-2</c:v>
                </c:pt>
                <c:pt idx="17115">
                  <c:v>-6.3850000000000004E-2</c:v>
                </c:pt>
                <c:pt idx="17116">
                  <c:v>-6.3842999999999997E-2</c:v>
                </c:pt>
                <c:pt idx="17117">
                  <c:v>-6.3829999999999998E-2</c:v>
                </c:pt>
                <c:pt idx="17118">
                  <c:v>-6.3824000000000006E-2</c:v>
                </c:pt>
                <c:pt idx="17119">
                  <c:v>-6.3811000000000007E-2</c:v>
                </c:pt>
                <c:pt idx="17120">
                  <c:v>-6.3804E-2</c:v>
                </c:pt>
                <c:pt idx="17121">
                  <c:v>-6.3797000000000006E-2</c:v>
                </c:pt>
                <c:pt idx="17122">
                  <c:v>-6.3797000000000006E-2</c:v>
                </c:pt>
                <c:pt idx="17123">
                  <c:v>-6.3783999999999993E-2</c:v>
                </c:pt>
                <c:pt idx="17124">
                  <c:v>-6.3783999999999993E-2</c:v>
                </c:pt>
                <c:pt idx="17125">
                  <c:v>-6.3778000000000001E-2</c:v>
                </c:pt>
                <c:pt idx="17126">
                  <c:v>-6.3770999999999994E-2</c:v>
                </c:pt>
                <c:pt idx="17127">
                  <c:v>-6.3764000000000001E-2</c:v>
                </c:pt>
                <c:pt idx="17128">
                  <c:v>-6.3764000000000001E-2</c:v>
                </c:pt>
                <c:pt idx="17129">
                  <c:v>-6.3751000000000002E-2</c:v>
                </c:pt>
                <c:pt idx="17130">
                  <c:v>-6.3751000000000002E-2</c:v>
                </c:pt>
                <c:pt idx="17131">
                  <c:v>-6.3744999999999996E-2</c:v>
                </c:pt>
                <c:pt idx="17132">
                  <c:v>-6.3744999999999996E-2</c:v>
                </c:pt>
                <c:pt idx="17133">
                  <c:v>-6.3731999999999997E-2</c:v>
                </c:pt>
                <c:pt idx="17134">
                  <c:v>-6.3731999999999997E-2</c:v>
                </c:pt>
                <c:pt idx="17135">
                  <c:v>-6.3717999999999997E-2</c:v>
                </c:pt>
                <c:pt idx="17136">
                  <c:v>-6.3712000000000005E-2</c:v>
                </c:pt>
                <c:pt idx="17137">
                  <c:v>-6.3704999999999998E-2</c:v>
                </c:pt>
                <c:pt idx="17138">
                  <c:v>-6.3699000000000006E-2</c:v>
                </c:pt>
                <c:pt idx="17139">
                  <c:v>-6.3685000000000005E-2</c:v>
                </c:pt>
                <c:pt idx="17140">
                  <c:v>-6.3678999999999999E-2</c:v>
                </c:pt>
                <c:pt idx="17141">
                  <c:v>-6.3666E-2</c:v>
                </c:pt>
                <c:pt idx="17142">
                  <c:v>-6.3652E-2</c:v>
                </c:pt>
                <c:pt idx="17143">
                  <c:v>-6.3639000000000001E-2</c:v>
                </c:pt>
                <c:pt idx="17144">
                  <c:v>-6.3632999999999995E-2</c:v>
                </c:pt>
                <c:pt idx="17145">
                  <c:v>-6.3613000000000003E-2</c:v>
                </c:pt>
                <c:pt idx="17146">
                  <c:v>-6.3605999999999996E-2</c:v>
                </c:pt>
                <c:pt idx="17147">
                  <c:v>-6.3592999999999997E-2</c:v>
                </c:pt>
                <c:pt idx="17148">
                  <c:v>-6.3587000000000005E-2</c:v>
                </c:pt>
                <c:pt idx="17149">
                  <c:v>-6.3573000000000005E-2</c:v>
                </c:pt>
                <c:pt idx="17150">
                  <c:v>-6.3573000000000005E-2</c:v>
                </c:pt>
                <c:pt idx="17151">
                  <c:v>-6.3560000000000005E-2</c:v>
                </c:pt>
                <c:pt idx="17152">
                  <c:v>-6.3547000000000006E-2</c:v>
                </c:pt>
                <c:pt idx="17153">
                  <c:v>-6.3547000000000006E-2</c:v>
                </c:pt>
                <c:pt idx="17154">
                  <c:v>-6.3547000000000006E-2</c:v>
                </c:pt>
                <c:pt idx="17155">
                  <c:v>-6.3533999999999993E-2</c:v>
                </c:pt>
                <c:pt idx="17156">
                  <c:v>-6.3533999999999993E-2</c:v>
                </c:pt>
                <c:pt idx="17157">
                  <c:v>-6.3527E-2</c:v>
                </c:pt>
                <c:pt idx="17158">
                  <c:v>-6.3527E-2</c:v>
                </c:pt>
                <c:pt idx="17159">
                  <c:v>-6.3520999999999994E-2</c:v>
                </c:pt>
                <c:pt idx="17160">
                  <c:v>-6.3520999999999994E-2</c:v>
                </c:pt>
                <c:pt idx="17161">
                  <c:v>-6.3507999999999995E-2</c:v>
                </c:pt>
                <c:pt idx="17162">
                  <c:v>-6.3507999999999995E-2</c:v>
                </c:pt>
                <c:pt idx="17163">
                  <c:v>-6.3507999999999995E-2</c:v>
                </c:pt>
                <c:pt idx="17164">
                  <c:v>-6.3507999999999995E-2</c:v>
                </c:pt>
                <c:pt idx="17165">
                  <c:v>-6.3501000000000002E-2</c:v>
                </c:pt>
                <c:pt idx="17166">
                  <c:v>-6.3501000000000002E-2</c:v>
                </c:pt>
                <c:pt idx="17167">
                  <c:v>-6.3493999999999995E-2</c:v>
                </c:pt>
                <c:pt idx="17168">
                  <c:v>-6.3480999999999996E-2</c:v>
                </c:pt>
                <c:pt idx="17169">
                  <c:v>-6.3480999999999996E-2</c:v>
                </c:pt>
                <c:pt idx="17170">
                  <c:v>-6.3475000000000004E-2</c:v>
                </c:pt>
                <c:pt idx="17171">
                  <c:v>-6.3467999999999997E-2</c:v>
                </c:pt>
                <c:pt idx="17172">
                  <c:v>-6.3461000000000004E-2</c:v>
                </c:pt>
                <c:pt idx="17173">
                  <c:v>-6.3448000000000004E-2</c:v>
                </c:pt>
                <c:pt idx="17174">
                  <c:v>-6.3435000000000005E-2</c:v>
                </c:pt>
                <c:pt idx="17175">
                  <c:v>-6.3414999999999999E-2</c:v>
                </c:pt>
                <c:pt idx="17176">
                  <c:v>-6.3414999999999999E-2</c:v>
                </c:pt>
                <c:pt idx="17177">
                  <c:v>-6.3389000000000001E-2</c:v>
                </c:pt>
                <c:pt idx="17178">
                  <c:v>-6.3376000000000002E-2</c:v>
                </c:pt>
                <c:pt idx="17179">
                  <c:v>-6.3363000000000003E-2</c:v>
                </c:pt>
                <c:pt idx="17180">
                  <c:v>-6.3349000000000003E-2</c:v>
                </c:pt>
                <c:pt idx="17181">
                  <c:v>-6.3329999999999997E-2</c:v>
                </c:pt>
                <c:pt idx="17182">
                  <c:v>-6.3316999999999998E-2</c:v>
                </c:pt>
                <c:pt idx="17183">
                  <c:v>-6.3297000000000006E-2</c:v>
                </c:pt>
                <c:pt idx="17184">
                  <c:v>-6.3284000000000007E-2</c:v>
                </c:pt>
                <c:pt idx="17185">
                  <c:v>-6.3270000000000007E-2</c:v>
                </c:pt>
                <c:pt idx="17186">
                  <c:v>-6.3256999999999994E-2</c:v>
                </c:pt>
                <c:pt idx="17187">
                  <c:v>-6.3243999999999995E-2</c:v>
                </c:pt>
                <c:pt idx="17188">
                  <c:v>-6.3230999999999996E-2</c:v>
                </c:pt>
                <c:pt idx="17189">
                  <c:v>-6.3217999999999996E-2</c:v>
                </c:pt>
                <c:pt idx="17190">
                  <c:v>-6.3204999999999997E-2</c:v>
                </c:pt>
                <c:pt idx="17191">
                  <c:v>-6.3190999999999997E-2</c:v>
                </c:pt>
                <c:pt idx="17192">
                  <c:v>-6.3185000000000005E-2</c:v>
                </c:pt>
                <c:pt idx="17193">
                  <c:v>-6.3164999999999999E-2</c:v>
                </c:pt>
                <c:pt idx="17194">
                  <c:v>-6.3158000000000006E-2</c:v>
                </c:pt>
                <c:pt idx="17195">
                  <c:v>-6.3152E-2</c:v>
                </c:pt>
                <c:pt idx="17196">
                  <c:v>-6.3145000000000007E-2</c:v>
                </c:pt>
                <c:pt idx="17197">
                  <c:v>-6.3139000000000001E-2</c:v>
                </c:pt>
                <c:pt idx="17198">
                  <c:v>-6.3131999999999994E-2</c:v>
                </c:pt>
                <c:pt idx="17199">
                  <c:v>-6.3126000000000002E-2</c:v>
                </c:pt>
                <c:pt idx="17200">
                  <c:v>-6.3118999999999995E-2</c:v>
                </c:pt>
                <c:pt idx="17201">
                  <c:v>-6.3112000000000001E-2</c:v>
                </c:pt>
                <c:pt idx="17202">
                  <c:v>-6.3112000000000001E-2</c:v>
                </c:pt>
                <c:pt idx="17203">
                  <c:v>-6.3105999999999995E-2</c:v>
                </c:pt>
                <c:pt idx="17204">
                  <c:v>-6.3105999999999995E-2</c:v>
                </c:pt>
                <c:pt idx="17205">
                  <c:v>-6.3092999999999996E-2</c:v>
                </c:pt>
                <c:pt idx="17206">
                  <c:v>-6.3086000000000003E-2</c:v>
                </c:pt>
                <c:pt idx="17207">
                  <c:v>-6.3078999999999996E-2</c:v>
                </c:pt>
                <c:pt idx="17208">
                  <c:v>-6.3078999999999996E-2</c:v>
                </c:pt>
                <c:pt idx="17209">
                  <c:v>-6.3060000000000005E-2</c:v>
                </c:pt>
                <c:pt idx="17210">
                  <c:v>-6.3052999999999998E-2</c:v>
                </c:pt>
                <c:pt idx="17211">
                  <c:v>-6.3047000000000006E-2</c:v>
                </c:pt>
                <c:pt idx="17212">
                  <c:v>-6.3039999999999999E-2</c:v>
                </c:pt>
                <c:pt idx="17213">
                  <c:v>-6.3027E-2</c:v>
                </c:pt>
                <c:pt idx="17214">
                  <c:v>-6.3027E-2</c:v>
                </c:pt>
                <c:pt idx="17215">
                  <c:v>-6.3014000000000001E-2</c:v>
                </c:pt>
                <c:pt idx="17216">
                  <c:v>-6.3E-2</c:v>
                </c:pt>
                <c:pt idx="17217">
                  <c:v>-6.2993999999999994E-2</c:v>
                </c:pt>
                <c:pt idx="17218">
                  <c:v>-6.2987000000000001E-2</c:v>
                </c:pt>
                <c:pt idx="17219">
                  <c:v>-6.2974000000000002E-2</c:v>
                </c:pt>
                <c:pt idx="17220">
                  <c:v>-6.2966999999999995E-2</c:v>
                </c:pt>
                <c:pt idx="17221">
                  <c:v>-6.2953999999999996E-2</c:v>
                </c:pt>
                <c:pt idx="17222">
                  <c:v>-6.2940999999999997E-2</c:v>
                </c:pt>
                <c:pt idx="17223">
                  <c:v>-6.2927999999999998E-2</c:v>
                </c:pt>
                <c:pt idx="17224">
                  <c:v>-6.2921000000000005E-2</c:v>
                </c:pt>
                <c:pt idx="17225">
                  <c:v>-6.2902E-2</c:v>
                </c:pt>
                <c:pt idx="17226">
                  <c:v>-6.2895000000000006E-2</c:v>
                </c:pt>
                <c:pt idx="17227">
                  <c:v>-6.2881999999999993E-2</c:v>
                </c:pt>
                <c:pt idx="17228">
                  <c:v>-6.2875E-2</c:v>
                </c:pt>
                <c:pt idx="17229">
                  <c:v>-6.2862000000000001E-2</c:v>
                </c:pt>
                <c:pt idx="17230">
                  <c:v>-6.2854999999999994E-2</c:v>
                </c:pt>
                <c:pt idx="17231">
                  <c:v>-6.2841999999999995E-2</c:v>
                </c:pt>
                <c:pt idx="17232">
                  <c:v>-6.2828999999999996E-2</c:v>
                </c:pt>
                <c:pt idx="17233">
                  <c:v>-6.2815999999999997E-2</c:v>
                </c:pt>
                <c:pt idx="17234">
                  <c:v>-6.2809000000000004E-2</c:v>
                </c:pt>
                <c:pt idx="17235">
                  <c:v>-6.2796000000000005E-2</c:v>
                </c:pt>
                <c:pt idx="17236">
                  <c:v>-6.2789999999999999E-2</c:v>
                </c:pt>
                <c:pt idx="17237">
                  <c:v>-6.2770000000000006E-2</c:v>
                </c:pt>
                <c:pt idx="17238">
                  <c:v>-6.2756999999999993E-2</c:v>
                </c:pt>
                <c:pt idx="17239">
                  <c:v>-6.2743999999999994E-2</c:v>
                </c:pt>
                <c:pt idx="17240">
                  <c:v>-6.2737000000000001E-2</c:v>
                </c:pt>
                <c:pt idx="17241">
                  <c:v>-6.2716999999999995E-2</c:v>
                </c:pt>
                <c:pt idx="17242">
                  <c:v>-6.2703999999999996E-2</c:v>
                </c:pt>
                <c:pt idx="17243">
                  <c:v>-6.2690999999999997E-2</c:v>
                </c:pt>
                <c:pt idx="17244">
                  <c:v>-6.2684000000000004E-2</c:v>
                </c:pt>
                <c:pt idx="17245">
                  <c:v>-6.2663999999999997E-2</c:v>
                </c:pt>
                <c:pt idx="17246">
                  <c:v>-6.2658000000000005E-2</c:v>
                </c:pt>
                <c:pt idx="17247">
                  <c:v>-6.2637999999999999E-2</c:v>
                </c:pt>
                <c:pt idx="17248">
                  <c:v>-6.2625E-2</c:v>
                </c:pt>
                <c:pt idx="17249">
                  <c:v>-6.2617999999999993E-2</c:v>
                </c:pt>
                <c:pt idx="17250">
                  <c:v>-6.2612000000000001E-2</c:v>
                </c:pt>
                <c:pt idx="17251">
                  <c:v>-6.2591999999999995E-2</c:v>
                </c:pt>
                <c:pt idx="17252">
                  <c:v>-6.2591999999999995E-2</c:v>
                </c:pt>
                <c:pt idx="17253">
                  <c:v>-6.2572000000000003E-2</c:v>
                </c:pt>
                <c:pt idx="17254">
                  <c:v>-6.2565999999999997E-2</c:v>
                </c:pt>
                <c:pt idx="17255">
                  <c:v>-6.2559000000000003E-2</c:v>
                </c:pt>
                <c:pt idx="17256">
                  <c:v>-6.2559000000000003E-2</c:v>
                </c:pt>
                <c:pt idx="17257">
                  <c:v>-6.2538999999999997E-2</c:v>
                </c:pt>
                <c:pt idx="17258">
                  <c:v>-6.2538999999999997E-2</c:v>
                </c:pt>
                <c:pt idx="17259">
                  <c:v>-6.2533000000000005E-2</c:v>
                </c:pt>
                <c:pt idx="17260">
                  <c:v>-6.2538999999999997E-2</c:v>
                </c:pt>
                <c:pt idx="17261">
                  <c:v>-6.2533000000000005E-2</c:v>
                </c:pt>
                <c:pt idx="17262">
                  <c:v>-6.2533000000000005E-2</c:v>
                </c:pt>
                <c:pt idx="17263">
                  <c:v>-6.2533000000000005E-2</c:v>
                </c:pt>
                <c:pt idx="17264">
                  <c:v>-6.2525999999999998E-2</c:v>
                </c:pt>
                <c:pt idx="17265">
                  <c:v>-6.2533000000000005E-2</c:v>
                </c:pt>
                <c:pt idx="17266">
                  <c:v>-6.2538999999999997E-2</c:v>
                </c:pt>
                <c:pt idx="17267">
                  <c:v>-6.2533000000000005E-2</c:v>
                </c:pt>
                <c:pt idx="17268">
                  <c:v>-6.2538999999999997E-2</c:v>
                </c:pt>
                <c:pt idx="17269">
                  <c:v>-6.2533000000000005E-2</c:v>
                </c:pt>
                <c:pt idx="17270">
                  <c:v>-6.2533000000000005E-2</c:v>
                </c:pt>
                <c:pt idx="17271">
                  <c:v>-6.2525999999999998E-2</c:v>
                </c:pt>
                <c:pt idx="17272">
                  <c:v>-6.2525999999999998E-2</c:v>
                </c:pt>
                <c:pt idx="17273">
                  <c:v>-6.2512999999999999E-2</c:v>
                </c:pt>
                <c:pt idx="17274">
                  <c:v>-6.2512999999999999E-2</c:v>
                </c:pt>
                <c:pt idx="17275">
                  <c:v>-6.25E-2</c:v>
                </c:pt>
                <c:pt idx="17276">
                  <c:v>-6.25E-2</c:v>
                </c:pt>
                <c:pt idx="17277">
                  <c:v>-6.2480000000000001E-2</c:v>
                </c:pt>
                <c:pt idx="17278">
                  <c:v>-6.2473000000000001E-2</c:v>
                </c:pt>
                <c:pt idx="17279">
                  <c:v>-6.2460000000000002E-2</c:v>
                </c:pt>
                <c:pt idx="17280">
                  <c:v>-6.2441000000000003E-2</c:v>
                </c:pt>
                <c:pt idx="17281">
                  <c:v>-6.2427000000000003E-2</c:v>
                </c:pt>
                <c:pt idx="17282">
                  <c:v>-6.2413999999999997E-2</c:v>
                </c:pt>
                <c:pt idx="17283">
                  <c:v>-6.2393999999999998E-2</c:v>
                </c:pt>
                <c:pt idx="17284">
                  <c:v>-6.2375E-2</c:v>
                </c:pt>
                <c:pt idx="17285">
                  <c:v>-6.2355000000000001E-2</c:v>
                </c:pt>
                <c:pt idx="17286">
                  <c:v>-6.2329000000000002E-2</c:v>
                </c:pt>
                <c:pt idx="17287">
                  <c:v>-6.2309000000000003E-2</c:v>
                </c:pt>
                <c:pt idx="17288">
                  <c:v>-6.2295999999999997E-2</c:v>
                </c:pt>
                <c:pt idx="17289">
                  <c:v>-6.2262999999999999E-2</c:v>
                </c:pt>
                <c:pt idx="17290">
                  <c:v>-6.2243E-2</c:v>
                </c:pt>
                <c:pt idx="17291">
                  <c:v>-6.2223000000000001E-2</c:v>
                </c:pt>
                <c:pt idx="17292">
                  <c:v>-6.2210000000000001E-2</c:v>
                </c:pt>
                <c:pt idx="17293">
                  <c:v>-6.2190000000000002E-2</c:v>
                </c:pt>
                <c:pt idx="17294">
                  <c:v>-6.2177000000000003E-2</c:v>
                </c:pt>
                <c:pt idx="17295">
                  <c:v>-6.2156999999999997E-2</c:v>
                </c:pt>
                <c:pt idx="17296">
                  <c:v>-6.2143999999999998E-2</c:v>
                </c:pt>
                <c:pt idx="17297">
                  <c:v>-6.2137999999999999E-2</c:v>
                </c:pt>
                <c:pt idx="17298">
                  <c:v>-6.2130999999999999E-2</c:v>
                </c:pt>
                <c:pt idx="17299">
                  <c:v>-6.2118E-2</c:v>
                </c:pt>
                <c:pt idx="17300">
                  <c:v>-6.2118E-2</c:v>
                </c:pt>
                <c:pt idx="17301">
                  <c:v>-6.2111E-2</c:v>
                </c:pt>
                <c:pt idx="17302">
                  <c:v>-6.2111E-2</c:v>
                </c:pt>
                <c:pt idx="17303">
                  <c:v>-6.2105E-2</c:v>
                </c:pt>
                <c:pt idx="17304">
                  <c:v>-6.2111E-2</c:v>
                </c:pt>
                <c:pt idx="17305">
                  <c:v>-6.2105E-2</c:v>
                </c:pt>
                <c:pt idx="17306">
                  <c:v>-6.2105E-2</c:v>
                </c:pt>
                <c:pt idx="17307">
                  <c:v>-6.2105E-2</c:v>
                </c:pt>
                <c:pt idx="17308">
                  <c:v>-6.2111E-2</c:v>
                </c:pt>
                <c:pt idx="17309">
                  <c:v>-6.2111E-2</c:v>
                </c:pt>
                <c:pt idx="17310">
                  <c:v>-6.2118E-2</c:v>
                </c:pt>
                <c:pt idx="17311">
                  <c:v>-6.2111E-2</c:v>
                </c:pt>
                <c:pt idx="17312">
                  <c:v>-6.2111E-2</c:v>
                </c:pt>
                <c:pt idx="17313">
                  <c:v>-6.2111E-2</c:v>
                </c:pt>
                <c:pt idx="17314">
                  <c:v>-6.2111E-2</c:v>
                </c:pt>
                <c:pt idx="17315">
                  <c:v>-6.2105E-2</c:v>
                </c:pt>
                <c:pt idx="17316">
                  <c:v>-6.2105E-2</c:v>
                </c:pt>
                <c:pt idx="17317">
                  <c:v>-6.2091E-2</c:v>
                </c:pt>
                <c:pt idx="17318">
                  <c:v>-6.2078000000000001E-2</c:v>
                </c:pt>
                <c:pt idx="17319">
                  <c:v>-6.2065000000000002E-2</c:v>
                </c:pt>
                <c:pt idx="17320">
                  <c:v>-6.2059000000000003E-2</c:v>
                </c:pt>
                <c:pt idx="17321">
                  <c:v>-6.2031999999999997E-2</c:v>
                </c:pt>
                <c:pt idx="17322">
                  <c:v>-6.2018999999999998E-2</c:v>
                </c:pt>
                <c:pt idx="17323">
                  <c:v>-6.1998999999999999E-2</c:v>
                </c:pt>
                <c:pt idx="17324">
                  <c:v>-6.1985999999999999E-2</c:v>
                </c:pt>
                <c:pt idx="17325">
                  <c:v>-6.1960000000000001E-2</c:v>
                </c:pt>
                <c:pt idx="17326">
                  <c:v>-6.1947000000000002E-2</c:v>
                </c:pt>
                <c:pt idx="17327">
                  <c:v>-6.1927000000000003E-2</c:v>
                </c:pt>
                <c:pt idx="17328">
                  <c:v>-6.1899999999999997E-2</c:v>
                </c:pt>
                <c:pt idx="17329">
                  <c:v>-6.1886999999999998E-2</c:v>
                </c:pt>
                <c:pt idx="17330">
                  <c:v>-6.1873999999999998E-2</c:v>
                </c:pt>
                <c:pt idx="17331">
                  <c:v>-6.1848E-2</c:v>
                </c:pt>
                <c:pt idx="17332">
                  <c:v>-6.1841E-2</c:v>
                </c:pt>
                <c:pt idx="17333">
                  <c:v>-6.1821000000000001E-2</c:v>
                </c:pt>
                <c:pt idx="17334">
                  <c:v>-6.1808000000000002E-2</c:v>
                </c:pt>
                <c:pt idx="17335">
                  <c:v>-6.1795000000000003E-2</c:v>
                </c:pt>
                <c:pt idx="17336">
                  <c:v>-6.1788000000000003E-2</c:v>
                </c:pt>
                <c:pt idx="17337">
                  <c:v>-6.1774999999999997E-2</c:v>
                </c:pt>
                <c:pt idx="17338">
                  <c:v>-6.1768999999999998E-2</c:v>
                </c:pt>
                <c:pt idx="17339">
                  <c:v>-6.1768999999999998E-2</c:v>
                </c:pt>
                <c:pt idx="17340">
                  <c:v>-6.1768999999999998E-2</c:v>
                </c:pt>
                <c:pt idx="17341">
                  <c:v>-6.1761999999999997E-2</c:v>
                </c:pt>
                <c:pt idx="17342">
                  <c:v>-6.1768999999999998E-2</c:v>
                </c:pt>
                <c:pt idx="17343">
                  <c:v>-6.1768999999999998E-2</c:v>
                </c:pt>
                <c:pt idx="17344">
                  <c:v>-6.1768999999999998E-2</c:v>
                </c:pt>
                <c:pt idx="17345">
                  <c:v>-6.1774999999999997E-2</c:v>
                </c:pt>
                <c:pt idx="17346">
                  <c:v>-6.1788000000000003E-2</c:v>
                </c:pt>
                <c:pt idx="17347">
                  <c:v>-6.1788000000000003E-2</c:v>
                </c:pt>
                <c:pt idx="17348">
                  <c:v>-6.1795000000000003E-2</c:v>
                </c:pt>
                <c:pt idx="17349">
                  <c:v>-6.1795000000000003E-2</c:v>
                </c:pt>
                <c:pt idx="17350">
                  <c:v>-6.1795000000000003E-2</c:v>
                </c:pt>
                <c:pt idx="17351">
                  <c:v>-6.1788000000000003E-2</c:v>
                </c:pt>
                <c:pt idx="17352">
                  <c:v>-6.1795000000000003E-2</c:v>
                </c:pt>
                <c:pt idx="17353">
                  <c:v>-6.1781999999999997E-2</c:v>
                </c:pt>
                <c:pt idx="17354">
                  <c:v>-6.1781999999999997E-2</c:v>
                </c:pt>
                <c:pt idx="17355">
                  <c:v>-6.1768999999999998E-2</c:v>
                </c:pt>
                <c:pt idx="17356">
                  <c:v>-6.1761999999999997E-2</c:v>
                </c:pt>
                <c:pt idx="17357">
                  <c:v>-6.1748999999999998E-2</c:v>
                </c:pt>
                <c:pt idx="17358">
                  <c:v>-6.1741999999999998E-2</c:v>
                </c:pt>
                <c:pt idx="17359">
                  <c:v>-6.1723E-2</c:v>
                </c:pt>
                <c:pt idx="17360">
                  <c:v>-6.1703000000000001E-2</c:v>
                </c:pt>
                <c:pt idx="17361">
                  <c:v>-6.1683000000000002E-2</c:v>
                </c:pt>
                <c:pt idx="17362">
                  <c:v>-6.1670000000000003E-2</c:v>
                </c:pt>
                <c:pt idx="17363">
                  <c:v>-6.1643999999999997E-2</c:v>
                </c:pt>
                <c:pt idx="17364">
                  <c:v>-6.1623999999999998E-2</c:v>
                </c:pt>
                <c:pt idx="17365">
                  <c:v>-6.1596999999999999E-2</c:v>
                </c:pt>
                <c:pt idx="17366">
                  <c:v>-6.1578000000000001E-2</c:v>
                </c:pt>
                <c:pt idx="17367">
                  <c:v>-6.1551000000000002E-2</c:v>
                </c:pt>
                <c:pt idx="17368">
                  <c:v>-6.1532000000000003E-2</c:v>
                </c:pt>
                <c:pt idx="17369">
                  <c:v>-6.1504999999999997E-2</c:v>
                </c:pt>
                <c:pt idx="17370">
                  <c:v>-6.1484999999999998E-2</c:v>
                </c:pt>
                <c:pt idx="17371">
                  <c:v>-6.1466E-2</c:v>
                </c:pt>
                <c:pt idx="17372">
                  <c:v>-6.1453000000000001E-2</c:v>
                </c:pt>
                <c:pt idx="17373">
                  <c:v>-6.1433000000000001E-2</c:v>
                </c:pt>
                <c:pt idx="17374">
                  <c:v>-6.1426000000000001E-2</c:v>
                </c:pt>
                <c:pt idx="17375">
                  <c:v>-6.1413000000000002E-2</c:v>
                </c:pt>
                <c:pt idx="17376">
                  <c:v>-6.1400000000000003E-2</c:v>
                </c:pt>
                <c:pt idx="17377">
                  <c:v>-6.1393000000000003E-2</c:v>
                </c:pt>
                <c:pt idx="17378">
                  <c:v>-6.1393000000000003E-2</c:v>
                </c:pt>
                <c:pt idx="17379">
                  <c:v>-6.1386999999999997E-2</c:v>
                </c:pt>
                <c:pt idx="17380">
                  <c:v>-6.1393000000000003E-2</c:v>
                </c:pt>
                <c:pt idx="17381">
                  <c:v>-6.1386999999999997E-2</c:v>
                </c:pt>
                <c:pt idx="17382">
                  <c:v>-6.1386999999999997E-2</c:v>
                </c:pt>
                <c:pt idx="17383">
                  <c:v>-6.1386999999999997E-2</c:v>
                </c:pt>
                <c:pt idx="17384">
                  <c:v>-6.1400000000000003E-2</c:v>
                </c:pt>
                <c:pt idx="17385">
                  <c:v>-6.1393000000000003E-2</c:v>
                </c:pt>
                <c:pt idx="17386">
                  <c:v>-6.1400000000000003E-2</c:v>
                </c:pt>
                <c:pt idx="17387">
                  <c:v>-6.1406000000000002E-2</c:v>
                </c:pt>
                <c:pt idx="17388">
                  <c:v>-6.1413000000000002E-2</c:v>
                </c:pt>
                <c:pt idx="17389">
                  <c:v>-6.1406000000000002E-2</c:v>
                </c:pt>
                <c:pt idx="17390">
                  <c:v>-6.1413000000000002E-2</c:v>
                </c:pt>
                <c:pt idx="17391">
                  <c:v>-6.1413000000000002E-2</c:v>
                </c:pt>
                <c:pt idx="17392">
                  <c:v>-6.1406000000000002E-2</c:v>
                </c:pt>
                <c:pt idx="17393">
                  <c:v>-6.1406000000000002E-2</c:v>
                </c:pt>
                <c:pt idx="17394">
                  <c:v>-6.1406000000000002E-2</c:v>
                </c:pt>
                <c:pt idx="17395">
                  <c:v>-6.1400000000000003E-2</c:v>
                </c:pt>
                <c:pt idx="17396">
                  <c:v>-6.1393000000000003E-2</c:v>
                </c:pt>
                <c:pt idx="17397">
                  <c:v>-6.1379999999999997E-2</c:v>
                </c:pt>
                <c:pt idx="17398">
                  <c:v>-6.1366999999999998E-2</c:v>
                </c:pt>
                <c:pt idx="17399">
                  <c:v>-6.1346999999999999E-2</c:v>
                </c:pt>
                <c:pt idx="17400">
                  <c:v>-6.1341E-2</c:v>
                </c:pt>
                <c:pt idx="17401">
                  <c:v>-6.1308000000000001E-2</c:v>
                </c:pt>
                <c:pt idx="17402">
                  <c:v>-6.1294000000000001E-2</c:v>
                </c:pt>
                <c:pt idx="17403">
                  <c:v>-6.1275000000000003E-2</c:v>
                </c:pt>
                <c:pt idx="17404">
                  <c:v>-6.1254999999999997E-2</c:v>
                </c:pt>
                <c:pt idx="17405">
                  <c:v>-6.1228999999999999E-2</c:v>
                </c:pt>
                <c:pt idx="17406">
                  <c:v>-6.1214999999999999E-2</c:v>
                </c:pt>
                <c:pt idx="17407">
                  <c:v>-6.1189E-2</c:v>
                </c:pt>
                <c:pt idx="17408">
                  <c:v>-6.1163000000000002E-2</c:v>
                </c:pt>
                <c:pt idx="17409">
                  <c:v>-6.1143000000000003E-2</c:v>
                </c:pt>
                <c:pt idx="17410">
                  <c:v>-6.1129999999999997E-2</c:v>
                </c:pt>
                <c:pt idx="17411">
                  <c:v>-6.1102999999999998E-2</c:v>
                </c:pt>
                <c:pt idx="17412">
                  <c:v>-6.1089999999999998E-2</c:v>
                </c:pt>
                <c:pt idx="17413">
                  <c:v>-6.1071E-2</c:v>
                </c:pt>
                <c:pt idx="17414">
                  <c:v>-6.1051000000000001E-2</c:v>
                </c:pt>
                <c:pt idx="17415">
                  <c:v>-6.1031000000000002E-2</c:v>
                </c:pt>
                <c:pt idx="17416">
                  <c:v>-6.1024000000000002E-2</c:v>
                </c:pt>
                <c:pt idx="17417">
                  <c:v>-6.1004999999999997E-2</c:v>
                </c:pt>
                <c:pt idx="17418">
                  <c:v>-6.0990999999999997E-2</c:v>
                </c:pt>
                <c:pt idx="17419">
                  <c:v>-6.0984999999999998E-2</c:v>
                </c:pt>
                <c:pt idx="17420">
                  <c:v>-6.0977999999999997E-2</c:v>
                </c:pt>
                <c:pt idx="17421">
                  <c:v>-6.0964999999999998E-2</c:v>
                </c:pt>
                <c:pt idx="17422">
                  <c:v>-6.0964999999999998E-2</c:v>
                </c:pt>
                <c:pt idx="17423">
                  <c:v>-6.0958999999999999E-2</c:v>
                </c:pt>
                <c:pt idx="17424">
                  <c:v>-6.0951999999999999E-2</c:v>
                </c:pt>
                <c:pt idx="17425">
                  <c:v>-6.0951999999999999E-2</c:v>
                </c:pt>
                <c:pt idx="17426">
                  <c:v>-6.0951999999999999E-2</c:v>
                </c:pt>
                <c:pt idx="17427">
                  <c:v>-6.0944999999999999E-2</c:v>
                </c:pt>
                <c:pt idx="17428">
                  <c:v>-6.0951999999999999E-2</c:v>
                </c:pt>
                <c:pt idx="17429">
                  <c:v>-6.0944999999999999E-2</c:v>
                </c:pt>
                <c:pt idx="17430">
                  <c:v>-6.0944999999999999E-2</c:v>
                </c:pt>
                <c:pt idx="17431">
                  <c:v>-6.0939E-2</c:v>
                </c:pt>
                <c:pt idx="17432">
                  <c:v>-6.0944999999999999E-2</c:v>
                </c:pt>
                <c:pt idx="17433">
                  <c:v>-6.0939E-2</c:v>
                </c:pt>
                <c:pt idx="17434">
                  <c:v>-6.0939E-2</c:v>
                </c:pt>
                <c:pt idx="17435">
                  <c:v>-6.0939E-2</c:v>
                </c:pt>
                <c:pt idx="17436">
                  <c:v>-6.0939E-2</c:v>
                </c:pt>
                <c:pt idx="17437">
                  <c:v>-6.0932E-2</c:v>
                </c:pt>
                <c:pt idx="17438">
                  <c:v>-6.0939E-2</c:v>
                </c:pt>
                <c:pt idx="17439">
                  <c:v>-6.0932E-2</c:v>
                </c:pt>
                <c:pt idx="17440">
                  <c:v>-6.0926000000000001E-2</c:v>
                </c:pt>
                <c:pt idx="17441">
                  <c:v>-6.0926000000000001E-2</c:v>
                </c:pt>
                <c:pt idx="17442">
                  <c:v>-6.0926000000000001E-2</c:v>
                </c:pt>
                <c:pt idx="17443">
                  <c:v>-6.0919000000000001E-2</c:v>
                </c:pt>
                <c:pt idx="17444">
                  <c:v>-6.0919000000000001E-2</c:v>
                </c:pt>
                <c:pt idx="17445">
                  <c:v>-6.0906000000000002E-2</c:v>
                </c:pt>
                <c:pt idx="17446">
                  <c:v>-6.0899000000000002E-2</c:v>
                </c:pt>
                <c:pt idx="17447">
                  <c:v>-6.0893000000000003E-2</c:v>
                </c:pt>
                <c:pt idx="17448">
                  <c:v>-6.0893000000000003E-2</c:v>
                </c:pt>
                <c:pt idx="17449">
                  <c:v>-6.0872999999999997E-2</c:v>
                </c:pt>
                <c:pt idx="17450">
                  <c:v>-6.0866000000000003E-2</c:v>
                </c:pt>
                <c:pt idx="17451">
                  <c:v>-6.0852999999999997E-2</c:v>
                </c:pt>
                <c:pt idx="17452">
                  <c:v>-6.0846999999999998E-2</c:v>
                </c:pt>
                <c:pt idx="17453">
                  <c:v>-6.0826999999999999E-2</c:v>
                </c:pt>
                <c:pt idx="17454">
                  <c:v>-6.0819999999999999E-2</c:v>
                </c:pt>
                <c:pt idx="17455">
                  <c:v>-6.0807E-2</c:v>
                </c:pt>
                <c:pt idx="17456">
                  <c:v>-6.0787000000000001E-2</c:v>
                </c:pt>
                <c:pt idx="17457">
                  <c:v>-6.0774000000000002E-2</c:v>
                </c:pt>
                <c:pt idx="17458">
                  <c:v>-6.0768000000000003E-2</c:v>
                </c:pt>
                <c:pt idx="17459">
                  <c:v>-6.0748000000000003E-2</c:v>
                </c:pt>
                <c:pt idx="17460">
                  <c:v>-6.0734999999999997E-2</c:v>
                </c:pt>
                <c:pt idx="17461">
                  <c:v>-6.0714999999999998E-2</c:v>
                </c:pt>
                <c:pt idx="17462">
                  <c:v>-6.0694999999999999E-2</c:v>
                </c:pt>
                <c:pt idx="17463">
                  <c:v>-6.0675E-2</c:v>
                </c:pt>
                <c:pt idx="17464">
                  <c:v>-6.0669000000000001E-2</c:v>
                </c:pt>
                <c:pt idx="17465">
                  <c:v>-6.0642000000000001E-2</c:v>
                </c:pt>
                <c:pt idx="17466">
                  <c:v>-6.0629000000000002E-2</c:v>
                </c:pt>
                <c:pt idx="17467">
                  <c:v>-6.0609000000000003E-2</c:v>
                </c:pt>
                <c:pt idx="17468">
                  <c:v>-6.0602999999999997E-2</c:v>
                </c:pt>
                <c:pt idx="17469">
                  <c:v>-6.0582999999999998E-2</c:v>
                </c:pt>
                <c:pt idx="17470">
                  <c:v>-6.0576999999999999E-2</c:v>
                </c:pt>
                <c:pt idx="17471">
                  <c:v>-6.0557E-2</c:v>
                </c:pt>
                <c:pt idx="17472">
                  <c:v>-6.0544000000000001E-2</c:v>
                </c:pt>
                <c:pt idx="17473">
                  <c:v>-6.0537000000000001E-2</c:v>
                </c:pt>
                <c:pt idx="17474">
                  <c:v>-6.053E-2</c:v>
                </c:pt>
                <c:pt idx="17475">
                  <c:v>-6.0517000000000001E-2</c:v>
                </c:pt>
                <c:pt idx="17476">
                  <c:v>-6.0517000000000001E-2</c:v>
                </c:pt>
                <c:pt idx="17477">
                  <c:v>-6.0504000000000002E-2</c:v>
                </c:pt>
                <c:pt idx="17478">
                  <c:v>-6.0497000000000002E-2</c:v>
                </c:pt>
                <c:pt idx="17479">
                  <c:v>-6.0491000000000003E-2</c:v>
                </c:pt>
                <c:pt idx="17480">
                  <c:v>-6.0491000000000003E-2</c:v>
                </c:pt>
                <c:pt idx="17481">
                  <c:v>-6.0477999999999997E-2</c:v>
                </c:pt>
                <c:pt idx="17482">
                  <c:v>-6.0477999999999997E-2</c:v>
                </c:pt>
                <c:pt idx="17483">
                  <c:v>-6.0470999999999997E-2</c:v>
                </c:pt>
                <c:pt idx="17484">
                  <c:v>-6.0477999999999997E-2</c:v>
                </c:pt>
                <c:pt idx="17485">
                  <c:v>-6.0470999999999997E-2</c:v>
                </c:pt>
                <c:pt idx="17486">
                  <c:v>-6.0470999999999997E-2</c:v>
                </c:pt>
                <c:pt idx="17487">
                  <c:v>-6.0464999999999998E-2</c:v>
                </c:pt>
                <c:pt idx="17488">
                  <c:v>-6.0457999999999998E-2</c:v>
                </c:pt>
                <c:pt idx="17489">
                  <c:v>-6.0457999999999998E-2</c:v>
                </c:pt>
                <c:pt idx="17490">
                  <c:v>-6.0457999999999998E-2</c:v>
                </c:pt>
                <c:pt idx="17491">
                  <c:v>-6.0444999999999999E-2</c:v>
                </c:pt>
                <c:pt idx="17492">
                  <c:v>-6.0444999999999999E-2</c:v>
                </c:pt>
                <c:pt idx="17493">
                  <c:v>-6.0432E-2</c:v>
                </c:pt>
                <c:pt idx="17494">
                  <c:v>-6.0425E-2</c:v>
                </c:pt>
                <c:pt idx="17495">
                  <c:v>-6.0417999999999999E-2</c:v>
                </c:pt>
                <c:pt idx="17496">
                  <c:v>-6.0412E-2</c:v>
                </c:pt>
                <c:pt idx="17497">
                  <c:v>-6.0392000000000001E-2</c:v>
                </c:pt>
                <c:pt idx="17498">
                  <c:v>-6.0386000000000002E-2</c:v>
                </c:pt>
                <c:pt idx="17499">
                  <c:v>-6.0372000000000002E-2</c:v>
                </c:pt>
                <c:pt idx="17500">
                  <c:v>-6.0366000000000003E-2</c:v>
                </c:pt>
                <c:pt idx="17501">
                  <c:v>-6.0345999999999997E-2</c:v>
                </c:pt>
                <c:pt idx="17502">
                  <c:v>-6.0338999999999997E-2</c:v>
                </c:pt>
                <c:pt idx="17503">
                  <c:v>-6.0325999999999998E-2</c:v>
                </c:pt>
                <c:pt idx="17504">
                  <c:v>-6.0305999999999998E-2</c:v>
                </c:pt>
                <c:pt idx="17505">
                  <c:v>-6.0299999999999999E-2</c:v>
                </c:pt>
                <c:pt idx="17506">
                  <c:v>-6.0287E-2</c:v>
                </c:pt>
                <c:pt idx="17507">
                  <c:v>-6.0274000000000001E-2</c:v>
                </c:pt>
                <c:pt idx="17508">
                  <c:v>-6.0260000000000001E-2</c:v>
                </c:pt>
                <c:pt idx="17509">
                  <c:v>-6.0247000000000002E-2</c:v>
                </c:pt>
                <c:pt idx="17510">
                  <c:v>-6.0227000000000003E-2</c:v>
                </c:pt>
                <c:pt idx="17511">
                  <c:v>-6.0213999999999997E-2</c:v>
                </c:pt>
                <c:pt idx="17512">
                  <c:v>-6.0207999999999998E-2</c:v>
                </c:pt>
                <c:pt idx="17513">
                  <c:v>-6.0187999999999998E-2</c:v>
                </c:pt>
                <c:pt idx="17514">
                  <c:v>-6.0174999999999999E-2</c:v>
                </c:pt>
                <c:pt idx="17515">
                  <c:v>-6.0162E-2</c:v>
                </c:pt>
                <c:pt idx="17516">
                  <c:v>-6.0155E-2</c:v>
                </c:pt>
                <c:pt idx="17517">
                  <c:v>-6.0142000000000001E-2</c:v>
                </c:pt>
                <c:pt idx="17518">
                  <c:v>-6.0135000000000001E-2</c:v>
                </c:pt>
                <c:pt idx="17519">
                  <c:v>-6.0122000000000002E-2</c:v>
                </c:pt>
                <c:pt idx="17520">
                  <c:v>-6.0109000000000003E-2</c:v>
                </c:pt>
                <c:pt idx="17521">
                  <c:v>-6.0102000000000003E-2</c:v>
                </c:pt>
                <c:pt idx="17522">
                  <c:v>-6.0095999999999997E-2</c:v>
                </c:pt>
                <c:pt idx="17523">
                  <c:v>-6.0082999999999998E-2</c:v>
                </c:pt>
                <c:pt idx="17524">
                  <c:v>-6.0075999999999997E-2</c:v>
                </c:pt>
                <c:pt idx="17525">
                  <c:v>-6.0062999999999998E-2</c:v>
                </c:pt>
                <c:pt idx="17526">
                  <c:v>-6.0055999999999998E-2</c:v>
                </c:pt>
                <c:pt idx="17527">
                  <c:v>-6.0042999999999999E-2</c:v>
                </c:pt>
                <c:pt idx="17528">
                  <c:v>-6.0042999999999999E-2</c:v>
                </c:pt>
                <c:pt idx="17529">
                  <c:v>-6.003E-2</c:v>
                </c:pt>
                <c:pt idx="17530">
                  <c:v>-6.0023E-2</c:v>
                </c:pt>
                <c:pt idx="17531">
                  <c:v>-6.0017000000000001E-2</c:v>
                </c:pt>
                <c:pt idx="17532">
                  <c:v>-6.0017000000000001E-2</c:v>
                </c:pt>
                <c:pt idx="17533">
                  <c:v>-6.0004000000000002E-2</c:v>
                </c:pt>
                <c:pt idx="17534">
                  <c:v>-6.0004000000000002E-2</c:v>
                </c:pt>
                <c:pt idx="17535">
                  <c:v>-5.9997000000000002E-2</c:v>
                </c:pt>
                <c:pt idx="17536">
                  <c:v>-5.9990000000000002E-2</c:v>
                </c:pt>
                <c:pt idx="17537">
                  <c:v>-5.9984000000000003E-2</c:v>
                </c:pt>
                <c:pt idx="17538">
                  <c:v>-5.9984000000000003E-2</c:v>
                </c:pt>
                <c:pt idx="17539">
                  <c:v>-5.9977000000000003E-2</c:v>
                </c:pt>
                <c:pt idx="17540">
                  <c:v>-5.9977000000000003E-2</c:v>
                </c:pt>
                <c:pt idx="17541">
                  <c:v>-5.9970999999999997E-2</c:v>
                </c:pt>
                <c:pt idx="17542">
                  <c:v>-5.9964000000000003E-2</c:v>
                </c:pt>
                <c:pt idx="17543">
                  <c:v>-5.9957000000000003E-2</c:v>
                </c:pt>
                <c:pt idx="17544">
                  <c:v>-5.9957000000000003E-2</c:v>
                </c:pt>
                <c:pt idx="17545">
                  <c:v>-5.9943999999999997E-2</c:v>
                </c:pt>
                <c:pt idx="17546">
                  <c:v>-5.9943999999999997E-2</c:v>
                </c:pt>
                <c:pt idx="17547">
                  <c:v>-5.9937999999999998E-2</c:v>
                </c:pt>
                <c:pt idx="17548">
                  <c:v>-5.9930999999999998E-2</c:v>
                </c:pt>
                <c:pt idx="17549">
                  <c:v>-5.9923999999999998E-2</c:v>
                </c:pt>
                <c:pt idx="17550">
                  <c:v>-5.9923999999999998E-2</c:v>
                </c:pt>
                <c:pt idx="17551">
                  <c:v>-5.9910999999999999E-2</c:v>
                </c:pt>
                <c:pt idx="17552">
                  <c:v>-5.9905E-2</c:v>
                </c:pt>
                <c:pt idx="17553">
                  <c:v>-5.9898E-2</c:v>
                </c:pt>
                <c:pt idx="17554">
                  <c:v>-5.9892000000000001E-2</c:v>
                </c:pt>
                <c:pt idx="17555">
                  <c:v>-5.9878000000000001E-2</c:v>
                </c:pt>
                <c:pt idx="17556">
                  <c:v>-5.9872000000000002E-2</c:v>
                </c:pt>
                <c:pt idx="17557">
                  <c:v>-5.9859000000000002E-2</c:v>
                </c:pt>
                <c:pt idx="17558">
                  <c:v>-5.9845000000000002E-2</c:v>
                </c:pt>
                <c:pt idx="17559">
                  <c:v>-5.9832000000000003E-2</c:v>
                </c:pt>
                <c:pt idx="17560">
                  <c:v>-5.9825999999999997E-2</c:v>
                </c:pt>
                <c:pt idx="17561">
                  <c:v>-5.9805999999999998E-2</c:v>
                </c:pt>
                <c:pt idx="17562">
                  <c:v>-5.9792999999999999E-2</c:v>
                </c:pt>
                <c:pt idx="17563">
                  <c:v>-5.978E-2</c:v>
                </c:pt>
                <c:pt idx="17564">
                  <c:v>-5.9773E-2</c:v>
                </c:pt>
                <c:pt idx="17565">
                  <c:v>-5.9753000000000001E-2</c:v>
                </c:pt>
                <c:pt idx="17566">
                  <c:v>-5.9740000000000001E-2</c:v>
                </c:pt>
                <c:pt idx="17567">
                  <c:v>-5.9727000000000002E-2</c:v>
                </c:pt>
                <c:pt idx="17568">
                  <c:v>-5.9714000000000003E-2</c:v>
                </c:pt>
                <c:pt idx="17569">
                  <c:v>-5.9700999999999997E-2</c:v>
                </c:pt>
                <c:pt idx="17570">
                  <c:v>-5.9693999999999997E-2</c:v>
                </c:pt>
                <c:pt idx="17571">
                  <c:v>-5.9673999999999998E-2</c:v>
                </c:pt>
                <c:pt idx="17572">
                  <c:v>-5.9667999999999999E-2</c:v>
                </c:pt>
                <c:pt idx="17573">
                  <c:v>-5.9653999999999999E-2</c:v>
                </c:pt>
                <c:pt idx="17574">
                  <c:v>-5.9641E-2</c:v>
                </c:pt>
                <c:pt idx="17575">
                  <c:v>-5.9628E-2</c:v>
                </c:pt>
                <c:pt idx="17576">
                  <c:v>-5.9621E-2</c:v>
                </c:pt>
                <c:pt idx="17577">
                  <c:v>-5.9602000000000002E-2</c:v>
                </c:pt>
                <c:pt idx="17578">
                  <c:v>-5.9595000000000002E-2</c:v>
                </c:pt>
                <c:pt idx="17579">
                  <c:v>-5.9589000000000003E-2</c:v>
                </c:pt>
                <c:pt idx="17580">
                  <c:v>-5.9582000000000003E-2</c:v>
                </c:pt>
                <c:pt idx="17581">
                  <c:v>-5.9575000000000003E-2</c:v>
                </c:pt>
                <c:pt idx="17582">
                  <c:v>-5.9568999999999997E-2</c:v>
                </c:pt>
                <c:pt idx="17583">
                  <c:v>-5.9561999999999997E-2</c:v>
                </c:pt>
                <c:pt idx="17584">
                  <c:v>-5.9555999999999998E-2</c:v>
                </c:pt>
                <c:pt idx="17585">
                  <c:v>-5.9548999999999998E-2</c:v>
                </c:pt>
                <c:pt idx="17586">
                  <c:v>-5.9548999999999998E-2</c:v>
                </c:pt>
                <c:pt idx="17587">
                  <c:v>-5.9541999999999998E-2</c:v>
                </c:pt>
                <c:pt idx="17588">
                  <c:v>-5.9535999999999999E-2</c:v>
                </c:pt>
                <c:pt idx="17589">
                  <c:v>-5.9528999999999999E-2</c:v>
                </c:pt>
                <c:pt idx="17590">
                  <c:v>-5.9523E-2</c:v>
                </c:pt>
                <c:pt idx="17591">
                  <c:v>-5.9515999999999999E-2</c:v>
                </c:pt>
                <c:pt idx="17592">
                  <c:v>-5.9515999999999999E-2</c:v>
                </c:pt>
                <c:pt idx="17593">
                  <c:v>-5.9496E-2</c:v>
                </c:pt>
                <c:pt idx="17594">
                  <c:v>-5.9490000000000001E-2</c:v>
                </c:pt>
                <c:pt idx="17595">
                  <c:v>-5.9483000000000001E-2</c:v>
                </c:pt>
                <c:pt idx="17596">
                  <c:v>-5.9483000000000001E-2</c:v>
                </c:pt>
                <c:pt idx="17597">
                  <c:v>-5.9470000000000002E-2</c:v>
                </c:pt>
                <c:pt idx="17598">
                  <c:v>-5.9463000000000002E-2</c:v>
                </c:pt>
                <c:pt idx="17599">
                  <c:v>-5.9450000000000003E-2</c:v>
                </c:pt>
                <c:pt idx="17600">
                  <c:v>-5.9443999999999997E-2</c:v>
                </c:pt>
                <c:pt idx="17601">
                  <c:v>-5.9436999999999997E-2</c:v>
                </c:pt>
                <c:pt idx="17602">
                  <c:v>-5.9429999999999997E-2</c:v>
                </c:pt>
                <c:pt idx="17603">
                  <c:v>-5.9416999999999998E-2</c:v>
                </c:pt>
                <c:pt idx="17604">
                  <c:v>-5.9410999999999999E-2</c:v>
                </c:pt>
                <c:pt idx="17605">
                  <c:v>-5.9397999999999999E-2</c:v>
                </c:pt>
                <c:pt idx="17606">
                  <c:v>-5.9383999999999999E-2</c:v>
                </c:pt>
                <c:pt idx="17607">
                  <c:v>-5.9378E-2</c:v>
                </c:pt>
                <c:pt idx="17608">
                  <c:v>-5.9371E-2</c:v>
                </c:pt>
                <c:pt idx="17609">
                  <c:v>-5.9351000000000001E-2</c:v>
                </c:pt>
                <c:pt idx="17610">
                  <c:v>-5.9345000000000002E-2</c:v>
                </c:pt>
                <c:pt idx="17611">
                  <c:v>-5.9338000000000002E-2</c:v>
                </c:pt>
                <c:pt idx="17612">
                  <c:v>-5.9332000000000003E-2</c:v>
                </c:pt>
                <c:pt idx="17613">
                  <c:v>-5.9325000000000003E-2</c:v>
                </c:pt>
                <c:pt idx="17614">
                  <c:v>-5.9318000000000003E-2</c:v>
                </c:pt>
                <c:pt idx="17615">
                  <c:v>-5.9311999999999997E-2</c:v>
                </c:pt>
                <c:pt idx="17616">
                  <c:v>-5.9304999999999997E-2</c:v>
                </c:pt>
                <c:pt idx="17617">
                  <c:v>-5.9298999999999998E-2</c:v>
                </c:pt>
                <c:pt idx="17618">
                  <c:v>-5.9298999999999998E-2</c:v>
                </c:pt>
                <c:pt idx="17619">
                  <c:v>-5.9285999999999998E-2</c:v>
                </c:pt>
                <c:pt idx="17620">
                  <c:v>-5.9285999999999998E-2</c:v>
                </c:pt>
                <c:pt idx="17621">
                  <c:v>-5.9278999999999998E-2</c:v>
                </c:pt>
                <c:pt idx="17622">
                  <c:v>-5.9271999999999998E-2</c:v>
                </c:pt>
                <c:pt idx="17623">
                  <c:v>-5.9265999999999999E-2</c:v>
                </c:pt>
                <c:pt idx="17624">
                  <c:v>-5.9265999999999999E-2</c:v>
                </c:pt>
                <c:pt idx="17625">
                  <c:v>-5.9253E-2</c:v>
                </c:pt>
                <c:pt idx="17626">
                  <c:v>-5.9246E-2</c:v>
                </c:pt>
                <c:pt idx="17627">
                  <c:v>-5.9239E-2</c:v>
                </c:pt>
                <c:pt idx="17628">
                  <c:v>-5.9239E-2</c:v>
                </c:pt>
                <c:pt idx="17629">
                  <c:v>-5.9226000000000001E-2</c:v>
                </c:pt>
                <c:pt idx="17630">
                  <c:v>-5.9226000000000001E-2</c:v>
                </c:pt>
                <c:pt idx="17631">
                  <c:v>-5.9213000000000002E-2</c:v>
                </c:pt>
                <c:pt idx="17632">
                  <c:v>-5.9207000000000003E-2</c:v>
                </c:pt>
                <c:pt idx="17633">
                  <c:v>-5.9200000000000003E-2</c:v>
                </c:pt>
                <c:pt idx="17634">
                  <c:v>-5.9200000000000003E-2</c:v>
                </c:pt>
                <c:pt idx="17635">
                  <c:v>-5.9186999999999997E-2</c:v>
                </c:pt>
                <c:pt idx="17636">
                  <c:v>-5.9180000000000003E-2</c:v>
                </c:pt>
                <c:pt idx="17637">
                  <c:v>-5.9166999999999997E-2</c:v>
                </c:pt>
                <c:pt idx="17638">
                  <c:v>-5.9153999999999998E-2</c:v>
                </c:pt>
                <c:pt idx="17639">
                  <c:v>-5.9140999999999999E-2</c:v>
                </c:pt>
                <c:pt idx="17640">
                  <c:v>-5.9133999999999999E-2</c:v>
                </c:pt>
                <c:pt idx="17641">
                  <c:v>-5.9114E-2</c:v>
                </c:pt>
                <c:pt idx="17642">
                  <c:v>-5.9101000000000001E-2</c:v>
                </c:pt>
                <c:pt idx="17643">
                  <c:v>-5.9088000000000002E-2</c:v>
                </c:pt>
                <c:pt idx="17644">
                  <c:v>-5.9081000000000002E-2</c:v>
                </c:pt>
                <c:pt idx="17645">
                  <c:v>-5.9062000000000003E-2</c:v>
                </c:pt>
                <c:pt idx="17646">
                  <c:v>-5.9055000000000003E-2</c:v>
                </c:pt>
                <c:pt idx="17647">
                  <c:v>-5.9034999999999997E-2</c:v>
                </c:pt>
                <c:pt idx="17648">
                  <c:v>-5.9021999999999998E-2</c:v>
                </c:pt>
                <c:pt idx="17649">
                  <c:v>-5.9008999999999999E-2</c:v>
                </c:pt>
                <c:pt idx="17650">
                  <c:v>-5.9001999999999999E-2</c:v>
                </c:pt>
                <c:pt idx="17651">
                  <c:v>-5.8983000000000001E-2</c:v>
                </c:pt>
                <c:pt idx="17652">
                  <c:v>-5.8976000000000001E-2</c:v>
                </c:pt>
                <c:pt idx="17653">
                  <c:v>-5.8956000000000001E-2</c:v>
                </c:pt>
                <c:pt idx="17654">
                  <c:v>-5.8943000000000002E-2</c:v>
                </c:pt>
                <c:pt idx="17655">
                  <c:v>-5.8930000000000003E-2</c:v>
                </c:pt>
                <c:pt idx="17656">
                  <c:v>-5.8923000000000003E-2</c:v>
                </c:pt>
                <c:pt idx="17657">
                  <c:v>-5.8903999999999998E-2</c:v>
                </c:pt>
                <c:pt idx="17658">
                  <c:v>-5.8896999999999998E-2</c:v>
                </c:pt>
                <c:pt idx="17659">
                  <c:v>-5.8883999999999999E-2</c:v>
                </c:pt>
                <c:pt idx="17660">
                  <c:v>-5.8876999999999999E-2</c:v>
                </c:pt>
                <c:pt idx="17661">
                  <c:v>-5.8864E-2</c:v>
                </c:pt>
                <c:pt idx="17662">
                  <c:v>-5.8857E-2</c:v>
                </c:pt>
                <c:pt idx="17663">
                  <c:v>-5.8844E-2</c:v>
                </c:pt>
                <c:pt idx="17664">
                  <c:v>-5.8838000000000001E-2</c:v>
                </c:pt>
                <c:pt idx="17665">
                  <c:v>-5.8831000000000001E-2</c:v>
                </c:pt>
                <c:pt idx="17666">
                  <c:v>-5.8824000000000001E-2</c:v>
                </c:pt>
                <c:pt idx="17667">
                  <c:v>-5.8818000000000002E-2</c:v>
                </c:pt>
                <c:pt idx="17668">
                  <c:v>-5.8811000000000002E-2</c:v>
                </c:pt>
                <c:pt idx="17669">
                  <c:v>-5.8805000000000003E-2</c:v>
                </c:pt>
                <c:pt idx="17670">
                  <c:v>-5.8798000000000003E-2</c:v>
                </c:pt>
                <c:pt idx="17671">
                  <c:v>-5.8784999999999997E-2</c:v>
                </c:pt>
                <c:pt idx="17672">
                  <c:v>-5.8791999999999997E-2</c:v>
                </c:pt>
                <c:pt idx="17673">
                  <c:v>-5.8777999999999997E-2</c:v>
                </c:pt>
                <c:pt idx="17674">
                  <c:v>-5.8771999999999998E-2</c:v>
                </c:pt>
                <c:pt idx="17675">
                  <c:v>-5.8764999999999998E-2</c:v>
                </c:pt>
                <c:pt idx="17676">
                  <c:v>-5.8764999999999998E-2</c:v>
                </c:pt>
                <c:pt idx="17677">
                  <c:v>-5.8758999999999999E-2</c:v>
                </c:pt>
                <c:pt idx="17678">
                  <c:v>-5.8758999999999999E-2</c:v>
                </c:pt>
                <c:pt idx="17679">
                  <c:v>-5.8744999999999999E-2</c:v>
                </c:pt>
                <c:pt idx="17680">
                  <c:v>-5.8739E-2</c:v>
                </c:pt>
                <c:pt idx="17681">
                  <c:v>-5.8739E-2</c:v>
                </c:pt>
                <c:pt idx="17682">
                  <c:v>-5.8739E-2</c:v>
                </c:pt>
                <c:pt idx="17683">
                  <c:v>-5.8726E-2</c:v>
                </c:pt>
                <c:pt idx="17684">
                  <c:v>-5.8726E-2</c:v>
                </c:pt>
                <c:pt idx="17685">
                  <c:v>-5.8713000000000001E-2</c:v>
                </c:pt>
                <c:pt idx="17686">
                  <c:v>-5.8706000000000001E-2</c:v>
                </c:pt>
                <c:pt idx="17687">
                  <c:v>-5.8693000000000002E-2</c:v>
                </c:pt>
                <c:pt idx="17688">
                  <c:v>-5.8693000000000002E-2</c:v>
                </c:pt>
                <c:pt idx="17689">
                  <c:v>-5.8673000000000003E-2</c:v>
                </c:pt>
                <c:pt idx="17690">
                  <c:v>-5.8659999999999997E-2</c:v>
                </c:pt>
                <c:pt idx="17691">
                  <c:v>-5.8646999999999998E-2</c:v>
                </c:pt>
                <c:pt idx="17692">
                  <c:v>-5.8639999999999998E-2</c:v>
                </c:pt>
                <c:pt idx="17693">
                  <c:v>-5.8626999999999999E-2</c:v>
                </c:pt>
                <c:pt idx="17694">
                  <c:v>-5.8613999999999999E-2</c:v>
                </c:pt>
                <c:pt idx="17695">
                  <c:v>-5.8601E-2</c:v>
                </c:pt>
                <c:pt idx="17696">
                  <c:v>-5.8581000000000001E-2</c:v>
                </c:pt>
                <c:pt idx="17697">
                  <c:v>-5.8574000000000001E-2</c:v>
                </c:pt>
                <c:pt idx="17698">
                  <c:v>-5.8561000000000002E-2</c:v>
                </c:pt>
                <c:pt idx="17699">
                  <c:v>-5.8541000000000003E-2</c:v>
                </c:pt>
                <c:pt idx="17700">
                  <c:v>-5.8534999999999997E-2</c:v>
                </c:pt>
                <c:pt idx="17701">
                  <c:v>-5.8514999999999998E-2</c:v>
                </c:pt>
                <c:pt idx="17702">
                  <c:v>-5.8494999999999998E-2</c:v>
                </c:pt>
                <c:pt idx="17703">
                  <c:v>-5.8481999999999999E-2</c:v>
                </c:pt>
                <c:pt idx="17704">
                  <c:v>-5.8474999999999999E-2</c:v>
                </c:pt>
                <c:pt idx="17705">
                  <c:v>-5.8449000000000001E-2</c:v>
                </c:pt>
                <c:pt idx="17706">
                  <c:v>-5.8442000000000001E-2</c:v>
                </c:pt>
                <c:pt idx="17707">
                  <c:v>-5.8429000000000002E-2</c:v>
                </c:pt>
                <c:pt idx="17708">
                  <c:v>-5.8423000000000003E-2</c:v>
                </c:pt>
                <c:pt idx="17709">
                  <c:v>-5.8402999999999997E-2</c:v>
                </c:pt>
                <c:pt idx="17710">
                  <c:v>-5.8402999999999997E-2</c:v>
                </c:pt>
                <c:pt idx="17711">
                  <c:v>-5.8389999999999997E-2</c:v>
                </c:pt>
                <c:pt idx="17712">
                  <c:v>-5.8376999999999998E-2</c:v>
                </c:pt>
                <c:pt idx="17713">
                  <c:v>-5.8376999999999998E-2</c:v>
                </c:pt>
                <c:pt idx="17714">
                  <c:v>-5.8369999999999998E-2</c:v>
                </c:pt>
                <c:pt idx="17715">
                  <c:v>-5.8362999999999998E-2</c:v>
                </c:pt>
                <c:pt idx="17716">
                  <c:v>-5.8362999999999998E-2</c:v>
                </c:pt>
                <c:pt idx="17717">
                  <c:v>-5.8356999999999999E-2</c:v>
                </c:pt>
                <c:pt idx="17718">
                  <c:v>-5.8349999999999999E-2</c:v>
                </c:pt>
                <c:pt idx="17719">
                  <c:v>-5.8344E-2</c:v>
                </c:pt>
                <c:pt idx="17720">
                  <c:v>-5.8349999999999999E-2</c:v>
                </c:pt>
                <c:pt idx="17721">
                  <c:v>-5.8337E-2</c:v>
                </c:pt>
                <c:pt idx="17722">
                  <c:v>-5.8337E-2</c:v>
                </c:pt>
                <c:pt idx="17723">
                  <c:v>-5.8337E-2</c:v>
                </c:pt>
                <c:pt idx="17724">
                  <c:v>-5.8337E-2</c:v>
                </c:pt>
                <c:pt idx="17725">
                  <c:v>-5.8331000000000001E-2</c:v>
                </c:pt>
                <c:pt idx="17726">
                  <c:v>-5.8337E-2</c:v>
                </c:pt>
                <c:pt idx="17727">
                  <c:v>-5.8331000000000001E-2</c:v>
                </c:pt>
                <c:pt idx="17728">
                  <c:v>-5.8324000000000001E-2</c:v>
                </c:pt>
                <c:pt idx="17729">
                  <c:v>-5.8324000000000001E-2</c:v>
                </c:pt>
                <c:pt idx="17730">
                  <c:v>-5.8317000000000001E-2</c:v>
                </c:pt>
                <c:pt idx="17731">
                  <c:v>-5.8311000000000002E-2</c:v>
                </c:pt>
                <c:pt idx="17732">
                  <c:v>-5.8311000000000002E-2</c:v>
                </c:pt>
                <c:pt idx="17733">
                  <c:v>-5.8298000000000003E-2</c:v>
                </c:pt>
                <c:pt idx="17734">
                  <c:v>-5.8291000000000003E-2</c:v>
                </c:pt>
                <c:pt idx="17735">
                  <c:v>-5.8278000000000003E-2</c:v>
                </c:pt>
                <c:pt idx="17736">
                  <c:v>-5.8271000000000003E-2</c:v>
                </c:pt>
                <c:pt idx="17737">
                  <c:v>-5.8257999999999997E-2</c:v>
                </c:pt>
                <c:pt idx="17738">
                  <c:v>-5.8244999999999998E-2</c:v>
                </c:pt>
                <c:pt idx="17739">
                  <c:v>-5.8231999999999999E-2</c:v>
                </c:pt>
                <c:pt idx="17740">
                  <c:v>-5.8224999999999999E-2</c:v>
                </c:pt>
                <c:pt idx="17741">
                  <c:v>-5.8212E-2</c:v>
                </c:pt>
                <c:pt idx="17742">
                  <c:v>-5.8199000000000001E-2</c:v>
                </c:pt>
                <c:pt idx="17743">
                  <c:v>-5.8186000000000002E-2</c:v>
                </c:pt>
                <c:pt idx="17744">
                  <c:v>-5.8172000000000001E-2</c:v>
                </c:pt>
                <c:pt idx="17745">
                  <c:v>-5.8159000000000002E-2</c:v>
                </c:pt>
                <c:pt idx="17746">
                  <c:v>-5.8153000000000003E-2</c:v>
                </c:pt>
                <c:pt idx="17747">
                  <c:v>-5.8132999999999997E-2</c:v>
                </c:pt>
                <c:pt idx="17748">
                  <c:v>-5.8125999999999997E-2</c:v>
                </c:pt>
                <c:pt idx="17749">
                  <c:v>-5.8112999999999998E-2</c:v>
                </c:pt>
                <c:pt idx="17750">
                  <c:v>-5.8099999999999999E-2</c:v>
                </c:pt>
                <c:pt idx="17751">
                  <c:v>-5.8087E-2</c:v>
                </c:pt>
                <c:pt idx="17752">
                  <c:v>-5.808E-2</c:v>
                </c:pt>
                <c:pt idx="17753">
                  <c:v>-5.806E-2</c:v>
                </c:pt>
                <c:pt idx="17754">
                  <c:v>-5.8054000000000001E-2</c:v>
                </c:pt>
                <c:pt idx="17755">
                  <c:v>-5.8047000000000001E-2</c:v>
                </c:pt>
                <c:pt idx="17756">
                  <c:v>-5.8041000000000002E-2</c:v>
                </c:pt>
                <c:pt idx="17757">
                  <c:v>-5.8028000000000003E-2</c:v>
                </c:pt>
                <c:pt idx="17758">
                  <c:v>-5.8028000000000003E-2</c:v>
                </c:pt>
                <c:pt idx="17759">
                  <c:v>-5.8014000000000003E-2</c:v>
                </c:pt>
                <c:pt idx="17760">
                  <c:v>-5.8007999999999997E-2</c:v>
                </c:pt>
                <c:pt idx="17761">
                  <c:v>-5.8000999999999997E-2</c:v>
                </c:pt>
                <c:pt idx="17762">
                  <c:v>-5.7994999999999998E-2</c:v>
                </c:pt>
                <c:pt idx="17763">
                  <c:v>-5.7987999999999998E-2</c:v>
                </c:pt>
                <c:pt idx="17764">
                  <c:v>-5.7980999999999998E-2</c:v>
                </c:pt>
                <c:pt idx="17765">
                  <c:v>-5.7967999999999999E-2</c:v>
                </c:pt>
                <c:pt idx="17766">
                  <c:v>-5.7962E-2</c:v>
                </c:pt>
                <c:pt idx="17767">
                  <c:v>-5.7948E-2</c:v>
                </c:pt>
                <c:pt idx="17768">
                  <c:v>-5.7948E-2</c:v>
                </c:pt>
                <c:pt idx="17769">
                  <c:v>-5.7929000000000001E-2</c:v>
                </c:pt>
                <c:pt idx="17770">
                  <c:v>-5.7922000000000001E-2</c:v>
                </c:pt>
                <c:pt idx="17771">
                  <c:v>-5.7909000000000002E-2</c:v>
                </c:pt>
                <c:pt idx="17772">
                  <c:v>-5.7902000000000002E-2</c:v>
                </c:pt>
                <c:pt idx="17773">
                  <c:v>-5.7889000000000003E-2</c:v>
                </c:pt>
                <c:pt idx="17774">
                  <c:v>-5.7875999999999997E-2</c:v>
                </c:pt>
                <c:pt idx="17775">
                  <c:v>-5.7862999999999998E-2</c:v>
                </c:pt>
                <c:pt idx="17776">
                  <c:v>-5.7849999999999999E-2</c:v>
                </c:pt>
                <c:pt idx="17777">
                  <c:v>-5.7837E-2</c:v>
                </c:pt>
                <c:pt idx="17778">
                  <c:v>-5.7829999999999999E-2</c:v>
                </c:pt>
                <c:pt idx="17779">
                  <c:v>-5.781E-2</c:v>
                </c:pt>
                <c:pt idx="17780">
                  <c:v>-5.7804000000000001E-2</c:v>
                </c:pt>
                <c:pt idx="17781">
                  <c:v>-5.7784000000000002E-2</c:v>
                </c:pt>
                <c:pt idx="17782">
                  <c:v>-5.7771000000000003E-2</c:v>
                </c:pt>
                <c:pt idx="17783">
                  <c:v>-5.7757000000000003E-2</c:v>
                </c:pt>
                <c:pt idx="17784">
                  <c:v>-5.7750999999999997E-2</c:v>
                </c:pt>
                <c:pt idx="17785">
                  <c:v>-5.7730999999999998E-2</c:v>
                </c:pt>
                <c:pt idx="17786">
                  <c:v>-5.7724999999999999E-2</c:v>
                </c:pt>
                <c:pt idx="17787">
                  <c:v>-5.7710999999999998E-2</c:v>
                </c:pt>
                <c:pt idx="17788">
                  <c:v>-5.7704999999999999E-2</c:v>
                </c:pt>
                <c:pt idx="17789">
                  <c:v>-5.7692E-2</c:v>
                </c:pt>
                <c:pt idx="17790">
                  <c:v>-5.7692E-2</c:v>
                </c:pt>
                <c:pt idx="17791">
                  <c:v>-5.7678E-2</c:v>
                </c:pt>
                <c:pt idx="17792">
                  <c:v>-5.7672000000000001E-2</c:v>
                </c:pt>
                <c:pt idx="17793">
                  <c:v>-5.7672000000000001E-2</c:v>
                </c:pt>
                <c:pt idx="17794">
                  <c:v>-5.7672000000000001E-2</c:v>
                </c:pt>
                <c:pt idx="17795">
                  <c:v>-5.7659000000000002E-2</c:v>
                </c:pt>
                <c:pt idx="17796">
                  <c:v>-5.7665000000000001E-2</c:v>
                </c:pt>
                <c:pt idx="17797">
                  <c:v>-5.7659000000000002E-2</c:v>
                </c:pt>
                <c:pt idx="17798">
                  <c:v>-5.7652000000000002E-2</c:v>
                </c:pt>
                <c:pt idx="17799">
                  <c:v>-5.7652000000000002E-2</c:v>
                </c:pt>
                <c:pt idx="17800">
                  <c:v>-5.7652000000000002E-2</c:v>
                </c:pt>
                <c:pt idx="17801">
                  <c:v>-5.7645000000000002E-2</c:v>
                </c:pt>
                <c:pt idx="17802">
                  <c:v>-5.7645000000000002E-2</c:v>
                </c:pt>
                <c:pt idx="17803">
                  <c:v>-5.7639000000000003E-2</c:v>
                </c:pt>
                <c:pt idx="17804">
                  <c:v>-5.7645000000000002E-2</c:v>
                </c:pt>
                <c:pt idx="17805">
                  <c:v>-5.7639000000000003E-2</c:v>
                </c:pt>
                <c:pt idx="17806">
                  <c:v>-5.7639000000000003E-2</c:v>
                </c:pt>
                <c:pt idx="17807">
                  <c:v>-5.7632000000000003E-2</c:v>
                </c:pt>
                <c:pt idx="17808">
                  <c:v>-5.7625999999999997E-2</c:v>
                </c:pt>
                <c:pt idx="17809">
                  <c:v>-5.7625999999999997E-2</c:v>
                </c:pt>
                <c:pt idx="17810">
                  <c:v>-5.7618999999999997E-2</c:v>
                </c:pt>
                <c:pt idx="17811">
                  <c:v>-5.7612999999999998E-2</c:v>
                </c:pt>
                <c:pt idx="17812">
                  <c:v>-5.7605999999999997E-2</c:v>
                </c:pt>
                <c:pt idx="17813">
                  <c:v>-5.7592999999999998E-2</c:v>
                </c:pt>
                <c:pt idx="17814">
                  <c:v>-5.7579999999999999E-2</c:v>
                </c:pt>
                <c:pt idx="17815">
                  <c:v>-5.7565999999999999E-2</c:v>
                </c:pt>
                <c:pt idx="17816">
                  <c:v>-5.756E-2</c:v>
                </c:pt>
                <c:pt idx="17817">
                  <c:v>-5.7540000000000001E-2</c:v>
                </c:pt>
                <c:pt idx="17818">
                  <c:v>-5.7527000000000002E-2</c:v>
                </c:pt>
                <c:pt idx="17819">
                  <c:v>-5.7514000000000003E-2</c:v>
                </c:pt>
                <c:pt idx="17820">
                  <c:v>-5.7500999999999997E-2</c:v>
                </c:pt>
                <c:pt idx="17821">
                  <c:v>-5.7487000000000003E-2</c:v>
                </c:pt>
                <c:pt idx="17822">
                  <c:v>-5.7473999999999997E-2</c:v>
                </c:pt>
                <c:pt idx="17823">
                  <c:v>-5.7453999999999998E-2</c:v>
                </c:pt>
                <c:pt idx="17824">
                  <c:v>-5.7435E-2</c:v>
                </c:pt>
                <c:pt idx="17825">
                  <c:v>-5.7422000000000001E-2</c:v>
                </c:pt>
                <c:pt idx="17826">
                  <c:v>-5.7415000000000001E-2</c:v>
                </c:pt>
                <c:pt idx="17827">
                  <c:v>-5.7395000000000002E-2</c:v>
                </c:pt>
                <c:pt idx="17828">
                  <c:v>-5.7389000000000003E-2</c:v>
                </c:pt>
                <c:pt idx="17829">
                  <c:v>-5.7369000000000003E-2</c:v>
                </c:pt>
                <c:pt idx="17830">
                  <c:v>-5.7355999999999997E-2</c:v>
                </c:pt>
                <c:pt idx="17831">
                  <c:v>-5.7342999999999998E-2</c:v>
                </c:pt>
                <c:pt idx="17832">
                  <c:v>-5.7342999999999998E-2</c:v>
                </c:pt>
                <c:pt idx="17833">
                  <c:v>-5.7322999999999999E-2</c:v>
                </c:pt>
                <c:pt idx="17834">
                  <c:v>-5.7315999999999999E-2</c:v>
                </c:pt>
                <c:pt idx="17835">
                  <c:v>-5.731E-2</c:v>
                </c:pt>
                <c:pt idx="17836">
                  <c:v>-5.731E-2</c:v>
                </c:pt>
                <c:pt idx="17837">
                  <c:v>-5.7296E-2</c:v>
                </c:pt>
                <c:pt idx="17838">
                  <c:v>-5.7296E-2</c:v>
                </c:pt>
                <c:pt idx="17839">
                  <c:v>-5.7290000000000001E-2</c:v>
                </c:pt>
                <c:pt idx="17840">
                  <c:v>-5.7290000000000001E-2</c:v>
                </c:pt>
                <c:pt idx="17841">
                  <c:v>-5.7290000000000001E-2</c:v>
                </c:pt>
                <c:pt idx="17842">
                  <c:v>-5.7296E-2</c:v>
                </c:pt>
                <c:pt idx="17843">
                  <c:v>-5.7290000000000001E-2</c:v>
                </c:pt>
                <c:pt idx="17844">
                  <c:v>-5.7296E-2</c:v>
                </c:pt>
                <c:pt idx="17845">
                  <c:v>-5.7290000000000001E-2</c:v>
                </c:pt>
                <c:pt idx="17846">
                  <c:v>-5.7290000000000001E-2</c:v>
                </c:pt>
                <c:pt idx="17847">
                  <c:v>-5.7283000000000001E-2</c:v>
                </c:pt>
                <c:pt idx="17848">
                  <c:v>-5.7290000000000001E-2</c:v>
                </c:pt>
                <c:pt idx="17849">
                  <c:v>-5.7277000000000002E-2</c:v>
                </c:pt>
                <c:pt idx="17850">
                  <c:v>-5.7277000000000002E-2</c:v>
                </c:pt>
                <c:pt idx="17851">
                  <c:v>-5.7277000000000002E-2</c:v>
                </c:pt>
                <c:pt idx="17852">
                  <c:v>-5.7277000000000002E-2</c:v>
                </c:pt>
                <c:pt idx="17853">
                  <c:v>-5.7263000000000001E-2</c:v>
                </c:pt>
                <c:pt idx="17854">
                  <c:v>-5.7263000000000001E-2</c:v>
                </c:pt>
                <c:pt idx="17855">
                  <c:v>-5.7257000000000002E-2</c:v>
                </c:pt>
                <c:pt idx="17856">
                  <c:v>-5.7244000000000003E-2</c:v>
                </c:pt>
                <c:pt idx="17857">
                  <c:v>-5.7237000000000003E-2</c:v>
                </c:pt>
                <c:pt idx="17858">
                  <c:v>-5.7237000000000003E-2</c:v>
                </c:pt>
                <c:pt idx="17859">
                  <c:v>-5.7223999999999997E-2</c:v>
                </c:pt>
                <c:pt idx="17860">
                  <c:v>-5.7216999999999997E-2</c:v>
                </c:pt>
                <c:pt idx="17861">
                  <c:v>-5.7197999999999999E-2</c:v>
                </c:pt>
                <c:pt idx="17862">
                  <c:v>-5.7190999999999999E-2</c:v>
                </c:pt>
                <c:pt idx="17863">
                  <c:v>-5.7171E-2</c:v>
                </c:pt>
                <c:pt idx="17864">
                  <c:v>-5.7165000000000001E-2</c:v>
                </c:pt>
                <c:pt idx="17865">
                  <c:v>-5.7145000000000001E-2</c:v>
                </c:pt>
                <c:pt idx="17866">
                  <c:v>-5.7132000000000002E-2</c:v>
                </c:pt>
                <c:pt idx="17867">
                  <c:v>-5.7119000000000003E-2</c:v>
                </c:pt>
                <c:pt idx="17868">
                  <c:v>-5.7112000000000003E-2</c:v>
                </c:pt>
                <c:pt idx="17869">
                  <c:v>-5.7091999999999997E-2</c:v>
                </c:pt>
                <c:pt idx="17870">
                  <c:v>-5.7085999999999998E-2</c:v>
                </c:pt>
                <c:pt idx="17871">
                  <c:v>-5.7071999999999998E-2</c:v>
                </c:pt>
                <c:pt idx="17872">
                  <c:v>-5.7058999999999999E-2</c:v>
                </c:pt>
                <c:pt idx="17873">
                  <c:v>-5.7045999999999999E-2</c:v>
                </c:pt>
                <c:pt idx="17874">
                  <c:v>-5.704E-2</c:v>
                </c:pt>
                <c:pt idx="17875">
                  <c:v>-5.7026E-2</c:v>
                </c:pt>
                <c:pt idx="17876">
                  <c:v>-5.7020000000000001E-2</c:v>
                </c:pt>
                <c:pt idx="17877">
                  <c:v>-5.7007000000000002E-2</c:v>
                </c:pt>
                <c:pt idx="17878">
                  <c:v>-5.7000000000000002E-2</c:v>
                </c:pt>
                <c:pt idx="17879">
                  <c:v>-5.6987000000000003E-2</c:v>
                </c:pt>
                <c:pt idx="17880">
                  <c:v>-5.6987000000000003E-2</c:v>
                </c:pt>
                <c:pt idx="17881">
                  <c:v>-5.6966999999999997E-2</c:v>
                </c:pt>
                <c:pt idx="17882">
                  <c:v>-5.6959999999999997E-2</c:v>
                </c:pt>
                <c:pt idx="17883">
                  <c:v>-5.6953999999999998E-2</c:v>
                </c:pt>
                <c:pt idx="17884">
                  <c:v>-5.6946999999999998E-2</c:v>
                </c:pt>
                <c:pt idx="17885">
                  <c:v>-5.6940999999999999E-2</c:v>
                </c:pt>
                <c:pt idx="17886">
                  <c:v>-5.6933999999999998E-2</c:v>
                </c:pt>
                <c:pt idx="17887">
                  <c:v>-5.6920999999999999E-2</c:v>
                </c:pt>
                <c:pt idx="17888">
                  <c:v>-5.6913999999999999E-2</c:v>
                </c:pt>
                <c:pt idx="17889">
                  <c:v>-5.6908E-2</c:v>
                </c:pt>
                <c:pt idx="17890">
                  <c:v>-5.6901E-2</c:v>
                </c:pt>
                <c:pt idx="17891">
                  <c:v>-5.6895000000000001E-2</c:v>
                </c:pt>
                <c:pt idx="17892">
                  <c:v>-5.6888000000000001E-2</c:v>
                </c:pt>
                <c:pt idx="17893">
                  <c:v>-5.6875000000000002E-2</c:v>
                </c:pt>
                <c:pt idx="17894">
                  <c:v>-5.6862000000000003E-2</c:v>
                </c:pt>
                <c:pt idx="17895">
                  <c:v>-5.6848999999999997E-2</c:v>
                </c:pt>
                <c:pt idx="17896">
                  <c:v>-5.6848999999999997E-2</c:v>
                </c:pt>
                <c:pt idx="17897">
                  <c:v>-5.6828999999999998E-2</c:v>
                </c:pt>
                <c:pt idx="17898">
                  <c:v>-5.6821999999999998E-2</c:v>
                </c:pt>
                <c:pt idx="17899">
                  <c:v>-5.6808999999999998E-2</c:v>
                </c:pt>
                <c:pt idx="17900">
                  <c:v>-5.6801999999999998E-2</c:v>
                </c:pt>
                <c:pt idx="17901">
                  <c:v>-5.6788999999999999E-2</c:v>
                </c:pt>
                <c:pt idx="17902">
                  <c:v>-5.6788999999999999E-2</c:v>
                </c:pt>
                <c:pt idx="17903">
                  <c:v>-5.6776E-2</c:v>
                </c:pt>
                <c:pt idx="17904">
                  <c:v>-5.6763000000000001E-2</c:v>
                </c:pt>
                <c:pt idx="17905">
                  <c:v>-5.6756000000000001E-2</c:v>
                </c:pt>
                <c:pt idx="17906">
                  <c:v>-5.6750000000000002E-2</c:v>
                </c:pt>
                <c:pt idx="17907">
                  <c:v>-5.6737000000000003E-2</c:v>
                </c:pt>
                <c:pt idx="17908">
                  <c:v>-5.6737000000000003E-2</c:v>
                </c:pt>
                <c:pt idx="17909">
                  <c:v>-5.6723000000000003E-2</c:v>
                </c:pt>
                <c:pt idx="17910">
                  <c:v>-5.6716999999999997E-2</c:v>
                </c:pt>
                <c:pt idx="17911">
                  <c:v>-5.6703999999999997E-2</c:v>
                </c:pt>
                <c:pt idx="17912">
                  <c:v>-5.6703999999999997E-2</c:v>
                </c:pt>
                <c:pt idx="17913">
                  <c:v>-5.6683999999999998E-2</c:v>
                </c:pt>
                <c:pt idx="17914">
                  <c:v>-5.6683999999999998E-2</c:v>
                </c:pt>
                <c:pt idx="17915">
                  <c:v>-5.6670999999999999E-2</c:v>
                </c:pt>
                <c:pt idx="17916">
                  <c:v>-5.6670999999999999E-2</c:v>
                </c:pt>
                <c:pt idx="17917">
                  <c:v>-5.6658E-2</c:v>
                </c:pt>
                <c:pt idx="17918">
                  <c:v>-5.6658E-2</c:v>
                </c:pt>
                <c:pt idx="17919">
                  <c:v>-5.6644E-2</c:v>
                </c:pt>
                <c:pt idx="17920">
                  <c:v>-5.6638000000000001E-2</c:v>
                </c:pt>
                <c:pt idx="17921">
                  <c:v>-5.6631000000000001E-2</c:v>
                </c:pt>
                <c:pt idx="17922">
                  <c:v>-5.6631000000000001E-2</c:v>
                </c:pt>
                <c:pt idx="17923">
                  <c:v>-5.6618000000000002E-2</c:v>
                </c:pt>
                <c:pt idx="17924">
                  <c:v>-5.6618000000000002E-2</c:v>
                </c:pt>
                <c:pt idx="17925">
                  <c:v>-5.6605000000000003E-2</c:v>
                </c:pt>
                <c:pt idx="17926">
                  <c:v>-5.6592000000000003E-2</c:v>
                </c:pt>
                <c:pt idx="17927">
                  <c:v>-5.6578000000000003E-2</c:v>
                </c:pt>
                <c:pt idx="17928">
                  <c:v>-5.6578000000000003E-2</c:v>
                </c:pt>
                <c:pt idx="17929">
                  <c:v>-5.6558999999999998E-2</c:v>
                </c:pt>
                <c:pt idx="17930">
                  <c:v>-5.6551999999999998E-2</c:v>
                </c:pt>
                <c:pt idx="17931">
                  <c:v>-5.6538999999999999E-2</c:v>
                </c:pt>
                <c:pt idx="17932">
                  <c:v>-5.6531999999999999E-2</c:v>
                </c:pt>
                <c:pt idx="17933">
                  <c:v>-5.6519E-2</c:v>
                </c:pt>
                <c:pt idx="17934">
                  <c:v>-5.6513000000000001E-2</c:v>
                </c:pt>
                <c:pt idx="17935">
                  <c:v>-5.6499000000000001E-2</c:v>
                </c:pt>
                <c:pt idx="17936">
                  <c:v>-5.6486000000000001E-2</c:v>
                </c:pt>
                <c:pt idx="17937">
                  <c:v>-5.6473000000000002E-2</c:v>
                </c:pt>
                <c:pt idx="17938">
                  <c:v>-5.6466000000000002E-2</c:v>
                </c:pt>
                <c:pt idx="17939">
                  <c:v>-5.6453000000000003E-2</c:v>
                </c:pt>
                <c:pt idx="17940">
                  <c:v>-5.6439999999999997E-2</c:v>
                </c:pt>
                <c:pt idx="17941">
                  <c:v>-5.6426999999999998E-2</c:v>
                </c:pt>
                <c:pt idx="17942">
                  <c:v>-5.6413999999999999E-2</c:v>
                </c:pt>
                <c:pt idx="17943">
                  <c:v>-5.6401E-2</c:v>
                </c:pt>
                <c:pt idx="17944">
                  <c:v>-5.6394E-2</c:v>
                </c:pt>
                <c:pt idx="17945">
                  <c:v>-5.6374E-2</c:v>
                </c:pt>
                <c:pt idx="17946">
                  <c:v>-5.6361000000000001E-2</c:v>
                </c:pt>
                <c:pt idx="17947">
                  <c:v>-5.6348000000000002E-2</c:v>
                </c:pt>
                <c:pt idx="17948">
                  <c:v>-5.6341000000000002E-2</c:v>
                </c:pt>
                <c:pt idx="17949">
                  <c:v>-5.6321999999999997E-2</c:v>
                </c:pt>
                <c:pt idx="17950">
                  <c:v>-5.6314999999999997E-2</c:v>
                </c:pt>
                <c:pt idx="17951">
                  <c:v>-5.6301999999999998E-2</c:v>
                </c:pt>
                <c:pt idx="17952">
                  <c:v>-5.6288999999999999E-2</c:v>
                </c:pt>
                <c:pt idx="17953">
                  <c:v>-5.6281999999999999E-2</c:v>
                </c:pt>
                <c:pt idx="17954">
                  <c:v>-5.6274999999999999E-2</c:v>
                </c:pt>
                <c:pt idx="17955">
                  <c:v>-5.6262E-2</c:v>
                </c:pt>
                <c:pt idx="17956">
                  <c:v>-5.6262E-2</c:v>
                </c:pt>
                <c:pt idx="17957">
                  <c:v>-5.6249E-2</c:v>
                </c:pt>
                <c:pt idx="17958">
                  <c:v>-5.6236000000000001E-2</c:v>
                </c:pt>
                <c:pt idx="17959">
                  <c:v>-5.6229000000000001E-2</c:v>
                </c:pt>
                <c:pt idx="17960">
                  <c:v>-5.6229000000000001E-2</c:v>
                </c:pt>
                <c:pt idx="17961">
                  <c:v>-5.6210000000000003E-2</c:v>
                </c:pt>
                <c:pt idx="17962">
                  <c:v>-5.6203000000000003E-2</c:v>
                </c:pt>
                <c:pt idx="17963">
                  <c:v>-5.6203000000000003E-2</c:v>
                </c:pt>
                <c:pt idx="17964">
                  <c:v>-5.6196000000000003E-2</c:v>
                </c:pt>
                <c:pt idx="17965">
                  <c:v>-5.6189999999999997E-2</c:v>
                </c:pt>
                <c:pt idx="17966">
                  <c:v>-5.6189999999999997E-2</c:v>
                </c:pt>
                <c:pt idx="17967">
                  <c:v>-5.6182999999999997E-2</c:v>
                </c:pt>
                <c:pt idx="17968">
                  <c:v>-5.6176999999999998E-2</c:v>
                </c:pt>
                <c:pt idx="17969">
                  <c:v>-5.6176999999999998E-2</c:v>
                </c:pt>
                <c:pt idx="17970">
                  <c:v>-5.6176999999999998E-2</c:v>
                </c:pt>
                <c:pt idx="17971">
                  <c:v>-5.6169999999999998E-2</c:v>
                </c:pt>
                <c:pt idx="17972">
                  <c:v>-5.6176999999999998E-2</c:v>
                </c:pt>
                <c:pt idx="17973">
                  <c:v>-5.6169999999999998E-2</c:v>
                </c:pt>
                <c:pt idx="17974">
                  <c:v>-5.6163999999999999E-2</c:v>
                </c:pt>
                <c:pt idx="17975">
                  <c:v>-5.6156999999999999E-2</c:v>
                </c:pt>
                <c:pt idx="17976">
                  <c:v>-5.6163999999999999E-2</c:v>
                </c:pt>
                <c:pt idx="17977">
                  <c:v>-5.6149999999999999E-2</c:v>
                </c:pt>
                <c:pt idx="17978">
                  <c:v>-5.6149999999999999E-2</c:v>
                </c:pt>
                <c:pt idx="17979">
                  <c:v>-5.6143999999999999E-2</c:v>
                </c:pt>
                <c:pt idx="17980">
                  <c:v>-5.6143999999999999E-2</c:v>
                </c:pt>
                <c:pt idx="17981">
                  <c:v>-5.6131E-2</c:v>
                </c:pt>
                <c:pt idx="17982">
                  <c:v>-5.6131E-2</c:v>
                </c:pt>
                <c:pt idx="17983">
                  <c:v>-5.6117E-2</c:v>
                </c:pt>
                <c:pt idx="17984">
                  <c:v>-5.6111000000000001E-2</c:v>
                </c:pt>
                <c:pt idx="17985">
                  <c:v>-5.6104000000000001E-2</c:v>
                </c:pt>
                <c:pt idx="17986">
                  <c:v>-5.6098000000000002E-2</c:v>
                </c:pt>
                <c:pt idx="17987">
                  <c:v>-5.6084000000000002E-2</c:v>
                </c:pt>
                <c:pt idx="17988">
                  <c:v>-5.6078000000000003E-2</c:v>
                </c:pt>
                <c:pt idx="17989">
                  <c:v>-5.6057999999999997E-2</c:v>
                </c:pt>
                <c:pt idx="17990">
                  <c:v>-5.6044999999999998E-2</c:v>
                </c:pt>
                <c:pt idx="17991">
                  <c:v>-5.6031999999999998E-2</c:v>
                </c:pt>
                <c:pt idx="17992">
                  <c:v>-5.6024999999999998E-2</c:v>
                </c:pt>
                <c:pt idx="17993">
                  <c:v>-5.5999E-2</c:v>
                </c:pt>
                <c:pt idx="17994">
                  <c:v>-5.5986000000000001E-2</c:v>
                </c:pt>
                <c:pt idx="17995">
                  <c:v>-5.5973000000000002E-2</c:v>
                </c:pt>
                <c:pt idx="17996">
                  <c:v>-5.5959000000000002E-2</c:v>
                </c:pt>
                <c:pt idx="17997">
                  <c:v>-5.5939999999999997E-2</c:v>
                </c:pt>
                <c:pt idx="17998">
                  <c:v>-5.5925999999999997E-2</c:v>
                </c:pt>
                <c:pt idx="17999">
                  <c:v>-5.5912999999999997E-2</c:v>
                </c:pt>
                <c:pt idx="18000">
                  <c:v>-5.5892999999999998E-2</c:v>
                </c:pt>
                <c:pt idx="18001">
                  <c:v>-5.5886999999999999E-2</c:v>
                </c:pt>
                <c:pt idx="18002">
                  <c:v>-5.5874E-2</c:v>
                </c:pt>
                <c:pt idx="18003">
                  <c:v>-5.5861000000000001E-2</c:v>
                </c:pt>
                <c:pt idx="18004">
                  <c:v>-5.5854000000000001E-2</c:v>
                </c:pt>
                <c:pt idx="18005">
                  <c:v>-5.5841000000000002E-2</c:v>
                </c:pt>
                <c:pt idx="18006">
                  <c:v>-5.5828000000000003E-2</c:v>
                </c:pt>
                <c:pt idx="18007">
                  <c:v>-5.5821000000000003E-2</c:v>
                </c:pt>
                <c:pt idx="18008">
                  <c:v>-5.5814000000000002E-2</c:v>
                </c:pt>
                <c:pt idx="18009">
                  <c:v>-5.5801000000000003E-2</c:v>
                </c:pt>
                <c:pt idx="18010">
                  <c:v>-5.5794999999999997E-2</c:v>
                </c:pt>
                <c:pt idx="18011">
                  <c:v>-5.5787999999999997E-2</c:v>
                </c:pt>
                <c:pt idx="18012">
                  <c:v>-5.5787999999999997E-2</c:v>
                </c:pt>
                <c:pt idx="18013">
                  <c:v>-5.5780999999999997E-2</c:v>
                </c:pt>
                <c:pt idx="18014">
                  <c:v>-5.5780999999999997E-2</c:v>
                </c:pt>
                <c:pt idx="18015">
                  <c:v>-5.5774999999999998E-2</c:v>
                </c:pt>
                <c:pt idx="18016">
                  <c:v>-5.5767999999999998E-2</c:v>
                </c:pt>
                <c:pt idx="18017">
                  <c:v>-5.5767999999999998E-2</c:v>
                </c:pt>
                <c:pt idx="18018">
                  <c:v>-5.5767999999999998E-2</c:v>
                </c:pt>
                <c:pt idx="18019">
                  <c:v>-5.5761999999999999E-2</c:v>
                </c:pt>
                <c:pt idx="18020">
                  <c:v>-5.5761999999999999E-2</c:v>
                </c:pt>
                <c:pt idx="18021">
                  <c:v>-5.5754999999999999E-2</c:v>
                </c:pt>
                <c:pt idx="18022">
                  <c:v>-5.5749E-2</c:v>
                </c:pt>
                <c:pt idx="18023">
                  <c:v>-5.5742E-2</c:v>
                </c:pt>
                <c:pt idx="18024">
                  <c:v>-5.5742E-2</c:v>
                </c:pt>
                <c:pt idx="18025">
                  <c:v>-5.5722000000000001E-2</c:v>
                </c:pt>
                <c:pt idx="18026">
                  <c:v>-5.5716000000000002E-2</c:v>
                </c:pt>
                <c:pt idx="18027">
                  <c:v>-5.5709000000000002E-2</c:v>
                </c:pt>
                <c:pt idx="18028">
                  <c:v>-5.5702000000000002E-2</c:v>
                </c:pt>
                <c:pt idx="18029">
                  <c:v>-5.5696000000000002E-2</c:v>
                </c:pt>
                <c:pt idx="18030">
                  <c:v>-5.5689000000000002E-2</c:v>
                </c:pt>
                <c:pt idx="18031">
                  <c:v>-5.5676000000000003E-2</c:v>
                </c:pt>
                <c:pt idx="18032">
                  <c:v>-5.5662999999999997E-2</c:v>
                </c:pt>
                <c:pt idx="18033">
                  <c:v>-5.5655999999999997E-2</c:v>
                </c:pt>
                <c:pt idx="18034">
                  <c:v>-5.5649999999999998E-2</c:v>
                </c:pt>
                <c:pt idx="18035">
                  <c:v>-5.5636999999999999E-2</c:v>
                </c:pt>
                <c:pt idx="18036">
                  <c:v>-5.5629999999999999E-2</c:v>
                </c:pt>
                <c:pt idx="18037">
                  <c:v>-5.561E-2</c:v>
                </c:pt>
                <c:pt idx="18038">
                  <c:v>-5.5604000000000001E-2</c:v>
                </c:pt>
                <c:pt idx="18039">
                  <c:v>-5.5590000000000001E-2</c:v>
                </c:pt>
                <c:pt idx="18040">
                  <c:v>-5.5584000000000001E-2</c:v>
                </c:pt>
                <c:pt idx="18041">
                  <c:v>-5.5571000000000002E-2</c:v>
                </c:pt>
                <c:pt idx="18042">
                  <c:v>-5.5558000000000003E-2</c:v>
                </c:pt>
                <c:pt idx="18043">
                  <c:v>-5.5551000000000003E-2</c:v>
                </c:pt>
                <c:pt idx="18044">
                  <c:v>-5.5544000000000003E-2</c:v>
                </c:pt>
                <c:pt idx="18045">
                  <c:v>-5.5537999999999997E-2</c:v>
                </c:pt>
                <c:pt idx="18046">
                  <c:v>-5.5530999999999997E-2</c:v>
                </c:pt>
                <c:pt idx="18047">
                  <c:v>-5.5524999999999998E-2</c:v>
                </c:pt>
                <c:pt idx="18048">
                  <c:v>-5.5517999999999998E-2</c:v>
                </c:pt>
                <c:pt idx="18049">
                  <c:v>-5.5510999999999998E-2</c:v>
                </c:pt>
                <c:pt idx="18050">
                  <c:v>-5.5510999999999998E-2</c:v>
                </c:pt>
                <c:pt idx="18051">
                  <c:v>-5.5497999999999999E-2</c:v>
                </c:pt>
                <c:pt idx="18052">
                  <c:v>-5.5497999999999999E-2</c:v>
                </c:pt>
                <c:pt idx="18053">
                  <c:v>-5.5492E-2</c:v>
                </c:pt>
                <c:pt idx="18054">
                  <c:v>-5.5485E-2</c:v>
                </c:pt>
                <c:pt idx="18055">
                  <c:v>-5.5472E-2</c:v>
                </c:pt>
                <c:pt idx="18056">
                  <c:v>-5.5472E-2</c:v>
                </c:pt>
                <c:pt idx="18057">
                  <c:v>-5.5459000000000001E-2</c:v>
                </c:pt>
                <c:pt idx="18058">
                  <c:v>-5.5452000000000001E-2</c:v>
                </c:pt>
                <c:pt idx="18059">
                  <c:v>-5.5439000000000002E-2</c:v>
                </c:pt>
                <c:pt idx="18060">
                  <c:v>-5.5439000000000002E-2</c:v>
                </c:pt>
                <c:pt idx="18061">
                  <c:v>-5.5426000000000003E-2</c:v>
                </c:pt>
                <c:pt idx="18062">
                  <c:v>-5.5419000000000003E-2</c:v>
                </c:pt>
                <c:pt idx="18063">
                  <c:v>-5.5405999999999997E-2</c:v>
                </c:pt>
                <c:pt idx="18064">
                  <c:v>-5.5392999999999998E-2</c:v>
                </c:pt>
                <c:pt idx="18065">
                  <c:v>-5.5379999999999999E-2</c:v>
                </c:pt>
                <c:pt idx="18066">
                  <c:v>-5.5372999999999999E-2</c:v>
                </c:pt>
                <c:pt idx="18067">
                  <c:v>-5.5359999999999999E-2</c:v>
                </c:pt>
                <c:pt idx="18068">
                  <c:v>-5.5347E-2</c:v>
                </c:pt>
                <c:pt idx="18069">
                  <c:v>-5.5334000000000001E-2</c:v>
                </c:pt>
                <c:pt idx="18070">
                  <c:v>-5.5320000000000001E-2</c:v>
                </c:pt>
                <c:pt idx="18071">
                  <c:v>-5.5307000000000002E-2</c:v>
                </c:pt>
                <c:pt idx="18072">
                  <c:v>-5.5301000000000003E-2</c:v>
                </c:pt>
                <c:pt idx="18073">
                  <c:v>-5.5280999999999997E-2</c:v>
                </c:pt>
                <c:pt idx="18074">
                  <c:v>-5.5267999999999998E-2</c:v>
                </c:pt>
                <c:pt idx="18075">
                  <c:v>-5.5260999999999998E-2</c:v>
                </c:pt>
                <c:pt idx="18076">
                  <c:v>-5.5254999999999999E-2</c:v>
                </c:pt>
                <c:pt idx="18077">
                  <c:v>-5.5240999999999998E-2</c:v>
                </c:pt>
                <c:pt idx="18078">
                  <c:v>-5.5234999999999999E-2</c:v>
                </c:pt>
                <c:pt idx="18079">
                  <c:v>-5.5227999999999999E-2</c:v>
                </c:pt>
                <c:pt idx="18080">
                  <c:v>-5.5222E-2</c:v>
                </c:pt>
                <c:pt idx="18081">
                  <c:v>-5.5215E-2</c:v>
                </c:pt>
                <c:pt idx="18082">
                  <c:v>-5.5215E-2</c:v>
                </c:pt>
                <c:pt idx="18083">
                  <c:v>-5.5208E-2</c:v>
                </c:pt>
                <c:pt idx="18084">
                  <c:v>-5.5208E-2</c:v>
                </c:pt>
                <c:pt idx="18085">
                  <c:v>-5.5202000000000001E-2</c:v>
                </c:pt>
                <c:pt idx="18086">
                  <c:v>-5.5202000000000001E-2</c:v>
                </c:pt>
                <c:pt idx="18087">
                  <c:v>-5.5195000000000001E-2</c:v>
                </c:pt>
                <c:pt idx="18088">
                  <c:v>-5.5202000000000001E-2</c:v>
                </c:pt>
                <c:pt idx="18089">
                  <c:v>-5.5189000000000002E-2</c:v>
                </c:pt>
                <c:pt idx="18090">
                  <c:v>-5.5189000000000002E-2</c:v>
                </c:pt>
                <c:pt idx="18091">
                  <c:v>-5.5182000000000002E-2</c:v>
                </c:pt>
                <c:pt idx="18092">
                  <c:v>-5.5189000000000002E-2</c:v>
                </c:pt>
                <c:pt idx="18093">
                  <c:v>-5.5182000000000002E-2</c:v>
                </c:pt>
                <c:pt idx="18094">
                  <c:v>-5.5182000000000002E-2</c:v>
                </c:pt>
                <c:pt idx="18095">
                  <c:v>-5.5169000000000003E-2</c:v>
                </c:pt>
                <c:pt idx="18096">
                  <c:v>-5.5162000000000003E-2</c:v>
                </c:pt>
                <c:pt idx="18097">
                  <c:v>-5.5162000000000003E-2</c:v>
                </c:pt>
                <c:pt idx="18098">
                  <c:v>-5.5155999999999997E-2</c:v>
                </c:pt>
                <c:pt idx="18099">
                  <c:v>-5.5148999999999997E-2</c:v>
                </c:pt>
                <c:pt idx="18100">
                  <c:v>-5.5142999999999998E-2</c:v>
                </c:pt>
                <c:pt idx="18101">
                  <c:v>-5.5128999999999997E-2</c:v>
                </c:pt>
                <c:pt idx="18102">
                  <c:v>-5.5115999999999998E-2</c:v>
                </c:pt>
                <c:pt idx="18103">
                  <c:v>-5.5102999999999999E-2</c:v>
                </c:pt>
                <c:pt idx="18104">
                  <c:v>-5.5095999999999999E-2</c:v>
                </c:pt>
                <c:pt idx="18105">
                  <c:v>-5.5077000000000001E-2</c:v>
                </c:pt>
                <c:pt idx="18106">
                  <c:v>-5.5064000000000002E-2</c:v>
                </c:pt>
                <c:pt idx="18107">
                  <c:v>-5.5050000000000002E-2</c:v>
                </c:pt>
                <c:pt idx="18108">
                  <c:v>-5.5044000000000003E-2</c:v>
                </c:pt>
                <c:pt idx="18109">
                  <c:v>-5.5024000000000003E-2</c:v>
                </c:pt>
                <c:pt idx="18110">
                  <c:v>-5.5017000000000003E-2</c:v>
                </c:pt>
                <c:pt idx="18111">
                  <c:v>-5.4997999999999998E-2</c:v>
                </c:pt>
                <c:pt idx="18112">
                  <c:v>-5.4984999999999999E-2</c:v>
                </c:pt>
                <c:pt idx="18113">
                  <c:v>-5.4977999999999999E-2</c:v>
                </c:pt>
                <c:pt idx="18114">
                  <c:v>-5.4965E-2</c:v>
                </c:pt>
                <c:pt idx="18115">
                  <c:v>-5.4952000000000001E-2</c:v>
                </c:pt>
                <c:pt idx="18116">
                  <c:v>-5.4945000000000001E-2</c:v>
                </c:pt>
                <c:pt idx="18117">
                  <c:v>-5.4932000000000002E-2</c:v>
                </c:pt>
                <c:pt idx="18118">
                  <c:v>-5.4925000000000002E-2</c:v>
                </c:pt>
                <c:pt idx="18119">
                  <c:v>-5.4912000000000002E-2</c:v>
                </c:pt>
                <c:pt idx="18120">
                  <c:v>-5.4912000000000002E-2</c:v>
                </c:pt>
                <c:pt idx="18121">
                  <c:v>-5.4899000000000003E-2</c:v>
                </c:pt>
                <c:pt idx="18122">
                  <c:v>-5.4892000000000003E-2</c:v>
                </c:pt>
                <c:pt idx="18123">
                  <c:v>-5.4885999999999997E-2</c:v>
                </c:pt>
                <c:pt idx="18124">
                  <c:v>-5.4878999999999997E-2</c:v>
                </c:pt>
                <c:pt idx="18125">
                  <c:v>-5.4872999999999998E-2</c:v>
                </c:pt>
                <c:pt idx="18126">
                  <c:v>-5.4872999999999998E-2</c:v>
                </c:pt>
                <c:pt idx="18127">
                  <c:v>-5.4858999999999998E-2</c:v>
                </c:pt>
                <c:pt idx="18128">
                  <c:v>-5.4852999999999999E-2</c:v>
                </c:pt>
                <c:pt idx="18129">
                  <c:v>-5.4852999999999999E-2</c:v>
                </c:pt>
                <c:pt idx="18130">
                  <c:v>-5.4852999999999999E-2</c:v>
                </c:pt>
                <c:pt idx="18131">
                  <c:v>-5.484E-2</c:v>
                </c:pt>
                <c:pt idx="18132">
                  <c:v>-5.484E-2</c:v>
                </c:pt>
                <c:pt idx="18133">
                  <c:v>-5.4826E-2</c:v>
                </c:pt>
                <c:pt idx="18134">
                  <c:v>-5.4820000000000001E-2</c:v>
                </c:pt>
                <c:pt idx="18135">
                  <c:v>-5.4813000000000001E-2</c:v>
                </c:pt>
                <c:pt idx="18136">
                  <c:v>-5.4807000000000002E-2</c:v>
                </c:pt>
                <c:pt idx="18137">
                  <c:v>-5.4793000000000001E-2</c:v>
                </c:pt>
                <c:pt idx="18138">
                  <c:v>-5.4787000000000002E-2</c:v>
                </c:pt>
                <c:pt idx="18139">
                  <c:v>-5.4774000000000003E-2</c:v>
                </c:pt>
                <c:pt idx="18140">
                  <c:v>-5.4767000000000003E-2</c:v>
                </c:pt>
                <c:pt idx="18141">
                  <c:v>-5.4753999999999997E-2</c:v>
                </c:pt>
                <c:pt idx="18142">
                  <c:v>-5.4746999999999997E-2</c:v>
                </c:pt>
                <c:pt idx="18143">
                  <c:v>-5.4733999999999998E-2</c:v>
                </c:pt>
                <c:pt idx="18144">
                  <c:v>-5.4727999999999999E-2</c:v>
                </c:pt>
                <c:pt idx="18145">
                  <c:v>-5.4713999999999999E-2</c:v>
                </c:pt>
                <c:pt idx="18146">
                  <c:v>-5.4713999999999999E-2</c:v>
                </c:pt>
                <c:pt idx="18147">
                  <c:v>-5.4701E-2</c:v>
                </c:pt>
                <c:pt idx="18148">
                  <c:v>-5.4695000000000001E-2</c:v>
                </c:pt>
                <c:pt idx="18149">
                  <c:v>-5.4682000000000001E-2</c:v>
                </c:pt>
                <c:pt idx="18150">
                  <c:v>-5.4675000000000001E-2</c:v>
                </c:pt>
                <c:pt idx="18151">
                  <c:v>-5.4662000000000002E-2</c:v>
                </c:pt>
                <c:pt idx="18152">
                  <c:v>-5.4662000000000002E-2</c:v>
                </c:pt>
                <c:pt idx="18153">
                  <c:v>-5.4649000000000003E-2</c:v>
                </c:pt>
                <c:pt idx="18154">
                  <c:v>-5.4642000000000003E-2</c:v>
                </c:pt>
                <c:pt idx="18155">
                  <c:v>-5.4642000000000003E-2</c:v>
                </c:pt>
                <c:pt idx="18156">
                  <c:v>-5.4642000000000003E-2</c:v>
                </c:pt>
                <c:pt idx="18157">
                  <c:v>-5.4628999999999997E-2</c:v>
                </c:pt>
                <c:pt idx="18158">
                  <c:v>-5.4635000000000003E-2</c:v>
                </c:pt>
                <c:pt idx="18159">
                  <c:v>-5.4628999999999997E-2</c:v>
                </c:pt>
                <c:pt idx="18160">
                  <c:v>-5.4621999999999997E-2</c:v>
                </c:pt>
                <c:pt idx="18161">
                  <c:v>-5.4621999999999997E-2</c:v>
                </c:pt>
                <c:pt idx="18162">
                  <c:v>-5.4621999999999997E-2</c:v>
                </c:pt>
                <c:pt idx="18163">
                  <c:v>-5.4621999999999997E-2</c:v>
                </c:pt>
                <c:pt idx="18164">
                  <c:v>-5.4621999999999997E-2</c:v>
                </c:pt>
                <c:pt idx="18165">
                  <c:v>-5.4615999999999998E-2</c:v>
                </c:pt>
                <c:pt idx="18166">
                  <c:v>-5.4608999999999998E-2</c:v>
                </c:pt>
                <c:pt idx="18167">
                  <c:v>-5.4601999999999998E-2</c:v>
                </c:pt>
                <c:pt idx="18168">
                  <c:v>-5.4608999999999998E-2</c:v>
                </c:pt>
                <c:pt idx="18169">
                  <c:v>-5.4595999999999999E-2</c:v>
                </c:pt>
                <c:pt idx="18170">
                  <c:v>-5.4588999999999999E-2</c:v>
                </c:pt>
                <c:pt idx="18171">
                  <c:v>-5.4583E-2</c:v>
                </c:pt>
                <c:pt idx="18172">
                  <c:v>-5.4583E-2</c:v>
                </c:pt>
                <c:pt idx="18173">
                  <c:v>-5.457E-2</c:v>
                </c:pt>
                <c:pt idx="18174">
                  <c:v>-5.457E-2</c:v>
                </c:pt>
                <c:pt idx="18175">
                  <c:v>-5.4556E-2</c:v>
                </c:pt>
                <c:pt idx="18176">
                  <c:v>-5.4543000000000001E-2</c:v>
                </c:pt>
                <c:pt idx="18177">
                  <c:v>-5.4537000000000002E-2</c:v>
                </c:pt>
                <c:pt idx="18178">
                  <c:v>-5.4530000000000002E-2</c:v>
                </c:pt>
                <c:pt idx="18179">
                  <c:v>-5.4517000000000003E-2</c:v>
                </c:pt>
                <c:pt idx="18180">
                  <c:v>-5.4510000000000003E-2</c:v>
                </c:pt>
                <c:pt idx="18181">
                  <c:v>-5.4490999999999998E-2</c:v>
                </c:pt>
                <c:pt idx="18182">
                  <c:v>-5.4483999999999998E-2</c:v>
                </c:pt>
                <c:pt idx="18183">
                  <c:v>-5.4463999999999999E-2</c:v>
                </c:pt>
                <c:pt idx="18184">
                  <c:v>-5.4463999999999999E-2</c:v>
                </c:pt>
                <c:pt idx="18185">
                  <c:v>-5.4438E-2</c:v>
                </c:pt>
                <c:pt idx="18186">
                  <c:v>-5.4431E-2</c:v>
                </c:pt>
                <c:pt idx="18187">
                  <c:v>-5.4418000000000001E-2</c:v>
                </c:pt>
                <c:pt idx="18188">
                  <c:v>-5.4411000000000001E-2</c:v>
                </c:pt>
                <c:pt idx="18189">
                  <c:v>-5.4398000000000002E-2</c:v>
                </c:pt>
                <c:pt idx="18190">
                  <c:v>-5.4392000000000003E-2</c:v>
                </c:pt>
                <c:pt idx="18191">
                  <c:v>-5.4378999999999997E-2</c:v>
                </c:pt>
                <c:pt idx="18192">
                  <c:v>-5.4364999999999997E-2</c:v>
                </c:pt>
                <c:pt idx="18193">
                  <c:v>-5.4358999999999998E-2</c:v>
                </c:pt>
                <c:pt idx="18194">
                  <c:v>-5.4358999999999998E-2</c:v>
                </c:pt>
                <c:pt idx="18195">
                  <c:v>-5.4345999999999998E-2</c:v>
                </c:pt>
                <c:pt idx="18196">
                  <c:v>-5.4338999999999998E-2</c:v>
                </c:pt>
                <c:pt idx="18197">
                  <c:v>-5.4325999999999999E-2</c:v>
                </c:pt>
                <c:pt idx="18198">
                  <c:v>-5.4318999999999999E-2</c:v>
                </c:pt>
                <c:pt idx="18199">
                  <c:v>-5.4313E-2</c:v>
                </c:pt>
                <c:pt idx="18200">
                  <c:v>-5.4313E-2</c:v>
                </c:pt>
                <c:pt idx="18201">
                  <c:v>-5.4293000000000001E-2</c:v>
                </c:pt>
                <c:pt idx="18202">
                  <c:v>-5.4286000000000001E-2</c:v>
                </c:pt>
                <c:pt idx="18203">
                  <c:v>-5.4280000000000002E-2</c:v>
                </c:pt>
                <c:pt idx="18204">
                  <c:v>-5.4280000000000002E-2</c:v>
                </c:pt>
                <c:pt idx="18205">
                  <c:v>-5.4267000000000003E-2</c:v>
                </c:pt>
                <c:pt idx="18206">
                  <c:v>-5.4267000000000003E-2</c:v>
                </c:pt>
                <c:pt idx="18207">
                  <c:v>-5.4253000000000003E-2</c:v>
                </c:pt>
                <c:pt idx="18208">
                  <c:v>-5.4239999999999997E-2</c:v>
                </c:pt>
                <c:pt idx="18209">
                  <c:v>-5.4233999999999997E-2</c:v>
                </c:pt>
                <c:pt idx="18210">
                  <c:v>-5.4233999999999997E-2</c:v>
                </c:pt>
                <c:pt idx="18211">
                  <c:v>-5.4219999999999997E-2</c:v>
                </c:pt>
                <c:pt idx="18212">
                  <c:v>-5.4213999999999998E-2</c:v>
                </c:pt>
                <c:pt idx="18213">
                  <c:v>-5.4200999999999999E-2</c:v>
                </c:pt>
                <c:pt idx="18214">
                  <c:v>-5.4193999999999999E-2</c:v>
                </c:pt>
                <c:pt idx="18215">
                  <c:v>-5.4181E-2</c:v>
                </c:pt>
                <c:pt idx="18216">
                  <c:v>-5.4174E-2</c:v>
                </c:pt>
                <c:pt idx="18217">
                  <c:v>-5.4155000000000002E-2</c:v>
                </c:pt>
                <c:pt idx="18218">
                  <c:v>-5.4148000000000002E-2</c:v>
                </c:pt>
                <c:pt idx="18219">
                  <c:v>-5.4141000000000002E-2</c:v>
                </c:pt>
                <c:pt idx="18220">
                  <c:v>-5.4135000000000003E-2</c:v>
                </c:pt>
                <c:pt idx="18221">
                  <c:v>-5.4122000000000003E-2</c:v>
                </c:pt>
                <c:pt idx="18222">
                  <c:v>-5.4115000000000003E-2</c:v>
                </c:pt>
                <c:pt idx="18223">
                  <c:v>-5.4101999999999997E-2</c:v>
                </c:pt>
                <c:pt idx="18224">
                  <c:v>-5.4088999999999998E-2</c:v>
                </c:pt>
                <c:pt idx="18225">
                  <c:v>-5.4081999999999998E-2</c:v>
                </c:pt>
                <c:pt idx="18226">
                  <c:v>-5.4081999999999998E-2</c:v>
                </c:pt>
                <c:pt idx="18227">
                  <c:v>-5.4068999999999999E-2</c:v>
                </c:pt>
                <c:pt idx="18228">
                  <c:v>-5.4068999999999999E-2</c:v>
                </c:pt>
                <c:pt idx="18229">
                  <c:v>-5.4056E-2</c:v>
                </c:pt>
                <c:pt idx="18230">
                  <c:v>-5.4049E-2</c:v>
                </c:pt>
                <c:pt idx="18231">
                  <c:v>-5.4036000000000001E-2</c:v>
                </c:pt>
                <c:pt idx="18232">
                  <c:v>-5.4036000000000001E-2</c:v>
                </c:pt>
                <c:pt idx="18233">
                  <c:v>-5.4023000000000002E-2</c:v>
                </c:pt>
                <c:pt idx="18234">
                  <c:v>-5.4016000000000002E-2</c:v>
                </c:pt>
                <c:pt idx="18235">
                  <c:v>-5.4010000000000002E-2</c:v>
                </c:pt>
                <c:pt idx="18236">
                  <c:v>-5.4010000000000002E-2</c:v>
                </c:pt>
                <c:pt idx="18237">
                  <c:v>-5.4003000000000002E-2</c:v>
                </c:pt>
                <c:pt idx="18238">
                  <c:v>-5.3997000000000003E-2</c:v>
                </c:pt>
                <c:pt idx="18239">
                  <c:v>-5.3990000000000003E-2</c:v>
                </c:pt>
                <c:pt idx="18240">
                  <c:v>-5.3983000000000003E-2</c:v>
                </c:pt>
                <c:pt idx="18241">
                  <c:v>-5.3976999999999997E-2</c:v>
                </c:pt>
                <c:pt idx="18242">
                  <c:v>-5.3976999999999997E-2</c:v>
                </c:pt>
                <c:pt idx="18243">
                  <c:v>-5.3963999999999998E-2</c:v>
                </c:pt>
                <c:pt idx="18244">
                  <c:v>-5.3956999999999998E-2</c:v>
                </c:pt>
                <c:pt idx="18245">
                  <c:v>-5.3949999999999998E-2</c:v>
                </c:pt>
                <c:pt idx="18246">
                  <c:v>-5.3936999999999999E-2</c:v>
                </c:pt>
                <c:pt idx="18247">
                  <c:v>-5.3931E-2</c:v>
                </c:pt>
                <c:pt idx="18248">
                  <c:v>-5.3924E-2</c:v>
                </c:pt>
                <c:pt idx="18249">
                  <c:v>-5.3911000000000001E-2</c:v>
                </c:pt>
                <c:pt idx="18250">
                  <c:v>-5.3904000000000001E-2</c:v>
                </c:pt>
                <c:pt idx="18251">
                  <c:v>-5.3891000000000001E-2</c:v>
                </c:pt>
                <c:pt idx="18252">
                  <c:v>-5.3885000000000002E-2</c:v>
                </c:pt>
                <c:pt idx="18253">
                  <c:v>-5.3871000000000002E-2</c:v>
                </c:pt>
                <c:pt idx="18254">
                  <c:v>-5.3865000000000003E-2</c:v>
                </c:pt>
                <c:pt idx="18255">
                  <c:v>-5.3858000000000003E-2</c:v>
                </c:pt>
                <c:pt idx="18256">
                  <c:v>-5.3844999999999997E-2</c:v>
                </c:pt>
                <c:pt idx="18257">
                  <c:v>-5.3837999999999997E-2</c:v>
                </c:pt>
                <c:pt idx="18258">
                  <c:v>-5.3831999999999998E-2</c:v>
                </c:pt>
                <c:pt idx="18259">
                  <c:v>-5.3818999999999999E-2</c:v>
                </c:pt>
                <c:pt idx="18260">
                  <c:v>-5.3818999999999999E-2</c:v>
                </c:pt>
                <c:pt idx="18261">
                  <c:v>-5.3806E-2</c:v>
                </c:pt>
                <c:pt idx="18262">
                  <c:v>-5.3799E-2</c:v>
                </c:pt>
                <c:pt idx="18263">
                  <c:v>-5.3786E-2</c:v>
                </c:pt>
                <c:pt idx="18264">
                  <c:v>-5.3786E-2</c:v>
                </c:pt>
                <c:pt idx="18265">
                  <c:v>-5.3773000000000001E-2</c:v>
                </c:pt>
                <c:pt idx="18266">
                  <c:v>-5.3766000000000001E-2</c:v>
                </c:pt>
                <c:pt idx="18267">
                  <c:v>-5.3759000000000001E-2</c:v>
                </c:pt>
                <c:pt idx="18268">
                  <c:v>-5.3759000000000001E-2</c:v>
                </c:pt>
                <c:pt idx="18269">
                  <c:v>-5.3753000000000002E-2</c:v>
                </c:pt>
                <c:pt idx="18270">
                  <c:v>-5.3746000000000002E-2</c:v>
                </c:pt>
                <c:pt idx="18271">
                  <c:v>-5.3740000000000003E-2</c:v>
                </c:pt>
                <c:pt idx="18272">
                  <c:v>-5.3733000000000003E-2</c:v>
                </c:pt>
                <c:pt idx="18273">
                  <c:v>-5.3733000000000003E-2</c:v>
                </c:pt>
                <c:pt idx="18274">
                  <c:v>-5.3733000000000003E-2</c:v>
                </c:pt>
                <c:pt idx="18275">
                  <c:v>-5.3726000000000003E-2</c:v>
                </c:pt>
                <c:pt idx="18276">
                  <c:v>-5.3719999999999997E-2</c:v>
                </c:pt>
                <c:pt idx="18277">
                  <c:v>-5.3712999999999997E-2</c:v>
                </c:pt>
                <c:pt idx="18278">
                  <c:v>-5.3706999999999998E-2</c:v>
                </c:pt>
                <c:pt idx="18279">
                  <c:v>-5.3699999999999998E-2</c:v>
                </c:pt>
                <c:pt idx="18280">
                  <c:v>-5.3699999999999998E-2</c:v>
                </c:pt>
                <c:pt idx="18281">
                  <c:v>-5.3686999999999999E-2</c:v>
                </c:pt>
                <c:pt idx="18282">
                  <c:v>-5.3679999999999999E-2</c:v>
                </c:pt>
                <c:pt idx="18283">
                  <c:v>-5.3673999999999999E-2</c:v>
                </c:pt>
                <c:pt idx="18284">
                  <c:v>-5.3666999999999999E-2</c:v>
                </c:pt>
                <c:pt idx="18285">
                  <c:v>-5.3654E-2</c:v>
                </c:pt>
                <c:pt idx="18286">
                  <c:v>-5.3654E-2</c:v>
                </c:pt>
                <c:pt idx="18287">
                  <c:v>-5.3641000000000001E-2</c:v>
                </c:pt>
                <c:pt idx="18288">
                  <c:v>-5.3628000000000002E-2</c:v>
                </c:pt>
                <c:pt idx="18289">
                  <c:v>-5.3621000000000002E-2</c:v>
                </c:pt>
                <c:pt idx="18290">
                  <c:v>-5.3615000000000003E-2</c:v>
                </c:pt>
                <c:pt idx="18291">
                  <c:v>-5.3601000000000003E-2</c:v>
                </c:pt>
                <c:pt idx="18292">
                  <c:v>-5.3594999999999997E-2</c:v>
                </c:pt>
                <c:pt idx="18293">
                  <c:v>-5.3581999999999998E-2</c:v>
                </c:pt>
                <c:pt idx="18294">
                  <c:v>-5.3574999999999998E-2</c:v>
                </c:pt>
                <c:pt idx="18295">
                  <c:v>-5.3561999999999999E-2</c:v>
                </c:pt>
                <c:pt idx="18296">
                  <c:v>-5.3554999999999998E-2</c:v>
                </c:pt>
                <c:pt idx="18297">
                  <c:v>-5.3534999999999999E-2</c:v>
                </c:pt>
                <c:pt idx="18298">
                  <c:v>-5.3529E-2</c:v>
                </c:pt>
                <c:pt idx="18299">
                  <c:v>-5.3516000000000001E-2</c:v>
                </c:pt>
                <c:pt idx="18300">
                  <c:v>-5.3509000000000001E-2</c:v>
                </c:pt>
                <c:pt idx="18301">
                  <c:v>-5.3496000000000002E-2</c:v>
                </c:pt>
                <c:pt idx="18302">
                  <c:v>-5.3489000000000002E-2</c:v>
                </c:pt>
                <c:pt idx="18303">
                  <c:v>-5.3469999999999997E-2</c:v>
                </c:pt>
                <c:pt idx="18304">
                  <c:v>-5.3462999999999997E-2</c:v>
                </c:pt>
                <c:pt idx="18305">
                  <c:v>-5.3449999999999998E-2</c:v>
                </c:pt>
                <c:pt idx="18306">
                  <c:v>-5.3449999999999998E-2</c:v>
                </c:pt>
                <c:pt idx="18307">
                  <c:v>-5.3436999999999998E-2</c:v>
                </c:pt>
                <c:pt idx="18308">
                  <c:v>-5.3429999999999998E-2</c:v>
                </c:pt>
                <c:pt idx="18309">
                  <c:v>-5.3416999999999999E-2</c:v>
                </c:pt>
                <c:pt idx="18310">
                  <c:v>-5.3404E-2</c:v>
                </c:pt>
                <c:pt idx="18311">
                  <c:v>-5.3397E-2</c:v>
                </c:pt>
                <c:pt idx="18312">
                  <c:v>-5.3391000000000001E-2</c:v>
                </c:pt>
                <c:pt idx="18313">
                  <c:v>-5.3377000000000001E-2</c:v>
                </c:pt>
                <c:pt idx="18314">
                  <c:v>-5.3371000000000002E-2</c:v>
                </c:pt>
                <c:pt idx="18315">
                  <c:v>-5.3364000000000002E-2</c:v>
                </c:pt>
                <c:pt idx="18316">
                  <c:v>-5.3358000000000003E-2</c:v>
                </c:pt>
                <c:pt idx="18317">
                  <c:v>-5.3344000000000003E-2</c:v>
                </c:pt>
                <c:pt idx="18318">
                  <c:v>-5.3344000000000003E-2</c:v>
                </c:pt>
                <c:pt idx="18319">
                  <c:v>-5.3331000000000003E-2</c:v>
                </c:pt>
                <c:pt idx="18320">
                  <c:v>-5.3324999999999997E-2</c:v>
                </c:pt>
                <c:pt idx="18321">
                  <c:v>-5.3317999999999997E-2</c:v>
                </c:pt>
                <c:pt idx="18322">
                  <c:v>-5.3317999999999997E-2</c:v>
                </c:pt>
                <c:pt idx="18323">
                  <c:v>-5.3311999999999998E-2</c:v>
                </c:pt>
                <c:pt idx="18324">
                  <c:v>-5.3304999999999998E-2</c:v>
                </c:pt>
                <c:pt idx="18325">
                  <c:v>-5.3297999999999998E-2</c:v>
                </c:pt>
                <c:pt idx="18326">
                  <c:v>-5.3291999999999999E-2</c:v>
                </c:pt>
                <c:pt idx="18327">
                  <c:v>-5.3279E-2</c:v>
                </c:pt>
                <c:pt idx="18328">
                  <c:v>-5.3279E-2</c:v>
                </c:pt>
                <c:pt idx="18329">
                  <c:v>-5.3265E-2</c:v>
                </c:pt>
                <c:pt idx="18330">
                  <c:v>-5.3259000000000001E-2</c:v>
                </c:pt>
                <c:pt idx="18331">
                  <c:v>-5.3252000000000001E-2</c:v>
                </c:pt>
                <c:pt idx="18332">
                  <c:v>-5.3252000000000001E-2</c:v>
                </c:pt>
                <c:pt idx="18333">
                  <c:v>-5.3239000000000002E-2</c:v>
                </c:pt>
                <c:pt idx="18334">
                  <c:v>-5.3239000000000002E-2</c:v>
                </c:pt>
                <c:pt idx="18335">
                  <c:v>-5.3226000000000002E-2</c:v>
                </c:pt>
                <c:pt idx="18336">
                  <c:v>-5.3219000000000002E-2</c:v>
                </c:pt>
                <c:pt idx="18337">
                  <c:v>-5.3213000000000003E-2</c:v>
                </c:pt>
                <c:pt idx="18338">
                  <c:v>-5.3213000000000003E-2</c:v>
                </c:pt>
                <c:pt idx="18339">
                  <c:v>-5.3199999999999997E-2</c:v>
                </c:pt>
                <c:pt idx="18340">
                  <c:v>-5.3199999999999997E-2</c:v>
                </c:pt>
                <c:pt idx="18341">
                  <c:v>-5.3185999999999997E-2</c:v>
                </c:pt>
                <c:pt idx="18342">
                  <c:v>-5.3179999999999998E-2</c:v>
                </c:pt>
                <c:pt idx="18343">
                  <c:v>-5.3166999999999999E-2</c:v>
                </c:pt>
                <c:pt idx="18344">
                  <c:v>-5.3166999999999999E-2</c:v>
                </c:pt>
                <c:pt idx="18345">
                  <c:v>-5.3152999999999999E-2</c:v>
                </c:pt>
                <c:pt idx="18346">
                  <c:v>-5.3147E-2</c:v>
                </c:pt>
                <c:pt idx="18347">
                  <c:v>-5.3134000000000001E-2</c:v>
                </c:pt>
                <c:pt idx="18348">
                  <c:v>-5.3134000000000001E-2</c:v>
                </c:pt>
                <c:pt idx="18349">
                  <c:v>-5.3121000000000002E-2</c:v>
                </c:pt>
                <c:pt idx="18350">
                  <c:v>-5.3121000000000002E-2</c:v>
                </c:pt>
                <c:pt idx="18351">
                  <c:v>-5.3107000000000001E-2</c:v>
                </c:pt>
                <c:pt idx="18352">
                  <c:v>-5.3101000000000002E-2</c:v>
                </c:pt>
                <c:pt idx="18353">
                  <c:v>-5.3094000000000002E-2</c:v>
                </c:pt>
                <c:pt idx="18354">
                  <c:v>-5.3088000000000003E-2</c:v>
                </c:pt>
                <c:pt idx="18355">
                  <c:v>-5.3081000000000003E-2</c:v>
                </c:pt>
                <c:pt idx="18356">
                  <c:v>-5.3074000000000003E-2</c:v>
                </c:pt>
                <c:pt idx="18357">
                  <c:v>-5.3067999999999997E-2</c:v>
                </c:pt>
                <c:pt idx="18358">
                  <c:v>-5.3060999999999997E-2</c:v>
                </c:pt>
                <c:pt idx="18359">
                  <c:v>-5.3047999999999998E-2</c:v>
                </c:pt>
                <c:pt idx="18360">
                  <c:v>-5.3047999999999998E-2</c:v>
                </c:pt>
                <c:pt idx="18361">
                  <c:v>-5.3034999999999999E-2</c:v>
                </c:pt>
                <c:pt idx="18362">
                  <c:v>-5.3027999999999999E-2</c:v>
                </c:pt>
                <c:pt idx="18363">
                  <c:v>-5.3022E-2</c:v>
                </c:pt>
                <c:pt idx="18364">
                  <c:v>-5.3022E-2</c:v>
                </c:pt>
                <c:pt idx="18365">
                  <c:v>-5.3009000000000001E-2</c:v>
                </c:pt>
                <c:pt idx="18366">
                  <c:v>-5.3009000000000001E-2</c:v>
                </c:pt>
                <c:pt idx="18367">
                  <c:v>-5.2995E-2</c:v>
                </c:pt>
                <c:pt idx="18368">
                  <c:v>-5.2989000000000001E-2</c:v>
                </c:pt>
                <c:pt idx="18369">
                  <c:v>-5.2982000000000001E-2</c:v>
                </c:pt>
                <c:pt idx="18370">
                  <c:v>-5.2976000000000002E-2</c:v>
                </c:pt>
                <c:pt idx="18371">
                  <c:v>-5.2962000000000002E-2</c:v>
                </c:pt>
                <c:pt idx="18372">
                  <c:v>-5.2962000000000002E-2</c:v>
                </c:pt>
                <c:pt idx="18373">
                  <c:v>-5.2949000000000003E-2</c:v>
                </c:pt>
                <c:pt idx="18374">
                  <c:v>-5.2935999999999997E-2</c:v>
                </c:pt>
                <c:pt idx="18375">
                  <c:v>-5.2922999999999998E-2</c:v>
                </c:pt>
                <c:pt idx="18376">
                  <c:v>-5.2922999999999998E-2</c:v>
                </c:pt>
                <c:pt idx="18377">
                  <c:v>-5.2902999999999999E-2</c:v>
                </c:pt>
                <c:pt idx="18378">
                  <c:v>-5.2897E-2</c:v>
                </c:pt>
                <c:pt idx="18379">
                  <c:v>-5.2882999999999999E-2</c:v>
                </c:pt>
                <c:pt idx="18380">
                  <c:v>-5.2877E-2</c:v>
                </c:pt>
                <c:pt idx="18381">
                  <c:v>-5.2864000000000001E-2</c:v>
                </c:pt>
                <c:pt idx="18382">
                  <c:v>-5.2857000000000001E-2</c:v>
                </c:pt>
                <c:pt idx="18383">
                  <c:v>-5.2844000000000002E-2</c:v>
                </c:pt>
                <c:pt idx="18384">
                  <c:v>-5.2831000000000003E-2</c:v>
                </c:pt>
                <c:pt idx="18385">
                  <c:v>-5.2824000000000003E-2</c:v>
                </c:pt>
                <c:pt idx="18386">
                  <c:v>-5.2817999999999997E-2</c:v>
                </c:pt>
                <c:pt idx="18387">
                  <c:v>-5.2803999999999997E-2</c:v>
                </c:pt>
                <c:pt idx="18388">
                  <c:v>-5.2797999999999998E-2</c:v>
                </c:pt>
                <c:pt idx="18389">
                  <c:v>-5.2790999999999998E-2</c:v>
                </c:pt>
                <c:pt idx="18390">
                  <c:v>-5.2777999999999999E-2</c:v>
                </c:pt>
                <c:pt idx="18391">
                  <c:v>-5.2770999999999998E-2</c:v>
                </c:pt>
                <c:pt idx="18392">
                  <c:v>-5.2770999999999998E-2</c:v>
                </c:pt>
                <c:pt idx="18393">
                  <c:v>-5.2757999999999999E-2</c:v>
                </c:pt>
                <c:pt idx="18394">
                  <c:v>-5.2752E-2</c:v>
                </c:pt>
                <c:pt idx="18395">
                  <c:v>-5.2752E-2</c:v>
                </c:pt>
                <c:pt idx="18396">
                  <c:v>-5.2745E-2</c:v>
                </c:pt>
                <c:pt idx="18397">
                  <c:v>-5.2738E-2</c:v>
                </c:pt>
                <c:pt idx="18398">
                  <c:v>-5.2745E-2</c:v>
                </c:pt>
                <c:pt idx="18399">
                  <c:v>-5.2738E-2</c:v>
                </c:pt>
                <c:pt idx="18400">
                  <c:v>-5.2732000000000001E-2</c:v>
                </c:pt>
                <c:pt idx="18401">
                  <c:v>-5.2732000000000001E-2</c:v>
                </c:pt>
                <c:pt idx="18402">
                  <c:v>-5.2738E-2</c:v>
                </c:pt>
                <c:pt idx="18403">
                  <c:v>-5.2732000000000001E-2</c:v>
                </c:pt>
                <c:pt idx="18404">
                  <c:v>-5.2732000000000001E-2</c:v>
                </c:pt>
                <c:pt idx="18405">
                  <c:v>-5.2725000000000001E-2</c:v>
                </c:pt>
                <c:pt idx="18406">
                  <c:v>-5.2725000000000001E-2</c:v>
                </c:pt>
                <c:pt idx="18407">
                  <c:v>-5.2719000000000002E-2</c:v>
                </c:pt>
                <c:pt idx="18408">
                  <c:v>-5.2725000000000001E-2</c:v>
                </c:pt>
                <c:pt idx="18409">
                  <c:v>-5.2712000000000002E-2</c:v>
                </c:pt>
                <c:pt idx="18410">
                  <c:v>-5.2706000000000003E-2</c:v>
                </c:pt>
                <c:pt idx="18411">
                  <c:v>-5.2699000000000003E-2</c:v>
                </c:pt>
                <c:pt idx="18412">
                  <c:v>-5.2699000000000003E-2</c:v>
                </c:pt>
                <c:pt idx="18413">
                  <c:v>-5.2685999999999997E-2</c:v>
                </c:pt>
                <c:pt idx="18414">
                  <c:v>-5.2685999999999997E-2</c:v>
                </c:pt>
                <c:pt idx="18415">
                  <c:v>-5.2672999999999998E-2</c:v>
                </c:pt>
                <c:pt idx="18416">
                  <c:v>-5.2658999999999997E-2</c:v>
                </c:pt>
                <c:pt idx="18417">
                  <c:v>-5.2652999999999998E-2</c:v>
                </c:pt>
                <c:pt idx="18418">
                  <c:v>-5.2645999999999998E-2</c:v>
                </c:pt>
                <c:pt idx="18419">
                  <c:v>-5.2632999999999999E-2</c:v>
                </c:pt>
                <c:pt idx="18420">
                  <c:v>-5.262E-2</c:v>
                </c:pt>
                <c:pt idx="18421">
                  <c:v>-5.2607000000000001E-2</c:v>
                </c:pt>
                <c:pt idx="18422">
                  <c:v>-5.2594000000000002E-2</c:v>
                </c:pt>
                <c:pt idx="18423">
                  <c:v>-5.2574000000000003E-2</c:v>
                </c:pt>
                <c:pt idx="18424">
                  <c:v>-5.2567000000000003E-2</c:v>
                </c:pt>
                <c:pt idx="18425">
                  <c:v>-5.2547000000000003E-2</c:v>
                </c:pt>
                <c:pt idx="18426">
                  <c:v>-5.2533999999999997E-2</c:v>
                </c:pt>
                <c:pt idx="18427">
                  <c:v>-5.2520999999999998E-2</c:v>
                </c:pt>
                <c:pt idx="18428">
                  <c:v>-5.2507999999999999E-2</c:v>
                </c:pt>
                <c:pt idx="18429">
                  <c:v>-5.2488E-2</c:v>
                </c:pt>
                <c:pt idx="18430">
                  <c:v>-5.2482000000000001E-2</c:v>
                </c:pt>
                <c:pt idx="18431">
                  <c:v>-5.2468000000000001E-2</c:v>
                </c:pt>
                <c:pt idx="18432">
                  <c:v>-5.2455000000000002E-2</c:v>
                </c:pt>
                <c:pt idx="18433">
                  <c:v>-5.2442000000000003E-2</c:v>
                </c:pt>
                <c:pt idx="18434">
                  <c:v>-5.2435000000000002E-2</c:v>
                </c:pt>
                <c:pt idx="18435">
                  <c:v>-5.2422000000000003E-2</c:v>
                </c:pt>
                <c:pt idx="18436">
                  <c:v>-5.2415999999999997E-2</c:v>
                </c:pt>
                <c:pt idx="18437">
                  <c:v>-5.2402999999999998E-2</c:v>
                </c:pt>
                <c:pt idx="18438">
                  <c:v>-5.2395999999999998E-2</c:v>
                </c:pt>
                <c:pt idx="18439">
                  <c:v>-5.2382999999999999E-2</c:v>
                </c:pt>
                <c:pt idx="18440">
                  <c:v>-5.2382999999999999E-2</c:v>
                </c:pt>
                <c:pt idx="18441">
                  <c:v>-5.237E-2</c:v>
                </c:pt>
                <c:pt idx="18442">
                  <c:v>-5.2363E-2</c:v>
                </c:pt>
                <c:pt idx="18443">
                  <c:v>-5.2356E-2</c:v>
                </c:pt>
                <c:pt idx="18444">
                  <c:v>-5.2356E-2</c:v>
                </c:pt>
                <c:pt idx="18445">
                  <c:v>-5.2343000000000001E-2</c:v>
                </c:pt>
                <c:pt idx="18446">
                  <c:v>-5.2343000000000001E-2</c:v>
                </c:pt>
                <c:pt idx="18447">
                  <c:v>-5.2337000000000002E-2</c:v>
                </c:pt>
                <c:pt idx="18448">
                  <c:v>-5.2324000000000002E-2</c:v>
                </c:pt>
                <c:pt idx="18449">
                  <c:v>-5.2324000000000002E-2</c:v>
                </c:pt>
                <c:pt idx="18450">
                  <c:v>-5.2324000000000002E-2</c:v>
                </c:pt>
                <c:pt idx="18451">
                  <c:v>-5.2310000000000002E-2</c:v>
                </c:pt>
                <c:pt idx="18452">
                  <c:v>-5.2310000000000002E-2</c:v>
                </c:pt>
                <c:pt idx="18453">
                  <c:v>-5.2297000000000003E-2</c:v>
                </c:pt>
                <c:pt idx="18454">
                  <c:v>-5.2290999999999997E-2</c:v>
                </c:pt>
                <c:pt idx="18455">
                  <c:v>-5.2283999999999997E-2</c:v>
                </c:pt>
                <c:pt idx="18456">
                  <c:v>-5.2283999999999997E-2</c:v>
                </c:pt>
                <c:pt idx="18457">
                  <c:v>-5.2270999999999998E-2</c:v>
                </c:pt>
                <c:pt idx="18458">
                  <c:v>-5.2263999999999998E-2</c:v>
                </c:pt>
                <c:pt idx="18459">
                  <c:v>-5.2257999999999999E-2</c:v>
                </c:pt>
                <c:pt idx="18460">
                  <c:v>-5.2250999999999999E-2</c:v>
                </c:pt>
                <c:pt idx="18461">
                  <c:v>-5.2243999999999999E-2</c:v>
                </c:pt>
                <c:pt idx="18462">
                  <c:v>-5.2238E-2</c:v>
                </c:pt>
                <c:pt idx="18463">
                  <c:v>-5.2231E-2</c:v>
                </c:pt>
                <c:pt idx="18464">
                  <c:v>-5.2225000000000001E-2</c:v>
                </c:pt>
                <c:pt idx="18465">
                  <c:v>-5.2225000000000001E-2</c:v>
                </c:pt>
                <c:pt idx="18466">
                  <c:v>-5.2218000000000001E-2</c:v>
                </c:pt>
                <c:pt idx="18467">
                  <c:v>-5.2212000000000001E-2</c:v>
                </c:pt>
                <c:pt idx="18468">
                  <c:v>-5.2212000000000001E-2</c:v>
                </c:pt>
                <c:pt idx="18469">
                  <c:v>-5.2205000000000001E-2</c:v>
                </c:pt>
                <c:pt idx="18470">
                  <c:v>-5.2205000000000001E-2</c:v>
                </c:pt>
                <c:pt idx="18471">
                  <c:v>-5.2198000000000001E-2</c:v>
                </c:pt>
                <c:pt idx="18472">
                  <c:v>-5.2205000000000001E-2</c:v>
                </c:pt>
                <c:pt idx="18473">
                  <c:v>-5.2192000000000002E-2</c:v>
                </c:pt>
                <c:pt idx="18474">
                  <c:v>-5.2192000000000002E-2</c:v>
                </c:pt>
                <c:pt idx="18475">
                  <c:v>-5.2192000000000002E-2</c:v>
                </c:pt>
                <c:pt idx="18476">
                  <c:v>-5.2192000000000002E-2</c:v>
                </c:pt>
                <c:pt idx="18477">
                  <c:v>-5.2192000000000002E-2</c:v>
                </c:pt>
                <c:pt idx="18478">
                  <c:v>-5.2192000000000002E-2</c:v>
                </c:pt>
                <c:pt idx="18479">
                  <c:v>-5.2185000000000002E-2</c:v>
                </c:pt>
                <c:pt idx="18480">
                  <c:v>-5.2185000000000002E-2</c:v>
                </c:pt>
                <c:pt idx="18481">
                  <c:v>-5.2185000000000002E-2</c:v>
                </c:pt>
                <c:pt idx="18482">
                  <c:v>-5.2185000000000002E-2</c:v>
                </c:pt>
                <c:pt idx="18483">
                  <c:v>-5.2179000000000003E-2</c:v>
                </c:pt>
                <c:pt idx="18484">
                  <c:v>-5.2172000000000003E-2</c:v>
                </c:pt>
                <c:pt idx="18485">
                  <c:v>-5.2165000000000003E-2</c:v>
                </c:pt>
                <c:pt idx="18486">
                  <c:v>-5.2158999999999997E-2</c:v>
                </c:pt>
                <c:pt idx="18487">
                  <c:v>-5.2145999999999998E-2</c:v>
                </c:pt>
                <c:pt idx="18488">
                  <c:v>-5.2145999999999998E-2</c:v>
                </c:pt>
                <c:pt idx="18489">
                  <c:v>-5.2125999999999999E-2</c:v>
                </c:pt>
                <c:pt idx="18490">
                  <c:v>-5.2118999999999999E-2</c:v>
                </c:pt>
                <c:pt idx="18491">
                  <c:v>-5.2106E-2</c:v>
                </c:pt>
                <c:pt idx="18492">
                  <c:v>-5.21E-2</c:v>
                </c:pt>
                <c:pt idx="18493">
                  <c:v>-5.2086E-2</c:v>
                </c:pt>
                <c:pt idx="18494">
                  <c:v>-5.2073000000000001E-2</c:v>
                </c:pt>
                <c:pt idx="18495">
                  <c:v>-5.2060000000000002E-2</c:v>
                </c:pt>
                <c:pt idx="18496">
                  <c:v>-5.2047000000000003E-2</c:v>
                </c:pt>
                <c:pt idx="18497">
                  <c:v>-5.2033999999999997E-2</c:v>
                </c:pt>
                <c:pt idx="18498">
                  <c:v>-5.2020999999999998E-2</c:v>
                </c:pt>
                <c:pt idx="18499">
                  <c:v>-5.2006999999999998E-2</c:v>
                </c:pt>
                <c:pt idx="18500">
                  <c:v>-5.1993999999999999E-2</c:v>
                </c:pt>
                <c:pt idx="18501">
                  <c:v>-5.1973999999999999E-2</c:v>
                </c:pt>
                <c:pt idx="18502">
                  <c:v>-5.1961E-2</c:v>
                </c:pt>
                <c:pt idx="18503">
                  <c:v>-5.1948000000000001E-2</c:v>
                </c:pt>
                <c:pt idx="18504">
                  <c:v>-5.1942000000000002E-2</c:v>
                </c:pt>
                <c:pt idx="18505">
                  <c:v>-5.1922000000000003E-2</c:v>
                </c:pt>
                <c:pt idx="18506">
                  <c:v>-5.1908999999999997E-2</c:v>
                </c:pt>
                <c:pt idx="18507">
                  <c:v>-5.1894999999999997E-2</c:v>
                </c:pt>
                <c:pt idx="18508">
                  <c:v>-5.1888999999999998E-2</c:v>
                </c:pt>
                <c:pt idx="18509">
                  <c:v>-5.1875999999999999E-2</c:v>
                </c:pt>
                <c:pt idx="18510">
                  <c:v>-5.1868999999999998E-2</c:v>
                </c:pt>
                <c:pt idx="18511">
                  <c:v>-5.1861999999999998E-2</c:v>
                </c:pt>
                <c:pt idx="18512">
                  <c:v>-5.1848999999999999E-2</c:v>
                </c:pt>
                <c:pt idx="18513">
                  <c:v>-5.1843E-2</c:v>
                </c:pt>
                <c:pt idx="18514">
                  <c:v>-5.1843E-2</c:v>
                </c:pt>
                <c:pt idx="18515">
                  <c:v>-5.1830000000000001E-2</c:v>
                </c:pt>
                <c:pt idx="18516">
                  <c:v>-5.1830000000000001E-2</c:v>
                </c:pt>
                <c:pt idx="18517">
                  <c:v>-5.1816000000000001E-2</c:v>
                </c:pt>
                <c:pt idx="18518">
                  <c:v>-5.1810000000000002E-2</c:v>
                </c:pt>
                <c:pt idx="18519">
                  <c:v>-5.1803000000000002E-2</c:v>
                </c:pt>
                <c:pt idx="18520">
                  <c:v>-5.1803000000000002E-2</c:v>
                </c:pt>
                <c:pt idx="18521">
                  <c:v>-5.1790000000000003E-2</c:v>
                </c:pt>
                <c:pt idx="18522">
                  <c:v>-5.1783000000000003E-2</c:v>
                </c:pt>
                <c:pt idx="18523">
                  <c:v>-5.1776999999999997E-2</c:v>
                </c:pt>
                <c:pt idx="18524">
                  <c:v>-5.1769999999999997E-2</c:v>
                </c:pt>
                <c:pt idx="18525">
                  <c:v>-5.1763999999999998E-2</c:v>
                </c:pt>
                <c:pt idx="18526">
                  <c:v>-5.1756999999999997E-2</c:v>
                </c:pt>
                <c:pt idx="18527">
                  <c:v>-5.1749999999999997E-2</c:v>
                </c:pt>
                <c:pt idx="18528">
                  <c:v>-5.1736999999999998E-2</c:v>
                </c:pt>
                <c:pt idx="18529">
                  <c:v>-5.1730999999999999E-2</c:v>
                </c:pt>
                <c:pt idx="18530">
                  <c:v>-5.1730999999999999E-2</c:v>
                </c:pt>
                <c:pt idx="18531">
                  <c:v>-5.1718E-2</c:v>
                </c:pt>
                <c:pt idx="18532">
                  <c:v>-5.1711E-2</c:v>
                </c:pt>
                <c:pt idx="18533">
                  <c:v>-5.1698000000000001E-2</c:v>
                </c:pt>
                <c:pt idx="18534">
                  <c:v>-5.1691000000000001E-2</c:v>
                </c:pt>
                <c:pt idx="18535">
                  <c:v>-5.1678000000000002E-2</c:v>
                </c:pt>
                <c:pt idx="18536">
                  <c:v>-5.1678000000000002E-2</c:v>
                </c:pt>
                <c:pt idx="18537">
                  <c:v>-5.1658000000000003E-2</c:v>
                </c:pt>
                <c:pt idx="18538">
                  <c:v>-5.1652000000000003E-2</c:v>
                </c:pt>
                <c:pt idx="18539">
                  <c:v>-5.1645000000000003E-2</c:v>
                </c:pt>
                <c:pt idx="18540">
                  <c:v>-5.1645000000000003E-2</c:v>
                </c:pt>
                <c:pt idx="18541">
                  <c:v>-5.1631999999999997E-2</c:v>
                </c:pt>
                <c:pt idx="18542">
                  <c:v>-5.1631999999999997E-2</c:v>
                </c:pt>
                <c:pt idx="18543">
                  <c:v>-5.1618999999999998E-2</c:v>
                </c:pt>
                <c:pt idx="18544">
                  <c:v>-5.1611999999999998E-2</c:v>
                </c:pt>
                <c:pt idx="18545">
                  <c:v>-5.1611999999999998E-2</c:v>
                </c:pt>
                <c:pt idx="18546">
                  <c:v>-5.1611999999999998E-2</c:v>
                </c:pt>
                <c:pt idx="18547">
                  <c:v>-5.1598999999999999E-2</c:v>
                </c:pt>
                <c:pt idx="18548">
                  <c:v>-5.1598999999999999E-2</c:v>
                </c:pt>
                <c:pt idx="18549">
                  <c:v>-5.1591999999999999E-2</c:v>
                </c:pt>
                <c:pt idx="18550">
                  <c:v>-5.1586E-2</c:v>
                </c:pt>
                <c:pt idx="18551">
                  <c:v>-5.1579E-2</c:v>
                </c:pt>
                <c:pt idx="18552">
                  <c:v>-5.1586E-2</c:v>
                </c:pt>
                <c:pt idx="18553">
                  <c:v>-5.1573000000000001E-2</c:v>
                </c:pt>
                <c:pt idx="18554">
                  <c:v>-5.1566000000000001E-2</c:v>
                </c:pt>
                <c:pt idx="18555">
                  <c:v>-5.1559000000000001E-2</c:v>
                </c:pt>
                <c:pt idx="18556">
                  <c:v>-5.1559000000000001E-2</c:v>
                </c:pt>
                <c:pt idx="18557">
                  <c:v>-5.1553000000000002E-2</c:v>
                </c:pt>
                <c:pt idx="18558">
                  <c:v>-5.1546000000000002E-2</c:v>
                </c:pt>
                <c:pt idx="18559">
                  <c:v>-5.1540000000000002E-2</c:v>
                </c:pt>
                <c:pt idx="18560">
                  <c:v>-5.1527000000000003E-2</c:v>
                </c:pt>
                <c:pt idx="18561">
                  <c:v>-5.1520000000000003E-2</c:v>
                </c:pt>
                <c:pt idx="18562">
                  <c:v>-5.1520000000000003E-2</c:v>
                </c:pt>
                <c:pt idx="18563">
                  <c:v>-5.1506999999999997E-2</c:v>
                </c:pt>
                <c:pt idx="18564">
                  <c:v>-5.1499999999999997E-2</c:v>
                </c:pt>
                <c:pt idx="18565">
                  <c:v>-5.1486999999999998E-2</c:v>
                </c:pt>
                <c:pt idx="18566">
                  <c:v>-5.1479999999999998E-2</c:v>
                </c:pt>
                <c:pt idx="18567">
                  <c:v>-5.1466999999999999E-2</c:v>
                </c:pt>
                <c:pt idx="18568">
                  <c:v>-5.1461E-2</c:v>
                </c:pt>
                <c:pt idx="18569">
                  <c:v>-5.1448000000000001E-2</c:v>
                </c:pt>
                <c:pt idx="18570">
                  <c:v>-5.1434000000000001E-2</c:v>
                </c:pt>
                <c:pt idx="18571">
                  <c:v>-5.1428000000000001E-2</c:v>
                </c:pt>
                <c:pt idx="18572">
                  <c:v>-5.1421000000000001E-2</c:v>
                </c:pt>
                <c:pt idx="18573">
                  <c:v>-5.1408000000000002E-2</c:v>
                </c:pt>
                <c:pt idx="18574">
                  <c:v>-5.1401000000000002E-2</c:v>
                </c:pt>
                <c:pt idx="18575">
                  <c:v>-5.1388000000000003E-2</c:v>
                </c:pt>
                <c:pt idx="18576">
                  <c:v>-5.1381999999999997E-2</c:v>
                </c:pt>
                <c:pt idx="18577">
                  <c:v>-5.1374999999999997E-2</c:v>
                </c:pt>
                <c:pt idx="18578">
                  <c:v>-5.1367999999999997E-2</c:v>
                </c:pt>
                <c:pt idx="18579">
                  <c:v>-5.1361999999999998E-2</c:v>
                </c:pt>
                <c:pt idx="18580">
                  <c:v>-5.1354999999999998E-2</c:v>
                </c:pt>
                <c:pt idx="18581">
                  <c:v>-5.1341999999999999E-2</c:v>
                </c:pt>
                <c:pt idx="18582">
                  <c:v>-5.1336E-2</c:v>
                </c:pt>
                <c:pt idx="18583">
                  <c:v>-5.1329E-2</c:v>
                </c:pt>
                <c:pt idx="18584">
                  <c:v>-5.1329E-2</c:v>
                </c:pt>
                <c:pt idx="18585">
                  <c:v>-5.1316000000000001E-2</c:v>
                </c:pt>
                <c:pt idx="18586">
                  <c:v>-5.1309E-2</c:v>
                </c:pt>
                <c:pt idx="18587">
                  <c:v>-5.1303000000000001E-2</c:v>
                </c:pt>
                <c:pt idx="18588">
                  <c:v>-5.1303000000000001E-2</c:v>
                </c:pt>
                <c:pt idx="18589">
                  <c:v>-5.1289000000000001E-2</c:v>
                </c:pt>
                <c:pt idx="18590">
                  <c:v>-5.1289000000000001E-2</c:v>
                </c:pt>
                <c:pt idx="18591">
                  <c:v>-5.1276000000000002E-2</c:v>
                </c:pt>
                <c:pt idx="18592">
                  <c:v>-5.1270000000000003E-2</c:v>
                </c:pt>
                <c:pt idx="18593">
                  <c:v>-5.1263000000000003E-2</c:v>
                </c:pt>
                <c:pt idx="18594">
                  <c:v>-5.1263000000000003E-2</c:v>
                </c:pt>
                <c:pt idx="18595">
                  <c:v>-5.1256000000000003E-2</c:v>
                </c:pt>
                <c:pt idx="18596">
                  <c:v>-5.1249999999999997E-2</c:v>
                </c:pt>
                <c:pt idx="18597">
                  <c:v>-5.1242999999999997E-2</c:v>
                </c:pt>
                <c:pt idx="18598">
                  <c:v>-5.1229999999999998E-2</c:v>
                </c:pt>
                <c:pt idx="18599">
                  <c:v>-5.1223999999999999E-2</c:v>
                </c:pt>
                <c:pt idx="18600">
                  <c:v>-5.1223999999999999E-2</c:v>
                </c:pt>
                <c:pt idx="18601">
                  <c:v>-5.1209999999999999E-2</c:v>
                </c:pt>
                <c:pt idx="18602">
                  <c:v>-5.1204E-2</c:v>
                </c:pt>
                <c:pt idx="18603">
                  <c:v>-5.1196999999999999E-2</c:v>
                </c:pt>
                <c:pt idx="18604">
                  <c:v>-5.1191E-2</c:v>
                </c:pt>
                <c:pt idx="18605">
                  <c:v>-5.1184E-2</c:v>
                </c:pt>
                <c:pt idx="18606">
                  <c:v>-5.1184E-2</c:v>
                </c:pt>
                <c:pt idx="18607">
                  <c:v>-5.1177E-2</c:v>
                </c:pt>
                <c:pt idx="18608">
                  <c:v>-5.1171000000000001E-2</c:v>
                </c:pt>
                <c:pt idx="18609">
                  <c:v>-5.1164000000000001E-2</c:v>
                </c:pt>
                <c:pt idx="18610">
                  <c:v>-5.1164000000000001E-2</c:v>
                </c:pt>
                <c:pt idx="18611">
                  <c:v>-5.1158000000000002E-2</c:v>
                </c:pt>
                <c:pt idx="18612">
                  <c:v>-5.1158000000000002E-2</c:v>
                </c:pt>
                <c:pt idx="18613">
                  <c:v>-5.1151000000000002E-2</c:v>
                </c:pt>
                <c:pt idx="18614">
                  <c:v>-5.1145000000000003E-2</c:v>
                </c:pt>
                <c:pt idx="18615">
                  <c:v>-5.1145000000000003E-2</c:v>
                </c:pt>
                <c:pt idx="18616">
                  <c:v>-5.1145000000000003E-2</c:v>
                </c:pt>
                <c:pt idx="18617">
                  <c:v>-5.1131000000000003E-2</c:v>
                </c:pt>
                <c:pt idx="18618">
                  <c:v>-5.1131000000000003E-2</c:v>
                </c:pt>
                <c:pt idx="18619">
                  <c:v>-5.1124999999999997E-2</c:v>
                </c:pt>
                <c:pt idx="18620">
                  <c:v>-5.1124999999999997E-2</c:v>
                </c:pt>
                <c:pt idx="18621">
                  <c:v>-5.1117999999999997E-2</c:v>
                </c:pt>
                <c:pt idx="18622">
                  <c:v>-5.1111999999999998E-2</c:v>
                </c:pt>
                <c:pt idx="18623">
                  <c:v>-5.1104999999999998E-2</c:v>
                </c:pt>
                <c:pt idx="18624">
                  <c:v>-5.1097999999999998E-2</c:v>
                </c:pt>
                <c:pt idx="18625">
                  <c:v>-5.1091999999999999E-2</c:v>
                </c:pt>
                <c:pt idx="18626">
                  <c:v>-5.1084999999999998E-2</c:v>
                </c:pt>
                <c:pt idx="18627">
                  <c:v>-5.1071999999999999E-2</c:v>
                </c:pt>
                <c:pt idx="18628">
                  <c:v>-5.1064999999999999E-2</c:v>
                </c:pt>
                <c:pt idx="18629">
                  <c:v>-5.1052E-2</c:v>
                </c:pt>
                <c:pt idx="18630">
                  <c:v>-5.1039000000000001E-2</c:v>
                </c:pt>
                <c:pt idx="18631">
                  <c:v>-5.1026000000000002E-2</c:v>
                </c:pt>
                <c:pt idx="18632">
                  <c:v>-5.1019000000000002E-2</c:v>
                </c:pt>
                <c:pt idx="18633">
                  <c:v>-5.0999999999999997E-2</c:v>
                </c:pt>
                <c:pt idx="18634">
                  <c:v>-5.0985999999999997E-2</c:v>
                </c:pt>
                <c:pt idx="18635">
                  <c:v>-5.0972999999999997E-2</c:v>
                </c:pt>
                <c:pt idx="18636">
                  <c:v>-5.0966999999999998E-2</c:v>
                </c:pt>
                <c:pt idx="18637">
                  <c:v>-5.0946999999999999E-2</c:v>
                </c:pt>
                <c:pt idx="18638">
                  <c:v>-5.0939999999999999E-2</c:v>
                </c:pt>
                <c:pt idx="18639">
                  <c:v>-5.0921000000000001E-2</c:v>
                </c:pt>
                <c:pt idx="18640">
                  <c:v>-5.0907000000000001E-2</c:v>
                </c:pt>
                <c:pt idx="18641">
                  <c:v>-5.0894000000000002E-2</c:v>
                </c:pt>
                <c:pt idx="18642">
                  <c:v>-5.0888000000000003E-2</c:v>
                </c:pt>
                <c:pt idx="18643">
                  <c:v>-5.0874000000000003E-2</c:v>
                </c:pt>
                <c:pt idx="18644">
                  <c:v>-5.0867999999999997E-2</c:v>
                </c:pt>
                <c:pt idx="18645">
                  <c:v>-5.0854999999999997E-2</c:v>
                </c:pt>
                <c:pt idx="18646">
                  <c:v>-5.0841999999999998E-2</c:v>
                </c:pt>
                <c:pt idx="18647">
                  <c:v>-5.0827999999999998E-2</c:v>
                </c:pt>
                <c:pt idx="18648">
                  <c:v>-5.0827999999999998E-2</c:v>
                </c:pt>
                <c:pt idx="18649">
                  <c:v>-5.0814999999999999E-2</c:v>
                </c:pt>
                <c:pt idx="18650">
                  <c:v>-5.0809E-2</c:v>
                </c:pt>
                <c:pt idx="18651">
                  <c:v>-5.0802E-2</c:v>
                </c:pt>
                <c:pt idx="18652">
                  <c:v>-5.0795E-2</c:v>
                </c:pt>
                <c:pt idx="18653">
                  <c:v>-5.0789000000000001E-2</c:v>
                </c:pt>
                <c:pt idx="18654">
                  <c:v>-5.0789000000000001E-2</c:v>
                </c:pt>
                <c:pt idx="18655">
                  <c:v>-5.0782000000000001E-2</c:v>
                </c:pt>
                <c:pt idx="18656">
                  <c:v>-5.0776000000000002E-2</c:v>
                </c:pt>
                <c:pt idx="18657">
                  <c:v>-5.0776000000000002E-2</c:v>
                </c:pt>
                <c:pt idx="18658">
                  <c:v>-5.0776000000000002E-2</c:v>
                </c:pt>
                <c:pt idx="18659">
                  <c:v>-5.0776000000000002E-2</c:v>
                </c:pt>
                <c:pt idx="18660">
                  <c:v>-5.0776000000000002E-2</c:v>
                </c:pt>
                <c:pt idx="18661">
                  <c:v>-5.0769000000000002E-2</c:v>
                </c:pt>
                <c:pt idx="18662">
                  <c:v>-5.0769000000000002E-2</c:v>
                </c:pt>
                <c:pt idx="18663">
                  <c:v>-5.0763000000000003E-2</c:v>
                </c:pt>
                <c:pt idx="18664">
                  <c:v>-5.0769000000000002E-2</c:v>
                </c:pt>
                <c:pt idx="18665">
                  <c:v>-5.0756000000000003E-2</c:v>
                </c:pt>
                <c:pt idx="18666">
                  <c:v>-5.0756000000000003E-2</c:v>
                </c:pt>
                <c:pt idx="18667">
                  <c:v>-5.0749000000000002E-2</c:v>
                </c:pt>
                <c:pt idx="18668">
                  <c:v>-5.0749000000000002E-2</c:v>
                </c:pt>
                <c:pt idx="18669">
                  <c:v>-5.0743000000000003E-2</c:v>
                </c:pt>
                <c:pt idx="18670">
                  <c:v>-5.0743000000000003E-2</c:v>
                </c:pt>
                <c:pt idx="18671">
                  <c:v>-5.0736000000000003E-2</c:v>
                </c:pt>
                <c:pt idx="18672">
                  <c:v>-5.0729999999999997E-2</c:v>
                </c:pt>
                <c:pt idx="18673">
                  <c:v>-5.0729999999999997E-2</c:v>
                </c:pt>
                <c:pt idx="18674">
                  <c:v>-5.0729999999999997E-2</c:v>
                </c:pt>
                <c:pt idx="18675">
                  <c:v>-5.0715999999999997E-2</c:v>
                </c:pt>
                <c:pt idx="18676">
                  <c:v>-5.0715999999999997E-2</c:v>
                </c:pt>
                <c:pt idx="18677">
                  <c:v>-5.0702999999999998E-2</c:v>
                </c:pt>
                <c:pt idx="18678">
                  <c:v>-5.0696999999999999E-2</c:v>
                </c:pt>
                <c:pt idx="18679">
                  <c:v>-5.0682999999999999E-2</c:v>
                </c:pt>
                <c:pt idx="18680">
                  <c:v>-5.0682999999999999E-2</c:v>
                </c:pt>
                <c:pt idx="18681">
                  <c:v>-5.0664000000000001E-2</c:v>
                </c:pt>
                <c:pt idx="18682">
                  <c:v>-5.0657000000000001E-2</c:v>
                </c:pt>
                <c:pt idx="18683">
                  <c:v>-5.0644000000000002E-2</c:v>
                </c:pt>
                <c:pt idx="18684">
                  <c:v>-5.0637000000000001E-2</c:v>
                </c:pt>
                <c:pt idx="18685">
                  <c:v>-5.0624000000000002E-2</c:v>
                </c:pt>
                <c:pt idx="18686">
                  <c:v>-5.0618000000000003E-2</c:v>
                </c:pt>
                <c:pt idx="18687">
                  <c:v>-5.0597999999999997E-2</c:v>
                </c:pt>
                <c:pt idx="18688">
                  <c:v>-5.0584999999999998E-2</c:v>
                </c:pt>
                <c:pt idx="18689">
                  <c:v>-5.0570999999999998E-2</c:v>
                </c:pt>
                <c:pt idx="18690">
                  <c:v>-5.0564999999999999E-2</c:v>
                </c:pt>
                <c:pt idx="18691">
                  <c:v>-5.0545E-2</c:v>
                </c:pt>
                <c:pt idx="18692">
                  <c:v>-5.0539000000000001E-2</c:v>
                </c:pt>
                <c:pt idx="18693">
                  <c:v>-5.0519000000000001E-2</c:v>
                </c:pt>
                <c:pt idx="18694">
                  <c:v>-5.0506000000000002E-2</c:v>
                </c:pt>
                <c:pt idx="18695">
                  <c:v>-5.0486000000000003E-2</c:v>
                </c:pt>
                <c:pt idx="18696">
                  <c:v>-5.0479000000000003E-2</c:v>
                </c:pt>
                <c:pt idx="18697">
                  <c:v>-5.0459999999999998E-2</c:v>
                </c:pt>
                <c:pt idx="18698">
                  <c:v>-5.0445999999999998E-2</c:v>
                </c:pt>
                <c:pt idx="18699">
                  <c:v>-5.0432999999999999E-2</c:v>
                </c:pt>
                <c:pt idx="18700">
                  <c:v>-5.042E-2</c:v>
                </c:pt>
                <c:pt idx="18701">
                  <c:v>-5.0407E-2</c:v>
                </c:pt>
                <c:pt idx="18702">
                  <c:v>-5.0394000000000001E-2</c:v>
                </c:pt>
                <c:pt idx="18703">
                  <c:v>-5.0380000000000001E-2</c:v>
                </c:pt>
                <c:pt idx="18704">
                  <c:v>-5.0374000000000002E-2</c:v>
                </c:pt>
                <c:pt idx="18705">
                  <c:v>-5.0361000000000003E-2</c:v>
                </c:pt>
                <c:pt idx="18706">
                  <c:v>-5.0361000000000003E-2</c:v>
                </c:pt>
                <c:pt idx="18707">
                  <c:v>-5.0347999999999997E-2</c:v>
                </c:pt>
                <c:pt idx="18708">
                  <c:v>-5.0340999999999997E-2</c:v>
                </c:pt>
                <c:pt idx="18709">
                  <c:v>-5.0333999999999997E-2</c:v>
                </c:pt>
                <c:pt idx="18710">
                  <c:v>-5.0327999999999998E-2</c:v>
                </c:pt>
                <c:pt idx="18711">
                  <c:v>-5.0320999999999998E-2</c:v>
                </c:pt>
                <c:pt idx="18712">
                  <c:v>-5.0320999999999998E-2</c:v>
                </c:pt>
                <c:pt idx="18713">
                  <c:v>-5.0314999999999999E-2</c:v>
                </c:pt>
                <c:pt idx="18714">
                  <c:v>-5.0314999999999999E-2</c:v>
                </c:pt>
                <c:pt idx="18715">
                  <c:v>-5.0307999999999999E-2</c:v>
                </c:pt>
                <c:pt idx="18716">
                  <c:v>-5.0314999999999999E-2</c:v>
                </c:pt>
                <c:pt idx="18717">
                  <c:v>-5.0307999999999999E-2</c:v>
                </c:pt>
                <c:pt idx="18718">
                  <c:v>-5.0314999999999999E-2</c:v>
                </c:pt>
                <c:pt idx="18719">
                  <c:v>-5.0307999999999999E-2</c:v>
                </c:pt>
                <c:pt idx="18720">
                  <c:v>-5.0307999999999999E-2</c:v>
                </c:pt>
                <c:pt idx="18721">
                  <c:v>-5.0307999999999999E-2</c:v>
                </c:pt>
                <c:pt idx="18722">
                  <c:v>-5.0314999999999999E-2</c:v>
                </c:pt>
                <c:pt idx="18723">
                  <c:v>-5.0307999999999999E-2</c:v>
                </c:pt>
                <c:pt idx="18724">
                  <c:v>-5.0314999999999999E-2</c:v>
                </c:pt>
                <c:pt idx="18725">
                  <c:v>-5.0307999999999999E-2</c:v>
                </c:pt>
                <c:pt idx="18726">
                  <c:v>-5.0307999999999999E-2</c:v>
                </c:pt>
                <c:pt idx="18727">
                  <c:v>-5.0300999999999998E-2</c:v>
                </c:pt>
                <c:pt idx="18728">
                  <c:v>-5.0307999999999999E-2</c:v>
                </c:pt>
                <c:pt idx="18729">
                  <c:v>-5.0294999999999999E-2</c:v>
                </c:pt>
                <c:pt idx="18730">
                  <c:v>-5.0294999999999999E-2</c:v>
                </c:pt>
                <c:pt idx="18731">
                  <c:v>-5.0287999999999999E-2</c:v>
                </c:pt>
                <c:pt idx="18732">
                  <c:v>-5.0287999999999999E-2</c:v>
                </c:pt>
                <c:pt idx="18733">
                  <c:v>-5.0282E-2</c:v>
                </c:pt>
                <c:pt idx="18734">
                  <c:v>-5.0275E-2</c:v>
                </c:pt>
                <c:pt idx="18735">
                  <c:v>-5.0269000000000001E-2</c:v>
                </c:pt>
                <c:pt idx="18736">
                  <c:v>-5.0262000000000001E-2</c:v>
                </c:pt>
                <c:pt idx="18737">
                  <c:v>-5.0255000000000001E-2</c:v>
                </c:pt>
                <c:pt idx="18738">
                  <c:v>-5.0249000000000002E-2</c:v>
                </c:pt>
                <c:pt idx="18739">
                  <c:v>-5.0242000000000002E-2</c:v>
                </c:pt>
                <c:pt idx="18740">
                  <c:v>-5.0236000000000003E-2</c:v>
                </c:pt>
                <c:pt idx="18741">
                  <c:v>-5.0222000000000003E-2</c:v>
                </c:pt>
                <c:pt idx="18742">
                  <c:v>-5.0215999999999997E-2</c:v>
                </c:pt>
                <c:pt idx="18743">
                  <c:v>-5.0202999999999998E-2</c:v>
                </c:pt>
                <c:pt idx="18744">
                  <c:v>-5.0202999999999998E-2</c:v>
                </c:pt>
                <c:pt idx="18745">
                  <c:v>-5.0182999999999998E-2</c:v>
                </c:pt>
                <c:pt idx="18746">
                  <c:v>-5.0175999999999998E-2</c:v>
                </c:pt>
                <c:pt idx="18747">
                  <c:v>-5.0169999999999999E-2</c:v>
                </c:pt>
                <c:pt idx="18748">
                  <c:v>-5.0162999999999999E-2</c:v>
                </c:pt>
                <c:pt idx="18749">
                  <c:v>-5.015E-2</c:v>
                </c:pt>
                <c:pt idx="18750">
                  <c:v>-5.015E-2</c:v>
                </c:pt>
                <c:pt idx="18751">
                  <c:v>-5.0137000000000001E-2</c:v>
                </c:pt>
                <c:pt idx="18752">
                  <c:v>-5.0130000000000001E-2</c:v>
                </c:pt>
                <c:pt idx="18753">
                  <c:v>-5.0124000000000002E-2</c:v>
                </c:pt>
                <c:pt idx="18754">
                  <c:v>-5.0117000000000002E-2</c:v>
                </c:pt>
                <c:pt idx="18755">
                  <c:v>-5.0110000000000002E-2</c:v>
                </c:pt>
                <c:pt idx="18756">
                  <c:v>-5.0104000000000003E-2</c:v>
                </c:pt>
                <c:pt idx="18757">
                  <c:v>-5.0090999999999997E-2</c:v>
                </c:pt>
                <c:pt idx="18758">
                  <c:v>-5.0083999999999997E-2</c:v>
                </c:pt>
                <c:pt idx="18759">
                  <c:v>-5.0077000000000003E-2</c:v>
                </c:pt>
                <c:pt idx="18760">
                  <c:v>-5.0070999999999997E-2</c:v>
                </c:pt>
                <c:pt idx="18761">
                  <c:v>-5.0057999999999998E-2</c:v>
                </c:pt>
                <c:pt idx="18762">
                  <c:v>-5.0050999999999998E-2</c:v>
                </c:pt>
                <c:pt idx="18763">
                  <c:v>-5.0037999999999999E-2</c:v>
                </c:pt>
                <c:pt idx="18764">
                  <c:v>-5.0030999999999999E-2</c:v>
                </c:pt>
                <c:pt idx="18765">
                  <c:v>-5.0018E-2</c:v>
                </c:pt>
                <c:pt idx="18766">
                  <c:v>-5.0018E-2</c:v>
                </c:pt>
                <c:pt idx="18767">
                  <c:v>-5.0005000000000001E-2</c:v>
                </c:pt>
                <c:pt idx="18768">
                  <c:v>-4.9992000000000002E-2</c:v>
                </c:pt>
                <c:pt idx="18769">
                  <c:v>-4.9985000000000002E-2</c:v>
                </c:pt>
                <c:pt idx="18770">
                  <c:v>-4.9979000000000003E-2</c:v>
                </c:pt>
                <c:pt idx="18771">
                  <c:v>-4.9966000000000003E-2</c:v>
                </c:pt>
                <c:pt idx="18772">
                  <c:v>-4.9959000000000003E-2</c:v>
                </c:pt>
                <c:pt idx="18773">
                  <c:v>-4.9945999999999997E-2</c:v>
                </c:pt>
                <c:pt idx="18774">
                  <c:v>-4.9932999999999998E-2</c:v>
                </c:pt>
                <c:pt idx="18775">
                  <c:v>-4.9925999999999998E-2</c:v>
                </c:pt>
                <c:pt idx="18776">
                  <c:v>-4.9918999999999998E-2</c:v>
                </c:pt>
                <c:pt idx="18777">
                  <c:v>-4.9905999999999999E-2</c:v>
                </c:pt>
                <c:pt idx="18778">
                  <c:v>-4.99E-2</c:v>
                </c:pt>
                <c:pt idx="18779">
                  <c:v>-4.9893E-2</c:v>
                </c:pt>
                <c:pt idx="18780">
                  <c:v>-4.9886E-2</c:v>
                </c:pt>
                <c:pt idx="18781">
                  <c:v>-4.9880000000000001E-2</c:v>
                </c:pt>
                <c:pt idx="18782">
                  <c:v>-4.9873000000000001E-2</c:v>
                </c:pt>
                <c:pt idx="18783">
                  <c:v>-4.9867000000000002E-2</c:v>
                </c:pt>
                <c:pt idx="18784">
                  <c:v>-4.9860000000000002E-2</c:v>
                </c:pt>
                <c:pt idx="18785">
                  <c:v>-4.9860000000000002E-2</c:v>
                </c:pt>
                <c:pt idx="18786">
                  <c:v>-4.9860000000000002E-2</c:v>
                </c:pt>
                <c:pt idx="18787">
                  <c:v>-4.9854000000000002E-2</c:v>
                </c:pt>
                <c:pt idx="18788">
                  <c:v>-4.9854000000000002E-2</c:v>
                </c:pt>
                <c:pt idx="18789">
                  <c:v>-4.9847000000000002E-2</c:v>
                </c:pt>
                <c:pt idx="18790">
                  <c:v>-4.9840000000000002E-2</c:v>
                </c:pt>
                <c:pt idx="18791">
                  <c:v>-4.9834000000000003E-2</c:v>
                </c:pt>
                <c:pt idx="18792">
                  <c:v>-4.9840000000000002E-2</c:v>
                </c:pt>
                <c:pt idx="18793">
                  <c:v>-4.9827000000000003E-2</c:v>
                </c:pt>
                <c:pt idx="18794">
                  <c:v>-4.9827000000000003E-2</c:v>
                </c:pt>
                <c:pt idx="18795">
                  <c:v>-4.9820999999999997E-2</c:v>
                </c:pt>
                <c:pt idx="18796">
                  <c:v>-4.9820999999999997E-2</c:v>
                </c:pt>
                <c:pt idx="18797">
                  <c:v>-4.9813999999999997E-2</c:v>
                </c:pt>
                <c:pt idx="18798">
                  <c:v>-4.9813999999999997E-2</c:v>
                </c:pt>
                <c:pt idx="18799">
                  <c:v>-4.9800999999999998E-2</c:v>
                </c:pt>
                <c:pt idx="18800">
                  <c:v>-4.9793999999999998E-2</c:v>
                </c:pt>
                <c:pt idx="18801">
                  <c:v>-4.9787999999999999E-2</c:v>
                </c:pt>
                <c:pt idx="18802">
                  <c:v>-4.9787999999999999E-2</c:v>
                </c:pt>
                <c:pt idx="18803">
                  <c:v>-4.9775E-2</c:v>
                </c:pt>
                <c:pt idx="18804">
                  <c:v>-4.9768E-2</c:v>
                </c:pt>
                <c:pt idx="18805">
                  <c:v>-4.9755000000000001E-2</c:v>
                </c:pt>
                <c:pt idx="18806">
                  <c:v>-4.9742000000000001E-2</c:v>
                </c:pt>
                <c:pt idx="18807">
                  <c:v>-4.9728000000000001E-2</c:v>
                </c:pt>
                <c:pt idx="18808">
                  <c:v>-4.9722000000000002E-2</c:v>
                </c:pt>
                <c:pt idx="18809">
                  <c:v>-4.9702000000000003E-2</c:v>
                </c:pt>
                <c:pt idx="18810">
                  <c:v>-4.9688999999999997E-2</c:v>
                </c:pt>
                <c:pt idx="18811">
                  <c:v>-4.9668999999999998E-2</c:v>
                </c:pt>
                <c:pt idx="18812">
                  <c:v>-4.9662999999999999E-2</c:v>
                </c:pt>
                <c:pt idx="18813">
                  <c:v>-4.9643E-2</c:v>
                </c:pt>
                <c:pt idx="18814">
                  <c:v>-4.9636E-2</c:v>
                </c:pt>
                <c:pt idx="18815">
                  <c:v>-4.9616E-2</c:v>
                </c:pt>
                <c:pt idx="18816">
                  <c:v>-4.9603000000000001E-2</c:v>
                </c:pt>
                <c:pt idx="18817">
                  <c:v>-4.9597000000000002E-2</c:v>
                </c:pt>
                <c:pt idx="18818">
                  <c:v>-4.9590000000000002E-2</c:v>
                </c:pt>
                <c:pt idx="18819">
                  <c:v>-4.9577000000000003E-2</c:v>
                </c:pt>
                <c:pt idx="18820">
                  <c:v>-4.9570000000000003E-2</c:v>
                </c:pt>
                <c:pt idx="18821">
                  <c:v>-4.9556999999999997E-2</c:v>
                </c:pt>
                <c:pt idx="18822">
                  <c:v>-4.9550999999999998E-2</c:v>
                </c:pt>
                <c:pt idx="18823">
                  <c:v>-4.9536999999999998E-2</c:v>
                </c:pt>
                <c:pt idx="18824">
                  <c:v>-4.9543999999999998E-2</c:v>
                </c:pt>
                <c:pt idx="18825">
                  <c:v>-4.9530999999999999E-2</c:v>
                </c:pt>
                <c:pt idx="18826">
                  <c:v>-4.9523999999999999E-2</c:v>
                </c:pt>
                <c:pt idx="18827">
                  <c:v>-4.9523999999999999E-2</c:v>
                </c:pt>
                <c:pt idx="18828">
                  <c:v>-4.9523999999999999E-2</c:v>
                </c:pt>
                <c:pt idx="18829">
                  <c:v>-4.9523999999999999E-2</c:v>
                </c:pt>
                <c:pt idx="18830">
                  <c:v>-4.9530999999999999E-2</c:v>
                </c:pt>
                <c:pt idx="18831">
                  <c:v>-4.9523999999999999E-2</c:v>
                </c:pt>
                <c:pt idx="18832">
                  <c:v>-4.9523999999999999E-2</c:v>
                </c:pt>
                <c:pt idx="18833">
                  <c:v>-4.9530999999999999E-2</c:v>
                </c:pt>
                <c:pt idx="18834">
                  <c:v>-4.9530999999999999E-2</c:v>
                </c:pt>
                <c:pt idx="18835">
                  <c:v>-4.9530999999999999E-2</c:v>
                </c:pt>
                <c:pt idx="18836">
                  <c:v>-4.9536999999999998E-2</c:v>
                </c:pt>
                <c:pt idx="18837">
                  <c:v>-4.9536999999999998E-2</c:v>
                </c:pt>
                <c:pt idx="18838">
                  <c:v>-4.9530999999999999E-2</c:v>
                </c:pt>
                <c:pt idx="18839">
                  <c:v>-4.9530999999999999E-2</c:v>
                </c:pt>
                <c:pt idx="18840">
                  <c:v>-4.9536999999999998E-2</c:v>
                </c:pt>
                <c:pt idx="18841">
                  <c:v>-4.9523999999999999E-2</c:v>
                </c:pt>
                <c:pt idx="18842">
                  <c:v>-4.9523999999999999E-2</c:v>
                </c:pt>
                <c:pt idx="18843">
                  <c:v>-4.9518E-2</c:v>
                </c:pt>
                <c:pt idx="18844">
                  <c:v>-4.9510999999999999E-2</c:v>
                </c:pt>
                <c:pt idx="18845">
                  <c:v>-4.9503999999999999E-2</c:v>
                </c:pt>
                <c:pt idx="18846">
                  <c:v>-4.9498E-2</c:v>
                </c:pt>
                <c:pt idx="18847">
                  <c:v>-4.9485000000000001E-2</c:v>
                </c:pt>
                <c:pt idx="18848">
                  <c:v>-4.9472000000000002E-2</c:v>
                </c:pt>
                <c:pt idx="18849">
                  <c:v>-4.9465000000000002E-2</c:v>
                </c:pt>
                <c:pt idx="18850">
                  <c:v>-4.9452000000000003E-2</c:v>
                </c:pt>
                <c:pt idx="18851">
                  <c:v>-4.9438999999999997E-2</c:v>
                </c:pt>
                <c:pt idx="18852">
                  <c:v>-4.9424999999999997E-2</c:v>
                </c:pt>
                <c:pt idx="18853">
                  <c:v>-4.9405999999999999E-2</c:v>
                </c:pt>
                <c:pt idx="18854">
                  <c:v>-4.9391999999999998E-2</c:v>
                </c:pt>
                <c:pt idx="18855">
                  <c:v>-4.9373E-2</c:v>
                </c:pt>
                <c:pt idx="18856">
                  <c:v>-4.9360000000000001E-2</c:v>
                </c:pt>
                <c:pt idx="18857">
                  <c:v>-4.9340000000000002E-2</c:v>
                </c:pt>
                <c:pt idx="18858">
                  <c:v>-4.9320000000000003E-2</c:v>
                </c:pt>
                <c:pt idx="18859">
                  <c:v>-4.9306999999999997E-2</c:v>
                </c:pt>
                <c:pt idx="18860">
                  <c:v>-4.9293999999999998E-2</c:v>
                </c:pt>
                <c:pt idx="18861">
                  <c:v>-4.9273999999999998E-2</c:v>
                </c:pt>
                <c:pt idx="18862">
                  <c:v>-4.9260999999999999E-2</c:v>
                </c:pt>
                <c:pt idx="18863">
                  <c:v>-4.9248E-2</c:v>
                </c:pt>
                <c:pt idx="18864">
                  <c:v>-4.9234E-2</c:v>
                </c:pt>
                <c:pt idx="18865">
                  <c:v>-4.9221000000000001E-2</c:v>
                </c:pt>
                <c:pt idx="18866">
                  <c:v>-4.9215000000000002E-2</c:v>
                </c:pt>
                <c:pt idx="18867">
                  <c:v>-4.9201000000000002E-2</c:v>
                </c:pt>
                <c:pt idx="18868">
                  <c:v>-4.9201000000000002E-2</c:v>
                </c:pt>
                <c:pt idx="18869">
                  <c:v>-4.9188000000000003E-2</c:v>
                </c:pt>
                <c:pt idx="18870">
                  <c:v>-4.9181999999999997E-2</c:v>
                </c:pt>
                <c:pt idx="18871">
                  <c:v>-4.9175000000000003E-2</c:v>
                </c:pt>
                <c:pt idx="18872">
                  <c:v>-4.9175000000000003E-2</c:v>
                </c:pt>
                <c:pt idx="18873">
                  <c:v>-4.9161999999999997E-2</c:v>
                </c:pt>
                <c:pt idx="18874">
                  <c:v>-4.9161999999999997E-2</c:v>
                </c:pt>
                <c:pt idx="18875">
                  <c:v>-4.9161999999999997E-2</c:v>
                </c:pt>
                <c:pt idx="18876">
                  <c:v>-4.9161999999999997E-2</c:v>
                </c:pt>
                <c:pt idx="18877">
                  <c:v>-4.9154999999999997E-2</c:v>
                </c:pt>
                <c:pt idx="18878">
                  <c:v>-4.9161999999999997E-2</c:v>
                </c:pt>
                <c:pt idx="18879">
                  <c:v>-4.9154999999999997E-2</c:v>
                </c:pt>
                <c:pt idx="18880">
                  <c:v>-4.9154999999999997E-2</c:v>
                </c:pt>
                <c:pt idx="18881">
                  <c:v>-4.9161999999999997E-2</c:v>
                </c:pt>
                <c:pt idx="18882">
                  <c:v>-4.9161999999999997E-2</c:v>
                </c:pt>
                <c:pt idx="18883">
                  <c:v>-4.9161999999999997E-2</c:v>
                </c:pt>
                <c:pt idx="18884">
                  <c:v>-4.9161999999999997E-2</c:v>
                </c:pt>
                <c:pt idx="18885">
                  <c:v>-4.9161999999999997E-2</c:v>
                </c:pt>
                <c:pt idx="18886">
                  <c:v>-4.9154999999999997E-2</c:v>
                </c:pt>
                <c:pt idx="18887">
                  <c:v>-4.9154999999999997E-2</c:v>
                </c:pt>
                <c:pt idx="18888">
                  <c:v>-4.9161999999999997E-2</c:v>
                </c:pt>
                <c:pt idx="18889">
                  <c:v>-4.9148999999999998E-2</c:v>
                </c:pt>
                <c:pt idx="18890">
                  <c:v>-4.9148999999999998E-2</c:v>
                </c:pt>
                <c:pt idx="18891">
                  <c:v>-4.9141999999999998E-2</c:v>
                </c:pt>
                <c:pt idx="18892">
                  <c:v>-4.9141999999999998E-2</c:v>
                </c:pt>
                <c:pt idx="18893">
                  <c:v>-4.9135999999999999E-2</c:v>
                </c:pt>
                <c:pt idx="18894">
                  <c:v>-4.9135999999999999E-2</c:v>
                </c:pt>
                <c:pt idx="18895">
                  <c:v>-4.9128999999999999E-2</c:v>
                </c:pt>
                <c:pt idx="18896">
                  <c:v>-4.9116E-2</c:v>
                </c:pt>
                <c:pt idx="18897">
                  <c:v>-4.9116E-2</c:v>
                </c:pt>
                <c:pt idx="18898">
                  <c:v>-4.9109E-2</c:v>
                </c:pt>
                <c:pt idx="18899">
                  <c:v>-4.9103000000000001E-2</c:v>
                </c:pt>
                <c:pt idx="18900">
                  <c:v>-4.9096000000000001E-2</c:v>
                </c:pt>
                <c:pt idx="18901">
                  <c:v>-4.9090000000000002E-2</c:v>
                </c:pt>
                <c:pt idx="18902">
                  <c:v>-4.9083000000000002E-2</c:v>
                </c:pt>
                <c:pt idx="18903">
                  <c:v>-4.9070000000000003E-2</c:v>
                </c:pt>
                <c:pt idx="18904">
                  <c:v>-4.9070000000000003E-2</c:v>
                </c:pt>
                <c:pt idx="18905">
                  <c:v>-4.9050000000000003E-2</c:v>
                </c:pt>
                <c:pt idx="18906">
                  <c:v>-4.9043000000000003E-2</c:v>
                </c:pt>
                <c:pt idx="18907">
                  <c:v>-4.9036999999999997E-2</c:v>
                </c:pt>
                <c:pt idx="18908">
                  <c:v>-4.9029999999999997E-2</c:v>
                </c:pt>
                <c:pt idx="18909">
                  <c:v>-4.9023999999999998E-2</c:v>
                </c:pt>
                <c:pt idx="18910">
                  <c:v>-4.9016999999999998E-2</c:v>
                </c:pt>
                <c:pt idx="18911">
                  <c:v>-4.9003999999999999E-2</c:v>
                </c:pt>
                <c:pt idx="18912">
                  <c:v>-4.8996999999999999E-2</c:v>
                </c:pt>
                <c:pt idx="18913">
                  <c:v>-4.8991E-2</c:v>
                </c:pt>
                <c:pt idx="18914">
                  <c:v>-4.8984E-2</c:v>
                </c:pt>
                <c:pt idx="18915">
                  <c:v>-4.8978000000000001E-2</c:v>
                </c:pt>
                <c:pt idx="18916">
                  <c:v>-4.8971000000000001E-2</c:v>
                </c:pt>
                <c:pt idx="18917">
                  <c:v>-4.8958000000000002E-2</c:v>
                </c:pt>
                <c:pt idx="18918">
                  <c:v>-4.8951000000000001E-2</c:v>
                </c:pt>
                <c:pt idx="18919">
                  <c:v>-4.8938000000000002E-2</c:v>
                </c:pt>
                <c:pt idx="18920">
                  <c:v>-4.8931000000000002E-2</c:v>
                </c:pt>
                <c:pt idx="18921">
                  <c:v>-4.8918000000000003E-2</c:v>
                </c:pt>
                <c:pt idx="18922">
                  <c:v>-4.8911999999999997E-2</c:v>
                </c:pt>
                <c:pt idx="18923">
                  <c:v>-4.8897999999999997E-2</c:v>
                </c:pt>
                <c:pt idx="18924">
                  <c:v>-4.8891999999999998E-2</c:v>
                </c:pt>
                <c:pt idx="18925">
                  <c:v>-4.8878999999999999E-2</c:v>
                </c:pt>
                <c:pt idx="18926">
                  <c:v>-4.8871999999999999E-2</c:v>
                </c:pt>
                <c:pt idx="18927">
                  <c:v>-4.8859E-2</c:v>
                </c:pt>
                <c:pt idx="18928">
                  <c:v>-4.8852E-2</c:v>
                </c:pt>
                <c:pt idx="18929">
                  <c:v>-4.8846000000000001E-2</c:v>
                </c:pt>
                <c:pt idx="18930">
                  <c:v>-4.8839E-2</c:v>
                </c:pt>
                <c:pt idx="18931">
                  <c:v>-4.8826000000000001E-2</c:v>
                </c:pt>
                <c:pt idx="18932">
                  <c:v>-4.8819000000000001E-2</c:v>
                </c:pt>
                <c:pt idx="18933">
                  <c:v>-4.8806000000000002E-2</c:v>
                </c:pt>
                <c:pt idx="18934">
                  <c:v>-4.8793000000000003E-2</c:v>
                </c:pt>
                <c:pt idx="18935">
                  <c:v>-4.8786999999999997E-2</c:v>
                </c:pt>
                <c:pt idx="18936">
                  <c:v>-4.8779999999999997E-2</c:v>
                </c:pt>
                <c:pt idx="18937">
                  <c:v>-4.8766999999999998E-2</c:v>
                </c:pt>
                <c:pt idx="18938">
                  <c:v>-4.8759999999999998E-2</c:v>
                </c:pt>
                <c:pt idx="18939">
                  <c:v>-4.8753999999999999E-2</c:v>
                </c:pt>
                <c:pt idx="18940">
                  <c:v>-4.8746999999999999E-2</c:v>
                </c:pt>
                <c:pt idx="18941">
                  <c:v>-4.8734E-2</c:v>
                </c:pt>
                <c:pt idx="18942">
                  <c:v>-4.8734E-2</c:v>
                </c:pt>
                <c:pt idx="18943">
                  <c:v>-4.8726999999999999E-2</c:v>
                </c:pt>
                <c:pt idx="18944">
                  <c:v>-4.8714E-2</c:v>
                </c:pt>
                <c:pt idx="18945">
                  <c:v>-4.8714E-2</c:v>
                </c:pt>
                <c:pt idx="18946">
                  <c:v>-4.8714E-2</c:v>
                </c:pt>
                <c:pt idx="18947">
                  <c:v>-4.8701000000000001E-2</c:v>
                </c:pt>
                <c:pt idx="18948">
                  <c:v>-4.8701000000000001E-2</c:v>
                </c:pt>
                <c:pt idx="18949">
                  <c:v>-4.8694000000000001E-2</c:v>
                </c:pt>
                <c:pt idx="18950">
                  <c:v>-4.8688000000000002E-2</c:v>
                </c:pt>
                <c:pt idx="18951">
                  <c:v>-4.8681000000000002E-2</c:v>
                </c:pt>
                <c:pt idx="18952">
                  <c:v>-4.8681000000000002E-2</c:v>
                </c:pt>
                <c:pt idx="18953">
                  <c:v>-4.8668000000000003E-2</c:v>
                </c:pt>
                <c:pt idx="18954">
                  <c:v>-4.8661000000000003E-2</c:v>
                </c:pt>
                <c:pt idx="18955">
                  <c:v>-4.8654999999999997E-2</c:v>
                </c:pt>
                <c:pt idx="18956">
                  <c:v>-4.8647999999999997E-2</c:v>
                </c:pt>
                <c:pt idx="18957">
                  <c:v>-4.8641999999999998E-2</c:v>
                </c:pt>
                <c:pt idx="18958">
                  <c:v>-4.8634999999999998E-2</c:v>
                </c:pt>
                <c:pt idx="18959">
                  <c:v>-4.8627999999999998E-2</c:v>
                </c:pt>
                <c:pt idx="18960">
                  <c:v>-4.8614999999999998E-2</c:v>
                </c:pt>
                <c:pt idx="18961">
                  <c:v>-4.8614999999999998E-2</c:v>
                </c:pt>
                <c:pt idx="18962">
                  <c:v>-4.8608999999999999E-2</c:v>
                </c:pt>
                <c:pt idx="18963">
                  <c:v>-4.8596E-2</c:v>
                </c:pt>
                <c:pt idx="18964">
                  <c:v>-4.8589E-2</c:v>
                </c:pt>
                <c:pt idx="18965">
                  <c:v>-4.8576000000000001E-2</c:v>
                </c:pt>
                <c:pt idx="18966">
                  <c:v>-4.8569000000000001E-2</c:v>
                </c:pt>
                <c:pt idx="18967">
                  <c:v>-4.8556000000000002E-2</c:v>
                </c:pt>
                <c:pt idx="18968">
                  <c:v>-4.8549000000000002E-2</c:v>
                </c:pt>
                <c:pt idx="18969">
                  <c:v>-4.8536000000000003E-2</c:v>
                </c:pt>
                <c:pt idx="18970">
                  <c:v>-4.8522999999999997E-2</c:v>
                </c:pt>
                <c:pt idx="18971">
                  <c:v>-4.8515999999999997E-2</c:v>
                </c:pt>
                <c:pt idx="18972">
                  <c:v>-4.8509999999999998E-2</c:v>
                </c:pt>
                <c:pt idx="18973">
                  <c:v>-4.8496999999999998E-2</c:v>
                </c:pt>
                <c:pt idx="18974">
                  <c:v>-4.8489999999999998E-2</c:v>
                </c:pt>
                <c:pt idx="18975">
                  <c:v>-4.8476999999999999E-2</c:v>
                </c:pt>
                <c:pt idx="18976">
                  <c:v>-4.8464E-2</c:v>
                </c:pt>
                <c:pt idx="18977">
                  <c:v>-4.8457E-2</c:v>
                </c:pt>
                <c:pt idx="18978">
                  <c:v>-4.8457E-2</c:v>
                </c:pt>
                <c:pt idx="18979">
                  <c:v>-4.8444000000000001E-2</c:v>
                </c:pt>
                <c:pt idx="18980">
                  <c:v>-4.8444000000000001E-2</c:v>
                </c:pt>
                <c:pt idx="18981">
                  <c:v>-4.8431000000000002E-2</c:v>
                </c:pt>
                <c:pt idx="18982">
                  <c:v>-4.8424000000000002E-2</c:v>
                </c:pt>
                <c:pt idx="18983">
                  <c:v>-4.8418000000000003E-2</c:v>
                </c:pt>
                <c:pt idx="18984">
                  <c:v>-4.8418000000000003E-2</c:v>
                </c:pt>
                <c:pt idx="18985">
                  <c:v>-4.8404000000000003E-2</c:v>
                </c:pt>
                <c:pt idx="18986">
                  <c:v>-4.8397999999999997E-2</c:v>
                </c:pt>
                <c:pt idx="18987">
                  <c:v>-4.8391000000000003E-2</c:v>
                </c:pt>
                <c:pt idx="18988">
                  <c:v>-4.8391000000000003E-2</c:v>
                </c:pt>
                <c:pt idx="18989">
                  <c:v>-4.8384999999999997E-2</c:v>
                </c:pt>
                <c:pt idx="18990">
                  <c:v>-4.8384999999999997E-2</c:v>
                </c:pt>
                <c:pt idx="18991">
                  <c:v>-4.8377999999999997E-2</c:v>
                </c:pt>
                <c:pt idx="18992">
                  <c:v>-4.8371999999999998E-2</c:v>
                </c:pt>
                <c:pt idx="18993">
                  <c:v>-4.8371999999999998E-2</c:v>
                </c:pt>
                <c:pt idx="18994">
                  <c:v>-4.8364999999999998E-2</c:v>
                </c:pt>
                <c:pt idx="18995">
                  <c:v>-4.8357999999999998E-2</c:v>
                </c:pt>
                <c:pt idx="18996">
                  <c:v>-4.8357999999999998E-2</c:v>
                </c:pt>
                <c:pt idx="18997">
                  <c:v>-4.8351999999999999E-2</c:v>
                </c:pt>
                <c:pt idx="18998">
                  <c:v>-4.8344999999999999E-2</c:v>
                </c:pt>
                <c:pt idx="18999">
                  <c:v>-4.8339E-2</c:v>
                </c:pt>
                <c:pt idx="19000">
                  <c:v>-4.8339E-2</c:v>
                </c:pt>
                <c:pt idx="19001">
                  <c:v>-4.8319000000000001E-2</c:v>
                </c:pt>
                <c:pt idx="19002">
                  <c:v>-4.8319000000000001E-2</c:v>
                </c:pt>
                <c:pt idx="19003">
                  <c:v>-4.8306000000000002E-2</c:v>
                </c:pt>
                <c:pt idx="19004">
                  <c:v>-4.8306000000000002E-2</c:v>
                </c:pt>
                <c:pt idx="19005">
                  <c:v>-4.8293000000000003E-2</c:v>
                </c:pt>
                <c:pt idx="19006">
                  <c:v>-4.8293000000000003E-2</c:v>
                </c:pt>
                <c:pt idx="19007">
                  <c:v>-4.8279000000000002E-2</c:v>
                </c:pt>
                <c:pt idx="19008">
                  <c:v>-4.8273000000000003E-2</c:v>
                </c:pt>
                <c:pt idx="19009">
                  <c:v>-4.8266000000000003E-2</c:v>
                </c:pt>
                <c:pt idx="19010">
                  <c:v>-4.8259999999999997E-2</c:v>
                </c:pt>
                <c:pt idx="19011">
                  <c:v>-4.8252999999999997E-2</c:v>
                </c:pt>
                <c:pt idx="19012">
                  <c:v>-4.8245999999999997E-2</c:v>
                </c:pt>
                <c:pt idx="19013">
                  <c:v>-4.8239999999999998E-2</c:v>
                </c:pt>
                <c:pt idx="19014">
                  <c:v>-4.8232999999999998E-2</c:v>
                </c:pt>
                <c:pt idx="19015">
                  <c:v>-4.8226999999999999E-2</c:v>
                </c:pt>
                <c:pt idx="19016">
                  <c:v>-4.8226999999999999E-2</c:v>
                </c:pt>
                <c:pt idx="19017">
                  <c:v>-4.8212999999999999E-2</c:v>
                </c:pt>
                <c:pt idx="19018">
                  <c:v>-4.8207E-2</c:v>
                </c:pt>
                <c:pt idx="19019">
                  <c:v>-4.8207E-2</c:v>
                </c:pt>
                <c:pt idx="19020">
                  <c:v>-4.8207E-2</c:v>
                </c:pt>
                <c:pt idx="19021">
                  <c:v>-4.82E-2</c:v>
                </c:pt>
                <c:pt idx="19022">
                  <c:v>-4.82E-2</c:v>
                </c:pt>
                <c:pt idx="19023">
                  <c:v>-4.8194000000000001E-2</c:v>
                </c:pt>
                <c:pt idx="19024">
                  <c:v>-4.8194000000000001E-2</c:v>
                </c:pt>
                <c:pt idx="19025">
                  <c:v>-4.8194000000000001E-2</c:v>
                </c:pt>
                <c:pt idx="19026">
                  <c:v>-4.8194000000000001E-2</c:v>
                </c:pt>
                <c:pt idx="19027">
                  <c:v>-4.8187000000000001E-2</c:v>
                </c:pt>
                <c:pt idx="19028">
                  <c:v>-4.8194000000000001E-2</c:v>
                </c:pt>
                <c:pt idx="19029">
                  <c:v>-4.8187000000000001E-2</c:v>
                </c:pt>
                <c:pt idx="19030">
                  <c:v>-4.8187000000000001E-2</c:v>
                </c:pt>
                <c:pt idx="19031">
                  <c:v>-4.8181000000000002E-2</c:v>
                </c:pt>
                <c:pt idx="19032">
                  <c:v>-4.8181000000000002E-2</c:v>
                </c:pt>
                <c:pt idx="19033">
                  <c:v>-4.8174000000000002E-2</c:v>
                </c:pt>
                <c:pt idx="19034">
                  <c:v>-4.8174000000000002E-2</c:v>
                </c:pt>
                <c:pt idx="19035">
                  <c:v>-4.8167000000000001E-2</c:v>
                </c:pt>
                <c:pt idx="19036">
                  <c:v>-4.8167000000000001E-2</c:v>
                </c:pt>
                <c:pt idx="19037">
                  <c:v>-4.8154000000000002E-2</c:v>
                </c:pt>
                <c:pt idx="19038">
                  <c:v>-4.8154000000000002E-2</c:v>
                </c:pt>
                <c:pt idx="19039">
                  <c:v>-4.8148000000000003E-2</c:v>
                </c:pt>
                <c:pt idx="19040">
                  <c:v>-4.8134000000000003E-2</c:v>
                </c:pt>
                <c:pt idx="19041">
                  <c:v>-4.8127999999999997E-2</c:v>
                </c:pt>
                <c:pt idx="19042">
                  <c:v>-4.8120999999999997E-2</c:v>
                </c:pt>
                <c:pt idx="19043">
                  <c:v>-4.8114999999999998E-2</c:v>
                </c:pt>
                <c:pt idx="19044">
                  <c:v>-4.8101999999999999E-2</c:v>
                </c:pt>
                <c:pt idx="19045">
                  <c:v>-4.8087999999999999E-2</c:v>
                </c:pt>
                <c:pt idx="19046">
                  <c:v>-4.8075E-2</c:v>
                </c:pt>
                <c:pt idx="19047">
                  <c:v>-4.8062000000000001E-2</c:v>
                </c:pt>
                <c:pt idx="19048">
                  <c:v>-4.8055E-2</c:v>
                </c:pt>
                <c:pt idx="19049">
                  <c:v>-4.8036000000000002E-2</c:v>
                </c:pt>
                <c:pt idx="19050">
                  <c:v>-4.8022000000000002E-2</c:v>
                </c:pt>
                <c:pt idx="19051">
                  <c:v>-4.8009000000000003E-2</c:v>
                </c:pt>
                <c:pt idx="19052">
                  <c:v>-4.7995999999999997E-2</c:v>
                </c:pt>
                <c:pt idx="19053">
                  <c:v>-4.7982999999999998E-2</c:v>
                </c:pt>
                <c:pt idx="19054">
                  <c:v>-4.7969999999999999E-2</c:v>
                </c:pt>
                <c:pt idx="19055">
                  <c:v>-4.7957E-2</c:v>
                </c:pt>
                <c:pt idx="19056">
                  <c:v>-4.7943E-2</c:v>
                </c:pt>
                <c:pt idx="19057">
                  <c:v>-4.793E-2</c:v>
                </c:pt>
                <c:pt idx="19058">
                  <c:v>-4.7924000000000001E-2</c:v>
                </c:pt>
                <c:pt idx="19059">
                  <c:v>-4.7911000000000002E-2</c:v>
                </c:pt>
                <c:pt idx="19060">
                  <c:v>-4.7904000000000002E-2</c:v>
                </c:pt>
                <c:pt idx="19061">
                  <c:v>-4.7884000000000003E-2</c:v>
                </c:pt>
                <c:pt idx="19062">
                  <c:v>-4.7877999999999997E-2</c:v>
                </c:pt>
                <c:pt idx="19063">
                  <c:v>-4.7863999999999997E-2</c:v>
                </c:pt>
                <c:pt idx="19064">
                  <c:v>-4.7857999999999998E-2</c:v>
                </c:pt>
                <c:pt idx="19065">
                  <c:v>-4.7844999999999999E-2</c:v>
                </c:pt>
                <c:pt idx="19066">
                  <c:v>-4.7837999999999999E-2</c:v>
                </c:pt>
                <c:pt idx="19067">
                  <c:v>-4.7830999999999999E-2</c:v>
                </c:pt>
                <c:pt idx="19068">
                  <c:v>-4.7824999999999999E-2</c:v>
                </c:pt>
                <c:pt idx="19069">
                  <c:v>-4.7817999999999999E-2</c:v>
                </c:pt>
                <c:pt idx="19070">
                  <c:v>-4.7812E-2</c:v>
                </c:pt>
                <c:pt idx="19071">
                  <c:v>-4.7805E-2</c:v>
                </c:pt>
                <c:pt idx="19072">
                  <c:v>-4.7799000000000001E-2</c:v>
                </c:pt>
                <c:pt idx="19073">
                  <c:v>-4.7799000000000001E-2</c:v>
                </c:pt>
                <c:pt idx="19074">
                  <c:v>-4.7799000000000001E-2</c:v>
                </c:pt>
                <c:pt idx="19075">
                  <c:v>-4.7792000000000001E-2</c:v>
                </c:pt>
                <c:pt idx="19076">
                  <c:v>-4.7785000000000001E-2</c:v>
                </c:pt>
                <c:pt idx="19077">
                  <c:v>-4.7779000000000002E-2</c:v>
                </c:pt>
                <c:pt idx="19078">
                  <c:v>-4.7779000000000002E-2</c:v>
                </c:pt>
                <c:pt idx="19079">
                  <c:v>-4.7772000000000002E-2</c:v>
                </c:pt>
                <c:pt idx="19080">
                  <c:v>-4.7772000000000002E-2</c:v>
                </c:pt>
                <c:pt idx="19081">
                  <c:v>-4.7766000000000003E-2</c:v>
                </c:pt>
                <c:pt idx="19082">
                  <c:v>-4.7759000000000003E-2</c:v>
                </c:pt>
                <c:pt idx="19083">
                  <c:v>-4.7759000000000003E-2</c:v>
                </c:pt>
                <c:pt idx="19084">
                  <c:v>-4.7752000000000003E-2</c:v>
                </c:pt>
                <c:pt idx="19085">
                  <c:v>-4.7745999999999997E-2</c:v>
                </c:pt>
                <c:pt idx="19086">
                  <c:v>-4.7745999999999997E-2</c:v>
                </c:pt>
                <c:pt idx="19087">
                  <c:v>-4.7738999999999997E-2</c:v>
                </c:pt>
                <c:pt idx="19088">
                  <c:v>-4.7738999999999997E-2</c:v>
                </c:pt>
                <c:pt idx="19089">
                  <c:v>-4.7732999999999998E-2</c:v>
                </c:pt>
                <c:pt idx="19090">
                  <c:v>-4.7732999999999998E-2</c:v>
                </c:pt>
                <c:pt idx="19091">
                  <c:v>-4.7725999999999998E-2</c:v>
                </c:pt>
                <c:pt idx="19092">
                  <c:v>-4.7725999999999998E-2</c:v>
                </c:pt>
                <c:pt idx="19093">
                  <c:v>-4.7718999999999998E-2</c:v>
                </c:pt>
                <c:pt idx="19094">
                  <c:v>-4.7712999999999998E-2</c:v>
                </c:pt>
                <c:pt idx="19095">
                  <c:v>-4.7705999999999998E-2</c:v>
                </c:pt>
                <c:pt idx="19096">
                  <c:v>-4.7705999999999998E-2</c:v>
                </c:pt>
                <c:pt idx="19097">
                  <c:v>-4.7692999999999999E-2</c:v>
                </c:pt>
                <c:pt idx="19098">
                  <c:v>-4.7692999999999999E-2</c:v>
                </c:pt>
                <c:pt idx="19099">
                  <c:v>-4.7687E-2</c:v>
                </c:pt>
                <c:pt idx="19100">
                  <c:v>-4.7687E-2</c:v>
                </c:pt>
                <c:pt idx="19101">
                  <c:v>-4.7673E-2</c:v>
                </c:pt>
                <c:pt idx="19102">
                  <c:v>-4.7673E-2</c:v>
                </c:pt>
                <c:pt idx="19103">
                  <c:v>-4.7667000000000001E-2</c:v>
                </c:pt>
                <c:pt idx="19104">
                  <c:v>-4.7654000000000002E-2</c:v>
                </c:pt>
                <c:pt idx="19105">
                  <c:v>-4.7654000000000002E-2</c:v>
                </c:pt>
                <c:pt idx="19106">
                  <c:v>-4.7647000000000002E-2</c:v>
                </c:pt>
                <c:pt idx="19107">
                  <c:v>-4.7640000000000002E-2</c:v>
                </c:pt>
                <c:pt idx="19108">
                  <c:v>-4.7634000000000003E-2</c:v>
                </c:pt>
                <c:pt idx="19109">
                  <c:v>-4.7627000000000003E-2</c:v>
                </c:pt>
                <c:pt idx="19110">
                  <c:v>-4.7620999999999997E-2</c:v>
                </c:pt>
                <c:pt idx="19111">
                  <c:v>-4.7607999999999998E-2</c:v>
                </c:pt>
                <c:pt idx="19112">
                  <c:v>-4.7607999999999998E-2</c:v>
                </c:pt>
                <c:pt idx="19113">
                  <c:v>-4.7593999999999997E-2</c:v>
                </c:pt>
                <c:pt idx="19114">
                  <c:v>-4.7587999999999998E-2</c:v>
                </c:pt>
                <c:pt idx="19115">
                  <c:v>-4.7580999999999998E-2</c:v>
                </c:pt>
                <c:pt idx="19116">
                  <c:v>-4.7574999999999999E-2</c:v>
                </c:pt>
                <c:pt idx="19117">
                  <c:v>-4.7560999999999999E-2</c:v>
                </c:pt>
                <c:pt idx="19118">
                  <c:v>-4.7560999999999999E-2</c:v>
                </c:pt>
                <c:pt idx="19119">
                  <c:v>-4.7548E-2</c:v>
                </c:pt>
                <c:pt idx="19120">
                  <c:v>-4.7535000000000001E-2</c:v>
                </c:pt>
                <c:pt idx="19121">
                  <c:v>-4.7535000000000001E-2</c:v>
                </c:pt>
                <c:pt idx="19122">
                  <c:v>-4.7528000000000001E-2</c:v>
                </c:pt>
                <c:pt idx="19123">
                  <c:v>-4.7515000000000002E-2</c:v>
                </c:pt>
                <c:pt idx="19124">
                  <c:v>-4.7515000000000002E-2</c:v>
                </c:pt>
                <c:pt idx="19125">
                  <c:v>-4.7502000000000003E-2</c:v>
                </c:pt>
                <c:pt idx="19126">
                  <c:v>-4.7495999999999997E-2</c:v>
                </c:pt>
                <c:pt idx="19127">
                  <c:v>-4.7482000000000003E-2</c:v>
                </c:pt>
                <c:pt idx="19128">
                  <c:v>-4.7482000000000003E-2</c:v>
                </c:pt>
                <c:pt idx="19129">
                  <c:v>-4.7468999999999997E-2</c:v>
                </c:pt>
                <c:pt idx="19130">
                  <c:v>-4.7462999999999998E-2</c:v>
                </c:pt>
                <c:pt idx="19131">
                  <c:v>-4.7455999999999998E-2</c:v>
                </c:pt>
                <c:pt idx="19132">
                  <c:v>-4.7448999999999998E-2</c:v>
                </c:pt>
                <c:pt idx="19133">
                  <c:v>-4.7442999999999999E-2</c:v>
                </c:pt>
                <c:pt idx="19134">
                  <c:v>-4.7442999999999999E-2</c:v>
                </c:pt>
                <c:pt idx="19135">
                  <c:v>-4.743E-2</c:v>
                </c:pt>
                <c:pt idx="19136">
                  <c:v>-4.7423E-2</c:v>
                </c:pt>
                <c:pt idx="19137">
                  <c:v>-4.7423E-2</c:v>
                </c:pt>
                <c:pt idx="19138">
                  <c:v>-4.7423E-2</c:v>
                </c:pt>
                <c:pt idx="19139">
                  <c:v>-4.7417000000000001E-2</c:v>
                </c:pt>
                <c:pt idx="19140">
                  <c:v>-4.7410000000000001E-2</c:v>
                </c:pt>
                <c:pt idx="19141">
                  <c:v>-4.7403000000000001E-2</c:v>
                </c:pt>
                <c:pt idx="19142">
                  <c:v>-4.7397000000000002E-2</c:v>
                </c:pt>
                <c:pt idx="19143">
                  <c:v>-4.7390000000000002E-2</c:v>
                </c:pt>
                <c:pt idx="19144">
                  <c:v>-4.7390000000000002E-2</c:v>
                </c:pt>
                <c:pt idx="19145">
                  <c:v>-4.7384000000000003E-2</c:v>
                </c:pt>
                <c:pt idx="19146">
                  <c:v>-4.7377000000000002E-2</c:v>
                </c:pt>
                <c:pt idx="19147">
                  <c:v>-4.7370000000000002E-2</c:v>
                </c:pt>
                <c:pt idx="19148">
                  <c:v>-4.7370000000000002E-2</c:v>
                </c:pt>
                <c:pt idx="19149">
                  <c:v>-4.7364000000000003E-2</c:v>
                </c:pt>
                <c:pt idx="19150">
                  <c:v>-4.7357000000000003E-2</c:v>
                </c:pt>
                <c:pt idx="19151">
                  <c:v>-4.7350999999999997E-2</c:v>
                </c:pt>
                <c:pt idx="19152">
                  <c:v>-4.7343999999999997E-2</c:v>
                </c:pt>
                <c:pt idx="19153">
                  <c:v>-4.7336999999999997E-2</c:v>
                </c:pt>
                <c:pt idx="19154">
                  <c:v>-4.7336999999999997E-2</c:v>
                </c:pt>
                <c:pt idx="19155">
                  <c:v>-4.7323999999999998E-2</c:v>
                </c:pt>
                <c:pt idx="19156">
                  <c:v>-4.7317999999999999E-2</c:v>
                </c:pt>
                <c:pt idx="19157">
                  <c:v>-4.7310999999999999E-2</c:v>
                </c:pt>
                <c:pt idx="19158">
                  <c:v>-4.7298E-2</c:v>
                </c:pt>
                <c:pt idx="19159">
                  <c:v>-4.7291E-2</c:v>
                </c:pt>
                <c:pt idx="19160">
                  <c:v>-4.7285000000000001E-2</c:v>
                </c:pt>
                <c:pt idx="19161">
                  <c:v>-4.7265000000000001E-2</c:v>
                </c:pt>
                <c:pt idx="19162">
                  <c:v>-4.7258000000000001E-2</c:v>
                </c:pt>
                <c:pt idx="19163">
                  <c:v>-4.7252000000000002E-2</c:v>
                </c:pt>
                <c:pt idx="19164">
                  <c:v>-4.7239000000000003E-2</c:v>
                </c:pt>
                <c:pt idx="19165">
                  <c:v>-4.7225000000000003E-2</c:v>
                </c:pt>
                <c:pt idx="19166">
                  <c:v>-4.7225000000000003E-2</c:v>
                </c:pt>
                <c:pt idx="19167">
                  <c:v>-4.7211999999999997E-2</c:v>
                </c:pt>
                <c:pt idx="19168">
                  <c:v>-4.7198999999999998E-2</c:v>
                </c:pt>
                <c:pt idx="19169">
                  <c:v>-4.7192999999999999E-2</c:v>
                </c:pt>
                <c:pt idx="19170">
                  <c:v>-4.7185999999999999E-2</c:v>
                </c:pt>
                <c:pt idx="19171">
                  <c:v>-4.7173E-2</c:v>
                </c:pt>
                <c:pt idx="19172">
                  <c:v>-4.7166E-2</c:v>
                </c:pt>
                <c:pt idx="19173">
                  <c:v>-4.7160000000000001E-2</c:v>
                </c:pt>
                <c:pt idx="19174">
                  <c:v>-4.7153E-2</c:v>
                </c:pt>
                <c:pt idx="19175">
                  <c:v>-4.7140000000000001E-2</c:v>
                </c:pt>
                <c:pt idx="19176">
                  <c:v>-4.7140000000000001E-2</c:v>
                </c:pt>
                <c:pt idx="19177">
                  <c:v>-4.7127000000000002E-2</c:v>
                </c:pt>
                <c:pt idx="19178">
                  <c:v>-4.7127000000000002E-2</c:v>
                </c:pt>
                <c:pt idx="19179">
                  <c:v>-4.7120000000000002E-2</c:v>
                </c:pt>
                <c:pt idx="19180">
                  <c:v>-4.7120000000000002E-2</c:v>
                </c:pt>
                <c:pt idx="19181">
                  <c:v>-4.7114000000000003E-2</c:v>
                </c:pt>
                <c:pt idx="19182">
                  <c:v>-4.7114000000000003E-2</c:v>
                </c:pt>
                <c:pt idx="19183">
                  <c:v>-4.7114000000000003E-2</c:v>
                </c:pt>
                <c:pt idx="19184">
                  <c:v>-4.7107000000000003E-2</c:v>
                </c:pt>
                <c:pt idx="19185">
                  <c:v>-4.7107000000000003E-2</c:v>
                </c:pt>
                <c:pt idx="19186">
                  <c:v>-4.7114000000000003E-2</c:v>
                </c:pt>
                <c:pt idx="19187">
                  <c:v>-4.7107000000000003E-2</c:v>
                </c:pt>
                <c:pt idx="19188">
                  <c:v>-4.7114000000000003E-2</c:v>
                </c:pt>
                <c:pt idx="19189">
                  <c:v>-4.7107000000000003E-2</c:v>
                </c:pt>
                <c:pt idx="19190">
                  <c:v>-4.7107000000000003E-2</c:v>
                </c:pt>
                <c:pt idx="19191">
                  <c:v>-4.7100000000000003E-2</c:v>
                </c:pt>
                <c:pt idx="19192">
                  <c:v>-4.7107000000000003E-2</c:v>
                </c:pt>
                <c:pt idx="19193">
                  <c:v>-4.7093999999999997E-2</c:v>
                </c:pt>
                <c:pt idx="19194">
                  <c:v>-4.7086999999999997E-2</c:v>
                </c:pt>
                <c:pt idx="19195">
                  <c:v>-4.7086999999999997E-2</c:v>
                </c:pt>
                <c:pt idx="19196">
                  <c:v>-4.7080999999999998E-2</c:v>
                </c:pt>
                <c:pt idx="19197">
                  <c:v>-4.7073999999999998E-2</c:v>
                </c:pt>
                <c:pt idx="19198">
                  <c:v>-4.7066999999999998E-2</c:v>
                </c:pt>
                <c:pt idx="19199">
                  <c:v>-4.7053999999999999E-2</c:v>
                </c:pt>
                <c:pt idx="19200">
                  <c:v>-4.7048E-2</c:v>
                </c:pt>
                <c:pt idx="19201">
                  <c:v>-4.7033999999999999E-2</c:v>
                </c:pt>
                <c:pt idx="19202">
                  <c:v>-4.7028E-2</c:v>
                </c:pt>
                <c:pt idx="19203">
                  <c:v>-4.7015000000000001E-2</c:v>
                </c:pt>
                <c:pt idx="19204">
                  <c:v>-4.7002000000000002E-2</c:v>
                </c:pt>
                <c:pt idx="19205">
                  <c:v>-4.6988000000000002E-2</c:v>
                </c:pt>
                <c:pt idx="19206">
                  <c:v>-4.6968999999999997E-2</c:v>
                </c:pt>
                <c:pt idx="19207">
                  <c:v>-4.6954999999999997E-2</c:v>
                </c:pt>
                <c:pt idx="19208">
                  <c:v>-4.6941999999999998E-2</c:v>
                </c:pt>
                <c:pt idx="19209">
                  <c:v>-4.6922999999999999E-2</c:v>
                </c:pt>
                <c:pt idx="19210">
                  <c:v>-4.6908999999999999E-2</c:v>
                </c:pt>
                <c:pt idx="19211">
                  <c:v>-4.6896E-2</c:v>
                </c:pt>
                <c:pt idx="19212">
                  <c:v>-4.6883000000000001E-2</c:v>
                </c:pt>
                <c:pt idx="19213">
                  <c:v>-4.6870000000000002E-2</c:v>
                </c:pt>
                <c:pt idx="19214">
                  <c:v>-4.6857000000000003E-2</c:v>
                </c:pt>
                <c:pt idx="19215">
                  <c:v>-4.6843000000000003E-2</c:v>
                </c:pt>
                <c:pt idx="19216">
                  <c:v>-4.6829999999999997E-2</c:v>
                </c:pt>
                <c:pt idx="19217">
                  <c:v>-4.6823999999999998E-2</c:v>
                </c:pt>
                <c:pt idx="19218">
                  <c:v>-4.6816999999999998E-2</c:v>
                </c:pt>
                <c:pt idx="19219">
                  <c:v>-4.6803999999999998E-2</c:v>
                </c:pt>
                <c:pt idx="19220">
                  <c:v>-4.6803999999999998E-2</c:v>
                </c:pt>
                <c:pt idx="19221">
                  <c:v>-4.6790999999999999E-2</c:v>
                </c:pt>
                <c:pt idx="19222">
                  <c:v>-4.6790999999999999E-2</c:v>
                </c:pt>
                <c:pt idx="19223">
                  <c:v>-4.6783999999999999E-2</c:v>
                </c:pt>
                <c:pt idx="19224">
                  <c:v>-4.6783999999999999E-2</c:v>
                </c:pt>
                <c:pt idx="19225">
                  <c:v>-4.6778E-2</c:v>
                </c:pt>
                <c:pt idx="19226">
                  <c:v>-4.6778E-2</c:v>
                </c:pt>
                <c:pt idx="19227">
                  <c:v>-4.6778E-2</c:v>
                </c:pt>
                <c:pt idx="19228">
                  <c:v>-4.6778E-2</c:v>
                </c:pt>
                <c:pt idx="19229">
                  <c:v>-4.6778E-2</c:v>
                </c:pt>
                <c:pt idx="19230">
                  <c:v>-4.6778E-2</c:v>
                </c:pt>
                <c:pt idx="19231">
                  <c:v>-4.6778E-2</c:v>
                </c:pt>
                <c:pt idx="19232">
                  <c:v>-4.6778E-2</c:v>
                </c:pt>
                <c:pt idx="19233">
                  <c:v>-4.6778E-2</c:v>
                </c:pt>
                <c:pt idx="19234">
                  <c:v>-4.6778E-2</c:v>
                </c:pt>
                <c:pt idx="19235">
                  <c:v>-4.6778E-2</c:v>
                </c:pt>
                <c:pt idx="19236">
                  <c:v>-4.6778E-2</c:v>
                </c:pt>
                <c:pt idx="19237">
                  <c:v>-4.6771E-2</c:v>
                </c:pt>
                <c:pt idx="19238">
                  <c:v>-4.6764E-2</c:v>
                </c:pt>
                <c:pt idx="19239">
                  <c:v>-4.6758000000000001E-2</c:v>
                </c:pt>
                <c:pt idx="19240">
                  <c:v>-4.6758000000000001E-2</c:v>
                </c:pt>
                <c:pt idx="19241">
                  <c:v>-4.6745000000000002E-2</c:v>
                </c:pt>
                <c:pt idx="19242">
                  <c:v>-4.6738000000000002E-2</c:v>
                </c:pt>
                <c:pt idx="19243">
                  <c:v>-4.6725000000000003E-2</c:v>
                </c:pt>
                <c:pt idx="19244">
                  <c:v>-4.6718000000000003E-2</c:v>
                </c:pt>
                <c:pt idx="19245">
                  <c:v>-4.6711999999999997E-2</c:v>
                </c:pt>
                <c:pt idx="19246">
                  <c:v>-4.6705000000000003E-2</c:v>
                </c:pt>
                <c:pt idx="19247">
                  <c:v>-4.6684999999999997E-2</c:v>
                </c:pt>
                <c:pt idx="19248">
                  <c:v>-4.6678999999999998E-2</c:v>
                </c:pt>
                <c:pt idx="19249">
                  <c:v>-4.6665999999999999E-2</c:v>
                </c:pt>
                <c:pt idx="19250">
                  <c:v>-4.6658999999999999E-2</c:v>
                </c:pt>
                <c:pt idx="19251">
                  <c:v>-4.6646E-2</c:v>
                </c:pt>
                <c:pt idx="19252">
                  <c:v>-4.6639E-2</c:v>
                </c:pt>
                <c:pt idx="19253">
                  <c:v>-4.6626000000000001E-2</c:v>
                </c:pt>
                <c:pt idx="19254">
                  <c:v>-4.6620000000000002E-2</c:v>
                </c:pt>
                <c:pt idx="19255">
                  <c:v>-4.6606000000000002E-2</c:v>
                </c:pt>
                <c:pt idx="19256">
                  <c:v>-4.6606000000000002E-2</c:v>
                </c:pt>
                <c:pt idx="19257">
                  <c:v>-4.6587000000000003E-2</c:v>
                </c:pt>
                <c:pt idx="19258">
                  <c:v>-4.6587000000000003E-2</c:v>
                </c:pt>
                <c:pt idx="19259">
                  <c:v>-4.6580000000000003E-2</c:v>
                </c:pt>
                <c:pt idx="19260">
                  <c:v>-4.6573000000000003E-2</c:v>
                </c:pt>
                <c:pt idx="19261">
                  <c:v>-4.6566999999999997E-2</c:v>
                </c:pt>
                <c:pt idx="19262">
                  <c:v>-4.6573000000000003E-2</c:v>
                </c:pt>
                <c:pt idx="19263">
                  <c:v>-4.6566999999999997E-2</c:v>
                </c:pt>
                <c:pt idx="19264">
                  <c:v>-4.6559999999999997E-2</c:v>
                </c:pt>
                <c:pt idx="19265">
                  <c:v>-4.6559999999999997E-2</c:v>
                </c:pt>
                <c:pt idx="19266">
                  <c:v>-4.6566999999999997E-2</c:v>
                </c:pt>
                <c:pt idx="19267">
                  <c:v>-4.6559999999999997E-2</c:v>
                </c:pt>
                <c:pt idx="19268">
                  <c:v>-4.6559999999999997E-2</c:v>
                </c:pt>
                <c:pt idx="19269">
                  <c:v>-4.6559999999999997E-2</c:v>
                </c:pt>
                <c:pt idx="19270">
                  <c:v>-4.6559999999999997E-2</c:v>
                </c:pt>
                <c:pt idx="19271">
                  <c:v>-4.6553999999999998E-2</c:v>
                </c:pt>
                <c:pt idx="19272">
                  <c:v>-4.6553999999999998E-2</c:v>
                </c:pt>
                <c:pt idx="19273">
                  <c:v>-4.6546999999999998E-2</c:v>
                </c:pt>
                <c:pt idx="19274">
                  <c:v>-4.6539999999999998E-2</c:v>
                </c:pt>
                <c:pt idx="19275">
                  <c:v>-4.6539999999999998E-2</c:v>
                </c:pt>
                <c:pt idx="19276">
                  <c:v>-4.6533999999999999E-2</c:v>
                </c:pt>
                <c:pt idx="19277">
                  <c:v>-4.6526999999999999E-2</c:v>
                </c:pt>
                <c:pt idx="19278">
                  <c:v>-4.6521E-2</c:v>
                </c:pt>
                <c:pt idx="19279">
                  <c:v>-4.6514E-2</c:v>
                </c:pt>
                <c:pt idx="19280">
                  <c:v>-4.6501000000000001E-2</c:v>
                </c:pt>
                <c:pt idx="19281">
                  <c:v>-4.6494000000000001E-2</c:v>
                </c:pt>
                <c:pt idx="19282">
                  <c:v>-4.6488000000000002E-2</c:v>
                </c:pt>
                <c:pt idx="19283">
                  <c:v>-4.6475000000000002E-2</c:v>
                </c:pt>
                <c:pt idx="19284">
                  <c:v>-4.6461000000000002E-2</c:v>
                </c:pt>
                <c:pt idx="19285">
                  <c:v>-4.6448000000000003E-2</c:v>
                </c:pt>
                <c:pt idx="19286">
                  <c:v>-4.6434999999999997E-2</c:v>
                </c:pt>
                <c:pt idx="19287">
                  <c:v>-4.6421999999999998E-2</c:v>
                </c:pt>
                <c:pt idx="19288">
                  <c:v>-4.6414999999999998E-2</c:v>
                </c:pt>
                <c:pt idx="19289">
                  <c:v>-4.6396E-2</c:v>
                </c:pt>
                <c:pt idx="19290">
                  <c:v>-4.6382E-2</c:v>
                </c:pt>
                <c:pt idx="19291">
                  <c:v>-4.6369E-2</c:v>
                </c:pt>
                <c:pt idx="19292">
                  <c:v>-4.6363000000000001E-2</c:v>
                </c:pt>
                <c:pt idx="19293">
                  <c:v>-4.6349000000000001E-2</c:v>
                </c:pt>
                <c:pt idx="19294">
                  <c:v>-4.6343000000000002E-2</c:v>
                </c:pt>
                <c:pt idx="19295">
                  <c:v>-4.6330000000000003E-2</c:v>
                </c:pt>
                <c:pt idx="19296">
                  <c:v>-4.6316999999999997E-2</c:v>
                </c:pt>
                <c:pt idx="19297">
                  <c:v>-4.6309999999999997E-2</c:v>
                </c:pt>
                <c:pt idx="19298">
                  <c:v>-4.6309999999999997E-2</c:v>
                </c:pt>
                <c:pt idx="19299">
                  <c:v>-4.6296999999999998E-2</c:v>
                </c:pt>
                <c:pt idx="19300">
                  <c:v>-4.6296999999999998E-2</c:v>
                </c:pt>
                <c:pt idx="19301">
                  <c:v>-4.6289999999999998E-2</c:v>
                </c:pt>
                <c:pt idx="19302">
                  <c:v>-4.6283999999999999E-2</c:v>
                </c:pt>
                <c:pt idx="19303">
                  <c:v>-4.6276999999999999E-2</c:v>
                </c:pt>
                <c:pt idx="19304">
                  <c:v>-4.6283999999999999E-2</c:v>
                </c:pt>
                <c:pt idx="19305">
                  <c:v>-4.6269999999999999E-2</c:v>
                </c:pt>
                <c:pt idx="19306">
                  <c:v>-4.6269999999999999E-2</c:v>
                </c:pt>
                <c:pt idx="19307">
                  <c:v>-4.6264E-2</c:v>
                </c:pt>
                <c:pt idx="19308">
                  <c:v>-4.6269999999999999E-2</c:v>
                </c:pt>
                <c:pt idx="19309">
                  <c:v>-4.6264E-2</c:v>
                </c:pt>
                <c:pt idx="19310">
                  <c:v>-4.6264E-2</c:v>
                </c:pt>
                <c:pt idx="19311">
                  <c:v>-4.6257E-2</c:v>
                </c:pt>
                <c:pt idx="19312">
                  <c:v>-4.6251E-2</c:v>
                </c:pt>
                <c:pt idx="19313">
                  <c:v>-4.6244E-2</c:v>
                </c:pt>
                <c:pt idx="19314">
                  <c:v>-4.6244E-2</c:v>
                </c:pt>
                <c:pt idx="19315">
                  <c:v>-4.6238000000000001E-2</c:v>
                </c:pt>
                <c:pt idx="19316">
                  <c:v>-4.6231000000000001E-2</c:v>
                </c:pt>
                <c:pt idx="19317">
                  <c:v>-4.6224000000000001E-2</c:v>
                </c:pt>
                <c:pt idx="19318">
                  <c:v>-4.6211000000000002E-2</c:v>
                </c:pt>
                <c:pt idx="19319">
                  <c:v>-4.6205000000000003E-2</c:v>
                </c:pt>
                <c:pt idx="19320">
                  <c:v>-4.6198000000000003E-2</c:v>
                </c:pt>
                <c:pt idx="19321">
                  <c:v>-4.6177999999999997E-2</c:v>
                </c:pt>
                <c:pt idx="19322">
                  <c:v>-4.6171999999999998E-2</c:v>
                </c:pt>
                <c:pt idx="19323">
                  <c:v>-4.6157999999999998E-2</c:v>
                </c:pt>
                <c:pt idx="19324">
                  <c:v>-4.6151999999999999E-2</c:v>
                </c:pt>
                <c:pt idx="19325">
                  <c:v>-4.6138999999999999E-2</c:v>
                </c:pt>
                <c:pt idx="19326">
                  <c:v>-4.6131999999999999E-2</c:v>
                </c:pt>
                <c:pt idx="19327">
                  <c:v>-4.6119E-2</c:v>
                </c:pt>
                <c:pt idx="19328">
                  <c:v>-4.6106000000000001E-2</c:v>
                </c:pt>
                <c:pt idx="19329">
                  <c:v>-4.6099000000000001E-2</c:v>
                </c:pt>
                <c:pt idx="19330">
                  <c:v>-4.6093000000000002E-2</c:v>
                </c:pt>
                <c:pt idx="19331">
                  <c:v>-4.6079000000000002E-2</c:v>
                </c:pt>
                <c:pt idx="19332">
                  <c:v>-4.6073000000000003E-2</c:v>
                </c:pt>
                <c:pt idx="19333">
                  <c:v>-4.6059999999999997E-2</c:v>
                </c:pt>
                <c:pt idx="19334">
                  <c:v>-4.6052999999999997E-2</c:v>
                </c:pt>
                <c:pt idx="19335">
                  <c:v>-4.6039999999999998E-2</c:v>
                </c:pt>
                <c:pt idx="19336">
                  <c:v>-4.6039999999999998E-2</c:v>
                </c:pt>
                <c:pt idx="19337">
                  <c:v>-4.6026999999999998E-2</c:v>
                </c:pt>
                <c:pt idx="19338">
                  <c:v>-4.6019999999999998E-2</c:v>
                </c:pt>
                <c:pt idx="19339">
                  <c:v>-4.6019999999999998E-2</c:v>
                </c:pt>
                <c:pt idx="19340">
                  <c:v>-4.6013999999999999E-2</c:v>
                </c:pt>
                <c:pt idx="19341">
                  <c:v>-4.6006999999999999E-2</c:v>
                </c:pt>
                <c:pt idx="19342">
                  <c:v>-4.6006999999999999E-2</c:v>
                </c:pt>
                <c:pt idx="19343">
                  <c:v>-4.5999999999999999E-2</c:v>
                </c:pt>
                <c:pt idx="19344">
                  <c:v>-4.5999999999999999E-2</c:v>
                </c:pt>
                <c:pt idx="19345">
                  <c:v>-4.5994E-2</c:v>
                </c:pt>
                <c:pt idx="19346">
                  <c:v>-4.5994E-2</c:v>
                </c:pt>
                <c:pt idx="19347">
                  <c:v>-4.5994E-2</c:v>
                </c:pt>
                <c:pt idx="19348">
                  <c:v>-4.5994E-2</c:v>
                </c:pt>
                <c:pt idx="19349">
                  <c:v>-4.5987E-2</c:v>
                </c:pt>
                <c:pt idx="19350">
                  <c:v>-4.5981000000000001E-2</c:v>
                </c:pt>
                <c:pt idx="19351">
                  <c:v>-4.5974000000000001E-2</c:v>
                </c:pt>
                <c:pt idx="19352">
                  <c:v>-4.5974000000000001E-2</c:v>
                </c:pt>
                <c:pt idx="19353">
                  <c:v>-4.5967000000000001E-2</c:v>
                </c:pt>
                <c:pt idx="19354">
                  <c:v>-4.5961000000000002E-2</c:v>
                </c:pt>
                <c:pt idx="19355">
                  <c:v>-4.5954000000000002E-2</c:v>
                </c:pt>
                <c:pt idx="19356">
                  <c:v>-4.5954000000000002E-2</c:v>
                </c:pt>
                <c:pt idx="19357">
                  <c:v>-4.5948000000000003E-2</c:v>
                </c:pt>
                <c:pt idx="19358">
                  <c:v>-4.5948000000000003E-2</c:v>
                </c:pt>
                <c:pt idx="19359">
                  <c:v>-4.5934999999999997E-2</c:v>
                </c:pt>
                <c:pt idx="19360">
                  <c:v>-4.5927999999999997E-2</c:v>
                </c:pt>
                <c:pt idx="19361">
                  <c:v>-4.5920999999999997E-2</c:v>
                </c:pt>
                <c:pt idx="19362">
                  <c:v>-4.5920999999999997E-2</c:v>
                </c:pt>
                <c:pt idx="19363">
                  <c:v>-4.5914999999999997E-2</c:v>
                </c:pt>
                <c:pt idx="19364">
                  <c:v>-4.5907999999999997E-2</c:v>
                </c:pt>
                <c:pt idx="19365">
                  <c:v>-4.5901999999999998E-2</c:v>
                </c:pt>
                <c:pt idx="19366">
                  <c:v>-4.5894999999999998E-2</c:v>
                </c:pt>
                <c:pt idx="19367">
                  <c:v>-4.5881999999999999E-2</c:v>
                </c:pt>
                <c:pt idx="19368">
                  <c:v>-4.5881999999999999E-2</c:v>
                </c:pt>
                <c:pt idx="19369">
                  <c:v>-4.5869E-2</c:v>
                </c:pt>
                <c:pt idx="19370">
                  <c:v>-4.5869E-2</c:v>
                </c:pt>
                <c:pt idx="19371">
                  <c:v>-4.5862E-2</c:v>
                </c:pt>
                <c:pt idx="19372">
                  <c:v>-4.5855E-2</c:v>
                </c:pt>
                <c:pt idx="19373">
                  <c:v>-4.5849000000000001E-2</c:v>
                </c:pt>
                <c:pt idx="19374">
                  <c:v>-4.5849000000000001E-2</c:v>
                </c:pt>
                <c:pt idx="19375">
                  <c:v>-4.5842000000000001E-2</c:v>
                </c:pt>
                <c:pt idx="19376">
                  <c:v>-4.5836000000000002E-2</c:v>
                </c:pt>
                <c:pt idx="19377">
                  <c:v>-4.5836000000000002E-2</c:v>
                </c:pt>
                <c:pt idx="19378">
                  <c:v>-4.5836000000000002E-2</c:v>
                </c:pt>
                <c:pt idx="19379">
                  <c:v>-4.5829000000000002E-2</c:v>
                </c:pt>
                <c:pt idx="19380">
                  <c:v>-4.5829000000000002E-2</c:v>
                </c:pt>
                <c:pt idx="19381">
                  <c:v>-4.5823000000000003E-2</c:v>
                </c:pt>
                <c:pt idx="19382">
                  <c:v>-4.5816000000000003E-2</c:v>
                </c:pt>
                <c:pt idx="19383">
                  <c:v>-4.5809000000000002E-2</c:v>
                </c:pt>
                <c:pt idx="19384">
                  <c:v>-4.5816000000000003E-2</c:v>
                </c:pt>
                <c:pt idx="19385">
                  <c:v>-4.5803000000000003E-2</c:v>
                </c:pt>
                <c:pt idx="19386">
                  <c:v>-4.5796000000000003E-2</c:v>
                </c:pt>
                <c:pt idx="19387">
                  <c:v>-4.5796000000000003E-2</c:v>
                </c:pt>
                <c:pt idx="19388">
                  <c:v>-4.5789999999999997E-2</c:v>
                </c:pt>
                <c:pt idx="19389">
                  <c:v>-4.5782999999999997E-2</c:v>
                </c:pt>
                <c:pt idx="19390">
                  <c:v>-4.5782999999999997E-2</c:v>
                </c:pt>
                <c:pt idx="19391">
                  <c:v>-4.5769999999999998E-2</c:v>
                </c:pt>
                <c:pt idx="19392">
                  <c:v>-4.5762999999999998E-2</c:v>
                </c:pt>
                <c:pt idx="19393">
                  <c:v>-4.5756999999999999E-2</c:v>
                </c:pt>
                <c:pt idx="19394">
                  <c:v>-4.5749999999999999E-2</c:v>
                </c:pt>
                <c:pt idx="19395">
                  <c:v>-4.5737E-2</c:v>
                </c:pt>
                <c:pt idx="19396">
                  <c:v>-4.5737E-2</c:v>
                </c:pt>
                <c:pt idx="19397">
                  <c:v>-4.5724000000000001E-2</c:v>
                </c:pt>
                <c:pt idx="19398">
                  <c:v>-4.5711000000000002E-2</c:v>
                </c:pt>
                <c:pt idx="19399">
                  <c:v>-4.5697000000000002E-2</c:v>
                </c:pt>
                <c:pt idx="19400">
                  <c:v>-4.5691000000000002E-2</c:v>
                </c:pt>
                <c:pt idx="19401">
                  <c:v>-4.5671000000000003E-2</c:v>
                </c:pt>
                <c:pt idx="19402">
                  <c:v>-4.5657999999999997E-2</c:v>
                </c:pt>
                <c:pt idx="19403">
                  <c:v>-4.5650999999999997E-2</c:v>
                </c:pt>
                <c:pt idx="19404">
                  <c:v>-4.5637999999999998E-2</c:v>
                </c:pt>
                <c:pt idx="19405">
                  <c:v>-4.5624999999999999E-2</c:v>
                </c:pt>
                <c:pt idx="19406">
                  <c:v>-4.5617999999999999E-2</c:v>
                </c:pt>
                <c:pt idx="19407">
                  <c:v>-4.5605E-2</c:v>
                </c:pt>
                <c:pt idx="19408">
                  <c:v>-4.5592000000000001E-2</c:v>
                </c:pt>
                <c:pt idx="19409">
                  <c:v>-4.5585000000000001E-2</c:v>
                </c:pt>
                <c:pt idx="19410">
                  <c:v>-4.5579000000000001E-2</c:v>
                </c:pt>
                <c:pt idx="19411">
                  <c:v>-4.5566000000000002E-2</c:v>
                </c:pt>
                <c:pt idx="19412">
                  <c:v>-4.5559000000000002E-2</c:v>
                </c:pt>
                <c:pt idx="19413">
                  <c:v>-4.5553000000000003E-2</c:v>
                </c:pt>
                <c:pt idx="19414">
                  <c:v>-4.5539000000000003E-2</c:v>
                </c:pt>
                <c:pt idx="19415">
                  <c:v>-4.5532999999999997E-2</c:v>
                </c:pt>
                <c:pt idx="19416">
                  <c:v>-4.5532999999999997E-2</c:v>
                </c:pt>
                <c:pt idx="19417">
                  <c:v>-4.5525999999999997E-2</c:v>
                </c:pt>
                <c:pt idx="19418">
                  <c:v>-4.5519999999999998E-2</c:v>
                </c:pt>
                <c:pt idx="19419">
                  <c:v>-4.5519999999999998E-2</c:v>
                </c:pt>
                <c:pt idx="19420">
                  <c:v>-4.5519999999999998E-2</c:v>
                </c:pt>
                <c:pt idx="19421">
                  <c:v>-4.5519999999999998E-2</c:v>
                </c:pt>
                <c:pt idx="19422">
                  <c:v>-4.5519999999999998E-2</c:v>
                </c:pt>
                <c:pt idx="19423">
                  <c:v>-4.5519999999999998E-2</c:v>
                </c:pt>
                <c:pt idx="19424">
                  <c:v>-4.5519999999999998E-2</c:v>
                </c:pt>
                <c:pt idx="19425">
                  <c:v>-4.5519999999999998E-2</c:v>
                </c:pt>
                <c:pt idx="19426">
                  <c:v>-4.5525999999999997E-2</c:v>
                </c:pt>
                <c:pt idx="19427">
                  <c:v>-4.5519999999999998E-2</c:v>
                </c:pt>
                <c:pt idx="19428">
                  <c:v>-4.5525999999999997E-2</c:v>
                </c:pt>
                <c:pt idx="19429">
                  <c:v>-4.5519999999999998E-2</c:v>
                </c:pt>
                <c:pt idx="19430">
                  <c:v>-4.5519999999999998E-2</c:v>
                </c:pt>
                <c:pt idx="19431">
                  <c:v>-4.5519999999999998E-2</c:v>
                </c:pt>
                <c:pt idx="19432">
                  <c:v>-4.5519999999999998E-2</c:v>
                </c:pt>
                <c:pt idx="19433">
                  <c:v>-4.5512999999999998E-2</c:v>
                </c:pt>
                <c:pt idx="19434">
                  <c:v>-4.5505999999999998E-2</c:v>
                </c:pt>
                <c:pt idx="19435">
                  <c:v>-4.5505999999999998E-2</c:v>
                </c:pt>
                <c:pt idx="19436">
                  <c:v>-4.5499999999999999E-2</c:v>
                </c:pt>
                <c:pt idx="19437">
                  <c:v>-4.5492999999999999E-2</c:v>
                </c:pt>
                <c:pt idx="19438">
                  <c:v>-4.5487E-2</c:v>
                </c:pt>
                <c:pt idx="19439">
                  <c:v>-4.5473E-2</c:v>
                </c:pt>
                <c:pt idx="19440">
                  <c:v>-4.5467E-2</c:v>
                </c:pt>
                <c:pt idx="19441">
                  <c:v>-4.546E-2</c:v>
                </c:pt>
                <c:pt idx="19442">
                  <c:v>-4.5454000000000001E-2</c:v>
                </c:pt>
                <c:pt idx="19443">
                  <c:v>-4.5434000000000002E-2</c:v>
                </c:pt>
                <c:pt idx="19444">
                  <c:v>-4.5427000000000002E-2</c:v>
                </c:pt>
                <c:pt idx="19445">
                  <c:v>-4.5414000000000003E-2</c:v>
                </c:pt>
                <c:pt idx="19446">
                  <c:v>-4.5400999999999997E-2</c:v>
                </c:pt>
                <c:pt idx="19447">
                  <c:v>-4.5387999999999998E-2</c:v>
                </c:pt>
                <c:pt idx="19448">
                  <c:v>-4.5380999999999998E-2</c:v>
                </c:pt>
                <c:pt idx="19449">
                  <c:v>-4.5360999999999999E-2</c:v>
                </c:pt>
                <c:pt idx="19450">
                  <c:v>-4.5347999999999999E-2</c:v>
                </c:pt>
                <c:pt idx="19451">
                  <c:v>-4.5342E-2</c:v>
                </c:pt>
                <c:pt idx="19452">
                  <c:v>-4.5329000000000001E-2</c:v>
                </c:pt>
                <c:pt idx="19453">
                  <c:v>-4.5315000000000001E-2</c:v>
                </c:pt>
                <c:pt idx="19454">
                  <c:v>-4.5315000000000001E-2</c:v>
                </c:pt>
                <c:pt idx="19455">
                  <c:v>-4.5302000000000002E-2</c:v>
                </c:pt>
                <c:pt idx="19456">
                  <c:v>-4.5296000000000003E-2</c:v>
                </c:pt>
                <c:pt idx="19457">
                  <c:v>-4.5289000000000003E-2</c:v>
                </c:pt>
                <c:pt idx="19458">
                  <c:v>-4.5282000000000003E-2</c:v>
                </c:pt>
                <c:pt idx="19459">
                  <c:v>-4.5275999999999997E-2</c:v>
                </c:pt>
                <c:pt idx="19460">
                  <c:v>-4.5275999999999997E-2</c:v>
                </c:pt>
                <c:pt idx="19461">
                  <c:v>-4.5268999999999997E-2</c:v>
                </c:pt>
                <c:pt idx="19462">
                  <c:v>-4.5262999999999998E-2</c:v>
                </c:pt>
                <c:pt idx="19463">
                  <c:v>-4.5262999999999998E-2</c:v>
                </c:pt>
                <c:pt idx="19464">
                  <c:v>-4.5262999999999998E-2</c:v>
                </c:pt>
                <c:pt idx="19465">
                  <c:v>-4.5255999999999998E-2</c:v>
                </c:pt>
                <c:pt idx="19466">
                  <c:v>-4.5255999999999998E-2</c:v>
                </c:pt>
                <c:pt idx="19467">
                  <c:v>-4.5249999999999999E-2</c:v>
                </c:pt>
                <c:pt idx="19468">
                  <c:v>-4.5249999999999999E-2</c:v>
                </c:pt>
                <c:pt idx="19469">
                  <c:v>-4.5249999999999999E-2</c:v>
                </c:pt>
                <c:pt idx="19470">
                  <c:v>-4.5249999999999999E-2</c:v>
                </c:pt>
                <c:pt idx="19471">
                  <c:v>-4.5242999999999998E-2</c:v>
                </c:pt>
                <c:pt idx="19472">
                  <c:v>-4.5235999999999998E-2</c:v>
                </c:pt>
                <c:pt idx="19473">
                  <c:v>-4.5235999999999998E-2</c:v>
                </c:pt>
                <c:pt idx="19474">
                  <c:v>-4.5235999999999998E-2</c:v>
                </c:pt>
                <c:pt idx="19475">
                  <c:v>-4.5229999999999999E-2</c:v>
                </c:pt>
                <c:pt idx="19476">
                  <c:v>-4.5222999999999999E-2</c:v>
                </c:pt>
                <c:pt idx="19477">
                  <c:v>-4.5217E-2</c:v>
                </c:pt>
                <c:pt idx="19478">
                  <c:v>-4.521E-2</c:v>
                </c:pt>
                <c:pt idx="19479">
                  <c:v>-4.5203E-2</c:v>
                </c:pt>
                <c:pt idx="19480">
                  <c:v>-4.5197000000000001E-2</c:v>
                </c:pt>
                <c:pt idx="19481">
                  <c:v>-4.5184000000000002E-2</c:v>
                </c:pt>
                <c:pt idx="19482">
                  <c:v>-4.5177000000000002E-2</c:v>
                </c:pt>
                <c:pt idx="19483">
                  <c:v>-4.5164000000000003E-2</c:v>
                </c:pt>
                <c:pt idx="19484">
                  <c:v>-4.5157000000000003E-2</c:v>
                </c:pt>
                <c:pt idx="19485">
                  <c:v>-4.5150999999999997E-2</c:v>
                </c:pt>
                <c:pt idx="19486">
                  <c:v>-4.5143999999999997E-2</c:v>
                </c:pt>
                <c:pt idx="19487">
                  <c:v>-4.5130999999999998E-2</c:v>
                </c:pt>
                <c:pt idx="19488">
                  <c:v>-4.5117999999999998E-2</c:v>
                </c:pt>
                <c:pt idx="19489">
                  <c:v>-4.5110999999999998E-2</c:v>
                </c:pt>
                <c:pt idx="19490">
                  <c:v>-4.5104999999999999E-2</c:v>
                </c:pt>
                <c:pt idx="19491">
                  <c:v>-4.5090999999999999E-2</c:v>
                </c:pt>
                <c:pt idx="19492">
                  <c:v>-4.5085E-2</c:v>
                </c:pt>
                <c:pt idx="19493">
                  <c:v>-4.5072000000000001E-2</c:v>
                </c:pt>
                <c:pt idx="19494">
                  <c:v>-4.5059000000000002E-2</c:v>
                </c:pt>
                <c:pt idx="19495">
                  <c:v>-4.5045000000000002E-2</c:v>
                </c:pt>
                <c:pt idx="19496">
                  <c:v>-4.5045000000000002E-2</c:v>
                </c:pt>
                <c:pt idx="19497">
                  <c:v>-4.5025999999999997E-2</c:v>
                </c:pt>
                <c:pt idx="19498">
                  <c:v>-4.5019000000000003E-2</c:v>
                </c:pt>
                <c:pt idx="19499">
                  <c:v>-4.5012000000000003E-2</c:v>
                </c:pt>
                <c:pt idx="19500">
                  <c:v>-4.5005999999999997E-2</c:v>
                </c:pt>
                <c:pt idx="19501">
                  <c:v>-4.4992999999999998E-2</c:v>
                </c:pt>
                <c:pt idx="19502">
                  <c:v>-4.4985999999999998E-2</c:v>
                </c:pt>
                <c:pt idx="19503">
                  <c:v>-4.4978999999999998E-2</c:v>
                </c:pt>
                <c:pt idx="19504">
                  <c:v>-4.4965999999999999E-2</c:v>
                </c:pt>
                <c:pt idx="19505">
                  <c:v>-4.496E-2</c:v>
                </c:pt>
                <c:pt idx="19506">
                  <c:v>-4.4953E-2</c:v>
                </c:pt>
                <c:pt idx="19507">
                  <c:v>-4.4947000000000001E-2</c:v>
                </c:pt>
                <c:pt idx="19508">
                  <c:v>-4.4940000000000001E-2</c:v>
                </c:pt>
                <c:pt idx="19509">
                  <c:v>-4.4933000000000001E-2</c:v>
                </c:pt>
                <c:pt idx="19510">
                  <c:v>-4.4927000000000002E-2</c:v>
                </c:pt>
                <c:pt idx="19511">
                  <c:v>-4.4914000000000003E-2</c:v>
                </c:pt>
                <c:pt idx="19512">
                  <c:v>-4.4914000000000003E-2</c:v>
                </c:pt>
                <c:pt idx="19513">
                  <c:v>-4.4900000000000002E-2</c:v>
                </c:pt>
                <c:pt idx="19514">
                  <c:v>-4.4900000000000002E-2</c:v>
                </c:pt>
                <c:pt idx="19515">
                  <c:v>-4.4894000000000003E-2</c:v>
                </c:pt>
                <c:pt idx="19516">
                  <c:v>-4.4894000000000003E-2</c:v>
                </c:pt>
                <c:pt idx="19517">
                  <c:v>-4.4887000000000003E-2</c:v>
                </c:pt>
                <c:pt idx="19518">
                  <c:v>-4.4887000000000003E-2</c:v>
                </c:pt>
                <c:pt idx="19519">
                  <c:v>-4.4880999999999997E-2</c:v>
                </c:pt>
                <c:pt idx="19520">
                  <c:v>-4.4873999999999997E-2</c:v>
                </c:pt>
                <c:pt idx="19521">
                  <c:v>-4.4873999999999997E-2</c:v>
                </c:pt>
                <c:pt idx="19522">
                  <c:v>-4.4873999999999997E-2</c:v>
                </c:pt>
                <c:pt idx="19523">
                  <c:v>-4.4866999999999997E-2</c:v>
                </c:pt>
                <c:pt idx="19524">
                  <c:v>-4.4866999999999997E-2</c:v>
                </c:pt>
                <c:pt idx="19525">
                  <c:v>-4.4866999999999997E-2</c:v>
                </c:pt>
                <c:pt idx="19526">
                  <c:v>-4.4860999999999998E-2</c:v>
                </c:pt>
                <c:pt idx="19527">
                  <c:v>-4.4860999999999998E-2</c:v>
                </c:pt>
                <c:pt idx="19528">
                  <c:v>-4.4860999999999998E-2</c:v>
                </c:pt>
                <c:pt idx="19529">
                  <c:v>-4.4853999999999998E-2</c:v>
                </c:pt>
                <c:pt idx="19530">
                  <c:v>-4.4853999999999998E-2</c:v>
                </c:pt>
                <c:pt idx="19531">
                  <c:v>-4.4847999999999999E-2</c:v>
                </c:pt>
                <c:pt idx="19532">
                  <c:v>-4.4847999999999999E-2</c:v>
                </c:pt>
                <c:pt idx="19533">
                  <c:v>-4.4840999999999999E-2</c:v>
                </c:pt>
                <c:pt idx="19534">
                  <c:v>-4.4840999999999999E-2</c:v>
                </c:pt>
                <c:pt idx="19535">
                  <c:v>-4.4835E-2</c:v>
                </c:pt>
                <c:pt idx="19536">
                  <c:v>-4.4828E-2</c:v>
                </c:pt>
                <c:pt idx="19537">
                  <c:v>-4.4828E-2</c:v>
                </c:pt>
                <c:pt idx="19538">
                  <c:v>-4.4821E-2</c:v>
                </c:pt>
                <c:pt idx="19539">
                  <c:v>-4.4815000000000001E-2</c:v>
                </c:pt>
                <c:pt idx="19540">
                  <c:v>-4.4808000000000001E-2</c:v>
                </c:pt>
                <c:pt idx="19541">
                  <c:v>-4.4802000000000002E-2</c:v>
                </c:pt>
                <c:pt idx="19542">
                  <c:v>-4.4795000000000001E-2</c:v>
                </c:pt>
                <c:pt idx="19543">
                  <c:v>-4.4782000000000002E-2</c:v>
                </c:pt>
                <c:pt idx="19544">
                  <c:v>-4.4782000000000002E-2</c:v>
                </c:pt>
                <c:pt idx="19545">
                  <c:v>-4.4762000000000003E-2</c:v>
                </c:pt>
                <c:pt idx="19546">
                  <c:v>-4.4755999999999997E-2</c:v>
                </c:pt>
                <c:pt idx="19547">
                  <c:v>-4.4748999999999997E-2</c:v>
                </c:pt>
                <c:pt idx="19548">
                  <c:v>-4.4741999999999997E-2</c:v>
                </c:pt>
                <c:pt idx="19549">
                  <c:v>-4.4728999999999998E-2</c:v>
                </c:pt>
                <c:pt idx="19550">
                  <c:v>-4.4722999999999999E-2</c:v>
                </c:pt>
                <c:pt idx="19551">
                  <c:v>-4.4715999999999999E-2</c:v>
                </c:pt>
                <c:pt idx="19552">
                  <c:v>-4.4703E-2</c:v>
                </c:pt>
                <c:pt idx="19553">
                  <c:v>-4.4696E-2</c:v>
                </c:pt>
                <c:pt idx="19554">
                  <c:v>-4.4690000000000001E-2</c:v>
                </c:pt>
                <c:pt idx="19555">
                  <c:v>-4.4676E-2</c:v>
                </c:pt>
                <c:pt idx="19556">
                  <c:v>-4.4670000000000001E-2</c:v>
                </c:pt>
                <c:pt idx="19557">
                  <c:v>-4.4657000000000002E-2</c:v>
                </c:pt>
                <c:pt idx="19558">
                  <c:v>-4.4650000000000002E-2</c:v>
                </c:pt>
                <c:pt idx="19559">
                  <c:v>-4.4637000000000003E-2</c:v>
                </c:pt>
                <c:pt idx="19560">
                  <c:v>-4.4637000000000003E-2</c:v>
                </c:pt>
                <c:pt idx="19561">
                  <c:v>-4.4616999999999997E-2</c:v>
                </c:pt>
                <c:pt idx="19562">
                  <c:v>-4.4610999999999998E-2</c:v>
                </c:pt>
                <c:pt idx="19563">
                  <c:v>-4.4596999999999998E-2</c:v>
                </c:pt>
                <c:pt idx="19564">
                  <c:v>-4.4590999999999999E-2</c:v>
                </c:pt>
                <c:pt idx="19565">
                  <c:v>-4.4583999999999999E-2</c:v>
                </c:pt>
                <c:pt idx="19566">
                  <c:v>-4.4578E-2</c:v>
                </c:pt>
                <c:pt idx="19567">
                  <c:v>-4.4565E-2</c:v>
                </c:pt>
                <c:pt idx="19568">
                  <c:v>-4.4551E-2</c:v>
                </c:pt>
                <c:pt idx="19569">
                  <c:v>-4.4545000000000001E-2</c:v>
                </c:pt>
                <c:pt idx="19570">
                  <c:v>-4.4538000000000001E-2</c:v>
                </c:pt>
                <c:pt idx="19571">
                  <c:v>-4.4525000000000002E-2</c:v>
                </c:pt>
                <c:pt idx="19572">
                  <c:v>-4.4518000000000002E-2</c:v>
                </c:pt>
                <c:pt idx="19573">
                  <c:v>-4.4505000000000003E-2</c:v>
                </c:pt>
                <c:pt idx="19574">
                  <c:v>-4.4498999999999997E-2</c:v>
                </c:pt>
                <c:pt idx="19575">
                  <c:v>-4.4484999999999997E-2</c:v>
                </c:pt>
                <c:pt idx="19576">
                  <c:v>-4.4478999999999998E-2</c:v>
                </c:pt>
                <c:pt idx="19577">
                  <c:v>-4.4465999999999999E-2</c:v>
                </c:pt>
                <c:pt idx="19578">
                  <c:v>-4.4458999999999999E-2</c:v>
                </c:pt>
                <c:pt idx="19579">
                  <c:v>-4.4452999999999999E-2</c:v>
                </c:pt>
                <c:pt idx="19580">
                  <c:v>-4.4445999999999999E-2</c:v>
                </c:pt>
                <c:pt idx="19581">
                  <c:v>-4.4433E-2</c:v>
                </c:pt>
                <c:pt idx="19582">
                  <c:v>-4.4433E-2</c:v>
                </c:pt>
                <c:pt idx="19583">
                  <c:v>-4.4426E-2</c:v>
                </c:pt>
                <c:pt idx="19584">
                  <c:v>-4.4420000000000001E-2</c:v>
                </c:pt>
                <c:pt idx="19585">
                  <c:v>-4.4420000000000001E-2</c:v>
                </c:pt>
                <c:pt idx="19586">
                  <c:v>-4.4413000000000001E-2</c:v>
                </c:pt>
                <c:pt idx="19587">
                  <c:v>-4.4413000000000001E-2</c:v>
                </c:pt>
                <c:pt idx="19588">
                  <c:v>-4.4413000000000001E-2</c:v>
                </c:pt>
                <c:pt idx="19589">
                  <c:v>-4.4406000000000001E-2</c:v>
                </c:pt>
                <c:pt idx="19590">
                  <c:v>-4.4400000000000002E-2</c:v>
                </c:pt>
                <c:pt idx="19591">
                  <c:v>-4.4400000000000002E-2</c:v>
                </c:pt>
                <c:pt idx="19592">
                  <c:v>-4.4400000000000002E-2</c:v>
                </c:pt>
                <c:pt idx="19593">
                  <c:v>-4.4393000000000002E-2</c:v>
                </c:pt>
                <c:pt idx="19594">
                  <c:v>-4.4393000000000002E-2</c:v>
                </c:pt>
                <c:pt idx="19595">
                  <c:v>-4.4387000000000003E-2</c:v>
                </c:pt>
                <c:pt idx="19596">
                  <c:v>-4.4393000000000002E-2</c:v>
                </c:pt>
                <c:pt idx="19597">
                  <c:v>-4.4387000000000003E-2</c:v>
                </c:pt>
                <c:pt idx="19598">
                  <c:v>-4.4387000000000003E-2</c:v>
                </c:pt>
                <c:pt idx="19599">
                  <c:v>-4.4380000000000003E-2</c:v>
                </c:pt>
                <c:pt idx="19600">
                  <c:v>-4.4373999999999997E-2</c:v>
                </c:pt>
                <c:pt idx="19601">
                  <c:v>-4.4373999999999997E-2</c:v>
                </c:pt>
                <c:pt idx="19602">
                  <c:v>-4.4373999999999997E-2</c:v>
                </c:pt>
                <c:pt idx="19603">
                  <c:v>-4.4366999999999997E-2</c:v>
                </c:pt>
                <c:pt idx="19604">
                  <c:v>-4.4359999999999997E-2</c:v>
                </c:pt>
                <c:pt idx="19605">
                  <c:v>-4.4353999999999998E-2</c:v>
                </c:pt>
                <c:pt idx="19606">
                  <c:v>-4.4346999999999998E-2</c:v>
                </c:pt>
                <c:pt idx="19607">
                  <c:v>-4.4340999999999998E-2</c:v>
                </c:pt>
                <c:pt idx="19608">
                  <c:v>-4.4340999999999998E-2</c:v>
                </c:pt>
                <c:pt idx="19609">
                  <c:v>-4.4320999999999999E-2</c:v>
                </c:pt>
                <c:pt idx="19610">
                  <c:v>-4.4320999999999999E-2</c:v>
                </c:pt>
                <c:pt idx="19611">
                  <c:v>-4.4308E-2</c:v>
                </c:pt>
                <c:pt idx="19612">
                  <c:v>-4.4308E-2</c:v>
                </c:pt>
                <c:pt idx="19613">
                  <c:v>-4.4294E-2</c:v>
                </c:pt>
                <c:pt idx="19614">
                  <c:v>-4.4294E-2</c:v>
                </c:pt>
                <c:pt idx="19615">
                  <c:v>-4.4281000000000001E-2</c:v>
                </c:pt>
                <c:pt idx="19616">
                  <c:v>-4.4275000000000002E-2</c:v>
                </c:pt>
                <c:pt idx="19617">
                  <c:v>-4.4275000000000002E-2</c:v>
                </c:pt>
                <c:pt idx="19618">
                  <c:v>-4.4268000000000002E-2</c:v>
                </c:pt>
                <c:pt idx="19619">
                  <c:v>-4.4262000000000003E-2</c:v>
                </c:pt>
                <c:pt idx="19620">
                  <c:v>-4.4262000000000003E-2</c:v>
                </c:pt>
                <c:pt idx="19621">
                  <c:v>-4.4255000000000003E-2</c:v>
                </c:pt>
                <c:pt idx="19622">
                  <c:v>-4.4248000000000003E-2</c:v>
                </c:pt>
                <c:pt idx="19623">
                  <c:v>-4.4241999999999997E-2</c:v>
                </c:pt>
                <c:pt idx="19624">
                  <c:v>-4.4248000000000003E-2</c:v>
                </c:pt>
                <c:pt idx="19625">
                  <c:v>-4.4234999999999997E-2</c:v>
                </c:pt>
                <c:pt idx="19626">
                  <c:v>-4.4234999999999997E-2</c:v>
                </c:pt>
                <c:pt idx="19627">
                  <c:v>-4.4234999999999997E-2</c:v>
                </c:pt>
                <c:pt idx="19628">
                  <c:v>-4.4234999999999997E-2</c:v>
                </c:pt>
                <c:pt idx="19629">
                  <c:v>-4.4228999999999997E-2</c:v>
                </c:pt>
                <c:pt idx="19630">
                  <c:v>-4.4228999999999997E-2</c:v>
                </c:pt>
                <c:pt idx="19631">
                  <c:v>-4.4221999999999997E-2</c:v>
                </c:pt>
                <c:pt idx="19632">
                  <c:v>-4.4214999999999997E-2</c:v>
                </c:pt>
                <c:pt idx="19633">
                  <c:v>-4.4214999999999997E-2</c:v>
                </c:pt>
                <c:pt idx="19634">
                  <c:v>-4.4214999999999997E-2</c:v>
                </c:pt>
                <c:pt idx="19635">
                  <c:v>-4.4208999999999998E-2</c:v>
                </c:pt>
                <c:pt idx="19636">
                  <c:v>-4.4201999999999998E-2</c:v>
                </c:pt>
                <c:pt idx="19637">
                  <c:v>-4.4195999999999999E-2</c:v>
                </c:pt>
                <c:pt idx="19638">
                  <c:v>-4.4188999999999999E-2</c:v>
                </c:pt>
                <c:pt idx="19639">
                  <c:v>-4.4181999999999999E-2</c:v>
                </c:pt>
                <c:pt idx="19640">
                  <c:v>-4.4176E-2</c:v>
                </c:pt>
                <c:pt idx="19641">
                  <c:v>-4.4163000000000001E-2</c:v>
                </c:pt>
                <c:pt idx="19642">
                  <c:v>-4.4156000000000001E-2</c:v>
                </c:pt>
                <c:pt idx="19643">
                  <c:v>-4.4143000000000002E-2</c:v>
                </c:pt>
                <c:pt idx="19644">
                  <c:v>-4.4136000000000002E-2</c:v>
                </c:pt>
                <c:pt idx="19645">
                  <c:v>-4.4123000000000002E-2</c:v>
                </c:pt>
                <c:pt idx="19646">
                  <c:v>-4.4117000000000003E-2</c:v>
                </c:pt>
                <c:pt idx="19647">
                  <c:v>-4.4110000000000003E-2</c:v>
                </c:pt>
                <c:pt idx="19648">
                  <c:v>-4.4096999999999997E-2</c:v>
                </c:pt>
                <c:pt idx="19649">
                  <c:v>-4.4089999999999997E-2</c:v>
                </c:pt>
                <c:pt idx="19650">
                  <c:v>-4.4083999999999998E-2</c:v>
                </c:pt>
                <c:pt idx="19651">
                  <c:v>-4.4070999999999999E-2</c:v>
                </c:pt>
                <c:pt idx="19652">
                  <c:v>-4.4070999999999999E-2</c:v>
                </c:pt>
                <c:pt idx="19653">
                  <c:v>-4.4056999999999999E-2</c:v>
                </c:pt>
                <c:pt idx="19654">
                  <c:v>-4.4051E-2</c:v>
                </c:pt>
                <c:pt idx="19655">
                  <c:v>-4.4044E-2</c:v>
                </c:pt>
                <c:pt idx="19656">
                  <c:v>-4.4044E-2</c:v>
                </c:pt>
                <c:pt idx="19657">
                  <c:v>-4.4031000000000001E-2</c:v>
                </c:pt>
                <c:pt idx="19658">
                  <c:v>-4.4031000000000001E-2</c:v>
                </c:pt>
                <c:pt idx="19659">
                  <c:v>-4.4024000000000001E-2</c:v>
                </c:pt>
                <c:pt idx="19660">
                  <c:v>-4.4024000000000001E-2</c:v>
                </c:pt>
                <c:pt idx="19661">
                  <c:v>-4.4018000000000002E-2</c:v>
                </c:pt>
                <c:pt idx="19662">
                  <c:v>-4.4024000000000001E-2</c:v>
                </c:pt>
                <c:pt idx="19663">
                  <c:v>-4.4018000000000002E-2</c:v>
                </c:pt>
                <c:pt idx="19664">
                  <c:v>-4.4018000000000002E-2</c:v>
                </c:pt>
                <c:pt idx="19665">
                  <c:v>-4.4018000000000002E-2</c:v>
                </c:pt>
                <c:pt idx="19666">
                  <c:v>-4.4018000000000002E-2</c:v>
                </c:pt>
                <c:pt idx="19667">
                  <c:v>-4.4018000000000002E-2</c:v>
                </c:pt>
                <c:pt idx="19668">
                  <c:v>-4.4018000000000002E-2</c:v>
                </c:pt>
                <c:pt idx="19669">
                  <c:v>-4.4011000000000002E-2</c:v>
                </c:pt>
                <c:pt idx="19670">
                  <c:v>-4.4011000000000002E-2</c:v>
                </c:pt>
                <c:pt idx="19671">
                  <c:v>-4.4005000000000002E-2</c:v>
                </c:pt>
                <c:pt idx="19672">
                  <c:v>-4.4005000000000002E-2</c:v>
                </c:pt>
                <c:pt idx="19673">
                  <c:v>-4.3998000000000002E-2</c:v>
                </c:pt>
                <c:pt idx="19674">
                  <c:v>-4.3991000000000002E-2</c:v>
                </c:pt>
                <c:pt idx="19675">
                  <c:v>-4.3985000000000003E-2</c:v>
                </c:pt>
                <c:pt idx="19676">
                  <c:v>-4.3985000000000003E-2</c:v>
                </c:pt>
                <c:pt idx="19677">
                  <c:v>-4.3971999999999997E-2</c:v>
                </c:pt>
                <c:pt idx="19678">
                  <c:v>-4.3964999999999997E-2</c:v>
                </c:pt>
                <c:pt idx="19679">
                  <c:v>-4.3958999999999998E-2</c:v>
                </c:pt>
                <c:pt idx="19680">
                  <c:v>-4.3944999999999998E-2</c:v>
                </c:pt>
                <c:pt idx="19681">
                  <c:v>-4.3938999999999999E-2</c:v>
                </c:pt>
                <c:pt idx="19682">
                  <c:v>-4.3931999999999999E-2</c:v>
                </c:pt>
                <c:pt idx="19683">
                  <c:v>-4.3912E-2</c:v>
                </c:pt>
                <c:pt idx="19684">
                  <c:v>-4.3906000000000001E-2</c:v>
                </c:pt>
                <c:pt idx="19685">
                  <c:v>-4.3893000000000001E-2</c:v>
                </c:pt>
                <c:pt idx="19686">
                  <c:v>-4.3880000000000002E-2</c:v>
                </c:pt>
                <c:pt idx="19687">
                  <c:v>-4.3860000000000003E-2</c:v>
                </c:pt>
                <c:pt idx="19688">
                  <c:v>-4.3853000000000003E-2</c:v>
                </c:pt>
                <c:pt idx="19689">
                  <c:v>-4.3832999999999997E-2</c:v>
                </c:pt>
                <c:pt idx="19690">
                  <c:v>-4.3826999999999998E-2</c:v>
                </c:pt>
                <c:pt idx="19691">
                  <c:v>-4.3813999999999999E-2</c:v>
                </c:pt>
                <c:pt idx="19692">
                  <c:v>-4.3806999999999999E-2</c:v>
                </c:pt>
                <c:pt idx="19693">
                  <c:v>-4.3794E-2</c:v>
                </c:pt>
                <c:pt idx="19694">
                  <c:v>-4.3787E-2</c:v>
                </c:pt>
                <c:pt idx="19695">
                  <c:v>-4.3774E-2</c:v>
                </c:pt>
                <c:pt idx="19696">
                  <c:v>-4.3761000000000001E-2</c:v>
                </c:pt>
                <c:pt idx="19697">
                  <c:v>-4.3754000000000001E-2</c:v>
                </c:pt>
                <c:pt idx="19698">
                  <c:v>-4.3754000000000001E-2</c:v>
                </c:pt>
                <c:pt idx="19699">
                  <c:v>-4.3741000000000002E-2</c:v>
                </c:pt>
                <c:pt idx="19700">
                  <c:v>-4.3741000000000002E-2</c:v>
                </c:pt>
                <c:pt idx="19701">
                  <c:v>-4.3735000000000003E-2</c:v>
                </c:pt>
                <c:pt idx="19702">
                  <c:v>-4.3728000000000003E-2</c:v>
                </c:pt>
                <c:pt idx="19703">
                  <c:v>-4.3721000000000003E-2</c:v>
                </c:pt>
                <c:pt idx="19704">
                  <c:v>-4.3728000000000003E-2</c:v>
                </c:pt>
                <c:pt idx="19705">
                  <c:v>-4.3714999999999997E-2</c:v>
                </c:pt>
                <c:pt idx="19706">
                  <c:v>-4.3714999999999997E-2</c:v>
                </c:pt>
                <c:pt idx="19707">
                  <c:v>-4.3714999999999997E-2</c:v>
                </c:pt>
                <c:pt idx="19708">
                  <c:v>-4.3714999999999997E-2</c:v>
                </c:pt>
                <c:pt idx="19709">
                  <c:v>-4.3714999999999997E-2</c:v>
                </c:pt>
                <c:pt idx="19710">
                  <c:v>-4.3714999999999997E-2</c:v>
                </c:pt>
                <c:pt idx="19711">
                  <c:v>-4.3707999999999997E-2</c:v>
                </c:pt>
                <c:pt idx="19712">
                  <c:v>-4.3707999999999997E-2</c:v>
                </c:pt>
                <c:pt idx="19713">
                  <c:v>-4.3707999999999997E-2</c:v>
                </c:pt>
                <c:pt idx="19714">
                  <c:v>-4.3707999999999997E-2</c:v>
                </c:pt>
                <c:pt idx="19715">
                  <c:v>-4.3701999999999998E-2</c:v>
                </c:pt>
                <c:pt idx="19716">
                  <c:v>-4.3701999999999998E-2</c:v>
                </c:pt>
                <c:pt idx="19717">
                  <c:v>-4.3694999999999998E-2</c:v>
                </c:pt>
                <c:pt idx="19718">
                  <c:v>-4.3687999999999998E-2</c:v>
                </c:pt>
                <c:pt idx="19719">
                  <c:v>-4.3681999999999999E-2</c:v>
                </c:pt>
                <c:pt idx="19720">
                  <c:v>-4.3681999999999999E-2</c:v>
                </c:pt>
                <c:pt idx="19721">
                  <c:v>-4.3668999999999999E-2</c:v>
                </c:pt>
                <c:pt idx="19722">
                  <c:v>-4.3661999999999999E-2</c:v>
                </c:pt>
                <c:pt idx="19723">
                  <c:v>-4.3649E-2</c:v>
                </c:pt>
                <c:pt idx="19724">
                  <c:v>-4.3649E-2</c:v>
                </c:pt>
                <c:pt idx="19725">
                  <c:v>-4.3636000000000001E-2</c:v>
                </c:pt>
                <c:pt idx="19726">
                  <c:v>-4.3629000000000001E-2</c:v>
                </c:pt>
                <c:pt idx="19727">
                  <c:v>-4.3616000000000002E-2</c:v>
                </c:pt>
                <c:pt idx="19728">
                  <c:v>-4.3603000000000003E-2</c:v>
                </c:pt>
                <c:pt idx="19729">
                  <c:v>-4.3596000000000003E-2</c:v>
                </c:pt>
                <c:pt idx="19730">
                  <c:v>-4.3589999999999997E-2</c:v>
                </c:pt>
                <c:pt idx="19731">
                  <c:v>-4.3576999999999998E-2</c:v>
                </c:pt>
                <c:pt idx="19732">
                  <c:v>-4.3569999999999998E-2</c:v>
                </c:pt>
                <c:pt idx="19733">
                  <c:v>-4.3556999999999998E-2</c:v>
                </c:pt>
                <c:pt idx="19734">
                  <c:v>-4.3543999999999999E-2</c:v>
                </c:pt>
                <c:pt idx="19735">
                  <c:v>-4.3529999999999999E-2</c:v>
                </c:pt>
                <c:pt idx="19736">
                  <c:v>-4.3529999999999999E-2</c:v>
                </c:pt>
                <c:pt idx="19737">
                  <c:v>-4.3517E-2</c:v>
                </c:pt>
                <c:pt idx="19738">
                  <c:v>-4.3504000000000001E-2</c:v>
                </c:pt>
                <c:pt idx="19739">
                  <c:v>-4.3497000000000001E-2</c:v>
                </c:pt>
                <c:pt idx="19740">
                  <c:v>-4.3497000000000001E-2</c:v>
                </c:pt>
                <c:pt idx="19741">
                  <c:v>-4.3484000000000002E-2</c:v>
                </c:pt>
                <c:pt idx="19742">
                  <c:v>-4.3484000000000002E-2</c:v>
                </c:pt>
                <c:pt idx="19743">
                  <c:v>-4.3478000000000003E-2</c:v>
                </c:pt>
                <c:pt idx="19744">
                  <c:v>-4.3471000000000003E-2</c:v>
                </c:pt>
                <c:pt idx="19745">
                  <c:v>-4.3471000000000003E-2</c:v>
                </c:pt>
                <c:pt idx="19746">
                  <c:v>-4.3471000000000003E-2</c:v>
                </c:pt>
                <c:pt idx="19747">
                  <c:v>-4.3464999999999997E-2</c:v>
                </c:pt>
                <c:pt idx="19748">
                  <c:v>-4.3464999999999997E-2</c:v>
                </c:pt>
                <c:pt idx="19749">
                  <c:v>-4.3457999999999997E-2</c:v>
                </c:pt>
                <c:pt idx="19750">
                  <c:v>-4.3457999999999997E-2</c:v>
                </c:pt>
                <c:pt idx="19751">
                  <c:v>-4.3450999999999997E-2</c:v>
                </c:pt>
                <c:pt idx="19752">
                  <c:v>-4.3457999999999997E-2</c:v>
                </c:pt>
                <c:pt idx="19753">
                  <c:v>-4.3450999999999997E-2</c:v>
                </c:pt>
                <c:pt idx="19754">
                  <c:v>-4.3450999999999997E-2</c:v>
                </c:pt>
                <c:pt idx="19755">
                  <c:v>-4.3444999999999998E-2</c:v>
                </c:pt>
                <c:pt idx="19756">
                  <c:v>-4.3444999999999998E-2</c:v>
                </c:pt>
                <c:pt idx="19757">
                  <c:v>-4.3444999999999998E-2</c:v>
                </c:pt>
                <c:pt idx="19758">
                  <c:v>-4.3444999999999998E-2</c:v>
                </c:pt>
                <c:pt idx="19759">
                  <c:v>-4.3437999999999997E-2</c:v>
                </c:pt>
                <c:pt idx="19760">
                  <c:v>-4.3431999999999998E-2</c:v>
                </c:pt>
                <c:pt idx="19761">
                  <c:v>-4.3424999999999998E-2</c:v>
                </c:pt>
                <c:pt idx="19762">
                  <c:v>-4.3424999999999998E-2</c:v>
                </c:pt>
                <c:pt idx="19763">
                  <c:v>-4.3417999999999998E-2</c:v>
                </c:pt>
                <c:pt idx="19764">
                  <c:v>-4.3411999999999999E-2</c:v>
                </c:pt>
                <c:pt idx="19765">
                  <c:v>-4.3404999999999999E-2</c:v>
                </c:pt>
                <c:pt idx="19766">
                  <c:v>-4.3399E-2</c:v>
                </c:pt>
                <c:pt idx="19767">
                  <c:v>-4.3386000000000001E-2</c:v>
                </c:pt>
                <c:pt idx="19768">
                  <c:v>-4.3386000000000001E-2</c:v>
                </c:pt>
                <c:pt idx="19769">
                  <c:v>-4.3366000000000002E-2</c:v>
                </c:pt>
                <c:pt idx="19770">
                  <c:v>-4.3359000000000002E-2</c:v>
                </c:pt>
                <c:pt idx="19771">
                  <c:v>-4.3346000000000003E-2</c:v>
                </c:pt>
                <c:pt idx="19772">
                  <c:v>-4.3339000000000003E-2</c:v>
                </c:pt>
                <c:pt idx="19773">
                  <c:v>-4.3326000000000003E-2</c:v>
                </c:pt>
                <c:pt idx="19774">
                  <c:v>-4.3319999999999997E-2</c:v>
                </c:pt>
                <c:pt idx="19775">
                  <c:v>-4.3305999999999997E-2</c:v>
                </c:pt>
                <c:pt idx="19776">
                  <c:v>-4.3292999999999998E-2</c:v>
                </c:pt>
                <c:pt idx="19777">
                  <c:v>-4.3286999999999999E-2</c:v>
                </c:pt>
                <c:pt idx="19778">
                  <c:v>-4.3279999999999999E-2</c:v>
                </c:pt>
                <c:pt idx="19779">
                  <c:v>-4.3267E-2</c:v>
                </c:pt>
                <c:pt idx="19780">
                  <c:v>-4.326E-2</c:v>
                </c:pt>
                <c:pt idx="19781">
                  <c:v>-4.3247000000000001E-2</c:v>
                </c:pt>
                <c:pt idx="19782">
                  <c:v>-4.3241000000000002E-2</c:v>
                </c:pt>
                <c:pt idx="19783">
                  <c:v>-4.3227000000000002E-2</c:v>
                </c:pt>
                <c:pt idx="19784">
                  <c:v>-4.3227000000000002E-2</c:v>
                </c:pt>
                <c:pt idx="19785">
                  <c:v>-4.3214000000000002E-2</c:v>
                </c:pt>
                <c:pt idx="19786">
                  <c:v>-4.3208000000000003E-2</c:v>
                </c:pt>
                <c:pt idx="19787">
                  <c:v>-4.3201000000000003E-2</c:v>
                </c:pt>
                <c:pt idx="19788">
                  <c:v>-4.3201000000000003E-2</c:v>
                </c:pt>
                <c:pt idx="19789">
                  <c:v>-4.3194000000000003E-2</c:v>
                </c:pt>
                <c:pt idx="19790">
                  <c:v>-4.3194000000000003E-2</c:v>
                </c:pt>
                <c:pt idx="19791">
                  <c:v>-4.3187999999999997E-2</c:v>
                </c:pt>
                <c:pt idx="19792">
                  <c:v>-4.3187999999999997E-2</c:v>
                </c:pt>
                <c:pt idx="19793">
                  <c:v>-4.3187999999999997E-2</c:v>
                </c:pt>
                <c:pt idx="19794">
                  <c:v>-4.3187999999999997E-2</c:v>
                </c:pt>
                <c:pt idx="19795">
                  <c:v>-4.3187999999999997E-2</c:v>
                </c:pt>
                <c:pt idx="19796">
                  <c:v>-4.3187999999999997E-2</c:v>
                </c:pt>
                <c:pt idx="19797">
                  <c:v>-4.3187999999999997E-2</c:v>
                </c:pt>
                <c:pt idx="19798">
                  <c:v>-4.3180999999999997E-2</c:v>
                </c:pt>
                <c:pt idx="19799">
                  <c:v>-4.3180999999999997E-2</c:v>
                </c:pt>
                <c:pt idx="19800">
                  <c:v>-4.3187999999999997E-2</c:v>
                </c:pt>
                <c:pt idx="19801">
                  <c:v>-4.3180999999999997E-2</c:v>
                </c:pt>
                <c:pt idx="19802">
                  <c:v>-4.3180999999999997E-2</c:v>
                </c:pt>
                <c:pt idx="19803">
                  <c:v>-4.3180999999999997E-2</c:v>
                </c:pt>
                <c:pt idx="19804">
                  <c:v>-4.3180999999999997E-2</c:v>
                </c:pt>
                <c:pt idx="19805">
                  <c:v>-4.3180999999999997E-2</c:v>
                </c:pt>
                <c:pt idx="19806">
                  <c:v>-4.3180999999999997E-2</c:v>
                </c:pt>
                <c:pt idx="19807">
                  <c:v>-4.3174999999999998E-2</c:v>
                </c:pt>
                <c:pt idx="19808">
                  <c:v>-4.3174999999999998E-2</c:v>
                </c:pt>
                <c:pt idx="19809">
                  <c:v>-4.3167999999999998E-2</c:v>
                </c:pt>
                <c:pt idx="19810">
                  <c:v>-4.3167999999999998E-2</c:v>
                </c:pt>
                <c:pt idx="19811">
                  <c:v>-4.3161999999999999E-2</c:v>
                </c:pt>
                <c:pt idx="19812">
                  <c:v>-4.3154999999999999E-2</c:v>
                </c:pt>
                <c:pt idx="19813">
                  <c:v>-4.3147999999999999E-2</c:v>
                </c:pt>
                <c:pt idx="19814">
                  <c:v>-4.3142E-2</c:v>
                </c:pt>
                <c:pt idx="19815">
                  <c:v>-4.3129000000000001E-2</c:v>
                </c:pt>
                <c:pt idx="19816">
                  <c:v>-4.3129000000000001E-2</c:v>
                </c:pt>
                <c:pt idx="19817">
                  <c:v>-4.3109000000000001E-2</c:v>
                </c:pt>
                <c:pt idx="19818">
                  <c:v>-4.3102000000000001E-2</c:v>
                </c:pt>
                <c:pt idx="19819">
                  <c:v>-4.3089000000000002E-2</c:v>
                </c:pt>
                <c:pt idx="19820">
                  <c:v>-4.3083000000000003E-2</c:v>
                </c:pt>
                <c:pt idx="19821">
                  <c:v>-4.3069000000000003E-2</c:v>
                </c:pt>
                <c:pt idx="19822">
                  <c:v>-4.3055999999999997E-2</c:v>
                </c:pt>
                <c:pt idx="19823">
                  <c:v>-4.3042999999999998E-2</c:v>
                </c:pt>
                <c:pt idx="19824">
                  <c:v>-4.3029999999999999E-2</c:v>
                </c:pt>
                <c:pt idx="19825">
                  <c:v>-4.3022999999999999E-2</c:v>
                </c:pt>
                <c:pt idx="19826">
                  <c:v>-4.301E-2</c:v>
                </c:pt>
                <c:pt idx="19827">
                  <c:v>-4.2997E-2</c:v>
                </c:pt>
                <c:pt idx="19828">
                  <c:v>-4.299E-2</c:v>
                </c:pt>
                <c:pt idx="19829">
                  <c:v>-4.2977000000000001E-2</c:v>
                </c:pt>
                <c:pt idx="19830">
                  <c:v>-4.2971000000000002E-2</c:v>
                </c:pt>
                <c:pt idx="19831">
                  <c:v>-4.2957000000000002E-2</c:v>
                </c:pt>
                <c:pt idx="19832">
                  <c:v>-4.2951000000000003E-2</c:v>
                </c:pt>
                <c:pt idx="19833">
                  <c:v>-4.2937999999999997E-2</c:v>
                </c:pt>
                <c:pt idx="19834">
                  <c:v>-4.2930999999999997E-2</c:v>
                </c:pt>
                <c:pt idx="19835">
                  <c:v>-4.2923999999999997E-2</c:v>
                </c:pt>
                <c:pt idx="19836">
                  <c:v>-4.2923999999999997E-2</c:v>
                </c:pt>
                <c:pt idx="19837">
                  <c:v>-4.2910999999999998E-2</c:v>
                </c:pt>
                <c:pt idx="19838">
                  <c:v>-4.2910999999999998E-2</c:v>
                </c:pt>
                <c:pt idx="19839">
                  <c:v>-4.2904999999999999E-2</c:v>
                </c:pt>
                <c:pt idx="19840">
                  <c:v>-4.2897999999999999E-2</c:v>
                </c:pt>
                <c:pt idx="19841">
                  <c:v>-4.2897999999999999E-2</c:v>
                </c:pt>
                <c:pt idx="19842">
                  <c:v>-4.2897999999999999E-2</c:v>
                </c:pt>
                <c:pt idx="19843">
                  <c:v>-4.2892E-2</c:v>
                </c:pt>
                <c:pt idx="19844">
                  <c:v>-4.2892E-2</c:v>
                </c:pt>
                <c:pt idx="19845">
                  <c:v>-4.2885E-2</c:v>
                </c:pt>
                <c:pt idx="19846">
                  <c:v>-4.2877999999999999E-2</c:v>
                </c:pt>
                <c:pt idx="19847">
                  <c:v>-4.2872E-2</c:v>
                </c:pt>
                <c:pt idx="19848">
                  <c:v>-4.2877999999999999E-2</c:v>
                </c:pt>
                <c:pt idx="19849">
                  <c:v>-4.2865E-2</c:v>
                </c:pt>
                <c:pt idx="19850">
                  <c:v>-4.2859000000000001E-2</c:v>
                </c:pt>
                <c:pt idx="19851">
                  <c:v>-4.2859000000000001E-2</c:v>
                </c:pt>
                <c:pt idx="19852">
                  <c:v>-4.2852000000000001E-2</c:v>
                </c:pt>
                <c:pt idx="19853">
                  <c:v>-4.2845000000000001E-2</c:v>
                </c:pt>
                <c:pt idx="19854">
                  <c:v>-4.2839000000000002E-2</c:v>
                </c:pt>
                <c:pt idx="19855">
                  <c:v>-4.2832000000000002E-2</c:v>
                </c:pt>
                <c:pt idx="19856">
                  <c:v>-4.2826000000000003E-2</c:v>
                </c:pt>
                <c:pt idx="19857">
                  <c:v>-4.2819000000000003E-2</c:v>
                </c:pt>
                <c:pt idx="19858">
                  <c:v>-4.2812000000000003E-2</c:v>
                </c:pt>
                <c:pt idx="19859">
                  <c:v>-4.2798999999999997E-2</c:v>
                </c:pt>
                <c:pt idx="19860">
                  <c:v>-4.2792999999999998E-2</c:v>
                </c:pt>
                <c:pt idx="19861">
                  <c:v>-4.2785999999999998E-2</c:v>
                </c:pt>
                <c:pt idx="19862">
                  <c:v>-4.2772999999999999E-2</c:v>
                </c:pt>
                <c:pt idx="19863">
                  <c:v>-4.2765999999999998E-2</c:v>
                </c:pt>
                <c:pt idx="19864">
                  <c:v>-4.2759999999999999E-2</c:v>
                </c:pt>
                <c:pt idx="19865">
                  <c:v>-4.2747E-2</c:v>
                </c:pt>
                <c:pt idx="19866">
                  <c:v>-4.274E-2</c:v>
                </c:pt>
                <c:pt idx="19867">
                  <c:v>-4.2733E-2</c:v>
                </c:pt>
                <c:pt idx="19868">
                  <c:v>-4.2727000000000001E-2</c:v>
                </c:pt>
                <c:pt idx="19869">
                  <c:v>-4.2720000000000001E-2</c:v>
                </c:pt>
                <c:pt idx="19870">
                  <c:v>-4.2714000000000002E-2</c:v>
                </c:pt>
                <c:pt idx="19871">
                  <c:v>-4.2707000000000002E-2</c:v>
                </c:pt>
                <c:pt idx="19872">
                  <c:v>-4.2701000000000003E-2</c:v>
                </c:pt>
                <c:pt idx="19873">
                  <c:v>-4.2694000000000003E-2</c:v>
                </c:pt>
                <c:pt idx="19874">
                  <c:v>-4.2694000000000003E-2</c:v>
                </c:pt>
                <c:pt idx="19875">
                  <c:v>-4.2687000000000003E-2</c:v>
                </c:pt>
                <c:pt idx="19876">
                  <c:v>-4.2687000000000003E-2</c:v>
                </c:pt>
                <c:pt idx="19877">
                  <c:v>-4.2680999999999997E-2</c:v>
                </c:pt>
                <c:pt idx="19878">
                  <c:v>-4.2680999999999997E-2</c:v>
                </c:pt>
                <c:pt idx="19879">
                  <c:v>-4.2673999999999997E-2</c:v>
                </c:pt>
                <c:pt idx="19880">
                  <c:v>-4.2673999999999997E-2</c:v>
                </c:pt>
                <c:pt idx="19881">
                  <c:v>-4.2667999999999998E-2</c:v>
                </c:pt>
                <c:pt idx="19882">
                  <c:v>-4.2667999999999998E-2</c:v>
                </c:pt>
                <c:pt idx="19883">
                  <c:v>-4.2660999999999998E-2</c:v>
                </c:pt>
                <c:pt idx="19884">
                  <c:v>-4.2660999999999998E-2</c:v>
                </c:pt>
                <c:pt idx="19885">
                  <c:v>-4.2653999999999997E-2</c:v>
                </c:pt>
                <c:pt idx="19886">
                  <c:v>-4.2653999999999997E-2</c:v>
                </c:pt>
                <c:pt idx="19887">
                  <c:v>-4.2647999999999998E-2</c:v>
                </c:pt>
                <c:pt idx="19888">
                  <c:v>-4.2640999999999998E-2</c:v>
                </c:pt>
                <c:pt idx="19889">
                  <c:v>-4.2640999999999998E-2</c:v>
                </c:pt>
                <c:pt idx="19890">
                  <c:v>-4.2634999999999999E-2</c:v>
                </c:pt>
                <c:pt idx="19891">
                  <c:v>-4.2627999999999999E-2</c:v>
                </c:pt>
                <c:pt idx="19892">
                  <c:v>-4.2620999999999999E-2</c:v>
                </c:pt>
                <c:pt idx="19893">
                  <c:v>-4.2608E-2</c:v>
                </c:pt>
                <c:pt idx="19894">
                  <c:v>-4.2602000000000001E-2</c:v>
                </c:pt>
                <c:pt idx="19895">
                  <c:v>-4.2589000000000002E-2</c:v>
                </c:pt>
                <c:pt idx="19896">
                  <c:v>-4.2589000000000002E-2</c:v>
                </c:pt>
                <c:pt idx="19897">
                  <c:v>-4.2569000000000003E-2</c:v>
                </c:pt>
                <c:pt idx="19898">
                  <c:v>-4.2562000000000003E-2</c:v>
                </c:pt>
                <c:pt idx="19899">
                  <c:v>-4.2548999999999997E-2</c:v>
                </c:pt>
                <c:pt idx="19900">
                  <c:v>-4.2542000000000003E-2</c:v>
                </c:pt>
                <c:pt idx="19901">
                  <c:v>-4.2528999999999997E-2</c:v>
                </c:pt>
                <c:pt idx="19902">
                  <c:v>-4.2522999999999998E-2</c:v>
                </c:pt>
                <c:pt idx="19903">
                  <c:v>-4.2508999999999998E-2</c:v>
                </c:pt>
                <c:pt idx="19904">
                  <c:v>-4.2495999999999999E-2</c:v>
                </c:pt>
                <c:pt idx="19905">
                  <c:v>-4.249E-2</c:v>
                </c:pt>
                <c:pt idx="19906">
                  <c:v>-4.2483E-2</c:v>
                </c:pt>
                <c:pt idx="19907">
                  <c:v>-4.2470000000000001E-2</c:v>
                </c:pt>
                <c:pt idx="19908">
                  <c:v>-4.2463000000000001E-2</c:v>
                </c:pt>
                <c:pt idx="19909">
                  <c:v>-4.2450000000000002E-2</c:v>
                </c:pt>
                <c:pt idx="19910">
                  <c:v>-4.2437000000000002E-2</c:v>
                </c:pt>
                <c:pt idx="19911">
                  <c:v>-4.2430000000000002E-2</c:v>
                </c:pt>
                <c:pt idx="19912">
                  <c:v>-4.2424000000000003E-2</c:v>
                </c:pt>
                <c:pt idx="19913">
                  <c:v>-4.2410999999999997E-2</c:v>
                </c:pt>
                <c:pt idx="19914">
                  <c:v>-4.2403999999999997E-2</c:v>
                </c:pt>
                <c:pt idx="19915">
                  <c:v>-4.2397999999999998E-2</c:v>
                </c:pt>
                <c:pt idx="19916">
                  <c:v>-4.2390999999999998E-2</c:v>
                </c:pt>
                <c:pt idx="19917">
                  <c:v>-4.2383999999999998E-2</c:v>
                </c:pt>
                <c:pt idx="19918">
                  <c:v>-4.2383999999999998E-2</c:v>
                </c:pt>
                <c:pt idx="19919">
                  <c:v>-4.2370999999999999E-2</c:v>
                </c:pt>
                <c:pt idx="19920">
                  <c:v>-4.2365E-2</c:v>
                </c:pt>
                <c:pt idx="19921">
                  <c:v>-4.2365E-2</c:v>
                </c:pt>
                <c:pt idx="19922">
                  <c:v>-4.2358E-2</c:v>
                </c:pt>
                <c:pt idx="19923">
                  <c:v>-4.2351E-2</c:v>
                </c:pt>
                <c:pt idx="19924">
                  <c:v>-4.2351E-2</c:v>
                </c:pt>
                <c:pt idx="19925">
                  <c:v>-4.2345000000000001E-2</c:v>
                </c:pt>
                <c:pt idx="19926">
                  <c:v>-4.2338000000000001E-2</c:v>
                </c:pt>
                <c:pt idx="19927">
                  <c:v>-4.2332000000000002E-2</c:v>
                </c:pt>
                <c:pt idx="19928">
                  <c:v>-4.2338000000000001E-2</c:v>
                </c:pt>
                <c:pt idx="19929">
                  <c:v>-4.2325000000000002E-2</c:v>
                </c:pt>
                <c:pt idx="19930">
                  <c:v>-4.2325000000000002E-2</c:v>
                </c:pt>
                <c:pt idx="19931">
                  <c:v>-4.2318000000000001E-2</c:v>
                </c:pt>
                <c:pt idx="19932">
                  <c:v>-4.2318000000000001E-2</c:v>
                </c:pt>
                <c:pt idx="19933">
                  <c:v>-4.2312000000000002E-2</c:v>
                </c:pt>
                <c:pt idx="19934">
                  <c:v>-4.2312000000000002E-2</c:v>
                </c:pt>
                <c:pt idx="19935">
                  <c:v>-4.2305000000000002E-2</c:v>
                </c:pt>
                <c:pt idx="19936">
                  <c:v>-4.2305000000000002E-2</c:v>
                </c:pt>
                <c:pt idx="19937">
                  <c:v>-4.2299000000000003E-2</c:v>
                </c:pt>
                <c:pt idx="19938">
                  <c:v>-4.2299000000000003E-2</c:v>
                </c:pt>
                <c:pt idx="19939">
                  <c:v>-4.2299000000000003E-2</c:v>
                </c:pt>
                <c:pt idx="19940">
                  <c:v>-4.2299000000000003E-2</c:v>
                </c:pt>
                <c:pt idx="19941">
                  <c:v>-4.2292000000000003E-2</c:v>
                </c:pt>
                <c:pt idx="19942">
                  <c:v>-4.2285999999999997E-2</c:v>
                </c:pt>
                <c:pt idx="19943">
                  <c:v>-4.2278999999999997E-2</c:v>
                </c:pt>
                <c:pt idx="19944">
                  <c:v>-4.2278999999999997E-2</c:v>
                </c:pt>
                <c:pt idx="19945">
                  <c:v>-4.2271999999999997E-2</c:v>
                </c:pt>
                <c:pt idx="19946">
                  <c:v>-4.2265999999999998E-2</c:v>
                </c:pt>
                <c:pt idx="19947">
                  <c:v>-4.2258999999999998E-2</c:v>
                </c:pt>
                <c:pt idx="19948">
                  <c:v>-4.2258999999999998E-2</c:v>
                </c:pt>
                <c:pt idx="19949">
                  <c:v>-4.2252999999999999E-2</c:v>
                </c:pt>
                <c:pt idx="19950">
                  <c:v>-4.2252999999999999E-2</c:v>
                </c:pt>
                <c:pt idx="19951">
                  <c:v>-4.2238999999999999E-2</c:v>
                </c:pt>
                <c:pt idx="19952">
                  <c:v>-4.2233E-2</c:v>
                </c:pt>
                <c:pt idx="19953">
                  <c:v>-4.2226E-2</c:v>
                </c:pt>
                <c:pt idx="19954">
                  <c:v>-4.2220000000000001E-2</c:v>
                </c:pt>
                <c:pt idx="19955">
                  <c:v>-4.2213000000000001E-2</c:v>
                </c:pt>
                <c:pt idx="19956">
                  <c:v>-4.2207000000000001E-2</c:v>
                </c:pt>
                <c:pt idx="19957">
                  <c:v>-4.2193000000000001E-2</c:v>
                </c:pt>
                <c:pt idx="19958">
                  <c:v>-4.2187000000000002E-2</c:v>
                </c:pt>
                <c:pt idx="19959">
                  <c:v>-4.2174000000000003E-2</c:v>
                </c:pt>
                <c:pt idx="19960">
                  <c:v>-4.2167000000000003E-2</c:v>
                </c:pt>
                <c:pt idx="19961">
                  <c:v>-4.2153999999999997E-2</c:v>
                </c:pt>
                <c:pt idx="19962">
                  <c:v>-4.2140999999999998E-2</c:v>
                </c:pt>
                <c:pt idx="19963">
                  <c:v>-4.2133999999999998E-2</c:v>
                </c:pt>
                <c:pt idx="19964">
                  <c:v>-4.2126999999999998E-2</c:v>
                </c:pt>
                <c:pt idx="19965">
                  <c:v>-4.2113999999999999E-2</c:v>
                </c:pt>
                <c:pt idx="19966">
                  <c:v>-4.2108E-2</c:v>
                </c:pt>
                <c:pt idx="19967">
                  <c:v>-4.2095E-2</c:v>
                </c:pt>
                <c:pt idx="19968">
                  <c:v>-4.2088E-2</c:v>
                </c:pt>
                <c:pt idx="19969">
                  <c:v>-4.2081E-2</c:v>
                </c:pt>
                <c:pt idx="19970">
                  <c:v>-4.2075000000000001E-2</c:v>
                </c:pt>
                <c:pt idx="19971">
                  <c:v>-4.2062000000000002E-2</c:v>
                </c:pt>
                <c:pt idx="19972">
                  <c:v>-4.2062000000000002E-2</c:v>
                </c:pt>
                <c:pt idx="19973">
                  <c:v>-4.2048000000000002E-2</c:v>
                </c:pt>
                <c:pt idx="19974">
                  <c:v>-4.2042000000000003E-2</c:v>
                </c:pt>
                <c:pt idx="19975">
                  <c:v>-4.2035000000000003E-2</c:v>
                </c:pt>
                <c:pt idx="19976">
                  <c:v>-4.2035000000000003E-2</c:v>
                </c:pt>
                <c:pt idx="19977">
                  <c:v>-4.2028999999999997E-2</c:v>
                </c:pt>
                <c:pt idx="19978">
                  <c:v>-4.2021999999999997E-2</c:v>
                </c:pt>
                <c:pt idx="19979">
                  <c:v>-4.2021999999999997E-2</c:v>
                </c:pt>
                <c:pt idx="19980">
                  <c:v>-4.2015999999999998E-2</c:v>
                </c:pt>
                <c:pt idx="19981">
                  <c:v>-4.2015999999999998E-2</c:v>
                </c:pt>
                <c:pt idx="19982">
                  <c:v>-4.2015999999999998E-2</c:v>
                </c:pt>
                <c:pt idx="19983">
                  <c:v>-4.2008999999999998E-2</c:v>
                </c:pt>
                <c:pt idx="19984">
                  <c:v>-4.2001999999999998E-2</c:v>
                </c:pt>
                <c:pt idx="19985">
                  <c:v>-4.2001999999999998E-2</c:v>
                </c:pt>
                <c:pt idx="19986">
                  <c:v>-4.2001999999999998E-2</c:v>
                </c:pt>
                <c:pt idx="19987">
                  <c:v>-4.1995999999999999E-2</c:v>
                </c:pt>
                <c:pt idx="19988">
                  <c:v>-4.1988999999999999E-2</c:v>
                </c:pt>
                <c:pt idx="19989">
                  <c:v>-4.1982999999999999E-2</c:v>
                </c:pt>
                <c:pt idx="19990">
                  <c:v>-4.1975999999999999E-2</c:v>
                </c:pt>
                <c:pt idx="19991">
                  <c:v>-4.1968999999999999E-2</c:v>
                </c:pt>
                <c:pt idx="19992">
                  <c:v>-4.1968999999999999E-2</c:v>
                </c:pt>
                <c:pt idx="19993">
                  <c:v>-4.1956E-2</c:v>
                </c:pt>
                <c:pt idx="19994">
                  <c:v>-4.1950000000000001E-2</c:v>
                </c:pt>
                <c:pt idx="19995">
                  <c:v>-4.1943000000000001E-2</c:v>
                </c:pt>
                <c:pt idx="19996">
                  <c:v>-4.1936000000000001E-2</c:v>
                </c:pt>
                <c:pt idx="19997">
                  <c:v>-4.1923000000000002E-2</c:v>
                </c:pt>
                <c:pt idx="19998">
                  <c:v>-4.1917000000000003E-2</c:v>
                </c:pt>
                <c:pt idx="19999">
                  <c:v>-4.1903999999999997E-2</c:v>
                </c:pt>
                <c:pt idx="20000">
                  <c:v>-4.1896999999999997E-2</c:v>
                </c:pt>
                <c:pt idx="20001">
                  <c:v>-4.1883999999999998E-2</c:v>
                </c:pt>
                <c:pt idx="20002">
                  <c:v>-4.1883999999999998E-2</c:v>
                </c:pt>
                <c:pt idx="20003">
                  <c:v>-4.1870999999999998E-2</c:v>
                </c:pt>
                <c:pt idx="20004">
                  <c:v>-4.1863999999999998E-2</c:v>
                </c:pt>
                <c:pt idx="20005">
                  <c:v>-4.1850999999999999E-2</c:v>
                </c:pt>
                <c:pt idx="20006">
                  <c:v>-4.1843999999999999E-2</c:v>
                </c:pt>
                <c:pt idx="20007">
                  <c:v>-4.1831E-2</c:v>
                </c:pt>
                <c:pt idx="20008">
                  <c:v>-4.1831E-2</c:v>
                </c:pt>
                <c:pt idx="20009">
                  <c:v>-4.1818000000000001E-2</c:v>
                </c:pt>
                <c:pt idx="20010">
                  <c:v>-4.1811000000000001E-2</c:v>
                </c:pt>
                <c:pt idx="20011">
                  <c:v>-4.1811000000000001E-2</c:v>
                </c:pt>
                <c:pt idx="20012">
                  <c:v>-4.1811000000000001E-2</c:v>
                </c:pt>
                <c:pt idx="20013">
                  <c:v>-4.1805000000000002E-2</c:v>
                </c:pt>
                <c:pt idx="20014">
                  <c:v>-4.1805000000000002E-2</c:v>
                </c:pt>
                <c:pt idx="20015">
                  <c:v>-4.1798000000000002E-2</c:v>
                </c:pt>
                <c:pt idx="20016">
                  <c:v>-4.1798000000000002E-2</c:v>
                </c:pt>
                <c:pt idx="20017">
                  <c:v>-4.1798000000000002E-2</c:v>
                </c:pt>
                <c:pt idx="20018">
                  <c:v>-4.1798000000000002E-2</c:v>
                </c:pt>
                <c:pt idx="20019">
                  <c:v>-4.1798000000000002E-2</c:v>
                </c:pt>
                <c:pt idx="20020">
                  <c:v>-4.1805000000000002E-2</c:v>
                </c:pt>
                <c:pt idx="20021">
                  <c:v>-4.1798000000000002E-2</c:v>
                </c:pt>
                <c:pt idx="20022">
                  <c:v>-4.1798000000000002E-2</c:v>
                </c:pt>
                <c:pt idx="20023">
                  <c:v>-4.1798000000000002E-2</c:v>
                </c:pt>
                <c:pt idx="20024">
                  <c:v>-4.1805000000000002E-2</c:v>
                </c:pt>
                <c:pt idx="20025">
                  <c:v>-4.1798000000000002E-2</c:v>
                </c:pt>
                <c:pt idx="20026">
                  <c:v>-4.1798000000000002E-2</c:v>
                </c:pt>
                <c:pt idx="20027">
                  <c:v>-4.1792000000000003E-2</c:v>
                </c:pt>
                <c:pt idx="20028">
                  <c:v>-4.1792000000000003E-2</c:v>
                </c:pt>
                <c:pt idx="20029">
                  <c:v>-4.1792000000000003E-2</c:v>
                </c:pt>
                <c:pt idx="20030">
                  <c:v>-4.1785000000000003E-2</c:v>
                </c:pt>
                <c:pt idx="20031">
                  <c:v>-4.1778000000000003E-2</c:v>
                </c:pt>
                <c:pt idx="20032">
                  <c:v>-4.1771999999999997E-2</c:v>
                </c:pt>
                <c:pt idx="20033">
                  <c:v>-4.1771999999999997E-2</c:v>
                </c:pt>
                <c:pt idx="20034">
                  <c:v>-4.1764999999999997E-2</c:v>
                </c:pt>
                <c:pt idx="20035">
                  <c:v>-4.1751999999999997E-2</c:v>
                </c:pt>
                <c:pt idx="20036">
                  <c:v>-4.1744999999999997E-2</c:v>
                </c:pt>
                <c:pt idx="20037">
                  <c:v>-4.1731999999999998E-2</c:v>
                </c:pt>
                <c:pt idx="20038">
                  <c:v>-4.1725999999999999E-2</c:v>
                </c:pt>
                <c:pt idx="20039">
                  <c:v>-4.1706E-2</c:v>
                </c:pt>
                <c:pt idx="20040">
                  <c:v>-4.1699E-2</c:v>
                </c:pt>
                <c:pt idx="20041">
                  <c:v>-4.1686000000000001E-2</c:v>
                </c:pt>
                <c:pt idx="20042">
                  <c:v>-4.1673000000000002E-2</c:v>
                </c:pt>
                <c:pt idx="20043">
                  <c:v>-4.1660000000000003E-2</c:v>
                </c:pt>
                <c:pt idx="20044">
                  <c:v>-4.1653000000000003E-2</c:v>
                </c:pt>
                <c:pt idx="20045">
                  <c:v>-4.1633000000000003E-2</c:v>
                </c:pt>
                <c:pt idx="20046">
                  <c:v>-4.1626999999999997E-2</c:v>
                </c:pt>
                <c:pt idx="20047">
                  <c:v>-4.1613999999999998E-2</c:v>
                </c:pt>
                <c:pt idx="20048">
                  <c:v>-4.1606999999999998E-2</c:v>
                </c:pt>
                <c:pt idx="20049">
                  <c:v>-4.1593999999999999E-2</c:v>
                </c:pt>
                <c:pt idx="20050">
                  <c:v>-4.1593999999999999E-2</c:v>
                </c:pt>
                <c:pt idx="20051">
                  <c:v>-4.1581E-2</c:v>
                </c:pt>
                <c:pt idx="20052">
                  <c:v>-4.1581E-2</c:v>
                </c:pt>
                <c:pt idx="20053">
                  <c:v>-4.1568000000000001E-2</c:v>
                </c:pt>
                <c:pt idx="20054">
                  <c:v>-4.1561000000000001E-2</c:v>
                </c:pt>
                <c:pt idx="20055">
                  <c:v>-4.1561000000000001E-2</c:v>
                </c:pt>
                <c:pt idx="20056">
                  <c:v>-4.1561000000000001E-2</c:v>
                </c:pt>
                <c:pt idx="20057">
                  <c:v>-4.1554000000000001E-2</c:v>
                </c:pt>
                <c:pt idx="20058">
                  <c:v>-4.1554000000000001E-2</c:v>
                </c:pt>
                <c:pt idx="20059">
                  <c:v>-4.1548000000000002E-2</c:v>
                </c:pt>
                <c:pt idx="20060">
                  <c:v>-4.1554000000000001E-2</c:v>
                </c:pt>
                <c:pt idx="20061">
                  <c:v>-4.1548000000000002E-2</c:v>
                </c:pt>
                <c:pt idx="20062">
                  <c:v>-4.1554000000000001E-2</c:v>
                </c:pt>
                <c:pt idx="20063">
                  <c:v>-4.1548000000000002E-2</c:v>
                </c:pt>
                <c:pt idx="20064">
                  <c:v>-4.1548000000000002E-2</c:v>
                </c:pt>
                <c:pt idx="20065">
                  <c:v>-4.1548000000000002E-2</c:v>
                </c:pt>
                <c:pt idx="20066">
                  <c:v>-4.1554000000000001E-2</c:v>
                </c:pt>
                <c:pt idx="20067">
                  <c:v>-4.1548000000000002E-2</c:v>
                </c:pt>
                <c:pt idx="20068">
                  <c:v>-4.1548000000000002E-2</c:v>
                </c:pt>
                <c:pt idx="20069">
                  <c:v>-4.1541000000000002E-2</c:v>
                </c:pt>
                <c:pt idx="20070">
                  <c:v>-4.1541000000000002E-2</c:v>
                </c:pt>
                <c:pt idx="20071">
                  <c:v>-4.1535000000000002E-2</c:v>
                </c:pt>
                <c:pt idx="20072">
                  <c:v>-4.1535000000000002E-2</c:v>
                </c:pt>
                <c:pt idx="20073">
                  <c:v>-4.1515000000000003E-2</c:v>
                </c:pt>
                <c:pt idx="20074">
                  <c:v>-4.1508000000000003E-2</c:v>
                </c:pt>
                <c:pt idx="20075">
                  <c:v>-4.1501999999999997E-2</c:v>
                </c:pt>
                <c:pt idx="20076">
                  <c:v>-4.1494999999999997E-2</c:v>
                </c:pt>
                <c:pt idx="20077">
                  <c:v>-4.1481999999999998E-2</c:v>
                </c:pt>
                <c:pt idx="20078">
                  <c:v>-4.1474999999999998E-2</c:v>
                </c:pt>
                <c:pt idx="20079">
                  <c:v>-4.1456E-2</c:v>
                </c:pt>
                <c:pt idx="20080">
                  <c:v>-4.1442E-2</c:v>
                </c:pt>
                <c:pt idx="20081">
                  <c:v>-4.1436000000000001E-2</c:v>
                </c:pt>
                <c:pt idx="20082">
                  <c:v>-4.1423000000000001E-2</c:v>
                </c:pt>
                <c:pt idx="20083">
                  <c:v>-4.1410000000000002E-2</c:v>
                </c:pt>
                <c:pt idx="20084">
                  <c:v>-4.1396000000000002E-2</c:v>
                </c:pt>
                <c:pt idx="20085">
                  <c:v>-4.1383000000000003E-2</c:v>
                </c:pt>
                <c:pt idx="20086">
                  <c:v>-4.1369999999999997E-2</c:v>
                </c:pt>
                <c:pt idx="20087">
                  <c:v>-4.1349999999999998E-2</c:v>
                </c:pt>
                <c:pt idx="20088">
                  <c:v>-4.1343999999999999E-2</c:v>
                </c:pt>
                <c:pt idx="20089">
                  <c:v>-4.1329999999999999E-2</c:v>
                </c:pt>
                <c:pt idx="20090">
                  <c:v>-4.1317E-2</c:v>
                </c:pt>
                <c:pt idx="20091">
                  <c:v>-4.1311E-2</c:v>
                </c:pt>
                <c:pt idx="20092">
                  <c:v>-4.1304E-2</c:v>
                </c:pt>
                <c:pt idx="20093">
                  <c:v>-4.1298000000000001E-2</c:v>
                </c:pt>
                <c:pt idx="20094">
                  <c:v>-4.1291000000000001E-2</c:v>
                </c:pt>
                <c:pt idx="20095">
                  <c:v>-4.1284000000000001E-2</c:v>
                </c:pt>
                <c:pt idx="20096">
                  <c:v>-4.1278000000000002E-2</c:v>
                </c:pt>
                <c:pt idx="20097">
                  <c:v>-4.1278000000000002E-2</c:v>
                </c:pt>
                <c:pt idx="20098">
                  <c:v>-4.1278000000000002E-2</c:v>
                </c:pt>
                <c:pt idx="20099">
                  <c:v>-4.1278000000000002E-2</c:v>
                </c:pt>
                <c:pt idx="20100">
                  <c:v>-4.1278000000000002E-2</c:v>
                </c:pt>
                <c:pt idx="20101">
                  <c:v>-4.1278000000000002E-2</c:v>
                </c:pt>
                <c:pt idx="20102">
                  <c:v>-4.1271000000000002E-2</c:v>
                </c:pt>
                <c:pt idx="20103">
                  <c:v>-4.1271000000000002E-2</c:v>
                </c:pt>
                <c:pt idx="20104">
                  <c:v>-4.1278000000000002E-2</c:v>
                </c:pt>
                <c:pt idx="20105">
                  <c:v>-4.1271000000000002E-2</c:v>
                </c:pt>
                <c:pt idx="20106">
                  <c:v>-4.1271000000000002E-2</c:v>
                </c:pt>
                <c:pt idx="20107">
                  <c:v>-4.1271000000000002E-2</c:v>
                </c:pt>
                <c:pt idx="20108">
                  <c:v>-4.1271000000000002E-2</c:v>
                </c:pt>
                <c:pt idx="20109">
                  <c:v>-4.1271000000000002E-2</c:v>
                </c:pt>
                <c:pt idx="20110">
                  <c:v>-4.1271000000000002E-2</c:v>
                </c:pt>
                <c:pt idx="20111">
                  <c:v>-4.1265000000000003E-2</c:v>
                </c:pt>
                <c:pt idx="20112">
                  <c:v>-4.1258000000000003E-2</c:v>
                </c:pt>
                <c:pt idx="20113">
                  <c:v>-4.1258000000000003E-2</c:v>
                </c:pt>
                <c:pt idx="20114">
                  <c:v>-4.1258000000000003E-2</c:v>
                </c:pt>
                <c:pt idx="20115">
                  <c:v>-4.1251000000000003E-2</c:v>
                </c:pt>
                <c:pt idx="20116">
                  <c:v>-4.1244999999999997E-2</c:v>
                </c:pt>
                <c:pt idx="20117">
                  <c:v>-4.1231999999999998E-2</c:v>
                </c:pt>
                <c:pt idx="20118">
                  <c:v>-4.1224999999999998E-2</c:v>
                </c:pt>
                <c:pt idx="20119">
                  <c:v>-4.1218999999999999E-2</c:v>
                </c:pt>
                <c:pt idx="20120">
                  <c:v>-4.1211999999999999E-2</c:v>
                </c:pt>
                <c:pt idx="20121">
                  <c:v>-4.1199E-2</c:v>
                </c:pt>
                <c:pt idx="20122">
                  <c:v>-4.1186E-2</c:v>
                </c:pt>
                <c:pt idx="20123">
                  <c:v>-4.1179E-2</c:v>
                </c:pt>
                <c:pt idx="20124">
                  <c:v>-4.1172E-2</c:v>
                </c:pt>
                <c:pt idx="20125">
                  <c:v>-4.1159000000000001E-2</c:v>
                </c:pt>
                <c:pt idx="20126">
                  <c:v>-4.1153000000000002E-2</c:v>
                </c:pt>
                <c:pt idx="20127">
                  <c:v>-4.1139000000000002E-2</c:v>
                </c:pt>
                <c:pt idx="20128">
                  <c:v>-4.1133000000000003E-2</c:v>
                </c:pt>
                <c:pt idx="20129">
                  <c:v>-4.1126000000000003E-2</c:v>
                </c:pt>
                <c:pt idx="20130">
                  <c:v>-4.1119999999999997E-2</c:v>
                </c:pt>
                <c:pt idx="20131">
                  <c:v>-4.1106999999999998E-2</c:v>
                </c:pt>
                <c:pt idx="20132">
                  <c:v>-4.1106999999999998E-2</c:v>
                </c:pt>
                <c:pt idx="20133">
                  <c:v>-4.1092999999999998E-2</c:v>
                </c:pt>
                <c:pt idx="20134">
                  <c:v>-4.1086999999999999E-2</c:v>
                </c:pt>
                <c:pt idx="20135">
                  <c:v>-4.1079999999999998E-2</c:v>
                </c:pt>
                <c:pt idx="20136">
                  <c:v>-4.1079999999999998E-2</c:v>
                </c:pt>
                <c:pt idx="20137">
                  <c:v>-4.1073999999999999E-2</c:v>
                </c:pt>
                <c:pt idx="20138">
                  <c:v>-4.1066999999999999E-2</c:v>
                </c:pt>
                <c:pt idx="20139">
                  <c:v>-4.1059999999999999E-2</c:v>
                </c:pt>
                <c:pt idx="20140">
                  <c:v>-4.1059999999999999E-2</c:v>
                </c:pt>
                <c:pt idx="20141">
                  <c:v>-4.1054E-2</c:v>
                </c:pt>
                <c:pt idx="20142">
                  <c:v>-4.1054E-2</c:v>
                </c:pt>
                <c:pt idx="20143">
                  <c:v>-4.1047E-2</c:v>
                </c:pt>
                <c:pt idx="20144">
                  <c:v>-4.1047E-2</c:v>
                </c:pt>
                <c:pt idx="20145">
                  <c:v>-4.1041000000000001E-2</c:v>
                </c:pt>
                <c:pt idx="20146">
                  <c:v>-4.1041000000000001E-2</c:v>
                </c:pt>
                <c:pt idx="20147">
                  <c:v>-4.1034000000000001E-2</c:v>
                </c:pt>
                <c:pt idx="20148">
                  <c:v>-4.1034000000000001E-2</c:v>
                </c:pt>
                <c:pt idx="20149">
                  <c:v>-4.1028000000000002E-2</c:v>
                </c:pt>
                <c:pt idx="20150">
                  <c:v>-4.1021000000000002E-2</c:v>
                </c:pt>
                <c:pt idx="20151">
                  <c:v>-4.1008000000000003E-2</c:v>
                </c:pt>
                <c:pt idx="20152">
                  <c:v>-4.1008000000000003E-2</c:v>
                </c:pt>
                <c:pt idx="20153">
                  <c:v>-4.0994999999999997E-2</c:v>
                </c:pt>
                <c:pt idx="20154">
                  <c:v>-4.0987999999999997E-2</c:v>
                </c:pt>
                <c:pt idx="20155">
                  <c:v>-4.0980999999999997E-2</c:v>
                </c:pt>
                <c:pt idx="20156">
                  <c:v>-4.0980999999999997E-2</c:v>
                </c:pt>
                <c:pt idx="20157">
                  <c:v>-4.0967999999999997E-2</c:v>
                </c:pt>
                <c:pt idx="20158">
                  <c:v>-4.0961999999999998E-2</c:v>
                </c:pt>
                <c:pt idx="20159">
                  <c:v>-4.0954999999999998E-2</c:v>
                </c:pt>
                <c:pt idx="20160">
                  <c:v>-4.0941999999999999E-2</c:v>
                </c:pt>
                <c:pt idx="20161">
                  <c:v>-4.0934999999999999E-2</c:v>
                </c:pt>
                <c:pt idx="20162">
                  <c:v>-4.0934999999999999E-2</c:v>
                </c:pt>
                <c:pt idx="20163">
                  <c:v>-4.0922E-2</c:v>
                </c:pt>
                <c:pt idx="20164">
                  <c:v>-4.0922E-2</c:v>
                </c:pt>
                <c:pt idx="20165">
                  <c:v>-4.0909000000000001E-2</c:v>
                </c:pt>
                <c:pt idx="20166">
                  <c:v>-4.0902000000000001E-2</c:v>
                </c:pt>
                <c:pt idx="20167">
                  <c:v>-4.0896000000000002E-2</c:v>
                </c:pt>
                <c:pt idx="20168">
                  <c:v>-4.0896000000000002E-2</c:v>
                </c:pt>
                <c:pt idx="20169">
                  <c:v>-4.0883000000000003E-2</c:v>
                </c:pt>
                <c:pt idx="20170">
                  <c:v>-4.0876000000000003E-2</c:v>
                </c:pt>
                <c:pt idx="20171">
                  <c:v>-4.0869000000000003E-2</c:v>
                </c:pt>
                <c:pt idx="20172">
                  <c:v>-4.0869000000000003E-2</c:v>
                </c:pt>
                <c:pt idx="20173">
                  <c:v>-4.0862999999999997E-2</c:v>
                </c:pt>
                <c:pt idx="20174">
                  <c:v>-4.0862999999999997E-2</c:v>
                </c:pt>
                <c:pt idx="20175">
                  <c:v>-4.0862999999999997E-2</c:v>
                </c:pt>
                <c:pt idx="20176">
                  <c:v>-4.0856000000000003E-2</c:v>
                </c:pt>
                <c:pt idx="20177">
                  <c:v>-4.0856000000000003E-2</c:v>
                </c:pt>
                <c:pt idx="20178">
                  <c:v>-4.0856000000000003E-2</c:v>
                </c:pt>
                <c:pt idx="20179">
                  <c:v>-4.0856000000000003E-2</c:v>
                </c:pt>
                <c:pt idx="20180">
                  <c:v>-4.0856000000000003E-2</c:v>
                </c:pt>
                <c:pt idx="20181">
                  <c:v>-4.0849999999999997E-2</c:v>
                </c:pt>
                <c:pt idx="20182">
                  <c:v>-4.0849999999999997E-2</c:v>
                </c:pt>
                <c:pt idx="20183">
                  <c:v>-4.0842999999999997E-2</c:v>
                </c:pt>
                <c:pt idx="20184">
                  <c:v>-4.0842999999999997E-2</c:v>
                </c:pt>
                <c:pt idx="20185">
                  <c:v>-4.0835999999999997E-2</c:v>
                </c:pt>
                <c:pt idx="20186">
                  <c:v>-4.0835999999999997E-2</c:v>
                </c:pt>
                <c:pt idx="20187">
                  <c:v>-4.0829999999999998E-2</c:v>
                </c:pt>
                <c:pt idx="20188">
                  <c:v>-4.0829999999999998E-2</c:v>
                </c:pt>
                <c:pt idx="20189">
                  <c:v>-4.0822999999999998E-2</c:v>
                </c:pt>
                <c:pt idx="20190">
                  <c:v>-4.0816999999999999E-2</c:v>
                </c:pt>
                <c:pt idx="20191">
                  <c:v>-4.0809999999999999E-2</c:v>
                </c:pt>
                <c:pt idx="20192">
                  <c:v>-4.0804E-2</c:v>
                </c:pt>
                <c:pt idx="20193">
                  <c:v>-4.0797E-2</c:v>
                </c:pt>
                <c:pt idx="20194">
                  <c:v>-4.0797E-2</c:v>
                </c:pt>
                <c:pt idx="20195">
                  <c:v>-4.0784000000000001E-2</c:v>
                </c:pt>
                <c:pt idx="20196">
                  <c:v>-4.0777000000000001E-2</c:v>
                </c:pt>
                <c:pt idx="20197">
                  <c:v>-4.0764000000000002E-2</c:v>
                </c:pt>
                <c:pt idx="20198">
                  <c:v>-4.0757000000000002E-2</c:v>
                </c:pt>
                <c:pt idx="20199">
                  <c:v>-4.0744000000000002E-2</c:v>
                </c:pt>
                <c:pt idx="20200">
                  <c:v>-4.0738000000000003E-2</c:v>
                </c:pt>
                <c:pt idx="20201">
                  <c:v>-4.0724999999999997E-2</c:v>
                </c:pt>
                <c:pt idx="20202">
                  <c:v>-4.0710999999999997E-2</c:v>
                </c:pt>
                <c:pt idx="20203">
                  <c:v>-4.0704999999999998E-2</c:v>
                </c:pt>
                <c:pt idx="20204">
                  <c:v>-4.0691999999999999E-2</c:v>
                </c:pt>
                <c:pt idx="20205">
                  <c:v>-4.0677999999999999E-2</c:v>
                </c:pt>
                <c:pt idx="20206">
                  <c:v>-4.0672E-2</c:v>
                </c:pt>
                <c:pt idx="20207">
                  <c:v>-4.0665E-2</c:v>
                </c:pt>
                <c:pt idx="20208">
                  <c:v>-4.0652000000000001E-2</c:v>
                </c:pt>
                <c:pt idx="20209">
                  <c:v>-4.0645000000000001E-2</c:v>
                </c:pt>
                <c:pt idx="20210">
                  <c:v>-4.0639000000000002E-2</c:v>
                </c:pt>
                <c:pt idx="20211">
                  <c:v>-4.0632000000000001E-2</c:v>
                </c:pt>
                <c:pt idx="20212">
                  <c:v>-4.0626000000000002E-2</c:v>
                </c:pt>
                <c:pt idx="20213">
                  <c:v>-4.0619000000000002E-2</c:v>
                </c:pt>
                <c:pt idx="20214">
                  <c:v>-4.0613000000000003E-2</c:v>
                </c:pt>
                <c:pt idx="20215">
                  <c:v>-4.0606000000000003E-2</c:v>
                </c:pt>
                <c:pt idx="20216">
                  <c:v>-4.0613000000000003E-2</c:v>
                </c:pt>
                <c:pt idx="20217">
                  <c:v>-4.0599000000000003E-2</c:v>
                </c:pt>
                <c:pt idx="20218">
                  <c:v>-4.0599000000000003E-2</c:v>
                </c:pt>
                <c:pt idx="20219">
                  <c:v>-4.0599000000000003E-2</c:v>
                </c:pt>
                <c:pt idx="20220">
                  <c:v>-4.0599000000000003E-2</c:v>
                </c:pt>
                <c:pt idx="20221">
                  <c:v>-4.0599000000000003E-2</c:v>
                </c:pt>
                <c:pt idx="20222">
                  <c:v>-4.0606000000000003E-2</c:v>
                </c:pt>
                <c:pt idx="20223">
                  <c:v>-4.0599000000000003E-2</c:v>
                </c:pt>
                <c:pt idx="20224">
                  <c:v>-4.0599000000000003E-2</c:v>
                </c:pt>
                <c:pt idx="20225">
                  <c:v>-4.0606000000000003E-2</c:v>
                </c:pt>
                <c:pt idx="20226">
                  <c:v>-4.0606000000000003E-2</c:v>
                </c:pt>
                <c:pt idx="20227">
                  <c:v>-4.0606000000000003E-2</c:v>
                </c:pt>
                <c:pt idx="20228">
                  <c:v>-4.0613000000000003E-2</c:v>
                </c:pt>
                <c:pt idx="20229">
                  <c:v>-4.0606000000000003E-2</c:v>
                </c:pt>
                <c:pt idx="20230">
                  <c:v>-4.0606000000000003E-2</c:v>
                </c:pt>
                <c:pt idx="20231">
                  <c:v>-4.0606000000000003E-2</c:v>
                </c:pt>
                <c:pt idx="20232">
                  <c:v>-4.0613000000000003E-2</c:v>
                </c:pt>
                <c:pt idx="20233">
                  <c:v>-4.0599000000000003E-2</c:v>
                </c:pt>
                <c:pt idx="20234">
                  <c:v>-4.0599000000000003E-2</c:v>
                </c:pt>
                <c:pt idx="20235">
                  <c:v>-4.0592999999999997E-2</c:v>
                </c:pt>
                <c:pt idx="20236">
                  <c:v>-4.0592999999999997E-2</c:v>
                </c:pt>
                <c:pt idx="20237">
                  <c:v>-4.0585999999999997E-2</c:v>
                </c:pt>
                <c:pt idx="20238">
                  <c:v>-4.0579999999999998E-2</c:v>
                </c:pt>
                <c:pt idx="20239">
                  <c:v>-4.0565999999999998E-2</c:v>
                </c:pt>
                <c:pt idx="20240">
                  <c:v>-4.0559999999999999E-2</c:v>
                </c:pt>
                <c:pt idx="20241">
                  <c:v>-4.0547E-2</c:v>
                </c:pt>
                <c:pt idx="20242">
                  <c:v>-4.054E-2</c:v>
                </c:pt>
                <c:pt idx="20243">
                  <c:v>-4.0527000000000001E-2</c:v>
                </c:pt>
                <c:pt idx="20244">
                  <c:v>-4.052E-2</c:v>
                </c:pt>
                <c:pt idx="20245">
                  <c:v>-4.0501000000000002E-2</c:v>
                </c:pt>
                <c:pt idx="20246">
                  <c:v>-4.0487000000000002E-2</c:v>
                </c:pt>
                <c:pt idx="20247">
                  <c:v>-4.0474000000000003E-2</c:v>
                </c:pt>
                <c:pt idx="20248">
                  <c:v>-4.0467999999999997E-2</c:v>
                </c:pt>
                <c:pt idx="20249">
                  <c:v>-4.0447999999999998E-2</c:v>
                </c:pt>
                <c:pt idx="20250">
                  <c:v>-4.0434999999999999E-2</c:v>
                </c:pt>
                <c:pt idx="20251">
                  <c:v>-4.0422E-2</c:v>
                </c:pt>
                <c:pt idx="20252">
                  <c:v>-4.0415E-2</c:v>
                </c:pt>
                <c:pt idx="20253">
                  <c:v>-4.0402E-2</c:v>
                </c:pt>
                <c:pt idx="20254">
                  <c:v>-4.0395E-2</c:v>
                </c:pt>
                <c:pt idx="20255">
                  <c:v>-4.0382000000000001E-2</c:v>
                </c:pt>
                <c:pt idx="20256">
                  <c:v>-4.0369000000000002E-2</c:v>
                </c:pt>
                <c:pt idx="20257">
                  <c:v>-4.0369000000000002E-2</c:v>
                </c:pt>
                <c:pt idx="20258">
                  <c:v>-4.0362000000000002E-2</c:v>
                </c:pt>
                <c:pt idx="20259">
                  <c:v>-4.0356000000000003E-2</c:v>
                </c:pt>
                <c:pt idx="20260">
                  <c:v>-4.0356000000000003E-2</c:v>
                </c:pt>
                <c:pt idx="20261">
                  <c:v>-4.0349000000000003E-2</c:v>
                </c:pt>
                <c:pt idx="20262">
                  <c:v>-4.0349000000000003E-2</c:v>
                </c:pt>
                <c:pt idx="20263">
                  <c:v>-4.0342999999999997E-2</c:v>
                </c:pt>
                <c:pt idx="20264">
                  <c:v>-4.0349000000000003E-2</c:v>
                </c:pt>
                <c:pt idx="20265">
                  <c:v>-4.0342999999999997E-2</c:v>
                </c:pt>
                <c:pt idx="20266">
                  <c:v>-4.0342999999999997E-2</c:v>
                </c:pt>
                <c:pt idx="20267">
                  <c:v>-4.0342999999999997E-2</c:v>
                </c:pt>
                <c:pt idx="20268">
                  <c:v>-4.0349000000000003E-2</c:v>
                </c:pt>
                <c:pt idx="20269">
                  <c:v>-4.0349000000000003E-2</c:v>
                </c:pt>
                <c:pt idx="20270">
                  <c:v>-4.0356000000000003E-2</c:v>
                </c:pt>
                <c:pt idx="20271">
                  <c:v>-4.0356000000000003E-2</c:v>
                </c:pt>
                <c:pt idx="20272">
                  <c:v>-4.0356000000000003E-2</c:v>
                </c:pt>
                <c:pt idx="20273">
                  <c:v>-4.0356000000000003E-2</c:v>
                </c:pt>
                <c:pt idx="20274">
                  <c:v>-4.0362000000000002E-2</c:v>
                </c:pt>
                <c:pt idx="20275">
                  <c:v>-4.0356000000000003E-2</c:v>
                </c:pt>
                <c:pt idx="20276">
                  <c:v>-4.0362000000000002E-2</c:v>
                </c:pt>
                <c:pt idx="20277">
                  <c:v>-4.0356000000000003E-2</c:v>
                </c:pt>
                <c:pt idx="20278">
                  <c:v>-4.0356000000000003E-2</c:v>
                </c:pt>
                <c:pt idx="20279">
                  <c:v>-4.0349000000000003E-2</c:v>
                </c:pt>
                <c:pt idx="20280">
                  <c:v>-4.0349000000000003E-2</c:v>
                </c:pt>
                <c:pt idx="20281">
                  <c:v>-4.0335999999999997E-2</c:v>
                </c:pt>
                <c:pt idx="20282">
                  <c:v>-4.0335999999999997E-2</c:v>
                </c:pt>
                <c:pt idx="20283">
                  <c:v>-4.0328999999999997E-2</c:v>
                </c:pt>
                <c:pt idx="20284">
                  <c:v>-4.0322999999999998E-2</c:v>
                </c:pt>
                <c:pt idx="20285">
                  <c:v>-4.0309999999999999E-2</c:v>
                </c:pt>
                <c:pt idx="20286">
                  <c:v>-4.0302999999999999E-2</c:v>
                </c:pt>
                <c:pt idx="20287">
                  <c:v>-4.0289999999999999E-2</c:v>
                </c:pt>
                <c:pt idx="20288">
                  <c:v>-4.0277E-2</c:v>
                </c:pt>
                <c:pt idx="20289">
                  <c:v>-4.027E-2</c:v>
                </c:pt>
                <c:pt idx="20290">
                  <c:v>-4.0263E-2</c:v>
                </c:pt>
                <c:pt idx="20291">
                  <c:v>-4.0244000000000002E-2</c:v>
                </c:pt>
                <c:pt idx="20292">
                  <c:v>-4.0237000000000002E-2</c:v>
                </c:pt>
                <c:pt idx="20293">
                  <c:v>-4.0217000000000003E-2</c:v>
                </c:pt>
                <c:pt idx="20294">
                  <c:v>-4.0203999999999997E-2</c:v>
                </c:pt>
                <c:pt idx="20295">
                  <c:v>-4.0190999999999998E-2</c:v>
                </c:pt>
                <c:pt idx="20296">
                  <c:v>-4.0183999999999997E-2</c:v>
                </c:pt>
                <c:pt idx="20297">
                  <c:v>-4.0164999999999999E-2</c:v>
                </c:pt>
                <c:pt idx="20298">
                  <c:v>-4.0157999999999999E-2</c:v>
                </c:pt>
                <c:pt idx="20299">
                  <c:v>-4.0145E-2</c:v>
                </c:pt>
                <c:pt idx="20300">
                  <c:v>-4.0138E-2</c:v>
                </c:pt>
                <c:pt idx="20301">
                  <c:v>-4.0125000000000001E-2</c:v>
                </c:pt>
                <c:pt idx="20302">
                  <c:v>-4.0119000000000002E-2</c:v>
                </c:pt>
                <c:pt idx="20303">
                  <c:v>-4.0105000000000002E-2</c:v>
                </c:pt>
                <c:pt idx="20304">
                  <c:v>-4.0099000000000003E-2</c:v>
                </c:pt>
                <c:pt idx="20305">
                  <c:v>-4.0092000000000003E-2</c:v>
                </c:pt>
                <c:pt idx="20306">
                  <c:v>-4.0085999999999997E-2</c:v>
                </c:pt>
                <c:pt idx="20307">
                  <c:v>-4.0078999999999997E-2</c:v>
                </c:pt>
                <c:pt idx="20308">
                  <c:v>-4.0078999999999997E-2</c:v>
                </c:pt>
                <c:pt idx="20309">
                  <c:v>-4.0072000000000003E-2</c:v>
                </c:pt>
                <c:pt idx="20310">
                  <c:v>-4.0072000000000003E-2</c:v>
                </c:pt>
                <c:pt idx="20311">
                  <c:v>-4.0065999999999997E-2</c:v>
                </c:pt>
                <c:pt idx="20312">
                  <c:v>-4.0065999999999997E-2</c:v>
                </c:pt>
                <c:pt idx="20313">
                  <c:v>-4.0058999999999997E-2</c:v>
                </c:pt>
                <c:pt idx="20314">
                  <c:v>-4.0058999999999997E-2</c:v>
                </c:pt>
                <c:pt idx="20315">
                  <c:v>-4.0058999999999997E-2</c:v>
                </c:pt>
                <c:pt idx="20316">
                  <c:v>-4.0065999999999997E-2</c:v>
                </c:pt>
                <c:pt idx="20317">
                  <c:v>-4.0058999999999997E-2</c:v>
                </c:pt>
                <c:pt idx="20318">
                  <c:v>-4.0065999999999997E-2</c:v>
                </c:pt>
                <c:pt idx="20319">
                  <c:v>-4.0065999999999997E-2</c:v>
                </c:pt>
                <c:pt idx="20320">
                  <c:v>-4.0065999999999997E-2</c:v>
                </c:pt>
                <c:pt idx="20321">
                  <c:v>-4.0065999999999997E-2</c:v>
                </c:pt>
                <c:pt idx="20322">
                  <c:v>-4.0065999999999997E-2</c:v>
                </c:pt>
                <c:pt idx="20323">
                  <c:v>-4.0065999999999997E-2</c:v>
                </c:pt>
                <c:pt idx="20324">
                  <c:v>-4.0065999999999997E-2</c:v>
                </c:pt>
                <c:pt idx="20325">
                  <c:v>-4.0065999999999997E-2</c:v>
                </c:pt>
                <c:pt idx="20326">
                  <c:v>-4.0058999999999997E-2</c:v>
                </c:pt>
                <c:pt idx="20327">
                  <c:v>-4.0058999999999997E-2</c:v>
                </c:pt>
                <c:pt idx="20328">
                  <c:v>-4.0058999999999997E-2</c:v>
                </c:pt>
                <c:pt idx="20329">
                  <c:v>-4.0052999999999998E-2</c:v>
                </c:pt>
                <c:pt idx="20330">
                  <c:v>-4.0045999999999998E-2</c:v>
                </c:pt>
                <c:pt idx="20331">
                  <c:v>-4.0045999999999998E-2</c:v>
                </c:pt>
                <c:pt idx="20332">
                  <c:v>-4.0039999999999999E-2</c:v>
                </c:pt>
                <c:pt idx="20333">
                  <c:v>-4.0032999999999999E-2</c:v>
                </c:pt>
                <c:pt idx="20334">
                  <c:v>-4.0032999999999999E-2</c:v>
                </c:pt>
                <c:pt idx="20335">
                  <c:v>-4.002E-2</c:v>
                </c:pt>
                <c:pt idx="20336">
                  <c:v>-4.0013E-2</c:v>
                </c:pt>
                <c:pt idx="20337">
                  <c:v>-4.0007000000000001E-2</c:v>
                </c:pt>
                <c:pt idx="20338">
                  <c:v>-4.0007000000000001E-2</c:v>
                </c:pt>
                <c:pt idx="20339">
                  <c:v>-3.9993000000000001E-2</c:v>
                </c:pt>
                <c:pt idx="20340">
                  <c:v>-3.9993000000000001E-2</c:v>
                </c:pt>
                <c:pt idx="20341">
                  <c:v>-3.9987000000000002E-2</c:v>
                </c:pt>
                <c:pt idx="20342">
                  <c:v>-3.9980000000000002E-2</c:v>
                </c:pt>
                <c:pt idx="20343">
                  <c:v>-3.9967000000000003E-2</c:v>
                </c:pt>
                <c:pt idx="20344">
                  <c:v>-3.9967000000000003E-2</c:v>
                </c:pt>
                <c:pt idx="20345">
                  <c:v>-3.9954000000000003E-2</c:v>
                </c:pt>
                <c:pt idx="20346">
                  <c:v>-3.9954000000000003E-2</c:v>
                </c:pt>
                <c:pt idx="20347">
                  <c:v>-3.9947000000000003E-2</c:v>
                </c:pt>
                <c:pt idx="20348">
                  <c:v>-3.9947000000000003E-2</c:v>
                </c:pt>
                <c:pt idx="20349">
                  <c:v>-3.9940999999999997E-2</c:v>
                </c:pt>
                <c:pt idx="20350">
                  <c:v>-3.9940999999999997E-2</c:v>
                </c:pt>
                <c:pt idx="20351">
                  <c:v>-3.9933999999999997E-2</c:v>
                </c:pt>
                <c:pt idx="20352">
                  <c:v>-3.9927999999999998E-2</c:v>
                </c:pt>
                <c:pt idx="20353">
                  <c:v>-3.9927999999999998E-2</c:v>
                </c:pt>
                <c:pt idx="20354">
                  <c:v>-3.9927999999999998E-2</c:v>
                </c:pt>
                <c:pt idx="20355">
                  <c:v>-3.9920999999999998E-2</c:v>
                </c:pt>
                <c:pt idx="20356">
                  <c:v>-3.9920999999999998E-2</c:v>
                </c:pt>
                <c:pt idx="20357">
                  <c:v>-3.9913999999999998E-2</c:v>
                </c:pt>
                <c:pt idx="20358">
                  <c:v>-3.9913999999999998E-2</c:v>
                </c:pt>
                <c:pt idx="20359">
                  <c:v>-3.9907999999999999E-2</c:v>
                </c:pt>
                <c:pt idx="20360">
                  <c:v>-3.9907999999999999E-2</c:v>
                </c:pt>
                <c:pt idx="20361">
                  <c:v>-3.9895E-2</c:v>
                </c:pt>
                <c:pt idx="20362">
                  <c:v>-3.9888E-2</c:v>
                </c:pt>
                <c:pt idx="20363">
                  <c:v>-3.9881E-2</c:v>
                </c:pt>
                <c:pt idx="20364">
                  <c:v>-3.9875000000000001E-2</c:v>
                </c:pt>
                <c:pt idx="20365">
                  <c:v>-3.9862000000000002E-2</c:v>
                </c:pt>
                <c:pt idx="20366">
                  <c:v>-3.9855000000000002E-2</c:v>
                </c:pt>
                <c:pt idx="20367">
                  <c:v>-3.9842000000000002E-2</c:v>
                </c:pt>
                <c:pt idx="20368">
                  <c:v>-3.9829000000000003E-2</c:v>
                </c:pt>
                <c:pt idx="20369">
                  <c:v>-3.9822000000000003E-2</c:v>
                </c:pt>
                <c:pt idx="20370">
                  <c:v>-3.9808999999999997E-2</c:v>
                </c:pt>
                <c:pt idx="20371">
                  <c:v>-3.9795999999999998E-2</c:v>
                </c:pt>
                <c:pt idx="20372">
                  <c:v>-3.9782999999999999E-2</c:v>
                </c:pt>
                <c:pt idx="20373">
                  <c:v>-3.9768999999999999E-2</c:v>
                </c:pt>
                <c:pt idx="20374">
                  <c:v>-3.9756E-2</c:v>
                </c:pt>
                <c:pt idx="20375">
                  <c:v>-3.9737000000000001E-2</c:v>
                </c:pt>
                <c:pt idx="20376">
                  <c:v>-3.9730000000000001E-2</c:v>
                </c:pt>
                <c:pt idx="20377">
                  <c:v>-3.9710000000000002E-2</c:v>
                </c:pt>
                <c:pt idx="20378">
                  <c:v>-3.9697000000000003E-2</c:v>
                </c:pt>
                <c:pt idx="20379">
                  <c:v>-3.9683999999999997E-2</c:v>
                </c:pt>
                <c:pt idx="20380">
                  <c:v>-3.9676999999999997E-2</c:v>
                </c:pt>
                <c:pt idx="20381">
                  <c:v>-3.9663999999999998E-2</c:v>
                </c:pt>
                <c:pt idx="20382">
                  <c:v>-3.9656999999999998E-2</c:v>
                </c:pt>
                <c:pt idx="20383">
                  <c:v>-3.9643999999999999E-2</c:v>
                </c:pt>
                <c:pt idx="20384">
                  <c:v>-3.9638E-2</c:v>
                </c:pt>
                <c:pt idx="20385">
                  <c:v>-3.9631E-2</c:v>
                </c:pt>
                <c:pt idx="20386">
                  <c:v>-3.9631E-2</c:v>
                </c:pt>
                <c:pt idx="20387">
                  <c:v>-3.9625E-2</c:v>
                </c:pt>
                <c:pt idx="20388">
                  <c:v>-3.9625E-2</c:v>
                </c:pt>
                <c:pt idx="20389">
                  <c:v>-3.9618E-2</c:v>
                </c:pt>
                <c:pt idx="20390">
                  <c:v>-3.9618E-2</c:v>
                </c:pt>
                <c:pt idx="20391">
                  <c:v>-3.9618E-2</c:v>
                </c:pt>
                <c:pt idx="20392">
                  <c:v>-3.9625E-2</c:v>
                </c:pt>
                <c:pt idx="20393">
                  <c:v>-3.9618E-2</c:v>
                </c:pt>
                <c:pt idx="20394">
                  <c:v>-3.9618E-2</c:v>
                </c:pt>
                <c:pt idx="20395">
                  <c:v>-3.9625E-2</c:v>
                </c:pt>
                <c:pt idx="20396">
                  <c:v>-3.9625E-2</c:v>
                </c:pt>
                <c:pt idx="20397">
                  <c:v>-3.9625E-2</c:v>
                </c:pt>
                <c:pt idx="20398">
                  <c:v>-3.9631E-2</c:v>
                </c:pt>
                <c:pt idx="20399">
                  <c:v>-3.9631E-2</c:v>
                </c:pt>
                <c:pt idx="20400">
                  <c:v>-3.9631E-2</c:v>
                </c:pt>
                <c:pt idx="20401">
                  <c:v>-3.9638E-2</c:v>
                </c:pt>
                <c:pt idx="20402">
                  <c:v>-3.9638E-2</c:v>
                </c:pt>
                <c:pt idx="20403">
                  <c:v>-3.9638E-2</c:v>
                </c:pt>
                <c:pt idx="20404">
                  <c:v>-3.9638E-2</c:v>
                </c:pt>
                <c:pt idx="20405">
                  <c:v>-3.9638E-2</c:v>
                </c:pt>
                <c:pt idx="20406">
                  <c:v>-3.9638E-2</c:v>
                </c:pt>
                <c:pt idx="20407">
                  <c:v>-3.9631E-2</c:v>
                </c:pt>
                <c:pt idx="20408">
                  <c:v>-3.9631E-2</c:v>
                </c:pt>
                <c:pt idx="20409">
                  <c:v>-3.9618E-2</c:v>
                </c:pt>
                <c:pt idx="20410">
                  <c:v>-3.9618E-2</c:v>
                </c:pt>
                <c:pt idx="20411">
                  <c:v>-3.9611E-2</c:v>
                </c:pt>
                <c:pt idx="20412">
                  <c:v>-3.9605000000000001E-2</c:v>
                </c:pt>
                <c:pt idx="20413">
                  <c:v>-3.9598000000000001E-2</c:v>
                </c:pt>
                <c:pt idx="20414">
                  <c:v>-3.9592000000000002E-2</c:v>
                </c:pt>
                <c:pt idx="20415">
                  <c:v>-3.9578000000000002E-2</c:v>
                </c:pt>
                <c:pt idx="20416">
                  <c:v>-3.9572000000000003E-2</c:v>
                </c:pt>
                <c:pt idx="20417">
                  <c:v>-3.9558999999999997E-2</c:v>
                </c:pt>
                <c:pt idx="20418">
                  <c:v>-3.9551999999999997E-2</c:v>
                </c:pt>
                <c:pt idx="20419">
                  <c:v>-3.9545999999999998E-2</c:v>
                </c:pt>
                <c:pt idx="20420">
                  <c:v>-3.9538999999999998E-2</c:v>
                </c:pt>
                <c:pt idx="20421">
                  <c:v>-3.9525999999999999E-2</c:v>
                </c:pt>
                <c:pt idx="20422">
                  <c:v>-3.9513E-2</c:v>
                </c:pt>
                <c:pt idx="20423">
                  <c:v>-3.9505999999999999E-2</c:v>
                </c:pt>
                <c:pt idx="20424">
                  <c:v>-3.9498999999999999E-2</c:v>
                </c:pt>
                <c:pt idx="20425">
                  <c:v>-3.9486E-2</c:v>
                </c:pt>
                <c:pt idx="20426">
                  <c:v>-3.9473000000000001E-2</c:v>
                </c:pt>
                <c:pt idx="20427">
                  <c:v>-3.9466000000000001E-2</c:v>
                </c:pt>
                <c:pt idx="20428">
                  <c:v>-3.9460000000000002E-2</c:v>
                </c:pt>
                <c:pt idx="20429">
                  <c:v>-3.9447000000000003E-2</c:v>
                </c:pt>
                <c:pt idx="20430">
                  <c:v>-3.9447000000000003E-2</c:v>
                </c:pt>
                <c:pt idx="20431">
                  <c:v>-3.9433999999999997E-2</c:v>
                </c:pt>
                <c:pt idx="20432">
                  <c:v>-3.9426999999999997E-2</c:v>
                </c:pt>
                <c:pt idx="20433">
                  <c:v>-3.9419999999999997E-2</c:v>
                </c:pt>
                <c:pt idx="20434">
                  <c:v>-3.9413999999999998E-2</c:v>
                </c:pt>
                <c:pt idx="20435">
                  <c:v>-3.9406999999999998E-2</c:v>
                </c:pt>
                <c:pt idx="20436">
                  <c:v>-3.9406999999999998E-2</c:v>
                </c:pt>
                <c:pt idx="20437">
                  <c:v>-3.9393999999999998E-2</c:v>
                </c:pt>
                <c:pt idx="20438">
                  <c:v>-3.9386999999999998E-2</c:v>
                </c:pt>
                <c:pt idx="20439">
                  <c:v>-3.9380999999999999E-2</c:v>
                </c:pt>
                <c:pt idx="20440">
                  <c:v>-3.9380999999999999E-2</c:v>
                </c:pt>
                <c:pt idx="20441">
                  <c:v>-3.9368E-2</c:v>
                </c:pt>
                <c:pt idx="20442">
                  <c:v>-3.9368E-2</c:v>
                </c:pt>
                <c:pt idx="20443">
                  <c:v>-3.9361E-2</c:v>
                </c:pt>
                <c:pt idx="20444">
                  <c:v>-3.9361E-2</c:v>
                </c:pt>
                <c:pt idx="20445">
                  <c:v>-3.9355000000000001E-2</c:v>
                </c:pt>
                <c:pt idx="20446">
                  <c:v>-3.9355000000000001E-2</c:v>
                </c:pt>
                <c:pt idx="20447">
                  <c:v>-3.9348000000000001E-2</c:v>
                </c:pt>
                <c:pt idx="20448">
                  <c:v>-3.9341000000000001E-2</c:v>
                </c:pt>
                <c:pt idx="20449">
                  <c:v>-3.9341000000000001E-2</c:v>
                </c:pt>
                <c:pt idx="20450">
                  <c:v>-3.9341000000000001E-2</c:v>
                </c:pt>
                <c:pt idx="20451">
                  <c:v>-3.9335000000000002E-2</c:v>
                </c:pt>
                <c:pt idx="20452">
                  <c:v>-3.9335000000000002E-2</c:v>
                </c:pt>
                <c:pt idx="20453">
                  <c:v>-3.9328000000000002E-2</c:v>
                </c:pt>
                <c:pt idx="20454">
                  <c:v>-3.9322000000000003E-2</c:v>
                </c:pt>
                <c:pt idx="20455">
                  <c:v>-3.9322000000000003E-2</c:v>
                </c:pt>
                <c:pt idx="20456">
                  <c:v>-3.9322000000000003E-2</c:v>
                </c:pt>
                <c:pt idx="20457">
                  <c:v>-3.9308000000000003E-2</c:v>
                </c:pt>
                <c:pt idx="20458">
                  <c:v>-3.9308000000000003E-2</c:v>
                </c:pt>
                <c:pt idx="20459">
                  <c:v>-3.9308000000000003E-2</c:v>
                </c:pt>
                <c:pt idx="20460">
                  <c:v>-3.9301999999999997E-2</c:v>
                </c:pt>
                <c:pt idx="20461">
                  <c:v>-3.9294999999999997E-2</c:v>
                </c:pt>
                <c:pt idx="20462">
                  <c:v>-3.9294999999999997E-2</c:v>
                </c:pt>
                <c:pt idx="20463">
                  <c:v>-3.9288999999999998E-2</c:v>
                </c:pt>
                <c:pt idx="20464">
                  <c:v>-3.9281999999999997E-2</c:v>
                </c:pt>
                <c:pt idx="20465">
                  <c:v>-3.9281999999999997E-2</c:v>
                </c:pt>
                <c:pt idx="20466">
                  <c:v>-3.9281999999999997E-2</c:v>
                </c:pt>
                <c:pt idx="20467">
                  <c:v>-3.9268999999999998E-2</c:v>
                </c:pt>
                <c:pt idx="20468">
                  <c:v>-3.9268999999999998E-2</c:v>
                </c:pt>
                <c:pt idx="20469">
                  <c:v>-3.9261999999999998E-2</c:v>
                </c:pt>
                <c:pt idx="20470">
                  <c:v>-3.9255999999999999E-2</c:v>
                </c:pt>
                <c:pt idx="20471">
                  <c:v>-3.9248999999999999E-2</c:v>
                </c:pt>
                <c:pt idx="20472">
                  <c:v>-3.9243E-2</c:v>
                </c:pt>
                <c:pt idx="20473">
                  <c:v>-3.9229E-2</c:v>
                </c:pt>
                <c:pt idx="20474">
                  <c:v>-3.9229E-2</c:v>
                </c:pt>
                <c:pt idx="20475">
                  <c:v>-3.9223000000000001E-2</c:v>
                </c:pt>
                <c:pt idx="20476">
                  <c:v>-3.9216000000000001E-2</c:v>
                </c:pt>
                <c:pt idx="20477">
                  <c:v>-3.9210000000000002E-2</c:v>
                </c:pt>
                <c:pt idx="20478">
                  <c:v>-3.9203000000000002E-2</c:v>
                </c:pt>
                <c:pt idx="20479">
                  <c:v>-3.9196000000000002E-2</c:v>
                </c:pt>
                <c:pt idx="20480">
                  <c:v>-3.9190000000000003E-2</c:v>
                </c:pt>
                <c:pt idx="20481">
                  <c:v>-3.9183000000000003E-2</c:v>
                </c:pt>
                <c:pt idx="20482">
                  <c:v>-3.9176999999999997E-2</c:v>
                </c:pt>
                <c:pt idx="20483">
                  <c:v>-3.9170000000000003E-2</c:v>
                </c:pt>
                <c:pt idx="20484">
                  <c:v>-3.9170000000000003E-2</c:v>
                </c:pt>
                <c:pt idx="20485">
                  <c:v>-3.9156999999999997E-2</c:v>
                </c:pt>
                <c:pt idx="20486">
                  <c:v>-3.9156999999999997E-2</c:v>
                </c:pt>
                <c:pt idx="20487">
                  <c:v>-3.9143999999999998E-2</c:v>
                </c:pt>
                <c:pt idx="20488">
                  <c:v>-3.9143999999999998E-2</c:v>
                </c:pt>
                <c:pt idx="20489">
                  <c:v>-3.9136999999999998E-2</c:v>
                </c:pt>
                <c:pt idx="20490">
                  <c:v>-3.9130999999999999E-2</c:v>
                </c:pt>
                <c:pt idx="20491">
                  <c:v>-3.9123999999999999E-2</c:v>
                </c:pt>
                <c:pt idx="20492">
                  <c:v>-3.9116999999999999E-2</c:v>
                </c:pt>
                <c:pt idx="20493">
                  <c:v>-3.9111E-2</c:v>
                </c:pt>
                <c:pt idx="20494">
                  <c:v>-3.9111E-2</c:v>
                </c:pt>
                <c:pt idx="20495">
                  <c:v>-3.9104E-2</c:v>
                </c:pt>
                <c:pt idx="20496">
                  <c:v>-3.9098000000000001E-2</c:v>
                </c:pt>
                <c:pt idx="20497">
                  <c:v>-3.9091000000000001E-2</c:v>
                </c:pt>
                <c:pt idx="20498">
                  <c:v>-3.9084000000000001E-2</c:v>
                </c:pt>
                <c:pt idx="20499">
                  <c:v>-3.9078000000000002E-2</c:v>
                </c:pt>
                <c:pt idx="20500">
                  <c:v>-3.9078000000000002E-2</c:v>
                </c:pt>
                <c:pt idx="20501">
                  <c:v>-3.9065000000000003E-2</c:v>
                </c:pt>
                <c:pt idx="20502">
                  <c:v>-3.9058000000000002E-2</c:v>
                </c:pt>
                <c:pt idx="20503">
                  <c:v>-3.9052000000000003E-2</c:v>
                </c:pt>
                <c:pt idx="20504">
                  <c:v>-3.9052000000000003E-2</c:v>
                </c:pt>
                <c:pt idx="20505">
                  <c:v>-3.9038000000000003E-2</c:v>
                </c:pt>
                <c:pt idx="20506">
                  <c:v>-3.9031999999999997E-2</c:v>
                </c:pt>
                <c:pt idx="20507">
                  <c:v>-3.9024999999999997E-2</c:v>
                </c:pt>
                <c:pt idx="20508">
                  <c:v>-3.9024999999999997E-2</c:v>
                </c:pt>
                <c:pt idx="20509">
                  <c:v>-3.9011999999999998E-2</c:v>
                </c:pt>
                <c:pt idx="20510">
                  <c:v>-3.9011999999999998E-2</c:v>
                </c:pt>
                <c:pt idx="20511">
                  <c:v>-3.9004999999999998E-2</c:v>
                </c:pt>
                <c:pt idx="20512">
                  <c:v>-3.8998999999999999E-2</c:v>
                </c:pt>
                <c:pt idx="20513">
                  <c:v>-3.8991999999999999E-2</c:v>
                </c:pt>
                <c:pt idx="20514">
                  <c:v>-3.8991999999999999E-2</c:v>
                </c:pt>
                <c:pt idx="20515">
                  <c:v>-3.8986E-2</c:v>
                </c:pt>
                <c:pt idx="20516">
                  <c:v>-3.8979E-2</c:v>
                </c:pt>
                <c:pt idx="20517">
                  <c:v>-3.8972E-2</c:v>
                </c:pt>
                <c:pt idx="20518">
                  <c:v>-3.8972E-2</c:v>
                </c:pt>
                <c:pt idx="20519">
                  <c:v>-3.8966000000000001E-2</c:v>
                </c:pt>
                <c:pt idx="20520">
                  <c:v>-3.8966000000000001E-2</c:v>
                </c:pt>
                <c:pt idx="20521">
                  <c:v>-3.8959000000000001E-2</c:v>
                </c:pt>
                <c:pt idx="20522">
                  <c:v>-3.8953000000000002E-2</c:v>
                </c:pt>
                <c:pt idx="20523">
                  <c:v>-3.8953000000000002E-2</c:v>
                </c:pt>
                <c:pt idx="20524">
                  <c:v>-3.8953000000000002E-2</c:v>
                </c:pt>
                <c:pt idx="20525">
                  <c:v>-3.8946000000000001E-2</c:v>
                </c:pt>
                <c:pt idx="20526">
                  <c:v>-3.8953000000000002E-2</c:v>
                </c:pt>
                <c:pt idx="20527">
                  <c:v>-3.8946000000000001E-2</c:v>
                </c:pt>
                <c:pt idx="20528">
                  <c:v>-3.8946000000000001E-2</c:v>
                </c:pt>
                <c:pt idx="20529">
                  <c:v>-3.8946000000000001E-2</c:v>
                </c:pt>
                <c:pt idx="20530">
                  <c:v>-3.8946000000000001E-2</c:v>
                </c:pt>
                <c:pt idx="20531">
                  <c:v>-3.8940000000000002E-2</c:v>
                </c:pt>
                <c:pt idx="20532">
                  <c:v>-3.8940000000000002E-2</c:v>
                </c:pt>
                <c:pt idx="20533">
                  <c:v>-3.8940000000000002E-2</c:v>
                </c:pt>
                <c:pt idx="20534">
                  <c:v>-3.8933000000000002E-2</c:v>
                </c:pt>
                <c:pt idx="20535">
                  <c:v>-3.8933000000000002E-2</c:v>
                </c:pt>
                <c:pt idx="20536">
                  <c:v>-3.8933000000000002E-2</c:v>
                </c:pt>
                <c:pt idx="20537">
                  <c:v>-3.8926000000000002E-2</c:v>
                </c:pt>
                <c:pt idx="20538">
                  <c:v>-3.8920000000000003E-2</c:v>
                </c:pt>
                <c:pt idx="20539">
                  <c:v>-3.8920000000000003E-2</c:v>
                </c:pt>
                <c:pt idx="20540">
                  <c:v>-3.8920000000000003E-2</c:v>
                </c:pt>
                <c:pt idx="20541">
                  <c:v>-3.8913000000000003E-2</c:v>
                </c:pt>
                <c:pt idx="20542">
                  <c:v>-3.8913000000000003E-2</c:v>
                </c:pt>
                <c:pt idx="20543">
                  <c:v>-3.8906999999999997E-2</c:v>
                </c:pt>
                <c:pt idx="20544">
                  <c:v>-3.8899999999999997E-2</c:v>
                </c:pt>
                <c:pt idx="20545">
                  <c:v>-3.8892999999999997E-2</c:v>
                </c:pt>
                <c:pt idx="20546">
                  <c:v>-3.8892999999999997E-2</c:v>
                </c:pt>
                <c:pt idx="20547">
                  <c:v>-3.8879999999999998E-2</c:v>
                </c:pt>
                <c:pt idx="20548">
                  <c:v>-3.8879999999999998E-2</c:v>
                </c:pt>
                <c:pt idx="20549">
                  <c:v>-3.8866999999999999E-2</c:v>
                </c:pt>
                <c:pt idx="20550">
                  <c:v>-3.8861E-2</c:v>
                </c:pt>
                <c:pt idx="20551">
                  <c:v>-3.8847E-2</c:v>
                </c:pt>
                <c:pt idx="20552">
                  <c:v>-3.8847E-2</c:v>
                </c:pt>
                <c:pt idx="20553">
                  <c:v>-3.8828000000000001E-2</c:v>
                </c:pt>
                <c:pt idx="20554">
                  <c:v>-3.8821000000000001E-2</c:v>
                </c:pt>
                <c:pt idx="20555">
                  <c:v>-3.8808000000000002E-2</c:v>
                </c:pt>
                <c:pt idx="20556">
                  <c:v>-3.8801000000000002E-2</c:v>
                </c:pt>
                <c:pt idx="20557">
                  <c:v>-3.8788000000000003E-2</c:v>
                </c:pt>
                <c:pt idx="20558">
                  <c:v>-3.8774999999999997E-2</c:v>
                </c:pt>
                <c:pt idx="20559">
                  <c:v>-3.8761999999999998E-2</c:v>
                </c:pt>
                <c:pt idx="20560">
                  <c:v>-3.8748999999999999E-2</c:v>
                </c:pt>
                <c:pt idx="20561">
                  <c:v>-3.8741999999999999E-2</c:v>
                </c:pt>
                <c:pt idx="20562">
                  <c:v>-3.8734999999999999E-2</c:v>
                </c:pt>
                <c:pt idx="20563">
                  <c:v>-3.8716E-2</c:v>
                </c:pt>
                <c:pt idx="20564">
                  <c:v>-3.8709E-2</c:v>
                </c:pt>
                <c:pt idx="20565">
                  <c:v>-3.8696000000000001E-2</c:v>
                </c:pt>
                <c:pt idx="20566">
                  <c:v>-3.8689000000000001E-2</c:v>
                </c:pt>
                <c:pt idx="20567">
                  <c:v>-3.8676000000000002E-2</c:v>
                </c:pt>
                <c:pt idx="20568">
                  <c:v>-3.8670000000000003E-2</c:v>
                </c:pt>
                <c:pt idx="20569">
                  <c:v>-3.8656000000000003E-2</c:v>
                </c:pt>
                <c:pt idx="20570">
                  <c:v>-3.8649999999999997E-2</c:v>
                </c:pt>
                <c:pt idx="20571">
                  <c:v>-3.8642999999999997E-2</c:v>
                </c:pt>
                <c:pt idx="20572">
                  <c:v>-3.8642999999999997E-2</c:v>
                </c:pt>
                <c:pt idx="20573">
                  <c:v>-3.8629999999999998E-2</c:v>
                </c:pt>
                <c:pt idx="20574">
                  <c:v>-3.8629999999999998E-2</c:v>
                </c:pt>
                <c:pt idx="20575">
                  <c:v>-3.8622999999999998E-2</c:v>
                </c:pt>
                <c:pt idx="20576">
                  <c:v>-3.8622999999999998E-2</c:v>
                </c:pt>
                <c:pt idx="20577">
                  <c:v>-3.8622999999999998E-2</c:v>
                </c:pt>
                <c:pt idx="20578">
                  <c:v>-3.8622999999999998E-2</c:v>
                </c:pt>
                <c:pt idx="20579">
                  <c:v>-3.8616999999999999E-2</c:v>
                </c:pt>
                <c:pt idx="20580">
                  <c:v>-3.8622999999999998E-2</c:v>
                </c:pt>
                <c:pt idx="20581">
                  <c:v>-3.8616999999999999E-2</c:v>
                </c:pt>
                <c:pt idx="20582">
                  <c:v>-3.8616999999999999E-2</c:v>
                </c:pt>
                <c:pt idx="20583">
                  <c:v>-3.8616999999999999E-2</c:v>
                </c:pt>
                <c:pt idx="20584">
                  <c:v>-3.8622999999999998E-2</c:v>
                </c:pt>
                <c:pt idx="20585">
                  <c:v>-3.8616999999999999E-2</c:v>
                </c:pt>
                <c:pt idx="20586">
                  <c:v>-3.8616999999999999E-2</c:v>
                </c:pt>
                <c:pt idx="20587">
                  <c:v>-3.8616999999999999E-2</c:v>
                </c:pt>
                <c:pt idx="20588">
                  <c:v>-3.8616999999999999E-2</c:v>
                </c:pt>
                <c:pt idx="20589">
                  <c:v>-3.8609999999999998E-2</c:v>
                </c:pt>
                <c:pt idx="20590">
                  <c:v>-3.8609999999999998E-2</c:v>
                </c:pt>
                <c:pt idx="20591">
                  <c:v>-3.8609999999999998E-2</c:v>
                </c:pt>
                <c:pt idx="20592">
                  <c:v>-3.8603999999999999E-2</c:v>
                </c:pt>
                <c:pt idx="20593">
                  <c:v>-3.8596999999999999E-2</c:v>
                </c:pt>
                <c:pt idx="20594">
                  <c:v>-3.8596999999999999E-2</c:v>
                </c:pt>
                <c:pt idx="20595">
                  <c:v>-3.8584E-2</c:v>
                </c:pt>
                <c:pt idx="20596">
                  <c:v>-3.8577E-2</c:v>
                </c:pt>
                <c:pt idx="20597">
                  <c:v>-3.8564000000000001E-2</c:v>
                </c:pt>
                <c:pt idx="20598">
                  <c:v>-3.8558000000000002E-2</c:v>
                </c:pt>
                <c:pt idx="20599">
                  <c:v>-3.8544000000000002E-2</c:v>
                </c:pt>
                <c:pt idx="20600">
                  <c:v>-3.8538000000000003E-2</c:v>
                </c:pt>
                <c:pt idx="20601">
                  <c:v>-3.8517999999999997E-2</c:v>
                </c:pt>
                <c:pt idx="20602">
                  <c:v>-3.8504999999999998E-2</c:v>
                </c:pt>
                <c:pt idx="20603">
                  <c:v>-3.8491999999999998E-2</c:v>
                </c:pt>
                <c:pt idx="20604">
                  <c:v>-3.8484999999999998E-2</c:v>
                </c:pt>
                <c:pt idx="20605">
                  <c:v>-3.8471999999999999E-2</c:v>
                </c:pt>
                <c:pt idx="20606">
                  <c:v>-3.8459E-2</c:v>
                </c:pt>
                <c:pt idx="20607">
                  <c:v>-3.8446000000000001E-2</c:v>
                </c:pt>
                <c:pt idx="20608">
                  <c:v>-3.8432000000000001E-2</c:v>
                </c:pt>
                <c:pt idx="20609">
                  <c:v>-3.8426000000000002E-2</c:v>
                </c:pt>
                <c:pt idx="20610">
                  <c:v>-3.8419000000000002E-2</c:v>
                </c:pt>
                <c:pt idx="20611">
                  <c:v>-3.8406000000000003E-2</c:v>
                </c:pt>
                <c:pt idx="20612">
                  <c:v>-3.8399000000000003E-2</c:v>
                </c:pt>
                <c:pt idx="20613">
                  <c:v>-3.8392999999999997E-2</c:v>
                </c:pt>
                <c:pt idx="20614">
                  <c:v>-3.8386000000000003E-2</c:v>
                </c:pt>
                <c:pt idx="20615">
                  <c:v>-3.8379999999999997E-2</c:v>
                </c:pt>
                <c:pt idx="20616">
                  <c:v>-3.8379999999999997E-2</c:v>
                </c:pt>
                <c:pt idx="20617">
                  <c:v>-3.8366999999999998E-2</c:v>
                </c:pt>
                <c:pt idx="20618">
                  <c:v>-3.8366999999999998E-2</c:v>
                </c:pt>
                <c:pt idx="20619">
                  <c:v>-3.8366999999999998E-2</c:v>
                </c:pt>
                <c:pt idx="20620">
                  <c:v>-3.8366999999999998E-2</c:v>
                </c:pt>
                <c:pt idx="20621">
                  <c:v>-3.8366999999999998E-2</c:v>
                </c:pt>
                <c:pt idx="20622">
                  <c:v>-3.8372999999999997E-2</c:v>
                </c:pt>
                <c:pt idx="20623">
                  <c:v>-3.8372999999999997E-2</c:v>
                </c:pt>
                <c:pt idx="20624">
                  <c:v>-3.8372999999999997E-2</c:v>
                </c:pt>
                <c:pt idx="20625">
                  <c:v>-3.8372999999999997E-2</c:v>
                </c:pt>
                <c:pt idx="20626">
                  <c:v>-3.8379999999999997E-2</c:v>
                </c:pt>
                <c:pt idx="20627">
                  <c:v>-3.8379999999999997E-2</c:v>
                </c:pt>
                <c:pt idx="20628">
                  <c:v>-3.8386000000000003E-2</c:v>
                </c:pt>
                <c:pt idx="20629">
                  <c:v>-3.8386000000000003E-2</c:v>
                </c:pt>
                <c:pt idx="20630">
                  <c:v>-3.8386000000000003E-2</c:v>
                </c:pt>
                <c:pt idx="20631">
                  <c:v>-3.8386000000000003E-2</c:v>
                </c:pt>
                <c:pt idx="20632">
                  <c:v>-3.8386000000000003E-2</c:v>
                </c:pt>
                <c:pt idx="20633">
                  <c:v>-3.8379999999999997E-2</c:v>
                </c:pt>
                <c:pt idx="20634">
                  <c:v>-3.8379999999999997E-2</c:v>
                </c:pt>
                <c:pt idx="20635">
                  <c:v>-3.8379999999999997E-2</c:v>
                </c:pt>
                <c:pt idx="20636">
                  <c:v>-3.8379999999999997E-2</c:v>
                </c:pt>
                <c:pt idx="20637">
                  <c:v>-3.8372999999999997E-2</c:v>
                </c:pt>
                <c:pt idx="20638">
                  <c:v>-3.8372999999999997E-2</c:v>
                </c:pt>
                <c:pt idx="20639">
                  <c:v>-3.8366999999999998E-2</c:v>
                </c:pt>
                <c:pt idx="20640">
                  <c:v>-3.8359999999999998E-2</c:v>
                </c:pt>
                <c:pt idx="20641">
                  <c:v>-3.8352999999999998E-2</c:v>
                </c:pt>
                <c:pt idx="20642">
                  <c:v>-3.8346999999999999E-2</c:v>
                </c:pt>
                <c:pt idx="20643">
                  <c:v>-3.8339999999999999E-2</c:v>
                </c:pt>
                <c:pt idx="20644">
                  <c:v>-3.8334E-2</c:v>
                </c:pt>
                <c:pt idx="20645">
                  <c:v>-3.8327E-2</c:v>
                </c:pt>
                <c:pt idx="20646">
                  <c:v>-3.8314000000000001E-2</c:v>
                </c:pt>
                <c:pt idx="20647">
                  <c:v>-3.8307000000000001E-2</c:v>
                </c:pt>
                <c:pt idx="20648">
                  <c:v>-3.8307000000000001E-2</c:v>
                </c:pt>
                <c:pt idx="20649">
                  <c:v>-3.8287000000000002E-2</c:v>
                </c:pt>
                <c:pt idx="20650">
                  <c:v>-3.8281000000000003E-2</c:v>
                </c:pt>
                <c:pt idx="20651">
                  <c:v>-3.8274000000000002E-2</c:v>
                </c:pt>
                <c:pt idx="20652">
                  <c:v>-3.8268000000000003E-2</c:v>
                </c:pt>
                <c:pt idx="20653">
                  <c:v>-3.8261000000000003E-2</c:v>
                </c:pt>
                <c:pt idx="20654">
                  <c:v>-3.8261000000000003E-2</c:v>
                </c:pt>
                <c:pt idx="20655">
                  <c:v>-3.8247999999999997E-2</c:v>
                </c:pt>
                <c:pt idx="20656">
                  <c:v>-3.8240999999999997E-2</c:v>
                </c:pt>
                <c:pt idx="20657">
                  <c:v>-3.8234999999999998E-2</c:v>
                </c:pt>
                <c:pt idx="20658">
                  <c:v>-3.8234999999999998E-2</c:v>
                </c:pt>
                <c:pt idx="20659">
                  <c:v>-3.8227999999999998E-2</c:v>
                </c:pt>
                <c:pt idx="20660">
                  <c:v>-3.8221999999999999E-2</c:v>
                </c:pt>
                <c:pt idx="20661">
                  <c:v>-3.8214999999999999E-2</c:v>
                </c:pt>
                <c:pt idx="20662">
                  <c:v>-3.8207999999999999E-2</c:v>
                </c:pt>
                <c:pt idx="20663">
                  <c:v>-3.8202E-2</c:v>
                </c:pt>
                <c:pt idx="20664">
                  <c:v>-3.8202E-2</c:v>
                </c:pt>
                <c:pt idx="20665">
                  <c:v>-3.8189000000000001E-2</c:v>
                </c:pt>
                <c:pt idx="20666">
                  <c:v>-3.8189000000000001E-2</c:v>
                </c:pt>
                <c:pt idx="20667">
                  <c:v>-3.8182000000000001E-2</c:v>
                </c:pt>
                <c:pt idx="20668">
                  <c:v>-3.8176000000000002E-2</c:v>
                </c:pt>
                <c:pt idx="20669">
                  <c:v>-3.8169000000000002E-2</c:v>
                </c:pt>
                <c:pt idx="20670">
                  <c:v>-3.8162000000000001E-2</c:v>
                </c:pt>
                <c:pt idx="20671">
                  <c:v>-3.8156000000000002E-2</c:v>
                </c:pt>
                <c:pt idx="20672">
                  <c:v>-3.8149000000000002E-2</c:v>
                </c:pt>
                <c:pt idx="20673">
                  <c:v>-3.8143000000000003E-2</c:v>
                </c:pt>
                <c:pt idx="20674">
                  <c:v>-3.8136000000000003E-2</c:v>
                </c:pt>
                <c:pt idx="20675">
                  <c:v>-3.8129000000000003E-2</c:v>
                </c:pt>
                <c:pt idx="20676">
                  <c:v>-3.8122999999999997E-2</c:v>
                </c:pt>
                <c:pt idx="20677">
                  <c:v>-3.8109999999999998E-2</c:v>
                </c:pt>
                <c:pt idx="20678">
                  <c:v>-3.8102999999999998E-2</c:v>
                </c:pt>
                <c:pt idx="20679">
                  <c:v>-3.8095999999999998E-2</c:v>
                </c:pt>
                <c:pt idx="20680">
                  <c:v>-3.8089999999999999E-2</c:v>
                </c:pt>
                <c:pt idx="20681">
                  <c:v>-3.8077E-2</c:v>
                </c:pt>
                <c:pt idx="20682">
                  <c:v>-3.807E-2</c:v>
                </c:pt>
                <c:pt idx="20683">
                  <c:v>-3.8064000000000001E-2</c:v>
                </c:pt>
                <c:pt idx="20684">
                  <c:v>-3.8064000000000001E-2</c:v>
                </c:pt>
                <c:pt idx="20685">
                  <c:v>-3.8057000000000001E-2</c:v>
                </c:pt>
                <c:pt idx="20686">
                  <c:v>-3.8057000000000001E-2</c:v>
                </c:pt>
                <c:pt idx="20687">
                  <c:v>-3.805E-2</c:v>
                </c:pt>
                <c:pt idx="20688">
                  <c:v>-3.8044000000000001E-2</c:v>
                </c:pt>
                <c:pt idx="20689">
                  <c:v>-3.8044000000000001E-2</c:v>
                </c:pt>
                <c:pt idx="20690">
                  <c:v>-3.8044000000000001E-2</c:v>
                </c:pt>
                <c:pt idx="20691">
                  <c:v>-3.8037000000000001E-2</c:v>
                </c:pt>
                <c:pt idx="20692">
                  <c:v>-3.8037000000000001E-2</c:v>
                </c:pt>
                <c:pt idx="20693">
                  <c:v>-3.8031000000000002E-2</c:v>
                </c:pt>
                <c:pt idx="20694">
                  <c:v>-3.8031000000000002E-2</c:v>
                </c:pt>
                <c:pt idx="20695">
                  <c:v>-3.8024000000000002E-2</c:v>
                </c:pt>
                <c:pt idx="20696">
                  <c:v>-3.8031000000000002E-2</c:v>
                </c:pt>
                <c:pt idx="20697">
                  <c:v>-3.8024000000000002E-2</c:v>
                </c:pt>
                <c:pt idx="20698">
                  <c:v>-3.8024000000000002E-2</c:v>
                </c:pt>
                <c:pt idx="20699">
                  <c:v>-3.8017000000000002E-2</c:v>
                </c:pt>
                <c:pt idx="20700">
                  <c:v>-3.8024000000000002E-2</c:v>
                </c:pt>
                <c:pt idx="20701">
                  <c:v>-3.8017000000000002E-2</c:v>
                </c:pt>
                <c:pt idx="20702">
                  <c:v>-3.8017000000000002E-2</c:v>
                </c:pt>
                <c:pt idx="20703">
                  <c:v>-3.8011000000000003E-2</c:v>
                </c:pt>
                <c:pt idx="20704">
                  <c:v>-3.8004000000000003E-2</c:v>
                </c:pt>
                <c:pt idx="20705">
                  <c:v>-3.8004000000000003E-2</c:v>
                </c:pt>
                <c:pt idx="20706">
                  <c:v>-3.8004000000000003E-2</c:v>
                </c:pt>
                <c:pt idx="20707">
                  <c:v>-3.7997999999999997E-2</c:v>
                </c:pt>
                <c:pt idx="20708">
                  <c:v>-3.7990999999999997E-2</c:v>
                </c:pt>
                <c:pt idx="20709">
                  <c:v>-3.7984999999999998E-2</c:v>
                </c:pt>
                <c:pt idx="20710">
                  <c:v>-3.7977999999999998E-2</c:v>
                </c:pt>
                <c:pt idx="20711">
                  <c:v>-3.7964999999999999E-2</c:v>
                </c:pt>
                <c:pt idx="20712">
                  <c:v>-3.7964999999999999E-2</c:v>
                </c:pt>
                <c:pt idx="20713">
                  <c:v>-3.7945E-2</c:v>
                </c:pt>
                <c:pt idx="20714">
                  <c:v>-3.7938E-2</c:v>
                </c:pt>
                <c:pt idx="20715">
                  <c:v>-3.7932E-2</c:v>
                </c:pt>
                <c:pt idx="20716">
                  <c:v>-3.7925E-2</c:v>
                </c:pt>
                <c:pt idx="20717">
                  <c:v>-3.7912000000000001E-2</c:v>
                </c:pt>
                <c:pt idx="20718">
                  <c:v>-3.7905000000000001E-2</c:v>
                </c:pt>
                <c:pt idx="20719">
                  <c:v>-3.7892000000000002E-2</c:v>
                </c:pt>
                <c:pt idx="20720">
                  <c:v>-3.7886000000000003E-2</c:v>
                </c:pt>
                <c:pt idx="20721">
                  <c:v>-3.7879000000000003E-2</c:v>
                </c:pt>
                <c:pt idx="20722">
                  <c:v>-3.7872999999999997E-2</c:v>
                </c:pt>
                <c:pt idx="20723">
                  <c:v>-3.7858999999999997E-2</c:v>
                </c:pt>
                <c:pt idx="20724">
                  <c:v>-3.7852999999999998E-2</c:v>
                </c:pt>
                <c:pt idx="20725">
                  <c:v>-3.7845999999999998E-2</c:v>
                </c:pt>
                <c:pt idx="20726">
                  <c:v>-3.7832999999999999E-2</c:v>
                </c:pt>
                <c:pt idx="20727">
                  <c:v>-3.7825999999999999E-2</c:v>
                </c:pt>
                <c:pt idx="20728">
                  <c:v>-3.7825999999999999E-2</c:v>
                </c:pt>
                <c:pt idx="20729">
                  <c:v>-3.7812999999999999E-2</c:v>
                </c:pt>
                <c:pt idx="20730">
                  <c:v>-3.7807E-2</c:v>
                </c:pt>
                <c:pt idx="20731">
                  <c:v>-3.78E-2</c:v>
                </c:pt>
                <c:pt idx="20732">
                  <c:v>-3.78E-2</c:v>
                </c:pt>
                <c:pt idx="20733">
                  <c:v>-3.7793E-2</c:v>
                </c:pt>
                <c:pt idx="20734">
                  <c:v>-3.7787000000000001E-2</c:v>
                </c:pt>
                <c:pt idx="20735">
                  <c:v>-3.7780000000000001E-2</c:v>
                </c:pt>
                <c:pt idx="20736">
                  <c:v>-3.7780000000000001E-2</c:v>
                </c:pt>
                <c:pt idx="20737">
                  <c:v>-3.7774000000000002E-2</c:v>
                </c:pt>
                <c:pt idx="20738">
                  <c:v>-3.7774000000000002E-2</c:v>
                </c:pt>
                <c:pt idx="20739">
                  <c:v>-3.7767000000000002E-2</c:v>
                </c:pt>
                <c:pt idx="20740">
                  <c:v>-3.7767000000000002E-2</c:v>
                </c:pt>
                <c:pt idx="20741">
                  <c:v>-3.7761000000000003E-2</c:v>
                </c:pt>
                <c:pt idx="20742">
                  <c:v>-3.7761000000000003E-2</c:v>
                </c:pt>
                <c:pt idx="20743">
                  <c:v>-3.7754000000000003E-2</c:v>
                </c:pt>
                <c:pt idx="20744">
                  <c:v>-3.7761000000000003E-2</c:v>
                </c:pt>
                <c:pt idx="20745">
                  <c:v>-3.7747000000000003E-2</c:v>
                </c:pt>
                <c:pt idx="20746">
                  <c:v>-3.7747000000000003E-2</c:v>
                </c:pt>
                <c:pt idx="20747">
                  <c:v>-3.7740999999999997E-2</c:v>
                </c:pt>
                <c:pt idx="20748">
                  <c:v>-3.7740999999999997E-2</c:v>
                </c:pt>
                <c:pt idx="20749">
                  <c:v>-3.7733999999999997E-2</c:v>
                </c:pt>
                <c:pt idx="20750">
                  <c:v>-3.7733999999999997E-2</c:v>
                </c:pt>
                <c:pt idx="20751">
                  <c:v>-3.7727999999999998E-2</c:v>
                </c:pt>
                <c:pt idx="20752">
                  <c:v>-3.7720999999999998E-2</c:v>
                </c:pt>
                <c:pt idx="20753">
                  <c:v>-3.7720999999999998E-2</c:v>
                </c:pt>
                <c:pt idx="20754">
                  <c:v>-3.7720999999999998E-2</c:v>
                </c:pt>
                <c:pt idx="20755">
                  <c:v>-3.7713999999999998E-2</c:v>
                </c:pt>
                <c:pt idx="20756">
                  <c:v>-3.7707999999999998E-2</c:v>
                </c:pt>
                <c:pt idx="20757">
                  <c:v>-3.7700999999999998E-2</c:v>
                </c:pt>
                <c:pt idx="20758">
                  <c:v>-3.7694999999999999E-2</c:v>
                </c:pt>
                <c:pt idx="20759">
                  <c:v>-3.7687999999999999E-2</c:v>
                </c:pt>
                <c:pt idx="20760">
                  <c:v>-3.7687999999999999E-2</c:v>
                </c:pt>
                <c:pt idx="20761">
                  <c:v>-3.7675E-2</c:v>
                </c:pt>
                <c:pt idx="20762">
                  <c:v>-3.7675E-2</c:v>
                </c:pt>
                <c:pt idx="20763">
                  <c:v>-3.7668E-2</c:v>
                </c:pt>
                <c:pt idx="20764">
                  <c:v>-3.7662000000000001E-2</c:v>
                </c:pt>
                <c:pt idx="20765">
                  <c:v>-3.7655000000000001E-2</c:v>
                </c:pt>
                <c:pt idx="20766">
                  <c:v>-3.7649000000000002E-2</c:v>
                </c:pt>
                <c:pt idx="20767">
                  <c:v>-3.7642000000000002E-2</c:v>
                </c:pt>
                <c:pt idx="20768">
                  <c:v>-3.7635000000000002E-2</c:v>
                </c:pt>
                <c:pt idx="20769">
                  <c:v>-3.7629000000000003E-2</c:v>
                </c:pt>
                <c:pt idx="20770">
                  <c:v>-3.7629000000000003E-2</c:v>
                </c:pt>
                <c:pt idx="20771">
                  <c:v>-3.7615999999999997E-2</c:v>
                </c:pt>
                <c:pt idx="20772">
                  <c:v>-3.7615999999999997E-2</c:v>
                </c:pt>
                <c:pt idx="20773">
                  <c:v>-3.7601999999999997E-2</c:v>
                </c:pt>
                <c:pt idx="20774">
                  <c:v>-3.7595999999999997E-2</c:v>
                </c:pt>
                <c:pt idx="20775">
                  <c:v>-3.7588999999999997E-2</c:v>
                </c:pt>
                <c:pt idx="20776">
                  <c:v>-3.7582999999999998E-2</c:v>
                </c:pt>
                <c:pt idx="20777">
                  <c:v>-3.7575999999999998E-2</c:v>
                </c:pt>
                <c:pt idx="20778">
                  <c:v>-3.7569999999999999E-2</c:v>
                </c:pt>
                <c:pt idx="20779">
                  <c:v>-3.7562999999999999E-2</c:v>
                </c:pt>
                <c:pt idx="20780">
                  <c:v>-3.7555999999999999E-2</c:v>
                </c:pt>
                <c:pt idx="20781">
                  <c:v>-3.755E-2</c:v>
                </c:pt>
                <c:pt idx="20782">
                  <c:v>-3.7543E-2</c:v>
                </c:pt>
                <c:pt idx="20783">
                  <c:v>-3.7537000000000001E-2</c:v>
                </c:pt>
                <c:pt idx="20784">
                  <c:v>-3.7530000000000001E-2</c:v>
                </c:pt>
                <c:pt idx="20785">
                  <c:v>-3.7530000000000001E-2</c:v>
                </c:pt>
                <c:pt idx="20786">
                  <c:v>-3.7523000000000001E-2</c:v>
                </c:pt>
                <c:pt idx="20787">
                  <c:v>-3.7517000000000002E-2</c:v>
                </c:pt>
                <c:pt idx="20788">
                  <c:v>-3.7517000000000002E-2</c:v>
                </c:pt>
                <c:pt idx="20789">
                  <c:v>-3.7510000000000002E-2</c:v>
                </c:pt>
                <c:pt idx="20790">
                  <c:v>-3.7504000000000003E-2</c:v>
                </c:pt>
                <c:pt idx="20791">
                  <c:v>-3.7497000000000003E-2</c:v>
                </c:pt>
                <c:pt idx="20792">
                  <c:v>-3.7497000000000003E-2</c:v>
                </c:pt>
                <c:pt idx="20793">
                  <c:v>-3.7490999999999997E-2</c:v>
                </c:pt>
                <c:pt idx="20794">
                  <c:v>-3.7484000000000003E-2</c:v>
                </c:pt>
                <c:pt idx="20795">
                  <c:v>-3.7477000000000003E-2</c:v>
                </c:pt>
                <c:pt idx="20796">
                  <c:v>-3.7477000000000003E-2</c:v>
                </c:pt>
                <c:pt idx="20797">
                  <c:v>-3.7470999999999997E-2</c:v>
                </c:pt>
                <c:pt idx="20798">
                  <c:v>-3.7470999999999997E-2</c:v>
                </c:pt>
                <c:pt idx="20799">
                  <c:v>-3.7463999999999997E-2</c:v>
                </c:pt>
                <c:pt idx="20800">
                  <c:v>-3.7457999999999998E-2</c:v>
                </c:pt>
                <c:pt idx="20801">
                  <c:v>-3.7457999999999998E-2</c:v>
                </c:pt>
                <c:pt idx="20802">
                  <c:v>-3.7450999999999998E-2</c:v>
                </c:pt>
                <c:pt idx="20803">
                  <c:v>-3.7443999999999998E-2</c:v>
                </c:pt>
                <c:pt idx="20804">
                  <c:v>-3.7443999999999998E-2</c:v>
                </c:pt>
                <c:pt idx="20805">
                  <c:v>-3.7437999999999999E-2</c:v>
                </c:pt>
                <c:pt idx="20806">
                  <c:v>-3.7430999999999999E-2</c:v>
                </c:pt>
                <c:pt idx="20807">
                  <c:v>-3.7425E-2</c:v>
                </c:pt>
                <c:pt idx="20808">
                  <c:v>-3.7425E-2</c:v>
                </c:pt>
                <c:pt idx="20809">
                  <c:v>-3.7411E-2</c:v>
                </c:pt>
                <c:pt idx="20810">
                  <c:v>-3.7405000000000001E-2</c:v>
                </c:pt>
                <c:pt idx="20811">
                  <c:v>-3.7405000000000001E-2</c:v>
                </c:pt>
                <c:pt idx="20812">
                  <c:v>-3.7398000000000001E-2</c:v>
                </c:pt>
                <c:pt idx="20813">
                  <c:v>-3.7392000000000002E-2</c:v>
                </c:pt>
                <c:pt idx="20814">
                  <c:v>-3.7392000000000002E-2</c:v>
                </c:pt>
                <c:pt idx="20815">
                  <c:v>-3.7385000000000002E-2</c:v>
                </c:pt>
                <c:pt idx="20816">
                  <c:v>-3.7379000000000003E-2</c:v>
                </c:pt>
                <c:pt idx="20817">
                  <c:v>-3.7372000000000002E-2</c:v>
                </c:pt>
                <c:pt idx="20818">
                  <c:v>-3.7372000000000002E-2</c:v>
                </c:pt>
                <c:pt idx="20819">
                  <c:v>-3.7365000000000002E-2</c:v>
                </c:pt>
                <c:pt idx="20820">
                  <c:v>-3.7365000000000002E-2</c:v>
                </c:pt>
                <c:pt idx="20821">
                  <c:v>-3.7359000000000003E-2</c:v>
                </c:pt>
                <c:pt idx="20822">
                  <c:v>-3.7352000000000003E-2</c:v>
                </c:pt>
                <c:pt idx="20823">
                  <c:v>-3.7345999999999997E-2</c:v>
                </c:pt>
                <c:pt idx="20824">
                  <c:v>-3.7345999999999997E-2</c:v>
                </c:pt>
                <c:pt idx="20825">
                  <c:v>-3.7338999999999997E-2</c:v>
                </c:pt>
                <c:pt idx="20826">
                  <c:v>-3.7331999999999997E-2</c:v>
                </c:pt>
                <c:pt idx="20827">
                  <c:v>-3.7325999999999998E-2</c:v>
                </c:pt>
                <c:pt idx="20828">
                  <c:v>-3.7325999999999998E-2</c:v>
                </c:pt>
                <c:pt idx="20829">
                  <c:v>-3.7318999999999998E-2</c:v>
                </c:pt>
                <c:pt idx="20830">
                  <c:v>-3.7312999999999999E-2</c:v>
                </c:pt>
                <c:pt idx="20831">
                  <c:v>-3.7305999999999999E-2</c:v>
                </c:pt>
                <c:pt idx="20832">
                  <c:v>-3.7298999999999999E-2</c:v>
                </c:pt>
                <c:pt idx="20833">
                  <c:v>-3.7293E-2</c:v>
                </c:pt>
                <c:pt idx="20834">
                  <c:v>-3.7286E-2</c:v>
                </c:pt>
                <c:pt idx="20835">
                  <c:v>-3.7280000000000001E-2</c:v>
                </c:pt>
                <c:pt idx="20836">
                  <c:v>-3.7273000000000001E-2</c:v>
                </c:pt>
                <c:pt idx="20837">
                  <c:v>-3.7260000000000001E-2</c:v>
                </c:pt>
                <c:pt idx="20838">
                  <c:v>-3.7253000000000001E-2</c:v>
                </c:pt>
                <c:pt idx="20839">
                  <c:v>-3.7247000000000002E-2</c:v>
                </c:pt>
                <c:pt idx="20840">
                  <c:v>-3.7240000000000002E-2</c:v>
                </c:pt>
                <c:pt idx="20841">
                  <c:v>-3.7227000000000003E-2</c:v>
                </c:pt>
                <c:pt idx="20842">
                  <c:v>-3.7220000000000003E-2</c:v>
                </c:pt>
                <c:pt idx="20843">
                  <c:v>-3.7213999999999997E-2</c:v>
                </c:pt>
                <c:pt idx="20844">
                  <c:v>-3.7206999999999997E-2</c:v>
                </c:pt>
                <c:pt idx="20845">
                  <c:v>-3.7200999999999998E-2</c:v>
                </c:pt>
                <c:pt idx="20846">
                  <c:v>-3.7193999999999998E-2</c:v>
                </c:pt>
                <c:pt idx="20847">
                  <c:v>-3.7187999999999999E-2</c:v>
                </c:pt>
                <c:pt idx="20848">
                  <c:v>-3.7180999999999999E-2</c:v>
                </c:pt>
                <c:pt idx="20849">
                  <c:v>-3.7173999999999999E-2</c:v>
                </c:pt>
                <c:pt idx="20850">
                  <c:v>-3.7173999999999999E-2</c:v>
                </c:pt>
                <c:pt idx="20851">
                  <c:v>-3.7173999999999999E-2</c:v>
                </c:pt>
                <c:pt idx="20852">
                  <c:v>-3.7173999999999999E-2</c:v>
                </c:pt>
                <c:pt idx="20853">
                  <c:v>-3.7168E-2</c:v>
                </c:pt>
                <c:pt idx="20854">
                  <c:v>-3.7168E-2</c:v>
                </c:pt>
                <c:pt idx="20855">
                  <c:v>-3.7168E-2</c:v>
                </c:pt>
                <c:pt idx="20856">
                  <c:v>-3.7173999999999999E-2</c:v>
                </c:pt>
                <c:pt idx="20857">
                  <c:v>-3.7168E-2</c:v>
                </c:pt>
                <c:pt idx="20858">
                  <c:v>-3.7173999999999999E-2</c:v>
                </c:pt>
                <c:pt idx="20859">
                  <c:v>-3.7173999999999999E-2</c:v>
                </c:pt>
                <c:pt idx="20860">
                  <c:v>-3.7180999999999999E-2</c:v>
                </c:pt>
                <c:pt idx="20861">
                  <c:v>-3.7180999999999999E-2</c:v>
                </c:pt>
                <c:pt idx="20862">
                  <c:v>-3.7187999999999999E-2</c:v>
                </c:pt>
                <c:pt idx="20863">
                  <c:v>-3.7187999999999999E-2</c:v>
                </c:pt>
                <c:pt idx="20864">
                  <c:v>-3.7187999999999999E-2</c:v>
                </c:pt>
                <c:pt idx="20865">
                  <c:v>-3.7193999999999998E-2</c:v>
                </c:pt>
                <c:pt idx="20866">
                  <c:v>-3.7193999999999998E-2</c:v>
                </c:pt>
                <c:pt idx="20867">
                  <c:v>-3.7193999999999998E-2</c:v>
                </c:pt>
                <c:pt idx="20868">
                  <c:v>-3.7200999999999998E-2</c:v>
                </c:pt>
                <c:pt idx="20869">
                  <c:v>-3.7193999999999998E-2</c:v>
                </c:pt>
                <c:pt idx="20870">
                  <c:v>-3.7187999999999999E-2</c:v>
                </c:pt>
                <c:pt idx="20871">
                  <c:v>-3.7187999999999999E-2</c:v>
                </c:pt>
                <c:pt idx="20872">
                  <c:v>-3.7187999999999999E-2</c:v>
                </c:pt>
                <c:pt idx="20873">
                  <c:v>-3.7173999999999999E-2</c:v>
                </c:pt>
                <c:pt idx="20874">
                  <c:v>-3.7168E-2</c:v>
                </c:pt>
                <c:pt idx="20875">
                  <c:v>-3.7155000000000001E-2</c:v>
                </c:pt>
                <c:pt idx="20876">
                  <c:v>-3.7148E-2</c:v>
                </c:pt>
                <c:pt idx="20877">
                  <c:v>-3.7135000000000001E-2</c:v>
                </c:pt>
                <c:pt idx="20878">
                  <c:v>-3.7128000000000001E-2</c:v>
                </c:pt>
                <c:pt idx="20879">
                  <c:v>-3.7108000000000002E-2</c:v>
                </c:pt>
                <c:pt idx="20880">
                  <c:v>-3.7095000000000003E-2</c:v>
                </c:pt>
                <c:pt idx="20881">
                  <c:v>-3.7081999999999997E-2</c:v>
                </c:pt>
                <c:pt idx="20882">
                  <c:v>-3.7068999999999998E-2</c:v>
                </c:pt>
                <c:pt idx="20883">
                  <c:v>-3.7055999999999999E-2</c:v>
                </c:pt>
                <c:pt idx="20884">
                  <c:v>-3.7043E-2</c:v>
                </c:pt>
                <c:pt idx="20885">
                  <c:v>-3.7023E-2</c:v>
                </c:pt>
                <c:pt idx="20886">
                  <c:v>-3.7010000000000001E-2</c:v>
                </c:pt>
                <c:pt idx="20887">
                  <c:v>-3.6997000000000002E-2</c:v>
                </c:pt>
                <c:pt idx="20888">
                  <c:v>-3.6990000000000002E-2</c:v>
                </c:pt>
                <c:pt idx="20889">
                  <c:v>-3.6970000000000003E-2</c:v>
                </c:pt>
                <c:pt idx="20890">
                  <c:v>-3.6963999999999997E-2</c:v>
                </c:pt>
                <c:pt idx="20891">
                  <c:v>-3.6949999999999997E-2</c:v>
                </c:pt>
                <c:pt idx="20892">
                  <c:v>-3.6943999999999998E-2</c:v>
                </c:pt>
                <c:pt idx="20893">
                  <c:v>-3.6936999999999998E-2</c:v>
                </c:pt>
                <c:pt idx="20894">
                  <c:v>-3.6936999999999998E-2</c:v>
                </c:pt>
                <c:pt idx="20895">
                  <c:v>-3.6930999999999999E-2</c:v>
                </c:pt>
                <c:pt idx="20896">
                  <c:v>-3.6923999999999998E-2</c:v>
                </c:pt>
                <c:pt idx="20897">
                  <c:v>-3.6923999999999998E-2</c:v>
                </c:pt>
                <c:pt idx="20898">
                  <c:v>-3.6923999999999998E-2</c:v>
                </c:pt>
                <c:pt idx="20899">
                  <c:v>-3.6923999999999998E-2</c:v>
                </c:pt>
                <c:pt idx="20900">
                  <c:v>-3.6923999999999998E-2</c:v>
                </c:pt>
                <c:pt idx="20901">
                  <c:v>-3.6923999999999998E-2</c:v>
                </c:pt>
                <c:pt idx="20902">
                  <c:v>-3.6923999999999998E-2</c:v>
                </c:pt>
                <c:pt idx="20903">
                  <c:v>-3.6923999999999998E-2</c:v>
                </c:pt>
                <c:pt idx="20904">
                  <c:v>-3.6930999999999999E-2</c:v>
                </c:pt>
                <c:pt idx="20905">
                  <c:v>-3.6923999999999998E-2</c:v>
                </c:pt>
                <c:pt idx="20906">
                  <c:v>-3.6930999999999999E-2</c:v>
                </c:pt>
                <c:pt idx="20907">
                  <c:v>-3.6930999999999999E-2</c:v>
                </c:pt>
                <c:pt idx="20908">
                  <c:v>-3.6930999999999999E-2</c:v>
                </c:pt>
                <c:pt idx="20909">
                  <c:v>-3.6930999999999999E-2</c:v>
                </c:pt>
                <c:pt idx="20910">
                  <c:v>-3.6930999999999999E-2</c:v>
                </c:pt>
                <c:pt idx="20911">
                  <c:v>-3.6923999999999998E-2</c:v>
                </c:pt>
                <c:pt idx="20912">
                  <c:v>-3.6923999999999998E-2</c:v>
                </c:pt>
                <c:pt idx="20913">
                  <c:v>-3.6923999999999998E-2</c:v>
                </c:pt>
                <c:pt idx="20914">
                  <c:v>-3.6916999999999998E-2</c:v>
                </c:pt>
                <c:pt idx="20915">
                  <c:v>-3.6910999999999999E-2</c:v>
                </c:pt>
                <c:pt idx="20916">
                  <c:v>-3.6910999999999999E-2</c:v>
                </c:pt>
                <c:pt idx="20917">
                  <c:v>-3.6903999999999999E-2</c:v>
                </c:pt>
                <c:pt idx="20918">
                  <c:v>-3.6898E-2</c:v>
                </c:pt>
                <c:pt idx="20919">
                  <c:v>-3.6885000000000001E-2</c:v>
                </c:pt>
                <c:pt idx="20920">
                  <c:v>-3.6885000000000001E-2</c:v>
                </c:pt>
                <c:pt idx="20921">
                  <c:v>-3.6871000000000001E-2</c:v>
                </c:pt>
                <c:pt idx="20922">
                  <c:v>-3.6865000000000002E-2</c:v>
                </c:pt>
                <c:pt idx="20923">
                  <c:v>-3.6858000000000002E-2</c:v>
                </c:pt>
                <c:pt idx="20924">
                  <c:v>-3.6858000000000002E-2</c:v>
                </c:pt>
                <c:pt idx="20925">
                  <c:v>-3.6852000000000003E-2</c:v>
                </c:pt>
                <c:pt idx="20926">
                  <c:v>-3.6845000000000003E-2</c:v>
                </c:pt>
                <c:pt idx="20927">
                  <c:v>-3.6838000000000003E-2</c:v>
                </c:pt>
                <c:pt idx="20928">
                  <c:v>-3.6838000000000003E-2</c:v>
                </c:pt>
                <c:pt idx="20929">
                  <c:v>-3.6831999999999997E-2</c:v>
                </c:pt>
                <c:pt idx="20930">
                  <c:v>-3.6831999999999997E-2</c:v>
                </c:pt>
                <c:pt idx="20931">
                  <c:v>-3.6831999999999997E-2</c:v>
                </c:pt>
                <c:pt idx="20932">
                  <c:v>-3.6831999999999997E-2</c:v>
                </c:pt>
                <c:pt idx="20933">
                  <c:v>-3.6831999999999997E-2</c:v>
                </c:pt>
                <c:pt idx="20934">
                  <c:v>-3.6831999999999997E-2</c:v>
                </c:pt>
                <c:pt idx="20935">
                  <c:v>-3.6831999999999997E-2</c:v>
                </c:pt>
                <c:pt idx="20936">
                  <c:v>-3.6831999999999997E-2</c:v>
                </c:pt>
                <c:pt idx="20937">
                  <c:v>-3.6831999999999997E-2</c:v>
                </c:pt>
                <c:pt idx="20938">
                  <c:v>-3.6831999999999997E-2</c:v>
                </c:pt>
                <c:pt idx="20939">
                  <c:v>-3.6831999999999997E-2</c:v>
                </c:pt>
                <c:pt idx="20940">
                  <c:v>-3.6838000000000003E-2</c:v>
                </c:pt>
                <c:pt idx="20941">
                  <c:v>-3.6831999999999997E-2</c:v>
                </c:pt>
                <c:pt idx="20942">
                  <c:v>-3.6838000000000003E-2</c:v>
                </c:pt>
                <c:pt idx="20943">
                  <c:v>-3.6831999999999997E-2</c:v>
                </c:pt>
                <c:pt idx="20944">
                  <c:v>-3.6831999999999997E-2</c:v>
                </c:pt>
                <c:pt idx="20945">
                  <c:v>-3.6831999999999997E-2</c:v>
                </c:pt>
                <c:pt idx="20946">
                  <c:v>-3.6831999999999997E-2</c:v>
                </c:pt>
                <c:pt idx="20947">
                  <c:v>-3.6824999999999997E-2</c:v>
                </c:pt>
                <c:pt idx="20948">
                  <c:v>-3.6818999999999998E-2</c:v>
                </c:pt>
                <c:pt idx="20949">
                  <c:v>-3.6811999999999998E-2</c:v>
                </c:pt>
                <c:pt idx="20950">
                  <c:v>-3.6804999999999997E-2</c:v>
                </c:pt>
                <c:pt idx="20951">
                  <c:v>-3.6791999999999998E-2</c:v>
                </c:pt>
                <c:pt idx="20952">
                  <c:v>-3.6785999999999999E-2</c:v>
                </c:pt>
                <c:pt idx="20953">
                  <c:v>-3.6773E-2</c:v>
                </c:pt>
                <c:pt idx="20954">
                  <c:v>-3.6759E-2</c:v>
                </c:pt>
                <c:pt idx="20955">
                  <c:v>-3.6753000000000001E-2</c:v>
                </c:pt>
                <c:pt idx="20956">
                  <c:v>-3.6740000000000002E-2</c:v>
                </c:pt>
                <c:pt idx="20957">
                  <c:v>-3.6726000000000002E-2</c:v>
                </c:pt>
                <c:pt idx="20958">
                  <c:v>-3.6713000000000003E-2</c:v>
                </c:pt>
                <c:pt idx="20959">
                  <c:v>-3.6700000000000003E-2</c:v>
                </c:pt>
                <c:pt idx="20960">
                  <c:v>-3.6686999999999997E-2</c:v>
                </c:pt>
                <c:pt idx="20961">
                  <c:v>-3.6673999999999998E-2</c:v>
                </c:pt>
                <c:pt idx="20962">
                  <c:v>-3.6660999999999999E-2</c:v>
                </c:pt>
                <c:pt idx="20963">
                  <c:v>-3.6646999999999999E-2</c:v>
                </c:pt>
                <c:pt idx="20964">
                  <c:v>-3.6641E-2</c:v>
                </c:pt>
                <c:pt idx="20965">
                  <c:v>-3.6621000000000001E-2</c:v>
                </c:pt>
                <c:pt idx="20966">
                  <c:v>-3.6614000000000001E-2</c:v>
                </c:pt>
                <c:pt idx="20967">
                  <c:v>-3.6601000000000002E-2</c:v>
                </c:pt>
                <c:pt idx="20968">
                  <c:v>-3.6595000000000003E-2</c:v>
                </c:pt>
                <c:pt idx="20969">
                  <c:v>-3.6582000000000003E-2</c:v>
                </c:pt>
                <c:pt idx="20970">
                  <c:v>-3.6575000000000003E-2</c:v>
                </c:pt>
                <c:pt idx="20971">
                  <c:v>-3.6561999999999997E-2</c:v>
                </c:pt>
                <c:pt idx="20972">
                  <c:v>-3.6561999999999997E-2</c:v>
                </c:pt>
                <c:pt idx="20973">
                  <c:v>-3.6548999999999998E-2</c:v>
                </c:pt>
                <c:pt idx="20974">
                  <c:v>-3.6548999999999998E-2</c:v>
                </c:pt>
                <c:pt idx="20975">
                  <c:v>-3.6534999999999998E-2</c:v>
                </c:pt>
                <c:pt idx="20976">
                  <c:v>-3.6528999999999999E-2</c:v>
                </c:pt>
                <c:pt idx="20977">
                  <c:v>-3.6528999999999999E-2</c:v>
                </c:pt>
                <c:pt idx="20978">
                  <c:v>-3.6521999999999999E-2</c:v>
                </c:pt>
                <c:pt idx="20979">
                  <c:v>-3.6516E-2</c:v>
                </c:pt>
                <c:pt idx="20980">
                  <c:v>-3.6516E-2</c:v>
                </c:pt>
                <c:pt idx="20981">
                  <c:v>-3.6509E-2</c:v>
                </c:pt>
                <c:pt idx="20982">
                  <c:v>-3.6503000000000001E-2</c:v>
                </c:pt>
                <c:pt idx="20983">
                  <c:v>-3.6503000000000001E-2</c:v>
                </c:pt>
                <c:pt idx="20984">
                  <c:v>-3.6503000000000001E-2</c:v>
                </c:pt>
                <c:pt idx="20985">
                  <c:v>-3.6489000000000001E-2</c:v>
                </c:pt>
                <c:pt idx="20986">
                  <c:v>-3.6489000000000001E-2</c:v>
                </c:pt>
                <c:pt idx="20987">
                  <c:v>-3.6483000000000002E-2</c:v>
                </c:pt>
                <c:pt idx="20988">
                  <c:v>-3.6483000000000002E-2</c:v>
                </c:pt>
                <c:pt idx="20989">
                  <c:v>-3.6476000000000001E-2</c:v>
                </c:pt>
                <c:pt idx="20990">
                  <c:v>-3.6476000000000001E-2</c:v>
                </c:pt>
                <c:pt idx="20991">
                  <c:v>-3.6476000000000001E-2</c:v>
                </c:pt>
                <c:pt idx="20992">
                  <c:v>-3.6470000000000002E-2</c:v>
                </c:pt>
                <c:pt idx="20993">
                  <c:v>-3.6470000000000002E-2</c:v>
                </c:pt>
                <c:pt idx="20994">
                  <c:v>-3.6470000000000002E-2</c:v>
                </c:pt>
                <c:pt idx="20995">
                  <c:v>-3.6470000000000002E-2</c:v>
                </c:pt>
                <c:pt idx="20996">
                  <c:v>-3.6470000000000002E-2</c:v>
                </c:pt>
                <c:pt idx="20997">
                  <c:v>-3.6463000000000002E-2</c:v>
                </c:pt>
                <c:pt idx="20998">
                  <c:v>-3.6463000000000002E-2</c:v>
                </c:pt>
                <c:pt idx="20999">
                  <c:v>-3.6463000000000002E-2</c:v>
                </c:pt>
                <c:pt idx="21000">
                  <c:v>-3.6470000000000002E-2</c:v>
                </c:pt>
                <c:pt idx="21001">
                  <c:v>-3.6463000000000002E-2</c:v>
                </c:pt>
                <c:pt idx="21002">
                  <c:v>-3.6463000000000002E-2</c:v>
                </c:pt>
                <c:pt idx="21003">
                  <c:v>-3.6463000000000002E-2</c:v>
                </c:pt>
                <c:pt idx="21004">
                  <c:v>-3.6470000000000002E-2</c:v>
                </c:pt>
                <c:pt idx="21005">
                  <c:v>-3.6470000000000002E-2</c:v>
                </c:pt>
                <c:pt idx="21006">
                  <c:v>-3.6470000000000002E-2</c:v>
                </c:pt>
                <c:pt idx="21007">
                  <c:v>-3.6470000000000002E-2</c:v>
                </c:pt>
                <c:pt idx="21008">
                  <c:v>-3.6470000000000002E-2</c:v>
                </c:pt>
                <c:pt idx="21009">
                  <c:v>-3.6470000000000002E-2</c:v>
                </c:pt>
                <c:pt idx="21010">
                  <c:v>-3.6476000000000001E-2</c:v>
                </c:pt>
                <c:pt idx="21011">
                  <c:v>-3.6470000000000002E-2</c:v>
                </c:pt>
                <c:pt idx="21012">
                  <c:v>-3.6470000000000002E-2</c:v>
                </c:pt>
                <c:pt idx="21013">
                  <c:v>-3.6463000000000002E-2</c:v>
                </c:pt>
                <c:pt idx="21014">
                  <c:v>-3.6463000000000002E-2</c:v>
                </c:pt>
                <c:pt idx="21015">
                  <c:v>-3.6456000000000002E-2</c:v>
                </c:pt>
                <c:pt idx="21016">
                  <c:v>-3.6450000000000003E-2</c:v>
                </c:pt>
                <c:pt idx="21017">
                  <c:v>-3.6443000000000003E-2</c:v>
                </c:pt>
                <c:pt idx="21018">
                  <c:v>-3.6429999999999997E-2</c:v>
                </c:pt>
                <c:pt idx="21019">
                  <c:v>-3.6422999999999997E-2</c:v>
                </c:pt>
                <c:pt idx="21020">
                  <c:v>-3.6416999999999998E-2</c:v>
                </c:pt>
                <c:pt idx="21021">
                  <c:v>-3.6403999999999999E-2</c:v>
                </c:pt>
                <c:pt idx="21022">
                  <c:v>-3.6396999999999999E-2</c:v>
                </c:pt>
                <c:pt idx="21023">
                  <c:v>-3.6377E-2</c:v>
                </c:pt>
                <c:pt idx="21024">
                  <c:v>-3.6364E-2</c:v>
                </c:pt>
                <c:pt idx="21025">
                  <c:v>-3.6358000000000001E-2</c:v>
                </c:pt>
                <c:pt idx="21026">
                  <c:v>-3.6344000000000001E-2</c:v>
                </c:pt>
                <c:pt idx="21027">
                  <c:v>-3.6331000000000002E-2</c:v>
                </c:pt>
                <c:pt idx="21028">
                  <c:v>-3.6318000000000003E-2</c:v>
                </c:pt>
                <c:pt idx="21029">
                  <c:v>-3.6304999999999997E-2</c:v>
                </c:pt>
                <c:pt idx="21030">
                  <c:v>-3.6291999999999998E-2</c:v>
                </c:pt>
                <c:pt idx="21031">
                  <c:v>-3.6278999999999999E-2</c:v>
                </c:pt>
                <c:pt idx="21032">
                  <c:v>-3.6264999999999999E-2</c:v>
                </c:pt>
                <c:pt idx="21033">
                  <c:v>-3.6252E-2</c:v>
                </c:pt>
                <c:pt idx="21034">
                  <c:v>-3.6246E-2</c:v>
                </c:pt>
                <c:pt idx="21035">
                  <c:v>-3.6232E-2</c:v>
                </c:pt>
                <c:pt idx="21036">
                  <c:v>-3.6226000000000001E-2</c:v>
                </c:pt>
                <c:pt idx="21037">
                  <c:v>-3.6219000000000001E-2</c:v>
                </c:pt>
                <c:pt idx="21038">
                  <c:v>-3.6213000000000002E-2</c:v>
                </c:pt>
                <c:pt idx="21039">
                  <c:v>-3.6206000000000002E-2</c:v>
                </c:pt>
                <c:pt idx="21040">
                  <c:v>-3.6200000000000003E-2</c:v>
                </c:pt>
                <c:pt idx="21041">
                  <c:v>-3.6200000000000003E-2</c:v>
                </c:pt>
                <c:pt idx="21042">
                  <c:v>-3.6200000000000003E-2</c:v>
                </c:pt>
                <c:pt idx="21043">
                  <c:v>-3.6200000000000003E-2</c:v>
                </c:pt>
                <c:pt idx="21044">
                  <c:v>-3.6200000000000003E-2</c:v>
                </c:pt>
                <c:pt idx="21045">
                  <c:v>-3.6200000000000003E-2</c:v>
                </c:pt>
                <c:pt idx="21046">
                  <c:v>-3.6200000000000003E-2</c:v>
                </c:pt>
                <c:pt idx="21047">
                  <c:v>-3.6200000000000003E-2</c:v>
                </c:pt>
                <c:pt idx="21048">
                  <c:v>-3.6206000000000002E-2</c:v>
                </c:pt>
                <c:pt idx="21049">
                  <c:v>-3.6200000000000003E-2</c:v>
                </c:pt>
                <c:pt idx="21050">
                  <c:v>-3.6200000000000003E-2</c:v>
                </c:pt>
                <c:pt idx="21051">
                  <c:v>-3.6206000000000002E-2</c:v>
                </c:pt>
                <c:pt idx="21052">
                  <c:v>-3.6206000000000002E-2</c:v>
                </c:pt>
                <c:pt idx="21053">
                  <c:v>-3.6206000000000002E-2</c:v>
                </c:pt>
                <c:pt idx="21054">
                  <c:v>-3.6213000000000002E-2</c:v>
                </c:pt>
                <c:pt idx="21055">
                  <c:v>-3.6206000000000002E-2</c:v>
                </c:pt>
                <c:pt idx="21056">
                  <c:v>-3.6206000000000002E-2</c:v>
                </c:pt>
                <c:pt idx="21057">
                  <c:v>-3.6213000000000002E-2</c:v>
                </c:pt>
                <c:pt idx="21058">
                  <c:v>-3.6213000000000002E-2</c:v>
                </c:pt>
                <c:pt idx="21059">
                  <c:v>-3.6206000000000002E-2</c:v>
                </c:pt>
                <c:pt idx="21060">
                  <c:v>-3.6206000000000002E-2</c:v>
                </c:pt>
                <c:pt idx="21061">
                  <c:v>-3.6206000000000002E-2</c:v>
                </c:pt>
                <c:pt idx="21062">
                  <c:v>-3.6200000000000003E-2</c:v>
                </c:pt>
                <c:pt idx="21063">
                  <c:v>-3.6193000000000003E-2</c:v>
                </c:pt>
                <c:pt idx="21064">
                  <c:v>-3.6193000000000003E-2</c:v>
                </c:pt>
                <c:pt idx="21065">
                  <c:v>-3.6186000000000003E-2</c:v>
                </c:pt>
                <c:pt idx="21066">
                  <c:v>-3.6179999999999997E-2</c:v>
                </c:pt>
                <c:pt idx="21067">
                  <c:v>-3.6172999999999997E-2</c:v>
                </c:pt>
                <c:pt idx="21068">
                  <c:v>-3.6172999999999997E-2</c:v>
                </c:pt>
                <c:pt idx="21069">
                  <c:v>-3.6166999999999998E-2</c:v>
                </c:pt>
                <c:pt idx="21070">
                  <c:v>-3.6159999999999998E-2</c:v>
                </c:pt>
                <c:pt idx="21071">
                  <c:v>-3.6152999999999998E-2</c:v>
                </c:pt>
                <c:pt idx="21072">
                  <c:v>-3.6146999999999999E-2</c:v>
                </c:pt>
                <c:pt idx="21073">
                  <c:v>-3.6139999999999999E-2</c:v>
                </c:pt>
                <c:pt idx="21074">
                  <c:v>-3.6139999999999999E-2</c:v>
                </c:pt>
                <c:pt idx="21075">
                  <c:v>-3.6133999999999999E-2</c:v>
                </c:pt>
                <c:pt idx="21076">
                  <c:v>-3.6126999999999999E-2</c:v>
                </c:pt>
                <c:pt idx="21077">
                  <c:v>-3.6119999999999999E-2</c:v>
                </c:pt>
                <c:pt idx="21078">
                  <c:v>-3.6114E-2</c:v>
                </c:pt>
                <c:pt idx="21079">
                  <c:v>-3.6107E-2</c:v>
                </c:pt>
                <c:pt idx="21080">
                  <c:v>-3.6107E-2</c:v>
                </c:pt>
                <c:pt idx="21081">
                  <c:v>-3.6094000000000001E-2</c:v>
                </c:pt>
                <c:pt idx="21082">
                  <c:v>-3.6088000000000002E-2</c:v>
                </c:pt>
                <c:pt idx="21083">
                  <c:v>-3.6081000000000002E-2</c:v>
                </c:pt>
                <c:pt idx="21084">
                  <c:v>-3.6081000000000002E-2</c:v>
                </c:pt>
                <c:pt idx="21085">
                  <c:v>-3.6074000000000002E-2</c:v>
                </c:pt>
                <c:pt idx="21086">
                  <c:v>-3.6068000000000003E-2</c:v>
                </c:pt>
                <c:pt idx="21087">
                  <c:v>-3.6061000000000003E-2</c:v>
                </c:pt>
                <c:pt idx="21088">
                  <c:v>-3.6054999999999997E-2</c:v>
                </c:pt>
                <c:pt idx="21089">
                  <c:v>-3.6054999999999997E-2</c:v>
                </c:pt>
                <c:pt idx="21090">
                  <c:v>-3.6047999999999997E-2</c:v>
                </c:pt>
                <c:pt idx="21091">
                  <c:v>-3.6040999999999997E-2</c:v>
                </c:pt>
                <c:pt idx="21092">
                  <c:v>-3.6040999999999997E-2</c:v>
                </c:pt>
                <c:pt idx="21093">
                  <c:v>-3.6034999999999998E-2</c:v>
                </c:pt>
                <c:pt idx="21094">
                  <c:v>-3.6027999999999998E-2</c:v>
                </c:pt>
                <c:pt idx="21095">
                  <c:v>-3.6021999999999998E-2</c:v>
                </c:pt>
                <c:pt idx="21096">
                  <c:v>-3.6021999999999998E-2</c:v>
                </c:pt>
                <c:pt idx="21097">
                  <c:v>-3.6014999999999998E-2</c:v>
                </c:pt>
                <c:pt idx="21098">
                  <c:v>-3.6008999999999999E-2</c:v>
                </c:pt>
                <c:pt idx="21099">
                  <c:v>-3.6008999999999999E-2</c:v>
                </c:pt>
                <c:pt idx="21100">
                  <c:v>-3.6001999999999999E-2</c:v>
                </c:pt>
                <c:pt idx="21101">
                  <c:v>-3.6001999999999999E-2</c:v>
                </c:pt>
                <c:pt idx="21102">
                  <c:v>-3.6001999999999999E-2</c:v>
                </c:pt>
                <c:pt idx="21103">
                  <c:v>-3.5994999999999999E-2</c:v>
                </c:pt>
                <c:pt idx="21104">
                  <c:v>-3.5989E-2</c:v>
                </c:pt>
                <c:pt idx="21105">
                  <c:v>-3.5989E-2</c:v>
                </c:pt>
                <c:pt idx="21106">
                  <c:v>-3.5994999999999999E-2</c:v>
                </c:pt>
                <c:pt idx="21107">
                  <c:v>-3.5989E-2</c:v>
                </c:pt>
                <c:pt idx="21108">
                  <c:v>-3.5994999999999999E-2</c:v>
                </c:pt>
                <c:pt idx="21109">
                  <c:v>-3.5989E-2</c:v>
                </c:pt>
                <c:pt idx="21110">
                  <c:v>-3.5989E-2</c:v>
                </c:pt>
                <c:pt idx="21111">
                  <c:v>-3.5989E-2</c:v>
                </c:pt>
                <c:pt idx="21112">
                  <c:v>-3.5994999999999999E-2</c:v>
                </c:pt>
                <c:pt idx="21113">
                  <c:v>-3.5989E-2</c:v>
                </c:pt>
                <c:pt idx="21114">
                  <c:v>-3.5989E-2</c:v>
                </c:pt>
                <c:pt idx="21115">
                  <c:v>-3.5989E-2</c:v>
                </c:pt>
                <c:pt idx="21116">
                  <c:v>-3.5989E-2</c:v>
                </c:pt>
                <c:pt idx="21117">
                  <c:v>-3.5982E-2</c:v>
                </c:pt>
                <c:pt idx="21118">
                  <c:v>-3.5989E-2</c:v>
                </c:pt>
                <c:pt idx="21119">
                  <c:v>-3.5982E-2</c:v>
                </c:pt>
                <c:pt idx="21120">
                  <c:v>-3.5976000000000001E-2</c:v>
                </c:pt>
                <c:pt idx="21121">
                  <c:v>-3.5976000000000001E-2</c:v>
                </c:pt>
                <c:pt idx="21122">
                  <c:v>-3.5976000000000001E-2</c:v>
                </c:pt>
                <c:pt idx="21123">
                  <c:v>-3.5969000000000001E-2</c:v>
                </c:pt>
                <c:pt idx="21124">
                  <c:v>-3.5962000000000001E-2</c:v>
                </c:pt>
                <c:pt idx="21125">
                  <c:v>-3.5956000000000002E-2</c:v>
                </c:pt>
                <c:pt idx="21126">
                  <c:v>-3.5949000000000002E-2</c:v>
                </c:pt>
                <c:pt idx="21127">
                  <c:v>-3.5943000000000003E-2</c:v>
                </c:pt>
                <c:pt idx="21128">
                  <c:v>-3.5936000000000003E-2</c:v>
                </c:pt>
                <c:pt idx="21129">
                  <c:v>-3.5922999999999997E-2</c:v>
                </c:pt>
                <c:pt idx="21130">
                  <c:v>-3.5915999999999997E-2</c:v>
                </c:pt>
                <c:pt idx="21131">
                  <c:v>-3.5902999999999997E-2</c:v>
                </c:pt>
                <c:pt idx="21132">
                  <c:v>-3.5896999999999998E-2</c:v>
                </c:pt>
                <c:pt idx="21133">
                  <c:v>-3.5882999999999998E-2</c:v>
                </c:pt>
                <c:pt idx="21134">
                  <c:v>-3.5876999999999999E-2</c:v>
                </c:pt>
                <c:pt idx="21135">
                  <c:v>-3.5864E-2</c:v>
                </c:pt>
                <c:pt idx="21136">
                  <c:v>-3.5857E-2</c:v>
                </c:pt>
                <c:pt idx="21137">
                  <c:v>-3.585E-2</c:v>
                </c:pt>
                <c:pt idx="21138">
                  <c:v>-3.5844000000000001E-2</c:v>
                </c:pt>
                <c:pt idx="21139">
                  <c:v>-3.5831000000000002E-2</c:v>
                </c:pt>
                <c:pt idx="21140">
                  <c:v>-3.5831000000000002E-2</c:v>
                </c:pt>
                <c:pt idx="21141">
                  <c:v>-3.5818000000000003E-2</c:v>
                </c:pt>
                <c:pt idx="21142">
                  <c:v>-3.5811000000000003E-2</c:v>
                </c:pt>
                <c:pt idx="21143">
                  <c:v>-3.5804000000000002E-2</c:v>
                </c:pt>
                <c:pt idx="21144">
                  <c:v>-3.5804000000000002E-2</c:v>
                </c:pt>
                <c:pt idx="21145">
                  <c:v>-3.5798000000000003E-2</c:v>
                </c:pt>
                <c:pt idx="21146">
                  <c:v>-3.5798000000000003E-2</c:v>
                </c:pt>
                <c:pt idx="21147">
                  <c:v>-3.5791000000000003E-2</c:v>
                </c:pt>
                <c:pt idx="21148">
                  <c:v>-3.5791000000000003E-2</c:v>
                </c:pt>
                <c:pt idx="21149">
                  <c:v>-3.5791000000000003E-2</c:v>
                </c:pt>
                <c:pt idx="21150">
                  <c:v>-3.5791000000000003E-2</c:v>
                </c:pt>
                <c:pt idx="21151">
                  <c:v>-3.5784999999999997E-2</c:v>
                </c:pt>
                <c:pt idx="21152">
                  <c:v>-3.5777999999999997E-2</c:v>
                </c:pt>
                <c:pt idx="21153">
                  <c:v>-3.5777999999999997E-2</c:v>
                </c:pt>
                <c:pt idx="21154">
                  <c:v>-3.5777999999999997E-2</c:v>
                </c:pt>
                <c:pt idx="21155">
                  <c:v>-3.5770999999999997E-2</c:v>
                </c:pt>
                <c:pt idx="21156">
                  <c:v>-3.5770999999999997E-2</c:v>
                </c:pt>
                <c:pt idx="21157">
                  <c:v>-3.5764999999999998E-2</c:v>
                </c:pt>
                <c:pt idx="21158">
                  <c:v>-3.5757999999999998E-2</c:v>
                </c:pt>
                <c:pt idx="21159">
                  <c:v>-3.5751999999999999E-2</c:v>
                </c:pt>
                <c:pt idx="21160">
                  <c:v>-3.5744999999999999E-2</c:v>
                </c:pt>
                <c:pt idx="21161">
                  <c:v>-3.5732E-2</c:v>
                </c:pt>
                <c:pt idx="21162">
                  <c:v>-3.5725E-2</c:v>
                </c:pt>
                <c:pt idx="21163">
                  <c:v>-3.5712000000000001E-2</c:v>
                </c:pt>
                <c:pt idx="21164">
                  <c:v>-3.5706000000000002E-2</c:v>
                </c:pt>
                <c:pt idx="21165">
                  <c:v>-3.5692000000000002E-2</c:v>
                </c:pt>
                <c:pt idx="21166">
                  <c:v>-3.5679000000000002E-2</c:v>
                </c:pt>
                <c:pt idx="21167">
                  <c:v>-3.5666000000000003E-2</c:v>
                </c:pt>
                <c:pt idx="21168">
                  <c:v>-3.5652999999999997E-2</c:v>
                </c:pt>
                <c:pt idx="21169">
                  <c:v>-3.5639999999999998E-2</c:v>
                </c:pt>
                <c:pt idx="21170">
                  <c:v>-3.5625999999999998E-2</c:v>
                </c:pt>
                <c:pt idx="21171">
                  <c:v>-3.5612999999999999E-2</c:v>
                </c:pt>
                <c:pt idx="21172">
                  <c:v>-3.56E-2</c:v>
                </c:pt>
                <c:pt idx="21173">
                  <c:v>-3.5587000000000001E-2</c:v>
                </c:pt>
                <c:pt idx="21174">
                  <c:v>-3.5574000000000001E-2</c:v>
                </c:pt>
                <c:pt idx="21175">
                  <c:v>-3.5567000000000001E-2</c:v>
                </c:pt>
                <c:pt idx="21176">
                  <c:v>-3.5561000000000002E-2</c:v>
                </c:pt>
                <c:pt idx="21177">
                  <c:v>-3.5547000000000002E-2</c:v>
                </c:pt>
                <c:pt idx="21178">
                  <c:v>-3.5541000000000003E-2</c:v>
                </c:pt>
                <c:pt idx="21179">
                  <c:v>-3.5534000000000003E-2</c:v>
                </c:pt>
                <c:pt idx="21180">
                  <c:v>-3.5534000000000003E-2</c:v>
                </c:pt>
                <c:pt idx="21181">
                  <c:v>-3.5534000000000003E-2</c:v>
                </c:pt>
                <c:pt idx="21182">
                  <c:v>-3.5534000000000003E-2</c:v>
                </c:pt>
                <c:pt idx="21183">
                  <c:v>-3.5534000000000003E-2</c:v>
                </c:pt>
                <c:pt idx="21184">
                  <c:v>-3.5534000000000003E-2</c:v>
                </c:pt>
                <c:pt idx="21185">
                  <c:v>-3.5534000000000003E-2</c:v>
                </c:pt>
                <c:pt idx="21186">
                  <c:v>-3.5541000000000003E-2</c:v>
                </c:pt>
                <c:pt idx="21187">
                  <c:v>-3.5541000000000003E-2</c:v>
                </c:pt>
                <c:pt idx="21188">
                  <c:v>-3.5547000000000002E-2</c:v>
                </c:pt>
                <c:pt idx="21189">
                  <c:v>-3.5554000000000002E-2</c:v>
                </c:pt>
                <c:pt idx="21190">
                  <c:v>-3.5554000000000002E-2</c:v>
                </c:pt>
                <c:pt idx="21191">
                  <c:v>-3.5561000000000002E-2</c:v>
                </c:pt>
                <c:pt idx="21192">
                  <c:v>-3.5567000000000001E-2</c:v>
                </c:pt>
                <c:pt idx="21193">
                  <c:v>-3.5561000000000002E-2</c:v>
                </c:pt>
                <c:pt idx="21194">
                  <c:v>-3.5567000000000001E-2</c:v>
                </c:pt>
                <c:pt idx="21195">
                  <c:v>-3.5567000000000001E-2</c:v>
                </c:pt>
                <c:pt idx="21196">
                  <c:v>-3.5567000000000001E-2</c:v>
                </c:pt>
                <c:pt idx="21197">
                  <c:v>-3.5567000000000001E-2</c:v>
                </c:pt>
                <c:pt idx="21198">
                  <c:v>-3.5567000000000001E-2</c:v>
                </c:pt>
                <c:pt idx="21199">
                  <c:v>-3.5561000000000002E-2</c:v>
                </c:pt>
                <c:pt idx="21200">
                  <c:v>-3.5554000000000002E-2</c:v>
                </c:pt>
                <c:pt idx="21201">
                  <c:v>-3.5547000000000002E-2</c:v>
                </c:pt>
                <c:pt idx="21202">
                  <c:v>-3.5541000000000003E-2</c:v>
                </c:pt>
                <c:pt idx="21203">
                  <c:v>-3.5534000000000003E-2</c:v>
                </c:pt>
                <c:pt idx="21204">
                  <c:v>-3.5527999999999997E-2</c:v>
                </c:pt>
                <c:pt idx="21205">
                  <c:v>-3.5514999999999998E-2</c:v>
                </c:pt>
                <c:pt idx="21206">
                  <c:v>-3.5500999999999998E-2</c:v>
                </c:pt>
                <c:pt idx="21207">
                  <c:v>-3.5487999999999999E-2</c:v>
                </c:pt>
                <c:pt idx="21208">
                  <c:v>-3.5482E-2</c:v>
                </c:pt>
                <c:pt idx="21209">
                  <c:v>-3.5468E-2</c:v>
                </c:pt>
                <c:pt idx="21210">
                  <c:v>-3.5455E-2</c:v>
                </c:pt>
                <c:pt idx="21211">
                  <c:v>-3.5449000000000001E-2</c:v>
                </c:pt>
                <c:pt idx="21212">
                  <c:v>-3.5435000000000001E-2</c:v>
                </c:pt>
                <c:pt idx="21213">
                  <c:v>-3.5429000000000002E-2</c:v>
                </c:pt>
                <c:pt idx="21214">
                  <c:v>-3.5422000000000002E-2</c:v>
                </c:pt>
                <c:pt idx="21215">
                  <c:v>-3.5409000000000003E-2</c:v>
                </c:pt>
                <c:pt idx="21216">
                  <c:v>-3.5402999999999997E-2</c:v>
                </c:pt>
                <c:pt idx="21217">
                  <c:v>-3.5402999999999997E-2</c:v>
                </c:pt>
                <c:pt idx="21218">
                  <c:v>-3.5402999999999997E-2</c:v>
                </c:pt>
                <c:pt idx="21219">
                  <c:v>-3.5395999999999997E-2</c:v>
                </c:pt>
                <c:pt idx="21220">
                  <c:v>-3.5395999999999997E-2</c:v>
                </c:pt>
                <c:pt idx="21221">
                  <c:v>-3.5395999999999997E-2</c:v>
                </c:pt>
                <c:pt idx="21222">
                  <c:v>-3.5395999999999997E-2</c:v>
                </c:pt>
                <c:pt idx="21223">
                  <c:v>-3.5395999999999997E-2</c:v>
                </c:pt>
                <c:pt idx="21224">
                  <c:v>-3.5402999999999997E-2</c:v>
                </c:pt>
                <c:pt idx="21225">
                  <c:v>-3.5402999999999997E-2</c:v>
                </c:pt>
                <c:pt idx="21226">
                  <c:v>-3.5402999999999997E-2</c:v>
                </c:pt>
                <c:pt idx="21227">
                  <c:v>-3.5402999999999997E-2</c:v>
                </c:pt>
                <c:pt idx="21228">
                  <c:v>-3.5409000000000003E-2</c:v>
                </c:pt>
                <c:pt idx="21229">
                  <c:v>-3.5409000000000003E-2</c:v>
                </c:pt>
                <c:pt idx="21230">
                  <c:v>-3.5416000000000003E-2</c:v>
                </c:pt>
                <c:pt idx="21231">
                  <c:v>-3.5409000000000003E-2</c:v>
                </c:pt>
                <c:pt idx="21232">
                  <c:v>-3.5409000000000003E-2</c:v>
                </c:pt>
                <c:pt idx="21233">
                  <c:v>-3.5409000000000003E-2</c:v>
                </c:pt>
                <c:pt idx="21234">
                  <c:v>-3.5409000000000003E-2</c:v>
                </c:pt>
                <c:pt idx="21235">
                  <c:v>-3.5402999999999997E-2</c:v>
                </c:pt>
                <c:pt idx="21236">
                  <c:v>-3.5402999999999997E-2</c:v>
                </c:pt>
                <c:pt idx="21237">
                  <c:v>-3.5395999999999997E-2</c:v>
                </c:pt>
                <c:pt idx="21238">
                  <c:v>-3.5382999999999998E-2</c:v>
                </c:pt>
                <c:pt idx="21239">
                  <c:v>-3.5375999999999998E-2</c:v>
                </c:pt>
                <c:pt idx="21240">
                  <c:v>-3.5369999999999999E-2</c:v>
                </c:pt>
                <c:pt idx="21241">
                  <c:v>-3.5349999999999999E-2</c:v>
                </c:pt>
                <c:pt idx="21242">
                  <c:v>-3.5342999999999999E-2</c:v>
                </c:pt>
                <c:pt idx="21243">
                  <c:v>-3.533E-2</c:v>
                </c:pt>
                <c:pt idx="21244">
                  <c:v>-3.5317000000000001E-2</c:v>
                </c:pt>
                <c:pt idx="21245">
                  <c:v>-3.5304000000000002E-2</c:v>
                </c:pt>
                <c:pt idx="21246">
                  <c:v>-3.5291000000000003E-2</c:v>
                </c:pt>
                <c:pt idx="21247">
                  <c:v>-3.5277000000000003E-2</c:v>
                </c:pt>
                <c:pt idx="21248">
                  <c:v>-3.5263999999999997E-2</c:v>
                </c:pt>
                <c:pt idx="21249">
                  <c:v>-3.5257999999999998E-2</c:v>
                </c:pt>
                <c:pt idx="21250">
                  <c:v>-3.5243999999999998E-2</c:v>
                </c:pt>
                <c:pt idx="21251">
                  <c:v>-3.5230999999999998E-2</c:v>
                </c:pt>
                <c:pt idx="21252">
                  <c:v>-3.5224999999999999E-2</c:v>
                </c:pt>
                <c:pt idx="21253">
                  <c:v>-3.5217999999999999E-2</c:v>
                </c:pt>
                <c:pt idx="21254">
                  <c:v>-3.5212E-2</c:v>
                </c:pt>
                <c:pt idx="21255">
                  <c:v>-3.5205E-2</c:v>
                </c:pt>
                <c:pt idx="21256">
                  <c:v>-3.5205E-2</c:v>
                </c:pt>
                <c:pt idx="21257">
                  <c:v>-3.5192000000000001E-2</c:v>
                </c:pt>
                <c:pt idx="21258">
                  <c:v>-3.5192000000000001E-2</c:v>
                </c:pt>
                <c:pt idx="21259">
                  <c:v>-3.5192000000000001E-2</c:v>
                </c:pt>
                <c:pt idx="21260">
                  <c:v>-3.5192000000000001E-2</c:v>
                </c:pt>
                <c:pt idx="21261">
                  <c:v>-3.5192000000000001E-2</c:v>
                </c:pt>
                <c:pt idx="21262">
                  <c:v>-3.5198E-2</c:v>
                </c:pt>
                <c:pt idx="21263">
                  <c:v>-3.5198E-2</c:v>
                </c:pt>
                <c:pt idx="21264">
                  <c:v>-3.5198E-2</c:v>
                </c:pt>
                <c:pt idx="21265">
                  <c:v>-3.5205E-2</c:v>
                </c:pt>
                <c:pt idx="21266">
                  <c:v>-3.5212E-2</c:v>
                </c:pt>
                <c:pt idx="21267">
                  <c:v>-3.5212E-2</c:v>
                </c:pt>
                <c:pt idx="21268">
                  <c:v>-3.5217999999999999E-2</c:v>
                </c:pt>
                <c:pt idx="21269">
                  <c:v>-3.5217999999999999E-2</c:v>
                </c:pt>
                <c:pt idx="21270">
                  <c:v>-3.5217999999999999E-2</c:v>
                </c:pt>
                <c:pt idx="21271">
                  <c:v>-3.5217999999999999E-2</c:v>
                </c:pt>
                <c:pt idx="21272">
                  <c:v>-3.5224999999999999E-2</c:v>
                </c:pt>
                <c:pt idx="21273">
                  <c:v>-3.5217999999999999E-2</c:v>
                </c:pt>
                <c:pt idx="21274">
                  <c:v>-3.5217999999999999E-2</c:v>
                </c:pt>
                <c:pt idx="21275">
                  <c:v>-3.5212E-2</c:v>
                </c:pt>
                <c:pt idx="21276">
                  <c:v>-3.5212E-2</c:v>
                </c:pt>
                <c:pt idx="21277">
                  <c:v>-3.5205E-2</c:v>
                </c:pt>
                <c:pt idx="21278">
                  <c:v>-3.5205E-2</c:v>
                </c:pt>
                <c:pt idx="21279">
                  <c:v>-3.5198E-2</c:v>
                </c:pt>
                <c:pt idx="21280">
                  <c:v>-3.5192000000000001E-2</c:v>
                </c:pt>
                <c:pt idx="21281">
                  <c:v>-3.5185000000000001E-2</c:v>
                </c:pt>
                <c:pt idx="21282">
                  <c:v>-3.5179000000000002E-2</c:v>
                </c:pt>
                <c:pt idx="21283">
                  <c:v>-3.5172000000000002E-2</c:v>
                </c:pt>
                <c:pt idx="21284">
                  <c:v>-3.5165000000000002E-2</c:v>
                </c:pt>
                <c:pt idx="21285">
                  <c:v>-3.5152000000000003E-2</c:v>
                </c:pt>
                <c:pt idx="21286">
                  <c:v>-3.5145999999999997E-2</c:v>
                </c:pt>
                <c:pt idx="21287">
                  <c:v>-3.5132999999999998E-2</c:v>
                </c:pt>
                <c:pt idx="21288">
                  <c:v>-3.5132999999999998E-2</c:v>
                </c:pt>
                <c:pt idx="21289">
                  <c:v>-3.5118999999999997E-2</c:v>
                </c:pt>
                <c:pt idx="21290">
                  <c:v>-3.5105999999999998E-2</c:v>
                </c:pt>
                <c:pt idx="21291">
                  <c:v>-3.5099999999999999E-2</c:v>
                </c:pt>
                <c:pt idx="21292">
                  <c:v>-3.5099999999999999E-2</c:v>
                </c:pt>
                <c:pt idx="21293">
                  <c:v>-3.5085999999999999E-2</c:v>
                </c:pt>
                <c:pt idx="21294">
                  <c:v>-3.5085999999999999E-2</c:v>
                </c:pt>
                <c:pt idx="21295">
                  <c:v>-3.508E-2</c:v>
                </c:pt>
                <c:pt idx="21296">
                  <c:v>-3.5073E-2</c:v>
                </c:pt>
                <c:pt idx="21297">
                  <c:v>-3.5067000000000001E-2</c:v>
                </c:pt>
                <c:pt idx="21298">
                  <c:v>-3.5067000000000001E-2</c:v>
                </c:pt>
                <c:pt idx="21299">
                  <c:v>-3.5060000000000001E-2</c:v>
                </c:pt>
                <c:pt idx="21300">
                  <c:v>-3.5053000000000001E-2</c:v>
                </c:pt>
                <c:pt idx="21301">
                  <c:v>-3.5047000000000002E-2</c:v>
                </c:pt>
                <c:pt idx="21302">
                  <c:v>-3.5047000000000002E-2</c:v>
                </c:pt>
                <c:pt idx="21303">
                  <c:v>-3.5040000000000002E-2</c:v>
                </c:pt>
                <c:pt idx="21304">
                  <c:v>-3.5040000000000002E-2</c:v>
                </c:pt>
                <c:pt idx="21305">
                  <c:v>-3.5027000000000003E-2</c:v>
                </c:pt>
                <c:pt idx="21306">
                  <c:v>-3.5027000000000003E-2</c:v>
                </c:pt>
                <c:pt idx="21307">
                  <c:v>-3.5020999999999997E-2</c:v>
                </c:pt>
                <c:pt idx="21308">
                  <c:v>-3.5014000000000003E-2</c:v>
                </c:pt>
                <c:pt idx="21309">
                  <c:v>-3.5007000000000003E-2</c:v>
                </c:pt>
                <c:pt idx="21310">
                  <c:v>-3.5007000000000003E-2</c:v>
                </c:pt>
                <c:pt idx="21311">
                  <c:v>-3.4993999999999997E-2</c:v>
                </c:pt>
                <c:pt idx="21312">
                  <c:v>-3.4987999999999998E-2</c:v>
                </c:pt>
                <c:pt idx="21313">
                  <c:v>-3.4980999999999998E-2</c:v>
                </c:pt>
                <c:pt idx="21314">
                  <c:v>-3.4980999999999998E-2</c:v>
                </c:pt>
                <c:pt idx="21315">
                  <c:v>-3.4967999999999999E-2</c:v>
                </c:pt>
                <c:pt idx="21316">
                  <c:v>-3.4960999999999999E-2</c:v>
                </c:pt>
                <c:pt idx="21317">
                  <c:v>-3.4955E-2</c:v>
                </c:pt>
                <c:pt idx="21318">
                  <c:v>-3.4948E-2</c:v>
                </c:pt>
                <c:pt idx="21319">
                  <c:v>-3.4941E-2</c:v>
                </c:pt>
                <c:pt idx="21320">
                  <c:v>-3.4935000000000001E-2</c:v>
                </c:pt>
                <c:pt idx="21321">
                  <c:v>-3.4928000000000001E-2</c:v>
                </c:pt>
                <c:pt idx="21322">
                  <c:v>-3.4922000000000002E-2</c:v>
                </c:pt>
                <c:pt idx="21323">
                  <c:v>-3.4915000000000002E-2</c:v>
                </c:pt>
                <c:pt idx="21324">
                  <c:v>-3.4915000000000002E-2</c:v>
                </c:pt>
                <c:pt idx="21325">
                  <c:v>-3.4909000000000003E-2</c:v>
                </c:pt>
                <c:pt idx="21326">
                  <c:v>-3.4909000000000003E-2</c:v>
                </c:pt>
                <c:pt idx="21327">
                  <c:v>-3.4902000000000002E-2</c:v>
                </c:pt>
                <c:pt idx="21328">
                  <c:v>-3.4895000000000002E-2</c:v>
                </c:pt>
                <c:pt idx="21329">
                  <c:v>-3.4895000000000002E-2</c:v>
                </c:pt>
                <c:pt idx="21330">
                  <c:v>-3.4902000000000002E-2</c:v>
                </c:pt>
                <c:pt idx="21331">
                  <c:v>-3.4895000000000002E-2</c:v>
                </c:pt>
                <c:pt idx="21332">
                  <c:v>-3.4902000000000002E-2</c:v>
                </c:pt>
                <c:pt idx="21333">
                  <c:v>-3.4895000000000002E-2</c:v>
                </c:pt>
                <c:pt idx="21334">
                  <c:v>-3.4895000000000002E-2</c:v>
                </c:pt>
                <c:pt idx="21335">
                  <c:v>-3.4895000000000002E-2</c:v>
                </c:pt>
                <c:pt idx="21336">
                  <c:v>-3.4902000000000002E-2</c:v>
                </c:pt>
                <c:pt idx="21337">
                  <c:v>-3.4895000000000002E-2</c:v>
                </c:pt>
                <c:pt idx="21338">
                  <c:v>-3.4895000000000002E-2</c:v>
                </c:pt>
                <c:pt idx="21339">
                  <c:v>-3.4895000000000002E-2</c:v>
                </c:pt>
                <c:pt idx="21340">
                  <c:v>-3.4902000000000002E-2</c:v>
                </c:pt>
                <c:pt idx="21341">
                  <c:v>-3.4895000000000002E-2</c:v>
                </c:pt>
                <c:pt idx="21342">
                  <c:v>-3.4895000000000002E-2</c:v>
                </c:pt>
                <c:pt idx="21343">
                  <c:v>-3.4895000000000002E-2</c:v>
                </c:pt>
                <c:pt idx="21344">
                  <c:v>-3.4889000000000003E-2</c:v>
                </c:pt>
                <c:pt idx="21345">
                  <c:v>-3.4889000000000003E-2</c:v>
                </c:pt>
                <c:pt idx="21346">
                  <c:v>-3.4882000000000003E-2</c:v>
                </c:pt>
                <c:pt idx="21347">
                  <c:v>-3.4875999999999997E-2</c:v>
                </c:pt>
                <c:pt idx="21348">
                  <c:v>-3.4868999999999997E-2</c:v>
                </c:pt>
                <c:pt idx="21349">
                  <c:v>-3.4861999999999997E-2</c:v>
                </c:pt>
                <c:pt idx="21350">
                  <c:v>-3.4848999999999998E-2</c:v>
                </c:pt>
                <c:pt idx="21351">
                  <c:v>-3.4842999999999999E-2</c:v>
                </c:pt>
                <c:pt idx="21352">
                  <c:v>-3.4835999999999999E-2</c:v>
                </c:pt>
                <c:pt idx="21353">
                  <c:v>-3.4823E-2</c:v>
                </c:pt>
                <c:pt idx="21354">
                  <c:v>-3.4810000000000001E-2</c:v>
                </c:pt>
                <c:pt idx="21355">
                  <c:v>-3.4797000000000002E-2</c:v>
                </c:pt>
                <c:pt idx="21356">
                  <c:v>-3.4790000000000001E-2</c:v>
                </c:pt>
                <c:pt idx="21357">
                  <c:v>-3.4777000000000002E-2</c:v>
                </c:pt>
                <c:pt idx="21358">
                  <c:v>-3.4770000000000002E-2</c:v>
                </c:pt>
                <c:pt idx="21359">
                  <c:v>-3.4757000000000003E-2</c:v>
                </c:pt>
                <c:pt idx="21360">
                  <c:v>-3.4743999999999997E-2</c:v>
                </c:pt>
                <c:pt idx="21361">
                  <c:v>-3.4736999999999997E-2</c:v>
                </c:pt>
                <c:pt idx="21362">
                  <c:v>-3.4730999999999998E-2</c:v>
                </c:pt>
                <c:pt idx="21363">
                  <c:v>-3.4717999999999999E-2</c:v>
                </c:pt>
                <c:pt idx="21364">
                  <c:v>-3.4710999999999999E-2</c:v>
                </c:pt>
                <c:pt idx="21365">
                  <c:v>-3.4703999999999999E-2</c:v>
                </c:pt>
                <c:pt idx="21366">
                  <c:v>-3.4698E-2</c:v>
                </c:pt>
                <c:pt idx="21367">
                  <c:v>-3.4691E-2</c:v>
                </c:pt>
                <c:pt idx="21368">
                  <c:v>-3.4691E-2</c:v>
                </c:pt>
                <c:pt idx="21369">
                  <c:v>-3.4678E-2</c:v>
                </c:pt>
                <c:pt idx="21370">
                  <c:v>-3.4678E-2</c:v>
                </c:pt>
                <c:pt idx="21371">
                  <c:v>-3.4678E-2</c:v>
                </c:pt>
                <c:pt idx="21372">
                  <c:v>-3.4678E-2</c:v>
                </c:pt>
                <c:pt idx="21373">
                  <c:v>-3.4678E-2</c:v>
                </c:pt>
                <c:pt idx="21374">
                  <c:v>-3.4678E-2</c:v>
                </c:pt>
                <c:pt idx="21375">
                  <c:v>-3.4678E-2</c:v>
                </c:pt>
                <c:pt idx="21376">
                  <c:v>-3.4678E-2</c:v>
                </c:pt>
                <c:pt idx="21377">
                  <c:v>-3.4678E-2</c:v>
                </c:pt>
                <c:pt idx="21378">
                  <c:v>-3.4685000000000001E-2</c:v>
                </c:pt>
                <c:pt idx="21379">
                  <c:v>-3.4685000000000001E-2</c:v>
                </c:pt>
                <c:pt idx="21380">
                  <c:v>-3.4691E-2</c:v>
                </c:pt>
                <c:pt idx="21381">
                  <c:v>-3.4685000000000001E-2</c:v>
                </c:pt>
                <c:pt idx="21382">
                  <c:v>-3.4685000000000001E-2</c:v>
                </c:pt>
                <c:pt idx="21383">
                  <c:v>-3.4685000000000001E-2</c:v>
                </c:pt>
                <c:pt idx="21384">
                  <c:v>-3.4691E-2</c:v>
                </c:pt>
                <c:pt idx="21385">
                  <c:v>-3.4685000000000001E-2</c:v>
                </c:pt>
                <c:pt idx="21386">
                  <c:v>-3.4678E-2</c:v>
                </c:pt>
                <c:pt idx="21387">
                  <c:v>-3.4678E-2</c:v>
                </c:pt>
                <c:pt idx="21388">
                  <c:v>-3.4678E-2</c:v>
                </c:pt>
                <c:pt idx="21389">
                  <c:v>-3.4671E-2</c:v>
                </c:pt>
                <c:pt idx="21390">
                  <c:v>-3.4665000000000001E-2</c:v>
                </c:pt>
                <c:pt idx="21391">
                  <c:v>-3.4658000000000001E-2</c:v>
                </c:pt>
                <c:pt idx="21392">
                  <c:v>-3.4652000000000002E-2</c:v>
                </c:pt>
                <c:pt idx="21393">
                  <c:v>-3.4645000000000002E-2</c:v>
                </c:pt>
                <c:pt idx="21394">
                  <c:v>-3.4639000000000003E-2</c:v>
                </c:pt>
                <c:pt idx="21395">
                  <c:v>-3.4632000000000003E-2</c:v>
                </c:pt>
                <c:pt idx="21396">
                  <c:v>-3.4625000000000003E-2</c:v>
                </c:pt>
                <c:pt idx="21397">
                  <c:v>-3.4611999999999997E-2</c:v>
                </c:pt>
                <c:pt idx="21398">
                  <c:v>-3.4598999999999998E-2</c:v>
                </c:pt>
                <c:pt idx="21399">
                  <c:v>-3.4591999999999998E-2</c:v>
                </c:pt>
                <c:pt idx="21400">
                  <c:v>-3.4585999999999999E-2</c:v>
                </c:pt>
                <c:pt idx="21401">
                  <c:v>-3.4573E-2</c:v>
                </c:pt>
                <c:pt idx="21402">
                  <c:v>-3.4566E-2</c:v>
                </c:pt>
                <c:pt idx="21403">
                  <c:v>-3.4558999999999999E-2</c:v>
                </c:pt>
                <c:pt idx="21404">
                  <c:v>-3.4553E-2</c:v>
                </c:pt>
                <c:pt idx="21405">
                  <c:v>-3.4540000000000001E-2</c:v>
                </c:pt>
                <c:pt idx="21406">
                  <c:v>-3.4540000000000001E-2</c:v>
                </c:pt>
                <c:pt idx="21407">
                  <c:v>-3.4533000000000001E-2</c:v>
                </c:pt>
                <c:pt idx="21408">
                  <c:v>-3.4527000000000002E-2</c:v>
                </c:pt>
                <c:pt idx="21409">
                  <c:v>-3.4520000000000002E-2</c:v>
                </c:pt>
                <c:pt idx="21410">
                  <c:v>-3.4520000000000002E-2</c:v>
                </c:pt>
                <c:pt idx="21411">
                  <c:v>-3.4513000000000002E-2</c:v>
                </c:pt>
                <c:pt idx="21412">
                  <c:v>-3.4513000000000002E-2</c:v>
                </c:pt>
                <c:pt idx="21413">
                  <c:v>-3.4513000000000002E-2</c:v>
                </c:pt>
                <c:pt idx="21414">
                  <c:v>-3.4507000000000003E-2</c:v>
                </c:pt>
                <c:pt idx="21415">
                  <c:v>-3.4507000000000003E-2</c:v>
                </c:pt>
                <c:pt idx="21416">
                  <c:v>-3.4507000000000003E-2</c:v>
                </c:pt>
                <c:pt idx="21417">
                  <c:v>-3.4500000000000003E-2</c:v>
                </c:pt>
                <c:pt idx="21418">
                  <c:v>-3.4500000000000003E-2</c:v>
                </c:pt>
                <c:pt idx="21419">
                  <c:v>-3.4500000000000003E-2</c:v>
                </c:pt>
                <c:pt idx="21420">
                  <c:v>-3.4500000000000003E-2</c:v>
                </c:pt>
                <c:pt idx="21421">
                  <c:v>-3.4500000000000003E-2</c:v>
                </c:pt>
                <c:pt idx="21422">
                  <c:v>-3.4500000000000003E-2</c:v>
                </c:pt>
                <c:pt idx="21423">
                  <c:v>-3.4493999999999997E-2</c:v>
                </c:pt>
                <c:pt idx="21424">
                  <c:v>-3.4486999999999997E-2</c:v>
                </c:pt>
                <c:pt idx="21425">
                  <c:v>-3.4486999999999997E-2</c:v>
                </c:pt>
                <c:pt idx="21426">
                  <c:v>-3.4486999999999997E-2</c:v>
                </c:pt>
                <c:pt idx="21427">
                  <c:v>-3.4479999999999997E-2</c:v>
                </c:pt>
                <c:pt idx="21428">
                  <c:v>-3.4473999999999998E-2</c:v>
                </c:pt>
                <c:pt idx="21429">
                  <c:v>-3.4466999999999998E-2</c:v>
                </c:pt>
                <c:pt idx="21430">
                  <c:v>-3.4460999999999999E-2</c:v>
                </c:pt>
                <c:pt idx="21431">
                  <c:v>-3.4453999999999999E-2</c:v>
                </c:pt>
                <c:pt idx="21432">
                  <c:v>-3.4446999999999998E-2</c:v>
                </c:pt>
                <c:pt idx="21433">
                  <c:v>-3.4433999999999999E-2</c:v>
                </c:pt>
                <c:pt idx="21434">
                  <c:v>-3.4428E-2</c:v>
                </c:pt>
                <c:pt idx="21435">
                  <c:v>-3.4415000000000001E-2</c:v>
                </c:pt>
                <c:pt idx="21436">
                  <c:v>-3.4408000000000001E-2</c:v>
                </c:pt>
                <c:pt idx="21437">
                  <c:v>-3.4395000000000002E-2</c:v>
                </c:pt>
                <c:pt idx="21438">
                  <c:v>-3.4388000000000002E-2</c:v>
                </c:pt>
                <c:pt idx="21439">
                  <c:v>-3.4382000000000003E-2</c:v>
                </c:pt>
                <c:pt idx="21440">
                  <c:v>-3.4368000000000003E-2</c:v>
                </c:pt>
                <c:pt idx="21441">
                  <c:v>-3.4361999999999997E-2</c:v>
                </c:pt>
                <c:pt idx="21442">
                  <c:v>-3.4354999999999997E-2</c:v>
                </c:pt>
                <c:pt idx="21443">
                  <c:v>-3.4341999999999998E-2</c:v>
                </c:pt>
                <c:pt idx="21444">
                  <c:v>-3.4335999999999998E-2</c:v>
                </c:pt>
                <c:pt idx="21445">
                  <c:v>-3.4328999999999998E-2</c:v>
                </c:pt>
                <c:pt idx="21446">
                  <c:v>-3.4321999999999998E-2</c:v>
                </c:pt>
                <c:pt idx="21447">
                  <c:v>-3.4308999999999999E-2</c:v>
                </c:pt>
                <c:pt idx="21448">
                  <c:v>-3.4308999999999999E-2</c:v>
                </c:pt>
                <c:pt idx="21449">
                  <c:v>-3.4303E-2</c:v>
                </c:pt>
                <c:pt idx="21450">
                  <c:v>-3.4296E-2</c:v>
                </c:pt>
                <c:pt idx="21451">
                  <c:v>-3.4289E-2</c:v>
                </c:pt>
                <c:pt idx="21452">
                  <c:v>-3.4289E-2</c:v>
                </c:pt>
                <c:pt idx="21453">
                  <c:v>-3.4289E-2</c:v>
                </c:pt>
                <c:pt idx="21454">
                  <c:v>-3.4289E-2</c:v>
                </c:pt>
                <c:pt idx="21455">
                  <c:v>-3.4289E-2</c:v>
                </c:pt>
                <c:pt idx="21456">
                  <c:v>-3.4283000000000001E-2</c:v>
                </c:pt>
                <c:pt idx="21457">
                  <c:v>-3.4289E-2</c:v>
                </c:pt>
                <c:pt idx="21458">
                  <c:v>-3.4289E-2</c:v>
                </c:pt>
                <c:pt idx="21459">
                  <c:v>-3.4289E-2</c:v>
                </c:pt>
                <c:pt idx="21460">
                  <c:v>-3.4296E-2</c:v>
                </c:pt>
                <c:pt idx="21461">
                  <c:v>-3.4296E-2</c:v>
                </c:pt>
                <c:pt idx="21462">
                  <c:v>-3.4296E-2</c:v>
                </c:pt>
                <c:pt idx="21463">
                  <c:v>-3.4296E-2</c:v>
                </c:pt>
                <c:pt idx="21464">
                  <c:v>-3.4303E-2</c:v>
                </c:pt>
                <c:pt idx="21465">
                  <c:v>-3.4296E-2</c:v>
                </c:pt>
                <c:pt idx="21466">
                  <c:v>-3.4303E-2</c:v>
                </c:pt>
                <c:pt idx="21467">
                  <c:v>-3.4303E-2</c:v>
                </c:pt>
                <c:pt idx="21468">
                  <c:v>-3.4303E-2</c:v>
                </c:pt>
                <c:pt idx="21469">
                  <c:v>-3.4303E-2</c:v>
                </c:pt>
                <c:pt idx="21470">
                  <c:v>-3.4303E-2</c:v>
                </c:pt>
                <c:pt idx="21471">
                  <c:v>-3.4296E-2</c:v>
                </c:pt>
                <c:pt idx="21472">
                  <c:v>-3.4296E-2</c:v>
                </c:pt>
                <c:pt idx="21473">
                  <c:v>-3.4296E-2</c:v>
                </c:pt>
                <c:pt idx="21474">
                  <c:v>-3.4296E-2</c:v>
                </c:pt>
                <c:pt idx="21475">
                  <c:v>-3.4289E-2</c:v>
                </c:pt>
                <c:pt idx="21476">
                  <c:v>-3.4283000000000001E-2</c:v>
                </c:pt>
                <c:pt idx="21477">
                  <c:v>-3.4276000000000001E-2</c:v>
                </c:pt>
                <c:pt idx="21478">
                  <c:v>-3.4270000000000002E-2</c:v>
                </c:pt>
                <c:pt idx="21479">
                  <c:v>-3.4256000000000002E-2</c:v>
                </c:pt>
                <c:pt idx="21480">
                  <c:v>-3.4256000000000002E-2</c:v>
                </c:pt>
                <c:pt idx="21481">
                  <c:v>-3.4243000000000003E-2</c:v>
                </c:pt>
                <c:pt idx="21482">
                  <c:v>-3.4236999999999997E-2</c:v>
                </c:pt>
                <c:pt idx="21483">
                  <c:v>-3.4223999999999997E-2</c:v>
                </c:pt>
                <c:pt idx="21484">
                  <c:v>-3.4216999999999997E-2</c:v>
                </c:pt>
                <c:pt idx="21485">
                  <c:v>-3.4203999999999998E-2</c:v>
                </c:pt>
                <c:pt idx="21486">
                  <c:v>-3.4196999999999998E-2</c:v>
                </c:pt>
                <c:pt idx="21487">
                  <c:v>-3.4190999999999999E-2</c:v>
                </c:pt>
                <c:pt idx="21488">
                  <c:v>-3.4176999999999999E-2</c:v>
                </c:pt>
                <c:pt idx="21489">
                  <c:v>-3.4171E-2</c:v>
                </c:pt>
                <c:pt idx="21490">
                  <c:v>-3.4164E-2</c:v>
                </c:pt>
                <c:pt idx="21491">
                  <c:v>-3.4158000000000001E-2</c:v>
                </c:pt>
                <c:pt idx="21492">
                  <c:v>-3.4151000000000001E-2</c:v>
                </c:pt>
                <c:pt idx="21493">
                  <c:v>-3.4145000000000002E-2</c:v>
                </c:pt>
                <c:pt idx="21494">
                  <c:v>-3.4138000000000002E-2</c:v>
                </c:pt>
                <c:pt idx="21495">
                  <c:v>-3.4125000000000003E-2</c:v>
                </c:pt>
                <c:pt idx="21496">
                  <c:v>-3.4125000000000003E-2</c:v>
                </c:pt>
                <c:pt idx="21497">
                  <c:v>-3.4118000000000002E-2</c:v>
                </c:pt>
                <c:pt idx="21498">
                  <c:v>-3.4118000000000002E-2</c:v>
                </c:pt>
                <c:pt idx="21499">
                  <c:v>-3.4112000000000003E-2</c:v>
                </c:pt>
                <c:pt idx="21500">
                  <c:v>-3.4112000000000003E-2</c:v>
                </c:pt>
                <c:pt idx="21501">
                  <c:v>-3.4112000000000003E-2</c:v>
                </c:pt>
                <c:pt idx="21502">
                  <c:v>-3.4112000000000003E-2</c:v>
                </c:pt>
                <c:pt idx="21503">
                  <c:v>-3.4105000000000003E-2</c:v>
                </c:pt>
                <c:pt idx="21504">
                  <c:v>-3.4105000000000003E-2</c:v>
                </c:pt>
                <c:pt idx="21505">
                  <c:v>-3.4105000000000003E-2</c:v>
                </c:pt>
                <c:pt idx="21506">
                  <c:v>-3.4112000000000003E-2</c:v>
                </c:pt>
                <c:pt idx="21507">
                  <c:v>-3.4112000000000003E-2</c:v>
                </c:pt>
                <c:pt idx="21508">
                  <c:v>-3.4112000000000003E-2</c:v>
                </c:pt>
                <c:pt idx="21509">
                  <c:v>-3.4112000000000003E-2</c:v>
                </c:pt>
                <c:pt idx="21510">
                  <c:v>-3.4112000000000003E-2</c:v>
                </c:pt>
                <c:pt idx="21511">
                  <c:v>-3.4105000000000003E-2</c:v>
                </c:pt>
                <c:pt idx="21512">
                  <c:v>-3.4112000000000003E-2</c:v>
                </c:pt>
                <c:pt idx="21513">
                  <c:v>-3.4105000000000003E-2</c:v>
                </c:pt>
                <c:pt idx="21514">
                  <c:v>-3.4105000000000003E-2</c:v>
                </c:pt>
                <c:pt idx="21515">
                  <c:v>-3.4098000000000003E-2</c:v>
                </c:pt>
                <c:pt idx="21516">
                  <c:v>-3.4098000000000003E-2</c:v>
                </c:pt>
                <c:pt idx="21517">
                  <c:v>-3.4091999999999997E-2</c:v>
                </c:pt>
                <c:pt idx="21518">
                  <c:v>-3.4091999999999997E-2</c:v>
                </c:pt>
                <c:pt idx="21519">
                  <c:v>-3.4084999999999997E-2</c:v>
                </c:pt>
                <c:pt idx="21520">
                  <c:v>-3.4078999999999998E-2</c:v>
                </c:pt>
                <c:pt idx="21521">
                  <c:v>-3.4071999999999998E-2</c:v>
                </c:pt>
                <c:pt idx="21522">
                  <c:v>-3.4064999999999998E-2</c:v>
                </c:pt>
                <c:pt idx="21523">
                  <c:v>-3.4058999999999999E-2</c:v>
                </c:pt>
                <c:pt idx="21524">
                  <c:v>-3.4051999999999999E-2</c:v>
                </c:pt>
                <c:pt idx="21525">
                  <c:v>-3.4039E-2</c:v>
                </c:pt>
                <c:pt idx="21526">
                  <c:v>-3.4033000000000001E-2</c:v>
                </c:pt>
                <c:pt idx="21527">
                  <c:v>-3.4026000000000001E-2</c:v>
                </c:pt>
                <c:pt idx="21528">
                  <c:v>-3.4019000000000001E-2</c:v>
                </c:pt>
                <c:pt idx="21529">
                  <c:v>-3.4006000000000002E-2</c:v>
                </c:pt>
                <c:pt idx="21530">
                  <c:v>-3.4000000000000002E-2</c:v>
                </c:pt>
                <c:pt idx="21531">
                  <c:v>-3.3986000000000002E-2</c:v>
                </c:pt>
                <c:pt idx="21532">
                  <c:v>-3.3986000000000002E-2</c:v>
                </c:pt>
                <c:pt idx="21533">
                  <c:v>-3.3973000000000003E-2</c:v>
                </c:pt>
                <c:pt idx="21534">
                  <c:v>-3.3973000000000003E-2</c:v>
                </c:pt>
                <c:pt idx="21535">
                  <c:v>-3.3959999999999997E-2</c:v>
                </c:pt>
                <c:pt idx="21536">
                  <c:v>-3.3959999999999997E-2</c:v>
                </c:pt>
                <c:pt idx="21537">
                  <c:v>-3.3953999999999998E-2</c:v>
                </c:pt>
                <c:pt idx="21538">
                  <c:v>-3.3953999999999998E-2</c:v>
                </c:pt>
                <c:pt idx="21539">
                  <c:v>-3.3946999999999998E-2</c:v>
                </c:pt>
                <c:pt idx="21540">
                  <c:v>-3.3946999999999998E-2</c:v>
                </c:pt>
                <c:pt idx="21541">
                  <c:v>-3.3946999999999998E-2</c:v>
                </c:pt>
                <c:pt idx="21542">
                  <c:v>-3.3946999999999998E-2</c:v>
                </c:pt>
                <c:pt idx="21543">
                  <c:v>-3.3939999999999998E-2</c:v>
                </c:pt>
                <c:pt idx="21544">
                  <c:v>-3.3946999999999998E-2</c:v>
                </c:pt>
                <c:pt idx="21545">
                  <c:v>-3.3939999999999998E-2</c:v>
                </c:pt>
                <c:pt idx="21546">
                  <c:v>-3.3939999999999998E-2</c:v>
                </c:pt>
                <c:pt idx="21547">
                  <c:v>-3.3939999999999998E-2</c:v>
                </c:pt>
                <c:pt idx="21548">
                  <c:v>-3.3946999999999998E-2</c:v>
                </c:pt>
                <c:pt idx="21549">
                  <c:v>-3.3946999999999998E-2</c:v>
                </c:pt>
                <c:pt idx="21550">
                  <c:v>-3.3946999999999998E-2</c:v>
                </c:pt>
                <c:pt idx="21551">
                  <c:v>-3.3946999999999998E-2</c:v>
                </c:pt>
                <c:pt idx="21552">
                  <c:v>-3.3946999999999998E-2</c:v>
                </c:pt>
                <c:pt idx="21553">
                  <c:v>-3.3946999999999998E-2</c:v>
                </c:pt>
                <c:pt idx="21554">
                  <c:v>-3.3946999999999998E-2</c:v>
                </c:pt>
                <c:pt idx="21555">
                  <c:v>-3.3946999999999998E-2</c:v>
                </c:pt>
                <c:pt idx="21556">
                  <c:v>-3.3946999999999998E-2</c:v>
                </c:pt>
                <c:pt idx="21557">
                  <c:v>-3.3939999999999998E-2</c:v>
                </c:pt>
                <c:pt idx="21558">
                  <c:v>-3.3933999999999999E-2</c:v>
                </c:pt>
                <c:pt idx="21559">
                  <c:v>-3.3933999999999999E-2</c:v>
                </c:pt>
                <c:pt idx="21560">
                  <c:v>-3.3926999999999999E-2</c:v>
                </c:pt>
                <c:pt idx="21561">
                  <c:v>-3.3921E-2</c:v>
                </c:pt>
                <c:pt idx="21562">
                  <c:v>-3.3914E-2</c:v>
                </c:pt>
                <c:pt idx="21563">
                  <c:v>-3.3907E-2</c:v>
                </c:pt>
                <c:pt idx="21564">
                  <c:v>-3.3901000000000001E-2</c:v>
                </c:pt>
                <c:pt idx="21565">
                  <c:v>-3.3894000000000001E-2</c:v>
                </c:pt>
                <c:pt idx="21566">
                  <c:v>-3.3888000000000001E-2</c:v>
                </c:pt>
                <c:pt idx="21567">
                  <c:v>-3.3881000000000001E-2</c:v>
                </c:pt>
                <c:pt idx="21568">
                  <c:v>-3.3868000000000002E-2</c:v>
                </c:pt>
                <c:pt idx="21569">
                  <c:v>-3.3861000000000002E-2</c:v>
                </c:pt>
                <c:pt idx="21570">
                  <c:v>-3.3855000000000003E-2</c:v>
                </c:pt>
                <c:pt idx="21571">
                  <c:v>-3.3848000000000003E-2</c:v>
                </c:pt>
                <c:pt idx="21572">
                  <c:v>-3.3841999999999997E-2</c:v>
                </c:pt>
                <c:pt idx="21573">
                  <c:v>-3.3827999999999997E-2</c:v>
                </c:pt>
                <c:pt idx="21574">
                  <c:v>-3.3821999999999998E-2</c:v>
                </c:pt>
                <c:pt idx="21575">
                  <c:v>-3.3814999999999998E-2</c:v>
                </c:pt>
                <c:pt idx="21576">
                  <c:v>-3.3814999999999998E-2</c:v>
                </c:pt>
                <c:pt idx="21577">
                  <c:v>-3.3801999999999999E-2</c:v>
                </c:pt>
                <c:pt idx="21578">
                  <c:v>-3.3794999999999999E-2</c:v>
                </c:pt>
                <c:pt idx="21579">
                  <c:v>-3.3789E-2</c:v>
                </c:pt>
                <c:pt idx="21580">
                  <c:v>-3.3782E-2</c:v>
                </c:pt>
                <c:pt idx="21581">
                  <c:v>-3.3776E-2</c:v>
                </c:pt>
                <c:pt idx="21582">
                  <c:v>-3.3776E-2</c:v>
                </c:pt>
                <c:pt idx="21583">
                  <c:v>-3.3769E-2</c:v>
                </c:pt>
                <c:pt idx="21584">
                  <c:v>-3.3762E-2</c:v>
                </c:pt>
                <c:pt idx="21585">
                  <c:v>-3.3762E-2</c:v>
                </c:pt>
                <c:pt idx="21586">
                  <c:v>-3.3762E-2</c:v>
                </c:pt>
                <c:pt idx="21587">
                  <c:v>-3.3756000000000001E-2</c:v>
                </c:pt>
                <c:pt idx="21588">
                  <c:v>-3.3756000000000001E-2</c:v>
                </c:pt>
                <c:pt idx="21589">
                  <c:v>-3.3749000000000001E-2</c:v>
                </c:pt>
                <c:pt idx="21590">
                  <c:v>-3.3743000000000002E-2</c:v>
                </c:pt>
                <c:pt idx="21591">
                  <c:v>-3.3743000000000002E-2</c:v>
                </c:pt>
                <c:pt idx="21592">
                  <c:v>-3.3743000000000002E-2</c:v>
                </c:pt>
                <c:pt idx="21593">
                  <c:v>-3.3736000000000002E-2</c:v>
                </c:pt>
                <c:pt idx="21594">
                  <c:v>-3.3730000000000003E-2</c:v>
                </c:pt>
                <c:pt idx="21595">
                  <c:v>-3.3730000000000003E-2</c:v>
                </c:pt>
                <c:pt idx="21596">
                  <c:v>-3.3723000000000003E-2</c:v>
                </c:pt>
                <c:pt idx="21597">
                  <c:v>-3.3723000000000003E-2</c:v>
                </c:pt>
                <c:pt idx="21598">
                  <c:v>-3.3716000000000003E-2</c:v>
                </c:pt>
                <c:pt idx="21599">
                  <c:v>-3.3709999999999997E-2</c:v>
                </c:pt>
                <c:pt idx="21600">
                  <c:v>-3.3709999999999997E-2</c:v>
                </c:pt>
                <c:pt idx="21601">
                  <c:v>-3.3702999999999997E-2</c:v>
                </c:pt>
                <c:pt idx="21602">
                  <c:v>-3.3702999999999997E-2</c:v>
                </c:pt>
                <c:pt idx="21603">
                  <c:v>-3.3696999999999998E-2</c:v>
                </c:pt>
                <c:pt idx="21604">
                  <c:v>-3.3689999999999998E-2</c:v>
                </c:pt>
                <c:pt idx="21605">
                  <c:v>-3.3682999999999998E-2</c:v>
                </c:pt>
                <c:pt idx="21606">
                  <c:v>-3.3676999999999999E-2</c:v>
                </c:pt>
                <c:pt idx="21607">
                  <c:v>-3.3669999999999999E-2</c:v>
                </c:pt>
                <c:pt idx="21608">
                  <c:v>-3.3669999999999999E-2</c:v>
                </c:pt>
                <c:pt idx="21609">
                  <c:v>-3.3663999999999999E-2</c:v>
                </c:pt>
                <c:pt idx="21610">
                  <c:v>-3.3656999999999999E-2</c:v>
                </c:pt>
                <c:pt idx="21611">
                  <c:v>-3.3651E-2</c:v>
                </c:pt>
                <c:pt idx="21612">
                  <c:v>-3.3644E-2</c:v>
                </c:pt>
                <c:pt idx="21613">
                  <c:v>-3.3637E-2</c:v>
                </c:pt>
                <c:pt idx="21614">
                  <c:v>-3.3631000000000001E-2</c:v>
                </c:pt>
                <c:pt idx="21615">
                  <c:v>-3.3624000000000001E-2</c:v>
                </c:pt>
                <c:pt idx="21616">
                  <c:v>-3.3618000000000002E-2</c:v>
                </c:pt>
                <c:pt idx="21617">
                  <c:v>-3.3611000000000002E-2</c:v>
                </c:pt>
                <c:pt idx="21618">
                  <c:v>-3.3611000000000002E-2</c:v>
                </c:pt>
                <c:pt idx="21619">
                  <c:v>-3.3598000000000003E-2</c:v>
                </c:pt>
                <c:pt idx="21620">
                  <c:v>-3.3598000000000003E-2</c:v>
                </c:pt>
                <c:pt idx="21621">
                  <c:v>-3.3584999999999997E-2</c:v>
                </c:pt>
                <c:pt idx="21622">
                  <c:v>-3.3577999999999997E-2</c:v>
                </c:pt>
                <c:pt idx="21623">
                  <c:v>-3.3570999999999997E-2</c:v>
                </c:pt>
                <c:pt idx="21624">
                  <c:v>-3.3570999999999997E-2</c:v>
                </c:pt>
                <c:pt idx="21625">
                  <c:v>-3.3557999999999998E-2</c:v>
                </c:pt>
                <c:pt idx="21626">
                  <c:v>-3.3551999999999998E-2</c:v>
                </c:pt>
                <c:pt idx="21627">
                  <c:v>-3.3551999999999998E-2</c:v>
                </c:pt>
                <c:pt idx="21628">
                  <c:v>-3.3544999999999998E-2</c:v>
                </c:pt>
                <c:pt idx="21629">
                  <c:v>-3.3538999999999999E-2</c:v>
                </c:pt>
                <c:pt idx="21630">
                  <c:v>-3.3538999999999999E-2</c:v>
                </c:pt>
                <c:pt idx="21631">
                  <c:v>-3.3531999999999999E-2</c:v>
                </c:pt>
                <c:pt idx="21632">
                  <c:v>-3.3524999999999999E-2</c:v>
                </c:pt>
                <c:pt idx="21633">
                  <c:v>-3.3519E-2</c:v>
                </c:pt>
                <c:pt idx="21634">
                  <c:v>-3.3519E-2</c:v>
                </c:pt>
                <c:pt idx="21635">
                  <c:v>-3.3519E-2</c:v>
                </c:pt>
                <c:pt idx="21636">
                  <c:v>-3.3519E-2</c:v>
                </c:pt>
                <c:pt idx="21637">
                  <c:v>-3.3512E-2</c:v>
                </c:pt>
                <c:pt idx="21638">
                  <c:v>-3.3506000000000001E-2</c:v>
                </c:pt>
                <c:pt idx="21639">
                  <c:v>-3.3506000000000001E-2</c:v>
                </c:pt>
                <c:pt idx="21640">
                  <c:v>-3.3506000000000001E-2</c:v>
                </c:pt>
                <c:pt idx="21641">
                  <c:v>-3.3499000000000001E-2</c:v>
                </c:pt>
                <c:pt idx="21642">
                  <c:v>-3.3499000000000001E-2</c:v>
                </c:pt>
                <c:pt idx="21643">
                  <c:v>-3.3499000000000001E-2</c:v>
                </c:pt>
                <c:pt idx="21644">
                  <c:v>-3.3506000000000001E-2</c:v>
                </c:pt>
                <c:pt idx="21645">
                  <c:v>-3.3499000000000001E-2</c:v>
                </c:pt>
                <c:pt idx="21646">
                  <c:v>-3.3506000000000001E-2</c:v>
                </c:pt>
                <c:pt idx="21647">
                  <c:v>-3.3499000000000001E-2</c:v>
                </c:pt>
                <c:pt idx="21648">
                  <c:v>-3.3499000000000001E-2</c:v>
                </c:pt>
                <c:pt idx="21649">
                  <c:v>-3.3499000000000001E-2</c:v>
                </c:pt>
                <c:pt idx="21650">
                  <c:v>-3.3499000000000001E-2</c:v>
                </c:pt>
                <c:pt idx="21651">
                  <c:v>-3.3499000000000001E-2</c:v>
                </c:pt>
                <c:pt idx="21652">
                  <c:v>-3.3499000000000001E-2</c:v>
                </c:pt>
                <c:pt idx="21653">
                  <c:v>-3.3492000000000001E-2</c:v>
                </c:pt>
                <c:pt idx="21654">
                  <c:v>-3.3492000000000001E-2</c:v>
                </c:pt>
                <c:pt idx="21655">
                  <c:v>-3.3486000000000002E-2</c:v>
                </c:pt>
                <c:pt idx="21656">
                  <c:v>-3.3486000000000002E-2</c:v>
                </c:pt>
                <c:pt idx="21657">
                  <c:v>-3.3479000000000002E-2</c:v>
                </c:pt>
                <c:pt idx="21658">
                  <c:v>-3.3473000000000003E-2</c:v>
                </c:pt>
                <c:pt idx="21659">
                  <c:v>-3.3473000000000003E-2</c:v>
                </c:pt>
                <c:pt idx="21660">
                  <c:v>-3.3466000000000003E-2</c:v>
                </c:pt>
                <c:pt idx="21661">
                  <c:v>-3.3459999999999997E-2</c:v>
                </c:pt>
                <c:pt idx="21662">
                  <c:v>-3.3459999999999997E-2</c:v>
                </c:pt>
                <c:pt idx="21663">
                  <c:v>-3.3452999999999997E-2</c:v>
                </c:pt>
                <c:pt idx="21664">
                  <c:v>-3.3445999999999997E-2</c:v>
                </c:pt>
                <c:pt idx="21665">
                  <c:v>-3.3439999999999998E-2</c:v>
                </c:pt>
                <c:pt idx="21666">
                  <c:v>-3.3439999999999998E-2</c:v>
                </c:pt>
                <c:pt idx="21667">
                  <c:v>-3.3432999999999997E-2</c:v>
                </c:pt>
                <c:pt idx="21668">
                  <c:v>-3.3432999999999997E-2</c:v>
                </c:pt>
                <c:pt idx="21669">
                  <c:v>-3.3419999999999998E-2</c:v>
                </c:pt>
                <c:pt idx="21670">
                  <c:v>-3.3419999999999998E-2</c:v>
                </c:pt>
                <c:pt idx="21671">
                  <c:v>-3.3412999999999998E-2</c:v>
                </c:pt>
                <c:pt idx="21672">
                  <c:v>-3.3412999999999998E-2</c:v>
                </c:pt>
                <c:pt idx="21673">
                  <c:v>-3.3406999999999999E-2</c:v>
                </c:pt>
                <c:pt idx="21674">
                  <c:v>-3.3399999999999999E-2</c:v>
                </c:pt>
                <c:pt idx="21675">
                  <c:v>-3.3399999999999999E-2</c:v>
                </c:pt>
                <c:pt idx="21676">
                  <c:v>-3.3399999999999999E-2</c:v>
                </c:pt>
                <c:pt idx="21677">
                  <c:v>-3.3394E-2</c:v>
                </c:pt>
                <c:pt idx="21678">
                  <c:v>-3.3399999999999999E-2</c:v>
                </c:pt>
                <c:pt idx="21679">
                  <c:v>-3.3394E-2</c:v>
                </c:pt>
                <c:pt idx="21680">
                  <c:v>-3.3394E-2</c:v>
                </c:pt>
                <c:pt idx="21681">
                  <c:v>-3.3394E-2</c:v>
                </c:pt>
                <c:pt idx="21682">
                  <c:v>-3.3394E-2</c:v>
                </c:pt>
                <c:pt idx="21683">
                  <c:v>-3.3394E-2</c:v>
                </c:pt>
                <c:pt idx="21684">
                  <c:v>-3.3394E-2</c:v>
                </c:pt>
                <c:pt idx="21685">
                  <c:v>-3.3387E-2</c:v>
                </c:pt>
                <c:pt idx="21686">
                  <c:v>-3.3387E-2</c:v>
                </c:pt>
                <c:pt idx="21687">
                  <c:v>-3.338E-2</c:v>
                </c:pt>
                <c:pt idx="21688">
                  <c:v>-3.338E-2</c:v>
                </c:pt>
                <c:pt idx="21689">
                  <c:v>-3.3374000000000001E-2</c:v>
                </c:pt>
                <c:pt idx="21690">
                  <c:v>-3.3374000000000001E-2</c:v>
                </c:pt>
                <c:pt idx="21691">
                  <c:v>-3.3367000000000001E-2</c:v>
                </c:pt>
                <c:pt idx="21692">
                  <c:v>-3.3361000000000002E-2</c:v>
                </c:pt>
                <c:pt idx="21693">
                  <c:v>-3.3354000000000002E-2</c:v>
                </c:pt>
                <c:pt idx="21694">
                  <c:v>-3.3348000000000003E-2</c:v>
                </c:pt>
                <c:pt idx="21695">
                  <c:v>-3.3341000000000003E-2</c:v>
                </c:pt>
                <c:pt idx="21696">
                  <c:v>-3.3328000000000003E-2</c:v>
                </c:pt>
                <c:pt idx="21697">
                  <c:v>-3.3321000000000003E-2</c:v>
                </c:pt>
                <c:pt idx="21698">
                  <c:v>-3.3314999999999997E-2</c:v>
                </c:pt>
                <c:pt idx="21699">
                  <c:v>-3.3300999999999997E-2</c:v>
                </c:pt>
                <c:pt idx="21700">
                  <c:v>-3.3294999999999998E-2</c:v>
                </c:pt>
                <c:pt idx="21701">
                  <c:v>-3.3281999999999999E-2</c:v>
                </c:pt>
                <c:pt idx="21702">
                  <c:v>-3.3267999999999999E-2</c:v>
                </c:pt>
                <c:pt idx="21703">
                  <c:v>-3.3255E-2</c:v>
                </c:pt>
                <c:pt idx="21704">
                  <c:v>-3.3249000000000001E-2</c:v>
                </c:pt>
                <c:pt idx="21705">
                  <c:v>-3.3236000000000002E-2</c:v>
                </c:pt>
                <c:pt idx="21706">
                  <c:v>-3.3222000000000002E-2</c:v>
                </c:pt>
                <c:pt idx="21707">
                  <c:v>-3.3216000000000002E-2</c:v>
                </c:pt>
                <c:pt idx="21708">
                  <c:v>-3.3203000000000003E-2</c:v>
                </c:pt>
                <c:pt idx="21709">
                  <c:v>-3.3196000000000003E-2</c:v>
                </c:pt>
                <c:pt idx="21710">
                  <c:v>-3.3189000000000003E-2</c:v>
                </c:pt>
                <c:pt idx="21711">
                  <c:v>-3.3175999999999997E-2</c:v>
                </c:pt>
                <c:pt idx="21712">
                  <c:v>-3.3169999999999998E-2</c:v>
                </c:pt>
                <c:pt idx="21713">
                  <c:v>-3.3162999999999998E-2</c:v>
                </c:pt>
                <c:pt idx="21714">
                  <c:v>-3.3162999999999998E-2</c:v>
                </c:pt>
                <c:pt idx="21715">
                  <c:v>-3.3156999999999999E-2</c:v>
                </c:pt>
                <c:pt idx="21716">
                  <c:v>-3.3156999999999999E-2</c:v>
                </c:pt>
                <c:pt idx="21717">
                  <c:v>-3.3149999999999999E-2</c:v>
                </c:pt>
                <c:pt idx="21718">
                  <c:v>-3.3149999999999999E-2</c:v>
                </c:pt>
                <c:pt idx="21719">
                  <c:v>-3.3142999999999999E-2</c:v>
                </c:pt>
                <c:pt idx="21720">
                  <c:v>-3.3149999999999999E-2</c:v>
                </c:pt>
                <c:pt idx="21721">
                  <c:v>-3.3142999999999999E-2</c:v>
                </c:pt>
                <c:pt idx="21722">
                  <c:v>-3.3142999999999999E-2</c:v>
                </c:pt>
                <c:pt idx="21723">
                  <c:v>-3.3142999999999999E-2</c:v>
                </c:pt>
                <c:pt idx="21724">
                  <c:v>-3.3142999999999999E-2</c:v>
                </c:pt>
                <c:pt idx="21725">
                  <c:v>-3.3142999999999999E-2</c:v>
                </c:pt>
                <c:pt idx="21726">
                  <c:v>-3.3149999999999999E-2</c:v>
                </c:pt>
                <c:pt idx="21727">
                  <c:v>-3.3142999999999999E-2</c:v>
                </c:pt>
                <c:pt idx="21728">
                  <c:v>-3.3142999999999999E-2</c:v>
                </c:pt>
                <c:pt idx="21729">
                  <c:v>-3.3142999999999999E-2</c:v>
                </c:pt>
                <c:pt idx="21730">
                  <c:v>-3.3149999999999999E-2</c:v>
                </c:pt>
                <c:pt idx="21731">
                  <c:v>-3.3142999999999999E-2</c:v>
                </c:pt>
                <c:pt idx="21732">
                  <c:v>-3.3149999999999999E-2</c:v>
                </c:pt>
                <c:pt idx="21733">
                  <c:v>-3.3142999999999999E-2</c:v>
                </c:pt>
                <c:pt idx="21734">
                  <c:v>-3.3142999999999999E-2</c:v>
                </c:pt>
                <c:pt idx="21735">
                  <c:v>-3.3137E-2</c:v>
                </c:pt>
                <c:pt idx="21736">
                  <c:v>-3.3137E-2</c:v>
                </c:pt>
                <c:pt idx="21737">
                  <c:v>-3.313E-2</c:v>
                </c:pt>
                <c:pt idx="21738">
                  <c:v>-3.3124000000000001E-2</c:v>
                </c:pt>
                <c:pt idx="21739">
                  <c:v>-3.3124000000000001E-2</c:v>
                </c:pt>
                <c:pt idx="21740">
                  <c:v>-3.3117000000000001E-2</c:v>
                </c:pt>
                <c:pt idx="21741">
                  <c:v>-3.3110000000000001E-2</c:v>
                </c:pt>
                <c:pt idx="21742">
                  <c:v>-3.3110000000000001E-2</c:v>
                </c:pt>
                <c:pt idx="21743">
                  <c:v>-3.3104000000000001E-2</c:v>
                </c:pt>
                <c:pt idx="21744">
                  <c:v>-3.3097000000000001E-2</c:v>
                </c:pt>
                <c:pt idx="21745">
                  <c:v>-3.3091000000000002E-2</c:v>
                </c:pt>
                <c:pt idx="21746">
                  <c:v>-3.3091000000000002E-2</c:v>
                </c:pt>
                <c:pt idx="21747">
                  <c:v>-3.3084000000000002E-2</c:v>
                </c:pt>
                <c:pt idx="21748">
                  <c:v>-3.3077000000000002E-2</c:v>
                </c:pt>
                <c:pt idx="21749">
                  <c:v>-3.3071000000000003E-2</c:v>
                </c:pt>
                <c:pt idx="21750">
                  <c:v>-3.3064000000000003E-2</c:v>
                </c:pt>
                <c:pt idx="21751">
                  <c:v>-3.3057999999999997E-2</c:v>
                </c:pt>
                <c:pt idx="21752">
                  <c:v>-3.3057999999999997E-2</c:v>
                </c:pt>
                <c:pt idx="21753">
                  <c:v>-3.3050999999999997E-2</c:v>
                </c:pt>
                <c:pt idx="21754">
                  <c:v>-3.3044999999999998E-2</c:v>
                </c:pt>
                <c:pt idx="21755">
                  <c:v>-3.3044999999999998E-2</c:v>
                </c:pt>
                <c:pt idx="21756">
                  <c:v>-3.3037999999999998E-2</c:v>
                </c:pt>
                <c:pt idx="21757">
                  <c:v>-3.3037999999999998E-2</c:v>
                </c:pt>
                <c:pt idx="21758">
                  <c:v>-3.3030999999999998E-2</c:v>
                </c:pt>
                <c:pt idx="21759">
                  <c:v>-3.3030999999999998E-2</c:v>
                </c:pt>
                <c:pt idx="21760">
                  <c:v>-3.3024999999999999E-2</c:v>
                </c:pt>
                <c:pt idx="21761">
                  <c:v>-3.3024999999999999E-2</c:v>
                </c:pt>
                <c:pt idx="21762">
                  <c:v>-3.3017999999999999E-2</c:v>
                </c:pt>
                <c:pt idx="21763">
                  <c:v>-3.3017999999999999E-2</c:v>
                </c:pt>
                <c:pt idx="21764">
                  <c:v>-3.3012E-2</c:v>
                </c:pt>
                <c:pt idx="21765">
                  <c:v>-3.3012E-2</c:v>
                </c:pt>
                <c:pt idx="21766">
                  <c:v>-3.3005E-2</c:v>
                </c:pt>
                <c:pt idx="21767">
                  <c:v>-3.2998E-2</c:v>
                </c:pt>
                <c:pt idx="21768">
                  <c:v>-3.2998E-2</c:v>
                </c:pt>
                <c:pt idx="21769">
                  <c:v>-3.2992E-2</c:v>
                </c:pt>
                <c:pt idx="21770">
                  <c:v>-3.2985E-2</c:v>
                </c:pt>
                <c:pt idx="21771">
                  <c:v>-3.2985E-2</c:v>
                </c:pt>
                <c:pt idx="21772">
                  <c:v>-3.2985E-2</c:v>
                </c:pt>
                <c:pt idx="21773">
                  <c:v>-3.2979000000000001E-2</c:v>
                </c:pt>
                <c:pt idx="21774">
                  <c:v>-3.2979000000000001E-2</c:v>
                </c:pt>
                <c:pt idx="21775">
                  <c:v>-3.2972000000000001E-2</c:v>
                </c:pt>
                <c:pt idx="21776">
                  <c:v>-3.2966000000000002E-2</c:v>
                </c:pt>
                <c:pt idx="21777">
                  <c:v>-3.2966000000000002E-2</c:v>
                </c:pt>
                <c:pt idx="21778">
                  <c:v>-3.2966000000000002E-2</c:v>
                </c:pt>
                <c:pt idx="21779">
                  <c:v>-3.2959000000000002E-2</c:v>
                </c:pt>
                <c:pt idx="21780">
                  <c:v>-3.2959000000000002E-2</c:v>
                </c:pt>
                <c:pt idx="21781">
                  <c:v>-3.2952000000000002E-2</c:v>
                </c:pt>
                <c:pt idx="21782">
                  <c:v>-3.2946000000000003E-2</c:v>
                </c:pt>
                <c:pt idx="21783">
                  <c:v>-3.2946000000000003E-2</c:v>
                </c:pt>
                <c:pt idx="21784">
                  <c:v>-3.2946000000000003E-2</c:v>
                </c:pt>
                <c:pt idx="21785">
                  <c:v>-3.2939000000000003E-2</c:v>
                </c:pt>
                <c:pt idx="21786">
                  <c:v>-3.2939000000000003E-2</c:v>
                </c:pt>
                <c:pt idx="21787">
                  <c:v>-3.2932999999999997E-2</c:v>
                </c:pt>
                <c:pt idx="21788">
                  <c:v>-3.2932999999999997E-2</c:v>
                </c:pt>
                <c:pt idx="21789">
                  <c:v>-3.2932999999999997E-2</c:v>
                </c:pt>
                <c:pt idx="21790">
                  <c:v>-3.2932999999999997E-2</c:v>
                </c:pt>
                <c:pt idx="21791">
                  <c:v>-3.2925999999999997E-2</c:v>
                </c:pt>
                <c:pt idx="21792">
                  <c:v>-3.2925999999999997E-2</c:v>
                </c:pt>
                <c:pt idx="21793">
                  <c:v>-3.2925999999999997E-2</c:v>
                </c:pt>
                <c:pt idx="21794">
                  <c:v>-3.2925999999999997E-2</c:v>
                </c:pt>
                <c:pt idx="21795">
                  <c:v>-3.2918999999999997E-2</c:v>
                </c:pt>
                <c:pt idx="21796">
                  <c:v>-3.2918999999999997E-2</c:v>
                </c:pt>
                <c:pt idx="21797">
                  <c:v>-3.2912999999999998E-2</c:v>
                </c:pt>
                <c:pt idx="21798">
                  <c:v>-3.2905999999999998E-2</c:v>
                </c:pt>
                <c:pt idx="21799">
                  <c:v>-3.2905999999999998E-2</c:v>
                </c:pt>
                <c:pt idx="21800">
                  <c:v>-3.2905999999999998E-2</c:v>
                </c:pt>
                <c:pt idx="21801">
                  <c:v>-3.2892999999999999E-2</c:v>
                </c:pt>
                <c:pt idx="21802">
                  <c:v>-3.2892999999999999E-2</c:v>
                </c:pt>
                <c:pt idx="21803">
                  <c:v>-3.2885999999999999E-2</c:v>
                </c:pt>
                <c:pt idx="21804">
                  <c:v>-3.288E-2</c:v>
                </c:pt>
                <c:pt idx="21805">
                  <c:v>-3.2872999999999999E-2</c:v>
                </c:pt>
                <c:pt idx="21806">
                  <c:v>-3.2872999999999999E-2</c:v>
                </c:pt>
                <c:pt idx="21807">
                  <c:v>-3.286E-2</c:v>
                </c:pt>
                <c:pt idx="21808">
                  <c:v>-3.2854000000000001E-2</c:v>
                </c:pt>
                <c:pt idx="21809">
                  <c:v>-3.2847000000000001E-2</c:v>
                </c:pt>
                <c:pt idx="21810">
                  <c:v>-3.2847000000000001E-2</c:v>
                </c:pt>
                <c:pt idx="21811">
                  <c:v>-3.2834000000000002E-2</c:v>
                </c:pt>
                <c:pt idx="21812">
                  <c:v>-3.2834000000000002E-2</c:v>
                </c:pt>
                <c:pt idx="21813">
                  <c:v>-3.2821000000000003E-2</c:v>
                </c:pt>
                <c:pt idx="21814">
                  <c:v>-3.2814000000000003E-2</c:v>
                </c:pt>
                <c:pt idx="21815">
                  <c:v>-3.2807000000000003E-2</c:v>
                </c:pt>
                <c:pt idx="21816">
                  <c:v>-3.2800999999999997E-2</c:v>
                </c:pt>
                <c:pt idx="21817">
                  <c:v>-3.2787999999999998E-2</c:v>
                </c:pt>
                <c:pt idx="21818">
                  <c:v>-3.2787999999999998E-2</c:v>
                </c:pt>
                <c:pt idx="21819">
                  <c:v>-3.2774999999999999E-2</c:v>
                </c:pt>
                <c:pt idx="21820">
                  <c:v>-3.2774999999999999E-2</c:v>
                </c:pt>
                <c:pt idx="21821">
                  <c:v>-3.2767999999999999E-2</c:v>
                </c:pt>
                <c:pt idx="21822">
                  <c:v>-3.2760999999999998E-2</c:v>
                </c:pt>
                <c:pt idx="21823">
                  <c:v>-3.2754999999999999E-2</c:v>
                </c:pt>
                <c:pt idx="21824">
                  <c:v>-3.2747999999999999E-2</c:v>
                </c:pt>
                <c:pt idx="21825">
                  <c:v>-3.2742E-2</c:v>
                </c:pt>
                <c:pt idx="21826">
                  <c:v>-3.2735E-2</c:v>
                </c:pt>
                <c:pt idx="21827">
                  <c:v>-3.2728E-2</c:v>
                </c:pt>
                <c:pt idx="21828">
                  <c:v>-3.2728E-2</c:v>
                </c:pt>
                <c:pt idx="21829">
                  <c:v>-3.2715000000000001E-2</c:v>
                </c:pt>
                <c:pt idx="21830">
                  <c:v>-3.2709000000000002E-2</c:v>
                </c:pt>
                <c:pt idx="21831">
                  <c:v>-3.2702000000000002E-2</c:v>
                </c:pt>
                <c:pt idx="21832">
                  <c:v>-3.2702000000000002E-2</c:v>
                </c:pt>
                <c:pt idx="21833">
                  <c:v>-3.2689000000000003E-2</c:v>
                </c:pt>
                <c:pt idx="21834">
                  <c:v>-3.2689000000000003E-2</c:v>
                </c:pt>
                <c:pt idx="21835">
                  <c:v>-3.2682000000000003E-2</c:v>
                </c:pt>
                <c:pt idx="21836">
                  <c:v>-3.2675999999999997E-2</c:v>
                </c:pt>
                <c:pt idx="21837">
                  <c:v>-3.2668999999999997E-2</c:v>
                </c:pt>
                <c:pt idx="21838">
                  <c:v>-3.2662999999999998E-2</c:v>
                </c:pt>
                <c:pt idx="21839">
                  <c:v>-3.2655999999999998E-2</c:v>
                </c:pt>
                <c:pt idx="21840">
                  <c:v>-3.2648999999999997E-2</c:v>
                </c:pt>
                <c:pt idx="21841">
                  <c:v>-3.2648999999999997E-2</c:v>
                </c:pt>
                <c:pt idx="21842">
                  <c:v>-3.2642999999999998E-2</c:v>
                </c:pt>
                <c:pt idx="21843">
                  <c:v>-3.2635999999999998E-2</c:v>
                </c:pt>
                <c:pt idx="21844">
                  <c:v>-3.2635999999999998E-2</c:v>
                </c:pt>
                <c:pt idx="21845">
                  <c:v>-3.2629999999999999E-2</c:v>
                </c:pt>
                <c:pt idx="21846">
                  <c:v>-3.2629999999999999E-2</c:v>
                </c:pt>
                <c:pt idx="21847">
                  <c:v>-3.2622999999999999E-2</c:v>
                </c:pt>
                <c:pt idx="21848">
                  <c:v>-3.2622999999999999E-2</c:v>
                </c:pt>
                <c:pt idx="21849">
                  <c:v>-3.2615999999999999E-2</c:v>
                </c:pt>
                <c:pt idx="21850">
                  <c:v>-3.2615999999999999E-2</c:v>
                </c:pt>
                <c:pt idx="21851">
                  <c:v>-3.2615999999999999E-2</c:v>
                </c:pt>
                <c:pt idx="21852">
                  <c:v>-3.2615999999999999E-2</c:v>
                </c:pt>
                <c:pt idx="21853">
                  <c:v>-3.261E-2</c:v>
                </c:pt>
                <c:pt idx="21854">
                  <c:v>-3.2615999999999999E-2</c:v>
                </c:pt>
                <c:pt idx="21855">
                  <c:v>-3.261E-2</c:v>
                </c:pt>
                <c:pt idx="21856">
                  <c:v>-3.261E-2</c:v>
                </c:pt>
                <c:pt idx="21857">
                  <c:v>-3.261E-2</c:v>
                </c:pt>
                <c:pt idx="21858">
                  <c:v>-3.2615999999999999E-2</c:v>
                </c:pt>
                <c:pt idx="21859">
                  <c:v>-3.2615999999999999E-2</c:v>
                </c:pt>
                <c:pt idx="21860">
                  <c:v>-3.2615999999999999E-2</c:v>
                </c:pt>
                <c:pt idx="21861">
                  <c:v>-3.2615999999999999E-2</c:v>
                </c:pt>
                <c:pt idx="21862">
                  <c:v>-3.2615999999999999E-2</c:v>
                </c:pt>
                <c:pt idx="21863">
                  <c:v>-3.261E-2</c:v>
                </c:pt>
                <c:pt idx="21864">
                  <c:v>-3.2615999999999999E-2</c:v>
                </c:pt>
                <c:pt idx="21865">
                  <c:v>-3.261E-2</c:v>
                </c:pt>
                <c:pt idx="21866">
                  <c:v>-3.261E-2</c:v>
                </c:pt>
                <c:pt idx="21867">
                  <c:v>-3.2603E-2</c:v>
                </c:pt>
                <c:pt idx="21868">
                  <c:v>-3.2603E-2</c:v>
                </c:pt>
                <c:pt idx="21869">
                  <c:v>-3.2597000000000001E-2</c:v>
                </c:pt>
                <c:pt idx="21870">
                  <c:v>-3.2597000000000001E-2</c:v>
                </c:pt>
                <c:pt idx="21871">
                  <c:v>-3.2590000000000001E-2</c:v>
                </c:pt>
                <c:pt idx="21872">
                  <c:v>-3.2583000000000001E-2</c:v>
                </c:pt>
                <c:pt idx="21873">
                  <c:v>-3.2577000000000002E-2</c:v>
                </c:pt>
                <c:pt idx="21874">
                  <c:v>-3.2570000000000002E-2</c:v>
                </c:pt>
                <c:pt idx="21875">
                  <c:v>-3.2564000000000003E-2</c:v>
                </c:pt>
                <c:pt idx="21876">
                  <c:v>-3.2557000000000003E-2</c:v>
                </c:pt>
                <c:pt idx="21877">
                  <c:v>-3.2543999999999997E-2</c:v>
                </c:pt>
                <c:pt idx="21878">
                  <c:v>-3.2537000000000003E-2</c:v>
                </c:pt>
                <c:pt idx="21879">
                  <c:v>-3.2523999999999997E-2</c:v>
                </c:pt>
                <c:pt idx="21880">
                  <c:v>-3.2517999999999998E-2</c:v>
                </c:pt>
                <c:pt idx="21881">
                  <c:v>-3.2503999999999998E-2</c:v>
                </c:pt>
                <c:pt idx="21882">
                  <c:v>-3.2490999999999999E-2</c:v>
                </c:pt>
                <c:pt idx="21883">
                  <c:v>-3.2485E-2</c:v>
                </c:pt>
                <c:pt idx="21884">
                  <c:v>-3.2478E-2</c:v>
                </c:pt>
                <c:pt idx="21885">
                  <c:v>-3.2465000000000001E-2</c:v>
                </c:pt>
                <c:pt idx="21886">
                  <c:v>-3.2458000000000001E-2</c:v>
                </c:pt>
                <c:pt idx="21887">
                  <c:v>-3.2445000000000002E-2</c:v>
                </c:pt>
                <c:pt idx="21888">
                  <c:v>-3.2432000000000002E-2</c:v>
                </c:pt>
                <c:pt idx="21889">
                  <c:v>-3.2425000000000002E-2</c:v>
                </c:pt>
                <c:pt idx="21890">
                  <c:v>-3.2419000000000003E-2</c:v>
                </c:pt>
                <c:pt idx="21891">
                  <c:v>-3.2412000000000003E-2</c:v>
                </c:pt>
                <c:pt idx="21892">
                  <c:v>-3.2405999999999997E-2</c:v>
                </c:pt>
                <c:pt idx="21893">
                  <c:v>-3.2398999999999997E-2</c:v>
                </c:pt>
                <c:pt idx="21894">
                  <c:v>-3.2391999999999997E-2</c:v>
                </c:pt>
                <c:pt idx="21895">
                  <c:v>-3.2385999999999998E-2</c:v>
                </c:pt>
                <c:pt idx="21896">
                  <c:v>-3.2385999999999998E-2</c:v>
                </c:pt>
                <c:pt idx="21897">
                  <c:v>-3.2378999999999998E-2</c:v>
                </c:pt>
                <c:pt idx="21898">
                  <c:v>-3.2372999999999999E-2</c:v>
                </c:pt>
                <c:pt idx="21899">
                  <c:v>-3.2372999999999999E-2</c:v>
                </c:pt>
                <c:pt idx="21900">
                  <c:v>-3.2372999999999999E-2</c:v>
                </c:pt>
                <c:pt idx="21901">
                  <c:v>-3.2365999999999999E-2</c:v>
                </c:pt>
                <c:pt idx="21902">
                  <c:v>-3.2372999999999999E-2</c:v>
                </c:pt>
                <c:pt idx="21903">
                  <c:v>-3.2365999999999999E-2</c:v>
                </c:pt>
                <c:pt idx="21904">
                  <c:v>-3.2365999999999999E-2</c:v>
                </c:pt>
                <c:pt idx="21905">
                  <c:v>-3.2365999999999999E-2</c:v>
                </c:pt>
                <c:pt idx="21906">
                  <c:v>-3.2372999999999999E-2</c:v>
                </c:pt>
                <c:pt idx="21907">
                  <c:v>-3.2365999999999999E-2</c:v>
                </c:pt>
                <c:pt idx="21908">
                  <c:v>-3.2372999999999999E-2</c:v>
                </c:pt>
                <c:pt idx="21909">
                  <c:v>-3.2372999999999999E-2</c:v>
                </c:pt>
                <c:pt idx="21910">
                  <c:v>-3.2372999999999999E-2</c:v>
                </c:pt>
                <c:pt idx="21911">
                  <c:v>-3.2365999999999999E-2</c:v>
                </c:pt>
                <c:pt idx="21912">
                  <c:v>-3.2372999999999999E-2</c:v>
                </c:pt>
                <c:pt idx="21913">
                  <c:v>-3.2372999999999999E-2</c:v>
                </c:pt>
                <c:pt idx="21914">
                  <c:v>-3.2372999999999999E-2</c:v>
                </c:pt>
                <c:pt idx="21915">
                  <c:v>-3.2372999999999999E-2</c:v>
                </c:pt>
                <c:pt idx="21916">
                  <c:v>-3.2372999999999999E-2</c:v>
                </c:pt>
                <c:pt idx="21917">
                  <c:v>-3.2372999999999999E-2</c:v>
                </c:pt>
                <c:pt idx="21918">
                  <c:v>-3.2378999999999998E-2</c:v>
                </c:pt>
                <c:pt idx="21919">
                  <c:v>-3.2372999999999999E-2</c:v>
                </c:pt>
                <c:pt idx="21920">
                  <c:v>-3.2372999999999999E-2</c:v>
                </c:pt>
                <c:pt idx="21921">
                  <c:v>-3.2372999999999999E-2</c:v>
                </c:pt>
                <c:pt idx="21922">
                  <c:v>-3.2378999999999998E-2</c:v>
                </c:pt>
                <c:pt idx="21923">
                  <c:v>-3.2372999999999999E-2</c:v>
                </c:pt>
                <c:pt idx="21924">
                  <c:v>-3.2378999999999998E-2</c:v>
                </c:pt>
                <c:pt idx="21925">
                  <c:v>-3.2372999999999999E-2</c:v>
                </c:pt>
                <c:pt idx="21926">
                  <c:v>-3.2372999999999999E-2</c:v>
                </c:pt>
                <c:pt idx="21927">
                  <c:v>-3.2365999999999999E-2</c:v>
                </c:pt>
                <c:pt idx="21928">
                  <c:v>-3.2372999999999999E-2</c:v>
                </c:pt>
                <c:pt idx="21929">
                  <c:v>-3.2365999999999999E-2</c:v>
                </c:pt>
                <c:pt idx="21930">
                  <c:v>-3.236E-2</c:v>
                </c:pt>
                <c:pt idx="21931">
                  <c:v>-3.236E-2</c:v>
                </c:pt>
                <c:pt idx="21932">
                  <c:v>-3.236E-2</c:v>
                </c:pt>
                <c:pt idx="21933">
                  <c:v>-3.2353E-2</c:v>
                </c:pt>
                <c:pt idx="21934">
                  <c:v>-3.2346E-2</c:v>
                </c:pt>
                <c:pt idx="21935">
                  <c:v>-3.2340000000000001E-2</c:v>
                </c:pt>
                <c:pt idx="21936">
                  <c:v>-3.2333000000000001E-2</c:v>
                </c:pt>
                <c:pt idx="21937">
                  <c:v>-3.2333000000000001E-2</c:v>
                </c:pt>
                <c:pt idx="21938">
                  <c:v>-3.2327000000000002E-2</c:v>
                </c:pt>
                <c:pt idx="21939">
                  <c:v>-3.2320000000000002E-2</c:v>
                </c:pt>
                <c:pt idx="21940">
                  <c:v>-3.2313000000000001E-2</c:v>
                </c:pt>
                <c:pt idx="21941">
                  <c:v>-3.2307000000000002E-2</c:v>
                </c:pt>
                <c:pt idx="21942">
                  <c:v>-3.2294000000000003E-2</c:v>
                </c:pt>
                <c:pt idx="21943">
                  <c:v>-3.2287000000000003E-2</c:v>
                </c:pt>
                <c:pt idx="21944">
                  <c:v>-3.2280999999999997E-2</c:v>
                </c:pt>
                <c:pt idx="21945">
                  <c:v>-3.2266999999999997E-2</c:v>
                </c:pt>
                <c:pt idx="21946">
                  <c:v>-3.2260999999999998E-2</c:v>
                </c:pt>
                <c:pt idx="21947">
                  <c:v>-3.2253999999999998E-2</c:v>
                </c:pt>
                <c:pt idx="21948">
                  <c:v>-3.2247999999999999E-2</c:v>
                </c:pt>
                <c:pt idx="21949">
                  <c:v>-3.2233999999999999E-2</c:v>
                </c:pt>
                <c:pt idx="21950">
                  <c:v>-3.2228E-2</c:v>
                </c:pt>
                <c:pt idx="21951">
                  <c:v>-3.2221E-2</c:v>
                </c:pt>
                <c:pt idx="21952">
                  <c:v>-3.2215000000000001E-2</c:v>
                </c:pt>
                <c:pt idx="21953">
                  <c:v>-3.2208000000000001E-2</c:v>
                </c:pt>
                <c:pt idx="21954">
                  <c:v>-3.2201E-2</c:v>
                </c:pt>
                <c:pt idx="21955">
                  <c:v>-3.2195000000000001E-2</c:v>
                </c:pt>
                <c:pt idx="21956">
                  <c:v>-3.2188000000000001E-2</c:v>
                </c:pt>
                <c:pt idx="21957">
                  <c:v>-3.2182000000000002E-2</c:v>
                </c:pt>
                <c:pt idx="21958">
                  <c:v>-3.2175000000000002E-2</c:v>
                </c:pt>
                <c:pt idx="21959">
                  <c:v>-3.2169000000000003E-2</c:v>
                </c:pt>
                <c:pt idx="21960">
                  <c:v>-3.2169000000000003E-2</c:v>
                </c:pt>
                <c:pt idx="21961">
                  <c:v>-3.2162000000000003E-2</c:v>
                </c:pt>
                <c:pt idx="21962">
                  <c:v>-3.2155000000000003E-2</c:v>
                </c:pt>
                <c:pt idx="21963">
                  <c:v>-3.2155000000000003E-2</c:v>
                </c:pt>
                <c:pt idx="21964">
                  <c:v>-3.2155000000000003E-2</c:v>
                </c:pt>
                <c:pt idx="21965">
                  <c:v>-3.2148999999999997E-2</c:v>
                </c:pt>
                <c:pt idx="21966">
                  <c:v>-3.2148999999999997E-2</c:v>
                </c:pt>
                <c:pt idx="21967">
                  <c:v>-3.2141999999999997E-2</c:v>
                </c:pt>
                <c:pt idx="21968">
                  <c:v>-3.2141999999999997E-2</c:v>
                </c:pt>
                <c:pt idx="21969">
                  <c:v>-3.2141999999999997E-2</c:v>
                </c:pt>
                <c:pt idx="21970">
                  <c:v>-3.2141999999999997E-2</c:v>
                </c:pt>
                <c:pt idx="21971">
                  <c:v>-3.2141999999999997E-2</c:v>
                </c:pt>
                <c:pt idx="21972">
                  <c:v>-3.2141999999999997E-2</c:v>
                </c:pt>
                <c:pt idx="21973">
                  <c:v>-3.2135999999999998E-2</c:v>
                </c:pt>
                <c:pt idx="21974">
                  <c:v>-3.2135999999999998E-2</c:v>
                </c:pt>
                <c:pt idx="21975">
                  <c:v>-3.2128999999999998E-2</c:v>
                </c:pt>
                <c:pt idx="21976">
                  <c:v>-3.2128999999999998E-2</c:v>
                </c:pt>
                <c:pt idx="21977">
                  <c:v>-3.2121999999999998E-2</c:v>
                </c:pt>
                <c:pt idx="21978">
                  <c:v>-3.2115999999999999E-2</c:v>
                </c:pt>
                <c:pt idx="21979">
                  <c:v>-3.2108999999999999E-2</c:v>
                </c:pt>
                <c:pt idx="21980">
                  <c:v>-3.2108999999999999E-2</c:v>
                </c:pt>
                <c:pt idx="21981">
                  <c:v>-3.2103E-2</c:v>
                </c:pt>
                <c:pt idx="21982">
                  <c:v>-3.2096E-2</c:v>
                </c:pt>
                <c:pt idx="21983">
                  <c:v>-3.2088999999999999E-2</c:v>
                </c:pt>
                <c:pt idx="21984">
                  <c:v>-3.2083E-2</c:v>
                </c:pt>
                <c:pt idx="21985">
                  <c:v>-3.2076E-2</c:v>
                </c:pt>
                <c:pt idx="21986">
                  <c:v>-3.2070000000000001E-2</c:v>
                </c:pt>
                <c:pt idx="21987">
                  <c:v>-3.2063000000000001E-2</c:v>
                </c:pt>
                <c:pt idx="21988">
                  <c:v>-3.2057000000000002E-2</c:v>
                </c:pt>
                <c:pt idx="21989">
                  <c:v>-3.2050000000000002E-2</c:v>
                </c:pt>
                <c:pt idx="21990">
                  <c:v>-3.2043000000000002E-2</c:v>
                </c:pt>
                <c:pt idx="21991">
                  <c:v>-3.2030000000000003E-2</c:v>
                </c:pt>
                <c:pt idx="21992">
                  <c:v>-3.2030000000000003E-2</c:v>
                </c:pt>
                <c:pt idx="21993">
                  <c:v>-3.2016999999999997E-2</c:v>
                </c:pt>
                <c:pt idx="21994">
                  <c:v>-3.2009999999999997E-2</c:v>
                </c:pt>
                <c:pt idx="21995">
                  <c:v>-3.2003999999999998E-2</c:v>
                </c:pt>
                <c:pt idx="21996">
                  <c:v>-3.2003999999999998E-2</c:v>
                </c:pt>
                <c:pt idx="21997">
                  <c:v>-3.1996999999999998E-2</c:v>
                </c:pt>
                <c:pt idx="21998">
                  <c:v>-3.1990999999999999E-2</c:v>
                </c:pt>
                <c:pt idx="21999">
                  <c:v>-3.1983999999999999E-2</c:v>
                </c:pt>
                <c:pt idx="22000">
                  <c:v>-3.1977999999999999E-2</c:v>
                </c:pt>
                <c:pt idx="22001">
                  <c:v>-3.1977999999999999E-2</c:v>
                </c:pt>
                <c:pt idx="22002">
                  <c:v>-3.1977999999999999E-2</c:v>
                </c:pt>
                <c:pt idx="22003">
                  <c:v>-3.1970999999999999E-2</c:v>
                </c:pt>
                <c:pt idx="22004">
                  <c:v>-3.1970999999999999E-2</c:v>
                </c:pt>
                <c:pt idx="22005">
                  <c:v>-3.1963999999999999E-2</c:v>
                </c:pt>
                <c:pt idx="22006">
                  <c:v>-3.1963999999999999E-2</c:v>
                </c:pt>
                <c:pt idx="22007">
                  <c:v>-3.1958E-2</c:v>
                </c:pt>
                <c:pt idx="22008">
                  <c:v>-3.1963999999999999E-2</c:v>
                </c:pt>
                <c:pt idx="22009">
                  <c:v>-3.1958E-2</c:v>
                </c:pt>
                <c:pt idx="22010">
                  <c:v>-3.1951E-2</c:v>
                </c:pt>
                <c:pt idx="22011">
                  <c:v>-3.1951E-2</c:v>
                </c:pt>
                <c:pt idx="22012">
                  <c:v>-3.1951E-2</c:v>
                </c:pt>
                <c:pt idx="22013">
                  <c:v>-3.1945000000000001E-2</c:v>
                </c:pt>
                <c:pt idx="22014">
                  <c:v>-3.1945000000000001E-2</c:v>
                </c:pt>
                <c:pt idx="22015">
                  <c:v>-3.1945000000000001E-2</c:v>
                </c:pt>
                <c:pt idx="22016">
                  <c:v>-3.1938000000000001E-2</c:v>
                </c:pt>
                <c:pt idx="22017">
                  <c:v>-3.1931000000000001E-2</c:v>
                </c:pt>
                <c:pt idx="22018">
                  <c:v>-3.1931000000000001E-2</c:v>
                </c:pt>
                <c:pt idx="22019">
                  <c:v>-3.1925000000000002E-2</c:v>
                </c:pt>
                <c:pt idx="22020">
                  <c:v>-3.1925000000000002E-2</c:v>
                </c:pt>
                <c:pt idx="22021">
                  <c:v>-3.1912000000000003E-2</c:v>
                </c:pt>
                <c:pt idx="22022">
                  <c:v>-3.1905000000000003E-2</c:v>
                </c:pt>
                <c:pt idx="22023">
                  <c:v>-3.1898000000000003E-2</c:v>
                </c:pt>
                <c:pt idx="22024">
                  <c:v>-3.1898000000000003E-2</c:v>
                </c:pt>
                <c:pt idx="22025">
                  <c:v>-3.1884999999999997E-2</c:v>
                </c:pt>
                <c:pt idx="22026">
                  <c:v>-3.1878999999999998E-2</c:v>
                </c:pt>
                <c:pt idx="22027">
                  <c:v>-3.1871999999999998E-2</c:v>
                </c:pt>
                <c:pt idx="22028">
                  <c:v>-3.1865999999999998E-2</c:v>
                </c:pt>
                <c:pt idx="22029">
                  <c:v>-3.1851999999999998E-2</c:v>
                </c:pt>
                <c:pt idx="22030">
                  <c:v>-3.1845999999999999E-2</c:v>
                </c:pt>
                <c:pt idx="22031">
                  <c:v>-3.1838999999999999E-2</c:v>
                </c:pt>
                <c:pt idx="22032">
                  <c:v>-3.1826E-2</c:v>
                </c:pt>
                <c:pt idx="22033">
                  <c:v>-3.1819E-2</c:v>
                </c:pt>
                <c:pt idx="22034">
                  <c:v>-3.1819E-2</c:v>
                </c:pt>
                <c:pt idx="22035">
                  <c:v>-3.1806000000000001E-2</c:v>
                </c:pt>
                <c:pt idx="22036">
                  <c:v>-3.1806000000000001E-2</c:v>
                </c:pt>
                <c:pt idx="22037">
                  <c:v>-3.1793000000000002E-2</c:v>
                </c:pt>
                <c:pt idx="22038">
                  <c:v>-3.1793000000000002E-2</c:v>
                </c:pt>
                <c:pt idx="22039">
                  <c:v>-3.1787000000000003E-2</c:v>
                </c:pt>
                <c:pt idx="22040">
                  <c:v>-3.1787000000000003E-2</c:v>
                </c:pt>
                <c:pt idx="22041">
                  <c:v>-3.1773000000000003E-2</c:v>
                </c:pt>
                <c:pt idx="22042">
                  <c:v>-3.1773000000000003E-2</c:v>
                </c:pt>
                <c:pt idx="22043">
                  <c:v>-3.1766999999999997E-2</c:v>
                </c:pt>
                <c:pt idx="22044">
                  <c:v>-3.1773000000000003E-2</c:v>
                </c:pt>
                <c:pt idx="22045">
                  <c:v>-3.1766999999999997E-2</c:v>
                </c:pt>
                <c:pt idx="22046">
                  <c:v>-3.1766999999999997E-2</c:v>
                </c:pt>
                <c:pt idx="22047">
                  <c:v>-3.1766999999999997E-2</c:v>
                </c:pt>
                <c:pt idx="22048">
                  <c:v>-3.1766999999999997E-2</c:v>
                </c:pt>
                <c:pt idx="22049">
                  <c:v>-3.1766999999999997E-2</c:v>
                </c:pt>
                <c:pt idx="22050">
                  <c:v>-3.1773000000000003E-2</c:v>
                </c:pt>
                <c:pt idx="22051">
                  <c:v>-3.1773000000000003E-2</c:v>
                </c:pt>
                <c:pt idx="22052">
                  <c:v>-3.1773000000000003E-2</c:v>
                </c:pt>
                <c:pt idx="22053">
                  <c:v>-3.1773000000000003E-2</c:v>
                </c:pt>
                <c:pt idx="22054">
                  <c:v>-3.1780000000000003E-2</c:v>
                </c:pt>
                <c:pt idx="22055">
                  <c:v>-3.1780000000000003E-2</c:v>
                </c:pt>
                <c:pt idx="22056">
                  <c:v>-3.1780000000000003E-2</c:v>
                </c:pt>
                <c:pt idx="22057">
                  <c:v>-3.1780000000000003E-2</c:v>
                </c:pt>
                <c:pt idx="22058">
                  <c:v>-3.1780000000000003E-2</c:v>
                </c:pt>
                <c:pt idx="22059">
                  <c:v>-3.1780000000000003E-2</c:v>
                </c:pt>
                <c:pt idx="22060">
                  <c:v>-3.1780000000000003E-2</c:v>
                </c:pt>
                <c:pt idx="22061">
                  <c:v>-3.1773000000000003E-2</c:v>
                </c:pt>
                <c:pt idx="22062">
                  <c:v>-3.1780000000000003E-2</c:v>
                </c:pt>
                <c:pt idx="22063">
                  <c:v>-3.1773000000000003E-2</c:v>
                </c:pt>
                <c:pt idx="22064">
                  <c:v>-3.1766999999999997E-2</c:v>
                </c:pt>
                <c:pt idx="22065">
                  <c:v>-3.1766999999999997E-2</c:v>
                </c:pt>
                <c:pt idx="22066">
                  <c:v>-3.1759999999999997E-2</c:v>
                </c:pt>
                <c:pt idx="22067">
                  <c:v>-3.1753999999999998E-2</c:v>
                </c:pt>
                <c:pt idx="22068">
                  <c:v>-3.1753999999999998E-2</c:v>
                </c:pt>
                <c:pt idx="22069">
                  <c:v>-3.1739999999999997E-2</c:v>
                </c:pt>
                <c:pt idx="22070">
                  <c:v>-3.1733999999999998E-2</c:v>
                </c:pt>
                <c:pt idx="22071">
                  <c:v>-3.1720999999999999E-2</c:v>
                </c:pt>
                <c:pt idx="22072">
                  <c:v>-3.1720999999999999E-2</c:v>
                </c:pt>
                <c:pt idx="22073">
                  <c:v>-3.1701E-2</c:v>
                </c:pt>
                <c:pt idx="22074">
                  <c:v>-3.1694E-2</c:v>
                </c:pt>
                <c:pt idx="22075">
                  <c:v>-3.1681000000000001E-2</c:v>
                </c:pt>
                <c:pt idx="22076">
                  <c:v>-3.1675000000000002E-2</c:v>
                </c:pt>
                <c:pt idx="22077">
                  <c:v>-3.1661000000000002E-2</c:v>
                </c:pt>
                <c:pt idx="22078">
                  <c:v>-3.1655000000000003E-2</c:v>
                </c:pt>
                <c:pt idx="22079">
                  <c:v>-3.1642000000000003E-2</c:v>
                </c:pt>
                <c:pt idx="22080">
                  <c:v>-3.1628000000000003E-2</c:v>
                </c:pt>
                <c:pt idx="22081">
                  <c:v>-3.1621999999999997E-2</c:v>
                </c:pt>
                <c:pt idx="22082">
                  <c:v>-3.1614999999999997E-2</c:v>
                </c:pt>
                <c:pt idx="22083">
                  <c:v>-3.1601999999999998E-2</c:v>
                </c:pt>
                <c:pt idx="22084">
                  <c:v>-3.1595999999999999E-2</c:v>
                </c:pt>
                <c:pt idx="22085">
                  <c:v>-3.1581999999999999E-2</c:v>
                </c:pt>
                <c:pt idx="22086">
                  <c:v>-3.1576E-2</c:v>
                </c:pt>
                <c:pt idx="22087">
                  <c:v>-3.1569E-2</c:v>
                </c:pt>
                <c:pt idx="22088">
                  <c:v>-3.1563000000000001E-2</c:v>
                </c:pt>
                <c:pt idx="22089">
                  <c:v>-3.1556000000000001E-2</c:v>
                </c:pt>
                <c:pt idx="22090">
                  <c:v>-3.1549000000000001E-2</c:v>
                </c:pt>
                <c:pt idx="22091">
                  <c:v>-3.1549000000000001E-2</c:v>
                </c:pt>
                <c:pt idx="22092">
                  <c:v>-3.1543000000000002E-2</c:v>
                </c:pt>
                <c:pt idx="22093">
                  <c:v>-3.1543000000000002E-2</c:v>
                </c:pt>
                <c:pt idx="22094">
                  <c:v>-3.1543000000000002E-2</c:v>
                </c:pt>
                <c:pt idx="22095">
                  <c:v>-3.1536000000000002E-2</c:v>
                </c:pt>
                <c:pt idx="22096">
                  <c:v>-3.1536000000000002E-2</c:v>
                </c:pt>
                <c:pt idx="22097">
                  <c:v>-3.1536000000000002E-2</c:v>
                </c:pt>
                <c:pt idx="22098">
                  <c:v>-3.1543000000000002E-2</c:v>
                </c:pt>
                <c:pt idx="22099">
                  <c:v>-3.1543000000000002E-2</c:v>
                </c:pt>
                <c:pt idx="22100">
                  <c:v>-3.1543000000000002E-2</c:v>
                </c:pt>
                <c:pt idx="22101">
                  <c:v>-3.1543000000000002E-2</c:v>
                </c:pt>
                <c:pt idx="22102">
                  <c:v>-3.1543000000000002E-2</c:v>
                </c:pt>
                <c:pt idx="22103">
                  <c:v>-3.1543000000000002E-2</c:v>
                </c:pt>
                <c:pt idx="22104">
                  <c:v>-3.1549000000000001E-2</c:v>
                </c:pt>
                <c:pt idx="22105">
                  <c:v>-3.1549000000000001E-2</c:v>
                </c:pt>
                <c:pt idx="22106">
                  <c:v>-3.1549000000000001E-2</c:v>
                </c:pt>
                <c:pt idx="22107">
                  <c:v>-3.1549000000000001E-2</c:v>
                </c:pt>
                <c:pt idx="22108">
                  <c:v>-3.1556000000000001E-2</c:v>
                </c:pt>
                <c:pt idx="22109">
                  <c:v>-3.1549000000000001E-2</c:v>
                </c:pt>
                <c:pt idx="22110">
                  <c:v>-3.1556000000000001E-2</c:v>
                </c:pt>
                <c:pt idx="22111">
                  <c:v>-3.1549000000000001E-2</c:v>
                </c:pt>
                <c:pt idx="22112">
                  <c:v>-3.1549000000000001E-2</c:v>
                </c:pt>
                <c:pt idx="22113">
                  <c:v>-3.1549000000000001E-2</c:v>
                </c:pt>
                <c:pt idx="22114">
                  <c:v>-3.1549000000000001E-2</c:v>
                </c:pt>
                <c:pt idx="22115">
                  <c:v>-3.1543000000000002E-2</c:v>
                </c:pt>
                <c:pt idx="22116">
                  <c:v>-3.1543000000000002E-2</c:v>
                </c:pt>
                <c:pt idx="22117">
                  <c:v>-3.1536000000000002E-2</c:v>
                </c:pt>
                <c:pt idx="22118">
                  <c:v>-3.1530000000000002E-2</c:v>
                </c:pt>
                <c:pt idx="22119">
                  <c:v>-3.1523000000000002E-2</c:v>
                </c:pt>
                <c:pt idx="22120">
                  <c:v>-3.1523000000000002E-2</c:v>
                </c:pt>
                <c:pt idx="22121">
                  <c:v>-3.1510000000000003E-2</c:v>
                </c:pt>
                <c:pt idx="22122">
                  <c:v>-3.1510000000000003E-2</c:v>
                </c:pt>
                <c:pt idx="22123">
                  <c:v>-3.1496999999999997E-2</c:v>
                </c:pt>
                <c:pt idx="22124">
                  <c:v>-3.1496999999999997E-2</c:v>
                </c:pt>
                <c:pt idx="22125">
                  <c:v>-3.1483999999999998E-2</c:v>
                </c:pt>
                <c:pt idx="22126">
                  <c:v>-3.1476999999999998E-2</c:v>
                </c:pt>
                <c:pt idx="22127">
                  <c:v>-3.1469999999999998E-2</c:v>
                </c:pt>
                <c:pt idx="22128">
                  <c:v>-3.1456999999999999E-2</c:v>
                </c:pt>
                <c:pt idx="22129">
                  <c:v>-3.1451E-2</c:v>
                </c:pt>
                <c:pt idx="22130">
                  <c:v>-3.1451E-2</c:v>
                </c:pt>
                <c:pt idx="22131">
                  <c:v>-3.1437E-2</c:v>
                </c:pt>
                <c:pt idx="22132">
                  <c:v>-3.1431000000000001E-2</c:v>
                </c:pt>
                <c:pt idx="22133">
                  <c:v>-3.1424000000000001E-2</c:v>
                </c:pt>
                <c:pt idx="22134">
                  <c:v>-3.1418000000000001E-2</c:v>
                </c:pt>
                <c:pt idx="22135">
                  <c:v>-3.1404000000000001E-2</c:v>
                </c:pt>
                <c:pt idx="22136">
                  <c:v>-3.1404000000000001E-2</c:v>
                </c:pt>
                <c:pt idx="22137">
                  <c:v>-3.1391000000000002E-2</c:v>
                </c:pt>
                <c:pt idx="22138">
                  <c:v>-3.1391000000000002E-2</c:v>
                </c:pt>
                <c:pt idx="22139">
                  <c:v>-3.1385000000000003E-2</c:v>
                </c:pt>
                <c:pt idx="22140">
                  <c:v>-3.1378000000000003E-2</c:v>
                </c:pt>
                <c:pt idx="22141">
                  <c:v>-3.1371999999999997E-2</c:v>
                </c:pt>
                <c:pt idx="22142">
                  <c:v>-3.1371999999999997E-2</c:v>
                </c:pt>
                <c:pt idx="22143">
                  <c:v>-3.1364999999999997E-2</c:v>
                </c:pt>
                <c:pt idx="22144">
                  <c:v>-3.1364999999999997E-2</c:v>
                </c:pt>
                <c:pt idx="22145">
                  <c:v>-3.1364999999999997E-2</c:v>
                </c:pt>
                <c:pt idx="22146">
                  <c:v>-3.1364999999999997E-2</c:v>
                </c:pt>
                <c:pt idx="22147">
                  <c:v>-3.1357999999999997E-2</c:v>
                </c:pt>
                <c:pt idx="22148">
                  <c:v>-3.1357999999999997E-2</c:v>
                </c:pt>
                <c:pt idx="22149">
                  <c:v>-3.1351999999999998E-2</c:v>
                </c:pt>
                <c:pt idx="22150">
                  <c:v>-3.1351999999999998E-2</c:v>
                </c:pt>
                <c:pt idx="22151">
                  <c:v>-3.1351999999999998E-2</c:v>
                </c:pt>
                <c:pt idx="22152">
                  <c:v>-3.1351999999999998E-2</c:v>
                </c:pt>
                <c:pt idx="22153">
                  <c:v>-3.1344999999999998E-2</c:v>
                </c:pt>
                <c:pt idx="22154">
                  <c:v>-3.1344999999999998E-2</c:v>
                </c:pt>
                <c:pt idx="22155">
                  <c:v>-3.1338999999999999E-2</c:v>
                </c:pt>
                <c:pt idx="22156">
                  <c:v>-3.1338999999999999E-2</c:v>
                </c:pt>
                <c:pt idx="22157">
                  <c:v>-3.1338999999999999E-2</c:v>
                </c:pt>
                <c:pt idx="22158">
                  <c:v>-3.1338999999999999E-2</c:v>
                </c:pt>
                <c:pt idx="22159">
                  <c:v>-3.1331999999999999E-2</c:v>
                </c:pt>
                <c:pt idx="22160">
                  <c:v>-3.1324999999999999E-2</c:v>
                </c:pt>
                <c:pt idx="22161">
                  <c:v>-3.1319E-2</c:v>
                </c:pt>
                <c:pt idx="22162">
                  <c:v>-3.1319E-2</c:v>
                </c:pt>
                <c:pt idx="22163">
                  <c:v>-3.1312E-2</c:v>
                </c:pt>
                <c:pt idx="22164">
                  <c:v>-3.1306E-2</c:v>
                </c:pt>
                <c:pt idx="22165">
                  <c:v>-3.1293000000000001E-2</c:v>
                </c:pt>
                <c:pt idx="22166">
                  <c:v>-3.1286000000000001E-2</c:v>
                </c:pt>
                <c:pt idx="22167">
                  <c:v>-3.1273000000000002E-2</c:v>
                </c:pt>
                <c:pt idx="22168">
                  <c:v>-3.1273000000000002E-2</c:v>
                </c:pt>
                <c:pt idx="22169">
                  <c:v>-3.1253000000000003E-2</c:v>
                </c:pt>
                <c:pt idx="22170">
                  <c:v>-3.1245999999999999E-2</c:v>
                </c:pt>
                <c:pt idx="22171">
                  <c:v>-3.1233E-2</c:v>
                </c:pt>
                <c:pt idx="22172">
                  <c:v>-3.1227000000000001E-2</c:v>
                </c:pt>
                <c:pt idx="22173">
                  <c:v>-3.1213000000000001E-2</c:v>
                </c:pt>
                <c:pt idx="22174">
                  <c:v>-3.1206999999999999E-2</c:v>
                </c:pt>
                <c:pt idx="22175">
                  <c:v>-3.1194E-2</c:v>
                </c:pt>
                <c:pt idx="22176">
                  <c:v>-3.1181E-2</c:v>
                </c:pt>
                <c:pt idx="22177">
                  <c:v>-3.1174E-2</c:v>
                </c:pt>
                <c:pt idx="22178">
                  <c:v>-3.1167E-2</c:v>
                </c:pt>
                <c:pt idx="22179">
                  <c:v>-3.1154000000000001E-2</c:v>
                </c:pt>
                <c:pt idx="22180">
                  <c:v>-3.1147999999999999E-2</c:v>
                </c:pt>
                <c:pt idx="22181">
                  <c:v>-3.1140999999999999E-2</c:v>
                </c:pt>
                <c:pt idx="22182">
                  <c:v>-3.1133999999999998E-2</c:v>
                </c:pt>
                <c:pt idx="22183">
                  <c:v>-3.1127999999999999E-2</c:v>
                </c:pt>
                <c:pt idx="22184">
                  <c:v>-3.1127999999999999E-2</c:v>
                </c:pt>
                <c:pt idx="22185">
                  <c:v>-3.1115E-2</c:v>
                </c:pt>
                <c:pt idx="22186">
                  <c:v>-3.1115E-2</c:v>
                </c:pt>
                <c:pt idx="22187">
                  <c:v>-3.1115E-2</c:v>
                </c:pt>
                <c:pt idx="22188">
                  <c:v>-3.1115E-2</c:v>
                </c:pt>
                <c:pt idx="22189">
                  <c:v>-3.1115E-2</c:v>
                </c:pt>
                <c:pt idx="22190">
                  <c:v>-3.1120999999999999E-2</c:v>
                </c:pt>
                <c:pt idx="22191">
                  <c:v>-3.1120999999999999E-2</c:v>
                </c:pt>
                <c:pt idx="22192">
                  <c:v>-3.1120999999999999E-2</c:v>
                </c:pt>
                <c:pt idx="22193">
                  <c:v>-3.1127999999999999E-2</c:v>
                </c:pt>
                <c:pt idx="22194">
                  <c:v>-3.1133999999999998E-2</c:v>
                </c:pt>
                <c:pt idx="22195">
                  <c:v>-3.1140999999999999E-2</c:v>
                </c:pt>
                <c:pt idx="22196">
                  <c:v>-3.1147999999999999E-2</c:v>
                </c:pt>
                <c:pt idx="22197">
                  <c:v>-3.1147999999999999E-2</c:v>
                </c:pt>
                <c:pt idx="22198">
                  <c:v>-3.1154000000000001E-2</c:v>
                </c:pt>
                <c:pt idx="22199">
                  <c:v>-3.1161000000000001E-2</c:v>
                </c:pt>
                <c:pt idx="22200">
                  <c:v>-3.1167E-2</c:v>
                </c:pt>
                <c:pt idx="22201">
                  <c:v>-3.1167E-2</c:v>
                </c:pt>
                <c:pt idx="22202">
                  <c:v>-3.1174E-2</c:v>
                </c:pt>
                <c:pt idx="22203">
                  <c:v>-3.1181E-2</c:v>
                </c:pt>
                <c:pt idx="22204">
                  <c:v>-3.1186999999999999E-2</c:v>
                </c:pt>
                <c:pt idx="22205">
                  <c:v>-3.1186999999999999E-2</c:v>
                </c:pt>
                <c:pt idx="22206">
                  <c:v>-3.1186999999999999E-2</c:v>
                </c:pt>
                <c:pt idx="22207">
                  <c:v>-3.1186999999999999E-2</c:v>
                </c:pt>
                <c:pt idx="22208">
                  <c:v>-3.1181E-2</c:v>
                </c:pt>
                <c:pt idx="22209">
                  <c:v>-3.1181E-2</c:v>
                </c:pt>
                <c:pt idx="22210">
                  <c:v>-3.1181E-2</c:v>
                </c:pt>
                <c:pt idx="22211">
                  <c:v>-3.1174E-2</c:v>
                </c:pt>
                <c:pt idx="22212">
                  <c:v>-3.1167E-2</c:v>
                </c:pt>
                <c:pt idx="22213">
                  <c:v>-3.1161000000000001E-2</c:v>
                </c:pt>
                <c:pt idx="22214">
                  <c:v>-3.1154000000000001E-2</c:v>
                </c:pt>
                <c:pt idx="22215">
                  <c:v>-3.1140999999999999E-2</c:v>
                </c:pt>
                <c:pt idx="22216">
                  <c:v>-3.1133999999999998E-2</c:v>
                </c:pt>
                <c:pt idx="22217">
                  <c:v>-3.1120999999999999E-2</c:v>
                </c:pt>
                <c:pt idx="22218">
                  <c:v>-3.1108E-2</c:v>
                </c:pt>
                <c:pt idx="22219">
                  <c:v>-3.1102000000000001E-2</c:v>
                </c:pt>
                <c:pt idx="22220">
                  <c:v>-3.1088000000000001E-2</c:v>
                </c:pt>
                <c:pt idx="22221">
                  <c:v>-3.1074999999999998E-2</c:v>
                </c:pt>
                <c:pt idx="22222">
                  <c:v>-3.1068999999999999E-2</c:v>
                </c:pt>
                <c:pt idx="22223">
                  <c:v>-3.1054999999999999E-2</c:v>
                </c:pt>
                <c:pt idx="22224">
                  <c:v>-3.1049E-2</c:v>
                </c:pt>
                <c:pt idx="22225">
                  <c:v>-3.1036000000000001E-2</c:v>
                </c:pt>
                <c:pt idx="22226">
                  <c:v>-3.1029000000000001E-2</c:v>
                </c:pt>
                <c:pt idx="22227">
                  <c:v>-3.1022000000000001E-2</c:v>
                </c:pt>
                <c:pt idx="22228">
                  <c:v>-3.1015999999999998E-2</c:v>
                </c:pt>
                <c:pt idx="22229">
                  <c:v>-3.1008999999999998E-2</c:v>
                </c:pt>
                <c:pt idx="22230">
                  <c:v>-3.1002999999999999E-2</c:v>
                </c:pt>
                <c:pt idx="22231">
                  <c:v>-3.1002999999999999E-2</c:v>
                </c:pt>
                <c:pt idx="22232">
                  <c:v>-3.1002999999999999E-2</c:v>
                </c:pt>
                <c:pt idx="22233">
                  <c:v>-3.0995999999999999E-2</c:v>
                </c:pt>
                <c:pt idx="22234">
                  <c:v>-3.0995999999999999E-2</c:v>
                </c:pt>
                <c:pt idx="22235">
                  <c:v>-3.0995999999999999E-2</c:v>
                </c:pt>
                <c:pt idx="22236">
                  <c:v>-3.0995999999999999E-2</c:v>
                </c:pt>
                <c:pt idx="22237">
                  <c:v>-3.0995999999999999E-2</c:v>
                </c:pt>
                <c:pt idx="22238">
                  <c:v>-3.0995999999999999E-2</c:v>
                </c:pt>
                <c:pt idx="22239">
                  <c:v>-3.0995999999999999E-2</c:v>
                </c:pt>
                <c:pt idx="22240">
                  <c:v>-3.0995999999999999E-2</c:v>
                </c:pt>
                <c:pt idx="22241">
                  <c:v>-3.1002999999999999E-2</c:v>
                </c:pt>
                <c:pt idx="22242">
                  <c:v>-3.1002999999999999E-2</c:v>
                </c:pt>
                <c:pt idx="22243">
                  <c:v>-3.1002999999999999E-2</c:v>
                </c:pt>
                <c:pt idx="22244">
                  <c:v>-3.1008999999999998E-2</c:v>
                </c:pt>
                <c:pt idx="22245">
                  <c:v>-3.1002999999999999E-2</c:v>
                </c:pt>
                <c:pt idx="22246">
                  <c:v>-3.1002999999999999E-2</c:v>
                </c:pt>
                <c:pt idx="22247">
                  <c:v>-3.1002999999999999E-2</c:v>
                </c:pt>
                <c:pt idx="22248">
                  <c:v>-3.1002999999999999E-2</c:v>
                </c:pt>
                <c:pt idx="22249">
                  <c:v>-3.0995999999999999E-2</c:v>
                </c:pt>
                <c:pt idx="22250">
                  <c:v>-3.099E-2</c:v>
                </c:pt>
                <c:pt idx="22251">
                  <c:v>-3.0983E-2</c:v>
                </c:pt>
                <c:pt idx="22252">
                  <c:v>-3.0983E-2</c:v>
                </c:pt>
                <c:pt idx="22253">
                  <c:v>-3.0970000000000001E-2</c:v>
                </c:pt>
                <c:pt idx="22254">
                  <c:v>-3.0970000000000001E-2</c:v>
                </c:pt>
                <c:pt idx="22255">
                  <c:v>-3.0956999999999998E-2</c:v>
                </c:pt>
                <c:pt idx="22256">
                  <c:v>-3.0949999999999998E-2</c:v>
                </c:pt>
                <c:pt idx="22257">
                  <c:v>-3.0942999999999998E-2</c:v>
                </c:pt>
                <c:pt idx="22258">
                  <c:v>-3.0936999999999999E-2</c:v>
                </c:pt>
                <c:pt idx="22259">
                  <c:v>-3.0929999999999999E-2</c:v>
                </c:pt>
                <c:pt idx="22260">
                  <c:v>-3.0924E-2</c:v>
                </c:pt>
                <c:pt idx="22261">
                  <c:v>-3.091E-2</c:v>
                </c:pt>
                <c:pt idx="22262">
                  <c:v>-3.0904000000000001E-2</c:v>
                </c:pt>
                <c:pt idx="22263">
                  <c:v>-3.0897000000000001E-2</c:v>
                </c:pt>
                <c:pt idx="22264">
                  <c:v>-3.0897000000000001E-2</c:v>
                </c:pt>
                <c:pt idx="22265">
                  <c:v>-3.0884000000000002E-2</c:v>
                </c:pt>
                <c:pt idx="22266">
                  <c:v>-3.0884000000000002E-2</c:v>
                </c:pt>
                <c:pt idx="22267">
                  <c:v>-3.0877999999999999E-2</c:v>
                </c:pt>
                <c:pt idx="22268">
                  <c:v>-3.0877999999999999E-2</c:v>
                </c:pt>
                <c:pt idx="22269">
                  <c:v>-3.0870999999999999E-2</c:v>
                </c:pt>
                <c:pt idx="22270">
                  <c:v>-3.0870999999999999E-2</c:v>
                </c:pt>
                <c:pt idx="22271">
                  <c:v>-3.0870999999999999E-2</c:v>
                </c:pt>
                <c:pt idx="22272">
                  <c:v>-3.0870999999999999E-2</c:v>
                </c:pt>
                <c:pt idx="22273">
                  <c:v>-3.0870999999999999E-2</c:v>
                </c:pt>
                <c:pt idx="22274">
                  <c:v>-3.0877999999999999E-2</c:v>
                </c:pt>
                <c:pt idx="22275">
                  <c:v>-3.0877999999999999E-2</c:v>
                </c:pt>
                <c:pt idx="22276">
                  <c:v>-3.0877999999999999E-2</c:v>
                </c:pt>
                <c:pt idx="22277">
                  <c:v>-3.0877999999999999E-2</c:v>
                </c:pt>
                <c:pt idx="22278">
                  <c:v>-3.0877999999999999E-2</c:v>
                </c:pt>
                <c:pt idx="22279">
                  <c:v>-3.0877999999999999E-2</c:v>
                </c:pt>
                <c:pt idx="22280">
                  <c:v>-3.0884000000000002E-2</c:v>
                </c:pt>
                <c:pt idx="22281">
                  <c:v>-3.0877999999999999E-2</c:v>
                </c:pt>
                <c:pt idx="22282">
                  <c:v>-3.0877999999999999E-2</c:v>
                </c:pt>
                <c:pt idx="22283">
                  <c:v>-3.0870999999999999E-2</c:v>
                </c:pt>
                <c:pt idx="22284">
                  <c:v>-3.0870999999999999E-2</c:v>
                </c:pt>
                <c:pt idx="22285">
                  <c:v>-3.0863999999999999E-2</c:v>
                </c:pt>
                <c:pt idx="22286">
                  <c:v>-3.0863999999999999E-2</c:v>
                </c:pt>
                <c:pt idx="22287">
                  <c:v>-3.0851E-2</c:v>
                </c:pt>
                <c:pt idx="22288">
                  <c:v>-3.0845000000000001E-2</c:v>
                </c:pt>
                <c:pt idx="22289">
                  <c:v>-3.0838000000000001E-2</c:v>
                </c:pt>
                <c:pt idx="22290">
                  <c:v>-3.0831000000000001E-2</c:v>
                </c:pt>
                <c:pt idx="22291">
                  <c:v>-3.0818000000000002E-2</c:v>
                </c:pt>
                <c:pt idx="22292">
                  <c:v>-3.0804999999999999E-2</c:v>
                </c:pt>
                <c:pt idx="22293">
                  <c:v>-3.0792E-2</c:v>
                </c:pt>
                <c:pt idx="22294">
                  <c:v>-3.0779000000000001E-2</c:v>
                </c:pt>
                <c:pt idx="22295">
                  <c:v>-3.0766000000000002E-2</c:v>
                </c:pt>
                <c:pt idx="22296">
                  <c:v>-3.0759000000000002E-2</c:v>
                </c:pt>
                <c:pt idx="22297">
                  <c:v>-3.0738999999999999E-2</c:v>
                </c:pt>
                <c:pt idx="22298">
                  <c:v>-3.0726E-2</c:v>
                </c:pt>
                <c:pt idx="22299">
                  <c:v>-3.0713000000000001E-2</c:v>
                </c:pt>
                <c:pt idx="22300">
                  <c:v>-3.0706000000000001E-2</c:v>
                </c:pt>
                <c:pt idx="22301">
                  <c:v>-3.0693000000000002E-2</c:v>
                </c:pt>
                <c:pt idx="22302">
                  <c:v>-3.0686999999999999E-2</c:v>
                </c:pt>
                <c:pt idx="22303">
                  <c:v>-3.0672999999999999E-2</c:v>
                </c:pt>
                <c:pt idx="22304">
                  <c:v>-3.066E-2</c:v>
                </c:pt>
                <c:pt idx="22305">
                  <c:v>-3.0654000000000001E-2</c:v>
                </c:pt>
                <c:pt idx="22306">
                  <c:v>-3.0654000000000001E-2</c:v>
                </c:pt>
                <c:pt idx="22307">
                  <c:v>-3.0647000000000001E-2</c:v>
                </c:pt>
                <c:pt idx="22308">
                  <c:v>-3.0647000000000001E-2</c:v>
                </c:pt>
                <c:pt idx="22309">
                  <c:v>-3.0640000000000001E-2</c:v>
                </c:pt>
                <c:pt idx="22310">
                  <c:v>-3.0640000000000001E-2</c:v>
                </c:pt>
                <c:pt idx="22311">
                  <c:v>-3.0640000000000001E-2</c:v>
                </c:pt>
                <c:pt idx="22312">
                  <c:v>-3.0647000000000001E-2</c:v>
                </c:pt>
                <c:pt idx="22313">
                  <c:v>-3.0640000000000001E-2</c:v>
                </c:pt>
                <c:pt idx="22314">
                  <c:v>-3.0647000000000001E-2</c:v>
                </c:pt>
                <c:pt idx="22315">
                  <c:v>-3.0647000000000001E-2</c:v>
                </c:pt>
                <c:pt idx="22316">
                  <c:v>-3.0654000000000001E-2</c:v>
                </c:pt>
                <c:pt idx="22317">
                  <c:v>-3.0654000000000001E-2</c:v>
                </c:pt>
                <c:pt idx="22318">
                  <c:v>-3.0667E-2</c:v>
                </c:pt>
                <c:pt idx="22319">
                  <c:v>-3.0667E-2</c:v>
                </c:pt>
                <c:pt idx="22320">
                  <c:v>-3.0667E-2</c:v>
                </c:pt>
                <c:pt idx="22321">
                  <c:v>-3.0672999999999999E-2</c:v>
                </c:pt>
                <c:pt idx="22322">
                  <c:v>-3.0679999999999999E-2</c:v>
                </c:pt>
                <c:pt idx="22323">
                  <c:v>-3.0679999999999999E-2</c:v>
                </c:pt>
                <c:pt idx="22324">
                  <c:v>-3.0679999999999999E-2</c:v>
                </c:pt>
                <c:pt idx="22325">
                  <c:v>-3.0679999999999999E-2</c:v>
                </c:pt>
                <c:pt idx="22326">
                  <c:v>-3.0679999999999999E-2</c:v>
                </c:pt>
                <c:pt idx="22327">
                  <c:v>-3.0679999999999999E-2</c:v>
                </c:pt>
                <c:pt idx="22328">
                  <c:v>-3.0679999999999999E-2</c:v>
                </c:pt>
                <c:pt idx="22329">
                  <c:v>-3.0672999999999999E-2</c:v>
                </c:pt>
                <c:pt idx="22330">
                  <c:v>-3.0667E-2</c:v>
                </c:pt>
                <c:pt idx="22331">
                  <c:v>-3.066E-2</c:v>
                </c:pt>
                <c:pt idx="22332">
                  <c:v>-3.066E-2</c:v>
                </c:pt>
                <c:pt idx="22333">
                  <c:v>-3.0647000000000001E-2</c:v>
                </c:pt>
                <c:pt idx="22334">
                  <c:v>-3.0640000000000001E-2</c:v>
                </c:pt>
                <c:pt idx="22335">
                  <c:v>-3.0634000000000002E-2</c:v>
                </c:pt>
                <c:pt idx="22336">
                  <c:v>-3.0627000000000001E-2</c:v>
                </c:pt>
                <c:pt idx="22337">
                  <c:v>-3.0613999999999999E-2</c:v>
                </c:pt>
                <c:pt idx="22338">
                  <c:v>-3.0608E-2</c:v>
                </c:pt>
                <c:pt idx="22339">
                  <c:v>-3.0601E-2</c:v>
                </c:pt>
                <c:pt idx="22340">
                  <c:v>-3.0594E-2</c:v>
                </c:pt>
                <c:pt idx="22341">
                  <c:v>-3.0581000000000001E-2</c:v>
                </c:pt>
                <c:pt idx="22342">
                  <c:v>-3.0575000000000001E-2</c:v>
                </c:pt>
                <c:pt idx="22343">
                  <c:v>-3.0561000000000001E-2</c:v>
                </c:pt>
                <c:pt idx="22344">
                  <c:v>-3.0554999999999999E-2</c:v>
                </c:pt>
                <c:pt idx="22345">
                  <c:v>-3.0547999999999999E-2</c:v>
                </c:pt>
                <c:pt idx="22346">
                  <c:v>-3.0542E-2</c:v>
                </c:pt>
                <c:pt idx="22347">
                  <c:v>-3.0535E-2</c:v>
                </c:pt>
                <c:pt idx="22348">
                  <c:v>-3.0528E-2</c:v>
                </c:pt>
                <c:pt idx="22349">
                  <c:v>-3.0522000000000001E-2</c:v>
                </c:pt>
                <c:pt idx="22350">
                  <c:v>-3.0522000000000001E-2</c:v>
                </c:pt>
                <c:pt idx="22351">
                  <c:v>-3.0515E-2</c:v>
                </c:pt>
                <c:pt idx="22352">
                  <c:v>-3.0509000000000001E-2</c:v>
                </c:pt>
                <c:pt idx="22353">
                  <c:v>-3.0509000000000001E-2</c:v>
                </c:pt>
                <c:pt idx="22354">
                  <c:v>-3.0509000000000001E-2</c:v>
                </c:pt>
                <c:pt idx="22355">
                  <c:v>-3.0509000000000001E-2</c:v>
                </c:pt>
                <c:pt idx="22356">
                  <c:v>-3.0509000000000001E-2</c:v>
                </c:pt>
                <c:pt idx="22357">
                  <c:v>-3.0502000000000001E-2</c:v>
                </c:pt>
                <c:pt idx="22358">
                  <c:v>-3.0502000000000001E-2</c:v>
                </c:pt>
                <c:pt idx="22359">
                  <c:v>-3.0502000000000001E-2</c:v>
                </c:pt>
                <c:pt idx="22360">
                  <c:v>-3.0502000000000001E-2</c:v>
                </c:pt>
                <c:pt idx="22361">
                  <c:v>-3.0495999999999999E-2</c:v>
                </c:pt>
                <c:pt idx="22362">
                  <c:v>-3.0495999999999999E-2</c:v>
                </c:pt>
                <c:pt idx="22363">
                  <c:v>-3.0495999999999999E-2</c:v>
                </c:pt>
                <c:pt idx="22364">
                  <c:v>-3.0495999999999999E-2</c:v>
                </c:pt>
                <c:pt idx="22365">
                  <c:v>-3.0495999999999999E-2</c:v>
                </c:pt>
                <c:pt idx="22366">
                  <c:v>-3.0495999999999999E-2</c:v>
                </c:pt>
                <c:pt idx="22367">
                  <c:v>-3.0488999999999999E-2</c:v>
                </c:pt>
                <c:pt idx="22368">
                  <c:v>-3.0488999999999999E-2</c:v>
                </c:pt>
                <c:pt idx="22369">
                  <c:v>-3.0481999999999999E-2</c:v>
                </c:pt>
                <c:pt idx="22370">
                  <c:v>-3.0481999999999999E-2</c:v>
                </c:pt>
                <c:pt idx="22371">
                  <c:v>-3.0476E-2</c:v>
                </c:pt>
                <c:pt idx="22372">
                  <c:v>-3.0476E-2</c:v>
                </c:pt>
                <c:pt idx="22373">
                  <c:v>-3.0469E-2</c:v>
                </c:pt>
                <c:pt idx="22374">
                  <c:v>-3.0463E-2</c:v>
                </c:pt>
                <c:pt idx="22375">
                  <c:v>-3.0463E-2</c:v>
                </c:pt>
                <c:pt idx="22376">
                  <c:v>-3.0456E-2</c:v>
                </c:pt>
                <c:pt idx="22377">
                  <c:v>-3.0449E-2</c:v>
                </c:pt>
                <c:pt idx="22378">
                  <c:v>-3.0443000000000001E-2</c:v>
                </c:pt>
                <c:pt idx="22379">
                  <c:v>-3.0436000000000001E-2</c:v>
                </c:pt>
                <c:pt idx="22380">
                  <c:v>-3.0436000000000001E-2</c:v>
                </c:pt>
                <c:pt idx="22381">
                  <c:v>-3.0429999999999999E-2</c:v>
                </c:pt>
                <c:pt idx="22382">
                  <c:v>-3.0429999999999999E-2</c:v>
                </c:pt>
                <c:pt idx="22383">
                  <c:v>-3.0422999999999999E-2</c:v>
                </c:pt>
                <c:pt idx="22384">
                  <c:v>-3.0415999999999999E-2</c:v>
                </c:pt>
                <c:pt idx="22385">
                  <c:v>-3.041E-2</c:v>
                </c:pt>
                <c:pt idx="22386">
                  <c:v>-3.041E-2</c:v>
                </c:pt>
                <c:pt idx="22387">
                  <c:v>-3.0402999999999999E-2</c:v>
                </c:pt>
                <c:pt idx="22388">
                  <c:v>-3.0402999999999999E-2</c:v>
                </c:pt>
                <c:pt idx="22389">
                  <c:v>-3.0397E-2</c:v>
                </c:pt>
                <c:pt idx="22390">
                  <c:v>-3.0397E-2</c:v>
                </c:pt>
                <c:pt idx="22391">
                  <c:v>-3.039E-2</c:v>
                </c:pt>
                <c:pt idx="22392">
                  <c:v>-3.039E-2</c:v>
                </c:pt>
                <c:pt idx="22393">
                  <c:v>-3.0384000000000001E-2</c:v>
                </c:pt>
                <c:pt idx="22394">
                  <c:v>-3.0384000000000001E-2</c:v>
                </c:pt>
                <c:pt idx="22395">
                  <c:v>-3.0377000000000001E-2</c:v>
                </c:pt>
                <c:pt idx="22396">
                  <c:v>-3.0377000000000001E-2</c:v>
                </c:pt>
                <c:pt idx="22397">
                  <c:v>-3.0370000000000001E-2</c:v>
                </c:pt>
                <c:pt idx="22398">
                  <c:v>-3.0370000000000001E-2</c:v>
                </c:pt>
                <c:pt idx="22399">
                  <c:v>-3.0363999999999999E-2</c:v>
                </c:pt>
                <c:pt idx="22400">
                  <c:v>-3.0363999999999999E-2</c:v>
                </c:pt>
                <c:pt idx="22401">
                  <c:v>-3.0356999999999999E-2</c:v>
                </c:pt>
                <c:pt idx="22402">
                  <c:v>-3.0356999999999999E-2</c:v>
                </c:pt>
                <c:pt idx="22403">
                  <c:v>-3.0351E-2</c:v>
                </c:pt>
                <c:pt idx="22404">
                  <c:v>-3.0351E-2</c:v>
                </c:pt>
                <c:pt idx="22405">
                  <c:v>-3.0343999999999999E-2</c:v>
                </c:pt>
                <c:pt idx="22406">
                  <c:v>-3.0336999999999999E-2</c:v>
                </c:pt>
                <c:pt idx="22407">
                  <c:v>-3.0331E-2</c:v>
                </c:pt>
                <c:pt idx="22408">
                  <c:v>-3.0324E-2</c:v>
                </c:pt>
                <c:pt idx="22409">
                  <c:v>-3.0318000000000001E-2</c:v>
                </c:pt>
                <c:pt idx="22410">
                  <c:v>-3.0311000000000001E-2</c:v>
                </c:pt>
                <c:pt idx="22411">
                  <c:v>-3.0304999999999999E-2</c:v>
                </c:pt>
                <c:pt idx="22412">
                  <c:v>-3.0297999999999999E-2</c:v>
                </c:pt>
                <c:pt idx="22413">
                  <c:v>-3.0290999999999998E-2</c:v>
                </c:pt>
                <c:pt idx="22414">
                  <c:v>-3.0284999999999999E-2</c:v>
                </c:pt>
                <c:pt idx="22415">
                  <c:v>-3.0277999999999999E-2</c:v>
                </c:pt>
                <c:pt idx="22416">
                  <c:v>-3.0272E-2</c:v>
                </c:pt>
                <c:pt idx="22417">
                  <c:v>-3.0265E-2</c:v>
                </c:pt>
                <c:pt idx="22418">
                  <c:v>-3.0265E-2</c:v>
                </c:pt>
                <c:pt idx="22419">
                  <c:v>-3.0258E-2</c:v>
                </c:pt>
                <c:pt idx="22420">
                  <c:v>-3.0258E-2</c:v>
                </c:pt>
                <c:pt idx="22421">
                  <c:v>-3.0252000000000001E-2</c:v>
                </c:pt>
                <c:pt idx="22422">
                  <c:v>-3.0245000000000001E-2</c:v>
                </c:pt>
                <c:pt idx="22423">
                  <c:v>-3.0245000000000001E-2</c:v>
                </c:pt>
                <c:pt idx="22424">
                  <c:v>-3.0245000000000001E-2</c:v>
                </c:pt>
                <c:pt idx="22425">
                  <c:v>-3.0238999999999999E-2</c:v>
                </c:pt>
                <c:pt idx="22426">
                  <c:v>-3.0238999999999999E-2</c:v>
                </c:pt>
                <c:pt idx="22427">
                  <c:v>-3.0238999999999999E-2</c:v>
                </c:pt>
                <c:pt idx="22428">
                  <c:v>-3.0238999999999999E-2</c:v>
                </c:pt>
                <c:pt idx="22429">
                  <c:v>-3.0238999999999999E-2</c:v>
                </c:pt>
                <c:pt idx="22430">
                  <c:v>-3.0238999999999999E-2</c:v>
                </c:pt>
                <c:pt idx="22431">
                  <c:v>-3.0238999999999999E-2</c:v>
                </c:pt>
                <c:pt idx="22432">
                  <c:v>-3.0238999999999999E-2</c:v>
                </c:pt>
                <c:pt idx="22433">
                  <c:v>-3.0238999999999999E-2</c:v>
                </c:pt>
                <c:pt idx="22434">
                  <c:v>-3.0245000000000001E-2</c:v>
                </c:pt>
                <c:pt idx="22435">
                  <c:v>-3.0238999999999999E-2</c:v>
                </c:pt>
                <c:pt idx="22436">
                  <c:v>-3.0245000000000001E-2</c:v>
                </c:pt>
                <c:pt idx="22437">
                  <c:v>-3.0238999999999999E-2</c:v>
                </c:pt>
                <c:pt idx="22438">
                  <c:v>-3.0238999999999999E-2</c:v>
                </c:pt>
                <c:pt idx="22439">
                  <c:v>-3.0231999999999998E-2</c:v>
                </c:pt>
                <c:pt idx="22440">
                  <c:v>-3.0238999999999999E-2</c:v>
                </c:pt>
                <c:pt idx="22441">
                  <c:v>-3.0224999999999998E-2</c:v>
                </c:pt>
                <c:pt idx="22442">
                  <c:v>-3.0224999999999998E-2</c:v>
                </c:pt>
                <c:pt idx="22443">
                  <c:v>-3.0218999999999999E-2</c:v>
                </c:pt>
                <c:pt idx="22444">
                  <c:v>-3.0211999999999999E-2</c:v>
                </c:pt>
                <c:pt idx="22445">
                  <c:v>-3.0206E-2</c:v>
                </c:pt>
                <c:pt idx="22446">
                  <c:v>-3.0199E-2</c:v>
                </c:pt>
                <c:pt idx="22447">
                  <c:v>-3.0193000000000001E-2</c:v>
                </c:pt>
                <c:pt idx="22448">
                  <c:v>-3.0179000000000001E-2</c:v>
                </c:pt>
                <c:pt idx="22449">
                  <c:v>-3.0172999999999998E-2</c:v>
                </c:pt>
                <c:pt idx="22450">
                  <c:v>-3.0165999999999998E-2</c:v>
                </c:pt>
                <c:pt idx="22451">
                  <c:v>-3.0152999999999999E-2</c:v>
                </c:pt>
                <c:pt idx="22452">
                  <c:v>-3.014E-2</c:v>
                </c:pt>
                <c:pt idx="22453">
                  <c:v>-3.0133E-2</c:v>
                </c:pt>
                <c:pt idx="22454">
                  <c:v>-3.0120000000000001E-2</c:v>
                </c:pt>
                <c:pt idx="22455">
                  <c:v>-3.0106999999999998E-2</c:v>
                </c:pt>
                <c:pt idx="22456">
                  <c:v>-3.0099999999999998E-2</c:v>
                </c:pt>
                <c:pt idx="22457">
                  <c:v>-3.0086999999999999E-2</c:v>
                </c:pt>
                <c:pt idx="22458">
                  <c:v>-3.0081E-2</c:v>
                </c:pt>
                <c:pt idx="22459">
                  <c:v>-3.0074E-2</c:v>
                </c:pt>
                <c:pt idx="22460">
                  <c:v>-3.0067E-2</c:v>
                </c:pt>
                <c:pt idx="22461">
                  <c:v>-3.0061000000000001E-2</c:v>
                </c:pt>
                <c:pt idx="22462">
                  <c:v>-3.0061000000000001E-2</c:v>
                </c:pt>
                <c:pt idx="22463">
                  <c:v>-3.0054000000000001E-2</c:v>
                </c:pt>
                <c:pt idx="22464">
                  <c:v>-3.0054000000000001E-2</c:v>
                </c:pt>
                <c:pt idx="22465">
                  <c:v>-3.0054000000000001E-2</c:v>
                </c:pt>
                <c:pt idx="22466">
                  <c:v>-3.0054000000000001E-2</c:v>
                </c:pt>
                <c:pt idx="22467">
                  <c:v>-3.0054000000000001E-2</c:v>
                </c:pt>
                <c:pt idx="22468">
                  <c:v>-3.0054000000000001E-2</c:v>
                </c:pt>
                <c:pt idx="22469">
                  <c:v>-3.0054000000000001E-2</c:v>
                </c:pt>
                <c:pt idx="22470">
                  <c:v>-3.0061000000000001E-2</c:v>
                </c:pt>
                <c:pt idx="22471">
                  <c:v>-3.0061000000000001E-2</c:v>
                </c:pt>
                <c:pt idx="22472">
                  <c:v>-3.0067E-2</c:v>
                </c:pt>
                <c:pt idx="22473">
                  <c:v>-3.0067E-2</c:v>
                </c:pt>
                <c:pt idx="22474">
                  <c:v>-3.0067E-2</c:v>
                </c:pt>
                <c:pt idx="22475">
                  <c:v>-3.0074E-2</c:v>
                </c:pt>
                <c:pt idx="22476">
                  <c:v>-3.0081E-2</c:v>
                </c:pt>
                <c:pt idx="22477">
                  <c:v>-3.0074E-2</c:v>
                </c:pt>
                <c:pt idx="22478">
                  <c:v>-3.0081E-2</c:v>
                </c:pt>
                <c:pt idx="22479">
                  <c:v>-3.0081E-2</c:v>
                </c:pt>
                <c:pt idx="22480">
                  <c:v>-3.0081E-2</c:v>
                </c:pt>
                <c:pt idx="22481">
                  <c:v>-3.0081E-2</c:v>
                </c:pt>
                <c:pt idx="22482">
                  <c:v>-3.0081E-2</c:v>
                </c:pt>
                <c:pt idx="22483">
                  <c:v>-3.0074E-2</c:v>
                </c:pt>
                <c:pt idx="22484">
                  <c:v>-3.0067E-2</c:v>
                </c:pt>
                <c:pt idx="22485">
                  <c:v>-3.0061000000000001E-2</c:v>
                </c:pt>
                <c:pt idx="22486">
                  <c:v>-3.0054000000000001E-2</c:v>
                </c:pt>
                <c:pt idx="22487">
                  <c:v>-3.0047999999999998E-2</c:v>
                </c:pt>
                <c:pt idx="22488">
                  <c:v>-3.0041000000000002E-2</c:v>
                </c:pt>
                <c:pt idx="22489">
                  <c:v>-3.0027999999999999E-2</c:v>
                </c:pt>
                <c:pt idx="22490">
                  <c:v>-3.0015E-2</c:v>
                </c:pt>
                <c:pt idx="22491">
                  <c:v>-3.0002000000000001E-2</c:v>
                </c:pt>
                <c:pt idx="22492">
                  <c:v>-2.9995000000000001E-2</c:v>
                </c:pt>
                <c:pt idx="22493">
                  <c:v>-2.9982000000000002E-2</c:v>
                </c:pt>
                <c:pt idx="22494">
                  <c:v>-2.9975000000000002E-2</c:v>
                </c:pt>
                <c:pt idx="22495">
                  <c:v>-2.9961999999999999E-2</c:v>
                </c:pt>
                <c:pt idx="22496">
                  <c:v>-2.9949E-2</c:v>
                </c:pt>
                <c:pt idx="22497">
                  <c:v>-2.9936000000000001E-2</c:v>
                </c:pt>
                <c:pt idx="22498">
                  <c:v>-2.9929000000000001E-2</c:v>
                </c:pt>
                <c:pt idx="22499">
                  <c:v>-2.9916000000000002E-2</c:v>
                </c:pt>
                <c:pt idx="22500">
                  <c:v>-2.9909000000000002E-2</c:v>
                </c:pt>
                <c:pt idx="22501">
                  <c:v>-2.9895999999999999E-2</c:v>
                </c:pt>
                <c:pt idx="22502">
                  <c:v>-2.989E-2</c:v>
                </c:pt>
                <c:pt idx="22503">
                  <c:v>-2.9883E-2</c:v>
                </c:pt>
                <c:pt idx="22504">
                  <c:v>-2.9876E-2</c:v>
                </c:pt>
                <c:pt idx="22505">
                  <c:v>-2.9870000000000001E-2</c:v>
                </c:pt>
                <c:pt idx="22506">
                  <c:v>-2.9863000000000001E-2</c:v>
                </c:pt>
                <c:pt idx="22507">
                  <c:v>-2.9863000000000001E-2</c:v>
                </c:pt>
                <c:pt idx="22508">
                  <c:v>-2.9863000000000001E-2</c:v>
                </c:pt>
                <c:pt idx="22509">
                  <c:v>-2.9857000000000002E-2</c:v>
                </c:pt>
                <c:pt idx="22510">
                  <c:v>-2.9857000000000002E-2</c:v>
                </c:pt>
                <c:pt idx="22511">
                  <c:v>-2.9857000000000002E-2</c:v>
                </c:pt>
                <c:pt idx="22512">
                  <c:v>-2.9857000000000002E-2</c:v>
                </c:pt>
                <c:pt idx="22513">
                  <c:v>-2.9857000000000002E-2</c:v>
                </c:pt>
                <c:pt idx="22514">
                  <c:v>-2.9863000000000001E-2</c:v>
                </c:pt>
                <c:pt idx="22515">
                  <c:v>-2.9863000000000001E-2</c:v>
                </c:pt>
                <c:pt idx="22516">
                  <c:v>-2.9870000000000001E-2</c:v>
                </c:pt>
                <c:pt idx="22517">
                  <c:v>-2.9870000000000001E-2</c:v>
                </c:pt>
                <c:pt idx="22518">
                  <c:v>-2.9870000000000001E-2</c:v>
                </c:pt>
                <c:pt idx="22519">
                  <c:v>-2.9870000000000001E-2</c:v>
                </c:pt>
                <c:pt idx="22520">
                  <c:v>-2.9876E-2</c:v>
                </c:pt>
                <c:pt idx="22521">
                  <c:v>-2.9876E-2</c:v>
                </c:pt>
                <c:pt idx="22522">
                  <c:v>-2.9876E-2</c:v>
                </c:pt>
                <c:pt idx="22523">
                  <c:v>-2.9876E-2</c:v>
                </c:pt>
                <c:pt idx="22524">
                  <c:v>-2.9883E-2</c:v>
                </c:pt>
                <c:pt idx="22525">
                  <c:v>-2.9883E-2</c:v>
                </c:pt>
                <c:pt idx="22526">
                  <c:v>-2.9883E-2</c:v>
                </c:pt>
                <c:pt idx="22527">
                  <c:v>-2.9883E-2</c:v>
                </c:pt>
                <c:pt idx="22528">
                  <c:v>-2.9876E-2</c:v>
                </c:pt>
                <c:pt idx="22529">
                  <c:v>-2.9876E-2</c:v>
                </c:pt>
                <c:pt idx="22530">
                  <c:v>-2.9876E-2</c:v>
                </c:pt>
                <c:pt idx="22531">
                  <c:v>-2.9870000000000001E-2</c:v>
                </c:pt>
                <c:pt idx="22532">
                  <c:v>-2.9870000000000001E-2</c:v>
                </c:pt>
                <c:pt idx="22533">
                  <c:v>-2.9863000000000001E-2</c:v>
                </c:pt>
                <c:pt idx="22534">
                  <c:v>-2.9857000000000002E-2</c:v>
                </c:pt>
                <c:pt idx="22535">
                  <c:v>-2.9850000000000002E-2</c:v>
                </c:pt>
                <c:pt idx="22536">
                  <c:v>-2.9850000000000002E-2</c:v>
                </c:pt>
                <c:pt idx="22537">
                  <c:v>-2.9836999999999999E-2</c:v>
                </c:pt>
                <c:pt idx="22538">
                  <c:v>-2.9824E-2</c:v>
                </c:pt>
                <c:pt idx="22539">
                  <c:v>-2.9817E-2</c:v>
                </c:pt>
                <c:pt idx="22540">
                  <c:v>-2.9811000000000001E-2</c:v>
                </c:pt>
                <c:pt idx="22541">
                  <c:v>-2.9797000000000001E-2</c:v>
                </c:pt>
                <c:pt idx="22542">
                  <c:v>-2.9791000000000002E-2</c:v>
                </c:pt>
                <c:pt idx="22543">
                  <c:v>-2.9777999999999999E-2</c:v>
                </c:pt>
                <c:pt idx="22544">
                  <c:v>-2.9763999999999999E-2</c:v>
                </c:pt>
                <c:pt idx="22545">
                  <c:v>-2.9758E-2</c:v>
                </c:pt>
                <c:pt idx="22546">
                  <c:v>-2.9751E-2</c:v>
                </c:pt>
                <c:pt idx="22547">
                  <c:v>-2.9738000000000001E-2</c:v>
                </c:pt>
                <c:pt idx="22548">
                  <c:v>-2.9725000000000001E-2</c:v>
                </c:pt>
                <c:pt idx="22549">
                  <c:v>-2.9711999999999999E-2</c:v>
                </c:pt>
                <c:pt idx="22550">
                  <c:v>-2.9704999999999999E-2</c:v>
                </c:pt>
                <c:pt idx="22551">
                  <c:v>-2.9692E-2</c:v>
                </c:pt>
                <c:pt idx="22552">
                  <c:v>-2.9685E-2</c:v>
                </c:pt>
                <c:pt idx="22553">
                  <c:v>-2.9672E-2</c:v>
                </c:pt>
                <c:pt idx="22554">
                  <c:v>-2.9666000000000001E-2</c:v>
                </c:pt>
                <c:pt idx="22555">
                  <c:v>-2.9659000000000001E-2</c:v>
                </c:pt>
                <c:pt idx="22556">
                  <c:v>-2.9659000000000001E-2</c:v>
                </c:pt>
                <c:pt idx="22557">
                  <c:v>-2.9645999999999999E-2</c:v>
                </c:pt>
                <c:pt idx="22558">
                  <c:v>-2.9645999999999999E-2</c:v>
                </c:pt>
                <c:pt idx="22559">
                  <c:v>-2.9638999999999999E-2</c:v>
                </c:pt>
                <c:pt idx="22560">
                  <c:v>-2.9638999999999999E-2</c:v>
                </c:pt>
                <c:pt idx="22561">
                  <c:v>-2.9638999999999999E-2</c:v>
                </c:pt>
                <c:pt idx="22562">
                  <c:v>-2.9638999999999999E-2</c:v>
                </c:pt>
                <c:pt idx="22563">
                  <c:v>-2.9638999999999999E-2</c:v>
                </c:pt>
                <c:pt idx="22564">
                  <c:v>-2.9638999999999999E-2</c:v>
                </c:pt>
                <c:pt idx="22565">
                  <c:v>-2.9638999999999999E-2</c:v>
                </c:pt>
                <c:pt idx="22566">
                  <c:v>-2.9638999999999999E-2</c:v>
                </c:pt>
                <c:pt idx="22567">
                  <c:v>-2.9645999999999999E-2</c:v>
                </c:pt>
                <c:pt idx="22568">
                  <c:v>-2.9652000000000001E-2</c:v>
                </c:pt>
                <c:pt idx="22569">
                  <c:v>-2.9645999999999999E-2</c:v>
                </c:pt>
                <c:pt idx="22570">
                  <c:v>-2.9652000000000001E-2</c:v>
                </c:pt>
                <c:pt idx="22571">
                  <c:v>-2.9659000000000001E-2</c:v>
                </c:pt>
                <c:pt idx="22572">
                  <c:v>-2.9659000000000001E-2</c:v>
                </c:pt>
                <c:pt idx="22573">
                  <c:v>-2.9666000000000001E-2</c:v>
                </c:pt>
                <c:pt idx="22574">
                  <c:v>-2.9666000000000001E-2</c:v>
                </c:pt>
                <c:pt idx="22575">
                  <c:v>-2.9666000000000001E-2</c:v>
                </c:pt>
                <c:pt idx="22576">
                  <c:v>-2.9672E-2</c:v>
                </c:pt>
                <c:pt idx="22577">
                  <c:v>-2.9672E-2</c:v>
                </c:pt>
                <c:pt idx="22578">
                  <c:v>-2.9679000000000001E-2</c:v>
                </c:pt>
                <c:pt idx="22579">
                  <c:v>-2.9672E-2</c:v>
                </c:pt>
                <c:pt idx="22580">
                  <c:v>-2.9679000000000001E-2</c:v>
                </c:pt>
                <c:pt idx="22581">
                  <c:v>-2.9672E-2</c:v>
                </c:pt>
                <c:pt idx="22582">
                  <c:v>-2.9672E-2</c:v>
                </c:pt>
                <c:pt idx="22583">
                  <c:v>-2.9666000000000001E-2</c:v>
                </c:pt>
                <c:pt idx="22584">
                  <c:v>-2.9666000000000001E-2</c:v>
                </c:pt>
                <c:pt idx="22585">
                  <c:v>-2.9659000000000001E-2</c:v>
                </c:pt>
                <c:pt idx="22586">
                  <c:v>-2.9659000000000001E-2</c:v>
                </c:pt>
                <c:pt idx="22587">
                  <c:v>-2.9652000000000001E-2</c:v>
                </c:pt>
                <c:pt idx="22588">
                  <c:v>-2.9645999999999999E-2</c:v>
                </c:pt>
                <c:pt idx="22589">
                  <c:v>-2.9638999999999999E-2</c:v>
                </c:pt>
                <c:pt idx="22590">
                  <c:v>-2.9638999999999999E-2</c:v>
                </c:pt>
                <c:pt idx="22591">
                  <c:v>-2.9633E-2</c:v>
                </c:pt>
                <c:pt idx="22592">
                  <c:v>-2.9626E-2</c:v>
                </c:pt>
                <c:pt idx="22593">
                  <c:v>-2.962E-2</c:v>
                </c:pt>
                <c:pt idx="22594">
                  <c:v>-2.9613E-2</c:v>
                </c:pt>
                <c:pt idx="22595">
                  <c:v>-2.9606E-2</c:v>
                </c:pt>
                <c:pt idx="22596">
                  <c:v>-2.9600000000000001E-2</c:v>
                </c:pt>
                <c:pt idx="22597">
                  <c:v>-2.9593000000000001E-2</c:v>
                </c:pt>
                <c:pt idx="22598">
                  <c:v>-2.9586999999999999E-2</c:v>
                </c:pt>
                <c:pt idx="22599">
                  <c:v>-2.9579999999999999E-2</c:v>
                </c:pt>
                <c:pt idx="22600">
                  <c:v>-2.9579999999999999E-2</c:v>
                </c:pt>
                <c:pt idx="22601">
                  <c:v>-2.9567E-2</c:v>
                </c:pt>
                <c:pt idx="22602">
                  <c:v>-2.9559999999999999E-2</c:v>
                </c:pt>
                <c:pt idx="22603">
                  <c:v>-2.9559999999999999E-2</c:v>
                </c:pt>
                <c:pt idx="22604">
                  <c:v>-2.9554E-2</c:v>
                </c:pt>
                <c:pt idx="22605">
                  <c:v>-2.9547E-2</c:v>
                </c:pt>
                <c:pt idx="22606">
                  <c:v>-2.9547E-2</c:v>
                </c:pt>
                <c:pt idx="22607">
                  <c:v>-2.954E-2</c:v>
                </c:pt>
                <c:pt idx="22608">
                  <c:v>-2.9534000000000001E-2</c:v>
                </c:pt>
                <c:pt idx="22609">
                  <c:v>-2.9534000000000001E-2</c:v>
                </c:pt>
                <c:pt idx="22610">
                  <c:v>-2.9527000000000001E-2</c:v>
                </c:pt>
                <c:pt idx="22611">
                  <c:v>-2.9520999999999999E-2</c:v>
                </c:pt>
                <c:pt idx="22612">
                  <c:v>-2.9520999999999999E-2</c:v>
                </c:pt>
                <c:pt idx="22613">
                  <c:v>-2.9513999999999999E-2</c:v>
                </c:pt>
                <c:pt idx="22614">
                  <c:v>-2.9508E-2</c:v>
                </c:pt>
                <c:pt idx="22615">
                  <c:v>-2.9500999999999999E-2</c:v>
                </c:pt>
                <c:pt idx="22616">
                  <c:v>-2.9500999999999999E-2</c:v>
                </c:pt>
                <c:pt idx="22617">
                  <c:v>-2.9493999999999999E-2</c:v>
                </c:pt>
                <c:pt idx="22618">
                  <c:v>-2.9488E-2</c:v>
                </c:pt>
                <c:pt idx="22619">
                  <c:v>-2.9481E-2</c:v>
                </c:pt>
                <c:pt idx="22620">
                  <c:v>-2.9481E-2</c:v>
                </c:pt>
                <c:pt idx="22621">
                  <c:v>-2.9475000000000001E-2</c:v>
                </c:pt>
                <c:pt idx="22622">
                  <c:v>-2.9475000000000001E-2</c:v>
                </c:pt>
                <c:pt idx="22623">
                  <c:v>-2.9468000000000001E-2</c:v>
                </c:pt>
                <c:pt idx="22624">
                  <c:v>-2.9461000000000001E-2</c:v>
                </c:pt>
                <c:pt idx="22625">
                  <c:v>-2.9454999999999999E-2</c:v>
                </c:pt>
                <c:pt idx="22626">
                  <c:v>-2.9454999999999999E-2</c:v>
                </c:pt>
                <c:pt idx="22627">
                  <c:v>-2.9447999999999998E-2</c:v>
                </c:pt>
                <c:pt idx="22628">
                  <c:v>-2.9447999999999998E-2</c:v>
                </c:pt>
                <c:pt idx="22629">
                  <c:v>-2.9441999999999999E-2</c:v>
                </c:pt>
                <c:pt idx="22630">
                  <c:v>-2.9434999999999999E-2</c:v>
                </c:pt>
                <c:pt idx="22631">
                  <c:v>-2.9434999999999999E-2</c:v>
                </c:pt>
                <c:pt idx="22632">
                  <c:v>-2.9434999999999999E-2</c:v>
                </c:pt>
                <c:pt idx="22633">
                  <c:v>-2.9422E-2</c:v>
                </c:pt>
                <c:pt idx="22634">
                  <c:v>-2.9422E-2</c:v>
                </c:pt>
                <c:pt idx="22635">
                  <c:v>-2.9415E-2</c:v>
                </c:pt>
                <c:pt idx="22636">
                  <c:v>-2.9415E-2</c:v>
                </c:pt>
                <c:pt idx="22637">
                  <c:v>-2.9415E-2</c:v>
                </c:pt>
                <c:pt idx="22638">
                  <c:v>-2.9409000000000001E-2</c:v>
                </c:pt>
                <c:pt idx="22639">
                  <c:v>-2.9409000000000001E-2</c:v>
                </c:pt>
                <c:pt idx="22640">
                  <c:v>-2.9402000000000001E-2</c:v>
                </c:pt>
                <c:pt idx="22641">
                  <c:v>-2.9402000000000001E-2</c:v>
                </c:pt>
                <c:pt idx="22642">
                  <c:v>-2.9402000000000001E-2</c:v>
                </c:pt>
                <c:pt idx="22643">
                  <c:v>-2.9395999999999999E-2</c:v>
                </c:pt>
                <c:pt idx="22644">
                  <c:v>-2.9388999999999998E-2</c:v>
                </c:pt>
                <c:pt idx="22645">
                  <c:v>-2.9388999999999998E-2</c:v>
                </c:pt>
                <c:pt idx="22646">
                  <c:v>-2.9381999999999998E-2</c:v>
                </c:pt>
                <c:pt idx="22647">
                  <c:v>-2.9375999999999999E-2</c:v>
                </c:pt>
                <c:pt idx="22648">
                  <c:v>-2.9375999999999999E-2</c:v>
                </c:pt>
                <c:pt idx="22649">
                  <c:v>-2.9363E-2</c:v>
                </c:pt>
                <c:pt idx="22650">
                  <c:v>-2.9363E-2</c:v>
                </c:pt>
                <c:pt idx="22651">
                  <c:v>-2.9356E-2</c:v>
                </c:pt>
                <c:pt idx="22652">
                  <c:v>-2.9349E-2</c:v>
                </c:pt>
                <c:pt idx="22653">
                  <c:v>-2.9343000000000001E-2</c:v>
                </c:pt>
                <c:pt idx="22654">
                  <c:v>-2.9343000000000001E-2</c:v>
                </c:pt>
                <c:pt idx="22655">
                  <c:v>-2.9336000000000001E-2</c:v>
                </c:pt>
                <c:pt idx="22656">
                  <c:v>-2.9329999999999998E-2</c:v>
                </c:pt>
                <c:pt idx="22657">
                  <c:v>-2.9322999999999998E-2</c:v>
                </c:pt>
                <c:pt idx="22658">
                  <c:v>-2.9322999999999998E-2</c:v>
                </c:pt>
                <c:pt idx="22659">
                  <c:v>-2.9316999999999999E-2</c:v>
                </c:pt>
                <c:pt idx="22660">
                  <c:v>-2.9309999999999999E-2</c:v>
                </c:pt>
                <c:pt idx="22661">
                  <c:v>-2.9302999999999999E-2</c:v>
                </c:pt>
                <c:pt idx="22662">
                  <c:v>-2.9302999999999999E-2</c:v>
                </c:pt>
                <c:pt idx="22663">
                  <c:v>-2.9297E-2</c:v>
                </c:pt>
                <c:pt idx="22664">
                  <c:v>-2.9297E-2</c:v>
                </c:pt>
                <c:pt idx="22665">
                  <c:v>-2.929E-2</c:v>
                </c:pt>
                <c:pt idx="22666">
                  <c:v>-2.9284000000000001E-2</c:v>
                </c:pt>
                <c:pt idx="22667">
                  <c:v>-2.9284000000000001E-2</c:v>
                </c:pt>
                <c:pt idx="22668">
                  <c:v>-2.9284000000000001E-2</c:v>
                </c:pt>
                <c:pt idx="22669">
                  <c:v>-2.9277000000000001E-2</c:v>
                </c:pt>
                <c:pt idx="22670">
                  <c:v>-2.9277000000000001E-2</c:v>
                </c:pt>
                <c:pt idx="22671">
                  <c:v>-2.9277000000000001E-2</c:v>
                </c:pt>
                <c:pt idx="22672">
                  <c:v>-2.9270000000000001E-2</c:v>
                </c:pt>
                <c:pt idx="22673">
                  <c:v>-2.9270000000000001E-2</c:v>
                </c:pt>
                <c:pt idx="22674">
                  <c:v>-2.9270000000000001E-2</c:v>
                </c:pt>
                <c:pt idx="22675">
                  <c:v>-2.9263999999999998E-2</c:v>
                </c:pt>
                <c:pt idx="22676">
                  <c:v>-2.9263999999999998E-2</c:v>
                </c:pt>
                <c:pt idx="22677">
                  <c:v>-2.9263999999999998E-2</c:v>
                </c:pt>
                <c:pt idx="22678">
                  <c:v>-2.9256999999999998E-2</c:v>
                </c:pt>
                <c:pt idx="22679">
                  <c:v>-2.9250999999999999E-2</c:v>
                </c:pt>
                <c:pt idx="22680">
                  <c:v>-2.9250999999999999E-2</c:v>
                </c:pt>
                <c:pt idx="22681">
                  <c:v>-2.9243999999999999E-2</c:v>
                </c:pt>
                <c:pt idx="22682">
                  <c:v>-2.9236999999999999E-2</c:v>
                </c:pt>
                <c:pt idx="22683">
                  <c:v>-2.9231E-2</c:v>
                </c:pt>
                <c:pt idx="22684">
                  <c:v>-2.9231E-2</c:v>
                </c:pt>
                <c:pt idx="22685">
                  <c:v>-2.9224E-2</c:v>
                </c:pt>
                <c:pt idx="22686">
                  <c:v>-2.9218000000000001E-2</c:v>
                </c:pt>
                <c:pt idx="22687">
                  <c:v>-2.9211000000000001E-2</c:v>
                </c:pt>
                <c:pt idx="22688">
                  <c:v>-2.9204999999999998E-2</c:v>
                </c:pt>
                <c:pt idx="22689">
                  <c:v>-2.9198000000000002E-2</c:v>
                </c:pt>
                <c:pt idx="22690">
                  <c:v>-2.9191000000000002E-2</c:v>
                </c:pt>
                <c:pt idx="22691">
                  <c:v>-2.9184999999999999E-2</c:v>
                </c:pt>
                <c:pt idx="22692">
                  <c:v>-2.9177999999999999E-2</c:v>
                </c:pt>
                <c:pt idx="22693">
                  <c:v>-2.9172E-2</c:v>
                </c:pt>
                <c:pt idx="22694">
                  <c:v>-2.9165E-2</c:v>
                </c:pt>
                <c:pt idx="22695">
                  <c:v>-2.9158E-2</c:v>
                </c:pt>
                <c:pt idx="22696">
                  <c:v>-2.9158E-2</c:v>
                </c:pt>
                <c:pt idx="22697">
                  <c:v>-2.9145000000000001E-2</c:v>
                </c:pt>
                <c:pt idx="22698">
                  <c:v>-2.9145000000000001E-2</c:v>
                </c:pt>
                <c:pt idx="22699">
                  <c:v>-2.9139000000000002E-2</c:v>
                </c:pt>
                <c:pt idx="22700">
                  <c:v>-2.9139000000000002E-2</c:v>
                </c:pt>
                <c:pt idx="22701">
                  <c:v>-2.9139000000000002E-2</c:v>
                </c:pt>
                <c:pt idx="22702">
                  <c:v>-2.9139000000000002E-2</c:v>
                </c:pt>
                <c:pt idx="22703">
                  <c:v>-2.9132000000000002E-2</c:v>
                </c:pt>
                <c:pt idx="22704">
                  <c:v>-2.9132000000000002E-2</c:v>
                </c:pt>
                <c:pt idx="22705">
                  <c:v>-2.9132000000000002E-2</c:v>
                </c:pt>
                <c:pt idx="22706">
                  <c:v>-2.9139000000000002E-2</c:v>
                </c:pt>
                <c:pt idx="22707">
                  <c:v>-2.9139000000000002E-2</c:v>
                </c:pt>
                <c:pt idx="22708">
                  <c:v>-2.9139000000000002E-2</c:v>
                </c:pt>
                <c:pt idx="22709">
                  <c:v>-2.9139000000000002E-2</c:v>
                </c:pt>
                <c:pt idx="22710">
                  <c:v>-2.9139000000000002E-2</c:v>
                </c:pt>
                <c:pt idx="22711">
                  <c:v>-2.9132000000000002E-2</c:v>
                </c:pt>
                <c:pt idx="22712">
                  <c:v>-2.9139000000000002E-2</c:v>
                </c:pt>
                <c:pt idx="22713">
                  <c:v>-2.9132000000000002E-2</c:v>
                </c:pt>
                <c:pt idx="22714">
                  <c:v>-2.9132000000000002E-2</c:v>
                </c:pt>
                <c:pt idx="22715">
                  <c:v>-2.9132000000000002E-2</c:v>
                </c:pt>
                <c:pt idx="22716">
                  <c:v>-2.9132000000000002E-2</c:v>
                </c:pt>
                <c:pt idx="22717">
                  <c:v>-2.9125999999999999E-2</c:v>
                </c:pt>
                <c:pt idx="22718">
                  <c:v>-2.9125999999999999E-2</c:v>
                </c:pt>
                <c:pt idx="22719">
                  <c:v>-2.9118999999999999E-2</c:v>
                </c:pt>
                <c:pt idx="22720">
                  <c:v>-2.9111999999999999E-2</c:v>
                </c:pt>
                <c:pt idx="22721">
                  <c:v>-2.9106E-2</c:v>
                </c:pt>
                <c:pt idx="22722">
                  <c:v>-2.9106E-2</c:v>
                </c:pt>
                <c:pt idx="22723">
                  <c:v>-2.9093000000000001E-2</c:v>
                </c:pt>
                <c:pt idx="22724">
                  <c:v>-2.9086000000000001E-2</c:v>
                </c:pt>
                <c:pt idx="22725">
                  <c:v>-2.9079000000000001E-2</c:v>
                </c:pt>
                <c:pt idx="22726">
                  <c:v>-2.9073000000000002E-2</c:v>
                </c:pt>
                <c:pt idx="22727">
                  <c:v>-2.9059999999999999E-2</c:v>
                </c:pt>
                <c:pt idx="22728">
                  <c:v>-2.9059999999999999E-2</c:v>
                </c:pt>
                <c:pt idx="22729">
                  <c:v>-2.9045999999999999E-2</c:v>
                </c:pt>
                <c:pt idx="22730">
                  <c:v>-2.904E-2</c:v>
                </c:pt>
                <c:pt idx="22731">
                  <c:v>-2.9027000000000001E-2</c:v>
                </c:pt>
                <c:pt idx="22732">
                  <c:v>-2.9027000000000001E-2</c:v>
                </c:pt>
                <c:pt idx="22733">
                  <c:v>-2.9014000000000002E-2</c:v>
                </c:pt>
                <c:pt idx="22734">
                  <c:v>-2.9014000000000002E-2</c:v>
                </c:pt>
                <c:pt idx="22735">
                  <c:v>-2.9000000000000001E-2</c:v>
                </c:pt>
                <c:pt idx="22736">
                  <c:v>-2.9000000000000001E-2</c:v>
                </c:pt>
                <c:pt idx="22737">
                  <c:v>-2.8993999999999999E-2</c:v>
                </c:pt>
                <c:pt idx="22738">
                  <c:v>-2.8993999999999999E-2</c:v>
                </c:pt>
                <c:pt idx="22739">
                  <c:v>-2.8986999999999999E-2</c:v>
                </c:pt>
                <c:pt idx="22740">
                  <c:v>-2.8986999999999999E-2</c:v>
                </c:pt>
                <c:pt idx="22741">
                  <c:v>-2.8981E-2</c:v>
                </c:pt>
                <c:pt idx="22742">
                  <c:v>-2.8981E-2</c:v>
                </c:pt>
                <c:pt idx="22743">
                  <c:v>-2.8981E-2</c:v>
                </c:pt>
                <c:pt idx="22744">
                  <c:v>-2.8981E-2</c:v>
                </c:pt>
                <c:pt idx="22745">
                  <c:v>-2.8981E-2</c:v>
                </c:pt>
                <c:pt idx="22746">
                  <c:v>-2.8981E-2</c:v>
                </c:pt>
                <c:pt idx="22747">
                  <c:v>-2.8981E-2</c:v>
                </c:pt>
                <c:pt idx="22748">
                  <c:v>-2.8981E-2</c:v>
                </c:pt>
                <c:pt idx="22749">
                  <c:v>-2.8981E-2</c:v>
                </c:pt>
                <c:pt idx="22750">
                  <c:v>-2.8981E-2</c:v>
                </c:pt>
                <c:pt idx="22751">
                  <c:v>-2.8974E-2</c:v>
                </c:pt>
                <c:pt idx="22752">
                  <c:v>-2.8974E-2</c:v>
                </c:pt>
                <c:pt idx="22753">
                  <c:v>-2.8974E-2</c:v>
                </c:pt>
                <c:pt idx="22754">
                  <c:v>-2.8974E-2</c:v>
                </c:pt>
                <c:pt idx="22755">
                  <c:v>-2.8967E-2</c:v>
                </c:pt>
                <c:pt idx="22756">
                  <c:v>-2.8967E-2</c:v>
                </c:pt>
                <c:pt idx="22757">
                  <c:v>-2.8961000000000001E-2</c:v>
                </c:pt>
                <c:pt idx="22758">
                  <c:v>-2.8954000000000001E-2</c:v>
                </c:pt>
                <c:pt idx="22759">
                  <c:v>-2.8941000000000001E-2</c:v>
                </c:pt>
                <c:pt idx="22760">
                  <c:v>-2.8941000000000001E-2</c:v>
                </c:pt>
                <c:pt idx="22761">
                  <c:v>-2.8927999999999999E-2</c:v>
                </c:pt>
                <c:pt idx="22762">
                  <c:v>-2.8920999999999999E-2</c:v>
                </c:pt>
                <c:pt idx="22763">
                  <c:v>-2.8908E-2</c:v>
                </c:pt>
                <c:pt idx="22764">
                  <c:v>-2.8902000000000001E-2</c:v>
                </c:pt>
                <c:pt idx="22765">
                  <c:v>-2.8895000000000001E-2</c:v>
                </c:pt>
                <c:pt idx="22766">
                  <c:v>-2.8888E-2</c:v>
                </c:pt>
                <c:pt idx="22767">
                  <c:v>-2.8875000000000001E-2</c:v>
                </c:pt>
                <c:pt idx="22768">
                  <c:v>-2.8861999999999999E-2</c:v>
                </c:pt>
                <c:pt idx="22769">
                  <c:v>-2.8854999999999999E-2</c:v>
                </c:pt>
                <c:pt idx="22770">
                  <c:v>-2.8849E-2</c:v>
                </c:pt>
                <c:pt idx="22771">
                  <c:v>-2.8836000000000001E-2</c:v>
                </c:pt>
                <c:pt idx="22772">
                  <c:v>-2.8829E-2</c:v>
                </c:pt>
                <c:pt idx="22773">
                  <c:v>-2.8816000000000001E-2</c:v>
                </c:pt>
                <c:pt idx="22774">
                  <c:v>-2.8809000000000001E-2</c:v>
                </c:pt>
                <c:pt idx="22775">
                  <c:v>-2.8802999999999999E-2</c:v>
                </c:pt>
                <c:pt idx="22776">
                  <c:v>-2.8795999999999999E-2</c:v>
                </c:pt>
                <c:pt idx="22777">
                  <c:v>-2.879E-2</c:v>
                </c:pt>
                <c:pt idx="22778">
                  <c:v>-2.8783E-2</c:v>
                </c:pt>
                <c:pt idx="22779">
                  <c:v>-2.8775999999999999E-2</c:v>
                </c:pt>
                <c:pt idx="22780">
                  <c:v>-2.8775999999999999E-2</c:v>
                </c:pt>
                <c:pt idx="22781">
                  <c:v>-2.877E-2</c:v>
                </c:pt>
                <c:pt idx="22782">
                  <c:v>-2.877E-2</c:v>
                </c:pt>
                <c:pt idx="22783">
                  <c:v>-2.877E-2</c:v>
                </c:pt>
                <c:pt idx="22784">
                  <c:v>-2.8763E-2</c:v>
                </c:pt>
                <c:pt idx="22785">
                  <c:v>-2.877E-2</c:v>
                </c:pt>
                <c:pt idx="22786">
                  <c:v>-2.877E-2</c:v>
                </c:pt>
                <c:pt idx="22787">
                  <c:v>-2.877E-2</c:v>
                </c:pt>
                <c:pt idx="22788">
                  <c:v>-2.877E-2</c:v>
                </c:pt>
                <c:pt idx="22789">
                  <c:v>-2.877E-2</c:v>
                </c:pt>
                <c:pt idx="22790">
                  <c:v>-2.877E-2</c:v>
                </c:pt>
                <c:pt idx="22791">
                  <c:v>-2.877E-2</c:v>
                </c:pt>
                <c:pt idx="22792">
                  <c:v>-2.877E-2</c:v>
                </c:pt>
                <c:pt idx="22793">
                  <c:v>-2.877E-2</c:v>
                </c:pt>
                <c:pt idx="22794">
                  <c:v>-2.877E-2</c:v>
                </c:pt>
                <c:pt idx="22795">
                  <c:v>-2.877E-2</c:v>
                </c:pt>
                <c:pt idx="22796">
                  <c:v>-2.877E-2</c:v>
                </c:pt>
                <c:pt idx="22797">
                  <c:v>-2.877E-2</c:v>
                </c:pt>
                <c:pt idx="22798">
                  <c:v>-2.877E-2</c:v>
                </c:pt>
                <c:pt idx="22799">
                  <c:v>-2.877E-2</c:v>
                </c:pt>
                <c:pt idx="22800">
                  <c:v>-2.877E-2</c:v>
                </c:pt>
                <c:pt idx="22801">
                  <c:v>-2.877E-2</c:v>
                </c:pt>
                <c:pt idx="22802">
                  <c:v>-2.877E-2</c:v>
                </c:pt>
                <c:pt idx="22803">
                  <c:v>-2.8763E-2</c:v>
                </c:pt>
                <c:pt idx="22804">
                  <c:v>-2.8763E-2</c:v>
                </c:pt>
                <c:pt idx="22805">
                  <c:v>-2.8757000000000001E-2</c:v>
                </c:pt>
                <c:pt idx="22806">
                  <c:v>-2.8757000000000001E-2</c:v>
                </c:pt>
                <c:pt idx="22807">
                  <c:v>-2.8750000000000001E-2</c:v>
                </c:pt>
                <c:pt idx="22808">
                  <c:v>-2.8750000000000001E-2</c:v>
                </c:pt>
                <c:pt idx="22809">
                  <c:v>-2.8736999999999999E-2</c:v>
                </c:pt>
                <c:pt idx="22810">
                  <c:v>-2.8736999999999999E-2</c:v>
                </c:pt>
                <c:pt idx="22811">
                  <c:v>-2.8729999999999999E-2</c:v>
                </c:pt>
                <c:pt idx="22812">
                  <c:v>-2.8724E-2</c:v>
                </c:pt>
                <c:pt idx="22813">
                  <c:v>-2.8716999999999999E-2</c:v>
                </c:pt>
                <c:pt idx="22814">
                  <c:v>-2.8716999999999999E-2</c:v>
                </c:pt>
                <c:pt idx="22815">
                  <c:v>-2.8711E-2</c:v>
                </c:pt>
                <c:pt idx="22816">
                  <c:v>-2.8704E-2</c:v>
                </c:pt>
                <c:pt idx="22817">
                  <c:v>-2.8697E-2</c:v>
                </c:pt>
                <c:pt idx="22818">
                  <c:v>-2.8691000000000001E-2</c:v>
                </c:pt>
                <c:pt idx="22819">
                  <c:v>-2.8684000000000001E-2</c:v>
                </c:pt>
                <c:pt idx="22820">
                  <c:v>-2.8684000000000001E-2</c:v>
                </c:pt>
                <c:pt idx="22821">
                  <c:v>-2.8677999999999999E-2</c:v>
                </c:pt>
                <c:pt idx="22822">
                  <c:v>-2.8670999999999999E-2</c:v>
                </c:pt>
                <c:pt idx="22823">
                  <c:v>-2.8663999999999999E-2</c:v>
                </c:pt>
                <c:pt idx="22824">
                  <c:v>-2.8663999999999999E-2</c:v>
                </c:pt>
                <c:pt idx="22825">
                  <c:v>-2.8657999999999999E-2</c:v>
                </c:pt>
                <c:pt idx="22826">
                  <c:v>-2.8657999999999999E-2</c:v>
                </c:pt>
                <c:pt idx="22827">
                  <c:v>-2.8650999999999999E-2</c:v>
                </c:pt>
                <c:pt idx="22828">
                  <c:v>-2.8650999999999999E-2</c:v>
                </c:pt>
                <c:pt idx="22829">
                  <c:v>-2.8650999999999999E-2</c:v>
                </c:pt>
                <c:pt idx="22830">
                  <c:v>-2.8650999999999999E-2</c:v>
                </c:pt>
                <c:pt idx="22831">
                  <c:v>-2.8645E-2</c:v>
                </c:pt>
                <c:pt idx="22832">
                  <c:v>-2.8645E-2</c:v>
                </c:pt>
                <c:pt idx="22833">
                  <c:v>-2.8645E-2</c:v>
                </c:pt>
                <c:pt idx="22834">
                  <c:v>-2.8645E-2</c:v>
                </c:pt>
                <c:pt idx="22835">
                  <c:v>-2.8645E-2</c:v>
                </c:pt>
                <c:pt idx="22836">
                  <c:v>-2.8645E-2</c:v>
                </c:pt>
                <c:pt idx="22837">
                  <c:v>-2.8645E-2</c:v>
                </c:pt>
                <c:pt idx="22838">
                  <c:v>-2.8645E-2</c:v>
                </c:pt>
                <c:pt idx="22839">
                  <c:v>-2.8638E-2</c:v>
                </c:pt>
                <c:pt idx="22840">
                  <c:v>-2.8638E-2</c:v>
                </c:pt>
                <c:pt idx="22841">
                  <c:v>-2.8638E-2</c:v>
                </c:pt>
                <c:pt idx="22842">
                  <c:v>-2.8632000000000001E-2</c:v>
                </c:pt>
                <c:pt idx="22843">
                  <c:v>-2.8632000000000001E-2</c:v>
                </c:pt>
                <c:pt idx="22844">
                  <c:v>-2.8632000000000001E-2</c:v>
                </c:pt>
                <c:pt idx="22845">
                  <c:v>-2.8625000000000001E-2</c:v>
                </c:pt>
                <c:pt idx="22846">
                  <c:v>-2.8625000000000001E-2</c:v>
                </c:pt>
                <c:pt idx="22847">
                  <c:v>-2.8618000000000001E-2</c:v>
                </c:pt>
                <c:pt idx="22848">
                  <c:v>-2.8611999999999999E-2</c:v>
                </c:pt>
                <c:pt idx="22849">
                  <c:v>-2.8611999999999999E-2</c:v>
                </c:pt>
                <c:pt idx="22850">
                  <c:v>-2.8604999999999998E-2</c:v>
                </c:pt>
                <c:pt idx="22851">
                  <c:v>-2.8598999999999999E-2</c:v>
                </c:pt>
                <c:pt idx="22852">
                  <c:v>-2.8598999999999999E-2</c:v>
                </c:pt>
                <c:pt idx="22853">
                  <c:v>-2.8591999999999999E-2</c:v>
                </c:pt>
                <c:pt idx="22854">
                  <c:v>-2.8584999999999999E-2</c:v>
                </c:pt>
                <c:pt idx="22855">
                  <c:v>-2.8579E-2</c:v>
                </c:pt>
                <c:pt idx="22856">
                  <c:v>-2.8579E-2</c:v>
                </c:pt>
                <c:pt idx="22857">
                  <c:v>-2.8566000000000001E-2</c:v>
                </c:pt>
                <c:pt idx="22858">
                  <c:v>-2.8559000000000001E-2</c:v>
                </c:pt>
                <c:pt idx="22859">
                  <c:v>-2.8559000000000001E-2</c:v>
                </c:pt>
                <c:pt idx="22860">
                  <c:v>-2.8552000000000001E-2</c:v>
                </c:pt>
                <c:pt idx="22861">
                  <c:v>-2.8552000000000001E-2</c:v>
                </c:pt>
                <c:pt idx="22862">
                  <c:v>-2.8545999999999998E-2</c:v>
                </c:pt>
                <c:pt idx="22863">
                  <c:v>-2.8545999999999998E-2</c:v>
                </c:pt>
                <c:pt idx="22864">
                  <c:v>-2.8538999999999998E-2</c:v>
                </c:pt>
                <c:pt idx="22865">
                  <c:v>-2.8538999999999998E-2</c:v>
                </c:pt>
                <c:pt idx="22866">
                  <c:v>-2.8538999999999998E-2</c:v>
                </c:pt>
                <c:pt idx="22867">
                  <c:v>-2.8532999999999999E-2</c:v>
                </c:pt>
                <c:pt idx="22868">
                  <c:v>-2.8538999999999998E-2</c:v>
                </c:pt>
                <c:pt idx="22869">
                  <c:v>-2.8532999999999999E-2</c:v>
                </c:pt>
                <c:pt idx="22870">
                  <c:v>-2.8532999999999999E-2</c:v>
                </c:pt>
                <c:pt idx="22871">
                  <c:v>-2.8525999999999999E-2</c:v>
                </c:pt>
                <c:pt idx="22872">
                  <c:v>-2.8532999999999999E-2</c:v>
                </c:pt>
                <c:pt idx="22873">
                  <c:v>-2.8525999999999999E-2</c:v>
                </c:pt>
                <c:pt idx="22874">
                  <c:v>-2.852E-2</c:v>
                </c:pt>
                <c:pt idx="22875">
                  <c:v>-2.852E-2</c:v>
                </c:pt>
                <c:pt idx="22876">
                  <c:v>-2.852E-2</c:v>
                </c:pt>
                <c:pt idx="22877">
                  <c:v>-2.8513E-2</c:v>
                </c:pt>
                <c:pt idx="22878">
                  <c:v>-2.8513E-2</c:v>
                </c:pt>
                <c:pt idx="22879">
                  <c:v>-2.8506E-2</c:v>
                </c:pt>
                <c:pt idx="22880">
                  <c:v>-2.8500000000000001E-2</c:v>
                </c:pt>
                <c:pt idx="22881">
                  <c:v>-2.8493000000000001E-2</c:v>
                </c:pt>
                <c:pt idx="22882">
                  <c:v>-2.8486999999999998E-2</c:v>
                </c:pt>
                <c:pt idx="22883">
                  <c:v>-2.8472999999999998E-2</c:v>
                </c:pt>
                <c:pt idx="22884">
                  <c:v>-2.8466999999999999E-2</c:v>
                </c:pt>
                <c:pt idx="22885">
                  <c:v>-2.8454E-2</c:v>
                </c:pt>
                <c:pt idx="22886">
                  <c:v>-2.8447E-2</c:v>
                </c:pt>
                <c:pt idx="22887">
                  <c:v>-2.8434000000000001E-2</c:v>
                </c:pt>
                <c:pt idx="22888">
                  <c:v>-2.8427000000000001E-2</c:v>
                </c:pt>
                <c:pt idx="22889">
                  <c:v>-2.8407999999999999E-2</c:v>
                </c:pt>
                <c:pt idx="22890">
                  <c:v>-2.8393999999999999E-2</c:v>
                </c:pt>
                <c:pt idx="22891">
                  <c:v>-2.8388E-2</c:v>
                </c:pt>
                <c:pt idx="22892">
                  <c:v>-2.8375000000000001E-2</c:v>
                </c:pt>
                <c:pt idx="22893">
                  <c:v>-2.8361000000000001E-2</c:v>
                </c:pt>
                <c:pt idx="22894">
                  <c:v>-2.8355000000000002E-2</c:v>
                </c:pt>
                <c:pt idx="22895">
                  <c:v>-2.8341999999999999E-2</c:v>
                </c:pt>
                <c:pt idx="22896">
                  <c:v>-2.8329E-2</c:v>
                </c:pt>
                <c:pt idx="22897">
                  <c:v>-2.8322E-2</c:v>
                </c:pt>
                <c:pt idx="22898">
                  <c:v>-2.8315E-2</c:v>
                </c:pt>
                <c:pt idx="22899">
                  <c:v>-2.8309000000000001E-2</c:v>
                </c:pt>
                <c:pt idx="22900">
                  <c:v>-2.8309000000000001E-2</c:v>
                </c:pt>
                <c:pt idx="22901">
                  <c:v>-2.8302000000000001E-2</c:v>
                </c:pt>
                <c:pt idx="22902">
                  <c:v>-2.8296000000000002E-2</c:v>
                </c:pt>
                <c:pt idx="22903">
                  <c:v>-2.8296000000000002E-2</c:v>
                </c:pt>
                <c:pt idx="22904">
                  <c:v>-2.8296000000000002E-2</c:v>
                </c:pt>
                <c:pt idx="22905">
                  <c:v>-2.8296000000000002E-2</c:v>
                </c:pt>
                <c:pt idx="22906">
                  <c:v>-2.8296000000000002E-2</c:v>
                </c:pt>
                <c:pt idx="22907">
                  <c:v>-2.8296000000000002E-2</c:v>
                </c:pt>
                <c:pt idx="22908">
                  <c:v>-2.8302000000000001E-2</c:v>
                </c:pt>
                <c:pt idx="22909">
                  <c:v>-2.8302000000000001E-2</c:v>
                </c:pt>
                <c:pt idx="22910">
                  <c:v>-2.8315E-2</c:v>
                </c:pt>
                <c:pt idx="22911">
                  <c:v>-2.8315E-2</c:v>
                </c:pt>
                <c:pt idx="22912">
                  <c:v>-2.8322E-2</c:v>
                </c:pt>
                <c:pt idx="22913">
                  <c:v>-2.8329E-2</c:v>
                </c:pt>
                <c:pt idx="22914">
                  <c:v>-2.8334999999999999E-2</c:v>
                </c:pt>
                <c:pt idx="22915">
                  <c:v>-2.8334999999999999E-2</c:v>
                </c:pt>
                <c:pt idx="22916">
                  <c:v>-2.8341999999999999E-2</c:v>
                </c:pt>
                <c:pt idx="22917">
                  <c:v>-2.8348000000000002E-2</c:v>
                </c:pt>
                <c:pt idx="22918">
                  <c:v>-2.8348000000000002E-2</c:v>
                </c:pt>
                <c:pt idx="22919">
                  <c:v>-2.8355000000000002E-2</c:v>
                </c:pt>
                <c:pt idx="22920">
                  <c:v>-2.8361000000000001E-2</c:v>
                </c:pt>
                <c:pt idx="22921">
                  <c:v>-2.8355000000000002E-2</c:v>
                </c:pt>
                <c:pt idx="22922">
                  <c:v>-2.8355000000000002E-2</c:v>
                </c:pt>
                <c:pt idx="22923">
                  <c:v>-2.8355000000000002E-2</c:v>
                </c:pt>
                <c:pt idx="22924">
                  <c:v>-2.8355000000000002E-2</c:v>
                </c:pt>
                <c:pt idx="22925">
                  <c:v>-2.8355000000000002E-2</c:v>
                </c:pt>
                <c:pt idx="22926">
                  <c:v>-2.8355000000000002E-2</c:v>
                </c:pt>
                <c:pt idx="22927">
                  <c:v>-2.8348000000000002E-2</c:v>
                </c:pt>
                <c:pt idx="22928">
                  <c:v>-2.8341999999999999E-2</c:v>
                </c:pt>
                <c:pt idx="22929">
                  <c:v>-2.8334999999999999E-2</c:v>
                </c:pt>
                <c:pt idx="22930">
                  <c:v>-2.8334999999999999E-2</c:v>
                </c:pt>
                <c:pt idx="22931">
                  <c:v>-2.8329E-2</c:v>
                </c:pt>
                <c:pt idx="22932">
                  <c:v>-2.8322E-2</c:v>
                </c:pt>
                <c:pt idx="22933">
                  <c:v>-2.8315E-2</c:v>
                </c:pt>
                <c:pt idx="22934">
                  <c:v>-2.8309000000000001E-2</c:v>
                </c:pt>
                <c:pt idx="22935">
                  <c:v>-2.8296000000000002E-2</c:v>
                </c:pt>
                <c:pt idx="22936">
                  <c:v>-2.8296000000000002E-2</c:v>
                </c:pt>
                <c:pt idx="22937">
                  <c:v>-2.8282000000000002E-2</c:v>
                </c:pt>
                <c:pt idx="22938">
                  <c:v>-2.8282000000000002E-2</c:v>
                </c:pt>
                <c:pt idx="22939">
                  <c:v>-2.8275999999999999E-2</c:v>
                </c:pt>
                <c:pt idx="22940">
                  <c:v>-2.8268999999999999E-2</c:v>
                </c:pt>
                <c:pt idx="22941">
                  <c:v>-2.8263E-2</c:v>
                </c:pt>
                <c:pt idx="22942">
                  <c:v>-2.8263E-2</c:v>
                </c:pt>
                <c:pt idx="22943">
                  <c:v>-2.8256E-2</c:v>
                </c:pt>
                <c:pt idx="22944">
                  <c:v>-2.8250000000000001E-2</c:v>
                </c:pt>
                <c:pt idx="22945">
                  <c:v>-2.8250000000000001E-2</c:v>
                </c:pt>
                <c:pt idx="22946">
                  <c:v>-2.8250000000000001E-2</c:v>
                </c:pt>
                <c:pt idx="22947">
                  <c:v>-2.8243000000000001E-2</c:v>
                </c:pt>
                <c:pt idx="22948">
                  <c:v>-2.8243000000000001E-2</c:v>
                </c:pt>
                <c:pt idx="22949">
                  <c:v>-2.8236000000000001E-2</c:v>
                </c:pt>
                <c:pt idx="22950">
                  <c:v>-2.8236000000000001E-2</c:v>
                </c:pt>
                <c:pt idx="22951">
                  <c:v>-2.8230000000000002E-2</c:v>
                </c:pt>
                <c:pt idx="22952">
                  <c:v>-2.8236000000000001E-2</c:v>
                </c:pt>
                <c:pt idx="22953">
                  <c:v>-2.8230000000000002E-2</c:v>
                </c:pt>
                <c:pt idx="22954">
                  <c:v>-2.8223000000000002E-2</c:v>
                </c:pt>
                <c:pt idx="22955">
                  <c:v>-2.8223000000000002E-2</c:v>
                </c:pt>
                <c:pt idx="22956">
                  <c:v>-2.8223000000000002E-2</c:v>
                </c:pt>
                <c:pt idx="22957">
                  <c:v>-2.8216999999999999E-2</c:v>
                </c:pt>
                <c:pt idx="22958">
                  <c:v>-2.8216999999999999E-2</c:v>
                </c:pt>
                <c:pt idx="22959">
                  <c:v>-2.8209999999999999E-2</c:v>
                </c:pt>
                <c:pt idx="22960">
                  <c:v>-2.8202999999999999E-2</c:v>
                </c:pt>
                <c:pt idx="22961">
                  <c:v>-2.8197E-2</c:v>
                </c:pt>
                <c:pt idx="22962">
                  <c:v>-2.8197E-2</c:v>
                </c:pt>
                <c:pt idx="22963">
                  <c:v>-2.8184000000000001E-2</c:v>
                </c:pt>
                <c:pt idx="22964">
                  <c:v>-2.8184000000000001E-2</c:v>
                </c:pt>
                <c:pt idx="22965">
                  <c:v>-2.8170000000000001E-2</c:v>
                </c:pt>
                <c:pt idx="22966">
                  <c:v>-2.8164000000000002E-2</c:v>
                </c:pt>
                <c:pt idx="22967">
                  <c:v>-2.8157000000000001E-2</c:v>
                </c:pt>
                <c:pt idx="22968">
                  <c:v>-2.8157000000000001E-2</c:v>
                </c:pt>
                <c:pt idx="22969">
                  <c:v>-2.8143999999999999E-2</c:v>
                </c:pt>
                <c:pt idx="22970">
                  <c:v>-2.8138E-2</c:v>
                </c:pt>
                <c:pt idx="22971">
                  <c:v>-2.8124E-2</c:v>
                </c:pt>
                <c:pt idx="22972">
                  <c:v>-2.8124E-2</c:v>
                </c:pt>
                <c:pt idx="22973">
                  <c:v>-2.8111000000000001E-2</c:v>
                </c:pt>
                <c:pt idx="22974">
                  <c:v>-2.8105000000000002E-2</c:v>
                </c:pt>
                <c:pt idx="22975">
                  <c:v>-2.8098000000000001E-2</c:v>
                </c:pt>
                <c:pt idx="22976">
                  <c:v>-2.8091000000000001E-2</c:v>
                </c:pt>
                <c:pt idx="22977">
                  <c:v>-2.8084999999999999E-2</c:v>
                </c:pt>
                <c:pt idx="22978">
                  <c:v>-2.8077999999999999E-2</c:v>
                </c:pt>
                <c:pt idx="22979">
                  <c:v>-2.8072E-2</c:v>
                </c:pt>
                <c:pt idx="22980">
                  <c:v>-2.8072E-2</c:v>
                </c:pt>
                <c:pt idx="22981">
                  <c:v>-2.8058E-2</c:v>
                </c:pt>
                <c:pt idx="22982">
                  <c:v>-2.8058E-2</c:v>
                </c:pt>
                <c:pt idx="22983">
                  <c:v>-2.8045E-2</c:v>
                </c:pt>
                <c:pt idx="22984">
                  <c:v>-2.8045E-2</c:v>
                </c:pt>
                <c:pt idx="22985">
                  <c:v>-2.8039000000000001E-2</c:v>
                </c:pt>
                <c:pt idx="22986">
                  <c:v>-2.8032000000000001E-2</c:v>
                </c:pt>
                <c:pt idx="22987">
                  <c:v>-2.8025999999999999E-2</c:v>
                </c:pt>
                <c:pt idx="22988">
                  <c:v>-2.8025999999999999E-2</c:v>
                </c:pt>
                <c:pt idx="22989">
                  <c:v>-2.8018999999999999E-2</c:v>
                </c:pt>
                <c:pt idx="22990">
                  <c:v>-2.8011999999999999E-2</c:v>
                </c:pt>
                <c:pt idx="22991">
                  <c:v>-2.8006E-2</c:v>
                </c:pt>
                <c:pt idx="22992">
                  <c:v>-2.7999E-2</c:v>
                </c:pt>
                <c:pt idx="22993">
                  <c:v>-2.7999E-2</c:v>
                </c:pt>
                <c:pt idx="22994">
                  <c:v>-2.7993000000000001E-2</c:v>
                </c:pt>
                <c:pt idx="22995">
                  <c:v>-2.7986E-2</c:v>
                </c:pt>
                <c:pt idx="22996">
                  <c:v>-2.7986E-2</c:v>
                </c:pt>
                <c:pt idx="22997">
                  <c:v>-2.7979E-2</c:v>
                </c:pt>
                <c:pt idx="22998">
                  <c:v>-2.7973000000000001E-2</c:v>
                </c:pt>
                <c:pt idx="22999">
                  <c:v>-2.7966000000000001E-2</c:v>
                </c:pt>
                <c:pt idx="23000">
                  <c:v>-2.7966000000000001E-2</c:v>
                </c:pt>
                <c:pt idx="23001">
                  <c:v>-2.7959999999999999E-2</c:v>
                </c:pt>
                <c:pt idx="23002">
                  <c:v>-2.7959999999999999E-2</c:v>
                </c:pt>
                <c:pt idx="23003">
                  <c:v>-2.7952999999999999E-2</c:v>
                </c:pt>
                <c:pt idx="23004">
                  <c:v>-2.7952999999999999E-2</c:v>
                </c:pt>
                <c:pt idx="23005">
                  <c:v>-2.7947E-2</c:v>
                </c:pt>
                <c:pt idx="23006">
                  <c:v>-2.7952999999999999E-2</c:v>
                </c:pt>
                <c:pt idx="23007">
                  <c:v>-2.7947E-2</c:v>
                </c:pt>
                <c:pt idx="23008">
                  <c:v>-2.7947E-2</c:v>
                </c:pt>
                <c:pt idx="23009">
                  <c:v>-2.7947E-2</c:v>
                </c:pt>
                <c:pt idx="23010">
                  <c:v>-2.7947E-2</c:v>
                </c:pt>
                <c:pt idx="23011">
                  <c:v>-2.7947E-2</c:v>
                </c:pt>
                <c:pt idx="23012">
                  <c:v>-2.7952999999999999E-2</c:v>
                </c:pt>
                <c:pt idx="23013">
                  <c:v>-2.7952999999999999E-2</c:v>
                </c:pt>
                <c:pt idx="23014">
                  <c:v>-2.7952999999999999E-2</c:v>
                </c:pt>
                <c:pt idx="23015">
                  <c:v>-2.7952999999999999E-2</c:v>
                </c:pt>
                <c:pt idx="23016">
                  <c:v>-2.7959999999999999E-2</c:v>
                </c:pt>
                <c:pt idx="23017">
                  <c:v>-2.7959999999999999E-2</c:v>
                </c:pt>
                <c:pt idx="23018">
                  <c:v>-2.7959999999999999E-2</c:v>
                </c:pt>
                <c:pt idx="23019">
                  <c:v>-2.7966000000000001E-2</c:v>
                </c:pt>
                <c:pt idx="23020">
                  <c:v>-2.7966000000000001E-2</c:v>
                </c:pt>
                <c:pt idx="23021">
                  <c:v>-2.7966000000000001E-2</c:v>
                </c:pt>
                <c:pt idx="23022">
                  <c:v>-2.7973000000000001E-2</c:v>
                </c:pt>
                <c:pt idx="23023">
                  <c:v>-2.7973000000000001E-2</c:v>
                </c:pt>
                <c:pt idx="23024">
                  <c:v>-2.7973000000000001E-2</c:v>
                </c:pt>
                <c:pt idx="23025">
                  <c:v>-2.7973000000000001E-2</c:v>
                </c:pt>
                <c:pt idx="23026">
                  <c:v>-2.7979E-2</c:v>
                </c:pt>
                <c:pt idx="23027">
                  <c:v>-2.7973000000000001E-2</c:v>
                </c:pt>
                <c:pt idx="23028">
                  <c:v>-2.7973000000000001E-2</c:v>
                </c:pt>
                <c:pt idx="23029">
                  <c:v>-2.7973000000000001E-2</c:v>
                </c:pt>
                <c:pt idx="23030">
                  <c:v>-2.7966000000000001E-2</c:v>
                </c:pt>
                <c:pt idx="23031">
                  <c:v>-2.7966000000000001E-2</c:v>
                </c:pt>
                <c:pt idx="23032">
                  <c:v>-2.7966000000000001E-2</c:v>
                </c:pt>
                <c:pt idx="23033">
                  <c:v>-2.7952999999999999E-2</c:v>
                </c:pt>
                <c:pt idx="23034">
                  <c:v>-2.7952999999999999E-2</c:v>
                </c:pt>
                <c:pt idx="23035">
                  <c:v>-2.7947E-2</c:v>
                </c:pt>
                <c:pt idx="23036">
                  <c:v>-2.794E-2</c:v>
                </c:pt>
                <c:pt idx="23037">
                  <c:v>-2.7932999999999999E-2</c:v>
                </c:pt>
                <c:pt idx="23038">
                  <c:v>-2.7927E-2</c:v>
                </c:pt>
                <c:pt idx="23039">
                  <c:v>-2.792E-2</c:v>
                </c:pt>
                <c:pt idx="23040">
                  <c:v>-2.7914000000000001E-2</c:v>
                </c:pt>
                <c:pt idx="23041">
                  <c:v>-2.7907000000000001E-2</c:v>
                </c:pt>
                <c:pt idx="23042">
                  <c:v>-2.7907000000000001E-2</c:v>
                </c:pt>
                <c:pt idx="23043">
                  <c:v>-2.7893999999999999E-2</c:v>
                </c:pt>
                <c:pt idx="23044">
                  <c:v>-2.7893999999999999E-2</c:v>
                </c:pt>
                <c:pt idx="23045">
                  <c:v>-2.7881E-2</c:v>
                </c:pt>
                <c:pt idx="23046">
                  <c:v>-2.7873999999999999E-2</c:v>
                </c:pt>
                <c:pt idx="23047">
                  <c:v>-2.7866999999999999E-2</c:v>
                </c:pt>
                <c:pt idx="23048">
                  <c:v>-2.7866999999999999E-2</c:v>
                </c:pt>
                <c:pt idx="23049">
                  <c:v>-2.7861E-2</c:v>
                </c:pt>
                <c:pt idx="23050">
                  <c:v>-2.7854E-2</c:v>
                </c:pt>
                <c:pt idx="23051">
                  <c:v>-2.7848000000000001E-2</c:v>
                </c:pt>
                <c:pt idx="23052">
                  <c:v>-2.7848000000000001E-2</c:v>
                </c:pt>
                <c:pt idx="23053">
                  <c:v>-2.7841000000000001E-2</c:v>
                </c:pt>
                <c:pt idx="23054">
                  <c:v>-2.7841000000000001E-2</c:v>
                </c:pt>
                <c:pt idx="23055">
                  <c:v>-2.7834999999999999E-2</c:v>
                </c:pt>
                <c:pt idx="23056">
                  <c:v>-2.7834999999999999E-2</c:v>
                </c:pt>
                <c:pt idx="23057">
                  <c:v>-2.7834999999999999E-2</c:v>
                </c:pt>
                <c:pt idx="23058">
                  <c:v>-2.7834999999999999E-2</c:v>
                </c:pt>
                <c:pt idx="23059">
                  <c:v>-2.7827999999999999E-2</c:v>
                </c:pt>
                <c:pt idx="23060">
                  <c:v>-2.7827999999999999E-2</c:v>
                </c:pt>
                <c:pt idx="23061">
                  <c:v>-2.7820999999999999E-2</c:v>
                </c:pt>
                <c:pt idx="23062">
                  <c:v>-2.7820999999999999E-2</c:v>
                </c:pt>
                <c:pt idx="23063">
                  <c:v>-2.7820999999999999E-2</c:v>
                </c:pt>
                <c:pt idx="23064">
                  <c:v>-2.7820999999999999E-2</c:v>
                </c:pt>
                <c:pt idx="23065">
                  <c:v>-2.7814999999999999E-2</c:v>
                </c:pt>
                <c:pt idx="23066">
                  <c:v>-2.7814999999999999E-2</c:v>
                </c:pt>
                <c:pt idx="23067">
                  <c:v>-2.7807999999999999E-2</c:v>
                </c:pt>
                <c:pt idx="23068">
                  <c:v>-2.7807999999999999E-2</c:v>
                </c:pt>
                <c:pt idx="23069">
                  <c:v>-2.7807999999999999E-2</c:v>
                </c:pt>
                <c:pt idx="23070">
                  <c:v>-2.7802E-2</c:v>
                </c:pt>
                <c:pt idx="23071">
                  <c:v>-2.7802E-2</c:v>
                </c:pt>
                <c:pt idx="23072">
                  <c:v>-2.7795E-2</c:v>
                </c:pt>
                <c:pt idx="23073">
                  <c:v>-2.7795E-2</c:v>
                </c:pt>
                <c:pt idx="23074">
                  <c:v>-2.7795E-2</c:v>
                </c:pt>
                <c:pt idx="23075">
                  <c:v>-2.7788E-2</c:v>
                </c:pt>
                <c:pt idx="23076">
                  <c:v>-2.7788E-2</c:v>
                </c:pt>
                <c:pt idx="23077">
                  <c:v>-2.7782000000000001E-2</c:v>
                </c:pt>
                <c:pt idx="23078">
                  <c:v>-2.7782000000000001E-2</c:v>
                </c:pt>
                <c:pt idx="23079">
                  <c:v>-2.7775000000000001E-2</c:v>
                </c:pt>
                <c:pt idx="23080">
                  <c:v>-2.7775000000000001E-2</c:v>
                </c:pt>
                <c:pt idx="23081">
                  <c:v>-2.7768999999999999E-2</c:v>
                </c:pt>
                <c:pt idx="23082">
                  <c:v>-2.7768999999999999E-2</c:v>
                </c:pt>
                <c:pt idx="23083">
                  <c:v>-2.7768999999999999E-2</c:v>
                </c:pt>
                <c:pt idx="23084">
                  <c:v>-2.7768999999999999E-2</c:v>
                </c:pt>
                <c:pt idx="23085">
                  <c:v>-2.7761999999999998E-2</c:v>
                </c:pt>
                <c:pt idx="23086">
                  <c:v>-2.7761999999999998E-2</c:v>
                </c:pt>
                <c:pt idx="23087">
                  <c:v>-2.7761999999999998E-2</c:v>
                </c:pt>
                <c:pt idx="23088">
                  <c:v>-2.7755999999999999E-2</c:v>
                </c:pt>
                <c:pt idx="23089">
                  <c:v>-2.7755999999999999E-2</c:v>
                </c:pt>
                <c:pt idx="23090">
                  <c:v>-2.7755999999999999E-2</c:v>
                </c:pt>
                <c:pt idx="23091">
                  <c:v>-2.7755999999999999E-2</c:v>
                </c:pt>
                <c:pt idx="23092">
                  <c:v>-2.7755999999999999E-2</c:v>
                </c:pt>
                <c:pt idx="23093">
                  <c:v>-2.7748999999999999E-2</c:v>
                </c:pt>
                <c:pt idx="23094">
                  <c:v>-2.7748999999999999E-2</c:v>
                </c:pt>
                <c:pt idx="23095">
                  <c:v>-2.7741999999999999E-2</c:v>
                </c:pt>
                <c:pt idx="23096">
                  <c:v>-2.7748999999999999E-2</c:v>
                </c:pt>
                <c:pt idx="23097">
                  <c:v>-2.7736E-2</c:v>
                </c:pt>
                <c:pt idx="23098">
                  <c:v>-2.7736E-2</c:v>
                </c:pt>
                <c:pt idx="23099">
                  <c:v>-2.7736E-2</c:v>
                </c:pt>
                <c:pt idx="23100">
                  <c:v>-2.7729E-2</c:v>
                </c:pt>
                <c:pt idx="23101">
                  <c:v>-2.7723000000000001E-2</c:v>
                </c:pt>
                <c:pt idx="23102">
                  <c:v>-2.7723000000000001E-2</c:v>
                </c:pt>
                <c:pt idx="23103">
                  <c:v>-2.7716000000000001E-2</c:v>
                </c:pt>
                <c:pt idx="23104">
                  <c:v>-2.7709000000000001E-2</c:v>
                </c:pt>
                <c:pt idx="23105">
                  <c:v>-2.7702999999999998E-2</c:v>
                </c:pt>
                <c:pt idx="23106">
                  <c:v>-2.7695999999999998E-2</c:v>
                </c:pt>
                <c:pt idx="23107">
                  <c:v>-2.7689999999999999E-2</c:v>
                </c:pt>
                <c:pt idx="23108">
                  <c:v>-2.7682999999999999E-2</c:v>
                </c:pt>
                <c:pt idx="23109">
                  <c:v>-2.7675999999999999E-2</c:v>
                </c:pt>
                <c:pt idx="23110">
                  <c:v>-2.767E-2</c:v>
                </c:pt>
                <c:pt idx="23111">
                  <c:v>-2.7663E-2</c:v>
                </c:pt>
                <c:pt idx="23112">
                  <c:v>-2.7657000000000001E-2</c:v>
                </c:pt>
                <c:pt idx="23113">
                  <c:v>-2.7643999999999998E-2</c:v>
                </c:pt>
                <c:pt idx="23114">
                  <c:v>-2.7636999999999998E-2</c:v>
                </c:pt>
                <c:pt idx="23115">
                  <c:v>-2.7629999999999998E-2</c:v>
                </c:pt>
                <c:pt idx="23116">
                  <c:v>-2.7623999999999999E-2</c:v>
                </c:pt>
                <c:pt idx="23117">
                  <c:v>-2.7616999999999999E-2</c:v>
                </c:pt>
                <c:pt idx="23118">
                  <c:v>-2.7616999999999999E-2</c:v>
                </c:pt>
                <c:pt idx="23119">
                  <c:v>-2.7604E-2</c:v>
                </c:pt>
                <c:pt idx="23120">
                  <c:v>-2.7597E-2</c:v>
                </c:pt>
                <c:pt idx="23121">
                  <c:v>-2.7597E-2</c:v>
                </c:pt>
                <c:pt idx="23122">
                  <c:v>-2.7597E-2</c:v>
                </c:pt>
                <c:pt idx="23123">
                  <c:v>-2.7591000000000001E-2</c:v>
                </c:pt>
                <c:pt idx="23124">
                  <c:v>-2.7584000000000001E-2</c:v>
                </c:pt>
                <c:pt idx="23125">
                  <c:v>-2.7584000000000001E-2</c:v>
                </c:pt>
                <c:pt idx="23126">
                  <c:v>-2.7577999999999998E-2</c:v>
                </c:pt>
                <c:pt idx="23127">
                  <c:v>-2.7577999999999998E-2</c:v>
                </c:pt>
                <c:pt idx="23128">
                  <c:v>-2.7577999999999998E-2</c:v>
                </c:pt>
                <c:pt idx="23129">
                  <c:v>-2.7570999999999998E-2</c:v>
                </c:pt>
                <c:pt idx="23130">
                  <c:v>-2.7570999999999998E-2</c:v>
                </c:pt>
                <c:pt idx="23131">
                  <c:v>-2.7570999999999998E-2</c:v>
                </c:pt>
                <c:pt idx="23132">
                  <c:v>-2.7570999999999998E-2</c:v>
                </c:pt>
                <c:pt idx="23133">
                  <c:v>-2.7570999999999998E-2</c:v>
                </c:pt>
                <c:pt idx="23134">
                  <c:v>-2.7570999999999998E-2</c:v>
                </c:pt>
                <c:pt idx="23135">
                  <c:v>-2.7570999999999998E-2</c:v>
                </c:pt>
                <c:pt idx="23136">
                  <c:v>-2.7564999999999999E-2</c:v>
                </c:pt>
                <c:pt idx="23137">
                  <c:v>-2.7564999999999999E-2</c:v>
                </c:pt>
                <c:pt idx="23138">
                  <c:v>-2.7564999999999999E-2</c:v>
                </c:pt>
                <c:pt idx="23139">
                  <c:v>-2.7564999999999999E-2</c:v>
                </c:pt>
                <c:pt idx="23140">
                  <c:v>-2.7564999999999999E-2</c:v>
                </c:pt>
                <c:pt idx="23141">
                  <c:v>-2.7557999999999999E-2</c:v>
                </c:pt>
                <c:pt idx="23142">
                  <c:v>-2.7557999999999999E-2</c:v>
                </c:pt>
                <c:pt idx="23143">
                  <c:v>-2.7550999999999999E-2</c:v>
                </c:pt>
                <c:pt idx="23144">
                  <c:v>-2.7550999999999999E-2</c:v>
                </c:pt>
                <c:pt idx="23145">
                  <c:v>-2.7545E-2</c:v>
                </c:pt>
                <c:pt idx="23146">
                  <c:v>-2.7545E-2</c:v>
                </c:pt>
                <c:pt idx="23147">
                  <c:v>-2.7538E-2</c:v>
                </c:pt>
                <c:pt idx="23148">
                  <c:v>-2.7538E-2</c:v>
                </c:pt>
                <c:pt idx="23149">
                  <c:v>-2.7532000000000001E-2</c:v>
                </c:pt>
                <c:pt idx="23150">
                  <c:v>-2.7525000000000001E-2</c:v>
                </c:pt>
                <c:pt idx="23151">
                  <c:v>-2.7518000000000001E-2</c:v>
                </c:pt>
                <c:pt idx="23152">
                  <c:v>-2.7518000000000001E-2</c:v>
                </c:pt>
                <c:pt idx="23153">
                  <c:v>-2.7512000000000002E-2</c:v>
                </c:pt>
                <c:pt idx="23154">
                  <c:v>-2.7512000000000002E-2</c:v>
                </c:pt>
                <c:pt idx="23155">
                  <c:v>-2.7505000000000002E-2</c:v>
                </c:pt>
                <c:pt idx="23156">
                  <c:v>-2.7498999999999999E-2</c:v>
                </c:pt>
                <c:pt idx="23157">
                  <c:v>-2.7491999999999999E-2</c:v>
                </c:pt>
                <c:pt idx="23158">
                  <c:v>-2.7491999999999999E-2</c:v>
                </c:pt>
                <c:pt idx="23159">
                  <c:v>-2.7484999999999999E-2</c:v>
                </c:pt>
                <c:pt idx="23160">
                  <c:v>-2.7484999999999999E-2</c:v>
                </c:pt>
                <c:pt idx="23161">
                  <c:v>-2.7479E-2</c:v>
                </c:pt>
                <c:pt idx="23162">
                  <c:v>-2.7472E-2</c:v>
                </c:pt>
                <c:pt idx="23163">
                  <c:v>-2.7472E-2</c:v>
                </c:pt>
                <c:pt idx="23164">
                  <c:v>-2.7472E-2</c:v>
                </c:pt>
                <c:pt idx="23165">
                  <c:v>-2.7466000000000001E-2</c:v>
                </c:pt>
                <c:pt idx="23166">
                  <c:v>-2.7466000000000001E-2</c:v>
                </c:pt>
                <c:pt idx="23167">
                  <c:v>-2.7459000000000001E-2</c:v>
                </c:pt>
                <c:pt idx="23168">
                  <c:v>-2.7459000000000001E-2</c:v>
                </c:pt>
                <c:pt idx="23169">
                  <c:v>-2.7453000000000002E-2</c:v>
                </c:pt>
                <c:pt idx="23170">
                  <c:v>-2.7453000000000002E-2</c:v>
                </c:pt>
                <c:pt idx="23171">
                  <c:v>-2.7446000000000002E-2</c:v>
                </c:pt>
                <c:pt idx="23172">
                  <c:v>-2.7446000000000002E-2</c:v>
                </c:pt>
                <c:pt idx="23173">
                  <c:v>-2.7439000000000002E-2</c:v>
                </c:pt>
                <c:pt idx="23174">
                  <c:v>-2.7439000000000002E-2</c:v>
                </c:pt>
                <c:pt idx="23175">
                  <c:v>-2.7432999999999999E-2</c:v>
                </c:pt>
                <c:pt idx="23176">
                  <c:v>-2.7432999999999999E-2</c:v>
                </c:pt>
                <c:pt idx="23177">
                  <c:v>-2.742E-2</c:v>
                </c:pt>
                <c:pt idx="23178">
                  <c:v>-2.742E-2</c:v>
                </c:pt>
                <c:pt idx="23179">
                  <c:v>-2.7413E-2</c:v>
                </c:pt>
                <c:pt idx="23180">
                  <c:v>-2.7406E-2</c:v>
                </c:pt>
                <c:pt idx="23181">
                  <c:v>-2.7400000000000001E-2</c:v>
                </c:pt>
                <c:pt idx="23182">
                  <c:v>-2.7393000000000001E-2</c:v>
                </c:pt>
                <c:pt idx="23183">
                  <c:v>-2.7387000000000002E-2</c:v>
                </c:pt>
                <c:pt idx="23184">
                  <c:v>-2.7380000000000002E-2</c:v>
                </c:pt>
                <c:pt idx="23185">
                  <c:v>-2.7380000000000002E-2</c:v>
                </c:pt>
                <c:pt idx="23186">
                  <c:v>-2.7373000000000001E-2</c:v>
                </c:pt>
                <c:pt idx="23187">
                  <c:v>-2.7366999999999999E-2</c:v>
                </c:pt>
                <c:pt idx="23188">
                  <c:v>-2.7366999999999999E-2</c:v>
                </c:pt>
                <c:pt idx="23189">
                  <c:v>-2.7359999999999999E-2</c:v>
                </c:pt>
                <c:pt idx="23190">
                  <c:v>-2.7354E-2</c:v>
                </c:pt>
                <c:pt idx="23191">
                  <c:v>-2.7354E-2</c:v>
                </c:pt>
                <c:pt idx="23192">
                  <c:v>-2.7354E-2</c:v>
                </c:pt>
                <c:pt idx="23193">
                  <c:v>-2.7347E-2</c:v>
                </c:pt>
                <c:pt idx="23194">
                  <c:v>-2.7347E-2</c:v>
                </c:pt>
                <c:pt idx="23195">
                  <c:v>-2.7347E-2</c:v>
                </c:pt>
                <c:pt idx="23196">
                  <c:v>-2.7354E-2</c:v>
                </c:pt>
                <c:pt idx="23197">
                  <c:v>-2.7354E-2</c:v>
                </c:pt>
                <c:pt idx="23198">
                  <c:v>-2.7359999999999999E-2</c:v>
                </c:pt>
                <c:pt idx="23199">
                  <c:v>-2.7359999999999999E-2</c:v>
                </c:pt>
                <c:pt idx="23200">
                  <c:v>-2.7366999999999999E-2</c:v>
                </c:pt>
                <c:pt idx="23201">
                  <c:v>-2.7373000000000001E-2</c:v>
                </c:pt>
                <c:pt idx="23202">
                  <c:v>-2.7380000000000002E-2</c:v>
                </c:pt>
                <c:pt idx="23203">
                  <c:v>-2.7380000000000002E-2</c:v>
                </c:pt>
                <c:pt idx="23204">
                  <c:v>-2.7387000000000002E-2</c:v>
                </c:pt>
                <c:pt idx="23205">
                  <c:v>-2.7387000000000002E-2</c:v>
                </c:pt>
                <c:pt idx="23206">
                  <c:v>-2.7393000000000001E-2</c:v>
                </c:pt>
                <c:pt idx="23207">
                  <c:v>-2.7393000000000001E-2</c:v>
                </c:pt>
                <c:pt idx="23208">
                  <c:v>-2.7400000000000001E-2</c:v>
                </c:pt>
                <c:pt idx="23209">
                  <c:v>-2.7400000000000001E-2</c:v>
                </c:pt>
                <c:pt idx="23210">
                  <c:v>-2.7400000000000001E-2</c:v>
                </c:pt>
                <c:pt idx="23211">
                  <c:v>-2.7400000000000001E-2</c:v>
                </c:pt>
                <c:pt idx="23212">
                  <c:v>-2.7393000000000001E-2</c:v>
                </c:pt>
                <c:pt idx="23213">
                  <c:v>-2.7393000000000001E-2</c:v>
                </c:pt>
                <c:pt idx="23214">
                  <c:v>-2.7387000000000002E-2</c:v>
                </c:pt>
                <c:pt idx="23215">
                  <c:v>-2.7380000000000002E-2</c:v>
                </c:pt>
                <c:pt idx="23216">
                  <c:v>-2.7366999999999999E-2</c:v>
                </c:pt>
                <c:pt idx="23217">
                  <c:v>-2.7359999999999999E-2</c:v>
                </c:pt>
                <c:pt idx="23218">
                  <c:v>-2.7354E-2</c:v>
                </c:pt>
                <c:pt idx="23219">
                  <c:v>-2.7341000000000001E-2</c:v>
                </c:pt>
                <c:pt idx="23220">
                  <c:v>-2.7327000000000001E-2</c:v>
                </c:pt>
                <c:pt idx="23221">
                  <c:v>-2.7314000000000001E-2</c:v>
                </c:pt>
                <c:pt idx="23222">
                  <c:v>-2.7300999999999999E-2</c:v>
                </c:pt>
                <c:pt idx="23223">
                  <c:v>-2.7281E-2</c:v>
                </c:pt>
                <c:pt idx="23224">
                  <c:v>-2.7268000000000001E-2</c:v>
                </c:pt>
                <c:pt idx="23225">
                  <c:v>-2.7248000000000001E-2</c:v>
                </c:pt>
                <c:pt idx="23226">
                  <c:v>-2.7234999999999999E-2</c:v>
                </c:pt>
                <c:pt idx="23227">
                  <c:v>-2.7222E-2</c:v>
                </c:pt>
                <c:pt idx="23228">
                  <c:v>-2.7209000000000001E-2</c:v>
                </c:pt>
                <c:pt idx="23229">
                  <c:v>-2.7196000000000001E-2</c:v>
                </c:pt>
                <c:pt idx="23230">
                  <c:v>-2.7182000000000001E-2</c:v>
                </c:pt>
                <c:pt idx="23231">
                  <c:v>-2.7168999999999999E-2</c:v>
                </c:pt>
                <c:pt idx="23232">
                  <c:v>-2.7163E-2</c:v>
                </c:pt>
                <c:pt idx="23233">
                  <c:v>-2.7156E-2</c:v>
                </c:pt>
                <c:pt idx="23234">
                  <c:v>-2.7150000000000001E-2</c:v>
                </c:pt>
                <c:pt idx="23235">
                  <c:v>-2.7143E-2</c:v>
                </c:pt>
                <c:pt idx="23236">
                  <c:v>-2.7143E-2</c:v>
                </c:pt>
                <c:pt idx="23237">
                  <c:v>-2.7136E-2</c:v>
                </c:pt>
                <c:pt idx="23238">
                  <c:v>-2.7136E-2</c:v>
                </c:pt>
                <c:pt idx="23239">
                  <c:v>-2.7136E-2</c:v>
                </c:pt>
                <c:pt idx="23240">
                  <c:v>-2.7143E-2</c:v>
                </c:pt>
                <c:pt idx="23241">
                  <c:v>-2.7136E-2</c:v>
                </c:pt>
                <c:pt idx="23242">
                  <c:v>-2.7143E-2</c:v>
                </c:pt>
                <c:pt idx="23243">
                  <c:v>-2.7150000000000001E-2</c:v>
                </c:pt>
                <c:pt idx="23244">
                  <c:v>-2.7156E-2</c:v>
                </c:pt>
                <c:pt idx="23245">
                  <c:v>-2.7163E-2</c:v>
                </c:pt>
                <c:pt idx="23246">
                  <c:v>-2.7168999999999999E-2</c:v>
                </c:pt>
                <c:pt idx="23247">
                  <c:v>-2.7175999999999999E-2</c:v>
                </c:pt>
                <c:pt idx="23248">
                  <c:v>-2.7175999999999999E-2</c:v>
                </c:pt>
                <c:pt idx="23249">
                  <c:v>-2.7182000000000001E-2</c:v>
                </c:pt>
                <c:pt idx="23250">
                  <c:v>-2.7189000000000001E-2</c:v>
                </c:pt>
                <c:pt idx="23251">
                  <c:v>-2.7196000000000001E-2</c:v>
                </c:pt>
                <c:pt idx="23252">
                  <c:v>-2.7202E-2</c:v>
                </c:pt>
                <c:pt idx="23253">
                  <c:v>-2.7202E-2</c:v>
                </c:pt>
                <c:pt idx="23254">
                  <c:v>-2.7202E-2</c:v>
                </c:pt>
                <c:pt idx="23255">
                  <c:v>-2.7196000000000001E-2</c:v>
                </c:pt>
                <c:pt idx="23256">
                  <c:v>-2.7202E-2</c:v>
                </c:pt>
                <c:pt idx="23257">
                  <c:v>-2.7196000000000001E-2</c:v>
                </c:pt>
                <c:pt idx="23258">
                  <c:v>-2.7189000000000001E-2</c:v>
                </c:pt>
                <c:pt idx="23259">
                  <c:v>-2.7189000000000001E-2</c:v>
                </c:pt>
                <c:pt idx="23260">
                  <c:v>-2.7182000000000001E-2</c:v>
                </c:pt>
                <c:pt idx="23261">
                  <c:v>-2.7175999999999999E-2</c:v>
                </c:pt>
                <c:pt idx="23262">
                  <c:v>-2.7168999999999999E-2</c:v>
                </c:pt>
                <c:pt idx="23263">
                  <c:v>-2.7163E-2</c:v>
                </c:pt>
                <c:pt idx="23264">
                  <c:v>-2.7150000000000001E-2</c:v>
                </c:pt>
                <c:pt idx="23265">
                  <c:v>-2.7143E-2</c:v>
                </c:pt>
                <c:pt idx="23266">
                  <c:v>-2.7136E-2</c:v>
                </c:pt>
                <c:pt idx="23267">
                  <c:v>-2.7130000000000001E-2</c:v>
                </c:pt>
                <c:pt idx="23268">
                  <c:v>-2.7116999999999999E-2</c:v>
                </c:pt>
                <c:pt idx="23269">
                  <c:v>-2.7109999999999999E-2</c:v>
                </c:pt>
                <c:pt idx="23270">
                  <c:v>-2.7102999999999999E-2</c:v>
                </c:pt>
                <c:pt idx="23271">
                  <c:v>-2.7089999999999999E-2</c:v>
                </c:pt>
                <c:pt idx="23272">
                  <c:v>-2.7089999999999999E-2</c:v>
                </c:pt>
                <c:pt idx="23273">
                  <c:v>-2.7077E-2</c:v>
                </c:pt>
                <c:pt idx="23274">
                  <c:v>-2.7071000000000001E-2</c:v>
                </c:pt>
                <c:pt idx="23275">
                  <c:v>-2.7064000000000001E-2</c:v>
                </c:pt>
                <c:pt idx="23276">
                  <c:v>-2.7064000000000001E-2</c:v>
                </c:pt>
                <c:pt idx="23277">
                  <c:v>-2.7057000000000001E-2</c:v>
                </c:pt>
                <c:pt idx="23278">
                  <c:v>-2.7057000000000001E-2</c:v>
                </c:pt>
                <c:pt idx="23279">
                  <c:v>-2.7050999999999999E-2</c:v>
                </c:pt>
                <c:pt idx="23280">
                  <c:v>-2.7050999999999999E-2</c:v>
                </c:pt>
                <c:pt idx="23281">
                  <c:v>-2.7050999999999999E-2</c:v>
                </c:pt>
                <c:pt idx="23282">
                  <c:v>-2.7050999999999999E-2</c:v>
                </c:pt>
                <c:pt idx="23283">
                  <c:v>-2.7050999999999999E-2</c:v>
                </c:pt>
                <c:pt idx="23284">
                  <c:v>-2.7050999999999999E-2</c:v>
                </c:pt>
                <c:pt idx="23285">
                  <c:v>-2.7050999999999999E-2</c:v>
                </c:pt>
                <c:pt idx="23286">
                  <c:v>-2.7043999999999999E-2</c:v>
                </c:pt>
                <c:pt idx="23287">
                  <c:v>-2.7043999999999999E-2</c:v>
                </c:pt>
                <c:pt idx="23288">
                  <c:v>-2.7050999999999999E-2</c:v>
                </c:pt>
                <c:pt idx="23289">
                  <c:v>-2.7043999999999999E-2</c:v>
                </c:pt>
                <c:pt idx="23290">
                  <c:v>-2.7043999999999999E-2</c:v>
                </c:pt>
                <c:pt idx="23291">
                  <c:v>-2.7038E-2</c:v>
                </c:pt>
                <c:pt idx="23292">
                  <c:v>-2.7038E-2</c:v>
                </c:pt>
                <c:pt idx="23293">
                  <c:v>-2.7038E-2</c:v>
                </c:pt>
                <c:pt idx="23294">
                  <c:v>-2.7030999999999999E-2</c:v>
                </c:pt>
                <c:pt idx="23295">
                  <c:v>-2.7023999999999999E-2</c:v>
                </c:pt>
                <c:pt idx="23296">
                  <c:v>-2.7023999999999999E-2</c:v>
                </c:pt>
                <c:pt idx="23297">
                  <c:v>-2.7018E-2</c:v>
                </c:pt>
                <c:pt idx="23298">
                  <c:v>-2.7018E-2</c:v>
                </c:pt>
                <c:pt idx="23299">
                  <c:v>-2.7005000000000001E-2</c:v>
                </c:pt>
                <c:pt idx="23300">
                  <c:v>-2.7005000000000001E-2</c:v>
                </c:pt>
                <c:pt idx="23301">
                  <c:v>-2.6998000000000001E-2</c:v>
                </c:pt>
                <c:pt idx="23302">
                  <c:v>-2.6991000000000001E-2</c:v>
                </c:pt>
                <c:pt idx="23303">
                  <c:v>-2.6984999999999999E-2</c:v>
                </c:pt>
                <c:pt idx="23304">
                  <c:v>-2.6977999999999999E-2</c:v>
                </c:pt>
                <c:pt idx="23305">
                  <c:v>-2.6971999999999999E-2</c:v>
                </c:pt>
                <c:pt idx="23306">
                  <c:v>-2.6964999999999999E-2</c:v>
                </c:pt>
                <c:pt idx="23307">
                  <c:v>-2.6959E-2</c:v>
                </c:pt>
                <c:pt idx="23308">
                  <c:v>-2.6952E-2</c:v>
                </c:pt>
                <c:pt idx="23309">
                  <c:v>-2.6945E-2</c:v>
                </c:pt>
                <c:pt idx="23310">
                  <c:v>-2.6945E-2</c:v>
                </c:pt>
                <c:pt idx="23311">
                  <c:v>-2.6939000000000001E-2</c:v>
                </c:pt>
                <c:pt idx="23312">
                  <c:v>-2.6932000000000001E-2</c:v>
                </c:pt>
                <c:pt idx="23313">
                  <c:v>-2.6932000000000001E-2</c:v>
                </c:pt>
                <c:pt idx="23314">
                  <c:v>-2.6932000000000001E-2</c:v>
                </c:pt>
                <c:pt idx="23315">
                  <c:v>-2.6925999999999999E-2</c:v>
                </c:pt>
                <c:pt idx="23316">
                  <c:v>-2.6925999999999999E-2</c:v>
                </c:pt>
                <c:pt idx="23317">
                  <c:v>-2.6918999999999998E-2</c:v>
                </c:pt>
                <c:pt idx="23318">
                  <c:v>-2.6918999999999998E-2</c:v>
                </c:pt>
                <c:pt idx="23319">
                  <c:v>-2.6918999999999998E-2</c:v>
                </c:pt>
                <c:pt idx="23320">
                  <c:v>-2.6918999999999998E-2</c:v>
                </c:pt>
                <c:pt idx="23321">
                  <c:v>-2.6911999999999998E-2</c:v>
                </c:pt>
                <c:pt idx="23322">
                  <c:v>-2.6911999999999998E-2</c:v>
                </c:pt>
                <c:pt idx="23323">
                  <c:v>-2.6911999999999998E-2</c:v>
                </c:pt>
                <c:pt idx="23324">
                  <c:v>-2.6911999999999998E-2</c:v>
                </c:pt>
                <c:pt idx="23325">
                  <c:v>-2.6905999999999999E-2</c:v>
                </c:pt>
                <c:pt idx="23326">
                  <c:v>-2.6905999999999999E-2</c:v>
                </c:pt>
                <c:pt idx="23327">
                  <c:v>-2.6905999999999999E-2</c:v>
                </c:pt>
                <c:pt idx="23328">
                  <c:v>-2.6898999999999999E-2</c:v>
                </c:pt>
                <c:pt idx="23329">
                  <c:v>-2.6898999999999999E-2</c:v>
                </c:pt>
                <c:pt idx="23330">
                  <c:v>-2.6898999999999999E-2</c:v>
                </c:pt>
                <c:pt idx="23331">
                  <c:v>-2.6893E-2</c:v>
                </c:pt>
                <c:pt idx="23332">
                  <c:v>-2.6886E-2</c:v>
                </c:pt>
                <c:pt idx="23333">
                  <c:v>-2.6879E-2</c:v>
                </c:pt>
                <c:pt idx="23334">
                  <c:v>-2.6879E-2</c:v>
                </c:pt>
                <c:pt idx="23335">
                  <c:v>-2.6873000000000001E-2</c:v>
                </c:pt>
                <c:pt idx="23336">
                  <c:v>-2.6866000000000001E-2</c:v>
                </c:pt>
                <c:pt idx="23337">
                  <c:v>-2.6859999999999998E-2</c:v>
                </c:pt>
                <c:pt idx="23338">
                  <c:v>-2.6852999999999998E-2</c:v>
                </c:pt>
                <c:pt idx="23339">
                  <c:v>-2.6846999999999999E-2</c:v>
                </c:pt>
                <c:pt idx="23340">
                  <c:v>-2.6846999999999999E-2</c:v>
                </c:pt>
                <c:pt idx="23341">
                  <c:v>-2.6839999999999999E-2</c:v>
                </c:pt>
                <c:pt idx="23342">
                  <c:v>-2.6832999999999999E-2</c:v>
                </c:pt>
                <c:pt idx="23343">
                  <c:v>-2.6827E-2</c:v>
                </c:pt>
                <c:pt idx="23344">
                  <c:v>-2.682E-2</c:v>
                </c:pt>
                <c:pt idx="23345">
                  <c:v>-2.682E-2</c:v>
                </c:pt>
                <c:pt idx="23346">
                  <c:v>-2.6814000000000001E-2</c:v>
                </c:pt>
                <c:pt idx="23347">
                  <c:v>-2.6814000000000001E-2</c:v>
                </c:pt>
                <c:pt idx="23348">
                  <c:v>-2.6807000000000001E-2</c:v>
                </c:pt>
                <c:pt idx="23349">
                  <c:v>-2.6807000000000001E-2</c:v>
                </c:pt>
                <c:pt idx="23350">
                  <c:v>-2.6800000000000001E-2</c:v>
                </c:pt>
                <c:pt idx="23351">
                  <c:v>-2.6800000000000001E-2</c:v>
                </c:pt>
                <c:pt idx="23352">
                  <c:v>-2.6800000000000001E-2</c:v>
                </c:pt>
                <c:pt idx="23353">
                  <c:v>-2.6793999999999998E-2</c:v>
                </c:pt>
                <c:pt idx="23354">
                  <c:v>-2.6793999999999998E-2</c:v>
                </c:pt>
                <c:pt idx="23355">
                  <c:v>-2.6793999999999998E-2</c:v>
                </c:pt>
                <c:pt idx="23356">
                  <c:v>-2.6793999999999998E-2</c:v>
                </c:pt>
                <c:pt idx="23357">
                  <c:v>-2.6786999999999998E-2</c:v>
                </c:pt>
                <c:pt idx="23358">
                  <c:v>-2.6786999999999998E-2</c:v>
                </c:pt>
                <c:pt idx="23359">
                  <c:v>-2.6786999999999998E-2</c:v>
                </c:pt>
                <c:pt idx="23360">
                  <c:v>-2.6786999999999998E-2</c:v>
                </c:pt>
                <c:pt idx="23361">
                  <c:v>-2.6780999999999999E-2</c:v>
                </c:pt>
                <c:pt idx="23362">
                  <c:v>-2.6780999999999999E-2</c:v>
                </c:pt>
                <c:pt idx="23363">
                  <c:v>-2.6780999999999999E-2</c:v>
                </c:pt>
                <c:pt idx="23364">
                  <c:v>-2.6780999999999999E-2</c:v>
                </c:pt>
                <c:pt idx="23365">
                  <c:v>-2.6773999999999999E-2</c:v>
                </c:pt>
                <c:pt idx="23366">
                  <c:v>-2.6768E-2</c:v>
                </c:pt>
                <c:pt idx="23367">
                  <c:v>-2.6768E-2</c:v>
                </c:pt>
                <c:pt idx="23368">
                  <c:v>-2.6761E-2</c:v>
                </c:pt>
                <c:pt idx="23369">
                  <c:v>-2.6754E-2</c:v>
                </c:pt>
                <c:pt idx="23370">
                  <c:v>-2.6748000000000001E-2</c:v>
                </c:pt>
                <c:pt idx="23371">
                  <c:v>-2.6748000000000001E-2</c:v>
                </c:pt>
                <c:pt idx="23372">
                  <c:v>-2.6741000000000001E-2</c:v>
                </c:pt>
                <c:pt idx="23373">
                  <c:v>-2.6734999999999998E-2</c:v>
                </c:pt>
                <c:pt idx="23374">
                  <c:v>-2.6727999999999998E-2</c:v>
                </c:pt>
                <c:pt idx="23375">
                  <c:v>-2.6721000000000002E-2</c:v>
                </c:pt>
                <c:pt idx="23376">
                  <c:v>-2.6714999999999999E-2</c:v>
                </c:pt>
                <c:pt idx="23377">
                  <c:v>-2.6714999999999999E-2</c:v>
                </c:pt>
                <c:pt idx="23378">
                  <c:v>-2.6707999999999999E-2</c:v>
                </c:pt>
                <c:pt idx="23379">
                  <c:v>-2.6702E-2</c:v>
                </c:pt>
                <c:pt idx="23380">
                  <c:v>-2.6702E-2</c:v>
                </c:pt>
                <c:pt idx="23381">
                  <c:v>-2.6695E-2</c:v>
                </c:pt>
                <c:pt idx="23382">
                  <c:v>-2.6688E-2</c:v>
                </c:pt>
                <c:pt idx="23383">
                  <c:v>-2.6688E-2</c:v>
                </c:pt>
                <c:pt idx="23384">
                  <c:v>-2.6688E-2</c:v>
                </c:pt>
                <c:pt idx="23385">
                  <c:v>-2.6682000000000001E-2</c:v>
                </c:pt>
                <c:pt idx="23386">
                  <c:v>-2.6682000000000001E-2</c:v>
                </c:pt>
                <c:pt idx="23387">
                  <c:v>-2.6675000000000001E-2</c:v>
                </c:pt>
                <c:pt idx="23388">
                  <c:v>-2.6682000000000001E-2</c:v>
                </c:pt>
                <c:pt idx="23389">
                  <c:v>-2.6675000000000001E-2</c:v>
                </c:pt>
                <c:pt idx="23390">
                  <c:v>-2.6682000000000001E-2</c:v>
                </c:pt>
                <c:pt idx="23391">
                  <c:v>-2.6682000000000001E-2</c:v>
                </c:pt>
                <c:pt idx="23392">
                  <c:v>-2.6682000000000001E-2</c:v>
                </c:pt>
                <c:pt idx="23393">
                  <c:v>-2.6682000000000001E-2</c:v>
                </c:pt>
                <c:pt idx="23394">
                  <c:v>-2.6688E-2</c:v>
                </c:pt>
                <c:pt idx="23395">
                  <c:v>-2.6688E-2</c:v>
                </c:pt>
                <c:pt idx="23396">
                  <c:v>-2.6688E-2</c:v>
                </c:pt>
                <c:pt idx="23397">
                  <c:v>-2.6688E-2</c:v>
                </c:pt>
                <c:pt idx="23398">
                  <c:v>-2.6688E-2</c:v>
                </c:pt>
                <c:pt idx="23399">
                  <c:v>-2.6688E-2</c:v>
                </c:pt>
                <c:pt idx="23400">
                  <c:v>-2.6695E-2</c:v>
                </c:pt>
                <c:pt idx="23401">
                  <c:v>-2.6688E-2</c:v>
                </c:pt>
                <c:pt idx="23402">
                  <c:v>-2.6688E-2</c:v>
                </c:pt>
                <c:pt idx="23403">
                  <c:v>-2.6688E-2</c:v>
                </c:pt>
                <c:pt idx="23404">
                  <c:v>-2.6688E-2</c:v>
                </c:pt>
                <c:pt idx="23405">
                  <c:v>-2.6682000000000001E-2</c:v>
                </c:pt>
                <c:pt idx="23406">
                  <c:v>-2.6682000000000001E-2</c:v>
                </c:pt>
                <c:pt idx="23407">
                  <c:v>-2.6675000000000001E-2</c:v>
                </c:pt>
                <c:pt idx="23408">
                  <c:v>-2.6669000000000002E-2</c:v>
                </c:pt>
                <c:pt idx="23409">
                  <c:v>-2.6669000000000002E-2</c:v>
                </c:pt>
                <c:pt idx="23410">
                  <c:v>-2.6662000000000002E-2</c:v>
                </c:pt>
                <c:pt idx="23411">
                  <c:v>-2.6655999999999999E-2</c:v>
                </c:pt>
                <c:pt idx="23412">
                  <c:v>-2.6648999999999999E-2</c:v>
                </c:pt>
                <c:pt idx="23413">
                  <c:v>-2.6641999999999999E-2</c:v>
                </c:pt>
                <c:pt idx="23414">
                  <c:v>-2.6636E-2</c:v>
                </c:pt>
                <c:pt idx="23415">
                  <c:v>-2.6629E-2</c:v>
                </c:pt>
                <c:pt idx="23416">
                  <c:v>-2.6623000000000001E-2</c:v>
                </c:pt>
                <c:pt idx="23417">
                  <c:v>-2.6616000000000001E-2</c:v>
                </c:pt>
                <c:pt idx="23418">
                  <c:v>-2.6609000000000001E-2</c:v>
                </c:pt>
                <c:pt idx="23419">
                  <c:v>-2.6596000000000002E-2</c:v>
                </c:pt>
                <c:pt idx="23420">
                  <c:v>-2.6596000000000002E-2</c:v>
                </c:pt>
                <c:pt idx="23421">
                  <c:v>-2.6582999999999999E-2</c:v>
                </c:pt>
                <c:pt idx="23422">
                  <c:v>-2.6582999999999999E-2</c:v>
                </c:pt>
                <c:pt idx="23423">
                  <c:v>-2.6577E-2</c:v>
                </c:pt>
                <c:pt idx="23424">
                  <c:v>-2.657E-2</c:v>
                </c:pt>
                <c:pt idx="23425">
                  <c:v>-2.6563E-2</c:v>
                </c:pt>
                <c:pt idx="23426">
                  <c:v>-2.6563E-2</c:v>
                </c:pt>
                <c:pt idx="23427">
                  <c:v>-2.6557000000000001E-2</c:v>
                </c:pt>
                <c:pt idx="23428">
                  <c:v>-2.6550000000000001E-2</c:v>
                </c:pt>
                <c:pt idx="23429">
                  <c:v>-2.6544000000000002E-2</c:v>
                </c:pt>
                <c:pt idx="23430">
                  <c:v>-2.6537000000000002E-2</c:v>
                </c:pt>
                <c:pt idx="23431">
                  <c:v>-2.6537000000000002E-2</c:v>
                </c:pt>
                <c:pt idx="23432">
                  <c:v>-2.6537000000000002E-2</c:v>
                </c:pt>
                <c:pt idx="23433">
                  <c:v>-2.6523999999999999E-2</c:v>
                </c:pt>
                <c:pt idx="23434">
                  <c:v>-2.6523999999999999E-2</c:v>
                </c:pt>
                <c:pt idx="23435">
                  <c:v>-2.6516999999999999E-2</c:v>
                </c:pt>
                <c:pt idx="23436">
                  <c:v>-2.6516999999999999E-2</c:v>
                </c:pt>
                <c:pt idx="23437">
                  <c:v>-2.6511E-2</c:v>
                </c:pt>
                <c:pt idx="23438">
                  <c:v>-2.6511E-2</c:v>
                </c:pt>
                <c:pt idx="23439">
                  <c:v>-2.6504E-2</c:v>
                </c:pt>
                <c:pt idx="23440">
                  <c:v>-2.6497E-2</c:v>
                </c:pt>
                <c:pt idx="23441">
                  <c:v>-2.6497E-2</c:v>
                </c:pt>
                <c:pt idx="23442">
                  <c:v>-2.6497E-2</c:v>
                </c:pt>
                <c:pt idx="23443">
                  <c:v>-2.6491000000000001E-2</c:v>
                </c:pt>
                <c:pt idx="23444">
                  <c:v>-2.6491000000000001E-2</c:v>
                </c:pt>
                <c:pt idx="23445">
                  <c:v>-2.6484000000000001E-2</c:v>
                </c:pt>
                <c:pt idx="23446">
                  <c:v>-2.6484000000000001E-2</c:v>
                </c:pt>
                <c:pt idx="23447">
                  <c:v>-2.6478000000000002E-2</c:v>
                </c:pt>
                <c:pt idx="23448">
                  <c:v>-2.6478000000000002E-2</c:v>
                </c:pt>
                <c:pt idx="23449">
                  <c:v>-2.6471000000000001E-2</c:v>
                </c:pt>
                <c:pt idx="23450">
                  <c:v>-2.6471000000000001E-2</c:v>
                </c:pt>
                <c:pt idx="23451">
                  <c:v>-2.6464999999999999E-2</c:v>
                </c:pt>
                <c:pt idx="23452">
                  <c:v>-2.6464999999999999E-2</c:v>
                </c:pt>
                <c:pt idx="23453">
                  <c:v>-2.6464999999999999E-2</c:v>
                </c:pt>
                <c:pt idx="23454">
                  <c:v>-2.6464999999999999E-2</c:v>
                </c:pt>
                <c:pt idx="23455">
                  <c:v>-2.6457999999999999E-2</c:v>
                </c:pt>
                <c:pt idx="23456">
                  <c:v>-2.6457999999999999E-2</c:v>
                </c:pt>
                <c:pt idx="23457">
                  <c:v>-2.6457999999999999E-2</c:v>
                </c:pt>
                <c:pt idx="23458">
                  <c:v>-2.6457999999999999E-2</c:v>
                </c:pt>
                <c:pt idx="23459">
                  <c:v>-2.6457999999999999E-2</c:v>
                </c:pt>
                <c:pt idx="23460">
                  <c:v>-2.6457999999999999E-2</c:v>
                </c:pt>
                <c:pt idx="23461">
                  <c:v>-2.6457999999999999E-2</c:v>
                </c:pt>
                <c:pt idx="23462">
                  <c:v>-2.6457999999999999E-2</c:v>
                </c:pt>
                <c:pt idx="23463">
                  <c:v>-2.6457999999999999E-2</c:v>
                </c:pt>
                <c:pt idx="23464">
                  <c:v>-2.6457999999999999E-2</c:v>
                </c:pt>
                <c:pt idx="23465">
                  <c:v>-2.6450999999999999E-2</c:v>
                </c:pt>
                <c:pt idx="23466">
                  <c:v>-2.6450999999999999E-2</c:v>
                </c:pt>
                <c:pt idx="23467">
                  <c:v>-2.6450999999999999E-2</c:v>
                </c:pt>
                <c:pt idx="23468">
                  <c:v>-2.6450999999999999E-2</c:v>
                </c:pt>
                <c:pt idx="23469">
                  <c:v>-2.6450999999999999E-2</c:v>
                </c:pt>
                <c:pt idx="23470">
                  <c:v>-2.6450999999999999E-2</c:v>
                </c:pt>
                <c:pt idx="23471">
                  <c:v>-2.6445E-2</c:v>
                </c:pt>
                <c:pt idx="23472">
                  <c:v>-2.6438E-2</c:v>
                </c:pt>
                <c:pt idx="23473">
                  <c:v>-2.6438E-2</c:v>
                </c:pt>
                <c:pt idx="23474">
                  <c:v>-2.6438E-2</c:v>
                </c:pt>
                <c:pt idx="23475">
                  <c:v>-2.6432000000000001E-2</c:v>
                </c:pt>
                <c:pt idx="23476">
                  <c:v>-2.6425000000000001E-2</c:v>
                </c:pt>
                <c:pt idx="23477">
                  <c:v>-2.6418000000000001E-2</c:v>
                </c:pt>
                <c:pt idx="23478">
                  <c:v>-2.6418000000000001E-2</c:v>
                </c:pt>
                <c:pt idx="23479">
                  <c:v>-2.6405000000000001E-2</c:v>
                </c:pt>
                <c:pt idx="23480">
                  <c:v>-2.6405000000000001E-2</c:v>
                </c:pt>
                <c:pt idx="23481">
                  <c:v>-2.6398999999999999E-2</c:v>
                </c:pt>
                <c:pt idx="23482">
                  <c:v>-2.6391999999999999E-2</c:v>
                </c:pt>
                <c:pt idx="23483">
                  <c:v>-2.6386E-2</c:v>
                </c:pt>
                <c:pt idx="23484">
                  <c:v>-2.6379E-2</c:v>
                </c:pt>
                <c:pt idx="23485">
                  <c:v>-2.6372E-2</c:v>
                </c:pt>
                <c:pt idx="23486">
                  <c:v>-2.6372E-2</c:v>
                </c:pt>
                <c:pt idx="23487">
                  <c:v>-2.6366000000000001E-2</c:v>
                </c:pt>
                <c:pt idx="23488">
                  <c:v>-2.6359E-2</c:v>
                </c:pt>
                <c:pt idx="23489">
                  <c:v>-2.6353000000000001E-2</c:v>
                </c:pt>
                <c:pt idx="23490">
                  <c:v>-2.6353000000000001E-2</c:v>
                </c:pt>
                <c:pt idx="23491">
                  <c:v>-2.6346000000000001E-2</c:v>
                </c:pt>
                <c:pt idx="23492">
                  <c:v>-2.6346000000000001E-2</c:v>
                </c:pt>
                <c:pt idx="23493">
                  <c:v>-2.6339000000000001E-2</c:v>
                </c:pt>
                <c:pt idx="23494">
                  <c:v>-2.6339000000000001E-2</c:v>
                </c:pt>
                <c:pt idx="23495">
                  <c:v>-2.6332999999999999E-2</c:v>
                </c:pt>
                <c:pt idx="23496">
                  <c:v>-2.6332999999999999E-2</c:v>
                </c:pt>
                <c:pt idx="23497">
                  <c:v>-2.6332999999999999E-2</c:v>
                </c:pt>
                <c:pt idx="23498">
                  <c:v>-2.6325999999999999E-2</c:v>
                </c:pt>
                <c:pt idx="23499">
                  <c:v>-2.6325999999999999E-2</c:v>
                </c:pt>
                <c:pt idx="23500">
                  <c:v>-2.6325999999999999E-2</c:v>
                </c:pt>
                <c:pt idx="23501">
                  <c:v>-2.6325999999999999E-2</c:v>
                </c:pt>
                <c:pt idx="23502">
                  <c:v>-2.6325999999999999E-2</c:v>
                </c:pt>
                <c:pt idx="23503">
                  <c:v>-2.632E-2</c:v>
                </c:pt>
                <c:pt idx="23504">
                  <c:v>-2.632E-2</c:v>
                </c:pt>
                <c:pt idx="23505">
                  <c:v>-2.632E-2</c:v>
                </c:pt>
                <c:pt idx="23506">
                  <c:v>-2.632E-2</c:v>
                </c:pt>
                <c:pt idx="23507">
                  <c:v>-2.6313E-2</c:v>
                </c:pt>
                <c:pt idx="23508">
                  <c:v>-2.6313E-2</c:v>
                </c:pt>
                <c:pt idx="23509">
                  <c:v>-2.6306E-2</c:v>
                </c:pt>
                <c:pt idx="23510">
                  <c:v>-2.6306E-2</c:v>
                </c:pt>
                <c:pt idx="23511">
                  <c:v>-2.63E-2</c:v>
                </c:pt>
                <c:pt idx="23512">
                  <c:v>-2.63E-2</c:v>
                </c:pt>
                <c:pt idx="23513">
                  <c:v>-2.6287000000000001E-2</c:v>
                </c:pt>
                <c:pt idx="23514">
                  <c:v>-2.6287000000000001E-2</c:v>
                </c:pt>
                <c:pt idx="23515">
                  <c:v>-2.6280000000000001E-2</c:v>
                </c:pt>
                <c:pt idx="23516">
                  <c:v>-2.6280000000000001E-2</c:v>
                </c:pt>
                <c:pt idx="23517">
                  <c:v>-2.6266999999999999E-2</c:v>
                </c:pt>
                <c:pt idx="23518">
                  <c:v>-2.6266999999999999E-2</c:v>
                </c:pt>
                <c:pt idx="23519">
                  <c:v>-2.6259999999999999E-2</c:v>
                </c:pt>
                <c:pt idx="23520">
                  <c:v>-2.6254E-2</c:v>
                </c:pt>
                <c:pt idx="23521">
                  <c:v>-2.6254E-2</c:v>
                </c:pt>
                <c:pt idx="23522">
                  <c:v>-2.6246999999999999E-2</c:v>
                </c:pt>
                <c:pt idx="23523">
                  <c:v>-2.6241E-2</c:v>
                </c:pt>
                <c:pt idx="23524">
                  <c:v>-2.6241E-2</c:v>
                </c:pt>
                <c:pt idx="23525">
                  <c:v>-2.6234E-2</c:v>
                </c:pt>
                <c:pt idx="23526">
                  <c:v>-2.6234E-2</c:v>
                </c:pt>
                <c:pt idx="23527">
                  <c:v>-2.6227E-2</c:v>
                </c:pt>
                <c:pt idx="23528">
                  <c:v>-2.6227E-2</c:v>
                </c:pt>
                <c:pt idx="23529">
                  <c:v>-2.6221000000000001E-2</c:v>
                </c:pt>
                <c:pt idx="23530">
                  <c:v>-2.6221000000000001E-2</c:v>
                </c:pt>
                <c:pt idx="23531">
                  <c:v>-2.6221000000000001E-2</c:v>
                </c:pt>
                <c:pt idx="23532">
                  <c:v>-2.6221000000000001E-2</c:v>
                </c:pt>
                <c:pt idx="23533">
                  <c:v>-2.6221000000000001E-2</c:v>
                </c:pt>
                <c:pt idx="23534">
                  <c:v>-2.6221000000000001E-2</c:v>
                </c:pt>
                <c:pt idx="23535">
                  <c:v>-2.6221000000000001E-2</c:v>
                </c:pt>
                <c:pt idx="23536">
                  <c:v>-2.6221000000000001E-2</c:v>
                </c:pt>
                <c:pt idx="23537">
                  <c:v>-2.6221000000000001E-2</c:v>
                </c:pt>
                <c:pt idx="23538">
                  <c:v>-2.6221000000000001E-2</c:v>
                </c:pt>
                <c:pt idx="23539">
                  <c:v>-2.6221000000000001E-2</c:v>
                </c:pt>
                <c:pt idx="23540">
                  <c:v>-2.6221000000000001E-2</c:v>
                </c:pt>
                <c:pt idx="23541">
                  <c:v>-2.6221000000000001E-2</c:v>
                </c:pt>
                <c:pt idx="23542">
                  <c:v>-2.6214000000000001E-2</c:v>
                </c:pt>
                <c:pt idx="23543">
                  <c:v>-2.6214000000000001E-2</c:v>
                </c:pt>
                <c:pt idx="23544">
                  <c:v>-2.6214000000000001E-2</c:v>
                </c:pt>
                <c:pt idx="23545">
                  <c:v>-2.6207999999999999E-2</c:v>
                </c:pt>
                <c:pt idx="23546">
                  <c:v>-2.6207999999999999E-2</c:v>
                </c:pt>
                <c:pt idx="23547">
                  <c:v>-2.6200999999999999E-2</c:v>
                </c:pt>
                <c:pt idx="23548">
                  <c:v>-2.6200999999999999E-2</c:v>
                </c:pt>
                <c:pt idx="23549">
                  <c:v>-2.6193999999999999E-2</c:v>
                </c:pt>
                <c:pt idx="23550">
                  <c:v>-2.6193999999999999E-2</c:v>
                </c:pt>
                <c:pt idx="23551">
                  <c:v>-2.6187999999999999E-2</c:v>
                </c:pt>
                <c:pt idx="23552">
                  <c:v>-2.6180999999999999E-2</c:v>
                </c:pt>
                <c:pt idx="23553">
                  <c:v>-2.6175E-2</c:v>
                </c:pt>
                <c:pt idx="23554">
                  <c:v>-2.6168E-2</c:v>
                </c:pt>
                <c:pt idx="23555">
                  <c:v>-2.6162000000000001E-2</c:v>
                </c:pt>
                <c:pt idx="23556">
                  <c:v>-2.6155000000000001E-2</c:v>
                </c:pt>
                <c:pt idx="23557">
                  <c:v>-2.6148000000000001E-2</c:v>
                </c:pt>
                <c:pt idx="23558">
                  <c:v>-2.6134999999999999E-2</c:v>
                </c:pt>
                <c:pt idx="23559">
                  <c:v>-2.6128999999999999E-2</c:v>
                </c:pt>
                <c:pt idx="23560">
                  <c:v>-2.6121999999999999E-2</c:v>
                </c:pt>
                <c:pt idx="23561">
                  <c:v>-2.6114999999999999E-2</c:v>
                </c:pt>
                <c:pt idx="23562">
                  <c:v>-2.6109E-2</c:v>
                </c:pt>
                <c:pt idx="23563">
                  <c:v>-2.6096000000000001E-2</c:v>
                </c:pt>
                <c:pt idx="23564">
                  <c:v>-2.6096000000000001E-2</c:v>
                </c:pt>
                <c:pt idx="23565">
                  <c:v>-2.6082999999999999E-2</c:v>
                </c:pt>
                <c:pt idx="23566">
                  <c:v>-2.6082999999999999E-2</c:v>
                </c:pt>
                <c:pt idx="23567">
                  <c:v>-2.6075999999999998E-2</c:v>
                </c:pt>
                <c:pt idx="23568">
                  <c:v>-2.6068999999999998E-2</c:v>
                </c:pt>
                <c:pt idx="23569">
                  <c:v>-2.6062999999999999E-2</c:v>
                </c:pt>
                <c:pt idx="23570">
                  <c:v>-2.6062999999999999E-2</c:v>
                </c:pt>
                <c:pt idx="23571">
                  <c:v>-2.6055999999999999E-2</c:v>
                </c:pt>
                <c:pt idx="23572">
                  <c:v>-2.6055999999999999E-2</c:v>
                </c:pt>
                <c:pt idx="23573">
                  <c:v>-2.605E-2</c:v>
                </c:pt>
                <c:pt idx="23574">
                  <c:v>-2.605E-2</c:v>
                </c:pt>
                <c:pt idx="23575">
                  <c:v>-2.605E-2</c:v>
                </c:pt>
                <c:pt idx="23576">
                  <c:v>-2.605E-2</c:v>
                </c:pt>
                <c:pt idx="23577">
                  <c:v>-2.605E-2</c:v>
                </c:pt>
                <c:pt idx="23578">
                  <c:v>-2.605E-2</c:v>
                </c:pt>
                <c:pt idx="23579">
                  <c:v>-2.605E-2</c:v>
                </c:pt>
                <c:pt idx="23580">
                  <c:v>-2.605E-2</c:v>
                </c:pt>
                <c:pt idx="23581">
                  <c:v>-2.605E-2</c:v>
                </c:pt>
                <c:pt idx="23582">
                  <c:v>-2.6055999999999999E-2</c:v>
                </c:pt>
                <c:pt idx="23583">
                  <c:v>-2.6055999999999999E-2</c:v>
                </c:pt>
                <c:pt idx="23584">
                  <c:v>-2.6055999999999999E-2</c:v>
                </c:pt>
                <c:pt idx="23585">
                  <c:v>-2.6055999999999999E-2</c:v>
                </c:pt>
                <c:pt idx="23586">
                  <c:v>-2.6062999999999999E-2</c:v>
                </c:pt>
                <c:pt idx="23587">
                  <c:v>-2.6062999999999999E-2</c:v>
                </c:pt>
                <c:pt idx="23588">
                  <c:v>-2.6062999999999999E-2</c:v>
                </c:pt>
                <c:pt idx="23589">
                  <c:v>-2.6062999999999999E-2</c:v>
                </c:pt>
                <c:pt idx="23590">
                  <c:v>-2.6062999999999999E-2</c:v>
                </c:pt>
                <c:pt idx="23591">
                  <c:v>-2.6055999999999999E-2</c:v>
                </c:pt>
                <c:pt idx="23592">
                  <c:v>-2.6062999999999999E-2</c:v>
                </c:pt>
                <c:pt idx="23593">
                  <c:v>-2.6055999999999999E-2</c:v>
                </c:pt>
                <c:pt idx="23594">
                  <c:v>-2.6055999999999999E-2</c:v>
                </c:pt>
                <c:pt idx="23595">
                  <c:v>-2.605E-2</c:v>
                </c:pt>
                <c:pt idx="23596">
                  <c:v>-2.605E-2</c:v>
                </c:pt>
                <c:pt idx="23597">
                  <c:v>-2.6043E-2</c:v>
                </c:pt>
                <c:pt idx="23598">
                  <c:v>-2.6043E-2</c:v>
                </c:pt>
                <c:pt idx="23599">
                  <c:v>-2.6036E-2</c:v>
                </c:pt>
                <c:pt idx="23600">
                  <c:v>-2.6030000000000001E-2</c:v>
                </c:pt>
                <c:pt idx="23601">
                  <c:v>-2.6030000000000001E-2</c:v>
                </c:pt>
                <c:pt idx="23602">
                  <c:v>-2.6030000000000001E-2</c:v>
                </c:pt>
                <c:pt idx="23603">
                  <c:v>-2.6023000000000001E-2</c:v>
                </c:pt>
                <c:pt idx="23604">
                  <c:v>-2.6016999999999998E-2</c:v>
                </c:pt>
                <c:pt idx="23605">
                  <c:v>-2.6009999999999998E-2</c:v>
                </c:pt>
                <c:pt idx="23606">
                  <c:v>-2.6002999999999998E-2</c:v>
                </c:pt>
                <c:pt idx="23607">
                  <c:v>-2.5996999999999999E-2</c:v>
                </c:pt>
                <c:pt idx="23608">
                  <c:v>-2.5996999999999999E-2</c:v>
                </c:pt>
                <c:pt idx="23609">
                  <c:v>-2.5989999999999999E-2</c:v>
                </c:pt>
                <c:pt idx="23610">
                  <c:v>-2.5989999999999999E-2</c:v>
                </c:pt>
                <c:pt idx="23611">
                  <c:v>-2.5984E-2</c:v>
                </c:pt>
                <c:pt idx="23612">
                  <c:v>-2.5984E-2</c:v>
                </c:pt>
                <c:pt idx="23613">
                  <c:v>-2.5977E-2</c:v>
                </c:pt>
                <c:pt idx="23614">
                  <c:v>-2.5977E-2</c:v>
                </c:pt>
                <c:pt idx="23615">
                  <c:v>-2.5977E-2</c:v>
                </c:pt>
                <c:pt idx="23616">
                  <c:v>-2.5971000000000001E-2</c:v>
                </c:pt>
                <c:pt idx="23617">
                  <c:v>-2.5971000000000001E-2</c:v>
                </c:pt>
                <c:pt idx="23618">
                  <c:v>-2.5971000000000001E-2</c:v>
                </c:pt>
                <c:pt idx="23619">
                  <c:v>-2.5971000000000001E-2</c:v>
                </c:pt>
                <c:pt idx="23620">
                  <c:v>-2.5971000000000001E-2</c:v>
                </c:pt>
                <c:pt idx="23621">
                  <c:v>-2.5971000000000001E-2</c:v>
                </c:pt>
                <c:pt idx="23622">
                  <c:v>-2.5964000000000001E-2</c:v>
                </c:pt>
                <c:pt idx="23623">
                  <c:v>-2.5964000000000001E-2</c:v>
                </c:pt>
                <c:pt idx="23624">
                  <c:v>-2.5964000000000001E-2</c:v>
                </c:pt>
                <c:pt idx="23625">
                  <c:v>-2.5957000000000001E-2</c:v>
                </c:pt>
                <c:pt idx="23626">
                  <c:v>-2.5957000000000001E-2</c:v>
                </c:pt>
                <c:pt idx="23627">
                  <c:v>-2.5957000000000001E-2</c:v>
                </c:pt>
                <c:pt idx="23628">
                  <c:v>-2.5957000000000001E-2</c:v>
                </c:pt>
                <c:pt idx="23629">
                  <c:v>-2.5950999999999998E-2</c:v>
                </c:pt>
                <c:pt idx="23630">
                  <c:v>-2.5950999999999998E-2</c:v>
                </c:pt>
                <c:pt idx="23631">
                  <c:v>-2.5943999999999998E-2</c:v>
                </c:pt>
                <c:pt idx="23632">
                  <c:v>-2.5937999999999999E-2</c:v>
                </c:pt>
                <c:pt idx="23633">
                  <c:v>-2.5937999999999999E-2</c:v>
                </c:pt>
                <c:pt idx="23634">
                  <c:v>-2.5930999999999999E-2</c:v>
                </c:pt>
                <c:pt idx="23635">
                  <c:v>-2.5923999999999999E-2</c:v>
                </c:pt>
                <c:pt idx="23636">
                  <c:v>-2.5918E-2</c:v>
                </c:pt>
                <c:pt idx="23637">
                  <c:v>-2.5911E-2</c:v>
                </c:pt>
                <c:pt idx="23638">
                  <c:v>-2.5905000000000001E-2</c:v>
                </c:pt>
                <c:pt idx="23639">
                  <c:v>-2.5898000000000001E-2</c:v>
                </c:pt>
                <c:pt idx="23640">
                  <c:v>-2.5891999999999998E-2</c:v>
                </c:pt>
                <c:pt idx="23641">
                  <c:v>-2.5878000000000002E-2</c:v>
                </c:pt>
                <c:pt idx="23642">
                  <c:v>-2.5871999999999999E-2</c:v>
                </c:pt>
                <c:pt idx="23643">
                  <c:v>-2.5864999999999999E-2</c:v>
                </c:pt>
                <c:pt idx="23644">
                  <c:v>-2.5859E-2</c:v>
                </c:pt>
                <c:pt idx="23645">
                  <c:v>-2.5852E-2</c:v>
                </c:pt>
                <c:pt idx="23646">
                  <c:v>-2.5845E-2</c:v>
                </c:pt>
                <c:pt idx="23647">
                  <c:v>-2.5839000000000001E-2</c:v>
                </c:pt>
                <c:pt idx="23648">
                  <c:v>-2.5832000000000001E-2</c:v>
                </c:pt>
                <c:pt idx="23649">
                  <c:v>-2.5832000000000001E-2</c:v>
                </c:pt>
                <c:pt idx="23650">
                  <c:v>-2.5826000000000002E-2</c:v>
                </c:pt>
                <c:pt idx="23651">
                  <c:v>-2.5819000000000002E-2</c:v>
                </c:pt>
                <c:pt idx="23652">
                  <c:v>-2.5819000000000002E-2</c:v>
                </c:pt>
                <c:pt idx="23653">
                  <c:v>-2.5812000000000002E-2</c:v>
                </c:pt>
                <c:pt idx="23654">
                  <c:v>-2.5812000000000002E-2</c:v>
                </c:pt>
                <c:pt idx="23655">
                  <c:v>-2.5812000000000002E-2</c:v>
                </c:pt>
                <c:pt idx="23656">
                  <c:v>-2.5812000000000002E-2</c:v>
                </c:pt>
                <c:pt idx="23657">
                  <c:v>-2.5805999999999999E-2</c:v>
                </c:pt>
                <c:pt idx="23658">
                  <c:v>-2.5805999999999999E-2</c:v>
                </c:pt>
                <c:pt idx="23659">
                  <c:v>-2.5805999999999999E-2</c:v>
                </c:pt>
                <c:pt idx="23660">
                  <c:v>-2.5812000000000002E-2</c:v>
                </c:pt>
                <c:pt idx="23661">
                  <c:v>-2.5805999999999999E-2</c:v>
                </c:pt>
                <c:pt idx="23662">
                  <c:v>-2.5812000000000002E-2</c:v>
                </c:pt>
                <c:pt idx="23663">
                  <c:v>-2.5812000000000002E-2</c:v>
                </c:pt>
                <c:pt idx="23664">
                  <c:v>-2.5812000000000002E-2</c:v>
                </c:pt>
                <c:pt idx="23665">
                  <c:v>-2.5812000000000002E-2</c:v>
                </c:pt>
                <c:pt idx="23666">
                  <c:v>-2.5812000000000002E-2</c:v>
                </c:pt>
                <c:pt idx="23667">
                  <c:v>-2.5805999999999999E-2</c:v>
                </c:pt>
                <c:pt idx="23668">
                  <c:v>-2.5805999999999999E-2</c:v>
                </c:pt>
                <c:pt idx="23669">
                  <c:v>-2.5805999999999999E-2</c:v>
                </c:pt>
                <c:pt idx="23670">
                  <c:v>-2.5798999999999999E-2</c:v>
                </c:pt>
                <c:pt idx="23671">
                  <c:v>-2.5798999999999999E-2</c:v>
                </c:pt>
                <c:pt idx="23672">
                  <c:v>-2.5793E-2</c:v>
                </c:pt>
                <c:pt idx="23673">
                  <c:v>-2.5786E-2</c:v>
                </c:pt>
                <c:pt idx="23674">
                  <c:v>-2.5780000000000001E-2</c:v>
                </c:pt>
                <c:pt idx="23675">
                  <c:v>-2.5773000000000001E-2</c:v>
                </c:pt>
                <c:pt idx="23676">
                  <c:v>-2.5766000000000001E-2</c:v>
                </c:pt>
                <c:pt idx="23677">
                  <c:v>-2.5760000000000002E-2</c:v>
                </c:pt>
                <c:pt idx="23678">
                  <c:v>-2.5753000000000002E-2</c:v>
                </c:pt>
                <c:pt idx="23679">
                  <c:v>-2.5739999999999999E-2</c:v>
                </c:pt>
                <c:pt idx="23680">
                  <c:v>-2.5732999999999999E-2</c:v>
                </c:pt>
                <c:pt idx="23681">
                  <c:v>-2.572E-2</c:v>
                </c:pt>
                <c:pt idx="23682">
                  <c:v>-2.5714000000000001E-2</c:v>
                </c:pt>
                <c:pt idx="23683">
                  <c:v>-2.5700000000000001E-2</c:v>
                </c:pt>
                <c:pt idx="23684">
                  <c:v>-2.5694000000000002E-2</c:v>
                </c:pt>
                <c:pt idx="23685">
                  <c:v>-2.5680999999999999E-2</c:v>
                </c:pt>
                <c:pt idx="23686">
                  <c:v>-2.5673999999999999E-2</c:v>
                </c:pt>
                <c:pt idx="23687">
                  <c:v>-2.5661E-2</c:v>
                </c:pt>
                <c:pt idx="23688">
                  <c:v>-2.5661E-2</c:v>
                </c:pt>
                <c:pt idx="23689">
                  <c:v>-2.5648000000000001E-2</c:v>
                </c:pt>
                <c:pt idx="23690">
                  <c:v>-2.5641000000000001E-2</c:v>
                </c:pt>
                <c:pt idx="23691">
                  <c:v>-2.5628000000000001E-2</c:v>
                </c:pt>
                <c:pt idx="23692">
                  <c:v>-2.5628000000000001E-2</c:v>
                </c:pt>
                <c:pt idx="23693">
                  <c:v>-2.5621000000000001E-2</c:v>
                </c:pt>
                <c:pt idx="23694">
                  <c:v>-2.5614999999999999E-2</c:v>
                </c:pt>
                <c:pt idx="23695">
                  <c:v>-2.5607999999999999E-2</c:v>
                </c:pt>
                <c:pt idx="23696">
                  <c:v>-2.5607999999999999E-2</c:v>
                </c:pt>
                <c:pt idx="23697">
                  <c:v>-2.5607999999999999E-2</c:v>
                </c:pt>
                <c:pt idx="23698">
                  <c:v>-2.5607999999999999E-2</c:v>
                </c:pt>
                <c:pt idx="23699">
                  <c:v>-2.5607999999999999E-2</c:v>
                </c:pt>
                <c:pt idx="23700">
                  <c:v>-2.5607999999999999E-2</c:v>
                </c:pt>
                <c:pt idx="23701">
                  <c:v>-2.5607999999999999E-2</c:v>
                </c:pt>
                <c:pt idx="23702">
                  <c:v>-2.5607999999999999E-2</c:v>
                </c:pt>
                <c:pt idx="23703">
                  <c:v>-2.5614999999999999E-2</c:v>
                </c:pt>
                <c:pt idx="23704">
                  <c:v>-2.5621000000000001E-2</c:v>
                </c:pt>
                <c:pt idx="23705">
                  <c:v>-2.5621000000000001E-2</c:v>
                </c:pt>
                <c:pt idx="23706">
                  <c:v>-2.5628000000000001E-2</c:v>
                </c:pt>
                <c:pt idx="23707">
                  <c:v>-2.5628000000000001E-2</c:v>
                </c:pt>
                <c:pt idx="23708">
                  <c:v>-2.5641000000000001E-2</c:v>
                </c:pt>
                <c:pt idx="23709">
                  <c:v>-2.5641000000000001E-2</c:v>
                </c:pt>
                <c:pt idx="23710">
                  <c:v>-2.5648000000000001E-2</c:v>
                </c:pt>
                <c:pt idx="23711">
                  <c:v>-2.5654E-2</c:v>
                </c:pt>
                <c:pt idx="23712">
                  <c:v>-2.5654E-2</c:v>
                </c:pt>
                <c:pt idx="23713">
                  <c:v>-2.5661E-2</c:v>
                </c:pt>
                <c:pt idx="23714">
                  <c:v>-2.5668E-2</c:v>
                </c:pt>
                <c:pt idx="23715">
                  <c:v>-2.5673999999999999E-2</c:v>
                </c:pt>
                <c:pt idx="23716">
                  <c:v>-2.5680999999999999E-2</c:v>
                </c:pt>
                <c:pt idx="23717">
                  <c:v>-2.5680999999999999E-2</c:v>
                </c:pt>
                <c:pt idx="23718">
                  <c:v>-2.5680999999999999E-2</c:v>
                </c:pt>
                <c:pt idx="23719">
                  <c:v>-2.5680999999999999E-2</c:v>
                </c:pt>
                <c:pt idx="23720">
                  <c:v>-2.5687000000000001E-2</c:v>
                </c:pt>
                <c:pt idx="23721">
                  <c:v>-2.5680999999999999E-2</c:v>
                </c:pt>
                <c:pt idx="23722">
                  <c:v>-2.5680999999999999E-2</c:v>
                </c:pt>
                <c:pt idx="23723">
                  <c:v>-2.5680999999999999E-2</c:v>
                </c:pt>
                <c:pt idx="23724">
                  <c:v>-2.5680999999999999E-2</c:v>
                </c:pt>
                <c:pt idx="23725">
                  <c:v>-2.5680999999999999E-2</c:v>
                </c:pt>
                <c:pt idx="23726">
                  <c:v>-2.5673999999999999E-2</c:v>
                </c:pt>
                <c:pt idx="23727">
                  <c:v>-2.5673999999999999E-2</c:v>
                </c:pt>
                <c:pt idx="23728">
                  <c:v>-2.5668E-2</c:v>
                </c:pt>
                <c:pt idx="23729">
                  <c:v>-2.5661E-2</c:v>
                </c:pt>
                <c:pt idx="23730">
                  <c:v>-2.5661E-2</c:v>
                </c:pt>
                <c:pt idx="23731">
                  <c:v>-2.5648000000000001E-2</c:v>
                </c:pt>
                <c:pt idx="23732">
                  <c:v>-2.5648000000000001E-2</c:v>
                </c:pt>
                <c:pt idx="23733">
                  <c:v>-2.5641000000000001E-2</c:v>
                </c:pt>
                <c:pt idx="23734">
                  <c:v>-2.5628000000000001E-2</c:v>
                </c:pt>
                <c:pt idx="23735">
                  <c:v>-2.5621000000000001E-2</c:v>
                </c:pt>
                <c:pt idx="23736">
                  <c:v>-2.5621000000000001E-2</c:v>
                </c:pt>
                <c:pt idx="23737">
                  <c:v>-2.5607999999999999E-2</c:v>
                </c:pt>
                <c:pt idx="23738">
                  <c:v>-2.5602E-2</c:v>
                </c:pt>
                <c:pt idx="23739">
                  <c:v>-2.5595E-2</c:v>
                </c:pt>
                <c:pt idx="23740">
                  <c:v>-2.5589000000000001E-2</c:v>
                </c:pt>
                <c:pt idx="23741">
                  <c:v>-2.5575000000000001E-2</c:v>
                </c:pt>
                <c:pt idx="23742">
                  <c:v>-2.5575000000000001E-2</c:v>
                </c:pt>
                <c:pt idx="23743">
                  <c:v>-2.5562000000000001E-2</c:v>
                </c:pt>
                <c:pt idx="23744">
                  <c:v>-2.5555999999999999E-2</c:v>
                </c:pt>
                <c:pt idx="23745">
                  <c:v>-2.5548999999999999E-2</c:v>
                </c:pt>
                <c:pt idx="23746">
                  <c:v>-2.5541999999999999E-2</c:v>
                </c:pt>
                <c:pt idx="23747">
                  <c:v>-2.5536E-2</c:v>
                </c:pt>
                <c:pt idx="23748">
                  <c:v>-2.5529E-2</c:v>
                </c:pt>
                <c:pt idx="23749">
                  <c:v>-2.5523000000000001E-2</c:v>
                </c:pt>
                <c:pt idx="23750">
                  <c:v>-2.5516E-2</c:v>
                </c:pt>
                <c:pt idx="23751">
                  <c:v>-2.5509E-2</c:v>
                </c:pt>
                <c:pt idx="23752">
                  <c:v>-2.5509E-2</c:v>
                </c:pt>
                <c:pt idx="23753">
                  <c:v>-2.5496000000000001E-2</c:v>
                </c:pt>
                <c:pt idx="23754">
                  <c:v>-2.5489999999999999E-2</c:v>
                </c:pt>
                <c:pt idx="23755">
                  <c:v>-2.5482999999999999E-2</c:v>
                </c:pt>
                <c:pt idx="23756">
                  <c:v>-2.5482999999999999E-2</c:v>
                </c:pt>
                <c:pt idx="23757">
                  <c:v>-2.5477E-2</c:v>
                </c:pt>
                <c:pt idx="23758">
                  <c:v>-2.5477E-2</c:v>
                </c:pt>
                <c:pt idx="23759">
                  <c:v>-2.547E-2</c:v>
                </c:pt>
                <c:pt idx="23760">
                  <c:v>-2.5463E-2</c:v>
                </c:pt>
                <c:pt idx="23761">
                  <c:v>-2.5463E-2</c:v>
                </c:pt>
                <c:pt idx="23762">
                  <c:v>-2.5457E-2</c:v>
                </c:pt>
                <c:pt idx="23763">
                  <c:v>-2.5457E-2</c:v>
                </c:pt>
                <c:pt idx="23764">
                  <c:v>-2.5457E-2</c:v>
                </c:pt>
                <c:pt idx="23765">
                  <c:v>-2.545E-2</c:v>
                </c:pt>
                <c:pt idx="23766">
                  <c:v>-2.545E-2</c:v>
                </c:pt>
                <c:pt idx="23767">
                  <c:v>-2.5444000000000001E-2</c:v>
                </c:pt>
                <c:pt idx="23768">
                  <c:v>-2.545E-2</c:v>
                </c:pt>
                <c:pt idx="23769">
                  <c:v>-2.5444000000000001E-2</c:v>
                </c:pt>
                <c:pt idx="23770">
                  <c:v>-2.5444000000000001E-2</c:v>
                </c:pt>
                <c:pt idx="23771">
                  <c:v>-2.5444000000000001E-2</c:v>
                </c:pt>
                <c:pt idx="23772">
                  <c:v>-2.545E-2</c:v>
                </c:pt>
                <c:pt idx="23773">
                  <c:v>-2.545E-2</c:v>
                </c:pt>
                <c:pt idx="23774">
                  <c:v>-2.545E-2</c:v>
                </c:pt>
                <c:pt idx="23775">
                  <c:v>-2.545E-2</c:v>
                </c:pt>
                <c:pt idx="23776">
                  <c:v>-2.545E-2</c:v>
                </c:pt>
                <c:pt idx="23777">
                  <c:v>-2.545E-2</c:v>
                </c:pt>
                <c:pt idx="23778">
                  <c:v>-2.5457E-2</c:v>
                </c:pt>
                <c:pt idx="23779">
                  <c:v>-2.5457E-2</c:v>
                </c:pt>
                <c:pt idx="23780">
                  <c:v>-2.5457E-2</c:v>
                </c:pt>
                <c:pt idx="23781">
                  <c:v>-2.5457E-2</c:v>
                </c:pt>
                <c:pt idx="23782">
                  <c:v>-2.5457E-2</c:v>
                </c:pt>
                <c:pt idx="23783">
                  <c:v>-2.5457E-2</c:v>
                </c:pt>
                <c:pt idx="23784">
                  <c:v>-2.5457E-2</c:v>
                </c:pt>
                <c:pt idx="23785">
                  <c:v>-2.545E-2</c:v>
                </c:pt>
                <c:pt idx="23786">
                  <c:v>-2.545E-2</c:v>
                </c:pt>
                <c:pt idx="23787">
                  <c:v>-2.545E-2</c:v>
                </c:pt>
                <c:pt idx="23788">
                  <c:v>-2.545E-2</c:v>
                </c:pt>
                <c:pt idx="23789">
                  <c:v>-2.5444000000000001E-2</c:v>
                </c:pt>
                <c:pt idx="23790">
                  <c:v>-2.5444000000000001E-2</c:v>
                </c:pt>
                <c:pt idx="23791">
                  <c:v>-2.5437000000000001E-2</c:v>
                </c:pt>
                <c:pt idx="23792">
                  <c:v>-2.5430000000000001E-2</c:v>
                </c:pt>
                <c:pt idx="23793">
                  <c:v>-2.5423999999999999E-2</c:v>
                </c:pt>
                <c:pt idx="23794">
                  <c:v>-2.5423999999999999E-2</c:v>
                </c:pt>
                <c:pt idx="23795">
                  <c:v>-2.5416999999999999E-2</c:v>
                </c:pt>
                <c:pt idx="23796">
                  <c:v>-2.5416999999999999E-2</c:v>
                </c:pt>
                <c:pt idx="23797">
                  <c:v>-2.5411E-2</c:v>
                </c:pt>
                <c:pt idx="23798">
                  <c:v>-2.5403999999999999E-2</c:v>
                </c:pt>
                <c:pt idx="23799">
                  <c:v>-2.5398E-2</c:v>
                </c:pt>
                <c:pt idx="23800">
                  <c:v>-2.5398E-2</c:v>
                </c:pt>
                <c:pt idx="23801">
                  <c:v>-2.5391E-2</c:v>
                </c:pt>
                <c:pt idx="23802">
                  <c:v>-2.5391E-2</c:v>
                </c:pt>
                <c:pt idx="23803">
                  <c:v>-2.5384E-2</c:v>
                </c:pt>
                <c:pt idx="23804">
                  <c:v>-2.5384E-2</c:v>
                </c:pt>
                <c:pt idx="23805">
                  <c:v>-2.5384E-2</c:v>
                </c:pt>
                <c:pt idx="23806">
                  <c:v>-2.5384E-2</c:v>
                </c:pt>
                <c:pt idx="23807">
                  <c:v>-2.5384E-2</c:v>
                </c:pt>
                <c:pt idx="23808">
                  <c:v>-2.5384E-2</c:v>
                </c:pt>
                <c:pt idx="23809">
                  <c:v>-2.5384E-2</c:v>
                </c:pt>
                <c:pt idx="23810">
                  <c:v>-2.5384E-2</c:v>
                </c:pt>
                <c:pt idx="23811">
                  <c:v>-2.5384E-2</c:v>
                </c:pt>
                <c:pt idx="23812">
                  <c:v>-2.5391E-2</c:v>
                </c:pt>
                <c:pt idx="23813">
                  <c:v>-2.5391E-2</c:v>
                </c:pt>
                <c:pt idx="23814">
                  <c:v>-2.5391E-2</c:v>
                </c:pt>
                <c:pt idx="23815">
                  <c:v>-2.5391E-2</c:v>
                </c:pt>
                <c:pt idx="23816">
                  <c:v>-2.5391E-2</c:v>
                </c:pt>
                <c:pt idx="23817">
                  <c:v>-2.5391E-2</c:v>
                </c:pt>
                <c:pt idx="23818">
                  <c:v>-2.5391E-2</c:v>
                </c:pt>
                <c:pt idx="23819">
                  <c:v>-2.5391E-2</c:v>
                </c:pt>
                <c:pt idx="23820">
                  <c:v>-2.5391E-2</c:v>
                </c:pt>
                <c:pt idx="23821">
                  <c:v>-2.5384E-2</c:v>
                </c:pt>
                <c:pt idx="23822">
                  <c:v>-2.5384E-2</c:v>
                </c:pt>
                <c:pt idx="23823">
                  <c:v>-2.5378000000000001E-2</c:v>
                </c:pt>
                <c:pt idx="23824">
                  <c:v>-2.5371000000000001E-2</c:v>
                </c:pt>
                <c:pt idx="23825">
                  <c:v>-2.5364999999999999E-2</c:v>
                </c:pt>
                <c:pt idx="23826">
                  <c:v>-2.5357999999999999E-2</c:v>
                </c:pt>
                <c:pt idx="23827">
                  <c:v>-2.5350999999999999E-2</c:v>
                </c:pt>
                <c:pt idx="23828">
                  <c:v>-2.5344999999999999E-2</c:v>
                </c:pt>
                <c:pt idx="23829">
                  <c:v>-2.5332E-2</c:v>
                </c:pt>
                <c:pt idx="23830">
                  <c:v>-2.5325E-2</c:v>
                </c:pt>
                <c:pt idx="23831">
                  <c:v>-2.5312000000000001E-2</c:v>
                </c:pt>
                <c:pt idx="23832">
                  <c:v>-2.5305000000000001E-2</c:v>
                </c:pt>
                <c:pt idx="23833">
                  <c:v>-2.5291999999999999E-2</c:v>
                </c:pt>
                <c:pt idx="23834">
                  <c:v>-2.5278999999999999E-2</c:v>
                </c:pt>
                <c:pt idx="23835">
                  <c:v>-2.5271999999999999E-2</c:v>
                </c:pt>
                <c:pt idx="23836">
                  <c:v>-2.5266E-2</c:v>
                </c:pt>
                <c:pt idx="23837">
                  <c:v>-2.5253000000000001E-2</c:v>
                </c:pt>
                <c:pt idx="23838">
                  <c:v>-2.5246000000000001E-2</c:v>
                </c:pt>
                <c:pt idx="23839">
                  <c:v>-2.5239000000000001E-2</c:v>
                </c:pt>
                <c:pt idx="23840">
                  <c:v>-2.5232999999999998E-2</c:v>
                </c:pt>
                <c:pt idx="23841">
                  <c:v>-2.5232999999999998E-2</c:v>
                </c:pt>
                <c:pt idx="23842">
                  <c:v>-2.5225999999999998E-2</c:v>
                </c:pt>
                <c:pt idx="23843">
                  <c:v>-2.5225999999999998E-2</c:v>
                </c:pt>
                <c:pt idx="23844">
                  <c:v>-2.5225999999999998E-2</c:v>
                </c:pt>
                <c:pt idx="23845">
                  <c:v>-2.5219999999999999E-2</c:v>
                </c:pt>
                <c:pt idx="23846">
                  <c:v>-2.5219999999999999E-2</c:v>
                </c:pt>
                <c:pt idx="23847">
                  <c:v>-2.5219999999999999E-2</c:v>
                </c:pt>
                <c:pt idx="23848">
                  <c:v>-2.5225999999999998E-2</c:v>
                </c:pt>
                <c:pt idx="23849">
                  <c:v>-2.5225999999999998E-2</c:v>
                </c:pt>
                <c:pt idx="23850">
                  <c:v>-2.5232999999999998E-2</c:v>
                </c:pt>
                <c:pt idx="23851">
                  <c:v>-2.5232999999999998E-2</c:v>
                </c:pt>
                <c:pt idx="23852">
                  <c:v>-2.5239000000000001E-2</c:v>
                </c:pt>
                <c:pt idx="23853">
                  <c:v>-2.5246000000000001E-2</c:v>
                </c:pt>
                <c:pt idx="23854">
                  <c:v>-2.5253000000000001E-2</c:v>
                </c:pt>
                <c:pt idx="23855">
                  <c:v>-2.5253000000000001E-2</c:v>
                </c:pt>
                <c:pt idx="23856">
                  <c:v>-2.5253000000000001E-2</c:v>
                </c:pt>
                <c:pt idx="23857">
                  <c:v>-2.5259E-2</c:v>
                </c:pt>
                <c:pt idx="23858">
                  <c:v>-2.5259E-2</c:v>
                </c:pt>
                <c:pt idx="23859">
                  <c:v>-2.5259E-2</c:v>
                </c:pt>
                <c:pt idx="23860">
                  <c:v>-2.5259E-2</c:v>
                </c:pt>
                <c:pt idx="23861">
                  <c:v>-2.5259E-2</c:v>
                </c:pt>
                <c:pt idx="23862">
                  <c:v>-2.5253000000000001E-2</c:v>
                </c:pt>
                <c:pt idx="23863">
                  <c:v>-2.5246000000000001E-2</c:v>
                </c:pt>
                <c:pt idx="23864">
                  <c:v>-2.5246000000000001E-2</c:v>
                </c:pt>
                <c:pt idx="23865">
                  <c:v>-2.5232999999999998E-2</c:v>
                </c:pt>
                <c:pt idx="23866">
                  <c:v>-2.5225999999999998E-2</c:v>
                </c:pt>
                <c:pt idx="23867">
                  <c:v>-2.5219999999999999E-2</c:v>
                </c:pt>
                <c:pt idx="23868">
                  <c:v>-2.5212999999999999E-2</c:v>
                </c:pt>
                <c:pt idx="23869">
                  <c:v>-2.52E-2</c:v>
                </c:pt>
                <c:pt idx="23870">
                  <c:v>-2.5193E-2</c:v>
                </c:pt>
                <c:pt idx="23871">
                  <c:v>-2.5180000000000001E-2</c:v>
                </c:pt>
                <c:pt idx="23872">
                  <c:v>-2.5166999999999998E-2</c:v>
                </c:pt>
                <c:pt idx="23873">
                  <c:v>-2.5159999999999998E-2</c:v>
                </c:pt>
                <c:pt idx="23874">
                  <c:v>-2.5146999999999999E-2</c:v>
                </c:pt>
                <c:pt idx="23875">
                  <c:v>-2.5141E-2</c:v>
                </c:pt>
                <c:pt idx="23876">
                  <c:v>-2.5134E-2</c:v>
                </c:pt>
                <c:pt idx="23877">
                  <c:v>-2.5121000000000001E-2</c:v>
                </c:pt>
                <c:pt idx="23878">
                  <c:v>-2.5114000000000001E-2</c:v>
                </c:pt>
                <c:pt idx="23879">
                  <c:v>-2.5107999999999998E-2</c:v>
                </c:pt>
                <c:pt idx="23880">
                  <c:v>-2.5100999999999998E-2</c:v>
                </c:pt>
                <c:pt idx="23881">
                  <c:v>-2.5094999999999999E-2</c:v>
                </c:pt>
                <c:pt idx="23882">
                  <c:v>-2.5094999999999999E-2</c:v>
                </c:pt>
                <c:pt idx="23883">
                  <c:v>-2.5087999999999999E-2</c:v>
                </c:pt>
                <c:pt idx="23884">
                  <c:v>-2.5094999999999999E-2</c:v>
                </c:pt>
                <c:pt idx="23885">
                  <c:v>-2.5087999999999999E-2</c:v>
                </c:pt>
                <c:pt idx="23886">
                  <c:v>-2.5094999999999999E-2</c:v>
                </c:pt>
                <c:pt idx="23887">
                  <c:v>-2.5094999999999999E-2</c:v>
                </c:pt>
                <c:pt idx="23888">
                  <c:v>-2.5094999999999999E-2</c:v>
                </c:pt>
                <c:pt idx="23889">
                  <c:v>-2.5100999999999998E-2</c:v>
                </c:pt>
                <c:pt idx="23890">
                  <c:v>-2.5107999999999998E-2</c:v>
                </c:pt>
                <c:pt idx="23891">
                  <c:v>-2.5107999999999998E-2</c:v>
                </c:pt>
                <c:pt idx="23892">
                  <c:v>-2.5114000000000001E-2</c:v>
                </c:pt>
                <c:pt idx="23893">
                  <c:v>-2.5121000000000001E-2</c:v>
                </c:pt>
                <c:pt idx="23894">
                  <c:v>-2.5121000000000001E-2</c:v>
                </c:pt>
                <c:pt idx="23895">
                  <c:v>-2.5127E-2</c:v>
                </c:pt>
                <c:pt idx="23896">
                  <c:v>-2.5134E-2</c:v>
                </c:pt>
                <c:pt idx="23897">
                  <c:v>-2.5127E-2</c:v>
                </c:pt>
                <c:pt idx="23898">
                  <c:v>-2.5127E-2</c:v>
                </c:pt>
                <c:pt idx="23899">
                  <c:v>-2.5127E-2</c:v>
                </c:pt>
                <c:pt idx="23900">
                  <c:v>-2.5127E-2</c:v>
                </c:pt>
                <c:pt idx="23901">
                  <c:v>-2.5127E-2</c:v>
                </c:pt>
                <c:pt idx="23902">
                  <c:v>-2.5121000000000001E-2</c:v>
                </c:pt>
                <c:pt idx="23903">
                  <c:v>-2.5114000000000001E-2</c:v>
                </c:pt>
                <c:pt idx="23904">
                  <c:v>-2.5107999999999998E-2</c:v>
                </c:pt>
                <c:pt idx="23905">
                  <c:v>-2.5100999999999998E-2</c:v>
                </c:pt>
                <c:pt idx="23906">
                  <c:v>-2.5094999999999999E-2</c:v>
                </c:pt>
                <c:pt idx="23907">
                  <c:v>-2.5087999999999999E-2</c:v>
                </c:pt>
                <c:pt idx="23908">
                  <c:v>-2.5075E-2</c:v>
                </c:pt>
                <c:pt idx="23909">
                  <c:v>-2.5068E-2</c:v>
                </c:pt>
                <c:pt idx="23910">
                  <c:v>-2.5055000000000001E-2</c:v>
                </c:pt>
                <c:pt idx="23911">
                  <c:v>-2.5041999999999998E-2</c:v>
                </c:pt>
                <c:pt idx="23912">
                  <c:v>-2.5035000000000002E-2</c:v>
                </c:pt>
                <c:pt idx="23913">
                  <c:v>-2.5021999999999999E-2</c:v>
                </c:pt>
                <c:pt idx="23914">
                  <c:v>-2.5009E-2</c:v>
                </c:pt>
                <c:pt idx="23915">
                  <c:v>-2.5002E-2</c:v>
                </c:pt>
                <c:pt idx="23916">
                  <c:v>-2.4989000000000001E-2</c:v>
                </c:pt>
                <c:pt idx="23917">
                  <c:v>-2.4983000000000002E-2</c:v>
                </c:pt>
                <c:pt idx="23918">
                  <c:v>-2.4976000000000002E-2</c:v>
                </c:pt>
                <c:pt idx="23919">
                  <c:v>-2.4969000000000002E-2</c:v>
                </c:pt>
                <c:pt idx="23920">
                  <c:v>-2.4962999999999999E-2</c:v>
                </c:pt>
                <c:pt idx="23921">
                  <c:v>-2.4955999999999999E-2</c:v>
                </c:pt>
                <c:pt idx="23922">
                  <c:v>-2.4955999999999999E-2</c:v>
                </c:pt>
                <c:pt idx="23923">
                  <c:v>-2.495E-2</c:v>
                </c:pt>
                <c:pt idx="23924">
                  <c:v>-2.4955999999999999E-2</c:v>
                </c:pt>
                <c:pt idx="23925">
                  <c:v>-2.495E-2</c:v>
                </c:pt>
                <c:pt idx="23926">
                  <c:v>-2.495E-2</c:v>
                </c:pt>
                <c:pt idx="23927">
                  <c:v>-2.495E-2</c:v>
                </c:pt>
                <c:pt idx="23928">
                  <c:v>-2.4955999999999999E-2</c:v>
                </c:pt>
                <c:pt idx="23929">
                  <c:v>-2.4955999999999999E-2</c:v>
                </c:pt>
                <c:pt idx="23930">
                  <c:v>-2.4955999999999999E-2</c:v>
                </c:pt>
                <c:pt idx="23931">
                  <c:v>-2.4962999999999999E-2</c:v>
                </c:pt>
                <c:pt idx="23932">
                  <c:v>-2.4962999999999999E-2</c:v>
                </c:pt>
                <c:pt idx="23933">
                  <c:v>-2.4969000000000002E-2</c:v>
                </c:pt>
                <c:pt idx="23934">
                  <c:v>-2.4969000000000002E-2</c:v>
                </c:pt>
                <c:pt idx="23935">
                  <c:v>-2.4969000000000002E-2</c:v>
                </c:pt>
                <c:pt idx="23936">
                  <c:v>-2.4969000000000002E-2</c:v>
                </c:pt>
                <c:pt idx="23937">
                  <c:v>-2.4976000000000002E-2</c:v>
                </c:pt>
                <c:pt idx="23938">
                  <c:v>-2.4976000000000002E-2</c:v>
                </c:pt>
                <c:pt idx="23939">
                  <c:v>-2.4976000000000002E-2</c:v>
                </c:pt>
                <c:pt idx="23940">
                  <c:v>-2.4976000000000002E-2</c:v>
                </c:pt>
                <c:pt idx="23941">
                  <c:v>-2.4976000000000002E-2</c:v>
                </c:pt>
                <c:pt idx="23942">
                  <c:v>-2.4969000000000002E-2</c:v>
                </c:pt>
                <c:pt idx="23943">
                  <c:v>-2.4969000000000002E-2</c:v>
                </c:pt>
                <c:pt idx="23944">
                  <c:v>-2.4969000000000002E-2</c:v>
                </c:pt>
                <c:pt idx="23945">
                  <c:v>-2.4962999999999999E-2</c:v>
                </c:pt>
                <c:pt idx="23946">
                  <c:v>-2.4955999999999999E-2</c:v>
                </c:pt>
                <c:pt idx="23947">
                  <c:v>-2.495E-2</c:v>
                </c:pt>
                <c:pt idx="23948">
                  <c:v>-2.495E-2</c:v>
                </c:pt>
                <c:pt idx="23949">
                  <c:v>-2.4943E-2</c:v>
                </c:pt>
                <c:pt idx="23950">
                  <c:v>-2.4936E-2</c:v>
                </c:pt>
                <c:pt idx="23951">
                  <c:v>-2.4930000000000001E-2</c:v>
                </c:pt>
                <c:pt idx="23952">
                  <c:v>-2.4923000000000001E-2</c:v>
                </c:pt>
                <c:pt idx="23953">
                  <c:v>-2.4917000000000002E-2</c:v>
                </c:pt>
                <c:pt idx="23954">
                  <c:v>-2.4917000000000002E-2</c:v>
                </c:pt>
                <c:pt idx="23955">
                  <c:v>-2.4903999999999999E-2</c:v>
                </c:pt>
                <c:pt idx="23956">
                  <c:v>-2.4903999999999999E-2</c:v>
                </c:pt>
                <c:pt idx="23957">
                  <c:v>-2.4896999999999999E-2</c:v>
                </c:pt>
                <c:pt idx="23958">
                  <c:v>-2.4889999999999999E-2</c:v>
                </c:pt>
                <c:pt idx="23959">
                  <c:v>-2.4884E-2</c:v>
                </c:pt>
                <c:pt idx="23960">
                  <c:v>-2.4884E-2</c:v>
                </c:pt>
                <c:pt idx="23961">
                  <c:v>-2.4877E-2</c:v>
                </c:pt>
                <c:pt idx="23962">
                  <c:v>-2.4871000000000001E-2</c:v>
                </c:pt>
                <c:pt idx="23963">
                  <c:v>-2.4864000000000001E-2</c:v>
                </c:pt>
                <c:pt idx="23964">
                  <c:v>-2.4864000000000001E-2</c:v>
                </c:pt>
                <c:pt idx="23965">
                  <c:v>-2.4857000000000001E-2</c:v>
                </c:pt>
                <c:pt idx="23966">
                  <c:v>-2.4857000000000001E-2</c:v>
                </c:pt>
                <c:pt idx="23967">
                  <c:v>-2.4851000000000002E-2</c:v>
                </c:pt>
                <c:pt idx="23968">
                  <c:v>-2.4851000000000002E-2</c:v>
                </c:pt>
                <c:pt idx="23969">
                  <c:v>-2.4851000000000002E-2</c:v>
                </c:pt>
                <c:pt idx="23970">
                  <c:v>-2.4844000000000001E-2</c:v>
                </c:pt>
                <c:pt idx="23971">
                  <c:v>-2.4844000000000001E-2</c:v>
                </c:pt>
                <c:pt idx="23972">
                  <c:v>-2.4837999999999999E-2</c:v>
                </c:pt>
                <c:pt idx="23973">
                  <c:v>-2.4837999999999999E-2</c:v>
                </c:pt>
                <c:pt idx="23974">
                  <c:v>-2.4830999999999999E-2</c:v>
                </c:pt>
                <c:pt idx="23975">
                  <c:v>-2.4823999999999999E-2</c:v>
                </c:pt>
                <c:pt idx="23976">
                  <c:v>-2.4823999999999999E-2</c:v>
                </c:pt>
                <c:pt idx="23977">
                  <c:v>-2.4818E-2</c:v>
                </c:pt>
                <c:pt idx="23978">
                  <c:v>-2.4811E-2</c:v>
                </c:pt>
                <c:pt idx="23979">
                  <c:v>-2.4811E-2</c:v>
                </c:pt>
                <c:pt idx="23980">
                  <c:v>-2.4805000000000001E-2</c:v>
                </c:pt>
                <c:pt idx="23981">
                  <c:v>-2.4798000000000001E-2</c:v>
                </c:pt>
                <c:pt idx="23982">
                  <c:v>-2.4798000000000001E-2</c:v>
                </c:pt>
                <c:pt idx="23983">
                  <c:v>-2.4792000000000002E-2</c:v>
                </c:pt>
                <c:pt idx="23984">
                  <c:v>-2.4785000000000001E-2</c:v>
                </c:pt>
                <c:pt idx="23985">
                  <c:v>-2.4785000000000001E-2</c:v>
                </c:pt>
                <c:pt idx="23986">
                  <c:v>-2.4778000000000001E-2</c:v>
                </c:pt>
                <c:pt idx="23987">
                  <c:v>-2.4778000000000001E-2</c:v>
                </c:pt>
                <c:pt idx="23988">
                  <c:v>-2.4771999999999999E-2</c:v>
                </c:pt>
                <c:pt idx="23989">
                  <c:v>-2.4771999999999999E-2</c:v>
                </c:pt>
                <c:pt idx="23990">
                  <c:v>-2.4764999999999999E-2</c:v>
                </c:pt>
                <c:pt idx="23991">
                  <c:v>-2.4764999999999999E-2</c:v>
                </c:pt>
                <c:pt idx="23992">
                  <c:v>-2.4764999999999999E-2</c:v>
                </c:pt>
                <c:pt idx="23993">
                  <c:v>-2.4759E-2</c:v>
                </c:pt>
                <c:pt idx="23994">
                  <c:v>-2.4759E-2</c:v>
                </c:pt>
                <c:pt idx="23995">
                  <c:v>-2.4759E-2</c:v>
                </c:pt>
                <c:pt idx="23996">
                  <c:v>-2.4759E-2</c:v>
                </c:pt>
                <c:pt idx="23997">
                  <c:v>-2.4759E-2</c:v>
                </c:pt>
                <c:pt idx="23998">
                  <c:v>-2.4759E-2</c:v>
                </c:pt>
                <c:pt idx="23999">
                  <c:v>-2.4759E-2</c:v>
                </c:pt>
                <c:pt idx="24000">
                  <c:v>-2.4759E-2</c:v>
                </c:pt>
                <c:pt idx="24001">
                  <c:v>-2.4764999999999999E-2</c:v>
                </c:pt>
                <c:pt idx="24002">
                  <c:v>-2.4771999999999999E-2</c:v>
                </c:pt>
                <c:pt idx="24003">
                  <c:v>-2.4771999999999999E-2</c:v>
                </c:pt>
                <c:pt idx="24004">
                  <c:v>-2.4771999999999999E-2</c:v>
                </c:pt>
                <c:pt idx="24005">
                  <c:v>-2.4771999999999999E-2</c:v>
                </c:pt>
                <c:pt idx="24006">
                  <c:v>-2.4778000000000001E-2</c:v>
                </c:pt>
                <c:pt idx="24007">
                  <c:v>-2.4778000000000001E-2</c:v>
                </c:pt>
                <c:pt idx="24008">
                  <c:v>-2.4785000000000001E-2</c:v>
                </c:pt>
                <c:pt idx="24009">
                  <c:v>-2.4785000000000001E-2</c:v>
                </c:pt>
                <c:pt idx="24010">
                  <c:v>-2.4785000000000001E-2</c:v>
                </c:pt>
                <c:pt idx="24011">
                  <c:v>-2.4792000000000002E-2</c:v>
                </c:pt>
                <c:pt idx="24012">
                  <c:v>-2.4792000000000002E-2</c:v>
                </c:pt>
                <c:pt idx="24013">
                  <c:v>-2.4792000000000002E-2</c:v>
                </c:pt>
                <c:pt idx="24014">
                  <c:v>-2.4798000000000001E-2</c:v>
                </c:pt>
                <c:pt idx="24015">
                  <c:v>-2.4798000000000001E-2</c:v>
                </c:pt>
                <c:pt idx="24016">
                  <c:v>-2.4798000000000001E-2</c:v>
                </c:pt>
                <c:pt idx="24017">
                  <c:v>-2.4798000000000001E-2</c:v>
                </c:pt>
                <c:pt idx="24018">
                  <c:v>-2.4798000000000001E-2</c:v>
                </c:pt>
                <c:pt idx="24019">
                  <c:v>-2.4798000000000001E-2</c:v>
                </c:pt>
                <c:pt idx="24020">
                  <c:v>-2.4798000000000001E-2</c:v>
                </c:pt>
                <c:pt idx="24021">
                  <c:v>-2.4792000000000002E-2</c:v>
                </c:pt>
                <c:pt idx="24022">
                  <c:v>-2.4785000000000001E-2</c:v>
                </c:pt>
                <c:pt idx="24023">
                  <c:v>-2.4778000000000001E-2</c:v>
                </c:pt>
                <c:pt idx="24024">
                  <c:v>-2.4778000000000001E-2</c:v>
                </c:pt>
                <c:pt idx="24025">
                  <c:v>-2.4764999999999999E-2</c:v>
                </c:pt>
                <c:pt idx="24026">
                  <c:v>-2.4759E-2</c:v>
                </c:pt>
                <c:pt idx="24027">
                  <c:v>-2.4752E-2</c:v>
                </c:pt>
                <c:pt idx="24028">
                  <c:v>-2.4745E-2</c:v>
                </c:pt>
                <c:pt idx="24029">
                  <c:v>-2.4732000000000001E-2</c:v>
                </c:pt>
                <c:pt idx="24030">
                  <c:v>-2.4726000000000001E-2</c:v>
                </c:pt>
                <c:pt idx="24031">
                  <c:v>-2.4712999999999999E-2</c:v>
                </c:pt>
                <c:pt idx="24032">
                  <c:v>-2.4698999999999999E-2</c:v>
                </c:pt>
                <c:pt idx="24033">
                  <c:v>-2.4686E-2</c:v>
                </c:pt>
                <c:pt idx="24034">
                  <c:v>-2.4680000000000001E-2</c:v>
                </c:pt>
                <c:pt idx="24035">
                  <c:v>-2.4660000000000001E-2</c:v>
                </c:pt>
                <c:pt idx="24036">
                  <c:v>-2.4653000000000001E-2</c:v>
                </c:pt>
                <c:pt idx="24037">
                  <c:v>-2.4632999999999999E-2</c:v>
                </c:pt>
                <c:pt idx="24038">
                  <c:v>-2.462E-2</c:v>
                </c:pt>
                <c:pt idx="24039">
                  <c:v>-2.4607E-2</c:v>
                </c:pt>
                <c:pt idx="24040">
                  <c:v>-2.4601000000000001E-2</c:v>
                </c:pt>
                <c:pt idx="24041">
                  <c:v>-2.4587000000000001E-2</c:v>
                </c:pt>
                <c:pt idx="24042">
                  <c:v>-2.4573999999999999E-2</c:v>
                </c:pt>
                <c:pt idx="24043">
                  <c:v>-2.4568E-2</c:v>
                </c:pt>
                <c:pt idx="24044">
                  <c:v>-2.4560999999999999E-2</c:v>
                </c:pt>
                <c:pt idx="24045">
                  <c:v>-2.4548E-2</c:v>
                </c:pt>
                <c:pt idx="24046">
                  <c:v>-2.4548E-2</c:v>
                </c:pt>
                <c:pt idx="24047">
                  <c:v>-2.4541E-2</c:v>
                </c:pt>
                <c:pt idx="24048">
                  <c:v>-2.4535000000000001E-2</c:v>
                </c:pt>
                <c:pt idx="24049">
                  <c:v>-2.4535000000000001E-2</c:v>
                </c:pt>
                <c:pt idx="24050">
                  <c:v>-2.4535000000000001E-2</c:v>
                </c:pt>
                <c:pt idx="24051">
                  <c:v>-2.4535000000000001E-2</c:v>
                </c:pt>
                <c:pt idx="24052">
                  <c:v>-2.4535000000000001E-2</c:v>
                </c:pt>
                <c:pt idx="24053">
                  <c:v>-2.4541E-2</c:v>
                </c:pt>
                <c:pt idx="24054">
                  <c:v>-2.4541E-2</c:v>
                </c:pt>
                <c:pt idx="24055">
                  <c:v>-2.4548E-2</c:v>
                </c:pt>
                <c:pt idx="24056">
                  <c:v>-2.4553999999999999E-2</c:v>
                </c:pt>
                <c:pt idx="24057">
                  <c:v>-2.4560999999999999E-2</c:v>
                </c:pt>
                <c:pt idx="24058">
                  <c:v>-2.4568E-2</c:v>
                </c:pt>
                <c:pt idx="24059">
                  <c:v>-2.4573999999999999E-2</c:v>
                </c:pt>
                <c:pt idx="24060">
                  <c:v>-2.4580999999999999E-2</c:v>
                </c:pt>
                <c:pt idx="24061">
                  <c:v>-2.4587000000000001E-2</c:v>
                </c:pt>
                <c:pt idx="24062">
                  <c:v>-2.4601000000000001E-2</c:v>
                </c:pt>
                <c:pt idx="24063">
                  <c:v>-2.4601000000000001E-2</c:v>
                </c:pt>
                <c:pt idx="24064">
                  <c:v>-2.4607E-2</c:v>
                </c:pt>
                <c:pt idx="24065">
                  <c:v>-2.4614E-2</c:v>
                </c:pt>
                <c:pt idx="24066">
                  <c:v>-2.462E-2</c:v>
                </c:pt>
                <c:pt idx="24067">
                  <c:v>-2.462E-2</c:v>
                </c:pt>
                <c:pt idx="24068">
                  <c:v>-2.4627E-2</c:v>
                </c:pt>
                <c:pt idx="24069">
                  <c:v>-2.462E-2</c:v>
                </c:pt>
                <c:pt idx="24070">
                  <c:v>-2.462E-2</c:v>
                </c:pt>
                <c:pt idx="24071">
                  <c:v>-2.462E-2</c:v>
                </c:pt>
                <c:pt idx="24072">
                  <c:v>-2.462E-2</c:v>
                </c:pt>
                <c:pt idx="24073">
                  <c:v>-2.4607E-2</c:v>
                </c:pt>
                <c:pt idx="24074">
                  <c:v>-2.4601000000000001E-2</c:v>
                </c:pt>
                <c:pt idx="24075">
                  <c:v>-2.4594000000000001E-2</c:v>
                </c:pt>
                <c:pt idx="24076">
                  <c:v>-2.4587000000000001E-2</c:v>
                </c:pt>
                <c:pt idx="24077">
                  <c:v>-2.4573999999999999E-2</c:v>
                </c:pt>
                <c:pt idx="24078">
                  <c:v>-2.4568E-2</c:v>
                </c:pt>
                <c:pt idx="24079">
                  <c:v>-2.4553999999999999E-2</c:v>
                </c:pt>
                <c:pt idx="24080">
                  <c:v>-2.4541E-2</c:v>
                </c:pt>
                <c:pt idx="24081">
                  <c:v>-2.4535000000000001E-2</c:v>
                </c:pt>
                <c:pt idx="24082">
                  <c:v>-2.4521000000000001E-2</c:v>
                </c:pt>
                <c:pt idx="24083">
                  <c:v>-2.4514999999999999E-2</c:v>
                </c:pt>
                <c:pt idx="24084">
                  <c:v>-2.4501999999999999E-2</c:v>
                </c:pt>
                <c:pt idx="24085">
                  <c:v>-2.4489E-2</c:v>
                </c:pt>
                <c:pt idx="24086">
                  <c:v>-2.4482E-2</c:v>
                </c:pt>
                <c:pt idx="24087">
                  <c:v>-2.4475E-2</c:v>
                </c:pt>
                <c:pt idx="24088">
                  <c:v>-2.4469000000000001E-2</c:v>
                </c:pt>
                <c:pt idx="24089">
                  <c:v>-2.4455999999999999E-2</c:v>
                </c:pt>
                <c:pt idx="24090">
                  <c:v>-2.4455999999999999E-2</c:v>
                </c:pt>
                <c:pt idx="24091">
                  <c:v>-2.4448999999999999E-2</c:v>
                </c:pt>
                <c:pt idx="24092">
                  <c:v>-2.4448999999999999E-2</c:v>
                </c:pt>
                <c:pt idx="24093">
                  <c:v>-2.4448999999999999E-2</c:v>
                </c:pt>
                <c:pt idx="24094">
                  <c:v>-2.4448999999999999E-2</c:v>
                </c:pt>
                <c:pt idx="24095">
                  <c:v>-2.4448999999999999E-2</c:v>
                </c:pt>
                <c:pt idx="24096">
                  <c:v>-2.4448999999999999E-2</c:v>
                </c:pt>
                <c:pt idx="24097">
                  <c:v>-2.4455999999999999E-2</c:v>
                </c:pt>
                <c:pt idx="24098">
                  <c:v>-2.4455999999999999E-2</c:v>
                </c:pt>
                <c:pt idx="24099">
                  <c:v>-2.4462000000000001E-2</c:v>
                </c:pt>
                <c:pt idx="24100">
                  <c:v>-2.4469000000000001E-2</c:v>
                </c:pt>
                <c:pt idx="24101">
                  <c:v>-2.4469000000000001E-2</c:v>
                </c:pt>
                <c:pt idx="24102">
                  <c:v>-2.4475E-2</c:v>
                </c:pt>
                <c:pt idx="24103">
                  <c:v>-2.4475E-2</c:v>
                </c:pt>
                <c:pt idx="24104">
                  <c:v>-2.4482E-2</c:v>
                </c:pt>
                <c:pt idx="24105">
                  <c:v>-2.4482E-2</c:v>
                </c:pt>
                <c:pt idx="24106">
                  <c:v>-2.4489E-2</c:v>
                </c:pt>
                <c:pt idx="24107">
                  <c:v>-2.4489E-2</c:v>
                </c:pt>
                <c:pt idx="24108">
                  <c:v>-2.4489E-2</c:v>
                </c:pt>
                <c:pt idx="24109">
                  <c:v>-2.4489E-2</c:v>
                </c:pt>
                <c:pt idx="24110">
                  <c:v>-2.4489E-2</c:v>
                </c:pt>
                <c:pt idx="24111">
                  <c:v>-2.4489E-2</c:v>
                </c:pt>
                <c:pt idx="24112">
                  <c:v>-2.4489E-2</c:v>
                </c:pt>
                <c:pt idx="24113">
                  <c:v>-2.4482E-2</c:v>
                </c:pt>
                <c:pt idx="24114">
                  <c:v>-2.4482E-2</c:v>
                </c:pt>
                <c:pt idx="24115">
                  <c:v>-2.4475E-2</c:v>
                </c:pt>
                <c:pt idx="24116">
                  <c:v>-2.4475E-2</c:v>
                </c:pt>
                <c:pt idx="24117">
                  <c:v>-2.4469000000000001E-2</c:v>
                </c:pt>
                <c:pt idx="24118">
                  <c:v>-2.4462000000000001E-2</c:v>
                </c:pt>
                <c:pt idx="24119">
                  <c:v>-2.4455999999999999E-2</c:v>
                </c:pt>
                <c:pt idx="24120">
                  <c:v>-2.4455999999999999E-2</c:v>
                </c:pt>
                <c:pt idx="24121">
                  <c:v>-2.4448999999999999E-2</c:v>
                </c:pt>
                <c:pt idx="24122">
                  <c:v>-2.4441999999999998E-2</c:v>
                </c:pt>
                <c:pt idx="24123">
                  <c:v>-2.4435999999999999E-2</c:v>
                </c:pt>
                <c:pt idx="24124">
                  <c:v>-2.4435999999999999E-2</c:v>
                </c:pt>
                <c:pt idx="24125">
                  <c:v>-2.4428999999999999E-2</c:v>
                </c:pt>
                <c:pt idx="24126">
                  <c:v>-2.4428999999999999E-2</c:v>
                </c:pt>
                <c:pt idx="24127">
                  <c:v>-2.4428999999999999E-2</c:v>
                </c:pt>
                <c:pt idx="24128">
                  <c:v>-2.4423E-2</c:v>
                </c:pt>
                <c:pt idx="24129">
                  <c:v>-2.4428999999999999E-2</c:v>
                </c:pt>
                <c:pt idx="24130">
                  <c:v>-2.4428999999999999E-2</c:v>
                </c:pt>
                <c:pt idx="24131">
                  <c:v>-2.4428999999999999E-2</c:v>
                </c:pt>
                <c:pt idx="24132">
                  <c:v>-2.4428999999999999E-2</c:v>
                </c:pt>
                <c:pt idx="24133">
                  <c:v>-2.4428999999999999E-2</c:v>
                </c:pt>
                <c:pt idx="24134">
                  <c:v>-2.4428999999999999E-2</c:v>
                </c:pt>
                <c:pt idx="24135">
                  <c:v>-2.4428999999999999E-2</c:v>
                </c:pt>
                <c:pt idx="24136">
                  <c:v>-2.4428999999999999E-2</c:v>
                </c:pt>
                <c:pt idx="24137">
                  <c:v>-2.4428999999999999E-2</c:v>
                </c:pt>
                <c:pt idx="24138">
                  <c:v>-2.4428999999999999E-2</c:v>
                </c:pt>
                <c:pt idx="24139">
                  <c:v>-2.4428999999999999E-2</c:v>
                </c:pt>
                <c:pt idx="24140">
                  <c:v>-2.4428999999999999E-2</c:v>
                </c:pt>
                <c:pt idx="24141">
                  <c:v>-2.4423E-2</c:v>
                </c:pt>
                <c:pt idx="24142">
                  <c:v>-2.4423E-2</c:v>
                </c:pt>
                <c:pt idx="24143">
                  <c:v>-2.4423E-2</c:v>
                </c:pt>
                <c:pt idx="24144">
                  <c:v>-2.4416E-2</c:v>
                </c:pt>
                <c:pt idx="24145">
                  <c:v>-2.4410000000000001E-2</c:v>
                </c:pt>
                <c:pt idx="24146">
                  <c:v>-2.4403000000000001E-2</c:v>
                </c:pt>
                <c:pt idx="24147">
                  <c:v>-2.4396000000000001E-2</c:v>
                </c:pt>
                <c:pt idx="24148">
                  <c:v>-2.4389999999999998E-2</c:v>
                </c:pt>
                <c:pt idx="24149">
                  <c:v>-2.4382999999999998E-2</c:v>
                </c:pt>
                <c:pt idx="24150">
                  <c:v>-2.4369999999999999E-2</c:v>
                </c:pt>
                <c:pt idx="24151">
                  <c:v>-2.4357E-2</c:v>
                </c:pt>
                <c:pt idx="24152">
                  <c:v>-2.435E-2</c:v>
                </c:pt>
                <c:pt idx="24153">
                  <c:v>-2.4337000000000001E-2</c:v>
                </c:pt>
                <c:pt idx="24154">
                  <c:v>-2.4330000000000001E-2</c:v>
                </c:pt>
                <c:pt idx="24155">
                  <c:v>-2.4316999999999998E-2</c:v>
                </c:pt>
                <c:pt idx="24156">
                  <c:v>-2.4303999999999999E-2</c:v>
                </c:pt>
                <c:pt idx="24157">
                  <c:v>-2.4298E-2</c:v>
                </c:pt>
                <c:pt idx="24158">
                  <c:v>-2.4284E-2</c:v>
                </c:pt>
                <c:pt idx="24159">
                  <c:v>-2.4278000000000001E-2</c:v>
                </c:pt>
                <c:pt idx="24160">
                  <c:v>-2.4264999999999998E-2</c:v>
                </c:pt>
                <c:pt idx="24161">
                  <c:v>-2.4257999999999998E-2</c:v>
                </c:pt>
                <c:pt idx="24162">
                  <c:v>-2.4257999999999998E-2</c:v>
                </c:pt>
                <c:pt idx="24163">
                  <c:v>-2.4251000000000002E-2</c:v>
                </c:pt>
                <c:pt idx="24164">
                  <c:v>-2.4244999999999999E-2</c:v>
                </c:pt>
                <c:pt idx="24165">
                  <c:v>-2.4237999999999999E-2</c:v>
                </c:pt>
                <c:pt idx="24166">
                  <c:v>-2.4237999999999999E-2</c:v>
                </c:pt>
                <c:pt idx="24167">
                  <c:v>-2.4237999999999999E-2</c:v>
                </c:pt>
                <c:pt idx="24168">
                  <c:v>-2.4237999999999999E-2</c:v>
                </c:pt>
                <c:pt idx="24169">
                  <c:v>-2.4232E-2</c:v>
                </c:pt>
                <c:pt idx="24170">
                  <c:v>-2.4237999999999999E-2</c:v>
                </c:pt>
                <c:pt idx="24171">
                  <c:v>-2.4237999999999999E-2</c:v>
                </c:pt>
                <c:pt idx="24172">
                  <c:v>-2.4237999999999999E-2</c:v>
                </c:pt>
                <c:pt idx="24173">
                  <c:v>-2.4237999999999999E-2</c:v>
                </c:pt>
                <c:pt idx="24174">
                  <c:v>-2.4244999999999999E-2</c:v>
                </c:pt>
                <c:pt idx="24175">
                  <c:v>-2.4244999999999999E-2</c:v>
                </c:pt>
                <c:pt idx="24176">
                  <c:v>-2.4244999999999999E-2</c:v>
                </c:pt>
                <c:pt idx="24177">
                  <c:v>-2.4251000000000002E-2</c:v>
                </c:pt>
                <c:pt idx="24178">
                  <c:v>-2.4257999999999998E-2</c:v>
                </c:pt>
                <c:pt idx="24179">
                  <c:v>-2.4257999999999998E-2</c:v>
                </c:pt>
                <c:pt idx="24180">
                  <c:v>-2.4257999999999998E-2</c:v>
                </c:pt>
                <c:pt idx="24181">
                  <c:v>-2.4257999999999998E-2</c:v>
                </c:pt>
                <c:pt idx="24182">
                  <c:v>-2.4257999999999998E-2</c:v>
                </c:pt>
                <c:pt idx="24183">
                  <c:v>-2.4257999999999998E-2</c:v>
                </c:pt>
                <c:pt idx="24184">
                  <c:v>-2.4257999999999998E-2</c:v>
                </c:pt>
                <c:pt idx="24185">
                  <c:v>-2.4251000000000002E-2</c:v>
                </c:pt>
                <c:pt idx="24186">
                  <c:v>-2.4251000000000002E-2</c:v>
                </c:pt>
                <c:pt idx="24187">
                  <c:v>-2.4244999999999999E-2</c:v>
                </c:pt>
                <c:pt idx="24188">
                  <c:v>-2.4244999999999999E-2</c:v>
                </c:pt>
                <c:pt idx="24189">
                  <c:v>-2.4237999999999999E-2</c:v>
                </c:pt>
                <c:pt idx="24190">
                  <c:v>-2.4232E-2</c:v>
                </c:pt>
                <c:pt idx="24191">
                  <c:v>-2.4225E-2</c:v>
                </c:pt>
                <c:pt idx="24192">
                  <c:v>-2.4219000000000001E-2</c:v>
                </c:pt>
                <c:pt idx="24193">
                  <c:v>-2.4219000000000001E-2</c:v>
                </c:pt>
                <c:pt idx="24194">
                  <c:v>-2.4212000000000001E-2</c:v>
                </c:pt>
                <c:pt idx="24195">
                  <c:v>-2.4205000000000001E-2</c:v>
                </c:pt>
                <c:pt idx="24196">
                  <c:v>-2.4198999999999998E-2</c:v>
                </c:pt>
                <c:pt idx="24197">
                  <c:v>-2.4192000000000002E-2</c:v>
                </c:pt>
                <c:pt idx="24198">
                  <c:v>-2.4185999999999999E-2</c:v>
                </c:pt>
                <c:pt idx="24199">
                  <c:v>-2.4178999999999999E-2</c:v>
                </c:pt>
                <c:pt idx="24200">
                  <c:v>-2.4178999999999999E-2</c:v>
                </c:pt>
                <c:pt idx="24201">
                  <c:v>-2.4166E-2</c:v>
                </c:pt>
                <c:pt idx="24202">
                  <c:v>-2.4166E-2</c:v>
                </c:pt>
                <c:pt idx="24203">
                  <c:v>-2.4159E-2</c:v>
                </c:pt>
                <c:pt idx="24204">
                  <c:v>-2.4159E-2</c:v>
                </c:pt>
                <c:pt idx="24205">
                  <c:v>-2.4153000000000001E-2</c:v>
                </c:pt>
                <c:pt idx="24206">
                  <c:v>-2.4153000000000001E-2</c:v>
                </c:pt>
                <c:pt idx="24207">
                  <c:v>-2.4146000000000001E-2</c:v>
                </c:pt>
                <c:pt idx="24208">
                  <c:v>-2.4146000000000001E-2</c:v>
                </c:pt>
                <c:pt idx="24209">
                  <c:v>-2.4139000000000001E-2</c:v>
                </c:pt>
                <c:pt idx="24210">
                  <c:v>-2.4146000000000001E-2</c:v>
                </c:pt>
                <c:pt idx="24211">
                  <c:v>-2.4139000000000001E-2</c:v>
                </c:pt>
                <c:pt idx="24212">
                  <c:v>-2.4139000000000001E-2</c:v>
                </c:pt>
                <c:pt idx="24213">
                  <c:v>-2.4139000000000001E-2</c:v>
                </c:pt>
                <c:pt idx="24214">
                  <c:v>-2.4139000000000001E-2</c:v>
                </c:pt>
                <c:pt idx="24215">
                  <c:v>-2.4133000000000002E-2</c:v>
                </c:pt>
                <c:pt idx="24216">
                  <c:v>-2.4139000000000001E-2</c:v>
                </c:pt>
                <c:pt idx="24217">
                  <c:v>-2.4133000000000002E-2</c:v>
                </c:pt>
                <c:pt idx="24218">
                  <c:v>-2.4133000000000002E-2</c:v>
                </c:pt>
                <c:pt idx="24219">
                  <c:v>-2.4133000000000002E-2</c:v>
                </c:pt>
                <c:pt idx="24220">
                  <c:v>-2.4133000000000002E-2</c:v>
                </c:pt>
                <c:pt idx="24221">
                  <c:v>-2.4133000000000002E-2</c:v>
                </c:pt>
                <c:pt idx="24222">
                  <c:v>-2.4133000000000002E-2</c:v>
                </c:pt>
                <c:pt idx="24223">
                  <c:v>-2.4133000000000002E-2</c:v>
                </c:pt>
                <c:pt idx="24224">
                  <c:v>-2.4126000000000002E-2</c:v>
                </c:pt>
                <c:pt idx="24225">
                  <c:v>-2.4126000000000002E-2</c:v>
                </c:pt>
                <c:pt idx="24226">
                  <c:v>-2.4126000000000002E-2</c:v>
                </c:pt>
                <c:pt idx="24227">
                  <c:v>-2.4126000000000002E-2</c:v>
                </c:pt>
                <c:pt idx="24228">
                  <c:v>-2.4126000000000002E-2</c:v>
                </c:pt>
                <c:pt idx="24229">
                  <c:v>-2.4126000000000002E-2</c:v>
                </c:pt>
                <c:pt idx="24230">
                  <c:v>-2.4119999999999999E-2</c:v>
                </c:pt>
                <c:pt idx="24231">
                  <c:v>-2.4119999999999999E-2</c:v>
                </c:pt>
                <c:pt idx="24232">
                  <c:v>-2.4119999999999999E-2</c:v>
                </c:pt>
                <c:pt idx="24233">
                  <c:v>-2.4112999999999999E-2</c:v>
                </c:pt>
                <c:pt idx="24234">
                  <c:v>-2.4112999999999999E-2</c:v>
                </c:pt>
                <c:pt idx="24235">
                  <c:v>-2.4112999999999999E-2</c:v>
                </c:pt>
                <c:pt idx="24236">
                  <c:v>-2.4112999999999999E-2</c:v>
                </c:pt>
                <c:pt idx="24237">
                  <c:v>-2.4107E-2</c:v>
                </c:pt>
                <c:pt idx="24238">
                  <c:v>-2.4107E-2</c:v>
                </c:pt>
                <c:pt idx="24239">
                  <c:v>-2.4107E-2</c:v>
                </c:pt>
                <c:pt idx="24240">
                  <c:v>-2.4107E-2</c:v>
                </c:pt>
                <c:pt idx="24241">
                  <c:v>-2.41E-2</c:v>
                </c:pt>
                <c:pt idx="24242">
                  <c:v>-2.41E-2</c:v>
                </c:pt>
                <c:pt idx="24243">
                  <c:v>-2.41E-2</c:v>
                </c:pt>
                <c:pt idx="24244">
                  <c:v>-2.41E-2</c:v>
                </c:pt>
                <c:pt idx="24245">
                  <c:v>-2.41E-2</c:v>
                </c:pt>
                <c:pt idx="24246">
                  <c:v>-2.4093E-2</c:v>
                </c:pt>
                <c:pt idx="24247">
                  <c:v>-2.4093E-2</c:v>
                </c:pt>
                <c:pt idx="24248">
                  <c:v>-2.4093E-2</c:v>
                </c:pt>
                <c:pt idx="24249">
                  <c:v>-2.4093E-2</c:v>
                </c:pt>
                <c:pt idx="24250">
                  <c:v>-2.4093E-2</c:v>
                </c:pt>
                <c:pt idx="24251">
                  <c:v>-2.4093E-2</c:v>
                </c:pt>
                <c:pt idx="24252">
                  <c:v>-2.4093E-2</c:v>
                </c:pt>
                <c:pt idx="24253">
                  <c:v>-2.4093E-2</c:v>
                </c:pt>
                <c:pt idx="24254">
                  <c:v>-2.4093E-2</c:v>
                </c:pt>
                <c:pt idx="24255">
                  <c:v>-2.4093E-2</c:v>
                </c:pt>
                <c:pt idx="24256">
                  <c:v>-2.4093E-2</c:v>
                </c:pt>
                <c:pt idx="24257">
                  <c:v>-2.4093E-2</c:v>
                </c:pt>
                <c:pt idx="24258">
                  <c:v>-2.4093E-2</c:v>
                </c:pt>
                <c:pt idx="24259">
                  <c:v>-2.4093E-2</c:v>
                </c:pt>
                <c:pt idx="24260">
                  <c:v>-2.41E-2</c:v>
                </c:pt>
                <c:pt idx="24261">
                  <c:v>-2.41E-2</c:v>
                </c:pt>
                <c:pt idx="24262">
                  <c:v>-2.41E-2</c:v>
                </c:pt>
                <c:pt idx="24263">
                  <c:v>-2.41E-2</c:v>
                </c:pt>
                <c:pt idx="24264">
                  <c:v>-2.41E-2</c:v>
                </c:pt>
                <c:pt idx="24265">
                  <c:v>-2.41E-2</c:v>
                </c:pt>
                <c:pt idx="24266">
                  <c:v>-2.41E-2</c:v>
                </c:pt>
                <c:pt idx="24267">
                  <c:v>-2.41E-2</c:v>
                </c:pt>
                <c:pt idx="24268">
                  <c:v>-2.41E-2</c:v>
                </c:pt>
                <c:pt idx="24269">
                  <c:v>-2.41E-2</c:v>
                </c:pt>
                <c:pt idx="24270">
                  <c:v>-2.41E-2</c:v>
                </c:pt>
                <c:pt idx="24271">
                  <c:v>-2.41E-2</c:v>
                </c:pt>
                <c:pt idx="24272">
                  <c:v>-2.4093E-2</c:v>
                </c:pt>
                <c:pt idx="24273">
                  <c:v>-2.4093E-2</c:v>
                </c:pt>
                <c:pt idx="24274">
                  <c:v>-2.4093E-2</c:v>
                </c:pt>
                <c:pt idx="24275">
                  <c:v>-2.4087000000000001E-2</c:v>
                </c:pt>
                <c:pt idx="24276">
                  <c:v>-2.4080000000000001E-2</c:v>
                </c:pt>
                <c:pt idx="24277">
                  <c:v>-2.4074000000000002E-2</c:v>
                </c:pt>
                <c:pt idx="24278">
                  <c:v>-2.4067000000000002E-2</c:v>
                </c:pt>
                <c:pt idx="24279">
                  <c:v>-2.4060000000000002E-2</c:v>
                </c:pt>
                <c:pt idx="24280">
                  <c:v>-2.4053999999999999E-2</c:v>
                </c:pt>
                <c:pt idx="24281">
                  <c:v>-2.4041E-2</c:v>
                </c:pt>
                <c:pt idx="24282">
                  <c:v>-2.4034E-2</c:v>
                </c:pt>
                <c:pt idx="24283">
                  <c:v>-2.4021000000000001E-2</c:v>
                </c:pt>
                <c:pt idx="24284">
                  <c:v>-2.4014000000000001E-2</c:v>
                </c:pt>
                <c:pt idx="24285">
                  <c:v>-2.4001000000000001E-2</c:v>
                </c:pt>
                <c:pt idx="24286">
                  <c:v>-2.3994999999999999E-2</c:v>
                </c:pt>
                <c:pt idx="24287">
                  <c:v>-2.3980999999999999E-2</c:v>
                </c:pt>
                <c:pt idx="24288">
                  <c:v>-2.3968E-2</c:v>
                </c:pt>
                <c:pt idx="24289">
                  <c:v>-2.3962000000000001E-2</c:v>
                </c:pt>
                <c:pt idx="24290">
                  <c:v>-2.3948000000000001E-2</c:v>
                </c:pt>
                <c:pt idx="24291">
                  <c:v>-2.3935000000000001E-2</c:v>
                </c:pt>
                <c:pt idx="24292">
                  <c:v>-2.3928999999999999E-2</c:v>
                </c:pt>
                <c:pt idx="24293">
                  <c:v>-2.3916E-2</c:v>
                </c:pt>
                <c:pt idx="24294">
                  <c:v>-2.3909E-2</c:v>
                </c:pt>
                <c:pt idx="24295">
                  <c:v>-2.3896000000000001E-2</c:v>
                </c:pt>
                <c:pt idx="24296">
                  <c:v>-2.3896000000000001E-2</c:v>
                </c:pt>
                <c:pt idx="24297">
                  <c:v>-2.3883000000000001E-2</c:v>
                </c:pt>
                <c:pt idx="24298">
                  <c:v>-2.3876000000000001E-2</c:v>
                </c:pt>
                <c:pt idx="24299">
                  <c:v>-2.3869000000000001E-2</c:v>
                </c:pt>
                <c:pt idx="24300">
                  <c:v>-2.3862999999999999E-2</c:v>
                </c:pt>
                <c:pt idx="24301">
                  <c:v>-2.3862999999999999E-2</c:v>
                </c:pt>
                <c:pt idx="24302">
                  <c:v>-2.3855999999999999E-2</c:v>
                </c:pt>
                <c:pt idx="24303">
                  <c:v>-2.3855999999999999E-2</c:v>
                </c:pt>
                <c:pt idx="24304">
                  <c:v>-2.385E-2</c:v>
                </c:pt>
                <c:pt idx="24305">
                  <c:v>-2.385E-2</c:v>
                </c:pt>
                <c:pt idx="24306">
                  <c:v>-2.3855999999999999E-2</c:v>
                </c:pt>
                <c:pt idx="24307">
                  <c:v>-2.385E-2</c:v>
                </c:pt>
                <c:pt idx="24308">
                  <c:v>-2.3855999999999999E-2</c:v>
                </c:pt>
                <c:pt idx="24309">
                  <c:v>-2.3855999999999999E-2</c:v>
                </c:pt>
                <c:pt idx="24310">
                  <c:v>-2.3855999999999999E-2</c:v>
                </c:pt>
                <c:pt idx="24311">
                  <c:v>-2.3855999999999999E-2</c:v>
                </c:pt>
                <c:pt idx="24312">
                  <c:v>-2.3862999999999999E-2</c:v>
                </c:pt>
                <c:pt idx="24313">
                  <c:v>-2.3862999999999999E-2</c:v>
                </c:pt>
                <c:pt idx="24314">
                  <c:v>-2.3862999999999999E-2</c:v>
                </c:pt>
                <c:pt idx="24315">
                  <c:v>-2.3862999999999999E-2</c:v>
                </c:pt>
                <c:pt idx="24316">
                  <c:v>-2.3869000000000001E-2</c:v>
                </c:pt>
                <c:pt idx="24317">
                  <c:v>-2.3869000000000001E-2</c:v>
                </c:pt>
                <c:pt idx="24318">
                  <c:v>-2.3869000000000001E-2</c:v>
                </c:pt>
                <c:pt idx="24319">
                  <c:v>-2.3869000000000001E-2</c:v>
                </c:pt>
                <c:pt idx="24320">
                  <c:v>-2.3869000000000001E-2</c:v>
                </c:pt>
                <c:pt idx="24321">
                  <c:v>-2.3869000000000001E-2</c:v>
                </c:pt>
                <c:pt idx="24322">
                  <c:v>-2.3869000000000001E-2</c:v>
                </c:pt>
                <c:pt idx="24323">
                  <c:v>-2.3869000000000001E-2</c:v>
                </c:pt>
                <c:pt idx="24324">
                  <c:v>-2.3869000000000001E-2</c:v>
                </c:pt>
                <c:pt idx="24325">
                  <c:v>-2.3862999999999999E-2</c:v>
                </c:pt>
                <c:pt idx="24326">
                  <c:v>-2.3855999999999999E-2</c:v>
                </c:pt>
                <c:pt idx="24327">
                  <c:v>-2.385E-2</c:v>
                </c:pt>
                <c:pt idx="24328">
                  <c:v>-2.385E-2</c:v>
                </c:pt>
                <c:pt idx="24329">
                  <c:v>-2.3836E-2</c:v>
                </c:pt>
                <c:pt idx="24330">
                  <c:v>-2.383E-2</c:v>
                </c:pt>
                <c:pt idx="24331">
                  <c:v>-2.3823E-2</c:v>
                </c:pt>
                <c:pt idx="24332">
                  <c:v>-2.3817000000000001E-2</c:v>
                </c:pt>
                <c:pt idx="24333">
                  <c:v>-2.3810000000000001E-2</c:v>
                </c:pt>
                <c:pt idx="24334">
                  <c:v>-2.3803999999999999E-2</c:v>
                </c:pt>
                <c:pt idx="24335">
                  <c:v>-2.3796999999999999E-2</c:v>
                </c:pt>
                <c:pt idx="24336">
                  <c:v>-2.3784E-2</c:v>
                </c:pt>
                <c:pt idx="24337">
                  <c:v>-2.3777E-2</c:v>
                </c:pt>
                <c:pt idx="24338">
                  <c:v>-2.3771E-2</c:v>
                </c:pt>
                <c:pt idx="24339">
                  <c:v>-2.3764E-2</c:v>
                </c:pt>
                <c:pt idx="24340">
                  <c:v>-2.3757E-2</c:v>
                </c:pt>
                <c:pt idx="24341">
                  <c:v>-2.3751000000000001E-2</c:v>
                </c:pt>
                <c:pt idx="24342">
                  <c:v>-2.3744000000000001E-2</c:v>
                </c:pt>
                <c:pt idx="24343">
                  <c:v>-2.3730999999999999E-2</c:v>
                </c:pt>
                <c:pt idx="24344">
                  <c:v>-2.3730999999999999E-2</c:v>
                </c:pt>
                <c:pt idx="24345">
                  <c:v>-2.3725E-2</c:v>
                </c:pt>
                <c:pt idx="24346">
                  <c:v>-2.3717999999999999E-2</c:v>
                </c:pt>
                <c:pt idx="24347">
                  <c:v>-2.3717999999999999E-2</c:v>
                </c:pt>
                <c:pt idx="24348">
                  <c:v>-2.3717999999999999E-2</c:v>
                </c:pt>
                <c:pt idx="24349">
                  <c:v>-2.3710999999999999E-2</c:v>
                </c:pt>
                <c:pt idx="24350">
                  <c:v>-2.3710999999999999E-2</c:v>
                </c:pt>
                <c:pt idx="24351">
                  <c:v>-2.3710999999999999E-2</c:v>
                </c:pt>
                <c:pt idx="24352">
                  <c:v>-2.3705E-2</c:v>
                </c:pt>
                <c:pt idx="24353">
                  <c:v>-2.3710999999999999E-2</c:v>
                </c:pt>
                <c:pt idx="24354">
                  <c:v>-2.3710999999999999E-2</c:v>
                </c:pt>
                <c:pt idx="24355">
                  <c:v>-2.3710999999999999E-2</c:v>
                </c:pt>
                <c:pt idx="24356">
                  <c:v>-2.3710999999999999E-2</c:v>
                </c:pt>
                <c:pt idx="24357">
                  <c:v>-2.3710999999999999E-2</c:v>
                </c:pt>
                <c:pt idx="24358">
                  <c:v>-2.3710999999999999E-2</c:v>
                </c:pt>
                <c:pt idx="24359">
                  <c:v>-2.3710999999999999E-2</c:v>
                </c:pt>
                <c:pt idx="24360">
                  <c:v>-2.3717999999999999E-2</c:v>
                </c:pt>
                <c:pt idx="24361">
                  <c:v>-2.3717999999999999E-2</c:v>
                </c:pt>
                <c:pt idx="24362">
                  <c:v>-2.3717999999999999E-2</c:v>
                </c:pt>
                <c:pt idx="24363">
                  <c:v>-2.3717999999999999E-2</c:v>
                </c:pt>
                <c:pt idx="24364">
                  <c:v>-2.3717999999999999E-2</c:v>
                </c:pt>
                <c:pt idx="24365">
                  <c:v>-2.3717999999999999E-2</c:v>
                </c:pt>
                <c:pt idx="24366">
                  <c:v>-2.3717999999999999E-2</c:v>
                </c:pt>
                <c:pt idx="24367">
                  <c:v>-2.3717999999999999E-2</c:v>
                </c:pt>
                <c:pt idx="24368">
                  <c:v>-2.3717999999999999E-2</c:v>
                </c:pt>
                <c:pt idx="24369">
                  <c:v>-2.3717999999999999E-2</c:v>
                </c:pt>
                <c:pt idx="24370">
                  <c:v>-2.3717999999999999E-2</c:v>
                </c:pt>
                <c:pt idx="24371">
                  <c:v>-2.3710999999999999E-2</c:v>
                </c:pt>
                <c:pt idx="24372">
                  <c:v>-2.3710999999999999E-2</c:v>
                </c:pt>
                <c:pt idx="24373">
                  <c:v>-2.3710999999999999E-2</c:v>
                </c:pt>
                <c:pt idx="24374">
                  <c:v>-2.3705E-2</c:v>
                </c:pt>
                <c:pt idx="24375">
                  <c:v>-2.3698E-2</c:v>
                </c:pt>
                <c:pt idx="24376">
                  <c:v>-2.3698E-2</c:v>
                </c:pt>
                <c:pt idx="24377">
                  <c:v>-2.3692000000000001E-2</c:v>
                </c:pt>
                <c:pt idx="24378">
                  <c:v>-2.3692000000000001E-2</c:v>
                </c:pt>
                <c:pt idx="24379">
                  <c:v>-2.3685000000000001E-2</c:v>
                </c:pt>
                <c:pt idx="24380">
                  <c:v>-2.3685000000000001E-2</c:v>
                </c:pt>
                <c:pt idx="24381">
                  <c:v>-2.3678000000000001E-2</c:v>
                </c:pt>
                <c:pt idx="24382">
                  <c:v>-2.3678000000000001E-2</c:v>
                </c:pt>
                <c:pt idx="24383">
                  <c:v>-2.3671999999999999E-2</c:v>
                </c:pt>
                <c:pt idx="24384">
                  <c:v>-2.3671999999999999E-2</c:v>
                </c:pt>
                <c:pt idx="24385">
                  <c:v>-2.3664999999999999E-2</c:v>
                </c:pt>
                <c:pt idx="24386">
                  <c:v>-2.3664999999999999E-2</c:v>
                </c:pt>
                <c:pt idx="24387">
                  <c:v>-2.3658999999999999E-2</c:v>
                </c:pt>
                <c:pt idx="24388">
                  <c:v>-2.3658999999999999E-2</c:v>
                </c:pt>
                <c:pt idx="24389">
                  <c:v>-2.3658999999999999E-2</c:v>
                </c:pt>
                <c:pt idx="24390">
                  <c:v>-2.3651999999999999E-2</c:v>
                </c:pt>
                <c:pt idx="24391">
                  <c:v>-2.3651999999999999E-2</c:v>
                </c:pt>
                <c:pt idx="24392">
                  <c:v>-2.3651999999999999E-2</c:v>
                </c:pt>
                <c:pt idx="24393">
                  <c:v>-2.3644999999999999E-2</c:v>
                </c:pt>
                <c:pt idx="24394">
                  <c:v>-2.3644999999999999E-2</c:v>
                </c:pt>
                <c:pt idx="24395">
                  <c:v>-2.3639E-2</c:v>
                </c:pt>
                <c:pt idx="24396">
                  <c:v>-2.3639E-2</c:v>
                </c:pt>
                <c:pt idx="24397">
                  <c:v>-2.3639E-2</c:v>
                </c:pt>
                <c:pt idx="24398">
                  <c:v>-2.3639E-2</c:v>
                </c:pt>
                <c:pt idx="24399">
                  <c:v>-2.3632E-2</c:v>
                </c:pt>
                <c:pt idx="24400">
                  <c:v>-2.3626000000000001E-2</c:v>
                </c:pt>
                <c:pt idx="24401">
                  <c:v>-2.3626000000000001E-2</c:v>
                </c:pt>
                <c:pt idx="24402">
                  <c:v>-2.3619000000000001E-2</c:v>
                </c:pt>
                <c:pt idx="24403">
                  <c:v>-2.3612999999999999E-2</c:v>
                </c:pt>
                <c:pt idx="24404">
                  <c:v>-2.3612999999999999E-2</c:v>
                </c:pt>
                <c:pt idx="24405">
                  <c:v>-2.3605999999999999E-2</c:v>
                </c:pt>
                <c:pt idx="24406">
                  <c:v>-2.3598999999999998E-2</c:v>
                </c:pt>
                <c:pt idx="24407">
                  <c:v>-2.3592999999999999E-2</c:v>
                </c:pt>
                <c:pt idx="24408">
                  <c:v>-2.3585999999999999E-2</c:v>
                </c:pt>
                <c:pt idx="24409">
                  <c:v>-2.3573E-2</c:v>
                </c:pt>
                <c:pt idx="24410">
                  <c:v>-2.3566E-2</c:v>
                </c:pt>
                <c:pt idx="24411">
                  <c:v>-2.3560000000000001E-2</c:v>
                </c:pt>
                <c:pt idx="24412">
                  <c:v>-2.3553000000000001E-2</c:v>
                </c:pt>
                <c:pt idx="24413">
                  <c:v>-2.3546999999999998E-2</c:v>
                </c:pt>
                <c:pt idx="24414">
                  <c:v>-2.3539999999999998E-2</c:v>
                </c:pt>
                <c:pt idx="24415">
                  <c:v>-2.3533999999999999E-2</c:v>
                </c:pt>
                <c:pt idx="24416">
                  <c:v>-2.3526999999999999E-2</c:v>
                </c:pt>
                <c:pt idx="24417">
                  <c:v>-2.3519999999999999E-2</c:v>
                </c:pt>
                <c:pt idx="24418">
                  <c:v>-2.3519999999999999E-2</c:v>
                </c:pt>
                <c:pt idx="24419">
                  <c:v>-2.3514E-2</c:v>
                </c:pt>
                <c:pt idx="24420">
                  <c:v>-2.3507E-2</c:v>
                </c:pt>
                <c:pt idx="24421">
                  <c:v>-2.3501000000000001E-2</c:v>
                </c:pt>
                <c:pt idx="24422">
                  <c:v>-2.3501000000000001E-2</c:v>
                </c:pt>
                <c:pt idx="24423">
                  <c:v>-2.3501000000000001E-2</c:v>
                </c:pt>
                <c:pt idx="24424">
                  <c:v>-2.3501000000000001E-2</c:v>
                </c:pt>
                <c:pt idx="24425">
                  <c:v>-2.3501000000000001E-2</c:v>
                </c:pt>
                <c:pt idx="24426">
                  <c:v>-2.3501000000000001E-2</c:v>
                </c:pt>
                <c:pt idx="24427">
                  <c:v>-2.3501000000000001E-2</c:v>
                </c:pt>
                <c:pt idx="24428">
                  <c:v>-2.3507E-2</c:v>
                </c:pt>
                <c:pt idx="24429">
                  <c:v>-2.3507E-2</c:v>
                </c:pt>
                <c:pt idx="24430">
                  <c:v>-2.3514E-2</c:v>
                </c:pt>
                <c:pt idx="24431">
                  <c:v>-2.3519999999999999E-2</c:v>
                </c:pt>
                <c:pt idx="24432">
                  <c:v>-2.3519999999999999E-2</c:v>
                </c:pt>
                <c:pt idx="24433">
                  <c:v>-2.3526999999999999E-2</c:v>
                </c:pt>
                <c:pt idx="24434">
                  <c:v>-2.3533999999999999E-2</c:v>
                </c:pt>
                <c:pt idx="24435">
                  <c:v>-2.3539999999999998E-2</c:v>
                </c:pt>
                <c:pt idx="24436">
                  <c:v>-2.3546999999999998E-2</c:v>
                </c:pt>
                <c:pt idx="24437">
                  <c:v>-2.3553000000000001E-2</c:v>
                </c:pt>
                <c:pt idx="24438">
                  <c:v>-2.3553000000000001E-2</c:v>
                </c:pt>
                <c:pt idx="24439">
                  <c:v>-2.3560000000000001E-2</c:v>
                </c:pt>
                <c:pt idx="24440">
                  <c:v>-2.3566E-2</c:v>
                </c:pt>
                <c:pt idx="24441">
                  <c:v>-2.3566E-2</c:v>
                </c:pt>
                <c:pt idx="24442">
                  <c:v>-2.3566E-2</c:v>
                </c:pt>
                <c:pt idx="24443">
                  <c:v>-2.3573E-2</c:v>
                </c:pt>
                <c:pt idx="24444">
                  <c:v>-2.3573E-2</c:v>
                </c:pt>
                <c:pt idx="24445">
                  <c:v>-2.3573E-2</c:v>
                </c:pt>
                <c:pt idx="24446">
                  <c:v>-2.3573E-2</c:v>
                </c:pt>
                <c:pt idx="24447">
                  <c:v>-2.3566E-2</c:v>
                </c:pt>
                <c:pt idx="24448">
                  <c:v>-2.3566E-2</c:v>
                </c:pt>
                <c:pt idx="24449">
                  <c:v>-2.3560000000000001E-2</c:v>
                </c:pt>
                <c:pt idx="24450">
                  <c:v>-2.3560000000000001E-2</c:v>
                </c:pt>
                <c:pt idx="24451">
                  <c:v>-2.3553000000000001E-2</c:v>
                </c:pt>
                <c:pt idx="24452">
                  <c:v>-2.3546999999999998E-2</c:v>
                </c:pt>
                <c:pt idx="24453">
                  <c:v>-2.3539999999999998E-2</c:v>
                </c:pt>
                <c:pt idx="24454">
                  <c:v>-2.3533999999999999E-2</c:v>
                </c:pt>
                <c:pt idx="24455">
                  <c:v>-2.3519999999999999E-2</c:v>
                </c:pt>
                <c:pt idx="24456">
                  <c:v>-2.3519999999999999E-2</c:v>
                </c:pt>
                <c:pt idx="24457">
                  <c:v>-2.3507E-2</c:v>
                </c:pt>
                <c:pt idx="24458">
                  <c:v>-2.3501000000000001E-2</c:v>
                </c:pt>
                <c:pt idx="24459">
                  <c:v>-2.3487000000000001E-2</c:v>
                </c:pt>
                <c:pt idx="24460">
                  <c:v>-2.3480999999999998E-2</c:v>
                </c:pt>
                <c:pt idx="24461">
                  <c:v>-2.3473999999999998E-2</c:v>
                </c:pt>
                <c:pt idx="24462">
                  <c:v>-2.3467999999999999E-2</c:v>
                </c:pt>
                <c:pt idx="24463">
                  <c:v>-2.3460999999999999E-2</c:v>
                </c:pt>
                <c:pt idx="24464">
                  <c:v>-2.3448E-2</c:v>
                </c:pt>
                <c:pt idx="24465">
                  <c:v>-2.3441E-2</c:v>
                </c:pt>
                <c:pt idx="24466">
                  <c:v>-2.3441E-2</c:v>
                </c:pt>
                <c:pt idx="24467">
                  <c:v>-2.3435000000000001E-2</c:v>
                </c:pt>
                <c:pt idx="24468">
                  <c:v>-2.3428000000000001E-2</c:v>
                </c:pt>
                <c:pt idx="24469">
                  <c:v>-2.3421999999999998E-2</c:v>
                </c:pt>
                <c:pt idx="24470">
                  <c:v>-2.3414999999999998E-2</c:v>
                </c:pt>
                <c:pt idx="24471">
                  <c:v>-2.3408000000000002E-2</c:v>
                </c:pt>
                <c:pt idx="24472">
                  <c:v>-2.3408000000000002E-2</c:v>
                </c:pt>
                <c:pt idx="24473">
                  <c:v>-2.3401999999999999E-2</c:v>
                </c:pt>
                <c:pt idx="24474">
                  <c:v>-2.3401999999999999E-2</c:v>
                </c:pt>
                <c:pt idx="24475">
                  <c:v>-2.3394999999999999E-2</c:v>
                </c:pt>
                <c:pt idx="24476">
                  <c:v>-2.3394999999999999E-2</c:v>
                </c:pt>
                <c:pt idx="24477">
                  <c:v>-2.3394999999999999E-2</c:v>
                </c:pt>
                <c:pt idx="24478">
                  <c:v>-2.3394999999999999E-2</c:v>
                </c:pt>
                <c:pt idx="24479">
                  <c:v>-2.3389E-2</c:v>
                </c:pt>
                <c:pt idx="24480">
                  <c:v>-2.3389E-2</c:v>
                </c:pt>
                <c:pt idx="24481">
                  <c:v>-2.3389E-2</c:v>
                </c:pt>
                <c:pt idx="24482">
                  <c:v>-2.3389E-2</c:v>
                </c:pt>
                <c:pt idx="24483">
                  <c:v>-2.3382E-2</c:v>
                </c:pt>
                <c:pt idx="24484">
                  <c:v>-2.3389E-2</c:v>
                </c:pt>
                <c:pt idx="24485">
                  <c:v>-2.3382E-2</c:v>
                </c:pt>
                <c:pt idx="24486">
                  <c:v>-2.3382E-2</c:v>
                </c:pt>
                <c:pt idx="24487">
                  <c:v>-2.3382E-2</c:v>
                </c:pt>
                <c:pt idx="24488">
                  <c:v>-2.3389E-2</c:v>
                </c:pt>
                <c:pt idx="24489">
                  <c:v>-2.3382E-2</c:v>
                </c:pt>
                <c:pt idx="24490">
                  <c:v>-2.3389E-2</c:v>
                </c:pt>
                <c:pt idx="24491">
                  <c:v>-2.3389E-2</c:v>
                </c:pt>
                <c:pt idx="24492">
                  <c:v>-2.3389E-2</c:v>
                </c:pt>
                <c:pt idx="24493">
                  <c:v>-2.3389E-2</c:v>
                </c:pt>
                <c:pt idx="24494">
                  <c:v>-2.3394999999999999E-2</c:v>
                </c:pt>
                <c:pt idx="24495">
                  <c:v>-2.3394999999999999E-2</c:v>
                </c:pt>
                <c:pt idx="24496">
                  <c:v>-2.3394999999999999E-2</c:v>
                </c:pt>
                <c:pt idx="24497">
                  <c:v>-2.3394999999999999E-2</c:v>
                </c:pt>
                <c:pt idx="24498">
                  <c:v>-2.3401999999999999E-2</c:v>
                </c:pt>
                <c:pt idx="24499">
                  <c:v>-2.3401999999999999E-2</c:v>
                </c:pt>
                <c:pt idx="24500">
                  <c:v>-2.3401999999999999E-2</c:v>
                </c:pt>
                <c:pt idx="24501">
                  <c:v>-2.3401999999999999E-2</c:v>
                </c:pt>
                <c:pt idx="24502">
                  <c:v>-2.3401999999999999E-2</c:v>
                </c:pt>
                <c:pt idx="24503">
                  <c:v>-2.3401999999999999E-2</c:v>
                </c:pt>
                <c:pt idx="24504">
                  <c:v>-2.3401999999999999E-2</c:v>
                </c:pt>
                <c:pt idx="24505">
                  <c:v>-2.3394999999999999E-2</c:v>
                </c:pt>
                <c:pt idx="24506">
                  <c:v>-2.3394999999999999E-2</c:v>
                </c:pt>
                <c:pt idx="24507">
                  <c:v>-2.3389E-2</c:v>
                </c:pt>
                <c:pt idx="24508">
                  <c:v>-2.3389E-2</c:v>
                </c:pt>
                <c:pt idx="24509">
                  <c:v>-2.3382E-2</c:v>
                </c:pt>
                <c:pt idx="24510">
                  <c:v>-2.3382E-2</c:v>
                </c:pt>
                <c:pt idx="24511">
                  <c:v>-2.3369000000000001E-2</c:v>
                </c:pt>
                <c:pt idx="24512">
                  <c:v>-2.3362000000000001E-2</c:v>
                </c:pt>
                <c:pt idx="24513">
                  <c:v>-2.3355999999999998E-2</c:v>
                </c:pt>
                <c:pt idx="24514">
                  <c:v>-2.3349000000000002E-2</c:v>
                </c:pt>
                <c:pt idx="24515">
                  <c:v>-2.3342000000000002E-2</c:v>
                </c:pt>
                <c:pt idx="24516">
                  <c:v>-2.3335999999999999E-2</c:v>
                </c:pt>
                <c:pt idx="24517">
                  <c:v>-2.3323E-2</c:v>
                </c:pt>
                <c:pt idx="24518">
                  <c:v>-2.3316E-2</c:v>
                </c:pt>
                <c:pt idx="24519">
                  <c:v>-2.3310000000000001E-2</c:v>
                </c:pt>
                <c:pt idx="24520">
                  <c:v>-2.3303000000000001E-2</c:v>
                </c:pt>
                <c:pt idx="24521">
                  <c:v>-2.3290000000000002E-2</c:v>
                </c:pt>
                <c:pt idx="24522">
                  <c:v>-2.3283000000000002E-2</c:v>
                </c:pt>
                <c:pt idx="24523">
                  <c:v>-2.3276999999999999E-2</c:v>
                </c:pt>
                <c:pt idx="24524">
                  <c:v>-2.3269999999999999E-2</c:v>
                </c:pt>
                <c:pt idx="24525">
                  <c:v>-2.3262999999999999E-2</c:v>
                </c:pt>
                <c:pt idx="24526">
                  <c:v>-2.3262999999999999E-2</c:v>
                </c:pt>
                <c:pt idx="24527">
                  <c:v>-2.3257E-2</c:v>
                </c:pt>
                <c:pt idx="24528">
                  <c:v>-2.325E-2</c:v>
                </c:pt>
                <c:pt idx="24529">
                  <c:v>-2.325E-2</c:v>
                </c:pt>
                <c:pt idx="24530">
                  <c:v>-2.325E-2</c:v>
                </c:pt>
                <c:pt idx="24531">
                  <c:v>-2.325E-2</c:v>
                </c:pt>
                <c:pt idx="24532">
                  <c:v>-2.325E-2</c:v>
                </c:pt>
                <c:pt idx="24533">
                  <c:v>-2.325E-2</c:v>
                </c:pt>
                <c:pt idx="24534">
                  <c:v>-2.325E-2</c:v>
                </c:pt>
                <c:pt idx="24535">
                  <c:v>-2.3257E-2</c:v>
                </c:pt>
                <c:pt idx="24536">
                  <c:v>-2.3262999999999999E-2</c:v>
                </c:pt>
                <c:pt idx="24537">
                  <c:v>-2.3257E-2</c:v>
                </c:pt>
                <c:pt idx="24538">
                  <c:v>-2.3262999999999999E-2</c:v>
                </c:pt>
                <c:pt idx="24539">
                  <c:v>-2.3269999999999999E-2</c:v>
                </c:pt>
                <c:pt idx="24540">
                  <c:v>-2.3269999999999999E-2</c:v>
                </c:pt>
                <c:pt idx="24541">
                  <c:v>-2.3276999999999999E-2</c:v>
                </c:pt>
                <c:pt idx="24542">
                  <c:v>-2.3276999999999999E-2</c:v>
                </c:pt>
                <c:pt idx="24543">
                  <c:v>-2.3276999999999999E-2</c:v>
                </c:pt>
                <c:pt idx="24544">
                  <c:v>-2.3283000000000002E-2</c:v>
                </c:pt>
                <c:pt idx="24545">
                  <c:v>-2.3283000000000002E-2</c:v>
                </c:pt>
                <c:pt idx="24546">
                  <c:v>-2.3283000000000002E-2</c:v>
                </c:pt>
                <c:pt idx="24547">
                  <c:v>-2.3283000000000002E-2</c:v>
                </c:pt>
                <c:pt idx="24548">
                  <c:v>-2.3283000000000002E-2</c:v>
                </c:pt>
                <c:pt idx="24549">
                  <c:v>-2.3276999999999999E-2</c:v>
                </c:pt>
                <c:pt idx="24550">
                  <c:v>-2.3276999999999999E-2</c:v>
                </c:pt>
                <c:pt idx="24551">
                  <c:v>-2.3269999999999999E-2</c:v>
                </c:pt>
                <c:pt idx="24552">
                  <c:v>-2.3269999999999999E-2</c:v>
                </c:pt>
                <c:pt idx="24553">
                  <c:v>-2.3257E-2</c:v>
                </c:pt>
                <c:pt idx="24554">
                  <c:v>-2.325E-2</c:v>
                </c:pt>
                <c:pt idx="24555">
                  <c:v>-2.3244000000000001E-2</c:v>
                </c:pt>
                <c:pt idx="24556">
                  <c:v>-2.3237000000000001E-2</c:v>
                </c:pt>
                <c:pt idx="24557">
                  <c:v>-2.3231000000000002E-2</c:v>
                </c:pt>
                <c:pt idx="24558">
                  <c:v>-2.3224000000000002E-2</c:v>
                </c:pt>
                <c:pt idx="24559">
                  <c:v>-2.3210999999999999E-2</c:v>
                </c:pt>
                <c:pt idx="24560">
                  <c:v>-2.3203999999999999E-2</c:v>
                </c:pt>
                <c:pt idx="24561">
                  <c:v>-2.3191E-2</c:v>
                </c:pt>
                <c:pt idx="24562">
                  <c:v>-2.3184E-2</c:v>
                </c:pt>
                <c:pt idx="24563">
                  <c:v>-2.3178000000000001E-2</c:v>
                </c:pt>
                <c:pt idx="24564">
                  <c:v>-2.3171000000000001E-2</c:v>
                </c:pt>
                <c:pt idx="24565">
                  <c:v>-2.3158000000000002E-2</c:v>
                </c:pt>
                <c:pt idx="24566">
                  <c:v>-2.3151000000000001E-2</c:v>
                </c:pt>
                <c:pt idx="24567">
                  <c:v>-2.3144999999999999E-2</c:v>
                </c:pt>
                <c:pt idx="24568">
                  <c:v>-2.3144999999999999E-2</c:v>
                </c:pt>
                <c:pt idx="24569">
                  <c:v>-2.3132E-2</c:v>
                </c:pt>
                <c:pt idx="24570">
                  <c:v>-2.3125E-2</c:v>
                </c:pt>
                <c:pt idx="24571">
                  <c:v>-2.3125E-2</c:v>
                </c:pt>
                <c:pt idx="24572">
                  <c:v>-2.3125E-2</c:v>
                </c:pt>
                <c:pt idx="24573">
                  <c:v>-2.3119000000000001E-2</c:v>
                </c:pt>
                <c:pt idx="24574">
                  <c:v>-2.3119000000000001E-2</c:v>
                </c:pt>
                <c:pt idx="24575">
                  <c:v>-2.3112000000000001E-2</c:v>
                </c:pt>
                <c:pt idx="24576">
                  <c:v>-2.3112000000000001E-2</c:v>
                </c:pt>
                <c:pt idx="24577">
                  <c:v>-2.3112000000000001E-2</c:v>
                </c:pt>
                <c:pt idx="24578">
                  <c:v>-2.3112000000000001E-2</c:v>
                </c:pt>
                <c:pt idx="24579">
                  <c:v>-2.3112000000000001E-2</c:v>
                </c:pt>
                <c:pt idx="24580">
                  <c:v>-2.3119000000000001E-2</c:v>
                </c:pt>
                <c:pt idx="24581">
                  <c:v>-2.3119000000000001E-2</c:v>
                </c:pt>
                <c:pt idx="24582">
                  <c:v>-2.3119000000000001E-2</c:v>
                </c:pt>
                <c:pt idx="24583">
                  <c:v>-2.3119000000000001E-2</c:v>
                </c:pt>
                <c:pt idx="24584">
                  <c:v>-2.3125E-2</c:v>
                </c:pt>
                <c:pt idx="24585">
                  <c:v>-2.3125E-2</c:v>
                </c:pt>
                <c:pt idx="24586">
                  <c:v>-2.3125E-2</c:v>
                </c:pt>
                <c:pt idx="24587">
                  <c:v>-2.3132E-2</c:v>
                </c:pt>
                <c:pt idx="24588">
                  <c:v>-2.3132E-2</c:v>
                </c:pt>
                <c:pt idx="24589">
                  <c:v>-2.3132E-2</c:v>
                </c:pt>
                <c:pt idx="24590">
                  <c:v>-2.3137999999999999E-2</c:v>
                </c:pt>
                <c:pt idx="24591">
                  <c:v>-2.3137999999999999E-2</c:v>
                </c:pt>
                <c:pt idx="24592">
                  <c:v>-2.3137999999999999E-2</c:v>
                </c:pt>
                <c:pt idx="24593">
                  <c:v>-2.3144999999999999E-2</c:v>
                </c:pt>
                <c:pt idx="24594">
                  <c:v>-2.3144999999999999E-2</c:v>
                </c:pt>
                <c:pt idx="24595">
                  <c:v>-2.3144999999999999E-2</c:v>
                </c:pt>
                <c:pt idx="24596">
                  <c:v>-2.3144999999999999E-2</c:v>
                </c:pt>
                <c:pt idx="24597">
                  <c:v>-2.3144999999999999E-2</c:v>
                </c:pt>
                <c:pt idx="24598">
                  <c:v>-2.3144999999999999E-2</c:v>
                </c:pt>
                <c:pt idx="24599">
                  <c:v>-2.3137999999999999E-2</c:v>
                </c:pt>
                <c:pt idx="24600">
                  <c:v>-2.3144999999999999E-2</c:v>
                </c:pt>
                <c:pt idx="24601">
                  <c:v>-2.3137999999999999E-2</c:v>
                </c:pt>
                <c:pt idx="24602">
                  <c:v>-2.3132E-2</c:v>
                </c:pt>
                <c:pt idx="24603">
                  <c:v>-2.3132E-2</c:v>
                </c:pt>
                <c:pt idx="24604">
                  <c:v>-2.3125E-2</c:v>
                </c:pt>
                <c:pt idx="24605">
                  <c:v>-2.3119000000000001E-2</c:v>
                </c:pt>
                <c:pt idx="24606">
                  <c:v>-2.3119000000000001E-2</c:v>
                </c:pt>
                <c:pt idx="24607">
                  <c:v>-2.3112000000000001E-2</c:v>
                </c:pt>
                <c:pt idx="24608">
                  <c:v>-2.3099000000000001E-2</c:v>
                </c:pt>
                <c:pt idx="24609">
                  <c:v>-2.3092000000000001E-2</c:v>
                </c:pt>
                <c:pt idx="24610">
                  <c:v>-2.3085999999999999E-2</c:v>
                </c:pt>
                <c:pt idx="24611">
                  <c:v>-2.3078999999999999E-2</c:v>
                </c:pt>
                <c:pt idx="24612">
                  <c:v>-2.3071999999999999E-2</c:v>
                </c:pt>
                <c:pt idx="24613">
                  <c:v>-2.3059E-2</c:v>
                </c:pt>
                <c:pt idx="24614">
                  <c:v>-2.3053000000000001E-2</c:v>
                </c:pt>
                <c:pt idx="24615">
                  <c:v>-2.3040000000000001E-2</c:v>
                </c:pt>
                <c:pt idx="24616">
                  <c:v>-2.3033000000000001E-2</c:v>
                </c:pt>
                <c:pt idx="24617">
                  <c:v>-2.3019999999999999E-2</c:v>
                </c:pt>
                <c:pt idx="24618">
                  <c:v>-2.3012999999999999E-2</c:v>
                </c:pt>
                <c:pt idx="24619">
                  <c:v>-2.3007E-2</c:v>
                </c:pt>
                <c:pt idx="24620">
                  <c:v>-2.2993E-2</c:v>
                </c:pt>
                <c:pt idx="24621">
                  <c:v>-2.2987E-2</c:v>
                </c:pt>
                <c:pt idx="24622">
                  <c:v>-2.298E-2</c:v>
                </c:pt>
                <c:pt idx="24623">
                  <c:v>-2.2967000000000001E-2</c:v>
                </c:pt>
                <c:pt idx="24624">
                  <c:v>-2.2960000000000001E-2</c:v>
                </c:pt>
                <c:pt idx="24625">
                  <c:v>-2.2953999999999999E-2</c:v>
                </c:pt>
                <c:pt idx="24626">
                  <c:v>-2.2946999999999999E-2</c:v>
                </c:pt>
                <c:pt idx="24627">
                  <c:v>-2.2941E-2</c:v>
                </c:pt>
                <c:pt idx="24628">
                  <c:v>-2.2941E-2</c:v>
                </c:pt>
                <c:pt idx="24629">
                  <c:v>-2.2934E-2</c:v>
                </c:pt>
                <c:pt idx="24630">
                  <c:v>-2.2928E-2</c:v>
                </c:pt>
                <c:pt idx="24631">
                  <c:v>-2.2921E-2</c:v>
                </c:pt>
                <c:pt idx="24632">
                  <c:v>-2.2921E-2</c:v>
                </c:pt>
                <c:pt idx="24633">
                  <c:v>-2.2914E-2</c:v>
                </c:pt>
                <c:pt idx="24634">
                  <c:v>-2.2908000000000001E-2</c:v>
                </c:pt>
                <c:pt idx="24635">
                  <c:v>-2.2908000000000001E-2</c:v>
                </c:pt>
                <c:pt idx="24636">
                  <c:v>-2.2908000000000001E-2</c:v>
                </c:pt>
                <c:pt idx="24637">
                  <c:v>-2.2908000000000001E-2</c:v>
                </c:pt>
                <c:pt idx="24638">
                  <c:v>-2.2908000000000001E-2</c:v>
                </c:pt>
                <c:pt idx="24639">
                  <c:v>-2.2901000000000001E-2</c:v>
                </c:pt>
                <c:pt idx="24640">
                  <c:v>-2.2901000000000001E-2</c:v>
                </c:pt>
                <c:pt idx="24641">
                  <c:v>-2.2901000000000001E-2</c:v>
                </c:pt>
                <c:pt idx="24642">
                  <c:v>-2.2908000000000001E-2</c:v>
                </c:pt>
                <c:pt idx="24643">
                  <c:v>-2.2908000000000001E-2</c:v>
                </c:pt>
                <c:pt idx="24644">
                  <c:v>-2.2908000000000001E-2</c:v>
                </c:pt>
                <c:pt idx="24645">
                  <c:v>-2.2908000000000001E-2</c:v>
                </c:pt>
                <c:pt idx="24646">
                  <c:v>-2.2908000000000001E-2</c:v>
                </c:pt>
                <c:pt idx="24647">
                  <c:v>-2.2908000000000001E-2</c:v>
                </c:pt>
                <c:pt idx="24648">
                  <c:v>-2.2914E-2</c:v>
                </c:pt>
                <c:pt idx="24649">
                  <c:v>-2.2914E-2</c:v>
                </c:pt>
                <c:pt idx="24650">
                  <c:v>-2.2914E-2</c:v>
                </c:pt>
                <c:pt idx="24651">
                  <c:v>-2.2921E-2</c:v>
                </c:pt>
                <c:pt idx="24652">
                  <c:v>-2.2921E-2</c:v>
                </c:pt>
                <c:pt idx="24653">
                  <c:v>-2.2921E-2</c:v>
                </c:pt>
                <c:pt idx="24654">
                  <c:v>-2.2928E-2</c:v>
                </c:pt>
                <c:pt idx="24655">
                  <c:v>-2.2928E-2</c:v>
                </c:pt>
                <c:pt idx="24656">
                  <c:v>-2.2928E-2</c:v>
                </c:pt>
                <c:pt idx="24657">
                  <c:v>-2.2934E-2</c:v>
                </c:pt>
                <c:pt idx="24658">
                  <c:v>-2.2934E-2</c:v>
                </c:pt>
                <c:pt idx="24659">
                  <c:v>-2.2934E-2</c:v>
                </c:pt>
                <c:pt idx="24660">
                  <c:v>-2.2941E-2</c:v>
                </c:pt>
                <c:pt idx="24661">
                  <c:v>-2.2941E-2</c:v>
                </c:pt>
                <c:pt idx="24662">
                  <c:v>-2.2941E-2</c:v>
                </c:pt>
                <c:pt idx="24663">
                  <c:v>-2.2941E-2</c:v>
                </c:pt>
                <c:pt idx="24664">
                  <c:v>-2.2941E-2</c:v>
                </c:pt>
                <c:pt idx="24665">
                  <c:v>-2.2941E-2</c:v>
                </c:pt>
                <c:pt idx="24666">
                  <c:v>-2.2941E-2</c:v>
                </c:pt>
                <c:pt idx="24667">
                  <c:v>-2.2934E-2</c:v>
                </c:pt>
                <c:pt idx="24668">
                  <c:v>-2.2934E-2</c:v>
                </c:pt>
                <c:pt idx="24669">
                  <c:v>-2.2934E-2</c:v>
                </c:pt>
                <c:pt idx="24670">
                  <c:v>-2.2934E-2</c:v>
                </c:pt>
                <c:pt idx="24671">
                  <c:v>-2.2928E-2</c:v>
                </c:pt>
                <c:pt idx="24672">
                  <c:v>-2.2921E-2</c:v>
                </c:pt>
                <c:pt idx="24673">
                  <c:v>-2.2914E-2</c:v>
                </c:pt>
                <c:pt idx="24674">
                  <c:v>-2.2914E-2</c:v>
                </c:pt>
                <c:pt idx="24675">
                  <c:v>-2.2908000000000001E-2</c:v>
                </c:pt>
                <c:pt idx="24676">
                  <c:v>-2.2901000000000001E-2</c:v>
                </c:pt>
                <c:pt idx="24677">
                  <c:v>-2.2894999999999999E-2</c:v>
                </c:pt>
                <c:pt idx="24678">
                  <c:v>-2.2887999999999999E-2</c:v>
                </c:pt>
                <c:pt idx="24679">
                  <c:v>-2.2880999999999999E-2</c:v>
                </c:pt>
                <c:pt idx="24680">
                  <c:v>-2.2875E-2</c:v>
                </c:pt>
                <c:pt idx="24681">
                  <c:v>-2.2867999999999999E-2</c:v>
                </c:pt>
                <c:pt idx="24682">
                  <c:v>-2.2862E-2</c:v>
                </c:pt>
                <c:pt idx="24683">
                  <c:v>-2.2848E-2</c:v>
                </c:pt>
                <c:pt idx="24684">
                  <c:v>-2.2848E-2</c:v>
                </c:pt>
                <c:pt idx="24685">
                  <c:v>-2.2835000000000001E-2</c:v>
                </c:pt>
                <c:pt idx="24686">
                  <c:v>-2.2835000000000001E-2</c:v>
                </c:pt>
                <c:pt idx="24687">
                  <c:v>-2.2828999999999999E-2</c:v>
                </c:pt>
                <c:pt idx="24688">
                  <c:v>-2.2821999999999999E-2</c:v>
                </c:pt>
                <c:pt idx="24689">
                  <c:v>-2.2815999999999999E-2</c:v>
                </c:pt>
                <c:pt idx="24690">
                  <c:v>-2.2808999999999999E-2</c:v>
                </c:pt>
                <c:pt idx="24691">
                  <c:v>-2.2801999999999999E-2</c:v>
                </c:pt>
                <c:pt idx="24692">
                  <c:v>-2.2801999999999999E-2</c:v>
                </c:pt>
                <c:pt idx="24693">
                  <c:v>-2.2796E-2</c:v>
                </c:pt>
                <c:pt idx="24694">
                  <c:v>-2.2796E-2</c:v>
                </c:pt>
                <c:pt idx="24695">
                  <c:v>-2.2789E-2</c:v>
                </c:pt>
                <c:pt idx="24696">
                  <c:v>-2.2789E-2</c:v>
                </c:pt>
                <c:pt idx="24697">
                  <c:v>-2.2783000000000001E-2</c:v>
                </c:pt>
                <c:pt idx="24698">
                  <c:v>-2.2776000000000001E-2</c:v>
                </c:pt>
                <c:pt idx="24699">
                  <c:v>-2.2776000000000001E-2</c:v>
                </c:pt>
                <c:pt idx="24700">
                  <c:v>-2.2776000000000001E-2</c:v>
                </c:pt>
                <c:pt idx="24701">
                  <c:v>-2.2769000000000001E-2</c:v>
                </c:pt>
                <c:pt idx="24702">
                  <c:v>-2.2769000000000001E-2</c:v>
                </c:pt>
                <c:pt idx="24703">
                  <c:v>-2.2762999999999999E-2</c:v>
                </c:pt>
                <c:pt idx="24704">
                  <c:v>-2.2762999999999999E-2</c:v>
                </c:pt>
                <c:pt idx="24705">
                  <c:v>-2.2762999999999999E-2</c:v>
                </c:pt>
                <c:pt idx="24706">
                  <c:v>-2.2762999999999999E-2</c:v>
                </c:pt>
                <c:pt idx="24707">
                  <c:v>-2.2755999999999998E-2</c:v>
                </c:pt>
                <c:pt idx="24708">
                  <c:v>-2.2755999999999998E-2</c:v>
                </c:pt>
                <c:pt idx="24709">
                  <c:v>-2.2755999999999998E-2</c:v>
                </c:pt>
                <c:pt idx="24710">
                  <c:v>-2.2749999999999999E-2</c:v>
                </c:pt>
                <c:pt idx="24711">
                  <c:v>-2.2749999999999999E-2</c:v>
                </c:pt>
                <c:pt idx="24712">
                  <c:v>-2.2755999999999998E-2</c:v>
                </c:pt>
                <c:pt idx="24713">
                  <c:v>-2.2749999999999999E-2</c:v>
                </c:pt>
                <c:pt idx="24714">
                  <c:v>-2.2749999999999999E-2</c:v>
                </c:pt>
                <c:pt idx="24715">
                  <c:v>-2.2749999999999999E-2</c:v>
                </c:pt>
                <c:pt idx="24716">
                  <c:v>-2.2755999999999998E-2</c:v>
                </c:pt>
                <c:pt idx="24717">
                  <c:v>-2.2755999999999998E-2</c:v>
                </c:pt>
                <c:pt idx="24718">
                  <c:v>-2.2755999999999998E-2</c:v>
                </c:pt>
                <c:pt idx="24719">
                  <c:v>-2.2755999999999998E-2</c:v>
                </c:pt>
                <c:pt idx="24720">
                  <c:v>-2.2762999999999999E-2</c:v>
                </c:pt>
                <c:pt idx="24721">
                  <c:v>-2.2762999999999999E-2</c:v>
                </c:pt>
                <c:pt idx="24722">
                  <c:v>-2.2769000000000001E-2</c:v>
                </c:pt>
                <c:pt idx="24723">
                  <c:v>-2.2769000000000001E-2</c:v>
                </c:pt>
                <c:pt idx="24724">
                  <c:v>-2.2776000000000001E-2</c:v>
                </c:pt>
                <c:pt idx="24725">
                  <c:v>-2.2776000000000001E-2</c:v>
                </c:pt>
                <c:pt idx="24726">
                  <c:v>-2.2783000000000001E-2</c:v>
                </c:pt>
                <c:pt idx="24727">
                  <c:v>-2.2783000000000001E-2</c:v>
                </c:pt>
                <c:pt idx="24728">
                  <c:v>-2.2789E-2</c:v>
                </c:pt>
                <c:pt idx="24729">
                  <c:v>-2.2783000000000001E-2</c:v>
                </c:pt>
                <c:pt idx="24730">
                  <c:v>-2.2789E-2</c:v>
                </c:pt>
                <c:pt idx="24731">
                  <c:v>-2.2789E-2</c:v>
                </c:pt>
                <c:pt idx="24732">
                  <c:v>-2.2789E-2</c:v>
                </c:pt>
                <c:pt idx="24733">
                  <c:v>-2.2789E-2</c:v>
                </c:pt>
                <c:pt idx="24734">
                  <c:v>-2.2783000000000001E-2</c:v>
                </c:pt>
                <c:pt idx="24735">
                  <c:v>-2.2783000000000001E-2</c:v>
                </c:pt>
                <c:pt idx="24736">
                  <c:v>-2.2776000000000001E-2</c:v>
                </c:pt>
                <c:pt idx="24737">
                  <c:v>-2.2769000000000001E-2</c:v>
                </c:pt>
                <c:pt idx="24738">
                  <c:v>-2.2769000000000001E-2</c:v>
                </c:pt>
                <c:pt idx="24739">
                  <c:v>-2.2755999999999998E-2</c:v>
                </c:pt>
                <c:pt idx="24740">
                  <c:v>-2.2749999999999999E-2</c:v>
                </c:pt>
                <c:pt idx="24741">
                  <c:v>-2.2742999999999999E-2</c:v>
                </c:pt>
                <c:pt idx="24742">
                  <c:v>-2.273E-2</c:v>
                </c:pt>
                <c:pt idx="24743">
                  <c:v>-2.2723E-2</c:v>
                </c:pt>
                <c:pt idx="24744">
                  <c:v>-2.2710000000000001E-2</c:v>
                </c:pt>
                <c:pt idx="24745">
                  <c:v>-2.2696999999999998E-2</c:v>
                </c:pt>
                <c:pt idx="24746">
                  <c:v>-2.2683999999999999E-2</c:v>
                </c:pt>
                <c:pt idx="24747">
                  <c:v>-2.2676999999999999E-2</c:v>
                </c:pt>
                <c:pt idx="24748">
                  <c:v>-2.2664E-2</c:v>
                </c:pt>
                <c:pt idx="24749">
                  <c:v>-2.2651000000000001E-2</c:v>
                </c:pt>
                <c:pt idx="24750">
                  <c:v>-2.2644000000000001E-2</c:v>
                </c:pt>
                <c:pt idx="24751">
                  <c:v>-2.2630999999999998E-2</c:v>
                </c:pt>
                <c:pt idx="24752">
                  <c:v>-2.2617999999999999E-2</c:v>
                </c:pt>
                <c:pt idx="24753">
                  <c:v>-2.2610999999999999E-2</c:v>
                </c:pt>
                <c:pt idx="24754">
                  <c:v>-2.2605E-2</c:v>
                </c:pt>
                <c:pt idx="24755">
                  <c:v>-2.2592000000000001E-2</c:v>
                </c:pt>
                <c:pt idx="24756">
                  <c:v>-2.2592000000000001E-2</c:v>
                </c:pt>
                <c:pt idx="24757">
                  <c:v>-2.2578000000000001E-2</c:v>
                </c:pt>
                <c:pt idx="24758">
                  <c:v>-2.2578000000000001E-2</c:v>
                </c:pt>
                <c:pt idx="24759">
                  <c:v>-2.2571999999999998E-2</c:v>
                </c:pt>
                <c:pt idx="24760">
                  <c:v>-2.2571999999999998E-2</c:v>
                </c:pt>
                <c:pt idx="24761">
                  <c:v>-2.2565000000000002E-2</c:v>
                </c:pt>
                <c:pt idx="24762">
                  <c:v>-2.2565000000000002E-2</c:v>
                </c:pt>
                <c:pt idx="24763">
                  <c:v>-2.2565000000000002E-2</c:v>
                </c:pt>
                <c:pt idx="24764">
                  <c:v>-2.2571999999999998E-2</c:v>
                </c:pt>
                <c:pt idx="24765">
                  <c:v>-2.2571999999999998E-2</c:v>
                </c:pt>
                <c:pt idx="24766">
                  <c:v>-2.2571999999999998E-2</c:v>
                </c:pt>
                <c:pt idx="24767">
                  <c:v>-2.2578000000000001E-2</c:v>
                </c:pt>
                <c:pt idx="24768">
                  <c:v>-2.2578000000000001E-2</c:v>
                </c:pt>
                <c:pt idx="24769">
                  <c:v>-2.2585000000000001E-2</c:v>
                </c:pt>
                <c:pt idx="24770">
                  <c:v>-2.2585000000000001E-2</c:v>
                </c:pt>
                <c:pt idx="24771">
                  <c:v>-2.2592000000000001E-2</c:v>
                </c:pt>
                <c:pt idx="24772">
                  <c:v>-2.2598E-2</c:v>
                </c:pt>
                <c:pt idx="24773">
                  <c:v>-2.2598E-2</c:v>
                </c:pt>
                <c:pt idx="24774">
                  <c:v>-2.2598E-2</c:v>
                </c:pt>
                <c:pt idx="24775">
                  <c:v>-2.2605E-2</c:v>
                </c:pt>
                <c:pt idx="24776">
                  <c:v>-2.2605E-2</c:v>
                </c:pt>
                <c:pt idx="24777">
                  <c:v>-2.2605E-2</c:v>
                </c:pt>
                <c:pt idx="24778">
                  <c:v>-2.2605E-2</c:v>
                </c:pt>
                <c:pt idx="24779">
                  <c:v>-2.2610999999999999E-2</c:v>
                </c:pt>
                <c:pt idx="24780">
                  <c:v>-2.2610999999999999E-2</c:v>
                </c:pt>
                <c:pt idx="24781">
                  <c:v>-2.2610999999999999E-2</c:v>
                </c:pt>
                <c:pt idx="24782">
                  <c:v>-2.2610999999999999E-2</c:v>
                </c:pt>
                <c:pt idx="24783">
                  <c:v>-2.2605E-2</c:v>
                </c:pt>
                <c:pt idx="24784">
                  <c:v>-2.2605E-2</c:v>
                </c:pt>
                <c:pt idx="24785">
                  <c:v>-2.2605E-2</c:v>
                </c:pt>
                <c:pt idx="24786">
                  <c:v>-2.2605E-2</c:v>
                </c:pt>
                <c:pt idx="24787">
                  <c:v>-2.2598E-2</c:v>
                </c:pt>
                <c:pt idx="24788">
                  <c:v>-2.2598E-2</c:v>
                </c:pt>
                <c:pt idx="24789">
                  <c:v>-2.2592000000000001E-2</c:v>
                </c:pt>
                <c:pt idx="24790">
                  <c:v>-2.2592000000000001E-2</c:v>
                </c:pt>
                <c:pt idx="24791">
                  <c:v>-2.2585000000000001E-2</c:v>
                </c:pt>
                <c:pt idx="24792">
                  <c:v>-2.2585000000000001E-2</c:v>
                </c:pt>
                <c:pt idx="24793">
                  <c:v>-2.2578000000000001E-2</c:v>
                </c:pt>
                <c:pt idx="24794">
                  <c:v>-2.2578000000000001E-2</c:v>
                </c:pt>
                <c:pt idx="24795">
                  <c:v>-2.2578000000000001E-2</c:v>
                </c:pt>
                <c:pt idx="24796">
                  <c:v>-2.2578000000000001E-2</c:v>
                </c:pt>
                <c:pt idx="24797">
                  <c:v>-2.2571999999999998E-2</c:v>
                </c:pt>
                <c:pt idx="24798">
                  <c:v>-2.2571999999999998E-2</c:v>
                </c:pt>
                <c:pt idx="24799">
                  <c:v>-2.2571999999999998E-2</c:v>
                </c:pt>
                <c:pt idx="24800">
                  <c:v>-2.2565000000000002E-2</c:v>
                </c:pt>
                <c:pt idx="24801">
                  <c:v>-2.2565000000000002E-2</c:v>
                </c:pt>
                <c:pt idx="24802">
                  <c:v>-2.2565000000000002E-2</c:v>
                </c:pt>
                <c:pt idx="24803">
                  <c:v>-2.2565000000000002E-2</c:v>
                </c:pt>
                <c:pt idx="24804">
                  <c:v>-2.2565000000000002E-2</c:v>
                </c:pt>
                <c:pt idx="24805">
                  <c:v>-2.2565000000000002E-2</c:v>
                </c:pt>
                <c:pt idx="24806">
                  <c:v>-2.2565000000000002E-2</c:v>
                </c:pt>
                <c:pt idx="24807">
                  <c:v>-2.2558999999999999E-2</c:v>
                </c:pt>
                <c:pt idx="24808">
                  <c:v>-2.2565000000000002E-2</c:v>
                </c:pt>
                <c:pt idx="24809">
                  <c:v>-2.2558999999999999E-2</c:v>
                </c:pt>
                <c:pt idx="24810">
                  <c:v>-2.2558999999999999E-2</c:v>
                </c:pt>
                <c:pt idx="24811">
                  <c:v>-2.2558999999999999E-2</c:v>
                </c:pt>
                <c:pt idx="24812">
                  <c:v>-2.2558999999999999E-2</c:v>
                </c:pt>
                <c:pt idx="24813">
                  <c:v>-2.2551999999999999E-2</c:v>
                </c:pt>
                <c:pt idx="24814">
                  <c:v>-2.2551999999999999E-2</c:v>
                </c:pt>
                <c:pt idx="24815">
                  <c:v>-2.2551999999999999E-2</c:v>
                </c:pt>
                <c:pt idx="24816">
                  <c:v>-2.2551999999999999E-2</c:v>
                </c:pt>
                <c:pt idx="24817">
                  <c:v>-2.2551999999999999E-2</c:v>
                </c:pt>
                <c:pt idx="24818">
                  <c:v>-2.2551999999999999E-2</c:v>
                </c:pt>
                <c:pt idx="24819">
                  <c:v>-2.2546E-2</c:v>
                </c:pt>
                <c:pt idx="24820">
                  <c:v>-2.2546E-2</c:v>
                </c:pt>
                <c:pt idx="24821">
                  <c:v>-2.2546E-2</c:v>
                </c:pt>
                <c:pt idx="24822">
                  <c:v>-2.2539E-2</c:v>
                </c:pt>
                <c:pt idx="24823">
                  <c:v>-2.2539E-2</c:v>
                </c:pt>
                <c:pt idx="24824">
                  <c:v>-2.2539E-2</c:v>
                </c:pt>
                <c:pt idx="24825">
                  <c:v>-2.2532E-2</c:v>
                </c:pt>
                <c:pt idx="24826">
                  <c:v>-2.2532E-2</c:v>
                </c:pt>
                <c:pt idx="24827">
                  <c:v>-2.2526000000000001E-2</c:v>
                </c:pt>
                <c:pt idx="24828">
                  <c:v>-2.2526000000000001E-2</c:v>
                </c:pt>
                <c:pt idx="24829">
                  <c:v>-2.2526000000000001E-2</c:v>
                </c:pt>
                <c:pt idx="24830">
                  <c:v>-2.2526000000000001E-2</c:v>
                </c:pt>
                <c:pt idx="24831">
                  <c:v>-2.2519000000000001E-2</c:v>
                </c:pt>
                <c:pt idx="24832">
                  <c:v>-2.2512999999999998E-2</c:v>
                </c:pt>
                <c:pt idx="24833">
                  <c:v>-2.2512999999999998E-2</c:v>
                </c:pt>
                <c:pt idx="24834">
                  <c:v>-2.2512999999999998E-2</c:v>
                </c:pt>
                <c:pt idx="24835">
                  <c:v>-2.2506000000000002E-2</c:v>
                </c:pt>
                <c:pt idx="24836">
                  <c:v>-2.2506000000000002E-2</c:v>
                </c:pt>
                <c:pt idx="24837">
                  <c:v>-2.2499000000000002E-2</c:v>
                </c:pt>
                <c:pt idx="24838">
                  <c:v>-2.2492999999999999E-2</c:v>
                </c:pt>
                <c:pt idx="24839">
                  <c:v>-2.2485999999999999E-2</c:v>
                </c:pt>
                <c:pt idx="24840">
                  <c:v>-2.2485999999999999E-2</c:v>
                </c:pt>
                <c:pt idx="24841">
                  <c:v>-2.2473E-2</c:v>
                </c:pt>
                <c:pt idx="24842">
                  <c:v>-2.2473E-2</c:v>
                </c:pt>
                <c:pt idx="24843">
                  <c:v>-2.2466E-2</c:v>
                </c:pt>
                <c:pt idx="24844">
                  <c:v>-2.2460000000000001E-2</c:v>
                </c:pt>
                <c:pt idx="24845">
                  <c:v>-2.2453000000000001E-2</c:v>
                </c:pt>
                <c:pt idx="24846">
                  <c:v>-2.2447000000000002E-2</c:v>
                </c:pt>
                <c:pt idx="24847">
                  <c:v>-2.2440000000000002E-2</c:v>
                </c:pt>
                <c:pt idx="24848">
                  <c:v>-2.2433999999999999E-2</c:v>
                </c:pt>
                <c:pt idx="24849">
                  <c:v>-2.2426999999999999E-2</c:v>
                </c:pt>
                <c:pt idx="24850">
                  <c:v>-2.2419999999999999E-2</c:v>
                </c:pt>
                <c:pt idx="24851">
                  <c:v>-2.2414E-2</c:v>
                </c:pt>
                <c:pt idx="24852">
                  <c:v>-2.2407E-2</c:v>
                </c:pt>
                <c:pt idx="24853">
                  <c:v>-2.2401000000000001E-2</c:v>
                </c:pt>
                <c:pt idx="24854">
                  <c:v>-2.2394000000000001E-2</c:v>
                </c:pt>
                <c:pt idx="24855">
                  <c:v>-2.2387000000000001E-2</c:v>
                </c:pt>
                <c:pt idx="24856">
                  <c:v>-2.2387000000000001E-2</c:v>
                </c:pt>
                <c:pt idx="24857">
                  <c:v>-2.2381000000000002E-2</c:v>
                </c:pt>
                <c:pt idx="24858">
                  <c:v>-2.2381000000000002E-2</c:v>
                </c:pt>
                <c:pt idx="24859">
                  <c:v>-2.2374000000000002E-2</c:v>
                </c:pt>
                <c:pt idx="24860">
                  <c:v>-2.2374000000000002E-2</c:v>
                </c:pt>
                <c:pt idx="24861">
                  <c:v>-2.2367999999999999E-2</c:v>
                </c:pt>
                <c:pt idx="24862">
                  <c:v>-2.2374000000000002E-2</c:v>
                </c:pt>
                <c:pt idx="24863">
                  <c:v>-2.2367999999999999E-2</c:v>
                </c:pt>
                <c:pt idx="24864">
                  <c:v>-2.2367999999999999E-2</c:v>
                </c:pt>
                <c:pt idx="24865">
                  <c:v>-2.2367999999999999E-2</c:v>
                </c:pt>
                <c:pt idx="24866">
                  <c:v>-2.2374000000000002E-2</c:v>
                </c:pt>
                <c:pt idx="24867">
                  <c:v>-2.2374000000000002E-2</c:v>
                </c:pt>
                <c:pt idx="24868">
                  <c:v>-2.2374000000000002E-2</c:v>
                </c:pt>
                <c:pt idx="24869">
                  <c:v>-2.2374000000000002E-2</c:v>
                </c:pt>
                <c:pt idx="24870">
                  <c:v>-2.2374000000000002E-2</c:v>
                </c:pt>
                <c:pt idx="24871">
                  <c:v>-2.2374000000000002E-2</c:v>
                </c:pt>
                <c:pt idx="24872">
                  <c:v>-2.2381000000000002E-2</c:v>
                </c:pt>
                <c:pt idx="24873">
                  <c:v>-2.2374000000000002E-2</c:v>
                </c:pt>
                <c:pt idx="24874">
                  <c:v>-2.2381000000000002E-2</c:v>
                </c:pt>
                <c:pt idx="24875">
                  <c:v>-2.2381000000000002E-2</c:v>
                </c:pt>
                <c:pt idx="24876">
                  <c:v>-2.2381000000000002E-2</c:v>
                </c:pt>
                <c:pt idx="24877">
                  <c:v>-2.2381000000000002E-2</c:v>
                </c:pt>
                <c:pt idx="24878">
                  <c:v>-2.2381000000000002E-2</c:v>
                </c:pt>
                <c:pt idx="24879">
                  <c:v>-2.2374000000000002E-2</c:v>
                </c:pt>
                <c:pt idx="24880">
                  <c:v>-2.2374000000000002E-2</c:v>
                </c:pt>
                <c:pt idx="24881">
                  <c:v>-2.2374000000000002E-2</c:v>
                </c:pt>
                <c:pt idx="24882">
                  <c:v>-2.2374000000000002E-2</c:v>
                </c:pt>
                <c:pt idx="24883">
                  <c:v>-2.2367999999999999E-2</c:v>
                </c:pt>
                <c:pt idx="24884">
                  <c:v>-2.2367999999999999E-2</c:v>
                </c:pt>
                <c:pt idx="24885">
                  <c:v>-2.2360999999999999E-2</c:v>
                </c:pt>
                <c:pt idx="24886">
                  <c:v>-2.2360999999999999E-2</c:v>
                </c:pt>
                <c:pt idx="24887">
                  <c:v>-2.2355E-2</c:v>
                </c:pt>
                <c:pt idx="24888">
                  <c:v>-2.2355E-2</c:v>
                </c:pt>
                <c:pt idx="24889">
                  <c:v>-2.2348E-2</c:v>
                </c:pt>
                <c:pt idx="24890">
                  <c:v>-2.2348E-2</c:v>
                </c:pt>
                <c:pt idx="24891">
                  <c:v>-2.2341E-2</c:v>
                </c:pt>
                <c:pt idx="24892">
                  <c:v>-2.2341E-2</c:v>
                </c:pt>
                <c:pt idx="24893">
                  <c:v>-2.2335000000000001E-2</c:v>
                </c:pt>
                <c:pt idx="24894">
                  <c:v>-2.2335000000000001E-2</c:v>
                </c:pt>
                <c:pt idx="24895">
                  <c:v>-2.2335000000000001E-2</c:v>
                </c:pt>
                <c:pt idx="24896">
                  <c:v>-2.2335000000000001E-2</c:v>
                </c:pt>
                <c:pt idx="24897">
                  <c:v>-2.2335000000000001E-2</c:v>
                </c:pt>
                <c:pt idx="24898">
                  <c:v>-2.2335000000000001E-2</c:v>
                </c:pt>
                <c:pt idx="24899">
                  <c:v>-2.2335000000000001E-2</c:v>
                </c:pt>
                <c:pt idx="24900">
                  <c:v>-2.2335000000000001E-2</c:v>
                </c:pt>
                <c:pt idx="24901">
                  <c:v>-2.2335000000000001E-2</c:v>
                </c:pt>
                <c:pt idx="24902">
                  <c:v>-2.2335000000000001E-2</c:v>
                </c:pt>
                <c:pt idx="24903">
                  <c:v>-2.2335000000000001E-2</c:v>
                </c:pt>
                <c:pt idx="24904">
                  <c:v>-2.2341E-2</c:v>
                </c:pt>
                <c:pt idx="24905">
                  <c:v>-2.2341E-2</c:v>
                </c:pt>
                <c:pt idx="24906">
                  <c:v>-2.2341E-2</c:v>
                </c:pt>
                <c:pt idx="24907">
                  <c:v>-2.2341E-2</c:v>
                </c:pt>
                <c:pt idx="24908">
                  <c:v>-2.2348E-2</c:v>
                </c:pt>
                <c:pt idx="24909">
                  <c:v>-2.2348E-2</c:v>
                </c:pt>
                <c:pt idx="24910">
                  <c:v>-2.2348E-2</c:v>
                </c:pt>
                <c:pt idx="24911">
                  <c:v>-2.2348E-2</c:v>
                </c:pt>
                <c:pt idx="24912">
                  <c:v>-2.2348E-2</c:v>
                </c:pt>
                <c:pt idx="24913">
                  <c:v>-2.2348E-2</c:v>
                </c:pt>
                <c:pt idx="24914">
                  <c:v>-2.2348E-2</c:v>
                </c:pt>
                <c:pt idx="24915">
                  <c:v>-2.2348E-2</c:v>
                </c:pt>
                <c:pt idx="24916">
                  <c:v>-2.2348E-2</c:v>
                </c:pt>
                <c:pt idx="24917">
                  <c:v>-2.2341E-2</c:v>
                </c:pt>
                <c:pt idx="24918">
                  <c:v>-2.2341E-2</c:v>
                </c:pt>
                <c:pt idx="24919">
                  <c:v>-2.2335000000000001E-2</c:v>
                </c:pt>
                <c:pt idx="24920">
                  <c:v>-2.2335000000000001E-2</c:v>
                </c:pt>
                <c:pt idx="24921">
                  <c:v>-2.2328000000000001E-2</c:v>
                </c:pt>
                <c:pt idx="24922">
                  <c:v>-2.2328000000000001E-2</c:v>
                </c:pt>
                <c:pt idx="24923">
                  <c:v>-2.2322000000000002E-2</c:v>
                </c:pt>
                <c:pt idx="24924">
                  <c:v>-2.2322000000000002E-2</c:v>
                </c:pt>
                <c:pt idx="24925">
                  <c:v>-2.2315000000000002E-2</c:v>
                </c:pt>
                <c:pt idx="24926">
                  <c:v>-2.2308000000000001E-2</c:v>
                </c:pt>
                <c:pt idx="24927">
                  <c:v>-2.2301999999999999E-2</c:v>
                </c:pt>
                <c:pt idx="24928">
                  <c:v>-2.2301999999999999E-2</c:v>
                </c:pt>
                <c:pt idx="24929">
                  <c:v>-2.2294999999999999E-2</c:v>
                </c:pt>
                <c:pt idx="24930">
                  <c:v>-2.2294999999999999E-2</c:v>
                </c:pt>
                <c:pt idx="24931">
                  <c:v>-2.2289E-2</c:v>
                </c:pt>
                <c:pt idx="24932">
                  <c:v>-2.2282E-2</c:v>
                </c:pt>
                <c:pt idx="24933">
                  <c:v>-2.2275E-2</c:v>
                </c:pt>
                <c:pt idx="24934">
                  <c:v>-2.2275E-2</c:v>
                </c:pt>
                <c:pt idx="24935">
                  <c:v>-2.2269000000000001E-2</c:v>
                </c:pt>
                <c:pt idx="24936">
                  <c:v>-2.2269000000000001E-2</c:v>
                </c:pt>
                <c:pt idx="24937">
                  <c:v>-2.2256000000000001E-2</c:v>
                </c:pt>
                <c:pt idx="24938">
                  <c:v>-2.2256000000000001E-2</c:v>
                </c:pt>
                <c:pt idx="24939">
                  <c:v>-2.2249000000000001E-2</c:v>
                </c:pt>
                <c:pt idx="24940">
                  <c:v>-2.2249000000000001E-2</c:v>
                </c:pt>
                <c:pt idx="24941">
                  <c:v>-2.2242999999999999E-2</c:v>
                </c:pt>
                <c:pt idx="24942">
                  <c:v>-2.2235999999999999E-2</c:v>
                </c:pt>
                <c:pt idx="24943">
                  <c:v>-2.2228999999999999E-2</c:v>
                </c:pt>
                <c:pt idx="24944">
                  <c:v>-2.2223E-2</c:v>
                </c:pt>
                <c:pt idx="24945">
                  <c:v>-2.2223E-2</c:v>
                </c:pt>
                <c:pt idx="24946">
                  <c:v>-2.2216E-2</c:v>
                </c:pt>
                <c:pt idx="24947">
                  <c:v>-2.2210000000000001E-2</c:v>
                </c:pt>
                <c:pt idx="24948">
                  <c:v>-2.2203000000000001E-2</c:v>
                </c:pt>
                <c:pt idx="24949">
                  <c:v>-2.2196E-2</c:v>
                </c:pt>
                <c:pt idx="24950">
                  <c:v>-2.2190000000000001E-2</c:v>
                </c:pt>
                <c:pt idx="24951">
                  <c:v>-2.2176999999999999E-2</c:v>
                </c:pt>
                <c:pt idx="24952">
                  <c:v>-2.2176999999999999E-2</c:v>
                </c:pt>
                <c:pt idx="24953">
                  <c:v>-2.2162999999999999E-2</c:v>
                </c:pt>
                <c:pt idx="24954">
                  <c:v>-2.2157E-2</c:v>
                </c:pt>
                <c:pt idx="24955">
                  <c:v>-2.215E-2</c:v>
                </c:pt>
                <c:pt idx="24956">
                  <c:v>-2.215E-2</c:v>
                </c:pt>
                <c:pt idx="24957">
                  <c:v>-2.2137E-2</c:v>
                </c:pt>
                <c:pt idx="24958">
                  <c:v>-2.2137E-2</c:v>
                </c:pt>
                <c:pt idx="24959">
                  <c:v>-2.2131000000000001E-2</c:v>
                </c:pt>
                <c:pt idx="24960">
                  <c:v>-2.2124000000000001E-2</c:v>
                </c:pt>
                <c:pt idx="24961">
                  <c:v>-2.2117000000000001E-2</c:v>
                </c:pt>
                <c:pt idx="24962">
                  <c:v>-2.2117000000000001E-2</c:v>
                </c:pt>
                <c:pt idx="24963">
                  <c:v>-2.2110999999999999E-2</c:v>
                </c:pt>
                <c:pt idx="24964">
                  <c:v>-2.2110999999999999E-2</c:v>
                </c:pt>
                <c:pt idx="24965">
                  <c:v>-2.2103999999999999E-2</c:v>
                </c:pt>
                <c:pt idx="24966">
                  <c:v>-2.2103999999999999E-2</c:v>
                </c:pt>
                <c:pt idx="24967">
                  <c:v>-2.2098E-2</c:v>
                </c:pt>
                <c:pt idx="24968">
                  <c:v>-2.2098E-2</c:v>
                </c:pt>
                <c:pt idx="24969">
                  <c:v>-2.2098E-2</c:v>
                </c:pt>
                <c:pt idx="24970">
                  <c:v>-2.2098E-2</c:v>
                </c:pt>
                <c:pt idx="24971">
                  <c:v>-2.2091E-2</c:v>
                </c:pt>
                <c:pt idx="24972">
                  <c:v>-2.2091E-2</c:v>
                </c:pt>
                <c:pt idx="24973">
                  <c:v>-2.2091E-2</c:v>
                </c:pt>
                <c:pt idx="24974">
                  <c:v>-2.2091E-2</c:v>
                </c:pt>
                <c:pt idx="24975">
                  <c:v>-2.2091E-2</c:v>
                </c:pt>
                <c:pt idx="24976">
                  <c:v>-2.2083999999999999E-2</c:v>
                </c:pt>
                <c:pt idx="24977">
                  <c:v>-2.2083999999999999E-2</c:v>
                </c:pt>
                <c:pt idx="24978">
                  <c:v>-2.2083999999999999E-2</c:v>
                </c:pt>
                <c:pt idx="24979">
                  <c:v>-2.2083999999999999E-2</c:v>
                </c:pt>
                <c:pt idx="24980">
                  <c:v>-2.2078E-2</c:v>
                </c:pt>
                <c:pt idx="24981">
                  <c:v>-2.2078E-2</c:v>
                </c:pt>
                <c:pt idx="24982">
                  <c:v>-2.2071E-2</c:v>
                </c:pt>
                <c:pt idx="24983">
                  <c:v>-2.2065000000000001E-2</c:v>
                </c:pt>
                <c:pt idx="24984">
                  <c:v>-2.2065000000000001E-2</c:v>
                </c:pt>
                <c:pt idx="24985">
                  <c:v>-2.2051999999999999E-2</c:v>
                </c:pt>
                <c:pt idx="24986">
                  <c:v>-2.2044999999999999E-2</c:v>
                </c:pt>
                <c:pt idx="24987">
                  <c:v>-2.2037999999999999E-2</c:v>
                </c:pt>
                <c:pt idx="24988">
                  <c:v>-2.2037999999999999E-2</c:v>
                </c:pt>
                <c:pt idx="24989">
                  <c:v>-2.2032E-2</c:v>
                </c:pt>
                <c:pt idx="24990">
                  <c:v>-2.2024999999999999E-2</c:v>
                </c:pt>
                <c:pt idx="24991">
                  <c:v>-2.2019E-2</c:v>
                </c:pt>
                <c:pt idx="24992">
                  <c:v>-2.2012E-2</c:v>
                </c:pt>
                <c:pt idx="24993">
                  <c:v>-2.2005E-2</c:v>
                </c:pt>
                <c:pt idx="24994">
                  <c:v>-2.1999000000000001E-2</c:v>
                </c:pt>
                <c:pt idx="24995">
                  <c:v>-2.1992000000000001E-2</c:v>
                </c:pt>
                <c:pt idx="24996">
                  <c:v>-2.1992000000000001E-2</c:v>
                </c:pt>
                <c:pt idx="24997">
                  <c:v>-2.1985999999999999E-2</c:v>
                </c:pt>
                <c:pt idx="24998">
                  <c:v>-2.1985999999999999E-2</c:v>
                </c:pt>
                <c:pt idx="24999">
                  <c:v>-2.1978999999999999E-2</c:v>
                </c:pt>
                <c:pt idx="25000">
                  <c:v>-2.1978999999999999E-2</c:v>
                </c:pt>
                <c:pt idx="25001">
                  <c:v>-2.1978999999999999E-2</c:v>
                </c:pt>
                <c:pt idx="25002">
                  <c:v>-2.1978999999999999E-2</c:v>
                </c:pt>
                <c:pt idx="25003">
                  <c:v>-2.1978999999999999E-2</c:v>
                </c:pt>
                <c:pt idx="25004">
                  <c:v>-2.1985999999999999E-2</c:v>
                </c:pt>
                <c:pt idx="25005">
                  <c:v>-2.1985999999999999E-2</c:v>
                </c:pt>
                <c:pt idx="25006">
                  <c:v>-2.1992000000000001E-2</c:v>
                </c:pt>
                <c:pt idx="25007">
                  <c:v>-2.1999000000000001E-2</c:v>
                </c:pt>
                <c:pt idx="25008">
                  <c:v>-2.1999000000000001E-2</c:v>
                </c:pt>
                <c:pt idx="25009">
                  <c:v>-2.2005E-2</c:v>
                </c:pt>
                <c:pt idx="25010">
                  <c:v>-2.2019E-2</c:v>
                </c:pt>
                <c:pt idx="25011">
                  <c:v>-2.2019E-2</c:v>
                </c:pt>
                <c:pt idx="25012">
                  <c:v>-2.2024999999999999E-2</c:v>
                </c:pt>
                <c:pt idx="25013">
                  <c:v>-2.2032E-2</c:v>
                </c:pt>
                <c:pt idx="25014">
                  <c:v>-2.2037999999999999E-2</c:v>
                </c:pt>
                <c:pt idx="25015">
                  <c:v>-2.2044999999999999E-2</c:v>
                </c:pt>
                <c:pt idx="25016">
                  <c:v>-2.2051999999999999E-2</c:v>
                </c:pt>
                <c:pt idx="25017">
                  <c:v>-2.2051999999999999E-2</c:v>
                </c:pt>
                <c:pt idx="25018">
                  <c:v>-2.2051999999999999E-2</c:v>
                </c:pt>
                <c:pt idx="25019">
                  <c:v>-2.2058000000000001E-2</c:v>
                </c:pt>
                <c:pt idx="25020">
                  <c:v>-2.2058000000000001E-2</c:v>
                </c:pt>
                <c:pt idx="25021">
                  <c:v>-2.2058000000000001E-2</c:v>
                </c:pt>
                <c:pt idx="25022">
                  <c:v>-2.2058000000000001E-2</c:v>
                </c:pt>
                <c:pt idx="25023">
                  <c:v>-2.2051999999999999E-2</c:v>
                </c:pt>
                <c:pt idx="25024">
                  <c:v>-2.2044999999999999E-2</c:v>
                </c:pt>
                <c:pt idx="25025">
                  <c:v>-2.2037999999999999E-2</c:v>
                </c:pt>
                <c:pt idx="25026">
                  <c:v>-2.2037999999999999E-2</c:v>
                </c:pt>
                <c:pt idx="25027">
                  <c:v>-2.2024999999999999E-2</c:v>
                </c:pt>
                <c:pt idx="25028">
                  <c:v>-2.2019E-2</c:v>
                </c:pt>
                <c:pt idx="25029">
                  <c:v>-2.2005E-2</c:v>
                </c:pt>
                <c:pt idx="25030">
                  <c:v>-2.1992000000000001E-2</c:v>
                </c:pt>
                <c:pt idx="25031">
                  <c:v>-2.1985999999999999E-2</c:v>
                </c:pt>
                <c:pt idx="25032">
                  <c:v>-2.1971999999999998E-2</c:v>
                </c:pt>
                <c:pt idx="25033">
                  <c:v>-2.1958999999999999E-2</c:v>
                </c:pt>
                <c:pt idx="25034">
                  <c:v>-2.1946E-2</c:v>
                </c:pt>
                <c:pt idx="25035">
                  <c:v>-2.1933000000000001E-2</c:v>
                </c:pt>
                <c:pt idx="25036">
                  <c:v>-2.1919999999999999E-2</c:v>
                </c:pt>
                <c:pt idx="25037">
                  <c:v>-2.1906999999999999E-2</c:v>
                </c:pt>
                <c:pt idx="25038">
                  <c:v>-2.1899999999999999E-2</c:v>
                </c:pt>
                <c:pt idx="25039">
                  <c:v>-2.1887E-2</c:v>
                </c:pt>
                <c:pt idx="25040">
                  <c:v>-2.1874000000000001E-2</c:v>
                </c:pt>
                <c:pt idx="25041">
                  <c:v>-2.1867000000000001E-2</c:v>
                </c:pt>
                <c:pt idx="25042">
                  <c:v>-2.1860999999999998E-2</c:v>
                </c:pt>
                <c:pt idx="25043">
                  <c:v>-2.1853999999999998E-2</c:v>
                </c:pt>
                <c:pt idx="25044">
                  <c:v>-2.1846999999999998E-2</c:v>
                </c:pt>
                <c:pt idx="25045">
                  <c:v>-2.1840999999999999E-2</c:v>
                </c:pt>
                <c:pt idx="25046">
                  <c:v>-2.1840999999999999E-2</c:v>
                </c:pt>
                <c:pt idx="25047">
                  <c:v>-2.1833999999999999E-2</c:v>
                </c:pt>
                <c:pt idx="25048">
                  <c:v>-2.1840999999999999E-2</c:v>
                </c:pt>
                <c:pt idx="25049">
                  <c:v>-2.1833999999999999E-2</c:v>
                </c:pt>
                <c:pt idx="25050">
                  <c:v>-2.1833999999999999E-2</c:v>
                </c:pt>
                <c:pt idx="25051">
                  <c:v>-2.1840999999999999E-2</c:v>
                </c:pt>
                <c:pt idx="25052">
                  <c:v>-2.1846999999999998E-2</c:v>
                </c:pt>
                <c:pt idx="25053">
                  <c:v>-2.1846999999999998E-2</c:v>
                </c:pt>
                <c:pt idx="25054">
                  <c:v>-2.1853999999999998E-2</c:v>
                </c:pt>
                <c:pt idx="25055">
                  <c:v>-2.1860999999999998E-2</c:v>
                </c:pt>
                <c:pt idx="25056">
                  <c:v>-2.1860999999999998E-2</c:v>
                </c:pt>
                <c:pt idx="25057">
                  <c:v>-2.1867000000000001E-2</c:v>
                </c:pt>
                <c:pt idx="25058">
                  <c:v>-2.1874000000000001E-2</c:v>
                </c:pt>
                <c:pt idx="25059">
                  <c:v>-2.188E-2</c:v>
                </c:pt>
                <c:pt idx="25060">
                  <c:v>-2.1887E-2</c:v>
                </c:pt>
                <c:pt idx="25061">
                  <c:v>-2.1887E-2</c:v>
                </c:pt>
                <c:pt idx="25062">
                  <c:v>-2.1887E-2</c:v>
                </c:pt>
                <c:pt idx="25063">
                  <c:v>-2.1887E-2</c:v>
                </c:pt>
                <c:pt idx="25064">
                  <c:v>-2.1892999999999999E-2</c:v>
                </c:pt>
                <c:pt idx="25065">
                  <c:v>-2.1892999999999999E-2</c:v>
                </c:pt>
                <c:pt idx="25066">
                  <c:v>-2.1892999999999999E-2</c:v>
                </c:pt>
                <c:pt idx="25067">
                  <c:v>-2.1887E-2</c:v>
                </c:pt>
                <c:pt idx="25068">
                  <c:v>-2.1887E-2</c:v>
                </c:pt>
                <c:pt idx="25069">
                  <c:v>-2.188E-2</c:v>
                </c:pt>
                <c:pt idx="25070">
                  <c:v>-2.188E-2</c:v>
                </c:pt>
                <c:pt idx="25071">
                  <c:v>-2.1874000000000001E-2</c:v>
                </c:pt>
                <c:pt idx="25072">
                  <c:v>-2.1867000000000001E-2</c:v>
                </c:pt>
                <c:pt idx="25073">
                  <c:v>-2.1867000000000001E-2</c:v>
                </c:pt>
                <c:pt idx="25074">
                  <c:v>-2.1860999999999998E-2</c:v>
                </c:pt>
                <c:pt idx="25075">
                  <c:v>-2.1853999999999998E-2</c:v>
                </c:pt>
                <c:pt idx="25076">
                  <c:v>-2.1846999999999998E-2</c:v>
                </c:pt>
                <c:pt idx="25077">
                  <c:v>-2.1840999999999999E-2</c:v>
                </c:pt>
                <c:pt idx="25078">
                  <c:v>-2.1840999999999999E-2</c:v>
                </c:pt>
                <c:pt idx="25079">
                  <c:v>-2.1833999999999999E-2</c:v>
                </c:pt>
                <c:pt idx="25080">
                  <c:v>-2.1833999999999999E-2</c:v>
                </c:pt>
                <c:pt idx="25081">
                  <c:v>-2.1828E-2</c:v>
                </c:pt>
                <c:pt idx="25082">
                  <c:v>-2.1828E-2</c:v>
                </c:pt>
                <c:pt idx="25083">
                  <c:v>-2.1821E-2</c:v>
                </c:pt>
                <c:pt idx="25084">
                  <c:v>-2.1828E-2</c:v>
                </c:pt>
                <c:pt idx="25085">
                  <c:v>-2.1821E-2</c:v>
                </c:pt>
                <c:pt idx="25086">
                  <c:v>-2.1828E-2</c:v>
                </c:pt>
                <c:pt idx="25087">
                  <c:v>-2.1828E-2</c:v>
                </c:pt>
                <c:pt idx="25088">
                  <c:v>-2.1828E-2</c:v>
                </c:pt>
                <c:pt idx="25089">
                  <c:v>-2.1833999999999999E-2</c:v>
                </c:pt>
                <c:pt idx="25090">
                  <c:v>-2.1833999999999999E-2</c:v>
                </c:pt>
                <c:pt idx="25091">
                  <c:v>-2.1840999999999999E-2</c:v>
                </c:pt>
                <c:pt idx="25092">
                  <c:v>-2.1840999999999999E-2</c:v>
                </c:pt>
                <c:pt idx="25093">
                  <c:v>-2.1846999999999998E-2</c:v>
                </c:pt>
                <c:pt idx="25094">
                  <c:v>-2.1846999999999998E-2</c:v>
                </c:pt>
                <c:pt idx="25095">
                  <c:v>-2.1846999999999998E-2</c:v>
                </c:pt>
                <c:pt idx="25096">
                  <c:v>-2.1853999999999998E-2</c:v>
                </c:pt>
                <c:pt idx="25097">
                  <c:v>-2.1846999999999998E-2</c:v>
                </c:pt>
                <c:pt idx="25098">
                  <c:v>-2.1846999999999998E-2</c:v>
                </c:pt>
                <c:pt idx="25099">
                  <c:v>-2.1846999999999998E-2</c:v>
                </c:pt>
                <c:pt idx="25100">
                  <c:v>-2.1846999999999998E-2</c:v>
                </c:pt>
                <c:pt idx="25101">
                  <c:v>-2.1840999999999999E-2</c:v>
                </c:pt>
                <c:pt idx="25102">
                  <c:v>-2.1840999999999999E-2</c:v>
                </c:pt>
                <c:pt idx="25103">
                  <c:v>-2.1833999999999999E-2</c:v>
                </c:pt>
                <c:pt idx="25104">
                  <c:v>-2.1828E-2</c:v>
                </c:pt>
                <c:pt idx="25105">
                  <c:v>-2.1821E-2</c:v>
                </c:pt>
                <c:pt idx="25106">
                  <c:v>-2.1814E-2</c:v>
                </c:pt>
                <c:pt idx="25107">
                  <c:v>-2.1801000000000001E-2</c:v>
                </c:pt>
                <c:pt idx="25108">
                  <c:v>-2.1794999999999998E-2</c:v>
                </c:pt>
                <c:pt idx="25109">
                  <c:v>-2.1780999999999998E-2</c:v>
                </c:pt>
                <c:pt idx="25110">
                  <c:v>-2.1767999999999999E-2</c:v>
                </c:pt>
                <c:pt idx="25111">
                  <c:v>-2.1755E-2</c:v>
                </c:pt>
                <c:pt idx="25112">
                  <c:v>-2.1749000000000001E-2</c:v>
                </c:pt>
                <c:pt idx="25113">
                  <c:v>-2.1735000000000001E-2</c:v>
                </c:pt>
                <c:pt idx="25114">
                  <c:v>-2.1728999999999998E-2</c:v>
                </c:pt>
                <c:pt idx="25115">
                  <c:v>-2.1715999999999999E-2</c:v>
                </c:pt>
                <c:pt idx="25116">
                  <c:v>-2.1708999999999999E-2</c:v>
                </c:pt>
                <c:pt idx="25117">
                  <c:v>-2.1701999999999999E-2</c:v>
                </c:pt>
                <c:pt idx="25118">
                  <c:v>-2.1696E-2</c:v>
                </c:pt>
                <c:pt idx="25119">
                  <c:v>-2.1696E-2</c:v>
                </c:pt>
                <c:pt idx="25120">
                  <c:v>-2.1689E-2</c:v>
                </c:pt>
                <c:pt idx="25121">
                  <c:v>-2.1689E-2</c:v>
                </c:pt>
                <c:pt idx="25122">
                  <c:v>-2.1689E-2</c:v>
                </c:pt>
                <c:pt idx="25123">
                  <c:v>-2.1689E-2</c:v>
                </c:pt>
                <c:pt idx="25124">
                  <c:v>-2.1696E-2</c:v>
                </c:pt>
                <c:pt idx="25125">
                  <c:v>-2.1696E-2</c:v>
                </c:pt>
                <c:pt idx="25126">
                  <c:v>-2.1701999999999999E-2</c:v>
                </c:pt>
                <c:pt idx="25127">
                  <c:v>-2.1708999999999999E-2</c:v>
                </c:pt>
                <c:pt idx="25128">
                  <c:v>-2.1715999999999999E-2</c:v>
                </c:pt>
                <c:pt idx="25129">
                  <c:v>-2.1722000000000002E-2</c:v>
                </c:pt>
                <c:pt idx="25130">
                  <c:v>-2.1728999999999998E-2</c:v>
                </c:pt>
                <c:pt idx="25131">
                  <c:v>-2.1742000000000001E-2</c:v>
                </c:pt>
                <c:pt idx="25132">
                  <c:v>-2.1749000000000001E-2</c:v>
                </c:pt>
                <c:pt idx="25133">
                  <c:v>-2.1755E-2</c:v>
                </c:pt>
                <c:pt idx="25134">
                  <c:v>-2.1767999999999999E-2</c:v>
                </c:pt>
                <c:pt idx="25135">
                  <c:v>-2.1774999999999999E-2</c:v>
                </c:pt>
                <c:pt idx="25136">
                  <c:v>-2.1780999999999998E-2</c:v>
                </c:pt>
                <c:pt idx="25137">
                  <c:v>-2.1787999999999998E-2</c:v>
                </c:pt>
                <c:pt idx="25138">
                  <c:v>-2.1794999999999998E-2</c:v>
                </c:pt>
                <c:pt idx="25139">
                  <c:v>-2.1794999999999998E-2</c:v>
                </c:pt>
                <c:pt idx="25140">
                  <c:v>-2.1801000000000001E-2</c:v>
                </c:pt>
                <c:pt idx="25141">
                  <c:v>-2.1801000000000001E-2</c:v>
                </c:pt>
                <c:pt idx="25142">
                  <c:v>-2.1794999999999998E-2</c:v>
                </c:pt>
                <c:pt idx="25143">
                  <c:v>-2.1794999999999998E-2</c:v>
                </c:pt>
                <c:pt idx="25144">
                  <c:v>-2.1794999999999998E-2</c:v>
                </c:pt>
                <c:pt idx="25145">
                  <c:v>-2.1787999999999998E-2</c:v>
                </c:pt>
                <c:pt idx="25146">
                  <c:v>-2.1780999999999998E-2</c:v>
                </c:pt>
                <c:pt idx="25147">
                  <c:v>-2.1780999999999998E-2</c:v>
                </c:pt>
                <c:pt idx="25148">
                  <c:v>-2.1774999999999999E-2</c:v>
                </c:pt>
                <c:pt idx="25149">
                  <c:v>-2.1762E-2</c:v>
                </c:pt>
                <c:pt idx="25150">
                  <c:v>-2.1762E-2</c:v>
                </c:pt>
                <c:pt idx="25151">
                  <c:v>-2.1749000000000001E-2</c:v>
                </c:pt>
                <c:pt idx="25152">
                  <c:v>-2.1742000000000001E-2</c:v>
                </c:pt>
                <c:pt idx="25153">
                  <c:v>-2.1728999999999998E-2</c:v>
                </c:pt>
                <c:pt idx="25154">
                  <c:v>-2.1722000000000002E-2</c:v>
                </c:pt>
                <c:pt idx="25155">
                  <c:v>-2.1715999999999999E-2</c:v>
                </c:pt>
                <c:pt idx="25156">
                  <c:v>-2.1701999999999999E-2</c:v>
                </c:pt>
                <c:pt idx="25157">
                  <c:v>-2.1696E-2</c:v>
                </c:pt>
                <c:pt idx="25158">
                  <c:v>-2.1689E-2</c:v>
                </c:pt>
                <c:pt idx="25159">
                  <c:v>-2.1676000000000001E-2</c:v>
                </c:pt>
                <c:pt idx="25160">
                  <c:v>-2.1669000000000001E-2</c:v>
                </c:pt>
                <c:pt idx="25161">
                  <c:v>-2.1663000000000002E-2</c:v>
                </c:pt>
                <c:pt idx="25162">
                  <c:v>-2.1656000000000002E-2</c:v>
                </c:pt>
                <c:pt idx="25163">
                  <c:v>-2.1649999999999999E-2</c:v>
                </c:pt>
                <c:pt idx="25164">
                  <c:v>-2.1642999999999999E-2</c:v>
                </c:pt>
                <c:pt idx="25165">
                  <c:v>-2.1637E-2</c:v>
                </c:pt>
                <c:pt idx="25166">
                  <c:v>-2.1637E-2</c:v>
                </c:pt>
                <c:pt idx="25167">
                  <c:v>-2.163E-2</c:v>
                </c:pt>
                <c:pt idx="25168">
                  <c:v>-2.1623E-2</c:v>
                </c:pt>
                <c:pt idx="25169">
                  <c:v>-2.1623E-2</c:v>
                </c:pt>
                <c:pt idx="25170">
                  <c:v>-2.1623E-2</c:v>
                </c:pt>
                <c:pt idx="25171">
                  <c:v>-2.1617000000000001E-2</c:v>
                </c:pt>
                <c:pt idx="25172">
                  <c:v>-2.1617000000000001E-2</c:v>
                </c:pt>
                <c:pt idx="25173">
                  <c:v>-2.1610000000000001E-2</c:v>
                </c:pt>
                <c:pt idx="25174">
                  <c:v>-2.1610000000000001E-2</c:v>
                </c:pt>
                <c:pt idx="25175">
                  <c:v>-2.1604000000000002E-2</c:v>
                </c:pt>
                <c:pt idx="25176">
                  <c:v>-2.1610000000000001E-2</c:v>
                </c:pt>
                <c:pt idx="25177">
                  <c:v>-2.1604000000000002E-2</c:v>
                </c:pt>
                <c:pt idx="25178">
                  <c:v>-2.1597000000000002E-2</c:v>
                </c:pt>
                <c:pt idx="25179">
                  <c:v>-2.1597000000000002E-2</c:v>
                </c:pt>
                <c:pt idx="25180">
                  <c:v>-2.1597000000000002E-2</c:v>
                </c:pt>
                <c:pt idx="25181">
                  <c:v>-2.1590000000000002E-2</c:v>
                </c:pt>
                <c:pt idx="25182">
                  <c:v>-2.1590000000000002E-2</c:v>
                </c:pt>
                <c:pt idx="25183">
                  <c:v>-2.1583999999999999E-2</c:v>
                </c:pt>
                <c:pt idx="25184">
                  <c:v>-2.1583999999999999E-2</c:v>
                </c:pt>
                <c:pt idx="25185">
                  <c:v>-2.1576999999999999E-2</c:v>
                </c:pt>
                <c:pt idx="25186">
                  <c:v>-2.1576999999999999E-2</c:v>
                </c:pt>
                <c:pt idx="25187">
                  <c:v>-2.1571E-2</c:v>
                </c:pt>
                <c:pt idx="25188">
                  <c:v>-2.1571E-2</c:v>
                </c:pt>
                <c:pt idx="25189">
                  <c:v>-2.1564E-2</c:v>
                </c:pt>
                <c:pt idx="25190">
                  <c:v>-2.1564E-2</c:v>
                </c:pt>
                <c:pt idx="25191">
                  <c:v>-2.1558000000000001E-2</c:v>
                </c:pt>
                <c:pt idx="25192">
                  <c:v>-2.1558000000000001E-2</c:v>
                </c:pt>
                <c:pt idx="25193">
                  <c:v>-2.1551000000000001E-2</c:v>
                </c:pt>
                <c:pt idx="25194">
                  <c:v>-2.1544000000000001E-2</c:v>
                </c:pt>
                <c:pt idx="25195">
                  <c:v>-2.1544000000000001E-2</c:v>
                </c:pt>
                <c:pt idx="25196">
                  <c:v>-2.1538000000000002E-2</c:v>
                </c:pt>
                <c:pt idx="25197">
                  <c:v>-2.1531000000000002E-2</c:v>
                </c:pt>
                <c:pt idx="25198">
                  <c:v>-2.1531000000000002E-2</c:v>
                </c:pt>
                <c:pt idx="25199">
                  <c:v>-2.1524999999999999E-2</c:v>
                </c:pt>
                <c:pt idx="25200">
                  <c:v>-2.1524999999999999E-2</c:v>
                </c:pt>
                <c:pt idx="25201">
                  <c:v>-2.1524999999999999E-2</c:v>
                </c:pt>
                <c:pt idx="25202">
                  <c:v>-2.1517999999999999E-2</c:v>
                </c:pt>
                <c:pt idx="25203">
                  <c:v>-2.1517999999999999E-2</c:v>
                </c:pt>
                <c:pt idx="25204">
                  <c:v>-2.1517999999999999E-2</c:v>
                </c:pt>
                <c:pt idx="25205">
                  <c:v>-2.1510999999999999E-2</c:v>
                </c:pt>
                <c:pt idx="25206">
                  <c:v>-2.1510999999999999E-2</c:v>
                </c:pt>
                <c:pt idx="25207">
                  <c:v>-2.1510999999999999E-2</c:v>
                </c:pt>
                <c:pt idx="25208">
                  <c:v>-2.1510999999999999E-2</c:v>
                </c:pt>
                <c:pt idx="25209">
                  <c:v>-2.1505E-2</c:v>
                </c:pt>
                <c:pt idx="25210">
                  <c:v>-2.1505E-2</c:v>
                </c:pt>
                <c:pt idx="25211">
                  <c:v>-2.1505E-2</c:v>
                </c:pt>
                <c:pt idx="25212">
                  <c:v>-2.1505E-2</c:v>
                </c:pt>
                <c:pt idx="25213">
                  <c:v>-2.1505E-2</c:v>
                </c:pt>
                <c:pt idx="25214">
                  <c:v>-2.1505E-2</c:v>
                </c:pt>
                <c:pt idx="25215">
                  <c:v>-2.1505E-2</c:v>
                </c:pt>
                <c:pt idx="25216">
                  <c:v>-2.1505E-2</c:v>
                </c:pt>
                <c:pt idx="25217">
                  <c:v>-2.1505E-2</c:v>
                </c:pt>
                <c:pt idx="25218">
                  <c:v>-2.1505E-2</c:v>
                </c:pt>
                <c:pt idx="25219">
                  <c:v>-2.1505E-2</c:v>
                </c:pt>
                <c:pt idx="25220">
                  <c:v>-2.1505E-2</c:v>
                </c:pt>
                <c:pt idx="25221">
                  <c:v>-2.1505E-2</c:v>
                </c:pt>
                <c:pt idx="25222">
                  <c:v>-2.1498E-2</c:v>
                </c:pt>
                <c:pt idx="25223">
                  <c:v>-2.1498E-2</c:v>
                </c:pt>
                <c:pt idx="25224">
                  <c:v>-2.1498E-2</c:v>
                </c:pt>
                <c:pt idx="25225">
                  <c:v>-2.1492000000000001E-2</c:v>
                </c:pt>
                <c:pt idx="25226">
                  <c:v>-2.1492000000000001E-2</c:v>
                </c:pt>
                <c:pt idx="25227">
                  <c:v>-2.1492000000000001E-2</c:v>
                </c:pt>
                <c:pt idx="25228">
                  <c:v>-2.1485000000000001E-2</c:v>
                </c:pt>
                <c:pt idx="25229">
                  <c:v>-2.1485000000000001E-2</c:v>
                </c:pt>
                <c:pt idx="25230">
                  <c:v>-2.1478000000000001E-2</c:v>
                </c:pt>
                <c:pt idx="25231">
                  <c:v>-2.1472000000000002E-2</c:v>
                </c:pt>
                <c:pt idx="25232">
                  <c:v>-2.1472000000000002E-2</c:v>
                </c:pt>
                <c:pt idx="25233">
                  <c:v>-2.1465000000000001E-2</c:v>
                </c:pt>
                <c:pt idx="25234">
                  <c:v>-2.1458999999999999E-2</c:v>
                </c:pt>
                <c:pt idx="25235">
                  <c:v>-2.1451999999999999E-2</c:v>
                </c:pt>
                <c:pt idx="25236">
                  <c:v>-2.1451999999999999E-2</c:v>
                </c:pt>
                <c:pt idx="25237">
                  <c:v>-2.1446E-2</c:v>
                </c:pt>
                <c:pt idx="25238">
                  <c:v>-2.1439E-2</c:v>
                </c:pt>
                <c:pt idx="25239">
                  <c:v>-2.1432E-2</c:v>
                </c:pt>
                <c:pt idx="25240">
                  <c:v>-2.1432E-2</c:v>
                </c:pt>
                <c:pt idx="25241">
                  <c:v>-2.1426000000000001E-2</c:v>
                </c:pt>
                <c:pt idx="25242">
                  <c:v>-2.1419000000000001E-2</c:v>
                </c:pt>
                <c:pt idx="25243">
                  <c:v>-2.1419000000000001E-2</c:v>
                </c:pt>
                <c:pt idx="25244">
                  <c:v>-2.1413000000000001E-2</c:v>
                </c:pt>
                <c:pt idx="25245">
                  <c:v>-2.1413000000000001E-2</c:v>
                </c:pt>
                <c:pt idx="25246">
                  <c:v>-2.1406000000000001E-2</c:v>
                </c:pt>
                <c:pt idx="25247">
                  <c:v>-2.1406000000000001E-2</c:v>
                </c:pt>
                <c:pt idx="25248">
                  <c:v>-2.1399000000000001E-2</c:v>
                </c:pt>
                <c:pt idx="25249">
                  <c:v>-2.1399000000000001E-2</c:v>
                </c:pt>
                <c:pt idx="25250">
                  <c:v>-2.1399000000000001E-2</c:v>
                </c:pt>
                <c:pt idx="25251">
                  <c:v>-2.1399000000000001E-2</c:v>
                </c:pt>
                <c:pt idx="25252">
                  <c:v>-2.1399000000000001E-2</c:v>
                </c:pt>
                <c:pt idx="25253">
                  <c:v>-2.1392999999999999E-2</c:v>
                </c:pt>
                <c:pt idx="25254">
                  <c:v>-2.1392999999999999E-2</c:v>
                </c:pt>
                <c:pt idx="25255">
                  <c:v>-2.1392999999999999E-2</c:v>
                </c:pt>
                <c:pt idx="25256">
                  <c:v>-2.1392999999999999E-2</c:v>
                </c:pt>
                <c:pt idx="25257">
                  <c:v>-2.1385999999999999E-2</c:v>
                </c:pt>
                <c:pt idx="25258">
                  <c:v>-2.1385999999999999E-2</c:v>
                </c:pt>
                <c:pt idx="25259">
                  <c:v>-2.138E-2</c:v>
                </c:pt>
                <c:pt idx="25260">
                  <c:v>-2.138E-2</c:v>
                </c:pt>
                <c:pt idx="25261">
                  <c:v>-2.138E-2</c:v>
                </c:pt>
                <c:pt idx="25262">
                  <c:v>-2.1373E-2</c:v>
                </c:pt>
                <c:pt idx="25263">
                  <c:v>-2.1373E-2</c:v>
                </c:pt>
                <c:pt idx="25264">
                  <c:v>-2.1367000000000001E-2</c:v>
                </c:pt>
                <c:pt idx="25265">
                  <c:v>-2.1360000000000001E-2</c:v>
                </c:pt>
                <c:pt idx="25266">
                  <c:v>-2.1360000000000001E-2</c:v>
                </c:pt>
                <c:pt idx="25267">
                  <c:v>-2.1353E-2</c:v>
                </c:pt>
                <c:pt idx="25268">
                  <c:v>-2.1353E-2</c:v>
                </c:pt>
                <c:pt idx="25269">
                  <c:v>-2.1347000000000001E-2</c:v>
                </c:pt>
                <c:pt idx="25270">
                  <c:v>-2.1340000000000001E-2</c:v>
                </c:pt>
                <c:pt idx="25271">
                  <c:v>-2.1333999999999999E-2</c:v>
                </c:pt>
                <c:pt idx="25272">
                  <c:v>-2.1333999999999999E-2</c:v>
                </c:pt>
                <c:pt idx="25273">
                  <c:v>-2.1326999999999999E-2</c:v>
                </c:pt>
                <c:pt idx="25274">
                  <c:v>-2.1326999999999999E-2</c:v>
                </c:pt>
                <c:pt idx="25275">
                  <c:v>-2.1319999999999999E-2</c:v>
                </c:pt>
                <c:pt idx="25276">
                  <c:v>-2.1319999999999999E-2</c:v>
                </c:pt>
                <c:pt idx="25277">
                  <c:v>-2.1319999999999999E-2</c:v>
                </c:pt>
                <c:pt idx="25278">
                  <c:v>-2.1319999999999999E-2</c:v>
                </c:pt>
                <c:pt idx="25279">
                  <c:v>-2.1319999999999999E-2</c:v>
                </c:pt>
                <c:pt idx="25280">
                  <c:v>-2.1319999999999999E-2</c:v>
                </c:pt>
                <c:pt idx="25281">
                  <c:v>-2.1319999999999999E-2</c:v>
                </c:pt>
                <c:pt idx="25282">
                  <c:v>-2.1326999999999999E-2</c:v>
                </c:pt>
                <c:pt idx="25283">
                  <c:v>-2.1326999999999999E-2</c:v>
                </c:pt>
                <c:pt idx="25284">
                  <c:v>-2.1326999999999999E-2</c:v>
                </c:pt>
                <c:pt idx="25285">
                  <c:v>-2.1333999999999999E-2</c:v>
                </c:pt>
                <c:pt idx="25286">
                  <c:v>-2.1333999999999999E-2</c:v>
                </c:pt>
                <c:pt idx="25287">
                  <c:v>-2.1333999999999999E-2</c:v>
                </c:pt>
                <c:pt idx="25288">
                  <c:v>-2.1340000000000001E-2</c:v>
                </c:pt>
                <c:pt idx="25289">
                  <c:v>-2.1340000000000001E-2</c:v>
                </c:pt>
                <c:pt idx="25290">
                  <c:v>-2.1347000000000001E-2</c:v>
                </c:pt>
                <c:pt idx="25291">
                  <c:v>-2.1347000000000001E-2</c:v>
                </c:pt>
                <c:pt idx="25292">
                  <c:v>-2.1353E-2</c:v>
                </c:pt>
                <c:pt idx="25293">
                  <c:v>-2.1353E-2</c:v>
                </c:pt>
                <c:pt idx="25294">
                  <c:v>-2.1353E-2</c:v>
                </c:pt>
                <c:pt idx="25295">
                  <c:v>-2.1353E-2</c:v>
                </c:pt>
                <c:pt idx="25296">
                  <c:v>-2.1353E-2</c:v>
                </c:pt>
                <c:pt idx="25297">
                  <c:v>-2.1353E-2</c:v>
                </c:pt>
                <c:pt idx="25298">
                  <c:v>-2.1353E-2</c:v>
                </c:pt>
                <c:pt idx="25299">
                  <c:v>-2.1347000000000001E-2</c:v>
                </c:pt>
                <c:pt idx="25300">
                  <c:v>-2.1340000000000001E-2</c:v>
                </c:pt>
                <c:pt idx="25301">
                  <c:v>-2.1333999999999999E-2</c:v>
                </c:pt>
                <c:pt idx="25302">
                  <c:v>-2.1333999999999999E-2</c:v>
                </c:pt>
                <c:pt idx="25303">
                  <c:v>-2.1326999999999999E-2</c:v>
                </c:pt>
                <c:pt idx="25304">
                  <c:v>-2.1319999999999999E-2</c:v>
                </c:pt>
                <c:pt idx="25305">
                  <c:v>-2.1307E-2</c:v>
                </c:pt>
                <c:pt idx="25306">
                  <c:v>-2.1301E-2</c:v>
                </c:pt>
                <c:pt idx="25307">
                  <c:v>-2.1294E-2</c:v>
                </c:pt>
                <c:pt idx="25308">
                  <c:v>-2.1287E-2</c:v>
                </c:pt>
                <c:pt idx="25309">
                  <c:v>-2.1281000000000001E-2</c:v>
                </c:pt>
                <c:pt idx="25310">
                  <c:v>-2.1274000000000001E-2</c:v>
                </c:pt>
                <c:pt idx="25311">
                  <c:v>-2.1267999999999999E-2</c:v>
                </c:pt>
                <c:pt idx="25312">
                  <c:v>-2.1260999999999999E-2</c:v>
                </c:pt>
                <c:pt idx="25313">
                  <c:v>-2.1255E-2</c:v>
                </c:pt>
                <c:pt idx="25314">
                  <c:v>-2.1248E-2</c:v>
                </c:pt>
                <c:pt idx="25315">
                  <c:v>-2.1240999999999999E-2</c:v>
                </c:pt>
                <c:pt idx="25316">
                  <c:v>-2.1235E-2</c:v>
                </c:pt>
                <c:pt idx="25317">
                  <c:v>-2.1235E-2</c:v>
                </c:pt>
                <c:pt idx="25318">
                  <c:v>-2.1228E-2</c:v>
                </c:pt>
                <c:pt idx="25319">
                  <c:v>-2.1222000000000001E-2</c:v>
                </c:pt>
                <c:pt idx="25320">
                  <c:v>-2.1222000000000001E-2</c:v>
                </c:pt>
                <c:pt idx="25321">
                  <c:v>-2.1222000000000001E-2</c:v>
                </c:pt>
                <c:pt idx="25322">
                  <c:v>-2.1215000000000001E-2</c:v>
                </c:pt>
                <c:pt idx="25323">
                  <c:v>-2.1215000000000001E-2</c:v>
                </c:pt>
                <c:pt idx="25324">
                  <c:v>-2.1215000000000001E-2</c:v>
                </c:pt>
                <c:pt idx="25325">
                  <c:v>-2.1215000000000001E-2</c:v>
                </c:pt>
                <c:pt idx="25326">
                  <c:v>-2.1215000000000001E-2</c:v>
                </c:pt>
                <c:pt idx="25327">
                  <c:v>-2.1215000000000001E-2</c:v>
                </c:pt>
                <c:pt idx="25328">
                  <c:v>-2.1208000000000001E-2</c:v>
                </c:pt>
                <c:pt idx="25329">
                  <c:v>-2.1208000000000001E-2</c:v>
                </c:pt>
                <c:pt idx="25330">
                  <c:v>-2.1215000000000001E-2</c:v>
                </c:pt>
                <c:pt idx="25331">
                  <c:v>-2.1208000000000001E-2</c:v>
                </c:pt>
                <c:pt idx="25332">
                  <c:v>-2.1208000000000001E-2</c:v>
                </c:pt>
                <c:pt idx="25333">
                  <c:v>-2.1208000000000001E-2</c:v>
                </c:pt>
                <c:pt idx="25334">
                  <c:v>-2.1208000000000001E-2</c:v>
                </c:pt>
                <c:pt idx="25335">
                  <c:v>-2.1201999999999999E-2</c:v>
                </c:pt>
                <c:pt idx="25336">
                  <c:v>-2.1201999999999999E-2</c:v>
                </c:pt>
                <c:pt idx="25337">
                  <c:v>-2.1194999999999999E-2</c:v>
                </c:pt>
                <c:pt idx="25338">
                  <c:v>-2.1194999999999999E-2</c:v>
                </c:pt>
                <c:pt idx="25339">
                  <c:v>-2.1194999999999999E-2</c:v>
                </c:pt>
                <c:pt idx="25340">
                  <c:v>-2.1189E-2</c:v>
                </c:pt>
                <c:pt idx="25341">
                  <c:v>-2.1189E-2</c:v>
                </c:pt>
                <c:pt idx="25342">
                  <c:v>-2.1189E-2</c:v>
                </c:pt>
                <c:pt idx="25343">
                  <c:v>-2.1181999999999999E-2</c:v>
                </c:pt>
                <c:pt idx="25344">
                  <c:v>-2.1181999999999999E-2</c:v>
                </c:pt>
                <c:pt idx="25345">
                  <c:v>-2.1176E-2</c:v>
                </c:pt>
                <c:pt idx="25346">
                  <c:v>-2.1176E-2</c:v>
                </c:pt>
                <c:pt idx="25347">
                  <c:v>-2.1176E-2</c:v>
                </c:pt>
                <c:pt idx="25348">
                  <c:v>-2.1176E-2</c:v>
                </c:pt>
                <c:pt idx="25349">
                  <c:v>-2.1169E-2</c:v>
                </c:pt>
                <c:pt idx="25350">
                  <c:v>-2.1169E-2</c:v>
                </c:pt>
                <c:pt idx="25351">
                  <c:v>-2.1169E-2</c:v>
                </c:pt>
                <c:pt idx="25352">
                  <c:v>-2.1169E-2</c:v>
                </c:pt>
                <c:pt idx="25353">
                  <c:v>-2.1169E-2</c:v>
                </c:pt>
                <c:pt idx="25354">
                  <c:v>-2.1169E-2</c:v>
                </c:pt>
                <c:pt idx="25355">
                  <c:v>-2.1169E-2</c:v>
                </c:pt>
                <c:pt idx="25356">
                  <c:v>-2.1169E-2</c:v>
                </c:pt>
                <c:pt idx="25357">
                  <c:v>-2.1169E-2</c:v>
                </c:pt>
                <c:pt idx="25358">
                  <c:v>-2.1169E-2</c:v>
                </c:pt>
                <c:pt idx="25359">
                  <c:v>-2.1169E-2</c:v>
                </c:pt>
                <c:pt idx="25360">
                  <c:v>-2.1169E-2</c:v>
                </c:pt>
                <c:pt idx="25361">
                  <c:v>-2.1169E-2</c:v>
                </c:pt>
                <c:pt idx="25362">
                  <c:v>-2.1169E-2</c:v>
                </c:pt>
                <c:pt idx="25363">
                  <c:v>-2.1162E-2</c:v>
                </c:pt>
                <c:pt idx="25364">
                  <c:v>-2.1162E-2</c:v>
                </c:pt>
                <c:pt idx="25365">
                  <c:v>-2.1156000000000001E-2</c:v>
                </c:pt>
                <c:pt idx="25366">
                  <c:v>-2.1156000000000001E-2</c:v>
                </c:pt>
                <c:pt idx="25367">
                  <c:v>-2.1149000000000001E-2</c:v>
                </c:pt>
                <c:pt idx="25368">
                  <c:v>-2.1149000000000001E-2</c:v>
                </c:pt>
                <c:pt idx="25369">
                  <c:v>-2.1142999999999999E-2</c:v>
                </c:pt>
                <c:pt idx="25370">
                  <c:v>-2.1135999999999999E-2</c:v>
                </c:pt>
                <c:pt idx="25371">
                  <c:v>-2.1128999999999998E-2</c:v>
                </c:pt>
                <c:pt idx="25372">
                  <c:v>-2.1122999999999999E-2</c:v>
                </c:pt>
                <c:pt idx="25373">
                  <c:v>-2.1115999999999999E-2</c:v>
                </c:pt>
                <c:pt idx="25374">
                  <c:v>-2.1115999999999999E-2</c:v>
                </c:pt>
                <c:pt idx="25375">
                  <c:v>-2.1103E-2</c:v>
                </c:pt>
                <c:pt idx="25376">
                  <c:v>-2.1096E-2</c:v>
                </c:pt>
                <c:pt idx="25377">
                  <c:v>-2.1090000000000001E-2</c:v>
                </c:pt>
                <c:pt idx="25378">
                  <c:v>-2.1090000000000001E-2</c:v>
                </c:pt>
                <c:pt idx="25379">
                  <c:v>-2.1076999999999999E-2</c:v>
                </c:pt>
                <c:pt idx="25380">
                  <c:v>-2.1076999999999999E-2</c:v>
                </c:pt>
                <c:pt idx="25381">
                  <c:v>-2.1069999999999998E-2</c:v>
                </c:pt>
                <c:pt idx="25382">
                  <c:v>-2.1063999999999999E-2</c:v>
                </c:pt>
                <c:pt idx="25383">
                  <c:v>-2.1056999999999999E-2</c:v>
                </c:pt>
                <c:pt idx="25384">
                  <c:v>-2.1056999999999999E-2</c:v>
                </c:pt>
                <c:pt idx="25385">
                  <c:v>-2.1044E-2</c:v>
                </c:pt>
                <c:pt idx="25386">
                  <c:v>-2.1044E-2</c:v>
                </c:pt>
                <c:pt idx="25387">
                  <c:v>-2.1037E-2</c:v>
                </c:pt>
                <c:pt idx="25388">
                  <c:v>-2.1037E-2</c:v>
                </c:pt>
                <c:pt idx="25389">
                  <c:v>-2.1037E-2</c:v>
                </c:pt>
                <c:pt idx="25390">
                  <c:v>-2.1037E-2</c:v>
                </c:pt>
                <c:pt idx="25391">
                  <c:v>-2.1031000000000001E-2</c:v>
                </c:pt>
                <c:pt idx="25392">
                  <c:v>-2.1031000000000001E-2</c:v>
                </c:pt>
                <c:pt idx="25393">
                  <c:v>-2.1031000000000001E-2</c:v>
                </c:pt>
                <c:pt idx="25394">
                  <c:v>-2.1031000000000001E-2</c:v>
                </c:pt>
                <c:pt idx="25395">
                  <c:v>-2.1031000000000001E-2</c:v>
                </c:pt>
                <c:pt idx="25396">
                  <c:v>-2.1031000000000001E-2</c:v>
                </c:pt>
                <c:pt idx="25397">
                  <c:v>-2.1031000000000001E-2</c:v>
                </c:pt>
                <c:pt idx="25398">
                  <c:v>-2.1031000000000001E-2</c:v>
                </c:pt>
                <c:pt idx="25399">
                  <c:v>-2.1031000000000001E-2</c:v>
                </c:pt>
                <c:pt idx="25400">
                  <c:v>-2.1037E-2</c:v>
                </c:pt>
                <c:pt idx="25401">
                  <c:v>-2.1031000000000001E-2</c:v>
                </c:pt>
                <c:pt idx="25402">
                  <c:v>-2.1031000000000001E-2</c:v>
                </c:pt>
                <c:pt idx="25403">
                  <c:v>-2.1031000000000001E-2</c:v>
                </c:pt>
                <c:pt idx="25404">
                  <c:v>-2.1037E-2</c:v>
                </c:pt>
                <c:pt idx="25405">
                  <c:v>-2.1037E-2</c:v>
                </c:pt>
                <c:pt idx="25406">
                  <c:v>-2.1037E-2</c:v>
                </c:pt>
                <c:pt idx="25407">
                  <c:v>-2.1037E-2</c:v>
                </c:pt>
                <c:pt idx="25408">
                  <c:v>-2.1037E-2</c:v>
                </c:pt>
                <c:pt idx="25409">
                  <c:v>-2.1037E-2</c:v>
                </c:pt>
                <c:pt idx="25410">
                  <c:v>-2.1037E-2</c:v>
                </c:pt>
                <c:pt idx="25411">
                  <c:v>-2.1037E-2</c:v>
                </c:pt>
                <c:pt idx="25412">
                  <c:v>-2.1044E-2</c:v>
                </c:pt>
                <c:pt idx="25413">
                  <c:v>-2.1037E-2</c:v>
                </c:pt>
                <c:pt idx="25414">
                  <c:v>-2.1044E-2</c:v>
                </c:pt>
                <c:pt idx="25415">
                  <c:v>-2.1044E-2</c:v>
                </c:pt>
                <c:pt idx="25416">
                  <c:v>-2.1044E-2</c:v>
                </c:pt>
                <c:pt idx="25417">
                  <c:v>-2.1044E-2</c:v>
                </c:pt>
                <c:pt idx="25418">
                  <c:v>-2.1044E-2</c:v>
                </c:pt>
                <c:pt idx="25419">
                  <c:v>-2.1044E-2</c:v>
                </c:pt>
                <c:pt idx="25420">
                  <c:v>-2.1044E-2</c:v>
                </c:pt>
                <c:pt idx="25421">
                  <c:v>-2.1044E-2</c:v>
                </c:pt>
                <c:pt idx="25422">
                  <c:v>-2.1049999999999999E-2</c:v>
                </c:pt>
                <c:pt idx="25423">
                  <c:v>-2.1049999999999999E-2</c:v>
                </c:pt>
                <c:pt idx="25424">
                  <c:v>-2.1044E-2</c:v>
                </c:pt>
                <c:pt idx="25425">
                  <c:v>-2.1049999999999999E-2</c:v>
                </c:pt>
                <c:pt idx="25426">
                  <c:v>-2.1049999999999999E-2</c:v>
                </c:pt>
                <c:pt idx="25427">
                  <c:v>-2.1044E-2</c:v>
                </c:pt>
                <c:pt idx="25428">
                  <c:v>-2.1044E-2</c:v>
                </c:pt>
                <c:pt idx="25429">
                  <c:v>-2.1044E-2</c:v>
                </c:pt>
                <c:pt idx="25430">
                  <c:v>-2.1037E-2</c:v>
                </c:pt>
                <c:pt idx="25431">
                  <c:v>-2.1031000000000001E-2</c:v>
                </c:pt>
                <c:pt idx="25432">
                  <c:v>-2.1031000000000001E-2</c:v>
                </c:pt>
                <c:pt idx="25433">
                  <c:v>-2.1024000000000001E-2</c:v>
                </c:pt>
                <c:pt idx="25434">
                  <c:v>-2.1017000000000001E-2</c:v>
                </c:pt>
                <c:pt idx="25435">
                  <c:v>-2.1010999999999998E-2</c:v>
                </c:pt>
                <c:pt idx="25436">
                  <c:v>-2.1003999999999998E-2</c:v>
                </c:pt>
                <c:pt idx="25437">
                  <c:v>-2.0997999999999999E-2</c:v>
                </c:pt>
                <c:pt idx="25438">
                  <c:v>-2.0990999999999999E-2</c:v>
                </c:pt>
                <c:pt idx="25439">
                  <c:v>-2.0978E-2</c:v>
                </c:pt>
                <c:pt idx="25440">
                  <c:v>-2.0971E-2</c:v>
                </c:pt>
                <c:pt idx="25441">
                  <c:v>-2.0958000000000001E-2</c:v>
                </c:pt>
                <c:pt idx="25442">
                  <c:v>-2.0951999999999998E-2</c:v>
                </c:pt>
                <c:pt idx="25443">
                  <c:v>-2.0944999999999998E-2</c:v>
                </c:pt>
                <c:pt idx="25444">
                  <c:v>-2.0937999999999998E-2</c:v>
                </c:pt>
                <c:pt idx="25445">
                  <c:v>-2.0924999999999999E-2</c:v>
                </c:pt>
                <c:pt idx="25446">
                  <c:v>-2.0919E-2</c:v>
                </c:pt>
                <c:pt idx="25447">
                  <c:v>-2.0905E-2</c:v>
                </c:pt>
                <c:pt idx="25448">
                  <c:v>-2.0905E-2</c:v>
                </c:pt>
                <c:pt idx="25449">
                  <c:v>-2.0892000000000001E-2</c:v>
                </c:pt>
                <c:pt idx="25450">
                  <c:v>-2.0892000000000001E-2</c:v>
                </c:pt>
                <c:pt idx="25451">
                  <c:v>-2.0885999999999998E-2</c:v>
                </c:pt>
                <c:pt idx="25452">
                  <c:v>-2.0885999999999998E-2</c:v>
                </c:pt>
                <c:pt idx="25453">
                  <c:v>-2.0879000000000002E-2</c:v>
                </c:pt>
                <c:pt idx="25454">
                  <c:v>-2.0879000000000002E-2</c:v>
                </c:pt>
                <c:pt idx="25455">
                  <c:v>-2.0879000000000002E-2</c:v>
                </c:pt>
                <c:pt idx="25456">
                  <c:v>-2.0879000000000002E-2</c:v>
                </c:pt>
                <c:pt idx="25457">
                  <c:v>-2.0885999999999998E-2</c:v>
                </c:pt>
                <c:pt idx="25458">
                  <c:v>-2.0885999999999998E-2</c:v>
                </c:pt>
                <c:pt idx="25459">
                  <c:v>-2.0885999999999998E-2</c:v>
                </c:pt>
                <c:pt idx="25460">
                  <c:v>-2.0892000000000001E-2</c:v>
                </c:pt>
                <c:pt idx="25461">
                  <c:v>-2.0899000000000001E-2</c:v>
                </c:pt>
                <c:pt idx="25462">
                  <c:v>-2.0899000000000001E-2</c:v>
                </c:pt>
                <c:pt idx="25463">
                  <c:v>-2.0905E-2</c:v>
                </c:pt>
                <c:pt idx="25464">
                  <c:v>-2.0912E-2</c:v>
                </c:pt>
                <c:pt idx="25465">
                  <c:v>-2.0912E-2</c:v>
                </c:pt>
                <c:pt idx="25466">
                  <c:v>-2.0919E-2</c:v>
                </c:pt>
                <c:pt idx="25467">
                  <c:v>-2.0919E-2</c:v>
                </c:pt>
                <c:pt idx="25468">
                  <c:v>-2.0924999999999999E-2</c:v>
                </c:pt>
                <c:pt idx="25469">
                  <c:v>-2.0924999999999999E-2</c:v>
                </c:pt>
                <c:pt idx="25470">
                  <c:v>-2.0924999999999999E-2</c:v>
                </c:pt>
                <c:pt idx="25471">
                  <c:v>-2.0924999999999999E-2</c:v>
                </c:pt>
                <c:pt idx="25472">
                  <c:v>-2.0919E-2</c:v>
                </c:pt>
                <c:pt idx="25473">
                  <c:v>-2.0919E-2</c:v>
                </c:pt>
                <c:pt idx="25474">
                  <c:v>-2.0919E-2</c:v>
                </c:pt>
                <c:pt idx="25475">
                  <c:v>-2.0912E-2</c:v>
                </c:pt>
                <c:pt idx="25476">
                  <c:v>-2.0905E-2</c:v>
                </c:pt>
                <c:pt idx="25477">
                  <c:v>-2.0899000000000001E-2</c:v>
                </c:pt>
                <c:pt idx="25478">
                  <c:v>-2.0892000000000001E-2</c:v>
                </c:pt>
                <c:pt idx="25479">
                  <c:v>-2.0885999999999998E-2</c:v>
                </c:pt>
                <c:pt idx="25480">
                  <c:v>-2.0879000000000002E-2</c:v>
                </c:pt>
                <c:pt idx="25481">
                  <c:v>-2.0865999999999999E-2</c:v>
                </c:pt>
                <c:pt idx="25482">
                  <c:v>-2.0858999999999999E-2</c:v>
                </c:pt>
                <c:pt idx="25483">
                  <c:v>-2.0846E-2</c:v>
                </c:pt>
                <c:pt idx="25484">
                  <c:v>-2.0840000000000001E-2</c:v>
                </c:pt>
                <c:pt idx="25485">
                  <c:v>-2.0833000000000001E-2</c:v>
                </c:pt>
                <c:pt idx="25486">
                  <c:v>-2.0820000000000002E-2</c:v>
                </c:pt>
                <c:pt idx="25487">
                  <c:v>-2.0813000000000002E-2</c:v>
                </c:pt>
                <c:pt idx="25488">
                  <c:v>-2.0806999999999999E-2</c:v>
                </c:pt>
                <c:pt idx="25489">
                  <c:v>-2.0799999999999999E-2</c:v>
                </c:pt>
                <c:pt idx="25490">
                  <c:v>-2.0792999999999999E-2</c:v>
                </c:pt>
                <c:pt idx="25491">
                  <c:v>-2.0787E-2</c:v>
                </c:pt>
                <c:pt idx="25492">
                  <c:v>-2.0787E-2</c:v>
                </c:pt>
                <c:pt idx="25493">
                  <c:v>-2.078E-2</c:v>
                </c:pt>
                <c:pt idx="25494">
                  <c:v>-2.078E-2</c:v>
                </c:pt>
                <c:pt idx="25495">
                  <c:v>-2.0774000000000001E-2</c:v>
                </c:pt>
                <c:pt idx="25496">
                  <c:v>-2.078E-2</c:v>
                </c:pt>
                <c:pt idx="25497">
                  <c:v>-2.0774000000000001E-2</c:v>
                </c:pt>
                <c:pt idx="25498">
                  <c:v>-2.078E-2</c:v>
                </c:pt>
                <c:pt idx="25499">
                  <c:v>-2.078E-2</c:v>
                </c:pt>
                <c:pt idx="25500">
                  <c:v>-2.0787E-2</c:v>
                </c:pt>
                <c:pt idx="25501">
                  <c:v>-2.0787E-2</c:v>
                </c:pt>
                <c:pt idx="25502">
                  <c:v>-2.0792999999999999E-2</c:v>
                </c:pt>
                <c:pt idx="25503">
                  <c:v>-2.0792999999999999E-2</c:v>
                </c:pt>
                <c:pt idx="25504">
                  <c:v>-2.0792999999999999E-2</c:v>
                </c:pt>
                <c:pt idx="25505">
                  <c:v>-2.0799999999999999E-2</c:v>
                </c:pt>
                <c:pt idx="25506">
                  <c:v>-2.0806999999999999E-2</c:v>
                </c:pt>
                <c:pt idx="25507">
                  <c:v>-2.0806999999999999E-2</c:v>
                </c:pt>
                <c:pt idx="25508">
                  <c:v>-2.0813000000000002E-2</c:v>
                </c:pt>
                <c:pt idx="25509">
                  <c:v>-2.0813000000000002E-2</c:v>
                </c:pt>
                <c:pt idx="25510">
                  <c:v>-2.0813000000000002E-2</c:v>
                </c:pt>
                <c:pt idx="25511">
                  <c:v>-2.0813000000000002E-2</c:v>
                </c:pt>
                <c:pt idx="25512">
                  <c:v>-2.0813000000000002E-2</c:v>
                </c:pt>
                <c:pt idx="25513">
                  <c:v>-2.0806999999999999E-2</c:v>
                </c:pt>
                <c:pt idx="25514">
                  <c:v>-2.0806999999999999E-2</c:v>
                </c:pt>
                <c:pt idx="25515">
                  <c:v>-2.0806999999999999E-2</c:v>
                </c:pt>
                <c:pt idx="25516">
                  <c:v>-2.0799999999999999E-2</c:v>
                </c:pt>
                <c:pt idx="25517">
                  <c:v>-2.0792999999999999E-2</c:v>
                </c:pt>
                <c:pt idx="25518">
                  <c:v>-2.0792999999999999E-2</c:v>
                </c:pt>
                <c:pt idx="25519">
                  <c:v>-2.078E-2</c:v>
                </c:pt>
                <c:pt idx="25520">
                  <c:v>-2.0774000000000001E-2</c:v>
                </c:pt>
                <c:pt idx="25521">
                  <c:v>-2.0767000000000001E-2</c:v>
                </c:pt>
                <c:pt idx="25522">
                  <c:v>-2.0767000000000001E-2</c:v>
                </c:pt>
                <c:pt idx="25523">
                  <c:v>-2.0754000000000002E-2</c:v>
                </c:pt>
                <c:pt idx="25524">
                  <c:v>-2.0754000000000002E-2</c:v>
                </c:pt>
                <c:pt idx="25525">
                  <c:v>-2.0740999999999999E-2</c:v>
                </c:pt>
                <c:pt idx="25526">
                  <c:v>-2.0733999999999999E-2</c:v>
                </c:pt>
                <c:pt idx="25527">
                  <c:v>-2.0728E-2</c:v>
                </c:pt>
                <c:pt idx="25528">
                  <c:v>-2.0728E-2</c:v>
                </c:pt>
                <c:pt idx="25529">
                  <c:v>-2.0721E-2</c:v>
                </c:pt>
                <c:pt idx="25530">
                  <c:v>-2.0714E-2</c:v>
                </c:pt>
                <c:pt idx="25531">
                  <c:v>-2.0714E-2</c:v>
                </c:pt>
                <c:pt idx="25532">
                  <c:v>-2.0714E-2</c:v>
                </c:pt>
                <c:pt idx="25533">
                  <c:v>-2.0708000000000001E-2</c:v>
                </c:pt>
                <c:pt idx="25534">
                  <c:v>-2.0714E-2</c:v>
                </c:pt>
                <c:pt idx="25535">
                  <c:v>-2.0714E-2</c:v>
                </c:pt>
                <c:pt idx="25536">
                  <c:v>-2.0714E-2</c:v>
                </c:pt>
                <c:pt idx="25537">
                  <c:v>-2.0714E-2</c:v>
                </c:pt>
                <c:pt idx="25538">
                  <c:v>-2.0721E-2</c:v>
                </c:pt>
                <c:pt idx="25539">
                  <c:v>-2.0721E-2</c:v>
                </c:pt>
                <c:pt idx="25540">
                  <c:v>-2.0728E-2</c:v>
                </c:pt>
                <c:pt idx="25541">
                  <c:v>-2.0728E-2</c:v>
                </c:pt>
                <c:pt idx="25542">
                  <c:v>-2.0733999999999999E-2</c:v>
                </c:pt>
                <c:pt idx="25543">
                  <c:v>-2.0733999999999999E-2</c:v>
                </c:pt>
                <c:pt idx="25544">
                  <c:v>-2.0747000000000002E-2</c:v>
                </c:pt>
                <c:pt idx="25545">
                  <c:v>-2.0747000000000002E-2</c:v>
                </c:pt>
                <c:pt idx="25546">
                  <c:v>-2.0747000000000002E-2</c:v>
                </c:pt>
                <c:pt idx="25547">
                  <c:v>-2.0754000000000002E-2</c:v>
                </c:pt>
                <c:pt idx="25548">
                  <c:v>-2.0754000000000002E-2</c:v>
                </c:pt>
                <c:pt idx="25549">
                  <c:v>-2.0754000000000002E-2</c:v>
                </c:pt>
                <c:pt idx="25550">
                  <c:v>-2.0754000000000002E-2</c:v>
                </c:pt>
                <c:pt idx="25551">
                  <c:v>-2.0754000000000002E-2</c:v>
                </c:pt>
                <c:pt idx="25552">
                  <c:v>-2.0754000000000002E-2</c:v>
                </c:pt>
                <c:pt idx="25553">
                  <c:v>-2.0747000000000002E-2</c:v>
                </c:pt>
                <c:pt idx="25554">
                  <c:v>-2.0747000000000002E-2</c:v>
                </c:pt>
                <c:pt idx="25555">
                  <c:v>-2.0740999999999999E-2</c:v>
                </c:pt>
                <c:pt idx="25556">
                  <c:v>-2.0740999999999999E-2</c:v>
                </c:pt>
                <c:pt idx="25557">
                  <c:v>-2.0728E-2</c:v>
                </c:pt>
                <c:pt idx="25558">
                  <c:v>-2.0721E-2</c:v>
                </c:pt>
                <c:pt idx="25559">
                  <c:v>-2.0714E-2</c:v>
                </c:pt>
                <c:pt idx="25560">
                  <c:v>-2.0708000000000001E-2</c:v>
                </c:pt>
                <c:pt idx="25561">
                  <c:v>-2.0695000000000002E-2</c:v>
                </c:pt>
                <c:pt idx="25562">
                  <c:v>-2.0688000000000002E-2</c:v>
                </c:pt>
                <c:pt idx="25563">
                  <c:v>-2.0674999999999999E-2</c:v>
                </c:pt>
                <c:pt idx="25564">
                  <c:v>-2.0667999999999999E-2</c:v>
                </c:pt>
                <c:pt idx="25565">
                  <c:v>-2.0655E-2</c:v>
                </c:pt>
                <c:pt idx="25566">
                  <c:v>-2.0649000000000001E-2</c:v>
                </c:pt>
                <c:pt idx="25567">
                  <c:v>-2.0642000000000001E-2</c:v>
                </c:pt>
                <c:pt idx="25568">
                  <c:v>-2.0635000000000001E-2</c:v>
                </c:pt>
                <c:pt idx="25569">
                  <c:v>-2.0629000000000002E-2</c:v>
                </c:pt>
                <c:pt idx="25570">
                  <c:v>-2.0622000000000001E-2</c:v>
                </c:pt>
                <c:pt idx="25571">
                  <c:v>-2.0615999999999999E-2</c:v>
                </c:pt>
                <c:pt idx="25572">
                  <c:v>-2.0615999999999999E-2</c:v>
                </c:pt>
                <c:pt idx="25573">
                  <c:v>-2.0608999999999999E-2</c:v>
                </c:pt>
                <c:pt idx="25574">
                  <c:v>-2.0608999999999999E-2</c:v>
                </c:pt>
                <c:pt idx="25575">
                  <c:v>-2.0601999999999999E-2</c:v>
                </c:pt>
                <c:pt idx="25576">
                  <c:v>-2.0608999999999999E-2</c:v>
                </c:pt>
                <c:pt idx="25577">
                  <c:v>-2.0601999999999999E-2</c:v>
                </c:pt>
                <c:pt idx="25578">
                  <c:v>-2.0608999999999999E-2</c:v>
                </c:pt>
                <c:pt idx="25579">
                  <c:v>-2.0608999999999999E-2</c:v>
                </c:pt>
                <c:pt idx="25580">
                  <c:v>-2.0615999999999999E-2</c:v>
                </c:pt>
                <c:pt idx="25581">
                  <c:v>-2.0615999999999999E-2</c:v>
                </c:pt>
                <c:pt idx="25582">
                  <c:v>-2.0622000000000001E-2</c:v>
                </c:pt>
                <c:pt idx="25583">
                  <c:v>-2.0629000000000002E-2</c:v>
                </c:pt>
                <c:pt idx="25584">
                  <c:v>-2.0629000000000002E-2</c:v>
                </c:pt>
                <c:pt idx="25585">
                  <c:v>-2.0635000000000001E-2</c:v>
                </c:pt>
                <c:pt idx="25586">
                  <c:v>-2.0642000000000001E-2</c:v>
                </c:pt>
                <c:pt idx="25587">
                  <c:v>-2.0649000000000001E-2</c:v>
                </c:pt>
                <c:pt idx="25588">
                  <c:v>-2.0655E-2</c:v>
                </c:pt>
                <c:pt idx="25589">
                  <c:v>-2.0655E-2</c:v>
                </c:pt>
                <c:pt idx="25590">
                  <c:v>-2.0662E-2</c:v>
                </c:pt>
                <c:pt idx="25591">
                  <c:v>-2.0662E-2</c:v>
                </c:pt>
                <c:pt idx="25592">
                  <c:v>-2.0667999999999999E-2</c:v>
                </c:pt>
                <c:pt idx="25593">
                  <c:v>-2.0662E-2</c:v>
                </c:pt>
                <c:pt idx="25594">
                  <c:v>-2.0667999999999999E-2</c:v>
                </c:pt>
                <c:pt idx="25595">
                  <c:v>-2.0667999999999999E-2</c:v>
                </c:pt>
                <c:pt idx="25596">
                  <c:v>-2.0667999999999999E-2</c:v>
                </c:pt>
                <c:pt idx="25597">
                  <c:v>-2.0662E-2</c:v>
                </c:pt>
                <c:pt idx="25598">
                  <c:v>-2.0662E-2</c:v>
                </c:pt>
                <c:pt idx="25599">
                  <c:v>-2.0662E-2</c:v>
                </c:pt>
                <c:pt idx="25600">
                  <c:v>-2.0655E-2</c:v>
                </c:pt>
                <c:pt idx="25601">
                  <c:v>-2.0655E-2</c:v>
                </c:pt>
                <c:pt idx="25602">
                  <c:v>-2.0655E-2</c:v>
                </c:pt>
                <c:pt idx="25603">
                  <c:v>-2.0649000000000001E-2</c:v>
                </c:pt>
                <c:pt idx="25604">
                  <c:v>-2.0649000000000001E-2</c:v>
                </c:pt>
                <c:pt idx="25605">
                  <c:v>-2.0642000000000001E-2</c:v>
                </c:pt>
                <c:pt idx="25606">
                  <c:v>-2.0635000000000001E-2</c:v>
                </c:pt>
                <c:pt idx="25607">
                  <c:v>-2.0629000000000002E-2</c:v>
                </c:pt>
                <c:pt idx="25608">
                  <c:v>-2.0629000000000002E-2</c:v>
                </c:pt>
                <c:pt idx="25609">
                  <c:v>-2.0622000000000001E-2</c:v>
                </c:pt>
                <c:pt idx="25610">
                  <c:v>-2.0622000000000001E-2</c:v>
                </c:pt>
                <c:pt idx="25611">
                  <c:v>-2.0622000000000001E-2</c:v>
                </c:pt>
                <c:pt idx="25612">
                  <c:v>-2.0615999999999999E-2</c:v>
                </c:pt>
                <c:pt idx="25613">
                  <c:v>-2.0615999999999999E-2</c:v>
                </c:pt>
                <c:pt idx="25614">
                  <c:v>-2.0615999999999999E-2</c:v>
                </c:pt>
                <c:pt idx="25615">
                  <c:v>-2.0608999999999999E-2</c:v>
                </c:pt>
                <c:pt idx="25616">
                  <c:v>-2.0608999999999999E-2</c:v>
                </c:pt>
                <c:pt idx="25617">
                  <c:v>-2.0608999999999999E-2</c:v>
                </c:pt>
                <c:pt idx="25618">
                  <c:v>-2.0608999999999999E-2</c:v>
                </c:pt>
                <c:pt idx="25619">
                  <c:v>-2.0608999999999999E-2</c:v>
                </c:pt>
                <c:pt idx="25620">
                  <c:v>-2.0608999999999999E-2</c:v>
                </c:pt>
                <c:pt idx="25621">
                  <c:v>-2.0601999999999999E-2</c:v>
                </c:pt>
                <c:pt idx="25622">
                  <c:v>-2.0601999999999999E-2</c:v>
                </c:pt>
                <c:pt idx="25623">
                  <c:v>-2.0596E-2</c:v>
                </c:pt>
                <c:pt idx="25624">
                  <c:v>-2.0596E-2</c:v>
                </c:pt>
                <c:pt idx="25625">
                  <c:v>-2.0589E-2</c:v>
                </c:pt>
                <c:pt idx="25626">
                  <c:v>-2.0583000000000001E-2</c:v>
                </c:pt>
                <c:pt idx="25627">
                  <c:v>-2.0576000000000001E-2</c:v>
                </c:pt>
                <c:pt idx="25628">
                  <c:v>-2.0576000000000001E-2</c:v>
                </c:pt>
                <c:pt idx="25629">
                  <c:v>-2.0570000000000001E-2</c:v>
                </c:pt>
                <c:pt idx="25630">
                  <c:v>-2.0563000000000001E-2</c:v>
                </c:pt>
                <c:pt idx="25631">
                  <c:v>-2.0549999999999999E-2</c:v>
                </c:pt>
                <c:pt idx="25632">
                  <c:v>-2.0542999999999999E-2</c:v>
                </c:pt>
                <c:pt idx="25633">
                  <c:v>-2.0537E-2</c:v>
                </c:pt>
                <c:pt idx="25634">
                  <c:v>-2.053E-2</c:v>
                </c:pt>
                <c:pt idx="25635">
                  <c:v>-2.0517000000000001E-2</c:v>
                </c:pt>
                <c:pt idx="25636">
                  <c:v>-2.051E-2</c:v>
                </c:pt>
                <c:pt idx="25637">
                  <c:v>-2.0497000000000001E-2</c:v>
                </c:pt>
                <c:pt idx="25638">
                  <c:v>-2.0490000000000001E-2</c:v>
                </c:pt>
                <c:pt idx="25639">
                  <c:v>-2.0476999999999999E-2</c:v>
                </c:pt>
                <c:pt idx="25640">
                  <c:v>-2.0476999999999999E-2</c:v>
                </c:pt>
                <c:pt idx="25641">
                  <c:v>-2.0464E-2</c:v>
                </c:pt>
                <c:pt idx="25642">
                  <c:v>-2.0458E-2</c:v>
                </c:pt>
                <c:pt idx="25643">
                  <c:v>-2.0451E-2</c:v>
                </c:pt>
                <c:pt idx="25644">
                  <c:v>-2.0451E-2</c:v>
                </c:pt>
                <c:pt idx="25645">
                  <c:v>-2.0444E-2</c:v>
                </c:pt>
                <c:pt idx="25646">
                  <c:v>-2.0444E-2</c:v>
                </c:pt>
                <c:pt idx="25647">
                  <c:v>-2.0444E-2</c:v>
                </c:pt>
                <c:pt idx="25648">
                  <c:v>-2.0444E-2</c:v>
                </c:pt>
                <c:pt idx="25649">
                  <c:v>-2.0444E-2</c:v>
                </c:pt>
                <c:pt idx="25650">
                  <c:v>-2.0451E-2</c:v>
                </c:pt>
                <c:pt idx="25651">
                  <c:v>-2.0451E-2</c:v>
                </c:pt>
                <c:pt idx="25652">
                  <c:v>-2.0458E-2</c:v>
                </c:pt>
                <c:pt idx="25653">
                  <c:v>-2.0458E-2</c:v>
                </c:pt>
                <c:pt idx="25654">
                  <c:v>-2.0464E-2</c:v>
                </c:pt>
                <c:pt idx="25655">
                  <c:v>-2.0471E-2</c:v>
                </c:pt>
                <c:pt idx="25656">
                  <c:v>-2.0476999999999999E-2</c:v>
                </c:pt>
                <c:pt idx="25657">
                  <c:v>-2.0483999999999999E-2</c:v>
                </c:pt>
                <c:pt idx="25658">
                  <c:v>-2.0490000000000001E-2</c:v>
                </c:pt>
                <c:pt idx="25659">
                  <c:v>-2.0497000000000001E-2</c:v>
                </c:pt>
                <c:pt idx="25660">
                  <c:v>-2.0504000000000001E-2</c:v>
                </c:pt>
                <c:pt idx="25661">
                  <c:v>-2.0504000000000001E-2</c:v>
                </c:pt>
                <c:pt idx="25662">
                  <c:v>-2.051E-2</c:v>
                </c:pt>
                <c:pt idx="25663">
                  <c:v>-2.051E-2</c:v>
                </c:pt>
                <c:pt idx="25664">
                  <c:v>-2.051E-2</c:v>
                </c:pt>
                <c:pt idx="25665">
                  <c:v>-2.051E-2</c:v>
                </c:pt>
                <c:pt idx="25666">
                  <c:v>-2.051E-2</c:v>
                </c:pt>
                <c:pt idx="25667">
                  <c:v>-2.051E-2</c:v>
                </c:pt>
                <c:pt idx="25668">
                  <c:v>-2.0504000000000001E-2</c:v>
                </c:pt>
                <c:pt idx="25669">
                  <c:v>-2.0497000000000001E-2</c:v>
                </c:pt>
                <c:pt idx="25670">
                  <c:v>-2.0490000000000001E-2</c:v>
                </c:pt>
                <c:pt idx="25671">
                  <c:v>-2.0483999999999999E-2</c:v>
                </c:pt>
                <c:pt idx="25672">
                  <c:v>-2.0476999999999999E-2</c:v>
                </c:pt>
                <c:pt idx="25673">
                  <c:v>-2.0464E-2</c:v>
                </c:pt>
                <c:pt idx="25674">
                  <c:v>-2.0458E-2</c:v>
                </c:pt>
                <c:pt idx="25675">
                  <c:v>-2.0444E-2</c:v>
                </c:pt>
                <c:pt idx="25676">
                  <c:v>-2.0438000000000001E-2</c:v>
                </c:pt>
                <c:pt idx="25677">
                  <c:v>-2.0424999999999999E-2</c:v>
                </c:pt>
                <c:pt idx="25678">
                  <c:v>-2.0410999999999999E-2</c:v>
                </c:pt>
                <c:pt idx="25679">
                  <c:v>-2.0397999999999999E-2</c:v>
                </c:pt>
                <c:pt idx="25680">
                  <c:v>-2.0392E-2</c:v>
                </c:pt>
                <c:pt idx="25681">
                  <c:v>-2.0379000000000001E-2</c:v>
                </c:pt>
                <c:pt idx="25682">
                  <c:v>-2.0372000000000001E-2</c:v>
                </c:pt>
                <c:pt idx="25683">
                  <c:v>-2.0365000000000001E-2</c:v>
                </c:pt>
                <c:pt idx="25684">
                  <c:v>-2.0358999999999999E-2</c:v>
                </c:pt>
                <c:pt idx="25685">
                  <c:v>-2.0351999999999999E-2</c:v>
                </c:pt>
                <c:pt idx="25686">
                  <c:v>-2.0346E-2</c:v>
                </c:pt>
                <c:pt idx="25687">
                  <c:v>-2.0338999999999999E-2</c:v>
                </c:pt>
                <c:pt idx="25688">
                  <c:v>-2.0346E-2</c:v>
                </c:pt>
                <c:pt idx="25689">
                  <c:v>-2.0338999999999999E-2</c:v>
                </c:pt>
                <c:pt idx="25690">
                  <c:v>-2.0338999999999999E-2</c:v>
                </c:pt>
                <c:pt idx="25691">
                  <c:v>-2.0338999999999999E-2</c:v>
                </c:pt>
                <c:pt idx="25692">
                  <c:v>-2.0346E-2</c:v>
                </c:pt>
                <c:pt idx="25693">
                  <c:v>-2.0351999999999999E-2</c:v>
                </c:pt>
                <c:pt idx="25694">
                  <c:v>-2.0351999999999999E-2</c:v>
                </c:pt>
                <c:pt idx="25695">
                  <c:v>-2.0358999999999999E-2</c:v>
                </c:pt>
                <c:pt idx="25696">
                  <c:v>-2.0365000000000001E-2</c:v>
                </c:pt>
                <c:pt idx="25697">
                  <c:v>-2.0372000000000001E-2</c:v>
                </c:pt>
                <c:pt idx="25698">
                  <c:v>-2.0379000000000001E-2</c:v>
                </c:pt>
                <c:pt idx="25699">
                  <c:v>-2.0385E-2</c:v>
                </c:pt>
                <c:pt idx="25700">
                  <c:v>-2.0392E-2</c:v>
                </c:pt>
                <c:pt idx="25701">
                  <c:v>-2.0392E-2</c:v>
                </c:pt>
                <c:pt idx="25702">
                  <c:v>-2.0397999999999999E-2</c:v>
                </c:pt>
                <c:pt idx="25703">
                  <c:v>-2.0397999999999999E-2</c:v>
                </c:pt>
                <c:pt idx="25704">
                  <c:v>-2.0405E-2</c:v>
                </c:pt>
                <c:pt idx="25705">
                  <c:v>-2.0405E-2</c:v>
                </c:pt>
                <c:pt idx="25706">
                  <c:v>-2.0405E-2</c:v>
                </c:pt>
                <c:pt idx="25707">
                  <c:v>-2.0405E-2</c:v>
                </c:pt>
                <c:pt idx="25708">
                  <c:v>-2.0405E-2</c:v>
                </c:pt>
                <c:pt idx="25709">
                  <c:v>-2.0397999999999999E-2</c:v>
                </c:pt>
                <c:pt idx="25710">
                  <c:v>-2.0397999999999999E-2</c:v>
                </c:pt>
                <c:pt idx="25711">
                  <c:v>-2.0392E-2</c:v>
                </c:pt>
                <c:pt idx="25712">
                  <c:v>-2.0385E-2</c:v>
                </c:pt>
                <c:pt idx="25713">
                  <c:v>-2.0379000000000001E-2</c:v>
                </c:pt>
                <c:pt idx="25714">
                  <c:v>-2.0372000000000001E-2</c:v>
                </c:pt>
                <c:pt idx="25715">
                  <c:v>-2.0365000000000001E-2</c:v>
                </c:pt>
                <c:pt idx="25716">
                  <c:v>-2.0358999999999999E-2</c:v>
                </c:pt>
                <c:pt idx="25717">
                  <c:v>-2.0346E-2</c:v>
                </c:pt>
                <c:pt idx="25718">
                  <c:v>-2.0338999999999999E-2</c:v>
                </c:pt>
                <c:pt idx="25719">
                  <c:v>-2.0331999999999999E-2</c:v>
                </c:pt>
                <c:pt idx="25720">
                  <c:v>-2.0326E-2</c:v>
                </c:pt>
                <c:pt idx="25721">
                  <c:v>-2.0313000000000001E-2</c:v>
                </c:pt>
                <c:pt idx="25722">
                  <c:v>-2.0306000000000001E-2</c:v>
                </c:pt>
                <c:pt idx="25723">
                  <c:v>-2.0299000000000001E-2</c:v>
                </c:pt>
                <c:pt idx="25724">
                  <c:v>-2.0299000000000001E-2</c:v>
                </c:pt>
                <c:pt idx="25725">
                  <c:v>-2.0292999999999999E-2</c:v>
                </c:pt>
                <c:pt idx="25726">
                  <c:v>-2.0285999999999998E-2</c:v>
                </c:pt>
                <c:pt idx="25727">
                  <c:v>-2.0285999999999998E-2</c:v>
                </c:pt>
                <c:pt idx="25728">
                  <c:v>-2.0279999999999999E-2</c:v>
                </c:pt>
                <c:pt idx="25729">
                  <c:v>-2.0279999999999999E-2</c:v>
                </c:pt>
                <c:pt idx="25730">
                  <c:v>-2.0285999999999998E-2</c:v>
                </c:pt>
                <c:pt idx="25731">
                  <c:v>-2.0279999999999999E-2</c:v>
                </c:pt>
                <c:pt idx="25732">
                  <c:v>-2.0285999999999998E-2</c:v>
                </c:pt>
                <c:pt idx="25733">
                  <c:v>-2.0285999999999998E-2</c:v>
                </c:pt>
                <c:pt idx="25734">
                  <c:v>-2.0285999999999998E-2</c:v>
                </c:pt>
                <c:pt idx="25735">
                  <c:v>-2.0285999999999998E-2</c:v>
                </c:pt>
                <c:pt idx="25736">
                  <c:v>-2.0292999999999999E-2</c:v>
                </c:pt>
                <c:pt idx="25737">
                  <c:v>-2.0292999999999999E-2</c:v>
                </c:pt>
                <c:pt idx="25738">
                  <c:v>-2.0299000000000001E-2</c:v>
                </c:pt>
                <c:pt idx="25739">
                  <c:v>-2.0299000000000001E-2</c:v>
                </c:pt>
                <c:pt idx="25740">
                  <c:v>-2.0306000000000001E-2</c:v>
                </c:pt>
                <c:pt idx="25741">
                  <c:v>-2.0306000000000001E-2</c:v>
                </c:pt>
                <c:pt idx="25742">
                  <c:v>-2.0306000000000001E-2</c:v>
                </c:pt>
                <c:pt idx="25743">
                  <c:v>-2.0306000000000001E-2</c:v>
                </c:pt>
                <c:pt idx="25744">
                  <c:v>-2.0306000000000001E-2</c:v>
                </c:pt>
                <c:pt idx="25745">
                  <c:v>-2.0306000000000001E-2</c:v>
                </c:pt>
                <c:pt idx="25746">
                  <c:v>-2.0306000000000001E-2</c:v>
                </c:pt>
                <c:pt idx="25747">
                  <c:v>-2.0299000000000001E-2</c:v>
                </c:pt>
                <c:pt idx="25748">
                  <c:v>-2.0299000000000001E-2</c:v>
                </c:pt>
                <c:pt idx="25749">
                  <c:v>-2.0292999999999999E-2</c:v>
                </c:pt>
                <c:pt idx="25750">
                  <c:v>-2.0292999999999999E-2</c:v>
                </c:pt>
                <c:pt idx="25751">
                  <c:v>-2.0285999999999998E-2</c:v>
                </c:pt>
                <c:pt idx="25752">
                  <c:v>-2.0279999999999999E-2</c:v>
                </c:pt>
                <c:pt idx="25753">
                  <c:v>-2.0272999999999999E-2</c:v>
                </c:pt>
                <c:pt idx="25754">
                  <c:v>-2.0267E-2</c:v>
                </c:pt>
                <c:pt idx="25755">
                  <c:v>-2.026E-2</c:v>
                </c:pt>
                <c:pt idx="25756">
                  <c:v>-2.0253E-2</c:v>
                </c:pt>
                <c:pt idx="25757">
                  <c:v>-2.0247000000000001E-2</c:v>
                </c:pt>
                <c:pt idx="25758">
                  <c:v>-2.0247000000000001E-2</c:v>
                </c:pt>
                <c:pt idx="25759">
                  <c:v>-2.0240000000000001E-2</c:v>
                </c:pt>
                <c:pt idx="25760">
                  <c:v>-2.0233999999999999E-2</c:v>
                </c:pt>
                <c:pt idx="25761">
                  <c:v>-2.0226999999999998E-2</c:v>
                </c:pt>
                <c:pt idx="25762">
                  <c:v>-2.0226999999999998E-2</c:v>
                </c:pt>
                <c:pt idx="25763">
                  <c:v>-2.0219999999999998E-2</c:v>
                </c:pt>
                <c:pt idx="25764">
                  <c:v>-2.0219999999999998E-2</c:v>
                </c:pt>
                <c:pt idx="25765">
                  <c:v>-2.0213999999999999E-2</c:v>
                </c:pt>
                <c:pt idx="25766">
                  <c:v>-2.0213999999999999E-2</c:v>
                </c:pt>
                <c:pt idx="25767">
                  <c:v>-2.0206999999999999E-2</c:v>
                </c:pt>
                <c:pt idx="25768">
                  <c:v>-2.0213999999999999E-2</c:v>
                </c:pt>
                <c:pt idx="25769">
                  <c:v>-2.0206999999999999E-2</c:v>
                </c:pt>
                <c:pt idx="25770">
                  <c:v>-2.0206999999999999E-2</c:v>
                </c:pt>
                <c:pt idx="25771">
                  <c:v>-2.0213999999999999E-2</c:v>
                </c:pt>
                <c:pt idx="25772">
                  <c:v>-2.0213999999999999E-2</c:v>
                </c:pt>
                <c:pt idx="25773">
                  <c:v>-2.0213999999999999E-2</c:v>
                </c:pt>
                <c:pt idx="25774">
                  <c:v>-2.0219999999999998E-2</c:v>
                </c:pt>
                <c:pt idx="25775">
                  <c:v>-2.0219999999999998E-2</c:v>
                </c:pt>
                <c:pt idx="25776">
                  <c:v>-2.0219999999999998E-2</c:v>
                </c:pt>
                <c:pt idx="25777">
                  <c:v>-2.0226999999999998E-2</c:v>
                </c:pt>
                <c:pt idx="25778">
                  <c:v>-2.0226999999999998E-2</c:v>
                </c:pt>
                <c:pt idx="25779">
                  <c:v>-2.0226999999999998E-2</c:v>
                </c:pt>
                <c:pt idx="25780">
                  <c:v>-2.0233999999999999E-2</c:v>
                </c:pt>
                <c:pt idx="25781">
                  <c:v>-2.0233999999999999E-2</c:v>
                </c:pt>
                <c:pt idx="25782">
                  <c:v>-2.0233999999999999E-2</c:v>
                </c:pt>
                <c:pt idx="25783">
                  <c:v>-2.0233999999999999E-2</c:v>
                </c:pt>
                <c:pt idx="25784">
                  <c:v>-2.0240000000000001E-2</c:v>
                </c:pt>
                <c:pt idx="25785">
                  <c:v>-2.0233999999999999E-2</c:v>
                </c:pt>
                <c:pt idx="25786">
                  <c:v>-2.0233999999999999E-2</c:v>
                </c:pt>
                <c:pt idx="25787">
                  <c:v>-2.0233999999999999E-2</c:v>
                </c:pt>
                <c:pt idx="25788">
                  <c:v>-2.0226999999999998E-2</c:v>
                </c:pt>
                <c:pt idx="25789">
                  <c:v>-2.0226999999999998E-2</c:v>
                </c:pt>
                <c:pt idx="25790">
                  <c:v>-2.0226999999999998E-2</c:v>
                </c:pt>
                <c:pt idx="25791">
                  <c:v>-2.0219999999999998E-2</c:v>
                </c:pt>
                <c:pt idx="25792">
                  <c:v>-2.0213999999999999E-2</c:v>
                </c:pt>
                <c:pt idx="25793">
                  <c:v>-2.0206999999999999E-2</c:v>
                </c:pt>
                <c:pt idx="25794">
                  <c:v>-2.0206999999999999E-2</c:v>
                </c:pt>
                <c:pt idx="25795">
                  <c:v>-2.0201E-2</c:v>
                </c:pt>
                <c:pt idx="25796">
                  <c:v>-2.0194E-2</c:v>
                </c:pt>
                <c:pt idx="25797">
                  <c:v>-2.0188000000000001E-2</c:v>
                </c:pt>
                <c:pt idx="25798">
                  <c:v>-2.0181000000000001E-2</c:v>
                </c:pt>
                <c:pt idx="25799">
                  <c:v>-2.0181000000000001E-2</c:v>
                </c:pt>
                <c:pt idx="25800">
                  <c:v>-2.0174000000000001E-2</c:v>
                </c:pt>
                <c:pt idx="25801">
                  <c:v>-2.0167999999999998E-2</c:v>
                </c:pt>
                <c:pt idx="25802">
                  <c:v>-2.0160999999999998E-2</c:v>
                </c:pt>
                <c:pt idx="25803">
                  <c:v>-2.0160999999999998E-2</c:v>
                </c:pt>
                <c:pt idx="25804">
                  <c:v>-2.0160999999999998E-2</c:v>
                </c:pt>
                <c:pt idx="25805">
                  <c:v>-2.0154999999999999E-2</c:v>
                </c:pt>
                <c:pt idx="25806">
                  <c:v>-2.0154999999999999E-2</c:v>
                </c:pt>
                <c:pt idx="25807">
                  <c:v>-2.0147999999999999E-2</c:v>
                </c:pt>
                <c:pt idx="25808">
                  <c:v>-2.0147999999999999E-2</c:v>
                </c:pt>
                <c:pt idx="25809">
                  <c:v>-2.0147999999999999E-2</c:v>
                </c:pt>
                <c:pt idx="25810">
                  <c:v>-2.0147999999999999E-2</c:v>
                </c:pt>
                <c:pt idx="25811">
                  <c:v>-2.0147999999999999E-2</c:v>
                </c:pt>
                <c:pt idx="25812">
                  <c:v>-2.0147999999999999E-2</c:v>
                </c:pt>
                <c:pt idx="25813">
                  <c:v>-2.0147999999999999E-2</c:v>
                </c:pt>
                <c:pt idx="25814">
                  <c:v>-2.0147999999999999E-2</c:v>
                </c:pt>
                <c:pt idx="25815">
                  <c:v>-2.0147999999999999E-2</c:v>
                </c:pt>
                <c:pt idx="25816">
                  <c:v>-2.0154999999999999E-2</c:v>
                </c:pt>
                <c:pt idx="25817">
                  <c:v>-2.0147999999999999E-2</c:v>
                </c:pt>
                <c:pt idx="25818">
                  <c:v>-2.0154999999999999E-2</c:v>
                </c:pt>
                <c:pt idx="25819">
                  <c:v>-2.0154999999999999E-2</c:v>
                </c:pt>
                <c:pt idx="25820">
                  <c:v>-2.0154999999999999E-2</c:v>
                </c:pt>
                <c:pt idx="25821">
                  <c:v>-2.0154999999999999E-2</c:v>
                </c:pt>
                <c:pt idx="25822">
                  <c:v>-2.0160999999999998E-2</c:v>
                </c:pt>
                <c:pt idx="25823">
                  <c:v>-2.0154999999999999E-2</c:v>
                </c:pt>
                <c:pt idx="25824">
                  <c:v>-2.0154999999999999E-2</c:v>
                </c:pt>
                <c:pt idx="25825">
                  <c:v>-2.0154999999999999E-2</c:v>
                </c:pt>
                <c:pt idx="25826">
                  <c:v>-2.0160999999999998E-2</c:v>
                </c:pt>
                <c:pt idx="25827">
                  <c:v>-2.0154999999999999E-2</c:v>
                </c:pt>
                <c:pt idx="25828">
                  <c:v>-2.0154999999999999E-2</c:v>
                </c:pt>
                <c:pt idx="25829">
                  <c:v>-2.0147999999999999E-2</c:v>
                </c:pt>
                <c:pt idx="25830">
                  <c:v>-2.0147999999999999E-2</c:v>
                </c:pt>
                <c:pt idx="25831">
                  <c:v>-2.0140999999999999E-2</c:v>
                </c:pt>
                <c:pt idx="25832">
                  <c:v>-2.0140999999999999E-2</c:v>
                </c:pt>
                <c:pt idx="25833">
                  <c:v>-2.0135E-2</c:v>
                </c:pt>
                <c:pt idx="25834">
                  <c:v>-2.0128E-2</c:v>
                </c:pt>
                <c:pt idx="25835">
                  <c:v>-2.0122000000000001E-2</c:v>
                </c:pt>
                <c:pt idx="25836">
                  <c:v>-2.0122000000000001E-2</c:v>
                </c:pt>
                <c:pt idx="25837">
                  <c:v>-2.0115000000000001E-2</c:v>
                </c:pt>
                <c:pt idx="25838">
                  <c:v>-2.0108000000000001E-2</c:v>
                </c:pt>
                <c:pt idx="25839">
                  <c:v>-2.0101999999999998E-2</c:v>
                </c:pt>
                <c:pt idx="25840">
                  <c:v>-2.0088999999999999E-2</c:v>
                </c:pt>
                <c:pt idx="25841">
                  <c:v>-2.0081999999999999E-2</c:v>
                </c:pt>
                <c:pt idx="25842">
                  <c:v>-2.0081999999999999E-2</c:v>
                </c:pt>
                <c:pt idx="25843">
                  <c:v>-2.0069E-2</c:v>
                </c:pt>
                <c:pt idx="25844">
                  <c:v>-2.0069E-2</c:v>
                </c:pt>
                <c:pt idx="25845">
                  <c:v>-2.0056000000000001E-2</c:v>
                </c:pt>
                <c:pt idx="25846">
                  <c:v>-2.0049000000000001E-2</c:v>
                </c:pt>
                <c:pt idx="25847">
                  <c:v>-2.0042999999999998E-2</c:v>
                </c:pt>
                <c:pt idx="25848">
                  <c:v>-2.0042999999999998E-2</c:v>
                </c:pt>
                <c:pt idx="25849">
                  <c:v>-2.0029000000000002E-2</c:v>
                </c:pt>
                <c:pt idx="25850">
                  <c:v>-2.0029000000000002E-2</c:v>
                </c:pt>
                <c:pt idx="25851">
                  <c:v>-2.0022999999999999E-2</c:v>
                </c:pt>
                <c:pt idx="25852">
                  <c:v>-2.0022999999999999E-2</c:v>
                </c:pt>
                <c:pt idx="25853">
                  <c:v>-2.0015999999999999E-2</c:v>
                </c:pt>
                <c:pt idx="25854">
                  <c:v>-2.0015999999999999E-2</c:v>
                </c:pt>
                <c:pt idx="25855">
                  <c:v>-2.001E-2</c:v>
                </c:pt>
                <c:pt idx="25856">
                  <c:v>-2.001E-2</c:v>
                </c:pt>
                <c:pt idx="25857">
                  <c:v>-2.001E-2</c:v>
                </c:pt>
                <c:pt idx="25858">
                  <c:v>-2.001E-2</c:v>
                </c:pt>
                <c:pt idx="25859">
                  <c:v>-2.001E-2</c:v>
                </c:pt>
                <c:pt idx="25860">
                  <c:v>-2.001E-2</c:v>
                </c:pt>
                <c:pt idx="25861">
                  <c:v>-2.001E-2</c:v>
                </c:pt>
                <c:pt idx="25862">
                  <c:v>-2.001E-2</c:v>
                </c:pt>
                <c:pt idx="25863">
                  <c:v>-2.001E-2</c:v>
                </c:pt>
                <c:pt idx="25864">
                  <c:v>-2.0015999999999999E-2</c:v>
                </c:pt>
                <c:pt idx="25865">
                  <c:v>-2.0015999999999999E-2</c:v>
                </c:pt>
                <c:pt idx="25866">
                  <c:v>-2.0015999999999999E-2</c:v>
                </c:pt>
                <c:pt idx="25867">
                  <c:v>-2.0022999999999999E-2</c:v>
                </c:pt>
                <c:pt idx="25868">
                  <c:v>-2.0022999999999999E-2</c:v>
                </c:pt>
                <c:pt idx="25869">
                  <c:v>-2.0022999999999999E-2</c:v>
                </c:pt>
                <c:pt idx="25870">
                  <c:v>-2.0022999999999999E-2</c:v>
                </c:pt>
                <c:pt idx="25871">
                  <c:v>-2.0022999999999999E-2</c:v>
                </c:pt>
                <c:pt idx="25872">
                  <c:v>-2.0022999999999999E-2</c:v>
                </c:pt>
                <c:pt idx="25873">
                  <c:v>-2.0022999999999999E-2</c:v>
                </c:pt>
                <c:pt idx="25874">
                  <c:v>-2.0022999999999999E-2</c:v>
                </c:pt>
                <c:pt idx="25875">
                  <c:v>-2.0015999999999999E-2</c:v>
                </c:pt>
                <c:pt idx="25876">
                  <c:v>-2.0015999999999999E-2</c:v>
                </c:pt>
                <c:pt idx="25877">
                  <c:v>-2.001E-2</c:v>
                </c:pt>
                <c:pt idx="25878">
                  <c:v>-2.001E-2</c:v>
                </c:pt>
                <c:pt idx="25879">
                  <c:v>-2.0003E-2</c:v>
                </c:pt>
                <c:pt idx="25880">
                  <c:v>-1.9997000000000001E-2</c:v>
                </c:pt>
                <c:pt idx="25881">
                  <c:v>-1.9990000000000001E-2</c:v>
                </c:pt>
                <c:pt idx="25882">
                  <c:v>-1.9977000000000002E-2</c:v>
                </c:pt>
                <c:pt idx="25883">
                  <c:v>-1.9970000000000002E-2</c:v>
                </c:pt>
                <c:pt idx="25884">
                  <c:v>-1.9963999999999999E-2</c:v>
                </c:pt>
                <c:pt idx="25885">
                  <c:v>-1.9949999999999999E-2</c:v>
                </c:pt>
                <c:pt idx="25886">
                  <c:v>-1.9944E-2</c:v>
                </c:pt>
                <c:pt idx="25887">
                  <c:v>-1.9937E-2</c:v>
                </c:pt>
                <c:pt idx="25888">
                  <c:v>-1.9924000000000001E-2</c:v>
                </c:pt>
                <c:pt idx="25889">
                  <c:v>-1.9917000000000001E-2</c:v>
                </c:pt>
                <c:pt idx="25890">
                  <c:v>-1.9911000000000002E-2</c:v>
                </c:pt>
                <c:pt idx="25891">
                  <c:v>-1.9897999999999999E-2</c:v>
                </c:pt>
                <c:pt idx="25892">
                  <c:v>-1.9890999999999999E-2</c:v>
                </c:pt>
                <c:pt idx="25893">
                  <c:v>-1.9885E-2</c:v>
                </c:pt>
                <c:pt idx="25894">
                  <c:v>-1.9878E-2</c:v>
                </c:pt>
                <c:pt idx="25895">
                  <c:v>-1.9871E-2</c:v>
                </c:pt>
                <c:pt idx="25896">
                  <c:v>-1.9871E-2</c:v>
                </c:pt>
                <c:pt idx="25897">
                  <c:v>-1.9858000000000001E-2</c:v>
                </c:pt>
                <c:pt idx="25898">
                  <c:v>-1.9858000000000001E-2</c:v>
                </c:pt>
                <c:pt idx="25899">
                  <c:v>-1.9858000000000001E-2</c:v>
                </c:pt>
                <c:pt idx="25900">
                  <c:v>-1.9858000000000001E-2</c:v>
                </c:pt>
                <c:pt idx="25901">
                  <c:v>-1.9858000000000001E-2</c:v>
                </c:pt>
                <c:pt idx="25902">
                  <c:v>-1.9858000000000001E-2</c:v>
                </c:pt>
                <c:pt idx="25903">
                  <c:v>-1.9858000000000001E-2</c:v>
                </c:pt>
                <c:pt idx="25904">
                  <c:v>-1.9865000000000001E-2</c:v>
                </c:pt>
                <c:pt idx="25905">
                  <c:v>-1.9871E-2</c:v>
                </c:pt>
                <c:pt idx="25906">
                  <c:v>-1.9871E-2</c:v>
                </c:pt>
                <c:pt idx="25907">
                  <c:v>-1.9878E-2</c:v>
                </c:pt>
                <c:pt idx="25908">
                  <c:v>-1.9885E-2</c:v>
                </c:pt>
                <c:pt idx="25909">
                  <c:v>-1.9890999999999999E-2</c:v>
                </c:pt>
                <c:pt idx="25910">
                  <c:v>-1.9890999999999999E-2</c:v>
                </c:pt>
                <c:pt idx="25911">
                  <c:v>-1.9897999999999999E-2</c:v>
                </c:pt>
                <c:pt idx="25912">
                  <c:v>-1.9904000000000002E-2</c:v>
                </c:pt>
                <c:pt idx="25913">
                  <c:v>-1.9904000000000002E-2</c:v>
                </c:pt>
                <c:pt idx="25914">
                  <c:v>-1.9911000000000002E-2</c:v>
                </c:pt>
                <c:pt idx="25915">
                  <c:v>-1.9917000000000001E-2</c:v>
                </c:pt>
                <c:pt idx="25916">
                  <c:v>-1.9917000000000001E-2</c:v>
                </c:pt>
                <c:pt idx="25917">
                  <c:v>-1.9917000000000001E-2</c:v>
                </c:pt>
                <c:pt idx="25918">
                  <c:v>-1.9924000000000001E-2</c:v>
                </c:pt>
                <c:pt idx="25919">
                  <c:v>-1.9924000000000001E-2</c:v>
                </c:pt>
                <c:pt idx="25920">
                  <c:v>-1.9924000000000001E-2</c:v>
                </c:pt>
                <c:pt idx="25921">
                  <c:v>-1.9917000000000001E-2</c:v>
                </c:pt>
                <c:pt idx="25922">
                  <c:v>-1.9917000000000001E-2</c:v>
                </c:pt>
                <c:pt idx="25923">
                  <c:v>-1.9917000000000001E-2</c:v>
                </c:pt>
                <c:pt idx="25924">
                  <c:v>-1.9911000000000002E-2</c:v>
                </c:pt>
                <c:pt idx="25925">
                  <c:v>-1.9911000000000002E-2</c:v>
                </c:pt>
                <c:pt idx="25926">
                  <c:v>-1.9904000000000002E-2</c:v>
                </c:pt>
                <c:pt idx="25927">
                  <c:v>-1.9897999999999999E-2</c:v>
                </c:pt>
                <c:pt idx="25928">
                  <c:v>-1.9897999999999999E-2</c:v>
                </c:pt>
                <c:pt idx="25929">
                  <c:v>-1.9885E-2</c:v>
                </c:pt>
                <c:pt idx="25930">
                  <c:v>-1.9885E-2</c:v>
                </c:pt>
                <c:pt idx="25931">
                  <c:v>-1.9878E-2</c:v>
                </c:pt>
                <c:pt idx="25932">
                  <c:v>-1.9871E-2</c:v>
                </c:pt>
                <c:pt idx="25933">
                  <c:v>-1.9865000000000001E-2</c:v>
                </c:pt>
                <c:pt idx="25934">
                  <c:v>-1.9865000000000001E-2</c:v>
                </c:pt>
                <c:pt idx="25935">
                  <c:v>-1.9858000000000001E-2</c:v>
                </c:pt>
                <c:pt idx="25936">
                  <c:v>-1.9858000000000001E-2</c:v>
                </c:pt>
                <c:pt idx="25937">
                  <c:v>-1.9858000000000001E-2</c:v>
                </c:pt>
                <c:pt idx="25938">
                  <c:v>-1.9858000000000001E-2</c:v>
                </c:pt>
                <c:pt idx="25939">
                  <c:v>-1.9858000000000001E-2</c:v>
                </c:pt>
                <c:pt idx="25940">
                  <c:v>-1.9858000000000001E-2</c:v>
                </c:pt>
                <c:pt idx="25941">
                  <c:v>-1.9858000000000001E-2</c:v>
                </c:pt>
                <c:pt idx="25942">
                  <c:v>-1.9858000000000001E-2</c:v>
                </c:pt>
                <c:pt idx="25943">
                  <c:v>-1.9858000000000001E-2</c:v>
                </c:pt>
                <c:pt idx="25944">
                  <c:v>-1.9865000000000001E-2</c:v>
                </c:pt>
                <c:pt idx="25945">
                  <c:v>-1.9865000000000001E-2</c:v>
                </c:pt>
                <c:pt idx="25946">
                  <c:v>-1.9871E-2</c:v>
                </c:pt>
                <c:pt idx="25947">
                  <c:v>-1.9871E-2</c:v>
                </c:pt>
                <c:pt idx="25948">
                  <c:v>-1.9878E-2</c:v>
                </c:pt>
                <c:pt idx="25949">
                  <c:v>-1.9878E-2</c:v>
                </c:pt>
                <c:pt idx="25950">
                  <c:v>-1.9885E-2</c:v>
                </c:pt>
                <c:pt idx="25951">
                  <c:v>-1.9885E-2</c:v>
                </c:pt>
                <c:pt idx="25952">
                  <c:v>-1.9885E-2</c:v>
                </c:pt>
                <c:pt idx="25953">
                  <c:v>-1.9885E-2</c:v>
                </c:pt>
                <c:pt idx="25954">
                  <c:v>-1.9890999999999999E-2</c:v>
                </c:pt>
                <c:pt idx="25955">
                  <c:v>-1.9885E-2</c:v>
                </c:pt>
                <c:pt idx="25956">
                  <c:v>-1.9885E-2</c:v>
                </c:pt>
                <c:pt idx="25957">
                  <c:v>-1.9885E-2</c:v>
                </c:pt>
                <c:pt idx="25958">
                  <c:v>-1.9878E-2</c:v>
                </c:pt>
                <c:pt idx="25959">
                  <c:v>-1.9871E-2</c:v>
                </c:pt>
                <c:pt idx="25960">
                  <c:v>-1.9871E-2</c:v>
                </c:pt>
                <c:pt idx="25961">
                  <c:v>-1.9858000000000001E-2</c:v>
                </c:pt>
                <c:pt idx="25962">
                  <c:v>-1.9852000000000002E-2</c:v>
                </c:pt>
                <c:pt idx="25963">
                  <c:v>-1.9845000000000002E-2</c:v>
                </c:pt>
                <c:pt idx="25964">
                  <c:v>-1.9838000000000001E-2</c:v>
                </c:pt>
                <c:pt idx="25965">
                  <c:v>-1.9824999999999999E-2</c:v>
                </c:pt>
                <c:pt idx="25966">
                  <c:v>-1.9819E-2</c:v>
                </c:pt>
                <c:pt idx="25967">
                  <c:v>-1.9805E-2</c:v>
                </c:pt>
                <c:pt idx="25968">
                  <c:v>-1.9799000000000001E-2</c:v>
                </c:pt>
                <c:pt idx="25969">
                  <c:v>-1.9792000000000001E-2</c:v>
                </c:pt>
                <c:pt idx="25970">
                  <c:v>-1.9779000000000001E-2</c:v>
                </c:pt>
                <c:pt idx="25971">
                  <c:v>-1.9772999999999999E-2</c:v>
                </c:pt>
                <c:pt idx="25972">
                  <c:v>-1.9765999999999999E-2</c:v>
                </c:pt>
                <c:pt idx="25973">
                  <c:v>-1.9758999999999999E-2</c:v>
                </c:pt>
                <c:pt idx="25974">
                  <c:v>-1.9753E-2</c:v>
                </c:pt>
                <c:pt idx="25975">
                  <c:v>-1.9746E-2</c:v>
                </c:pt>
                <c:pt idx="25976">
                  <c:v>-1.9746E-2</c:v>
                </c:pt>
                <c:pt idx="25977">
                  <c:v>-1.9740000000000001E-2</c:v>
                </c:pt>
                <c:pt idx="25978">
                  <c:v>-1.9733000000000001E-2</c:v>
                </c:pt>
                <c:pt idx="25979">
                  <c:v>-1.9733000000000001E-2</c:v>
                </c:pt>
                <c:pt idx="25980">
                  <c:v>-1.9740000000000001E-2</c:v>
                </c:pt>
                <c:pt idx="25981">
                  <c:v>-1.9740000000000001E-2</c:v>
                </c:pt>
                <c:pt idx="25982">
                  <c:v>-1.9740000000000001E-2</c:v>
                </c:pt>
                <c:pt idx="25983">
                  <c:v>-1.9746E-2</c:v>
                </c:pt>
                <c:pt idx="25984">
                  <c:v>-1.9746E-2</c:v>
                </c:pt>
                <c:pt idx="25985">
                  <c:v>-1.9753E-2</c:v>
                </c:pt>
                <c:pt idx="25986">
                  <c:v>-1.9758999999999999E-2</c:v>
                </c:pt>
                <c:pt idx="25987">
                  <c:v>-1.9765999999999999E-2</c:v>
                </c:pt>
                <c:pt idx="25988">
                  <c:v>-1.9772999999999999E-2</c:v>
                </c:pt>
                <c:pt idx="25989">
                  <c:v>-1.9779000000000001E-2</c:v>
                </c:pt>
                <c:pt idx="25990">
                  <c:v>-1.9786000000000002E-2</c:v>
                </c:pt>
                <c:pt idx="25991">
                  <c:v>-1.9792000000000001E-2</c:v>
                </c:pt>
                <c:pt idx="25992">
                  <c:v>-1.9799000000000001E-2</c:v>
                </c:pt>
                <c:pt idx="25993">
                  <c:v>-1.9805E-2</c:v>
                </c:pt>
                <c:pt idx="25994">
                  <c:v>-1.9805E-2</c:v>
                </c:pt>
                <c:pt idx="25995">
                  <c:v>-1.9812E-2</c:v>
                </c:pt>
                <c:pt idx="25996">
                  <c:v>-1.9819E-2</c:v>
                </c:pt>
                <c:pt idx="25997">
                  <c:v>-1.9819E-2</c:v>
                </c:pt>
                <c:pt idx="25998">
                  <c:v>-1.9819E-2</c:v>
                </c:pt>
                <c:pt idx="25999">
                  <c:v>-1.9819E-2</c:v>
                </c:pt>
                <c:pt idx="26000">
                  <c:v>-1.9819E-2</c:v>
                </c:pt>
                <c:pt idx="26001">
                  <c:v>-1.9819E-2</c:v>
                </c:pt>
                <c:pt idx="26002">
                  <c:v>-1.9819E-2</c:v>
                </c:pt>
                <c:pt idx="26003">
                  <c:v>-1.9812E-2</c:v>
                </c:pt>
                <c:pt idx="26004">
                  <c:v>-1.9805E-2</c:v>
                </c:pt>
                <c:pt idx="26005">
                  <c:v>-1.9799000000000001E-2</c:v>
                </c:pt>
                <c:pt idx="26006">
                  <c:v>-1.9792000000000001E-2</c:v>
                </c:pt>
                <c:pt idx="26007">
                  <c:v>-1.9786000000000002E-2</c:v>
                </c:pt>
                <c:pt idx="26008">
                  <c:v>-1.9779000000000001E-2</c:v>
                </c:pt>
                <c:pt idx="26009">
                  <c:v>-1.9765999999999999E-2</c:v>
                </c:pt>
                <c:pt idx="26010">
                  <c:v>-1.9753E-2</c:v>
                </c:pt>
                <c:pt idx="26011">
                  <c:v>-1.9746E-2</c:v>
                </c:pt>
                <c:pt idx="26012">
                  <c:v>-1.9740000000000001E-2</c:v>
                </c:pt>
                <c:pt idx="26013">
                  <c:v>-1.9726E-2</c:v>
                </c:pt>
                <c:pt idx="26014">
                  <c:v>-1.9720000000000001E-2</c:v>
                </c:pt>
                <c:pt idx="26015">
                  <c:v>-1.9706999999999999E-2</c:v>
                </c:pt>
                <c:pt idx="26016">
                  <c:v>-1.9699999999999999E-2</c:v>
                </c:pt>
                <c:pt idx="26017">
                  <c:v>-1.9687E-2</c:v>
                </c:pt>
                <c:pt idx="26018">
                  <c:v>-1.9687E-2</c:v>
                </c:pt>
                <c:pt idx="26019">
                  <c:v>-1.9674000000000001E-2</c:v>
                </c:pt>
                <c:pt idx="26020">
                  <c:v>-1.9667E-2</c:v>
                </c:pt>
                <c:pt idx="26021">
                  <c:v>-1.9661000000000001E-2</c:v>
                </c:pt>
                <c:pt idx="26022">
                  <c:v>-1.9654000000000001E-2</c:v>
                </c:pt>
                <c:pt idx="26023">
                  <c:v>-1.9654000000000001E-2</c:v>
                </c:pt>
                <c:pt idx="26024">
                  <c:v>-1.9647000000000001E-2</c:v>
                </c:pt>
                <c:pt idx="26025">
                  <c:v>-1.9640999999999999E-2</c:v>
                </c:pt>
                <c:pt idx="26026">
                  <c:v>-1.9640999999999999E-2</c:v>
                </c:pt>
                <c:pt idx="26027">
                  <c:v>-1.9640999999999999E-2</c:v>
                </c:pt>
                <c:pt idx="26028">
                  <c:v>-1.9640999999999999E-2</c:v>
                </c:pt>
                <c:pt idx="26029">
                  <c:v>-1.9633999999999999E-2</c:v>
                </c:pt>
                <c:pt idx="26030">
                  <c:v>-1.9633999999999999E-2</c:v>
                </c:pt>
                <c:pt idx="26031">
                  <c:v>-1.9633999999999999E-2</c:v>
                </c:pt>
                <c:pt idx="26032">
                  <c:v>-1.9633999999999999E-2</c:v>
                </c:pt>
                <c:pt idx="26033">
                  <c:v>-1.9633999999999999E-2</c:v>
                </c:pt>
                <c:pt idx="26034">
                  <c:v>-1.9633999999999999E-2</c:v>
                </c:pt>
                <c:pt idx="26035">
                  <c:v>-1.9633999999999999E-2</c:v>
                </c:pt>
                <c:pt idx="26036">
                  <c:v>-1.9633999999999999E-2</c:v>
                </c:pt>
                <c:pt idx="26037">
                  <c:v>-1.9633999999999999E-2</c:v>
                </c:pt>
                <c:pt idx="26038">
                  <c:v>-1.9633999999999999E-2</c:v>
                </c:pt>
                <c:pt idx="26039">
                  <c:v>-1.9633999999999999E-2</c:v>
                </c:pt>
                <c:pt idx="26040">
                  <c:v>-1.9633999999999999E-2</c:v>
                </c:pt>
                <c:pt idx="26041">
                  <c:v>-1.9633999999999999E-2</c:v>
                </c:pt>
                <c:pt idx="26042">
                  <c:v>-1.9633999999999999E-2</c:v>
                </c:pt>
                <c:pt idx="26043">
                  <c:v>-1.9628E-2</c:v>
                </c:pt>
                <c:pt idx="26044">
                  <c:v>-1.9628E-2</c:v>
                </c:pt>
                <c:pt idx="26045">
                  <c:v>-1.9628E-2</c:v>
                </c:pt>
                <c:pt idx="26046">
                  <c:v>-1.9628E-2</c:v>
                </c:pt>
                <c:pt idx="26047">
                  <c:v>-1.9621E-2</c:v>
                </c:pt>
                <c:pt idx="26048">
                  <c:v>-1.9621E-2</c:v>
                </c:pt>
                <c:pt idx="26049">
                  <c:v>-1.9621E-2</c:v>
                </c:pt>
                <c:pt idx="26050">
                  <c:v>-1.9621E-2</c:v>
                </c:pt>
                <c:pt idx="26051">
                  <c:v>-1.9621E-2</c:v>
                </c:pt>
                <c:pt idx="26052">
                  <c:v>-1.9621E-2</c:v>
                </c:pt>
                <c:pt idx="26053">
                  <c:v>-1.9613999999999999E-2</c:v>
                </c:pt>
                <c:pt idx="26054">
                  <c:v>-1.9613999999999999E-2</c:v>
                </c:pt>
                <c:pt idx="26055">
                  <c:v>-1.9613999999999999E-2</c:v>
                </c:pt>
                <c:pt idx="26056">
                  <c:v>-1.9621E-2</c:v>
                </c:pt>
                <c:pt idx="26057">
                  <c:v>-1.9613999999999999E-2</c:v>
                </c:pt>
                <c:pt idx="26058">
                  <c:v>-1.9621E-2</c:v>
                </c:pt>
                <c:pt idx="26059">
                  <c:v>-1.9621E-2</c:v>
                </c:pt>
                <c:pt idx="26060">
                  <c:v>-1.9621E-2</c:v>
                </c:pt>
                <c:pt idx="26061">
                  <c:v>-1.9621E-2</c:v>
                </c:pt>
                <c:pt idx="26062">
                  <c:v>-1.9628E-2</c:v>
                </c:pt>
                <c:pt idx="26063">
                  <c:v>-1.9628E-2</c:v>
                </c:pt>
                <c:pt idx="26064">
                  <c:v>-1.9633999999999999E-2</c:v>
                </c:pt>
                <c:pt idx="26065">
                  <c:v>-1.9633999999999999E-2</c:v>
                </c:pt>
                <c:pt idx="26066">
                  <c:v>-1.9640999999999999E-2</c:v>
                </c:pt>
                <c:pt idx="26067">
                  <c:v>-1.9647000000000001E-2</c:v>
                </c:pt>
                <c:pt idx="26068">
                  <c:v>-1.9647000000000001E-2</c:v>
                </c:pt>
                <c:pt idx="26069">
                  <c:v>-1.9647000000000001E-2</c:v>
                </c:pt>
                <c:pt idx="26070">
                  <c:v>-1.9654000000000001E-2</c:v>
                </c:pt>
                <c:pt idx="26071">
                  <c:v>-1.9654000000000001E-2</c:v>
                </c:pt>
                <c:pt idx="26072">
                  <c:v>-1.9661000000000001E-2</c:v>
                </c:pt>
                <c:pt idx="26073">
                  <c:v>-1.9654000000000001E-2</c:v>
                </c:pt>
                <c:pt idx="26074">
                  <c:v>-1.9654000000000001E-2</c:v>
                </c:pt>
                <c:pt idx="26075">
                  <c:v>-1.9654000000000001E-2</c:v>
                </c:pt>
                <c:pt idx="26076">
                  <c:v>-1.9654000000000001E-2</c:v>
                </c:pt>
                <c:pt idx="26077">
                  <c:v>-1.9654000000000001E-2</c:v>
                </c:pt>
                <c:pt idx="26078">
                  <c:v>-1.9647000000000001E-2</c:v>
                </c:pt>
                <c:pt idx="26079">
                  <c:v>-1.9640999999999999E-2</c:v>
                </c:pt>
                <c:pt idx="26080">
                  <c:v>-1.9633999999999999E-2</c:v>
                </c:pt>
                <c:pt idx="26081">
                  <c:v>-1.9633999999999999E-2</c:v>
                </c:pt>
                <c:pt idx="26082">
                  <c:v>-1.9628E-2</c:v>
                </c:pt>
                <c:pt idx="26083">
                  <c:v>-1.9613999999999999E-2</c:v>
                </c:pt>
                <c:pt idx="26084">
                  <c:v>-1.9608E-2</c:v>
                </c:pt>
                <c:pt idx="26085">
                  <c:v>-1.9601E-2</c:v>
                </c:pt>
                <c:pt idx="26086">
                  <c:v>-1.9588000000000001E-2</c:v>
                </c:pt>
                <c:pt idx="26087">
                  <c:v>-1.9574999999999999E-2</c:v>
                </c:pt>
                <c:pt idx="26088">
                  <c:v>-1.9567999999999999E-2</c:v>
                </c:pt>
                <c:pt idx="26089">
                  <c:v>-1.9554999999999999E-2</c:v>
                </c:pt>
                <c:pt idx="26090">
                  <c:v>-1.9549E-2</c:v>
                </c:pt>
                <c:pt idx="26091">
                  <c:v>-1.9535E-2</c:v>
                </c:pt>
                <c:pt idx="26092">
                  <c:v>-1.9529000000000001E-2</c:v>
                </c:pt>
                <c:pt idx="26093">
                  <c:v>-1.9515999999999999E-2</c:v>
                </c:pt>
                <c:pt idx="26094">
                  <c:v>-1.9503E-2</c:v>
                </c:pt>
                <c:pt idx="26095">
                  <c:v>-1.9495999999999999E-2</c:v>
                </c:pt>
                <c:pt idx="26096">
                  <c:v>-1.9483E-2</c:v>
                </c:pt>
                <c:pt idx="26097">
                  <c:v>-1.9476E-2</c:v>
                </c:pt>
                <c:pt idx="26098">
                  <c:v>-1.9470000000000001E-2</c:v>
                </c:pt>
                <c:pt idx="26099">
                  <c:v>-1.9463000000000001E-2</c:v>
                </c:pt>
                <c:pt idx="26100">
                  <c:v>-1.9456000000000001E-2</c:v>
                </c:pt>
                <c:pt idx="26101">
                  <c:v>-1.9449999999999999E-2</c:v>
                </c:pt>
                <c:pt idx="26102">
                  <c:v>-1.9442999999999998E-2</c:v>
                </c:pt>
                <c:pt idx="26103">
                  <c:v>-1.9442999999999998E-2</c:v>
                </c:pt>
                <c:pt idx="26104">
                  <c:v>-1.9442999999999998E-2</c:v>
                </c:pt>
                <c:pt idx="26105">
                  <c:v>-1.9436999999999999E-2</c:v>
                </c:pt>
                <c:pt idx="26106">
                  <c:v>-1.9436999999999999E-2</c:v>
                </c:pt>
                <c:pt idx="26107">
                  <c:v>-1.9436999999999999E-2</c:v>
                </c:pt>
                <c:pt idx="26108">
                  <c:v>-1.9436999999999999E-2</c:v>
                </c:pt>
                <c:pt idx="26109">
                  <c:v>-1.9436999999999999E-2</c:v>
                </c:pt>
                <c:pt idx="26110">
                  <c:v>-1.9442999999999998E-2</c:v>
                </c:pt>
                <c:pt idx="26111">
                  <c:v>-1.9442999999999998E-2</c:v>
                </c:pt>
                <c:pt idx="26112">
                  <c:v>-1.9442999999999998E-2</c:v>
                </c:pt>
                <c:pt idx="26113">
                  <c:v>-1.9449999999999999E-2</c:v>
                </c:pt>
                <c:pt idx="26114">
                  <c:v>-1.9456000000000001E-2</c:v>
                </c:pt>
                <c:pt idx="26115">
                  <c:v>-1.9456000000000001E-2</c:v>
                </c:pt>
                <c:pt idx="26116">
                  <c:v>-1.9463000000000001E-2</c:v>
                </c:pt>
                <c:pt idx="26117">
                  <c:v>-1.9463000000000001E-2</c:v>
                </c:pt>
                <c:pt idx="26118">
                  <c:v>-1.9463000000000001E-2</c:v>
                </c:pt>
                <c:pt idx="26119">
                  <c:v>-1.9470000000000001E-2</c:v>
                </c:pt>
                <c:pt idx="26120">
                  <c:v>-1.9476E-2</c:v>
                </c:pt>
                <c:pt idx="26121">
                  <c:v>-1.9476E-2</c:v>
                </c:pt>
                <c:pt idx="26122">
                  <c:v>-1.9476E-2</c:v>
                </c:pt>
                <c:pt idx="26123">
                  <c:v>-1.9476E-2</c:v>
                </c:pt>
                <c:pt idx="26124">
                  <c:v>-1.9483E-2</c:v>
                </c:pt>
                <c:pt idx="26125">
                  <c:v>-1.9483E-2</c:v>
                </c:pt>
                <c:pt idx="26126">
                  <c:v>-1.9483E-2</c:v>
                </c:pt>
                <c:pt idx="26127">
                  <c:v>-1.9483E-2</c:v>
                </c:pt>
                <c:pt idx="26128">
                  <c:v>-1.9476E-2</c:v>
                </c:pt>
                <c:pt idx="26129">
                  <c:v>-1.9476E-2</c:v>
                </c:pt>
                <c:pt idx="26130">
                  <c:v>-1.9476E-2</c:v>
                </c:pt>
                <c:pt idx="26131">
                  <c:v>-1.9476E-2</c:v>
                </c:pt>
                <c:pt idx="26132">
                  <c:v>-1.9476E-2</c:v>
                </c:pt>
                <c:pt idx="26133">
                  <c:v>-1.9470000000000001E-2</c:v>
                </c:pt>
                <c:pt idx="26134">
                  <c:v>-1.9463000000000001E-2</c:v>
                </c:pt>
                <c:pt idx="26135">
                  <c:v>-1.9456000000000001E-2</c:v>
                </c:pt>
                <c:pt idx="26136">
                  <c:v>-1.9456000000000001E-2</c:v>
                </c:pt>
                <c:pt idx="26137">
                  <c:v>-1.9449999999999999E-2</c:v>
                </c:pt>
                <c:pt idx="26138">
                  <c:v>-1.9442999999999998E-2</c:v>
                </c:pt>
                <c:pt idx="26139">
                  <c:v>-1.9442999999999998E-2</c:v>
                </c:pt>
                <c:pt idx="26140">
                  <c:v>-1.9436999999999999E-2</c:v>
                </c:pt>
                <c:pt idx="26141">
                  <c:v>-1.9429999999999999E-2</c:v>
                </c:pt>
                <c:pt idx="26142">
                  <c:v>-1.9429999999999999E-2</c:v>
                </c:pt>
                <c:pt idx="26143">
                  <c:v>-1.9422999999999999E-2</c:v>
                </c:pt>
                <c:pt idx="26144">
                  <c:v>-1.9417E-2</c:v>
                </c:pt>
                <c:pt idx="26145">
                  <c:v>-1.941E-2</c:v>
                </c:pt>
                <c:pt idx="26146">
                  <c:v>-1.941E-2</c:v>
                </c:pt>
                <c:pt idx="26147">
                  <c:v>-1.9404000000000001E-2</c:v>
                </c:pt>
                <c:pt idx="26148">
                  <c:v>-1.9404000000000001E-2</c:v>
                </c:pt>
                <c:pt idx="26149">
                  <c:v>-1.9404000000000001E-2</c:v>
                </c:pt>
                <c:pt idx="26150">
                  <c:v>-1.9397000000000001E-2</c:v>
                </c:pt>
                <c:pt idx="26151">
                  <c:v>-1.9397000000000001E-2</c:v>
                </c:pt>
                <c:pt idx="26152">
                  <c:v>-1.9397000000000001E-2</c:v>
                </c:pt>
                <c:pt idx="26153">
                  <c:v>-1.9397000000000001E-2</c:v>
                </c:pt>
                <c:pt idx="26154">
                  <c:v>-1.9397000000000001E-2</c:v>
                </c:pt>
                <c:pt idx="26155">
                  <c:v>-1.9397000000000001E-2</c:v>
                </c:pt>
                <c:pt idx="26156">
                  <c:v>-1.9397000000000001E-2</c:v>
                </c:pt>
                <c:pt idx="26157">
                  <c:v>-1.9397000000000001E-2</c:v>
                </c:pt>
                <c:pt idx="26158">
                  <c:v>-1.9404000000000001E-2</c:v>
                </c:pt>
                <c:pt idx="26159">
                  <c:v>-1.9404000000000001E-2</c:v>
                </c:pt>
                <c:pt idx="26160">
                  <c:v>-1.9404000000000001E-2</c:v>
                </c:pt>
                <c:pt idx="26161">
                  <c:v>-1.9404000000000001E-2</c:v>
                </c:pt>
                <c:pt idx="26162">
                  <c:v>-1.941E-2</c:v>
                </c:pt>
                <c:pt idx="26163">
                  <c:v>-1.941E-2</c:v>
                </c:pt>
                <c:pt idx="26164">
                  <c:v>-1.941E-2</c:v>
                </c:pt>
                <c:pt idx="26165">
                  <c:v>-1.941E-2</c:v>
                </c:pt>
                <c:pt idx="26166">
                  <c:v>-1.941E-2</c:v>
                </c:pt>
                <c:pt idx="26167">
                  <c:v>-1.941E-2</c:v>
                </c:pt>
                <c:pt idx="26168">
                  <c:v>-1.941E-2</c:v>
                </c:pt>
                <c:pt idx="26169">
                  <c:v>-1.9404000000000001E-2</c:v>
                </c:pt>
                <c:pt idx="26170">
                  <c:v>-1.9404000000000001E-2</c:v>
                </c:pt>
                <c:pt idx="26171">
                  <c:v>-1.9397000000000001E-2</c:v>
                </c:pt>
                <c:pt idx="26172">
                  <c:v>-1.9397000000000001E-2</c:v>
                </c:pt>
                <c:pt idx="26173">
                  <c:v>-1.9390999999999999E-2</c:v>
                </c:pt>
                <c:pt idx="26174">
                  <c:v>-1.9390999999999999E-2</c:v>
                </c:pt>
                <c:pt idx="26175">
                  <c:v>-1.9383999999999998E-2</c:v>
                </c:pt>
                <c:pt idx="26176">
                  <c:v>-1.9376999999999998E-2</c:v>
                </c:pt>
                <c:pt idx="26177">
                  <c:v>-1.9370999999999999E-2</c:v>
                </c:pt>
                <c:pt idx="26178">
                  <c:v>-1.9363999999999999E-2</c:v>
                </c:pt>
                <c:pt idx="26179">
                  <c:v>-1.9358E-2</c:v>
                </c:pt>
                <c:pt idx="26180">
                  <c:v>-1.9351E-2</c:v>
                </c:pt>
                <c:pt idx="26181">
                  <c:v>-1.9344E-2</c:v>
                </c:pt>
                <c:pt idx="26182">
                  <c:v>-1.9338000000000001E-2</c:v>
                </c:pt>
                <c:pt idx="26183">
                  <c:v>-1.9331000000000001E-2</c:v>
                </c:pt>
                <c:pt idx="26184">
                  <c:v>-1.9324999999999998E-2</c:v>
                </c:pt>
                <c:pt idx="26185">
                  <c:v>-1.9317999999999998E-2</c:v>
                </c:pt>
                <c:pt idx="26186">
                  <c:v>-1.9310999999999998E-2</c:v>
                </c:pt>
                <c:pt idx="26187">
                  <c:v>-1.9304999999999999E-2</c:v>
                </c:pt>
                <c:pt idx="26188">
                  <c:v>-1.9304999999999999E-2</c:v>
                </c:pt>
                <c:pt idx="26189">
                  <c:v>-1.9297999999999999E-2</c:v>
                </c:pt>
                <c:pt idx="26190">
                  <c:v>-1.9297999999999999E-2</c:v>
                </c:pt>
                <c:pt idx="26191">
                  <c:v>-1.9297999999999999E-2</c:v>
                </c:pt>
                <c:pt idx="26192">
                  <c:v>-1.9297999999999999E-2</c:v>
                </c:pt>
                <c:pt idx="26193">
                  <c:v>-1.9297999999999999E-2</c:v>
                </c:pt>
                <c:pt idx="26194">
                  <c:v>-1.9304999999999999E-2</c:v>
                </c:pt>
                <c:pt idx="26195">
                  <c:v>-1.9304999999999999E-2</c:v>
                </c:pt>
                <c:pt idx="26196">
                  <c:v>-1.9310999999999998E-2</c:v>
                </c:pt>
                <c:pt idx="26197">
                  <c:v>-1.9310999999999998E-2</c:v>
                </c:pt>
                <c:pt idx="26198">
                  <c:v>-1.9317999999999998E-2</c:v>
                </c:pt>
                <c:pt idx="26199">
                  <c:v>-1.9317999999999998E-2</c:v>
                </c:pt>
                <c:pt idx="26200">
                  <c:v>-1.9331000000000001E-2</c:v>
                </c:pt>
                <c:pt idx="26201">
                  <c:v>-1.9331000000000001E-2</c:v>
                </c:pt>
                <c:pt idx="26202">
                  <c:v>-1.9338000000000001E-2</c:v>
                </c:pt>
                <c:pt idx="26203">
                  <c:v>-1.9344E-2</c:v>
                </c:pt>
                <c:pt idx="26204">
                  <c:v>-1.9351E-2</c:v>
                </c:pt>
                <c:pt idx="26205">
                  <c:v>-1.9351E-2</c:v>
                </c:pt>
                <c:pt idx="26206">
                  <c:v>-1.9358E-2</c:v>
                </c:pt>
                <c:pt idx="26207">
                  <c:v>-1.9363999999999999E-2</c:v>
                </c:pt>
                <c:pt idx="26208">
                  <c:v>-1.9363999999999999E-2</c:v>
                </c:pt>
                <c:pt idx="26209">
                  <c:v>-1.9370999999999999E-2</c:v>
                </c:pt>
                <c:pt idx="26210">
                  <c:v>-1.9370999999999999E-2</c:v>
                </c:pt>
                <c:pt idx="26211">
                  <c:v>-1.9370999999999999E-2</c:v>
                </c:pt>
                <c:pt idx="26212">
                  <c:v>-1.9370999999999999E-2</c:v>
                </c:pt>
                <c:pt idx="26213">
                  <c:v>-1.9363999999999999E-2</c:v>
                </c:pt>
                <c:pt idx="26214">
                  <c:v>-1.9363999999999999E-2</c:v>
                </c:pt>
                <c:pt idx="26215">
                  <c:v>-1.9358E-2</c:v>
                </c:pt>
                <c:pt idx="26216">
                  <c:v>-1.9351E-2</c:v>
                </c:pt>
                <c:pt idx="26217">
                  <c:v>-1.9344E-2</c:v>
                </c:pt>
                <c:pt idx="26218">
                  <c:v>-1.9338000000000001E-2</c:v>
                </c:pt>
                <c:pt idx="26219">
                  <c:v>-1.9331000000000001E-2</c:v>
                </c:pt>
                <c:pt idx="26220">
                  <c:v>-1.9324999999999998E-2</c:v>
                </c:pt>
                <c:pt idx="26221">
                  <c:v>-1.9310999999999998E-2</c:v>
                </c:pt>
                <c:pt idx="26222">
                  <c:v>-1.9304999999999999E-2</c:v>
                </c:pt>
                <c:pt idx="26223">
                  <c:v>-1.9292E-2</c:v>
                </c:pt>
                <c:pt idx="26224">
                  <c:v>-1.9285E-2</c:v>
                </c:pt>
                <c:pt idx="26225">
                  <c:v>-1.9279000000000001E-2</c:v>
                </c:pt>
                <c:pt idx="26226">
                  <c:v>-1.9265000000000001E-2</c:v>
                </c:pt>
                <c:pt idx="26227">
                  <c:v>-1.9258999999999998E-2</c:v>
                </c:pt>
                <c:pt idx="26228">
                  <c:v>-1.9251999999999998E-2</c:v>
                </c:pt>
                <c:pt idx="26229">
                  <c:v>-1.9245999999999999E-2</c:v>
                </c:pt>
                <c:pt idx="26230">
                  <c:v>-1.9238999999999999E-2</c:v>
                </c:pt>
                <c:pt idx="26231">
                  <c:v>-1.9231999999999999E-2</c:v>
                </c:pt>
                <c:pt idx="26232">
                  <c:v>-1.9231999999999999E-2</c:v>
                </c:pt>
                <c:pt idx="26233">
                  <c:v>-1.9219E-2</c:v>
                </c:pt>
                <c:pt idx="26234">
                  <c:v>-1.9219E-2</c:v>
                </c:pt>
                <c:pt idx="26235">
                  <c:v>-1.9219E-2</c:v>
                </c:pt>
                <c:pt idx="26236">
                  <c:v>-1.9219E-2</c:v>
                </c:pt>
                <c:pt idx="26237">
                  <c:v>-1.9213000000000001E-2</c:v>
                </c:pt>
                <c:pt idx="26238">
                  <c:v>-1.9219E-2</c:v>
                </c:pt>
                <c:pt idx="26239">
                  <c:v>-1.9219E-2</c:v>
                </c:pt>
                <c:pt idx="26240">
                  <c:v>-1.9219E-2</c:v>
                </c:pt>
                <c:pt idx="26241">
                  <c:v>-1.9219E-2</c:v>
                </c:pt>
                <c:pt idx="26242">
                  <c:v>-1.9219E-2</c:v>
                </c:pt>
                <c:pt idx="26243">
                  <c:v>-1.9219E-2</c:v>
                </c:pt>
                <c:pt idx="26244">
                  <c:v>-1.9226E-2</c:v>
                </c:pt>
                <c:pt idx="26245">
                  <c:v>-1.9226E-2</c:v>
                </c:pt>
                <c:pt idx="26246">
                  <c:v>-1.9226E-2</c:v>
                </c:pt>
                <c:pt idx="26247">
                  <c:v>-1.9226E-2</c:v>
                </c:pt>
                <c:pt idx="26248">
                  <c:v>-1.9226E-2</c:v>
                </c:pt>
                <c:pt idx="26249">
                  <c:v>-1.9226E-2</c:v>
                </c:pt>
                <c:pt idx="26250">
                  <c:v>-1.9226E-2</c:v>
                </c:pt>
                <c:pt idx="26251">
                  <c:v>-1.9226E-2</c:v>
                </c:pt>
                <c:pt idx="26252">
                  <c:v>-1.9226E-2</c:v>
                </c:pt>
                <c:pt idx="26253">
                  <c:v>-1.9219E-2</c:v>
                </c:pt>
                <c:pt idx="26254">
                  <c:v>-1.9219E-2</c:v>
                </c:pt>
                <c:pt idx="26255">
                  <c:v>-1.9219E-2</c:v>
                </c:pt>
                <c:pt idx="26256">
                  <c:v>-1.9213000000000001E-2</c:v>
                </c:pt>
                <c:pt idx="26257">
                  <c:v>-1.9213000000000001E-2</c:v>
                </c:pt>
                <c:pt idx="26258">
                  <c:v>-1.9206000000000001E-2</c:v>
                </c:pt>
                <c:pt idx="26259">
                  <c:v>-1.9206000000000001E-2</c:v>
                </c:pt>
                <c:pt idx="26260">
                  <c:v>-1.9206000000000001E-2</c:v>
                </c:pt>
                <c:pt idx="26261">
                  <c:v>-1.9199999999999998E-2</c:v>
                </c:pt>
                <c:pt idx="26262">
                  <c:v>-1.9199999999999998E-2</c:v>
                </c:pt>
                <c:pt idx="26263">
                  <c:v>-1.9193000000000002E-2</c:v>
                </c:pt>
                <c:pt idx="26264">
                  <c:v>-1.9193000000000002E-2</c:v>
                </c:pt>
                <c:pt idx="26265">
                  <c:v>-1.9193000000000002E-2</c:v>
                </c:pt>
                <c:pt idx="26266">
                  <c:v>-1.9193000000000002E-2</c:v>
                </c:pt>
                <c:pt idx="26267">
                  <c:v>-1.9193000000000002E-2</c:v>
                </c:pt>
                <c:pt idx="26268">
                  <c:v>-1.9193000000000002E-2</c:v>
                </c:pt>
                <c:pt idx="26269">
                  <c:v>-1.9193000000000002E-2</c:v>
                </c:pt>
                <c:pt idx="26270">
                  <c:v>-1.9199999999999998E-2</c:v>
                </c:pt>
                <c:pt idx="26271">
                  <c:v>-1.9199999999999998E-2</c:v>
                </c:pt>
                <c:pt idx="26272">
                  <c:v>-1.9199999999999998E-2</c:v>
                </c:pt>
                <c:pt idx="26273">
                  <c:v>-1.9206000000000001E-2</c:v>
                </c:pt>
                <c:pt idx="26274">
                  <c:v>-1.9213000000000001E-2</c:v>
                </c:pt>
                <c:pt idx="26275">
                  <c:v>-1.9213000000000001E-2</c:v>
                </c:pt>
                <c:pt idx="26276">
                  <c:v>-1.9219E-2</c:v>
                </c:pt>
                <c:pt idx="26277">
                  <c:v>-1.9219E-2</c:v>
                </c:pt>
                <c:pt idx="26278">
                  <c:v>-1.9226E-2</c:v>
                </c:pt>
                <c:pt idx="26279">
                  <c:v>-1.9226E-2</c:v>
                </c:pt>
                <c:pt idx="26280">
                  <c:v>-1.9231999999999999E-2</c:v>
                </c:pt>
                <c:pt idx="26281">
                  <c:v>-1.9231999999999999E-2</c:v>
                </c:pt>
                <c:pt idx="26282">
                  <c:v>-1.9231999999999999E-2</c:v>
                </c:pt>
                <c:pt idx="26283">
                  <c:v>-1.9231999999999999E-2</c:v>
                </c:pt>
                <c:pt idx="26284">
                  <c:v>-1.9231999999999999E-2</c:v>
                </c:pt>
                <c:pt idx="26285">
                  <c:v>-1.9231999999999999E-2</c:v>
                </c:pt>
                <c:pt idx="26286">
                  <c:v>-1.9226E-2</c:v>
                </c:pt>
                <c:pt idx="26287">
                  <c:v>-1.9226E-2</c:v>
                </c:pt>
                <c:pt idx="26288">
                  <c:v>-1.9219E-2</c:v>
                </c:pt>
                <c:pt idx="26289">
                  <c:v>-1.9213000000000001E-2</c:v>
                </c:pt>
                <c:pt idx="26290">
                  <c:v>-1.9206000000000001E-2</c:v>
                </c:pt>
                <c:pt idx="26291">
                  <c:v>-1.9199999999999998E-2</c:v>
                </c:pt>
                <c:pt idx="26292">
                  <c:v>-1.9193000000000002E-2</c:v>
                </c:pt>
                <c:pt idx="26293">
                  <c:v>-1.9179999999999999E-2</c:v>
                </c:pt>
                <c:pt idx="26294">
                  <c:v>-1.9172999999999999E-2</c:v>
                </c:pt>
                <c:pt idx="26295">
                  <c:v>-1.916E-2</c:v>
                </c:pt>
                <c:pt idx="26296">
                  <c:v>-1.9153E-2</c:v>
                </c:pt>
                <c:pt idx="26297">
                  <c:v>-1.9140000000000001E-2</c:v>
                </c:pt>
                <c:pt idx="26298">
                  <c:v>-1.9134000000000002E-2</c:v>
                </c:pt>
                <c:pt idx="26299">
                  <c:v>-1.9127000000000002E-2</c:v>
                </c:pt>
                <c:pt idx="26300">
                  <c:v>-1.9113999999999999E-2</c:v>
                </c:pt>
                <c:pt idx="26301">
                  <c:v>-1.9106999999999999E-2</c:v>
                </c:pt>
                <c:pt idx="26302">
                  <c:v>-1.9101E-2</c:v>
                </c:pt>
                <c:pt idx="26303">
                  <c:v>-1.9094E-2</c:v>
                </c:pt>
                <c:pt idx="26304">
                  <c:v>-1.9088000000000001E-2</c:v>
                </c:pt>
                <c:pt idx="26305">
                  <c:v>-1.9081000000000001E-2</c:v>
                </c:pt>
                <c:pt idx="26306">
                  <c:v>-1.9081000000000001E-2</c:v>
                </c:pt>
                <c:pt idx="26307">
                  <c:v>-1.9074000000000001E-2</c:v>
                </c:pt>
                <c:pt idx="26308">
                  <c:v>-1.9074000000000001E-2</c:v>
                </c:pt>
                <c:pt idx="26309">
                  <c:v>-1.9068000000000002E-2</c:v>
                </c:pt>
                <c:pt idx="26310">
                  <c:v>-1.9068000000000002E-2</c:v>
                </c:pt>
                <c:pt idx="26311">
                  <c:v>-1.9068000000000002E-2</c:v>
                </c:pt>
                <c:pt idx="26312">
                  <c:v>-1.9074000000000001E-2</c:v>
                </c:pt>
                <c:pt idx="26313">
                  <c:v>-1.9074000000000001E-2</c:v>
                </c:pt>
                <c:pt idx="26314">
                  <c:v>-1.9074000000000001E-2</c:v>
                </c:pt>
                <c:pt idx="26315">
                  <c:v>-1.9074000000000001E-2</c:v>
                </c:pt>
                <c:pt idx="26316">
                  <c:v>-1.9081000000000001E-2</c:v>
                </c:pt>
                <c:pt idx="26317">
                  <c:v>-1.9081000000000001E-2</c:v>
                </c:pt>
                <c:pt idx="26318">
                  <c:v>-1.9088000000000001E-2</c:v>
                </c:pt>
                <c:pt idx="26319">
                  <c:v>-1.9088000000000001E-2</c:v>
                </c:pt>
                <c:pt idx="26320">
                  <c:v>-1.9088000000000001E-2</c:v>
                </c:pt>
                <c:pt idx="26321">
                  <c:v>-1.9094E-2</c:v>
                </c:pt>
                <c:pt idx="26322">
                  <c:v>-1.9094E-2</c:v>
                </c:pt>
                <c:pt idx="26323">
                  <c:v>-1.9094E-2</c:v>
                </c:pt>
                <c:pt idx="26324">
                  <c:v>-1.9094E-2</c:v>
                </c:pt>
                <c:pt idx="26325">
                  <c:v>-1.9094E-2</c:v>
                </c:pt>
                <c:pt idx="26326">
                  <c:v>-1.9094E-2</c:v>
                </c:pt>
                <c:pt idx="26327">
                  <c:v>-1.9094E-2</c:v>
                </c:pt>
                <c:pt idx="26328">
                  <c:v>-1.9094E-2</c:v>
                </c:pt>
                <c:pt idx="26329">
                  <c:v>-1.9088000000000001E-2</c:v>
                </c:pt>
                <c:pt idx="26330">
                  <c:v>-1.9081000000000001E-2</c:v>
                </c:pt>
                <c:pt idx="26331">
                  <c:v>-1.9081000000000001E-2</c:v>
                </c:pt>
                <c:pt idx="26332">
                  <c:v>-1.9081000000000001E-2</c:v>
                </c:pt>
                <c:pt idx="26333">
                  <c:v>-1.9074000000000001E-2</c:v>
                </c:pt>
                <c:pt idx="26334">
                  <c:v>-1.9068000000000002E-2</c:v>
                </c:pt>
                <c:pt idx="26335">
                  <c:v>-1.9061000000000002E-2</c:v>
                </c:pt>
                <c:pt idx="26336">
                  <c:v>-1.9061000000000002E-2</c:v>
                </c:pt>
                <c:pt idx="26337">
                  <c:v>-1.9054999999999999E-2</c:v>
                </c:pt>
                <c:pt idx="26338">
                  <c:v>-1.9054999999999999E-2</c:v>
                </c:pt>
                <c:pt idx="26339">
                  <c:v>-1.9047999999999999E-2</c:v>
                </c:pt>
                <c:pt idx="26340">
                  <c:v>-1.9047999999999999E-2</c:v>
                </c:pt>
                <c:pt idx="26341">
                  <c:v>-1.9040999999999999E-2</c:v>
                </c:pt>
                <c:pt idx="26342">
                  <c:v>-1.9035E-2</c:v>
                </c:pt>
                <c:pt idx="26343">
                  <c:v>-1.9035E-2</c:v>
                </c:pt>
                <c:pt idx="26344">
                  <c:v>-1.9035E-2</c:v>
                </c:pt>
                <c:pt idx="26345">
                  <c:v>-1.9028E-2</c:v>
                </c:pt>
                <c:pt idx="26346">
                  <c:v>-1.9028E-2</c:v>
                </c:pt>
                <c:pt idx="26347">
                  <c:v>-1.9028E-2</c:v>
                </c:pt>
                <c:pt idx="26348">
                  <c:v>-1.9028E-2</c:v>
                </c:pt>
                <c:pt idx="26349">
                  <c:v>-1.9028E-2</c:v>
                </c:pt>
                <c:pt idx="26350">
                  <c:v>-1.9028E-2</c:v>
                </c:pt>
                <c:pt idx="26351">
                  <c:v>-1.9028E-2</c:v>
                </c:pt>
                <c:pt idx="26352">
                  <c:v>-1.9028E-2</c:v>
                </c:pt>
                <c:pt idx="26353">
                  <c:v>-1.9028E-2</c:v>
                </c:pt>
                <c:pt idx="26354">
                  <c:v>-1.9028E-2</c:v>
                </c:pt>
                <c:pt idx="26355">
                  <c:v>-1.9022000000000001E-2</c:v>
                </c:pt>
                <c:pt idx="26356">
                  <c:v>-1.9022000000000001E-2</c:v>
                </c:pt>
                <c:pt idx="26357">
                  <c:v>-1.9022000000000001E-2</c:v>
                </c:pt>
                <c:pt idx="26358">
                  <c:v>-1.9015000000000001E-2</c:v>
                </c:pt>
                <c:pt idx="26359">
                  <c:v>-1.9009000000000002E-2</c:v>
                </c:pt>
                <c:pt idx="26360">
                  <c:v>-1.9009000000000002E-2</c:v>
                </c:pt>
                <c:pt idx="26361">
                  <c:v>-1.9002000000000002E-2</c:v>
                </c:pt>
                <c:pt idx="26362">
                  <c:v>-1.8995000000000001E-2</c:v>
                </c:pt>
                <c:pt idx="26363">
                  <c:v>-1.8981999999999999E-2</c:v>
                </c:pt>
                <c:pt idx="26364">
                  <c:v>-1.8976E-2</c:v>
                </c:pt>
                <c:pt idx="26365">
                  <c:v>-1.8969E-2</c:v>
                </c:pt>
                <c:pt idx="26366">
                  <c:v>-1.8962E-2</c:v>
                </c:pt>
                <c:pt idx="26367">
                  <c:v>-1.8949000000000001E-2</c:v>
                </c:pt>
                <c:pt idx="26368">
                  <c:v>-1.8936000000000001E-2</c:v>
                </c:pt>
                <c:pt idx="26369">
                  <c:v>-1.8929000000000001E-2</c:v>
                </c:pt>
                <c:pt idx="26370">
                  <c:v>-1.8915999999999999E-2</c:v>
                </c:pt>
                <c:pt idx="26371">
                  <c:v>-1.8903E-2</c:v>
                </c:pt>
                <c:pt idx="26372">
                  <c:v>-1.8897000000000001E-2</c:v>
                </c:pt>
                <c:pt idx="26373">
                  <c:v>-1.8883E-2</c:v>
                </c:pt>
                <c:pt idx="26374">
                  <c:v>-1.8877000000000001E-2</c:v>
                </c:pt>
                <c:pt idx="26375">
                  <c:v>-1.8863999999999999E-2</c:v>
                </c:pt>
                <c:pt idx="26376">
                  <c:v>-1.8856999999999999E-2</c:v>
                </c:pt>
                <c:pt idx="26377">
                  <c:v>-1.8849999999999999E-2</c:v>
                </c:pt>
                <c:pt idx="26378">
                  <c:v>-1.8844E-2</c:v>
                </c:pt>
                <c:pt idx="26379">
                  <c:v>-1.8837E-2</c:v>
                </c:pt>
                <c:pt idx="26380">
                  <c:v>-1.8837E-2</c:v>
                </c:pt>
                <c:pt idx="26381">
                  <c:v>-1.8831000000000001E-2</c:v>
                </c:pt>
                <c:pt idx="26382">
                  <c:v>-1.8837E-2</c:v>
                </c:pt>
                <c:pt idx="26383">
                  <c:v>-1.8831000000000001E-2</c:v>
                </c:pt>
                <c:pt idx="26384">
                  <c:v>-1.8837E-2</c:v>
                </c:pt>
                <c:pt idx="26385">
                  <c:v>-1.8837E-2</c:v>
                </c:pt>
                <c:pt idx="26386">
                  <c:v>-1.8844E-2</c:v>
                </c:pt>
                <c:pt idx="26387">
                  <c:v>-1.8849999999999999E-2</c:v>
                </c:pt>
                <c:pt idx="26388">
                  <c:v>-1.8856999999999999E-2</c:v>
                </c:pt>
                <c:pt idx="26389">
                  <c:v>-1.8863999999999999E-2</c:v>
                </c:pt>
                <c:pt idx="26390">
                  <c:v>-1.8870000000000001E-2</c:v>
                </c:pt>
                <c:pt idx="26391">
                  <c:v>-1.8883E-2</c:v>
                </c:pt>
                <c:pt idx="26392">
                  <c:v>-1.8890000000000001E-2</c:v>
                </c:pt>
                <c:pt idx="26393">
                  <c:v>-1.8897000000000001E-2</c:v>
                </c:pt>
                <c:pt idx="26394">
                  <c:v>-1.891E-2</c:v>
                </c:pt>
                <c:pt idx="26395">
                  <c:v>-1.8922999999999999E-2</c:v>
                </c:pt>
                <c:pt idx="26396">
                  <c:v>-1.8929000000000001E-2</c:v>
                </c:pt>
                <c:pt idx="26397">
                  <c:v>-1.8943000000000002E-2</c:v>
                </c:pt>
                <c:pt idx="26398">
                  <c:v>-1.8949000000000001E-2</c:v>
                </c:pt>
                <c:pt idx="26399">
                  <c:v>-1.8956000000000001E-2</c:v>
                </c:pt>
                <c:pt idx="26400">
                  <c:v>-1.8962E-2</c:v>
                </c:pt>
                <c:pt idx="26401">
                  <c:v>-1.8969E-2</c:v>
                </c:pt>
                <c:pt idx="26402">
                  <c:v>-1.8976E-2</c:v>
                </c:pt>
                <c:pt idx="26403">
                  <c:v>-1.8981999999999999E-2</c:v>
                </c:pt>
                <c:pt idx="26404">
                  <c:v>-1.8981999999999999E-2</c:v>
                </c:pt>
                <c:pt idx="26405">
                  <c:v>-1.8981999999999999E-2</c:v>
                </c:pt>
                <c:pt idx="26406">
                  <c:v>-1.8981999999999999E-2</c:v>
                </c:pt>
                <c:pt idx="26407">
                  <c:v>-1.8981999999999999E-2</c:v>
                </c:pt>
                <c:pt idx="26408">
                  <c:v>-1.8981999999999999E-2</c:v>
                </c:pt>
                <c:pt idx="26409">
                  <c:v>-1.8976E-2</c:v>
                </c:pt>
                <c:pt idx="26410">
                  <c:v>-1.8969E-2</c:v>
                </c:pt>
                <c:pt idx="26411">
                  <c:v>-1.8962E-2</c:v>
                </c:pt>
                <c:pt idx="26412">
                  <c:v>-1.8962E-2</c:v>
                </c:pt>
                <c:pt idx="26413">
                  <c:v>-1.8949000000000001E-2</c:v>
                </c:pt>
                <c:pt idx="26414">
                  <c:v>-1.8949000000000001E-2</c:v>
                </c:pt>
                <c:pt idx="26415">
                  <c:v>-1.8936000000000001E-2</c:v>
                </c:pt>
                <c:pt idx="26416">
                  <c:v>-1.8929000000000001E-2</c:v>
                </c:pt>
                <c:pt idx="26417">
                  <c:v>-1.8922999999999999E-2</c:v>
                </c:pt>
                <c:pt idx="26418">
                  <c:v>-1.8915999999999999E-2</c:v>
                </c:pt>
                <c:pt idx="26419">
                  <c:v>-1.891E-2</c:v>
                </c:pt>
                <c:pt idx="26420">
                  <c:v>-1.8903E-2</c:v>
                </c:pt>
                <c:pt idx="26421">
                  <c:v>-1.8897000000000001E-2</c:v>
                </c:pt>
                <c:pt idx="26422">
                  <c:v>-1.8890000000000001E-2</c:v>
                </c:pt>
                <c:pt idx="26423">
                  <c:v>-1.8883E-2</c:v>
                </c:pt>
                <c:pt idx="26424">
                  <c:v>-1.8883E-2</c:v>
                </c:pt>
                <c:pt idx="26425">
                  <c:v>-1.8877000000000001E-2</c:v>
                </c:pt>
                <c:pt idx="26426">
                  <c:v>-1.8877000000000001E-2</c:v>
                </c:pt>
                <c:pt idx="26427">
                  <c:v>-1.8877000000000001E-2</c:v>
                </c:pt>
                <c:pt idx="26428">
                  <c:v>-1.8877000000000001E-2</c:v>
                </c:pt>
                <c:pt idx="26429">
                  <c:v>-1.8877000000000001E-2</c:v>
                </c:pt>
                <c:pt idx="26430">
                  <c:v>-1.8877000000000001E-2</c:v>
                </c:pt>
                <c:pt idx="26431">
                  <c:v>-1.8877000000000001E-2</c:v>
                </c:pt>
                <c:pt idx="26432">
                  <c:v>-1.8877000000000001E-2</c:v>
                </c:pt>
                <c:pt idx="26433">
                  <c:v>-1.8883E-2</c:v>
                </c:pt>
                <c:pt idx="26434">
                  <c:v>-1.8883E-2</c:v>
                </c:pt>
                <c:pt idx="26435">
                  <c:v>-1.8890000000000001E-2</c:v>
                </c:pt>
                <c:pt idx="26436">
                  <c:v>-1.8890000000000001E-2</c:v>
                </c:pt>
                <c:pt idx="26437">
                  <c:v>-1.8897000000000001E-2</c:v>
                </c:pt>
                <c:pt idx="26438">
                  <c:v>-1.8897000000000001E-2</c:v>
                </c:pt>
                <c:pt idx="26439">
                  <c:v>-1.8897000000000001E-2</c:v>
                </c:pt>
                <c:pt idx="26440">
                  <c:v>-1.8903E-2</c:v>
                </c:pt>
                <c:pt idx="26441">
                  <c:v>-1.8903E-2</c:v>
                </c:pt>
                <c:pt idx="26442">
                  <c:v>-1.8903E-2</c:v>
                </c:pt>
                <c:pt idx="26443">
                  <c:v>-1.8903E-2</c:v>
                </c:pt>
                <c:pt idx="26444">
                  <c:v>-1.8903E-2</c:v>
                </c:pt>
                <c:pt idx="26445">
                  <c:v>-1.8897000000000001E-2</c:v>
                </c:pt>
                <c:pt idx="26446">
                  <c:v>-1.8897000000000001E-2</c:v>
                </c:pt>
                <c:pt idx="26447">
                  <c:v>-1.8890000000000001E-2</c:v>
                </c:pt>
                <c:pt idx="26448">
                  <c:v>-1.8890000000000001E-2</c:v>
                </c:pt>
                <c:pt idx="26449">
                  <c:v>-1.8883E-2</c:v>
                </c:pt>
                <c:pt idx="26450">
                  <c:v>-1.8877000000000001E-2</c:v>
                </c:pt>
                <c:pt idx="26451">
                  <c:v>-1.8870000000000001E-2</c:v>
                </c:pt>
                <c:pt idx="26452">
                  <c:v>-1.8870000000000001E-2</c:v>
                </c:pt>
                <c:pt idx="26453">
                  <c:v>-1.8856999999999999E-2</c:v>
                </c:pt>
                <c:pt idx="26454">
                  <c:v>-1.8849999999999999E-2</c:v>
                </c:pt>
                <c:pt idx="26455">
                  <c:v>-1.8844E-2</c:v>
                </c:pt>
                <c:pt idx="26456">
                  <c:v>-1.8844E-2</c:v>
                </c:pt>
                <c:pt idx="26457">
                  <c:v>-1.8831000000000001E-2</c:v>
                </c:pt>
                <c:pt idx="26458">
                  <c:v>-1.8824E-2</c:v>
                </c:pt>
                <c:pt idx="26459">
                  <c:v>-1.8817E-2</c:v>
                </c:pt>
                <c:pt idx="26460">
                  <c:v>-1.8817E-2</c:v>
                </c:pt>
                <c:pt idx="26461">
                  <c:v>-1.8811000000000001E-2</c:v>
                </c:pt>
                <c:pt idx="26462">
                  <c:v>-1.8811000000000001E-2</c:v>
                </c:pt>
                <c:pt idx="26463">
                  <c:v>-1.8804000000000001E-2</c:v>
                </c:pt>
                <c:pt idx="26464">
                  <c:v>-1.8797999999999999E-2</c:v>
                </c:pt>
                <c:pt idx="26465">
                  <c:v>-1.8797999999999999E-2</c:v>
                </c:pt>
                <c:pt idx="26466">
                  <c:v>-1.8797999999999999E-2</c:v>
                </c:pt>
                <c:pt idx="26467">
                  <c:v>-1.8797999999999999E-2</c:v>
                </c:pt>
                <c:pt idx="26468">
                  <c:v>-1.8797999999999999E-2</c:v>
                </c:pt>
                <c:pt idx="26469">
                  <c:v>-1.8797999999999999E-2</c:v>
                </c:pt>
                <c:pt idx="26470">
                  <c:v>-1.8790999999999999E-2</c:v>
                </c:pt>
                <c:pt idx="26471">
                  <c:v>-1.8790999999999999E-2</c:v>
                </c:pt>
                <c:pt idx="26472">
                  <c:v>-1.8797999999999999E-2</c:v>
                </c:pt>
                <c:pt idx="26473">
                  <c:v>-1.8790999999999999E-2</c:v>
                </c:pt>
                <c:pt idx="26474">
                  <c:v>-1.8790999999999999E-2</c:v>
                </c:pt>
                <c:pt idx="26475">
                  <c:v>-1.8790999999999999E-2</c:v>
                </c:pt>
                <c:pt idx="26476">
                  <c:v>-1.8790999999999999E-2</c:v>
                </c:pt>
                <c:pt idx="26477">
                  <c:v>-1.8790999999999999E-2</c:v>
                </c:pt>
                <c:pt idx="26478">
                  <c:v>-1.8785E-2</c:v>
                </c:pt>
                <c:pt idx="26479">
                  <c:v>-1.8785E-2</c:v>
                </c:pt>
                <c:pt idx="26480">
                  <c:v>-1.8778E-2</c:v>
                </c:pt>
                <c:pt idx="26481">
                  <c:v>-1.8778E-2</c:v>
                </c:pt>
                <c:pt idx="26482">
                  <c:v>-1.8770999999999999E-2</c:v>
                </c:pt>
                <c:pt idx="26483">
                  <c:v>-1.8765E-2</c:v>
                </c:pt>
                <c:pt idx="26484">
                  <c:v>-1.8758E-2</c:v>
                </c:pt>
                <c:pt idx="26485">
                  <c:v>-1.8752000000000001E-2</c:v>
                </c:pt>
                <c:pt idx="26486">
                  <c:v>-1.8745000000000001E-2</c:v>
                </c:pt>
                <c:pt idx="26487">
                  <c:v>-1.8731999999999999E-2</c:v>
                </c:pt>
                <c:pt idx="26488">
                  <c:v>-1.8731999999999999E-2</c:v>
                </c:pt>
                <c:pt idx="26489">
                  <c:v>-1.8719E-2</c:v>
                </c:pt>
                <c:pt idx="26490">
                  <c:v>-1.8711999999999999E-2</c:v>
                </c:pt>
                <c:pt idx="26491">
                  <c:v>-1.8699E-2</c:v>
                </c:pt>
                <c:pt idx="26492">
                  <c:v>-1.8692E-2</c:v>
                </c:pt>
                <c:pt idx="26493">
                  <c:v>-1.8686000000000001E-2</c:v>
                </c:pt>
                <c:pt idx="26494">
                  <c:v>-1.8679000000000001E-2</c:v>
                </c:pt>
                <c:pt idx="26495">
                  <c:v>-1.8672999999999999E-2</c:v>
                </c:pt>
                <c:pt idx="26496">
                  <c:v>-1.8665999999999999E-2</c:v>
                </c:pt>
                <c:pt idx="26497">
                  <c:v>-1.8658999999999999E-2</c:v>
                </c:pt>
                <c:pt idx="26498">
                  <c:v>-1.8658999999999999E-2</c:v>
                </c:pt>
                <c:pt idx="26499">
                  <c:v>-1.8658999999999999E-2</c:v>
                </c:pt>
                <c:pt idx="26500">
                  <c:v>-1.8652999999999999E-2</c:v>
                </c:pt>
                <c:pt idx="26501">
                  <c:v>-1.8652999999999999E-2</c:v>
                </c:pt>
                <c:pt idx="26502">
                  <c:v>-1.8652999999999999E-2</c:v>
                </c:pt>
                <c:pt idx="26503">
                  <c:v>-1.8652999999999999E-2</c:v>
                </c:pt>
                <c:pt idx="26504">
                  <c:v>-1.8658999999999999E-2</c:v>
                </c:pt>
                <c:pt idx="26505">
                  <c:v>-1.8658999999999999E-2</c:v>
                </c:pt>
                <c:pt idx="26506">
                  <c:v>-1.8665999999999999E-2</c:v>
                </c:pt>
                <c:pt idx="26507">
                  <c:v>-1.8665999999999999E-2</c:v>
                </c:pt>
                <c:pt idx="26508">
                  <c:v>-1.8672999999999999E-2</c:v>
                </c:pt>
                <c:pt idx="26509">
                  <c:v>-1.8679000000000001E-2</c:v>
                </c:pt>
                <c:pt idx="26510">
                  <c:v>-1.8686000000000001E-2</c:v>
                </c:pt>
                <c:pt idx="26511">
                  <c:v>-1.8686000000000001E-2</c:v>
                </c:pt>
                <c:pt idx="26512">
                  <c:v>-1.8692E-2</c:v>
                </c:pt>
                <c:pt idx="26513">
                  <c:v>-1.8699E-2</c:v>
                </c:pt>
                <c:pt idx="26514">
                  <c:v>-1.8706E-2</c:v>
                </c:pt>
                <c:pt idx="26515">
                  <c:v>-1.8706E-2</c:v>
                </c:pt>
                <c:pt idx="26516">
                  <c:v>-1.8711999999999999E-2</c:v>
                </c:pt>
                <c:pt idx="26517">
                  <c:v>-1.8711999999999999E-2</c:v>
                </c:pt>
                <c:pt idx="26518">
                  <c:v>-1.8711999999999999E-2</c:v>
                </c:pt>
                <c:pt idx="26519">
                  <c:v>-1.8711999999999999E-2</c:v>
                </c:pt>
                <c:pt idx="26520">
                  <c:v>-1.8719E-2</c:v>
                </c:pt>
                <c:pt idx="26521">
                  <c:v>-1.8711999999999999E-2</c:v>
                </c:pt>
                <c:pt idx="26522">
                  <c:v>-1.8711999999999999E-2</c:v>
                </c:pt>
                <c:pt idx="26523">
                  <c:v>-1.8706E-2</c:v>
                </c:pt>
                <c:pt idx="26524">
                  <c:v>-1.8706E-2</c:v>
                </c:pt>
                <c:pt idx="26525">
                  <c:v>-1.8699E-2</c:v>
                </c:pt>
                <c:pt idx="26526">
                  <c:v>-1.8692E-2</c:v>
                </c:pt>
                <c:pt idx="26527">
                  <c:v>-1.8686000000000001E-2</c:v>
                </c:pt>
                <c:pt idx="26528">
                  <c:v>-1.8679000000000001E-2</c:v>
                </c:pt>
                <c:pt idx="26529">
                  <c:v>-1.8672999999999999E-2</c:v>
                </c:pt>
                <c:pt idx="26530">
                  <c:v>-1.8665999999999999E-2</c:v>
                </c:pt>
                <c:pt idx="26531">
                  <c:v>-1.8652999999999999E-2</c:v>
                </c:pt>
                <c:pt idx="26532">
                  <c:v>-1.8645999999999999E-2</c:v>
                </c:pt>
                <c:pt idx="26533">
                  <c:v>-1.864E-2</c:v>
                </c:pt>
                <c:pt idx="26534">
                  <c:v>-1.8626E-2</c:v>
                </c:pt>
                <c:pt idx="26535">
                  <c:v>-1.8620000000000001E-2</c:v>
                </c:pt>
                <c:pt idx="26536">
                  <c:v>-1.8613000000000001E-2</c:v>
                </c:pt>
                <c:pt idx="26537">
                  <c:v>-1.8606999999999999E-2</c:v>
                </c:pt>
                <c:pt idx="26538">
                  <c:v>-1.8599999999999998E-2</c:v>
                </c:pt>
                <c:pt idx="26539">
                  <c:v>-1.8593999999999999E-2</c:v>
                </c:pt>
                <c:pt idx="26540">
                  <c:v>-1.8586999999999999E-2</c:v>
                </c:pt>
                <c:pt idx="26541">
                  <c:v>-1.8579999999999999E-2</c:v>
                </c:pt>
                <c:pt idx="26542">
                  <c:v>-1.8579999999999999E-2</c:v>
                </c:pt>
                <c:pt idx="26543">
                  <c:v>-1.8574E-2</c:v>
                </c:pt>
                <c:pt idx="26544">
                  <c:v>-1.8567E-2</c:v>
                </c:pt>
                <c:pt idx="26545">
                  <c:v>-1.8567E-2</c:v>
                </c:pt>
                <c:pt idx="26546">
                  <c:v>-1.8567E-2</c:v>
                </c:pt>
                <c:pt idx="26547">
                  <c:v>-1.8567E-2</c:v>
                </c:pt>
                <c:pt idx="26548">
                  <c:v>-1.8567E-2</c:v>
                </c:pt>
                <c:pt idx="26549">
                  <c:v>-1.8567E-2</c:v>
                </c:pt>
                <c:pt idx="26550">
                  <c:v>-1.8567E-2</c:v>
                </c:pt>
                <c:pt idx="26551">
                  <c:v>-1.8567E-2</c:v>
                </c:pt>
                <c:pt idx="26552">
                  <c:v>-1.8567E-2</c:v>
                </c:pt>
                <c:pt idx="26553">
                  <c:v>-1.8567E-2</c:v>
                </c:pt>
                <c:pt idx="26554">
                  <c:v>-1.8567E-2</c:v>
                </c:pt>
                <c:pt idx="26555">
                  <c:v>-1.8567E-2</c:v>
                </c:pt>
                <c:pt idx="26556">
                  <c:v>-1.8567E-2</c:v>
                </c:pt>
                <c:pt idx="26557">
                  <c:v>-1.8567E-2</c:v>
                </c:pt>
                <c:pt idx="26558">
                  <c:v>-1.8567E-2</c:v>
                </c:pt>
                <c:pt idx="26559">
                  <c:v>-1.8567E-2</c:v>
                </c:pt>
                <c:pt idx="26560">
                  <c:v>-1.8567E-2</c:v>
                </c:pt>
                <c:pt idx="26561">
                  <c:v>-1.8567E-2</c:v>
                </c:pt>
                <c:pt idx="26562">
                  <c:v>-1.8567E-2</c:v>
                </c:pt>
                <c:pt idx="26563">
                  <c:v>-1.8561000000000001E-2</c:v>
                </c:pt>
                <c:pt idx="26564">
                  <c:v>-1.8561000000000001E-2</c:v>
                </c:pt>
                <c:pt idx="26565">
                  <c:v>-1.8561000000000001E-2</c:v>
                </c:pt>
                <c:pt idx="26566">
                  <c:v>-1.8561000000000001E-2</c:v>
                </c:pt>
                <c:pt idx="26567">
                  <c:v>-1.8554000000000001E-2</c:v>
                </c:pt>
                <c:pt idx="26568">
                  <c:v>-1.8554000000000001E-2</c:v>
                </c:pt>
                <c:pt idx="26569">
                  <c:v>-1.8554000000000001E-2</c:v>
                </c:pt>
                <c:pt idx="26570">
                  <c:v>-1.8547000000000001E-2</c:v>
                </c:pt>
                <c:pt idx="26571">
                  <c:v>-1.8547000000000001E-2</c:v>
                </c:pt>
                <c:pt idx="26572">
                  <c:v>-1.8547000000000001E-2</c:v>
                </c:pt>
                <c:pt idx="26573">
                  <c:v>-1.8547000000000001E-2</c:v>
                </c:pt>
                <c:pt idx="26574">
                  <c:v>-1.8547000000000001E-2</c:v>
                </c:pt>
                <c:pt idx="26575">
                  <c:v>-1.8540999999999998E-2</c:v>
                </c:pt>
                <c:pt idx="26576">
                  <c:v>-1.8540999999999998E-2</c:v>
                </c:pt>
                <c:pt idx="26577">
                  <c:v>-1.8540999999999998E-2</c:v>
                </c:pt>
                <c:pt idx="26578">
                  <c:v>-1.8540999999999998E-2</c:v>
                </c:pt>
                <c:pt idx="26579">
                  <c:v>-1.8540999999999998E-2</c:v>
                </c:pt>
                <c:pt idx="26580">
                  <c:v>-1.8540999999999998E-2</c:v>
                </c:pt>
                <c:pt idx="26581">
                  <c:v>-1.8540999999999998E-2</c:v>
                </c:pt>
                <c:pt idx="26582">
                  <c:v>-1.8540999999999998E-2</c:v>
                </c:pt>
                <c:pt idx="26583">
                  <c:v>-1.8540999999999998E-2</c:v>
                </c:pt>
                <c:pt idx="26584">
                  <c:v>-1.8540999999999998E-2</c:v>
                </c:pt>
                <c:pt idx="26585">
                  <c:v>-1.8540999999999998E-2</c:v>
                </c:pt>
                <c:pt idx="26586">
                  <c:v>-1.8540999999999998E-2</c:v>
                </c:pt>
                <c:pt idx="26587">
                  <c:v>-1.8540999999999998E-2</c:v>
                </c:pt>
                <c:pt idx="26588">
                  <c:v>-1.8540999999999998E-2</c:v>
                </c:pt>
                <c:pt idx="26589">
                  <c:v>-1.8540999999999998E-2</c:v>
                </c:pt>
                <c:pt idx="26590">
                  <c:v>-1.8540999999999998E-2</c:v>
                </c:pt>
                <c:pt idx="26591">
                  <c:v>-1.8540999999999998E-2</c:v>
                </c:pt>
                <c:pt idx="26592">
                  <c:v>-1.8540999999999998E-2</c:v>
                </c:pt>
                <c:pt idx="26593">
                  <c:v>-1.8533999999999998E-2</c:v>
                </c:pt>
                <c:pt idx="26594">
                  <c:v>-1.8533999999999998E-2</c:v>
                </c:pt>
                <c:pt idx="26595">
                  <c:v>-1.8533999999999998E-2</c:v>
                </c:pt>
                <c:pt idx="26596">
                  <c:v>-1.8533999999999998E-2</c:v>
                </c:pt>
                <c:pt idx="26597">
                  <c:v>-1.8527999999999999E-2</c:v>
                </c:pt>
                <c:pt idx="26598">
                  <c:v>-1.8520999999999999E-2</c:v>
                </c:pt>
                <c:pt idx="26599">
                  <c:v>-1.8515E-2</c:v>
                </c:pt>
                <c:pt idx="26600">
                  <c:v>-1.8515E-2</c:v>
                </c:pt>
                <c:pt idx="26601">
                  <c:v>-1.8508E-2</c:v>
                </c:pt>
                <c:pt idx="26602">
                  <c:v>-1.8501E-2</c:v>
                </c:pt>
                <c:pt idx="26603">
                  <c:v>-1.8501E-2</c:v>
                </c:pt>
                <c:pt idx="26604">
                  <c:v>-1.8495000000000001E-2</c:v>
                </c:pt>
                <c:pt idx="26605">
                  <c:v>-1.8488000000000001E-2</c:v>
                </c:pt>
                <c:pt idx="26606">
                  <c:v>-1.8481999999999998E-2</c:v>
                </c:pt>
                <c:pt idx="26607">
                  <c:v>-1.8481999999999998E-2</c:v>
                </c:pt>
                <c:pt idx="26608">
                  <c:v>-1.8474999999999998E-2</c:v>
                </c:pt>
                <c:pt idx="26609">
                  <c:v>-1.8467999999999998E-2</c:v>
                </c:pt>
                <c:pt idx="26610">
                  <c:v>-1.8467999999999998E-2</c:v>
                </c:pt>
                <c:pt idx="26611">
                  <c:v>-1.8461999999999999E-2</c:v>
                </c:pt>
                <c:pt idx="26612">
                  <c:v>-1.8461999999999999E-2</c:v>
                </c:pt>
                <c:pt idx="26613">
                  <c:v>-1.8454999999999999E-2</c:v>
                </c:pt>
                <c:pt idx="26614">
                  <c:v>-1.8454999999999999E-2</c:v>
                </c:pt>
                <c:pt idx="26615">
                  <c:v>-1.8449E-2</c:v>
                </c:pt>
                <c:pt idx="26616">
                  <c:v>-1.8449E-2</c:v>
                </c:pt>
                <c:pt idx="26617">
                  <c:v>-1.8449E-2</c:v>
                </c:pt>
                <c:pt idx="26618">
                  <c:v>-1.8449E-2</c:v>
                </c:pt>
                <c:pt idx="26619">
                  <c:v>-1.8449E-2</c:v>
                </c:pt>
                <c:pt idx="26620">
                  <c:v>-1.8449E-2</c:v>
                </c:pt>
                <c:pt idx="26621">
                  <c:v>-1.8449E-2</c:v>
                </c:pt>
                <c:pt idx="26622">
                  <c:v>-1.8449E-2</c:v>
                </c:pt>
                <c:pt idx="26623">
                  <c:v>-1.8449E-2</c:v>
                </c:pt>
                <c:pt idx="26624">
                  <c:v>-1.8449E-2</c:v>
                </c:pt>
                <c:pt idx="26625">
                  <c:v>-1.8454999999999999E-2</c:v>
                </c:pt>
                <c:pt idx="26626">
                  <c:v>-1.8454999999999999E-2</c:v>
                </c:pt>
                <c:pt idx="26627">
                  <c:v>-1.8454999999999999E-2</c:v>
                </c:pt>
                <c:pt idx="26628">
                  <c:v>-1.8454999999999999E-2</c:v>
                </c:pt>
                <c:pt idx="26629">
                  <c:v>-1.8454999999999999E-2</c:v>
                </c:pt>
                <c:pt idx="26630">
                  <c:v>-1.8454999999999999E-2</c:v>
                </c:pt>
                <c:pt idx="26631">
                  <c:v>-1.8454999999999999E-2</c:v>
                </c:pt>
                <c:pt idx="26632">
                  <c:v>-1.8461999999999999E-2</c:v>
                </c:pt>
                <c:pt idx="26633">
                  <c:v>-1.8454999999999999E-2</c:v>
                </c:pt>
                <c:pt idx="26634">
                  <c:v>-1.8454999999999999E-2</c:v>
                </c:pt>
                <c:pt idx="26635">
                  <c:v>-1.8454999999999999E-2</c:v>
                </c:pt>
                <c:pt idx="26636">
                  <c:v>-1.8454999999999999E-2</c:v>
                </c:pt>
                <c:pt idx="26637">
                  <c:v>-1.8449E-2</c:v>
                </c:pt>
                <c:pt idx="26638">
                  <c:v>-1.8449E-2</c:v>
                </c:pt>
                <c:pt idx="26639">
                  <c:v>-1.8449E-2</c:v>
                </c:pt>
                <c:pt idx="26640">
                  <c:v>-1.8442E-2</c:v>
                </c:pt>
                <c:pt idx="26641">
                  <c:v>-1.8442E-2</c:v>
                </c:pt>
                <c:pt idx="26642">
                  <c:v>-1.8435E-2</c:v>
                </c:pt>
                <c:pt idx="26643">
                  <c:v>-1.8429000000000001E-2</c:v>
                </c:pt>
                <c:pt idx="26644">
                  <c:v>-1.8429000000000001E-2</c:v>
                </c:pt>
                <c:pt idx="26645">
                  <c:v>-1.8422000000000001E-2</c:v>
                </c:pt>
                <c:pt idx="26646">
                  <c:v>-1.8415999999999998E-2</c:v>
                </c:pt>
                <c:pt idx="26647">
                  <c:v>-1.8408999999999998E-2</c:v>
                </c:pt>
                <c:pt idx="26648">
                  <c:v>-1.8408999999999998E-2</c:v>
                </c:pt>
                <c:pt idx="26649">
                  <c:v>-1.8402999999999999E-2</c:v>
                </c:pt>
                <c:pt idx="26650">
                  <c:v>-1.8395999999999999E-2</c:v>
                </c:pt>
                <c:pt idx="26651">
                  <c:v>-1.8395999999999999E-2</c:v>
                </c:pt>
                <c:pt idx="26652">
                  <c:v>-1.8395999999999999E-2</c:v>
                </c:pt>
                <c:pt idx="26653">
                  <c:v>-1.8388999999999999E-2</c:v>
                </c:pt>
                <c:pt idx="26654">
                  <c:v>-1.8388999999999999E-2</c:v>
                </c:pt>
                <c:pt idx="26655">
                  <c:v>-1.8383E-2</c:v>
                </c:pt>
                <c:pt idx="26656">
                  <c:v>-1.8383E-2</c:v>
                </c:pt>
                <c:pt idx="26657">
                  <c:v>-1.8383E-2</c:v>
                </c:pt>
                <c:pt idx="26658">
                  <c:v>-1.8383E-2</c:v>
                </c:pt>
                <c:pt idx="26659">
                  <c:v>-1.8376E-2</c:v>
                </c:pt>
                <c:pt idx="26660">
                  <c:v>-1.8376E-2</c:v>
                </c:pt>
                <c:pt idx="26661">
                  <c:v>-1.8376E-2</c:v>
                </c:pt>
                <c:pt idx="26662">
                  <c:v>-1.8376E-2</c:v>
                </c:pt>
                <c:pt idx="26663">
                  <c:v>-1.8376E-2</c:v>
                </c:pt>
                <c:pt idx="26664">
                  <c:v>-1.8376E-2</c:v>
                </c:pt>
                <c:pt idx="26665">
                  <c:v>-1.8376E-2</c:v>
                </c:pt>
                <c:pt idx="26666">
                  <c:v>-1.8376E-2</c:v>
                </c:pt>
                <c:pt idx="26667">
                  <c:v>-1.8376E-2</c:v>
                </c:pt>
                <c:pt idx="26668">
                  <c:v>-1.8376E-2</c:v>
                </c:pt>
                <c:pt idx="26669">
                  <c:v>-1.8376E-2</c:v>
                </c:pt>
                <c:pt idx="26670">
                  <c:v>-1.8376E-2</c:v>
                </c:pt>
                <c:pt idx="26671">
                  <c:v>-1.8376E-2</c:v>
                </c:pt>
                <c:pt idx="26672">
                  <c:v>-1.8376E-2</c:v>
                </c:pt>
                <c:pt idx="26673">
                  <c:v>-1.8376E-2</c:v>
                </c:pt>
                <c:pt idx="26674">
                  <c:v>-1.8376E-2</c:v>
                </c:pt>
                <c:pt idx="26675">
                  <c:v>-1.8376E-2</c:v>
                </c:pt>
                <c:pt idx="26676">
                  <c:v>-1.8376E-2</c:v>
                </c:pt>
                <c:pt idx="26677">
                  <c:v>-1.8370000000000001E-2</c:v>
                </c:pt>
                <c:pt idx="26678">
                  <c:v>-1.8370000000000001E-2</c:v>
                </c:pt>
                <c:pt idx="26679">
                  <c:v>-1.8363000000000001E-2</c:v>
                </c:pt>
                <c:pt idx="26680">
                  <c:v>-1.8363000000000001E-2</c:v>
                </c:pt>
                <c:pt idx="26681">
                  <c:v>-1.8356000000000001E-2</c:v>
                </c:pt>
                <c:pt idx="26682">
                  <c:v>-1.8356000000000001E-2</c:v>
                </c:pt>
                <c:pt idx="26683">
                  <c:v>-1.8350000000000002E-2</c:v>
                </c:pt>
                <c:pt idx="26684">
                  <c:v>-1.8350000000000002E-2</c:v>
                </c:pt>
                <c:pt idx="26685">
                  <c:v>-1.8343000000000002E-2</c:v>
                </c:pt>
                <c:pt idx="26686">
                  <c:v>-1.8343000000000002E-2</c:v>
                </c:pt>
                <c:pt idx="26687">
                  <c:v>-1.8336999999999999E-2</c:v>
                </c:pt>
                <c:pt idx="26688">
                  <c:v>-1.8329999999999999E-2</c:v>
                </c:pt>
                <c:pt idx="26689">
                  <c:v>-1.8329999999999999E-2</c:v>
                </c:pt>
                <c:pt idx="26690">
                  <c:v>-1.8329999999999999E-2</c:v>
                </c:pt>
                <c:pt idx="26691">
                  <c:v>-1.8324E-2</c:v>
                </c:pt>
                <c:pt idx="26692">
                  <c:v>-1.8324E-2</c:v>
                </c:pt>
                <c:pt idx="26693">
                  <c:v>-1.8317E-2</c:v>
                </c:pt>
                <c:pt idx="26694">
                  <c:v>-1.8317E-2</c:v>
                </c:pt>
                <c:pt idx="26695">
                  <c:v>-1.8317E-2</c:v>
                </c:pt>
                <c:pt idx="26696">
                  <c:v>-1.8317E-2</c:v>
                </c:pt>
                <c:pt idx="26697">
                  <c:v>-1.831E-2</c:v>
                </c:pt>
                <c:pt idx="26698">
                  <c:v>-1.831E-2</c:v>
                </c:pt>
                <c:pt idx="26699">
                  <c:v>-1.831E-2</c:v>
                </c:pt>
                <c:pt idx="26700">
                  <c:v>-1.831E-2</c:v>
                </c:pt>
                <c:pt idx="26701">
                  <c:v>-1.831E-2</c:v>
                </c:pt>
                <c:pt idx="26702">
                  <c:v>-1.831E-2</c:v>
                </c:pt>
                <c:pt idx="26703">
                  <c:v>-1.8304000000000001E-2</c:v>
                </c:pt>
                <c:pt idx="26704">
                  <c:v>-1.8304000000000001E-2</c:v>
                </c:pt>
                <c:pt idx="26705">
                  <c:v>-1.8304000000000001E-2</c:v>
                </c:pt>
                <c:pt idx="26706">
                  <c:v>-1.8304000000000001E-2</c:v>
                </c:pt>
                <c:pt idx="26707">
                  <c:v>-1.8297000000000001E-2</c:v>
                </c:pt>
                <c:pt idx="26708">
                  <c:v>-1.8297000000000001E-2</c:v>
                </c:pt>
                <c:pt idx="26709">
                  <c:v>-1.8291000000000002E-2</c:v>
                </c:pt>
                <c:pt idx="26710">
                  <c:v>-1.8284000000000002E-2</c:v>
                </c:pt>
                <c:pt idx="26711">
                  <c:v>-1.8284000000000002E-2</c:v>
                </c:pt>
                <c:pt idx="26712">
                  <c:v>-1.8277000000000002E-2</c:v>
                </c:pt>
                <c:pt idx="26713">
                  <c:v>-1.8270999999999999E-2</c:v>
                </c:pt>
                <c:pt idx="26714">
                  <c:v>-1.8263999999999999E-2</c:v>
                </c:pt>
                <c:pt idx="26715">
                  <c:v>-1.8258E-2</c:v>
                </c:pt>
                <c:pt idx="26716">
                  <c:v>-1.8251E-2</c:v>
                </c:pt>
                <c:pt idx="26717">
                  <c:v>-1.8244E-2</c:v>
                </c:pt>
                <c:pt idx="26718">
                  <c:v>-1.8238000000000001E-2</c:v>
                </c:pt>
                <c:pt idx="26719">
                  <c:v>-1.8225000000000002E-2</c:v>
                </c:pt>
                <c:pt idx="26720">
                  <c:v>-1.8218000000000002E-2</c:v>
                </c:pt>
                <c:pt idx="26721">
                  <c:v>-1.8211999999999999E-2</c:v>
                </c:pt>
                <c:pt idx="26722">
                  <c:v>-1.8204999999999999E-2</c:v>
                </c:pt>
                <c:pt idx="26723">
                  <c:v>-1.8197999999999999E-2</c:v>
                </c:pt>
                <c:pt idx="26724">
                  <c:v>-1.8192E-2</c:v>
                </c:pt>
                <c:pt idx="26725">
                  <c:v>-1.8185E-2</c:v>
                </c:pt>
                <c:pt idx="26726">
                  <c:v>-1.8179000000000001E-2</c:v>
                </c:pt>
                <c:pt idx="26727">
                  <c:v>-1.8179000000000001E-2</c:v>
                </c:pt>
                <c:pt idx="26728">
                  <c:v>-1.8172000000000001E-2</c:v>
                </c:pt>
                <c:pt idx="26729">
                  <c:v>-1.8172000000000001E-2</c:v>
                </c:pt>
                <c:pt idx="26730">
                  <c:v>-1.8172000000000001E-2</c:v>
                </c:pt>
                <c:pt idx="26731">
                  <c:v>-1.8172000000000001E-2</c:v>
                </c:pt>
                <c:pt idx="26732">
                  <c:v>-1.8172000000000001E-2</c:v>
                </c:pt>
                <c:pt idx="26733">
                  <c:v>-1.8172000000000001E-2</c:v>
                </c:pt>
                <c:pt idx="26734">
                  <c:v>-1.8179000000000001E-2</c:v>
                </c:pt>
                <c:pt idx="26735">
                  <c:v>-1.8179000000000001E-2</c:v>
                </c:pt>
                <c:pt idx="26736">
                  <c:v>-1.8185E-2</c:v>
                </c:pt>
                <c:pt idx="26737">
                  <c:v>-1.8192E-2</c:v>
                </c:pt>
                <c:pt idx="26738">
                  <c:v>-1.8197999999999999E-2</c:v>
                </c:pt>
                <c:pt idx="26739">
                  <c:v>-1.8204999999999999E-2</c:v>
                </c:pt>
                <c:pt idx="26740">
                  <c:v>-1.8218000000000002E-2</c:v>
                </c:pt>
                <c:pt idx="26741">
                  <c:v>-1.8225000000000002E-2</c:v>
                </c:pt>
                <c:pt idx="26742">
                  <c:v>-1.8231000000000001E-2</c:v>
                </c:pt>
                <c:pt idx="26743">
                  <c:v>-1.8238000000000001E-2</c:v>
                </c:pt>
                <c:pt idx="26744">
                  <c:v>-1.8244E-2</c:v>
                </c:pt>
                <c:pt idx="26745">
                  <c:v>-1.8251E-2</c:v>
                </c:pt>
                <c:pt idx="26746">
                  <c:v>-1.8258E-2</c:v>
                </c:pt>
                <c:pt idx="26747">
                  <c:v>-1.8263999999999999E-2</c:v>
                </c:pt>
                <c:pt idx="26748">
                  <c:v>-1.8270999999999999E-2</c:v>
                </c:pt>
                <c:pt idx="26749">
                  <c:v>-1.8270999999999999E-2</c:v>
                </c:pt>
                <c:pt idx="26750">
                  <c:v>-1.8277000000000002E-2</c:v>
                </c:pt>
                <c:pt idx="26751">
                  <c:v>-1.8277000000000002E-2</c:v>
                </c:pt>
                <c:pt idx="26752">
                  <c:v>-1.8277000000000002E-2</c:v>
                </c:pt>
                <c:pt idx="26753">
                  <c:v>-1.8277000000000002E-2</c:v>
                </c:pt>
                <c:pt idx="26754">
                  <c:v>-1.8277000000000002E-2</c:v>
                </c:pt>
                <c:pt idx="26755">
                  <c:v>-1.8277000000000002E-2</c:v>
                </c:pt>
                <c:pt idx="26756">
                  <c:v>-1.8270999999999999E-2</c:v>
                </c:pt>
                <c:pt idx="26757">
                  <c:v>-1.8270999999999999E-2</c:v>
                </c:pt>
                <c:pt idx="26758">
                  <c:v>-1.8263999999999999E-2</c:v>
                </c:pt>
                <c:pt idx="26759">
                  <c:v>-1.8258E-2</c:v>
                </c:pt>
                <c:pt idx="26760">
                  <c:v>-1.8251E-2</c:v>
                </c:pt>
                <c:pt idx="26761">
                  <c:v>-1.8244E-2</c:v>
                </c:pt>
                <c:pt idx="26762">
                  <c:v>-1.8238000000000001E-2</c:v>
                </c:pt>
                <c:pt idx="26763">
                  <c:v>-1.8231000000000001E-2</c:v>
                </c:pt>
                <c:pt idx="26764">
                  <c:v>-1.8225000000000002E-2</c:v>
                </c:pt>
                <c:pt idx="26765">
                  <c:v>-1.8218000000000002E-2</c:v>
                </c:pt>
                <c:pt idx="26766">
                  <c:v>-1.8211999999999999E-2</c:v>
                </c:pt>
                <c:pt idx="26767">
                  <c:v>-1.8204999999999999E-2</c:v>
                </c:pt>
                <c:pt idx="26768">
                  <c:v>-1.8197999999999999E-2</c:v>
                </c:pt>
                <c:pt idx="26769">
                  <c:v>-1.8192E-2</c:v>
                </c:pt>
                <c:pt idx="26770">
                  <c:v>-1.8185E-2</c:v>
                </c:pt>
                <c:pt idx="26771">
                  <c:v>-1.8185E-2</c:v>
                </c:pt>
                <c:pt idx="26772">
                  <c:v>-1.8179000000000001E-2</c:v>
                </c:pt>
                <c:pt idx="26773">
                  <c:v>-1.8179000000000001E-2</c:v>
                </c:pt>
                <c:pt idx="26774">
                  <c:v>-1.8172000000000001E-2</c:v>
                </c:pt>
                <c:pt idx="26775">
                  <c:v>-1.8172000000000001E-2</c:v>
                </c:pt>
                <c:pt idx="26776">
                  <c:v>-1.8172000000000001E-2</c:v>
                </c:pt>
                <c:pt idx="26777">
                  <c:v>-1.8172000000000001E-2</c:v>
                </c:pt>
                <c:pt idx="26778">
                  <c:v>-1.8172000000000001E-2</c:v>
                </c:pt>
                <c:pt idx="26779">
                  <c:v>-1.8172000000000001E-2</c:v>
                </c:pt>
                <c:pt idx="26780">
                  <c:v>-1.8179000000000001E-2</c:v>
                </c:pt>
                <c:pt idx="26781">
                  <c:v>-1.8179000000000001E-2</c:v>
                </c:pt>
                <c:pt idx="26782">
                  <c:v>-1.8179000000000001E-2</c:v>
                </c:pt>
                <c:pt idx="26783">
                  <c:v>-1.8185E-2</c:v>
                </c:pt>
                <c:pt idx="26784">
                  <c:v>-1.8185E-2</c:v>
                </c:pt>
                <c:pt idx="26785">
                  <c:v>-1.8192E-2</c:v>
                </c:pt>
                <c:pt idx="26786">
                  <c:v>-1.8192E-2</c:v>
                </c:pt>
                <c:pt idx="26787">
                  <c:v>-1.8197999999999999E-2</c:v>
                </c:pt>
                <c:pt idx="26788">
                  <c:v>-1.8197999999999999E-2</c:v>
                </c:pt>
                <c:pt idx="26789">
                  <c:v>-1.8197999999999999E-2</c:v>
                </c:pt>
                <c:pt idx="26790">
                  <c:v>-1.8204999999999999E-2</c:v>
                </c:pt>
                <c:pt idx="26791">
                  <c:v>-1.8204999999999999E-2</c:v>
                </c:pt>
                <c:pt idx="26792">
                  <c:v>-1.8211999999999999E-2</c:v>
                </c:pt>
                <c:pt idx="26793">
                  <c:v>-1.8211999999999999E-2</c:v>
                </c:pt>
                <c:pt idx="26794">
                  <c:v>-1.8211999999999999E-2</c:v>
                </c:pt>
                <c:pt idx="26795">
                  <c:v>-1.8211999999999999E-2</c:v>
                </c:pt>
                <c:pt idx="26796">
                  <c:v>-1.8211999999999999E-2</c:v>
                </c:pt>
                <c:pt idx="26797">
                  <c:v>-1.8211999999999999E-2</c:v>
                </c:pt>
                <c:pt idx="26798">
                  <c:v>-1.8211999999999999E-2</c:v>
                </c:pt>
                <c:pt idx="26799">
                  <c:v>-1.8211999999999999E-2</c:v>
                </c:pt>
                <c:pt idx="26800">
                  <c:v>-1.8211999999999999E-2</c:v>
                </c:pt>
                <c:pt idx="26801">
                  <c:v>-1.8204999999999999E-2</c:v>
                </c:pt>
                <c:pt idx="26802">
                  <c:v>-1.8204999999999999E-2</c:v>
                </c:pt>
                <c:pt idx="26803">
                  <c:v>-1.8204999999999999E-2</c:v>
                </c:pt>
                <c:pt idx="26804">
                  <c:v>-1.8204999999999999E-2</c:v>
                </c:pt>
                <c:pt idx="26805">
                  <c:v>-1.8197999999999999E-2</c:v>
                </c:pt>
                <c:pt idx="26806">
                  <c:v>-1.8192E-2</c:v>
                </c:pt>
                <c:pt idx="26807">
                  <c:v>-1.8185E-2</c:v>
                </c:pt>
                <c:pt idx="26808">
                  <c:v>-1.8185E-2</c:v>
                </c:pt>
                <c:pt idx="26809">
                  <c:v>-1.8179000000000001E-2</c:v>
                </c:pt>
                <c:pt idx="26810">
                  <c:v>-1.8172000000000001E-2</c:v>
                </c:pt>
                <c:pt idx="26811">
                  <c:v>-1.8172000000000001E-2</c:v>
                </c:pt>
                <c:pt idx="26812">
                  <c:v>-1.8165000000000001E-2</c:v>
                </c:pt>
                <c:pt idx="26813">
                  <c:v>-1.8159000000000002E-2</c:v>
                </c:pt>
                <c:pt idx="26814">
                  <c:v>-1.8152000000000001E-2</c:v>
                </c:pt>
                <c:pt idx="26815">
                  <c:v>-1.8145999999999999E-2</c:v>
                </c:pt>
                <c:pt idx="26816">
                  <c:v>-1.8138999999999999E-2</c:v>
                </c:pt>
                <c:pt idx="26817">
                  <c:v>-1.8131999999999999E-2</c:v>
                </c:pt>
                <c:pt idx="26818">
                  <c:v>-1.8131999999999999E-2</c:v>
                </c:pt>
                <c:pt idx="26819">
                  <c:v>-1.8119E-2</c:v>
                </c:pt>
                <c:pt idx="26820">
                  <c:v>-1.8119E-2</c:v>
                </c:pt>
                <c:pt idx="26821">
                  <c:v>-1.8113000000000001E-2</c:v>
                </c:pt>
                <c:pt idx="26822">
                  <c:v>-1.8106000000000001E-2</c:v>
                </c:pt>
                <c:pt idx="26823">
                  <c:v>-1.8100000000000002E-2</c:v>
                </c:pt>
                <c:pt idx="26824">
                  <c:v>-1.8093000000000001E-2</c:v>
                </c:pt>
                <c:pt idx="26825">
                  <c:v>-1.8086000000000001E-2</c:v>
                </c:pt>
                <c:pt idx="26826">
                  <c:v>-1.8079999999999999E-2</c:v>
                </c:pt>
                <c:pt idx="26827">
                  <c:v>-1.8072999999999999E-2</c:v>
                </c:pt>
                <c:pt idx="26828">
                  <c:v>-1.8072999999999999E-2</c:v>
                </c:pt>
                <c:pt idx="26829">
                  <c:v>-1.8067E-2</c:v>
                </c:pt>
                <c:pt idx="26830">
                  <c:v>-1.8067E-2</c:v>
                </c:pt>
                <c:pt idx="26831">
                  <c:v>-1.806E-2</c:v>
                </c:pt>
                <c:pt idx="26832">
                  <c:v>-1.8053E-2</c:v>
                </c:pt>
                <c:pt idx="26833">
                  <c:v>-1.8053E-2</c:v>
                </c:pt>
                <c:pt idx="26834">
                  <c:v>-1.8053E-2</c:v>
                </c:pt>
                <c:pt idx="26835">
                  <c:v>-1.8047000000000001E-2</c:v>
                </c:pt>
                <c:pt idx="26836">
                  <c:v>-1.8047000000000001E-2</c:v>
                </c:pt>
                <c:pt idx="26837">
                  <c:v>-1.8047000000000001E-2</c:v>
                </c:pt>
                <c:pt idx="26838">
                  <c:v>-1.804E-2</c:v>
                </c:pt>
                <c:pt idx="26839">
                  <c:v>-1.804E-2</c:v>
                </c:pt>
                <c:pt idx="26840">
                  <c:v>-1.804E-2</c:v>
                </c:pt>
                <c:pt idx="26841">
                  <c:v>-1.8034000000000001E-2</c:v>
                </c:pt>
                <c:pt idx="26842">
                  <c:v>-1.8034000000000001E-2</c:v>
                </c:pt>
                <c:pt idx="26843">
                  <c:v>-1.8034000000000001E-2</c:v>
                </c:pt>
                <c:pt idx="26844">
                  <c:v>-1.8034000000000001E-2</c:v>
                </c:pt>
                <c:pt idx="26845">
                  <c:v>-1.8027000000000001E-2</c:v>
                </c:pt>
                <c:pt idx="26846">
                  <c:v>-1.8027000000000001E-2</c:v>
                </c:pt>
                <c:pt idx="26847">
                  <c:v>-1.8027000000000001E-2</c:v>
                </c:pt>
                <c:pt idx="26848">
                  <c:v>-1.8020999999999999E-2</c:v>
                </c:pt>
                <c:pt idx="26849">
                  <c:v>-1.8020999999999999E-2</c:v>
                </c:pt>
                <c:pt idx="26850">
                  <c:v>-1.8020999999999999E-2</c:v>
                </c:pt>
                <c:pt idx="26851">
                  <c:v>-1.8020999999999999E-2</c:v>
                </c:pt>
                <c:pt idx="26852">
                  <c:v>-1.8020999999999999E-2</c:v>
                </c:pt>
                <c:pt idx="26853">
                  <c:v>-1.8013999999999999E-2</c:v>
                </c:pt>
                <c:pt idx="26854">
                  <c:v>-1.8013999999999999E-2</c:v>
                </c:pt>
                <c:pt idx="26855">
                  <c:v>-1.8006999999999999E-2</c:v>
                </c:pt>
                <c:pt idx="26856">
                  <c:v>-1.8006999999999999E-2</c:v>
                </c:pt>
                <c:pt idx="26857">
                  <c:v>-1.8006999999999999E-2</c:v>
                </c:pt>
                <c:pt idx="26858">
                  <c:v>-1.8006999999999999E-2</c:v>
                </c:pt>
                <c:pt idx="26859">
                  <c:v>-1.8006999999999999E-2</c:v>
                </c:pt>
                <c:pt idx="26860">
                  <c:v>-1.8006999999999999E-2</c:v>
                </c:pt>
                <c:pt idx="26861">
                  <c:v>-1.8001E-2</c:v>
                </c:pt>
                <c:pt idx="26862">
                  <c:v>-1.8006999999999999E-2</c:v>
                </c:pt>
                <c:pt idx="26863">
                  <c:v>-1.8006999999999999E-2</c:v>
                </c:pt>
                <c:pt idx="26864">
                  <c:v>-1.8006999999999999E-2</c:v>
                </c:pt>
                <c:pt idx="26865">
                  <c:v>-1.8006999999999999E-2</c:v>
                </c:pt>
                <c:pt idx="26866">
                  <c:v>-1.8013999999999999E-2</c:v>
                </c:pt>
                <c:pt idx="26867">
                  <c:v>-1.8013999999999999E-2</c:v>
                </c:pt>
                <c:pt idx="26868">
                  <c:v>-1.8020999999999999E-2</c:v>
                </c:pt>
                <c:pt idx="26869">
                  <c:v>-1.8020999999999999E-2</c:v>
                </c:pt>
                <c:pt idx="26870">
                  <c:v>-1.8027000000000001E-2</c:v>
                </c:pt>
                <c:pt idx="26871">
                  <c:v>-1.8027000000000001E-2</c:v>
                </c:pt>
                <c:pt idx="26872">
                  <c:v>-1.8034000000000001E-2</c:v>
                </c:pt>
                <c:pt idx="26873">
                  <c:v>-1.8034000000000001E-2</c:v>
                </c:pt>
                <c:pt idx="26874">
                  <c:v>-1.804E-2</c:v>
                </c:pt>
                <c:pt idx="26875">
                  <c:v>-1.804E-2</c:v>
                </c:pt>
                <c:pt idx="26876">
                  <c:v>-1.8047000000000001E-2</c:v>
                </c:pt>
                <c:pt idx="26877">
                  <c:v>-1.8047000000000001E-2</c:v>
                </c:pt>
                <c:pt idx="26878">
                  <c:v>-1.8053E-2</c:v>
                </c:pt>
                <c:pt idx="26879">
                  <c:v>-1.8053E-2</c:v>
                </c:pt>
                <c:pt idx="26880">
                  <c:v>-1.8053E-2</c:v>
                </c:pt>
                <c:pt idx="26881">
                  <c:v>-1.8053E-2</c:v>
                </c:pt>
                <c:pt idx="26882">
                  <c:v>-1.8053E-2</c:v>
                </c:pt>
                <c:pt idx="26883">
                  <c:v>-1.8053E-2</c:v>
                </c:pt>
                <c:pt idx="26884">
                  <c:v>-1.8053E-2</c:v>
                </c:pt>
                <c:pt idx="26885">
                  <c:v>-1.8047000000000001E-2</c:v>
                </c:pt>
                <c:pt idx="26886">
                  <c:v>-1.8047000000000001E-2</c:v>
                </c:pt>
                <c:pt idx="26887">
                  <c:v>-1.804E-2</c:v>
                </c:pt>
                <c:pt idx="26888">
                  <c:v>-1.8034000000000001E-2</c:v>
                </c:pt>
                <c:pt idx="26889">
                  <c:v>-1.8027000000000001E-2</c:v>
                </c:pt>
                <c:pt idx="26890">
                  <c:v>-1.8020999999999999E-2</c:v>
                </c:pt>
                <c:pt idx="26891">
                  <c:v>-1.8013999999999999E-2</c:v>
                </c:pt>
                <c:pt idx="26892">
                  <c:v>-1.8006999999999999E-2</c:v>
                </c:pt>
                <c:pt idx="26893">
                  <c:v>-1.7994E-2</c:v>
                </c:pt>
                <c:pt idx="26894">
                  <c:v>-1.7988000000000001E-2</c:v>
                </c:pt>
                <c:pt idx="26895">
                  <c:v>-1.7974E-2</c:v>
                </c:pt>
                <c:pt idx="26896">
                  <c:v>-1.7968000000000001E-2</c:v>
                </c:pt>
                <c:pt idx="26897">
                  <c:v>-1.7961000000000001E-2</c:v>
                </c:pt>
                <c:pt idx="26898">
                  <c:v>-1.7954999999999999E-2</c:v>
                </c:pt>
                <c:pt idx="26899">
                  <c:v>-1.7940999999999999E-2</c:v>
                </c:pt>
                <c:pt idx="26900">
                  <c:v>-1.7935E-2</c:v>
                </c:pt>
                <c:pt idx="26901">
                  <c:v>-1.7927999999999999E-2</c:v>
                </c:pt>
                <c:pt idx="26902">
                  <c:v>-1.7922E-2</c:v>
                </c:pt>
                <c:pt idx="26903">
                  <c:v>-1.7915E-2</c:v>
                </c:pt>
                <c:pt idx="26904">
                  <c:v>-1.7915E-2</c:v>
                </c:pt>
                <c:pt idx="26905">
                  <c:v>-1.7909000000000001E-2</c:v>
                </c:pt>
                <c:pt idx="26906">
                  <c:v>-1.7902000000000001E-2</c:v>
                </c:pt>
                <c:pt idx="26907">
                  <c:v>-1.7902000000000001E-2</c:v>
                </c:pt>
                <c:pt idx="26908">
                  <c:v>-1.7902000000000001E-2</c:v>
                </c:pt>
                <c:pt idx="26909">
                  <c:v>-1.7895000000000001E-2</c:v>
                </c:pt>
                <c:pt idx="26910">
                  <c:v>-1.7895000000000001E-2</c:v>
                </c:pt>
                <c:pt idx="26911">
                  <c:v>-1.7895000000000001E-2</c:v>
                </c:pt>
                <c:pt idx="26912">
                  <c:v>-1.7895000000000001E-2</c:v>
                </c:pt>
                <c:pt idx="26913">
                  <c:v>-1.7902000000000001E-2</c:v>
                </c:pt>
                <c:pt idx="26914">
                  <c:v>-1.7902000000000001E-2</c:v>
                </c:pt>
                <c:pt idx="26915">
                  <c:v>-1.7902000000000001E-2</c:v>
                </c:pt>
                <c:pt idx="26916">
                  <c:v>-1.7909000000000001E-2</c:v>
                </c:pt>
                <c:pt idx="26917">
                  <c:v>-1.7909000000000001E-2</c:v>
                </c:pt>
                <c:pt idx="26918">
                  <c:v>-1.7909000000000001E-2</c:v>
                </c:pt>
                <c:pt idx="26919">
                  <c:v>-1.7909000000000001E-2</c:v>
                </c:pt>
                <c:pt idx="26920">
                  <c:v>-1.7915E-2</c:v>
                </c:pt>
                <c:pt idx="26921">
                  <c:v>-1.7915E-2</c:v>
                </c:pt>
                <c:pt idx="26922">
                  <c:v>-1.7915E-2</c:v>
                </c:pt>
                <c:pt idx="26923">
                  <c:v>-1.7915E-2</c:v>
                </c:pt>
                <c:pt idx="26924">
                  <c:v>-1.7915E-2</c:v>
                </c:pt>
                <c:pt idx="26925">
                  <c:v>-1.7915E-2</c:v>
                </c:pt>
                <c:pt idx="26926">
                  <c:v>-1.7915E-2</c:v>
                </c:pt>
                <c:pt idx="26927">
                  <c:v>-1.7915E-2</c:v>
                </c:pt>
                <c:pt idx="26928">
                  <c:v>-1.7915E-2</c:v>
                </c:pt>
                <c:pt idx="26929">
                  <c:v>-1.7915E-2</c:v>
                </c:pt>
                <c:pt idx="26930">
                  <c:v>-1.7909000000000001E-2</c:v>
                </c:pt>
                <c:pt idx="26931">
                  <c:v>-1.7909000000000001E-2</c:v>
                </c:pt>
                <c:pt idx="26932">
                  <c:v>-1.7909000000000001E-2</c:v>
                </c:pt>
                <c:pt idx="26933">
                  <c:v>-1.7902000000000001E-2</c:v>
                </c:pt>
                <c:pt idx="26934">
                  <c:v>-1.7902000000000001E-2</c:v>
                </c:pt>
                <c:pt idx="26935">
                  <c:v>-1.7895000000000001E-2</c:v>
                </c:pt>
                <c:pt idx="26936">
                  <c:v>-1.7895000000000001E-2</c:v>
                </c:pt>
                <c:pt idx="26937">
                  <c:v>-1.7888999999999999E-2</c:v>
                </c:pt>
                <c:pt idx="26938">
                  <c:v>-1.7888999999999999E-2</c:v>
                </c:pt>
                <c:pt idx="26939">
                  <c:v>-1.7888999999999999E-2</c:v>
                </c:pt>
                <c:pt idx="26940">
                  <c:v>-1.7881999999999999E-2</c:v>
                </c:pt>
                <c:pt idx="26941">
                  <c:v>-1.7881999999999999E-2</c:v>
                </c:pt>
                <c:pt idx="26942">
                  <c:v>-1.7881999999999999E-2</c:v>
                </c:pt>
                <c:pt idx="26943">
                  <c:v>-1.7876E-2</c:v>
                </c:pt>
                <c:pt idx="26944">
                  <c:v>-1.7876E-2</c:v>
                </c:pt>
                <c:pt idx="26945">
                  <c:v>-1.7868999999999999E-2</c:v>
                </c:pt>
                <c:pt idx="26946">
                  <c:v>-1.7868999999999999E-2</c:v>
                </c:pt>
                <c:pt idx="26947">
                  <c:v>-1.7868999999999999E-2</c:v>
                </c:pt>
                <c:pt idx="26948">
                  <c:v>-1.7868999999999999E-2</c:v>
                </c:pt>
                <c:pt idx="26949">
                  <c:v>-1.7861999999999999E-2</c:v>
                </c:pt>
                <c:pt idx="26950">
                  <c:v>-1.7861999999999999E-2</c:v>
                </c:pt>
                <c:pt idx="26951">
                  <c:v>-1.7856E-2</c:v>
                </c:pt>
                <c:pt idx="26952">
                  <c:v>-1.7861999999999999E-2</c:v>
                </c:pt>
                <c:pt idx="26953">
                  <c:v>-1.7856E-2</c:v>
                </c:pt>
                <c:pt idx="26954">
                  <c:v>-1.7856E-2</c:v>
                </c:pt>
                <c:pt idx="26955">
                  <c:v>-1.7849E-2</c:v>
                </c:pt>
                <c:pt idx="26956">
                  <c:v>-1.7849E-2</c:v>
                </c:pt>
                <c:pt idx="26957">
                  <c:v>-1.7843000000000001E-2</c:v>
                </c:pt>
                <c:pt idx="26958">
                  <c:v>-1.7843000000000001E-2</c:v>
                </c:pt>
                <c:pt idx="26959">
                  <c:v>-1.7843000000000001E-2</c:v>
                </c:pt>
                <c:pt idx="26960">
                  <c:v>-1.7836000000000001E-2</c:v>
                </c:pt>
                <c:pt idx="26961">
                  <c:v>-1.7836000000000001E-2</c:v>
                </c:pt>
                <c:pt idx="26962">
                  <c:v>-1.7836000000000001E-2</c:v>
                </c:pt>
                <c:pt idx="26963">
                  <c:v>-1.7829999999999999E-2</c:v>
                </c:pt>
                <c:pt idx="26964">
                  <c:v>-1.7829999999999999E-2</c:v>
                </c:pt>
                <c:pt idx="26965">
                  <c:v>-1.7829999999999999E-2</c:v>
                </c:pt>
                <c:pt idx="26966">
                  <c:v>-1.7829999999999999E-2</c:v>
                </c:pt>
                <c:pt idx="26967">
                  <c:v>-1.7822999999999999E-2</c:v>
                </c:pt>
                <c:pt idx="26968">
                  <c:v>-1.7829999999999999E-2</c:v>
                </c:pt>
                <c:pt idx="26969">
                  <c:v>-1.7822999999999999E-2</c:v>
                </c:pt>
                <c:pt idx="26970">
                  <c:v>-1.7822999999999999E-2</c:v>
                </c:pt>
                <c:pt idx="26971">
                  <c:v>-1.7822999999999999E-2</c:v>
                </c:pt>
                <c:pt idx="26972">
                  <c:v>-1.7829999999999999E-2</c:v>
                </c:pt>
                <c:pt idx="26973">
                  <c:v>-1.7822999999999999E-2</c:v>
                </c:pt>
                <c:pt idx="26974">
                  <c:v>-1.7829999999999999E-2</c:v>
                </c:pt>
                <c:pt idx="26975">
                  <c:v>-1.7829999999999999E-2</c:v>
                </c:pt>
                <c:pt idx="26976">
                  <c:v>-1.7829999999999999E-2</c:v>
                </c:pt>
                <c:pt idx="26977">
                  <c:v>-1.7829999999999999E-2</c:v>
                </c:pt>
                <c:pt idx="26978">
                  <c:v>-1.7829999999999999E-2</c:v>
                </c:pt>
                <c:pt idx="26979">
                  <c:v>-1.7829999999999999E-2</c:v>
                </c:pt>
                <c:pt idx="26980">
                  <c:v>-1.7836000000000001E-2</c:v>
                </c:pt>
                <c:pt idx="26981">
                  <c:v>-1.7836000000000001E-2</c:v>
                </c:pt>
                <c:pt idx="26982">
                  <c:v>-1.7836000000000001E-2</c:v>
                </c:pt>
                <c:pt idx="26983">
                  <c:v>-1.7829999999999999E-2</c:v>
                </c:pt>
                <c:pt idx="26984">
                  <c:v>-1.7836000000000001E-2</c:v>
                </c:pt>
                <c:pt idx="26985">
                  <c:v>-1.7829999999999999E-2</c:v>
                </c:pt>
                <c:pt idx="26986">
                  <c:v>-1.7829999999999999E-2</c:v>
                </c:pt>
                <c:pt idx="26987">
                  <c:v>-1.7829999999999999E-2</c:v>
                </c:pt>
                <c:pt idx="26988">
                  <c:v>-1.7822999999999999E-2</c:v>
                </c:pt>
                <c:pt idx="26989">
                  <c:v>-1.7822999999999999E-2</c:v>
                </c:pt>
                <c:pt idx="26990">
                  <c:v>-1.7815999999999999E-2</c:v>
                </c:pt>
                <c:pt idx="26991">
                  <c:v>-1.7809999999999999E-2</c:v>
                </c:pt>
                <c:pt idx="26992">
                  <c:v>-1.7802999999999999E-2</c:v>
                </c:pt>
                <c:pt idx="26993">
                  <c:v>-1.7802999999999999E-2</c:v>
                </c:pt>
                <c:pt idx="26994">
                  <c:v>-1.7797E-2</c:v>
                </c:pt>
                <c:pt idx="26995">
                  <c:v>-1.779E-2</c:v>
                </c:pt>
                <c:pt idx="26996">
                  <c:v>-1.7783E-2</c:v>
                </c:pt>
                <c:pt idx="26997">
                  <c:v>-1.7777000000000001E-2</c:v>
                </c:pt>
                <c:pt idx="26998">
                  <c:v>-1.7770000000000001E-2</c:v>
                </c:pt>
                <c:pt idx="26999">
                  <c:v>-1.7763999999999999E-2</c:v>
                </c:pt>
                <c:pt idx="27000">
                  <c:v>-1.7756999999999998E-2</c:v>
                </c:pt>
                <c:pt idx="27001">
                  <c:v>-1.7749999999999998E-2</c:v>
                </c:pt>
                <c:pt idx="27002">
                  <c:v>-1.7743999999999999E-2</c:v>
                </c:pt>
                <c:pt idx="27003">
                  <c:v>-1.7736999999999999E-2</c:v>
                </c:pt>
                <c:pt idx="27004">
                  <c:v>-1.7731E-2</c:v>
                </c:pt>
                <c:pt idx="27005">
                  <c:v>-1.7731E-2</c:v>
                </c:pt>
                <c:pt idx="27006">
                  <c:v>-1.7724E-2</c:v>
                </c:pt>
                <c:pt idx="27007">
                  <c:v>-1.7724E-2</c:v>
                </c:pt>
                <c:pt idx="27008">
                  <c:v>-1.7718000000000001E-2</c:v>
                </c:pt>
                <c:pt idx="27009">
                  <c:v>-1.7718000000000001E-2</c:v>
                </c:pt>
                <c:pt idx="27010">
                  <c:v>-1.7724E-2</c:v>
                </c:pt>
                <c:pt idx="27011">
                  <c:v>-1.7718000000000001E-2</c:v>
                </c:pt>
                <c:pt idx="27012">
                  <c:v>-1.7724E-2</c:v>
                </c:pt>
                <c:pt idx="27013">
                  <c:v>-1.7724E-2</c:v>
                </c:pt>
                <c:pt idx="27014">
                  <c:v>-1.7724E-2</c:v>
                </c:pt>
                <c:pt idx="27015">
                  <c:v>-1.7724E-2</c:v>
                </c:pt>
                <c:pt idx="27016">
                  <c:v>-1.7731E-2</c:v>
                </c:pt>
                <c:pt idx="27017">
                  <c:v>-1.7731E-2</c:v>
                </c:pt>
                <c:pt idx="27018">
                  <c:v>-1.7731E-2</c:v>
                </c:pt>
                <c:pt idx="27019">
                  <c:v>-1.7736999999999999E-2</c:v>
                </c:pt>
                <c:pt idx="27020">
                  <c:v>-1.7736999999999999E-2</c:v>
                </c:pt>
                <c:pt idx="27021">
                  <c:v>-1.7736999999999999E-2</c:v>
                </c:pt>
                <c:pt idx="27022">
                  <c:v>-1.7743999999999999E-2</c:v>
                </c:pt>
                <c:pt idx="27023">
                  <c:v>-1.7743999999999999E-2</c:v>
                </c:pt>
                <c:pt idx="27024">
                  <c:v>-1.7743999999999999E-2</c:v>
                </c:pt>
                <c:pt idx="27025">
                  <c:v>-1.7749999999999998E-2</c:v>
                </c:pt>
                <c:pt idx="27026">
                  <c:v>-1.7749999999999998E-2</c:v>
                </c:pt>
                <c:pt idx="27027">
                  <c:v>-1.7749999999999998E-2</c:v>
                </c:pt>
                <c:pt idx="27028">
                  <c:v>-1.7749999999999998E-2</c:v>
                </c:pt>
                <c:pt idx="27029">
                  <c:v>-1.7749999999999998E-2</c:v>
                </c:pt>
                <c:pt idx="27030">
                  <c:v>-1.7749999999999998E-2</c:v>
                </c:pt>
                <c:pt idx="27031">
                  <c:v>-1.7749999999999998E-2</c:v>
                </c:pt>
                <c:pt idx="27032">
                  <c:v>-1.7749999999999998E-2</c:v>
                </c:pt>
                <c:pt idx="27033">
                  <c:v>-1.7743999999999999E-2</c:v>
                </c:pt>
                <c:pt idx="27034">
                  <c:v>-1.7743999999999999E-2</c:v>
                </c:pt>
                <c:pt idx="27035">
                  <c:v>-1.7743999999999999E-2</c:v>
                </c:pt>
                <c:pt idx="27036">
                  <c:v>-1.7749999999999998E-2</c:v>
                </c:pt>
                <c:pt idx="27037">
                  <c:v>-1.7743999999999999E-2</c:v>
                </c:pt>
                <c:pt idx="27038">
                  <c:v>-1.7749999999999998E-2</c:v>
                </c:pt>
                <c:pt idx="27039">
                  <c:v>-1.7749999999999998E-2</c:v>
                </c:pt>
                <c:pt idx="27040">
                  <c:v>-1.7749999999999998E-2</c:v>
                </c:pt>
                <c:pt idx="27041">
                  <c:v>-1.7749999999999998E-2</c:v>
                </c:pt>
                <c:pt idx="27042">
                  <c:v>-1.7756999999999998E-2</c:v>
                </c:pt>
                <c:pt idx="27043">
                  <c:v>-1.7756999999999998E-2</c:v>
                </c:pt>
                <c:pt idx="27044">
                  <c:v>-1.7763999999999999E-2</c:v>
                </c:pt>
                <c:pt idx="27045">
                  <c:v>-1.7763999999999999E-2</c:v>
                </c:pt>
                <c:pt idx="27046">
                  <c:v>-1.7763999999999999E-2</c:v>
                </c:pt>
                <c:pt idx="27047">
                  <c:v>-1.7770000000000001E-2</c:v>
                </c:pt>
                <c:pt idx="27048">
                  <c:v>-1.7777000000000001E-2</c:v>
                </c:pt>
                <c:pt idx="27049">
                  <c:v>-1.7777000000000001E-2</c:v>
                </c:pt>
                <c:pt idx="27050">
                  <c:v>-1.7777000000000001E-2</c:v>
                </c:pt>
                <c:pt idx="27051">
                  <c:v>-1.7783E-2</c:v>
                </c:pt>
                <c:pt idx="27052">
                  <c:v>-1.7783E-2</c:v>
                </c:pt>
                <c:pt idx="27053">
                  <c:v>-1.7783E-2</c:v>
                </c:pt>
                <c:pt idx="27054">
                  <c:v>-1.7783E-2</c:v>
                </c:pt>
                <c:pt idx="27055">
                  <c:v>-1.7783E-2</c:v>
                </c:pt>
                <c:pt idx="27056">
                  <c:v>-1.7783E-2</c:v>
                </c:pt>
                <c:pt idx="27057">
                  <c:v>-1.7777000000000001E-2</c:v>
                </c:pt>
                <c:pt idx="27058">
                  <c:v>-1.7777000000000001E-2</c:v>
                </c:pt>
                <c:pt idx="27059">
                  <c:v>-1.7770000000000001E-2</c:v>
                </c:pt>
                <c:pt idx="27060">
                  <c:v>-1.7763999999999999E-2</c:v>
                </c:pt>
                <c:pt idx="27061">
                  <c:v>-1.7749999999999998E-2</c:v>
                </c:pt>
                <c:pt idx="27062">
                  <c:v>-1.7743999999999999E-2</c:v>
                </c:pt>
                <c:pt idx="27063">
                  <c:v>-1.7731E-2</c:v>
                </c:pt>
                <c:pt idx="27064">
                  <c:v>-1.7724E-2</c:v>
                </c:pt>
                <c:pt idx="27065">
                  <c:v>-1.7711000000000001E-2</c:v>
                </c:pt>
                <c:pt idx="27066">
                  <c:v>-1.7697999999999998E-2</c:v>
                </c:pt>
                <c:pt idx="27067">
                  <c:v>-1.7684999999999999E-2</c:v>
                </c:pt>
                <c:pt idx="27068">
                  <c:v>-1.7670999999999999E-2</c:v>
                </c:pt>
                <c:pt idx="27069">
                  <c:v>-1.7658E-2</c:v>
                </c:pt>
                <c:pt idx="27070">
                  <c:v>-1.7645000000000001E-2</c:v>
                </c:pt>
                <c:pt idx="27071">
                  <c:v>-1.7631999999999998E-2</c:v>
                </c:pt>
                <c:pt idx="27072">
                  <c:v>-1.7618999999999999E-2</c:v>
                </c:pt>
                <c:pt idx="27073">
                  <c:v>-1.7606E-2</c:v>
                </c:pt>
                <c:pt idx="27074">
                  <c:v>-1.7599E-2</c:v>
                </c:pt>
                <c:pt idx="27075">
                  <c:v>-1.7586000000000001E-2</c:v>
                </c:pt>
                <c:pt idx="27076">
                  <c:v>-1.7579000000000001E-2</c:v>
                </c:pt>
                <c:pt idx="27077">
                  <c:v>-1.7572999999999998E-2</c:v>
                </c:pt>
                <c:pt idx="27078">
                  <c:v>-1.7565999999999998E-2</c:v>
                </c:pt>
                <c:pt idx="27079">
                  <c:v>-1.7565999999999998E-2</c:v>
                </c:pt>
                <c:pt idx="27080">
                  <c:v>-1.7565999999999998E-2</c:v>
                </c:pt>
                <c:pt idx="27081">
                  <c:v>-1.7559000000000002E-2</c:v>
                </c:pt>
                <c:pt idx="27082">
                  <c:v>-1.7565999999999998E-2</c:v>
                </c:pt>
                <c:pt idx="27083">
                  <c:v>-1.7565999999999998E-2</c:v>
                </c:pt>
                <c:pt idx="27084">
                  <c:v>-1.7572999999999998E-2</c:v>
                </c:pt>
                <c:pt idx="27085">
                  <c:v>-1.7572999999999998E-2</c:v>
                </c:pt>
                <c:pt idx="27086">
                  <c:v>-1.7579000000000001E-2</c:v>
                </c:pt>
                <c:pt idx="27087">
                  <c:v>-1.7586000000000001E-2</c:v>
                </c:pt>
                <c:pt idx="27088">
                  <c:v>-1.7592E-2</c:v>
                </c:pt>
                <c:pt idx="27089">
                  <c:v>-1.7599E-2</c:v>
                </c:pt>
                <c:pt idx="27090">
                  <c:v>-1.7611999999999999E-2</c:v>
                </c:pt>
                <c:pt idx="27091">
                  <c:v>-1.7611999999999999E-2</c:v>
                </c:pt>
                <c:pt idx="27092">
                  <c:v>-1.7624999999999998E-2</c:v>
                </c:pt>
                <c:pt idx="27093">
                  <c:v>-1.7624999999999998E-2</c:v>
                </c:pt>
                <c:pt idx="27094">
                  <c:v>-1.7631999999999998E-2</c:v>
                </c:pt>
                <c:pt idx="27095">
                  <c:v>-1.7638000000000001E-2</c:v>
                </c:pt>
                <c:pt idx="27096">
                  <c:v>-1.7645000000000001E-2</c:v>
                </c:pt>
                <c:pt idx="27097">
                  <c:v>-1.7638000000000001E-2</c:v>
                </c:pt>
                <c:pt idx="27098">
                  <c:v>-1.7645000000000001E-2</c:v>
                </c:pt>
                <c:pt idx="27099">
                  <c:v>-1.7645000000000001E-2</c:v>
                </c:pt>
                <c:pt idx="27100">
                  <c:v>-1.7645000000000001E-2</c:v>
                </c:pt>
                <c:pt idx="27101">
                  <c:v>-1.7638000000000001E-2</c:v>
                </c:pt>
                <c:pt idx="27102">
                  <c:v>-1.7631999999999998E-2</c:v>
                </c:pt>
                <c:pt idx="27103">
                  <c:v>-1.7624999999999998E-2</c:v>
                </c:pt>
                <c:pt idx="27104">
                  <c:v>-1.7618999999999999E-2</c:v>
                </c:pt>
                <c:pt idx="27105">
                  <c:v>-1.7611999999999999E-2</c:v>
                </c:pt>
                <c:pt idx="27106">
                  <c:v>-1.7606E-2</c:v>
                </c:pt>
                <c:pt idx="27107">
                  <c:v>-1.7599E-2</c:v>
                </c:pt>
                <c:pt idx="27108">
                  <c:v>-1.7592E-2</c:v>
                </c:pt>
                <c:pt idx="27109">
                  <c:v>-1.7579000000000001E-2</c:v>
                </c:pt>
                <c:pt idx="27110">
                  <c:v>-1.7572999999999998E-2</c:v>
                </c:pt>
                <c:pt idx="27111">
                  <c:v>-1.7559000000000002E-2</c:v>
                </c:pt>
                <c:pt idx="27112">
                  <c:v>-1.7552999999999999E-2</c:v>
                </c:pt>
                <c:pt idx="27113">
                  <c:v>-1.7545999999999999E-2</c:v>
                </c:pt>
                <c:pt idx="27114">
                  <c:v>-1.754E-2</c:v>
                </c:pt>
                <c:pt idx="27115">
                  <c:v>-1.7533E-2</c:v>
                </c:pt>
                <c:pt idx="27116">
                  <c:v>-1.7527000000000001E-2</c:v>
                </c:pt>
                <c:pt idx="27117">
                  <c:v>-1.7520000000000001E-2</c:v>
                </c:pt>
                <c:pt idx="27118">
                  <c:v>-1.7520000000000001E-2</c:v>
                </c:pt>
                <c:pt idx="27119">
                  <c:v>-1.7520000000000001E-2</c:v>
                </c:pt>
                <c:pt idx="27120">
                  <c:v>-1.7513000000000001E-2</c:v>
                </c:pt>
                <c:pt idx="27121">
                  <c:v>-1.7513000000000001E-2</c:v>
                </c:pt>
                <c:pt idx="27122">
                  <c:v>-1.7520000000000001E-2</c:v>
                </c:pt>
                <c:pt idx="27123">
                  <c:v>-1.7520000000000001E-2</c:v>
                </c:pt>
                <c:pt idx="27124">
                  <c:v>-1.7520000000000001E-2</c:v>
                </c:pt>
                <c:pt idx="27125">
                  <c:v>-1.7520000000000001E-2</c:v>
                </c:pt>
                <c:pt idx="27126">
                  <c:v>-1.7527000000000001E-2</c:v>
                </c:pt>
                <c:pt idx="27127">
                  <c:v>-1.7527000000000001E-2</c:v>
                </c:pt>
                <c:pt idx="27128">
                  <c:v>-1.7533E-2</c:v>
                </c:pt>
                <c:pt idx="27129">
                  <c:v>-1.7533E-2</c:v>
                </c:pt>
                <c:pt idx="27130">
                  <c:v>-1.7533E-2</c:v>
                </c:pt>
                <c:pt idx="27131">
                  <c:v>-1.7533E-2</c:v>
                </c:pt>
                <c:pt idx="27132">
                  <c:v>-1.754E-2</c:v>
                </c:pt>
                <c:pt idx="27133">
                  <c:v>-1.754E-2</c:v>
                </c:pt>
                <c:pt idx="27134">
                  <c:v>-1.754E-2</c:v>
                </c:pt>
                <c:pt idx="27135">
                  <c:v>-1.7533E-2</c:v>
                </c:pt>
                <c:pt idx="27136">
                  <c:v>-1.7533E-2</c:v>
                </c:pt>
                <c:pt idx="27137">
                  <c:v>-1.7527000000000001E-2</c:v>
                </c:pt>
                <c:pt idx="27138">
                  <c:v>-1.7527000000000001E-2</c:v>
                </c:pt>
                <c:pt idx="27139">
                  <c:v>-1.7520000000000001E-2</c:v>
                </c:pt>
                <c:pt idx="27140">
                  <c:v>-1.7520000000000001E-2</c:v>
                </c:pt>
                <c:pt idx="27141">
                  <c:v>-1.7507000000000002E-2</c:v>
                </c:pt>
                <c:pt idx="27142">
                  <c:v>-1.7500000000000002E-2</c:v>
                </c:pt>
                <c:pt idx="27143">
                  <c:v>-1.7493999999999999E-2</c:v>
                </c:pt>
                <c:pt idx="27144">
                  <c:v>-1.7486999999999999E-2</c:v>
                </c:pt>
                <c:pt idx="27145">
                  <c:v>-1.7479999999999999E-2</c:v>
                </c:pt>
                <c:pt idx="27146">
                  <c:v>-1.7474E-2</c:v>
                </c:pt>
                <c:pt idx="27147">
                  <c:v>-1.7467E-2</c:v>
                </c:pt>
                <c:pt idx="27148">
                  <c:v>-1.7461000000000001E-2</c:v>
                </c:pt>
                <c:pt idx="27149">
                  <c:v>-1.7454000000000001E-2</c:v>
                </c:pt>
                <c:pt idx="27150">
                  <c:v>-1.7447000000000001E-2</c:v>
                </c:pt>
                <c:pt idx="27151">
                  <c:v>-1.7441000000000002E-2</c:v>
                </c:pt>
                <c:pt idx="27152">
                  <c:v>-1.7441000000000002E-2</c:v>
                </c:pt>
                <c:pt idx="27153">
                  <c:v>-1.7434000000000002E-2</c:v>
                </c:pt>
                <c:pt idx="27154">
                  <c:v>-1.7434000000000002E-2</c:v>
                </c:pt>
                <c:pt idx="27155">
                  <c:v>-1.7434000000000002E-2</c:v>
                </c:pt>
                <c:pt idx="27156">
                  <c:v>-1.7434000000000002E-2</c:v>
                </c:pt>
                <c:pt idx="27157">
                  <c:v>-1.7434000000000002E-2</c:v>
                </c:pt>
                <c:pt idx="27158">
                  <c:v>-1.7434000000000002E-2</c:v>
                </c:pt>
                <c:pt idx="27159">
                  <c:v>-1.7441000000000002E-2</c:v>
                </c:pt>
                <c:pt idx="27160">
                  <c:v>-1.7447000000000001E-2</c:v>
                </c:pt>
                <c:pt idx="27161">
                  <c:v>-1.7447000000000001E-2</c:v>
                </c:pt>
                <c:pt idx="27162">
                  <c:v>-1.7447000000000001E-2</c:v>
                </c:pt>
                <c:pt idx="27163">
                  <c:v>-1.7454000000000001E-2</c:v>
                </c:pt>
                <c:pt idx="27164">
                  <c:v>-1.7461000000000001E-2</c:v>
                </c:pt>
                <c:pt idx="27165">
                  <c:v>-1.7461000000000001E-2</c:v>
                </c:pt>
                <c:pt idx="27166">
                  <c:v>-1.7467E-2</c:v>
                </c:pt>
                <c:pt idx="27167">
                  <c:v>-1.7467E-2</c:v>
                </c:pt>
                <c:pt idx="27168">
                  <c:v>-1.7467E-2</c:v>
                </c:pt>
                <c:pt idx="27169">
                  <c:v>-1.7474E-2</c:v>
                </c:pt>
                <c:pt idx="27170">
                  <c:v>-1.7474E-2</c:v>
                </c:pt>
                <c:pt idx="27171">
                  <c:v>-1.7474E-2</c:v>
                </c:pt>
                <c:pt idx="27172">
                  <c:v>-1.7474E-2</c:v>
                </c:pt>
                <c:pt idx="27173">
                  <c:v>-1.7467E-2</c:v>
                </c:pt>
                <c:pt idx="27174">
                  <c:v>-1.7467E-2</c:v>
                </c:pt>
                <c:pt idx="27175">
                  <c:v>-1.7461000000000001E-2</c:v>
                </c:pt>
                <c:pt idx="27176">
                  <c:v>-1.7461000000000001E-2</c:v>
                </c:pt>
                <c:pt idx="27177">
                  <c:v>-1.7447000000000001E-2</c:v>
                </c:pt>
                <c:pt idx="27178">
                  <c:v>-1.7447000000000001E-2</c:v>
                </c:pt>
                <c:pt idx="27179">
                  <c:v>-1.7434000000000002E-2</c:v>
                </c:pt>
                <c:pt idx="27180">
                  <c:v>-1.7427999999999999E-2</c:v>
                </c:pt>
                <c:pt idx="27181">
                  <c:v>-1.7420999999999999E-2</c:v>
                </c:pt>
                <c:pt idx="27182">
                  <c:v>-1.7415E-2</c:v>
                </c:pt>
                <c:pt idx="27183">
                  <c:v>-1.7408E-2</c:v>
                </c:pt>
                <c:pt idx="27184">
                  <c:v>-1.7395000000000001E-2</c:v>
                </c:pt>
                <c:pt idx="27185">
                  <c:v>-1.7388000000000001E-2</c:v>
                </c:pt>
                <c:pt idx="27186">
                  <c:v>-1.7382000000000002E-2</c:v>
                </c:pt>
                <c:pt idx="27187">
                  <c:v>-1.7375000000000002E-2</c:v>
                </c:pt>
                <c:pt idx="27188">
                  <c:v>-1.7368000000000001E-2</c:v>
                </c:pt>
                <c:pt idx="27189">
                  <c:v>-1.7361999999999999E-2</c:v>
                </c:pt>
                <c:pt idx="27190">
                  <c:v>-1.7361999999999999E-2</c:v>
                </c:pt>
                <c:pt idx="27191">
                  <c:v>-1.7354999999999999E-2</c:v>
                </c:pt>
                <c:pt idx="27192">
                  <c:v>-1.7354999999999999E-2</c:v>
                </c:pt>
                <c:pt idx="27193">
                  <c:v>-1.7349E-2</c:v>
                </c:pt>
                <c:pt idx="27194">
                  <c:v>-1.7349E-2</c:v>
                </c:pt>
                <c:pt idx="27195">
                  <c:v>-1.7349E-2</c:v>
                </c:pt>
                <c:pt idx="27196">
                  <c:v>-1.7349E-2</c:v>
                </c:pt>
                <c:pt idx="27197">
                  <c:v>-1.7349E-2</c:v>
                </c:pt>
                <c:pt idx="27198">
                  <c:v>-1.7354999999999999E-2</c:v>
                </c:pt>
                <c:pt idx="27199">
                  <c:v>-1.7354999999999999E-2</c:v>
                </c:pt>
                <c:pt idx="27200">
                  <c:v>-1.7354999999999999E-2</c:v>
                </c:pt>
                <c:pt idx="27201">
                  <c:v>-1.7361999999999999E-2</c:v>
                </c:pt>
                <c:pt idx="27202">
                  <c:v>-1.7368000000000001E-2</c:v>
                </c:pt>
                <c:pt idx="27203">
                  <c:v>-1.7368000000000001E-2</c:v>
                </c:pt>
                <c:pt idx="27204">
                  <c:v>-1.7375000000000002E-2</c:v>
                </c:pt>
                <c:pt idx="27205">
                  <c:v>-1.7375000000000002E-2</c:v>
                </c:pt>
                <c:pt idx="27206">
                  <c:v>-1.7375000000000002E-2</c:v>
                </c:pt>
                <c:pt idx="27207">
                  <c:v>-1.7375000000000002E-2</c:v>
                </c:pt>
                <c:pt idx="27208">
                  <c:v>-1.7382000000000002E-2</c:v>
                </c:pt>
                <c:pt idx="27209">
                  <c:v>-1.7382000000000002E-2</c:v>
                </c:pt>
                <c:pt idx="27210">
                  <c:v>-1.7382000000000002E-2</c:v>
                </c:pt>
                <c:pt idx="27211">
                  <c:v>-1.7382000000000002E-2</c:v>
                </c:pt>
                <c:pt idx="27212">
                  <c:v>-1.7382000000000002E-2</c:v>
                </c:pt>
                <c:pt idx="27213">
                  <c:v>-1.7375000000000002E-2</c:v>
                </c:pt>
                <c:pt idx="27214">
                  <c:v>-1.7375000000000002E-2</c:v>
                </c:pt>
                <c:pt idx="27215">
                  <c:v>-1.7375000000000002E-2</c:v>
                </c:pt>
                <c:pt idx="27216">
                  <c:v>-1.7368000000000001E-2</c:v>
                </c:pt>
                <c:pt idx="27217">
                  <c:v>-1.7368000000000001E-2</c:v>
                </c:pt>
                <c:pt idx="27218">
                  <c:v>-1.7361999999999999E-2</c:v>
                </c:pt>
                <c:pt idx="27219">
                  <c:v>-1.7354999999999999E-2</c:v>
                </c:pt>
                <c:pt idx="27220">
                  <c:v>-1.7354999999999999E-2</c:v>
                </c:pt>
                <c:pt idx="27221">
                  <c:v>-1.7349E-2</c:v>
                </c:pt>
                <c:pt idx="27222">
                  <c:v>-1.7342E-2</c:v>
                </c:pt>
                <c:pt idx="27223">
                  <c:v>-1.7342E-2</c:v>
                </c:pt>
                <c:pt idx="27224">
                  <c:v>-1.7336000000000001E-2</c:v>
                </c:pt>
                <c:pt idx="27225">
                  <c:v>-1.7329000000000001E-2</c:v>
                </c:pt>
                <c:pt idx="27226">
                  <c:v>-1.7329000000000001E-2</c:v>
                </c:pt>
                <c:pt idx="27227">
                  <c:v>-1.7322000000000001E-2</c:v>
                </c:pt>
                <c:pt idx="27228">
                  <c:v>-1.7322000000000001E-2</c:v>
                </c:pt>
                <c:pt idx="27229">
                  <c:v>-1.7322000000000001E-2</c:v>
                </c:pt>
                <c:pt idx="27230">
                  <c:v>-1.7322000000000001E-2</c:v>
                </c:pt>
                <c:pt idx="27231">
                  <c:v>-1.7316000000000002E-2</c:v>
                </c:pt>
                <c:pt idx="27232">
                  <c:v>-1.7316000000000002E-2</c:v>
                </c:pt>
                <c:pt idx="27233">
                  <c:v>-1.7316000000000002E-2</c:v>
                </c:pt>
                <c:pt idx="27234">
                  <c:v>-1.7316000000000002E-2</c:v>
                </c:pt>
                <c:pt idx="27235">
                  <c:v>-1.7309000000000001E-2</c:v>
                </c:pt>
                <c:pt idx="27236">
                  <c:v>-1.7309000000000001E-2</c:v>
                </c:pt>
                <c:pt idx="27237">
                  <c:v>-1.7309000000000001E-2</c:v>
                </c:pt>
                <c:pt idx="27238">
                  <c:v>-1.7302999999999999E-2</c:v>
                </c:pt>
                <c:pt idx="27239">
                  <c:v>-1.7302999999999999E-2</c:v>
                </c:pt>
                <c:pt idx="27240">
                  <c:v>-1.7302999999999999E-2</c:v>
                </c:pt>
                <c:pt idx="27241">
                  <c:v>-1.7295999999999999E-2</c:v>
                </c:pt>
                <c:pt idx="27242">
                  <c:v>-1.7295999999999999E-2</c:v>
                </c:pt>
                <c:pt idx="27243">
                  <c:v>-1.7288999999999999E-2</c:v>
                </c:pt>
                <c:pt idx="27244">
                  <c:v>-1.7288999999999999E-2</c:v>
                </c:pt>
                <c:pt idx="27245">
                  <c:v>-1.7283E-2</c:v>
                </c:pt>
                <c:pt idx="27246">
                  <c:v>-1.7283E-2</c:v>
                </c:pt>
                <c:pt idx="27247">
                  <c:v>-1.7276E-2</c:v>
                </c:pt>
                <c:pt idx="27248">
                  <c:v>-1.7270000000000001E-2</c:v>
                </c:pt>
                <c:pt idx="27249">
                  <c:v>-1.7263000000000001E-2</c:v>
                </c:pt>
                <c:pt idx="27250">
                  <c:v>-1.7263000000000001E-2</c:v>
                </c:pt>
                <c:pt idx="27251">
                  <c:v>-1.7256000000000001E-2</c:v>
                </c:pt>
                <c:pt idx="27252">
                  <c:v>-1.7256000000000001E-2</c:v>
                </c:pt>
                <c:pt idx="27253">
                  <c:v>-1.7250000000000001E-2</c:v>
                </c:pt>
                <c:pt idx="27254">
                  <c:v>-1.7243000000000001E-2</c:v>
                </c:pt>
                <c:pt idx="27255">
                  <c:v>-1.7243000000000001E-2</c:v>
                </c:pt>
                <c:pt idx="27256">
                  <c:v>-1.7243000000000001E-2</c:v>
                </c:pt>
                <c:pt idx="27257">
                  <c:v>-1.7236999999999999E-2</c:v>
                </c:pt>
                <c:pt idx="27258">
                  <c:v>-1.7236999999999999E-2</c:v>
                </c:pt>
                <c:pt idx="27259">
                  <c:v>-1.7236999999999999E-2</c:v>
                </c:pt>
                <c:pt idx="27260">
                  <c:v>-1.7236999999999999E-2</c:v>
                </c:pt>
                <c:pt idx="27261">
                  <c:v>-1.7236999999999999E-2</c:v>
                </c:pt>
                <c:pt idx="27262">
                  <c:v>-1.7243000000000001E-2</c:v>
                </c:pt>
                <c:pt idx="27263">
                  <c:v>-1.7243000000000001E-2</c:v>
                </c:pt>
                <c:pt idx="27264">
                  <c:v>-1.7243000000000001E-2</c:v>
                </c:pt>
                <c:pt idx="27265">
                  <c:v>-1.7250000000000001E-2</c:v>
                </c:pt>
                <c:pt idx="27266">
                  <c:v>-1.7256000000000001E-2</c:v>
                </c:pt>
                <c:pt idx="27267">
                  <c:v>-1.7256000000000001E-2</c:v>
                </c:pt>
                <c:pt idx="27268">
                  <c:v>-1.7263000000000001E-2</c:v>
                </c:pt>
                <c:pt idx="27269">
                  <c:v>-1.7270000000000001E-2</c:v>
                </c:pt>
                <c:pt idx="27270">
                  <c:v>-1.7270000000000001E-2</c:v>
                </c:pt>
                <c:pt idx="27271">
                  <c:v>-1.7276E-2</c:v>
                </c:pt>
                <c:pt idx="27272">
                  <c:v>-1.7283E-2</c:v>
                </c:pt>
                <c:pt idx="27273">
                  <c:v>-1.7283E-2</c:v>
                </c:pt>
                <c:pt idx="27274">
                  <c:v>-1.7288999999999999E-2</c:v>
                </c:pt>
                <c:pt idx="27275">
                  <c:v>-1.7288999999999999E-2</c:v>
                </c:pt>
                <c:pt idx="27276">
                  <c:v>-1.7288999999999999E-2</c:v>
                </c:pt>
                <c:pt idx="27277">
                  <c:v>-1.7288999999999999E-2</c:v>
                </c:pt>
                <c:pt idx="27278">
                  <c:v>-1.7288999999999999E-2</c:v>
                </c:pt>
                <c:pt idx="27279">
                  <c:v>-1.7288999999999999E-2</c:v>
                </c:pt>
                <c:pt idx="27280">
                  <c:v>-1.7283E-2</c:v>
                </c:pt>
                <c:pt idx="27281">
                  <c:v>-1.7283E-2</c:v>
                </c:pt>
                <c:pt idx="27282">
                  <c:v>-1.7276E-2</c:v>
                </c:pt>
                <c:pt idx="27283">
                  <c:v>-1.7270000000000001E-2</c:v>
                </c:pt>
                <c:pt idx="27284">
                  <c:v>-1.7263000000000001E-2</c:v>
                </c:pt>
                <c:pt idx="27285">
                  <c:v>-1.7256000000000001E-2</c:v>
                </c:pt>
                <c:pt idx="27286">
                  <c:v>-1.7243000000000001E-2</c:v>
                </c:pt>
                <c:pt idx="27287">
                  <c:v>-1.7236999999999999E-2</c:v>
                </c:pt>
                <c:pt idx="27288">
                  <c:v>-1.7229999999999999E-2</c:v>
                </c:pt>
                <c:pt idx="27289">
                  <c:v>-1.7217E-2</c:v>
                </c:pt>
                <c:pt idx="27290">
                  <c:v>-1.721E-2</c:v>
                </c:pt>
                <c:pt idx="27291">
                  <c:v>-1.7204000000000001E-2</c:v>
                </c:pt>
                <c:pt idx="27292">
                  <c:v>-1.7191000000000001E-2</c:v>
                </c:pt>
                <c:pt idx="27293">
                  <c:v>-1.7184000000000001E-2</c:v>
                </c:pt>
                <c:pt idx="27294">
                  <c:v>-1.7177000000000001E-2</c:v>
                </c:pt>
                <c:pt idx="27295">
                  <c:v>-1.7170999999999999E-2</c:v>
                </c:pt>
                <c:pt idx="27296">
                  <c:v>-1.7163999999999999E-2</c:v>
                </c:pt>
                <c:pt idx="27297">
                  <c:v>-1.7158E-2</c:v>
                </c:pt>
                <c:pt idx="27298">
                  <c:v>-1.7151E-2</c:v>
                </c:pt>
                <c:pt idx="27299">
                  <c:v>-1.7151E-2</c:v>
                </c:pt>
                <c:pt idx="27300">
                  <c:v>-1.7145000000000001E-2</c:v>
                </c:pt>
                <c:pt idx="27301">
                  <c:v>-1.7145000000000001E-2</c:v>
                </c:pt>
                <c:pt idx="27302">
                  <c:v>-1.7145000000000001E-2</c:v>
                </c:pt>
                <c:pt idx="27303">
                  <c:v>-1.7145000000000001E-2</c:v>
                </c:pt>
                <c:pt idx="27304">
                  <c:v>-1.7145000000000001E-2</c:v>
                </c:pt>
                <c:pt idx="27305">
                  <c:v>-1.7145000000000001E-2</c:v>
                </c:pt>
                <c:pt idx="27306">
                  <c:v>-1.7151E-2</c:v>
                </c:pt>
                <c:pt idx="27307">
                  <c:v>-1.7151E-2</c:v>
                </c:pt>
                <c:pt idx="27308">
                  <c:v>-1.7158E-2</c:v>
                </c:pt>
                <c:pt idx="27309">
                  <c:v>-1.7158E-2</c:v>
                </c:pt>
                <c:pt idx="27310">
                  <c:v>-1.7163999999999999E-2</c:v>
                </c:pt>
                <c:pt idx="27311">
                  <c:v>-1.7170999999999999E-2</c:v>
                </c:pt>
                <c:pt idx="27312">
                  <c:v>-1.7170999999999999E-2</c:v>
                </c:pt>
                <c:pt idx="27313">
                  <c:v>-1.7177000000000001E-2</c:v>
                </c:pt>
                <c:pt idx="27314">
                  <c:v>-1.7184000000000001E-2</c:v>
                </c:pt>
                <c:pt idx="27315">
                  <c:v>-1.7184000000000001E-2</c:v>
                </c:pt>
                <c:pt idx="27316">
                  <c:v>-1.7191000000000001E-2</c:v>
                </c:pt>
                <c:pt idx="27317">
                  <c:v>-1.7197E-2</c:v>
                </c:pt>
                <c:pt idx="27318">
                  <c:v>-1.7197E-2</c:v>
                </c:pt>
                <c:pt idx="27319">
                  <c:v>-1.7197E-2</c:v>
                </c:pt>
                <c:pt idx="27320">
                  <c:v>-1.7204000000000001E-2</c:v>
                </c:pt>
                <c:pt idx="27321">
                  <c:v>-1.7204000000000001E-2</c:v>
                </c:pt>
                <c:pt idx="27322">
                  <c:v>-1.721E-2</c:v>
                </c:pt>
                <c:pt idx="27323">
                  <c:v>-1.721E-2</c:v>
                </c:pt>
                <c:pt idx="27324">
                  <c:v>-1.721E-2</c:v>
                </c:pt>
                <c:pt idx="27325">
                  <c:v>-1.721E-2</c:v>
                </c:pt>
                <c:pt idx="27326">
                  <c:v>-1.721E-2</c:v>
                </c:pt>
                <c:pt idx="27327">
                  <c:v>-1.721E-2</c:v>
                </c:pt>
                <c:pt idx="27328">
                  <c:v>-1.721E-2</c:v>
                </c:pt>
                <c:pt idx="27329">
                  <c:v>-1.721E-2</c:v>
                </c:pt>
                <c:pt idx="27330">
                  <c:v>-1.721E-2</c:v>
                </c:pt>
                <c:pt idx="27331">
                  <c:v>-1.721E-2</c:v>
                </c:pt>
                <c:pt idx="27332">
                  <c:v>-1.721E-2</c:v>
                </c:pt>
                <c:pt idx="27333">
                  <c:v>-1.721E-2</c:v>
                </c:pt>
                <c:pt idx="27334">
                  <c:v>-1.721E-2</c:v>
                </c:pt>
                <c:pt idx="27335">
                  <c:v>-1.7204000000000001E-2</c:v>
                </c:pt>
                <c:pt idx="27336">
                  <c:v>-1.721E-2</c:v>
                </c:pt>
                <c:pt idx="27337">
                  <c:v>-1.7204000000000001E-2</c:v>
                </c:pt>
                <c:pt idx="27338">
                  <c:v>-1.7204000000000001E-2</c:v>
                </c:pt>
                <c:pt idx="27339">
                  <c:v>-1.7197E-2</c:v>
                </c:pt>
                <c:pt idx="27340">
                  <c:v>-1.7197E-2</c:v>
                </c:pt>
                <c:pt idx="27341">
                  <c:v>-1.7197E-2</c:v>
                </c:pt>
                <c:pt idx="27342">
                  <c:v>-1.7197E-2</c:v>
                </c:pt>
                <c:pt idx="27343">
                  <c:v>-1.7191000000000001E-2</c:v>
                </c:pt>
                <c:pt idx="27344">
                  <c:v>-1.7191000000000001E-2</c:v>
                </c:pt>
                <c:pt idx="27345">
                  <c:v>-1.7184000000000001E-2</c:v>
                </c:pt>
                <c:pt idx="27346">
                  <c:v>-1.7184000000000001E-2</c:v>
                </c:pt>
                <c:pt idx="27347">
                  <c:v>-1.7177000000000001E-2</c:v>
                </c:pt>
                <c:pt idx="27348">
                  <c:v>-1.7177000000000001E-2</c:v>
                </c:pt>
                <c:pt idx="27349">
                  <c:v>-1.7170999999999999E-2</c:v>
                </c:pt>
                <c:pt idx="27350">
                  <c:v>-1.7170999999999999E-2</c:v>
                </c:pt>
                <c:pt idx="27351">
                  <c:v>-1.7163999999999999E-2</c:v>
                </c:pt>
                <c:pt idx="27352">
                  <c:v>-1.7163999999999999E-2</c:v>
                </c:pt>
                <c:pt idx="27353">
                  <c:v>-1.7158E-2</c:v>
                </c:pt>
                <c:pt idx="27354">
                  <c:v>-1.7158E-2</c:v>
                </c:pt>
                <c:pt idx="27355">
                  <c:v>-1.7151E-2</c:v>
                </c:pt>
                <c:pt idx="27356">
                  <c:v>-1.7151E-2</c:v>
                </c:pt>
                <c:pt idx="27357">
                  <c:v>-1.7145000000000001E-2</c:v>
                </c:pt>
                <c:pt idx="27358">
                  <c:v>-1.7145000000000001E-2</c:v>
                </c:pt>
                <c:pt idx="27359">
                  <c:v>-1.7138E-2</c:v>
                </c:pt>
                <c:pt idx="27360">
                  <c:v>-1.7138E-2</c:v>
                </c:pt>
                <c:pt idx="27361">
                  <c:v>-1.7138E-2</c:v>
                </c:pt>
                <c:pt idx="27362">
                  <c:v>-1.7131E-2</c:v>
                </c:pt>
                <c:pt idx="27363">
                  <c:v>-1.7131E-2</c:v>
                </c:pt>
                <c:pt idx="27364">
                  <c:v>-1.7131E-2</c:v>
                </c:pt>
                <c:pt idx="27365">
                  <c:v>-1.7125000000000001E-2</c:v>
                </c:pt>
                <c:pt idx="27366">
                  <c:v>-1.7125000000000001E-2</c:v>
                </c:pt>
                <c:pt idx="27367">
                  <c:v>-1.7118000000000001E-2</c:v>
                </c:pt>
                <c:pt idx="27368">
                  <c:v>-1.7118000000000001E-2</c:v>
                </c:pt>
                <c:pt idx="27369">
                  <c:v>-1.7118000000000001E-2</c:v>
                </c:pt>
                <c:pt idx="27370">
                  <c:v>-1.7111999999999999E-2</c:v>
                </c:pt>
                <c:pt idx="27371">
                  <c:v>-1.7111999999999999E-2</c:v>
                </c:pt>
                <c:pt idx="27372">
                  <c:v>-1.7111999999999999E-2</c:v>
                </c:pt>
                <c:pt idx="27373">
                  <c:v>-1.7111999999999999E-2</c:v>
                </c:pt>
                <c:pt idx="27374">
                  <c:v>-1.7111999999999999E-2</c:v>
                </c:pt>
                <c:pt idx="27375">
                  <c:v>-1.7104999999999999E-2</c:v>
                </c:pt>
                <c:pt idx="27376">
                  <c:v>-1.7104999999999999E-2</c:v>
                </c:pt>
                <c:pt idx="27377">
                  <c:v>-1.7104999999999999E-2</c:v>
                </c:pt>
                <c:pt idx="27378">
                  <c:v>-1.7097999999999999E-2</c:v>
                </c:pt>
                <c:pt idx="27379">
                  <c:v>-1.7097999999999999E-2</c:v>
                </c:pt>
                <c:pt idx="27380">
                  <c:v>-1.7097999999999999E-2</c:v>
                </c:pt>
                <c:pt idx="27381">
                  <c:v>-1.7097999999999999E-2</c:v>
                </c:pt>
                <c:pt idx="27382">
                  <c:v>-1.7092E-2</c:v>
                </c:pt>
                <c:pt idx="27383">
                  <c:v>-1.7092E-2</c:v>
                </c:pt>
                <c:pt idx="27384">
                  <c:v>-1.7092E-2</c:v>
                </c:pt>
                <c:pt idx="27385">
                  <c:v>-1.7084999999999999E-2</c:v>
                </c:pt>
                <c:pt idx="27386">
                  <c:v>-1.7084999999999999E-2</c:v>
                </c:pt>
                <c:pt idx="27387">
                  <c:v>-1.7084999999999999E-2</c:v>
                </c:pt>
                <c:pt idx="27388">
                  <c:v>-1.7084999999999999E-2</c:v>
                </c:pt>
                <c:pt idx="27389">
                  <c:v>-1.7084999999999999E-2</c:v>
                </c:pt>
                <c:pt idx="27390">
                  <c:v>-1.7084999999999999E-2</c:v>
                </c:pt>
                <c:pt idx="27391">
                  <c:v>-1.7084999999999999E-2</c:v>
                </c:pt>
                <c:pt idx="27392">
                  <c:v>-1.7084999999999999E-2</c:v>
                </c:pt>
                <c:pt idx="27393">
                  <c:v>-1.7084999999999999E-2</c:v>
                </c:pt>
                <c:pt idx="27394">
                  <c:v>-1.7084999999999999E-2</c:v>
                </c:pt>
                <c:pt idx="27395">
                  <c:v>-1.7084999999999999E-2</c:v>
                </c:pt>
                <c:pt idx="27396">
                  <c:v>-1.7084999999999999E-2</c:v>
                </c:pt>
                <c:pt idx="27397">
                  <c:v>-1.7084999999999999E-2</c:v>
                </c:pt>
                <c:pt idx="27398">
                  <c:v>-1.7084999999999999E-2</c:v>
                </c:pt>
                <c:pt idx="27399">
                  <c:v>-1.7084999999999999E-2</c:v>
                </c:pt>
                <c:pt idx="27400">
                  <c:v>-1.7084999999999999E-2</c:v>
                </c:pt>
                <c:pt idx="27401">
                  <c:v>-1.7084999999999999E-2</c:v>
                </c:pt>
                <c:pt idx="27402">
                  <c:v>-1.7084999999999999E-2</c:v>
                </c:pt>
                <c:pt idx="27403">
                  <c:v>-1.7079E-2</c:v>
                </c:pt>
                <c:pt idx="27404">
                  <c:v>-1.7079E-2</c:v>
                </c:pt>
                <c:pt idx="27405">
                  <c:v>-1.7079E-2</c:v>
                </c:pt>
                <c:pt idx="27406">
                  <c:v>-1.7079E-2</c:v>
                </c:pt>
                <c:pt idx="27407">
                  <c:v>-1.7072E-2</c:v>
                </c:pt>
                <c:pt idx="27408">
                  <c:v>-1.7072E-2</c:v>
                </c:pt>
                <c:pt idx="27409">
                  <c:v>-1.7065E-2</c:v>
                </c:pt>
                <c:pt idx="27410">
                  <c:v>-1.7065E-2</c:v>
                </c:pt>
                <c:pt idx="27411">
                  <c:v>-1.7059000000000001E-2</c:v>
                </c:pt>
                <c:pt idx="27412">
                  <c:v>-1.7059000000000001E-2</c:v>
                </c:pt>
                <c:pt idx="27413">
                  <c:v>-1.7052000000000001E-2</c:v>
                </c:pt>
                <c:pt idx="27414">
                  <c:v>-1.7052000000000001E-2</c:v>
                </c:pt>
                <c:pt idx="27415">
                  <c:v>-1.7045999999999999E-2</c:v>
                </c:pt>
                <c:pt idx="27416">
                  <c:v>-1.7045999999999999E-2</c:v>
                </c:pt>
                <c:pt idx="27417">
                  <c:v>-1.7038999999999999E-2</c:v>
                </c:pt>
                <c:pt idx="27418">
                  <c:v>-1.7033E-2</c:v>
                </c:pt>
                <c:pt idx="27419">
                  <c:v>-1.7033E-2</c:v>
                </c:pt>
                <c:pt idx="27420">
                  <c:v>-1.7033E-2</c:v>
                </c:pt>
                <c:pt idx="27421">
                  <c:v>-1.7025999999999999E-2</c:v>
                </c:pt>
                <c:pt idx="27422">
                  <c:v>-1.7025999999999999E-2</c:v>
                </c:pt>
                <c:pt idx="27423">
                  <c:v>-1.7025999999999999E-2</c:v>
                </c:pt>
                <c:pt idx="27424">
                  <c:v>-1.7018999999999999E-2</c:v>
                </c:pt>
                <c:pt idx="27425">
                  <c:v>-1.7025999999999999E-2</c:v>
                </c:pt>
                <c:pt idx="27426">
                  <c:v>-1.7025999999999999E-2</c:v>
                </c:pt>
                <c:pt idx="27427">
                  <c:v>-1.7025999999999999E-2</c:v>
                </c:pt>
                <c:pt idx="27428">
                  <c:v>-1.7025999999999999E-2</c:v>
                </c:pt>
                <c:pt idx="27429">
                  <c:v>-1.7025999999999999E-2</c:v>
                </c:pt>
                <c:pt idx="27430">
                  <c:v>-1.7033E-2</c:v>
                </c:pt>
                <c:pt idx="27431">
                  <c:v>-1.7033E-2</c:v>
                </c:pt>
                <c:pt idx="27432">
                  <c:v>-1.7033E-2</c:v>
                </c:pt>
                <c:pt idx="27433">
                  <c:v>-1.7033E-2</c:v>
                </c:pt>
                <c:pt idx="27434">
                  <c:v>-1.7038999999999999E-2</c:v>
                </c:pt>
                <c:pt idx="27435">
                  <c:v>-1.7038999999999999E-2</c:v>
                </c:pt>
                <c:pt idx="27436">
                  <c:v>-1.7038999999999999E-2</c:v>
                </c:pt>
                <c:pt idx="27437">
                  <c:v>-1.7038999999999999E-2</c:v>
                </c:pt>
                <c:pt idx="27438">
                  <c:v>-1.7038999999999999E-2</c:v>
                </c:pt>
                <c:pt idx="27439">
                  <c:v>-1.7038999999999999E-2</c:v>
                </c:pt>
                <c:pt idx="27440">
                  <c:v>-1.7038999999999999E-2</c:v>
                </c:pt>
                <c:pt idx="27441">
                  <c:v>-1.7033E-2</c:v>
                </c:pt>
                <c:pt idx="27442">
                  <c:v>-1.7033E-2</c:v>
                </c:pt>
                <c:pt idx="27443">
                  <c:v>-1.7025999999999999E-2</c:v>
                </c:pt>
                <c:pt idx="27444">
                  <c:v>-1.7025999999999999E-2</c:v>
                </c:pt>
                <c:pt idx="27445">
                  <c:v>-1.7013E-2</c:v>
                </c:pt>
                <c:pt idx="27446">
                  <c:v>-1.7006E-2</c:v>
                </c:pt>
                <c:pt idx="27447">
                  <c:v>-1.7000000000000001E-2</c:v>
                </c:pt>
                <c:pt idx="27448">
                  <c:v>-1.6993000000000001E-2</c:v>
                </c:pt>
                <c:pt idx="27449">
                  <c:v>-1.6979999999999999E-2</c:v>
                </c:pt>
                <c:pt idx="27450">
                  <c:v>-1.6972999999999999E-2</c:v>
                </c:pt>
                <c:pt idx="27451">
                  <c:v>-1.6959999999999999E-2</c:v>
                </c:pt>
                <c:pt idx="27452">
                  <c:v>-1.6952999999999999E-2</c:v>
                </c:pt>
                <c:pt idx="27453">
                  <c:v>-1.694E-2</c:v>
                </c:pt>
                <c:pt idx="27454">
                  <c:v>-1.6934000000000001E-2</c:v>
                </c:pt>
                <c:pt idx="27455">
                  <c:v>-1.6927000000000001E-2</c:v>
                </c:pt>
                <c:pt idx="27456">
                  <c:v>-1.6913999999999998E-2</c:v>
                </c:pt>
                <c:pt idx="27457">
                  <c:v>-1.6906999999999998E-2</c:v>
                </c:pt>
                <c:pt idx="27458">
                  <c:v>-1.6900999999999999E-2</c:v>
                </c:pt>
                <c:pt idx="27459">
                  <c:v>-1.6893999999999999E-2</c:v>
                </c:pt>
                <c:pt idx="27460">
                  <c:v>-1.6893999999999999E-2</c:v>
                </c:pt>
                <c:pt idx="27461">
                  <c:v>-1.6888E-2</c:v>
                </c:pt>
                <c:pt idx="27462">
                  <c:v>-1.6888E-2</c:v>
                </c:pt>
                <c:pt idx="27463">
                  <c:v>-1.6881E-2</c:v>
                </c:pt>
                <c:pt idx="27464">
                  <c:v>-1.6888E-2</c:v>
                </c:pt>
                <c:pt idx="27465">
                  <c:v>-1.6881E-2</c:v>
                </c:pt>
                <c:pt idx="27466">
                  <c:v>-1.6888E-2</c:v>
                </c:pt>
                <c:pt idx="27467">
                  <c:v>-1.6888E-2</c:v>
                </c:pt>
                <c:pt idx="27468">
                  <c:v>-1.6893999999999999E-2</c:v>
                </c:pt>
                <c:pt idx="27469">
                  <c:v>-1.6900999999999999E-2</c:v>
                </c:pt>
                <c:pt idx="27470">
                  <c:v>-1.6906999999999998E-2</c:v>
                </c:pt>
                <c:pt idx="27471">
                  <c:v>-1.6913999999999998E-2</c:v>
                </c:pt>
                <c:pt idx="27472">
                  <c:v>-1.6920999999999999E-2</c:v>
                </c:pt>
                <c:pt idx="27473">
                  <c:v>-1.6934000000000001E-2</c:v>
                </c:pt>
                <c:pt idx="27474">
                  <c:v>-1.694E-2</c:v>
                </c:pt>
                <c:pt idx="27475">
                  <c:v>-1.6947E-2</c:v>
                </c:pt>
                <c:pt idx="27476">
                  <c:v>-1.6959999999999999E-2</c:v>
                </c:pt>
                <c:pt idx="27477">
                  <c:v>-1.6959999999999999E-2</c:v>
                </c:pt>
                <c:pt idx="27478">
                  <c:v>-1.6966999999999999E-2</c:v>
                </c:pt>
                <c:pt idx="27479">
                  <c:v>-1.6972999999999999E-2</c:v>
                </c:pt>
                <c:pt idx="27480">
                  <c:v>-1.6979999999999999E-2</c:v>
                </c:pt>
                <c:pt idx="27481">
                  <c:v>-1.6979999999999999E-2</c:v>
                </c:pt>
                <c:pt idx="27482">
                  <c:v>-1.6986000000000001E-2</c:v>
                </c:pt>
                <c:pt idx="27483">
                  <c:v>-1.6986000000000001E-2</c:v>
                </c:pt>
                <c:pt idx="27484">
                  <c:v>-1.6993000000000001E-2</c:v>
                </c:pt>
                <c:pt idx="27485">
                  <c:v>-1.6986000000000001E-2</c:v>
                </c:pt>
                <c:pt idx="27486">
                  <c:v>-1.6986000000000001E-2</c:v>
                </c:pt>
                <c:pt idx="27487">
                  <c:v>-1.6986000000000001E-2</c:v>
                </c:pt>
                <c:pt idx="27488">
                  <c:v>-1.6979999999999999E-2</c:v>
                </c:pt>
                <c:pt idx="27489">
                  <c:v>-1.6979999999999999E-2</c:v>
                </c:pt>
                <c:pt idx="27490">
                  <c:v>-1.6972999999999999E-2</c:v>
                </c:pt>
                <c:pt idx="27491">
                  <c:v>-1.6966999999999999E-2</c:v>
                </c:pt>
                <c:pt idx="27492">
                  <c:v>-1.6966999999999999E-2</c:v>
                </c:pt>
                <c:pt idx="27493">
                  <c:v>-1.6959999999999999E-2</c:v>
                </c:pt>
                <c:pt idx="27494">
                  <c:v>-1.6952999999999999E-2</c:v>
                </c:pt>
                <c:pt idx="27495">
                  <c:v>-1.6947E-2</c:v>
                </c:pt>
                <c:pt idx="27496">
                  <c:v>-1.694E-2</c:v>
                </c:pt>
                <c:pt idx="27497">
                  <c:v>-1.6934000000000001E-2</c:v>
                </c:pt>
                <c:pt idx="27498">
                  <c:v>-1.6927000000000001E-2</c:v>
                </c:pt>
                <c:pt idx="27499">
                  <c:v>-1.6920999999999999E-2</c:v>
                </c:pt>
                <c:pt idx="27500">
                  <c:v>-1.6920999999999999E-2</c:v>
                </c:pt>
                <c:pt idx="27501">
                  <c:v>-1.6913999999999998E-2</c:v>
                </c:pt>
                <c:pt idx="27502">
                  <c:v>-1.6906999999999998E-2</c:v>
                </c:pt>
                <c:pt idx="27503">
                  <c:v>-1.6906999999999998E-2</c:v>
                </c:pt>
                <c:pt idx="27504">
                  <c:v>-1.6900999999999999E-2</c:v>
                </c:pt>
                <c:pt idx="27505">
                  <c:v>-1.6900999999999999E-2</c:v>
                </c:pt>
                <c:pt idx="27506">
                  <c:v>-1.6900999999999999E-2</c:v>
                </c:pt>
                <c:pt idx="27507">
                  <c:v>-1.6893999999999999E-2</c:v>
                </c:pt>
                <c:pt idx="27508">
                  <c:v>-1.6893999999999999E-2</c:v>
                </c:pt>
                <c:pt idx="27509">
                  <c:v>-1.6893999999999999E-2</c:v>
                </c:pt>
                <c:pt idx="27510">
                  <c:v>-1.6893999999999999E-2</c:v>
                </c:pt>
                <c:pt idx="27511">
                  <c:v>-1.6893999999999999E-2</c:v>
                </c:pt>
                <c:pt idx="27512">
                  <c:v>-1.6893999999999999E-2</c:v>
                </c:pt>
                <c:pt idx="27513">
                  <c:v>-1.6893999999999999E-2</c:v>
                </c:pt>
                <c:pt idx="27514">
                  <c:v>-1.6893999999999999E-2</c:v>
                </c:pt>
                <c:pt idx="27515">
                  <c:v>-1.6888E-2</c:v>
                </c:pt>
                <c:pt idx="27516">
                  <c:v>-1.6888E-2</c:v>
                </c:pt>
                <c:pt idx="27517">
                  <c:v>-1.6888E-2</c:v>
                </c:pt>
                <c:pt idx="27518">
                  <c:v>-1.6888E-2</c:v>
                </c:pt>
                <c:pt idx="27519">
                  <c:v>-1.6881E-2</c:v>
                </c:pt>
                <c:pt idx="27520">
                  <c:v>-1.6881E-2</c:v>
                </c:pt>
                <c:pt idx="27521">
                  <c:v>-1.6881E-2</c:v>
                </c:pt>
                <c:pt idx="27522">
                  <c:v>-1.6874E-2</c:v>
                </c:pt>
                <c:pt idx="27523">
                  <c:v>-1.6868000000000001E-2</c:v>
                </c:pt>
                <c:pt idx="27524">
                  <c:v>-1.6868000000000001E-2</c:v>
                </c:pt>
                <c:pt idx="27525">
                  <c:v>-1.6861000000000001E-2</c:v>
                </c:pt>
                <c:pt idx="27526">
                  <c:v>-1.6854999999999998E-2</c:v>
                </c:pt>
                <c:pt idx="27527">
                  <c:v>-1.6847999999999998E-2</c:v>
                </c:pt>
                <c:pt idx="27528">
                  <c:v>-1.6847999999999998E-2</c:v>
                </c:pt>
                <c:pt idx="27529">
                  <c:v>-1.6841999999999999E-2</c:v>
                </c:pt>
                <c:pt idx="27530">
                  <c:v>-1.6834999999999999E-2</c:v>
                </c:pt>
                <c:pt idx="27531">
                  <c:v>-1.6827999999999999E-2</c:v>
                </c:pt>
                <c:pt idx="27532">
                  <c:v>-1.6822E-2</c:v>
                </c:pt>
                <c:pt idx="27533">
                  <c:v>-1.6815E-2</c:v>
                </c:pt>
                <c:pt idx="27534">
                  <c:v>-1.6815E-2</c:v>
                </c:pt>
                <c:pt idx="27535">
                  <c:v>-1.6809000000000001E-2</c:v>
                </c:pt>
                <c:pt idx="27536">
                  <c:v>-1.6802000000000001E-2</c:v>
                </c:pt>
                <c:pt idx="27537">
                  <c:v>-1.6802000000000001E-2</c:v>
                </c:pt>
                <c:pt idx="27538">
                  <c:v>-1.6795000000000001E-2</c:v>
                </c:pt>
                <c:pt idx="27539">
                  <c:v>-1.6795000000000001E-2</c:v>
                </c:pt>
                <c:pt idx="27540">
                  <c:v>-1.6788999999999998E-2</c:v>
                </c:pt>
                <c:pt idx="27541">
                  <c:v>-1.6788999999999998E-2</c:v>
                </c:pt>
                <c:pt idx="27542">
                  <c:v>-1.6781999999999998E-2</c:v>
                </c:pt>
                <c:pt idx="27543">
                  <c:v>-1.6781999999999998E-2</c:v>
                </c:pt>
                <c:pt idx="27544">
                  <c:v>-1.6781999999999998E-2</c:v>
                </c:pt>
                <c:pt idx="27545">
                  <c:v>-1.6781999999999998E-2</c:v>
                </c:pt>
                <c:pt idx="27546">
                  <c:v>-1.6775999999999999E-2</c:v>
                </c:pt>
                <c:pt idx="27547">
                  <c:v>-1.6775999999999999E-2</c:v>
                </c:pt>
                <c:pt idx="27548">
                  <c:v>-1.6775999999999999E-2</c:v>
                </c:pt>
                <c:pt idx="27549">
                  <c:v>-1.6775999999999999E-2</c:v>
                </c:pt>
                <c:pt idx="27550">
                  <c:v>-1.6775999999999999E-2</c:v>
                </c:pt>
                <c:pt idx="27551">
                  <c:v>-1.6775999999999999E-2</c:v>
                </c:pt>
                <c:pt idx="27552">
                  <c:v>-1.6775999999999999E-2</c:v>
                </c:pt>
                <c:pt idx="27553">
                  <c:v>-1.6775999999999999E-2</c:v>
                </c:pt>
                <c:pt idx="27554">
                  <c:v>-1.6775999999999999E-2</c:v>
                </c:pt>
                <c:pt idx="27555">
                  <c:v>-1.6775999999999999E-2</c:v>
                </c:pt>
                <c:pt idx="27556">
                  <c:v>-1.6781999999999998E-2</c:v>
                </c:pt>
                <c:pt idx="27557">
                  <c:v>-1.6775999999999999E-2</c:v>
                </c:pt>
                <c:pt idx="27558">
                  <c:v>-1.6775999999999999E-2</c:v>
                </c:pt>
                <c:pt idx="27559">
                  <c:v>-1.6775999999999999E-2</c:v>
                </c:pt>
                <c:pt idx="27560">
                  <c:v>-1.6781999999999998E-2</c:v>
                </c:pt>
                <c:pt idx="27561">
                  <c:v>-1.6775999999999999E-2</c:v>
                </c:pt>
                <c:pt idx="27562">
                  <c:v>-1.6781999999999998E-2</c:v>
                </c:pt>
                <c:pt idx="27563">
                  <c:v>-1.6781999999999998E-2</c:v>
                </c:pt>
                <c:pt idx="27564">
                  <c:v>-1.6781999999999998E-2</c:v>
                </c:pt>
                <c:pt idx="27565">
                  <c:v>-1.6781999999999998E-2</c:v>
                </c:pt>
                <c:pt idx="27566">
                  <c:v>-1.6781999999999998E-2</c:v>
                </c:pt>
                <c:pt idx="27567">
                  <c:v>-1.6781999999999998E-2</c:v>
                </c:pt>
                <c:pt idx="27568">
                  <c:v>-1.6781999999999998E-2</c:v>
                </c:pt>
                <c:pt idx="27569">
                  <c:v>-1.6781999999999998E-2</c:v>
                </c:pt>
                <c:pt idx="27570">
                  <c:v>-1.6781999999999998E-2</c:v>
                </c:pt>
                <c:pt idx="27571">
                  <c:v>-1.6781999999999998E-2</c:v>
                </c:pt>
                <c:pt idx="27572">
                  <c:v>-1.6781999999999998E-2</c:v>
                </c:pt>
                <c:pt idx="27573">
                  <c:v>-1.6775999999999999E-2</c:v>
                </c:pt>
                <c:pt idx="27574">
                  <c:v>-1.6775999999999999E-2</c:v>
                </c:pt>
                <c:pt idx="27575">
                  <c:v>-1.6768999999999999E-2</c:v>
                </c:pt>
                <c:pt idx="27576">
                  <c:v>-1.6768999999999999E-2</c:v>
                </c:pt>
                <c:pt idx="27577">
                  <c:v>-1.6761999999999999E-2</c:v>
                </c:pt>
                <c:pt idx="27578">
                  <c:v>-1.6756E-2</c:v>
                </c:pt>
                <c:pt idx="27579">
                  <c:v>-1.6749E-2</c:v>
                </c:pt>
                <c:pt idx="27580">
                  <c:v>-1.6743000000000001E-2</c:v>
                </c:pt>
                <c:pt idx="27581">
                  <c:v>-1.6736000000000001E-2</c:v>
                </c:pt>
                <c:pt idx="27582">
                  <c:v>-1.6729999999999998E-2</c:v>
                </c:pt>
                <c:pt idx="27583">
                  <c:v>-1.6716000000000002E-2</c:v>
                </c:pt>
                <c:pt idx="27584">
                  <c:v>-1.6709999999999999E-2</c:v>
                </c:pt>
                <c:pt idx="27585">
                  <c:v>-1.6697E-2</c:v>
                </c:pt>
                <c:pt idx="27586">
                  <c:v>-1.669E-2</c:v>
                </c:pt>
                <c:pt idx="27587">
                  <c:v>-1.6677000000000001E-2</c:v>
                </c:pt>
                <c:pt idx="27588">
                  <c:v>-1.6670000000000001E-2</c:v>
                </c:pt>
                <c:pt idx="27589">
                  <c:v>-1.6664000000000002E-2</c:v>
                </c:pt>
                <c:pt idx="27590">
                  <c:v>-1.6650999999999999E-2</c:v>
                </c:pt>
                <c:pt idx="27591">
                  <c:v>-1.6643999999999999E-2</c:v>
                </c:pt>
                <c:pt idx="27592">
                  <c:v>-1.6636999999999999E-2</c:v>
                </c:pt>
                <c:pt idx="27593">
                  <c:v>-1.6631E-2</c:v>
                </c:pt>
                <c:pt idx="27594">
                  <c:v>-1.6624E-2</c:v>
                </c:pt>
                <c:pt idx="27595">
                  <c:v>-1.6618000000000001E-2</c:v>
                </c:pt>
                <c:pt idx="27596">
                  <c:v>-1.6618000000000001E-2</c:v>
                </c:pt>
                <c:pt idx="27597">
                  <c:v>-1.6618000000000001E-2</c:v>
                </c:pt>
                <c:pt idx="27598">
                  <c:v>-1.6618000000000001E-2</c:v>
                </c:pt>
                <c:pt idx="27599">
                  <c:v>-1.6618000000000001E-2</c:v>
                </c:pt>
                <c:pt idx="27600">
                  <c:v>-1.6618000000000001E-2</c:v>
                </c:pt>
                <c:pt idx="27601">
                  <c:v>-1.6618000000000001E-2</c:v>
                </c:pt>
                <c:pt idx="27602">
                  <c:v>-1.6624E-2</c:v>
                </c:pt>
                <c:pt idx="27603">
                  <c:v>-1.6631E-2</c:v>
                </c:pt>
                <c:pt idx="27604">
                  <c:v>-1.6636999999999999E-2</c:v>
                </c:pt>
                <c:pt idx="27605">
                  <c:v>-1.6643999999999999E-2</c:v>
                </c:pt>
                <c:pt idx="27606">
                  <c:v>-1.6650999999999999E-2</c:v>
                </c:pt>
                <c:pt idx="27607">
                  <c:v>-1.6664000000000002E-2</c:v>
                </c:pt>
                <c:pt idx="27608">
                  <c:v>-1.6670000000000001E-2</c:v>
                </c:pt>
                <c:pt idx="27609">
                  <c:v>-1.6677000000000001E-2</c:v>
                </c:pt>
                <c:pt idx="27610">
                  <c:v>-1.669E-2</c:v>
                </c:pt>
                <c:pt idx="27611">
                  <c:v>-1.6697E-2</c:v>
                </c:pt>
                <c:pt idx="27612">
                  <c:v>-1.6702999999999999E-2</c:v>
                </c:pt>
                <c:pt idx="27613">
                  <c:v>-1.6709999999999999E-2</c:v>
                </c:pt>
                <c:pt idx="27614">
                  <c:v>-1.6716000000000002E-2</c:v>
                </c:pt>
                <c:pt idx="27615">
                  <c:v>-1.6722999999999998E-2</c:v>
                </c:pt>
                <c:pt idx="27616">
                  <c:v>-1.6722999999999998E-2</c:v>
                </c:pt>
                <c:pt idx="27617">
                  <c:v>-1.6729999999999998E-2</c:v>
                </c:pt>
                <c:pt idx="27618">
                  <c:v>-1.6729999999999998E-2</c:v>
                </c:pt>
                <c:pt idx="27619">
                  <c:v>-1.6729999999999998E-2</c:v>
                </c:pt>
                <c:pt idx="27620">
                  <c:v>-1.6729999999999998E-2</c:v>
                </c:pt>
                <c:pt idx="27621">
                  <c:v>-1.6722999999999998E-2</c:v>
                </c:pt>
                <c:pt idx="27622">
                  <c:v>-1.6716000000000002E-2</c:v>
                </c:pt>
                <c:pt idx="27623">
                  <c:v>-1.6709999999999999E-2</c:v>
                </c:pt>
                <c:pt idx="27624">
                  <c:v>-1.6709999999999999E-2</c:v>
                </c:pt>
                <c:pt idx="27625">
                  <c:v>-1.6697E-2</c:v>
                </c:pt>
                <c:pt idx="27626">
                  <c:v>-1.669E-2</c:v>
                </c:pt>
                <c:pt idx="27627">
                  <c:v>-1.6683E-2</c:v>
                </c:pt>
                <c:pt idx="27628">
                  <c:v>-1.6670000000000001E-2</c:v>
                </c:pt>
                <c:pt idx="27629">
                  <c:v>-1.6664000000000002E-2</c:v>
                </c:pt>
                <c:pt idx="27630">
                  <c:v>-1.6650999999999999E-2</c:v>
                </c:pt>
                <c:pt idx="27631">
                  <c:v>-1.6643999999999999E-2</c:v>
                </c:pt>
                <c:pt idx="27632">
                  <c:v>-1.6631E-2</c:v>
                </c:pt>
                <c:pt idx="27633">
                  <c:v>-1.6624E-2</c:v>
                </c:pt>
                <c:pt idx="27634">
                  <c:v>-1.6618000000000001E-2</c:v>
                </c:pt>
                <c:pt idx="27635">
                  <c:v>-1.6611000000000001E-2</c:v>
                </c:pt>
                <c:pt idx="27636">
                  <c:v>-1.6611000000000001E-2</c:v>
                </c:pt>
                <c:pt idx="27637">
                  <c:v>-1.6604000000000001E-2</c:v>
                </c:pt>
                <c:pt idx="27638">
                  <c:v>-1.6598000000000002E-2</c:v>
                </c:pt>
                <c:pt idx="27639">
                  <c:v>-1.6598000000000002E-2</c:v>
                </c:pt>
                <c:pt idx="27640">
                  <c:v>-1.6598000000000002E-2</c:v>
                </c:pt>
                <c:pt idx="27641">
                  <c:v>-1.6598000000000002E-2</c:v>
                </c:pt>
                <c:pt idx="27642">
                  <c:v>-1.6598000000000002E-2</c:v>
                </c:pt>
                <c:pt idx="27643">
                  <c:v>-1.6604000000000001E-2</c:v>
                </c:pt>
                <c:pt idx="27644">
                  <c:v>-1.6611000000000001E-2</c:v>
                </c:pt>
                <c:pt idx="27645">
                  <c:v>-1.6611000000000001E-2</c:v>
                </c:pt>
                <c:pt idx="27646">
                  <c:v>-1.6618000000000001E-2</c:v>
                </c:pt>
                <c:pt idx="27647">
                  <c:v>-1.6624E-2</c:v>
                </c:pt>
                <c:pt idx="27648">
                  <c:v>-1.6624E-2</c:v>
                </c:pt>
                <c:pt idx="27649">
                  <c:v>-1.6631E-2</c:v>
                </c:pt>
                <c:pt idx="27650">
                  <c:v>-1.6636999999999999E-2</c:v>
                </c:pt>
                <c:pt idx="27651">
                  <c:v>-1.6643999999999999E-2</c:v>
                </c:pt>
                <c:pt idx="27652">
                  <c:v>-1.6643999999999999E-2</c:v>
                </c:pt>
                <c:pt idx="27653">
                  <c:v>-1.6650999999999999E-2</c:v>
                </c:pt>
                <c:pt idx="27654">
                  <c:v>-1.6650999999999999E-2</c:v>
                </c:pt>
                <c:pt idx="27655">
                  <c:v>-1.6650999999999999E-2</c:v>
                </c:pt>
                <c:pt idx="27656">
                  <c:v>-1.6650999999999999E-2</c:v>
                </c:pt>
                <c:pt idx="27657">
                  <c:v>-1.6650999999999999E-2</c:v>
                </c:pt>
                <c:pt idx="27658">
                  <c:v>-1.6643999999999999E-2</c:v>
                </c:pt>
                <c:pt idx="27659">
                  <c:v>-1.6643999999999999E-2</c:v>
                </c:pt>
                <c:pt idx="27660">
                  <c:v>-1.6636999999999999E-2</c:v>
                </c:pt>
                <c:pt idx="27661">
                  <c:v>-1.6631E-2</c:v>
                </c:pt>
                <c:pt idx="27662">
                  <c:v>-1.6624E-2</c:v>
                </c:pt>
                <c:pt idx="27663">
                  <c:v>-1.6618000000000001E-2</c:v>
                </c:pt>
                <c:pt idx="27664">
                  <c:v>-1.6604000000000001E-2</c:v>
                </c:pt>
                <c:pt idx="27665">
                  <c:v>-1.6598000000000002E-2</c:v>
                </c:pt>
                <c:pt idx="27666">
                  <c:v>-1.6591000000000002E-2</c:v>
                </c:pt>
                <c:pt idx="27667">
                  <c:v>-1.6577999999999999E-2</c:v>
                </c:pt>
                <c:pt idx="27668">
                  <c:v>-1.6570999999999999E-2</c:v>
                </c:pt>
                <c:pt idx="27669">
                  <c:v>-1.6558E-2</c:v>
                </c:pt>
                <c:pt idx="27670">
                  <c:v>-1.6552000000000001E-2</c:v>
                </c:pt>
                <c:pt idx="27671">
                  <c:v>-1.6539000000000002E-2</c:v>
                </c:pt>
                <c:pt idx="27672">
                  <c:v>-1.6539000000000002E-2</c:v>
                </c:pt>
                <c:pt idx="27673">
                  <c:v>-1.6525000000000001E-2</c:v>
                </c:pt>
                <c:pt idx="27674">
                  <c:v>-1.6518999999999999E-2</c:v>
                </c:pt>
                <c:pt idx="27675">
                  <c:v>-1.6518999999999999E-2</c:v>
                </c:pt>
                <c:pt idx="27676">
                  <c:v>-1.6511999999999999E-2</c:v>
                </c:pt>
                <c:pt idx="27677">
                  <c:v>-1.6511999999999999E-2</c:v>
                </c:pt>
                <c:pt idx="27678">
                  <c:v>-1.6511999999999999E-2</c:v>
                </c:pt>
                <c:pt idx="27679">
                  <c:v>-1.6511999999999999E-2</c:v>
                </c:pt>
                <c:pt idx="27680">
                  <c:v>-1.6511999999999999E-2</c:v>
                </c:pt>
                <c:pt idx="27681">
                  <c:v>-1.6518999999999999E-2</c:v>
                </c:pt>
                <c:pt idx="27682">
                  <c:v>-1.6525000000000001E-2</c:v>
                </c:pt>
                <c:pt idx="27683">
                  <c:v>-1.6525000000000001E-2</c:v>
                </c:pt>
                <c:pt idx="27684">
                  <c:v>-1.6532000000000002E-2</c:v>
                </c:pt>
                <c:pt idx="27685">
                  <c:v>-1.6539000000000002E-2</c:v>
                </c:pt>
                <c:pt idx="27686">
                  <c:v>-1.6545000000000001E-2</c:v>
                </c:pt>
                <c:pt idx="27687">
                  <c:v>-1.6552000000000001E-2</c:v>
                </c:pt>
                <c:pt idx="27688">
                  <c:v>-1.6558E-2</c:v>
                </c:pt>
                <c:pt idx="27689">
                  <c:v>-1.6565E-2</c:v>
                </c:pt>
                <c:pt idx="27690">
                  <c:v>-1.6570999999999999E-2</c:v>
                </c:pt>
                <c:pt idx="27691">
                  <c:v>-1.6577999999999999E-2</c:v>
                </c:pt>
                <c:pt idx="27692">
                  <c:v>-1.6584999999999999E-2</c:v>
                </c:pt>
                <c:pt idx="27693">
                  <c:v>-1.6584999999999999E-2</c:v>
                </c:pt>
                <c:pt idx="27694">
                  <c:v>-1.6591000000000002E-2</c:v>
                </c:pt>
                <c:pt idx="27695">
                  <c:v>-1.6591000000000002E-2</c:v>
                </c:pt>
                <c:pt idx="27696">
                  <c:v>-1.6591000000000002E-2</c:v>
                </c:pt>
                <c:pt idx="27697">
                  <c:v>-1.6591000000000002E-2</c:v>
                </c:pt>
                <c:pt idx="27698">
                  <c:v>-1.6591000000000002E-2</c:v>
                </c:pt>
                <c:pt idx="27699">
                  <c:v>-1.6584999999999999E-2</c:v>
                </c:pt>
                <c:pt idx="27700">
                  <c:v>-1.6584999999999999E-2</c:v>
                </c:pt>
                <c:pt idx="27701">
                  <c:v>-1.6577999999999999E-2</c:v>
                </c:pt>
                <c:pt idx="27702">
                  <c:v>-1.6570999999999999E-2</c:v>
                </c:pt>
                <c:pt idx="27703">
                  <c:v>-1.6565E-2</c:v>
                </c:pt>
                <c:pt idx="27704">
                  <c:v>-1.6565E-2</c:v>
                </c:pt>
                <c:pt idx="27705">
                  <c:v>-1.6552000000000001E-2</c:v>
                </c:pt>
                <c:pt idx="27706">
                  <c:v>-1.6545000000000001E-2</c:v>
                </c:pt>
                <c:pt idx="27707">
                  <c:v>-1.6539000000000002E-2</c:v>
                </c:pt>
                <c:pt idx="27708">
                  <c:v>-1.6525000000000001E-2</c:v>
                </c:pt>
                <c:pt idx="27709">
                  <c:v>-1.6518999999999999E-2</c:v>
                </c:pt>
                <c:pt idx="27710">
                  <c:v>-1.6511999999999999E-2</c:v>
                </c:pt>
                <c:pt idx="27711">
                  <c:v>-1.6506E-2</c:v>
                </c:pt>
                <c:pt idx="27712">
                  <c:v>-1.6499E-2</c:v>
                </c:pt>
                <c:pt idx="27713">
                  <c:v>-1.6492E-2</c:v>
                </c:pt>
                <c:pt idx="27714">
                  <c:v>-1.6486000000000001E-2</c:v>
                </c:pt>
                <c:pt idx="27715">
                  <c:v>-1.6479000000000001E-2</c:v>
                </c:pt>
                <c:pt idx="27716">
                  <c:v>-1.6479000000000001E-2</c:v>
                </c:pt>
                <c:pt idx="27717">
                  <c:v>-1.6479000000000001E-2</c:v>
                </c:pt>
                <c:pt idx="27718">
                  <c:v>-1.6473000000000002E-2</c:v>
                </c:pt>
                <c:pt idx="27719">
                  <c:v>-1.6473000000000002E-2</c:v>
                </c:pt>
                <c:pt idx="27720">
                  <c:v>-1.6473000000000002E-2</c:v>
                </c:pt>
                <c:pt idx="27721">
                  <c:v>-1.6473000000000002E-2</c:v>
                </c:pt>
                <c:pt idx="27722">
                  <c:v>-1.6479000000000001E-2</c:v>
                </c:pt>
                <c:pt idx="27723">
                  <c:v>-1.6479000000000001E-2</c:v>
                </c:pt>
                <c:pt idx="27724">
                  <c:v>-1.6486000000000001E-2</c:v>
                </c:pt>
                <c:pt idx="27725">
                  <c:v>-1.6486000000000001E-2</c:v>
                </c:pt>
                <c:pt idx="27726">
                  <c:v>-1.6492E-2</c:v>
                </c:pt>
                <c:pt idx="27727">
                  <c:v>-1.6499E-2</c:v>
                </c:pt>
                <c:pt idx="27728">
                  <c:v>-1.6499E-2</c:v>
                </c:pt>
                <c:pt idx="27729">
                  <c:v>-1.6506E-2</c:v>
                </c:pt>
                <c:pt idx="27730">
                  <c:v>-1.6511999999999999E-2</c:v>
                </c:pt>
                <c:pt idx="27731">
                  <c:v>-1.6511999999999999E-2</c:v>
                </c:pt>
                <c:pt idx="27732">
                  <c:v>-1.6518999999999999E-2</c:v>
                </c:pt>
                <c:pt idx="27733">
                  <c:v>-1.6518999999999999E-2</c:v>
                </c:pt>
                <c:pt idx="27734">
                  <c:v>-1.6525000000000001E-2</c:v>
                </c:pt>
                <c:pt idx="27735">
                  <c:v>-1.6525000000000001E-2</c:v>
                </c:pt>
                <c:pt idx="27736">
                  <c:v>-1.6525000000000001E-2</c:v>
                </c:pt>
                <c:pt idx="27737">
                  <c:v>-1.6525000000000001E-2</c:v>
                </c:pt>
                <c:pt idx="27738">
                  <c:v>-1.6518999999999999E-2</c:v>
                </c:pt>
                <c:pt idx="27739">
                  <c:v>-1.6518999999999999E-2</c:v>
                </c:pt>
                <c:pt idx="27740">
                  <c:v>-1.6518999999999999E-2</c:v>
                </c:pt>
                <c:pt idx="27741">
                  <c:v>-1.6511999999999999E-2</c:v>
                </c:pt>
                <c:pt idx="27742">
                  <c:v>-1.6506E-2</c:v>
                </c:pt>
                <c:pt idx="27743">
                  <c:v>-1.6499E-2</c:v>
                </c:pt>
                <c:pt idx="27744">
                  <c:v>-1.6492E-2</c:v>
                </c:pt>
                <c:pt idx="27745">
                  <c:v>-1.6486000000000001E-2</c:v>
                </c:pt>
                <c:pt idx="27746">
                  <c:v>-1.6479000000000001E-2</c:v>
                </c:pt>
                <c:pt idx="27747">
                  <c:v>-1.6466000000000001E-2</c:v>
                </c:pt>
                <c:pt idx="27748">
                  <c:v>-1.6459000000000001E-2</c:v>
                </c:pt>
                <c:pt idx="27749">
                  <c:v>-1.6452999999999999E-2</c:v>
                </c:pt>
                <c:pt idx="27750">
                  <c:v>-1.644E-2</c:v>
                </c:pt>
                <c:pt idx="27751">
                  <c:v>-1.6433E-2</c:v>
                </c:pt>
                <c:pt idx="27752">
                  <c:v>-1.6427000000000001E-2</c:v>
                </c:pt>
                <c:pt idx="27753">
                  <c:v>-1.6413000000000001E-2</c:v>
                </c:pt>
                <c:pt idx="27754">
                  <c:v>-1.6407000000000001E-2</c:v>
                </c:pt>
                <c:pt idx="27755">
                  <c:v>-1.6400000000000001E-2</c:v>
                </c:pt>
                <c:pt idx="27756">
                  <c:v>-1.6393999999999999E-2</c:v>
                </c:pt>
                <c:pt idx="27757">
                  <c:v>-1.6386999999999999E-2</c:v>
                </c:pt>
                <c:pt idx="27758">
                  <c:v>-1.6379999999999999E-2</c:v>
                </c:pt>
                <c:pt idx="27759">
                  <c:v>-1.6379999999999999E-2</c:v>
                </c:pt>
                <c:pt idx="27760">
                  <c:v>-1.6374E-2</c:v>
                </c:pt>
                <c:pt idx="27761">
                  <c:v>-1.6374E-2</c:v>
                </c:pt>
                <c:pt idx="27762">
                  <c:v>-1.6374E-2</c:v>
                </c:pt>
                <c:pt idx="27763">
                  <c:v>-1.6367E-2</c:v>
                </c:pt>
                <c:pt idx="27764">
                  <c:v>-1.6374E-2</c:v>
                </c:pt>
                <c:pt idx="27765">
                  <c:v>-1.6367E-2</c:v>
                </c:pt>
                <c:pt idx="27766">
                  <c:v>-1.6374E-2</c:v>
                </c:pt>
                <c:pt idx="27767">
                  <c:v>-1.6374E-2</c:v>
                </c:pt>
                <c:pt idx="27768">
                  <c:v>-1.6379999999999999E-2</c:v>
                </c:pt>
                <c:pt idx="27769">
                  <c:v>-1.6379999999999999E-2</c:v>
                </c:pt>
                <c:pt idx="27770">
                  <c:v>-1.6379999999999999E-2</c:v>
                </c:pt>
                <c:pt idx="27771">
                  <c:v>-1.6386999999999999E-2</c:v>
                </c:pt>
                <c:pt idx="27772">
                  <c:v>-1.6386999999999999E-2</c:v>
                </c:pt>
                <c:pt idx="27773">
                  <c:v>-1.6393999999999999E-2</c:v>
                </c:pt>
                <c:pt idx="27774">
                  <c:v>-1.6400000000000001E-2</c:v>
                </c:pt>
                <c:pt idx="27775">
                  <c:v>-1.6400000000000001E-2</c:v>
                </c:pt>
                <c:pt idx="27776">
                  <c:v>-1.6400000000000001E-2</c:v>
                </c:pt>
                <c:pt idx="27777">
                  <c:v>-1.6407000000000001E-2</c:v>
                </c:pt>
                <c:pt idx="27778">
                  <c:v>-1.6413000000000001E-2</c:v>
                </c:pt>
                <c:pt idx="27779">
                  <c:v>-1.6413000000000001E-2</c:v>
                </c:pt>
                <c:pt idx="27780">
                  <c:v>-1.6413000000000001E-2</c:v>
                </c:pt>
                <c:pt idx="27781">
                  <c:v>-1.6413000000000001E-2</c:v>
                </c:pt>
                <c:pt idx="27782">
                  <c:v>-1.6413000000000001E-2</c:v>
                </c:pt>
                <c:pt idx="27783">
                  <c:v>-1.6413000000000001E-2</c:v>
                </c:pt>
                <c:pt idx="27784">
                  <c:v>-1.6413000000000001E-2</c:v>
                </c:pt>
                <c:pt idx="27785">
                  <c:v>-1.6407000000000001E-2</c:v>
                </c:pt>
                <c:pt idx="27786">
                  <c:v>-1.6407000000000001E-2</c:v>
                </c:pt>
                <c:pt idx="27787">
                  <c:v>-1.6407000000000001E-2</c:v>
                </c:pt>
                <c:pt idx="27788">
                  <c:v>-1.6400000000000001E-2</c:v>
                </c:pt>
                <c:pt idx="27789">
                  <c:v>-1.6400000000000001E-2</c:v>
                </c:pt>
                <c:pt idx="27790">
                  <c:v>-1.6393999999999999E-2</c:v>
                </c:pt>
                <c:pt idx="27791">
                  <c:v>-1.6386999999999999E-2</c:v>
                </c:pt>
                <c:pt idx="27792">
                  <c:v>-1.6379999999999999E-2</c:v>
                </c:pt>
                <c:pt idx="27793">
                  <c:v>-1.6374E-2</c:v>
                </c:pt>
                <c:pt idx="27794">
                  <c:v>-1.6374E-2</c:v>
                </c:pt>
                <c:pt idx="27795">
                  <c:v>-1.6367E-2</c:v>
                </c:pt>
                <c:pt idx="27796">
                  <c:v>-1.6361000000000001E-2</c:v>
                </c:pt>
                <c:pt idx="27797">
                  <c:v>-1.6354E-2</c:v>
                </c:pt>
                <c:pt idx="27798">
                  <c:v>-1.6348000000000001E-2</c:v>
                </c:pt>
                <c:pt idx="27799">
                  <c:v>-1.6341000000000001E-2</c:v>
                </c:pt>
                <c:pt idx="27800">
                  <c:v>-1.6341000000000001E-2</c:v>
                </c:pt>
                <c:pt idx="27801">
                  <c:v>-1.6334000000000001E-2</c:v>
                </c:pt>
                <c:pt idx="27802">
                  <c:v>-1.6327999999999999E-2</c:v>
                </c:pt>
                <c:pt idx="27803">
                  <c:v>-1.6320999999999999E-2</c:v>
                </c:pt>
                <c:pt idx="27804">
                  <c:v>-1.6320999999999999E-2</c:v>
                </c:pt>
                <c:pt idx="27805">
                  <c:v>-1.6315E-2</c:v>
                </c:pt>
                <c:pt idx="27806">
                  <c:v>-1.6315E-2</c:v>
                </c:pt>
                <c:pt idx="27807">
                  <c:v>-1.6315E-2</c:v>
                </c:pt>
                <c:pt idx="27808">
                  <c:v>-1.6308E-2</c:v>
                </c:pt>
                <c:pt idx="27809">
                  <c:v>-1.6308E-2</c:v>
                </c:pt>
                <c:pt idx="27810">
                  <c:v>-1.6308E-2</c:v>
                </c:pt>
                <c:pt idx="27811">
                  <c:v>-1.6308E-2</c:v>
                </c:pt>
                <c:pt idx="27812">
                  <c:v>-1.6308E-2</c:v>
                </c:pt>
                <c:pt idx="27813">
                  <c:v>-1.6308E-2</c:v>
                </c:pt>
                <c:pt idx="27814">
                  <c:v>-1.6308E-2</c:v>
                </c:pt>
                <c:pt idx="27815">
                  <c:v>-1.6308E-2</c:v>
                </c:pt>
                <c:pt idx="27816">
                  <c:v>-1.6315E-2</c:v>
                </c:pt>
                <c:pt idx="27817">
                  <c:v>-1.6308E-2</c:v>
                </c:pt>
                <c:pt idx="27818">
                  <c:v>-1.6308E-2</c:v>
                </c:pt>
                <c:pt idx="27819">
                  <c:v>-1.6308E-2</c:v>
                </c:pt>
                <c:pt idx="27820">
                  <c:v>-1.6308E-2</c:v>
                </c:pt>
                <c:pt idx="27821">
                  <c:v>-1.6308E-2</c:v>
                </c:pt>
                <c:pt idx="27822">
                  <c:v>-1.6308E-2</c:v>
                </c:pt>
                <c:pt idx="27823">
                  <c:v>-1.6308E-2</c:v>
                </c:pt>
                <c:pt idx="27824">
                  <c:v>-1.6301E-2</c:v>
                </c:pt>
                <c:pt idx="27825">
                  <c:v>-1.6301E-2</c:v>
                </c:pt>
                <c:pt idx="27826">
                  <c:v>-1.6301E-2</c:v>
                </c:pt>
                <c:pt idx="27827">
                  <c:v>-1.6295E-2</c:v>
                </c:pt>
                <c:pt idx="27828">
                  <c:v>-1.6295E-2</c:v>
                </c:pt>
                <c:pt idx="27829">
                  <c:v>-1.6288E-2</c:v>
                </c:pt>
                <c:pt idx="27830">
                  <c:v>-1.6282000000000001E-2</c:v>
                </c:pt>
                <c:pt idx="27831">
                  <c:v>-1.6275000000000001E-2</c:v>
                </c:pt>
                <c:pt idx="27832">
                  <c:v>-1.6268000000000001E-2</c:v>
                </c:pt>
                <c:pt idx="27833">
                  <c:v>-1.6261999999999999E-2</c:v>
                </c:pt>
                <c:pt idx="27834">
                  <c:v>-1.6254999999999999E-2</c:v>
                </c:pt>
                <c:pt idx="27835">
                  <c:v>-1.6241999999999999E-2</c:v>
                </c:pt>
                <c:pt idx="27836">
                  <c:v>-1.6236E-2</c:v>
                </c:pt>
                <c:pt idx="27837">
                  <c:v>-1.6229E-2</c:v>
                </c:pt>
                <c:pt idx="27838">
                  <c:v>-1.6222E-2</c:v>
                </c:pt>
                <c:pt idx="27839">
                  <c:v>-1.6216000000000001E-2</c:v>
                </c:pt>
                <c:pt idx="27840">
                  <c:v>-1.6209000000000001E-2</c:v>
                </c:pt>
                <c:pt idx="27841">
                  <c:v>-1.6202999999999999E-2</c:v>
                </c:pt>
                <c:pt idx="27842">
                  <c:v>-1.6202999999999999E-2</c:v>
                </c:pt>
                <c:pt idx="27843">
                  <c:v>-1.6195999999999999E-2</c:v>
                </c:pt>
                <c:pt idx="27844">
                  <c:v>-1.6188999999999999E-2</c:v>
                </c:pt>
                <c:pt idx="27845">
                  <c:v>-1.6188999999999999E-2</c:v>
                </c:pt>
                <c:pt idx="27846">
                  <c:v>-1.6182999999999999E-2</c:v>
                </c:pt>
                <c:pt idx="27847">
                  <c:v>-1.6182999999999999E-2</c:v>
                </c:pt>
                <c:pt idx="27848">
                  <c:v>-1.6182999999999999E-2</c:v>
                </c:pt>
                <c:pt idx="27849">
                  <c:v>-1.6182999999999999E-2</c:v>
                </c:pt>
                <c:pt idx="27850">
                  <c:v>-1.6182999999999999E-2</c:v>
                </c:pt>
                <c:pt idx="27851">
                  <c:v>-1.6182999999999999E-2</c:v>
                </c:pt>
                <c:pt idx="27852">
                  <c:v>-1.6188999999999999E-2</c:v>
                </c:pt>
                <c:pt idx="27853">
                  <c:v>-1.6188999999999999E-2</c:v>
                </c:pt>
                <c:pt idx="27854">
                  <c:v>-1.6195999999999999E-2</c:v>
                </c:pt>
                <c:pt idx="27855">
                  <c:v>-1.6195999999999999E-2</c:v>
                </c:pt>
                <c:pt idx="27856">
                  <c:v>-1.6202999999999999E-2</c:v>
                </c:pt>
                <c:pt idx="27857">
                  <c:v>-1.6209000000000001E-2</c:v>
                </c:pt>
                <c:pt idx="27858">
                  <c:v>-1.6216000000000001E-2</c:v>
                </c:pt>
                <c:pt idx="27859">
                  <c:v>-1.6222E-2</c:v>
                </c:pt>
                <c:pt idx="27860">
                  <c:v>-1.6229E-2</c:v>
                </c:pt>
                <c:pt idx="27861">
                  <c:v>-1.6229E-2</c:v>
                </c:pt>
                <c:pt idx="27862">
                  <c:v>-1.6236E-2</c:v>
                </c:pt>
                <c:pt idx="27863">
                  <c:v>-1.6241999999999999E-2</c:v>
                </c:pt>
                <c:pt idx="27864">
                  <c:v>-1.6249E-2</c:v>
                </c:pt>
                <c:pt idx="27865">
                  <c:v>-1.6249E-2</c:v>
                </c:pt>
                <c:pt idx="27866">
                  <c:v>-1.6249E-2</c:v>
                </c:pt>
                <c:pt idx="27867">
                  <c:v>-1.6254999999999999E-2</c:v>
                </c:pt>
                <c:pt idx="27868">
                  <c:v>-1.6254999999999999E-2</c:v>
                </c:pt>
                <c:pt idx="27869">
                  <c:v>-1.6254999999999999E-2</c:v>
                </c:pt>
                <c:pt idx="27870">
                  <c:v>-1.6254999999999999E-2</c:v>
                </c:pt>
                <c:pt idx="27871">
                  <c:v>-1.6254999999999999E-2</c:v>
                </c:pt>
                <c:pt idx="27872">
                  <c:v>-1.6254999999999999E-2</c:v>
                </c:pt>
                <c:pt idx="27873">
                  <c:v>-1.6254999999999999E-2</c:v>
                </c:pt>
                <c:pt idx="27874">
                  <c:v>-1.6254999999999999E-2</c:v>
                </c:pt>
                <c:pt idx="27875">
                  <c:v>-1.6249E-2</c:v>
                </c:pt>
                <c:pt idx="27876">
                  <c:v>-1.6249E-2</c:v>
                </c:pt>
                <c:pt idx="27877">
                  <c:v>-1.6241999999999999E-2</c:v>
                </c:pt>
                <c:pt idx="27878">
                  <c:v>-1.6241999999999999E-2</c:v>
                </c:pt>
                <c:pt idx="27879">
                  <c:v>-1.6236E-2</c:v>
                </c:pt>
                <c:pt idx="27880">
                  <c:v>-1.6236E-2</c:v>
                </c:pt>
                <c:pt idx="27881">
                  <c:v>-1.6222E-2</c:v>
                </c:pt>
                <c:pt idx="27882">
                  <c:v>-1.6222E-2</c:v>
                </c:pt>
                <c:pt idx="27883">
                  <c:v>-1.6216000000000001E-2</c:v>
                </c:pt>
                <c:pt idx="27884">
                  <c:v>-1.6216000000000001E-2</c:v>
                </c:pt>
                <c:pt idx="27885">
                  <c:v>-1.6209000000000001E-2</c:v>
                </c:pt>
                <c:pt idx="27886">
                  <c:v>-1.6209000000000001E-2</c:v>
                </c:pt>
                <c:pt idx="27887">
                  <c:v>-1.6202999999999999E-2</c:v>
                </c:pt>
                <c:pt idx="27888">
                  <c:v>-1.6195999999999999E-2</c:v>
                </c:pt>
                <c:pt idx="27889">
                  <c:v>-1.6195999999999999E-2</c:v>
                </c:pt>
                <c:pt idx="27890">
                  <c:v>-1.6195999999999999E-2</c:v>
                </c:pt>
                <c:pt idx="27891">
                  <c:v>-1.6188999999999999E-2</c:v>
                </c:pt>
                <c:pt idx="27892">
                  <c:v>-1.6188999999999999E-2</c:v>
                </c:pt>
                <c:pt idx="27893">
                  <c:v>-1.6188999999999999E-2</c:v>
                </c:pt>
                <c:pt idx="27894">
                  <c:v>-1.6182999999999999E-2</c:v>
                </c:pt>
                <c:pt idx="27895">
                  <c:v>-1.6182999999999999E-2</c:v>
                </c:pt>
                <c:pt idx="27896">
                  <c:v>-1.6182999999999999E-2</c:v>
                </c:pt>
                <c:pt idx="27897">
                  <c:v>-1.6182999999999999E-2</c:v>
                </c:pt>
                <c:pt idx="27898">
                  <c:v>-1.6182999999999999E-2</c:v>
                </c:pt>
                <c:pt idx="27899">
                  <c:v>-1.6182999999999999E-2</c:v>
                </c:pt>
                <c:pt idx="27900">
                  <c:v>-1.6182999999999999E-2</c:v>
                </c:pt>
                <c:pt idx="27901">
                  <c:v>-1.6182999999999999E-2</c:v>
                </c:pt>
                <c:pt idx="27902">
                  <c:v>-1.6182999999999999E-2</c:v>
                </c:pt>
                <c:pt idx="27903">
                  <c:v>-1.6182999999999999E-2</c:v>
                </c:pt>
                <c:pt idx="27904">
                  <c:v>-1.6182999999999999E-2</c:v>
                </c:pt>
                <c:pt idx="27905">
                  <c:v>-1.6182999999999999E-2</c:v>
                </c:pt>
                <c:pt idx="27906">
                  <c:v>-1.6182999999999999E-2</c:v>
                </c:pt>
                <c:pt idx="27907">
                  <c:v>-1.6182999999999999E-2</c:v>
                </c:pt>
                <c:pt idx="27908">
                  <c:v>-1.6188999999999999E-2</c:v>
                </c:pt>
                <c:pt idx="27909">
                  <c:v>-1.6188999999999999E-2</c:v>
                </c:pt>
                <c:pt idx="27910">
                  <c:v>-1.6188999999999999E-2</c:v>
                </c:pt>
                <c:pt idx="27911">
                  <c:v>-1.6188999999999999E-2</c:v>
                </c:pt>
                <c:pt idx="27912">
                  <c:v>-1.6195999999999999E-2</c:v>
                </c:pt>
                <c:pt idx="27913">
                  <c:v>-1.6195999999999999E-2</c:v>
                </c:pt>
                <c:pt idx="27914">
                  <c:v>-1.6195999999999999E-2</c:v>
                </c:pt>
                <c:pt idx="27915">
                  <c:v>-1.6195999999999999E-2</c:v>
                </c:pt>
                <c:pt idx="27916">
                  <c:v>-1.6202999999999999E-2</c:v>
                </c:pt>
                <c:pt idx="27917">
                  <c:v>-1.6202999999999999E-2</c:v>
                </c:pt>
                <c:pt idx="27918">
                  <c:v>-1.6202999999999999E-2</c:v>
                </c:pt>
                <c:pt idx="27919">
                  <c:v>-1.6202999999999999E-2</c:v>
                </c:pt>
                <c:pt idx="27920">
                  <c:v>-1.6202999999999999E-2</c:v>
                </c:pt>
                <c:pt idx="27921">
                  <c:v>-1.6209000000000001E-2</c:v>
                </c:pt>
                <c:pt idx="27922">
                  <c:v>-1.6209000000000001E-2</c:v>
                </c:pt>
                <c:pt idx="27923">
                  <c:v>-1.6209000000000001E-2</c:v>
                </c:pt>
                <c:pt idx="27924">
                  <c:v>-1.6209000000000001E-2</c:v>
                </c:pt>
                <c:pt idx="27925">
                  <c:v>-1.6202999999999999E-2</c:v>
                </c:pt>
                <c:pt idx="27926">
                  <c:v>-1.6202999999999999E-2</c:v>
                </c:pt>
                <c:pt idx="27927">
                  <c:v>-1.6195999999999999E-2</c:v>
                </c:pt>
                <c:pt idx="27928">
                  <c:v>-1.6195999999999999E-2</c:v>
                </c:pt>
                <c:pt idx="27929">
                  <c:v>-1.6188999999999999E-2</c:v>
                </c:pt>
                <c:pt idx="27930">
                  <c:v>-1.6182999999999999E-2</c:v>
                </c:pt>
                <c:pt idx="27931">
                  <c:v>-1.6182999999999999E-2</c:v>
                </c:pt>
                <c:pt idx="27932">
                  <c:v>-1.6175999999999999E-2</c:v>
                </c:pt>
                <c:pt idx="27933">
                  <c:v>-1.6163E-2</c:v>
                </c:pt>
                <c:pt idx="27934">
                  <c:v>-1.6157000000000001E-2</c:v>
                </c:pt>
                <c:pt idx="27935">
                  <c:v>-1.6150000000000001E-2</c:v>
                </c:pt>
                <c:pt idx="27936">
                  <c:v>-1.6143000000000001E-2</c:v>
                </c:pt>
                <c:pt idx="27937">
                  <c:v>-1.6129999999999999E-2</c:v>
                </c:pt>
                <c:pt idx="27938">
                  <c:v>-1.6123999999999999E-2</c:v>
                </c:pt>
                <c:pt idx="27939">
                  <c:v>-1.6116999999999999E-2</c:v>
                </c:pt>
                <c:pt idx="27940">
                  <c:v>-1.6104E-2</c:v>
                </c:pt>
                <c:pt idx="27941">
                  <c:v>-1.6097E-2</c:v>
                </c:pt>
                <c:pt idx="27942">
                  <c:v>-1.6091000000000001E-2</c:v>
                </c:pt>
                <c:pt idx="27943">
                  <c:v>-1.6077000000000001E-2</c:v>
                </c:pt>
                <c:pt idx="27944">
                  <c:v>-1.6077000000000001E-2</c:v>
                </c:pt>
                <c:pt idx="27945">
                  <c:v>-1.6063999999999998E-2</c:v>
                </c:pt>
                <c:pt idx="27946">
                  <c:v>-1.6057999999999999E-2</c:v>
                </c:pt>
                <c:pt idx="27947">
                  <c:v>-1.6057999999999999E-2</c:v>
                </c:pt>
                <c:pt idx="27948">
                  <c:v>-1.6050999999999999E-2</c:v>
                </c:pt>
                <c:pt idx="27949">
                  <c:v>-1.6050999999999999E-2</c:v>
                </c:pt>
                <c:pt idx="27950">
                  <c:v>-1.6050999999999999E-2</c:v>
                </c:pt>
                <c:pt idx="27951">
                  <c:v>-1.6045E-2</c:v>
                </c:pt>
                <c:pt idx="27952">
                  <c:v>-1.6045E-2</c:v>
                </c:pt>
                <c:pt idx="27953">
                  <c:v>-1.6050999999999999E-2</c:v>
                </c:pt>
                <c:pt idx="27954">
                  <c:v>-1.6050999999999999E-2</c:v>
                </c:pt>
                <c:pt idx="27955">
                  <c:v>-1.6050999999999999E-2</c:v>
                </c:pt>
                <c:pt idx="27956">
                  <c:v>-1.6057999999999999E-2</c:v>
                </c:pt>
                <c:pt idx="27957">
                  <c:v>-1.6057999999999999E-2</c:v>
                </c:pt>
                <c:pt idx="27958">
                  <c:v>-1.6063999999999998E-2</c:v>
                </c:pt>
                <c:pt idx="27959">
                  <c:v>-1.6063999999999998E-2</c:v>
                </c:pt>
                <c:pt idx="27960">
                  <c:v>-1.6070999999999998E-2</c:v>
                </c:pt>
                <c:pt idx="27961">
                  <c:v>-1.6070999999999998E-2</c:v>
                </c:pt>
                <c:pt idx="27962">
                  <c:v>-1.6070999999999998E-2</c:v>
                </c:pt>
                <c:pt idx="27963">
                  <c:v>-1.6077000000000001E-2</c:v>
                </c:pt>
                <c:pt idx="27964">
                  <c:v>-1.6077000000000001E-2</c:v>
                </c:pt>
                <c:pt idx="27965">
                  <c:v>-1.6077000000000001E-2</c:v>
                </c:pt>
                <c:pt idx="27966">
                  <c:v>-1.6077000000000001E-2</c:v>
                </c:pt>
                <c:pt idx="27967">
                  <c:v>-1.6070999999999998E-2</c:v>
                </c:pt>
                <c:pt idx="27968">
                  <c:v>-1.6070999999999998E-2</c:v>
                </c:pt>
                <c:pt idx="27969">
                  <c:v>-1.6070999999999998E-2</c:v>
                </c:pt>
                <c:pt idx="27970">
                  <c:v>-1.6063999999999998E-2</c:v>
                </c:pt>
                <c:pt idx="27971">
                  <c:v>-1.6057999999999999E-2</c:v>
                </c:pt>
                <c:pt idx="27972">
                  <c:v>-1.6057999999999999E-2</c:v>
                </c:pt>
                <c:pt idx="27973">
                  <c:v>-1.6050999999999999E-2</c:v>
                </c:pt>
                <c:pt idx="27974">
                  <c:v>-1.6045E-2</c:v>
                </c:pt>
                <c:pt idx="27975">
                  <c:v>-1.6031E-2</c:v>
                </c:pt>
                <c:pt idx="27976">
                  <c:v>-1.6031E-2</c:v>
                </c:pt>
                <c:pt idx="27977">
                  <c:v>-1.6018000000000001E-2</c:v>
                </c:pt>
                <c:pt idx="27978">
                  <c:v>-1.6018000000000001E-2</c:v>
                </c:pt>
                <c:pt idx="27979">
                  <c:v>-1.6011999999999998E-2</c:v>
                </c:pt>
                <c:pt idx="27980">
                  <c:v>-1.6004999999999998E-2</c:v>
                </c:pt>
                <c:pt idx="27981">
                  <c:v>-1.5997999999999998E-2</c:v>
                </c:pt>
                <c:pt idx="27982">
                  <c:v>-1.5997999999999998E-2</c:v>
                </c:pt>
                <c:pt idx="27983">
                  <c:v>-1.5991999999999999E-2</c:v>
                </c:pt>
                <c:pt idx="27984">
                  <c:v>-1.5991999999999999E-2</c:v>
                </c:pt>
                <c:pt idx="27985">
                  <c:v>-1.5984999999999999E-2</c:v>
                </c:pt>
                <c:pt idx="27986">
                  <c:v>-1.5991999999999999E-2</c:v>
                </c:pt>
                <c:pt idx="27987">
                  <c:v>-1.5991999999999999E-2</c:v>
                </c:pt>
                <c:pt idx="27988">
                  <c:v>-1.5991999999999999E-2</c:v>
                </c:pt>
                <c:pt idx="27989">
                  <c:v>-1.5991999999999999E-2</c:v>
                </c:pt>
                <c:pt idx="27990">
                  <c:v>-1.5997999999999998E-2</c:v>
                </c:pt>
                <c:pt idx="27991">
                  <c:v>-1.6004999999999998E-2</c:v>
                </c:pt>
                <c:pt idx="27992">
                  <c:v>-1.6011999999999998E-2</c:v>
                </c:pt>
                <c:pt idx="27993">
                  <c:v>-1.6011999999999998E-2</c:v>
                </c:pt>
                <c:pt idx="27994">
                  <c:v>-1.6018000000000001E-2</c:v>
                </c:pt>
                <c:pt idx="27995">
                  <c:v>-1.6025000000000001E-2</c:v>
                </c:pt>
                <c:pt idx="27996">
                  <c:v>-1.6031E-2</c:v>
                </c:pt>
                <c:pt idx="27997">
                  <c:v>-1.6038E-2</c:v>
                </c:pt>
                <c:pt idx="27998">
                  <c:v>-1.6045E-2</c:v>
                </c:pt>
                <c:pt idx="27999">
                  <c:v>-1.6050999999999999E-2</c:v>
                </c:pt>
                <c:pt idx="28000">
                  <c:v>-1.6050999999999999E-2</c:v>
                </c:pt>
                <c:pt idx="28001">
                  <c:v>-1.6057999999999999E-2</c:v>
                </c:pt>
                <c:pt idx="28002">
                  <c:v>-1.6063999999999998E-2</c:v>
                </c:pt>
                <c:pt idx="28003">
                  <c:v>-1.6063999999999998E-2</c:v>
                </c:pt>
                <c:pt idx="28004">
                  <c:v>-1.6063999999999998E-2</c:v>
                </c:pt>
                <c:pt idx="28005">
                  <c:v>-1.6063999999999998E-2</c:v>
                </c:pt>
                <c:pt idx="28006">
                  <c:v>-1.6057999999999999E-2</c:v>
                </c:pt>
                <c:pt idx="28007">
                  <c:v>-1.6057999999999999E-2</c:v>
                </c:pt>
                <c:pt idx="28008">
                  <c:v>-1.6057999999999999E-2</c:v>
                </c:pt>
                <c:pt idx="28009">
                  <c:v>-1.6050999999999999E-2</c:v>
                </c:pt>
                <c:pt idx="28010">
                  <c:v>-1.6045E-2</c:v>
                </c:pt>
                <c:pt idx="28011">
                  <c:v>-1.6038E-2</c:v>
                </c:pt>
                <c:pt idx="28012">
                  <c:v>-1.6031E-2</c:v>
                </c:pt>
                <c:pt idx="28013">
                  <c:v>-1.6018000000000001E-2</c:v>
                </c:pt>
                <c:pt idx="28014">
                  <c:v>-1.6011999999999998E-2</c:v>
                </c:pt>
                <c:pt idx="28015">
                  <c:v>-1.6004999999999998E-2</c:v>
                </c:pt>
                <c:pt idx="28016">
                  <c:v>-1.5991999999999999E-2</c:v>
                </c:pt>
                <c:pt idx="28017">
                  <c:v>-1.5984999999999999E-2</c:v>
                </c:pt>
                <c:pt idx="28018">
                  <c:v>-1.5972E-2</c:v>
                </c:pt>
                <c:pt idx="28019">
                  <c:v>-1.5966000000000001E-2</c:v>
                </c:pt>
                <c:pt idx="28020">
                  <c:v>-1.5959000000000001E-2</c:v>
                </c:pt>
                <c:pt idx="28021">
                  <c:v>-1.5945999999999998E-2</c:v>
                </c:pt>
                <c:pt idx="28022">
                  <c:v>-1.5938999999999998E-2</c:v>
                </c:pt>
                <c:pt idx="28023">
                  <c:v>-1.5932999999999999E-2</c:v>
                </c:pt>
                <c:pt idx="28024">
                  <c:v>-1.5925999999999999E-2</c:v>
                </c:pt>
                <c:pt idx="28025">
                  <c:v>-1.5918999999999999E-2</c:v>
                </c:pt>
                <c:pt idx="28026">
                  <c:v>-1.5913E-2</c:v>
                </c:pt>
                <c:pt idx="28027">
                  <c:v>-1.5913E-2</c:v>
                </c:pt>
                <c:pt idx="28028">
                  <c:v>-1.5906E-2</c:v>
                </c:pt>
                <c:pt idx="28029">
                  <c:v>-1.5906E-2</c:v>
                </c:pt>
                <c:pt idx="28030">
                  <c:v>-1.5906E-2</c:v>
                </c:pt>
                <c:pt idx="28031">
                  <c:v>-1.5906E-2</c:v>
                </c:pt>
                <c:pt idx="28032">
                  <c:v>-1.5906E-2</c:v>
                </c:pt>
                <c:pt idx="28033">
                  <c:v>-1.5906E-2</c:v>
                </c:pt>
                <c:pt idx="28034">
                  <c:v>-1.5913E-2</c:v>
                </c:pt>
                <c:pt idx="28035">
                  <c:v>-1.5913E-2</c:v>
                </c:pt>
                <c:pt idx="28036">
                  <c:v>-1.5918999999999999E-2</c:v>
                </c:pt>
                <c:pt idx="28037">
                  <c:v>-1.5918999999999999E-2</c:v>
                </c:pt>
                <c:pt idx="28038">
                  <c:v>-1.5925999999999999E-2</c:v>
                </c:pt>
                <c:pt idx="28039">
                  <c:v>-1.5932999999999999E-2</c:v>
                </c:pt>
                <c:pt idx="28040">
                  <c:v>-1.5938999999999998E-2</c:v>
                </c:pt>
                <c:pt idx="28041">
                  <c:v>-1.5945999999999998E-2</c:v>
                </c:pt>
                <c:pt idx="28042">
                  <c:v>-1.5952000000000001E-2</c:v>
                </c:pt>
                <c:pt idx="28043">
                  <c:v>-1.5959000000000001E-2</c:v>
                </c:pt>
                <c:pt idx="28044">
                  <c:v>-1.5966000000000001E-2</c:v>
                </c:pt>
                <c:pt idx="28045">
                  <c:v>-1.5966000000000001E-2</c:v>
                </c:pt>
                <c:pt idx="28046">
                  <c:v>-1.5972E-2</c:v>
                </c:pt>
                <c:pt idx="28047">
                  <c:v>-1.5979E-2</c:v>
                </c:pt>
                <c:pt idx="28048">
                  <c:v>-1.5984999999999999E-2</c:v>
                </c:pt>
                <c:pt idx="28049">
                  <c:v>-1.5984999999999999E-2</c:v>
                </c:pt>
                <c:pt idx="28050">
                  <c:v>-1.5991999999999999E-2</c:v>
                </c:pt>
                <c:pt idx="28051">
                  <c:v>-1.5991999999999999E-2</c:v>
                </c:pt>
                <c:pt idx="28052">
                  <c:v>-1.5997999999999998E-2</c:v>
                </c:pt>
                <c:pt idx="28053">
                  <c:v>-1.5997999999999998E-2</c:v>
                </c:pt>
                <c:pt idx="28054">
                  <c:v>-1.5997999999999998E-2</c:v>
                </c:pt>
                <c:pt idx="28055">
                  <c:v>-1.5997999999999998E-2</c:v>
                </c:pt>
                <c:pt idx="28056">
                  <c:v>-1.5997999999999998E-2</c:v>
                </c:pt>
                <c:pt idx="28057">
                  <c:v>-1.5991999999999999E-2</c:v>
                </c:pt>
                <c:pt idx="28058">
                  <c:v>-1.5984999999999999E-2</c:v>
                </c:pt>
                <c:pt idx="28059">
                  <c:v>-1.5984999999999999E-2</c:v>
                </c:pt>
                <c:pt idx="28060">
                  <c:v>-1.5979E-2</c:v>
                </c:pt>
                <c:pt idx="28061">
                  <c:v>-1.5972E-2</c:v>
                </c:pt>
                <c:pt idx="28062">
                  <c:v>-1.5966000000000001E-2</c:v>
                </c:pt>
                <c:pt idx="28063">
                  <c:v>-1.5959000000000001E-2</c:v>
                </c:pt>
                <c:pt idx="28064">
                  <c:v>-1.5952000000000001E-2</c:v>
                </c:pt>
                <c:pt idx="28065">
                  <c:v>-1.5945999999999998E-2</c:v>
                </c:pt>
                <c:pt idx="28066">
                  <c:v>-1.5938999999999998E-2</c:v>
                </c:pt>
                <c:pt idx="28067">
                  <c:v>-1.5932999999999999E-2</c:v>
                </c:pt>
                <c:pt idx="28068">
                  <c:v>-1.5925999999999999E-2</c:v>
                </c:pt>
                <c:pt idx="28069">
                  <c:v>-1.5918999999999999E-2</c:v>
                </c:pt>
                <c:pt idx="28070">
                  <c:v>-1.5906E-2</c:v>
                </c:pt>
                <c:pt idx="28071">
                  <c:v>-1.5900000000000001E-2</c:v>
                </c:pt>
                <c:pt idx="28072">
                  <c:v>-1.5900000000000001E-2</c:v>
                </c:pt>
                <c:pt idx="28073">
                  <c:v>-1.5893000000000001E-2</c:v>
                </c:pt>
                <c:pt idx="28074">
                  <c:v>-1.5886000000000001E-2</c:v>
                </c:pt>
                <c:pt idx="28075">
                  <c:v>-1.5886000000000001E-2</c:v>
                </c:pt>
                <c:pt idx="28076">
                  <c:v>-1.5886000000000001E-2</c:v>
                </c:pt>
                <c:pt idx="28077">
                  <c:v>-1.5886000000000001E-2</c:v>
                </c:pt>
                <c:pt idx="28078">
                  <c:v>-1.5886000000000001E-2</c:v>
                </c:pt>
                <c:pt idx="28079">
                  <c:v>-1.5886000000000001E-2</c:v>
                </c:pt>
                <c:pt idx="28080">
                  <c:v>-1.5893000000000001E-2</c:v>
                </c:pt>
                <c:pt idx="28081">
                  <c:v>-1.5893000000000001E-2</c:v>
                </c:pt>
                <c:pt idx="28082">
                  <c:v>-1.5900000000000001E-2</c:v>
                </c:pt>
                <c:pt idx="28083">
                  <c:v>-1.5906E-2</c:v>
                </c:pt>
                <c:pt idx="28084">
                  <c:v>-1.5913E-2</c:v>
                </c:pt>
                <c:pt idx="28085">
                  <c:v>-1.5918999999999999E-2</c:v>
                </c:pt>
                <c:pt idx="28086">
                  <c:v>-1.5925999999999999E-2</c:v>
                </c:pt>
                <c:pt idx="28087">
                  <c:v>-1.5932999999999999E-2</c:v>
                </c:pt>
                <c:pt idx="28088">
                  <c:v>-1.5938999999999998E-2</c:v>
                </c:pt>
                <c:pt idx="28089">
                  <c:v>-1.5945999999999998E-2</c:v>
                </c:pt>
                <c:pt idx="28090">
                  <c:v>-1.5952000000000001E-2</c:v>
                </c:pt>
                <c:pt idx="28091">
                  <c:v>-1.5959000000000001E-2</c:v>
                </c:pt>
                <c:pt idx="28092">
                  <c:v>-1.5966000000000001E-2</c:v>
                </c:pt>
                <c:pt idx="28093">
                  <c:v>-1.5966000000000001E-2</c:v>
                </c:pt>
                <c:pt idx="28094">
                  <c:v>-1.5972E-2</c:v>
                </c:pt>
                <c:pt idx="28095">
                  <c:v>-1.5972E-2</c:v>
                </c:pt>
                <c:pt idx="28096">
                  <c:v>-1.5972E-2</c:v>
                </c:pt>
                <c:pt idx="28097">
                  <c:v>-1.5972E-2</c:v>
                </c:pt>
                <c:pt idx="28098">
                  <c:v>-1.5972E-2</c:v>
                </c:pt>
                <c:pt idx="28099">
                  <c:v>-1.5966000000000001E-2</c:v>
                </c:pt>
                <c:pt idx="28100">
                  <c:v>-1.5966000000000001E-2</c:v>
                </c:pt>
                <c:pt idx="28101">
                  <c:v>-1.5959000000000001E-2</c:v>
                </c:pt>
                <c:pt idx="28102">
                  <c:v>-1.5952000000000001E-2</c:v>
                </c:pt>
                <c:pt idx="28103">
                  <c:v>-1.5938999999999998E-2</c:v>
                </c:pt>
                <c:pt idx="28104">
                  <c:v>-1.5932999999999999E-2</c:v>
                </c:pt>
                <c:pt idx="28105">
                  <c:v>-1.5918999999999999E-2</c:v>
                </c:pt>
                <c:pt idx="28106">
                  <c:v>-1.5913E-2</c:v>
                </c:pt>
                <c:pt idx="28107">
                  <c:v>-1.5900000000000001E-2</c:v>
                </c:pt>
                <c:pt idx="28108">
                  <c:v>-1.5893000000000001E-2</c:v>
                </c:pt>
                <c:pt idx="28109">
                  <c:v>-1.5879999999999998E-2</c:v>
                </c:pt>
                <c:pt idx="28110">
                  <c:v>-1.5873000000000002E-2</c:v>
                </c:pt>
                <c:pt idx="28111">
                  <c:v>-1.5859999999999999E-2</c:v>
                </c:pt>
                <c:pt idx="28112">
                  <c:v>-1.5847E-2</c:v>
                </c:pt>
                <c:pt idx="28113">
                  <c:v>-1.584E-2</c:v>
                </c:pt>
                <c:pt idx="28114">
                  <c:v>-1.5834000000000001E-2</c:v>
                </c:pt>
                <c:pt idx="28115">
                  <c:v>-1.5827000000000001E-2</c:v>
                </c:pt>
                <c:pt idx="28116">
                  <c:v>-1.5821000000000002E-2</c:v>
                </c:pt>
                <c:pt idx="28117">
                  <c:v>-1.5814000000000002E-2</c:v>
                </c:pt>
                <c:pt idx="28118">
                  <c:v>-1.5807000000000002E-2</c:v>
                </c:pt>
                <c:pt idx="28119">
                  <c:v>-1.5800999999999999E-2</c:v>
                </c:pt>
                <c:pt idx="28120">
                  <c:v>-1.5800999999999999E-2</c:v>
                </c:pt>
                <c:pt idx="28121">
                  <c:v>-1.5800999999999999E-2</c:v>
                </c:pt>
                <c:pt idx="28122">
                  <c:v>-1.5800999999999999E-2</c:v>
                </c:pt>
                <c:pt idx="28123">
                  <c:v>-1.5800999999999999E-2</c:v>
                </c:pt>
                <c:pt idx="28124">
                  <c:v>-1.5800999999999999E-2</c:v>
                </c:pt>
                <c:pt idx="28125">
                  <c:v>-1.5800999999999999E-2</c:v>
                </c:pt>
                <c:pt idx="28126">
                  <c:v>-1.5807000000000002E-2</c:v>
                </c:pt>
                <c:pt idx="28127">
                  <c:v>-1.5807000000000002E-2</c:v>
                </c:pt>
                <c:pt idx="28128">
                  <c:v>-1.5814000000000002E-2</c:v>
                </c:pt>
                <c:pt idx="28129">
                  <c:v>-1.5814000000000002E-2</c:v>
                </c:pt>
                <c:pt idx="28130">
                  <c:v>-1.5821000000000002E-2</c:v>
                </c:pt>
                <c:pt idx="28131">
                  <c:v>-1.5827000000000001E-2</c:v>
                </c:pt>
                <c:pt idx="28132">
                  <c:v>-1.5834000000000001E-2</c:v>
                </c:pt>
                <c:pt idx="28133">
                  <c:v>-1.5834000000000001E-2</c:v>
                </c:pt>
                <c:pt idx="28134">
                  <c:v>-1.584E-2</c:v>
                </c:pt>
                <c:pt idx="28135">
                  <c:v>-1.584E-2</c:v>
                </c:pt>
                <c:pt idx="28136">
                  <c:v>-1.5847E-2</c:v>
                </c:pt>
                <c:pt idx="28137">
                  <c:v>-1.5847E-2</c:v>
                </c:pt>
                <c:pt idx="28138">
                  <c:v>-1.5854E-2</c:v>
                </c:pt>
                <c:pt idx="28139">
                  <c:v>-1.5854E-2</c:v>
                </c:pt>
                <c:pt idx="28140">
                  <c:v>-1.5859999999999999E-2</c:v>
                </c:pt>
                <c:pt idx="28141">
                  <c:v>-1.5859999999999999E-2</c:v>
                </c:pt>
                <c:pt idx="28142">
                  <c:v>-1.5859999999999999E-2</c:v>
                </c:pt>
                <c:pt idx="28143">
                  <c:v>-1.5859999999999999E-2</c:v>
                </c:pt>
                <c:pt idx="28144">
                  <c:v>-1.5859999999999999E-2</c:v>
                </c:pt>
                <c:pt idx="28145">
                  <c:v>-1.5859999999999999E-2</c:v>
                </c:pt>
                <c:pt idx="28146">
                  <c:v>-1.5866999999999999E-2</c:v>
                </c:pt>
                <c:pt idx="28147">
                  <c:v>-1.5859999999999999E-2</c:v>
                </c:pt>
                <c:pt idx="28148">
                  <c:v>-1.5859999999999999E-2</c:v>
                </c:pt>
                <c:pt idx="28149">
                  <c:v>-1.5859999999999999E-2</c:v>
                </c:pt>
                <c:pt idx="28150">
                  <c:v>-1.5859999999999999E-2</c:v>
                </c:pt>
                <c:pt idx="28151">
                  <c:v>-1.5859999999999999E-2</c:v>
                </c:pt>
                <c:pt idx="28152">
                  <c:v>-1.5859999999999999E-2</c:v>
                </c:pt>
                <c:pt idx="28153">
                  <c:v>-1.5854E-2</c:v>
                </c:pt>
                <c:pt idx="28154">
                  <c:v>-1.5854E-2</c:v>
                </c:pt>
                <c:pt idx="28155">
                  <c:v>-1.5847E-2</c:v>
                </c:pt>
                <c:pt idx="28156">
                  <c:v>-1.5847E-2</c:v>
                </c:pt>
                <c:pt idx="28157">
                  <c:v>-1.5847E-2</c:v>
                </c:pt>
                <c:pt idx="28158">
                  <c:v>-1.584E-2</c:v>
                </c:pt>
                <c:pt idx="28159">
                  <c:v>-1.584E-2</c:v>
                </c:pt>
                <c:pt idx="28160">
                  <c:v>-1.5834000000000001E-2</c:v>
                </c:pt>
                <c:pt idx="28161">
                  <c:v>-1.5827000000000001E-2</c:v>
                </c:pt>
                <c:pt idx="28162">
                  <c:v>-1.5827000000000001E-2</c:v>
                </c:pt>
                <c:pt idx="28163">
                  <c:v>-1.5821000000000002E-2</c:v>
                </c:pt>
                <c:pt idx="28164">
                  <c:v>-1.5821000000000002E-2</c:v>
                </c:pt>
                <c:pt idx="28165">
                  <c:v>-1.5814000000000002E-2</c:v>
                </c:pt>
                <c:pt idx="28166">
                  <c:v>-1.5807000000000002E-2</c:v>
                </c:pt>
                <c:pt idx="28167">
                  <c:v>-1.5800999999999999E-2</c:v>
                </c:pt>
                <c:pt idx="28168">
                  <c:v>-1.5793999999999999E-2</c:v>
                </c:pt>
                <c:pt idx="28169">
                  <c:v>-1.5788E-2</c:v>
                </c:pt>
                <c:pt idx="28170">
                  <c:v>-1.5781E-2</c:v>
                </c:pt>
                <c:pt idx="28171">
                  <c:v>-1.5774E-2</c:v>
                </c:pt>
                <c:pt idx="28172">
                  <c:v>-1.5774E-2</c:v>
                </c:pt>
                <c:pt idx="28173">
                  <c:v>-1.5768000000000001E-2</c:v>
                </c:pt>
                <c:pt idx="28174">
                  <c:v>-1.5761000000000001E-2</c:v>
                </c:pt>
                <c:pt idx="28175">
                  <c:v>-1.5755000000000002E-2</c:v>
                </c:pt>
                <c:pt idx="28176">
                  <c:v>-1.5748000000000002E-2</c:v>
                </c:pt>
                <c:pt idx="28177">
                  <c:v>-1.5741999999999999E-2</c:v>
                </c:pt>
                <c:pt idx="28178">
                  <c:v>-1.5741999999999999E-2</c:v>
                </c:pt>
                <c:pt idx="28179">
                  <c:v>-1.5734999999999999E-2</c:v>
                </c:pt>
                <c:pt idx="28180">
                  <c:v>-1.5734999999999999E-2</c:v>
                </c:pt>
                <c:pt idx="28181">
                  <c:v>-1.5727999999999999E-2</c:v>
                </c:pt>
                <c:pt idx="28182">
                  <c:v>-1.5727999999999999E-2</c:v>
                </c:pt>
                <c:pt idx="28183">
                  <c:v>-1.5722E-2</c:v>
                </c:pt>
                <c:pt idx="28184">
                  <c:v>-1.5722E-2</c:v>
                </c:pt>
                <c:pt idx="28185">
                  <c:v>-1.5722E-2</c:v>
                </c:pt>
                <c:pt idx="28186">
                  <c:v>-1.5715E-2</c:v>
                </c:pt>
                <c:pt idx="28187">
                  <c:v>-1.5715E-2</c:v>
                </c:pt>
                <c:pt idx="28188">
                  <c:v>-1.5722E-2</c:v>
                </c:pt>
                <c:pt idx="28189">
                  <c:v>-1.5715E-2</c:v>
                </c:pt>
                <c:pt idx="28190">
                  <c:v>-1.5722E-2</c:v>
                </c:pt>
                <c:pt idx="28191">
                  <c:v>-1.5722E-2</c:v>
                </c:pt>
                <c:pt idx="28192">
                  <c:v>-1.5722E-2</c:v>
                </c:pt>
                <c:pt idx="28193">
                  <c:v>-1.5722E-2</c:v>
                </c:pt>
                <c:pt idx="28194">
                  <c:v>-1.5727999999999999E-2</c:v>
                </c:pt>
                <c:pt idx="28195">
                  <c:v>-1.5727999999999999E-2</c:v>
                </c:pt>
                <c:pt idx="28196">
                  <c:v>-1.5727999999999999E-2</c:v>
                </c:pt>
                <c:pt idx="28197">
                  <c:v>-1.5727999999999999E-2</c:v>
                </c:pt>
                <c:pt idx="28198">
                  <c:v>-1.5734999999999999E-2</c:v>
                </c:pt>
                <c:pt idx="28199">
                  <c:v>-1.5734999999999999E-2</c:v>
                </c:pt>
                <c:pt idx="28200">
                  <c:v>-1.5734999999999999E-2</c:v>
                </c:pt>
                <c:pt idx="28201">
                  <c:v>-1.5734999999999999E-2</c:v>
                </c:pt>
                <c:pt idx="28202">
                  <c:v>-1.5734999999999999E-2</c:v>
                </c:pt>
                <c:pt idx="28203">
                  <c:v>-1.5741999999999999E-2</c:v>
                </c:pt>
                <c:pt idx="28204">
                  <c:v>-1.5741999999999999E-2</c:v>
                </c:pt>
                <c:pt idx="28205">
                  <c:v>-1.5741999999999999E-2</c:v>
                </c:pt>
                <c:pt idx="28206">
                  <c:v>-1.5741999999999999E-2</c:v>
                </c:pt>
                <c:pt idx="28207">
                  <c:v>-1.5741999999999999E-2</c:v>
                </c:pt>
                <c:pt idx="28208">
                  <c:v>-1.5734999999999999E-2</c:v>
                </c:pt>
                <c:pt idx="28209">
                  <c:v>-1.5734999999999999E-2</c:v>
                </c:pt>
                <c:pt idx="28210">
                  <c:v>-1.5734999999999999E-2</c:v>
                </c:pt>
                <c:pt idx="28211">
                  <c:v>-1.5734999999999999E-2</c:v>
                </c:pt>
                <c:pt idx="28212">
                  <c:v>-1.5734999999999999E-2</c:v>
                </c:pt>
                <c:pt idx="28213">
                  <c:v>-1.5727999999999999E-2</c:v>
                </c:pt>
                <c:pt idx="28214">
                  <c:v>-1.5727999999999999E-2</c:v>
                </c:pt>
                <c:pt idx="28215">
                  <c:v>-1.5722E-2</c:v>
                </c:pt>
                <c:pt idx="28216">
                  <c:v>-1.5722E-2</c:v>
                </c:pt>
                <c:pt idx="28217">
                  <c:v>-1.5715E-2</c:v>
                </c:pt>
                <c:pt idx="28218">
                  <c:v>-1.5715E-2</c:v>
                </c:pt>
                <c:pt idx="28219">
                  <c:v>-1.5709000000000001E-2</c:v>
                </c:pt>
                <c:pt idx="28220">
                  <c:v>-1.5709000000000001E-2</c:v>
                </c:pt>
                <c:pt idx="28221">
                  <c:v>-1.5702000000000001E-2</c:v>
                </c:pt>
                <c:pt idx="28222">
                  <c:v>-1.5702000000000001E-2</c:v>
                </c:pt>
                <c:pt idx="28223">
                  <c:v>-1.5695000000000001E-2</c:v>
                </c:pt>
                <c:pt idx="28224">
                  <c:v>-1.5695000000000001E-2</c:v>
                </c:pt>
                <c:pt idx="28225">
                  <c:v>-1.5689000000000002E-2</c:v>
                </c:pt>
                <c:pt idx="28226">
                  <c:v>-1.5689000000000002E-2</c:v>
                </c:pt>
                <c:pt idx="28227">
                  <c:v>-1.5682000000000001E-2</c:v>
                </c:pt>
                <c:pt idx="28228">
                  <c:v>-1.5682000000000001E-2</c:v>
                </c:pt>
                <c:pt idx="28229">
                  <c:v>-1.5675999999999999E-2</c:v>
                </c:pt>
                <c:pt idx="28230">
                  <c:v>-1.5668999999999999E-2</c:v>
                </c:pt>
                <c:pt idx="28231">
                  <c:v>-1.5663E-2</c:v>
                </c:pt>
                <c:pt idx="28232">
                  <c:v>-1.5663E-2</c:v>
                </c:pt>
                <c:pt idx="28233">
                  <c:v>-1.5656E-2</c:v>
                </c:pt>
                <c:pt idx="28234">
                  <c:v>-1.5649E-2</c:v>
                </c:pt>
                <c:pt idx="28235">
                  <c:v>-1.5649E-2</c:v>
                </c:pt>
                <c:pt idx="28236">
                  <c:v>-1.5643000000000001E-2</c:v>
                </c:pt>
                <c:pt idx="28237">
                  <c:v>-1.5643000000000001E-2</c:v>
                </c:pt>
                <c:pt idx="28238">
                  <c:v>-1.5636000000000001E-2</c:v>
                </c:pt>
                <c:pt idx="28239">
                  <c:v>-1.5630000000000002E-2</c:v>
                </c:pt>
                <c:pt idx="28240">
                  <c:v>-1.5630000000000002E-2</c:v>
                </c:pt>
                <c:pt idx="28241">
                  <c:v>-1.5623E-2</c:v>
                </c:pt>
                <c:pt idx="28242">
                  <c:v>-1.5623E-2</c:v>
                </c:pt>
                <c:pt idx="28243">
                  <c:v>-1.5616E-2</c:v>
                </c:pt>
                <c:pt idx="28244">
                  <c:v>-1.5616E-2</c:v>
                </c:pt>
                <c:pt idx="28245">
                  <c:v>-1.5616E-2</c:v>
                </c:pt>
                <c:pt idx="28246">
                  <c:v>-1.5610000000000001E-2</c:v>
                </c:pt>
                <c:pt idx="28247">
                  <c:v>-1.5610000000000001E-2</c:v>
                </c:pt>
                <c:pt idx="28248">
                  <c:v>-1.5610000000000001E-2</c:v>
                </c:pt>
                <c:pt idx="28249">
                  <c:v>-1.5610000000000001E-2</c:v>
                </c:pt>
                <c:pt idx="28250">
                  <c:v>-1.5610000000000001E-2</c:v>
                </c:pt>
                <c:pt idx="28251">
                  <c:v>-1.5610000000000001E-2</c:v>
                </c:pt>
                <c:pt idx="28252">
                  <c:v>-1.5610000000000001E-2</c:v>
                </c:pt>
                <c:pt idx="28253">
                  <c:v>-1.5610000000000001E-2</c:v>
                </c:pt>
                <c:pt idx="28254">
                  <c:v>-1.5616E-2</c:v>
                </c:pt>
                <c:pt idx="28255">
                  <c:v>-1.5616E-2</c:v>
                </c:pt>
                <c:pt idx="28256">
                  <c:v>-1.5616E-2</c:v>
                </c:pt>
                <c:pt idx="28257">
                  <c:v>-1.5616E-2</c:v>
                </c:pt>
                <c:pt idx="28258">
                  <c:v>-1.5623E-2</c:v>
                </c:pt>
                <c:pt idx="28259">
                  <c:v>-1.5623E-2</c:v>
                </c:pt>
                <c:pt idx="28260">
                  <c:v>-1.5630000000000002E-2</c:v>
                </c:pt>
                <c:pt idx="28261">
                  <c:v>-1.5630000000000002E-2</c:v>
                </c:pt>
                <c:pt idx="28262">
                  <c:v>-1.5636000000000001E-2</c:v>
                </c:pt>
                <c:pt idx="28263">
                  <c:v>-1.5636000000000001E-2</c:v>
                </c:pt>
                <c:pt idx="28264">
                  <c:v>-1.5643000000000001E-2</c:v>
                </c:pt>
                <c:pt idx="28265">
                  <c:v>-1.5643000000000001E-2</c:v>
                </c:pt>
                <c:pt idx="28266">
                  <c:v>-1.5643000000000001E-2</c:v>
                </c:pt>
                <c:pt idx="28267">
                  <c:v>-1.5643000000000001E-2</c:v>
                </c:pt>
                <c:pt idx="28268">
                  <c:v>-1.5649E-2</c:v>
                </c:pt>
                <c:pt idx="28269">
                  <c:v>-1.5649E-2</c:v>
                </c:pt>
                <c:pt idx="28270">
                  <c:v>-1.5649E-2</c:v>
                </c:pt>
                <c:pt idx="28271">
                  <c:v>-1.5649E-2</c:v>
                </c:pt>
                <c:pt idx="28272">
                  <c:v>-1.5649E-2</c:v>
                </c:pt>
                <c:pt idx="28273">
                  <c:v>-1.5649E-2</c:v>
                </c:pt>
                <c:pt idx="28274">
                  <c:v>-1.5649E-2</c:v>
                </c:pt>
                <c:pt idx="28275">
                  <c:v>-1.5643000000000001E-2</c:v>
                </c:pt>
                <c:pt idx="28276">
                  <c:v>-1.5643000000000001E-2</c:v>
                </c:pt>
                <c:pt idx="28277">
                  <c:v>-1.5636000000000001E-2</c:v>
                </c:pt>
                <c:pt idx="28278">
                  <c:v>-1.5636000000000001E-2</c:v>
                </c:pt>
                <c:pt idx="28279">
                  <c:v>-1.5630000000000002E-2</c:v>
                </c:pt>
                <c:pt idx="28280">
                  <c:v>-1.5630000000000002E-2</c:v>
                </c:pt>
                <c:pt idx="28281">
                  <c:v>-1.5623E-2</c:v>
                </c:pt>
                <c:pt idx="28282">
                  <c:v>-1.5616E-2</c:v>
                </c:pt>
                <c:pt idx="28283">
                  <c:v>-1.5616E-2</c:v>
                </c:pt>
                <c:pt idx="28284">
                  <c:v>-1.5610000000000001E-2</c:v>
                </c:pt>
                <c:pt idx="28285">
                  <c:v>-1.5603000000000001E-2</c:v>
                </c:pt>
                <c:pt idx="28286">
                  <c:v>-1.5603000000000001E-2</c:v>
                </c:pt>
                <c:pt idx="28287">
                  <c:v>-1.5597E-2</c:v>
                </c:pt>
                <c:pt idx="28288">
                  <c:v>-1.559E-2</c:v>
                </c:pt>
                <c:pt idx="28289">
                  <c:v>-1.559E-2</c:v>
                </c:pt>
                <c:pt idx="28290">
                  <c:v>-1.5583E-2</c:v>
                </c:pt>
                <c:pt idx="28291">
                  <c:v>-1.5577000000000001E-2</c:v>
                </c:pt>
                <c:pt idx="28292">
                  <c:v>-1.5577000000000001E-2</c:v>
                </c:pt>
                <c:pt idx="28293">
                  <c:v>-1.5570000000000001E-2</c:v>
                </c:pt>
                <c:pt idx="28294">
                  <c:v>-1.5570000000000001E-2</c:v>
                </c:pt>
                <c:pt idx="28295">
                  <c:v>-1.5564E-2</c:v>
                </c:pt>
                <c:pt idx="28296">
                  <c:v>-1.5564E-2</c:v>
                </c:pt>
                <c:pt idx="28297">
                  <c:v>-1.5557E-2</c:v>
                </c:pt>
                <c:pt idx="28298">
                  <c:v>-1.5557E-2</c:v>
                </c:pt>
                <c:pt idx="28299">
                  <c:v>-1.5557E-2</c:v>
                </c:pt>
                <c:pt idx="28300">
                  <c:v>-1.5557E-2</c:v>
                </c:pt>
                <c:pt idx="28301">
                  <c:v>-1.5551000000000001E-2</c:v>
                </c:pt>
                <c:pt idx="28302">
                  <c:v>-1.5551000000000001E-2</c:v>
                </c:pt>
                <c:pt idx="28303">
                  <c:v>-1.5551000000000001E-2</c:v>
                </c:pt>
                <c:pt idx="28304">
                  <c:v>-1.5544000000000001E-2</c:v>
                </c:pt>
                <c:pt idx="28305">
                  <c:v>-1.5544000000000001E-2</c:v>
                </c:pt>
                <c:pt idx="28306">
                  <c:v>-1.5544000000000001E-2</c:v>
                </c:pt>
                <c:pt idx="28307">
                  <c:v>-1.5544000000000001E-2</c:v>
                </c:pt>
                <c:pt idx="28308">
                  <c:v>-1.5544000000000001E-2</c:v>
                </c:pt>
                <c:pt idx="28309">
                  <c:v>-1.5544000000000001E-2</c:v>
                </c:pt>
                <c:pt idx="28310">
                  <c:v>-1.5544000000000001E-2</c:v>
                </c:pt>
                <c:pt idx="28311">
                  <c:v>-1.5544000000000001E-2</c:v>
                </c:pt>
                <c:pt idx="28312">
                  <c:v>-1.5544000000000001E-2</c:v>
                </c:pt>
                <c:pt idx="28313">
                  <c:v>-1.5537E-2</c:v>
                </c:pt>
                <c:pt idx="28314">
                  <c:v>-1.5537E-2</c:v>
                </c:pt>
                <c:pt idx="28315">
                  <c:v>-1.5537E-2</c:v>
                </c:pt>
                <c:pt idx="28316">
                  <c:v>-1.5537E-2</c:v>
                </c:pt>
                <c:pt idx="28317">
                  <c:v>-1.5537E-2</c:v>
                </c:pt>
                <c:pt idx="28318">
                  <c:v>-1.5537E-2</c:v>
                </c:pt>
                <c:pt idx="28319">
                  <c:v>-1.5531E-2</c:v>
                </c:pt>
                <c:pt idx="28320">
                  <c:v>-1.5531E-2</c:v>
                </c:pt>
                <c:pt idx="28321">
                  <c:v>-1.5531E-2</c:v>
                </c:pt>
                <c:pt idx="28322">
                  <c:v>-1.5531E-2</c:v>
                </c:pt>
                <c:pt idx="28323">
                  <c:v>-1.5531E-2</c:v>
                </c:pt>
                <c:pt idx="28324">
                  <c:v>-1.5531E-2</c:v>
                </c:pt>
                <c:pt idx="28325">
                  <c:v>-1.5524E-2</c:v>
                </c:pt>
                <c:pt idx="28326">
                  <c:v>-1.5524E-2</c:v>
                </c:pt>
                <c:pt idx="28327">
                  <c:v>-1.5524E-2</c:v>
                </c:pt>
                <c:pt idx="28328">
                  <c:v>-1.5524E-2</c:v>
                </c:pt>
                <c:pt idx="28329">
                  <c:v>-1.5518000000000001E-2</c:v>
                </c:pt>
                <c:pt idx="28330">
                  <c:v>-1.5518000000000001E-2</c:v>
                </c:pt>
                <c:pt idx="28331">
                  <c:v>-1.5518000000000001E-2</c:v>
                </c:pt>
                <c:pt idx="28332">
                  <c:v>-1.5518000000000001E-2</c:v>
                </c:pt>
                <c:pt idx="28333">
                  <c:v>-1.5518000000000001E-2</c:v>
                </c:pt>
                <c:pt idx="28334">
                  <c:v>-1.5518000000000001E-2</c:v>
                </c:pt>
                <c:pt idx="28335">
                  <c:v>-1.5518000000000001E-2</c:v>
                </c:pt>
                <c:pt idx="28336">
                  <c:v>-1.5511E-2</c:v>
                </c:pt>
                <c:pt idx="28337">
                  <c:v>-1.5511E-2</c:v>
                </c:pt>
                <c:pt idx="28338">
                  <c:v>-1.5518000000000001E-2</c:v>
                </c:pt>
                <c:pt idx="28339">
                  <c:v>-1.5511E-2</c:v>
                </c:pt>
                <c:pt idx="28340">
                  <c:v>-1.5511E-2</c:v>
                </c:pt>
                <c:pt idx="28341">
                  <c:v>-1.5511E-2</c:v>
                </c:pt>
                <c:pt idx="28342">
                  <c:v>-1.5511E-2</c:v>
                </c:pt>
                <c:pt idx="28343">
                  <c:v>-1.5511E-2</c:v>
                </c:pt>
                <c:pt idx="28344">
                  <c:v>-1.5511E-2</c:v>
                </c:pt>
                <c:pt idx="28345">
                  <c:v>-1.5511E-2</c:v>
                </c:pt>
                <c:pt idx="28346">
                  <c:v>-1.5511E-2</c:v>
                </c:pt>
                <c:pt idx="28347">
                  <c:v>-1.5511E-2</c:v>
                </c:pt>
                <c:pt idx="28348">
                  <c:v>-1.5511E-2</c:v>
                </c:pt>
                <c:pt idx="28349">
                  <c:v>-1.5511E-2</c:v>
                </c:pt>
                <c:pt idx="28350">
                  <c:v>-1.5511E-2</c:v>
                </c:pt>
                <c:pt idx="28351">
                  <c:v>-1.5504E-2</c:v>
                </c:pt>
                <c:pt idx="28352">
                  <c:v>-1.5504E-2</c:v>
                </c:pt>
                <c:pt idx="28353">
                  <c:v>-1.5504E-2</c:v>
                </c:pt>
                <c:pt idx="28354">
                  <c:v>-1.5504E-2</c:v>
                </c:pt>
                <c:pt idx="28355">
                  <c:v>-1.5498E-2</c:v>
                </c:pt>
                <c:pt idx="28356">
                  <c:v>-1.5498E-2</c:v>
                </c:pt>
                <c:pt idx="28357">
                  <c:v>-1.5498E-2</c:v>
                </c:pt>
                <c:pt idx="28358">
                  <c:v>-1.5491E-2</c:v>
                </c:pt>
                <c:pt idx="28359">
                  <c:v>-1.5491E-2</c:v>
                </c:pt>
                <c:pt idx="28360">
                  <c:v>-1.5485000000000001E-2</c:v>
                </c:pt>
                <c:pt idx="28361">
                  <c:v>-1.5478E-2</c:v>
                </c:pt>
                <c:pt idx="28362">
                  <c:v>-1.5478E-2</c:v>
                </c:pt>
                <c:pt idx="28363">
                  <c:v>-1.5472E-2</c:v>
                </c:pt>
                <c:pt idx="28364">
                  <c:v>-1.5465E-2</c:v>
                </c:pt>
                <c:pt idx="28365">
                  <c:v>-1.5458E-2</c:v>
                </c:pt>
                <c:pt idx="28366">
                  <c:v>-1.5452E-2</c:v>
                </c:pt>
                <c:pt idx="28367">
                  <c:v>-1.5445E-2</c:v>
                </c:pt>
                <c:pt idx="28368">
                  <c:v>-1.5439E-2</c:v>
                </c:pt>
                <c:pt idx="28369">
                  <c:v>-1.5432E-2</c:v>
                </c:pt>
                <c:pt idx="28370">
                  <c:v>-1.5424999999999999E-2</c:v>
                </c:pt>
                <c:pt idx="28371">
                  <c:v>-1.5412E-2</c:v>
                </c:pt>
                <c:pt idx="28372">
                  <c:v>-1.5412E-2</c:v>
                </c:pt>
                <c:pt idx="28373">
                  <c:v>-1.5398999999999999E-2</c:v>
                </c:pt>
                <c:pt idx="28374">
                  <c:v>-1.5391999999999999E-2</c:v>
                </c:pt>
                <c:pt idx="28375">
                  <c:v>-1.5386E-2</c:v>
                </c:pt>
                <c:pt idx="28376">
                  <c:v>-1.5386E-2</c:v>
                </c:pt>
                <c:pt idx="28377">
                  <c:v>-1.5373E-2</c:v>
                </c:pt>
                <c:pt idx="28378">
                  <c:v>-1.5373E-2</c:v>
                </c:pt>
                <c:pt idx="28379">
                  <c:v>-1.5365999999999999E-2</c:v>
                </c:pt>
                <c:pt idx="28380">
                  <c:v>-1.5365999999999999E-2</c:v>
                </c:pt>
                <c:pt idx="28381">
                  <c:v>-1.536E-2</c:v>
                </c:pt>
                <c:pt idx="28382">
                  <c:v>-1.5365999999999999E-2</c:v>
                </c:pt>
                <c:pt idx="28383">
                  <c:v>-1.536E-2</c:v>
                </c:pt>
                <c:pt idx="28384">
                  <c:v>-1.5365999999999999E-2</c:v>
                </c:pt>
                <c:pt idx="28385">
                  <c:v>-1.5365999999999999E-2</c:v>
                </c:pt>
                <c:pt idx="28386">
                  <c:v>-1.5373E-2</c:v>
                </c:pt>
                <c:pt idx="28387">
                  <c:v>-1.5373E-2</c:v>
                </c:pt>
                <c:pt idx="28388">
                  <c:v>-1.5386E-2</c:v>
                </c:pt>
                <c:pt idx="28389">
                  <c:v>-1.5386E-2</c:v>
                </c:pt>
                <c:pt idx="28390">
                  <c:v>-1.5398999999999999E-2</c:v>
                </c:pt>
                <c:pt idx="28391">
                  <c:v>-1.5406E-2</c:v>
                </c:pt>
                <c:pt idx="28392">
                  <c:v>-1.5412E-2</c:v>
                </c:pt>
                <c:pt idx="28393">
                  <c:v>-1.5424999999999999E-2</c:v>
                </c:pt>
                <c:pt idx="28394">
                  <c:v>-1.5432E-2</c:v>
                </c:pt>
                <c:pt idx="28395">
                  <c:v>-1.5445E-2</c:v>
                </c:pt>
                <c:pt idx="28396">
                  <c:v>-1.5452E-2</c:v>
                </c:pt>
                <c:pt idx="28397">
                  <c:v>-1.5465E-2</c:v>
                </c:pt>
                <c:pt idx="28398">
                  <c:v>-1.5472E-2</c:v>
                </c:pt>
                <c:pt idx="28399">
                  <c:v>-1.5485000000000001E-2</c:v>
                </c:pt>
                <c:pt idx="28400">
                  <c:v>-1.5491E-2</c:v>
                </c:pt>
                <c:pt idx="28401">
                  <c:v>-1.5498E-2</c:v>
                </c:pt>
                <c:pt idx="28402">
                  <c:v>-1.5504E-2</c:v>
                </c:pt>
                <c:pt idx="28403">
                  <c:v>-1.5511E-2</c:v>
                </c:pt>
                <c:pt idx="28404">
                  <c:v>-1.5511E-2</c:v>
                </c:pt>
                <c:pt idx="28405">
                  <c:v>-1.5518000000000001E-2</c:v>
                </c:pt>
                <c:pt idx="28406">
                  <c:v>-1.5518000000000001E-2</c:v>
                </c:pt>
                <c:pt idx="28407">
                  <c:v>-1.5518000000000001E-2</c:v>
                </c:pt>
                <c:pt idx="28408">
                  <c:v>-1.5518000000000001E-2</c:v>
                </c:pt>
                <c:pt idx="28409">
                  <c:v>-1.5511E-2</c:v>
                </c:pt>
                <c:pt idx="28410">
                  <c:v>-1.5504E-2</c:v>
                </c:pt>
                <c:pt idx="28411">
                  <c:v>-1.5498E-2</c:v>
                </c:pt>
                <c:pt idx="28412">
                  <c:v>-1.5491E-2</c:v>
                </c:pt>
                <c:pt idx="28413">
                  <c:v>-1.5485000000000001E-2</c:v>
                </c:pt>
                <c:pt idx="28414">
                  <c:v>-1.5478E-2</c:v>
                </c:pt>
                <c:pt idx="28415">
                  <c:v>-1.5465E-2</c:v>
                </c:pt>
                <c:pt idx="28416">
                  <c:v>-1.5452E-2</c:v>
                </c:pt>
                <c:pt idx="28417">
                  <c:v>-1.5445E-2</c:v>
                </c:pt>
                <c:pt idx="28418">
                  <c:v>-1.5432E-2</c:v>
                </c:pt>
                <c:pt idx="28419">
                  <c:v>-1.5419E-2</c:v>
                </c:pt>
                <c:pt idx="28420">
                  <c:v>-1.5412E-2</c:v>
                </c:pt>
                <c:pt idx="28421">
                  <c:v>-1.5398999999999999E-2</c:v>
                </c:pt>
                <c:pt idx="28422">
                  <c:v>-1.5386E-2</c:v>
                </c:pt>
                <c:pt idx="28423">
                  <c:v>-1.5379E-2</c:v>
                </c:pt>
                <c:pt idx="28424">
                  <c:v>-1.5373E-2</c:v>
                </c:pt>
                <c:pt idx="28425">
                  <c:v>-1.536E-2</c:v>
                </c:pt>
                <c:pt idx="28426">
                  <c:v>-1.5353E-2</c:v>
                </c:pt>
                <c:pt idx="28427">
                  <c:v>-1.5346E-2</c:v>
                </c:pt>
                <c:pt idx="28428">
                  <c:v>-1.5346E-2</c:v>
                </c:pt>
                <c:pt idx="28429">
                  <c:v>-1.5339999999999999E-2</c:v>
                </c:pt>
                <c:pt idx="28430">
                  <c:v>-1.5339999999999999E-2</c:v>
                </c:pt>
                <c:pt idx="28431">
                  <c:v>-1.5332999999999999E-2</c:v>
                </c:pt>
                <c:pt idx="28432">
                  <c:v>-1.5332999999999999E-2</c:v>
                </c:pt>
                <c:pt idx="28433">
                  <c:v>-1.5332999999999999E-2</c:v>
                </c:pt>
                <c:pt idx="28434">
                  <c:v>-1.5339999999999999E-2</c:v>
                </c:pt>
                <c:pt idx="28435">
                  <c:v>-1.5339999999999999E-2</c:v>
                </c:pt>
                <c:pt idx="28436">
                  <c:v>-1.5339999999999999E-2</c:v>
                </c:pt>
                <c:pt idx="28437">
                  <c:v>-1.5339999999999999E-2</c:v>
                </c:pt>
                <c:pt idx="28438">
                  <c:v>-1.5346E-2</c:v>
                </c:pt>
                <c:pt idx="28439">
                  <c:v>-1.5346E-2</c:v>
                </c:pt>
                <c:pt idx="28440">
                  <c:v>-1.5353E-2</c:v>
                </c:pt>
                <c:pt idx="28441">
                  <c:v>-1.5346E-2</c:v>
                </c:pt>
                <c:pt idx="28442">
                  <c:v>-1.5353E-2</c:v>
                </c:pt>
                <c:pt idx="28443">
                  <c:v>-1.5353E-2</c:v>
                </c:pt>
                <c:pt idx="28444">
                  <c:v>-1.5353E-2</c:v>
                </c:pt>
                <c:pt idx="28445">
                  <c:v>-1.5353E-2</c:v>
                </c:pt>
                <c:pt idx="28446">
                  <c:v>-1.5353E-2</c:v>
                </c:pt>
                <c:pt idx="28447">
                  <c:v>-1.5353E-2</c:v>
                </c:pt>
                <c:pt idx="28448">
                  <c:v>-1.5353E-2</c:v>
                </c:pt>
                <c:pt idx="28449">
                  <c:v>-1.5346E-2</c:v>
                </c:pt>
                <c:pt idx="28450">
                  <c:v>-1.5346E-2</c:v>
                </c:pt>
                <c:pt idx="28451">
                  <c:v>-1.5346E-2</c:v>
                </c:pt>
                <c:pt idx="28452">
                  <c:v>-1.5339999999999999E-2</c:v>
                </c:pt>
                <c:pt idx="28453">
                  <c:v>-1.5332999999999999E-2</c:v>
                </c:pt>
                <c:pt idx="28454">
                  <c:v>-1.5332999999999999E-2</c:v>
                </c:pt>
                <c:pt idx="28455">
                  <c:v>-1.5327E-2</c:v>
                </c:pt>
                <c:pt idx="28456">
                  <c:v>-1.5327E-2</c:v>
                </c:pt>
                <c:pt idx="28457">
                  <c:v>-1.532E-2</c:v>
                </c:pt>
                <c:pt idx="28458">
                  <c:v>-1.5313E-2</c:v>
                </c:pt>
                <c:pt idx="28459">
                  <c:v>-1.5306999999999999E-2</c:v>
                </c:pt>
                <c:pt idx="28460">
                  <c:v>-1.5306999999999999E-2</c:v>
                </c:pt>
                <c:pt idx="28461">
                  <c:v>-1.5299999999999999E-2</c:v>
                </c:pt>
                <c:pt idx="28462">
                  <c:v>-1.5299999999999999E-2</c:v>
                </c:pt>
                <c:pt idx="28463">
                  <c:v>-1.5299999999999999E-2</c:v>
                </c:pt>
                <c:pt idx="28464">
                  <c:v>-1.5294E-2</c:v>
                </c:pt>
                <c:pt idx="28465">
                  <c:v>-1.5294E-2</c:v>
                </c:pt>
                <c:pt idx="28466">
                  <c:v>-1.5299999999999999E-2</c:v>
                </c:pt>
                <c:pt idx="28467">
                  <c:v>-1.5294E-2</c:v>
                </c:pt>
                <c:pt idx="28468">
                  <c:v>-1.5299999999999999E-2</c:v>
                </c:pt>
                <c:pt idx="28469">
                  <c:v>-1.5299999999999999E-2</c:v>
                </c:pt>
                <c:pt idx="28470">
                  <c:v>-1.5299999999999999E-2</c:v>
                </c:pt>
                <c:pt idx="28471">
                  <c:v>-1.5299999999999999E-2</c:v>
                </c:pt>
                <c:pt idx="28472">
                  <c:v>-1.5306999999999999E-2</c:v>
                </c:pt>
                <c:pt idx="28473">
                  <c:v>-1.5299999999999999E-2</c:v>
                </c:pt>
                <c:pt idx="28474">
                  <c:v>-1.5306999999999999E-2</c:v>
                </c:pt>
                <c:pt idx="28475">
                  <c:v>-1.5306999999999999E-2</c:v>
                </c:pt>
                <c:pt idx="28476">
                  <c:v>-1.5306999999999999E-2</c:v>
                </c:pt>
                <c:pt idx="28477">
                  <c:v>-1.5306999999999999E-2</c:v>
                </c:pt>
                <c:pt idx="28478">
                  <c:v>-1.5306999999999999E-2</c:v>
                </c:pt>
                <c:pt idx="28479">
                  <c:v>-1.5306999999999999E-2</c:v>
                </c:pt>
                <c:pt idx="28480">
                  <c:v>-1.5306999999999999E-2</c:v>
                </c:pt>
                <c:pt idx="28481">
                  <c:v>-1.5306999999999999E-2</c:v>
                </c:pt>
                <c:pt idx="28482">
                  <c:v>-1.5306999999999999E-2</c:v>
                </c:pt>
                <c:pt idx="28483">
                  <c:v>-1.5299999999999999E-2</c:v>
                </c:pt>
                <c:pt idx="28484">
                  <c:v>-1.5299999999999999E-2</c:v>
                </c:pt>
                <c:pt idx="28485">
                  <c:v>-1.5299999999999999E-2</c:v>
                </c:pt>
                <c:pt idx="28486">
                  <c:v>-1.5294E-2</c:v>
                </c:pt>
                <c:pt idx="28487">
                  <c:v>-1.5287E-2</c:v>
                </c:pt>
                <c:pt idx="28488">
                  <c:v>-1.5287E-2</c:v>
                </c:pt>
                <c:pt idx="28489">
                  <c:v>-1.528E-2</c:v>
                </c:pt>
                <c:pt idx="28490">
                  <c:v>-1.5273999999999999E-2</c:v>
                </c:pt>
                <c:pt idx="28491">
                  <c:v>-1.5273999999999999E-2</c:v>
                </c:pt>
                <c:pt idx="28492">
                  <c:v>-1.5266999999999999E-2</c:v>
                </c:pt>
                <c:pt idx="28493">
                  <c:v>-1.5266999999999999E-2</c:v>
                </c:pt>
                <c:pt idx="28494">
                  <c:v>-1.5261E-2</c:v>
                </c:pt>
                <c:pt idx="28495">
                  <c:v>-1.5261E-2</c:v>
                </c:pt>
                <c:pt idx="28496">
                  <c:v>-1.5254E-2</c:v>
                </c:pt>
                <c:pt idx="28497">
                  <c:v>-1.5254E-2</c:v>
                </c:pt>
                <c:pt idx="28498">
                  <c:v>-1.5254E-2</c:v>
                </c:pt>
                <c:pt idx="28499">
                  <c:v>-1.5254E-2</c:v>
                </c:pt>
                <c:pt idx="28500">
                  <c:v>-1.5254E-2</c:v>
                </c:pt>
                <c:pt idx="28501">
                  <c:v>-1.5254E-2</c:v>
                </c:pt>
                <c:pt idx="28502">
                  <c:v>-1.5254E-2</c:v>
                </c:pt>
                <c:pt idx="28503">
                  <c:v>-1.5254E-2</c:v>
                </c:pt>
                <c:pt idx="28504">
                  <c:v>-1.5261E-2</c:v>
                </c:pt>
                <c:pt idx="28505">
                  <c:v>-1.5261E-2</c:v>
                </c:pt>
                <c:pt idx="28506">
                  <c:v>-1.5261E-2</c:v>
                </c:pt>
                <c:pt idx="28507">
                  <c:v>-1.5261E-2</c:v>
                </c:pt>
                <c:pt idx="28508">
                  <c:v>-1.5266999999999999E-2</c:v>
                </c:pt>
                <c:pt idx="28509">
                  <c:v>-1.5266999999999999E-2</c:v>
                </c:pt>
                <c:pt idx="28510">
                  <c:v>-1.5273999999999999E-2</c:v>
                </c:pt>
                <c:pt idx="28511">
                  <c:v>-1.5273999999999999E-2</c:v>
                </c:pt>
                <c:pt idx="28512">
                  <c:v>-1.5273999999999999E-2</c:v>
                </c:pt>
                <c:pt idx="28513">
                  <c:v>-1.5273999999999999E-2</c:v>
                </c:pt>
                <c:pt idx="28514">
                  <c:v>-1.5273999999999999E-2</c:v>
                </c:pt>
                <c:pt idx="28515">
                  <c:v>-1.5273999999999999E-2</c:v>
                </c:pt>
                <c:pt idx="28516">
                  <c:v>-1.5273999999999999E-2</c:v>
                </c:pt>
                <c:pt idx="28517">
                  <c:v>-1.5273999999999999E-2</c:v>
                </c:pt>
                <c:pt idx="28518">
                  <c:v>-1.5273999999999999E-2</c:v>
                </c:pt>
                <c:pt idx="28519">
                  <c:v>-1.5266999999999999E-2</c:v>
                </c:pt>
                <c:pt idx="28520">
                  <c:v>-1.5266999999999999E-2</c:v>
                </c:pt>
                <c:pt idx="28521">
                  <c:v>-1.5261E-2</c:v>
                </c:pt>
                <c:pt idx="28522">
                  <c:v>-1.5261E-2</c:v>
                </c:pt>
                <c:pt idx="28523">
                  <c:v>-1.5254E-2</c:v>
                </c:pt>
                <c:pt idx="28524">
                  <c:v>-1.5247999999999999E-2</c:v>
                </c:pt>
                <c:pt idx="28525">
                  <c:v>-1.5240999999999999E-2</c:v>
                </c:pt>
                <c:pt idx="28526">
                  <c:v>-1.5240999999999999E-2</c:v>
                </c:pt>
                <c:pt idx="28527">
                  <c:v>-1.5233999999999999E-2</c:v>
                </c:pt>
                <c:pt idx="28528">
                  <c:v>-1.5228E-2</c:v>
                </c:pt>
                <c:pt idx="28529">
                  <c:v>-1.5221E-2</c:v>
                </c:pt>
                <c:pt idx="28530">
                  <c:v>-1.5221E-2</c:v>
                </c:pt>
                <c:pt idx="28531">
                  <c:v>-1.5214999999999999E-2</c:v>
                </c:pt>
                <c:pt idx="28532">
                  <c:v>-1.5207999999999999E-2</c:v>
                </c:pt>
                <c:pt idx="28533">
                  <c:v>-1.5207999999999999E-2</c:v>
                </c:pt>
                <c:pt idx="28534">
                  <c:v>-1.5200999999999999E-2</c:v>
                </c:pt>
                <c:pt idx="28535">
                  <c:v>-1.5200999999999999E-2</c:v>
                </c:pt>
                <c:pt idx="28536">
                  <c:v>-1.5200999999999999E-2</c:v>
                </c:pt>
                <c:pt idx="28537">
                  <c:v>-1.5195E-2</c:v>
                </c:pt>
                <c:pt idx="28538">
                  <c:v>-1.5195E-2</c:v>
                </c:pt>
                <c:pt idx="28539">
                  <c:v>-1.5195E-2</c:v>
                </c:pt>
                <c:pt idx="28540">
                  <c:v>-1.5195E-2</c:v>
                </c:pt>
                <c:pt idx="28541">
                  <c:v>-1.5195E-2</c:v>
                </c:pt>
                <c:pt idx="28542">
                  <c:v>-1.5195E-2</c:v>
                </c:pt>
                <c:pt idx="28543">
                  <c:v>-1.5195E-2</c:v>
                </c:pt>
                <c:pt idx="28544">
                  <c:v>-1.5195E-2</c:v>
                </c:pt>
                <c:pt idx="28545">
                  <c:v>-1.5195E-2</c:v>
                </c:pt>
                <c:pt idx="28546">
                  <c:v>-1.5195E-2</c:v>
                </c:pt>
                <c:pt idx="28547">
                  <c:v>-1.5195E-2</c:v>
                </c:pt>
                <c:pt idx="28548">
                  <c:v>-1.5195E-2</c:v>
                </c:pt>
                <c:pt idx="28549">
                  <c:v>-1.5188E-2</c:v>
                </c:pt>
                <c:pt idx="28550">
                  <c:v>-1.5188E-2</c:v>
                </c:pt>
                <c:pt idx="28551">
                  <c:v>-1.5188E-2</c:v>
                </c:pt>
                <c:pt idx="28552">
                  <c:v>-1.5188E-2</c:v>
                </c:pt>
                <c:pt idx="28553">
                  <c:v>-1.5181999999999999E-2</c:v>
                </c:pt>
                <c:pt idx="28554">
                  <c:v>-1.5174999999999999E-2</c:v>
                </c:pt>
                <c:pt idx="28555">
                  <c:v>-1.5174999999999999E-2</c:v>
                </c:pt>
                <c:pt idx="28556">
                  <c:v>-1.5169E-2</c:v>
                </c:pt>
                <c:pt idx="28557">
                  <c:v>-1.5162E-2</c:v>
                </c:pt>
                <c:pt idx="28558">
                  <c:v>-1.5162E-2</c:v>
                </c:pt>
                <c:pt idx="28559">
                  <c:v>-1.5155E-2</c:v>
                </c:pt>
                <c:pt idx="28560">
                  <c:v>-1.5148999999999999E-2</c:v>
                </c:pt>
                <c:pt idx="28561">
                  <c:v>-1.5141999999999999E-2</c:v>
                </c:pt>
                <c:pt idx="28562">
                  <c:v>-1.5141999999999999E-2</c:v>
                </c:pt>
                <c:pt idx="28563">
                  <c:v>-1.5136E-2</c:v>
                </c:pt>
                <c:pt idx="28564">
                  <c:v>-1.5129E-2</c:v>
                </c:pt>
                <c:pt idx="28565">
                  <c:v>-1.5129E-2</c:v>
                </c:pt>
                <c:pt idx="28566">
                  <c:v>-1.5122E-2</c:v>
                </c:pt>
                <c:pt idx="28567">
                  <c:v>-1.5115999999999999E-2</c:v>
                </c:pt>
                <c:pt idx="28568">
                  <c:v>-1.5115999999999999E-2</c:v>
                </c:pt>
                <c:pt idx="28569">
                  <c:v>-1.5115999999999999E-2</c:v>
                </c:pt>
                <c:pt idx="28570">
                  <c:v>-1.5115999999999999E-2</c:v>
                </c:pt>
                <c:pt idx="28571">
                  <c:v>-1.5108999999999999E-2</c:v>
                </c:pt>
                <c:pt idx="28572">
                  <c:v>-1.5115999999999999E-2</c:v>
                </c:pt>
                <c:pt idx="28573">
                  <c:v>-1.5115999999999999E-2</c:v>
                </c:pt>
                <c:pt idx="28574">
                  <c:v>-1.5115999999999999E-2</c:v>
                </c:pt>
                <c:pt idx="28575">
                  <c:v>-1.5115999999999999E-2</c:v>
                </c:pt>
                <c:pt idx="28576">
                  <c:v>-1.5115999999999999E-2</c:v>
                </c:pt>
                <c:pt idx="28577">
                  <c:v>-1.5122E-2</c:v>
                </c:pt>
                <c:pt idx="28578">
                  <c:v>-1.5122E-2</c:v>
                </c:pt>
                <c:pt idx="28579">
                  <c:v>-1.5129E-2</c:v>
                </c:pt>
                <c:pt idx="28580">
                  <c:v>-1.5129E-2</c:v>
                </c:pt>
                <c:pt idx="28581">
                  <c:v>-1.5136E-2</c:v>
                </c:pt>
                <c:pt idx="28582">
                  <c:v>-1.5136E-2</c:v>
                </c:pt>
                <c:pt idx="28583">
                  <c:v>-1.5136E-2</c:v>
                </c:pt>
                <c:pt idx="28584">
                  <c:v>-1.5141999999999999E-2</c:v>
                </c:pt>
                <c:pt idx="28585">
                  <c:v>-1.5141999999999999E-2</c:v>
                </c:pt>
                <c:pt idx="28586">
                  <c:v>-1.5141999999999999E-2</c:v>
                </c:pt>
                <c:pt idx="28587">
                  <c:v>-1.5141999999999999E-2</c:v>
                </c:pt>
                <c:pt idx="28588">
                  <c:v>-1.5141999999999999E-2</c:v>
                </c:pt>
                <c:pt idx="28589">
                  <c:v>-1.5141999999999999E-2</c:v>
                </c:pt>
                <c:pt idx="28590">
                  <c:v>-1.5141999999999999E-2</c:v>
                </c:pt>
                <c:pt idx="28591">
                  <c:v>-1.5136E-2</c:v>
                </c:pt>
                <c:pt idx="28592">
                  <c:v>-1.5136E-2</c:v>
                </c:pt>
                <c:pt idx="28593">
                  <c:v>-1.5136E-2</c:v>
                </c:pt>
                <c:pt idx="28594">
                  <c:v>-1.5129E-2</c:v>
                </c:pt>
                <c:pt idx="28595">
                  <c:v>-1.5122E-2</c:v>
                </c:pt>
                <c:pt idx="28596">
                  <c:v>-1.5122E-2</c:v>
                </c:pt>
                <c:pt idx="28597">
                  <c:v>-1.5115999999999999E-2</c:v>
                </c:pt>
                <c:pt idx="28598">
                  <c:v>-1.5108999999999999E-2</c:v>
                </c:pt>
                <c:pt idx="28599">
                  <c:v>-1.5108999999999999E-2</c:v>
                </c:pt>
                <c:pt idx="28600">
                  <c:v>-1.5103E-2</c:v>
                </c:pt>
                <c:pt idx="28601">
                  <c:v>-1.5096E-2</c:v>
                </c:pt>
                <c:pt idx="28602">
                  <c:v>-1.5096E-2</c:v>
                </c:pt>
                <c:pt idx="28603">
                  <c:v>-1.5089E-2</c:v>
                </c:pt>
                <c:pt idx="28604">
                  <c:v>-1.5089E-2</c:v>
                </c:pt>
                <c:pt idx="28605">
                  <c:v>-1.5082999999999999E-2</c:v>
                </c:pt>
                <c:pt idx="28606">
                  <c:v>-1.5082999999999999E-2</c:v>
                </c:pt>
                <c:pt idx="28607">
                  <c:v>-1.5082999999999999E-2</c:v>
                </c:pt>
                <c:pt idx="28608">
                  <c:v>-1.5082999999999999E-2</c:v>
                </c:pt>
                <c:pt idx="28609">
                  <c:v>-1.5082999999999999E-2</c:v>
                </c:pt>
                <c:pt idx="28610">
                  <c:v>-1.5082999999999999E-2</c:v>
                </c:pt>
                <c:pt idx="28611">
                  <c:v>-1.5082999999999999E-2</c:v>
                </c:pt>
                <c:pt idx="28612">
                  <c:v>-1.5089E-2</c:v>
                </c:pt>
                <c:pt idx="28613">
                  <c:v>-1.5089E-2</c:v>
                </c:pt>
                <c:pt idx="28614">
                  <c:v>-1.5096E-2</c:v>
                </c:pt>
                <c:pt idx="28615">
                  <c:v>-1.5096E-2</c:v>
                </c:pt>
                <c:pt idx="28616">
                  <c:v>-1.5103E-2</c:v>
                </c:pt>
                <c:pt idx="28617">
                  <c:v>-1.5103E-2</c:v>
                </c:pt>
                <c:pt idx="28618">
                  <c:v>-1.5108999999999999E-2</c:v>
                </c:pt>
                <c:pt idx="28619">
                  <c:v>-1.5108999999999999E-2</c:v>
                </c:pt>
                <c:pt idx="28620">
                  <c:v>-1.5115999999999999E-2</c:v>
                </c:pt>
                <c:pt idx="28621">
                  <c:v>-1.5115999999999999E-2</c:v>
                </c:pt>
                <c:pt idx="28622">
                  <c:v>-1.5115999999999999E-2</c:v>
                </c:pt>
                <c:pt idx="28623">
                  <c:v>-1.5115999999999999E-2</c:v>
                </c:pt>
                <c:pt idx="28624">
                  <c:v>-1.5115999999999999E-2</c:v>
                </c:pt>
                <c:pt idx="28625">
                  <c:v>-1.5115999999999999E-2</c:v>
                </c:pt>
                <c:pt idx="28626">
                  <c:v>-1.5115999999999999E-2</c:v>
                </c:pt>
                <c:pt idx="28627">
                  <c:v>-1.5115999999999999E-2</c:v>
                </c:pt>
                <c:pt idx="28628">
                  <c:v>-1.5108999999999999E-2</c:v>
                </c:pt>
                <c:pt idx="28629">
                  <c:v>-1.5108999999999999E-2</c:v>
                </c:pt>
                <c:pt idx="28630">
                  <c:v>-1.5103E-2</c:v>
                </c:pt>
                <c:pt idx="28631">
                  <c:v>-1.5096E-2</c:v>
                </c:pt>
                <c:pt idx="28632">
                  <c:v>-1.5089E-2</c:v>
                </c:pt>
                <c:pt idx="28633">
                  <c:v>-1.5082999999999999E-2</c:v>
                </c:pt>
                <c:pt idx="28634">
                  <c:v>-1.5076000000000001E-2</c:v>
                </c:pt>
                <c:pt idx="28635">
                  <c:v>-1.507E-2</c:v>
                </c:pt>
                <c:pt idx="28636">
                  <c:v>-1.5063E-2</c:v>
                </c:pt>
                <c:pt idx="28637">
                  <c:v>-1.5056999999999999E-2</c:v>
                </c:pt>
                <c:pt idx="28638">
                  <c:v>-1.5049999999999999E-2</c:v>
                </c:pt>
                <c:pt idx="28639">
                  <c:v>-1.5043000000000001E-2</c:v>
                </c:pt>
                <c:pt idx="28640">
                  <c:v>-1.5037E-2</c:v>
                </c:pt>
                <c:pt idx="28641">
                  <c:v>-1.503E-2</c:v>
                </c:pt>
                <c:pt idx="28642">
                  <c:v>-1.503E-2</c:v>
                </c:pt>
                <c:pt idx="28643">
                  <c:v>-1.5023999999999999E-2</c:v>
                </c:pt>
                <c:pt idx="28644">
                  <c:v>-1.5023999999999999E-2</c:v>
                </c:pt>
                <c:pt idx="28645">
                  <c:v>-1.5017000000000001E-2</c:v>
                </c:pt>
                <c:pt idx="28646">
                  <c:v>-1.5017000000000001E-2</c:v>
                </c:pt>
                <c:pt idx="28647">
                  <c:v>-1.5017000000000001E-2</c:v>
                </c:pt>
                <c:pt idx="28648">
                  <c:v>-1.5023999999999999E-2</c:v>
                </c:pt>
                <c:pt idx="28649">
                  <c:v>-1.5023999999999999E-2</c:v>
                </c:pt>
                <c:pt idx="28650">
                  <c:v>-1.5023999999999999E-2</c:v>
                </c:pt>
                <c:pt idx="28651">
                  <c:v>-1.503E-2</c:v>
                </c:pt>
                <c:pt idx="28652">
                  <c:v>-1.5037E-2</c:v>
                </c:pt>
                <c:pt idx="28653">
                  <c:v>-1.5043000000000001E-2</c:v>
                </c:pt>
                <c:pt idx="28654">
                  <c:v>-1.5049999999999999E-2</c:v>
                </c:pt>
                <c:pt idx="28655">
                  <c:v>-1.5056999999999999E-2</c:v>
                </c:pt>
                <c:pt idx="28656">
                  <c:v>-1.5063E-2</c:v>
                </c:pt>
                <c:pt idx="28657">
                  <c:v>-1.507E-2</c:v>
                </c:pt>
                <c:pt idx="28658">
                  <c:v>-1.5076000000000001E-2</c:v>
                </c:pt>
                <c:pt idx="28659">
                  <c:v>-1.5082999999999999E-2</c:v>
                </c:pt>
                <c:pt idx="28660">
                  <c:v>-1.5089E-2</c:v>
                </c:pt>
                <c:pt idx="28661">
                  <c:v>-1.5089E-2</c:v>
                </c:pt>
                <c:pt idx="28662">
                  <c:v>-1.5096E-2</c:v>
                </c:pt>
                <c:pt idx="28663">
                  <c:v>-1.5096E-2</c:v>
                </c:pt>
                <c:pt idx="28664">
                  <c:v>-1.5103E-2</c:v>
                </c:pt>
                <c:pt idx="28665">
                  <c:v>-1.5096E-2</c:v>
                </c:pt>
                <c:pt idx="28666">
                  <c:v>-1.5096E-2</c:v>
                </c:pt>
                <c:pt idx="28667">
                  <c:v>-1.5096E-2</c:v>
                </c:pt>
                <c:pt idx="28668">
                  <c:v>-1.5089E-2</c:v>
                </c:pt>
                <c:pt idx="28669">
                  <c:v>-1.5082999999999999E-2</c:v>
                </c:pt>
                <c:pt idx="28670">
                  <c:v>-1.5082999999999999E-2</c:v>
                </c:pt>
                <c:pt idx="28671">
                  <c:v>-1.507E-2</c:v>
                </c:pt>
                <c:pt idx="28672">
                  <c:v>-1.5063E-2</c:v>
                </c:pt>
                <c:pt idx="28673">
                  <c:v>-1.5056999999999999E-2</c:v>
                </c:pt>
                <c:pt idx="28674">
                  <c:v>-1.5043000000000001E-2</c:v>
                </c:pt>
                <c:pt idx="28675">
                  <c:v>-1.503E-2</c:v>
                </c:pt>
                <c:pt idx="28676">
                  <c:v>-1.5023999999999999E-2</c:v>
                </c:pt>
                <c:pt idx="28677">
                  <c:v>-1.5010000000000001E-2</c:v>
                </c:pt>
                <c:pt idx="28678">
                  <c:v>-1.4997E-2</c:v>
                </c:pt>
                <c:pt idx="28679">
                  <c:v>-1.4991000000000001E-2</c:v>
                </c:pt>
                <c:pt idx="28680">
                  <c:v>-1.4984000000000001E-2</c:v>
                </c:pt>
                <c:pt idx="28681">
                  <c:v>-1.4971E-2</c:v>
                </c:pt>
                <c:pt idx="28682">
                  <c:v>-1.4964E-2</c:v>
                </c:pt>
                <c:pt idx="28683">
                  <c:v>-1.4951000000000001E-2</c:v>
                </c:pt>
                <c:pt idx="28684">
                  <c:v>-1.4951000000000001E-2</c:v>
                </c:pt>
                <c:pt idx="28685">
                  <c:v>-1.4945E-2</c:v>
                </c:pt>
                <c:pt idx="28686">
                  <c:v>-1.4938E-2</c:v>
                </c:pt>
                <c:pt idx="28687">
                  <c:v>-1.4938E-2</c:v>
                </c:pt>
                <c:pt idx="28688">
                  <c:v>-1.4931E-2</c:v>
                </c:pt>
                <c:pt idx="28689">
                  <c:v>-1.4931E-2</c:v>
                </c:pt>
                <c:pt idx="28690">
                  <c:v>-1.4938E-2</c:v>
                </c:pt>
                <c:pt idx="28691">
                  <c:v>-1.4938E-2</c:v>
                </c:pt>
                <c:pt idx="28692">
                  <c:v>-1.4938E-2</c:v>
                </c:pt>
                <c:pt idx="28693">
                  <c:v>-1.4945E-2</c:v>
                </c:pt>
                <c:pt idx="28694">
                  <c:v>-1.4945E-2</c:v>
                </c:pt>
                <c:pt idx="28695">
                  <c:v>-1.4951000000000001E-2</c:v>
                </c:pt>
                <c:pt idx="28696">
                  <c:v>-1.4958000000000001E-2</c:v>
                </c:pt>
                <c:pt idx="28697">
                  <c:v>-1.4964E-2</c:v>
                </c:pt>
                <c:pt idx="28698">
                  <c:v>-1.4971E-2</c:v>
                </c:pt>
                <c:pt idx="28699">
                  <c:v>-1.4971E-2</c:v>
                </c:pt>
                <c:pt idx="28700">
                  <c:v>-1.4978E-2</c:v>
                </c:pt>
                <c:pt idx="28701">
                  <c:v>-1.4984000000000001E-2</c:v>
                </c:pt>
                <c:pt idx="28702">
                  <c:v>-1.4991000000000001E-2</c:v>
                </c:pt>
                <c:pt idx="28703">
                  <c:v>-1.4991000000000001E-2</c:v>
                </c:pt>
                <c:pt idx="28704">
                  <c:v>-1.4991000000000001E-2</c:v>
                </c:pt>
                <c:pt idx="28705">
                  <c:v>-1.4997E-2</c:v>
                </c:pt>
                <c:pt idx="28706">
                  <c:v>-1.4997E-2</c:v>
                </c:pt>
                <c:pt idx="28707">
                  <c:v>-1.4997E-2</c:v>
                </c:pt>
                <c:pt idx="28708">
                  <c:v>-1.4997E-2</c:v>
                </c:pt>
                <c:pt idx="28709">
                  <c:v>-1.4991000000000001E-2</c:v>
                </c:pt>
                <c:pt idx="28710">
                  <c:v>-1.4991000000000001E-2</c:v>
                </c:pt>
                <c:pt idx="28711">
                  <c:v>-1.4984000000000001E-2</c:v>
                </c:pt>
                <c:pt idx="28712">
                  <c:v>-1.4984000000000001E-2</c:v>
                </c:pt>
                <c:pt idx="28713">
                  <c:v>-1.4978E-2</c:v>
                </c:pt>
                <c:pt idx="28714">
                  <c:v>-1.4971E-2</c:v>
                </c:pt>
                <c:pt idx="28715">
                  <c:v>-1.4964E-2</c:v>
                </c:pt>
                <c:pt idx="28716">
                  <c:v>-1.4958000000000001E-2</c:v>
                </c:pt>
                <c:pt idx="28717">
                  <c:v>-1.4951000000000001E-2</c:v>
                </c:pt>
                <c:pt idx="28718">
                  <c:v>-1.4951000000000001E-2</c:v>
                </c:pt>
                <c:pt idx="28719">
                  <c:v>-1.4945E-2</c:v>
                </c:pt>
                <c:pt idx="28720">
                  <c:v>-1.4938E-2</c:v>
                </c:pt>
                <c:pt idx="28721">
                  <c:v>-1.4931E-2</c:v>
                </c:pt>
                <c:pt idx="28722">
                  <c:v>-1.4931E-2</c:v>
                </c:pt>
                <c:pt idx="28723">
                  <c:v>-1.4925000000000001E-2</c:v>
                </c:pt>
                <c:pt idx="28724">
                  <c:v>-1.4925000000000001E-2</c:v>
                </c:pt>
                <c:pt idx="28725">
                  <c:v>-1.4925000000000001E-2</c:v>
                </c:pt>
                <c:pt idx="28726">
                  <c:v>-1.4925000000000001E-2</c:v>
                </c:pt>
                <c:pt idx="28727">
                  <c:v>-1.4925000000000001E-2</c:v>
                </c:pt>
                <c:pt idx="28728">
                  <c:v>-1.4931E-2</c:v>
                </c:pt>
                <c:pt idx="28729">
                  <c:v>-1.4931E-2</c:v>
                </c:pt>
                <c:pt idx="28730">
                  <c:v>-1.4938E-2</c:v>
                </c:pt>
                <c:pt idx="28731">
                  <c:v>-1.4938E-2</c:v>
                </c:pt>
                <c:pt idx="28732">
                  <c:v>-1.4945E-2</c:v>
                </c:pt>
                <c:pt idx="28733">
                  <c:v>-1.4951000000000001E-2</c:v>
                </c:pt>
                <c:pt idx="28734">
                  <c:v>-1.4958000000000001E-2</c:v>
                </c:pt>
                <c:pt idx="28735">
                  <c:v>-1.4958000000000001E-2</c:v>
                </c:pt>
                <c:pt idx="28736">
                  <c:v>-1.4964E-2</c:v>
                </c:pt>
                <c:pt idx="28737">
                  <c:v>-1.4964E-2</c:v>
                </c:pt>
                <c:pt idx="28738">
                  <c:v>-1.4971E-2</c:v>
                </c:pt>
                <c:pt idx="28739">
                  <c:v>-1.4971E-2</c:v>
                </c:pt>
                <c:pt idx="28740">
                  <c:v>-1.4978E-2</c:v>
                </c:pt>
                <c:pt idx="28741">
                  <c:v>-1.4978E-2</c:v>
                </c:pt>
                <c:pt idx="28742">
                  <c:v>-1.4978E-2</c:v>
                </c:pt>
                <c:pt idx="28743">
                  <c:v>-1.4971E-2</c:v>
                </c:pt>
                <c:pt idx="28744">
                  <c:v>-1.4971E-2</c:v>
                </c:pt>
                <c:pt idx="28745">
                  <c:v>-1.4964E-2</c:v>
                </c:pt>
                <c:pt idx="28746">
                  <c:v>-1.4964E-2</c:v>
                </c:pt>
                <c:pt idx="28747">
                  <c:v>-1.4958000000000001E-2</c:v>
                </c:pt>
                <c:pt idx="28748">
                  <c:v>-1.4951000000000001E-2</c:v>
                </c:pt>
                <c:pt idx="28749">
                  <c:v>-1.4938E-2</c:v>
                </c:pt>
                <c:pt idx="28750">
                  <c:v>-1.4931E-2</c:v>
                </c:pt>
                <c:pt idx="28751">
                  <c:v>-1.4925000000000001E-2</c:v>
                </c:pt>
                <c:pt idx="28752">
                  <c:v>-1.4912E-2</c:v>
                </c:pt>
                <c:pt idx="28753">
                  <c:v>-1.4905E-2</c:v>
                </c:pt>
                <c:pt idx="28754">
                  <c:v>-1.4892000000000001E-2</c:v>
                </c:pt>
                <c:pt idx="28755">
                  <c:v>-1.4879E-2</c:v>
                </c:pt>
                <c:pt idx="28756">
                  <c:v>-1.4872E-2</c:v>
                </c:pt>
                <c:pt idx="28757">
                  <c:v>-1.4859000000000001E-2</c:v>
                </c:pt>
                <c:pt idx="28758">
                  <c:v>-1.4852000000000001E-2</c:v>
                </c:pt>
                <c:pt idx="28759">
                  <c:v>-1.4839E-2</c:v>
                </c:pt>
                <c:pt idx="28760">
                  <c:v>-1.4839E-2</c:v>
                </c:pt>
                <c:pt idx="28761">
                  <c:v>-1.4826000000000001E-2</c:v>
                </c:pt>
                <c:pt idx="28762">
                  <c:v>-1.4819000000000001E-2</c:v>
                </c:pt>
                <c:pt idx="28763">
                  <c:v>-1.4813E-2</c:v>
                </c:pt>
                <c:pt idx="28764">
                  <c:v>-1.4813E-2</c:v>
                </c:pt>
                <c:pt idx="28765">
                  <c:v>-1.4813E-2</c:v>
                </c:pt>
                <c:pt idx="28766">
                  <c:v>-1.4813E-2</c:v>
                </c:pt>
                <c:pt idx="28767">
                  <c:v>-1.4806E-2</c:v>
                </c:pt>
                <c:pt idx="28768">
                  <c:v>-1.4813E-2</c:v>
                </c:pt>
                <c:pt idx="28769">
                  <c:v>-1.4813E-2</c:v>
                </c:pt>
                <c:pt idx="28770">
                  <c:v>-1.4819000000000001E-2</c:v>
                </c:pt>
                <c:pt idx="28771">
                  <c:v>-1.4819000000000001E-2</c:v>
                </c:pt>
                <c:pt idx="28772">
                  <c:v>-1.4826000000000001E-2</c:v>
                </c:pt>
                <c:pt idx="28773">
                  <c:v>-1.4826000000000001E-2</c:v>
                </c:pt>
                <c:pt idx="28774">
                  <c:v>-1.4833000000000001E-2</c:v>
                </c:pt>
                <c:pt idx="28775">
                  <c:v>-1.4839E-2</c:v>
                </c:pt>
                <c:pt idx="28776">
                  <c:v>-1.4846E-2</c:v>
                </c:pt>
                <c:pt idx="28777">
                  <c:v>-1.4846E-2</c:v>
                </c:pt>
                <c:pt idx="28778">
                  <c:v>-1.4852000000000001E-2</c:v>
                </c:pt>
                <c:pt idx="28779">
                  <c:v>-1.4859000000000001E-2</c:v>
                </c:pt>
                <c:pt idx="28780">
                  <c:v>-1.4866000000000001E-2</c:v>
                </c:pt>
                <c:pt idx="28781">
                  <c:v>-1.4866000000000001E-2</c:v>
                </c:pt>
                <c:pt idx="28782">
                  <c:v>-1.4866000000000001E-2</c:v>
                </c:pt>
                <c:pt idx="28783">
                  <c:v>-1.4866000000000001E-2</c:v>
                </c:pt>
                <c:pt idx="28784">
                  <c:v>-1.4866000000000001E-2</c:v>
                </c:pt>
                <c:pt idx="28785">
                  <c:v>-1.4872E-2</c:v>
                </c:pt>
                <c:pt idx="28786">
                  <c:v>-1.4872E-2</c:v>
                </c:pt>
                <c:pt idx="28787">
                  <c:v>-1.4866000000000001E-2</c:v>
                </c:pt>
                <c:pt idx="28788">
                  <c:v>-1.4866000000000001E-2</c:v>
                </c:pt>
                <c:pt idx="28789">
                  <c:v>-1.4859000000000001E-2</c:v>
                </c:pt>
                <c:pt idx="28790">
                  <c:v>-1.4859000000000001E-2</c:v>
                </c:pt>
                <c:pt idx="28791">
                  <c:v>-1.4852000000000001E-2</c:v>
                </c:pt>
                <c:pt idx="28792">
                  <c:v>-1.4852000000000001E-2</c:v>
                </c:pt>
                <c:pt idx="28793">
                  <c:v>-1.4839E-2</c:v>
                </c:pt>
                <c:pt idx="28794">
                  <c:v>-1.4839E-2</c:v>
                </c:pt>
                <c:pt idx="28795">
                  <c:v>-1.4833000000000001E-2</c:v>
                </c:pt>
                <c:pt idx="28796">
                  <c:v>-1.4826000000000001E-2</c:v>
                </c:pt>
                <c:pt idx="28797">
                  <c:v>-1.4819000000000001E-2</c:v>
                </c:pt>
                <c:pt idx="28798">
                  <c:v>-1.4819000000000001E-2</c:v>
                </c:pt>
                <c:pt idx="28799">
                  <c:v>-1.4813E-2</c:v>
                </c:pt>
                <c:pt idx="28800">
                  <c:v>-1.4806E-2</c:v>
                </c:pt>
                <c:pt idx="28801">
                  <c:v>-1.4806E-2</c:v>
                </c:pt>
                <c:pt idx="28802">
                  <c:v>-1.4806E-2</c:v>
                </c:pt>
                <c:pt idx="28803">
                  <c:v>-1.4800000000000001E-2</c:v>
                </c:pt>
                <c:pt idx="28804">
                  <c:v>-1.4800000000000001E-2</c:v>
                </c:pt>
                <c:pt idx="28805">
                  <c:v>-1.4800000000000001E-2</c:v>
                </c:pt>
                <c:pt idx="28806">
                  <c:v>-1.4800000000000001E-2</c:v>
                </c:pt>
                <c:pt idx="28807">
                  <c:v>-1.4793000000000001E-2</c:v>
                </c:pt>
                <c:pt idx="28808">
                  <c:v>-1.4800000000000001E-2</c:v>
                </c:pt>
                <c:pt idx="28809">
                  <c:v>-1.4793000000000001E-2</c:v>
                </c:pt>
                <c:pt idx="28810">
                  <c:v>-1.4793000000000001E-2</c:v>
                </c:pt>
                <c:pt idx="28811">
                  <c:v>-1.4800000000000001E-2</c:v>
                </c:pt>
                <c:pt idx="28812">
                  <c:v>-1.4800000000000001E-2</c:v>
                </c:pt>
                <c:pt idx="28813">
                  <c:v>-1.4800000000000001E-2</c:v>
                </c:pt>
                <c:pt idx="28814">
                  <c:v>-1.4800000000000001E-2</c:v>
                </c:pt>
                <c:pt idx="28815">
                  <c:v>-1.4800000000000001E-2</c:v>
                </c:pt>
                <c:pt idx="28816">
                  <c:v>-1.4800000000000001E-2</c:v>
                </c:pt>
                <c:pt idx="28817">
                  <c:v>-1.4800000000000001E-2</c:v>
                </c:pt>
                <c:pt idx="28818">
                  <c:v>-1.4806E-2</c:v>
                </c:pt>
                <c:pt idx="28819">
                  <c:v>-1.4800000000000001E-2</c:v>
                </c:pt>
                <c:pt idx="28820">
                  <c:v>-1.4806E-2</c:v>
                </c:pt>
                <c:pt idx="28821">
                  <c:v>-1.4800000000000001E-2</c:v>
                </c:pt>
                <c:pt idx="28822">
                  <c:v>-1.4800000000000001E-2</c:v>
                </c:pt>
                <c:pt idx="28823">
                  <c:v>-1.4800000000000001E-2</c:v>
                </c:pt>
                <c:pt idx="28824">
                  <c:v>-1.4800000000000001E-2</c:v>
                </c:pt>
                <c:pt idx="28825">
                  <c:v>-1.4793000000000001E-2</c:v>
                </c:pt>
                <c:pt idx="28826">
                  <c:v>-1.4793000000000001E-2</c:v>
                </c:pt>
                <c:pt idx="28827">
                  <c:v>-1.4793000000000001E-2</c:v>
                </c:pt>
                <c:pt idx="28828">
                  <c:v>-1.4793000000000001E-2</c:v>
                </c:pt>
                <c:pt idx="28829">
                  <c:v>-1.4787E-2</c:v>
                </c:pt>
                <c:pt idx="28830">
                  <c:v>-1.4787E-2</c:v>
                </c:pt>
                <c:pt idx="28831">
                  <c:v>-1.4787E-2</c:v>
                </c:pt>
                <c:pt idx="28832">
                  <c:v>-1.478E-2</c:v>
                </c:pt>
                <c:pt idx="28833">
                  <c:v>-1.478E-2</c:v>
                </c:pt>
                <c:pt idx="28834">
                  <c:v>-1.478E-2</c:v>
                </c:pt>
                <c:pt idx="28835">
                  <c:v>-1.478E-2</c:v>
                </c:pt>
                <c:pt idx="28836">
                  <c:v>-1.4773E-2</c:v>
                </c:pt>
                <c:pt idx="28837">
                  <c:v>-1.4773E-2</c:v>
                </c:pt>
                <c:pt idx="28838">
                  <c:v>-1.4773E-2</c:v>
                </c:pt>
                <c:pt idx="28839">
                  <c:v>-1.4773E-2</c:v>
                </c:pt>
                <c:pt idx="28840">
                  <c:v>-1.4773E-2</c:v>
                </c:pt>
                <c:pt idx="28841">
                  <c:v>-1.4773E-2</c:v>
                </c:pt>
                <c:pt idx="28842">
                  <c:v>-1.4773E-2</c:v>
                </c:pt>
                <c:pt idx="28843">
                  <c:v>-1.4773E-2</c:v>
                </c:pt>
                <c:pt idx="28844">
                  <c:v>-1.4773E-2</c:v>
                </c:pt>
                <c:pt idx="28845">
                  <c:v>-1.4773E-2</c:v>
                </c:pt>
                <c:pt idx="28846">
                  <c:v>-1.478E-2</c:v>
                </c:pt>
                <c:pt idx="28847">
                  <c:v>-1.478E-2</c:v>
                </c:pt>
                <c:pt idx="28848">
                  <c:v>-1.478E-2</c:v>
                </c:pt>
                <c:pt idx="28849">
                  <c:v>-1.478E-2</c:v>
                </c:pt>
                <c:pt idx="28850">
                  <c:v>-1.478E-2</c:v>
                </c:pt>
                <c:pt idx="28851">
                  <c:v>-1.478E-2</c:v>
                </c:pt>
                <c:pt idx="28852">
                  <c:v>-1.4787E-2</c:v>
                </c:pt>
                <c:pt idx="28853">
                  <c:v>-1.4787E-2</c:v>
                </c:pt>
                <c:pt idx="28854">
                  <c:v>-1.4787E-2</c:v>
                </c:pt>
                <c:pt idx="28855">
                  <c:v>-1.4787E-2</c:v>
                </c:pt>
                <c:pt idx="28856">
                  <c:v>-1.4787E-2</c:v>
                </c:pt>
                <c:pt idx="28857">
                  <c:v>-1.4787E-2</c:v>
                </c:pt>
                <c:pt idx="28858">
                  <c:v>-1.4787E-2</c:v>
                </c:pt>
                <c:pt idx="28859">
                  <c:v>-1.478E-2</c:v>
                </c:pt>
                <c:pt idx="28860">
                  <c:v>-1.478E-2</c:v>
                </c:pt>
                <c:pt idx="28861">
                  <c:v>-1.478E-2</c:v>
                </c:pt>
                <c:pt idx="28862">
                  <c:v>-1.478E-2</c:v>
                </c:pt>
                <c:pt idx="28863">
                  <c:v>-1.4773E-2</c:v>
                </c:pt>
                <c:pt idx="28864">
                  <c:v>-1.4773E-2</c:v>
                </c:pt>
                <c:pt idx="28865">
                  <c:v>-1.4767000000000001E-2</c:v>
                </c:pt>
                <c:pt idx="28866">
                  <c:v>-1.4767000000000001E-2</c:v>
                </c:pt>
                <c:pt idx="28867">
                  <c:v>-1.4760000000000001E-2</c:v>
                </c:pt>
                <c:pt idx="28868">
                  <c:v>-1.4760000000000001E-2</c:v>
                </c:pt>
                <c:pt idx="28869">
                  <c:v>-1.4754E-2</c:v>
                </c:pt>
                <c:pt idx="28870">
                  <c:v>-1.4747E-2</c:v>
                </c:pt>
                <c:pt idx="28871">
                  <c:v>-1.474E-2</c:v>
                </c:pt>
                <c:pt idx="28872">
                  <c:v>-1.474E-2</c:v>
                </c:pt>
                <c:pt idx="28873">
                  <c:v>-1.4727000000000001E-2</c:v>
                </c:pt>
                <c:pt idx="28874">
                  <c:v>-1.4727000000000001E-2</c:v>
                </c:pt>
                <c:pt idx="28875">
                  <c:v>-1.4721E-2</c:v>
                </c:pt>
                <c:pt idx="28876">
                  <c:v>-1.4714E-2</c:v>
                </c:pt>
                <c:pt idx="28877">
                  <c:v>-1.4707E-2</c:v>
                </c:pt>
                <c:pt idx="28878">
                  <c:v>-1.4701000000000001E-2</c:v>
                </c:pt>
                <c:pt idx="28879">
                  <c:v>-1.4694E-2</c:v>
                </c:pt>
                <c:pt idx="28880">
                  <c:v>-1.4688E-2</c:v>
                </c:pt>
                <c:pt idx="28881">
                  <c:v>-1.4681E-2</c:v>
                </c:pt>
                <c:pt idx="28882">
                  <c:v>-1.4681E-2</c:v>
                </c:pt>
                <c:pt idx="28883">
                  <c:v>-1.4675000000000001E-2</c:v>
                </c:pt>
                <c:pt idx="28884">
                  <c:v>-1.4668E-2</c:v>
                </c:pt>
                <c:pt idx="28885">
                  <c:v>-1.4661E-2</c:v>
                </c:pt>
                <c:pt idx="28886">
                  <c:v>-1.4655E-2</c:v>
                </c:pt>
                <c:pt idx="28887">
                  <c:v>-1.4655E-2</c:v>
                </c:pt>
                <c:pt idx="28888">
                  <c:v>-1.4648E-2</c:v>
                </c:pt>
                <c:pt idx="28889">
                  <c:v>-1.4642000000000001E-2</c:v>
                </c:pt>
                <c:pt idx="28890">
                  <c:v>-1.4642000000000001E-2</c:v>
                </c:pt>
                <c:pt idx="28891">
                  <c:v>-1.4642000000000001E-2</c:v>
                </c:pt>
                <c:pt idx="28892">
                  <c:v>-1.4642000000000001E-2</c:v>
                </c:pt>
                <c:pt idx="28893">
                  <c:v>-1.4635E-2</c:v>
                </c:pt>
                <c:pt idx="28894">
                  <c:v>-1.4635E-2</c:v>
                </c:pt>
                <c:pt idx="28895">
                  <c:v>-1.4635E-2</c:v>
                </c:pt>
                <c:pt idx="28896">
                  <c:v>-1.4635E-2</c:v>
                </c:pt>
                <c:pt idx="28897">
                  <c:v>-1.4635E-2</c:v>
                </c:pt>
                <c:pt idx="28898">
                  <c:v>-1.4635E-2</c:v>
                </c:pt>
                <c:pt idx="28899">
                  <c:v>-1.4635E-2</c:v>
                </c:pt>
                <c:pt idx="28900">
                  <c:v>-1.4635E-2</c:v>
                </c:pt>
                <c:pt idx="28901">
                  <c:v>-1.4635E-2</c:v>
                </c:pt>
                <c:pt idx="28902">
                  <c:v>-1.4635E-2</c:v>
                </c:pt>
                <c:pt idx="28903">
                  <c:v>-1.4635E-2</c:v>
                </c:pt>
                <c:pt idx="28904">
                  <c:v>-1.4642000000000001E-2</c:v>
                </c:pt>
                <c:pt idx="28905">
                  <c:v>-1.4642000000000001E-2</c:v>
                </c:pt>
                <c:pt idx="28906">
                  <c:v>-1.4642000000000001E-2</c:v>
                </c:pt>
                <c:pt idx="28907">
                  <c:v>-1.4642000000000001E-2</c:v>
                </c:pt>
                <c:pt idx="28908">
                  <c:v>-1.4648E-2</c:v>
                </c:pt>
                <c:pt idx="28909">
                  <c:v>-1.4648E-2</c:v>
                </c:pt>
                <c:pt idx="28910">
                  <c:v>-1.4648E-2</c:v>
                </c:pt>
                <c:pt idx="28911">
                  <c:v>-1.4648E-2</c:v>
                </c:pt>
                <c:pt idx="28912">
                  <c:v>-1.4648E-2</c:v>
                </c:pt>
                <c:pt idx="28913">
                  <c:v>-1.4648E-2</c:v>
                </c:pt>
                <c:pt idx="28914">
                  <c:v>-1.4648E-2</c:v>
                </c:pt>
                <c:pt idx="28915">
                  <c:v>-1.4648E-2</c:v>
                </c:pt>
                <c:pt idx="28916">
                  <c:v>-1.4648E-2</c:v>
                </c:pt>
                <c:pt idx="28917">
                  <c:v>-1.4648E-2</c:v>
                </c:pt>
                <c:pt idx="28918">
                  <c:v>-1.4648E-2</c:v>
                </c:pt>
                <c:pt idx="28919">
                  <c:v>-1.4642000000000001E-2</c:v>
                </c:pt>
                <c:pt idx="28920">
                  <c:v>-1.4648E-2</c:v>
                </c:pt>
                <c:pt idx="28921">
                  <c:v>-1.4642000000000001E-2</c:v>
                </c:pt>
                <c:pt idx="28922">
                  <c:v>-1.4642000000000001E-2</c:v>
                </c:pt>
                <c:pt idx="28923">
                  <c:v>-1.4635E-2</c:v>
                </c:pt>
                <c:pt idx="28924">
                  <c:v>-1.4635E-2</c:v>
                </c:pt>
                <c:pt idx="28925">
                  <c:v>-1.4635E-2</c:v>
                </c:pt>
                <c:pt idx="28926">
                  <c:v>-1.4635E-2</c:v>
                </c:pt>
                <c:pt idx="28927">
                  <c:v>-1.4628E-2</c:v>
                </c:pt>
                <c:pt idx="28928">
                  <c:v>-1.4628E-2</c:v>
                </c:pt>
                <c:pt idx="28929">
                  <c:v>-1.4622E-2</c:v>
                </c:pt>
                <c:pt idx="28930">
                  <c:v>-1.4622E-2</c:v>
                </c:pt>
                <c:pt idx="28931">
                  <c:v>-1.4622E-2</c:v>
                </c:pt>
                <c:pt idx="28932">
                  <c:v>-1.4622E-2</c:v>
                </c:pt>
                <c:pt idx="28933">
                  <c:v>-1.4615E-2</c:v>
                </c:pt>
                <c:pt idx="28934">
                  <c:v>-1.4615E-2</c:v>
                </c:pt>
                <c:pt idx="28935">
                  <c:v>-1.4609E-2</c:v>
                </c:pt>
                <c:pt idx="28936">
                  <c:v>-1.4609E-2</c:v>
                </c:pt>
                <c:pt idx="28937">
                  <c:v>-1.4609E-2</c:v>
                </c:pt>
                <c:pt idx="28938">
                  <c:v>-1.4609E-2</c:v>
                </c:pt>
                <c:pt idx="28939">
                  <c:v>-1.4602E-2</c:v>
                </c:pt>
                <c:pt idx="28940">
                  <c:v>-1.4602E-2</c:v>
                </c:pt>
                <c:pt idx="28941">
                  <c:v>-1.4602E-2</c:v>
                </c:pt>
                <c:pt idx="28942">
                  <c:v>-1.4602E-2</c:v>
                </c:pt>
                <c:pt idx="28943">
                  <c:v>-1.4595E-2</c:v>
                </c:pt>
                <c:pt idx="28944">
                  <c:v>-1.4595E-2</c:v>
                </c:pt>
                <c:pt idx="28945">
                  <c:v>-1.4595E-2</c:v>
                </c:pt>
                <c:pt idx="28946">
                  <c:v>-1.4595E-2</c:v>
                </c:pt>
                <c:pt idx="28947">
                  <c:v>-1.4589E-2</c:v>
                </c:pt>
                <c:pt idx="28948">
                  <c:v>-1.4595E-2</c:v>
                </c:pt>
                <c:pt idx="28949">
                  <c:v>-1.4589E-2</c:v>
                </c:pt>
                <c:pt idx="28950">
                  <c:v>-1.4589E-2</c:v>
                </c:pt>
                <c:pt idx="28951">
                  <c:v>-1.4589E-2</c:v>
                </c:pt>
                <c:pt idx="28952">
                  <c:v>-1.4589E-2</c:v>
                </c:pt>
                <c:pt idx="28953">
                  <c:v>-1.4589E-2</c:v>
                </c:pt>
                <c:pt idx="28954">
                  <c:v>-1.4589E-2</c:v>
                </c:pt>
                <c:pt idx="28955">
                  <c:v>-1.4589E-2</c:v>
                </c:pt>
                <c:pt idx="28956">
                  <c:v>-1.4595E-2</c:v>
                </c:pt>
                <c:pt idx="28957">
                  <c:v>-1.4595E-2</c:v>
                </c:pt>
                <c:pt idx="28958">
                  <c:v>-1.4595E-2</c:v>
                </c:pt>
                <c:pt idx="28959">
                  <c:v>-1.4595E-2</c:v>
                </c:pt>
                <c:pt idx="28960">
                  <c:v>-1.4602E-2</c:v>
                </c:pt>
                <c:pt idx="28961">
                  <c:v>-1.4602E-2</c:v>
                </c:pt>
                <c:pt idx="28962">
                  <c:v>-1.4609E-2</c:v>
                </c:pt>
                <c:pt idx="28963">
                  <c:v>-1.4609E-2</c:v>
                </c:pt>
                <c:pt idx="28964">
                  <c:v>-1.4615E-2</c:v>
                </c:pt>
                <c:pt idx="28965">
                  <c:v>-1.4615E-2</c:v>
                </c:pt>
                <c:pt idx="28966">
                  <c:v>-1.4622E-2</c:v>
                </c:pt>
                <c:pt idx="28967">
                  <c:v>-1.4622E-2</c:v>
                </c:pt>
                <c:pt idx="28968">
                  <c:v>-1.4628E-2</c:v>
                </c:pt>
                <c:pt idx="28969">
                  <c:v>-1.4628E-2</c:v>
                </c:pt>
                <c:pt idx="28970">
                  <c:v>-1.4628E-2</c:v>
                </c:pt>
                <c:pt idx="28971">
                  <c:v>-1.4635E-2</c:v>
                </c:pt>
                <c:pt idx="28972">
                  <c:v>-1.4635E-2</c:v>
                </c:pt>
                <c:pt idx="28973">
                  <c:v>-1.4635E-2</c:v>
                </c:pt>
                <c:pt idx="28974">
                  <c:v>-1.4635E-2</c:v>
                </c:pt>
                <c:pt idx="28975">
                  <c:v>-1.4635E-2</c:v>
                </c:pt>
                <c:pt idx="28976">
                  <c:v>-1.4635E-2</c:v>
                </c:pt>
                <c:pt idx="28977">
                  <c:v>-1.4635E-2</c:v>
                </c:pt>
                <c:pt idx="28978">
                  <c:v>-1.4635E-2</c:v>
                </c:pt>
                <c:pt idx="28979">
                  <c:v>-1.4635E-2</c:v>
                </c:pt>
                <c:pt idx="28980">
                  <c:v>-1.4635E-2</c:v>
                </c:pt>
                <c:pt idx="28981">
                  <c:v>-1.4628E-2</c:v>
                </c:pt>
                <c:pt idx="28982">
                  <c:v>-1.4622E-2</c:v>
                </c:pt>
                <c:pt idx="28983">
                  <c:v>-1.4622E-2</c:v>
                </c:pt>
                <c:pt idx="28984">
                  <c:v>-1.4615E-2</c:v>
                </c:pt>
                <c:pt idx="28985">
                  <c:v>-1.4609E-2</c:v>
                </c:pt>
                <c:pt idx="28986">
                  <c:v>-1.4609E-2</c:v>
                </c:pt>
                <c:pt idx="28987">
                  <c:v>-1.4602E-2</c:v>
                </c:pt>
                <c:pt idx="28988">
                  <c:v>-1.4595E-2</c:v>
                </c:pt>
                <c:pt idx="28989">
                  <c:v>-1.4589E-2</c:v>
                </c:pt>
                <c:pt idx="28990">
                  <c:v>-1.4589E-2</c:v>
                </c:pt>
                <c:pt idx="28991">
                  <c:v>-1.4581999999999999E-2</c:v>
                </c:pt>
                <c:pt idx="28992">
                  <c:v>-1.4576E-2</c:v>
                </c:pt>
                <c:pt idx="28993">
                  <c:v>-1.4576E-2</c:v>
                </c:pt>
                <c:pt idx="28994">
                  <c:v>-1.4569E-2</c:v>
                </c:pt>
                <c:pt idx="28995">
                  <c:v>-1.4569E-2</c:v>
                </c:pt>
                <c:pt idx="28996">
                  <c:v>-1.4569E-2</c:v>
                </c:pt>
                <c:pt idx="28997">
                  <c:v>-1.4563E-2</c:v>
                </c:pt>
                <c:pt idx="28998">
                  <c:v>-1.4563E-2</c:v>
                </c:pt>
                <c:pt idx="28999">
                  <c:v>-1.4563E-2</c:v>
                </c:pt>
                <c:pt idx="29000">
                  <c:v>-1.4563E-2</c:v>
                </c:pt>
                <c:pt idx="29001">
                  <c:v>-1.4563E-2</c:v>
                </c:pt>
                <c:pt idx="29002">
                  <c:v>-1.4563E-2</c:v>
                </c:pt>
                <c:pt idx="29003">
                  <c:v>-1.4563E-2</c:v>
                </c:pt>
                <c:pt idx="29004">
                  <c:v>-1.4563E-2</c:v>
                </c:pt>
                <c:pt idx="29005">
                  <c:v>-1.4569E-2</c:v>
                </c:pt>
                <c:pt idx="29006">
                  <c:v>-1.4569E-2</c:v>
                </c:pt>
                <c:pt idx="29007">
                  <c:v>-1.4569E-2</c:v>
                </c:pt>
                <c:pt idx="29008">
                  <c:v>-1.4576E-2</c:v>
                </c:pt>
                <c:pt idx="29009">
                  <c:v>-1.4576E-2</c:v>
                </c:pt>
                <c:pt idx="29010">
                  <c:v>-1.4581999999999999E-2</c:v>
                </c:pt>
                <c:pt idx="29011">
                  <c:v>-1.4581999999999999E-2</c:v>
                </c:pt>
                <c:pt idx="29012">
                  <c:v>-1.4589E-2</c:v>
                </c:pt>
                <c:pt idx="29013">
                  <c:v>-1.4589E-2</c:v>
                </c:pt>
                <c:pt idx="29014">
                  <c:v>-1.4589E-2</c:v>
                </c:pt>
                <c:pt idx="29015">
                  <c:v>-1.4589E-2</c:v>
                </c:pt>
                <c:pt idx="29016">
                  <c:v>-1.4589E-2</c:v>
                </c:pt>
                <c:pt idx="29017">
                  <c:v>-1.4589E-2</c:v>
                </c:pt>
                <c:pt idx="29018">
                  <c:v>-1.4589E-2</c:v>
                </c:pt>
                <c:pt idx="29019">
                  <c:v>-1.4589E-2</c:v>
                </c:pt>
                <c:pt idx="29020">
                  <c:v>-1.4581999999999999E-2</c:v>
                </c:pt>
                <c:pt idx="29021">
                  <c:v>-1.4581999999999999E-2</c:v>
                </c:pt>
                <c:pt idx="29022">
                  <c:v>-1.4576E-2</c:v>
                </c:pt>
                <c:pt idx="29023">
                  <c:v>-1.4576E-2</c:v>
                </c:pt>
                <c:pt idx="29024">
                  <c:v>-1.4569E-2</c:v>
                </c:pt>
                <c:pt idx="29025">
                  <c:v>-1.4563E-2</c:v>
                </c:pt>
                <c:pt idx="29026">
                  <c:v>-1.4555999999999999E-2</c:v>
                </c:pt>
                <c:pt idx="29027">
                  <c:v>-1.4548999999999999E-2</c:v>
                </c:pt>
                <c:pt idx="29028">
                  <c:v>-1.4543E-2</c:v>
                </c:pt>
                <c:pt idx="29029">
                  <c:v>-1.4536E-2</c:v>
                </c:pt>
                <c:pt idx="29030">
                  <c:v>-1.453E-2</c:v>
                </c:pt>
                <c:pt idx="29031">
                  <c:v>-1.4515999999999999E-2</c:v>
                </c:pt>
                <c:pt idx="29032">
                  <c:v>-1.4515999999999999E-2</c:v>
                </c:pt>
                <c:pt idx="29033">
                  <c:v>-1.4503E-2</c:v>
                </c:pt>
                <c:pt idx="29034">
                  <c:v>-1.4496999999999999E-2</c:v>
                </c:pt>
                <c:pt idx="29035">
                  <c:v>-1.4489999999999999E-2</c:v>
                </c:pt>
                <c:pt idx="29036">
                  <c:v>-1.4484E-2</c:v>
                </c:pt>
                <c:pt idx="29037">
                  <c:v>-1.4477E-2</c:v>
                </c:pt>
                <c:pt idx="29038">
                  <c:v>-1.447E-2</c:v>
                </c:pt>
                <c:pt idx="29039">
                  <c:v>-1.4463999999999999E-2</c:v>
                </c:pt>
                <c:pt idx="29040">
                  <c:v>-1.4456999999999999E-2</c:v>
                </c:pt>
                <c:pt idx="29041">
                  <c:v>-1.4451E-2</c:v>
                </c:pt>
                <c:pt idx="29042">
                  <c:v>-1.4451E-2</c:v>
                </c:pt>
                <c:pt idx="29043">
                  <c:v>-1.4444E-2</c:v>
                </c:pt>
                <c:pt idx="29044">
                  <c:v>-1.4444E-2</c:v>
                </c:pt>
                <c:pt idx="29045">
                  <c:v>-1.4444E-2</c:v>
                </c:pt>
                <c:pt idx="29046">
                  <c:v>-1.4437E-2</c:v>
                </c:pt>
                <c:pt idx="29047">
                  <c:v>-1.4437E-2</c:v>
                </c:pt>
                <c:pt idx="29048">
                  <c:v>-1.4437E-2</c:v>
                </c:pt>
                <c:pt idx="29049">
                  <c:v>-1.4437E-2</c:v>
                </c:pt>
                <c:pt idx="29050">
                  <c:v>-1.4437E-2</c:v>
                </c:pt>
                <c:pt idx="29051">
                  <c:v>-1.4437E-2</c:v>
                </c:pt>
                <c:pt idx="29052">
                  <c:v>-1.4444E-2</c:v>
                </c:pt>
                <c:pt idx="29053">
                  <c:v>-1.4444E-2</c:v>
                </c:pt>
                <c:pt idx="29054">
                  <c:v>-1.4444E-2</c:v>
                </c:pt>
                <c:pt idx="29055">
                  <c:v>-1.4444E-2</c:v>
                </c:pt>
                <c:pt idx="29056">
                  <c:v>-1.4451E-2</c:v>
                </c:pt>
                <c:pt idx="29057">
                  <c:v>-1.4451E-2</c:v>
                </c:pt>
                <c:pt idx="29058">
                  <c:v>-1.4451E-2</c:v>
                </c:pt>
                <c:pt idx="29059">
                  <c:v>-1.4456999999999999E-2</c:v>
                </c:pt>
                <c:pt idx="29060">
                  <c:v>-1.4456999999999999E-2</c:v>
                </c:pt>
                <c:pt idx="29061">
                  <c:v>-1.4456999999999999E-2</c:v>
                </c:pt>
                <c:pt idx="29062">
                  <c:v>-1.4456999999999999E-2</c:v>
                </c:pt>
                <c:pt idx="29063">
                  <c:v>-1.4456999999999999E-2</c:v>
                </c:pt>
                <c:pt idx="29064">
                  <c:v>-1.4456999999999999E-2</c:v>
                </c:pt>
                <c:pt idx="29065">
                  <c:v>-1.4456999999999999E-2</c:v>
                </c:pt>
                <c:pt idx="29066">
                  <c:v>-1.4456999999999999E-2</c:v>
                </c:pt>
                <c:pt idx="29067">
                  <c:v>-1.4451E-2</c:v>
                </c:pt>
                <c:pt idx="29068">
                  <c:v>-1.4451E-2</c:v>
                </c:pt>
                <c:pt idx="29069">
                  <c:v>-1.4451E-2</c:v>
                </c:pt>
                <c:pt idx="29070">
                  <c:v>-1.4444E-2</c:v>
                </c:pt>
                <c:pt idx="29071">
                  <c:v>-1.4444E-2</c:v>
                </c:pt>
                <c:pt idx="29072">
                  <c:v>-1.4437E-2</c:v>
                </c:pt>
                <c:pt idx="29073">
                  <c:v>-1.4430999999999999E-2</c:v>
                </c:pt>
                <c:pt idx="29074">
                  <c:v>-1.4430999999999999E-2</c:v>
                </c:pt>
                <c:pt idx="29075">
                  <c:v>-1.4423999999999999E-2</c:v>
                </c:pt>
                <c:pt idx="29076">
                  <c:v>-1.4423999999999999E-2</c:v>
                </c:pt>
                <c:pt idx="29077">
                  <c:v>-1.4418E-2</c:v>
                </c:pt>
                <c:pt idx="29078">
                  <c:v>-1.4411E-2</c:v>
                </c:pt>
                <c:pt idx="29079">
                  <c:v>-1.4404E-2</c:v>
                </c:pt>
                <c:pt idx="29080">
                  <c:v>-1.4404E-2</c:v>
                </c:pt>
                <c:pt idx="29081">
                  <c:v>-1.4397999999999999E-2</c:v>
                </c:pt>
                <c:pt idx="29082">
                  <c:v>-1.4390999999999999E-2</c:v>
                </c:pt>
                <c:pt idx="29083">
                  <c:v>-1.4390999999999999E-2</c:v>
                </c:pt>
                <c:pt idx="29084">
                  <c:v>-1.4385E-2</c:v>
                </c:pt>
                <c:pt idx="29085">
                  <c:v>-1.4385E-2</c:v>
                </c:pt>
                <c:pt idx="29086">
                  <c:v>-1.4385E-2</c:v>
                </c:pt>
                <c:pt idx="29087">
                  <c:v>-1.4378E-2</c:v>
                </c:pt>
                <c:pt idx="29088">
                  <c:v>-1.4378E-2</c:v>
                </c:pt>
                <c:pt idx="29089">
                  <c:v>-1.4378E-2</c:v>
                </c:pt>
                <c:pt idx="29090">
                  <c:v>-1.4378E-2</c:v>
                </c:pt>
                <c:pt idx="29091">
                  <c:v>-1.4371999999999999E-2</c:v>
                </c:pt>
                <c:pt idx="29092">
                  <c:v>-1.4371999999999999E-2</c:v>
                </c:pt>
                <c:pt idx="29093">
                  <c:v>-1.4371999999999999E-2</c:v>
                </c:pt>
                <c:pt idx="29094">
                  <c:v>-1.4371999999999999E-2</c:v>
                </c:pt>
                <c:pt idx="29095">
                  <c:v>-1.4371999999999999E-2</c:v>
                </c:pt>
                <c:pt idx="29096">
                  <c:v>-1.4371999999999999E-2</c:v>
                </c:pt>
                <c:pt idx="29097">
                  <c:v>-1.4371999999999999E-2</c:v>
                </c:pt>
                <c:pt idx="29098">
                  <c:v>-1.4371999999999999E-2</c:v>
                </c:pt>
                <c:pt idx="29099">
                  <c:v>-1.4364999999999999E-2</c:v>
                </c:pt>
                <c:pt idx="29100">
                  <c:v>-1.4364999999999999E-2</c:v>
                </c:pt>
                <c:pt idx="29101">
                  <c:v>-1.4364999999999999E-2</c:v>
                </c:pt>
                <c:pt idx="29102">
                  <c:v>-1.4364999999999999E-2</c:v>
                </c:pt>
                <c:pt idx="29103">
                  <c:v>-1.4357999999999999E-2</c:v>
                </c:pt>
                <c:pt idx="29104">
                  <c:v>-1.4357999999999999E-2</c:v>
                </c:pt>
                <c:pt idx="29105">
                  <c:v>-1.4357999999999999E-2</c:v>
                </c:pt>
                <c:pt idx="29106">
                  <c:v>-1.4352E-2</c:v>
                </c:pt>
                <c:pt idx="29107">
                  <c:v>-1.4352E-2</c:v>
                </c:pt>
                <c:pt idx="29108">
                  <c:v>-1.4345E-2</c:v>
                </c:pt>
                <c:pt idx="29109">
                  <c:v>-1.4338999999999999E-2</c:v>
                </c:pt>
                <c:pt idx="29110">
                  <c:v>-1.4331999999999999E-2</c:v>
                </c:pt>
                <c:pt idx="29111">
                  <c:v>-1.4324999999999999E-2</c:v>
                </c:pt>
                <c:pt idx="29112">
                  <c:v>-1.4324999999999999E-2</c:v>
                </c:pt>
                <c:pt idx="29113">
                  <c:v>-1.4319E-2</c:v>
                </c:pt>
                <c:pt idx="29114">
                  <c:v>-1.4312E-2</c:v>
                </c:pt>
                <c:pt idx="29115">
                  <c:v>-1.4305999999999999E-2</c:v>
                </c:pt>
                <c:pt idx="29116">
                  <c:v>-1.4298999999999999E-2</c:v>
                </c:pt>
                <c:pt idx="29117">
                  <c:v>-1.4293E-2</c:v>
                </c:pt>
                <c:pt idx="29118">
                  <c:v>-1.4293E-2</c:v>
                </c:pt>
                <c:pt idx="29119">
                  <c:v>-1.4286E-2</c:v>
                </c:pt>
                <c:pt idx="29120">
                  <c:v>-1.4279E-2</c:v>
                </c:pt>
                <c:pt idx="29121">
                  <c:v>-1.4279E-2</c:v>
                </c:pt>
                <c:pt idx="29122">
                  <c:v>-1.4279E-2</c:v>
                </c:pt>
                <c:pt idx="29123">
                  <c:v>-1.4272999999999999E-2</c:v>
                </c:pt>
                <c:pt idx="29124">
                  <c:v>-1.4272999999999999E-2</c:v>
                </c:pt>
                <c:pt idx="29125">
                  <c:v>-1.4272999999999999E-2</c:v>
                </c:pt>
                <c:pt idx="29126">
                  <c:v>-1.4272999999999999E-2</c:v>
                </c:pt>
                <c:pt idx="29127">
                  <c:v>-1.4272999999999999E-2</c:v>
                </c:pt>
                <c:pt idx="29128">
                  <c:v>-1.4279E-2</c:v>
                </c:pt>
                <c:pt idx="29129">
                  <c:v>-1.4279E-2</c:v>
                </c:pt>
                <c:pt idx="29130">
                  <c:v>-1.4286E-2</c:v>
                </c:pt>
                <c:pt idx="29131">
                  <c:v>-1.4286E-2</c:v>
                </c:pt>
                <c:pt idx="29132">
                  <c:v>-1.4293E-2</c:v>
                </c:pt>
                <c:pt idx="29133">
                  <c:v>-1.4298999999999999E-2</c:v>
                </c:pt>
                <c:pt idx="29134">
                  <c:v>-1.4305999999999999E-2</c:v>
                </c:pt>
                <c:pt idx="29135">
                  <c:v>-1.4312E-2</c:v>
                </c:pt>
                <c:pt idx="29136">
                  <c:v>-1.4319E-2</c:v>
                </c:pt>
                <c:pt idx="29137">
                  <c:v>-1.4324999999999999E-2</c:v>
                </c:pt>
                <c:pt idx="29138">
                  <c:v>-1.4331999999999999E-2</c:v>
                </c:pt>
                <c:pt idx="29139">
                  <c:v>-1.4331999999999999E-2</c:v>
                </c:pt>
                <c:pt idx="29140">
                  <c:v>-1.4338999999999999E-2</c:v>
                </c:pt>
                <c:pt idx="29141">
                  <c:v>-1.4345E-2</c:v>
                </c:pt>
                <c:pt idx="29142">
                  <c:v>-1.4352E-2</c:v>
                </c:pt>
                <c:pt idx="29143">
                  <c:v>-1.4352E-2</c:v>
                </c:pt>
                <c:pt idx="29144">
                  <c:v>-1.4357999999999999E-2</c:v>
                </c:pt>
                <c:pt idx="29145">
                  <c:v>-1.4357999999999999E-2</c:v>
                </c:pt>
                <c:pt idx="29146">
                  <c:v>-1.4357999999999999E-2</c:v>
                </c:pt>
                <c:pt idx="29147">
                  <c:v>-1.4357999999999999E-2</c:v>
                </c:pt>
                <c:pt idx="29148">
                  <c:v>-1.4357999999999999E-2</c:v>
                </c:pt>
                <c:pt idx="29149">
                  <c:v>-1.4357999999999999E-2</c:v>
                </c:pt>
                <c:pt idx="29150">
                  <c:v>-1.4352E-2</c:v>
                </c:pt>
                <c:pt idx="29151">
                  <c:v>-1.4352E-2</c:v>
                </c:pt>
                <c:pt idx="29152">
                  <c:v>-1.4345E-2</c:v>
                </c:pt>
                <c:pt idx="29153">
                  <c:v>-1.4338999999999999E-2</c:v>
                </c:pt>
                <c:pt idx="29154">
                  <c:v>-1.4331999999999999E-2</c:v>
                </c:pt>
                <c:pt idx="29155">
                  <c:v>-1.4324999999999999E-2</c:v>
                </c:pt>
                <c:pt idx="29156">
                  <c:v>-1.4319E-2</c:v>
                </c:pt>
                <c:pt idx="29157">
                  <c:v>-1.4312E-2</c:v>
                </c:pt>
                <c:pt idx="29158">
                  <c:v>-1.4305999999999999E-2</c:v>
                </c:pt>
                <c:pt idx="29159">
                  <c:v>-1.4298999999999999E-2</c:v>
                </c:pt>
                <c:pt idx="29160">
                  <c:v>-1.4293E-2</c:v>
                </c:pt>
                <c:pt idx="29161">
                  <c:v>-1.4279E-2</c:v>
                </c:pt>
                <c:pt idx="29162">
                  <c:v>-1.4272999999999999E-2</c:v>
                </c:pt>
                <c:pt idx="29163">
                  <c:v>-1.4265999999999999E-2</c:v>
                </c:pt>
                <c:pt idx="29164">
                  <c:v>-1.426E-2</c:v>
                </c:pt>
                <c:pt idx="29165">
                  <c:v>-1.4253E-2</c:v>
                </c:pt>
                <c:pt idx="29166">
                  <c:v>-1.4253E-2</c:v>
                </c:pt>
                <c:pt idx="29167">
                  <c:v>-1.4246E-2</c:v>
                </c:pt>
                <c:pt idx="29168">
                  <c:v>-1.4239999999999999E-2</c:v>
                </c:pt>
                <c:pt idx="29169">
                  <c:v>-1.4239999999999999E-2</c:v>
                </c:pt>
                <c:pt idx="29170">
                  <c:v>-1.4233000000000001E-2</c:v>
                </c:pt>
                <c:pt idx="29171">
                  <c:v>-1.4233000000000001E-2</c:v>
                </c:pt>
                <c:pt idx="29172">
                  <c:v>-1.4233000000000001E-2</c:v>
                </c:pt>
                <c:pt idx="29173">
                  <c:v>-1.4233000000000001E-2</c:v>
                </c:pt>
                <c:pt idx="29174">
                  <c:v>-1.4233000000000001E-2</c:v>
                </c:pt>
                <c:pt idx="29175">
                  <c:v>-1.4233000000000001E-2</c:v>
                </c:pt>
                <c:pt idx="29176">
                  <c:v>-1.4239999999999999E-2</c:v>
                </c:pt>
                <c:pt idx="29177">
                  <c:v>-1.4239999999999999E-2</c:v>
                </c:pt>
                <c:pt idx="29178">
                  <c:v>-1.4239999999999999E-2</c:v>
                </c:pt>
                <c:pt idx="29179">
                  <c:v>-1.4246E-2</c:v>
                </c:pt>
                <c:pt idx="29180">
                  <c:v>-1.4253E-2</c:v>
                </c:pt>
                <c:pt idx="29181">
                  <c:v>-1.4253E-2</c:v>
                </c:pt>
                <c:pt idx="29182">
                  <c:v>-1.426E-2</c:v>
                </c:pt>
                <c:pt idx="29183">
                  <c:v>-1.426E-2</c:v>
                </c:pt>
                <c:pt idx="29184">
                  <c:v>-1.4265999999999999E-2</c:v>
                </c:pt>
                <c:pt idx="29185">
                  <c:v>-1.4265999999999999E-2</c:v>
                </c:pt>
                <c:pt idx="29186">
                  <c:v>-1.4272999999999999E-2</c:v>
                </c:pt>
                <c:pt idx="29187">
                  <c:v>-1.4272999999999999E-2</c:v>
                </c:pt>
                <c:pt idx="29188">
                  <c:v>-1.4279E-2</c:v>
                </c:pt>
                <c:pt idx="29189">
                  <c:v>-1.4279E-2</c:v>
                </c:pt>
                <c:pt idx="29190">
                  <c:v>-1.4279E-2</c:v>
                </c:pt>
                <c:pt idx="29191">
                  <c:v>-1.4279E-2</c:v>
                </c:pt>
                <c:pt idx="29192">
                  <c:v>-1.4279E-2</c:v>
                </c:pt>
                <c:pt idx="29193">
                  <c:v>-1.4279E-2</c:v>
                </c:pt>
                <c:pt idx="29194">
                  <c:v>-1.4279E-2</c:v>
                </c:pt>
                <c:pt idx="29195">
                  <c:v>-1.4272999999999999E-2</c:v>
                </c:pt>
                <c:pt idx="29196">
                  <c:v>-1.4272999999999999E-2</c:v>
                </c:pt>
                <c:pt idx="29197">
                  <c:v>-1.4272999999999999E-2</c:v>
                </c:pt>
                <c:pt idx="29198">
                  <c:v>-1.4265999999999999E-2</c:v>
                </c:pt>
                <c:pt idx="29199">
                  <c:v>-1.426E-2</c:v>
                </c:pt>
                <c:pt idx="29200">
                  <c:v>-1.426E-2</c:v>
                </c:pt>
                <c:pt idx="29201">
                  <c:v>-1.4253E-2</c:v>
                </c:pt>
                <c:pt idx="29202">
                  <c:v>-1.4253E-2</c:v>
                </c:pt>
                <c:pt idx="29203">
                  <c:v>-1.4246E-2</c:v>
                </c:pt>
                <c:pt idx="29204">
                  <c:v>-1.4239999999999999E-2</c:v>
                </c:pt>
                <c:pt idx="29205">
                  <c:v>-1.4233000000000001E-2</c:v>
                </c:pt>
                <c:pt idx="29206">
                  <c:v>-1.4227E-2</c:v>
                </c:pt>
                <c:pt idx="29207">
                  <c:v>-1.422E-2</c:v>
                </c:pt>
                <c:pt idx="29208">
                  <c:v>-1.422E-2</c:v>
                </c:pt>
                <c:pt idx="29209">
                  <c:v>-1.4213E-2</c:v>
                </c:pt>
                <c:pt idx="29210">
                  <c:v>-1.4206999999999999E-2</c:v>
                </c:pt>
                <c:pt idx="29211">
                  <c:v>-1.4206999999999999E-2</c:v>
                </c:pt>
                <c:pt idx="29212">
                  <c:v>-1.4200000000000001E-2</c:v>
                </c:pt>
                <c:pt idx="29213">
                  <c:v>-1.4200000000000001E-2</c:v>
                </c:pt>
                <c:pt idx="29214">
                  <c:v>-1.4194E-2</c:v>
                </c:pt>
                <c:pt idx="29215">
                  <c:v>-1.4194E-2</c:v>
                </c:pt>
                <c:pt idx="29216">
                  <c:v>-1.4187E-2</c:v>
                </c:pt>
                <c:pt idx="29217">
                  <c:v>-1.4187E-2</c:v>
                </c:pt>
                <c:pt idx="29218">
                  <c:v>-1.4187E-2</c:v>
                </c:pt>
                <c:pt idx="29219">
                  <c:v>-1.4180999999999999E-2</c:v>
                </c:pt>
                <c:pt idx="29220">
                  <c:v>-1.4180999999999999E-2</c:v>
                </c:pt>
                <c:pt idx="29221">
                  <c:v>-1.4180999999999999E-2</c:v>
                </c:pt>
                <c:pt idx="29222">
                  <c:v>-1.4180999999999999E-2</c:v>
                </c:pt>
                <c:pt idx="29223">
                  <c:v>-1.4180999999999999E-2</c:v>
                </c:pt>
                <c:pt idx="29224">
                  <c:v>-1.4180999999999999E-2</c:v>
                </c:pt>
                <c:pt idx="29225">
                  <c:v>-1.4174000000000001E-2</c:v>
                </c:pt>
                <c:pt idx="29226">
                  <c:v>-1.4174000000000001E-2</c:v>
                </c:pt>
                <c:pt idx="29227">
                  <c:v>-1.4174000000000001E-2</c:v>
                </c:pt>
                <c:pt idx="29228">
                  <c:v>-1.4174000000000001E-2</c:v>
                </c:pt>
                <c:pt idx="29229">
                  <c:v>-1.4174000000000001E-2</c:v>
                </c:pt>
                <c:pt idx="29230">
                  <c:v>-1.4174000000000001E-2</c:v>
                </c:pt>
                <c:pt idx="29231">
                  <c:v>-1.4174000000000001E-2</c:v>
                </c:pt>
                <c:pt idx="29232">
                  <c:v>-1.4167000000000001E-2</c:v>
                </c:pt>
                <c:pt idx="29233">
                  <c:v>-1.4167000000000001E-2</c:v>
                </c:pt>
                <c:pt idx="29234">
                  <c:v>-1.4167000000000001E-2</c:v>
                </c:pt>
                <c:pt idx="29235">
                  <c:v>-1.4167000000000001E-2</c:v>
                </c:pt>
                <c:pt idx="29236">
                  <c:v>-1.4167000000000001E-2</c:v>
                </c:pt>
                <c:pt idx="29237">
                  <c:v>-1.4161E-2</c:v>
                </c:pt>
                <c:pt idx="29238">
                  <c:v>-1.4161E-2</c:v>
                </c:pt>
                <c:pt idx="29239">
                  <c:v>-1.4161E-2</c:v>
                </c:pt>
                <c:pt idx="29240">
                  <c:v>-1.4161E-2</c:v>
                </c:pt>
                <c:pt idx="29241">
                  <c:v>-1.4154E-2</c:v>
                </c:pt>
                <c:pt idx="29242">
                  <c:v>-1.4154E-2</c:v>
                </c:pt>
                <c:pt idx="29243">
                  <c:v>-1.4154E-2</c:v>
                </c:pt>
                <c:pt idx="29244">
                  <c:v>-1.4154E-2</c:v>
                </c:pt>
                <c:pt idx="29245">
                  <c:v>-1.4154E-2</c:v>
                </c:pt>
                <c:pt idx="29246">
                  <c:v>-1.4154E-2</c:v>
                </c:pt>
                <c:pt idx="29247">
                  <c:v>-1.4154E-2</c:v>
                </c:pt>
                <c:pt idx="29248">
                  <c:v>-1.4154E-2</c:v>
                </c:pt>
                <c:pt idx="29249">
                  <c:v>-1.4161E-2</c:v>
                </c:pt>
                <c:pt idx="29250">
                  <c:v>-1.4161E-2</c:v>
                </c:pt>
                <c:pt idx="29251">
                  <c:v>-1.4161E-2</c:v>
                </c:pt>
                <c:pt idx="29252">
                  <c:v>-1.4167000000000001E-2</c:v>
                </c:pt>
                <c:pt idx="29253">
                  <c:v>-1.4167000000000001E-2</c:v>
                </c:pt>
                <c:pt idx="29254">
                  <c:v>-1.4167000000000001E-2</c:v>
                </c:pt>
                <c:pt idx="29255">
                  <c:v>-1.4167000000000001E-2</c:v>
                </c:pt>
                <c:pt idx="29256">
                  <c:v>-1.4174000000000001E-2</c:v>
                </c:pt>
                <c:pt idx="29257">
                  <c:v>-1.4174000000000001E-2</c:v>
                </c:pt>
                <c:pt idx="29258">
                  <c:v>-1.4180999999999999E-2</c:v>
                </c:pt>
                <c:pt idx="29259">
                  <c:v>-1.4180999999999999E-2</c:v>
                </c:pt>
                <c:pt idx="29260">
                  <c:v>-1.4187E-2</c:v>
                </c:pt>
                <c:pt idx="29261">
                  <c:v>-1.4187E-2</c:v>
                </c:pt>
                <c:pt idx="29262">
                  <c:v>-1.4194E-2</c:v>
                </c:pt>
                <c:pt idx="29263">
                  <c:v>-1.4194E-2</c:v>
                </c:pt>
                <c:pt idx="29264">
                  <c:v>-1.4200000000000001E-2</c:v>
                </c:pt>
                <c:pt idx="29265">
                  <c:v>-1.4200000000000001E-2</c:v>
                </c:pt>
                <c:pt idx="29266">
                  <c:v>-1.4200000000000001E-2</c:v>
                </c:pt>
                <c:pt idx="29267">
                  <c:v>-1.4200000000000001E-2</c:v>
                </c:pt>
                <c:pt idx="29268">
                  <c:v>-1.4206999999999999E-2</c:v>
                </c:pt>
                <c:pt idx="29269">
                  <c:v>-1.4206999999999999E-2</c:v>
                </c:pt>
                <c:pt idx="29270">
                  <c:v>-1.4206999999999999E-2</c:v>
                </c:pt>
                <c:pt idx="29271">
                  <c:v>-1.4206999999999999E-2</c:v>
                </c:pt>
                <c:pt idx="29272">
                  <c:v>-1.4206999999999999E-2</c:v>
                </c:pt>
                <c:pt idx="29273">
                  <c:v>-1.4200000000000001E-2</c:v>
                </c:pt>
                <c:pt idx="29274">
                  <c:v>-1.4200000000000001E-2</c:v>
                </c:pt>
                <c:pt idx="29275">
                  <c:v>-1.4200000000000001E-2</c:v>
                </c:pt>
                <c:pt idx="29276">
                  <c:v>-1.4200000000000001E-2</c:v>
                </c:pt>
                <c:pt idx="29277">
                  <c:v>-1.4194E-2</c:v>
                </c:pt>
                <c:pt idx="29278">
                  <c:v>-1.4194E-2</c:v>
                </c:pt>
                <c:pt idx="29279">
                  <c:v>-1.4187E-2</c:v>
                </c:pt>
                <c:pt idx="29280">
                  <c:v>-1.4187E-2</c:v>
                </c:pt>
                <c:pt idx="29281">
                  <c:v>-1.4180999999999999E-2</c:v>
                </c:pt>
                <c:pt idx="29282">
                  <c:v>-1.4180999999999999E-2</c:v>
                </c:pt>
                <c:pt idx="29283">
                  <c:v>-1.4174000000000001E-2</c:v>
                </c:pt>
                <c:pt idx="29284">
                  <c:v>-1.4174000000000001E-2</c:v>
                </c:pt>
                <c:pt idx="29285">
                  <c:v>-1.4174000000000001E-2</c:v>
                </c:pt>
                <c:pt idx="29286">
                  <c:v>-1.4167000000000001E-2</c:v>
                </c:pt>
                <c:pt idx="29287">
                  <c:v>-1.4167000000000001E-2</c:v>
                </c:pt>
                <c:pt idx="29288">
                  <c:v>-1.4167000000000001E-2</c:v>
                </c:pt>
                <c:pt idx="29289">
                  <c:v>-1.4161E-2</c:v>
                </c:pt>
                <c:pt idx="29290">
                  <c:v>-1.4161E-2</c:v>
                </c:pt>
                <c:pt idx="29291">
                  <c:v>-1.4161E-2</c:v>
                </c:pt>
                <c:pt idx="29292">
                  <c:v>-1.4154E-2</c:v>
                </c:pt>
                <c:pt idx="29293">
                  <c:v>-1.4154E-2</c:v>
                </c:pt>
                <c:pt idx="29294">
                  <c:v>-1.4154E-2</c:v>
                </c:pt>
                <c:pt idx="29295">
                  <c:v>-1.4154E-2</c:v>
                </c:pt>
                <c:pt idx="29296">
                  <c:v>-1.4148000000000001E-2</c:v>
                </c:pt>
                <c:pt idx="29297">
                  <c:v>-1.4148000000000001E-2</c:v>
                </c:pt>
                <c:pt idx="29298">
                  <c:v>-1.4148000000000001E-2</c:v>
                </c:pt>
                <c:pt idx="29299">
                  <c:v>-1.4148000000000001E-2</c:v>
                </c:pt>
                <c:pt idx="29300">
                  <c:v>-1.4148000000000001E-2</c:v>
                </c:pt>
                <c:pt idx="29301">
                  <c:v>-1.4141000000000001E-2</c:v>
                </c:pt>
                <c:pt idx="29302">
                  <c:v>-1.4141000000000001E-2</c:v>
                </c:pt>
                <c:pt idx="29303">
                  <c:v>-1.4134000000000001E-2</c:v>
                </c:pt>
                <c:pt idx="29304">
                  <c:v>-1.4134000000000001E-2</c:v>
                </c:pt>
                <c:pt idx="29305">
                  <c:v>-1.4128E-2</c:v>
                </c:pt>
                <c:pt idx="29306">
                  <c:v>-1.4128E-2</c:v>
                </c:pt>
                <c:pt idx="29307">
                  <c:v>-1.4121E-2</c:v>
                </c:pt>
                <c:pt idx="29308">
                  <c:v>-1.4115000000000001E-2</c:v>
                </c:pt>
                <c:pt idx="29309">
                  <c:v>-1.4108000000000001E-2</c:v>
                </c:pt>
                <c:pt idx="29310">
                  <c:v>-1.4108000000000001E-2</c:v>
                </c:pt>
                <c:pt idx="29311">
                  <c:v>-1.4101000000000001E-2</c:v>
                </c:pt>
                <c:pt idx="29312">
                  <c:v>-1.4095E-2</c:v>
                </c:pt>
                <c:pt idx="29313">
                  <c:v>-1.4088E-2</c:v>
                </c:pt>
                <c:pt idx="29314">
                  <c:v>-1.4082000000000001E-2</c:v>
                </c:pt>
                <c:pt idx="29315">
                  <c:v>-1.4075000000000001E-2</c:v>
                </c:pt>
                <c:pt idx="29316">
                  <c:v>-1.4075000000000001E-2</c:v>
                </c:pt>
                <c:pt idx="29317">
                  <c:v>-1.4069E-2</c:v>
                </c:pt>
                <c:pt idx="29318">
                  <c:v>-1.4062E-2</c:v>
                </c:pt>
                <c:pt idx="29319">
                  <c:v>-1.4062E-2</c:v>
                </c:pt>
                <c:pt idx="29320">
                  <c:v>-1.4062E-2</c:v>
                </c:pt>
                <c:pt idx="29321">
                  <c:v>-1.4055E-2</c:v>
                </c:pt>
                <c:pt idx="29322">
                  <c:v>-1.4055E-2</c:v>
                </c:pt>
                <c:pt idx="29323">
                  <c:v>-1.4055E-2</c:v>
                </c:pt>
                <c:pt idx="29324">
                  <c:v>-1.4062E-2</c:v>
                </c:pt>
                <c:pt idx="29325">
                  <c:v>-1.4062E-2</c:v>
                </c:pt>
                <c:pt idx="29326">
                  <c:v>-1.4069E-2</c:v>
                </c:pt>
                <c:pt idx="29327">
                  <c:v>-1.4069E-2</c:v>
                </c:pt>
                <c:pt idx="29328">
                  <c:v>-1.4075000000000001E-2</c:v>
                </c:pt>
                <c:pt idx="29329">
                  <c:v>-1.4082000000000001E-2</c:v>
                </c:pt>
                <c:pt idx="29330">
                  <c:v>-1.4088E-2</c:v>
                </c:pt>
                <c:pt idx="29331">
                  <c:v>-1.4095E-2</c:v>
                </c:pt>
                <c:pt idx="29332">
                  <c:v>-1.4108000000000001E-2</c:v>
                </c:pt>
                <c:pt idx="29333">
                  <c:v>-1.4115000000000001E-2</c:v>
                </c:pt>
                <c:pt idx="29334">
                  <c:v>-1.4121E-2</c:v>
                </c:pt>
                <c:pt idx="29335">
                  <c:v>-1.4128E-2</c:v>
                </c:pt>
                <c:pt idx="29336">
                  <c:v>-1.4141000000000001E-2</c:v>
                </c:pt>
                <c:pt idx="29337">
                  <c:v>-1.4148000000000001E-2</c:v>
                </c:pt>
                <c:pt idx="29338">
                  <c:v>-1.4154E-2</c:v>
                </c:pt>
                <c:pt idx="29339">
                  <c:v>-1.4161E-2</c:v>
                </c:pt>
                <c:pt idx="29340">
                  <c:v>-1.4167000000000001E-2</c:v>
                </c:pt>
                <c:pt idx="29341">
                  <c:v>-1.4174000000000001E-2</c:v>
                </c:pt>
                <c:pt idx="29342">
                  <c:v>-1.4180999999999999E-2</c:v>
                </c:pt>
                <c:pt idx="29343">
                  <c:v>-1.4180999999999999E-2</c:v>
                </c:pt>
                <c:pt idx="29344">
                  <c:v>-1.4180999999999999E-2</c:v>
                </c:pt>
                <c:pt idx="29345">
                  <c:v>-1.4180999999999999E-2</c:v>
                </c:pt>
                <c:pt idx="29346">
                  <c:v>-1.4180999999999999E-2</c:v>
                </c:pt>
                <c:pt idx="29347">
                  <c:v>-1.4174000000000001E-2</c:v>
                </c:pt>
                <c:pt idx="29348">
                  <c:v>-1.4174000000000001E-2</c:v>
                </c:pt>
                <c:pt idx="29349">
                  <c:v>-1.4167000000000001E-2</c:v>
                </c:pt>
                <c:pt idx="29350">
                  <c:v>-1.4161E-2</c:v>
                </c:pt>
                <c:pt idx="29351">
                  <c:v>-1.4148000000000001E-2</c:v>
                </c:pt>
                <c:pt idx="29352">
                  <c:v>-1.4141000000000001E-2</c:v>
                </c:pt>
                <c:pt idx="29353">
                  <c:v>-1.4128E-2</c:v>
                </c:pt>
                <c:pt idx="29354">
                  <c:v>-1.4121E-2</c:v>
                </c:pt>
                <c:pt idx="29355">
                  <c:v>-1.4108000000000001E-2</c:v>
                </c:pt>
                <c:pt idx="29356">
                  <c:v>-1.4095E-2</c:v>
                </c:pt>
                <c:pt idx="29357">
                  <c:v>-1.4082000000000001E-2</c:v>
                </c:pt>
                <c:pt idx="29358">
                  <c:v>-1.4075000000000001E-2</c:v>
                </c:pt>
                <c:pt idx="29359">
                  <c:v>-1.4062E-2</c:v>
                </c:pt>
                <c:pt idx="29360">
                  <c:v>-1.4049000000000001E-2</c:v>
                </c:pt>
                <c:pt idx="29361">
                  <c:v>-1.4042000000000001E-2</c:v>
                </c:pt>
                <c:pt idx="29362">
                  <c:v>-1.4029E-2</c:v>
                </c:pt>
                <c:pt idx="29363">
                  <c:v>-1.4022E-2</c:v>
                </c:pt>
                <c:pt idx="29364">
                  <c:v>-1.4016000000000001E-2</c:v>
                </c:pt>
                <c:pt idx="29365">
                  <c:v>-1.4009000000000001E-2</c:v>
                </c:pt>
                <c:pt idx="29366">
                  <c:v>-1.4003E-2</c:v>
                </c:pt>
                <c:pt idx="29367">
                  <c:v>-1.3996E-2</c:v>
                </c:pt>
                <c:pt idx="29368">
                  <c:v>-1.3996E-2</c:v>
                </c:pt>
                <c:pt idx="29369">
                  <c:v>-1.3996E-2</c:v>
                </c:pt>
                <c:pt idx="29370">
                  <c:v>-1.3996E-2</c:v>
                </c:pt>
                <c:pt idx="29371">
                  <c:v>-1.3996E-2</c:v>
                </c:pt>
                <c:pt idx="29372">
                  <c:v>-1.4003E-2</c:v>
                </c:pt>
                <c:pt idx="29373">
                  <c:v>-1.4003E-2</c:v>
                </c:pt>
                <c:pt idx="29374">
                  <c:v>-1.4009000000000001E-2</c:v>
                </c:pt>
                <c:pt idx="29375">
                  <c:v>-1.4016000000000001E-2</c:v>
                </c:pt>
                <c:pt idx="29376">
                  <c:v>-1.4016000000000001E-2</c:v>
                </c:pt>
                <c:pt idx="29377">
                  <c:v>-1.4022E-2</c:v>
                </c:pt>
                <c:pt idx="29378">
                  <c:v>-1.4029E-2</c:v>
                </c:pt>
                <c:pt idx="29379">
                  <c:v>-1.4036E-2</c:v>
                </c:pt>
                <c:pt idx="29380">
                  <c:v>-1.4042000000000001E-2</c:v>
                </c:pt>
                <c:pt idx="29381">
                  <c:v>-1.4049000000000001E-2</c:v>
                </c:pt>
                <c:pt idx="29382">
                  <c:v>-1.4049000000000001E-2</c:v>
                </c:pt>
                <c:pt idx="29383">
                  <c:v>-1.4055E-2</c:v>
                </c:pt>
                <c:pt idx="29384">
                  <c:v>-1.4062E-2</c:v>
                </c:pt>
                <c:pt idx="29385">
                  <c:v>-1.4055E-2</c:v>
                </c:pt>
                <c:pt idx="29386">
                  <c:v>-1.4062E-2</c:v>
                </c:pt>
                <c:pt idx="29387">
                  <c:v>-1.4062E-2</c:v>
                </c:pt>
                <c:pt idx="29388">
                  <c:v>-1.4062E-2</c:v>
                </c:pt>
                <c:pt idx="29389">
                  <c:v>-1.4055E-2</c:v>
                </c:pt>
                <c:pt idx="29390">
                  <c:v>-1.4055E-2</c:v>
                </c:pt>
                <c:pt idx="29391">
                  <c:v>-1.4049000000000001E-2</c:v>
                </c:pt>
                <c:pt idx="29392">
                  <c:v>-1.4042000000000001E-2</c:v>
                </c:pt>
                <c:pt idx="29393">
                  <c:v>-1.4042000000000001E-2</c:v>
                </c:pt>
                <c:pt idx="29394">
                  <c:v>-1.4036E-2</c:v>
                </c:pt>
                <c:pt idx="29395">
                  <c:v>-1.4029E-2</c:v>
                </c:pt>
                <c:pt idx="29396">
                  <c:v>-1.4022E-2</c:v>
                </c:pt>
                <c:pt idx="29397">
                  <c:v>-1.4016000000000001E-2</c:v>
                </c:pt>
                <c:pt idx="29398">
                  <c:v>-1.4003E-2</c:v>
                </c:pt>
                <c:pt idx="29399">
                  <c:v>-1.3996E-2</c:v>
                </c:pt>
                <c:pt idx="29400">
                  <c:v>-1.3996E-2</c:v>
                </c:pt>
                <c:pt idx="29401">
                  <c:v>-1.3983000000000001E-2</c:v>
                </c:pt>
                <c:pt idx="29402">
                  <c:v>-1.3983000000000001E-2</c:v>
                </c:pt>
                <c:pt idx="29403">
                  <c:v>-1.3976000000000001E-2</c:v>
                </c:pt>
                <c:pt idx="29404">
                  <c:v>-1.397E-2</c:v>
                </c:pt>
                <c:pt idx="29405">
                  <c:v>-1.3963E-2</c:v>
                </c:pt>
                <c:pt idx="29406">
                  <c:v>-1.3963E-2</c:v>
                </c:pt>
                <c:pt idx="29407">
                  <c:v>-1.3963E-2</c:v>
                </c:pt>
                <c:pt idx="29408">
                  <c:v>-1.3957000000000001E-2</c:v>
                </c:pt>
                <c:pt idx="29409">
                  <c:v>-1.3957000000000001E-2</c:v>
                </c:pt>
                <c:pt idx="29410">
                  <c:v>-1.3957000000000001E-2</c:v>
                </c:pt>
                <c:pt idx="29411">
                  <c:v>-1.3957000000000001E-2</c:v>
                </c:pt>
                <c:pt idx="29412">
                  <c:v>-1.3963E-2</c:v>
                </c:pt>
                <c:pt idx="29413">
                  <c:v>-1.3963E-2</c:v>
                </c:pt>
                <c:pt idx="29414">
                  <c:v>-1.3963E-2</c:v>
                </c:pt>
                <c:pt idx="29415">
                  <c:v>-1.3963E-2</c:v>
                </c:pt>
                <c:pt idx="29416">
                  <c:v>-1.397E-2</c:v>
                </c:pt>
                <c:pt idx="29417">
                  <c:v>-1.397E-2</c:v>
                </c:pt>
                <c:pt idx="29418">
                  <c:v>-1.397E-2</c:v>
                </c:pt>
                <c:pt idx="29419">
                  <c:v>-1.3976000000000001E-2</c:v>
                </c:pt>
                <c:pt idx="29420">
                  <c:v>-1.3976000000000001E-2</c:v>
                </c:pt>
                <c:pt idx="29421">
                  <c:v>-1.3983000000000001E-2</c:v>
                </c:pt>
                <c:pt idx="29422">
                  <c:v>-1.3983000000000001E-2</c:v>
                </c:pt>
                <c:pt idx="29423">
                  <c:v>-1.3983000000000001E-2</c:v>
                </c:pt>
                <c:pt idx="29424">
                  <c:v>-1.3983000000000001E-2</c:v>
                </c:pt>
                <c:pt idx="29425">
                  <c:v>-1.3990000000000001E-2</c:v>
                </c:pt>
                <c:pt idx="29426">
                  <c:v>-1.3990000000000001E-2</c:v>
                </c:pt>
                <c:pt idx="29427">
                  <c:v>-1.3990000000000001E-2</c:v>
                </c:pt>
                <c:pt idx="29428">
                  <c:v>-1.3990000000000001E-2</c:v>
                </c:pt>
                <c:pt idx="29429">
                  <c:v>-1.3990000000000001E-2</c:v>
                </c:pt>
                <c:pt idx="29430">
                  <c:v>-1.3990000000000001E-2</c:v>
                </c:pt>
                <c:pt idx="29431">
                  <c:v>-1.3990000000000001E-2</c:v>
                </c:pt>
                <c:pt idx="29432">
                  <c:v>-1.3990000000000001E-2</c:v>
                </c:pt>
                <c:pt idx="29433">
                  <c:v>-1.3990000000000001E-2</c:v>
                </c:pt>
                <c:pt idx="29434">
                  <c:v>-1.3990000000000001E-2</c:v>
                </c:pt>
                <c:pt idx="29435">
                  <c:v>-1.3983000000000001E-2</c:v>
                </c:pt>
                <c:pt idx="29436">
                  <c:v>-1.3983000000000001E-2</c:v>
                </c:pt>
                <c:pt idx="29437">
                  <c:v>-1.3983000000000001E-2</c:v>
                </c:pt>
                <c:pt idx="29438">
                  <c:v>-1.3983000000000001E-2</c:v>
                </c:pt>
                <c:pt idx="29439">
                  <c:v>-1.3976000000000001E-2</c:v>
                </c:pt>
                <c:pt idx="29440">
                  <c:v>-1.3976000000000001E-2</c:v>
                </c:pt>
                <c:pt idx="29441">
                  <c:v>-1.3976000000000001E-2</c:v>
                </c:pt>
                <c:pt idx="29442">
                  <c:v>-1.397E-2</c:v>
                </c:pt>
                <c:pt idx="29443">
                  <c:v>-1.397E-2</c:v>
                </c:pt>
                <c:pt idx="29444">
                  <c:v>-1.3963E-2</c:v>
                </c:pt>
                <c:pt idx="29445">
                  <c:v>-1.3963E-2</c:v>
                </c:pt>
                <c:pt idx="29446">
                  <c:v>-1.3957000000000001E-2</c:v>
                </c:pt>
                <c:pt idx="29447">
                  <c:v>-1.3950000000000001E-2</c:v>
                </c:pt>
                <c:pt idx="29448">
                  <c:v>-1.3950000000000001E-2</c:v>
                </c:pt>
                <c:pt idx="29449">
                  <c:v>-1.3943000000000001E-2</c:v>
                </c:pt>
                <c:pt idx="29450">
                  <c:v>-1.3937E-2</c:v>
                </c:pt>
                <c:pt idx="29451">
                  <c:v>-1.393E-2</c:v>
                </c:pt>
                <c:pt idx="29452">
                  <c:v>-1.3924000000000001E-2</c:v>
                </c:pt>
                <c:pt idx="29453">
                  <c:v>-1.3917000000000001E-2</c:v>
                </c:pt>
                <c:pt idx="29454">
                  <c:v>-1.391E-2</c:v>
                </c:pt>
                <c:pt idx="29455">
                  <c:v>-1.3904E-2</c:v>
                </c:pt>
                <c:pt idx="29456">
                  <c:v>-1.3891000000000001E-2</c:v>
                </c:pt>
                <c:pt idx="29457">
                  <c:v>-1.3884000000000001E-2</c:v>
                </c:pt>
                <c:pt idx="29458">
                  <c:v>-1.3878E-2</c:v>
                </c:pt>
                <c:pt idx="29459">
                  <c:v>-1.3871E-2</c:v>
                </c:pt>
                <c:pt idx="29460">
                  <c:v>-1.3864E-2</c:v>
                </c:pt>
                <c:pt idx="29461">
                  <c:v>-1.3858000000000001E-2</c:v>
                </c:pt>
                <c:pt idx="29462">
                  <c:v>-1.3851E-2</c:v>
                </c:pt>
                <c:pt idx="29463">
                  <c:v>-1.3845E-2</c:v>
                </c:pt>
                <c:pt idx="29464">
                  <c:v>-1.3838E-2</c:v>
                </c:pt>
                <c:pt idx="29465">
                  <c:v>-1.3831E-2</c:v>
                </c:pt>
                <c:pt idx="29466">
                  <c:v>-1.3831E-2</c:v>
                </c:pt>
                <c:pt idx="29467">
                  <c:v>-1.3831E-2</c:v>
                </c:pt>
                <c:pt idx="29468">
                  <c:v>-1.3831E-2</c:v>
                </c:pt>
                <c:pt idx="29469">
                  <c:v>-1.3825E-2</c:v>
                </c:pt>
                <c:pt idx="29470">
                  <c:v>-1.3831E-2</c:v>
                </c:pt>
                <c:pt idx="29471">
                  <c:v>-1.3831E-2</c:v>
                </c:pt>
                <c:pt idx="29472">
                  <c:v>-1.3838E-2</c:v>
                </c:pt>
                <c:pt idx="29473">
                  <c:v>-1.3838E-2</c:v>
                </c:pt>
                <c:pt idx="29474">
                  <c:v>-1.3845E-2</c:v>
                </c:pt>
                <c:pt idx="29475">
                  <c:v>-1.3851E-2</c:v>
                </c:pt>
                <c:pt idx="29476">
                  <c:v>-1.3858000000000001E-2</c:v>
                </c:pt>
                <c:pt idx="29477">
                  <c:v>-1.3864E-2</c:v>
                </c:pt>
                <c:pt idx="29478">
                  <c:v>-1.3871E-2</c:v>
                </c:pt>
                <c:pt idx="29479">
                  <c:v>-1.3878E-2</c:v>
                </c:pt>
                <c:pt idx="29480">
                  <c:v>-1.3891000000000001E-2</c:v>
                </c:pt>
                <c:pt idx="29481">
                  <c:v>-1.3897E-2</c:v>
                </c:pt>
                <c:pt idx="29482">
                  <c:v>-1.3904E-2</c:v>
                </c:pt>
                <c:pt idx="29483">
                  <c:v>-1.391E-2</c:v>
                </c:pt>
                <c:pt idx="29484">
                  <c:v>-1.3917000000000001E-2</c:v>
                </c:pt>
                <c:pt idx="29485">
                  <c:v>-1.3917000000000001E-2</c:v>
                </c:pt>
                <c:pt idx="29486">
                  <c:v>-1.3924000000000001E-2</c:v>
                </c:pt>
                <c:pt idx="29487">
                  <c:v>-1.3924000000000001E-2</c:v>
                </c:pt>
                <c:pt idx="29488">
                  <c:v>-1.3924000000000001E-2</c:v>
                </c:pt>
                <c:pt idx="29489">
                  <c:v>-1.3924000000000001E-2</c:v>
                </c:pt>
                <c:pt idx="29490">
                  <c:v>-1.393E-2</c:v>
                </c:pt>
                <c:pt idx="29491">
                  <c:v>-1.3924000000000001E-2</c:v>
                </c:pt>
                <c:pt idx="29492">
                  <c:v>-1.3924000000000001E-2</c:v>
                </c:pt>
                <c:pt idx="29493">
                  <c:v>-1.3917000000000001E-2</c:v>
                </c:pt>
                <c:pt idx="29494">
                  <c:v>-1.391E-2</c:v>
                </c:pt>
                <c:pt idx="29495">
                  <c:v>-1.3904E-2</c:v>
                </c:pt>
                <c:pt idx="29496">
                  <c:v>-1.3904E-2</c:v>
                </c:pt>
                <c:pt idx="29497">
                  <c:v>-1.3891000000000001E-2</c:v>
                </c:pt>
                <c:pt idx="29498">
                  <c:v>-1.3884000000000001E-2</c:v>
                </c:pt>
                <c:pt idx="29499">
                  <c:v>-1.3878E-2</c:v>
                </c:pt>
                <c:pt idx="29500">
                  <c:v>-1.3871E-2</c:v>
                </c:pt>
                <c:pt idx="29501">
                  <c:v>-1.3864E-2</c:v>
                </c:pt>
                <c:pt idx="29502">
                  <c:v>-1.3858000000000001E-2</c:v>
                </c:pt>
                <c:pt idx="29503">
                  <c:v>-1.3851E-2</c:v>
                </c:pt>
                <c:pt idx="29504">
                  <c:v>-1.3845E-2</c:v>
                </c:pt>
                <c:pt idx="29505">
                  <c:v>-1.3838E-2</c:v>
                </c:pt>
                <c:pt idx="29506">
                  <c:v>-1.3838E-2</c:v>
                </c:pt>
                <c:pt idx="29507">
                  <c:v>-1.3831E-2</c:v>
                </c:pt>
                <c:pt idx="29508">
                  <c:v>-1.3831E-2</c:v>
                </c:pt>
                <c:pt idx="29509">
                  <c:v>-1.3831E-2</c:v>
                </c:pt>
                <c:pt idx="29510">
                  <c:v>-1.3831E-2</c:v>
                </c:pt>
                <c:pt idx="29511">
                  <c:v>-1.3831E-2</c:v>
                </c:pt>
                <c:pt idx="29512">
                  <c:v>-1.3831E-2</c:v>
                </c:pt>
                <c:pt idx="29513">
                  <c:v>-1.3831E-2</c:v>
                </c:pt>
                <c:pt idx="29514">
                  <c:v>-1.3838E-2</c:v>
                </c:pt>
                <c:pt idx="29515">
                  <c:v>-1.3838E-2</c:v>
                </c:pt>
                <c:pt idx="29516">
                  <c:v>-1.3845E-2</c:v>
                </c:pt>
                <c:pt idx="29517">
                  <c:v>-1.3845E-2</c:v>
                </c:pt>
                <c:pt idx="29518">
                  <c:v>-1.3851E-2</c:v>
                </c:pt>
                <c:pt idx="29519">
                  <c:v>-1.3851E-2</c:v>
                </c:pt>
                <c:pt idx="29520">
                  <c:v>-1.3858000000000001E-2</c:v>
                </c:pt>
                <c:pt idx="29521">
                  <c:v>-1.3858000000000001E-2</c:v>
                </c:pt>
                <c:pt idx="29522">
                  <c:v>-1.3864E-2</c:v>
                </c:pt>
                <c:pt idx="29523">
                  <c:v>-1.3864E-2</c:v>
                </c:pt>
                <c:pt idx="29524">
                  <c:v>-1.3864E-2</c:v>
                </c:pt>
                <c:pt idx="29525">
                  <c:v>-1.3864E-2</c:v>
                </c:pt>
                <c:pt idx="29526">
                  <c:v>-1.3858000000000001E-2</c:v>
                </c:pt>
                <c:pt idx="29527">
                  <c:v>-1.3858000000000001E-2</c:v>
                </c:pt>
                <c:pt idx="29528">
                  <c:v>-1.3858000000000001E-2</c:v>
                </c:pt>
                <c:pt idx="29529">
                  <c:v>-1.3851E-2</c:v>
                </c:pt>
                <c:pt idx="29530">
                  <c:v>-1.3845E-2</c:v>
                </c:pt>
                <c:pt idx="29531">
                  <c:v>-1.3845E-2</c:v>
                </c:pt>
                <c:pt idx="29532">
                  <c:v>-1.3838E-2</c:v>
                </c:pt>
                <c:pt idx="29533">
                  <c:v>-1.3831E-2</c:v>
                </c:pt>
                <c:pt idx="29534">
                  <c:v>-1.3825E-2</c:v>
                </c:pt>
                <c:pt idx="29535">
                  <c:v>-1.3818E-2</c:v>
                </c:pt>
                <c:pt idx="29536">
                  <c:v>-1.3812E-2</c:v>
                </c:pt>
                <c:pt idx="29537">
                  <c:v>-1.3805E-2</c:v>
                </c:pt>
                <c:pt idx="29538">
                  <c:v>-1.3805E-2</c:v>
                </c:pt>
                <c:pt idx="29539">
                  <c:v>-1.3799000000000001E-2</c:v>
                </c:pt>
                <c:pt idx="29540">
                  <c:v>-1.3792E-2</c:v>
                </c:pt>
                <c:pt idx="29541">
                  <c:v>-1.3785E-2</c:v>
                </c:pt>
                <c:pt idx="29542">
                  <c:v>-1.3785E-2</c:v>
                </c:pt>
                <c:pt idx="29543">
                  <c:v>-1.3785E-2</c:v>
                </c:pt>
                <c:pt idx="29544">
                  <c:v>-1.3785E-2</c:v>
                </c:pt>
                <c:pt idx="29545">
                  <c:v>-1.3779E-2</c:v>
                </c:pt>
                <c:pt idx="29546">
                  <c:v>-1.3779E-2</c:v>
                </c:pt>
                <c:pt idx="29547">
                  <c:v>-1.3785E-2</c:v>
                </c:pt>
                <c:pt idx="29548">
                  <c:v>-1.3785E-2</c:v>
                </c:pt>
                <c:pt idx="29549">
                  <c:v>-1.3785E-2</c:v>
                </c:pt>
                <c:pt idx="29550">
                  <c:v>-1.3792E-2</c:v>
                </c:pt>
                <c:pt idx="29551">
                  <c:v>-1.3799000000000001E-2</c:v>
                </c:pt>
                <c:pt idx="29552">
                  <c:v>-1.3799000000000001E-2</c:v>
                </c:pt>
                <c:pt idx="29553">
                  <c:v>-1.3805E-2</c:v>
                </c:pt>
                <c:pt idx="29554">
                  <c:v>-1.3812E-2</c:v>
                </c:pt>
                <c:pt idx="29555">
                  <c:v>-1.3818E-2</c:v>
                </c:pt>
                <c:pt idx="29556">
                  <c:v>-1.3825E-2</c:v>
                </c:pt>
                <c:pt idx="29557">
                  <c:v>-1.3825E-2</c:v>
                </c:pt>
                <c:pt idx="29558">
                  <c:v>-1.3831E-2</c:v>
                </c:pt>
                <c:pt idx="29559">
                  <c:v>-1.3838E-2</c:v>
                </c:pt>
                <c:pt idx="29560">
                  <c:v>-1.3845E-2</c:v>
                </c:pt>
                <c:pt idx="29561">
                  <c:v>-1.3845E-2</c:v>
                </c:pt>
                <c:pt idx="29562">
                  <c:v>-1.3845E-2</c:v>
                </c:pt>
                <c:pt idx="29563">
                  <c:v>-1.3845E-2</c:v>
                </c:pt>
                <c:pt idx="29564">
                  <c:v>-1.3845E-2</c:v>
                </c:pt>
                <c:pt idx="29565">
                  <c:v>-1.3845E-2</c:v>
                </c:pt>
                <c:pt idx="29566">
                  <c:v>-1.3845E-2</c:v>
                </c:pt>
                <c:pt idx="29567">
                  <c:v>-1.3838E-2</c:v>
                </c:pt>
                <c:pt idx="29568">
                  <c:v>-1.3838E-2</c:v>
                </c:pt>
                <c:pt idx="29569">
                  <c:v>-1.3831E-2</c:v>
                </c:pt>
                <c:pt idx="29570">
                  <c:v>-1.3825E-2</c:v>
                </c:pt>
                <c:pt idx="29571">
                  <c:v>-1.3818E-2</c:v>
                </c:pt>
                <c:pt idx="29572">
                  <c:v>-1.3818E-2</c:v>
                </c:pt>
                <c:pt idx="29573">
                  <c:v>-1.3805E-2</c:v>
                </c:pt>
                <c:pt idx="29574">
                  <c:v>-1.3799000000000001E-2</c:v>
                </c:pt>
                <c:pt idx="29575">
                  <c:v>-1.3792E-2</c:v>
                </c:pt>
                <c:pt idx="29576">
                  <c:v>-1.3785E-2</c:v>
                </c:pt>
                <c:pt idx="29577">
                  <c:v>-1.3779E-2</c:v>
                </c:pt>
                <c:pt idx="29578">
                  <c:v>-1.3772E-2</c:v>
                </c:pt>
                <c:pt idx="29579">
                  <c:v>-1.3766E-2</c:v>
                </c:pt>
                <c:pt idx="29580">
                  <c:v>-1.3759E-2</c:v>
                </c:pt>
                <c:pt idx="29581">
                  <c:v>-1.3752E-2</c:v>
                </c:pt>
                <c:pt idx="29582">
                  <c:v>-1.3752E-2</c:v>
                </c:pt>
                <c:pt idx="29583">
                  <c:v>-1.3746E-2</c:v>
                </c:pt>
                <c:pt idx="29584">
                  <c:v>-1.3738999999999999E-2</c:v>
                </c:pt>
                <c:pt idx="29585">
                  <c:v>-1.3738999999999999E-2</c:v>
                </c:pt>
                <c:pt idx="29586">
                  <c:v>-1.3738999999999999E-2</c:v>
                </c:pt>
                <c:pt idx="29587">
                  <c:v>-1.3738999999999999E-2</c:v>
                </c:pt>
                <c:pt idx="29588">
                  <c:v>-1.3746E-2</c:v>
                </c:pt>
                <c:pt idx="29589">
                  <c:v>-1.3746E-2</c:v>
                </c:pt>
                <c:pt idx="29590">
                  <c:v>-1.3746E-2</c:v>
                </c:pt>
                <c:pt idx="29591">
                  <c:v>-1.3752E-2</c:v>
                </c:pt>
                <c:pt idx="29592">
                  <c:v>-1.3759E-2</c:v>
                </c:pt>
                <c:pt idx="29593">
                  <c:v>-1.3759E-2</c:v>
                </c:pt>
                <c:pt idx="29594">
                  <c:v>-1.3766E-2</c:v>
                </c:pt>
                <c:pt idx="29595">
                  <c:v>-1.3772E-2</c:v>
                </c:pt>
                <c:pt idx="29596">
                  <c:v>-1.3779E-2</c:v>
                </c:pt>
                <c:pt idx="29597">
                  <c:v>-1.3785E-2</c:v>
                </c:pt>
                <c:pt idx="29598">
                  <c:v>-1.3792E-2</c:v>
                </c:pt>
                <c:pt idx="29599">
                  <c:v>-1.3799000000000001E-2</c:v>
                </c:pt>
                <c:pt idx="29600">
                  <c:v>-1.3805E-2</c:v>
                </c:pt>
                <c:pt idx="29601">
                  <c:v>-1.3812E-2</c:v>
                </c:pt>
                <c:pt idx="29602">
                  <c:v>-1.3818E-2</c:v>
                </c:pt>
                <c:pt idx="29603">
                  <c:v>-1.3825E-2</c:v>
                </c:pt>
                <c:pt idx="29604">
                  <c:v>-1.3831E-2</c:v>
                </c:pt>
                <c:pt idx="29605">
                  <c:v>-1.3831E-2</c:v>
                </c:pt>
                <c:pt idx="29606">
                  <c:v>-1.3838E-2</c:v>
                </c:pt>
                <c:pt idx="29607">
                  <c:v>-1.3838E-2</c:v>
                </c:pt>
                <c:pt idx="29608">
                  <c:v>-1.3845E-2</c:v>
                </c:pt>
                <c:pt idx="29609">
                  <c:v>-1.3838E-2</c:v>
                </c:pt>
                <c:pt idx="29610">
                  <c:v>-1.3838E-2</c:v>
                </c:pt>
                <c:pt idx="29611">
                  <c:v>-1.3838E-2</c:v>
                </c:pt>
                <c:pt idx="29612">
                  <c:v>-1.3838E-2</c:v>
                </c:pt>
                <c:pt idx="29613">
                  <c:v>-1.3831E-2</c:v>
                </c:pt>
                <c:pt idx="29614">
                  <c:v>-1.3831E-2</c:v>
                </c:pt>
                <c:pt idx="29615">
                  <c:v>-1.3825E-2</c:v>
                </c:pt>
                <c:pt idx="29616">
                  <c:v>-1.3818E-2</c:v>
                </c:pt>
                <c:pt idx="29617">
                  <c:v>-1.3812E-2</c:v>
                </c:pt>
                <c:pt idx="29618">
                  <c:v>-1.3812E-2</c:v>
                </c:pt>
                <c:pt idx="29619">
                  <c:v>-1.3799000000000001E-2</c:v>
                </c:pt>
                <c:pt idx="29620">
                  <c:v>-1.3792E-2</c:v>
                </c:pt>
                <c:pt idx="29621">
                  <c:v>-1.3785E-2</c:v>
                </c:pt>
                <c:pt idx="29622">
                  <c:v>-1.3779E-2</c:v>
                </c:pt>
                <c:pt idx="29623">
                  <c:v>-1.3766E-2</c:v>
                </c:pt>
                <c:pt idx="29624">
                  <c:v>-1.3766E-2</c:v>
                </c:pt>
                <c:pt idx="29625">
                  <c:v>-1.3752E-2</c:v>
                </c:pt>
                <c:pt idx="29626">
                  <c:v>-1.3746E-2</c:v>
                </c:pt>
                <c:pt idx="29627">
                  <c:v>-1.3738999999999999E-2</c:v>
                </c:pt>
                <c:pt idx="29628">
                  <c:v>-1.3733E-2</c:v>
                </c:pt>
                <c:pt idx="29629">
                  <c:v>-1.3726E-2</c:v>
                </c:pt>
                <c:pt idx="29630">
                  <c:v>-1.3719E-2</c:v>
                </c:pt>
                <c:pt idx="29631">
                  <c:v>-1.3712999999999999E-2</c:v>
                </c:pt>
                <c:pt idx="29632">
                  <c:v>-1.3705999999999999E-2</c:v>
                </c:pt>
                <c:pt idx="29633">
                  <c:v>-1.37E-2</c:v>
                </c:pt>
                <c:pt idx="29634">
                  <c:v>-1.37E-2</c:v>
                </c:pt>
                <c:pt idx="29635">
                  <c:v>-1.3693E-2</c:v>
                </c:pt>
                <c:pt idx="29636">
                  <c:v>-1.3693E-2</c:v>
                </c:pt>
                <c:pt idx="29637">
                  <c:v>-1.3687E-2</c:v>
                </c:pt>
                <c:pt idx="29638">
                  <c:v>-1.3687E-2</c:v>
                </c:pt>
                <c:pt idx="29639">
                  <c:v>-1.3679999999999999E-2</c:v>
                </c:pt>
                <c:pt idx="29640">
                  <c:v>-1.3687E-2</c:v>
                </c:pt>
                <c:pt idx="29641">
                  <c:v>-1.3679999999999999E-2</c:v>
                </c:pt>
                <c:pt idx="29642">
                  <c:v>-1.3679999999999999E-2</c:v>
                </c:pt>
                <c:pt idx="29643">
                  <c:v>-1.3679999999999999E-2</c:v>
                </c:pt>
                <c:pt idx="29644">
                  <c:v>-1.3687E-2</c:v>
                </c:pt>
                <c:pt idx="29645">
                  <c:v>-1.3687E-2</c:v>
                </c:pt>
                <c:pt idx="29646">
                  <c:v>-1.3687E-2</c:v>
                </c:pt>
                <c:pt idx="29647">
                  <c:v>-1.3687E-2</c:v>
                </c:pt>
                <c:pt idx="29648">
                  <c:v>-1.3687E-2</c:v>
                </c:pt>
                <c:pt idx="29649">
                  <c:v>-1.3693E-2</c:v>
                </c:pt>
                <c:pt idx="29650">
                  <c:v>-1.3693E-2</c:v>
                </c:pt>
                <c:pt idx="29651">
                  <c:v>-1.37E-2</c:v>
                </c:pt>
                <c:pt idx="29652">
                  <c:v>-1.37E-2</c:v>
                </c:pt>
                <c:pt idx="29653">
                  <c:v>-1.3705999999999999E-2</c:v>
                </c:pt>
                <c:pt idx="29654">
                  <c:v>-1.3705999999999999E-2</c:v>
                </c:pt>
                <c:pt idx="29655">
                  <c:v>-1.3712999999999999E-2</c:v>
                </c:pt>
                <c:pt idx="29656">
                  <c:v>-1.3712999999999999E-2</c:v>
                </c:pt>
                <c:pt idx="29657">
                  <c:v>-1.3712999999999999E-2</c:v>
                </c:pt>
                <c:pt idx="29658">
                  <c:v>-1.3719E-2</c:v>
                </c:pt>
                <c:pt idx="29659">
                  <c:v>-1.3719E-2</c:v>
                </c:pt>
                <c:pt idx="29660">
                  <c:v>-1.3726E-2</c:v>
                </c:pt>
                <c:pt idx="29661">
                  <c:v>-1.3726E-2</c:v>
                </c:pt>
                <c:pt idx="29662">
                  <c:v>-1.3733E-2</c:v>
                </c:pt>
                <c:pt idx="29663">
                  <c:v>-1.3733E-2</c:v>
                </c:pt>
                <c:pt idx="29664">
                  <c:v>-1.3733E-2</c:v>
                </c:pt>
                <c:pt idx="29665">
                  <c:v>-1.3733E-2</c:v>
                </c:pt>
                <c:pt idx="29666">
                  <c:v>-1.3733E-2</c:v>
                </c:pt>
                <c:pt idx="29667">
                  <c:v>-1.3733E-2</c:v>
                </c:pt>
                <c:pt idx="29668">
                  <c:v>-1.3733E-2</c:v>
                </c:pt>
                <c:pt idx="29669">
                  <c:v>-1.3726E-2</c:v>
                </c:pt>
                <c:pt idx="29670">
                  <c:v>-1.3726E-2</c:v>
                </c:pt>
                <c:pt idx="29671">
                  <c:v>-1.3719E-2</c:v>
                </c:pt>
                <c:pt idx="29672">
                  <c:v>-1.3719E-2</c:v>
                </c:pt>
                <c:pt idx="29673">
                  <c:v>-1.3712999999999999E-2</c:v>
                </c:pt>
                <c:pt idx="29674">
                  <c:v>-1.3712999999999999E-2</c:v>
                </c:pt>
                <c:pt idx="29675">
                  <c:v>-1.3705999999999999E-2</c:v>
                </c:pt>
                <c:pt idx="29676">
                  <c:v>-1.37E-2</c:v>
                </c:pt>
                <c:pt idx="29677">
                  <c:v>-1.3693E-2</c:v>
                </c:pt>
                <c:pt idx="29678">
                  <c:v>-1.3687E-2</c:v>
                </c:pt>
                <c:pt idx="29679">
                  <c:v>-1.3679999999999999E-2</c:v>
                </c:pt>
                <c:pt idx="29680">
                  <c:v>-1.3672999999999999E-2</c:v>
                </c:pt>
                <c:pt idx="29681">
                  <c:v>-1.366E-2</c:v>
                </c:pt>
                <c:pt idx="29682">
                  <c:v>-1.366E-2</c:v>
                </c:pt>
                <c:pt idx="29683">
                  <c:v>-1.3646999999999999E-2</c:v>
                </c:pt>
                <c:pt idx="29684">
                  <c:v>-1.3639999999999999E-2</c:v>
                </c:pt>
                <c:pt idx="29685">
                  <c:v>-1.3634E-2</c:v>
                </c:pt>
                <c:pt idx="29686">
                  <c:v>-1.3627E-2</c:v>
                </c:pt>
                <c:pt idx="29687">
                  <c:v>-1.3620999999999999E-2</c:v>
                </c:pt>
                <c:pt idx="29688">
                  <c:v>-1.3613999999999999E-2</c:v>
                </c:pt>
                <c:pt idx="29689">
                  <c:v>-1.3608E-2</c:v>
                </c:pt>
                <c:pt idx="29690">
                  <c:v>-1.3608E-2</c:v>
                </c:pt>
                <c:pt idx="29691">
                  <c:v>-1.3601E-2</c:v>
                </c:pt>
                <c:pt idx="29692">
                  <c:v>-1.3601E-2</c:v>
                </c:pt>
                <c:pt idx="29693">
                  <c:v>-1.3594E-2</c:v>
                </c:pt>
                <c:pt idx="29694">
                  <c:v>-1.3594E-2</c:v>
                </c:pt>
                <c:pt idx="29695">
                  <c:v>-1.3594E-2</c:v>
                </c:pt>
                <c:pt idx="29696">
                  <c:v>-1.3587999999999999E-2</c:v>
                </c:pt>
                <c:pt idx="29697">
                  <c:v>-1.3594E-2</c:v>
                </c:pt>
                <c:pt idx="29698">
                  <c:v>-1.3594E-2</c:v>
                </c:pt>
                <c:pt idx="29699">
                  <c:v>-1.3594E-2</c:v>
                </c:pt>
                <c:pt idx="29700">
                  <c:v>-1.3594E-2</c:v>
                </c:pt>
                <c:pt idx="29701">
                  <c:v>-1.3594E-2</c:v>
                </c:pt>
                <c:pt idx="29702">
                  <c:v>-1.3601E-2</c:v>
                </c:pt>
                <c:pt idx="29703">
                  <c:v>-1.3601E-2</c:v>
                </c:pt>
                <c:pt idx="29704">
                  <c:v>-1.3608E-2</c:v>
                </c:pt>
                <c:pt idx="29705">
                  <c:v>-1.3608E-2</c:v>
                </c:pt>
                <c:pt idx="29706">
                  <c:v>-1.3608E-2</c:v>
                </c:pt>
                <c:pt idx="29707">
                  <c:v>-1.3613999999999999E-2</c:v>
                </c:pt>
                <c:pt idx="29708">
                  <c:v>-1.3613999999999999E-2</c:v>
                </c:pt>
                <c:pt idx="29709">
                  <c:v>-1.3613999999999999E-2</c:v>
                </c:pt>
                <c:pt idx="29710">
                  <c:v>-1.3620999999999999E-2</c:v>
                </c:pt>
                <c:pt idx="29711">
                  <c:v>-1.3620999999999999E-2</c:v>
                </c:pt>
                <c:pt idx="29712">
                  <c:v>-1.3620999999999999E-2</c:v>
                </c:pt>
                <c:pt idx="29713">
                  <c:v>-1.3620999999999999E-2</c:v>
                </c:pt>
                <c:pt idx="29714">
                  <c:v>-1.3620999999999999E-2</c:v>
                </c:pt>
                <c:pt idx="29715">
                  <c:v>-1.3620999999999999E-2</c:v>
                </c:pt>
                <c:pt idx="29716">
                  <c:v>-1.3627E-2</c:v>
                </c:pt>
                <c:pt idx="29717">
                  <c:v>-1.3620999999999999E-2</c:v>
                </c:pt>
                <c:pt idx="29718">
                  <c:v>-1.3620999999999999E-2</c:v>
                </c:pt>
                <c:pt idx="29719">
                  <c:v>-1.3620999999999999E-2</c:v>
                </c:pt>
                <c:pt idx="29720">
                  <c:v>-1.3627E-2</c:v>
                </c:pt>
                <c:pt idx="29721">
                  <c:v>-1.3620999999999999E-2</c:v>
                </c:pt>
                <c:pt idx="29722">
                  <c:v>-1.3620999999999999E-2</c:v>
                </c:pt>
                <c:pt idx="29723">
                  <c:v>-1.3620999999999999E-2</c:v>
                </c:pt>
                <c:pt idx="29724">
                  <c:v>-1.3627E-2</c:v>
                </c:pt>
                <c:pt idx="29725">
                  <c:v>-1.3620999999999999E-2</c:v>
                </c:pt>
                <c:pt idx="29726">
                  <c:v>-1.3627E-2</c:v>
                </c:pt>
                <c:pt idx="29727">
                  <c:v>-1.3627E-2</c:v>
                </c:pt>
                <c:pt idx="29728">
                  <c:v>-1.3627E-2</c:v>
                </c:pt>
                <c:pt idx="29729">
                  <c:v>-1.3627E-2</c:v>
                </c:pt>
                <c:pt idx="29730">
                  <c:v>-1.3627E-2</c:v>
                </c:pt>
                <c:pt idx="29731">
                  <c:v>-1.3627E-2</c:v>
                </c:pt>
                <c:pt idx="29732">
                  <c:v>-1.3634E-2</c:v>
                </c:pt>
                <c:pt idx="29733">
                  <c:v>-1.3634E-2</c:v>
                </c:pt>
                <c:pt idx="29734">
                  <c:v>-1.3634E-2</c:v>
                </c:pt>
                <c:pt idx="29735">
                  <c:v>-1.3634E-2</c:v>
                </c:pt>
                <c:pt idx="29736">
                  <c:v>-1.3634E-2</c:v>
                </c:pt>
                <c:pt idx="29737">
                  <c:v>-1.3634E-2</c:v>
                </c:pt>
                <c:pt idx="29738">
                  <c:v>-1.3634E-2</c:v>
                </c:pt>
                <c:pt idx="29739">
                  <c:v>-1.3634E-2</c:v>
                </c:pt>
                <c:pt idx="29740">
                  <c:v>-1.3634E-2</c:v>
                </c:pt>
                <c:pt idx="29741">
                  <c:v>-1.3627E-2</c:v>
                </c:pt>
                <c:pt idx="29742">
                  <c:v>-1.3627E-2</c:v>
                </c:pt>
                <c:pt idx="29743">
                  <c:v>-1.3620999999999999E-2</c:v>
                </c:pt>
                <c:pt idx="29744">
                  <c:v>-1.3613999999999999E-2</c:v>
                </c:pt>
                <c:pt idx="29745">
                  <c:v>-1.3608E-2</c:v>
                </c:pt>
                <c:pt idx="29746">
                  <c:v>-1.3608E-2</c:v>
                </c:pt>
                <c:pt idx="29747">
                  <c:v>-1.3594E-2</c:v>
                </c:pt>
                <c:pt idx="29748">
                  <c:v>-1.3587999999999999E-2</c:v>
                </c:pt>
                <c:pt idx="29749">
                  <c:v>-1.3580999999999999E-2</c:v>
                </c:pt>
                <c:pt idx="29750">
                  <c:v>-1.3568E-2</c:v>
                </c:pt>
                <c:pt idx="29751">
                  <c:v>-1.3561E-2</c:v>
                </c:pt>
                <c:pt idx="29752">
                  <c:v>-1.3554999999999999E-2</c:v>
                </c:pt>
                <c:pt idx="29753">
                  <c:v>-1.3542E-2</c:v>
                </c:pt>
                <c:pt idx="29754">
                  <c:v>-1.3535E-2</c:v>
                </c:pt>
                <c:pt idx="29755">
                  <c:v>-1.3521999999999999E-2</c:v>
                </c:pt>
                <c:pt idx="29756">
                  <c:v>-1.3514999999999999E-2</c:v>
                </c:pt>
                <c:pt idx="29757">
                  <c:v>-1.3509E-2</c:v>
                </c:pt>
                <c:pt idx="29758">
                  <c:v>-1.3502E-2</c:v>
                </c:pt>
                <c:pt idx="29759">
                  <c:v>-1.3488999999999999E-2</c:v>
                </c:pt>
                <c:pt idx="29760">
                  <c:v>-1.3481999999999999E-2</c:v>
                </c:pt>
                <c:pt idx="29761">
                  <c:v>-1.3481999999999999E-2</c:v>
                </c:pt>
                <c:pt idx="29762">
                  <c:v>-1.3476E-2</c:v>
                </c:pt>
                <c:pt idx="29763">
                  <c:v>-1.3469E-2</c:v>
                </c:pt>
                <c:pt idx="29764">
                  <c:v>-1.3469E-2</c:v>
                </c:pt>
                <c:pt idx="29765">
                  <c:v>-1.3469E-2</c:v>
                </c:pt>
                <c:pt idx="29766">
                  <c:v>-1.3469E-2</c:v>
                </c:pt>
                <c:pt idx="29767">
                  <c:v>-1.3469E-2</c:v>
                </c:pt>
                <c:pt idx="29768">
                  <c:v>-1.3476E-2</c:v>
                </c:pt>
                <c:pt idx="29769">
                  <c:v>-1.3476E-2</c:v>
                </c:pt>
                <c:pt idx="29770">
                  <c:v>-1.3481999999999999E-2</c:v>
                </c:pt>
                <c:pt idx="29771">
                  <c:v>-1.3488999999999999E-2</c:v>
                </c:pt>
                <c:pt idx="29772">
                  <c:v>-1.3495999999999999E-2</c:v>
                </c:pt>
                <c:pt idx="29773">
                  <c:v>-1.3502E-2</c:v>
                </c:pt>
                <c:pt idx="29774">
                  <c:v>-1.3509E-2</c:v>
                </c:pt>
                <c:pt idx="29775">
                  <c:v>-1.3514999999999999E-2</c:v>
                </c:pt>
                <c:pt idx="29776">
                  <c:v>-1.3521999999999999E-2</c:v>
                </c:pt>
                <c:pt idx="29777">
                  <c:v>-1.3528E-2</c:v>
                </c:pt>
                <c:pt idx="29778">
                  <c:v>-1.3535E-2</c:v>
                </c:pt>
                <c:pt idx="29779">
                  <c:v>-1.3542E-2</c:v>
                </c:pt>
                <c:pt idx="29780">
                  <c:v>-1.3547999999999999E-2</c:v>
                </c:pt>
                <c:pt idx="29781">
                  <c:v>-1.3554999999999999E-2</c:v>
                </c:pt>
                <c:pt idx="29782">
                  <c:v>-1.3561E-2</c:v>
                </c:pt>
                <c:pt idx="29783">
                  <c:v>-1.3561E-2</c:v>
                </c:pt>
                <c:pt idx="29784">
                  <c:v>-1.3568E-2</c:v>
                </c:pt>
                <c:pt idx="29785">
                  <c:v>-1.3568E-2</c:v>
                </c:pt>
                <c:pt idx="29786">
                  <c:v>-1.3568E-2</c:v>
                </c:pt>
                <c:pt idx="29787">
                  <c:v>-1.3568E-2</c:v>
                </c:pt>
                <c:pt idx="29788">
                  <c:v>-1.3568E-2</c:v>
                </c:pt>
                <c:pt idx="29789">
                  <c:v>-1.3568E-2</c:v>
                </c:pt>
                <c:pt idx="29790">
                  <c:v>-1.3568E-2</c:v>
                </c:pt>
                <c:pt idx="29791">
                  <c:v>-1.3561E-2</c:v>
                </c:pt>
                <c:pt idx="29792">
                  <c:v>-1.3554999999999999E-2</c:v>
                </c:pt>
                <c:pt idx="29793">
                  <c:v>-1.3554999999999999E-2</c:v>
                </c:pt>
                <c:pt idx="29794">
                  <c:v>-1.3547999999999999E-2</c:v>
                </c:pt>
                <c:pt idx="29795">
                  <c:v>-1.3542E-2</c:v>
                </c:pt>
                <c:pt idx="29796">
                  <c:v>-1.3535E-2</c:v>
                </c:pt>
                <c:pt idx="29797">
                  <c:v>-1.3528E-2</c:v>
                </c:pt>
                <c:pt idx="29798">
                  <c:v>-1.3521999999999999E-2</c:v>
                </c:pt>
                <c:pt idx="29799">
                  <c:v>-1.3514999999999999E-2</c:v>
                </c:pt>
                <c:pt idx="29800">
                  <c:v>-1.3509E-2</c:v>
                </c:pt>
                <c:pt idx="29801">
                  <c:v>-1.3502E-2</c:v>
                </c:pt>
                <c:pt idx="29802">
                  <c:v>-1.3495999999999999E-2</c:v>
                </c:pt>
                <c:pt idx="29803">
                  <c:v>-1.3488999999999999E-2</c:v>
                </c:pt>
                <c:pt idx="29804">
                  <c:v>-1.3481999999999999E-2</c:v>
                </c:pt>
                <c:pt idx="29805">
                  <c:v>-1.3476E-2</c:v>
                </c:pt>
                <c:pt idx="29806">
                  <c:v>-1.3476E-2</c:v>
                </c:pt>
                <c:pt idx="29807">
                  <c:v>-1.3469E-2</c:v>
                </c:pt>
                <c:pt idx="29808">
                  <c:v>-1.3469E-2</c:v>
                </c:pt>
                <c:pt idx="29809">
                  <c:v>-1.3462999999999999E-2</c:v>
                </c:pt>
                <c:pt idx="29810">
                  <c:v>-1.3462999999999999E-2</c:v>
                </c:pt>
                <c:pt idx="29811">
                  <c:v>-1.3462999999999999E-2</c:v>
                </c:pt>
                <c:pt idx="29812">
                  <c:v>-1.3462999999999999E-2</c:v>
                </c:pt>
                <c:pt idx="29813">
                  <c:v>-1.3462999999999999E-2</c:v>
                </c:pt>
                <c:pt idx="29814">
                  <c:v>-1.3469E-2</c:v>
                </c:pt>
                <c:pt idx="29815">
                  <c:v>-1.3469E-2</c:v>
                </c:pt>
                <c:pt idx="29816">
                  <c:v>-1.3469E-2</c:v>
                </c:pt>
                <c:pt idx="29817">
                  <c:v>-1.3469E-2</c:v>
                </c:pt>
                <c:pt idx="29818">
                  <c:v>-1.3476E-2</c:v>
                </c:pt>
                <c:pt idx="29819">
                  <c:v>-1.3481999999999999E-2</c:v>
                </c:pt>
                <c:pt idx="29820">
                  <c:v>-1.3481999999999999E-2</c:v>
                </c:pt>
                <c:pt idx="29821">
                  <c:v>-1.3488999999999999E-2</c:v>
                </c:pt>
                <c:pt idx="29822">
                  <c:v>-1.3488999999999999E-2</c:v>
                </c:pt>
                <c:pt idx="29823">
                  <c:v>-1.3495999999999999E-2</c:v>
                </c:pt>
                <c:pt idx="29824">
                  <c:v>-1.3495999999999999E-2</c:v>
                </c:pt>
                <c:pt idx="29825">
                  <c:v>-1.3495999999999999E-2</c:v>
                </c:pt>
                <c:pt idx="29826">
                  <c:v>-1.3502E-2</c:v>
                </c:pt>
                <c:pt idx="29827">
                  <c:v>-1.3502E-2</c:v>
                </c:pt>
                <c:pt idx="29828">
                  <c:v>-1.3502E-2</c:v>
                </c:pt>
                <c:pt idx="29829">
                  <c:v>-1.3502E-2</c:v>
                </c:pt>
                <c:pt idx="29830">
                  <c:v>-1.3502E-2</c:v>
                </c:pt>
                <c:pt idx="29831">
                  <c:v>-1.3502E-2</c:v>
                </c:pt>
                <c:pt idx="29832">
                  <c:v>-1.3502E-2</c:v>
                </c:pt>
                <c:pt idx="29833">
                  <c:v>-1.3495999999999999E-2</c:v>
                </c:pt>
                <c:pt idx="29834">
                  <c:v>-1.3488999999999999E-2</c:v>
                </c:pt>
                <c:pt idx="29835">
                  <c:v>-1.3488999999999999E-2</c:v>
                </c:pt>
                <c:pt idx="29836">
                  <c:v>-1.3481999999999999E-2</c:v>
                </c:pt>
                <c:pt idx="29837">
                  <c:v>-1.3476E-2</c:v>
                </c:pt>
                <c:pt idx="29838">
                  <c:v>-1.3469E-2</c:v>
                </c:pt>
                <c:pt idx="29839">
                  <c:v>-1.3462999999999999E-2</c:v>
                </c:pt>
                <c:pt idx="29840">
                  <c:v>-1.3455999999999999E-2</c:v>
                </c:pt>
                <c:pt idx="29841">
                  <c:v>-1.3448999999999999E-2</c:v>
                </c:pt>
                <c:pt idx="29842">
                  <c:v>-1.3443E-2</c:v>
                </c:pt>
                <c:pt idx="29843">
                  <c:v>-1.3429999999999999E-2</c:v>
                </c:pt>
                <c:pt idx="29844">
                  <c:v>-1.3422999999999999E-2</c:v>
                </c:pt>
                <c:pt idx="29845">
                  <c:v>-1.3416000000000001E-2</c:v>
                </c:pt>
                <c:pt idx="29846">
                  <c:v>-1.341E-2</c:v>
                </c:pt>
                <c:pt idx="29847">
                  <c:v>-1.3403E-2</c:v>
                </c:pt>
                <c:pt idx="29848">
                  <c:v>-1.3396999999999999E-2</c:v>
                </c:pt>
                <c:pt idx="29849">
                  <c:v>-1.3390000000000001E-2</c:v>
                </c:pt>
                <c:pt idx="29850">
                  <c:v>-1.3384E-2</c:v>
                </c:pt>
                <c:pt idx="29851">
                  <c:v>-1.3377E-2</c:v>
                </c:pt>
                <c:pt idx="29852">
                  <c:v>-1.3377E-2</c:v>
                </c:pt>
                <c:pt idx="29853">
                  <c:v>-1.337E-2</c:v>
                </c:pt>
                <c:pt idx="29854">
                  <c:v>-1.337E-2</c:v>
                </c:pt>
                <c:pt idx="29855">
                  <c:v>-1.337E-2</c:v>
                </c:pt>
                <c:pt idx="29856">
                  <c:v>-1.337E-2</c:v>
                </c:pt>
                <c:pt idx="29857">
                  <c:v>-1.337E-2</c:v>
                </c:pt>
                <c:pt idx="29858">
                  <c:v>-1.337E-2</c:v>
                </c:pt>
                <c:pt idx="29859">
                  <c:v>-1.3377E-2</c:v>
                </c:pt>
                <c:pt idx="29860">
                  <c:v>-1.3377E-2</c:v>
                </c:pt>
                <c:pt idx="29861">
                  <c:v>-1.3384E-2</c:v>
                </c:pt>
                <c:pt idx="29862">
                  <c:v>-1.3390000000000001E-2</c:v>
                </c:pt>
                <c:pt idx="29863">
                  <c:v>-1.3396999999999999E-2</c:v>
                </c:pt>
                <c:pt idx="29864">
                  <c:v>-1.3403E-2</c:v>
                </c:pt>
                <c:pt idx="29865">
                  <c:v>-1.341E-2</c:v>
                </c:pt>
                <c:pt idx="29866">
                  <c:v>-1.3416000000000001E-2</c:v>
                </c:pt>
                <c:pt idx="29867">
                  <c:v>-1.3422999999999999E-2</c:v>
                </c:pt>
                <c:pt idx="29868">
                  <c:v>-1.3429999999999999E-2</c:v>
                </c:pt>
                <c:pt idx="29869">
                  <c:v>-1.3436E-2</c:v>
                </c:pt>
                <c:pt idx="29870">
                  <c:v>-1.3448999999999999E-2</c:v>
                </c:pt>
                <c:pt idx="29871">
                  <c:v>-1.3448999999999999E-2</c:v>
                </c:pt>
                <c:pt idx="29872">
                  <c:v>-1.3455999999999999E-2</c:v>
                </c:pt>
                <c:pt idx="29873">
                  <c:v>-1.3462999999999999E-2</c:v>
                </c:pt>
                <c:pt idx="29874">
                  <c:v>-1.3469E-2</c:v>
                </c:pt>
                <c:pt idx="29875">
                  <c:v>-1.3476E-2</c:v>
                </c:pt>
                <c:pt idx="29876">
                  <c:v>-1.3476E-2</c:v>
                </c:pt>
                <c:pt idx="29877">
                  <c:v>-1.3476E-2</c:v>
                </c:pt>
                <c:pt idx="29878">
                  <c:v>-1.3481999999999999E-2</c:v>
                </c:pt>
                <c:pt idx="29879">
                  <c:v>-1.3481999999999999E-2</c:v>
                </c:pt>
                <c:pt idx="29880">
                  <c:v>-1.3481999999999999E-2</c:v>
                </c:pt>
                <c:pt idx="29881">
                  <c:v>-1.3476E-2</c:v>
                </c:pt>
                <c:pt idx="29882">
                  <c:v>-1.3476E-2</c:v>
                </c:pt>
                <c:pt idx="29883">
                  <c:v>-1.3469E-2</c:v>
                </c:pt>
                <c:pt idx="29884">
                  <c:v>-1.3469E-2</c:v>
                </c:pt>
                <c:pt idx="29885">
                  <c:v>-1.3462999999999999E-2</c:v>
                </c:pt>
                <c:pt idx="29886">
                  <c:v>-1.3455999999999999E-2</c:v>
                </c:pt>
                <c:pt idx="29887">
                  <c:v>-1.3448999999999999E-2</c:v>
                </c:pt>
                <c:pt idx="29888">
                  <c:v>-1.3443E-2</c:v>
                </c:pt>
                <c:pt idx="29889">
                  <c:v>-1.3436E-2</c:v>
                </c:pt>
                <c:pt idx="29890">
                  <c:v>-1.3429999999999999E-2</c:v>
                </c:pt>
                <c:pt idx="29891">
                  <c:v>-1.3422999999999999E-2</c:v>
                </c:pt>
                <c:pt idx="29892">
                  <c:v>-1.3416000000000001E-2</c:v>
                </c:pt>
                <c:pt idx="29893">
                  <c:v>-1.341E-2</c:v>
                </c:pt>
                <c:pt idx="29894">
                  <c:v>-1.3403E-2</c:v>
                </c:pt>
                <c:pt idx="29895">
                  <c:v>-1.3396999999999999E-2</c:v>
                </c:pt>
                <c:pt idx="29896">
                  <c:v>-1.3390000000000001E-2</c:v>
                </c:pt>
                <c:pt idx="29897">
                  <c:v>-1.3384E-2</c:v>
                </c:pt>
                <c:pt idx="29898">
                  <c:v>-1.3384E-2</c:v>
                </c:pt>
                <c:pt idx="29899">
                  <c:v>-1.3377E-2</c:v>
                </c:pt>
                <c:pt idx="29900">
                  <c:v>-1.3377E-2</c:v>
                </c:pt>
                <c:pt idx="29901">
                  <c:v>-1.337E-2</c:v>
                </c:pt>
                <c:pt idx="29902">
                  <c:v>-1.337E-2</c:v>
                </c:pt>
                <c:pt idx="29903">
                  <c:v>-1.3363999999999999E-2</c:v>
                </c:pt>
                <c:pt idx="29904">
                  <c:v>-1.3363999999999999E-2</c:v>
                </c:pt>
                <c:pt idx="29905">
                  <c:v>-1.3363999999999999E-2</c:v>
                </c:pt>
                <c:pt idx="29906">
                  <c:v>-1.3363999999999999E-2</c:v>
                </c:pt>
                <c:pt idx="29907">
                  <c:v>-1.3363999999999999E-2</c:v>
                </c:pt>
                <c:pt idx="29908">
                  <c:v>-1.3363999999999999E-2</c:v>
                </c:pt>
                <c:pt idx="29909">
                  <c:v>-1.3363999999999999E-2</c:v>
                </c:pt>
                <c:pt idx="29910">
                  <c:v>-1.3363999999999999E-2</c:v>
                </c:pt>
                <c:pt idx="29911">
                  <c:v>-1.3363999999999999E-2</c:v>
                </c:pt>
                <c:pt idx="29912">
                  <c:v>-1.3363999999999999E-2</c:v>
                </c:pt>
                <c:pt idx="29913">
                  <c:v>-1.3363999999999999E-2</c:v>
                </c:pt>
                <c:pt idx="29914">
                  <c:v>-1.3363999999999999E-2</c:v>
                </c:pt>
                <c:pt idx="29915">
                  <c:v>-1.3363999999999999E-2</c:v>
                </c:pt>
                <c:pt idx="29916">
                  <c:v>-1.3363999999999999E-2</c:v>
                </c:pt>
                <c:pt idx="29917">
                  <c:v>-1.3363999999999999E-2</c:v>
                </c:pt>
                <c:pt idx="29918">
                  <c:v>-1.3363999999999999E-2</c:v>
                </c:pt>
                <c:pt idx="29919">
                  <c:v>-1.3357000000000001E-2</c:v>
                </c:pt>
                <c:pt idx="29920">
                  <c:v>-1.3357000000000001E-2</c:v>
                </c:pt>
                <c:pt idx="29921">
                  <c:v>-1.3357000000000001E-2</c:v>
                </c:pt>
                <c:pt idx="29922">
                  <c:v>-1.3357000000000001E-2</c:v>
                </c:pt>
                <c:pt idx="29923">
                  <c:v>-1.3351E-2</c:v>
                </c:pt>
                <c:pt idx="29924">
                  <c:v>-1.3351E-2</c:v>
                </c:pt>
                <c:pt idx="29925">
                  <c:v>-1.3344E-2</c:v>
                </c:pt>
                <c:pt idx="29926">
                  <c:v>-1.3344E-2</c:v>
                </c:pt>
                <c:pt idx="29927">
                  <c:v>-1.3337E-2</c:v>
                </c:pt>
                <c:pt idx="29928">
                  <c:v>-1.3337E-2</c:v>
                </c:pt>
                <c:pt idx="29929">
                  <c:v>-1.3331000000000001E-2</c:v>
                </c:pt>
                <c:pt idx="29930">
                  <c:v>-1.3331000000000001E-2</c:v>
                </c:pt>
                <c:pt idx="29931">
                  <c:v>-1.3331000000000001E-2</c:v>
                </c:pt>
                <c:pt idx="29932">
                  <c:v>-1.3324000000000001E-2</c:v>
                </c:pt>
                <c:pt idx="29933">
                  <c:v>-1.3324000000000001E-2</c:v>
                </c:pt>
                <c:pt idx="29934">
                  <c:v>-1.3324000000000001E-2</c:v>
                </c:pt>
                <c:pt idx="29935">
                  <c:v>-1.3318E-2</c:v>
                </c:pt>
                <c:pt idx="29936">
                  <c:v>-1.3318E-2</c:v>
                </c:pt>
                <c:pt idx="29937">
                  <c:v>-1.3318E-2</c:v>
                </c:pt>
                <c:pt idx="29938">
                  <c:v>-1.3318E-2</c:v>
                </c:pt>
                <c:pt idx="29939">
                  <c:v>-1.3318E-2</c:v>
                </c:pt>
                <c:pt idx="29940">
                  <c:v>-1.3318E-2</c:v>
                </c:pt>
                <c:pt idx="29941">
                  <c:v>-1.3318E-2</c:v>
                </c:pt>
                <c:pt idx="29942">
                  <c:v>-1.3318E-2</c:v>
                </c:pt>
                <c:pt idx="29943">
                  <c:v>-1.3318E-2</c:v>
                </c:pt>
                <c:pt idx="29944">
                  <c:v>-1.3318E-2</c:v>
                </c:pt>
                <c:pt idx="29945">
                  <c:v>-1.3318E-2</c:v>
                </c:pt>
                <c:pt idx="29946">
                  <c:v>-1.3318E-2</c:v>
                </c:pt>
                <c:pt idx="29947">
                  <c:v>-1.3318E-2</c:v>
                </c:pt>
                <c:pt idx="29948">
                  <c:v>-1.3318E-2</c:v>
                </c:pt>
                <c:pt idx="29949">
                  <c:v>-1.3318E-2</c:v>
                </c:pt>
                <c:pt idx="29950">
                  <c:v>-1.3318E-2</c:v>
                </c:pt>
                <c:pt idx="29951">
                  <c:v>-1.3318E-2</c:v>
                </c:pt>
                <c:pt idx="29952">
                  <c:v>-1.3318E-2</c:v>
                </c:pt>
                <c:pt idx="29953">
                  <c:v>-1.3318E-2</c:v>
                </c:pt>
                <c:pt idx="29954">
                  <c:v>-1.3324000000000001E-2</c:v>
                </c:pt>
                <c:pt idx="29955">
                  <c:v>-1.3318E-2</c:v>
                </c:pt>
                <c:pt idx="29956">
                  <c:v>-1.3324000000000001E-2</c:v>
                </c:pt>
                <c:pt idx="29957">
                  <c:v>-1.3318E-2</c:v>
                </c:pt>
                <c:pt idx="29958">
                  <c:v>-1.3318E-2</c:v>
                </c:pt>
                <c:pt idx="29959">
                  <c:v>-1.3318E-2</c:v>
                </c:pt>
                <c:pt idx="29960">
                  <c:v>-1.3324000000000001E-2</c:v>
                </c:pt>
                <c:pt idx="29961">
                  <c:v>-1.3318E-2</c:v>
                </c:pt>
                <c:pt idx="29962">
                  <c:v>-1.3318E-2</c:v>
                </c:pt>
                <c:pt idx="29963">
                  <c:v>-1.3318E-2</c:v>
                </c:pt>
                <c:pt idx="29964">
                  <c:v>-1.3324000000000001E-2</c:v>
                </c:pt>
                <c:pt idx="29965">
                  <c:v>-1.3318E-2</c:v>
                </c:pt>
                <c:pt idx="29966">
                  <c:v>-1.3324000000000001E-2</c:v>
                </c:pt>
                <c:pt idx="29967">
                  <c:v>-1.3324000000000001E-2</c:v>
                </c:pt>
                <c:pt idx="29968">
                  <c:v>-1.3324000000000001E-2</c:v>
                </c:pt>
                <c:pt idx="29969">
                  <c:v>-1.3324000000000001E-2</c:v>
                </c:pt>
                <c:pt idx="29970">
                  <c:v>-1.3324000000000001E-2</c:v>
                </c:pt>
                <c:pt idx="29971">
                  <c:v>-1.3324000000000001E-2</c:v>
                </c:pt>
                <c:pt idx="29972">
                  <c:v>-1.3324000000000001E-2</c:v>
                </c:pt>
                <c:pt idx="29973">
                  <c:v>-1.3324000000000001E-2</c:v>
                </c:pt>
                <c:pt idx="29974">
                  <c:v>-1.3324000000000001E-2</c:v>
                </c:pt>
                <c:pt idx="29975">
                  <c:v>-1.3324000000000001E-2</c:v>
                </c:pt>
                <c:pt idx="29976">
                  <c:v>-1.3331000000000001E-2</c:v>
                </c:pt>
                <c:pt idx="29977">
                  <c:v>-1.3324000000000001E-2</c:v>
                </c:pt>
                <c:pt idx="29978">
                  <c:v>-1.3324000000000001E-2</c:v>
                </c:pt>
                <c:pt idx="29979">
                  <c:v>-1.3324000000000001E-2</c:v>
                </c:pt>
                <c:pt idx="29980">
                  <c:v>-1.3324000000000001E-2</c:v>
                </c:pt>
                <c:pt idx="29981">
                  <c:v>-1.3324000000000001E-2</c:v>
                </c:pt>
                <c:pt idx="29982">
                  <c:v>-1.3324000000000001E-2</c:v>
                </c:pt>
                <c:pt idx="29983">
                  <c:v>-1.3318E-2</c:v>
                </c:pt>
                <c:pt idx="29984">
                  <c:v>-1.3318E-2</c:v>
                </c:pt>
                <c:pt idx="29985">
                  <c:v>-1.3318E-2</c:v>
                </c:pt>
                <c:pt idx="29986">
                  <c:v>-1.3311E-2</c:v>
                </c:pt>
                <c:pt idx="29987">
                  <c:v>-1.3311E-2</c:v>
                </c:pt>
                <c:pt idx="29988">
                  <c:v>-1.3305000000000001E-2</c:v>
                </c:pt>
                <c:pt idx="29989">
                  <c:v>-1.3298000000000001E-2</c:v>
                </c:pt>
                <c:pt idx="29990">
                  <c:v>-1.3298000000000001E-2</c:v>
                </c:pt>
                <c:pt idx="29991">
                  <c:v>-1.3291000000000001E-2</c:v>
                </c:pt>
                <c:pt idx="29992">
                  <c:v>-1.3291000000000001E-2</c:v>
                </c:pt>
                <c:pt idx="29993">
                  <c:v>-1.3285E-2</c:v>
                </c:pt>
                <c:pt idx="29994">
                  <c:v>-1.3278E-2</c:v>
                </c:pt>
                <c:pt idx="29995">
                  <c:v>-1.3278E-2</c:v>
                </c:pt>
                <c:pt idx="29996">
                  <c:v>-1.3278E-2</c:v>
                </c:pt>
                <c:pt idx="29997">
                  <c:v>-1.3272000000000001E-2</c:v>
                </c:pt>
                <c:pt idx="29998">
                  <c:v>-1.3272000000000001E-2</c:v>
                </c:pt>
                <c:pt idx="29999">
                  <c:v>-1.3265000000000001E-2</c:v>
                </c:pt>
                <c:pt idx="30000">
                  <c:v>-1.3265000000000001E-2</c:v>
                </c:pt>
                <c:pt idx="30001">
                  <c:v>-1.3265000000000001E-2</c:v>
                </c:pt>
                <c:pt idx="30002">
                  <c:v>-1.3265000000000001E-2</c:v>
                </c:pt>
                <c:pt idx="30003">
                  <c:v>-1.3258000000000001E-2</c:v>
                </c:pt>
                <c:pt idx="30004">
                  <c:v>-1.3258000000000001E-2</c:v>
                </c:pt>
                <c:pt idx="30005">
                  <c:v>-1.3258000000000001E-2</c:v>
                </c:pt>
                <c:pt idx="30006">
                  <c:v>-1.3258000000000001E-2</c:v>
                </c:pt>
                <c:pt idx="30007">
                  <c:v>-1.3258000000000001E-2</c:v>
                </c:pt>
                <c:pt idx="30008">
                  <c:v>-1.3258000000000001E-2</c:v>
                </c:pt>
                <c:pt idx="30009">
                  <c:v>-1.3258000000000001E-2</c:v>
                </c:pt>
                <c:pt idx="30010">
                  <c:v>-1.3258000000000001E-2</c:v>
                </c:pt>
                <c:pt idx="30011">
                  <c:v>-1.3258000000000001E-2</c:v>
                </c:pt>
                <c:pt idx="30012">
                  <c:v>-1.3258000000000001E-2</c:v>
                </c:pt>
                <c:pt idx="30013">
                  <c:v>-1.3258000000000001E-2</c:v>
                </c:pt>
                <c:pt idx="30014">
                  <c:v>-1.3258000000000001E-2</c:v>
                </c:pt>
                <c:pt idx="30015">
                  <c:v>-1.3252E-2</c:v>
                </c:pt>
                <c:pt idx="30016">
                  <c:v>-1.3252E-2</c:v>
                </c:pt>
                <c:pt idx="30017">
                  <c:v>-1.3252E-2</c:v>
                </c:pt>
                <c:pt idx="30018">
                  <c:v>-1.3252E-2</c:v>
                </c:pt>
                <c:pt idx="30019">
                  <c:v>-1.3245E-2</c:v>
                </c:pt>
                <c:pt idx="30020">
                  <c:v>-1.3245E-2</c:v>
                </c:pt>
                <c:pt idx="30021">
                  <c:v>-1.3239000000000001E-2</c:v>
                </c:pt>
                <c:pt idx="30022">
                  <c:v>-1.3232000000000001E-2</c:v>
                </c:pt>
                <c:pt idx="30023">
                  <c:v>-1.3232000000000001E-2</c:v>
                </c:pt>
                <c:pt idx="30024">
                  <c:v>-1.3225000000000001E-2</c:v>
                </c:pt>
                <c:pt idx="30025">
                  <c:v>-1.3219E-2</c:v>
                </c:pt>
                <c:pt idx="30026">
                  <c:v>-1.3219E-2</c:v>
                </c:pt>
                <c:pt idx="30027">
                  <c:v>-1.3212E-2</c:v>
                </c:pt>
                <c:pt idx="30028">
                  <c:v>-1.3212E-2</c:v>
                </c:pt>
                <c:pt idx="30029">
                  <c:v>-1.3206000000000001E-2</c:v>
                </c:pt>
                <c:pt idx="30030">
                  <c:v>-1.3199000000000001E-2</c:v>
                </c:pt>
                <c:pt idx="30031">
                  <c:v>-1.3199000000000001E-2</c:v>
                </c:pt>
                <c:pt idx="30032">
                  <c:v>-1.3193E-2</c:v>
                </c:pt>
                <c:pt idx="30033">
                  <c:v>-1.3193E-2</c:v>
                </c:pt>
                <c:pt idx="30034">
                  <c:v>-1.3193E-2</c:v>
                </c:pt>
                <c:pt idx="30035">
                  <c:v>-1.3186E-2</c:v>
                </c:pt>
                <c:pt idx="30036">
                  <c:v>-1.3186E-2</c:v>
                </c:pt>
                <c:pt idx="30037">
                  <c:v>-1.3186E-2</c:v>
                </c:pt>
                <c:pt idx="30038">
                  <c:v>-1.3186E-2</c:v>
                </c:pt>
                <c:pt idx="30039">
                  <c:v>-1.3186E-2</c:v>
                </c:pt>
                <c:pt idx="30040">
                  <c:v>-1.3186E-2</c:v>
                </c:pt>
                <c:pt idx="30041">
                  <c:v>-1.3186E-2</c:v>
                </c:pt>
                <c:pt idx="30042">
                  <c:v>-1.3186E-2</c:v>
                </c:pt>
                <c:pt idx="30043">
                  <c:v>-1.3186E-2</c:v>
                </c:pt>
                <c:pt idx="30044">
                  <c:v>-1.3193E-2</c:v>
                </c:pt>
                <c:pt idx="30045">
                  <c:v>-1.3193E-2</c:v>
                </c:pt>
                <c:pt idx="30046">
                  <c:v>-1.3193E-2</c:v>
                </c:pt>
                <c:pt idx="30047">
                  <c:v>-1.3193E-2</c:v>
                </c:pt>
                <c:pt idx="30048">
                  <c:v>-1.3193E-2</c:v>
                </c:pt>
                <c:pt idx="30049">
                  <c:v>-1.3193E-2</c:v>
                </c:pt>
                <c:pt idx="30050">
                  <c:v>-1.3193E-2</c:v>
                </c:pt>
                <c:pt idx="30051">
                  <c:v>-1.3193E-2</c:v>
                </c:pt>
                <c:pt idx="30052">
                  <c:v>-1.3193E-2</c:v>
                </c:pt>
                <c:pt idx="30053">
                  <c:v>-1.3193E-2</c:v>
                </c:pt>
                <c:pt idx="30054">
                  <c:v>-1.3193E-2</c:v>
                </c:pt>
                <c:pt idx="30055">
                  <c:v>-1.3193E-2</c:v>
                </c:pt>
                <c:pt idx="30056">
                  <c:v>-1.3193E-2</c:v>
                </c:pt>
                <c:pt idx="30057">
                  <c:v>-1.3186E-2</c:v>
                </c:pt>
                <c:pt idx="30058">
                  <c:v>-1.3186E-2</c:v>
                </c:pt>
                <c:pt idx="30059">
                  <c:v>-1.3179E-2</c:v>
                </c:pt>
                <c:pt idx="30060">
                  <c:v>-1.3179E-2</c:v>
                </c:pt>
                <c:pt idx="30061">
                  <c:v>-1.3179E-2</c:v>
                </c:pt>
                <c:pt idx="30062">
                  <c:v>-1.3179E-2</c:v>
                </c:pt>
                <c:pt idx="30063">
                  <c:v>-1.3173000000000001E-2</c:v>
                </c:pt>
                <c:pt idx="30064">
                  <c:v>-1.3173000000000001E-2</c:v>
                </c:pt>
                <c:pt idx="30065">
                  <c:v>-1.3173000000000001E-2</c:v>
                </c:pt>
                <c:pt idx="30066">
                  <c:v>-1.3173000000000001E-2</c:v>
                </c:pt>
                <c:pt idx="30067">
                  <c:v>-1.3173000000000001E-2</c:v>
                </c:pt>
                <c:pt idx="30068">
                  <c:v>-1.3173000000000001E-2</c:v>
                </c:pt>
                <c:pt idx="30069">
                  <c:v>-1.3173000000000001E-2</c:v>
                </c:pt>
                <c:pt idx="30070">
                  <c:v>-1.3173000000000001E-2</c:v>
                </c:pt>
                <c:pt idx="30071">
                  <c:v>-1.3173000000000001E-2</c:v>
                </c:pt>
                <c:pt idx="30072">
                  <c:v>-1.3179E-2</c:v>
                </c:pt>
                <c:pt idx="30073">
                  <c:v>-1.3179E-2</c:v>
                </c:pt>
                <c:pt idx="30074">
                  <c:v>-1.3186E-2</c:v>
                </c:pt>
                <c:pt idx="30075">
                  <c:v>-1.3186E-2</c:v>
                </c:pt>
                <c:pt idx="30076">
                  <c:v>-1.3193E-2</c:v>
                </c:pt>
                <c:pt idx="30077">
                  <c:v>-1.3199000000000001E-2</c:v>
                </c:pt>
                <c:pt idx="30078">
                  <c:v>-1.3199000000000001E-2</c:v>
                </c:pt>
                <c:pt idx="30079">
                  <c:v>-1.3206000000000001E-2</c:v>
                </c:pt>
                <c:pt idx="30080">
                  <c:v>-1.3206000000000001E-2</c:v>
                </c:pt>
                <c:pt idx="30081">
                  <c:v>-1.3212E-2</c:v>
                </c:pt>
                <c:pt idx="30082">
                  <c:v>-1.3219E-2</c:v>
                </c:pt>
                <c:pt idx="30083">
                  <c:v>-1.3219E-2</c:v>
                </c:pt>
                <c:pt idx="30084">
                  <c:v>-1.3225000000000001E-2</c:v>
                </c:pt>
                <c:pt idx="30085">
                  <c:v>-1.3225000000000001E-2</c:v>
                </c:pt>
                <c:pt idx="30086">
                  <c:v>-1.3225000000000001E-2</c:v>
                </c:pt>
                <c:pt idx="30087">
                  <c:v>-1.3219E-2</c:v>
                </c:pt>
                <c:pt idx="30088">
                  <c:v>-1.3225000000000001E-2</c:v>
                </c:pt>
                <c:pt idx="30089">
                  <c:v>-1.3219E-2</c:v>
                </c:pt>
                <c:pt idx="30090">
                  <c:v>-1.3212E-2</c:v>
                </c:pt>
                <c:pt idx="30091">
                  <c:v>-1.3212E-2</c:v>
                </c:pt>
                <c:pt idx="30092">
                  <c:v>-1.3206000000000001E-2</c:v>
                </c:pt>
                <c:pt idx="30093">
                  <c:v>-1.3199000000000001E-2</c:v>
                </c:pt>
                <c:pt idx="30094">
                  <c:v>-1.3193E-2</c:v>
                </c:pt>
                <c:pt idx="30095">
                  <c:v>-1.3186E-2</c:v>
                </c:pt>
                <c:pt idx="30096">
                  <c:v>-1.3179E-2</c:v>
                </c:pt>
                <c:pt idx="30097">
                  <c:v>-1.3166000000000001E-2</c:v>
                </c:pt>
                <c:pt idx="30098">
                  <c:v>-1.316E-2</c:v>
                </c:pt>
                <c:pt idx="30099">
                  <c:v>-1.3153E-2</c:v>
                </c:pt>
                <c:pt idx="30100">
                  <c:v>-1.3146E-2</c:v>
                </c:pt>
                <c:pt idx="30101">
                  <c:v>-1.3133000000000001E-2</c:v>
                </c:pt>
                <c:pt idx="30102">
                  <c:v>-1.3127E-2</c:v>
                </c:pt>
                <c:pt idx="30103">
                  <c:v>-1.312E-2</c:v>
                </c:pt>
                <c:pt idx="30104">
                  <c:v>-1.3114000000000001E-2</c:v>
                </c:pt>
                <c:pt idx="30105">
                  <c:v>-1.3107000000000001E-2</c:v>
                </c:pt>
                <c:pt idx="30106">
                  <c:v>-1.3100000000000001E-2</c:v>
                </c:pt>
                <c:pt idx="30107">
                  <c:v>-1.3100000000000001E-2</c:v>
                </c:pt>
                <c:pt idx="30108">
                  <c:v>-1.3094E-2</c:v>
                </c:pt>
                <c:pt idx="30109">
                  <c:v>-1.3094E-2</c:v>
                </c:pt>
                <c:pt idx="30110">
                  <c:v>-1.3094E-2</c:v>
                </c:pt>
                <c:pt idx="30111">
                  <c:v>-1.3094E-2</c:v>
                </c:pt>
                <c:pt idx="30112">
                  <c:v>-1.3094E-2</c:v>
                </c:pt>
                <c:pt idx="30113">
                  <c:v>-1.3100000000000001E-2</c:v>
                </c:pt>
                <c:pt idx="30114">
                  <c:v>-1.3107000000000001E-2</c:v>
                </c:pt>
                <c:pt idx="30115">
                  <c:v>-1.3114000000000001E-2</c:v>
                </c:pt>
                <c:pt idx="30116">
                  <c:v>-1.312E-2</c:v>
                </c:pt>
                <c:pt idx="30117">
                  <c:v>-1.3127E-2</c:v>
                </c:pt>
                <c:pt idx="30118">
                  <c:v>-1.3133000000000001E-2</c:v>
                </c:pt>
                <c:pt idx="30119">
                  <c:v>-1.3140000000000001E-2</c:v>
                </c:pt>
                <c:pt idx="30120">
                  <c:v>-1.3153E-2</c:v>
                </c:pt>
                <c:pt idx="30121">
                  <c:v>-1.3153E-2</c:v>
                </c:pt>
                <c:pt idx="30122">
                  <c:v>-1.3166000000000001E-2</c:v>
                </c:pt>
                <c:pt idx="30123">
                  <c:v>-1.3173000000000001E-2</c:v>
                </c:pt>
                <c:pt idx="30124">
                  <c:v>-1.3179E-2</c:v>
                </c:pt>
                <c:pt idx="30125">
                  <c:v>-1.3186E-2</c:v>
                </c:pt>
                <c:pt idx="30126">
                  <c:v>-1.3193E-2</c:v>
                </c:pt>
                <c:pt idx="30127">
                  <c:v>-1.3199000000000001E-2</c:v>
                </c:pt>
                <c:pt idx="30128">
                  <c:v>-1.3199000000000001E-2</c:v>
                </c:pt>
                <c:pt idx="30129">
                  <c:v>-1.3206000000000001E-2</c:v>
                </c:pt>
                <c:pt idx="30130">
                  <c:v>-1.3206000000000001E-2</c:v>
                </c:pt>
                <c:pt idx="30131">
                  <c:v>-1.3206000000000001E-2</c:v>
                </c:pt>
                <c:pt idx="30132">
                  <c:v>-1.3206000000000001E-2</c:v>
                </c:pt>
                <c:pt idx="30133">
                  <c:v>-1.3199000000000001E-2</c:v>
                </c:pt>
                <c:pt idx="30134">
                  <c:v>-1.3199000000000001E-2</c:v>
                </c:pt>
                <c:pt idx="30135">
                  <c:v>-1.3193E-2</c:v>
                </c:pt>
                <c:pt idx="30136">
                  <c:v>-1.3186E-2</c:v>
                </c:pt>
                <c:pt idx="30137">
                  <c:v>-1.3179E-2</c:v>
                </c:pt>
                <c:pt idx="30138">
                  <c:v>-1.3173000000000001E-2</c:v>
                </c:pt>
                <c:pt idx="30139">
                  <c:v>-1.316E-2</c:v>
                </c:pt>
                <c:pt idx="30140">
                  <c:v>-1.3153E-2</c:v>
                </c:pt>
                <c:pt idx="30141">
                  <c:v>-1.3140000000000001E-2</c:v>
                </c:pt>
                <c:pt idx="30142">
                  <c:v>-1.3133000000000001E-2</c:v>
                </c:pt>
                <c:pt idx="30143">
                  <c:v>-1.312E-2</c:v>
                </c:pt>
                <c:pt idx="30144">
                  <c:v>-1.3107000000000001E-2</c:v>
                </c:pt>
                <c:pt idx="30145">
                  <c:v>-1.3100000000000001E-2</c:v>
                </c:pt>
                <c:pt idx="30146">
                  <c:v>-1.3087E-2</c:v>
                </c:pt>
                <c:pt idx="30147">
                  <c:v>-1.3074000000000001E-2</c:v>
                </c:pt>
                <c:pt idx="30148">
                  <c:v>-1.3067E-2</c:v>
                </c:pt>
                <c:pt idx="30149">
                  <c:v>-1.3061E-2</c:v>
                </c:pt>
                <c:pt idx="30150">
                  <c:v>-1.3054E-2</c:v>
                </c:pt>
                <c:pt idx="30151">
                  <c:v>-1.3041000000000001E-2</c:v>
                </c:pt>
                <c:pt idx="30152">
                  <c:v>-1.3041000000000001E-2</c:v>
                </c:pt>
                <c:pt idx="30153">
                  <c:v>-1.3034E-2</c:v>
                </c:pt>
                <c:pt idx="30154">
                  <c:v>-1.3028E-2</c:v>
                </c:pt>
                <c:pt idx="30155">
                  <c:v>-1.3028E-2</c:v>
                </c:pt>
                <c:pt idx="30156">
                  <c:v>-1.3028E-2</c:v>
                </c:pt>
                <c:pt idx="30157">
                  <c:v>-1.3028E-2</c:v>
                </c:pt>
                <c:pt idx="30158">
                  <c:v>-1.3028E-2</c:v>
                </c:pt>
                <c:pt idx="30159">
                  <c:v>-1.3028E-2</c:v>
                </c:pt>
                <c:pt idx="30160">
                  <c:v>-1.3028E-2</c:v>
                </c:pt>
                <c:pt idx="30161">
                  <c:v>-1.3028E-2</c:v>
                </c:pt>
                <c:pt idx="30162">
                  <c:v>-1.3034E-2</c:v>
                </c:pt>
                <c:pt idx="30163">
                  <c:v>-1.3034E-2</c:v>
                </c:pt>
                <c:pt idx="30164">
                  <c:v>-1.3041000000000001E-2</c:v>
                </c:pt>
                <c:pt idx="30165">
                  <c:v>-1.3048000000000001E-2</c:v>
                </c:pt>
                <c:pt idx="30166">
                  <c:v>-1.3048000000000001E-2</c:v>
                </c:pt>
                <c:pt idx="30167">
                  <c:v>-1.3054E-2</c:v>
                </c:pt>
                <c:pt idx="30168">
                  <c:v>-1.3061E-2</c:v>
                </c:pt>
                <c:pt idx="30169">
                  <c:v>-1.3061E-2</c:v>
                </c:pt>
                <c:pt idx="30170">
                  <c:v>-1.3061E-2</c:v>
                </c:pt>
                <c:pt idx="30171">
                  <c:v>-1.3067E-2</c:v>
                </c:pt>
                <c:pt idx="30172">
                  <c:v>-1.3067E-2</c:v>
                </c:pt>
                <c:pt idx="30173">
                  <c:v>-1.3067E-2</c:v>
                </c:pt>
                <c:pt idx="30174">
                  <c:v>-1.3074000000000001E-2</c:v>
                </c:pt>
                <c:pt idx="30175">
                  <c:v>-1.3067E-2</c:v>
                </c:pt>
                <c:pt idx="30176">
                  <c:v>-1.3067E-2</c:v>
                </c:pt>
                <c:pt idx="30177">
                  <c:v>-1.3067E-2</c:v>
                </c:pt>
                <c:pt idx="30178">
                  <c:v>-1.3067E-2</c:v>
                </c:pt>
                <c:pt idx="30179">
                  <c:v>-1.3067E-2</c:v>
                </c:pt>
                <c:pt idx="30180">
                  <c:v>-1.3061E-2</c:v>
                </c:pt>
                <c:pt idx="30181">
                  <c:v>-1.3061E-2</c:v>
                </c:pt>
                <c:pt idx="30182">
                  <c:v>-1.3054E-2</c:v>
                </c:pt>
                <c:pt idx="30183">
                  <c:v>-1.3048000000000001E-2</c:v>
                </c:pt>
                <c:pt idx="30184">
                  <c:v>-1.3048000000000001E-2</c:v>
                </c:pt>
                <c:pt idx="30185">
                  <c:v>-1.3041000000000001E-2</c:v>
                </c:pt>
                <c:pt idx="30186">
                  <c:v>-1.3034E-2</c:v>
                </c:pt>
                <c:pt idx="30187">
                  <c:v>-1.3034E-2</c:v>
                </c:pt>
                <c:pt idx="30188">
                  <c:v>-1.3028E-2</c:v>
                </c:pt>
                <c:pt idx="30189">
                  <c:v>-1.3021E-2</c:v>
                </c:pt>
                <c:pt idx="30190">
                  <c:v>-1.3021E-2</c:v>
                </c:pt>
                <c:pt idx="30191">
                  <c:v>-1.3015000000000001E-2</c:v>
                </c:pt>
                <c:pt idx="30192">
                  <c:v>-1.3015000000000001E-2</c:v>
                </c:pt>
                <c:pt idx="30193">
                  <c:v>-1.3008E-2</c:v>
                </c:pt>
                <c:pt idx="30194">
                  <c:v>-1.3008E-2</c:v>
                </c:pt>
                <c:pt idx="30195">
                  <c:v>-1.3002E-2</c:v>
                </c:pt>
                <c:pt idx="30196">
                  <c:v>-1.3002E-2</c:v>
                </c:pt>
                <c:pt idx="30197">
                  <c:v>-1.3002E-2</c:v>
                </c:pt>
                <c:pt idx="30198">
                  <c:v>-1.3002E-2</c:v>
                </c:pt>
                <c:pt idx="30199">
                  <c:v>-1.3002E-2</c:v>
                </c:pt>
                <c:pt idx="30200">
                  <c:v>-1.3002E-2</c:v>
                </c:pt>
                <c:pt idx="30201">
                  <c:v>-1.2995E-2</c:v>
                </c:pt>
                <c:pt idx="30202">
                  <c:v>-1.2995E-2</c:v>
                </c:pt>
                <c:pt idx="30203">
                  <c:v>-1.3002E-2</c:v>
                </c:pt>
                <c:pt idx="30204">
                  <c:v>-1.3002E-2</c:v>
                </c:pt>
                <c:pt idx="30205">
                  <c:v>-1.3002E-2</c:v>
                </c:pt>
                <c:pt idx="30206">
                  <c:v>-1.3002E-2</c:v>
                </c:pt>
                <c:pt idx="30207">
                  <c:v>-1.3002E-2</c:v>
                </c:pt>
                <c:pt idx="30208">
                  <c:v>-1.3002E-2</c:v>
                </c:pt>
                <c:pt idx="30209">
                  <c:v>-1.3002E-2</c:v>
                </c:pt>
                <c:pt idx="30210">
                  <c:v>-1.3008E-2</c:v>
                </c:pt>
                <c:pt idx="30211">
                  <c:v>-1.3008E-2</c:v>
                </c:pt>
                <c:pt idx="30212">
                  <c:v>-1.3008E-2</c:v>
                </c:pt>
                <c:pt idx="30213">
                  <c:v>-1.3008E-2</c:v>
                </c:pt>
                <c:pt idx="30214">
                  <c:v>-1.3008E-2</c:v>
                </c:pt>
                <c:pt idx="30215">
                  <c:v>-1.3008E-2</c:v>
                </c:pt>
                <c:pt idx="30216">
                  <c:v>-1.3008E-2</c:v>
                </c:pt>
                <c:pt idx="30217">
                  <c:v>-1.3002E-2</c:v>
                </c:pt>
                <c:pt idx="30218">
                  <c:v>-1.3008E-2</c:v>
                </c:pt>
                <c:pt idx="30219">
                  <c:v>-1.3002E-2</c:v>
                </c:pt>
                <c:pt idx="30220">
                  <c:v>-1.3008E-2</c:v>
                </c:pt>
                <c:pt idx="30221">
                  <c:v>-1.3002E-2</c:v>
                </c:pt>
                <c:pt idx="30222">
                  <c:v>-1.3008E-2</c:v>
                </c:pt>
                <c:pt idx="30223">
                  <c:v>-1.3002E-2</c:v>
                </c:pt>
                <c:pt idx="30224">
                  <c:v>-1.3002E-2</c:v>
                </c:pt>
                <c:pt idx="30225">
                  <c:v>-1.3002E-2</c:v>
                </c:pt>
                <c:pt idx="30226">
                  <c:v>-1.3008E-2</c:v>
                </c:pt>
                <c:pt idx="30227">
                  <c:v>-1.3008E-2</c:v>
                </c:pt>
                <c:pt idx="30228">
                  <c:v>-1.3008E-2</c:v>
                </c:pt>
                <c:pt idx="30229">
                  <c:v>-1.3008E-2</c:v>
                </c:pt>
                <c:pt idx="30230">
                  <c:v>-1.3008E-2</c:v>
                </c:pt>
                <c:pt idx="30231">
                  <c:v>-1.3008E-2</c:v>
                </c:pt>
                <c:pt idx="30232">
                  <c:v>-1.3015000000000001E-2</c:v>
                </c:pt>
                <c:pt idx="30233">
                  <c:v>-1.3015000000000001E-2</c:v>
                </c:pt>
                <c:pt idx="30234">
                  <c:v>-1.3015000000000001E-2</c:v>
                </c:pt>
                <c:pt idx="30235">
                  <c:v>-1.3021E-2</c:v>
                </c:pt>
                <c:pt idx="30236">
                  <c:v>-1.3021E-2</c:v>
                </c:pt>
                <c:pt idx="30237">
                  <c:v>-1.3028E-2</c:v>
                </c:pt>
                <c:pt idx="30238">
                  <c:v>-1.3028E-2</c:v>
                </c:pt>
                <c:pt idx="30239">
                  <c:v>-1.3028E-2</c:v>
                </c:pt>
                <c:pt idx="30240">
                  <c:v>-1.3034E-2</c:v>
                </c:pt>
                <c:pt idx="30241">
                  <c:v>-1.3034E-2</c:v>
                </c:pt>
                <c:pt idx="30242">
                  <c:v>-1.3041000000000001E-2</c:v>
                </c:pt>
                <c:pt idx="30243">
                  <c:v>-1.3041000000000001E-2</c:v>
                </c:pt>
                <c:pt idx="30244">
                  <c:v>-1.3041000000000001E-2</c:v>
                </c:pt>
                <c:pt idx="30245">
                  <c:v>-1.3041000000000001E-2</c:v>
                </c:pt>
                <c:pt idx="30246">
                  <c:v>-1.3041000000000001E-2</c:v>
                </c:pt>
                <c:pt idx="30247">
                  <c:v>-1.3041000000000001E-2</c:v>
                </c:pt>
                <c:pt idx="30248">
                  <c:v>-1.3041000000000001E-2</c:v>
                </c:pt>
                <c:pt idx="30249">
                  <c:v>-1.3034E-2</c:v>
                </c:pt>
                <c:pt idx="30250">
                  <c:v>-1.3034E-2</c:v>
                </c:pt>
                <c:pt idx="30251">
                  <c:v>-1.3034E-2</c:v>
                </c:pt>
                <c:pt idx="30252">
                  <c:v>-1.3028E-2</c:v>
                </c:pt>
                <c:pt idx="30253">
                  <c:v>-1.3028E-2</c:v>
                </c:pt>
                <c:pt idx="30254">
                  <c:v>-1.3021E-2</c:v>
                </c:pt>
                <c:pt idx="30255">
                  <c:v>-1.3015000000000001E-2</c:v>
                </c:pt>
                <c:pt idx="30256">
                  <c:v>-1.3015000000000001E-2</c:v>
                </c:pt>
                <c:pt idx="30257">
                  <c:v>-1.3008E-2</c:v>
                </c:pt>
                <c:pt idx="30258">
                  <c:v>-1.3002E-2</c:v>
                </c:pt>
                <c:pt idx="30259">
                  <c:v>-1.2995E-2</c:v>
                </c:pt>
                <c:pt idx="30260">
                  <c:v>-1.2988E-2</c:v>
                </c:pt>
                <c:pt idx="30261">
                  <c:v>-1.2982E-2</c:v>
                </c:pt>
                <c:pt idx="30262">
                  <c:v>-1.2975E-2</c:v>
                </c:pt>
                <c:pt idx="30263">
                  <c:v>-1.2975E-2</c:v>
                </c:pt>
                <c:pt idx="30264">
                  <c:v>-1.2969E-2</c:v>
                </c:pt>
                <c:pt idx="30265">
                  <c:v>-1.2962E-2</c:v>
                </c:pt>
                <c:pt idx="30266">
                  <c:v>-1.2955E-2</c:v>
                </c:pt>
                <c:pt idx="30267">
                  <c:v>-1.2955E-2</c:v>
                </c:pt>
                <c:pt idx="30268">
                  <c:v>-1.2949E-2</c:v>
                </c:pt>
                <c:pt idx="30269">
                  <c:v>-1.2949E-2</c:v>
                </c:pt>
                <c:pt idx="30270">
                  <c:v>-1.2942E-2</c:v>
                </c:pt>
                <c:pt idx="30271">
                  <c:v>-1.2942E-2</c:v>
                </c:pt>
                <c:pt idx="30272">
                  <c:v>-1.2942E-2</c:v>
                </c:pt>
                <c:pt idx="30273">
                  <c:v>-1.2936E-2</c:v>
                </c:pt>
                <c:pt idx="30274">
                  <c:v>-1.2942E-2</c:v>
                </c:pt>
                <c:pt idx="30275">
                  <c:v>-1.2936E-2</c:v>
                </c:pt>
                <c:pt idx="30276">
                  <c:v>-1.2936E-2</c:v>
                </c:pt>
                <c:pt idx="30277">
                  <c:v>-1.2936E-2</c:v>
                </c:pt>
                <c:pt idx="30278">
                  <c:v>-1.2936E-2</c:v>
                </c:pt>
                <c:pt idx="30279">
                  <c:v>-1.2936E-2</c:v>
                </c:pt>
                <c:pt idx="30280">
                  <c:v>-1.2942E-2</c:v>
                </c:pt>
                <c:pt idx="30281">
                  <c:v>-1.2942E-2</c:v>
                </c:pt>
                <c:pt idx="30282">
                  <c:v>-1.2942E-2</c:v>
                </c:pt>
                <c:pt idx="30283">
                  <c:v>-1.2942E-2</c:v>
                </c:pt>
                <c:pt idx="30284">
                  <c:v>-1.2942E-2</c:v>
                </c:pt>
                <c:pt idx="30285">
                  <c:v>-1.2942E-2</c:v>
                </c:pt>
                <c:pt idx="30286">
                  <c:v>-1.2942E-2</c:v>
                </c:pt>
                <c:pt idx="30287">
                  <c:v>-1.2942E-2</c:v>
                </c:pt>
                <c:pt idx="30288">
                  <c:v>-1.2942E-2</c:v>
                </c:pt>
                <c:pt idx="30289">
                  <c:v>-1.2942E-2</c:v>
                </c:pt>
                <c:pt idx="30290">
                  <c:v>-1.2942E-2</c:v>
                </c:pt>
                <c:pt idx="30291">
                  <c:v>-1.2936E-2</c:v>
                </c:pt>
                <c:pt idx="30292">
                  <c:v>-1.2936E-2</c:v>
                </c:pt>
                <c:pt idx="30293">
                  <c:v>-1.2936E-2</c:v>
                </c:pt>
                <c:pt idx="30294">
                  <c:v>-1.2936E-2</c:v>
                </c:pt>
                <c:pt idx="30295">
                  <c:v>-1.2929E-2</c:v>
                </c:pt>
                <c:pt idx="30296">
                  <c:v>-1.2929E-2</c:v>
                </c:pt>
                <c:pt idx="30297">
                  <c:v>-1.2929E-2</c:v>
                </c:pt>
                <c:pt idx="30298">
                  <c:v>-1.2921999999999999E-2</c:v>
                </c:pt>
                <c:pt idx="30299">
                  <c:v>-1.2921999999999999E-2</c:v>
                </c:pt>
                <c:pt idx="30300">
                  <c:v>-1.2921999999999999E-2</c:v>
                </c:pt>
                <c:pt idx="30301">
                  <c:v>-1.2916E-2</c:v>
                </c:pt>
                <c:pt idx="30302">
                  <c:v>-1.2916E-2</c:v>
                </c:pt>
                <c:pt idx="30303">
                  <c:v>-1.2909E-2</c:v>
                </c:pt>
                <c:pt idx="30304">
                  <c:v>-1.2909E-2</c:v>
                </c:pt>
                <c:pt idx="30305">
                  <c:v>-1.2909E-2</c:v>
                </c:pt>
                <c:pt idx="30306">
                  <c:v>-1.2909E-2</c:v>
                </c:pt>
                <c:pt idx="30307">
                  <c:v>-1.2903E-2</c:v>
                </c:pt>
                <c:pt idx="30308">
                  <c:v>-1.2903E-2</c:v>
                </c:pt>
                <c:pt idx="30309">
                  <c:v>-1.2903E-2</c:v>
                </c:pt>
                <c:pt idx="30310">
                  <c:v>-1.2903E-2</c:v>
                </c:pt>
                <c:pt idx="30311">
                  <c:v>-1.2895999999999999E-2</c:v>
                </c:pt>
                <c:pt idx="30312">
                  <c:v>-1.2895999999999999E-2</c:v>
                </c:pt>
                <c:pt idx="30313">
                  <c:v>-1.2895999999999999E-2</c:v>
                </c:pt>
                <c:pt idx="30314">
                  <c:v>-1.2895999999999999E-2</c:v>
                </c:pt>
                <c:pt idx="30315">
                  <c:v>-1.2895999999999999E-2</c:v>
                </c:pt>
                <c:pt idx="30316">
                  <c:v>-1.2895999999999999E-2</c:v>
                </c:pt>
                <c:pt idx="30317">
                  <c:v>-1.289E-2</c:v>
                </c:pt>
                <c:pt idx="30318">
                  <c:v>-1.289E-2</c:v>
                </c:pt>
                <c:pt idx="30319">
                  <c:v>-1.289E-2</c:v>
                </c:pt>
                <c:pt idx="30320">
                  <c:v>-1.289E-2</c:v>
                </c:pt>
                <c:pt idx="30321">
                  <c:v>-1.2883E-2</c:v>
                </c:pt>
                <c:pt idx="30322">
                  <c:v>-1.2883E-2</c:v>
                </c:pt>
                <c:pt idx="30323">
                  <c:v>-1.2883E-2</c:v>
                </c:pt>
                <c:pt idx="30324">
                  <c:v>-1.2883E-2</c:v>
                </c:pt>
                <c:pt idx="30325">
                  <c:v>-1.2876E-2</c:v>
                </c:pt>
                <c:pt idx="30326">
                  <c:v>-1.2876E-2</c:v>
                </c:pt>
                <c:pt idx="30327">
                  <c:v>-1.2876E-2</c:v>
                </c:pt>
                <c:pt idx="30328">
                  <c:v>-1.2876E-2</c:v>
                </c:pt>
                <c:pt idx="30329">
                  <c:v>-1.2869999999999999E-2</c:v>
                </c:pt>
                <c:pt idx="30330">
                  <c:v>-1.2869999999999999E-2</c:v>
                </c:pt>
                <c:pt idx="30331">
                  <c:v>-1.2869999999999999E-2</c:v>
                </c:pt>
                <c:pt idx="30332">
                  <c:v>-1.2869999999999999E-2</c:v>
                </c:pt>
                <c:pt idx="30333">
                  <c:v>-1.2862999999999999E-2</c:v>
                </c:pt>
                <c:pt idx="30334">
                  <c:v>-1.2862999999999999E-2</c:v>
                </c:pt>
                <c:pt idx="30335">
                  <c:v>-1.2862999999999999E-2</c:v>
                </c:pt>
                <c:pt idx="30336">
                  <c:v>-1.2862999999999999E-2</c:v>
                </c:pt>
                <c:pt idx="30337">
                  <c:v>-1.2862999999999999E-2</c:v>
                </c:pt>
                <c:pt idx="30338">
                  <c:v>-1.2862999999999999E-2</c:v>
                </c:pt>
                <c:pt idx="30339">
                  <c:v>-1.2862999999999999E-2</c:v>
                </c:pt>
                <c:pt idx="30340">
                  <c:v>-1.2862999999999999E-2</c:v>
                </c:pt>
                <c:pt idx="30341">
                  <c:v>-1.2862999999999999E-2</c:v>
                </c:pt>
                <c:pt idx="30342">
                  <c:v>-1.2862999999999999E-2</c:v>
                </c:pt>
                <c:pt idx="30343">
                  <c:v>-1.2862999999999999E-2</c:v>
                </c:pt>
                <c:pt idx="30344">
                  <c:v>-1.2862999999999999E-2</c:v>
                </c:pt>
                <c:pt idx="30345">
                  <c:v>-1.2857E-2</c:v>
                </c:pt>
                <c:pt idx="30346">
                  <c:v>-1.2857E-2</c:v>
                </c:pt>
                <c:pt idx="30347">
                  <c:v>-1.2857E-2</c:v>
                </c:pt>
                <c:pt idx="30348">
                  <c:v>-1.2857E-2</c:v>
                </c:pt>
                <c:pt idx="30349">
                  <c:v>-1.2857E-2</c:v>
                </c:pt>
                <c:pt idx="30350">
                  <c:v>-1.2857E-2</c:v>
                </c:pt>
                <c:pt idx="30351">
                  <c:v>-1.285E-2</c:v>
                </c:pt>
                <c:pt idx="30352">
                  <c:v>-1.285E-2</c:v>
                </c:pt>
                <c:pt idx="30353">
                  <c:v>-1.285E-2</c:v>
                </c:pt>
                <c:pt idx="30354">
                  <c:v>-1.2843E-2</c:v>
                </c:pt>
                <c:pt idx="30355">
                  <c:v>-1.2843E-2</c:v>
                </c:pt>
                <c:pt idx="30356">
                  <c:v>-1.2836999999999999E-2</c:v>
                </c:pt>
                <c:pt idx="30357">
                  <c:v>-1.2829999999999999E-2</c:v>
                </c:pt>
                <c:pt idx="30358">
                  <c:v>-1.2829999999999999E-2</c:v>
                </c:pt>
                <c:pt idx="30359">
                  <c:v>-1.2824E-2</c:v>
                </c:pt>
                <c:pt idx="30360">
                  <c:v>-1.2824E-2</c:v>
                </c:pt>
                <c:pt idx="30361">
                  <c:v>-1.2817E-2</c:v>
                </c:pt>
                <c:pt idx="30362">
                  <c:v>-1.2810999999999999E-2</c:v>
                </c:pt>
                <c:pt idx="30363">
                  <c:v>-1.2810999999999999E-2</c:v>
                </c:pt>
                <c:pt idx="30364">
                  <c:v>-1.2803999999999999E-2</c:v>
                </c:pt>
                <c:pt idx="30365">
                  <c:v>-1.2803999999999999E-2</c:v>
                </c:pt>
                <c:pt idx="30366">
                  <c:v>-1.2796999999999999E-2</c:v>
                </c:pt>
                <c:pt idx="30367">
                  <c:v>-1.2796999999999999E-2</c:v>
                </c:pt>
                <c:pt idx="30368">
                  <c:v>-1.2791E-2</c:v>
                </c:pt>
                <c:pt idx="30369">
                  <c:v>-1.2791E-2</c:v>
                </c:pt>
                <c:pt idx="30370">
                  <c:v>-1.2791E-2</c:v>
                </c:pt>
                <c:pt idx="30371">
                  <c:v>-1.2791E-2</c:v>
                </c:pt>
                <c:pt idx="30372">
                  <c:v>-1.2796999999999999E-2</c:v>
                </c:pt>
                <c:pt idx="30373">
                  <c:v>-1.2796999999999999E-2</c:v>
                </c:pt>
                <c:pt idx="30374">
                  <c:v>-1.2796999999999999E-2</c:v>
                </c:pt>
                <c:pt idx="30375">
                  <c:v>-1.2796999999999999E-2</c:v>
                </c:pt>
                <c:pt idx="30376">
                  <c:v>-1.2803999999999999E-2</c:v>
                </c:pt>
                <c:pt idx="30377">
                  <c:v>-1.2803999999999999E-2</c:v>
                </c:pt>
                <c:pt idx="30378">
                  <c:v>-1.2810999999999999E-2</c:v>
                </c:pt>
                <c:pt idx="30379">
                  <c:v>-1.2817E-2</c:v>
                </c:pt>
                <c:pt idx="30380">
                  <c:v>-1.2824E-2</c:v>
                </c:pt>
                <c:pt idx="30381">
                  <c:v>-1.2824E-2</c:v>
                </c:pt>
                <c:pt idx="30382">
                  <c:v>-1.2829999999999999E-2</c:v>
                </c:pt>
                <c:pt idx="30383">
                  <c:v>-1.2836999999999999E-2</c:v>
                </c:pt>
                <c:pt idx="30384">
                  <c:v>-1.2843E-2</c:v>
                </c:pt>
                <c:pt idx="30385">
                  <c:v>-1.285E-2</c:v>
                </c:pt>
                <c:pt idx="30386">
                  <c:v>-1.285E-2</c:v>
                </c:pt>
                <c:pt idx="30387">
                  <c:v>-1.2857E-2</c:v>
                </c:pt>
                <c:pt idx="30388">
                  <c:v>-1.2862999999999999E-2</c:v>
                </c:pt>
                <c:pt idx="30389">
                  <c:v>-1.2862999999999999E-2</c:v>
                </c:pt>
                <c:pt idx="30390">
                  <c:v>-1.2862999999999999E-2</c:v>
                </c:pt>
                <c:pt idx="30391">
                  <c:v>-1.2862999999999999E-2</c:v>
                </c:pt>
                <c:pt idx="30392">
                  <c:v>-1.2869999999999999E-2</c:v>
                </c:pt>
                <c:pt idx="30393">
                  <c:v>-1.2862999999999999E-2</c:v>
                </c:pt>
                <c:pt idx="30394">
                  <c:v>-1.2862999999999999E-2</c:v>
                </c:pt>
                <c:pt idx="30395">
                  <c:v>-1.2862999999999999E-2</c:v>
                </c:pt>
                <c:pt idx="30396">
                  <c:v>-1.2862999999999999E-2</c:v>
                </c:pt>
                <c:pt idx="30397">
                  <c:v>-1.2857E-2</c:v>
                </c:pt>
                <c:pt idx="30398">
                  <c:v>-1.2857E-2</c:v>
                </c:pt>
                <c:pt idx="30399">
                  <c:v>-1.285E-2</c:v>
                </c:pt>
                <c:pt idx="30400">
                  <c:v>-1.2843E-2</c:v>
                </c:pt>
                <c:pt idx="30401">
                  <c:v>-1.2843E-2</c:v>
                </c:pt>
                <c:pt idx="30402">
                  <c:v>-1.2836999999999999E-2</c:v>
                </c:pt>
                <c:pt idx="30403">
                  <c:v>-1.2829999999999999E-2</c:v>
                </c:pt>
                <c:pt idx="30404">
                  <c:v>-1.2829999999999999E-2</c:v>
                </c:pt>
                <c:pt idx="30405">
                  <c:v>-1.2824E-2</c:v>
                </c:pt>
                <c:pt idx="30406">
                  <c:v>-1.2817E-2</c:v>
                </c:pt>
                <c:pt idx="30407">
                  <c:v>-1.2810999999999999E-2</c:v>
                </c:pt>
                <c:pt idx="30408">
                  <c:v>-1.2810999999999999E-2</c:v>
                </c:pt>
                <c:pt idx="30409">
                  <c:v>-1.2803999999999999E-2</c:v>
                </c:pt>
                <c:pt idx="30410">
                  <c:v>-1.2796999999999999E-2</c:v>
                </c:pt>
                <c:pt idx="30411">
                  <c:v>-1.2796999999999999E-2</c:v>
                </c:pt>
                <c:pt idx="30412">
                  <c:v>-1.2791E-2</c:v>
                </c:pt>
                <c:pt idx="30413">
                  <c:v>-1.2791E-2</c:v>
                </c:pt>
                <c:pt idx="30414">
                  <c:v>-1.2791E-2</c:v>
                </c:pt>
                <c:pt idx="30415">
                  <c:v>-1.2784E-2</c:v>
                </c:pt>
                <c:pt idx="30416">
                  <c:v>-1.2784E-2</c:v>
                </c:pt>
                <c:pt idx="30417">
                  <c:v>-1.2784E-2</c:v>
                </c:pt>
                <c:pt idx="30418">
                  <c:v>-1.2784E-2</c:v>
                </c:pt>
                <c:pt idx="30419">
                  <c:v>-1.2784E-2</c:v>
                </c:pt>
                <c:pt idx="30420">
                  <c:v>-1.2784E-2</c:v>
                </c:pt>
                <c:pt idx="30421">
                  <c:v>-1.2784E-2</c:v>
                </c:pt>
                <c:pt idx="30422">
                  <c:v>-1.2784E-2</c:v>
                </c:pt>
                <c:pt idx="30423">
                  <c:v>-1.2777999999999999E-2</c:v>
                </c:pt>
                <c:pt idx="30424">
                  <c:v>-1.2784E-2</c:v>
                </c:pt>
                <c:pt idx="30425">
                  <c:v>-1.2777999999999999E-2</c:v>
                </c:pt>
                <c:pt idx="30426">
                  <c:v>-1.2777999999999999E-2</c:v>
                </c:pt>
                <c:pt idx="30427">
                  <c:v>-1.2777999999999999E-2</c:v>
                </c:pt>
                <c:pt idx="30428">
                  <c:v>-1.2784E-2</c:v>
                </c:pt>
                <c:pt idx="30429">
                  <c:v>-1.2777999999999999E-2</c:v>
                </c:pt>
                <c:pt idx="30430">
                  <c:v>-1.2777999999999999E-2</c:v>
                </c:pt>
                <c:pt idx="30431">
                  <c:v>-1.2777999999999999E-2</c:v>
                </c:pt>
                <c:pt idx="30432">
                  <c:v>-1.2777999999999999E-2</c:v>
                </c:pt>
                <c:pt idx="30433">
                  <c:v>-1.2777999999999999E-2</c:v>
                </c:pt>
                <c:pt idx="30434">
                  <c:v>-1.2777999999999999E-2</c:v>
                </c:pt>
                <c:pt idx="30435">
                  <c:v>-1.2777999999999999E-2</c:v>
                </c:pt>
                <c:pt idx="30436">
                  <c:v>-1.2777999999999999E-2</c:v>
                </c:pt>
                <c:pt idx="30437">
                  <c:v>-1.2777999999999999E-2</c:v>
                </c:pt>
                <c:pt idx="30438">
                  <c:v>-1.2777999999999999E-2</c:v>
                </c:pt>
                <c:pt idx="30439">
                  <c:v>-1.2770999999999999E-2</c:v>
                </c:pt>
                <c:pt idx="30440">
                  <c:v>-1.2777999999999999E-2</c:v>
                </c:pt>
                <c:pt idx="30441">
                  <c:v>-1.2770999999999999E-2</c:v>
                </c:pt>
                <c:pt idx="30442">
                  <c:v>-1.2770999999999999E-2</c:v>
                </c:pt>
                <c:pt idx="30443">
                  <c:v>-1.2770999999999999E-2</c:v>
                </c:pt>
                <c:pt idx="30444">
                  <c:v>-1.2770999999999999E-2</c:v>
                </c:pt>
                <c:pt idx="30445">
                  <c:v>-1.2770999999999999E-2</c:v>
                </c:pt>
                <c:pt idx="30446">
                  <c:v>-1.2770999999999999E-2</c:v>
                </c:pt>
                <c:pt idx="30447">
                  <c:v>-1.2770999999999999E-2</c:v>
                </c:pt>
                <c:pt idx="30448">
                  <c:v>-1.2770999999999999E-2</c:v>
                </c:pt>
                <c:pt idx="30449">
                  <c:v>-1.2770999999999999E-2</c:v>
                </c:pt>
                <c:pt idx="30450">
                  <c:v>-1.2770999999999999E-2</c:v>
                </c:pt>
                <c:pt idx="30451">
                  <c:v>-1.2770999999999999E-2</c:v>
                </c:pt>
                <c:pt idx="30452">
                  <c:v>-1.2770999999999999E-2</c:v>
                </c:pt>
                <c:pt idx="30453">
                  <c:v>-1.2770999999999999E-2</c:v>
                </c:pt>
                <c:pt idx="30454">
                  <c:v>-1.2763999999999999E-2</c:v>
                </c:pt>
                <c:pt idx="30455">
                  <c:v>-1.2763999999999999E-2</c:v>
                </c:pt>
                <c:pt idx="30456">
                  <c:v>-1.2763999999999999E-2</c:v>
                </c:pt>
                <c:pt idx="30457">
                  <c:v>-1.2758E-2</c:v>
                </c:pt>
                <c:pt idx="30458">
                  <c:v>-1.2758E-2</c:v>
                </c:pt>
                <c:pt idx="30459">
                  <c:v>-1.2751E-2</c:v>
                </c:pt>
                <c:pt idx="30460">
                  <c:v>-1.2751E-2</c:v>
                </c:pt>
                <c:pt idx="30461">
                  <c:v>-1.2744999999999999E-2</c:v>
                </c:pt>
                <c:pt idx="30462">
                  <c:v>-1.2744999999999999E-2</c:v>
                </c:pt>
                <c:pt idx="30463">
                  <c:v>-1.2737999999999999E-2</c:v>
                </c:pt>
                <c:pt idx="30464">
                  <c:v>-1.2730999999999999E-2</c:v>
                </c:pt>
                <c:pt idx="30465">
                  <c:v>-1.2730999999999999E-2</c:v>
                </c:pt>
                <c:pt idx="30466">
                  <c:v>-1.2725E-2</c:v>
                </c:pt>
                <c:pt idx="30467">
                  <c:v>-1.2718E-2</c:v>
                </c:pt>
                <c:pt idx="30468">
                  <c:v>-1.2718E-2</c:v>
                </c:pt>
                <c:pt idx="30469">
                  <c:v>-1.2711999999999999E-2</c:v>
                </c:pt>
                <c:pt idx="30470">
                  <c:v>-1.2704999999999999E-2</c:v>
                </c:pt>
                <c:pt idx="30471">
                  <c:v>-1.2699E-2</c:v>
                </c:pt>
                <c:pt idx="30472">
                  <c:v>-1.2699E-2</c:v>
                </c:pt>
                <c:pt idx="30473">
                  <c:v>-1.2699E-2</c:v>
                </c:pt>
                <c:pt idx="30474">
                  <c:v>-1.2692E-2</c:v>
                </c:pt>
                <c:pt idx="30475">
                  <c:v>-1.2692E-2</c:v>
                </c:pt>
                <c:pt idx="30476">
                  <c:v>-1.2692E-2</c:v>
                </c:pt>
                <c:pt idx="30477">
                  <c:v>-1.2692E-2</c:v>
                </c:pt>
                <c:pt idx="30478">
                  <c:v>-1.2692E-2</c:v>
                </c:pt>
                <c:pt idx="30479">
                  <c:v>-1.2692E-2</c:v>
                </c:pt>
                <c:pt idx="30480">
                  <c:v>-1.2699E-2</c:v>
                </c:pt>
                <c:pt idx="30481">
                  <c:v>-1.2699E-2</c:v>
                </c:pt>
                <c:pt idx="30482">
                  <c:v>-1.2704999999999999E-2</c:v>
                </c:pt>
                <c:pt idx="30483">
                  <c:v>-1.2704999999999999E-2</c:v>
                </c:pt>
                <c:pt idx="30484">
                  <c:v>-1.2711999999999999E-2</c:v>
                </c:pt>
                <c:pt idx="30485">
                  <c:v>-1.2711999999999999E-2</c:v>
                </c:pt>
                <c:pt idx="30486">
                  <c:v>-1.2718E-2</c:v>
                </c:pt>
                <c:pt idx="30487">
                  <c:v>-1.2725E-2</c:v>
                </c:pt>
                <c:pt idx="30488">
                  <c:v>-1.2730999999999999E-2</c:v>
                </c:pt>
                <c:pt idx="30489">
                  <c:v>-1.2730999999999999E-2</c:v>
                </c:pt>
                <c:pt idx="30490">
                  <c:v>-1.2730999999999999E-2</c:v>
                </c:pt>
                <c:pt idx="30491">
                  <c:v>-1.2737999999999999E-2</c:v>
                </c:pt>
                <c:pt idx="30492">
                  <c:v>-1.2737999999999999E-2</c:v>
                </c:pt>
                <c:pt idx="30493">
                  <c:v>-1.2737999999999999E-2</c:v>
                </c:pt>
                <c:pt idx="30494">
                  <c:v>-1.2744999999999999E-2</c:v>
                </c:pt>
                <c:pt idx="30495">
                  <c:v>-1.2737999999999999E-2</c:v>
                </c:pt>
                <c:pt idx="30496">
                  <c:v>-1.2737999999999999E-2</c:v>
                </c:pt>
                <c:pt idx="30497">
                  <c:v>-1.2737999999999999E-2</c:v>
                </c:pt>
                <c:pt idx="30498">
                  <c:v>-1.2730999999999999E-2</c:v>
                </c:pt>
                <c:pt idx="30499">
                  <c:v>-1.2730999999999999E-2</c:v>
                </c:pt>
                <c:pt idx="30500">
                  <c:v>-1.2725E-2</c:v>
                </c:pt>
                <c:pt idx="30501">
                  <c:v>-1.2718E-2</c:v>
                </c:pt>
                <c:pt idx="30502">
                  <c:v>-1.2711999999999999E-2</c:v>
                </c:pt>
                <c:pt idx="30503">
                  <c:v>-1.2704999999999999E-2</c:v>
                </c:pt>
                <c:pt idx="30504">
                  <c:v>-1.2699E-2</c:v>
                </c:pt>
                <c:pt idx="30505">
                  <c:v>-1.2685E-2</c:v>
                </c:pt>
                <c:pt idx="30506">
                  <c:v>-1.2678999999999999E-2</c:v>
                </c:pt>
                <c:pt idx="30507">
                  <c:v>-1.2666E-2</c:v>
                </c:pt>
                <c:pt idx="30508">
                  <c:v>-1.2659E-2</c:v>
                </c:pt>
                <c:pt idx="30509">
                  <c:v>-1.2645999999999999E-2</c:v>
                </c:pt>
                <c:pt idx="30510">
                  <c:v>-1.2638999999999999E-2</c:v>
                </c:pt>
                <c:pt idx="30511">
                  <c:v>-1.2633E-2</c:v>
                </c:pt>
                <c:pt idx="30512">
                  <c:v>-1.2619999999999999E-2</c:v>
                </c:pt>
                <c:pt idx="30513">
                  <c:v>-1.2612999999999999E-2</c:v>
                </c:pt>
                <c:pt idx="30514">
                  <c:v>-1.2612999999999999E-2</c:v>
                </c:pt>
                <c:pt idx="30515">
                  <c:v>-1.2605999999999999E-2</c:v>
                </c:pt>
                <c:pt idx="30516">
                  <c:v>-1.26E-2</c:v>
                </c:pt>
                <c:pt idx="30517">
                  <c:v>-1.2593E-2</c:v>
                </c:pt>
                <c:pt idx="30518">
                  <c:v>-1.2593E-2</c:v>
                </c:pt>
                <c:pt idx="30519">
                  <c:v>-1.2586999999999999E-2</c:v>
                </c:pt>
                <c:pt idx="30520">
                  <c:v>-1.2593E-2</c:v>
                </c:pt>
                <c:pt idx="30521">
                  <c:v>-1.2586999999999999E-2</c:v>
                </c:pt>
                <c:pt idx="30522">
                  <c:v>-1.2593E-2</c:v>
                </c:pt>
                <c:pt idx="30523">
                  <c:v>-1.2593E-2</c:v>
                </c:pt>
                <c:pt idx="30524">
                  <c:v>-1.26E-2</c:v>
                </c:pt>
                <c:pt idx="30525">
                  <c:v>-1.26E-2</c:v>
                </c:pt>
                <c:pt idx="30526">
                  <c:v>-1.2605999999999999E-2</c:v>
                </c:pt>
                <c:pt idx="30527">
                  <c:v>-1.2612999999999999E-2</c:v>
                </c:pt>
                <c:pt idx="30528">
                  <c:v>-1.2619999999999999E-2</c:v>
                </c:pt>
                <c:pt idx="30529">
                  <c:v>-1.2626E-2</c:v>
                </c:pt>
                <c:pt idx="30530">
                  <c:v>-1.2633E-2</c:v>
                </c:pt>
                <c:pt idx="30531">
                  <c:v>-1.2638999999999999E-2</c:v>
                </c:pt>
                <c:pt idx="30532">
                  <c:v>-1.2645999999999999E-2</c:v>
                </c:pt>
                <c:pt idx="30533">
                  <c:v>-1.2645999999999999E-2</c:v>
                </c:pt>
                <c:pt idx="30534">
                  <c:v>-1.2652E-2</c:v>
                </c:pt>
                <c:pt idx="30535">
                  <c:v>-1.2659E-2</c:v>
                </c:pt>
                <c:pt idx="30536">
                  <c:v>-1.2666E-2</c:v>
                </c:pt>
                <c:pt idx="30537">
                  <c:v>-1.2666E-2</c:v>
                </c:pt>
                <c:pt idx="30538">
                  <c:v>-1.2671999999999999E-2</c:v>
                </c:pt>
                <c:pt idx="30539">
                  <c:v>-1.2678999999999999E-2</c:v>
                </c:pt>
                <c:pt idx="30540">
                  <c:v>-1.2678999999999999E-2</c:v>
                </c:pt>
                <c:pt idx="30541">
                  <c:v>-1.2678999999999999E-2</c:v>
                </c:pt>
                <c:pt idx="30542">
                  <c:v>-1.2678999999999999E-2</c:v>
                </c:pt>
                <c:pt idx="30543">
                  <c:v>-1.2678999999999999E-2</c:v>
                </c:pt>
                <c:pt idx="30544">
                  <c:v>-1.2678999999999999E-2</c:v>
                </c:pt>
                <c:pt idx="30545">
                  <c:v>-1.2678999999999999E-2</c:v>
                </c:pt>
                <c:pt idx="30546">
                  <c:v>-1.2678999999999999E-2</c:v>
                </c:pt>
                <c:pt idx="30547">
                  <c:v>-1.2671999999999999E-2</c:v>
                </c:pt>
                <c:pt idx="30548">
                  <c:v>-1.2666E-2</c:v>
                </c:pt>
                <c:pt idx="30549">
                  <c:v>-1.2666E-2</c:v>
                </c:pt>
                <c:pt idx="30550">
                  <c:v>-1.2659E-2</c:v>
                </c:pt>
                <c:pt idx="30551">
                  <c:v>-1.2652E-2</c:v>
                </c:pt>
                <c:pt idx="30552">
                  <c:v>-1.2645999999999999E-2</c:v>
                </c:pt>
                <c:pt idx="30553">
                  <c:v>-1.2638999999999999E-2</c:v>
                </c:pt>
                <c:pt idx="30554">
                  <c:v>-1.2633E-2</c:v>
                </c:pt>
                <c:pt idx="30555">
                  <c:v>-1.2626E-2</c:v>
                </c:pt>
                <c:pt idx="30556">
                  <c:v>-1.2619999999999999E-2</c:v>
                </c:pt>
                <c:pt idx="30557">
                  <c:v>-1.2612999999999999E-2</c:v>
                </c:pt>
                <c:pt idx="30558">
                  <c:v>-1.2605999999999999E-2</c:v>
                </c:pt>
                <c:pt idx="30559">
                  <c:v>-1.26E-2</c:v>
                </c:pt>
                <c:pt idx="30560">
                  <c:v>-1.2593E-2</c:v>
                </c:pt>
                <c:pt idx="30561">
                  <c:v>-1.2586999999999999E-2</c:v>
                </c:pt>
                <c:pt idx="30562">
                  <c:v>-1.2579999999999999E-2</c:v>
                </c:pt>
                <c:pt idx="30563">
                  <c:v>-1.2579999999999999E-2</c:v>
                </c:pt>
                <c:pt idx="30564">
                  <c:v>-1.2573000000000001E-2</c:v>
                </c:pt>
                <c:pt idx="30565">
                  <c:v>-1.2567E-2</c:v>
                </c:pt>
                <c:pt idx="30566">
                  <c:v>-1.2567E-2</c:v>
                </c:pt>
                <c:pt idx="30567">
                  <c:v>-1.2567E-2</c:v>
                </c:pt>
                <c:pt idx="30568">
                  <c:v>-1.2567E-2</c:v>
                </c:pt>
                <c:pt idx="30569">
                  <c:v>-1.256E-2</c:v>
                </c:pt>
                <c:pt idx="30570">
                  <c:v>-1.2567E-2</c:v>
                </c:pt>
                <c:pt idx="30571">
                  <c:v>-1.2567E-2</c:v>
                </c:pt>
                <c:pt idx="30572">
                  <c:v>-1.2567E-2</c:v>
                </c:pt>
                <c:pt idx="30573">
                  <c:v>-1.2567E-2</c:v>
                </c:pt>
                <c:pt idx="30574">
                  <c:v>-1.2573000000000001E-2</c:v>
                </c:pt>
                <c:pt idx="30575">
                  <c:v>-1.2573000000000001E-2</c:v>
                </c:pt>
                <c:pt idx="30576">
                  <c:v>-1.2579999999999999E-2</c:v>
                </c:pt>
                <c:pt idx="30577">
                  <c:v>-1.2586999999999999E-2</c:v>
                </c:pt>
                <c:pt idx="30578">
                  <c:v>-1.2593E-2</c:v>
                </c:pt>
                <c:pt idx="30579">
                  <c:v>-1.2593E-2</c:v>
                </c:pt>
                <c:pt idx="30580">
                  <c:v>-1.26E-2</c:v>
                </c:pt>
                <c:pt idx="30581">
                  <c:v>-1.2605999999999999E-2</c:v>
                </c:pt>
                <c:pt idx="30582">
                  <c:v>-1.2612999999999999E-2</c:v>
                </c:pt>
                <c:pt idx="30583">
                  <c:v>-1.2612999999999999E-2</c:v>
                </c:pt>
                <c:pt idx="30584">
                  <c:v>-1.2619999999999999E-2</c:v>
                </c:pt>
                <c:pt idx="30585">
                  <c:v>-1.2626E-2</c:v>
                </c:pt>
                <c:pt idx="30586">
                  <c:v>-1.2626E-2</c:v>
                </c:pt>
                <c:pt idx="30587">
                  <c:v>-1.2633E-2</c:v>
                </c:pt>
                <c:pt idx="30588">
                  <c:v>-1.2638999999999999E-2</c:v>
                </c:pt>
                <c:pt idx="30589">
                  <c:v>-1.2638999999999999E-2</c:v>
                </c:pt>
                <c:pt idx="30590">
                  <c:v>-1.2638999999999999E-2</c:v>
                </c:pt>
                <c:pt idx="30591">
                  <c:v>-1.2645999999999999E-2</c:v>
                </c:pt>
                <c:pt idx="30592">
                  <c:v>-1.2645999999999999E-2</c:v>
                </c:pt>
                <c:pt idx="30593">
                  <c:v>-1.2645999999999999E-2</c:v>
                </c:pt>
                <c:pt idx="30594">
                  <c:v>-1.2645999999999999E-2</c:v>
                </c:pt>
                <c:pt idx="30595">
                  <c:v>-1.2645999999999999E-2</c:v>
                </c:pt>
                <c:pt idx="30596">
                  <c:v>-1.2645999999999999E-2</c:v>
                </c:pt>
                <c:pt idx="30597">
                  <c:v>-1.2645999999999999E-2</c:v>
                </c:pt>
                <c:pt idx="30598">
                  <c:v>-1.2638999999999999E-2</c:v>
                </c:pt>
                <c:pt idx="30599">
                  <c:v>-1.2638999999999999E-2</c:v>
                </c:pt>
                <c:pt idx="30600">
                  <c:v>-1.2638999999999999E-2</c:v>
                </c:pt>
                <c:pt idx="30601">
                  <c:v>-1.2633E-2</c:v>
                </c:pt>
                <c:pt idx="30602">
                  <c:v>-1.2633E-2</c:v>
                </c:pt>
                <c:pt idx="30603">
                  <c:v>-1.2633E-2</c:v>
                </c:pt>
                <c:pt idx="30604">
                  <c:v>-1.2626E-2</c:v>
                </c:pt>
                <c:pt idx="30605">
                  <c:v>-1.2626E-2</c:v>
                </c:pt>
                <c:pt idx="30606">
                  <c:v>-1.2619999999999999E-2</c:v>
                </c:pt>
                <c:pt idx="30607">
                  <c:v>-1.2619999999999999E-2</c:v>
                </c:pt>
                <c:pt idx="30608">
                  <c:v>-1.2612999999999999E-2</c:v>
                </c:pt>
                <c:pt idx="30609">
                  <c:v>-1.2612999999999999E-2</c:v>
                </c:pt>
                <c:pt idx="30610">
                  <c:v>-1.2612999999999999E-2</c:v>
                </c:pt>
                <c:pt idx="30611">
                  <c:v>-1.2605999999999999E-2</c:v>
                </c:pt>
                <c:pt idx="30612">
                  <c:v>-1.2605999999999999E-2</c:v>
                </c:pt>
                <c:pt idx="30613">
                  <c:v>-1.26E-2</c:v>
                </c:pt>
                <c:pt idx="30614">
                  <c:v>-1.2593E-2</c:v>
                </c:pt>
                <c:pt idx="30615">
                  <c:v>-1.2593E-2</c:v>
                </c:pt>
                <c:pt idx="30616">
                  <c:v>-1.2586999999999999E-2</c:v>
                </c:pt>
                <c:pt idx="30617">
                  <c:v>-1.2579999999999999E-2</c:v>
                </c:pt>
                <c:pt idx="30618">
                  <c:v>-1.2579999999999999E-2</c:v>
                </c:pt>
                <c:pt idx="30619">
                  <c:v>-1.2573000000000001E-2</c:v>
                </c:pt>
                <c:pt idx="30620">
                  <c:v>-1.2573000000000001E-2</c:v>
                </c:pt>
                <c:pt idx="30621">
                  <c:v>-1.2567E-2</c:v>
                </c:pt>
                <c:pt idx="30622">
                  <c:v>-1.256E-2</c:v>
                </c:pt>
                <c:pt idx="30623">
                  <c:v>-1.2553999999999999E-2</c:v>
                </c:pt>
                <c:pt idx="30624">
                  <c:v>-1.2547000000000001E-2</c:v>
                </c:pt>
                <c:pt idx="30625">
                  <c:v>-1.2540000000000001E-2</c:v>
                </c:pt>
                <c:pt idx="30626">
                  <c:v>-1.2540000000000001E-2</c:v>
                </c:pt>
                <c:pt idx="30627">
                  <c:v>-1.2534E-2</c:v>
                </c:pt>
                <c:pt idx="30628">
                  <c:v>-1.2527E-2</c:v>
                </c:pt>
                <c:pt idx="30629">
                  <c:v>-1.2520999999999999E-2</c:v>
                </c:pt>
                <c:pt idx="30630">
                  <c:v>-1.2514000000000001E-2</c:v>
                </c:pt>
                <c:pt idx="30631">
                  <c:v>-1.2508E-2</c:v>
                </c:pt>
                <c:pt idx="30632">
                  <c:v>-1.2508E-2</c:v>
                </c:pt>
                <c:pt idx="30633">
                  <c:v>-1.2501E-2</c:v>
                </c:pt>
                <c:pt idx="30634">
                  <c:v>-1.2494E-2</c:v>
                </c:pt>
                <c:pt idx="30635">
                  <c:v>-1.2488000000000001E-2</c:v>
                </c:pt>
                <c:pt idx="30636">
                  <c:v>-1.2488000000000001E-2</c:v>
                </c:pt>
                <c:pt idx="30637">
                  <c:v>-1.2481000000000001E-2</c:v>
                </c:pt>
                <c:pt idx="30638">
                  <c:v>-1.2481000000000001E-2</c:v>
                </c:pt>
                <c:pt idx="30639">
                  <c:v>-1.2481000000000001E-2</c:v>
                </c:pt>
                <c:pt idx="30640">
                  <c:v>-1.2481000000000001E-2</c:v>
                </c:pt>
                <c:pt idx="30641">
                  <c:v>-1.2481000000000001E-2</c:v>
                </c:pt>
                <c:pt idx="30642">
                  <c:v>-1.2481000000000001E-2</c:v>
                </c:pt>
                <c:pt idx="30643">
                  <c:v>-1.2481000000000001E-2</c:v>
                </c:pt>
                <c:pt idx="30644">
                  <c:v>-1.2481000000000001E-2</c:v>
                </c:pt>
                <c:pt idx="30645">
                  <c:v>-1.2488000000000001E-2</c:v>
                </c:pt>
                <c:pt idx="30646">
                  <c:v>-1.2488000000000001E-2</c:v>
                </c:pt>
                <c:pt idx="30647">
                  <c:v>-1.2494E-2</c:v>
                </c:pt>
                <c:pt idx="30648">
                  <c:v>-1.2501E-2</c:v>
                </c:pt>
                <c:pt idx="30649">
                  <c:v>-1.2501E-2</c:v>
                </c:pt>
                <c:pt idx="30650">
                  <c:v>-1.2508E-2</c:v>
                </c:pt>
                <c:pt idx="30651">
                  <c:v>-1.2514000000000001E-2</c:v>
                </c:pt>
                <c:pt idx="30652">
                  <c:v>-1.2520999999999999E-2</c:v>
                </c:pt>
                <c:pt idx="30653">
                  <c:v>-1.2527E-2</c:v>
                </c:pt>
                <c:pt idx="30654">
                  <c:v>-1.2534E-2</c:v>
                </c:pt>
                <c:pt idx="30655">
                  <c:v>-1.2540000000000001E-2</c:v>
                </c:pt>
                <c:pt idx="30656">
                  <c:v>-1.2547000000000001E-2</c:v>
                </c:pt>
                <c:pt idx="30657">
                  <c:v>-1.2553999999999999E-2</c:v>
                </c:pt>
                <c:pt idx="30658">
                  <c:v>-1.256E-2</c:v>
                </c:pt>
                <c:pt idx="30659">
                  <c:v>-1.2567E-2</c:v>
                </c:pt>
                <c:pt idx="30660">
                  <c:v>-1.2573000000000001E-2</c:v>
                </c:pt>
                <c:pt idx="30661">
                  <c:v>-1.2573000000000001E-2</c:v>
                </c:pt>
                <c:pt idx="30662">
                  <c:v>-1.2579999999999999E-2</c:v>
                </c:pt>
                <c:pt idx="30663">
                  <c:v>-1.2586999999999999E-2</c:v>
                </c:pt>
                <c:pt idx="30664">
                  <c:v>-1.2586999999999999E-2</c:v>
                </c:pt>
                <c:pt idx="30665">
                  <c:v>-1.2593E-2</c:v>
                </c:pt>
                <c:pt idx="30666">
                  <c:v>-1.2593E-2</c:v>
                </c:pt>
                <c:pt idx="30667">
                  <c:v>-1.2593E-2</c:v>
                </c:pt>
                <c:pt idx="30668">
                  <c:v>-1.2593E-2</c:v>
                </c:pt>
                <c:pt idx="30669">
                  <c:v>-1.2593E-2</c:v>
                </c:pt>
                <c:pt idx="30670">
                  <c:v>-1.2593E-2</c:v>
                </c:pt>
                <c:pt idx="30671">
                  <c:v>-1.2593E-2</c:v>
                </c:pt>
                <c:pt idx="30672">
                  <c:v>-1.2593E-2</c:v>
                </c:pt>
                <c:pt idx="30673">
                  <c:v>-1.2586999999999999E-2</c:v>
                </c:pt>
                <c:pt idx="30674">
                  <c:v>-1.2586999999999999E-2</c:v>
                </c:pt>
                <c:pt idx="30675">
                  <c:v>-1.2579999999999999E-2</c:v>
                </c:pt>
                <c:pt idx="30676">
                  <c:v>-1.2579999999999999E-2</c:v>
                </c:pt>
                <c:pt idx="30677">
                  <c:v>-1.2573000000000001E-2</c:v>
                </c:pt>
                <c:pt idx="30678">
                  <c:v>-1.2567E-2</c:v>
                </c:pt>
                <c:pt idx="30679">
                  <c:v>-1.256E-2</c:v>
                </c:pt>
                <c:pt idx="30680">
                  <c:v>-1.2553999999999999E-2</c:v>
                </c:pt>
                <c:pt idx="30681">
                  <c:v>-1.2547000000000001E-2</c:v>
                </c:pt>
                <c:pt idx="30682">
                  <c:v>-1.2540000000000001E-2</c:v>
                </c:pt>
                <c:pt idx="30683">
                  <c:v>-1.2527E-2</c:v>
                </c:pt>
                <c:pt idx="30684">
                  <c:v>-1.2520999999999999E-2</c:v>
                </c:pt>
                <c:pt idx="30685">
                  <c:v>-1.2514000000000001E-2</c:v>
                </c:pt>
                <c:pt idx="30686">
                  <c:v>-1.2508E-2</c:v>
                </c:pt>
                <c:pt idx="30687">
                  <c:v>-1.2494E-2</c:v>
                </c:pt>
                <c:pt idx="30688">
                  <c:v>-1.2488000000000001E-2</c:v>
                </c:pt>
                <c:pt idx="30689">
                  <c:v>-1.2481000000000001E-2</c:v>
                </c:pt>
                <c:pt idx="30690">
                  <c:v>-1.2475E-2</c:v>
                </c:pt>
                <c:pt idx="30691">
                  <c:v>-1.2468E-2</c:v>
                </c:pt>
                <c:pt idx="30692">
                  <c:v>-1.2461E-2</c:v>
                </c:pt>
                <c:pt idx="30693">
                  <c:v>-1.2455000000000001E-2</c:v>
                </c:pt>
                <c:pt idx="30694">
                  <c:v>-1.2448000000000001E-2</c:v>
                </c:pt>
                <c:pt idx="30695">
                  <c:v>-1.2442E-2</c:v>
                </c:pt>
                <c:pt idx="30696">
                  <c:v>-1.2442E-2</c:v>
                </c:pt>
                <c:pt idx="30697">
                  <c:v>-1.2435E-2</c:v>
                </c:pt>
                <c:pt idx="30698">
                  <c:v>-1.2435E-2</c:v>
                </c:pt>
                <c:pt idx="30699">
                  <c:v>-1.2435E-2</c:v>
                </c:pt>
                <c:pt idx="30700">
                  <c:v>-1.2435E-2</c:v>
                </c:pt>
                <c:pt idx="30701">
                  <c:v>-1.2435E-2</c:v>
                </c:pt>
                <c:pt idx="30702">
                  <c:v>-1.2442E-2</c:v>
                </c:pt>
                <c:pt idx="30703">
                  <c:v>-1.2442E-2</c:v>
                </c:pt>
                <c:pt idx="30704">
                  <c:v>-1.2442E-2</c:v>
                </c:pt>
                <c:pt idx="30705">
                  <c:v>-1.2448000000000001E-2</c:v>
                </c:pt>
                <c:pt idx="30706">
                  <c:v>-1.2455000000000001E-2</c:v>
                </c:pt>
                <c:pt idx="30707">
                  <c:v>-1.2461E-2</c:v>
                </c:pt>
                <c:pt idx="30708">
                  <c:v>-1.2475E-2</c:v>
                </c:pt>
                <c:pt idx="30709">
                  <c:v>-1.2481000000000001E-2</c:v>
                </c:pt>
                <c:pt idx="30710">
                  <c:v>-1.2488000000000001E-2</c:v>
                </c:pt>
                <c:pt idx="30711">
                  <c:v>-1.2494E-2</c:v>
                </c:pt>
                <c:pt idx="30712">
                  <c:v>-1.2508E-2</c:v>
                </c:pt>
                <c:pt idx="30713">
                  <c:v>-1.2508E-2</c:v>
                </c:pt>
                <c:pt idx="30714">
                  <c:v>-1.2520999999999999E-2</c:v>
                </c:pt>
                <c:pt idx="30715">
                  <c:v>-1.2527E-2</c:v>
                </c:pt>
                <c:pt idx="30716">
                  <c:v>-1.2534E-2</c:v>
                </c:pt>
                <c:pt idx="30717">
                  <c:v>-1.2540000000000001E-2</c:v>
                </c:pt>
                <c:pt idx="30718">
                  <c:v>-1.2547000000000001E-2</c:v>
                </c:pt>
                <c:pt idx="30719">
                  <c:v>-1.2547000000000001E-2</c:v>
                </c:pt>
                <c:pt idx="30720">
                  <c:v>-1.2547000000000001E-2</c:v>
                </c:pt>
                <c:pt idx="30721">
                  <c:v>-1.2553999999999999E-2</c:v>
                </c:pt>
                <c:pt idx="30722">
                  <c:v>-1.2553999999999999E-2</c:v>
                </c:pt>
                <c:pt idx="30723">
                  <c:v>-1.2553999999999999E-2</c:v>
                </c:pt>
                <c:pt idx="30724">
                  <c:v>-1.2553999999999999E-2</c:v>
                </c:pt>
                <c:pt idx="30725">
                  <c:v>-1.2547000000000001E-2</c:v>
                </c:pt>
                <c:pt idx="30726">
                  <c:v>-1.2540000000000001E-2</c:v>
                </c:pt>
                <c:pt idx="30727">
                  <c:v>-1.2534E-2</c:v>
                </c:pt>
                <c:pt idx="30728">
                  <c:v>-1.2534E-2</c:v>
                </c:pt>
                <c:pt idx="30729">
                  <c:v>-1.2520999999999999E-2</c:v>
                </c:pt>
                <c:pt idx="30730">
                  <c:v>-1.2514000000000001E-2</c:v>
                </c:pt>
                <c:pt idx="30731">
                  <c:v>-1.2508E-2</c:v>
                </c:pt>
                <c:pt idx="30732">
                  <c:v>-1.2494E-2</c:v>
                </c:pt>
                <c:pt idx="30733">
                  <c:v>-1.2488000000000001E-2</c:v>
                </c:pt>
                <c:pt idx="30734">
                  <c:v>-1.2475E-2</c:v>
                </c:pt>
                <c:pt idx="30735">
                  <c:v>-1.2468E-2</c:v>
                </c:pt>
                <c:pt idx="30736">
                  <c:v>-1.2455000000000001E-2</c:v>
                </c:pt>
                <c:pt idx="30737">
                  <c:v>-1.2448000000000001E-2</c:v>
                </c:pt>
                <c:pt idx="30738">
                  <c:v>-1.2435E-2</c:v>
                </c:pt>
                <c:pt idx="30739">
                  <c:v>-1.2428E-2</c:v>
                </c:pt>
                <c:pt idx="30740">
                  <c:v>-1.2422000000000001E-2</c:v>
                </c:pt>
                <c:pt idx="30741">
                  <c:v>-1.2409E-2</c:v>
                </c:pt>
                <c:pt idx="30742">
                  <c:v>-1.2402E-2</c:v>
                </c:pt>
                <c:pt idx="30743">
                  <c:v>-1.2396000000000001E-2</c:v>
                </c:pt>
                <c:pt idx="30744">
                  <c:v>-1.2396000000000001E-2</c:v>
                </c:pt>
                <c:pt idx="30745">
                  <c:v>-1.2389000000000001E-2</c:v>
                </c:pt>
                <c:pt idx="30746">
                  <c:v>-1.2389000000000001E-2</c:v>
                </c:pt>
                <c:pt idx="30747">
                  <c:v>-1.2382000000000001E-2</c:v>
                </c:pt>
                <c:pt idx="30748">
                  <c:v>-1.2382000000000001E-2</c:v>
                </c:pt>
                <c:pt idx="30749">
                  <c:v>-1.2382000000000001E-2</c:v>
                </c:pt>
                <c:pt idx="30750">
                  <c:v>-1.2389000000000001E-2</c:v>
                </c:pt>
                <c:pt idx="30751">
                  <c:v>-1.2389000000000001E-2</c:v>
                </c:pt>
                <c:pt idx="30752">
                  <c:v>-1.2389000000000001E-2</c:v>
                </c:pt>
                <c:pt idx="30753">
                  <c:v>-1.2396000000000001E-2</c:v>
                </c:pt>
                <c:pt idx="30754">
                  <c:v>-1.2396000000000001E-2</c:v>
                </c:pt>
                <c:pt idx="30755">
                  <c:v>-1.2402E-2</c:v>
                </c:pt>
                <c:pt idx="30756">
                  <c:v>-1.2409E-2</c:v>
                </c:pt>
                <c:pt idx="30757">
                  <c:v>-1.2409E-2</c:v>
                </c:pt>
                <c:pt idx="30758">
                  <c:v>-1.2415000000000001E-2</c:v>
                </c:pt>
                <c:pt idx="30759">
                  <c:v>-1.2422000000000001E-2</c:v>
                </c:pt>
                <c:pt idx="30760">
                  <c:v>-1.2428E-2</c:v>
                </c:pt>
                <c:pt idx="30761">
                  <c:v>-1.2428E-2</c:v>
                </c:pt>
                <c:pt idx="30762">
                  <c:v>-1.2435E-2</c:v>
                </c:pt>
                <c:pt idx="30763">
                  <c:v>-1.2442E-2</c:v>
                </c:pt>
                <c:pt idx="30764">
                  <c:v>-1.2442E-2</c:v>
                </c:pt>
                <c:pt idx="30765">
                  <c:v>-1.2448000000000001E-2</c:v>
                </c:pt>
                <c:pt idx="30766">
                  <c:v>-1.2455000000000001E-2</c:v>
                </c:pt>
                <c:pt idx="30767">
                  <c:v>-1.2455000000000001E-2</c:v>
                </c:pt>
                <c:pt idx="30768">
                  <c:v>-1.2455000000000001E-2</c:v>
                </c:pt>
                <c:pt idx="30769">
                  <c:v>-1.2461E-2</c:v>
                </c:pt>
                <c:pt idx="30770">
                  <c:v>-1.2461E-2</c:v>
                </c:pt>
                <c:pt idx="30771">
                  <c:v>-1.2461E-2</c:v>
                </c:pt>
                <c:pt idx="30772">
                  <c:v>-1.2461E-2</c:v>
                </c:pt>
                <c:pt idx="30773">
                  <c:v>-1.2461E-2</c:v>
                </c:pt>
                <c:pt idx="30774">
                  <c:v>-1.2461E-2</c:v>
                </c:pt>
                <c:pt idx="30775">
                  <c:v>-1.2461E-2</c:v>
                </c:pt>
                <c:pt idx="30776">
                  <c:v>-1.2461E-2</c:v>
                </c:pt>
                <c:pt idx="30777">
                  <c:v>-1.2455000000000001E-2</c:v>
                </c:pt>
                <c:pt idx="30778">
                  <c:v>-1.2455000000000001E-2</c:v>
                </c:pt>
                <c:pt idx="30779">
                  <c:v>-1.2455000000000001E-2</c:v>
                </c:pt>
                <c:pt idx="30780">
                  <c:v>-1.2448000000000001E-2</c:v>
                </c:pt>
                <c:pt idx="30781">
                  <c:v>-1.2448000000000001E-2</c:v>
                </c:pt>
                <c:pt idx="30782">
                  <c:v>-1.2442E-2</c:v>
                </c:pt>
                <c:pt idx="30783">
                  <c:v>-1.2442E-2</c:v>
                </c:pt>
                <c:pt idx="30784">
                  <c:v>-1.2435E-2</c:v>
                </c:pt>
                <c:pt idx="30785">
                  <c:v>-1.2428E-2</c:v>
                </c:pt>
                <c:pt idx="30786">
                  <c:v>-1.2428E-2</c:v>
                </c:pt>
                <c:pt idx="30787">
                  <c:v>-1.2422000000000001E-2</c:v>
                </c:pt>
                <c:pt idx="30788">
                  <c:v>-1.2415000000000001E-2</c:v>
                </c:pt>
                <c:pt idx="30789">
                  <c:v>-1.2409E-2</c:v>
                </c:pt>
                <c:pt idx="30790">
                  <c:v>-1.2402E-2</c:v>
                </c:pt>
                <c:pt idx="30791">
                  <c:v>-1.2396000000000001E-2</c:v>
                </c:pt>
                <c:pt idx="30792">
                  <c:v>-1.2396000000000001E-2</c:v>
                </c:pt>
                <c:pt idx="30793">
                  <c:v>-1.2389000000000001E-2</c:v>
                </c:pt>
                <c:pt idx="30794">
                  <c:v>-1.2382000000000001E-2</c:v>
                </c:pt>
                <c:pt idx="30795">
                  <c:v>-1.2382000000000001E-2</c:v>
                </c:pt>
                <c:pt idx="30796">
                  <c:v>-1.2376E-2</c:v>
                </c:pt>
                <c:pt idx="30797">
                  <c:v>-1.2369E-2</c:v>
                </c:pt>
                <c:pt idx="30798">
                  <c:v>-1.2369E-2</c:v>
                </c:pt>
                <c:pt idx="30799">
                  <c:v>-1.2363000000000001E-2</c:v>
                </c:pt>
                <c:pt idx="30800">
                  <c:v>-1.2363000000000001E-2</c:v>
                </c:pt>
                <c:pt idx="30801">
                  <c:v>-1.2356000000000001E-2</c:v>
                </c:pt>
                <c:pt idx="30802">
                  <c:v>-1.2356000000000001E-2</c:v>
                </c:pt>
                <c:pt idx="30803">
                  <c:v>-1.2356000000000001E-2</c:v>
                </c:pt>
                <c:pt idx="30804">
                  <c:v>-1.2356000000000001E-2</c:v>
                </c:pt>
                <c:pt idx="30805">
                  <c:v>-1.2349000000000001E-2</c:v>
                </c:pt>
                <c:pt idx="30806">
                  <c:v>-1.2349000000000001E-2</c:v>
                </c:pt>
                <c:pt idx="30807">
                  <c:v>-1.2349000000000001E-2</c:v>
                </c:pt>
                <c:pt idx="30808">
                  <c:v>-1.2356000000000001E-2</c:v>
                </c:pt>
                <c:pt idx="30809">
                  <c:v>-1.2349000000000001E-2</c:v>
                </c:pt>
                <c:pt idx="30810">
                  <c:v>-1.2356000000000001E-2</c:v>
                </c:pt>
                <c:pt idx="30811">
                  <c:v>-1.2356000000000001E-2</c:v>
                </c:pt>
                <c:pt idx="30812">
                  <c:v>-1.2356000000000001E-2</c:v>
                </c:pt>
                <c:pt idx="30813">
                  <c:v>-1.2356000000000001E-2</c:v>
                </c:pt>
                <c:pt idx="30814">
                  <c:v>-1.2363000000000001E-2</c:v>
                </c:pt>
                <c:pt idx="30815">
                  <c:v>-1.2363000000000001E-2</c:v>
                </c:pt>
                <c:pt idx="30816">
                  <c:v>-1.2363000000000001E-2</c:v>
                </c:pt>
                <c:pt idx="30817">
                  <c:v>-1.2369E-2</c:v>
                </c:pt>
                <c:pt idx="30818">
                  <c:v>-1.2369E-2</c:v>
                </c:pt>
                <c:pt idx="30819">
                  <c:v>-1.2369E-2</c:v>
                </c:pt>
                <c:pt idx="30820">
                  <c:v>-1.2376E-2</c:v>
                </c:pt>
                <c:pt idx="30821">
                  <c:v>-1.2376E-2</c:v>
                </c:pt>
                <c:pt idx="30822">
                  <c:v>-1.2376E-2</c:v>
                </c:pt>
                <c:pt idx="30823">
                  <c:v>-1.2376E-2</c:v>
                </c:pt>
                <c:pt idx="30824">
                  <c:v>-1.2382000000000001E-2</c:v>
                </c:pt>
                <c:pt idx="30825">
                  <c:v>-1.2382000000000001E-2</c:v>
                </c:pt>
                <c:pt idx="30826">
                  <c:v>-1.2382000000000001E-2</c:v>
                </c:pt>
                <c:pt idx="30827">
                  <c:v>-1.2382000000000001E-2</c:v>
                </c:pt>
                <c:pt idx="30828">
                  <c:v>-1.2382000000000001E-2</c:v>
                </c:pt>
                <c:pt idx="30829">
                  <c:v>-1.2382000000000001E-2</c:v>
                </c:pt>
                <c:pt idx="30830">
                  <c:v>-1.2382000000000001E-2</c:v>
                </c:pt>
                <c:pt idx="30831">
                  <c:v>-1.2382000000000001E-2</c:v>
                </c:pt>
                <c:pt idx="30832">
                  <c:v>-1.2376E-2</c:v>
                </c:pt>
                <c:pt idx="30833">
                  <c:v>-1.2376E-2</c:v>
                </c:pt>
                <c:pt idx="30834">
                  <c:v>-1.2376E-2</c:v>
                </c:pt>
                <c:pt idx="30835">
                  <c:v>-1.2376E-2</c:v>
                </c:pt>
                <c:pt idx="30836">
                  <c:v>-1.2369E-2</c:v>
                </c:pt>
                <c:pt idx="30837">
                  <c:v>-1.2369E-2</c:v>
                </c:pt>
                <c:pt idx="30838">
                  <c:v>-1.2369E-2</c:v>
                </c:pt>
                <c:pt idx="30839">
                  <c:v>-1.2363000000000001E-2</c:v>
                </c:pt>
                <c:pt idx="30840">
                  <c:v>-1.2363000000000001E-2</c:v>
                </c:pt>
                <c:pt idx="30841">
                  <c:v>-1.2356000000000001E-2</c:v>
                </c:pt>
                <c:pt idx="30842">
                  <c:v>-1.2356000000000001E-2</c:v>
                </c:pt>
                <c:pt idx="30843">
                  <c:v>-1.2349000000000001E-2</c:v>
                </c:pt>
                <c:pt idx="30844">
                  <c:v>-1.2349000000000001E-2</c:v>
                </c:pt>
                <c:pt idx="30845">
                  <c:v>-1.2343E-2</c:v>
                </c:pt>
                <c:pt idx="30846">
                  <c:v>-1.2343E-2</c:v>
                </c:pt>
                <c:pt idx="30847">
                  <c:v>-1.2343E-2</c:v>
                </c:pt>
                <c:pt idx="30848">
                  <c:v>-1.2336E-2</c:v>
                </c:pt>
                <c:pt idx="30849">
                  <c:v>-1.2336E-2</c:v>
                </c:pt>
                <c:pt idx="30850">
                  <c:v>-1.2336E-2</c:v>
                </c:pt>
                <c:pt idx="30851">
                  <c:v>-1.2336E-2</c:v>
                </c:pt>
                <c:pt idx="30852">
                  <c:v>-1.2336E-2</c:v>
                </c:pt>
                <c:pt idx="30853">
                  <c:v>-1.2330000000000001E-2</c:v>
                </c:pt>
                <c:pt idx="30854">
                  <c:v>-1.2330000000000001E-2</c:v>
                </c:pt>
                <c:pt idx="30855">
                  <c:v>-1.2330000000000001E-2</c:v>
                </c:pt>
                <c:pt idx="30856">
                  <c:v>-1.2330000000000001E-2</c:v>
                </c:pt>
                <c:pt idx="30857">
                  <c:v>-1.2323000000000001E-2</c:v>
                </c:pt>
                <c:pt idx="30858">
                  <c:v>-1.2323000000000001E-2</c:v>
                </c:pt>
                <c:pt idx="30859">
                  <c:v>-1.2323000000000001E-2</c:v>
                </c:pt>
                <c:pt idx="30860">
                  <c:v>-1.2330000000000001E-2</c:v>
                </c:pt>
                <c:pt idx="30861">
                  <c:v>-1.2323000000000001E-2</c:v>
                </c:pt>
                <c:pt idx="30862">
                  <c:v>-1.2330000000000001E-2</c:v>
                </c:pt>
                <c:pt idx="30863">
                  <c:v>-1.2323000000000001E-2</c:v>
                </c:pt>
                <c:pt idx="30864">
                  <c:v>-1.2323000000000001E-2</c:v>
                </c:pt>
                <c:pt idx="30865">
                  <c:v>-1.2323000000000001E-2</c:v>
                </c:pt>
                <c:pt idx="30866">
                  <c:v>-1.2330000000000001E-2</c:v>
                </c:pt>
                <c:pt idx="30867">
                  <c:v>-1.2323000000000001E-2</c:v>
                </c:pt>
                <c:pt idx="30868">
                  <c:v>-1.2330000000000001E-2</c:v>
                </c:pt>
                <c:pt idx="30869">
                  <c:v>-1.2323000000000001E-2</c:v>
                </c:pt>
                <c:pt idx="30870">
                  <c:v>-1.2323000000000001E-2</c:v>
                </c:pt>
                <c:pt idx="30871">
                  <c:v>-1.2323000000000001E-2</c:v>
                </c:pt>
                <c:pt idx="30872">
                  <c:v>-1.2330000000000001E-2</c:v>
                </c:pt>
                <c:pt idx="30873">
                  <c:v>-1.2323000000000001E-2</c:v>
                </c:pt>
                <c:pt idx="30874">
                  <c:v>-1.2323000000000001E-2</c:v>
                </c:pt>
                <c:pt idx="30875">
                  <c:v>-1.2323000000000001E-2</c:v>
                </c:pt>
                <c:pt idx="30876">
                  <c:v>-1.2323000000000001E-2</c:v>
                </c:pt>
                <c:pt idx="30877">
                  <c:v>-1.2323000000000001E-2</c:v>
                </c:pt>
                <c:pt idx="30878">
                  <c:v>-1.2323000000000001E-2</c:v>
                </c:pt>
                <c:pt idx="30879">
                  <c:v>-1.2323000000000001E-2</c:v>
                </c:pt>
                <c:pt idx="30880">
                  <c:v>-1.2317E-2</c:v>
                </c:pt>
                <c:pt idx="30881">
                  <c:v>-1.2317E-2</c:v>
                </c:pt>
                <c:pt idx="30882">
                  <c:v>-1.2317E-2</c:v>
                </c:pt>
                <c:pt idx="30883">
                  <c:v>-1.2317E-2</c:v>
                </c:pt>
                <c:pt idx="30884">
                  <c:v>-1.2317E-2</c:v>
                </c:pt>
                <c:pt idx="30885">
                  <c:v>-1.2317E-2</c:v>
                </c:pt>
                <c:pt idx="30886">
                  <c:v>-1.231E-2</c:v>
                </c:pt>
                <c:pt idx="30887">
                  <c:v>-1.231E-2</c:v>
                </c:pt>
                <c:pt idx="30888">
                  <c:v>-1.231E-2</c:v>
                </c:pt>
                <c:pt idx="30889">
                  <c:v>-1.231E-2</c:v>
                </c:pt>
                <c:pt idx="30890">
                  <c:v>-1.231E-2</c:v>
                </c:pt>
                <c:pt idx="30891">
                  <c:v>-1.231E-2</c:v>
                </c:pt>
                <c:pt idx="30892">
                  <c:v>-1.231E-2</c:v>
                </c:pt>
                <c:pt idx="30893">
                  <c:v>-1.231E-2</c:v>
                </c:pt>
                <c:pt idx="30894">
                  <c:v>-1.231E-2</c:v>
                </c:pt>
                <c:pt idx="30895">
                  <c:v>-1.231E-2</c:v>
                </c:pt>
                <c:pt idx="30896">
                  <c:v>-1.2303E-2</c:v>
                </c:pt>
                <c:pt idx="30897">
                  <c:v>-1.231E-2</c:v>
                </c:pt>
                <c:pt idx="30898">
                  <c:v>-1.231E-2</c:v>
                </c:pt>
                <c:pt idx="30899">
                  <c:v>-1.231E-2</c:v>
                </c:pt>
                <c:pt idx="30900">
                  <c:v>-1.231E-2</c:v>
                </c:pt>
                <c:pt idx="30901">
                  <c:v>-1.231E-2</c:v>
                </c:pt>
                <c:pt idx="30902">
                  <c:v>-1.231E-2</c:v>
                </c:pt>
                <c:pt idx="30903">
                  <c:v>-1.231E-2</c:v>
                </c:pt>
                <c:pt idx="30904">
                  <c:v>-1.231E-2</c:v>
                </c:pt>
                <c:pt idx="30905">
                  <c:v>-1.231E-2</c:v>
                </c:pt>
                <c:pt idx="30906">
                  <c:v>-1.231E-2</c:v>
                </c:pt>
                <c:pt idx="30907">
                  <c:v>-1.2317E-2</c:v>
                </c:pt>
                <c:pt idx="30908">
                  <c:v>-1.2317E-2</c:v>
                </c:pt>
                <c:pt idx="30909">
                  <c:v>-1.2317E-2</c:v>
                </c:pt>
                <c:pt idx="30910">
                  <c:v>-1.2317E-2</c:v>
                </c:pt>
                <c:pt idx="30911">
                  <c:v>-1.2317E-2</c:v>
                </c:pt>
                <c:pt idx="30912">
                  <c:v>-1.2317E-2</c:v>
                </c:pt>
                <c:pt idx="30913">
                  <c:v>-1.2317E-2</c:v>
                </c:pt>
                <c:pt idx="30914">
                  <c:v>-1.2323000000000001E-2</c:v>
                </c:pt>
                <c:pt idx="30915">
                  <c:v>-1.2317E-2</c:v>
                </c:pt>
                <c:pt idx="30916">
                  <c:v>-1.2323000000000001E-2</c:v>
                </c:pt>
                <c:pt idx="30917">
                  <c:v>-1.2317E-2</c:v>
                </c:pt>
                <c:pt idx="30918">
                  <c:v>-1.2317E-2</c:v>
                </c:pt>
                <c:pt idx="30919">
                  <c:v>-1.2317E-2</c:v>
                </c:pt>
                <c:pt idx="30920">
                  <c:v>-1.2317E-2</c:v>
                </c:pt>
                <c:pt idx="30921">
                  <c:v>-1.2317E-2</c:v>
                </c:pt>
                <c:pt idx="30922">
                  <c:v>-1.2317E-2</c:v>
                </c:pt>
                <c:pt idx="30923">
                  <c:v>-1.231E-2</c:v>
                </c:pt>
                <c:pt idx="30924">
                  <c:v>-1.231E-2</c:v>
                </c:pt>
                <c:pt idx="30925">
                  <c:v>-1.231E-2</c:v>
                </c:pt>
                <c:pt idx="30926">
                  <c:v>-1.231E-2</c:v>
                </c:pt>
                <c:pt idx="30927">
                  <c:v>-1.2303E-2</c:v>
                </c:pt>
                <c:pt idx="30928">
                  <c:v>-1.2303E-2</c:v>
                </c:pt>
                <c:pt idx="30929">
                  <c:v>-1.2297000000000001E-2</c:v>
                </c:pt>
                <c:pt idx="30930">
                  <c:v>-1.2297000000000001E-2</c:v>
                </c:pt>
                <c:pt idx="30931">
                  <c:v>-1.2290000000000001E-2</c:v>
                </c:pt>
                <c:pt idx="30932">
                  <c:v>-1.2290000000000001E-2</c:v>
                </c:pt>
                <c:pt idx="30933">
                  <c:v>-1.2284E-2</c:v>
                </c:pt>
                <c:pt idx="30934">
                  <c:v>-1.2277E-2</c:v>
                </c:pt>
                <c:pt idx="30935">
                  <c:v>-1.2277E-2</c:v>
                </c:pt>
                <c:pt idx="30936">
                  <c:v>-1.227E-2</c:v>
                </c:pt>
                <c:pt idx="30937">
                  <c:v>-1.2264000000000001E-2</c:v>
                </c:pt>
                <c:pt idx="30938">
                  <c:v>-1.2257000000000001E-2</c:v>
                </c:pt>
                <c:pt idx="30939">
                  <c:v>-1.2257000000000001E-2</c:v>
                </c:pt>
                <c:pt idx="30940">
                  <c:v>-1.2251E-2</c:v>
                </c:pt>
                <c:pt idx="30941">
                  <c:v>-1.2244E-2</c:v>
                </c:pt>
                <c:pt idx="30942">
                  <c:v>-1.2244E-2</c:v>
                </c:pt>
                <c:pt idx="30943">
                  <c:v>-1.2237E-2</c:v>
                </c:pt>
                <c:pt idx="30944">
                  <c:v>-1.2231000000000001E-2</c:v>
                </c:pt>
                <c:pt idx="30945">
                  <c:v>-1.2224E-2</c:v>
                </c:pt>
                <c:pt idx="30946">
                  <c:v>-1.2224E-2</c:v>
                </c:pt>
                <c:pt idx="30947">
                  <c:v>-1.2218E-2</c:v>
                </c:pt>
                <c:pt idx="30948">
                  <c:v>-1.2218E-2</c:v>
                </c:pt>
                <c:pt idx="30949">
                  <c:v>-1.2211E-2</c:v>
                </c:pt>
                <c:pt idx="30950">
                  <c:v>-1.2211E-2</c:v>
                </c:pt>
                <c:pt idx="30951">
                  <c:v>-1.2205000000000001E-2</c:v>
                </c:pt>
                <c:pt idx="30952">
                  <c:v>-1.2211E-2</c:v>
                </c:pt>
                <c:pt idx="30953">
                  <c:v>-1.2205000000000001E-2</c:v>
                </c:pt>
                <c:pt idx="30954">
                  <c:v>-1.2205000000000001E-2</c:v>
                </c:pt>
                <c:pt idx="30955">
                  <c:v>-1.2205000000000001E-2</c:v>
                </c:pt>
                <c:pt idx="30956">
                  <c:v>-1.2205000000000001E-2</c:v>
                </c:pt>
                <c:pt idx="30957">
                  <c:v>-1.2205000000000001E-2</c:v>
                </c:pt>
                <c:pt idx="30958">
                  <c:v>-1.2205000000000001E-2</c:v>
                </c:pt>
                <c:pt idx="30959">
                  <c:v>-1.2205000000000001E-2</c:v>
                </c:pt>
                <c:pt idx="30960">
                  <c:v>-1.2211E-2</c:v>
                </c:pt>
                <c:pt idx="30961">
                  <c:v>-1.2211E-2</c:v>
                </c:pt>
                <c:pt idx="30962">
                  <c:v>-1.2218E-2</c:v>
                </c:pt>
                <c:pt idx="30963">
                  <c:v>-1.2218E-2</c:v>
                </c:pt>
                <c:pt idx="30964">
                  <c:v>-1.2218E-2</c:v>
                </c:pt>
                <c:pt idx="30965">
                  <c:v>-1.2224E-2</c:v>
                </c:pt>
                <c:pt idx="30966">
                  <c:v>-1.2224E-2</c:v>
                </c:pt>
                <c:pt idx="30967">
                  <c:v>-1.2224E-2</c:v>
                </c:pt>
                <c:pt idx="30968">
                  <c:v>-1.2231000000000001E-2</c:v>
                </c:pt>
                <c:pt idx="30969">
                  <c:v>-1.2231000000000001E-2</c:v>
                </c:pt>
                <c:pt idx="30970">
                  <c:v>-1.2231000000000001E-2</c:v>
                </c:pt>
                <c:pt idx="30971">
                  <c:v>-1.2231000000000001E-2</c:v>
                </c:pt>
                <c:pt idx="30972">
                  <c:v>-1.2237E-2</c:v>
                </c:pt>
                <c:pt idx="30973">
                  <c:v>-1.2237E-2</c:v>
                </c:pt>
                <c:pt idx="30974">
                  <c:v>-1.2237E-2</c:v>
                </c:pt>
                <c:pt idx="30975">
                  <c:v>-1.2237E-2</c:v>
                </c:pt>
                <c:pt idx="30976">
                  <c:v>-1.2231000000000001E-2</c:v>
                </c:pt>
                <c:pt idx="30977">
                  <c:v>-1.2231000000000001E-2</c:v>
                </c:pt>
                <c:pt idx="30978">
                  <c:v>-1.2231000000000001E-2</c:v>
                </c:pt>
                <c:pt idx="30979">
                  <c:v>-1.2224E-2</c:v>
                </c:pt>
                <c:pt idx="30980">
                  <c:v>-1.2224E-2</c:v>
                </c:pt>
                <c:pt idx="30981">
                  <c:v>-1.2218E-2</c:v>
                </c:pt>
                <c:pt idx="30982">
                  <c:v>-1.2211E-2</c:v>
                </c:pt>
                <c:pt idx="30983">
                  <c:v>-1.2205000000000001E-2</c:v>
                </c:pt>
                <c:pt idx="30984">
                  <c:v>-1.2198000000000001E-2</c:v>
                </c:pt>
                <c:pt idx="30985">
                  <c:v>-1.2191E-2</c:v>
                </c:pt>
                <c:pt idx="30986">
                  <c:v>-1.2185E-2</c:v>
                </c:pt>
                <c:pt idx="30987">
                  <c:v>-1.2178E-2</c:v>
                </c:pt>
                <c:pt idx="30988">
                  <c:v>-1.2172000000000001E-2</c:v>
                </c:pt>
                <c:pt idx="30989">
                  <c:v>-1.2165E-2</c:v>
                </c:pt>
                <c:pt idx="30990">
                  <c:v>-1.2158E-2</c:v>
                </c:pt>
                <c:pt idx="30991">
                  <c:v>-1.2145E-2</c:v>
                </c:pt>
                <c:pt idx="30992">
                  <c:v>-1.2139E-2</c:v>
                </c:pt>
                <c:pt idx="30993">
                  <c:v>-1.2132E-2</c:v>
                </c:pt>
                <c:pt idx="30994">
                  <c:v>-1.2132E-2</c:v>
                </c:pt>
                <c:pt idx="30995">
                  <c:v>-1.2126E-2</c:v>
                </c:pt>
                <c:pt idx="30996">
                  <c:v>-1.2119E-2</c:v>
                </c:pt>
                <c:pt idx="30997">
                  <c:v>-1.2112E-2</c:v>
                </c:pt>
                <c:pt idx="30998">
                  <c:v>-1.2112E-2</c:v>
                </c:pt>
                <c:pt idx="30999">
                  <c:v>-1.2106E-2</c:v>
                </c:pt>
                <c:pt idx="31000">
                  <c:v>-1.2106E-2</c:v>
                </c:pt>
                <c:pt idx="31001">
                  <c:v>-1.2106E-2</c:v>
                </c:pt>
                <c:pt idx="31002">
                  <c:v>-1.2106E-2</c:v>
                </c:pt>
                <c:pt idx="31003">
                  <c:v>-1.2106E-2</c:v>
                </c:pt>
                <c:pt idx="31004">
                  <c:v>-1.2106E-2</c:v>
                </c:pt>
                <c:pt idx="31005">
                  <c:v>-1.2106E-2</c:v>
                </c:pt>
                <c:pt idx="31006">
                  <c:v>-1.2112E-2</c:v>
                </c:pt>
                <c:pt idx="31007">
                  <c:v>-1.2112E-2</c:v>
                </c:pt>
                <c:pt idx="31008">
                  <c:v>-1.2119E-2</c:v>
                </c:pt>
                <c:pt idx="31009">
                  <c:v>-1.2119E-2</c:v>
                </c:pt>
                <c:pt idx="31010">
                  <c:v>-1.2126E-2</c:v>
                </c:pt>
                <c:pt idx="31011">
                  <c:v>-1.2126E-2</c:v>
                </c:pt>
                <c:pt idx="31012">
                  <c:v>-1.2132E-2</c:v>
                </c:pt>
                <c:pt idx="31013">
                  <c:v>-1.2139E-2</c:v>
                </c:pt>
                <c:pt idx="31014">
                  <c:v>-1.2139E-2</c:v>
                </c:pt>
                <c:pt idx="31015">
                  <c:v>-1.2145E-2</c:v>
                </c:pt>
                <c:pt idx="31016">
                  <c:v>-1.2145E-2</c:v>
                </c:pt>
                <c:pt idx="31017">
                  <c:v>-1.2145E-2</c:v>
                </c:pt>
                <c:pt idx="31018">
                  <c:v>-1.2152E-2</c:v>
                </c:pt>
                <c:pt idx="31019">
                  <c:v>-1.2152E-2</c:v>
                </c:pt>
                <c:pt idx="31020">
                  <c:v>-1.2152E-2</c:v>
                </c:pt>
                <c:pt idx="31021">
                  <c:v>-1.2152E-2</c:v>
                </c:pt>
                <c:pt idx="31022">
                  <c:v>-1.2152E-2</c:v>
                </c:pt>
                <c:pt idx="31023">
                  <c:v>-1.2145E-2</c:v>
                </c:pt>
                <c:pt idx="31024">
                  <c:v>-1.2145E-2</c:v>
                </c:pt>
                <c:pt idx="31025">
                  <c:v>-1.2145E-2</c:v>
                </c:pt>
                <c:pt idx="31026">
                  <c:v>-1.2139E-2</c:v>
                </c:pt>
                <c:pt idx="31027">
                  <c:v>-1.2132E-2</c:v>
                </c:pt>
                <c:pt idx="31028">
                  <c:v>-1.2132E-2</c:v>
                </c:pt>
                <c:pt idx="31029">
                  <c:v>-1.2126E-2</c:v>
                </c:pt>
                <c:pt idx="31030">
                  <c:v>-1.2119E-2</c:v>
                </c:pt>
                <c:pt idx="31031">
                  <c:v>-1.2112E-2</c:v>
                </c:pt>
                <c:pt idx="31032">
                  <c:v>-1.2106E-2</c:v>
                </c:pt>
                <c:pt idx="31033">
                  <c:v>-1.2099E-2</c:v>
                </c:pt>
                <c:pt idx="31034">
                  <c:v>-1.2093E-2</c:v>
                </c:pt>
                <c:pt idx="31035">
                  <c:v>-1.2086E-2</c:v>
                </c:pt>
                <c:pt idx="31036">
                  <c:v>-1.2086E-2</c:v>
                </c:pt>
                <c:pt idx="31037">
                  <c:v>-1.2078999999999999E-2</c:v>
                </c:pt>
                <c:pt idx="31038">
                  <c:v>-1.2073E-2</c:v>
                </c:pt>
                <c:pt idx="31039">
                  <c:v>-1.2066E-2</c:v>
                </c:pt>
                <c:pt idx="31040">
                  <c:v>-1.2066E-2</c:v>
                </c:pt>
                <c:pt idx="31041">
                  <c:v>-1.206E-2</c:v>
                </c:pt>
                <c:pt idx="31042">
                  <c:v>-1.206E-2</c:v>
                </c:pt>
                <c:pt idx="31043">
                  <c:v>-1.206E-2</c:v>
                </c:pt>
                <c:pt idx="31044">
                  <c:v>-1.206E-2</c:v>
                </c:pt>
                <c:pt idx="31045">
                  <c:v>-1.206E-2</c:v>
                </c:pt>
                <c:pt idx="31046">
                  <c:v>-1.206E-2</c:v>
                </c:pt>
                <c:pt idx="31047">
                  <c:v>-1.206E-2</c:v>
                </c:pt>
                <c:pt idx="31048">
                  <c:v>-1.2066E-2</c:v>
                </c:pt>
                <c:pt idx="31049">
                  <c:v>-1.2066E-2</c:v>
                </c:pt>
                <c:pt idx="31050">
                  <c:v>-1.2066E-2</c:v>
                </c:pt>
                <c:pt idx="31051">
                  <c:v>-1.2073E-2</c:v>
                </c:pt>
                <c:pt idx="31052">
                  <c:v>-1.2073E-2</c:v>
                </c:pt>
                <c:pt idx="31053">
                  <c:v>-1.2078999999999999E-2</c:v>
                </c:pt>
                <c:pt idx="31054">
                  <c:v>-1.2086E-2</c:v>
                </c:pt>
                <c:pt idx="31055">
                  <c:v>-1.2086E-2</c:v>
                </c:pt>
                <c:pt idx="31056">
                  <c:v>-1.2093E-2</c:v>
                </c:pt>
                <c:pt idx="31057">
                  <c:v>-1.2099E-2</c:v>
                </c:pt>
                <c:pt idx="31058">
                  <c:v>-1.2099E-2</c:v>
                </c:pt>
                <c:pt idx="31059">
                  <c:v>-1.2106E-2</c:v>
                </c:pt>
                <c:pt idx="31060">
                  <c:v>-1.2112E-2</c:v>
                </c:pt>
                <c:pt idx="31061">
                  <c:v>-1.2112E-2</c:v>
                </c:pt>
                <c:pt idx="31062">
                  <c:v>-1.2112E-2</c:v>
                </c:pt>
                <c:pt idx="31063">
                  <c:v>-1.2112E-2</c:v>
                </c:pt>
                <c:pt idx="31064">
                  <c:v>-1.2119E-2</c:v>
                </c:pt>
                <c:pt idx="31065">
                  <c:v>-1.2119E-2</c:v>
                </c:pt>
                <c:pt idx="31066">
                  <c:v>-1.2119E-2</c:v>
                </c:pt>
                <c:pt idx="31067">
                  <c:v>-1.2119E-2</c:v>
                </c:pt>
                <c:pt idx="31068">
                  <c:v>-1.2119E-2</c:v>
                </c:pt>
                <c:pt idx="31069">
                  <c:v>-1.2112E-2</c:v>
                </c:pt>
                <c:pt idx="31070">
                  <c:v>-1.2112E-2</c:v>
                </c:pt>
                <c:pt idx="31071">
                  <c:v>-1.2106E-2</c:v>
                </c:pt>
                <c:pt idx="31072">
                  <c:v>-1.2106E-2</c:v>
                </c:pt>
                <c:pt idx="31073">
                  <c:v>-1.2099E-2</c:v>
                </c:pt>
                <c:pt idx="31074">
                  <c:v>-1.2099E-2</c:v>
                </c:pt>
                <c:pt idx="31075">
                  <c:v>-1.2093E-2</c:v>
                </c:pt>
                <c:pt idx="31076">
                  <c:v>-1.2086E-2</c:v>
                </c:pt>
                <c:pt idx="31077">
                  <c:v>-1.2086E-2</c:v>
                </c:pt>
                <c:pt idx="31078">
                  <c:v>-1.2078999999999999E-2</c:v>
                </c:pt>
                <c:pt idx="31079">
                  <c:v>-1.2073E-2</c:v>
                </c:pt>
                <c:pt idx="31080">
                  <c:v>-1.2073E-2</c:v>
                </c:pt>
                <c:pt idx="31081">
                  <c:v>-1.206E-2</c:v>
                </c:pt>
                <c:pt idx="31082">
                  <c:v>-1.206E-2</c:v>
                </c:pt>
                <c:pt idx="31083">
                  <c:v>-1.2052999999999999E-2</c:v>
                </c:pt>
                <c:pt idx="31084">
                  <c:v>-1.2052999999999999E-2</c:v>
                </c:pt>
                <c:pt idx="31085">
                  <c:v>-1.2045999999999999E-2</c:v>
                </c:pt>
                <c:pt idx="31086">
                  <c:v>-1.2045999999999999E-2</c:v>
                </c:pt>
                <c:pt idx="31087">
                  <c:v>-1.2045999999999999E-2</c:v>
                </c:pt>
                <c:pt idx="31088">
                  <c:v>-1.2045999999999999E-2</c:v>
                </c:pt>
                <c:pt idx="31089">
                  <c:v>-1.2045999999999999E-2</c:v>
                </c:pt>
                <c:pt idx="31090">
                  <c:v>-1.2045999999999999E-2</c:v>
                </c:pt>
                <c:pt idx="31091">
                  <c:v>-1.2045999999999999E-2</c:v>
                </c:pt>
                <c:pt idx="31092">
                  <c:v>-1.2052999999999999E-2</c:v>
                </c:pt>
                <c:pt idx="31093">
                  <c:v>-1.2052999999999999E-2</c:v>
                </c:pt>
                <c:pt idx="31094">
                  <c:v>-1.2052999999999999E-2</c:v>
                </c:pt>
                <c:pt idx="31095">
                  <c:v>-1.206E-2</c:v>
                </c:pt>
                <c:pt idx="31096">
                  <c:v>-1.2066E-2</c:v>
                </c:pt>
                <c:pt idx="31097">
                  <c:v>-1.2066E-2</c:v>
                </c:pt>
                <c:pt idx="31098">
                  <c:v>-1.2073E-2</c:v>
                </c:pt>
                <c:pt idx="31099">
                  <c:v>-1.2073E-2</c:v>
                </c:pt>
                <c:pt idx="31100">
                  <c:v>-1.2078999999999999E-2</c:v>
                </c:pt>
                <c:pt idx="31101">
                  <c:v>-1.2086E-2</c:v>
                </c:pt>
                <c:pt idx="31102">
                  <c:v>-1.2086E-2</c:v>
                </c:pt>
                <c:pt idx="31103">
                  <c:v>-1.2093E-2</c:v>
                </c:pt>
                <c:pt idx="31104">
                  <c:v>-1.2093E-2</c:v>
                </c:pt>
                <c:pt idx="31105">
                  <c:v>-1.2099E-2</c:v>
                </c:pt>
                <c:pt idx="31106">
                  <c:v>-1.2099E-2</c:v>
                </c:pt>
                <c:pt idx="31107">
                  <c:v>-1.2099E-2</c:v>
                </c:pt>
                <c:pt idx="31108">
                  <c:v>-1.2099E-2</c:v>
                </c:pt>
                <c:pt idx="31109">
                  <c:v>-1.2099E-2</c:v>
                </c:pt>
                <c:pt idx="31110">
                  <c:v>-1.2099E-2</c:v>
                </c:pt>
                <c:pt idx="31111">
                  <c:v>-1.2099E-2</c:v>
                </c:pt>
                <c:pt idx="31112">
                  <c:v>-1.2093E-2</c:v>
                </c:pt>
                <c:pt idx="31113">
                  <c:v>-1.2086E-2</c:v>
                </c:pt>
                <c:pt idx="31114">
                  <c:v>-1.2086E-2</c:v>
                </c:pt>
                <c:pt idx="31115">
                  <c:v>-1.2078999999999999E-2</c:v>
                </c:pt>
                <c:pt idx="31116">
                  <c:v>-1.2073E-2</c:v>
                </c:pt>
                <c:pt idx="31117">
                  <c:v>-1.2066E-2</c:v>
                </c:pt>
                <c:pt idx="31118">
                  <c:v>-1.206E-2</c:v>
                </c:pt>
                <c:pt idx="31119">
                  <c:v>-1.2052999999999999E-2</c:v>
                </c:pt>
                <c:pt idx="31120">
                  <c:v>-1.204E-2</c:v>
                </c:pt>
                <c:pt idx="31121">
                  <c:v>-1.2033E-2</c:v>
                </c:pt>
                <c:pt idx="31122">
                  <c:v>-1.2026999999999999E-2</c:v>
                </c:pt>
                <c:pt idx="31123">
                  <c:v>-1.2019999999999999E-2</c:v>
                </c:pt>
                <c:pt idx="31124">
                  <c:v>-1.2007E-2</c:v>
                </c:pt>
                <c:pt idx="31125">
                  <c:v>-1.2E-2</c:v>
                </c:pt>
                <c:pt idx="31126">
                  <c:v>-1.1993999999999999E-2</c:v>
                </c:pt>
                <c:pt idx="31127">
                  <c:v>-1.1986999999999999E-2</c:v>
                </c:pt>
                <c:pt idx="31128">
                  <c:v>-1.1981E-2</c:v>
                </c:pt>
                <c:pt idx="31129">
                  <c:v>-1.1974E-2</c:v>
                </c:pt>
                <c:pt idx="31130">
                  <c:v>-1.1974E-2</c:v>
                </c:pt>
                <c:pt idx="31131">
                  <c:v>-1.1967E-2</c:v>
                </c:pt>
                <c:pt idx="31132">
                  <c:v>-1.1967E-2</c:v>
                </c:pt>
                <c:pt idx="31133">
                  <c:v>-1.1967E-2</c:v>
                </c:pt>
                <c:pt idx="31134">
                  <c:v>-1.1967E-2</c:v>
                </c:pt>
                <c:pt idx="31135">
                  <c:v>-1.1967E-2</c:v>
                </c:pt>
                <c:pt idx="31136">
                  <c:v>-1.1967E-2</c:v>
                </c:pt>
                <c:pt idx="31137">
                  <c:v>-1.1967E-2</c:v>
                </c:pt>
                <c:pt idx="31138">
                  <c:v>-1.1974E-2</c:v>
                </c:pt>
                <c:pt idx="31139">
                  <c:v>-1.1974E-2</c:v>
                </c:pt>
                <c:pt idx="31140">
                  <c:v>-1.1981E-2</c:v>
                </c:pt>
                <c:pt idx="31141">
                  <c:v>-1.1986999999999999E-2</c:v>
                </c:pt>
                <c:pt idx="31142">
                  <c:v>-1.1993999999999999E-2</c:v>
                </c:pt>
                <c:pt idx="31143">
                  <c:v>-1.1993999999999999E-2</c:v>
                </c:pt>
                <c:pt idx="31144">
                  <c:v>-1.2007E-2</c:v>
                </c:pt>
                <c:pt idx="31145">
                  <c:v>-1.2007E-2</c:v>
                </c:pt>
                <c:pt idx="31146">
                  <c:v>-1.2014E-2</c:v>
                </c:pt>
                <c:pt idx="31147">
                  <c:v>-1.2019999999999999E-2</c:v>
                </c:pt>
                <c:pt idx="31148">
                  <c:v>-1.2026999999999999E-2</c:v>
                </c:pt>
                <c:pt idx="31149">
                  <c:v>-1.2026999999999999E-2</c:v>
                </c:pt>
                <c:pt idx="31150">
                  <c:v>-1.2033E-2</c:v>
                </c:pt>
                <c:pt idx="31151">
                  <c:v>-1.2033E-2</c:v>
                </c:pt>
                <c:pt idx="31152">
                  <c:v>-1.204E-2</c:v>
                </c:pt>
                <c:pt idx="31153">
                  <c:v>-1.204E-2</c:v>
                </c:pt>
                <c:pt idx="31154">
                  <c:v>-1.2045999999999999E-2</c:v>
                </c:pt>
                <c:pt idx="31155">
                  <c:v>-1.204E-2</c:v>
                </c:pt>
                <c:pt idx="31156">
                  <c:v>-1.2045999999999999E-2</c:v>
                </c:pt>
                <c:pt idx="31157">
                  <c:v>-1.204E-2</c:v>
                </c:pt>
                <c:pt idx="31158">
                  <c:v>-1.204E-2</c:v>
                </c:pt>
                <c:pt idx="31159">
                  <c:v>-1.204E-2</c:v>
                </c:pt>
                <c:pt idx="31160">
                  <c:v>-1.2033E-2</c:v>
                </c:pt>
                <c:pt idx="31161">
                  <c:v>-1.2033E-2</c:v>
                </c:pt>
                <c:pt idx="31162">
                  <c:v>-1.2026999999999999E-2</c:v>
                </c:pt>
                <c:pt idx="31163">
                  <c:v>-1.2019999999999999E-2</c:v>
                </c:pt>
                <c:pt idx="31164">
                  <c:v>-1.2019999999999999E-2</c:v>
                </c:pt>
                <c:pt idx="31165">
                  <c:v>-1.2014E-2</c:v>
                </c:pt>
                <c:pt idx="31166">
                  <c:v>-1.2014E-2</c:v>
                </c:pt>
                <c:pt idx="31167">
                  <c:v>-1.2007E-2</c:v>
                </c:pt>
                <c:pt idx="31168">
                  <c:v>-1.2E-2</c:v>
                </c:pt>
                <c:pt idx="31169">
                  <c:v>-1.1993999999999999E-2</c:v>
                </c:pt>
                <c:pt idx="31170">
                  <c:v>-1.1993999999999999E-2</c:v>
                </c:pt>
                <c:pt idx="31171">
                  <c:v>-1.1986999999999999E-2</c:v>
                </c:pt>
                <c:pt idx="31172">
                  <c:v>-1.1986999999999999E-2</c:v>
                </c:pt>
                <c:pt idx="31173">
                  <c:v>-1.1981E-2</c:v>
                </c:pt>
                <c:pt idx="31174">
                  <c:v>-1.1981E-2</c:v>
                </c:pt>
                <c:pt idx="31175">
                  <c:v>-1.1974E-2</c:v>
                </c:pt>
                <c:pt idx="31176">
                  <c:v>-1.1981E-2</c:v>
                </c:pt>
                <c:pt idx="31177">
                  <c:v>-1.1974E-2</c:v>
                </c:pt>
                <c:pt idx="31178">
                  <c:v>-1.1974E-2</c:v>
                </c:pt>
                <c:pt idx="31179">
                  <c:v>-1.1974E-2</c:v>
                </c:pt>
                <c:pt idx="31180">
                  <c:v>-1.1974E-2</c:v>
                </c:pt>
                <c:pt idx="31181">
                  <c:v>-1.1974E-2</c:v>
                </c:pt>
                <c:pt idx="31182">
                  <c:v>-1.1974E-2</c:v>
                </c:pt>
                <c:pt idx="31183">
                  <c:v>-1.1974E-2</c:v>
                </c:pt>
                <c:pt idx="31184">
                  <c:v>-1.1974E-2</c:v>
                </c:pt>
                <c:pt idx="31185">
                  <c:v>-1.1974E-2</c:v>
                </c:pt>
                <c:pt idx="31186">
                  <c:v>-1.1974E-2</c:v>
                </c:pt>
                <c:pt idx="31187">
                  <c:v>-1.1974E-2</c:v>
                </c:pt>
                <c:pt idx="31188">
                  <c:v>-1.1974E-2</c:v>
                </c:pt>
                <c:pt idx="31189">
                  <c:v>-1.1974E-2</c:v>
                </c:pt>
                <c:pt idx="31190">
                  <c:v>-1.1974E-2</c:v>
                </c:pt>
                <c:pt idx="31191">
                  <c:v>-1.1974E-2</c:v>
                </c:pt>
                <c:pt idx="31192">
                  <c:v>-1.1981E-2</c:v>
                </c:pt>
                <c:pt idx="31193">
                  <c:v>-1.1974E-2</c:v>
                </c:pt>
                <c:pt idx="31194">
                  <c:v>-1.1974E-2</c:v>
                </c:pt>
                <c:pt idx="31195">
                  <c:v>-1.1974E-2</c:v>
                </c:pt>
                <c:pt idx="31196">
                  <c:v>-1.1974E-2</c:v>
                </c:pt>
                <c:pt idx="31197">
                  <c:v>-1.1974E-2</c:v>
                </c:pt>
                <c:pt idx="31198">
                  <c:v>-1.1974E-2</c:v>
                </c:pt>
                <c:pt idx="31199">
                  <c:v>-1.1974E-2</c:v>
                </c:pt>
                <c:pt idx="31200">
                  <c:v>-1.1974E-2</c:v>
                </c:pt>
                <c:pt idx="31201">
                  <c:v>-1.1974E-2</c:v>
                </c:pt>
                <c:pt idx="31202">
                  <c:v>-1.1974E-2</c:v>
                </c:pt>
                <c:pt idx="31203">
                  <c:v>-1.1974E-2</c:v>
                </c:pt>
                <c:pt idx="31204">
                  <c:v>-1.1974E-2</c:v>
                </c:pt>
                <c:pt idx="31205">
                  <c:v>-1.1967E-2</c:v>
                </c:pt>
                <c:pt idx="31206">
                  <c:v>-1.1967E-2</c:v>
                </c:pt>
                <c:pt idx="31207">
                  <c:v>-1.1967E-2</c:v>
                </c:pt>
                <c:pt idx="31208">
                  <c:v>-1.1967E-2</c:v>
                </c:pt>
                <c:pt idx="31209">
                  <c:v>-1.1960999999999999E-2</c:v>
                </c:pt>
                <c:pt idx="31210">
                  <c:v>-1.1960999999999999E-2</c:v>
                </c:pt>
                <c:pt idx="31211">
                  <c:v>-1.1960999999999999E-2</c:v>
                </c:pt>
                <c:pt idx="31212">
                  <c:v>-1.1960999999999999E-2</c:v>
                </c:pt>
                <c:pt idx="31213">
                  <c:v>-1.1960999999999999E-2</c:v>
                </c:pt>
                <c:pt idx="31214">
                  <c:v>-1.1960999999999999E-2</c:v>
                </c:pt>
                <c:pt idx="31215">
                  <c:v>-1.1953999999999999E-2</c:v>
                </c:pt>
                <c:pt idx="31216">
                  <c:v>-1.1953999999999999E-2</c:v>
                </c:pt>
                <c:pt idx="31217">
                  <c:v>-1.1953999999999999E-2</c:v>
                </c:pt>
                <c:pt idx="31218">
                  <c:v>-1.1953999999999999E-2</c:v>
                </c:pt>
                <c:pt idx="31219">
                  <c:v>-1.1948E-2</c:v>
                </c:pt>
                <c:pt idx="31220">
                  <c:v>-1.1948E-2</c:v>
                </c:pt>
                <c:pt idx="31221">
                  <c:v>-1.1948E-2</c:v>
                </c:pt>
                <c:pt idx="31222">
                  <c:v>-1.1948E-2</c:v>
                </c:pt>
                <c:pt idx="31223">
                  <c:v>-1.1948E-2</c:v>
                </c:pt>
                <c:pt idx="31224">
                  <c:v>-1.1948E-2</c:v>
                </c:pt>
                <c:pt idx="31225">
                  <c:v>-1.1941E-2</c:v>
                </c:pt>
                <c:pt idx="31226">
                  <c:v>-1.1941E-2</c:v>
                </c:pt>
                <c:pt idx="31227">
                  <c:v>-1.1941E-2</c:v>
                </c:pt>
                <c:pt idx="31228">
                  <c:v>-1.1941E-2</c:v>
                </c:pt>
                <c:pt idx="31229">
                  <c:v>-1.1941E-2</c:v>
                </c:pt>
                <c:pt idx="31230">
                  <c:v>-1.1941E-2</c:v>
                </c:pt>
                <c:pt idx="31231">
                  <c:v>-1.1941E-2</c:v>
                </c:pt>
                <c:pt idx="31232">
                  <c:v>-1.1941E-2</c:v>
                </c:pt>
                <c:pt idx="31233">
                  <c:v>-1.1941E-2</c:v>
                </c:pt>
                <c:pt idx="31234">
                  <c:v>-1.1941E-2</c:v>
                </c:pt>
                <c:pt idx="31235">
                  <c:v>-1.1934999999999999E-2</c:v>
                </c:pt>
                <c:pt idx="31236">
                  <c:v>-1.1941E-2</c:v>
                </c:pt>
                <c:pt idx="31237">
                  <c:v>-1.1934999999999999E-2</c:v>
                </c:pt>
                <c:pt idx="31238">
                  <c:v>-1.1934999999999999E-2</c:v>
                </c:pt>
                <c:pt idx="31239">
                  <c:v>-1.1934999999999999E-2</c:v>
                </c:pt>
                <c:pt idx="31240">
                  <c:v>-1.1934999999999999E-2</c:v>
                </c:pt>
                <c:pt idx="31241">
                  <c:v>-1.1934999999999999E-2</c:v>
                </c:pt>
                <c:pt idx="31242">
                  <c:v>-1.1934999999999999E-2</c:v>
                </c:pt>
                <c:pt idx="31243">
                  <c:v>-1.1934999999999999E-2</c:v>
                </c:pt>
                <c:pt idx="31244">
                  <c:v>-1.1934999999999999E-2</c:v>
                </c:pt>
                <c:pt idx="31245">
                  <c:v>-1.1927999999999999E-2</c:v>
                </c:pt>
                <c:pt idx="31246">
                  <c:v>-1.1927999999999999E-2</c:v>
                </c:pt>
                <c:pt idx="31247">
                  <c:v>-1.1927999999999999E-2</c:v>
                </c:pt>
                <c:pt idx="31248">
                  <c:v>-1.1920999999999999E-2</c:v>
                </c:pt>
                <c:pt idx="31249">
                  <c:v>-1.1920999999999999E-2</c:v>
                </c:pt>
                <c:pt idx="31250">
                  <c:v>-1.1920999999999999E-2</c:v>
                </c:pt>
                <c:pt idx="31251">
                  <c:v>-1.1915E-2</c:v>
                </c:pt>
                <c:pt idx="31252">
                  <c:v>-1.1915E-2</c:v>
                </c:pt>
                <c:pt idx="31253">
                  <c:v>-1.1915E-2</c:v>
                </c:pt>
                <c:pt idx="31254">
                  <c:v>-1.1908E-2</c:v>
                </c:pt>
                <c:pt idx="31255">
                  <c:v>-1.1908E-2</c:v>
                </c:pt>
                <c:pt idx="31256">
                  <c:v>-1.1908E-2</c:v>
                </c:pt>
                <c:pt idx="31257">
                  <c:v>-1.1901999999999999E-2</c:v>
                </c:pt>
                <c:pt idx="31258">
                  <c:v>-1.1901999999999999E-2</c:v>
                </c:pt>
                <c:pt idx="31259">
                  <c:v>-1.1901999999999999E-2</c:v>
                </c:pt>
                <c:pt idx="31260">
                  <c:v>-1.1901999999999999E-2</c:v>
                </c:pt>
                <c:pt idx="31261">
                  <c:v>-1.1894999999999999E-2</c:v>
                </c:pt>
                <c:pt idx="31262">
                  <c:v>-1.1901999999999999E-2</c:v>
                </c:pt>
                <c:pt idx="31263">
                  <c:v>-1.1894999999999999E-2</c:v>
                </c:pt>
                <c:pt idx="31264">
                  <c:v>-1.1894999999999999E-2</c:v>
                </c:pt>
                <c:pt idx="31265">
                  <c:v>-1.1894999999999999E-2</c:v>
                </c:pt>
                <c:pt idx="31266">
                  <c:v>-1.1901999999999999E-2</c:v>
                </c:pt>
                <c:pt idx="31267">
                  <c:v>-1.1901999999999999E-2</c:v>
                </c:pt>
                <c:pt idx="31268">
                  <c:v>-1.1901999999999999E-2</c:v>
                </c:pt>
                <c:pt idx="31269">
                  <c:v>-1.1901999999999999E-2</c:v>
                </c:pt>
                <c:pt idx="31270">
                  <c:v>-1.1908E-2</c:v>
                </c:pt>
                <c:pt idx="31271">
                  <c:v>-1.1908E-2</c:v>
                </c:pt>
                <c:pt idx="31272">
                  <c:v>-1.1915E-2</c:v>
                </c:pt>
                <c:pt idx="31273">
                  <c:v>-1.1915E-2</c:v>
                </c:pt>
                <c:pt idx="31274">
                  <c:v>-1.1920999999999999E-2</c:v>
                </c:pt>
                <c:pt idx="31275">
                  <c:v>-1.1920999999999999E-2</c:v>
                </c:pt>
                <c:pt idx="31276">
                  <c:v>-1.1927999999999999E-2</c:v>
                </c:pt>
                <c:pt idx="31277">
                  <c:v>-1.1927999999999999E-2</c:v>
                </c:pt>
                <c:pt idx="31278">
                  <c:v>-1.1934999999999999E-2</c:v>
                </c:pt>
                <c:pt idx="31279">
                  <c:v>-1.1934999999999999E-2</c:v>
                </c:pt>
                <c:pt idx="31280">
                  <c:v>-1.1934999999999999E-2</c:v>
                </c:pt>
                <c:pt idx="31281">
                  <c:v>-1.1941E-2</c:v>
                </c:pt>
                <c:pt idx="31282">
                  <c:v>-1.1941E-2</c:v>
                </c:pt>
                <c:pt idx="31283">
                  <c:v>-1.1948E-2</c:v>
                </c:pt>
                <c:pt idx="31284">
                  <c:v>-1.1948E-2</c:v>
                </c:pt>
                <c:pt idx="31285">
                  <c:v>-1.1948E-2</c:v>
                </c:pt>
                <c:pt idx="31286">
                  <c:v>-1.1948E-2</c:v>
                </c:pt>
                <c:pt idx="31287">
                  <c:v>-1.1948E-2</c:v>
                </c:pt>
                <c:pt idx="31288">
                  <c:v>-1.1948E-2</c:v>
                </c:pt>
                <c:pt idx="31289">
                  <c:v>-1.1941E-2</c:v>
                </c:pt>
                <c:pt idx="31290">
                  <c:v>-1.1941E-2</c:v>
                </c:pt>
                <c:pt idx="31291">
                  <c:v>-1.1934999999999999E-2</c:v>
                </c:pt>
                <c:pt idx="31292">
                  <c:v>-1.1934999999999999E-2</c:v>
                </c:pt>
                <c:pt idx="31293">
                  <c:v>-1.1927999999999999E-2</c:v>
                </c:pt>
                <c:pt idx="31294">
                  <c:v>-1.1920999999999999E-2</c:v>
                </c:pt>
                <c:pt idx="31295">
                  <c:v>-1.1915E-2</c:v>
                </c:pt>
                <c:pt idx="31296">
                  <c:v>-1.1908E-2</c:v>
                </c:pt>
                <c:pt idx="31297">
                  <c:v>-1.1901999999999999E-2</c:v>
                </c:pt>
                <c:pt idx="31298">
                  <c:v>-1.1894999999999999E-2</c:v>
                </c:pt>
                <c:pt idx="31299">
                  <c:v>-1.1887999999999999E-2</c:v>
                </c:pt>
                <c:pt idx="31300">
                  <c:v>-1.1882E-2</c:v>
                </c:pt>
                <c:pt idx="31301">
                  <c:v>-1.1875E-2</c:v>
                </c:pt>
                <c:pt idx="31302">
                  <c:v>-1.1868999999999999E-2</c:v>
                </c:pt>
                <c:pt idx="31303">
                  <c:v>-1.1854999999999999E-2</c:v>
                </c:pt>
                <c:pt idx="31304">
                  <c:v>-1.1849E-2</c:v>
                </c:pt>
                <c:pt idx="31305">
                  <c:v>-1.1842E-2</c:v>
                </c:pt>
                <c:pt idx="31306">
                  <c:v>-1.1835999999999999E-2</c:v>
                </c:pt>
                <c:pt idx="31307">
                  <c:v>-1.1828999999999999E-2</c:v>
                </c:pt>
                <c:pt idx="31308">
                  <c:v>-1.1823E-2</c:v>
                </c:pt>
                <c:pt idx="31309">
                  <c:v>-1.1816E-2</c:v>
                </c:pt>
                <c:pt idx="31310">
                  <c:v>-1.1816E-2</c:v>
                </c:pt>
                <c:pt idx="31311">
                  <c:v>-1.1809E-2</c:v>
                </c:pt>
                <c:pt idx="31312">
                  <c:v>-1.1802999999999999E-2</c:v>
                </c:pt>
                <c:pt idx="31313">
                  <c:v>-1.1802999999999999E-2</c:v>
                </c:pt>
                <c:pt idx="31314">
                  <c:v>-1.1802999999999999E-2</c:v>
                </c:pt>
                <c:pt idx="31315">
                  <c:v>-1.1795999999999999E-2</c:v>
                </c:pt>
                <c:pt idx="31316">
                  <c:v>-1.1802999999999999E-2</c:v>
                </c:pt>
                <c:pt idx="31317">
                  <c:v>-1.1795999999999999E-2</c:v>
                </c:pt>
                <c:pt idx="31318">
                  <c:v>-1.1802999999999999E-2</c:v>
                </c:pt>
                <c:pt idx="31319">
                  <c:v>-1.1802999999999999E-2</c:v>
                </c:pt>
                <c:pt idx="31320">
                  <c:v>-1.1809E-2</c:v>
                </c:pt>
                <c:pt idx="31321">
                  <c:v>-1.1809E-2</c:v>
                </c:pt>
                <c:pt idx="31322">
                  <c:v>-1.1809E-2</c:v>
                </c:pt>
                <c:pt idx="31323">
                  <c:v>-1.1816E-2</c:v>
                </c:pt>
                <c:pt idx="31324">
                  <c:v>-1.1823E-2</c:v>
                </c:pt>
                <c:pt idx="31325">
                  <c:v>-1.1828999999999999E-2</c:v>
                </c:pt>
                <c:pt idx="31326">
                  <c:v>-1.1828999999999999E-2</c:v>
                </c:pt>
                <c:pt idx="31327">
                  <c:v>-1.1835999999999999E-2</c:v>
                </c:pt>
                <c:pt idx="31328">
                  <c:v>-1.1842E-2</c:v>
                </c:pt>
                <c:pt idx="31329">
                  <c:v>-1.1849E-2</c:v>
                </c:pt>
                <c:pt idx="31330">
                  <c:v>-1.1854999999999999E-2</c:v>
                </c:pt>
                <c:pt idx="31331">
                  <c:v>-1.1854999999999999E-2</c:v>
                </c:pt>
                <c:pt idx="31332">
                  <c:v>-1.1861999999999999E-2</c:v>
                </c:pt>
                <c:pt idx="31333">
                  <c:v>-1.1861999999999999E-2</c:v>
                </c:pt>
                <c:pt idx="31334">
                  <c:v>-1.1868999999999999E-2</c:v>
                </c:pt>
                <c:pt idx="31335">
                  <c:v>-1.1868999999999999E-2</c:v>
                </c:pt>
                <c:pt idx="31336">
                  <c:v>-1.1868999999999999E-2</c:v>
                </c:pt>
                <c:pt idx="31337">
                  <c:v>-1.1868999999999999E-2</c:v>
                </c:pt>
                <c:pt idx="31338">
                  <c:v>-1.1868999999999999E-2</c:v>
                </c:pt>
                <c:pt idx="31339">
                  <c:v>-1.1868999999999999E-2</c:v>
                </c:pt>
                <c:pt idx="31340">
                  <c:v>-1.1868999999999999E-2</c:v>
                </c:pt>
                <c:pt idx="31341">
                  <c:v>-1.1868999999999999E-2</c:v>
                </c:pt>
                <c:pt idx="31342">
                  <c:v>-1.1868999999999999E-2</c:v>
                </c:pt>
                <c:pt idx="31343">
                  <c:v>-1.1861999999999999E-2</c:v>
                </c:pt>
                <c:pt idx="31344">
                  <c:v>-1.1854999999999999E-2</c:v>
                </c:pt>
                <c:pt idx="31345">
                  <c:v>-1.1854999999999999E-2</c:v>
                </c:pt>
                <c:pt idx="31346">
                  <c:v>-1.1854999999999999E-2</c:v>
                </c:pt>
                <c:pt idx="31347">
                  <c:v>-1.1849E-2</c:v>
                </c:pt>
                <c:pt idx="31348">
                  <c:v>-1.1842E-2</c:v>
                </c:pt>
                <c:pt idx="31349">
                  <c:v>-1.1842E-2</c:v>
                </c:pt>
                <c:pt idx="31350">
                  <c:v>-1.1835999999999999E-2</c:v>
                </c:pt>
                <c:pt idx="31351">
                  <c:v>-1.1828999999999999E-2</c:v>
                </c:pt>
                <c:pt idx="31352">
                  <c:v>-1.1828999999999999E-2</c:v>
                </c:pt>
                <c:pt idx="31353">
                  <c:v>-1.1828999999999999E-2</c:v>
                </c:pt>
                <c:pt idx="31354">
                  <c:v>-1.1823E-2</c:v>
                </c:pt>
                <c:pt idx="31355">
                  <c:v>-1.1823E-2</c:v>
                </c:pt>
                <c:pt idx="31356">
                  <c:v>-1.1823E-2</c:v>
                </c:pt>
                <c:pt idx="31357">
                  <c:v>-1.1823E-2</c:v>
                </c:pt>
                <c:pt idx="31358">
                  <c:v>-1.1823E-2</c:v>
                </c:pt>
                <c:pt idx="31359">
                  <c:v>-1.1823E-2</c:v>
                </c:pt>
                <c:pt idx="31360">
                  <c:v>-1.1823E-2</c:v>
                </c:pt>
                <c:pt idx="31361">
                  <c:v>-1.1823E-2</c:v>
                </c:pt>
                <c:pt idx="31362">
                  <c:v>-1.1823E-2</c:v>
                </c:pt>
                <c:pt idx="31363">
                  <c:v>-1.1828999999999999E-2</c:v>
                </c:pt>
                <c:pt idx="31364">
                  <c:v>-1.1828999999999999E-2</c:v>
                </c:pt>
                <c:pt idx="31365">
                  <c:v>-1.1828999999999999E-2</c:v>
                </c:pt>
                <c:pt idx="31366">
                  <c:v>-1.1828999999999999E-2</c:v>
                </c:pt>
                <c:pt idx="31367">
                  <c:v>-1.1828999999999999E-2</c:v>
                </c:pt>
                <c:pt idx="31368">
                  <c:v>-1.1835999999999999E-2</c:v>
                </c:pt>
                <c:pt idx="31369">
                  <c:v>-1.1828999999999999E-2</c:v>
                </c:pt>
                <c:pt idx="31370">
                  <c:v>-1.1835999999999999E-2</c:v>
                </c:pt>
                <c:pt idx="31371">
                  <c:v>-1.1828999999999999E-2</c:v>
                </c:pt>
                <c:pt idx="31372">
                  <c:v>-1.1828999999999999E-2</c:v>
                </c:pt>
                <c:pt idx="31373">
                  <c:v>-1.1828999999999999E-2</c:v>
                </c:pt>
                <c:pt idx="31374">
                  <c:v>-1.1828999999999999E-2</c:v>
                </c:pt>
                <c:pt idx="31375">
                  <c:v>-1.1823E-2</c:v>
                </c:pt>
                <c:pt idx="31376">
                  <c:v>-1.1816E-2</c:v>
                </c:pt>
                <c:pt idx="31377">
                  <c:v>-1.1816E-2</c:v>
                </c:pt>
                <c:pt idx="31378">
                  <c:v>-1.1809E-2</c:v>
                </c:pt>
                <c:pt idx="31379">
                  <c:v>-1.1802999999999999E-2</c:v>
                </c:pt>
                <c:pt idx="31380">
                  <c:v>-1.1802999999999999E-2</c:v>
                </c:pt>
                <c:pt idx="31381">
                  <c:v>-1.179E-2</c:v>
                </c:pt>
                <c:pt idx="31382">
                  <c:v>-1.1783E-2</c:v>
                </c:pt>
                <c:pt idx="31383">
                  <c:v>-1.1776E-2</c:v>
                </c:pt>
                <c:pt idx="31384">
                  <c:v>-1.1776E-2</c:v>
                </c:pt>
                <c:pt idx="31385">
                  <c:v>-1.1762999999999999E-2</c:v>
                </c:pt>
                <c:pt idx="31386">
                  <c:v>-1.1762999999999999E-2</c:v>
                </c:pt>
                <c:pt idx="31387">
                  <c:v>-1.1757E-2</c:v>
                </c:pt>
                <c:pt idx="31388">
                  <c:v>-1.175E-2</c:v>
                </c:pt>
                <c:pt idx="31389">
                  <c:v>-1.1743E-2</c:v>
                </c:pt>
                <c:pt idx="31390">
                  <c:v>-1.1743E-2</c:v>
                </c:pt>
                <c:pt idx="31391">
                  <c:v>-1.1736999999999999E-2</c:v>
                </c:pt>
                <c:pt idx="31392">
                  <c:v>-1.1730000000000001E-2</c:v>
                </c:pt>
                <c:pt idx="31393">
                  <c:v>-1.1730000000000001E-2</c:v>
                </c:pt>
                <c:pt idx="31394">
                  <c:v>-1.1730000000000001E-2</c:v>
                </c:pt>
                <c:pt idx="31395">
                  <c:v>-1.1730000000000001E-2</c:v>
                </c:pt>
                <c:pt idx="31396">
                  <c:v>-1.1730000000000001E-2</c:v>
                </c:pt>
                <c:pt idx="31397">
                  <c:v>-1.1730000000000001E-2</c:v>
                </c:pt>
                <c:pt idx="31398">
                  <c:v>-1.1730000000000001E-2</c:v>
                </c:pt>
                <c:pt idx="31399">
                  <c:v>-1.1730000000000001E-2</c:v>
                </c:pt>
                <c:pt idx="31400">
                  <c:v>-1.1736999999999999E-2</c:v>
                </c:pt>
                <c:pt idx="31401">
                  <c:v>-1.1736999999999999E-2</c:v>
                </c:pt>
                <c:pt idx="31402">
                  <c:v>-1.1736999999999999E-2</c:v>
                </c:pt>
                <c:pt idx="31403">
                  <c:v>-1.1736999999999999E-2</c:v>
                </c:pt>
                <c:pt idx="31404">
                  <c:v>-1.1743E-2</c:v>
                </c:pt>
                <c:pt idx="31405">
                  <c:v>-1.1743E-2</c:v>
                </c:pt>
                <c:pt idx="31406">
                  <c:v>-1.1743E-2</c:v>
                </c:pt>
                <c:pt idx="31407">
                  <c:v>-1.1743E-2</c:v>
                </c:pt>
                <c:pt idx="31408">
                  <c:v>-1.1743E-2</c:v>
                </c:pt>
                <c:pt idx="31409">
                  <c:v>-1.1743E-2</c:v>
                </c:pt>
                <c:pt idx="31410">
                  <c:v>-1.1743E-2</c:v>
                </c:pt>
                <c:pt idx="31411">
                  <c:v>-1.1743E-2</c:v>
                </c:pt>
                <c:pt idx="31412">
                  <c:v>-1.1743E-2</c:v>
                </c:pt>
                <c:pt idx="31413">
                  <c:v>-1.1743E-2</c:v>
                </c:pt>
                <c:pt idx="31414">
                  <c:v>-1.1736999999999999E-2</c:v>
                </c:pt>
                <c:pt idx="31415">
                  <c:v>-1.1736999999999999E-2</c:v>
                </c:pt>
                <c:pt idx="31416">
                  <c:v>-1.1730000000000001E-2</c:v>
                </c:pt>
                <c:pt idx="31417">
                  <c:v>-1.1730000000000001E-2</c:v>
                </c:pt>
                <c:pt idx="31418">
                  <c:v>-1.1724E-2</c:v>
                </c:pt>
                <c:pt idx="31419">
                  <c:v>-1.1717E-2</c:v>
                </c:pt>
                <c:pt idx="31420">
                  <c:v>-1.1717E-2</c:v>
                </c:pt>
                <c:pt idx="31421">
                  <c:v>-1.1710999999999999E-2</c:v>
                </c:pt>
                <c:pt idx="31422">
                  <c:v>-1.1710999999999999E-2</c:v>
                </c:pt>
                <c:pt idx="31423">
                  <c:v>-1.1704000000000001E-2</c:v>
                </c:pt>
                <c:pt idx="31424">
                  <c:v>-1.1697000000000001E-2</c:v>
                </c:pt>
                <c:pt idx="31425">
                  <c:v>-1.1697000000000001E-2</c:v>
                </c:pt>
                <c:pt idx="31426">
                  <c:v>-1.1697000000000001E-2</c:v>
                </c:pt>
                <c:pt idx="31427">
                  <c:v>-1.1691E-2</c:v>
                </c:pt>
                <c:pt idx="31428">
                  <c:v>-1.1691E-2</c:v>
                </c:pt>
                <c:pt idx="31429">
                  <c:v>-1.1684E-2</c:v>
                </c:pt>
                <c:pt idx="31430">
                  <c:v>-1.1684E-2</c:v>
                </c:pt>
                <c:pt idx="31431">
                  <c:v>-1.1684E-2</c:v>
                </c:pt>
                <c:pt idx="31432">
                  <c:v>-1.1684E-2</c:v>
                </c:pt>
                <c:pt idx="31433">
                  <c:v>-1.1684E-2</c:v>
                </c:pt>
                <c:pt idx="31434">
                  <c:v>-1.1684E-2</c:v>
                </c:pt>
                <c:pt idx="31435">
                  <c:v>-1.1684E-2</c:v>
                </c:pt>
                <c:pt idx="31436">
                  <c:v>-1.1684E-2</c:v>
                </c:pt>
                <c:pt idx="31437">
                  <c:v>-1.1684E-2</c:v>
                </c:pt>
                <c:pt idx="31438">
                  <c:v>-1.1691E-2</c:v>
                </c:pt>
                <c:pt idx="31439">
                  <c:v>-1.1691E-2</c:v>
                </c:pt>
                <c:pt idx="31440">
                  <c:v>-1.1691E-2</c:v>
                </c:pt>
                <c:pt idx="31441">
                  <c:v>-1.1691E-2</c:v>
                </c:pt>
                <c:pt idx="31442">
                  <c:v>-1.1691E-2</c:v>
                </c:pt>
                <c:pt idx="31443">
                  <c:v>-1.1691E-2</c:v>
                </c:pt>
                <c:pt idx="31444">
                  <c:v>-1.1697000000000001E-2</c:v>
                </c:pt>
                <c:pt idx="31445">
                  <c:v>-1.1697000000000001E-2</c:v>
                </c:pt>
                <c:pt idx="31446">
                  <c:v>-1.1697000000000001E-2</c:v>
                </c:pt>
                <c:pt idx="31447">
                  <c:v>-1.1697000000000001E-2</c:v>
                </c:pt>
                <c:pt idx="31448">
                  <c:v>-1.1697000000000001E-2</c:v>
                </c:pt>
                <c:pt idx="31449">
                  <c:v>-1.1697000000000001E-2</c:v>
                </c:pt>
                <c:pt idx="31450">
                  <c:v>-1.1697000000000001E-2</c:v>
                </c:pt>
                <c:pt idx="31451">
                  <c:v>-1.1697000000000001E-2</c:v>
                </c:pt>
                <c:pt idx="31452">
                  <c:v>-1.1697000000000001E-2</c:v>
                </c:pt>
                <c:pt idx="31453">
                  <c:v>-1.1697000000000001E-2</c:v>
                </c:pt>
                <c:pt idx="31454">
                  <c:v>-1.1697000000000001E-2</c:v>
                </c:pt>
                <c:pt idx="31455">
                  <c:v>-1.1697000000000001E-2</c:v>
                </c:pt>
                <c:pt idx="31456">
                  <c:v>-1.1697000000000001E-2</c:v>
                </c:pt>
                <c:pt idx="31457">
                  <c:v>-1.1697000000000001E-2</c:v>
                </c:pt>
                <c:pt idx="31458">
                  <c:v>-1.1697000000000001E-2</c:v>
                </c:pt>
                <c:pt idx="31459">
                  <c:v>-1.1697000000000001E-2</c:v>
                </c:pt>
                <c:pt idx="31460">
                  <c:v>-1.1697000000000001E-2</c:v>
                </c:pt>
                <c:pt idx="31461">
                  <c:v>-1.1697000000000001E-2</c:v>
                </c:pt>
                <c:pt idx="31462">
                  <c:v>-1.1697000000000001E-2</c:v>
                </c:pt>
                <c:pt idx="31463">
                  <c:v>-1.1697000000000001E-2</c:v>
                </c:pt>
                <c:pt idx="31464">
                  <c:v>-1.1697000000000001E-2</c:v>
                </c:pt>
                <c:pt idx="31465">
                  <c:v>-1.1697000000000001E-2</c:v>
                </c:pt>
                <c:pt idx="31466">
                  <c:v>-1.1697000000000001E-2</c:v>
                </c:pt>
                <c:pt idx="31467">
                  <c:v>-1.1697000000000001E-2</c:v>
                </c:pt>
                <c:pt idx="31468">
                  <c:v>-1.1697000000000001E-2</c:v>
                </c:pt>
                <c:pt idx="31469">
                  <c:v>-1.1697000000000001E-2</c:v>
                </c:pt>
                <c:pt idx="31470">
                  <c:v>-1.1697000000000001E-2</c:v>
                </c:pt>
                <c:pt idx="31471">
                  <c:v>-1.1697000000000001E-2</c:v>
                </c:pt>
                <c:pt idx="31472">
                  <c:v>-1.1691E-2</c:v>
                </c:pt>
                <c:pt idx="31473">
                  <c:v>-1.1691E-2</c:v>
                </c:pt>
                <c:pt idx="31474">
                  <c:v>-1.1691E-2</c:v>
                </c:pt>
                <c:pt idx="31475">
                  <c:v>-1.1691E-2</c:v>
                </c:pt>
                <c:pt idx="31476">
                  <c:v>-1.1691E-2</c:v>
                </c:pt>
                <c:pt idx="31477">
                  <c:v>-1.1691E-2</c:v>
                </c:pt>
                <c:pt idx="31478">
                  <c:v>-1.1691E-2</c:v>
                </c:pt>
                <c:pt idx="31479">
                  <c:v>-1.1684E-2</c:v>
                </c:pt>
                <c:pt idx="31480">
                  <c:v>-1.1684E-2</c:v>
                </c:pt>
                <c:pt idx="31481">
                  <c:v>-1.1684E-2</c:v>
                </c:pt>
                <c:pt idx="31482">
                  <c:v>-1.1684E-2</c:v>
                </c:pt>
                <c:pt idx="31483">
                  <c:v>-1.1684E-2</c:v>
                </c:pt>
                <c:pt idx="31484">
                  <c:v>-1.1684E-2</c:v>
                </c:pt>
                <c:pt idx="31485">
                  <c:v>-1.1677999999999999E-2</c:v>
                </c:pt>
                <c:pt idx="31486">
                  <c:v>-1.1677999999999999E-2</c:v>
                </c:pt>
                <c:pt idx="31487">
                  <c:v>-1.1677999999999999E-2</c:v>
                </c:pt>
                <c:pt idx="31488">
                  <c:v>-1.1677999999999999E-2</c:v>
                </c:pt>
                <c:pt idx="31489">
                  <c:v>-1.1677999999999999E-2</c:v>
                </c:pt>
                <c:pt idx="31490">
                  <c:v>-1.1677999999999999E-2</c:v>
                </c:pt>
                <c:pt idx="31491">
                  <c:v>-1.1677999999999999E-2</c:v>
                </c:pt>
                <c:pt idx="31492">
                  <c:v>-1.1677999999999999E-2</c:v>
                </c:pt>
                <c:pt idx="31493">
                  <c:v>-1.1677999999999999E-2</c:v>
                </c:pt>
                <c:pt idx="31494">
                  <c:v>-1.1677999999999999E-2</c:v>
                </c:pt>
                <c:pt idx="31495">
                  <c:v>-1.1677999999999999E-2</c:v>
                </c:pt>
                <c:pt idx="31496">
                  <c:v>-1.1684E-2</c:v>
                </c:pt>
                <c:pt idx="31497">
                  <c:v>-1.1684E-2</c:v>
                </c:pt>
                <c:pt idx="31498">
                  <c:v>-1.1684E-2</c:v>
                </c:pt>
                <c:pt idx="31499">
                  <c:v>-1.1684E-2</c:v>
                </c:pt>
                <c:pt idx="31500">
                  <c:v>-1.1684E-2</c:v>
                </c:pt>
                <c:pt idx="31501">
                  <c:v>-1.1684E-2</c:v>
                </c:pt>
                <c:pt idx="31502">
                  <c:v>-1.1691E-2</c:v>
                </c:pt>
                <c:pt idx="31503">
                  <c:v>-1.1684E-2</c:v>
                </c:pt>
                <c:pt idx="31504">
                  <c:v>-1.1684E-2</c:v>
                </c:pt>
                <c:pt idx="31505">
                  <c:v>-1.1684E-2</c:v>
                </c:pt>
                <c:pt idx="31506">
                  <c:v>-1.1684E-2</c:v>
                </c:pt>
                <c:pt idx="31507">
                  <c:v>-1.1684E-2</c:v>
                </c:pt>
                <c:pt idx="31508">
                  <c:v>-1.1684E-2</c:v>
                </c:pt>
                <c:pt idx="31509">
                  <c:v>-1.1684E-2</c:v>
                </c:pt>
                <c:pt idx="31510">
                  <c:v>-1.1677999999999999E-2</c:v>
                </c:pt>
                <c:pt idx="31511">
                  <c:v>-1.1677999999999999E-2</c:v>
                </c:pt>
                <c:pt idx="31512">
                  <c:v>-1.1671000000000001E-2</c:v>
                </c:pt>
                <c:pt idx="31513">
                  <c:v>-1.1664000000000001E-2</c:v>
                </c:pt>
                <c:pt idx="31514">
                  <c:v>-1.1664000000000001E-2</c:v>
                </c:pt>
                <c:pt idx="31515">
                  <c:v>-1.1658E-2</c:v>
                </c:pt>
                <c:pt idx="31516">
                  <c:v>-1.1658E-2</c:v>
                </c:pt>
                <c:pt idx="31517">
                  <c:v>-1.1651E-2</c:v>
                </c:pt>
                <c:pt idx="31518">
                  <c:v>-1.1645000000000001E-2</c:v>
                </c:pt>
                <c:pt idx="31519">
                  <c:v>-1.1638000000000001E-2</c:v>
                </c:pt>
                <c:pt idx="31520">
                  <c:v>-1.1638000000000001E-2</c:v>
                </c:pt>
                <c:pt idx="31521">
                  <c:v>-1.1632E-2</c:v>
                </c:pt>
                <c:pt idx="31522">
                  <c:v>-1.1632E-2</c:v>
                </c:pt>
                <c:pt idx="31523">
                  <c:v>-1.1625E-2</c:v>
                </c:pt>
                <c:pt idx="31524">
                  <c:v>-1.1625E-2</c:v>
                </c:pt>
                <c:pt idx="31525">
                  <c:v>-1.1618E-2</c:v>
                </c:pt>
                <c:pt idx="31526">
                  <c:v>-1.1618E-2</c:v>
                </c:pt>
                <c:pt idx="31527">
                  <c:v>-1.1618E-2</c:v>
                </c:pt>
                <c:pt idx="31528">
                  <c:v>-1.1618E-2</c:v>
                </c:pt>
                <c:pt idx="31529">
                  <c:v>-1.1618E-2</c:v>
                </c:pt>
                <c:pt idx="31530">
                  <c:v>-1.1618E-2</c:v>
                </c:pt>
                <c:pt idx="31531">
                  <c:v>-1.1618E-2</c:v>
                </c:pt>
                <c:pt idx="31532">
                  <c:v>-1.1625E-2</c:v>
                </c:pt>
                <c:pt idx="31533">
                  <c:v>-1.1625E-2</c:v>
                </c:pt>
                <c:pt idx="31534">
                  <c:v>-1.1632E-2</c:v>
                </c:pt>
                <c:pt idx="31535">
                  <c:v>-1.1632E-2</c:v>
                </c:pt>
                <c:pt idx="31536">
                  <c:v>-1.1632E-2</c:v>
                </c:pt>
                <c:pt idx="31537">
                  <c:v>-1.1638000000000001E-2</c:v>
                </c:pt>
                <c:pt idx="31538">
                  <c:v>-1.1645000000000001E-2</c:v>
                </c:pt>
                <c:pt idx="31539">
                  <c:v>-1.1645000000000001E-2</c:v>
                </c:pt>
                <c:pt idx="31540">
                  <c:v>-1.1651E-2</c:v>
                </c:pt>
                <c:pt idx="31541">
                  <c:v>-1.1651E-2</c:v>
                </c:pt>
                <c:pt idx="31542">
                  <c:v>-1.1658E-2</c:v>
                </c:pt>
                <c:pt idx="31543">
                  <c:v>-1.1658E-2</c:v>
                </c:pt>
                <c:pt idx="31544">
                  <c:v>-1.1664000000000001E-2</c:v>
                </c:pt>
                <c:pt idx="31545">
                  <c:v>-1.1664000000000001E-2</c:v>
                </c:pt>
                <c:pt idx="31546">
                  <c:v>-1.1664000000000001E-2</c:v>
                </c:pt>
                <c:pt idx="31547">
                  <c:v>-1.1664000000000001E-2</c:v>
                </c:pt>
                <c:pt idx="31548">
                  <c:v>-1.1664000000000001E-2</c:v>
                </c:pt>
                <c:pt idx="31549">
                  <c:v>-1.1664000000000001E-2</c:v>
                </c:pt>
                <c:pt idx="31550">
                  <c:v>-1.1664000000000001E-2</c:v>
                </c:pt>
                <c:pt idx="31551">
                  <c:v>-1.1658E-2</c:v>
                </c:pt>
                <c:pt idx="31552">
                  <c:v>-1.1658E-2</c:v>
                </c:pt>
                <c:pt idx="31553">
                  <c:v>-1.1651E-2</c:v>
                </c:pt>
                <c:pt idx="31554">
                  <c:v>-1.1651E-2</c:v>
                </c:pt>
                <c:pt idx="31555">
                  <c:v>-1.1645000000000001E-2</c:v>
                </c:pt>
                <c:pt idx="31556">
                  <c:v>-1.1645000000000001E-2</c:v>
                </c:pt>
                <c:pt idx="31557">
                  <c:v>-1.1638000000000001E-2</c:v>
                </c:pt>
                <c:pt idx="31558">
                  <c:v>-1.1638000000000001E-2</c:v>
                </c:pt>
                <c:pt idx="31559">
                  <c:v>-1.1632E-2</c:v>
                </c:pt>
                <c:pt idx="31560">
                  <c:v>-1.1632E-2</c:v>
                </c:pt>
                <c:pt idx="31561">
                  <c:v>-1.1625E-2</c:v>
                </c:pt>
                <c:pt idx="31562">
                  <c:v>-1.1618E-2</c:v>
                </c:pt>
                <c:pt idx="31563">
                  <c:v>-1.1618E-2</c:v>
                </c:pt>
                <c:pt idx="31564">
                  <c:v>-1.1612000000000001E-2</c:v>
                </c:pt>
                <c:pt idx="31565">
                  <c:v>-1.1612000000000001E-2</c:v>
                </c:pt>
                <c:pt idx="31566">
                  <c:v>-1.1612000000000001E-2</c:v>
                </c:pt>
                <c:pt idx="31567">
                  <c:v>-1.1605000000000001E-2</c:v>
                </c:pt>
                <c:pt idx="31568">
                  <c:v>-1.1605000000000001E-2</c:v>
                </c:pt>
                <c:pt idx="31569">
                  <c:v>-1.1605000000000001E-2</c:v>
                </c:pt>
                <c:pt idx="31570">
                  <c:v>-1.1605000000000001E-2</c:v>
                </c:pt>
                <c:pt idx="31571">
                  <c:v>-1.1605000000000001E-2</c:v>
                </c:pt>
                <c:pt idx="31572">
                  <c:v>-1.1605000000000001E-2</c:v>
                </c:pt>
                <c:pt idx="31573">
                  <c:v>-1.1605000000000001E-2</c:v>
                </c:pt>
                <c:pt idx="31574">
                  <c:v>-1.1612000000000001E-2</c:v>
                </c:pt>
                <c:pt idx="31575">
                  <c:v>-1.1612000000000001E-2</c:v>
                </c:pt>
                <c:pt idx="31576">
                  <c:v>-1.1612000000000001E-2</c:v>
                </c:pt>
                <c:pt idx="31577">
                  <c:v>-1.1612000000000001E-2</c:v>
                </c:pt>
                <c:pt idx="31578">
                  <c:v>-1.1618E-2</c:v>
                </c:pt>
                <c:pt idx="31579">
                  <c:v>-1.1618E-2</c:v>
                </c:pt>
                <c:pt idx="31580">
                  <c:v>-1.1618E-2</c:v>
                </c:pt>
                <c:pt idx="31581">
                  <c:v>-1.1618E-2</c:v>
                </c:pt>
                <c:pt idx="31582">
                  <c:v>-1.1625E-2</c:v>
                </c:pt>
                <c:pt idx="31583">
                  <c:v>-1.1618E-2</c:v>
                </c:pt>
                <c:pt idx="31584">
                  <c:v>-1.1618E-2</c:v>
                </c:pt>
                <c:pt idx="31585">
                  <c:v>-1.1625E-2</c:v>
                </c:pt>
                <c:pt idx="31586">
                  <c:v>-1.1625E-2</c:v>
                </c:pt>
                <c:pt idx="31587">
                  <c:v>-1.1618E-2</c:v>
                </c:pt>
                <c:pt idx="31588">
                  <c:v>-1.1618E-2</c:v>
                </c:pt>
                <c:pt idx="31589">
                  <c:v>-1.1618E-2</c:v>
                </c:pt>
                <c:pt idx="31590">
                  <c:v>-1.1618E-2</c:v>
                </c:pt>
                <c:pt idx="31591">
                  <c:v>-1.1612000000000001E-2</c:v>
                </c:pt>
                <c:pt idx="31592">
                  <c:v>-1.1612000000000001E-2</c:v>
                </c:pt>
                <c:pt idx="31593">
                  <c:v>-1.1605000000000001E-2</c:v>
                </c:pt>
                <c:pt idx="31594">
                  <c:v>-1.1605000000000001E-2</c:v>
                </c:pt>
                <c:pt idx="31595">
                  <c:v>-1.1599E-2</c:v>
                </c:pt>
                <c:pt idx="31596">
                  <c:v>-1.1599E-2</c:v>
                </c:pt>
                <c:pt idx="31597">
                  <c:v>-1.1592E-2</c:v>
                </c:pt>
                <c:pt idx="31598">
                  <c:v>-1.1592E-2</c:v>
                </c:pt>
                <c:pt idx="31599">
                  <c:v>-1.1592E-2</c:v>
                </c:pt>
                <c:pt idx="31600">
                  <c:v>-1.1585E-2</c:v>
                </c:pt>
                <c:pt idx="31601">
                  <c:v>-1.1585E-2</c:v>
                </c:pt>
                <c:pt idx="31602">
                  <c:v>-1.1585E-2</c:v>
                </c:pt>
                <c:pt idx="31603">
                  <c:v>-1.1579000000000001E-2</c:v>
                </c:pt>
                <c:pt idx="31604">
                  <c:v>-1.1579000000000001E-2</c:v>
                </c:pt>
                <c:pt idx="31605">
                  <c:v>-1.1579000000000001E-2</c:v>
                </c:pt>
                <c:pt idx="31606">
                  <c:v>-1.1579000000000001E-2</c:v>
                </c:pt>
                <c:pt idx="31607">
                  <c:v>-1.1572000000000001E-2</c:v>
                </c:pt>
                <c:pt idx="31608">
                  <c:v>-1.1579000000000001E-2</c:v>
                </c:pt>
                <c:pt idx="31609">
                  <c:v>-1.1572000000000001E-2</c:v>
                </c:pt>
                <c:pt idx="31610">
                  <c:v>-1.1579000000000001E-2</c:v>
                </c:pt>
                <c:pt idx="31611">
                  <c:v>-1.1579000000000001E-2</c:v>
                </c:pt>
                <c:pt idx="31612">
                  <c:v>-1.1579000000000001E-2</c:v>
                </c:pt>
                <c:pt idx="31613">
                  <c:v>-1.1579000000000001E-2</c:v>
                </c:pt>
                <c:pt idx="31614">
                  <c:v>-1.1585E-2</c:v>
                </c:pt>
                <c:pt idx="31615">
                  <c:v>-1.1585E-2</c:v>
                </c:pt>
                <c:pt idx="31616">
                  <c:v>-1.1585E-2</c:v>
                </c:pt>
                <c:pt idx="31617">
                  <c:v>-1.1585E-2</c:v>
                </c:pt>
                <c:pt idx="31618">
                  <c:v>-1.1592E-2</c:v>
                </c:pt>
                <c:pt idx="31619">
                  <c:v>-1.1592E-2</c:v>
                </c:pt>
                <c:pt idx="31620">
                  <c:v>-1.1592E-2</c:v>
                </c:pt>
                <c:pt idx="31621">
                  <c:v>-1.1592E-2</c:v>
                </c:pt>
                <c:pt idx="31622">
                  <c:v>-1.1592E-2</c:v>
                </c:pt>
                <c:pt idx="31623">
                  <c:v>-1.1592E-2</c:v>
                </c:pt>
                <c:pt idx="31624">
                  <c:v>-1.1592E-2</c:v>
                </c:pt>
                <c:pt idx="31625">
                  <c:v>-1.1592E-2</c:v>
                </c:pt>
                <c:pt idx="31626">
                  <c:v>-1.1592E-2</c:v>
                </c:pt>
                <c:pt idx="31627">
                  <c:v>-1.1592E-2</c:v>
                </c:pt>
                <c:pt idx="31628">
                  <c:v>-1.1592E-2</c:v>
                </c:pt>
                <c:pt idx="31629">
                  <c:v>-1.1585E-2</c:v>
                </c:pt>
                <c:pt idx="31630">
                  <c:v>-1.1585E-2</c:v>
                </c:pt>
                <c:pt idx="31631">
                  <c:v>-1.1585E-2</c:v>
                </c:pt>
                <c:pt idx="31632">
                  <c:v>-1.1579000000000001E-2</c:v>
                </c:pt>
                <c:pt idx="31633">
                  <c:v>-1.1579000000000001E-2</c:v>
                </c:pt>
                <c:pt idx="31634">
                  <c:v>-1.1579000000000001E-2</c:v>
                </c:pt>
                <c:pt idx="31635">
                  <c:v>-1.1572000000000001E-2</c:v>
                </c:pt>
                <c:pt idx="31636">
                  <c:v>-1.1572000000000001E-2</c:v>
                </c:pt>
                <c:pt idx="31637">
                  <c:v>-1.1572000000000001E-2</c:v>
                </c:pt>
                <c:pt idx="31638">
                  <c:v>-1.1566E-2</c:v>
                </c:pt>
                <c:pt idx="31639">
                  <c:v>-1.1566E-2</c:v>
                </c:pt>
                <c:pt idx="31640">
                  <c:v>-1.1566E-2</c:v>
                </c:pt>
                <c:pt idx="31641">
                  <c:v>-1.1566E-2</c:v>
                </c:pt>
                <c:pt idx="31642">
                  <c:v>-1.1559E-2</c:v>
                </c:pt>
                <c:pt idx="31643">
                  <c:v>-1.1559E-2</c:v>
                </c:pt>
                <c:pt idx="31644">
                  <c:v>-1.1559E-2</c:v>
                </c:pt>
                <c:pt idx="31645">
                  <c:v>-1.1559E-2</c:v>
                </c:pt>
                <c:pt idx="31646">
                  <c:v>-1.1559E-2</c:v>
                </c:pt>
                <c:pt idx="31647">
                  <c:v>-1.1559E-2</c:v>
                </c:pt>
                <c:pt idx="31648">
                  <c:v>-1.1559E-2</c:v>
                </c:pt>
                <c:pt idx="31649">
                  <c:v>-1.1566E-2</c:v>
                </c:pt>
                <c:pt idx="31650">
                  <c:v>-1.1566E-2</c:v>
                </c:pt>
                <c:pt idx="31651">
                  <c:v>-1.1566E-2</c:v>
                </c:pt>
                <c:pt idx="31652">
                  <c:v>-1.1566E-2</c:v>
                </c:pt>
                <c:pt idx="31653">
                  <c:v>-1.1566E-2</c:v>
                </c:pt>
                <c:pt idx="31654">
                  <c:v>-1.1572000000000001E-2</c:v>
                </c:pt>
                <c:pt idx="31655">
                  <c:v>-1.1572000000000001E-2</c:v>
                </c:pt>
                <c:pt idx="31656">
                  <c:v>-1.1572000000000001E-2</c:v>
                </c:pt>
                <c:pt idx="31657">
                  <c:v>-1.1572000000000001E-2</c:v>
                </c:pt>
                <c:pt idx="31658">
                  <c:v>-1.1572000000000001E-2</c:v>
                </c:pt>
                <c:pt idx="31659">
                  <c:v>-1.1572000000000001E-2</c:v>
                </c:pt>
                <c:pt idx="31660">
                  <c:v>-1.1572000000000001E-2</c:v>
                </c:pt>
                <c:pt idx="31661">
                  <c:v>-1.1572000000000001E-2</c:v>
                </c:pt>
                <c:pt idx="31662">
                  <c:v>-1.1572000000000001E-2</c:v>
                </c:pt>
                <c:pt idx="31663">
                  <c:v>-1.1572000000000001E-2</c:v>
                </c:pt>
                <c:pt idx="31664">
                  <c:v>-1.1566E-2</c:v>
                </c:pt>
                <c:pt idx="31665">
                  <c:v>-1.1566E-2</c:v>
                </c:pt>
                <c:pt idx="31666">
                  <c:v>-1.1566E-2</c:v>
                </c:pt>
                <c:pt idx="31667">
                  <c:v>-1.1559E-2</c:v>
                </c:pt>
                <c:pt idx="31668">
                  <c:v>-1.1552E-2</c:v>
                </c:pt>
                <c:pt idx="31669">
                  <c:v>-1.1546000000000001E-2</c:v>
                </c:pt>
                <c:pt idx="31670">
                  <c:v>-1.1546000000000001E-2</c:v>
                </c:pt>
                <c:pt idx="31671">
                  <c:v>-1.1539000000000001E-2</c:v>
                </c:pt>
                <c:pt idx="31672">
                  <c:v>-1.1533E-2</c:v>
                </c:pt>
                <c:pt idx="31673">
                  <c:v>-1.1526E-2</c:v>
                </c:pt>
                <c:pt idx="31674">
                  <c:v>-1.1520000000000001E-2</c:v>
                </c:pt>
                <c:pt idx="31675">
                  <c:v>-1.1513000000000001E-2</c:v>
                </c:pt>
                <c:pt idx="31676">
                  <c:v>-1.1506000000000001E-2</c:v>
                </c:pt>
                <c:pt idx="31677">
                  <c:v>-1.15E-2</c:v>
                </c:pt>
                <c:pt idx="31678">
                  <c:v>-1.1493E-2</c:v>
                </c:pt>
                <c:pt idx="31679">
                  <c:v>-1.1487000000000001E-2</c:v>
                </c:pt>
                <c:pt idx="31680">
                  <c:v>-1.1480000000000001E-2</c:v>
                </c:pt>
                <c:pt idx="31681">
                  <c:v>-1.1480000000000001E-2</c:v>
                </c:pt>
                <c:pt idx="31682">
                  <c:v>-1.1473000000000001E-2</c:v>
                </c:pt>
                <c:pt idx="31683">
                  <c:v>-1.1467E-2</c:v>
                </c:pt>
                <c:pt idx="31684">
                  <c:v>-1.1467E-2</c:v>
                </c:pt>
                <c:pt idx="31685">
                  <c:v>-1.1467E-2</c:v>
                </c:pt>
                <c:pt idx="31686">
                  <c:v>-1.146E-2</c:v>
                </c:pt>
                <c:pt idx="31687">
                  <c:v>-1.146E-2</c:v>
                </c:pt>
                <c:pt idx="31688">
                  <c:v>-1.146E-2</c:v>
                </c:pt>
                <c:pt idx="31689">
                  <c:v>-1.146E-2</c:v>
                </c:pt>
                <c:pt idx="31690">
                  <c:v>-1.146E-2</c:v>
                </c:pt>
                <c:pt idx="31691">
                  <c:v>-1.146E-2</c:v>
                </c:pt>
                <c:pt idx="31692">
                  <c:v>-1.1467E-2</c:v>
                </c:pt>
                <c:pt idx="31693">
                  <c:v>-1.1467E-2</c:v>
                </c:pt>
                <c:pt idx="31694">
                  <c:v>-1.1473000000000001E-2</c:v>
                </c:pt>
                <c:pt idx="31695">
                  <c:v>-1.1473000000000001E-2</c:v>
                </c:pt>
                <c:pt idx="31696">
                  <c:v>-1.1480000000000001E-2</c:v>
                </c:pt>
                <c:pt idx="31697">
                  <c:v>-1.1480000000000001E-2</c:v>
                </c:pt>
                <c:pt idx="31698">
                  <c:v>-1.1487000000000001E-2</c:v>
                </c:pt>
                <c:pt idx="31699">
                  <c:v>-1.1487000000000001E-2</c:v>
                </c:pt>
                <c:pt idx="31700">
                  <c:v>-1.1493E-2</c:v>
                </c:pt>
                <c:pt idx="31701">
                  <c:v>-1.1493E-2</c:v>
                </c:pt>
                <c:pt idx="31702">
                  <c:v>-1.15E-2</c:v>
                </c:pt>
                <c:pt idx="31703">
                  <c:v>-1.15E-2</c:v>
                </c:pt>
                <c:pt idx="31704">
                  <c:v>-1.1506000000000001E-2</c:v>
                </c:pt>
                <c:pt idx="31705">
                  <c:v>-1.1506000000000001E-2</c:v>
                </c:pt>
                <c:pt idx="31706">
                  <c:v>-1.1506000000000001E-2</c:v>
                </c:pt>
                <c:pt idx="31707">
                  <c:v>-1.1506000000000001E-2</c:v>
                </c:pt>
                <c:pt idx="31708">
                  <c:v>-1.1506000000000001E-2</c:v>
                </c:pt>
                <c:pt idx="31709">
                  <c:v>-1.15E-2</c:v>
                </c:pt>
                <c:pt idx="31710">
                  <c:v>-1.15E-2</c:v>
                </c:pt>
                <c:pt idx="31711">
                  <c:v>-1.15E-2</c:v>
                </c:pt>
                <c:pt idx="31712">
                  <c:v>-1.1493E-2</c:v>
                </c:pt>
                <c:pt idx="31713">
                  <c:v>-1.1487000000000001E-2</c:v>
                </c:pt>
                <c:pt idx="31714">
                  <c:v>-1.1487000000000001E-2</c:v>
                </c:pt>
                <c:pt idx="31715">
                  <c:v>-1.1480000000000001E-2</c:v>
                </c:pt>
                <c:pt idx="31716">
                  <c:v>-1.1473000000000001E-2</c:v>
                </c:pt>
                <c:pt idx="31717">
                  <c:v>-1.1467E-2</c:v>
                </c:pt>
                <c:pt idx="31718">
                  <c:v>-1.146E-2</c:v>
                </c:pt>
                <c:pt idx="31719">
                  <c:v>-1.1454000000000001E-2</c:v>
                </c:pt>
                <c:pt idx="31720">
                  <c:v>-1.1447000000000001E-2</c:v>
                </c:pt>
                <c:pt idx="31721">
                  <c:v>-1.1441E-2</c:v>
                </c:pt>
                <c:pt idx="31722">
                  <c:v>-1.1434E-2</c:v>
                </c:pt>
                <c:pt idx="31723">
                  <c:v>-1.1427E-2</c:v>
                </c:pt>
                <c:pt idx="31724">
                  <c:v>-1.1421000000000001E-2</c:v>
                </c:pt>
                <c:pt idx="31725">
                  <c:v>-1.1414000000000001E-2</c:v>
                </c:pt>
                <c:pt idx="31726">
                  <c:v>-1.1408E-2</c:v>
                </c:pt>
                <c:pt idx="31727">
                  <c:v>-1.1408E-2</c:v>
                </c:pt>
                <c:pt idx="31728">
                  <c:v>-1.1401E-2</c:v>
                </c:pt>
                <c:pt idx="31729">
                  <c:v>-1.1401E-2</c:v>
                </c:pt>
                <c:pt idx="31730">
                  <c:v>-1.1394E-2</c:v>
                </c:pt>
                <c:pt idx="31731">
                  <c:v>-1.1394E-2</c:v>
                </c:pt>
                <c:pt idx="31732">
                  <c:v>-1.1394E-2</c:v>
                </c:pt>
                <c:pt idx="31733">
                  <c:v>-1.1394E-2</c:v>
                </c:pt>
                <c:pt idx="31734">
                  <c:v>-1.1394E-2</c:v>
                </c:pt>
                <c:pt idx="31735">
                  <c:v>-1.1394E-2</c:v>
                </c:pt>
                <c:pt idx="31736">
                  <c:v>-1.1401E-2</c:v>
                </c:pt>
                <c:pt idx="31737">
                  <c:v>-1.1401E-2</c:v>
                </c:pt>
                <c:pt idx="31738">
                  <c:v>-1.1401E-2</c:v>
                </c:pt>
                <c:pt idx="31739">
                  <c:v>-1.1408E-2</c:v>
                </c:pt>
                <c:pt idx="31740">
                  <c:v>-1.1414000000000001E-2</c:v>
                </c:pt>
                <c:pt idx="31741">
                  <c:v>-1.1414000000000001E-2</c:v>
                </c:pt>
                <c:pt idx="31742">
                  <c:v>-1.1421000000000001E-2</c:v>
                </c:pt>
                <c:pt idx="31743">
                  <c:v>-1.1427E-2</c:v>
                </c:pt>
                <c:pt idx="31744">
                  <c:v>-1.1427E-2</c:v>
                </c:pt>
                <c:pt idx="31745">
                  <c:v>-1.1434E-2</c:v>
                </c:pt>
                <c:pt idx="31746">
                  <c:v>-1.1441E-2</c:v>
                </c:pt>
                <c:pt idx="31747">
                  <c:v>-1.1447000000000001E-2</c:v>
                </c:pt>
                <c:pt idx="31748">
                  <c:v>-1.1454000000000001E-2</c:v>
                </c:pt>
                <c:pt idx="31749">
                  <c:v>-1.1454000000000001E-2</c:v>
                </c:pt>
                <c:pt idx="31750">
                  <c:v>-1.146E-2</c:v>
                </c:pt>
                <c:pt idx="31751">
                  <c:v>-1.146E-2</c:v>
                </c:pt>
                <c:pt idx="31752">
                  <c:v>-1.1467E-2</c:v>
                </c:pt>
                <c:pt idx="31753">
                  <c:v>-1.1467E-2</c:v>
                </c:pt>
                <c:pt idx="31754">
                  <c:v>-1.1467E-2</c:v>
                </c:pt>
                <c:pt idx="31755">
                  <c:v>-1.1467E-2</c:v>
                </c:pt>
                <c:pt idx="31756">
                  <c:v>-1.1467E-2</c:v>
                </c:pt>
                <c:pt idx="31757">
                  <c:v>-1.1467E-2</c:v>
                </c:pt>
                <c:pt idx="31758">
                  <c:v>-1.1467E-2</c:v>
                </c:pt>
                <c:pt idx="31759">
                  <c:v>-1.146E-2</c:v>
                </c:pt>
                <c:pt idx="31760">
                  <c:v>-1.146E-2</c:v>
                </c:pt>
                <c:pt idx="31761">
                  <c:v>-1.1454000000000001E-2</c:v>
                </c:pt>
                <c:pt idx="31762">
                  <c:v>-1.1447000000000001E-2</c:v>
                </c:pt>
                <c:pt idx="31763">
                  <c:v>-1.1441E-2</c:v>
                </c:pt>
                <c:pt idx="31764">
                  <c:v>-1.1441E-2</c:v>
                </c:pt>
                <c:pt idx="31765">
                  <c:v>-1.1427E-2</c:v>
                </c:pt>
                <c:pt idx="31766">
                  <c:v>-1.1421000000000001E-2</c:v>
                </c:pt>
                <c:pt idx="31767">
                  <c:v>-1.1414000000000001E-2</c:v>
                </c:pt>
                <c:pt idx="31768">
                  <c:v>-1.1408E-2</c:v>
                </c:pt>
                <c:pt idx="31769">
                  <c:v>-1.1401E-2</c:v>
                </c:pt>
                <c:pt idx="31770">
                  <c:v>-1.1394E-2</c:v>
                </c:pt>
                <c:pt idx="31771">
                  <c:v>-1.1381E-2</c:v>
                </c:pt>
                <c:pt idx="31772">
                  <c:v>-1.1375E-2</c:v>
                </c:pt>
                <c:pt idx="31773">
                  <c:v>-1.1368E-2</c:v>
                </c:pt>
                <c:pt idx="31774">
                  <c:v>-1.1361E-2</c:v>
                </c:pt>
                <c:pt idx="31775">
                  <c:v>-1.1355000000000001E-2</c:v>
                </c:pt>
                <c:pt idx="31776">
                  <c:v>-1.1355000000000001E-2</c:v>
                </c:pt>
                <c:pt idx="31777">
                  <c:v>-1.1348E-2</c:v>
                </c:pt>
                <c:pt idx="31778">
                  <c:v>-1.1348E-2</c:v>
                </c:pt>
                <c:pt idx="31779">
                  <c:v>-1.1342E-2</c:v>
                </c:pt>
                <c:pt idx="31780">
                  <c:v>-1.1342E-2</c:v>
                </c:pt>
                <c:pt idx="31781">
                  <c:v>-1.1342E-2</c:v>
                </c:pt>
                <c:pt idx="31782">
                  <c:v>-1.1348E-2</c:v>
                </c:pt>
                <c:pt idx="31783">
                  <c:v>-1.1348E-2</c:v>
                </c:pt>
                <c:pt idx="31784">
                  <c:v>-1.1355000000000001E-2</c:v>
                </c:pt>
                <c:pt idx="31785">
                  <c:v>-1.1355000000000001E-2</c:v>
                </c:pt>
                <c:pt idx="31786">
                  <c:v>-1.1361E-2</c:v>
                </c:pt>
                <c:pt idx="31787">
                  <c:v>-1.1368E-2</c:v>
                </c:pt>
                <c:pt idx="31788">
                  <c:v>-1.1375E-2</c:v>
                </c:pt>
                <c:pt idx="31789">
                  <c:v>-1.1381E-2</c:v>
                </c:pt>
                <c:pt idx="31790">
                  <c:v>-1.1388000000000001E-2</c:v>
                </c:pt>
                <c:pt idx="31791">
                  <c:v>-1.1394E-2</c:v>
                </c:pt>
                <c:pt idx="31792">
                  <c:v>-1.1408E-2</c:v>
                </c:pt>
                <c:pt idx="31793">
                  <c:v>-1.1414000000000001E-2</c:v>
                </c:pt>
                <c:pt idx="31794">
                  <c:v>-1.1421000000000001E-2</c:v>
                </c:pt>
                <c:pt idx="31795">
                  <c:v>-1.1427E-2</c:v>
                </c:pt>
                <c:pt idx="31796">
                  <c:v>-1.1434E-2</c:v>
                </c:pt>
                <c:pt idx="31797">
                  <c:v>-1.1441E-2</c:v>
                </c:pt>
                <c:pt idx="31798">
                  <c:v>-1.1447000000000001E-2</c:v>
                </c:pt>
                <c:pt idx="31799">
                  <c:v>-1.1447000000000001E-2</c:v>
                </c:pt>
                <c:pt idx="31800">
                  <c:v>-1.1454000000000001E-2</c:v>
                </c:pt>
                <c:pt idx="31801">
                  <c:v>-1.1454000000000001E-2</c:v>
                </c:pt>
                <c:pt idx="31802">
                  <c:v>-1.1454000000000001E-2</c:v>
                </c:pt>
                <c:pt idx="31803">
                  <c:v>-1.1454000000000001E-2</c:v>
                </c:pt>
                <c:pt idx="31804">
                  <c:v>-1.1454000000000001E-2</c:v>
                </c:pt>
                <c:pt idx="31805">
                  <c:v>-1.1447000000000001E-2</c:v>
                </c:pt>
                <c:pt idx="31806">
                  <c:v>-1.1447000000000001E-2</c:v>
                </c:pt>
                <c:pt idx="31807">
                  <c:v>-1.1441E-2</c:v>
                </c:pt>
                <c:pt idx="31808">
                  <c:v>-1.1434E-2</c:v>
                </c:pt>
                <c:pt idx="31809">
                  <c:v>-1.1427E-2</c:v>
                </c:pt>
                <c:pt idx="31810">
                  <c:v>-1.1414000000000001E-2</c:v>
                </c:pt>
                <c:pt idx="31811">
                  <c:v>-1.1408E-2</c:v>
                </c:pt>
                <c:pt idx="31812">
                  <c:v>-1.1401E-2</c:v>
                </c:pt>
                <c:pt idx="31813">
                  <c:v>-1.1388000000000001E-2</c:v>
                </c:pt>
                <c:pt idx="31814">
                  <c:v>-1.1381E-2</c:v>
                </c:pt>
                <c:pt idx="31815">
                  <c:v>-1.1375E-2</c:v>
                </c:pt>
                <c:pt idx="31816">
                  <c:v>-1.1368E-2</c:v>
                </c:pt>
                <c:pt idx="31817">
                  <c:v>-1.1355000000000001E-2</c:v>
                </c:pt>
                <c:pt idx="31818">
                  <c:v>-1.1348E-2</c:v>
                </c:pt>
                <c:pt idx="31819">
                  <c:v>-1.1342E-2</c:v>
                </c:pt>
                <c:pt idx="31820">
                  <c:v>-1.1342E-2</c:v>
                </c:pt>
                <c:pt idx="31821">
                  <c:v>-1.1335E-2</c:v>
                </c:pt>
                <c:pt idx="31822">
                  <c:v>-1.1335E-2</c:v>
                </c:pt>
                <c:pt idx="31823">
                  <c:v>-1.1335E-2</c:v>
                </c:pt>
                <c:pt idx="31824">
                  <c:v>-1.1329000000000001E-2</c:v>
                </c:pt>
                <c:pt idx="31825">
                  <c:v>-1.1335E-2</c:v>
                </c:pt>
                <c:pt idx="31826">
                  <c:v>-1.1335E-2</c:v>
                </c:pt>
                <c:pt idx="31827">
                  <c:v>-1.1335E-2</c:v>
                </c:pt>
                <c:pt idx="31828">
                  <c:v>-1.1342E-2</c:v>
                </c:pt>
                <c:pt idx="31829">
                  <c:v>-1.1348E-2</c:v>
                </c:pt>
                <c:pt idx="31830">
                  <c:v>-1.1355000000000001E-2</c:v>
                </c:pt>
                <c:pt idx="31831">
                  <c:v>-1.1355000000000001E-2</c:v>
                </c:pt>
                <c:pt idx="31832">
                  <c:v>-1.1368E-2</c:v>
                </c:pt>
                <c:pt idx="31833">
                  <c:v>-1.1368E-2</c:v>
                </c:pt>
                <c:pt idx="31834">
                  <c:v>-1.1375E-2</c:v>
                </c:pt>
                <c:pt idx="31835">
                  <c:v>-1.1381E-2</c:v>
                </c:pt>
                <c:pt idx="31836">
                  <c:v>-1.1388000000000001E-2</c:v>
                </c:pt>
                <c:pt idx="31837">
                  <c:v>-1.1388000000000001E-2</c:v>
                </c:pt>
                <c:pt idx="31838">
                  <c:v>-1.1394E-2</c:v>
                </c:pt>
                <c:pt idx="31839">
                  <c:v>-1.1394E-2</c:v>
                </c:pt>
                <c:pt idx="31840">
                  <c:v>-1.1394E-2</c:v>
                </c:pt>
                <c:pt idx="31841">
                  <c:v>-1.1394E-2</c:v>
                </c:pt>
                <c:pt idx="31842">
                  <c:v>-1.1401E-2</c:v>
                </c:pt>
                <c:pt idx="31843">
                  <c:v>-1.1394E-2</c:v>
                </c:pt>
                <c:pt idx="31844">
                  <c:v>-1.1394E-2</c:v>
                </c:pt>
                <c:pt idx="31845">
                  <c:v>-1.1388000000000001E-2</c:v>
                </c:pt>
                <c:pt idx="31846">
                  <c:v>-1.1381E-2</c:v>
                </c:pt>
                <c:pt idx="31847">
                  <c:v>-1.1375E-2</c:v>
                </c:pt>
                <c:pt idx="31848">
                  <c:v>-1.1375E-2</c:v>
                </c:pt>
                <c:pt idx="31849">
                  <c:v>-1.1361E-2</c:v>
                </c:pt>
                <c:pt idx="31850">
                  <c:v>-1.1355000000000001E-2</c:v>
                </c:pt>
                <c:pt idx="31851">
                  <c:v>-1.1348E-2</c:v>
                </c:pt>
                <c:pt idx="31852">
                  <c:v>-1.1342E-2</c:v>
                </c:pt>
                <c:pt idx="31853">
                  <c:v>-1.1335E-2</c:v>
                </c:pt>
                <c:pt idx="31854">
                  <c:v>-1.1329000000000001E-2</c:v>
                </c:pt>
                <c:pt idx="31855">
                  <c:v>-1.1322E-2</c:v>
                </c:pt>
                <c:pt idx="31856">
                  <c:v>-1.1315E-2</c:v>
                </c:pt>
                <c:pt idx="31857">
                  <c:v>-1.1309E-2</c:v>
                </c:pt>
                <c:pt idx="31858">
                  <c:v>-1.1309E-2</c:v>
                </c:pt>
                <c:pt idx="31859">
                  <c:v>-1.1302E-2</c:v>
                </c:pt>
                <c:pt idx="31860">
                  <c:v>-1.1302E-2</c:v>
                </c:pt>
                <c:pt idx="31861">
                  <c:v>-1.1302E-2</c:v>
                </c:pt>
                <c:pt idx="31862">
                  <c:v>-1.1302E-2</c:v>
                </c:pt>
                <c:pt idx="31863">
                  <c:v>-1.1302E-2</c:v>
                </c:pt>
                <c:pt idx="31864">
                  <c:v>-1.1309E-2</c:v>
                </c:pt>
                <c:pt idx="31865">
                  <c:v>-1.1309E-2</c:v>
                </c:pt>
                <c:pt idx="31866">
                  <c:v>-1.1315E-2</c:v>
                </c:pt>
                <c:pt idx="31867">
                  <c:v>-1.1322E-2</c:v>
                </c:pt>
                <c:pt idx="31868">
                  <c:v>-1.1329000000000001E-2</c:v>
                </c:pt>
                <c:pt idx="31869">
                  <c:v>-1.1335E-2</c:v>
                </c:pt>
                <c:pt idx="31870">
                  <c:v>-1.1348E-2</c:v>
                </c:pt>
                <c:pt idx="31871">
                  <c:v>-1.1355000000000001E-2</c:v>
                </c:pt>
                <c:pt idx="31872">
                  <c:v>-1.1361E-2</c:v>
                </c:pt>
                <c:pt idx="31873">
                  <c:v>-1.1368E-2</c:v>
                </c:pt>
                <c:pt idx="31874">
                  <c:v>-1.1375E-2</c:v>
                </c:pt>
                <c:pt idx="31875">
                  <c:v>-1.1381E-2</c:v>
                </c:pt>
                <c:pt idx="31876">
                  <c:v>-1.1388000000000001E-2</c:v>
                </c:pt>
                <c:pt idx="31877">
                  <c:v>-1.1388000000000001E-2</c:v>
                </c:pt>
                <c:pt idx="31878">
                  <c:v>-1.1394E-2</c:v>
                </c:pt>
                <c:pt idx="31879">
                  <c:v>-1.1394E-2</c:v>
                </c:pt>
                <c:pt idx="31880">
                  <c:v>-1.1394E-2</c:v>
                </c:pt>
                <c:pt idx="31881">
                  <c:v>-1.1394E-2</c:v>
                </c:pt>
                <c:pt idx="31882">
                  <c:v>-1.1394E-2</c:v>
                </c:pt>
                <c:pt idx="31883">
                  <c:v>-1.1394E-2</c:v>
                </c:pt>
                <c:pt idx="31884">
                  <c:v>-1.1388000000000001E-2</c:v>
                </c:pt>
                <c:pt idx="31885">
                  <c:v>-1.1388000000000001E-2</c:v>
                </c:pt>
                <c:pt idx="31886">
                  <c:v>-1.1381E-2</c:v>
                </c:pt>
                <c:pt idx="31887">
                  <c:v>-1.1375E-2</c:v>
                </c:pt>
                <c:pt idx="31888">
                  <c:v>-1.1368E-2</c:v>
                </c:pt>
                <c:pt idx="31889">
                  <c:v>-1.1361E-2</c:v>
                </c:pt>
                <c:pt idx="31890">
                  <c:v>-1.1355000000000001E-2</c:v>
                </c:pt>
                <c:pt idx="31891">
                  <c:v>-1.1348E-2</c:v>
                </c:pt>
                <c:pt idx="31892">
                  <c:v>-1.1342E-2</c:v>
                </c:pt>
                <c:pt idx="31893">
                  <c:v>-1.1335E-2</c:v>
                </c:pt>
                <c:pt idx="31894">
                  <c:v>-1.1329000000000001E-2</c:v>
                </c:pt>
                <c:pt idx="31895">
                  <c:v>-1.1322E-2</c:v>
                </c:pt>
                <c:pt idx="31896">
                  <c:v>-1.1315E-2</c:v>
                </c:pt>
                <c:pt idx="31897">
                  <c:v>-1.1309E-2</c:v>
                </c:pt>
                <c:pt idx="31898">
                  <c:v>-1.1302E-2</c:v>
                </c:pt>
                <c:pt idx="31899">
                  <c:v>-1.1296E-2</c:v>
                </c:pt>
                <c:pt idx="31900">
                  <c:v>-1.1296E-2</c:v>
                </c:pt>
                <c:pt idx="31901">
                  <c:v>-1.1289E-2</c:v>
                </c:pt>
                <c:pt idx="31902">
                  <c:v>-1.1289E-2</c:v>
                </c:pt>
                <c:pt idx="31903">
                  <c:v>-1.1289E-2</c:v>
                </c:pt>
                <c:pt idx="31904">
                  <c:v>-1.1289E-2</c:v>
                </c:pt>
                <c:pt idx="31905">
                  <c:v>-1.1289E-2</c:v>
                </c:pt>
                <c:pt idx="31906">
                  <c:v>-1.1289E-2</c:v>
                </c:pt>
                <c:pt idx="31907">
                  <c:v>-1.1289E-2</c:v>
                </c:pt>
                <c:pt idx="31908">
                  <c:v>-1.1289E-2</c:v>
                </c:pt>
                <c:pt idx="31909">
                  <c:v>-1.1289E-2</c:v>
                </c:pt>
                <c:pt idx="31910">
                  <c:v>-1.1289E-2</c:v>
                </c:pt>
                <c:pt idx="31911">
                  <c:v>-1.1296E-2</c:v>
                </c:pt>
                <c:pt idx="31912">
                  <c:v>-1.1296E-2</c:v>
                </c:pt>
                <c:pt idx="31913">
                  <c:v>-1.1296E-2</c:v>
                </c:pt>
                <c:pt idx="31914">
                  <c:v>-1.1302E-2</c:v>
                </c:pt>
                <c:pt idx="31915">
                  <c:v>-1.1302E-2</c:v>
                </c:pt>
                <c:pt idx="31916">
                  <c:v>-1.1302E-2</c:v>
                </c:pt>
                <c:pt idx="31917">
                  <c:v>-1.1302E-2</c:v>
                </c:pt>
                <c:pt idx="31918">
                  <c:v>-1.1302E-2</c:v>
                </c:pt>
                <c:pt idx="31919">
                  <c:v>-1.1302E-2</c:v>
                </c:pt>
                <c:pt idx="31920">
                  <c:v>-1.1302E-2</c:v>
                </c:pt>
                <c:pt idx="31921">
                  <c:v>-1.1302E-2</c:v>
                </c:pt>
                <c:pt idx="31922">
                  <c:v>-1.1302E-2</c:v>
                </c:pt>
                <c:pt idx="31923">
                  <c:v>-1.1302E-2</c:v>
                </c:pt>
                <c:pt idx="31924">
                  <c:v>-1.1302E-2</c:v>
                </c:pt>
                <c:pt idx="31925">
                  <c:v>-1.1302E-2</c:v>
                </c:pt>
                <c:pt idx="31926">
                  <c:v>-1.1302E-2</c:v>
                </c:pt>
                <c:pt idx="31927">
                  <c:v>-1.1296E-2</c:v>
                </c:pt>
                <c:pt idx="31928">
                  <c:v>-1.1296E-2</c:v>
                </c:pt>
                <c:pt idx="31929">
                  <c:v>-1.1296E-2</c:v>
                </c:pt>
                <c:pt idx="31930">
                  <c:v>-1.1296E-2</c:v>
                </c:pt>
                <c:pt idx="31931">
                  <c:v>-1.1296E-2</c:v>
                </c:pt>
                <c:pt idx="31932">
                  <c:v>-1.1296E-2</c:v>
                </c:pt>
                <c:pt idx="31933">
                  <c:v>-1.1289E-2</c:v>
                </c:pt>
                <c:pt idx="31934">
                  <c:v>-1.1289E-2</c:v>
                </c:pt>
                <c:pt idx="31935">
                  <c:v>-1.1289E-2</c:v>
                </c:pt>
                <c:pt idx="31936">
                  <c:v>-1.1289E-2</c:v>
                </c:pt>
                <c:pt idx="31937">
                  <c:v>-1.1289E-2</c:v>
                </c:pt>
                <c:pt idx="31938">
                  <c:v>-1.1289E-2</c:v>
                </c:pt>
                <c:pt idx="31939">
                  <c:v>-1.1289E-2</c:v>
                </c:pt>
                <c:pt idx="31940">
                  <c:v>-1.1289E-2</c:v>
                </c:pt>
                <c:pt idx="31941">
                  <c:v>-1.1289E-2</c:v>
                </c:pt>
                <c:pt idx="31942">
                  <c:v>-1.1289E-2</c:v>
                </c:pt>
                <c:pt idx="31943">
                  <c:v>-1.1289E-2</c:v>
                </c:pt>
                <c:pt idx="31944">
                  <c:v>-1.1289E-2</c:v>
                </c:pt>
                <c:pt idx="31945">
                  <c:v>-1.1282E-2</c:v>
                </c:pt>
                <c:pt idx="31946">
                  <c:v>-1.1282E-2</c:v>
                </c:pt>
                <c:pt idx="31947">
                  <c:v>-1.1282E-2</c:v>
                </c:pt>
                <c:pt idx="31948">
                  <c:v>-1.1282E-2</c:v>
                </c:pt>
                <c:pt idx="31949">
                  <c:v>-1.1282E-2</c:v>
                </c:pt>
                <c:pt idx="31950">
                  <c:v>-1.1276E-2</c:v>
                </c:pt>
                <c:pt idx="31951">
                  <c:v>-1.1276E-2</c:v>
                </c:pt>
                <c:pt idx="31952">
                  <c:v>-1.1269E-2</c:v>
                </c:pt>
                <c:pt idx="31953">
                  <c:v>-1.1269E-2</c:v>
                </c:pt>
                <c:pt idx="31954">
                  <c:v>-1.1269E-2</c:v>
                </c:pt>
                <c:pt idx="31955">
                  <c:v>-1.1263E-2</c:v>
                </c:pt>
                <c:pt idx="31956">
                  <c:v>-1.1256E-2</c:v>
                </c:pt>
                <c:pt idx="31957">
                  <c:v>-1.1256E-2</c:v>
                </c:pt>
                <c:pt idx="31958">
                  <c:v>-1.1249E-2</c:v>
                </c:pt>
                <c:pt idx="31959">
                  <c:v>-1.1243E-2</c:v>
                </c:pt>
                <c:pt idx="31960">
                  <c:v>-1.1243E-2</c:v>
                </c:pt>
                <c:pt idx="31961">
                  <c:v>-1.1235999999999999E-2</c:v>
                </c:pt>
                <c:pt idx="31962">
                  <c:v>-1.1235999999999999E-2</c:v>
                </c:pt>
                <c:pt idx="31963">
                  <c:v>-1.1235999999999999E-2</c:v>
                </c:pt>
                <c:pt idx="31964">
                  <c:v>-1.123E-2</c:v>
                </c:pt>
                <c:pt idx="31965">
                  <c:v>-1.123E-2</c:v>
                </c:pt>
                <c:pt idx="31966">
                  <c:v>-1.123E-2</c:v>
                </c:pt>
                <c:pt idx="31967">
                  <c:v>-1.123E-2</c:v>
                </c:pt>
                <c:pt idx="31968">
                  <c:v>-1.1223E-2</c:v>
                </c:pt>
                <c:pt idx="31969">
                  <c:v>-1.1223E-2</c:v>
                </c:pt>
                <c:pt idx="31970">
                  <c:v>-1.123E-2</c:v>
                </c:pt>
                <c:pt idx="31971">
                  <c:v>-1.123E-2</c:v>
                </c:pt>
                <c:pt idx="31972">
                  <c:v>-1.123E-2</c:v>
                </c:pt>
                <c:pt idx="31973">
                  <c:v>-1.123E-2</c:v>
                </c:pt>
                <c:pt idx="31974">
                  <c:v>-1.123E-2</c:v>
                </c:pt>
                <c:pt idx="31975">
                  <c:v>-1.1235999999999999E-2</c:v>
                </c:pt>
                <c:pt idx="31976">
                  <c:v>-1.1235999999999999E-2</c:v>
                </c:pt>
                <c:pt idx="31977">
                  <c:v>-1.1235999999999999E-2</c:v>
                </c:pt>
                <c:pt idx="31978">
                  <c:v>-1.1235999999999999E-2</c:v>
                </c:pt>
                <c:pt idx="31979">
                  <c:v>-1.1243E-2</c:v>
                </c:pt>
                <c:pt idx="31980">
                  <c:v>-1.1243E-2</c:v>
                </c:pt>
                <c:pt idx="31981">
                  <c:v>-1.1243E-2</c:v>
                </c:pt>
                <c:pt idx="31982">
                  <c:v>-1.1249E-2</c:v>
                </c:pt>
                <c:pt idx="31983">
                  <c:v>-1.1249E-2</c:v>
                </c:pt>
                <c:pt idx="31984">
                  <c:v>-1.1243E-2</c:v>
                </c:pt>
                <c:pt idx="31985">
                  <c:v>-1.1249E-2</c:v>
                </c:pt>
                <c:pt idx="31986">
                  <c:v>-1.1249E-2</c:v>
                </c:pt>
                <c:pt idx="31987">
                  <c:v>-1.1243E-2</c:v>
                </c:pt>
                <c:pt idx="31988">
                  <c:v>-1.1243E-2</c:v>
                </c:pt>
                <c:pt idx="31989">
                  <c:v>-1.1243E-2</c:v>
                </c:pt>
                <c:pt idx="31990">
                  <c:v>-1.1235999999999999E-2</c:v>
                </c:pt>
                <c:pt idx="31991">
                  <c:v>-1.1235999999999999E-2</c:v>
                </c:pt>
                <c:pt idx="31992">
                  <c:v>-1.123E-2</c:v>
                </c:pt>
                <c:pt idx="31993">
                  <c:v>-1.123E-2</c:v>
                </c:pt>
                <c:pt idx="31994">
                  <c:v>-1.1223E-2</c:v>
                </c:pt>
                <c:pt idx="31995">
                  <c:v>-1.1217E-2</c:v>
                </c:pt>
                <c:pt idx="31996">
                  <c:v>-1.1217E-2</c:v>
                </c:pt>
                <c:pt idx="31997">
                  <c:v>-1.1209999999999999E-2</c:v>
                </c:pt>
                <c:pt idx="31998">
                  <c:v>-1.1209999999999999E-2</c:v>
                </c:pt>
                <c:pt idx="31999">
                  <c:v>-1.1202999999999999E-2</c:v>
                </c:pt>
                <c:pt idx="32000">
                  <c:v>-1.1202999999999999E-2</c:v>
                </c:pt>
                <c:pt idx="32001">
                  <c:v>-1.1202999999999999E-2</c:v>
                </c:pt>
                <c:pt idx="32002">
                  <c:v>-1.1197E-2</c:v>
                </c:pt>
                <c:pt idx="32003">
                  <c:v>-1.1197E-2</c:v>
                </c:pt>
                <c:pt idx="32004">
                  <c:v>-1.1197E-2</c:v>
                </c:pt>
                <c:pt idx="32005">
                  <c:v>-1.1197E-2</c:v>
                </c:pt>
                <c:pt idx="32006">
                  <c:v>-1.1197E-2</c:v>
                </c:pt>
                <c:pt idx="32007">
                  <c:v>-1.1197E-2</c:v>
                </c:pt>
                <c:pt idx="32008">
                  <c:v>-1.1202999999999999E-2</c:v>
                </c:pt>
                <c:pt idx="32009">
                  <c:v>-1.1202999999999999E-2</c:v>
                </c:pt>
                <c:pt idx="32010">
                  <c:v>-1.1202999999999999E-2</c:v>
                </c:pt>
                <c:pt idx="32011">
                  <c:v>-1.1202999999999999E-2</c:v>
                </c:pt>
                <c:pt idx="32012">
                  <c:v>-1.1209999999999999E-2</c:v>
                </c:pt>
                <c:pt idx="32013">
                  <c:v>-1.1209999999999999E-2</c:v>
                </c:pt>
                <c:pt idx="32014">
                  <c:v>-1.1217E-2</c:v>
                </c:pt>
                <c:pt idx="32015">
                  <c:v>-1.1223E-2</c:v>
                </c:pt>
                <c:pt idx="32016">
                  <c:v>-1.1223E-2</c:v>
                </c:pt>
              </c:numCache>
            </c:numRef>
          </c:yVal>
          <c:smooth val="1"/>
        </c:ser>
        <c:ser>
          <c:idx val="1"/>
          <c:order val="1"/>
          <c:tx>
            <c:v>980nm</c:v>
          </c:tx>
          <c:marker>
            <c:symbol val="none"/>
          </c:marker>
          <c:xVal>
            <c:numRef>
              <c:f>'noAmp-2'!$A$2:$A$32018</c:f>
              <c:numCache>
                <c:formatCode>0.00E+00</c:formatCode>
                <c:ptCount val="32017"/>
                <c:pt idx="0">
                  <c:v>-7.0012999999999998E-9</c:v>
                </c:pt>
                <c:pt idx="1">
                  <c:v>-6.9951000000000004E-9</c:v>
                </c:pt>
                <c:pt idx="2">
                  <c:v>-6.9887999999999997E-9</c:v>
                </c:pt>
                <c:pt idx="3">
                  <c:v>-6.9826000000000003E-9</c:v>
                </c:pt>
                <c:pt idx="4">
                  <c:v>-6.9763000000000004E-9</c:v>
                </c:pt>
                <c:pt idx="5">
                  <c:v>-6.9701000000000002E-9</c:v>
                </c:pt>
                <c:pt idx="6">
                  <c:v>-6.9638000000000003E-9</c:v>
                </c:pt>
                <c:pt idx="7">
                  <c:v>-6.9576E-9</c:v>
                </c:pt>
                <c:pt idx="8">
                  <c:v>-6.9513000000000002E-9</c:v>
                </c:pt>
                <c:pt idx="9">
                  <c:v>-6.9450999999999999E-9</c:v>
                </c:pt>
                <c:pt idx="10">
                  <c:v>-6.9388000000000001E-9</c:v>
                </c:pt>
                <c:pt idx="11">
                  <c:v>-6.9325999999999998E-9</c:v>
                </c:pt>
                <c:pt idx="12">
                  <c:v>-6.9263E-9</c:v>
                </c:pt>
                <c:pt idx="13">
                  <c:v>-6.9200999999999997E-9</c:v>
                </c:pt>
                <c:pt idx="14">
                  <c:v>-6.9137999999999998E-9</c:v>
                </c:pt>
                <c:pt idx="15">
                  <c:v>-6.9075999999999996E-9</c:v>
                </c:pt>
                <c:pt idx="16">
                  <c:v>-6.9012999999999997E-9</c:v>
                </c:pt>
                <c:pt idx="17">
                  <c:v>-6.8951000000000003E-9</c:v>
                </c:pt>
                <c:pt idx="18">
                  <c:v>-6.8887999999999996E-9</c:v>
                </c:pt>
                <c:pt idx="19">
                  <c:v>-6.8826000000000002E-9</c:v>
                </c:pt>
                <c:pt idx="20">
                  <c:v>-6.8763000000000003E-9</c:v>
                </c:pt>
                <c:pt idx="21">
                  <c:v>-6.8701000000000001E-9</c:v>
                </c:pt>
                <c:pt idx="22">
                  <c:v>-6.8638000000000002E-9</c:v>
                </c:pt>
                <c:pt idx="23">
                  <c:v>-6.8576E-9</c:v>
                </c:pt>
                <c:pt idx="24">
                  <c:v>-6.8513000000000001E-9</c:v>
                </c:pt>
                <c:pt idx="25">
                  <c:v>-6.8450999999999999E-9</c:v>
                </c:pt>
                <c:pt idx="26">
                  <c:v>-6.8388E-9</c:v>
                </c:pt>
                <c:pt idx="27">
                  <c:v>-6.8325999999999998E-9</c:v>
                </c:pt>
                <c:pt idx="28">
                  <c:v>-6.8262999999999999E-9</c:v>
                </c:pt>
                <c:pt idx="29">
                  <c:v>-6.8200999999999996E-9</c:v>
                </c:pt>
                <c:pt idx="30">
                  <c:v>-6.8137999999999998E-9</c:v>
                </c:pt>
                <c:pt idx="31">
                  <c:v>-6.8076000000000004E-9</c:v>
                </c:pt>
                <c:pt idx="32">
                  <c:v>-6.8012999999999997E-9</c:v>
                </c:pt>
                <c:pt idx="33">
                  <c:v>-6.7951000000000002E-9</c:v>
                </c:pt>
                <c:pt idx="34">
                  <c:v>-6.7888000000000004E-9</c:v>
                </c:pt>
                <c:pt idx="35">
                  <c:v>-6.7826000000000001E-9</c:v>
                </c:pt>
                <c:pt idx="36">
                  <c:v>-6.7763000000000003E-9</c:v>
                </c:pt>
                <c:pt idx="37">
                  <c:v>-6.7701E-9</c:v>
                </c:pt>
                <c:pt idx="38">
                  <c:v>-6.7638000000000002E-9</c:v>
                </c:pt>
                <c:pt idx="39">
                  <c:v>-6.7575999999999999E-9</c:v>
                </c:pt>
                <c:pt idx="40">
                  <c:v>-6.7513E-9</c:v>
                </c:pt>
                <c:pt idx="41">
                  <c:v>-6.7450999999999998E-9</c:v>
                </c:pt>
                <c:pt idx="42">
                  <c:v>-6.7387999999999999E-9</c:v>
                </c:pt>
                <c:pt idx="43">
                  <c:v>-6.7325999999999997E-9</c:v>
                </c:pt>
                <c:pt idx="44">
                  <c:v>-6.7262999999999998E-9</c:v>
                </c:pt>
                <c:pt idx="45">
                  <c:v>-6.7201000000000004E-9</c:v>
                </c:pt>
                <c:pt idx="46">
                  <c:v>-6.7137999999999997E-9</c:v>
                </c:pt>
                <c:pt idx="47">
                  <c:v>-6.7076000000000003E-9</c:v>
                </c:pt>
                <c:pt idx="48">
                  <c:v>-6.7012999999999996E-9</c:v>
                </c:pt>
                <c:pt idx="49">
                  <c:v>-6.6951000000000002E-9</c:v>
                </c:pt>
                <c:pt idx="50">
                  <c:v>-6.6888000000000003E-9</c:v>
                </c:pt>
                <c:pt idx="51">
                  <c:v>-6.6826000000000001E-9</c:v>
                </c:pt>
                <c:pt idx="52">
                  <c:v>-6.6763000000000002E-9</c:v>
                </c:pt>
                <c:pt idx="53">
                  <c:v>-6.6701E-9</c:v>
                </c:pt>
                <c:pt idx="54">
                  <c:v>-6.6638000000000001E-9</c:v>
                </c:pt>
                <c:pt idx="55">
                  <c:v>-6.6575999999999998E-9</c:v>
                </c:pt>
                <c:pt idx="56">
                  <c:v>-6.6513E-9</c:v>
                </c:pt>
                <c:pt idx="57">
                  <c:v>-6.6450999999999997E-9</c:v>
                </c:pt>
                <c:pt idx="58">
                  <c:v>-6.6387999999999999E-9</c:v>
                </c:pt>
                <c:pt idx="59">
                  <c:v>-6.6325999999999996E-9</c:v>
                </c:pt>
                <c:pt idx="60">
                  <c:v>-6.6262999999999998E-9</c:v>
                </c:pt>
                <c:pt idx="61">
                  <c:v>-6.6201000000000003E-9</c:v>
                </c:pt>
                <c:pt idx="62">
                  <c:v>-6.6137999999999996E-9</c:v>
                </c:pt>
                <c:pt idx="63">
                  <c:v>-6.6076000000000002E-9</c:v>
                </c:pt>
                <c:pt idx="64">
                  <c:v>-6.6013000000000004E-9</c:v>
                </c:pt>
                <c:pt idx="65">
                  <c:v>-6.5951000000000001E-9</c:v>
                </c:pt>
                <c:pt idx="66">
                  <c:v>-6.5888000000000002E-9</c:v>
                </c:pt>
                <c:pt idx="67">
                  <c:v>-6.5826E-9</c:v>
                </c:pt>
                <c:pt idx="68">
                  <c:v>-6.5763000000000001E-9</c:v>
                </c:pt>
                <c:pt idx="69">
                  <c:v>-6.5700999999999999E-9</c:v>
                </c:pt>
                <c:pt idx="70">
                  <c:v>-6.5638E-9</c:v>
                </c:pt>
                <c:pt idx="71">
                  <c:v>-6.5575999999999998E-9</c:v>
                </c:pt>
                <c:pt idx="72">
                  <c:v>-6.5512999999999999E-9</c:v>
                </c:pt>
                <c:pt idx="73">
                  <c:v>-6.5450999999999997E-9</c:v>
                </c:pt>
                <c:pt idx="74">
                  <c:v>-6.5387999999999998E-9</c:v>
                </c:pt>
                <c:pt idx="75">
                  <c:v>-6.5326000000000004E-9</c:v>
                </c:pt>
                <c:pt idx="76">
                  <c:v>-6.5262999999999997E-9</c:v>
                </c:pt>
                <c:pt idx="77">
                  <c:v>-6.5201000000000003E-9</c:v>
                </c:pt>
                <c:pt idx="78">
                  <c:v>-6.5138000000000004E-9</c:v>
                </c:pt>
                <c:pt idx="79">
                  <c:v>-6.5076000000000002E-9</c:v>
                </c:pt>
                <c:pt idx="80">
                  <c:v>-6.5013000000000003E-9</c:v>
                </c:pt>
                <c:pt idx="81">
                  <c:v>-6.4951E-9</c:v>
                </c:pt>
                <c:pt idx="82">
                  <c:v>-6.4888000000000002E-9</c:v>
                </c:pt>
                <c:pt idx="83">
                  <c:v>-6.4825999999999999E-9</c:v>
                </c:pt>
                <c:pt idx="84">
                  <c:v>-6.4763000000000001E-9</c:v>
                </c:pt>
                <c:pt idx="85">
                  <c:v>-6.4700999999999998E-9</c:v>
                </c:pt>
                <c:pt idx="86">
                  <c:v>-6.4638E-9</c:v>
                </c:pt>
                <c:pt idx="87">
                  <c:v>-6.4575999999999997E-9</c:v>
                </c:pt>
                <c:pt idx="88">
                  <c:v>-6.4512999999999998E-9</c:v>
                </c:pt>
                <c:pt idx="89">
                  <c:v>-6.4450999999999996E-9</c:v>
                </c:pt>
                <c:pt idx="90">
                  <c:v>-6.4387999999999997E-9</c:v>
                </c:pt>
                <c:pt idx="91">
                  <c:v>-6.4326000000000003E-9</c:v>
                </c:pt>
                <c:pt idx="92">
                  <c:v>-6.4262999999999996E-9</c:v>
                </c:pt>
                <c:pt idx="93">
                  <c:v>-6.4201000000000002E-9</c:v>
                </c:pt>
                <c:pt idx="94">
                  <c:v>-6.4138000000000003E-9</c:v>
                </c:pt>
                <c:pt idx="95">
                  <c:v>-6.4076000000000001E-9</c:v>
                </c:pt>
                <c:pt idx="96">
                  <c:v>-6.4013000000000002E-9</c:v>
                </c:pt>
                <c:pt idx="97">
                  <c:v>-6.3951E-9</c:v>
                </c:pt>
                <c:pt idx="98">
                  <c:v>-6.3888000000000001E-9</c:v>
                </c:pt>
                <c:pt idx="99">
                  <c:v>-6.3825999999999999E-9</c:v>
                </c:pt>
                <c:pt idx="100">
                  <c:v>-6.3763E-9</c:v>
                </c:pt>
                <c:pt idx="101">
                  <c:v>-6.3700999999999997E-9</c:v>
                </c:pt>
                <c:pt idx="102">
                  <c:v>-6.3637999999999999E-9</c:v>
                </c:pt>
                <c:pt idx="103">
                  <c:v>-6.3575999999999996E-9</c:v>
                </c:pt>
                <c:pt idx="104">
                  <c:v>-6.3512999999999998E-9</c:v>
                </c:pt>
                <c:pt idx="105">
                  <c:v>-6.3451000000000004E-9</c:v>
                </c:pt>
                <c:pt idx="106">
                  <c:v>-6.3387999999999997E-9</c:v>
                </c:pt>
                <c:pt idx="107">
                  <c:v>-6.3326000000000002E-9</c:v>
                </c:pt>
                <c:pt idx="108">
                  <c:v>-6.3263000000000004E-9</c:v>
                </c:pt>
                <c:pt idx="109">
                  <c:v>-6.3201000000000001E-9</c:v>
                </c:pt>
                <c:pt idx="110">
                  <c:v>-6.3138000000000003E-9</c:v>
                </c:pt>
                <c:pt idx="111">
                  <c:v>-6.3076E-9</c:v>
                </c:pt>
                <c:pt idx="112">
                  <c:v>-6.3013000000000002E-9</c:v>
                </c:pt>
                <c:pt idx="113">
                  <c:v>-6.2950999999999999E-9</c:v>
                </c:pt>
                <c:pt idx="114">
                  <c:v>-6.2888E-9</c:v>
                </c:pt>
                <c:pt idx="115">
                  <c:v>-6.2825999999999998E-9</c:v>
                </c:pt>
                <c:pt idx="116">
                  <c:v>-6.2762999999999999E-9</c:v>
                </c:pt>
                <c:pt idx="117">
                  <c:v>-6.2700999999999997E-9</c:v>
                </c:pt>
                <c:pt idx="118">
                  <c:v>-6.2637999999999998E-9</c:v>
                </c:pt>
                <c:pt idx="119">
                  <c:v>-6.2576000000000004E-9</c:v>
                </c:pt>
                <c:pt idx="120">
                  <c:v>-6.2512999999999997E-9</c:v>
                </c:pt>
                <c:pt idx="121">
                  <c:v>-6.2451000000000003E-9</c:v>
                </c:pt>
                <c:pt idx="122">
                  <c:v>-6.2387999999999996E-9</c:v>
                </c:pt>
                <c:pt idx="123">
                  <c:v>-6.2326000000000002E-9</c:v>
                </c:pt>
                <c:pt idx="124">
                  <c:v>-6.2263000000000003E-9</c:v>
                </c:pt>
                <c:pt idx="125">
                  <c:v>-6.2201000000000001E-9</c:v>
                </c:pt>
                <c:pt idx="126">
                  <c:v>-6.2138000000000002E-9</c:v>
                </c:pt>
                <c:pt idx="127">
                  <c:v>-6.2075999999999999E-9</c:v>
                </c:pt>
                <c:pt idx="128">
                  <c:v>-6.2013000000000001E-9</c:v>
                </c:pt>
                <c:pt idx="129">
                  <c:v>-6.1950999999999998E-9</c:v>
                </c:pt>
                <c:pt idx="130">
                  <c:v>-6.1888E-9</c:v>
                </c:pt>
                <c:pt idx="131">
                  <c:v>-6.1825999999999997E-9</c:v>
                </c:pt>
                <c:pt idx="132">
                  <c:v>-6.1762999999999999E-9</c:v>
                </c:pt>
                <c:pt idx="133">
                  <c:v>-6.1700999999999996E-9</c:v>
                </c:pt>
                <c:pt idx="134">
                  <c:v>-6.1637999999999997E-9</c:v>
                </c:pt>
                <c:pt idx="135">
                  <c:v>-6.1576000000000003E-9</c:v>
                </c:pt>
                <c:pt idx="136">
                  <c:v>-6.1512999999999996E-9</c:v>
                </c:pt>
                <c:pt idx="137">
                  <c:v>-6.1451000000000002E-9</c:v>
                </c:pt>
                <c:pt idx="138">
                  <c:v>-6.1388000000000003E-9</c:v>
                </c:pt>
                <c:pt idx="139">
                  <c:v>-6.1326000000000001E-9</c:v>
                </c:pt>
                <c:pt idx="140">
                  <c:v>-6.1263000000000002E-9</c:v>
                </c:pt>
                <c:pt idx="141">
                  <c:v>-6.1201E-9</c:v>
                </c:pt>
                <c:pt idx="142">
                  <c:v>-6.1138000000000001E-9</c:v>
                </c:pt>
                <c:pt idx="143">
                  <c:v>-6.1075999999999999E-9</c:v>
                </c:pt>
                <c:pt idx="144">
                  <c:v>-6.1013E-9</c:v>
                </c:pt>
                <c:pt idx="145">
                  <c:v>-6.0950999999999998E-9</c:v>
                </c:pt>
                <c:pt idx="146">
                  <c:v>-6.0887999999999999E-9</c:v>
                </c:pt>
                <c:pt idx="147">
                  <c:v>-6.0825999999999997E-9</c:v>
                </c:pt>
                <c:pt idx="148">
                  <c:v>-6.0762999999999998E-9</c:v>
                </c:pt>
                <c:pt idx="149">
                  <c:v>-6.0701000000000004E-9</c:v>
                </c:pt>
                <c:pt idx="150">
                  <c:v>-6.0637999999999997E-9</c:v>
                </c:pt>
                <c:pt idx="151">
                  <c:v>-6.0576000000000003E-9</c:v>
                </c:pt>
                <c:pt idx="152">
                  <c:v>-6.0513000000000004E-9</c:v>
                </c:pt>
                <c:pt idx="153">
                  <c:v>-6.0451000000000001E-9</c:v>
                </c:pt>
                <c:pt idx="154">
                  <c:v>-6.0388000000000003E-9</c:v>
                </c:pt>
                <c:pt idx="155">
                  <c:v>-6.0326E-9</c:v>
                </c:pt>
                <c:pt idx="156">
                  <c:v>-6.0263000000000002E-9</c:v>
                </c:pt>
                <c:pt idx="157">
                  <c:v>-6.0200999999999999E-9</c:v>
                </c:pt>
                <c:pt idx="158">
                  <c:v>-6.0138000000000001E-9</c:v>
                </c:pt>
                <c:pt idx="159">
                  <c:v>-6.0075999999999998E-9</c:v>
                </c:pt>
                <c:pt idx="160">
                  <c:v>-6.0012999999999999E-9</c:v>
                </c:pt>
                <c:pt idx="161">
                  <c:v>-5.9950999999999997E-9</c:v>
                </c:pt>
                <c:pt idx="162">
                  <c:v>-5.9887999999999998E-9</c:v>
                </c:pt>
                <c:pt idx="163">
                  <c:v>-5.9826000000000004E-9</c:v>
                </c:pt>
                <c:pt idx="164">
                  <c:v>-5.9762999999999997E-9</c:v>
                </c:pt>
                <c:pt idx="165">
                  <c:v>-5.9701000000000003E-9</c:v>
                </c:pt>
                <c:pt idx="166">
                  <c:v>-5.9637999999999996E-9</c:v>
                </c:pt>
                <c:pt idx="167">
                  <c:v>-5.9576000000000002E-9</c:v>
                </c:pt>
                <c:pt idx="168">
                  <c:v>-5.9513000000000003E-9</c:v>
                </c:pt>
                <c:pt idx="169">
                  <c:v>-5.9451000000000001E-9</c:v>
                </c:pt>
                <c:pt idx="170">
                  <c:v>-5.9388000000000002E-9</c:v>
                </c:pt>
                <c:pt idx="171">
                  <c:v>-5.9326E-9</c:v>
                </c:pt>
                <c:pt idx="172">
                  <c:v>-5.9263000000000001E-9</c:v>
                </c:pt>
                <c:pt idx="173">
                  <c:v>-5.9200999999999999E-9</c:v>
                </c:pt>
                <c:pt idx="174">
                  <c:v>-5.9138E-9</c:v>
                </c:pt>
                <c:pt idx="175">
                  <c:v>-5.9075999999999997E-9</c:v>
                </c:pt>
                <c:pt idx="176">
                  <c:v>-5.9012999999999999E-9</c:v>
                </c:pt>
                <c:pt idx="177">
                  <c:v>-5.8950999999999996E-9</c:v>
                </c:pt>
                <c:pt idx="178">
                  <c:v>-5.8887999999999998E-9</c:v>
                </c:pt>
                <c:pt idx="179">
                  <c:v>-5.8826000000000003E-9</c:v>
                </c:pt>
                <c:pt idx="180">
                  <c:v>-5.8762999999999997E-9</c:v>
                </c:pt>
                <c:pt idx="181">
                  <c:v>-5.8701000000000002E-9</c:v>
                </c:pt>
                <c:pt idx="182">
                  <c:v>-5.8638000000000004E-9</c:v>
                </c:pt>
                <c:pt idx="183">
                  <c:v>-5.8576000000000001E-9</c:v>
                </c:pt>
                <c:pt idx="184">
                  <c:v>-5.8513000000000003E-9</c:v>
                </c:pt>
                <c:pt idx="185">
                  <c:v>-5.8451E-9</c:v>
                </c:pt>
                <c:pt idx="186">
                  <c:v>-5.8388000000000001E-9</c:v>
                </c:pt>
                <c:pt idx="187">
                  <c:v>-5.8325999999999999E-9</c:v>
                </c:pt>
                <c:pt idx="188">
                  <c:v>-5.8263E-9</c:v>
                </c:pt>
                <c:pt idx="189">
                  <c:v>-5.8200999999999998E-9</c:v>
                </c:pt>
                <c:pt idx="190">
                  <c:v>-5.8137999999999999E-9</c:v>
                </c:pt>
                <c:pt idx="191">
                  <c:v>-5.8075999999999997E-9</c:v>
                </c:pt>
                <c:pt idx="192">
                  <c:v>-5.8012999999999998E-9</c:v>
                </c:pt>
                <c:pt idx="193">
                  <c:v>-5.7951000000000004E-9</c:v>
                </c:pt>
                <c:pt idx="194">
                  <c:v>-5.7887999999999997E-9</c:v>
                </c:pt>
                <c:pt idx="195">
                  <c:v>-5.7826000000000003E-9</c:v>
                </c:pt>
                <c:pt idx="196">
                  <c:v>-5.7763000000000004E-9</c:v>
                </c:pt>
                <c:pt idx="197">
                  <c:v>-5.7701000000000002E-9</c:v>
                </c:pt>
                <c:pt idx="198">
                  <c:v>-5.7638000000000003E-9</c:v>
                </c:pt>
                <c:pt idx="199">
                  <c:v>-5.7576000000000001E-9</c:v>
                </c:pt>
                <c:pt idx="200">
                  <c:v>-5.7513000000000002E-9</c:v>
                </c:pt>
                <c:pt idx="201">
                  <c:v>-5.7450999999999999E-9</c:v>
                </c:pt>
                <c:pt idx="202">
                  <c:v>-5.7388000000000001E-9</c:v>
                </c:pt>
                <c:pt idx="203">
                  <c:v>-5.7325999999999998E-9</c:v>
                </c:pt>
                <c:pt idx="204">
                  <c:v>-5.7263E-9</c:v>
                </c:pt>
                <c:pt idx="205">
                  <c:v>-5.7200999999999997E-9</c:v>
                </c:pt>
                <c:pt idx="206">
                  <c:v>-5.7137999999999999E-9</c:v>
                </c:pt>
                <c:pt idx="207">
                  <c:v>-5.7075999999999996E-9</c:v>
                </c:pt>
                <c:pt idx="208">
                  <c:v>-5.7012999999999997E-9</c:v>
                </c:pt>
                <c:pt idx="209">
                  <c:v>-5.6951000000000003E-9</c:v>
                </c:pt>
                <c:pt idx="210">
                  <c:v>-5.6887999999999996E-9</c:v>
                </c:pt>
                <c:pt idx="211">
                  <c:v>-5.6826000000000002E-9</c:v>
                </c:pt>
                <c:pt idx="212">
                  <c:v>-5.6763000000000003E-9</c:v>
                </c:pt>
                <c:pt idx="213">
                  <c:v>-5.6701000000000001E-9</c:v>
                </c:pt>
                <c:pt idx="214">
                  <c:v>-5.6638000000000002E-9</c:v>
                </c:pt>
                <c:pt idx="215">
                  <c:v>-5.6576E-9</c:v>
                </c:pt>
                <c:pt idx="216">
                  <c:v>-5.6513000000000001E-9</c:v>
                </c:pt>
                <c:pt idx="217">
                  <c:v>-5.6450999999999999E-9</c:v>
                </c:pt>
                <c:pt idx="218">
                  <c:v>-5.6388E-9</c:v>
                </c:pt>
                <c:pt idx="219">
                  <c:v>-5.6325999999999998E-9</c:v>
                </c:pt>
                <c:pt idx="220">
                  <c:v>-5.6262999999999999E-9</c:v>
                </c:pt>
                <c:pt idx="221">
                  <c:v>-5.6200999999999996E-9</c:v>
                </c:pt>
                <c:pt idx="222">
                  <c:v>-5.6137999999999998E-9</c:v>
                </c:pt>
                <c:pt idx="223">
                  <c:v>-5.6076000000000004E-9</c:v>
                </c:pt>
                <c:pt idx="224">
                  <c:v>-5.6012999999999997E-9</c:v>
                </c:pt>
                <c:pt idx="225">
                  <c:v>-5.5951000000000003E-9</c:v>
                </c:pt>
                <c:pt idx="226">
                  <c:v>-5.5888000000000004E-9</c:v>
                </c:pt>
                <c:pt idx="227">
                  <c:v>-5.5826000000000001E-9</c:v>
                </c:pt>
                <c:pt idx="228">
                  <c:v>-5.5763000000000003E-9</c:v>
                </c:pt>
                <c:pt idx="229">
                  <c:v>-5.5701E-9</c:v>
                </c:pt>
                <c:pt idx="230">
                  <c:v>-5.5638000000000002E-9</c:v>
                </c:pt>
                <c:pt idx="231">
                  <c:v>-5.5575999999999999E-9</c:v>
                </c:pt>
                <c:pt idx="232">
                  <c:v>-5.5513000000000001E-9</c:v>
                </c:pt>
                <c:pt idx="233">
                  <c:v>-5.5450999999999998E-9</c:v>
                </c:pt>
                <c:pt idx="234">
                  <c:v>-5.5387999999999999E-9</c:v>
                </c:pt>
                <c:pt idx="235">
                  <c:v>-5.5325999999999997E-9</c:v>
                </c:pt>
                <c:pt idx="236">
                  <c:v>-5.5262999999999998E-9</c:v>
                </c:pt>
                <c:pt idx="237">
                  <c:v>-5.5201000000000004E-9</c:v>
                </c:pt>
                <c:pt idx="238">
                  <c:v>-5.5137999999999997E-9</c:v>
                </c:pt>
                <c:pt idx="239">
                  <c:v>-5.5076000000000003E-9</c:v>
                </c:pt>
                <c:pt idx="240">
                  <c:v>-5.5012999999999996E-9</c:v>
                </c:pt>
                <c:pt idx="241">
                  <c:v>-5.4951000000000002E-9</c:v>
                </c:pt>
                <c:pt idx="242">
                  <c:v>-5.4888000000000003E-9</c:v>
                </c:pt>
                <c:pt idx="243">
                  <c:v>-5.4826000000000001E-9</c:v>
                </c:pt>
                <c:pt idx="244">
                  <c:v>-5.4763000000000002E-9</c:v>
                </c:pt>
                <c:pt idx="245">
                  <c:v>-5.4701E-9</c:v>
                </c:pt>
                <c:pt idx="246">
                  <c:v>-5.4638000000000001E-9</c:v>
                </c:pt>
                <c:pt idx="247">
                  <c:v>-5.4575999999999998E-9</c:v>
                </c:pt>
                <c:pt idx="248">
                  <c:v>-5.4513E-9</c:v>
                </c:pt>
                <c:pt idx="249">
                  <c:v>-5.4450999999999997E-9</c:v>
                </c:pt>
                <c:pt idx="250">
                  <c:v>-5.4387999999999999E-9</c:v>
                </c:pt>
                <c:pt idx="251">
                  <c:v>-5.4325999999999996E-9</c:v>
                </c:pt>
                <c:pt idx="252">
                  <c:v>-5.4262999999999998E-9</c:v>
                </c:pt>
                <c:pt idx="253">
                  <c:v>-5.4201000000000003E-9</c:v>
                </c:pt>
                <c:pt idx="254">
                  <c:v>-5.4137999999999996E-9</c:v>
                </c:pt>
                <c:pt idx="255">
                  <c:v>-5.4076000000000002E-9</c:v>
                </c:pt>
                <c:pt idx="256">
                  <c:v>-5.4013000000000004E-9</c:v>
                </c:pt>
                <c:pt idx="257">
                  <c:v>-5.3951000000000001E-9</c:v>
                </c:pt>
                <c:pt idx="258">
                  <c:v>-5.3888000000000003E-9</c:v>
                </c:pt>
                <c:pt idx="259">
                  <c:v>-5.3826E-9</c:v>
                </c:pt>
                <c:pt idx="260">
                  <c:v>-5.3763000000000001E-9</c:v>
                </c:pt>
                <c:pt idx="261">
                  <c:v>-5.3700999999999999E-9</c:v>
                </c:pt>
                <c:pt idx="262">
                  <c:v>-5.3638E-9</c:v>
                </c:pt>
                <c:pt idx="263">
                  <c:v>-5.3575999999999998E-9</c:v>
                </c:pt>
                <c:pt idx="264">
                  <c:v>-5.3512999999999999E-9</c:v>
                </c:pt>
                <c:pt idx="265">
                  <c:v>-5.3450999999999997E-9</c:v>
                </c:pt>
                <c:pt idx="266">
                  <c:v>-5.3387999999999998E-9</c:v>
                </c:pt>
                <c:pt idx="267">
                  <c:v>-5.3326000000000004E-9</c:v>
                </c:pt>
                <c:pt idx="268">
                  <c:v>-5.3262999999999997E-9</c:v>
                </c:pt>
                <c:pt idx="269">
                  <c:v>-5.3201000000000003E-9</c:v>
                </c:pt>
                <c:pt idx="270">
                  <c:v>-5.3138000000000004E-9</c:v>
                </c:pt>
                <c:pt idx="271">
                  <c:v>-5.3076000000000002E-9</c:v>
                </c:pt>
                <c:pt idx="272">
                  <c:v>-5.3013000000000003E-9</c:v>
                </c:pt>
                <c:pt idx="273">
                  <c:v>-5.2951E-9</c:v>
                </c:pt>
                <c:pt idx="274">
                  <c:v>-5.2888000000000002E-9</c:v>
                </c:pt>
                <c:pt idx="275">
                  <c:v>-5.2825999999999999E-9</c:v>
                </c:pt>
                <c:pt idx="276">
                  <c:v>-5.2763000000000001E-9</c:v>
                </c:pt>
                <c:pt idx="277">
                  <c:v>-5.2700999999999998E-9</c:v>
                </c:pt>
                <c:pt idx="278">
                  <c:v>-5.2638E-9</c:v>
                </c:pt>
                <c:pt idx="279">
                  <c:v>-5.2575999999999997E-9</c:v>
                </c:pt>
                <c:pt idx="280">
                  <c:v>-5.2512999999999998E-9</c:v>
                </c:pt>
                <c:pt idx="281">
                  <c:v>-5.2450999999999996E-9</c:v>
                </c:pt>
                <c:pt idx="282">
                  <c:v>-5.2387999999999997E-9</c:v>
                </c:pt>
                <c:pt idx="283">
                  <c:v>-5.2326000000000003E-9</c:v>
                </c:pt>
                <c:pt idx="284">
                  <c:v>-5.2262999999999996E-9</c:v>
                </c:pt>
                <c:pt idx="285">
                  <c:v>-5.2201000000000002E-9</c:v>
                </c:pt>
                <c:pt idx="286">
                  <c:v>-5.2138000000000003E-9</c:v>
                </c:pt>
                <c:pt idx="287">
                  <c:v>-5.2076000000000001E-9</c:v>
                </c:pt>
                <c:pt idx="288">
                  <c:v>-5.2013000000000002E-9</c:v>
                </c:pt>
                <c:pt idx="289">
                  <c:v>-5.1951E-9</c:v>
                </c:pt>
                <c:pt idx="290">
                  <c:v>-5.1888000000000001E-9</c:v>
                </c:pt>
                <c:pt idx="291">
                  <c:v>-5.1825999999999999E-9</c:v>
                </c:pt>
                <c:pt idx="292">
                  <c:v>-5.1763E-9</c:v>
                </c:pt>
                <c:pt idx="293">
                  <c:v>-5.1700999999999998E-9</c:v>
                </c:pt>
                <c:pt idx="294">
                  <c:v>-5.1637999999999999E-9</c:v>
                </c:pt>
                <c:pt idx="295">
                  <c:v>-5.1575999999999996E-9</c:v>
                </c:pt>
                <c:pt idx="296">
                  <c:v>-5.1512999999999998E-9</c:v>
                </c:pt>
                <c:pt idx="297">
                  <c:v>-5.1451000000000004E-9</c:v>
                </c:pt>
                <c:pt idx="298">
                  <c:v>-5.1387999999999997E-9</c:v>
                </c:pt>
                <c:pt idx="299">
                  <c:v>-5.1326000000000002E-9</c:v>
                </c:pt>
                <c:pt idx="300">
                  <c:v>-5.1263000000000004E-9</c:v>
                </c:pt>
                <c:pt idx="301">
                  <c:v>-5.1201000000000001E-9</c:v>
                </c:pt>
                <c:pt idx="302">
                  <c:v>-5.1138000000000003E-9</c:v>
                </c:pt>
                <c:pt idx="303">
                  <c:v>-5.1076E-9</c:v>
                </c:pt>
                <c:pt idx="304">
                  <c:v>-5.1013000000000002E-9</c:v>
                </c:pt>
                <c:pt idx="305">
                  <c:v>-5.0950999999999999E-9</c:v>
                </c:pt>
                <c:pt idx="306">
                  <c:v>-5.0888E-9</c:v>
                </c:pt>
                <c:pt idx="307">
                  <c:v>-5.0825999999999998E-9</c:v>
                </c:pt>
                <c:pt idx="308">
                  <c:v>-5.0762999999999999E-9</c:v>
                </c:pt>
                <c:pt idx="309">
                  <c:v>-5.0700999999999997E-9</c:v>
                </c:pt>
                <c:pt idx="310">
                  <c:v>-5.0637999999999998E-9</c:v>
                </c:pt>
                <c:pt idx="311">
                  <c:v>-5.0576000000000004E-9</c:v>
                </c:pt>
                <c:pt idx="312">
                  <c:v>-5.0512999999999997E-9</c:v>
                </c:pt>
                <c:pt idx="313">
                  <c:v>-5.0451000000000003E-9</c:v>
                </c:pt>
                <c:pt idx="314">
                  <c:v>-5.0387999999999996E-9</c:v>
                </c:pt>
                <c:pt idx="315">
                  <c:v>-5.0326000000000002E-9</c:v>
                </c:pt>
                <c:pt idx="316">
                  <c:v>-5.0263000000000003E-9</c:v>
                </c:pt>
                <c:pt idx="317">
                  <c:v>-5.0201000000000001E-9</c:v>
                </c:pt>
                <c:pt idx="318">
                  <c:v>-5.0138000000000002E-9</c:v>
                </c:pt>
                <c:pt idx="319">
                  <c:v>-5.0076E-9</c:v>
                </c:pt>
                <c:pt idx="320">
                  <c:v>-5.0013000000000001E-9</c:v>
                </c:pt>
                <c:pt idx="321">
                  <c:v>-4.9950999999999998E-9</c:v>
                </c:pt>
                <c:pt idx="322">
                  <c:v>-4.9888E-9</c:v>
                </c:pt>
                <c:pt idx="323">
                  <c:v>-4.9825999999999997E-9</c:v>
                </c:pt>
                <c:pt idx="324">
                  <c:v>-4.9762999999999999E-9</c:v>
                </c:pt>
                <c:pt idx="325">
                  <c:v>-4.9700999999999996E-9</c:v>
                </c:pt>
                <c:pt idx="326">
                  <c:v>-4.9637999999999998E-9</c:v>
                </c:pt>
                <c:pt idx="327">
                  <c:v>-4.9576000000000003E-9</c:v>
                </c:pt>
                <c:pt idx="328">
                  <c:v>-4.9512999999999996E-9</c:v>
                </c:pt>
                <c:pt idx="329">
                  <c:v>-4.9451000000000002E-9</c:v>
                </c:pt>
                <c:pt idx="330">
                  <c:v>-4.9388000000000004E-9</c:v>
                </c:pt>
                <c:pt idx="331">
                  <c:v>-4.9326000000000001E-9</c:v>
                </c:pt>
                <c:pt idx="332">
                  <c:v>-4.9263000000000002E-9</c:v>
                </c:pt>
                <c:pt idx="333">
                  <c:v>-4.9201E-9</c:v>
                </c:pt>
                <c:pt idx="334">
                  <c:v>-4.9138000000000001E-9</c:v>
                </c:pt>
                <c:pt idx="335">
                  <c:v>-4.9075999999999999E-9</c:v>
                </c:pt>
                <c:pt idx="336">
                  <c:v>-4.9013E-9</c:v>
                </c:pt>
                <c:pt idx="337">
                  <c:v>-4.8950999999999998E-9</c:v>
                </c:pt>
                <c:pt idx="338">
                  <c:v>-4.8887999999999999E-9</c:v>
                </c:pt>
                <c:pt idx="339">
                  <c:v>-4.8825999999999997E-9</c:v>
                </c:pt>
                <c:pt idx="340">
                  <c:v>-4.8762999999999998E-9</c:v>
                </c:pt>
                <c:pt idx="341">
                  <c:v>-4.8701000000000004E-9</c:v>
                </c:pt>
                <c:pt idx="342">
                  <c:v>-4.8637999999999997E-9</c:v>
                </c:pt>
                <c:pt idx="343">
                  <c:v>-4.8576000000000003E-9</c:v>
                </c:pt>
                <c:pt idx="344">
                  <c:v>-4.8513000000000004E-9</c:v>
                </c:pt>
                <c:pt idx="345">
                  <c:v>-4.8451000000000002E-9</c:v>
                </c:pt>
                <c:pt idx="346">
                  <c:v>-4.8388000000000003E-9</c:v>
                </c:pt>
                <c:pt idx="347">
                  <c:v>-4.8326E-9</c:v>
                </c:pt>
                <c:pt idx="348">
                  <c:v>-4.8263000000000002E-9</c:v>
                </c:pt>
                <c:pt idx="349">
                  <c:v>-4.8200999999999999E-9</c:v>
                </c:pt>
                <c:pt idx="350">
                  <c:v>-4.8138000000000001E-9</c:v>
                </c:pt>
                <c:pt idx="351">
                  <c:v>-4.8075999999999998E-9</c:v>
                </c:pt>
                <c:pt idx="352">
                  <c:v>-4.8013E-9</c:v>
                </c:pt>
                <c:pt idx="353">
                  <c:v>-4.7950999999999997E-9</c:v>
                </c:pt>
                <c:pt idx="354">
                  <c:v>-4.7887999999999998E-9</c:v>
                </c:pt>
                <c:pt idx="355">
                  <c:v>-4.7825999999999996E-9</c:v>
                </c:pt>
                <c:pt idx="356">
                  <c:v>-4.7762999999999997E-9</c:v>
                </c:pt>
                <c:pt idx="357">
                  <c:v>-4.7701000000000003E-9</c:v>
                </c:pt>
                <c:pt idx="358">
                  <c:v>-4.7637999999999996E-9</c:v>
                </c:pt>
                <c:pt idx="359">
                  <c:v>-4.7576000000000002E-9</c:v>
                </c:pt>
                <c:pt idx="360">
                  <c:v>-4.7513000000000003E-9</c:v>
                </c:pt>
                <c:pt idx="361">
                  <c:v>-4.7451000000000001E-9</c:v>
                </c:pt>
                <c:pt idx="362">
                  <c:v>-4.7388000000000002E-9</c:v>
                </c:pt>
                <c:pt idx="363">
                  <c:v>-4.7326E-9</c:v>
                </c:pt>
                <c:pt idx="364">
                  <c:v>-4.7263000000000001E-9</c:v>
                </c:pt>
                <c:pt idx="365">
                  <c:v>-4.7200999999999999E-9</c:v>
                </c:pt>
                <c:pt idx="366">
                  <c:v>-4.7138E-9</c:v>
                </c:pt>
                <c:pt idx="367">
                  <c:v>-4.7075999999999997E-9</c:v>
                </c:pt>
                <c:pt idx="368">
                  <c:v>-4.7012999999999999E-9</c:v>
                </c:pt>
                <c:pt idx="369">
                  <c:v>-4.6950999999999996E-9</c:v>
                </c:pt>
                <c:pt idx="370">
                  <c:v>-4.6887999999999998E-9</c:v>
                </c:pt>
                <c:pt idx="371">
                  <c:v>-4.6826000000000004E-9</c:v>
                </c:pt>
                <c:pt idx="372">
                  <c:v>-4.6762999999999997E-9</c:v>
                </c:pt>
                <c:pt idx="373">
                  <c:v>-4.6701000000000002E-9</c:v>
                </c:pt>
                <c:pt idx="374">
                  <c:v>-4.6638000000000004E-9</c:v>
                </c:pt>
                <c:pt idx="375">
                  <c:v>-4.6576000000000001E-9</c:v>
                </c:pt>
                <c:pt idx="376">
                  <c:v>-4.6513000000000003E-9</c:v>
                </c:pt>
                <c:pt idx="377">
                  <c:v>-4.6451E-9</c:v>
                </c:pt>
                <c:pt idx="378">
                  <c:v>-4.6388000000000002E-9</c:v>
                </c:pt>
                <c:pt idx="379">
                  <c:v>-4.6325999999999999E-9</c:v>
                </c:pt>
                <c:pt idx="380">
                  <c:v>-4.6263E-9</c:v>
                </c:pt>
                <c:pt idx="381">
                  <c:v>-4.6200999999999998E-9</c:v>
                </c:pt>
                <c:pt idx="382">
                  <c:v>-4.6137999999999999E-9</c:v>
                </c:pt>
                <c:pt idx="383">
                  <c:v>-4.6075999999999997E-9</c:v>
                </c:pt>
                <c:pt idx="384">
                  <c:v>-4.6012999999999998E-9</c:v>
                </c:pt>
                <c:pt idx="385">
                  <c:v>-4.5951000000000004E-9</c:v>
                </c:pt>
                <c:pt idx="386">
                  <c:v>-4.5887999999999997E-9</c:v>
                </c:pt>
                <c:pt idx="387">
                  <c:v>-4.5826000000000003E-9</c:v>
                </c:pt>
                <c:pt idx="388">
                  <c:v>-4.5762999999999996E-9</c:v>
                </c:pt>
                <c:pt idx="389">
                  <c:v>-4.5701000000000002E-9</c:v>
                </c:pt>
                <c:pt idx="390">
                  <c:v>-4.5638000000000003E-9</c:v>
                </c:pt>
                <c:pt idx="391">
                  <c:v>-4.5576000000000001E-9</c:v>
                </c:pt>
                <c:pt idx="392">
                  <c:v>-4.5513000000000002E-9</c:v>
                </c:pt>
                <c:pt idx="393">
                  <c:v>-4.5450999999999999E-9</c:v>
                </c:pt>
                <c:pt idx="394">
                  <c:v>-4.5388000000000001E-9</c:v>
                </c:pt>
                <c:pt idx="395">
                  <c:v>-4.5325999999999998E-9</c:v>
                </c:pt>
                <c:pt idx="396">
                  <c:v>-4.5263E-9</c:v>
                </c:pt>
                <c:pt idx="397">
                  <c:v>-4.5200999999999997E-9</c:v>
                </c:pt>
                <c:pt idx="398">
                  <c:v>-4.5137999999999999E-9</c:v>
                </c:pt>
                <c:pt idx="399">
                  <c:v>-4.5075999999999996E-9</c:v>
                </c:pt>
                <c:pt idx="400">
                  <c:v>-4.5012999999999997E-9</c:v>
                </c:pt>
                <c:pt idx="401">
                  <c:v>-4.4951000000000003E-9</c:v>
                </c:pt>
                <c:pt idx="402">
                  <c:v>-4.4887999999999996E-9</c:v>
                </c:pt>
                <c:pt idx="403">
                  <c:v>-4.4826000000000002E-9</c:v>
                </c:pt>
                <c:pt idx="404">
                  <c:v>-4.4763000000000004E-9</c:v>
                </c:pt>
                <c:pt idx="405">
                  <c:v>-4.4701000000000001E-9</c:v>
                </c:pt>
                <c:pt idx="406">
                  <c:v>-4.4638000000000002E-9</c:v>
                </c:pt>
                <c:pt idx="407">
                  <c:v>-4.4576E-9</c:v>
                </c:pt>
                <c:pt idx="408">
                  <c:v>-4.4513000000000001E-9</c:v>
                </c:pt>
                <c:pt idx="409">
                  <c:v>-4.4450999999999999E-9</c:v>
                </c:pt>
                <c:pt idx="410">
                  <c:v>-4.4388E-9</c:v>
                </c:pt>
                <c:pt idx="411">
                  <c:v>-4.4325999999999998E-9</c:v>
                </c:pt>
                <c:pt idx="412">
                  <c:v>-4.4262999999999999E-9</c:v>
                </c:pt>
                <c:pt idx="413">
                  <c:v>-4.4200999999999997E-9</c:v>
                </c:pt>
                <c:pt idx="414">
                  <c:v>-4.4137999999999998E-9</c:v>
                </c:pt>
                <c:pt idx="415">
                  <c:v>-4.4076000000000004E-9</c:v>
                </c:pt>
                <c:pt idx="416">
                  <c:v>-4.4012999999999997E-9</c:v>
                </c:pt>
                <c:pt idx="417">
                  <c:v>-4.3951000000000003E-9</c:v>
                </c:pt>
                <c:pt idx="418">
                  <c:v>-4.3888000000000004E-9</c:v>
                </c:pt>
                <c:pt idx="419">
                  <c:v>-4.3826000000000001E-9</c:v>
                </c:pt>
                <c:pt idx="420">
                  <c:v>-4.3763000000000003E-9</c:v>
                </c:pt>
                <c:pt idx="421">
                  <c:v>-4.3701E-9</c:v>
                </c:pt>
                <c:pt idx="422">
                  <c:v>-4.3638000000000002E-9</c:v>
                </c:pt>
                <c:pt idx="423">
                  <c:v>-4.3575999999999999E-9</c:v>
                </c:pt>
                <c:pt idx="424">
                  <c:v>-4.3513000000000001E-9</c:v>
                </c:pt>
                <c:pt idx="425">
                  <c:v>-4.3450999999999998E-9</c:v>
                </c:pt>
                <c:pt idx="426">
                  <c:v>-4.3387999999999999E-9</c:v>
                </c:pt>
                <c:pt idx="427">
                  <c:v>-4.3325999999999997E-9</c:v>
                </c:pt>
                <c:pt idx="428">
                  <c:v>-4.3262999999999998E-9</c:v>
                </c:pt>
                <c:pt idx="429">
                  <c:v>-4.3200999999999996E-9</c:v>
                </c:pt>
                <c:pt idx="430">
                  <c:v>-4.3137999999999997E-9</c:v>
                </c:pt>
                <c:pt idx="431">
                  <c:v>-4.3076000000000003E-9</c:v>
                </c:pt>
                <c:pt idx="432">
                  <c:v>-4.3012999999999996E-9</c:v>
                </c:pt>
                <c:pt idx="433">
                  <c:v>-4.2951000000000002E-9</c:v>
                </c:pt>
                <c:pt idx="434">
                  <c:v>-4.2888000000000003E-9</c:v>
                </c:pt>
                <c:pt idx="435">
                  <c:v>-4.2826000000000001E-9</c:v>
                </c:pt>
                <c:pt idx="436">
                  <c:v>-4.2763000000000002E-9</c:v>
                </c:pt>
                <c:pt idx="437">
                  <c:v>-4.2701E-9</c:v>
                </c:pt>
                <c:pt idx="438">
                  <c:v>-4.2638000000000001E-9</c:v>
                </c:pt>
                <c:pt idx="439">
                  <c:v>-4.2575999999999999E-9</c:v>
                </c:pt>
                <c:pt idx="440">
                  <c:v>-4.2513E-9</c:v>
                </c:pt>
                <c:pt idx="441">
                  <c:v>-4.2450999999999997E-9</c:v>
                </c:pt>
                <c:pt idx="442">
                  <c:v>-4.2387999999999999E-9</c:v>
                </c:pt>
                <c:pt idx="443">
                  <c:v>-4.2325999999999996E-9</c:v>
                </c:pt>
                <c:pt idx="444">
                  <c:v>-4.2262999999999998E-9</c:v>
                </c:pt>
                <c:pt idx="445">
                  <c:v>-4.2201000000000003E-9</c:v>
                </c:pt>
                <c:pt idx="446">
                  <c:v>-4.2137999999999997E-9</c:v>
                </c:pt>
                <c:pt idx="447">
                  <c:v>-4.2076000000000002E-9</c:v>
                </c:pt>
                <c:pt idx="448">
                  <c:v>-4.2013000000000004E-9</c:v>
                </c:pt>
                <c:pt idx="449">
                  <c:v>-4.1951000000000001E-9</c:v>
                </c:pt>
                <c:pt idx="450">
                  <c:v>-4.1888000000000003E-9</c:v>
                </c:pt>
                <c:pt idx="451">
                  <c:v>-4.1826E-9</c:v>
                </c:pt>
                <c:pt idx="452">
                  <c:v>-4.1763000000000001E-9</c:v>
                </c:pt>
                <c:pt idx="453">
                  <c:v>-4.1700999999999999E-9</c:v>
                </c:pt>
                <c:pt idx="454">
                  <c:v>-4.1638E-9</c:v>
                </c:pt>
                <c:pt idx="455">
                  <c:v>-4.1575999999999998E-9</c:v>
                </c:pt>
                <c:pt idx="456">
                  <c:v>-4.1512999999999999E-9</c:v>
                </c:pt>
                <c:pt idx="457">
                  <c:v>-4.1450999999999997E-9</c:v>
                </c:pt>
                <c:pt idx="458">
                  <c:v>-4.1387999999999998E-9</c:v>
                </c:pt>
                <c:pt idx="459">
                  <c:v>-4.1326000000000004E-9</c:v>
                </c:pt>
                <c:pt idx="460">
                  <c:v>-4.1262999999999997E-9</c:v>
                </c:pt>
                <c:pt idx="461">
                  <c:v>-4.1201000000000003E-9</c:v>
                </c:pt>
                <c:pt idx="462">
                  <c:v>-4.1137999999999996E-9</c:v>
                </c:pt>
                <c:pt idx="463">
                  <c:v>-4.1076000000000002E-9</c:v>
                </c:pt>
                <c:pt idx="464">
                  <c:v>-4.1013000000000003E-9</c:v>
                </c:pt>
                <c:pt idx="465">
                  <c:v>-4.0951000000000001E-9</c:v>
                </c:pt>
                <c:pt idx="466">
                  <c:v>-4.0888000000000002E-9</c:v>
                </c:pt>
                <c:pt idx="467">
                  <c:v>-4.0825999999999999E-9</c:v>
                </c:pt>
                <c:pt idx="468">
                  <c:v>-4.0763000000000001E-9</c:v>
                </c:pt>
                <c:pt idx="469">
                  <c:v>-4.0700999999999998E-9</c:v>
                </c:pt>
                <c:pt idx="470">
                  <c:v>-4.0638E-9</c:v>
                </c:pt>
                <c:pt idx="471">
                  <c:v>-4.0575999999999997E-9</c:v>
                </c:pt>
                <c:pt idx="472">
                  <c:v>-4.0512999999999999E-9</c:v>
                </c:pt>
                <c:pt idx="473">
                  <c:v>-4.0450999999999996E-9</c:v>
                </c:pt>
                <c:pt idx="474">
                  <c:v>-4.0387999999999997E-9</c:v>
                </c:pt>
                <c:pt idx="475">
                  <c:v>-4.0326000000000003E-9</c:v>
                </c:pt>
                <c:pt idx="476">
                  <c:v>-4.0262999999999996E-9</c:v>
                </c:pt>
                <c:pt idx="477">
                  <c:v>-4.0201000000000002E-9</c:v>
                </c:pt>
                <c:pt idx="478">
                  <c:v>-4.0138000000000003E-9</c:v>
                </c:pt>
                <c:pt idx="479">
                  <c:v>-4.0076000000000001E-9</c:v>
                </c:pt>
                <c:pt idx="480">
                  <c:v>-4.0013000000000002E-9</c:v>
                </c:pt>
                <c:pt idx="481">
                  <c:v>-3.9951E-9</c:v>
                </c:pt>
                <c:pt idx="482">
                  <c:v>-3.9888000000000001E-9</c:v>
                </c:pt>
                <c:pt idx="483">
                  <c:v>-3.9825999999999999E-9</c:v>
                </c:pt>
                <c:pt idx="484">
                  <c:v>-3.9763E-9</c:v>
                </c:pt>
                <c:pt idx="485">
                  <c:v>-3.9700999999999998E-9</c:v>
                </c:pt>
                <c:pt idx="486">
                  <c:v>-3.9637999999999999E-9</c:v>
                </c:pt>
                <c:pt idx="487">
                  <c:v>-3.9575999999999997E-9</c:v>
                </c:pt>
                <c:pt idx="488">
                  <c:v>-3.9512999999999998E-9</c:v>
                </c:pt>
                <c:pt idx="489">
                  <c:v>-3.9451000000000004E-9</c:v>
                </c:pt>
                <c:pt idx="490">
                  <c:v>-3.9387999999999997E-9</c:v>
                </c:pt>
                <c:pt idx="491">
                  <c:v>-3.9326000000000003E-9</c:v>
                </c:pt>
                <c:pt idx="492">
                  <c:v>-3.9263000000000004E-9</c:v>
                </c:pt>
                <c:pt idx="493">
                  <c:v>-3.9201000000000001E-9</c:v>
                </c:pt>
                <c:pt idx="494">
                  <c:v>-3.9138000000000003E-9</c:v>
                </c:pt>
                <c:pt idx="495">
                  <c:v>-3.9076E-9</c:v>
                </c:pt>
                <c:pt idx="496">
                  <c:v>-3.9013000000000002E-9</c:v>
                </c:pt>
                <c:pt idx="497">
                  <c:v>-3.8950999999999999E-9</c:v>
                </c:pt>
                <c:pt idx="498">
                  <c:v>-3.8888000000000001E-9</c:v>
                </c:pt>
                <c:pt idx="499">
                  <c:v>-3.8825999999999998E-9</c:v>
                </c:pt>
                <c:pt idx="500">
                  <c:v>-3.8762999999999999E-9</c:v>
                </c:pt>
                <c:pt idx="501">
                  <c:v>-3.8700999999999997E-9</c:v>
                </c:pt>
                <c:pt idx="502">
                  <c:v>-3.8637999999999998E-9</c:v>
                </c:pt>
                <c:pt idx="503">
                  <c:v>-3.8576000000000004E-9</c:v>
                </c:pt>
                <c:pt idx="504">
                  <c:v>-3.8512999999999997E-9</c:v>
                </c:pt>
                <c:pt idx="505">
                  <c:v>-3.8451000000000003E-9</c:v>
                </c:pt>
                <c:pt idx="506">
                  <c:v>-3.8387999999999996E-9</c:v>
                </c:pt>
                <c:pt idx="507">
                  <c:v>-3.8326000000000002E-9</c:v>
                </c:pt>
                <c:pt idx="508">
                  <c:v>-3.8263000000000003E-9</c:v>
                </c:pt>
                <c:pt idx="509">
                  <c:v>-3.8201000000000001E-9</c:v>
                </c:pt>
                <c:pt idx="510">
                  <c:v>-3.8138000000000002E-9</c:v>
                </c:pt>
                <c:pt idx="511">
                  <c:v>-3.8076E-9</c:v>
                </c:pt>
                <c:pt idx="512">
                  <c:v>-3.8013000000000001E-9</c:v>
                </c:pt>
                <c:pt idx="513">
                  <c:v>-3.7950999999999999E-9</c:v>
                </c:pt>
                <c:pt idx="514">
                  <c:v>-3.7888E-9</c:v>
                </c:pt>
                <c:pt idx="515">
                  <c:v>-3.7825999999999997E-9</c:v>
                </c:pt>
                <c:pt idx="516">
                  <c:v>-3.7762999999999999E-9</c:v>
                </c:pt>
                <c:pt idx="517">
                  <c:v>-3.7700999999999996E-9</c:v>
                </c:pt>
                <c:pt idx="518">
                  <c:v>-3.7637999999999998E-9</c:v>
                </c:pt>
                <c:pt idx="519">
                  <c:v>-3.7576000000000003E-9</c:v>
                </c:pt>
                <c:pt idx="520">
                  <c:v>-3.7512999999999997E-9</c:v>
                </c:pt>
                <c:pt idx="521">
                  <c:v>-3.7451000000000002E-9</c:v>
                </c:pt>
                <c:pt idx="522">
                  <c:v>-3.7388000000000004E-9</c:v>
                </c:pt>
                <c:pt idx="523">
                  <c:v>-3.7326000000000001E-9</c:v>
                </c:pt>
                <c:pt idx="524">
                  <c:v>-3.7263000000000003E-9</c:v>
                </c:pt>
                <c:pt idx="525">
                  <c:v>-3.7201E-9</c:v>
                </c:pt>
                <c:pt idx="526">
                  <c:v>-3.7138000000000001E-9</c:v>
                </c:pt>
                <c:pt idx="527">
                  <c:v>-3.7075999999999999E-9</c:v>
                </c:pt>
                <c:pt idx="528">
                  <c:v>-3.7013E-9</c:v>
                </c:pt>
                <c:pt idx="529">
                  <c:v>-3.6951000000000002E-9</c:v>
                </c:pt>
                <c:pt idx="530">
                  <c:v>-3.6887999999999999E-9</c:v>
                </c:pt>
                <c:pt idx="531">
                  <c:v>-3.6826000000000001E-9</c:v>
                </c:pt>
                <c:pt idx="532">
                  <c:v>-3.6762999999999998E-9</c:v>
                </c:pt>
                <c:pt idx="533">
                  <c:v>-3.6701E-9</c:v>
                </c:pt>
                <c:pt idx="534">
                  <c:v>-3.6638000000000001E-9</c:v>
                </c:pt>
                <c:pt idx="535">
                  <c:v>-3.6575999999999999E-9</c:v>
                </c:pt>
                <c:pt idx="536">
                  <c:v>-3.6513E-9</c:v>
                </c:pt>
                <c:pt idx="537">
                  <c:v>-3.6451000000000002E-9</c:v>
                </c:pt>
                <c:pt idx="538">
                  <c:v>-3.6387999999999999E-9</c:v>
                </c:pt>
                <c:pt idx="539">
                  <c:v>-3.6326E-9</c:v>
                </c:pt>
                <c:pt idx="540">
                  <c:v>-3.6263000000000002E-9</c:v>
                </c:pt>
                <c:pt idx="541">
                  <c:v>-3.6200999999999999E-9</c:v>
                </c:pt>
                <c:pt idx="542">
                  <c:v>-3.6138000000000001E-9</c:v>
                </c:pt>
                <c:pt idx="543">
                  <c:v>-3.6075999999999998E-9</c:v>
                </c:pt>
                <c:pt idx="544">
                  <c:v>-3.6013E-9</c:v>
                </c:pt>
                <c:pt idx="545">
                  <c:v>-3.5951000000000001E-9</c:v>
                </c:pt>
                <c:pt idx="546">
                  <c:v>-3.5887999999999998E-9</c:v>
                </c:pt>
                <c:pt idx="547">
                  <c:v>-3.5826E-9</c:v>
                </c:pt>
                <c:pt idx="548">
                  <c:v>-3.5763000000000002E-9</c:v>
                </c:pt>
                <c:pt idx="549">
                  <c:v>-3.5700999999999999E-9</c:v>
                </c:pt>
                <c:pt idx="550">
                  <c:v>-3.5638E-9</c:v>
                </c:pt>
                <c:pt idx="551">
                  <c:v>-3.5576000000000002E-9</c:v>
                </c:pt>
                <c:pt idx="552">
                  <c:v>-3.5512999999999999E-9</c:v>
                </c:pt>
                <c:pt idx="553">
                  <c:v>-3.5451000000000001E-9</c:v>
                </c:pt>
                <c:pt idx="554">
                  <c:v>-3.5387999999999998E-9</c:v>
                </c:pt>
                <c:pt idx="555">
                  <c:v>-3.5326E-9</c:v>
                </c:pt>
                <c:pt idx="556">
                  <c:v>-3.5263000000000001E-9</c:v>
                </c:pt>
                <c:pt idx="557">
                  <c:v>-3.5200999999999999E-9</c:v>
                </c:pt>
                <c:pt idx="558">
                  <c:v>-3.5138E-9</c:v>
                </c:pt>
                <c:pt idx="559">
                  <c:v>-3.5076000000000002E-9</c:v>
                </c:pt>
                <c:pt idx="560">
                  <c:v>-3.5012999999999999E-9</c:v>
                </c:pt>
                <c:pt idx="561">
                  <c:v>-3.4951000000000001E-9</c:v>
                </c:pt>
                <c:pt idx="562">
                  <c:v>-3.4888000000000002E-9</c:v>
                </c:pt>
                <c:pt idx="563">
                  <c:v>-3.4825999999999999E-9</c:v>
                </c:pt>
                <c:pt idx="564">
                  <c:v>-3.4763000000000001E-9</c:v>
                </c:pt>
                <c:pt idx="565">
                  <c:v>-3.4700999999999998E-9</c:v>
                </c:pt>
                <c:pt idx="566">
                  <c:v>-3.4638E-9</c:v>
                </c:pt>
                <c:pt idx="567">
                  <c:v>-3.4576000000000001E-9</c:v>
                </c:pt>
                <c:pt idx="568">
                  <c:v>-3.4512999999999999E-9</c:v>
                </c:pt>
                <c:pt idx="569">
                  <c:v>-3.4451E-9</c:v>
                </c:pt>
                <c:pt idx="570">
                  <c:v>-3.4388000000000002E-9</c:v>
                </c:pt>
                <c:pt idx="571">
                  <c:v>-3.4325999999999999E-9</c:v>
                </c:pt>
                <c:pt idx="572">
                  <c:v>-3.4263E-9</c:v>
                </c:pt>
                <c:pt idx="573">
                  <c:v>-3.4200999999999998E-9</c:v>
                </c:pt>
                <c:pt idx="574">
                  <c:v>-3.4137999999999999E-9</c:v>
                </c:pt>
                <c:pt idx="575">
                  <c:v>-3.4076000000000001E-9</c:v>
                </c:pt>
                <c:pt idx="576">
                  <c:v>-3.4012999999999998E-9</c:v>
                </c:pt>
                <c:pt idx="577">
                  <c:v>-3.3951E-9</c:v>
                </c:pt>
                <c:pt idx="578">
                  <c:v>-3.3888000000000001E-9</c:v>
                </c:pt>
                <c:pt idx="579">
                  <c:v>-3.3825999999999999E-9</c:v>
                </c:pt>
                <c:pt idx="580">
                  <c:v>-3.3763E-9</c:v>
                </c:pt>
                <c:pt idx="581">
                  <c:v>-3.3701000000000002E-9</c:v>
                </c:pt>
                <c:pt idx="582">
                  <c:v>-3.3637999999999999E-9</c:v>
                </c:pt>
                <c:pt idx="583">
                  <c:v>-3.3576000000000001E-9</c:v>
                </c:pt>
                <c:pt idx="584">
                  <c:v>-3.3513000000000002E-9</c:v>
                </c:pt>
                <c:pt idx="585">
                  <c:v>-3.3451E-9</c:v>
                </c:pt>
                <c:pt idx="586">
                  <c:v>-3.3388000000000001E-9</c:v>
                </c:pt>
                <c:pt idx="587">
                  <c:v>-3.3325999999999998E-9</c:v>
                </c:pt>
                <c:pt idx="588">
                  <c:v>-3.3263E-9</c:v>
                </c:pt>
                <c:pt idx="589">
                  <c:v>-3.3201000000000001E-9</c:v>
                </c:pt>
                <c:pt idx="590">
                  <c:v>-3.3137999999999999E-9</c:v>
                </c:pt>
                <c:pt idx="591">
                  <c:v>-3.3076E-9</c:v>
                </c:pt>
                <c:pt idx="592">
                  <c:v>-3.3013000000000002E-9</c:v>
                </c:pt>
                <c:pt idx="593">
                  <c:v>-3.2950999999999999E-9</c:v>
                </c:pt>
                <c:pt idx="594">
                  <c:v>-3.2888000000000001E-9</c:v>
                </c:pt>
                <c:pt idx="595">
                  <c:v>-3.2825999999999998E-9</c:v>
                </c:pt>
                <c:pt idx="596">
                  <c:v>-3.2762999999999999E-9</c:v>
                </c:pt>
                <c:pt idx="597">
                  <c:v>-3.2701000000000001E-9</c:v>
                </c:pt>
                <c:pt idx="598">
                  <c:v>-3.2637999999999998E-9</c:v>
                </c:pt>
                <c:pt idx="599">
                  <c:v>-3.2576E-9</c:v>
                </c:pt>
                <c:pt idx="600">
                  <c:v>-3.2513000000000001E-9</c:v>
                </c:pt>
                <c:pt idx="601">
                  <c:v>-3.2450999999999999E-9</c:v>
                </c:pt>
                <c:pt idx="602">
                  <c:v>-3.2388E-9</c:v>
                </c:pt>
                <c:pt idx="603">
                  <c:v>-3.2326000000000002E-9</c:v>
                </c:pt>
                <c:pt idx="604">
                  <c:v>-3.2262999999999999E-9</c:v>
                </c:pt>
                <c:pt idx="605">
                  <c:v>-3.2201000000000001E-9</c:v>
                </c:pt>
                <c:pt idx="606">
                  <c:v>-3.2137999999999998E-9</c:v>
                </c:pt>
                <c:pt idx="607">
                  <c:v>-3.2076E-9</c:v>
                </c:pt>
                <c:pt idx="608">
                  <c:v>-3.2013000000000001E-9</c:v>
                </c:pt>
                <c:pt idx="609">
                  <c:v>-3.1950999999999999E-9</c:v>
                </c:pt>
                <c:pt idx="610">
                  <c:v>-3.1888E-9</c:v>
                </c:pt>
                <c:pt idx="611">
                  <c:v>-3.1826000000000002E-9</c:v>
                </c:pt>
                <c:pt idx="612">
                  <c:v>-3.1762999999999999E-9</c:v>
                </c:pt>
                <c:pt idx="613">
                  <c:v>-3.1701E-9</c:v>
                </c:pt>
                <c:pt idx="614">
                  <c:v>-3.1638000000000002E-9</c:v>
                </c:pt>
                <c:pt idx="615">
                  <c:v>-3.1575999999999999E-9</c:v>
                </c:pt>
                <c:pt idx="616">
                  <c:v>-3.1513000000000001E-9</c:v>
                </c:pt>
                <c:pt idx="617">
                  <c:v>-3.1450999999999998E-9</c:v>
                </c:pt>
                <c:pt idx="618">
                  <c:v>-3.1388E-9</c:v>
                </c:pt>
                <c:pt idx="619">
                  <c:v>-3.1326000000000001E-9</c:v>
                </c:pt>
                <c:pt idx="620">
                  <c:v>-3.1262999999999998E-9</c:v>
                </c:pt>
                <c:pt idx="621">
                  <c:v>-3.1201E-9</c:v>
                </c:pt>
                <c:pt idx="622">
                  <c:v>-3.1138000000000001E-9</c:v>
                </c:pt>
                <c:pt idx="623">
                  <c:v>-3.1075999999999999E-9</c:v>
                </c:pt>
                <c:pt idx="624">
                  <c:v>-3.1013E-9</c:v>
                </c:pt>
                <c:pt idx="625">
                  <c:v>-3.0951000000000002E-9</c:v>
                </c:pt>
                <c:pt idx="626">
                  <c:v>-3.0887999999999999E-9</c:v>
                </c:pt>
                <c:pt idx="627">
                  <c:v>-3.0826000000000001E-9</c:v>
                </c:pt>
                <c:pt idx="628">
                  <c:v>-3.0762999999999998E-9</c:v>
                </c:pt>
                <c:pt idx="629">
                  <c:v>-3.0701E-9</c:v>
                </c:pt>
                <c:pt idx="630">
                  <c:v>-3.0638000000000001E-9</c:v>
                </c:pt>
                <c:pt idx="631">
                  <c:v>-3.0575999999999999E-9</c:v>
                </c:pt>
                <c:pt idx="632">
                  <c:v>-3.0513E-9</c:v>
                </c:pt>
                <c:pt idx="633">
                  <c:v>-3.0451000000000002E-9</c:v>
                </c:pt>
                <c:pt idx="634">
                  <c:v>-3.0387999999999999E-9</c:v>
                </c:pt>
                <c:pt idx="635">
                  <c:v>-3.0326000000000001E-9</c:v>
                </c:pt>
                <c:pt idx="636">
                  <c:v>-3.0263000000000002E-9</c:v>
                </c:pt>
                <c:pt idx="637">
                  <c:v>-3.0200999999999999E-9</c:v>
                </c:pt>
                <c:pt idx="638">
                  <c:v>-3.0138000000000001E-9</c:v>
                </c:pt>
                <c:pt idx="639">
                  <c:v>-3.0075999999999998E-9</c:v>
                </c:pt>
                <c:pt idx="640">
                  <c:v>-3.0013E-9</c:v>
                </c:pt>
                <c:pt idx="641">
                  <c:v>-2.9951000000000001E-9</c:v>
                </c:pt>
                <c:pt idx="642">
                  <c:v>-2.9887999999999999E-9</c:v>
                </c:pt>
                <c:pt idx="643">
                  <c:v>-2.9826E-9</c:v>
                </c:pt>
                <c:pt idx="644">
                  <c:v>-2.9763000000000002E-9</c:v>
                </c:pt>
                <c:pt idx="645">
                  <c:v>-2.9700999999999999E-9</c:v>
                </c:pt>
                <c:pt idx="646">
                  <c:v>-2.9638E-9</c:v>
                </c:pt>
                <c:pt idx="647">
                  <c:v>-2.9575999999999998E-9</c:v>
                </c:pt>
                <c:pt idx="648">
                  <c:v>-2.9512999999999999E-9</c:v>
                </c:pt>
                <c:pt idx="649">
                  <c:v>-2.9451000000000001E-9</c:v>
                </c:pt>
                <c:pt idx="650">
                  <c:v>-2.9387999999999998E-9</c:v>
                </c:pt>
                <c:pt idx="651">
                  <c:v>-2.9326E-9</c:v>
                </c:pt>
                <c:pt idx="652">
                  <c:v>-2.9263000000000001E-9</c:v>
                </c:pt>
                <c:pt idx="653">
                  <c:v>-2.9200999999999999E-9</c:v>
                </c:pt>
                <c:pt idx="654">
                  <c:v>-2.9138E-9</c:v>
                </c:pt>
                <c:pt idx="655">
                  <c:v>-2.9076000000000002E-9</c:v>
                </c:pt>
                <c:pt idx="656">
                  <c:v>-2.9012999999999999E-9</c:v>
                </c:pt>
                <c:pt idx="657">
                  <c:v>-2.8951000000000001E-9</c:v>
                </c:pt>
                <c:pt idx="658">
                  <c:v>-2.8888000000000002E-9</c:v>
                </c:pt>
                <c:pt idx="659">
                  <c:v>-2.8826E-9</c:v>
                </c:pt>
                <c:pt idx="660">
                  <c:v>-2.8763000000000001E-9</c:v>
                </c:pt>
                <c:pt idx="661">
                  <c:v>-2.8700999999999998E-9</c:v>
                </c:pt>
                <c:pt idx="662">
                  <c:v>-2.8638E-9</c:v>
                </c:pt>
                <c:pt idx="663">
                  <c:v>-2.8576000000000001E-9</c:v>
                </c:pt>
                <c:pt idx="664">
                  <c:v>-2.8512999999999999E-9</c:v>
                </c:pt>
                <c:pt idx="665">
                  <c:v>-2.8451E-9</c:v>
                </c:pt>
                <c:pt idx="666">
                  <c:v>-2.8388000000000002E-9</c:v>
                </c:pt>
                <c:pt idx="667">
                  <c:v>-2.8325999999999999E-9</c:v>
                </c:pt>
                <c:pt idx="668">
                  <c:v>-2.8263000000000001E-9</c:v>
                </c:pt>
                <c:pt idx="669">
                  <c:v>-2.8200999999999998E-9</c:v>
                </c:pt>
                <c:pt idx="670">
                  <c:v>-2.8137999999999999E-9</c:v>
                </c:pt>
                <c:pt idx="671">
                  <c:v>-2.8076000000000001E-9</c:v>
                </c:pt>
                <c:pt idx="672">
                  <c:v>-2.8012999999999998E-9</c:v>
                </c:pt>
                <c:pt idx="673">
                  <c:v>-2.7951E-9</c:v>
                </c:pt>
                <c:pt idx="674">
                  <c:v>-2.7888000000000001E-9</c:v>
                </c:pt>
                <c:pt idx="675">
                  <c:v>-2.7825999999999999E-9</c:v>
                </c:pt>
                <c:pt idx="676">
                  <c:v>-2.7763E-9</c:v>
                </c:pt>
                <c:pt idx="677">
                  <c:v>-2.7701000000000002E-9</c:v>
                </c:pt>
                <c:pt idx="678">
                  <c:v>-2.7637999999999999E-9</c:v>
                </c:pt>
                <c:pt idx="679">
                  <c:v>-2.7576000000000001E-9</c:v>
                </c:pt>
                <c:pt idx="680">
                  <c:v>-2.7512999999999998E-9</c:v>
                </c:pt>
                <c:pt idx="681">
                  <c:v>-2.7451E-9</c:v>
                </c:pt>
                <c:pt idx="682">
                  <c:v>-2.7388000000000001E-9</c:v>
                </c:pt>
                <c:pt idx="683">
                  <c:v>-2.7325999999999998E-9</c:v>
                </c:pt>
                <c:pt idx="684">
                  <c:v>-2.7263E-9</c:v>
                </c:pt>
                <c:pt idx="685">
                  <c:v>-2.7201000000000002E-9</c:v>
                </c:pt>
                <c:pt idx="686">
                  <c:v>-2.7137999999999999E-9</c:v>
                </c:pt>
                <c:pt idx="687">
                  <c:v>-2.7076E-9</c:v>
                </c:pt>
                <c:pt idx="688">
                  <c:v>-2.7013000000000002E-9</c:v>
                </c:pt>
                <c:pt idx="689">
                  <c:v>-2.6950999999999999E-9</c:v>
                </c:pt>
                <c:pt idx="690">
                  <c:v>-2.6888000000000001E-9</c:v>
                </c:pt>
                <c:pt idx="691">
                  <c:v>-2.6825999999999998E-9</c:v>
                </c:pt>
                <c:pt idx="692">
                  <c:v>-2.6763E-9</c:v>
                </c:pt>
                <c:pt idx="693">
                  <c:v>-2.6701000000000001E-9</c:v>
                </c:pt>
                <c:pt idx="694">
                  <c:v>-2.6637999999999998E-9</c:v>
                </c:pt>
                <c:pt idx="695">
                  <c:v>-2.6576E-9</c:v>
                </c:pt>
                <c:pt idx="696">
                  <c:v>-2.6513000000000001E-9</c:v>
                </c:pt>
                <c:pt idx="697">
                  <c:v>-2.6450999999999999E-9</c:v>
                </c:pt>
                <c:pt idx="698">
                  <c:v>-2.6388E-9</c:v>
                </c:pt>
                <c:pt idx="699">
                  <c:v>-2.6326000000000002E-9</c:v>
                </c:pt>
                <c:pt idx="700">
                  <c:v>-2.6262999999999999E-9</c:v>
                </c:pt>
                <c:pt idx="701">
                  <c:v>-2.6201000000000001E-9</c:v>
                </c:pt>
                <c:pt idx="702">
                  <c:v>-2.6137999999999998E-9</c:v>
                </c:pt>
                <c:pt idx="703">
                  <c:v>-2.6076E-9</c:v>
                </c:pt>
                <c:pt idx="704">
                  <c:v>-2.6013000000000001E-9</c:v>
                </c:pt>
                <c:pt idx="705">
                  <c:v>-2.5950999999999999E-9</c:v>
                </c:pt>
                <c:pt idx="706">
                  <c:v>-2.5888E-9</c:v>
                </c:pt>
                <c:pt idx="707">
                  <c:v>-2.5826000000000002E-9</c:v>
                </c:pt>
                <c:pt idx="708">
                  <c:v>-2.5762999999999999E-9</c:v>
                </c:pt>
                <c:pt idx="709">
                  <c:v>-2.5701E-9</c:v>
                </c:pt>
                <c:pt idx="710">
                  <c:v>-2.5638000000000002E-9</c:v>
                </c:pt>
                <c:pt idx="711">
                  <c:v>-2.5575999999999999E-9</c:v>
                </c:pt>
                <c:pt idx="712">
                  <c:v>-2.5513000000000001E-9</c:v>
                </c:pt>
                <c:pt idx="713">
                  <c:v>-2.5450999999999998E-9</c:v>
                </c:pt>
                <c:pt idx="714">
                  <c:v>-2.5388E-9</c:v>
                </c:pt>
                <c:pt idx="715">
                  <c:v>-2.5326000000000001E-9</c:v>
                </c:pt>
                <c:pt idx="716">
                  <c:v>-2.5262999999999998E-9</c:v>
                </c:pt>
                <c:pt idx="717">
                  <c:v>-2.5201E-9</c:v>
                </c:pt>
                <c:pt idx="718">
                  <c:v>-2.5138000000000001E-9</c:v>
                </c:pt>
                <c:pt idx="719">
                  <c:v>-2.5075999999999999E-9</c:v>
                </c:pt>
                <c:pt idx="720">
                  <c:v>-2.5013E-9</c:v>
                </c:pt>
                <c:pt idx="721">
                  <c:v>-2.4951000000000002E-9</c:v>
                </c:pt>
                <c:pt idx="722">
                  <c:v>-2.4887999999999999E-9</c:v>
                </c:pt>
                <c:pt idx="723">
                  <c:v>-2.4826000000000001E-9</c:v>
                </c:pt>
                <c:pt idx="724">
                  <c:v>-2.4762999999999998E-9</c:v>
                </c:pt>
                <c:pt idx="725">
                  <c:v>-2.4701E-9</c:v>
                </c:pt>
                <c:pt idx="726">
                  <c:v>-2.4638000000000001E-9</c:v>
                </c:pt>
                <c:pt idx="727">
                  <c:v>-2.4575999999999999E-9</c:v>
                </c:pt>
                <c:pt idx="728">
                  <c:v>-2.4513E-9</c:v>
                </c:pt>
                <c:pt idx="729">
                  <c:v>-2.4451000000000002E-9</c:v>
                </c:pt>
                <c:pt idx="730">
                  <c:v>-2.4387999999999999E-9</c:v>
                </c:pt>
                <c:pt idx="731">
                  <c:v>-2.4326000000000001E-9</c:v>
                </c:pt>
                <c:pt idx="732">
                  <c:v>-2.4263000000000002E-9</c:v>
                </c:pt>
                <c:pt idx="733">
                  <c:v>-2.4200999999999999E-9</c:v>
                </c:pt>
                <c:pt idx="734">
                  <c:v>-2.4138000000000001E-9</c:v>
                </c:pt>
                <c:pt idx="735">
                  <c:v>-2.4075999999999998E-9</c:v>
                </c:pt>
                <c:pt idx="736">
                  <c:v>-2.4013E-9</c:v>
                </c:pt>
                <c:pt idx="737">
                  <c:v>-2.3951000000000001E-9</c:v>
                </c:pt>
                <c:pt idx="738">
                  <c:v>-2.3887999999999999E-9</c:v>
                </c:pt>
                <c:pt idx="739">
                  <c:v>-2.3826E-9</c:v>
                </c:pt>
                <c:pt idx="740">
                  <c:v>-2.3763000000000002E-9</c:v>
                </c:pt>
                <c:pt idx="741">
                  <c:v>-2.3700999999999999E-9</c:v>
                </c:pt>
                <c:pt idx="742">
                  <c:v>-2.3638E-9</c:v>
                </c:pt>
                <c:pt idx="743">
                  <c:v>-2.3575999999999998E-9</c:v>
                </c:pt>
                <c:pt idx="744">
                  <c:v>-2.3512999999999999E-9</c:v>
                </c:pt>
                <c:pt idx="745">
                  <c:v>-2.3451000000000001E-9</c:v>
                </c:pt>
                <c:pt idx="746">
                  <c:v>-2.3387999999999998E-9</c:v>
                </c:pt>
                <c:pt idx="747">
                  <c:v>-2.3326E-9</c:v>
                </c:pt>
                <c:pt idx="748">
                  <c:v>-2.3263000000000001E-9</c:v>
                </c:pt>
                <c:pt idx="749">
                  <c:v>-2.3200999999999999E-9</c:v>
                </c:pt>
                <c:pt idx="750">
                  <c:v>-2.3138E-9</c:v>
                </c:pt>
                <c:pt idx="751">
                  <c:v>-2.3076000000000002E-9</c:v>
                </c:pt>
                <c:pt idx="752">
                  <c:v>-2.3012999999999999E-9</c:v>
                </c:pt>
                <c:pt idx="753">
                  <c:v>-2.2951000000000001E-9</c:v>
                </c:pt>
                <c:pt idx="754">
                  <c:v>-2.2888000000000002E-9</c:v>
                </c:pt>
                <c:pt idx="755">
                  <c:v>-2.2826E-9</c:v>
                </c:pt>
                <c:pt idx="756">
                  <c:v>-2.2763000000000001E-9</c:v>
                </c:pt>
                <c:pt idx="757">
                  <c:v>-2.2700999999999998E-9</c:v>
                </c:pt>
                <c:pt idx="758">
                  <c:v>-2.2638E-9</c:v>
                </c:pt>
                <c:pt idx="759">
                  <c:v>-2.2576000000000001E-9</c:v>
                </c:pt>
                <c:pt idx="760">
                  <c:v>-2.2512999999999999E-9</c:v>
                </c:pt>
                <c:pt idx="761">
                  <c:v>-2.2451E-9</c:v>
                </c:pt>
                <c:pt idx="762">
                  <c:v>-2.2388000000000002E-9</c:v>
                </c:pt>
                <c:pt idx="763">
                  <c:v>-2.2325999999999999E-9</c:v>
                </c:pt>
                <c:pt idx="764">
                  <c:v>-2.2263000000000001E-9</c:v>
                </c:pt>
                <c:pt idx="765">
                  <c:v>-2.2200999999999998E-9</c:v>
                </c:pt>
                <c:pt idx="766">
                  <c:v>-2.2137999999999999E-9</c:v>
                </c:pt>
                <c:pt idx="767">
                  <c:v>-2.2076000000000001E-9</c:v>
                </c:pt>
                <c:pt idx="768">
                  <c:v>-2.2012999999999998E-9</c:v>
                </c:pt>
                <c:pt idx="769">
                  <c:v>-2.1951E-9</c:v>
                </c:pt>
                <c:pt idx="770">
                  <c:v>-2.1888000000000001E-9</c:v>
                </c:pt>
                <c:pt idx="771">
                  <c:v>-2.1825999999999999E-9</c:v>
                </c:pt>
                <c:pt idx="772">
                  <c:v>-2.1763E-9</c:v>
                </c:pt>
                <c:pt idx="773">
                  <c:v>-2.1701000000000002E-9</c:v>
                </c:pt>
                <c:pt idx="774">
                  <c:v>-2.1637999999999999E-9</c:v>
                </c:pt>
                <c:pt idx="775">
                  <c:v>-2.1576000000000001E-9</c:v>
                </c:pt>
                <c:pt idx="776">
                  <c:v>-2.1512999999999998E-9</c:v>
                </c:pt>
                <c:pt idx="777">
                  <c:v>-2.1451E-9</c:v>
                </c:pt>
                <c:pt idx="778">
                  <c:v>-2.1388000000000001E-9</c:v>
                </c:pt>
                <c:pt idx="779">
                  <c:v>-2.1325999999999999E-9</c:v>
                </c:pt>
                <c:pt idx="780">
                  <c:v>-2.1263E-9</c:v>
                </c:pt>
                <c:pt idx="781">
                  <c:v>-2.1201000000000002E-9</c:v>
                </c:pt>
                <c:pt idx="782">
                  <c:v>-2.1137999999999999E-9</c:v>
                </c:pt>
                <c:pt idx="783">
                  <c:v>-2.1076E-9</c:v>
                </c:pt>
                <c:pt idx="784">
                  <c:v>-2.1013000000000002E-9</c:v>
                </c:pt>
                <c:pt idx="785">
                  <c:v>-2.0950999999999999E-9</c:v>
                </c:pt>
                <c:pt idx="786">
                  <c:v>-2.0888000000000001E-9</c:v>
                </c:pt>
                <c:pt idx="787">
                  <c:v>-2.0825999999999998E-9</c:v>
                </c:pt>
                <c:pt idx="788">
                  <c:v>-2.0763E-9</c:v>
                </c:pt>
                <c:pt idx="789">
                  <c:v>-2.0701000000000001E-9</c:v>
                </c:pt>
                <c:pt idx="790">
                  <c:v>-2.0637999999999998E-9</c:v>
                </c:pt>
                <c:pt idx="791">
                  <c:v>-2.0576E-9</c:v>
                </c:pt>
                <c:pt idx="792">
                  <c:v>-2.0513000000000001E-9</c:v>
                </c:pt>
                <c:pt idx="793">
                  <c:v>-2.0450999999999999E-9</c:v>
                </c:pt>
                <c:pt idx="794">
                  <c:v>-2.0388E-9</c:v>
                </c:pt>
                <c:pt idx="795">
                  <c:v>-2.0326000000000002E-9</c:v>
                </c:pt>
                <c:pt idx="796">
                  <c:v>-2.0262999999999999E-9</c:v>
                </c:pt>
                <c:pt idx="797">
                  <c:v>-2.0201000000000001E-9</c:v>
                </c:pt>
                <c:pt idx="798">
                  <c:v>-2.0137999999999998E-9</c:v>
                </c:pt>
                <c:pt idx="799">
                  <c:v>-2.0076E-9</c:v>
                </c:pt>
                <c:pt idx="800">
                  <c:v>-2.0013000000000001E-9</c:v>
                </c:pt>
                <c:pt idx="801">
                  <c:v>-1.9950999999999999E-9</c:v>
                </c:pt>
                <c:pt idx="802">
                  <c:v>-1.9888E-9</c:v>
                </c:pt>
                <c:pt idx="803">
                  <c:v>-1.9826000000000002E-9</c:v>
                </c:pt>
                <c:pt idx="804">
                  <c:v>-1.9762999999999999E-9</c:v>
                </c:pt>
                <c:pt idx="805">
                  <c:v>-1.9701000000000001E-9</c:v>
                </c:pt>
                <c:pt idx="806">
                  <c:v>-1.9638000000000002E-9</c:v>
                </c:pt>
                <c:pt idx="807">
                  <c:v>-1.9575999999999999E-9</c:v>
                </c:pt>
                <c:pt idx="808">
                  <c:v>-1.9513000000000001E-9</c:v>
                </c:pt>
                <c:pt idx="809">
                  <c:v>-1.9450999999999998E-9</c:v>
                </c:pt>
                <c:pt idx="810">
                  <c:v>-1.9388E-9</c:v>
                </c:pt>
                <c:pt idx="811">
                  <c:v>-1.9326000000000001E-9</c:v>
                </c:pt>
                <c:pt idx="812">
                  <c:v>-1.9262999999999999E-9</c:v>
                </c:pt>
                <c:pt idx="813">
                  <c:v>-1.9201E-9</c:v>
                </c:pt>
                <c:pt idx="814">
                  <c:v>-1.9138000000000002E-9</c:v>
                </c:pt>
                <c:pt idx="815">
                  <c:v>-1.9075999999999999E-9</c:v>
                </c:pt>
                <c:pt idx="816">
                  <c:v>-1.9013E-9</c:v>
                </c:pt>
                <c:pt idx="817">
                  <c:v>-1.8950999999999998E-9</c:v>
                </c:pt>
                <c:pt idx="818">
                  <c:v>-1.8887999999999999E-9</c:v>
                </c:pt>
                <c:pt idx="819">
                  <c:v>-1.8826000000000001E-9</c:v>
                </c:pt>
                <c:pt idx="820">
                  <c:v>-1.8762999999999998E-9</c:v>
                </c:pt>
                <c:pt idx="821">
                  <c:v>-1.8701E-9</c:v>
                </c:pt>
                <c:pt idx="822">
                  <c:v>-1.8638000000000001E-9</c:v>
                </c:pt>
                <c:pt idx="823">
                  <c:v>-1.8576000000000001E-9</c:v>
                </c:pt>
                <c:pt idx="824">
                  <c:v>-1.8513E-9</c:v>
                </c:pt>
                <c:pt idx="825">
                  <c:v>-1.8451E-9</c:v>
                </c:pt>
                <c:pt idx="826">
                  <c:v>-1.8388000000000001E-9</c:v>
                </c:pt>
                <c:pt idx="827">
                  <c:v>-1.8326000000000001E-9</c:v>
                </c:pt>
                <c:pt idx="828">
                  <c:v>-1.8263E-9</c:v>
                </c:pt>
                <c:pt idx="829">
                  <c:v>-1.8200999999999999E-9</c:v>
                </c:pt>
                <c:pt idx="830">
                  <c:v>-1.8138000000000001E-9</c:v>
                </c:pt>
                <c:pt idx="831">
                  <c:v>-1.8076E-9</c:v>
                </c:pt>
                <c:pt idx="832">
                  <c:v>-1.8013E-9</c:v>
                </c:pt>
                <c:pt idx="833">
                  <c:v>-1.7950999999999999E-9</c:v>
                </c:pt>
                <c:pt idx="834">
                  <c:v>-1.7888000000000001E-9</c:v>
                </c:pt>
                <c:pt idx="835">
                  <c:v>-1.7826E-9</c:v>
                </c:pt>
                <c:pt idx="836">
                  <c:v>-1.7763E-9</c:v>
                </c:pt>
                <c:pt idx="837">
                  <c:v>-1.7700999999999999E-9</c:v>
                </c:pt>
                <c:pt idx="838">
                  <c:v>-1.7638000000000001E-9</c:v>
                </c:pt>
                <c:pt idx="839">
                  <c:v>-1.7576E-9</c:v>
                </c:pt>
                <c:pt idx="840">
                  <c:v>-1.7512999999999999E-9</c:v>
                </c:pt>
                <c:pt idx="841">
                  <c:v>-1.7450999999999999E-9</c:v>
                </c:pt>
                <c:pt idx="842">
                  <c:v>-1.7388E-9</c:v>
                </c:pt>
                <c:pt idx="843">
                  <c:v>-1.7326E-9</c:v>
                </c:pt>
                <c:pt idx="844">
                  <c:v>-1.7262999999999999E-9</c:v>
                </c:pt>
                <c:pt idx="845">
                  <c:v>-1.7201000000000001E-9</c:v>
                </c:pt>
                <c:pt idx="846">
                  <c:v>-1.7138E-9</c:v>
                </c:pt>
                <c:pt idx="847">
                  <c:v>-1.7076E-9</c:v>
                </c:pt>
                <c:pt idx="848">
                  <c:v>-1.7012999999999999E-9</c:v>
                </c:pt>
                <c:pt idx="849">
                  <c:v>-1.6951000000000001E-9</c:v>
                </c:pt>
                <c:pt idx="850">
                  <c:v>-1.6888E-9</c:v>
                </c:pt>
                <c:pt idx="851">
                  <c:v>-1.6826E-9</c:v>
                </c:pt>
                <c:pt idx="852">
                  <c:v>-1.6763000000000001E-9</c:v>
                </c:pt>
                <c:pt idx="853">
                  <c:v>-1.6701000000000001E-9</c:v>
                </c:pt>
                <c:pt idx="854">
                  <c:v>-1.6638E-9</c:v>
                </c:pt>
                <c:pt idx="855">
                  <c:v>-1.6575999999999999E-9</c:v>
                </c:pt>
                <c:pt idx="856">
                  <c:v>-1.6513000000000001E-9</c:v>
                </c:pt>
                <c:pt idx="857">
                  <c:v>-1.6451E-9</c:v>
                </c:pt>
                <c:pt idx="858">
                  <c:v>-1.6388E-9</c:v>
                </c:pt>
                <c:pt idx="859">
                  <c:v>-1.6325999999999999E-9</c:v>
                </c:pt>
                <c:pt idx="860">
                  <c:v>-1.6263000000000001E-9</c:v>
                </c:pt>
                <c:pt idx="861">
                  <c:v>-1.6201E-9</c:v>
                </c:pt>
                <c:pt idx="862">
                  <c:v>-1.6137999999999999E-9</c:v>
                </c:pt>
                <c:pt idx="863">
                  <c:v>-1.6075999999999999E-9</c:v>
                </c:pt>
                <c:pt idx="864">
                  <c:v>-1.6013E-9</c:v>
                </c:pt>
                <c:pt idx="865">
                  <c:v>-1.5951E-9</c:v>
                </c:pt>
                <c:pt idx="866">
                  <c:v>-1.5887999999999999E-9</c:v>
                </c:pt>
                <c:pt idx="867">
                  <c:v>-1.5826000000000001E-9</c:v>
                </c:pt>
                <c:pt idx="868">
                  <c:v>-1.5763E-9</c:v>
                </c:pt>
                <c:pt idx="869">
                  <c:v>-1.5701E-9</c:v>
                </c:pt>
                <c:pt idx="870">
                  <c:v>-1.5637999999999999E-9</c:v>
                </c:pt>
                <c:pt idx="871">
                  <c:v>-1.5576000000000001E-9</c:v>
                </c:pt>
                <c:pt idx="872">
                  <c:v>-1.5513E-9</c:v>
                </c:pt>
                <c:pt idx="873">
                  <c:v>-1.5451E-9</c:v>
                </c:pt>
                <c:pt idx="874">
                  <c:v>-1.5387999999999999E-9</c:v>
                </c:pt>
                <c:pt idx="875">
                  <c:v>-1.5326000000000001E-9</c:v>
                </c:pt>
                <c:pt idx="876">
                  <c:v>-1.5263E-9</c:v>
                </c:pt>
                <c:pt idx="877">
                  <c:v>-1.5201E-9</c:v>
                </c:pt>
                <c:pt idx="878">
                  <c:v>-1.5138000000000001E-9</c:v>
                </c:pt>
                <c:pt idx="879">
                  <c:v>-1.5076E-9</c:v>
                </c:pt>
                <c:pt idx="880">
                  <c:v>-1.5013E-9</c:v>
                </c:pt>
                <c:pt idx="881">
                  <c:v>-1.4950999999999999E-9</c:v>
                </c:pt>
                <c:pt idx="882">
                  <c:v>-1.4888000000000001E-9</c:v>
                </c:pt>
                <c:pt idx="883">
                  <c:v>-1.4826E-9</c:v>
                </c:pt>
                <c:pt idx="884">
                  <c:v>-1.4763E-9</c:v>
                </c:pt>
                <c:pt idx="885">
                  <c:v>-1.4700999999999999E-9</c:v>
                </c:pt>
                <c:pt idx="886">
                  <c:v>-1.4638000000000001E-9</c:v>
                </c:pt>
                <c:pt idx="887">
                  <c:v>-1.4576E-9</c:v>
                </c:pt>
                <c:pt idx="888">
                  <c:v>-1.4512999999999999E-9</c:v>
                </c:pt>
                <c:pt idx="889">
                  <c:v>-1.4450999999999999E-9</c:v>
                </c:pt>
                <c:pt idx="890">
                  <c:v>-1.4388E-9</c:v>
                </c:pt>
                <c:pt idx="891">
                  <c:v>-1.4326E-9</c:v>
                </c:pt>
                <c:pt idx="892">
                  <c:v>-1.4262999999999999E-9</c:v>
                </c:pt>
                <c:pt idx="893">
                  <c:v>-1.4201000000000001E-9</c:v>
                </c:pt>
                <c:pt idx="894">
                  <c:v>-1.4138E-9</c:v>
                </c:pt>
                <c:pt idx="895">
                  <c:v>-1.4076E-9</c:v>
                </c:pt>
                <c:pt idx="896">
                  <c:v>-1.4012999999999999E-9</c:v>
                </c:pt>
                <c:pt idx="897">
                  <c:v>-1.3951000000000001E-9</c:v>
                </c:pt>
                <c:pt idx="898">
                  <c:v>-1.3888E-9</c:v>
                </c:pt>
                <c:pt idx="899">
                  <c:v>-1.3826E-9</c:v>
                </c:pt>
                <c:pt idx="900">
                  <c:v>-1.3763000000000001E-9</c:v>
                </c:pt>
                <c:pt idx="901">
                  <c:v>-1.3701000000000001E-9</c:v>
                </c:pt>
                <c:pt idx="902">
                  <c:v>-1.3638E-9</c:v>
                </c:pt>
                <c:pt idx="903">
                  <c:v>-1.3575999999999999E-9</c:v>
                </c:pt>
                <c:pt idx="904">
                  <c:v>-1.3513000000000001E-9</c:v>
                </c:pt>
                <c:pt idx="905">
                  <c:v>-1.3451E-9</c:v>
                </c:pt>
                <c:pt idx="906">
                  <c:v>-1.3388E-9</c:v>
                </c:pt>
                <c:pt idx="907">
                  <c:v>-1.3325999999999999E-9</c:v>
                </c:pt>
                <c:pt idx="908">
                  <c:v>-1.3263000000000001E-9</c:v>
                </c:pt>
                <c:pt idx="909">
                  <c:v>-1.3201E-9</c:v>
                </c:pt>
                <c:pt idx="910">
                  <c:v>-1.3138E-9</c:v>
                </c:pt>
                <c:pt idx="911">
                  <c:v>-1.3075999999999999E-9</c:v>
                </c:pt>
                <c:pt idx="912">
                  <c:v>-1.3013E-9</c:v>
                </c:pt>
                <c:pt idx="913">
                  <c:v>-1.2951E-9</c:v>
                </c:pt>
                <c:pt idx="914">
                  <c:v>-1.2887999999999999E-9</c:v>
                </c:pt>
                <c:pt idx="915">
                  <c:v>-1.2826000000000001E-9</c:v>
                </c:pt>
                <c:pt idx="916">
                  <c:v>-1.2763E-9</c:v>
                </c:pt>
                <c:pt idx="917">
                  <c:v>-1.2701E-9</c:v>
                </c:pt>
                <c:pt idx="918">
                  <c:v>-1.2637999999999999E-9</c:v>
                </c:pt>
                <c:pt idx="919">
                  <c:v>-1.2576000000000001E-9</c:v>
                </c:pt>
                <c:pt idx="920">
                  <c:v>-1.2513E-9</c:v>
                </c:pt>
                <c:pt idx="921">
                  <c:v>-1.2451E-9</c:v>
                </c:pt>
                <c:pt idx="922">
                  <c:v>-1.2387999999999999E-9</c:v>
                </c:pt>
                <c:pt idx="923">
                  <c:v>-1.2326000000000001E-9</c:v>
                </c:pt>
                <c:pt idx="924">
                  <c:v>-1.2263E-9</c:v>
                </c:pt>
                <c:pt idx="925">
                  <c:v>-1.2201E-9</c:v>
                </c:pt>
                <c:pt idx="926">
                  <c:v>-1.2138000000000001E-9</c:v>
                </c:pt>
                <c:pt idx="927">
                  <c:v>-1.2076E-9</c:v>
                </c:pt>
                <c:pt idx="928">
                  <c:v>-1.2013E-9</c:v>
                </c:pt>
                <c:pt idx="929">
                  <c:v>-1.1950999999999999E-9</c:v>
                </c:pt>
                <c:pt idx="930">
                  <c:v>-1.1888000000000001E-9</c:v>
                </c:pt>
                <c:pt idx="931">
                  <c:v>-1.1826E-9</c:v>
                </c:pt>
                <c:pt idx="932">
                  <c:v>-1.1763E-9</c:v>
                </c:pt>
                <c:pt idx="933">
                  <c:v>-1.1700999999999999E-9</c:v>
                </c:pt>
                <c:pt idx="934">
                  <c:v>-1.1638000000000001E-9</c:v>
                </c:pt>
                <c:pt idx="935">
                  <c:v>-1.1576E-9</c:v>
                </c:pt>
                <c:pt idx="936">
                  <c:v>-1.1512999999999999E-9</c:v>
                </c:pt>
                <c:pt idx="937">
                  <c:v>-1.1450999999999999E-9</c:v>
                </c:pt>
                <c:pt idx="938">
                  <c:v>-1.1388E-9</c:v>
                </c:pt>
                <c:pt idx="939">
                  <c:v>-1.1326E-9</c:v>
                </c:pt>
                <c:pt idx="940">
                  <c:v>-1.1262999999999999E-9</c:v>
                </c:pt>
                <c:pt idx="941">
                  <c:v>-1.1201000000000001E-9</c:v>
                </c:pt>
                <c:pt idx="942">
                  <c:v>-1.1138E-9</c:v>
                </c:pt>
                <c:pt idx="943">
                  <c:v>-1.1076E-9</c:v>
                </c:pt>
                <c:pt idx="944">
                  <c:v>-1.1012999999999999E-9</c:v>
                </c:pt>
                <c:pt idx="945">
                  <c:v>-1.0951000000000001E-9</c:v>
                </c:pt>
                <c:pt idx="946">
                  <c:v>-1.0888E-9</c:v>
                </c:pt>
                <c:pt idx="947">
                  <c:v>-1.0826E-9</c:v>
                </c:pt>
                <c:pt idx="948">
                  <c:v>-1.0763000000000001E-9</c:v>
                </c:pt>
                <c:pt idx="949">
                  <c:v>-1.0701000000000001E-9</c:v>
                </c:pt>
                <c:pt idx="950">
                  <c:v>-1.0638E-9</c:v>
                </c:pt>
                <c:pt idx="951">
                  <c:v>-1.0575999999999999E-9</c:v>
                </c:pt>
                <c:pt idx="952">
                  <c:v>-1.0513000000000001E-9</c:v>
                </c:pt>
                <c:pt idx="953">
                  <c:v>-1.0451E-9</c:v>
                </c:pt>
                <c:pt idx="954">
                  <c:v>-1.0388E-9</c:v>
                </c:pt>
                <c:pt idx="955">
                  <c:v>-1.0325999999999999E-9</c:v>
                </c:pt>
                <c:pt idx="956">
                  <c:v>-1.0263000000000001E-9</c:v>
                </c:pt>
                <c:pt idx="957">
                  <c:v>-1.0201E-9</c:v>
                </c:pt>
                <c:pt idx="958">
                  <c:v>-1.0138E-9</c:v>
                </c:pt>
                <c:pt idx="959">
                  <c:v>-1.0075999999999999E-9</c:v>
                </c:pt>
                <c:pt idx="960">
                  <c:v>-1.0013E-9</c:v>
                </c:pt>
                <c:pt idx="961">
                  <c:v>-9.9510000000000001E-10</c:v>
                </c:pt>
                <c:pt idx="962">
                  <c:v>-9.8879999999999994E-10</c:v>
                </c:pt>
                <c:pt idx="963">
                  <c:v>-9.826000000000001E-10</c:v>
                </c:pt>
                <c:pt idx="964">
                  <c:v>-9.7630000000000003E-10</c:v>
                </c:pt>
                <c:pt idx="965">
                  <c:v>-9.7009999999999999E-10</c:v>
                </c:pt>
                <c:pt idx="966">
                  <c:v>-9.6379999999999992E-10</c:v>
                </c:pt>
                <c:pt idx="967">
                  <c:v>-9.5760000000000008E-10</c:v>
                </c:pt>
                <c:pt idx="968">
                  <c:v>-9.5130000000000001E-10</c:v>
                </c:pt>
                <c:pt idx="969">
                  <c:v>-9.4509999999999997E-10</c:v>
                </c:pt>
                <c:pt idx="970">
                  <c:v>-9.387999999999999E-10</c:v>
                </c:pt>
                <c:pt idx="971">
                  <c:v>-9.3260000000000007E-10</c:v>
                </c:pt>
                <c:pt idx="972">
                  <c:v>-9.263E-10</c:v>
                </c:pt>
                <c:pt idx="973">
                  <c:v>-9.2009999999999996E-10</c:v>
                </c:pt>
                <c:pt idx="974">
                  <c:v>-9.1379999999999999E-10</c:v>
                </c:pt>
                <c:pt idx="975">
                  <c:v>-9.0760000000000005E-10</c:v>
                </c:pt>
                <c:pt idx="976">
                  <c:v>-9.0129999999999998E-10</c:v>
                </c:pt>
                <c:pt idx="977">
                  <c:v>-8.9510000000000004E-10</c:v>
                </c:pt>
                <c:pt idx="978">
                  <c:v>-8.8879999999999997E-10</c:v>
                </c:pt>
                <c:pt idx="979">
                  <c:v>-8.8260000000000003E-10</c:v>
                </c:pt>
                <c:pt idx="980">
                  <c:v>-8.7629999999999996E-10</c:v>
                </c:pt>
                <c:pt idx="981">
                  <c:v>-8.7010000000000002E-10</c:v>
                </c:pt>
                <c:pt idx="982">
                  <c:v>-8.6379999999999995E-10</c:v>
                </c:pt>
                <c:pt idx="983">
                  <c:v>-8.5760000000000002E-10</c:v>
                </c:pt>
                <c:pt idx="984">
                  <c:v>-8.5130000000000005E-10</c:v>
                </c:pt>
                <c:pt idx="985">
                  <c:v>-8.4510000000000001E-10</c:v>
                </c:pt>
                <c:pt idx="986">
                  <c:v>-8.3880000000000004E-10</c:v>
                </c:pt>
                <c:pt idx="987">
                  <c:v>-8.326E-10</c:v>
                </c:pt>
                <c:pt idx="988">
                  <c:v>-8.2630000000000003E-10</c:v>
                </c:pt>
                <c:pt idx="989">
                  <c:v>-8.2009999999999999E-10</c:v>
                </c:pt>
                <c:pt idx="990">
                  <c:v>-8.1380000000000002E-10</c:v>
                </c:pt>
                <c:pt idx="991">
                  <c:v>-8.0759999999999998E-10</c:v>
                </c:pt>
                <c:pt idx="992">
                  <c:v>-8.0130000000000001E-10</c:v>
                </c:pt>
                <c:pt idx="993">
                  <c:v>-7.9509999999999997E-10</c:v>
                </c:pt>
                <c:pt idx="994">
                  <c:v>-7.8880000000000001E-10</c:v>
                </c:pt>
                <c:pt idx="995">
                  <c:v>-7.8259999999999997E-10</c:v>
                </c:pt>
                <c:pt idx="996">
                  <c:v>-7.763E-10</c:v>
                </c:pt>
                <c:pt idx="997">
                  <c:v>-7.7009999999999996E-10</c:v>
                </c:pt>
                <c:pt idx="998">
                  <c:v>-7.6379999999999999E-10</c:v>
                </c:pt>
                <c:pt idx="999">
                  <c:v>-7.5760000000000005E-10</c:v>
                </c:pt>
                <c:pt idx="1000">
                  <c:v>-7.5129999999999998E-10</c:v>
                </c:pt>
                <c:pt idx="1001">
                  <c:v>-7.4510000000000004E-10</c:v>
                </c:pt>
                <c:pt idx="1002">
                  <c:v>-7.3879999999999997E-10</c:v>
                </c:pt>
                <c:pt idx="1003">
                  <c:v>-7.3260000000000003E-10</c:v>
                </c:pt>
                <c:pt idx="1004">
                  <c:v>-7.2629999999999996E-10</c:v>
                </c:pt>
                <c:pt idx="1005">
                  <c:v>-7.2010000000000003E-10</c:v>
                </c:pt>
                <c:pt idx="1006">
                  <c:v>-7.1379999999999995E-10</c:v>
                </c:pt>
                <c:pt idx="1007">
                  <c:v>-7.0760000000000002E-10</c:v>
                </c:pt>
                <c:pt idx="1008">
                  <c:v>-7.0130000000000005E-10</c:v>
                </c:pt>
                <c:pt idx="1009">
                  <c:v>-6.9510000000000001E-10</c:v>
                </c:pt>
                <c:pt idx="1010">
                  <c:v>-6.8880000000000004E-10</c:v>
                </c:pt>
                <c:pt idx="1011">
                  <c:v>-6.826E-10</c:v>
                </c:pt>
                <c:pt idx="1012">
                  <c:v>-6.7630000000000003E-10</c:v>
                </c:pt>
                <c:pt idx="1013">
                  <c:v>-6.7009999999999999E-10</c:v>
                </c:pt>
                <c:pt idx="1014">
                  <c:v>-6.6380000000000002E-10</c:v>
                </c:pt>
                <c:pt idx="1015">
                  <c:v>-6.5759999999999998E-10</c:v>
                </c:pt>
                <c:pt idx="1016">
                  <c:v>-6.5130000000000002E-10</c:v>
                </c:pt>
                <c:pt idx="1017">
                  <c:v>-6.4509999999999997E-10</c:v>
                </c:pt>
                <c:pt idx="1018">
                  <c:v>-6.3880000000000001E-10</c:v>
                </c:pt>
                <c:pt idx="1019">
                  <c:v>-6.3259999999999997E-10</c:v>
                </c:pt>
                <c:pt idx="1020">
                  <c:v>-6.263E-10</c:v>
                </c:pt>
                <c:pt idx="1021">
                  <c:v>-6.2009999999999996E-10</c:v>
                </c:pt>
                <c:pt idx="1022">
                  <c:v>-6.1379999999999999E-10</c:v>
                </c:pt>
                <c:pt idx="1023">
                  <c:v>-6.0759999999999995E-10</c:v>
                </c:pt>
                <c:pt idx="1024">
                  <c:v>-6.0129999999999998E-10</c:v>
                </c:pt>
                <c:pt idx="1025">
                  <c:v>-5.9510000000000004E-10</c:v>
                </c:pt>
                <c:pt idx="1026">
                  <c:v>-5.8879999999999997E-10</c:v>
                </c:pt>
                <c:pt idx="1027">
                  <c:v>-5.8260000000000004E-10</c:v>
                </c:pt>
                <c:pt idx="1028">
                  <c:v>-5.7629999999999996E-10</c:v>
                </c:pt>
                <c:pt idx="1029">
                  <c:v>-5.7010000000000003E-10</c:v>
                </c:pt>
                <c:pt idx="1030">
                  <c:v>-5.6379999999999996E-10</c:v>
                </c:pt>
                <c:pt idx="1031">
                  <c:v>-5.5760000000000002E-10</c:v>
                </c:pt>
                <c:pt idx="1032">
                  <c:v>-5.5130000000000005E-10</c:v>
                </c:pt>
                <c:pt idx="1033">
                  <c:v>-5.4510000000000001E-10</c:v>
                </c:pt>
                <c:pt idx="1034">
                  <c:v>-5.3880000000000004E-10</c:v>
                </c:pt>
                <c:pt idx="1035">
                  <c:v>-5.326E-10</c:v>
                </c:pt>
                <c:pt idx="1036">
                  <c:v>-5.2630000000000003E-10</c:v>
                </c:pt>
                <c:pt idx="1037">
                  <c:v>-5.2009999999999999E-10</c:v>
                </c:pt>
                <c:pt idx="1038">
                  <c:v>-5.1380000000000002E-10</c:v>
                </c:pt>
                <c:pt idx="1039">
                  <c:v>-5.0759999999999998E-10</c:v>
                </c:pt>
                <c:pt idx="1040">
                  <c:v>-5.0130000000000002E-10</c:v>
                </c:pt>
                <c:pt idx="1041">
                  <c:v>-4.9509999999999998E-10</c:v>
                </c:pt>
                <c:pt idx="1042">
                  <c:v>-4.8880000000000001E-10</c:v>
                </c:pt>
                <c:pt idx="1043">
                  <c:v>-4.8259999999999997E-10</c:v>
                </c:pt>
                <c:pt idx="1044">
                  <c:v>-4.763E-10</c:v>
                </c:pt>
                <c:pt idx="1045">
                  <c:v>-4.7009999999999996E-10</c:v>
                </c:pt>
                <c:pt idx="1046">
                  <c:v>-4.6379999999999999E-10</c:v>
                </c:pt>
                <c:pt idx="1047">
                  <c:v>-4.576E-10</c:v>
                </c:pt>
                <c:pt idx="1048">
                  <c:v>-4.5129999999999998E-10</c:v>
                </c:pt>
                <c:pt idx="1049">
                  <c:v>-4.4509999999999999E-10</c:v>
                </c:pt>
                <c:pt idx="1050">
                  <c:v>-4.3880000000000003E-10</c:v>
                </c:pt>
                <c:pt idx="1051">
                  <c:v>-4.3259999999999998E-10</c:v>
                </c:pt>
                <c:pt idx="1052">
                  <c:v>-4.2630000000000002E-10</c:v>
                </c:pt>
                <c:pt idx="1053">
                  <c:v>-4.2009999999999998E-10</c:v>
                </c:pt>
                <c:pt idx="1054">
                  <c:v>-4.1380000000000001E-10</c:v>
                </c:pt>
                <c:pt idx="1055">
                  <c:v>-4.0760000000000002E-10</c:v>
                </c:pt>
                <c:pt idx="1056">
                  <c:v>-4.013E-10</c:v>
                </c:pt>
                <c:pt idx="1057">
                  <c:v>-3.9510000000000001E-10</c:v>
                </c:pt>
                <c:pt idx="1058">
                  <c:v>-3.8879999999999999E-10</c:v>
                </c:pt>
                <c:pt idx="1059">
                  <c:v>-3.826E-10</c:v>
                </c:pt>
                <c:pt idx="1060">
                  <c:v>-3.7629999999999998E-10</c:v>
                </c:pt>
                <c:pt idx="1061">
                  <c:v>-3.7009999999999999E-10</c:v>
                </c:pt>
                <c:pt idx="1062">
                  <c:v>-3.6380000000000003E-10</c:v>
                </c:pt>
                <c:pt idx="1063">
                  <c:v>-3.5759999999999999E-10</c:v>
                </c:pt>
                <c:pt idx="1064">
                  <c:v>-3.5130000000000002E-10</c:v>
                </c:pt>
                <c:pt idx="1065">
                  <c:v>-3.4509999999999998E-10</c:v>
                </c:pt>
                <c:pt idx="1066">
                  <c:v>-3.3880000000000001E-10</c:v>
                </c:pt>
                <c:pt idx="1067">
                  <c:v>-3.3260000000000002E-10</c:v>
                </c:pt>
                <c:pt idx="1068">
                  <c:v>-3.263E-10</c:v>
                </c:pt>
                <c:pt idx="1069">
                  <c:v>-3.2010000000000001E-10</c:v>
                </c:pt>
                <c:pt idx="1070">
                  <c:v>-3.1379999999999999E-10</c:v>
                </c:pt>
                <c:pt idx="1071">
                  <c:v>-3.076E-10</c:v>
                </c:pt>
                <c:pt idx="1072">
                  <c:v>-3.0129999999999998E-10</c:v>
                </c:pt>
                <c:pt idx="1073">
                  <c:v>-2.9509999999999999E-10</c:v>
                </c:pt>
                <c:pt idx="1074">
                  <c:v>-2.8879999999999997E-10</c:v>
                </c:pt>
                <c:pt idx="1075">
                  <c:v>-2.8259999999999999E-10</c:v>
                </c:pt>
                <c:pt idx="1076">
                  <c:v>-2.7630000000000002E-10</c:v>
                </c:pt>
                <c:pt idx="1077">
                  <c:v>-2.7009999999999998E-10</c:v>
                </c:pt>
                <c:pt idx="1078">
                  <c:v>-2.6380000000000001E-10</c:v>
                </c:pt>
                <c:pt idx="1079">
                  <c:v>-2.5760000000000002E-10</c:v>
                </c:pt>
                <c:pt idx="1080">
                  <c:v>-2.513E-10</c:v>
                </c:pt>
                <c:pt idx="1081">
                  <c:v>-2.4510000000000001E-10</c:v>
                </c:pt>
                <c:pt idx="1082">
                  <c:v>-2.3879999999999999E-10</c:v>
                </c:pt>
                <c:pt idx="1083">
                  <c:v>-2.326E-10</c:v>
                </c:pt>
                <c:pt idx="1084">
                  <c:v>-2.2630000000000001E-10</c:v>
                </c:pt>
                <c:pt idx="1085">
                  <c:v>-2.2009999999999999E-10</c:v>
                </c:pt>
                <c:pt idx="1086">
                  <c:v>-2.138E-10</c:v>
                </c:pt>
                <c:pt idx="1087">
                  <c:v>-2.0760000000000001E-10</c:v>
                </c:pt>
                <c:pt idx="1088">
                  <c:v>-2.0129999999999999E-10</c:v>
                </c:pt>
                <c:pt idx="1089">
                  <c:v>-1.951E-10</c:v>
                </c:pt>
                <c:pt idx="1090">
                  <c:v>-1.8880000000000001E-10</c:v>
                </c:pt>
                <c:pt idx="1091">
                  <c:v>-1.8259999999999999E-10</c:v>
                </c:pt>
                <c:pt idx="1092">
                  <c:v>-1.763E-10</c:v>
                </c:pt>
                <c:pt idx="1093">
                  <c:v>-1.7010000000000001E-10</c:v>
                </c:pt>
                <c:pt idx="1094">
                  <c:v>-1.6379999999999999E-10</c:v>
                </c:pt>
                <c:pt idx="1095">
                  <c:v>-1.576E-10</c:v>
                </c:pt>
                <c:pt idx="1096">
                  <c:v>-1.5130000000000001E-10</c:v>
                </c:pt>
                <c:pt idx="1097">
                  <c:v>-1.451E-10</c:v>
                </c:pt>
                <c:pt idx="1098">
                  <c:v>-1.388E-10</c:v>
                </c:pt>
                <c:pt idx="1099">
                  <c:v>-1.3260000000000001E-10</c:v>
                </c:pt>
                <c:pt idx="1100">
                  <c:v>-1.2629999999999999E-10</c:v>
                </c:pt>
                <c:pt idx="1101">
                  <c:v>-1.201E-10</c:v>
                </c:pt>
                <c:pt idx="1102">
                  <c:v>-1.138E-10</c:v>
                </c:pt>
                <c:pt idx="1103">
                  <c:v>-1.076E-10</c:v>
                </c:pt>
                <c:pt idx="1104">
                  <c:v>-1.013E-10</c:v>
                </c:pt>
                <c:pt idx="1105">
                  <c:v>-9.51E-11</c:v>
                </c:pt>
                <c:pt idx="1106">
                  <c:v>-8.8800000000000006E-11</c:v>
                </c:pt>
                <c:pt idx="1107">
                  <c:v>-8.2600000000000004E-11</c:v>
                </c:pt>
                <c:pt idx="1108">
                  <c:v>-7.6299999999999998E-11</c:v>
                </c:pt>
                <c:pt idx="1109">
                  <c:v>-7.0099999999999996E-11</c:v>
                </c:pt>
                <c:pt idx="1110">
                  <c:v>-6.3800000000000002E-11</c:v>
                </c:pt>
                <c:pt idx="1111">
                  <c:v>-5.76E-11</c:v>
                </c:pt>
                <c:pt idx="1112">
                  <c:v>-5.13E-11</c:v>
                </c:pt>
                <c:pt idx="1113">
                  <c:v>-4.5099999999999998E-11</c:v>
                </c:pt>
                <c:pt idx="1114">
                  <c:v>-3.8799999999999998E-11</c:v>
                </c:pt>
                <c:pt idx="1115">
                  <c:v>-3.2600000000000002E-11</c:v>
                </c:pt>
                <c:pt idx="1116">
                  <c:v>-2.6299999999999999E-11</c:v>
                </c:pt>
                <c:pt idx="1117">
                  <c:v>-2.01E-11</c:v>
                </c:pt>
                <c:pt idx="1118">
                  <c:v>-1.38E-11</c:v>
                </c:pt>
                <c:pt idx="1119">
                  <c:v>-7.5999999999999999E-12</c:v>
                </c:pt>
                <c:pt idx="1120">
                  <c:v>-1.2999999999999999E-12</c:v>
                </c:pt>
                <c:pt idx="1121">
                  <c:v>4.8999999999999997E-12</c:v>
                </c:pt>
                <c:pt idx="1122">
                  <c:v>1.1200000000000001E-11</c:v>
                </c:pt>
                <c:pt idx="1123">
                  <c:v>1.7399999999999999E-11</c:v>
                </c:pt>
                <c:pt idx="1124">
                  <c:v>2.37E-11</c:v>
                </c:pt>
                <c:pt idx="1125">
                  <c:v>2.9900000000000001E-11</c:v>
                </c:pt>
                <c:pt idx="1126">
                  <c:v>3.6200000000000002E-11</c:v>
                </c:pt>
                <c:pt idx="1127">
                  <c:v>4.2399999999999997E-11</c:v>
                </c:pt>
                <c:pt idx="1128">
                  <c:v>4.8699999999999997E-11</c:v>
                </c:pt>
                <c:pt idx="1129">
                  <c:v>5.4899999999999999E-11</c:v>
                </c:pt>
                <c:pt idx="1130">
                  <c:v>6.1200000000000006E-11</c:v>
                </c:pt>
                <c:pt idx="1131">
                  <c:v>6.7399999999999995E-11</c:v>
                </c:pt>
                <c:pt idx="1132">
                  <c:v>7.3700000000000001E-11</c:v>
                </c:pt>
                <c:pt idx="1133">
                  <c:v>7.9900000000000003E-11</c:v>
                </c:pt>
                <c:pt idx="1134">
                  <c:v>8.6199999999999997E-11</c:v>
                </c:pt>
                <c:pt idx="1135">
                  <c:v>9.2399999999999999E-11</c:v>
                </c:pt>
                <c:pt idx="1136">
                  <c:v>9.8700000000000006E-11</c:v>
                </c:pt>
                <c:pt idx="1137">
                  <c:v>1.0489999999999999E-10</c:v>
                </c:pt>
                <c:pt idx="1138">
                  <c:v>1.112E-10</c:v>
                </c:pt>
                <c:pt idx="1139">
                  <c:v>1.174E-10</c:v>
                </c:pt>
                <c:pt idx="1140">
                  <c:v>1.237E-10</c:v>
                </c:pt>
                <c:pt idx="1141">
                  <c:v>1.2990000000000001E-10</c:v>
                </c:pt>
                <c:pt idx="1142">
                  <c:v>1.3620000000000001E-10</c:v>
                </c:pt>
                <c:pt idx="1143">
                  <c:v>1.4239999999999999E-10</c:v>
                </c:pt>
                <c:pt idx="1144">
                  <c:v>1.4869999999999999E-10</c:v>
                </c:pt>
                <c:pt idx="1145">
                  <c:v>1.549E-10</c:v>
                </c:pt>
                <c:pt idx="1146">
                  <c:v>1.612E-10</c:v>
                </c:pt>
                <c:pt idx="1147">
                  <c:v>1.6740000000000001E-10</c:v>
                </c:pt>
                <c:pt idx="1148">
                  <c:v>1.7370000000000001E-10</c:v>
                </c:pt>
                <c:pt idx="1149">
                  <c:v>1.7989999999999999E-10</c:v>
                </c:pt>
                <c:pt idx="1150">
                  <c:v>1.8619999999999999E-10</c:v>
                </c:pt>
                <c:pt idx="1151">
                  <c:v>1.924E-10</c:v>
                </c:pt>
                <c:pt idx="1152">
                  <c:v>1.987E-10</c:v>
                </c:pt>
                <c:pt idx="1153">
                  <c:v>2.0490000000000001E-10</c:v>
                </c:pt>
                <c:pt idx="1154">
                  <c:v>2.112E-10</c:v>
                </c:pt>
                <c:pt idx="1155">
                  <c:v>2.1739999999999999E-10</c:v>
                </c:pt>
                <c:pt idx="1156">
                  <c:v>2.2369999999999999E-10</c:v>
                </c:pt>
                <c:pt idx="1157">
                  <c:v>2.299E-10</c:v>
                </c:pt>
                <c:pt idx="1158">
                  <c:v>2.3620000000000002E-10</c:v>
                </c:pt>
                <c:pt idx="1159">
                  <c:v>2.4240000000000001E-10</c:v>
                </c:pt>
                <c:pt idx="1160">
                  <c:v>2.4869999999999998E-10</c:v>
                </c:pt>
                <c:pt idx="1161">
                  <c:v>2.5490000000000002E-10</c:v>
                </c:pt>
                <c:pt idx="1162">
                  <c:v>2.6119999999999999E-10</c:v>
                </c:pt>
                <c:pt idx="1163">
                  <c:v>2.6739999999999998E-10</c:v>
                </c:pt>
                <c:pt idx="1164">
                  <c:v>2.737E-10</c:v>
                </c:pt>
                <c:pt idx="1165">
                  <c:v>2.7989999999999998E-10</c:v>
                </c:pt>
                <c:pt idx="1166">
                  <c:v>2.862E-10</c:v>
                </c:pt>
                <c:pt idx="1167">
                  <c:v>2.9239999999999999E-10</c:v>
                </c:pt>
                <c:pt idx="1168">
                  <c:v>2.9870000000000001E-10</c:v>
                </c:pt>
                <c:pt idx="1169">
                  <c:v>3.049E-10</c:v>
                </c:pt>
                <c:pt idx="1170">
                  <c:v>3.1120000000000002E-10</c:v>
                </c:pt>
                <c:pt idx="1171">
                  <c:v>3.1740000000000001E-10</c:v>
                </c:pt>
                <c:pt idx="1172">
                  <c:v>3.2369999999999998E-10</c:v>
                </c:pt>
                <c:pt idx="1173">
                  <c:v>3.2990000000000002E-10</c:v>
                </c:pt>
                <c:pt idx="1174">
                  <c:v>3.3619999999999999E-10</c:v>
                </c:pt>
                <c:pt idx="1175">
                  <c:v>3.4239999999999998E-10</c:v>
                </c:pt>
                <c:pt idx="1176">
                  <c:v>3.487E-10</c:v>
                </c:pt>
                <c:pt idx="1177">
                  <c:v>3.5489999999999998E-10</c:v>
                </c:pt>
                <c:pt idx="1178">
                  <c:v>3.612E-10</c:v>
                </c:pt>
                <c:pt idx="1179">
                  <c:v>3.6739999999999999E-10</c:v>
                </c:pt>
                <c:pt idx="1180">
                  <c:v>3.7370000000000001E-10</c:v>
                </c:pt>
                <c:pt idx="1181">
                  <c:v>3.799E-10</c:v>
                </c:pt>
                <c:pt idx="1182">
                  <c:v>3.8620000000000002E-10</c:v>
                </c:pt>
                <c:pt idx="1183">
                  <c:v>3.9240000000000001E-10</c:v>
                </c:pt>
                <c:pt idx="1184">
                  <c:v>3.9869999999999998E-10</c:v>
                </c:pt>
                <c:pt idx="1185">
                  <c:v>4.0490000000000002E-10</c:v>
                </c:pt>
                <c:pt idx="1186">
                  <c:v>4.1119999999999999E-10</c:v>
                </c:pt>
                <c:pt idx="1187">
                  <c:v>4.1739999999999998E-10</c:v>
                </c:pt>
                <c:pt idx="1188">
                  <c:v>4.2369999999999999E-10</c:v>
                </c:pt>
                <c:pt idx="1189">
                  <c:v>4.2989999999999998E-10</c:v>
                </c:pt>
                <c:pt idx="1190">
                  <c:v>4.362E-10</c:v>
                </c:pt>
                <c:pt idx="1191">
                  <c:v>4.4239999999999999E-10</c:v>
                </c:pt>
                <c:pt idx="1192">
                  <c:v>4.4870000000000001E-10</c:v>
                </c:pt>
                <c:pt idx="1193">
                  <c:v>4.549E-10</c:v>
                </c:pt>
                <c:pt idx="1194">
                  <c:v>4.6120000000000002E-10</c:v>
                </c:pt>
                <c:pt idx="1195">
                  <c:v>4.6739999999999996E-10</c:v>
                </c:pt>
                <c:pt idx="1196">
                  <c:v>4.7370000000000003E-10</c:v>
                </c:pt>
                <c:pt idx="1197">
                  <c:v>4.7989999999999997E-10</c:v>
                </c:pt>
                <c:pt idx="1198">
                  <c:v>4.8620000000000004E-10</c:v>
                </c:pt>
                <c:pt idx="1199">
                  <c:v>4.9239999999999997E-10</c:v>
                </c:pt>
                <c:pt idx="1200">
                  <c:v>4.9870000000000005E-10</c:v>
                </c:pt>
                <c:pt idx="1201">
                  <c:v>5.0489999999999998E-10</c:v>
                </c:pt>
                <c:pt idx="1202">
                  <c:v>5.1119999999999995E-10</c:v>
                </c:pt>
                <c:pt idx="1203">
                  <c:v>5.1739999999999999E-10</c:v>
                </c:pt>
                <c:pt idx="1204">
                  <c:v>5.2369999999999996E-10</c:v>
                </c:pt>
                <c:pt idx="1205">
                  <c:v>5.299E-10</c:v>
                </c:pt>
                <c:pt idx="1206">
                  <c:v>5.3619999999999997E-10</c:v>
                </c:pt>
                <c:pt idx="1207">
                  <c:v>5.4240000000000001E-10</c:v>
                </c:pt>
                <c:pt idx="1208">
                  <c:v>5.4869999999999998E-10</c:v>
                </c:pt>
                <c:pt idx="1209">
                  <c:v>5.5490000000000002E-10</c:v>
                </c:pt>
                <c:pt idx="1210">
                  <c:v>5.6119999999999999E-10</c:v>
                </c:pt>
                <c:pt idx="1211">
                  <c:v>5.6740000000000003E-10</c:v>
                </c:pt>
                <c:pt idx="1212">
                  <c:v>5.7369999999999999E-10</c:v>
                </c:pt>
                <c:pt idx="1213">
                  <c:v>5.7990000000000003E-10</c:v>
                </c:pt>
                <c:pt idx="1214">
                  <c:v>5.862E-10</c:v>
                </c:pt>
                <c:pt idx="1215">
                  <c:v>5.9240000000000004E-10</c:v>
                </c:pt>
                <c:pt idx="1216">
                  <c:v>5.9870000000000001E-10</c:v>
                </c:pt>
                <c:pt idx="1217">
                  <c:v>6.0490000000000005E-10</c:v>
                </c:pt>
                <c:pt idx="1218">
                  <c:v>6.1120000000000002E-10</c:v>
                </c:pt>
                <c:pt idx="1219">
                  <c:v>6.1739999999999996E-10</c:v>
                </c:pt>
                <c:pt idx="1220">
                  <c:v>6.2370000000000003E-10</c:v>
                </c:pt>
                <c:pt idx="1221">
                  <c:v>6.2989999999999997E-10</c:v>
                </c:pt>
                <c:pt idx="1222">
                  <c:v>6.3620000000000004E-10</c:v>
                </c:pt>
                <c:pt idx="1223">
                  <c:v>6.4239999999999997E-10</c:v>
                </c:pt>
                <c:pt idx="1224">
                  <c:v>6.4870000000000004E-10</c:v>
                </c:pt>
                <c:pt idx="1225">
                  <c:v>6.5489999999999998E-10</c:v>
                </c:pt>
                <c:pt idx="1226">
                  <c:v>6.6119999999999995E-10</c:v>
                </c:pt>
                <c:pt idx="1227">
                  <c:v>6.6739999999999999E-10</c:v>
                </c:pt>
                <c:pt idx="1228">
                  <c:v>6.7369999999999996E-10</c:v>
                </c:pt>
                <c:pt idx="1229">
                  <c:v>6.799E-10</c:v>
                </c:pt>
                <c:pt idx="1230">
                  <c:v>6.8619999999999997E-10</c:v>
                </c:pt>
                <c:pt idx="1231">
                  <c:v>6.9240000000000001E-10</c:v>
                </c:pt>
                <c:pt idx="1232">
                  <c:v>6.9869999999999998E-10</c:v>
                </c:pt>
                <c:pt idx="1233">
                  <c:v>7.0490000000000002E-10</c:v>
                </c:pt>
                <c:pt idx="1234">
                  <c:v>7.1119999999999998E-10</c:v>
                </c:pt>
                <c:pt idx="1235">
                  <c:v>7.1740000000000002E-10</c:v>
                </c:pt>
                <c:pt idx="1236">
                  <c:v>7.2369999999999999E-10</c:v>
                </c:pt>
                <c:pt idx="1237">
                  <c:v>7.2990000000000003E-10</c:v>
                </c:pt>
                <c:pt idx="1238">
                  <c:v>7.362E-10</c:v>
                </c:pt>
                <c:pt idx="1239">
                  <c:v>7.4240000000000004E-10</c:v>
                </c:pt>
                <c:pt idx="1240">
                  <c:v>7.4870000000000001E-10</c:v>
                </c:pt>
                <c:pt idx="1241">
                  <c:v>7.5490000000000005E-10</c:v>
                </c:pt>
                <c:pt idx="1242">
                  <c:v>7.6120000000000002E-10</c:v>
                </c:pt>
                <c:pt idx="1243">
                  <c:v>7.6739999999999996E-10</c:v>
                </c:pt>
                <c:pt idx="1244">
                  <c:v>7.7370000000000003E-10</c:v>
                </c:pt>
                <c:pt idx="1245">
                  <c:v>7.7989999999999996E-10</c:v>
                </c:pt>
                <c:pt idx="1246">
                  <c:v>7.8620000000000004E-10</c:v>
                </c:pt>
                <c:pt idx="1247">
                  <c:v>7.9239999999999997E-10</c:v>
                </c:pt>
                <c:pt idx="1248">
                  <c:v>7.9870000000000004E-10</c:v>
                </c:pt>
                <c:pt idx="1249">
                  <c:v>8.0489999999999998E-10</c:v>
                </c:pt>
                <c:pt idx="1250">
                  <c:v>8.1119999999999995E-10</c:v>
                </c:pt>
                <c:pt idx="1251">
                  <c:v>8.1739999999999999E-10</c:v>
                </c:pt>
                <c:pt idx="1252">
                  <c:v>8.2369999999999996E-10</c:v>
                </c:pt>
                <c:pt idx="1253">
                  <c:v>8.299E-10</c:v>
                </c:pt>
                <c:pt idx="1254">
                  <c:v>8.3619999999999997E-10</c:v>
                </c:pt>
                <c:pt idx="1255">
                  <c:v>8.4240000000000001E-10</c:v>
                </c:pt>
                <c:pt idx="1256">
                  <c:v>8.4869999999999997E-10</c:v>
                </c:pt>
                <c:pt idx="1257">
                  <c:v>8.5490000000000002E-10</c:v>
                </c:pt>
                <c:pt idx="1258">
                  <c:v>8.6119999999999998E-10</c:v>
                </c:pt>
                <c:pt idx="1259">
                  <c:v>8.6740000000000002E-10</c:v>
                </c:pt>
                <c:pt idx="1260">
                  <c:v>8.7369999999999999E-10</c:v>
                </c:pt>
                <c:pt idx="1261">
                  <c:v>8.7990000000000003E-10</c:v>
                </c:pt>
                <c:pt idx="1262">
                  <c:v>8.862E-10</c:v>
                </c:pt>
                <c:pt idx="1263">
                  <c:v>8.9240000000000004E-10</c:v>
                </c:pt>
                <c:pt idx="1264">
                  <c:v>8.9870000000000001E-10</c:v>
                </c:pt>
                <c:pt idx="1265">
                  <c:v>9.0490000000000005E-10</c:v>
                </c:pt>
                <c:pt idx="1266">
                  <c:v>9.1120000000000002E-10</c:v>
                </c:pt>
                <c:pt idx="1267">
                  <c:v>9.1739999999999995E-10</c:v>
                </c:pt>
                <c:pt idx="1268">
                  <c:v>9.2370000000000003E-10</c:v>
                </c:pt>
                <c:pt idx="1269">
                  <c:v>9.2989999999999996E-10</c:v>
                </c:pt>
                <c:pt idx="1270">
                  <c:v>9.3619999999999993E-10</c:v>
                </c:pt>
                <c:pt idx="1271">
                  <c:v>9.4239999999999997E-10</c:v>
                </c:pt>
                <c:pt idx="1272">
                  <c:v>9.4870000000000004E-10</c:v>
                </c:pt>
                <c:pt idx="1273">
                  <c:v>9.5490000000000008E-10</c:v>
                </c:pt>
                <c:pt idx="1274">
                  <c:v>9.6119999999999995E-10</c:v>
                </c:pt>
                <c:pt idx="1275">
                  <c:v>9.6739999999999999E-10</c:v>
                </c:pt>
                <c:pt idx="1276">
                  <c:v>9.7370000000000006E-10</c:v>
                </c:pt>
                <c:pt idx="1277">
                  <c:v>9.799000000000001E-10</c:v>
                </c:pt>
                <c:pt idx="1278">
                  <c:v>9.8619999999999997E-10</c:v>
                </c:pt>
                <c:pt idx="1279">
                  <c:v>9.9240000000000001E-10</c:v>
                </c:pt>
                <c:pt idx="1280">
                  <c:v>9.9870000000000008E-10</c:v>
                </c:pt>
                <c:pt idx="1281">
                  <c:v>1.0048999999999999E-9</c:v>
                </c:pt>
                <c:pt idx="1282">
                  <c:v>1.0112E-9</c:v>
                </c:pt>
                <c:pt idx="1283">
                  <c:v>1.0174E-9</c:v>
                </c:pt>
                <c:pt idx="1284">
                  <c:v>1.0237000000000001E-9</c:v>
                </c:pt>
                <c:pt idx="1285">
                  <c:v>1.0298999999999999E-9</c:v>
                </c:pt>
                <c:pt idx="1286">
                  <c:v>1.0362E-9</c:v>
                </c:pt>
                <c:pt idx="1287">
                  <c:v>1.0424E-9</c:v>
                </c:pt>
                <c:pt idx="1288">
                  <c:v>1.0486999999999999E-9</c:v>
                </c:pt>
                <c:pt idx="1289">
                  <c:v>1.0548999999999999E-9</c:v>
                </c:pt>
                <c:pt idx="1290">
                  <c:v>1.0612E-9</c:v>
                </c:pt>
                <c:pt idx="1291">
                  <c:v>1.0674000000000001E-9</c:v>
                </c:pt>
                <c:pt idx="1292">
                  <c:v>1.0736999999999999E-9</c:v>
                </c:pt>
                <c:pt idx="1293">
                  <c:v>1.0799E-9</c:v>
                </c:pt>
                <c:pt idx="1294">
                  <c:v>1.0862E-9</c:v>
                </c:pt>
                <c:pt idx="1295">
                  <c:v>1.0924000000000001E-9</c:v>
                </c:pt>
                <c:pt idx="1296">
                  <c:v>1.0986999999999999E-9</c:v>
                </c:pt>
                <c:pt idx="1297">
                  <c:v>1.1049E-9</c:v>
                </c:pt>
                <c:pt idx="1298">
                  <c:v>1.1112000000000001E-9</c:v>
                </c:pt>
                <c:pt idx="1299">
                  <c:v>1.1174000000000001E-9</c:v>
                </c:pt>
                <c:pt idx="1300">
                  <c:v>1.1237E-9</c:v>
                </c:pt>
                <c:pt idx="1301">
                  <c:v>1.1299E-9</c:v>
                </c:pt>
                <c:pt idx="1302">
                  <c:v>1.1362000000000001E-9</c:v>
                </c:pt>
                <c:pt idx="1303">
                  <c:v>1.1423999999999999E-9</c:v>
                </c:pt>
                <c:pt idx="1304">
                  <c:v>1.1487E-9</c:v>
                </c:pt>
                <c:pt idx="1305">
                  <c:v>1.1549E-9</c:v>
                </c:pt>
                <c:pt idx="1306">
                  <c:v>1.1612000000000001E-9</c:v>
                </c:pt>
                <c:pt idx="1307">
                  <c:v>1.1673999999999999E-9</c:v>
                </c:pt>
                <c:pt idx="1308">
                  <c:v>1.1737E-9</c:v>
                </c:pt>
                <c:pt idx="1309">
                  <c:v>1.1799E-9</c:v>
                </c:pt>
                <c:pt idx="1310">
                  <c:v>1.1862000000000001E-9</c:v>
                </c:pt>
                <c:pt idx="1311">
                  <c:v>1.1923999999999999E-9</c:v>
                </c:pt>
                <c:pt idx="1312">
                  <c:v>1.1987E-9</c:v>
                </c:pt>
                <c:pt idx="1313">
                  <c:v>1.2049E-9</c:v>
                </c:pt>
                <c:pt idx="1314">
                  <c:v>1.2111999999999999E-9</c:v>
                </c:pt>
                <c:pt idx="1315">
                  <c:v>1.2174E-9</c:v>
                </c:pt>
                <c:pt idx="1316">
                  <c:v>1.2237E-9</c:v>
                </c:pt>
                <c:pt idx="1317">
                  <c:v>1.2299000000000001E-9</c:v>
                </c:pt>
                <c:pt idx="1318">
                  <c:v>1.2361999999999999E-9</c:v>
                </c:pt>
                <c:pt idx="1319">
                  <c:v>1.2424E-9</c:v>
                </c:pt>
                <c:pt idx="1320">
                  <c:v>1.2487E-9</c:v>
                </c:pt>
                <c:pt idx="1321">
                  <c:v>1.2549000000000001E-9</c:v>
                </c:pt>
                <c:pt idx="1322">
                  <c:v>1.2611999999999999E-9</c:v>
                </c:pt>
                <c:pt idx="1323">
                  <c:v>1.2674E-9</c:v>
                </c:pt>
                <c:pt idx="1324">
                  <c:v>1.2737000000000001E-9</c:v>
                </c:pt>
                <c:pt idx="1325">
                  <c:v>1.2799000000000001E-9</c:v>
                </c:pt>
                <c:pt idx="1326">
                  <c:v>1.2862E-9</c:v>
                </c:pt>
                <c:pt idx="1327">
                  <c:v>1.2924E-9</c:v>
                </c:pt>
                <c:pt idx="1328">
                  <c:v>1.2987000000000001E-9</c:v>
                </c:pt>
                <c:pt idx="1329">
                  <c:v>1.3048999999999999E-9</c:v>
                </c:pt>
                <c:pt idx="1330">
                  <c:v>1.3112E-9</c:v>
                </c:pt>
                <c:pt idx="1331">
                  <c:v>1.3174E-9</c:v>
                </c:pt>
                <c:pt idx="1332">
                  <c:v>1.3237000000000001E-9</c:v>
                </c:pt>
                <c:pt idx="1333">
                  <c:v>1.3298999999999999E-9</c:v>
                </c:pt>
                <c:pt idx="1334">
                  <c:v>1.3362E-9</c:v>
                </c:pt>
                <c:pt idx="1335">
                  <c:v>1.3424E-9</c:v>
                </c:pt>
                <c:pt idx="1336">
                  <c:v>1.3486999999999999E-9</c:v>
                </c:pt>
                <c:pt idx="1337">
                  <c:v>1.3548999999999999E-9</c:v>
                </c:pt>
                <c:pt idx="1338">
                  <c:v>1.3612E-9</c:v>
                </c:pt>
                <c:pt idx="1339">
                  <c:v>1.3674000000000001E-9</c:v>
                </c:pt>
                <c:pt idx="1340">
                  <c:v>1.3736999999999999E-9</c:v>
                </c:pt>
                <c:pt idx="1341">
                  <c:v>1.3799E-9</c:v>
                </c:pt>
                <c:pt idx="1342">
                  <c:v>1.3862E-9</c:v>
                </c:pt>
                <c:pt idx="1343">
                  <c:v>1.3924000000000001E-9</c:v>
                </c:pt>
                <c:pt idx="1344">
                  <c:v>1.3986999999999999E-9</c:v>
                </c:pt>
                <c:pt idx="1345">
                  <c:v>1.4049E-9</c:v>
                </c:pt>
                <c:pt idx="1346">
                  <c:v>1.4112E-9</c:v>
                </c:pt>
                <c:pt idx="1347">
                  <c:v>1.4174000000000001E-9</c:v>
                </c:pt>
                <c:pt idx="1348">
                  <c:v>1.4237E-9</c:v>
                </c:pt>
                <c:pt idx="1349">
                  <c:v>1.4299E-9</c:v>
                </c:pt>
                <c:pt idx="1350">
                  <c:v>1.4362000000000001E-9</c:v>
                </c:pt>
                <c:pt idx="1351">
                  <c:v>1.4423999999999999E-9</c:v>
                </c:pt>
                <c:pt idx="1352">
                  <c:v>1.4487E-9</c:v>
                </c:pt>
                <c:pt idx="1353">
                  <c:v>1.4549E-9</c:v>
                </c:pt>
                <c:pt idx="1354">
                  <c:v>1.4612000000000001E-9</c:v>
                </c:pt>
                <c:pt idx="1355">
                  <c:v>1.4673999999999999E-9</c:v>
                </c:pt>
                <c:pt idx="1356">
                  <c:v>1.4737E-9</c:v>
                </c:pt>
                <c:pt idx="1357">
                  <c:v>1.4799E-9</c:v>
                </c:pt>
                <c:pt idx="1358">
                  <c:v>1.4862000000000001E-9</c:v>
                </c:pt>
                <c:pt idx="1359">
                  <c:v>1.4923999999999999E-9</c:v>
                </c:pt>
                <c:pt idx="1360">
                  <c:v>1.4987E-9</c:v>
                </c:pt>
                <c:pt idx="1361">
                  <c:v>1.5049E-9</c:v>
                </c:pt>
                <c:pt idx="1362">
                  <c:v>1.5111999999999999E-9</c:v>
                </c:pt>
                <c:pt idx="1363">
                  <c:v>1.5174E-9</c:v>
                </c:pt>
                <c:pt idx="1364">
                  <c:v>1.5237E-9</c:v>
                </c:pt>
                <c:pt idx="1365">
                  <c:v>1.5299000000000001E-9</c:v>
                </c:pt>
                <c:pt idx="1366">
                  <c:v>1.5361999999999999E-9</c:v>
                </c:pt>
                <c:pt idx="1367">
                  <c:v>1.5424E-9</c:v>
                </c:pt>
                <c:pt idx="1368">
                  <c:v>1.5487E-9</c:v>
                </c:pt>
                <c:pt idx="1369">
                  <c:v>1.5549000000000001E-9</c:v>
                </c:pt>
                <c:pt idx="1370">
                  <c:v>1.5611999999999999E-9</c:v>
                </c:pt>
                <c:pt idx="1371">
                  <c:v>1.5674E-9</c:v>
                </c:pt>
                <c:pt idx="1372">
                  <c:v>1.5737000000000001E-9</c:v>
                </c:pt>
                <c:pt idx="1373">
                  <c:v>1.5799000000000001E-9</c:v>
                </c:pt>
                <c:pt idx="1374">
                  <c:v>1.5862E-9</c:v>
                </c:pt>
                <c:pt idx="1375">
                  <c:v>1.5924E-9</c:v>
                </c:pt>
                <c:pt idx="1376">
                  <c:v>1.5987000000000001E-9</c:v>
                </c:pt>
                <c:pt idx="1377">
                  <c:v>1.6048999999999999E-9</c:v>
                </c:pt>
                <c:pt idx="1378">
                  <c:v>1.6112E-9</c:v>
                </c:pt>
                <c:pt idx="1379">
                  <c:v>1.6174E-9</c:v>
                </c:pt>
                <c:pt idx="1380">
                  <c:v>1.6237000000000001E-9</c:v>
                </c:pt>
                <c:pt idx="1381">
                  <c:v>1.6298999999999999E-9</c:v>
                </c:pt>
                <c:pt idx="1382">
                  <c:v>1.6362E-9</c:v>
                </c:pt>
                <c:pt idx="1383">
                  <c:v>1.6424E-9</c:v>
                </c:pt>
                <c:pt idx="1384">
                  <c:v>1.6486999999999999E-9</c:v>
                </c:pt>
                <c:pt idx="1385">
                  <c:v>1.6548999999999999E-9</c:v>
                </c:pt>
                <c:pt idx="1386">
                  <c:v>1.6612E-9</c:v>
                </c:pt>
                <c:pt idx="1387">
                  <c:v>1.6674000000000001E-9</c:v>
                </c:pt>
                <c:pt idx="1388">
                  <c:v>1.6736999999999999E-9</c:v>
                </c:pt>
                <c:pt idx="1389">
                  <c:v>1.6799E-9</c:v>
                </c:pt>
                <c:pt idx="1390">
                  <c:v>1.6862E-9</c:v>
                </c:pt>
                <c:pt idx="1391">
                  <c:v>1.6924000000000001E-9</c:v>
                </c:pt>
                <c:pt idx="1392">
                  <c:v>1.6986999999999999E-9</c:v>
                </c:pt>
                <c:pt idx="1393">
                  <c:v>1.7049E-9</c:v>
                </c:pt>
                <c:pt idx="1394">
                  <c:v>1.7112E-9</c:v>
                </c:pt>
                <c:pt idx="1395">
                  <c:v>1.7174000000000001E-9</c:v>
                </c:pt>
                <c:pt idx="1396">
                  <c:v>1.7237E-9</c:v>
                </c:pt>
                <c:pt idx="1397">
                  <c:v>1.7299E-9</c:v>
                </c:pt>
                <c:pt idx="1398">
                  <c:v>1.7362000000000001E-9</c:v>
                </c:pt>
                <c:pt idx="1399">
                  <c:v>1.7423999999999999E-9</c:v>
                </c:pt>
                <c:pt idx="1400">
                  <c:v>1.7487E-9</c:v>
                </c:pt>
                <c:pt idx="1401">
                  <c:v>1.7549E-9</c:v>
                </c:pt>
                <c:pt idx="1402">
                  <c:v>1.7612000000000001E-9</c:v>
                </c:pt>
                <c:pt idx="1403">
                  <c:v>1.7673999999999999E-9</c:v>
                </c:pt>
                <c:pt idx="1404">
                  <c:v>1.7737E-9</c:v>
                </c:pt>
                <c:pt idx="1405">
                  <c:v>1.7799E-9</c:v>
                </c:pt>
                <c:pt idx="1406">
                  <c:v>1.7862000000000001E-9</c:v>
                </c:pt>
                <c:pt idx="1407">
                  <c:v>1.7923999999999999E-9</c:v>
                </c:pt>
                <c:pt idx="1408">
                  <c:v>1.7987E-9</c:v>
                </c:pt>
                <c:pt idx="1409">
                  <c:v>1.8049E-9</c:v>
                </c:pt>
                <c:pt idx="1410">
                  <c:v>1.8111999999999999E-9</c:v>
                </c:pt>
                <c:pt idx="1411">
                  <c:v>1.8173999999999999E-9</c:v>
                </c:pt>
                <c:pt idx="1412">
                  <c:v>1.8237E-9</c:v>
                </c:pt>
                <c:pt idx="1413">
                  <c:v>1.8299000000000001E-9</c:v>
                </c:pt>
                <c:pt idx="1414">
                  <c:v>1.8361999999999999E-9</c:v>
                </c:pt>
                <c:pt idx="1415">
                  <c:v>1.8424E-9</c:v>
                </c:pt>
                <c:pt idx="1416">
                  <c:v>1.8487E-9</c:v>
                </c:pt>
                <c:pt idx="1417">
                  <c:v>1.8549000000000001E-9</c:v>
                </c:pt>
                <c:pt idx="1418">
                  <c:v>1.8611999999999999E-9</c:v>
                </c:pt>
                <c:pt idx="1419">
                  <c:v>1.8674E-9</c:v>
                </c:pt>
                <c:pt idx="1420">
                  <c:v>1.8736999999999998E-9</c:v>
                </c:pt>
                <c:pt idx="1421">
                  <c:v>1.8799000000000001E-9</c:v>
                </c:pt>
                <c:pt idx="1422">
                  <c:v>1.8862E-9</c:v>
                </c:pt>
                <c:pt idx="1423">
                  <c:v>1.8924000000000002E-9</c:v>
                </c:pt>
                <c:pt idx="1424">
                  <c:v>1.8987000000000001E-9</c:v>
                </c:pt>
                <c:pt idx="1425">
                  <c:v>1.9048999999999999E-9</c:v>
                </c:pt>
                <c:pt idx="1426">
                  <c:v>1.9112000000000002E-9</c:v>
                </c:pt>
                <c:pt idx="1427">
                  <c:v>1.9174E-9</c:v>
                </c:pt>
                <c:pt idx="1428">
                  <c:v>1.9236999999999999E-9</c:v>
                </c:pt>
                <c:pt idx="1429">
                  <c:v>1.9299000000000001E-9</c:v>
                </c:pt>
                <c:pt idx="1430">
                  <c:v>1.9362E-9</c:v>
                </c:pt>
                <c:pt idx="1431">
                  <c:v>1.9423999999999998E-9</c:v>
                </c:pt>
                <c:pt idx="1432">
                  <c:v>1.9487000000000001E-9</c:v>
                </c:pt>
                <c:pt idx="1433">
                  <c:v>1.9548999999999999E-9</c:v>
                </c:pt>
                <c:pt idx="1434">
                  <c:v>1.9611999999999998E-9</c:v>
                </c:pt>
                <c:pt idx="1435">
                  <c:v>1.9674000000000001E-9</c:v>
                </c:pt>
                <c:pt idx="1436">
                  <c:v>1.9736999999999999E-9</c:v>
                </c:pt>
                <c:pt idx="1437">
                  <c:v>1.9799000000000002E-9</c:v>
                </c:pt>
                <c:pt idx="1438">
                  <c:v>1.9862E-9</c:v>
                </c:pt>
                <c:pt idx="1439">
                  <c:v>1.9923999999999999E-9</c:v>
                </c:pt>
                <c:pt idx="1440">
                  <c:v>1.9987000000000001E-9</c:v>
                </c:pt>
                <c:pt idx="1441">
                  <c:v>2.0049E-9</c:v>
                </c:pt>
                <c:pt idx="1442">
                  <c:v>2.0111999999999998E-9</c:v>
                </c:pt>
                <c:pt idx="1443">
                  <c:v>2.0174000000000001E-9</c:v>
                </c:pt>
                <c:pt idx="1444">
                  <c:v>2.0236999999999999E-9</c:v>
                </c:pt>
                <c:pt idx="1445">
                  <c:v>2.0299000000000002E-9</c:v>
                </c:pt>
                <c:pt idx="1446">
                  <c:v>2.0362000000000001E-9</c:v>
                </c:pt>
                <c:pt idx="1447">
                  <c:v>2.0423999999999999E-9</c:v>
                </c:pt>
                <c:pt idx="1448">
                  <c:v>2.0487000000000002E-9</c:v>
                </c:pt>
                <c:pt idx="1449">
                  <c:v>2.0549E-9</c:v>
                </c:pt>
                <c:pt idx="1450">
                  <c:v>2.0611999999999999E-9</c:v>
                </c:pt>
                <c:pt idx="1451">
                  <c:v>2.0674000000000001E-9</c:v>
                </c:pt>
                <c:pt idx="1452">
                  <c:v>2.0737E-9</c:v>
                </c:pt>
                <c:pt idx="1453">
                  <c:v>2.0798999999999998E-9</c:v>
                </c:pt>
                <c:pt idx="1454">
                  <c:v>2.0862000000000001E-9</c:v>
                </c:pt>
                <c:pt idx="1455">
                  <c:v>2.0923999999999999E-9</c:v>
                </c:pt>
                <c:pt idx="1456">
                  <c:v>2.0986999999999998E-9</c:v>
                </c:pt>
                <c:pt idx="1457">
                  <c:v>2.1049E-9</c:v>
                </c:pt>
                <c:pt idx="1458">
                  <c:v>2.1111999999999999E-9</c:v>
                </c:pt>
                <c:pt idx="1459">
                  <c:v>2.1174000000000002E-9</c:v>
                </c:pt>
                <c:pt idx="1460">
                  <c:v>2.1237E-9</c:v>
                </c:pt>
                <c:pt idx="1461">
                  <c:v>2.1298999999999999E-9</c:v>
                </c:pt>
                <c:pt idx="1462">
                  <c:v>2.1362000000000001E-9</c:v>
                </c:pt>
                <c:pt idx="1463">
                  <c:v>2.1424E-9</c:v>
                </c:pt>
                <c:pt idx="1464">
                  <c:v>2.1486999999999998E-9</c:v>
                </c:pt>
                <c:pt idx="1465">
                  <c:v>2.1549000000000001E-9</c:v>
                </c:pt>
                <c:pt idx="1466">
                  <c:v>2.1611999999999999E-9</c:v>
                </c:pt>
                <c:pt idx="1467">
                  <c:v>2.1674000000000002E-9</c:v>
                </c:pt>
                <c:pt idx="1468">
                  <c:v>2.1737000000000001E-9</c:v>
                </c:pt>
                <c:pt idx="1469">
                  <c:v>2.1798999999999999E-9</c:v>
                </c:pt>
                <c:pt idx="1470">
                  <c:v>2.1862000000000002E-9</c:v>
                </c:pt>
                <c:pt idx="1471">
                  <c:v>2.1924E-9</c:v>
                </c:pt>
                <c:pt idx="1472">
                  <c:v>2.1986999999999999E-9</c:v>
                </c:pt>
                <c:pt idx="1473">
                  <c:v>2.2049000000000001E-9</c:v>
                </c:pt>
                <c:pt idx="1474">
                  <c:v>2.2112E-9</c:v>
                </c:pt>
                <c:pt idx="1475">
                  <c:v>2.2173999999999998E-9</c:v>
                </c:pt>
                <c:pt idx="1476">
                  <c:v>2.2237000000000001E-9</c:v>
                </c:pt>
                <c:pt idx="1477">
                  <c:v>2.2298999999999999E-9</c:v>
                </c:pt>
                <c:pt idx="1478">
                  <c:v>2.2362000000000002E-9</c:v>
                </c:pt>
                <c:pt idx="1479">
                  <c:v>2.2424E-9</c:v>
                </c:pt>
                <c:pt idx="1480">
                  <c:v>2.2486999999999999E-9</c:v>
                </c:pt>
                <c:pt idx="1481">
                  <c:v>2.2549000000000001E-9</c:v>
                </c:pt>
                <c:pt idx="1482">
                  <c:v>2.2612E-9</c:v>
                </c:pt>
                <c:pt idx="1483">
                  <c:v>2.2673999999999998E-9</c:v>
                </c:pt>
                <c:pt idx="1484">
                  <c:v>2.2737000000000001E-9</c:v>
                </c:pt>
                <c:pt idx="1485">
                  <c:v>2.2799E-9</c:v>
                </c:pt>
                <c:pt idx="1486">
                  <c:v>2.2861999999999998E-9</c:v>
                </c:pt>
                <c:pt idx="1487">
                  <c:v>2.2924000000000001E-9</c:v>
                </c:pt>
                <c:pt idx="1488">
                  <c:v>2.2986999999999999E-9</c:v>
                </c:pt>
                <c:pt idx="1489">
                  <c:v>2.3049000000000002E-9</c:v>
                </c:pt>
                <c:pt idx="1490">
                  <c:v>2.3112E-9</c:v>
                </c:pt>
                <c:pt idx="1491">
                  <c:v>2.3173999999999999E-9</c:v>
                </c:pt>
                <c:pt idx="1492">
                  <c:v>2.3237000000000002E-9</c:v>
                </c:pt>
                <c:pt idx="1493">
                  <c:v>2.3299E-9</c:v>
                </c:pt>
                <c:pt idx="1494">
                  <c:v>2.3361999999999999E-9</c:v>
                </c:pt>
                <c:pt idx="1495">
                  <c:v>2.3424000000000001E-9</c:v>
                </c:pt>
                <c:pt idx="1496">
                  <c:v>2.3487E-9</c:v>
                </c:pt>
                <c:pt idx="1497">
                  <c:v>2.3548999999999998E-9</c:v>
                </c:pt>
                <c:pt idx="1498">
                  <c:v>2.3612000000000001E-9</c:v>
                </c:pt>
                <c:pt idx="1499">
                  <c:v>2.3673999999999999E-9</c:v>
                </c:pt>
                <c:pt idx="1500">
                  <c:v>2.3737000000000002E-9</c:v>
                </c:pt>
                <c:pt idx="1501">
                  <c:v>2.3799E-9</c:v>
                </c:pt>
                <c:pt idx="1502">
                  <c:v>2.3861999999999999E-9</c:v>
                </c:pt>
                <c:pt idx="1503">
                  <c:v>2.3924000000000001E-9</c:v>
                </c:pt>
                <c:pt idx="1504">
                  <c:v>2.3987E-9</c:v>
                </c:pt>
                <c:pt idx="1505">
                  <c:v>2.4048999999999998E-9</c:v>
                </c:pt>
                <c:pt idx="1506">
                  <c:v>2.4112000000000001E-9</c:v>
                </c:pt>
                <c:pt idx="1507">
                  <c:v>2.4173999999999999E-9</c:v>
                </c:pt>
                <c:pt idx="1508">
                  <c:v>2.4236999999999998E-9</c:v>
                </c:pt>
                <c:pt idx="1509">
                  <c:v>2.4299000000000001E-9</c:v>
                </c:pt>
                <c:pt idx="1510">
                  <c:v>2.4361999999999999E-9</c:v>
                </c:pt>
                <c:pt idx="1511">
                  <c:v>2.4424000000000002E-9</c:v>
                </c:pt>
                <c:pt idx="1512">
                  <c:v>2.4487E-9</c:v>
                </c:pt>
                <c:pt idx="1513">
                  <c:v>2.4548999999999999E-9</c:v>
                </c:pt>
                <c:pt idx="1514">
                  <c:v>2.4612000000000001E-9</c:v>
                </c:pt>
                <c:pt idx="1515">
                  <c:v>2.4674E-9</c:v>
                </c:pt>
                <c:pt idx="1516">
                  <c:v>2.4736999999999998E-9</c:v>
                </c:pt>
                <c:pt idx="1517">
                  <c:v>2.4799000000000001E-9</c:v>
                </c:pt>
                <c:pt idx="1518">
                  <c:v>2.4862E-9</c:v>
                </c:pt>
                <c:pt idx="1519">
                  <c:v>2.4924000000000002E-9</c:v>
                </c:pt>
                <c:pt idx="1520">
                  <c:v>2.4987000000000001E-9</c:v>
                </c:pt>
                <c:pt idx="1521">
                  <c:v>2.5048999999999999E-9</c:v>
                </c:pt>
                <c:pt idx="1522">
                  <c:v>2.5112000000000002E-9</c:v>
                </c:pt>
                <c:pt idx="1523">
                  <c:v>2.5174E-9</c:v>
                </c:pt>
                <c:pt idx="1524">
                  <c:v>2.5236999999999999E-9</c:v>
                </c:pt>
                <c:pt idx="1525">
                  <c:v>2.5299000000000001E-9</c:v>
                </c:pt>
                <c:pt idx="1526">
                  <c:v>2.5362E-9</c:v>
                </c:pt>
                <c:pt idx="1527">
                  <c:v>2.5423999999999998E-9</c:v>
                </c:pt>
                <c:pt idx="1528">
                  <c:v>2.5487000000000001E-9</c:v>
                </c:pt>
                <c:pt idx="1529">
                  <c:v>2.5548999999999999E-9</c:v>
                </c:pt>
                <c:pt idx="1530">
                  <c:v>2.5611999999999998E-9</c:v>
                </c:pt>
                <c:pt idx="1531">
                  <c:v>2.5674E-9</c:v>
                </c:pt>
                <c:pt idx="1532">
                  <c:v>2.5736999999999999E-9</c:v>
                </c:pt>
                <c:pt idx="1533">
                  <c:v>2.5799000000000002E-9</c:v>
                </c:pt>
                <c:pt idx="1534">
                  <c:v>2.5862E-9</c:v>
                </c:pt>
                <c:pt idx="1535">
                  <c:v>2.5923999999999999E-9</c:v>
                </c:pt>
                <c:pt idx="1536">
                  <c:v>2.5987000000000001E-9</c:v>
                </c:pt>
                <c:pt idx="1537">
                  <c:v>2.6049E-9</c:v>
                </c:pt>
                <c:pt idx="1538">
                  <c:v>2.6111999999999998E-9</c:v>
                </c:pt>
                <c:pt idx="1539">
                  <c:v>2.6174000000000001E-9</c:v>
                </c:pt>
                <c:pt idx="1540">
                  <c:v>2.6236999999999999E-9</c:v>
                </c:pt>
                <c:pt idx="1541">
                  <c:v>2.6299000000000002E-9</c:v>
                </c:pt>
                <c:pt idx="1542">
                  <c:v>2.6362000000000001E-9</c:v>
                </c:pt>
                <c:pt idx="1543">
                  <c:v>2.6423999999999999E-9</c:v>
                </c:pt>
                <c:pt idx="1544">
                  <c:v>2.6487000000000002E-9</c:v>
                </c:pt>
                <c:pt idx="1545">
                  <c:v>2.6549E-9</c:v>
                </c:pt>
                <c:pt idx="1546">
                  <c:v>2.6611999999999999E-9</c:v>
                </c:pt>
                <c:pt idx="1547">
                  <c:v>2.6674000000000001E-9</c:v>
                </c:pt>
                <c:pt idx="1548">
                  <c:v>2.6737E-9</c:v>
                </c:pt>
                <c:pt idx="1549">
                  <c:v>2.6798999999999998E-9</c:v>
                </c:pt>
                <c:pt idx="1550">
                  <c:v>2.6862000000000001E-9</c:v>
                </c:pt>
                <c:pt idx="1551">
                  <c:v>2.6923999999999999E-9</c:v>
                </c:pt>
                <c:pt idx="1552">
                  <c:v>2.6987000000000002E-9</c:v>
                </c:pt>
                <c:pt idx="1553">
                  <c:v>2.7049E-9</c:v>
                </c:pt>
                <c:pt idx="1554">
                  <c:v>2.7111999999999999E-9</c:v>
                </c:pt>
                <c:pt idx="1555">
                  <c:v>2.7174000000000001E-9</c:v>
                </c:pt>
                <c:pt idx="1556">
                  <c:v>2.7237E-9</c:v>
                </c:pt>
                <c:pt idx="1557">
                  <c:v>2.7298999999999998E-9</c:v>
                </c:pt>
                <c:pt idx="1558">
                  <c:v>2.7362000000000001E-9</c:v>
                </c:pt>
                <c:pt idx="1559">
                  <c:v>2.7424E-9</c:v>
                </c:pt>
                <c:pt idx="1560">
                  <c:v>2.7486999999999998E-9</c:v>
                </c:pt>
                <c:pt idx="1561">
                  <c:v>2.7549000000000001E-9</c:v>
                </c:pt>
                <c:pt idx="1562">
                  <c:v>2.7611999999999999E-9</c:v>
                </c:pt>
                <c:pt idx="1563">
                  <c:v>2.7674000000000002E-9</c:v>
                </c:pt>
                <c:pt idx="1564">
                  <c:v>2.7737E-9</c:v>
                </c:pt>
                <c:pt idx="1565">
                  <c:v>2.7798999999999999E-9</c:v>
                </c:pt>
                <c:pt idx="1566">
                  <c:v>2.7862000000000002E-9</c:v>
                </c:pt>
                <c:pt idx="1567">
                  <c:v>2.7924E-9</c:v>
                </c:pt>
                <c:pt idx="1568">
                  <c:v>2.7986999999999999E-9</c:v>
                </c:pt>
                <c:pt idx="1569">
                  <c:v>2.8049000000000001E-9</c:v>
                </c:pt>
                <c:pt idx="1570">
                  <c:v>2.8112E-9</c:v>
                </c:pt>
                <c:pt idx="1571">
                  <c:v>2.8173999999999998E-9</c:v>
                </c:pt>
                <c:pt idx="1572">
                  <c:v>2.8237000000000001E-9</c:v>
                </c:pt>
                <c:pt idx="1573">
                  <c:v>2.8298999999999999E-9</c:v>
                </c:pt>
                <c:pt idx="1574">
                  <c:v>2.8362000000000002E-9</c:v>
                </c:pt>
                <c:pt idx="1575">
                  <c:v>2.8424E-9</c:v>
                </c:pt>
                <c:pt idx="1576">
                  <c:v>2.8486999999999999E-9</c:v>
                </c:pt>
                <c:pt idx="1577">
                  <c:v>2.8549000000000001E-9</c:v>
                </c:pt>
                <c:pt idx="1578">
                  <c:v>2.8612E-9</c:v>
                </c:pt>
                <c:pt idx="1579">
                  <c:v>2.8673999999999998E-9</c:v>
                </c:pt>
                <c:pt idx="1580">
                  <c:v>2.8737000000000001E-9</c:v>
                </c:pt>
                <c:pt idx="1581">
                  <c:v>2.8799E-9</c:v>
                </c:pt>
                <c:pt idx="1582">
                  <c:v>2.8861999999999998E-9</c:v>
                </c:pt>
                <c:pt idx="1583">
                  <c:v>2.8924000000000001E-9</c:v>
                </c:pt>
                <c:pt idx="1584">
                  <c:v>2.8986999999999999E-9</c:v>
                </c:pt>
                <c:pt idx="1585">
                  <c:v>2.9049000000000002E-9</c:v>
                </c:pt>
                <c:pt idx="1586">
                  <c:v>2.9112E-9</c:v>
                </c:pt>
                <c:pt idx="1587">
                  <c:v>2.9173999999999999E-9</c:v>
                </c:pt>
                <c:pt idx="1588">
                  <c:v>2.9237000000000002E-9</c:v>
                </c:pt>
                <c:pt idx="1589">
                  <c:v>2.9299E-9</c:v>
                </c:pt>
                <c:pt idx="1590">
                  <c:v>2.9361999999999998E-9</c:v>
                </c:pt>
                <c:pt idx="1591">
                  <c:v>2.9424000000000001E-9</c:v>
                </c:pt>
                <c:pt idx="1592">
                  <c:v>2.9487E-9</c:v>
                </c:pt>
                <c:pt idx="1593">
                  <c:v>2.9548999999999998E-9</c:v>
                </c:pt>
                <c:pt idx="1594">
                  <c:v>2.9612000000000001E-9</c:v>
                </c:pt>
                <c:pt idx="1595">
                  <c:v>2.9673999999999999E-9</c:v>
                </c:pt>
                <c:pt idx="1596">
                  <c:v>2.9737000000000002E-9</c:v>
                </c:pt>
                <c:pt idx="1597">
                  <c:v>2.9799E-9</c:v>
                </c:pt>
                <c:pt idx="1598">
                  <c:v>2.9861999999999999E-9</c:v>
                </c:pt>
                <c:pt idx="1599">
                  <c:v>2.9924000000000001E-9</c:v>
                </c:pt>
                <c:pt idx="1600">
                  <c:v>2.9987E-9</c:v>
                </c:pt>
                <c:pt idx="1601">
                  <c:v>3.0048999999999998E-9</c:v>
                </c:pt>
                <c:pt idx="1602">
                  <c:v>3.0112000000000001E-9</c:v>
                </c:pt>
                <c:pt idx="1603">
                  <c:v>3.0173999999999999E-9</c:v>
                </c:pt>
                <c:pt idx="1604">
                  <c:v>3.0236999999999998E-9</c:v>
                </c:pt>
                <c:pt idx="1605">
                  <c:v>3.0299000000000001E-9</c:v>
                </c:pt>
                <c:pt idx="1606">
                  <c:v>3.0361999999999999E-9</c:v>
                </c:pt>
                <c:pt idx="1607">
                  <c:v>3.0424000000000002E-9</c:v>
                </c:pt>
                <c:pt idx="1608">
                  <c:v>3.0487E-9</c:v>
                </c:pt>
                <c:pt idx="1609">
                  <c:v>3.0548999999999999E-9</c:v>
                </c:pt>
                <c:pt idx="1610">
                  <c:v>3.0612000000000001E-9</c:v>
                </c:pt>
                <c:pt idx="1611">
                  <c:v>3.0674E-9</c:v>
                </c:pt>
                <c:pt idx="1612">
                  <c:v>3.0736999999999998E-9</c:v>
                </c:pt>
                <c:pt idx="1613">
                  <c:v>3.0799000000000001E-9</c:v>
                </c:pt>
                <c:pt idx="1614">
                  <c:v>3.0862E-9</c:v>
                </c:pt>
                <c:pt idx="1615">
                  <c:v>3.0924000000000002E-9</c:v>
                </c:pt>
                <c:pt idx="1616">
                  <c:v>3.0987000000000001E-9</c:v>
                </c:pt>
                <c:pt idx="1617">
                  <c:v>3.1048999999999999E-9</c:v>
                </c:pt>
                <c:pt idx="1618">
                  <c:v>3.1112000000000002E-9</c:v>
                </c:pt>
                <c:pt idx="1619">
                  <c:v>3.1174E-9</c:v>
                </c:pt>
                <c:pt idx="1620">
                  <c:v>3.1236999999999999E-9</c:v>
                </c:pt>
                <c:pt idx="1621">
                  <c:v>3.1299000000000001E-9</c:v>
                </c:pt>
                <c:pt idx="1622">
                  <c:v>3.1362E-9</c:v>
                </c:pt>
                <c:pt idx="1623">
                  <c:v>3.1423999999999998E-9</c:v>
                </c:pt>
                <c:pt idx="1624">
                  <c:v>3.1487000000000001E-9</c:v>
                </c:pt>
                <c:pt idx="1625">
                  <c:v>3.1548999999999999E-9</c:v>
                </c:pt>
                <c:pt idx="1626">
                  <c:v>3.1611999999999998E-9</c:v>
                </c:pt>
                <c:pt idx="1627">
                  <c:v>3.1674E-9</c:v>
                </c:pt>
                <c:pt idx="1628">
                  <c:v>3.1736999999999999E-9</c:v>
                </c:pt>
                <c:pt idx="1629">
                  <c:v>3.1799000000000002E-9</c:v>
                </c:pt>
                <c:pt idx="1630">
                  <c:v>3.1862E-9</c:v>
                </c:pt>
                <c:pt idx="1631">
                  <c:v>3.1923999999999999E-9</c:v>
                </c:pt>
                <c:pt idx="1632">
                  <c:v>3.1987000000000001E-9</c:v>
                </c:pt>
                <c:pt idx="1633">
                  <c:v>3.2049E-9</c:v>
                </c:pt>
                <c:pt idx="1634">
                  <c:v>3.2111999999999998E-9</c:v>
                </c:pt>
                <c:pt idx="1635">
                  <c:v>3.2174000000000001E-9</c:v>
                </c:pt>
                <c:pt idx="1636">
                  <c:v>3.2236999999999999E-9</c:v>
                </c:pt>
                <c:pt idx="1637">
                  <c:v>3.2299000000000002E-9</c:v>
                </c:pt>
                <c:pt idx="1638">
                  <c:v>3.2362000000000001E-9</c:v>
                </c:pt>
                <c:pt idx="1639">
                  <c:v>3.2423999999999999E-9</c:v>
                </c:pt>
                <c:pt idx="1640">
                  <c:v>3.2487000000000002E-9</c:v>
                </c:pt>
                <c:pt idx="1641">
                  <c:v>3.2549E-9</c:v>
                </c:pt>
                <c:pt idx="1642">
                  <c:v>3.2611999999999999E-9</c:v>
                </c:pt>
                <c:pt idx="1643">
                  <c:v>3.2674000000000001E-9</c:v>
                </c:pt>
                <c:pt idx="1644">
                  <c:v>3.2737E-9</c:v>
                </c:pt>
                <c:pt idx="1645">
                  <c:v>3.2798999999999998E-9</c:v>
                </c:pt>
                <c:pt idx="1646">
                  <c:v>3.2862000000000001E-9</c:v>
                </c:pt>
                <c:pt idx="1647">
                  <c:v>3.2923999999999999E-9</c:v>
                </c:pt>
                <c:pt idx="1648">
                  <c:v>3.2987000000000002E-9</c:v>
                </c:pt>
                <c:pt idx="1649">
                  <c:v>3.3049E-9</c:v>
                </c:pt>
                <c:pt idx="1650">
                  <c:v>3.3111999999999999E-9</c:v>
                </c:pt>
                <c:pt idx="1651">
                  <c:v>3.3174000000000001E-9</c:v>
                </c:pt>
                <c:pt idx="1652">
                  <c:v>3.3237E-9</c:v>
                </c:pt>
                <c:pt idx="1653">
                  <c:v>3.3298999999999998E-9</c:v>
                </c:pt>
                <c:pt idx="1654">
                  <c:v>3.3362000000000001E-9</c:v>
                </c:pt>
                <c:pt idx="1655">
                  <c:v>3.3424E-9</c:v>
                </c:pt>
                <c:pt idx="1656">
                  <c:v>3.3486999999999998E-9</c:v>
                </c:pt>
                <c:pt idx="1657">
                  <c:v>3.3549000000000001E-9</c:v>
                </c:pt>
                <c:pt idx="1658">
                  <c:v>3.3611999999999999E-9</c:v>
                </c:pt>
                <c:pt idx="1659">
                  <c:v>3.3674000000000002E-9</c:v>
                </c:pt>
                <c:pt idx="1660">
                  <c:v>3.3737E-9</c:v>
                </c:pt>
                <c:pt idx="1661">
                  <c:v>3.3798999999999999E-9</c:v>
                </c:pt>
                <c:pt idx="1662">
                  <c:v>3.3862000000000002E-9</c:v>
                </c:pt>
                <c:pt idx="1663">
                  <c:v>3.3924E-9</c:v>
                </c:pt>
                <c:pt idx="1664">
                  <c:v>3.3986999999999999E-9</c:v>
                </c:pt>
                <c:pt idx="1665">
                  <c:v>3.4049000000000001E-9</c:v>
                </c:pt>
                <c:pt idx="1666">
                  <c:v>3.4112E-9</c:v>
                </c:pt>
                <c:pt idx="1667">
                  <c:v>3.4173999999999998E-9</c:v>
                </c:pt>
                <c:pt idx="1668">
                  <c:v>3.4237000000000001E-9</c:v>
                </c:pt>
                <c:pt idx="1669">
                  <c:v>3.4298999999999999E-9</c:v>
                </c:pt>
                <c:pt idx="1670">
                  <c:v>3.4362000000000002E-9</c:v>
                </c:pt>
                <c:pt idx="1671">
                  <c:v>3.4424E-9</c:v>
                </c:pt>
                <c:pt idx="1672">
                  <c:v>3.4486999999999999E-9</c:v>
                </c:pt>
                <c:pt idx="1673">
                  <c:v>3.4549000000000001E-9</c:v>
                </c:pt>
                <c:pt idx="1674">
                  <c:v>3.4612E-9</c:v>
                </c:pt>
                <c:pt idx="1675">
                  <c:v>3.4673999999999998E-9</c:v>
                </c:pt>
                <c:pt idx="1676">
                  <c:v>3.4737000000000001E-9</c:v>
                </c:pt>
                <c:pt idx="1677">
                  <c:v>3.4798999999999999E-9</c:v>
                </c:pt>
                <c:pt idx="1678">
                  <c:v>3.4861999999999998E-9</c:v>
                </c:pt>
                <c:pt idx="1679">
                  <c:v>3.4924000000000001E-9</c:v>
                </c:pt>
                <c:pt idx="1680">
                  <c:v>3.4986999999999999E-9</c:v>
                </c:pt>
                <c:pt idx="1681">
                  <c:v>3.5049000000000002E-9</c:v>
                </c:pt>
                <c:pt idx="1682">
                  <c:v>3.5112E-9</c:v>
                </c:pt>
                <c:pt idx="1683">
                  <c:v>3.5173999999999999E-9</c:v>
                </c:pt>
                <c:pt idx="1684">
                  <c:v>3.5237000000000001E-9</c:v>
                </c:pt>
                <c:pt idx="1685">
                  <c:v>3.5299E-9</c:v>
                </c:pt>
                <c:pt idx="1686">
                  <c:v>3.5361999999999998E-9</c:v>
                </c:pt>
                <c:pt idx="1687">
                  <c:v>3.5424000000000001E-9</c:v>
                </c:pt>
                <c:pt idx="1688">
                  <c:v>3.5487E-9</c:v>
                </c:pt>
                <c:pt idx="1689">
                  <c:v>3.5549000000000002E-9</c:v>
                </c:pt>
                <c:pt idx="1690">
                  <c:v>3.5612000000000001E-9</c:v>
                </c:pt>
                <c:pt idx="1691">
                  <c:v>3.5673999999999999E-9</c:v>
                </c:pt>
                <c:pt idx="1692">
                  <c:v>3.5737000000000002E-9</c:v>
                </c:pt>
                <c:pt idx="1693">
                  <c:v>3.5799E-9</c:v>
                </c:pt>
                <c:pt idx="1694">
                  <c:v>3.5861999999999999E-9</c:v>
                </c:pt>
                <c:pt idx="1695">
                  <c:v>3.5924000000000001E-9</c:v>
                </c:pt>
                <c:pt idx="1696">
                  <c:v>3.5987E-9</c:v>
                </c:pt>
                <c:pt idx="1697">
                  <c:v>3.6048999999999998E-9</c:v>
                </c:pt>
                <c:pt idx="1698">
                  <c:v>3.6112000000000001E-9</c:v>
                </c:pt>
                <c:pt idx="1699">
                  <c:v>3.6173999999999999E-9</c:v>
                </c:pt>
                <c:pt idx="1700">
                  <c:v>3.6236999999999998E-9</c:v>
                </c:pt>
                <c:pt idx="1701">
                  <c:v>3.6299E-9</c:v>
                </c:pt>
                <c:pt idx="1702">
                  <c:v>3.6361999999999999E-9</c:v>
                </c:pt>
                <c:pt idx="1703">
                  <c:v>3.6424000000000002E-9</c:v>
                </c:pt>
                <c:pt idx="1704">
                  <c:v>3.6487E-9</c:v>
                </c:pt>
                <c:pt idx="1705">
                  <c:v>3.6548999999999999E-9</c:v>
                </c:pt>
                <c:pt idx="1706">
                  <c:v>3.6612000000000001E-9</c:v>
                </c:pt>
                <c:pt idx="1707">
                  <c:v>3.6674E-9</c:v>
                </c:pt>
                <c:pt idx="1708">
                  <c:v>3.6736999999999998E-9</c:v>
                </c:pt>
                <c:pt idx="1709">
                  <c:v>3.6799000000000001E-9</c:v>
                </c:pt>
                <c:pt idx="1710">
                  <c:v>3.6861999999999999E-9</c:v>
                </c:pt>
                <c:pt idx="1711">
                  <c:v>3.6924000000000002E-9</c:v>
                </c:pt>
                <c:pt idx="1712">
                  <c:v>3.6987000000000001E-9</c:v>
                </c:pt>
                <c:pt idx="1713">
                  <c:v>3.7048999999999999E-9</c:v>
                </c:pt>
                <c:pt idx="1714">
                  <c:v>3.7112000000000002E-9</c:v>
                </c:pt>
                <c:pt idx="1715">
                  <c:v>3.7174E-9</c:v>
                </c:pt>
                <c:pt idx="1716">
                  <c:v>3.7236999999999999E-9</c:v>
                </c:pt>
                <c:pt idx="1717">
                  <c:v>3.7298999999999997E-9</c:v>
                </c:pt>
                <c:pt idx="1718">
                  <c:v>3.7362000000000004E-9</c:v>
                </c:pt>
                <c:pt idx="1719">
                  <c:v>3.7423999999999998E-9</c:v>
                </c:pt>
                <c:pt idx="1720">
                  <c:v>3.7486999999999997E-9</c:v>
                </c:pt>
                <c:pt idx="1721">
                  <c:v>3.7548999999999999E-9</c:v>
                </c:pt>
                <c:pt idx="1722">
                  <c:v>3.7611999999999998E-9</c:v>
                </c:pt>
                <c:pt idx="1723">
                  <c:v>3.7674E-9</c:v>
                </c:pt>
                <c:pt idx="1724">
                  <c:v>3.7736999999999999E-9</c:v>
                </c:pt>
                <c:pt idx="1725">
                  <c:v>3.7799000000000002E-9</c:v>
                </c:pt>
                <c:pt idx="1726">
                  <c:v>3.7862E-9</c:v>
                </c:pt>
                <c:pt idx="1727">
                  <c:v>3.7924000000000003E-9</c:v>
                </c:pt>
                <c:pt idx="1728">
                  <c:v>3.7987000000000001E-9</c:v>
                </c:pt>
                <c:pt idx="1729">
                  <c:v>3.8049000000000004E-9</c:v>
                </c:pt>
                <c:pt idx="1730">
                  <c:v>3.8112000000000002E-9</c:v>
                </c:pt>
                <c:pt idx="1731">
                  <c:v>3.8173999999999997E-9</c:v>
                </c:pt>
                <c:pt idx="1732">
                  <c:v>3.8237000000000004E-9</c:v>
                </c:pt>
                <c:pt idx="1733">
                  <c:v>3.8298999999999998E-9</c:v>
                </c:pt>
                <c:pt idx="1734">
                  <c:v>3.8361999999999996E-9</c:v>
                </c:pt>
                <c:pt idx="1735">
                  <c:v>3.8423999999999999E-9</c:v>
                </c:pt>
                <c:pt idx="1736">
                  <c:v>3.8486999999999997E-9</c:v>
                </c:pt>
                <c:pt idx="1737">
                  <c:v>3.8549E-9</c:v>
                </c:pt>
                <c:pt idx="1738">
                  <c:v>3.8611999999999999E-9</c:v>
                </c:pt>
                <c:pt idx="1739">
                  <c:v>3.8674000000000001E-9</c:v>
                </c:pt>
                <c:pt idx="1740">
                  <c:v>3.8737E-9</c:v>
                </c:pt>
                <c:pt idx="1741">
                  <c:v>3.8799000000000002E-9</c:v>
                </c:pt>
                <c:pt idx="1742">
                  <c:v>3.8862000000000001E-9</c:v>
                </c:pt>
                <c:pt idx="1743">
                  <c:v>3.8924000000000003E-9</c:v>
                </c:pt>
                <c:pt idx="1744">
                  <c:v>3.8987000000000002E-9</c:v>
                </c:pt>
                <c:pt idx="1745">
                  <c:v>3.9048999999999996E-9</c:v>
                </c:pt>
                <c:pt idx="1746">
                  <c:v>3.9112000000000003E-9</c:v>
                </c:pt>
                <c:pt idx="1747">
                  <c:v>3.9173999999999997E-9</c:v>
                </c:pt>
                <c:pt idx="1748">
                  <c:v>3.9236999999999996E-9</c:v>
                </c:pt>
                <c:pt idx="1749">
                  <c:v>3.9298999999999998E-9</c:v>
                </c:pt>
                <c:pt idx="1750">
                  <c:v>3.9361999999999997E-9</c:v>
                </c:pt>
                <c:pt idx="1751">
                  <c:v>3.9424E-9</c:v>
                </c:pt>
                <c:pt idx="1752">
                  <c:v>3.9486999999999998E-9</c:v>
                </c:pt>
                <c:pt idx="1753">
                  <c:v>3.9549000000000001E-9</c:v>
                </c:pt>
                <c:pt idx="1754">
                  <c:v>3.9611999999999999E-9</c:v>
                </c:pt>
                <c:pt idx="1755">
                  <c:v>3.9674000000000002E-9</c:v>
                </c:pt>
                <c:pt idx="1756">
                  <c:v>3.9737E-9</c:v>
                </c:pt>
                <c:pt idx="1757">
                  <c:v>3.9799000000000003E-9</c:v>
                </c:pt>
                <c:pt idx="1758">
                  <c:v>3.9862000000000002E-9</c:v>
                </c:pt>
                <c:pt idx="1759">
                  <c:v>3.9924000000000004E-9</c:v>
                </c:pt>
                <c:pt idx="1760">
                  <c:v>3.9987000000000003E-9</c:v>
                </c:pt>
                <c:pt idx="1761">
                  <c:v>4.0048999999999997E-9</c:v>
                </c:pt>
                <c:pt idx="1762">
                  <c:v>4.0112000000000004E-9</c:v>
                </c:pt>
                <c:pt idx="1763">
                  <c:v>4.0173999999999998E-9</c:v>
                </c:pt>
                <c:pt idx="1764">
                  <c:v>4.0236999999999997E-9</c:v>
                </c:pt>
                <c:pt idx="1765">
                  <c:v>4.0298999999999999E-9</c:v>
                </c:pt>
                <c:pt idx="1766">
                  <c:v>4.0361999999999998E-9</c:v>
                </c:pt>
                <c:pt idx="1767">
                  <c:v>4.0424E-9</c:v>
                </c:pt>
                <c:pt idx="1768">
                  <c:v>4.0486999999999999E-9</c:v>
                </c:pt>
                <c:pt idx="1769">
                  <c:v>4.0549000000000001E-9</c:v>
                </c:pt>
                <c:pt idx="1770">
                  <c:v>4.0612E-9</c:v>
                </c:pt>
                <c:pt idx="1771">
                  <c:v>4.0674000000000002E-9</c:v>
                </c:pt>
                <c:pt idx="1772">
                  <c:v>4.0737000000000001E-9</c:v>
                </c:pt>
                <c:pt idx="1773">
                  <c:v>4.0799000000000004E-9</c:v>
                </c:pt>
                <c:pt idx="1774">
                  <c:v>4.0862000000000002E-9</c:v>
                </c:pt>
                <c:pt idx="1775">
                  <c:v>4.0923999999999996E-9</c:v>
                </c:pt>
                <c:pt idx="1776">
                  <c:v>4.0987000000000003E-9</c:v>
                </c:pt>
                <c:pt idx="1777">
                  <c:v>4.1048999999999998E-9</c:v>
                </c:pt>
                <c:pt idx="1778">
                  <c:v>4.1111999999999996E-9</c:v>
                </c:pt>
                <c:pt idx="1779">
                  <c:v>4.1173999999999999E-9</c:v>
                </c:pt>
                <c:pt idx="1780">
                  <c:v>4.1236999999999997E-9</c:v>
                </c:pt>
                <c:pt idx="1781">
                  <c:v>4.1299E-9</c:v>
                </c:pt>
                <c:pt idx="1782">
                  <c:v>4.1361999999999998E-9</c:v>
                </c:pt>
                <c:pt idx="1783">
                  <c:v>4.1424000000000001E-9</c:v>
                </c:pt>
                <c:pt idx="1784">
                  <c:v>4.1487E-9</c:v>
                </c:pt>
                <c:pt idx="1785">
                  <c:v>4.1549000000000002E-9</c:v>
                </c:pt>
                <c:pt idx="1786">
                  <c:v>4.1612000000000001E-9</c:v>
                </c:pt>
                <c:pt idx="1787">
                  <c:v>4.1674000000000003E-9</c:v>
                </c:pt>
                <c:pt idx="1788">
                  <c:v>4.1737000000000002E-9</c:v>
                </c:pt>
                <c:pt idx="1789">
                  <c:v>4.1798999999999996E-9</c:v>
                </c:pt>
                <c:pt idx="1790">
                  <c:v>4.1862000000000003E-9</c:v>
                </c:pt>
                <c:pt idx="1791">
                  <c:v>4.1923999999999997E-9</c:v>
                </c:pt>
                <c:pt idx="1792">
                  <c:v>4.1987000000000004E-9</c:v>
                </c:pt>
                <c:pt idx="1793">
                  <c:v>4.2048999999999998E-9</c:v>
                </c:pt>
                <c:pt idx="1794">
                  <c:v>4.2111999999999997E-9</c:v>
                </c:pt>
                <c:pt idx="1795">
                  <c:v>4.2173999999999999E-9</c:v>
                </c:pt>
                <c:pt idx="1796">
                  <c:v>4.2236999999999998E-9</c:v>
                </c:pt>
                <c:pt idx="1797">
                  <c:v>4.2299E-9</c:v>
                </c:pt>
                <c:pt idx="1798">
                  <c:v>4.2361999999999999E-9</c:v>
                </c:pt>
                <c:pt idx="1799">
                  <c:v>4.2424000000000002E-9</c:v>
                </c:pt>
                <c:pt idx="1800">
                  <c:v>4.2487E-9</c:v>
                </c:pt>
                <c:pt idx="1801">
                  <c:v>4.2549000000000003E-9</c:v>
                </c:pt>
                <c:pt idx="1802">
                  <c:v>4.2612000000000001E-9</c:v>
                </c:pt>
                <c:pt idx="1803">
                  <c:v>4.2674000000000004E-9</c:v>
                </c:pt>
                <c:pt idx="1804">
                  <c:v>4.2737000000000002E-9</c:v>
                </c:pt>
                <c:pt idx="1805">
                  <c:v>4.2798999999999997E-9</c:v>
                </c:pt>
                <c:pt idx="1806">
                  <c:v>4.2862000000000004E-9</c:v>
                </c:pt>
                <c:pt idx="1807">
                  <c:v>4.2923999999999998E-9</c:v>
                </c:pt>
                <c:pt idx="1808">
                  <c:v>4.2986999999999996E-9</c:v>
                </c:pt>
                <c:pt idx="1809">
                  <c:v>4.3048999999999999E-9</c:v>
                </c:pt>
                <c:pt idx="1810">
                  <c:v>4.3111999999999998E-9</c:v>
                </c:pt>
                <c:pt idx="1811">
                  <c:v>4.3174E-9</c:v>
                </c:pt>
                <c:pt idx="1812">
                  <c:v>4.3236999999999999E-9</c:v>
                </c:pt>
                <c:pt idx="1813">
                  <c:v>4.3299000000000001E-9</c:v>
                </c:pt>
                <c:pt idx="1814">
                  <c:v>4.3362E-9</c:v>
                </c:pt>
                <c:pt idx="1815">
                  <c:v>4.3424000000000002E-9</c:v>
                </c:pt>
                <c:pt idx="1816">
                  <c:v>4.3487000000000001E-9</c:v>
                </c:pt>
                <c:pt idx="1817">
                  <c:v>4.3549000000000003E-9</c:v>
                </c:pt>
                <c:pt idx="1818">
                  <c:v>4.3612000000000002E-9</c:v>
                </c:pt>
                <c:pt idx="1819">
                  <c:v>4.3673999999999996E-9</c:v>
                </c:pt>
                <c:pt idx="1820">
                  <c:v>4.3737000000000003E-9</c:v>
                </c:pt>
                <c:pt idx="1821">
                  <c:v>4.3798999999999997E-9</c:v>
                </c:pt>
                <c:pt idx="1822">
                  <c:v>4.3861999999999996E-9</c:v>
                </c:pt>
                <c:pt idx="1823">
                  <c:v>4.3923999999999998E-9</c:v>
                </c:pt>
                <c:pt idx="1824">
                  <c:v>4.3986999999999997E-9</c:v>
                </c:pt>
                <c:pt idx="1825">
                  <c:v>4.4049E-9</c:v>
                </c:pt>
                <c:pt idx="1826">
                  <c:v>4.4111999999999998E-9</c:v>
                </c:pt>
                <c:pt idx="1827">
                  <c:v>4.4174000000000001E-9</c:v>
                </c:pt>
                <c:pt idx="1828">
                  <c:v>4.4236999999999999E-9</c:v>
                </c:pt>
                <c:pt idx="1829">
                  <c:v>4.4299000000000002E-9</c:v>
                </c:pt>
                <c:pt idx="1830">
                  <c:v>4.4362E-9</c:v>
                </c:pt>
                <c:pt idx="1831">
                  <c:v>4.4424000000000003E-9</c:v>
                </c:pt>
                <c:pt idx="1832">
                  <c:v>4.4487000000000002E-9</c:v>
                </c:pt>
                <c:pt idx="1833">
                  <c:v>4.4549000000000004E-9</c:v>
                </c:pt>
                <c:pt idx="1834">
                  <c:v>4.4612000000000003E-9</c:v>
                </c:pt>
                <c:pt idx="1835">
                  <c:v>4.4673999999999997E-9</c:v>
                </c:pt>
                <c:pt idx="1836">
                  <c:v>4.4737000000000004E-9</c:v>
                </c:pt>
                <c:pt idx="1837">
                  <c:v>4.4798999999999998E-9</c:v>
                </c:pt>
                <c:pt idx="1838">
                  <c:v>4.4861999999999997E-9</c:v>
                </c:pt>
                <c:pt idx="1839">
                  <c:v>4.4923999999999999E-9</c:v>
                </c:pt>
                <c:pt idx="1840">
                  <c:v>4.4986999999999998E-9</c:v>
                </c:pt>
                <c:pt idx="1841">
                  <c:v>4.5049E-9</c:v>
                </c:pt>
                <c:pt idx="1842">
                  <c:v>4.5111999999999999E-9</c:v>
                </c:pt>
                <c:pt idx="1843">
                  <c:v>4.5174000000000001E-9</c:v>
                </c:pt>
                <c:pt idx="1844">
                  <c:v>4.5237E-9</c:v>
                </c:pt>
                <c:pt idx="1845">
                  <c:v>4.5299000000000002E-9</c:v>
                </c:pt>
                <c:pt idx="1846">
                  <c:v>4.5362000000000001E-9</c:v>
                </c:pt>
                <c:pt idx="1847">
                  <c:v>4.5424000000000004E-9</c:v>
                </c:pt>
                <c:pt idx="1848">
                  <c:v>4.5487000000000002E-9</c:v>
                </c:pt>
                <c:pt idx="1849">
                  <c:v>4.5548999999999996E-9</c:v>
                </c:pt>
                <c:pt idx="1850">
                  <c:v>4.5612000000000003E-9</c:v>
                </c:pt>
                <c:pt idx="1851">
                  <c:v>4.5673999999999998E-9</c:v>
                </c:pt>
                <c:pt idx="1852">
                  <c:v>4.5736999999999996E-9</c:v>
                </c:pt>
                <c:pt idx="1853">
                  <c:v>4.5798999999999999E-9</c:v>
                </c:pt>
                <c:pt idx="1854">
                  <c:v>4.5861999999999997E-9</c:v>
                </c:pt>
                <c:pt idx="1855">
                  <c:v>4.5924E-9</c:v>
                </c:pt>
                <c:pt idx="1856">
                  <c:v>4.5986999999999998E-9</c:v>
                </c:pt>
                <c:pt idx="1857">
                  <c:v>4.6049000000000001E-9</c:v>
                </c:pt>
                <c:pt idx="1858">
                  <c:v>4.6112E-9</c:v>
                </c:pt>
                <c:pt idx="1859">
                  <c:v>4.6174000000000002E-9</c:v>
                </c:pt>
                <c:pt idx="1860">
                  <c:v>4.6237000000000001E-9</c:v>
                </c:pt>
                <c:pt idx="1861">
                  <c:v>4.6299000000000003E-9</c:v>
                </c:pt>
                <c:pt idx="1862">
                  <c:v>4.6362000000000002E-9</c:v>
                </c:pt>
                <c:pt idx="1863">
                  <c:v>4.6423999999999996E-9</c:v>
                </c:pt>
                <c:pt idx="1864">
                  <c:v>4.6487000000000003E-9</c:v>
                </c:pt>
                <c:pt idx="1865">
                  <c:v>4.6548999999999997E-9</c:v>
                </c:pt>
                <c:pt idx="1866">
                  <c:v>4.6612000000000004E-9</c:v>
                </c:pt>
                <c:pt idx="1867">
                  <c:v>4.6673999999999998E-9</c:v>
                </c:pt>
                <c:pt idx="1868">
                  <c:v>4.6736999999999997E-9</c:v>
                </c:pt>
                <c:pt idx="1869">
                  <c:v>4.6798999999999999E-9</c:v>
                </c:pt>
                <c:pt idx="1870">
                  <c:v>4.6861999999999998E-9</c:v>
                </c:pt>
                <c:pt idx="1871">
                  <c:v>4.6924000000000001E-9</c:v>
                </c:pt>
                <c:pt idx="1872">
                  <c:v>4.6986999999999999E-9</c:v>
                </c:pt>
                <c:pt idx="1873">
                  <c:v>4.7049000000000002E-9</c:v>
                </c:pt>
                <c:pt idx="1874">
                  <c:v>4.7112E-9</c:v>
                </c:pt>
                <c:pt idx="1875">
                  <c:v>4.7174000000000003E-9</c:v>
                </c:pt>
                <c:pt idx="1876">
                  <c:v>4.7237000000000001E-9</c:v>
                </c:pt>
                <c:pt idx="1877">
                  <c:v>4.7299000000000004E-9</c:v>
                </c:pt>
                <c:pt idx="1878">
                  <c:v>4.7362000000000003E-9</c:v>
                </c:pt>
                <c:pt idx="1879">
                  <c:v>4.7423999999999997E-9</c:v>
                </c:pt>
                <c:pt idx="1880">
                  <c:v>4.7487000000000004E-9</c:v>
                </c:pt>
                <c:pt idx="1881">
                  <c:v>4.7548999999999998E-9</c:v>
                </c:pt>
                <c:pt idx="1882">
                  <c:v>4.7611999999999996E-9</c:v>
                </c:pt>
                <c:pt idx="1883">
                  <c:v>4.7673999999999999E-9</c:v>
                </c:pt>
                <c:pt idx="1884">
                  <c:v>4.7736999999999998E-9</c:v>
                </c:pt>
                <c:pt idx="1885">
                  <c:v>4.7799E-9</c:v>
                </c:pt>
                <c:pt idx="1886">
                  <c:v>4.7861999999999999E-9</c:v>
                </c:pt>
                <c:pt idx="1887">
                  <c:v>4.7924000000000001E-9</c:v>
                </c:pt>
                <c:pt idx="1888">
                  <c:v>4.7987E-9</c:v>
                </c:pt>
                <c:pt idx="1889">
                  <c:v>4.8049000000000002E-9</c:v>
                </c:pt>
                <c:pt idx="1890">
                  <c:v>4.8112000000000001E-9</c:v>
                </c:pt>
                <c:pt idx="1891">
                  <c:v>4.8174000000000003E-9</c:v>
                </c:pt>
                <c:pt idx="1892">
                  <c:v>4.8237000000000002E-9</c:v>
                </c:pt>
                <c:pt idx="1893">
                  <c:v>4.8298999999999996E-9</c:v>
                </c:pt>
                <c:pt idx="1894">
                  <c:v>4.8362000000000003E-9</c:v>
                </c:pt>
                <c:pt idx="1895">
                  <c:v>4.8423999999999997E-9</c:v>
                </c:pt>
                <c:pt idx="1896">
                  <c:v>4.8486999999999996E-9</c:v>
                </c:pt>
                <c:pt idx="1897">
                  <c:v>4.8548999999999999E-9</c:v>
                </c:pt>
                <c:pt idx="1898">
                  <c:v>4.8611999999999997E-9</c:v>
                </c:pt>
                <c:pt idx="1899">
                  <c:v>4.8674E-9</c:v>
                </c:pt>
                <c:pt idx="1900">
                  <c:v>4.8736999999999998E-9</c:v>
                </c:pt>
                <c:pt idx="1901">
                  <c:v>4.8799000000000001E-9</c:v>
                </c:pt>
                <c:pt idx="1902">
                  <c:v>4.8861999999999999E-9</c:v>
                </c:pt>
                <c:pt idx="1903">
                  <c:v>4.8924000000000002E-9</c:v>
                </c:pt>
                <c:pt idx="1904">
                  <c:v>4.8987000000000001E-9</c:v>
                </c:pt>
                <c:pt idx="1905">
                  <c:v>4.9049000000000003E-9</c:v>
                </c:pt>
                <c:pt idx="1906">
                  <c:v>4.9112000000000002E-9</c:v>
                </c:pt>
                <c:pt idx="1907">
                  <c:v>4.9174000000000004E-9</c:v>
                </c:pt>
                <c:pt idx="1908">
                  <c:v>4.9237000000000003E-9</c:v>
                </c:pt>
                <c:pt idx="1909">
                  <c:v>4.9298999999999997E-9</c:v>
                </c:pt>
                <c:pt idx="1910">
                  <c:v>4.9362000000000004E-9</c:v>
                </c:pt>
                <c:pt idx="1911">
                  <c:v>4.9423999999999998E-9</c:v>
                </c:pt>
                <c:pt idx="1912">
                  <c:v>4.9486999999999997E-9</c:v>
                </c:pt>
                <c:pt idx="1913">
                  <c:v>4.9548999999999999E-9</c:v>
                </c:pt>
                <c:pt idx="1914">
                  <c:v>4.9611999999999998E-9</c:v>
                </c:pt>
                <c:pt idx="1915">
                  <c:v>4.9674E-9</c:v>
                </c:pt>
                <c:pt idx="1916">
                  <c:v>4.9736999999999999E-9</c:v>
                </c:pt>
                <c:pt idx="1917">
                  <c:v>4.9799000000000001E-9</c:v>
                </c:pt>
                <c:pt idx="1918">
                  <c:v>4.9862E-9</c:v>
                </c:pt>
                <c:pt idx="1919">
                  <c:v>4.9924000000000003E-9</c:v>
                </c:pt>
                <c:pt idx="1920">
                  <c:v>4.9987000000000001E-9</c:v>
                </c:pt>
                <c:pt idx="1921">
                  <c:v>5.0049000000000004E-9</c:v>
                </c:pt>
                <c:pt idx="1922">
                  <c:v>5.0112000000000002E-9</c:v>
                </c:pt>
                <c:pt idx="1923">
                  <c:v>5.0173999999999997E-9</c:v>
                </c:pt>
                <c:pt idx="1924">
                  <c:v>5.0237000000000003E-9</c:v>
                </c:pt>
                <c:pt idx="1925">
                  <c:v>5.0298999999999998E-9</c:v>
                </c:pt>
                <c:pt idx="1926">
                  <c:v>5.0361999999999996E-9</c:v>
                </c:pt>
                <c:pt idx="1927">
                  <c:v>5.0423999999999999E-9</c:v>
                </c:pt>
                <c:pt idx="1928">
                  <c:v>5.0486999999999997E-9</c:v>
                </c:pt>
                <c:pt idx="1929">
                  <c:v>5.0549E-9</c:v>
                </c:pt>
                <c:pt idx="1930">
                  <c:v>5.0611999999999999E-9</c:v>
                </c:pt>
                <c:pt idx="1931">
                  <c:v>5.0674000000000001E-9</c:v>
                </c:pt>
                <c:pt idx="1932">
                  <c:v>5.0737E-9</c:v>
                </c:pt>
                <c:pt idx="1933">
                  <c:v>5.0799000000000002E-9</c:v>
                </c:pt>
                <c:pt idx="1934">
                  <c:v>5.0862000000000001E-9</c:v>
                </c:pt>
                <c:pt idx="1935">
                  <c:v>5.0924000000000003E-9</c:v>
                </c:pt>
                <c:pt idx="1936">
                  <c:v>5.0987000000000002E-9</c:v>
                </c:pt>
                <c:pt idx="1937">
                  <c:v>5.1048999999999996E-9</c:v>
                </c:pt>
                <c:pt idx="1938">
                  <c:v>5.1112000000000003E-9</c:v>
                </c:pt>
                <c:pt idx="1939">
                  <c:v>5.1173999999999997E-9</c:v>
                </c:pt>
                <c:pt idx="1940">
                  <c:v>5.1237000000000004E-9</c:v>
                </c:pt>
                <c:pt idx="1941">
                  <c:v>5.1298999999999998E-9</c:v>
                </c:pt>
                <c:pt idx="1942">
                  <c:v>5.1361999999999997E-9</c:v>
                </c:pt>
                <c:pt idx="1943">
                  <c:v>5.1423999999999999E-9</c:v>
                </c:pt>
                <c:pt idx="1944">
                  <c:v>5.1486999999999998E-9</c:v>
                </c:pt>
                <c:pt idx="1945">
                  <c:v>5.1549000000000001E-9</c:v>
                </c:pt>
                <c:pt idx="1946">
                  <c:v>5.1611999999999999E-9</c:v>
                </c:pt>
                <c:pt idx="1947">
                  <c:v>5.1674000000000002E-9</c:v>
                </c:pt>
                <c:pt idx="1948">
                  <c:v>5.1737E-9</c:v>
                </c:pt>
                <c:pt idx="1949">
                  <c:v>5.1799000000000003E-9</c:v>
                </c:pt>
                <c:pt idx="1950">
                  <c:v>5.1862000000000001E-9</c:v>
                </c:pt>
                <c:pt idx="1951">
                  <c:v>5.1924000000000004E-9</c:v>
                </c:pt>
                <c:pt idx="1952">
                  <c:v>5.1987000000000003E-9</c:v>
                </c:pt>
                <c:pt idx="1953">
                  <c:v>5.2048999999999997E-9</c:v>
                </c:pt>
                <c:pt idx="1954">
                  <c:v>5.2112000000000004E-9</c:v>
                </c:pt>
                <c:pt idx="1955">
                  <c:v>5.2173999999999998E-9</c:v>
                </c:pt>
                <c:pt idx="1956">
                  <c:v>5.2236999999999997E-9</c:v>
                </c:pt>
                <c:pt idx="1957">
                  <c:v>5.2298999999999999E-9</c:v>
                </c:pt>
                <c:pt idx="1958">
                  <c:v>5.2361999999999998E-9</c:v>
                </c:pt>
                <c:pt idx="1959">
                  <c:v>5.2424E-9</c:v>
                </c:pt>
                <c:pt idx="1960">
                  <c:v>5.2486999999999999E-9</c:v>
                </c:pt>
                <c:pt idx="1961">
                  <c:v>5.2549000000000001E-9</c:v>
                </c:pt>
                <c:pt idx="1962">
                  <c:v>5.2612E-9</c:v>
                </c:pt>
                <c:pt idx="1963">
                  <c:v>5.2674000000000002E-9</c:v>
                </c:pt>
                <c:pt idx="1964">
                  <c:v>5.2737000000000001E-9</c:v>
                </c:pt>
                <c:pt idx="1965">
                  <c:v>5.2799000000000003E-9</c:v>
                </c:pt>
                <c:pt idx="1966">
                  <c:v>5.2862000000000002E-9</c:v>
                </c:pt>
                <c:pt idx="1967">
                  <c:v>5.2923999999999996E-9</c:v>
                </c:pt>
                <c:pt idx="1968">
                  <c:v>5.2987000000000003E-9</c:v>
                </c:pt>
                <c:pt idx="1969">
                  <c:v>5.3048999999999997E-9</c:v>
                </c:pt>
                <c:pt idx="1970">
                  <c:v>5.3111999999999996E-9</c:v>
                </c:pt>
                <c:pt idx="1971">
                  <c:v>5.3173999999999999E-9</c:v>
                </c:pt>
                <c:pt idx="1972">
                  <c:v>5.3236999999999997E-9</c:v>
                </c:pt>
                <c:pt idx="1973">
                  <c:v>5.3299E-9</c:v>
                </c:pt>
                <c:pt idx="1974">
                  <c:v>5.3361999999999998E-9</c:v>
                </c:pt>
                <c:pt idx="1975">
                  <c:v>5.3424000000000001E-9</c:v>
                </c:pt>
                <c:pt idx="1976">
                  <c:v>5.3486999999999999E-9</c:v>
                </c:pt>
                <c:pt idx="1977">
                  <c:v>5.3549000000000002E-9</c:v>
                </c:pt>
                <c:pt idx="1978">
                  <c:v>5.3612000000000001E-9</c:v>
                </c:pt>
                <c:pt idx="1979">
                  <c:v>5.3674000000000003E-9</c:v>
                </c:pt>
                <c:pt idx="1980">
                  <c:v>5.3737000000000002E-9</c:v>
                </c:pt>
                <c:pt idx="1981">
                  <c:v>5.3798999999999996E-9</c:v>
                </c:pt>
                <c:pt idx="1982">
                  <c:v>5.3862000000000003E-9</c:v>
                </c:pt>
                <c:pt idx="1983">
                  <c:v>5.3923999999999997E-9</c:v>
                </c:pt>
                <c:pt idx="1984">
                  <c:v>5.3987000000000004E-9</c:v>
                </c:pt>
                <c:pt idx="1985">
                  <c:v>5.4048999999999998E-9</c:v>
                </c:pt>
                <c:pt idx="1986">
                  <c:v>5.4111999999999997E-9</c:v>
                </c:pt>
                <c:pt idx="1987">
                  <c:v>5.4173999999999999E-9</c:v>
                </c:pt>
                <c:pt idx="1988">
                  <c:v>5.4236999999999998E-9</c:v>
                </c:pt>
                <c:pt idx="1989">
                  <c:v>5.4299E-9</c:v>
                </c:pt>
                <c:pt idx="1990">
                  <c:v>5.4361999999999999E-9</c:v>
                </c:pt>
                <c:pt idx="1991">
                  <c:v>5.4424000000000001E-9</c:v>
                </c:pt>
                <c:pt idx="1992">
                  <c:v>5.4487E-9</c:v>
                </c:pt>
                <c:pt idx="1993">
                  <c:v>5.4549000000000003E-9</c:v>
                </c:pt>
                <c:pt idx="1994">
                  <c:v>5.4612000000000001E-9</c:v>
                </c:pt>
                <c:pt idx="1995">
                  <c:v>5.4674000000000004E-9</c:v>
                </c:pt>
                <c:pt idx="1996">
                  <c:v>5.4737000000000002E-9</c:v>
                </c:pt>
                <c:pt idx="1997">
                  <c:v>5.4798999999999997E-9</c:v>
                </c:pt>
                <c:pt idx="1998">
                  <c:v>5.4862000000000003E-9</c:v>
                </c:pt>
                <c:pt idx="1999">
                  <c:v>5.4923999999999998E-9</c:v>
                </c:pt>
                <c:pt idx="2000">
                  <c:v>5.4986999999999996E-9</c:v>
                </c:pt>
                <c:pt idx="2001">
                  <c:v>5.5048999999999999E-9</c:v>
                </c:pt>
                <c:pt idx="2002">
                  <c:v>5.5111999999999997E-9</c:v>
                </c:pt>
                <c:pt idx="2003">
                  <c:v>5.5174E-9</c:v>
                </c:pt>
                <c:pt idx="2004">
                  <c:v>5.5236999999999999E-9</c:v>
                </c:pt>
                <c:pt idx="2005">
                  <c:v>5.5299000000000001E-9</c:v>
                </c:pt>
                <c:pt idx="2006">
                  <c:v>5.5362E-9</c:v>
                </c:pt>
                <c:pt idx="2007">
                  <c:v>5.5424000000000002E-9</c:v>
                </c:pt>
                <c:pt idx="2008">
                  <c:v>5.5487000000000001E-9</c:v>
                </c:pt>
                <c:pt idx="2009">
                  <c:v>5.5549000000000003E-9</c:v>
                </c:pt>
                <c:pt idx="2010">
                  <c:v>5.5612000000000002E-9</c:v>
                </c:pt>
                <c:pt idx="2011">
                  <c:v>5.5673999999999996E-9</c:v>
                </c:pt>
                <c:pt idx="2012">
                  <c:v>5.5737000000000003E-9</c:v>
                </c:pt>
                <c:pt idx="2013">
                  <c:v>5.5798999999999997E-9</c:v>
                </c:pt>
                <c:pt idx="2014">
                  <c:v>5.5861999999999996E-9</c:v>
                </c:pt>
                <c:pt idx="2015">
                  <c:v>5.5923999999999998E-9</c:v>
                </c:pt>
                <c:pt idx="2016">
                  <c:v>5.5986999999999997E-9</c:v>
                </c:pt>
                <c:pt idx="2017">
                  <c:v>5.6048999999999999E-9</c:v>
                </c:pt>
                <c:pt idx="2018">
                  <c:v>5.6111999999999998E-9</c:v>
                </c:pt>
                <c:pt idx="2019">
                  <c:v>5.6174000000000001E-9</c:v>
                </c:pt>
                <c:pt idx="2020">
                  <c:v>5.6236999999999999E-9</c:v>
                </c:pt>
                <c:pt idx="2021">
                  <c:v>5.6299000000000002E-9</c:v>
                </c:pt>
                <c:pt idx="2022">
                  <c:v>5.6362E-9</c:v>
                </c:pt>
                <c:pt idx="2023">
                  <c:v>5.6424000000000003E-9</c:v>
                </c:pt>
                <c:pt idx="2024">
                  <c:v>5.6487000000000001E-9</c:v>
                </c:pt>
                <c:pt idx="2025">
                  <c:v>5.6549000000000004E-9</c:v>
                </c:pt>
                <c:pt idx="2026">
                  <c:v>5.6612000000000003E-9</c:v>
                </c:pt>
                <c:pt idx="2027">
                  <c:v>5.6673999999999997E-9</c:v>
                </c:pt>
                <c:pt idx="2028">
                  <c:v>5.6737000000000004E-9</c:v>
                </c:pt>
                <c:pt idx="2029">
                  <c:v>5.6798999999999998E-9</c:v>
                </c:pt>
                <c:pt idx="2030">
                  <c:v>5.6861999999999997E-9</c:v>
                </c:pt>
                <c:pt idx="2031">
                  <c:v>5.6923999999999999E-9</c:v>
                </c:pt>
                <c:pt idx="2032">
                  <c:v>5.6986999999999998E-9</c:v>
                </c:pt>
                <c:pt idx="2033">
                  <c:v>5.7049E-9</c:v>
                </c:pt>
                <c:pt idx="2034">
                  <c:v>5.7111999999999999E-9</c:v>
                </c:pt>
                <c:pt idx="2035">
                  <c:v>5.7174000000000001E-9</c:v>
                </c:pt>
                <c:pt idx="2036">
                  <c:v>5.7237E-9</c:v>
                </c:pt>
                <c:pt idx="2037">
                  <c:v>5.7299000000000002E-9</c:v>
                </c:pt>
                <c:pt idx="2038">
                  <c:v>5.7362000000000001E-9</c:v>
                </c:pt>
                <c:pt idx="2039">
                  <c:v>5.7424000000000004E-9</c:v>
                </c:pt>
                <c:pt idx="2040">
                  <c:v>5.7487000000000002E-9</c:v>
                </c:pt>
                <c:pt idx="2041">
                  <c:v>5.7548999999999996E-9</c:v>
                </c:pt>
                <c:pt idx="2042">
                  <c:v>5.7612000000000003E-9</c:v>
                </c:pt>
                <c:pt idx="2043">
                  <c:v>5.7673999999999998E-9</c:v>
                </c:pt>
                <c:pt idx="2044">
                  <c:v>5.7736999999999996E-9</c:v>
                </c:pt>
                <c:pt idx="2045">
                  <c:v>5.7798999999999999E-9</c:v>
                </c:pt>
                <c:pt idx="2046">
                  <c:v>5.7861999999999997E-9</c:v>
                </c:pt>
                <c:pt idx="2047">
                  <c:v>5.7924E-9</c:v>
                </c:pt>
                <c:pt idx="2048">
                  <c:v>5.7986999999999998E-9</c:v>
                </c:pt>
                <c:pt idx="2049">
                  <c:v>5.8049000000000001E-9</c:v>
                </c:pt>
                <c:pt idx="2050">
                  <c:v>5.8112E-9</c:v>
                </c:pt>
                <c:pt idx="2051">
                  <c:v>5.8174000000000002E-9</c:v>
                </c:pt>
                <c:pt idx="2052">
                  <c:v>5.8237000000000001E-9</c:v>
                </c:pt>
                <c:pt idx="2053">
                  <c:v>5.8299000000000003E-9</c:v>
                </c:pt>
                <c:pt idx="2054">
                  <c:v>5.8362000000000002E-9</c:v>
                </c:pt>
                <c:pt idx="2055">
                  <c:v>5.8423999999999996E-9</c:v>
                </c:pt>
                <c:pt idx="2056">
                  <c:v>5.8487000000000003E-9</c:v>
                </c:pt>
                <c:pt idx="2057">
                  <c:v>5.8548999999999997E-9</c:v>
                </c:pt>
                <c:pt idx="2058">
                  <c:v>5.8612000000000004E-9</c:v>
                </c:pt>
                <c:pt idx="2059">
                  <c:v>5.8673999999999998E-9</c:v>
                </c:pt>
                <c:pt idx="2060">
                  <c:v>5.8736999999999997E-9</c:v>
                </c:pt>
                <c:pt idx="2061">
                  <c:v>5.8798999999999999E-9</c:v>
                </c:pt>
                <c:pt idx="2062">
                  <c:v>5.8861999999999998E-9</c:v>
                </c:pt>
                <c:pt idx="2063">
                  <c:v>5.8924E-9</c:v>
                </c:pt>
                <c:pt idx="2064">
                  <c:v>5.8986999999999999E-9</c:v>
                </c:pt>
                <c:pt idx="2065">
                  <c:v>5.9049000000000002E-9</c:v>
                </c:pt>
                <c:pt idx="2066">
                  <c:v>5.9112E-9</c:v>
                </c:pt>
                <c:pt idx="2067">
                  <c:v>5.9174000000000003E-9</c:v>
                </c:pt>
                <c:pt idx="2068">
                  <c:v>5.9237000000000001E-9</c:v>
                </c:pt>
                <c:pt idx="2069">
                  <c:v>5.9299000000000004E-9</c:v>
                </c:pt>
                <c:pt idx="2070">
                  <c:v>5.9362000000000002E-9</c:v>
                </c:pt>
                <c:pt idx="2071">
                  <c:v>5.9423999999999997E-9</c:v>
                </c:pt>
                <c:pt idx="2072">
                  <c:v>5.9487000000000004E-9</c:v>
                </c:pt>
                <c:pt idx="2073">
                  <c:v>5.9548999999999998E-9</c:v>
                </c:pt>
                <c:pt idx="2074">
                  <c:v>5.9611999999999996E-9</c:v>
                </c:pt>
                <c:pt idx="2075">
                  <c:v>5.9673999999999999E-9</c:v>
                </c:pt>
                <c:pt idx="2076">
                  <c:v>5.9736999999999998E-9</c:v>
                </c:pt>
                <c:pt idx="2077">
                  <c:v>5.9799E-9</c:v>
                </c:pt>
                <c:pt idx="2078">
                  <c:v>5.9861999999999999E-9</c:v>
                </c:pt>
                <c:pt idx="2079">
                  <c:v>5.9924000000000001E-9</c:v>
                </c:pt>
                <c:pt idx="2080">
                  <c:v>5.9987E-9</c:v>
                </c:pt>
                <c:pt idx="2081">
                  <c:v>6.0049000000000002E-9</c:v>
                </c:pt>
                <c:pt idx="2082">
                  <c:v>6.0112000000000001E-9</c:v>
                </c:pt>
                <c:pt idx="2083">
                  <c:v>6.0174000000000003E-9</c:v>
                </c:pt>
                <c:pt idx="2084">
                  <c:v>6.0237000000000002E-9</c:v>
                </c:pt>
                <c:pt idx="2085">
                  <c:v>6.0298999999999996E-9</c:v>
                </c:pt>
                <c:pt idx="2086">
                  <c:v>6.0362000000000003E-9</c:v>
                </c:pt>
                <c:pt idx="2087">
                  <c:v>6.0423999999999997E-9</c:v>
                </c:pt>
                <c:pt idx="2088">
                  <c:v>6.0486999999999996E-9</c:v>
                </c:pt>
                <c:pt idx="2089">
                  <c:v>6.0548999999999998E-9</c:v>
                </c:pt>
                <c:pt idx="2090">
                  <c:v>6.0611999999999997E-9</c:v>
                </c:pt>
                <c:pt idx="2091">
                  <c:v>6.0674E-9</c:v>
                </c:pt>
                <c:pt idx="2092">
                  <c:v>6.0736999999999998E-9</c:v>
                </c:pt>
                <c:pt idx="2093">
                  <c:v>6.0799000000000001E-9</c:v>
                </c:pt>
                <c:pt idx="2094">
                  <c:v>6.0861999999999999E-9</c:v>
                </c:pt>
                <c:pt idx="2095">
                  <c:v>6.0924000000000002E-9</c:v>
                </c:pt>
                <c:pt idx="2096">
                  <c:v>6.0987E-9</c:v>
                </c:pt>
                <c:pt idx="2097">
                  <c:v>6.1049000000000003E-9</c:v>
                </c:pt>
                <c:pt idx="2098">
                  <c:v>6.1112000000000002E-9</c:v>
                </c:pt>
                <c:pt idx="2099">
                  <c:v>6.1174000000000004E-9</c:v>
                </c:pt>
                <c:pt idx="2100">
                  <c:v>6.1237000000000003E-9</c:v>
                </c:pt>
                <c:pt idx="2101">
                  <c:v>6.1298999999999997E-9</c:v>
                </c:pt>
                <c:pt idx="2102">
                  <c:v>6.1362000000000004E-9</c:v>
                </c:pt>
                <c:pt idx="2103">
                  <c:v>6.1423999999999998E-9</c:v>
                </c:pt>
                <c:pt idx="2104">
                  <c:v>6.1486999999999997E-9</c:v>
                </c:pt>
                <c:pt idx="2105">
                  <c:v>6.1548999999999999E-9</c:v>
                </c:pt>
                <c:pt idx="2106">
                  <c:v>6.1611999999999998E-9</c:v>
                </c:pt>
                <c:pt idx="2107">
                  <c:v>6.1674E-9</c:v>
                </c:pt>
                <c:pt idx="2108">
                  <c:v>6.1736999999999999E-9</c:v>
                </c:pt>
                <c:pt idx="2109">
                  <c:v>6.1799000000000001E-9</c:v>
                </c:pt>
                <c:pt idx="2110">
                  <c:v>6.1862E-9</c:v>
                </c:pt>
                <c:pt idx="2111">
                  <c:v>6.1924000000000002E-9</c:v>
                </c:pt>
                <c:pt idx="2112">
                  <c:v>6.1987000000000001E-9</c:v>
                </c:pt>
                <c:pt idx="2113">
                  <c:v>6.2049000000000004E-9</c:v>
                </c:pt>
                <c:pt idx="2114">
                  <c:v>6.2112000000000002E-9</c:v>
                </c:pt>
                <c:pt idx="2115">
                  <c:v>6.2173999999999996E-9</c:v>
                </c:pt>
                <c:pt idx="2116">
                  <c:v>6.2237000000000003E-9</c:v>
                </c:pt>
                <c:pt idx="2117">
                  <c:v>6.2298999999999998E-9</c:v>
                </c:pt>
                <c:pt idx="2118">
                  <c:v>6.2361999999999996E-9</c:v>
                </c:pt>
                <c:pt idx="2119">
                  <c:v>6.2423999999999999E-9</c:v>
                </c:pt>
                <c:pt idx="2120">
                  <c:v>6.2486999999999997E-9</c:v>
                </c:pt>
                <c:pt idx="2121">
                  <c:v>6.2549E-9</c:v>
                </c:pt>
                <c:pt idx="2122">
                  <c:v>6.2611999999999998E-9</c:v>
                </c:pt>
                <c:pt idx="2123">
                  <c:v>6.2674000000000001E-9</c:v>
                </c:pt>
                <c:pt idx="2124">
                  <c:v>6.2737E-9</c:v>
                </c:pt>
                <c:pt idx="2125">
                  <c:v>6.2799000000000002E-9</c:v>
                </c:pt>
                <c:pt idx="2126">
                  <c:v>6.2862000000000001E-9</c:v>
                </c:pt>
                <c:pt idx="2127">
                  <c:v>6.2924000000000003E-9</c:v>
                </c:pt>
                <c:pt idx="2128">
                  <c:v>6.2987000000000002E-9</c:v>
                </c:pt>
                <c:pt idx="2129">
                  <c:v>6.3048999999999996E-9</c:v>
                </c:pt>
                <c:pt idx="2130">
                  <c:v>6.3112000000000003E-9</c:v>
                </c:pt>
                <c:pt idx="2131">
                  <c:v>6.3173999999999997E-9</c:v>
                </c:pt>
                <c:pt idx="2132">
                  <c:v>6.3237000000000004E-9</c:v>
                </c:pt>
                <c:pt idx="2133">
                  <c:v>6.3298999999999998E-9</c:v>
                </c:pt>
                <c:pt idx="2134">
                  <c:v>6.3361999999999997E-9</c:v>
                </c:pt>
                <c:pt idx="2135">
                  <c:v>6.3423999999999999E-9</c:v>
                </c:pt>
                <c:pt idx="2136">
                  <c:v>6.3486999999999998E-9</c:v>
                </c:pt>
                <c:pt idx="2137">
                  <c:v>6.3549E-9</c:v>
                </c:pt>
                <c:pt idx="2138">
                  <c:v>6.3611999999999999E-9</c:v>
                </c:pt>
                <c:pt idx="2139">
                  <c:v>6.3674000000000002E-9</c:v>
                </c:pt>
                <c:pt idx="2140">
                  <c:v>6.3737E-9</c:v>
                </c:pt>
                <c:pt idx="2141">
                  <c:v>6.3799000000000003E-9</c:v>
                </c:pt>
                <c:pt idx="2142">
                  <c:v>6.3862000000000001E-9</c:v>
                </c:pt>
                <c:pt idx="2143">
                  <c:v>6.3924000000000004E-9</c:v>
                </c:pt>
                <c:pt idx="2144">
                  <c:v>6.3987000000000002E-9</c:v>
                </c:pt>
                <c:pt idx="2145">
                  <c:v>6.4048999999999997E-9</c:v>
                </c:pt>
                <c:pt idx="2146">
                  <c:v>6.4112000000000004E-9</c:v>
                </c:pt>
                <c:pt idx="2147">
                  <c:v>6.4173999999999998E-9</c:v>
                </c:pt>
                <c:pt idx="2148">
                  <c:v>6.4236999999999996E-9</c:v>
                </c:pt>
                <c:pt idx="2149">
                  <c:v>6.4298999999999999E-9</c:v>
                </c:pt>
                <c:pt idx="2150">
                  <c:v>6.4361999999999998E-9</c:v>
                </c:pt>
                <c:pt idx="2151">
                  <c:v>6.4424E-9</c:v>
                </c:pt>
                <c:pt idx="2152">
                  <c:v>6.4486999999999999E-9</c:v>
                </c:pt>
                <c:pt idx="2153">
                  <c:v>6.4549000000000001E-9</c:v>
                </c:pt>
                <c:pt idx="2154">
                  <c:v>6.4612E-9</c:v>
                </c:pt>
                <c:pt idx="2155">
                  <c:v>6.4674000000000002E-9</c:v>
                </c:pt>
                <c:pt idx="2156">
                  <c:v>6.4737000000000001E-9</c:v>
                </c:pt>
                <c:pt idx="2157">
                  <c:v>6.4799000000000003E-9</c:v>
                </c:pt>
                <c:pt idx="2158">
                  <c:v>6.4862000000000002E-9</c:v>
                </c:pt>
                <c:pt idx="2159">
                  <c:v>6.4923999999999996E-9</c:v>
                </c:pt>
                <c:pt idx="2160">
                  <c:v>6.4987000000000003E-9</c:v>
                </c:pt>
                <c:pt idx="2161">
                  <c:v>6.5048999999999997E-9</c:v>
                </c:pt>
                <c:pt idx="2162">
                  <c:v>6.5111999999999996E-9</c:v>
                </c:pt>
                <c:pt idx="2163">
                  <c:v>6.5173999999999998E-9</c:v>
                </c:pt>
                <c:pt idx="2164">
                  <c:v>6.5236999999999997E-9</c:v>
                </c:pt>
                <c:pt idx="2165">
                  <c:v>6.5299E-9</c:v>
                </c:pt>
                <c:pt idx="2166">
                  <c:v>6.5361999999999998E-9</c:v>
                </c:pt>
                <c:pt idx="2167">
                  <c:v>6.5424000000000001E-9</c:v>
                </c:pt>
                <c:pt idx="2168">
                  <c:v>6.5486999999999999E-9</c:v>
                </c:pt>
                <c:pt idx="2169">
                  <c:v>6.5549000000000002E-9</c:v>
                </c:pt>
                <c:pt idx="2170">
                  <c:v>6.5612E-9</c:v>
                </c:pt>
                <c:pt idx="2171">
                  <c:v>6.5674000000000003E-9</c:v>
                </c:pt>
                <c:pt idx="2172">
                  <c:v>6.5737000000000002E-9</c:v>
                </c:pt>
                <c:pt idx="2173">
                  <c:v>6.5799000000000004E-9</c:v>
                </c:pt>
                <c:pt idx="2174">
                  <c:v>6.5862000000000003E-9</c:v>
                </c:pt>
                <c:pt idx="2175">
                  <c:v>6.5923999999999997E-9</c:v>
                </c:pt>
                <c:pt idx="2176">
                  <c:v>6.5987000000000004E-9</c:v>
                </c:pt>
                <c:pt idx="2177">
                  <c:v>6.6048999999999998E-9</c:v>
                </c:pt>
                <c:pt idx="2178">
                  <c:v>6.6111999999999997E-9</c:v>
                </c:pt>
                <c:pt idx="2179">
                  <c:v>6.6173999999999999E-9</c:v>
                </c:pt>
                <c:pt idx="2180">
                  <c:v>6.6236999999999998E-9</c:v>
                </c:pt>
                <c:pt idx="2181">
                  <c:v>6.6299E-9</c:v>
                </c:pt>
                <c:pt idx="2182">
                  <c:v>6.6361999999999999E-9</c:v>
                </c:pt>
                <c:pt idx="2183">
                  <c:v>6.6424000000000001E-9</c:v>
                </c:pt>
                <c:pt idx="2184">
                  <c:v>6.6487E-9</c:v>
                </c:pt>
                <c:pt idx="2185">
                  <c:v>6.6549000000000003E-9</c:v>
                </c:pt>
                <c:pt idx="2186">
                  <c:v>6.6612000000000001E-9</c:v>
                </c:pt>
                <c:pt idx="2187">
                  <c:v>6.6674000000000004E-9</c:v>
                </c:pt>
                <c:pt idx="2188">
                  <c:v>6.6737000000000002E-9</c:v>
                </c:pt>
                <c:pt idx="2189">
                  <c:v>6.6798999999999996E-9</c:v>
                </c:pt>
                <c:pt idx="2190">
                  <c:v>6.6862000000000003E-9</c:v>
                </c:pt>
                <c:pt idx="2191">
                  <c:v>6.6923999999999998E-9</c:v>
                </c:pt>
                <c:pt idx="2192">
                  <c:v>6.6986999999999996E-9</c:v>
                </c:pt>
                <c:pt idx="2193">
                  <c:v>6.7048999999999999E-9</c:v>
                </c:pt>
                <c:pt idx="2194">
                  <c:v>6.7111999999999997E-9</c:v>
                </c:pt>
                <c:pt idx="2195">
                  <c:v>6.7174E-9</c:v>
                </c:pt>
                <c:pt idx="2196">
                  <c:v>6.7236999999999998E-9</c:v>
                </c:pt>
                <c:pt idx="2197">
                  <c:v>6.7299000000000001E-9</c:v>
                </c:pt>
                <c:pt idx="2198">
                  <c:v>6.7362E-9</c:v>
                </c:pt>
                <c:pt idx="2199">
                  <c:v>6.7424000000000002E-9</c:v>
                </c:pt>
                <c:pt idx="2200">
                  <c:v>6.7487000000000001E-9</c:v>
                </c:pt>
                <c:pt idx="2201">
                  <c:v>6.7549000000000003E-9</c:v>
                </c:pt>
                <c:pt idx="2202">
                  <c:v>6.7612000000000002E-9</c:v>
                </c:pt>
                <c:pt idx="2203">
                  <c:v>6.7673999999999996E-9</c:v>
                </c:pt>
                <c:pt idx="2204">
                  <c:v>6.7737000000000003E-9</c:v>
                </c:pt>
                <c:pt idx="2205">
                  <c:v>6.7798999999999997E-9</c:v>
                </c:pt>
                <c:pt idx="2206">
                  <c:v>6.7862000000000004E-9</c:v>
                </c:pt>
                <c:pt idx="2207">
                  <c:v>6.7923999999999998E-9</c:v>
                </c:pt>
                <c:pt idx="2208">
                  <c:v>6.7986999999999997E-9</c:v>
                </c:pt>
                <c:pt idx="2209">
                  <c:v>6.8048999999999999E-9</c:v>
                </c:pt>
                <c:pt idx="2210">
                  <c:v>6.8111999999999998E-9</c:v>
                </c:pt>
                <c:pt idx="2211">
                  <c:v>6.8174000000000001E-9</c:v>
                </c:pt>
                <c:pt idx="2212">
                  <c:v>6.8236999999999999E-9</c:v>
                </c:pt>
                <c:pt idx="2213">
                  <c:v>6.8299000000000002E-9</c:v>
                </c:pt>
                <c:pt idx="2214">
                  <c:v>6.8362E-9</c:v>
                </c:pt>
                <c:pt idx="2215">
                  <c:v>6.8424000000000003E-9</c:v>
                </c:pt>
                <c:pt idx="2216">
                  <c:v>6.8487000000000001E-9</c:v>
                </c:pt>
                <c:pt idx="2217">
                  <c:v>6.8549000000000004E-9</c:v>
                </c:pt>
                <c:pt idx="2218">
                  <c:v>6.8612000000000003E-9</c:v>
                </c:pt>
                <c:pt idx="2219">
                  <c:v>6.8673999999999997E-9</c:v>
                </c:pt>
                <c:pt idx="2220">
                  <c:v>6.8737000000000004E-9</c:v>
                </c:pt>
                <c:pt idx="2221">
                  <c:v>6.8798999999999998E-9</c:v>
                </c:pt>
                <c:pt idx="2222">
                  <c:v>6.8861999999999997E-9</c:v>
                </c:pt>
                <c:pt idx="2223">
                  <c:v>6.8923999999999999E-9</c:v>
                </c:pt>
                <c:pt idx="2224">
                  <c:v>6.8986999999999998E-9</c:v>
                </c:pt>
                <c:pt idx="2225">
                  <c:v>6.9049E-9</c:v>
                </c:pt>
                <c:pt idx="2226">
                  <c:v>6.9111999999999999E-9</c:v>
                </c:pt>
                <c:pt idx="2227">
                  <c:v>6.9174000000000001E-9</c:v>
                </c:pt>
                <c:pt idx="2228">
                  <c:v>6.9237E-9</c:v>
                </c:pt>
                <c:pt idx="2229">
                  <c:v>6.9299000000000002E-9</c:v>
                </c:pt>
                <c:pt idx="2230">
                  <c:v>6.9362000000000001E-9</c:v>
                </c:pt>
                <c:pt idx="2231">
                  <c:v>6.9424000000000003E-9</c:v>
                </c:pt>
                <c:pt idx="2232">
                  <c:v>6.9487000000000002E-9</c:v>
                </c:pt>
                <c:pt idx="2233">
                  <c:v>6.9548999999999996E-9</c:v>
                </c:pt>
                <c:pt idx="2234">
                  <c:v>6.9612000000000003E-9</c:v>
                </c:pt>
                <c:pt idx="2235">
                  <c:v>6.9673999999999997E-9</c:v>
                </c:pt>
                <c:pt idx="2236">
                  <c:v>6.9736999999999996E-9</c:v>
                </c:pt>
                <c:pt idx="2237">
                  <c:v>6.9798999999999999E-9</c:v>
                </c:pt>
                <c:pt idx="2238">
                  <c:v>6.9861999999999997E-9</c:v>
                </c:pt>
                <c:pt idx="2239">
                  <c:v>6.9924E-9</c:v>
                </c:pt>
                <c:pt idx="2240">
                  <c:v>6.9986999999999998E-9</c:v>
                </c:pt>
                <c:pt idx="2241">
                  <c:v>7.0049000000000001E-9</c:v>
                </c:pt>
                <c:pt idx="2242">
                  <c:v>7.0111999999999999E-9</c:v>
                </c:pt>
                <c:pt idx="2243">
                  <c:v>7.0174000000000002E-9</c:v>
                </c:pt>
                <c:pt idx="2244">
                  <c:v>7.0237000000000001E-9</c:v>
                </c:pt>
                <c:pt idx="2245">
                  <c:v>7.0299000000000003E-9</c:v>
                </c:pt>
                <c:pt idx="2246">
                  <c:v>7.0362000000000002E-9</c:v>
                </c:pt>
                <c:pt idx="2247">
                  <c:v>7.0423999999999996E-9</c:v>
                </c:pt>
                <c:pt idx="2248">
                  <c:v>7.0487000000000003E-9</c:v>
                </c:pt>
                <c:pt idx="2249">
                  <c:v>7.0548999999999997E-9</c:v>
                </c:pt>
                <c:pt idx="2250">
                  <c:v>7.0612000000000004E-9</c:v>
                </c:pt>
                <c:pt idx="2251">
                  <c:v>7.0673999999999998E-9</c:v>
                </c:pt>
                <c:pt idx="2252">
                  <c:v>7.0736999999999997E-9</c:v>
                </c:pt>
                <c:pt idx="2253">
                  <c:v>7.0798999999999999E-9</c:v>
                </c:pt>
                <c:pt idx="2254">
                  <c:v>7.0861999999999998E-9</c:v>
                </c:pt>
                <c:pt idx="2255">
                  <c:v>7.0924E-9</c:v>
                </c:pt>
                <c:pt idx="2256">
                  <c:v>7.0986999999999999E-9</c:v>
                </c:pt>
                <c:pt idx="2257">
                  <c:v>7.1049000000000001E-9</c:v>
                </c:pt>
                <c:pt idx="2258">
                  <c:v>7.1112E-9</c:v>
                </c:pt>
                <c:pt idx="2259">
                  <c:v>7.1174000000000003E-9</c:v>
                </c:pt>
                <c:pt idx="2260">
                  <c:v>7.1237000000000001E-9</c:v>
                </c:pt>
                <c:pt idx="2261">
                  <c:v>7.1299000000000004E-9</c:v>
                </c:pt>
                <c:pt idx="2262">
                  <c:v>7.1362000000000002E-9</c:v>
                </c:pt>
                <c:pt idx="2263">
                  <c:v>7.1423999999999997E-9</c:v>
                </c:pt>
                <c:pt idx="2264">
                  <c:v>7.1487000000000003E-9</c:v>
                </c:pt>
                <c:pt idx="2265">
                  <c:v>7.1548999999999998E-9</c:v>
                </c:pt>
                <c:pt idx="2266">
                  <c:v>7.1611999999999996E-9</c:v>
                </c:pt>
                <c:pt idx="2267">
                  <c:v>7.1673999999999999E-9</c:v>
                </c:pt>
                <c:pt idx="2268">
                  <c:v>7.1736999999999997E-9</c:v>
                </c:pt>
                <c:pt idx="2269">
                  <c:v>7.1799E-9</c:v>
                </c:pt>
                <c:pt idx="2270">
                  <c:v>7.1861999999999999E-9</c:v>
                </c:pt>
                <c:pt idx="2271">
                  <c:v>7.1924000000000001E-9</c:v>
                </c:pt>
                <c:pt idx="2272">
                  <c:v>7.1987E-9</c:v>
                </c:pt>
                <c:pt idx="2273">
                  <c:v>7.2049000000000002E-9</c:v>
                </c:pt>
                <c:pt idx="2274">
                  <c:v>7.2112000000000001E-9</c:v>
                </c:pt>
                <c:pt idx="2275">
                  <c:v>7.2174000000000003E-9</c:v>
                </c:pt>
                <c:pt idx="2276">
                  <c:v>7.2237000000000002E-9</c:v>
                </c:pt>
                <c:pt idx="2277">
                  <c:v>7.2298999999999996E-9</c:v>
                </c:pt>
                <c:pt idx="2278">
                  <c:v>7.2362000000000003E-9</c:v>
                </c:pt>
                <c:pt idx="2279">
                  <c:v>7.2423999999999997E-9</c:v>
                </c:pt>
                <c:pt idx="2280">
                  <c:v>7.2486999999999996E-9</c:v>
                </c:pt>
                <c:pt idx="2281">
                  <c:v>7.2548999999999998E-9</c:v>
                </c:pt>
                <c:pt idx="2282">
                  <c:v>7.2611999999999997E-9</c:v>
                </c:pt>
                <c:pt idx="2283">
                  <c:v>7.2673999999999999E-9</c:v>
                </c:pt>
                <c:pt idx="2284">
                  <c:v>7.2736999999999998E-9</c:v>
                </c:pt>
                <c:pt idx="2285">
                  <c:v>7.2799000000000001E-9</c:v>
                </c:pt>
                <c:pt idx="2286">
                  <c:v>7.2861999999999999E-9</c:v>
                </c:pt>
                <c:pt idx="2287">
                  <c:v>7.2924000000000002E-9</c:v>
                </c:pt>
                <c:pt idx="2288">
                  <c:v>7.2987E-9</c:v>
                </c:pt>
                <c:pt idx="2289">
                  <c:v>7.3049000000000003E-9</c:v>
                </c:pt>
                <c:pt idx="2290">
                  <c:v>7.3112000000000001E-9</c:v>
                </c:pt>
                <c:pt idx="2291">
                  <c:v>7.3174000000000004E-9</c:v>
                </c:pt>
                <c:pt idx="2292">
                  <c:v>7.3237000000000003E-9</c:v>
                </c:pt>
                <c:pt idx="2293">
                  <c:v>7.3298999999999997E-9</c:v>
                </c:pt>
                <c:pt idx="2294">
                  <c:v>7.3362000000000004E-9</c:v>
                </c:pt>
                <c:pt idx="2295">
                  <c:v>7.3423999999999998E-9</c:v>
                </c:pt>
                <c:pt idx="2296">
                  <c:v>7.3486999999999997E-9</c:v>
                </c:pt>
                <c:pt idx="2297">
                  <c:v>7.3548999999999999E-9</c:v>
                </c:pt>
                <c:pt idx="2298">
                  <c:v>7.3611999999999998E-9</c:v>
                </c:pt>
                <c:pt idx="2299">
                  <c:v>7.3674E-9</c:v>
                </c:pt>
                <c:pt idx="2300">
                  <c:v>7.3736999999999999E-9</c:v>
                </c:pt>
                <c:pt idx="2301">
                  <c:v>7.3799000000000001E-9</c:v>
                </c:pt>
                <c:pt idx="2302">
                  <c:v>7.3862E-9</c:v>
                </c:pt>
                <c:pt idx="2303">
                  <c:v>7.3924000000000002E-9</c:v>
                </c:pt>
                <c:pt idx="2304">
                  <c:v>7.3987000000000001E-9</c:v>
                </c:pt>
                <c:pt idx="2305">
                  <c:v>7.4049000000000004E-9</c:v>
                </c:pt>
                <c:pt idx="2306">
                  <c:v>7.4112000000000002E-9</c:v>
                </c:pt>
                <c:pt idx="2307">
                  <c:v>7.4173999999999996E-9</c:v>
                </c:pt>
                <c:pt idx="2308">
                  <c:v>7.4237000000000003E-9</c:v>
                </c:pt>
                <c:pt idx="2309">
                  <c:v>7.4298999999999997E-9</c:v>
                </c:pt>
                <c:pt idx="2310">
                  <c:v>7.4361999999999996E-9</c:v>
                </c:pt>
                <c:pt idx="2311">
                  <c:v>7.4423999999999999E-9</c:v>
                </c:pt>
                <c:pt idx="2312">
                  <c:v>7.4486999999999997E-9</c:v>
                </c:pt>
                <c:pt idx="2313">
                  <c:v>7.4549000000000008E-9</c:v>
                </c:pt>
                <c:pt idx="2314">
                  <c:v>7.4612000000000007E-9</c:v>
                </c:pt>
                <c:pt idx="2315">
                  <c:v>7.4674000000000001E-9</c:v>
                </c:pt>
                <c:pt idx="2316">
                  <c:v>7.4736999999999999E-9</c:v>
                </c:pt>
                <c:pt idx="2317">
                  <c:v>7.4798999999999994E-9</c:v>
                </c:pt>
                <c:pt idx="2318">
                  <c:v>7.4861999999999992E-9</c:v>
                </c:pt>
                <c:pt idx="2319">
                  <c:v>7.4924000000000003E-9</c:v>
                </c:pt>
                <c:pt idx="2320">
                  <c:v>7.4987000000000002E-9</c:v>
                </c:pt>
                <c:pt idx="2321">
                  <c:v>7.5048999999999996E-9</c:v>
                </c:pt>
                <c:pt idx="2322">
                  <c:v>7.5111999999999995E-9</c:v>
                </c:pt>
                <c:pt idx="2323">
                  <c:v>7.5174000000000005E-9</c:v>
                </c:pt>
                <c:pt idx="2324">
                  <c:v>7.5237000000000004E-9</c:v>
                </c:pt>
                <c:pt idx="2325">
                  <c:v>7.5298999999999998E-9</c:v>
                </c:pt>
                <c:pt idx="2326">
                  <c:v>7.5361999999999997E-9</c:v>
                </c:pt>
                <c:pt idx="2327">
                  <c:v>7.5424000000000008E-9</c:v>
                </c:pt>
                <c:pt idx="2328">
                  <c:v>7.5487000000000006E-9</c:v>
                </c:pt>
                <c:pt idx="2329">
                  <c:v>7.5549E-9</c:v>
                </c:pt>
                <c:pt idx="2330">
                  <c:v>7.5611999999999999E-9</c:v>
                </c:pt>
                <c:pt idx="2331">
                  <c:v>7.5673999999999993E-9</c:v>
                </c:pt>
                <c:pt idx="2332">
                  <c:v>7.5736999999999992E-9</c:v>
                </c:pt>
                <c:pt idx="2333">
                  <c:v>7.5799000000000003E-9</c:v>
                </c:pt>
                <c:pt idx="2334">
                  <c:v>7.5862000000000001E-9</c:v>
                </c:pt>
                <c:pt idx="2335">
                  <c:v>7.5923999999999995E-9</c:v>
                </c:pt>
                <c:pt idx="2336">
                  <c:v>7.5986999999999994E-9</c:v>
                </c:pt>
                <c:pt idx="2337">
                  <c:v>7.6049000000000005E-9</c:v>
                </c:pt>
                <c:pt idx="2338">
                  <c:v>7.6112000000000004E-9</c:v>
                </c:pt>
                <c:pt idx="2339">
                  <c:v>7.6173999999999998E-9</c:v>
                </c:pt>
                <c:pt idx="2340">
                  <c:v>7.6236999999999996E-9</c:v>
                </c:pt>
                <c:pt idx="2341">
                  <c:v>7.6299000000000007E-9</c:v>
                </c:pt>
                <c:pt idx="2342">
                  <c:v>7.6362000000000006E-9</c:v>
                </c:pt>
                <c:pt idx="2343">
                  <c:v>7.6424E-9</c:v>
                </c:pt>
                <c:pt idx="2344">
                  <c:v>7.6486999999999999E-9</c:v>
                </c:pt>
                <c:pt idx="2345">
                  <c:v>7.6548999999999993E-9</c:v>
                </c:pt>
                <c:pt idx="2346">
                  <c:v>7.6612000000000008E-9</c:v>
                </c:pt>
                <c:pt idx="2347">
                  <c:v>7.6674000000000002E-9</c:v>
                </c:pt>
                <c:pt idx="2348">
                  <c:v>7.6737000000000001E-9</c:v>
                </c:pt>
                <c:pt idx="2349">
                  <c:v>7.6798999999999995E-9</c:v>
                </c:pt>
                <c:pt idx="2350">
                  <c:v>7.6861999999999994E-9</c:v>
                </c:pt>
                <c:pt idx="2351">
                  <c:v>7.6924000000000004E-9</c:v>
                </c:pt>
                <c:pt idx="2352">
                  <c:v>7.6987000000000003E-9</c:v>
                </c:pt>
                <c:pt idx="2353">
                  <c:v>7.7048999999999997E-9</c:v>
                </c:pt>
                <c:pt idx="2354">
                  <c:v>7.7111999999999996E-9</c:v>
                </c:pt>
                <c:pt idx="2355">
                  <c:v>7.7174000000000007E-9</c:v>
                </c:pt>
                <c:pt idx="2356">
                  <c:v>7.7237000000000005E-9</c:v>
                </c:pt>
                <c:pt idx="2357">
                  <c:v>7.7299E-9</c:v>
                </c:pt>
                <c:pt idx="2358">
                  <c:v>7.7361999999999998E-9</c:v>
                </c:pt>
                <c:pt idx="2359">
                  <c:v>7.7423999999999992E-9</c:v>
                </c:pt>
                <c:pt idx="2360">
                  <c:v>7.7487000000000008E-9</c:v>
                </c:pt>
                <c:pt idx="2361">
                  <c:v>7.7549000000000002E-9</c:v>
                </c:pt>
                <c:pt idx="2362">
                  <c:v>7.7612E-9</c:v>
                </c:pt>
                <c:pt idx="2363">
                  <c:v>7.7673999999999995E-9</c:v>
                </c:pt>
                <c:pt idx="2364">
                  <c:v>7.7736999999999993E-9</c:v>
                </c:pt>
                <c:pt idx="2365">
                  <c:v>7.7799000000000004E-9</c:v>
                </c:pt>
                <c:pt idx="2366">
                  <c:v>7.7862000000000003E-9</c:v>
                </c:pt>
                <c:pt idx="2367">
                  <c:v>7.7923999999999997E-9</c:v>
                </c:pt>
                <c:pt idx="2368">
                  <c:v>7.7986999999999995E-9</c:v>
                </c:pt>
                <c:pt idx="2369">
                  <c:v>7.8049000000000006E-9</c:v>
                </c:pt>
                <c:pt idx="2370">
                  <c:v>7.8112000000000005E-9</c:v>
                </c:pt>
                <c:pt idx="2371">
                  <c:v>7.8173999999999999E-9</c:v>
                </c:pt>
                <c:pt idx="2372">
                  <c:v>7.8236999999999998E-9</c:v>
                </c:pt>
                <c:pt idx="2373">
                  <c:v>7.8298999999999992E-9</c:v>
                </c:pt>
                <c:pt idx="2374">
                  <c:v>7.8362000000000007E-9</c:v>
                </c:pt>
                <c:pt idx="2375">
                  <c:v>7.8424000000000001E-9</c:v>
                </c:pt>
                <c:pt idx="2376">
                  <c:v>7.8487E-9</c:v>
                </c:pt>
                <c:pt idx="2377">
                  <c:v>7.8548999999999994E-9</c:v>
                </c:pt>
                <c:pt idx="2378">
                  <c:v>7.8611999999999993E-9</c:v>
                </c:pt>
                <c:pt idx="2379">
                  <c:v>7.8674000000000004E-9</c:v>
                </c:pt>
                <c:pt idx="2380">
                  <c:v>7.8737000000000002E-9</c:v>
                </c:pt>
                <c:pt idx="2381">
                  <c:v>7.8798999999999996E-9</c:v>
                </c:pt>
                <c:pt idx="2382">
                  <c:v>7.8861999999999995E-9</c:v>
                </c:pt>
                <c:pt idx="2383">
                  <c:v>7.8924000000000006E-9</c:v>
                </c:pt>
                <c:pt idx="2384">
                  <c:v>7.8987000000000004E-9</c:v>
                </c:pt>
                <c:pt idx="2385">
                  <c:v>7.9048999999999999E-9</c:v>
                </c:pt>
                <c:pt idx="2386">
                  <c:v>7.9111999999999997E-9</c:v>
                </c:pt>
                <c:pt idx="2387">
                  <c:v>7.9174000000000008E-9</c:v>
                </c:pt>
                <c:pt idx="2388">
                  <c:v>7.9237000000000007E-9</c:v>
                </c:pt>
                <c:pt idx="2389">
                  <c:v>7.9299000000000001E-9</c:v>
                </c:pt>
                <c:pt idx="2390">
                  <c:v>7.9362E-9</c:v>
                </c:pt>
                <c:pt idx="2391">
                  <c:v>7.9423999999999994E-9</c:v>
                </c:pt>
                <c:pt idx="2392">
                  <c:v>7.9486999999999992E-9</c:v>
                </c:pt>
                <c:pt idx="2393">
                  <c:v>7.9549000000000003E-9</c:v>
                </c:pt>
                <c:pt idx="2394">
                  <c:v>7.9612000000000002E-9</c:v>
                </c:pt>
                <c:pt idx="2395">
                  <c:v>7.9673999999999996E-9</c:v>
                </c:pt>
                <c:pt idx="2396">
                  <c:v>7.9736999999999995E-9</c:v>
                </c:pt>
                <c:pt idx="2397">
                  <c:v>7.9799000000000005E-9</c:v>
                </c:pt>
                <c:pt idx="2398">
                  <c:v>7.9862000000000004E-9</c:v>
                </c:pt>
                <c:pt idx="2399">
                  <c:v>7.9923999999999998E-9</c:v>
                </c:pt>
                <c:pt idx="2400">
                  <c:v>7.9986999999999997E-9</c:v>
                </c:pt>
                <c:pt idx="2401">
                  <c:v>8.0049000000000008E-9</c:v>
                </c:pt>
                <c:pt idx="2402">
                  <c:v>8.0112000000000006E-9</c:v>
                </c:pt>
                <c:pt idx="2403">
                  <c:v>8.0174E-9</c:v>
                </c:pt>
                <c:pt idx="2404">
                  <c:v>8.0236999999999999E-9</c:v>
                </c:pt>
                <c:pt idx="2405">
                  <c:v>8.0298999999999993E-9</c:v>
                </c:pt>
                <c:pt idx="2406">
                  <c:v>8.0361999999999992E-9</c:v>
                </c:pt>
                <c:pt idx="2407">
                  <c:v>8.0424000000000003E-9</c:v>
                </c:pt>
                <c:pt idx="2408">
                  <c:v>8.0487000000000001E-9</c:v>
                </c:pt>
                <c:pt idx="2409">
                  <c:v>8.0548999999999996E-9</c:v>
                </c:pt>
                <c:pt idx="2410">
                  <c:v>8.0611999999999994E-9</c:v>
                </c:pt>
                <c:pt idx="2411">
                  <c:v>8.0674000000000005E-9</c:v>
                </c:pt>
                <c:pt idx="2412">
                  <c:v>8.0737000000000004E-9</c:v>
                </c:pt>
                <c:pt idx="2413">
                  <c:v>8.0798999999999998E-9</c:v>
                </c:pt>
                <c:pt idx="2414">
                  <c:v>8.0861999999999996E-9</c:v>
                </c:pt>
                <c:pt idx="2415">
                  <c:v>8.0924000000000007E-9</c:v>
                </c:pt>
                <c:pt idx="2416">
                  <c:v>8.0987000000000006E-9</c:v>
                </c:pt>
                <c:pt idx="2417">
                  <c:v>8.1049E-9</c:v>
                </c:pt>
                <c:pt idx="2418">
                  <c:v>8.1111999999999999E-9</c:v>
                </c:pt>
                <c:pt idx="2419">
                  <c:v>8.1173999999999993E-9</c:v>
                </c:pt>
                <c:pt idx="2420">
                  <c:v>8.1237000000000008E-9</c:v>
                </c:pt>
                <c:pt idx="2421">
                  <c:v>8.1299000000000002E-9</c:v>
                </c:pt>
                <c:pt idx="2422">
                  <c:v>8.1362000000000001E-9</c:v>
                </c:pt>
                <c:pt idx="2423">
                  <c:v>8.1423999999999995E-9</c:v>
                </c:pt>
                <c:pt idx="2424">
                  <c:v>8.1486999999999994E-9</c:v>
                </c:pt>
                <c:pt idx="2425">
                  <c:v>8.1549000000000004E-9</c:v>
                </c:pt>
                <c:pt idx="2426">
                  <c:v>8.1612000000000003E-9</c:v>
                </c:pt>
                <c:pt idx="2427">
                  <c:v>8.1673999999999997E-9</c:v>
                </c:pt>
                <c:pt idx="2428">
                  <c:v>8.1736999999999996E-9</c:v>
                </c:pt>
                <c:pt idx="2429">
                  <c:v>8.1799000000000007E-9</c:v>
                </c:pt>
                <c:pt idx="2430">
                  <c:v>8.1862000000000005E-9</c:v>
                </c:pt>
                <c:pt idx="2431">
                  <c:v>8.1924E-9</c:v>
                </c:pt>
                <c:pt idx="2432">
                  <c:v>8.1986999999999998E-9</c:v>
                </c:pt>
                <c:pt idx="2433">
                  <c:v>8.2048999999999992E-9</c:v>
                </c:pt>
                <c:pt idx="2434">
                  <c:v>8.2112000000000008E-9</c:v>
                </c:pt>
                <c:pt idx="2435">
                  <c:v>8.2174000000000002E-9</c:v>
                </c:pt>
                <c:pt idx="2436">
                  <c:v>8.2237E-9</c:v>
                </c:pt>
                <c:pt idx="2437">
                  <c:v>8.2298999999999995E-9</c:v>
                </c:pt>
                <c:pt idx="2438">
                  <c:v>8.2361999999999993E-9</c:v>
                </c:pt>
                <c:pt idx="2439">
                  <c:v>8.2424000000000004E-9</c:v>
                </c:pt>
                <c:pt idx="2440">
                  <c:v>8.2487000000000003E-9</c:v>
                </c:pt>
                <c:pt idx="2441">
                  <c:v>8.2548999999999997E-9</c:v>
                </c:pt>
                <c:pt idx="2442">
                  <c:v>8.2611999999999996E-9</c:v>
                </c:pt>
                <c:pt idx="2443">
                  <c:v>8.2674000000000006E-9</c:v>
                </c:pt>
                <c:pt idx="2444">
                  <c:v>8.2737000000000005E-9</c:v>
                </c:pt>
                <c:pt idx="2445">
                  <c:v>8.2798999999999999E-9</c:v>
                </c:pt>
                <c:pt idx="2446">
                  <c:v>8.2861999999999998E-9</c:v>
                </c:pt>
                <c:pt idx="2447">
                  <c:v>8.2923999999999992E-9</c:v>
                </c:pt>
                <c:pt idx="2448">
                  <c:v>8.2987000000000007E-9</c:v>
                </c:pt>
                <c:pt idx="2449">
                  <c:v>8.3049000000000001E-9</c:v>
                </c:pt>
                <c:pt idx="2450">
                  <c:v>8.3112E-9</c:v>
                </c:pt>
                <c:pt idx="2451">
                  <c:v>8.3173999999999994E-9</c:v>
                </c:pt>
                <c:pt idx="2452">
                  <c:v>8.3236999999999993E-9</c:v>
                </c:pt>
                <c:pt idx="2453">
                  <c:v>8.3299000000000004E-9</c:v>
                </c:pt>
                <c:pt idx="2454">
                  <c:v>8.3362000000000002E-9</c:v>
                </c:pt>
                <c:pt idx="2455">
                  <c:v>8.3423999999999996E-9</c:v>
                </c:pt>
                <c:pt idx="2456">
                  <c:v>8.3486999999999995E-9</c:v>
                </c:pt>
                <c:pt idx="2457">
                  <c:v>8.3549000000000006E-9</c:v>
                </c:pt>
                <c:pt idx="2458">
                  <c:v>8.3612000000000005E-9</c:v>
                </c:pt>
                <c:pt idx="2459">
                  <c:v>8.3673999999999999E-9</c:v>
                </c:pt>
                <c:pt idx="2460">
                  <c:v>8.3736999999999997E-9</c:v>
                </c:pt>
                <c:pt idx="2461">
                  <c:v>8.3799000000000008E-9</c:v>
                </c:pt>
                <c:pt idx="2462">
                  <c:v>8.3862000000000007E-9</c:v>
                </c:pt>
                <c:pt idx="2463">
                  <c:v>8.3924000000000001E-9</c:v>
                </c:pt>
                <c:pt idx="2464">
                  <c:v>8.3987E-9</c:v>
                </c:pt>
                <c:pt idx="2465">
                  <c:v>8.4048999999999994E-9</c:v>
                </c:pt>
                <c:pt idx="2466">
                  <c:v>8.4111999999999992E-9</c:v>
                </c:pt>
                <c:pt idx="2467">
                  <c:v>8.4174000000000003E-9</c:v>
                </c:pt>
                <c:pt idx="2468">
                  <c:v>8.4237000000000002E-9</c:v>
                </c:pt>
                <c:pt idx="2469">
                  <c:v>8.4298999999999996E-9</c:v>
                </c:pt>
                <c:pt idx="2470">
                  <c:v>8.4361999999999995E-9</c:v>
                </c:pt>
                <c:pt idx="2471">
                  <c:v>8.4424000000000005E-9</c:v>
                </c:pt>
                <c:pt idx="2472">
                  <c:v>8.4487000000000004E-9</c:v>
                </c:pt>
                <c:pt idx="2473">
                  <c:v>8.4548999999999998E-9</c:v>
                </c:pt>
                <c:pt idx="2474">
                  <c:v>8.4611999999999997E-9</c:v>
                </c:pt>
                <c:pt idx="2475">
                  <c:v>8.4674000000000008E-9</c:v>
                </c:pt>
                <c:pt idx="2476">
                  <c:v>8.4737000000000006E-9</c:v>
                </c:pt>
                <c:pt idx="2477">
                  <c:v>8.4799000000000001E-9</c:v>
                </c:pt>
                <c:pt idx="2478">
                  <c:v>8.4861999999999999E-9</c:v>
                </c:pt>
                <c:pt idx="2479">
                  <c:v>8.4923999999999993E-9</c:v>
                </c:pt>
                <c:pt idx="2480">
                  <c:v>8.4986999999999992E-9</c:v>
                </c:pt>
                <c:pt idx="2481">
                  <c:v>8.5049000000000003E-9</c:v>
                </c:pt>
                <c:pt idx="2482">
                  <c:v>8.5112000000000001E-9</c:v>
                </c:pt>
                <c:pt idx="2483">
                  <c:v>8.5173999999999996E-9</c:v>
                </c:pt>
                <c:pt idx="2484">
                  <c:v>8.5236999999999994E-9</c:v>
                </c:pt>
                <c:pt idx="2485">
                  <c:v>8.5299000000000005E-9</c:v>
                </c:pt>
                <c:pt idx="2486">
                  <c:v>8.5362000000000004E-9</c:v>
                </c:pt>
                <c:pt idx="2487">
                  <c:v>8.5423999999999998E-9</c:v>
                </c:pt>
                <c:pt idx="2488">
                  <c:v>8.5486999999999996E-9</c:v>
                </c:pt>
                <c:pt idx="2489">
                  <c:v>8.5549000000000007E-9</c:v>
                </c:pt>
                <c:pt idx="2490">
                  <c:v>8.5612000000000006E-9</c:v>
                </c:pt>
                <c:pt idx="2491">
                  <c:v>8.5674E-9</c:v>
                </c:pt>
                <c:pt idx="2492">
                  <c:v>8.5736999999999999E-9</c:v>
                </c:pt>
                <c:pt idx="2493">
                  <c:v>8.5798999999999993E-9</c:v>
                </c:pt>
                <c:pt idx="2494">
                  <c:v>8.5862000000000008E-9</c:v>
                </c:pt>
                <c:pt idx="2495">
                  <c:v>8.5924000000000002E-9</c:v>
                </c:pt>
                <c:pt idx="2496">
                  <c:v>8.5987000000000001E-9</c:v>
                </c:pt>
                <c:pt idx="2497">
                  <c:v>8.6048999999999995E-9</c:v>
                </c:pt>
                <c:pt idx="2498">
                  <c:v>8.6111999999999994E-9</c:v>
                </c:pt>
                <c:pt idx="2499">
                  <c:v>8.6174000000000005E-9</c:v>
                </c:pt>
                <c:pt idx="2500">
                  <c:v>8.6237000000000003E-9</c:v>
                </c:pt>
                <c:pt idx="2501">
                  <c:v>8.6298999999999997E-9</c:v>
                </c:pt>
                <c:pt idx="2502">
                  <c:v>8.6361999999999996E-9</c:v>
                </c:pt>
                <c:pt idx="2503">
                  <c:v>8.6424000000000007E-9</c:v>
                </c:pt>
                <c:pt idx="2504">
                  <c:v>8.6487000000000005E-9</c:v>
                </c:pt>
                <c:pt idx="2505">
                  <c:v>8.6549E-9</c:v>
                </c:pt>
                <c:pt idx="2506">
                  <c:v>8.6611999999999998E-9</c:v>
                </c:pt>
                <c:pt idx="2507">
                  <c:v>8.6673999999999992E-9</c:v>
                </c:pt>
                <c:pt idx="2508">
                  <c:v>8.6737000000000008E-9</c:v>
                </c:pt>
                <c:pt idx="2509">
                  <c:v>8.6799000000000002E-9</c:v>
                </c:pt>
                <c:pt idx="2510">
                  <c:v>8.6862000000000001E-9</c:v>
                </c:pt>
                <c:pt idx="2511">
                  <c:v>8.6923999999999995E-9</c:v>
                </c:pt>
                <c:pt idx="2512">
                  <c:v>8.6986999999999993E-9</c:v>
                </c:pt>
                <c:pt idx="2513">
                  <c:v>8.7049000000000004E-9</c:v>
                </c:pt>
                <c:pt idx="2514">
                  <c:v>8.7112000000000003E-9</c:v>
                </c:pt>
                <c:pt idx="2515">
                  <c:v>8.7173999999999997E-9</c:v>
                </c:pt>
                <c:pt idx="2516">
                  <c:v>8.7236999999999996E-9</c:v>
                </c:pt>
                <c:pt idx="2517">
                  <c:v>8.7299000000000006E-9</c:v>
                </c:pt>
                <c:pt idx="2518">
                  <c:v>8.7362000000000005E-9</c:v>
                </c:pt>
                <c:pt idx="2519">
                  <c:v>8.7423999999999999E-9</c:v>
                </c:pt>
                <c:pt idx="2520">
                  <c:v>8.7486999999999998E-9</c:v>
                </c:pt>
                <c:pt idx="2521">
                  <c:v>8.7548999999999992E-9</c:v>
                </c:pt>
                <c:pt idx="2522">
                  <c:v>8.7612000000000007E-9</c:v>
                </c:pt>
                <c:pt idx="2523">
                  <c:v>8.7674000000000001E-9</c:v>
                </c:pt>
                <c:pt idx="2524">
                  <c:v>8.7737E-9</c:v>
                </c:pt>
                <c:pt idx="2525">
                  <c:v>8.7798999999999994E-9</c:v>
                </c:pt>
                <c:pt idx="2526">
                  <c:v>8.7861999999999993E-9</c:v>
                </c:pt>
                <c:pt idx="2527">
                  <c:v>8.7924000000000004E-9</c:v>
                </c:pt>
                <c:pt idx="2528">
                  <c:v>8.7987000000000002E-9</c:v>
                </c:pt>
                <c:pt idx="2529">
                  <c:v>8.8048999999999997E-9</c:v>
                </c:pt>
                <c:pt idx="2530">
                  <c:v>8.8111999999999995E-9</c:v>
                </c:pt>
                <c:pt idx="2531">
                  <c:v>8.8174000000000006E-9</c:v>
                </c:pt>
                <c:pt idx="2532">
                  <c:v>8.8237000000000005E-9</c:v>
                </c:pt>
                <c:pt idx="2533">
                  <c:v>8.8298999999999999E-9</c:v>
                </c:pt>
                <c:pt idx="2534">
                  <c:v>8.8361999999999997E-9</c:v>
                </c:pt>
                <c:pt idx="2535">
                  <c:v>8.8424000000000008E-9</c:v>
                </c:pt>
                <c:pt idx="2536">
                  <c:v>8.8487000000000007E-9</c:v>
                </c:pt>
                <c:pt idx="2537">
                  <c:v>8.8549000000000001E-9</c:v>
                </c:pt>
                <c:pt idx="2538">
                  <c:v>8.8612E-9</c:v>
                </c:pt>
                <c:pt idx="2539">
                  <c:v>8.8673999999999994E-9</c:v>
                </c:pt>
                <c:pt idx="2540">
                  <c:v>8.8736999999999992E-9</c:v>
                </c:pt>
                <c:pt idx="2541">
                  <c:v>8.8799000000000003E-9</c:v>
                </c:pt>
                <c:pt idx="2542">
                  <c:v>8.8862000000000002E-9</c:v>
                </c:pt>
                <c:pt idx="2543">
                  <c:v>8.8923999999999996E-9</c:v>
                </c:pt>
                <c:pt idx="2544">
                  <c:v>8.8986999999999995E-9</c:v>
                </c:pt>
                <c:pt idx="2545">
                  <c:v>8.9049000000000005E-9</c:v>
                </c:pt>
                <c:pt idx="2546">
                  <c:v>8.9112000000000004E-9</c:v>
                </c:pt>
                <c:pt idx="2547">
                  <c:v>8.9173999999999998E-9</c:v>
                </c:pt>
                <c:pt idx="2548">
                  <c:v>8.9236999999999997E-9</c:v>
                </c:pt>
                <c:pt idx="2549">
                  <c:v>8.9299000000000008E-9</c:v>
                </c:pt>
                <c:pt idx="2550">
                  <c:v>8.9362000000000006E-9</c:v>
                </c:pt>
                <c:pt idx="2551">
                  <c:v>8.9424000000000001E-9</c:v>
                </c:pt>
                <c:pt idx="2552">
                  <c:v>8.9486999999999999E-9</c:v>
                </c:pt>
                <c:pt idx="2553">
                  <c:v>8.9548999999999993E-9</c:v>
                </c:pt>
                <c:pt idx="2554">
                  <c:v>8.9611999999999992E-9</c:v>
                </c:pt>
                <c:pt idx="2555">
                  <c:v>8.9674000000000003E-9</c:v>
                </c:pt>
                <c:pt idx="2556">
                  <c:v>8.9737000000000001E-9</c:v>
                </c:pt>
                <c:pt idx="2557">
                  <c:v>8.9798999999999996E-9</c:v>
                </c:pt>
                <c:pt idx="2558">
                  <c:v>8.9861999999999994E-9</c:v>
                </c:pt>
                <c:pt idx="2559">
                  <c:v>8.9924000000000005E-9</c:v>
                </c:pt>
                <c:pt idx="2560">
                  <c:v>8.9987000000000004E-9</c:v>
                </c:pt>
                <c:pt idx="2561">
                  <c:v>9.0048999999999998E-9</c:v>
                </c:pt>
                <c:pt idx="2562">
                  <c:v>9.0111999999999997E-9</c:v>
                </c:pt>
                <c:pt idx="2563">
                  <c:v>9.0174000000000007E-9</c:v>
                </c:pt>
                <c:pt idx="2564">
                  <c:v>9.0237000000000006E-9</c:v>
                </c:pt>
                <c:pt idx="2565">
                  <c:v>9.0299E-9</c:v>
                </c:pt>
                <c:pt idx="2566">
                  <c:v>9.0361999999999999E-9</c:v>
                </c:pt>
                <c:pt idx="2567">
                  <c:v>9.0423999999999993E-9</c:v>
                </c:pt>
                <c:pt idx="2568">
                  <c:v>9.0487000000000008E-9</c:v>
                </c:pt>
                <c:pt idx="2569">
                  <c:v>9.0549000000000002E-9</c:v>
                </c:pt>
                <c:pt idx="2570">
                  <c:v>9.0612000000000001E-9</c:v>
                </c:pt>
                <c:pt idx="2571">
                  <c:v>9.0673999999999995E-9</c:v>
                </c:pt>
                <c:pt idx="2572">
                  <c:v>9.0736999999999994E-9</c:v>
                </c:pt>
                <c:pt idx="2573">
                  <c:v>9.0799000000000005E-9</c:v>
                </c:pt>
                <c:pt idx="2574">
                  <c:v>9.0862000000000003E-9</c:v>
                </c:pt>
                <c:pt idx="2575">
                  <c:v>9.0923999999999997E-9</c:v>
                </c:pt>
                <c:pt idx="2576">
                  <c:v>9.0986999999999996E-9</c:v>
                </c:pt>
                <c:pt idx="2577">
                  <c:v>9.1049000000000007E-9</c:v>
                </c:pt>
                <c:pt idx="2578">
                  <c:v>9.1112000000000005E-9</c:v>
                </c:pt>
                <c:pt idx="2579">
                  <c:v>9.1174E-9</c:v>
                </c:pt>
                <c:pt idx="2580">
                  <c:v>9.1236999999999998E-9</c:v>
                </c:pt>
                <c:pt idx="2581">
                  <c:v>9.1298999999999993E-9</c:v>
                </c:pt>
                <c:pt idx="2582">
                  <c:v>9.1362000000000008E-9</c:v>
                </c:pt>
                <c:pt idx="2583">
                  <c:v>9.1424000000000002E-9</c:v>
                </c:pt>
                <c:pt idx="2584">
                  <c:v>9.1487000000000001E-9</c:v>
                </c:pt>
                <c:pt idx="2585">
                  <c:v>9.1548999999999995E-9</c:v>
                </c:pt>
                <c:pt idx="2586">
                  <c:v>9.1611999999999993E-9</c:v>
                </c:pt>
                <c:pt idx="2587">
                  <c:v>9.1674000000000004E-9</c:v>
                </c:pt>
                <c:pt idx="2588">
                  <c:v>9.1737000000000003E-9</c:v>
                </c:pt>
                <c:pt idx="2589">
                  <c:v>9.1798999999999997E-9</c:v>
                </c:pt>
                <c:pt idx="2590">
                  <c:v>9.1861999999999996E-9</c:v>
                </c:pt>
                <c:pt idx="2591">
                  <c:v>9.1924000000000006E-9</c:v>
                </c:pt>
                <c:pt idx="2592">
                  <c:v>9.1987000000000005E-9</c:v>
                </c:pt>
                <c:pt idx="2593">
                  <c:v>9.2048999999999999E-9</c:v>
                </c:pt>
                <c:pt idx="2594">
                  <c:v>9.2111999999999998E-9</c:v>
                </c:pt>
                <c:pt idx="2595">
                  <c:v>9.2173999999999992E-9</c:v>
                </c:pt>
                <c:pt idx="2596">
                  <c:v>9.2237000000000007E-9</c:v>
                </c:pt>
                <c:pt idx="2597">
                  <c:v>9.2299000000000001E-9</c:v>
                </c:pt>
                <c:pt idx="2598">
                  <c:v>9.2362E-9</c:v>
                </c:pt>
                <c:pt idx="2599">
                  <c:v>9.2423999999999994E-9</c:v>
                </c:pt>
                <c:pt idx="2600">
                  <c:v>9.2486999999999993E-9</c:v>
                </c:pt>
                <c:pt idx="2601">
                  <c:v>9.2549000000000004E-9</c:v>
                </c:pt>
                <c:pt idx="2602">
                  <c:v>9.2612000000000002E-9</c:v>
                </c:pt>
                <c:pt idx="2603">
                  <c:v>9.2673999999999997E-9</c:v>
                </c:pt>
                <c:pt idx="2604">
                  <c:v>9.2736999999999995E-9</c:v>
                </c:pt>
                <c:pt idx="2605">
                  <c:v>9.2799000000000006E-9</c:v>
                </c:pt>
                <c:pt idx="2606">
                  <c:v>9.2862000000000005E-9</c:v>
                </c:pt>
                <c:pt idx="2607">
                  <c:v>9.2923999999999999E-9</c:v>
                </c:pt>
                <c:pt idx="2608">
                  <c:v>9.2986999999999997E-9</c:v>
                </c:pt>
                <c:pt idx="2609">
                  <c:v>9.3049000000000008E-9</c:v>
                </c:pt>
                <c:pt idx="2610">
                  <c:v>9.3112000000000007E-9</c:v>
                </c:pt>
                <c:pt idx="2611">
                  <c:v>9.3174000000000001E-9</c:v>
                </c:pt>
                <c:pt idx="2612">
                  <c:v>9.3237E-9</c:v>
                </c:pt>
                <c:pt idx="2613">
                  <c:v>9.3298999999999994E-9</c:v>
                </c:pt>
                <c:pt idx="2614">
                  <c:v>9.3361999999999993E-9</c:v>
                </c:pt>
                <c:pt idx="2615">
                  <c:v>9.3424000000000003E-9</c:v>
                </c:pt>
                <c:pt idx="2616">
                  <c:v>9.3487000000000002E-9</c:v>
                </c:pt>
                <c:pt idx="2617">
                  <c:v>9.3548999999999996E-9</c:v>
                </c:pt>
                <c:pt idx="2618">
                  <c:v>9.3611999999999995E-9</c:v>
                </c:pt>
                <c:pt idx="2619">
                  <c:v>9.3674000000000006E-9</c:v>
                </c:pt>
                <c:pt idx="2620">
                  <c:v>9.3737000000000004E-9</c:v>
                </c:pt>
                <c:pt idx="2621">
                  <c:v>9.3798999999999998E-9</c:v>
                </c:pt>
                <c:pt idx="2622">
                  <c:v>9.3861999999999997E-9</c:v>
                </c:pt>
                <c:pt idx="2623">
                  <c:v>9.3924000000000008E-9</c:v>
                </c:pt>
                <c:pt idx="2624">
                  <c:v>9.3987000000000006E-9</c:v>
                </c:pt>
                <c:pt idx="2625">
                  <c:v>9.4049000000000001E-9</c:v>
                </c:pt>
                <c:pt idx="2626">
                  <c:v>9.4111999999999999E-9</c:v>
                </c:pt>
                <c:pt idx="2627">
                  <c:v>9.4173999999999993E-9</c:v>
                </c:pt>
                <c:pt idx="2628">
                  <c:v>9.4236999999999992E-9</c:v>
                </c:pt>
                <c:pt idx="2629">
                  <c:v>9.4299000000000003E-9</c:v>
                </c:pt>
                <c:pt idx="2630">
                  <c:v>9.4362000000000002E-9</c:v>
                </c:pt>
                <c:pt idx="2631">
                  <c:v>9.4423999999999996E-9</c:v>
                </c:pt>
                <c:pt idx="2632">
                  <c:v>9.4486999999999994E-9</c:v>
                </c:pt>
                <c:pt idx="2633">
                  <c:v>9.4549000000000005E-9</c:v>
                </c:pt>
                <c:pt idx="2634">
                  <c:v>9.4612000000000004E-9</c:v>
                </c:pt>
                <c:pt idx="2635">
                  <c:v>9.4673999999999998E-9</c:v>
                </c:pt>
                <c:pt idx="2636">
                  <c:v>9.4736999999999997E-9</c:v>
                </c:pt>
                <c:pt idx="2637">
                  <c:v>9.4799000000000007E-9</c:v>
                </c:pt>
                <c:pt idx="2638">
                  <c:v>9.4862000000000006E-9</c:v>
                </c:pt>
                <c:pt idx="2639">
                  <c:v>9.4924E-9</c:v>
                </c:pt>
                <c:pt idx="2640">
                  <c:v>9.4986999999999999E-9</c:v>
                </c:pt>
                <c:pt idx="2641">
                  <c:v>9.5048999999999993E-9</c:v>
                </c:pt>
                <c:pt idx="2642">
                  <c:v>9.5112000000000008E-9</c:v>
                </c:pt>
                <c:pt idx="2643">
                  <c:v>9.5174000000000002E-9</c:v>
                </c:pt>
                <c:pt idx="2644">
                  <c:v>9.5237000000000001E-9</c:v>
                </c:pt>
                <c:pt idx="2645">
                  <c:v>9.5298999999999995E-9</c:v>
                </c:pt>
                <c:pt idx="2646">
                  <c:v>9.5361999999999994E-9</c:v>
                </c:pt>
                <c:pt idx="2647">
                  <c:v>9.5424000000000005E-9</c:v>
                </c:pt>
                <c:pt idx="2648">
                  <c:v>9.5487000000000003E-9</c:v>
                </c:pt>
                <c:pt idx="2649">
                  <c:v>9.5548999999999998E-9</c:v>
                </c:pt>
                <c:pt idx="2650">
                  <c:v>9.5611999999999996E-9</c:v>
                </c:pt>
                <c:pt idx="2651">
                  <c:v>9.5674000000000007E-9</c:v>
                </c:pt>
                <c:pt idx="2652">
                  <c:v>9.5737000000000006E-9</c:v>
                </c:pt>
                <c:pt idx="2653">
                  <c:v>9.5799E-9</c:v>
                </c:pt>
                <c:pt idx="2654">
                  <c:v>9.5861999999999998E-9</c:v>
                </c:pt>
                <c:pt idx="2655">
                  <c:v>9.5923999999999993E-9</c:v>
                </c:pt>
                <c:pt idx="2656">
                  <c:v>9.5987000000000008E-9</c:v>
                </c:pt>
                <c:pt idx="2657">
                  <c:v>9.6049000000000002E-9</c:v>
                </c:pt>
                <c:pt idx="2658">
                  <c:v>9.6112000000000001E-9</c:v>
                </c:pt>
                <c:pt idx="2659">
                  <c:v>9.6173999999999995E-9</c:v>
                </c:pt>
                <c:pt idx="2660">
                  <c:v>9.6236999999999993E-9</c:v>
                </c:pt>
                <c:pt idx="2661">
                  <c:v>9.6299000000000004E-9</c:v>
                </c:pt>
                <c:pt idx="2662">
                  <c:v>9.6362000000000003E-9</c:v>
                </c:pt>
                <c:pt idx="2663">
                  <c:v>9.6423999999999997E-9</c:v>
                </c:pt>
                <c:pt idx="2664">
                  <c:v>9.6486999999999996E-9</c:v>
                </c:pt>
                <c:pt idx="2665">
                  <c:v>9.6549000000000006E-9</c:v>
                </c:pt>
                <c:pt idx="2666">
                  <c:v>9.6612000000000005E-9</c:v>
                </c:pt>
                <c:pt idx="2667">
                  <c:v>9.6673999999999999E-9</c:v>
                </c:pt>
                <c:pt idx="2668">
                  <c:v>9.6736999999999998E-9</c:v>
                </c:pt>
                <c:pt idx="2669">
                  <c:v>9.6798999999999992E-9</c:v>
                </c:pt>
                <c:pt idx="2670">
                  <c:v>9.6862000000000007E-9</c:v>
                </c:pt>
                <c:pt idx="2671">
                  <c:v>9.6924000000000002E-9</c:v>
                </c:pt>
                <c:pt idx="2672">
                  <c:v>9.6987E-9</c:v>
                </c:pt>
                <c:pt idx="2673">
                  <c:v>9.7048999999999994E-9</c:v>
                </c:pt>
                <c:pt idx="2674">
                  <c:v>9.7111999999999993E-9</c:v>
                </c:pt>
                <c:pt idx="2675">
                  <c:v>9.7174000000000004E-9</c:v>
                </c:pt>
                <c:pt idx="2676">
                  <c:v>9.7237000000000002E-9</c:v>
                </c:pt>
                <c:pt idx="2677">
                  <c:v>9.7298999999999997E-9</c:v>
                </c:pt>
                <c:pt idx="2678">
                  <c:v>9.7361999999999995E-9</c:v>
                </c:pt>
                <c:pt idx="2679">
                  <c:v>9.7424000000000006E-9</c:v>
                </c:pt>
                <c:pt idx="2680">
                  <c:v>9.7487000000000005E-9</c:v>
                </c:pt>
                <c:pt idx="2681">
                  <c:v>9.7548999999999999E-9</c:v>
                </c:pt>
                <c:pt idx="2682">
                  <c:v>9.7611999999999998E-9</c:v>
                </c:pt>
                <c:pt idx="2683">
                  <c:v>9.7674000000000008E-9</c:v>
                </c:pt>
                <c:pt idx="2684">
                  <c:v>9.7737000000000007E-9</c:v>
                </c:pt>
                <c:pt idx="2685">
                  <c:v>9.7799000000000001E-9</c:v>
                </c:pt>
                <c:pt idx="2686">
                  <c:v>9.7862E-9</c:v>
                </c:pt>
                <c:pt idx="2687">
                  <c:v>9.7923999999999994E-9</c:v>
                </c:pt>
                <c:pt idx="2688">
                  <c:v>9.7986999999999993E-9</c:v>
                </c:pt>
                <c:pt idx="2689">
                  <c:v>9.8049000000000003E-9</c:v>
                </c:pt>
                <c:pt idx="2690">
                  <c:v>9.8112000000000002E-9</c:v>
                </c:pt>
                <c:pt idx="2691">
                  <c:v>9.8173999999999996E-9</c:v>
                </c:pt>
                <c:pt idx="2692">
                  <c:v>9.8236999999999995E-9</c:v>
                </c:pt>
                <c:pt idx="2693">
                  <c:v>9.8299000000000006E-9</c:v>
                </c:pt>
                <c:pt idx="2694">
                  <c:v>9.8362000000000004E-9</c:v>
                </c:pt>
                <c:pt idx="2695">
                  <c:v>9.8423999999999998E-9</c:v>
                </c:pt>
                <c:pt idx="2696">
                  <c:v>9.8486999999999997E-9</c:v>
                </c:pt>
                <c:pt idx="2697">
                  <c:v>9.8549000000000008E-9</c:v>
                </c:pt>
                <c:pt idx="2698">
                  <c:v>9.8612000000000006E-9</c:v>
                </c:pt>
                <c:pt idx="2699">
                  <c:v>9.8674000000000001E-9</c:v>
                </c:pt>
                <c:pt idx="2700">
                  <c:v>9.8736999999999999E-9</c:v>
                </c:pt>
                <c:pt idx="2701">
                  <c:v>9.8798999999999994E-9</c:v>
                </c:pt>
                <c:pt idx="2702">
                  <c:v>9.8861999999999992E-9</c:v>
                </c:pt>
                <c:pt idx="2703">
                  <c:v>9.8924000000000003E-9</c:v>
                </c:pt>
                <c:pt idx="2704">
                  <c:v>9.8987000000000002E-9</c:v>
                </c:pt>
                <c:pt idx="2705">
                  <c:v>9.9048999999999996E-9</c:v>
                </c:pt>
                <c:pt idx="2706">
                  <c:v>9.9111999999999994E-9</c:v>
                </c:pt>
                <c:pt idx="2707">
                  <c:v>9.9174000000000005E-9</c:v>
                </c:pt>
                <c:pt idx="2708">
                  <c:v>9.9237000000000004E-9</c:v>
                </c:pt>
                <c:pt idx="2709">
                  <c:v>9.9298999999999998E-9</c:v>
                </c:pt>
                <c:pt idx="2710">
                  <c:v>9.9361999999999997E-9</c:v>
                </c:pt>
                <c:pt idx="2711">
                  <c:v>9.9424000000000007E-9</c:v>
                </c:pt>
                <c:pt idx="2712">
                  <c:v>9.9487000000000006E-9</c:v>
                </c:pt>
                <c:pt idx="2713">
                  <c:v>9.9549E-9</c:v>
                </c:pt>
                <c:pt idx="2714">
                  <c:v>9.9611999999999999E-9</c:v>
                </c:pt>
                <c:pt idx="2715">
                  <c:v>9.9673999999999993E-9</c:v>
                </c:pt>
                <c:pt idx="2716">
                  <c:v>9.9737000000000008E-9</c:v>
                </c:pt>
                <c:pt idx="2717">
                  <c:v>9.9799000000000002E-9</c:v>
                </c:pt>
                <c:pt idx="2718">
                  <c:v>9.9862000000000001E-9</c:v>
                </c:pt>
                <c:pt idx="2719">
                  <c:v>9.9923999999999995E-9</c:v>
                </c:pt>
                <c:pt idx="2720">
                  <c:v>9.9986999999999994E-9</c:v>
                </c:pt>
                <c:pt idx="2721">
                  <c:v>1.00049E-8</c:v>
                </c:pt>
                <c:pt idx="2722">
                  <c:v>1.00112E-8</c:v>
                </c:pt>
                <c:pt idx="2723">
                  <c:v>1.00174E-8</c:v>
                </c:pt>
                <c:pt idx="2724">
                  <c:v>1.00237E-8</c:v>
                </c:pt>
                <c:pt idx="2725">
                  <c:v>1.0029900000000001E-8</c:v>
                </c:pt>
                <c:pt idx="2726">
                  <c:v>1.0036200000000001E-8</c:v>
                </c:pt>
                <c:pt idx="2727">
                  <c:v>1.00424E-8</c:v>
                </c:pt>
                <c:pt idx="2728">
                  <c:v>1.00487E-8</c:v>
                </c:pt>
                <c:pt idx="2729">
                  <c:v>1.0054899999999999E-8</c:v>
                </c:pt>
                <c:pt idx="2730">
                  <c:v>1.0061200000000001E-8</c:v>
                </c:pt>
                <c:pt idx="2731">
                  <c:v>1.00674E-8</c:v>
                </c:pt>
                <c:pt idx="2732">
                  <c:v>1.00737E-8</c:v>
                </c:pt>
                <c:pt idx="2733">
                  <c:v>1.0079899999999999E-8</c:v>
                </c:pt>
                <c:pt idx="2734">
                  <c:v>1.0086199999999999E-8</c:v>
                </c:pt>
                <c:pt idx="2735">
                  <c:v>1.00924E-8</c:v>
                </c:pt>
                <c:pt idx="2736">
                  <c:v>1.00987E-8</c:v>
                </c:pt>
                <c:pt idx="2737">
                  <c:v>1.01049E-8</c:v>
                </c:pt>
                <c:pt idx="2738">
                  <c:v>1.01112E-8</c:v>
                </c:pt>
                <c:pt idx="2739">
                  <c:v>1.0117400000000001E-8</c:v>
                </c:pt>
                <c:pt idx="2740">
                  <c:v>1.0123700000000001E-8</c:v>
                </c:pt>
                <c:pt idx="2741">
                  <c:v>1.01299E-8</c:v>
                </c:pt>
                <c:pt idx="2742">
                  <c:v>1.01362E-8</c:v>
                </c:pt>
                <c:pt idx="2743">
                  <c:v>1.0142399999999999E-8</c:v>
                </c:pt>
                <c:pt idx="2744">
                  <c:v>1.0148700000000001E-8</c:v>
                </c:pt>
                <c:pt idx="2745">
                  <c:v>1.01549E-8</c:v>
                </c:pt>
                <c:pt idx="2746">
                  <c:v>1.01612E-8</c:v>
                </c:pt>
                <c:pt idx="2747">
                  <c:v>1.0167399999999999E-8</c:v>
                </c:pt>
                <c:pt idx="2748">
                  <c:v>1.0173699999999999E-8</c:v>
                </c:pt>
                <c:pt idx="2749">
                  <c:v>1.01799E-8</c:v>
                </c:pt>
                <c:pt idx="2750">
                  <c:v>1.01862E-8</c:v>
                </c:pt>
                <c:pt idx="2751">
                  <c:v>1.01924E-8</c:v>
                </c:pt>
                <c:pt idx="2752">
                  <c:v>1.01987E-8</c:v>
                </c:pt>
                <c:pt idx="2753">
                  <c:v>1.0204900000000001E-8</c:v>
                </c:pt>
                <c:pt idx="2754">
                  <c:v>1.02112E-8</c:v>
                </c:pt>
                <c:pt idx="2755">
                  <c:v>1.02174E-8</c:v>
                </c:pt>
                <c:pt idx="2756">
                  <c:v>1.02237E-8</c:v>
                </c:pt>
                <c:pt idx="2757">
                  <c:v>1.0229899999999999E-8</c:v>
                </c:pt>
                <c:pt idx="2758">
                  <c:v>1.0236200000000001E-8</c:v>
                </c:pt>
                <c:pt idx="2759">
                  <c:v>1.02424E-8</c:v>
                </c:pt>
                <c:pt idx="2760">
                  <c:v>1.02487E-8</c:v>
                </c:pt>
                <c:pt idx="2761">
                  <c:v>1.0254899999999999E-8</c:v>
                </c:pt>
                <c:pt idx="2762">
                  <c:v>1.0261199999999999E-8</c:v>
                </c:pt>
                <c:pt idx="2763">
                  <c:v>1.02674E-8</c:v>
                </c:pt>
                <c:pt idx="2764">
                  <c:v>1.02737E-8</c:v>
                </c:pt>
                <c:pt idx="2765">
                  <c:v>1.02799E-8</c:v>
                </c:pt>
                <c:pt idx="2766">
                  <c:v>1.0286199999999999E-8</c:v>
                </c:pt>
                <c:pt idx="2767">
                  <c:v>1.0292400000000001E-8</c:v>
                </c:pt>
                <c:pt idx="2768">
                  <c:v>1.02987E-8</c:v>
                </c:pt>
                <c:pt idx="2769">
                  <c:v>1.03049E-8</c:v>
                </c:pt>
                <c:pt idx="2770">
                  <c:v>1.03112E-8</c:v>
                </c:pt>
                <c:pt idx="2771">
                  <c:v>1.0317400000000001E-8</c:v>
                </c:pt>
                <c:pt idx="2772">
                  <c:v>1.0323700000000001E-8</c:v>
                </c:pt>
                <c:pt idx="2773">
                  <c:v>1.03299E-8</c:v>
                </c:pt>
                <c:pt idx="2774">
                  <c:v>1.03362E-8</c:v>
                </c:pt>
                <c:pt idx="2775">
                  <c:v>1.0342399999999999E-8</c:v>
                </c:pt>
                <c:pt idx="2776">
                  <c:v>1.0348699999999999E-8</c:v>
                </c:pt>
                <c:pt idx="2777">
                  <c:v>1.03549E-8</c:v>
                </c:pt>
                <c:pt idx="2778">
                  <c:v>1.03612E-8</c:v>
                </c:pt>
                <c:pt idx="2779">
                  <c:v>1.03674E-8</c:v>
                </c:pt>
                <c:pt idx="2780">
                  <c:v>1.0373699999999999E-8</c:v>
                </c:pt>
                <c:pt idx="2781">
                  <c:v>1.0379900000000001E-8</c:v>
                </c:pt>
                <c:pt idx="2782">
                  <c:v>1.03862E-8</c:v>
                </c:pt>
                <c:pt idx="2783">
                  <c:v>1.03924E-8</c:v>
                </c:pt>
                <c:pt idx="2784">
                  <c:v>1.03987E-8</c:v>
                </c:pt>
                <c:pt idx="2785">
                  <c:v>1.0404900000000001E-8</c:v>
                </c:pt>
                <c:pt idx="2786">
                  <c:v>1.0411200000000001E-8</c:v>
                </c:pt>
                <c:pt idx="2787">
                  <c:v>1.04174E-8</c:v>
                </c:pt>
                <c:pt idx="2788">
                  <c:v>1.04237E-8</c:v>
                </c:pt>
                <c:pt idx="2789">
                  <c:v>1.0429899999999999E-8</c:v>
                </c:pt>
                <c:pt idx="2790">
                  <c:v>1.0436199999999999E-8</c:v>
                </c:pt>
                <c:pt idx="2791">
                  <c:v>1.04424E-8</c:v>
                </c:pt>
                <c:pt idx="2792">
                  <c:v>1.04487E-8</c:v>
                </c:pt>
                <c:pt idx="2793">
                  <c:v>1.04549E-8</c:v>
                </c:pt>
                <c:pt idx="2794">
                  <c:v>1.0461199999999999E-8</c:v>
                </c:pt>
                <c:pt idx="2795">
                  <c:v>1.04674E-8</c:v>
                </c:pt>
                <c:pt idx="2796">
                  <c:v>1.04737E-8</c:v>
                </c:pt>
                <c:pt idx="2797">
                  <c:v>1.04799E-8</c:v>
                </c:pt>
                <c:pt idx="2798">
                  <c:v>1.04862E-8</c:v>
                </c:pt>
                <c:pt idx="2799">
                  <c:v>1.0492400000000001E-8</c:v>
                </c:pt>
                <c:pt idx="2800">
                  <c:v>1.0498700000000001E-8</c:v>
                </c:pt>
                <c:pt idx="2801">
                  <c:v>1.05049E-8</c:v>
                </c:pt>
                <c:pt idx="2802">
                  <c:v>1.05112E-8</c:v>
                </c:pt>
                <c:pt idx="2803">
                  <c:v>1.0517399999999999E-8</c:v>
                </c:pt>
                <c:pt idx="2804">
                  <c:v>1.0523700000000001E-8</c:v>
                </c:pt>
                <c:pt idx="2805">
                  <c:v>1.05299E-8</c:v>
                </c:pt>
                <c:pt idx="2806">
                  <c:v>1.05362E-8</c:v>
                </c:pt>
                <c:pt idx="2807">
                  <c:v>1.0542399999999999E-8</c:v>
                </c:pt>
                <c:pt idx="2808">
                  <c:v>1.0548699999999999E-8</c:v>
                </c:pt>
                <c:pt idx="2809">
                  <c:v>1.05549E-8</c:v>
                </c:pt>
                <c:pt idx="2810">
                  <c:v>1.05612E-8</c:v>
                </c:pt>
                <c:pt idx="2811">
                  <c:v>1.05674E-8</c:v>
                </c:pt>
                <c:pt idx="2812">
                  <c:v>1.05737E-8</c:v>
                </c:pt>
                <c:pt idx="2813">
                  <c:v>1.0579900000000001E-8</c:v>
                </c:pt>
                <c:pt idx="2814">
                  <c:v>1.0586200000000001E-8</c:v>
                </c:pt>
                <c:pt idx="2815">
                  <c:v>1.05924E-8</c:v>
                </c:pt>
                <c:pt idx="2816">
                  <c:v>1.05987E-8</c:v>
                </c:pt>
                <c:pt idx="2817">
                  <c:v>1.0604899999999999E-8</c:v>
                </c:pt>
                <c:pt idx="2818">
                  <c:v>1.0611200000000001E-8</c:v>
                </c:pt>
                <c:pt idx="2819">
                  <c:v>1.06174E-8</c:v>
                </c:pt>
                <c:pt idx="2820">
                  <c:v>1.06237E-8</c:v>
                </c:pt>
                <c:pt idx="2821">
                  <c:v>1.0629899999999999E-8</c:v>
                </c:pt>
                <c:pt idx="2822">
                  <c:v>1.0636199999999999E-8</c:v>
                </c:pt>
                <c:pt idx="2823">
                  <c:v>1.06424E-8</c:v>
                </c:pt>
                <c:pt idx="2824">
                  <c:v>1.06487E-8</c:v>
                </c:pt>
                <c:pt idx="2825">
                  <c:v>1.06549E-8</c:v>
                </c:pt>
                <c:pt idx="2826">
                  <c:v>1.06612E-8</c:v>
                </c:pt>
                <c:pt idx="2827">
                  <c:v>1.0667400000000001E-8</c:v>
                </c:pt>
                <c:pt idx="2828">
                  <c:v>1.06737E-8</c:v>
                </c:pt>
                <c:pt idx="2829">
                  <c:v>1.06799E-8</c:v>
                </c:pt>
                <c:pt idx="2830">
                  <c:v>1.06862E-8</c:v>
                </c:pt>
                <c:pt idx="2831">
                  <c:v>1.0692399999999999E-8</c:v>
                </c:pt>
                <c:pt idx="2832">
                  <c:v>1.0698700000000001E-8</c:v>
                </c:pt>
                <c:pt idx="2833">
                  <c:v>1.07049E-8</c:v>
                </c:pt>
                <c:pt idx="2834">
                  <c:v>1.07112E-8</c:v>
                </c:pt>
                <c:pt idx="2835">
                  <c:v>1.0717399999999999E-8</c:v>
                </c:pt>
                <c:pt idx="2836">
                  <c:v>1.0723699999999999E-8</c:v>
                </c:pt>
                <c:pt idx="2837">
                  <c:v>1.07299E-8</c:v>
                </c:pt>
                <c:pt idx="2838">
                  <c:v>1.07362E-8</c:v>
                </c:pt>
                <c:pt idx="2839">
                  <c:v>1.07424E-8</c:v>
                </c:pt>
                <c:pt idx="2840">
                  <c:v>1.0748699999999999E-8</c:v>
                </c:pt>
                <c:pt idx="2841">
                  <c:v>1.0754900000000001E-8</c:v>
                </c:pt>
                <c:pt idx="2842">
                  <c:v>1.07612E-8</c:v>
                </c:pt>
                <c:pt idx="2843">
                  <c:v>1.07674E-8</c:v>
                </c:pt>
                <c:pt idx="2844">
                  <c:v>1.07737E-8</c:v>
                </c:pt>
                <c:pt idx="2845">
                  <c:v>1.0779900000000001E-8</c:v>
                </c:pt>
                <c:pt idx="2846">
                  <c:v>1.0786200000000001E-8</c:v>
                </c:pt>
                <c:pt idx="2847">
                  <c:v>1.07924E-8</c:v>
                </c:pt>
                <c:pt idx="2848">
                  <c:v>1.07987E-8</c:v>
                </c:pt>
                <c:pt idx="2849">
                  <c:v>1.0804899999999999E-8</c:v>
                </c:pt>
                <c:pt idx="2850">
                  <c:v>1.0811199999999999E-8</c:v>
                </c:pt>
                <c:pt idx="2851">
                  <c:v>1.08174E-8</c:v>
                </c:pt>
                <c:pt idx="2852">
                  <c:v>1.08237E-8</c:v>
                </c:pt>
                <c:pt idx="2853">
                  <c:v>1.08299E-8</c:v>
                </c:pt>
                <c:pt idx="2854">
                  <c:v>1.0836199999999999E-8</c:v>
                </c:pt>
                <c:pt idx="2855">
                  <c:v>1.0842400000000001E-8</c:v>
                </c:pt>
                <c:pt idx="2856">
                  <c:v>1.08487E-8</c:v>
                </c:pt>
                <c:pt idx="2857">
                  <c:v>1.08549E-8</c:v>
                </c:pt>
                <c:pt idx="2858">
                  <c:v>1.08612E-8</c:v>
                </c:pt>
                <c:pt idx="2859">
                  <c:v>1.0867400000000001E-8</c:v>
                </c:pt>
                <c:pt idx="2860">
                  <c:v>1.0873700000000001E-8</c:v>
                </c:pt>
                <c:pt idx="2861">
                  <c:v>1.08799E-8</c:v>
                </c:pt>
                <c:pt idx="2862">
                  <c:v>1.08862E-8</c:v>
                </c:pt>
                <c:pt idx="2863">
                  <c:v>1.0892399999999999E-8</c:v>
                </c:pt>
                <c:pt idx="2864">
                  <c:v>1.0898699999999999E-8</c:v>
                </c:pt>
                <c:pt idx="2865">
                  <c:v>1.09049E-8</c:v>
                </c:pt>
                <c:pt idx="2866">
                  <c:v>1.09112E-8</c:v>
                </c:pt>
                <c:pt idx="2867">
                  <c:v>1.09174E-8</c:v>
                </c:pt>
                <c:pt idx="2868">
                  <c:v>1.0923699999999999E-8</c:v>
                </c:pt>
                <c:pt idx="2869">
                  <c:v>1.09299E-8</c:v>
                </c:pt>
                <c:pt idx="2870">
                  <c:v>1.09362E-8</c:v>
                </c:pt>
                <c:pt idx="2871">
                  <c:v>1.09424E-8</c:v>
                </c:pt>
                <c:pt idx="2872">
                  <c:v>1.09487E-8</c:v>
                </c:pt>
                <c:pt idx="2873">
                  <c:v>1.0954900000000001E-8</c:v>
                </c:pt>
                <c:pt idx="2874">
                  <c:v>1.0961200000000001E-8</c:v>
                </c:pt>
                <c:pt idx="2875">
                  <c:v>1.09674E-8</c:v>
                </c:pt>
                <c:pt idx="2876">
                  <c:v>1.09737E-8</c:v>
                </c:pt>
                <c:pt idx="2877">
                  <c:v>1.0979899999999999E-8</c:v>
                </c:pt>
                <c:pt idx="2878">
                  <c:v>1.0986200000000001E-8</c:v>
                </c:pt>
                <c:pt idx="2879">
                  <c:v>1.09924E-8</c:v>
                </c:pt>
                <c:pt idx="2880">
                  <c:v>1.09987E-8</c:v>
                </c:pt>
                <c:pt idx="2881">
                  <c:v>1.1004899999999999E-8</c:v>
                </c:pt>
                <c:pt idx="2882">
                  <c:v>1.1011199999999999E-8</c:v>
                </c:pt>
                <c:pt idx="2883">
                  <c:v>1.10174E-8</c:v>
                </c:pt>
                <c:pt idx="2884">
                  <c:v>1.10237E-8</c:v>
                </c:pt>
                <c:pt idx="2885">
                  <c:v>1.10299E-8</c:v>
                </c:pt>
                <c:pt idx="2886">
                  <c:v>1.10362E-8</c:v>
                </c:pt>
                <c:pt idx="2887">
                  <c:v>1.1042400000000001E-8</c:v>
                </c:pt>
                <c:pt idx="2888">
                  <c:v>1.1048700000000001E-8</c:v>
                </c:pt>
                <c:pt idx="2889">
                  <c:v>1.10549E-8</c:v>
                </c:pt>
                <c:pt idx="2890">
                  <c:v>1.10612E-8</c:v>
                </c:pt>
                <c:pt idx="2891">
                  <c:v>1.1067399999999999E-8</c:v>
                </c:pt>
                <c:pt idx="2892">
                  <c:v>1.1073700000000001E-8</c:v>
                </c:pt>
                <c:pt idx="2893">
                  <c:v>1.10799E-8</c:v>
                </c:pt>
                <c:pt idx="2894">
                  <c:v>1.10862E-8</c:v>
                </c:pt>
                <c:pt idx="2895">
                  <c:v>1.1092399999999999E-8</c:v>
                </c:pt>
                <c:pt idx="2896">
                  <c:v>1.1098699999999999E-8</c:v>
                </c:pt>
                <c:pt idx="2897">
                  <c:v>1.11049E-8</c:v>
                </c:pt>
                <c:pt idx="2898">
                  <c:v>1.11112E-8</c:v>
                </c:pt>
                <c:pt idx="2899">
                  <c:v>1.11174E-8</c:v>
                </c:pt>
                <c:pt idx="2900">
                  <c:v>1.11237E-8</c:v>
                </c:pt>
                <c:pt idx="2901">
                  <c:v>1.1129900000000001E-8</c:v>
                </c:pt>
                <c:pt idx="2902">
                  <c:v>1.11362E-8</c:v>
                </c:pt>
                <c:pt idx="2903">
                  <c:v>1.11424E-8</c:v>
                </c:pt>
                <c:pt idx="2904">
                  <c:v>1.11487E-8</c:v>
                </c:pt>
                <c:pt idx="2905">
                  <c:v>1.1154899999999999E-8</c:v>
                </c:pt>
                <c:pt idx="2906">
                  <c:v>1.1161200000000001E-8</c:v>
                </c:pt>
                <c:pt idx="2907">
                  <c:v>1.11674E-8</c:v>
                </c:pt>
                <c:pt idx="2908">
                  <c:v>1.11737E-8</c:v>
                </c:pt>
                <c:pt idx="2909">
                  <c:v>1.1179899999999999E-8</c:v>
                </c:pt>
                <c:pt idx="2910">
                  <c:v>1.1186199999999999E-8</c:v>
                </c:pt>
                <c:pt idx="2911">
                  <c:v>1.11924E-8</c:v>
                </c:pt>
                <c:pt idx="2912">
                  <c:v>1.11987E-8</c:v>
                </c:pt>
                <c:pt idx="2913">
                  <c:v>1.12049E-8</c:v>
                </c:pt>
                <c:pt idx="2914">
                  <c:v>1.12112E-8</c:v>
                </c:pt>
                <c:pt idx="2915">
                  <c:v>1.1217400000000001E-8</c:v>
                </c:pt>
                <c:pt idx="2916">
                  <c:v>1.12237E-8</c:v>
                </c:pt>
                <c:pt idx="2917">
                  <c:v>1.12299E-8</c:v>
                </c:pt>
                <c:pt idx="2918">
                  <c:v>1.12362E-8</c:v>
                </c:pt>
                <c:pt idx="2919">
                  <c:v>1.1242400000000001E-8</c:v>
                </c:pt>
                <c:pt idx="2920">
                  <c:v>1.1248700000000001E-8</c:v>
                </c:pt>
                <c:pt idx="2921">
                  <c:v>1.12549E-8</c:v>
                </c:pt>
                <c:pt idx="2922">
                  <c:v>1.12612E-8</c:v>
                </c:pt>
                <c:pt idx="2923">
                  <c:v>1.1267399999999999E-8</c:v>
                </c:pt>
                <c:pt idx="2924">
                  <c:v>1.1273699999999999E-8</c:v>
                </c:pt>
                <c:pt idx="2925">
                  <c:v>1.12799E-8</c:v>
                </c:pt>
                <c:pt idx="2926">
                  <c:v>1.12862E-8</c:v>
                </c:pt>
                <c:pt idx="2927">
                  <c:v>1.12924E-8</c:v>
                </c:pt>
                <c:pt idx="2928">
                  <c:v>1.1298699999999999E-8</c:v>
                </c:pt>
                <c:pt idx="2929">
                  <c:v>1.1304900000000001E-8</c:v>
                </c:pt>
                <c:pt idx="2930">
                  <c:v>1.13112E-8</c:v>
                </c:pt>
                <c:pt idx="2931">
                  <c:v>1.13174E-8</c:v>
                </c:pt>
                <c:pt idx="2932">
                  <c:v>1.13237E-8</c:v>
                </c:pt>
                <c:pt idx="2933">
                  <c:v>1.1329900000000001E-8</c:v>
                </c:pt>
                <c:pt idx="2934">
                  <c:v>1.1336200000000001E-8</c:v>
                </c:pt>
                <c:pt idx="2935">
                  <c:v>1.13424E-8</c:v>
                </c:pt>
                <c:pt idx="2936">
                  <c:v>1.13487E-8</c:v>
                </c:pt>
                <c:pt idx="2937">
                  <c:v>1.1354899999999999E-8</c:v>
                </c:pt>
                <c:pt idx="2938">
                  <c:v>1.1361199999999999E-8</c:v>
                </c:pt>
                <c:pt idx="2939">
                  <c:v>1.13674E-8</c:v>
                </c:pt>
                <c:pt idx="2940">
                  <c:v>1.13737E-8</c:v>
                </c:pt>
                <c:pt idx="2941">
                  <c:v>1.13799E-8</c:v>
                </c:pt>
                <c:pt idx="2942">
                  <c:v>1.1386199999999999E-8</c:v>
                </c:pt>
                <c:pt idx="2943">
                  <c:v>1.13924E-8</c:v>
                </c:pt>
                <c:pt idx="2944">
                  <c:v>1.13987E-8</c:v>
                </c:pt>
                <c:pt idx="2945">
                  <c:v>1.14049E-8</c:v>
                </c:pt>
                <c:pt idx="2946">
                  <c:v>1.14112E-8</c:v>
                </c:pt>
                <c:pt idx="2947">
                  <c:v>1.1417400000000001E-8</c:v>
                </c:pt>
                <c:pt idx="2948">
                  <c:v>1.1423700000000001E-8</c:v>
                </c:pt>
                <c:pt idx="2949">
                  <c:v>1.14299E-8</c:v>
                </c:pt>
                <c:pt idx="2950">
                  <c:v>1.14362E-8</c:v>
                </c:pt>
                <c:pt idx="2951">
                  <c:v>1.1442399999999999E-8</c:v>
                </c:pt>
                <c:pt idx="2952">
                  <c:v>1.1448700000000001E-8</c:v>
                </c:pt>
                <c:pt idx="2953">
                  <c:v>1.14549E-8</c:v>
                </c:pt>
                <c:pt idx="2954">
                  <c:v>1.14612E-8</c:v>
                </c:pt>
                <c:pt idx="2955">
                  <c:v>1.14674E-8</c:v>
                </c:pt>
                <c:pt idx="2956">
                  <c:v>1.1473699999999999E-8</c:v>
                </c:pt>
                <c:pt idx="2957">
                  <c:v>1.14799E-8</c:v>
                </c:pt>
                <c:pt idx="2958">
                  <c:v>1.14862E-8</c:v>
                </c:pt>
                <c:pt idx="2959">
                  <c:v>1.14924E-8</c:v>
                </c:pt>
                <c:pt idx="2960">
                  <c:v>1.14987E-8</c:v>
                </c:pt>
                <c:pt idx="2961">
                  <c:v>1.1504900000000001E-8</c:v>
                </c:pt>
                <c:pt idx="2962">
                  <c:v>1.1511200000000001E-8</c:v>
                </c:pt>
                <c:pt idx="2963">
                  <c:v>1.15174E-8</c:v>
                </c:pt>
                <c:pt idx="2964">
                  <c:v>1.15237E-8</c:v>
                </c:pt>
                <c:pt idx="2965">
                  <c:v>1.1529899999999999E-8</c:v>
                </c:pt>
                <c:pt idx="2966">
                  <c:v>1.1536200000000001E-8</c:v>
                </c:pt>
                <c:pt idx="2967">
                  <c:v>1.15424E-8</c:v>
                </c:pt>
                <c:pt idx="2968">
                  <c:v>1.15487E-8</c:v>
                </c:pt>
                <c:pt idx="2969">
                  <c:v>1.1554899999999999E-8</c:v>
                </c:pt>
                <c:pt idx="2970">
                  <c:v>1.1561199999999999E-8</c:v>
                </c:pt>
                <c:pt idx="2971">
                  <c:v>1.15674E-8</c:v>
                </c:pt>
                <c:pt idx="2972">
                  <c:v>1.15737E-8</c:v>
                </c:pt>
                <c:pt idx="2973">
                  <c:v>1.15799E-8</c:v>
                </c:pt>
                <c:pt idx="2974">
                  <c:v>1.15862E-8</c:v>
                </c:pt>
                <c:pt idx="2975">
                  <c:v>1.1592400000000001E-8</c:v>
                </c:pt>
                <c:pt idx="2976">
                  <c:v>1.15987E-8</c:v>
                </c:pt>
                <c:pt idx="2977">
                  <c:v>1.16049E-8</c:v>
                </c:pt>
                <c:pt idx="2978">
                  <c:v>1.16112E-8</c:v>
                </c:pt>
                <c:pt idx="2979">
                  <c:v>1.1617399999999999E-8</c:v>
                </c:pt>
                <c:pt idx="2980">
                  <c:v>1.1623700000000001E-8</c:v>
                </c:pt>
                <c:pt idx="2981">
                  <c:v>1.16299E-8</c:v>
                </c:pt>
                <c:pt idx="2982">
                  <c:v>1.16362E-8</c:v>
                </c:pt>
                <c:pt idx="2983">
                  <c:v>1.1642399999999999E-8</c:v>
                </c:pt>
                <c:pt idx="2984">
                  <c:v>1.1648699999999999E-8</c:v>
                </c:pt>
                <c:pt idx="2985">
                  <c:v>1.16549E-8</c:v>
                </c:pt>
                <c:pt idx="2986">
                  <c:v>1.16612E-8</c:v>
                </c:pt>
                <c:pt idx="2987">
                  <c:v>1.16674E-8</c:v>
                </c:pt>
                <c:pt idx="2988">
                  <c:v>1.16737E-8</c:v>
                </c:pt>
                <c:pt idx="2989">
                  <c:v>1.1679900000000001E-8</c:v>
                </c:pt>
                <c:pt idx="2990">
                  <c:v>1.16862E-8</c:v>
                </c:pt>
                <c:pt idx="2991">
                  <c:v>1.16924E-8</c:v>
                </c:pt>
                <c:pt idx="2992">
                  <c:v>1.16987E-8</c:v>
                </c:pt>
                <c:pt idx="2993">
                  <c:v>1.1704900000000001E-8</c:v>
                </c:pt>
                <c:pt idx="2994">
                  <c:v>1.1711200000000001E-8</c:v>
                </c:pt>
                <c:pt idx="2995">
                  <c:v>1.17174E-8</c:v>
                </c:pt>
                <c:pt idx="2996">
                  <c:v>1.17237E-8</c:v>
                </c:pt>
                <c:pt idx="2997">
                  <c:v>1.1729899999999999E-8</c:v>
                </c:pt>
                <c:pt idx="2998">
                  <c:v>1.1736199999999999E-8</c:v>
                </c:pt>
                <c:pt idx="2999">
                  <c:v>1.17424E-8</c:v>
                </c:pt>
                <c:pt idx="3000">
                  <c:v>1.17487E-8</c:v>
                </c:pt>
                <c:pt idx="3001">
                  <c:v>1.17549E-8</c:v>
                </c:pt>
                <c:pt idx="3002">
                  <c:v>1.1761199999999999E-8</c:v>
                </c:pt>
                <c:pt idx="3003">
                  <c:v>1.1767400000000001E-8</c:v>
                </c:pt>
                <c:pt idx="3004">
                  <c:v>1.17737E-8</c:v>
                </c:pt>
                <c:pt idx="3005">
                  <c:v>1.17799E-8</c:v>
                </c:pt>
                <c:pt idx="3006">
                  <c:v>1.17862E-8</c:v>
                </c:pt>
                <c:pt idx="3007">
                  <c:v>1.1792400000000001E-8</c:v>
                </c:pt>
                <c:pt idx="3008">
                  <c:v>1.1798700000000001E-8</c:v>
                </c:pt>
                <c:pt idx="3009">
                  <c:v>1.18049E-8</c:v>
                </c:pt>
                <c:pt idx="3010">
                  <c:v>1.18112E-8</c:v>
                </c:pt>
                <c:pt idx="3011">
                  <c:v>1.1817399999999999E-8</c:v>
                </c:pt>
                <c:pt idx="3012">
                  <c:v>1.1823699999999999E-8</c:v>
                </c:pt>
                <c:pt idx="3013">
                  <c:v>1.18299E-8</c:v>
                </c:pt>
                <c:pt idx="3014">
                  <c:v>1.18362E-8</c:v>
                </c:pt>
                <c:pt idx="3015">
                  <c:v>1.18424E-8</c:v>
                </c:pt>
                <c:pt idx="3016">
                  <c:v>1.1848699999999999E-8</c:v>
                </c:pt>
                <c:pt idx="3017">
                  <c:v>1.18549E-8</c:v>
                </c:pt>
                <c:pt idx="3018">
                  <c:v>1.18612E-8</c:v>
                </c:pt>
                <c:pt idx="3019">
                  <c:v>1.18674E-8</c:v>
                </c:pt>
                <c:pt idx="3020">
                  <c:v>1.18737E-8</c:v>
                </c:pt>
                <c:pt idx="3021">
                  <c:v>1.1879900000000001E-8</c:v>
                </c:pt>
                <c:pt idx="3022">
                  <c:v>1.1886200000000001E-8</c:v>
                </c:pt>
                <c:pt idx="3023">
                  <c:v>1.18924E-8</c:v>
                </c:pt>
                <c:pt idx="3024">
                  <c:v>1.18987E-8</c:v>
                </c:pt>
                <c:pt idx="3025">
                  <c:v>1.1904899999999999E-8</c:v>
                </c:pt>
                <c:pt idx="3026">
                  <c:v>1.1911200000000001E-8</c:v>
                </c:pt>
                <c:pt idx="3027">
                  <c:v>1.19174E-8</c:v>
                </c:pt>
                <c:pt idx="3028">
                  <c:v>1.19237E-8</c:v>
                </c:pt>
                <c:pt idx="3029">
                  <c:v>1.19299E-8</c:v>
                </c:pt>
                <c:pt idx="3030">
                  <c:v>1.1936199999999999E-8</c:v>
                </c:pt>
                <c:pt idx="3031">
                  <c:v>1.19424E-8</c:v>
                </c:pt>
                <c:pt idx="3032">
                  <c:v>1.19487E-8</c:v>
                </c:pt>
                <c:pt idx="3033">
                  <c:v>1.19549E-8</c:v>
                </c:pt>
                <c:pt idx="3034">
                  <c:v>1.19612E-8</c:v>
                </c:pt>
                <c:pt idx="3035">
                  <c:v>1.1967400000000001E-8</c:v>
                </c:pt>
                <c:pt idx="3036">
                  <c:v>1.1973700000000001E-8</c:v>
                </c:pt>
                <c:pt idx="3037">
                  <c:v>1.19799E-8</c:v>
                </c:pt>
                <c:pt idx="3038">
                  <c:v>1.19862E-8</c:v>
                </c:pt>
                <c:pt idx="3039">
                  <c:v>1.1992399999999999E-8</c:v>
                </c:pt>
                <c:pt idx="3040">
                  <c:v>1.1998700000000001E-8</c:v>
                </c:pt>
                <c:pt idx="3041">
                  <c:v>1.20049E-8</c:v>
                </c:pt>
                <c:pt idx="3042">
                  <c:v>1.20112E-8</c:v>
                </c:pt>
                <c:pt idx="3043">
                  <c:v>1.2017399999999999E-8</c:v>
                </c:pt>
                <c:pt idx="3044">
                  <c:v>1.2023699999999999E-8</c:v>
                </c:pt>
                <c:pt idx="3045">
                  <c:v>1.20299E-8</c:v>
                </c:pt>
                <c:pt idx="3046">
                  <c:v>1.20362E-8</c:v>
                </c:pt>
                <c:pt idx="3047">
                  <c:v>1.20424E-8</c:v>
                </c:pt>
                <c:pt idx="3048">
                  <c:v>1.20487E-8</c:v>
                </c:pt>
                <c:pt idx="3049">
                  <c:v>1.2054900000000001E-8</c:v>
                </c:pt>
                <c:pt idx="3050">
                  <c:v>1.20612E-8</c:v>
                </c:pt>
                <c:pt idx="3051">
                  <c:v>1.20674E-8</c:v>
                </c:pt>
                <c:pt idx="3052">
                  <c:v>1.20737E-8</c:v>
                </c:pt>
                <c:pt idx="3053">
                  <c:v>1.2079899999999999E-8</c:v>
                </c:pt>
                <c:pt idx="3054">
                  <c:v>1.2086200000000001E-8</c:v>
                </c:pt>
                <c:pt idx="3055">
                  <c:v>1.20924E-8</c:v>
                </c:pt>
                <c:pt idx="3056">
                  <c:v>1.20987E-8</c:v>
                </c:pt>
                <c:pt idx="3057">
                  <c:v>1.2104899999999999E-8</c:v>
                </c:pt>
                <c:pt idx="3058">
                  <c:v>1.2111199999999999E-8</c:v>
                </c:pt>
                <c:pt idx="3059">
                  <c:v>1.21174E-8</c:v>
                </c:pt>
                <c:pt idx="3060">
                  <c:v>1.21237E-8</c:v>
                </c:pt>
                <c:pt idx="3061">
                  <c:v>1.21299E-8</c:v>
                </c:pt>
                <c:pt idx="3062">
                  <c:v>1.21362E-8</c:v>
                </c:pt>
                <c:pt idx="3063">
                  <c:v>1.2142400000000001E-8</c:v>
                </c:pt>
                <c:pt idx="3064">
                  <c:v>1.21487E-8</c:v>
                </c:pt>
                <c:pt idx="3065">
                  <c:v>1.21549E-8</c:v>
                </c:pt>
                <c:pt idx="3066">
                  <c:v>1.21612E-8</c:v>
                </c:pt>
                <c:pt idx="3067">
                  <c:v>1.2167400000000001E-8</c:v>
                </c:pt>
                <c:pt idx="3068">
                  <c:v>1.2173700000000001E-8</c:v>
                </c:pt>
                <c:pt idx="3069">
                  <c:v>1.21799E-8</c:v>
                </c:pt>
                <c:pt idx="3070">
                  <c:v>1.21862E-8</c:v>
                </c:pt>
                <c:pt idx="3071">
                  <c:v>1.2192399999999999E-8</c:v>
                </c:pt>
                <c:pt idx="3072">
                  <c:v>1.2198699999999999E-8</c:v>
                </c:pt>
                <c:pt idx="3073">
                  <c:v>1.22049E-8</c:v>
                </c:pt>
                <c:pt idx="3074">
                  <c:v>1.22112E-8</c:v>
                </c:pt>
                <c:pt idx="3075">
                  <c:v>1.22174E-8</c:v>
                </c:pt>
                <c:pt idx="3076">
                  <c:v>1.2223699999999999E-8</c:v>
                </c:pt>
                <c:pt idx="3077">
                  <c:v>1.2229900000000001E-8</c:v>
                </c:pt>
                <c:pt idx="3078">
                  <c:v>1.22362E-8</c:v>
                </c:pt>
                <c:pt idx="3079">
                  <c:v>1.22424E-8</c:v>
                </c:pt>
                <c:pt idx="3080">
                  <c:v>1.22487E-8</c:v>
                </c:pt>
                <c:pt idx="3081">
                  <c:v>1.2254900000000001E-8</c:v>
                </c:pt>
                <c:pt idx="3082">
                  <c:v>1.2261200000000001E-8</c:v>
                </c:pt>
                <c:pt idx="3083">
                  <c:v>1.22674E-8</c:v>
                </c:pt>
                <c:pt idx="3084">
                  <c:v>1.22737E-8</c:v>
                </c:pt>
                <c:pt idx="3085">
                  <c:v>1.2279899999999999E-8</c:v>
                </c:pt>
                <c:pt idx="3086">
                  <c:v>1.2286199999999999E-8</c:v>
                </c:pt>
                <c:pt idx="3087">
                  <c:v>1.22924E-8</c:v>
                </c:pt>
                <c:pt idx="3088">
                  <c:v>1.22987E-8</c:v>
                </c:pt>
                <c:pt idx="3089">
                  <c:v>1.23049E-8</c:v>
                </c:pt>
                <c:pt idx="3090">
                  <c:v>1.2311199999999999E-8</c:v>
                </c:pt>
                <c:pt idx="3091">
                  <c:v>1.23174E-8</c:v>
                </c:pt>
                <c:pt idx="3092">
                  <c:v>1.23237E-8</c:v>
                </c:pt>
                <c:pt idx="3093">
                  <c:v>1.23299E-8</c:v>
                </c:pt>
                <c:pt idx="3094">
                  <c:v>1.23362E-8</c:v>
                </c:pt>
                <c:pt idx="3095">
                  <c:v>1.2342400000000001E-8</c:v>
                </c:pt>
                <c:pt idx="3096">
                  <c:v>1.2348700000000001E-8</c:v>
                </c:pt>
                <c:pt idx="3097">
                  <c:v>1.23549E-8</c:v>
                </c:pt>
                <c:pt idx="3098">
                  <c:v>1.23612E-8</c:v>
                </c:pt>
                <c:pt idx="3099">
                  <c:v>1.2367399999999999E-8</c:v>
                </c:pt>
                <c:pt idx="3100">
                  <c:v>1.2373700000000001E-8</c:v>
                </c:pt>
                <c:pt idx="3101">
                  <c:v>1.23799E-8</c:v>
                </c:pt>
                <c:pt idx="3102">
                  <c:v>1.23862E-8</c:v>
                </c:pt>
                <c:pt idx="3103">
                  <c:v>1.23924E-8</c:v>
                </c:pt>
                <c:pt idx="3104">
                  <c:v>1.2398699999999999E-8</c:v>
                </c:pt>
                <c:pt idx="3105">
                  <c:v>1.24049E-8</c:v>
                </c:pt>
                <c:pt idx="3106">
                  <c:v>1.24112E-8</c:v>
                </c:pt>
                <c:pt idx="3107">
                  <c:v>1.24174E-8</c:v>
                </c:pt>
                <c:pt idx="3108">
                  <c:v>1.24237E-8</c:v>
                </c:pt>
                <c:pt idx="3109">
                  <c:v>1.2429900000000001E-8</c:v>
                </c:pt>
                <c:pt idx="3110">
                  <c:v>1.2436200000000001E-8</c:v>
                </c:pt>
                <c:pt idx="3111">
                  <c:v>1.24424E-8</c:v>
                </c:pt>
                <c:pt idx="3112">
                  <c:v>1.24487E-8</c:v>
                </c:pt>
                <c:pt idx="3113">
                  <c:v>1.2454899999999999E-8</c:v>
                </c:pt>
                <c:pt idx="3114">
                  <c:v>1.2461200000000001E-8</c:v>
                </c:pt>
                <c:pt idx="3115">
                  <c:v>1.24674E-8</c:v>
                </c:pt>
                <c:pt idx="3116">
                  <c:v>1.24737E-8</c:v>
                </c:pt>
                <c:pt idx="3117">
                  <c:v>1.2479899999999999E-8</c:v>
                </c:pt>
                <c:pt idx="3118">
                  <c:v>1.2486199999999999E-8</c:v>
                </c:pt>
                <c:pt idx="3119">
                  <c:v>1.24924E-8</c:v>
                </c:pt>
                <c:pt idx="3120">
                  <c:v>1.24987E-8</c:v>
                </c:pt>
                <c:pt idx="3121">
                  <c:v>1.25049E-8</c:v>
                </c:pt>
                <c:pt idx="3122">
                  <c:v>1.25112E-8</c:v>
                </c:pt>
                <c:pt idx="3123">
                  <c:v>1.2517400000000001E-8</c:v>
                </c:pt>
                <c:pt idx="3124">
                  <c:v>1.2523700000000001E-8</c:v>
                </c:pt>
                <c:pt idx="3125">
                  <c:v>1.25299E-8</c:v>
                </c:pt>
                <c:pt idx="3126">
                  <c:v>1.25362E-8</c:v>
                </c:pt>
                <c:pt idx="3127">
                  <c:v>1.2542399999999999E-8</c:v>
                </c:pt>
                <c:pt idx="3128">
                  <c:v>1.2548700000000001E-8</c:v>
                </c:pt>
                <c:pt idx="3129">
                  <c:v>1.25549E-8</c:v>
                </c:pt>
                <c:pt idx="3130">
                  <c:v>1.25612E-8</c:v>
                </c:pt>
                <c:pt idx="3131">
                  <c:v>1.2567399999999999E-8</c:v>
                </c:pt>
                <c:pt idx="3132">
                  <c:v>1.2573699999999999E-8</c:v>
                </c:pt>
                <c:pt idx="3133">
                  <c:v>1.25799E-8</c:v>
                </c:pt>
                <c:pt idx="3134">
                  <c:v>1.25862E-8</c:v>
                </c:pt>
                <c:pt idx="3135">
                  <c:v>1.25924E-8</c:v>
                </c:pt>
                <c:pt idx="3136">
                  <c:v>1.25987E-8</c:v>
                </c:pt>
                <c:pt idx="3137">
                  <c:v>1.2604900000000001E-8</c:v>
                </c:pt>
                <c:pt idx="3138">
                  <c:v>1.26112E-8</c:v>
                </c:pt>
                <c:pt idx="3139">
                  <c:v>1.26174E-8</c:v>
                </c:pt>
                <c:pt idx="3140">
                  <c:v>1.26237E-8</c:v>
                </c:pt>
                <c:pt idx="3141">
                  <c:v>1.2629900000000001E-8</c:v>
                </c:pt>
                <c:pt idx="3142">
                  <c:v>1.2636200000000001E-8</c:v>
                </c:pt>
                <c:pt idx="3143">
                  <c:v>1.26424E-8</c:v>
                </c:pt>
                <c:pt idx="3144">
                  <c:v>1.26487E-8</c:v>
                </c:pt>
                <c:pt idx="3145">
                  <c:v>1.2654899999999999E-8</c:v>
                </c:pt>
                <c:pt idx="3146">
                  <c:v>1.2661199999999999E-8</c:v>
                </c:pt>
                <c:pt idx="3147">
                  <c:v>1.26674E-8</c:v>
                </c:pt>
                <c:pt idx="3148">
                  <c:v>1.26737E-8</c:v>
                </c:pt>
                <c:pt idx="3149">
                  <c:v>1.26799E-8</c:v>
                </c:pt>
                <c:pt idx="3150">
                  <c:v>1.2686199999999999E-8</c:v>
                </c:pt>
                <c:pt idx="3151">
                  <c:v>1.2692400000000001E-8</c:v>
                </c:pt>
                <c:pt idx="3152">
                  <c:v>1.26987E-8</c:v>
                </c:pt>
                <c:pt idx="3153">
                  <c:v>1.27049E-8</c:v>
                </c:pt>
                <c:pt idx="3154">
                  <c:v>1.27112E-8</c:v>
                </c:pt>
                <c:pt idx="3155">
                  <c:v>1.2717400000000001E-8</c:v>
                </c:pt>
                <c:pt idx="3156">
                  <c:v>1.2723700000000001E-8</c:v>
                </c:pt>
                <c:pt idx="3157">
                  <c:v>1.27299E-8</c:v>
                </c:pt>
                <c:pt idx="3158">
                  <c:v>1.27362E-8</c:v>
                </c:pt>
                <c:pt idx="3159">
                  <c:v>1.2742399999999999E-8</c:v>
                </c:pt>
                <c:pt idx="3160">
                  <c:v>1.2748699999999999E-8</c:v>
                </c:pt>
                <c:pt idx="3161">
                  <c:v>1.27549E-8</c:v>
                </c:pt>
                <c:pt idx="3162">
                  <c:v>1.27612E-8</c:v>
                </c:pt>
                <c:pt idx="3163">
                  <c:v>1.27674E-8</c:v>
                </c:pt>
                <c:pt idx="3164">
                  <c:v>1.2773699999999999E-8</c:v>
                </c:pt>
                <c:pt idx="3165">
                  <c:v>1.2779900000000001E-8</c:v>
                </c:pt>
                <c:pt idx="3166">
                  <c:v>1.27862E-8</c:v>
                </c:pt>
                <c:pt idx="3167">
                  <c:v>1.27924E-8</c:v>
                </c:pt>
                <c:pt idx="3168">
                  <c:v>1.27987E-8</c:v>
                </c:pt>
                <c:pt idx="3169">
                  <c:v>1.2804900000000001E-8</c:v>
                </c:pt>
                <c:pt idx="3170">
                  <c:v>1.2811200000000001E-8</c:v>
                </c:pt>
                <c:pt idx="3171">
                  <c:v>1.28174E-8</c:v>
                </c:pt>
                <c:pt idx="3172">
                  <c:v>1.28237E-8</c:v>
                </c:pt>
                <c:pt idx="3173">
                  <c:v>1.2829899999999999E-8</c:v>
                </c:pt>
                <c:pt idx="3174">
                  <c:v>1.2836200000000001E-8</c:v>
                </c:pt>
                <c:pt idx="3175">
                  <c:v>1.28424E-8</c:v>
                </c:pt>
                <c:pt idx="3176">
                  <c:v>1.28487E-8</c:v>
                </c:pt>
                <c:pt idx="3177">
                  <c:v>1.28549E-8</c:v>
                </c:pt>
                <c:pt idx="3178">
                  <c:v>1.2861199999999999E-8</c:v>
                </c:pt>
                <c:pt idx="3179">
                  <c:v>1.28674E-8</c:v>
                </c:pt>
                <c:pt idx="3180">
                  <c:v>1.28737E-8</c:v>
                </c:pt>
                <c:pt idx="3181">
                  <c:v>1.28799E-8</c:v>
                </c:pt>
                <c:pt idx="3182">
                  <c:v>1.28862E-8</c:v>
                </c:pt>
                <c:pt idx="3183">
                  <c:v>1.2892400000000001E-8</c:v>
                </c:pt>
                <c:pt idx="3184">
                  <c:v>1.2898700000000001E-8</c:v>
                </c:pt>
                <c:pt idx="3185">
                  <c:v>1.29049E-8</c:v>
                </c:pt>
                <c:pt idx="3186">
                  <c:v>1.29112E-8</c:v>
                </c:pt>
                <c:pt idx="3187">
                  <c:v>1.2917399999999999E-8</c:v>
                </c:pt>
                <c:pt idx="3188">
                  <c:v>1.2923700000000001E-8</c:v>
                </c:pt>
                <c:pt idx="3189">
                  <c:v>1.29299E-8</c:v>
                </c:pt>
                <c:pt idx="3190">
                  <c:v>1.29362E-8</c:v>
                </c:pt>
                <c:pt idx="3191">
                  <c:v>1.2942399999999999E-8</c:v>
                </c:pt>
                <c:pt idx="3192">
                  <c:v>1.2948699999999999E-8</c:v>
                </c:pt>
                <c:pt idx="3193">
                  <c:v>1.29549E-8</c:v>
                </c:pt>
                <c:pt idx="3194">
                  <c:v>1.29612E-8</c:v>
                </c:pt>
                <c:pt idx="3195">
                  <c:v>1.29674E-8</c:v>
                </c:pt>
                <c:pt idx="3196">
                  <c:v>1.29737E-8</c:v>
                </c:pt>
                <c:pt idx="3197">
                  <c:v>1.2979900000000001E-8</c:v>
                </c:pt>
                <c:pt idx="3198">
                  <c:v>1.2986200000000001E-8</c:v>
                </c:pt>
                <c:pt idx="3199">
                  <c:v>1.29924E-8</c:v>
                </c:pt>
                <c:pt idx="3200">
                  <c:v>1.29987E-8</c:v>
                </c:pt>
                <c:pt idx="3201">
                  <c:v>1.3004899999999999E-8</c:v>
                </c:pt>
                <c:pt idx="3202">
                  <c:v>1.3011200000000001E-8</c:v>
                </c:pt>
                <c:pt idx="3203">
                  <c:v>1.30174E-8</c:v>
                </c:pt>
                <c:pt idx="3204">
                  <c:v>1.30237E-8</c:v>
                </c:pt>
                <c:pt idx="3205">
                  <c:v>1.3029899999999999E-8</c:v>
                </c:pt>
                <c:pt idx="3206">
                  <c:v>1.3036199999999999E-8</c:v>
                </c:pt>
                <c:pt idx="3207">
                  <c:v>1.30424E-8</c:v>
                </c:pt>
                <c:pt idx="3208">
                  <c:v>1.30487E-8</c:v>
                </c:pt>
                <c:pt idx="3209">
                  <c:v>1.30549E-8</c:v>
                </c:pt>
                <c:pt idx="3210">
                  <c:v>1.30612E-8</c:v>
                </c:pt>
                <c:pt idx="3211">
                  <c:v>1.3067400000000001E-8</c:v>
                </c:pt>
                <c:pt idx="3212">
                  <c:v>1.30737E-8</c:v>
                </c:pt>
                <c:pt idx="3213">
                  <c:v>1.30799E-8</c:v>
                </c:pt>
                <c:pt idx="3214">
                  <c:v>1.30862E-8</c:v>
                </c:pt>
                <c:pt idx="3215">
                  <c:v>1.3092400000000001E-8</c:v>
                </c:pt>
                <c:pt idx="3216">
                  <c:v>1.3098700000000001E-8</c:v>
                </c:pt>
                <c:pt idx="3217">
                  <c:v>1.31049E-8</c:v>
                </c:pt>
                <c:pt idx="3218">
                  <c:v>1.31112E-8</c:v>
                </c:pt>
                <c:pt idx="3219">
                  <c:v>1.3117399999999999E-8</c:v>
                </c:pt>
                <c:pt idx="3220">
                  <c:v>1.3123699999999999E-8</c:v>
                </c:pt>
                <c:pt idx="3221">
                  <c:v>1.31299E-8</c:v>
                </c:pt>
                <c:pt idx="3222">
                  <c:v>1.31362E-8</c:v>
                </c:pt>
                <c:pt idx="3223">
                  <c:v>1.31424E-8</c:v>
                </c:pt>
                <c:pt idx="3224">
                  <c:v>1.3148699999999999E-8</c:v>
                </c:pt>
                <c:pt idx="3225">
                  <c:v>1.3154900000000001E-8</c:v>
                </c:pt>
                <c:pt idx="3226">
                  <c:v>1.31612E-8</c:v>
                </c:pt>
                <c:pt idx="3227">
                  <c:v>1.31674E-8</c:v>
                </c:pt>
                <c:pt idx="3228">
                  <c:v>1.31737E-8</c:v>
                </c:pt>
                <c:pt idx="3229">
                  <c:v>1.3179900000000001E-8</c:v>
                </c:pt>
                <c:pt idx="3230">
                  <c:v>1.3186200000000001E-8</c:v>
                </c:pt>
                <c:pt idx="3231">
                  <c:v>1.31924E-8</c:v>
                </c:pt>
                <c:pt idx="3232">
                  <c:v>1.31987E-8</c:v>
                </c:pt>
                <c:pt idx="3233">
                  <c:v>1.3204899999999999E-8</c:v>
                </c:pt>
                <c:pt idx="3234">
                  <c:v>1.3211199999999999E-8</c:v>
                </c:pt>
                <c:pt idx="3235">
                  <c:v>1.32174E-8</c:v>
                </c:pt>
                <c:pt idx="3236">
                  <c:v>1.32237E-8</c:v>
                </c:pt>
                <c:pt idx="3237">
                  <c:v>1.32299E-8</c:v>
                </c:pt>
                <c:pt idx="3238">
                  <c:v>1.3236199999999999E-8</c:v>
                </c:pt>
                <c:pt idx="3239">
                  <c:v>1.3242400000000001E-8</c:v>
                </c:pt>
                <c:pt idx="3240">
                  <c:v>1.32487E-8</c:v>
                </c:pt>
                <c:pt idx="3241">
                  <c:v>1.32549E-8</c:v>
                </c:pt>
                <c:pt idx="3242">
                  <c:v>1.32612E-8</c:v>
                </c:pt>
                <c:pt idx="3243">
                  <c:v>1.3267400000000001E-8</c:v>
                </c:pt>
                <c:pt idx="3244">
                  <c:v>1.3273700000000001E-8</c:v>
                </c:pt>
                <c:pt idx="3245">
                  <c:v>1.32799E-8</c:v>
                </c:pt>
                <c:pt idx="3246">
                  <c:v>1.32862E-8</c:v>
                </c:pt>
                <c:pt idx="3247">
                  <c:v>1.3292399999999999E-8</c:v>
                </c:pt>
                <c:pt idx="3248">
                  <c:v>1.3298700000000001E-8</c:v>
                </c:pt>
                <c:pt idx="3249">
                  <c:v>1.33049E-8</c:v>
                </c:pt>
                <c:pt idx="3250">
                  <c:v>1.33112E-8</c:v>
                </c:pt>
                <c:pt idx="3251">
                  <c:v>1.33174E-8</c:v>
                </c:pt>
                <c:pt idx="3252">
                  <c:v>1.3323699999999999E-8</c:v>
                </c:pt>
                <c:pt idx="3253">
                  <c:v>1.33299E-8</c:v>
                </c:pt>
                <c:pt idx="3254">
                  <c:v>1.33362E-8</c:v>
                </c:pt>
                <c:pt idx="3255">
                  <c:v>1.33424E-8</c:v>
                </c:pt>
                <c:pt idx="3256">
                  <c:v>1.33487E-8</c:v>
                </c:pt>
                <c:pt idx="3257">
                  <c:v>1.3354900000000001E-8</c:v>
                </c:pt>
                <c:pt idx="3258">
                  <c:v>1.3361200000000001E-8</c:v>
                </c:pt>
                <c:pt idx="3259">
                  <c:v>1.33674E-8</c:v>
                </c:pt>
                <c:pt idx="3260">
                  <c:v>1.33737E-8</c:v>
                </c:pt>
                <c:pt idx="3261">
                  <c:v>1.3379899999999999E-8</c:v>
                </c:pt>
                <c:pt idx="3262">
                  <c:v>1.3386200000000001E-8</c:v>
                </c:pt>
                <c:pt idx="3263">
                  <c:v>1.33924E-8</c:v>
                </c:pt>
                <c:pt idx="3264">
                  <c:v>1.33987E-8</c:v>
                </c:pt>
                <c:pt idx="3265">
                  <c:v>1.3404899999999999E-8</c:v>
                </c:pt>
                <c:pt idx="3266">
                  <c:v>1.3411199999999999E-8</c:v>
                </c:pt>
                <c:pt idx="3267">
                  <c:v>1.34174E-8</c:v>
                </c:pt>
                <c:pt idx="3268">
                  <c:v>1.34237E-8</c:v>
                </c:pt>
                <c:pt idx="3269">
                  <c:v>1.34299E-8</c:v>
                </c:pt>
                <c:pt idx="3270">
                  <c:v>1.34362E-8</c:v>
                </c:pt>
                <c:pt idx="3271">
                  <c:v>1.3442400000000001E-8</c:v>
                </c:pt>
                <c:pt idx="3272">
                  <c:v>1.3448700000000001E-8</c:v>
                </c:pt>
                <c:pt idx="3273">
                  <c:v>1.34549E-8</c:v>
                </c:pt>
                <c:pt idx="3274">
                  <c:v>1.34612E-8</c:v>
                </c:pt>
                <c:pt idx="3275">
                  <c:v>1.3467399999999999E-8</c:v>
                </c:pt>
                <c:pt idx="3276">
                  <c:v>1.3473700000000001E-8</c:v>
                </c:pt>
                <c:pt idx="3277">
                  <c:v>1.34799E-8</c:v>
                </c:pt>
                <c:pt idx="3278">
                  <c:v>1.34862E-8</c:v>
                </c:pt>
                <c:pt idx="3279">
                  <c:v>1.3492399999999999E-8</c:v>
                </c:pt>
                <c:pt idx="3280">
                  <c:v>1.3498699999999999E-8</c:v>
                </c:pt>
                <c:pt idx="3281">
                  <c:v>1.35049E-8</c:v>
                </c:pt>
                <c:pt idx="3282">
                  <c:v>1.35112E-8</c:v>
                </c:pt>
                <c:pt idx="3283">
                  <c:v>1.35174E-8</c:v>
                </c:pt>
                <c:pt idx="3284">
                  <c:v>1.35237E-8</c:v>
                </c:pt>
                <c:pt idx="3285">
                  <c:v>1.3529900000000001E-8</c:v>
                </c:pt>
                <c:pt idx="3286">
                  <c:v>1.35362E-8</c:v>
                </c:pt>
                <c:pt idx="3287">
                  <c:v>1.35424E-8</c:v>
                </c:pt>
                <c:pt idx="3288">
                  <c:v>1.35487E-8</c:v>
                </c:pt>
                <c:pt idx="3289">
                  <c:v>1.3554899999999999E-8</c:v>
                </c:pt>
                <c:pt idx="3290">
                  <c:v>1.3561200000000001E-8</c:v>
                </c:pt>
                <c:pt idx="3291">
                  <c:v>1.35674E-8</c:v>
                </c:pt>
                <c:pt idx="3292">
                  <c:v>1.35737E-8</c:v>
                </c:pt>
                <c:pt idx="3293">
                  <c:v>1.3579899999999999E-8</c:v>
                </c:pt>
                <c:pt idx="3294">
                  <c:v>1.3586199999999999E-8</c:v>
                </c:pt>
                <c:pt idx="3295">
                  <c:v>1.35924E-8</c:v>
                </c:pt>
                <c:pt idx="3296">
                  <c:v>1.35987E-8</c:v>
                </c:pt>
                <c:pt idx="3297">
                  <c:v>1.36049E-8</c:v>
                </c:pt>
                <c:pt idx="3298">
                  <c:v>1.3611199999999999E-8</c:v>
                </c:pt>
                <c:pt idx="3299">
                  <c:v>1.3617400000000001E-8</c:v>
                </c:pt>
                <c:pt idx="3300">
                  <c:v>1.36237E-8</c:v>
                </c:pt>
                <c:pt idx="3301">
                  <c:v>1.36299E-8</c:v>
                </c:pt>
                <c:pt idx="3302">
                  <c:v>1.36362E-8</c:v>
                </c:pt>
                <c:pt idx="3303">
                  <c:v>1.3642400000000001E-8</c:v>
                </c:pt>
                <c:pt idx="3304">
                  <c:v>1.3648700000000001E-8</c:v>
                </c:pt>
                <c:pt idx="3305">
                  <c:v>1.3655000000000001E-8</c:v>
                </c:pt>
                <c:pt idx="3306">
                  <c:v>1.36612E-8</c:v>
                </c:pt>
                <c:pt idx="3307">
                  <c:v>1.36675E-8</c:v>
                </c:pt>
                <c:pt idx="3308">
                  <c:v>1.3673699999999999E-8</c:v>
                </c:pt>
                <c:pt idx="3309">
                  <c:v>1.3680000000000001E-8</c:v>
                </c:pt>
                <c:pt idx="3310">
                  <c:v>1.36862E-8</c:v>
                </c:pt>
                <c:pt idx="3311">
                  <c:v>1.36925E-8</c:v>
                </c:pt>
                <c:pt idx="3312">
                  <c:v>1.3698699999999999E-8</c:v>
                </c:pt>
                <c:pt idx="3313">
                  <c:v>1.3704999999999999E-8</c:v>
                </c:pt>
                <c:pt idx="3314">
                  <c:v>1.37112E-8</c:v>
                </c:pt>
                <c:pt idx="3315">
                  <c:v>1.37175E-8</c:v>
                </c:pt>
                <c:pt idx="3316">
                  <c:v>1.37237E-8</c:v>
                </c:pt>
                <c:pt idx="3317">
                  <c:v>1.373E-8</c:v>
                </c:pt>
                <c:pt idx="3318">
                  <c:v>1.3736200000000001E-8</c:v>
                </c:pt>
                <c:pt idx="3319">
                  <c:v>1.37425E-8</c:v>
                </c:pt>
                <c:pt idx="3320">
                  <c:v>1.37487E-8</c:v>
                </c:pt>
                <c:pt idx="3321">
                  <c:v>1.3755E-8</c:v>
                </c:pt>
                <c:pt idx="3322">
                  <c:v>1.3761199999999999E-8</c:v>
                </c:pt>
                <c:pt idx="3323">
                  <c:v>1.3767500000000001E-8</c:v>
                </c:pt>
                <c:pt idx="3324">
                  <c:v>1.37737E-8</c:v>
                </c:pt>
                <c:pt idx="3325">
                  <c:v>1.378E-8</c:v>
                </c:pt>
                <c:pt idx="3326">
                  <c:v>1.3786199999999999E-8</c:v>
                </c:pt>
                <c:pt idx="3327">
                  <c:v>1.3792499999999999E-8</c:v>
                </c:pt>
                <c:pt idx="3328">
                  <c:v>1.37987E-8</c:v>
                </c:pt>
                <c:pt idx="3329">
                  <c:v>1.3805E-8</c:v>
                </c:pt>
                <c:pt idx="3330">
                  <c:v>1.38112E-8</c:v>
                </c:pt>
                <c:pt idx="3331">
                  <c:v>1.3817499999999999E-8</c:v>
                </c:pt>
                <c:pt idx="3332">
                  <c:v>1.3823700000000001E-8</c:v>
                </c:pt>
                <c:pt idx="3333">
                  <c:v>1.383E-8</c:v>
                </c:pt>
                <c:pt idx="3334">
                  <c:v>1.38362E-8</c:v>
                </c:pt>
                <c:pt idx="3335">
                  <c:v>1.38425E-8</c:v>
                </c:pt>
                <c:pt idx="3336">
                  <c:v>1.3848700000000001E-8</c:v>
                </c:pt>
                <c:pt idx="3337">
                  <c:v>1.3855000000000001E-8</c:v>
                </c:pt>
                <c:pt idx="3338">
                  <c:v>1.38612E-8</c:v>
                </c:pt>
                <c:pt idx="3339">
                  <c:v>1.38675E-8</c:v>
                </c:pt>
                <c:pt idx="3340">
                  <c:v>1.3873699999999999E-8</c:v>
                </c:pt>
                <c:pt idx="3341">
                  <c:v>1.3879999999999999E-8</c:v>
                </c:pt>
                <c:pt idx="3342">
                  <c:v>1.38862E-8</c:v>
                </c:pt>
                <c:pt idx="3343">
                  <c:v>1.38925E-8</c:v>
                </c:pt>
                <c:pt idx="3344">
                  <c:v>1.38987E-8</c:v>
                </c:pt>
                <c:pt idx="3345">
                  <c:v>1.3904999999999999E-8</c:v>
                </c:pt>
                <c:pt idx="3346">
                  <c:v>1.3911200000000001E-8</c:v>
                </c:pt>
                <c:pt idx="3347">
                  <c:v>1.39175E-8</c:v>
                </c:pt>
                <c:pt idx="3348">
                  <c:v>1.39237E-8</c:v>
                </c:pt>
                <c:pt idx="3349">
                  <c:v>1.393E-8</c:v>
                </c:pt>
                <c:pt idx="3350">
                  <c:v>1.3936200000000001E-8</c:v>
                </c:pt>
                <c:pt idx="3351">
                  <c:v>1.3942500000000001E-8</c:v>
                </c:pt>
                <c:pt idx="3352">
                  <c:v>1.39487E-8</c:v>
                </c:pt>
                <c:pt idx="3353">
                  <c:v>1.3955E-8</c:v>
                </c:pt>
                <c:pt idx="3354">
                  <c:v>1.3961199999999999E-8</c:v>
                </c:pt>
                <c:pt idx="3355">
                  <c:v>1.3967499999999999E-8</c:v>
                </c:pt>
                <c:pt idx="3356">
                  <c:v>1.39737E-8</c:v>
                </c:pt>
                <c:pt idx="3357">
                  <c:v>1.398E-8</c:v>
                </c:pt>
                <c:pt idx="3358">
                  <c:v>1.39862E-8</c:v>
                </c:pt>
                <c:pt idx="3359">
                  <c:v>1.3992499999999999E-8</c:v>
                </c:pt>
                <c:pt idx="3360">
                  <c:v>1.39987E-8</c:v>
                </c:pt>
                <c:pt idx="3361">
                  <c:v>1.4005E-8</c:v>
                </c:pt>
                <c:pt idx="3362">
                  <c:v>1.40112E-8</c:v>
                </c:pt>
                <c:pt idx="3363">
                  <c:v>1.40175E-8</c:v>
                </c:pt>
                <c:pt idx="3364">
                  <c:v>1.4023700000000001E-8</c:v>
                </c:pt>
                <c:pt idx="3365">
                  <c:v>1.4030000000000001E-8</c:v>
                </c:pt>
                <c:pt idx="3366">
                  <c:v>1.40362E-8</c:v>
                </c:pt>
                <c:pt idx="3367">
                  <c:v>1.40425E-8</c:v>
                </c:pt>
                <c:pt idx="3368">
                  <c:v>1.4048699999999999E-8</c:v>
                </c:pt>
                <c:pt idx="3369">
                  <c:v>1.4055000000000001E-8</c:v>
                </c:pt>
                <c:pt idx="3370">
                  <c:v>1.40612E-8</c:v>
                </c:pt>
                <c:pt idx="3371">
                  <c:v>1.40675E-8</c:v>
                </c:pt>
                <c:pt idx="3372">
                  <c:v>1.4073699999999999E-8</c:v>
                </c:pt>
                <c:pt idx="3373">
                  <c:v>1.4079999999999999E-8</c:v>
                </c:pt>
                <c:pt idx="3374">
                  <c:v>1.40862E-8</c:v>
                </c:pt>
                <c:pt idx="3375">
                  <c:v>1.40925E-8</c:v>
                </c:pt>
                <c:pt idx="3376">
                  <c:v>1.40987E-8</c:v>
                </c:pt>
                <c:pt idx="3377">
                  <c:v>1.4105E-8</c:v>
                </c:pt>
                <c:pt idx="3378">
                  <c:v>1.4111200000000001E-8</c:v>
                </c:pt>
                <c:pt idx="3379">
                  <c:v>1.4117500000000001E-8</c:v>
                </c:pt>
                <c:pt idx="3380">
                  <c:v>1.41237E-8</c:v>
                </c:pt>
                <c:pt idx="3381">
                  <c:v>1.413E-8</c:v>
                </c:pt>
                <c:pt idx="3382">
                  <c:v>1.4136199999999999E-8</c:v>
                </c:pt>
                <c:pt idx="3383">
                  <c:v>1.4142500000000001E-8</c:v>
                </c:pt>
                <c:pt idx="3384">
                  <c:v>1.41487E-8</c:v>
                </c:pt>
                <c:pt idx="3385">
                  <c:v>1.4155E-8</c:v>
                </c:pt>
                <c:pt idx="3386">
                  <c:v>1.4161199999999999E-8</c:v>
                </c:pt>
                <c:pt idx="3387">
                  <c:v>1.4167499999999999E-8</c:v>
                </c:pt>
                <c:pt idx="3388">
                  <c:v>1.41737E-8</c:v>
                </c:pt>
                <c:pt idx="3389">
                  <c:v>1.418E-8</c:v>
                </c:pt>
                <c:pt idx="3390">
                  <c:v>1.41862E-8</c:v>
                </c:pt>
                <c:pt idx="3391">
                  <c:v>1.41925E-8</c:v>
                </c:pt>
                <c:pt idx="3392">
                  <c:v>1.4198700000000001E-8</c:v>
                </c:pt>
                <c:pt idx="3393">
                  <c:v>1.4205E-8</c:v>
                </c:pt>
                <c:pt idx="3394">
                  <c:v>1.42112E-8</c:v>
                </c:pt>
                <c:pt idx="3395">
                  <c:v>1.42175E-8</c:v>
                </c:pt>
                <c:pt idx="3396">
                  <c:v>1.4223699999999999E-8</c:v>
                </c:pt>
                <c:pt idx="3397">
                  <c:v>1.4230000000000001E-8</c:v>
                </c:pt>
                <c:pt idx="3398">
                  <c:v>1.42362E-8</c:v>
                </c:pt>
                <c:pt idx="3399">
                  <c:v>1.42425E-8</c:v>
                </c:pt>
                <c:pt idx="3400">
                  <c:v>1.4248699999999999E-8</c:v>
                </c:pt>
                <c:pt idx="3401">
                  <c:v>1.4254999999999999E-8</c:v>
                </c:pt>
                <c:pt idx="3402">
                  <c:v>1.42612E-8</c:v>
                </c:pt>
                <c:pt idx="3403">
                  <c:v>1.42675E-8</c:v>
                </c:pt>
                <c:pt idx="3404">
                  <c:v>1.42737E-8</c:v>
                </c:pt>
                <c:pt idx="3405">
                  <c:v>1.4279999999999999E-8</c:v>
                </c:pt>
                <c:pt idx="3406">
                  <c:v>1.4286200000000001E-8</c:v>
                </c:pt>
                <c:pt idx="3407">
                  <c:v>1.42925E-8</c:v>
                </c:pt>
                <c:pt idx="3408">
                  <c:v>1.42987E-8</c:v>
                </c:pt>
                <c:pt idx="3409">
                  <c:v>1.4305E-8</c:v>
                </c:pt>
                <c:pt idx="3410">
                  <c:v>1.4311200000000001E-8</c:v>
                </c:pt>
                <c:pt idx="3411">
                  <c:v>1.4317500000000001E-8</c:v>
                </c:pt>
                <c:pt idx="3412">
                  <c:v>1.43237E-8</c:v>
                </c:pt>
                <c:pt idx="3413">
                  <c:v>1.433E-8</c:v>
                </c:pt>
                <c:pt idx="3414">
                  <c:v>1.4336199999999999E-8</c:v>
                </c:pt>
                <c:pt idx="3415">
                  <c:v>1.4342499999999999E-8</c:v>
                </c:pt>
                <c:pt idx="3416">
                  <c:v>1.43487E-8</c:v>
                </c:pt>
                <c:pt idx="3417">
                  <c:v>1.4355E-8</c:v>
                </c:pt>
                <c:pt idx="3418">
                  <c:v>1.43612E-8</c:v>
                </c:pt>
                <c:pt idx="3419">
                  <c:v>1.4367499999999999E-8</c:v>
                </c:pt>
                <c:pt idx="3420">
                  <c:v>1.4373700000000001E-8</c:v>
                </c:pt>
                <c:pt idx="3421">
                  <c:v>1.438E-8</c:v>
                </c:pt>
                <c:pt idx="3422">
                  <c:v>1.43862E-8</c:v>
                </c:pt>
                <c:pt idx="3423">
                  <c:v>1.43925E-8</c:v>
                </c:pt>
                <c:pt idx="3424">
                  <c:v>1.4398700000000001E-8</c:v>
                </c:pt>
                <c:pt idx="3425">
                  <c:v>1.4405000000000001E-8</c:v>
                </c:pt>
                <c:pt idx="3426">
                  <c:v>1.44112E-8</c:v>
                </c:pt>
                <c:pt idx="3427">
                  <c:v>1.44175E-8</c:v>
                </c:pt>
                <c:pt idx="3428">
                  <c:v>1.4423699999999999E-8</c:v>
                </c:pt>
                <c:pt idx="3429">
                  <c:v>1.4429999999999999E-8</c:v>
                </c:pt>
                <c:pt idx="3430">
                  <c:v>1.44362E-8</c:v>
                </c:pt>
                <c:pt idx="3431">
                  <c:v>1.44425E-8</c:v>
                </c:pt>
                <c:pt idx="3432">
                  <c:v>1.44487E-8</c:v>
                </c:pt>
                <c:pt idx="3433">
                  <c:v>1.4454999999999999E-8</c:v>
                </c:pt>
                <c:pt idx="3434">
                  <c:v>1.44612E-8</c:v>
                </c:pt>
                <c:pt idx="3435">
                  <c:v>1.44675E-8</c:v>
                </c:pt>
                <c:pt idx="3436">
                  <c:v>1.44737E-8</c:v>
                </c:pt>
                <c:pt idx="3437">
                  <c:v>1.448E-8</c:v>
                </c:pt>
                <c:pt idx="3438">
                  <c:v>1.4486200000000001E-8</c:v>
                </c:pt>
                <c:pt idx="3439">
                  <c:v>1.4492500000000001E-8</c:v>
                </c:pt>
                <c:pt idx="3440">
                  <c:v>1.44987E-8</c:v>
                </c:pt>
                <c:pt idx="3441">
                  <c:v>1.4505E-8</c:v>
                </c:pt>
                <c:pt idx="3442">
                  <c:v>1.4511199999999999E-8</c:v>
                </c:pt>
                <c:pt idx="3443">
                  <c:v>1.4517500000000001E-8</c:v>
                </c:pt>
                <c:pt idx="3444">
                  <c:v>1.45237E-8</c:v>
                </c:pt>
                <c:pt idx="3445">
                  <c:v>1.453E-8</c:v>
                </c:pt>
                <c:pt idx="3446">
                  <c:v>1.4536199999999999E-8</c:v>
                </c:pt>
                <c:pt idx="3447">
                  <c:v>1.4542499999999999E-8</c:v>
                </c:pt>
                <c:pt idx="3448">
                  <c:v>1.45487E-8</c:v>
                </c:pt>
                <c:pt idx="3449">
                  <c:v>1.4555E-8</c:v>
                </c:pt>
                <c:pt idx="3450">
                  <c:v>1.45612E-8</c:v>
                </c:pt>
                <c:pt idx="3451">
                  <c:v>1.45675E-8</c:v>
                </c:pt>
                <c:pt idx="3452">
                  <c:v>1.4573700000000001E-8</c:v>
                </c:pt>
                <c:pt idx="3453">
                  <c:v>1.4580000000000001E-8</c:v>
                </c:pt>
                <c:pt idx="3454">
                  <c:v>1.45862E-8</c:v>
                </c:pt>
                <c:pt idx="3455">
                  <c:v>1.45925E-8</c:v>
                </c:pt>
                <c:pt idx="3456">
                  <c:v>1.4598699999999999E-8</c:v>
                </c:pt>
                <c:pt idx="3457">
                  <c:v>1.4605000000000001E-8</c:v>
                </c:pt>
                <c:pt idx="3458">
                  <c:v>1.46112E-8</c:v>
                </c:pt>
                <c:pt idx="3459">
                  <c:v>1.46175E-8</c:v>
                </c:pt>
                <c:pt idx="3460">
                  <c:v>1.4623699999999999E-8</c:v>
                </c:pt>
                <c:pt idx="3461">
                  <c:v>1.4629999999999999E-8</c:v>
                </c:pt>
                <c:pt idx="3462">
                  <c:v>1.46362E-8</c:v>
                </c:pt>
                <c:pt idx="3463">
                  <c:v>1.46425E-8</c:v>
                </c:pt>
                <c:pt idx="3464">
                  <c:v>1.46487E-8</c:v>
                </c:pt>
                <c:pt idx="3465">
                  <c:v>1.4655E-8</c:v>
                </c:pt>
                <c:pt idx="3466">
                  <c:v>1.4661200000000001E-8</c:v>
                </c:pt>
                <c:pt idx="3467">
                  <c:v>1.46675E-8</c:v>
                </c:pt>
                <c:pt idx="3468">
                  <c:v>1.46737E-8</c:v>
                </c:pt>
                <c:pt idx="3469">
                  <c:v>1.468E-8</c:v>
                </c:pt>
                <c:pt idx="3470">
                  <c:v>1.4686199999999999E-8</c:v>
                </c:pt>
                <c:pt idx="3471">
                  <c:v>1.4692500000000001E-8</c:v>
                </c:pt>
                <c:pt idx="3472">
                  <c:v>1.46987E-8</c:v>
                </c:pt>
                <c:pt idx="3473">
                  <c:v>1.4705E-8</c:v>
                </c:pt>
                <c:pt idx="3474">
                  <c:v>1.4711199999999999E-8</c:v>
                </c:pt>
                <c:pt idx="3475">
                  <c:v>1.4717499999999999E-8</c:v>
                </c:pt>
                <c:pt idx="3476">
                  <c:v>1.47237E-8</c:v>
                </c:pt>
                <c:pt idx="3477">
                  <c:v>1.473E-8</c:v>
                </c:pt>
                <c:pt idx="3478">
                  <c:v>1.47362E-8</c:v>
                </c:pt>
                <c:pt idx="3479">
                  <c:v>1.4742499999999999E-8</c:v>
                </c:pt>
                <c:pt idx="3480">
                  <c:v>1.4748700000000001E-8</c:v>
                </c:pt>
                <c:pt idx="3481">
                  <c:v>1.4755E-8</c:v>
                </c:pt>
                <c:pt idx="3482">
                  <c:v>1.47612E-8</c:v>
                </c:pt>
                <c:pt idx="3483">
                  <c:v>1.47675E-8</c:v>
                </c:pt>
                <c:pt idx="3484">
                  <c:v>1.4773700000000001E-8</c:v>
                </c:pt>
                <c:pt idx="3485">
                  <c:v>1.4780000000000001E-8</c:v>
                </c:pt>
                <c:pt idx="3486">
                  <c:v>1.47862E-8</c:v>
                </c:pt>
                <c:pt idx="3487">
                  <c:v>1.47925E-8</c:v>
                </c:pt>
                <c:pt idx="3488">
                  <c:v>1.4798699999999999E-8</c:v>
                </c:pt>
                <c:pt idx="3489">
                  <c:v>1.4804999999999999E-8</c:v>
                </c:pt>
                <c:pt idx="3490">
                  <c:v>1.48112E-8</c:v>
                </c:pt>
                <c:pt idx="3491">
                  <c:v>1.48175E-8</c:v>
                </c:pt>
                <c:pt idx="3492">
                  <c:v>1.48237E-8</c:v>
                </c:pt>
                <c:pt idx="3493">
                  <c:v>1.4829999999999999E-8</c:v>
                </c:pt>
                <c:pt idx="3494">
                  <c:v>1.4836200000000001E-8</c:v>
                </c:pt>
                <c:pt idx="3495">
                  <c:v>1.48425E-8</c:v>
                </c:pt>
                <c:pt idx="3496">
                  <c:v>1.48487E-8</c:v>
                </c:pt>
                <c:pt idx="3497">
                  <c:v>1.4855E-8</c:v>
                </c:pt>
                <c:pt idx="3498">
                  <c:v>1.4861200000000001E-8</c:v>
                </c:pt>
                <c:pt idx="3499">
                  <c:v>1.4867500000000001E-8</c:v>
                </c:pt>
                <c:pt idx="3500">
                  <c:v>1.48737E-8</c:v>
                </c:pt>
                <c:pt idx="3501">
                  <c:v>1.488E-8</c:v>
                </c:pt>
                <c:pt idx="3502">
                  <c:v>1.4886199999999999E-8</c:v>
                </c:pt>
                <c:pt idx="3503">
                  <c:v>1.4892499999999999E-8</c:v>
                </c:pt>
                <c:pt idx="3504">
                  <c:v>1.48987E-8</c:v>
                </c:pt>
                <c:pt idx="3505">
                  <c:v>1.4905E-8</c:v>
                </c:pt>
                <c:pt idx="3506">
                  <c:v>1.4911200000000001E-8</c:v>
                </c:pt>
                <c:pt idx="3507">
                  <c:v>1.4917500000000001E-8</c:v>
                </c:pt>
                <c:pt idx="3508">
                  <c:v>1.4923699999999999E-8</c:v>
                </c:pt>
                <c:pt idx="3509">
                  <c:v>1.4929999999999999E-8</c:v>
                </c:pt>
                <c:pt idx="3510">
                  <c:v>1.49362E-8</c:v>
                </c:pt>
                <c:pt idx="3511">
                  <c:v>1.49425E-8</c:v>
                </c:pt>
                <c:pt idx="3512">
                  <c:v>1.4948700000000001E-8</c:v>
                </c:pt>
                <c:pt idx="3513">
                  <c:v>1.4955000000000001E-8</c:v>
                </c:pt>
                <c:pt idx="3514">
                  <c:v>1.4961200000000002E-8</c:v>
                </c:pt>
                <c:pt idx="3515">
                  <c:v>1.4967500000000002E-8</c:v>
                </c:pt>
                <c:pt idx="3516">
                  <c:v>1.4973699999999999E-8</c:v>
                </c:pt>
                <c:pt idx="3517">
                  <c:v>1.4979999999999999E-8</c:v>
                </c:pt>
                <c:pt idx="3518">
                  <c:v>1.49862E-8</c:v>
                </c:pt>
                <c:pt idx="3519">
                  <c:v>1.49925E-8</c:v>
                </c:pt>
                <c:pt idx="3520">
                  <c:v>1.4998700000000001E-8</c:v>
                </c:pt>
                <c:pt idx="3521">
                  <c:v>1.5005000000000001E-8</c:v>
                </c:pt>
                <c:pt idx="3522">
                  <c:v>1.5011199999999999E-8</c:v>
                </c:pt>
                <c:pt idx="3523">
                  <c:v>1.5017499999999999E-8</c:v>
                </c:pt>
                <c:pt idx="3524">
                  <c:v>1.50237E-8</c:v>
                </c:pt>
                <c:pt idx="3525">
                  <c:v>1.503E-8</c:v>
                </c:pt>
                <c:pt idx="3526">
                  <c:v>1.5036200000000001E-8</c:v>
                </c:pt>
                <c:pt idx="3527">
                  <c:v>1.5042500000000001E-8</c:v>
                </c:pt>
                <c:pt idx="3528">
                  <c:v>1.5048700000000002E-8</c:v>
                </c:pt>
                <c:pt idx="3529">
                  <c:v>1.5055000000000001E-8</c:v>
                </c:pt>
                <c:pt idx="3530">
                  <c:v>1.5061199999999999E-8</c:v>
                </c:pt>
                <c:pt idx="3531">
                  <c:v>1.5067499999999999E-8</c:v>
                </c:pt>
                <c:pt idx="3532">
                  <c:v>1.50737E-8</c:v>
                </c:pt>
                <c:pt idx="3533">
                  <c:v>1.508E-8</c:v>
                </c:pt>
                <c:pt idx="3534">
                  <c:v>1.5086200000000001E-8</c:v>
                </c:pt>
                <c:pt idx="3535">
                  <c:v>1.5092500000000001E-8</c:v>
                </c:pt>
                <c:pt idx="3536">
                  <c:v>1.5098699999999999E-8</c:v>
                </c:pt>
                <c:pt idx="3537">
                  <c:v>1.5104999999999999E-8</c:v>
                </c:pt>
                <c:pt idx="3538">
                  <c:v>1.51112E-8</c:v>
                </c:pt>
                <c:pt idx="3539">
                  <c:v>1.51175E-8</c:v>
                </c:pt>
                <c:pt idx="3540">
                  <c:v>1.5123700000000001E-8</c:v>
                </c:pt>
                <c:pt idx="3541">
                  <c:v>1.513E-8</c:v>
                </c:pt>
                <c:pt idx="3542">
                  <c:v>1.5136200000000002E-8</c:v>
                </c:pt>
                <c:pt idx="3543">
                  <c:v>1.5142500000000001E-8</c:v>
                </c:pt>
                <c:pt idx="3544">
                  <c:v>1.5148699999999999E-8</c:v>
                </c:pt>
                <c:pt idx="3545">
                  <c:v>1.5154999999999999E-8</c:v>
                </c:pt>
                <c:pt idx="3546">
                  <c:v>1.51612E-8</c:v>
                </c:pt>
                <c:pt idx="3547">
                  <c:v>1.51675E-8</c:v>
                </c:pt>
                <c:pt idx="3548">
                  <c:v>1.5173700000000001E-8</c:v>
                </c:pt>
                <c:pt idx="3549">
                  <c:v>1.5180000000000001E-8</c:v>
                </c:pt>
                <c:pt idx="3550">
                  <c:v>1.5186199999999999E-8</c:v>
                </c:pt>
                <c:pt idx="3551">
                  <c:v>1.5192499999999999E-8</c:v>
                </c:pt>
                <c:pt idx="3552">
                  <c:v>1.51987E-8</c:v>
                </c:pt>
                <c:pt idx="3553">
                  <c:v>1.5205E-8</c:v>
                </c:pt>
                <c:pt idx="3554">
                  <c:v>1.5211200000000001E-8</c:v>
                </c:pt>
                <c:pt idx="3555">
                  <c:v>1.52175E-8</c:v>
                </c:pt>
                <c:pt idx="3556">
                  <c:v>1.5223700000000002E-8</c:v>
                </c:pt>
                <c:pt idx="3557">
                  <c:v>1.5230000000000001E-8</c:v>
                </c:pt>
                <c:pt idx="3558">
                  <c:v>1.5236199999999999E-8</c:v>
                </c:pt>
                <c:pt idx="3559">
                  <c:v>1.5242499999999999E-8</c:v>
                </c:pt>
                <c:pt idx="3560">
                  <c:v>1.52487E-8</c:v>
                </c:pt>
                <c:pt idx="3561">
                  <c:v>1.5255E-8</c:v>
                </c:pt>
                <c:pt idx="3562">
                  <c:v>1.5261200000000001E-8</c:v>
                </c:pt>
                <c:pt idx="3563">
                  <c:v>1.5267500000000001E-8</c:v>
                </c:pt>
                <c:pt idx="3564">
                  <c:v>1.5273699999999999E-8</c:v>
                </c:pt>
                <c:pt idx="3565">
                  <c:v>1.5279999999999999E-8</c:v>
                </c:pt>
                <c:pt idx="3566">
                  <c:v>1.52862E-8</c:v>
                </c:pt>
                <c:pt idx="3567">
                  <c:v>1.5292499999999999E-8</c:v>
                </c:pt>
                <c:pt idx="3568">
                  <c:v>1.5298700000000001E-8</c:v>
                </c:pt>
                <c:pt idx="3569">
                  <c:v>1.5305E-8</c:v>
                </c:pt>
                <c:pt idx="3570">
                  <c:v>1.5311200000000001E-8</c:v>
                </c:pt>
                <c:pt idx="3571">
                  <c:v>1.5317500000000001E-8</c:v>
                </c:pt>
                <c:pt idx="3572">
                  <c:v>1.5323699999999999E-8</c:v>
                </c:pt>
                <c:pt idx="3573">
                  <c:v>1.5329999999999999E-8</c:v>
                </c:pt>
                <c:pt idx="3574">
                  <c:v>1.53362E-8</c:v>
                </c:pt>
                <c:pt idx="3575">
                  <c:v>1.53425E-8</c:v>
                </c:pt>
                <c:pt idx="3576">
                  <c:v>1.5348700000000001E-8</c:v>
                </c:pt>
                <c:pt idx="3577">
                  <c:v>1.5355000000000001E-8</c:v>
                </c:pt>
                <c:pt idx="3578">
                  <c:v>1.5361199999999999E-8</c:v>
                </c:pt>
                <c:pt idx="3579">
                  <c:v>1.5367499999999998E-8</c:v>
                </c:pt>
                <c:pt idx="3580">
                  <c:v>1.53737E-8</c:v>
                </c:pt>
                <c:pt idx="3581">
                  <c:v>1.5379999999999999E-8</c:v>
                </c:pt>
                <c:pt idx="3582">
                  <c:v>1.53862E-8</c:v>
                </c:pt>
                <c:pt idx="3583">
                  <c:v>1.53925E-8</c:v>
                </c:pt>
                <c:pt idx="3584">
                  <c:v>1.5398700000000001E-8</c:v>
                </c:pt>
                <c:pt idx="3585">
                  <c:v>1.5405000000000001E-8</c:v>
                </c:pt>
                <c:pt idx="3586">
                  <c:v>1.5411199999999999E-8</c:v>
                </c:pt>
                <c:pt idx="3587">
                  <c:v>1.5417499999999999E-8</c:v>
                </c:pt>
                <c:pt idx="3588">
                  <c:v>1.54237E-8</c:v>
                </c:pt>
                <c:pt idx="3589">
                  <c:v>1.543E-8</c:v>
                </c:pt>
                <c:pt idx="3590">
                  <c:v>1.5436200000000001E-8</c:v>
                </c:pt>
                <c:pt idx="3591">
                  <c:v>1.5442500000000001E-8</c:v>
                </c:pt>
                <c:pt idx="3592">
                  <c:v>1.5448699999999999E-8</c:v>
                </c:pt>
                <c:pt idx="3593">
                  <c:v>1.5454999999999998E-8</c:v>
                </c:pt>
                <c:pt idx="3594">
                  <c:v>1.54612E-8</c:v>
                </c:pt>
                <c:pt idx="3595">
                  <c:v>1.5467499999999999E-8</c:v>
                </c:pt>
                <c:pt idx="3596">
                  <c:v>1.54737E-8</c:v>
                </c:pt>
                <c:pt idx="3597">
                  <c:v>1.548E-8</c:v>
                </c:pt>
                <c:pt idx="3598">
                  <c:v>1.5486200000000001E-8</c:v>
                </c:pt>
                <c:pt idx="3599">
                  <c:v>1.5492500000000001E-8</c:v>
                </c:pt>
                <c:pt idx="3600">
                  <c:v>1.5498699999999999E-8</c:v>
                </c:pt>
                <c:pt idx="3601">
                  <c:v>1.5504999999999999E-8</c:v>
                </c:pt>
                <c:pt idx="3602">
                  <c:v>1.55112E-8</c:v>
                </c:pt>
                <c:pt idx="3603">
                  <c:v>1.55175E-8</c:v>
                </c:pt>
                <c:pt idx="3604">
                  <c:v>1.5523700000000001E-8</c:v>
                </c:pt>
                <c:pt idx="3605">
                  <c:v>1.5530000000000001E-8</c:v>
                </c:pt>
                <c:pt idx="3606">
                  <c:v>1.5536199999999999E-8</c:v>
                </c:pt>
                <c:pt idx="3607">
                  <c:v>1.5542499999999998E-8</c:v>
                </c:pt>
                <c:pt idx="3608">
                  <c:v>1.5548699999999999E-8</c:v>
                </c:pt>
                <c:pt idx="3609">
                  <c:v>1.5554999999999999E-8</c:v>
                </c:pt>
                <c:pt idx="3610">
                  <c:v>1.55612E-8</c:v>
                </c:pt>
                <c:pt idx="3611">
                  <c:v>1.55675E-8</c:v>
                </c:pt>
                <c:pt idx="3612">
                  <c:v>1.5573700000000001E-8</c:v>
                </c:pt>
                <c:pt idx="3613">
                  <c:v>1.5580000000000001E-8</c:v>
                </c:pt>
                <c:pt idx="3614">
                  <c:v>1.5586199999999999E-8</c:v>
                </c:pt>
                <c:pt idx="3615">
                  <c:v>1.5592499999999999E-8</c:v>
                </c:pt>
                <c:pt idx="3616">
                  <c:v>1.55987E-8</c:v>
                </c:pt>
                <c:pt idx="3617">
                  <c:v>1.5605E-8</c:v>
                </c:pt>
                <c:pt idx="3618">
                  <c:v>1.5611200000000001E-8</c:v>
                </c:pt>
                <c:pt idx="3619">
                  <c:v>1.5617500000000001E-8</c:v>
                </c:pt>
                <c:pt idx="3620">
                  <c:v>1.5623699999999998E-8</c:v>
                </c:pt>
                <c:pt idx="3621">
                  <c:v>1.5630000000000002E-8</c:v>
                </c:pt>
                <c:pt idx="3622">
                  <c:v>1.5636199999999999E-8</c:v>
                </c:pt>
                <c:pt idx="3623">
                  <c:v>1.5642499999999999E-8</c:v>
                </c:pt>
                <c:pt idx="3624">
                  <c:v>1.56487E-8</c:v>
                </c:pt>
                <c:pt idx="3625">
                  <c:v>1.5655E-8</c:v>
                </c:pt>
                <c:pt idx="3626">
                  <c:v>1.5661200000000001E-8</c:v>
                </c:pt>
                <c:pt idx="3627">
                  <c:v>1.5667500000000001E-8</c:v>
                </c:pt>
                <c:pt idx="3628">
                  <c:v>1.5673699999999999E-8</c:v>
                </c:pt>
                <c:pt idx="3629">
                  <c:v>1.5679999999999999E-8</c:v>
                </c:pt>
                <c:pt idx="3630">
                  <c:v>1.56862E-8</c:v>
                </c:pt>
                <c:pt idx="3631">
                  <c:v>1.56925E-8</c:v>
                </c:pt>
                <c:pt idx="3632">
                  <c:v>1.5698700000000001E-8</c:v>
                </c:pt>
                <c:pt idx="3633">
                  <c:v>1.5705000000000001E-8</c:v>
                </c:pt>
                <c:pt idx="3634">
                  <c:v>1.5711199999999998E-8</c:v>
                </c:pt>
                <c:pt idx="3635">
                  <c:v>1.5717500000000002E-8</c:v>
                </c:pt>
                <c:pt idx="3636">
                  <c:v>1.5723699999999999E-8</c:v>
                </c:pt>
                <c:pt idx="3637">
                  <c:v>1.5729999999999999E-8</c:v>
                </c:pt>
                <c:pt idx="3638">
                  <c:v>1.57362E-8</c:v>
                </c:pt>
                <c:pt idx="3639">
                  <c:v>1.57425E-8</c:v>
                </c:pt>
                <c:pt idx="3640">
                  <c:v>1.5748700000000001E-8</c:v>
                </c:pt>
                <c:pt idx="3641">
                  <c:v>1.5755000000000001E-8</c:v>
                </c:pt>
                <c:pt idx="3642">
                  <c:v>1.5761199999999999E-8</c:v>
                </c:pt>
                <c:pt idx="3643">
                  <c:v>1.5767499999999999E-8</c:v>
                </c:pt>
                <c:pt idx="3644">
                  <c:v>1.57737E-8</c:v>
                </c:pt>
                <c:pt idx="3645">
                  <c:v>1.578E-8</c:v>
                </c:pt>
                <c:pt idx="3646">
                  <c:v>1.5786200000000001E-8</c:v>
                </c:pt>
                <c:pt idx="3647">
                  <c:v>1.5792500000000001E-8</c:v>
                </c:pt>
                <c:pt idx="3648">
                  <c:v>1.5798699999999998E-8</c:v>
                </c:pt>
                <c:pt idx="3649">
                  <c:v>1.5805000000000002E-8</c:v>
                </c:pt>
                <c:pt idx="3650">
                  <c:v>1.5811199999999999E-8</c:v>
                </c:pt>
                <c:pt idx="3651">
                  <c:v>1.5817499999999999E-8</c:v>
                </c:pt>
                <c:pt idx="3652">
                  <c:v>1.58237E-8</c:v>
                </c:pt>
                <c:pt idx="3653">
                  <c:v>1.583E-8</c:v>
                </c:pt>
                <c:pt idx="3654">
                  <c:v>1.5836200000000001E-8</c:v>
                </c:pt>
                <c:pt idx="3655">
                  <c:v>1.5842500000000001E-8</c:v>
                </c:pt>
                <c:pt idx="3656">
                  <c:v>1.5848699999999999E-8</c:v>
                </c:pt>
                <c:pt idx="3657">
                  <c:v>1.5854999999999999E-8</c:v>
                </c:pt>
                <c:pt idx="3658">
                  <c:v>1.58612E-8</c:v>
                </c:pt>
                <c:pt idx="3659">
                  <c:v>1.58675E-8</c:v>
                </c:pt>
                <c:pt idx="3660">
                  <c:v>1.5873700000000001E-8</c:v>
                </c:pt>
                <c:pt idx="3661">
                  <c:v>1.5880000000000001E-8</c:v>
                </c:pt>
                <c:pt idx="3662">
                  <c:v>1.5886199999999998E-8</c:v>
                </c:pt>
                <c:pt idx="3663">
                  <c:v>1.5892500000000002E-8</c:v>
                </c:pt>
                <c:pt idx="3664">
                  <c:v>1.5898699999999999E-8</c:v>
                </c:pt>
                <c:pt idx="3665">
                  <c:v>1.5904999999999999E-8</c:v>
                </c:pt>
                <c:pt idx="3666">
                  <c:v>1.59112E-8</c:v>
                </c:pt>
                <c:pt idx="3667">
                  <c:v>1.59175E-8</c:v>
                </c:pt>
                <c:pt idx="3668">
                  <c:v>1.5923700000000001E-8</c:v>
                </c:pt>
                <c:pt idx="3669">
                  <c:v>1.5930000000000001E-8</c:v>
                </c:pt>
                <c:pt idx="3670">
                  <c:v>1.5936199999999999E-8</c:v>
                </c:pt>
                <c:pt idx="3671">
                  <c:v>1.5942499999999999E-8</c:v>
                </c:pt>
                <c:pt idx="3672">
                  <c:v>1.59487E-8</c:v>
                </c:pt>
                <c:pt idx="3673">
                  <c:v>1.5955E-8</c:v>
                </c:pt>
                <c:pt idx="3674">
                  <c:v>1.5961200000000001E-8</c:v>
                </c:pt>
                <c:pt idx="3675">
                  <c:v>1.5967500000000001E-8</c:v>
                </c:pt>
                <c:pt idx="3676">
                  <c:v>1.5973700000000002E-8</c:v>
                </c:pt>
                <c:pt idx="3677">
                  <c:v>1.5980000000000001E-8</c:v>
                </c:pt>
                <c:pt idx="3678">
                  <c:v>1.5986199999999999E-8</c:v>
                </c:pt>
                <c:pt idx="3679">
                  <c:v>1.5992499999999999E-8</c:v>
                </c:pt>
                <c:pt idx="3680">
                  <c:v>1.59987E-8</c:v>
                </c:pt>
                <c:pt idx="3681">
                  <c:v>1.6005E-8</c:v>
                </c:pt>
                <c:pt idx="3682">
                  <c:v>1.6011200000000001E-8</c:v>
                </c:pt>
                <c:pt idx="3683">
                  <c:v>1.6017500000000001E-8</c:v>
                </c:pt>
                <c:pt idx="3684">
                  <c:v>1.6023699999999999E-8</c:v>
                </c:pt>
                <c:pt idx="3685">
                  <c:v>1.6029999999999999E-8</c:v>
                </c:pt>
                <c:pt idx="3686">
                  <c:v>1.60362E-8</c:v>
                </c:pt>
                <c:pt idx="3687">
                  <c:v>1.60425E-8</c:v>
                </c:pt>
                <c:pt idx="3688">
                  <c:v>1.6048700000000001E-8</c:v>
                </c:pt>
                <c:pt idx="3689">
                  <c:v>1.6055E-8</c:v>
                </c:pt>
                <c:pt idx="3690">
                  <c:v>1.6061200000000002E-8</c:v>
                </c:pt>
                <c:pt idx="3691">
                  <c:v>1.6067500000000001E-8</c:v>
                </c:pt>
                <c:pt idx="3692">
                  <c:v>1.6073699999999999E-8</c:v>
                </c:pt>
                <c:pt idx="3693">
                  <c:v>1.6079999999999999E-8</c:v>
                </c:pt>
                <c:pt idx="3694">
                  <c:v>1.60862E-8</c:v>
                </c:pt>
                <c:pt idx="3695">
                  <c:v>1.60925E-8</c:v>
                </c:pt>
                <c:pt idx="3696">
                  <c:v>1.6098700000000001E-8</c:v>
                </c:pt>
                <c:pt idx="3697">
                  <c:v>1.6105000000000001E-8</c:v>
                </c:pt>
                <c:pt idx="3698">
                  <c:v>1.6111199999999999E-8</c:v>
                </c:pt>
                <c:pt idx="3699">
                  <c:v>1.6117499999999999E-8</c:v>
                </c:pt>
                <c:pt idx="3700">
                  <c:v>1.61237E-8</c:v>
                </c:pt>
                <c:pt idx="3701">
                  <c:v>1.613E-8</c:v>
                </c:pt>
                <c:pt idx="3702">
                  <c:v>1.6136200000000001E-8</c:v>
                </c:pt>
                <c:pt idx="3703">
                  <c:v>1.61425E-8</c:v>
                </c:pt>
                <c:pt idx="3704">
                  <c:v>1.6148700000000002E-8</c:v>
                </c:pt>
                <c:pt idx="3705">
                  <c:v>1.6155000000000001E-8</c:v>
                </c:pt>
                <c:pt idx="3706">
                  <c:v>1.6161199999999999E-8</c:v>
                </c:pt>
                <c:pt idx="3707">
                  <c:v>1.6167499999999999E-8</c:v>
                </c:pt>
                <c:pt idx="3708">
                  <c:v>1.61737E-8</c:v>
                </c:pt>
                <c:pt idx="3709">
                  <c:v>1.618E-8</c:v>
                </c:pt>
                <c:pt idx="3710">
                  <c:v>1.6186200000000001E-8</c:v>
                </c:pt>
                <c:pt idx="3711">
                  <c:v>1.6192500000000001E-8</c:v>
                </c:pt>
                <c:pt idx="3712">
                  <c:v>1.6198699999999999E-8</c:v>
                </c:pt>
                <c:pt idx="3713">
                  <c:v>1.6204999999999999E-8</c:v>
                </c:pt>
                <c:pt idx="3714">
                  <c:v>1.62112E-8</c:v>
                </c:pt>
                <c:pt idx="3715">
                  <c:v>1.6217499999999999E-8</c:v>
                </c:pt>
                <c:pt idx="3716">
                  <c:v>1.6223700000000001E-8</c:v>
                </c:pt>
                <c:pt idx="3717">
                  <c:v>1.623E-8</c:v>
                </c:pt>
                <c:pt idx="3718">
                  <c:v>1.6236200000000001E-8</c:v>
                </c:pt>
                <c:pt idx="3719">
                  <c:v>1.6242500000000001E-8</c:v>
                </c:pt>
                <c:pt idx="3720">
                  <c:v>1.6248699999999999E-8</c:v>
                </c:pt>
                <c:pt idx="3721">
                  <c:v>1.6254999999999999E-8</c:v>
                </c:pt>
                <c:pt idx="3722">
                  <c:v>1.62612E-8</c:v>
                </c:pt>
                <c:pt idx="3723">
                  <c:v>1.62675E-8</c:v>
                </c:pt>
                <c:pt idx="3724">
                  <c:v>1.6273700000000001E-8</c:v>
                </c:pt>
                <c:pt idx="3725">
                  <c:v>1.6280000000000001E-8</c:v>
                </c:pt>
                <c:pt idx="3726">
                  <c:v>1.6286199999999999E-8</c:v>
                </c:pt>
                <c:pt idx="3727">
                  <c:v>1.6292499999999998E-8</c:v>
                </c:pt>
                <c:pt idx="3728">
                  <c:v>1.62987E-8</c:v>
                </c:pt>
                <c:pt idx="3729">
                  <c:v>1.6304999999999999E-8</c:v>
                </c:pt>
                <c:pt idx="3730">
                  <c:v>1.6311200000000001E-8</c:v>
                </c:pt>
                <c:pt idx="3731">
                  <c:v>1.63175E-8</c:v>
                </c:pt>
                <c:pt idx="3732">
                  <c:v>1.6323700000000001E-8</c:v>
                </c:pt>
                <c:pt idx="3733">
                  <c:v>1.6330000000000001E-8</c:v>
                </c:pt>
                <c:pt idx="3734">
                  <c:v>1.6336199999999999E-8</c:v>
                </c:pt>
                <c:pt idx="3735">
                  <c:v>1.6342499999999999E-8</c:v>
                </c:pt>
                <c:pt idx="3736">
                  <c:v>1.63487E-8</c:v>
                </c:pt>
                <c:pt idx="3737">
                  <c:v>1.6355E-8</c:v>
                </c:pt>
                <c:pt idx="3738">
                  <c:v>1.6361200000000001E-8</c:v>
                </c:pt>
                <c:pt idx="3739">
                  <c:v>1.6367500000000001E-8</c:v>
                </c:pt>
                <c:pt idx="3740">
                  <c:v>1.6373699999999999E-8</c:v>
                </c:pt>
                <c:pt idx="3741">
                  <c:v>1.6379999999999998E-8</c:v>
                </c:pt>
                <c:pt idx="3742">
                  <c:v>1.63862E-8</c:v>
                </c:pt>
                <c:pt idx="3743">
                  <c:v>1.6392499999999999E-8</c:v>
                </c:pt>
                <c:pt idx="3744">
                  <c:v>1.63987E-8</c:v>
                </c:pt>
                <c:pt idx="3745">
                  <c:v>1.6405E-8</c:v>
                </c:pt>
                <c:pt idx="3746">
                  <c:v>1.6411200000000001E-8</c:v>
                </c:pt>
                <c:pt idx="3747">
                  <c:v>1.6417500000000001E-8</c:v>
                </c:pt>
                <c:pt idx="3748">
                  <c:v>1.6423699999999999E-8</c:v>
                </c:pt>
                <c:pt idx="3749">
                  <c:v>1.6429999999999999E-8</c:v>
                </c:pt>
                <c:pt idx="3750">
                  <c:v>1.64362E-8</c:v>
                </c:pt>
                <c:pt idx="3751">
                  <c:v>1.64425E-8</c:v>
                </c:pt>
                <c:pt idx="3752">
                  <c:v>1.6448700000000001E-8</c:v>
                </c:pt>
                <c:pt idx="3753">
                  <c:v>1.6455000000000001E-8</c:v>
                </c:pt>
                <c:pt idx="3754">
                  <c:v>1.6461199999999999E-8</c:v>
                </c:pt>
                <c:pt idx="3755">
                  <c:v>1.6467499999999998E-8</c:v>
                </c:pt>
                <c:pt idx="3756">
                  <c:v>1.6473699999999999E-8</c:v>
                </c:pt>
                <c:pt idx="3757">
                  <c:v>1.6479999999999999E-8</c:v>
                </c:pt>
                <c:pt idx="3758">
                  <c:v>1.64862E-8</c:v>
                </c:pt>
                <c:pt idx="3759">
                  <c:v>1.64925E-8</c:v>
                </c:pt>
                <c:pt idx="3760">
                  <c:v>1.6498700000000001E-8</c:v>
                </c:pt>
                <c:pt idx="3761">
                  <c:v>1.6505000000000001E-8</c:v>
                </c:pt>
                <c:pt idx="3762">
                  <c:v>1.6511199999999999E-8</c:v>
                </c:pt>
                <c:pt idx="3763">
                  <c:v>1.6517499999999999E-8</c:v>
                </c:pt>
                <c:pt idx="3764">
                  <c:v>1.65237E-8</c:v>
                </c:pt>
                <c:pt idx="3765">
                  <c:v>1.653E-8</c:v>
                </c:pt>
                <c:pt idx="3766">
                  <c:v>1.6536200000000001E-8</c:v>
                </c:pt>
                <c:pt idx="3767">
                  <c:v>1.6542500000000001E-8</c:v>
                </c:pt>
                <c:pt idx="3768">
                  <c:v>1.6548699999999998E-8</c:v>
                </c:pt>
                <c:pt idx="3769">
                  <c:v>1.6554999999999998E-8</c:v>
                </c:pt>
                <c:pt idx="3770">
                  <c:v>1.6561199999999999E-8</c:v>
                </c:pt>
                <c:pt idx="3771">
                  <c:v>1.6567499999999999E-8</c:v>
                </c:pt>
                <c:pt idx="3772">
                  <c:v>1.65737E-8</c:v>
                </c:pt>
                <c:pt idx="3773">
                  <c:v>1.658E-8</c:v>
                </c:pt>
                <c:pt idx="3774">
                  <c:v>1.6586200000000001E-8</c:v>
                </c:pt>
                <c:pt idx="3775">
                  <c:v>1.6592500000000001E-8</c:v>
                </c:pt>
                <c:pt idx="3776">
                  <c:v>1.6598699999999999E-8</c:v>
                </c:pt>
                <c:pt idx="3777">
                  <c:v>1.6604999999999999E-8</c:v>
                </c:pt>
                <c:pt idx="3778">
                  <c:v>1.66112E-8</c:v>
                </c:pt>
                <c:pt idx="3779">
                  <c:v>1.66175E-8</c:v>
                </c:pt>
                <c:pt idx="3780">
                  <c:v>1.6623700000000001E-8</c:v>
                </c:pt>
                <c:pt idx="3781">
                  <c:v>1.6630000000000001E-8</c:v>
                </c:pt>
                <c:pt idx="3782">
                  <c:v>1.6636199999999998E-8</c:v>
                </c:pt>
                <c:pt idx="3783">
                  <c:v>1.6642500000000002E-8</c:v>
                </c:pt>
                <c:pt idx="3784">
                  <c:v>1.6648699999999999E-8</c:v>
                </c:pt>
                <c:pt idx="3785">
                  <c:v>1.6654999999999999E-8</c:v>
                </c:pt>
                <c:pt idx="3786">
                  <c:v>1.66612E-8</c:v>
                </c:pt>
                <c:pt idx="3787">
                  <c:v>1.66675E-8</c:v>
                </c:pt>
                <c:pt idx="3788">
                  <c:v>1.6673700000000001E-8</c:v>
                </c:pt>
                <c:pt idx="3789">
                  <c:v>1.6680000000000001E-8</c:v>
                </c:pt>
                <c:pt idx="3790">
                  <c:v>1.6686199999999999E-8</c:v>
                </c:pt>
                <c:pt idx="3791">
                  <c:v>1.6692499999999999E-8</c:v>
                </c:pt>
                <c:pt idx="3792">
                  <c:v>1.66987E-8</c:v>
                </c:pt>
                <c:pt idx="3793">
                  <c:v>1.6705E-8</c:v>
                </c:pt>
                <c:pt idx="3794">
                  <c:v>1.6711200000000001E-8</c:v>
                </c:pt>
                <c:pt idx="3795">
                  <c:v>1.6717500000000001E-8</c:v>
                </c:pt>
                <c:pt idx="3796">
                  <c:v>1.6723699999999998E-8</c:v>
                </c:pt>
                <c:pt idx="3797">
                  <c:v>1.6730000000000002E-8</c:v>
                </c:pt>
                <c:pt idx="3798">
                  <c:v>1.6736199999999999E-8</c:v>
                </c:pt>
                <c:pt idx="3799">
                  <c:v>1.6742499999999999E-8</c:v>
                </c:pt>
                <c:pt idx="3800">
                  <c:v>1.67487E-8</c:v>
                </c:pt>
                <c:pt idx="3801">
                  <c:v>1.6755E-8</c:v>
                </c:pt>
                <c:pt idx="3802">
                  <c:v>1.6761200000000001E-8</c:v>
                </c:pt>
                <c:pt idx="3803">
                  <c:v>1.6767500000000001E-8</c:v>
                </c:pt>
                <c:pt idx="3804">
                  <c:v>1.6773699999999999E-8</c:v>
                </c:pt>
                <c:pt idx="3805">
                  <c:v>1.6779999999999999E-8</c:v>
                </c:pt>
                <c:pt idx="3806">
                  <c:v>1.67862E-8</c:v>
                </c:pt>
                <c:pt idx="3807">
                  <c:v>1.67925E-8</c:v>
                </c:pt>
                <c:pt idx="3808">
                  <c:v>1.6798700000000001E-8</c:v>
                </c:pt>
                <c:pt idx="3809">
                  <c:v>1.6805000000000001E-8</c:v>
                </c:pt>
                <c:pt idx="3810">
                  <c:v>1.6811199999999998E-8</c:v>
                </c:pt>
                <c:pt idx="3811">
                  <c:v>1.6817500000000002E-8</c:v>
                </c:pt>
                <c:pt idx="3812">
                  <c:v>1.6823699999999999E-8</c:v>
                </c:pt>
                <c:pt idx="3813">
                  <c:v>1.6829999999999999E-8</c:v>
                </c:pt>
                <c:pt idx="3814">
                  <c:v>1.68362E-8</c:v>
                </c:pt>
                <c:pt idx="3815">
                  <c:v>1.68425E-8</c:v>
                </c:pt>
                <c:pt idx="3816">
                  <c:v>1.6848700000000001E-8</c:v>
                </c:pt>
                <c:pt idx="3817">
                  <c:v>1.6855000000000001E-8</c:v>
                </c:pt>
                <c:pt idx="3818">
                  <c:v>1.6861199999999999E-8</c:v>
                </c:pt>
                <c:pt idx="3819">
                  <c:v>1.6867499999999999E-8</c:v>
                </c:pt>
                <c:pt idx="3820">
                  <c:v>1.68737E-8</c:v>
                </c:pt>
                <c:pt idx="3821">
                  <c:v>1.688E-8</c:v>
                </c:pt>
                <c:pt idx="3822">
                  <c:v>1.6886200000000001E-8</c:v>
                </c:pt>
                <c:pt idx="3823">
                  <c:v>1.6892500000000001E-8</c:v>
                </c:pt>
                <c:pt idx="3824">
                  <c:v>1.6898700000000002E-8</c:v>
                </c:pt>
                <c:pt idx="3825">
                  <c:v>1.6905000000000001E-8</c:v>
                </c:pt>
                <c:pt idx="3826">
                  <c:v>1.6911199999999999E-8</c:v>
                </c:pt>
                <c:pt idx="3827">
                  <c:v>1.6917499999999999E-8</c:v>
                </c:pt>
                <c:pt idx="3828">
                  <c:v>1.69237E-8</c:v>
                </c:pt>
                <c:pt idx="3829">
                  <c:v>1.693E-8</c:v>
                </c:pt>
                <c:pt idx="3830">
                  <c:v>1.6936200000000001E-8</c:v>
                </c:pt>
                <c:pt idx="3831">
                  <c:v>1.6942500000000001E-8</c:v>
                </c:pt>
                <c:pt idx="3832">
                  <c:v>1.6948699999999999E-8</c:v>
                </c:pt>
                <c:pt idx="3833">
                  <c:v>1.6954999999999999E-8</c:v>
                </c:pt>
                <c:pt idx="3834">
                  <c:v>1.69612E-8</c:v>
                </c:pt>
                <c:pt idx="3835">
                  <c:v>1.69675E-8</c:v>
                </c:pt>
                <c:pt idx="3836">
                  <c:v>1.6973700000000001E-8</c:v>
                </c:pt>
                <c:pt idx="3837">
                  <c:v>1.6980000000000001E-8</c:v>
                </c:pt>
                <c:pt idx="3838">
                  <c:v>1.6986200000000002E-8</c:v>
                </c:pt>
                <c:pt idx="3839">
                  <c:v>1.6992500000000001E-8</c:v>
                </c:pt>
                <c:pt idx="3840">
                  <c:v>1.6998699999999999E-8</c:v>
                </c:pt>
                <c:pt idx="3841">
                  <c:v>1.7004999999999999E-8</c:v>
                </c:pt>
                <c:pt idx="3842">
                  <c:v>1.70112E-8</c:v>
                </c:pt>
                <c:pt idx="3843">
                  <c:v>1.70175E-8</c:v>
                </c:pt>
                <c:pt idx="3844">
                  <c:v>1.7023700000000001E-8</c:v>
                </c:pt>
                <c:pt idx="3845">
                  <c:v>1.7030000000000001E-8</c:v>
                </c:pt>
                <c:pt idx="3846">
                  <c:v>1.7036199999999999E-8</c:v>
                </c:pt>
                <c:pt idx="3847">
                  <c:v>1.7042499999999999E-8</c:v>
                </c:pt>
                <c:pt idx="3848">
                  <c:v>1.70487E-8</c:v>
                </c:pt>
                <c:pt idx="3849">
                  <c:v>1.7055E-8</c:v>
                </c:pt>
                <c:pt idx="3850">
                  <c:v>1.7061200000000001E-8</c:v>
                </c:pt>
                <c:pt idx="3851">
                  <c:v>1.70675E-8</c:v>
                </c:pt>
                <c:pt idx="3852">
                  <c:v>1.7073700000000002E-8</c:v>
                </c:pt>
                <c:pt idx="3853">
                  <c:v>1.7080000000000001E-8</c:v>
                </c:pt>
                <c:pt idx="3854">
                  <c:v>1.7086199999999999E-8</c:v>
                </c:pt>
                <c:pt idx="3855">
                  <c:v>1.7092499999999999E-8</c:v>
                </c:pt>
                <c:pt idx="3856">
                  <c:v>1.70987E-8</c:v>
                </c:pt>
                <c:pt idx="3857">
                  <c:v>1.7105E-8</c:v>
                </c:pt>
                <c:pt idx="3858">
                  <c:v>1.7111200000000001E-8</c:v>
                </c:pt>
                <c:pt idx="3859">
                  <c:v>1.7117500000000001E-8</c:v>
                </c:pt>
                <c:pt idx="3860">
                  <c:v>1.7123699999999999E-8</c:v>
                </c:pt>
                <c:pt idx="3861">
                  <c:v>1.7129999999999999E-8</c:v>
                </c:pt>
                <c:pt idx="3862">
                  <c:v>1.71362E-8</c:v>
                </c:pt>
                <c:pt idx="3863">
                  <c:v>1.7142499999999999E-8</c:v>
                </c:pt>
                <c:pt idx="3864">
                  <c:v>1.7148700000000001E-8</c:v>
                </c:pt>
                <c:pt idx="3865">
                  <c:v>1.7155E-8</c:v>
                </c:pt>
                <c:pt idx="3866">
                  <c:v>1.7161200000000001E-8</c:v>
                </c:pt>
                <c:pt idx="3867">
                  <c:v>1.7167500000000001E-8</c:v>
                </c:pt>
                <c:pt idx="3868">
                  <c:v>1.7173699999999999E-8</c:v>
                </c:pt>
                <c:pt idx="3869">
                  <c:v>1.7179999999999999E-8</c:v>
                </c:pt>
                <c:pt idx="3870">
                  <c:v>1.71862E-8</c:v>
                </c:pt>
                <c:pt idx="3871">
                  <c:v>1.71925E-8</c:v>
                </c:pt>
                <c:pt idx="3872">
                  <c:v>1.7198700000000001E-8</c:v>
                </c:pt>
                <c:pt idx="3873">
                  <c:v>1.7205000000000001E-8</c:v>
                </c:pt>
                <c:pt idx="3874">
                  <c:v>1.7211199999999999E-8</c:v>
                </c:pt>
                <c:pt idx="3875">
                  <c:v>1.7217499999999998E-8</c:v>
                </c:pt>
                <c:pt idx="3876">
                  <c:v>1.72237E-8</c:v>
                </c:pt>
                <c:pt idx="3877">
                  <c:v>1.7229999999999999E-8</c:v>
                </c:pt>
                <c:pt idx="3878">
                  <c:v>1.7236200000000001E-8</c:v>
                </c:pt>
                <c:pt idx="3879">
                  <c:v>1.72425E-8</c:v>
                </c:pt>
                <c:pt idx="3880">
                  <c:v>1.7248700000000001E-8</c:v>
                </c:pt>
                <c:pt idx="3881">
                  <c:v>1.7255000000000001E-8</c:v>
                </c:pt>
                <c:pt idx="3882">
                  <c:v>1.7261199999999999E-8</c:v>
                </c:pt>
                <c:pt idx="3883">
                  <c:v>1.7267499999999999E-8</c:v>
                </c:pt>
                <c:pt idx="3884">
                  <c:v>1.72737E-8</c:v>
                </c:pt>
                <c:pt idx="3885">
                  <c:v>1.728E-8</c:v>
                </c:pt>
                <c:pt idx="3886">
                  <c:v>1.7286200000000001E-8</c:v>
                </c:pt>
                <c:pt idx="3887">
                  <c:v>1.7292500000000001E-8</c:v>
                </c:pt>
                <c:pt idx="3888">
                  <c:v>1.7298699999999999E-8</c:v>
                </c:pt>
                <c:pt idx="3889">
                  <c:v>1.7304999999999998E-8</c:v>
                </c:pt>
                <c:pt idx="3890">
                  <c:v>1.73112E-8</c:v>
                </c:pt>
                <c:pt idx="3891">
                  <c:v>1.7317499999999999E-8</c:v>
                </c:pt>
                <c:pt idx="3892">
                  <c:v>1.73237E-8</c:v>
                </c:pt>
                <c:pt idx="3893">
                  <c:v>1.733E-8</c:v>
                </c:pt>
                <c:pt idx="3894">
                  <c:v>1.7336200000000001E-8</c:v>
                </c:pt>
                <c:pt idx="3895">
                  <c:v>1.7342500000000001E-8</c:v>
                </c:pt>
                <c:pt idx="3896">
                  <c:v>1.7348699999999999E-8</c:v>
                </c:pt>
                <c:pt idx="3897">
                  <c:v>1.7354999999999999E-8</c:v>
                </c:pt>
                <c:pt idx="3898">
                  <c:v>1.73612E-8</c:v>
                </c:pt>
                <c:pt idx="3899">
                  <c:v>1.73675E-8</c:v>
                </c:pt>
                <c:pt idx="3900">
                  <c:v>1.7373700000000001E-8</c:v>
                </c:pt>
                <c:pt idx="3901">
                  <c:v>1.7380000000000001E-8</c:v>
                </c:pt>
                <c:pt idx="3902">
                  <c:v>1.7386199999999999E-8</c:v>
                </c:pt>
                <c:pt idx="3903">
                  <c:v>1.7392499999999998E-8</c:v>
                </c:pt>
                <c:pt idx="3904">
                  <c:v>1.7398699999999999E-8</c:v>
                </c:pt>
                <c:pt idx="3905">
                  <c:v>1.7404999999999999E-8</c:v>
                </c:pt>
                <c:pt idx="3906">
                  <c:v>1.74112E-8</c:v>
                </c:pt>
                <c:pt idx="3907">
                  <c:v>1.74175E-8</c:v>
                </c:pt>
                <c:pt idx="3908">
                  <c:v>1.7423700000000001E-8</c:v>
                </c:pt>
                <c:pt idx="3909">
                  <c:v>1.7430000000000001E-8</c:v>
                </c:pt>
                <c:pt idx="3910">
                  <c:v>1.7436199999999999E-8</c:v>
                </c:pt>
                <c:pt idx="3911">
                  <c:v>1.7442499999999999E-8</c:v>
                </c:pt>
                <c:pt idx="3912">
                  <c:v>1.74487E-8</c:v>
                </c:pt>
                <c:pt idx="3913">
                  <c:v>1.7455E-8</c:v>
                </c:pt>
                <c:pt idx="3914">
                  <c:v>1.7461200000000001E-8</c:v>
                </c:pt>
                <c:pt idx="3915">
                  <c:v>1.7467500000000001E-8</c:v>
                </c:pt>
                <c:pt idx="3916">
                  <c:v>1.7473699999999999E-8</c:v>
                </c:pt>
                <c:pt idx="3917">
                  <c:v>1.7479999999999998E-8</c:v>
                </c:pt>
                <c:pt idx="3918">
                  <c:v>1.7486199999999999E-8</c:v>
                </c:pt>
                <c:pt idx="3919">
                  <c:v>1.7492499999999999E-8</c:v>
                </c:pt>
                <c:pt idx="3920">
                  <c:v>1.74987E-8</c:v>
                </c:pt>
                <c:pt idx="3921">
                  <c:v>1.7505E-8</c:v>
                </c:pt>
                <c:pt idx="3922">
                  <c:v>1.7511200000000001E-8</c:v>
                </c:pt>
                <c:pt idx="3923">
                  <c:v>1.7517500000000001E-8</c:v>
                </c:pt>
                <c:pt idx="3924">
                  <c:v>1.7523699999999999E-8</c:v>
                </c:pt>
                <c:pt idx="3925">
                  <c:v>1.7529999999999999E-8</c:v>
                </c:pt>
                <c:pt idx="3926">
                  <c:v>1.75362E-8</c:v>
                </c:pt>
                <c:pt idx="3927">
                  <c:v>1.75425E-8</c:v>
                </c:pt>
                <c:pt idx="3928">
                  <c:v>1.7548700000000001E-8</c:v>
                </c:pt>
                <c:pt idx="3929">
                  <c:v>1.7555000000000001E-8</c:v>
                </c:pt>
                <c:pt idx="3930">
                  <c:v>1.7561199999999998E-8</c:v>
                </c:pt>
                <c:pt idx="3931">
                  <c:v>1.7567500000000002E-8</c:v>
                </c:pt>
                <c:pt idx="3932">
                  <c:v>1.7573699999999999E-8</c:v>
                </c:pt>
                <c:pt idx="3933">
                  <c:v>1.7579999999999999E-8</c:v>
                </c:pt>
                <c:pt idx="3934">
                  <c:v>1.75862E-8</c:v>
                </c:pt>
                <c:pt idx="3935">
                  <c:v>1.75925E-8</c:v>
                </c:pt>
                <c:pt idx="3936">
                  <c:v>1.7598700000000001E-8</c:v>
                </c:pt>
                <c:pt idx="3937">
                  <c:v>1.7605000000000001E-8</c:v>
                </c:pt>
                <c:pt idx="3938">
                  <c:v>1.7611199999999999E-8</c:v>
                </c:pt>
                <c:pt idx="3939">
                  <c:v>1.7617499999999999E-8</c:v>
                </c:pt>
                <c:pt idx="3940">
                  <c:v>1.76237E-8</c:v>
                </c:pt>
                <c:pt idx="3941">
                  <c:v>1.763E-8</c:v>
                </c:pt>
                <c:pt idx="3942">
                  <c:v>1.7636200000000001E-8</c:v>
                </c:pt>
                <c:pt idx="3943">
                  <c:v>1.7642500000000001E-8</c:v>
                </c:pt>
                <c:pt idx="3944">
                  <c:v>1.7648699999999998E-8</c:v>
                </c:pt>
                <c:pt idx="3945">
                  <c:v>1.7655000000000002E-8</c:v>
                </c:pt>
                <c:pt idx="3946">
                  <c:v>1.7661199999999999E-8</c:v>
                </c:pt>
                <c:pt idx="3947">
                  <c:v>1.7667499999999999E-8</c:v>
                </c:pt>
                <c:pt idx="3948">
                  <c:v>1.76737E-8</c:v>
                </c:pt>
                <c:pt idx="3949">
                  <c:v>1.768E-8</c:v>
                </c:pt>
                <c:pt idx="3950">
                  <c:v>1.7686200000000001E-8</c:v>
                </c:pt>
                <c:pt idx="3951">
                  <c:v>1.7692500000000001E-8</c:v>
                </c:pt>
                <c:pt idx="3952">
                  <c:v>1.7698699999999999E-8</c:v>
                </c:pt>
                <c:pt idx="3953">
                  <c:v>1.7704999999999999E-8</c:v>
                </c:pt>
                <c:pt idx="3954">
                  <c:v>1.77112E-8</c:v>
                </c:pt>
                <c:pt idx="3955">
                  <c:v>1.77175E-8</c:v>
                </c:pt>
                <c:pt idx="3956">
                  <c:v>1.7723700000000001E-8</c:v>
                </c:pt>
                <c:pt idx="3957">
                  <c:v>1.7730000000000001E-8</c:v>
                </c:pt>
                <c:pt idx="3958">
                  <c:v>1.7736199999999998E-8</c:v>
                </c:pt>
                <c:pt idx="3959">
                  <c:v>1.7742500000000002E-8</c:v>
                </c:pt>
                <c:pt idx="3960">
                  <c:v>1.7748699999999999E-8</c:v>
                </c:pt>
                <c:pt idx="3961">
                  <c:v>1.7754999999999999E-8</c:v>
                </c:pt>
                <c:pt idx="3962">
                  <c:v>1.77612E-8</c:v>
                </c:pt>
                <c:pt idx="3963">
                  <c:v>1.77675E-8</c:v>
                </c:pt>
                <c:pt idx="3964">
                  <c:v>1.7773700000000001E-8</c:v>
                </c:pt>
                <c:pt idx="3965">
                  <c:v>1.7780000000000001E-8</c:v>
                </c:pt>
                <c:pt idx="3966">
                  <c:v>1.7786199999999999E-8</c:v>
                </c:pt>
                <c:pt idx="3967">
                  <c:v>1.7792499999999999E-8</c:v>
                </c:pt>
                <c:pt idx="3968">
                  <c:v>1.77987E-8</c:v>
                </c:pt>
                <c:pt idx="3969">
                  <c:v>1.7805E-8</c:v>
                </c:pt>
                <c:pt idx="3970">
                  <c:v>1.7811200000000001E-8</c:v>
                </c:pt>
                <c:pt idx="3971">
                  <c:v>1.7817500000000001E-8</c:v>
                </c:pt>
                <c:pt idx="3972">
                  <c:v>1.7823700000000002E-8</c:v>
                </c:pt>
                <c:pt idx="3973">
                  <c:v>1.7830000000000002E-8</c:v>
                </c:pt>
                <c:pt idx="3974">
                  <c:v>1.7836199999999999E-8</c:v>
                </c:pt>
                <c:pt idx="3975">
                  <c:v>1.7842499999999999E-8</c:v>
                </c:pt>
                <c:pt idx="3976">
                  <c:v>1.78487E-8</c:v>
                </c:pt>
                <c:pt idx="3977">
                  <c:v>1.7855E-8</c:v>
                </c:pt>
                <c:pt idx="3978">
                  <c:v>1.7861200000000001E-8</c:v>
                </c:pt>
                <c:pt idx="3979">
                  <c:v>1.7867500000000001E-8</c:v>
                </c:pt>
                <c:pt idx="3980">
                  <c:v>1.7873699999999999E-8</c:v>
                </c:pt>
                <c:pt idx="3981">
                  <c:v>1.7879999999999999E-8</c:v>
                </c:pt>
                <c:pt idx="3982">
                  <c:v>1.78862E-8</c:v>
                </c:pt>
                <c:pt idx="3983">
                  <c:v>1.78925E-8</c:v>
                </c:pt>
                <c:pt idx="3984">
                  <c:v>1.7898700000000001E-8</c:v>
                </c:pt>
                <c:pt idx="3985">
                  <c:v>1.7905000000000001E-8</c:v>
                </c:pt>
                <c:pt idx="3986">
                  <c:v>1.7911200000000002E-8</c:v>
                </c:pt>
                <c:pt idx="3987">
                  <c:v>1.7917500000000001E-8</c:v>
                </c:pt>
                <c:pt idx="3988">
                  <c:v>1.7923699999999999E-8</c:v>
                </c:pt>
                <c:pt idx="3989">
                  <c:v>1.7929999999999999E-8</c:v>
                </c:pt>
                <c:pt idx="3990">
                  <c:v>1.79362E-8</c:v>
                </c:pt>
                <c:pt idx="3991">
                  <c:v>1.79425E-8</c:v>
                </c:pt>
                <c:pt idx="3992">
                  <c:v>1.7948700000000001E-8</c:v>
                </c:pt>
                <c:pt idx="3993">
                  <c:v>1.7955000000000001E-8</c:v>
                </c:pt>
                <c:pt idx="3994">
                  <c:v>1.7961199999999999E-8</c:v>
                </c:pt>
                <c:pt idx="3995">
                  <c:v>1.7967499999999999E-8</c:v>
                </c:pt>
                <c:pt idx="3996">
                  <c:v>1.79737E-8</c:v>
                </c:pt>
                <c:pt idx="3997">
                  <c:v>1.798E-8</c:v>
                </c:pt>
                <c:pt idx="3998">
                  <c:v>1.7986200000000001E-8</c:v>
                </c:pt>
                <c:pt idx="3999">
                  <c:v>1.79925E-8</c:v>
                </c:pt>
                <c:pt idx="4000">
                  <c:v>1.7998700000000002E-8</c:v>
                </c:pt>
                <c:pt idx="4001">
                  <c:v>1.8005000000000001E-8</c:v>
                </c:pt>
                <c:pt idx="4002">
                  <c:v>1.8011199999999999E-8</c:v>
                </c:pt>
                <c:pt idx="4003">
                  <c:v>1.8017499999999999E-8</c:v>
                </c:pt>
                <c:pt idx="4004">
                  <c:v>1.80237E-8</c:v>
                </c:pt>
                <c:pt idx="4005">
                  <c:v>1.803E-8</c:v>
                </c:pt>
                <c:pt idx="4006">
                  <c:v>1.8036200000000001E-8</c:v>
                </c:pt>
                <c:pt idx="4007">
                  <c:v>1.8042500000000001E-8</c:v>
                </c:pt>
                <c:pt idx="4008">
                  <c:v>1.8048699999999999E-8</c:v>
                </c:pt>
                <c:pt idx="4009">
                  <c:v>1.8054999999999999E-8</c:v>
                </c:pt>
                <c:pt idx="4010">
                  <c:v>1.80612E-8</c:v>
                </c:pt>
                <c:pt idx="4011">
                  <c:v>1.8067499999999999E-8</c:v>
                </c:pt>
                <c:pt idx="4012">
                  <c:v>1.8073700000000001E-8</c:v>
                </c:pt>
                <c:pt idx="4013">
                  <c:v>1.808E-8</c:v>
                </c:pt>
                <c:pt idx="4014">
                  <c:v>1.8086200000000002E-8</c:v>
                </c:pt>
                <c:pt idx="4015">
                  <c:v>1.8092500000000001E-8</c:v>
                </c:pt>
                <c:pt idx="4016">
                  <c:v>1.8098699999999999E-8</c:v>
                </c:pt>
                <c:pt idx="4017">
                  <c:v>1.8104999999999999E-8</c:v>
                </c:pt>
                <c:pt idx="4018">
                  <c:v>1.81112E-8</c:v>
                </c:pt>
                <c:pt idx="4019">
                  <c:v>1.81175E-8</c:v>
                </c:pt>
                <c:pt idx="4020">
                  <c:v>1.8123700000000001E-8</c:v>
                </c:pt>
                <c:pt idx="4021">
                  <c:v>1.8130000000000001E-8</c:v>
                </c:pt>
                <c:pt idx="4022">
                  <c:v>1.8136199999999999E-8</c:v>
                </c:pt>
                <c:pt idx="4023">
                  <c:v>1.8142499999999999E-8</c:v>
                </c:pt>
                <c:pt idx="4024">
                  <c:v>1.81487E-8</c:v>
                </c:pt>
                <c:pt idx="4025">
                  <c:v>1.8154999999999999E-8</c:v>
                </c:pt>
                <c:pt idx="4026">
                  <c:v>1.8161200000000001E-8</c:v>
                </c:pt>
                <c:pt idx="4027">
                  <c:v>1.81675E-8</c:v>
                </c:pt>
                <c:pt idx="4028">
                  <c:v>1.8173700000000001E-8</c:v>
                </c:pt>
                <c:pt idx="4029">
                  <c:v>1.8180000000000001E-8</c:v>
                </c:pt>
                <c:pt idx="4030">
                  <c:v>1.8186199999999999E-8</c:v>
                </c:pt>
                <c:pt idx="4031">
                  <c:v>1.8192499999999999E-8</c:v>
                </c:pt>
                <c:pt idx="4032">
                  <c:v>1.81987E-8</c:v>
                </c:pt>
                <c:pt idx="4033">
                  <c:v>1.8205E-8</c:v>
                </c:pt>
                <c:pt idx="4034">
                  <c:v>1.8211200000000001E-8</c:v>
                </c:pt>
                <c:pt idx="4035">
                  <c:v>1.8217500000000001E-8</c:v>
                </c:pt>
                <c:pt idx="4036">
                  <c:v>1.8223699999999999E-8</c:v>
                </c:pt>
                <c:pt idx="4037">
                  <c:v>1.8229999999999998E-8</c:v>
                </c:pt>
                <c:pt idx="4038">
                  <c:v>1.82362E-8</c:v>
                </c:pt>
                <c:pt idx="4039">
                  <c:v>1.8242499999999999E-8</c:v>
                </c:pt>
                <c:pt idx="4040">
                  <c:v>1.82487E-8</c:v>
                </c:pt>
                <c:pt idx="4041">
                  <c:v>1.8255E-8</c:v>
                </c:pt>
                <c:pt idx="4042">
                  <c:v>1.8261200000000001E-8</c:v>
                </c:pt>
                <c:pt idx="4043">
                  <c:v>1.8267500000000001E-8</c:v>
                </c:pt>
                <c:pt idx="4044">
                  <c:v>1.8273699999999999E-8</c:v>
                </c:pt>
                <c:pt idx="4045">
                  <c:v>1.8279999999999999E-8</c:v>
                </c:pt>
                <c:pt idx="4046">
                  <c:v>1.82862E-8</c:v>
                </c:pt>
                <c:pt idx="4047">
                  <c:v>1.82925E-8</c:v>
                </c:pt>
                <c:pt idx="4048">
                  <c:v>1.8298700000000001E-8</c:v>
                </c:pt>
                <c:pt idx="4049">
                  <c:v>1.8305000000000001E-8</c:v>
                </c:pt>
                <c:pt idx="4050">
                  <c:v>1.8311199999999999E-8</c:v>
                </c:pt>
                <c:pt idx="4051">
                  <c:v>1.8317499999999998E-8</c:v>
                </c:pt>
                <c:pt idx="4052">
                  <c:v>1.8323699999999999E-8</c:v>
                </c:pt>
                <c:pt idx="4053">
                  <c:v>1.8329999999999999E-8</c:v>
                </c:pt>
                <c:pt idx="4054">
                  <c:v>1.83362E-8</c:v>
                </c:pt>
                <c:pt idx="4055">
                  <c:v>1.83425E-8</c:v>
                </c:pt>
                <c:pt idx="4056">
                  <c:v>1.8348700000000001E-8</c:v>
                </c:pt>
                <c:pt idx="4057">
                  <c:v>1.8355000000000001E-8</c:v>
                </c:pt>
                <c:pt idx="4058">
                  <c:v>1.8361199999999999E-8</c:v>
                </c:pt>
                <c:pt idx="4059">
                  <c:v>1.8367499999999999E-8</c:v>
                </c:pt>
                <c:pt idx="4060">
                  <c:v>1.83737E-8</c:v>
                </c:pt>
                <c:pt idx="4061">
                  <c:v>1.838E-8</c:v>
                </c:pt>
                <c:pt idx="4062">
                  <c:v>1.8386200000000001E-8</c:v>
                </c:pt>
                <c:pt idx="4063">
                  <c:v>1.8392500000000001E-8</c:v>
                </c:pt>
                <c:pt idx="4064">
                  <c:v>1.8398699999999999E-8</c:v>
                </c:pt>
                <c:pt idx="4065">
                  <c:v>1.8404999999999998E-8</c:v>
                </c:pt>
                <c:pt idx="4066">
                  <c:v>1.8411199999999999E-8</c:v>
                </c:pt>
                <c:pt idx="4067">
                  <c:v>1.8417499999999999E-8</c:v>
                </c:pt>
                <c:pt idx="4068">
                  <c:v>1.84237E-8</c:v>
                </c:pt>
                <c:pt idx="4069">
                  <c:v>1.843E-8</c:v>
                </c:pt>
                <c:pt idx="4070">
                  <c:v>1.8436200000000001E-8</c:v>
                </c:pt>
                <c:pt idx="4071">
                  <c:v>1.8442500000000001E-8</c:v>
                </c:pt>
                <c:pt idx="4072">
                  <c:v>1.8448699999999999E-8</c:v>
                </c:pt>
                <c:pt idx="4073">
                  <c:v>1.8454999999999999E-8</c:v>
                </c:pt>
                <c:pt idx="4074">
                  <c:v>1.84612E-8</c:v>
                </c:pt>
                <c:pt idx="4075">
                  <c:v>1.84675E-8</c:v>
                </c:pt>
                <c:pt idx="4076">
                  <c:v>1.8473700000000001E-8</c:v>
                </c:pt>
                <c:pt idx="4077">
                  <c:v>1.8480000000000001E-8</c:v>
                </c:pt>
                <c:pt idx="4078">
                  <c:v>1.8486199999999998E-8</c:v>
                </c:pt>
                <c:pt idx="4079">
                  <c:v>1.8492500000000002E-8</c:v>
                </c:pt>
                <c:pt idx="4080">
                  <c:v>1.8498699999999999E-8</c:v>
                </c:pt>
                <c:pt idx="4081">
                  <c:v>1.8504999999999999E-8</c:v>
                </c:pt>
                <c:pt idx="4082">
                  <c:v>1.85112E-8</c:v>
                </c:pt>
                <c:pt idx="4083">
                  <c:v>1.85175E-8</c:v>
                </c:pt>
                <c:pt idx="4084">
                  <c:v>1.8523700000000001E-8</c:v>
                </c:pt>
                <c:pt idx="4085">
                  <c:v>1.8530000000000001E-8</c:v>
                </c:pt>
                <c:pt idx="4086">
                  <c:v>1.8536199999999999E-8</c:v>
                </c:pt>
                <c:pt idx="4087">
                  <c:v>1.8542499999999999E-8</c:v>
                </c:pt>
                <c:pt idx="4088">
                  <c:v>1.85487E-8</c:v>
                </c:pt>
                <c:pt idx="4089">
                  <c:v>1.8555E-8</c:v>
                </c:pt>
                <c:pt idx="4090">
                  <c:v>1.8561200000000001E-8</c:v>
                </c:pt>
                <c:pt idx="4091">
                  <c:v>1.8567500000000001E-8</c:v>
                </c:pt>
                <c:pt idx="4092">
                  <c:v>1.8573699999999998E-8</c:v>
                </c:pt>
                <c:pt idx="4093">
                  <c:v>1.8580000000000002E-8</c:v>
                </c:pt>
                <c:pt idx="4094">
                  <c:v>1.8586199999999999E-8</c:v>
                </c:pt>
                <c:pt idx="4095">
                  <c:v>1.8592499999999999E-8</c:v>
                </c:pt>
                <c:pt idx="4096">
                  <c:v>1.85987E-8</c:v>
                </c:pt>
                <c:pt idx="4097">
                  <c:v>1.8605E-8</c:v>
                </c:pt>
                <c:pt idx="4098">
                  <c:v>1.8611200000000001E-8</c:v>
                </c:pt>
                <c:pt idx="4099">
                  <c:v>1.8617500000000001E-8</c:v>
                </c:pt>
                <c:pt idx="4100">
                  <c:v>1.8623699999999999E-8</c:v>
                </c:pt>
                <c:pt idx="4101">
                  <c:v>1.8629999999999999E-8</c:v>
                </c:pt>
                <c:pt idx="4102">
                  <c:v>1.86362E-8</c:v>
                </c:pt>
                <c:pt idx="4103">
                  <c:v>1.86425E-8</c:v>
                </c:pt>
                <c:pt idx="4104">
                  <c:v>1.8648700000000001E-8</c:v>
                </c:pt>
                <c:pt idx="4105">
                  <c:v>1.8655000000000001E-8</c:v>
                </c:pt>
                <c:pt idx="4106">
                  <c:v>1.8661199999999998E-8</c:v>
                </c:pt>
                <c:pt idx="4107">
                  <c:v>1.8667500000000002E-8</c:v>
                </c:pt>
                <c:pt idx="4108">
                  <c:v>1.8673699999999999E-8</c:v>
                </c:pt>
                <c:pt idx="4109">
                  <c:v>1.8679999999999999E-8</c:v>
                </c:pt>
                <c:pt idx="4110">
                  <c:v>1.86862E-8</c:v>
                </c:pt>
                <c:pt idx="4111">
                  <c:v>1.86925E-8</c:v>
                </c:pt>
                <c:pt idx="4112">
                  <c:v>1.8698700000000001E-8</c:v>
                </c:pt>
                <c:pt idx="4113">
                  <c:v>1.8705000000000001E-8</c:v>
                </c:pt>
                <c:pt idx="4114">
                  <c:v>1.8711199999999999E-8</c:v>
                </c:pt>
                <c:pt idx="4115">
                  <c:v>1.8717499999999999E-8</c:v>
                </c:pt>
                <c:pt idx="4116">
                  <c:v>1.87237E-8</c:v>
                </c:pt>
                <c:pt idx="4117">
                  <c:v>1.873E-8</c:v>
                </c:pt>
                <c:pt idx="4118">
                  <c:v>1.8736200000000001E-8</c:v>
                </c:pt>
                <c:pt idx="4119">
                  <c:v>1.8742500000000001E-8</c:v>
                </c:pt>
                <c:pt idx="4120">
                  <c:v>1.8748700000000002E-8</c:v>
                </c:pt>
                <c:pt idx="4121">
                  <c:v>1.8755000000000002E-8</c:v>
                </c:pt>
                <c:pt idx="4122">
                  <c:v>1.8761199999999999E-8</c:v>
                </c:pt>
                <c:pt idx="4123">
                  <c:v>1.8767499999999999E-8</c:v>
                </c:pt>
                <c:pt idx="4124">
                  <c:v>1.87737E-8</c:v>
                </c:pt>
                <c:pt idx="4125">
                  <c:v>1.878E-8</c:v>
                </c:pt>
                <c:pt idx="4126">
                  <c:v>1.8786200000000001E-8</c:v>
                </c:pt>
                <c:pt idx="4127">
                  <c:v>1.8792500000000001E-8</c:v>
                </c:pt>
                <c:pt idx="4128">
                  <c:v>1.8798699999999999E-8</c:v>
                </c:pt>
                <c:pt idx="4129">
                  <c:v>1.8804999999999999E-8</c:v>
                </c:pt>
                <c:pt idx="4130">
                  <c:v>1.88112E-8</c:v>
                </c:pt>
                <c:pt idx="4131">
                  <c:v>1.88175E-8</c:v>
                </c:pt>
                <c:pt idx="4132">
                  <c:v>1.8823700000000001E-8</c:v>
                </c:pt>
                <c:pt idx="4133">
                  <c:v>1.8830000000000001E-8</c:v>
                </c:pt>
                <c:pt idx="4134">
                  <c:v>1.8836200000000002E-8</c:v>
                </c:pt>
                <c:pt idx="4135">
                  <c:v>1.8842500000000001E-8</c:v>
                </c:pt>
                <c:pt idx="4136">
                  <c:v>1.8848699999999999E-8</c:v>
                </c:pt>
                <c:pt idx="4137">
                  <c:v>1.8854999999999999E-8</c:v>
                </c:pt>
                <c:pt idx="4138">
                  <c:v>1.88612E-8</c:v>
                </c:pt>
                <c:pt idx="4139">
                  <c:v>1.88675E-8</c:v>
                </c:pt>
                <c:pt idx="4140">
                  <c:v>1.8873700000000001E-8</c:v>
                </c:pt>
                <c:pt idx="4141">
                  <c:v>1.8880000000000001E-8</c:v>
                </c:pt>
                <c:pt idx="4142">
                  <c:v>1.8886199999999999E-8</c:v>
                </c:pt>
                <c:pt idx="4143">
                  <c:v>1.8892499999999999E-8</c:v>
                </c:pt>
                <c:pt idx="4144">
                  <c:v>1.88987E-8</c:v>
                </c:pt>
                <c:pt idx="4145">
                  <c:v>1.8905E-8</c:v>
                </c:pt>
                <c:pt idx="4146">
                  <c:v>1.8911200000000001E-8</c:v>
                </c:pt>
                <c:pt idx="4147">
                  <c:v>1.89175E-8</c:v>
                </c:pt>
                <c:pt idx="4148">
                  <c:v>1.8923700000000002E-8</c:v>
                </c:pt>
                <c:pt idx="4149">
                  <c:v>1.8930000000000001E-8</c:v>
                </c:pt>
                <c:pt idx="4150">
                  <c:v>1.8936199999999999E-8</c:v>
                </c:pt>
                <c:pt idx="4151">
                  <c:v>1.8942499999999999E-8</c:v>
                </c:pt>
                <c:pt idx="4152">
                  <c:v>1.89487E-8</c:v>
                </c:pt>
                <c:pt idx="4153">
                  <c:v>1.8955E-8</c:v>
                </c:pt>
                <c:pt idx="4154">
                  <c:v>1.8961200000000001E-8</c:v>
                </c:pt>
                <c:pt idx="4155">
                  <c:v>1.8967500000000001E-8</c:v>
                </c:pt>
                <c:pt idx="4156">
                  <c:v>1.8973699999999999E-8</c:v>
                </c:pt>
                <c:pt idx="4157">
                  <c:v>1.8979999999999999E-8</c:v>
                </c:pt>
                <c:pt idx="4158">
                  <c:v>1.89862E-8</c:v>
                </c:pt>
                <c:pt idx="4159">
                  <c:v>1.89925E-8</c:v>
                </c:pt>
                <c:pt idx="4160">
                  <c:v>1.8998700000000001E-8</c:v>
                </c:pt>
                <c:pt idx="4161">
                  <c:v>1.9005E-8</c:v>
                </c:pt>
                <c:pt idx="4162">
                  <c:v>1.9011200000000002E-8</c:v>
                </c:pt>
                <c:pt idx="4163">
                  <c:v>1.9017500000000001E-8</c:v>
                </c:pt>
                <c:pt idx="4164">
                  <c:v>1.9023699999999999E-8</c:v>
                </c:pt>
                <c:pt idx="4165">
                  <c:v>1.9029999999999999E-8</c:v>
                </c:pt>
                <c:pt idx="4166">
                  <c:v>1.90362E-8</c:v>
                </c:pt>
                <c:pt idx="4167">
                  <c:v>1.90425E-8</c:v>
                </c:pt>
                <c:pt idx="4168">
                  <c:v>1.9048700000000001E-8</c:v>
                </c:pt>
                <c:pt idx="4169">
                  <c:v>1.9055000000000001E-8</c:v>
                </c:pt>
                <c:pt idx="4170">
                  <c:v>1.9061199999999999E-8</c:v>
                </c:pt>
                <c:pt idx="4171">
                  <c:v>1.9067499999999999E-8</c:v>
                </c:pt>
                <c:pt idx="4172">
                  <c:v>1.90737E-8</c:v>
                </c:pt>
                <c:pt idx="4173">
                  <c:v>1.9079999999999999E-8</c:v>
                </c:pt>
                <c:pt idx="4174">
                  <c:v>1.9086200000000001E-8</c:v>
                </c:pt>
                <c:pt idx="4175">
                  <c:v>1.90925E-8</c:v>
                </c:pt>
                <c:pt idx="4176">
                  <c:v>1.9098700000000001E-8</c:v>
                </c:pt>
                <c:pt idx="4177">
                  <c:v>1.9105000000000001E-8</c:v>
                </c:pt>
                <c:pt idx="4178">
                  <c:v>1.9111199999999999E-8</c:v>
                </c:pt>
                <c:pt idx="4179">
                  <c:v>1.9117499999999999E-8</c:v>
                </c:pt>
                <c:pt idx="4180">
                  <c:v>1.91237E-8</c:v>
                </c:pt>
                <c:pt idx="4181">
                  <c:v>1.913E-8</c:v>
                </c:pt>
                <c:pt idx="4182">
                  <c:v>1.9136200000000001E-8</c:v>
                </c:pt>
                <c:pt idx="4183">
                  <c:v>1.9142500000000001E-8</c:v>
                </c:pt>
                <c:pt idx="4184">
                  <c:v>1.9148699999999999E-8</c:v>
                </c:pt>
                <c:pt idx="4185">
                  <c:v>1.9154999999999998E-8</c:v>
                </c:pt>
                <c:pt idx="4186">
                  <c:v>1.91612E-8</c:v>
                </c:pt>
                <c:pt idx="4187">
                  <c:v>1.9167499999999999E-8</c:v>
                </c:pt>
                <c:pt idx="4188">
                  <c:v>1.91737E-8</c:v>
                </c:pt>
                <c:pt idx="4189">
                  <c:v>1.918E-8</c:v>
                </c:pt>
                <c:pt idx="4190">
                  <c:v>1.9186200000000001E-8</c:v>
                </c:pt>
                <c:pt idx="4191">
                  <c:v>1.9192500000000001E-8</c:v>
                </c:pt>
                <c:pt idx="4192">
                  <c:v>1.9198699999999999E-8</c:v>
                </c:pt>
                <c:pt idx="4193">
                  <c:v>1.9204999999999999E-8</c:v>
                </c:pt>
                <c:pt idx="4194">
                  <c:v>1.92112E-8</c:v>
                </c:pt>
                <c:pt idx="4195">
                  <c:v>1.92175E-8</c:v>
                </c:pt>
                <c:pt idx="4196">
                  <c:v>1.9223700000000001E-8</c:v>
                </c:pt>
                <c:pt idx="4197">
                  <c:v>1.9230000000000001E-8</c:v>
                </c:pt>
                <c:pt idx="4198">
                  <c:v>1.9236199999999999E-8</c:v>
                </c:pt>
                <c:pt idx="4199">
                  <c:v>1.9242499999999998E-8</c:v>
                </c:pt>
                <c:pt idx="4200">
                  <c:v>1.92487E-8</c:v>
                </c:pt>
                <c:pt idx="4201">
                  <c:v>1.9254999999999999E-8</c:v>
                </c:pt>
                <c:pt idx="4202">
                  <c:v>1.92612E-8</c:v>
                </c:pt>
                <c:pt idx="4203">
                  <c:v>1.92675E-8</c:v>
                </c:pt>
                <c:pt idx="4204">
                  <c:v>1.9273700000000001E-8</c:v>
                </c:pt>
                <c:pt idx="4205">
                  <c:v>1.9280000000000001E-8</c:v>
                </c:pt>
                <c:pt idx="4206">
                  <c:v>1.9286199999999999E-8</c:v>
                </c:pt>
                <c:pt idx="4207">
                  <c:v>1.9292499999999999E-8</c:v>
                </c:pt>
                <c:pt idx="4208">
                  <c:v>1.92987E-8</c:v>
                </c:pt>
                <c:pt idx="4209">
                  <c:v>1.9305E-8</c:v>
                </c:pt>
                <c:pt idx="4210">
                  <c:v>1.9311200000000001E-8</c:v>
                </c:pt>
                <c:pt idx="4211">
                  <c:v>1.9317500000000001E-8</c:v>
                </c:pt>
                <c:pt idx="4212">
                  <c:v>1.9323699999999999E-8</c:v>
                </c:pt>
                <c:pt idx="4213">
                  <c:v>1.9329999999999998E-8</c:v>
                </c:pt>
                <c:pt idx="4214">
                  <c:v>1.9336199999999999E-8</c:v>
                </c:pt>
                <c:pt idx="4215">
                  <c:v>1.9342499999999999E-8</c:v>
                </c:pt>
                <c:pt idx="4216">
                  <c:v>1.93487E-8</c:v>
                </c:pt>
                <c:pt idx="4217">
                  <c:v>1.9355E-8</c:v>
                </c:pt>
                <c:pt idx="4218">
                  <c:v>1.9361200000000001E-8</c:v>
                </c:pt>
                <c:pt idx="4219">
                  <c:v>1.9367500000000001E-8</c:v>
                </c:pt>
                <c:pt idx="4220">
                  <c:v>1.9373699999999999E-8</c:v>
                </c:pt>
                <c:pt idx="4221">
                  <c:v>1.9379999999999999E-8</c:v>
                </c:pt>
                <c:pt idx="4222">
                  <c:v>1.93862E-8</c:v>
                </c:pt>
                <c:pt idx="4223">
                  <c:v>1.93925E-8</c:v>
                </c:pt>
                <c:pt idx="4224">
                  <c:v>1.9398700000000001E-8</c:v>
                </c:pt>
                <c:pt idx="4225">
                  <c:v>1.9405000000000001E-8</c:v>
                </c:pt>
                <c:pt idx="4226">
                  <c:v>1.9411199999999998E-8</c:v>
                </c:pt>
                <c:pt idx="4227">
                  <c:v>1.9417500000000002E-8</c:v>
                </c:pt>
                <c:pt idx="4228">
                  <c:v>1.9423699999999999E-8</c:v>
                </c:pt>
                <c:pt idx="4229">
                  <c:v>1.9429999999999999E-8</c:v>
                </c:pt>
                <c:pt idx="4230">
                  <c:v>1.94362E-8</c:v>
                </c:pt>
                <c:pt idx="4231">
                  <c:v>1.94425E-8</c:v>
                </c:pt>
                <c:pt idx="4232">
                  <c:v>1.9448700000000001E-8</c:v>
                </c:pt>
                <c:pt idx="4233">
                  <c:v>1.9455000000000001E-8</c:v>
                </c:pt>
                <c:pt idx="4234">
                  <c:v>1.9461199999999999E-8</c:v>
                </c:pt>
                <c:pt idx="4235">
                  <c:v>1.9467499999999999E-8</c:v>
                </c:pt>
                <c:pt idx="4236">
                  <c:v>1.94737E-8</c:v>
                </c:pt>
                <c:pt idx="4237">
                  <c:v>1.948E-8</c:v>
                </c:pt>
                <c:pt idx="4238">
                  <c:v>1.9486200000000001E-8</c:v>
                </c:pt>
                <c:pt idx="4239">
                  <c:v>1.9492500000000001E-8</c:v>
                </c:pt>
                <c:pt idx="4240">
                  <c:v>1.9498699999999998E-8</c:v>
                </c:pt>
                <c:pt idx="4241">
                  <c:v>1.9505000000000002E-8</c:v>
                </c:pt>
                <c:pt idx="4242">
                  <c:v>1.9511199999999999E-8</c:v>
                </c:pt>
                <c:pt idx="4243">
                  <c:v>1.9517499999999999E-8</c:v>
                </c:pt>
                <c:pt idx="4244">
                  <c:v>1.95237E-8</c:v>
                </c:pt>
                <c:pt idx="4245">
                  <c:v>1.953E-8</c:v>
                </c:pt>
                <c:pt idx="4246">
                  <c:v>1.9536200000000001E-8</c:v>
                </c:pt>
                <c:pt idx="4247">
                  <c:v>1.9542500000000001E-8</c:v>
                </c:pt>
                <c:pt idx="4248">
                  <c:v>1.9548699999999999E-8</c:v>
                </c:pt>
                <c:pt idx="4249">
                  <c:v>1.9554999999999999E-8</c:v>
                </c:pt>
                <c:pt idx="4250">
                  <c:v>1.95612E-8</c:v>
                </c:pt>
                <c:pt idx="4251">
                  <c:v>1.95675E-8</c:v>
                </c:pt>
                <c:pt idx="4252">
                  <c:v>1.9573700000000001E-8</c:v>
                </c:pt>
                <c:pt idx="4253">
                  <c:v>1.9580000000000001E-8</c:v>
                </c:pt>
                <c:pt idx="4254">
                  <c:v>1.9586199999999998E-8</c:v>
                </c:pt>
                <c:pt idx="4255">
                  <c:v>1.9592500000000002E-8</c:v>
                </c:pt>
                <c:pt idx="4256">
                  <c:v>1.9598699999999999E-8</c:v>
                </c:pt>
                <c:pt idx="4257">
                  <c:v>1.9604999999999999E-8</c:v>
                </c:pt>
                <c:pt idx="4258">
                  <c:v>1.96112E-8</c:v>
                </c:pt>
                <c:pt idx="4259">
                  <c:v>1.96175E-8</c:v>
                </c:pt>
                <c:pt idx="4260">
                  <c:v>1.9623700000000001E-8</c:v>
                </c:pt>
                <c:pt idx="4261">
                  <c:v>1.9630000000000001E-8</c:v>
                </c:pt>
                <c:pt idx="4262">
                  <c:v>1.9636199999999999E-8</c:v>
                </c:pt>
                <c:pt idx="4263">
                  <c:v>1.9642499999999999E-8</c:v>
                </c:pt>
                <c:pt idx="4264">
                  <c:v>1.96487E-8</c:v>
                </c:pt>
                <c:pt idx="4265">
                  <c:v>1.9655E-8</c:v>
                </c:pt>
                <c:pt idx="4266">
                  <c:v>1.9661200000000001E-8</c:v>
                </c:pt>
                <c:pt idx="4267">
                  <c:v>1.9667500000000001E-8</c:v>
                </c:pt>
                <c:pt idx="4268">
                  <c:v>1.9673699999999998E-8</c:v>
                </c:pt>
                <c:pt idx="4269">
                  <c:v>1.9680000000000002E-8</c:v>
                </c:pt>
                <c:pt idx="4270">
                  <c:v>1.9686199999999999E-8</c:v>
                </c:pt>
                <c:pt idx="4271">
                  <c:v>1.9692499999999999E-8</c:v>
                </c:pt>
                <c:pt idx="4272">
                  <c:v>1.96987E-8</c:v>
                </c:pt>
                <c:pt idx="4273">
                  <c:v>1.9705E-8</c:v>
                </c:pt>
                <c:pt idx="4274">
                  <c:v>1.9711200000000001E-8</c:v>
                </c:pt>
                <c:pt idx="4275">
                  <c:v>1.9717500000000001E-8</c:v>
                </c:pt>
                <c:pt idx="4276">
                  <c:v>1.9723699999999999E-8</c:v>
                </c:pt>
                <c:pt idx="4277">
                  <c:v>1.9729999999999999E-8</c:v>
                </c:pt>
                <c:pt idx="4278">
                  <c:v>1.97362E-8</c:v>
                </c:pt>
                <c:pt idx="4279">
                  <c:v>1.97425E-8</c:v>
                </c:pt>
                <c:pt idx="4280">
                  <c:v>1.9748700000000001E-8</c:v>
                </c:pt>
                <c:pt idx="4281">
                  <c:v>1.9755000000000001E-8</c:v>
                </c:pt>
                <c:pt idx="4282">
                  <c:v>1.9761200000000002E-8</c:v>
                </c:pt>
                <c:pt idx="4283">
                  <c:v>1.9767500000000001E-8</c:v>
                </c:pt>
                <c:pt idx="4284">
                  <c:v>1.9773699999999999E-8</c:v>
                </c:pt>
                <c:pt idx="4285">
                  <c:v>1.9779999999999999E-8</c:v>
                </c:pt>
                <c:pt idx="4286">
                  <c:v>1.97862E-8</c:v>
                </c:pt>
                <c:pt idx="4287">
                  <c:v>1.97925E-8</c:v>
                </c:pt>
                <c:pt idx="4288">
                  <c:v>1.9798700000000001E-8</c:v>
                </c:pt>
                <c:pt idx="4289">
                  <c:v>1.9805000000000001E-8</c:v>
                </c:pt>
                <c:pt idx="4290">
                  <c:v>1.9811199999999999E-8</c:v>
                </c:pt>
                <c:pt idx="4291">
                  <c:v>1.9817499999999999E-8</c:v>
                </c:pt>
                <c:pt idx="4292">
                  <c:v>1.98237E-8</c:v>
                </c:pt>
                <c:pt idx="4293">
                  <c:v>1.983E-8</c:v>
                </c:pt>
                <c:pt idx="4294">
                  <c:v>1.9836200000000001E-8</c:v>
                </c:pt>
                <c:pt idx="4295">
                  <c:v>1.98425E-8</c:v>
                </c:pt>
                <c:pt idx="4296">
                  <c:v>1.9848700000000002E-8</c:v>
                </c:pt>
                <c:pt idx="4297">
                  <c:v>1.9855000000000001E-8</c:v>
                </c:pt>
                <c:pt idx="4298">
                  <c:v>1.9861199999999999E-8</c:v>
                </c:pt>
                <c:pt idx="4299">
                  <c:v>1.9867499999999999E-8</c:v>
                </c:pt>
                <c:pt idx="4300">
                  <c:v>1.98737E-8</c:v>
                </c:pt>
                <c:pt idx="4301">
                  <c:v>1.988E-8</c:v>
                </c:pt>
                <c:pt idx="4302">
                  <c:v>1.9886200000000001E-8</c:v>
                </c:pt>
                <c:pt idx="4303">
                  <c:v>1.9892500000000001E-8</c:v>
                </c:pt>
                <c:pt idx="4304">
                  <c:v>1.9898699999999999E-8</c:v>
                </c:pt>
                <c:pt idx="4305">
                  <c:v>1.9904999999999999E-8</c:v>
                </c:pt>
                <c:pt idx="4306">
                  <c:v>1.99112E-8</c:v>
                </c:pt>
                <c:pt idx="4307">
                  <c:v>1.99175E-8</c:v>
                </c:pt>
                <c:pt idx="4308">
                  <c:v>1.9923700000000001E-8</c:v>
                </c:pt>
                <c:pt idx="4309">
                  <c:v>1.993E-8</c:v>
                </c:pt>
                <c:pt idx="4310">
                  <c:v>1.9936200000000002E-8</c:v>
                </c:pt>
                <c:pt idx="4311">
                  <c:v>1.9942500000000001E-8</c:v>
                </c:pt>
                <c:pt idx="4312">
                  <c:v>1.9948699999999999E-8</c:v>
                </c:pt>
                <c:pt idx="4313">
                  <c:v>1.9954999999999999E-8</c:v>
                </c:pt>
                <c:pt idx="4314">
                  <c:v>1.99612E-8</c:v>
                </c:pt>
                <c:pt idx="4315">
                  <c:v>1.99675E-8</c:v>
                </c:pt>
                <c:pt idx="4316">
                  <c:v>1.9973700000000001E-8</c:v>
                </c:pt>
                <c:pt idx="4317">
                  <c:v>1.9980000000000001E-8</c:v>
                </c:pt>
                <c:pt idx="4318">
                  <c:v>1.9986199999999999E-8</c:v>
                </c:pt>
                <c:pt idx="4319">
                  <c:v>1.9992499999999999E-8</c:v>
                </c:pt>
                <c:pt idx="4320">
                  <c:v>1.99987E-8</c:v>
                </c:pt>
                <c:pt idx="4321">
                  <c:v>2.0004999999999999E-8</c:v>
                </c:pt>
                <c:pt idx="4322">
                  <c:v>2.0011200000000001E-8</c:v>
                </c:pt>
                <c:pt idx="4323">
                  <c:v>2.00175E-8</c:v>
                </c:pt>
                <c:pt idx="4324">
                  <c:v>2.0023700000000001E-8</c:v>
                </c:pt>
                <c:pt idx="4325">
                  <c:v>2.0030000000000001E-8</c:v>
                </c:pt>
                <c:pt idx="4326">
                  <c:v>2.0036199999999999E-8</c:v>
                </c:pt>
                <c:pt idx="4327">
                  <c:v>2.0042499999999999E-8</c:v>
                </c:pt>
                <c:pt idx="4328">
                  <c:v>2.00487E-8</c:v>
                </c:pt>
                <c:pt idx="4329">
                  <c:v>2.0055E-8</c:v>
                </c:pt>
                <c:pt idx="4330">
                  <c:v>2.0061200000000001E-8</c:v>
                </c:pt>
                <c:pt idx="4331">
                  <c:v>2.0067500000000001E-8</c:v>
                </c:pt>
                <c:pt idx="4332">
                  <c:v>2.0073699999999999E-8</c:v>
                </c:pt>
                <c:pt idx="4333">
                  <c:v>2.0079999999999998E-8</c:v>
                </c:pt>
                <c:pt idx="4334">
                  <c:v>2.00862E-8</c:v>
                </c:pt>
                <c:pt idx="4335">
                  <c:v>2.0092499999999999E-8</c:v>
                </c:pt>
                <c:pt idx="4336">
                  <c:v>2.0098700000000001E-8</c:v>
                </c:pt>
                <c:pt idx="4337">
                  <c:v>2.0105E-8</c:v>
                </c:pt>
                <c:pt idx="4338">
                  <c:v>2.0111200000000001E-8</c:v>
                </c:pt>
                <c:pt idx="4339">
                  <c:v>2.0117500000000001E-8</c:v>
                </c:pt>
                <c:pt idx="4340">
                  <c:v>2.0123699999999999E-8</c:v>
                </c:pt>
                <c:pt idx="4341">
                  <c:v>2.0129999999999999E-8</c:v>
                </c:pt>
                <c:pt idx="4342">
                  <c:v>2.01362E-8</c:v>
                </c:pt>
                <c:pt idx="4343">
                  <c:v>2.01425E-8</c:v>
                </c:pt>
                <c:pt idx="4344">
                  <c:v>2.0148700000000001E-8</c:v>
                </c:pt>
                <c:pt idx="4345">
                  <c:v>2.0155000000000001E-8</c:v>
                </c:pt>
                <c:pt idx="4346">
                  <c:v>2.0161199999999999E-8</c:v>
                </c:pt>
                <c:pt idx="4347">
                  <c:v>2.0167499999999998E-8</c:v>
                </c:pt>
                <c:pt idx="4348">
                  <c:v>2.01737E-8</c:v>
                </c:pt>
                <c:pt idx="4349">
                  <c:v>2.0179999999999999E-8</c:v>
                </c:pt>
                <c:pt idx="4350">
                  <c:v>2.01862E-8</c:v>
                </c:pt>
                <c:pt idx="4351">
                  <c:v>2.01925E-8</c:v>
                </c:pt>
                <c:pt idx="4352">
                  <c:v>2.0198700000000001E-8</c:v>
                </c:pt>
                <c:pt idx="4353">
                  <c:v>2.0205000000000001E-8</c:v>
                </c:pt>
                <c:pt idx="4354">
                  <c:v>2.0211199999999999E-8</c:v>
                </c:pt>
                <c:pt idx="4355">
                  <c:v>2.0217499999999999E-8</c:v>
                </c:pt>
                <c:pt idx="4356">
                  <c:v>2.02237E-8</c:v>
                </c:pt>
                <c:pt idx="4357">
                  <c:v>2.023E-8</c:v>
                </c:pt>
                <c:pt idx="4358">
                  <c:v>2.0236200000000001E-8</c:v>
                </c:pt>
                <c:pt idx="4359">
                  <c:v>2.0242500000000001E-8</c:v>
                </c:pt>
                <c:pt idx="4360">
                  <c:v>2.0248699999999999E-8</c:v>
                </c:pt>
                <c:pt idx="4361">
                  <c:v>2.0254999999999998E-8</c:v>
                </c:pt>
                <c:pt idx="4362">
                  <c:v>2.0261199999999999E-8</c:v>
                </c:pt>
                <c:pt idx="4363">
                  <c:v>2.0267499999999999E-8</c:v>
                </c:pt>
                <c:pt idx="4364">
                  <c:v>2.02737E-8</c:v>
                </c:pt>
                <c:pt idx="4365">
                  <c:v>2.028E-8</c:v>
                </c:pt>
                <c:pt idx="4366">
                  <c:v>2.0286200000000001E-8</c:v>
                </c:pt>
                <c:pt idx="4367">
                  <c:v>2.0292500000000001E-8</c:v>
                </c:pt>
                <c:pt idx="4368">
                  <c:v>2.0298699999999999E-8</c:v>
                </c:pt>
                <c:pt idx="4369">
                  <c:v>2.0304999999999999E-8</c:v>
                </c:pt>
                <c:pt idx="4370">
                  <c:v>2.03112E-8</c:v>
                </c:pt>
                <c:pt idx="4371">
                  <c:v>2.03175E-8</c:v>
                </c:pt>
                <c:pt idx="4372">
                  <c:v>2.0323700000000001E-8</c:v>
                </c:pt>
                <c:pt idx="4373">
                  <c:v>2.0330000000000001E-8</c:v>
                </c:pt>
                <c:pt idx="4374">
                  <c:v>2.0336199999999998E-8</c:v>
                </c:pt>
                <c:pt idx="4375">
                  <c:v>2.0342499999999998E-8</c:v>
                </c:pt>
                <c:pt idx="4376">
                  <c:v>2.0348699999999999E-8</c:v>
                </c:pt>
                <c:pt idx="4377">
                  <c:v>2.0354999999999999E-8</c:v>
                </c:pt>
                <c:pt idx="4378">
                  <c:v>2.03612E-8</c:v>
                </c:pt>
                <c:pt idx="4379">
                  <c:v>2.03675E-8</c:v>
                </c:pt>
                <c:pt idx="4380">
                  <c:v>2.0373700000000001E-8</c:v>
                </c:pt>
                <c:pt idx="4381">
                  <c:v>2.0380000000000001E-8</c:v>
                </c:pt>
                <c:pt idx="4382">
                  <c:v>2.0386199999999999E-8</c:v>
                </c:pt>
                <c:pt idx="4383">
                  <c:v>2.0392499999999999E-8</c:v>
                </c:pt>
                <c:pt idx="4384">
                  <c:v>2.03987E-8</c:v>
                </c:pt>
                <c:pt idx="4385">
                  <c:v>2.0405E-8</c:v>
                </c:pt>
                <c:pt idx="4386">
                  <c:v>2.0411200000000001E-8</c:v>
                </c:pt>
                <c:pt idx="4387">
                  <c:v>2.0417500000000001E-8</c:v>
                </c:pt>
                <c:pt idx="4388">
                  <c:v>2.0423699999999998E-8</c:v>
                </c:pt>
                <c:pt idx="4389">
                  <c:v>2.0430000000000002E-8</c:v>
                </c:pt>
                <c:pt idx="4390">
                  <c:v>2.0436199999999999E-8</c:v>
                </c:pt>
                <c:pt idx="4391">
                  <c:v>2.0442499999999999E-8</c:v>
                </c:pt>
                <c:pt idx="4392">
                  <c:v>2.04487E-8</c:v>
                </c:pt>
                <c:pt idx="4393">
                  <c:v>2.0455E-8</c:v>
                </c:pt>
                <c:pt idx="4394">
                  <c:v>2.0461200000000001E-8</c:v>
                </c:pt>
                <c:pt idx="4395">
                  <c:v>2.0467500000000001E-8</c:v>
                </c:pt>
                <c:pt idx="4396">
                  <c:v>2.0473699999999999E-8</c:v>
                </c:pt>
                <c:pt idx="4397">
                  <c:v>2.0479999999999999E-8</c:v>
                </c:pt>
                <c:pt idx="4398">
                  <c:v>2.04862E-8</c:v>
                </c:pt>
                <c:pt idx="4399">
                  <c:v>2.04925E-8</c:v>
                </c:pt>
                <c:pt idx="4400">
                  <c:v>2.0498700000000001E-8</c:v>
                </c:pt>
                <c:pt idx="4401">
                  <c:v>2.0505000000000001E-8</c:v>
                </c:pt>
                <c:pt idx="4402">
                  <c:v>2.0511199999999998E-8</c:v>
                </c:pt>
                <c:pt idx="4403">
                  <c:v>2.0517500000000002E-8</c:v>
                </c:pt>
                <c:pt idx="4404">
                  <c:v>2.0523699999999999E-8</c:v>
                </c:pt>
                <c:pt idx="4405">
                  <c:v>2.0529999999999999E-8</c:v>
                </c:pt>
                <c:pt idx="4406">
                  <c:v>2.05362E-8</c:v>
                </c:pt>
                <c:pt idx="4407">
                  <c:v>2.05425E-8</c:v>
                </c:pt>
                <c:pt idx="4408">
                  <c:v>2.0548700000000001E-8</c:v>
                </c:pt>
                <c:pt idx="4409">
                  <c:v>2.0555000000000001E-8</c:v>
                </c:pt>
                <c:pt idx="4410">
                  <c:v>2.0561199999999999E-8</c:v>
                </c:pt>
                <c:pt idx="4411">
                  <c:v>2.0567499999999999E-8</c:v>
                </c:pt>
                <c:pt idx="4412">
                  <c:v>2.05737E-8</c:v>
                </c:pt>
                <c:pt idx="4413">
                  <c:v>2.058E-8</c:v>
                </c:pt>
                <c:pt idx="4414">
                  <c:v>2.0586200000000001E-8</c:v>
                </c:pt>
                <c:pt idx="4415">
                  <c:v>2.0592500000000001E-8</c:v>
                </c:pt>
                <c:pt idx="4416">
                  <c:v>2.0598699999999998E-8</c:v>
                </c:pt>
                <c:pt idx="4417">
                  <c:v>2.0605000000000002E-8</c:v>
                </c:pt>
                <c:pt idx="4418">
                  <c:v>2.0611199999999999E-8</c:v>
                </c:pt>
                <c:pt idx="4419">
                  <c:v>2.0617499999999999E-8</c:v>
                </c:pt>
                <c:pt idx="4420">
                  <c:v>2.06237E-8</c:v>
                </c:pt>
                <c:pt idx="4421">
                  <c:v>2.063E-8</c:v>
                </c:pt>
                <c:pt idx="4422">
                  <c:v>2.0636200000000001E-8</c:v>
                </c:pt>
                <c:pt idx="4423">
                  <c:v>2.0642500000000001E-8</c:v>
                </c:pt>
                <c:pt idx="4424">
                  <c:v>2.0648699999999999E-8</c:v>
                </c:pt>
                <c:pt idx="4425">
                  <c:v>2.0654999999999999E-8</c:v>
                </c:pt>
                <c:pt idx="4426">
                  <c:v>2.06612E-8</c:v>
                </c:pt>
                <c:pt idx="4427">
                  <c:v>2.06675E-8</c:v>
                </c:pt>
                <c:pt idx="4428">
                  <c:v>2.0673700000000001E-8</c:v>
                </c:pt>
                <c:pt idx="4429">
                  <c:v>2.0680000000000001E-8</c:v>
                </c:pt>
                <c:pt idx="4430">
                  <c:v>2.0686200000000002E-8</c:v>
                </c:pt>
                <c:pt idx="4431">
                  <c:v>2.0692500000000001E-8</c:v>
                </c:pt>
                <c:pt idx="4432">
                  <c:v>2.0698699999999999E-8</c:v>
                </c:pt>
                <c:pt idx="4433">
                  <c:v>2.0704999999999999E-8</c:v>
                </c:pt>
                <c:pt idx="4434">
                  <c:v>2.07112E-8</c:v>
                </c:pt>
                <c:pt idx="4435">
                  <c:v>2.07175E-8</c:v>
                </c:pt>
                <c:pt idx="4436">
                  <c:v>2.0723700000000001E-8</c:v>
                </c:pt>
                <c:pt idx="4437">
                  <c:v>2.0730000000000001E-8</c:v>
                </c:pt>
                <c:pt idx="4438">
                  <c:v>2.0736199999999999E-8</c:v>
                </c:pt>
                <c:pt idx="4439">
                  <c:v>2.0742499999999999E-8</c:v>
                </c:pt>
                <c:pt idx="4440">
                  <c:v>2.07487E-8</c:v>
                </c:pt>
                <c:pt idx="4441">
                  <c:v>2.0755E-8</c:v>
                </c:pt>
                <c:pt idx="4442">
                  <c:v>2.0761200000000001E-8</c:v>
                </c:pt>
                <c:pt idx="4443">
                  <c:v>2.0767500000000001E-8</c:v>
                </c:pt>
                <c:pt idx="4444">
                  <c:v>2.0773700000000002E-8</c:v>
                </c:pt>
                <c:pt idx="4445">
                  <c:v>2.0780000000000001E-8</c:v>
                </c:pt>
                <c:pt idx="4446">
                  <c:v>2.0786199999999999E-8</c:v>
                </c:pt>
                <c:pt idx="4447">
                  <c:v>2.0792499999999999E-8</c:v>
                </c:pt>
                <c:pt idx="4448">
                  <c:v>2.07987E-8</c:v>
                </c:pt>
                <c:pt idx="4449">
                  <c:v>2.0805E-8</c:v>
                </c:pt>
                <c:pt idx="4450">
                  <c:v>2.0811200000000001E-8</c:v>
                </c:pt>
                <c:pt idx="4451">
                  <c:v>2.0817500000000001E-8</c:v>
                </c:pt>
                <c:pt idx="4452">
                  <c:v>2.0823699999999999E-8</c:v>
                </c:pt>
                <c:pt idx="4453">
                  <c:v>2.0829999999999999E-8</c:v>
                </c:pt>
                <c:pt idx="4454">
                  <c:v>2.08362E-8</c:v>
                </c:pt>
                <c:pt idx="4455">
                  <c:v>2.08425E-8</c:v>
                </c:pt>
                <c:pt idx="4456">
                  <c:v>2.0848700000000001E-8</c:v>
                </c:pt>
                <c:pt idx="4457">
                  <c:v>2.0855E-8</c:v>
                </c:pt>
                <c:pt idx="4458">
                  <c:v>2.0861200000000002E-8</c:v>
                </c:pt>
                <c:pt idx="4459">
                  <c:v>2.0867500000000001E-8</c:v>
                </c:pt>
                <c:pt idx="4460">
                  <c:v>2.0873699999999999E-8</c:v>
                </c:pt>
                <c:pt idx="4461">
                  <c:v>2.0879999999999999E-8</c:v>
                </c:pt>
                <c:pt idx="4462">
                  <c:v>2.08862E-8</c:v>
                </c:pt>
                <c:pt idx="4463">
                  <c:v>2.08925E-8</c:v>
                </c:pt>
                <c:pt idx="4464">
                  <c:v>2.0898700000000001E-8</c:v>
                </c:pt>
                <c:pt idx="4465">
                  <c:v>2.0905000000000001E-8</c:v>
                </c:pt>
                <c:pt idx="4466">
                  <c:v>2.0911199999999999E-8</c:v>
                </c:pt>
                <c:pt idx="4467">
                  <c:v>2.0917499999999999E-8</c:v>
                </c:pt>
                <c:pt idx="4468">
                  <c:v>2.09237E-8</c:v>
                </c:pt>
                <c:pt idx="4469">
                  <c:v>2.0929999999999999E-8</c:v>
                </c:pt>
                <c:pt idx="4470">
                  <c:v>2.0936200000000001E-8</c:v>
                </c:pt>
                <c:pt idx="4471">
                  <c:v>2.09425E-8</c:v>
                </c:pt>
                <c:pt idx="4472">
                  <c:v>2.0948700000000001E-8</c:v>
                </c:pt>
                <c:pt idx="4473">
                  <c:v>2.0955000000000001E-8</c:v>
                </c:pt>
                <c:pt idx="4474">
                  <c:v>2.0961199999999999E-8</c:v>
                </c:pt>
                <c:pt idx="4475">
                  <c:v>2.0967499999999999E-8</c:v>
                </c:pt>
                <c:pt idx="4476">
                  <c:v>2.09737E-8</c:v>
                </c:pt>
                <c:pt idx="4477">
                  <c:v>2.098E-8</c:v>
                </c:pt>
                <c:pt idx="4478">
                  <c:v>2.0986200000000001E-8</c:v>
                </c:pt>
                <c:pt idx="4479">
                  <c:v>2.0992500000000001E-8</c:v>
                </c:pt>
                <c:pt idx="4480">
                  <c:v>2.0998699999999999E-8</c:v>
                </c:pt>
                <c:pt idx="4481">
                  <c:v>2.1004999999999998E-8</c:v>
                </c:pt>
                <c:pt idx="4482">
                  <c:v>2.10112E-8</c:v>
                </c:pt>
                <c:pt idx="4483">
                  <c:v>2.1017499999999999E-8</c:v>
                </c:pt>
                <c:pt idx="4484">
                  <c:v>2.1023700000000001E-8</c:v>
                </c:pt>
                <c:pt idx="4485">
                  <c:v>2.103E-8</c:v>
                </c:pt>
                <c:pt idx="4486">
                  <c:v>2.1036200000000001E-8</c:v>
                </c:pt>
                <c:pt idx="4487">
                  <c:v>2.1042500000000001E-8</c:v>
                </c:pt>
                <c:pt idx="4488">
                  <c:v>2.1048699999999999E-8</c:v>
                </c:pt>
                <c:pt idx="4489">
                  <c:v>2.1054999999999999E-8</c:v>
                </c:pt>
                <c:pt idx="4490">
                  <c:v>2.10612E-8</c:v>
                </c:pt>
                <c:pt idx="4491">
                  <c:v>2.10675E-8</c:v>
                </c:pt>
                <c:pt idx="4492">
                  <c:v>2.1073700000000001E-8</c:v>
                </c:pt>
                <c:pt idx="4493">
                  <c:v>2.1080000000000001E-8</c:v>
                </c:pt>
                <c:pt idx="4494">
                  <c:v>2.1086199999999999E-8</c:v>
                </c:pt>
                <c:pt idx="4495">
                  <c:v>2.1092499999999998E-8</c:v>
                </c:pt>
                <c:pt idx="4496">
                  <c:v>2.10987E-8</c:v>
                </c:pt>
                <c:pt idx="4497">
                  <c:v>2.1104999999999999E-8</c:v>
                </c:pt>
                <c:pt idx="4498">
                  <c:v>2.11112E-8</c:v>
                </c:pt>
                <c:pt idx="4499">
                  <c:v>2.11175E-8</c:v>
                </c:pt>
                <c:pt idx="4500">
                  <c:v>2.1123700000000001E-8</c:v>
                </c:pt>
                <c:pt idx="4501">
                  <c:v>2.1130000000000001E-8</c:v>
                </c:pt>
                <c:pt idx="4502">
                  <c:v>2.1136199999999999E-8</c:v>
                </c:pt>
                <c:pt idx="4503">
                  <c:v>2.1142499999999999E-8</c:v>
                </c:pt>
                <c:pt idx="4504">
                  <c:v>2.11487E-8</c:v>
                </c:pt>
                <c:pt idx="4505">
                  <c:v>2.1155E-8</c:v>
                </c:pt>
                <c:pt idx="4506">
                  <c:v>2.1161200000000001E-8</c:v>
                </c:pt>
                <c:pt idx="4507">
                  <c:v>2.1167500000000001E-8</c:v>
                </c:pt>
                <c:pt idx="4508">
                  <c:v>2.1173699999999999E-8</c:v>
                </c:pt>
                <c:pt idx="4509">
                  <c:v>2.1179999999999998E-8</c:v>
                </c:pt>
                <c:pt idx="4510">
                  <c:v>2.1186199999999999E-8</c:v>
                </c:pt>
                <c:pt idx="4511">
                  <c:v>2.1192499999999999E-8</c:v>
                </c:pt>
                <c:pt idx="4512">
                  <c:v>2.11987E-8</c:v>
                </c:pt>
                <c:pt idx="4513">
                  <c:v>2.1205E-8</c:v>
                </c:pt>
                <c:pt idx="4514">
                  <c:v>2.1211200000000001E-8</c:v>
                </c:pt>
                <c:pt idx="4515">
                  <c:v>2.1217500000000001E-8</c:v>
                </c:pt>
                <c:pt idx="4516">
                  <c:v>2.1223699999999999E-8</c:v>
                </c:pt>
                <c:pt idx="4517">
                  <c:v>2.1229999999999999E-8</c:v>
                </c:pt>
                <c:pt idx="4518">
                  <c:v>2.12362E-8</c:v>
                </c:pt>
                <c:pt idx="4519">
                  <c:v>2.12425E-8</c:v>
                </c:pt>
                <c:pt idx="4520">
                  <c:v>2.1248700000000001E-8</c:v>
                </c:pt>
                <c:pt idx="4521">
                  <c:v>2.1255000000000001E-8</c:v>
                </c:pt>
                <c:pt idx="4522">
                  <c:v>2.1261199999999999E-8</c:v>
                </c:pt>
                <c:pt idx="4523">
                  <c:v>2.1267499999999998E-8</c:v>
                </c:pt>
                <c:pt idx="4524">
                  <c:v>2.1273699999999999E-8</c:v>
                </c:pt>
                <c:pt idx="4525">
                  <c:v>2.1279999999999999E-8</c:v>
                </c:pt>
                <c:pt idx="4526">
                  <c:v>2.12862E-8</c:v>
                </c:pt>
                <c:pt idx="4527">
                  <c:v>2.12925E-8</c:v>
                </c:pt>
                <c:pt idx="4528">
                  <c:v>2.1298700000000001E-8</c:v>
                </c:pt>
                <c:pt idx="4529">
                  <c:v>2.1305000000000001E-8</c:v>
                </c:pt>
                <c:pt idx="4530">
                  <c:v>2.1311199999999999E-8</c:v>
                </c:pt>
                <c:pt idx="4531">
                  <c:v>2.1317499999999999E-8</c:v>
                </c:pt>
                <c:pt idx="4532">
                  <c:v>2.13237E-8</c:v>
                </c:pt>
                <c:pt idx="4533">
                  <c:v>2.133E-8</c:v>
                </c:pt>
                <c:pt idx="4534">
                  <c:v>2.1336200000000001E-8</c:v>
                </c:pt>
                <c:pt idx="4535">
                  <c:v>2.1342500000000001E-8</c:v>
                </c:pt>
                <c:pt idx="4536">
                  <c:v>2.1348699999999998E-8</c:v>
                </c:pt>
                <c:pt idx="4537">
                  <c:v>2.1355000000000002E-8</c:v>
                </c:pt>
                <c:pt idx="4538">
                  <c:v>2.1361199999999999E-8</c:v>
                </c:pt>
                <c:pt idx="4539">
                  <c:v>2.1367499999999999E-8</c:v>
                </c:pt>
                <c:pt idx="4540">
                  <c:v>2.13737E-8</c:v>
                </c:pt>
                <c:pt idx="4541">
                  <c:v>2.138E-8</c:v>
                </c:pt>
                <c:pt idx="4542">
                  <c:v>2.1386200000000001E-8</c:v>
                </c:pt>
                <c:pt idx="4543">
                  <c:v>2.1392500000000001E-8</c:v>
                </c:pt>
                <c:pt idx="4544">
                  <c:v>2.1398699999999999E-8</c:v>
                </c:pt>
                <c:pt idx="4545">
                  <c:v>2.1404999999999999E-8</c:v>
                </c:pt>
                <c:pt idx="4546">
                  <c:v>2.14112E-8</c:v>
                </c:pt>
                <c:pt idx="4547">
                  <c:v>2.14175E-8</c:v>
                </c:pt>
                <c:pt idx="4548">
                  <c:v>2.1423700000000001E-8</c:v>
                </c:pt>
                <c:pt idx="4549">
                  <c:v>2.1430000000000001E-8</c:v>
                </c:pt>
                <c:pt idx="4550">
                  <c:v>2.1436199999999998E-8</c:v>
                </c:pt>
                <c:pt idx="4551">
                  <c:v>2.1442500000000002E-8</c:v>
                </c:pt>
                <c:pt idx="4552">
                  <c:v>2.1448699999999999E-8</c:v>
                </c:pt>
                <c:pt idx="4553">
                  <c:v>2.1454999999999999E-8</c:v>
                </c:pt>
                <c:pt idx="4554">
                  <c:v>2.14612E-8</c:v>
                </c:pt>
                <c:pt idx="4555">
                  <c:v>2.14675E-8</c:v>
                </c:pt>
                <c:pt idx="4556">
                  <c:v>2.1473700000000001E-8</c:v>
                </c:pt>
                <c:pt idx="4557">
                  <c:v>2.1480000000000001E-8</c:v>
                </c:pt>
                <c:pt idx="4558">
                  <c:v>2.1486199999999999E-8</c:v>
                </c:pt>
                <c:pt idx="4559">
                  <c:v>2.1492499999999999E-8</c:v>
                </c:pt>
                <c:pt idx="4560">
                  <c:v>2.14987E-8</c:v>
                </c:pt>
                <c:pt idx="4561">
                  <c:v>2.1505E-8</c:v>
                </c:pt>
                <c:pt idx="4562">
                  <c:v>2.1511200000000001E-8</c:v>
                </c:pt>
                <c:pt idx="4563">
                  <c:v>2.1517500000000001E-8</c:v>
                </c:pt>
                <c:pt idx="4564">
                  <c:v>2.1523699999999998E-8</c:v>
                </c:pt>
                <c:pt idx="4565">
                  <c:v>2.1530000000000002E-8</c:v>
                </c:pt>
                <c:pt idx="4566">
                  <c:v>2.1536199999999999E-8</c:v>
                </c:pt>
                <c:pt idx="4567">
                  <c:v>2.1542499999999999E-8</c:v>
                </c:pt>
                <c:pt idx="4568">
                  <c:v>2.15487E-8</c:v>
                </c:pt>
                <c:pt idx="4569">
                  <c:v>2.1555E-8</c:v>
                </c:pt>
                <c:pt idx="4570">
                  <c:v>2.1561200000000001E-8</c:v>
                </c:pt>
                <c:pt idx="4571">
                  <c:v>2.1567500000000001E-8</c:v>
                </c:pt>
                <c:pt idx="4572">
                  <c:v>2.1573699999999999E-8</c:v>
                </c:pt>
                <c:pt idx="4573">
                  <c:v>2.1579999999999999E-8</c:v>
                </c:pt>
                <c:pt idx="4574">
                  <c:v>2.15862E-8</c:v>
                </c:pt>
                <c:pt idx="4575">
                  <c:v>2.15925E-8</c:v>
                </c:pt>
                <c:pt idx="4576">
                  <c:v>2.1598700000000001E-8</c:v>
                </c:pt>
                <c:pt idx="4577">
                  <c:v>2.1605000000000001E-8</c:v>
                </c:pt>
                <c:pt idx="4578">
                  <c:v>2.1611200000000002E-8</c:v>
                </c:pt>
                <c:pt idx="4579">
                  <c:v>2.1617500000000002E-8</c:v>
                </c:pt>
                <c:pt idx="4580">
                  <c:v>2.1623699999999999E-8</c:v>
                </c:pt>
                <c:pt idx="4581">
                  <c:v>2.1629999999999999E-8</c:v>
                </c:pt>
                <c:pt idx="4582">
                  <c:v>2.16362E-8</c:v>
                </c:pt>
                <c:pt idx="4583">
                  <c:v>2.16425E-8</c:v>
                </c:pt>
                <c:pt idx="4584">
                  <c:v>2.1648700000000001E-8</c:v>
                </c:pt>
                <c:pt idx="4585">
                  <c:v>2.1655000000000001E-8</c:v>
                </c:pt>
                <c:pt idx="4586">
                  <c:v>2.1661199999999999E-8</c:v>
                </c:pt>
                <c:pt idx="4587">
                  <c:v>2.1667499999999999E-8</c:v>
                </c:pt>
                <c:pt idx="4588">
                  <c:v>2.16737E-8</c:v>
                </c:pt>
                <c:pt idx="4589">
                  <c:v>2.168E-8</c:v>
                </c:pt>
                <c:pt idx="4590">
                  <c:v>2.1686200000000001E-8</c:v>
                </c:pt>
                <c:pt idx="4591">
                  <c:v>2.1692500000000001E-8</c:v>
                </c:pt>
                <c:pt idx="4592">
                  <c:v>2.1698700000000002E-8</c:v>
                </c:pt>
                <c:pt idx="4593">
                  <c:v>2.1705000000000001E-8</c:v>
                </c:pt>
                <c:pt idx="4594">
                  <c:v>2.1711199999999999E-8</c:v>
                </c:pt>
                <c:pt idx="4595">
                  <c:v>2.1717499999999999E-8</c:v>
                </c:pt>
                <c:pt idx="4596">
                  <c:v>2.17237E-8</c:v>
                </c:pt>
                <c:pt idx="4597">
                  <c:v>2.173E-8</c:v>
                </c:pt>
                <c:pt idx="4598">
                  <c:v>2.1736200000000001E-8</c:v>
                </c:pt>
                <c:pt idx="4599">
                  <c:v>2.1742500000000001E-8</c:v>
                </c:pt>
                <c:pt idx="4600">
                  <c:v>2.1748699999999999E-8</c:v>
                </c:pt>
                <c:pt idx="4601">
                  <c:v>2.1754999999999999E-8</c:v>
                </c:pt>
                <c:pt idx="4602">
                  <c:v>2.17612E-8</c:v>
                </c:pt>
                <c:pt idx="4603">
                  <c:v>2.17675E-8</c:v>
                </c:pt>
                <c:pt idx="4604">
                  <c:v>2.1773700000000001E-8</c:v>
                </c:pt>
                <c:pt idx="4605">
                  <c:v>2.178E-8</c:v>
                </c:pt>
                <c:pt idx="4606">
                  <c:v>2.1786200000000002E-8</c:v>
                </c:pt>
                <c:pt idx="4607">
                  <c:v>2.1792500000000001E-8</c:v>
                </c:pt>
                <c:pt idx="4608">
                  <c:v>2.1798699999999999E-8</c:v>
                </c:pt>
                <c:pt idx="4609">
                  <c:v>2.1804999999999999E-8</c:v>
                </c:pt>
                <c:pt idx="4610">
                  <c:v>2.18112E-8</c:v>
                </c:pt>
                <c:pt idx="4611">
                  <c:v>2.18175E-8</c:v>
                </c:pt>
                <c:pt idx="4612">
                  <c:v>2.1823700000000001E-8</c:v>
                </c:pt>
                <c:pt idx="4613">
                  <c:v>2.1830000000000001E-8</c:v>
                </c:pt>
                <c:pt idx="4614">
                  <c:v>2.1836199999999999E-8</c:v>
                </c:pt>
                <c:pt idx="4615">
                  <c:v>2.1842499999999999E-8</c:v>
                </c:pt>
                <c:pt idx="4616">
                  <c:v>2.18487E-8</c:v>
                </c:pt>
                <c:pt idx="4617">
                  <c:v>2.1854999999999999E-8</c:v>
                </c:pt>
                <c:pt idx="4618">
                  <c:v>2.1861200000000001E-8</c:v>
                </c:pt>
                <c:pt idx="4619">
                  <c:v>2.18675E-8</c:v>
                </c:pt>
                <c:pt idx="4620">
                  <c:v>2.1873700000000002E-8</c:v>
                </c:pt>
                <c:pt idx="4621">
                  <c:v>2.1880000000000001E-8</c:v>
                </c:pt>
                <c:pt idx="4622">
                  <c:v>2.1886199999999999E-8</c:v>
                </c:pt>
                <c:pt idx="4623">
                  <c:v>2.1892499999999999E-8</c:v>
                </c:pt>
                <c:pt idx="4624">
                  <c:v>2.18987E-8</c:v>
                </c:pt>
                <c:pt idx="4625">
                  <c:v>2.1905E-8</c:v>
                </c:pt>
                <c:pt idx="4626">
                  <c:v>2.1911200000000001E-8</c:v>
                </c:pt>
                <c:pt idx="4627">
                  <c:v>2.1917500000000001E-8</c:v>
                </c:pt>
                <c:pt idx="4628">
                  <c:v>2.1923699999999999E-8</c:v>
                </c:pt>
                <c:pt idx="4629">
                  <c:v>2.1929999999999999E-8</c:v>
                </c:pt>
                <c:pt idx="4630">
                  <c:v>2.19362E-8</c:v>
                </c:pt>
                <c:pt idx="4631">
                  <c:v>2.1942499999999999E-8</c:v>
                </c:pt>
                <c:pt idx="4632">
                  <c:v>2.1948700000000001E-8</c:v>
                </c:pt>
                <c:pt idx="4633">
                  <c:v>2.1955E-8</c:v>
                </c:pt>
                <c:pt idx="4634">
                  <c:v>2.1961200000000001E-8</c:v>
                </c:pt>
                <c:pt idx="4635">
                  <c:v>2.1967500000000001E-8</c:v>
                </c:pt>
                <c:pt idx="4636">
                  <c:v>2.1973699999999999E-8</c:v>
                </c:pt>
                <c:pt idx="4637">
                  <c:v>2.1979999999999999E-8</c:v>
                </c:pt>
                <c:pt idx="4638">
                  <c:v>2.19862E-8</c:v>
                </c:pt>
                <c:pt idx="4639">
                  <c:v>2.19925E-8</c:v>
                </c:pt>
                <c:pt idx="4640">
                  <c:v>2.1998700000000001E-8</c:v>
                </c:pt>
                <c:pt idx="4641">
                  <c:v>2.2005000000000001E-8</c:v>
                </c:pt>
                <c:pt idx="4642">
                  <c:v>2.2011199999999999E-8</c:v>
                </c:pt>
                <c:pt idx="4643">
                  <c:v>2.2017499999999998E-8</c:v>
                </c:pt>
                <c:pt idx="4644">
                  <c:v>2.20237E-8</c:v>
                </c:pt>
                <c:pt idx="4645">
                  <c:v>2.2029999999999999E-8</c:v>
                </c:pt>
                <c:pt idx="4646">
                  <c:v>2.20362E-8</c:v>
                </c:pt>
                <c:pt idx="4647">
                  <c:v>2.20425E-8</c:v>
                </c:pt>
                <c:pt idx="4648">
                  <c:v>2.2048700000000001E-8</c:v>
                </c:pt>
                <c:pt idx="4649">
                  <c:v>2.2055000000000001E-8</c:v>
                </c:pt>
                <c:pt idx="4650">
                  <c:v>2.2061199999999999E-8</c:v>
                </c:pt>
                <c:pt idx="4651">
                  <c:v>2.2067499999999999E-8</c:v>
                </c:pt>
                <c:pt idx="4652">
                  <c:v>2.20737E-8</c:v>
                </c:pt>
                <c:pt idx="4653">
                  <c:v>2.208E-8</c:v>
                </c:pt>
                <c:pt idx="4654">
                  <c:v>2.2086200000000001E-8</c:v>
                </c:pt>
                <c:pt idx="4655">
                  <c:v>2.2092500000000001E-8</c:v>
                </c:pt>
                <c:pt idx="4656">
                  <c:v>2.2098699999999999E-8</c:v>
                </c:pt>
                <c:pt idx="4657">
                  <c:v>2.2104999999999998E-8</c:v>
                </c:pt>
                <c:pt idx="4658">
                  <c:v>2.2111199999999999E-8</c:v>
                </c:pt>
                <c:pt idx="4659">
                  <c:v>2.2117499999999999E-8</c:v>
                </c:pt>
                <c:pt idx="4660">
                  <c:v>2.21237E-8</c:v>
                </c:pt>
                <c:pt idx="4661">
                  <c:v>2.213E-8</c:v>
                </c:pt>
                <c:pt idx="4662">
                  <c:v>2.2136200000000001E-8</c:v>
                </c:pt>
                <c:pt idx="4663">
                  <c:v>2.2142500000000001E-8</c:v>
                </c:pt>
                <c:pt idx="4664">
                  <c:v>2.2148699999999999E-8</c:v>
                </c:pt>
                <c:pt idx="4665">
                  <c:v>2.2154999999999999E-8</c:v>
                </c:pt>
                <c:pt idx="4666">
                  <c:v>2.21612E-8</c:v>
                </c:pt>
                <c:pt idx="4667">
                  <c:v>2.21675E-8</c:v>
                </c:pt>
                <c:pt idx="4668">
                  <c:v>2.2173700000000001E-8</c:v>
                </c:pt>
                <c:pt idx="4669">
                  <c:v>2.2180000000000001E-8</c:v>
                </c:pt>
                <c:pt idx="4670">
                  <c:v>2.2186199999999999E-8</c:v>
                </c:pt>
                <c:pt idx="4671">
                  <c:v>2.2192499999999998E-8</c:v>
                </c:pt>
                <c:pt idx="4672">
                  <c:v>2.2198699999999999E-8</c:v>
                </c:pt>
                <c:pt idx="4673">
                  <c:v>2.2204999999999999E-8</c:v>
                </c:pt>
                <c:pt idx="4674">
                  <c:v>2.22112E-8</c:v>
                </c:pt>
                <c:pt idx="4675">
                  <c:v>2.22175E-8</c:v>
                </c:pt>
                <c:pt idx="4676">
                  <c:v>2.2223700000000001E-8</c:v>
                </c:pt>
                <c:pt idx="4677">
                  <c:v>2.2230000000000001E-8</c:v>
                </c:pt>
                <c:pt idx="4678">
                  <c:v>2.2236199999999999E-8</c:v>
                </c:pt>
                <c:pt idx="4679">
                  <c:v>2.2242499999999999E-8</c:v>
                </c:pt>
                <c:pt idx="4680">
                  <c:v>2.22487E-8</c:v>
                </c:pt>
                <c:pt idx="4681">
                  <c:v>2.2255E-8</c:v>
                </c:pt>
                <c:pt idx="4682">
                  <c:v>2.2261200000000001E-8</c:v>
                </c:pt>
                <c:pt idx="4683">
                  <c:v>2.2267500000000001E-8</c:v>
                </c:pt>
                <c:pt idx="4684">
                  <c:v>2.2273699999999998E-8</c:v>
                </c:pt>
                <c:pt idx="4685">
                  <c:v>2.2280000000000002E-8</c:v>
                </c:pt>
                <c:pt idx="4686">
                  <c:v>2.2286199999999999E-8</c:v>
                </c:pt>
                <c:pt idx="4687">
                  <c:v>2.2292499999999999E-8</c:v>
                </c:pt>
                <c:pt idx="4688">
                  <c:v>2.22987E-8</c:v>
                </c:pt>
                <c:pt idx="4689">
                  <c:v>2.2305E-8</c:v>
                </c:pt>
                <c:pt idx="4690">
                  <c:v>2.2311200000000001E-8</c:v>
                </c:pt>
                <c:pt idx="4691">
                  <c:v>2.2317500000000001E-8</c:v>
                </c:pt>
                <c:pt idx="4692">
                  <c:v>2.2323699999999999E-8</c:v>
                </c:pt>
                <c:pt idx="4693">
                  <c:v>2.2329999999999999E-8</c:v>
                </c:pt>
                <c:pt idx="4694">
                  <c:v>2.23362E-8</c:v>
                </c:pt>
                <c:pt idx="4695">
                  <c:v>2.23425E-8</c:v>
                </c:pt>
                <c:pt idx="4696">
                  <c:v>2.2348700000000001E-8</c:v>
                </c:pt>
                <c:pt idx="4697">
                  <c:v>2.2355000000000001E-8</c:v>
                </c:pt>
                <c:pt idx="4698">
                  <c:v>2.2361199999999998E-8</c:v>
                </c:pt>
                <c:pt idx="4699">
                  <c:v>2.2367500000000002E-8</c:v>
                </c:pt>
                <c:pt idx="4700">
                  <c:v>2.2373699999999999E-8</c:v>
                </c:pt>
                <c:pt idx="4701">
                  <c:v>2.2379999999999999E-8</c:v>
                </c:pt>
                <c:pt idx="4702">
                  <c:v>2.23862E-8</c:v>
                </c:pt>
                <c:pt idx="4703">
                  <c:v>2.23925E-8</c:v>
                </c:pt>
                <c:pt idx="4704">
                  <c:v>2.2398700000000001E-8</c:v>
                </c:pt>
                <c:pt idx="4705">
                  <c:v>2.2405000000000001E-8</c:v>
                </c:pt>
                <c:pt idx="4706">
                  <c:v>2.2411199999999999E-8</c:v>
                </c:pt>
                <c:pt idx="4707">
                  <c:v>2.2417499999999999E-8</c:v>
                </c:pt>
                <c:pt idx="4708">
                  <c:v>2.24237E-8</c:v>
                </c:pt>
                <c:pt idx="4709">
                  <c:v>2.243E-8</c:v>
                </c:pt>
                <c:pt idx="4710">
                  <c:v>2.2436200000000001E-8</c:v>
                </c:pt>
                <c:pt idx="4711">
                  <c:v>2.2442500000000001E-8</c:v>
                </c:pt>
                <c:pt idx="4712">
                  <c:v>2.2448699999999998E-8</c:v>
                </c:pt>
                <c:pt idx="4713">
                  <c:v>2.2455000000000002E-8</c:v>
                </c:pt>
                <c:pt idx="4714">
                  <c:v>2.2461199999999999E-8</c:v>
                </c:pt>
                <c:pt idx="4715">
                  <c:v>2.2467499999999999E-8</c:v>
                </c:pt>
                <c:pt idx="4716">
                  <c:v>2.24737E-8</c:v>
                </c:pt>
                <c:pt idx="4717">
                  <c:v>2.248E-8</c:v>
                </c:pt>
                <c:pt idx="4718">
                  <c:v>2.2486200000000001E-8</c:v>
                </c:pt>
                <c:pt idx="4719">
                  <c:v>2.2492500000000001E-8</c:v>
                </c:pt>
                <c:pt idx="4720">
                  <c:v>2.2498699999999999E-8</c:v>
                </c:pt>
                <c:pt idx="4721">
                  <c:v>2.2504999999999999E-8</c:v>
                </c:pt>
                <c:pt idx="4722">
                  <c:v>2.25112E-8</c:v>
                </c:pt>
                <c:pt idx="4723">
                  <c:v>2.25175E-8</c:v>
                </c:pt>
                <c:pt idx="4724">
                  <c:v>2.2523700000000001E-8</c:v>
                </c:pt>
                <c:pt idx="4725">
                  <c:v>2.2530000000000001E-8</c:v>
                </c:pt>
                <c:pt idx="4726">
                  <c:v>2.2536200000000002E-8</c:v>
                </c:pt>
                <c:pt idx="4727">
                  <c:v>2.2542500000000002E-8</c:v>
                </c:pt>
                <c:pt idx="4728">
                  <c:v>2.2548699999999999E-8</c:v>
                </c:pt>
                <c:pt idx="4729">
                  <c:v>2.2554999999999999E-8</c:v>
                </c:pt>
                <c:pt idx="4730">
                  <c:v>2.25612E-8</c:v>
                </c:pt>
                <c:pt idx="4731">
                  <c:v>2.25675E-8</c:v>
                </c:pt>
                <c:pt idx="4732">
                  <c:v>2.2573700000000001E-8</c:v>
                </c:pt>
                <c:pt idx="4733">
                  <c:v>2.2580000000000001E-8</c:v>
                </c:pt>
                <c:pt idx="4734">
                  <c:v>2.2586199999999999E-8</c:v>
                </c:pt>
                <c:pt idx="4735">
                  <c:v>2.2592499999999999E-8</c:v>
                </c:pt>
                <c:pt idx="4736">
                  <c:v>2.25987E-8</c:v>
                </c:pt>
                <c:pt idx="4737">
                  <c:v>2.2605E-8</c:v>
                </c:pt>
                <c:pt idx="4738">
                  <c:v>2.2611200000000001E-8</c:v>
                </c:pt>
                <c:pt idx="4739">
                  <c:v>2.2617500000000001E-8</c:v>
                </c:pt>
                <c:pt idx="4740">
                  <c:v>2.2623700000000002E-8</c:v>
                </c:pt>
                <c:pt idx="4741">
                  <c:v>2.2630000000000001E-8</c:v>
                </c:pt>
                <c:pt idx="4742">
                  <c:v>2.2636199999999999E-8</c:v>
                </c:pt>
                <c:pt idx="4743">
                  <c:v>2.2642499999999999E-8</c:v>
                </c:pt>
                <c:pt idx="4744">
                  <c:v>2.26487E-8</c:v>
                </c:pt>
                <c:pt idx="4745">
                  <c:v>2.2655E-8</c:v>
                </c:pt>
                <c:pt idx="4746">
                  <c:v>2.2661200000000001E-8</c:v>
                </c:pt>
                <c:pt idx="4747">
                  <c:v>2.2667500000000001E-8</c:v>
                </c:pt>
                <c:pt idx="4748">
                  <c:v>2.2673699999999999E-8</c:v>
                </c:pt>
                <c:pt idx="4749">
                  <c:v>2.2679999999999999E-8</c:v>
                </c:pt>
                <c:pt idx="4750">
                  <c:v>2.26862E-8</c:v>
                </c:pt>
                <c:pt idx="4751">
                  <c:v>2.26925E-8</c:v>
                </c:pt>
                <c:pt idx="4752">
                  <c:v>2.2698700000000001E-8</c:v>
                </c:pt>
                <c:pt idx="4753">
                  <c:v>2.2705E-8</c:v>
                </c:pt>
                <c:pt idx="4754">
                  <c:v>2.2711200000000002E-8</c:v>
                </c:pt>
                <c:pt idx="4755">
                  <c:v>2.2717500000000001E-8</c:v>
                </c:pt>
                <c:pt idx="4756">
                  <c:v>2.2723699999999999E-8</c:v>
                </c:pt>
                <c:pt idx="4757">
                  <c:v>2.2729999999999999E-8</c:v>
                </c:pt>
                <c:pt idx="4758">
                  <c:v>2.27362E-8</c:v>
                </c:pt>
                <c:pt idx="4759">
                  <c:v>2.27425E-8</c:v>
                </c:pt>
                <c:pt idx="4760">
                  <c:v>2.2748700000000001E-8</c:v>
                </c:pt>
                <c:pt idx="4761">
                  <c:v>2.2755000000000001E-8</c:v>
                </c:pt>
                <c:pt idx="4762">
                  <c:v>2.2761199999999999E-8</c:v>
                </c:pt>
                <c:pt idx="4763">
                  <c:v>2.2767499999999999E-8</c:v>
                </c:pt>
                <c:pt idx="4764">
                  <c:v>2.27737E-8</c:v>
                </c:pt>
                <c:pt idx="4765">
                  <c:v>2.278E-8</c:v>
                </c:pt>
                <c:pt idx="4766">
                  <c:v>2.2786200000000001E-8</c:v>
                </c:pt>
                <c:pt idx="4767">
                  <c:v>2.27925E-8</c:v>
                </c:pt>
                <c:pt idx="4768">
                  <c:v>2.2798700000000002E-8</c:v>
                </c:pt>
                <c:pt idx="4769">
                  <c:v>2.2805000000000001E-8</c:v>
                </c:pt>
                <c:pt idx="4770">
                  <c:v>2.2811199999999999E-8</c:v>
                </c:pt>
                <c:pt idx="4771">
                  <c:v>2.2817499999999999E-8</c:v>
                </c:pt>
                <c:pt idx="4772">
                  <c:v>2.28237E-8</c:v>
                </c:pt>
                <c:pt idx="4773">
                  <c:v>2.283E-8</c:v>
                </c:pt>
                <c:pt idx="4774">
                  <c:v>2.2836200000000001E-8</c:v>
                </c:pt>
                <c:pt idx="4775">
                  <c:v>2.2842500000000001E-8</c:v>
                </c:pt>
                <c:pt idx="4776">
                  <c:v>2.2848699999999999E-8</c:v>
                </c:pt>
                <c:pt idx="4777">
                  <c:v>2.2854999999999999E-8</c:v>
                </c:pt>
                <c:pt idx="4778">
                  <c:v>2.28612E-8</c:v>
                </c:pt>
                <c:pt idx="4779">
                  <c:v>2.2867499999999999E-8</c:v>
                </c:pt>
                <c:pt idx="4780">
                  <c:v>2.2873700000000001E-8</c:v>
                </c:pt>
                <c:pt idx="4781">
                  <c:v>2.288E-8</c:v>
                </c:pt>
                <c:pt idx="4782">
                  <c:v>2.2886200000000001E-8</c:v>
                </c:pt>
                <c:pt idx="4783">
                  <c:v>2.2892500000000001E-8</c:v>
                </c:pt>
                <c:pt idx="4784">
                  <c:v>2.2898699999999999E-8</c:v>
                </c:pt>
                <c:pt idx="4785">
                  <c:v>2.2904999999999999E-8</c:v>
                </c:pt>
                <c:pt idx="4786">
                  <c:v>2.29112E-8</c:v>
                </c:pt>
                <c:pt idx="4787">
                  <c:v>2.29175E-8</c:v>
                </c:pt>
                <c:pt idx="4788">
                  <c:v>2.2923700000000001E-8</c:v>
                </c:pt>
                <c:pt idx="4789">
                  <c:v>2.2930000000000001E-8</c:v>
                </c:pt>
                <c:pt idx="4790">
                  <c:v>2.2936199999999999E-8</c:v>
                </c:pt>
                <c:pt idx="4791">
                  <c:v>2.2942499999999998E-8</c:v>
                </c:pt>
                <c:pt idx="4792">
                  <c:v>2.29487E-8</c:v>
                </c:pt>
                <c:pt idx="4793">
                  <c:v>2.2954999999999999E-8</c:v>
                </c:pt>
                <c:pt idx="4794">
                  <c:v>2.29612E-8</c:v>
                </c:pt>
                <c:pt idx="4795">
                  <c:v>2.29675E-8</c:v>
                </c:pt>
                <c:pt idx="4796">
                  <c:v>2.2973700000000001E-8</c:v>
                </c:pt>
                <c:pt idx="4797">
                  <c:v>2.2980000000000001E-8</c:v>
                </c:pt>
                <c:pt idx="4798">
                  <c:v>2.2986199999999999E-8</c:v>
                </c:pt>
                <c:pt idx="4799">
                  <c:v>2.2992499999999999E-8</c:v>
                </c:pt>
                <c:pt idx="4800">
                  <c:v>2.29987E-8</c:v>
                </c:pt>
                <c:pt idx="4801">
                  <c:v>2.3005E-8</c:v>
                </c:pt>
                <c:pt idx="4802">
                  <c:v>2.3011200000000001E-8</c:v>
                </c:pt>
                <c:pt idx="4803">
                  <c:v>2.3017500000000001E-8</c:v>
                </c:pt>
                <c:pt idx="4804">
                  <c:v>2.3023699999999999E-8</c:v>
                </c:pt>
                <c:pt idx="4805">
                  <c:v>2.3029999999999998E-8</c:v>
                </c:pt>
                <c:pt idx="4806">
                  <c:v>2.30362E-8</c:v>
                </c:pt>
                <c:pt idx="4807">
                  <c:v>2.3042499999999999E-8</c:v>
                </c:pt>
                <c:pt idx="4808">
                  <c:v>2.30487E-8</c:v>
                </c:pt>
                <c:pt idx="4809">
                  <c:v>2.3055E-8</c:v>
                </c:pt>
                <c:pt idx="4810">
                  <c:v>2.3061200000000001E-8</c:v>
                </c:pt>
                <c:pt idx="4811">
                  <c:v>2.3067500000000001E-8</c:v>
                </c:pt>
                <c:pt idx="4812">
                  <c:v>2.3073699999999999E-8</c:v>
                </c:pt>
                <c:pt idx="4813">
                  <c:v>2.3079999999999999E-8</c:v>
                </c:pt>
                <c:pt idx="4814">
                  <c:v>2.30862E-8</c:v>
                </c:pt>
                <c:pt idx="4815">
                  <c:v>2.30925E-8</c:v>
                </c:pt>
                <c:pt idx="4816">
                  <c:v>2.3098700000000001E-8</c:v>
                </c:pt>
                <c:pt idx="4817">
                  <c:v>2.3105000000000001E-8</c:v>
                </c:pt>
                <c:pt idx="4818">
                  <c:v>2.3111199999999999E-8</c:v>
                </c:pt>
                <c:pt idx="4819">
                  <c:v>2.3117499999999998E-8</c:v>
                </c:pt>
                <c:pt idx="4820">
                  <c:v>2.3123699999999999E-8</c:v>
                </c:pt>
                <c:pt idx="4821">
                  <c:v>2.3129999999999999E-8</c:v>
                </c:pt>
                <c:pt idx="4822">
                  <c:v>2.31362E-8</c:v>
                </c:pt>
                <c:pt idx="4823">
                  <c:v>2.31425E-8</c:v>
                </c:pt>
                <c:pt idx="4824">
                  <c:v>2.3148700000000001E-8</c:v>
                </c:pt>
                <c:pt idx="4825">
                  <c:v>2.3155000000000001E-8</c:v>
                </c:pt>
                <c:pt idx="4826">
                  <c:v>2.3161199999999999E-8</c:v>
                </c:pt>
                <c:pt idx="4827">
                  <c:v>2.3167499999999999E-8</c:v>
                </c:pt>
                <c:pt idx="4828">
                  <c:v>2.31737E-8</c:v>
                </c:pt>
                <c:pt idx="4829">
                  <c:v>2.318E-8</c:v>
                </c:pt>
                <c:pt idx="4830">
                  <c:v>2.3186200000000001E-8</c:v>
                </c:pt>
                <c:pt idx="4831">
                  <c:v>2.3192500000000001E-8</c:v>
                </c:pt>
                <c:pt idx="4832">
                  <c:v>2.3198699999999998E-8</c:v>
                </c:pt>
                <c:pt idx="4833">
                  <c:v>2.3204999999999998E-8</c:v>
                </c:pt>
                <c:pt idx="4834">
                  <c:v>2.3211199999999999E-8</c:v>
                </c:pt>
                <c:pt idx="4835">
                  <c:v>2.3217499999999999E-8</c:v>
                </c:pt>
                <c:pt idx="4836">
                  <c:v>2.32237E-8</c:v>
                </c:pt>
                <c:pt idx="4837">
                  <c:v>2.323E-8</c:v>
                </c:pt>
                <c:pt idx="4838">
                  <c:v>2.3236200000000001E-8</c:v>
                </c:pt>
                <c:pt idx="4839">
                  <c:v>2.3242500000000001E-8</c:v>
                </c:pt>
                <c:pt idx="4840">
                  <c:v>2.3248699999999999E-8</c:v>
                </c:pt>
                <c:pt idx="4841">
                  <c:v>2.3254999999999999E-8</c:v>
                </c:pt>
                <c:pt idx="4842">
                  <c:v>2.32612E-8</c:v>
                </c:pt>
                <c:pt idx="4843">
                  <c:v>2.32675E-8</c:v>
                </c:pt>
                <c:pt idx="4844">
                  <c:v>2.3273700000000001E-8</c:v>
                </c:pt>
                <c:pt idx="4845">
                  <c:v>2.3280000000000001E-8</c:v>
                </c:pt>
                <c:pt idx="4846">
                  <c:v>2.3286199999999998E-8</c:v>
                </c:pt>
                <c:pt idx="4847">
                  <c:v>2.3292500000000002E-8</c:v>
                </c:pt>
                <c:pt idx="4848">
                  <c:v>2.3298699999999999E-8</c:v>
                </c:pt>
                <c:pt idx="4849">
                  <c:v>2.3304999999999999E-8</c:v>
                </c:pt>
                <c:pt idx="4850">
                  <c:v>2.33112E-8</c:v>
                </c:pt>
                <c:pt idx="4851">
                  <c:v>2.33175E-8</c:v>
                </c:pt>
                <c:pt idx="4852">
                  <c:v>2.3323700000000001E-8</c:v>
                </c:pt>
                <c:pt idx="4853">
                  <c:v>2.3330000000000001E-8</c:v>
                </c:pt>
                <c:pt idx="4854">
                  <c:v>2.3336199999999999E-8</c:v>
                </c:pt>
                <c:pt idx="4855">
                  <c:v>2.3342499999999999E-8</c:v>
                </c:pt>
                <c:pt idx="4856">
                  <c:v>2.33487E-8</c:v>
                </c:pt>
                <c:pt idx="4857">
                  <c:v>2.3355E-8</c:v>
                </c:pt>
                <c:pt idx="4858">
                  <c:v>2.3361200000000001E-8</c:v>
                </c:pt>
                <c:pt idx="4859">
                  <c:v>2.3367500000000001E-8</c:v>
                </c:pt>
                <c:pt idx="4860">
                  <c:v>2.3373699999999998E-8</c:v>
                </c:pt>
                <c:pt idx="4861">
                  <c:v>2.3380000000000002E-8</c:v>
                </c:pt>
                <c:pt idx="4862">
                  <c:v>2.3386199999999999E-8</c:v>
                </c:pt>
                <c:pt idx="4863">
                  <c:v>2.3392499999999999E-8</c:v>
                </c:pt>
                <c:pt idx="4864">
                  <c:v>2.33987E-8</c:v>
                </c:pt>
                <c:pt idx="4865">
                  <c:v>2.3405E-8</c:v>
                </c:pt>
                <c:pt idx="4866">
                  <c:v>2.3411200000000001E-8</c:v>
                </c:pt>
                <c:pt idx="4867">
                  <c:v>2.3417500000000001E-8</c:v>
                </c:pt>
                <c:pt idx="4868">
                  <c:v>2.3423699999999999E-8</c:v>
                </c:pt>
                <c:pt idx="4869">
                  <c:v>2.3429999999999999E-8</c:v>
                </c:pt>
                <c:pt idx="4870">
                  <c:v>2.34362E-8</c:v>
                </c:pt>
                <c:pt idx="4871">
                  <c:v>2.34425E-8</c:v>
                </c:pt>
                <c:pt idx="4872">
                  <c:v>2.3448700000000001E-8</c:v>
                </c:pt>
                <c:pt idx="4873">
                  <c:v>2.3455000000000001E-8</c:v>
                </c:pt>
                <c:pt idx="4874">
                  <c:v>2.3461199999999998E-8</c:v>
                </c:pt>
                <c:pt idx="4875">
                  <c:v>2.3467500000000002E-8</c:v>
                </c:pt>
                <c:pt idx="4876">
                  <c:v>2.3473699999999999E-8</c:v>
                </c:pt>
                <c:pt idx="4877">
                  <c:v>2.3479999999999999E-8</c:v>
                </c:pt>
                <c:pt idx="4878">
                  <c:v>2.34862E-8</c:v>
                </c:pt>
                <c:pt idx="4879">
                  <c:v>2.34925E-8</c:v>
                </c:pt>
                <c:pt idx="4880">
                  <c:v>2.3498700000000001E-8</c:v>
                </c:pt>
                <c:pt idx="4881">
                  <c:v>2.3505000000000001E-8</c:v>
                </c:pt>
                <c:pt idx="4882">
                  <c:v>2.3511199999999999E-8</c:v>
                </c:pt>
                <c:pt idx="4883">
                  <c:v>2.3517499999999999E-8</c:v>
                </c:pt>
                <c:pt idx="4884">
                  <c:v>2.35237E-8</c:v>
                </c:pt>
                <c:pt idx="4885">
                  <c:v>2.353E-8</c:v>
                </c:pt>
                <c:pt idx="4886">
                  <c:v>2.3536200000000001E-8</c:v>
                </c:pt>
                <c:pt idx="4887">
                  <c:v>2.3542500000000001E-8</c:v>
                </c:pt>
                <c:pt idx="4888">
                  <c:v>2.3548700000000002E-8</c:v>
                </c:pt>
                <c:pt idx="4889">
                  <c:v>2.3555000000000001E-8</c:v>
                </c:pt>
                <c:pt idx="4890">
                  <c:v>2.3561199999999999E-8</c:v>
                </c:pt>
                <c:pt idx="4891">
                  <c:v>2.3567499999999999E-8</c:v>
                </c:pt>
                <c:pt idx="4892">
                  <c:v>2.35737E-8</c:v>
                </c:pt>
                <c:pt idx="4893">
                  <c:v>2.358E-8</c:v>
                </c:pt>
                <c:pt idx="4894">
                  <c:v>2.3586200000000001E-8</c:v>
                </c:pt>
                <c:pt idx="4895">
                  <c:v>2.3592500000000001E-8</c:v>
                </c:pt>
                <c:pt idx="4896">
                  <c:v>2.3598699999999999E-8</c:v>
                </c:pt>
                <c:pt idx="4897">
                  <c:v>2.3604999999999999E-8</c:v>
                </c:pt>
                <c:pt idx="4898">
                  <c:v>2.36112E-8</c:v>
                </c:pt>
                <c:pt idx="4899">
                  <c:v>2.36175E-8</c:v>
                </c:pt>
                <c:pt idx="4900">
                  <c:v>2.3623700000000001E-8</c:v>
                </c:pt>
                <c:pt idx="4901">
                  <c:v>2.363E-8</c:v>
                </c:pt>
                <c:pt idx="4902">
                  <c:v>2.3636200000000002E-8</c:v>
                </c:pt>
                <c:pt idx="4903">
                  <c:v>2.3642500000000001E-8</c:v>
                </c:pt>
                <c:pt idx="4904">
                  <c:v>2.3648699999999999E-8</c:v>
                </c:pt>
                <c:pt idx="4905">
                  <c:v>2.3654999999999999E-8</c:v>
                </c:pt>
                <c:pt idx="4906">
                  <c:v>2.36612E-8</c:v>
                </c:pt>
                <c:pt idx="4907">
                  <c:v>2.36675E-8</c:v>
                </c:pt>
                <c:pt idx="4908">
                  <c:v>2.3673700000000001E-8</c:v>
                </c:pt>
                <c:pt idx="4909">
                  <c:v>2.3680000000000001E-8</c:v>
                </c:pt>
                <c:pt idx="4910">
                  <c:v>2.3686199999999999E-8</c:v>
                </c:pt>
                <c:pt idx="4911">
                  <c:v>2.3692499999999999E-8</c:v>
                </c:pt>
                <c:pt idx="4912">
                  <c:v>2.36987E-8</c:v>
                </c:pt>
                <c:pt idx="4913">
                  <c:v>2.3705E-8</c:v>
                </c:pt>
                <c:pt idx="4914">
                  <c:v>2.3711200000000001E-8</c:v>
                </c:pt>
                <c:pt idx="4915">
                  <c:v>2.37175E-8</c:v>
                </c:pt>
                <c:pt idx="4916">
                  <c:v>2.3723700000000002E-8</c:v>
                </c:pt>
                <c:pt idx="4917">
                  <c:v>2.3730000000000001E-8</c:v>
                </c:pt>
                <c:pt idx="4918">
                  <c:v>2.3736199999999999E-8</c:v>
                </c:pt>
                <c:pt idx="4919">
                  <c:v>2.3742499999999999E-8</c:v>
                </c:pt>
                <c:pt idx="4920">
                  <c:v>2.37487E-8</c:v>
                </c:pt>
                <c:pt idx="4921">
                  <c:v>2.3755E-8</c:v>
                </c:pt>
                <c:pt idx="4922">
                  <c:v>2.3761200000000001E-8</c:v>
                </c:pt>
                <c:pt idx="4923">
                  <c:v>2.3767500000000001E-8</c:v>
                </c:pt>
                <c:pt idx="4924">
                  <c:v>2.3773699999999999E-8</c:v>
                </c:pt>
                <c:pt idx="4925">
                  <c:v>2.3779999999999999E-8</c:v>
                </c:pt>
                <c:pt idx="4926">
                  <c:v>2.37862E-8</c:v>
                </c:pt>
                <c:pt idx="4927">
                  <c:v>2.3792499999999999E-8</c:v>
                </c:pt>
                <c:pt idx="4928">
                  <c:v>2.3798700000000001E-8</c:v>
                </c:pt>
                <c:pt idx="4929">
                  <c:v>2.3805E-8</c:v>
                </c:pt>
                <c:pt idx="4930">
                  <c:v>2.3811200000000001E-8</c:v>
                </c:pt>
                <c:pt idx="4931">
                  <c:v>2.3817500000000001E-8</c:v>
                </c:pt>
                <c:pt idx="4932">
                  <c:v>2.3823699999999999E-8</c:v>
                </c:pt>
                <c:pt idx="4933">
                  <c:v>2.3829999999999999E-8</c:v>
                </c:pt>
                <c:pt idx="4934">
                  <c:v>2.38362E-8</c:v>
                </c:pt>
                <c:pt idx="4935">
                  <c:v>2.38425E-8</c:v>
                </c:pt>
                <c:pt idx="4936">
                  <c:v>2.3848700000000001E-8</c:v>
                </c:pt>
                <c:pt idx="4937">
                  <c:v>2.3855000000000001E-8</c:v>
                </c:pt>
                <c:pt idx="4938">
                  <c:v>2.3861199999999999E-8</c:v>
                </c:pt>
                <c:pt idx="4939">
                  <c:v>2.3867499999999998E-8</c:v>
                </c:pt>
                <c:pt idx="4940">
                  <c:v>2.38737E-8</c:v>
                </c:pt>
                <c:pt idx="4941">
                  <c:v>2.3879999999999999E-8</c:v>
                </c:pt>
                <c:pt idx="4942">
                  <c:v>2.3886200000000001E-8</c:v>
                </c:pt>
                <c:pt idx="4943">
                  <c:v>2.38925E-8</c:v>
                </c:pt>
                <c:pt idx="4944">
                  <c:v>2.3898700000000001E-8</c:v>
                </c:pt>
                <c:pt idx="4945">
                  <c:v>2.3905000000000001E-8</c:v>
                </c:pt>
                <c:pt idx="4946">
                  <c:v>2.3911199999999999E-8</c:v>
                </c:pt>
                <c:pt idx="4947">
                  <c:v>2.3917499999999999E-8</c:v>
                </c:pt>
                <c:pt idx="4948">
                  <c:v>2.39237E-8</c:v>
                </c:pt>
                <c:pt idx="4949">
                  <c:v>2.393E-8</c:v>
                </c:pt>
                <c:pt idx="4950">
                  <c:v>2.3936200000000001E-8</c:v>
                </c:pt>
                <c:pt idx="4951">
                  <c:v>2.3942500000000001E-8</c:v>
                </c:pt>
                <c:pt idx="4952">
                  <c:v>2.3948699999999999E-8</c:v>
                </c:pt>
                <c:pt idx="4953">
                  <c:v>2.3954999999999998E-8</c:v>
                </c:pt>
                <c:pt idx="4954">
                  <c:v>2.39612E-8</c:v>
                </c:pt>
                <c:pt idx="4955">
                  <c:v>2.3967499999999999E-8</c:v>
                </c:pt>
                <c:pt idx="4956">
                  <c:v>2.39737E-8</c:v>
                </c:pt>
                <c:pt idx="4957">
                  <c:v>2.398E-8</c:v>
                </c:pt>
                <c:pt idx="4958">
                  <c:v>2.3986200000000001E-8</c:v>
                </c:pt>
                <c:pt idx="4959">
                  <c:v>2.3992500000000001E-8</c:v>
                </c:pt>
                <c:pt idx="4960">
                  <c:v>2.3998699999999999E-8</c:v>
                </c:pt>
                <c:pt idx="4961">
                  <c:v>2.4004999999999999E-8</c:v>
                </c:pt>
                <c:pt idx="4962">
                  <c:v>2.40112E-8</c:v>
                </c:pt>
                <c:pt idx="4963">
                  <c:v>2.40175E-8</c:v>
                </c:pt>
                <c:pt idx="4964">
                  <c:v>2.4023700000000001E-8</c:v>
                </c:pt>
                <c:pt idx="4965">
                  <c:v>2.4030000000000001E-8</c:v>
                </c:pt>
                <c:pt idx="4966">
                  <c:v>2.4036199999999999E-8</c:v>
                </c:pt>
                <c:pt idx="4967">
                  <c:v>2.4042499999999998E-8</c:v>
                </c:pt>
                <c:pt idx="4968">
                  <c:v>2.4048699999999999E-8</c:v>
                </c:pt>
                <c:pt idx="4969">
                  <c:v>2.4054999999999999E-8</c:v>
                </c:pt>
                <c:pt idx="4970">
                  <c:v>2.40612E-8</c:v>
                </c:pt>
                <c:pt idx="4971">
                  <c:v>2.40675E-8</c:v>
                </c:pt>
                <c:pt idx="4972">
                  <c:v>2.4073700000000001E-8</c:v>
                </c:pt>
                <c:pt idx="4973">
                  <c:v>2.4080000000000001E-8</c:v>
                </c:pt>
                <c:pt idx="4974">
                  <c:v>2.4086199999999999E-8</c:v>
                </c:pt>
                <c:pt idx="4975">
                  <c:v>2.4092499999999999E-8</c:v>
                </c:pt>
                <c:pt idx="4976">
                  <c:v>2.40987E-8</c:v>
                </c:pt>
                <c:pt idx="4977">
                  <c:v>2.4105E-8</c:v>
                </c:pt>
                <c:pt idx="4978">
                  <c:v>2.4111200000000001E-8</c:v>
                </c:pt>
                <c:pt idx="4979">
                  <c:v>2.4117500000000001E-8</c:v>
                </c:pt>
                <c:pt idx="4980">
                  <c:v>2.4123699999999998E-8</c:v>
                </c:pt>
                <c:pt idx="4981">
                  <c:v>2.4129999999999998E-8</c:v>
                </c:pt>
                <c:pt idx="4982">
                  <c:v>2.4136199999999999E-8</c:v>
                </c:pt>
                <c:pt idx="4983">
                  <c:v>2.4142499999999999E-8</c:v>
                </c:pt>
                <c:pt idx="4984">
                  <c:v>2.41487E-8</c:v>
                </c:pt>
                <c:pt idx="4985">
                  <c:v>2.4155E-8</c:v>
                </c:pt>
                <c:pt idx="4986">
                  <c:v>2.4161200000000001E-8</c:v>
                </c:pt>
                <c:pt idx="4987">
                  <c:v>2.4167500000000001E-8</c:v>
                </c:pt>
                <c:pt idx="4988">
                  <c:v>2.4173699999999999E-8</c:v>
                </c:pt>
                <c:pt idx="4989">
                  <c:v>2.4179999999999999E-8</c:v>
                </c:pt>
                <c:pt idx="4990">
                  <c:v>2.41862E-8</c:v>
                </c:pt>
                <c:pt idx="4991">
                  <c:v>2.41925E-8</c:v>
                </c:pt>
                <c:pt idx="4992">
                  <c:v>2.4198700000000001E-8</c:v>
                </c:pt>
                <c:pt idx="4993">
                  <c:v>2.4205000000000001E-8</c:v>
                </c:pt>
                <c:pt idx="4994">
                  <c:v>2.4211199999999998E-8</c:v>
                </c:pt>
                <c:pt idx="4995">
                  <c:v>2.4217500000000002E-8</c:v>
                </c:pt>
                <c:pt idx="4996">
                  <c:v>2.4223699999999999E-8</c:v>
                </c:pt>
                <c:pt idx="4997">
                  <c:v>2.4229999999999999E-8</c:v>
                </c:pt>
                <c:pt idx="4998">
                  <c:v>2.42362E-8</c:v>
                </c:pt>
                <c:pt idx="4999">
                  <c:v>2.42425E-8</c:v>
                </c:pt>
                <c:pt idx="5000">
                  <c:v>2.4248700000000001E-8</c:v>
                </c:pt>
                <c:pt idx="5001">
                  <c:v>2.4255000000000001E-8</c:v>
                </c:pt>
                <c:pt idx="5002">
                  <c:v>2.4261199999999999E-8</c:v>
                </c:pt>
                <c:pt idx="5003">
                  <c:v>2.4267499999999999E-8</c:v>
                </c:pt>
                <c:pt idx="5004">
                  <c:v>2.42737E-8</c:v>
                </c:pt>
                <c:pt idx="5005">
                  <c:v>2.428E-8</c:v>
                </c:pt>
                <c:pt idx="5006">
                  <c:v>2.4286200000000001E-8</c:v>
                </c:pt>
                <c:pt idx="5007">
                  <c:v>2.4292500000000001E-8</c:v>
                </c:pt>
                <c:pt idx="5008">
                  <c:v>2.4298699999999998E-8</c:v>
                </c:pt>
                <c:pt idx="5009">
                  <c:v>2.4305000000000002E-8</c:v>
                </c:pt>
                <c:pt idx="5010">
                  <c:v>2.4311199999999999E-8</c:v>
                </c:pt>
                <c:pt idx="5011">
                  <c:v>2.4317499999999999E-8</c:v>
                </c:pt>
                <c:pt idx="5012">
                  <c:v>2.43237E-8</c:v>
                </c:pt>
                <c:pt idx="5013">
                  <c:v>2.433E-8</c:v>
                </c:pt>
                <c:pt idx="5014">
                  <c:v>2.4336200000000001E-8</c:v>
                </c:pt>
                <c:pt idx="5015">
                  <c:v>2.4342500000000001E-8</c:v>
                </c:pt>
                <c:pt idx="5016">
                  <c:v>2.4348699999999999E-8</c:v>
                </c:pt>
                <c:pt idx="5017">
                  <c:v>2.4354999999999999E-8</c:v>
                </c:pt>
                <c:pt idx="5018">
                  <c:v>2.43612E-8</c:v>
                </c:pt>
                <c:pt idx="5019">
                  <c:v>2.43675E-8</c:v>
                </c:pt>
                <c:pt idx="5020">
                  <c:v>2.4373700000000001E-8</c:v>
                </c:pt>
                <c:pt idx="5021">
                  <c:v>2.4380000000000001E-8</c:v>
                </c:pt>
                <c:pt idx="5022">
                  <c:v>2.4386199999999998E-8</c:v>
                </c:pt>
                <c:pt idx="5023">
                  <c:v>2.4392500000000002E-8</c:v>
                </c:pt>
                <c:pt idx="5024">
                  <c:v>2.4398699999999999E-8</c:v>
                </c:pt>
                <c:pt idx="5025">
                  <c:v>2.4404999999999999E-8</c:v>
                </c:pt>
                <c:pt idx="5026">
                  <c:v>2.44112E-8</c:v>
                </c:pt>
                <c:pt idx="5027">
                  <c:v>2.44175E-8</c:v>
                </c:pt>
                <c:pt idx="5028">
                  <c:v>2.4423700000000001E-8</c:v>
                </c:pt>
                <c:pt idx="5029">
                  <c:v>2.4430000000000001E-8</c:v>
                </c:pt>
                <c:pt idx="5030">
                  <c:v>2.4436199999999999E-8</c:v>
                </c:pt>
                <c:pt idx="5031">
                  <c:v>2.4442499999999999E-8</c:v>
                </c:pt>
                <c:pt idx="5032">
                  <c:v>2.44487E-8</c:v>
                </c:pt>
                <c:pt idx="5033">
                  <c:v>2.4455E-8</c:v>
                </c:pt>
                <c:pt idx="5034">
                  <c:v>2.4461200000000001E-8</c:v>
                </c:pt>
                <c:pt idx="5035">
                  <c:v>2.4467500000000001E-8</c:v>
                </c:pt>
                <c:pt idx="5036">
                  <c:v>2.4473700000000002E-8</c:v>
                </c:pt>
                <c:pt idx="5037">
                  <c:v>2.4480000000000001E-8</c:v>
                </c:pt>
                <c:pt idx="5038">
                  <c:v>2.4486199999999999E-8</c:v>
                </c:pt>
                <c:pt idx="5039">
                  <c:v>2.4492499999999999E-8</c:v>
                </c:pt>
                <c:pt idx="5040">
                  <c:v>2.44987E-8</c:v>
                </c:pt>
                <c:pt idx="5041">
                  <c:v>2.4505E-8</c:v>
                </c:pt>
                <c:pt idx="5042">
                  <c:v>2.4511200000000001E-8</c:v>
                </c:pt>
                <c:pt idx="5043">
                  <c:v>2.4517500000000001E-8</c:v>
                </c:pt>
                <c:pt idx="5044">
                  <c:v>2.4523699999999999E-8</c:v>
                </c:pt>
                <c:pt idx="5045">
                  <c:v>2.4529999999999999E-8</c:v>
                </c:pt>
                <c:pt idx="5046">
                  <c:v>2.45362E-8</c:v>
                </c:pt>
                <c:pt idx="5047">
                  <c:v>2.45425E-8</c:v>
                </c:pt>
                <c:pt idx="5048">
                  <c:v>2.4548700000000001E-8</c:v>
                </c:pt>
                <c:pt idx="5049">
                  <c:v>2.4555000000000001E-8</c:v>
                </c:pt>
                <c:pt idx="5050">
                  <c:v>2.4561200000000002E-8</c:v>
                </c:pt>
                <c:pt idx="5051">
                  <c:v>2.4567500000000001E-8</c:v>
                </c:pt>
                <c:pt idx="5052">
                  <c:v>2.4573699999999999E-8</c:v>
                </c:pt>
                <c:pt idx="5053">
                  <c:v>2.4579999999999999E-8</c:v>
                </c:pt>
                <c:pt idx="5054">
                  <c:v>2.45862E-8</c:v>
                </c:pt>
                <c:pt idx="5055">
                  <c:v>2.45925E-8</c:v>
                </c:pt>
                <c:pt idx="5056">
                  <c:v>2.4598700000000001E-8</c:v>
                </c:pt>
                <c:pt idx="5057">
                  <c:v>2.4605000000000001E-8</c:v>
                </c:pt>
                <c:pt idx="5058">
                  <c:v>2.4611199999999999E-8</c:v>
                </c:pt>
                <c:pt idx="5059">
                  <c:v>2.4617499999999999E-8</c:v>
                </c:pt>
                <c:pt idx="5060">
                  <c:v>2.46237E-8</c:v>
                </c:pt>
                <c:pt idx="5061">
                  <c:v>2.463E-8</c:v>
                </c:pt>
                <c:pt idx="5062">
                  <c:v>2.4636200000000001E-8</c:v>
                </c:pt>
                <c:pt idx="5063">
                  <c:v>2.46425E-8</c:v>
                </c:pt>
                <c:pt idx="5064">
                  <c:v>2.4648700000000002E-8</c:v>
                </c:pt>
                <c:pt idx="5065">
                  <c:v>2.4655000000000001E-8</c:v>
                </c:pt>
                <c:pt idx="5066">
                  <c:v>2.4661199999999999E-8</c:v>
                </c:pt>
                <c:pt idx="5067">
                  <c:v>2.4667499999999999E-8</c:v>
                </c:pt>
                <c:pt idx="5068">
                  <c:v>2.46737E-8</c:v>
                </c:pt>
                <c:pt idx="5069">
                  <c:v>2.468E-8</c:v>
                </c:pt>
                <c:pt idx="5070">
                  <c:v>2.4686200000000001E-8</c:v>
                </c:pt>
                <c:pt idx="5071">
                  <c:v>2.4692500000000001E-8</c:v>
                </c:pt>
                <c:pt idx="5072">
                  <c:v>2.4698699999999999E-8</c:v>
                </c:pt>
                <c:pt idx="5073">
                  <c:v>2.4704999999999999E-8</c:v>
                </c:pt>
                <c:pt idx="5074">
                  <c:v>2.47112E-8</c:v>
                </c:pt>
                <c:pt idx="5075">
                  <c:v>2.4717499999999999E-8</c:v>
                </c:pt>
                <c:pt idx="5076">
                  <c:v>2.4723700000000001E-8</c:v>
                </c:pt>
                <c:pt idx="5077">
                  <c:v>2.473E-8</c:v>
                </c:pt>
                <c:pt idx="5078">
                  <c:v>2.4736200000000001E-8</c:v>
                </c:pt>
                <c:pt idx="5079">
                  <c:v>2.4742500000000001E-8</c:v>
                </c:pt>
                <c:pt idx="5080">
                  <c:v>2.4748699999999999E-8</c:v>
                </c:pt>
                <c:pt idx="5081">
                  <c:v>2.4754999999999999E-8</c:v>
                </c:pt>
                <c:pt idx="5082">
                  <c:v>2.47612E-8</c:v>
                </c:pt>
                <c:pt idx="5083">
                  <c:v>2.47675E-8</c:v>
                </c:pt>
                <c:pt idx="5084">
                  <c:v>2.4773700000000001E-8</c:v>
                </c:pt>
                <c:pt idx="5085">
                  <c:v>2.4780000000000001E-8</c:v>
                </c:pt>
                <c:pt idx="5086">
                  <c:v>2.4786199999999999E-8</c:v>
                </c:pt>
                <c:pt idx="5087">
                  <c:v>2.4792499999999998E-8</c:v>
                </c:pt>
                <c:pt idx="5088">
                  <c:v>2.47987E-8</c:v>
                </c:pt>
                <c:pt idx="5089">
                  <c:v>2.4804999999999999E-8</c:v>
                </c:pt>
                <c:pt idx="5090">
                  <c:v>2.4811200000000001E-8</c:v>
                </c:pt>
                <c:pt idx="5091">
                  <c:v>2.48175E-8</c:v>
                </c:pt>
                <c:pt idx="5092">
                  <c:v>2.4823700000000001E-8</c:v>
                </c:pt>
                <c:pt idx="5093">
                  <c:v>2.4830000000000001E-8</c:v>
                </c:pt>
                <c:pt idx="5094">
                  <c:v>2.4836199999999999E-8</c:v>
                </c:pt>
                <c:pt idx="5095">
                  <c:v>2.4842499999999999E-8</c:v>
                </c:pt>
                <c:pt idx="5096">
                  <c:v>2.48487E-8</c:v>
                </c:pt>
                <c:pt idx="5097">
                  <c:v>2.4855E-8</c:v>
                </c:pt>
                <c:pt idx="5098">
                  <c:v>2.4861200000000001E-8</c:v>
                </c:pt>
                <c:pt idx="5099">
                  <c:v>2.4867500000000001E-8</c:v>
                </c:pt>
                <c:pt idx="5100">
                  <c:v>2.4873699999999999E-8</c:v>
                </c:pt>
                <c:pt idx="5101">
                  <c:v>2.4879999999999998E-8</c:v>
                </c:pt>
                <c:pt idx="5102">
                  <c:v>2.48862E-8</c:v>
                </c:pt>
                <c:pt idx="5103">
                  <c:v>2.4892499999999999E-8</c:v>
                </c:pt>
                <c:pt idx="5104">
                  <c:v>2.48987E-8</c:v>
                </c:pt>
                <c:pt idx="5105">
                  <c:v>2.4905E-8</c:v>
                </c:pt>
                <c:pt idx="5106">
                  <c:v>2.4911200000000001E-8</c:v>
                </c:pt>
                <c:pt idx="5107">
                  <c:v>2.4917500000000001E-8</c:v>
                </c:pt>
                <c:pt idx="5108">
                  <c:v>2.4923699999999999E-8</c:v>
                </c:pt>
                <c:pt idx="5109">
                  <c:v>2.4929999999999999E-8</c:v>
                </c:pt>
                <c:pt idx="5110">
                  <c:v>2.49362E-8</c:v>
                </c:pt>
                <c:pt idx="5111">
                  <c:v>2.49425E-8</c:v>
                </c:pt>
                <c:pt idx="5112">
                  <c:v>2.4948700000000001E-8</c:v>
                </c:pt>
                <c:pt idx="5113">
                  <c:v>2.4955000000000001E-8</c:v>
                </c:pt>
                <c:pt idx="5114">
                  <c:v>2.4961199999999999E-8</c:v>
                </c:pt>
                <c:pt idx="5115">
                  <c:v>2.4967499999999998E-8</c:v>
                </c:pt>
                <c:pt idx="5116">
                  <c:v>2.4973699999999999E-8</c:v>
                </c:pt>
                <c:pt idx="5117">
                  <c:v>2.4979999999999999E-8</c:v>
                </c:pt>
                <c:pt idx="5118">
                  <c:v>2.49862E-8</c:v>
                </c:pt>
                <c:pt idx="5119">
                  <c:v>2.49925E-8</c:v>
                </c:pt>
                <c:pt idx="5120">
                  <c:v>2.4998700000000001E-8</c:v>
                </c:pt>
                <c:pt idx="5121">
                  <c:v>2.5005000000000001E-8</c:v>
                </c:pt>
                <c:pt idx="5122">
                  <c:v>2.5011199999999999E-8</c:v>
                </c:pt>
                <c:pt idx="5123">
                  <c:v>2.5017499999999999E-8</c:v>
                </c:pt>
                <c:pt idx="5124">
                  <c:v>2.50237E-8</c:v>
                </c:pt>
                <c:pt idx="5125">
                  <c:v>2.503E-8</c:v>
                </c:pt>
                <c:pt idx="5126">
                  <c:v>2.5036200000000001E-8</c:v>
                </c:pt>
                <c:pt idx="5127">
                  <c:v>2.5042500000000001E-8</c:v>
                </c:pt>
                <c:pt idx="5128">
                  <c:v>2.5048699999999999E-8</c:v>
                </c:pt>
                <c:pt idx="5129">
                  <c:v>2.5054999999999998E-8</c:v>
                </c:pt>
                <c:pt idx="5130">
                  <c:v>2.5061199999999999E-8</c:v>
                </c:pt>
                <c:pt idx="5131">
                  <c:v>2.5067499999999999E-8</c:v>
                </c:pt>
                <c:pt idx="5132">
                  <c:v>2.50737E-8</c:v>
                </c:pt>
                <c:pt idx="5133">
                  <c:v>2.508E-8</c:v>
                </c:pt>
                <c:pt idx="5134">
                  <c:v>2.5086200000000001E-8</c:v>
                </c:pt>
                <c:pt idx="5135">
                  <c:v>2.5092500000000001E-8</c:v>
                </c:pt>
                <c:pt idx="5136">
                  <c:v>2.5098699999999999E-8</c:v>
                </c:pt>
                <c:pt idx="5137">
                  <c:v>2.5104999999999999E-8</c:v>
                </c:pt>
                <c:pt idx="5138">
                  <c:v>2.51112E-8</c:v>
                </c:pt>
                <c:pt idx="5139">
                  <c:v>2.51175E-8</c:v>
                </c:pt>
                <c:pt idx="5140">
                  <c:v>2.5123700000000001E-8</c:v>
                </c:pt>
                <c:pt idx="5141">
                  <c:v>2.5130000000000001E-8</c:v>
                </c:pt>
                <c:pt idx="5142">
                  <c:v>2.5136199999999998E-8</c:v>
                </c:pt>
                <c:pt idx="5143">
                  <c:v>2.5142500000000002E-8</c:v>
                </c:pt>
                <c:pt idx="5144">
                  <c:v>2.5148699999999999E-8</c:v>
                </c:pt>
                <c:pt idx="5145">
                  <c:v>2.5154999999999999E-8</c:v>
                </c:pt>
                <c:pt idx="5146">
                  <c:v>2.51612E-8</c:v>
                </c:pt>
                <c:pt idx="5147">
                  <c:v>2.51675E-8</c:v>
                </c:pt>
                <c:pt idx="5148">
                  <c:v>2.5173700000000001E-8</c:v>
                </c:pt>
                <c:pt idx="5149">
                  <c:v>2.5180000000000001E-8</c:v>
                </c:pt>
                <c:pt idx="5150">
                  <c:v>2.5186199999999999E-8</c:v>
                </c:pt>
                <c:pt idx="5151">
                  <c:v>2.5192499999999999E-8</c:v>
                </c:pt>
                <c:pt idx="5152">
                  <c:v>2.51987E-8</c:v>
                </c:pt>
                <c:pt idx="5153">
                  <c:v>2.5205E-8</c:v>
                </c:pt>
                <c:pt idx="5154">
                  <c:v>2.5211200000000001E-8</c:v>
                </c:pt>
                <c:pt idx="5155">
                  <c:v>2.5217500000000001E-8</c:v>
                </c:pt>
                <c:pt idx="5156">
                  <c:v>2.5223699999999998E-8</c:v>
                </c:pt>
                <c:pt idx="5157">
                  <c:v>2.5230000000000002E-8</c:v>
                </c:pt>
                <c:pt idx="5158">
                  <c:v>2.5236199999999999E-8</c:v>
                </c:pt>
                <c:pt idx="5159">
                  <c:v>2.5242499999999999E-8</c:v>
                </c:pt>
                <c:pt idx="5160">
                  <c:v>2.52487E-8</c:v>
                </c:pt>
                <c:pt idx="5161">
                  <c:v>2.5255E-8</c:v>
                </c:pt>
                <c:pt idx="5162">
                  <c:v>2.5261200000000001E-8</c:v>
                </c:pt>
                <c:pt idx="5163">
                  <c:v>2.5267500000000001E-8</c:v>
                </c:pt>
                <c:pt idx="5164">
                  <c:v>2.5273699999999999E-8</c:v>
                </c:pt>
                <c:pt idx="5165">
                  <c:v>2.5279999999999999E-8</c:v>
                </c:pt>
                <c:pt idx="5166">
                  <c:v>2.52862E-8</c:v>
                </c:pt>
                <c:pt idx="5167">
                  <c:v>2.52925E-8</c:v>
                </c:pt>
                <c:pt idx="5168">
                  <c:v>2.5298700000000001E-8</c:v>
                </c:pt>
                <c:pt idx="5169">
                  <c:v>2.5305000000000001E-8</c:v>
                </c:pt>
                <c:pt idx="5170">
                  <c:v>2.5311199999999998E-8</c:v>
                </c:pt>
                <c:pt idx="5171">
                  <c:v>2.5317500000000002E-8</c:v>
                </c:pt>
                <c:pt idx="5172">
                  <c:v>2.5323699999999999E-8</c:v>
                </c:pt>
                <c:pt idx="5173">
                  <c:v>2.5329999999999999E-8</c:v>
                </c:pt>
                <c:pt idx="5174">
                  <c:v>2.53362E-8</c:v>
                </c:pt>
                <c:pt idx="5175">
                  <c:v>2.53425E-8</c:v>
                </c:pt>
                <c:pt idx="5176">
                  <c:v>2.5348700000000001E-8</c:v>
                </c:pt>
                <c:pt idx="5177">
                  <c:v>2.5355000000000001E-8</c:v>
                </c:pt>
                <c:pt idx="5178">
                  <c:v>2.5361199999999999E-8</c:v>
                </c:pt>
                <c:pt idx="5179">
                  <c:v>2.5367499999999999E-8</c:v>
                </c:pt>
                <c:pt idx="5180">
                  <c:v>2.53737E-8</c:v>
                </c:pt>
                <c:pt idx="5181">
                  <c:v>2.538E-8</c:v>
                </c:pt>
                <c:pt idx="5182">
                  <c:v>2.5386200000000001E-8</c:v>
                </c:pt>
                <c:pt idx="5183">
                  <c:v>2.5392500000000001E-8</c:v>
                </c:pt>
                <c:pt idx="5184">
                  <c:v>2.5398700000000002E-8</c:v>
                </c:pt>
                <c:pt idx="5185">
                  <c:v>2.5405000000000002E-8</c:v>
                </c:pt>
                <c:pt idx="5186">
                  <c:v>2.5411199999999999E-8</c:v>
                </c:pt>
                <c:pt idx="5187">
                  <c:v>2.5417499999999999E-8</c:v>
                </c:pt>
                <c:pt idx="5188">
                  <c:v>2.54237E-8</c:v>
                </c:pt>
                <c:pt idx="5189">
                  <c:v>2.543E-8</c:v>
                </c:pt>
                <c:pt idx="5190">
                  <c:v>2.5436200000000001E-8</c:v>
                </c:pt>
                <c:pt idx="5191">
                  <c:v>2.5442500000000001E-8</c:v>
                </c:pt>
                <c:pt idx="5192">
                  <c:v>2.5448699999999999E-8</c:v>
                </c:pt>
                <c:pt idx="5193">
                  <c:v>2.5454999999999999E-8</c:v>
                </c:pt>
                <c:pt idx="5194">
                  <c:v>2.54612E-8</c:v>
                </c:pt>
                <c:pt idx="5195">
                  <c:v>2.54675E-8</c:v>
                </c:pt>
                <c:pt idx="5196">
                  <c:v>2.5473700000000001E-8</c:v>
                </c:pt>
                <c:pt idx="5197">
                  <c:v>2.5480000000000001E-8</c:v>
                </c:pt>
                <c:pt idx="5198">
                  <c:v>2.5486200000000002E-8</c:v>
                </c:pt>
                <c:pt idx="5199">
                  <c:v>2.5492500000000001E-8</c:v>
                </c:pt>
                <c:pt idx="5200">
                  <c:v>2.5498699999999999E-8</c:v>
                </c:pt>
                <c:pt idx="5201">
                  <c:v>2.5504999999999999E-8</c:v>
                </c:pt>
                <c:pt idx="5202">
                  <c:v>2.55112E-8</c:v>
                </c:pt>
                <c:pt idx="5203">
                  <c:v>2.55175E-8</c:v>
                </c:pt>
                <c:pt idx="5204">
                  <c:v>2.5523700000000001E-8</c:v>
                </c:pt>
                <c:pt idx="5205">
                  <c:v>2.5530000000000001E-8</c:v>
                </c:pt>
                <c:pt idx="5206">
                  <c:v>2.5536199999999999E-8</c:v>
                </c:pt>
                <c:pt idx="5207">
                  <c:v>2.5542499999999999E-8</c:v>
                </c:pt>
                <c:pt idx="5208">
                  <c:v>2.55487E-8</c:v>
                </c:pt>
                <c:pt idx="5209">
                  <c:v>2.5555E-8</c:v>
                </c:pt>
                <c:pt idx="5210">
                  <c:v>2.5561200000000001E-8</c:v>
                </c:pt>
                <c:pt idx="5211">
                  <c:v>2.55675E-8</c:v>
                </c:pt>
                <c:pt idx="5212">
                  <c:v>2.5573700000000002E-8</c:v>
                </c:pt>
                <c:pt idx="5213">
                  <c:v>2.5580000000000001E-8</c:v>
                </c:pt>
                <c:pt idx="5214">
                  <c:v>2.5586199999999999E-8</c:v>
                </c:pt>
                <c:pt idx="5215">
                  <c:v>2.5592499999999999E-8</c:v>
                </c:pt>
                <c:pt idx="5216">
                  <c:v>2.55987E-8</c:v>
                </c:pt>
                <c:pt idx="5217">
                  <c:v>2.5605E-8</c:v>
                </c:pt>
                <c:pt idx="5218">
                  <c:v>2.5611200000000001E-8</c:v>
                </c:pt>
                <c:pt idx="5219">
                  <c:v>2.5617500000000001E-8</c:v>
                </c:pt>
                <c:pt idx="5220">
                  <c:v>2.5623699999999999E-8</c:v>
                </c:pt>
                <c:pt idx="5221">
                  <c:v>2.5629999999999999E-8</c:v>
                </c:pt>
                <c:pt idx="5222">
                  <c:v>2.56362E-8</c:v>
                </c:pt>
                <c:pt idx="5223">
                  <c:v>2.5642499999999999E-8</c:v>
                </c:pt>
                <c:pt idx="5224">
                  <c:v>2.5648700000000001E-8</c:v>
                </c:pt>
                <c:pt idx="5225">
                  <c:v>2.5655E-8</c:v>
                </c:pt>
                <c:pt idx="5226">
                  <c:v>2.5661200000000002E-8</c:v>
                </c:pt>
                <c:pt idx="5227">
                  <c:v>2.5667500000000001E-8</c:v>
                </c:pt>
                <c:pt idx="5228">
                  <c:v>2.5673699999999999E-8</c:v>
                </c:pt>
                <c:pt idx="5229">
                  <c:v>2.5679999999999999E-8</c:v>
                </c:pt>
                <c:pt idx="5230">
                  <c:v>2.56862E-8</c:v>
                </c:pt>
                <c:pt idx="5231">
                  <c:v>2.56925E-8</c:v>
                </c:pt>
                <c:pt idx="5232">
                  <c:v>2.5698700000000001E-8</c:v>
                </c:pt>
                <c:pt idx="5233">
                  <c:v>2.5705000000000001E-8</c:v>
                </c:pt>
                <c:pt idx="5234">
                  <c:v>2.5711199999999999E-8</c:v>
                </c:pt>
                <c:pt idx="5235">
                  <c:v>2.5717499999999999E-8</c:v>
                </c:pt>
                <c:pt idx="5236">
                  <c:v>2.57237E-8</c:v>
                </c:pt>
                <c:pt idx="5237">
                  <c:v>2.5729999999999999E-8</c:v>
                </c:pt>
                <c:pt idx="5238">
                  <c:v>2.5736200000000001E-8</c:v>
                </c:pt>
                <c:pt idx="5239">
                  <c:v>2.57425E-8</c:v>
                </c:pt>
                <c:pt idx="5240">
                  <c:v>2.5748700000000001E-8</c:v>
                </c:pt>
                <c:pt idx="5241">
                  <c:v>2.5755000000000001E-8</c:v>
                </c:pt>
                <c:pt idx="5242">
                  <c:v>2.5761199999999999E-8</c:v>
                </c:pt>
                <c:pt idx="5243">
                  <c:v>2.5767499999999999E-8</c:v>
                </c:pt>
                <c:pt idx="5244">
                  <c:v>2.57737E-8</c:v>
                </c:pt>
                <c:pt idx="5245">
                  <c:v>2.578E-8</c:v>
                </c:pt>
                <c:pt idx="5246">
                  <c:v>2.5786200000000001E-8</c:v>
                </c:pt>
                <c:pt idx="5247">
                  <c:v>2.5792500000000001E-8</c:v>
                </c:pt>
                <c:pt idx="5248">
                  <c:v>2.5798699999999999E-8</c:v>
                </c:pt>
                <c:pt idx="5249">
                  <c:v>2.5804999999999998E-8</c:v>
                </c:pt>
                <c:pt idx="5250">
                  <c:v>2.58112E-8</c:v>
                </c:pt>
                <c:pt idx="5251">
                  <c:v>2.5817499999999999E-8</c:v>
                </c:pt>
                <c:pt idx="5252">
                  <c:v>2.58237E-8</c:v>
                </c:pt>
                <c:pt idx="5253">
                  <c:v>2.583E-8</c:v>
                </c:pt>
                <c:pt idx="5254">
                  <c:v>2.5836200000000001E-8</c:v>
                </c:pt>
                <c:pt idx="5255">
                  <c:v>2.5842500000000001E-8</c:v>
                </c:pt>
                <c:pt idx="5256">
                  <c:v>2.5848699999999999E-8</c:v>
                </c:pt>
                <c:pt idx="5257">
                  <c:v>2.5854999999999999E-8</c:v>
                </c:pt>
                <c:pt idx="5258">
                  <c:v>2.58612E-8</c:v>
                </c:pt>
                <c:pt idx="5259">
                  <c:v>2.58675E-8</c:v>
                </c:pt>
                <c:pt idx="5260">
                  <c:v>2.5873700000000001E-8</c:v>
                </c:pt>
                <c:pt idx="5261">
                  <c:v>2.5880000000000001E-8</c:v>
                </c:pt>
                <c:pt idx="5262">
                  <c:v>2.5886199999999999E-8</c:v>
                </c:pt>
                <c:pt idx="5263">
                  <c:v>2.5892499999999998E-8</c:v>
                </c:pt>
                <c:pt idx="5264">
                  <c:v>2.5898699999999999E-8</c:v>
                </c:pt>
                <c:pt idx="5265">
                  <c:v>2.5904999999999999E-8</c:v>
                </c:pt>
                <c:pt idx="5266">
                  <c:v>2.59112E-8</c:v>
                </c:pt>
                <c:pt idx="5267">
                  <c:v>2.59175E-8</c:v>
                </c:pt>
                <c:pt idx="5268">
                  <c:v>2.5923700000000001E-8</c:v>
                </c:pt>
                <c:pt idx="5269">
                  <c:v>2.5930000000000001E-8</c:v>
                </c:pt>
                <c:pt idx="5270">
                  <c:v>2.5936199999999999E-8</c:v>
                </c:pt>
                <c:pt idx="5271">
                  <c:v>2.5942499999999999E-8</c:v>
                </c:pt>
                <c:pt idx="5272">
                  <c:v>2.59487E-8</c:v>
                </c:pt>
                <c:pt idx="5273">
                  <c:v>2.5955E-8</c:v>
                </c:pt>
                <c:pt idx="5274">
                  <c:v>2.5961200000000001E-8</c:v>
                </c:pt>
                <c:pt idx="5275">
                  <c:v>2.5967500000000001E-8</c:v>
                </c:pt>
                <c:pt idx="5276">
                  <c:v>2.5973699999999999E-8</c:v>
                </c:pt>
                <c:pt idx="5277">
                  <c:v>2.5979999999999998E-8</c:v>
                </c:pt>
                <c:pt idx="5278">
                  <c:v>2.5986199999999999E-8</c:v>
                </c:pt>
                <c:pt idx="5279">
                  <c:v>2.5992499999999999E-8</c:v>
                </c:pt>
                <c:pt idx="5280">
                  <c:v>2.59987E-8</c:v>
                </c:pt>
                <c:pt idx="5281">
                  <c:v>2.6005E-8</c:v>
                </c:pt>
                <c:pt idx="5282">
                  <c:v>2.6011200000000001E-8</c:v>
                </c:pt>
                <c:pt idx="5283">
                  <c:v>2.6017500000000001E-8</c:v>
                </c:pt>
                <c:pt idx="5284">
                  <c:v>2.6023699999999999E-8</c:v>
                </c:pt>
                <c:pt idx="5285">
                  <c:v>2.6029999999999999E-8</c:v>
                </c:pt>
                <c:pt idx="5286">
                  <c:v>2.60362E-8</c:v>
                </c:pt>
                <c:pt idx="5287">
                  <c:v>2.60425E-8</c:v>
                </c:pt>
                <c:pt idx="5288">
                  <c:v>2.6048700000000001E-8</c:v>
                </c:pt>
                <c:pt idx="5289">
                  <c:v>2.6055000000000001E-8</c:v>
                </c:pt>
                <c:pt idx="5290">
                  <c:v>2.6061199999999998E-8</c:v>
                </c:pt>
                <c:pt idx="5291">
                  <c:v>2.6067500000000002E-8</c:v>
                </c:pt>
                <c:pt idx="5292">
                  <c:v>2.6073699999999999E-8</c:v>
                </c:pt>
                <c:pt idx="5293">
                  <c:v>2.6079999999999999E-8</c:v>
                </c:pt>
                <c:pt idx="5294">
                  <c:v>2.60862E-8</c:v>
                </c:pt>
                <c:pt idx="5295">
                  <c:v>2.60925E-8</c:v>
                </c:pt>
                <c:pt idx="5296">
                  <c:v>2.6098700000000001E-8</c:v>
                </c:pt>
                <c:pt idx="5297">
                  <c:v>2.6105000000000001E-8</c:v>
                </c:pt>
                <c:pt idx="5298">
                  <c:v>2.6111199999999999E-8</c:v>
                </c:pt>
                <c:pt idx="5299">
                  <c:v>2.6117499999999999E-8</c:v>
                </c:pt>
                <c:pt idx="5300">
                  <c:v>2.61237E-8</c:v>
                </c:pt>
                <c:pt idx="5301">
                  <c:v>2.613E-8</c:v>
                </c:pt>
                <c:pt idx="5302">
                  <c:v>2.6136200000000001E-8</c:v>
                </c:pt>
                <c:pt idx="5303">
                  <c:v>2.6142500000000001E-8</c:v>
                </c:pt>
                <c:pt idx="5304">
                  <c:v>2.6148699999999998E-8</c:v>
                </c:pt>
                <c:pt idx="5305">
                  <c:v>2.6155000000000002E-8</c:v>
                </c:pt>
                <c:pt idx="5306">
                  <c:v>2.6161199999999999E-8</c:v>
                </c:pt>
                <c:pt idx="5307">
                  <c:v>2.6167499999999999E-8</c:v>
                </c:pt>
                <c:pt idx="5308">
                  <c:v>2.61737E-8</c:v>
                </c:pt>
                <c:pt idx="5309">
                  <c:v>2.618E-8</c:v>
                </c:pt>
                <c:pt idx="5310">
                  <c:v>2.6186200000000001E-8</c:v>
                </c:pt>
                <c:pt idx="5311">
                  <c:v>2.6192500000000001E-8</c:v>
                </c:pt>
                <c:pt idx="5312">
                  <c:v>2.6198699999999999E-8</c:v>
                </c:pt>
                <c:pt idx="5313">
                  <c:v>2.6204999999999999E-8</c:v>
                </c:pt>
                <c:pt idx="5314">
                  <c:v>2.62112E-8</c:v>
                </c:pt>
                <c:pt idx="5315">
                  <c:v>2.62175E-8</c:v>
                </c:pt>
                <c:pt idx="5316">
                  <c:v>2.6223700000000001E-8</c:v>
                </c:pt>
                <c:pt idx="5317">
                  <c:v>2.6230000000000001E-8</c:v>
                </c:pt>
                <c:pt idx="5318">
                  <c:v>2.6236199999999998E-8</c:v>
                </c:pt>
                <c:pt idx="5319">
                  <c:v>2.6242500000000002E-8</c:v>
                </c:pt>
                <c:pt idx="5320">
                  <c:v>2.6248699999999999E-8</c:v>
                </c:pt>
                <c:pt idx="5321">
                  <c:v>2.6254999999999999E-8</c:v>
                </c:pt>
                <c:pt idx="5322">
                  <c:v>2.62612E-8</c:v>
                </c:pt>
                <c:pt idx="5323">
                  <c:v>2.62675E-8</c:v>
                </c:pt>
                <c:pt idx="5324">
                  <c:v>2.6273700000000001E-8</c:v>
                </c:pt>
                <c:pt idx="5325">
                  <c:v>2.6280000000000001E-8</c:v>
                </c:pt>
                <c:pt idx="5326">
                  <c:v>2.6286199999999999E-8</c:v>
                </c:pt>
                <c:pt idx="5327">
                  <c:v>2.6292499999999999E-8</c:v>
                </c:pt>
                <c:pt idx="5328">
                  <c:v>2.62987E-8</c:v>
                </c:pt>
                <c:pt idx="5329">
                  <c:v>2.6305E-8</c:v>
                </c:pt>
                <c:pt idx="5330">
                  <c:v>2.6311200000000001E-8</c:v>
                </c:pt>
                <c:pt idx="5331">
                  <c:v>2.6317500000000001E-8</c:v>
                </c:pt>
                <c:pt idx="5332">
                  <c:v>2.6323700000000002E-8</c:v>
                </c:pt>
                <c:pt idx="5333">
                  <c:v>2.6330000000000002E-8</c:v>
                </c:pt>
                <c:pt idx="5334">
                  <c:v>2.6336199999999999E-8</c:v>
                </c:pt>
                <c:pt idx="5335">
                  <c:v>2.6342499999999999E-8</c:v>
                </c:pt>
                <c:pt idx="5336">
                  <c:v>2.63487E-8</c:v>
                </c:pt>
                <c:pt idx="5337">
                  <c:v>2.6355E-8</c:v>
                </c:pt>
                <c:pt idx="5338">
                  <c:v>2.6361200000000001E-8</c:v>
                </c:pt>
                <c:pt idx="5339">
                  <c:v>2.6367500000000001E-8</c:v>
                </c:pt>
                <c:pt idx="5340">
                  <c:v>2.6373699999999999E-8</c:v>
                </c:pt>
                <c:pt idx="5341">
                  <c:v>2.6379999999999999E-8</c:v>
                </c:pt>
                <c:pt idx="5342">
                  <c:v>2.63862E-8</c:v>
                </c:pt>
                <c:pt idx="5343">
                  <c:v>2.63925E-8</c:v>
                </c:pt>
                <c:pt idx="5344">
                  <c:v>2.6398700000000001E-8</c:v>
                </c:pt>
                <c:pt idx="5345">
                  <c:v>2.6405000000000001E-8</c:v>
                </c:pt>
                <c:pt idx="5346">
                  <c:v>2.6411200000000002E-8</c:v>
                </c:pt>
                <c:pt idx="5347">
                  <c:v>2.6417500000000001E-8</c:v>
                </c:pt>
                <c:pt idx="5348">
                  <c:v>2.6423699999999999E-8</c:v>
                </c:pt>
                <c:pt idx="5349">
                  <c:v>2.6429999999999999E-8</c:v>
                </c:pt>
                <c:pt idx="5350">
                  <c:v>2.64362E-8</c:v>
                </c:pt>
                <c:pt idx="5351">
                  <c:v>2.64425E-8</c:v>
                </c:pt>
                <c:pt idx="5352">
                  <c:v>2.6448700000000001E-8</c:v>
                </c:pt>
                <c:pt idx="5353">
                  <c:v>2.6455000000000001E-8</c:v>
                </c:pt>
                <c:pt idx="5354">
                  <c:v>2.6461199999999999E-8</c:v>
                </c:pt>
                <c:pt idx="5355">
                  <c:v>2.6467499999999999E-8</c:v>
                </c:pt>
                <c:pt idx="5356">
                  <c:v>2.64737E-8</c:v>
                </c:pt>
                <c:pt idx="5357">
                  <c:v>2.648E-8</c:v>
                </c:pt>
                <c:pt idx="5358">
                  <c:v>2.6486200000000001E-8</c:v>
                </c:pt>
                <c:pt idx="5359">
                  <c:v>2.64925E-8</c:v>
                </c:pt>
                <c:pt idx="5360">
                  <c:v>2.6498700000000002E-8</c:v>
                </c:pt>
                <c:pt idx="5361">
                  <c:v>2.6505000000000001E-8</c:v>
                </c:pt>
                <c:pt idx="5362">
                  <c:v>2.6511199999999999E-8</c:v>
                </c:pt>
                <c:pt idx="5363">
                  <c:v>2.6517499999999999E-8</c:v>
                </c:pt>
                <c:pt idx="5364">
                  <c:v>2.65237E-8</c:v>
                </c:pt>
                <c:pt idx="5365">
                  <c:v>2.653E-8</c:v>
                </c:pt>
                <c:pt idx="5366">
                  <c:v>2.6536200000000001E-8</c:v>
                </c:pt>
                <c:pt idx="5367">
                  <c:v>2.6542500000000001E-8</c:v>
                </c:pt>
                <c:pt idx="5368">
                  <c:v>2.6548699999999999E-8</c:v>
                </c:pt>
                <c:pt idx="5369">
                  <c:v>2.6554999999999999E-8</c:v>
                </c:pt>
                <c:pt idx="5370">
                  <c:v>2.65612E-8</c:v>
                </c:pt>
                <c:pt idx="5371">
                  <c:v>2.65675E-8</c:v>
                </c:pt>
                <c:pt idx="5372">
                  <c:v>2.6573700000000001E-8</c:v>
                </c:pt>
                <c:pt idx="5373">
                  <c:v>2.658E-8</c:v>
                </c:pt>
                <c:pt idx="5374">
                  <c:v>2.6586200000000002E-8</c:v>
                </c:pt>
                <c:pt idx="5375">
                  <c:v>2.6592500000000001E-8</c:v>
                </c:pt>
                <c:pt idx="5376">
                  <c:v>2.6598699999999999E-8</c:v>
                </c:pt>
                <c:pt idx="5377">
                  <c:v>2.6604999999999999E-8</c:v>
                </c:pt>
                <c:pt idx="5378">
                  <c:v>2.66112E-8</c:v>
                </c:pt>
                <c:pt idx="5379">
                  <c:v>2.66175E-8</c:v>
                </c:pt>
                <c:pt idx="5380">
                  <c:v>2.6623700000000001E-8</c:v>
                </c:pt>
                <c:pt idx="5381">
                  <c:v>2.6630000000000001E-8</c:v>
                </c:pt>
                <c:pt idx="5382">
                  <c:v>2.6636199999999999E-8</c:v>
                </c:pt>
                <c:pt idx="5383">
                  <c:v>2.6642499999999999E-8</c:v>
                </c:pt>
                <c:pt idx="5384">
                  <c:v>2.66487E-8</c:v>
                </c:pt>
                <c:pt idx="5385">
                  <c:v>2.6654999999999999E-8</c:v>
                </c:pt>
                <c:pt idx="5386">
                  <c:v>2.6661200000000001E-8</c:v>
                </c:pt>
                <c:pt idx="5387">
                  <c:v>2.66675E-8</c:v>
                </c:pt>
                <c:pt idx="5388">
                  <c:v>2.6673700000000001E-8</c:v>
                </c:pt>
                <c:pt idx="5389">
                  <c:v>2.6680000000000001E-8</c:v>
                </c:pt>
                <c:pt idx="5390">
                  <c:v>2.6686199999999999E-8</c:v>
                </c:pt>
                <c:pt idx="5391">
                  <c:v>2.6692499999999999E-8</c:v>
                </c:pt>
                <c:pt idx="5392">
                  <c:v>2.66987E-8</c:v>
                </c:pt>
                <c:pt idx="5393">
                  <c:v>2.6705E-8</c:v>
                </c:pt>
                <c:pt idx="5394">
                  <c:v>2.6711200000000001E-8</c:v>
                </c:pt>
                <c:pt idx="5395">
                  <c:v>2.6717500000000001E-8</c:v>
                </c:pt>
                <c:pt idx="5396">
                  <c:v>2.6723699999999999E-8</c:v>
                </c:pt>
                <c:pt idx="5397">
                  <c:v>2.6729999999999998E-8</c:v>
                </c:pt>
                <c:pt idx="5398">
                  <c:v>2.67362E-8</c:v>
                </c:pt>
                <c:pt idx="5399">
                  <c:v>2.6742499999999999E-8</c:v>
                </c:pt>
                <c:pt idx="5400">
                  <c:v>2.67487E-8</c:v>
                </c:pt>
                <c:pt idx="5401">
                  <c:v>2.6755E-8</c:v>
                </c:pt>
                <c:pt idx="5402">
                  <c:v>2.6761200000000001E-8</c:v>
                </c:pt>
                <c:pt idx="5403">
                  <c:v>2.6767500000000001E-8</c:v>
                </c:pt>
                <c:pt idx="5404">
                  <c:v>2.6773699999999999E-8</c:v>
                </c:pt>
                <c:pt idx="5405">
                  <c:v>2.6779999999999999E-8</c:v>
                </c:pt>
                <c:pt idx="5406">
                  <c:v>2.67862E-8</c:v>
                </c:pt>
                <c:pt idx="5407">
                  <c:v>2.67925E-8</c:v>
                </c:pt>
                <c:pt idx="5408">
                  <c:v>2.6798700000000001E-8</c:v>
                </c:pt>
                <c:pt idx="5409">
                  <c:v>2.6805000000000001E-8</c:v>
                </c:pt>
                <c:pt idx="5410">
                  <c:v>2.6811199999999999E-8</c:v>
                </c:pt>
                <c:pt idx="5411">
                  <c:v>2.6817499999999998E-8</c:v>
                </c:pt>
                <c:pt idx="5412">
                  <c:v>2.68237E-8</c:v>
                </c:pt>
                <c:pt idx="5413">
                  <c:v>2.6829999999999999E-8</c:v>
                </c:pt>
                <c:pt idx="5414">
                  <c:v>2.68362E-8</c:v>
                </c:pt>
                <c:pt idx="5415">
                  <c:v>2.68425E-8</c:v>
                </c:pt>
                <c:pt idx="5416">
                  <c:v>2.6848700000000001E-8</c:v>
                </c:pt>
                <c:pt idx="5417">
                  <c:v>2.6855000000000001E-8</c:v>
                </c:pt>
                <c:pt idx="5418">
                  <c:v>2.6861199999999999E-8</c:v>
                </c:pt>
                <c:pt idx="5419">
                  <c:v>2.6867499999999999E-8</c:v>
                </c:pt>
                <c:pt idx="5420">
                  <c:v>2.68737E-8</c:v>
                </c:pt>
                <c:pt idx="5421">
                  <c:v>2.688E-8</c:v>
                </c:pt>
                <c:pt idx="5422">
                  <c:v>2.6886200000000001E-8</c:v>
                </c:pt>
                <c:pt idx="5423">
                  <c:v>2.6892500000000001E-8</c:v>
                </c:pt>
                <c:pt idx="5424">
                  <c:v>2.6898699999999999E-8</c:v>
                </c:pt>
                <c:pt idx="5425">
                  <c:v>2.6904999999999998E-8</c:v>
                </c:pt>
                <c:pt idx="5426">
                  <c:v>2.6911199999999999E-8</c:v>
                </c:pt>
                <c:pt idx="5427">
                  <c:v>2.6917499999999999E-8</c:v>
                </c:pt>
                <c:pt idx="5428">
                  <c:v>2.69237E-8</c:v>
                </c:pt>
                <c:pt idx="5429">
                  <c:v>2.693E-8</c:v>
                </c:pt>
                <c:pt idx="5430">
                  <c:v>2.6936200000000001E-8</c:v>
                </c:pt>
                <c:pt idx="5431">
                  <c:v>2.6942500000000001E-8</c:v>
                </c:pt>
                <c:pt idx="5432">
                  <c:v>2.6948699999999999E-8</c:v>
                </c:pt>
                <c:pt idx="5433">
                  <c:v>2.6954999999999999E-8</c:v>
                </c:pt>
                <c:pt idx="5434">
                  <c:v>2.69612E-8</c:v>
                </c:pt>
                <c:pt idx="5435">
                  <c:v>2.69675E-8</c:v>
                </c:pt>
                <c:pt idx="5436">
                  <c:v>2.6973700000000001E-8</c:v>
                </c:pt>
                <c:pt idx="5437">
                  <c:v>2.6980000000000001E-8</c:v>
                </c:pt>
                <c:pt idx="5438">
                  <c:v>2.6986199999999998E-8</c:v>
                </c:pt>
                <c:pt idx="5439">
                  <c:v>2.6992499999999998E-8</c:v>
                </c:pt>
                <c:pt idx="5440">
                  <c:v>2.6998699999999999E-8</c:v>
                </c:pt>
                <c:pt idx="5441">
                  <c:v>2.7004999999999999E-8</c:v>
                </c:pt>
                <c:pt idx="5442">
                  <c:v>2.70112E-8</c:v>
                </c:pt>
                <c:pt idx="5443">
                  <c:v>2.70175E-8</c:v>
                </c:pt>
                <c:pt idx="5444">
                  <c:v>2.7023700000000001E-8</c:v>
                </c:pt>
                <c:pt idx="5445">
                  <c:v>2.7030000000000001E-8</c:v>
                </c:pt>
                <c:pt idx="5446">
                  <c:v>2.7036199999999999E-8</c:v>
                </c:pt>
                <c:pt idx="5447">
                  <c:v>2.7042499999999999E-8</c:v>
                </c:pt>
                <c:pt idx="5448">
                  <c:v>2.70487E-8</c:v>
                </c:pt>
                <c:pt idx="5449">
                  <c:v>2.7055E-8</c:v>
                </c:pt>
                <c:pt idx="5450">
                  <c:v>2.7061200000000001E-8</c:v>
                </c:pt>
                <c:pt idx="5451">
                  <c:v>2.7067500000000001E-8</c:v>
                </c:pt>
                <c:pt idx="5452">
                  <c:v>2.7073699999999998E-8</c:v>
                </c:pt>
                <c:pt idx="5453">
                  <c:v>2.7080000000000002E-8</c:v>
                </c:pt>
                <c:pt idx="5454">
                  <c:v>2.7086199999999999E-8</c:v>
                </c:pt>
                <c:pt idx="5455">
                  <c:v>2.7092499999999999E-8</c:v>
                </c:pt>
                <c:pt idx="5456">
                  <c:v>2.70987E-8</c:v>
                </c:pt>
                <c:pt idx="5457">
                  <c:v>2.7105E-8</c:v>
                </c:pt>
                <c:pt idx="5458">
                  <c:v>2.7111200000000001E-8</c:v>
                </c:pt>
                <c:pt idx="5459">
                  <c:v>2.7117500000000001E-8</c:v>
                </c:pt>
                <c:pt idx="5460">
                  <c:v>2.7123699999999999E-8</c:v>
                </c:pt>
                <c:pt idx="5461">
                  <c:v>2.7129999999999999E-8</c:v>
                </c:pt>
                <c:pt idx="5462">
                  <c:v>2.71362E-8</c:v>
                </c:pt>
                <c:pt idx="5463">
                  <c:v>2.71425E-8</c:v>
                </c:pt>
                <c:pt idx="5464">
                  <c:v>2.7148700000000001E-8</c:v>
                </c:pt>
                <c:pt idx="5465">
                  <c:v>2.7155000000000001E-8</c:v>
                </c:pt>
                <c:pt idx="5466">
                  <c:v>2.7161199999999998E-8</c:v>
                </c:pt>
                <c:pt idx="5467">
                  <c:v>2.7167500000000002E-8</c:v>
                </c:pt>
                <c:pt idx="5468">
                  <c:v>2.7173699999999999E-8</c:v>
                </c:pt>
                <c:pt idx="5469">
                  <c:v>2.7179999999999999E-8</c:v>
                </c:pt>
                <c:pt idx="5470">
                  <c:v>2.71862E-8</c:v>
                </c:pt>
                <c:pt idx="5471">
                  <c:v>2.71925E-8</c:v>
                </c:pt>
                <c:pt idx="5472">
                  <c:v>2.7198700000000001E-8</c:v>
                </c:pt>
                <c:pt idx="5473">
                  <c:v>2.7205000000000001E-8</c:v>
                </c:pt>
                <c:pt idx="5474">
                  <c:v>2.7211199999999999E-8</c:v>
                </c:pt>
                <c:pt idx="5475">
                  <c:v>2.7217499999999999E-8</c:v>
                </c:pt>
                <c:pt idx="5476">
                  <c:v>2.72237E-8</c:v>
                </c:pt>
                <c:pt idx="5477">
                  <c:v>2.723E-8</c:v>
                </c:pt>
                <c:pt idx="5478">
                  <c:v>2.7236200000000001E-8</c:v>
                </c:pt>
                <c:pt idx="5479">
                  <c:v>2.7242500000000001E-8</c:v>
                </c:pt>
                <c:pt idx="5480">
                  <c:v>2.7248699999999998E-8</c:v>
                </c:pt>
                <c:pt idx="5481">
                  <c:v>2.7255000000000002E-8</c:v>
                </c:pt>
                <c:pt idx="5482">
                  <c:v>2.7261199999999999E-8</c:v>
                </c:pt>
                <c:pt idx="5483">
                  <c:v>2.7267499999999999E-8</c:v>
                </c:pt>
                <c:pt idx="5484">
                  <c:v>2.72737E-8</c:v>
                </c:pt>
                <c:pt idx="5485">
                  <c:v>2.728E-8</c:v>
                </c:pt>
                <c:pt idx="5486">
                  <c:v>2.7286200000000001E-8</c:v>
                </c:pt>
                <c:pt idx="5487">
                  <c:v>2.7292500000000001E-8</c:v>
                </c:pt>
                <c:pt idx="5488">
                  <c:v>2.7298699999999999E-8</c:v>
                </c:pt>
                <c:pt idx="5489">
                  <c:v>2.7304999999999999E-8</c:v>
                </c:pt>
                <c:pt idx="5490">
                  <c:v>2.73112E-8</c:v>
                </c:pt>
                <c:pt idx="5491">
                  <c:v>2.73175E-8</c:v>
                </c:pt>
                <c:pt idx="5492">
                  <c:v>2.7323700000000001E-8</c:v>
                </c:pt>
                <c:pt idx="5493">
                  <c:v>2.7330000000000001E-8</c:v>
                </c:pt>
                <c:pt idx="5494">
                  <c:v>2.7336200000000002E-8</c:v>
                </c:pt>
                <c:pt idx="5495">
                  <c:v>2.7342500000000001E-8</c:v>
                </c:pt>
                <c:pt idx="5496">
                  <c:v>2.7348699999999999E-8</c:v>
                </c:pt>
                <c:pt idx="5497">
                  <c:v>2.7354999999999999E-8</c:v>
                </c:pt>
                <c:pt idx="5498">
                  <c:v>2.73612E-8</c:v>
                </c:pt>
                <c:pt idx="5499">
                  <c:v>2.73675E-8</c:v>
                </c:pt>
                <c:pt idx="5500">
                  <c:v>2.7373700000000001E-8</c:v>
                </c:pt>
                <c:pt idx="5501">
                  <c:v>2.7380000000000001E-8</c:v>
                </c:pt>
                <c:pt idx="5502">
                  <c:v>2.7386199999999999E-8</c:v>
                </c:pt>
                <c:pt idx="5503">
                  <c:v>2.7392499999999999E-8</c:v>
                </c:pt>
                <c:pt idx="5504">
                  <c:v>2.73987E-8</c:v>
                </c:pt>
                <c:pt idx="5505">
                  <c:v>2.7405E-8</c:v>
                </c:pt>
                <c:pt idx="5506">
                  <c:v>2.7411200000000001E-8</c:v>
                </c:pt>
                <c:pt idx="5507">
                  <c:v>2.74175E-8</c:v>
                </c:pt>
                <c:pt idx="5508">
                  <c:v>2.7423700000000002E-8</c:v>
                </c:pt>
                <c:pt idx="5509">
                  <c:v>2.7430000000000001E-8</c:v>
                </c:pt>
                <c:pt idx="5510">
                  <c:v>2.7436199999999999E-8</c:v>
                </c:pt>
                <c:pt idx="5511">
                  <c:v>2.7442499999999999E-8</c:v>
                </c:pt>
                <c:pt idx="5512">
                  <c:v>2.74487E-8</c:v>
                </c:pt>
                <c:pt idx="5513">
                  <c:v>2.7455E-8</c:v>
                </c:pt>
                <c:pt idx="5514">
                  <c:v>2.7461200000000001E-8</c:v>
                </c:pt>
                <c:pt idx="5515">
                  <c:v>2.7467500000000001E-8</c:v>
                </c:pt>
                <c:pt idx="5516">
                  <c:v>2.7473699999999999E-8</c:v>
                </c:pt>
                <c:pt idx="5517">
                  <c:v>2.7479999999999999E-8</c:v>
                </c:pt>
                <c:pt idx="5518">
                  <c:v>2.74862E-8</c:v>
                </c:pt>
                <c:pt idx="5519">
                  <c:v>2.74925E-8</c:v>
                </c:pt>
                <c:pt idx="5520">
                  <c:v>2.7498700000000001E-8</c:v>
                </c:pt>
                <c:pt idx="5521">
                  <c:v>2.7505E-8</c:v>
                </c:pt>
                <c:pt idx="5522">
                  <c:v>2.7511200000000002E-8</c:v>
                </c:pt>
                <c:pt idx="5523">
                  <c:v>2.7517500000000001E-8</c:v>
                </c:pt>
                <c:pt idx="5524">
                  <c:v>2.7523699999999999E-8</c:v>
                </c:pt>
                <c:pt idx="5525">
                  <c:v>2.7529999999999999E-8</c:v>
                </c:pt>
                <c:pt idx="5526">
                  <c:v>2.75362E-8</c:v>
                </c:pt>
                <c:pt idx="5527">
                  <c:v>2.75425E-8</c:v>
                </c:pt>
                <c:pt idx="5528">
                  <c:v>2.7548700000000001E-8</c:v>
                </c:pt>
                <c:pt idx="5529">
                  <c:v>2.7555000000000001E-8</c:v>
                </c:pt>
                <c:pt idx="5530">
                  <c:v>2.7561199999999999E-8</c:v>
                </c:pt>
                <c:pt idx="5531">
                  <c:v>2.7567499999999999E-8</c:v>
                </c:pt>
                <c:pt idx="5532">
                  <c:v>2.75737E-8</c:v>
                </c:pt>
                <c:pt idx="5533">
                  <c:v>2.7579999999999999E-8</c:v>
                </c:pt>
                <c:pt idx="5534">
                  <c:v>2.7586200000000001E-8</c:v>
                </c:pt>
                <c:pt idx="5535">
                  <c:v>2.75925E-8</c:v>
                </c:pt>
                <c:pt idx="5536">
                  <c:v>2.7598700000000001E-8</c:v>
                </c:pt>
                <c:pt idx="5537">
                  <c:v>2.7605000000000001E-8</c:v>
                </c:pt>
                <c:pt idx="5538">
                  <c:v>2.7611199999999999E-8</c:v>
                </c:pt>
                <c:pt idx="5539">
                  <c:v>2.7617499999999999E-8</c:v>
                </c:pt>
                <c:pt idx="5540">
                  <c:v>2.76237E-8</c:v>
                </c:pt>
                <c:pt idx="5541">
                  <c:v>2.763E-8</c:v>
                </c:pt>
                <c:pt idx="5542">
                  <c:v>2.7636200000000001E-8</c:v>
                </c:pt>
                <c:pt idx="5543">
                  <c:v>2.7642500000000001E-8</c:v>
                </c:pt>
                <c:pt idx="5544">
                  <c:v>2.7648699999999999E-8</c:v>
                </c:pt>
                <c:pt idx="5545">
                  <c:v>2.7654999999999998E-8</c:v>
                </c:pt>
                <c:pt idx="5546">
                  <c:v>2.76612E-8</c:v>
                </c:pt>
                <c:pt idx="5547">
                  <c:v>2.7667499999999999E-8</c:v>
                </c:pt>
                <c:pt idx="5548">
                  <c:v>2.7673700000000001E-8</c:v>
                </c:pt>
                <c:pt idx="5549">
                  <c:v>2.768E-8</c:v>
                </c:pt>
                <c:pt idx="5550">
                  <c:v>2.7686200000000001E-8</c:v>
                </c:pt>
                <c:pt idx="5551">
                  <c:v>2.7692500000000001E-8</c:v>
                </c:pt>
                <c:pt idx="5552">
                  <c:v>2.7698699999999999E-8</c:v>
                </c:pt>
                <c:pt idx="5553">
                  <c:v>2.7704999999999999E-8</c:v>
                </c:pt>
                <c:pt idx="5554">
                  <c:v>2.77112E-8</c:v>
                </c:pt>
                <c:pt idx="5555">
                  <c:v>2.77175E-8</c:v>
                </c:pt>
                <c:pt idx="5556">
                  <c:v>2.7723700000000001E-8</c:v>
                </c:pt>
                <c:pt idx="5557">
                  <c:v>2.7730000000000001E-8</c:v>
                </c:pt>
                <c:pt idx="5558">
                  <c:v>2.7736199999999999E-8</c:v>
                </c:pt>
                <c:pt idx="5559">
                  <c:v>2.7742499999999998E-8</c:v>
                </c:pt>
                <c:pt idx="5560">
                  <c:v>2.77487E-8</c:v>
                </c:pt>
                <c:pt idx="5561">
                  <c:v>2.7754999999999999E-8</c:v>
                </c:pt>
                <c:pt idx="5562">
                  <c:v>2.77612E-8</c:v>
                </c:pt>
                <c:pt idx="5563">
                  <c:v>2.77675E-8</c:v>
                </c:pt>
                <c:pt idx="5564">
                  <c:v>2.7773700000000001E-8</c:v>
                </c:pt>
                <c:pt idx="5565">
                  <c:v>2.7780000000000001E-8</c:v>
                </c:pt>
                <c:pt idx="5566">
                  <c:v>2.7786199999999999E-8</c:v>
                </c:pt>
                <c:pt idx="5567">
                  <c:v>2.7792499999999999E-8</c:v>
                </c:pt>
                <c:pt idx="5568">
                  <c:v>2.77987E-8</c:v>
                </c:pt>
                <c:pt idx="5569">
                  <c:v>2.7805E-8</c:v>
                </c:pt>
                <c:pt idx="5570">
                  <c:v>2.7811200000000001E-8</c:v>
                </c:pt>
                <c:pt idx="5571">
                  <c:v>2.7817500000000001E-8</c:v>
                </c:pt>
                <c:pt idx="5572">
                  <c:v>2.7823699999999999E-8</c:v>
                </c:pt>
                <c:pt idx="5573">
                  <c:v>2.7829999999999998E-8</c:v>
                </c:pt>
                <c:pt idx="5574">
                  <c:v>2.7836199999999999E-8</c:v>
                </c:pt>
                <c:pt idx="5575">
                  <c:v>2.7842499999999999E-8</c:v>
                </c:pt>
                <c:pt idx="5576">
                  <c:v>2.78487E-8</c:v>
                </c:pt>
                <c:pt idx="5577">
                  <c:v>2.7855E-8</c:v>
                </c:pt>
                <c:pt idx="5578">
                  <c:v>2.7861200000000001E-8</c:v>
                </c:pt>
                <c:pt idx="5579">
                  <c:v>2.7867500000000001E-8</c:v>
                </c:pt>
                <c:pt idx="5580">
                  <c:v>2.7873699999999999E-8</c:v>
                </c:pt>
                <c:pt idx="5581">
                  <c:v>2.7879999999999999E-8</c:v>
                </c:pt>
                <c:pt idx="5582">
                  <c:v>2.78862E-8</c:v>
                </c:pt>
                <c:pt idx="5583">
                  <c:v>2.78925E-8</c:v>
                </c:pt>
                <c:pt idx="5584">
                  <c:v>2.7898700000000001E-8</c:v>
                </c:pt>
                <c:pt idx="5585">
                  <c:v>2.7905000000000001E-8</c:v>
                </c:pt>
                <c:pt idx="5586">
                  <c:v>2.7911199999999998E-8</c:v>
                </c:pt>
                <c:pt idx="5587">
                  <c:v>2.7917499999999998E-8</c:v>
                </c:pt>
                <c:pt idx="5588">
                  <c:v>2.7923699999999999E-8</c:v>
                </c:pt>
                <c:pt idx="5589">
                  <c:v>2.7929999999999999E-8</c:v>
                </c:pt>
                <c:pt idx="5590">
                  <c:v>2.79362E-8</c:v>
                </c:pt>
                <c:pt idx="5591">
                  <c:v>2.79425E-8</c:v>
                </c:pt>
                <c:pt idx="5592">
                  <c:v>2.7948700000000001E-8</c:v>
                </c:pt>
                <c:pt idx="5593">
                  <c:v>2.7955000000000001E-8</c:v>
                </c:pt>
                <c:pt idx="5594">
                  <c:v>2.7961199999999999E-8</c:v>
                </c:pt>
                <c:pt idx="5595">
                  <c:v>2.7967499999999999E-8</c:v>
                </c:pt>
                <c:pt idx="5596">
                  <c:v>2.79737E-8</c:v>
                </c:pt>
                <c:pt idx="5597">
                  <c:v>2.798E-8</c:v>
                </c:pt>
                <c:pt idx="5598">
                  <c:v>2.7986200000000001E-8</c:v>
                </c:pt>
                <c:pt idx="5599">
                  <c:v>2.7992500000000001E-8</c:v>
                </c:pt>
                <c:pt idx="5600">
                  <c:v>2.7998699999999998E-8</c:v>
                </c:pt>
                <c:pt idx="5601">
                  <c:v>2.8005000000000002E-8</c:v>
                </c:pt>
                <c:pt idx="5602">
                  <c:v>2.8011199999999999E-8</c:v>
                </c:pt>
                <c:pt idx="5603">
                  <c:v>2.8017499999999999E-8</c:v>
                </c:pt>
                <c:pt idx="5604">
                  <c:v>2.80237E-8</c:v>
                </c:pt>
                <c:pt idx="5605">
                  <c:v>2.803E-8</c:v>
                </c:pt>
                <c:pt idx="5606">
                  <c:v>2.8036200000000001E-8</c:v>
                </c:pt>
                <c:pt idx="5607">
                  <c:v>2.8042500000000001E-8</c:v>
                </c:pt>
                <c:pt idx="5608">
                  <c:v>2.8048699999999999E-8</c:v>
                </c:pt>
                <c:pt idx="5609">
                  <c:v>2.8054999999999999E-8</c:v>
                </c:pt>
                <c:pt idx="5610">
                  <c:v>2.80612E-8</c:v>
                </c:pt>
                <c:pt idx="5611">
                  <c:v>2.80675E-8</c:v>
                </c:pt>
                <c:pt idx="5612">
                  <c:v>2.8073700000000001E-8</c:v>
                </c:pt>
                <c:pt idx="5613">
                  <c:v>2.8080000000000001E-8</c:v>
                </c:pt>
                <c:pt idx="5614">
                  <c:v>2.8086199999999998E-8</c:v>
                </c:pt>
                <c:pt idx="5615">
                  <c:v>2.8092500000000002E-8</c:v>
                </c:pt>
                <c:pt idx="5616">
                  <c:v>2.8098699999999999E-8</c:v>
                </c:pt>
                <c:pt idx="5617">
                  <c:v>2.8104999999999999E-8</c:v>
                </c:pt>
                <c:pt idx="5618">
                  <c:v>2.81112E-8</c:v>
                </c:pt>
                <c:pt idx="5619">
                  <c:v>2.81175E-8</c:v>
                </c:pt>
                <c:pt idx="5620">
                  <c:v>2.8123700000000001E-8</c:v>
                </c:pt>
                <c:pt idx="5621">
                  <c:v>2.8130000000000001E-8</c:v>
                </c:pt>
                <c:pt idx="5622">
                  <c:v>2.8136199999999999E-8</c:v>
                </c:pt>
                <c:pt idx="5623">
                  <c:v>2.8142499999999999E-8</c:v>
                </c:pt>
                <c:pt idx="5624">
                  <c:v>2.81487E-8</c:v>
                </c:pt>
                <c:pt idx="5625">
                  <c:v>2.8155E-8</c:v>
                </c:pt>
                <c:pt idx="5626">
                  <c:v>2.8161200000000001E-8</c:v>
                </c:pt>
                <c:pt idx="5627">
                  <c:v>2.8167500000000001E-8</c:v>
                </c:pt>
                <c:pt idx="5628">
                  <c:v>2.8173699999999998E-8</c:v>
                </c:pt>
                <c:pt idx="5629">
                  <c:v>2.8180000000000002E-8</c:v>
                </c:pt>
                <c:pt idx="5630">
                  <c:v>2.8186199999999999E-8</c:v>
                </c:pt>
                <c:pt idx="5631">
                  <c:v>2.8192499999999999E-8</c:v>
                </c:pt>
                <c:pt idx="5632">
                  <c:v>2.81987E-8</c:v>
                </c:pt>
                <c:pt idx="5633">
                  <c:v>2.8205E-8</c:v>
                </c:pt>
                <c:pt idx="5634">
                  <c:v>2.8211200000000001E-8</c:v>
                </c:pt>
                <c:pt idx="5635">
                  <c:v>2.8217500000000001E-8</c:v>
                </c:pt>
                <c:pt idx="5636">
                  <c:v>2.8223699999999999E-8</c:v>
                </c:pt>
                <c:pt idx="5637">
                  <c:v>2.8229999999999999E-8</c:v>
                </c:pt>
                <c:pt idx="5638">
                  <c:v>2.82362E-8</c:v>
                </c:pt>
                <c:pt idx="5639">
                  <c:v>2.82425E-8</c:v>
                </c:pt>
                <c:pt idx="5640">
                  <c:v>2.8248700000000001E-8</c:v>
                </c:pt>
                <c:pt idx="5641">
                  <c:v>2.8255000000000001E-8</c:v>
                </c:pt>
                <c:pt idx="5642">
                  <c:v>2.8261200000000002E-8</c:v>
                </c:pt>
                <c:pt idx="5643">
                  <c:v>2.8267500000000001E-8</c:v>
                </c:pt>
                <c:pt idx="5644">
                  <c:v>2.8273699999999999E-8</c:v>
                </c:pt>
                <c:pt idx="5645">
                  <c:v>2.8279999999999999E-8</c:v>
                </c:pt>
                <c:pt idx="5646">
                  <c:v>2.82862E-8</c:v>
                </c:pt>
                <c:pt idx="5647">
                  <c:v>2.82925E-8</c:v>
                </c:pt>
                <c:pt idx="5648">
                  <c:v>2.8298700000000001E-8</c:v>
                </c:pt>
                <c:pt idx="5649">
                  <c:v>2.8305000000000001E-8</c:v>
                </c:pt>
                <c:pt idx="5650">
                  <c:v>2.8311199999999999E-8</c:v>
                </c:pt>
                <c:pt idx="5651">
                  <c:v>2.8317499999999999E-8</c:v>
                </c:pt>
                <c:pt idx="5652">
                  <c:v>2.83237E-8</c:v>
                </c:pt>
                <c:pt idx="5653">
                  <c:v>2.833E-8</c:v>
                </c:pt>
                <c:pt idx="5654">
                  <c:v>2.8336200000000001E-8</c:v>
                </c:pt>
                <c:pt idx="5655">
                  <c:v>2.8342500000000001E-8</c:v>
                </c:pt>
                <c:pt idx="5656">
                  <c:v>2.8348700000000002E-8</c:v>
                </c:pt>
                <c:pt idx="5657">
                  <c:v>2.8355000000000001E-8</c:v>
                </c:pt>
                <c:pt idx="5658">
                  <c:v>2.8361199999999999E-8</c:v>
                </c:pt>
                <c:pt idx="5659">
                  <c:v>2.8367499999999999E-8</c:v>
                </c:pt>
                <c:pt idx="5660">
                  <c:v>2.83737E-8</c:v>
                </c:pt>
                <c:pt idx="5661">
                  <c:v>2.838E-8</c:v>
                </c:pt>
                <c:pt idx="5662">
                  <c:v>2.8386200000000001E-8</c:v>
                </c:pt>
                <c:pt idx="5663">
                  <c:v>2.8392500000000001E-8</c:v>
                </c:pt>
                <c:pt idx="5664">
                  <c:v>2.8398699999999999E-8</c:v>
                </c:pt>
                <c:pt idx="5665">
                  <c:v>2.8404999999999999E-8</c:v>
                </c:pt>
                <c:pt idx="5666">
                  <c:v>2.84112E-8</c:v>
                </c:pt>
                <c:pt idx="5667">
                  <c:v>2.84175E-8</c:v>
                </c:pt>
                <c:pt idx="5668">
                  <c:v>2.8423700000000001E-8</c:v>
                </c:pt>
                <c:pt idx="5669">
                  <c:v>2.843E-8</c:v>
                </c:pt>
                <c:pt idx="5670">
                  <c:v>2.8436200000000002E-8</c:v>
                </c:pt>
                <c:pt idx="5671">
                  <c:v>2.8442500000000001E-8</c:v>
                </c:pt>
                <c:pt idx="5672">
                  <c:v>2.8448699999999999E-8</c:v>
                </c:pt>
                <c:pt idx="5673">
                  <c:v>2.8454999999999999E-8</c:v>
                </c:pt>
                <c:pt idx="5674">
                  <c:v>2.84612E-8</c:v>
                </c:pt>
                <c:pt idx="5675">
                  <c:v>2.84675E-8</c:v>
                </c:pt>
                <c:pt idx="5676">
                  <c:v>2.8473700000000001E-8</c:v>
                </c:pt>
                <c:pt idx="5677">
                  <c:v>2.8480000000000001E-8</c:v>
                </c:pt>
                <c:pt idx="5678">
                  <c:v>2.8486199999999999E-8</c:v>
                </c:pt>
                <c:pt idx="5679">
                  <c:v>2.8492499999999999E-8</c:v>
                </c:pt>
                <c:pt idx="5680">
                  <c:v>2.84987E-8</c:v>
                </c:pt>
                <c:pt idx="5681">
                  <c:v>2.8504999999999999E-8</c:v>
                </c:pt>
                <c:pt idx="5682">
                  <c:v>2.8511200000000001E-8</c:v>
                </c:pt>
                <c:pt idx="5683">
                  <c:v>2.85175E-8</c:v>
                </c:pt>
                <c:pt idx="5684">
                  <c:v>2.8523700000000001E-8</c:v>
                </c:pt>
                <c:pt idx="5685">
                  <c:v>2.8530000000000001E-8</c:v>
                </c:pt>
                <c:pt idx="5686">
                  <c:v>2.8536199999999999E-8</c:v>
                </c:pt>
                <c:pt idx="5687">
                  <c:v>2.8542499999999999E-8</c:v>
                </c:pt>
                <c:pt idx="5688">
                  <c:v>2.85487E-8</c:v>
                </c:pt>
                <c:pt idx="5689">
                  <c:v>2.8555E-8</c:v>
                </c:pt>
                <c:pt idx="5690">
                  <c:v>2.8561200000000001E-8</c:v>
                </c:pt>
                <c:pt idx="5691">
                  <c:v>2.8567500000000001E-8</c:v>
                </c:pt>
                <c:pt idx="5692">
                  <c:v>2.8573699999999999E-8</c:v>
                </c:pt>
                <c:pt idx="5693">
                  <c:v>2.8579999999999999E-8</c:v>
                </c:pt>
                <c:pt idx="5694">
                  <c:v>2.85862E-8</c:v>
                </c:pt>
                <c:pt idx="5695">
                  <c:v>2.8592499999999999E-8</c:v>
                </c:pt>
                <c:pt idx="5696">
                  <c:v>2.8598700000000001E-8</c:v>
                </c:pt>
                <c:pt idx="5697">
                  <c:v>2.8605E-8</c:v>
                </c:pt>
                <c:pt idx="5698">
                  <c:v>2.8611200000000001E-8</c:v>
                </c:pt>
                <c:pt idx="5699">
                  <c:v>2.8617500000000001E-8</c:v>
                </c:pt>
                <c:pt idx="5700">
                  <c:v>2.8623699999999999E-8</c:v>
                </c:pt>
                <c:pt idx="5701">
                  <c:v>2.8629999999999999E-8</c:v>
                </c:pt>
                <c:pt idx="5702">
                  <c:v>2.86362E-8</c:v>
                </c:pt>
                <c:pt idx="5703">
                  <c:v>2.86425E-8</c:v>
                </c:pt>
                <c:pt idx="5704">
                  <c:v>2.8648700000000001E-8</c:v>
                </c:pt>
                <c:pt idx="5705">
                  <c:v>2.8655000000000001E-8</c:v>
                </c:pt>
                <c:pt idx="5706">
                  <c:v>2.8661199999999999E-8</c:v>
                </c:pt>
                <c:pt idx="5707">
                  <c:v>2.8667499999999998E-8</c:v>
                </c:pt>
                <c:pt idx="5708">
                  <c:v>2.86737E-8</c:v>
                </c:pt>
                <c:pt idx="5709">
                  <c:v>2.8679999999999999E-8</c:v>
                </c:pt>
                <c:pt idx="5710">
                  <c:v>2.86862E-8</c:v>
                </c:pt>
                <c:pt idx="5711">
                  <c:v>2.86925E-8</c:v>
                </c:pt>
                <c:pt idx="5712">
                  <c:v>2.8698700000000001E-8</c:v>
                </c:pt>
                <c:pt idx="5713">
                  <c:v>2.8705000000000001E-8</c:v>
                </c:pt>
                <c:pt idx="5714">
                  <c:v>2.8711199999999999E-8</c:v>
                </c:pt>
                <c:pt idx="5715">
                  <c:v>2.8717499999999999E-8</c:v>
                </c:pt>
                <c:pt idx="5716">
                  <c:v>2.87237E-8</c:v>
                </c:pt>
                <c:pt idx="5717">
                  <c:v>2.873E-8</c:v>
                </c:pt>
                <c:pt idx="5718">
                  <c:v>2.8736200000000001E-8</c:v>
                </c:pt>
                <c:pt idx="5719">
                  <c:v>2.8742500000000001E-8</c:v>
                </c:pt>
                <c:pt idx="5720">
                  <c:v>2.8748699999999999E-8</c:v>
                </c:pt>
                <c:pt idx="5721">
                  <c:v>2.8754999999999998E-8</c:v>
                </c:pt>
                <c:pt idx="5722">
                  <c:v>2.8761199999999999E-8</c:v>
                </c:pt>
                <c:pt idx="5723">
                  <c:v>2.8767499999999999E-8</c:v>
                </c:pt>
                <c:pt idx="5724">
                  <c:v>2.87737E-8</c:v>
                </c:pt>
                <c:pt idx="5725">
                  <c:v>2.878E-8</c:v>
                </c:pt>
                <c:pt idx="5726">
                  <c:v>2.8786200000000001E-8</c:v>
                </c:pt>
                <c:pt idx="5727">
                  <c:v>2.8792500000000001E-8</c:v>
                </c:pt>
                <c:pt idx="5728">
                  <c:v>2.8798699999999999E-8</c:v>
                </c:pt>
                <c:pt idx="5729">
                  <c:v>2.8804999999999999E-8</c:v>
                </c:pt>
                <c:pt idx="5730">
                  <c:v>2.88112E-8</c:v>
                </c:pt>
                <c:pt idx="5731">
                  <c:v>2.88175E-8</c:v>
                </c:pt>
                <c:pt idx="5732">
                  <c:v>2.8823700000000001E-8</c:v>
                </c:pt>
                <c:pt idx="5733">
                  <c:v>2.8830000000000001E-8</c:v>
                </c:pt>
                <c:pt idx="5734">
                  <c:v>2.8836199999999999E-8</c:v>
                </c:pt>
                <c:pt idx="5735">
                  <c:v>2.8842499999999998E-8</c:v>
                </c:pt>
                <c:pt idx="5736">
                  <c:v>2.8848699999999999E-8</c:v>
                </c:pt>
                <c:pt idx="5737">
                  <c:v>2.8854999999999999E-8</c:v>
                </c:pt>
                <c:pt idx="5738">
                  <c:v>2.88612E-8</c:v>
                </c:pt>
                <c:pt idx="5739">
                  <c:v>2.88675E-8</c:v>
                </c:pt>
                <c:pt idx="5740">
                  <c:v>2.8873700000000001E-8</c:v>
                </c:pt>
                <c:pt idx="5741">
                  <c:v>2.8880000000000001E-8</c:v>
                </c:pt>
                <c:pt idx="5742">
                  <c:v>2.8886199999999999E-8</c:v>
                </c:pt>
                <c:pt idx="5743">
                  <c:v>2.8892499999999999E-8</c:v>
                </c:pt>
                <c:pt idx="5744">
                  <c:v>2.88987E-8</c:v>
                </c:pt>
                <c:pt idx="5745">
                  <c:v>2.8905E-8</c:v>
                </c:pt>
                <c:pt idx="5746">
                  <c:v>2.8911200000000001E-8</c:v>
                </c:pt>
                <c:pt idx="5747">
                  <c:v>2.8917500000000001E-8</c:v>
                </c:pt>
                <c:pt idx="5748">
                  <c:v>2.8923699999999998E-8</c:v>
                </c:pt>
                <c:pt idx="5749">
                  <c:v>2.8930000000000002E-8</c:v>
                </c:pt>
                <c:pt idx="5750">
                  <c:v>2.8936199999999999E-8</c:v>
                </c:pt>
                <c:pt idx="5751">
                  <c:v>2.8942499999999999E-8</c:v>
                </c:pt>
                <c:pt idx="5752">
                  <c:v>2.89487E-8</c:v>
                </c:pt>
                <c:pt idx="5753">
                  <c:v>2.8955E-8</c:v>
                </c:pt>
                <c:pt idx="5754">
                  <c:v>2.8961200000000001E-8</c:v>
                </c:pt>
                <c:pt idx="5755">
                  <c:v>2.8967500000000001E-8</c:v>
                </c:pt>
                <c:pt idx="5756">
                  <c:v>2.8973699999999999E-8</c:v>
                </c:pt>
                <c:pt idx="5757">
                  <c:v>2.8979999999999999E-8</c:v>
                </c:pt>
                <c:pt idx="5758">
                  <c:v>2.89862E-8</c:v>
                </c:pt>
                <c:pt idx="5759">
                  <c:v>2.89925E-8</c:v>
                </c:pt>
                <c:pt idx="5760">
                  <c:v>2.8998700000000001E-8</c:v>
                </c:pt>
                <c:pt idx="5761">
                  <c:v>2.9005000000000001E-8</c:v>
                </c:pt>
                <c:pt idx="5762">
                  <c:v>2.9011199999999998E-8</c:v>
                </c:pt>
                <c:pt idx="5763">
                  <c:v>2.9017500000000002E-8</c:v>
                </c:pt>
                <c:pt idx="5764">
                  <c:v>2.9023699999999999E-8</c:v>
                </c:pt>
                <c:pt idx="5765">
                  <c:v>2.9029999999999999E-8</c:v>
                </c:pt>
                <c:pt idx="5766">
                  <c:v>2.90362E-8</c:v>
                </c:pt>
                <c:pt idx="5767">
                  <c:v>2.90425E-8</c:v>
                </c:pt>
                <c:pt idx="5768">
                  <c:v>2.9048700000000001E-8</c:v>
                </c:pt>
                <c:pt idx="5769">
                  <c:v>2.9055000000000001E-8</c:v>
                </c:pt>
                <c:pt idx="5770">
                  <c:v>2.9061199999999999E-8</c:v>
                </c:pt>
                <c:pt idx="5771">
                  <c:v>2.9067499999999999E-8</c:v>
                </c:pt>
                <c:pt idx="5772">
                  <c:v>2.90737E-8</c:v>
                </c:pt>
                <c:pt idx="5773">
                  <c:v>2.908E-8</c:v>
                </c:pt>
                <c:pt idx="5774">
                  <c:v>2.9086200000000001E-8</c:v>
                </c:pt>
                <c:pt idx="5775">
                  <c:v>2.9092500000000001E-8</c:v>
                </c:pt>
                <c:pt idx="5776">
                  <c:v>2.9098699999999998E-8</c:v>
                </c:pt>
                <c:pt idx="5777">
                  <c:v>2.9105000000000002E-8</c:v>
                </c:pt>
                <c:pt idx="5778">
                  <c:v>2.9111199999999999E-8</c:v>
                </c:pt>
                <c:pt idx="5779">
                  <c:v>2.9117499999999999E-8</c:v>
                </c:pt>
                <c:pt idx="5780">
                  <c:v>2.91237E-8</c:v>
                </c:pt>
                <c:pt idx="5781">
                  <c:v>2.913E-8</c:v>
                </c:pt>
                <c:pt idx="5782">
                  <c:v>2.9136200000000001E-8</c:v>
                </c:pt>
                <c:pt idx="5783">
                  <c:v>2.9142500000000001E-8</c:v>
                </c:pt>
                <c:pt idx="5784">
                  <c:v>2.9148699999999999E-8</c:v>
                </c:pt>
                <c:pt idx="5785">
                  <c:v>2.9154999999999999E-8</c:v>
                </c:pt>
                <c:pt idx="5786">
                  <c:v>2.91612E-8</c:v>
                </c:pt>
                <c:pt idx="5787">
                  <c:v>2.91675E-8</c:v>
                </c:pt>
                <c:pt idx="5788">
                  <c:v>2.9173700000000001E-8</c:v>
                </c:pt>
                <c:pt idx="5789">
                  <c:v>2.9180000000000001E-8</c:v>
                </c:pt>
                <c:pt idx="5790">
                  <c:v>2.9186200000000002E-8</c:v>
                </c:pt>
                <c:pt idx="5791">
                  <c:v>2.9192500000000002E-8</c:v>
                </c:pt>
                <c:pt idx="5792">
                  <c:v>2.9198699999999999E-8</c:v>
                </c:pt>
                <c:pt idx="5793">
                  <c:v>2.9204999999999999E-8</c:v>
                </c:pt>
                <c:pt idx="5794">
                  <c:v>2.92112E-8</c:v>
                </c:pt>
                <c:pt idx="5795">
                  <c:v>2.92175E-8</c:v>
                </c:pt>
                <c:pt idx="5796">
                  <c:v>2.9223700000000001E-8</c:v>
                </c:pt>
                <c:pt idx="5797">
                  <c:v>2.9230000000000001E-8</c:v>
                </c:pt>
                <c:pt idx="5798">
                  <c:v>2.9236199999999999E-8</c:v>
                </c:pt>
                <c:pt idx="5799">
                  <c:v>2.9242499999999999E-8</c:v>
                </c:pt>
                <c:pt idx="5800">
                  <c:v>2.92487E-8</c:v>
                </c:pt>
                <c:pt idx="5801">
                  <c:v>2.9255E-8</c:v>
                </c:pt>
                <c:pt idx="5802">
                  <c:v>2.9261200000000001E-8</c:v>
                </c:pt>
                <c:pt idx="5803">
                  <c:v>2.9267500000000001E-8</c:v>
                </c:pt>
                <c:pt idx="5804">
                  <c:v>2.9273700000000002E-8</c:v>
                </c:pt>
                <c:pt idx="5805">
                  <c:v>2.9280000000000001E-8</c:v>
                </c:pt>
                <c:pt idx="5806">
                  <c:v>2.9286199999999999E-8</c:v>
                </c:pt>
                <c:pt idx="5807">
                  <c:v>2.9292499999999999E-8</c:v>
                </c:pt>
                <c:pt idx="5808">
                  <c:v>2.92987E-8</c:v>
                </c:pt>
                <c:pt idx="5809">
                  <c:v>2.9305E-8</c:v>
                </c:pt>
                <c:pt idx="5810">
                  <c:v>2.9311200000000001E-8</c:v>
                </c:pt>
                <c:pt idx="5811">
                  <c:v>2.9317500000000001E-8</c:v>
                </c:pt>
                <c:pt idx="5812">
                  <c:v>2.9323699999999999E-8</c:v>
                </c:pt>
                <c:pt idx="5813">
                  <c:v>2.9329999999999999E-8</c:v>
                </c:pt>
                <c:pt idx="5814">
                  <c:v>2.93362E-8</c:v>
                </c:pt>
                <c:pt idx="5815">
                  <c:v>2.93425E-8</c:v>
                </c:pt>
                <c:pt idx="5816">
                  <c:v>2.9348700000000001E-8</c:v>
                </c:pt>
                <c:pt idx="5817">
                  <c:v>2.9355E-8</c:v>
                </c:pt>
                <c:pt idx="5818">
                  <c:v>2.9361200000000002E-8</c:v>
                </c:pt>
                <c:pt idx="5819">
                  <c:v>2.9367500000000001E-8</c:v>
                </c:pt>
                <c:pt idx="5820">
                  <c:v>2.9373699999999999E-8</c:v>
                </c:pt>
                <c:pt idx="5821">
                  <c:v>2.9379999999999999E-8</c:v>
                </c:pt>
                <c:pt idx="5822">
                  <c:v>2.93862E-8</c:v>
                </c:pt>
                <c:pt idx="5823">
                  <c:v>2.93925E-8</c:v>
                </c:pt>
                <c:pt idx="5824">
                  <c:v>2.9398700000000001E-8</c:v>
                </c:pt>
                <c:pt idx="5825">
                  <c:v>2.9405000000000001E-8</c:v>
                </c:pt>
                <c:pt idx="5826">
                  <c:v>2.9411199999999999E-8</c:v>
                </c:pt>
                <c:pt idx="5827">
                  <c:v>2.9417499999999999E-8</c:v>
                </c:pt>
                <c:pt idx="5828">
                  <c:v>2.94237E-8</c:v>
                </c:pt>
                <c:pt idx="5829">
                  <c:v>2.9429999999999999E-8</c:v>
                </c:pt>
                <c:pt idx="5830">
                  <c:v>2.9436200000000001E-8</c:v>
                </c:pt>
                <c:pt idx="5831">
                  <c:v>2.94425E-8</c:v>
                </c:pt>
                <c:pt idx="5832">
                  <c:v>2.9448700000000002E-8</c:v>
                </c:pt>
                <c:pt idx="5833">
                  <c:v>2.9455000000000001E-8</c:v>
                </c:pt>
                <c:pt idx="5834">
                  <c:v>2.9461199999999999E-8</c:v>
                </c:pt>
                <c:pt idx="5835">
                  <c:v>2.9467499999999999E-8</c:v>
                </c:pt>
                <c:pt idx="5836">
                  <c:v>2.94737E-8</c:v>
                </c:pt>
                <c:pt idx="5837">
                  <c:v>2.948E-8</c:v>
                </c:pt>
                <c:pt idx="5838">
                  <c:v>2.9486200000000001E-8</c:v>
                </c:pt>
                <c:pt idx="5839">
                  <c:v>2.9492500000000001E-8</c:v>
                </c:pt>
                <c:pt idx="5840">
                  <c:v>2.9498699999999999E-8</c:v>
                </c:pt>
                <c:pt idx="5841">
                  <c:v>2.9504999999999999E-8</c:v>
                </c:pt>
                <c:pt idx="5842">
                  <c:v>2.95112E-8</c:v>
                </c:pt>
                <c:pt idx="5843">
                  <c:v>2.9517499999999999E-8</c:v>
                </c:pt>
                <c:pt idx="5844">
                  <c:v>2.9523700000000001E-8</c:v>
                </c:pt>
                <c:pt idx="5845">
                  <c:v>2.953E-8</c:v>
                </c:pt>
                <c:pt idx="5846">
                  <c:v>2.9536200000000001E-8</c:v>
                </c:pt>
                <c:pt idx="5847">
                  <c:v>2.9542500000000001E-8</c:v>
                </c:pt>
                <c:pt idx="5848">
                  <c:v>2.9548699999999999E-8</c:v>
                </c:pt>
                <c:pt idx="5849">
                  <c:v>2.9554999999999999E-8</c:v>
                </c:pt>
                <c:pt idx="5850">
                  <c:v>2.95612E-8</c:v>
                </c:pt>
                <c:pt idx="5851">
                  <c:v>2.95675E-8</c:v>
                </c:pt>
                <c:pt idx="5852">
                  <c:v>2.9573700000000001E-8</c:v>
                </c:pt>
                <c:pt idx="5853">
                  <c:v>2.9580000000000001E-8</c:v>
                </c:pt>
                <c:pt idx="5854">
                  <c:v>2.9586199999999999E-8</c:v>
                </c:pt>
                <c:pt idx="5855">
                  <c:v>2.9592499999999998E-8</c:v>
                </c:pt>
                <c:pt idx="5856">
                  <c:v>2.95987E-8</c:v>
                </c:pt>
                <c:pt idx="5857">
                  <c:v>2.9604999999999999E-8</c:v>
                </c:pt>
                <c:pt idx="5858">
                  <c:v>2.96112E-8</c:v>
                </c:pt>
                <c:pt idx="5859">
                  <c:v>2.96175E-8</c:v>
                </c:pt>
                <c:pt idx="5860">
                  <c:v>2.9623700000000001E-8</c:v>
                </c:pt>
                <c:pt idx="5861">
                  <c:v>2.9630000000000001E-8</c:v>
                </c:pt>
                <c:pt idx="5862">
                  <c:v>2.9636199999999999E-8</c:v>
                </c:pt>
                <c:pt idx="5863">
                  <c:v>2.9642499999999999E-8</c:v>
                </c:pt>
                <c:pt idx="5864">
                  <c:v>2.96487E-8</c:v>
                </c:pt>
                <c:pt idx="5865">
                  <c:v>2.9655E-8</c:v>
                </c:pt>
                <c:pt idx="5866">
                  <c:v>2.9661200000000001E-8</c:v>
                </c:pt>
                <c:pt idx="5867">
                  <c:v>2.9667500000000001E-8</c:v>
                </c:pt>
                <c:pt idx="5868">
                  <c:v>2.9673699999999999E-8</c:v>
                </c:pt>
                <c:pt idx="5869">
                  <c:v>2.9679999999999998E-8</c:v>
                </c:pt>
                <c:pt idx="5870">
                  <c:v>2.9686199999999999E-8</c:v>
                </c:pt>
                <c:pt idx="5871">
                  <c:v>2.9692499999999999E-8</c:v>
                </c:pt>
                <c:pt idx="5872">
                  <c:v>2.96987E-8</c:v>
                </c:pt>
                <c:pt idx="5873">
                  <c:v>2.9705E-8</c:v>
                </c:pt>
                <c:pt idx="5874">
                  <c:v>2.9711200000000001E-8</c:v>
                </c:pt>
                <c:pt idx="5875">
                  <c:v>2.9717500000000001E-8</c:v>
                </c:pt>
                <c:pt idx="5876">
                  <c:v>2.9723699999999999E-8</c:v>
                </c:pt>
                <c:pt idx="5877">
                  <c:v>2.9729999999999999E-8</c:v>
                </c:pt>
                <c:pt idx="5878">
                  <c:v>2.97362E-8</c:v>
                </c:pt>
                <c:pt idx="5879">
                  <c:v>2.97425E-8</c:v>
                </c:pt>
                <c:pt idx="5880">
                  <c:v>2.9748700000000001E-8</c:v>
                </c:pt>
                <c:pt idx="5881">
                  <c:v>2.9755000000000001E-8</c:v>
                </c:pt>
                <c:pt idx="5882">
                  <c:v>2.9761199999999999E-8</c:v>
                </c:pt>
                <c:pt idx="5883">
                  <c:v>2.9767499999999998E-8</c:v>
                </c:pt>
                <c:pt idx="5884">
                  <c:v>2.9773699999999999E-8</c:v>
                </c:pt>
                <c:pt idx="5885">
                  <c:v>2.9779999999999999E-8</c:v>
                </c:pt>
                <c:pt idx="5886">
                  <c:v>2.97862E-8</c:v>
                </c:pt>
                <c:pt idx="5887">
                  <c:v>2.97925E-8</c:v>
                </c:pt>
                <c:pt idx="5888">
                  <c:v>2.9798700000000001E-8</c:v>
                </c:pt>
                <c:pt idx="5889">
                  <c:v>2.9805000000000001E-8</c:v>
                </c:pt>
                <c:pt idx="5890">
                  <c:v>2.9811199999999999E-8</c:v>
                </c:pt>
                <c:pt idx="5891">
                  <c:v>2.9817500000000002E-8</c:v>
                </c:pt>
                <c:pt idx="5892">
                  <c:v>2.98237E-8</c:v>
                </c:pt>
                <c:pt idx="5893">
                  <c:v>2.9830000000000003E-8</c:v>
                </c:pt>
                <c:pt idx="5894">
                  <c:v>2.9836200000000001E-8</c:v>
                </c:pt>
                <c:pt idx="5895">
                  <c:v>2.9842499999999997E-8</c:v>
                </c:pt>
                <c:pt idx="5896">
                  <c:v>2.9848700000000002E-8</c:v>
                </c:pt>
                <c:pt idx="5897">
                  <c:v>2.9854999999999998E-8</c:v>
                </c:pt>
                <c:pt idx="5898">
                  <c:v>2.9861200000000003E-8</c:v>
                </c:pt>
                <c:pt idx="5899">
                  <c:v>2.9867499999999999E-8</c:v>
                </c:pt>
                <c:pt idx="5900">
                  <c:v>2.9873699999999997E-8</c:v>
                </c:pt>
                <c:pt idx="5901">
                  <c:v>2.988E-8</c:v>
                </c:pt>
                <c:pt idx="5902">
                  <c:v>2.9886199999999998E-8</c:v>
                </c:pt>
                <c:pt idx="5903">
                  <c:v>2.9892500000000001E-8</c:v>
                </c:pt>
                <c:pt idx="5904">
                  <c:v>2.9898699999999999E-8</c:v>
                </c:pt>
                <c:pt idx="5905">
                  <c:v>2.9905000000000002E-8</c:v>
                </c:pt>
                <c:pt idx="5906">
                  <c:v>2.99112E-8</c:v>
                </c:pt>
                <c:pt idx="5907">
                  <c:v>2.9917500000000003E-8</c:v>
                </c:pt>
                <c:pt idx="5908">
                  <c:v>2.9923700000000001E-8</c:v>
                </c:pt>
                <c:pt idx="5909">
                  <c:v>2.9929999999999997E-8</c:v>
                </c:pt>
                <c:pt idx="5910">
                  <c:v>2.9936200000000002E-8</c:v>
                </c:pt>
                <c:pt idx="5911">
                  <c:v>2.9942499999999998E-8</c:v>
                </c:pt>
                <c:pt idx="5912">
                  <c:v>2.9948700000000003E-8</c:v>
                </c:pt>
                <c:pt idx="5913">
                  <c:v>2.9954999999999999E-8</c:v>
                </c:pt>
                <c:pt idx="5914">
                  <c:v>2.9961199999999997E-8</c:v>
                </c:pt>
                <c:pt idx="5915">
                  <c:v>2.99675E-8</c:v>
                </c:pt>
                <c:pt idx="5916">
                  <c:v>2.9973699999999998E-8</c:v>
                </c:pt>
                <c:pt idx="5917">
                  <c:v>2.9980000000000001E-8</c:v>
                </c:pt>
                <c:pt idx="5918">
                  <c:v>2.9986199999999999E-8</c:v>
                </c:pt>
                <c:pt idx="5919">
                  <c:v>2.9992500000000002E-8</c:v>
                </c:pt>
                <c:pt idx="5920">
                  <c:v>2.99987E-8</c:v>
                </c:pt>
                <c:pt idx="5921">
                  <c:v>3.0005000000000003E-8</c:v>
                </c:pt>
                <c:pt idx="5922">
                  <c:v>3.0011200000000001E-8</c:v>
                </c:pt>
                <c:pt idx="5923">
                  <c:v>3.0017499999999997E-8</c:v>
                </c:pt>
                <c:pt idx="5924">
                  <c:v>3.0023700000000002E-8</c:v>
                </c:pt>
                <c:pt idx="5925">
                  <c:v>3.0029999999999998E-8</c:v>
                </c:pt>
                <c:pt idx="5926">
                  <c:v>3.0036200000000003E-8</c:v>
                </c:pt>
                <c:pt idx="5927">
                  <c:v>3.0042499999999999E-8</c:v>
                </c:pt>
                <c:pt idx="5928">
                  <c:v>3.0048699999999997E-8</c:v>
                </c:pt>
                <c:pt idx="5929">
                  <c:v>3.0055E-8</c:v>
                </c:pt>
                <c:pt idx="5930">
                  <c:v>3.0061199999999998E-8</c:v>
                </c:pt>
                <c:pt idx="5931">
                  <c:v>3.0067500000000001E-8</c:v>
                </c:pt>
                <c:pt idx="5932">
                  <c:v>3.0073699999999999E-8</c:v>
                </c:pt>
                <c:pt idx="5933">
                  <c:v>3.0080000000000002E-8</c:v>
                </c:pt>
                <c:pt idx="5934">
                  <c:v>3.00862E-8</c:v>
                </c:pt>
                <c:pt idx="5935">
                  <c:v>3.0092500000000003E-8</c:v>
                </c:pt>
                <c:pt idx="5936">
                  <c:v>3.0098700000000001E-8</c:v>
                </c:pt>
                <c:pt idx="5937">
                  <c:v>3.0104999999999997E-8</c:v>
                </c:pt>
                <c:pt idx="5938">
                  <c:v>3.0111200000000002E-8</c:v>
                </c:pt>
                <c:pt idx="5939">
                  <c:v>3.0117499999999998E-8</c:v>
                </c:pt>
                <c:pt idx="5940">
                  <c:v>3.0123700000000003E-8</c:v>
                </c:pt>
                <c:pt idx="5941">
                  <c:v>3.0129999999999999E-8</c:v>
                </c:pt>
                <c:pt idx="5942">
                  <c:v>3.0136199999999997E-8</c:v>
                </c:pt>
                <c:pt idx="5943">
                  <c:v>3.01425E-8</c:v>
                </c:pt>
                <c:pt idx="5944">
                  <c:v>3.0148699999999998E-8</c:v>
                </c:pt>
                <c:pt idx="5945">
                  <c:v>3.0155000000000001E-8</c:v>
                </c:pt>
                <c:pt idx="5946">
                  <c:v>3.0161199999999999E-8</c:v>
                </c:pt>
                <c:pt idx="5947">
                  <c:v>3.0167500000000002E-8</c:v>
                </c:pt>
                <c:pt idx="5948">
                  <c:v>3.01737E-8</c:v>
                </c:pt>
                <c:pt idx="5949">
                  <c:v>3.0180000000000003E-8</c:v>
                </c:pt>
                <c:pt idx="5950">
                  <c:v>3.0186200000000001E-8</c:v>
                </c:pt>
                <c:pt idx="5951">
                  <c:v>3.0192499999999997E-8</c:v>
                </c:pt>
                <c:pt idx="5952">
                  <c:v>3.0198700000000002E-8</c:v>
                </c:pt>
                <c:pt idx="5953">
                  <c:v>3.0204999999999998E-8</c:v>
                </c:pt>
                <c:pt idx="5954">
                  <c:v>3.0211200000000003E-8</c:v>
                </c:pt>
                <c:pt idx="5955">
                  <c:v>3.0217499999999999E-8</c:v>
                </c:pt>
                <c:pt idx="5956">
                  <c:v>3.0223699999999997E-8</c:v>
                </c:pt>
                <c:pt idx="5957">
                  <c:v>3.023E-8</c:v>
                </c:pt>
                <c:pt idx="5958">
                  <c:v>3.0236199999999998E-8</c:v>
                </c:pt>
                <c:pt idx="5959">
                  <c:v>3.0242500000000001E-8</c:v>
                </c:pt>
                <c:pt idx="5960">
                  <c:v>3.0248699999999999E-8</c:v>
                </c:pt>
                <c:pt idx="5961">
                  <c:v>3.0255000000000002E-8</c:v>
                </c:pt>
                <c:pt idx="5962">
                  <c:v>3.02612E-8</c:v>
                </c:pt>
                <c:pt idx="5963">
                  <c:v>3.0267500000000003E-8</c:v>
                </c:pt>
                <c:pt idx="5964">
                  <c:v>3.0273700000000001E-8</c:v>
                </c:pt>
                <c:pt idx="5965">
                  <c:v>3.0279999999999997E-8</c:v>
                </c:pt>
                <c:pt idx="5966">
                  <c:v>3.0286200000000002E-8</c:v>
                </c:pt>
                <c:pt idx="5967">
                  <c:v>3.0292499999999998E-8</c:v>
                </c:pt>
                <c:pt idx="5968">
                  <c:v>3.0298700000000003E-8</c:v>
                </c:pt>
                <c:pt idx="5969">
                  <c:v>3.0304999999999999E-8</c:v>
                </c:pt>
                <c:pt idx="5970">
                  <c:v>3.0311199999999997E-8</c:v>
                </c:pt>
                <c:pt idx="5971">
                  <c:v>3.03175E-8</c:v>
                </c:pt>
                <c:pt idx="5972">
                  <c:v>3.0323699999999998E-8</c:v>
                </c:pt>
                <c:pt idx="5973">
                  <c:v>3.0330000000000001E-8</c:v>
                </c:pt>
                <c:pt idx="5974">
                  <c:v>3.0336199999999999E-8</c:v>
                </c:pt>
                <c:pt idx="5975">
                  <c:v>3.0342500000000002E-8</c:v>
                </c:pt>
                <c:pt idx="5976">
                  <c:v>3.03487E-8</c:v>
                </c:pt>
                <c:pt idx="5977">
                  <c:v>3.0355000000000003E-8</c:v>
                </c:pt>
                <c:pt idx="5978">
                  <c:v>3.0361200000000001E-8</c:v>
                </c:pt>
                <c:pt idx="5979">
                  <c:v>3.0367499999999997E-8</c:v>
                </c:pt>
                <c:pt idx="5980">
                  <c:v>3.0373700000000002E-8</c:v>
                </c:pt>
                <c:pt idx="5981">
                  <c:v>3.0379999999999998E-8</c:v>
                </c:pt>
                <c:pt idx="5982">
                  <c:v>3.0386200000000002E-8</c:v>
                </c:pt>
                <c:pt idx="5983">
                  <c:v>3.0392499999999999E-8</c:v>
                </c:pt>
                <c:pt idx="5984">
                  <c:v>3.0398699999999997E-8</c:v>
                </c:pt>
                <c:pt idx="5985">
                  <c:v>3.0405E-8</c:v>
                </c:pt>
                <c:pt idx="5986">
                  <c:v>3.0411199999999998E-8</c:v>
                </c:pt>
                <c:pt idx="5987">
                  <c:v>3.0417500000000001E-8</c:v>
                </c:pt>
                <c:pt idx="5988">
                  <c:v>3.0423699999999999E-8</c:v>
                </c:pt>
                <c:pt idx="5989">
                  <c:v>3.0430000000000002E-8</c:v>
                </c:pt>
                <c:pt idx="5990">
                  <c:v>3.04362E-8</c:v>
                </c:pt>
                <c:pt idx="5991">
                  <c:v>3.0442500000000003E-8</c:v>
                </c:pt>
                <c:pt idx="5992">
                  <c:v>3.0448700000000001E-8</c:v>
                </c:pt>
                <c:pt idx="5993">
                  <c:v>3.0454999999999997E-8</c:v>
                </c:pt>
                <c:pt idx="5994">
                  <c:v>3.0461200000000001E-8</c:v>
                </c:pt>
                <c:pt idx="5995">
                  <c:v>3.0467499999999998E-8</c:v>
                </c:pt>
                <c:pt idx="5996">
                  <c:v>3.0473700000000002E-8</c:v>
                </c:pt>
                <c:pt idx="5997">
                  <c:v>3.0479999999999999E-8</c:v>
                </c:pt>
                <c:pt idx="5998">
                  <c:v>3.0486199999999997E-8</c:v>
                </c:pt>
                <c:pt idx="5999">
                  <c:v>3.04925E-8</c:v>
                </c:pt>
                <c:pt idx="6000">
                  <c:v>3.0498699999999998E-8</c:v>
                </c:pt>
                <c:pt idx="6001">
                  <c:v>3.0505000000000001E-8</c:v>
                </c:pt>
                <c:pt idx="6002">
                  <c:v>3.0511199999999999E-8</c:v>
                </c:pt>
                <c:pt idx="6003">
                  <c:v>3.0517500000000002E-8</c:v>
                </c:pt>
                <c:pt idx="6004">
                  <c:v>3.05237E-8</c:v>
                </c:pt>
                <c:pt idx="6005">
                  <c:v>3.0530000000000003E-8</c:v>
                </c:pt>
                <c:pt idx="6006">
                  <c:v>3.05362E-8</c:v>
                </c:pt>
                <c:pt idx="6007">
                  <c:v>3.0542499999999997E-8</c:v>
                </c:pt>
                <c:pt idx="6008">
                  <c:v>3.0548700000000001E-8</c:v>
                </c:pt>
                <c:pt idx="6009">
                  <c:v>3.0554999999999998E-8</c:v>
                </c:pt>
                <c:pt idx="6010">
                  <c:v>3.0561200000000002E-8</c:v>
                </c:pt>
                <c:pt idx="6011">
                  <c:v>3.0567499999999999E-8</c:v>
                </c:pt>
                <c:pt idx="6012">
                  <c:v>3.0573700000000003E-8</c:v>
                </c:pt>
                <c:pt idx="6013">
                  <c:v>3.058E-8</c:v>
                </c:pt>
                <c:pt idx="6014">
                  <c:v>3.0586199999999998E-8</c:v>
                </c:pt>
                <c:pt idx="6015">
                  <c:v>3.0592500000000001E-8</c:v>
                </c:pt>
                <c:pt idx="6016">
                  <c:v>3.0598699999999999E-8</c:v>
                </c:pt>
                <c:pt idx="6017">
                  <c:v>3.0605000000000002E-8</c:v>
                </c:pt>
                <c:pt idx="6018">
                  <c:v>3.06112E-8</c:v>
                </c:pt>
                <c:pt idx="6019">
                  <c:v>3.0617500000000003E-8</c:v>
                </c:pt>
                <c:pt idx="6020">
                  <c:v>3.06237E-8</c:v>
                </c:pt>
                <c:pt idx="6021">
                  <c:v>3.0629999999999997E-8</c:v>
                </c:pt>
                <c:pt idx="6022">
                  <c:v>3.0636200000000001E-8</c:v>
                </c:pt>
                <c:pt idx="6023">
                  <c:v>3.0642499999999998E-8</c:v>
                </c:pt>
                <c:pt idx="6024">
                  <c:v>3.0648700000000002E-8</c:v>
                </c:pt>
                <c:pt idx="6025">
                  <c:v>3.0654999999999999E-8</c:v>
                </c:pt>
                <c:pt idx="6026">
                  <c:v>3.0661200000000003E-8</c:v>
                </c:pt>
                <c:pt idx="6027">
                  <c:v>3.06675E-8</c:v>
                </c:pt>
                <c:pt idx="6028">
                  <c:v>3.0673699999999998E-8</c:v>
                </c:pt>
                <c:pt idx="6029">
                  <c:v>3.0680000000000001E-8</c:v>
                </c:pt>
                <c:pt idx="6030">
                  <c:v>3.0686199999999999E-8</c:v>
                </c:pt>
                <c:pt idx="6031">
                  <c:v>3.0692500000000002E-8</c:v>
                </c:pt>
                <c:pt idx="6032">
                  <c:v>3.0698699999999999E-8</c:v>
                </c:pt>
                <c:pt idx="6033">
                  <c:v>3.0705000000000003E-8</c:v>
                </c:pt>
                <c:pt idx="6034">
                  <c:v>3.07112E-8</c:v>
                </c:pt>
                <c:pt idx="6035">
                  <c:v>3.0717499999999997E-8</c:v>
                </c:pt>
                <c:pt idx="6036">
                  <c:v>3.0723700000000001E-8</c:v>
                </c:pt>
                <c:pt idx="6037">
                  <c:v>3.0729999999999998E-8</c:v>
                </c:pt>
                <c:pt idx="6038">
                  <c:v>3.0736200000000002E-8</c:v>
                </c:pt>
                <c:pt idx="6039">
                  <c:v>3.0742499999999999E-8</c:v>
                </c:pt>
                <c:pt idx="6040">
                  <c:v>3.0748700000000003E-8</c:v>
                </c:pt>
                <c:pt idx="6041">
                  <c:v>3.0755E-8</c:v>
                </c:pt>
                <c:pt idx="6042">
                  <c:v>3.0761199999999998E-8</c:v>
                </c:pt>
                <c:pt idx="6043">
                  <c:v>3.0767500000000001E-8</c:v>
                </c:pt>
                <c:pt idx="6044">
                  <c:v>3.0773699999999998E-8</c:v>
                </c:pt>
                <c:pt idx="6045">
                  <c:v>3.0780000000000002E-8</c:v>
                </c:pt>
                <c:pt idx="6046">
                  <c:v>3.0786199999999999E-8</c:v>
                </c:pt>
                <c:pt idx="6047">
                  <c:v>3.0792500000000003E-8</c:v>
                </c:pt>
                <c:pt idx="6048">
                  <c:v>3.07987E-8</c:v>
                </c:pt>
                <c:pt idx="6049">
                  <c:v>3.0804999999999997E-8</c:v>
                </c:pt>
                <c:pt idx="6050">
                  <c:v>3.0811200000000001E-8</c:v>
                </c:pt>
                <c:pt idx="6051">
                  <c:v>3.0817499999999998E-8</c:v>
                </c:pt>
                <c:pt idx="6052">
                  <c:v>3.0823700000000002E-8</c:v>
                </c:pt>
                <c:pt idx="6053">
                  <c:v>3.0829999999999999E-8</c:v>
                </c:pt>
                <c:pt idx="6054">
                  <c:v>3.0836200000000003E-8</c:v>
                </c:pt>
                <c:pt idx="6055">
                  <c:v>3.08425E-8</c:v>
                </c:pt>
                <c:pt idx="6056">
                  <c:v>3.0848699999999998E-8</c:v>
                </c:pt>
                <c:pt idx="6057">
                  <c:v>3.0855000000000001E-8</c:v>
                </c:pt>
                <c:pt idx="6058">
                  <c:v>3.0861199999999998E-8</c:v>
                </c:pt>
                <c:pt idx="6059">
                  <c:v>3.0867500000000002E-8</c:v>
                </c:pt>
                <c:pt idx="6060">
                  <c:v>3.0873699999999999E-8</c:v>
                </c:pt>
                <c:pt idx="6061">
                  <c:v>3.0880000000000003E-8</c:v>
                </c:pt>
                <c:pt idx="6062">
                  <c:v>3.08862E-8</c:v>
                </c:pt>
                <c:pt idx="6063">
                  <c:v>3.0892499999999997E-8</c:v>
                </c:pt>
                <c:pt idx="6064">
                  <c:v>3.0898700000000001E-8</c:v>
                </c:pt>
                <c:pt idx="6065">
                  <c:v>3.0904999999999998E-8</c:v>
                </c:pt>
                <c:pt idx="6066">
                  <c:v>3.0911200000000002E-8</c:v>
                </c:pt>
                <c:pt idx="6067">
                  <c:v>3.0917499999999999E-8</c:v>
                </c:pt>
                <c:pt idx="6068">
                  <c:v>3.0923700000000003E-8</c:v>
                </c:pt>
                <c:pt idx="6069">
                  <c:v>3.093E-8</c:v>
                </c:pt>
                <c:pt idx="6070">
                  <c:v>3.0936199999999997E-8</c:v>
                </c:pt>
                <c:pt idx="6071">
                  <c:v>3.0942500000000001E-8</c:v>
                </c:pt>
                <c:pt idx="6072">
                  <c:v>3.0948699999999998E-8</c:v>
                </c:pt>
                <c:pt idx="6073">
                  <c:v>3.0955000000000002E-8</c:v>
                </c:pt>
                <c:pt idx="6074">
                  <c:v>3.0961199999999999E-8</c:v>
                </c:pt>
                <c:pt idx="6075">
                  <c:v>3.0967500000000003E-8</c:v>
                </c:pt>
                <c:pt idx="6076">
                  <c:v>3.09737E-8</c:v>
                </c:pt>
                <c:pt idx="6077">
                  <c:v>3.0979999999999997E-8</c:v>
                </c:pt>
                <c:pt idx="6078">
                  <c:v>3.0986200000000001E-8</c:v>
                </c:pt>
                <c:pt idx="6079">
                  <c:v>3.0992499999999998E-8</c:v>
                </c:pt>
                <c:pt idx="6080">
                  <c:v>3.0998700000000002E-8</c:v>
                </c:pt>
                <c:pt idx="6081">
                  <c:v>3.1004999999999999E-8</c:v>
                </c:pt>
                <c:pt idx="6082">
                  <c:v>3.1011200000000003E-8</c:v>
                </c:pt>
                <c:pt idx="6083">
                  <c:v>3.10175E-8</c:v>
                </c:pt>
                <c:pt idx="6084">
                  <c:v>3.1023699999999997E-8</c:v>
                </c:pt>
                <c:pt idx="6085">
                  <c:v>3.1030000000000001E-8</c:v>
                </c:pt>
                <c:pt idx="6086">
                  <c:v>3.1036199999999998E-8</c:v>
                </c:pt>
                <c:pt idx="6087">
                  <c:v>3.1042500000000002E-8</c:v>
                </c:pt>
                <c:pt idx="6088">
                  <c:v>3.1048699999999999E-8</c:v>
                </c:pt>
                <c:pt idx="6089">
                  <c:v>3.1055000000000002E-8</c:v>
                </c:pt>
                <c:pt idx="6090">
                  <c:v>3.10612E-8</c:v>
                </c:pt>
                <c:pt idx="6091">
                  <c:v>3.1067499999999997E-8</c:v>
                </c:pt>
                <c:pt idx="6092">
                  <c:v>3.1073700000000001E-8</c:v>
                </c:pt>
                <c:pt idx="6093">
                  <c:v>3.1079999999999998E-8</c:v>
                </c:pt>
                <c:pt idx="6094">
                  <c:v>3.1086200000000002E-8</c:v>
                </c:pt>
                <c:pt idx="6095">
                  <c:v>3.1092499999999999E-8</c:v>
                </c:pt>
                <c:pt idx="6096">
                  <c:v>3.1098700000000003E-8</c:v>
                </c:pt>
                <c:pt idx="6097">
                  <c:v>3.1105E-8</c:v>
                </c:pt>
                <c:pt idx="6098">
                  <c:v>3.1111199999999997E-8</c:v>
                </c:pt>
                <c:pt idx="6099">
                  <c:v>3.1117500000000001E-8</c:v>
                </c:pt>
                <c:pt idx="6100">
                  <c:v>3.1123699999999998E-8</c:v>
                </c:pt>
                <c:pt idx="6101">
                  <c:v>3.1130000000000001E-8</c:v>
                </c:pt>
                <c:pt idx="6102">
                  <c:v>3.1136199999999999E-8</c:v>
                </c:pt>
                <c:pt idx="6103">
                  <c:v>3.1142500000000002E-8</c:v>
                </c:pt>
                <c:pt idx="6104">
                  <c:v>3.11487E-8</c:v>
                </c:pt>
                <c:pt idx="6105">
                  <c:v>3.1154999999999997E-8</c:v>
                </c:pt>
                <c:pt idx="6106">
                  <c:v>3.1161200000000001E-8</c:v>
                </c:pt>
                <c:pt idx="6107">
                  <c:v>3.1167499999999998E-8</c:v>
                </c:pt>
                <c:pt idx="6108">
                  <c:v>3.1173700000000002E-8</c:v>
                </c:pt>
                <c:pt idx="6109">
                  <c:v>3.1179999999999999E-8</c:v>
                </c:pt>
                <c:pt idx="6110">
                  <c:v>3.1186200000000003E-8</c:v>
                </c:pt>
                <c:pt idx="6111">
                  <c:v>3.11925E-8</c:v>
                </c:pt>
                <c:pt idx="6112">
                  <c:v>3.1198699999999997E-8</c:v>
                </c:pt>
                <c:pt idx="6113">
                  <c:v>3.1205E-8</c:v>
                </c:pt>
                <c:pt idx="6114">
                  <c:v>3.1211199999999998E-8</c:v>
                </c:pt>
                <c:pt idx="6115">
                  <c:v>3.1217500000000001E-8</c:v>
                </c:pt>
                <c:pt idx="6116">
                  <c:v>3.1223699999999999E-8</c:v>
                </c:pt>
                <c:pt idx="6117">
                  <c:v>3.1230000000000002E-8</c:v>
                </c:pt>
                <c:pt idx="6118">
                  <c:v>3.12362E-8</c:v>
                </c:pt>
                <c:pt idx="6119">
                  <c:v>3.1242499999999997E-8</c:v>
                </c:pt>
                <c:pt idx="6120">
                  <c:v>3.1248700000000001E-8</c:v>
                </c:pt>
                <c:pt idx="6121">
                  <c:v>3.1254999999999998E-8</c:v>
                </c:pt>
                <c:pt idx="6122">
                  <c:v>3.1261200000000002E-8</c:v>
                </c:pt>
                <c:pt idx="6123">
                  <c:v>3.1267499999999999E-8</c:v>
                </c:pt>
                <c:pt idx="6124">
                  <c:v>3.1273700000000003E-8</c:v>
                </c:pt>
                <c:pt idx="6125">
                  <c:v>3.128E-8</c:v>
                </c:pt>
                <c:pt idx="6126">
                  <c:v>3.1286199999999997E-8</c:v>
                </c:pt>
                <c:pt idx="6127">
                  <c:v>3.12925E-8</c:v>
                </c:pt>
                <c:pt idx="6128">
                  <c:v>3.1298699999999998E-8</c:v>
                </c:pt>
                <c:pt idx="6129">
                  <c:v>3.1305000000000001E-8</c:v>
                </c:pt>
                <c:pt idx="6130">
                  <c:v>3.1311199999999999E-8</c:v>
                </c:pt>
                <c:pt idx="6131">
                  <c:v>3.1317500000000002E-8</c:v>
                </c:pt>
                <c:pt idx="6132">
                  <c:v>3.13237E-8</c:v>
                </c:pt>
                <c:pt idx="6133">
                  <c:v>3.1330000000000003E-8</c:v>
                </c:pt>
                <c:pt idx="6134">
                  <c:v>3.1336200000000001E-8</c:v>
                </c:pt>
                <c:pt idx="6135">
                  <c:v>3.1342499999999998E-8</c:v>
                </c:pt>
                <c:pt idx="6136">
                  <c:v>3.1348700000000002E-8</c:v>
                </c:pt>
                <c:pt idx="6137">
                  <c:v>3.1354999999999999E-8</c:v>
                </c:pt>
                <c:pt idx="6138">
                  <c:v>3.1361200000000003E-8</c:v>
                </c:pt>
                <c:pt idx="6139">
                  <c:v>3.1367499999999999E-8</c:v>
                </c:pt>
                <c:pt idx="6140">
                  <c:v>3.1373699999999997E-8</c:v>
                </c:pt>
                <c:pt idx="6141">
                  <c:v>3.138E-8</c:v>
                </c:pt>
                <c:pt idx="6142">
                  <c:v>3.1386199999999998E-8</c:v>
                </c:pt>
                <c:pt idx="6143">
                  <c:v>3.1392500000000001E-8</c:v>
                </c:pt>
                <c:pt idx="6144">
                  <c:v>3.1398699999999999E-8</c:v>
                </c:pt>
                <c:pt idx="6145">
                  <c:v>3.1405000000000002E-8</c:v>
                </c:pt>
                <c:pt idx="6146">
                  <c:v>3.14112E-8</c:v>
                </c:pt>
                <c:pt idx="6147">
                  <c:v>3.1417500000000003E-8</c:v>
                </c:pt>
                <c:pt idx="6148">
                  <c:v>3.1423700000000001E-8</c:v>
                </c:pt>
                <c:pt idx="6149">
                  <c:v>3.1429999999999998E-8</c:v>
                </c:pt>
                <c:pt idx="6150">
                  <c:v>3.1436200000000002E-8</c:v>
                </c:pt>
                <c:pt idx="6151">
                  <c:v>3.1442499999999998E-8</c:v>
                </c:pt>
                <c:pt idx="6152">
                  <c:v>3.1448700000000003E-8</c:v>
                </c:pt>
                <c:pt idx="6153">
                  <c:v>3.1454999999999999E-8</c:v>
                </c:pt>
                <c:pt idx="6154">
                  <c:v>3.1461199999999997E-8</c:v>
                </c:pt>
                <c:pt idx="6155">
                  <c:v>3.14675E-8</c:v>
                </c:pt>
                <c:pt idx="6156">
                  <c:v>3.1473699999999998E-8</c:v>
                </c:pt>
                <c:pt idx="6157">
                  <c:v>3.1480000000000001E-8</c:v>
                </c:pt>
                <c:pt idx="6158">
                  <c:v>3.1486199999999999E-8</c:v>
                </c:pt>
                <c:pt idx="6159">
                  <c:v>3.1492500000000002E-8</c:v>
                </c:pt>
                <c:pt idx="6160">
                  <c:v>3.14987E-8</c:v>
                </c:pt>
                <c:pt idx="6161">
                  <c:v>3.1505000000000003E-8</c:v>
                </c:pt>
                <c:pt idx="6162">
                  <c:v>3.1511200000000001E-8</c:v>
                </c:pt>
                <c:pt idx="6163">
                  <c:v>3.1517499999999998E-8</c:v>
                </c:pt>
                <c:pt idx="6164">
                  <c:v>3.1523700000000002E-8</c:v>
                </c:pt>
                <c:pt idx="6165">
                  <c:v>3.1529999999999998E-8</c:v>
                </c:pt>
                <c:pt idx="6166">
                  <c:v>3.1536200000000003E-8</c:v>
                </c:pt>
                <c:pt idx="6167">
                  <c:v>3.1542499999999999E-8</c:v>
                </c:pt>
                <c:pt idx="6168">
                  <c:v>3.1548699999999997E-8</c:v>
                </c:pt>
                <c:pt idx="6169">
                  <c:v>3.1555E-8</c:v>
                </c:pt>
                <c:pt idx="6170">
                  <c:v>3.1561199999999998E-8</c:v>
                </c:pt>
                <c:pt idx="6171">
                  <c:v>3.1567500000000001E-8</c:v>
                </c:pt>
                <c:pt idx="6172">
                  <c:v>3.1573699999999999E-8</c:v>
                </c:pt>
                <c:pt idx="6173">
                  <c:v>3.1580000000000002E-8</c:v>
                </c:pt>
                <c:pt idx="6174">
                  <c:v>3.15862E-8</c:v>
                </c:pt>
                <c:pt idx="6175">
                  <c:v>3.1592500000000003E-8</c:v>
                </c:pt>
                <c:pt idx="6176">
                  <c:v>3.1598700000000001E-8</c:v>
                </c:pt>
                <c:pt idx="6177">
                  <c:v>3.1604999999999997E-8</c:v>
                </c:pt>
                <c:pt idx="6178">
                  <c:v>3.1611200000000002E-8</c:v>
                </c:pt>
                <c:pt idx="6179">
                  <c:v>3.1617499999999998E-8</c:v>
                </c:pt>
                <c:pt idx="6180">
                  <c:v>3.1623700000000003E-8</c:v>
                </c:pt>
                <c:pt idx="6181">
                  <c:v>3.1629999999999999E-8</c:v>
                </c:pt>
                <c:pt idx="6182">
                  <c:v>3.1636199999999997E-8</c:v>
                </c:pt>
                <c:pt idx="6183">
                  <c:v>3.16425E-8</c:v>
                </c:pt>
                <c:pt idx="6184">
                  <c:v>3.1648699999999998E-8</c:v>
                </c:pt>
                <c:pt idx="6185">
                  <c:v>3.1655000000000001E-8</c:v>
                </c:pt>
                <c:pt idx="6186">
                  <c:v>3.1661199999999999E-8</c:v>
                </c:pt>
                <c:pt idx="6187">
                  <c:v>3.1667500000000002E-8</c:v>
                </c:pt>
                <c:pt idx="6188">
                  <c:v>3.16737E-8</c:v>
                </c:pt>
                <c:pt idx="6189">
                  <c:v>3.1680000000000003E-8</c:v>
                </c:pt>
                <c:pt idx="6190">
                  <c:v>3.1686200000000001E-8</c:v>
                </c:pt>
                <c:pt idx="6191">
                  <c:v>3.1692499999999997E-8</c:v>
                </c:pt>
                <c:pt idx="6192">
                  <c:v>3.1698700000000002E-8</c:v>
                </c:pt>
                <c:pt idx="6193">
                  <c:v>3.1704999999999998E-8</c:v>
                </c:pt>
                <c:pt idx="6194">
                  <c:v>3.1711200000000003E-8</c:v>
                </c:pt>
                <c:pt idx="6195">
                  <c:v>3.1717499999999999E-8</c:v>
                </c:pt>
                <c:pt idx="6196">
                  <c:v>3.1723699999999997E-8</c:v>
                </c:pt>
                <c:pt idx="6197">
                  <c:v>3.173E-8</c:v>
                </c:pt>
                <c:pt idx="6198">
                  <c:v>3.1736199999999998E-8</c:v>
                </c:pt>
                <c:pt idx="6199">
                  <c:v>3.1742500000000001E-8</c:v>
                </c:pt>
                <c:pt idx="6200">
                  <c:v>3.1748699999999999E-8</c:v>
                </c:pt>
                <c:pt idx="6201">
                  <c:v>3.1755000000000002E-8</c:v>
                </c:pt>
                <c:pt idx="6202">
                  <c:v>3.17612E-8</c:v>
                </c:pt>
                <c:pt idx="6203">
                  <c:v>3.1767500000000003E-8</c:v>
                </c:pt>
                <c:pt idx="6204">
                  <c:v>3.1773700000000001E-8</c:v>
                </c:pt>
                <c:pt idx="6205">
                  <c:v>3.1779999999999997E-8</c:v>
                </c:pt>
                <c:pt idx="6206">
                  <c:v>3.1786200000000002E-8</c:v>
                </c:pt>
                <c:pt idx="6207">
                  <c:v>3.1792499999999998E-8</c:v>
                </c:pt>
                <c:pt idx="6208">
                  <c:v>3.1798700000000003E-8</c:v>
                </c:pt>
                <c:pt idx="6209">
                  <c:v>3.1804999999999999E-8</c:v>
                </c:pt>
                <c:pt idx="6210">
                  <c:v>3.1811199999999997E-8</c:v>
                </c:pt>
                <c:pt idx="6211">
                  <c:v>3.18175E-8</c:v>
                </c:pt>
                <c:pt idx="6212">
                  <c:v>3.1823699999999998E-8</c:v>
                </c:pt>
                <c:pt idx="6213">
                  <c:v>3.1830000000000001E-8</c:v>
                </c:pt>
                <c:pt idx="6214">
                  <c:v>3.1836199999999999E-8</c:v>
                </c:pt>
                <c:pt idx="6215">
                  <c:v>3.1842500000000002E-8</c:v>
                </c:pt>
                <c:pt idx="6216">
                  <c:v>3.18487E-8</c:v>
                </c:pt>
                <c:pt idx="6217">
                  <c:v>3.1855000000000003E-8</c:v>
                </c:pt>
                <c:pt idx="6218">
                  <c:v>3.1861200000000001E-8</c:v>
                </c:pt>
                <c:pt idx="6219">
                  <c:v>3.1867499999999997E-8</c:v>
                </c:pt>
                <c:pt idx="6220">
                  <c:v>3.1873700000000002E-8</c:v>
                </c:pt>
                <c:pt idx="6221">
                  <c:v>3.1879999999999998E-8</c:v>
                </c:pt>
                <c:pt idx="6222">
                  <c:v>3.1886200000000003E-8</c:v>
                </c:pt>
                <c:pt idx="6223">
                  <c:v>3.1892499999999999E-8</c:v>
                </c:pt>
                <c:pt idx="6224">
                  <c:v>3.1898699999999997E-8</c:v>
                </c:pt>
                <c:pt idx="6225">
                  <c:v>3.1905E-8</c:v>
                </c:pt>
                <c:pt idx="6226">
                  <c:v>3.1911199999999998E-8</c:v>
                </c:pt>
                <c:pt idx="6227">
                  <c:v>3.1917500000000001E-8</c:v>
                </c:pt>
                <c:pt idx="6228">
                  <c:v>3.1923699999999999E-8</c:v>
                </c:pt>
                <c:pt idx="6229">
                  <c:v>3.1930000000000002E-8</c:v>
                </c:pt>
                <c:pt idx="6230">
                  <c:v>3.19362E-8</c:v>
                </c:pt>
                <c:pt idx="6231">
                  <c:v>3.1942500000000003E-8</c:v>
                </c:pt>
                <c:pt idx="6232">
                  <c:v>3.1948700000000001E-8</c:v>
                </c:pt>
                <c:pt idx="6233">
                  <c:v>3.1954999999999997E-8</c:v>
                </c:pt>
                <c:pt idx="6234">
                  <c:v>3.1961200000000002E-8</c:v>
                </c:pt>
                <c:pt idx="6235">
                  <c:v>3.1967499999999998E-8</c:v>
                </c:pt>
                <c:pt idx="6236">
                  <c:v>3.1973700000000003E-8</c:v>
                </c:pt>
                <c:pt idx="6237">
                  <c:v>3.1979999999999999E-8</c:v>
                </c:pt>
                <c:pt idx="6238">
                  <c:v>3.1986199999999997E-8</c:v>
                </c:pt>
                <c:pt idx="6239">
                  <c:v>3.19925E-8</c:v>
                </c:pt>
                <c:pt idx="6240">
                  <c:v>3.1998699999999998E-8</c:v>
                </c:pt>
                <c:pt idx="6241">
                  <c:v>3.2005000000000001E-8</c:v>
                </c:pt>
                <c:pt idx="6242">
                  <c:v>3.2011199999999999E-8</c:v>
                </c:pt>
                <c:pt idx="6243">
                  <c:v>3.2017500000000002E-8</c:v>
                </c:pt>
                <c:pt idx="6244">
                  <c:v>3.20237E-8</c:v>
                </c:pt>
                <c:pt idx="6245">
                  <c:v>3.2030000000000003E-8</c:v>
                </c:pt>
                <c:pt idx="6246">
                  <c:v>3.2036200000000001E-8</c:v>
                </c:pt>
                <c:pt idx="6247">
                  <c:v>3.2042499999999997E-8</c:v>
                </c:pt>
                <c:pt idx="6248">
                  <c:v>3.2048700000000002E-8</c:v>
                </c:pt>
                <c:pt idx="6249">
                  <c:v>3.2054999999999998E-8</c:v>
                </c:pt>
                <c:pt idx="6250">
                  <c:v>3.2061200000000003E-8</c:v>
                </c:pt>
                <c:pt idx="6251">
                  <c:v>3.2067499999999999E-8</c:v>
                </c:pt>
                <c:pt idx="6252">
                  <c:v>3.2073699999999997E-8</c:v>
                </c:pt>
                <c:pt idx="6253">
                  <c:v>3.208E-8</c:v>
                </c:pt>
                <c:pt idx="6254">
                  <c:v>3.2086199999999998E-8</c:v>
                </c:pt>
                <c:pt idx="6255">
                  <c:v>3.2092500000000001E-8</c:v>
                </c:pt>
                <c:pt idx="6256">
                  <c:v>3.2098699999999999E-8</c:v>
                </c:pt>
                <c:pt idx="6257">
                  <c:v>3.2105000000000002E-8</c:v>
                </c:pt>
                <c:pt idx="6258">
                  <c:v>3.21112E-8</c:v>
                </c:pt>
                <c:pt idx="6259">
                  <c:v>3.2117500000000003E-8</c:v>
                </c:pt>
                <c:pt idx="6260">
                  <c:v>3.2123700000000001E-8</c:v>
                </c:pt>
                <c:pt idx="6261">
                  <c:v>3.2129999999999997E-8</c:v>
                </c:pt>
                <c:pt idx="6262">
                  <c:v>3.2136200000000002E-8</c:v>
                </c:pt>
                <c:pt idx="6263">
                  <c:v>3.2142499999999998E-8</c:v>
                </c:pt>
                <c:pt idx="6264">
                  <c:v>3.2148700000000003E-8</c:v>
                </c:pt>
                <c:pt idx="6265">
                  <c:v>3.2154999999999999E-8</c:v>
                </c:pt>
                <c:pt idx="6266">
                  <c:v>3.2161199999999997E-8</c:v>
                </c:pt>
                <c:pt idx="6267">
                  <c:v>3.21675E-8</c:v>
                </c:pt>
                <c:pt idx="6268">
                  <c:v>3.2173699999999998E-8</c:v>
                </c:pt>
                <c:pt idx="6269">
                  <c:v>3.2180000000000001E-8</c:v>
                </c:pt>
                <c:pt idx="6270">
                  <c:v>3.2186199999999999E-8</c:v>
                </c:pt>
                <c:pt idx="6271">
                  <c:v>3.2192500000000002E-8</c:v>
                </c:pt>
                <c:pt idx="6272">
                  <c:v>3.21987E-8</c:v>
                </c:pt>
                <c:pt idx="6273">
                  <c:v>3.2205000000000003E-8</c:v>
                </c:pt>
                <c:pt idx="6274">
                  <c:v>3.2211200000000001E-8</c:v>
                </c:pt>
                <c:pt idx="6275">
                  <c:v>3.2217499999999997E-8</c:v>
                </c:pt>
                <c:pt idx="6276">
                  <c:v>3.2223700000000002E-8</c:v>
                </c:pt>
                <c:pt idx="6277">
                  <c:v>3.2229999999999998E-8</c:v>
                </c:pt>
                <c:pt idx="6278">
                  <c:v>3.2236200000000002E-8</c:v>
                </c:pt>
                <c:pt idx="6279">
                  <c:v>3.2242499999999999E-8</c:v>
                </c:pt>
                <c:pt idx="6280">
                  <c:v>3.2248699999999997E-8</c:v>
                </c:pt>
                <c:pt idx="6281">
                  <c:v>3.2255E-8</c:v>
                </c:pt>
                <c:pt idx="6282">
                  <c:v>3.2261199999999998E-8</c:v>
                </c:pt>
                <c:pt idx="6283">
                  <c:v>3.2267500000000001E-8</c:v>
                </c:pt>
                <c:pt idx="6284">
                  <c:v>3.2273699999999999E-8</c:v>
                </c:pt>
                <c:pt idx="6285">
                  <c:v>3.2280000000000002E-8</c:v>
                </c:pt>
                <c:pt idx="6286">
                  <c:v>3.22862E-8</c:v>
                </c:pt>
                <c:pt idx="6287">
                  <c:v>3.2292500000000003E-8</c:v>
                </c:pt>
                <c:pt idx="6288">
                  <c:v>3.2298700000000001E-8</c:v>
                </c:pt>
                <c:pt idx="6289">
                  <c:v>3.2304999999999997E-8</c:v>
                </c:pt>
                <c:pt idx="6290">
                  <c:v>3.2311200000000001E-8</c:v>
                </c:pt>
                <c:pt idx="6291">
                  <c:v>3.2317499999999998E-8</c:v>
                </c:pt>
                <c:pt idx="6292">
                  <c:v>3.2323700000000002E-8</c:v>
                </c:pt>
                <c:pt idx="6293">
                  <c:v>3.2329999999999999E-8</c:v>
                </c:pt>
                <c:pt idx="6294">
                  <c:v>3.2336199999999997E-8</c:v>
                </c:pt>
                <c:pt idx="6295">
                  <c:v>3.23425E-8</c:v>
                </c:pt>
                <c:pt idx="6296">
                  <c:v>3.2348699999999998E-8</c:v>
                </c:pt>
                <c:pt idx="6297">
                  <c:v>3.2355000000000001E-8</c:v>
                </c:pt>
                <c:pt idx="6298">
                  <c:v>3.2361199999999999E-8</c:v>
                </c:pt>
                <c:pt idx="6299">
                  <c:v>3.2367500000000002E-8</c:v>
                </c:pt>
                <c:pt idx="6300">
                  <c:v>3.23737E-8</c:v>
                </c:pt>
                <c:pt idx="6301">
                  <c:v>3.2380000000000003E-8</c:v>
                </c:pt>
                <c:pt idx="6302">
                  <c:v>3.2386200000000001E-8</c:v>
                </c:pt>
                <c:pt idx="6303">
                  <c:v>3.2392499999999997E-8</c:v>
                </c:pt>
                <c:pt idx="6304">
                  <c:v>3.2398700000000001E-8</c:v>
                </c:pt>
                <c:pt idx="6305">
                  <c:v>3.2404999999999998E-8</c:v>
                </c:pt>
                <c:pt idx="6306">
                  <c:v>3.2411200000000002E-8</c:v>
                </c:pt>
                <c:pt idx="6307">
                  <c:v>3.2417499999999999E-8</c:v>
                </c:pt>
                <c:pt idx="6308">
                  <c:v>3.2423699999999997E-8</c:v>
                </c:pt>
                <c:pt idx="6309">
                  <c:v>3.243E-8</c:v>
                </c:pt>
                <c:pt idx="6310">
                  <c:v>3.2436199999999998E-8</c:v>
                </c:pt>
                <c:pt idx="6311">
                  <c:v>3.2442500000000001E-8</c:v>
                </c:pt>
                <c:pt idx="6312">
                  <c:v>3.2448699999999999E-8</c:v>
                </c:pt>
                <c:pt idx="6313">
                  <c:v>3.2455000000000002E-8</c:v>
                </c:pt>
                <c:pt idx="6314">
                  <c:v>3.24612E-8</c:v>
                </c:pt>
                <c:pt idx="6315">
                  <c:v>3.2467500000000003E-8</c:v>
                </c:pt>
                <c:pt idx="6316">
                  <c:v>3.24737E-8</c:v>
                </c:pt>
                <c:pt idx="6317">
                  <c:v>3.2479999999999997E-8</c:v>
                </c:pt>
                <c:pt idx="6318">
                  <c:v>3.2486200000000001E-8</c:v>
                </c:pt>
                <c:pt idx="6319">
                  <c:v>3.2492499999999998E-8</c:v>
                </c:pt>
                <c:pt idx="6320">
                  <c:v>3.2498700000000002E-8</c:v>
                </c:pt>
                <c:pt idx="6321">
                  <c:v>3.2504999999999999E-8</c:v>
                </c:pt>
                <c:pt idx="6322">
                  <c:v>3.2511200000000003E-8</c:v>
                </c:pt>
                <c:pt idx="6323">
                  <c:v>3.25175E-8</c:v>
                </c:pt>
                <c:pt idx="6324">
                  <c:v>3.2523699999999998E-8</c:v>
                </c:pt>
                <c:pt idx="6325">
                  <c:v>3.2530000000000001E-8</c:v>
                </c:pt>
                <c:pt idx="6326">
                  <c:v>3.2536199999999999E-8</c:v>
                </c:pt>
                <c:pt idx="6327">
                  <c:v>3.2542500000000002E-8</c:v>
                </c:pt>
                <c:pt idx="6328">
                  <c:v>3.2548699999999999E-8</c:v>
                </c:pt>
                <c:pt idx="6329">
                  <c:v>3.2555000000000003E-8</c:v>
                </c:pt>
                <c:pt idx="6330">
                  <c:v>3.25612E-8</c:v>
                </c:pt>
                <c:pt idx="6331">
                  <c:v>3.2567499999999997E-8</c:v>
                </c:pt>
                <c:pt idx="6332">
                  <c:v>3.2573700000000001E-8</c:v>
                </c:pt>
                <c:pt idx="6333">
                  <c:v>3.2579999999999998E-8</c:v>
                </c:pt>
                <c:pt idx="6334">
                  <c:v>3.2586200000000002E-8</c:v>
                </c:pt>
                <c:pt idx="6335">
                  <c:v>3.2592499999999999E-8</c:v>
                </c:pt>
                <c:pt idx="6336">
                  <c:v>3.2598700000000003E-8</c:v>
                </c:pt>
                <c:pt idx="6337">
                  <c:v>3.2605E-8</c:v>
                </c:pt>
                <c:pt idx="6338">
                  <c:v>3.2611199999999998E-8</c:v>
                </c:pt>
                <c:pt idx="6339">
                  <c:v>3.2617500000000001E-8</c:v>
                </c:pt>
                <c:pt idx="6340">
                  <c:v>3.2623699999999999E-8</c:v>
                </c:pt>
                <c:pt idx="6341">
                  <c:v>3.2630000000000002E-8</c:v>
                </c:pt>
                <c:pt idx="6342">
                  <c:v>3.2636199999999999E-8</c:v>
                </c:pt>
                <c:pt idx="6343">
                  <c:v>3.2642500000000003E-8</c:v>
                </c:pt>
                <c:pt idx="6344">
                  <c:v>3.26487E-8</c:v>
                </c:pt>
                <c:pt idx="6345">
                  <c:v>3.2654999999999997E-8</c:v>
                </c:pt>
                <c:pt idx="6346">
                  <c:v>3.2661200000000001E-8</c:v>
                </c:pt>
                <c:pt idx="6347">
                  <c:v>3.2667499999999998E-8</c:v>
                </c:pt>
                <c:pt idx="6348">
                  <c:v>3.2673700000000002E-8</c:v>
                </c:pt>
                <c:pt idx="6349">
                  <c:v>3.2679999999999999E-8</c:v>
                </c:pt>
                <c:pt idx="6350">
                  <c:v>3.2686200000000003E-8</c:v>
                </c:pt>
                <c:pt idx="6351">
                  <c:v>3.26925E-8</c:v>
                </c:pt>
                <c:pt idx="6352">
                  <c:v>3.2698699999999998E-8</c:v>
                </c:pt>
                <c:pt idx="6353">
                  <c:v>3.2705000000000001E-8</c:v>
                </c:pt>
                <c:pt idx="6354">
                  <c:v>3.2711199999999998E-8</c:v>
                </c:pt>
                <c:pt idx="6355">
                  <c:v>3.2717500000000002E-8</c:v>
                </c:pt>
                <c:pt idx="6356">
                  <c:v>3.2723699999999999E-8</c:v>
                </c:pt>
                <c:pt idx="6357">
                  <c:v>3.2730000000000003E-8</c:v>
                </c:pt>
                <c:pt idx="6358">
                  <c:v>3.27362E-8</c:v>
                </c:pt>
                <c:pt idx="6359">
                  <c:v>3.2742499999999997E-8</c:v>
                </c:pt>
                <c:pt idx="6360">
                  <c:v>3.2748700000000001E-8</c:v>
                </c:pt>
                <c:pt idx="6361">
                  <c:v>3.2754999999999998E-8</c:v>
                </c:pt>
                <c:pt idx="6362">
                  <c:v>3.2761200000000002E-8</c:v>
                </c:pt>
                <c:pt idx="6363">
                  <c:v>3.2767499999999999E-8</c:v>
                </c:pt>
                <c:pt idx="6364">
                  <c:v>3.2773700000000003E-8</c:v>
                </c:pt>
                <c:pt idx="6365">
                  <c:v>3.278E-8</c:v>
                </c:pt>
                <c:pt idx="6366">
                  <c:v>3.2786199999999997E-8</c:v>
                </c:pt>
                <c:pt idx="6367">
                  <c:v>3.2792500000000001E-8</c:v>
                </c:pt>
                <c:pt idx="6368">
                  <c:v>3.2798699999999998E-8</c:v>
                </c:pt>
                <c:pt idx="6369">
                  <c:v>3.2805000000000002E-8</c:v>
                </c:pt>
                <c:pt idx="6370">
                  <c:v>3.2811199999999999E-8</c:v>
                </c:pt>
                <c:pt idx="6371">
                  <c:v>3.2817500000000003E-8</c:v>
                </c:pt>
                <c:pt idx="6372">
                  <c:v>3.28237E-8</c:v>
                </c:pt>
                <c:pt idx="6373">
                  <c:v>3.2829999999999997E-8</c:v>
                </c:pt>
                <c:pt idx="6374">
                  <c:v>3.2836200000000001E-8</c:v>
                </c:pt>
                <c:pt idx="6375">
                  <c:v>3.2842499999999998E-8</c:v>
                </c:pt>
                <c:pt idx="6376">
                  <c:v>3.2848700000000002E-8</c:v>
                </c:pt>
                <c:pt idx="6377">
                  <c:v>3.2854999999999999E-8</c:v>
                </c:pt>
                <c:pt idx="6378">
                  <c:v>3.2861200000000003E-8</c:v>
                </c:pt>
                <c:pt idx="6379">
                  <c:v>3.28675E-8</c:v>
                </c:pt>
                <c:pt idx="6380">
                  <c:v>3.2873699999999997E-8</c:v>
                </c:pt>
                <c:pt idx="6381">
                  <c:v>3.2880000000000001E-8</c:v>
                </c:pt>
                <c:pt idx="6382">
                  <c:v>3.2886199999999998E-8</c:v>
                </c:pt>
                <c:pt idx="6383">
                  <c:v>3.2892500000000002E-8</c:v>
                </c:pt>
                <c:pt idx="6384">
                  <c:v>3.2898699999999999E-8</c:v>
                </c:pt>
                <c:pt idx="6385">
                  <c:v>3.2905000000000002E-8</c:v>
                </c:pt>
                <c:pt idx="6386">
                  <c:v>3.29112E-8</c:v>
                </c:pt>
                <c:pt idx="6387">
                  <c:v>3.2917499999999997E-8</c:v>
                </c:pt>
                <c:pt idx="6388">
                  <c:v>3.2923700000000001E-8</c:v>
                </c:pt>
                <c:pt idx="6389">
                  <c:v>3.2929999999999998E-8</c:v>
                </c:pt>
                <c:pt idx="6390">
                  <c:v>3.2936200000000002E-8</c:v>
                </c:pt>
                <c:pt idx="6391">
                  <c:v>3.2942499999999999E-8</c:v>
                </c:pt>
                <c:pt idx="6392">
                  <c:v>3.2948700000000003E-8</c:v>
                </c:pt>
                <c:pt idx="6393">
                  <c:v>3.2955E-8</c:v>
                </c:pt>
                <c:pt idx="6394">
                  <c:v>3.2961199999999997E-8</c:v>
                </c:pt>
                <c:pt idx="6395">
                  <c:v>3.2967500000000001E-8</c:v>
                </c:pt>
                <c:pt idx="6396">
                  <c:v>3.2973699999999998E-8</c:v>
                </c:pt>
                <c:pt idx="6397">
                  <c:v>3.2980000000000002E-8</c:v>
                </c:pt>
                <c:pt idx="6398">
                  <c:v>3.2986199999999999E-8</c:v>
                </c:pt>
                <c:pt idx="6399">
                  <c:v>3.2992500000000002E-8</c:v>
                </c:pt>
                <c:pt idx="6400">
                  <c:v>3.29987E-8</c:v>
                </c:pt>
                <c:pt idx="6401">
                  <c:v>3.3004999999999997E-8</c:v>
                </c:pt>
                <c:pt idx="6402">
                  <c:v>3.3011200000000001E-8</c:v>
                </c:pt>
                <c:pt idx="6403">
                  <c:v>3.3017499999999998E-8</c:v>
                </c:pt>
                <c:pt idx="6404">
                  <c:v>3.3023700000000002E-8</c:v>
                </c:pt>
                <c:pt idx="6405">
                  <c:v>3.3029999999999999E-8</c:v>
                </c:pt>
                <c:pt idx="6406">
                  <c:v>3.3036200000000003E-8</c:v>
                </c:pt>
                <c:pt idx="6407">
                  <c:v>3.30425E-8</c:v>
                </c:pt>
                <c:pt idx="6408">
                  <c:v>3.3048699999999997E-8</c:v>
                </c:pt>
                <c:pt idx="6409">
                  <c:v>3.3055000000000001E-8</c:v>
                </c:pt>
                <c:pt idx="6410">
                  <c:v>3.3061199999999998E-8</c:v>
                </c:pt>
                <c:pt idx="6411">
                  <c:v>3.3067500000000001E-8</c:v>
                </c:pt>
                <c:pt idx="6412">
                  <c:v>3.3073699999999999E-8</c:v>
                </c:pt>
                <c:pt idx="6413">
                  <c:v>3.3080000000000002E-8</c:v>
                </c:pt>
                <c:pt idx="6414">
                  <c:v>3.30862E-8</c:v>
                </c:pt>
                <c:pt idx="6415">
                  <c:v>3.3092499999999997E-8</c:v>
                </c:pt>
                <c:pt idx="6416">
                  <c:v>3.3098700000000001E-8</c:v>
                </c:pt>
                <c:pt idx="6417">
                  <c:v>3.3104999999999998E-8</c:v>
                </c:pt>
                <c:pt idx="6418">
                  <c:v>3.3111200000000002E-8</c:v>
                </c:pt>
                <c:pt idx="6419">
                  <c:v>3.3117499999999999E-8</c:v>
                </c:pt>
                <c:pt idx="6420">
                  <c:v>3.3123700000000003E-8</c:v>
                </c:pt>
                <c:pt idx="6421">
                  <c:v>3.313E-8</c:v>
                </c:pt>
                <c:pt idx="6422">
                  <c:v>3.3136199999999997E-8</c:v>
                </c:pt>
                <c:pt idx="6423">
                  <c:v>3.31425E-8</c:v>
                </c:pt>
                <c:pt idx="6424">
                  <c:v>3.3148699999999998E-8</c:v>
                </c:pt>
                <c:pt idx="6425">
                  <c:v>3.3155000000000001E-8</c:v>
                </c:pt>
                <c:pt idx="6426">
                  <c:v>3.3161199999999999E-8</c:v>
                </c:pt>
                <c:pt idx="6427">
                  <c:v>3.3167500000000002E-8</c:v>
                </c:pt>
                <c:pt idx="6428">
                  <c:v>3.31737E-8</c:v>
                </c:pt>
                <c:pt idx="6429">
                  <c:v>3.3180000000000003E-8</c:v>
                </c:pt>
                <c:pt idx="6430">
                  <c:v>3.3186200000000001E-8</c:v>
                </c:pt>
                <c:pt idx="6431">
                  <c:v>3.3192499999999998E-8</c:v>
                </c:pt>
                <c:pt idx="6432">
                  <c:v>3.3198700000000002E-8</c:v>
                </c:pt>
                <c:pt idx="6433">
                  <c:v>3.3204999999999999E-8</c:v>
                </c:pt>
                <c:pt idx="6434">
                  <c:v>3.3211200000000003E-8</c:v>
                </c:pt>
                <c:pt idx="6435">
                  <c:v>3.3217499999999999E-8</c:v>
                </c:pt>
                <c:pt idx="6436">
                  <c:v>3.3223699999999997E-8</c:v>
                </c:pt>
                <c:pt idx="6437">
                  <c:v>3.323E-8</c:v>
                </c:pt>
                <c:pt idx="6438">
                  <c:v>3.3236199999999998E-8</c:v>
                </c:pt>
                <c:pt idx="6439">
                  <c:v>3.3242500000000001E-8</c:v>
                </c:pt>
                <c:pt idx="6440">
                  <c:v>3.3248699999999999E-8</c:v>
                </c:pt>
                <c:pt idx="6441">
                  <c:v>3.3255000000000002E-8</c:v>
                </c:pt>
                <c:pt idx="6442">
                  <c:v>3.32612E-8</c:v>
                </c:pt>
                <c:pt idx="6443">
                  <c:v>3.3267500000000003E-8</c:v>
                </c:pt>
                <c:pt idx="6444">
                  <c:v>3.3273700000000001E-8</c:v>
                </c:pt>
                <c:pt idx="6445">
                  <c:v>3.3279999999999998E-8</c:v>
                </c:pt>
                <c:pt idx="6446">
                  <c:v>3.3286200000000002E-8</c:v>
                </c:pt>
                <c:pt idx="6447">
                  <c:v>3.3292499999999999E-8</c:v>
                </c:pt>
                <c:pt idx="6448">
                  <c:v>3.3298700000000003E-8</c:v>
                </c:pt>
                <c:pt idx="6449">
                  <c:v>3.3304999999999999E-8</c:v>
                </c:pt>
                <c:pt idx="6450">
                  <c:v>3.3311199999999997E-8</c:v>
                </c:pt>
                <c:pt idx="6451">
                  <c:v>3.33175E-8</c:v>
                </c:pt>
                <c:pt idx="6452">
                  <c:v>3.3323699999999998E-8</c:v>
                </c:pt>
                <c:pt idx="6453">
                  <c:v>3.3330000000000001E-8</c:v>
                </c:pt>
                <c:pt idx="6454">
                  <c:v>3.3336199999999999E-8</c:v>
                </c:pt>
                <c:pt idx="6455">
                  <c:v>3.3342500000000002E-8</c:v>
                </c:pt>
                <c:pt idx="6456">
                  <c:v>3.33487E-8</c:v>
                </c:pt>
                <c:pt idx="6457">
                  <c:v>3.3355000000000003E-8</c:v>
                </c:pt>
                <c:pt idx="6458">
                  <c:v>3.3361200000000001E-8</c:v>
                </c:pt>
                <c:pt idx="6459">
                  <c:v>3.3367499999999998E-8</c:v>
                </c:pt>
                <c:pt idx="6460">
                  <c:v>3.3373700000000002E-8</c:v>
                </c:pt>
                <c:pt idx="6461">
                  <c:v>3.3379999999999998E-8</c:v>
                </c:pt>
                <c:pt idx="6462">
                  <c:v>3.3386200000000003E-8</c:v>
                </c:pt>
                <c:pt idx="6463">
                  <c:v>3.3392499999999999E-8</c:v>
                </c:pt>
                <c:pt idx="6464">
                  <c:v>3.3398699999999997E-8</c:v>
                </c:pt>
                <c:pt idx="6465">
                  <c:v>3.3405E-8</c:v>
                </c:pt>
                <c:pt idx="6466">
                  <c:v>3.3411199999999998E-8</c:v>
                </c:pt>
                <c:pt idx="6467">
                  <c:v>3.3417500000000001E-8</c:v>
                </c:pt>
                <c:pt idx="6468">
                  <c:v>3.3423699999999999E-8</c:v>
                </c:pt>
                <c:pt idx="6469">
                  <c:v>3.3430000000000002E-8</c:v>
                </c:pt>
                <c:pt idx="6470">
                  <c:v>3.34362E-8</c:v>
                </c:pt>
                <c:pt idx="6471">
                  <c:v>3.3442500000000003E-8</c:v>
                </c:pt>
                <c:pt idx="6472">
                  <c:v>3.3448700000000001E-8</c:v>
                </c:pt>
                <c:pt idx="6473">
                  <c:v>3.3454999999999997E-8</c:v>
                </c:pt>
                <c:pt idx="6474">
                  <c:v>3.3461200000000002E-8</c:v>
                </c:pt>
                <c:pt idx="6475">
                  <c:v>3.3467499999999998E-8</c:v>
                </c:pt>
                <c:pt idx="6476">
                  <c:v>3.3473700000000003E-8</c:v>
                </c:pt>
                <c:pt idx="6477">
                  <c:v>3.3479999999999999E-8</c:v>
                </c:pt>
                <c:pt idx="6478">
                  <c:v>3.3486199999999997E-8</c:v>
                </c:pt>
                <c:pt idx="6479">
                  <c:v>3.34925E-8</c:v>
                </c:pt>
                <c:pt idx="6480">
                  <c:v>3.3498699999999998E-8</c:v>
                </c:pt>
                <c:pt idx="6481">
                  <c:v>3.3505000000000001E-8</c:v>
                </c:pt>
                <c:pt idx="6482">
                  <c:v>3.3511199999999999E-8</c:v>
                </c:pt>
                <c:pt idx="6483">
                  <c:v>3.3517500000000002E-8</c:v>
                </c:pt>
                <c:pt idx="6484">
                  <c:v>3.35237E-8</c:v>
                </c:pt>
                <c:pt idx="6485">
                  <c:v>3.3530000000000003E-8</c:v>
                </c:pt>
                <c:pt idx="6486">
                  <c:v>3.3536200000000001E-8</c:v>
                </c:pt>
                <c:pt idx="6487">
                  <c:v>3.3542499999999997E-8</c:v>
                </c:pt>
                <c:pt idx="6488">
                  <c:v>3.3548700000000002E-8</c:v>
                </c:pt>
                <c:pt idx="6489">
                  <c:v>3.3554999999999998E-8</c:v>
                </c:pt>
                <c:pt idx="6490">
                  <c:v>3.3561200000000003E-8</c:v>
                </c:pt>
                <c:pt idx="6491">
                  <c:v>3.3567499999999999E-8</c:v>
                </c:pt>
                <c:pt idx="6492">
                  <c:v>3.3573699999999997E-8</c:v>
                </c:pt>
                <c:pt idx="6493">
                  <c:v>3.358E-8</c:v>
                </c:pt>
                <c:pt idx="6494">
                  <c:v>3.3586199999999998E-8</c:v>
                </c:pt>
                <c:pt idx="6495">
                  <c:v>3.3592500000000001E-8</c:v>
                </c:pt>
                <c:pt idx="6496">
                  <c:v>3.3598699999999999E-8</c:v>
                </c:pt>
                <c:pt idx="6497">
                  <c:v>3.3605000000000002E-8</c:v>
                </c:pt>
                <c:pt idx="6498">
                  <c:v>3.36112E-8</c:v>
                </c:pt>
                <c:pt idx="6499">
                  <c:v>3.3617500000000003E-8</c:v>
                </c:pt>
                <c:pt idx="6500">
                  <c:v>3.3623700000000001E-8</c:v>
                </c:pt>
                <c:pt idx="6501">
                  <c:v>3.3629999999999997E-8</c:v>
                </c:pt>
                <c:pt idx="6502">
                  <c:v>3.3636200000000002E-8</c:v>
                </c:pt>
                <c:pt idx="6503">
                  <c:v>3.3642499999999998E-8</c:v>
                </c:pt>
                <c:pt idx="6504">
                  <c:v>3.3648700000000003E-8</c:v>
                </c:pt>
                <c:pt idx="6505">
                  <c:v>3.3654999999999999E-8</c:v>
                </c:pt>
                <c:pt idx="6506">
                  <c:v>3.3661199999999997E-8</c:v>
                </c:pt>
                <c:pt idx="6507">
                  <c:v>3.36675E-8</c:v>
                </c:pt>
                <c:pt idx="6508">
                  <c:v>3.3673699999999998E-8</c:v>
                </c:pt>
                <c:pt idx="6509">
                  <c:v>3.3680000000000001E-8</c:v>
                </c:pt>
                <c:pt idx="6510">
                  <c:v>3.3686199999999999E-8</c:v>
                </c:pt>
                <c:pt idx="6511">
                  <c:v>3.3692500000000002E-8</c:v>
                </c:pt>
                <c:pt idx="6512">
                  <c:v>3.36987E-8</c:v>
                </c:pt>
                <c:pt idx="6513">
                  <c:v>3.3705000000000003E-8</c:v>
                </c:pt>
                <c:pt idx="6514">
                  <c:v>3.3711200000000001E-8</c:v>
                </c:pt>
                <c:pt idx="6515">
                  <c:v>3.3717499999999997E-8</c:v>
                </c:pt>
                <c:pt idx="6516">
                  <c:v>3.3723700000000002E-8</c:v>
                </c:pt>
                <c:pt idx="6517">
                  <c:v>3.3729999999999998E-8</c:v>
                </c:pt>
                <c:pt idx="6518">
                  <c:v>3.3736200000000003E-8</c:v>
                </c:pt>
                <c:pt idx="6519">
                  <c:v>3.3742499999999999E-8</c:v>
                </c:pt>
                <c:pt idx="6520">
                  <c:v>3.3748699999999997E-8</c:v>
                </c:pt>
                <c:pt idx="6521">
                  <c:v>3.3755E-8</c:v>
                </c:pt>
                <c:pt idx="6522">
                  <c:v>3.3761199999999998E-8</c:v>
                </c:pt>
                <c:pt idx="6523">
                  <c:v>3.3767500000000001E-8</c:v>
                </c:pt>
                <c:pt idx="6524">
                  <c:v>3.3773699999999999E-8</c:v>
                </c:pt>
                <c:pt idx="6525">
                  <c:v>3.3780000000000002E-8</c:v>
                </c:pt>
                <c:pt idx="6526">
                  <c:v>3.37862E-8</c:v>
                </c:pt>
                <c:pt idx="6527">
                  <c:v>3.3792500000000003E-8</c:v>
                </c:pt>
                <c:pt idx="6528">
                  <c:v>3.3798700000000001E-8</c:v>
                </c:pt>
                <c:pt idx="6529">
                  <c:v>3.3804999999999997E-8</c:v>
                </c:pt>
                <c:pt idx="6530">
                  <c:v>3.3811200000000002E-8</c:v>
                </c:pt>
                <c:pt idx="6531">
                  <c:v>3.3817499999999998E-8</c:v>
                </c:pt>
                <c:pt idx="6532">
                  <c:v>3.3823700000000003E-8</c:v>
                </c:pt>
                <c:pt idx="6533">
                  <c:v>3.3829999999999999E-8</c:v>
                </c:pt>
                <c:pt idx="6534">
                  <c:v>3.3836199999999997E-8</c:v>
                </c:pt>
                <c:pt idx="6535">
                  <c:v>3.38425E-8</c:v>
                </c:pt>
                <c:pt idx="6536">
                  <c:v>3.3848699999999998E-8</c:v>
                </c:pt>
                <c:pt idx="6537">
                  <c:v>3.3855000000000001E-8</c:v>
                </c:pt>
                <c:pt idx="6538">
                  <c:v>3.3861199999999999E-8</c:v>
                </c:pt>
                <c:pt idx="6539">
                  <c:v>3.3867500000000002E-8</c:v>
                </c:pt>
                <c:pt idx="6540">
                  <c:v>3.38737E-8</c:v>
                </c:pt>
                <c:pt idx="6541">
                  <c:v>3.3880000000000003E-8</c:v>
                </c:pt>
                <c:pt idx="6542">
                  <c:v>3.3886200000000001E-8</c:v>
                </c:pt>
                <c:pt idx="6543">
                  <c:v>3.3892499999999997E-8</c:v>
                </c:pt>
                <c:pt idx="6544">
                  <c:v>3.3898700000000002E-8</c:v>
                </c:pt>
                <c:pt idx="6545">
                  <c:v>3.3904999999999998E-8</c:v>
                </c:pt>
                <c:pt idx="6546">
                  <c:v>3.3911200000000003E-8</c:v>
                </c:pt>
                <c:pt idx="6547">
                  <c:v>3.3917499999999999E-8</c:v>
                </c:pt>
                <c:pt idx="6548">
                  <c:v>3.3923699999999997E-8</c:v>
                </c:pt>
                <c:pt idx="6549">
                  <c:v>3.393E-8</c:v>
                </c:pt>
                <c:pt idx="6550">
                  <c:v>3.3936199999999998E-8</c:v>
                </c:pt>
                <c:pt idx="6551">
                  <c:v>3.3942500000000001E-8</c:v>
                </c:pt>
                <c:pt idx="6552">
                  <c:v>3.3948699999999999E-8</c:v>
                </c:pt>
                <c:pt idx="6553">
                  <c:v>3.3955000000000002E-8</c:v>
                </c:pt>
                <c:pt idx="6554">
                  <c:v>3.39612E-8</c:v>
                </c:pt>
                <c:pt idx="6555">
                  <c:v>3.3967500000000003E-8</c:v>
                </c:pt>
                <c:pt idx="6556">
                  <c:v>3.3973700000000001E-8</c:v>
                </c:pt>
                <c:pt idx="6557">
                  <c:v>3.3979999999999997E-8</c:v>
                </c:pt>
                <c:pt idx="6558">
                  <c:v>3.3986200000000002E-8</c:v>
                </c:pt>
                <c:pt idx="6559">
                  <c:v>3.3992499999999998E-8</c:v>
                </c:pt>
                <c:pt idx="6560">
                  <c:v>3.3998700000000003E-8</c:v>
                </c:pt>
                <c:pt idx="6561">
                  <c:v>3.4004999999999999E-8</c:v>
                </c:pt>
                <c:pt idx="6562">
                  <c:v>3.4011199999999997E-8</c:v>
                </c:pt>
                <c:pt idx="6563">
                  <c:v>3.40175E-8</c:v>
                </c:pt>
                <c:pt idx="6564">
                  <c:v>3.4023699999999998E-8</c:v>
                </c:pt>
                <c:pt idx="6565">
                  <c:v>3.4030000000000001E-8</c:v>
                </c:pt>
                <c:pt idx="6566">
                  <c:v>3.4036199999999999E-8</c:v>
                </c:pt>
                <c:pt idx="6567">
                  <c:v>3.4042500000000002E-8</c:v>
                </c:pt>
                <c:pt idx="6568">
                  <c:v>3.40487E-8</c:v>
                </c:pt>
                <c:pt idx="6569">
                  <c:v>3.4055000000000003E-8</c:v>
                </c:pt>
                <c:pt idx="6570">
                  <c:v>3.4061200000000001E-8</c:v>
                </c:pt>
                <c:pt idx="6571">
                  <c:v>3.4067499999999997E-8</c:v>
                </c:pt>
                <c:pt idx="6572">
                  <c:v>3.4073700000000002E-8</c:v>
                </c:pt>
                <c:pt idx="6573">
                  <c:v>3.4079999999999998E-8</c:v>
                </c:pt>
                <c:pt idx="6574">
                  <c:v>3.4086200000000003E-8</c:v>
                </c:pt>
                <c:pt idx="6575">
                  <c:v>3.4092499999999999E-8</c:v>
                </c:pt>
                <c:pt idx="6576">
                  <c:v>3.4098699999999997E-8</c:v>
                </c:pt>
                <c:pt idx="6577">
                  <c:v>3.4105E-8</c:v>
                </c:pt>
                <c:pt idx="6578">
                  <c:v>3.4111199999999998E-8</c:v>
                </c:pt>
                <c:pt idx="6579">
                  <c:v>3.4117500000000001E-8</c:v>
                </c:pt>
                <c:pt idx="6580">
                  <c:v>3.4123699999999999E-8</c:v>
                </c:pt>
                <c:pt idx="6581">
                  <c:v>3.4130000000000002E-8</c:v>
                </c:pt>
                <c:pt idx="6582">
                  <c:v>3.41362E-8</c:v>
                </c:pt>
                <c:pt idx="6583">
                  <c:v>3.4142500000000003E-8</c:v>
                </c:pt>
                <c:pt idx="6584">
                  <c:v>3.4148700000000001E-8</c:v>
                </c:pt>
                <c:pt idx="6585">
                  <c:v>3.4154999999999997E-8</c:v>
                </c:pt>
                <c:pt idx="6586">
                  <c:v>3.4161200000000002E-8</c:v>
                </c:pt>
                <c:pt idx="6587">
                  <c:v>3.4167499999999998E-8</c:v>
                </c:pt>
                <c:pt idx="6588">
                  <c:v>3.4173700000000002E-8</c:v>
                </c:pt>
                <c:pt idx="6589">
                  <c:v>3.4179999999999999E-8</c:v>
                </c:pt>
                <c:pt idx="6590">
                  <c:v>3.4186199999999997E-8</c:v>
                </c:pt>
                <c:pt idx="6591">
                  <c:v>3.41925E-8</c:v>
                </c:pt>
                <c:pt idx="6592">
                  <c:v>3.4198699999999998E-8</c:v>
                </c:pt>
                <c:pt idx="6593">
                  <c:v>3.4205000000000001E-8</c:v>
                </c:pt>
                <c:pt idx="6594">
                  <c:v>3.4211199999999999E-8</c:v>
                </c:pt>
                <c:pt idx="6595">
                  <c:v>3.4217500000000002E-8</c:v>
                </c:pt>
                <c:pt idx="6596">
                  <c:v>3.42237E-8</c:v>
                </c:pt>
                <c:pt idx="6597">
                  <c:v>3.4230000000000003E-8</c:v>
                </c:pt>
                <c:pt idx="6598">
                  <c:v>3.4236200000000001E-8</c:v>
                </c:pt>
                <c:pt idx="6599">
                  <c:v>3.4242499999999997E-8</c:v>
                </c:pt>
                <c:pt idx="6600">
                  <c:v>3.4248700000000001E-8</c:v>
                </c:pt>
                <c:pt idx="6601">
                  <c:v>3.4254999999999998E-8</c:v>
                </c:pt>
                <c:pt idx="6602">
                  <c:v>3.4261200000000002E-8</c:v>
                </c:pt>
                <c:pt idx="6603">
                  <c:v>3.4267499999999999E-8</c:v>
                </c:pt>
                <c:pt idx="6604">
                  <c:v>3.4273699999999997E-8</c:v>
                </c:pt>
                <c:pt idx="6605">
                  <c:v>3.428E-8</c:v>
                </c:pt>
                <c:pt idx="6606">
                  <c:v>3.4286199999999998E-8</c:v>
                </c:pt>
                <c:pt idx="6607">
                  <c:v>3.4292500000000001E-8</c:v>
                </c:pt>
                <c:pt idx="6608">
                  <c:v>3.4298699999999999E-8</c:v>
                </c:pt>
                <c:pt idx="6609">
                  <c:v>3.4305000000000002E-8</c:v>
                </c:pt>
                <c:pt idx="6610">
                  <c:v>3.43112E-8</c:v>
                </c:pt>
                <c:pt idx="6611">
                  <c:v>3.4317500000000003E-8</c:v>
                </c:pt>
                <c:pt idx="6612">
                  <c:v>3.43237E-8</c:v>
                </c:pt>
                <c:pt idx="6613">
                  <c:v>3.4329999999999997E-8</c:v>
                </c:pt>
                <c:pt idx="6614">
                  <c:v>3.4336200000000001E-8</c:v>
                </c:pt>
                <c:pt idx="6615">
                  <c:v>3.4342499999999998E-8</c:v>
                </c:pt>
                <c:pt idx="6616">
                  <c:v>3.4348700000000002E-8</c:v>
                </c:pt>
                <c:pt idx="6617">
                  <c:v>3.4354999999999999E-8</c:v>
                </c:pt>
                <c:pt idx="6618">
                  <c:v>3.4361199999999997E-8</c:v>
                </c:pt>
                <c:pt idx="6619">
                  <c:v>3.43675E-8</c:v>
                </c:pt>
                <c:pt idx="6620">
                  <c:v>3.4373699999999998E-8</c:v>
                </c:pt>
                <c:pt idx="6621">
                  <c:v>3.4380000000000001E-8</c:v>
                </c:pt>
                <c:pt idx="6622">
                  <c:v>3.4386199999999999E-8</c:v>
                </c:pt>
                <c:pt idx="6623">
                  <c:v>3.4392500000000002E-8</c:v>
                </c:pt>
                <c:pt idx="6624">
                  <c:v>3.43987E-8</c:v>
                </c:pt>
                <c:pt idx="6625">
                  <c:v>3.4405000000000003E-8</c:v>
                </c:pt>
                <c:pt idx="6626">
                  <c:v>3.44112E-8</c:v>
                </c:pt>
                <c:pt idx="6627">
                  <c:v>3.4417499999999997E-8</c:v>
                </c:pt>
                <c:pt idx="6628">
                  <c:v>3.4423700000000001E-8</c:v>
                </c:pt>
                <c:pt idx="6629">
                  <c:v>3.4429999999999998E-8</c:v>
                </c:pt>
                <c:pt idx="6630">
                  <c:v>3.4436200000000002E-8</c:v>
                </c:pt>
                <c:pt idx="6631">
                  <c:v>3.4442499999999999E-8</c:v>
                </c:pt>
                <c:pt idx="6632">
                  <c:v>3.4448700000000003E-8</c:v>
                </c:pt>
                <c:pt idx="6633">
                  <c:v>3.4455E-8</c:v>
                </c:pt>
                <c:pt idx="6634">
                  <c:v>3.4461199999999998E-8</c:v>
                </c:pt>
                <c:pt idx="6635">
                  <c:v>3.4467500000000001E-8</c:v>
                </c:pt>
                <c:pt idx="6636">
                  <c:v>3.4473699999999999E-8</c:v>
                </c:pt>
                <c:pt idx="6637">
                  <c:v>3.4480000000000002E-8</c:v>
                </c:pt>
                <c:pt idx="6638">
                  <c:v>3.4486199999999999E-8</c:v>
                </c:pt>
                <c:pt idx="6639">
                  <c:v>3.4492500000000003E-8</c:v>
                </c:pt>
                <c:pt idx="6640">
                  <c:v>3.44987E-8</c:v>
                </c:pt>
                <c:pt idx="6641">
                  <c:v>3.4504999999999997E-8</c:v>
                </c:pt>
                <c:pt idx="6642">
                  <c:v>3.4511200000000001E-8</c:v>
                </c:pt>
                <c:pt idx="6643">
                  <c:v>3.4517499999999998E-8</c:v>
                </c:pt>
                <c:pt idx="6644">
                  <c:v>3.4523700000000002E-8</c:v>
                </c:pt>
                <c:pt idx="6645">
                  <c:v>3.4529999999999999E-8</c:v>
                </c:pt>
                <c:pt idx="6646">
                  <c:v>3.4536200000000003E-8</c:v>
                </c:pt>
                <c:pt idx="6647">
                  <c:v>3.45425E-8</c:v>
                </c:pt>
                <c:pt idx="6648">
                  <c:v>3.4548699999999998E-8</c:v>
                </c:pt>
                <c:pt idx="6649">
                  <c:v>3.4555000000000001E-8</c:v>
                </c:pt>
                <c:pt idx="6650">
                  <c:v>3.4561199999999998E-8</c:v>
                </c:pt>
                <c:pt idx="6651">
                  <c:v>3.4567500000000002E-8</c:v>
                </c:pt>
                <c:pt idx="6652">
                  <c:v>3.4573699999999999E-8</c:v>
                </c:pt>
                <c:pt idx="6653">
                  <c:v>3.4580000000000003E-8</c:v>
                </c:pt>
                <c:pt idx="6654">
                  <c:v>3.45862E-8</c:v>
                </c:pt>
                <c:pt idx="6655">
                  <c:v>3.4592499999999997E-8</c:v>
                </c:pt>
                <c:pt idx="6656">
                  <c:v>3.4598700000000001E-8</c:v>
                </c:pt>
                <c:pt idx="6657">
                  <c:v>3.4604999999999998E-8</c:v>
                </c:pt>
                <c:pt idx="6658">
                  <c:v>3.4611200000000002E-8</c:v>
                </c:pt>
                <c:pt idx="6659">
                  <c:v>3.4617499999999999E-8</c:v>
                </c:pt>
                <c:pt idx="6660">
                  <c:v>3.4623700000000003E-8</c:v>
                </c:pt>
                <c:pt idx="6661">
                  <c:v>3.463E-8</c:v>
                </c:pt>
                <c:pt idx="6662">
                  <c:v>3.4636199999999998E-8</c:v>
                </c:pt>
                <c:pt idx="6663">
                  <c:v>3.4642500000000001E-8</c:v>
                </c:pt>
                <c:pt idx="6664">
                  <c:v>3.4648699999999998E-8</c:v>
                </c:pt>
                <c:pt idx="6665">
                  <c:v>3.4655000000000002E-8</c:v>
                </c:pt>
                <c:pt idx="6666">
                  <c:v>3.4661199999999999E-8</c:v>
                </c:pt>
                <c:pt idx="6667">
                  <c:v>3.4667500000000003E-8</c:v>
                </c:pt>
                <c:pt idx="6668">
                  <c:v>3.46737E-8</c:v>
                </c:pt>
                <c:pt idx="6669">
                  <c:v>3.4679999999999997E-8</c:v>
                </c:pt>
                <c:pt idx="6670">
                  <c:v>3.4686200000000001E-8</c:v>
                </c:pt>
                <c:pt idx="6671">
                  <c:v>3.4692499999999998E-8</c:v>
                </c:pt>
                <c:pt idx="6672">
                  <c:v>3.4698700000000002E-8</c:v>
                </c:pt>
                <c:pt idx="6673">
                  <c:v>3.4704999999999999E-8</c:v>
                </c:pt>
                <c:pt idx="6674">
                  <c:v>3.4711200000000003E-8</c:v>
                </c:pt>
                <c:pt idx="6675">
                  <c:v>3.47175E-8</c:v>
                </c:pt>
                <c:pt idx="6676">
                  <c:v>3.4723699999999997E-8</c:v>
                </c:pt>
                <c:pt idx="6677">
                  <c:v>3.4730000000000001E-8</c:v>
                </c:pt>
                <c:pt idx="6678">
                  <c:v>3.4736199999999998E-8</c:v>
                </c:pt>
                <c:pt idx="6679">
                  <c:v>3.4742500000000002E-8</c:v>
                </c:pt>
                <c:pt idx="6680">
                  <c:v>3.4748699999999999E-8</c:v>
                </c:pt>
                <c:pt idx="6681">
                  <c:v>3.4755000000000003E-8</c:v>
                </c:pt>
                <c:pt idx="6682">
                  <c:v>3.47612E-8</c:v>
                </c:pt>
                <c:pt idx="6683">
                  <c:v>3.4767499999999997E-8</c:v>
                </c:pt>
                <c:pt idx="6684">
                  <c:v>3.4773700000000001E-8</c:v>
                </c:pt>
                <c:pt idx="6685">
                  <c:v>3.4779999999999998E-8</c:v>
                </c:pt>
                <c:pt idx="6686">
                  <c:v>3.4786200000000002E-8</c:v>
                </c:pt>
                <c:pt idx="6687">
                  <c:v>3.4792499999999999E-8</c:v>
                </c:pt>
                <c:pt idx="6688">
                  <c:v>3.4798700000000003E-8</c:v>
                </c:pt>
                <c:pt idx="6689">
                  <c:v>3.4805E-8</c:v>
                </c:pt>
                <c:pt idx="6690">
                  <c:v>3.4811199999999997E-8</c:v>
                </c:pt>
                <c:pt idx="6691">
                  <c:v>3.4817500000000001E-8</c:v>
                </c:pt>
                <c:pt idx="6692">
                  <c:v>3.4823699999999998E-8</c:v>
                </c:pt>
                <c:pt idx="6693">
                  <c:v>3.4830000000000002E-8</c:v>
                </c:pt>
                <c:pt idx="6694">
                  <c:v>3.4836199999999999E-8</c:v>
                </c:pt>
                <c:pt idx="6695">
                  <c:v>3.4842500000000002E-8</c:v>
                </c:pt>
                <c:pt idx="6696">
                  <c:v>3.48487E-8</c:v>
                </c:pt>
                <c:pt idx="6697">
                  <c:v>3.4854999999999997E-8</c:v>
                </c:pt>
                <c:pt idx="6698">
                  <c:v>3.4861200000000001E-8</c:v>
                </c:pt>
                <c:pt idx="6699">
                  <c:v>3.4867499999999998E-8</c:v>
                </c:pt>
                <c:pt idx="6700">
                  <c:v>3.4873700000000002E-8</c:v>
                </c:pt>
                <c:pt idx="6701">
                  <c:v>3.4879999999999999E-8</c:v>
                </c:pt>
                <c:pt idx="6702">
                  <c:v>3.4886200000000003E-8</c:v>
                </c:pt>
                <c:pt idx="6703">
                  <c:v>3.48925E-8</c:v>
                </c:pt>
                <c:pt idx="6704">
                  <c:v>3.4898699999999997E-8</c:v>
                </c:pt>
                <c:pt idx="6705">
                  <c:v>3.4905000000000001E-8</c:v>
                </c:pt>
                <c:pt idx="6706">
                  <c:v>3.4911199999999998E-8</c:v>
                </c:pt>
                <c:pt idx="6707">
                  <c:v>3.4917500000000001E-8</c:v>
                </c:pt>
                <c:pt idx="6708">
                  <c:v>3.4923699999999999E-8</c:v>
                </c:pt>
                <c:pt idx="6709">
                  <c:v>3.4930000000000002E-8</c:v>
                </c:pt>
                <c:pt idx="6710">
                  <c:v>3.49362E-8</c:v>
                </c:pt>
                <c:pt idx="6711">
                  <c:v>3.4942499999999997E-8</c:v>
                </c:pt>
                <c:pt idx="6712">
                  <c:v>3.4948700000000001E-8</c:v>
                </c:pt>
                <c:pt idx="6713">
                  <c:v>3.4954999999999998E-8</c:v>
                </c:pt>
                <c:pt idx="6714">
                  <c:v>3.4961200000000002E-8</c:v>
                </c:pt>
                <c:pt idx="6715">
                  <c:v>3.4967499999999999E-8</c:v>
                </c:pt>
                <c:pt idx="6716">
                  <c:v>3.4973700000000003E-8</c:v>
                </c:pt>
                <c:pt idx="6717">
                  <c:v>3.498E-8</c:v>
                </c:pt>
                <c:pt idx="6718">
                  <c:v>3.4986199999999997E-8</c:v>
                </c:pt>
                <c:pt idx="6719">
                  <c:v>3.49925E-8</c:v>
                </c:pt>
                <c:pt idx="6720">
                  <c:v>3.4998699999999998E-8</c:v>
                </c:pt>
                <c:pt idx="6721">
                  <c:v>3.5005000000000001E-8</c:v>
                </c:pt>
                <c:pt idx="6722">
                  <c:v>3.5011199999999999E-8</c:v>
                </c:pt>
                <c:pt idx="6723">
                  <c:v>3.5017500000000002E-8</c:v>
                </c:pt>
                <c:pt idx="6724">
                  <c:v>3.50237E-8</c:v>
                </c:pt>
                <c:pt idx="6725">
                  <c:v>3.5029999999999997E-8</c:v>
                </c:pt>
                <c:pt idx="6726">
                  <c:v>3.5036200000000001E-8</c:v>
                </c:pt>
                <c:pt idx="6727">
                  <c:v>3.5042499999999998E-8</c:v>
                </c:pt>
                <c:pt idx="6728">
                  <c:v>3.5048700000000002E-8</c:v>
                </c:pt>
                <c:pt idx="6729">
                  <c:v>3.5054999999999999E-8</c:v>
                </c:pt>
                <c:pt idx="6730">
                  <c:v>3.5061200000000003E-8</c:v>
                </c:pt>
                <c:pt idx="6731">
                  <c:v>3.50675E-8</c:v>
                </c:pt>
                <c:pt idx="6732">
                  <c:v>3.5073699999999997E-8</c:v>
                </c:pt>
                <c:pt idx="6733">
                  <c:v>3.508E-8</c:v>
                </c:pt>
                <c:pt idx="6734">
                  <c:v>3.5086199999999998E-8</c:v>
                </c:pt>
                <c:pt idx="6735">
                  <c:v>3.5092500000000001E-8</c:v>
                </c:pt>
                <c:pt idx="6736">
                  <c:v>3.5098699999999999E-8</c:v>
                </c:pt>
                <c:pt idx="6737">
                  <c:v>3.5105000000000002E-8</c:v>
                </c:pt>
                <c:pt idx="6738">
                  <c:v>3.51112E-8</c:v>
                </c:pt>
                <c:pt idx="6739">
                  <c:v>3.5117500000000003E-8</c:v>
                </c:pt>
                <c:pt idx="6740">
                  <c:v>3.5123700000000001E-8</c:v>
                </c:pt>
                <c:pt idx="6741">
                  <c:v>3.5129999999999998E-8</c:v>
                </c:pt>
                <c:pt idx="6742">
                  <c:v>3.5136200000000002E-8</c:v>
                </c:pt>
                <c:pt idx="6743">
                  <c:v>3.5142499999999999E-8</c:v>
                </c:pt>
                <c:pt idx="6744">
                  <c:v>3.5148700000000003E-8</c:v>
                </c:pt>
                <c:pt idx="6745">
                  <c:v>3.5154999999999999E-8</c:v>
                </c:pt>
                <c:pt idx="6746">
                  <c:v>3.5161199999999997E-8</c:v>
                </c:pt>
                <c:pt idx="6747">
                  <c:v>3.51675E-8</c:v>
                </c:pt>
                <c:pt idx="6748">
                  <c:v>3.5173699999999998E-8</c:v>
                </c:pt>
                <c:pt idx="6749">
                  <c:v>3.5180000000000001E-8</c:v>
                </c:pt>
                <c:pt idx="6750">
                  <c:v>3.5186199999999999E-8</c:v>
                </c:pt>
                <c:pt idx="6751">
                  <c:v>3.5192500000000002E-8</c:v>
                </c:pt>
                <c:pt idx="6752">
                  <c:v>3.51987E-8</c:v>
                </c:pt>
                <c:pt idx="6753">
                  <c:v>3.5205000000000003E-8</c:v>
                </c:pt>
                <c:pt idx="6754">
                  <c:v>3.5211200000000001E-8</c:v>
                </c:pt>
                <c:pt idx="6755">
                  <c:v>3.5217499999999998E-8</c:v>
                </c:pt>
                <c:pt idx="6756">
                  <c:v>3.5223700000000002E-8</c:v>
                </c:pt>
                <c:pt idx="6757">
                  <c:v>3.5229999999999998E-8</c:v>
                </c:pt>
                <c:pt idx="6758">
                  <c:v>3.5236200000000003E-8</c:v>
                </c:pt>
                <c:pt idx="6759">
                  <c:v>3.5242499999999999E-8</c:v>
                </c:pt>
                <c:pt idx="6760">
                  <c:v>3.5248699999999997E-8</c:v>
                </c:pt>
                <c:pt idx="6761">
                  <c:v>3.5255E-8</c:v>
                </c:pt>
                <c:pt idx="6762">
                  <c:v>3.5261199999999998E-8</c:v>
                </c:pt>
                <c:pt idx="6763">
                  <c:v>3.5267500000000001E-8</c:v>
                </c:pt>
                <c:pt idx="6764">
                  <c:v>3.5273699999999999E-8</c:v>
                </c:pt>
                <c:pt idx="6765">
                  <c:v>3.5280000000000002E-8</c:v>
                </c:pt>
                <c:pt idx="6766">
                  <c:v>3.52862E-8</c:v>
                </c:pt>
                <c:pt idx="6767">
                  <c:v>3.5292500000000003E-8</c:v>
                </c:pt>
                <c:pt idx="6768">
                  <c:v>3.5298700000000001E-8</c:v>
                </c:pt>
                <c:pt idx="6769">
                  <c:v>3.5304999999999998E-8</c:v>
                </c:pt>
                <c:pt idx="6770">
                  <c:v>3.5311200000000002E-8</c:v>
                </c:pt>
                <c:pt idx="6771">
                  <c:v>3.5317499999999998E-8</c:v>
                </c:pt>
                <c:pt idx="6772">
                  <c:v>3.5323700000000003E-8</c:v>
                </c:pt>
                <c:pt idx="6773">
                  <c:v>3.5329999999999999E-8</c:v>
                </c:pt>
                <c:pt idx="6774">
                  <c:v>3.5336199999999997E-8</c:v>
                </c:pt>
                <c:pt idx="6775">
                  <c:v>3.53425E-8</c:v>
                </c:pt>
                <c:pt idx="6776">
                  <c:v>3.5348699999999998E-8</c:v>
                </c:pt>
                <c:pt idx="6777">
                  <c:v>3.5355000000000001E-8</c:v>
                </c:pt>
                <c:pt idx="6778">
                  <c:v>3.5361199999999999E-8</c:v>
                </c:pt>
                <c:pt idx="6779">
                  <c:v>3.5367500000000002E-8</c:v>
                </c:pt>
                <c:pt idx="6780">
                  <c:v>3.53737E-8</c:v>
                </c:pt>
                <c:pt idx="6781">
                  <c:v>3.5380000000000003E-8</c:v>
                </c:pt>
                <c:pt idx="6782">
                  <c:v>3.5386200000000001E-8</c:v>
                </c:pt>
                <c:pt idx="6783">
                  <c:v>3.5392499999999997E-8</c:v>
                </c:pt>
                <c:pt idx="6784">
                  <c:v>3.5398700000000002E-8</c:v>
                </c:pt>
                <c:pt idx="6785">
                  <c:v>3.5404999999999998E-8</c:v>
                </c:pt>
                <c:pt idx="6786">
                  <c:v>3.5411200000000003E-8</c:v>
                </c:pt>
                <c:pt idx="6787">
                  <c:v>3.5417499999999999E-8</c:v>
                </c:pt>
                <c:pt idx="6788">
                  <c:v>3.5423699999999997E-8</c:v>
                </c:pt>
                <c:pt idx="6789">
                  <c:v>3.543E-8</c:v>
                </c:pt>
                <c:pt idx="6790">
                  <c:v>3.5436199999999998E-8</c:v>
                </c:pt>
                <c:pt idx="6791">
                  <c:v>3.5442500000000001E-8</c:v>
                </c:pt>
                <c:pt idx="6792">
                  <c:v>3.5448699999999999E-8</c:v>
                </c:pt>
                <c:pt idx="6793">
                  <c:v>3.5455000000000002E-8</c:v>
                </c:pt>
                <c:pt idx="6794">
                  <c:v>3.54612E-8</c:v>
                </c:pt>
                <c:pt idx="6795">
                  <c:v>3.5467500000000003E-8</c:v>
                </c:pt>
                <c:pt idx="6796">
                  <c:v>3.5473700000000001E-8</c:v>
                </c:pt>
                <c:pt idx="6797">
                  <c:v>3.5479999999999997E-8</c:v>
                </c:pt>
                <c:pt idx="6798">
                  <c:v>3.5486200000000002E-8</c:v>
                </c:pt>
                <c:pt idx="6799">
                  <c:v>3.5492499999999998E-8</c:v>
                </c:pt>
                <c:pt idx="6800">
                  <c:v>3.5498700000000003E-8</c:v>
                </c:pt>
                <c:pt idx="6801">
                  <c:v>3.5504999999999999E-8</c:v>
                </c:pt>
                <c:pt idx="6802">
                  <c:v>3.5511199999999997E-8</c:v>
                </c:pt>
                <c:pt idx="6803">
                  <c:v>3.55175E-8</c:v>
                </c:pt>
                <c:pt idx="6804">
                  <c:v>3.5523699999999998E-8</c:v>
                </c:pt>
                <c:pt idx="6805">
                  <c:v>3.5530000000000001E-8</c:v>
                </c:pt>
                <c:pt idx="6806">
                  <c:v>3.5536199999999999E-8</c:v>
                </c:pt>
                <c:pt idx="6807">
                  <c:v>3.5542500000000002E-8</c:v>
                </c:pt>
                <c:pt idx="6808">
                  <c:v>3.55487E-8</c:v>
                </c:pt>
                <c:pt idx="6809">
                  <c:v>3.5555000000000003E-8</c:v>
                </c:pt>
                <c:pt idx="6810">
                  <c:v>3.5561200000000001E-8</c:v>
                </c:pt>
                <c:pt idx="6811">
                  <c:v>3.5567499999999997E-8</c:v>
                </c:pt>
                <c:pt idx="6812">
                  <c:v>3.5573700000000002E-8</c:v>
                </c:pt>
                <c:pt idx="6813">
                  <c:v>3.5579999999999998E-8</c:v>
                </c:pt>
                <c:pt idx="6814">
                  <c:v>3.5586200000000003E-8</c:v>
                </c:pt>
                <c:pt idx="6815">
                  <c:v>3.5592499999999999E-8</c:v>
                </c:pt>
                <c:pt idx="6816">
                  <c:v>3.5598699999999997E-8</c:v>
                </c:pt>
                <c:pt idx="6817">
                  <c:v>3.5605E-8</c:v>
                </c:pt>
                <c:pt idx="6818">
                  <c:v>3.5611199999999998E-8</c:v>
                </c:pt>
                <c:pt idx="6819">
                  <c:v>3.5617500000000001E-8</c:v>
                </c:pt>
                <c:pt idx="6820">
                  <c:v>3.5623699999999999E-8</c:v>
                </c:pt>
                <c:pt idx="6821">
                  <c:v>3.5630000000000002E-8</c:v>
                </c:pt>
                <c:pt idx="6822">
                  <c:v>3.56362E-8</c:v>
                </c:pt>
                <c:pt idx="6823">
                  <c:v>3.5642500000000003E-8</c:v>
                </c:pt>
                <c:pt idx="6824">
                  <c:v>3.5648700000000001E-8</c:v>
                </c:pt>
                <c:pt idx="6825">
                  <c:v>3.5654999999999997E-8</c:v>
                </c:pt>
                <c:pt idx="6826">
                  <c:v>3.5661200000000002E-8</c:v>
                </c:pt>
                <c:pt idx="6827">
                  <c:v>3.5667499999999998E-8</c:v>
                </c:pt>
                <c:pt idx="6828">
                  <c:v>3.5673700000000003E-8</c:v>
                </c:pt>
                <c:pt idx="6829">
                  <c:v>3.5679999999999999E-8</c:v>
                </c:pt>
                <c:pt idx="6830">
                  <c:v>3.5686199999999997E-8</c:v>
                </c:pt>
                <c:pt idx="6831">
                  <c:v>3.56925E-8</c:v>
                </c:pt>
                <c:pt idx="6832">
                  <c:v>3.5698699999999998E-8</c:v>
                </c:pt>
                <c:pt idx="6833">
                  <c:v>3.5705000000000001E-8</c:v>
                </c:pt>
                <c:pt idx="6834">
                  <c:v>3.5711199999999999E-8</c:v>
                </c:pt>
                <c:pt idx="6835">
                  <c:v>3.5717500000000002E-8</c:v>
                </c:pt>
                <c:pt idx="6836">
                  <c:v>3.57237E-8</c:v>
                </c:pt>
                <c:pt idx="6837">
                  <c:v>3.5730000000000003E-8</c:v>
                </c:pt>
                <c:pt idx="6838">
                  <c:v>3.5736200000000001E-8</c:v>
                </c:pt>
                <c:pt idx="6839">
                  <c:v>3.5742499999999997E-8</c:v>
                </c:pt>
                <c:pt idx="6840">
                  <c:v>3.5748700000000002E-8</c:v>
                </c:pt>
                <c:pt idx="6841">
                  <c:v>3.5754999999999998E-8</c:v>
                </c:pt>
                <c:pt idx="6842">
                  <c:v>3.5761200000000003E-8</c:v>
                </c:pt>
                <c:pt idx="6843">
                  <c:v>3.5767499999999999E-8</c:v>
                </c:pt>
                <c:pt idx="6844">
                  <c:v>3.5773699999999997E-8</c:v>
                </c:pt>
                <c:pt idx="6845">
                  <c:v>3.578E-8</c:v>
                </c:pt>
                <c:pt idx="6846">
                  <c:v>3.5786199999999998E-8</c:v>
                </c:pt>
                <c:pt idx="6847">
                  <c:v>3.5792500000000001E-8</c:v>
                </c:pt>
                <c:pt idx="6848">
                  <c:v>3.5798699999999999E-8</c:v>
                </c:pt>
                <c:pt idx="6849">
                  <c:v>3.5805000000000002E-8</c:v>
                </c:pt>
                <c:pt idx="6850">
                  <c:v>3.58112E-8</c:v>
                </c:pt>
                <c:pt idx="6851">
                  <c:v>3.5817500000000003E-8</c:v>
                </c:pt>
                <c:pt idx="6852">
                  <c:v>3.5823700000000001E-8</c:v>
                </c:pt>
                <c:pt idx="6853">
                  <c:v>3.5829999999999997E-8</c:v>
                </c:pt>
                <c:pt idx="6854">
                  <c:v>3.5836200000000002E-8</c:v>
                </c:pt>
                <c:pt idx="6855">
                  <c:v>3.5842499999999998E-8</c:v>
                </c:pt>
                <c:pt idx="6856">
                  <c:v>3.5848700000000003E-8</c:v>
                </c:pt>
                <c:pt idx="6857">
                  <c:v>3.5854999999999999E-8</c:v>
                </c:pt>
                <c:pt idx="6858">
                  <c:v>3.5861199999999997E-8</c:v>
                </c:pt>
                <c:pt idx="6859">
                  <c:v>3.58675E-8</c:v>
                </c:pt>
                <c:pt idx="6860">
                  <c:v>3.5873699999999998E-8</c:v>
                </c:pt>
                <c:pt idx="6861">
                  <c:v>3.5880000000000001E-8</c:v>
                </c:pt>
                <c:pt idx="6862">
                  <c:v>3.5886199999999999E-8</c:v>
                </c:pt>
                <c:pt idx="6863">
                  <c:v>3.5892500000000002E-8</c:v>
                </c:pt>
                <c:pt idx="6864">
                  <c:v>3.58987E-8</c:v>
                </c:pt>
                <c:pt idx="6865">
                  <c:v>3.5905000000000003E-8</c:v>
                </c:pt>
                <c:pt idx="6866">
                  <c:v>3.5911200000000001E-8</c:v>
                </c:pt>
                <c:pt idx="6867">
                  <c:v>3.5917499999999997E-8</c:v>
                </c:pt>
                <c:pt idx="6868">
                  <c:v>3.5923700000000002E-8</c:v>
                </c:pt>
                <c:pt idx="6869">
                  <c:v>3.5929999999999998E-8</c:v>
                </c:pt>
                <c:pt idx="6870">
                  <c:v>3.5936200000000003E-8</c:v>
                </c:pt>
                <c:pt idx="6871">
                  <c:v>3.5942499999999999E-8</c:v>
                </c:pt>
                <c:pt idx="6872">
                  <c:v>3.5948699999999997E-8</c:v>
                </c:pt>
                <c:pt idx="6873">
                  <c:v>3.5955E-8</c:v>
                </c:pt>
                <c:pt idx="6874">
                  <c:v>3.5961199999999998E-8</c:v>
                </c:pt>
                <c:pt idx="6875">
                  <c:v>3.5967500000000001E-8</c:v>
                </c:pt>
                <c:pt idx="6876">
                  <c:v>3.5973699999999999E-8</c:v>
                </c:pt>
                <c:pt idx="6877">
                  <c:v>3.5980000000000002E-8</c:v>
                </c:pt>
                <c:pt idx="6878">
                  <c:v>3.59862E-8</c:v>
                </c:pt>
                <c:pt idx="6879">
                  <c:v>3.5992500000000003E-8</c:v>
                </c:pt>
                <c:pt idx="6880">
                  <c:v>3.5998700000000001E-8</c:v>
                </c:pt>
                <c:pt idx="6881">
                  <c:v>3.6004999999999997E-8</c:v>
                </c:pt>
                <c:pt idx="6882">
                  <c:v>3.6011200000000002E-8</c:v>
                </c:pt>
                <c:pt idx="6883">
                  <c:v>3.6017499999999998E-8</c:v>
                </c:pt>
                <c:pt idx="6884">
                  <c:v>3.6023700000000002E-8</c:v>
                </c:pt>
                <c:pt idx="6885">
                  <c:v>3.6029999999999999E-8</c:v>
                </c:pt>
                <c:pt idx="6886">
                  <c:v>3.6036199999999997E-8</c:v>
                </c:pt>
                <c:pt idx="6887">
                  <c:v>3.60425E-8</c:v>
                </c:pt>
                <c:pt idx="6888">
                  <c:v>3.6048699999999998E-8</c:v>
                </c:pt>
                <c:pt idx="6889">
                  <c:v>3.6055000000000001E-8</c:v>
                </c:pt>
                <c:pt idx="6890">
                  <c:v>3.6061199999999999E-8</c:v>
                </c:pt>
                <c:pt idx="6891">
                  <c:v>3.6067500000000002E-8</c:v>
                </c:pt>
                <c:pt idx="6892">
                  <c:v>3.60737E-8</c:v>
                </c:pt>
                <c:pt idx="6893">
                  <c:v>3.6080000000000003E-8</c:v>
                </c:pt>
                <c:pt idx="6894">
                  <c:v>3.6086200000000001E-8</c:v>
                </c:pt>
                <c:pt idx="6895">
                  <c:v>3.6092499999999997E-8</c:v>
                </c:pt>
                <c:pt idx="6896">
                  <c:v>3.6098700000000001E-8</c:v>
                </c:pt>
                <c:pt idx="6897">
                  <c:v>3.6104999999999998E-8</c:v>
                </c:pt>
                <c:pt idx="6898">
                  <c:v>3.6111200000000002E-8</c:v>
                </c:pt>
                <c:pt idx="6899">
                  <c:v>3.6117499999999999E-8</c:v>
                </c:pt>
                <c:pt idx="6900">
                  <c:v>3.6123699999999997E-8</c:v>
                </c:pt>
                <c:pt idx="6901">
                  <c:v>3.613E-8</c:v>
                </c:pt>
                <c:pt idx="6902">
                  <c:v>3.6136199999999998E-8</c:v>
                </c:pt>
                <c:pt idx="6903">
                  <c:v>3.6142500000000001E-8</c:v>
                </c:pt>
                <c:pt idx="6904">
                  <c:v>3.6148699999999999E-8</c:v>
                </c:pt>
                <c:pt idx="6905">
                  <c:v>3.6155000000000002E-8</c:v>
                </c:pt>
                <c:pt idx="6906">
                  <c:v>3.61612E-8</c:v>
                </c:pt>
                <c:pt idx="6907">
                  <c:v>3.6167500000000003E-8</c:v>
                </c:pt>
                <c:pt idx="6908">
                  <c:v>3.6173700000000001E-8</c:v>
                </c:pt>
                <c:pt idx="6909">
                  <c:v>3.6179999999999997E-8</c:v>
                </c:pt>
                <c:pt idx="6910">
                  <c:v>3.6186200000000001E-8</c:v>
                </c:pt>
                <c:pt idx="6911">
                  <c:v>3.6192499999999998E-8</c:v>
                </c:pt>
                <c:pt idx="6912">
                  <c:v>3.6198700000000002E-8</c:v>
                </c:pt>
                <c:pt idx="6913">
                  <c:v>3.6204999999999999E-8</c:v>
                </c:pt>
                <c:pt idx="6914">
                  <c:v>3.6211199999999997E-8</c:v>
                </c:pt>
                <c:pt idx="6915">
                  <c:v>3.62175E-8</c:v>
                </c:pt>
                <c:pt idx="6916">
                  <c:v>3.6223699999999998E-8</c:v>
                </c:pt>
                <c:pt idx="6917">
                  <c:v>3.6230000000000001E-8</c:v>
                </c:pt>
                <c:pt idx="6918">
                  <c:v>3.6236199999999999E-8</c:v>
                </c:pt>
                <c:pt idx="6919">
                  <c:v>3.6242500000000002E-8</c:v>
                </c:pt>
                <c:pt idx="6920">
                  <c:v>3.62487E-8</c:v>
                </c:pt>
                <c:pt idx="6921">
                  <c:v>3.6255000000000003E-8</c:v>
                </c:pt>
                <c:pt idx="6922">
                  <c:v>3.62612E-8</c:v>
                </c:pt>
                <c:pt idx="6923">
                  <c:v>3.6267499999999997E-8</c:v>
                </c:pt>
                <c:pt idx="6924">
                  <c:v>3.6273700000000001E-8</c:v>
                </c:pt>
                <c:pt idx="6925">
                  <c:v>3.6279999999999998E-8</c:v>
                </c:pt>
                <c:pt idx="6926">
                  <c:v>3.6286200000000002E-8</c:v>
                </c:pt>
                <c:pt idx="6927">
                  <c:v>3.6292499999999999E-8</c:v>
                </c:pt>
                <c:pt idx="6928">
                  <c:v>3.6298700000000003E-8</c:v>
                </c:pt>
                <c:pt idx="6929">
                  <c:v>3.6305E-8</c:v>
                </c:pt>
                <c:pt idx="6930">
                  <c:v>3.6311199999999998E-8</c:v>
                </c:pt>
                <c:pt idx="6931">
                  <c:v>3.6317500000000001E-8</c:v>
                </c:pt>
                <c:pt idx="6932">
                  <c:v>3.6323699999999999E-8</c:v>
                </c:pt>
                <c:pt idx="6933">
                  <c:v>3.6330000000000002E-8</c:v>
                </c:pt>
                <c:pt idx="6934">
                  <c:v>3.6336199999999999E-8</c:v>
                </c:pt>
                <c:pt idx="6935">
                  <c:v>3.6342500000000003E-8</c:v>
                </c:pt>
                <c:pt idx="6936">
                  <c:v>3.63487E-8</c:v>
                </c:pt>
                <c:pt idx="6937">
                  <c:v>3.6354999999999997E-8</c:v>
                </c:pt>
                <c:pt idx="6938">
                  <c:v>3.6361200000000001E-8</c:v>
                </c:pt>
                <c:pt idx="6939">
                  <c:v>3.6367499999999998E-8</c:v>
                </c:pt>
                <c:pt idx="6940">
                  <c:v>3.6373700000000002E-8</c:v>
                </c:pt>
                <c:pt idx="6941">
                  <c:v>3.6379999999999999E-8</c:v>
                </c:pt>
                <c:pt idx="6942">
                  <c:v>3.6386200000000003E-8</c:v>
                </c:pt>
                <c:pt idx="6943">
                  <c:v>3.63925E-8</c:v>
                </c:pt>
                <c:pt idx="6944">
                  <c:v>3.6398699999999998E-8</c:v>
                </c:pt>
                <c:pt idx="6945">
                  <c:v>3.6405000000000001E-8</c:v>
                </c:pt>
                <c:pt idx="6946">
                  <c:v>3.6411199999999999E-8</c:v>
                </c:pt>
                <c:pt idx="6947">
                  <c:v>3.6417500000000002E-8</c:v>
                </c:pt>
                <c:pt idx="6948">
                  <c:v>3.6423699999999999E-8</c:v>
                </c:pt>
                <c:pt idx="6949">
                  <c:v>3.6430000000000003E-8</c:v>
                </c:pt>
                <c:pt idx="6950">
                  <c:v>3.64362E-8</c:v>
                </c:pt>
                <c:pt idx="6951">
                  <c:v>3.6442499999999997E-8</c:v>
                </c:pt>
                <c:pt idx="6952">
                  <c:v>3.6448700000000001E-8</c:v>
                </c:pt>
                <c:pt idx="6953">
                  <c:v>3.6454999999999998E-8</c:v>
                </c:pt>
                <c:pt idx="6954">
                  <c:v>3.6461200000000002E-8</c:v>
                </c:pt>
                <c:pt idx="6955">
                  <c:v>3.6467499999999999E-8</c:v>
                </c:pt>
                <c:pt idx="6956">
                  <c:v>3.6473700000000003E-8</c:v>
                </c:pt>
                <c:pt idx="6957">
                  <c:v>3.648E-8</c:v>
                </c:pt>
                <c:pt idx="6958">
                  <c:v>3.6486199999999998E-8</c:v>
                </c:pt>
                <c:pt idx="6959">
                  <c:v>3.6492500000000001E-8</c:v>
                </c:pt>
                <c:pt idx="6960">
                  <c:v>3.6498699999999998E-8</c:v>
                </c:pt>
                <c:pt idx="6961">
                  <c:v>3.6505000000000002E-8</c:v>
                </c:pt>
                <c:pt idx="6962">
                  <c:v>3.6511199999999999E-8</c:v>
                </c:pt>
                <c:pt idx="6963">
                  <c:v>3.6517500000000003E-8</c:v>
                </c:pt>
                <c:pt idx="6964">
                  <c:v>3.65237E-8</c:v>
                </c:pt>
                <c:pt idx="6965">
                  <c:v>3.6529999999999997E-8</c:v>
                </c:pt>
                <c:pt idx="6966">
                  <c:v>3.6536200000000001E-8</c:v>
                </c:pt>
                <c:pt idx="6967">
                  <c:v>3.6542499999999998E-8</c:v>
                </c:pt>
                <c:pt idx="6968">
                  <c:v>3.6548700000000002E-8</c:v>
                </c:pt>
                <c:pt idx="6969">
                  <c:v>3.6554999999999999E-8</c:v>
                </c:pt>
                <c:pt idx="6970">
                  <c:v>3.6561200000000003E-8</c:v>
                </c:pt>
                <c:pt idx="6971">
                  <c:v>3.65675E-8</c:v>
                </c:pt>
                <c:pt idx="6972">
                  <c:v>3.6573699999999997E-8</c:v>
                </c:pt>
                <c:pt idx="6973">
                  <c:v>3.6580000000000001E-8</c:v>
                </c:pt>
                <c:pt idx="6974">
                  <c:v>3.6586199999999998E-8</c:v>
                </c:pt>
                <c:pt idx="6975">
                  <c:v>3.6592500000000002E-8</c:v>
                </c:pt>
                <c:pt idx="6976">
                  <c:v>3.6598699999999999E-8</c:v>
                </c:pt>
                <c:pt idx="6977">
                  <c:v>3.6605000000000003E-8</c:v>
                </c:pt>
                <c:pt idx="6978">
                  <c:v>3.66112E-8</c:v>
                </c:pt>
                <c:pt idx="6979">
                  <c:v>3.6617499999999997E-8</c:v>
                </c:pt>
                <c:pt idx="6980">
                  <c:v>3.6623700000000001E-8</c:v>
                </c:pt>
                <c:pt idx="6981">
                  <c:v>3.6629999999999998E-8</c:v>
                </c:pt>
                <c:pt idx="6982">
                  <c:v>3.6636200000000002E-8</c:v>
                </c:pt>
                <c:pt idx="6983">
                  <c:v>3.6642499999999999E-8</c:v>
                </c:pt>
                <c:pt idx="6984">
                  <c:v>3.6648700000000003E-8</c:v>
                </c:pt>
                <c:pt idx="6985">
                  <c:v>3.6655E-8</c:v>
                </c:pt>
                <c:pt idx="6986">
                  <c:v>3.6661199999999997E-8</c:v>
                </c:pt>
                <c:pt idx="6987">
                  <c:v>3.6667500000000001E-8</c:v>
                </c:pt>
                <c:pt idx="6988">
                  <c:v>3.6673699999999998E-8</c:v>
                </c:pt>
                <c:pt idx="6989">
                  <c:v>3.6680000000000002E-8</c:v>
                </c:pt>
                <c:pt idx="6990">
                  <c:v>3.6686199999999999E-8</c:v>
                </c:pt>
                <c:pt idx="6991">
                  <c:v>3.6692500000000002E-8</c:v>
                </c:pt>
                <c:pt idx="6992">
                  <c:v>3.66987E-8</c:v>
                </c:pt>
                <c:pt idx="6993">
                  <c:v>3.6704999999999997E-8</c:v>
                </c:pt>
                <c:pt idx="6994">
                  <c:v>3.6711200000000001E-8</c:v>
                </c:pt>
                <c:pt idx="6995">
                  <c:v>3.6717499999999998E-8</c:v>
                </c:pt>
                <c:pt idx="6996">
                  <c:v>3.6723700000000002E-8</c:v>
                </c:pt>
                <c:pt idx="6997">
                  <c:v>3.6729999999999999E-8</c:v>
                </c:pt>
                <c:pt idx="6998">
                  <c:v>3.6736200000000003E-8</c:v>
                </c:pt>
                <c:pt idx="6999">
                  <c:v>3.67425E-8</c:v>
                </c:pt>
                <c:pt idx="7000">
                  <c:v>3.6748699999999997E-8</c:v>
                </c:pt>
                <c:pt idx="7001">
                  <c:v>3.6755000000000001E-8</c:v>
                </c:pt>
                <c:pt idx="7002">
                  <c:v>3.6761199999999998E-8</c:v>
                </c:pt>
                <c:pt idx="7003">
                  <c:v>3.6767500000000002E-8</c:v>
                </c:pt>
                <c:pt idx="7004">
                  <c:v>3.6773699999999999E-8</c:v>
                </c:pt>
                <c:pt idx="7005">
                  <c:v>3.6780000000000002E-8</c:v>
                </c:pt>
                <c:pt idx="7006">
                  <c:v>3.67862E-8</c:v>
                </c:pt>
                <c:pt idx="7007">
                  <c:v>3.6792499999999997E-8</c:v>
                </c:pt>
                <c:pt idx="7008">
                  <c:v>3.6798700000000001E-8</c:v>
                </c:pt>
                <c:pt idx="7009">
                  <c:v>3.6804999999999998E-8</c:v>
                </c:pt>
                <c:pt idx="7010">
                  <c:v>3.6811200000000002E-8</c:v>
                </c:pt>
                <c:pt idx="7011">
                  <c:v>3.6817499999999999E-8</c:v>
                </c:pt>
                <c:pt idx="7012">
                  <c:v>3.6823700000000003E-8</c:v>
                </c:pt>
                <c:pt idx="7013">
                  <c:v>3.683E-8</c:v>
                </c:pt>
                <c:pt idx="7014">
                  <c:v>3.6836199999999997E-8</c:v>
                </c:pt>
                <c:pt idx="7015">
                  <c:v>3.6842500000000001E-8</c:v>
                </c:pt>
                <c:pt idx="7016">
                  <c:v>3.6848699999999998E-8</c:v>
                </c:pt>
                <c:pt idx="7017">
                  <c:v>3.6855000000000001E-8</c:v>
                </c:pt>
                <c:pt idx="7018">
                  <c:v>3.6861199999999999E-8</c:v>
                </c:pt>
                <c:pt idx="7019">
                  <c:v>3.6867500000000002E-8</c:v>
                </c:pt>
                <c:pt idx="7020">
                  <c:v>3.68737E-8</c:v>
                </c:pt>
                <c:pt idx="7021">
                  <c:v>3.6879999999999997E-8</c:v>
                </c:pt>
                <c:pt idx="7022">
                  <c:v>3.6886200000000001E-8</c:v>
                </c:pt>
                <c:pt idx="7023">
                  <c:v>3.6892499999999998E-8</c:v>
                </c:pt>
                <c:pt idx="7024">
                  <c:v>3.6898700000000002E-8</c:v>
                </c:pt>
                <c:pt idx="7025">
                  <c:v>3.6904999999999999E-8</c:v>
                </c:pt>
                <c:pt idx="7026">
                  <c:v>3.6911200000000003E-8</c:v>
                </c:pt>
                <c:pt idx="7027">
                  <c:v>3.69175E-8</c:v>
                </c:pt>
                <c:pt idx="7028">
                  <c:v>3.6923699999999997E-8</c:v>
                </c:pt>
                <c:pt idx="7029">
                  <c:v>3.693E-8</c:v>
                </c:pt>
                <c:pt idx="7030">
                  <c:v>3.6936199999999998E-8</c:v>
                </c:pt>
                <c:pt idx="7031">
                  <c:v>3.6942500000000001E-8</c:v>
                </c:pt>
                <c:pt idx="7032">
                  <c:v>3.6948699999999999E-8</c:v>
                </c:pt>
                <c:pt idx="7033">
                  <c:v>3.6955000000000002E-8</c:v>
                </c:pt>
                <c:pt idx="7034">
                  <c:v>3.69612E-8</c:v>
                </c:pt>
                <c:pt idx="7035">
                  <c:v>3.6967500000000003E-8</c:v>
                </c:pt>
                <c:pt idx="7036">
                  <c:v>3.6973700000000001E-8</c:v>
                </c:pt>
                <c:pt idx="7037">
                  <c:v>3.6979999999999998E-8</c:v>
                </c:pt>
                <c:pt idx="7038">
                  <c:v>3.6986200000000002E-8</c:v>
                </c:pt>
                <c:pt idx="7039">
                  <c:v>3.6992499999999999E-8</c:v>
                </c:pt>
                <c:pt idx="7040">
                  <c:v>3.6998700000000003E-8</c:v>
                </c:pt>
                <c:pt idx="7041">
                  <c:v>3.7004999999999999E-8</c:v>
                </c:pt>
                <c:pt idx="7042">
                  <c:v>3.7011199999999997E-8</c:v>
                </c:pt>
                <c:pt idx="7043">
                  <c:v>3.70175E-8</c:v>
                </c:pt>
                <c:pt idx="7044">
                  <c:v>3.7023699999999998E-8</c:v>
                </c:pt>
                <c:pt idx="7045">
                  <c:v>3.7030000000000001E-8</c:v>
                </c:pt>
                <c:pt idx="7046">
                  <c:v>3.7036199999999999E-8</c:v>
                </c:pt>
                <c:pt idx="7047">
                  <c:v>3.7042500000000002E-8</c:v>
                </c:pt>
                <c:pt idx="7048">
                  <c:v>3.70487E-8</c:v>
                </c:pt>
                <c:pt idx="7049">
                  <c:v>3.7055000000000003E-8</c:v>
                </c:pt>
                <c:pt idx="7050">
                  <c:v>3.7061200000000001E-8</c:v>
                </c:pt>
                <c:pt idx="7051">
                  <c:v>3.7067499999999998E-8</c:v>
                </c:pt>
                <c:pt idx="7052">
                  <c:v>3.7073700000000002E-8</c:v>
                </c:pt>
                <c:pt idx="7053">
                  <c:v>3.7079999999999999E-8</c:v>
                </c:pt>
                <c:pt idx="7054">
                  <c:v>3.7086200000000003E-8</c:v>
                </c:pt>
                <c:pt idx="7055">
                  <c:v>3.7092499999999999E-8</c:v>
                </c:pt>
                <c:pt idx="7056">
                  <c:v>3.7098699999999997E-8</c:v>
                </c:pt>
                <c:pt idx="7057">
                  <c:v>3.7105E-8</c:v>
                </c:pt>
                <c:pt idx="7058">
                  <c:v>3.7111199999999998E-8</c:v>
                </c:pt>
                <c:pt idx="7059">
                  <c:v>3.7117500000000001E-8</c:v>
                </c:pt>
                <c:pt idx="7060">
                  <c:v>3.7123699999999999E-8</c:v>
                </c:pt>
                <c:pt idx="7061">
                  <c:v>3.7130000000000002E-8</c:v>
                </c:pt>
                <c:pt idx="7062">
                  <c:v>3.71362E-8</c:v>
                </c:pt>
                <c:pt idx="7063">
                  <c:v>3.7142500000000003E-8</c:v>
                </c:pt>
                <c:pt idx="7064">
                  <c:v>3.7148700000000001E-8</c:v>
                </c:pt>
                <c:pt idx="7065">
                  <c:v>3.7154999999999998E-8</c:v>
                </c:pt>
                <c:pt idx="7066">
                  <c:v>3.7161200000000002E-8</c:v>
                </c:pt>
                <c:pt idx="7067">
                  <c:v>3.7167499999999998E-8</c:v>
                </c:pt>
                <c:pt idx="7068">
                  <c:v>3.7173700000000003E-8</c:v>
                </c:pt>
                <c:pt idx="7069">
                  <c:v>3.7179999999999999E-8</c:v>
                </c:pt>
                <c:pt idx="7070">
                  <c:v>3.7186199999999997E-8</c:v>
                </c:pt>
                <c:pt idx="7071">
                  <c:v>3.71925E-8</c:v>
                </c:pt>
                <c:pt idx="7072">
                  <c:v>3.7198699999999998E-8</c:v>
                </c:pt>
                <c:pt idx="7073">
                  <c:v>3.7205000000000001E-8</c:v>
                </c:pt>
                <c:pt idx="7074">
                  <c:v>3.7211199999999999E-8</c:v>
                </c:pt>
                <c:pt idx="7075">
                  <c:v>3.7217500000000002E-8</c:v>
                </c:pt>
                <c:pt idx="7076">
                  <c:v>3.72237E-8</c:v>
                </c:pt>
                <c:pt idx="7077">
                  <c:v>3.7230000000000003E-8</c:v>
                </c:pt>
                <c:pt idx="7078">
                  <c:v>3.7236200000000001E-8</c:v>
                </c:pt>
                <c:pt idx="7079">
                  <c:v>3.7242499999999997E-8</c:v>
                </c:pt>
                <c:pt idx="7080">
                  <c:v>3.7248700000000002E-8</c:v>
                </c:pt>
                <c:pt idx="7081">
                  <c:v>3.7254999999999998E-8</c:v>
                </c:pt>
                <c:pt idx="7082">
                  <c:v>3.7261200000000003E-8</c:v>
                </c:pt>
                <c:pt idx="7083">
                  <c:v>3.7267499999999999E-8</c:v>
                </c:pt>
                <c:pt idx="7084">
                  <c:v>3.7273699999999997E-8</c:v>
                </c:pt>
                <c:pt idx="7085">
                  <c:v>3.728E-8</c:v>
                </c:pt>
                <c:pt idx="7086">
                  <c:v>3.7286199999999998E-8</c:v>
                </c:pt>
                <c:pt idx="7087">
                  <c:v>3.7292500000000001E-8</c:v>
                </c:pt>
                <c:pt idx="7088">
                  <c:v>3.7298699999999999E-8</c:v>
                </c:pt>
                <c:pt idx="7089">
                  <c:v>3.7305000000000002E-8</c:v>
                </c:pt>
                <c:pt idx="7090">
                  <c:v>3.73112E-8</c:v>
                </c:pt>
                <c:pt idx="7091">
                  <c:v>3.7317500000000003E-8</c:v>
                </c:pt>
                <c:pt idx="7092">
                  <c:v>3.7323700000000001E-8</c:v>
                </c:pt>
                <c:pt idx="7093">
                  <c:v>3.7329999999999997E-8</c:v>
                </c:pt>
                <c:pt idx="7094">
                  <c:v>3.7336200000000002E-8</c:v>
                </c:pt>
                <c:pt idx="7095">
                  <c:v>3.7342499999999998E-8</c:v>
                </c:pt>
                <c:pt idx="7096">
                  <c:v>3.7348700000000003E-8</c:v>
                </c:pt>
                <c:pt idx="7097">
                  <c:v>3.7354999999999999E-8</c:v>
                </c:pt>
                <c:pt idx="7098">
                  <c:v>3.7361199999999997E-8</c:v>
                </c:pt>
                <c:pt idx="7099">
                  <c:v>3.73675E-8</c:v>
                </c:pt>
                <c:pt idx="7100">
                  <c:v>3.7373699999999998E-8</c:v>
                </c:pt>
                <c:pt idx="7101">
                  <c:v>3.7380000000000001E-8</c:v>
                </c:pt>
                <c:pt idx="7102">
                  <c:v>3.7386199999999999E-8</c:v>
                </c:pt>
                <c:pt idx="7103">
                  <c:v>3.7392500000000002E-8</c:v>
                </c:pt>
                <c:pt idx="7104">
                  <c:v>3.73987E-8</c:v>
                </c:pt>
                <c:pt idx="7105">
                  <c:v>3.7405000000000003E-8</c:v>
                </c:pt>
                <c:pt idx="7106">
                  <c:v>3.7411200000000001E-8</c:v>
                </c:pt>
                <c:pt idx="7107">
                  <c:v>3.7417499999999997E-8</c:v>
                </c:pt>
                <c:pt idx="7108">
                  <c:v>3.7423700000000002E-8</c:v>
                </c:pt>
                <c:pt idx="7109">
                  <c:v>3.7429999999999998E-8</c:v>
                </c:pt>
                <c:pt idx="7110">
                  <c:v>3.7436200000000003E-8</c:v>
                </c:pt>
                <c:pt idx="7111">
                  <c:v>3.7442499999999999E-8</c:v>
                </c:pt>
                <c:pt idx="7112">
                  <c:v>3.7448699999999997E-8</c:v>
                </c:pt>
                <c:pt idx="7113">
                  <c:v>3.7455E-8</c:v>
                </c:pt>
                <c:pt idx="7114">
                  <c:v>3.7461199999999998E-8</c:v>
                </c:pt>
                <c:pt idx="7115">
                  <c:v>3.7467500000000001E-8</c:v>
                </c:pt>
                <c:pt idx="7116">
                  <c:v>3.7473699999999999E-8</c:v>
                </c:pt>
                <c:pt idx="7117">
                  <c:v>3.7480000000000002E-8</c:v>
                </c:pt>
                <c:pt idx="7118">
                  <c:v>3.74862E-8</c:v>
                </c:pt>
                <c:pt idx="7119">
                  <c:v>3.7492500000000003E-8</c:v>
                </c:pt>
                <c:pt idx="7120">
                  <c:v>3.7498700000000001E-8</c:v>
                </c:pt>
                <c:pt idx="7121">
                  <c:v>3.7504999999999997E-8</c:v>
                </c:pt>
                <c:pt idx="7122">
                  <c:v>3.7511200000000002E-8</c:v>
                </c:pt>
                <c:pt idx="7123">
                  <c:v>3.7517499999999998E-8</c:v>
                </c:pt>
                <c:pt idx="7124">
                  <c:v>3.7523700000000003E-8</c:v>
                </c:pt>
                <c:pt idx="7125">
                  <c:v>3.7529999999999999E-8</c:v>
                </c:pt>
                <c:pt idx="7126">
                  <c:v>3.7536199999999997E-8</c:v>
                </c:pt>
                <c:pt idx="7127">
                  <c:v>3.75425E-8</c:v>
                </c:pt>
                <c:pt idx="7128">
                  <c:v>3.7548699999999998E-8</c:v>
                </c:pt>
                <c:pt idx="7129">
                  <c:v>3.7555000000000001E-8</c:v>
                </c:pt>
                <c:pt idx="7130">
                  <c:v>3.7561199999999999E-8</c:v>
                </c:pt>
                <c:pt idx="7131">
                  <c:v>3.7567500000000002E-8</c:v>
                </c:pt>
                <c:pt idx="7132">
                  <c:v>3.75737E-8</c:v>
                </c:pt>
                <c:pt idx="7133">
                  <c:v>3.7580000000000003E-8</c:v>
                </c:pt>
                <c:pt idx="7134">
                  <c:v>3.7586200000000001E-8</c:v>
                </c:pt>
                <c:pt idx="7135">
                  <c:v>3.7592499999999997E-8</c:v>
                </c:pt>
                <c:pt idx="7136">
                  <c:v>3.7598700000000002E-8</c:v>
                </c:pt>
                <c:pt idx="7137">
                  <c:v>3.7604999999999998E-8</c:v>
                </c:pt>
                <c:pt idx="7138">
                  <c:v>3.7611200000000003E-8</c:v>
                </c:pt>
                <c:pt idx="7139">
                  <c:v>3.7617499999999999E-8</c:v>
                </c:pt>
                <c:pt idx="7140">
                  <c:v>3.7623699999999997E-8</c:v>
                </c:pt>
                <c:pt idx="7141">
                  <c:v>3.763E-8</c:v>
                </c:pt>
                <c:pt idx="7142">
                  <c:v>3.7636199999999998E-8</c:v>
                </c:pt>
                <c:pt idx="7143">
                  <c:v>3.7642500000000001E-8</c:v>
                </c:pt>
                <c:pt idx="7144">
                  <c:v>3.7648699999999999E-8</c:v>
                </c:pt>
                <c:pt idx="7145">
                  <c:v>3.7655000000000002E-8</c:v>
                </c:pt>
                <c:pt idx="7146">
                  <c:v>3.76612E-8</c:v>
                </c:pt>
                <c:pt idx="7147">
                  <c:v>3.7667500000000003E-8</c:v>
                </c:pt>
                <c:pt idx="7148">
                  <c:v>3.7673700000000001E-8</c:v>
                </c:pt>
                <c:pt idx="7149">
                  <c:v>3.7679999999999997E-8</c:v>
                </c:pt>
                <c:pt idx="7150">
                  <c:v>3.7686200000000002E-8</c:v>
                </c:pt>
                <c:pt idx="7151">
                  <c:v>3.7692499999999998E-8</c:v>
                </c:pt>
                <c:pt idx="7152">
                  <c:v>3.7698700000000003E-8</c:v>
                </c:pt>
                <c:pt idx="7153">
                  <c:v>3.7704999999999999E-8</c:v>
                </c:pt>
                <c:pt idx="7154">
                  <c:v>3.7711199999999997E-8</c:v>
                </c:pt>
                <c:pt idx="7155">
                  <c:v>3.77175E-8</c:v>
                </c:pt>
                <c:pt idx="7156">
                  <c:v>3.7723699999999998E-8</c:v>
                </c:pt>
                <c:pt idx="7157">
                  <c:v>3.7730000000000001E-8</c:v>
                </c:pt>
                <c:pt idx="7158">
                  <c:v>3.7736199999999999E-8</c:v>
                </c:pt>
                <c:pt idx="7159">
                  <c:v>3.7742500000000002E-8</c:v>
                </c:pt>
                <c:pt idx="7160">
                  <c:v>3.77487E-8</c:v>
                </c:pt>
                <c:pt idx="7161">
                  <c:v>3.7755000000000003E-8</c:v>
                </c:pt>
                <c:pt idx="7162">
                  <c:v>3.7761200000000001E-8</c:v>
                </c:pt>
                <c:pt idx="7163">
                  <c:v>3.7767499999999997E-8</c:v>
                </c:pt>
                <c:pt idx="7164">
                  <c:v>3.7773700000000002E-8</c:v>
                </c:pt>
                <c:pt idx="7165">
                  <c:v>3.7779999999999998E-8</c:v>
                </c:pt>
                <c:pt idx="7166">
                  <c:v>3.7786200000000003E-8</c:v>
                </c:pt>
                <c:pt idx="7167">
                  <c:v>3.7792499999999999E-8</c:v>
                </c:pt>
                <c:pt idx="7168">
                  <c:v>3.7798699999999997E-8</c:v>
                </c:pt>
                <c:pt idx="7169">
                  <c:v>3.7805E-8</c:v>
                </c:pt>
                <c:pt idx="7170">
                  <c:v>3.7811199999999998E-8</c:v>
                </c:pt>
                <c:pt idx="7171">
                  <c:v>3.7817500000000001E-8</c:v>
                </c:pt>
                <c:pt idx="7172">
                  <c:v>3.7823699999999999E-8</c:v>
                </c:pt>
                <c:pt idx="7173">
                  <c:v>3.7830000000000002E-8</c:v>
                </c:pt>
                <c:pt idx="7174">
                  <c:v>3.78362E-8</c:v>
                </c:pt>
                <c:pt idx="7175">
                  <c:v>3.7842500000000003E-8</c:v>
                </c:pt>
                <c:pt idx="7176">
                  <c:v>3.7848700000000001E-8</c:v>
                </c:pt>
                <c:pt idx="7177">
                  <c:v>3.7854999999999997E-8</c:v>
                </c:pt>
                <c:pt idx="7178">
                  <c:v>3.7861200000000002E-8</c:v>
                </c:pt>
                <c:pt idx="7179">
                  <c:v>3.7867499999999998E-8</c:v>
                </c:pt>
                <c:pt idx="7180">
                  <c:v>3.7873700000000003E-8</c:v>
                </c:pt>
                <c:pt idx="7181">
                  <c:v>3.7879999999999999E-8</c:v>
                </c:pt>
                <c:pt idx="7182">
                  <c:v>3.7886199999999997E-8</c:v>
                </c:pt>
                <c:pt idx="7183">
                  <c:v>3.78925E-8</c:v>
                </c:pt>
                <c:pt idx="7184">
                  <c:v>3.7898699999999998E-8</c:v>
                </c:pt>
                <c:pt idx="7185">
                  <c:v>3.7905000000000001E-8</c:v>
                </c:pt>
                <c:pt idx="7186">
                  <c:v>3.7911199999999999E-8</c:v>
                </c:pt>
                <c:pt idx="7187">
                  <c:v>3.7917500000000002E-8</c:v>
                </c:pt>
                <c:pt idx="7188">
                  <c:v>3.79237E-8</c:v>
                </c:pt>
                <c:pt idx="7189">
                  <c:v>3.7930000000000003E-8</c:v>
                </c:pt>
                <c:pt idx="7190">
                  <c:v>3.7936200000000001E-8</c:v>
                </c:pt>
                <c:pt idx="7191">
                  <c:v>3.7942499999999997E-8</c:v>
                </c:pt>
                <c:pt idx="7192">
                  <c:v>3.7948700000000002E-8</c:v>
                </c:pt>
                <c:pt idx="7193">
                  <c:v>3.7954999999999998E-8</c:v>
                </c:pt>
                <c:pt idx="7194">
                  <c:v>3.7961200000000002E-8</c:v>
                </c:pt>
                <c:pt idx="7195">
                  <c:v>3.7967499999999999E-8</c:v>
                </c:pt>
                <c:pt idx="7196">
                  <c:v>3.7973699999999997E-8</c:v>
                </c:pt>
                <c:pt idx="7197">
                  <c:v>3.798E-8</c:v>
                </c:pt>
                <c:pt idx="7198">
                  <c:v>3.7986199999999998E-8</c:v>
                </c:pt>
                <c:pt idx="7199">
                  <c:v>3.7992500000000001E-8</c:v>
                </c:pt>
                <c:pt idx="7200">
                  <c:v>3.7998699999999999E-8</c:v>
                </c:pt>
                <c:pt idx="7201">
                  <c:v>3.8005000000000002E-8</c:v>
                </c:pt>
                <c:pt idx="7202">
                  <c:v>3.80112E-8</c:v>
                </c:pt>
                <c:pt idx="7203">
                  <c:v>3.8017500000000003E-8</c:v>
                </c:pt>
                <c:pt idx="7204">
                  <c:v>3.8023700000000001E-8</c:v>
                </c:pt>
                <c:pt idx="7205">
                  <c:v>3.8029999999999997E-8</c:v>
                </c:pt>
                <c:pt idx="7206">
                  <c:v>3.8036200000000001E-8</c:v>
                </c:pt>
                <c:pt idx="7207">
                  <c:v>3.8042499999999998E-8</c:v>
                </c:pt>
                <c:pt idx="7208">
                  <c:v>3.8048700000000002E-8</c:v>
                </c:pt>
                <c:pt idx="7209">
                  <c:v>3.8054999999999999E-8</c:v>
                </c:pt>
                <c:pt idx="7210">
                  <c:v>3.8061199999999997E-8</c:v>
                </c:pt>
                <c:pt idx="7211">
                  <c:v>3.80675E-8</c:v>
                </c:pt>
                <c:pt idx="7212">
                  <c:v>3.8073699999999998E-8</c:v>
                </c:pt>
                <c:pt idx="7213">
                  <c:v>3.8080000000000001E-8</c:v>
                </c:pt>
                <c:pt idx="7214">
                  <c:v>3.8086199999999999E-8</c:v>
                </c:pt>
                <c:pt idx="7215">
                  <c:v>3.8092500000000002E-8</c:v>
                </c:pt>
                <c:pt idx="7216">
                  <c:v>3.80987E-8</c:v>
                </c:pt>
                <c:pt idx="7217">
                  <c:v>3.8105000000000003E-8</c:v>
                </c:pt>
                <c:pt idx="7218">
                  <c:v>3.81112E-8</c:v>
                </c:pt>
                <c:pt idx="7219">
                  <c:v>3.8117499999999997E-8</c:v>
                </c:pt>
                <c:pt idx="7220">
                  <c:v>3.8123700000000001E-8</c:v>
                </c:pt>
                <c:pt idx="7221">
                  <c:v>3.8129999999999998E-8</c:v>
                </c:pt>
                <c:pt idx="7222">
                  <c:v>3.8136200000000002E-8</c:v>
                </c:pt>
                <c:pt idx="7223">
                  <c:v>3.8142499999999999E-8</c:v>
                </c:pt>
                <c:pt idx="7224">
                  <c:v>3.8148699999999997E-8</c:v>
                </c:pt>
                <c:pt idx="7225">
                  <c:v>3.8155E-8</c:v>
                </c:pt>
                <c:pt idx="7226">
                  <c:v>3.8161199999999998E-8</c:v>
                </c:pt>
                <c:pt idx="7227">
                  <c:v>3.8167500000000001E-8</c:v>
                </c:pt>
                <c:pt idx="7228">
                  <c:v>3.8173699999999999E-8</c:v>
                </c:pt>
                <c:pt idx="7229">
                  <c:v>3.8180000000000002E-8</c:v>
                </c:pt>
                <c:pt idx="7230">
                  <c:v>3.81862E-8</c:v>
                </c:pt>
                <c:pt idx="7231">
                  <c:v>3.8192500000000003E-8</c:v>
                </c:pt>
                <c:pt idx="7232">
                  <c:v>3.81987E-8</c:v>
                </c:pt>
                <c:pt idx="7233">
                  <c:v>3.8204999999999997E-8</c:v>
                </c:pt>
                <c:pt idx="7234">
                  <c:v>3.8211200000000001E-8</c:v>
                </c:pt>
                <c:pt idx="7235">
                  <c:v>3.8217499999999998E-8</c:v>
                </c:pt>
                <c:pt idx="7236">
                  <c:v>3.8223700000000002E-8</c:v>
                </c:pt>
                <c:pt idx="7237">
                  <c:v>3.8229999999999999E-8</c:v>
                </c:pt>
                <c:pt idx="7238">
                  <c:v>3.8236200000000003E-8</c:v>
                </c:pt>
                <c:pt idx="7239">
                  <c:v>3.82425E-8</c:v>
                </c:pt>
                <c:pt idx="7240">
                  <c:v>3.8248699999999998E-8</c:v>
                </c:pt>
                <c:pt idx="7241">
                  <c:v>3.8255000000000001E-8</c:v>
                </c:pt>
                <c:pt idx="7242">
                  <c:v>3.8261199999999999E-8</c:v>
                </c:pt>
                <c:pt idx="7243">
                  <c:v>3.8267500000000002E-8</c:v>
                </c:pt>
                <c:pt idx="7244">
                  <c:v>3.8273699999999999E-8</c:v>
                </c:pt>
                <c:pt idx="7245">
                  <c:v>3.8280000000000003E-8</c:v>
                </c:pt>
                <c:pt idx="7246">
                  <c:v>3.82862E-8</c:v>
                </c:pt>
                <c:pt idx="7247">
                  <c:v>3.8292499999999997E-8</c:v>
                </c:pt>
                <c:pt idx="7248">
                  <c:v>3.8298700000000001E-8</c:v>
                </c:pt>
                <c:pt idx="7249">
                  <c:v>3.8304999999999998E-8</c:v>
                </c:pt>
                <c:pt idx="7250">
                  <c:v>3.8311200000000002E-8</c:v>
                </c:pt>
                <c:pt idx="7251">
                  <c:v>3.8317499999999999E-8</c:v>
                </c:pt>
                <c:pt idx="7252">
                  <c:v>3.8323700000000003E-8</c:v>
                </c:pt>
                <c:pt idx="7253">
                  <c:v>3.833E-8</c:v>
                </c:pt>
                <c:pt idx="7254">
                  <c:v>3.8336199999999998E-8</c:v>
                </c:pt>
                <c:pt idx="7255">
                  <c:v>3.8342500000000001E-8</c:v>
                </c:pt>
                <c:pt idx="7256">
                  <c:v>3.8348699999999998E-8</c:v>
                </c:pt>
                <c:pt idx="7257">
                  <c:v>3.8355000000000002E-8</c:v>
                </c:pt>
                <c:pt idx="7258">
                  <c:v>3.8361199999999999E-8</c:v>
                </c:pt>
                <c:pt idx="7259">
                  <c:v>3.8367500000000003E-8</c:v>
                </c:pt>
                <c:pt idx="7260">
                  <c:v>3.83737E-8</c:v>
                </c:pt>
                <c:pt idx="7261">
                  <c:v>3.8379999999999997E-8</c:v>
                </c:pt>
                <c:pt idx="7262">
                  <c:v>3.8386200000000001E-8</c:v>
                </c:pt>
                <c:pt idx="7263">
                  <c:v>3.8392499999999998E-8</c:v>
                </c:pt>
                <c:pt idx="7264">
                  <c:v>3.8398700000000002E-8</c:v>
                </c:pt>
                <c:pt idx="7265">
                  <c:v>3.8404999999999999E-8</c:v>
                </c:pt>
                <c:pt idx="7266">
                  <c:v>3.8411200000000003E-8</c:v>
                </c:pt>
                <c:pt idx="7267">
                  <c:v>3.84175E-8</c:v>
                </c:pt>
                <c:pt idx="7268">
                  <c:v>3.8423699999999998E-8</c:v>
                </c:pt>
                <c:pt idx="7269">
                  <c:v>3.8430000000000001E-8</c:v>
                </c:pt>
                <c:pt idx="7270">
                  <c:v>3.8436199999999998E-8</c:v>
                </c:pt>
                <c:pt idx="7271">
                  <c:v>3.8442500000000002E-8</c:v>
                </c:pt>
                <c:pt idx="7272">
                  <c:v>3.8448699999999999E-8</c:v>
                </c:pt>
                <c:pt idx="7273">
                  <c:v>3.8455000000000003E-8</c:v>
                </c:pt>
                <c:pt idx="7274">
                  <c:v>3.84612E-8</c:v>
                </c:pt>
                <c:pt idx="7275">
                  <c:v>3.8467499999999997E-8</c:v>
                </c:pt>
                <c:pt idx="7276">
                  <c:v>3.8473700000000001E-8</c:v>
                </c:pt>
                <c:pt idx="7277">
                  <c:v>3.8479999999999998E-8</c:v>
                </c:pt>
                <c:pt idx="7278">
                  <c:v>3.8486200000000002E-8</c:v>
                </c:pt>
                <c:pt idx="7279">
                  <c:v>3.8492499999999999E-8</c:v>
                </c:pt>
                <c:pt idx="7280">
                  <c:v>3.8498700000000003E-8</c:v>
                </c:pt>
                <c:pt idx="7281">
                  <c:v>3.8505E-8</c:v>
                </c:pt>
                <c:pt idx="7282">
                  <c:v>3.8511199999999997E-8</c:v>
                </c:pt>
                <c:pt idx="7283">
                  <c:v>3.8517500000000001E-8</c:v>
                </c:pt>
                <c:pt idx="7284">
                  <c:v>3.8523699999999998E-8</c:v>
                </c:pt>
                <c:pt idx="7285">
                  <c:v>3.8530000000000002E-8</c:v>
                </c:pt>
                <c:pt idx="7286">
                  <c:v>3.8536199999999999E-8</c:v>
                </c:pt>
                <c:pt idx="7287">
                  <c:v>3.8542500000000003E-8</c:v>
                </c:pt>
                <c:pt idx="7288">
                  <c:v>3.85487E-8</c:v>
                </c:pt>
                <c:pt idx="7289">
                  <c:v>3.8554999999999997E-8</c:v>
                </c:pt>
                <c:pt idx="7290">
                  <c:v>3.8561200000000001E-8</c:v>
                </c:pt>
                <c:pt idx="7291">
                  <c:v>3.8567499999999998E-8</c:v>
                </c:pt>
                <c:pt idx="7292">
                  <c:v>3.8573700000000002E-8</c:v>
                </c:pt>
                <c:pt idx="7293">
                  <c:v>3.8579999999999999E-8</c:v>
                </c:pt>
                <c:pt idx="7294">
                  <c:v>3.8586200000000003E-8</c:v>
                </c:pt>
                <c:pt idx="7295">
                  <c:v>3.85925E-8</c:v>
                </c:pt>
                <c:pt idx="7296">
                  <c:v>3.8598699999999997E-8</c:v>
                </c:pt>
                <c:pt idx="7297">
                  <c:v>3.8605000000000001E-8</c:v>
                </c:pt>
                <c:pt idx="7298">
                  <c:v>3.8611199999999998E-8</c:v>
                </c:pt>
                <c:pt idx="7299">
                  <c:v>3.8617500000000002E-8</c:v>
                </c:pt>
                <c:pt idx="7300">
                  <c:v>3.8623699999999999E-8</c:v>
                </c:pt>
                <c:pt idx="7301">
                  <c:v>3.8630000000000002E-8</c:v>
                </c:pt>
                <c:pt idx="7302">
                  <c:v>3.86362E-8</c:v>
                </c:pt>
                <c:pt idx="7303">
                  <c:v>3.8642499999999997E-8</c:v>
                </c:pt>
                <c:pt idx="7304">
                  <c:v>3.8648700000000001E-8</c:v>
                </c:pt>
                <c:pt idx="7305">
                  <c:v>3.8654999999999998E-8</c:v>
                </c:pt>
                <c:pt idx="7306">
                  <c:v>3.8661200000000002E-8</c:v>
                </c:pt>
                <c:pt idx="7307">
                  <c:v>3.8667499999999999E-8</c:v>
                </c:pt>
                <c:pt idx="7308">
                  <c:v>3.8673700000000003E-8</c:v>
                </c:pt>
                <c:pt idx="7309">
                  <c:v>3.868E-8</c:v>
                </c:pt>
                <c:pt idx="7310">
                  <c:v>3.8686199999999997E-8</c:v>
                </c:pt>
                <c:pt idx="7311">
                  <c:v>3.8692500000000001E-8</c:v>
                </c:pt>
                <c:pt idx="7312">
                  <c:v>3.8698699999999998E-8</c:v>
                </c:pt>
                <c:pt idx="7313">
                  <c:v>3.8705000000000001E-8</c:v>
                </c:pt>
                <c:pt idx="7314">
                  <c:v>3.8711199999999999E-8</c:v>
                </c:pt>
                <c:pt idx="7315">
                  <c:v>3.8717500000000002E-8</c:v>
                </c:pt>
                <c:pt idx="7316">
                  <c:v>3.87237E-8</c:v>
                </c:pt>
                <c:pt idx="7317">
                  <c:v>3.8729999999999997E-8</c:v>
                </c:pt>
                <c:pt idx="7318">
                  <c:v>3.8736200000000001E-8</c:v>
                </c:pt>
                <c:pt idx="7319">
                  <c:v>3.8742499999999998E-8</c:v>
                </c:pt>
                <c:pt idx="7320">
                  <c:v>3.8748700000000002E-8</c:v>
                </c:pt>
                <c:pt idx="7321">
                  <c:v>3.8754999999999999E-8</c:v>
                </c:pt>
                <c:pt idx="7322">
                  <c:v>3.8761200000000003E-8</c:v>
                </c:pt>
                <c:pt idx="7323">
                  <c:v>3.87675E-8</c:v>
                </c:pt>
                <c:pt idx="7324">
                  <c:v>3.8773699999999997E-8</c:v>
                </c:pt>
                <c:pt idx="7325">
                  <c:v>3.8780000000000001E-8</c:v>
                </c:pt>
                <c:pt idx="7326">
                  <c:v>3.8786199999999998E-8</c:v>
                </c:pt>
                <c:pt idx="7327">
                  <c:v>3.8792500000000001E-8</c:v>
                </c:pt>
                <c:pt idx="7328">
                  <c:v>3.8798699999999999E-8</c:v>
                </c:pt>
                <c:pt idx="7329">
                  <c:v>3.8805000000000002E-8</c:v>
                </c:pt>
                <c:pt idx="7330">
                  <c:v>3.88112E-8</c:v>
                </c:pt>
                <c:pt idx="7331">
                  <c:v>3.8817499999999997E-8</c:v>
                </c:pt>
                <c:pt idx="7332">
                  <c:v>3.8823700000000001E-8</c:v>
                </c:pt>
                <c:pt idx="7333">
                  <c:v>3.8829999999999998E-8</c:v>
                </c:pt>
                <c:pt idx="7334">
                  <c:v>3.8836200000000002E-8</c:v>
                </c:pt>
                <c:pt idx="7335">
                  <c:v>3.8842499999999999E-8</c:v>
                </c:pt>
                <c:pt idx="7336">
                  <c:v>3.8848700000000003E-8</c:v>
                </c:pt>
                <c:pt idx="7337">
                  <c:v>3.8855E-8</c:v>
                </c:pt>
                <c:pt idx="7338">
                  <c:v>3.8861199999999997E-8</c:v>
                </c:pt>
                <c:pt idx="7339">
                  <c:v>3.88675E-8</c:v>
                </c:pt>
                <c:pt idx="7340">
                  <c:v>3.8873699999999998E-8</c:v>
                </c:pt>
                <c:pt idx="7341">
                  <c:v>3.8880000000000001E-8</c:v>
                </c:pt>
                <c:pt idx="7342">
                  <c:v>3.8886199999999999E-8</c:v>
                </c:pt>
                <c:pt idx="7343">
                  <c:v>3.8892500000000002E-8</c:v>
                </c:pt>
                <c:pt idx="7344">
                  <c:v>3.88987E-8</c:v>
                </c:pt>
                <c:pt idx="7345">
                  <c:v>3.8905000000000003E-8</c:v>
                </c:pt>
                <c:pt idx="7346">
                  <c:v>3.8911200000000001E-8</c:v>
                </c:pt>
                <c:pt idx="7347">
                  <c:v>3.8917499999999998E-8</c:v>
                </c:pt>
                <c:pt idx="7348">
                  <c:v>3.8923700000000002E-8</c:v>
                </c:pt>
                <c:pt idx="7349">
                  <c:v>3.8929999999999999E-8</c:v>
                </c:pt>
                <c:pt idx="7350">
                  <c:v>3.8936200000000003E-8</c:v>
                </c:pt>
                <c:pt idx="7351">
                  <c:v>3.8942499999999999E-8</c:v>
                </c:pt>
                <c:pt idx="7352">
                  <c:v>3.8948699999999997E-8</c:v>
                </c:pt>
                <c:pt idx="7353">
                  <c:v>3.8955E-8</c:v>
                </c:pt>
                <c:pt idx="7354">
                  <c:v>3.8961199999999998E-8</c:v>
                </c:pt>
                <c:pt idx="7355">
                  <c:v>3.8967500000000001E-8</c:v>
                </c:pt>
                <c:pt idx="7356">
                  <c:v>3.8973699999999999E-8</c:v>
                </c:pt>
                <c:pt idx="7357">
                  <c:v>3.8980000000000002E-8</c:v>
                </c:pt>
                <c:pt idx="7358">
                  <c:v>3.89862E-8</c:v>
                </c:pt>
                <c:pt idx="7359">
                  <c:v>3.8992500000000003E-8</c:v>
                </c:pt>
                <c:pt idx="7360">
                  <c:v>3.8998700000000001E-8</c:v>
                </c:pt>
                <c:pt idx="7361">
                  <c:v>3.9004999999999998E-8</c:v>
                </c:pt>
                <c:pt idx="7362">
                  <c:v>3.9011200000000002E-8</c:v>
                </c:pt>
                <c:pt idx="7363">
                  <c:v>3.9017499999999998E-8</c:v>
                </c:pt>
                <c:pt idx="7364">
                  <c:v>3.9023700000000003E-8</c:v>
                </c:pt>
                <c:pt idx="7365">
                  <c:v>3.9029999999999999E-8</c:v>
                </c:pt>
                <c:pt idx="7366">
                  <c:v>3.9036199999999997E-8</c:v>
                </c:pt>
                <c:pt idx="7367">
                  <c:v>3.90425E-8</c:v>
                </c:pt>
                <c:pt idx="7368">
                  <c:v>3.9048699999999998E-8</c:v>
                </c:pt>
                <c:pt idx="7369">
                  <c:v>3.9055000000000001E-8</c:v>
                </c:pt>
                <c:pt idx="7370">
                  <c:v>3.9061199999999999E-8</c:v>
                </c:pt>
                <c:pt idx="7371">
                  <c:v>3.9067500000000002E-8</c:v>
                </c:pt>
                <c:pt idx="7372">
                  <c:v>3.90737E-8</c:v>
                </c:pt>
                <c:pt idx="7373">
                  <c:v>3.9080000000000003E-8</c:v>
                </c:pt>
                <c:pt idx="7374">
                  <c:v>3.9086200000000001E-8</c:v>
                </c:pt>
                <c:pt idx="7375">
                  <c:v>3.9092499999999998E-8</c:v>
                </c:pt>
                <c:pt idx="7376">
                  <c:v>3.9098700000000002E-8</c:v>
                </c:pt>
                <c:pt idx="7377">
                  <c:v>3.9104999999999998E-8</c:v>
                </c:pt>
                <c:pt idx="7378">
                  <c:v>3.9111200000000003E-8</c:v>
                </c:pt>
                <c:pt idx="7379">
                  <c:v>3.9117499999999999E-8</c:v>
                </c:pt>
                <c:pt idx="7380">
                  <c:v>3.9123699999999997E-8</c:v>
                </c:pt>
                <c:pt idx="7381">
                  <c:v>3.913E-8</c:v>
                </c:pt>
                <c:pt idx="7382">
                  <c:v>3.9136199999999998E-8</c:v>
                </c:pt>
                <c:pt idx="7383">
                  <c:v>3.9142500000000001E-8</c:v>
                </c:pt>
                <c:pt idx="7384">
                  <c:v>3.9148699999999999E-8</c:v>
                </c:pt>
                <c:pt idx="7385">
                  <c:v>3.9155000000000002E-8</c:v>
                </c:pt>
                <c:pt idx="7386">
                  <c:v>3.91612E-8</c:v>
                </c:pt>
                <c:pt idx="7387">
                  <c:v>3.9167500000000003E-8</c:v>
                </c:pt>
                <c:pt idx="7388">
                  <c:v>3.9173700000000001E-8</c:v>
                </c:pt>
                <c:pt idx="7389">
                  <c:v>3.9179999999999997E-8</c:v>
                </c:pt>
                <c:pt idx="7390">
                  <c:v>3.9186200000000002E-8</c:v>
                </c:pt>
                <c:pt idx="7391">
                  <c:v>3.9192499999999998E-8</c:v>
                </c:pt>
                <c:pt idx="7392">
                  <c:v>3.9198700000000003E-8</c:v>
                </c:pt>
                <c:pt idx="7393">
                  <c:v>3.9204999999999999E-8</c:v>
                </c:pt>
                <c:pt idx="7394">
                  <c:v>3.9211199999999997E-8</c:v>
                </c:pt>
                <c:pt idx="7395">
                  <c:v>3.92175E-8</c:v>
                </c:pt>
                <c:pt idx="7396">
                  <c:v>3.9223699999999998E-8</c:v>
                </c:pt>
                <c:pt idx="7397">
                  <c:v>3.9230000000000001E-8</c:v>
                </c:pt>
                <c:pt idx="7398">
                  <c:v>3.9236199999999999E-8</c:v>
                </c:pt>
                <c:pt idx="7399">
                  <c:v>3.9242500000000002E-8</c:v>
                </c:pt>
                <c:pt idx="7400">
                  <c:v>3.92487E-8</c:v>
                </c:pt>
                <c:pt idx="7401">
                  <c:v>3.9255000000000003E-8</c:v>
                </c:pt>
                <c:pt idx="7402">
                  <c:v>3.9261200000000001E-8</c:v>
                </c:pt>
                <c:pt idx="7403">
                  <c:v>3.9267499999999997E-8</c:v>
                </c:pt>
                <c:pt idx="7404">
                  <c:v>3.9273700000000002E-8</c:v>
                </c:pt>
                <c:pt idx="7405">
                  <c:v>3.9279999999999998E-8</c:v>
                </c:pt>
                <c:pt idx="7406">
                  <c:v>3.9286200000000003E-8</c:v>
                </c:pt>
                <c:pt idx="7407">
                  <c:v>3.9292499999999999E-8</c:v>
                </c:pt>
                <c:pt idx="7408">
                  <c:v>3.9298699999999997E-8</c:v>
                </c:pt>
                <c:pt idx="7409">
                  <c:v>3.9305E-8</c:v>
                </c:pt>
                <c:pt idx="7410">
                  <c:v>3.9311199999999998E-8</c:v>
                </c:pt>
                <c:pt idx="7411">
                  <c:v>3.9317500000000001E-8</c:v>
                </c:pt>
                <c:pt idx="7412">
                  <c:v>3.9323699999999999E-8</c:v>
                </c:pt>
                <c:pt idx="7413">
                  <c:v>3.9330000000000002E-8</c:v>
                </c:pt>
                <c:pt idx="7414">
                  <c:v>3.93362E-8</c:v>
                </c:pt>
                <c:pt idx="7415">
                  <c:v>3.9342500000000003E-8</c:v>
                </c:pt>
                <c:pt idx="7416">
                  <c:v>3.9348700000000001E-8</c:v>
                </c:pt>
                <c:pt idx="7417">
                  <c:v>3.9354999999999997E-8</c:v>
                </c:pt>
                <c:pt idx="7418">
                  <c:v>3.9361200000000002E-8</c:v>
                </c:pt>
                <c:pt idx="7419">
                  <c:v>3.9367499999999998E-8</c:v>
                </c:pt>
                <c:pt idx="7420">
                  <c:v>3.9373700000000003E-8</c:v>
                </c:pt>
                <c:pt idx="7421">
                  <c:v>3.9379999999999999E-8</c:v>
                </c:pt>
                <c:pt idx="7422">
                  <c:v>3.9386199999999997E-8</c:v>
                </c:pt>
                <c:pt idx="7423">
                  <c:v>3.93925E-8</c:v>
                </c:pt>
                <c:pt idx="7424">
                  <c:v>3.9398699999999998E-8</c:v>
                </c:pt>
                <c:pt idx="7425">
                  <c:v>3.9405000000000001E-8</c:v>
                </c:pt>
                <c:pt idx="7426">
                  <c:v>3.9411199999999999E-8</c:v>
                </c:pt>
                <c:pt idx="7427">
                  <c:v>3.9417500000000002E-8</c:v>
                </c:pt>
                <c:pt idx="7428">
                  <c:v>3.94237E-8</c:v>
                </c:pt>
                <c:pt idx="7429">
                  <c:v>3.9430000000000003E-8</c:v>
                </c:pt>
                <c:pt idx="7430">
                  <c:v>3.9436200000000001E-8</c:v>
                </c:pt>
                <c:pt idx="7431">
                  <c:v>3.9442499999999997E-8</c:v>
                </c:pt>
                <c:pt idx="7432">
                  <c:v>3.9448700000000002E-8</c:v>
                </c:pt>
                <c:pt idx="7433">
                  <c:v>3.9454999999999998E-8</c:v>
                </c:pt>
                <c:pt idx="7434">
                  <c:v>3.9461200000000003E-8</c:v>
                </c:pt>
                <c:pt idx="7435">
                  <c:v>3.9467499999999999E-8</c:v>
                </c:pt>
                <c:pt idx="7436">
                  <c:v>3.9473699999999997E-8</c:v>
                </c:pt>
                <c:pt idx="7437">
                  <c:v>3.948E-8</c:v>
                </c:pt>
                <c:pt idx="7438">
                  <c:v>3.9486199999999998E-8</c:v>
                </c:pt>
                <c:pt idx="7439">
                  <c:v>3.9492500000000001E-8</c:v>
                </c:pt>
                <c:pt idx="7440">
                  <c:v>3.9498699999999999E-8</c:v>
                </c:pt>
                <c:pt idx="7441">
                  <c:v>3.9505000000000002E-8</c:v>
                </c:pt>
                <c:pt idx="7442">
                  <c:v>3.95112E-8</c:v>
                </c:pt>
                <c:pt idx="7443">
                  <c:v>3.9517500000000003E-8</c:v>
                </c:pt>
                <c:pt idx="7444">
                  <c:v>3.9523700000000001E-8</c:v>
                </c:pt>
                <c:pt idx="7445">
                  <c:v>3.9529999999999997E-8</c:v>
                </c:pt>
                <c:pt idx="7446">
                  <c:v>3.9536200000000002E-8</c:v>
                </c:pt>
                <c:pt idx="7447">
                  <c:v>3.9542499999999998E-8</c:v>
                </c:pt>
                <c:pt idx="7448">
                  <c:v>3.9548700000000003E-8</c:v>
                </c:pt>
                <c:pt idx="7449">
                  <c:v>3.9554999999999999E-8</c:v>
                </c:pt>
                <c:pt idx="7450">
                  <c:v>3.9561199999999997E-8</c:v>
                </c:pt>
                <c:pt idx="7451">
                  <c:v>3.95675E-8</c:v>
                </c:pt>
                <c:pt idx="7452">
                  <c:v>3.9573699999999998E-8</c:v>
                </c:pt>
                <c:pt idx="7453">
                  <c:v>3.9580000000000001E-8</c:v>
                </c:pt>
                <c:pt idx="7454">
                  <c:v>3.9586199999999999E-8</c:v>
                </c:pt>
                <c:pt idx="7455">
                  <c:v>3.9592500000000002E-8</c:v>
                </c:pt>
                <c:pt idx="7456">
                  <c:v>3.95987E-8</c:v>
                </c:pt>
                <c:pt idx="7457">
                  <c:v>3.9605000000000003E-8</c:v>
                </c:pt>
                <c:pt idx="7458">
                  <c:v>3.9611200000000001E-8</c:v>
                </c:pt>
                <c:pt idx="7459">
                  <c:v>3.9617499999999997E-8</c:v>
                </c:pt>
                <c:pt idx="7460">
                  <c:v>3.9623700000000002E-8</c:v>
                </c:pt>
                <c:pt idx="7461">
                  <c:v>3.9629999999999998E-8</c:v>
                </c:pt>
                <c:pt idx="7462">
                  <c:v>3.9636200000000003E-8</c:v>
                </c:pt>
                <c:pt idx="7463">
                  <c:v>3.9642499999999999E-8</c:v>
                </c:pt>
                <c:pt idx="7464">
                  <c:v>3.9648699999999997E-8</c:v>
                </c:pt>
                <c:pt idx="7465">
                  <c:v>3.9655E-8</c:v>
                </c:pt>
                <c:pt idx="7466">
                  <c:v>3.9661199999999998E-8</c:v>
                </c:pt>
                <c:pt idx="7467">
                  <c:v>3.9667500000000001E-8</c:v>
                </c:pt>
                <c:pt idx="7468">
                  <c:v>3.9673699999999999E-8</c:v>
                </c:pt>
                <c:pt idx="7469">
                  <c:v>3.9680000000000002E-8</c:v>
                </c:pt>
                <c:pt idx="7470">
                  <c:v>3.96862E-8</c:v>
                </c:pt>
                <c:pt idx="7471">
                  <c:v>3.9692500000000003E-8</c:v>
                </c:pt>
                <c:pt idx="7472">
                  <c:v>3.9698700000000001E-8</c:v>
                </c:pt>
                <c:pt idx="7473">
                  <c:v>3.9704999999999997E-8</c:v>
                </c:pt>
                <c:pt idx="7474">
                  <c:v>3.9711200000000002E-8</c:v>
                </c:pt>
                <c:pt idx="7475">
                  <c:v>3.9717499999999998E-8</c:v>
                </c:pt>
                <c:pt idx="7476">
                  <c:v>3.9723700000000003E-8</c:v>
                </c:pt>
                <c:pt idx="7477">
                  <c:v>3.9729999999999999E-8</c:v>
                </c:pt>
                <c:pt idx="7478">
                  <c:v>3.9736199999999997E-8</c:v>
                </c:pt>
                <c:pt idx="7479">
                  <c:v>3.97425E-8</c:v>
                </c:pt>
                <c:pt idx="7480">
                  <c:v>3.9748699999999998E-8</c:v>
                </c:pt>
                <c:pt idx="7481">
                  <c:v>3.9755000000000001E-8</c:v>
                </c:pt>
                <c:pt idx="7482">
                  <c:v>3.9761199999999999E-8</c:v>
                </c:pt>
                <c:pt idx="7483">
                  <c:v>3.9767500000000002E-8</c:v>
                </c:pt>
                <c:pt idx="7484">
                  <c:v>3.97737E-8</c:v>
                </c:pt>
                <c:pt idx="7485">
                  <c:v>3.9780000000000003E-8</c:v>
                </c:pt>
                <c:pt idx="7486">
                  <c:v>3.9786200000000001E-8</c:v>
                </c:pt>
                <c:pt idx="7487">
                  <c:v>3.9792499999999997E-8</c:v>
                </c:pt>
                <c:pt idx="7488">
                  <c:v>3.9798700000000002E-8</c:v>
                </c:pt>
                <c:pt idx="7489">
                  <c:v>3.9804999999999998E-8</c:v>
                </c:pt>
                <c:pt idx="7490">
                  <c:v>3.9811200000000002E-8</c:v>
                </c:pt>
                <c:pt idx="7491">
                  <c:v>3.9817499999999999E-8</c:v>
                </c:pt>
                <c:pt idx="7492">
                  <c:v>3.9823699999999997E-8</c:v>
                </c:pt>
                <c:pt idx="7493">
                  <c:v>3.983E-8</c:v>
                </c:pt>
                <c:pt idx="7494">
                  <c:v>3.9836199999999998E-8</c:v>
                </c:pt>
                <c:pt idx="7495">
                  <c:v>3.9842500000000001E-8</c:v>
                </c:pt>
                <c:pt idx="7496">
                  <c:v>3.9848699999999999E-8</c:v>
                </c:pt>
                <c:pt idx="7497">
                  <c:v>3.9855000000000002E-8</c:v>
                </c:pt>
                <c:pt idx="7498">
                  <c:v>3.98612E-8</c:v>
                </c:pt>
                <c:pt idx="7499">
                  <c:v>3.9867500000000003E-8</c:v>
                </c:pt>
                <c:pt idx="7500">
                  <c:v>3.9873700000000001E-8</c:v>
                </c:pt>
                <c:pt idx="7501">
                  <c:v>3.9879999999999997E-8</c:v>
                </c:pt>
                <c:pt idx="7502">
                  <c:v>3.9886200000000001E-8</c:v>
                </c:pt>
                <c:pt idx="7503">
                  <c:v>3.9892499999999998E-8</c:v>
                </c:pt>
                <c:pt idx="7504">
                  <c:v>3.9898700000000002E-8</c:v>
                </c:pt>
                <c:pt idx="7505">
                  <c:v>3.9904999999999999E-8</c:v>
                </c:pt>
                <c:pt idx="7506">
                  <c:v>3.9911199999999997E-8</c:v>
                </c:pt>
                <c:pt idx="7507">
                  <c:v>3.99175E-8</c:v>
                </c:pt>
                <c:pt idx="7508">
                  <c:v>3.9923699999999998E-8</c:v>
                </c:pt>
                <c:pt idx="7509">
                  <c:v>3.9930000000000001E-8</c:v>
                </c:pt>
                <c:pt idx="7510">
                  <c:v>3.9936199999999999E-8</c:v>
                </c:pt>
                <c:pt idx="7511">
                  <c:v>3.9942500000000002E-8</c:v>
                </c:pt>
                <c:pt idx="7512">
                  <c:v>3.99487E-8</c:v>
                </c:pt>
                <c:pt idx="7513">
                  <c:v>3.9955000000000003E-8</c:v>
                </c:pt>
                <c:pt idx="7514">
                  <c:v>3.9961200000000001E-8</c:v>
                </c:pt>
                <c:pt idx="7515">
                  <c:v>3.9967499999999997E-8</c:v>
                </c:pt>
                <c:pt idx="7516">
                  <c:v>3.9973700000000001E-8</c:v>
                </c:pt>
                <c:pt idx="7517">
                  <c:v>3.9979999999999998E-8</c:v>
                </c:pt>
                <c:pt idx="7518">
                  <c:v>3.9986200000000002E-8</c:v>
                </c:pt>
                <c:pt idx="7519">
                  <c:v>3.9992499999999999E-8</c:v>
                </c:pt>
                <c:pt idx="7520">
                  <c:v>3.9998699999999997E-8</c:v>
                </c:pt>
                <c:pt idx="7521">
                  <c:v>4.0005E-8</c:v>
                </c:pt>
                <c:pt idx="7522">
                  <c:v>4.0011199999999998E-8</c:v>
                </c:pt>
                <c:pt idx="7523">
                  <c:v>4.0017500000000001E-8</c:v>
                </c:pt>
                <c:pt idx="7524">
                  <c:v>4.0023699999999999E-8</c:v>
                </c:pt>
                <c:pt idx="7525">
                  <c:v>4.0030000000000002E-8</c:v>
                </c:pt>
                <c:pt idx="7526">
                  <c:v>4.00362E-8</c:v>
                </c:pt>
                <c:pt idx="7527">
                  <c:v>4.0042500000000003E-8</c:v>
                </c:pt>
                <c:pt idx="7528">
                  <c:v>4.00487E-8</c:v>
                </c:pt>
                <c:pt idx="7529">
                  <c:v>4.0054999999999997E-8</c:v>
                </c:pt>
                <c:pt idx="7530">
                  <c:v>4.0061200000000001E-8</c:v>
                </c:pt>
                <c:pt idx="7531">
                  <c:v>4.0067499999999998E-8</c:v>
                </c:pt>
                <c:pt idx="7532">
                  <c:v>4.0073700000000002E-8</c:v>
                </c:pt>
                <c:pt idx="7533">
                  <c:v>4.0079999999999999E-8</c:v>
                </c:pt>
                <c:pt idx="7534">
                  <c:v>4.0086200000000003E-8</c:v>
                </c:pt>
                <c:pt idx="7535">
                  <c:v>4.00925E-8</c:v>
                </c:pt>
                <c:pt idx="7536">
                  <c:v>4.0098699999999998E-8</c:v>
                </c:pt>
                <c:pt idx="7537">
                  <c:v>4.0105000000000001E-8</c:v>
                </c:pt>
                <c:pt idx="7538">
                  <c:v>4.0111199999999999E-8</c:v>
                </c:pt>
                <c:pt idx="7539">
                  <c:v>4.0117500000000002E-8</c:v>
                </c:pt>
                <c:pt idx="7540">
                  <c:v>4.0123699999999999E-8</c:v>
                </c:pt>
                <c:pt idx="7541">
                  <c:v>4.0130000000000003E-8</c:v>
                </c:pt>
                <c:pt idx="7542">
                  <c:v>4.01362E-8</c:v>
                </c:pt>
                <c:pt idx="7543">
                  <c:v>4.0142499999999997E-8</c:v>
                </c:pt>
                <c:pt idx="7544">
                  <c:v>4.0148700000000001E-8</c:v>
                </c:pt>
                <c:pt idx="7545">
                  <c:v>4.0154999999999998E-8</c:v>
                </c:pt>
                <c:pt idx="7546">
                  <c:v>4.0161200000000002E-8</c:v>
                </c:pt>
                <c:pt idx="7547">
                  <c:v>4.0167499999999999E-8</c:v>
                </c:pt>
                <c:pt idx="7548">
                  <c:v>4.0173700000000003E-8</c:v>
                </c:pt>
                <c:pt idx="7549">
                  <c:v>4.018E-8</c:v>
                </c:pt>
                <c:pt idx="7550">
                  <c:v>4.0186199999999998E-8</c:v>
                </c:pt>
                <c:pt idx="7551">
                  <c:v>4.0192500000000001E-8</c:v>
                </c:pt>
                <c:pt idx="7552">
                  <c:v>4.0198699999999999E-8</c:v>
                </c:pt>
                <c:pt idx="7553">
                  <c:v>4.0205000000000002E-8</c:v>
                </c:pt>
                <c:pt idx="7554">
                  <c:v>4.0211199999999999E-8</c:v>
                </c:pt>
                <c:pt idx="7555">
                  <c:v>4.0217500000000003E-8</c:v>
                </c:pt>
                <c:pt idx="7556">
                  <c:v>4.02237E-8</c:v>
                </c:pt>
                <c:pt idx="7557">
                  <c:v>4.0229999999999997E-8</c:v>
                </c:pt>
                <c:pt idx="7558">
                  <c:v>4.0236200000000001E-8</c:v>
                </c:pt>
                <c:pt idx="7559">
                  <c:v>4.0242499999999998E-8</c:v>
                </c:pt>
                <c:pt idx="7560">
                  <c:v>4.0248700000000002E-8</c:v>
                </c:pt>
                <c:pt idx="7561">
                  <c:v>4.0254999999999999E-8</c:v>
                </c:pt>
                <c:pt idx="7562">
                  <c:v>4.0261200000000003E-8</c:v>
                </c:pt>
                <c:pt idx="7563">
                  <c:v>4.02675E-8</c:v>
                </c:pt>
                <c:pt idx="7564">
                  <c:v>4.0273699999999998E-8</c:v>
                </c:pt>
                <c:pt idx="7565">
                  <c:v>4.0280000000000001E-8</c:v>
                </c:pt>
                <c:pt idx="7566">
                  <c:v>4.0286199999999998E-8</c:v>
                </c:pt>
                <c:pt idx="7567">
                  <c:v>4.0292500000000002E-8</c:v>
                </c:pt>
                <c:pt idx="7568">
                  <c:v>4.0298699999999999E-8</c:v>
                </c:pt>
                <c:pt idx="7569">
                  <c:v>4.0305000000000003E-8</c:v>
                </c:pt>
                <c:pt idx="7570">
                  <c:v>4.03112E-8</c:v>
                </c:pt>
                <c:pt idx="7571">
                  <c:v>4.0317499999999997E-8</c:v>
                </c:pt>
                <c:pt idx="7572">
                  <c:v>4.0323700000000001E-8</c:v>
                </c:pt>
                <c:pt idx="7573">
                  <c:v>4.0329999999999998E-8</c:v>
                </c:pt>
                <c:pt idx="7574">
                  <c:v>4.0336200000000002E-8</c:v>
                </c:pt>
                <c:pt idx="7575">
                  <c:v>4.0342499999999999E-8</c:v>
                </c:pt>
                <c:pt idx="7576">
                  <c:v>4.0348700000000003E-8</c:v>
                </c:pt>
                <c:pt idx="7577">
                  <c:v>4.0355E-8</c:v>
                </c:pt>
                <c:pt idx="7578">
                  <c:v>4.0361199999999997E-8</c:v>
                </c:pt>
                <c:pt idx="7579">
                  <c:v>4.0367500000000001E-8</c:v>
                </c:pt>
                <c:pt idx="7580">
                  <c:v>4.0373699999999998E-8</c:v>
                </c:pt>
                <c:pt idx="7581">
                  <c:v>4.0380000000000002E-8</c:v>
                </c:pt>
                <c:pt idx="7582">
                  <c:v>4.0386199999999999E-8</c:v>
                </c:pt>
                <c:pt idx="7583">
                  <c:v>4.0392500000000003E-8</c:v>
                </c:pt>
                <c:pt idx="7584">
                  <c:v>4.03987E-8</c:v>
                </c:pt>
                <c:pt idx="7585">
                  <c:v>4.0404999999999997E-8</c:v>
                </c:pt>
                <c:pt idx="7586">
                  <c:v>4.0411200000000001E-8</c:v>
                </c:pt>
                <c:pt idx="7587">
                  <c:v>4.0417499999999998E-8</c:v>
                </c:pt>
                <c:pt idx="7588">
                  <c:v>4.0423700000000002E-8</c:v>
                </c:pt>
                <c:pt idx="7589">
                  <c:v>4.0429999999999999E-8</c:v>
                </c:pt>
                <c:pt idx="7590">
                  <c:v>4.0436200000000003E-8</c:v>
                </c:pt>
                <c:pt idx="7591">
                  <c:v>4.04425E-8</c:v>
                </c:pt>
                <c:pt idx="7592">
                  <c:v>4.0448699999999997E-8</c:v>
                </c:pt>
                <c:pt idx="7593">
                  <c:v>4.0455000000000001E-8</c:v>
                </c:pt>
                <c:pt idx="7594">
                  <c:v>4.0461199999999998E-8</c:v>
                </c:pt>
                <c:pt idx="7595">
                  <c:v>4.0467500000000002E-8</c:v>
                </c:pt>
                <c:pt idx="7596">
                  <c:v>4.0473699999999999E-8</c:v>
                </c:pt>
                <c:pt idx="7597">
                  <c:v>4.0480000000000002E-8</c:v>
                </c:pt>
                <c:pt idx="7598">
                  <c:v>4.04862E-8</c:v>
                </c:pt>
                <c:pt idx="7599">
                  <c:v>4.0492499999999997E-8</c:v>
                </c:pt>
                <c:pt idx="7600">
                  <c:v>4.0498700000000001E-8</c:v>
                </c:pt>
                <c:pt idx="7601">
                  <c:v>4.0504999999999998E-8</c:v>
                </c:pt>
                <c:pt idx="7602">
                  <c:v>4.0511200000000002E-8</c:v>
                </c:pt>
                <c:pt idx="7603">
                  <c:v>4.0517499999999999E-8</c:v>
                </c:pt>
                <c:pt idx="7604">
                  <c:v>4.0523700000000003E-8</c:v>
                </c:pt>
                <c:pt idx="7605">
                  <c:v>4.053E-8</c:v>
                </c:pt>
                <c:pt idx="7606">
                  <c:v>4.0536199999999997E-8</c:v>
                </c:pt>
                <c:pt idx="7607">
                  <c:v>4.0542500000000001E-8</c:v>
                </c:pt>
                <c:pt idx="7608">
                  <c:v>4.0548699999999998E-8</c:v>
                </c:pt>
                <c:pt idx="7609">
                  <c:v>4.0555000000000002E-8</c:v>
                </c:pt>
                <c:pt idx="7610">
                  <c:v>4.0561199999999999E-8</c:v>
                </c:pt>
                <c:pt idx="7611">
                  <c:v>4.0567500000000002E-8</c:v>
                </c:pt>
                <c:pt idx="7612">
                  <c:v>4.05737E-8</c:v>
                </c:pt>
                <c:pt idx="7613">
                  <c:v>4.0579999999999997E-8</c:v>
                </c:pt>
                <c:pt idx="7614">
                  <c:v>4.0586200000000001E-8</c:v>
                </c:pt>
                <c:pt idx="7615">
                  <c:v>4.0592499999999998E-8</c:v>
                </c:pt>
                <c:pt idx="7616">
                  <c:v>4.0598700000000002E-8</c:v>
                </c:pt>
                <c:pt idx="7617">
                  <c:v>4.0604999999999999E-8</c:v>
                </c:pt>
                <c:pt idx="7618">
                  <c:v>4.0611200000000003E-8</c:v>
                </c:pt>
                <c:pt idx="7619">
                  <c:v>4.06175E-8</c:v>
                </c:pt>
                <c:pt idx="7620">
                  <c:v>4.0623699999999997E-8</c:v>
                </c:pt>
                <c:pt idx="7621">
                  <c:v>4.0630000000000001E-8</c:v>
                </c:pt>
                <c:pt idx="7622">
                  <c:v>4.0636199999999998E-8</c:v>
                </c:pt>
                <c:pt idx="7623">
                  <c:v>4.0642500000000001E-8</c:v>
                </c:pt>
                <c:pt idx="7624">
                  <c:v>4.0648699999999999E-8</c:v>
                </c:pt>
                <c:pt idx="7625">
                  <c:v>4.0655000000000002E-8</c:v>
                </c:pt>
                <c:pt idx="7626">
                  <c:v>4.06612E-8</c:v>
                </c:pt>
                <c:pt idx="7627">
                  <c:v>4.0667499999999997E-8</c:v>
                </c:pt>
                <c:pt idx="7628">
                  <c:v>4.0673700000000001E-8</c:v>
                </c:pt>
                <c:pt idx="7629">
                  <c:v>4.0679999999999998E-8</c:v>
                </c:pt>
                <c:pt idx="7630">
                  <c:v>4.0686200000000002E-8</c:v>
                </c:pt>
                <c:pt idx="7631">
                  <c:v>4.0692499999999999E-8</c:v>
                </c:pt>
                <c:pt idx="7632">
                  <c:v>4.0698700000000003E-8</c:v>
                </c:pt>
                <c:pt idx="7633">
                  <c:v>4.0705E-8</c:v>
                </c:pt>
                <c:pt idx="7634">
                  <c:v>4.0711199999999997E-8</c:v>
                </c:pt>
                <c:pt idx="7635">
                  <c:v>4.07175E-8</c:v>
                </c:pt>
                <c:pt idx="7636">
                  <c:v>4.0723699999999998E-8</c:v>
                </c:pt>
                <c:pt idx="7637">
                  <c:v>4.0730000000000001E-8</c:v>
                </c:pt>
                <c:pt idx="7638">
                  <c:v>4.0736199999999999E-8</c:v>
                </c:pt>
                <c:pt idx="7639">
                  <c:v>4.0742500000000002E-8</c:v>
                </c:pt>
                <c:pt idx="7640">
                  <c:v>4.07487E-8</c:v>
                </c:pt>
                <c:pt idx="7641">
                  <c:v>4.0755000000000003E-8</c:v>
                </c:pt>
                <c:pt idx="7642">
                  <c:v>4.0761200000000001E-8</c:v>
                </c:pt>
                <c:pt idx="7643">
                  <c:v>4.0767499999999998E-8</c:v>
                </c:pt>
                <c:pt idx="7644">
                  <c:v>4.0773700000000002E-8</c:v>
                </c:pt>
                <c:pt idx="7645">
                  <c:v>4.0779999999999999E-8</c:v>
                </c:pt>
                <c:pt idx="7646">
                  <c:v>4.0786200000000003E-8</c:v>
                </c:pt>
                <c:pt idx="7647">
                  <c:v>4.0792499999999999E-8</c:v>
                </c:pt>
                <c:pt idx="7648">
                  <c:v>4.0798699999999997E-8</c:v>
                </c:pt>
                <c:pt idx="7649">
                  <c:v>4.0805E-8</c:v>
                </c:pt>
                <c:pt idx="7650">
                  <c:v>4.0811199999999998E-8</c:v>
                </c:pt>
                <c:pt idx="7651">
                  <c:v>4.0817500000000001E-8</c:v>
                </c:pt>
                <c:pt idx="7652">
                  <c:v>4.0823699999999999E-8</c:v>
                </c:pt>
                <c:pt idx="7653">
                  <c:v>4.0830000000000002E-8</c:v>
                </c:pt>
                <c:pt idx="7654">
                  <c:v>4.08362E-8</c:v>
                </c:pt>
                <c:pt idx="7655">
                  <c:v>4.0842500000000003E-8</c:v>
                </c:pt>
                <c:pt idx="7656">
                  <c:v>4.0848700000000001E-8</c:v>
                </c:pt>
                <c:pt idx="7657">
                  <c:v>4.0854999999999998E-8</c:v>
                </c:pt>
                <c:pt idx="7658">
                  <c:v>4.0861200000000002E-8</c:v>
                </c:pt>
                <c:pt idx="7659">
                  <c:v>4.0867499999999999E-8</c:v>
                </c:pt>
                <c:pt idx="7660">
                  <c:v>4.0873700000000003E-8</c:v>
                </c:pt>
                <c:pt idx="7661">
                  <c:v>4.0879999999999999E-8</c:v>
                </c:pt>
                <c:pt idx="7662">
                  <c:v>4.0886199999999997E-8</c:v>
                </c:pt>
                <c:pt idx="7663">
                  <c:v>4.08925E-8</c:v>
                </c:pt>
                <c:pt idx="7664">
                  <c:v>4.0898699999999998E-8</c:v>
                </c:pt>
                <c:pt idx="7665">
                  <c:v>4.0905000000000001E-8</c:v>
                </c:pt>
                <c:pt idx="7666">
                  <c:v>4.0911199999999999E-8</c:v>
                </c:pt>
                <c:pt idx="7667">
                  <c:v>4.0917500000000002E-8</c:v>
                </c:pt>
                <c:pt idx="7668">
                  <c:v>4.09237E-8</c:v>
                </c:pt>
                <c:pt idx="7669">
                  <c:v>4.0930000000000003E-8</c:v>
                </c:pt>
                <c:pt idx="7670">
                  <c:v>4.0936200000000001E-8</c:v>
                </c:pt>
                <c:pt idx="7671">
                  <c:v>4.0942499999999998E-8</c:v>
                </c:pt>
                <c:pt idx="7672">
                  <c:v>4.0948700000000002E-8</c:v>
                </c:pt>
                <c:pt idx="7673">
                  <c:v>4.0954999999999998E-8</c:v>
                </c:pt>
                <c:pt idx="7674">
                  <c:v>4.0961200000000003E-8</c:v>
                </c:pt>
                <c:pt idx="7675">
                  <c:v>4.0967499999999999E-8</c:v>
                </c:pt>
                <c:pt idx="7676">
                  <c:v>4.0973699999999997E-8</c:v>
                </c:pt>
                <c:pt idx="7677">
                  <c:v>4.098E-8</c:v>
                </c:pt>
                <c:pt idx="7678">
                  <c:v>4.0986199999999998E-8</c:v>
                </c:pt>
                <c:pt idx="7679">
                  <c:v>4.0992500000000001E-8</c:v>
                </c:pt>
                <c:pt idx="7680">
                  <c:v>4.0998699999999999E-8</c:v>
                </c:pt>
                <c:pt idx="7681">
                  <c:v>4.1005000000000002E-8</c:v>
                </c:pt>
                <c:pt idx="7682">
                  <c:v>4.10112E-8</c:v>
                </c:pt>
                <c:pt idx="7683">
                  <c:v>4.1017500000000003E-8</c:v>
                </c:pt>
                <c:pt idx="7684">
                  <c:v>4.1023700000000001E-8</c:v>
                </c:pt>
                <c:pt idx="7685">
                  <c:v>4.1029999999999997E-8</c:v>
                </c:pt>
                <c:pt idx="7686">
                  <c:v>4.1036200000000002E-8</c:v>
                </c:pt>
                <c:pt idx="7687">
                  <c:v>4.1042499999999998E-8</c:v>
                </c:pt>
                <c:pt idx="7688">
                  <c:v>4.1048700000000003E-8</c:v>
                </c:pt>
                <c:pt idx="7689">
                  <c:v>4.1054999999999999E-8</c:v>
                </c:pt>
                <c:pt idx="7690">
                  <c:v>4.1061199999999997E-8</c:v>
                </c:pt>
                <c:pt idx="7691">
                  <c:v>4.10675E-8</c:v>
                </c:pt>
                <c:pt idx="7692">
                  <c:v>4.1073699999999998E-8</c:v>
                </c:pt>
                <c:pt idx="7693">
                  <c:v>4.1080000000000001E-8</c:v>
                </c:pt>
                <c:pt idx="7694">
                  <c:v>4.1086199999999999E-8</c:v>
                </c:pt>
                <c:pt idx="7695">
                  <c:v>4.1092500000000002E-8</c:v>
                </c:pt>
                <c:pt idx="7696">
                  <c:v>4.10987E-8</c:v>
                </c:pt>
                <c:pt idx="7697">
                  <c:v>4.1105000000000003E-8</c:v>
                </c:pt>
                <c:pt idx="7698">
                  <c:v>4.1111200000000001E-8</c:v>
                </c:pt>
                <c:pt idx="7699">
                  <c:v>4.1117499999999997E-8</c:v>
                </c:pt>
                <c:pt idx="7700">
                  <c:v>4.1123700000000002E-8</c:v>
                </c:pt>
                <c:pt idx="7701">
                  <c:v>4.1129999999999998E-8</c:v>
                </c:pt>
                <c:pt idx="7702">
                  <c:v>4.1136200000000003E-8</c:v>
                </c:pt>
                <c:pt idx="7703">
                  <c:v>4.1142499999999999E-8</c:v>
                </c:pt>
                <c:pt idx="7704">
                  <c:v>4.1148699999999997E-8</c:v>
                </c:pt>
                <c:pt idx="7705">
                  <c:v>4.1155E-8</c:v>
                </c:pt>
                <c:pt idx="7706">
                  <c:v>4.1161199999999998E-8</c:v>
                </c:pt>
                <c:pt idx="7707">
                  <c:v>4.1167500000000001E-8</c:v>
                </c:pt>
                <c:pt idx="7708">
                  <c:v>4.1173699999999999E-8</c:v>
                </c:pt>
                <c:pt idx="7709">
                  <c:v>4.1180000000000002E-8</c:v>
                </c:pt>
                <c:pt idx="7710">
                  <c:v>4.11862E-8</c:v>
                </c:pt>
                <c:pt idx="7711">
                  <c:v>4.1192500000000003E-8</c:v>
                </c:pt>
                <c:pt idx="7712">
                  <c:v>4.1198700000000001E-8</c:v>
                </c:pt>
                <c:pt idx="7713">
                  <c:v>4.1204999999999997E-8</c:v>
                </c:pt>
                <c:pt idx="7714">
                  <c:v>4.1211200000000002E-8</c:v>
                </c:pt>
                <c:pt idx="7715">
                  <c:v>4.1217499999999998E-8</c:v>
                </c:pt>
                <c:pt idx="7716">
                  <c:v>4.1223700000000003E-8</c:v>
                </c:pt>
                <c:pt idx="7717">
                  <c:v>4.1229999999999999E-8</c:v>
                </c:pt>
                <c:pt idx="7718">
                  <c:v>4.1236199999999997E-8</c:v>
                </c:pt>
                <c:pt idx="7719">
                  <c:v>4.12425E-8</c:v>
                </c:pt>
                <c:pt idx="7720">
                  <c:v>4.1248699999999998E-8</c:v>
                </c:pt>
                <c:pt idx="7721">
                  <c:v>4.1255000000000001E-8</c:v>
                </c:pt>
                <c:pt idx="7722">
                  <c:v>4.1261199999999999E-8</c:v>
                </c:pt>
                <c:pt idx="7723">
                  <c:v>4.1267500000000002E-8</c:v>
                </c:pt>
                <c:pt idx="7724">
                  <c:v>4.12737E-8</c:v>
                </c:pt>
                <c:pt idx="7725">
                  <c:v>4.1280000000000003E-8</c:v>
                </c:pt>
                <c:pt idx="7726">
                  <c:v>4.1286200000000001E-8</c:v>
                </c:pt>
                <c:pt idx="7727">
                  <c:v>4.1292499999999997E-8</c:v>
                </c:pt>
                <c:pt idx="7728">
                  <c:v>4.1298700000000002E-8</c:v>
                </c:pt>
                <c:pt idx="7729">
                  <c:v>4.1304999999999998E-8</c:v>
                </c:pt>
                <c:pt idx="7730">
                  <c:v>4.1311200000000003E-8</c:v>
                </c:pt>
                <c:pt idx="7731">
                  <c:v>4.1317499999999999E-8</c:v>
                </c:pt>
                <c:pt idx="7732">
                  <c:v>4.1323699999999997E-8</c:v>
                </c:pt>
                <c:pt idx="7733">
                  <c:v>4.133E-8</c:v>
                </c:pt>
                <c:pt idx="7734">
                  <c:v>4.1336199999999998E-8</c:v>
                </c:pt>
                <c:pt idx="7735">
                  <c:v>4.1342500000000001E-8</c:v>
                </c:pt>
                <c:pt idx="7736">
                  <c:v>4.1348699999999999E-8</c:v>
                </c:pt>
                <c:pt idx="7737">
                  <c:v>4.1355000000000002E-8</c:v>
                </c:pt>
                <c:pt idx="7738">
                  <c:v>4.13612E-8</c:v>
                </c:pt>
                <c:pt idx="7739">
                  <c:v>4.1367500000000003E-8</c:v>
                </c:pt>
                <c:pt idx="7740">
                  <c:v>4.1373700000000001E-8</c:v>
                </c:pt>
                <c:pt idx="7741">
                  <c:v>4.1379999999999997E-8</c:v>
                </c:pt>
                <c:pt idx="7742">
                  <c:v>4.1386200000000002E-8</c:v>
                </c:pt>
                <c:pt idx="7743">
                  <c:v>4.1392499999999998E-8</c:v>
                </c:pt>
                <c:pt idx="7744">
                  <c:v>4.1398700000000003E-8</c:v>
                </c:pt>
                <c:pt idx="7745">
                  <c:v>4.1404999999999999E-8</c:v>
                </c:pt>
                <c:pt idx="7746">
                  <c:v>4.1411199999999997E-8</c:v>
                </c:pt>
                <c:pt idx="7747">
                  <c:v>4.14175E-8</c:v>
                </c:pt>
                <c:pt idx="7748">
                  <c:v>4.1423699999999998E-8</c:v>
                </c:pt>
                <c:pt idx="7749">
                  <c:v>4.1430000000000001E-8</c:v>
                </c:pt>
                <c:pt idx="7750">
                  <c:v>4.1436199999999999E-8</c:v>
                </c:pt>
                <c:pt idx="7751">
                  <c:v>4.1442500000000002E-8</c:v>
                </c:pt>
                <c:pt idx="7752">
                  <c:v>4.14487E-8</c:v>
                </c:pt>
                <c:pt idx="7753">
                  <c:v>4.1455000000000003E-8</c:v>
                </c:pt>
                <c:pt idx="7754">
                  <c:v>4.1461200000000001E-8</c:v>
                </c:pt>
                <c:pt idx="7755">
                  <c:v>4.1467499999999997E-8</c:v>
                </c:pt>
                <c:pt idx="7756">
                  <c:v>4.1473700000000002E-8</c:v>
                </c:pt>
                <c:pt idx="7757">
                  <c:v>4.1479999999999998E-8</c:v>
                </c:pt>
                <c:pt idx="7758">
                  <c:v>4.1486200000000003E-8</c:v>
                </c:pt>
                <c:pt idx="7759">
                  <c:v>4.1492499999999999E-8</c:v>
                </c:pt>
                <c:pt idx="7760">
                  <c:v>4.1498699999999997E-8</c:v>
                </c:pt>
                <c:pt idx="7761">
                  <c:v>4.1505E-8</c:v>
                </c:pt>
                <c:pt idx="7762">
                  <c:v>4.1511199999999998E-8</c:v>
                </c:pt>
                <c:pt idx="7763">
                  <c:v>4.1517500000000001E-8</c:v>
                </c:pt>
                <c:pt idx="7764">
                  <c:v>4.1523699999999999E-8</c:v>
                </c:pt>
                <c:pt idx="7765">
                  <c:v>4.1530000000000002E-8</c:v>
                </c:pt>
                <c:pt idx="7766">
                  <c:v>4.15362E-8</c:v>
                </c:pt>
                <c:pt idx="7767">
                  <c:v>4.1542500000000003E-8</c:v>
                </c:pt>
                <c:pt idx="7768">
                  <c:v>4.1548700000000001E-8</c:v>
                </c:pt>
                <c:pt idx="7769">
                  <c:v>4.1554999999999997E-8</c:v>
                </c:pt>
                <c:pt idx="7770">
                  <c:v>4.1561200000000002E-8</c:v>
                </c:pt>
                <c:pt idx="7771">
                  <c:v>4.1567499999999998E-8</c:v>
                </c:pt>
                <c:pt idx="7772">
                  <c:v>4.1573700000000003E-8</c:v>
                </c:pt>
                <c:pt idx="7773">
                  <c:v>4.1579999999999999E-8</c:v>
                </c:pt>
                <c:pt idx="7774">
                  <c:v>4.1586199999999997E-8</c:v>
                </c:pt>
                <c:pt idx="7775">
                  <c:v>4.15925E-8</c:v>
                </c:pt>
                <c:pt idx="7776">
                  <c:v>4.1598699999999998E-8</c:v>
                </c:pt>
                <c:pt idx="7777">
                  <c:v>4.1605000000000001E-8</c:v>
                </c:pt>
                <c:pt idx="7778">
                  <c:v>4.1611199999999999E-8</c:v>
                </c:pt>
                <c:pt idx="7779">
                  <c:v>4.1617500000000002E-8</c:v>
                </c:pt>
                <c:pt idx="7780">
                  <c:v>4.16237E-8</c:v>
                </c:pt>
                <c:pt idx="7781">
                  <c:v>4.1630000000000003E-8</c:v>
                </c:pt>
                <c:pt idx="7782">
                  <c:v>4.1636200000000001E-8</c:v>
                </c:pt>
                <c:pt idx="7783">
                  <c:v>4.1642499999999997E-8</c:v>
                </c:pt>
                <c:pt idx="7784">
                  <c:v>4.1648700000000002E-8</c:v>
                </c:pt>
                <c:pt idx="7785">
                  <c:v>4.1654999999999998E-8</c:v>
                </c:pt>
                <c:pt idx="7786">
                  <c:v>4.1661200000000003E-8</c:v>
                </c:pt>
                <c:pt idx="7787">
                  <c:v>4.1667499999999999E-8</c:v>
                </c:pt>
                <c:pt idx="7788">
                  <c:v>4.1673699999999997E-8</c:v>
                </c:pt>
                <c:pt idx="7789">
                  <c:v>4.168E-8</c:v>
                </c:pt>
                <c:pt idx="7790">
                  <c:v>4.1686199999999998E-8</c:v>
                </c:pt>
                <c:pt idx="7791">
                  <c:v>4.1692500000000001E-8</c:v>
                </c:pt>
                <c:pt idx="7792">
                  <c:v>4.1698699999999999E-8</c:v>
                </c:pt>
                <c:pt idx="7793">
                  <c:v>4.1705000000000002E-8</c:v>
                </c:pt>
                <c:pt idx="7794">
                  <c:v>4.17112E-8</c:v>
                </c:pt>
                <c:pt idx="7795">
                  <c:v>4.1717500000000003E-8</c:v>
                </c:pt>
                <c:pt idx="7796">
                  <c:v>4.1723700000000001E-8</c:v>
                </c:pt>
                <c:pt idx="7797">
                  <c:v>4.1729999999999997E-8</c:v>
                </c:pt>
                <c:pt idx="7798">
                  <c:v>4.1736200000000002E-8</c:v>
                </c:pt>
                <c:pt idx="7799">
                  <c:v>4.1742499999999998E-8</c:v>
                </c:pt>
                <c:pt idx="7800">
                  <c:v>4.1748700000000002E-8</c:v>
                </c:pt>
                <c:pt idx="7801">
                  <c:v>4.1754999999999999E-8</c:v>
                </c:pt>
                <c:pt idx="7802">
                  <c:v>4.1761199999999997E-8</c:v>
                </c:pt>
                <c:pt idx="7803">
                  <c:v>4.17675E-8</c:v>
                </c:pt>
                <c:pt idx="7804">
                  <c:v>4.1773699999999998E-8</c:v>
                </c:pt>
                <c:pt idx="7805">
                  <c:v>4.1780000000000001E-8</c:v>
                </c:pt>
                <c:pt idx="7806">
                  <c:v>4.1786199999999999E-8</c:v>
                </c:pt>
                <c:pt idx="7807">
                  <c:v>4.1792500000000002E-8</c:v>
                </c:pt>
                <c:pt idx="7808">
                  <c:v>4.17987E-8</c:v>
                </c:pt>
                <c:pt idx="7809">
                  <c:v>4.1805000000000003E-8</c:v>
                </c:pt>
                <c:pt idx="7810">
                  <c:v>4.1811200000000001E-8</c:v>
                </c:pt>
                <c:pt idx="7811">
                  <c:v>4.1817499999999997E-8</c:v>
                </c:pt>
                <c:pt idx="7812">
                  <c:v>4.1823700000000001E-8</c:v>
                </c:pt>
                <c:pt idx="7813">
                  <c:v>4.1829999999999998E-8</c:v>
                </c:pt>
                <c:pt idx="7814">
                  <c:v>4.1836200000000002E-8</c:v>
                </c:pt>
                <c:pt idx="7815">
                  <c:v>4.1842499999999999E-8</c:v>
                </c:pt>
                <c:pt idx="7816">
                  <c:v>4.1848699999999997E-8</c:v>
                </c:pt>
                <c:pt idx="7817">
                  <c:v>4.1855E-8</c:v>
                </c:pt>
                <c:pt idx="7818">
                  <c:v>4.1861199999999998E-8</c:v>
                </c:pt>
                <c:pt idx="7819">
                  <c:v>4.1867500000000001E-8</c:v>
                </c:pt>
                <c:pt idx="7820">
                  <c:v>4.1873699999999999E-8</c:v>
                </c:pt>
                <c:pt idx="7821">
                  <c:v>4.1880000000000002E-8</c:v>
                </c:pt>
                <c:pt idx="7822">
                  <c:v>4.18862E-8</c:v>
                </c:pt>
                <c:pt idx="7823">
                  <c:v>4.1892500000000003E-8</c:v>
                </c:pt>
                <c:pt idx="7824">
                  <c:v>4.18987E-8</c:v>
                </c:pt>
                <c:pt idx="7825">
                  <c:v>4.1904999999999997E-8</c:v>
                </c:pt>
                <c:pt idx="7826">
                  <c:v>4.1911200000000001E-8</c:v>
                </c:pt>
                <c:pt idx="7827">
                  <c:v>4.1917499999999998E-8</c:v>
                </c:pt>
                <c:pt idx="7828">
                  <c:v>4.1923700000000002E-8</c:v>
                </c:pt>
                <c:pt idx="7829">
                  <c:v>4.1929999999999999E-8</c:v>
                </c:pt>
                <c:pt idx="7830">
                  <c:v>4.1936199999999997E-8</c:v>
                </c:pt>
                <c:pt idx="7831">
                  <c:v>4.19425E-8</c:v>
                </c:pt>
                <c:pt idx="7832">
                  <c:v>4.1948699999999998E-8</c:v>
                </c:pt>
                <c:pt idx="7833">
                  <c:v>4.1955000000000001E-8</c:v>
                </c:pt>
                <c:pt idx="7834">
                  <c:v>4.1961199999999999E-8</c:v>
                </c:pt>
                <c:pt idx="7835">
                  <c:v>4.1967500000000002E-8</c:v>
                </c:pt>
                <c:pt idx="7836">
                  <c:v>4.19737E-8</c:v>
                </c:pt>
                <c:pt idx="7837">
                  <c:v>4.1980000000000003E-8</c:v>
                </c:pt>
                <c:pt idx="7838">
                  <c:v>4.19862E-8</c:v>
                </c:pt>
                <c:pt idx="7839">
                  <c:v>4.1992499999999997E-8</c:v>
                </c:pt>
                <c:pt idx="7840">
                  <c:v>4.1998700000000001E-8</c:v>
                </c:pt>
                <c:pt idx="7841">
                  <c:v>4.2004999999999998E-8</c:v>
                </c:pt>
                <c:pt idx="7842">
                  <c:v>4.2011200000000002E-8</c:v>
                </c:pt>
                <c:pt idx="7843">
                  <c:v>4.2017499999999999E-8</c:v>
                </c:pt>
                <c:pt idx="7844">
                  <c:v>4.2023700000000003E-8</c:v>
                </c:pt>
                <c:pt idx="7845">
                  <c:v>4.203E-8</c:v>
                </c:pt>
                <c:pt idx="7846">
                  <c:v>4.2036199999999998E-8</c:v>
                </c:pt>
                <c:pt idx="7847">
                  <c:v>4.2042500000000001E-8</c:v>
                </c:pt>
                <c:pt idx="7848">
                  <c:v>4.2048699999999999E-8</c:v>
                </c:pt>
                <c:pt idx="7849">
                  <c:v>4.2055000000000002E-8</c:v>
                </c:pt>
                <c:pt idx="7850">
                  <c:v>4.2061199999999999E-8</c:v>
                </c:pt>
                <c:pt idx="7851">
                  <c:v>4.2067500000000003E-8</c:v>
                </c:pt>
                <c:pt idx="7852">
                  <c:v>4.20737E-8</c:v>
                </c:pt>
                <c:pt idx="7853">
                  <c:v>4.2079999999999997E-8</c:v>
                </c:pt>
                <c:pt idx="7854">
                  <c:v>4.2086200000000001E-8</c:v>
                </c:pt>
                <c:pt idx="7855">
                  <c:v>4.2092499999999998E-8</c:v>
                </c:pt>
                <c:pt idx="7856">
                  <c:v>4.2098700000000002E-8</c:v>
                </c:pt>
                <c:pt idx="7857">
                  <c:v>4.2104999999999999E-8</c:v>
                </c:pt>
                <c:pt idx="7858">
                  <c:v>4.2111200000000003E-8</c:v>
                </c:pt>
                <c:pt idx="7859">
                  <c:v>4.21175E-8</c:v>
                </c:pt>
                <c:pt idx="7860">
                  <c:v>4.2123699999999998E-8</c:v>
                </c:pt>
                <c:pt idx="7861">
                  <c:v>4.2130000000000001E-8</c:v>
                </c:pt>
                <c:pt idx="7862">
                  <c:v>4.2136199999999998E-8</c:v>
                </c:pt>
                <c:pt idx="7863">
                  <c:v>4.2142500000000002E-8</c:v>
                </c:pt>
                <c:pt idx="7864">
                  <c:v>4.2148699999999999E-8</c:v>
                </c:pt>
                <c:pt idx="7865">
                  <c:v>4.2155000000000003E-8</c:v>
                </c:pt>
                <c:pt idx="7866">
                  <c:v>4.21612E-8</c:v>
                </c:pt>
                <c:pt idx="7867">
                  <c:v>4.2167499999999997E-8</c:v>
                </c:pt>
                <c:pt idx="7868">
                  <c:v>4.2173700000000001E-8</c:v>
                </c:pt>
                <c:pt idx="7869">
                  <c:v>4.2179999999999998E-8</c:v>
                </c:pt>
                <c:pt idx="7870">
                  <c:v>4.2186200000000002E-8</c:v>
                </c:pt>
                <c:pt idx="7871">
                  <c:v>4.2192499999999999E-8</c:v>
                </c:pt>
                <c:pt idx="7872">
                  <c:v>4.2198700000000003E-8</c:v>
                </c:pt>
                <c:pt idx="7873">
                  <c:v>4.2205E-8</c:v>
                </c:pt>
                <c:pt idx="7874">
                  <c:v>4.2211199999999998E-8</c:v>
                </c:pt>
                <c:pt idx="7875">
                  <c:v>4.2217500000000001E-8</c:v>
                </c:pt>
                <c:pt idx="7876">
                  <c:v>4.2223699999999998E-8</c:v>
                </c:pt>
                <c:pt idx="7877">
                  <c:v>4.2230000000000002E-8</c:v>
                </c:pt>
                <c:pt idx="7878">
                  <c:v>4.2236199999999999E-8</c:v>
                </c:pt>
                <c:pt idx="7879">
                  <c:v>4.2242500000000003E-8</c:v>
                </c:pt>
                <c:pt idx="7880">
                  <c:v>4.22487E-8</c:v>
                </c:pt>
                <c:pt idx="7881">
                  <c:v>4.2254999999999997E-8</c:v>
                </c:pt>
                <c:pt idx="7882">
                  <c:v>4.2261200000000001E-8</c:v>
                </c:pt>
                <c:pt idx="7883">
                  <c:v>4.2267499999999998E-8</c:v>
                </c:pt>
                <c:pt idx="7884">
                  <c:v>4.2273700000000002E-8</c:v>
                </c:pt>
                <c:pt idx="7885">
                  <c:v>4.2279999999999999E-8</c:v>
                </c:pt>
                <c:pt idx="7886">
                  <c:v>4.2286200000000003E-8</c:v>
                </c:pt>
                <c:pt idx="7887">
                  <c:v>4.22925E-8</c:v>
                </c:pt>
                <c:pt idx="7888">
                  <c:v>4.2298699999999997E-8</c:v>
                </c:pt>
                <c:pt idx="7889">
                  <c:v>4.2305000000000001E-8</c:v>
                </c:pt>
                <c:pt idx="7890">
                  <c:v>4.2311199999999998E-8</c:v>
                </c:pt>
                <c:pt idx="7891">
                  <c:v>4.2317500000000002E-8</c:v>
                </c:pt>
                <c:pt idx="7892">
                  <c:v>4.2323699999999999E-8</c:v>
                </c:pt>
                <c:pt idx="7893">
                  <c:v>4.2330000000000003E-8</c:v>
                </c:pt>
                <c:pt idx="7894">
                  <c:v>4.23362E-8</c:v>
                </c:pt>
                <c:pt idx="7895">
                  <c:v>4.2342499999999997E-8</c:v>
                </c:pt>
                <c:pt idx="7896">
                  <c:v>4.2348700000000001E-8</c:v>
                </c:pt>
                <c:pt idx="7897">
                  <c:v>4.2354999999999998E-8</c:v>
                </c:pt>
                <c:pt idx="7898">
                  <c:v>4.2361200000000002E-8</c:v>
                </c:pt>
                <c:pt idx="7899">
                  <c:v>4.2367499999999999E-8</c:v>
                </c:pt>
                <c:pt idx="7900">
                  <c:v>4.2373700000000003E-8</c:v>
                </c:pt>
                <c:pt idx="7901">
                  <c:v>4.238E-8</c:v>
                </c:pt>
                <c:pt idx="7902">
                  <c:v>4.2386199999999997E-8</c:v>
                </c:pt>
                <c:pt idx="7903">
                  <c:v>4.2392500000000001E-8</c:v>
                </c:pt>
                <c:pt idx="7904">
                  <c:v>4.2398699999999998E-8</c:v>
                </c:pt>
                <c:pt idx="7905">
                  <c:v>4.2405000000000002E-8</c:v>
                </c:pt>
                <c:pt idx="7906">
                  <c:v>4.2411199999999999E-8</c:v>
                </c:pt>
                <c:pt idx="7907">
                  <c:v>4.2417500000000002E-8</c:v>
                </c:pt>
                <c:pt idx="7908">
                  <c:v>4.24237E-8</c:v>
                </c:pt>
                <c:pt idx="7909">
                  <c:v>4.2429999999999997E-8</c:v>
                </c:pt>
                <c:pt idx="7910">
                  <c:v>4.2436200000000001E-8</c:v>
                </c:pt>
                <c:pt idx="7911">
                  <c:v>4.2442499999999998E-8</c:v>
                </c:pt>
                <c:pt idx="7912">
                  <c:v>4.2448700000000002E-8</c:v>
                </c:pt>
                <c:pt idx="7913">
                  <c:v>4.2454999999999999E-8</c:v>
                </c:pt>
                <c:pt idx="7914">
                  <c:v>4.2461200000000003E-8</c:v>
                </c:pt>
                <c:pt idx="7915">
                  <c:v>4.24675E-8</c:v>
                </c:pt>
                <c:pt idx="7916">
                  <c:v>4.2473699999999997E-8</c:v>
                </c:pt>
                <c:pt idx="7917">
                  <c:v>4.2480000000000001E-8</c:v>
                </c:pt>
                <c:pt idx="7918">
                  <c:v>4.2486199999999998E-8</c:v>
                </c:pt>
                <c:pt idx="7919">
                  <c:v>4.2492500000000001E-8</c:v>
                </c:pt>
                <c:pt idx="7920">
                  <c:v>4.2498699999999999E-8</c:v>
                </c:pt>
                <c:pt idx="7921">
                  <c:v>4.2505000000000002E-8</c:v>
                </c:pt>
                <c:pt idx="7922">
                  <c:v>4.25112E-8</c:v>
                </c:pt>
                <c:pt idx="7923">
                  <c:v>4.2517499999999997E-8</c:v>
                </c:pt>
                <c:pt idx="7924">
                  <c:v>4.2523700000000001E-8</c:v>
                </c:pt>
                <c:pt idx="7925">
                  <c:v>4.2529999999999998E-8</c:v>
                </c:pt>
                <c:pt idx="7926">
                  <c:v>4.2536200000000002E-8</c:v>
                </c:pt>
                <c:pt idx="7927">
                  <c:v>4.2542499999999999E-8</c:v>
                </c:pt>
                <c:pt idx="7928">
                  <c:v>4.2548700000000003E-8</c:v>
                </c:pt>
                <c:pt idx="7929">
                  <c:v>4.2555E-8</c:v>
                </c:pt>
                <c:pt idx="7930">
                  <c:v>4.2561199999999997E-8</c:v>
                </c:pt>
                <c:pt idx="7931">
                  <c:v>4.2567500000000001E-8</c:v>
                </c:pt>
                <c:pt idx="7932">
                  <c:v>4.2573699999999998E-8</c:v>
                </c:pt>
                <c:pt idx="7933">
                  <c:v>4.2580000000000001E-8</c:v>
                </c:pt>
                <c:pt idx="7934">
                  <c:v>4.2586199999999999E-8</c:v>
                </c:pt>
                <c:pt idx="7935">
                  <c:v>4.2592500000000002E-8</c:v>
                </c:pt>
                <c:pt idx="7936">
                  <c:v>4.25987E-8</c:v>
                </c:pt>
                <c:pt idx="7937">
                  <c:v>4.2604999999999997E-8</c:v>
                </c:pt>
                <c:pt idx="7938">
                  <c:v>4.2611200000000001E-8</c:v>
                </c:pt>
                <c:pt idx="7939">
                  <c:v>4.2617499999999998E-8</c:v>
                </c:pt>
                <c:pt idx="7940">
                  <c:v>4.2623700000000002E-8</c:v>
                </c:pt>
                <c:pt idx="7941">
                  <c:v>4.2629999999999999E-8</c:v>
                </c:pt>
                <c:pt idx="7942">
                  <c:v>4.2636200000000003E-8</c:v>
                </c:pt>
                <c:pt idx="7943">
                  <c:v>4.26425E-8</c:v>
                </c:pt>
                <c:pt idx="7944">
                  <c:v>4.2648699999999997E-8</c:v>
                </c:pt>
                <c:pt idx="7945">
                  <c:v>4.2655E-8</c:v>
                </c:pt>
                <c:pt idx="7946">
                  <c:v>4.2661199999999998E-8</c:v>
                </c:pt>
                <c:pt idx="7947">
                  <c:v>4.2667500000000001E-8</c:v>
                </c:pt>
                <c:pt idx="7948">
                  <c:v>4.2673699999999999E-8</c:v>
                </c:pt>
                <c:pt idx="7949">
                  <c:v>4.2680000000000002E-8</c:v>
                </c:pt>
                <c:pt idx="7950">
                  <c:v>4.26862E-8</c:v>
                </c:pt>
                <c:pt idx="7951">
                  <c:v>4.2692500000000003E-8</c:v>
                </c:pt>
                <c:pt idx="7952">
                  <c:v>4.2698700000000001E-8</c:v>
                </c:pt>
                <c:pt idx="7953">
                  <c:v>4.2704999999999998E-8</c:v>
                </c:pt>
                <c:pt idx="7954">
                  <c:v>4.2711200000000002E-8</c:v>
                </c:pt>
                <c:pt idx="7955">
                  <c:v>4.2717499999999999E-8</c:v>
                </c:pt>
                <c:pt idx="7956">
                  <c:v>4.2723700000000003E-8</c:v>
                </c:pt>
                <c:pt idx="7957">
                  <c:v>4.2729999999999999E-8</c:v>
                </c:pt>
                <c:pt idx="7958">
                  <c:v>4.2736199999999997E-8</c:v>
                </c:pt>
                <c:pt idx="7959">
                  <c:v>4.27425E-8</c:v>
                </c:pt>
                <c:pt idx="7960">
                  <c:v>4.2748699999999998E-8</c:v>
                </c:pt>
                <c:pt idx="7961">
                  <c:v>4.2755000000000001E-8</c:v>
                </c:pt>
                <c:pt idx="7962">
                  <c:v>4.2761199999999999E-8</c:v>
                </c:pt>
                <c:pt idx="7963">
                  <c:v>4.2767500000000002E-8</c:v>
                </c:pt>
                <c:pt idx="7964">
                  <c:v>4.27737E-8</c:v>
                </c:pt>
                <c:pt idx="7965">
                  <c:v>4.2780000000000003E-8</c:v>
                </c:pt>
                <c:pt idx="7966">
                  <c:v>4.2786200000000001E-8</c:v>
                </c:pt>
                <c:pt idx="7967">
                  <c:v>4.2792499999999998E-8</c:v>
                </c:pt>
                <c:pt idx="7968">
                  <c:v>4.2798700000000002E-8</c:v>
                </c:pt>
                <c:pt idx="7969">
                  <c:v>4.2804999999999998E-8</c:v>
                </c:pt>
                <c:pt idx="7970">
                  <c:v>4.2811200000000003E-8</c:v>
                </c:pt>
                <c:pt idx="7971">
                  <c:v>4.2817499999999999E-8</c:v>
                </c:pt>
                <c:pt idx="7972">
                  <c:v>4.2823699999999997E-8</c:v>
                </c:pt>
                <c:pt idx="7973">
                  <c:v>4.283E-8</c:v>
                </c:pt>
                <c:pt idx="7974">
                  <c:v>4.2836199999999998E-8</c:v>
                </c:pt>
                <c:pt idx="7975">
                  <c:v>4.2842500000000001E-8</c:v>
                </c:pt>
                <c:pt idx="7976">
                  <c:v>4.2848699999999999E-8</c:v>
                </c:pt>
                <c:pt idx="7977">
                  <c:v>4.2855000000000002E-8</c:v>
                </c:pt>
                <c:pt idx="7978">
                  <c:v>4.28612E-8</c:v>
                </c:pt>
                <c:pt idx="7979">
                  <c:v>4.2867500000000003E-8</c:v>
                </c:pt>
                <c:pt idx="7980">
                  <c:v>4.2873700000000001E-8</c:v>
                </c:pt>
                <c:pt idx="7981">
                  <c:v>4.2879999999999998E-8</c:v>
                </c:pt>
                <c:pt idx="7982">
                  <c:v>4.2886200000000002E-8</c:v>
                </c:pt>
                <c:pt idx="7983">
                  <c:v>4.2892499999999998E-8</c:v>
                </c:pt>
                <c:pt idx="7984">
                  <c:v>4.2898700000000003E-8</c:v>
                </c:pt>
                <c:pt idx="7985">
                  <c:v>4.2904999999999999E-8</c:v>
                </c:pt>
                <c:pt idx="7986">
                  <c:v>4.2911199999999997E-8</c:v>
                </c:pt>
                <c:pt idx="7987">
                  <c:v>4.29175E-8</c:v>
                </c:pt>
                <c:pt idx="7988">
                  <c:v>4.2923699999999998E-8</c:v>
                </c:pt>
                <c:pt idx="7989">
                  <c:v>4.2930000000000001E-8</c:v>
                </c:pt>
                <c:pt idx="7990">
                  <c:v>4.2936199999999999E-8</c:v>
                </c:pt>
                <c:pt idx="7991">
                  <c:v>4.2942500000000002E-8</c:v>
                </c:pt>
                <c:pt idx="7992">
                  <c:v>4.29487E-8</c:v>
                </c:pt>
                <c:pt idx="7993">
                  <c:v>4.2955000000000003E-8</c:v>
                </c:pt>
                <c:pt idx="7994">
                  <c:v>4.2961200000000001E-8</c:v>
                </c:pt>
                <c:pt idx="7995">
                  <c:v>4.2967499999999997E-8</c:v>
                </c:pt>
                <c:pt idx="7996">
                  <c:v>4.2973700000000002E-8</c:v>
                </c:pt>
                <c:pt idx="7997">
                  <c:v>4.2979999999999998E-8</c:v>
                </c:pt>
                <c:pt idx="7998">
                  <c:v>4.2986200000000003E-8</c:v>
                </c:pt>
                <c:pt idx="7999">
                  <c:v>4.2992499999999999E-8</c:v>
                </c:pt>
                <c:pt idx="8000">
                  <c:v>4.2998699999999997E-8</c:v>
                </c:pt>
                <c:pt idx="8001">
                  <c:v>4.3005E-8</c:v>
                </c:pt>
                <c:pt idx="8002">
                  <c:v>4.3011199999999998E-8</c:v>
                </c:pt>
                <c:pt idx="8003">
                  <c:v>4.3017500000000001E-8</c:v>
                </c:pt>
                <c:pt idx="8004">
                  <c:v>4.3023699999999999E-8</c:v>
                </c:pt>
                <c:pt idx="8005">
                  <c:v>4.3030000000000002E-8</c:v>
                </c:pt>
                <c:pt idx="8006">
                  <c:v>4.30362E-8</c:v>
                </c:pt>
                <c:pt idx="8007">
                  <c:v>4.3042500000000003E-8</c:v>
                </c:pt>
                <c:pt idx="8008">
                  <c:v>4.3048700000000001E-8</c:v>
                </c:pt>
                <c:pt idx="8009">
                  <c:v>4.3054999999999997E-8</c:v>
                </c:pt>
                <c:pt idx="8010">
                  <c:v>4.3061200000000002E-8</c:v>
                </c:pt>
                <c:pt idx="8011">
                  <c:v>4.3067499999999998E-8</c:v>
                </c:pt>
                <c:pt idx="8012">
                  <c:v>4.3073700000000003E-8</c:v>
                </c:pt>
                <c:pt idx="8013">
                  <c:v>4.3079999999999999E-8</c:v>
                </c:pt>
                <c:pt idx="8014">
                  <c:v>4.3086199999999997E-8</c:v>
                </c:pt>
                <c:pt idx="8015">
                  <c:v>4.30925E-8</c:v>
                </c:pt>
                <c:pt idx="8016">
                  <c:v>4.3098699999999998E-8</c:v>
                </c:pt>
                <c:pt idx="8017">
                  <c:v>4.3105000000000001E-8</c:v>
                </c:pt>
                <c:pt idx="8018">
                  <c:v>4.3111199999999999E-8</c:v>
                </c:pt>
                <c:pt idx="8019">
                  <c:v>4.3117500000000002E-8</c:v>
                </c:pt>
                <c:pt idx="8020">
                  <c:v>4.31237E-8</c:v>
                </c:pt>
                <c:pt idx="8021">
                  <c:v>4.3130000000000003E-8</c:v>
                </c:pt>
                <c:pt idx="8022">
                  <c:v>4.3136200000000001E-8</c:v>
                </c:pt>
                <c:pt idx="8023">
                  <c:v>4.3142499999999997E-8</c:v>
                </c:pt>
                <c:pt idx="8024">
                  <c:v>4.3148700000000002E-8</c:v>
                </c:pt>
                <c:pt idx="8025">
                  <c:v>4.3154999999999998E-8</c:v>
                </c:pt>
                <c:pt idx="8026">
                  <c:v>4.3161200000000003E-8</c:v>
                </c:pt>
                <c:pt idx="8027">
                  <c:v>4.3167499999999999E-8</c:v>
                </c:pt>
                <c:pt idx="8028">
                  <c:v>4.3173699999999997E-8</c:v>
                </c:pt>
                <c:pt idx="8029">
                  <c:v>4.318E-8</c:v>
                </c:pt>
                <c:pt idx="8030">
                  <c:v>4.3186199999999998E-8</c:v>
                </c:pt>
                <c:pt idx="8031">
                  <c:v>4.3192500000000001E-8</c:v>
                </c:pt>
                <c:pt idx="8032">
                  <c:v>4.3198699999999999E-8</c:v>
                </c:pt>
                <c:pt idx="8033">
                  <c:v>4.3205000000000002E-8</c:v>
                </c:pt>
                <c:pt idx="8034">
                  <c:v>4.32112E-8</c:v>
                </c:pt>
                <c:pt idx="8035">
                  <c:v>4.3217500000000003E-8</c:v>
                </c:pt>
                <c:pt idx="8036">
                  <c:v>4.3223700000000001E-8</c:v>
                </c:pt>
                <c:pt idx="8037">
                  <c:v>4.3229999999999997E-8</c:v>
                </c:pt>
                <c:pt idx="8038">
                  <c:v>4.3236200000000002E-8</c:v>
                </c:pt>
                <c:pt idx="8039">
                  <c:v>4.3242499999999998E-8</c:v>
                </c:pt>
                <c:pt idx="8040">
                  <c:v>4.3248700000000003E-8</c:v>
                </c:pt>
                <c:pt idx="8041">
                  <c:v>4.3254999999999999E-8</c:v>
                </c:pt>
                <c:pt idx="8042">
                  <c:v>4.3261199999999997E-8</c:v>
                </c:pt>
                <c:pt idx="8043">
                  <c:v>4.32675E-8</c:v>
                </c:pt>
                <c:pt idx="8044">
                  <c:v>4.3273699999999998E-8</c:v>
                </c:pt>
                <c:pt idx="8045">
                  <c:v>4.3280000000000001E-8</c:v>
                </c:pt>
                <c:pt idx="8046">
                  <c:v>4.3286199999999999E-8</c:v>
                </c:pt>
                <c:pt idx="8047">
                  <c:v>4.3292500000000002E-8</c:v>
                </c:pt>
                <c:pt idx="8048">
                  <c:v>4.32987E-8</c:v>
                </c:pt>
                <c:pt idx="8049">
                  <c:v>4.3305000000000003E-8</c:v>
                </c:pt>
                <c:pt idx="8050">
                  <c:v>4.3311200000000001E-8</c:v>
                </c:pt>
                <c:pt idx="8051">
                  <c:v>4.3317499999999997E-8</c:v>
                </c:pt>
                <c:pt idx="8052">
                  <c:v>4.3323700000000002E-8</c:v>
                </c:pt>
                <c:pt idx="8053">
                  <c:v>4.3329999999999998E-8</c:v>
                </c:pt>
                <c:pt idx="8054">
                  <c:v>4.3336200000000003E-8</c:v>
                </c:pt>
                <c:pt idx="8055">
                  <c:v>4.3342499999999999E-8</c:v>
                </c:pt>
                <c:pt idx="8056">
                  <c:v>4.3348699999999997E-8</c:v>
                </c:pt>
                <c:pt idx="8057">
                  <c:v>4.3355E-8</c:v>
                </c:pt>
                <c:pt idx="8058">
                  <c:v>4.3361199999999998E-8</c:v>
                </c:pt>
                <c:pt idx="8059">
                  <c:v>4.3367500000000001E-8</c:v>
                </c:pt>
                <c:pt idx="8060">
                  <c:v>4.3373699999999999E-8</c:v>
                </c:pt>
                <c:pt idx="8061">
                  <c:v>4.3380000000000002E-8</c:v>
                </c:pt>
                <c:pt idx="8062">
                  <c:v>4.33862E-8</c:v>
                </c:pt>
                <c:pt idx="8063">
                  <c:v>4.3392500000000003E-8</c:v>
                </c:pt>
                <c:pt idx="8064">
                  <c:v>4.3398700000000001E-8</c:v>
                </c:pt>
                <c:pt idx="8065">
                  <c:v>4.3404999999999997E-8</c:v>
                </c:pt>
                <c:pt idx="8066">
                  <c:v>4.3411200000000002E-8</c:v>
                </c:pt>
                <c:pt idx="8067">
                  <c:v>4.3417499999999998E-8</c:v>
                </c:pt>
                <c:pt idx="8068">
                  <c:v>4.3423700000000003E-8</c:v>
                </c:pt>
                <c:pt idx="8069">
                  <c:v>4.3429999999999999E-8</c:v>
                </c:pt>
                <c:pt idx="8070">
                  <c:v>4.3436199999999997E-8</c:v>
                </c:pt>
                <c:pt idx="8071">
                  <c:v>4.34425E-8</c:v>
                </c:pt>
                <c:pt idx="8072">
                  <c:v>4.3448699999999998E-8</c:v>
                </c:pt>
                <c:pt idx="8073">
                  <c:v>4.3455000000000001E-8</c:v>
                </c:pt>
                <c:pt idx="8074">
                  <c:v>4.3461199999999999E-8</c:v>
                </c:pt>
                <c:pt idx="8075">
                  <c:v>4.3467500000000002E-8</c:v>
                </c:pt>
                <c:pt idx="8076">
                  <c:v>4.34737E-8</c:v>
                </c:pt>
                <c:pt idx="8077">
                  <c:v>4.3480000000000003E-8</c:v>
                </c:pt>
                <c:pt idx="8078">
                  <c:v>4.3486200000000001E-8</c:v>
                </c:pt>
                <c:pt idx="8079">
                  <c:v>4.3492499999999997E-8</c:v>
                </c:pt>
                <c:pt idx="8080">
                  <c:v>4.3498700000000002E-8</c:v>
                </c:pt>
                <c:pt idx="8081">
                  <c:v>4.3504999999999998E-8</c:v>
                </c:pt>
                <c:pt idx="8082">
                  <c:v>4.3511200000000003E-8</c:v>
                </c:pt>
                <c:pt idx="8083">
                  <c:v>4.3517499999999999E-8</c:v>
                </c:pt>
                <c:pt idx="8084">
                  <c:v>4.3523699999999997E-8</c:v>
                </c:pt>
                <c:pt idx="8085">
                  <c:v>4.353E-8</c:v>
                </c:pt>
                <c:pt idx="8086">
                  <c:v>4.3536199999999998E-8</c:v>
                </c:pt>
                <c:pt idx="8087">
                  <c:v>4.3542500000000001E-8</c:v>
                </c:pt>
                <c:pt idx="8088">
                  <c:v>4.3548699999999999E-8</c:v>
                </c:pt>
                <c:pt idx="8089">
                  <c:v>4.3555000000000002E-8</c:v>
                </c:pt>
                <c:pt idx="8090">
                  <c:v>4.35612E-8</c:v>
                </c:pt>
                <c:pt idx="8091">
                  <c:v>4.3567500000000003E-8</c:v>
                </c:pt>
                <c:pt idx="8092">
                  <c:v>4.3573700000000001E-8</c:v>
                </c:pt>
                <c:pt idx="8093">
                  <c:v>4.3579999999999997E-8</c:v>
                </c:pt>
                <c:pt idx="8094">
                  <c:v>4.3586200000000002E-8</c:v>
                </c:pt>
                <c:pt idx="8095">
                  <c:v>4.3592499999999998E-8</c:v>
                </c:pt>
                <c:pt idx="8096">
                  <c:v>4.3598700000000002E-8</c:v>
                </c:pt>
                <c:pt idx="8097">
                  <c:v>4.3604999999999999E-8</c:v>
                </c:pt>
                <c:pt idx="8098">
                  <c:v>4.3611199999999997E-8</c:v>
                </c:pt>
                <c:pt idx="8099">
                  <c:v>4.36175E-8</c:v>
                </c:pt>
                <c:pt idx="8100">
                  <c:v>4.3623699999999998E-8</c:v>
                </c:pt>
                <c:pt idx="8101">
                  <c:v>4.3630000000000001E-8</c:v>
                </c:pt>
                <c:pt idx="8102">
                  <c:v>4.3636199999999999E-8</c:v>
                </c:pt>
                <c:pt idx="8103">
                  <c:v>4.3642500000000002E-8</c:v>
                </c:pt>
                <c:pt idx="8104">
                  <c:v>4.36487E-8</c:v>
                </c:pt>
                <c:pt idx="8105">
                  <c:v>4.3655000000000003E-8</c:v>
                </c:pt>
                <c:pt idx="8106">
                  <c:v>4.3661200000000001E-8</c:v>
                </c:pt>
                <c:pt idx="8107">
                  <c:v>4.3667499999999997E-8</c:v>
                </c:pt>
                <c:pt idx="8108">
                  <c:v>4.3673700000000001E-8</c:v>
                </c:pt>
                <c:pt idx="8109">
                  <c:v>4.3679999999999998E-8</c:v>
                </c:pt>
                <c:pt idx="8110">
                  <c:v>4.3686200000000002E-8</c:v>
                </c:pt>
                <c:pt idx="8111">
                  <c:v>4.3692499999999999E-8</c:v>
                </c:pt>
                <c:pt idx="8112">
                  <c:v>4.3698699999999997E-8</c:v>
                </c:pt>
                <c:pt idx="8113">
                  <c:v>4.3705E-8</c:v>
                </c:pt>
                <c:pt idx="8114">
                  <c:v>4.3711199999999998E-8</c:v>
                </c:pt>
                <c:pt idx="8115">
                  <c:v>4.3717500000000001E-8</c:v>
                </c:pt>
                <c:pt idx="8116">
                  <c:v>4.3723699999999999E-8</c:v>
                </c:pt>
                <c:pt idx="8117">
                  <c:v>4.3730000000000002E-8</c:v>
                </c:pt>
                <c:pt idx="8118">
                  <c:v>4.37362E-8</c:v>
                </c:pt>
                <c:pt idx="8119">
                  <c:v>4.3742500000000003E-8</c:v>
                </c:pt>
                <c:pt idx="8120">
                  <c:v>4.3748700000000001E-8</c:v>
                </c:pt>
                <c:pt idx="8121">
                  <c:v>4.3754999999999997E-8</c:v>
                </c:pt>
                <c:pt idx="8122">
                  <c:v>4.3761200000000001E-8</c:v>
                </c:pt>
                <c:pt idx="8123">
                  <c:v>4.3767499999999998E-8</c:v>
                </c:pt>
                <c:pt idx="8124">
                  <c:v>4.3773700000000002E-8</c:v>
                </c:pt>
                <c:pt idx="8125">
                  <c:v>4.3779999999999999E-8</c:v>
                </c:pt>
                <c:pt idx="8126">
                  <c:v>4.3786199999999997E-8</c:v>
                </c:pt>
                <c:pt idx="8127">
                  <c:v>4.37925E-8</c:v>
                </c:pt>
                <c:pt idx="8128">
                  <c:v>4.3798699999999998E-8</c:v>
                </c:pt>
                <c:pt idx="8129">
                  <c:v>4.3805000000000001E-8</c:v>
                </c:pt>
                <c:pt idx="8130">
                  <c:v>4.3811199999999999E-8</c:v>
                </c:pt>
                <c:pt idx="8131">
                  <c:v>4.3817500000000002E-8</c:v>
                </c:pt>
                <c:pt idx="8132">
                  <c:v>4.38237E-8</c:v>
                </c:pt>
                <c:pt idx="8133">
                  <c:v>4.3830000000000003E-8</c:v>
                </c:pt>
                <c:pt idx="8134">
                  <c:v>4.38362E-8</c:v>
                </c:pt>
                <c:pt idx="8135">
                  <c:v>4.3842499999999997E-8</c:v>
                </c:pt>
                <c:pt idx="8136">
                  <c:v>4.3848700000000001E-8</c:v>
                </c:pt>
                <c:pt idx="8137">
                  <c:v>4.3854999999999998E-8</c:v>
                </c:pt>
                <c:pt idx="8138">
                  <c:v>4.3861200000000002E-8</c:v>
                </c:pt>
                <c:pt idx="8139">
                  <c:v>4.3867499999999999E-8</c:v>
                </c:pt>
                <c:pt idx="8140">
                  <c:v>4.3873700000000003E-8</c:v>
                </c:pt>
                <c:pt idx="8141">
                  <c:v>4.388E-8</c:v>
                </c:pt>
                <c:pt idx="8142">
                  <c:v>4.3886199999999998E-8</c:v>
                </c:pt>
                <c:pt idx="8143">
                  <c:v>4.3892500000000001E-8</c:v>
                </c:pt>
                <c:pt idx="8144">
                  <c:v>4.3898699999999999E-8</c:v>
                </c:pt>
                <c:pt idx="8145">
                  <c:v>4.3905000000000002E-8</c:v>
                </c:pt>
                <c:pt idx="8146">
                  <c:v>4.3911199999999999E-8</c:v>
                </c:pt>
                <c:pt idx="8147">
                  <c:v>4.3917500000000003E-8</c:v>
                </c:pt>
                <c:pt idx="8148">
                  <c:v>4.39237E-8</c:v>
                </c:pt>
                <c:pt idx="8149">
                  <c:v>4.3929999999999997E-8</c:v>
                </c:pt>
                <c:pt idx="8150">
                  <c:v>4.3936200000000001E-8</c:v>
                </c:pt>
                <c:pt idx="8151">
                  <c:v>4.3942499999999998E-8</c:v>
                </c:pt>
                <c:pt idx="8152">
                  <c:v>4.3948700000000002E-8</c:v>
                </c:pt>
                <c:pt idx="8153">
                  <c:v>4.3954999999999999E-8</c:v>
                </c:pt>
                <c:pt idx="8154">
                  <c:v>4.3961200000000003E-8</c:v>
                </c:pt>
                <c:pt idx="8155">
                  <c:v>4.39675E-8</c:v>
                </c:pt>
                <c:pt idx="8156">
                  <c:v>4.3973699999999998E-8</c:v>
                </c:pt>
                <c:pt idx="8157">
                  <c:v>4.3980000000000001E-8</c:v>
                </c:pt>
                <c:pt idx="8158">
                  <c:v>4.3986199999999999E-8</c:v>
                </c:pt>
                <c:pt idx="8159">
                  <c:v>4.3992500000000002E-8</c:v>
                </c:pt>
                <c:pt idx="8160">
                  <c:v>4.3998699999999999E-8</c:v>
                </c:pt>
                <c:pt idx="8161">
                  <c:v>4.4005000000000003E-8</c:v>
                </c:pt>
                <c:pt idx="8162">
                  <c:v>4.40112E-8</c:v>
                </c:pt>
                <c:pt idx="8163">
                  <c:v>4.4017499999999997E-8</c:v>
                </c:pt>
                <c:pt idx="8164">
                  <c:v>4.4023700000000001E-8</c:v>
                </c:pt>
                <c:pt idx="8165">
                  <c:v>4.4029999999999998E-8</c:v>
                </c:pt>
                <c:pt idx="8166">
                  <c:v>4.4036200000000002E-8</c:v>
                </c:pt>
                <c:pt idx="8167">
                  <c:v>4.4042499999999999E-8</c:v>
                </c:pt>
                <c:pt idx="8168">
                  <c:v>4.4048700000000003E-8</c:v>
                </c:pt>
                <c:pt idx="8169">
                  <c:v>4.4055E-8</c:v>
                </c:pt>
                <c:pt idx="8170">
                  <c:v>4.4061199999999998E-8</c:v>
                </c:pt>
                <c:pt idx="8171">
                  <c:v>4.4067500000000001E-8</c:v>
                </c:pt>
                <c:pt idx="8172">
                  <c:v>4.4073699999999998E-8</c:v>
                </c:pt>
                <c:pt idx="8173">
                  <c:v>4.4080000000000002E-8</c:v>
                </c:pt>
                <c:pt idx="8174">
                  <c:v>4.4086199999999999E-8</c:v>
                </c:pt>
                <c:pt idx="8175">
                  <c:v>4.4092500000000003E-8</c:v>
                </c:pt>
                <c:pt idx="8176">
                  <c:v>4.40987E-8</c:v>
                </c:pt>
                <c:pt idx="8177">
                  <c:v>4.4104999999999997E-8</c:v>
                </c:pt>
                <c:pt idx="8178">
                  <c:v>4.4111200000000001E-8</c:v>
                </c:pt>
                <c:pt idx="8179">
                  <c:v>4.4117499999999998E-8</c:v>
                </c:pt>
                <c:pt idx="8180">
                  <c:v>4.4123700000000002E-8</c:v>
                </c:pt>
                <c:pt idx="8181">
                  <c:v>4.4129999999999999E-8</c:v>
                </c:pt>
                <c:pt idx="8182">
                  <c:v>4.4136200000000003E-8</c:v>
                </c:pt>
                <c:pt idx="8183">
                  <c:v>4.41425E-8</c:v>
                </c:pt>
                <c:pt idx="8184">
                  <c:v>4.4148699999999997E-8</c:v>
                </c:pt>
                <c:pt idx="8185">
                  <c:v>4.4155000000000001E-8</c:v>
                </c:pt>
                <c:pt idx="8186">
                  <c:v>4.4161199999999998E-8</c:v>
                </c:pt>
                <c:pt idx="8187">
                  <c:v>4.4167500000000002E-8</c:v>
                </c:pt>
                <c:pt idx="8188">
                  <c:v>4.4173699999999999E-8</c:v>
                </c:pt>
                <c:pt idx="8189">
                  <c:v>4.4180000000000003E-8</c:v>
                </c:pt>
                <c:pt idx="8190">
                  <c:v>4.41862E-8</c:v>
                </c:pt>
                <c:pt idx="8191">
                  <c:v>4.4192499999999997E-8</c:v>
                </c:pt>
                <c:pt idx="8192">
                  <c:v>4.4198700000000001E-8</c:v>
                </c:pt>
                <c:pt idx="8193">
                  <c:v>4.4204999999999998E-8</c:v>
                </c:pt>
                <c:pt idx="8194">
                  <c:v>4.4211200000000002E-8</c:v>
                </c:pt>
                <c:pt idx="8195">
                  <c:v>4.4217499999999999E-8</c:v>
                </c:pt>
                <c:pt idx="8196">
                  <c:v>4.4223700000000003E-8</c:v>
                </c:pt>
                <c:pt idx="8197">
                  <c:v>4.423E-8</c:v>
                </c:pt>
                <c:pt idx="8198">
                  <c:v>4.4236199999999997E-8</c:v>
                </c:pt>
                <c:pt idx="8199">
                  <c:v>4.4242500000000001E-8</c:v>
                </c:pt>
                <c:pt idx="8200">
                  <c:v>4.4248699999999998E-8</c:v>
                </c:pt>
                <c:pt idx="8201">
                  <c:v>4.4255000000000002E-8</c:v>
                </c:pt>
                <c:pt idx="8202">
                  <c:v>4.4261199999999999E-8</c:v>
                </c:pt>
                <c:pt idx="8203">
                  <c:v>4.4267500000000002E-8</c:v>
                </c:pt>
                <c:pt idx="8204">
                  <c:v>4.42737E-8</c:v>
                </c:pt>
                <c:pt idx="8205">
                  <c:v>4.4279999999999997E-8</c:v>
                </c:pt>
                <c:pt idx="8206">
                  <c:v>4.4286200000000001E-8</c:v>
                </c:pt>
                <c:pt idx="8207">
                  <c:v>4.4292499999999998E-8</c:v>
                </c:pt>
                <c:pt idx="8208">
                  <c:v>4.4298700000000002E-8</c:v>
                </c:pt>
                <c:pt idx="8209">
                  <c:v>4.4304999999999999E-8</c:v>
                </c:pt>
                <c:pt idx="8210">
                  <c:v>4.4311200000000003E-8</c:v>
                </c:pt>
                <c:pt idx="8211">
                  <c:v>4.43175E-8</c:v>
                </c:pt>
                <c:pt idx="8212">
                  <c:v>4.4323699999999997E-8</c:v>
                </c:pt>
                <c:pt idx="8213">
                  <c:v>4.4330000000000001E-8</c:v>
                </c:pt>
                <c:pt idx="8214">
                  <c:v>4.4336199999999998E-8</c:v>
                </c:pt>
                <c:pt idx="8215">
                  <c:v>4.4342500000000002E-8</c:v>
                </c:pt>
                <c:pt idx="8216">
                  <c:v>4.4348699999999999E-8</c:v>
                </c:pt>
                <c:pt idx="8217">
                  <c:v>4.4355000000000002E-8</c:v>
                </c:pt>
                <c:pt idx="8218">
                  <c:v>4.43612E-8</c:v>
                </c:pt>
                <c:pt idx="8219">
                  <c:v>4.4367499999999997E-8</c:v>
                </c:pt>
                <c:pt idx="8220">
                  <c:v>4.4373700000000001E-8</c:v>
                </c:pt>
                <c:pt idx="8221">
                  <c:v>4.4379999999999998E-8</c:v>
                </c:pt>
                <c:pt idx="8222">
                  <c:v>4.4386200000000002E-8</c:v>
                </c:pt>
                <c:pt idx="8223">
                  <c:v>4.4392499999999999E-8</c:v>
                </c:pt>
                <c:pt idx="8224">
                  <c:v>4.4398700000000003E-8</c:v>
                </c:pt>
                <c:pt idx="8225">
                  <c:v>4.4405E-8</c:v>
                </c:pt>
                <c:pt idx="8226">
                  <c:v>4.4411199999999997E-8</c:v>
                </c:pt>
                <c:pt idx="8227">
                  <c:v>4.4417500000000001E-8</c:v>
                </c:pt>
                <c:pt idx="8228">
                  <c:v>4.4423699999999998E-8</c:v>
                </c:pt>
                <c:pt idx="8229">
                  <c:v>4.4430000000000001E-8</c:v>
                </c:pt>
                <c:pt idx="8230">
                  <c:v>4.4436199999999999E-8</c:v>
                </c:pt>
                <c:pt idx="8231">
                  <c:v>4.4442500000000002E-8</c:v>
                </c:pt>
                <c:pt idx="8232">
                  <c:v>4.44487E-8</c:v>
                </c:pt>
                <c:pt idx="8233">
                  <c:v>4.4454999999999997E-8</c:v>
                </c:pt>
                <c:pt idx="8234">
                  <c:v>4.4461200000000001E-8</c:v>
                </c:pt>
                <c:pt idx="8235">
                  <c:v>4.4467499999999998E-8</c:v>
                </c:pt>
                <c:pt idx="8236">
                  <c:v>4.4473700000000002E-8</c:v>
                </c:pt>
                <c:pt idx="8237">
                  <c:v>4.4479999999999999E-8</c:v>
                </c:pt>
                <c:pt idx="8238">
                  <c:v>4.4486200000000003E-8</c:v>
                </c:pt>
                <c:pt idx="8239">
                  <c:v>4.44925E-8</c:v>
                </c:pt>
                <c:pt idx="8240">
                  <c:v>4.4498699999999997E-8</c:v>
                </c:pt>
                <c:pt idx="8241">
                  <c:v>4.4505E-8</c:v>
                </c:pt>
                <c:pt idx="8242">
                  <c:v>4.4511199999999998E-8</c:v>
                </c:pt>
                <c:pt idx="8243">
                  <c:v>4.4517500000000001E-8</c:v>
                </c:pt>
                <c:pt idx="8244">
                  <c:v>4.4523699999999999E-8</c:v>
                </c:pt>
                <c:pt idx="8245">
                  <c:v>4.4530000000000002E-8</c:v>
                </c:pt>
                <c:pt idx="8246">
                  <c:v>4.45362E-8</c:v>
                </c:pt>
                <c:pt idx="8247">
                  <c:v>4.4542500000000003E-8</c:v>
                </c:pt>
                <c:pt idx="8248">
                  <c:v>4.4548700000000001E-8</c:v>
                </c:pt>
                <c:pt idx="8249">
                  <c:v>4.4554999999999998E-8</c:v>
                </c:pt>
                <c:pt idx="8250">
                  <c:v>4.4561200000000002E-8</c:v>
                </c:pt>
                <c:pt idx="8251">
                  <c:v>4.4567499999999999E-8</c:v>
                </c:pt>
                <c:pt idx="8252">
                  <c:v>4.4573700000000003E-8</c:v>
                </c:pt>
                <c:pt idx="8253">
                  <c:v>4.4579999999999999E-8</c:v>
                </c:pt>
                <c:pt idx="8254">
                  <c:v>4.4586199999999997E-8</c:v>
                </c:pt>
                <c:pt idx="8255">
                  <c:v>4.45925E-8</c:v>
                </c:pt>
                <c:pt idx="8256">
                  <c:v>4.4598699999999998E-8</c:v>
                </c:pt>
                <c:pt idx="8257">
                  <c:v>4.4605000000000001E-8</c:v>
                </c:pt>
                <c:pt idx="8258">
                  <c:v>4.4611199999999999E-8</c:v>
                </c:pt>
                <c:pt idx="8259">
                  <c:v>4.4617500000000002E-8</c:v>
                </c:pt>
                <c:pt idx="8260">
                  <c:v>4.46237E-8</c:v>
                </c:pt>
                <c:pt idx="8261">
                  <c:v>4.4630000000000003E-8</c:v>
                </c:pt>
                <c:pt idx="8262">
                  <c:v>4.4636200000000001E-8</c:v>
                </c:pt>
                <c:pt idx="8263">
                  <c:v>4.4642499999999998E-8</c:v>
                </c:pt>
                <c:pt idx="8264">
                  <c:v>4.4648700000000002E-8</c:v>
                </c:pt>
                <c:pt idx="8265">
                  <c:v>4.4654999999999999E-8</c:v>
                </c:pt>
                <c:pt idx="8266">
                  <c:v>4.4661200000000003E-8</c:v>
                </c:pt>
                <c:pt idx="8267">
                  <c:v>4.4667499999999999E-8</c:v>
                </c:pt>
                <c:pt idx="8268">
                  <c:v>4.4673699999999997E-8</c:v>
                </c:pt>
                <c:pt idx="8269">
                  <c:v>4.468E-8</c:v>
                </c:pt>
                <c:pt idx="8270">
                  <c:v>4.4686199999999998E-8</c:v>
                </c:pt>
                <c:pt idx="8271">
                  <c:v>4.4692500000000001E-8</c:v>
                </c:pt>
                <c:pt idx="8272">
                  <c:v>4.4698699999999999E-8</c:v>
                </c:pt>
                <c:pt idx="8273">
                  <c:v>4.4705000000000002E-8</c:v>
                </c:pt>
                <c:pt idx="8274">
                  <c:v>4.47112E-8</c:v>
                </c:pt>
                <c:pt idx="8275">
                  <c:v>4.4717500000000003E-8</c:v>
                </c:pt>
                <c:pt idx="8276">
                  <c:v>4.4723700000000001E-8</c:v>
                </c:pt>
                <c:pt idx="8277">
                  <c:v>4.4729999999999998E-8</c:v>
                </c:pt>
                <c:pt idx="8278">
                  <c:v>4.4736200000000002E-8</c:v>
                </c:pt>
                <c:pt idx="8279">
                  <c:v>4.4742499999999998E-8</c:v>
                </c:pt>
                <c:pt idx="8280">
                  <c:v>4.4748700000000003E-8</c:v>
                </c:pt>
                <c:pt idx="8281">
                  <c:v>4.4754999999999999E-8</c:v>
                </c:pt>
                <c:pt idx="8282">
                  <c:v>4.4761199999999997E-8</c:v>
                </c:pt>
                <c:pt idx="8283">
                  <c:v>4.47675E-8</c:v>
                </c:pt>
                <c:pt idx="8284">
                  <c:v>4.4773699999999998E-8</c:v>
                </c:pt>
                <c:pt idx="8285">
                  <c:v>4.4780000000000001E-8</c:v>
                </c:pt>
                <c:pt idx="8286">
                  <c:v>4.4786199999999999E-8</c:v>
                </c:pt>
                <c:pt idx="8287">
                  <c:v>4.4792500000000002E-8</c:v>
                </c:pt>
                <c:pt idx="8288">
                  <c:v>4.47987E-8</c:v>
                </c:pt>
                <c:pt idx="8289">
                  <c:v>4.4805000000000003E-8</c:v>
                </c:pt>
                <c:pt idx="8290">
                  <c:v>4.4811200000000001E-8</c:v>
                </c:pt>
                <c:pt idx="8291">
                  <c:v>4.4817499999999997E-8</c:v>
                </c:pt>
                <c:pt idx="8292">
                  <c:v>4.4823700000000002E-8</c:v>
                </c:pt>
                <c:pt idx="8293">
                  <c:v>4.4829999999999998E-8</c:v>
                </c:pt>
                <c:pt idx="8294">
                  <c:v>4.4836200000000003E-8</c:v>
                </c:pt>
                <c:pt idx="8295">
                  <c:v>4.4842499999999999E-8</c:v>
                </c:pt>
                <c:pt idx="8296">
                  <c:v>4.4848699999999997E-8</c:v>
                </c:pt>
                <c:pt idx="8297">
                  <c:v>4.4855E-8</c:v>
                </c:pt>
                <c:pt idx="8298">
                  <c:v>4.4861199999999998E-8</c:v>
                </c:pt>
                <c:pt idx="8299">
                  <c:v>4.4867500000000001E-8</c:v>
                </c:pt>
                <c:pt idx="8300">
                  <c:v>4.4873699999999999E-8</c:v>
                </c:pt>
                <c:pt idx="8301">
                  <c:v>4.4880000000000002E-8</c:v>
                </c:pt>
                <c:pt idx="8302">
                  <c:v>4.48862E-8</c:v>
                </c:pt>
                <c:pt idx="8303">
                  <c:v>4.4892500000000003E-8</c:v>
                </c:pt>
                <c:pt idx="8304">
                  <c:v>4.4898700000000001E-8</c:v>
                </c:pt>
                <c:pt idx="8305">
                  <c:v>4.4904999999999997E-8</c:v>
                </c:pt>
                <c:pt idx="8306">
                  <c:v>4.4911200000000002E-8</c:v>
                </c:pt>
                <c:pt idx="8307">
                  <c:v>4.4917499999999998E-8</c:v>
                </c:pt>
                <c:pt idx="8308">
                  <c:v>4.4923700000000003E-8</c:v>
                </c:pt>
                <c:pt idx="8309">
                  <c:v>4.4929999999999999E-8</c:v>
                </c:pt>
                <c:pt idx="8310">
                  <c:v>4.4936199999999997E-8</c:v>
                </c:pt>
                <c:pt idx="8311">
                  <c:v>4.49425E-8</c:v>
                </c:pt>
                <c:pt idx="8312">
                  <c:v>4.4948699999999998E-8</c:v>
                </c:pt>
                <c:pt idx="8313">
                  <c:v>4.4955000000000001E-8</c:v>
                </c:pt>
                <c:pt idx="8314">
                  <c:v>4.4961199999999999E-8</c:v>
                </c:pt>
                <c:pt idx="8315">
                  <c:v>4.4967500000000002E-8</c:v>
                </c:pt>
                <c:pt idx="8316">
                  <c:v>4.49737E-8</c:v>
                </c:pt>
                <c:pt idx="8317">
                  <c:v>4.4980000000000003E-8</c:v>
                </c:pt>
                <c:pt idx="8318">
                  <c:v>4.4986200000000001E-8</c:v>
                </c:pt>
                <c:pt idx="8319">
                  <c:v>4.4992499999999997E-8</c:v>
                </c:pt>
                <c:pt idx="8320">
                  <c:v>4.4998700000000002E-8</c:v>
                </c:pt>
                <c:pt idx="8321">
                  <c:v>4.5004999999999998E-8</c:v>
                </c:pt>
                <c:pt idx="8322">
                  <c:v>4.5011200000000003E-8</c:v>
                </c:pt>
                <c:pt idx="8323">
                  <c:v>4.5017499999999999E-8</c:v>
                </c:pt>
                <c:pt idx="8324">
                  <c:v>4.5023699999999997E-8</c:v>
                </c:pt>
                <c:pt idx="8325">
                  <c:v>4.503E-8</c:v>
                </c:pt>
                <c:pt idx="8326">
                  <c:v>4.5036199999999998E-8</c:v>
                </c:pt>
                <c:pt idx="8327">
                  <c:v>4.5042500000000001E-8</c:v>
                </c:pt>
                <c:pt idx="8328">
                  <c:v>4.5048699999999999E-8</c:v>
                </c:pt>
                <c:pt idx="8329">
                  <c:v>4.5055000000000002E-8</c:v>
                </c:pt>
                <c:pt idx="8330">
                  <c:v>4.50612E-8</c:v>
                </c:pt>
                <c:pt idx="8331">
                  <c:v>4.5067500000000003E-8</c:v>
                </c:pt>
                <c:pt idx="8332">
                  <c:v>4.5073700000000001E-8</c:v>
                </c:pt>
                <c:pt idx="8333">
                  <c:v>4.5079999999999997E-8</c:v>
                </c:pt>
                <c:pt idx="8334">
                  <c:v>4.5086200000000002E-8</c:v>
                </c:pt>
                <c:pt idx="8335">
                  <c:v>4.5092499999999998E-8</c:v>
                </c:pt>
                <c:pt idx="8336">
                  <c:v>4.5098700000000003E-8</c:v>
                </c:pt>
                <c:pt idx="8337">
                  <c:v>4.5104999999999999E-8</c:v>
                </c:pt>
                <c:pt idx="8338">
                  <c:v>4.5111199999999997E-8</c:v>
                </c:pt>
                <c:pt idx="8339">
                  <c:v>4.51175E-8</c:v>
                </c:pt>
                <c:pt idx="8340">
                  <c:v>4.5123699999999998E-8</c:v>
                </c:pt>
                <c:pt idx="8341">
                  <c:v>4.5130000000000001E-8</c:v>
                </c:pt>
                <c:pt idx="8342">
                  <c:v>4.5136199999999999E-8</c:v>
                </c:pt>
                <c:pt idx="8343">
                  <c:v>4.5142500000000002E-8</c:v>
                </c:pt>
                <c:pt idx="8344">
                  <c:v>4.51487E-8</c:v>
                </c:pt>
                <c:pt idx="8345">
                  <c:v>4.5155000000000003E-8</c:v>
                </c:pt>
                <c:pt idx="8346">
                  <c:v>4.5161200000000001E-8</c:v>
                </c:pt>
                <c:pt idx="8347">
                  <c:v>4.5167499999999997E-8</c:v>
                </c:pt>
                <c:pt idx="8348">
                  <c:v>4.5173700000000002E-8</c:v>
                </c:pt>
                <c:pt idx="8349">
                  <c:v>4.5179999999999998E-8</c:v>
                </c:pt>
                <c:pt idx="8350">
                  <c:v>4.5186200000000003E-8</c:v>
                </c:pt>
                <c:pt idx="8351">
                  <c:v>4.5192499999999999E-8</c:v>
                </c:pt>
                <c:pt idx="8352">
                  <c:v>4.5198699999999997E-8</c:v>
                </c:pt>
                <c:pt idx="8353">
                  <c:v>4.5205E-8</c:v>
                </c:pt>
                <c:pt idx="8354">
                  <c:v>4.5211199999999998E-8</c:v>
                </c:pt>
                <c:pt idx="8355">
                  <c:v>4.5217500000000001E-8</c:v>
                </c:pt>
                <c:pt idx="8356">
                  <c:v>4.5223699999999999E-8</c:v>
                </c:pt>
                <c:pt idx="8357">
                  <c:v>4.5230000000000002E-8</c:v>
                </c:pt>
                <c:pt idx="8358">
                  <c:v>4.52362E-8</c:v>
                </c:pt>
                <c:pt idx="8359">
                  <c:v>4.5242500000000003E-8</c:v>
                </c:pt>
                <c:pt idx="8360">
                  <c:v>4.5248700000000001E-8</c:v>
                </c:pt>
                <c:pt idx="8361">
                  <c:v>4.5254999999999997E-8</c:v>
                </c:pt>
                <c:pt idx="8362">
                  <c:v>4.5261200000000002E-8</c:v>
                </c:pt>
                <c:pt idx="8363">
                  <c:v>4.5267499999999998E-8</c:v>
                </c:pt>
                <c:pt idx="8364">
                  <c:v>4.5273700000000003E-8</c:v>
                </c:pt>
                <c:pt idx="8365">
                  <c:v>4.5279999999999999E-8</c:v>
                </c:pt>
                <c:pt idx="8366">
                  <c:v>4.5286199999999997E-8</c:v>
                </c:pt>
                <c:pt idx="8367">
                  <c:v>4.52925E-8</c:v>
                </c:pt>
                <c:pt idx="8368">
                  <c:v>4.5298699999999998E-8</c:v>
                </c:pt>
                <c:pt idx="8369">
                  <c:v>4.5305000000000001E-8</c:v>
                </c:pt>
                <c:pt idx="8370">
                  <c:v>4.5311199999999999E-8</c:v>
                </c:pt>
                <c:pt idx="8371">
                  <c:v>4.5317500000000002E-8</c:v>
                </c:pt>
                <c:pt idx="8372">
                  <c:v>4.53237E-8</c:v>
                </c:pt>
                <c:pt idx="8373">
                  <c:v>4.5330000000000003E-8</c:v>
                </c:pt>
                <c:pt idx="8374">
                  <c:v>4.5336200000000001E-8</c:v>
                </c:pt>
                <c:pt idx="8375">
                  <c:v>4.5342499999999997E-8</c:v>
                </c:pt>
                <c:pt idx="8376">
                  <c:v>4.5348700000000002E-8</c:v>
                </c:pt>
                <c:pt idx="8377">
                  <c:v>4.5354999999999998E-8</c:v>
                </c:pt>
                <c:pt idx="8378">
                  <c:v>4.5361200000000003E-8</c:v>
                </c:pt>
                <c:pt idx="8379">
                  <c:v>4.5367499999999999E-8</c:v>
                </c:pt>
                <c:pt idx="8380">
                  <c:v>4.5373699999999997E-8</c:v>
                </c:pt>
                <c:pt idx="8381">
                  <c:v>4.538E-8</c:v>
                </c:pt>
                <c:pt idx="8382">
                  <c:v>4.5386199999999998E-8</c:v>
                </c:pt>
                <c:pt idx="8383">
                  <c:v>4.5392500000000001E-8</c:v>
                </c:pt>
                <c:pt idx="8384">
                  <c:v>4.5398699999999999E-8</c:v>
                </c:pt>
                <c:pt idx="8385">
                  <c:v>4.5405000000000002E-8</c:v>
                </c:pt>
                <c:pt idx="8386">
                  <c:v>4.54112E-8</c:v>
                </c:pt>
                <c:pt idx="8387">
                  <c:v>4.5417500000000003E-8</c:v>
                </c:pt>
                <c:pt idx="8388">
                  <c:v>4.5423700000000001E-8</c:v>
                </c:pt>
                <c:pt idx="8389">
                  <c:v>4.5429999999999997E-8</c:v>
                </c:pt>
                <c:pt idx="8390">
                  <c:v>4.5436200000000002E-8</c:v>
                </c:pt>
                <c:pt idx="8391">
                  <c:v>4.5442499999999998E-8</c:v>
                </c:pt>
                <c:pt idx="8392">
                  <c:v>4.5448700000000003E-8</c:v>
                </c:pt>
                <c:pt idx="8393">
                  <c:v>4.5454999999999999E-8</c:v>
                </c:pt>
                <c:pt idx="8394">
                  <c:v>4.5461199999999997E-8</c:v>
                </c:pt>
                <c:pt idx="8395">
                  <c:v>4.54675E-8</c:v>
                </c:pt>
                <c:pt idx="8396">
                  <c:v>4.5473699999999998E-8</c:v>
                </c:pt>
                <c:pt idx="8397">
                  <c:v>4.5480000000000001E-8</c:v>
                </c:pt>
                <c:pt idx="8398">
                  <c:v>4.5486199999999999E-8</c:v>
                </c:pt>
                <c:pt idx="8399">
                  <c:v>4.5492500000000002E-8</c:v>
                </c:pt>
                <c:pt idx="8400">
                  <c:v>4.54987E-8</c:v>
                </c:pt>
                <c:pt idx="8401">
                  <c:v>4.5505000000000003E-8</c:v>
                </c:pt>
                <c:pt idx="8402">
                  <c:v>4.5511200000000001E-8</c:v>
                </c:pt>
                <c:pt idx="8403">
                  <c:v>4.5517499999999997E-8</c:v>
                </c:pt>
                <c:pt idx="8404">
                  <c:v>4.5523700000000002E-8</c:v>
                </c:pt>
                <c:pt idx="8405">
                  <c:v>4.5529999999999998E-8</c:v>
                </c:pt>
                <c:pt idx="8406">
                  <c:v>4.5536200000000002E-8</c:v>
                </c:pt>
                <c:pt idx="8407">
                  <c:v>4.5542499999999999E-8</c:v>
                </c:pt>
                <c:pt idx="8408">
                  <c:v>4.5548699999999997E-8</c:v>
                </c:pt>
                <c:pt idx="8409">
                  <c:v>4.5555E-8</c:v>
                </c:pt>
                <c:pt idx="8410">
                  <c:v>4.5561199999999998E-8</c:v>
                </c:pt>
                <c:pt idx="8411">
                  <c:v>4.5567500000000001E-8</c:v>
                </c:pt>
                <c:pt idx="8412">
                  <c:v>4.5573699999999999E-8</c:v>
                </c:pt>
                <c:pt idx="8413">
                  <c:v>4.5580000000000002E-8</c:v>
                </c:pt>
                <c:pt idx="8414">
                  <c:v>4.55862E-8</c:v>
                </c:pt>
                <c:pt idx="8415">
                  <c:v>4.5592500000000003E-8</c:v>
                </c:pt>
                <c:pt idx="8416">
                  <c:v>4.5598700000000001E-8</c:v>
                </c:pt>
                <c:pt idx="8417">
                  <c:v>4.5604999999999997E-8</c:v>
                </c:pt>
                <c:pt idx="8418">
                  <c:v>4.5611200000000001E-8</c:v>
                </c:pt>
                <c:pt idx="8419">
                  <c:v>4.5617499999999998E-8</c:v>
                </c:pt>
                <c:pt idx="8420">
                  <c:v>4.5623700000000002E-8</c:v>
                </c:pt>
                <c:pt idx="8421">
                  <c:v>4.5629999999999999E-8</c:v>
                </c:pt>
                <c:pt idx="8422">
                  <c:v>4.5636199999999997E-8</c:v>
                </c:pt>
                <c:pt idx="8423">
                  <c:v>4.56425E-8</c:v>
                </c:pt>
                <c:pt idx="8424">
                  <c:v>4.5648699999999998E-8</c:v>
                </c:pt>
                <c:pt idx="8425">
                  <c:v>4.5655000000000001E-8</c:v>
                </c:pt>
                <c:pt idx="8426">
                  <c:v>4.5661199999999999E-8</c:v>
                </c:pt>
                <c:pt idx="8427">
                  <c:v>4.5667500000000002E-8</c:v>
                </c:pt>
                <c:pt idx="8428">
                  <c:v>4.56737E-8</c:v>
                </c:pt>
                <c:pt idx="8429">
                  <c:v>4.5680000000000003E-8</c:v>
                </c:pt>
                <c:pt idx="8430">
                  <c:v>4.56862E-8</c:v>
                </c:pt>
                <c:pt idx="8431">
                  <c:v>4.5692499999999997E-8</c:v>
                </c:pt>
                <c:pt idx="8432">
                  <c:v>4.5698700000000001E-8</c:v>
                </c:pt>
                <c:pt idx="8433">
                  <c:v>4.5704999999999998E-8</c:v>
                </c:pt>
                <c:pt idx="8434">
                  <c:v>4.5711200000000002E-8</c:v>
                </c:pt>
                <c:pt idx="8435">
                  <c:v>4.5717499999999999E-8</c:v>
                </c:pt>
                <c:pt idx="8436">
                  <c:v>4.5723699999999997E-8</c:v>
                </c:pt>
                <c:pt idx="8437">
                  <c:v>4.573E-8</c:v>
                </c:pt>
                <c:pt idx="8438">
                  <c:v>4.5736199999999998E-8</c:v>
                </c:pt>
                <c:pt idx="8439">
                  <c:v>4.5742500000000001E-8</c:v>
                </c:pt>
                <c:pt idx="8440">
                  <c:v>4.5748699999999999E-8</c:v>
                </c:pt>
                <c:pt idx="8441">
                  <c:v>4.5755000000000002E-8</c:v>
                </c:pt>
                <c:pt idx="8442">
                  <c:v>4.57612E-8</c:v>
                </c:pt>
                <c:pt idx="8443">
                  <c:v>4.5767500000000003E-8</c:v>
                </c:pt>
                <c:pt idx="8444">
                  <c:v>4.57737E-8</c:v>
                </c:pt>
                <c:pt idx="8445">
                  <c:v>4.5779999999999997E-8</c:v>
                </c:pt>
                <c:pt idx="8446">
                  <c:v>4.5786200000000001E-8</c:v>
                </c:pt>
                <c:pt idx="8447">
                  <c:v>4.5792499999999998E-8</c:v>
                </c:pt>
                <c:pt idx="8448">
                  <c:v>4.5798700000000002E-8</c:v>
                </c:pt>
                <c:pt idx="8449">
                  <c:v>4.5804999999999999E-8</c:v>
                </c:pt>
                <c:pt idx="8450">
                  <c:v>4.5811200000000003E-8</c:v>
                </c:pt>
                <c:pt idx="8451">
                  <c:v>4.58175E-8</c:v>
                </c:pt>
                <c:pt idx="8452">
                  <c:v>4.5823699999999998E-8</c:v>
                </c:pt>
                <c:pt idx="8453">
                  <c:v>4.5830000000000001E-8</c:v>
                </c:pt>
                <c:pt idx="8454">
                  <c:v>4.5836199999999999E-8</c:v>
                </c:pt>
                <c:pt idx="8455">
                  <c:v>4.5842500000000002E-8</c:v>
                </c:pt>
                <c:pt idx="8456">
                  <c:v>4.5848699999999999E-8</c:v>
                </c:pt>
                <c:pt idx="8457">
                  <c:v>4.5855000000000003E-8</c:v>
                </c:pt>
                <c:pt idx="8458">
                  <c:v>4.58612E-8</c:v>
                </c:pt>
                <c:pt idx="8459">
                  <c:v>4.5867499999999997E-8</c:v>
                </c:pt>
                <c:pt idx="8460">
                  <c:v>4.5873700000000001E-8</c:v>
                </c:pt>
                <c:pt idx="8461">
                  <c:v>4.5879999999999998E-8</c:v>
                </c:pt>
                <c:pt idx="8462">
                  <c:v>4.5886200000000002E-8</c:v>
                </c:pt>
                <c:pt idx="8463">
                  <c:v>4.5892499999999999E-8</c:v>
                </c:pt>
                <c:pt idx="8464">
                  <c:v>4.5898700000000003E-8</c:v>
                </c:pt>
                <c:pt idx="8465">
                  <c:v>4.5905E-8</c:v>
                </c:pt>
                <c:pt idx="8466">
                  <c:v>4.5911199999999998E-8</c:v>
                </c:pt>
                <c:pt idx="8467">
                  <c:v>4.5917500000000001E-8</c:v>
                </c:pt>
                <c:pt idx="8468">
                  <c:v>4.5923699999999998E-8</c:v>
                </c:pt>
                <c:pt idx="8469">
                  <c:v>4.5930000000000002E-8</c:v>
                </c:pt>
                <c:pt idx="8470">
                  <c:v>4.5936199999999999E-8</c:v>
                </c:pt>
                <c:pt idx="8471">
                  <c:v>4.5942500000000003E-8</c:v>
                </c:pt>
                <c:pt idx="8472">
                  <c:v>4.59487E-8</c:v>
                </c:pt>
                <c:pt idx="8473">
                  <c:v>4.5954999999999997E-8</c:v>
                </c:pt>
                <c:pt idx="8474">
                  <c:v>4.5961200000000001E-8</c:v>
                </c:pt>
                <c:pt idx="8475">
                  <c:v>4.5967499999999998E-8</c:v>
                </c:pt>
                <c:pt idx="8476">
                  <c:v>4.5973700000000002E-8</c:v>
                </c:pt>
                <c:pt idx="8477">
                  <c:v>4.5979999999999999E-8</c:v>
                </c:pt>
                <c:pt idx="8478">
                  <c:v>4.5986200000000003E-8</c:v>
                </c:pt>
                <c:pt idx="8479">
                  <c:v>4.59925E-8</c:v>
                </c:pt>
                <c:pt idx="8480">
                  <c:v>4.5998699999999998E-8</c:v>
                </c:pt>
                <c:pt idx="8481">
                  <c:v>4.6005000000000001E-8</c:v>
                </c:pt>
                <c:pt idx="8482">
                  <c:v>4.6011199999999998E-8</c:v>
                </c:pt>
                <c:pt idx="8483">
                  <c:v>4.6017500000000002E-8</c:v>
                </c:pt>
                <c:pt idx="8484">
                  <c:v>4.6023699999999999E-8</c:v>
                </c:pt>
                <c:pt idx="8485">
                  <c:v>4.6030000000000003E-8</c:v>
                </c:pt>
                <c:pt idx="8486">
                  <c:v>4.60362E-8</c:v>
                </c:pt>
                <c:pt idx="8487">
                  <c:v>4.6042499999999997E-8</c:v>
                </c:pt>
                <c:pt idx="8488">
                  <c:v>4.6048700000000001E-8</c:v>
                </c:pt>
                <c:pt idx="8489">
                  <c:v>4.6054999999999998E-8</c:v>
                </c:pt>
                <c:pt idx="8490">
                  <c:v>4.6061200000000002E-8</c:v>
                </c:pt>
                <c:pt idx="8491">
                  <c:v>4.6067499999999999E-8</c:v>
                </c:pt>
                <c:pt idx="8492">
                  <c:v>4.6073700000000003E-8</c:v>
                </c:pt>
                <c:pt idx="8493">
                  <c:v>4.608E-8</c:v>
                </c:pt>
                <c:pt idx="8494">
                  <c:v>4.6086199999999997E-8</c:v>
                </c:pt>
                <c:pt idx="8495">
                  <c:v>4.6092500000000001E-8</c:v>
                </c:pt>
                <c:pt idx="8496">
                  <c:v>4.6098699999999998E-8</c:v>
                </c:pt>
                <c:pt idx="8497">
                  <c:v>4.6105000000000002E-8</c:v>
                </c:pt>
                <c:pt idx="8498">
                  <c:v>4.6111199999999999E-8</c:v>
                </c:pt>
                <c:pt idx="8499">
                  <c:v>4.6117500000000003E-8</c:v>
                </c:pt>
                <c:pt idx="8500">
                  <c:v>4.61237E-8</c:v>
                </c:pt>
                <c:pt idx="8501">
                  <c:v>4.6129999999999997E-8</c:v>
                </c:pt>
                <c:pt idx="8502">
                  <c:v>4.6136200000000001E-8</c:v>
                </c:pt>
                <c:pt idx="8503">
                  <c:v>4.6142499999999998E-8</c:v>
                </c:pt>
                <c:pt idx="8504">
                  <c:v>4.6148700000000002E-8</c:v>
                </c:pt>
                <c:pt idx="8505">
                  <c:v>4.6154999999999999E-8</c:v>
                </c:pt>
                <c:pt idx="8506">
                  <c:v>4.6161200000000003E-8</c:v>
                </c:pt>
                <c:pt idx="8507">
                  <c:v>4.61675E-8</c:v>
                </c:pt>
                <c:pt idx="8508">
                  <c:v>4.6173699999999997E-8</c:v>
                </c:pt>
                <c:pt idx="8509">
                  <c:v>4.6180000000000001E-8</c:v>
                </c:pt>
                <c:pt idx="8510">
                  <c:v>4.6186199999999998E-8</c:v>
                </c:pt>
                <c:pt idx="8511">
                  <c:v>4.6192500000000002E-8</c:v>
                </c:pt>
                <c:pt idx="8512">
                  <c:v>4.6198699999999999E-8</c:v>
                </c:pt>
                <c:pt idx="8513">
                  <c:v>4.6205000000000002E-8</c:v>
                </c:pt>
                <c:pt idx="8514">
                  <c:v>4.62112E-8</c:v>
                </c:pt>
                <c:pt idx="8515">
                  <c:v>4.6217499999999997E-8</c:v>
                </c:pt>
                <c:pt idx="8516">
                  <c:v>4.6223700000000001E-8</c:v>
                </c:pt>
                <c:pt idx="8517">
                  <c:v>4.6229999999999998E-8</c:v>
                </c:pt>
                <c:pt idx="8518">
                  <c:v>4.6236200000000002E-8</c:v>
                </c:pt>
                <c:pt idx="8519">
                  <c:v>4.6242499999999999E-8</c:v>
                </c:pt>
                <c:pt idx="8520">
                  <c:v>4.6248700000000003E-8</c:v>
                </c:pt>
                <c:pt idx="8521">
                  <c:v>4.6255E-8</c:v>
                </c:pt>
                <c:pt idx="8522">
                  <c:v>4.6261199999999997E-8</c:v>
                </c:pt>
                <c:pt idx="8523">
                  <c:v>4.6267500000000001E-8</c:v>
                </c:pt>
                <c:pt idx="8524">
                  <c:v>4.6273699999999998E-8</c:v>
                </c:pt>
                <c:pt idx="8525">
                  <c:v>4.6280000000000001E-8</c:v>
                </c:pt>
                <c:pt idx="8526">
                  <c:v>4.6286199999999999E-8</c:v>
                </c:pt>
                <c:pt idx="8527">
                  <c:v>4.6292500000000002E-8</c:v>
                </c:pt>
                <c:pt idx="8528">
                  <c:v>4.62987E-8</c:v>
                </c:pt>
                <c:pt idx="8529">
                  <c:v>4.6304999999999997E-8</c:v>
                </c:pt>
                <c:pt idx="8530">
                  <c:v>4.6311200000000001E-8</c:v>
                </c:pt>
                <c:pt idx="8531">
                  <c:v>4.6317499999999998E-8</c:v>
                </c:pt>
                <c:pt idx="8532">
                  <c:v>4.6323700000000002E-8</c:v>
                </c:pt>
                <c:pt idx="8533">
                  <c:v>4.6329999999999999E-8</c:v>
                </c:pt>
                <c:pt idx="8534">
                  <c:v>4.6336200000000003E-8</c:v>
                </c:pt>
                <c:pt idx="8535">
                  <c:v>4.63425E-8</c:v>
                </c:pt>
                <c:pt idx="8536">
                  <c:v>4.6348699999999997E-8</c:v>
                </c:pt>
                <c:pt idx="8537">
                  <c:v>4.6355000000000001E-8</c:v>
                </c:pt>
                <c:pt idx="8538">
                  <c:v>4.6361199999999998E-8</c:v>
                </c:pt>
                <c:pt idx="8539">
                  <c:v>4.6367500000000001E-8</c:v>
                </c:pt>
                <c:pt idx="8540">
                  <c:v>4.6373699999999999E-8</c:v>
                </c:pt>
                <c:pt idx="8541">
                  <c:v>4.6380000000000002E-8</c:v>
                </c:pt>
                <c:pt idx="8542">
                  <c:v>4.63862E-8</c:v>
                </c:pt>
                <c:pt idx="8543">
                  <c:v>4.6392499999999997E-8</c:v>
                </c:pt>
                <c:pt idx="8544">
                  <c:v>4.6398700000000001E-8</c:v>
                </c:pt>
                <c:pt idx="8545">
                  <c:v>4.6404999999999998E-8</c:v>
                </c:pt>
                <c:pt idx="8546">
                  <c:v>4.6411200000000002E-8</c:v>
                </c:pt>
                <c:pt idx="8547">
                  <c:v>4.6417499999999999E-8</c:v>
                </c:pt>
                <c:pt idx="8548">
                  <c:v>4.6423700000000003E-8</c:v>
                </c:pt>
                <c:pt idx="8549">
                  <c:v>4.643E-8</c:v>
                </c:pt>
                <c:pt idx="8550">
                  <c:v>4.6436199999999997E-8</c:v>
                </c:pt>
                <c:pt idx="8551">
                  <c:v>4.64425E-8</c:v>
                </c:pt>
                <c:pt idx="8552">
                  <c:v>4.6448699999999998E-8</c:v>
                </c:pt>
                <c:pt idx="8553">
                  <c:v>4.6455000000000001E-8</c:v>
                </c:pt>
                <c:pt idx="8554">
                  <c:v>4.6461199999999999E-8</c:v>
                </c:pt>
                <c:pt idx="8555">
                  <c:v>4.6467500000000002E-8</c:v>
                </c:pt>
                <c:pt idx="8556">
                  <c:v>4.64737E-8</c:v>
                </c:pt>
                <c:pt idx="8557">
                  <c:v>4.6480000000000003E-8</c:v>
                </c:pt>
                <c:pt idx="8558">
                  <c:v>4.6486200000000001E-8</c:v>
                </c:pt>
                <c:pt idx="8559">
                  <c:v>4.6492499999999998E-8</c:v>
                </c:pt>
                <c:pt idx="8560">
                  <c:v>4.6498700000000002E-8</c:v>
                </c:pt>
                <c:pt idx="8561">
                  <c:v>4.6504999999999999E-8</c:v>
                </c:pt>
                <c:pt idx="8562">
                  <c:v>4.6511200000000003E-8</c:v>
                </c:pt>
                <c:pt idx="8563">
                  <c:v>4.6517499999999999E-8</c:v>
                </c:pt>
                <c:pt idx="8564">
                  <c:v>4.6523699999999997E-8</c:v>
                </c:pt>
                <c:pt idx="8565">
                  <c:v>4.653E-8</c:v>
                </c:pt>
                <c:pt idx="8566">
                  <c:v>4.6536199999999998E-8</c:v>
                </c:pt>
                <c:pt idx="8567">
                  <c:v>4.6542500000000001E-8</c:v>
                </c:pt>
                <c:pt idx="8568">
                  <c:v>4.6548699999999999E-8</c:v>
                </c:pt>
                <c:pt idx="8569">
                  <c:v>4.6555000000000002E-8</c:v>
                </c:pt>
                <c:pt idx="8570">
                  <c:v>4.65612E-8</c:v>
                </c:pt>
                <c:pt idx="8571">
                  <c:v>4.6567500000000003E-8</c:v>
                </c:pt>
                <c:pt idx="8572">
                  <c:v>4.6573700000000001E-8</c:v>
                </c:pt>
                <c:pt idx="8573">
                  <c:v>4.6579999999999998E-8</c:v>
                </c:pt>
                <c:pt idx="8574">
                  <c:v>4.6586200000000002E-8</c:v>
                </c:pt>
                <c:pt idx="8575">
                  <c:v>4.6592499999999998E-8</c:v>
                </c:pt>
                <c:pt idx="8576">
                  <c:v>4.6598700000000003E-8</c:v>
                </c:pt>
                <c:pt idx="8577">
                  <c:v>4.6604999999999999E-8</c:v>
                </c:pt>
                <c:pt idx="8578">
                  <c:v>4.6611199999999997E-8</c:v>
                </c:pt>
                <c:pt idx="8579">
                  <c:v>4.66175E-8</c:v>
                </c:pt>
                <c:pt idx="8580">
                  <c:v>4.6623699999999998E-8</c:v>
                </c:pt>
                <c:pt idx="8581">
                  <c:v>4.6630000000000001E-8</c:v>
                </c:pt>
                <c:pt idx="8582">
                  <c:v>4.6636199999999999E-8</c:v>
                </c:pt>
                <c:pt idx="8583">
                  <c:v>4.6642500000000002E-8</c:v>
                </c:pt>
                <c:pt idx="8584">
                  <c:v>4.66487E-8</c:v>
                </c:pt>
                <c:pt idx="8585">
                  <c:v>4.6655000000000003E-8</c:v>
                </c:pt>
                <c:pt idx="8586">
                  <c:v>4.6661200000000001E-8</c:v>
                </c:pt>
                <c:pt idx="8587">
                  <c:v>4.6667499999999998E-8</c:v>
                </c:pt>
                <c:pt idx="8588">
                  <c:v>4.6673700000000002E-8</c:v>
                </c:pt>
                <c:pt idx="8589">
                  <c:v>4.6679999999999998E-8</c:v>
                </c:pt>
                <c:pt idx="8590">
                  <c:v>4.6686200000000003E-8</c:v>
                </c:pt>
                <c:pt idx="8591">
                  <c:v>4.6692499999999999E-8</c:v>
                </c:pt>
                <c:pt idx="8592">
                  <c:v>4.6698699999999997E-8</c:v>
                </c:pt>
                <c:pt idx="8593">
                  <c:v>4.6705E-8</c:v>
                </c:pt>
                <c:pt idx="8594">
                  <c:v>4.6711199999999998E-8</c:v>
                </c:pt>
                <c:pt idx="8595">
                  <c:v>4.6717500000000001E-8</c:v>
                </c:pt>
                <c:pt idx="8596">
                  <c:v>4.6723699999999999E-8</c:v>
                </c:pt>
                <c:pt idx="8597">
                  <c:v>4.6730000000000002E-8</c:v>
                </c:pt>
                <c:pt idx="8598">
                  <c:v>4.67362E-8</c:v>
                </c:pt>
                <c:pt idx="8599">
                  <c:v>4.6742500000000003E-8</c:v>
                </c:pt>
                <c:pt idx="8600">
                  <c:v>4.6748700000000001E-8</c:v>
                </c:pt>
                <c:pt idx="8601">
                  <c:v>4.6754999999999997E-8</c:v>
                </c:pt>
                <c:pt idx="8602">
                  <c:v>4.6761200000000002E-8</c:v>
                </c:pt>
                <c:pt idx="8603">
                  <c:v>4.6767499999999998E-8</c:v>
                </c:pt>
                <c:pt idx="8604">
                  <c:v>4.6773700000000003E-8</c:v>
                </c:pt>
                <c:pt idx="8605">
                  <c:v>4.6779999999999999E-8</c:v>
                </c:pt>
                <c:pt idx="8606">
                  <c:v>4.6786199999999997E-8</c:v>
                </c:pt>
                <c:pt idx="8607">
                  <c:v>4.67925E-8</c:v>
                </c:pt>
                <c:pt idx="8608">
                  <c:v>4.6798699999999998E-8</c:v>
                </c:pt>
                <c:pt idx="8609">
                  <c:v>4.6805000000000001E-8</c:v>
                </c:pt>
                <c:pt idx="8610">
                  <c:v>4.6811199999999999E-8</c:v>
                </c:pt>
                <c:pt idx="8611">
                  <c:v>4.6817500000000002E-8</c:v>
                </c:pt>
                <c:pt idx="8612">
                  <c:v>4.68237E-8</c:v>
                </c:pt>
                <c:pt idx="8613">
                  <c:v>4.6830000000000003E-8</c:v>
                </c:pt>
                <c:pt idx="8614">
                  <c:v>4.6836200000000001E-8</c:v>
                </c:pt>
                <c:pt idx="8615">
                  <c:v>4.6842499999999997E-8</c:v>
                </c:pt>
                <c:pt idx="8616">
                  <c:v>4.6848700000000002E-8</c:v>
                </c:pt>
                <c:pt idx="8617">
                  <c:v>4.6854999999999998E-8</c:v>
                </c:pt>
                <c:pt idx="8618">
                  <c:v>4.6861200000000003E-8</c:v>
                </c:pt>
                <c:pt idx="8619">
                  <c:v>4.6867499999999999E-8</c:v>
                </c:pt>
                <c:pt idx="8620">
                  <c:v>4.6873699999999997E-8</c:v>
                </c:pt>
                <c:pt idx="8621">
                  <c:v>4.688E-8</c:v>
                </c:pt>
                <c:pt idx="8622">
                  <c:v>4.6886199999999998E-8</c:v>
                </c:pt>
                <c:pt idx="8623">
                  <c:v>4.6892500000000001E-8</c:v>
                </c:pt>
                <c:pt idx="8624">
                  <c:v>4.6898699999999999E-8</c:v>
                </c:pt>
                <c:pt idx="8625">
                  <c:v>4.6905000000000002E-8</c:v>
                </c:pt>
                <c:pt idx="8626">
                  <c:v>4.69112E-8</c:v>
                </c:pt>
                <c:pt idx="8627">
                  <c:v>4.6917500000000003E-8</c:v>
                </c:pt>
                <c:pt idx="8628">
                  <c:v>4.6923700000000001E-8</c:v>
                </c:pt>
                <c:pt idx="8629">
                  <c:v>4.6929999999999997E-8</c:v>
                </c:pt>
                <c:pt idx="8630">
                  <c:v>4.6936200000000002E-8</c:v>
                </c:pt>
                <c:pt idx="8631">
                  <c:v>4.6942499999999998E-8</c:v>
                </c:pt>
                <c:pt idx="8632">
                  <c:v>4.6948700000000003E-8</c:v>
                </c:pt>
                <c:pt idx="8633">
                  <c:v>4.6954999999999999E-8</c:v>
                </c:pt>
                <c:pt idx="8634">
                  <c:v>4.6961199999999997E-8</c:v>
                </c:pt>
                <c:pt idx="8635">
                  <c:v>4.69675E-8</c:v>
                </c:pt>
                <c:pt idx="8636">
                  <c:v>4.6973699999999998E-8</c:v>
                </c:pt>
                <c:pt idx="8637">
                  <c:v>4.6980000000000001E-8</c:v>
                </c:pt>
                <c:pt idx="8638">
                  <c:v>4.6986199999999999E-8</c:v>
                </c:pt>
                <c:pt idx="8639">
                  <c:v>4.6992500000000002E-8</c:v>
                </c:pt>
                <c:pt idx="8640">
                  <c:v>4.69987E-8</c:v>
                </c:pt>
                <c:pt idx="8641">
                  <c:v>4.7005000000000003E-8</c:v>
                </c:pt>
                <c:pt idx="8642">
                  <c:v>4.7011200000000001E-8</c:v>
                </c:pt>
                <c:pt idx="8643">
                  <c:v>4.7017499999999997E-8</c:v>
                </c:pt>
                <c:pt idx="8644">
                  <c:v>4.7023700000000002E-8</c:v>
                </c:pt>
                <c:pt idx="8645">
                  <c:v>4.7029999999999998E-8</c:v>
                </c:pt>
                <c:pt idx="8646">
                  <c:v>4.7036200000000003E-8</c:v>
                </c:pt>
                <c:pt idx="8647">
                  <c:v>4.7042499999999999E-8</c:v>
                </c:pt>
                <c:pt idx="8648">
                  <c:v>4.7048699999999997E-8</c:v>
                </c:pt>
                <c:pt idx="8649">
                  <c:v>4.7055E-8</c:v>
                </c:pt>
                <c:pt idx="8650">
                  <c:v>4.7061199999999998E-8</c:v>
                </c:pt>
                <c:pt idx="8651">
                  <c:v>4.7067500000000001E-8</c:v>
                </c:pt>
                <c:pt idx="8652">
                  <c:v>4.7073699999999999E-8</c:v>
                </c:pt>
                <c:pt idx="8653">
                  <c:v>4.7080000000000002E-8</c:v>
                </c:pt>
                <c:pt idx="8654">
                  <c:v>4.70862E-8</c:v>
                </c:pt>
                <c:pt idx="8655">
                  <c:v>4.7092500000000003E-8</c:v>
                </c:pt>
                <c:pt idx="8656">
                  <c:v>4.7098700000000001E-8</c:v>
                </c:pt>
                <c:pt idx="8657">
                  <c:v>4.7104999999999997E-8</c:v>
                </c:pt>
                <c:pt idx="8658">
                  <c:v>4.7111200000000002E-8</c:v>
                </c:pt>
                <c:pt idx="8659">
                  <c:v>4.7117499999999998E-8</c:v>
                </c:pt>
                <c:pt idx="8660">
                  <c:v>4.7123700000000003E-8</c:v>
                </c:pt>
                <c:pt idx="8661">
                  <c:v>4.7129999999999999E-8</c:v>
                </c:pt>
                <c:pt idx="8662">
                  <c:v>4.7136199999999997E-8</c:v>
                </c:pt>
                <c:pt idx="8663">
                  <c:v>4.71425E-8</c:v>
                </c:pt>
                <c:pt idx="8664">
                  <c:v>4.7148699999999998E-8</c:v>
                </c:pt>
                <c:pt idx="8665">
                  <c:v>4.7155000000000001E-8</c:v>
                </c:pt>
                <c:pt idx="8666">
                  <c:v>4.7161199999999999E-8</c:v>
                </c:pt>
                <c:pt idx="8667">
                  <c:v>4.7167500000000002E-8</c:v>
                </c:pt>
                <c:pt idx="8668">
                  <c:v>4.71737E-8</c:v>
                </c:pt>
                <c:pt idx="8669">
                  <c:v>4.7180000000000003E-8</c:v>
                </c:pt>
                <c:pt idx="8670">
                  <c:v>4.7186200000000001E-8</c:v>
                </c:pt>
                <c:pt idx="8671">
                  <c:v>4.7192499999999997E-8</c:v>
                </c:pt>
                <c:pt idx="8672">
                  <c:v>4.7198700000000002E-8</c:v>
                </c:pt>
                <c:pt idx="8673">
                  <c:v>4.7204999999999998E-8</c:v>
                </c:pt>
                <c:pt idx="8674">
                  <c:v>4.7211200000000003E-8</c:v>
                </c:pt>
                <c:pt idx="8675">
                  <c:v>4.7217499999999999E-8</c:v>
                </c:pt>
                <c:pt idx="8676">
                  <c:v>4.7223699999999997E-8</c:v>
                </c:pt>
                <c:pt idx="8677">
                  <c:v>4.723E-8</c:v>
                </c:pt>
                <c:pt idx="8678">
                  <c:v>4.7236199999999998E-8</c:v>
                </c:pt>
                <c:pt idx="8679">
                  <c:v>4.7242500000000001E-8</c:v>
                </c:pt>
                <c:pt idx="8680">
                  <c:v>4.7248699999999999E-8</c:v>
                </c:pt>
                <c:pt idx="8681">
                  <c:v>4.7255000000000002E-8</c:v>
                </c:pt>
                <c:pt idx="8682">
                  <c:v>4.72612E-8</c:v>
                </c:pt>
                <c:pt idx="8683">
                  <c:v>4.7267500000000003E-8</c:v>
                </c:pt>
                <c:pt idx="8684">
                  <c:v>4.7273700000000001E-8</c:v>
                </c:pt>
                <c:pt idx="8685">
                  <c:v>4.7279999999999997E-8</c:v>
                </c:pt>
                <c:pt idx="8686">
                  <c:v>4.7286200000000002E-8</c:v>
                </c:pt>
                <c:pt idx="8687">
                  <c:v>4.7292499999999998E-8</c:v>
                </c:pt>
                <c:pt idx="8688">
                  <c:v>4.7298700000000003E-8</c:v>
                </c:pt>
                <c:pt idx="8689">
                  <c:v>4.7304999999999999E-8</c:v>
                </c:pt>
                <c:pt idx="8690">
                  <c:v>4.7311199999999997E-8</c:v>
                </c:pt>
                <c:pt idx="8691">
                  <c:v>4.73175E-8</c:v>
                </c:pt>
                <c:pt idx="8692">
                  <c:v>4.7323699999999998E-8</c:v>
                </c:pt>
                <c:pt idx="8693">
                  <c:v>4.7330000000000001E-8</c:v>
                </c:pt>
                <c:pt idx="8694">
                  <c:v>4.7336199999999999E-8</c:v>
                </c:pt>
                <c:pt idx="8695">
                  <c:v>4.7342500000000002E-8</c:v>
                </c:pt>
                <c:pt idx="8696">
                  <c:v>4.73487E-8</c:v>
                </c:pt>
                <c:pt idx="8697">
                  <c:v>4.7355000000000003E-8</c:v>
                </c:pt>
                <c:pt idx="8698">
                  <c:v>4.7361200000000001E-8</c:v>
                </c:pt>
                <c:pt idx="8699">
                  <c:v>4.7367499999999997E-8</c:v>
                </c:pt>
                <c:pt idx="8700">
                  <c:v>4.7373700000000002E-8</c:v>
                </c:pt>
                <c:pt idx="8701">
                  <c:v>4.7379999999999998E-8</c:v>
                </c:pt>
                <c:pt idx="8702">
                  <c:v>4.7386200000000002E-8</c:v>
                </c:pt>
                <c:pt idx="8703">
                  <c:v>4.7392499999999999E-8</c:v>
                </c:pt>
                <c:pt idx="8704">
                  <c:v>4.7398699999999997E-8</c:v>
                </c:pt>
                <c:pt idx="8705">
                  <c:v>4.7405E-8</c:v>
                </c:pt>
                <c:pt idx="8706">
                  <c:v>4.7411199999999998E-8</c:v>
                </c:pt>
                <c:pt idx="8707">
                  <c:v>4.7417500000000001E-8</c:v>
                </c:pt>
                <c:pt idx="8708">
                  <c:v>4.7423699999999999E-8</c:v>
                </c:pt>
                <c:pt idx="8709">
                  <c:v>4.7430000000000002E-8</c:v>
                </c:pt>
                <c:pt idx="8710">
                  <c:v>4.74362E-8</c:v>
                </c:pt>
                <c:pt idx="8711">
                  <c:v>4.7442500000000003E-8</c:v>
                </c:pt>
                <c:pt idx="8712">
                  <c:v>4.7448700000000001E-8</c:v>
                </c:pt>
                <c:pt idx="8713">
                  <c:v>4.7454999999999997E-8</c:v>
                </c:pt>
                <c:pt idx="8714">
                  <c:v>4.7461200000000002E-8</c:v>
                </c:pt>
                <c:pt idx="8715">
                  <c:v>4.7467499999999998E-8</c:v>
                </c:pt>
                <c:pt idx="8716">
                  <c:v>4.7473700000000002E-8</c:v>
                </c:pt>
                <c:pt idx="8717">
                  <c:v>4.7479999999999999E-8</c:v>
                </c:pt>
                <c:pt idx="8718">
                  <c:v>4.7486199999999997E-8</c:v>
                </c:pt>
                <c:pt idx="8719">
                  <c:v>4.74925E-8</c:v>
                </c:pt>
                <c:pt idx="8720">
                  <c:v>4.7498699999999998E-8</c:v>
                </c:pt>
                <c:pt idx="8721">
                  <c:v>4.7505000000000001E-8</c:v>
                </c:pt>
                <c:pt idx="8722">
                  <c:v>4.7511199999999999E-8</c:v>
                </c:pt>
                <c:pt idx="8723">
                  <c:v>4.7517500000000002E-8</c:v>
                </c:pt>
                <c:pt idx="8724">
                  <c:v>4.75237E-8</c:v>
                </c:pt>
                <c:pt idx="8725">
                  <c:v>4.7530000000000003E-8</c:v>
                </c:pt>
                <c:pt idx="8726">
                  <c:v>4.7536200000000001E-8</c:v>
                </c:pt>
                <c:pt idx="8727">
                  <c:v>4.7542499999999997E-8</c:v>
                </c:pt>
                <c:pt idx="8728">
                  <c:v>4.7548700000000001E-8</c:v>
                </c:pt>
                <c:pt idx="8729">
                  <c:v>4.7554999999999998E-8</c:v>
                </c:pt>
                <c:pt idx="8730">
                  <c:v>4.7561200000000002E-8</c:v>
                </c:pt>
                <c:pt idx="8731">
                  <c:v>4.7567499999999999E-8</c:v>
                </c:pt>
                <c:pt idx="8732">
                  <c:v>4.7573699999999997E-8</c:v>
                </c:pt>
                <c:pt idx="8733">
                  <c:v>4.758E-8</c:v>
                </c:pt>
                <c:pt idx="8734">
                  <c:v>4.7586199999999998E-8</c:v>
                </c:pt>
                <c:pt idx="8735">
                  <c:v>4.7592500000000001E-8</c:v>
                </c:pt>
                <c:pt idx="8736">
                  <c:v>4.7598699999999999E-8</c:v>
                </c:pt>
                <c:pt idx="8737">
                  <c:v>4.7605000000000002E-8</c:v>
                </c:pt>
                <c:pt idx="8738">
                  <c:v>4.76112E-8</c:v>
                </c:pt>
                <c:pt idx="8739">
                  <c:v>4.7617500000000003E-8</c:v>
                </c:pt>
                <c:pt idx="8740">
                  <c:v>4.76237E-8</c:v>
                </c:pt>
                <c:pt idx="8741">
                  <c:v>4.7629999999999997E-8</c:v>
                </c:pt>
                <c:pt idx="8742">
                  <c:v>4.7636200000000001E-8</c:v>
                </c:pt>
                <c:pt idx="8743">
                  <c:v>4.7642499999999998E-8</c:v>
                </c:pt>
                <c:pt idx="8744">
                  <c:v>4.7648700000000002E-8</c:v>
                </c:pt>
                <c:pt idx="8745">
                  <c:v>4.7654999999999999E-8</c:v>
                </c:pt>
                <c:pt idx="8746">
                  <c:v>4.7661200000000003E-8</c:v>
                </c:pt>
                <c:pt idx="8747">
                  <c:v>4.76675E-8</c:v>
                </c:pt>
                <c:pt idx="8748">
                  <c:v>4.7673699999999998E-8</c:v>
                </c:pt>
                <c:pt idx="8749">
                  <c:v>4.7680000000000001E-8</c:v>
                </c:pt>
                <c:pt idx="8750">
                  <c:v>4.7686199999999999E-8</c:v>
                </c:pt>
                <c:pt idx="8751">
                  <c:v>4.7692500000000002E-8</c:v>
                </c:pt>
                <c:pt idx="8752">
                  <c:v>4.7698699999999999E-8</c:v>
                </c:pt>
                <c:pt idx="8753">
                  <c:v>4.7705000000000003E-8</c:v>
                </c:pt>
                <c:pt idx="8754">
                  <c:v>4.77112E-8</c:v>
                </c:pt>
                <c:pt idx="8755">
                  <c:v>4.7717499999999997E-8</c:v>
                </c:pt>
                <c:pt idx="8756">
                  <c:v>4.7723700000000001E-8</c:v>
                </c:pt>
                <c:pt idx="8757">
                  <c:v>4.7729999999999998E-8</c:v>
                </c:pt>
                <c:pt idx="8758">
                  <c:v>4.7736200000000002E-8</c:v>
                </c:pt>
                <c:pt idx="8759">
                  <c:v>4.7742499999999999E-8</c:v>
                </c:pt>
                <c:pt idx="8760">
                  <c:v>4.7748700000000003E-8</c:v>
                </c:pt>
                <c:pt idx="8761">
                  <c:v>4.7755E-8</c:v>
                </c:pt>
                <c:pt idx="8762">
                  <c:v>4.7761199999999998E-8</c:v>
                </c:pt>
                <c:pt idx="8763">
                  <c:v>4.7767500000000001E-8</c:v>
                </c:pt>
                <c:pt idx="8764">
                  <c:v>4.7773699999999999E-8</c:v>
                </c:pt>
                <c:pt idx="8765">
                  <c:v>4.7780000000000002E-8</c:v>
                </c:pt>
                <c:pt idx="8766">
                  <c:v>4.7786199999999999E-8</c:v>
                </c:pt>
                <c:pt idx="8767">
                  <c:v>4.7792500000000003E-8</c:v>
                </c:pt>
                <c:pt idx="8768">
                  <c:v>4.77987E-8</c:v>
                </c:pt>
                <c:pt idx="8769">
                  <c:v>4.7804999999999997E-8</c:v>
                </c:pt>
                <c:pt idx="8770">
                  <c:v>4.7811200000000001E-8</c:v>
                </c:pt>
                <c:pt idx="8771">
                  <c:v>4.7817499999999998E-8</c:v>
                </c:pt>
                <c:pt idx="8772">
                  <c:v>4.7823700000000002E-8</c:v>
                </c:pt>
                <c:pt idx="8773">
                  <c:v>4.7829999999999999E-8</c:v>
                </c:pt>
                <c:pt idx="8774">
                  <c:v>4.7836200000000003E-8</c:v>
                </c:pt>
                <c:pt idx="8775">
                  <c:v>4.78425E-8</c:v>
                </c:pt>
                <c:pt idx="8776">
                  <c:v>4.7848699999999998E-8</c:v>
                </c:pt>
                <c:pt idx="8777">
                  <c:v>4.7855000000000001E-8</c:v>
                </c:pt>
                <c:pt idx="8778">
                  <c:v>4.7861199999999998E-8</c:v>
                </c:pt>
                <c:pt idx="8779">
                  <c:v>4.7867500000000002E-8</c:v>
                </c:pt>
                <c:pt idx="8780">
                  <c:v>4.7873699999999999E-8</c:v>
                </c:pt>
                <c:pt idx="8781">
                  <c:v>4.7880000000000003E-8</c:v>
                </c:pt>
                <c:pt idx="8782">
                  <c:v>4.78862E-8</c:v>
                </c:pt>
                <c:pt idx="8783">
                  <c:v>4.7892499999999997E-8</c:v>
                </c:pt>
                <c:pt idx="8784">
                  <c:v>4.7898700000000001E-8</c:v>
                </c:pt>
                <c:pt idx="8785">
                  <c:v>4.7904999999999998E-8</c:v>
                </c:pt>
                <c:pt idx="8786">
                  <c:v>4.7911200000000002E-8</c:v>
                </c:pt>
                <c:pt idx="8787">
                  <c:v>4.7917499999999999E-8</c:v>
                </c:pt>
                <c:pt idx="8788">
                  <c:v>4.7923700000000003E-8</c:v>
                </c:pt>
                <c:pt idx="8789">
                  <c:v>4.793E-8</c:v>
                </c:pt>
                <c:pt idx="8790">
                  <c:v>4.7936199999999997E-8</c:v>
                </c:pt>
                <c:pt idx="8791">
                  <c:v>4.7942500000000001E-8</c:v>
                </c:pt>
                <c:pt idx="8792">
                  <c:v>4.7948699999999998E-8</c:v>
                </c:pt>
                <c:pt idx="8793">
                  <c:v>4.7955000000000002E-8</c:v>
                </c:pt>
                <c:pt idx="8794">
                  <c:v>4.7961199999999999E-8</c:v>
                </c:pt>
                <c:pt idx="8795">
                  <c:v>4.7967500000000003E-8</c:v>
                </c:pt>
                <c:pt idx="8796">
                  <c:v>4.79737E-8</c:v>
                </c:pt>
                <c:pt idx="8797">
                  <c:v>4.7979999999999997E-8</c:v>
                </c:pt>
                <c:pt idx="8798">
                  <c:v>4.7986200000000001E-8</c:v>
                </c:pt>
                <c:pt idx="8799">
                  <c:v>4.7992499999999998E-8</c:v>
                </c:pt>
                <c:pt idx="8800">
                  <c:v>4.7998700000000002E-8</c:v>
                </c:pt>
                <c:pt idx="8801">
                  <c:v>4.8004999999999999E-8</c:v>
                </c:pt>
                <c:pt idx="8802">
                  <c:v>4.8011200000000003E-8</c:v>
                </c:pt>
                <c:pt idx="8803">
                  <c:v>4.80175E-8</c:v>
                </c:pt>
                <c:pt idx="8804">
                  <c:v>4.8023699999999997E-8</c:v>
                </c:pt>
                <c:pt idx="8805">
                  <c:v>4.8030000000000001E-8</c:v>
                </c:pt>
                <c:pt idx="8806">
                  <c:v>4.8036199999999998E-8</c:v>
                </c:pt>
                <c:pt idx="8807">
                  <c:v>4.8042500000000002E-8</c:v>
                </c:pt>
                <c:pt idx="8808">
                  <c:v>4.8048699999999999E-8</c:v>
                </c:pt>
                <c:pt idx="8809">
                  <c:v>4.8055000000000002E-8</c:v>
                </c:pt>
                <c:pt idx="8810">
                  <c:v>4.80612E-8</c:v>
                </c:pt>
                <c:pt idx="8811">
                  <c:v>4.8067499999999997E-8</c:v>
                </c:pt>
                <c:pt idx="8812">
                  <c:v>4.8073700000000001E-8</c:v>
                </c:pt>
                <c:pt idx="8813">
                  <c:v>4.8079999999999998E-8</c:v>
                </c:pt>
                <c:pt idx="8814">
                  <c:v>4.8086200000000002E-8</c:v>
                </c:pt>
                <c:pt idx="8815">
                  <c:v>4.8092499999999999E-8</c:v>
                </c:pt>
                <c:pt idx="8816">
                  <c:v>4.8098700000000003E-8</c:v>
                </c:pt>
                <c:pt idx="8817">
                  <c:v>4.8105E-8</c:v>
                </c:pt>
                <c:pt idx="8818">
                  <c:v>4.8111199999999997E-8</c:v>
                </c:pt>
                <c:pt idx="8819">
                  <c:v>4.8117500000000001E-8</c:v>
                </c:pt>
                <c:pt idx="8820">
                  <c:v>4.8123699999999998E-8</c:v>
                </c:pt>
                <c:pt idx="8821">
                  <c:v>4.8130000000000002E-8</c:v>
                </c:pt>
                <c:pt idx="8822">
                  <c:v>4.8136199999999999E-8</c:v>
                </c:pt>
                <c:pt idx="8823">
                  <c:v>4.8142500000000002E-8</c:v>
                </c:pt>
                <c:pt idx="8824">
                  <c:v>4.81487E-8</c:v>
                </c:pt>
                <c:pt idx="8825">
                  <c:v>4.8154999999999997E-8</c:v>
                </c:pt>
                <c:pt idx="8826">
                  <c:v>4.8161200000000001E-8</c:v>
                </c:pt>
                <c:pt idx="8827">
                  <c:v>4.8167499999999998E-8</c:v>
                </c:pt>
                <c:pt idx="8828">
                  <c:v>4.8173700000000002E-8</c:v>
                </c:pt>
                <c:pt idx="8829">
                  <c:v>4.8179999999999999E-8</c:v>
                </c:pt>
                <c:pt idx="8830">
                  <c:v>4.8186200000000003E-8</c:v>
                </c:pt>
                <c:pt idx="8831">
                  <c:v>4.81925E-8</c:v>
                </c:pt>
                <c:pt idx="8832">
                  <c:v>4.8198699999999997E-8</c:v>
                </c:pt>
                <c:pt idx="8833">
                  <c:v>4.8205000000000001E-8</c:v>
                </c:pt>
                <c:pt idx="8834">
                  <c:v>4.8211199999999998E-8</c:v>
                </c:pt>
                <c:pt idx="8835">
                  <c:v>4.8217500000000001E-8</c:v>
                </c:pt>
                <c:pt idx="8836">
                  <c:v>4.8223699999999999E-8</c:v>
                </c:pt>
                <c:pt idx="8837">
                  <c:v>4.8230000000000002E-8</c:v>
                </c:pt>
                <c:pt idx="8838">
                  <c:v>4.82362E-8</c:v>
                </c:pt>
                <c:pt idx="8839">
                  <c:v>4.8242499999999997E-8</c:v>
                </c:pt>
                <c:pt idx="8840">
                  <c:v>4.8248700000000001E-8</c:v>
                </c:pt>
                <c:pt idx="8841">
                  <c:v>4.8254999999999998E-8</c:v>
                </c:pt>
                <c:pt idx="8842">
                  <c:v>4.8261200000000002E-8</c:v>
                </c:pt>
                <c:pt idx="8843">
                  <c:v>4.8267499999999999E-8</c:v>
                </c:pt>
                <c:pt idx="8844">
                  <c:v>4.8273700000000003E-8</c:v>
                </c:pt>
                <c:pt idx="8845">
                  <c:v>4.828E-8</c:v>
                </c:pt>
                <c:pt idx="8846">
                  <c:v>4.8286199999999997E-8</c:v>
                </c:pt>
                <c:pt idx="8847">
                  <c:v>4.82925E-8</c:v>
                </c:pt>
                <c:pt idx="8848">
                  <c:v>4.8298699999999998E-8</c:v>
                </c:pt>
                <c:pt idx="8849">
                  <c:v>4.8305000000000001E-8</c:v>
                </c:pt>
                <c:pt idx="8850">
                  <c:v>4.8311199999999999E-8</c:v>
                </c:pt>
                <c:pt idx="8851">
                  <c:v>4.8317500000000002E-8</c:v>
                </c:pt>
                <c:pt idx="8852">
                  <c:v>4.83237E-8</c:v>
                </c:pt>
                <c:pt idx="8853">
                  <c:v>4.8330000000000003E-8</c:v>
                </c:pt>
                <c:pt idx="8854">
                  <c:v>4.8336200000000001E-8</c:v>
                </c:pt>
                <c:pt idx="8855">
                  <c:v>4.8342499999999998E-8</c:v>
                </c:pt>
                <c:pt idx="8856">
                  <c:v>4.8348700000000002E-8</c:v>
                </c:pt>
                <c:pt idx="8857">
                  <c:v>4.8354999999999999E-8</c:v>
                </c:pt>
                <c:pt idx="8858">
                  <c:v>4.8361200000000003E-8</c:v>
                </c:pt>
                <c:pt idx="8859">
                  <c:v>4.8367499999999999E-8</c:v>
                </c:pt>
                <c:pt idx="8860">
                  <c:v>4.8373699999999997E-8</c:v>
                </c:pt>
                <c:pt idx="8861">
                  <c:v>4.838E-8</c:v>
                </c:pt>
                <c:pt idx="8862">
                  <c:v>4.8386199999999998E-8</c:v>
                </c:pt>
                <c:pt idx="8863">
                  <c:v>4.8392500000000001E-8</c:v>
                </c:pt>
                <c:pt idx="8864">
                  <c:v>4.8398699999999999E-8</c:v>
                </c:pt>
                <c:pt idx="8865">
                  <c:v>4.8405000000000002E-8</c:v>
                </c:pt>
                <c:pt idx="8866">
                  <c:v>4.84112E-8</c:v>
                </c:pt>
                <c:pt idx="8867">
                  <c:v>4.8417500000000003E-8</c:v>
                </c:pt>
                <c:pt idx="8868">
                  <c:v>4.8423700000000001E-8</c:v>
                </c:pt>
                <c:pt idx="8869">
                  <c:v>4.8429999999999998E-8</c:v>
                </c:pt>
                <c:pt idx="8870">
                  <c:v>4.8436200000000002E-8</c:v>
                </c:pt>
                <c:pt idx="8871">
                  <c:v>4.8442499999999999E-8</c:v>
                </c:pt>
                <c:pt idx="8872">
                  <c:v>4.8448700000000003E-8</c:v>
                </c:pt>
                <c:pt idx="8873">
                  <c:v>4.8454999999999999E-8</c:v>
                </c:pt>
                <c:pt idx="8874">
                  <c:v>4.8461199999999997E-8</c:v>
                </c:pt>
                <c:pt idx="8875">
                  <c:v>4.84675E-8</c:v>
                </c:pt>
                <c:pt idx="8876">
                  <c:v>4.8473699999999998E-8</c:v>
                </c:pt>
                <c:pt idx="8877">
                  <c:v>4.8480000000000001E-8</c:v>
                </c:pt>
                <c:pt idx="8878">
                  <c:v>4.8486199999999999E-8</c:v>
                </c:pt>
                <c:pt idx="8879">
                  <c:v>4.8492500000000002E-8</c:v>
                </c:pt>
                <c:pt idx="8880">
                  <c:v>4.84987E-8</c:v>
                </c:pt>
                <c:pt idx="8881">
                  <c:v>4.8505000000000003E-8</c:v>
                </c:pt>
                <c:pt idx="8882">
                  <c:v>4.8511200000000001E-8</c:v>
                </c:pt>
                <c:pt idx="8883">
                  <c:v>4.8517499999999998E-8</c:v>
                </c:pt>
                <c:pt idx="8884">
                  <c:v>4.8523700000000002E-8</c:v>
                </c:pt>
                <c:pt idx="8885">
                  <c:v>4.8529999999999998E-8</c:v>
                </c:pt>
                <c:pt idx="8886">
                  <c:v>4.8536200000000003E-8</c:v>
                </c:pt>
                <c:pt idx="8887">
                  <c:v>4.8542499999999999E-8</c:v>
                </c:pt>
                <c:pt idx="8888">
                  <c:v>4.8548699999999997E-8</c:v>
                </c:pt>
                <c:pt idx="8889">
                  <c:v>4.8555E-8</c:v>
                </c:pt>
                <c:pt idx="8890">
                  <c:v>4.8561199999999998E-8</c:v>
                </c:pt>
                <c:pt idx="8891">
                  <c:v>4.8567500000000001E-8</c:v>
                </c:pt>
                <c:pt idx="8892">
                  <c:v>4.8573699999999999E-8</c:v>
                </c:pt>
                <c:pt idx="8893">
                  <c:v>4.8580000000000002E-8</c:v>
                </c:pt>
                <c:pt idx="8894">
                  <c:v>4.85862E-8</c:v>
                </c:pt>
                <c:pt idx="8895">
                  <c:v>4.8592500000000003E-8</c:v>
                </c:pt>
                <c:pt idx="8896">
                  <c:v>4.8598700000000001E-8</c:v>
                </c:pt>
                <c:pt idx="8897">
                  <c:v>4.8604999999999997E-8</c:v>
                </c:pt>
                <c:pt idx="8898">
                  <c:v>4.8611200000000002E-8</c:v>
                </c:pt>
                <c:pt idx="8899">
                  <c:v>4.8617499999999998E-8</c:v>
                </c:pt>
                <c:pt idx="8900">
                  <c:v>4.8623700000000003E-8</c:v>
                </c:pt>
                <c:pt idx="8901">
                  <c:v>4.8629999999999999E-8</c:v>
                </c:pt>
                <c:pt idx="8902">
                  <c:v>4.8636199999999997E-8</c:v>
                </c:pt>
                <c:pt idx="8903">
                  <c:v>4.86425E-8</c:v>
                </c:pt>
                <c:pt idx="8904">
                  <c:v>4.8648699999999998E-8</c:v>
                </c:pt>
                <c:pt idx="8905">
                  <c:v>4.8655000000000001E-8</c:v>
                </c:pt>
                <c:pt idx="8906">
                  <c:v>4.8661199999999999E-8</c:v>
                </c:pt>
                <c:pt idx="8907">
                  <c:v>4.8667500000000002E-8</c:v>
                </c:pt>
                <c:pt idx="8908">
                  <c:v>4.86737E-8</c:v>
                </c:pt>
                <c:pt idx="8909">
                  <c:v>4.8680000000000003E-8</c:v>
                </c:pt>
                <c:pt idx="8910">
                  <c:v>4.8686200000000001E-8</c:v>
                </c:pt>
                <c:pt idx="8911">
                  <c:v>4.8692499999999997E-8</c:v>
                </c:pt>
                <c:pt idx="8912">
                  <c:v>4.8698700000000002E-8</c:v>
                </c:pt>
                <c:pt idx="8913">
                  <c:v>4.8704999999999998E-8</c:v>
                </c:pt>
                <c:pt idx="8914">
                  <c:v>4.8711200000000003E-8</c:v>
                </c:pt>
                <c:pt idx="8915">
                  <c:v>4.8717499999999999E-8</c:v>
                </c:pt>
                <c:pt idx="8916">
                  <c:v>4.8723699999999997E-8</c:v>
                </c:pt>
                <c:pt idx="8917">
                  <c:v>4.873E-8</c:v>
                </c:pt>
                <c:pt idx="8918">
                  <c:v>4.8736199999999998E-8</c:v>
                </c:pt>
                <c:pt idx="8919">
                  <c:v>4.8742500000000001E-8</c:v>
                </c:pt>
                <c:pt idx="8920">
                  <c:v>4.8748699999999999E-8</c:v>
                </c:pt>
                <c:pt idx="8921">
                  <c:v>4.8755000000000002E-8</c:v>
                </c:pt>
                <c:pt idx="8922">
                  <c:v>4.87612E-8</c:v>
                </c:pt>
                <c:pt idx="8923">
                  <c:v>4.8767500000000003E-8</c:v>
                </c:pt>
                <c:pt idx="8924">
                  <c:v>4.8773700000000001E-8</c:v>
                </c:pt>
                <c:pt idx="8925">
                  <c:v>4.8779999999999997E-8</c:v>
                </c:pt>
                <c:pt idx="8926">
                  <c:v>4.8786200000000002E-8</c:v>
                </c:pt>
                <c:pt idx="8927">
                  <c:v>4.8792499999999998E-8</c:v>
                </c:pt>
                <c:pt idx="8928">
                  <c:v>4.8798700000000003E-8</c:v>
                </c:pt>
                <c:pt idx="8929">
                  <c:v>4.8804999999999999E-8</c:v>
                </c:pt>
                <c:pt idx="8930">
                  <c:v>4.8811199999999997E-8</c:v>
                </c:pt>
                <c:pt idx="8931">
                  <c:v>4.88175E-8</c:v>
                </c:pt>
                <c:pt idx="8932">
                  <c:v>4.8823699999999998E-8</c:v>
                </c:pt>
                <c:pt idx="8933">
                  <c:v>4.8830000000000001E-8</c:v>
                </c:pt>
                <c:pt idx="8934">
                  <c:v>4.8836199999999999E-8</c:v>
                </c:pt>
                <c:pt idx="8935">
                  <c:v>4.8842500000000002E-8</c:v>
                </c:pt>
                <c:pt idx="8936">
                  <c:v>4.88487E-8</c:v>
                </c:pt>
                <c:pt idx="8937">
                  <c:v>4.8855000000000003E-8</c:v>
                </c:pt>
                <c:pt idx="8938">
                  <c:v>4.8861200000000001E-8</c:v>
                </c:pt>
                <c:pt idx="8939">
                  <c:v>4.8867499999999997E-8</c:v>
                </c:pt>
                <c:pt idx="8940">
                  <c:v>4.8873700000000002E-8</c:v>
                </c:pt>
                <c:pt idx="8941">
                  <c:v>4.8879999999999998E-8</c:v>
                </c:pt>
                <c:pt idx="8942">
                  <c:v>4.8886200000000003E-8</c:v>
                </c:pt>
                <c:pt idx="8943">
                  <c:v>4.8892499999999999E-8</c:v>
                </c:pt>
                <c:pt idx="8944">
                  <c:v>4.8898699999999997E-8</c:v>
                </c:pt>
                <c:pt idx="8945">
                  <c:v>4.8905E-8</c:v>
                </c:pt>
                <c:pt idx="8946">
                  <c:v>4.8911199999999998E-8</c:v>
                </c:pt>
                <c:pt idx="8947">
                  <c:v>4.8917500000000001E-8</c:v>
                </c:pt>
                <c:pt idx="8948">
                  <c:v>4.8923699999999999E-8</c:v>
                </c:pt>
                <c:pt idx="8949">
                  <c:v>4.8930000000000002E-8</c:v>
                </c:pt>
                <c:pt idx="8950">
                  <c:v>4.89362E-8</c:v>
                </c:pt>
                <c:pt idx="8951">
                  <c:v>4.8942500000000003E-8</c:v>
                </c:pt>
                <c:pt idx="8952">
                  <c:v>4.8948700000000001E-8</c:v>
                </c:pt>
                <c:pt idx="8953">
                  <c:v>4.8954999999999997E-8</c:v>
                </c:pt>
                <c:pt idx="8954">
                  <c:v>4.8961200000000002E-8</c:v>
                </c:pt>
                <c:pt idx="8955">
                  <c:v>4.8967499999999998E-8</c:v>
                </c:pt>
                <c:pt idx="8956">
                  <c:v>4.8973700000000003E-8</c:v>
                </c:pt>
                <c:pt idx="8957">
                  <c:v>4.8979999999999999E-8</c:v>
                </c:pt>
                <c:pt idx="8958">
                  <c:v>4.8986199999999997E-8</c:v>
                </c:pt>
                <c:pt idx="8959">
                  <c:v>4.89925E-8</c:v>
                </c:pt>
                <c:pt idx="8960">
                  <c:v>4.8998699999999998E-8</c:v>
                </c:pt>
                <c:pt idx="8961">
                  <c:v>4.9005000000000001E-8</c:v>
                </c:pt>
                <c:pt idx="8962">
                  <c:v>4.9011199999999999E-8</c:v>
                </c:pt>
                <c:pt idx="8963">
                  <c:v>4.9017500000000002E-8</c:v>
                </c:pt>
                <c:pt idx="8964">
                  <c:v>4.90237E-8</c:v>
                </c:pt>
                <c:pt idx="8965">
                  <c:v>4.9030000000000003E-8</c:v>
                </c:pt>
                <c:pt idx="8966">
                  <c:v>4.9036200000000001E-8</c:v>
                </c:pt>
                <c:pt idx="8967">
                  <c:v>4.9042499999999997E-8</c:v>
                </c:pt>
                <c:pt idx="8968">
                  <c:v>4.9048700000000002E-8</c:v>
                </c:pt>
                <c:pt idx="8969">
                  <c:v>4.9054999999999998E-8</c:v>
                </c:pt>
                <c:pt idx="8970">
                  <c:v>4.9061200000000003E-8</c:v>
                </c:pt>
                <c:pt idx="8971">
                  <c:v>4.9067499999999999E-8</c:v>
                </c:pt>
                <c:pt idx="8972">
                  <c:v>4.9073699999999997E-8</c:v>
                </c:pt>
                <c:pt idx="8973">
                  <c:v>4.908E-8</c:v>
                </c:pt>
                <c:pt idx="8974">
                  <c:v>4.9086199999999998E-8</c:v>
                </c:pt>
                <c:pt idx="8975">
                  <c:v>4.9092500000000001E-8</c:v>
                </c:pt>
                <c:pt idx="8976">
                  <c:v>4.9098699999999999E-8</c:v>
                </c:pt>
                <c:pt idx="8977">
                  <c:v>4.9105000000000002E-8</c:v>
                </c:pt>
                <c:pt idx="8978">
                  <c:v>4.91112E-8</c:v>
                </c:pt>
                <c:pt idx="8979">
                  <c:v>4.9117500000000003E-8</c:v>
                </c:pt>
                <c:pt idx="8980">
                  <c:v>4.9123700000000001E-8</c:v>
                </c:pt>
                <c:pt idx="8981">
                  <c:v>4.9129999999999997E-8</c:v>
                </c:pt>
                <c:pt idx="8982">
                  <c:v>4.9136200000000002E-8</c:v>
                </c:pt>
                <c:pt idx="8983">
                  <c:v>4.9142499999999998E-8</c:v>
                </c:pt>
                <c:pt idx="8984">
                  <c:v>4.9148700000000003E-8</c:v>
                </c:pt>
                <c:pt idx="8985">
                  <c:v>4.9154999999999999E-8</c:v>
                </c:pt>
                <c:pt idx="8986">
                  <c:v>4.9161199999999997E-8</c:v>
                </c:pt>
                <c:pt idx="8987">
                  <c:v>4.91675E-8</c:v>
                </c:pt>
                <c:pt idx="8988">
                  <c:v>4.9173699999999998E-8</c:v>
                </c:pt>
                <c:pt idx="8989">
                  <c:v>4.9180000000000001E-8</c:v>
                </c:pt>
                <c:pt idx="8990">
                  <c:v>4.9186199999999999E-8</c:v>
                </c:pt>
                <c:pt idx="8991">
                  <c:v>4.9192500000000002E-8</c:v>
                </c:pt>
                <c:pt idx="8992">
                  <c:v>4.91987E-8</c:v>
                </c:pt>
                <c:pt idx="8993">
                  <c:v>4.9205000000000003E-8</c:v>
                </c:pt>
                <c:pt idx="8994">
                  <c:v>4.9211200000000001E-8</c:v>
                </c:pt>
                <c:pt idx="8995">
                  <c:v>4.9217499999999997E-8</c:v>
                </c:pt>
                <c:pt idx="8996">
                  <c:v>4.9223700000000002E-8</c:v>
                </c:pt>
                <c:pt idx="8997">
                  <c:v>4.9229999999999998E-8</c:v>
                </c:pt>
                <c:pt idx="8998">
                  <c:v>4.9236200000000003E-8</c:v>
                </c:pt>
                <c:pt idx="8999">
                  <c:v>4.9242499999999999E-8</c:v>
                </c:pt>
                <c:pt idx="9000">
                  <c:v>4.9248699999999997E-8</c:v>
                </c:pt>
                <c:pt idx="9001">
                  <c:v>4.9255E-8</c:v>
                </c:pt>
                <c:pt idx="9002">
                  <c:v>4.9261199999999998E-8</c:v>
                </c:pt>
                <c:pt idx="9003">
                  <c:v>4.9267500000000001E-8</c:v>
                </c:pt>
                <c:pt idx="9004">
                  <c:v>4.9273699999999999E-8</c:v>
                </c:pt>
                <c:pt idx="9005">
                  <c:v>4.9280000000000002E-8</c:v>
                </c:pt>
                <c:pt idx="9006">
                  <c:v>4.92862E-8</c:v>
                </c:pt>
                <c:pt idx="9007">
                  <c:v>4.9292500000000003E-8</c:v>
                </c:pt>
                <c:pt idx="9008">
                  <c:v>4.9298700000000001E-8</c:v>
                </c:pt>
                <c:pt idx="9009">
                  <c:v>4.9304999999999997E-8</c:v>
                </c:pt>
                <c:pt idx="9010">
                  <c:v>4.9311200000000002E-8</c:v>
                </c:pt>
                <c:pt idx="9011">
                  <c:v>4.9317499999999998E-8</c:v>
                </c:pt>
                <c:pt idx="9012">
                  <c:v>4.9323700000000002E-8</c:v>
                </c:pt>
                <c:pt idx="9013">
                  <c:v>4.9329999999999999E-8</c:v>
                </c:pt>
                <c:pt idx="9014">
                  <c:v>4.9336199999999997E-8</c:v>
                </c:pt>
                <c:pt idx="9015">
                  <c:v>4.93425E-8</c:v>
                </c:pt>
                <c:pt idx="9016">
                  <c:v>4.9348699999999998E-8</c:v>
                </c:pt>
                <c:pt idx="9017">
                  <c:v>4.9355000000000001E-8</c:v>
                </c:pt>
                <c:pt idx="9018">
                  <c:v>4.9361199999999999E-8</c:v>
                </c:pt>
                <c:pt idx="9019">
                  <c:v>4.9367500000000002E-8</c:v>
                </c:pt>
                <c:pt idx="9020">
                  <c:v>4.93737E-8</c:v>
                </c:pt>
                <c:pt idx="9021">
                  <c:v>4.9380000000000003E-8</c:v>
                </c:pt>
                <c:pt idx="9022">
                  <c:v>4.9386200000000001E-8</c:v>
                </c:pt>
                <c:pt idx="9023">
                  <c:v>4.9392499999999997E-8</c:v>
                </c:pt>
                <c:pt idx="9024">
                  <c:v>4.9398700000000001E-8</c:v>
                </c:pt>
                <c:pt idx="9025">
                  <c:v>4.9404999999999998E-8</c:v>
                </c:pt>
                <c:pt idx="9026">
                  <c:v>4.9411200000000002E-8</c:v>
                </c:pt>
                <c:pt idx="9027">
                  <c:v>4.9417499999999999E-8</c:v>
                </c:pt>
                <c:pt idx="9028">
                  <c:v>4.9423699999999997E-8</c:v>
                </c:pt>
                <c:pt idx="9029">
                  <c:v>4.943E-8</c:v>
                </c:pt>
                <c:pt idx="9030">
                  <c:v>4.9436199999999998E-8</c:v>
                </c:pt>
                <c:pt idx="9031">
                  <c:v>4.9442500000000001E-8</c:v>
                </c:pt>
                <c:pt idx="9032">
                  <c:v>4.9448699999999999E-8</c:v>
                </c:pt>
                <c:pt idx="9033">
                  <c:v>4.9455000000000002E-8</c:v>
                </c:pt>
                <c:pt idx="9034">
                  <c:v>4.94612E-8</c:v>
                </c:pt>
                <c:pt idx="9035">
                  <c:v>4.9467500000000003E-8</c:v>
                </c:pt>
                <c:pt idx="9036">
                  <c:v>4.94737E-8</c:v>
                </c:pt>
                <c:pt idx="9037">
                  <c:v>4.9479999999999997E-8</c:v>
                </c:pt>
                <c:pt idx="9038">
                  <c:v>4.9486200000000001E-8</c:v>
                </c:pt>
                <c:pt idx="9039">
                  <c:v>4.9492499999999998E-8</c:v>
                </c:pt>
                <c:pt idx="9040">
                  <c:v>4.9498700000000002E-8</c:v>
                </c:pt>
                <c:pt idx="9041">
                  <c:v>4.9504999999999999E-8</c:v>
                </c:pt>
                <c:pt idx="9042">
                  <c:v>4.9511199999999997E-8</c:v>
                </c:pt>
                <c:pt idx="9043">
                  <c:v>4.95175E-8</c:v>
                </c:pt>
                <c:pt idx="9044">
                  <c:v>4.9523699999999998E-8</c:v>
                </c:pt>
                <c:pt idx="9045">
                  <c:v>4.9530000000000001E-8</c:v>
                </c:pt>
                <c:pt idx="9046">
                  <c:v>4.9536199999999999E-8</c:v>
                </c:pt>
                <c:pt idx="9047">
                  <c:v>4.9542500000000002E-8</c:v>
                </c:pt>
                <c:pt idx="9048">
                  <c:v>4.95487E-8</c:v>
                </c:pt>
                <c:pt idx="9049">
                  <c:v>4.9555000000000003E-8</c:v>
                </c:pt>
                <c:pt idx="9050">
                  <c:v>4.95612E-8</c:v>
                </c:pt>
                <c:pt idx="9051">
                  <c:v>4.9567499999999997E-8</c:v>
                </c:pt>
                <c:pt idx="9052">
                  <c:v>4.9573700000000001E-8</c:v>
                </c:pt>
                <c:pt idx="9053">
                  <c:v>4.9579999999999998E-8</c:v>
                </c:pt>
                <c:pt idx="9054">
                  <c:v>4.9586200000000002E-8</c:v>
                </c:pt>
                <c:pt idx="9055">
                  <c:v>4.9592499999999999E-8</c:v>
                </c:pt>
                <c:pt idx="9056">
                  <c:v>4.9598700000000003E-8</c:v>
                </c:pt>
                <c:pt idx="9057">
                  <c:v>4.9605E-8</c:v>
                </c:pt>
                <c:pt idx="9058">
                  <c:v>4.9611199999999998E-8</c:v>
                </c:pt>
                <c:pt idx="9059">
                  <c:v>4.9617500000000001E-8</c:v>
                </c:pt>
                <c:pt idx="9060">
                  <c:v>4.9623699999999999E-8</c:v>
                </c:pt>
                <c:pt idx="9061">
                  <c:v>4.9630000000000002E-8</c:v>
                </c:pt>
                <c:pt idx="9062">
                  <c:v>4.9636199999999999E-8</c:v>
                </c:pt>
                <c:pt idx="9063">
                  <c:v>4.9642500000000003E-8</c:v>
                </c:pt>
                <c:pt idx="9064">
                  <c:v>4.96487E-8</c:v>
                </c:pt>
                <c:pt idx="9065">
                  <c:v>4.9654999999999997E-8</c:v>
                </c:pt>
                <c:pt idx="9066">
                  <c:v>4.9661200000000001E-8</c:v>
                </c:pt>
                <c:pt idx="9067">
                  <c:v>4.9667499999999998E-8</c:v>
                </c:pt>
                <c:pt idx="9068">
                  <c:v>4.9673700000000002E-8</c:v>
                </c:pt>
                <c:pt idx="9069">
                  <c:v>4.9679999999999999E-8</c:v>
                </c:pt>
                <c:pt idx="9070">
                  <c:v>4.9686200000000003E-8</c:v>
                </c:pt>
                <c:pt idx="9071">
                  <c:v>4.96925E-8</c:v>
                </c:pt>
                <c:pt idx="9072">
                  <c:v>4.9698699999999998E-8</c:v>
                </c:pt>
                <c:pt idx="9073">
                  <c:v>4.9705000000000001E-8</c:v>
                </c:pt>
                <c:pt idx="9074">
                  <c:v>4.9711199999999998E-8</c:v>
                </c:pt>
                <c:pt idx="9075">
                  <c:v>4.9717500000000002E-8</c:v>
                </c:pt>
                <c:pt idx="9076">
                  <c:v>4.9723699999999999E-8</c:v>
                </c:pt>
                <c:pt idx="9077">
                  <c:v>4.9730000000000003E-8</c:v>
                </c:pt>
                <c:pt idx="9078">
                  <c:v>4.97362E-8</c:v>
                </c:pt>
                <c:pt idx="9079">
                  <c:v>4.9742499999999997E-8</c:v>
                </c:pt>
                <c:pt idx="9080">
                  <c:v>4.9748700000000001E-8</c:v>
                </c:pt>
                <c:pt idx="9081">
                  <c:v>4.9754999999999998E-8</c:v>
                </c:pt>
                <c:pt idx="9082">
                  <c:v>4.9761200000000002E-8</c:v>
                </c:pt>
                <c:pt idx="9083">
                  <c:v>4.9767499999999999E-8</c:v>
                </c:pt>
                <c:pt idx="9084">
                  <c:v>4.9773700000000003E-8</c:v>
                </c:pt>
                <c:pt idx="9085">
                  <c:v>4.978E-8</c:v>
                </c:pt>
                <c:pt idx="9086">
                  <c:v>4.9786199999999998E-8</c:v>
                </c:pt>
                <c:pt idx="9087">
                  <c:v>4.9792500000000001E-8</c:v>
                </c:pt>
                <c:pt idx="9088">
                  <c:v>4.9798699999999998E-8</c:v>
                </c:pt>
                <c:pt idx="9089">
                  <c:v>4.9805000000000002E-8</c:v>
                </c:pt>
                <c:pt idx="9090">
                  <c:v>4.9811199999999999E-8</c:v>
                </c:pt>
                <c:pt idx="9091">
                  <c:v>4.9817500000000003E-8</c:v>
                </c:pt>
                <c:pt idx="9092">
                  <c:v>4.98237E-8</c:v>
                </c:pt>
                <c:pt idx="9093">
                  <c:v>4.9829999999999997E-8</c:v>
                </c:pt>
                <c:pt idx="9094">
                  <c:v>4.9836200000000001E-8</c:v>
                </c:pt>
                <c:pt idx="9095">
                  <c:v>4.9842499999999998E-8</c:v>
                </c:pt>
                <c:pt idx="9096">
                  <c:v>4.9848700000000002E-8</c:v>
                </c:pt>
                <c:pt idx="9097">
                  <c:v>4.9854999999999999E-8</c:v>
                </c:pt>
                <c:pt idx="9098">
                  <c:v>4.9861200000000003E-8</c:v>
                </c:pt>
                <c:pt idx="9099">
                  <c:v>4.98675E-8</c:v>
                </c:pt>
                <c:pt idx="9100">
                  <c:v>4.9873699999999997E-8</c:v>
                </c:pt>
                <c:pt idx="9101">
                  <c:v>4.9880000000000001E-8</c:v>
                </c:pt>
                <c:pt idx="9102">
                  <c:v>4.9886199999999998E-8</c:v>
                </c:pt>
                <c:pt idx="9103">
                  <c:v>4.9892500000000002E-8</c:v>
                </c:pt>
                <c:pt idx="9104">
                  <c:v>4.9898699999999999E-8</c:v>
                </c:pt>
                <c:pt idx="9105">
                  <c:v>4.9905000000000003E-8</c:v>
                </c:pt>
                <c:pt idx="9106">
                  <c:v>4.99112E-8</c:v>
                </c:pt>
                <c:pt idx="9107">
                  <c:v>4.9917499999999997E-8</c:v>
                </c:pt>
                <c:pt idx="9108">
                  <c:v>4.9923700000000001E-8</c:v>
                </c:pt>
                <c:pt idx="9109">
                  <c:v>4.9929999999999998E-8</c:v>
                </c:pt>
                <c:pt idx="9110">
                  <c:v>4.9936200000000002E-8</c:v>
                </c:pt>
                <c:pt idx="9111">
                  <c:v>4.9942499999999999E-8</c:v>
                </c:pt>
                <c:pt idx="9112">
                  <c:v>4.9948700000000003E-8</c:v>
                </c:pt>
                <c:pt idx="9113">
                  <c:v>4.9955E-8</c:v>
                </c:pt>
                <c:pt idx="9114">
                  <c:v>4.9961199999999997E-8</c:v>
                </c:pt>
                <c:pt idx="9115">
                  <c:v>4.9967500000000001E-8</c:v>
                </c:pt>
                <c:pt idx="9116">
                  <c:v>4.9973699999999998E-8</c:v>
                </c:pt>
                <c:pt idx="9117">
                  <c:v>4.9980000000000002E-8</c:v>
                </c:pt>
                <c:pt idx="9118">
                  <c:v>4.9986199999999999E-8</c:v>
                </c:pt>
                <c:pt idx="9119">
                  <c:v>4.9992500000000002E-8</c:v>
                </c:pt>
                <c:pt idx="9120">
                  <c:v>4.99987E-8</c:v>
                </c:pt>
                <c:pt idx="9121">
                  <c:v>5.0004999999999997E-8</c:v>
                </c:pt>
                <c:pt idx="9122">
                  <c:v>5.0011200000000001E-8</c:v>
                </c:pt>
                <c:pt idx="9123">
                  <c:v>5.0017499999999998E-8</c:v>
                </c:pt>
                <c:pt idx="9124">
                  <c:v>5.0023700000000002E-8</c:v>
                </c:pt>
                <c:pt idx="9125">
                  <c:v>5.0029999999999999E-8</c:v>
                </c:pt>
                <c:pt idx="9126">
                  <c:v>5.0036200000000003E-8</c:v>
                </c:pt>
                <c:pt idx="9127">
                  <c:v>5.00425E-8</c:v>
                </c:pt>
                <c:pt idx="9128">
                  <c:v>5.0048699999999997E-8</c:v>
                </c:pt>
                <c:pt idx="9129">
                  <c:v>5.0055000000000001E-8</c:v>
                </c:pt>
                <c:pt idx="9130">
                  <c:v>5.0061199999999998E-8</c:v>
                </c:pt>
                <c:pt idx="9131">
                  <c:v>5.0067500000000001E-8</c:v>
                </c:pt>
                <c:pt idx="9132">
                  <c:v>5.0073699999999999E-8</c:v>
                </c:pt>
                <c:pt idx="9133">
                  <c:v>5.0080000000000002E-8</c:v>
                </c:pt>
                <c:pt idx="9134">
                  <c:v>5.00862E-8</c:v>
                </c:pt>
                <c:pt idx="9135">
                  <c:v>5.0092499999999997E-8</c:v>
                </c:pt>
                <c:pt idx="9136">
                  <c:v>5.0098700000000001E-8</c:v>
                </c:pt>
                <c:pt idx="9137">
                  <c:v>5.0104999999999998E-8</c:v>
                </c:pt>
                <c:pt idx="9138">
                  <c:v>5.0111200000000002E-8</c:v>
                </c:pt>
                <c:pt idx="9139">
                  <c:v>5.0117499999999999E-8</c:v>
                </c:pt>
                <c:pt idx="9140">
                  <c:v>5.0123700000000003E-8</c:v>
                </c:pt>
                <c:pt idx="9141">
                  <c:v>5.013E-8</c:v>
                </c:pt>
                <c:pt idx="9142">
                  <c:v>5.0136199999999997E-8</c:v>
                </c:pt>
                <c:pt idx="9143">
                  <c:v>5.0142500000000001E-8</c:v>
                </c:pt>
                <c:pt idx="9144">
                  <c:v>5.0148699999999998E-8</c:v>
                </c:pt>
                <c:pt idx="9145">
                  <c:v>5.0155000000000001E-8</c:v>
                </c:pt>
                <c:pt idx="9146">
                  <c:v>5.0161199999999999E-8</c:v>
                </c:pt>
                <c:pt idx="9147">
                  <c:v>5.0167500000000002E-8</c:v>
                </c:pt>
                <c:pt idx="9148">
                  <c:v>5.01737E-8</c:v>
                </c:pt>
                <c:pt idx="9149">
                  <c:v>5.0179999999999997E-8</c:v>
                </c:pt>
                <c:pt idx="9150">
                  <c:v>5.0186200000000001E-8</c:v>
                </c:pt>
                <c:pt idx="9151">
                  <c:v>5.0192499999999998E-8</c:v>
                </c:pt>
                <c:pt idx="9152">
                  <c:v>5.0198700000000002E-8</c:v>
                </c:pt>
                <c:pt idx="9153">
                  <c:v>5.0204999999999999E-8</c:v>
                </c:pt>
                <c:pt idx="9154">
                  <c:v>5.0211200000000003E-8</c:v>
                </c:pt>
                <c:pt idx="9155">
                  <c:v>5.02175E-8</c:v>
                </c:pt>
                <c:pt idx="9156">
                  <c:v>5.0223699999999997E-8</c:v>
                </c:pt>
                <c:pt idx="9157">
                  <c:v>5.023E-8</c:v>
                </c:pt>
                <c:pt idx="9158">
                  <c:v>5.0236199999999998E-8</c:v>
                </c:pt>
                <c:pt idx="9159">
                  <c:v>5.0242500000000001E-8</c:v>
                </c:pt>
                <c:pt idx="9160">
                  <c:v>5.0248699999999999E-8</c:v>
                </c:pt>
                <c:pt idx="9161">
                  <c:v>5.0255000000000002E-8</c:v>
                </c:pt>
                <c:pt idx="9162">
                  <c:v>5.02612E-8</c:v>
                </c:pt>
                <c:pt idx="9163">
                  <c:v>5.0267500000000003E-8</c:v>
                </c:pt>
                <c:pt idx="9164">
                  <c:v>5.0273700000000001E-8</c:v>
                </c:pt>
                <c:pt idx="9165">
                  <c:v>5.0279999999999998E-8</c:v>
                </c:pt>
                <c:pt idx="9166">
                  <c:v>5.0286200000000002E-8</c:v>
                </c:pt>
                <c:pt idx="9167">
                  <c:v>5.0292499999999999E-8</c:v>
                </c:pt>
                <c:pt idx="9168">
                  <c:v>5.0298700000000003E-8</c:v>
                </c:pt>
                <c:pt idx="9169">
                  <c:v>5.0304999999999999E-8</c:v>
                </c:pt>
                <c:pt idx="9170">
                  <c:v>5.0311199999999997E-8</c:v>
                </c:pt>
                <c:pt idx="9171">
                  <c:v>5.03175E-8</c:v>
                </c:pt>
                <c:pt idx="9172">
                  <c:v>5.0323699999999998E-8</c:v>
                </c:pt>
                <c:pt idx="9173">
                  <c:v>5.0330000000000001E-8</c:v>
                </c:pt>
                <c:pt idx="9174">
                  <c:v>5.0336199999999999E-8</c:v>
                </c:pt>
                <c:pt idx="9175">
                  <c:v>5.0342500000000002E-8</c:v>
                </c:pt>
                <c:pt idx="9176">
                  <c:v>5.03487E-8</c:v>
                </c:pt>
                <c:pt idx="9177">
                  <c:v>5.0355000000000003E-8</c:v>
                </c:pt>
                <c:pt idx="9178">
                  <c:v>5.0361200000000001E-8</c:v>
                </c:pt>
                <c:pt idx="9179">
                  <c:v>5.0367499999999998E-8</c:v>
                </c:pt>
                <c:pt idx="9180">
                  <c:v>5.0373700000000002E-8</c:v>
                </c:pt>
                <c:pt idx="9181">
                  <c:v>5.0379999999999998E-8</c:v>
                </c:pt>
                <c:pt idx="9182">
                  <c:v>5.0386200000000003E-8</c:v>
                </c:pt>
                <c:pt idx="9183">
                  <c:v>5.0392499999999999E-8</c:v>
                </c:pt>
                <c:pt idx="9184">
                  <c:v>5.0398699999999997E-8</c:v>
                </c:pt>
                <c:pt idx="9185">
                  <c:v>5.0405E-8</c:v>
                </c:pt>
                <c:pt idx="9186">
                  <c:v>5.0411199999999998E-8</c:v>
                </c:pt>
                <c:pt idx="9187">
                  <c:v>5.0417500000000001E-8</c:v>
                </c:pt>
                <c:pt idx="9188">
                  <c:v>5.0423699999999999E-8</c:v>
                </c:pt>
                <c:pt idx="9189">
                  <c:v>5.0430000000000002E-8</c:v>
                </c:pt>
                <c:pt idx="9190">
                  <c:v>5.04362E-8</c:v>
                </c:pt>
                <c:pt idx="9191">
                  <c:v>5.0442500000000003E-8</c:v>
                </c:pt>
                <c:pt idx="9192">
                  <c:v>5.0448700000000001E-8</c:v>
                </c:pt>
                <c:pt idx="9193">
                  <c:v>5.0454999999999998E-8</c:v>
                </c:pt>
                <c:pt idx="9194">
                  <c:v>5.0461200000000002E-8</c:v>
                </c:pt>
                <c:pt idx="9195">
                  <c:v>5.0467499999999998E-8</c:v>
                </c:pt>
                <c:pt idx="9196">
                  <c:v>5.0473700000000003E-8</c:v>
                </c:pt>
                <c:pt idx="9197">
                  <c:v>5.0479999999999999E-8</c:v>
                </c:pt>
                <c:pt idx="9198">
                  <c:v>5.0486199999999997E-8</c:v>
                </c:pt>
                <c:pt idx="9199">
                  <c:v>5.04925E-8</c:v>
                </c:pt>
                <c:pt idx="9200">
                  <c:v>5.0498699999999998E-8</c:v>
                </c:pt>
                <c:pt idx="9201">
                  <c:v>5.0505000000000001E-8</c:v>
                </c:pt>
                <c:pt idx="9202">
                  <c:v>5.0511199999999999E-8</c:v>
                </c:pt>
                <c:pt idx="9203">
                  <c:v>5.0517500000000002E-8</c:v>
                </c:pt>
                <c:pt idx="9204">
                  <c:v>5.05237E-8</c:v>
                </c:pt>
                <c:pt idx="9205">
                  <c:v>5.0530000000000003E-8</c:v>
                </c:pt>
                <c:pt idx="9206">
                  <c:v>5.0536200000000001E-8</c:v>
                </c:pt>
                <c:pt idx="9207">
                  <c:v>5.0542499999999997E-8</c:v>
                </c:pt>
                <c:pt idx="9208">
                  <c:v>5.0548700000000002E-8</c:v>
                </c:pt>
                <c:pt idx="9209">
                  <c:v>5.0554999999999998E-8</c:v>
                </c:pt>
                <c:pt idx="9210">
                  <c:v>5.0561200000000003E-8</c:v>
                </c:pt>
                <c:pt idx="9211">
                  <c:v>5.0567499999999999E-8</c:v>
                </c:pt>
                <c:pt idx="9212">
                  <c:v>5.0573699999999997E-8</c:v>
                </c:pt>
                <c:pt idx="9213">
                  <c:v>5.058E-8</c:v>
                </c:pt>
                <c:pt idx="9214">
                  <c:v>5.0586199999999998E-8</c:v>
                </c:pt>
                <c:pt idx="9215">
                  <c:v>5.0592500000000001E-8</c:v>
                </c:pt>
                <c:pt idx="9216">
                  <c:v>5.0598699999999999E-8</c:v>
                </c:pt>
                <c:pt idx="9217">
                  <c:v>5.0605000000000002E-8</c:v>
                </c:pt>
                <c:pt idx="9218">
                  <c:v>5.06112E-8</c:v>
                </c:pt>
                <c:pt idx="9219">
                  <c:v>5.0617500000000003E-8</c:v>
                </c:pt>
                <c:pt idx="9220">
                  <c:v>5.0623700000000001E-8</c:v>
                </c:pt>
                <c:pt idx="9221">
                  <c:v>5.0629999999999997E-8</c:v>
                </c:pt>
                <c:pt idx="9222">
                  <c:v>5.0636200000000002E-8</c:v>
                </c:pt>
                <c:pt idx="9223">
                  <c:v>5.0642499999999998E-8</c:v>
                </c:pt>
                <c:pt idx="9224">
                  <c:v>5.0648700000000003E-8</c:v>
                </c:pt>
                <c:pt idx="9225">
                  <c:v>5.0654999999999999E-8</c:v>
                </c:pt>
                <c:pt idx="9226">
                  <c:v>5.0661199999999997E-8</c:v>
                </c:pt>
                <c:pt idx="9227">
                  <c:v>5.06675E-8</c:v>
                </c:pt>
                <c:pt idx="9228">
                  <c:v>5.0673699999999998E-8</c:v>
                </c:pt>
                <c:pt idx="9229">
                  <c:v>5.0680000000000001E-8</c:v>
                </c:pt>
                <c:pt idx="9230">
                  <c:v>5.0686199999999999E-8</c:v>
                </c:pt>
                <c:pt idx="9231">
                  <c:v>5.0692500000000002E-8</c:v>
                </c:pt>
                <c:pt idx="9232">
                  <c:v>5.06987E-8</c:v>
                </c:pt>
                <c:pt idx="9233">
                  <c:v>5.0705000000000003E-8</c:v>
                </c:pt>
                <c:pt idx="9234">
                  <c:v>5.0711200000000001E-8</c:v>
                </c:pt>
                <c:pt idx="9235">
                  <c:v>5.0717499999999997E-8</c:v>
                </c:pt>
                <c:pt idx="9236">
                  <c:v>5.0723700000000002E-8</c:v>
                </c:pt>
                <c:pt idx="9237">
                  <c:v>5.0729999999999998E-8</c:v>
                </c:pt>
                <c:pt idx="9238">
                  <c:v>5.0736200000000003E-8</c:v>
                </c:pt>
                <c:pt idx="9239">
                  <c:v>5.0742499999999999E-8</c:v>
                </c:pt>
                <c:pt idx="9240">
                  <c:v>5.0748699999999997E-8</c:v>
                </c:pt>
                <c:pt idx="9241">
                  <c:v>5.0755E-8</c:v>
                </c:pt>
                <c:pt idx="9242">
                  <c:v>5.0761199999999998E-8</c:v>
                </c:pt>
                <c:pt idx="9243">
                  <c:v>5.0767500000000001E-8</c:v>
                </c:pt>
                <c:pt idx="9244">
                  <c:v>5.0773699999999999E-8</c:v>
                </c:pt>
                <c:pt idx="9245">
                  <c:v>5.0780000000000002E-8</c:v>
                </c:pt>
                <c:pt idx="9246">
                  <c:v>5.07862E-8</c:v>
                </c:pt>
                <c:pt idx="9247">
                  <c:v>5.0792500000000003E-8</c:v>
                </c:pt>
                <c:pt idx="9248">
                  <c:v>5.0798700000000001E-8</c:v>
                </c:pt>
                <c:pt idx="9249">
                  <c:v>5.0804999999999997E-8</c:v>
                </c:pt>
                <c:pt idx="9250">
                  <c:v>5.0811200000000002E-8</c:v>
                </c:pt>
                <c:pt idx="9251">
                  <c:v>5.0817499999999998E-8</c:v>
                </c:pt>
                <c:pt idx="9252">
                  <c:v>5.0823700000000003E-8</c:v>
                </c:pt>
                <c:pt idx="9253">
                  <c:v>5.0829999999999999E-8</c:v>
                </c:pt>
                <c:pt idx="9254">
                  <c:v>5.0836199999999997E-8</c:v>
                </c:pt>
                <c:pt idx="9255">
                  <c:v>5.08425E-8</c:v>
                </c:pt>
                <c:pt idx="9256">
                  <c:v>5.0848699999999998E-8</c:v>
                </c:pt>
                <c:pt idx="9257">
                  <c:v>5.0855000000000001E-8</c:v>
                </c:pt>
                <c:pt idx="9258">
                  <c:v>5.0861199999999999E-8</c:v>
                </c:pt>
                <c:pt idx="9259">
                  <c:v>5.0867500000000002E-8</c:v>
                </c:pt>
                <c:pt idx="9260">
                  <c:v>5.08737E-8</c:v>
                </c:pt>
                <c:pt idx="9261">
                  <c:v>5.0880000000000003E-8</c:v>
                </c:pt>
                <c:pt idx="9262">
                  <c:v>5.0886200000000001E-8</c:v>
                </c:pt>
                <c:pt idx="9263">
                  <c:v>5.0892499999999997E-8</c:v>
                </c:pt>
                <c:pt idx="9264">
                  <c:v>5.0898700000000002E-8</c:v>
                </c:pt>
                <c:pt idx="9265">
                  <c:v>5.0904999999999998E-8</c:v>
                </c:pt>
                <c:pt idx="9266">
                  <c:v>5.0911200000000003E-8</c:v>
                </c:pt>
                <c:pt idx="9267">
                  <c:v>5.0917499999999999E-8</c:v>
                </c:pt>
                <c:pt idx="9268">
                  <c:v>5.0923699999999997E-8</c:v>
                </c:pt>
                <c:pt idx="9269">
                  <c:v>5.093E-8</c:v>
                </c:pt>
                <c:pt idx="9270">
                  <c:v>5.0936199999999998E-8</c:v>
                </c:pt>
                <c:pt idx="9271">
                  <c:v>5.0942500000000001E-8</c:v>
                </c:pt>
                <c:pt idx="9272">
                  <c:v>5.0948699999999999E-8</c:v>
                </c:pt>
                <c:pt idx="9273">
                  <c:v>5.0955000000000002E-8</c:v>
                </c:pt>
                <c:pt idx="9274">
                  <c:v>5.09612E-8</c:v>
                </c:pt>
                <c:pt idx="9275">
                  <c:v>5.0967500000000003E-8</c:v>
                </c:pt>
                <c:pt idx="9276">
                  <c:v>5.0973700000000001E-8</c:v>
                </c:pt>
                <c:pt idx="9277">
                  <c:v>5.0979999999999997E-8</c:v>
                </c:pt>
                <c:pt idx="9278">
                  <c:v>5.0986200000000002E-8</c:v>
                </c:pt>
                <c:pt idx="9279">
                  <c:v>5.0992499999999998E-8</c:v>
                </c:pt>
                <c:pt idx="9280">
                  <c:v>5.0998700000000003E-8</c:v>
                </c:pt>
                <c:pt idx="9281">
                  <c:v>5.1004999999999999E-8</c:v>
                </c:pt>
                <c:pt idx="9282">
                  <c:v>5.1011199999999997E-8</c:v>
                </c:pt>
                <c:pt idx="9283">
                  <c:v>5.10175E-8</c:v>
                </c:pt>
                <c:pt idx="9284">
                  <c:v>5.1023699999999998E-8</c:v>
                </c:pt>
                <c:pt idx="9285">
                  <c:v>5.1030000000000001E-8</c:v>
                </c:pt>
                <c:pt idx="9286">
                  <c:v>5.1036199999999999E-8</c:v>
                </c:pt>
                <c:pt idx="9287">
                  <c:v>5.1042500000000002E-8</c:v>
                </c:pt>
                <c:pt idx="9288">
                  <c:v>5.10487E-8</c:v>
                </c:pt>
                <c:pt idx="9289">
                  <c:v>5.1055000000000003E-8</c:v>
                </c:pt>
                <c:pt idx="9290">
                  <c:v>5.1061200000000001E-8</c:v>
                </c:pt>
                <c:pt idx="9291">
                  <c:v>5.1067499999999997E-8</c:v>
                </c:pt>
                <c:pt idx="9292">
                  <c:v>5.1073700000000002E-8</c:v>
                </c:pt>
                <c:pt idx="9293">
                  <c:v>5.1079999999999998E-8</c:v>
                </c:pt>
                <c:pt idx="9294">
                  <c:v>5.1086200000000003E-8</c:v>
                </c:pt>
                <c:pt idx="9295">
                  <c:v>5.1092499999999999E-8</c:v>
                </c:pt>
                <c:pt idx="9296">
                  <c:v>5.1098699999999997E-8</c:v>
                </c:pt>
                <c:pt idx="9297">
                  <c:v>5.1105E-8</c:v>
                </c:pt>
                <c:pt idx="9298">
                  <c:v>5.1111199999999998E-8</c:v>
                </c:pt>
                <c:pt idx="9299">
                  <c:v>5.1117500000000001E-8</c:v>
                </c:pt>
                <c:pt idx="9300">
                  <c:v>5.1123699999999999E-8</c:v>
                </c:pt>
                <c:pt idx="9301">
                  <c:v>5.1130000000000002E-8</c:v>
                </c:pt>
                <c:pt idx="9302">
                  <c:v>5.11362E-8</c:v>
                </c:pt>
                <c:pt idx="9303">
                  <c:v>5.1142500000000003E-8</c:v>
                </c:pt>
                <c:pt idx="9304">
                  <c:v>5.1148700000000001E-8</c:v>
                </c:pt>
                <c:pt idx="9305">
                  <c:v>5.1154999999999997E-8</c:v>
                </c:pt>
                <c:pt idx="9306">
                  <c:v>5.1161200000000002E-8</c:v>
                </c:pt>
                <c:pt idx="9307">
                  <c:v>5.1167499999999998E-8</c:v>
                </c:pt>
                <c:pt idx="9308">
                  <c:v>5.1173700000000002E-8</c:v>
                </c:pt>
                <c:pt idx="9309">
                  <c:v>5.1179999999999999E-8</c:v>
                </c:pt>
                <c:pt idx="9310">
                  <c:v>5.1186199999999997E-8</c:v>
                </c:pt>
                <c:pt idx="9311">
                  <c:v>5.11925E-8</c:v>
                </c:pt>
                <c:pt idx="9312">
                  <c:v>5.1198699999999998E-8</c:v>
                </c:pt>
                <c:pt idx="9313">
                  <c:v>5.1205000000000001E-8</c:v>
                </c:pt>
                <c:pt idx="9314">
                  <c:v>5.1211199999999999E-8</c:v>
                </c:pt>
                <c:pt idx="9315">
                  <c:v>5.1217500000000002E-8</c:v>
                </c:pt>
                <c:pt idx="9316">
                  <c:v>5.12237E-8</c:v>
                </c:pt>
                <c:pt idx="9317">
                  <c:v>5.1230000000000003E-8</c:v>
                </c:pt>
                <c:pt idx="9318">
                  <c:v>5.1236200000000001E-8</c:v>
                </c:pt>
                <c:pt idx="9319">
                  <c:v>5.1242499999999997E-8</c:v>
                </c:pt>
                <c:pt idx="9320">
                  <c:v>5.1248700000000002E-8</c:v>
                </c:pt>
                <c:pt idx="9321">
                  <c:v>5.1254999999999998E-8</c:v>
                </c:pt>
                <c:pt idx="9322">
                  <c:v>5.1261200000000002E-8</c:v>
                </c:pt>
                <c:pt idx="9323">
                  <c:v>5.1267499999999999E-8</c:v>
                </c:pt>
                <c:pt idx="9324">
                  <c:v>5.1273699999999997E-8</c:v>
                </c:pt>
                <c:pt idx="9325">
                  <c:v>5.128E-8</c:v>
                </c:pt>
                <c:pt idx="9326">
                  <c:v>5.1286199999999998E-8</c:v>
                </c:pt>
                <c:pt idx="9327">
                  <c:v>5.1292500000000001E-8</c:v>
                </c:pt>
                <c:pt idx="9328">
                  <c:v>5.1298699999999999E-8</c:v>
                </c:pt>
                <c:pt idx="9329">
                  <c:v>5.1305000000000002E-8</c:v>
                </c:pt>
                <c:pt idx="9330">
                  <c:v>5.13112E-8</c:v>
                </c:pt>
                <c:pt idx="9331">
                  <c:v>5.1317500000000003E-8</c:v>
                </c:pt>
                <c:pt idx="9332">
                  <c:v>5.1323700000000001E-8</c:v>
                </c:pt>
                <c:pt idx="9333">
                  <c:v>5.1329999999999997E-8</c:v>
                </c:pt>
                <c:pt idx="9334">
                  <c:v>5.1336200000000001E-8</c:v>
                </c:pt>
                <c:pt idx="9335">
                  <c:v>5.1342499999999998E-8</c:v>
                </c:pt>
                <c:pt idx="9336">
                  <c:v>5.1348700000000002E-8</c:v>
                </c:pt>
                <c:pt idx="9337">
                  <c:v>5.1354999999999999E-8</c:v>
                </c:pt>
                <c:pt idx="9338">
                  <c:v>5.1361199999999997E-8</c:v>
                </c:pt>
                <c:pt idx="9339">
                  <c:v>5.13675E-8</c:v>
                </c:pt>
                <c:pt idx="9340">
                  <c:v>5.1373699999999998E-8</c:v>
                </c:pt>
                <c:pt idx="9341">
                  <c:v>5.1380000000000001E-8</c:v>
                </c:pt>
                <c:pt idx="9342">
                  <c:v>5.1386199999999999E-8</c:v>
                </c:pt>
                <c:pt idx="9343">
                  <c:v>5.1392500000000002E-8</c:v>
                </c:pt>
                <c:pt idx="9344">
                  <c:v>5.13987E-8</c:v>
                </c:pt>
                <c:pt idx="9345">
                  <c:v>5.1405000000000003E-8</c:v>
                </c:pt>
                <c:pt idx="9346">
                  <c:v>5.14112E-8</c:v>
                </c:pt>
                <c:pt idx="9347">
                  <c:v>5.1417499999999997E-8</c:v>
                </c:pt>
                <c:pt idx="9348">
                  <c:v>5.1423700000000001E-8</c:v>
                </c:pt>
                <c:pt idx="9349">
                  <c:v>5.1429999999999998E-8</c:v>
                </c:pt>
                <c:pt idx="9350">
                  <c:v>5.1436200000000002E-8</c:v>
                </c:pt>
                <c:pt idx="9351">
                  <c:v>5.1442499999999999E-8</c:v>
                </c:pt>
                <c:pt idx="9352">
                  <c:v>5.1448700000000003E-8</c:v>
                </c:pt>
                <c:pt idx="9353">
                  <c:v>5.1455E-8</c:v>
                </c:pt>
                <c:pt idx="9354">
                  <c:v>5.1461199999999998E-8</c:v>
                </c:pt>
                <c:pt idx="9355">
                  <c:v>5.1467500000000001E-8</c:v>
                </c:pt>
                <c:pt idx="9356">
                  <c:v>5.1473699999999999E-8</c:v>
                </c:pt>
                <c:pt idx="9357">
                  <c:v>5.1480000000000002E-8</c:v>
                </c:pt>
                <c:pt idx="9358">
                  <c:v>5.1486199999999999E-8</c:v>
                </c:pt>
                <c:pt idx="9359">
                  <c:v>5.1492500000000003E-8</c:v>
                </c:pt>
                <c:pt idx="9360">
                  <c:v>5.14987E-8</c:v>
                </c:pt>
                <c:pt idx="9361">
                  <c:v>5.1504999999999997E-8</c:v>
                </c:pt>
                <c:pt idx="9362">
                  <c:v>5.1511200000000001E-8</c:v>
                </c:pt>
                <c:pt idx="9363">
                  <c:v>5.1517499999999998E-8</c:v>
                </c:pt>
                <c:pt idx="9364">
                  <c:v>5.1523700000000002E-8</c:v>
                </c:pt>
                <c:pt idx="9365">
                  <c:v>5.1529999999999999E-8</c:v>
                </c:pt>
                <c:pt idx="9366">
                  <c:v>5.1536200000000003E-8</c:v>
                </c:pt>
                <c:pt idx="9367">
                  <c:v>5.15425E-8</c:v>
                </c:pt>
                <c:pt idx="9368">
                  <c:v>5.1548699999999998E-8</c:v>
                </c:pt>
                <c:pt idx="9369">
                  <c:v>5.1555000000000001E-8</c:v>
                </c:pt>
                <c:pt idx="9370">
                  <c:v>5.1561199999999999E-8</c:v>
                </c:pt>
                <c:pt idx="9371">
                  <c:v>5.1567500000000002E-8</c:v>
                </c:pt>
                <c:pt idx="9372">
                  <c:v>5.1573699999999999E-8</c:v>
                </c:pt>
                <c:pt idx="9373">
                  <c:v>5.1580000000000003E-8</c:v>
                </c:pt>
                <c:pt idx="9374">
                  <c:v>5.15862E-8</c:v>
                </c:pt>
                <c:pt idx="9375">
                  <c:v>5.1592499999999997E-8</c:v>
                </c:pt>
                <c:pt idx="9376">
                  <c:v>5.1598700000000001E-8</c:v>
                </c:pt>
                <c:pt idx="9377">
                  <c:v>5.1604999999999998E-8</c:v>
                </c:pt>
                <c:pt idx="9378">
                  <c:v>5.1611200000000002E-8</c:v>
                </c:pt>
                <c:pt idx="9379">
                  <c:v>5.1617499999999999E-8</c:v>
                </c:pt>
                <c:pt idx="9380">
                  <c:v>5.1623700000000003E-8</c:v>
                </c:pt>
                <c:pt idx="9381">
                  <c:v>5.163E-8</c:v>
                </c:pt>
                <c:pt idx="9382">
                  <c:v>5.1636199999999998E-8</c:v>
                </c:pt>
                <c:pt idx="9383">
                  <c:v>5.1642500000000001E-8</c:v>
                </c:pt>
                <c:pt idx="9384">
                  <c:v>5.1648699999999998E-8</c:v>
                </c:pt>
                <c:pt idx="9385">
                  <c:v>5.1655000000000002E-8</c:v>
                </c:pt>
                <c:pt idx="9386">
                  <c:v>5.1661199999999999E-8</c:v>
                </c:pt>
                <c:pt idx="9387">
                  <c:v>5.1667500000000003E-8</c:v>
                </c:pt>
                <c:pt idx="9388">
                  <c:v>5.16737E-8</c:v>
                </c:pt>
                <c:pt idx="9389">
                  <c:v>5.1679999999999997E-8</c:v>
                </c:pt>
                <c:pt idx="9390">
                  <c:v>5.1686200000000001E-8</c:v>
                </c:pt>
                <c:pt idx="9391">
                  <c:v>5.1692499999999998E-8</c:v>
                </c:pt>
                <c:pt idx="9392">
                  <c:v>5.1698700000000002E-8</c:v>
                </c:pt>
                <c:pt idx="9393">
                  <c:v>5.1704999999999999E-8</c:v>
                </c:pt>
                <c:pt idx="9394">
                  <c:v>5.1711200000000003E-8</c:v>
                </c:pt>
                <c:pt idx="9395">
                  <c:v>5.17175E-8</c:v>
                </c:pt>
                <c:pt idx="9396">
                  <c:v>5.1723699999999997E-8</c:v>
                </c:pt>
                <c:pt idx="9397">
                  <c:v>5.1730000000000001E-8</c:v>
                </c:pt>
                <c:pt idx="9398">
                  <c:v>5.1736199999999998E-8</c:v>
                </c:pt>
                <c:pt idx="9399">
                  <c:v>5.1742500000000002E-8</c:v>
                </c:pt>
                <c:pt idx="9400">
                  <c:v>5.1748699999999999E-8</c:v>
                </c:pt>
                <c:pt idx="9401">
                  <c:v>5.1755000000000003E-8</c:v>
                </c:pt>
                <c:pt idx="9402">
                  <c:v>5.17612E-8</c:v>
                </c:pt>
                <c:pt idx="9403">
                  <c:v>5.1767499999999997E-8</c:v>
                </c:pt>
                <c:pt idx="9404">
                  <c:v>5.1773700000000001E-8</c:v>
                </c:pt>
                <c:pt idx="9405">
                  <c:v>5.1779999999999998E-8</c:v>
                </c:pt>
                <c:pt idx="9406">
                  <c:v>5.1786200000000002E-8</c:v>
                </c:pt>
                <c:pt idx="9407">
                  <c:v>5.1792499999999999E-8</c:v>
                </c:pt>
                <c:pt idx="9408">
                  <c:v>5.1798700000000003E-8</c:v>
                </c:pt>
                <c:pt idx="9409">
                  <c:v>5.1805E-8</c:v>
                </c:pt>
                <c:pt idx="9410">
                  <c:v>5.1811199999999997E-8</c:v>
                </c:pt>
                <c:pt idx="9411">
                  <c:v>5.1817500000000001E-8</c:v>
                </c:pt>
                <c:pt idx="9412">
                  <c:v>5.1823699999999998E-8</c:v>
                </c:pt>
                <c:pt idx="9413">
                  <c:v>5.1830000000000002E-8</c:v>
                </c:pt>
                <c:pt idx="9414">
                  <c:v>5.1836199999999999E-8</c:v>
                </c:pt>
                <c:pt idx="9415">
                  <c:v>5.1842500000000002E-8</c:v>
                </c:pt>
                <c:pt idx="9416">
                  <c:v>5.18487E-8</c:v>
                </c:pt>
                <c:pt idx="9417">
                  <c:v>5.1854999999999997E-8</c:v>
                </c:pt>
                <c:pt idx="9418">
                  <c:v>5.1861200000000001E-8</c:v>
                </c:pt>
                <c:pt idx="9419">
                  <c:v>5.1867499999999998E-8</c:v>
                </c:pt>
                <c:pt idx="9420">
                  <c:v>5.1873700000000002E-8</c:v>
                </c:pt>
                <c:pt idx="9421">
                  <c:v>5.1879999999999999E-8</c:v>
                </c:pt>
                <c:pt idx="9422">
                  <c:v>5.1886200000000003E-8</c:v>
                </c:pt>
                <c:pt idx="9423">
                  <c:v>5.18925E-8</c:v>
                </c:pt>
                <c:pt idx="9424">
                  <c:v>5.1898699999999997E-8</c:v>
                </c:pt>
                <c:pt idx="9425">
                  <c:v>5.1905000000000001E-8</c:v>
                </c:pt>
                <c:pt idx="9426">
                  <c:v>5.1911199999999998E-8</c:v>
                </c:pt>
                <c:pt idx="9427">
                  <c:v>5.1917500000000002E-8</c:v>
                </c:pt>
                <c:pt idx="9428">
                  <c:v>5.1923699999999999E-8</c:v>
                </c:pt>
                <c:pt idx="9429">
                  <c:v>5.1930000000000002E-8</c:v>
                </c:pt>
                <c:pt idx="9430">
                  <c:v>5.19362E-8</c:v>
                </c:pt>
                <c:pt idx="9431">
                  <c:v>5.1942499999999997E-8</c:v>
                </c:pt>
                <c:pt idx="9432">
                  <c:v>5.1948700000000001E-8</c:v>
                </c:pt>
                <c:pt idx="9433">
                  <c:v>5.1954999999999998E-8</c:v>
                </c:pt>
                <c:pt idx="9434">
                  <c:v>5.1961200000000002E-8</c:v>
                </c:pt>
                <c:pt idx="9435">
                  <c:v>5.1967499999999999E-8</c:v>
                </c:pt>
                <c:pt idx="9436">
                  <c:v>5.1973700000000003E-8</c:v>
                </c:pt>
                <c:pt idx="9437">
                  <c:v>5.198E-8</c:v>
                </c:pt>
                <c:pt idx="9438">
                  <c:v>5.1986199999999997E-8</c:v>
                </c:pt>
                <c:pt idx="9439">
                  <c:v>5.1992500000000001E-8</c:v>
                </c:pt>
                <c:pt idx="9440">
                  <c:v>5.1998699999999998E-8</c:v>
                </c:pt>
                <c:pt idx="9441">
                  <c:v>5.2005000000000001E-8</c:v>
                </c:pt>
                <c:pt idx="9442">
                  <c:v>5.2011199999999999E-8</c:v>
                </c:pt>
                <c:pt idx="9443">
                  <c:v>5.2017500000000002E-8</c:v>
                </c:pt>
                <c:pt idx="9444">
                  <c:v>5.20237E-8</c:v>
                </c:pt>
                <c:pt idx="9445">
                  <c:v>5.2029999999999997E-8</c:v>
                </c:pt>
                <c:pt idx="9446">
                  <c:v>5.2036200000000001E-8</c:v>
                </c:pt>
                <c:pt idx="9447">
                  <c:v>5.2042499999999998E-8</c:v>
                </c:pt>
                <c:pt idx="9448">
                  <c:v>5.2048700000000002E-8</c:v>
                </c:pt>
                <c:pt idx="9449">
                  <c:v>5.2054999999999999E-8</c:v>
                </c:pt>
                <c:pt idx="9450">
                  <c:v>5.2061200000000003E-8</c:v>
                </c:pt>
                <c:pt idx="9451">
                  <c:v>5.20675E-8</c:v>
                </c:pt>
                <c:pt idx="9452">
                  <c:v>5.2073699999999997E-8</c:v>
                </c:pt>
                <c:pt idx="9453">
                  <c:v>5.208E-8</c:v>
                </c:pt>
                <c:pt idx="9454">
                  <c:v>5.2086199999999998E-8</c:v>
                </c:pt>
                <c:pt idx="9455">
                  <c:v>5.2092500000000001E-8</c:v>
                </c:pt>
                <c:pt idx="9456">
                  <c:v>5.2098699999999999E-8</c:v>
                </c:pt>
                <c:pt idx="9457">
                  <c:v>5.2105000000000002E-8</c:v>
                </c:pt>
                <c:pt idx="9458">
                  <c:v>5.21112E-8</c:v>
                </c:pt>
                <c:pt idx="9459">
                  <c:v>5.2117500000000003E-8</c:v>
                </c:pt>
                <c:pt idx="9460">
                  <c:v>5.2123700000000001E-8</c:v>
                </c:pt>
                <c:pt idx="9461">
                  <c:v>5.2129999999999998E-8</c:v>
                </c:pt>
                <c:pt idx="9462">
                  <c:v>5.2136200000000002E-8</c:v>
                </c:pt>
                <c:pt idx="9463">
                  <c:v>5.2142499999999999E-8</c:v>
                </c:pt>
                <c:pt idx="9464">
                  <c:v>5.2148700000000003E-8</c:v>
                </c:pt>
                <c:pt idx="9465">
                  <c:v>5.2154999999999999E-8</c:v>
                </c:pt>
                <c:pt idx="9466">
                  <c:v>5.2161199999999997E-8</c:v>
                </c:pt>
                <c:pt idx="9467">
                  <c:v>5.21675E-8</c:v>
                </c:pt>
                <c:pt idx="9468">
                  <c:v>5.2173699999999998E-8</c:v>
                </c:pt>
                <c:pt idx="9469">
                  <c:v>5.2180000000000001E-8</c:v>
                </c:pt>
                <c:pt idx="9470">
                  <c:v>5.2186199999999999E-8</c:v>
                </c:pt>
                <c:pt idx="9471">
                  <c:v>5.2192500000000002E-8</c:v>
                </c:pt>
                <c:pt idx="9472">
                  <c:v>5.21987E-8</c:v>
                </c:pt>
                <c:pt idx="9473">
                  <c:v>5.2205000000000003E-8</c:v>
                </c:pt>
                <c:pt idx="9474">
                  <c:v>5.2211200000000001E-8</c:v>
                </c:pt>
                <c:pt idx="9475">
                  <c:v>5.2217499999999998E-8</c:v>
                </c:pt>
                <c:pt idx="9476">
                  <c:v>5.2223700000000002E-8</c:v>
                </c:pt>
                <c:pt idx="9477">
                  <c:v>5.2229999999999999E-8</c:v>
                </c:pt>
                <c:pt idx="9478">
                  <c:v>5.2236200000000003E-8</c:v>
                </c:pt>
                <c:pt idx="9479">
                  <c:v>5.2242499999999999E-8</c:v>
                </c:pt>
                <c:pt idx="9480">
                  <c:v>5.2248699999999997E-8</c:v>
                </c:pt>
                <c:pt idx="9481">
                  <c:v>5.2255E-8</c:v>
                </c:pt>
                <c:pt idx="9482">
                  <c:v>5.2261199999999998E-8</c:v>
                </c:pt>
                <c:pt idx="9483">
                  <c:v>5.2267500000000001E-8</c:v>
                </c:pt>
                <c:pt idx="9484">
                  <c:v>5.2273699999999999E-8</c:v>
                </c:pt>
                <c:pt idx="9485">
                  <c:v>5.2280000000000002E-8</c:v>
                </c:pt>
                <c:pt idx="9486">
                  <c:v>5.22862E-8</c:v>
                </c:pt>
                <c:pt idx="9487">
                  <c:v>5.2292500000000003E-8</c:v>
                </c:pt>
                <c:pt idx="9488">
                  <c:v>5.2298700000000001E-8</c:v>
                </c:pt>
                <c:pt idx="9489">
                  <c:v>5.2304999999999998E-8</c:v>
                </c:pt>
                <c:pt idx="9490">
                  <c:v>5.2311200000000002E-8</c:v>
                </c:pt>
                <c:pt idx="9491">
                  <c:v>5.2317499999999998E-8</c:v>
                </c:pt>
                <c:pt idx="9492">
                  <c:v>5.2323700000000003E-8</c:v>
                </c:pt>
                <c:pt idx="9493">
                  <c:v>5.2329999999999999E-8</c:v>
                </c:pt>
                <c:pt idx="9494">
                  <c:v>5.2336199999999997E-8</c:v>
                </c:pt>
                <c:pt idx="9495">
                  <c:v>5.23425E-8</c:v>
                </c:pt>
                <c:pt idx="9496">
                  <c:v>5.2348699999999998E-8</c:v>
                </c:pt>
                <c:pt idx="9497">
                  <c:v>5.2355000000000001E-8</c:v>
                </c:pt>
                <c:pt idx="9498">
                  <c:v>5.2361199999999999E-8</c:v>
                </c:pt>
                <c:pt idx="9499">
                  <c:v>5.2367500000000002E-8</c:v>
                </c:pt>
                <c:pt idx="9500">
                  <c:v>5.23737E-8</c:v>
                </c:pt>
                <c:pt idx="9501">
                  <c:v>5.2380000000000003E-8</c:v>
                </c:pt>
                <c:pt idx="9502">
                  <c:v>5.2386200000000001E-8</c:v>
                </c:pt>
                <c:pt idx="9503">
                  <c:v>5.2392499999999997E-8</c:v>
                </c:pt>
                <c:pt idx="9504">
                  <c:v>5.2398700000000002E-8</c:v>
                </c:pt>
                <c:pt idx="9505">
                  <c:v>5.2404999999999998E-8</c:v>
                </c:pt>
                <c:pt idx="9506">
                  <c:v>5.2411200000000003E-8</c:v>
                </c:pt>
                <c:pt idx="9507">
                  <c:v>5.2417499999999999E-8</c:v>
                </c:pt>
                <c:pt idx="9508">
                  <c:v>5.2423699999999997E-8</c:v>
                </c:pt>
                <c:pt idx="9509">
                  <c:v>5.243E-8</c:v>
                </c:pt>
                <c:pt idx="9510">
                  <c:v>5.2436199999999998E-8</c:v>
                </c:pt>
                <c:pt idx="9511">
                  <c:v>5.2442500000000001E-8</c:v>
                </c:pt>
                <c:pt idx="9512">
                  <c:v>5.2448699999999999E-8</c:v>
                </c:pt>
                <c:pt idx="9513">
                  <c:v>5.2455000000000002E-8</c:v>
                </c:pt>
                <c:pt idx="9514">
                  <c:v>5.24612E-8</c:v>
                </c:pt>
                <c:pt idx="9515">
                  <c:v>5.2467500000000003E-8</c:v>
                </c:pt>
                <c:pt idx="9516">
                  <c:v>5.2473700000000001E-8</c:v>
                </c:pt>
                <c:pt idx="9517">
                  <c:v>5.2479999999999997E-8</c:v>
                </c:pt>
                <c:pt idx="9518">
                  <c:v>5.2486200000000002E-8</c:v>
                </c:pt>
                <c:pt idx="9519">
                  <c:v>5.2492499999999998E-8</c:v>
                </c:pt>
                <c:pt idx="9520">
                  <c:v>5.2498700000000003E-8</c:v>
                </c:pt>
                <c:pt idx="9521">
                  <c:v>5.2504999999999999E-8</c:v>
                </c:pt>
                <c:pt idx="9522">
                  <c:v>5.2511199999999997E-8</c:v>
                </c:pt>
                <c:pt idx="9523">
                  <c:v>5.25175E-8</c:v>
                </c:pt>
                <c:pt idx="9524">
                  <c:v>5.2523699999999998E-8</c:v>
                </c:pt>
                <c:pt idx="9525">
                  <c:v>5.2530000000000001E-8</c:v>
                </c:pt>
                <c:pt idx="9526">
                  <c:v>5.2536199999999999E-8</c:v>
                </c:pt>
                <c:pt idx="9527">
                  <c:v>5.2542500000000002E-8</c:v>
                </c:pt>
                <c:pt idx="9528">
                  <c:v>5.25487E-8</c:v>
                </c:pt>
                <c:pt idx="9529">
                  <c:v>5.2555000000000003E-8</c:v>
                </c:pt>
                <c:pt idx="9530">
                  <c:v>5.2561200000000001E-8</c:v>
                </c:pt>
                <c:pt idx="9531">
                  <c:v>5.2567499999999997E-8</c:v>
                </c:pt>
                <c:pt idx="9532">
                  <c:v>5.2573700000000002E-8</c:v>
                </c:pt>
                <c:pt idx="9533">
                  <c:v>5.2579999999999998E-8</c:v>
                </c:pt>
                <c:pt idx="9534">
                  <c:v>5.2586200000000003E-8</c:v>
                </c:pt>
                <c:pt idx="9535">
                  <c:v>5.2592499999999999E-8</c:v>
                </c:pt>
                <c:pt idx="9536">
                  <c:v>5.2598699999999997E-8</c:v>
                </c:pt>
                <c:pt idx="9537">
                  <c:v>5.2605E-8</c:v>
                </c:pt>
                <c:pt idx="9538">
                  <c:v>5.2611199999999998E-8</c:v>
                </c:pt>
                <c:pt idx="9539">
                  <c:v>5.2617500000000001E-8</c:v>
                </c:pt>
                <c:pt idx="9540">
                  <c:v>5.2623699999999999E-8</c:v>
                </c:pt>
                <c:pt idx="9541">
                  <c:v>5.2630000000000002E-8</c:v>
                </c:pt>
                <c:pt idx="9542">
                  <c:v>5.26362E-8</c:v>
                </c:pt>
                <c:pt idx="9543">
                  <c:v>5.2642500000000003E-8</c:v>
                </c:pt>
                <c:pt idx="9544">
                  <c:v>5.2648700000000001E-8</c:v>
                </c:pt>
                <c:pt idx="9545">
                  <c:v>5.2654999999999997E-8</c:v>
                </c:pt>
                <c:pt idx="9546">
                  <c:v>5.2661200000000002E-8</c:v>
                </c:pt>
                <c:pt idx="9547">
                  <c:v>5.2667499999999998E-8</c:v>
                </c:pt>
                <c:pt idx="9548">
                  <c:v>5.2673700000000003E-8</c:v>
                </c:pt>
                <c:pt idx="9549">
                  <c:v>5.2679999999999999E-8</c:v>
                </c:pt>
                <c:pt idx="9550">
                  <c:v>5.2686199999999997E-8</c:v>
                </c:pt>
                <c:pt idx="9551">
                  <c:v>5.26925E-8</c:v>
                </c:pt>
                <c:pt idx="9552">
                  <c:v>5.2698699999999998E-8</c:v>
                </c:pt>
                <c:pt idx="9553">
                  <c:v>5.2705000000000001E-8</c:v>
                </c:pt>
                <c:pt idx="9554">
                  <c:v>5.2711199999999999E-8</c:v>
                </c:pt>
                <c:pt idx="9555">
                  <c:v>5.2717500000000002E-8</c:v>
                </c:pt>
                <c:pt idx="9556">
                  <c:v>5.27237E-8</c:v>
                </c:pt>
                <c:pt idx="9557">
                  <c:v>5.2730000000000003E-8</c:v>
                </c:pt>
                <c:pt idx="9558">
                  <c:v>5.2736200000000001E-8</c:v>
                </c:pt>
                <c:pt idx="9559">
                  <c:v>5.2742499999999997E-8</c:v>
                </c:pt>
                <c:pt idx="9560">
                  <c:v>5.2748700000000002E-8</c:v>
                </c:pt>
                <c:pt idx="9561">
                  <c:v>5.2754999999999998E-8</c:v>
                </c:pt>
                <c:pt idx="9562">
                  <c:v>5.2761200000000003E-8</c:v>
                </c:pt>
                <c:pt idx="9563">
                  <c:v>5.2767499999999999E-8</c:v>
                </c:pt>
                <c:pt idx="9564">
                  <c:v>5.2773699999999997E-8</c:v>
                </c:pt>
                <c:pt idx="9565">
                  <c:v>5.278E-8</c:v>
                </c:pt>
                <c:pt idx="9566">
                  <c:v>5.2786199999999998E-8</c:v>
                </c:pt>
                <c:pt idx="9567">
                  <c:v>5.2792500000000001E-8</c:v>
                </c:pt>
                <c:pt idx="9568">
                  <c:v>5.2798699999999999E-8</c:v>
                </c:pt>
                <c:pt idx="9569">
                  <c:v>5.2805000000000002E-8</c:v>
                </c:pt>
                <c:pt idx="9570">
                  <c:v>5.28112E-8</c:v>
                </c:pt>
                <c:pt idx="9571">
                  <c:v>5.2817500000000003E-8</c:v>
                </c:pt>
                <c:pt idx="9572">
                  <c:v>5.2823700000000001E-8</c:v>
                </c:pt>
                <c:pt idx="9573">
                  <c:v>5.2829999999999997E-8</c:v>
                </c:pt>
                <c:pt idx="9574">
                  <c:v>5.2836200000000002E-8</c:v>
                </c:pt>
                <c:pt idx="9575">
                  <c:v>5.2842499999999998E-8</c:v>
                </c:pt>
                <c:pt idx="9576">
                  <c:v>5.2848700000000003E-8</c:v>
                </c:pt>
                <c:pt idx="9577">
                  <c:v>5.2854999999999999E-8</c:v>
                </c:pt>
                <c:pt idx="9578">
                  <c:v>5.2861199999999997E-8</c:v>
                </c:pt>
                <c:pt idx="9579">
                  <c:v>5.28675E-8</c:v>
                </c:pt>
                <c:pt idx="9580">
                  <c:v>5.2873699999999998E-8</c:v>
                </c:pt>
                <c:pt idx="9581">
                  <c:v>5.2880000000000001E-8</c:v>
                </c:pt>
                <c:pt idx="9582">
                  <c:v>5.2886199999999999E-8</c:v>
                </c:pt>
                <c:pt idx="9583">
                  <c:v>5.2892500000000002E-8</c:v>
                </c:pt>
                <c:pt idx="9584">
                  <c:v>5.28987E-8</c:v>
                </c:pt>
                <c:pt idx="9585">
                  <c:v>5.2905000000000003E-8</c:v>
                </c:pt>
                <c:pt idx="9586">
                  <c:v>5.2911200000000001E-8</c:v>
                </c:pt>
                <c:pt idx="9587">
                  <c:v>5.2917499999999997E-8</c:v>
                </c:pt>
                <c:pt idx="9588">
                  <c:v>5.2923700000000002E-8</c:v>
                </c:pt>
                <c:pt idx="9589">
                  <c:v>5.2929999999999998E-8</c:v>
                </c:pt>
                <c:pt idx="9590">
                  <c:v>5.2936200000000003E-8</c:v>
                </c:pt>
                <c:pt idx="9591">
                  <c:v>5.2942499999999999E-8</c:v>
                </c:pt>
                <c:pt idx="9592">
                  <c:v>5.2948699999999997E-8</c:v>
                </c:pt>
                <c:pt idx="9593">
                  <c:v>5.2955E-8</c:v>
                </c:pt>
                <c:pt idx="9594">
                  <c:v>5.2961199999999998E-8</c:v>
                </c:pt>
                <c:pt idx="9595">
                  <c:v>5.2967500000000001E-8</c:v>
                </c:pt>
                <c:pt idx="9596">
                  <c:v>5.2973699999999999E-8</c:v>
                </c:pt>
                <c:pt idx="9597">
                  <c:v>5.2980000000000002E-8</c:v>
                </c:pt>
                <c:pt idx="9598">
                  <c:v>5.29862E-8</c:v>
                </c:pt>
                <c:pt idx="9599">
                  <c:v>5.2992500000000003E-8</c:v>
                </c:pt>
                <c:pt idx="9600">
                  <c:v>5.2998700000000001E-8</c:v>
                </c:pt>
                <c:pt idx="9601">
                  <c:v>5.3004999999999997E-8</c:v>
                </c:pt>
                <c:pt idx="9602">
                  <c:v>5.3011200000000002E-8</c:v>
                </c:pt>
                <c:pt idx="9603">
                  <c:v>5.3017499999999998E-8</c:v>
                </c:pt>
                <c:pt idx="9604">
                  <c:v>5.3023700000000003E-8</c:v>
                </c:pt>
                <c:pt idx="9605">
                  <c:v>5.3029999999999999E-8</c:v>
                </c:pt>
                <c:pt idx="9606">
                  <c:v>5.3036199999999997E-8</c:v>
                </c:pt>
                <c:pt idx="9607">
                  <c:v>5.30425E-8</c:v>
                </c:pt>
                <c:pt idx="9608">
                  <c:v>5.3048699999999998E-8</c:v>
                </c:pt>
                <c:pt idx="9609">
                  <c:v>5.3055000000000001E-8</c:v>
                </c:pt>
                <c:pt idx="9610">
                  <c:v>5.3061199999999999E-8</c:v>
                </c:pt>
                <c:pt idx="9611">
                  <c:v>5.3067500000000002E-8</c:v>
                </c:pt>
                <c:pt idx="9612">
                  <c:v>5.30737E-8</c:v>
                </c:pt>
                <c:pt idx="9613">
                  <c:v>5.3080000000000003E-8</c:v>
                </c:pt>
                <c:pt idx="9614">
                  <c:v>5.3086200000000001E-8</c:v>
                </c:pt>
                <c:pt idx="9615">
                  <c:v>5.3092499999999997E-8</c:v>
                </c:pt>
                <c:pt idx="9616">
                  <c:v>5.3098700000000002E-8</c:v>
                </c:pt>
                <c:pt idx="9617">
                  <c:v>5.3104999999999998E-8</c:v>
                </c:pt>
                <c:pt idx="9618">
                  <c:v>5.3111200000000002E-8</c:v>
                </c:pt>
                <c:pt idx="9619">
                  <c:v>5.3117499999999999E-8</c:v>
                </c:pt>
                <c:pt idx="9620">
                  <c:v>5.3123699999999997E-8</c:v>
                </c:pt>
                <c:pt idx="9621">
                  <c:v>5.313E-8</c:v>
                </c:pt>
                <c:pt idx="9622">
                  <c:v>5.3136199999999998E-8</c:v>
                </c:pt>
                <c:pt idx="9623">
                  <c:v>5.3142500000000001E-8</c:v>
                </c:pt>
                <c:pt idx="9624">
                  <c:v>5.3148699999999999E-8</c:v>
                </c:pt>
                <c:pt idx="9625">
                  <c:v>5.3155000000000002E-8</c:v>
                </c:pt>
                <c:pt idx="9626">
                  <c:v>5.31612E-8</c:v>
                </c:pt>
                <c:pt idx="9627">
                  <c:v>5.3167500000000003E-8</c:v>
                </c:pt>
                <c:pt idx="9628">
                  <c:v>5.3173700000000001E-8</c:v>
                </c:pt>
                <c:pt idx="9629">
                  <c:v>5.3179999999999997E-8</c:v>
                </c:pt>
                <c:pt idx="9630">
                  <c:v>5.3186200000000001E-8</c:v>
                </c:pt>
                <c:pt idx="9631">
                  <c:v>5.3192499999999998E-8</c:v>
                </c:pt>
                <c:pt idx="9632">
                  <c:v>5.3198700000000002E-8</c:v>
                </c:pt>
                <c:pt idx="9633">
                  <c:v>5.3204999999999999E-8</c:v>
                </c:pt>
                <c:pt idx="9634">
                  <c:v>5.3211199999999997E-8</c:v>
                </c:pt>
                <c:pt idx="9635">
                  <c:v>5.32175E-8</c:v>
                </c:pt>
                <c:pt idx="9636">
                  <c:v>5.3223699999999998E-8</c:v>
                </c:pt>
                <c:pt idx="9637">
                  <c:v>5.3230000000000001E-8</c:v>
                </c:pt>
                <c:pt idx="9638">
                  <c:v>5.3236199999999999E-8</c:v>
                </c:pt>
                <c:pt idx="9639">
                  <c:v>5.3242500000000002E-8</c:v>
                </c:pt>
                <c:pt idx="9640">
                  <c:v>5.32487E-8</c:v>
                </c:pt>
                <c:pt idx="9641">
                  <c:v>5.3255000000000003E-8</c:v>
                </c:pt>
                <c:pt idx="9642">
                  <c:v>5.32612E-8</c:v>
                </c:pt>
                <c:pt idx="9643">
                  <c:v>5.3267499999999997E-8</c:v>
                </c:pt>
                <c:pt idx="9644">
                  <c:v>5.3273700000000001E-8</c:v>
                </c:pt>
                <c:pt idx="9645">
                  <c:v>5.3279999999999998E-8</c:v>
                </c:pt>
                <c:pt idx="9646">
                  <c:v>5.3286200000000002E-8</c:v>
                </c:pt>
                <c:pt idx="9647">
                  <c:v>5.3292499999999999E-8</c:v>
                </c:pt>
                <c:pt idx="9648">
                  <c:v>5.3298699999999997E-8</c:v>
                </c:pt>
                <c:pt idx="9649">
                  <c:v>5.3305E-8</c:v>
                </c:pt>
                <c:pt idx="9650">
                  <c:v>5.3311199999999998E-8</c:v>
                </c:pt>
                <c:pt idx="9651">
                  <c:v>5.3317500000000001E-8</c:v>
                </c:pt>
                <c:pt idx="9652">
                  <c:v>5.3323699999999999E-8</c:v>
                </c:pt>
                <c:pt idx="9653">
                  <c:v>5.3330000000000002E-8</c:v>
                </c:pt>
                <c:pt idx="9654">
                  <c:v>5.33362E-8</c:v>
                </c:pt>
                <c:pt idx="9655">
                  <c:v>5.3342500000000003E-8</c:v>
                </c:pt>
                <c:pt idx="9656">
                  <c:v>5.33487E-8</c:v>
                </c:pt>
                <c:pt idx="9657">
                  <c:v>5.3354999999999997E-8</c:v>
                </c:pt>
                <c:pt idx="9658">
                  <c:v>5.3361200000000001E-8</c:v>
                </c:pt>
                <c:pt idx="9659">
                  <c:v>5.3367499999999998E-8</c:v>
                </c:pt>
                <c:pt idx="9660">
                  <c:v>5.3373700000000002E-8</c:v>
                </c:pt>
                <c:pt idx="9661">
                  <c:v>5.3379999999999999E-8</c:v>
                </c:pt>
                <c:pt idx="9662">
                  <c:v>5.3386200000000003E-8</c:v>
                </c:pt>
                <c:pt idx="9663">
                  <c:v>5.33925E-8</c:v>
                </c:pt>
                <c:pt idx="9664">
                  <c:v>5.3398699999999998E-8</c:v>
                </c:pt>
                <c:pt idx="9665">
                  <c:v>5.3405000000000001E-8</c:v>
                </c:pt>
                <c:pt idx="9666">
                  <c:v>5.3411199999999999E-8</c:v>
                </c:pt>
                <c:pt idx="9667">
                  <c:v>5.3417500000000002E-8</c:v>
                </c:pt>
                <c:pt idx="9668">
                  <c:v>5.3423699999999999E-8</c:v>
                </c:pt>
                <c:pt idx="9669">
                  <c:v>5.3430000000000003E-8</c:v>
                </c:pt>
                <c:pt idx="9670">
                  <c:v>5.34362E-8</c:v>
                </c:pt>
                <c:pt idx="9671">
                  <c:v>5.3442499999999997E-8</c:v>
                </c:pt>
                <c:pt idx="9672">
                  <c:v>5.3448700000000001E-8</c:v>
                </c:pt>
                <c:pt idx="9673">
                  <c:v>5.3454999999999998E-8</c:v>
                </c:pt>
                <c:pt idx="9674">
                  <c:v>5.3461200000000002E-8</c:v>
                </c:pt>
                <c:pt idx="9675">
                  <c:v>5.3467499999999999E-8</c:v>
                </c:pt>
                <c:pt idx="9676">
                  <c:v>5.3473700000000003E-8</c:v>
                </c:pt>
                <c:pt idx="9677">
                  <c:v>5.348E-8</c:v>
                </c:pt>
                <c:pt idx="9678">
                  <c:v>5.3486199999999998E-8</c:v>
                </c:pt>
                <c:pt idx="9679">
                  <c:v>5.3492500000000001E-8</c:v>
                </c:pt>
                <c:pt idx="9680">
                  <c:v>5.3498699999999998E-8</c:v>
                </c:pt>
                <c:pt idx="9681">
                  <c:v>5.3505000000000002E-8</c:v>
                </c:pt>
                <c:pt idx="9682">
                  <c:v>5.3511199999999999E-8</c:v>
                </c:pt>
                <c:pt idx="9683">
                  <c:v>5.3517500000000003E-8</c:v>
                </c:pt>
                <c:pt idx="9684">
                  <c:v>5.35237E-8</c:v>
                </c:pt>
                <c:pt idx="9685">
                  <c:v>5.3529999999999997E-8</c:v>
                </c:pt>
                <c:pt idx="9686">
                  <c:v>5.3536200000000001E-8</c:v>
                </c:pt>
                <c:pt idx="9687">
                  <c:v>5.3542499999999998E-8</c:v>
                </c:pt>
                <c:pt idx="9688">
                  <c:v>5.3548700000000002E-8</c:v>
                </c:pt>
                <c:pt idx="9689">
                  <c:v>5.3554999999999999E-8</c:v>
                </c:pt>
                <c:pt idx="9690">
                  <c:v>5.3561200000000003E-8</c:v>
                </c:pt>
                <c:pt idx="9691">
                  <c:v>5.35675E-8</c:v>
                </c:pt>
                <c:pt idx="9692">
                  <c:v>5.3573699999999998E-8</c:v>
                </c:pt>
                <c:pt idx="9693">
                  <c:v>5.3580000000000001E-8</c:v>
                </c:pt>
                <c:pt idx="9694">
                  <c:v>5.3586199999999998E-8</c:v>
                </c:pt>
                <c:pt idx="9695">
                  <c:v>5.3592500000000002E-8</c:v>
                </c:pt>
                <c:pt idx="9696">
                  <c:v>5.3598699999999999E-8</c:v>
                </c:pt>
                <c:pt idx="9697">
                  <c:v>5.3605000000000003E-8</c:v>
                </c:pt>
                <c:pt idx="9698">
                  <c:v>5.36112E-8</c:v>
                </c:pt>
                <c:pt idx="9699">
                  <c:v>5.3617499999999997E-8</c:v>
                </c:pt>
                <c:pt idx="9700">
                  <c:v>5.3623700000000001E-8</c:v>
                </c:pt>
                <c:pt idx="9701">
                  <c:v>5.3629999999999998E-8</c:v>
                </c:pt>
                <c:pt idx="9702">
                  <c:v>5.3636200000000002E-8</c:v>
                </c:pt>
                <c:pt idx="9703">
                  <c:v>5.3642499999999999E-8</c:v>
                </c:pt>
                <c:pt idx="9704">
                  <c:v>5.3648700000000003E-8</c:v>
                </c:pt>
                <c:pt idx="9705">
                  <c:v>5.3655E-8</c:v>
                </c:pt>
                <c:pt idx="9706">
                  <c:v>5.3661199999999997E-8</c:v>
                </c:pt>
                <c:pt idx="9707">
                  <c:v>5.3667500000000001E-8</c:v>
                </c:pt>
                <c:pt idx="9708">
                  <c:v>5.3673699999999998E-8</c:v>
                </c:pt>
                <c:pt idx="9709">
                  <c:v>5.3680000000000002E-8</c:v>
                </c:pt>
                <c:pt idx="9710">
                  <c:v>5.3686199999999999E-8</c:v>
                </c:pt>
                <c:pt idx="9711">
                  <c:v>5.3692500000000003E-8</c:v>
                </c:pt>
                <c:pt idx="9712">
                  <c:v>5.36987E-8</c:v>
                </c:pt>
                <c:pt idx="9713">
                  <c:v>5.3704999999999997E-8</c:v>
                </c:pt>
                <c:pt idx="9714">
                  <c:v>5.3711200000000001E-8</c:v>
                </c:pt>
                <c:pt idx="9715">
                  <c:v>5.3717499999999998E-8</c:v>
                </c:pt>
                <c:pt idx="9716">
                  <c:v>5.3723700000000002E-8</c:v>
                </c:pt>
                <c:pt idx="9717">
                  <c:v>5.3729999999999999E-8</c:v>
                </c:pt>
                <c:pt idx="9718">
                  <c:v>5.3736200000000003E-8</c:v>
                </c:pt>
                <c:pt idx="9719">
                  <c:v>5.37425E-8</c:v>
                </c:pt>
                <c:pt idx="9720">
                  <c:v>5.3748699999999997E-8</c:v>
                </c:pt>
                <c:pt idx="9721">
                  <c:v>5.3755000000000001E-8</c:v>
                </c:pt>
                <c:pt idx="9722">
                  <c:v>5.3761199999999998E-8</c:v>
                </c:pt>
                <c:pt idx="9723">
                  <c:v>5.3767500000000002E-8</c:v>
                </c:pt>
                <c:pt idx="9724">
                  <c:v>5.3773699999999999E-8</c:v>
                </c:pt>
                <c:pt idx="9725">
                  <c:v>5.3780000000000002E-8</c:v>
                </c:pt>
                <c:pt idx="9726">
                  <c:v>5.37862E-8</c:v>
                </c:pt>
                <c:pt idx="9727">
                  <c:v>5.3792499999999997E-8</c:v>
                </c:pt>
                <c:pt idx="9728">
                  <c:v>5.3798700000000001E-8</c:v>
                </c:pt>
                <c:pt idx="9729">
                  <c:v>5.3804999999999998E-8</c:v>
                </c:pt>
                <c:pt idx="9730">
                  <c:v>5.3811200000000002E-8</c:v>
                </c:pt>
                <c:pt idx="9731">
                  <c:v>5.3817499999999999E-8</c:v>
                </c:pt>
                <c:pt idx="9732">
                  <c:v>5.3823700000000003E-8</c:v>
                </c:pt>
                <c:pt idx="9733">
                  <c:v>5.383E-8</c:v>
                </c:pt>
                <c:pt idx="9734">
                  <c:v>5.3836199999999997E-8</c:v>
                </c:pt>
                <c:pt idx="9735">
                  <c:v>5.3842500000000001E-8</c:v>
                </c:pt>
                <c:pt idx="9736">
                  <c:v>5.3848699999999998E-8</c:v>
                </c:pt>
                <c:pt idx="9737">
                  <c:v>5.3855000000000001E-8</c:v>
                </c:pt>
                <c:pt idx="9738">
                  <c:v>5.3861199999999999E-8</c:v>
                </c:pt>
                <c:pt idx="9739">
                  <c:v>5.3867500000000002E-8</c:v>
                </c:pt>
                <c:pt idx="9740">
                  <c:v>5.38737E-8</c:v>
                </c:pt>
                <c:pt idx="9741">
                  <c:v>5.3879999999999997E-8</c:v>
                </c:pt>
                <c:pt idx="9742">
                  <c:v>5.3886200000000001E-8</c:v>
                </c:pt>
                <c:pt idx="9743">
                  <c:v>5.3892499999999998E-8</c:v>
                </c:pt>
                <c:pt idx="9744">
                  <c:v>5.3898700000000002E-8</c:v>
                </c:pt>
                <c:pt idx="9745">
                  <c:v>5.3904999999999999E-8</c:v>
                </c:pt>
                <c:pt idx="9746">
                  <c:v>5.3911200000000003E-8</c:v>
                </c:pt>
                <c:pt idx="9747">
                  <c:v>5.39175E-8</c:v>
                </c:pt>
                <c:pt idx="9748">
                  <c:v>5.3923699999999997E-8</c:v>
                </c:pt>
                <c:pt idx="9749">
                  <c:v>5.3930000000000001E-8</c:v>
                </c:pt>
                <c:pt idx="9750">
                  <c:v>5.3936199999999998E-8</c:v>
                </c:pt>
                <c:pt idx="9751">
                  <c:v>5.3942500000000001E-8</c:v>
                </c:pt>
                <c:pt idx="9752">
                  <c:v>5.3948699999999999E-8</c:v>
                </c:pt>
                <c:pt idx="9753">
                  <c:v>5.3955000000000002E-8</c:v>
                </c:pt>
                <c:pt idx="9754">
                  <c:v>5.39612E-8</c:v>
                </c:pt>
                <c:pt idx="9755">
                  <c:v>5.3967499999999997E-8</c:v>
                </c:pt>
                <c:pt idx="9756">
                  <c:v>5.3973700000000001E-8</c:v>
                </c:pt>
                <c:pt idx="9757">
                  <c:v>5.3979999999999998E-8</c:v>
                </c:pt>
                <c:pt idx="9758">
                  <c:v>5.3986200000000002E-8</c:v>
                </c:pt>
                <c:pt idx="9759">
                  <c:v>5.3992499999999999E-8</c:v>
                </c:pt>
                <c:pt idx="9760">
                  <c:v>5.3998700000000003E-8</c:v>
                </c:pt>
                <c:pt idx="9761">
                  <c:v>5.4005E-8</c:v>
                </c:pt>
                <c:pt idx="9762">
                  <c:v>5.4011199999999997E-8</c:v>
                </c:pt>
                <c:pt idx="9763">
                  <c:v>5.40175E-8</c:v>
                </c:pt>
                <c:pt idx="9764">
                  <c:v>5.4023699999999998E-8</c:v>
                </c:pt>
                <c:pt idx="9765">
                  <c:v>5.4030000000000001E-8</c:v>
                </c:pt>
                <c:pt idx="9766">
                  <c:v>5.4036199999999999E-8</c:v>
                </c:pt>
                <c:pt idx="9767">
                  <c:v>5.4042500000000002E-8</c:v>
                </c:pt>
                <c:pt idx="9768">
                  <c:v>5.40487E-8</c:v>
                </c:pt>
                <c:pt idx="9769">
                  <c:v>5.4055000000000003E-8</c:v>
                </c:pt>
                <c:pt idx="9770">
                  <c:v>5.4061200000000001E-8</c:v>
                </c:pt>
                <c:pt idx="9771">
                  <c:v>5.4067499999999998E-8</c:v>
                </c:pt>
                <c:pt idx="9772">
                  <c:v>5.4073700000000002E-8</c:v>
                </c:pt>
                <c:pt idx="9773">
                  <c:v>5.4079999999999999E-8</c:v>
                </c:pt>
                <c:pt idx="9774">
                  <c:v>5.4086200000000003E-8</c:v>
                </c:pt>
                <c:pt idx="9775">
                  <c:v>5.4092499999999999E-8</c:v>
                </c:pt>
                <c:pt idx="9776">
                  <c:v>5.4098699999999997E-8</c:v>
                </c:pt>
                <c:pt idx="9777">
                  <c:v>5.4105E-8</c:v>
                </c:pt>
                <c:pt idx="9778">
                  <c:v>5.4111199999999998E-8</c:v>
                </c:pt>
                <c:pt idx="9779">
                  <c:v>5.4117500000000001E-8</c:v>
                </c:pt>
                <c:pt idx="9780">
                  <c:v>5.4123699999999999E-8</c:v>
                </c:pt>
                <c:pt idx="9781">
                  <c:v>5.4130000000000002E-8</c:v>
                </c:pt>
                <c:pt idx="9782">
                  <c:v>5.41362E-8</c:v>
                </c:pt>
                <c:pt idx="9783">
                  <c:v>5.4142500000000003E-8</c:v>
                </c:pt>
                <c:pt idx="9784">
                  <c:v>5.4148700000000001E-8</c:v>
                </c:pt>
                <c:pt idx="9785">
                  <c:v>5.4154999999999998E-8</c:v>
                </c:pt>
                <c:pt idx="9786">
                  <c:v>5.4161200000000002E-8</c:v>
                </c:pt>
                <c:pt idx="9787">
                  <c:v>5.4167499999999998E-8</c:v>
                </c:pt>
                <c:pt idx="9788">
                  <c:v>5.4173700000000003E-8</c:v>
                </c:pt>
                <c:pt idx="9789">
                  <c:v>5.4179999999999999E-8</c:v>
                </c:pt>
                <c:pt idx="9790">
                  <c:v>5.4186199999999997E-8</c:v>
                </c:pt>
                <c:pt idx="9791">
                  <c:v>5.41925E-8</c:v>
                </c:pt>
                <c:pt idx="9792">
                  <c:v>5.4198699999999998E-8</c:v>
                </c:pt>
                <c:pt idx="9793">
                  <c:v>5.4205000000000001E-8</c:v>
                </c:pt>
                <c:pt idx="9794">
                  <c:v>5.4211199999999999E-8</c:v>
                </c:pt>
                <c:pt idx="9795">
                  <c:v>5.4217500000000002E-8</c:v>
                </c:pt>
                <c:pt idx="9796">
                  <c:v>5.42237E-8</c:v>
                </c:pt>
                <c:pt idx="9797">
                  <c:v>5.4230000000000003E-8</c:v>
                </c:pt>
                <c:pt idx="9798">
                  <c:v>5.4236200000000001E-8</c:v>
                </c:pt>
                <c:pt idx="9799">
                  <c:v>5.4242499999999998E-8</c:v>
                </c:pt>
                <c:pt idx="9800">
                  <c:v>5.4248700000000002E-8</c:v>
                </c:pt>
                <c:pt idx="9801">
                  <c:v>5.4254999999999998E-8</c:v>
                </c:pt>
                <c:pt idx="9802">
                  <c:v>5.4261200000000003E-8</c:v>
                </c:pt>
                <c:pt idx="9803">
                  <c:v>5.4267499999999999E-8</c:v>
                </c:pt>
                <c:pt idx="9804">
                  <c:v>5.4273699999999997E-8</c:v>
                </c:pt>
                <c:pt idx="9805">
                  <c:v>5.428E-8</c:v>
                </c:pt>
                <c:pt idx="9806">
                  <c:v>5.4286199999999998E-8</c:v>
                </c:pt>
                <c:pt idx="9807">
                  <c:v>5.4292500000000001E-8</c:v>
                </c:pt>
                <c:pt idx="9808">
                  <c:v>5.4298699999999999E-8</c:v>
                </c:pt>
                <c:pt idx="9809">
                  <c:v>5.4305000000000002E-8</c:v>
                </c:pt>
                <c:pt idx="9810">
                  <c:v>5.43112E-8</c:v>
                </c:pt>
                <c:pt idx="9811">
                  <c:v>5.4317500000000003E-8</c:v>
                </c:pt>
                <c:pt idx="9812">
                  <c:v>5.4323700000000001E-8</c:v>
                </c:pt>
                <c:pt idx="9813">
                  <c:v>5.4329999999999997E-8</c:v>
                </c:pt>
                <c:pt idx="9814">
                  <c:v>5.4336200000000002E-8</c:v>
                </c:pt>
                <c:pt idx="9815">
                  <c:v>5.4342499999999998E-8</c:v>
                </c:pt>
                <c:pt idx="9816">
                  <c:v>5.4348700000000003E-8</c:v>
                </c:pt>
                <c:pt idx="9817">
                  <c:v>5.4354999999999999E-8</c:v>
                </c:pt>
                <c:pt idx="9818">
                  <c:v>5.4361199999999997E-8</c:v>
                </c:pt>
                <c:pt idx="9819">
                  <c:v>5.43675E-8</c:v>
                </c:pt>
                <c:pt idx="9820">
                  <c:v>5.4373699999999998E-8</c:v>
                </c:pt>
                <c:pt idx="9821">
                  <c:v>5.4380000000000001E-8</c:v>
                </c:pt>
                <c:pt idx="9822">
                  <c:v>5.4386199999999999E-8</c:v>
                </c:pt>
                <c:pt idx="9823">
                  <c:v>5.4392500000000002E-8</c:v>
                </c:pt>
                <c:pt idx="9824">
                  <c:v>5.43987E-8</c:v>
                </c:pt>
                <c:pt idx="9825">
                  <c:v>5.4405000000000003E-8</c:v>
                </c:pt>
                <c:pt idx="9826">
                  <c:v>5.4411200000000001E-8</c:v>
                </c:pt>
                <c:pt idx="9827">
                  <c:v>5.4417499999999997E-8</c:v>
                </c:pt>
                <c:pt idx="9828">
                  <c:v>5.4423700000000002E-8</c:v>
                </c:pt>
                <c:pt idx="9829">
                  <c:v>5.4429999999999998E-8</c:v>
                </c:pt>
                <c:pt idx="9830">
                  <c:v>5.4436200000000003E-8</c:v>
                </c:pt>
                <c:pt idx="9831">
                  <c:v>5.4442499999999999E-8</c:v>
                </c:pt>
                <c:pt idx="9832">
                  <c:v>5.4448699999999997E-8</c:v>
                </c:pt>
                <c:pt idx="9833">
                  <c:v>5.4455E-8</c:v>
                </c:pt>
                <c:pt idx="9834">
                  <c:v>5.4461199999999998E-8</c:v>
                </c:pt>
                <c:pt idx="9835">
                  <c:v>5.4467500000000001E-8</c:v>
                </c:pt>
                <c:pt idx="9836">
                  <c:v>5.4473699999999999E-8</c:v>
                </c:pt>
                <c:pt idx="9837">
                  <c:v>5.4480000000000002E-8</c:v>
                </c:pt>
                <c:pt idx="9838">
                  <c:v>5.44862E-8</c:v>
                </c:pt>
                <c:pt idx="9839">
                  <c:v>5.4492500000000003E-8</c:v>
                </c:pt>
                <c:pt idx="9840">
                  <c:v>5.4498700000000001E-8</c:v>
                </c:pt>
                <c:pt idx="9841">
                  <c:v>5.4504999999999997E-8</c:v>
                </c:pt>
                <c:pt idx="9842">
                  <c:v>5.4511200000000002E-8</c:v>
                </c:pt>
                <c:pt idx="9843">
                  <c:v>5.4517499999999998E-8</c:v>
                </c:pt>
                <c:pt idx="9844">
                  <c:v>5.4523700000000003E-8</c:v>
                </c:pt>
                <c:pt idx="9845">
                  <c:v>5.4529999999999999E-8</c:v>
                </c:pt>
                <c:pt idx="9846">
                  <c:v>5.4536199999999997E-8</c:v>
                </c:pt>
                <c:pt idx="9847">
                  <c:v>5.45425E-8</c:v>
                </c:pt>
                <c:pt idx="9848">
                  <c:v>5.4548699999999998E-8</c:v>
                </c:pt>
                <c:pt idx="9849">
                  <c:v>5.4555000000000001E-8</c:v>
                </c:pt>
                <c:pt idx="9850">
                  <c:v>5.4561199999999999E-8</c:v>
                </c:pt>
                <c:pt idx="9851">
                  <c:v>5.4567500000000002E-8</c:v>
                </c:pt>
                <c:pt idx="9852">
                  <c:v>5.45737E-8</c:v>
                </c:pt>
                <c:pt idx="9853">
                  <c:v>5.4580000000000003E-8</c:v>
                </c:pt>
                <c:pt idx="9854">
                  <c:v>5.4586200000000001E-8</c:v>
                </c:pt>
                <c:pt idx="9855">
                  <c:v>5.4592499999999997E-8</c:v>
                </c:pt>
                <c:pt idx="9856">
                  <c:v>5.4598700000000002E-8</c:v>
                </c:pt>
                <c:pt idx="9857">
                  <c:v>5.4604999999999998E-8</c:v>
                </c:pt>
                <c:pt idx="9858">
                  <c:v>5.4611200000000003E-8</c:v>
                </c:pt>
                <c:pt idx="9859">
                  <c:v>5.4617499999999999E-8</c:v>
                </c:pt>
                <c:pt idx="9860">
                  <c:v>5.4623699999999997E-8</c:v>
                </c:pt>
                <c:pt idx="9861">
                  <c:v>5.463E-8</c:v>
                </c:pt>
                <c:pt idx="9862">
                  <c:v>5.4636199999999998E-8</c:v>
                </c:pt>
                <c:pt idx="9863">
                  <c:v>5.4642500000000001E-8</c:v>
                </c:pt>
                <c:pt idx="9864">
                  <c:v>5.4648699999999999E-8</c:v>
                </c:pt>
                <c:pt idx="9865">
                  <c:v>5.4655000000000002E-8</c:v>
                </c:pt>
                <c:pt idx="9866">
                  <c:v>5.46612E-8</c:v>
                </c:pt>
                <c:pt idx="9867">
                  <c:v>5.4667500000000003E-8</c:v>
                </c:pt>
                <c:pt idx="9868">
                  <c:v>5.4673700000000001E-8</c:v>
                </c:pt>
                <c:pt idx="9869">
                  <c:v>5.4679999999999997E-8</c:v>
                </c:pt>
                <c:pt idx="9870">
                  <c:v>5.4686200000000002E-8</c:v>
                </c:pt>
                <c:pt idx="9871">
                  <c:v>5.4692499999999998E-8</c:v>
                </c:pt>
                <c:pt idx="9872">
                  <c:v>5.4698700000000003E-8</c:v>
                </c:pt>
                <c:pt idx="9873">
                  <c:v>5.4704999999999999E-8</c:v>
                </c:pt>
                <c:pt idx="9874">
                  <c:v>5.4711199999999997E-8</c:v>
                </c:pt>
                <c:pt idx="9875">
                  <c:v>5.47175E-8</c:v>
                </c:pt>
                <c:pt idx="9876">
                  <c:v>5.4723699999999998E-8</c:v>
                </c:pt>
                <c:pt idx="9877">
                  <c:v>5.4730000000000001E-8</c:v>
                </c:pt>
                <c:pt idx="9878">
                  <c:v>5.4736199999999999E-8</c:v>
                </c:pt>
                <c:pt idx="9879">
                  <c:v>5.4742500000000002E-8</c:v>
                </c:pt>
                <c:pt idx="9880">
                  <c:v>5.47487E-8</c:v>
                </c:pt>
                <c:pt idx="9881">
                  <c:v>5.4755000000000003E-8</c:v>
                </c:pt>
                <c:pt idx="9882">
                  <c:v>5.4761200000000001E-8</c:v>
                </c:pt>
                <c:pt idx="9883">
                  <c:v>5.4767499999999997E-8</c:v>
                </c:pt>
                <c:pt idx="9884">
                  <c:v>5.4773700000000002E-8</c:v>
                </c:pt>
                <c:pt idx="9885">
                  <c:v>5.4779999999999998E-8</c:v>
                </c:pt>
                <c:pt idx="9886">
                  <c:v>5.4786200000000003E-8</c:v>
                </c:pt>
                <c:pt idx="9887">
                  <c:v>5.4792499999999999E-8</c:v>
                </c:pt>
                <c:pt idx="9888">
                  <c:v>5.4798699999999997E-8</c:v>
                </c:pt>
                <c:pt idx="9889">
                  <c:v>5.4805E-8</c:v>
                </c:pt>
                <c:pt idx="9890">
                  <c:v>5.4811199999999998E-8</c:v>
                </c:pt>
                <c:pt idx="9891">
                  <c:v>5.4817500000000001E-8</c:v>
                </c:pt>
                <c:pt idx="9892">
                  <c:v>5.4823699999999999E-8</c:v>
                </c:pt>
                <c:pt idx="9893">
                  <c:v>5.4830000000000002E-8</c:v>
                </c:pt>
                <c:pt idx="9894">
                  <c:v>5.48362E-8</c:v>
                </c:pt>
                <c:pt idx="9895">
                  <c:v>5.4842500000000003E-8</c:v>
                </c:pt>
                <c:pt idx="9896">
                  <c:v>5.4848700000000001E-8</c:v>
                </c:pt>
                <c:pt idx="9897">
                  <c:v>5.4854999999999997E-8</c:v>
                </c:pt>
                <c:pt idx="9898">
                  <c:v>5.4861200000000002E-8</c:v>
                </c:pt>
                <c:pt idx="9899">
                  <c:v>5.4867499999999998E-8</c:v>
                </c:pt>
                <c:pt idx="9900">
                  <c:v>5.4873700000000003E-8</c:v>
                </c:pt>
                <c:pt idx="9901">
                  <c:v>5.4879999999999999E-8</c:v>
                </c:pt>
                <c:pt idx="9902">
                  <c:v>5.4886199999999997E-8</c:v>
                </c:pt>
                <c:pt idx="9903">
                  <c:v>5.48925E-8</c:v>
                </c:pt>
                <c:pt idx="9904">
                  <c:v>5.4898699999999998E-8</c:v>
                </c:pt>
                <c:pt idx="9905">
                  <c:v>5.4905000000000001E-8</c:v>
                </c:pt>
                <c:pt idx="9906">
                  <c:v>5.4911199999999999E-8</c:v>
                </c:pt>
                <c:pt idx="9907">
                  <c:v>5.4917500000000002E-8</c:v>
                </c:pt>
                <c:pt idx="9908">
                  <c:v>5.49237E-8</c:v>
                </c:pt>
                <c:pt idx="9909">
                  <c:v>5.4930000000000003E-8</c:v>
                </c:pt>
                <c:pt idx="9910">
                  <c:v>5.4936200000000001E-8</c:v>
                </c:pt>
                <c:pt idx="9911">
                  <c:v>5.4942499999999997E-8</c:v>
                </c:pt>
                <c:pt idx="9912">
                  <c:v>5.4948700000000002E-8</c:v>
                </c:pt>
                <c:pt idx="9913">
                  <c:v>5.4954999999999998E-8</c:v>
                </c:pt>
                <c:pt idx="9914">
                  <c:v>5.4961200000000002E-8</c:v>
                </c:pt>
                <c:pt idx="9915">
                  <c:v>5.4967499999999999E-8</c:v>
                </c:pt>
                <c:pt idx="9916">
                  <c:v>5.4973699999999997E-8</c:v>
                </c:pt>
                <c:pt idx="9917">
                  <c:v>5.498E-8</c:v>
                </c:pt>
                <c:pt idx="9918">
                  <c:v>5.4986199999999998E-8</c:v>
                </c:pt>
                <c:pt idx="9919">
                  <c:v>5.4992500000000001E-8</c:v>
                </c:pt>
                <c:pt idx="9920">
                  <c:v>5.4998699999999999E-8</c:v>
                </c:pt>
                <c:pt idx="9921">
                  <c:v>5.5005000000000002E-8</c:v>
                </c:pt>
                <c:pt idx="9922">
                  <c:v>5.50112E-8</c:v>
                </c:pt>
                <c:pt idx="9923">
                  <c:v>5.5017500000000003E-8</c:v>
                </c:pt>
                <c:pt idx="9924">
                  <c:v>5.5023700000000001E-8</c:v>
                </c:pt>
                <c:pt idx="9925">
                  <c:v>5.5029999999999997E-8</c:v>
                </c:pt>
                <c:pt idx="9926">
                  <c:v>5.5036200000000002E-8</c:v>
                </c:pt>
                <c:pt idx="9927">
                  <c:v>5.5042499999999998E-8</c:v>
                </c:pt>
                <c:pt idx="9928">
                  <c:v>5.5048700000000002E-8</c:v>
                </c:pt>
                <c:pt idx="9929">
                  <c:v>5.5054999999999999E-8</c:v>
                </c:pt>
                <c:pt idx="9930">
                  <c:v>5.5061199999999997E-8</c:v>
                </c:pt>
                <c:pt idx="9931">
                  <c:v>5.50675E-8</c:v>
                </c:pt>
                <c:pt idx="9932">
                  <c:v>5.5073699999999998E-8</c:v>
                </c:pt>
                <c:pt idx="9933">
                  <c:v>5.5080000000000001E-8</c:v>
                </c:pt>
                <c:pt idx="9934">
                  <c:v>5.5086199999999999E-8</c:v>
                </c:pt>
                <c:pt idx="9935">
                  <c:v>5.5092500000000002E-8</c:v>
                </c:pt>
                <c:pt idx="9936">
                  <c:v>5.50987E-8</c:v>
                </c:pt>
                <c:pt idx="9937">
                  <c:v>5.5105000000000003E-8</c:v>
                </c:pt>
                <c:pt idx="9938">
                  <c:v>5.5111200000000001E-8</c:v>
                </c:pt>
                <c:pt idx="9939">
                  <c:v>5.5117499999999997E-8</c:v>
                </c:pt>
                <c:pt idx="9940">
                  <c:v>5.5123700000000001E-8</c:v>
                </c:pt>
                <c:pt idx="9941">
                  <c:v>5.5129999999999998E-8</c:v>
                </c:pt>
                <c:pt idx="9942">
                  <c:v>5.5136200000000002E-8</c:v>
                </c:pt>
                <c:pt idx="9943">
                  <c:v>5.5142499999999999E-8</c:v>
                </c:pt>
                <c:pt idx="9944">
                  <c:v>5.5148699999999997E-8</c:v>
                </c:pt>
                <c:pt idx="9945">
                  <c:v>5.5155E-8</c:v>
                </c:pt>
                <c:pt idx="9946">
                  <c:v>5.5161199999999998E-8</c:v>
                </c:pt>
                <c:pt idx="9947">
                  <c:v>5.5167500000000001E-8</c:v>
                </c:pt>
                <c:pt idx="9948">
                  <c:v>5.5173699999999999E-8</c:v>
                </c:pt>
                <c:pt idx="9949">
                  <c:v>5.5180000000000002E-8</c:v>
                </c:pt>
                <c:pt idx="9950">
                  <c:v>5.51862E-8</c:v>
                </c:pt>
                <c:pt idx="9951">
                  <c:v>5.5192500000000003E-8</c:v>
                </c:pt>
                <c:pt idx="9952">
                  <c:v>5.51987E-8</c:v>
                </c:pt>
                <c:pt idx="9953">
                  <c:v>5.5204999999999997E-8</c:v>
                </c:pt>
                <c:pt idx="9954">
                  <c:v>5.5211200000000001E-8</c:v>
                </c:pt>
                <c:pt idx="9955">
                  <c:v>5.5217499999999998E-8</c:v>
                </c:pt>
                <c:pt idx="9956">
                  <c:v>5.5223700000000002E-8</c:v>
                </c:pt>
                <c:pt idx="9957">
                  <c:v>5.5229999999999999E-8</c:v>
                </c:pt>
                <c:pt idx="9958">
                  <c:v>5.5236200000000003E-8</c:v>
                </c:pt>
                <c:pt idx="9959">
                  <c:v>5.52425E-8</c:v>
                </c:pt>
                <c:pt idx="9960">
                  <c:v>5.5248699999999998E-8</c:v>
                </c:pt>
                <c:pt idx="9961">
                  <c:v>5.5255000000000001E-8</c:v>
                </c:pt>
                <c:pt idx="9962">
                  <c:v>5.5261199999999999E-8</c:v>
                </c:pt>
                <c:pt idx="9963">
                  <c:v>5.5267500000000002E-8</c:v>
                </c:pt>
                <c:pt idx="9964">
                  <c:v>5.5273699999999999E-8</c:v>
                </c:pt>
                <c:pt idx="9965">
                  <c:v>5.5280000000000003E-8</c:v>
                </c:pt>
                <c:pt idx="9966">
                  <c:v>5.52862E-8</c:v>
                </c:pt>
                <c:pt idx="9967">
                  <c:v>5.5292499999999997E-8</c:v>
                </c:pt>
                <c:pt idx="9968">
                  <c:v>5.5298700000000001E-8</c:v>
                </c:pt>
                <c:pt idx="9969">
                  <c:v>5.5304999999999998E-8</c:v>
                </c:pt>
                <c:pt idx="9970">
                  <c:v>5.5311200000000002E-8</c:v>
                </c:pt>
                <c:pt idx="9971">
                  <c:v>5.5317499999999999E-8</c:v>
                </c:pt>
                <c:pt idx="9972">
                  <c:v>5.5323700000000003E-8</c:v>
                </c:pt>
                <c:pt idx="9973">
                  <c:v>5.533E-8</c:v>
                </c:pt>
                <c:pt idx="9974">
                  <c:v>5.5336199999999998E-8</c:v>
                </c:pt>
                <c:pt idx="9975">
                  <c:v>5.5342500000000001E-8</c:v>
                </c:pt>
                <c:pt idx="9976">
                  <c:v>5.5348699999999999E-8</c:v>
                </c:pt>
                <c:pt idx="9977">
                  <c:v>5.5355000000000002E-8</c:v>
                </c:pt>
                <c:pt idx="9978">
                  <c:v>5.5361199999999999E-8</c:v>
                </c:pt>
                <c:pt idx="9979">
                  <c:v>5.5367500000000003E-8</c:v>
                </c:pt>
                <c:pt idx="9980">
                  <c:v>5.53737E-8</c:v>
                </c:pt>
                <c:pt idx="9981">
                  <c:v>5.5379999999999997E-8</c:v>
                </c:pt>
                <c:pt idx="9982">
                  <c:v>5.5386200000000001E-8</c:v>
                </c:pt>
                <c:pt idx="9983">
                  <c:v>5.5392499999999998E-8</c:v>
                </c:pt>
                <c:pt idx="9984">
                  <c:v>5.5398700000000002E-8</c:v>
                </c:pt>
                <c:pt idx="9985">
                  <c:v>5.5404999999999999E-8</c:v>
                </c:pt>
                <c:pt idx="9986">
                  <c:v>5.5411200000000003E-8</c:v>
                </c:pt>
                <c:pt idx="9987">
                  <c:v>5.54175E-8</c:v>
                </c:pt>
                <c:pt idx="9988">
                  <c:v>5.5423699999999998E-8</c:v>
                </c:pt>
                <c:pt idx="9989">
                  <c:v>5.5430000000000001E-8</c:v>
                </c:pt>
                <c:pt idx="9990">
                  <c:v>5.5436199999999998E-8</c:v>
                </c:pt>
                <c:pt idx="9991">
                  <c:v>5.5442500000000002E-8</c:v>
                </c:pt>
                <c:pt idx="9992">
                  <c:v>5.5448699999999999E-8</c:v>
                </c:pt>
                <c:pt idx="9993">
                  <c:v>5.5455000000000003E-8</c:v>
                </c:pt>
                <c:pt idx="9994">
                  <c:v>5.54612E-8</c:v>
                </c:pt>
                <c:pt idx="9995">
                  <c:v>5.5467499999999997E-8</c:v>
                </c:pt>
                <c:pt idx="9996">
                  <c:v>5.5473700000000001E-8</c:v>
                </c:pt>
                <c:pt idx="9997">
                  <c:v>5.5479999999999998E-8</c:v>
                </c:pt>
                <c:pt idx="9998">
                  <c:v>5.5486200000000002E-8</c:v>
                </c:pt>
                <c:pt idx="9999">
                  <c:v>5.5492499999999999E-8</c:v>
                </c:pt>
                <c:pt idx="10000">
                  <c:v>5.5498700000000003E-8</c:v>
                </c:pt>
                <c:pt idx="10001">
                  <c:v>5.5505E-8</c:v>
                </c:pt>
                <c:pt idx="10002">
                  <c:v>5.5511199999999997E-8</c:v>
                </c:pt>
                <c:pt idx="10003">
                  <c:v>5.5517500000000001E-8</c:v>
                </c:pt>
                <c:pt idx="10004">
                  <c:v>5.5523699999999998E-8</c:v>
                </c:pt>
                <c:pt idx="10005">
                  <c:v>5.5530000000000002E-8</c:v>
                </c:pt>
                <c:pt idx="10006">
                  <c:v>5.5536199999999999E-8</c:v>
                </c:pt>
                <c:pt idx="10007">
                  <c:v>5.5542500000000003E-8</c:v>
                </c:pt>
                <c:pt idx="10008">
                  <c:v>5.55487E-8</c:v>
                </c:pt>
                <c:pt idx="10009">
                  <c:v>5.5554999999999997E-8</c:v>
                </c:pt>
                <c:pt idx="10010">
                  <c:v>5.5561200000000001E-8</c:v>
                </c:pt>
                <c:pt idx="10011">
                  <c:v>5.5567499999999998E-8</c:v>
                </c:pt>
                <c:pt idx="10012">
                  <c:v>5.5573700000000002E-8</c:v>
                </c:pt>
                <c:pt idx="10013">
                  <c:v>5.5579999999999999E-8</c:v>
                </c:pt>
                <c:pt idx="10014">
                  <c:v>5.5586200000000003E-8</c:v>
                </c:pt>
                <c:pt idx="10015">
                  <c:v>5.55925E-8</c:v>
                </c:pt>
                <c:pt idx="10016">
                  <c:v>5.5598699999999997E-8</c:v>
                </c:pt>
                <c:pt idx="10017">
                  <c:v>5.5605000000000001E-8</c:v>
                </c:pt>
                <c:pt idx="10018">
                  <c:v>5.5611199999999998E-8</c:v>
                </c:pt>
                <c:pt idx="10019">
                  <c:v>5.5617500000000002E-8</c:v>
                </c:pt>
                <c:pt idx="10020">
                  <c:v>5.5623699999999999E-8</c:v>
                </c:pt>
                <c:pt idx="10021">
                  <c:v>5.5630000000000002E-8</c:v>
                </c:pt>
                <c:pt idx="10022">
                  <c:v>5.56362E-8</c:v>
                </c:pt>
                <c:pt idx="10023">
                  <c:v>5.5642499999999997E-8</c:v>
                </c:pt>
                <c:pt idx="10024">
                  <c:v>5.5648700000000001E-8</c:v>
                </c:pt>
                <c:pt idx="10025">
                  <c:v>5.5654999999999998E-8</c:v>
                </c:pt>
                <c:pt idx="10026">
                  <c:v>5.5661200000000002E-8</c:v>
                </c:pt>
                <c:pt idx="10027">
                  <c:v>5.5667499999999999E-8</c:v>
                </c:pt>
                <c:pt idx="10028">
                  <c:v>5.5673700000000003E-8</c:v>
                </c:pt>
                <c:pt idx="10029">
                  <c:v>5.568E-8</c:v>
                </c:pt>
                <c:pt idx="10030">
                  <c:v>5.5686199999999997E-8</c:v>
                </c:pt>
                <c:pt idx="10031">
                  <c:v>5.5692500000000001E-8</c:v>
                </c:pt>
                <c:pt idx="10032">
                  <c:v>5.5698699999999998E-8</c:v>
                </c:pt>
                <c:pt idx="10033">
                  <c:v>5.5705000000000002E-8</c:v>
                </c:pt>
                <c:pt idx="10034">
                  <c:v>5.5711199999999999E-8</c:v>
                </c:pt>
                <c:pt idx="10035">
                  <c:v>5.5717500000000002E-8</c:v>
                </c:pt>
                <c:pt idx="10036">
                  <c:v>5.57237E-8</c:v>
                </c:pt>
                <c:pt idx="10037">
                  <c:v>5.5729999999999997E-8</c:v>
                </c:pt>
                <c:pt idx="10038">
                  <c:v>5.5736200000000001E-8</c:v>
                </c:pt>
                <c:pt idx="10039">
                  <c:v>5.5742499999999998E-8</c:v>
                </c:pt>
                <c:pt idx="10040">
                  <c:v>5.5748700000000002E-8</c:v>
                </c:pt>
                <c:pt idx="10041">
                  <c:v>5.5754999999999999E-8</c:v>
                </c:pt>
                <c:pt idx="10042">
                  <c:v>5.5761200000000003E-8</c:v>
                </c:pt>
                <c:pt idx="10043">
                  <c:v>5.57675E-8</c:v>
                </c:pt>
                <c:pt idx="10044">
                  <c:v>5.5773699999999997E-8</c:v>
                </c:pt>
                <c:pt idx="10045">
                  <c:v>5.5780000000000001E-8</c:v>
                </c:pt>
                <c:pt idx="10046">
                  <c:v>5.5786199999999998E-8</c:v>
                </c:pt>
                <c:pt idx="10047">
                  <c:v>5.5792500000000001E-8</c:v>
                </c:pt>
                <c:pt idx="10048">
                  <c:v>5.5798699999999999E-8</c:v>
                </c:pt>
                <c:pt idx="10049">
                  <c:v>5.5805000000000002E-8</c:v>
                </c:pt>
                <c:pt idx="10050">
                  <c:v>5.58112E-8</c:v>
                </c:pt>
                <c:pt idx="10051">
                  <c:v>5.5817499999999997E-8</c:v>
                </c:pt>
                <c:pt idx="10052">
                  <c:v>5.5823700000000001E-8</c:v>
                </c:pt>
                <c:pt idx="10053">
                  <c:v>5.5829999999999998E-8</c:v>
                </c:pt>
                <c:pt idx="10054">
                  <c:v>5.5836200000000002E-8</c:v>
                </c:pt>
                <c:pt idx="10055">
                  <c:v>5.5842499999999999E-8</c:v>
                </c:pt>
                <c:pt idx="10056">
                  <c:v>5.5848700000000003E-8</c:v>
                </c:pt>
                <c:pt idx="10057">
                  <c:v>5.5855E-8</c:v>
                </c:pt>
                <c:pt idx="10058">
                  <c:v>5.5861199999999997E-8</c:v>
                </c:pt>
                <c:pt idx="10059">
                  <c:v>5.58675E-8</c:v>
                </c:pt>
                <c:pt idx="10060">
                  <c:v>5.5873699999999998E-8</c:v>
                </c:pt>
                <c:pt idx="10061">
                  <c:v>5.5880000000000001E-8</c:v>
                </c:pt>
                <c:pt idx="10062">
                  <c:v>5.5886199999999999E-8</c:v>
                </c:pt>
                <c:pt idx="10063">
                  <c:v>5.5892500000000002E-8</c:v>
                </c:pt>
                <c:pt idx="10064">
                  <c:v>5.58987E-8</c:v>
                </c:pt>
                <c:pt idx="10065">
                  <c:v>5.5905000000000003E-8</c:v>
                </c:pt>
                <c:pt idx="10066">
                  <c:v>5.5911200000000001E-8</c:v>
                </c:pt>
                <c:pt idx="10067">
                  <c:v>5.5917499999999998E-8</c:v>
                </c:pt>
                <c:pt idx="10068">
                  <c:v>5.5923700000000002E-8</c:v>
                </c:pt>
                <c:pt idx="10069">
                  <c:v>5.5929999999999999E-8</c:v>
                </c:pt>
                <c:pt idx="10070">
                  <c:v>5.5936200000000003E-8</c:v>
                </c:pt>
                <c:pt idx="10071">
                  <c:v>5.5942499999999999E-8</c:v>
                </c:pt>
                <c:pt idx="10072">
                  <c:v>5.5948699999999997E-8</c:v>
                </c:pt>
                <c:pt idx="10073">
                  <c:v>5.5955E-8</c:v>
                </c:pt>
                <c:pt idx="10074">
                  <c:v>5.5961199999999998E-8</c:v>
                </c:pt>
                <c:pt idx="10075">
                  <c:v>5.5967500000000001E-8</c:v>
                </c:pt>
                <c:pt idx="10076">
                  <c:v>5.5973699999999999E-8</c:v>
                </c:pt>
                <c:pt idx="10077">
                  <c:v>5.5980000000000002E-8</c:v>
                </c:pt>
                <c:pt idx="10078">
                  <c:v>5.59862E-8</c:v>
                </c:pt>
                <c:pt idx="10079">
                  <c:v>5.5992500000000003E-8</c:v>
                </c:pt>
                <c:pt idx="10080">
                  <c:v>5.5998700000000001E-8</c:v>
                </c:pt>
                <c:pt idx="10081">
                  <c:v>5.6004999999999998E-8</c:v>
                </c:pt>
                <c:pt idx="10082">
                  <c:v>5.6011200000000002E-8</c:v>
                </c:pt>
                <c:pt idx="10083">
                  <c:v>5.6017499999999999E-8</c:v>
                </c:pt>
                <c:pt idx="10084">
                  <c:v>5.6023700000000003E-8</c:v>
                </c:pt>
                <c:pt idx="10085">
                  <c:v>5.6029999999999999E-8</c:v>
                </c:pt>
                <c:pt idx="10086">
                  <c:v>5.6036199999999997E-8</c:v>
                </c:pt>
                <c:pt idx="10087">
                  <c:v>5.60425E-8</c:v>
                </c:pt>
                <c:pt idx="10088">
                  <c:v>5.6048699999999998E-8</c:v>
                </c:pt>
                <c:pt idx="10089">
                  <c:v>5.6055000000000001E-8</c:v>
                </c:pt>
                <c:pt idx="10090">
                  <c:v>5.6061199999999999E-8</c:v>
                </c:pt>
                <c:pt idx="10091">
                  <c:v>5.6067500000000002E-8</c:v>
                </c:pt>
                <c:pt idx="10092">
                  <c:v>5.60737E-8</c:v>
                </c:pt>
                <c:pt idx="10093">
                  <c:v>5.6080000000000003E-8</c:v>
                </c:pt>
                <c:pt idx="10094">
                  <c:v>5.6086200000000001E-8</c:v>
                </c:pt>
                <c:pt idx="10095">
                  <c:v>5.6092499999999998E-8</c:v>
                </c:pt>
                <c:pt idx="10096">
                  <c:v>5.6098700000000002E-8</c:v>
                </c:pt>
                <c:pt idx="10097">
                  <c:v>5.6104999999999998E-8</c:v>
                </c:pt>
                <c:pt idx="10098">
                  <c:v>5.6111200000000003E-8</c:v>
                </c:pt>
                <c:pt idx="10099">
                  <c:v>5.6117499999999999E-8</c:v>
                </c:pt>
                <c:pt idx="10100">
                  <c:v>5.6123699999999997E-8</c:v>
                </c:pt>
                <c:pt idx="10101">
                  <c:v>5.613E-8</c:v>
                </c:pt>
                <c:pt idx="10102">
                  <c:v>5.6136199999999998E-8</c:v>
                </c:pt>
                <c:pt idx="10103">
                  <c:v>5.6142500000000001E-8</c:v>
                </c:pt>
                <c:pt idx="10104">
                  <c:v>5.6148699999999999E-8</c:v>
                </c:pt>
                <c:pt idx="10105">
                  <c:v>5.6155000000000002E-8</c:v>
                </c:pt>
                <c:pt idx="10106">
                  <c:v>5.61612E-8</c:v>
                </c:pt>
                <c:pt idx="10107">
                  <c:v>5.6167500000000003E-8</c:v>
                </c:pt>
                <c:pt idx="10108">
                  <c:v>5.6173700000000001E-8</c:v>
                </c:pt>
                <c:pt idx="10109">
                  <c:v>5.6179999999999997E-8</c:v>
                </c:pt>
                <c:pt idx="10110">
                  <c:v>5.6186200000000002E-8</c:v>
                </c:pt>
                <c:pt idx="10111">
                  <c:v>5.6192499999999998E-8</c:v>
                </c:pt>
                <c:pt idx="10112">
                  <c:v>5.6198700000000003E-8</c:v>
                </c:pt>
                <c:pt idx="10113">
                  <c:v>5.6204999999999999E-8</c:v>
                </c:pt>
                <c:pt idx="10114">
                  <c:v>5.6211199999999997E-8</c:v>
                </c:pt>
                <c:pt idx="10115">
                  <c:v>5.62175E-8</c:v>
                </c:pt>
                <c:pt idx="10116">
                  <c:v>5.6223699999999998E-8</c:v>
                </c:pt>
                <c:pt idx="10117">
                  <c:v>5.6230000000000001E-8</c:v>
                </c:pt>
                <c:pt idx="10118">
                  <c:v>5.6236199999999999E-8</c:v>
                </c:pt>
                <c:pt idx="10119">
                  <c:v>5.6242500000000002E-8</c:v>
                </c:pt>
                <c:pt idx="10120">
                  <c:v>5.62487E-8</c:v>
                </c:pt>
                <c:pt idx="10121">
                  <c:v>5.6255000000000003E-8</c:v>
                </c:pt>
                <c:pt idx="10122">
                  <c:v>5.6261200000000001E-8</c:v>
                </c:pt>
                <c:pt idx="10123">
                  <c:v>5.6267499999999997E-8</c:v>
                </c:pt>
                <c:pt idx="10124">
                  <c:v>5.6273700000000002E-8</c:v>
                </c:pt>
                <c:pt idx="10125">
                  <c:v>5.6279999999999998E-8</c:v>
                </c:pt>
                <c:pt idx="10126">
                  <c:v>5.6286200000000003E-8</c:v>
                </c:pt>
                <c:pt idx="10127">
                  <c:v>5.6292499999999999E-8</c:v>
                </c:pt>
                <c:pt idx="10128">
                  <c:v>5.6298699999999997E-8</c:v>
                </c:pt>
                <c:pt idx="10129">
                  <c:v>5.6305E-8</c:v>
                </c:pt>
                <c:pt idx="10130">
                  <c:v>5.6311199999999998E-8</c:v>
                </c:pt>
                <c:pt idx="10131">
                  <c:v>5.6317500000000001E-8</c:v>
                </c:pt>
                <c:pt idx="10132">
                  <c:v>5.6323699999999999E-8</c:v>
                </c:pt>
                <c:pt idx="10133">
                  <c:v>5.6330000000000002E-8</c:v>
                </c:pt>
                <c:pt idx="10134">
                  <c:v>5.63362E-8</c:v>
                </c:pt>
                <c:pt idx="10135">
                  <c:v>5.6342500000000003E-8</c:v>
                </c:pt>
                <c:pt idx="10136">
                  <c:v>5.6348700000000001E-8</c:v>
                </c:pt>
                <c:pt idx="10137">
                  <c:v>5.6354999999999997E-8</c:v>
                </c:pt>
                <c:pt idx="10138">
                  <c:v>5.6361200000000002E-8</c:v>
                </c:pt>
                <c:pt idx="10139">
                  <c:v>5.6367499999999998E-8</c:v>
                </c:pt>
                <c:pt idx="10140">
                  <c:v>5.6373700000000003E-8</c:v>
                </c:pt>
                <c:pt idx="10141">
                  <c:v>5.6379999999999999E-8</c:v>
                </c:pt>
                <c:pt idx="10142">
                  <c:v>5.6386199999999997E-8</c:v>
                </c:pt>
                <c:pt idx="10143">
                  <c:v>5.63925E-8</c:v>
                </c:pt>
                <c:pt idx="10144">
                  <c:v>5.6398699999999998E-8</c:v>
                </c:pt>
                <c:pt idx="10145">
                  <c:v>5.6405000000000001E-8</c:v>
                </c:pt>
                <c:pt idx="10146">
                  <c:v>5.6411199999999999E-8</c:v>
                </c:pt>
                <c:pt idx="10147">
                  <c:v>5.6417500000000002E-8</c:v>
                </c:pt>
                <c:pt idx="10148">
                  <c:v>5.64237E-8</c:v>
                </c:pt>
                <c:pt idx="10149">
                  <c:v>5.6430000000000003E-8</c:v>
                </c:pt>
                <c:pt idx="10150">
                  <c:v>5.6436200000000001E-8</c:v>
                </c:pt>
                <c:pt idx="10151">
                  <c:v>5.6442499999999997E-8</c:v>
                </c:pt>
                <c:pt idx="10152">
                  <c:v>5.6448700000000002E-8</c:v>
                </c:pt>
                <c:pt idx="10153">
                  <c:v>5.6454999999999998E-8</c:v>
                </c:pt>
                <c:pt idx="10154">
                  <c:v>5.6461200000000003E-8</c:v>
                </c:pt>
                <c:pt idx="10155">
                  <c:v>5.6467499999999999E-8</c:v>
                </c:pt>
                <c:pt idx="10156">
                  <c:v>5.6473699999999997E-8</c:v>
                </c:pt>
                <c:pt idx="10157">
                  <c:v>5.648E-8</c:v>
                </c:pt>
                <c:pt idx="10158">
                  <c:v>5.6486199999999998E-8</c:v>
                </c:pt>
                <c:pt idx="10159">
                  <c:v>5.6492500000000001E-8</c:v>
                </c:pt>
                <c:pt idx="10160">
                  <c:v>5.6498699999999999E-8</c:v>
                </c:pt>
                <c:pt idx="10161">
                  <c:v>5.6505000000000002E-8</c:v>
                </c:pt>
                <c:pt idx="10162">
                  <c:v>5.65112E-8</c:v>
                </c:pt>
                <c:pt idx="10163">
                  <c:v>5.6517500000000003E-8</c:v>
                </c:pt>
                <c:pt idx="10164">
                  <c:v>5.6523700000000001E-8</c:v>
                </c:pt>
                <c:pt idx="10165">
                  <c:v>5.6529999999999997E-8</c:v>
                </c:pt>
                <c:pt idx="10166">
                  <c:v>5.6536200000000002E-8</c:v>
                </c:pt>
                <c:pt idx="10167">
                  <c:v>5.6542499999999998E-8</c:v>
                </c:pt>
                <c:pt idx="10168">
                  <c:v>5.6548700000000003E-8</c:v>
                </c:pt>
                <c:pt idx="10169">
                  <c:v>5.6554999999999999E-8</c:v>
                </c:pt>
                <c:pt idx="10170">
                  <c:v>5.6561199999999997E-8</c:v>
                </c:pt>
                <c:pt idx="10171">
                  <c:v>5.65675E-8</c:v>
                </c:pt>
                <c:pt idx="10172">
                  <c:v>5.6573699999999998E-8</c:v>
                </c:pt>
                <c:pt idx="10173">
                  <c:v>5.6580000000000001E-8</c:v>
                </c:pt>
                <c:pt idx="10174">
                  <c:v>5.6586199999999999E-8</c:v>
                </c:pt>
                <c:pt idx="10175">
                  <c:v>5.6592500000000002E-8</c:v>
                </c:pt>
                <c:pt idx="10176">
                  <c:v>5.65987E-8</c:v>
                </c:pt>
                <c:pt idx="10177">
                  <c:v>5.6605000000000003E-8</c:v>
                </c:pt>
                <c:pt idx="10178">
                  <c:v>5.6611200000000001E-8</c:v>
                </c:pt>
                <c:pt idx="10179">
                  <c:v>5.6617499999999997E-8</c:v>
                </c:pt>
                <c:pt idx="10180">
                  <c:v>5.6623700000000002E-8</c:v>
                </c:pt>
                <c:pt idx="10181">
                  <c:v>5.6629999999999998E-8</c:v>
                </c:pt>
                <c:pt idx="10182">
                  <c:v>5.6636200000000003E-8</c:v>
                </c:pt>
                <c:pt idx="10183">
                  <c:v>5.6642499999999999E-8</c:v>
                </c:pt>
                <c:pt idx="10184">
                  <c:v>5.6648699999999997E-8</c:v>
                </c:pt>
                <c:pt idx="10185">
                  <c:v>5.6655E-8</c:v>
                </c:pt>
                <c:pt idx="10186">
                  <c:v>5.6661199999999998E-8</c:v>
                </c:pt>
                <c:pt idx="10187">
                  <c:v>5.6667500000000001E-8</c:v>
                </c:pt>
                <c:pt idx="10188">
                  <c:v>5.6673699999999999E-8</c:v>
                </c:pt>
                <c:pt idx="10189">
                  <c:v>5.6680000000000002E-8</c:v>
                </c:pt>
                <c:pt idx="10190">
                  <c:v>5.66862E-8</c:v>
                </c:pt>
                <c:pt idx="10191">
                  <c:v>5.6692500000000003E-8</c:v>
                </c:pt>
                <c:pt idx="10192">
                  <c:v>5.6698700000000001E-8</c:v>
                </c:pt>
                <c:pt idx="10193">
                  <c:v>5.6704999999999997E-8</c:v>
                </c:pt>
                <c:pt idx="10194">
                  <c:v>5.6711200000000002E-8</c:v>
                </c:pt>
                <c:pt idx="10195">
                  <c:v>5.6717499999999998E-8</c:v>
                </c:pt>
                <c:pt idx="10196">
                  <c:v>5.6723700000000003E-8</c:v>
                </c:pt>
                <c:pt idx="10197">
                  <c:v>5.6729999999999999E-8</c:v>
                </c:pt>
                <c:pt idx="10198">
                  <c:v>5.6736199999999997E-8</c:v>
                </c:pt>
                <c:pt idx="10199">
                  <c:v>5.67425E-8</c:v>
                </c:pt>
                <c:pt idx="10200">
                  <c:v>5.6748699999999998E-8</c:v>
                </c:pt>
                <c:pt idx="10201">
                  <c:v>5.6755000000000001E-8</c:v>
                </c:pt>
                <c:pt idx="10202">
                  <c:v>5.6761199999999999E-8</c:v>
                </c:pt>
                <c:pt idx="10203">
                  <c:v>5.6767500000000002E-8</c:v>
                </c:pt>
                <c:pt idx="10204">
                  <c:v>5.67737E-8</c:v>
                </c:pt>
                <c:pt idx="10205">
                  <c:v>5.6780000000000003E-8</c:v>
                </c:pt>
                <c:pt idx="10206">
                  <c:v>5.6786200000000001E-8</c:v>
                </c:pt>
                <c:pt idx="10207">
                  <c:v>5.6792499999999997E-8</c:v>
                </c:pt>
                <c:pt idx="10208">
                  <c:v>5.6798700000000002E-8</c:v>
                </c:pt>
                <c:pt idx="10209">
                  <c:v>5.6804999999999998E-8</c:v>
                </c:pt>
                <c:pt idx="10210">
                  <c:v>5.6811200000000003E-8</c:v>
                </c:pt>
                <c:pt idx="10211">
                  <c:v>5.6817499999999999E-8</c:v>
                </c:pt>
                <c:pt idx="10212">
                  <c:v>5.6823699999999997E-8</c:v>
                </c:pt>
                <c:pt idx="10213">
                  <c:v>5.683E-8</c:v>
                </c:pt>
                <c:pt idx="10214">
                  <c:v>5.6836199999999998E-8</c:v>
                </c:pt>
                <c:pt idx="10215">
                  <c:v>5.6842500000000001E-8</c:v>
                </c:pt>
                <c:pt idx="10216">
                  <c:v>5.6848699999999999E-8</c:v>
                </c:pt>
                <c:pt idx="10217">
                  <c:v>5.6855000000000002E-8</c:v>
                </c:pt>
                <c:pt idx="10218">
                  <c:v>5.68612E-8</c:v>
                </c:pt>
                <c:pt idx="10219">
                  <c:v>5.6867500000000003E-8</c:v>
                </c:pt>
                <c:pt idx="10220">
                  <c:v>5.6873700000000001E-8</c:v>
                </c:pt>
                <c:pt idx="10221">
                  <c:v>5.6879999999999997E-8</c:v>
                </c:pt>
                <c:pt idx="10222">
                  <c:v>5.6886200000000002E-8</c:v>
                </c:pt>
                <c:pt idx="10223">
                  <c:v>5.6892499999999998E-8</c:v>
                </c:pt>
                <c:pt idx="10224">
                  <c:v>5.6898700000000002E-8</c:v>
                </c:pt>
                <c:pt idx="10225">
                  <c:v>5.6904999999999999E-8</c:v>
                </c:pt>
                <c:pt idx="10226">
                  <c:v>5.6911199999999997E-8</c:v>
                </c:pt>
                <c:pt idx="10227">
                  <c:v>5.69175E-8</c:v>
                </c:pt>
                <c:pt idx="10228">
                  <c:v>5.6923699999999998E-8</c:v>
                </c:pt>
                <c:pt idx="10229">
                  <c:v>5.6930000000000001E-8</c:v>
                </c:pt>
                <c:pt idx="10230">
                  <c:v>5.6936199999999999E-8</c:v>
                </c:pt>
                <c:pt idx="10231">
                  <c:v>5.6942500000000002E-8</c:v>
                </c:pt>
                <c:pt idx="10232">
                  <c:v>5.69487E-8</c:v>
                </c:pt>
                <c:pt idx="10233">
                  <c:v>5.6955000000000003E-8</c:v>
                </c:pt>
                <c:pt idx="10234">
                  <c:v>5.6961200000000001E-8</c:v>
                </c:pt>
                <c:pt idx="10235">
                  <c:v>5.6967499999999997E-8</c:v>
                </c:pt>
                <c:pt idx="10236">
                  <c:v>5.6973700000000001E-8</c:v>
                </c:pt>
                <c:pt idx="10237">
                  <c:v>5.6979999999999998E-8</c:v>
                </c:pt>
                <c:pt idx="10238">
                  <c:v>5.6986200000000002E-8</c:v>
                </c:pt>
                <c:pt idx="10239">
                  <c:v>5.6992499999999999E-8</c:v>
                </c:pt>
                <c:pt idx="10240">
                  <c:v>5.6998699999999997E-8</c:v>
                </c:pt>
                <c:pt idx="10241">
                  <c:v>5.7005E-8</c:v>
                </c:pt>
                <c:pt idx="10242">
                  <c:v>5.7011199999999998E-8</c:v>
                </c:pt>
                <c:pt idx="10243">
                  <c:v>5.7017500000000001E-8</c:v>
                </c:pt>
                <c:pt idx="10244">
                  <c:v>5.7023699999999999E-8</c:v>
                </c:pt>
                <c:pt idx="10245">
                  <c:v>5.7030000000000002E-8</c:v>
                </c:pt>
                <c:pt idx="10246">
                  <c:v>5.70362E-8</c:v>
                </c:pt>
                <c:pt idx="10247">
                  <c:v>5.7042500000000003E-8</c:v>
                </c:pt>
                <c:pt idx="10248">
                  <c:v>5.70487E-8</c:v>
                </c:pt>
                <c:pt idx="10249">
                  <c:v>5.7054999999999997E-8</c:v>
                </c:pt>
                <c:pt idx="10250">
                  <c:v>5.7061200000000001E-8</c:v>
                </c:pt>
                <c:pt idx="10251">
                  <c:v>5.7067499999999998E-8</c:v>
                </c:pt>
                <c:pt idx="10252">
                  <c:v>5.7073700000000002E-8</c:v>
                </c:pt>
                <c:pt idx="10253">
                  <c:v>5.7079999999999999E-8</c:v>
                </c:pt>
                <c:pt idx="10254">
                  <c:v>5.7086199999999997E-8</c:v>
                </c:pt>
                <c:pt idx="10255">
                  <c:v>5.70925E-8</c:v>
                </c:pt>
                <c:pt idx="10256">
                  <c:v>5.7098699999999998E-8</c:v>
                </c:pt>
                <c:pt idx="10257">
                  <c:v>5.7105000000000001E-8</c:v>
                </c:pt>
                <c:pt idx="10258">
                  <c:v>5.7111199999999999E-8</c:v>
                </c:pt>
                <c:pt idx="10259">
                  <c:v>5.7117500000000002E-8</c:v>
                </c:pt>
                <c:pt idx="10260">
                  <c:v>5.71237E-8</c:v>
                </c:pt>
                <c:pt idx="10261">
                  <c:v>5.7130000000000003E-8</c:v>
                </c:pt>
                <c:pt idx="10262">
                  <c:v>5.71362E-8</c:v>
                </c:pt>
                <c:pt idx="10263">
                  <c:v>5.7142499999999997E-8</c:v>
                </c:pt>
                <c:pt idx="10264">
                  <c:v>5.7148700000000001E-8</c:v>
                </c:pt>
                <c:pt idx="10265">
                  <c:v>5.7154999999999998E-8</c:v>
                </c:pt>
                <c:pt idx="10266">
                  <c:v>5.7161200000000002E-8</c:v>
                </c:pt>
                <c:pt idx="10267">
                  <c:v>5.7167499999999999E-8</c:v>
                </c:pt>
                <c:pt idx="10268">
                  <c:v>5.7173700000000003E-8</c:v>
                </c:pt>
                <c:pt idx="10269">
                  <c:v>5.718E-8</c:v>
                </c:pt>
                <c:pt idx="10270">
                  <c:v>5.7186199999999998E-8</c:v>
                </c:pt>
                <c:pt idx="10271">
                  <c:v>5.7192500000000001E-8</c:v>
                </c:pt>
                <c:pt idx="10272">
                  <c:v>5.7198699999999999E-8</c:v>
                </c:pt>
                <c:pt idx="10273">
                  <c:v>5.7205000000000002E-8</c:v>
                </c:pt>
                <c:pt idx="10274">
                  <c:v>5.7211199999999999E-8</c:v>
                </c:pt>
                <c:pt idx="10275">
                  <c:v>5.7217500000000003E-8</c:v>
                </c:pt>
                <c:pt idx="10276">
                  <c:v>5.72237E-8</c:v>
                </c:pt>
                <c:pt idx="10277">
                  <c:v>5.7229999999999997E-8</c:v>
                </c:pt>
                <c:pt idx="10278">
                  <c:v>5.7236200000000001E-8</c:v>
                </c:pt>
                <c:pt idx="10279">
                  <c:v>5.7242499999999998E-8</c:v>
                </c:pt>
                <c:pt idx="10280">
                  <c:v>5.7248700000000002E-8</c:v>
                </c:pt>
                <c:pt idx="10281">
                  <c:v>5.7254999999999999E-8</c:v>
                </c:pt>
                <c:pt idx="10282">
                  <c:v>5.7261200000000003E-8</c:v>
                </c:pt>
                <c:pt idx="10283">
                  <c:v>5.72675E-8</c:v>
                </c:pt>
                <c:pt idx="10284">
                  <c:v>5.7273699999999998E-8</c:v>
                </c:pt>
                <c:pt idx="10285">
                  <c:v>5.7280000000000001E-8</c:v>
                </c:pt>
                <c:pt idx="10286">
                  <c:v>5.7286199999999998E-8</c:v>
                </c:pt>
                <c:pt idx="10287">
                  <c:v>5.7292500000000002E-8</c:v>
                </c:pt>
                <c:pt idx="10288">
                  <c:v>5.7298699999999999E-8</c:v>
                </c:pt>
                <c:pt idx="10289">
                  <c:v>5.7305000000000003E-8</c:v>
                </c:pt>
                <c:pt idx="10290">
                  <c:v>5.73112E-8</c:v>
                </c:pt>
                <c:pt idx="10291">
                  <c:v>5.7317499999999997E-8</c:v>
                </c:pt>
                <c:pt idx="10292">
                  <c:v>5.7323700000000001E-8</c:v>
                </c:pt>
                <c:pt idx="10293">
                  <c:v>5.7329999999999998E-8</c:v>
                </c:pt>
                <c:pt idx="10294">
                  <c:v>5.7336200000000002E-8</c:v>
                </c:pt>
                <c:pt idx="10295">
                  <c:v>5.7342499999999999E-8</c:v>
                </c:pt>
                <c:pt idx="10296">
                  <c:v>5.7348700000000003E-8</c:v>
                </c:pt>
                <c:pt idx="10297">
                  <c:v>5.7355E-8</c:v>
                </c:pt>
                <c:pt idx="10298">
                  <c:v>5.7361199999999998E-8</c:v>
                </c:pt>
                <c:pt idx="10299">
                  <c:v>5.7367500000000001E-8</c:v>
                </c:pt>
                <c:pt idx="10300">
                  <c:v>5.7373699999999998E-8</c:v>
                </c:pt>
                <c:pt idx="10301">
                  <c:v>5.7380000000000002E-8</c:v>
                </c:pt>
                <c:pt idx="10302">
                  <c:v>5.7386199999999999E-8</c:v>
                </c:pt>
                <c:pt idx="10303">
                  <c:v>5.7392500000000003E-8</c:v>
                </c:pt>
                <c:pt idx="10304">
                  <c:v>5.73987E-8</c:v>
                </c:pt>
                <c:pt idx="10305">
                  <c:v>5.7404999999999997E-8</c:v>
                </c:pt>
                <c:pt idx="10306">
                  <c:v>5.7411200000000001E-8</c:v>
                </c:pt>
                <c:pt idx="10307">
                  <c:v>5.7417499999999998E-8</c:v>
                </c:pt>
                <c:pt idx="10308">
                  <c:v>5.7423700000000002E-8</c:v>
                </c:pt>
                <c:pt idx="10309">
                  <c:v>5.7429999999999999E-8</c:v>
                </c:pt>
                <c:pt idx="10310">
                  <c:v>5.7436200000000003E-8</c:v>
                </c:pt>
                <c:pt idx="10311">
                  <c:v>5.74425E-8</c:v>
                </c:pt>
                <c:pt idx="10312">
                  <c:v>5.7448699999999997E-8</c:v>
                </c:pt>
                <c:pt idx="10313">
                  <c:v>5.7455000000000001E-8</c:v>
                </c:pt>
                <c:pt idx="10314">
                  <c:v>5.7461199999999998E-8</c:v>
                </c:pt>
                <c:pt idx="10315">
                  <c:v>5.7467500000000002E-8</c:v>
                </c:pt>
                <c:pt idx="10316">
                  <c:v>5.7473699999999999E-8</c:v>
                </c:pt>
                <c:pt idx="10317">
                  <c:v>5.7480000000000003E-8</c:v>
                </c:pt>
                <c:pt idx="10318">
                  <c:v>5.74862E-8</c:v>
                </c:pt>
                <c:pt idx="10319">
                  <c:v>5.7492499999999997E-8</c:v>
                </c:pt>
                <c:pt idx="10320">
                  <c:v>5.7498700000000001E-8</c:v>
                </c:pt>
                <c:pt idx="10321">
                  <c:v>5.7504999999999998E-8</c:v>
                </c:pt>
                <c:pt idx="10322">
                  <c:v>5.7511200000000002E-8</c:v>
                </c:pt>
                <c:pt idx="10323">
                  <c:v>5.7517499999999999E-8</c:v>
                </c:pt>
                <c:pt idx="10324">
                  <c:v>5.7523700000000003E-8</c:v>
                </c:pt>
                <c:pt idx="10325">
                  <c:v>5.753E-8</c:v>
                </c:pt>
                <c:pt idx="10326">
                  <c:v>5.7536199999999997E-8</c:v>
                </c:pt>
                <c:pt idx="10327">
                  <c:v>5.7542500000000001E-8</c:v>
                </c:pt>
                <c:pt idx="10328">
                  <c:v>5.7548699999999998E-8</c:v>
                </c:pt>
                <c:pt idx="10329">
                  <c:v>5.7555000000000002E-8</c:v>
                </c:pt>
                <c:pt idx="10330">
                  <c:v>5.7561199999999999E-8</c:v>
                </c:pt>
                <c:pt idx="10331">
                  <c:v>5.7567500000000002E-8</c:v>
                </c:pt>
                <c:pt idx="10332">
                  <c:v>5.75737E-8</c:v>
                </c:pt>
                <c:pt idx="10333">
                  <c:v>5.7579999999999997E-8</c:v>
                </c:pt>
                <c:pt idx="10334">
                  <c:v>5.7586200000000001E-8</c:v>
                </c:pt>
                <c:pt idx="10335">
                  <c:v>5.7592499999999998E-8</c:v>
                </c:pt>
                <c:pt idx="10336">
                  <c:v>5.7598700000000002E-8</c:v>
                </c:pt>
                <c:pt idx="10337">
                  <c:v>5.7604999999999999E-8</c:v>
                </c:pt>
                <c:pt idx="10338">
                  <c:v>5.7611200000000003E-8</c:v>
                </c:pt>
                <c:pt idx="10339">
                  <c:v>5.76175E-8</c:v>
                </c:pt>
                <c:pt idx="10340">
                  <c:v>5.7623699999999997E-8</c:v>
                </c:pt>
                <c:pt idx="10341">
                  <c:v>5.7630000000000001E-8</c:v>
                </c:pt>
                <c:pt idx="10342">
                  <c:v>5.7636199999999998E-8</c:v>
                </c:pt>
                <c:pt idx="10343">
                  <c:v>5.7642500000000001E-8</c:v>
                </c:pt>
                <c:pt idx="10344">
                  <c:v>5.7648699999999999E-8</c:v>
                </c:pt>
                <c:pt idx="10345">
                  <c:v>5.7655000000000002E-8</c:v>
                </c:pt>
                <c:pt idx="10346">
                  <c:v>5.76612E-8</c:v>
                </c:pt>
                <c:pt idx="10347">
                  <c:v>5.7667499999999997E-8</c:v>
                </c:pt>
                <c:pt idx="10348">
                  <c:v>5.7673700000000001E-8</c:v>
                </c:pt>
                <c:pt idx="10349">
                  <c:v>5.7679999999999998E-8</c:v>
                </c:pt>
                <c:pt idx="10350">
                  <c:v>5.7686200000000002E-8</c:v>
                </c:pt>
                <c:pt idx="10351">
                  <c:v>5.7692499999999999E-8</c:v>
                </c:pt>
                <c:pt idx="10352">
                  <c:v>5.7698700000000003E-8</c:v>
                </c:pt>
                <c:pt idx="10353">
                  <c:v>5.7705E-8</c:v>
                </c:pt>
                <c:pt idx="10354">
                  <c:v>5.7711199999999997E-8</c:v>
                </c:pt>
                <c:pt idx="10355">
                  <c:v>5.7717500000000001E-8</c:v>
                </c:pt>
                <c:pt idx="10356">
                  <c:v>5.7723699999999998E-8</c:v>
                </c:pt>
                <c:pt idx="10357">
                  <c:v>5.7730000000000001E-8</c:v>
                </c:pt>
                <c:pt idx="10358">
                  <c:v>5.7736199999999999E-8</c:v>
                </c:pt>
                <c:pt idx="10359">
                  <c:v>5.7742500000000002E-8</c:v>
                </c:pt>
                <c:pt idx="10360">
                  <c:v>5.77487E-8</c:v>
                </c:pt>
                <c:pt idx="10361">
                  <c:v>5.7754999999999997E-8</c:v>
                </c:pt>
                <c:pt idx="10362">
                  <c:v>5.7761200000000001E-8</c:v>
                </c:pt>
                <c:pt idx="10363">
                  <c:v>5.7767499999999998E-8</c:v>
                </c:pt>
                <c:pt idx="10364">
                  <c:v>5.7773700000000002E-8</c:v>
                </c:pt>
                <c:pt idx="10365">
                  <c:v>5.7779999999999999E-8</c:v>
                </c:pt>
                <c:pt idx="10366">
                  <c:v>5.7786200000000003E-8</c:v>
                </c:pt>
                <c:pt idx="10367">
                  <c:v>5.77925E-8</c:v>
                </c:pt>
                <c:pt idx="10368">
                  <c:v>5.7798699999999997E-8</c:v>
                </c:pt>
                <c:pt idx="10369">
                  <c:v>5.7805E-8</c:v>
                </c:pt>
                <c:pt idx="10370">
                  <c:v>5.7811199999999998E-8</c:v>
                </c:pt>
                <c:pt idx="10371">
                  <c:v>5.7817500000000001E-8</c:v>
                </c:pt>
                <c:pt idx="10372">
                  <c:v>5.7823699999999999E-8</c:v>
                </c:pt>
                <c:pt idx="10373">
                  <c:v>5.7830000000000002E-8</c:v>
                </c:pt>
                <c:pt idx="10374">
                  <c:v>5.78362E-8</c:v>
                </c:pt>
                <c:pt idx="10375">
                  <c:v>5.7842500000000003E-8</c:v>
                </c:pt>
                <c:pt idx="10376">
                  <c:v>5.7848700000000001E-8</c:v>
                </c:pt>
                <c:pt idx="10377">
                  <c:v>5.7854999999999998E-8</c:v>
                </c:pt>
                <c:pt idx="10378">
                  <c:v>5.7861200000000002E-8</c:v>
                </c:pt>
                <c:pt idx="10379">
                  <c:v>5.7867499999999999E-8</c:v>
                </c:pt>
                <c:pt idx="10380">
                  <c:v>5.7873700000000003E-8</c:v>
                </c:pt>
                <c:pt idx="10381">
                  <c:v>5.7879999999999999E-8</c:v>
                </c:pt>
                <c:pt idx="10382">
                  <c:v>5.7886199999999997E-8</c:v>
                </c:pt>
                <c:pt idx="10383">
                  <c:v>5.78925E-8</c:v>
                </c:pt>
                <c:pt idx="10384">
                  <c:v>5.7898699999999998E-8</c:v>
                </c:pt>
                <c:pt idx="10385">
                  <c:v>5.7905000000000001E-8</c:v>
                </c:pt>
                <c:pt idx="10386">
                  <c:v>5.7911199999999999E-8</c:v>
                </c:pt>
                <c:pt idx="10387">
                  <c:v>5.7917500000000002E-8</c:v>
                </c:pt>
                <c:pt idx="10388">
                  <c:v>5.79237E-8</c:v>
                </c:pt>
                <c:pt idx="10389">
                  <c:v>5.7930000000000003E-8</c:v>
                </c:pt>
                <c:pt idx="10390">
                  <c:v>5.7936200000000001E-8</c:v>
                </c:pt>
                <c:pt idx="10391">
                  <c:v>5.7942499999999998E-8</c:v>
                </c:pt>
                <c:pt idx="10392">
                  <c:v>5.7948700000000002E-8</c:v>
                </c:pt>
                <c:pt idx="10393">
                  <c:v>5.7954999999999998E-8</c:v>
                </c:pt>
                <c:pt idx="10394">
                  <c:v>5.7961200000000003E-8</c:v>
                </c:pt>
                <c:pt idx="10395">
                  <c:v>5.7967499999999999E-8</c:v>
                </c:pt>
                <c:pt idx="10396">
                  <c:v>5.7973699999999997E-8</c:v>
                </c:pt>
                <c:pt idx="10397">
                  <c:v>5.798E-8</c:v>
                </c:pt>
                <c:pt idx="10398">
                  <c:v>5.7986199999999998E-8</c:v>
                </c:pt>
                <c:pt idx="10399">
                  <c:v>5.7992500000000001E-8</c:v>
                </c:pt>
                <c:pt idx="10400">
                  <c:v>5.7998699999999999E-8</c:v>
                </c:pt>
                <c:pt idx="10401">
                  <c:v>5.8005000000000002E-8</c:v>
                </c:pt>
                <c:pt idx="10402">
                  <c:v>5.80112E-8</c:v>
                </c:pt>
                <c:pt idx="10403">
                  <c:v>5.8017500000000003E-8</c:v>
                </c:pt>
                <c:pt idx="10404">
                  <c:v>5.8023700000000001E-8</c:v>
                </c:pt>
                <c:pt idx="10405">
                  <c:v>5.8029999999999998E-8</c:v>
                </c:pt>
                <c:pt idx="10406">
                  <c:v>5.8036200000000002E-8</c:v>
                </c:pt>
                <c:pt idx="10407">
                  <c:v>5.8042499999999998E-8</c:v>
                </c:pt>
                <c:pt idx="10408">
                  <c:v>5.8048700000000003E-8</c:v>
                </c:pt>
                <c:pt idx="10409">
                  <c:v>5.8054999999999999E-8</c:v>
                </c:pt>
                <c:pt idx="10410">
                  <c:v>5.8061199999999997E-8</c:v>
                </c:pt>
                <c:pt idx="10411">
                  <c:v>5.80675E-8</c:v>
                </c:pt>
                <c:pt idx="10412">
                  <c:v>5.8073699999999998E-8</c:v>
                </c:pt>
                <c:pt idx="10413">
                  <c:v>5.8080000000000001E-8</c:v>
                </c:pt>
                <c:pt idx="10414">
                  <c:v>5.8086199999999999E-8</c:v>
                </c:pt>
                <c:pt idx="10415">
                  <c:v>5.8092500000000002E-8</c:v>
                </c:pt>
                <c:pt idx="10416">
                  <c:v>5.80987E-8</c:v>
                </c:pt>
                <c:pt idx="10417">
                  <c:v>5.8105000000000003E-8</c:v>
                </c:pt>
                <c:pt idx="10418">
                  <c:v>5.8111200000000001E-8</c:v>
                </c:pt>
                <c:pt idx="10419">
                  <c:v>5.8117499999999997E-8</c:v>
                </c:pt>
                <c:pt idx="10420">
                  <c:v>5.8123700000000002E-8</c:v>
                </c:pt>
                <c:pt idx="10421">
                  <c:v>5.8129999999999998E-8</c:v>
                </c:pt>
                <c:pt idx="10422">
                  <c:v>5.8136200000000003E-8</c:v>
                </c:pt>
                <c:pt idx="10423">
                  <c:v>5.8142499999999999E-8</c:v>
                </c:pt>
                <c:pt idx="10424">
                  <c:v>5.8148699999999997E-8</c:v>
                </c:pt>
                <c:pt idx="10425">
                  <c:v>5.8155E-8</c:v>
                </c:pt>
                <c:pt idx="10426">
                  <c:v>5.8161199999999998E-8</c:v>
                </c:pt>
                <c:pt idx="10427">
                  <c:v>5.8167500000000001E-8</c:v>
                </c:pt>
                <c:pt idx="10428">
                  <c:v>5.8173699999999999E-8</c:v>
                </c:pt>
                <c:pt idx="10429">
                  <c:v>5.8180000000000002E-8</c:v>
                </c:pt>
                <c:pt idx="10430">
                  <c:v>5.81862E-8</c:v>
                </c:pt>
                <c:pt idx="10431">
                  <c:v>5.8192500000000003E-8</c:v>
                </c:pt>
                <c:pt idx="10432">
                  <c:v>5.8198700000000001E-8</c:v>
                </c:pt>
                <c:pt idx="10433">
                  <c:v>5.8204999999999997E-8</c:v>
                </c:pt>
                <c:pt idx="10434">
                  <c:v>5.8211200000000002E-8</c:v>
                </c:pt>
                <c:pt idx="10435">
                  <c:v>5.8217499999999998E-8</c:v>
                </c:pt>
                <c:pt idx="10436">
                  <c:v>5.8223700000000003E-8</c:v>
                </c:pt>
                <c:pt idx="10437">
                  <c:v>5.8229999999999999E-8</c:v>
                </c:pt>
                <c:pt idx="10438">
                  <c:v>5.8236199999999997E-8</c:v>
                </c:pt>
                <c:pt idx="10439">
                  <c:v>5.82425E-8</c:v>
                </c:pt>
                <c:pt idx="10440">
                  <c:v>5.8248699999999998E-8</c:v>
                </c:pt>
                <c:pt idx="10441">
                  <c:v>5.8255000000000001E-8</c:v>
                </c:pt>
                <c:pt idx="10442">
                  <c:v>5.8261199999999999E-8</c:v>
                </c:pt>
                <c:pt idx="10443">
                  <c:v>5.8267500000000002E-8</c:v>
                </c:pt>
                <c:pt idx="10444">
                  <c:v>5.82737E-8</c:v>
                </c:pt>
                <c:pt idx="10445">
                  <c:v>5.8280000000000003E-8</c:v>
                </c:pt>
                <c:pt idx="10446">
                  <c:v>5.8286200000000001E-8</c:v>
                </c:pt>
                <c:pt idx="10447">
                  <c:v>5.8292499999999997E-8</c:v>
                </c:pt>
                <c:pt idx="10448">
                  <c:v>5.8298700000000002E-8</c:v>
                </c:pt>
                <c:pt idx="10449">
                  <c:v>5.8304999999999998E-8</c:v>
                </c:pt>
                <c:pt idx="10450">
                  <c:v>5.8311200000000003E-8</c:v>
                </c:pt>
                <c:pt idx="10451">
                  <c:v>5.8317499999999999E-8</c:v>
                </c:pt>
                <c:pt idx="10452">
                  <c:v>5.8323699999999997E-8</c:v>
                </c:pt>
                <c:pt idx="10453">
                  <c:v>5.833E-8</c:v>
                </c:pt>
                <c:pt idx="10454">
                  <c:v>5.8336199999999998E-8</c:v>
                </c:pt>
                <c:pt idx="10455">
                  <c:v>5.8342500000000001E-8</c:v>
                </c:pt>
                <c:pt idx="10456">
                  <c:v>5.8348699999999999E-8</c:v>
                </c:pt>
                <c:pt idx="10457">
                  <c:v>5.8355000000000002E-8</c:v>
                </c:pt>
                <c:pt idx="10458">
                  <c:v>5.83612E-8</c:v>
                </c:pt>
                <c:pt idx="10459">
                  <c:v>5.8367500000000003E-8</c:v>
                </c:pt>
                <c:pt idx="10460">
                  <c:v>5.8373700000000001E-8</c:v>
                </c:pt>
                <c:pt idx="10461">
                  <c:v>5.8379999999999997E-8</c:v>
                </c:pt>
                <c:pt idx="10462">
                  <c:v>5.8386200000000002E-8</c:v>
                </c:pt>
                <c:pt idx="10463">
                  <c:v>5.8392499999999998E-8</c:v>
                </c:pt>
                <c:pt idx="10464">
                  <c:v>5.8398700000000003E-8</c:v>
                </c:pt>
                <c:pt idx="10465">
                  <c:v>5.8404999999999999E-8</c:v>
                </c:pt>
                <c:pt idx="10466">
                  <c:v>5.8411199999999997E-8</c:v>
                </c:pt>
                <c:pt idx="10467">
                  <c:v>5.84175E-8</c:v>
                </c:pt>
                <c:pt idx="10468">
                  <c:v>5.8423699999999998E-8</c:v>
                </c:pt>
                <c:pt idx="10469">
                  <c:v>5.8430000000000001E-8</c:v>
                </c:pt>
                <c:pt idx="10470">
                  <c:v>5.8436199999999999E-8</c:v>
                </c:pt>
                <c:pt idx="10471">
                  <c:v>5.8442500000000002E-8</c:v>
                </c:pt>
                <c:pt idx="10472">
                  <c:v>5.84487E-8</c:v>
                </c:pt>
                <c:pt idx="10473">
                  <c:v>5.8455000000000003E-8</c:v>
                </c:pt>
                <c:pt idx="10474">
                  <c:v>5.8461200000000001E-8</c:v>
                </c:pt>
                <c:pt idx="10475">
                  <c:v>5.8467499999999997E-8</c:v>
                </c:pt>
                <c:pt idx="10476">
                  <c:v>5.8473700000000002E-8</c:v>
                </c:pt>
                <c:pt idx="10477">
                  <c:v>5.8479999999999998E-8</c:v>
                </c:pt>
                <c:pt idx="10478">
                  <c:v>5.8486200000000003E-8</c:v>
                </c:pt>
                <c:pt idx="10479">
                  <c:v>5.8492499999999999E-8</c:v>
                </c:pt>
                <c:pt idx="10480">
                  <c:v>5.8498699999999997E-8</c:v>
                </c:pt>
                <c:pt idx="10481">
                  <c:v>5.8505E-8</c:v>
                </c:pt>
                <c:pt idx="10482">
                  <c:v>5.8511199999999998E-8</c:v>
                </c:pt>
                <c:pt idx="10483">
                  <c:v>5.8517500000000001E-8</c:v>
                </c:pt>
                <c:pt idx="10484">
                  <c:v>5.8523699999999999E-8</c:v>
                </c:pt>
                <c:pt idx="10485">
                  <c:v>5.8530000000000002E-8</c:v>
                </c:pt>
                <c:pt idx="10486">
                  <c:v>5.85362E-8</c:v>
                </c:pt>
                <c:pt idx="10487">
                  <c:v>5.8542500000000003E-8</c:v>
                </c:pt>
                <c:pt idx="10488">
                  <c:v>5.8548700000000001E-8</c:v>
                </c:pt>
                <c:pt idx="10489">
                  <c:v>5.8554999999999997E-8</c:v>
                </c:pt>
                <c:pt idx="10490">
                  <c:v>5.8561200000000002E-8</c:v>
                </c:pt>
                <c:pt idx="10491">
                  <c:v>5.8567499999999998E-8</c:v>
                </c:pt>
                <c:pt idx="10492">
                  <c:v>5.8573700000000003E-8</c:v>
                </c:pt>
                <c:pt idx="10493">
                  <c:v>5.8579999999999999E-8</c:v>
                </c:pt>
                <c:pt idx="10494">
                  <c:v>5.8586199999999997E-8</c:v>
                </c:pt>
                <c:pt idx="10495">
                  <c:v>5.85925E-8</c:v>
                </c:pt>
                <c:pt idx="10496">
                  <c:v>5.8598699999999998E-8</c:v>
                </c:pt>
                <c:pt idx="10497">
                  <c:v>5.8605000000000001E-8</c:v>
                </c:pt>
                <c:pt idx="10498">
                  <c:v>5.8611199999999999E-8</c:v>
                </c:pt>
                <c:pt idx="10499">
                  <c:v>5.8617500000000002E-8</c:v>
                </c:pt>
                <c:pt idx="10500">
                  <c:v>5.86237E-8</c:v>
                </c:pt>
                <c:pt idx="10501">
                  <c:v>5.8630000000000003E-8</c:v>
                </c:pt>
                <c:pt idx="10502">
                  <c:v>5.8636200000000001E-8</c:v>
                </c:pt>
                <c:pt idx="10503">
                  <c:v>5.8642499999999997E-8</c:v>
                </c:pt>
                <c:pt idx="10504">
                  <c:v>5.8648700000000002E-8</c:v>
                </c:pt>
                <c:pt idx="10505">
                  <c:v>5.8654999999999998E-8</c:v>
                </c:pt>
                <c:pt idx="10506">
                  <c:v>5.8661200000000003E-8</c:v>
                </c:pt>
                <c:pt idx="10507">
                  <c:v>5.8667499999999999E-8</c:v>
                </c:pt>
                <c:pt idx="10508">
                  <c:v>5.8673699999999997E-8</c:v>
                </c:pt>
                <c:pt idx="10509">
                  <c:v>5.868E-8</c:v>
                </c:pt>
                <c:pt idx="10510">
                  <c:v>5.8686199999999998E-8</c:v>
                </c:pt>
                <c:pt idx="10511">
                  <c:v>5.8692500000000001E-8</c:v>
                </c:pt>
                <c:pt idx="10512">
                  <c:v>5.8698699999999999E-8</c:v>
                </c:pt>
                <c:pt idx="10513">
                  <c:v>5.8705000000000002E-8</c:v>
                </c:pt>
                <c:pt idx="10514">
                  <c:v>5.87112E-8</c:v>
                </c:pt>
                <c:pt idx="10515">
                  <c:v>5.8717500000000003E-8</c:v>
                </c:pt>
                <c:pt idx="10516">
                  <c:v>5.8723700000000001E-8</c:v>
                </c:pt>
                <c:pt idx="10517">
                  <c:v>5.8729999999999997E-8</c:v>
                </c:pt>
                <c:pt idx="10518">
                  <c:v>5.8736200000000002E-8</c:v>
                </c:pt>
                <c:pt idx="10519">
                  <c:v>5.8742499999999998E-8</c:v>
                </c:pt>
                <c:pt idx="10520">
                  <c:v>5.8748700000000002E-8</c:v>
                </c:pt>
                <c:pt idx="10521">
                  <c:v>5.8754999999999999E-8</c:v>
                </c:pt>
                <c:pt idx="10522">
                  <c:v>5.8761199999999997E-8</c:v>
                </c:pt>
                <c:pt idx="10523">
                  <c:v>5.87675E-8</c:v>
                </c:pt>
                <c:pt idx="10524">
                  <c:v>5.8773699999999998E-8</c:v>
                </c:pt>
                <c:pt idx="10525">
                  <c:v>5.8780000000000001E-8</c:v>
                </c:pt>
                <c:pt idx="10526">
                  <c:v>5.8786199999999999E-8</c:v>
                </c:pt>
                <c:pt idx="10527">
                  <c:v>5.8792500000000002E-8</c:v>
                </c:pt>
                <c:pt idx="10528">
                  <c:v>5.87987E-8</c:v>
                </c:pt>
                <c:pt idx="10529">
                  <c:v>5.8805000000000003E-8</c:v>
                </c:pt>
                <c:pt idx="10530">
                  <c:v>5.8811200000000001E-8</c:v>
                </c:pt>
                <c:pt idx="10531">
                  <c:v>5.8817499999999997E-8</c:v>
                </c:pt>
                <c:pt idx="10532">
                  <c:v>5.8823700000000002E-8</c:v>
                </c:pt>
                <c:pt idx="10533">
                  <c:v>5.8829999999999998E-8</c:v>
                </c:pt>
                <c:pt idx="10534">
                  <c:v>5.8836200000000002E-8</c:v>
                </c:pt>
                <c:pt idx="10535">
                  <c:v>5.8842499999999999E-8</c:v>
                </c:pt>
                <c:pt idx="10536">
                  <c:v>5.8848699999999997E-8</c:v>
                </c:pt>
                <c:pt idx="10537">
                  <c:v>5.8855E-8</c:v>
                </c:pt>
                <c:pt idx="10538">
                  <c:v>5.8861199999999998E-8</c:v>
                </c:pt>
                <c:pt idx="10539">
                  <c:v>5.8867500000000001E-8</c:v>
                </c:pt>
                <c:pt idx="10540">
                  <c:v>5.8873699999999999E-8</c:v>
                </c:pt>
                <c:pt idx="10541">
                  <c:v>5.8880000000000002E-8</c:v>
                </c:pt>
                <c:pt idx="10542">
                  <c:v>5.88862E-8</c:v>
                </c:pt>
                <c:pt idx="10543">
                  <c:v>5.8892500000000003E-8</c:v>
                </c:pt>
                <c:pt idx="10544">
                  <c:v>5.8898700000000001E-8</c:v>
                </c:pt>
                <c:pt idx="10545">
                  <c:v>5.8904999999999997E-8</c:v>
                </c:pt>
                <c:pt idx="10546">
                  <c:v>5.8911200000000001E-8</c:v>
                </c:pt>
                <c:pt idx="10547">
                  <c:v>5.8917499999999998E-8</c:v>
                </c:pt>
                <c:pt idx="10548">
                  <c:v>5.8923700000000002E-8</c:v>
                </c:pt>
                <c:pt idx="10549">
                  <c:v>5.8929999999999999E-8</c:v>
                </c:pt>
                <c:pt idx="10550">
                  <c:v>5.8936199999999997E-8</c:v>
                </c:pt>
                <c:pt idx="10551">
                  <c:v>5.89425E-8</c:v>
                </c:pt>
                <c:pt idx="10552">
                  <c:v>5.8948699999999998E-8</c:v>
                </c:pt>
                <c:pt idx="10553">
                  <c:v>5.8955000000000001E-8</c:v>
                </c:pt>
                <c:pt idx="10554">
                  <c:v>5.8961199999999999E-8</c:v>
                </c:pt>
                <c:pt idx="10555">
                  <c:v>5.8967500000000002E-8</c:v>
                </c:pt>
                <c:pt idx="10556">
                  <c:v>5.89737E-8</c:v>
                </c:pt>
                <c:pt idx="10557">
                  <c:v>5.8980000000000003E-8</c:v>
                </c:pt>
                <c:pt idx="10558">
                  <c:v>5.89862E-8</c:v>
                </c:pt>
                <c:pt idx="10559">
                  <c:v>5.8992499999999997E-8</c:v>
                </c:pt>
                <c:pt idx="10560">
                  <c:v>5.8998700000000001E-8</c:v>
                </c:pt>
                <c:pt idx="10561">
                  <c:v>5.9004999999999998E-8</c:v>
                </c:pt>
                <c:pt idx="10562">
                  <c:v>5.9011200000000002E-8</c:v>
                </c:pt>
                <c:pt idx="10563">
                  <c:v>5.9017499999999999E-8</c:v>
                </c:pt>
                <c:pt idx="10564">
                  <c:v>5.9023700000000003E-8</c:v>
                </c:pt>
                <c:pt idx="10565">
                  <c:v>5.903E-8</c:v>
                </c:pt>
                <c:pt idx="10566">
                  <c:v>5.9036199999999998E-8</c:v>
                </c:pt>
                <c:pt idx="10567">
                  <c:v>5.9042500000000001E-8</c:v>
                </c:pt>
                <c:pt idx="10568">
                  <c:v>5.9048699999999999E-8</c:v>
                </c:pt>
                <c:pt idx="10569">
                  <c:v>5.9055000000000002E-8</c:v>
                </c:pt>
                <c:pt idx="10570">
                  <c:v>5.9061199999999999E-8</c:v>
                </c:pt>
                <c:pt idx="10571">
                  <c:v>5.9067500000000003E-8</c:v>
                </c:pt>
                <c:pt idx="10572">
                  <c:v>5.90737E-8</c:v>
                </c:pt>
                <c:pt idx="10573">
                  <c:v>5.9079999999999997E-8</c:v>
                </c:pt>
                <c:pt idx="10574">
                  <c:v>5.9086200000000001E-8</c:v>
                </c:pt>
                <c:pt idx="10575">
                  <c:v>5.9092499999999998E-8</c:v>
                </c:pt>
                <c:pt idx="10576">
                  <c:v>5.9098700000000002E-8</c:v>
                </c:pt>
                <c:pt idx="10577">
                  <c:v>5.9104999999999999E-8</c:v>
                </c:pt>
                <c:pt idx="10578">
                  <c:v>5.9111200000000003E-8</c:v>
                </c:pt>
                <c:pt idx="10579">
                  <c:v>5.91175E-8</c:v>
                </c:pt>
                <c:pt idx="10580">
                  <c:v>5.9123699999999998E-8</c:v>
                </c:pt>
                <c:pt idx="10581">
                  <c:v>5.9130000000000001E-8</c:v>
                </c:pt>
                <c:pt idx="10582">
                  <c:v>5.9136199999999999E-8</c:v>
                </c:pt>
                <c:pt idx="10583">
                  <c:v>5.9142500000000002E-8</c:v>
                </c:pt>
                <c:pt idx="10584">
                  <c:v>5.9148699999999999E-8</c:v>
                </c:pt>
                <c:pt idx="10585">
                  <c:v>5.9155000000000003E-8</c:v>
                </c:pt>
                <c:pt idx="10586">
                  <c:v>5.91612E-8</c:v>
                </c:pt>
                <c:pt idx="10587">
                  <c:v>5.9167499999999997E-8</c:v>
                </c:pt>
                <c:pt idx="10588">
                  <c:v>5.9173700000000001E-8</c:v>
                </c:pt>
                <c:pt idx="10589">
                  <c:v>5.9179999999999998E-8</c:v>
                </c:pt>
                <c:pt idx="10590">
                  <c:v>5.9186200000000002E-8</c:v>
                </c:pt>
                <c:pt idx="10591">
                  <c:v>5.9192499999999999E-8</c:v>
                </c:pt>
                <c:pt idx="10592">
                  <c:v>5.9198700000000003E-8</c:v>
                </c:pt>
                <c:pt idx="10593">
                  <c:v>5.9205E-8</c:v>
                </c:pt>
                <c:pt idx="10594">
                  <c:v>5.9211199999999998E-8</c:v>
                </c:pt>
                <c:pt idx="10595">
                  <c:v>5.9217500000000001E-8</c:v>
                </c:pt>
                <c:pt idx="10596">
                  <c:v>5.9223699999999998E-8</c:v>
                </c:pt>
                <c:pt idx="10597">
                  <c:v>5.9230000000000002E-8</c:v>
                </c:pt>
                <c:pt idx="10598">
                  <c:v>5.9236199999999999E-8</c:v>
                </c:pt>
                <c:pt idx="10599">
                  <c:v>5.9242500000000003E-8</c:v>
                </c:pt>
                <c:pt idx="10600">
                  <c:v>5.92487E-8</c:v>
                </c:pt>
                <c:pt idx="10601">
                  <c:v>5.9254999999999997E-8</c:v>
                </c:pt>
                <c:pt idx="10602">
                  <c:v>5.9261200000000001E-8</c:v>
                </c:pt>
                <c:pt idx="10603">
                  <c:v>5.9267499999999998E-8</c:v>
                </c:pt>
                <c:pt idx="10604">
                  <c:v>5.9273700000000002E-8</c:v>
                </c:pt>
                <c:pt idx="10605">
                  <c:v>5.9279999999999999E-8</c:v>
                </c:pt>
                <c:pt idx="10606">
                  <c:v>5.9286200000000003E-8</c:v>
                </c:pt>
                <c:pt idx="10607">
                  <c:v>5.92925E-8</c:v>
                </c:pt>
                <c:pt idx="10608">
                  <c:v>5.9298699999999997E-8</c:v>
                </c:pt>
                <c:pt idx="10609">
                  <c:v>5.9305000000000001E-8</c:v>
                </c:pt>
                <c:pt idx="10610">
                  <c:v>5.9311199999999998E-8</c:v>
                </c:pt>
                <c:pt idx="10611">
                  <c:v>5.9317500000000002E-8</c:v>
                </c:pt>
                <c:pt idx="10612">
                  <c:v>5.9323699999999999E-8</c:v>
                </c:pt>
                <c:pt idx="10613">
                  <c:v>5.9330000000000003E-8</c:v>
                </c:pt>
                <c:pt idx="10614">
                  <c:v>5.93362E-8</c:v>
                </c:pt>
                <c:pt idx="10615">
                  <c:v>5.9342499999999997E-8</c:v>
                </c:pt>
                <c:pt idx="10616">
                  <c:v>5.9348700000000001E-8</c:v>
                </c:pt>
                <c:pt idx="10617">
                  <c:v>5.9354999999999998E-8</c:v>
                </c:pt>
                <c:pt idx="10618">
                  <c:v>5.9361200000000002E-8</c:v>
                </c:pt>
                <c:pt idx="10619">
                  <c:v>5.9367499999999999E-8</c:v>
                </c:pt>
                <c:pt idx="10620">
                  <c:v>5.9373700000000003E-8</c:v>
                </c:pt>
                <c:pt idx="10621">
                  <c:v>5.938E-8</c:v>
                </c:pt>
                <c:pt idx="10622">
                  <c:v>5.9386199999999997E-8</c:v>
                </c:pt>
                <c:pt idx="10623">
                  <c:v>5.9392500000000001E-8</c:v>
                </c:pt>
                <c:pt idx="10624">
                  <c:v>5.9398699999999998E-8</c:v>
                </c:pt>
                <c:pt idx="10625">
                  <c:v>5.9405000000000002E-8</c:v>
                </c:pt>
                <c:pt idx="10626">
                  <c:v>5.9411199999999999E-8</c:v>
                </c:pt>
                <c:pt idx="10627">
                  <c:v>5.9417500000000002E-8</c:v>
                </c:pt>
                <c:pt idx="10628">
                  <c:v>5.94237E-8</c:v>
                </c:pt>
                <c:pt idx="10629">
                  <c:v>5.9429999999999997E-8</c:v>
                </c:pt>
                <c:pt idx="10630">
                  <c:v>5.9436200000000001E-8</c:v>
                </c:pt>
                <c:pt idx="10631">
                  <c:v>5.9442499999999998E-8</c:v>
                </c:pt>
                <c:pt idx="10632">
                  <c:v>5.9448700000000002E-8</c:v>
                </c:pt>
                <c:pt idx="10633">
                  <c:v>5.9454999999999999E-8</c:v>
                </c:pt>
                <c:pt idx="10634">
                  <c:v>5.9461200000000003E-8</c:v>
                </c:pt>
                <c:pt idx="10635">
                  <c:v>5.94675E-8</c:v>
                </c:pt>
                <c:pt idx="10636">
                  <c:v>5.9473699999999997E-8</c:v>
                </c:pt>
                <c:pt idx="10637">
                  <c:v>5.9480000000000001E-8</c:v>
                </c:pt>
                <c:pt idx="10638">
                  <c:v>5.9486199999999998E-8</c:v>
                </c:pt>
                <c:pt idx="10639">
                  <c:v>5.9492500000000002E-8</c:v>
                </c:pt>
                <c:pt idx="10640">
                  <c:v>5.9498699999999999E-8</c:v>
                </c:pt>
                <c:pt idx="10641">
                  <c:v>5.9505000000000002E-8</c:v>
                </c:pt>
                <c:pt idx="10642">
                  <c:v>5.95112E-8</c:v>
                </c:pt>
                <c:pt idx="10643">
                  <c:v>5.9517499999999997E-8</c:v>
                </c:pt>
                <c:pt idx="10644">
                  <c:v>5.9523700000000001E-8</c:v>
                </c:pt>
                <c:pt idx="10645">
                  <c:v>5.9529999999999998E-8</c:v>
                </c:pt>
                <c:pt idx="10646">
                  <c:v>5.9536200000000002E-8</c:v>
                </c:pt>
                <c:pt idx="10647">
                  <c:v>5.9542499999999999E-8</c:v>
                </c:pt>
                <c:pt idx="10648">
                  <c:v>5.9548700000000003E-8</c:v>
                </c:pt>
                <c:pt idx="10649">
                  <c:v>5.9555E-8</c:v>
                </c:pt>
                <c:pt idx="10650">
                  <c:v>5.9561199999999997E-8</c:v>
                </c:pt>
                <c:pt idx="10651">
                  <c:v>5.9567500000000001E-8</c:v>
                </c:pt>
                <c:pt idx="10652">
                  <c:v>5.9573699999999998E-8</c:v>
                </c:pt>
                <c:pt idx="10653">
                  <c:v>5.9580000000000001E-8</c:v>
                </c:pt>
                <c:pt idx="10654">
                  <c:v>5.9586199999999999E-8</c:v>
                </c:pt>
                <c:pt idx="10655">
                  <c:v>5.9592500000000002E-8</c:v>
                </c:pt>
                <c:pt idx="10656">
                  <c:v>5.95987E-8</c:v>
                </c:pt>
                <c:pt idx="10657">
                  <c:v>5.9604999999999997E-8</c:v>
                </c:pt>
                <c:pt idx="10658">
                  <c:v>5.9611200000000001E-8</c:v>
                </c:pt>
                <c:pt idx="10659">
                  <c:v>5.9617499999999998E-8</c:v>
                </c:pt>
                <c:pt idx="10660">
                  <c:v>5.9623700000000002E-8</c:v>
                </c:pt>
                <c:pt idx="10661">
                  <c:v>5.9629999999999999E-8</c:v>
                </c:pt>
                <c:pt idx="10662">
                  <c:v>5.9636200000000003E-8</c:v>
                </c:pt>
                <c:pt idx="10663">
                  <c:v>5.96425E-8</c:v>
                </c:pt>
                <c:pt idx="10664">
                  <c:v>5.9648700000000004E-8</c:v>
                </c:pt>
                <c:pt idx="10665">
                  <c:v>5.9655E-8</c:v>
                </c:pt>
                <c:pt idx="10666">
                  <c:v>5.9661200000000005E-8</c:v>
                </c:pt>
                <c:pt idx="10667">
                  <c:v>5.9667500000000001E-8</c:v>
                </c:pt>
                <c:pt idx="10668">
                  <c:v>5.9673700000000006E-8</c:v>
                </c:pt>
                <c:pt idx="10669">
                  <c:v>5.9680000000000002E-8</c:v>
                </c:pt>
                <c:pt idx="10670">
                  <c:v>5.9686199999999994E-8</c:v>
                </c:pt>
                <c:pt idx="10671">
                  <c:v>5.9692500000000003E-8</c:v>
                </c:pt>
                <c:pt idx="10672">
                  <c:v>5.9698699999999994E-8</c:v>
                </c:pt>
                <c:pt idx="10673">
                  <c:v>5.9705000000000004E-8</c:v>
                </c:pt>
                <c:pt idx="10674">
                  <c:v>5.9711199999999995E-8</c:v>
                </c:pt>
                <c:pt idx="10675">
                  <c:v>5.9717500000000005E-8</c:v>
                </c:pt>
                <c:pt idx="10676">
                  <c:v>5.9723699999999996E-8</c:v>
                </c:pt>
                <c:pt idx="10677">
                  <c:v>5.9730000000000006E-8</c:v>
                </c:pt>
                <c:pt idx="10678">
                  <c:v>5.9736199999999997E-8</c:v>
                </c:pt>
                <c:pt idx="10679">
                  <c:v>5.9742499999999994E-8</c:v>
                </c:pt>
                <c:pt idx="10680">
                  <c:v>5.9748699999999998E-8</c:v>
                </c:pt>
                <c:pt idx="10681">
                  <c:v>5.9754999999999995E-8</c:v>
                </c:pt>
                <c:pt idx="10682">
                  <c:v>5.9761199999999999E-8</c:v>
                </c:pt>
                <c:pt idx="10683">
                  <c:v>5.9767499999999996E-8</c:v>
                </c:pt>
                <c:pt idx="10684">
                  <c:v>5.97737E-8</c:v>
                </c:pt>
                <c:pt idx="10685">
                  <c:v>5.9779999999999997E-8</c:v>
                </c:pt>
                <c:pt idx="10686">
                  <c:v>5.9786200000000001E-8</c:v>
                </c:pt>
                <c:pt idx="10687">
                  <c:v>5.9792499999999998E-8</c:v>
                </c:pt>
                <c:pt idx="10688">
                  <c:v>5.9798700000000002E-8</c:v>
                </c:pt>
                <c:pt idx="10689">
                  <c:v>5.9804999999999999E-8</c:v>
                </c:pt>
                <c:pt idx="10690">
                  <c:v>5.9811200000000003E-8</c:v>
                </c:pt>
                <c:pt idx="10691">
                  <c:v>5.9817499999999999E-8</c:v>
                </c:pt>
                <c:pt idx="10692">
                  <c:v>5.9823700000000004E-8</c:v>
                </c:pt>
                <c:pt idx="10693">
                  <c:v>5.983E-8</c:v>
                </c:pt>
                <c:pt idx="10694">
                  <c:v>5.9836200000000005E-8</c:v>
                </c:pt>
                <c:pt idx="10695">
                  <c:v>5.9842500000000001E-8</c:v>
                </c:pt>
                <c:pt idx="10696">
                  <c:v>5.9848700000000006E-8</c:v>
                </c:pt>
                <c:pt idx="10697">
                  <c:v>5.9855000000000002E-8</c:v>
                </c:pt>
                <c:pt idx="10698">
                  <c:v>5.9861199999999993E-8</c:v>
                </c:pt>
                <c:pt idx="10699">
                  <c:v>5.9867500000000003E-8</c:v>
                </c:pt>
                <c:pt idx="10700">
                  <c:v>5.9873699999999994E-8</c:v>
                </c:pt>
                <c:pt idx="10701">
                  <c:v>5.9880000000000004E-8</c:v>
                </c:pt>
                <c:pt idx="10702">
                  <c:v>5.9886199999999995E-8</c:v>
                </c:pt>
                <c:pt idx="10703">
                  <c:v>5.9892500000000005E-8</c:v>
                </c:pt>
                <c:pt idx="10704">
                  <c:v>5.9898699999999996E-8</c:v>
                </c:pt>
                <c:pt idx="10705">
                  <c:v>5.9905000000000006E-8</c:v>
                </c:pt>
                <c:pt idx="10706">
                  <c:v>5.9911199999999997E-8</c:v>
                </c:pt>
                <c:pt idx="10707">
                  <c:v>5.9917499999999994E-8</c:v>
                </c:pt>
                <c:pt idx="10708">
                  <c:v>5.9923699999999998E-8</c:v>
                </c:pt>
                <c:pt idx="10709">
                  <c:v>5.9929999999999995E-8</c:v>
                </c:pt>
                <c:pt idx="10710">
                  <c:v>5.9936199999999999E-8</c:v>
                </c:pt>
                <c:pt idx="10711">
                  <c:v>5.9942499999999996E-8</c:v>
                </c:pt>
                <c:pt idx="10712">
                  <c:v>5.99487E-8</c:v>
                </c:pt>
                <c:pt idx="10713">
                  <c:v>5.9954999999999997E-8</c:v>
                </c:pt>
                <c:pt idx="10714">
                  <c:v>5.9961200000000001E-8</c:v>
                </c:pt>
                <c:pt idx="10715">
                  <c:v>5.9967499999999997E-8</c:v>
                </c:pt>
                <c:pt idx="10716">
                  <c:v>5.9973700000000002E-8</c:v>
                </c:pt>
                <c:pt idx="10717">
                  <c:v>5.9979999999999998E-8</c:v>
                </c:pt>
                <c:pt idx="10718">
                  <c:v>5.9986200000000003E-8</c:v>
                </c:pt>
                <c:pt idx="10719">
                  <c:v>5.9992499999999999E-8</c:v>
                </c:pt>
                <c:pt idx="10720">
                  <c:v>5.9998700000000004E-8</c:v>
                </c:pt>
                <c:pt idx="10721">
                  <c:v>6.0005E-8</c:v>
                </c:pt>
                <c:pt idx="10722">
                  <c:v>6.0011200000000005E-8</c:v>
                </c:pt>
                <c:pt idx="10723">
                  <c:v>6.0017500000000001E-8</c:v>
                </c:pt>
                <c:pt idx="10724">
                  <c:v>6.0023700000000006E-8</c:v>
                </c:pt>
                <c:pt idx="10725">
                  <c:v>6.0030000000000002E-8</c:v>
                </c:pt>
                <c:pt idx="10726">
                  <c:v>6.0036200000000007E-8</c:v>
                </c:pt>
                <c:pt idx="10727">
                  <c:v>6.0042500000000003E-8</c:v>
                </c:pt>
                <c:pt idx="10728">
                  <c:v>6.0048699999999994E-8</c:v>
                </c:pt>
                <c:pt idx="10729">
                  <c:v>6.0055000000000004E-8</c:v>
                </c:pt>
                <c:pt idx="10730">
                  <c:v>6.0061199999999995E-8</c:v>
                </c:pt>
                <c:pt idx="10731">
                  <c:v>6.0067500000000005E-8</c:v>
                </c:pt>
                <c:pt idx="10732">
                  <c:v>6.0073699999999996E-8</c:v>
                </c:pt>
                <c:pt idx="10733">
                  <c:v>6.0080000000000006E-8</c:v>
                </c:pt>
                <c:pt idx="10734">
                  <c:v>6.0086199999999997E-8</c:v>
                </c:pt>
                <c:pt idx="10735">
                  <c:v>6.0092499999999994E-8</c:v>
                </c:pt>
                <c:pt idx="10736">
                  <c:v>6.0098699999999998E-8</c:v>
                </c:pt>
                <c:pt idx="10737">
                  <c:v>6.0104999999999995E-8</c:v>
                </c:pt>
                <c:pt idx="10738">
                  <c:v>6.0111199999999999E-8</c:v>
                </c:pt>
                <c:pt idx="10739">
                  <c:v>6.0117499999999996E-8</c:v>
                </c:pt>
                <c:pt idx="10740">
                  <c:v>6.01237E-8</c:v>
                </c:pt>
                <c:pt idx="10741">
                  <c:v>6.0129999999999996E-8</c:v>
                </c:pt>
                <c:pt idx="10742">
                  <c:v>6.0136200000000001E-8</c:v>
                </c:pt>
                <c:pt idx="10743">
                  <c:v>6.0142499999999997E-8</c:v>
                </c:pt>
                <c:pt idx="10744">
                  <c:v>6.0148700000000002E-8</c:v>
                </c:pt>
                <c:pt idx="10745">
                  <c:v>6.0154999999999998E-8</c:v>
                </c:pt>
                <c:pt idx="10746">
                  <c:v>6.0161200000000003E-8</c:v>
                </c:pt>
                <c:pt idx="10747">
                  <c:v>6.0167499999999999E-8</c:v>
                </c:pt>
                <c:pt idx="10748">
                  <c:v>6.0173700000000004E-8</c:v>
                </c:pt>
                <c:pt idx="10749">
                  <c:v>6.018E-8</c:v>
                </c:pt>
                <c:pt idx="10750">
                  <c:v>6.0186200000000005E-8</c:v>
                </c:pt>
                <c:pt idx="10751">
                  <c:v>6.0192500000000001E-8</c:v>
                </c:pt>
                <c:pt idx="10752">
                  <c:v>6.0198700000000006E-8</c:v>
                </c:pt>
                <c:pt idx="10753">
                  <c:v>6.0205000000000002E-8</c:v>
                </c:pt>
                <c:pt idx="10754">
                  <c:v>6.0211200000000006E-8</c:v>
                </c:pt>
                <c:pt idx="10755">
                  <c:v>6.0217500000000003E-8</c:v>
                </c:pt>
                <c:pt idx="10756">
                  <c:v>6.0223699999999994E-8</c:v>
                </c:pt>
                <c:pt idx="10757">
                  <c:v>6.0230000000000004E-8</c:v>
                </c:pt>
                <c:pt idx="10758">
                  <c:v>6.0236199999999995E-8</c:v>
                </c:pt>
                <c:pt idx="10759">
                  <c:v>6.0242500000000005E-8</c:v>
                </c:pt>
                <c:pt idx="10760">
                  <c:v>6.0248699999999996E-8</c:v>
                </c:pt>
                <c:pt idx="10761">
                  <c:v>6.0255000000000006E-8</c:v>
                </c:pt>
                <c:pt idx="10762">
                  <c:v>6.0261199999999997E-8</c:v>
                </c:pt>
                <c:pt idx="10763">
                  <c:v>6.0267499999999994E-8</c:v>
                </c:pt>
                <c:pt idx="10764">
                  <c:v>6.0273699999999998E-8</c:v>
                </c:pt>
                <c:pt idx="10765">
                  <c:v>6.0279999999999994E-8</c:v>
                </c:pt>
                <c:pt idx="10766">
                  <c:v>6.0286199999999999E-8</c:v>
                </c:pt>
                <c:pt idx="10767">
                  <c:v>6.0292499999999995E-8</c:v>
                </c:pt>
                <c:pt idx="10768">
                  <c:v>6.02987E-8</c:v>
                </c:pt>
                <c:pt idx="10769">
                  <c:v>6.0304999999999996E-8</c:v>
                </c:pt>
                <c:pt idx="10770">
                  <c:v>6.0311200000000001E-8</c:v>
                </c:pt>
                <c:pt idx="10771">
                  <c:v>6.0317499999999997E-8</c:v>
                </c:pt>
                <c:pt idx="10772">
                  <c:v>6.0323700000000002E-8</c:v>
                </c:pt>
                <c:pt idx="10773">
                  <c:v>6.0329999999999998E-8</c:v>
                </c:pt>
                <c:pt idx="10774">
                  <c:v>6.0336200000000003E-8</c:v>
                </c:pt>
                <c:pt idx="10775">
                  <c:v>6.0342499999999999E-8</c:v>
                </c:pt>
                <c:pt idx="10776">
                  <c:v>6.0348700000000004E-8</c:v>
                </c:pt>
                <c:pt idx="10777">
                  <c:v>6.0355E-8</c:v>
                </c:pt>
                <c:pt idx="10778">
                  <c:v>6.0361200000000005E-8</c:v>
                </c:pt>
                <c:pt idx="10779">
                  <c:v>6.0367500000000001E-8</c:v>
                </c:pt>
                <c:pt idx="10780">
                  <c:v>6.0373700000000005E-8</c:v>
                </c:pt>
                <c:pt idx="10781">
                  <c:v>6.0380000000000002E-8</c:v>
                </c:pt>
                <c:pt idx="10782">
                  <c:v>6.0386200000000006E-8</c:v>
                </c:pt>
                <c:pt idx="10783">
                  <c:v>6.0392500000000003E-8</c:v>
                </c:pt>
                <c:pt idx="10784">
                  <c:v>6.0398699999999994E-8</c:v>
                </c:pt>
                <c:pt idx="10785">
                  <c:v>6.0405000000000004E-8</c:v>
                </c:pt>
                <c:pt idx="10786">
                  <c:v>6.0411199999999995E-8</c:v>
                </c:pt>
                <c:pt idx="10787">
                  <c:v>6.0417500000000005E-8</c:v>
                </c:pt>
                <c:pt idx="10788">
                  <c:v>6.0423699999999996E-8</c:v>
                </c:pt>
                <c:pt idx="10789">
                  <c:v>6.0430000000000006E-8</c:v>
                </c:pt>
                <c:pt idx="10790">
                  <c:v>6.0436199999999997E-8</c:v>
                </c:pt>
                <c:pt idx="10791">
                  <c:v>6.0442499999999993E-8</c:v>
                </c:pt>
                <c:pt idx="10792">
                  <c:v>6.0448699999999998E-8</c:v>
                </c:pt>
                <c:pt idx="10793">
                  <c:v>6.0454999999999994E-8</c:v>
                </c:pt>
                <c:pt idx="10794">
                  <c:v>6.0461199999999999E-8</c:v>
                </c:pt>
                <c:pt idx="10795">
                  <c:v>6.0467499999999995E-8</c:v>
                </c:pt>
                <c:pt idx="10796">
                  <c:v>6.04737E-8</c:v>
                </c:pt>
                <c:pt idx="10797">
                  <c:v>6.0479999999999996E-8</c:v>
                </c:pt>
                <c:pt idx="10798">
                  <c:v>6.0486200000000001E-8</c:v>
                </c:pt>
                <c:pt idx="10799">
                  <c:v>6.0492499999999997E-8</c:v>
                </c:pt>
                <c:pt idx="10800">
                  <c:v>6.0498700000000002E-8</c:v>
                </c:pt>
                <c:pt idx="10801">
                  <c:v>6.0504999999999998E-8</c:v>
                </c:pt>
                <c:pt idx="10802">
                  <c:v>6.0511200000000003E-8</c:v>
                </c:pt>
                <c:pt idx="10803">
                  <c:v>6.0517499999999999E-8</c:v>
                </c:pt>
                <c:pt idx="10804">
                  <c:v>6.0523700000000003E-8</c:v>
                </c:pt>
                <c:pt idx="10805">
                  <c:v>6.053E-8</c:v>
                </c:pt>
                <c:pt idx="10806">
                  <c:v>6.0536200000000004E-8</c:v>
                </c:pt>
                <c:pt idx="10807">
                  <c:v>6.0542500000000001E-8</c:v>
                </c:pt>
                <c:pt idx="10808">
                  <c:v>6.0548700000000005E-8</c:v>
                </c:pt>
                <c:pt idx="10809">
                  <c:v>6.0555000000000002E-8</c:v>
                </c:pt>
                <c:pt idx="10810">
                  <c:v>6.0561200000000006E-8</c:v>
                </c:pt>
                <c:pt idx="10811">
                  <c:v>6.0567500000000003E-8</c:v>
                </c:pt>
                <c:pt idx="10812">
                  <c:v>6.0573699999999994E-8</c:v>
                </c:pt>
                <c:pt idx="10813">
                  <c:v>6.0580000000000004E-8</c:v>
                </c:pt>
                <c:pt idx="10814">
                  <c:v>6.0586199999999995E-8</c:v>
                </c:pt>
                <c:pt idx="10815">
                  <c:v>6.0592500000000005E-8</c:v>
                </c:pt>
                <c:pt idx="10816">
                  <c:v>6.0598699999999996E-8</c:v>
                </c:pt>
                <c:pt idx="10817">
                  <c:v>6.0605000000000006E-8</c:v>
                </c:pt>
                <c:pt idx="10818">
                  <c:v>6.0611199999999997E-8</c:v>
                </c:pt>
                <c:pt idx="10819">
                  <c:v>6.0617500000000007E-8</c:v>
                </c:pt>
                <c:pt idx="10820">
                  <c:v>6.0623699999999998E-8</c:v>
                </c:pt>
                <c:pt idx="10821">
                  <c:v>6.0629999999999994E-8</c:v>
                </c:pt>
                <c:pt idx="10822">
                  <c:v>6.0636199999999999E-8</c:v>
                </c:pt>
                <c:pt idx="10823">
                  <c:v>6.0642499999999995E-8</c:v>
                </c:pt>
                <c:pt idx="10824">
                  <c:v>6.06487E-8</c:v>
                </c:pt>
                <c:pt idx="10825">
                  <c:v>6.0654999999999996E-8</c:v>
                </c:pt>
                <c:pt idx="10826">
                  <c:v>6.0661200000000001E-8</c:v>
                </c:pt>
                <c:pt idx="10827">
                  <c:v>6.0667499999999997E-8</c:v>
                </c:pt>
                <c:pt idx="10828">
                  <c:v>6.0673700000000002E-8</c:v>
                </c:pt>
                <c:pt idx="10829">
                  <c:v>6.0679999999999998E-8</c:v>
                </c:pt>
                <c:pt idx="10830">
                  <c:v>6.0686200000000002E-8</c:v>
                </c:pt>
                <c:pt idx="10831">
                  <c:v>6.0692499999999999E-8</c:v>
                </c:pt>
                <c:pt idx="10832">
                  <c:v>6.0698700000000003E-8</c:v>
                </c:pt>
                <c:pt idx="10833">
                  <c:v>6.0705E-8</c:v>
                </c:pt>
                <c:pt idx="10834">
                  <c:v>6.0711200000000004E-8</c:v>
                </c:pt>
                <c:pt idx="10835">
                  <c:v>6.0717500000000001E-8</c:v>
                </c:pt>
                <c:pt idx="10836">
                  <c:v>6.0723700000000005E-8</c:v>
                </c:pt>
                <c:pt idx="10837">
                  <c:v>6.0730000000000002E-8</c:v>
                </c:pt>
                <c:pt idx="10838">
                  <c:v>6.0736200000000006E-8</c:v>
                </c:pt>
                <c:pt idx="10839">
                  <c:v>6.0742500000000003E-8</c:v>
                </c:pt>
                <c:pt idx="10840">
                  <c:v>6.0748699999999994E-8</c:v>
                </c:pt>
                <c:pt idx="10841">
                  <c:v>6.0755000000000004E-8</c:v>
                </c:pt>
                <c:pt idx="10842">
                  <c:v>6.0761199999999995E-8</c:v>
                </c:pt>
                <c:pt idx="10843">
                  <c:v>6.0767500000000005E-8</c:v>
                </c:pt>
                <c:pt idx="10844">
                  <c:v>6.0773699999999996E-8</c:v>
                </c:pt>
                <c:pt idx="10845">
                  <c:v>6.0780000000000006E-8</c:v>
                </c:pt>
                <c:pt idx="10846">
                  <c:v>6.0786199999999997E-8</c:v>
                </c:pt>
                <c:pt idx="10847">
                  <c:v>6.0792500000000007E-8</c:v>
                </c:pt>
                <c:pt idx="10848">
                  <c:v>6.0798699999999998E-8</c:v>
                </c:pt>
                <c:pt idx="10849">
                  <c:v>6.0804999999999994E-8</c:v>
                </c:pt>
                <c:pt idx="10850">
                  <c:v>6.0811199999999999E-8</c:v>
                </c:pt>
                <c:pt idx="10851">
                  <c:v>6.0817499999999995E-8</c:v>
                </c:pt>
                <c:pt idx="10852">
                  <c:v>6.08237E-8</c:v>
                </c:pt>
                <c:pt idx="10853">
                  <c:v>6.0829999999999996E-8</c:v>
                </c:pt>
                <c:pt idx="10854">
                  <c:v>6.08362E-8</c:v>
                </c:pt>
                <c:pt idx="10855">
                  <c:v>6.0842499999999997E-8</c:v>
                </c:pt>
                <c:pt idx="10856">
                  <c:v>6.0848700000000001E-8</c:v>
                </c:pt>
                <c:pt idx="10857">
                  <c:v>6.0854999999999998E-8</c:v>
                </c:pt>
                <c:pt idx="10858">
                  <c:v>6.0861200000000002E-8</c:v>
                </c:pt>
                <c:pt idx="10859">
                  <c:v>6.0867499999999999E-8</c:v>
                </c:pt>
                <c:pt idx="10860">
                  <c:v>6.0873700000000003E-8</c:v>
                </c:pt>
                <c:pt idx="10861">
                  <c:v>6.088E-8</c:v>
                </c:pt>
                <c:pt idx="10862">
                  <c:v>6.0886200000000004E-8</c:v>
                </c:pt>
                <c:pt idx="10863">
                  <c:v>6.0892500000000001E-8</c:v>
                </c:pt>
                <c:pt idx="10864">
                  <c:v>6.0898700000000005E-8</c:v>
                </c:pt>
                <c:pt idx="10865">
                  <c:v>6.0905000000000002E-8</c:v>
                </c:pt>
                <c:pt idx="10866">
                  <c:v>6.0911200000000006E-8</c:v>
                </c:pt>
                <c:pt idx="10867">
                  <c:v>6.0917500000000003E-8</c:v>
                </c:pt>
                <c:pt idx="10868">
                  <c:v>6.0923699999999994E-8</c:v>
                </c:pt>
                <c:pt idx="10869">
                  <c:v>6.0930000000000004E-8</c:v>
                </c:pt>
                <c:pt idx="10870">
                  <c:v>6.0936199999999995E-8</c:v>
                </c:pt>
                <c:pt idx="10871">
                  <c:v>6.0942500000000005E-8</c:v>
                </c:pt>
                <c:pt idx="10872">
                  <c:v>6.0948699999999996E-8</c:v>
                </c:pt>
                <c:pt idx="10873">
                  <c:v>6.0955000000000006E-8</c:v>
                </c:pt>
                <c:pt idx="10874">
                  <c:v>6.0961199999999997E-8</c:v>
                </c:pt>
                <c:pt idx="10875">
                  <c:v>6.0967500000000006E-8</c:v>
                </c:pt>
                <c:pt idx="10876">
                  <c:v>6.0973699999999998E-8</c:v>
                </c:pt>
                <c:pt idx="10877">
                  <c:v>6.0979999999999994E-8</c:v>
                </c:pt>
                <c:pt idx="10878">
                  <c:v>6.0986199999999999E-8</c:v>
                </c:pt>
                <c:pt idx="10879">
                  <c:v>6.0992499999999995E-8</c:v>
                </c:pt>
                <c:pt idx="10880">
                  <c:v>6.0998699999999999E-8</c:v>
                </c:pt>
                <c:pt idx="10881">
                  <c:v>6.1004999999999996E-8</c:v>
                </c:pt>
                <c:pt idx="10882">
                  <c:v>6.10112E-8</c:v>
                </c:pt>
                <c:pt idx="10883">
                  <c:v>6.1017499999999997E-8</c:v>
                </c:pt>
                <c:pt idx="10884">
                  <c:v>6.1023700000000001E-8</c:v>
                </c:pt>
                <c:pt idx="10885">
                  <c:v>6.1029999999999998E-8</c:v>
                </c:pt>
                <c:pt idx="10886">
                  <c:v>6.1036200000000002E-8</c:v>
                </c:pt>
                <c:pt idx="10887">
                  <c:v>6.1042499999999999E-8</c:v>
                </c:pt>
                <c:pt idx="10888">
                  <c:v>6.1048700000000003E-8</c:v>
                </c:pt>
                <c:pt idx="10889">
                  <c:v>6.1055E-8</c:v>
                </c:pt>
                <c:pt idx="10890">
                  <c:v>6.1061200000000004E-8</c:v>
                </c:pt>
                <c:pt idx="10891">
                  <c:v>6.1067500000000001E-8</c:v>
                </c:pt>
                <c:pt idx="10892">
                  <c:v>6.1073700000000005E-8</c:v>
                </c:pt>
                <c:pt idx="10893">
                  <c:v>6.1080000000000002E-8</c:v>
                </c:pt>
                <c:pt idx="10894">
                  <c:v>6.1086200000000006E-8</c:v>
                </c:pt>
                <c:pt idx="10895">
                  <c:v>6.1092500000000003E-8</c:v>
                </c:pt>
                <c:pt idx="10896">
                  <c:v>6.1098699999999994E-8</c:v>
                </c:pt>
                <c:pt idx="10897">
                  <c:v>6.1105000000000004E-8</c:v>
                </c:pt>
                <c:pt idx="10898">
                  <c:v>6.1111199999999995E-8</c:v>
                </c:pt>
                <c:pt idx="10899">
                  <c:v>6.1117500000000004E-8</c:v>
                </c:pt>
                <c:pt idx="10900">
                  <c:v>6.1123699999999996E-8</c:v>
                </c:pt>
                <c:pt idx="10901">
                  <c:v>6.1130000000000005E-8</c:v>
                </c:pt>
                <c:pt idx="10902">
                  <c:v>6.1136199999999997E-8</c:v>
                </c:pt>
                <c:pt idx="10903">
                  <c:v>6.1142500000000006E-8</c:v>
                </c:pt>
                <c:pt idx="10904">
                  <c:v>6.1148699999999998E-8</c:v>
                </c:pt>
                <c:pt idx="10905">
                  <c:v>6.1154999999999994E-8</c:v>
                </c:pt>
                <c:pt idx="10906">
                  <c:v>6.1161199999999998E-8</c:v>
                </c:pt>
                <c:pt idx="10907">
                  <c:v>6.1167499999999995E-8</c:v>
                </c:pt>
                <c:pt idx="10908">
                  <c:v>6.1173699999999999E-8</c:v>
                </c:pt>
                <c:pt idx="10909">
                  <c:v>6.1179999999999996E-8</c:v>
                </c:pt>
                <c:pt idx="10910">
                  <c:v>6.11862E-8</c:v>
                </c:pt>
                <c:pt idx="10911">
                  <c:v>6.1192499999999997E-8</c:v>
                </c:pt>
                <c:pt idx="10912">
                  <c:v>6.1198700000000001E-8</c:v>
                </c:pt>
                <c:pt idx="10913">
                  <c:v>6.1204999999999998E-8</c:v>
                </c:pt>
                <c:pt idx="10914">
                  <c:v>6.1211200000000002E-8</c:v>
                </c:pt>
                <c:pt idx="10915">
                  <c:v>6.1217499999999999E-8</c:v>
                </c:pt>
                <c:pt idx="10916">
                  <c:v>6.1223700000000003E-8</c:v>
                </c:pt>
                <c:pt idx="10917">
                  <c:v>6.123E-8</c:v>
                </c:pt>
                <c:pt idx="10918">
                  <c:v>6.1236200000000004E-8</c:v>
                </c:pt>
                <c:pt idx="10919">
                  <c:v>6.1242500000000001E-8</c:v>
                </c:pt>
                <c:pt idx="10920">
                  <c:v>6.1248700000000005E-8</c:v>
                </c:pt>
                <c:pt idx="10921">
                  <c:v>6.1255000000000002E-8</c:v>
                </c:pt>
                <c:pt idx="10922">
                  <c:v>6.1261200000000006E-8</c:v>
                </c:pt>
                <c:pt idx="10923">
                  <c:v>6.1267500000000003E-8</c:v>
                </c:pt>
                <c:pt idx="10924">
                  <c:v>6.1273699999999994E-8</c:v>
                </c:pt>
                <c:pt idx="10925">
                  <c:v>6.1280000000000003E-8</c:v>
                </c:pt>
                <c:pt idx="10926">
                  <c:v>6.1286199999999995E-8</c:v>
                </c:pt>
                <c:pt idx="10927">
                  <c:v>6.1292500000000004E-8</c:v>
                </c:pt>
                <c:pt idx="10928">
                  <c:v>6.1298699999999996E-8</c:v>
                </c:pt>
                <c:pt idx="10929">
                  <c:v>6.1305000000000005E-8</c:v>
                </c:pt>
                <c:pt idx="10930">
                  <c:v>6.1311199999999996E-8</c:v>
                </c:pt>
                <c:pt idx="10931">
                  <c:v>6.1317500000000006E-8</c:v>
                </c:pt>
                <c:pt idx="10932">
                  <c:v>6.1323699999999997E-8</c:v>
                </c:pt>
                <c:pt idx="10933">
                  <c:v>6.1329999999999994E-8</c:v>
                </c:pt>
                <c:pt idx="10934">
                  <c:v>6.1336199999999998E-8</c:v>
                </c:pt>
                <c:pt idx="10935">
                  <c:v>6.1342499999999995E-8</c:v>
                </c:pt>
                <c:pt idx="10936">
                  <c:v>6.1348699999999999E-8</c:v>
                </c:pt>
                <c:pt idx="10937">
                  <c:v>6.1354999999999996E-8</c:v>
                </c:pt>
                <c:pt idx="10938">
                  <c:v>6.13612E-8</c:v>
                </c:pt>
                <c:pt idx="10939">
                  <c:v>6.1367499999999997E-8</c:v>
                </c:pt>
                <c:pt idx="10940">
                  <c:v>6.1373700000000001E-8</c:v>
                </c:pt>
                <c:pt idx="10941">
                  <c:v>6.1379999999999998E-8</c:v>
                </c:pt>
                <c:pt idx="10942">
                  <c:v>6.1386200000000002E-8</c:v>
                </c:pt>
                <c:pt idx="10943">
                  <c:v>6.1392499999999999E-8</c:v>
                </c:pt>
                <c:pt idx="10944">
                  <c:v>6.1398700000000003E-8</c:v>
                </c:pt>
                <c:pt idx="10945">
                  <c:v>6.1405E-8</c:v>
                </c:pt>
                <c:pt idx="10946">
                  <c:v>6.1411200000000004E-8</c:v>
                </c:pt>
                <c:pt idx="10947">
                  <c:v>6.1417500000000001E-8</c:v>
                </c:pt>
                <c:pt idx="10948">
                  <c:v>6.1423700000000005E-8</c:v>
                </c:pt>
                <c:pt idx="10949">
                  <c:v>6.1430000000000001E-8</c:v>
                </c:pt>
                <c:pt idx="10950">
                  <c:v>6.1436200000000006E-8</c:v>
                </c:pt>
                <c:pt idx="10951">
                  <c:v>6.1442500000000002E-8</c:v>
                </c:pt>
                <c:pt idx="10952">
                  <c:v>6.1448699999999994E-8</c:v>
                </c:pt>
                <c:pt idx="10953">
                  <c:v>6.1455000000000003E-8</c:v>
                </c:pt>
                <c:pt idx="10954">
                  <c:v>6.1461199999999995E-8</c:v>
                </c:pt>
                <c:pt idx="10955">
                  <c:v>6.1467500000000004E-8</c:v>
                </c:pt>
                <c:pt idx="10956">
                  <c:v>6.1473699999999995E-8</c:v>
                </c:pt>
                <c:pt idx="10957">
                  <c:v>6.1480000000000005E-8</c:v>
                </c:pt>
                <c:pt idx="10958">
                  <c:v>6.1486199999999996E-8</c:v>
                </c:pt>
                <c:pt idx="10959">
                  <c:v>6.1492500000000006E-8</c:v>
                </c:pt>
                <c:pt idx="10960">
                  <c:v>6.1498699999999997E-8</c:v>
                </c:pt>
                <c:pt idx="10961">
                  <c:v>6.1504999999999994E-8</c:v>
                </c:pt>
                <c:pt idx="10962">
                  <c:v>6.1511199999999998E-8</c:v>
                </c:pt>
                <c:pt idx="10963">
                  <c:v>6.1517499999999995E-8</c:v>
                </c:pt>
                <c:pt idx="10964">
                  <c:v>6.1523699999999999E-8</c:v>
                </c:pt>
                <c:pt idx="10965">
                  <c:v>6.1529999999999996E-8</c:v>
                </c:pt>
                <c:pt idx="10966">
                  <c:v>6.15362E-8</c:v>
                </c:pt>
                <c:pt idx="10967">
                  <c:v>6.1542499999999997E-8</c:v>
                </c:pt>
                <c:pt idx="10968">
                  <c:v>6.1548700000000001E-8</c:v>
                </c:pt>
                <c:pt idx="10969">
                  <c:v>6.1554999999999998E-8</c:v>
                </c:pt>
                <c:pt idx="10970">
                  <c:v>6.1561200000000002E-8</c:v>
                </c:pt>
                <c:pt idx="10971">
                  <c:v>6.1567499999999999E-8</c:v>
                </c:pt>
                <c:pt idx="10972">
                  <c:v>6.1573700000000003E-8</c:v>
                </c:pt>
                <c:pt idx="10973">
                  <c:v>6.158E-8</c:v>
                </c:pt>
                <c:pt idx="10974">
                  <c:v>6.1586200000000004E-8</c:v>
                </c:pt>
                <c:pt idx="10975">
                  <c:v>6.15925E-8</c:v>
                </c:pt>
                <c:pt idx="10976">
                  <c:v>6.1598700000000005E-8</c:v>
                </c:pt>
                <c:pt idx="10977">
                  <c:v>6.1605000000000001E-8</c:v>
                </c:pt>
                <c:pt idx="10978">
                  <c:v>6.1611200000000006E-8</c:v>
                </c:pt>
                <c:pt idx="10979">
                  <c:v>6.1617500000000002E-8</c:v>
                </c:pt>
                <c:pt idx="10980">
                  <c:v>6.1623699999999993E-8</c:v>
                </c:pt>
                <c:pt idx="10981">
                  <c:v>6.1630000000000003E-8</c:v>
                </c:pt>
                <c:pt idx="10982">
                  <c:v>6.1636199999999994E-8</c:v>
                </c:pt>
                <c:pt idx="10983">
                  <c:v>6.1642500000000004E-8</c:v>
                </c:pt>
                <c:pt idx="10984">
                  <c:v>6.1648699999999995E-8</c:v>
                </c:pt>
                <c:pt idx="10985">
                  <c:v>6.1655000000000005E-8</c:v>
                </c:pt>
                <c:pt idx="10986">
                  <c:v>6.1661199999999996E-8</c:v>
                </c:pt>
                <c:pt idx="10987">
                  <c:v>6.1667500000000006E-8</c:v>
                </c:pt>
                <c:pt idx="10988">
                  <c:v>6.1673699999999997E-8</c:v>
                </c:pt>
                <c:pt idx="10989">
                  <c:v>6.1679999999999994E-8</c:v>
                </c:pt>
                <c:pt idx="10990">
                  <c:v>6.1686199999999998E-8</c:v>
                </c:pt>
                <c:pt idx="10991">
                  <c:v>6.1692499999999995E-8</c:v>
                </c:pt>
                <c:pt idx="10992">
                  <c:v>6.1698699999999999E-8</c:v>
                </c:pt>
                <c:pt idx="10993">
                  <c:v>6.1704999999999996E-8</c:v>
                </c:pt>
                <c:pt idx="10994">
                  <c:v>6.17112E-8</c:v>
                </c:pt>
                <c:pt idx="10995">
                  <c:v>6.1717499999999997E-8</c:v>
                </c:pt>
                <c:pt idx="10996">
                  <c:v>6.1723700000000001E-8</c:v>
                </c:pt>
                <c:pt idx="10997">
                  <c:v>6.1729999999999998E-8</c:v>
                </c:pt>
                <c:pt idx="10998">
                  <c:v>6.1736200000000002E-8</c:v>
                </c:pt>
                <c:pt idx="10999">
                  <c:v>6.1742499999999998E-8</c:v>
                </c:pt>
                <c:pt idx="11000">
                  <c:v>6.1748700000000003E-8</c:v>
                </c:pt>
                <c:pt idx="11001">
                  <c:v>6.1754999999999999E-8</c:v>
                </c:pt>
                <c:pt idx="11002">
                  <c:v>6.1761200000000004E-8</c:v>
                </c:pt>
                <c:pt idx="11003">
                  <c:v>6.17675E-8</c:v>
                </c:pt>
                <c:pt idx="11004">
                  <c:v>6.1773700000000005E-8</c:v>
                </c:pt>
                <c:pt idx="11005">
                  <c:v>6.1780000000000001E-8</c:v>
                </c:pt>
                <c:pt idx="11006">
                  <c:v>6.1786200000000006E-8</c:v>
                </c:pt>
                <c:pt idx="11007">
                  <c:v>6.1792500000000002E-8</c:v>
                </c:pt>
                <c:pt idx="11008">
                  <c:v>6.1798699999999993E-8</c:v>
                </c:pt>
                <c:pt idx="11009">
                  <c:v>6.1805000000000003E-8</c:v>
                </c:pt>
                <c:pt idx="11010">
                  <c:v>6.1811199999999994E-8</c:v>
                </c:pt>
                <c:pt idx="11011">
                  <c:v>6.1817500000000004E-8</c:v>
                </c:pt>
                <c:pt idx="11012">
                  <c:v>6.1823699999999995E-8</c:v>
                </c:pt>
                <c:pt idx="11013">
                  <c:v>6.1830000000000005E-8</c:v>
                </c:pt>
                <c:pt idx="11014">
                  <c:v>6.1836199999999996E-8</c:v>
                </c:pt>
                <c:pt idx="11015">
                  <c:v>6.1842500000000006E-8</c:v>
                </c:pt>
                <c:pt idx="11016">
                  <c:v>6.1848699999999997E-8</c:v>
                </c:pt>
                <c:pt idx="11017">
                  <c:v>6.1854999999999994E-8</c:v>
                </c:pt>
                <c:pt idx="11018">
                  <c:v>6.1861199999999998E-8</c:v>
                </c:pt>
                <c:pt idx="11019">
                  <c:v>6.1867499999999995E-8</c:v>
                </c:pt>
                <c:pt idx="11020">
                  <c:v>6.1873699999999999E-8</c:v>
                </c:pt>
                <c:pt idx="11021">
                  <c:v>6.1879999999999996E-8</c:v>
                </c:pt>
                <c:pt idx="11022">
                  <c:v>6.18862E-8</c:v>
                </c:pt>
                <c:pt idx="11023">
                  <c:v>6.1892499999999997E-8</c:v>
                </c:pt>
                <c:pt idx="11024">
                  <c:v>6.1898700000000001E-8</c:v>
                </c:pt>
                <c:pt idx="11025">
                  <c:v>6.1904999999999997E-8</c:v>
                </c:pt>
                <c:pt idx="11026">
                  <c:v>6.1911200000000002E-8</c:v>
                </c:pt>
                <c:pt idx="11027">
                  <c:v>6.1917499999999998E-8</c:v>
                </c:pt>
                <c:pt idx="11028">
                  <c:v>6.1923700000000003E-8</c:v>
                </c:pt>
                <c:pt idx="11029">
                  <c:v>6.1929999999999999E-8</c:v>
                </c:pt>
                <c:pt idx="11030">
                  <c:v>6.1936200000000004E-8</c:v>
                </c:pt>
                <c:pt idx="11031">
                  <c:v>6.19425E-8</c:v>
                </c:pt>
                <c:pt idx="11032">
                  <c:v>6.1948700000000005E-8</c:v>
                </c:pt>
                <c:pt idx="11033">
                  <c:v>6.1955000000000001E-8</c:v>
                </c:pt>
                <c:pt idx="11034">
                  <c:v>6.1961200000000006E-8</c:v>
                </c:pt>
                <c:pt idx="11035">
                  <c:v>6.1967500000000002E-8</c:v>
                </c:pt>
                <c:pt idx="11036">
                  <c:v>6.1973700000000007E-8</c:v>
                </c:pt>
                <c:pt idx="11037">
                  <c:v>6.1980000000000003E-8</c:v>
                </c:pt>
                <c:pt idx="11038">
                  <c:v>6.1986199999999994E-8</c:v>
                </c:pt>
                <c:pt idx="11039">
                  <c:v>6.1992500000000004E-8</c:v>
                </c:pt>
                <c:pt idx="11040">
                  <c:v>6.1998699999999995E-8</c:v>
                </c:pt>
                <c:pt idx="11041">
                  <c:v>6.2005000000000005E-8</c:v>
                </c:pt>
                <c:pt idx="11042">
                  <c:v>6.2011199999999996E-8</c:v>
                </c:pt>
                <c:pt idx="11043">
                  <c:v>6.2017500000000006E-8</c:v>
                </c:pt>
                <c:pt idx="11044">
                  <c:v>6.2023699999999997E-8</c:v>
                </c:pt>
                <c:pt idx="11045">
                  <c:v>6.2029999999999994E-8</c:v>
                </c:pt>
                <c:pt idx="11046">
                  <c:v>6.2036199999999998E-8</c:v>
                </c:pt>
                <c:pt idx="11047">
                  <c:v>6.2042499999999995E-8</c:v>
                </c:pt>
                <c:pt idx="11048">
                  <c:v>6.2048699999999999E-8</c:v>
                </c:pt>
                <c:pt idx="11049">
                  <c:v>6.2054999999999996E-8</c:v>
                </c:pt>
                <c:pt idx="11050">
                  <c:v>6.20612E-8</c:v>
                </c:pt>
                <c:pt idx="11051">
                  <c:v>6.2067499999999996E-8</c:v>
                </c:pt>
                <c:pt idx="11052">
                  <c:v>6.2073700000000001E-8</c:v>
                </c:pt>
                <c:pt idx="11053">
                  <c:v>6.2079999999999997E-8</c:v>
                </c:pt>
                <c:pt idx="11054">
                  <c:v>6.2086200000000002E-8</c:v>
                </c:pt>
                <c:pt idx="11055">
                  <c:v>6.2092499999999998E-8</c:v>
                </c:pt>
                <c:pt idx="11056">
                  <c:v>6.2098700000000003E-8</c:v>
                </c:pt>
                <c:pt idx="11057">
                  <c:v>6.2104999999999999E-8</c:v>
                </c:pt>
                <c:pt idx="11058">
                  <c:v>6.2111200000000004E-8</c:v>
                </c:pt>
                <c:pt idx="11059">
                  <c:v>6.21175E-8</c:v>
                </c:pt>
                <c:pt idx="11060">
                  <c:v>6.2123700000000005E-8</c:v>
                </c:pt>
                <c:pt idx="11061">
                  <c:v>6.2130000000000001E-8</c:v>
                </c:pt>
                <c:pt idx="11062">
                  <c:v>6.2136200000000006E-8</c:v>
                </c:pt>
                <c:pt idx="11063">
                  <c:v>6.2142500000000002E-8</c:v>
                </c:pt>
                <c:pt idx="11064">
                  <c:v>6.2148700000000006E-8</c:v>
                </c:pt>
                <c:pt idx="11065">
                  <c:v>6.2155000000000003E-8</c:v>
                </c:pt>
                <c:pt idx="11066">
                  <c:v>6.2161199999999994E-8</c:v>
                </c:pt>
                <c:pt idx="11067">
                  <c:v>6.2167500000000004E-8</c:v>
                </c:pt>
                <c:pt idx="11068">
                  <c:v>6.2173699999999995E-8</c:v>
                </c:pt>
                <c:pt idx="11069">
                  <c:v>6.2180000000000005E-8</c:v>
                </c:pt>
                <c:pt idx="11070">
                  <c:v>6.2186199999999996E-8</c:v>
                </c:pt>
                <c:pt idx="11071">
                  <c:v>6.2192500000000006E-8</c:v>
                </c:pt>
                <c:pt idx="11072">
                  <c:v>6.2198699999999997E-8</c:v>
                </c:pt>
                <c:pt idx="11073">
                  <c:v>6.2204999999999994E-8</c:v>
                </c:pt>
                <c:pt idx="11074">
                  <c:v>6.2211199999999998E-8</c:v>
                </c:pt>
                <c:pt idx="11075">
                  <c:v>6.2217499999999994E-8</c:v>
                </c:pt>
                <c:pt idx="11076">
                  <c:v>6.2223699999999999E-8</c:v>
                </c:pt>
                <c:pt idx="11077">
                  <c:v>6.2229999999999995E-8</c:v>
                </c:pt>
                <c:pt idx="11078">
                  <c:v>6.22362E-8</c:v>
                </c:pt>
                <c:pt idx="11079">
                  <c:v>6.2242499999999996E-8</c:v>
                </c:pt>
                <c:pt idx="11080">
                  <c:v>6.2248700000000001E-8</c:v>
                </c:pt>
                <c:pt idx="11081">
                  <c:v>6.2254999999999997E-8</c:v>
                </c:pt>
                <c:pt idx="11082">
                  <c:v>6.2261200000000002E-8</c:v>
                </c:pt>
                <c:pt idx="11083">
                  <c:v>6.2267499999999998E-8</c:v>
                </c:pt>
                <c:pt idx="11084">
                  <c:v>6.2273700000000003E-8</c:v>
                </c:pt>
                <c:pt idx="11085">
                  <c:v>6.2279999999999999E-8</c:v>
                </c:pt>
                <c:pt idx="11086">
                  <c:v>6.2286200000000004E-8</c:v>
                </c:pt>
                <c:pt idx="11087">
                  <c:v>6.22925E-8</c:v>
                </c:pt>
                <c:pt idx="11088">
                  <c:v>6.2298700000000004E-8</c:v>
                </c:pt>
                <c:pt idx="11089">
                  <c:v>6.2305000000000001E-8</c:v>
                </c:pt>
                <c:pt idx="11090">
                  <c:v>6.2311200000000005E-8</c:v>
                </c:pt>
                <c:pt idx="11091">
                  <c:v>6.2317500000000002E-8</c:v>
                </c:pt>
                <c:pt idx="11092">
                  <c:v>6.2323700000000006E-8</c:v>
                </c:pt>
                <c:pt idx="11093">
                  <c:v>6.2330000000000003E-8</c:v>
                </c:pt>
                <c:pt idx="11094">
                  <c:v>6.2336199999999994E-8</c:v>
                </c:pt>
                <c:pt idx="11095">
                  <c:v>6.2342500000000004E-8</c:v>
                </c:pt>
                <c:pt idx="11096">
                  <c:v>6.2348699999999995E-8</c:v>
                </c:pt>
                <c:pt idx="11097">
                  <c:v>6.2355000000000005E-8</c:v>
                </c:pt>
                <c:pt idx="11098">
                  <c:v>6.2361199999999996E-8</c:v>
                </c:pt>
                <c:pt idx="11099">
                  <c:v>6.2367500000000006E-8</c:v>
                </c:pt>
                <c:pt idx="11100">
                  <c:v>6.2373699999999997E-8</c:v>
                </c:pt>
                <c:pt idx="11101">
                  <c:v>6.2379999999999993E-8</c:v>
                </c:pt>
                <c:pt idx="11102">
                  <c:v>6.2386199999999998E-8</c:v>
                </c:pt>
                <c:pt idx="11103">
                  <c:v>6.2392499999999994E-8</c:v>
                </c:pt>
                <c:pt idx="11104">
                  <c:v>6.2398699999999999E-8</c:v>
                </c:pt>
                <c:pt idx="11105">
                  <c:v>6.2404999999999995E-8</c:v>
                </c:pt>
                <c:pt idx="11106">
                  <c:v>6.24112E-8</c:v>
                </c:pt>
                <c:pt idx="11107">
                  <c:v>6.2417499999999996E-8</c:v>
                </c:pt>
                <c:pt idx="11108">
                  <c:v>6.2423700000000001E-8</c:v>
                </c:pt>
                <c:pt idx="11109">
                  <c:v>6.2429999999999997E-8</c:v>
                </c:pt>
                <c:pt idx="11110">
                  <c:v>6.2436200000000002E-8</c:v>
                </c:pt>
                <c:pt idx="11111">
                  <c:v>6.2442499999999998E-8</c:v>
                </c:pt>
                <c:pt idx="11112">
                  <c:v>6.2448700000000003E-8</c:v>
                </c:pt>
                <c:pt idx="11113">
                  <c:v>6.2454999999999999E-8</c:v>
                </c:pt>
                <c:pt idx="11114">
                  <c:v>6.2461200000000003E-8</c:v>
                </c:pt>
                <c:pt idx="11115">
                  <c:v>6.24675E-8</c:v>
                </c:pt>
                <c:pt idx="11116">
                  <c:v>6.2473700000000004E-8</c:v>
                </c:pt>
                <c:pt idx="11117">
                  <c:v>6.2480000000000001E-8</c:v>
                </c:pt>
                <c:pt idx="11118">
                  <c:v>6.2486200000000005E-8</c:v>
                </c:pt>
                <c:pt idx="11119">
                  <c:v>6.2492500000000002E-8</c:v>
                </c:pt>
                <c:pt idx="11120">
                  <c:v>6.2498700000000006E-8</c:v>
                </c:pt>
                <c:pt idx="11121">
                  <c:v>6.2505000000000003E-8</c:v>
                </c:pt>
                <c:pt idx="11122">
                  <c:v>6.2511199999999994E-8</c:v>
                </c:pt>
                <c:pt idx="11123">
                  <c:v>6.2517500000000004E-8</c:v>
                </c:pt>
                <c:pt idx="11124">
                  <c:v>6.2523699999999995E-8</c:v>
                </c:pt>
                <c:pt idx="11125">
                  <c:v>6.2530000000000005E-8</c:v>
                </c:pt>
                <c:pt idx="11126">
                  <c:v>6.2536199999999996E-8</c:v>
                </c:pt>
                <c:pt idx="11127">
                  <c:v>6.2542500000000006E-8</c:v>
                </c:pt>
                <c:pt idx="11128">
                  <c:v>6.2548699999999997E-8</c:v>
                </c:pt>
                <c:pt idx="11129">
                  <c:v>6.2555000000000007E-8</c:v>
                </c:pt>
                <c:pt idx="11130">
                  <c:v>6.2561199999999998E-8</c:v>
                </c:pt>
                <c:pt idx="11131">
                  <c:v>6.2567499999999994E-8</c:v>
                </c:pt>
                <c:pt idx="11132">
                  <c:v>6.2573699999999999E-8</c:v>
                </c:pt>
                <c:pt idx="11133">
                  <c:v>6.2579999999999995E-8</c:v>
                </c:pt>
                <c:pt idx="11134">
                  <c:v>6.25862E-8</c:v>
                </c:pt>
                <c:pt idx="11135">
                  <c:v>6.2592499999999996E-8</c:v>
                </c:pt>
                <c:pt idx="11136">
                  <c:v>6.2598700000000001E-8</c:v>
                </c:pt>
                <c:pt idx="11137">
                  <c:v>6.2604999999999997E-8</c:v>
                </c:pt>
                <c:pt idx="11138">
                  <c:v>6.2611200000000002E-8</c:v>
                </c:pt>
                <c:pt idx="11139">
                  <c:v>6.2617499999999998E-8</c:v>
                </c:pt>
                <c:pt idx="11140">
                  <c:v>6.2623700000000002E-8</c:v>
                </c:pt>
                <c:pt idx="11141">
                  <c:v>6.2629999999999999E-8</c:v>
                </c:pt>
                <c:pt idx="11142">
                  <c:v>6.2636200000000003E-8</c:v>
                </c:pt>
                <c:pt idx="11143">
                  <c:v>6.26425E-8</c:v>
                </c:pt>
                <c:pt idx="11144">
                  <c:v>6.2648700000000004E-8</c:v>
                </c:pt>
                <c:pt idx="11145">
                  <c:v>6.2655000000000001E-8</c:v>
                </c:pt>
                <c:pt idx="11146">
                  <c:v>6.2661200000000005E-8</c:v>
                </c:pt>
                <c:pt idx="11147">
                  <c:v>6.2667500000000002E-8</c:v>
                </c:pt>
                <c:pt idx="11148">
                  <c:v>6.2673700000000006E-8</c:v>
                </c:pt>
                <c:pt idx="11149">
                  <c:v>6.2680000000000003E-8</c:v>
                </c:pt>
                <c:pt idx="11150">
                  <c:v>6.2686199999999994E-8</c:v>
                </c:pt>
                <c:pt idx="11151">
                  <c:v>6.2692500000000004E-8</c:v>
                </c:pt>
                <c:pt idx="11152">
                  <c:v>6.2698699999999995E-8</c:v>
                </c:pt>
                <c:pt idx="11153">
                  <c:v>6.2705000000000005E-8</c:v>
                </c:pt>
                <c:pt idx="11154">
                  <c:v>6.2711199999999996E-8</c:v>
                </c:pt>
                <c:pt idx="11155">
                  <c:v>6.2717500000000006E-8</c:v>
                </c:pt>
                <c:pt idx="11156">
                  <c:v>6.2723699999999997E-8</c:v>
                </c:pt>
                <c:pt idx="11157">
                  <c:v>6.2730000000000007E-8</c:v>
                </c:pt>
                <c:pt idx="11158">
                  <c:v>6.2736199999999998E-8</c:v>
                </c:pt>
                <c:pt idx="11159">
                  <c:v>6.2742499999999994E-8</c:v>
                </c:pt>
                <c:pt idx="11160">
                  <c:v>6.2748699999999999E-8</c:v>
                </c:pt>
                <c:pt idx="11161">
                  <c:v>6.2754999999999995E-8</c:v>
                </c:pt>
                <c:pt idx="11162">
                  <c:v>6.27612E-8</c:v>
                </c:pt>
                <c:pt idx="11163">
                  <c:v>6.2767499999999996E-8</c:v>
                </c:pt>
                <c:pt idx="11164">
                  <c:v>6.27737E-8</c:v>
                </c:pt>
                <c:pt idx="11165">
                  <c:v>6.2779999999999997E-8</c:v>
                </c:pt>
                <c:pt idx="11166">
                  <c:v>6.2786200000000001E-8</c:v>
                </c:pt>
                <c:pt idx="11167">
                  <c:v>6.2792499999999998E-8</c:v>
                </c:pt>
                <c:pt idx="11168">
                  <c:v>6.2798700000000002E-8</c:v>
                </c:pt>
                <c:pt idx="11169">
                  <c:v>6.2804999999999999E-8</c:v>
                </c:pt>
                <c:pt idx="11170">
                  <c:v>6.2811200000000003E-8</c:v>
                </c:pt>
                <c:pt idx="11171">
                  <c:v>6.28175E-8</c:v>
                </c:pt>
                <c:pt idx="11172">
                  <c:v>6.2823700000000004E-8</c:v>
                </c:pt>
                <c:pt idx="11173">
                  <c:v>6.2830000000000001E-8</c:v>
                </c:pt>
                <c:pt idx="11174">
                  <c:v>6.2836200000000005E-8</c:v>
                </c:pt>
                <c:pt idx="11175">
                  <c:v>6.2842500000000002E-8</c:v>
                </c:pt>
                <c:pt idx="11176">
                  <c:v>6.2848700000000006E-8</c:v>
                </c:pt>
                <c:pt idx="11177">
                  <c:v>6.2855000000000003E-8</c:v>
                </c:pt>
                <c:pt idx="11178">
                  <c:v>6.2861199999999994E-8</c:v>
                </c:pt>
                <c:pt idx="11179">
                  <c:v>6.2867500000000004E-8</c:v>
                </c:pt>
                <c:pt idx="11180">
                  <c:v>6.2873699999999995E-8</c:v>
                </c:pt>
                <c:pt idx="11181">
                  <c:v>6.2880000000000005E-8</c:v>
                </c:pt>
                <c:pt idx="11182">
                  <c:v>6.2886199999999996E-8</c:v>
                </c:pt>
                <c:pt idx="11183">
                  <c:v>6.2892500000000005E-8</c:v>
                </c:pt>
                <c:pt idx="11184">
                  <c:v>6.2898699999999997E-8</c:v>
                </c:pt>
                <c:pt idx="11185">
                  <c:v>6.2905000000000006E-8</c:v>
                </c:pt>
                <c:pt idx="11186">
                  <c:v>6.2911199999999998E-8</c:v>
                </c:pt>
                <c:pt idx="11187">
                  <c:v>6.2917499999999994E-8</c:v>
                </c:pt>
                <c:pt idx="11188">
                  <c:v>6.2923699999999999E-8</c:v>
                </c:pt>
                <c:pt idx="11189">
                  <c:v>6.2929999999999995E-8</c:v>
                </c:pt>
                <c:pt idx="11190">
                  <c:v>6.2936199999999999E-8</c:v>
                </c:pt>
                <c:pt idx="11191">
                  <c:v>6.2942499999999996E-8</c:v>
                </c:pt>
                <c:pt idx="11192">
                  <c:v>6.29487E-8</c:v>
                </c:pt>
                <c:pt idx="11193">
                  <c:v>6.2954999999999997E-8</c:v>
                </c:pt>
                <c:pt idx="11194">
                  <c:v>6.2961200000000001E-8</c:v>
                </c:pt>
                <c:pt idx="11195">
                  <c:v>6.2967499999999998E-8</c:v>
                </c:pt>
                <c:pt idx="11196">
                  <c:v>6.2973700000000002E-8</c:v>
                </c:pt>
                <c:pt idx="11197">
                  <c:v>6.2979999999999999E-8</c:v>
                </c:pt>
                <c:pt idx="11198">
                  <c:v>6.2986200000000003E-8</c:v>
                </c:pt>
                <c:pt idx="11199">
                  <c:v>6.29925E-8</c:v>
                </c:pt>
                <c:pt idx="11200">
                  <c:v>6.2998700000000004E-8</c:v>
                </c:pt>
                <c:pt idx="11201">
                  <c:v>6.3005000000000001E-8</c:v>
                </c:pt>
                <c:pt idx="11202">
                  <c:v>6.3011200000000005E-8</c:v>
                </c:pt>
                <c:pt idx="11203">
                  <c:v>6.3017500000000002E-8</c:v>
                </c:pt>
                <c:pt idx="11204">
                  <c:v>6.3023700000000006E-8</c:v>
                </c:pt>
                <c:pt idx="11205">
                  <c:v>6.3030000000000003E-8</c:v>
                </c:pt>
                <c:pt idx="11206">
                  <c:v>6.3036199999999994E-8</c:v>
                </c:pt>
                <c:pt idx="11207">
                  <c:v>6.3042500000000004E-8</c:v>
                </c:pt>
                <c:pt idx="11208">
                  <c:v>6.3048699999999995E-8</c:v>
                </c:pt>
                <c:pt idx="11209">
                  <c:v>6.3055000000000004E-8</c:v>
                </c:pt>
                <c:pt idx="11210">
                  <c:v>6.3061199999999996E-8</c:v>
                </c:pt>
                <c:pt idx="11211">
                  <c:v>6.3067500000000005E-8</c:v>
                </c:pt>
                <c:pt idx="11212">
                  <c:v>6.3073699999999997E-8</c:v>
                </c:pt>
                <c:pt idx="11213">
                  <c:v>6.3080000000000006E-8</c:v>
                </c:pt>
                <c:pt idx="11214">
                  <c:v>6.3086199999999997E-8</c:v>
                </c:pt>
                <c:pt idx="11215">
                  <c:v>6.3092499999999994E-8</c:v>
                </c:pt>
                <c:pt idx="11216">
                  <c:v>6.3098699999999998E-8</c:v>
                </c:pt>
                <c:pt idx="11217">
                  <c:v>6.3104999999999995E-8</c:v>
                </c:pt>
                <c:pt idx="11218">
                  <c:v>6.3111199999999999E-8</c:v>
                </c:pt>
                <c:pt idx="11219">
                  <c:v>6.3117499999999996E-8</c:v>
                </c:pt>
                <c:pt idx="11220">
                  <c:v>6.31237E-8</c:v>
                </c:pt>
                <c:pt idx="11221">
                  <c:v>6.3129999999999997E-8</c:v>
                </c:pt>
                <c:pt idx="11222">
                  <c:v>6.3136200000000001E-8</c:v>
                </c:pt>
                <c:pt idx="11223">
                  <c:v>6.3142499999999998E-8</c:v>
                </c:pt>
                <c:pt idx="11224">
                  <c:v>6.3148700000000002E-8</c:v>
                </c:pt>
                <c:pt idx="11225">
                  <c:v>6.3154999999999999E-8</c:v>
                </c:pt>
                <c:pt idx="11226">
                  <c:v>6.3161200000000003E-8</c:v>
                </c:pt>
                <c:pt idx="11227">
                  <c:v>6.31675E-8</c:v>
                </c:pt>
                <c:pt idx="11228">
                  <c:v>6.3173700000000004E-8</c:v>
                </c:pt>
                <c:pt idx="11229">
                  <c:v>6.3180000000000001E-8</c:v>
                </c:pt>
                <c:pt idx="11230">
                  <c:v>6.3186200000000005E-8</c:v>
                </c:pt>
                <c:pt idx="11231">
                  <c:v>6.3192500000000002E-8</c:v>
                </c:pt>
                <c:pt idx="11232">
                  <c:v>6.3198700000000006E-8</c:v>
                </c:pt>
                <c:pt idx="11233">
                  <c:v>6.3205000000000002E-8</c:v>
                </c:pt>
                <c:pt idx="11234">
                  <c:v>6.3211199999999994E-8</c:v>
                </c:pt>
                <c:pt idx="11235">
                  <c:v>6.3217500000000003E-8</c:v>
                </c:pt>
                <c:pt idx="11236">
                  <c:v>6.3223699999999995E-8</c:v>
                </c:pt>
                <c:pt idx="11237">
                  <c:v>6.3230000000000004E-8</c:v>
                </c:pt>
                <c:pt idx="11238">
                  <c:v>6.3236199999999996E-8</c:v>
                </c:pt>
                <c:pt idx="11239">
                  <c:v>6.3242500000000005E-8</c:v>
                </c:pt>
                <c:pt idx="11240">
                  <c:v>6.3248699999999996E-8</c:v>
                </c:pt>
                <c:pt idx="11241">
                  <c:v>6.3255000000000006E-8</c:v>
                </c:pt>
                <c:pt idx="11242">
                  <c:v>6.3261199999999997E-8</c:v>
                </c:pt>
                <c:pt idx="11243">
                  <c:v>6.3267499999999994E-8</c:v>
                </c:pt>
                <c:pt idx="11244">
                  <c:v>6.3273699999999998E-8</c:v>
                </c:pt>
                <c:pt idx="11245">
                  <c:v>6.3279999999999995E-8</c:v>
                </c:pt>
                <c:pt idx="11246">
                  <c:v>6.3286199999999999E-8</c:v>
                </c:pt>
                <c:pt idx="11247">
                  <c:v>6.3292499999999996E-8</c:v>
                </c:pt>
                <c:pt idx="11248">
                  <c:v>6.32987E-8</c:v>
                </c:pt>
                <c:pt idx="11249">
                  <c:v>6.3304999999999997E-8</c:v>
                </c:pt>
                <c:pt idx="11250">
                  <c:v>6.3311200000000001E-8</c:v>
                </c:pt>
                <c:pt idx="11251">
                  <c:v>6.3317499999999998E-8</c:v>
                </c:pt>
                <c:pt idx="11252">
                  <c:v>6.3323700000000002E-8</c:v>
                </c:pt>
                <c:pt idx="11253">
                  <c:v>6.3329999999999999E-8</c:v>
                </c:pt>
                <c:pt idx="11254">
                  <c:v>6.3336200000000003E-8</c:v>
                </c:pt>
                <c:pt idx="11255">
                  <c:v>6.33425E-8</c:v>
                </c:pt>
                <c:pt idx="11256">
                  <c:v>6.3348700000000004E-8</c:v>
                </c:pt>
                <c:pt idx="11257">
                  <c:v>6.3355000000000001E-8</c:v>
                </c:pt>
                <c:pt idx="11258">
                  <c:v>6.3361200000000005E-8</c:v>
                </c:pt>
                <c:pt idx="11259">
                  <c:v>6.3367500000000001E-8</c:v>
                </c:pt>
                <c:pt idx="11260">
                  <c:v>6.3373700000000006E-8</c:v>
                </c:pt>
                <c:pt idx="11261">
                  <c:v>6.3380000000000002E-8</c:v>
                </c:pt>
                <c:pt idx="11262">
                  <c:v>6.3386199999999994E-8</c:v>
                </c:pt>
                <c:pt idx="11263">
                  <c:v>6.3392500000000003E-8</c:v>
                </c:pt>
                <c:pt idx="11264">
                  <c:v>6.3398699999999994E-8</c:v>
                </c:pt>
                <c:pt idx="11265">
                  <c:v>6.3405000000000004E-8</c:v>
                </c:pt>
                <c:pt idx="11266">
                  <c:v>6.3411199999999995E-8</c:v>
                </c:pt>
                <c:pt idx="11267">
                  <c:v>6.3417500000000005E-8</c:v>
                </c:pt>
                <c:pt idx="11268">
                  <c:v>6.3423699999999996E-8</c:v>
                </c:pt>
                <c:pt idx="11269">
                  <c:v>6.3430000000000006E-8</c:v>
                </c:pt>
                <c:pt idx="11270">
                  <c:v>6.3436199999999997E-8</c:v>
                </c:pt>
                <c:pt idx="11271">
                  <c:v>6.3442499999999994E-8</c:v>
                </c:pt>
                <c:pt idx="11272">
                  <c:v>6.3448699999999998E-8</c:v>
                </c:pt>
                <c:pt idx="11273">
                  <c:v>6.3454999999999995E-8</c:v>
                </c:pt>
                <c:pt idx="11274">
                  <c:v>6.3461199999999999E-8</c:v>
                </c:pt>
                <c:pt idx="11275">
                  <c:v>6.3467499999999996E-8</c:v>
                </c:pt>
                <c:pt idx="11276">
                  <c:v>6.34737E-8</c:v>
                </c:pt>
                <c:pt idx="11277">
                  <c:v>6.3479999999999997E-8</c:v>
                </c:pt>
                <c:pt idx="11278">
                  <c:v>6.3486200000000001E-8</c:v>
                </c:pt>
                <c:pt idx="11279">
                  <c:v>6.3492499999999998E-8</c:v>
                </c:pt>
                <c:pt idx="11280">
                  <c:v>6.3498700000000002E-8</c:v>
                </c:pt>
                <c:pt idx="11281">
                  <c:v>6.3504999999999999E-8</c:v>
                </c:pt>
                <c:pt idx="11282">
                  <c:v>6.3511200000000003E-8</c:v>
                </c:pt>
                <c:pt idx="11283">
                  <c:v>6.35175E-8</c:v>
                </c:pt>
                <c:pt idx="11284">
                  <c:v>6.3523700000000004E-8</c:v>
                </c:pt>
                <c:pt idx="11285">
                  <c:v>6.353E-8</c:v>
                </c:pt>
                <c:pt idx="11286">
                  <c:v>6.3536200000000005E-8</c:v>
                </c:pt>
                <c:pt idx="11287">
                  <c:v>6.3542500000000001E-8</c:v>
                </c:pt>
                <c:pt idx="11288">
                  <c:v>6.3548700000000006E-8</c:v>
                </c:pt>
                <c:pt idx="11289">
                  <c:v>6.3555000000000002E-8</c:v>
                </c:pt>
                <c:pt idx="11290">
                  <c:v>6.3561199999999993E-8</c:v>
                </c:pt>
                <c:pt idx="11291">
                  <c:v>6.3567500000000003E-8</c:v>
                </c:pt>
                <c:pt idx="11292">
                  <c:v>6.3573699999999994E-8</c:v>
                </c:pt>
                <c:pt idx="11293">
                  <c:v>6.3580000000000004E-8</c:v>
                </c:pt>
                <c:pt idx="11294">
                  <c:v>6.3586199999999995E-8</c:v>
                </c:pt>
                <c:pt idx="11295">
                  <c:v>6.3592500000000005E-8</c:v>
                </c:pt>
                <c:pt idx="11296">
                  <c:v>6.3598699999999996E-8</c:v>
                </c:pt>
                <c:pt idx="11297">
                  <c:v>6.3605000000000006E-8</c:v>
                </c:pt>
                <c:pt idx="11298">
                  <c:v>6.3611199999999997E-8</c:v>
                </c:pt>
                <c:pt idx="11299">
                  <c:v>6.3617499999999994E-8</c:v>
                </c:pt>
                <c:pt idx="11300">
                  <c:v>6.3623699999999998E-8</c:v>
                </c:pt>
                <c:pt idx="11301">
                  <c:v>6.3629999999999995E-8</c:v>
                </c:pt>
                <c:pt idx="11302">
                  <c:v>6.3636199999999999E-8</c:v>
                </c:pt>
                <c:pt idx="11303">
                  <c:v>6.3642499999999996E-8</c:v>
                </c:pt>
                <c:pt idx="11304">
                  <c:v>6.36487E-8</c:v>
                </c:pt>
                <c:pt idx="11305">
                  <c:v>6.3654999999999997E-8</c:v>
                </c:pt>
                <c:pt idx="11306">
                  <c:v>6.3661200000000001E-8</c:v>
                </c:pt>
                <c:pt idx="11307">
                  <c:v>6.3667499999999998E-8</c:v>
                </c:pt>
                <c:pt idx="11308">
                  <c:v>6.3673700000000002E-8</c:v>
                </c:pt>
                <c:pt idx="11309">
                  <c:v>6.3679999999999998E-8</c:v>
                </c:pt>
                <c:pt idx="11310">
                  <c:v>6.3686200000000003E-8</c:v>
                </c:pt>
                <c:pt idx="11311">
                  <c:v>6.3692499999999999E-8</c:v>
                </c:pt>
                <c:pt idx="11312">
                  <c:v>6.3698700000000004E-8</c:v>
                </c:pt>
                <c:pt idx="11313">
                  <c:v>6.3705E-8</c:v>
                </c:pt>
                <c:pt idx="11314">
                  <c:v>6.3711200000000005E-8</c:v>
                </c:pt>
                <c:pt idx="11315">
                  <c:v>6.3717500000000001E-8</c:v>
                </c:pt>
                <c:pt idx="11316">
                  <c:v>6.3723700000000006E-8</c:v>
                </c:pt>
                <c:pt idx="11317">
                  <c:v>6.3730000000000002E-8</c:v>
                </c:pt>
                <c:pt idx="11318">
                  <c:v>6.3736200000000007E-8</c:v>
                </c:pt>
                <c:pt idx="11319">
                  <c:v>6.3742500000000003E-8</c:v>
                </c:pt>
                <c:pt idx="11320">
                  <c:v>6.3748699999999994E-8</c:v>
                </c:pt>
                <c:pt idx="11321">
                  <c:v>6.3755000000000004E-8</c:v>
                </c:pt>
                <c:pt idx="11322">
                  <c:v>6.3761199999999995E-8</c:v>
                </c:pt>
                <c:pt idx="11323">
                  <c:v>6.3767500000000005E-8</c:v>
                </c:pt>
                <c:pt idx="11324">
                  <c:v>6.3773699999999996E-8</c:v>
                </c:pt>
                <c:pt idx="11325">
                  <c:v>6.3780000000000006E-8</c:v>
                </c:pt>
                <c:pt idx="11326">
                  <c:v>6.3786199999999997E-8</c:v>
                </c:pt>
                <c:pt idx="11327">
                  <c:v>6.3792499999999994E-8</c:v>
                </c:pt>
                <c:pt idx="11328">
                  <c:v>6.3798699999999998E-8</c:v>
                </c:pt>
                <c:pt idx="11329">
                  <c:v>6.3804999999999995E-8</c:v>
                </c:pt>
                <c:pt idx="11330">
                  <c:v>6.3811199999999999E-8</c:v>
                </c:pt>
                <c:pt idx="11331">
                  <c:v>6.3817499999999996E-8</c:v>
                </c:pt>
                <c:pt idx="11332">
                  <c:v>6.38237E-8</c:v>
                </c:pt>
                <c:pt idx="11333">
                  <c:v>6.3829999999999997E-8</c:v>
                </c:pt>
                <c:pt idx="11334">
                  <c:v>6.3836200000000001E-8</c:v>
                </c:pt>
                <c:pt idx="11335">
                  <c:v>6.3842499999999997E-8</c:v>
                </c:pt>
                <c:pt idx="11336">
                  <c:v>6.3848700000000002E-8</c:v>
                </c:pt>
                <c:pt idx="11337">
                  <c:v>6.3854999999999998E-8</c:v>
                </c:pt>
                <c:pt idx="11338">
                  <c:v>6.3861200000000003E-8</c:v>
                </c:pt>
                <c:pt idx="11339">
                  <c:v>6.3867499999999999E-8</c:v>
                </c:pt>
                <c:pt idx="11340">
                  <c:v>6.3873700000000004E-8</c:v>
                </c:pt>
                <c:pt idx="11341">
                  <c:v>6.388E-8</c:v>
                </c:pt>
                <c:pt idx="11342">
                  <c:v>6.3886200000000005E-8</c:v>
                </c:pt>
                <c:pt idx="11343">
                  <c:v>6.3892500000000001E-8</c:v>
                </c:pt>
                <c:pt idx="11344">
                  <c:v>6.3898700000000006E-8</c:v>
                </c:pt>
                <c:pt idx="11345">
                  <c:v>6.3905000000000002E-8</c:v>
                </c:pt>
                <c:pt idx="11346">
                  <c:v>6.3911200000000007E-8</c:v>
                </c:pt>
                <c:pt idx="11347">
                  <c:v>6.3917500000000003E-8</c:v>
                </c:pt>
                <c:pt idx="11348">
                  <c:v>6.3923699999999994E-8</c:v>
                </c:pt>
                <c:pt idx="11349">
                  <c:v>6.3930000000000004E-8</c:v>
                </c:pt>
                <c:pt idx="11350">
                  <c:v>6.3936199999999995E-8</c:v>
                </c:pt>
                <c:pt idx="11351">
                  <c:v>6.3942500000000005E-8</c:v>
                </c:pt>
                <c:pt idx="11352">
                  <c:v>6.3948699999999996E-8</c:v>
                </c:pt>
                <c:pt idx="11353">
                  <c:v>6.3955000000000006E-8</c:v>
                </c:pt>
                <c:pt idx="11354">
                  <c:v>6.3961199999999997E-8</c:v>
                </c:pt>
                <c:pt idx="11355">
                  <c:v>6.3967499999999994E-8</c:v>
                </c:pt>
                <c:pt idx="11356">
                  <c:v>6.3973699999999998E-8</c:v>
                </c:pt>
                <c:pt idx="11357">
                  <c:v>6.3979999999999995E-8</c:v>
                </c:pt>
                <c:pt idx="11358">
                  <c:v>6.3986199999999999E-8</c:v>
                </c:pt>
                <c:pt idx="11359">
                  <c:v>6.3992499999999995E-8</c:v>
                </c:pt>
                <c:pt idx="11360">
                  <c:v>6.39987E-8</c:v>
                </c:pt>
                <c:pt idx="11361">
                  <c:v>6.4004999999999996E-8</c:v>
                </c:pt>
                <c:pt idx="11362">
                  <c:v>6.4011200000000001E-8</c:v>
                </c:pt>
                <c:pt idx="11363">
                  <c:v>6.4017499999999997E-8</c:v>
                </c:pt>
                <c:pt idx="11364">
                  <c:v>6.4023700000000002E-8</c:v>
                </c:pt>
                <c:pt idx="11365">
                  <c:v>6.4029999999999998E-8</c:v>
                </c:pt>
                <c:pt idx="11366">
                  <c:v>6.4036200000000003E-8</c:v>
                </c:pt>
                <c:pt idx="11367">
                  <c:v>6.4042499999999999E-8</c:v>
                </c:pt>
                <c:pt idx="11368">
                  <c:v>6.4048700000000004E-8</c:v>
                </c:pt>
                <c:pt idx="11369">
                  <c:v>6.4055E-8</c:v>
                </c:pt>
                <c:pt idx="11370">
                  <c:v>6.4061200000000005E-8</c:v>
                </c:pt>
                <c:pt idx="11371">
                  <c:v>6.4067500000000001E-8</c:v>
                </c:pt>
                <c:pt idx="11372">
                  <c:v>6.4073700000000005E-8</c:v>
                </c:pt>
                <c:pt idx="11373">
                  <c:v>6.4080000000000002E-8</c:v>
                </c:pt>
                <c:pt idx="11374">
                  <c:v>6.4086200000000006E-8</c:v>
                </c:pt>
                <c:pt idx="11375">
                  <c:v>6.4092500000000003E-8</c:v>
                </c:pt>
                <c:pt idx="11376">
                  <c:v>6.4098699999999994E-8</c:v>
                </c:pt>
                <c:pt idx="11377">
                  <c:v>6.4105000000000004E-8</c:v>
                </c:pt>
                <c:pt idx="11378">
                  <c:v>6.4111199999999995E-8</c:v>
                </c:pt>
                <c:pt idx="11379">
                  <c:v>6.4117500000000005E-8</c:v>
                </c:pt>
                <c:pt idx="11380">
                  <c:v>6.4123699999999996E-8</c:v>
                </c:pt>
                <c:pt idx="11381">
                  <c:v>6.4130000000000006E-8</c:v>
                </c:pt>
                <c:pt idx="11382">
                  <c:v>6.4136199999999997E-8</c:v>
                </c:pt>
                <c:pt idx="11383">
                  <c:v>6.4142499999999994E-8</c:v>
                </c:pt>
                <c:pt idx="11384">
                  <c:v>6.4148699999999998E-8</c:v>
                </c:pt>
                <c:pt idx="11385">
                  <c:v>6.4154999999999994E-8</c:v>
                </c:pt>
                <c:pt idx="11386">
                  <c:v>6.4161199999999999E-8</c:v>
                </c:pt>
                <c:pt idx="11387">
                  <c:v>6.4167499999999995E-8</c:v>
                </c:pt>
                <c:pt idx="11388">
                  <c:v>6.41737E-8</c:v>
                </c:pt>
                <c:pt idx="11389">
                  <c:v>6.4179999999999996E-8</c:v>
                </c:pt>
                <c:pt idx="11390">
                  <c:v>6.4186200000000001E-8</c:v>
                </c:pt>
                <c:pt idx="11391">
                  <c:v>6.4192499999999997E-8</c:v>
                </c:pt>
                <c:pt idx="11392">
                  <c:v>6.4198700000000002E-8</c:v>
                </c:pt>
                <c:pt idx="11393">
                  <c:v>6.4204999999999998E-8</c:v>
                </c:pt>
                <c:pt idx="11394">
                  <c:v>6.4211200000000003E-8</c:v>
                </c:pt>
                <c:pt idx="11395">
                  <c:v>6.4217499999999999E-8</c:v>
                </c:pt>
                <c:pt idx="11396">
                  <c:v>6.4223700000000004E-8</c:v>
                </c:pt>
                <c:pt idx="11397">
                  <c:v>6.423E-8</c:v>
                </c:pt>
                <c:pt idx="11398">
                  <c:v>6.4236200000000004E-8</c:v>
                </c:pt>
                <c:pt idx="11399">
                  <c:v>6.4242500000000001E-8</c:v>
                </c:pt>
                <c:pt idx="11400">
                  <c:v>6.4248700000000005E-8</c:v>
                </c:pt>
                <c:pt idx="11401">
                  <c:v>6.4255000000000002E-8</c:v>
                </c:pt>
                <c:pt idx="11402">
                  <c:v>6.4261200000000006E-8</c:v>
                </c:pt>
                <c:pt idx="11403">
                  <c:v>6.4267500000000003E-8</c:v>
                </c:pt>
                <c:pt idx="11404">
                  <c:v>6.4273699999999994E-8</c:v>
                </c:pt>
                <c:pt idx="11405">
                  <c:v>6.4280000000000004E-8</c:v>
                </c:pt>
                <c:pt idx="11406">
                  <c:v>6.4286199999999995E-8</c:v>
                </c:pt>
                <c:pt idx="11407">
                  <c:v>6.4292500000000005E-8</c:v>
                </c:pt>
                <c:pt idx="11408">
                  <c:v>6.4298699999999996E-8</c:v>
                </c:pt>
                <c:pt idx="11409">
                  <c:v>6.4305000000000006E-8</c:v>
                </c:pt>
                <c:pt idx="11410">
                  <c:v>6.4311199999999997E-8</c:v>
                </c:pt>
                <c:pt idx="11411">
                  <c:v>6.4317499999999993E-8</c:v>
                </c:pt>
                <c:pt idx="11412">
                  <c:v>6.4323699999999998E-8</c:v>
                </c:pt>
                <c:pt idx="11413">
                  <c:v>6.4329999999999994E-8</c:v>
                </c:pt>
                <c:pt idx="11414">
                  <c:v>6.4336199999999999E-8</c:v>
                </c:pt>
                <c:pt idx="11415">
                  <c:v>6.4342499999999995E-8</c:v>
                </c:pt>
                <c:pt idx="11416">
                  <c:v>6.43487E-8</c:v>
                </c:pt>
                <c:pt idx="11417">
                  <c:v>6.4354999999999996E-8</c:v>
                </c:pt>
                <c:pt idx="11418">
                  <c:v>6.4361200000000001E-8</c:v>
                </c:pt>
                <c:pt idx="11419">
                  <c:v>6.4367499999999997E-8</c:v>
                </c:pt>
                <c:pt idx="11420">
                  <c:v>6.4373700000000002E-8</c:v>
                </c:pt>
                <c:pt idx="11421">
                  <c:v>6.4379999999999998E-8</c:v>
                </c:pt>
                <c:pt idx="11422">
                  <c:v>6.4386200000000003E-8</c:v>
                </c:pt>
                <c:pt idx="11423">
                  <c:v>6.4392499999999999E-8</c:v>
                </c:pt>
                <c:pt idx="11424">
                  <c:v>6.4398700000000003E-8</c:v>
                </c:pt>
                <c:pt idx="11425">
                  <c:v>6.4405E-8</c:v>
                </c:pt>
                <c:pt idx="11426">
                  <c:v>6.4411200000000004E-8</c:v>
                </c:pt>
                <c:pt idx="11427">
                  <c:v>6.4417500000000001E-8</c:v>
                </c:pt>
                <c:pt idx="11428">
                  <c:v>6.4423700000000005E-8</c:v>
                </c:pt>
                <c:pt idx="11429">
                  <c:v>6.4430000000000002E-8</c:v>
                </c:pt>
                <c:pt idx="11430">
                  <c:v>6.4436200000000006E-8</c:v>
                </c:pt>
                <c:pt idx="11431">
                  <c:v>6.4442500000000003E-8</c:v>
                </c:pt>
                <c:pt idx="11432">
                  <c:v>6.4448699999999994E-8</c:v>
                </c:pt>
                <c:pt idx="11433">
                  <c:v>6.4455000000000004E-8</c:v>
                </c:pt>
                <c:pt idx="11434">
                  <c:v>6.4461199999999995E-8</c:v>
                </c:pt>
                <c:pt idx="11435">
                  <c:v>6.4467500000000005E-8</c:v>
                </c:pt>
                <c:pt idx="11436">
                  <c:v>6.4473699999999996E-8</c:v>
                </c:pt>
                <c:pt idx="11437">
                  <c:v>6.4480000000000006E-8</c:v>
                </c:pt>
                <c:pt idx="11438">
                  <c:v>6.4486199999999997E-8</c:v>
                </c:pt>
                <c:pt idx="11439">
                  <c:v>6.4492500000000007E-8</c:v>
                </c:pt>
                <c:pt idx="11440">
                  <c:v>6.4498699999999998E-8</c:v>
                </c:pt>
                <c:pt idx="11441">
                  <c:v>6.4504999999999994E-8</c:v>
                </c:pt>
                <c:pt idx="11442">
                  <c:v>6.4511199999999999E-8</c:v>
                </c:pt>
                <c:pt idx="11443">
                  <c:v>6.4517499999999995E-8</c:v>
                </c:pt>
                <c:pt idx="11444">
                  <c:v>6.45237E-8</c:v>
                </c:pt>
                <c:pt idx="11445">
                  <c:v>6.4529999999999996E-8</c:v>
                </c:pt>
                <c:pt idx="11446">
                  <c:v>6.4536200000000001E-8</c:v>
                </c:pt>
                <c:pt idx="11447">
                  <c:v>6.4542499999999997E-8</c:v>
                </c:pt>
                <c:pt idx="11448">
                  <c:v>6.4548700000000001E-8</c:v>
                </c:pt>
                <c:pt idx="11449">
                  <c:v>6.4554999999999998E-8</c:v>
                </c:pt>
                <c:pt idx="11450">
                  <c:v>6.4561200000000002E-8</c:v>
                </c:pt>
                <c:pt idx="11451">
                  <c:v>6.4567499999999999E-8</c:v>
                </c:pt>
                <c:pt idx="11452">
                  <c:v>6.4573700000000003E-8</c:v>
                </c:pt>
                <c:pt idx="11453">
                  <c:v>6.458E-8</c:v>
                </c:pt>
                <c:pt idx="11454">
                  <c:v>6.4586200000000004E-8</c:v>
                </c:pt>
                <c:pt idx="11455">
                  <c:v>6.4592500000000001E-8</c:v>
                </c:pt>
                <c:pt idx="11456">
                  <c:v>6.4598700000000005E-8</c:v>
                </c:pt>
                <c:pt idx="11457">
                  <c:v>6.4605000000000002E-8</c:v>
                </c:pt>
                <c:pt idx="11458">
                  <c:v>6.4611200000000006E-8</c:v>
                </c:pt>
                <c:pt idx="11459">
                  <c:v>6.4617500000000003E-8</c:v>
                </c:pt>
                <c:pt idx="11460">
                  <c:v>6.4623699999999994E-8</c:v>
                </c:pt>
                <c:pt idx="11461">
                  <c:v>6.4630000000000004E-8</c:v>
                </c:pt>
                <c:pt idx="11462">
                  <c:v>6.4636199999999995E-8</c:v>
                </c:pt>
                <c:pt idx="11463">
                  <c:v>6.4642500000000005E-8</c:v>
                </c:pt>
                <c:pt idx="11464">
                  <c:v>6.4648699999999996E-8</c:v>
                </c:pt>
                <c:pt idx="11465">
                  <c:v>6.4655000000000006E-8</c:v>
                </c:pt>
                <c:pt idx="11466">
                  <c:v>6.4661199999999997E-8</c:v>
                </c:pt>
                <c:pt idx="11467">
                  <c:v>6.4667500000000006E-8</c:v>
                </c:pt>
                <c:pt idx="11468">
                  <c:v>6.4673699999999998E-8</c:v>
                </c:pt>
                <c:pt idx="11469">
                  <c:v>6.4679999999999994E-8</c:v>
                </c:pt>
                <c:pt idx="11470">
                  <c:v>6.4686199999999999E-8</c:v>
                </c:pt>
                <c:pt idx="11471">
                  <c:v>6.4692499999999995E-8</c:v>
                </c:pt>
                <c:pt idx="11472">
                  <c:v>6.46987E-8</c:v>
                </c:pt>
                <c:pt idx="11473">
                  <c:v>6.4704999999999996E-8</c:v>
                </c:pt>
                <c:pt idx="11474">
                  <c:v>6.47112E-8</c:v>
                </c:pt>
                <c:pt idx="11475">
                  <c:v>6.4717499999999997E-8</c:v>
                </c:pt>
                <c:pt idx="11476">
                  <c:v>6.4723700000000001E-8</c:v>
                </c:pt>
                <c:pt idx="11477">
                  <c:v>6.4729999999999998E-8</c:v>
                </c:pt>
                <c:pt idx="11478">
                  <c:v>6.4736200000000002E-8</c:v>
                </c:pt>
                <c:pt idx="11479">
                  <c:v>6.4742499999999999E-8</c:v>
                </c:pt>
                <c:pt idx="11480">
                  <c:v>6.4748700000000003E-8</c:v>
                </c:pt>
                <c:pt idx="11481">
                  <c:v>6.4755E-8</c:v>
                </c:pt>
                <c:pt idx="11482">
                  <c:v>6.4761200000000004E-8</c:v>
                </c:pt>
                <c:pt idx="11483">
                  <c:v>6.4767500000000001E-8</c:v>
                </c:pt>
                <c:pt idx="11484">
                  <c:v>6.4773700000000005E-8</c:v>
                </c:pt>
                <c:pt idx="11485">
                  <c:v>6.4780000000000002E-8</c:v>
                </c:pt>
                <c:pt idx="11486">
                  <c:v>6.4786200000000006E-8</c:v>
                </c:pt>
                <c:pt idx="11487">
                  <c:v>6.4792500000000003E-8</c:v>
                </c:pt>
                <c:pt idx="11488">
                  <c:v>6.4798699999999994E-8</c:v>
                </c:pt>
                <c:pt idx="11489">
                  <c:v>6.4805000000000004E-8</c:v>
                </c:pt>
                <c:pt idx="11490">
                  <c:v>6.4811199999999995E-8</c:v>
                </c:pt>
                <c:pt idx="11491">
                  <c:v>6.4817500000000005E-8</c:v>
                </c:pt>
                <c:pt idx="11492">
                  <c:v>6.4823699999999996E-8</c:v>
                </c:pt>
                <c:pt idx="11493">
                  <c:v>6.4830000000000005E-8</c:v>
                </c:pt>
                <c:pt idx="11494">
                  <c:v>6.4836199999999997E-8</c:v>
                </c:pt>
                <c:pt idx="11495">
                  <c:v>6.4842500000000006E-8</c:v>
                </c:pt>
                <c:pt idx="11496">
                  <c:v>6.4848699999999998E-8</c:v>
                </c:pt>
                <c:pt idx="11497">
                  <c:v>6.4854999999999994E-8</c:v>
                </c:pt>
                <c:pt idx="11498">
                  <c:v>6.4861199999999998E-8</c:v>
                </c:pt>
                <c:pt idx="11499">
                  <c:v>6.4867499999999995E-8</c:v>
                </c:pt>
                <c:pt idx="11500">
                  <c:v>6.4873699999999999E-8</c:v>
                </c:pt>
                <c:pt idx="11501">
                  <c:v>6.4879999999999996E-8</c:v>
                </c:pt>
                <c:pt idx="11502">
                  <c:v>6.48862E-8</c:v>
                </c:pt>
                <c:pt idx="11503">
                  <c:v>6.4892499999999997E-8</c:v>
                </c:pt>
                <c:pt idx="11504">
                  <c:v>6.4898700000000001E-8</c:v>
                </c:pt>
                <c:pt idx="11505">
                  <c:v>6.4904999999999998E-8</c:v>
                </c:pt>
                <c:pt idx="11506">
                  <c:v>6.4911200000000002E-8</c:v>
                </c:pt>
                <c:pt idx="11507">
                  <c:v>6.4917499999999999E-8</c:v>
                </c:pt>
                <c:pt idx="11508">
                  <c:v>6.4923700000000003E-8</c:v>
                </c:pt>
                <c:pt idx="11509">
                  <c:v>6.493E-8</c:v>
                </c:pt>
                <c:pt idx="11510">
                  <c:v>6.4936200000000004E-8</c:v>
                </c:pt>
                <c:pt idx="11511">
                  <c:v>6.4942500000000001E-8</c:v>
                </c:pt>
                <c:pt idx="11512">
                  <c:v>6.4948700000000005E-8</c:v>
                </c:pt>
                <c:pt idx="11513">
                  <c:v>6.4955000000000002E-8</c:v>
                </c:pt>
                <c:pt idx="11514">
                  <c:v>6.4961200000000006E-8</c:v>
                </c:pt>
                <c:pt idx="11515">
                  <c:v>6.4967500000000003E-8</c:v>
                </c:pt>
                <c:pt idx="11516">
                  <c:v>6.4973699999999994E-8</c:v>
                </c:pt>
                <c:pt idx="11517">
                  <c:v>6.4980000000000003E-8</c:v>
                </c:pt>
                <c:pt idx="11518">
                  <c:v>6.4986199999999995E-8</c:v>
                </c:pt>
                <c:pt idx="11519">
                  <c:v>6.4992500000000004E-8</c:v>
                </c:pt>
                <c:pt idx="11520">
                  <c:v>6.4998699999999996E-8</c:v>
                </c:pt>
                <c:pt idx="11521">
                  <c:v>6.5005000000000005E-8</c:v>
                </c:pt>
                <c:pt idx="11522">
                  <c:v>6.5011199999999997E-8</c:v>
                </c:pt>
                <c:pt idx="11523">
                  <c:v>6.5017500000000006E-8</c:v>
                </c:pt>
                <c:pt idx="11524">
                  <c:v>6.5023699999999997E-8</c:v>
                </c:pt>
                <c:pt idx="11525">
                  <c:v>6.5029999999999994E-8</c:v>
                </c:pt>
                <c:pt idx="11526">
                  <c:v>6.5036199999999998E-8</c:v>
                </c:pt>
                <c:pt idx="11527">
                  <c:v>6.5042499999999995E-8</c:v>
                </c:pt>
                <c:pt idx="11528">
                  <c:v>6.5048699999999999E-8</c:v>
                </c:pt>
                <c:pt idx="11529">
                  <c:v>6.5054999999999996E-8</c:v>
                </c:pt>
                <c:pt idx="11530">
                  <c:v>6.50612E-8</c:v>
                </c:pt>
                <c:pt idx="11531">
                  <c:v>6.5067499999999997E-8</c:v>
                </c:pt>
                <c:pt idx="11532">
                  <c:v>6.5073700000000001E-8</c:v>
                </c:pt>
                <c:pt idx="11533">
                  <c:v>6.5079999999999998E-8</c:v>
                </c:pt>
                <c:pt idx="11534">
                  <c:v>6.5086200000000002E-8</c:v>
                </c:pt>
                <c:pt idx="11535">
                  <c:v>6.5092499999999999E-8</c:v>
                </c:pt>
                <c:pt idx="11536">
                  <c:v>6.5098700000000003E-8</c:v>
                </c:pt>
                <c:pt idx="11537">
                  <c:v>6.5105E-8</c:v>
                </c:pt>
                <c:pt idx="11538">
                  <c:v>6.5111200000000004E-8</c:v>
                </c:pt>
                <c:pt idx="11539">
                  <c:v>6.5117500000000001E-8</c:v>
                </c:pt>
                <c:pt idx="11540">
                  <c:v>6.5123700000000005E-8</c:v>
                </c:pt>
                <c:pt idx="11541">
                  <c:v>6.5130000000000002E-8</c:v>
                </c:pt>
                <c:pt idx="11542">
                  <c:v>6.5136200000000006E-8</c:v>
                </c:pt>
                <c:pt idx="11543">
                  <c:v>6.5142500000000002E-8</c:v>
                </c:pt>
                <c:pt idx="11544">
                  <c:v>6.5148699999999994E-8</c:v>
                </c:pt>
                <c:pt idx="11545">
                  <c:v>6.5155000000000003E-8</c:v>
                </c:pt>
                <c:pt idx="11546">
                  <c:v>6.5161199999999995E-8</c:v>
                </c:pt>
                <c:pt idx="11547">
                  <c:v>6.5167500000000004E-8</c:v>
                </c:pt>
                <c:pt idx="11548">
                  <c:v>6.5173699999999995E-8</c:v>
                </c:pt>
                <c:pt idx="11549">
                  <c:v>6.5180000000000005E-8</c:v>
                </c:pt>
                <c:pt idx="11550">
                  <c:v>6.5186199999999996E-8</c:v>
                </c:pt>
                <c:pt idx="11551">
                  <c:v>6.5192500000000006E-8</c:v>
                </c:pt>
                <c:pt idx="11552">
                  <c:v>6.5198699999999997E-8</c:v>
                </c:pt>
                <c:pt idx="11553">
                  <c:v>6.5204999999999994E-8</c:v>
                </c:pt>
                <c:pt idx="11554">
                  <c:v>6.5211199999999998E-8</c:v>
                </c:pt>
                <c:pt idx="11555">
                  <c:v>6.5217499999999995E-8</c:v>
                </c:pt>
                <c:pt idx="11556">
                  <c:v>6.5223699999999999E-8</c:v>
                </c:pt>
                <c:pt idx="11557">
                  <c:v>6.5229999999999996E-8</c:v>
                </c:pt>
                <c:pt idx="11558">
                  <c:v>6.52362E-8</c:v>
                </c:pt>
                <c:pt idx="11559">
                  <c:v>6.5242499999999997E-8</c:v>
                </c:pt>
                <c:pt idx="11560">
                  <c:v>6.5248700000000001E-8</c:v>
                </c:pt>
                <c:pt idx="11561">
                  <c:v>6.5254999999999998E-8</c:v>
                </c:pt>
                <c:pt idx="11562">
                  <c:v>6.5261200000000002E-8</c:v>
                </c:pt>
                <c:pt idx="11563">
                  <c:v>6.5267499999999999E-8</c:v>
                </c:pt>
                <c:pt idx="11564">
                  <c:v>6.5273700000000003E-8</c:v>
                </c:pt>
                <c:pt idx="11565">
                  <c:v>6.528E-8</c:v>
                </c:pt>
                <c:pt idx="11566">
                  <c:v>6.5286200000000004E-8</c:v>
                </c:pt>
                <c:pt idx="11567">
                  <c:v>6.5292500000000001E-8</c:v>
                </c:pt>
                <c:pt idx="11568">
                  <c:v>6.5298700000000005E-8</c:v>
                </c:pt>
                <c:pt idx="11569">
                  <c:v>6.5305000000000001E-8</c:v>
                </c:pt>
                <c:pt idx="11570">
                  <c:v>6.5311200000000006E-8</c:v>
                </c:pt>
                <c:pt idx="11571">
                  <c:v>6.5317500000000002E-8</c:v>
                </c:pt>
                <c:pt idx="11572">
                  <c:v>6.5323699999999994E-8</c:v>
                </c:pt>
                <c:pt idx="11573">
                  <c:v>6.5330000000000003E-8</c:v>
                </c:pt>
                <c:pt idx="11574">
                  <c:v>6.5336199999999994E-8</c:v>
                </c:pt>
                <c:pt idx="11575">
                  <c:v>6.5342500000000004E-8</c:v>
                </c:pt>
                <c:pt idx="11576">
                  <c:v>6.5348699999999995E-8</c:v>
                </c:pt>
                <c:pt idx="11577">
                  <c:v>6.5355000000000005E-8</c:v>
                </c:pt>
                <c:pt idx="11578">
                  <c:v>6.5361199999999996E-8</c:v>
                </c:pt>
                <c:pt idx="11579">
                  <c:v>6.5367500000000006E-8</c:v>
                </c:pt>
                <c:pt idx="11580">
                  <c:v>6.5373699999999997E-8</c:v>
                </c:pt>
                <c:pt idx="11581">
                  <c:v>6.5379999999999994E-8</c:v>
                </c:pt>
                <c:pt idx="11582">
                  <c:v>6.5386199999999998E-8</c:v>
                </c:pt>
                <c:pt idx="11583">
                  <c:v>6.5392499999999995E-8</c:v>
                </c:pt>
                <c:pt idx="11584">
                  <c:v>6.5398699999999999E-8</c:v>
                </c:pt>
                <c:pt idx="11585">
                  <c:v>6.5404999999999996E-8</c:v>
                </c:pt>
                <c:pt idx="11586">
                  <c:v>6.54112E-8</c:v>
                </c:pt>
                <c:pt idx="11587">
                  <c:v>6.5417499999999997E-8</c:v>
                </c:pt>
                <c:pt idx="11588">
                  <c:v>6.5423700000000001E-8</c:v>
                </c:pt>
                <c:pt idx="11589">
                  <c:v>6.5429999999999998E-8</c:v>
                </c:pt>
                <c:pt idx="11590">
                  <c:v>6.5436200000000002E-8</c:v>
                </c:pt>
                <c:pt idx="11591">
                  <c:v>6.5442499999999999E-8</c:v>
                </c:pt>
                <c:pt idx="11592">
                  <c:v>6.5448700000000003E-8</c:v>
                </c:pt>
                <c:pt idx="11593">
                  <c:v>6.5454999999999999E-8</c:v>
                </c:pt>
                <c:pt idx="11594">
                  <c:v>6.5461200000000004E-8</c:v>
                </c:pt>
                <c:pt idx="11595">
                  <c:v>6.54675E-8</c:v>
                </c:pt>
                <c:pt idx="11596">
                  <c:v>6.5473700000000005E-8</c:v>
                </c:pt>
                <c:pt idx="11597">
                  <c:v>6.5480000000000001E-8</c:v>
                </c:pt>
                <c:pt idx="11598">
                  <c:v>6.5486200000000006E-8</c:v>
                </c:pt>
                <c:pt idx="11599">
                  <c:v>6.5492500000000002E-8</c:v>
                </c:pt>
                <c:pt idx="11600">
                  <c:v>6.5498699999999993E-8</c:v>
                </c:pt>
                <c:pt idx="11601">
                  <c:v>6.5505000000000003E-8</c:v>
                </c:pt>
                <c:pt idx="11602">
                  <c:v>6.5511199999999994E-8</c:v>
                </c:pt>
                <c:pt idx="11603">
                  <c:v>6.5517500000000004E-8</c:v>
                </c:pt>
                <c:pt idx="11604">
                  <c:v>6.5523699999999995E-8</c:v>
                </c:pt>
                <c:pt idx="11605">
                  <c:v>6.5530000000000005E-8</c:v>
                </c:pt>
                <c:pt idx="11606">
                  <c:v>6.5536199999999996E-8</c:v>
                </c:pt>
                <c:pt idx="11607">
                  <c:v>6.5542500000000006E-8</c:v>
                </c:pt>
                <c:pt idx="11608">
                  <c:v>6.5548699999999997E-8</c:v>
                </c:pt>
                <c:pt idx="11609">
                  <c:v>6.5554999999999994E-8</c:v>
                </c:pt>
                <c:pt idx="11610">
                  <c:v>6.5561199999999998E-8</c:v>
                </c:pt>
                <c:pt idx="11611">
                  <c:v>6.5567499999999995E-8</c:v>
                </c:pt>
                <c:pt idx="11612">
                  <c:v>6.5573699999999999E-8</c:v>
                </c:pt>
                <c:pt idx="11613">
                  <c:v>6.5579999999999996E-8</c:v>
                </c:pt>
                <c:pt idx="11614">
                  <c:v>6.55862E-8</c:v>
                </c:pt>
                <c:pt idx="11615">
                  <c:v>6.5592499999999997E-8</c:v>
                </c:pt>
                <c:pt idx="11616">
                  <c:v>6.5598700000000001E-8</c:v>
                </c:pt>
                <c:pt idx="11617">
                  <c:v>6.5604999999999998E-8</c:v>
                </c:pt>
                <c:pt idx="11618">
                  <c:v>6.5611200000000002E-8</c:v>
                </c:pt>
                <c:pt idx="11619">
                  <c:v>6.5617499999999998E-8</c:v>
                </c:pt>
                <c:pt idx="11620">
                  <c:v>6.5623700000000003E-8</c:v>
                </c:pt>
                <c:pt idx="11621">
                  <c:v>6.5629999999999999E-8</c:v>
                </c:pt>
                <c:pt idx="11622">
                  <c:v>6.5636200000000004E-8</c:v>
                </c:pt>
                <c:pt idx="11623">
                  <c:v>6.56425E-8</c:v>
                </c:pt>
                <c:pt idx="11624">
                  <c:v>6.5648700000000005E-8</c:v>
                </c:pt>
                <c:pt idx="11625">
                  <c:v>6.5655000000000001E-8</c:v>
                </c:pt>
                <c:pt idx="11626">
                  <c:v>6.5661200000000006E-8</c:v>
                </c:pt>
                <c:pt idx="11627">
                  <c:v>6.5667500000000002E-8</c:v>
                </c:pt>
                <c:pt idx="11628">
                  <c:v>6.5673700000000007E-8</c:v>
                </c:pt>
                <c:pt idx="11629">
                  <c:v>6.5680000000000003E-8</c:v>
                </c:pt>
                <c:pt idx="11630">
                  <c:v>6.5686199999999994E-8</c:v>
                </c:pt>
                <c:pt idx="11631">
                  <c:v>6.5692500000000004E-8</c:v>
                </c:pt>
                <c:pt idx="11632">
                  <c:v>6.5698699999999995E-8</c:v>
                </c:pt>
                <c:pt idx="11633">
                  <c:v>6.5705000000000005E-8</c:v>
                </c:pt>
                <c:pt idx="11634">
                  <c:v>6.5711199999999996E-8</c:v>
                </c:pt>
                <c:pt idx="11635">
                  <c:v>6.5717500000000006E-8</c:v>
                </c:pt>
                <c:pt idx="11636">
                  <c:v>6.5723699999999997E-8</c:v>
                </c:pt>
                <c:pt idx="11637">
                  <c:v>6.5729999999999994E-8</c:v>
                </c:pt>
                <c:pt idx="11638">
                  <c:v>6.5736199999999998E-8</c:v>
                </c:pt>
                <c:pt idx="11639">
                  <c:v>6.5742499999999995E-8</c:v>
                </c:pt>
                <c:pt idx="11640">
                  <c:v>6.5748699999999999E-8</c:v>
                </c:pt>
                <c:pt idx="11641">
                  <c:v>6.5754999999999996E-8</c:v>
                </c:pt>
                <c:pt idx="11642">
                  <c:v>6.57612E-8</c:v>
                </c:pt>
                <c:pt idx="11643">
                  <c:v>6.5767499999999996E-8</c:v>
                </c:pt>
                <c:pt idx="11644">
                  <c:v>6.5773700000000001E-8</c:v>
                </c:pt>
                <c:pt idx="11645">
                  <c:v>6.5779999999999997E-8</c:v>
                </c:pt>
                <c:pt idx="11646">
                  <c:v>6.5786200000000002E-8</c:v>
                </c:pt>
                <c:pt idx="11647">
                  <c:v>6.5792499999999998E-8</c:v>
                </c:pt>
                <c:pt idx="11648">
                  <c:v>6.5798700000000003E-8</c:v>
                </c:pt>
                <c:pt idx="11649">
                  <c:v>6.5804999999999999E-8</c:v>
                </c:pt>
                <c:pt idx="11650">
                  <c:v>6.5811200000000004E-8</c:v>
                </c:pt>
                <c:pt idx="11651">
                  <c:v>6.58175E-8</c:v>
                </c:pt>
                <c:pt idx="11652">
                  <c:v>6.5823700000000005E-8</c:v>
                </c:pt>
                <c:pt idx="11653">
                  <c:v>6.5830000000000001E-8</c:v>
                </c:pt>
                <c:pt idx="11654">
                  <c:v>6.5836200000000006E-8</c:v>
                </c:pt>
                <c:pt idx="11655">
                  <c:v>6.5842500000000002E-8</c:v>
                </c:pt>
                <c:pt idx="11656">
                  <c:v>6.5848700000000007E-8</c:v>
                </c:pt>
                <c:pt idx="11657">
                  <c:v>6.5855000000000003E-8</c:v>
                </c:pt>
                <c:pt idx="11658">
                  <c:v>6.5861199999999994E-8</c:v>
                </c:pt>
                <c:pt idx="11659">
                  <c:v>6.5867500000000004E-8</c:v>
                </c:pt>
                <c:pt idx="11660">
                  <c:v>6.5873699999999995E-8</c:v>
                </c:pt>
                <c:pt idx="11661">
                  <c:v>6.5880000000000005E-8</c:v>
                </c:pt>
                <c:pt idx="11662">
                  <c:v>6.5886199999999996E-8</c:v>
                </c:pt>
                <c:pt idx="11663">
                  <c:v>6.5892500000000006E-8</c:v>
                </c:pt>
                <c:pt idx="11664">
                  <c:v>6.5898699999999997E-8</c:v>
                </c:pt>
                <c:pt idx="11665">
                  <c:v>6.5904999999999994E-8</c:v>
                </c:pt>
                <c:pt idx="11666">
                  <c:v>6.5911199999999998E-8</c:v>
                </c:pt>
                <c:pt idx="11667">
                  <c:v>6.5917499999999995E-8</c:v>
                </c:pt>
                <c:pt idx="11668">
                  <c:v>6.5923699999999999E-8</c:v>
                </c:pt>
                <c:pt idx="11669">
                  <c:v>6.5929999999999995E-8</c:v>
                </c:pt>
                <c:pt idx="11670">
                  <c:v>6.59362E-8</c:v>
                </c:pt>
                <c:pt idx="11671">
                  <c:v>6.5942499999999996E-8</c:v>
                </c:pt>
                <c:pt idx="11672">
                  <c:v>6.5948700000000001E-8</c:v>
                </c:pt>
                <c:pt idx="11673">
                  <c:v>6.5954999999999997E-8</c:v>
                </c:pt>
                <c:pt idx="11674">
                  <c:v>6.5961200000000002E-8</c:v>
                </c:pt>
                <c:pt idx="11675">
                  <c:v>6.5967499999999998E-8</c:v>
                </c:pt>
                <c:pt idx="11676">
                  <c:v>6.5973700000000003E-8</c:v>
                </c:pt>
                <c:pt idx="11677">
                  <c:v>6.5979999999999999E-8</c:v>
                </c:pt>
                <c:pt idx="11678">
                  <c:v>6.5986200000000004E-8</c:v>
                </c:pt>
                <c:pt idx="11679">
                  <c:v>6.59925E-8</c:v>
                </c:pt>
                <c:pt idx="11680">
                  <c:v>6.5998700000000005E-8</c:v>
                </c:pt>
                <c:pt idx="11681">
                  <c:v>6.6005000000000001E-8</c:v>
                </c:pt>
                <c:pt idx="11682">
                  <c:v>6.6011200000000005E-8</c:v>
                </c:pt>
                <c:pt idx="11683">
                  <c:v>6.6017500000000002E-8</c:v>
                </c:pt>
                <c:pt idx="11684">
                  <c:v>6.6023700000000006E-8</c:v>
                </c:pt>
                <c:pt idx="11685">
                  <c:v>6.6030000000000003E-8</c:v>
                </c:pt>
                <c:pt idx="11686">
                  <c:v>6.6036199999999994E-8</c:v>
                </c:pt>
                <c:pt idx="11687">
                  <c:v>6.6042500000000004E-8</c:v>
                </c:pt>
                <c:pt idx="11688">
                  <c:v>6.6048699999999995E-8</c:v>
                </c:pt>
                <c:pt idx="11689">
                  <c:v>6.6055000000000005E-8</c:v>
                </c:pt>
                <c:pt idx="11690">
                  <c:v>6.6061199999999996E-8</c:v>
                </c:pt>
                <c:pt idx="11691">
                  <c:v>6.6067500000000006E-8</c:v>
                </c:pt>
                <c:pt idx="11692">
                  <c:v>6.6073699999999997E-8</c:v>
                </c:pt>
                <c:pt idx="11693">
                  <c:v>6.6079999999999993E-8</c:v>
                </c:pt>
                <c:pt idx="11694">
                  <c:v>6.6086199999999998E-8</c:v>
                </c:pt>
                <c:pt idx="11695">
                  <c:v>6.6092499999999994E-8</c:v>
                </c:pt>
                <c:pt idx="11696">
                  <c:v>6.6098699999999999E-8</c:v>
                </c:pt>
                <c:pt idx="11697">
                  <c:v>6.6104999999999995E-8</c:v>
                </c:pt>
                <c:pt idx="11698">
                  <c:v>6.61112E-8</c:v>
                </c:pt>
                <c:pt idx="11699">
                  <c:v>6.6117499999999996E-8</c:v>
                </c:pt>
                <c:pt idx="11700">
                  <c:v>6.6123700000000001E-8</c:v>
                </c:pt>
                <c:pt idx="11701">
                  <c:v>6.6129999999999997E-8</c:v>
                </c:pt>
                <c:pt idx="11702">
                  <c:v>6.6136200000000002E-8</c:v>
                </c:pt>
                <c:pt idx="11703">
                  <c:v>6.6142499999999998E-8</c:v>
                </c:pt>
                <c:pt idx="11704">
                  <c:v>6.6148700000000003E-8</c:v>
                </c:pt>
                <c:pt idx="11705">
                  <c:v>6.6154999999999999E-8</c:v>
                </c:pt>
                <c:pt idx="11706">
                  <c:v>6.6161200000000004E-8</c:v>
                </c:pt>
                <c:pt idx="11707">
                  <c:v>6.61675E-8</c:v>
                </c:pt>
                <c:pt idx="11708">
                  <c:v>6.6173700000000004E-8</c:v>
                </c:pt>
                <c:pt idx="11709">
                  <c:v>6.6180000000000001E-8</c:v>
                </c:pt>
                <c:pt idx="11710">
                  <c:v>6.6186200000000005E-8</c:v>
                </c:pt>
                <c:pt idx="11711">
                  <c:v>6.6192500000000002E-8</c:v>
                </c:pt>
                <c:pt idx="11712">
                  <c:v>6.6198700000000006E-8</c:v>
                </c:pt>
                <c:pt idx="11713">
                  <c:v>6.6205000000000003E-8</c:v>
                </c:pt>
                <c:pt idx="11714">
                  <c:v>6.6211199999999994E-8</c:v>
                </c:pt>
                <c:pt idx="11715">
                  <c:v>6.6217500000000004E-8</c:v>
                </c:pt>
                <c:pt idx="11716">
                  <c:v>6.6223699999999995E-8</c:v>
                </c:pt>
                <c:pt idx="11717">
                  <c:v>6.6230000000000005E-8</c:v>
                </c:pt>
                <c:pt idx="11718">
                  <c:v>6.6236199999999996E-8</c:v>
                </c:pt>
                <c:pt idx="11719">
                  <c:v>6.6242500000000006E-8</c:v>
                </c:pt>
                <c:pt idx="11720">
                  <c:v>6.6248699999999997E-8</c:v>
                </c:pt>
                <c:pt idx="11721">
                  <c:v>6.6254999999999993E-8</c:v>
                </c:pt>
                <c:pt idx="11722">
                  <c:v>6.6261199999999998E-8</c:v>
                </c:pt>
                <c:pt idx="11723">
                  <c:v>6.6267499999999994E-8</c:v>
                </c:pt>
                <c:pt idx="11724">
                  <c:v>6.6273699999999999E-8</c:v>
                </c:pt>
                <c:pt idx="11725">
                  <c:v>6.6279999999999995E-8</c:v>
                </c:pt>
                <c:pt idx="11726">
                  <c:v>6.62862E-8</c:v>
                </c:pt>
                <c:pt idx="11727">
                  <c:v>6.6292499999999996E-8</c:v>
                </c:pt>
                <c:pt idx="11728">
                  <c:v>6.6298700000000001E-8</c:v>
                </c:pt>
                <c:pt idx="11729">
                  <c:v>6.6304999999999997E-8</c:v>
                </c:pt>
                <c:pt idx="11730">
                  <c:v>6.6311200000000002E-8</c:v>
                </c:pt>
                <c:pt idx="11731">
                  <c:v>6.6317499999999998E-8</c:v>
                </c:pt>
                <c:pt idx="11732">
                  <c:v>6.6323700000000002E-8</c:v>
                </c:pt>
                <c:pt idx="11733">
                  <c:v>6.6329999999999999E-8</c:v>
                </c:pt>
                <c:pt idx="11734">
                  <c:v>6.6336200000000003E-8</c:v>
                </c:pt>
                <c:pt idx="11735">
                  <c:v>6.63425E-8</c:v>
                </c:pt>
                <c:pt idx="11736">
                  <c:v>6.6348700000000004E-8</c:v>
                </c:pt>
                <c:pt idx="11737">
                  <c:v>6.6355000000000001E-8</c:v>
                </c:pt>
                <c:pt idx="11738">
                  <c:v>6.6361200000000005E-8</c:v>
                </c:pt>
                <c:pt idx="11739">
                  <c:v>6.6367500000000002E-8</c:v>
                </c:pt>
                <c:pt idx="11740">
                  <c:v>6.6373700000000006E-8</c:v>
                </c:pt>
                <c:pt idx="11741">
                  <c:v>6.6380000000000003E-8</c:v>
                </c:pt>
                <c:pt idx="11742">
                  <c:v>6.6386199999999994E-8</c:v>
                </c:pt>
                <c:pt idx="11743">
                  <c:v>6.6392500000000004E-8</c:v>
                </c:pt>
                <c:pt idx="11744">
                  <c:v>6.6398699999999995E-8</c:v>
                </c:pt>
                <c:pt idx="11745">
                  <c:v>6.6405000000000005E-8</c:v>
                </c:pt>
                <c:pt idx="11746">
                  <c:v>6.6411199999999996E-8</c:v>
                </c:pt>
                <c:pt idx="11747">
                  <c:v>6.6417500000000006E-8</c:v>
                </c:pt>
                <c:pt idx="11748">
                  <c:v>6.6423699999999997E-8</c:v>
                </c:pt>
                <c:pt idx="11749">
                  <c:v>6.6430000000000007E-8</c:v>
                </c:pt>
                <c:pt idx="11750">
                  <c:v>6.6436199999999998E-8</c:v>
                </c:pt>
                <c:pt idx="11751">
                  <c:v>6.6442499999999994E-8</c:v>
                </c:pt>
                <c:pt idx="11752">
                  <c:v>6.6448699999999999E-8</c:v>
                </c:pt>
                <c:pt idx="11753">
                  <c:v>6.6454999999999995E-8</c:v>
                </c:pt>
                <c:pt idx="11754">
                  <c:v>6.64612E-8</c:v>
                </c:pt>
                <c:pt idx="11755">
                  <c:v>6.6467499999999996E-8</c:v>
                </c:pt>
                <c:pt idx="11756">
                  <c:v>6.6473700000000001E-8</c:v>
                </c:pt>
                <c:pt idx="11757">
                  <c:v>6.6479999999999997E-8</c:v>
                </c:pt>
                <c:pt idx="11758">
                  <c:v>6.6486200000000001E-8</c:v>
                </c:pt>
                <c:pt idx="11759">
                  <c:v>6.6492499999999998E-8</c:v>
                </c:pt>
                <c:pt idx="11760">
                  <c:v>6.6498700000000002E-8</c:v>
                </c:pt>
                <c:pt idx="11761">
                  <c:v>6.6504999999999999E-8</c:v>
                </c:pt>
                <c:pt idx="11762">
                  <c:v>6.6511200000000003E-8</c:v>
                </c:pt>
                <c:pt idx="11763">
                  <c:v>6.65175E-8</c:v>
                </c:pt>
                <c:pt idx="11764">
                  <c:v>6.6523700000000004E-8</c:v>
                </c:pt>
                <c:pt idx="11765">
                  <c:v>6.6530000000000001E-8</c:v>
                </c:pt>
                <c:pt idx="11766">
                  <c:v>6.6536200000000005E-8</c:v>
                </c:pt>
                <c:pt idx="11767">
                  <c:v>6.6542500000000002E-8</c:v>
                </c:pt>
                <c:pt idx="11768">
                  <c:v>6.6548700000000006E-8</c:v>
                </c:pt>
                <c:pt idx="11769">
                  <c:v>6.6555000000000003E-8</c:v>
                </c:pt>
                <c:pt idx="11770">
                  <c:v>6.6561199999999994E-8</c:v>
                </c:pt>
                <c:pt idx="11771">
                  <c:v>6.6567500000000004E-8</c:v>
                </c:pt>
                <c:pt idx="11772">
                  <c:v>6.6573699999999995E-8</c:v>
                </c:pt>
                <c:pt idx="11773">
                  <c:v>6.6580000000000005E-8</c:v>
                </c:pt>
                <c:pt idx="11774">
                  <c:v>6.6586199999999996E-8</c:v>
                </c:pt>
                <c:pt idx="11775">
                  <c:v>6.6592500000000006E-8</c:v>
                </c:pt>
                <c:pt idx="11776">
                  <c:v>6.6598699999999997E-8</c:v>
                </c:pt>
                <c:pt idx="11777">
                  <c:v>6.6605000000000006E-8</c:v>
                </c:pt>
                <c:pt idx="11778">
                  <c:v>6.6611199999999998E-8</c:v>
                </c:pt>
                <c:pt idx="11779">
                  <c:v>6.6617499999999994E-8</c:v>
                </c:pt>
                <c:pt idx="11780">
                  <c:v>6.6623699999999999E-8</c:v>
                </c:pt>
                <c:pt idx="11781">
                  <c:v>6.6629999999999995E-8</c:v>
                </c:pt>
                <c:pt idx="11782">
                  <c:v>6.6636199999999999E-8</c:v>
                </c:pt>
                <c:pt idx="11783">
                  <c:v>6.6642499999999996E-8</c:v>
                </c:pt>
                <c:pt idx="11784">
                  <c:v>6.66487E-8</c:v>
                </c:pt>
                <c:pt idx="11785">
                  <c:v>6.6654999999999997E-8</c:v>
                </c:pt>
                <c:pt idx="11786">
                  <c:v>6.6661200000000001E-8</c:v>
                </c:pt>
                <c:pt idx="11787">
                  <c:v>6.6667499999999998E-8</c:v>
                </c:pt>
                <c:pt idx="11788">
                  <c:v>6.6673700000000002E-8</c:v>
                </c:pt>
                <c:pt idx="11789">
                  <c:v>6.6679999999999999E-8</c:v>
                </c:pt>
                <c:pt idx="11790">
                  <c:v>6.6686200000000003E-8</c:v>
                </c:pt>
                <c:pt idx="11791">
                  <c:v>6.66925E-8</c:v>
                </c:pt>
                <c:pt idx="11792">
                  <c:v>6.6698700000000004E-8</c:v>
                </c:pt>
                <c:pt idx="11793">
                  <c:v>6.6705000000000001E-8</c:v>
                </c:pt>
                <c:pt idx="11794">
                  <c:v>6.6711200000000005E-8</c:v>
                </c:pt>
                <c:pt idx="11795">
                  <c:v>6.6717500000000002E-8</c:v>
                </c:pt>
                <c:pt idx="11796">
                  <c:v>6.6723700000000006E-8</c:v>
                </c:pt>
                <c:pt idx="11797">
                  <c:v>6.6730000000000003E-8</c:v>
                </c:pt>
                <c:pt idx="11798">
                  <c:v>6.6736199999999994E-8</c:v>
                </c:pt>
                <c:pt idx="11799">
                  <c:v>6.6742500000000004E-8</c:v>
                </c:pt>
                <c:pt idx="11800">
                  <c:v>6.6748699999999995E-8</c:v>
                </c:pt>
                <c:pt idx="11801">
                  <c:v>6.6755000000000005E-8</c:v>
                </c:pt>
                <c:pt idx="11802">
                  <c:v>6.6761199999999996E-8</c:v>
                </c:pt>
                <c:pt idx="11803">
                  <c:v>6.6767500000000005E-8</c:v>
                </c:pt>
                <c:pt idx="11804">
                  <c:v>6.6773699999999997E-8</c:v>
                </c:pt>
                <c:pt idx="11805">
                  <c:v>6.6780000000000006E-8</c:v>
                </c:pt>
                <c:pt idx="11806">
                  <c:v>6.6786199999999998E-8</c:v>
                </c:pt>
                <c:pt idx="11807">
                  <c:v>6.6792499999999994E-8</c:v>
                </c:pt>
                <c:pt idx="11808">
                  <c:v>6.6798699999999998E-8</c:v>
                </c:pt>
                <c:pt idx="11809">
                  <c:v>6.6804999999999995E-8</c:v>
                </c:pt>
                <c:pt idx="11810">
                  <c:v>6.6811199999999999E-8</c:v>
                </c:pt>
                <c:pt idx="11811">
                  <c:v>6.6817499999999996E-8</c:v>
                </c:pt>
                <c:pt idx="11812">
                  <c:v>6.68237E-8</c:v>
                </c:pt>
                <c:pt idx="11813">
                  <c:v>6.6829999999999997E-8</c:v>
                </c:pt>
                <c:pt idx="11814">
                  <c:v>6.6836200000000001E-8</c:v>
                </c:pt>
                <c:pt idx="11815">
                  <c:v>6.6842499999999998E-8</c:v>
                </c:pt>
                <c:pt idx="11816">
                  <c:v>6.6848700000000002E-8</c:v>
                </c:pt>
                <c:pt idx="11817">
                  <c:v>6.6854999999999999E-8</c:v>
                </c:pt>
                <c:pt idx="11818">
                  <c:v>6.6861200000000003E-8</c:v>
                </c:pt>
                <c:pt idx="11819">
                  <c:v>6.68675E-8</c:v>
                </c:pt>
                <c:pt idx="11820">
                  <c:v>6.6873700000000004E-8</c:v>
                </c:pt>
                <c:pt idx="11821">
                  <c:v>6.6880000000000001E-8</c:v>
                </c:pt>
                <c:pt idx="11822">
                  <c:v>6.6886200000000005E-8</c:v>
                </c:pt>
                <c:pt idx="11823">
                  <c:v>6.6892500000000002E-8</c:v>
                </c:pt>
                <c:pt idx="11824">
                  <c:v>6.6898700000000006E-8</c:v>
                </c:pt>
                <c:pt idx="11825">
                  <c:v>6.6905000000000003E-8</c:v>
                </c:pt>
                <c:pt idx="11826">
                  <c:v>6.6911199999999994E-8</c:v>
                </c:pt>
                <c:pt idx="11827">
                  <c:v>6.6917500000000003E-8</c:v>
                </c:pt>
                <c:pt idx="11828">
                  <c:v>6.6923699999999995E-8</c:v>
                </c:pt>
                <c:pt idx="11829">
                  <c:v>6.6930000000000004E-8</c:v>
                </c:pt>
                <c:pt idx="11830">
                  <c:v>6.6936199999999996E-8</c:v>
                </c:pt>
                <c:pt idx="11831">
                  <c:v>6.6942500000000005E-8</c:v>
                </c:pt>
                <c:pt idx="11832">
                  <c:v>6.6948699999999997E-8</c:v>
                </c:pt>
                <c:pt idx="11833">
                  <c:v>6.6955000000000006E-8</c:v>
                </c:pt>
                <c:pt idx="11834">
                  <c:v>6.6961199999999997E-8</c:v>
                </c:pt>
                <c:pt idx="11835">
                  <c:v>6.6967499999999994E-8</c:v>
                </c:pt>
                <c:pt idx="11836">
                  <c:v>6.6973699999999998E-8</c:v>
                </c:pt>
                <c:pt idx="11837">
                  <c:v>6.6979999999999995E-8</c:v>
                </c:pt>
                <c:pt idx="11838">
                  <c:v>6.6986199999999999E-8</c:v>
                </c:pt>
                <c:pt idx="11839">
                  <c:v>6.6992499999999996E-8</c:v>
                </c:pt>
                <c:pt idx="11840">
                  <c:v>6.69987E-8</c:v>
                </c:pt>
                <c:pt idx="11841">
                  <c:v>6.7004999999999997E-8</c:v>
                </c:pt>
                <c:pt idx="11842">
                  <c:v>6.7011200000000001E-8</c:v>
                </c:pt>
                <c:pt idx="11843">
                  <c:v>6.7017499999999998E-8</c:v>
                </c:pt>
                <c:pt idx="11844">
                  <c:v>6.7023700000000002E-8</c:v>
                </c:pt>
                <c:pt idx="11845">
                  <c:v>6.7029999999999999E-8</c:v>
                </c:pt>
                <c:pt idx="11846">
                  <c:v>6.7036200000000003E-8</c:v>
                </c:pt>
                <c:pt idx="11847">
                  <c:v>6.70425E-8</c:v>
                </c:pt>
                <c:pt idx="11848">
                  <c:v>6.7048700000000004E-8</c:v>
                </c:pt>
                <c:pt idx="11849">
                  <c:v>6.7055000000000001E-8</c:v>
                </c:pt>
                <c:pt idx="11850">
                  <c:v>6.7061200000000005E-8</c:v>
                </c:pt>
                <c:pt idx="11851">
                  <c:v>6.7067500000000002E-8</c:v>
                </c:pt>
                <c:pt idx="11852">
                  <c:v>6.7073700000000006E-8</c:v>
                </c:pt>
                <c:pt idx="11853">
                  <c:v>6.7080000000000002E-8</c:v>
                </c:pt>
                <c:pt idx="11854">
                  <c:v>6.7086199999999994E-8</c:v>
                </c:pt>
                <c:pt idx="11855">
                  <c:v>6.7092500000000003E-8</c:v>
                </c:pt>
                <c:pt idx="11856">
                  <c:v>6.7098699999999995E-8</c:v>
                </c:pt>
                <c:pt idx="11857">
                  <c:v>6.7105000000000004E-8</c:v>
                </c:pt>
                <c:pt idx="11858">
                  <c:v>6.7111199999999995E-8</c:v>
                </c:pt>
                <c:pt idx="11859">
                  <c:v>6.7117500000000005E-8</c:v>
                </c:pt>
                <c:pt idx="11860">
                  <c:v>6.7123699999999996E-8</c:v>
                </c:pt>
                <c:pt idx="11861">
                  <c:v>6.7130000000000006E-8</c:v>
                </c:pt>
                <c:pt idx="11862">
                  <c:v>6.7136199999999997E-8</c:v>
                </c:pt>
                <c:pt idx="11863">
                  <c:v>6.7142499999999994E-8</c:v>
                </c:pt>
                <c:pt idx="11864">
                  <c:v>6.7148699999999998E-8</c:v>
                </c:pt>
                <c:pt idx="11865">
                  <c:v>6.7154999999999995E-8</c:v>
                </c:pt>
                <c:pt idx="11866">
                  <c:v>6.7161199999999999E-8</c:v>
                </c:pt>
                <c:pt idx="11867">
                  <c:v>6.7167499999999996E-8</c:v>
                </c:pt>
                <c:pt idx="11868">
                  <c:v>6.71737E-8</c:v>
                </c:pt>
                <c:pt idx="11869">
                  <c:v>6.7179999999999997E-8</c:v>
                </c:pt>
                <c:pt idx="11870">
                  <c:v>6.7186200000000001E-8</c:v>
                </c:pt>
                <c:pt idx="11871">
                  <c:v>6.7192499999999998E-8</c:v>
                </c:pt>
                <c:pt idx="11872">
                  <c:v>6.7198700000000002E-8</c:v>
                </c:pt>
                <c:pt idx="11873">
                  <c:v>6.7204999999999999E-8</c:v>
                </c:pt>
                <c:pt idx="11874">
                  <c:v>6.7211200000000003E-8</c:v>
                </c:pt>
                <c:pt idx="11875">
                  <c:v>6.72175E-8</c:v>
                </c:pt>
                <c:pt idx="11876">
                  <c:v>6.7223700000000004E-8</c:v>
                </c:pt>
                <c:pt idx="11877">
                  <c:v>6.723E-8</c:v>
                </c:pt>
                <c:pt idx="11878">
                  <c:v>6.7236200000000005E-8</c:v>
                </c:pt>
                <c:pt idx="11879">
                  <c:v>6.7242500000000001E-8</c:v>
                </c:pt>
                <c:pt idx="11880">
                  <c:v>6.7248700000000006E-8</c:v>
                </c:pt>
                <c:pt idx="11881">
                  <c:v>6.7255000000000002E-8</c:v>
                </c:pt>
                <c:pt idx="11882">
                  <c:v>6.7261199999999994E-8</c:v>
                </c:pt>
                <c:pt idx="11883">
                  <c:v>6.7267500000000003E-8</c:v>
                </c:pt>
                <c:pt idx="11884">
                  <c:v>6.7273699999999994E-8</c:v>
                </c:pt>
                <c:pt idx="11885">
                  <c:v>6.7280000000000004E-8</c:v>
                </c:pt>
                <c:pt idx="11886">
                  <c:v>6.7286199999999995E-8</c:v>
                </c:pt>
                <c:pt idx="11887">
                  <c:v>6.7292500000000005E-8</c:v>
                </c:pt>
                <c:pt idx="11888">
                  <c:v>6.7298699999999996E-8</c:v>
                </c:pt>
                <c:pt idx="11889">
                  <c:v>6.7305000000000006E-8</c:v>
                </c:pt>
                <c:pt idx="11890">
                  <c:v>6.7311199999999997E-8</c:v>
                </c:pt>
                <c:pt idx="11891">
                  <c:v>6.7317499999999994E-8</c:v>
                </c:pt>
                <c:pt idx="11892">
                  <c:v>6.7323699999999998E-8</c:v>
                </c:pt>
                <c:pt idx="11893">
                  <c:v>6.7329999999999995E-8</c:v>
                </c:pt>
                <c:pt idx="11894">
                  <c:v>6.7336199999999999E-8</c:v>
                </c:pt>
                <c:pt idx="11895">
                  <c:v>6.7342499999999996E-8</c:v>
                </c:pt>
                <c:pt idx="11896">
                  <c:v>6.73487E-8</c:v>
                </c:pt>
                <c:pt idx="11897">
                  <c:v>6.7354999999999997E-8</c:v>
                </c:pt>
                <c:pt idx="11898">
                  <c:v>6.7361200000000001E-8</c:v>
                </c:pt>
                <c:pt idx="11899">
                  <c:v>6.7367499999999998E-8</c:v>
                </c:pt>
                <c:pt idx="11900">
                  <c:v>6.7373700000000002E-8</c:v>
                </c:pt>
                <c:pt idx="11901">
                  <c:v>6.7379999999999999E-8</c:v>
                </c:pt>
                <c:pt idx="11902">
                  <c:v>6.7386200000000003E-8</c:v>
                </c:pt>
                <c:pt idx="11903">
                  <c:v>6.7392499999999999E-8</c:v>
                </c:pt>
                <c:pt idx="11904">
                  <c:v>6.7398700000000004E-8</c:v>
                </c:pt>
                <c:pt idx="11905">
                  <c:v>6.7405E-8</c:v>
                </c:pt>
                <c:pt idx="11906">
                  <c:v>6.7411200000000005E-8</c:v>
                </c:pt>
                <c:pt idx="11907">
                  <c:v>6.7417500000000001E-8</c:v>
                </c:pt>
                <c:pt idx="11908">
                  <c:v>6.7423700000000006E-8</c:v>
                </c:pt>
                <c:pt idx="11909">
                  <c:v>6.7430000000000002E-8</c:v>
                </c:pt>
                <c:pt idx="11910">
                  <c:v>6.7436199999999993E-8</c:v>
                </c:pt>
                <c:pt idx="11911">
                  <c:v>6.7442500000000003E-8</c:v>
                </c:pt>
                <c:pt idx="11912">
                  <c:v>6.7448699999999994E-8</c:v>
                </c:pt>
                <c:pt idx="11913">
                  <c:v>6.7455000000000004E-8</c:v>
                </c:pt>
                <c:pt idx="11914">
                  <c:v>6.7461199999999995E-8</c:v>
                </c:pt>
                <c:pt idx="11915">
                  <c:v>6.7467500000000005E-8</c:v>
                </c:pt>
                <c:pt idx="11916">
                  <c:v>6.7473699999999996E-8</c:v>
                </c:pt>
                <c:pt idx="11917">
                  <c:v>6.7480000000000006E-8</c:v>
                </c:pt>
                <c:pt idx="11918">
                  <c:v>6.7486199999999997E-8</c:v>
                </c:pt>
                <c:pt idx="11919">
                  <c:v>6.7492499999999994E-8</c:v>
                </c:pt>
                <c:pt idx="11920">
                  <c:v>6.7498699999999998E-8</c:v>
                </c:pt>
                <c:pt idx="11921">
                  <c:v>6.7504999999999995E-8</c:v>
                </c:pt>
                <c:pt idx="11922">
                  <c:v>6.7511199999999999E-8</c:v>
                </c:pt>
                <c:pt idx="11923">
                  <c:v>6.7517499999999996E-8</c:v>
                </c:pt>
                <c:pt idx="11924">
                  <c:v>6.75237E-8</c:v>
                </c:pt>
                <c:pt idx="11925">
                  <c:v>6.7529999999999997E-8</c:v>
                </c:pt>
                <c:pt idx="11926">
                  <c:v>6.7536200000000001E-8</c:v>
                </c:pt>
                <c:pt idx="11927">
                  <c:v>6.7542499999999997E-8</c:v>
                </c:pt>
                <c:pt idx="11928">
                  <c:v>6.7548700000000002E-8</c:v>
                </c:pt>
                <c:pt idx="11929">
                  <c:v>6.7554999999999998E-8</c:v>
                </c:pt>
                <c:pt idx="11930">
                  <c:v>6.7561200000000003E-8</c:v>
                </c:pt>
                <c:pt idx="11931">
                  <c:v>6.7567499999999999E-8</c:v>
                </c:pt>
                <c:pt idx="11932">
                  <c:v>6.7573700000000004E-8</c:v>
                </c:pt>
                <c:pt idx="11933">
                  <c:v>6.758E-8</c:v>
                </c:pt>
                <c:pt idx="11934">
                  <c:v>6.7586200000000005E-8</c:v>
                </c:pt>
                <c:pt idx="11935">
                  <c:v>6.7592500000000001E-8</c:v>
                </c:pt>
                <c:pt idx="11936">
                  <c:v>6.7598700000000006E-8</c:v>
                </c:pt>
                <c:pt idx="11937">
                  <c:v>6.7605000000000002E-8</c:v>
                </c:pt>
                <c:pt idx="11938">
                  <c:v>6.7611200000000007E-8</c:v>
                </c:pt>
                <c:pt idx="11939">
                  <c:v>6.7617500000000003E-8</c:v>
                </c:pt>
                <c:pt idx="11940">
                  <c:v>6.7623699999999994E-8</c:v>
                </c:pt>
                <c:pt idx="11941">
                  <c:v>6.7630000000000004E-8</c:v>
                </c:pt>
                <c:pt idx="11942">
                  <c:v>6.7636199999999995E-8</c:v>
                </c:pt>
                <c:pt idx="11943">
                  <c:v>6.7642500000000005E-8</c:v>
                </c:pt>
                <c:pt idx="11944">
                  <c:v>6.7648699999999996E-8</c:v>
                </c:pt>
                <c:pt idx="11945">
                  <c:v>6.7655000000000006E-8</c:v>
                </c:pt>
                <c:pt idx="11946">
                  <c:v>6.7661199999999997E-8</c:v>
                </c:pt>
                <c:pt idx="11947">
                  <c:v>6.7667499999999994E-8</c:v>
                </c:pt>
                <c:pt idx="11948">
                  <c:v>6.7673699999999998E-8</c:v>
                </c:pt>
                <c:pt idx="11949">
                  <c:v>6.7679999999999995E-8</c:v>
                </c:pt>
                <c:pt idx="11950">
                  <c:v>6.7686199999999999E-8</c:v>
                </c:pt>
                <c:pt idx="11951">
                  <c:v>6.7692499999999996E-8</c:v>
                </c:pt>
                <c:pt idx="11952">
                  <c:v>6.76987E-8</c:v>
                </c:pt>
                <c:pt idx="11953">
                  <c:v>6.7704999999999996E-8</c:v>
                </c:pt>
                <c:pt idx="11954">
                  <c:v>6.7711200000000001E-8</c:v>
                </c:pt>
                <c:pt idx="11955">
                  <c:v>6.7717499999999997E-8</c:v>
                </c:pt>
                <c:pt idx="11956">
                  <c:v>6.7723700000000002E-8</c:v>
                </c:pt>
                <c:pt idx="11957">
                  <c:v>6.7729999999999998E-8</c:v>
                </c:pt>
                <c:pt idx="11958">
                  <c:v>6.7736200000000003E-8</c:v>
                </c:pt>
                <c:pt idx="11959">
                  <c:v>6.7742499999999999E-8</c:v>
                </c:pt>
                <c:pt idx="11960">
                  <c:v>6.7748700000000004E-8</c:v>
                </c:pt>
                <c:pt idx="11961">
                  <c:v>6.7755E-8</c:v>
                </c:pt>
                <c:pt idx="11962">
                  <c:v>6.7761200000000005E-8</c:v>
                </c:pt>
                <c:pt idx="11963">
                  <c:v>6.7767500000000001E-8</c:v>
                </c:pt>
                <c:pt idx="11964">
                  <c:v>6.7773700000000006E-8</c:v>
                </c:pt>
                <c:pt idx="11965">
                  <c:v>6.7780000000000002E-8</c:v>
                </c:pt>
                <c:pt idx="11966">
                  <c:v>6.7786200000000006E-8</c:v>
                </c:pt>
                <c:pt idx="11967">
                  <c:v>6.7792500000000003E-8</c:v>
                </c:pt>
                <c:pt idx="11968">
                  <c:v>6.7798699999999994E-8</c:v>
                </c:pt>
                <c:pt idx="11969">
                  <c:v>6.7805000000000004E-8</c:v>
                </c:pt>
                <c:pt idx="11970">
                  <c:v>6.7811199999999995E-8</c:v>
                </c:pt>
                <c:pt idx="11971">
                  <c:v>6.7817500000000005E-8</c:v>
                </c:pt>
                <c:pt idx="11972">
                  <c:v>6.7823699999999996E-8</c:v>
                </c:pt>
                <c:pt idx="11973">
                  <c:v>6.7830000000000006E-8</c:v>
                </c:pt>
                <c:pt idx="11974">
                  <c:v>6.7836199999999997E-8</c:v>
                </c:pt>
                <c:pt idx="11975">
                  <c:v>6.7842499999999994E-8</c:v>
                </c:pt>
                <c:pt idx="11976">
                  <c:v>6.7848699999999998E-8</c:v>
                </c:pt>
                <c:pt idx="11977">
                  <c:v>6.7854999999999994E-8</c:v>
                </c:pt>
                <c:pt idx="11978">
                  <c:v>6.7861199999999999E-8</c:v>
                </c:pt>
                <c:pt idx="11979">
                  <c:v>6.7867499999999995E-8</c:v>
                </c:pt>
                <c:pt idx="11980">
                  <c:v>6.78737E-8</c:v>
                </c:pt>
                <c:pt idx="11981">
                  <c:v>6.7879999999999996E-8</c:v>
                </c:pt>
                <c:pt idx="11982">
                  <c:v>6.7886200000000001E-8</c:v>
                </c:pt>
                <c:pt idx="11983">
                  <c:v>6.7892499999999997E-8</c:v>
                </c:pt>
                <c:pt idx="11984">
                  <c:v>6.7898700000000002E-8</c:v>
                </c:pt>
                <c:pt idx="11985">
                  <c:v>6.7904999999999998E-8</c:v>
                </c:pt>
                <c:pt idx="11986">
                  <c:v>6.7911200000000003E-8</c:v>
                </c:pt>
                <c:pt idx="11987">
                  <c:v>6.7917499999999999E-8</c:v>
                </c:pt>
                <c:pt idx="11988">
                  <c:v>6.7923700000000004E-8</c:v>
                </c:pt>
                <c:pt idx="11989">
                  <c:v>6.793E-8</c:v>
                </c:pt>
                <c:pt idx="11990">
                  <c:v>6.7936200000000005E-8</c:v>
                </c:pt>
                <c:pt idx="11991">
                  <c:v>6.7942500000000001E-8</c:v>
                </c:pt>
                <c:pt idx="11992">
                  <c:v>6.7948700000000005E-8</c:v>
                </c:pt>
                <c:pt idx="11993">
                  <c:v>6.7955000000000002E-8</c:v>
                </c:pt>
                <c:pt idx="11994">
                  <c:v>6.7961200000000006E-8</c:v>
                </c:pt>
                <c:pt idx="11995">
                  <c:v>6.7967500000000003E-8</c:v>
                </c:pt>
                <c:pt idx="11996">
                  <c:v>6.7973699999999994E-8</c:v>
                </c:pt>
                <c:pt idx="11997">
                  <c:v>6.7980000000000004E-8</c:v>
                </c:pt>
                <c:pt idx="11998">
                  <c:v>6.7986199999999995E-8</c:v>
                </c:pt>
                <c:pt idx="11999">
                  <c:v>6.7992500000000005E-8</c:v>
                </c:pt>
                <c:pt idx="12000">
                  <c:v>6.7998699999999996E-8</c:v>
                </c:pt>
                <c:pt idx="12001">
                  <c:v>6.8005000000000006E-8</c:v>
                </c:pt>
                <c:pt idx="12002">
                  <c:v>6.8011199999999997E-8</c:v>
                </c:pt>
                <c:pt idx="12003">
                  <c:v>6.8017499999999993E-8</c:v>
                </c:pt>
                <c:pt idx="12004">
                  <c:v>6.8023699999999998E-8</c:v>
                </c:pt>
                <c:pt idx="12005">
                  <c:v>6.8029999999999994E-8</c:v>
                </c:pt>
                <c:pt idx="12006">
                  <c:v>6.8036199999999999E-8</c:v>
                </c:pt>
                <c:pt idx="12007">
                  <c:v>6.8042499999999995E-8</c:v>
                </c:pt>
                <c:pt idx="12008">
                  <c:v>6.80487E-8</c:v>
                </c:pt>
                <c:pt idx="12009">
                  <c:v>6.8054999999999996E-8</c:v>
                </c:pt>
                <c:pt idx="12010">
                  <c:v>6.8061200000000001E-8</c:v>
                </c:pt>
                <c:pt idx="12011">
                  <c:v>6.8067499999999997E-8</c:v>
                </c:pt>
                <c:pt idx="12012">
                  <c:v>6.8073700000000002E-8</c:v>
                </c:pt>
                <c:pt idx="12013">
                  <c:v>6.8079999999999998E-8</c:v>
                </c:pt>
                <c:pt idx="12014">
                  <c:v>6.8086200000000003E-8</c:v>
                </c:pt>
                <c:pt idx="12015">
                  <c:v>6.8092499999999999E-8</c:v>
                </c:pt>
                <c:pt idx="12016">
                  <c:v>6.8098700000000003E-8</c:v>
                </c:pt>
                <c:pt idx="12017">
                  <c:v>6.8105E-8</c:v>
                </c:pt>
                <c:pt idx="12018">
                  <c:v>6.8111200000000004E-8</c:v>
                </c:pt>
                <c:pt idx="12019">
                  <c:v>6.8117500000000001E-8</c:v>
                </c:pt>
                <c:pt idx="12020">
                  <c:v>6.8123700000000005E-8</c:v>
                </c:pt>
                <c:pt idx="12021">
                  <c:v>6.8130000000000002E-8</c:v>
                </c:pt>
                <c:pt idx="12022">
                  <c:v>6.8136200000000006E-8</c:v>
                </c:pt>
                <c:pt idx="12023">
                  <c:v>6.8142500000000003E-8</c:v>
                </c:pt>
                <c:pt idx="12024">
                  <c:v>6.8148699999999994E-8</c:v>
                </c:pt>
                <c:pt idx="12025">
                  <c:v>6.8155000000000004E-8</c:v>
                </c:pt>
                <c:pt idx="12026">
                  <c:v>6.8161199999999995E-8</c:v>
                </c:pt>
                <c:pt idx="12027">
                  <c:v>6.8167500000000005E-8</c:v>
                </c:pt>
                <c:pt idx="12028">
                  <c:v>6.8173699999999996E-8</c:v>
                </c:pt>
                <c:pt idx="12029">
                  <c:v>6.8180000000000006E-8</c:v>
                </c:pt>
                <c:pt idx="12030">
                  <c:v>6.8186199999999997E-8</c:v>
                </c:pt>
                <c:pt idx="12031">
                  <c:v>6.8192499999999993E-8</c:v>
                </c:pt>
                <c:pt idx="12032">
                  <c:v>6.8198699999999998E-8</c:v>
                </c:pt>
                <c:pt idx="12033">
                  <c:v>6.8204999999999994E-8</c:v>
                </c:pt>
                <c:pt idx="12034">
                  <c:v>6.8211199999999999E-8</c:v>
                </c:pt>
                <c:pt idx="12035">
                  <c:v>6.8217499999999995E-8</c:v>
                </c:pt>
                <c:pt idx="12036">
                  <c:v>6.82237E-8</c:v>
                </c:pt>
                <c:pt idx="12037">
                  <c:v>6.8229999999999996E-8</c:v>
                </c:pt>
                <c:pt idx="12038">
                  <c:v>6.8236200000000001E-8</c:v>
                </c:pt>
                <c:pt idx="12039">
                  <c:v>6.8242499999999997E-8</c:v>
                </c:pt>
                <c:pt idx="12040">
                  <c:v>6.8248700000000002E-8</c:v>
                </c:pt>
                <c:pt idx="12041">
                  <c:v>6.8254999999999998E-8</c:v>
                </c:pt>
                <c:pt idx="12042">
                  <c:v>6.8261200000000002E-8</c:v>
                </c:pt>
                <c:pt idx="12043">
                  <c:v>6.8267499999999999E-8</c:v>
                </c:pt>
                <c:pt idx="12044">
                  <c:v>6.8273700000000003E-8</c:v>
                </c:pt>
                <c:pt idx="12045">
                  <c:v>6.828E-8</c:v>
                </c:pt>
                <c:pt idx="12046">
                  <c:v>6.8286200000000004E-8</c:v>
                </c:pt>
                <c:pt idx="12047">
                  <c:v>6.8292500000000001E-8</c:v>
                </c:pt>
                <c:pt idx="12048">
                  <c:v>6.8298700000000005E-8</c:v>
                </c:pt>
                <c:pt idx="12049">
                  <c:v>6.8305000000000002E-8</c:v>
                </c:pt>
                <c:pt idx="12050">
                  <c:v>6.8311200000000006E-8</c:v>
                </c:pt>
                <c:pt idx="12051">
                  <c:v>6.8317500000000003E-8</c:v>
                </c:pt>
                <c:pt idx="12052">
                  <c:v>6.8323699999999994E-8</c:v>
                </c:pt>
                <c:pt idx="12053">
                  <c:v>6.8330000000000004E-8</c:v>
                </c:pt>
                <c:pt idx="12054">
                  <c:v>6.8336199999999995E-8</c:v>
                </c:pt>
                <c:pt idx="12055">
                  <c:v>6.8342500000000005E-8</c:v>
                </c:pt>
                <c:pt idx="12056">
                  <c:v>6.8348699999999996E-8</c:v>
                </c:pt>
                <c:pt idx="12057">
                  <c:v>6.8355000000000006E-8</c:v>
                </c:pt>
                <c:pt idx="12058">
                  <c:v>6.8361199999999997E-8</c:v>
                </c:pt>
                <c:pt idx="12059">
                  <c:v>6.8367500000000007E-8</c:v>
                </c:pt>
                <c:pt idx="12060">
                  <c:v>6.8373699999999998E-8</c:v>
                </c:pt>
                <c:pt idx="12061">
                  <c:v>6.8379999999999994E-8</c:v>
                </c:pt>
                <c:pt idx="12062">
                  <c:v>6.8386199999999999E-8</c:v>
                </c:pt>
                <c:pt idx="12063">
                  <c:v>6.8392499999999995E-8</c:v>
                </c:pt>
                <c:pt idx="12064">
                  <c:v>6.83987E-8</c:v>
                </c:pt>
                <c:pt idx="12065">
                  <c:v>6.8404999999999996E-8</c:v>
                </c:pt>
                <c:pt idx="12066">
                  <c:v>6.84112E-8</c:v>
                </c:pt>
                <c:pt idx="12067">
                  <c:v>6.8417499999999997E-8</c:v>
                </c:pt>
                <c:pt idx="12068">
                  <c:v>6.8423700000000001E-8</c:v>
                </c:pt>
                <c:pt idx="12069">
                  <c:v>6.8429999999999998E-8</c:v>
                </c:pt>
                <c:pt idx="12070">
                  <c:v>6.8436200000000002E-8</c:v>
                </c:pt>
                <c:pt idx="12071">
                  <c:v>6.8442499999999999E-8</c:v>
                </c:pt>
                <c:pt idx="12072">
                  <c:v>6.8448700000000003E-8</c:v>
                </c:pt>
                <c:pt idx="12073">
                  <c:v>6.8455E-8</c:v>
                </c:pt>
                <c:pt idx="12074">
                  <c:v>6.8461200000000004E-8</c:v>
                </c:pt>
                <c:pt idx="12075">
                  <c:v>6.8467500000000001E-8</c:v>
                </c:pt>
                <c:pt idx="12076">
                  <c:v>6.8473700000000005E-8</c:v>
                </c:pt>
                <c:pt idx="12077">
                  <c:v>6.8480000000000002E-8</c:v>
                </c:pt>
                <c:pt idx="12078">
                  <c:v>6.8486200000000006E-8</c:v>
                </c:pt>
                <c:pt idx="12079">
                  <c:v>6.8492500000000003E-8</c:v>
                </c:pt>
                <c:pt idx="12080">
                  <c:v>6.8498699999999994E-8</c:v>
                </c:pt>
                <c:pt idx="12081">
                  <c:v>6.8505000000000004E-8</c:v>
                </c:pt>
                <c:pt idx="12082">
                  <c:v>6.8511199999999995E-8</c:v>
                </c:pt>
                <c:pt idx="12083">
                  <c:v>6.8517500000000005E-8</c:v>
                </c:pt>
                <c:pt idx="12084">
                  <c:v>6.8523699999999996E-8</c:v>
                </c:pt>
                <c:pt idx="12085">
                  <c:v>6.8530000000000006E-8</c:v>
                </c:pt>
                <c:pt idx="12086">
                  <c:v>6.8536199999999997E-8</c:v>
                </c:pt>
                <c:pt idx="12087">
                  <c:v>6.8542500000000006E-8</c:v>
                </c:pt>
                <c:pt idx="12088">
                  <c:v>6.8548699999999998E-8</c:v>
                </c:pt>
                <c:pt idx="12089">
                  <c:v>6.8554999999999994E-8</c:v>
                </c:pt>
                <c:pt idx="12090">
                  <c:v>6.8561199999999999E-8</c:v>
                </c:pt>
                <c:pt idx="12091">
                  <c:v>6.8567499999999995E-8</c:v>
                </c:pt>
                <c:pt idx="12092">
                  <c:v>6.8573699999999999E-8</c:v>
                </c:pt>
                <c:pt idx="12093">
                  <c:v>6.8579999999999996E-8</c:v>
                </c:pt>
                <c:pt idx="12094">
                  <c:v>6.85862E-8</c:v>
                </c:pt>
                <c:pt idx="12095">
                  <c:v>6.8592499999999997E-8</c:v>
                </c:pt>
                <c:pt idx="12096">
                  <c:v>6.8598700000000001E-8</c:v>
                </c:pt>
                <c:pt idx="12097">
                  <c:v>6.8604999999999998E-8</c:v>
                </c:pt>
                <c:pt idx="12098">
                  <c:v>6.8611200000000002E-8</c:v>
                </c:pt>
                <c:pt idx="12099">
                  <c:v>6.8617499999999999E-8</c:v>
                </c:pt>
                <c:pt idx="12100">
                  <c:v>6.8623700000000003E-8</c:v>
                </c:pt>
                <c:pt idx="12101">
                  <c:v>6.863E-8</c:v>
                </c:pt>
                <c:pt idx="12102">
                  <c:v>6.8636200000000004E-8</c:v>
                </c:pt>
                <c:pt idx="12103">
                  <c:v>6.8642500000000001E-8</c:v>
                </c:pt>
                <c:pt idx="12104">
                  <c:v>6.8648700000000005E-8</c:v>
                </c:pt>
                <c:pt idx="12105">
                  <c:v>6.8655000000000002E-8</c:v>
                </c:pt>
                <c:pt idx="12106">
                  <c:v>6.8661200000000006E-8</c:v>
                </c:pt>
                <c:pt idx="12107">
                  <c:v>6.8667500000000003E-8</c:v>
                </c:pt>
                <c:pt idx="12108">
                  <c:v>6.8673699999999994E-8</c:v>
                </c:pt>
                <c:pt idx="12109">
                  <c:v>6.8680000000000004E-8</c:v>
                </c:pt>
                <c:pt idx="12110">
                  <c:v>6.8686199999999995E-8</c:v>
                </c:pt>
                <c:pt idx="12111">
                  <c:v>6.8692500000000004E-8</c:v>
                </c:pt>
                <c:pt idx="12112">
                  <c:v>6.8698699999999996E-8</c:v>
                </c:pt>
                <c:pt idx="12113">
                  <c:v>6.8705000000000005E-8</c:v>
                </c:pt>
                <c:pt idx="12114">
                  <c:v>6.8711199999999997E-8</c:v>
                </c:pt>
                <c:pt idx="12115">
                  <c:v>6.8717500000000006E-8</c:v>
                </c:pt>
                <c:pt idx="12116">
                  <c:v>6.8723699999999998E-8</c:v>
                </c:pt>
                <c:pt idx="12117">
                  <c:v>6.8729999999999994E-8</c:v>
                </c:pt>
                <c:pt idx="12118">
                  <c:v>6.8736199999999998E-8</c:v>
                </c:pt>
                <c:pt idx="12119">
                  <c:v>6.8742499999999995E-8</c:v>
                </c:pt>
                <c:pt idx="12120">
                  <c:v>6.8748699999999999E-8</c:v>
                </c:pt>
                <c:pt idx="12121">
                  <c:v>6.8754999999999996E-8</c:v>
                </c:pt>
                <c:pt idx="12122">
                  <c:v>6.87612E-8</c:v>
                </c:pt>
                <c:pt idx="12123">
                  <c:v>6.8767499999999997E-8</c:v>
                </c:pt>
                <c:pt idx="12124">
                  <c:v>6.8773700000000001E-8</c:v>
                </c:pt>
                <c:pt idx="12125">
                  <c:v>6.8779999999999998E-8</c:v>
                </c:pt>
                <c:pt idx="12126">
                  <c:v>6.8786200000000002E-8</c:v>
                </c:pt>
                <c:pt idx="12127">
                  <c:v>6.8792499999999999E-8</c:v>
                </c:pt>
                <c:pt idx="12128">
                  <c:v>6.8798700000000003E-8</c:v>
                </c:pt>
                <c:pt idx="12129">
                  <c:v>6.8805E-8</c:v>
                </c:pt>
                <c:pt idx="12130">
                  <c:v>6.8811200000000004E-8</c:v>
                </c:pt>
                <c:pt idx="12131">
                  <c:v>6.8817500000000001E-8</c:v>
                </c:pt>
                <c:pt idx="12132">
                  <c:v>6.8823700000000005E-8</c:v>
                </c:pt>
                <c:pt idx="12133">
                  <c:v>6.8830000000000002E-8</c:v>
                </c:pt>
                <c:pt idx="12134">
                  <c:v>6.8836200000000006E-8</c:v>
                </c:pt>
                <c:pt idx="12135">
                  <c:v>6.8842500000000003E-8</c:v>
                </c:pt>
                <c:pt idx="12136">
                  <c:v>6.8848699999999994E-8</c:v>
                </c:pt>
                <c:pt idx="12137">
                  <c:v>6.8855000000000003E-8</c:v>
                </c:pt>
                <c:pt idx="12138">
                  <c:v>6.8861199999999995E-8</c:v>
                </c:pt>
                <c:pt idx="12139">
                  <c:v>6.8867500000000004E-8</c:v>
                </c:pt>
                <c:pt idx="12140">
                  <c:v>6.8873699999999996E-8</c:v>
                </c:pt>
                <c:pt idx="12141">
                  <c:v>6.8880000000000005E-8</c:v>
                </c:pt>
                <c:pt idx="12142">
                  <c:v>6.8886199999999996E-8</c:v>
                </c:pt>
                <c:pt idx="12143">
                  <c:v>6.8892500000000006E-8</c:v>
                </c:pt>
                <c:pt idx="12144">
                  <c:v>6.8898699999999997E-8</c:v>
                </c:pt>
                <c:pt idx="12145">
                  <c:v>6.8904999999999994E-8</c:v>
                </c:pt>
                <c:pt idx="12146">
                  <c:v>6.8911199999999998E-8</c:v>
                </c:pt>
                <c:pt idx="12147">
                  <c:v>6.8917499999999995E-8</c:v>
                </c:pt>
                <c:pt idx="12148">
                  <c:v>6.8923699999999999E-8</c:v>
                </c:pt>
                <c:pt idx="12149">
                  <c:v>6.8929999999999996E-8</c:v>
                </c:pt>
                <c:pt idx="12150">
                  <c:v>6.89362E-8</c:v>
                </c:pt>
                <c:pt idx="12151">
                  <c:v>6.8942499999999997E-8</c:v>
                </c:pt>
                <c:pt idx="12152">
                  <c:v>6.8948700000000001E-8</c:v>
                </c:pt>
                <c:pt idx="12153">
                  <c:v>6.8954999999999998E-8</c:v>
                </c:pt>
                <c:pt idx="12154">
                  <c:v>6.8961200000000002E-8</c:v>
                </c:pt>
                <c:pt idx="12155">
                  <c:v>6.8967499999999999E-8</c:v>
                </c:pt>
                <c:pt idx="12156">
                  <c:v>6.8973700000000003E-8</c:v>
                </c:pt>
                <c:pt idx="12157">
                  <c:v>6.898E-8</c:v>
                </c:pt>
                <c:pt idx="12158">
                  <c:v>6.8986200000000004E-8</c:v>
                </c:pt>
                <c:pt idx="12159">
                  <c:v>6.8992500000000001E-8</c:v>
                </c:pt>
                <c:pt idx="12160">
                  <c:v>6.8998700000000005E-8</c:v>
                </c:pt>
                <c:pt idx="12161">
                  <c:v>6.9005000000000001E-8</c:v>
                </c:pt>
                <c:pt idx="12162">
                  <c:v>6.9011200000000006E-8</c:v>
                </c:pt>
                <c:pt idx="12163">
                  <c:v>6.9017500000000002E-8</c:v>
                </c:pt>
                <c:pt idx="12164">
                  <c:v>6.9023699999999994E-8</c:v>
                </c:pt>
                <c:pt idx="12165">
                  <c:v>6.9030000000000003E-8</c:v>
                </c:pt>
                <c:pt idx="12166">
                  <c:v>6.9036199999999995E-8</c:v>
                </c:pt>
                <c:pt idx="12167">
                  <c:v>6.9042500000000004E-8</c:v>
                </c:pt>
                <c:pt idx="12168">
                  <c:v>6.9048699999999995E-8</c:v>
                </c:pt>
                <c:pt idx="12169">
                  <c:v>6.9055000000000005E-8</c:v>
                </c:pt>
                <c:pt idx="12170">
                  <c:v>6.9061199999999996E-8</c:v>
                </c:pt>
                <c:pt idx="12171">
                  <c:v>6.9067500000000006E-8</c:v>
                </c:pt>
                <c:pt idx="12172">
                  <c:v>6.9073699999999997E-8</c:v>
                </c:pt>
                <c:pt idx="12173">
                  <c:v>6.9079999999999994E-8</c:v>
                </c:pt>
                <c:pt idx="12174">
                  <c:v>6.9086199999999998E-8</c:v>
                </c:pt>
                <c:pt idx="12175">
                  <c:v>6.9092499999999995E-8</c:v>
                </c:pt>
                <c:pt idx="12176">
                  <c:v>6.9098699999999999E-8</c:v>
                </c:pt>
                <c:pt idx="12177">
                  <c:v>6.9104999999999996E-8</c:v>
                </c:pt>
                <c:pt idx="12178">
                  <c:v>6.91112E-8</c:v>
                </c:pt>
                <c:pt idx="12179">
                  <c:v>6.9117499999999997E-8</c:v>
                </c:pt>
                <c:pt idx="12180">
                  <c:v>6.9123700000000001E-8</c:v>
                </c:pt>
                <c:pt idx="12181">
                  <c:v>6.9129999999999998E-8</c:v>
                </c:pt>
                <c:pt idx="12182">
                  <c:v>6.9136200000000002E-8</c:v>
                </c:pt>
                <c:pt idx="12183">
                  <c:v>6.9142499999999999E-8</c:v>
                </c:pt>
                <c:pt idx="12184">
                  <c:v>6.9148700000000003E-8</c:v>
                </c:pt>
                <c:pt idx="12185">
                  <c:v>6.9155E-8</c:v>
                </c:pt>
                <c:pt idx="12186">
                  <c:v>6.9161200000000004E-8</c:v>
                </c:pt>
                <c:pt idx="12187">
                  <c:v>6.91675E-8</c:v>
                </c:pt>
                <c:pt idx="12188">
                  <c:v>6.9173700000000005E-8</c:v>
                </c:pt>
                <c:pt idx="12189">
                  <c:v>6.9180000000000001E-8</c:v>
                </c:pt>
                <c:pt idx="12190">
                  <c:v>6.9186200000000006E-8</c:v>
                </c:pt>
                <c:pt idx="12191">
                  <c:v>6.9192500000000002E-8</c:v>
                </c:pt>
                <c:pt idx="12192">
                  <c:v>6.9198699999999993E-8</c:v>
                </c:pt>
                <c:pt idx="12193">
                  <c:v>6.9205000000000003E-8</c:v>
                </c:pt>
                <c:pt idx="12194">
                  <c:v>6.9211199999999994E-8</c:v>
                </c:pt>
                <c:pt idx="12195">
                  <c:v>6.9217500000000004E-8</c:v>
                </c:pt>
                <c:pt idx="12196">
                  <c:v>6.9223699999999995E-8</c:v>
                </c:pt>
                <c:pt idx="12197">
                  <c:v>6.9230000000000005E-8</c:v>
                </c:pt>
                <c:pt idx="12198">
                  <c:v>6.9236199999999996E-8</c:v>
                </c:pt>
                <c:pt idx="12199">
                  <c:v>6.9242500000000006E-8</c:v>
                </c:pt>
                <c:pt idx="12200">
                  <c:v>6.9248699999999997E-8</c:v>
                </c:pt>
                <c:pt idx="12201">
                  <c:v>6.9254999999999994E-8</c:v>
                </c:pt>
                <c:pt idx="12202">
                  <c:v>6.9261199999999998E-8</c:v>
                </c:pt>
                <c:pt idx="12203">
                  <c:v>6.9267499999999995E-8</c:v>
                </c:pt>
                <c:pt idx="12204">
                  <c:v>6.9273699999999999E-8</c:v>
                </c:pt>
                <c:pt idx="12205">
                  <c:v>6.9279999999999996E-8</c:v>
                </c:pt>
                <c:pt idx="12206">
                  <c:v>6.92862E-8</c:v>
                </c:pt>
                <c:pt idx="12207">
                  <c:v>6.9292499999999997E-8</c:v>
                </c:pt>
                <c:pt idx="12208">
                  <c:v>6.9298700000000001E-8</c:v>
                </c:pt>
                <c:pt idx="12209">
                  <c:v>6.9304999999999998E-8</c:v>
                </c:pt>
                <c:pt idx="12210">
                  <c:v>6.9311200000000002E-8</c:v>
                </c:pt>
                <c:pt idx="12211">
                  <c:v>6.9317499999999998E-8</c:v>
                </c:pt>
                <c:pt idx="12212">
                  <c:v>6.9323700000000003E-8</c:v>
                </c:pt>
                <c:pt idx="12213">
                  <c:v>6.9329999999999999E-8</c:v>
                </c:pt>
                <c:pt idx="12214">
                  <c:v>6.9336200000000004E-8</c:v>
                </c:pt>
                <c:pt idx="12215">
                  <c:v>6.93425E-8</c:v>
                </c:pt>
                <c:pt idx="12216">
                  <c:v>6.9348700000000005E-8</c:v>
                </c:pt>
                <c:pt idx="12217">
                  <c:v>6.9355000000000001E-8</c:v>
                </c:pt>
                <c:pt idx="12218">
                  <c:v>6.9361200000000006E-8</c:v>
                </c:pt>
                <c:pt idx="12219">
                  <c:v>6.9367500000000002E-8</c:v>
                </c:pt>
                <c:pt idx="12220">
                  <c:v>6.9373699999999993E-8</c:v>
                </c:pt>
                <c:pt idx="12221">
                  <c:v>6.9380000000000003E-8</c:v>
                </c:pt>
                <c:pt idx="12222">
                  <c:v>6.9386199999999994E-8</c:v>
                </c:pt>
                <c:pt idx="12223">
                  <c:v>6.9392500000000004E-8</c:v>
                </c:pt>
                <c:pt idx="12224">
                  <c:v>6.9398699999999995E-8</c:v>
                </c:pt>
                <c:pt idx="12225">
                  <c:v>6.9405000000000005E-8</c:v>
                </c:pt>
                <c:pt idx="12226">
                  <c:v>6.9411199999999996E-8</c:v>
                </c:pt>
                <c:pt idx="12227">
                  <c:v>6.9417500000000006E-8</c:v>
                </c:pt>
                <c:pt idx="12228">
                  <c:v>6.9423699999999997E-8</c:v>
                </c:pt>
                <c:pt idx="12229">
                  <c:v>6.9429999999999994E-8</c:v>
                </c:pt>
                <c:pt idx="12230">
                  <c:v>6.9436199999999998E-8</c:v>
                </c:pt>
                <c:pt idx="12231">
                  <c:v>6.9442499999999995E-8</c:v>
                </c:pt>
                <c:pt idx="12232">
                  <c:v>6.9448699999999999E-8</c:v>
                </c:pt>
                <c:pt idx="12233">
                  <c:v>6.9454999999999996E-8</c:v>
                </c:pt>
                <c:pt idx="12234">
                  <c:v>6.94612E-8</c:v>
                </c:pt>
                <c:pt idx="12235">
                  <c:v>6.9467499999999997E-8</c:v>
                </c:pt>
                <c:pt idx="12236">
                  <c:v>6.9473700000000001E-8</c:v>
                </c:pt>
                <c:pt idx="12237">
                  <c:v>6.9479999999999997E-8</c:v>
                </c:pt>
                <c:pt idx="12238">
                  <c:v>6.9486200000000002E-8</c:v>
                </c:pt>
                <c:pt idx="12239">
                  <c:v>6.9492499999999998E-8</c:v>
                </c:pt>
                <c:pt idx="12240">
                  <c:v>6.9498700000000003E-8</c:v>
                </c:pt>
                <c:pt idx="12241">
                  <c:v>6.9504999999999999E-8</c:v>
                </c:pt>
                <c:pt idx="12242">
                  <c:v>6.9511200000000004E-8</c:v>
                </c:pt>
                <c:pt idx="12243">
                  <c:v>6.95175E-8</c:v>
                </c:pt>
                <c:pt idx="12244">
                  <c:v>6.9523700000000005E-8</c:v>
                </c:pt>
                <c:pt idx="12245">
                  <c:v>6.9530000000000001E-8</c:v>
                </c:pt>
                <c:pt idx="12246">
                  <c:v>6.9536200000000006E-8</c:v>
                </c:pt>
                <c:pt idx="12247">
                  <c:v>6.9542500000000002E-8</c:v>
                </c:pt>
                <c:pt idx="12248">
                  <c:v>6.9548700000000007E-8</c:v>
                </c:pt>
                <c:pt idx="12249">
                  <c:v>6.9555000000000003E-8</c:v>
                </c:pt>
                <c:pt idx="12250">
                  <c:v>6.9561199999999994E-8</c:v>
                </c:pt>
                <c:pt idx="12251">
                  <c:v>6.9567500000000004E-8</c:v>
                </c:pt>
                <c:pt idx="12252">
                  <c:v>6.9573699999999995E-8</c:v>
                </c:pt>
                <c:pt idx="12253">
                  <c:v>6.9580000000000005E-8</c:v>
                </c:pt>
                <c:pt idx="12254">
                  <c:v>6.9586199999999996E-8</c:v>
                </c:pt>
                <c:pt idx="12255">
                  <c:v>6.9592500000000006E-8</c:v>
                </c:pt>
                <c:pt idx="12256">
                  <c:v>6.9598699999999997E-8</c:v>
                </c:pt>
                <c:pt idx="12257">
                  <c:v>6.9604999999999994E-8</c:v>
                </c:pt>
                <c:pt idx="12258">
                  <c:v>6.9611199999999998E-8</c:v>
                </c:pt>
                <c:pt idx="12259">
                  <c:v>6.9617499999999995E-8</c:v>
                </c:pt>
                <c:pt idx="12260">
                  <c:v>6.9623699999999999E-8</c:v>
                </c:pt>
                <c:pt idx="12261">
                  <c:v>6.9629999999999996E-8</c:v>
                </c:pt>
                <c:pt idx="12262">
                  <c:v>6.96362E-8</c:v>
                </c:pt>
                <c:pt idx="12263">
                  <c:v>6.9642499999999996E-8</c:v>
                </c:pt>
                <c:pt idx="12264">
                  <c:v>6.9648700000000001E-8</c:v>
                </c:pt>
                <c:pt idx="12265">
                  <c:v>6.9654999999999997E-8</c:v>
                </c:pt>
                <c:pt idx="12266">
                  <c:v>6.9661200000000002E-8</c:v>
                </c:pt>
                <c:pt idx="12267">
                  <c:v>6.9667499999999998E-8</c:v>
                </c:pt>
                <c:pt idx="12268">
                  <c:v>6.9673700000000003E-8</c:v>
                </c:pt>
                <c:pt idx="12269">
                  <c:v>6.9679999999999999E-8</c:v>
                </c:pt>
                <c:pt idx="12270">
                  <c:v>6.9686200000000004E-8</c:v>
                </c:pt>
                <c:pt idx="12271">
                  <c:v>6.96925E-8</c:v>
                </c:pt>
                <c:pt idx="12272">
                  <c:v>6.9698700000000005E-8</c:v>
                </c:pt>
                <c:pt idx="12273">
                  <c:v>6.9705000000000001E-8</c:v>
                </c:pt>
                <c:pt idx="12274">
                  <c:v>6.9711200000000006E-8</c:v>
                </c:pt>
                <c:pt idx="12275">
                  <c:v>6.9717500000000002E-8</c:v>
                </c:pt>
                <c:pt idx="12276">
                  <c:v>6.9723700000000006E-8</c:v>
                </c:pt>
                <c:pt idx="12277">
                  <c:v>6.9730000000000003E-8</c:v>
                </c:pt>
                <c:pt idx="12278">
                  <c:v>6.9736199999999994E-8</c:v>
                </c:pt>
                <c:pt idx="12279">
                  <c:v>6.9742500000000004E-8</c:v>
                </c:pt>
                <c:pt idx="12280">
                  <c:v>6.9748699999999995E-8</c:v>
                </c:pt>
                <c:pt idx="12281">
                  <c:v>6.9755000000000005E-8</c:v>
                </c:pt>
                <c:pt idx="12282">
                  <c:v>6.9761199999999996E-8</c:v>
                </c:pt>
                <c:pt idx="12283">
                  <c:v>6.9767500000000006E-8</c:v>
                </c:pt>
                <c:pt idx="12284">
                  <c:v>6.9773699999999997E-8</c:v>
                </c:pt>
                <c:pt idx="12285">
                  <c:v>6.9779999999999994E-8</c:v>
                </c:pt>
                <c:pt idx="12286">
                  <c:v>6.9786199999999998E-8</c:v>
                </c:pt>
                <c:pt idx="12287">
                  <c:v>6.9792499999999994E-8</c:v>
                </c:pt>
                <c:pt idx="12288">
                  <c:v>6.9798699999999999E-8</c:v>
                </c:pt>
                <c:pt idx="12289">
                  <c:v>6.9804999999999995E-8</c:v>
                </c:pt>
                <c:pt idx="12290">
                  <c:v>6.98112E-8</c:v>
                </c:pt>
                <c:pt idx="12291">
                  <c:v>6.9817499999999996E-8</c:v>
                </c:pt>
                <c:pt idx="12292">
                  <c:v>6.9823700000000001E-8</c:v>
                </c:pt>
                <c:pt idx="12293">
                  <c:v>6.9829999999999997E-8</c:v>
                </c:pt>
                <c:pt idx="12294">
                  <c:v>6.9836200000000002E-8</c:v>
                </c:pt>
                <c:pt idx="12295">
                  <c:v>6.9842499999999998E-8</c:v>
                </c:pt>
                <c:pt idx="12296">
                  <c:v>6.9848700000000003E-8</c:v>
                </c:pt>
                <c:pt idx="12297">
                  <c:v>6.9854999999999999E-8</c:v>
                </c:pt>
                <c:pt idx="12298">
                  <c:v>6.9861200000000004E-8</c:v>
                </c:pt>
                <c:pt idx="12299">
                  <c:v>6.98675E-8</c:v>
                </c:pt>
                <c:pt idx="12300">
                  <c:v>6.9873700000000004E-8</c:v>
                </c:pt>
                <c:pt idx="12301">
                  <c:v>6.9880000000000001E-8</c:v>
                </c:pt>
                <c:pt idx="12302">
                  <c:v>6.9886200000000005E-8</c:v>
                </c:pt>
                <c:pt idx="12303">
                  <c:v>6.9892500000000002E-8</c:v>
                </c:pt>
                <c:pt idx="12304">
                  <c:v>6.9898700000000006E-8</c:v>
                </c:pt>
                <c:pt idx="12305">
                  <c:v>6.9905000000000003E-8</c:v>
                </c:pt>
                <c:pt idx="12306">
                  <c:v>6.9911199999999994E-8</c:v>
                </c:pt>
                <c:pt idx="12307">
                  <c:v>6.9917500000000004E-8</c:v>
                </c:pt>
                <c:pt idx="12308">
                  <c:v>6.9923699999999995E-8</c:v>
                </c:pt>
                <c:pt idx="12309">
                  <c:v>6.9930000000000005E-8</c:v>
                </c:pt>
                <c:pt idx="12310">
                  <c:v>6.9936199999999996E-8</c:v>
                </c:pt>
                <c:pt idx="12311">
                  <c:v>6.9942500000000006E-8</c:v>
                </c:pt>
                <c:pt idx="12312">
                  <c:v>6.9948699999999997E-8</c:v>
                </c:pt>
                <c:pt idx="12313">
                  <c:v>6.9954999999999993E-8</c:v>
                </c:pt>
                <c:pt idx="12314">
                  <c:v>6.9961199999999998E-8</c:v>
                </c:pt>
                <c:pt idx="12315">
                  <c:v>6.9967499999999994E-8</c:v>
                </c:pt>
                <c:pt idx="12316">
                  <c:v>6.9973699999999999E-8</c:v>
                </c:pt>
                <c:pt idx="12317">
                  <c:v>6.9979999999999995E-8</c:v>
                </c:pt>
                <c:pt idx="12318">
                  <c:v>6.99862E-8</c:v>
                </c:pt>
                <c:pt idx="12319">
                  <c:v>6.9992499999999996E-8</c:v>
                </c:pt>
                <c:pt idx="12320">
                  <c:v>6.9998700000000001E-8</c:v>
                </c:pt>
                <c:pt idx="12321">
                  <c:v>7.0004999999999997E-8</c:v>
                </c:pt>
                <c:pt idx="12322">
                  <c:v>7.0011200000000002E-8</c:v>
                </c:pt>
                <c:pt idx="12323">
                  <c:v>7.0017499999999998E-8</c:v>
                </c:pt>
                <c:pt idx="12324">
                  <c:v>7.0023700000000003E-8</c:v>
                </c:pt>
                <c:pt idx="12325">
                  <c:v>7.0029999999999999E-8</c:v>
                </c:pt>
                <c:pt idx="12326">
                  <c:v>7.0036200000000003E-8</c:v>
                </c:pt>
                <c:pt idx="12327">
                  <c:v>7.00425E-8</c:v>
                </c:pt>
                <c:pt idx="12328">
                  <c:v>7.0048700000000004E-8</c:v>
                </c:pt>
                <c:pt idx="12329">
                  <c:v>7.0055000000000001E-8</c:v>
                </c:pt>
                <c:pt idx="12330">
                  <c:v>7.0061200000000005E-8</c:v>
                </c:pt>
                <c:pt idx="12331">
                  <c:v>7.0067500000000002E-8</c:v>
                </c:pt>
                <c:pt idx="12332">
                  <c:v>7.0073700000000006E-8</c:v>
                </c:pt>
                <c:pt idx="12333">
                  <c:v>7.0080000000000003E-8</c:v>
                </c:pt>
                <c:pt idx="12334">
                  <c:v>7.0086199999999994E-8</c:v>
                </c:pt>
                <c:pt idx="12335">
                  <c:v>7.0092500000000004E-8</c:v>
                </c:pt>
                <c:pt idx="12336">
                  <c:v>7.0098699999999995E-8</c:v>
                </c:pt>
                <c:pt idx="12337">
                  <c:v>7.0105000000000005E-8</c:v>
                </c:pt>
                <c:pt idx="12338">
                  <c:v>7.0111199999999996E-8</c:v>
                </c:pt>
                <c:pt idx="12339">
                  <c:v>7.0117500000000006E-8</c:v>
                </c:pt>
                <c:pt idx="12340">
                  <c:v>7.0123699999999997E-8</c:v>
                </c:pt>
                <c:pt idx="12341">
                  <c:v>7.0130000000000007E-8</c:v>
                </c:pt>
                <c:pt idx="12342">
                  <c:v>7.0136199999999998E-8</c:v>
                </c:pt>
                <c:pt idx="12343">
                  <c:v>7.0142499999999994E-8</c:v>
                </c:pt>
                <c:pt idx="12344">
                  <c:v>7.0148699999999999E-8</c:v>
                </c:pt>
                <c:pt idx="12345">
                  <c:v>7.0154999999999995E-8</c:v>
                </c:pt>
                <c:pt idx="12346">
                  <c:v>7.01612E-8</c:v>
                </c:pt>
                <c:pt idx="12347">
                  <c:v>7.0167499999999996E-8</c:v>
                </c:pt>
                <c:pt idx="12348">
                  <c:v>7.0173700000000001E-8</c:v>
                </c:pt>
                <c:pt idx="12349">
                  <c:v>7.0179999999999997E-8</c:v>
                </c:pt>
                <c:pt idx="12350">
                  <c:v>7.0186200000000002E-8</c:v>
                </c:pt>
                <c:pt idx="12351">
                  <c:v>7.0192499999999998E-8</c:v>
                </c:pt>
                <c:pt idx="12352">
                  <c:v>7.0198700000000002E-8</c:v>
                </c:pt>
                <c:pt idx="12353">
                  <c:v>7.0204999999999999E-8</c:v>
                </c:pt>
                <c:pt idx="12354">
                  <c:v>7.0211200000000003E-8</c:v>
                </c:pt>
                <c:pt idx="12355">
                  <c:v>7.02175E-8</c:v>
                </c:pt>
                <c:pt idx="12356">
                  <c:v>7.0223700000000004E-8</c:v>
                </c:pt>
                <c:pt idx="12357">
                  <c:v>7.0230000000000001E-8</c:v>
                </c:pt>
                <c:pt idx="12358">
                  <c:v>7.0236200000000005E-8</c:v>
                </c:pt>
                <c:pt idx="12359">
                  <c:v>7.0242500000000002E-8</c:v>
                </c:pt>
                <c:pt idx="12360">
                  <c:v>7.0248700000000006E-8</c:v>
                </c:pt>
                <c:pt idx="12361">
                  <c:v>7.0255000000000003E-8</c:v>
                </c:pt>
                <c:pt idx="12362">
                  <c:v>7.0261199999999994E-8</c:v>
                </c:pt>
                <c:pt idx="12363">
                  <c:v>7.0267500000000004E-8</c:v>
                </c:pt>
                <c:pt idx="12364">
                  <c:v>7.0273699999999995E-8</c:v>
                </c:pt>
                <c:pt idx="12365">
                  <c:v>7.0280000000000005E-8</c:v>
                </c:pt>
                <c:pt idx="12366">
                  <c:v>7.0286199999999996E-8</c:v>
                </c:pt>
                <c:pt idx="12367">
                  <c:v>7.0292500000000006E-8</c:v>
                </c:pt>
                <c:pt idx="12368">
                  <c:v>7.0298699999999997E-8</c:v>
                </c:pt>
                <c:pt idx="12369">
                  <c:v>7.0305000000000007E-8</c:v>
                </c:pt>
                <c:pt idx="12370">
                  <c:v>7.0311199999999998E-8</c:v>
                </c:pt>
                <c:pt idx="12371">
                  <c:v>7.0317499999999994E-8</c:v>
                </c:pt>
                <c:pt idx="12372">
                  <c:v>7.0323699999999999E-8</c:v>
                </c:pt>
                <c:pt idx="12373">
                  <c:v>7.0329999999999995E-8</c:v>
                </c:pt>
                <c:pt idx="12374">
                  <c:v>7.03362E-8</c:v>
                </c:pt>
                <c:pt idx="12375">
                  <c:v>7.0342499999999996E-8</c:v>
                </c:pt>
                <c:pt idx="12376">
                  <c:v>7.03487E-8</c:v>
                </c:pt>
                <c:pt idx="12377">
                  <c:v>7.0354999999999997E-8</c:v>
                </c:pt>
                <c:pt idx="12378">
                  <c:v>7.0361200000000001E-8</c:v>
                </c:pt>
                <c:pt idx="12379">
                  <c:v>7.0367499999999998E-8</c:v>
                </c:pt>
                <c:pt idx="12380">
                  <c:v>7.0373700000000002E-8</c:v>
                </c:pt>
                <c:pt idx="12381">
                  <c:v>7.0379999999999999E-8</c:v>
                </c:pt>
                <c:pt idx="12382">
                  <c:v>7.0386200000000003E-8</c:v>
                </c:pt>
                <c:pt idx="12383">
                  <c:v>7.03925E-8</c:v>
                </c:pt>
                <c:pt idx="12384">
                  <c:v>7.0398700000000004E-8</c:v>
                </c:pt>
                <c:pt idx="12385">
                  <c:v>7.0405000000000001E-8</c:v>
                </c:pt>
                <c:pt idx="12386">
                  <c:v>7.0411200000000005E-8</c:v>
                </c:pt>
                <c:pt idx="12387">
                  <c:v>7.0417500000000002E-8</c:v>
                </c:pt>
                <c:pt idx="12388">
                  <c:v>7.0423700000000006E-8</c:v>
                </c:pt>
                <c:pt idx="12389">
                  <c:v>7.0430000000000003E-8</c:v>
                </c:pt>
                <c:pt idx="12390">
                  <c:v>7.0436199999999994E-8</c:v>
                </c:pt>
                <c:pt idx="12391">
                  <c:v>7.0442500000000004E-8</c:v>
                </c:pt>
                <c:pt idx="12392">
                  <c:v>7.0448699999999995E-8</c:v>
                </c:pt>
                <c:pt idx="12393">
                  <c:v>7.0455000000000005E-8</c:v>
                </c:pt>
                <c:pt idx="12394">
                  <c:v>7.0461199999999996E-8</c:v>
                </c:pt>
                <c:pt idx="12395">
                  <c:v>7.0467500000000005E-8</c:v>
                </c:pt>
                <c:pt idx="12396">
                  <c:v>7.0473699999999997E-8</c:v>
                </c:pt>
                <c:pt idx="12397">
                  <c:v>7.0480000000000006E-8</c:v>
                </c:pt>
                <c:pt idx="12398">
                  <c:v>7.0486199999999998E-8</c:v>
                </c:pt>
                <c:pt idx="12399">
                  <c:v>7.0492499999999994E-8</c:v>
                </c:pt>
                <c:pt idx="12400">
                  <c:v>7.0498699999999999E-8</c:v>
                </c:pt>
                <c:pt idx="12401">
                  <c:v>7.0504999999999995E-8</c:v>
                </c:pt>
                <c:pt idx="12402">
                  <c:v>7.0511199999999999E-8</c:v>
                </c:pt>
                <c:pt idx="12403">
                  <c:v>7.0517499999999996E-8</c:v>
                </c:pt>
                <c:pt idx="12404">
                  <c:v>7.05237E-8</c:v>
                </c:pt>
                <c:pt idx="12405">
                  <c:v>7.0529999999999997E-8</c:v>
                </c:pt>
                <c:pt idx="12406">
                  <c:v>7.0536200000000001E-8</c:v>
                </c:pt>
                <c:pt idx="12407">
                  <c:v>7.0542499999999998E-8</c:v>
                </c:pt>
                <c:pt idx="12408">
                  <c:v>7.0548700000000002E-8</c:v>
                </c:pt>
                <c:pt idx="12409">
                  <c:v>7.0554999999999999E-8</c:v>
                </c:pt>
                <c:pt idx="12410">
                  <c:v>7.0561200000000003E-8</c:v>
                </c:pt>
                <c:pt idx="12411">
                  <c:v>7.05675E-8</c:v>
                </c:pt>
                <c:pt idx="12412">
                  <c:v>7.0573700000000004E-8</c:v>
                </c:pt>
                <c:pt idx="12413">
                  <c:v>7.0580000000000001E-8</c:v>
                </c:pt>
                <c:pt idx="12414">
                  <c:v>7.0586200000000005E-8</c:v>
                </c:pt>
                <c:pt idx="12415">
                  <c:v>7.0592500000000002E-8</c:v>
                </c:pt>
                <c:pt idx="12416">
                  <c:v>7.0598700000000006E-8</c:v>
                </c:pt>
                <c:pt idx="12417">
                  <c:v>7.0605000000000003E-8</c:v>
                </c:pt>
                <c:pt idx="12418">
                  <c:v>7.0611199999999994E-8</c:v>
                </c:pt>
                <c:pt idx="12419">
                  <c:v>7.0617500000000004E-8</c:v>
                </c:pt>
                <c:pt idx="12420">
                  <c:v>7.0623699999999995E-8</c:v>
                </c:pt>
                <c:pt idx="12421">
                  <c:v>7.0630000000000004E-8</c:v>
                </c:pt>
                <c:pt idx="12422">
                  <c:v>7.0636199999999996E-8</c:v>
                </c:pt>
                <c:pt idx="12423">
                  <c:v>7.0642500000000005E-8</c:v>
                </c:pt>
                <c:pt idx="12424">
                  <c:v>7.0648699999999997E-8</c:v>
                </c:pt>
                <c:pt idx="12425">
                  <c:v>7.0655000000000006E-8</c:v>
                </c:pt>
                <c:pt idx="12426">
                  <c:v>7.0661199999999997E-8</c:v>
                </c:pt>
                <c:pt idx="12427">
                  <c:v>7.0667499999999994E-8</c:v>
                </c:pt>
                <c:pt idx="12428">
                  <c:v>7.0673699999999998E-8</c:v>
                </c:pt>
                <c:pt idx="12429">
                  <c:v>7.0679999999999995E-8</c:v>
                </c:pt>
                <c:pt idx="12430">
                  <c:v>7.0686199999999999E-8</c:v>
                </c:pt>
                <c:pt idx="12431">
                  <c:v>7.0692499999999996E-8</c:v>
                </c:pt>
                <c:pt idx="12432">
                  <c:v>7.06987E-8</c:v>
                </c:pt>
                <c:pt idx="12433">
                  <c:v>7.0704999999999997E-8</c:v>
                </c:pt>
                <c:pt idx="12434">
                  <c:v>7.0711200000000001E-8</c:v>
                </c:pt>
                <c:pt idx="12435">
                  <c:v>7.0717499999999998E-8</c:v>
                </c:pt>
                <c:pt idx="12436">
                  <c:v>7.0723700000000002E-8</c:v>
                </c:pt>
                <c:pt idx="12437">
                  <c:v>7.0729999999999999E-8</c:v>
                </c:pt>
                <c:pt idx="12438">
                  <c:v>7.0736200000000003E-8</c:v>
                </c:pt>
                <c:pt idx="12439">
                  <c:v>7.07425E-8</c:v>
                </c:pt>
                <c:pt idx="12440">
                  <c:v>7.0748700000000004E-8</c:v>
                </c:pt>
                <c:pt idx="12441">
                  <c:v>7.0755000000000001E-8</c:v>
                </c:pt>
                <c:pt idx="12442">
                  <c:v>7.0761200000000005E-8</c:v>
                </c:pt>
                <c:pt idx="12443">
                  <c:v>7.0767500000000002E-8</c:v>
                </c:pt>
                <c:pt idx="12444">
                  <c:v>7.0773700000000006E-8</c:v>
                </c:pt>
                <c:pt idx="12445">
                  <c:v>7.0780000000000002E-8</c:v>
                </c:pt>
                <c:pt idx="12446">
                  <c:v>7.0786199999999994E-8</c:v>
                </c:pt>
                <c:pt idx="12447">
                  <c:v>7.0792500000000003E-8</c:v>
                </c:pt>
                <c:pt idx="12448">
                  <c:v>7.0798699999999995E-8</c:v>
                </c:pt>
                <c:pt idx="12449">
                  <c:v>7.0805000000000004E-8</c:v>
                </c:pt>
                <c:pt idx="12450">
                  <c:v>7.0811199999999996E-8</c:v>
                </c:pt>
                <c:pt idx="12451">
                  <c:v>7.0817500000000005E-8</c:v>
                </c:pt>
                <c:pt idx="12452">
                  <c:v>7.0823699999999996E-8</c:v>
                </c:pt>
                <c:pt idx="12453">
                  <c:v>7.0830000000000006E-8</c:v>
                </c:pt>
                <c:pt idx="12454">
                  <c:v>7.0836199999999997E-8</c:v>
                </c:pt>
                <c:pt idx="12455">
                  <c:v>7.0842499999999994E-8</c:v>
                </c:pt>
                <c:pt idx="12456">
                  <c:v>7.0848699999999998E-8</c:v>
                </c:pt>
                <c:pt idx="12457">
                  <c:v>7.0854999999999995E-8</c:v>
                </c:pt>
                <c:pt idx="12458">
                  <c:v>7.0861199999999999E-8</c:v>
                </c:pt>
                <c:pt idx="12459">
                  <c:v>7.0867499999999996E-8</c:v>
                </c:pt>
                <c:pt idx="12460">
                  <c:v>7.08737E-8</c:v>
                </c:pt>
                <c:pt idx="12461">
                  <c:v>7.0879999999999997E-8</c:v>
                </c:pt>
                <c:pt idx="12462">
                  <c:v>7.0886200000000001E-8</c:v>
                </c:pt>
                <c:pt idx="12463">
                  <c:v>7.0892499999999998E-8</c:v>
                </c:pt>
                <c:pt idx="12464">
                  <c:v>7.0898700000000002E-8</c:v>
                </c:pt>
                <c:pt idx="12465">
                  <c:v>7.0904999999999999E-8</c:v>
                </c:pt>
                <c:pt idx="12466">
                  <c:v>7.0911200000000003E-8</c:v>
                </c:pt>
                <c:pt idx="12467">
                  <c:v>7.09175E-8</c:v>
                </c:pt>
                <c:pt idx="12468">
                  <c:v>7.0923700000000004E-8</c:v>
                </c:pt>
                <c:pt idx="12469">
                  <c:v>7.0930000000000001E-8</c:v>
                </c:pt>
                <c:pt idx="12470">
                  <c:v>7.0936200000000005E-8</c:v>
                </c:pt>
                <c:pt idx="12471">
                  <c:v>7.0942500000000001E-8</c:v>
                </c:pt>
                <c:pt idx="12472">
                  <c:v>7.0948700000000006E-8</c:v>
                </c:pt>
                <c:pt idx="12473">
                  <c:v>7.0955000000000002E-8</c:v>
                </c:pt>
                <c:pt idx="12474">
                  <c:v>7.0961199999999994E-8</c:v>
                </c:pt>
                <c:pt idx="12475">
                  <c:v>7.0967500000000003E-8</c:v>
                </c:pt>
                <c:pt idx="12476">
                  <c:v>7.0973699999999994E-8</c:v>
                </c:pt>
                <c:pt idx="12477">
                  <c:v>7.0980000000000004E-8</c:v>
                </c:pt>
                <c:pt idx="12478">
                  <c:v>7.0986199999999995E-8</c:v>
                </c:pt>
                <c:pt idx="12479">
                  <c:v>7.0992500000000005E-8</c:v>
                </c:pt>
                <c:pt idx="12480">
                  <c:v>7.0998699999999996E-8</c:v>
                </c:pt>
                <c:pt idx="12481">
                  <c:v>7.1005000000000006E-8</c:v>
                </c:pt>
                <c:pt idx="12482">
                  <c:v>7.1011199999999997E-8</c:v>
                </c:pt>
                <c:pt idx="12483">
                  <c:v>7.1017499999999994E-8</c:v>
                </c:pt>
                <c:pt idx="12484">
                  <c:v>7.1023699999999998E-8</c:v>
                </c:pt>
                <c:pt idx="12485">
                  <c:v>7.1029999999999995E-8</c:v>
                </c:pt>
                <c:pt idx="12486">
                  <c:v>7.1036199999999999E-8</c:v>
                </c:pt>
                <c:pt idx="12487">
                  <c:v>7.1042499999999996E-8</c:v>
                </c:pt>
                <c:pt idx="12488">
                  <c:v>7.10487E-8</c:v>
                </c:pt>
                <c:pt idx="12489">
                  <c:v>7.1054999999999997E-8</c:v>
                </c:pt>
                <c:pt idx="12490">
                  <c:v>7.1061200000000001E-8</c:v>
                </c:pt>
                <c:pt idx="12491">
                  <c:v>7.1067499999999998E-8</c:v>
                </c:pt>
                <c:pt idx="12492">
                  <c:v>7.1073700000000002E-8</c:v>
                </c:pt>
                <c:pt idx="12493">
                  <c:v>7.1079999999999999E-8</c:v>
                </c:pt>
                <c:pt idx="12494">
                  <c:v>7.1086200000000003E-8</c:v>
                </c:pt>
                <c:pt idx="12495">
                  <c:v>7.10925E-8</c:v>
                </c:pt>
                <c:pt idx="12496">
                  <c:v>7.1098700000000004E-8</c:v>
                </c:pt>
                <c:pt idx="12497">
                  <c:v>7.1105E-8</c:v>
                </c:pt>
                <c:pt idx="12498">
                  <c:v>7.1111200000000005E-8</c:v>
                </c:pt>
                <c:pt idx="12499">
                  <c:v>7.1117500000000001E-8</c:v>
                </c:pt>
                <c:pt idx="12500">
                  <c:v>7.1123700000000006E-8</c:v>
                </c:pt>
                <c:pt idx="12501">
                  <c:v>7.1130000000000002E-8</c:v>
                </c:pt>
                <c:pt idx="12502">
                  <c:v>7.1136199999999993E-8</c:v>
                </c:pt>
                <c:pt idx="12503">
                  <c:v>7.1142500000000003E-8</c:v>
                </c:pt>
                <c:pt idx="12504">
                  <c:v>7.1148699999999994E-8</c:v>
                </c:pt>
                <c:pt idx="12505">
                  <c:v>7.1155000000000004E-8</c:v>
                </c:pt>
                <c:pt idx="12506">
                  <c:v>7.1161199999999995E-8</c:v>
                </c:pt>
                <c:pt idx="12507">
                  <c:v>7.1167500000000005E-8</c:v>
                </c:pt>
                <c:pt idx="12508">
                  <c:v>7.1173699999999996E-8</c:v>
                </c:pt>
                <c:pt idx="12509">
                  <c:v>7.1180000000000006E-8</c:v>
                </c:pt>
                <c:pt idx="12510">
                  <c:v>7.1186199999999997E-8</c:v>
                </c:pt>
                <c:pt idx="12511">
                  <c:v>7.1192499999999994E-8</c:v>
                </c:pt>
                <c:pt idx="12512">
                  <c:v>7.1198699999999998E-8</c:v>
                </c:pt>
                <c:pt idx="12513">
                  <c:v>7.1204999999999995E-8</c:v>
                </c:pt>
                <c:pt idx="12514">
                  <c:v>7.1211199999999999E-8</c:v>
                </c:pt>
                <c:pt idx="12515">
                  <c:v>7.1217499999999996E-8</c:v>
                </c:pt>
                <c:pt idx="12516">
                  <c:v>7.12237E-8</c:v>
                </c:pt>
                <c:pt idx="12517">
                  <c:v>7.1229999999999997E-8</c:v>
                </c:pt>
                <c:pt idx="12518">
                  <c:v>7.1236200000000001E-8</c:v>
                </c:pt>
                <c:pt idx="12519">
                  <c:v>7.1242499999999998E-8</c:v>
                </c:pt>
                <c:pt idx="12520">
                  <c:v>7.1248700000000002E-8</c:v>
                </c:pt>
                <c:pt idx="12521">
                  <c:v>7.1254999999999998E-8</c:v>
                </c:pt>
                <c:pt idx="12522">
                  <c:v>7.1261200000000003E-8</c:v>
                </c:pt>
                <c:pt idx="12523">
                  <c:v>7.1267499999999999E-8</c:v>
                </c:pt>
                <c:pt idx="12524">
                  <c:v>7.1273700000000004E-8</c:v>
                </c:pt>
                <c:pt idx="12525">
                  <c:v>7.128E-8</c:v>
                </c:pt>
                <c:pt idx="12526">
                  <c:v>7.1286200000000005E-8</c:v>
                </c:pt>
                <c:pt idx="12527">
                  <c:v>7.1292500000000001E-8</c:v>
                </c:pt>
                <c:pt idx="12528">
                  <c:v>7.1298700000000006E-8</c:v>
                </c:pt>
                <c:pt idx="12529">
                  <c:v>7.1305000000000002E-8</c:v>
                </c:pt>
                <c:pt idx="12530">
                  <c:v>7.1311200000000007E-8</c:v>
                </c:pt>
                <c:pt idx="12531">
                  <c:v>7.1317500000000003E-8</c:v>
                </c:pt>
                <c:pt idx="12532">
                  <c:v>7.1323699999999994E-8</c:v>
                </c:pt>
                <c:pt idx="12533">
                  <c:v>7.1330000000000004E-8</c:v>
                </c:pt>
                <c:pt idx="12534">
                  <c:v>7.1336199999999995E-8</c:v>
                </c:pt>
                <c:pt idx="12535">
                  <c:v>7.1342500000000005E-8</c:v>
                </c:pt>
                <c:pt idx="12536">
                  <c:v>7.1348699999999996E-8</c:v>
                </c:pt>
                <c:pt idx="12537">
                  <c:v>7.1355000000000006E-8</c:v>
                </c:pt>
                <c:pt idx="12538">
                  <c:v>7.1361199999999997E-8</c:v>
                </c:pt>
                <c:pt idx="12539">
                  <c:v>7.1367499999999994E-8</c:v>
                </c:pt>
                <c:pt idx="12540">
                  <c:v>7.1373699999999998E-8</c:v>
                </c:pt>
                <c:pt idx="12541">
                  <c:v>7.1379999999999995E-8</c:v>
                </c:pt>
                <c:pt idx="12542">
                  <c:v>7.1386199999999999E-8</c:v>
                </c:pt>
                <c:pt idx="12543">
                  <c:v>7.1392499999999996E-8</c:v>
                </c:pt>
                <c:pt idx="12544">
                  <c:v>7.13987E-8</c:v>
                </c:pt>
                <c:pt idx="12545">
                  <c:v>7.1404999999999997E-8</c:v>
                </c:pt>
                <c:pt idx="12546">
                  <c:v>7.1411200000000001E-8</c:v>
                </c:pt>
                <c:pt idx="12547">
                  <c:v>7.1417499999999997E-8</c:v>
                </c:pt>
                <c:pt idx="12548">
                  <c:v>7.1423700000000002E-8</c:v>
                </c:pt>
                <c:pt idx="12549">
                  <c:v>7.1429999999999998E-8</c:v>
                </c:pt>
                <c:pt idx="12550">
                  <c:v>7.1436200000000003E-8</c:v>
                </c:pt>
                <c:pt idx="12551">
                  <c:v>7.1442499999999999E-8</c:v>
                </c:pt>
                <c:pt idx="12552">
                  <c:v>7.1448700000000004E-8</c:v>
                </c:pt>
                <c:pt idx="12553">
                  <c:v>7.1455E-8</c:v>
                </c:pt>
                <c:pt idx="12554">
                  <c:v>7.1461200000000005E-8</c:v>
                </c:pt>
                <c:pt idx="12555">
                  <c:v>7.1467500000000001E-8</c:v>
                </c:pt>
                <c:pt idx="12556">
                  <c:v>7.1473700000000006E-8</c:v>
                </c:pt>
                <c:pt idx="12557">
                  <c:v>7.1480000000000002E-8</c:v>
                </c:pt>
                <c:pt idx="12558">
                  <c:v>7.1486200000000007E-8</c:v>
                </c:pt>
                <c:pt idx="12559">
                  <c:v>7.1492500000000003E-8</c:v>
                </c:pt>
                <c:pt idx="12560">
                  <c:v>7.1498699999999994E-8</c:v>
                </c:pt>
                <c:pt idx="12561">
                  <c:v>7.1505000000000004E-8</c:v>
                </c:pt>
                <c:pt idx="12562">
                  <c:v>7.1511199999999995E-8</c:v>
                </c:pt>
                <c:pt idx="12563">
                  <c:v>7.1517500000000005E-8</c:v>
                </c:pt>
                <c:pt idx="12564">
                  <c:v>7.1523699999999996E-8</c:v>
                </c:pt>
                <c:pt idx="12565">
                  <c:v>7.1530000000000006E-8</c:v>
                </c:pt>
                <c:pt idx="12566">
                  <c:v>7.1536199999999997E-8</c:v>
                </c:pt>
                <c:pt idx="12567">
                  <c:v>7.1542499999999994E-8</c:v>
                </c:pt>
                <c:pt idx="12568">
                  <c:v>7.1548699999999998E-8</c:v>
                </c:pt>
                <c:pt idx="12569">
                  <c:v>7.1554999999999995E-8</c:v>
                </c:pt>
                <c:pt idx="12570">
                  <c:v>7.1561199999999999E-8</c:v>
                </c:pt>
                <c:pt idx="12571">
                  <c:v>7.1567499999999995E-8</c:v>
                </c:pt>
                <c:pt idx="12572">
                  <c:v>7.15737E-8</c:v>
                </c:pt>
                <c:pt idx="12573">
                  <c:v>7.1579999999999996E-8</c:v>
                </c:pt>
                <c:pt idx="12574">
                  <c:v>7.1586200000000001E-8</c:v>
                </c:pt>
                <c:pt idx="12575">
                  <c:v>7.1592499999999997E-8</c:v>
                </c:pt>
                <c:pt idx="12576">
                  <c:v>7.1598700000000002E-8</c:v>
                </c:pt>
                <c:pt idx="12577">
                  <c:v>7.1604999999999998E-8</c:v>
                </c:pt>
                <c:pt idx="12578">
                  <c:v>7.1611200000000003E-8</c:v>
                </c:pt>
                <c:pt idx="12579">
                  <c:v>7.1617499999999999E-8</c:v>
                </c:pt>
                <c:pt idx="12580">
                  <c:v>7.1623700000000004E-8</c:v>
                </c:pt>
                <c:pt idx="12581">
                  <c:v>7.163E-8</c:v>
                </c:pt>
                <c:pt idx="12582">
                  <c:v>7.1636200000000005E-8</c:v>
                </c:pt>
                <c:pt idx="12583">
                  <c:v>7.1642500000000001E-8</c:v>
                </c:pt>
                <c:pt idx="12584">
                  <c:v>7.1648700000000006E-8</c:v>
                </c:pt>
                <c:pt idx="12585">
                  <c:v>7.1655000000000002E-8</c:v>
                </c:pt>
                <c:pt idx="12586">
                  <c:v>7.1661200000000006E-8</c:v>
                </c:pt>
                <c:pt idx="12587">
                  <c:v>7.1667500000000003E-8</c:v>
                </c:pt>
                <c:pt idx="12588">
                  <c:v>7.1673699999999994E-8</c:v>
                </c:pt>
                <c:pt idx="12589">
                  <c:v>7.1680000000000004E-8</c:v>
                </c:pt>
                <c:pt idx="12590">
                  <c:v>7.1686199999999995E-8</c:v>
                </c:pt>
                <c:pt idx="12591">
                  <c:v>7.1692500000000005E-8</c:v>
                </c:pt>
                <c:pt idx="12592">
                  <c:v>7.1698699999999996E-8</c:v>
                </c:pt>
                <c:pt idx="12593">
                  <c:v>7.1705000000000006E-8</c:v>
                </c:pt>
                <c:pt idx="12594">
                  <c:v>7.1711199999999997E-8</c:v>
                </c:pt>
                <c:pt idx="12595">
                  <c:v>7.1717499999999994E-8</c:v>
                </c:pt>
                <c:pt idx="12596">
                  <c:v>7.1723699999999998E-8</c:v>
                </c:pt>
                <c:pt idx="12597">
                  <c:v>7.1729999999999994E-8</c:v>
                </c:pt>
                <c:pt idx="12598">
                  <c:v>7.1736199999999999E-8</c:v>
                </c:pt>
                <c:pt idx="12599">
                  <c:v>7.1742499999999995E-8</c:v>
                </c:pt>
                <c:pt idx="12600">
                  <c:v>7.17487E-8</c:v>
                </c:pt>
                <c:pt idx="12601">
                  <c:v>7.1754999999999996E-8</c:v>
                </c:pt>
                <c:pt idx="12602">
                  <c:v>7.1761200000000001E-8</c:v>
                </c:pt>
                <c:pt idx="12603">
                  <c:v>7.1767499999999997E-8</c:v>
                </c:pt>
                <c:pt idx="12604">
                  <c:v>7.1773700000000002E-8</c:v>
                </c:pt>
                <c:pt idx="12605">
                  <c:v>7.1779999999999998E-8</c:v>
                </c:pt>
                <c:pt idx="12606">
                  <c:v>7.1786200000000003E-8</c:v>
                </c:pt>
                <c:pt idx="12607">
                  <c:v>7.1792499999999999E-8</c:v>
                </c:pt>
                <c:pt idx="12608">
                  <c:v>7.1798700000000004E-8</c:v>
                </c:pt>
                <c:pt idx="12609">
                  <c:v>7.1805E-8</c:v>
                </c:pt>
                <c:pt idx="12610">
                  <c:v>7.1811200000000004E-8</c:v>
                </c:pt>
                <c:pt idx="12611">
                  <c:v>7.1817500000000001E-8</c:v>
                </c:pt>
                <c:pt idx="12612">
                  <c:v>7.1823700000000005E-8</c:v>
                </c:pt>
                <c:pt idx="12613">
                  <c:v>7.1830000000000002E-8</c:v>
                </c:pt>
                <c:pt idx="12614">
                  <c:v>7.1836200000000006E-8</c:v>
                </c:pt>
                <c:pt idx="12615">
                  <c:v>7.1842500000000003E-8</c:v>
                </c:pt>
                <c:pt idx="12616">
                  <c:v>7.1848699999999994E-8</c:v>
                </c:pt>
                <c:pt idx="12617">
                  <c:v>7.1855000000000004E-8</c:v>
                </c:pt>
                <c:pt idx="12618">
                  <c:v>7.1861199999999995E-8</c:v>
                </c:pt>
                <c:pt idx="12619">
                  <c:v>7.1867500000000005E-8</c:v>
                </c:pt>
                <c:pt idx="12620">
                  <c:v>7.1873699999999996E-8</c:v>
                </c:pt>
                <c:pt idx="12621">
                  <c:v>7.1880000000000006E-8</c:v>
                </c:pt>
                <c:pt idx="12622">
                  <c:v>7.1886199999999997E-8</c:v>
                </c:pt>
                <c:pt idx="12623">
                  <c:v>7.1892499999999993E-8</c:v>
                </c:pt>
                <c:pt idx="12624">
                  <c:v>7.1898699999999998E-8</c:v>
                </c:pt>
                <c:pt idx="12625">
                  <c:v>7.1904999999999994E-8</c:v>
                </c:pt>
                <c:pt idx="12626">
                  <c:v>7.1911199999999999E-8</c:v>
                </c:pt>
                <c:pt idx="12627">
                  <c:v>7.1917499999999995E-8</c:v>
                </c:pt>
                <c:pt idx="12628">
                  <c:v>7.19237E-8</c:v>
                </c:pt>
                <c:pt idx="12629">
                  <c:v>7.1929999999999996E-8</c:v>
                </c:pt>
                <c:pt idx="12630">
                  <c:v>7.1936200000000001E-8</c:v>
                </c:pt>
                <c:pt idx="12631">
                  <c:v>7.1942499999999997E-8</c:v>
                </c:pt>
                <c:pt idx="12632">
                  <c:v>7.1948700000000002E-8</c:v>
                </c:pt>
                <c:pt idx="12633">
                  <c:v>7.1954999999999998E-8</c:v>
                </c:pt>
                <c:pt idx="12634">
                  <c:v>7.1961200000000003E-8</c:v>
                </c:pt>
                <c:pt idx="12635">
                  <c:v>7.1967499999999999E-8</c:v>
                </c:pt>
                <c:pt idx="12636">
                  <c:v>7.1973700000000003E-8</c:v>
                </c:pt>
                <c:pt idx="12637">
                  <c:v>7.198E-8</c:v>
                </c:pt>
                <c:pt idx="12638">
                  <c:v>7.1986200000000004E-8</c:v>
                </c:pt>
                <c:pt idx="12639">
                  <c:v>7.1992500000000001E-8</c:v>
                </c:pt>
                <c:pt idx="12640">
                  <c:v>7.1998700000000005E-8</c:v>
                </c:pt>
                <c:pt idx="12641">
                  <c:v>7.2005000000000002E-8</c:v>
                </c:pt>
                <c:pt idx="12642">
                  <c:v>7.2011200000000006E-8</c:v>
                </c:pt>
                <c:pt idx="12643">
                  <c:v>7.2017500000000003E-8</c:v>
                </c:pt>
                <c:pt idx="12644">
                  <c:v>7.2023699999999994E-8</c:v>
                </c:pt>
                <c:pt idx="12645">
                  <c:v>7.2030000000000004E-8</c:v>
                </c:pt>
                <c:pt idx="12646">
                  <c:v>7.2036199999999995E-8</c:v>
                </c:pt>
                <c:pt idx="12647">
                  <c:v>7.2042500000000005E-8</c:v>
                </c:pt>
                <c:pt idx="12648">
                  <c:v>7.2048699999999996E-8</c:v>
                </c:pt>
                <c:pt idx="12649">
                  <c:v>7.2055000000000006E-8</c:v>
                </c:pt>
                <c:pt idx="12650">
                  <c:v>7.2061199999999997E-8</c:v>
                </c:pt>
                <c:pt idx="12651">
                  <c:v>7.2067500000000007E-8</c:v>
                </c:pt>
                <c:pt idx="12652">
                  <c:v>7.2073699999999998E-8</c:v>
                </c:pt>
                <c:pt idx="12653">
                  <c:v>7.2079999999999994E-8</c:v>
                </c:pt>
                <c:pt idx="12654">
                  <c:v>7.2086199999999999E-8</c:v>
                </c:pt>
                <c:pt idx="12655">
                  <c:v>7.2092499999999995E-8</c:v>
                </c:pt>
                <c:pt idx="12656">
                  <c:v>7.20987E-8</c:v>
                </c:pt>
                <c:pt idx="12657">
                  <c:v>7.2104999999999996E-8</c:v>
                </c:pt>
                <c:pt idx="12658">
                  <c:v>7.2111200000000001E-8</c:v>
                </c:pt>
                <c:pt idx="12659">
                  <c:v>7.2117499999999997E-8</c:v>
                </c:pt>
                <c:pt idx="12660">
                  <c:v>7.2123700000000001E-8</c:v>
                </c:pt>
                <c:pt idx="12661">
                  <c:v>7.2129999999999998E-8</c:v>
                </c:pt>
                <c:pt idx="12662">
                  <c:v>7.2136200000000002E-8</c:v>
                </c:pt>
                <c:pt idx="12663">
                  <c:v>7.2142499999999999E-8</c:v>
                </c:pt>
                <c:pt idx="12664">
                  <c:v>7.2148700000000003E-8</c:v>
                </c:pt>
                <c:pt idx="12665">
                  <c:v>7.2155E-8</c:v>
                </c:pt>
                <c:pt idx="12666">
                  <c:v>7.2161200000000004E-8</c:v>
                </c:pt>
                <c:pt idx="12667">
                  <c:v>7.2167500000000001E-8</c:v>
                </c:pt>
                <c:pt idx="12668">
                  <c:v>7.2173700000000005E-8</c:v>
                </c:pt>
                <c:pt idx="12669">
                  <c:v>7.2180000000000002E-8</c:v>
                </c:pt>
                <c:pt idx="12670">
                  <c:v>7.2186200000000006E-8</c:v>
                </c:pt>
                <c:pt idx="12671">
                  <c:v>7.2192500000000003E-8</c:v>
                </c:pt>
                <c:pt idx="12672">
                  <c:v>7.2198699999999994E-8</c:v>
                </c:pt>
                <c:pt idx="12673">
                  <c:v>7.2205000000000004E-8</c:v>
                </c:pt>
                <c:pt idx="12674">
                  <c:v>7.2211199999999995E-8</c:v>
                </c:pt>
                <c:pt idx="12675">
                  <c:v>7.2217500000000005E-8</c:v>
                </c:pt>
                <c:pt idx="12676">
                  <c:v>7.2223699999999996E-8</c:v>
                </c:pt>
                <c:pt idx="12677">
                  <c:v>7.2230000000000006E-8</c:v>
                </c:pt>
                <c:pt idx="12678">
                  <c:v>7.2236199999999997E-8</c:v>
                </c:pt>
                <c:pt idx="12679">
                  <c:v>7.2242500000000006E-8</c:v>
                </c:pt>
                <c:pt idx="12680">
                  <c:v>7.2248699999999998E-8</c:v>
                </c:pt>
                <c:pt idx="12681">
                  <c:v>7.2254999999999994E-8</c:v>
                </c:pt>
                <c:pt idx="12682">
                  <c:v>7.2261199999999999E-8</c:v>
                </c:pt>
                <c:pt idx="12683">
                  <c:v>7.2267499999999995E-8</c:v>
                </c:pt>
                <c:pt idx="12684">
                  <c:v>7.22737E-8</c:v>
                </c:pt>
                <c:pt idx="12685">
                  <c:v>7.2279999999999996E-8</c:v>
                </c:pt>
                <c:pt idx="12686">
                  <c:v>7.22862E-8</c:v>
                </c:pt>
                <c:pt idx="12687">
                  <c:v>7.2292499999999997E-8</c:v>
                </c:pt>
                <c:pt idx="12688">
                  <c:v>7.2298700000000001E-8</c:v>
                </c:pt>
                <c:pt idx="12689">
                  <c:v>7.2304999999999998E-8</c:v>
                </c:pt>
                <c:pt idx="12690">
                  <c:v>7.2311200000000002E-8</c:v>
                </c:pt>
                <c:pt idx="12691">
                  <c:v>7.2317499999999999E-8</c:v>
                </c:pt>
                <c:pt idx="12692">
                  <c:v>7.2323700000000003E-8</c:v>
                </c:pt>
                <c:pt idx="12693">
                  <c:v>7.233E-8</c:v>
                </c:pt>
                <c:pt idx="12694">
                  <c:v>7.2336200000000004E-8</c:v>
                </c:pt>
                <c:pt idx="12695">
                  <c:v>7.2342500000000001E-8</c:v>
                </c:pt>
                <c:pt idx="12696">
                  <c:v>7.2348700000000005E-8</c:v>
                </c:pt>
                <c:pt idx="12697">
                  <c:v>7.2355000000000002E-8</c:v>
                </c:pt>
                <c:pt idx="12698">
                  <c:v>7.2361200000000006E-8</c:v>
                </c:pt>
                <c:pt idx="12699">
                  <c:v>7.2367500000000003E-8</c:v>
                </c:pt>
                <c:pt idx="12700">
                  <c:v>7.2373699999999994E-8</c:v>
                </c:pt>
                <c:pt idx="12701">
                  <c:v>7.2380000000000004E-8</c:v>
                </c:pt>
                <c:pt idx="12702">
                  <c:v>7.2386199999999995E-8</c:v>
                </c:pt>
                <c:pt idx="12703">
                  <c:v>7.2392500000000005E-8</c:v>
                </c:pt>
                <c:pt idx="12704">
                  <c:v>7.2398699999999996E-8</c:v>
                </c:pt>
                <c:pt idx="12705">
                  <c:v>7.2405000000000005E-8</c:v>
                </c:pt>
                <c:pt idx="12706">
                  <c:v>7.2411199999999997E-8</c:v>
                </c:pt>
                <c:pt idx="12707">
                  <c:v>7.2417500000000006E-8</c:v>
                </c:pt>
                <c:pt idx="12708">
                  <c:v>7.2423699999999998E-8</c:v>
                </c:pt>
                <c:pt idx="12709">
                  <c:v>7.2429999999999994E-8</c:v>
                </c:pt>
                <c:pt idx="12710">
                  <c:v>7.2436199999999998E-8</c:v>
                </c:pt>
                <c:pt idx="12711">
                  <c:v>7.2442499999999995E-8</c:v>
                </c:pt>
                <c:pt idx="12712">
                  <c:v>7.2448699999999999E-8</c:v>
                </c:pt>
                <c:pt idx="12713">
                  <c:v>7.2454999999999996E-8</c:v>
                </c:pt>
                <c:pt idx="12714">
                  <c:v>7.24612E-8</c:v>
                </c:pt>
                <c:pt idx="12715">
                  <c:v>7.2467499999999997E-8</c:v>
                </c:pt>
                <c:pt idx="12716">
                  <c:v>7.2473700000000001E-8</c:v>
                </c:pt>
                <c:pt idx="12717">
                  <c:v>7.2479999999999998E-8</c:v>
                </c:pt>
                <c:pt idx="12718">
                  <c:v>7.2486200000000002E-8</c:v>
                </c:pt>
                <c:pt idx="12719">
                  <c:v>7.2492499999999999E-8</c:v>
                </c:pt>
                <c:pt idx="12720">
                  <c:v>7.2498700000000003E-8</c:v>
                </c:pt>
                <c:pt idx="12721">
                  <c:v>7.2505E-8</c:v>
                </c:pt>
                <c:pt idx="12722">
                  <c:v>7.2511200000000004E-8</c:v>
                </c:pt>
                <c:pt idx="12723">
                  <c:v>7.2517500000000001E-8</c:v>
                </c:pt>
                <c:pt idx="12724">
                  <c:v>7.2523700000000005E-8</c:v>
                </c:pt>
                <c:pt idx="12725">
                  <c:v>7.2530000000000002E-8</c:v>
                </c:pt>
                <c:pt idx="12726">
                  <c:v>7.2536200000000006E-8</c:v>
                </c:pt>
                <c:pt idx="12727">
                  <c:v>7.2542500000000003E-8</c:v>
                </c:pt>
                <c:pt idx="12728">
                  <c:v>7.2548699999999994E-8</c:v>
                </c:pt>
                <c:pt idx="12729">
                  <c:v>7.2555000000000003E-8</c:v>
                </c:pt>
                <c:pt idx="12730">
                  <c:v>7.2561199999999995E-8</c:v>
                </c:pt>
                <c:pt idx="12731">
                  <c:v>7.2567500000000004E-8</c:v>
                </c:pt>
                <c:pt idx="12732">
                  <c:v>7.2573699999999996E-8</c:v>
                </c:pt>
                <c:pt idx="12733">
                  <c:v>7.2580000000000005E-8</c:v>
                </c:pt>
                <c:pt idx="12734">
                  <c:v>7.2586199999999997E-8</c:v>
                </c:pt>
                <c:pt idx="12735">
                  <c:v>7.2592500000000006E-8</c:v>
                </c:pt>
                <c:pt idx="12736">
                  <c:v>7.2598699999999997E-8</c:v>
                </c:pt>
                <c:pt idx="12737">
                  <c:v>7.2604999999999994E-8</c:v>
                </c:pt>
                <c:pt idx="12738">
                  <c:v>7.2611199999999998E-8</c:v>
                </c:pt>
                <c:pt idx="12739">
                  <c:v>7.2617499999999995E-8</c:v>
                </c:pt>
                <c:pt idx="12740">
                  <c:v>7.2623699999999999E-8</c:v>
                </c:pt>
                <c:pt idx="12741">
                  <c:v>7.2629999999999996E-8</c:v>
                </c:pt>
                <c:pt idx="12742">
                  <c:v>7.26362E-8</c:v>
                </c:pt>
                <c:pt idx="12743">
                  <c:v>7.2642499999999997E-8</c:v>
                </c:pt>
                <c:pt idx="12744">
                  <c:v>7.2648700000000001E-8</c:v>
                </c:pt>
                <c:pt idx="12745">
                  <c:v>7.2654999999999998E-8</c:v>
                </c:pt>
                <c:pt idx="12746">
                  <c:v>7.2661200000000002E-8</c:v>
                </c:pt>
                <c:pt idx="12747">
                  <c:v>7.2667499999999999E-8</c:v>
                </c:pt>
                <c:pt idx="12748">
                  <c:v>7.2673700000000003E-8</c:v>
                </c:pt>
                <c:pt idx="12749">
                  <c:v>7.268E-8</c:v>
                </c:pt>
                <c:pt idx="12750">
                  <c:v>7.2686200000000004E-8</c:v>
                </c:pt>
                <c:pt idx="12751">
                  <c:v>7.2692500000000001E-8</c:v>
                </c:pt>
                <c:pt idx="12752">
                  <c:v>7.2698700000000005E-8</c:v>
                </c:pt>
                <c:pt idx="12753">
                  <c:v>7.2705000000000002E-8</c:v>
                </c:pt>
                <c:pt idx="12754">
                  <c:v>7.2711200000000006E-8</c:v>
                </c:pt>
                <c:pt idx="12755">
                  <c:v>7.2717500000000002E-8</c:v>
                </c:pt>
                <c:pt idx="12756">
                  <c:v>7.2723699999999994E-8</c:v>
                </c:pt>
                <c:pt idx="12757">
                  <c:v>7.2730000000000003E-8</c:v>
                </c:pt>
                <c:pt idx="12758">
                  <c:v>7.2736199999999995E-8</c:v>
                </c:pt>
                <c:pt idx="12759">
                  <c:v>7.2742500000000004E-8</c:v>
                </c:pt>
                <c:pt idx="12760">
                  <c:v>7.2748699999999995E-8</c:v>
                </c:pt>
                <c:pt idx="12761">
                  <c:v>7.2755000000000005E-8</c:v>
                </c:pt>
                <c:pt idx="12762">
                  <c:v>7.2761199999999996E-8</c:v>
                </c:pt>
                <c:pt idx="12763">
                  <c:v>7.2767500000000006E-8</c:v>
                </c:pt>
                <c:pt idx="12764">
                  <c:v>7.2773699999999997E-8</c:v>
                </c:pt>
                <c:pt idx="12765">
                  <c:v>7.2779999999999994E-8</c:v>
                </c:pt>
                <c:pt idx="12766">
                  <c:v>7.2786199999999998E-8</c:v>
                </c:pt>
                <c:pt idx="12767">
                  <c:v>7.2792499999999995E-8</c:v>
                </c:pt>
                <c:pt idx="12768">
                  <c:v>7.2798699999999999E-8</c:v>
                </c:pt>
                <c:pt idx="12769">
                  <c:v>7.2804999999999996E-8</c:v>
                </c:pt>
                <c:pt idx="12770">
                  <c:v>7.28112E-8</c:v>
                </c:pt>
                <c:pt idx="12771">
                  <c:v>7.2817499999999997E-8</c:v>
                </c:pt>
                <c:pt idx="12772">
                  <c:v>7.2823700000000001E-8</c:v>
                </c:pt>
                <c:pt idx="12773">
                  <c:v>7.2829999999999998E-8</c:v>
                </c:pt>
                <c:pt idx="12774">
                  <c:v>7.2836200000000002E-8</c:v>
                </c:pt>
                <c:pt idx="12775">
                  <c:v>7.2842499999999999E-8</c:v>
                </c:pt>
                <c:pt idx="12776">
                  <c:v>7.2848700000000003E-8</c:v>
                </c:pt>
                <c:pt idx="12777">
                  <c:v>7.2855E-8</c:v>
                </c:pt>
                <c:pt idx="12778">
                  <c:v>7.2861200000000004E-8</c:v>
                </c:pt>
                <c:pt idx="12779">
                  <c:v>7.2867500000000001E-8</c:v>
                </c:pt>
                <c:pt idx="12780">
                  <c:v>7.2873700000000005E-8</c:v>
                </c:pt>
                <c:pt idx="12781">
                  <c:v>7.2880000000000001E-8</c:v>
                </c:pt>
                <c:pt idx="12782">
                  <c:v>7.2886200000000006E-8</c:v>
                </c:pt>
                <c:pt idx="12783">
                  <c:v>7.2892500000000002E-8</c:v>
                </c:pt>
                <c:pt idx="12784">
                  <c:v>7.2898699999999994E-8</c:v>
                </c:pt>
                <c:pt idx="12785">
                  <c:v>7.2905000000000003E-8</c:v>
                </c:pt>
                <c:pt idx="12786">
                  <c:v>7.2911199999999994E-8</c:v>
                </c:pt>
                <c:pt idx="12787">
                  <c:v>7.2917500000000004E-8</c:v>
                </c:pt>
                <c:pt idx="12788">
                  <c:v>7.2923699999999995E-8</c:v>
                </c:pt>
                <c:pt idx="12789">
                  <c:v>7.2930000000000005E-8</c:v>
                </c:pt>
                <c:pt idx="12790">
                  <c:v>7.2936199999999996E-8</c:v>
                </c:pt>
                <c:pt idx="12791">
                  <c:v>7.2942500000000006E-8</c:v>
                </c:pt>
                <c:pt idx="12792">
                  <c:v>7.2948699999999997E-8</c:v>
                </c:pt>
                <c:pt idx="12793">
                  <c:v>7.2954999999999994E-8</c:v>
                </c:pt>
                <c:pt idx="12794">
                  <c:v>7.2961199999999998E-8</c:v>
                </c:pt>
                <c:pt idx="12795">
                  <c:v>7.2967499999999995E-8</c:v>
                </c:pt>
                <c:pt idx="12796">
                  <c:v>7.2973699999999999E-8</c:v>
                </c:pt>
                <c:pt idx="12797">
                  <c:v>7.2979999999999996E-8</c:v>
                </c:pt>
                <c:pt idx="12798">
                  <c:v>7.29862E-8</c:v>
                </c:pt>
                <c:pt idx="12799">
                  <c:v>7.2992499999999997E-8</c:v>
                </c:pt>
                <c:pt idx="12800">
                  <c:v>7.2998700000000001E-8</c:v>
                </c:pt>
                <c:pt idx="12801">
                  <c:v>7.3004999999999998E-8</c:v>
                </c:pt>
                <c:pt idx="12802">
                  <c:v>7.3011200000000002E-8</c:v>
                </c:pt>
                <c:pt idx="12803">
                  <c:v>7.3017499999999999E-8</c:v>
                </c:pt>
                <c:pt idx="12804">
                  <c:v>7.3023700000000003E-8</c:v>
                </c:pt>
                <c:pt idx="12805">
                  <c:v>7.3029999999999999E-8</c:v>
                </c:pt>
                <c:pt idx="12806">
                  <c:v>7.3036200000000004E-8</c:v>
                </c:pt>
                <c:pt idx="12807">
                  <c:v>7.30425E-8</c:v>
                </c:pt>
                <c:pt idx="12808">
                  <c:v>7.3048700000000005E-8</c:v>
                </c:pt>
                <c:pt idx="12809">
                  <c:v>7.3055000000000001E-8</c:v>
                </c:pt>
                <c:pt idx="12810">
                  <c:v>7.3061200000000006E-8</c:v>
                </c:pt>
                <c:pt idx="12811">
                  <c:v>7.3067500000000002E-8</c:v>
                </c:pt>
                <c:pt idx="12812">
                  <c:v>7.3073699999999993E-8</c:v>
                </c:pt>
                <c:pt idx="12813">
                  <c:v>7.3080000000000003E-8</c:v>
                </c:pt>
                <c:pt idx="12814">
                  <c:v>7.3086199999999994E-8</c:v>
                </c:pt>
                <c:pt idx="12815">
                  <c:v>7.3092500000000004E-8</c:v>
                </c:pt>
                <c:pt idx="12816">
                  <c:v>7.3098699999999995E-8</c:v>
                </c:pt>
                <c:pt idx="12817">
                  <c:v>7.3105000000000005E-8</c:v>
                </c:pt>
                <c:pt idx="12818">
                  <c:v>7.3111199999999996E-8</c:v>
                </c:pt>
                <c:pt idx="12819">
                  <c:v>7.3117500000000006E-8</c:v>
                </c:pt>
                <c:pt idx="12820">
                  <c:v>7.3123699999999997E-8</c:v>
                </c:pt>
                <c:pt idx="12821">
                  <c:v>7.3129999999999994E-8</c:v>
                </c:pt>
                <c:pt idx="12822">
                  <c:v>7.3136199999999998E-8</c:v>
                </c:pt>
                <c:pt idx="12823">
                  <c:v>7.3142499999999995E-8</c:v>
                </c:pt>
                <c:pt idx="12824">
                  <c:v>7.3148699999999999E-8</c:v>
                </c:pt>
                <c:pt idx="12825">
                  <c:v>7.3154999999999996E-8</c:v>
                </c:pt>
                <c:pt idx="12826">
                  <c:v>7.31612E-8</c:v>
                </c:pt>
                <c:pt idx="12827">
                  <c:v>7.3167499999999997E-8</c:v>
                </c:pt>
                <c:pt idx="12828">
                  <c:v>7.3173700000000001E-8</c:v>
                </c:pt>
                <c:pt idx="12829">
                  <c:v>7.3179999999999998E-8</c:v>
                </c:pt>
                <c:pt idx="12830">
                  <c:v>7.3186200000000002E-8</c:v>
                </c:pt>
                <c:pt idx="12831">
                  <c:v>7.3192499999999998E-8</c:v>
                </c:pt>
                <c:pt idx="12832">
                  <c:v>7.3198700000000003E-8</c:v>
                </c:pt>
                <c:pt idx="12833">
                  <c:v>7.3204999999999999E-8</c:v>
                </c:pt>
                <c:pt idx="12834">
                  <c:v>7.3211200000000004E-8</c:v>
                </c:pt>
                <c:pt idx="12835">
                  <c:v>7.32175E-8</c:v>
                </c:pt>
                <c:pt idx="12836">
                  <c:v>7.3223700000000005E-8</c:v>
                </c:pt>
                <c:pt idx="12837">
                  <c:v>7.3230000000000001E-8</c:v>
                </c:pt>
                <c:pt idx="12838">
                  <c:v>7.3236200000000006E-8</c:v>
                </c:pt>
                <c:pt idx="12839">
                  <c:v>7.3242500000000002E-8</c:v>
                </c:pt>
                <c:pt idx="12840">
                  <c:v>7.3248700000000007E-8</c:v>
                </c:pt>
                <c:pt idx="12841">
                  <c:v>7.3255000000000003E-8</c:v>
                </c:pt>
                <c:pt idx="12842">
                  <c:v>7.3261199999999994E-8</c:v>
                </c:pt>
                <c:pt idx="12843">
                  <c:v>7.3267500000000004E-8</c:v>
                </c:pt>
                <c:pt idx="12844">
                  <c:v>7.3273699999999995E-8</c:v>
                </c:pt>
                <c:pt idx="12845">
                  <c:v>7.3280000000000005E-8</c:v>
                </c:pt>
                <c:pt idx="12846">
                  <c:v>7.3286199999999996E-8</c:v>
                </c:pt>
                <c:pt idx="12847">
                  <c:v>7.3292500000000006E-8</c:v>
                </c:pt>
                <c:pt idx="12848">
                  <c:v>7.3298699999999997E-8</c:v>
                </c:pt>
                <c:pt idx="12849">
                  <c:v>7.3304999999999994E-8</c:v>
                </c:pt>
                <c:pt idx="12850">
                  <c:v>7.3311199999999998E-8</c:v>
                </c:pt>
                <c:pt idx="12851">
                  <c:v>7.3317499999999995E-8</c:v>
                </c:pt>
                <c:pt idx="12852">
                  <c:v>7.3323699999999999E-8</c:v>
                </c:pt>
                <c:pt idx="12853">
                  <c:v>7.3329999999999996E-8</c:v>
                </c:pt>
                <c:pt idx="12854">
                  <c:v>7.33362E-8</c:v>
                </c:pt>
                <c:pt idx="12855">
                  <c:v>7.3342499999999996E-8</c:v>
                </c:pt>
                <c:pt idx="12856">
                  <c:v>7.3348700000000001E-8</c:v>
                </c:pt>
                <c:pt idx="12857">
                  <c:v>7.3354999999999997E-8</c:v>
                </c:pt>
                <c:pt idx="12858">
                  <c:v>7.3361200000000002E-8</c:v>
                </c:pt>
                <c:pt idx="12859">
                  <c:v>7.3367499999999998E-8</c:v>
                </c:pt>
                <c:pt idx="12860">
                  <c:v>7.3373700000000003E-8</c:v>
                </c:pt>
                <c:pt idx="12861">
                  <c:v>7.3379999999999999E-8</c:v>
                </c:pt>
                <c:pt idx="12862">
                  <c:v>7.3386200000000004E-8</c:v>
                </c:pt>
                <c:pt idx="12863">
                  <c:v>7.33925E-8</c:v>
                </c:pt>
                <c:pt idx="12864">
                  <c:v>7.3398700000000005E-8</c:v>
                </c:pt>
                <c:pt idx="12865">
                  <c:v>7.3405000000000001E-8</c:v>
                </c:pt>
                <c:pt idx="12866">
                  <c:v>7.3411200000000006E-8</c:v>
                </c:pt>
                <c:pt idx="12867">
                  <c:v>7.3417500000000002E-8</c:v>
                </c:pt>
                <c:pt idx="12868">
                  <c:v>7.3423700000000007E-8</c:v>
                </c:pt>
                <c:pt idx="12869">
                  <c:v>7.3430000000000003E-8</c:v>
                </c:pt>
                <c:pt idx="12870">
                  <c:v>7.3436199999999994E-8</c:v>
                </c:pt>
                <c:pt idx="12871">
                  <c:v>7.3442500000000004E-8</c:v>
                </c:pt>
                <c:pt idx="12872">
                  <c:v>7.3448699999999995E-8</c:v>
                </c:pt>
                <c:pt idx="12873">
                  <c:v>7.3455000000000005E-8</c:v>
                </c:pt>
                <c:pt idx="12874">
                  <c:v>7.3461199999999996E-8</c:v>
                </c:pt>
                <c:pt idx="12875">
                  <c:v>7.3467500000000006E-8</c:v>
                </c:pt>
                <c:pt idx="12876">
                  <c:v>7.3473699999999997E-8</c:v>
                </c:pt>
                <c:pt idx="12877">
                  <c:v>7.3479999999999994E-8</c:v>
                </c:pt>
                <c:pt idx="12878">
                  <c:v>7.3486199999999998E-8</c:v>
                </c:pt>
                <c:pt idx="12879">
                  <c:v>7.3492499999999995E-8</c:v>
                </c:pt>
                <c:pt idx="12880">
                  <c:v>7.3498699999999999E-8</c:v>
                </c:pt>
                <c:pt idx="12881">
                  <c:v>7.3504999999999995E-8</c:v>
                </c:pt>
                <c:pt idx="12882">
                  <c:v>7.35112E-8</c:v>
                </c:pt>
                <c:pt idx="12883">
                  <c:v>7.3517499999999996E-8</c:v>
                </c:pt>
                <c:pt idx="12884">
                  <c:v>7.3523700000000001E-8</c:v>
                </c:pt>
                <c:pt idx="12885">
                  <c:v>7.3529999999999997E-8</c:v>
                </c:pt>
                <c:pt idx="12886">
                  <c:v>7.3536200000000002E-8</c:v>
                </c:pt>
                <c:pt idx="12887">
                  <c:v>7.3542499999999998E-8</c:v>
                </c:pt>
                <c:pt idx="12888">
                  <c:v>7.3548700000000003E-8</c:v>
                </c:pt>
                <c:pt idx="12889">
                  <c:v>7.3554999999999999E-8</c:v>
                </c:pt>
                <c:pt idx="12890">
                  <c:v>7.3561200000000004E-8</c:v>
                </c:pt>
                <c:pt idx="12891">
                  <c:v>7.35675E-8</c:v>
                </c:pt>
                <c:pt idx="12892">
                  <c:v>7.3573700000000005E-8</c:v>
                </c:pt>
                <c:pt idx="12893">
                  <c:v>7.3580000000000001E-8</c:v>
                </c:pt>
                <c:pt idx="12894">
                  <c:v>7.3586200000000005E-8</c:v>
                </c:pt>
                <c:pt idx="12895">
                  <c:v>7.3592500000000002E-8</c:v>
                </c:pt>
                <c:pt idx="12896">
                  <c:v>7.3598700000000006E-8</c:v>
                </c:pt>
                <c:pt idx="12897">
                  <c:v>7.3605000000000003E-8</c:v>
                </c:pt>
                <c:pt idx="12898">
                  <c:v>7.3611199999999994E-8</c:v>
                </c:pt>
                <c:pt idx="12899">
                  <c:v>7.3617500000000004E-8</c:v>
                </c:pt>
                <c:pt idx="12900">
                  <c:v>7.3623699999999995E-8</c:v>
                </c:pt>
                <c:pt idx="12901">
                  <c:v>7.3630000000000005E-8</c:v>
                </c:pt>
                <c:pt idx="12902">
                  <c:v>7.3636199999999996E-8</c:v>
                </c:pt>
                <c:pt idx="12903">
                  <c:v>7.3642500000000006E-8</c:v>
                </c:pt>
                <c:pt idx="12904">
                  <c:v>7.3648699999999997E-8</c:v>
                </c:pt>
                <c:pt idx="12905">
                  <c:v>7.3654999999999993E-8</c:v>
                </c:pt>
                <c:pt idx="12906">
                  <c:v>7.3661199999999998E-8</c:v>
                </c:pt>
                <c:pt idx="12907">
                  <c:v>7.3667499999999994E-8</c:v>
                </c:pt>
                <c:pt idx="12908">
                  <c:v>7.3673699999999999E-8</c:v>
                </c:pt>
                <c:pt idx="12909">
                  <c:v>7.3679999999999995E-8</c:v>
                </c:pt>
                <c:pt idx="12910">
                  <c:v>7.36862E-8</c:v>
                </c:pt>
                <c:pt idx="12911">
                  <c:v>7.3692499999999996E-8</c:v>
                </c:pt>
                <c:pt idx="12912">
                  <c:v>7.3698700000000001E-8</c:v>
                </c:pt>
                <c:pt idx="12913">
                  <c:v>7.3704999999999997E-8</c:v>
                </c:pt>
                <c:pt idx="12914">
                  <c:v>7.3711200000000002E-8</c:v>
                </c:pt>
                <c:pt idx="12915">
                  <c:v>7.3717499999999998E-8</c:v>
                </c:pt>
                <c:pt idx="12916">
                  <c:v>7.3723700000000003E-8</c:v>
                </c:pt>
                <c:pt idx="12917">
                  <c:v>7.3729999999999999E-8</c:v>
                </c:pt>
                <c:pt idx="12918">
                  <c:v>7.3736200000000004E-8</c:v>
                </c:pt>
                <c:pt idx="12919">
                  <c:v>7.37425E-8</c:v>
                </c:pt>
                <c:pt idx="12920">
                  <c:v>7.3748700000000004E-8</c:v>
                </c:pt>
                <c:pt idx="12921">
                  <c:v>7.3755000000000001E-8</c:v>
                </c:pt>
                <c:pt idx="12922">
                  <c:v>7.3761200000000005E-8</c:v>
                </c:pt>
                <c:pt idx="12923">
                  <c:v>7.3767500000000002E-8</c:v>
                </c:pt>
                <c:pt idx="12924">
                  <c:v>7.3773700000000006E-8</c:v>
                </c:pt>
                <c:pt idx="12925">
                  <c:v>7.3780000000000003E-8</c:v>
                </c:pt>
                <c:pt idx="12926">
                  <c:v>7.3786199999999994E-8</c:v>
                </c:pt>
                <c:pt idx="12927">
                  <c:v>7.3792500000000004E-8</c:v>
                </c:pt>
                <c:pt idx="12928">
                  <c:v>7.3798699999999995E-8</c:v>
                </c:pt>
                <c:pt idx="12929">
                  <c:v>7.3805000000000005E-8</c:v>
                </c:pt>
                <c:pt idx="12930">
                  <c:v>7.3811199999999996E-8</c:v>
                </c:pt>
                <c:pt idx="12931">
                  <c:v>7.3817500000000006E-8</c:v>
                </c:pt>
                <c:pt idx="12932">
                  <c:v>7.3823699999999997E-8</c:v>
                </c:pt>
                <c:pt idx="12933">
                  <c:v>7.3829999999999993E-8</c:v>
                </c:pt>
                <c:pt idx="12934">
                  <c:v>7.3836199999999998E-8</c:v>
                </c:pt>
                <c:pt idx="12935">
                  <c:v>7.3842499999999994E-8</c:v>
                </c:pt>
                <c:pt idx="12936">
                  <c:v>7.3848699999999999E-8</c:v>
                </c:pt>
                <c:pt idx="12937">
                  <c:v>7.3854999999999995E-8</c:v>
                </c:pt>
                <c:pt idx="12938">
                  <c:v>7.38612E-8</c:v>
                </c:pt>
                <c:pt idx="12939">
                  <c:v>7.3867499999999996E-8</c:v>
                </c:pt>
                <c:pt idx="12940">
                  <c:v>7.3873700000000001E-8</c:v>
                </c:pt>
                <c:pt idx="12941">
                  <c:v>7.3879999999999997E-8</c:v>
                </c:pt>
                <c:pt idx="12942">
                  <c:v>7.3886200000000002E-8</c:v>
                </c:pt>
                <c:pt idx="12943">
                  <c:v>7.3892499999999998E-8</c:v>
                </c:pt>
                <c:pt idx="12944">
                  <c:v>7.3898700000000002E-8</c:v>
                </c:pt>
                <c:pt idx="12945">
                  <c:v>7.3904999999999999E-8</c:v>
                </c:pt>
                <c:pt idx="12946">
                  <c:v>7.3911200000000003E-8</c:v>
                </c:pt>
                <c:pt idx="12947">
                  <c:v>7.39175E-8</c:v>
                </c:pt>
                <c:pt idx="12948">
                  <c:v>7.3923700000000004E-8</c:v>
                </c:pt>
                <c:pt idx="12949">
                  <c:v>7.3930000000000001E-8</c:v>
                </c:pt>
                <c:pt idx="12950">
                  <c:v>7.3936200000000005E-8</c:v>
                </c:pt>
                <c:pt idx="12951">
                  <c:v>7.3942500000000002E-8</c:v>
                </c:pt>
                <c:pt idx="12952">
                  <c:v>7.3948700000000006E-8</c:v>
                </c:pt>
                <c:pt idx="12953">
                  <c:v>7.3955000000000003E-8</c:v>
                </c:pt>
                <c:pt idx="12954">
                  <c:v>7.3961199999999994E-8</c:v>
                </c:pt>
                <c:pt idx="12955">
                  <c:v>7.3967500000000004E-8</c:v>
                </c:pt>
                <c:pt idx="12956">
                  <c:v>7.3973699999999995E-8</c:v>
                </c:pt>
                <c:pt idx="12957">
                  <c:v>7.3980000000000005E-8</c:v>
                </c:pt>
                <c:pt idx="12958">
                  <c:v>7.3986199999999996E-8</c:v>
                </c:pt>
                <c:pt idx="12959">
                  <c:v>7.3992500000000006E-8</c:v>
                </c:pt>
                <c:pt idx="12960">
                  <c:v>7.3998699999999997E-8</c:v>
                </c:pt>
                <c:pt idx="12961">
                  <c:v>7.4005000000000007E-8</c:v>
                </c:pt>
                <c:pt idx="12962">
                  <c:v>7.4011199999999998E-8</c:v>
                </c:pt>
                <c:pt idx="12963">
                  <c:v>7.4017499999999994E-8</c:v>
                </c:pt>
                <c:pt idx="12964">
                  <c:v>7.4023699999999999E-8</c:v>
                </c:pt>
                <c:pt idx="12965">
                  <c:v>7.4029999999999995E-8</c:v>
                </c:pt>
                <c:pt idx="12966">
                  <c:v>7.40362E-8</c:v>
                </c:pt>
                <c:pt idx="12967">
                  <c:v>7.4042499999999996E-8</c:v>
                </c:pt>
                <c:pt idx="12968">
                  <c:v>7.4048700000000001E-8</c:v>
                </c:pt>
                <c:pt idx="12969">
                  <c:v>7.4054999999999997E-8</c:v>
                </c:pt>
                <c:pt idx="12970">
                  <c:v>7.4061200000000001E-8</c:v>
                </c:pt>
                <c:pt idx="12971">
                  <c:v>7.4067499999999998E-8</c:v>
                </c:pt>
                <c:pt idx="12972">
                  <c:v>7.4073700000000002E-8</c:v>
                </c:pt>
                <c:pt idx="12973">
                  <c:v>7.4079999999999999E-8</c:v>
                </c:pt>
                <c:pt idx="12974">
                  <c:v>7.4086200000000003E-8</c:v>
                </c:pt>
                <c:pt idx="12975">
                  <c:v>7.40925E-8</c:v>
                </c:pt>
                <c:pt idx="12976">
                  <c:v>7.4098700000000004E-8</c:v>
                </c:pt>
                <c:pt idx="12977">
                  <c:v>7.4105000000000001E-8</c:v>
                </c:pt>
                <c:pt idx="12978">
                  <c:v>7.4111200000000005E-8</c:v>
                </c:pt>
                <c:pt idx="12979">
                  <c:v>7.4117500000000002E-8</c:v>
                </c:pt>
                <c:pt idx="12980">
                  <c:v>7.4123700000000006E-8</c:v>
                </c:pt>
                <c:pt idx="12981">
                  <c:v>7.4130000000000003E-8</c:v>
                </c:pt>
                <c:pt idx="12982">
                  <c:v>7.4136199999999994E-8</c:v>
                </c:pt>
                <c:pt idx="12983">
                  <c:v>7.4142500000000004E-8</c:v>
                </c:pt>
                <c:pt idx="12984">
                  <c:v>7.4148699999999995E-8</c:v>
                </c:pt>
                <c:pt idx="12985">
                  <c:v>7.4155000000000005E-8</c:v>
                </c:pt>
                <c:pt idx="12986">
                  <c:v>7.4161199999999996E-8</c:v>
                </c:pt>
                <c:pt idx="12987">
                  <c:v>7.4167500000000006E-8</c:v>
                </c:pt>
                <c:pt idx="12988">
                  <c:v>7.4173699999999997E-8</c:v>
                </c:pt>
                <c:pt idx="12989">
                  <c:v>7.4180000000000006E-8</c:v>
                </c:pt>
                <c:pt idx="12990">
                  <c:v>7.4186199999999998E-8</c:v>
                </c:pt>
                <c:pt idx="12991">
                  <c:v>7.4192499999999994E-8</c:v>
                </c:pt>
                <c:pt idx="12992">
                  <c:v>7.4198699999999999E-8</c:v>
                </c:pt>
                <c:pt idx="12993">
                  <c:v>7.4204999999999995E-8</c:v>
                </c:pt>
                <c:pt idx="12994">
                  <c:v>7.4211199999999999E-8</c:v>
                </c:pt>
                <c:pt idx="12995">
                  <c:v>7.4217499999999996E-8</c:v>
                </c:pt>
                <c:pt idx="12996">
                  <c:v>7.42237E-8</c:v>
                </c:pt>
                <c:pt idx="12997">
                  <c:v>7.4229999999999997E-8</c:v>
                </c:pt>
                <c:pt idx="12998">
                  <c:v>7.4236200000000001E-8</c:v>
                </c:pt>
                <c:pt idx="12999">
                  <c:v>7.4242499999999998E-8</c:v>
                </c:pt>
                <c:pt idx="13000">
                  <c:v>7.4248700000000002E-8</c:v>
                </c:pt>
                <c:pt idx="13001">
                  <c:v>7.4254999999999999E-8</c:v>
                </c:pt>
                <c:pt idx="13002">
                  <c:v>7.4261200000000003E-8</c:v>
                </c:pt>
                <c:pt idx="13003">
                  <c:v>7.42675E-8</c:v>
                </c:pt>
                <c:pt idx="13004">
                  <c:v>7.4273700000000004E-8</c:v>
                </c:pt>
                <c:pt idx="13005">
                  <c:v>7.4280000000000001E-8</c:v>
                </c:pt>
                <c:pt idx="13006">
                  <c:v>7.4286200000000005E-8</c:v>
                </c:pt>
                <c:pt idx="13007">
                  <c:v>7.4292500000000002E-8</c:v>
                </c:pt>
                <c:pt idx="13008">
                  <c:v>7.4298700000000006E-8</c:v>
                </c:pt>
                <c:pt idx="13009">
                  <c:v>7.4305000000000003E-8</c:v>
                </c:pt>
                <c:pt idx="13010">
                  <c:v>7.4311199999999994E-8</c:v>
                </c:pt>
                <c:pt idx="13011">
                  <c:v>7.4317500000000004E-8</c:v>
                </c:pt>
                <c:pt idx="13012">
                  <c:v>7.4323699999999995E-8</c:v>
                </c:pt>
                <c:pt idx="13013">
                  <c:v>7.4330000000000005E-8</c:v>
                </c:pt>
                <c:pt idx="13014">
                  <c:v>7.4336199999999996E-8</c:v>
                </c:pt>
                <c:pt idx="13015">
                  <c:v>7.4342500000000005E-8</c:v>
                </c:pt>
                <c:pt idx="13016">
                  <c:v>7.4348699999999997E-8</c:v>
                </c:pt>
                <c:pt idx="13017">
                  <c:v>7.4355000000000006E-8</c:v>
                </c:pt>
                <c:pt idx="13018">
                  <c:v>7.4361199999999998E-8</c:v>
                </c:pt>
                <c:pt idx="13019">
                  <c:v>7.4367499999999994E-8</c:v>
                </c:pt>
                <c:pt idx="13020">
                  <c:v>7.4373699999999998E-8</c:v>
                </c:pt>
                <c:pt idx="13021">
                  <c:v>7.4379999999999995E-8</c:v>
                </c:pt>
                <c:pt idx="13022">
                  <c:v>7.4386199999999999E-8</c:v>
                </c:pt>
                <c:pt idx="13023">
                  <c:v>7.4392499999999996E-8</c:v>
                </c:pt>
                <c:pt idx="13024">
                  <c:v>7.43987E-8</c:v>
                </c:pt>
                <c:pt idx="13025">
                  <c:v>7.4404999999999997E-8</c:v>
                </c:pt>
                <c:pt idx="13026">
                  <c:v>7.4411200000000001E-8</c:v>
                </c:pt>
                <c:pt idx="13027">
                  <c:v>7.4417499999999998E-8</c:v>
                </c:pt>
                <c:pt idx="13028">
                  <c:v>7.4423700000000002E-8</c:v>
                </c:pt>
                <c:pt idx="13029">
                  <c:v>7.4429999999999999E-8</c:v>
                </c:pt>
                <c:pt idx="13030">
                  <c:v>7.4436200000000003E-8</c:v>
                </c:pt>
                <c:pt idx="13031">
                  <c:v>7.44425E-8</c:v>
                </c:pt>
                <c:pt idx="13032">
                  <c:v>7.4448700000000004E-8</c:v>
                </c:pt>
                <c:pt idx="13033">
                  <c:v>7.4455000000000001E-8</c:v>
                </c:pt>
                <c:pt idx="13034">
                  <c:v>7.4461200000000005E-8</c:v>
                </c:pt>
                <c:pt idx="13035">
                  <c:v>7.4467500000000002E-8</c:v>
                </c:pt>
                <c:pt idx="13036">
                  <c:v>7.4473700000000006E-8</c:v>
                </c:pt>
                <c:pt idx="13037">
                  <c:v>7.4480000000000003E-8</c:v>
                </c:pt>
                <c:pt idx="13038">
                  <c:v>7.4486199999999994E-8</c:v>
                </c:pt>
                <c:pt idx="13039">
                  <c:v>7.4492500000000003E-8</c:v>
                </c:pt>
                <c:pt idx="13040">
                  <c:v>7.4498699999999995E-8</c:v>
                </c:pt>
                <c:pt idx="13041">
                  <c:v>7.4505000000000004E-8</c:v>
                </c:pt>
                <c:pt idx="13042">
                  <c:v>7.4511199999999996E-8</c:v>
                </c:pt>
                <c:pt idx="13043">
                  <c:v>7.4517500000000005E-8</c:v>
                </c:pt>
                <c:pt idx="13044">
                  <c:v>7.4523699999999997E-8</c:v>
                </c:pt>
                <c:pt idx="13045">
                  <c:v>7.4530000000000006E-8</c:v>
                </c:pt>
                <c:pt idx="13046">
                  <c:v>7.4536199999999997E-8</c:v>
                </c:pt>
                <c:pt idx="13047">
                  <c:v>7.4542499999999994E-8</c:v>
                </c:pt>
                <c:pt idx="13048">
                  <c:v>7.4548699999999998E-8</c:v>
                </c:pt>
                <c:pt idx="13049">
                  <c:v>7.4554999999999995E-8</c:v>
                </c:pt>
                <c:pt idx="13050">
                  <c:v>7.4561199999999999E-8</c:v>
                </c:pt>
                <c:pt idx="13051">
                  <c:v>7.4567499999999996E-8</c:v>
                </c:pt>
                <c:pt idx="13052">
                  <c:v>7.45737E-8</c:v>
                </c:pt>
                <c:pt idx="13053">
                  <c:v>7.4579999999999997E-8</c:v>
                </c:pt>
                <c:pt idx="13054">
                  <c:v>7.4586200000000001E-8</c:v>
                </c:pt>
                <c:pt idx="13055">
                  <c:v>7.4592499999999998E-8</c:v>
                </c:pt>
                <c:pt idx="13056">
                  <c:v>7.4598700000000002E-8</c:v>
                </c:pt>
                <c:pt idx="13057">
                  <c:v>7.4604999999999999E-8</c:v>
                </c:pt>
                <c:pt idx="13058">
                  <c:v>7.4611200000000003E-8</c:v>
                </c:pt>
                <c:pt idx="13059">
                  <c:v>7.46175E-8</c:v>
                </c:pt>
                <c:pt idx="13060">
                  <c:v>7.4623700000000004E-8</c:v>
                </c:pt>
                <c:pt idx="13061">
                  <c:v>7.4630000000000001E-8</c:v>
                </c:pt>
                <c:pt idx="13062">
                  <c:v>7.4636200000000005E-8</c:v>
                </c:pt>
                <c:pt idx="13063">
                  <c:v>7.4642500000000002E-8</c:v>
                </c:pt>
                <c:pt idx="13064">
                  <c:v>7.4648700000000006E-8</c:v>
                </c:pt>
                <c:pt idx="13065">
                  <c:v>7.4655000000000002E-8</c:v>
                </c:pt>
                <c:pt idx="13066">
                  <c:v>7.4661199999999994E-8</c:v>
                </c:pt>
                <c:pt idx="13067">
                  <c:v>7.4667500000000003E-8</c:v>
                </c:pt>
                <c:pt idx="13068">
                  <c:v>7.4673699999999995E-8</c:v>
                </c:pt>
                <c:pt idx="13069">
                  <c:v>7.4680000000000004E-8</c:v>
                </c:pt>
                <c:pt idx="13070">
                  <c:v>7.4686199999999995E-8</c:v>
                </c:pt>
                <c:pt idx="13071">
                  <c:v>7.4692500000000005E-8</c:v>
                </c:pt>
                <c:pt idx="13072">
                  <c:v>7.4698699999999996E-8</c:v>
                </c:pt>
                <c:pt idx="13073">
                  <c:v>7.4705000000000006E-8</c:v>
                </c:pt>
                <c:pt idx="13074">
                  <c:v>7.4711199999999997E-8</c:v>
                </c:pt>
                <c:pt idx="13075">
                  <c:v>7.4717499999999994E-8</c:v>
                </c:pt>
                <c:pt idx="13076">
                  <c:v>7.4723699999999998E-8</c:v>
                </c:pt>
                <c:pt idx="13077">
                  <c:v>7.4729999999999995E-8</c:v>
                </c:pt>
                <c:pt idx="13078">
                  <c:v>7.4736199999999999E-8</c:v>
                </c:pt>
                <c:pt idx="13079">
                  <c:v>7.4742499999999996E-8</c:v>
                </c:pt>
                <c:pt idx="13080">
                  <c:v>7.47487E-8</c:v>
                </c:pt>
                <c:pt idx="13081">
                  <c:v>7.4754999999999997E-8</c:v>
                </c:pt>
                <c:pt idx="13082">
                  <c:v>7.4761200000000001E-8</c:v>
                </c:pt>
                <c:pt idx="13083">
                  <c:v>7.4767499999999998E-8</c:v>
                </c:pt>
                <c:pt idx="13084">
                  <c:v>7.4773700000000002E-8</c:v>
                </c:pt>
                <c:pt idx="13085">
                  <c:v>7.4779999999999999E-8</c:v>
                </c:pt>
                <c:pt idx="13086">
                  <c:v>7.4786200000000003E-8</c:v>
                </c:pt>
                <c:pt idx="13087">
                  <c:v>7.47925E-8</c:v>
                </c:pt>
                <c:pt idx="13088">
                  <c:v>7.4798700000000004E-8</c:v>
                </c:pt>
                <c:pt idx="13089">
                  <c:v>7.4805E-8</c:v>
                </c:pt>
                <c:pt idx="13090">
                  <c:v>7.4811200000000005E-8</c:v>
                </c:pt>
                <c:pt idx="13091">
                  <c:v>7.4817500000000001E-8</c:v>
                </c:pt>
                <c:pt idx="13092">
                  <c:v>7.4823700000000006E-8</c:v>
                </c:pt>
                <c:pt idx="13093">
                  <c:v>7.4830000000000002E-8</c:v>
                </c:pt>
                <c:pt idx="13094">
                  <c:v>7.4836199999999994E-8</c:v>
                </c:pt>
                <c:pt idx="13095">
                  <c:v>7.4842500000000003E-8</c:v>
                </c:pt>
                <c:pt idx="13096">
                  <c:v>7.4848699999999994E-8</c:v>
                </c:pt>
                <c:pt idx="13097">
                  <c:v>7.4855000000000004E-8</c:v>
                </c:pt>
                <c:pt idx="13098">
                  <c:v>7.4861199999999995E-8</c:v>
                </c:pt>
                <c:pt idx="13099">
                  <c:v>7.4867500000000005E-8</c:v>
                </c:pt>
                <c:pt idx="13100">
                  <c:v>7.4873699999999996E-8</c:v>
                </c:pt>
                <c:pt idx="13101">
                  <c:v>7.4880000000000006E-8</c:v>
                </c:pt>
                <c:pt idx="13102">
                  <c:v>7.4886199999999997E-8</c:v>
                </c:pt>
                <c:pt idx="13103">
                  <c:v>7.4892499999999994E-8</c:v>
                </c:pt>
                <c:pt idx="13104">
                  <c:v>7.4898699999999998E-8</c:v>
                </c:pt>
                <c:pt idx="13105">
                  <c:v>7.4904999999999995E-8</c:v>
                </c:pt>
                <c:pt idx="13106">
                  <c:v>7.4911199999999999E-8</c:v>
                </c:pt>
                <c:pt idx="13107">
                  <c:v>7.4917499999999996E-8</c:v>
                </c:pt>
                <c:pt idx="13108">
                  <c:v>7.49237E-8</c:v>
                </c:pt>
                <c:pt idx="13109">
                  <c:v>7.4929999999999997E-8</c:v>
                </c:pt>
                <c:pt idx="13110">
                  <c:v>7.4936200000000001E-8</c:v>
                </c:pt>
                <c:pt idx="13111">
                  <c:v>7.4942499999999998E-8</c:v>
                </c:pt>
                <c:pt idx="13112">
                  <c:v>7.4948700000000002E-8</c:v>
                </c:pt>
                <c:pt idx="13113">
                  <c:v>7.4954999999999999E-8</c:v>
                </c:pt>
                <c:pt idx="13114">
                  <c:v>7.4961200000000003E-8</c:v>
                </c:pt>
                <c:pt idx="13115">
                  <c:v>7.4967499999999999E-8</c:v>
                </c:pt>
                <c:pt idx="13116">
                  <c:v>7.4973700000000004E-8</c:v>
                </c:pt>
                <c:pt idx="13117">
                  <c:v>7.498E-8</c:v>
                </c:pt>
                <c:pt idx="13118">
                  <c:v>7.4986200000000005E-8</c:v>
                </c:pt>
                <c:pt idx="13119">
                  <c:v>7.4992500000000001E-8</c:v>
                </c:pt>
                <c:pt idx="13120">
                  <c:v>7.4998700000000006E-8</c:v>
                </c:pt>
                <c:pt idx="13121">
                  <c:v>7.5005000000000002E-8</c:v>
                </c:pt>
                <c:pt idx="13122">
                  <c:v>7.5011199999999993E-8</c:v>
                </c:pt>
                <c:pt idx="13123">
                  <c:v>7.5017500000000003E-8</c:v>
                </c:pt>
                <c:pt idx="13124">
                  <c:v>7.5023699999999994E-8</c:v>
                </c:pt>
                <c:pt idx="13125">
                  <c:v>7.5030000000000004E-8</c:v>
                </c:pt>
                <c:pt idx="13126">
                  <c:v>7.5036199999999995E-8</c:v>
                </c:pt>
                <c:pt idx="13127">
                  <c:v>7.5042500000000005E-8</c:v>
                </c:pt>
                <c:pt idx="13128">
                  <c:v>7.5048699999999996E-8</c:v>
                </c:pt>
                <c:pt idx="13129">
                  <c:v>7.5055000000000006E-8</c:v>
                </c:pt>
                <c:pt idx="13130">
                  <c:v>7.5061199999999997E-8</c:v>
                </c:pt>
                <c:pt idx="13131">
                  <c:v>7.5067499999999994E-8</c:v>
                </c:pt>
                <c:pt idx="13132">
                  <c:v>7.5073699999999998E-8</c:v>
                </c:pt>
                <c:pt idx="13133">
                  <c:v>7.5079999999999995E-8</c:v>
                </c:pt>
                <c:pt idx="13134">
                  <c:v>7.5086199999999999E-8</c:v>
                </c:pt>
                <c:pt idx="13135">
                  <c:v>7.5092499999999996E-8</c:v>
                </c:pt>
                <c:pt idx="13136">
                  <c:v>7.50987E-8</c:v>
                </c:pt>
                <c:pt idx="13137">
                  <c:v>7.5104999999999997E-8</c:v>
                </c:pt>
                <c:pt idx="13138">
                  <c:v>7.5111200000000001E-8</c:v>
                </c:pt>
                <c:pt idx="13139">
                  <c:v>7.5117499999999997E-8</c:v>
                </c:pt>
                <c:pt idx="13140">
                  <c:v>7.5123700000000002E-8</c:v>
                </c:pt>
                <c:pt idx="13141">
                  <c:v>7.5129999999999998E-8</c:v>
                </c:pt>
                <c:pt idx="13142">
                  <c:v>7.5136200000000003E-8</c:v>
                </c:pt>
                <c:pt idx="13143">
                  <c:v>7.5142499999999999E-8</c:v>
                </c:pt>
                <c:pt idx="13144">
                  <c:v>7.5148700000000004E-8</c:v>
                </c:pt>
                <c:pt idx="13145">
                  <c:v>7.5155E-8</c:v>
                </c:pt>
                <c:pt idx="13146">
                  <c:v>7.5161200000000005E-8</c:v>
                </c:pt>
                <c:pt idx="13147">
                  <c:v>7.5167500000000001E-8</c:v>
                </c:pt>
                <c:pt idx="13148">
                  <c:v>7.5173700000000006E-8</c:v>
                </c:pt>
                <c:pt idx="13149">
                  <c:v>7.5180000000000002E-8</c:v>
                </c:pt>
                <c:pt idx="13150">
                  <c:v>7.5186200000000007E-8</c:v>
                </c:pt>
                <c:pt idx="13151">
                  <c:v>7.5192500000000003E-8</c:v>
                </c:pt>
                <c:pt idx="13152">
                  <c:v>7.5198699999999994E-8</c:v>
                </c:pt>
                <c:pt idx="13153">
                  <c:v>7.5205000000000004E-8</c:v>
                </c:pt>
                <c:pt idx="13154">
                  <c:v>7.5211199999999995E-8</c:v>
                </c:pt>
                <c:pt idx="13155">
                  <c:v>7.5217500000000005E-8</c:v>
                </c:pt>
                <c:pt idx="13156">
                  <c:v>7.5223699999999996E-8</c:v>
                </c:pt>
                <c:pt idx="13157">
                  <c:v>7.5230000000000006E-8</c:v>
                </c:pt>
                <c:pt idx="13158">
                  <c:v>7.5236199999999997E-8</c:v>
                </c:pt>
                <c:pt idx="13159">
                  <c:v>7.5242499999999994E-8</c:v>
                </c:pt>
                <c:pt idx="13160">
                  <c:v>7.5248699999999998E-8</c:v>
                </c:pt>
                <c:pt idx="13161">
                  <c:v>7.5254999999999995E-8</c:v>
                </c:pt>
                <c:pt idx="13162">
                  <c:v>7.5261199999999999E-8</c:v>
                </c:pt>
                <c:pt idx="13163">
                  <c:v>7.5267499999999996E-8</c:v>
                </c:pt>
                <c:pt idx="13164">
                  <c:v>7.52737E-8</c:v>
                </c:pt>
                <c:pt idx="13165">
                  <c:v>7.5279999999999996E-8</c:v>
                </c:pt>
                <c:pt idx="13166">
                  <c:v>7.5286200000000001E-8</c:v>
                </c:pt>
                <c:pt idx="13167">
                  <c:v>7.5292499999999997E-8</c:v>
                </c:pt>
                <c:pt idx="13168">
                  <c:v>7.5298700000000002E-8</c:v>
                </c:pt>
                <c:pt idx="13169">
                  <c:v>7.5304999999999998E-8</c:v>
                </c:pt>
                <c:pt idx="13170">
                  <c:v>7.5311200000000003E-8</c:v>
                </c:pt>
                <c:pt idx="13171">
                  <c:v>7.5317499999999999E-8</c:v>
                </c:pt>
                <c:pt idx="13172">
                  <c:v>7.5323700000000004E-8</c:v>
                </c:pt>
                <c:pt idx="13173">
                  <c:v>7.533E-8</c:v>
                </c:pt>
                <c:pt idx="13174">
                  <c:v>7.5336200000000005E-8</c:v>
                </c:pt>
                <c:pt idx="13175">
                  <c:v>7.5342500000000001E-8</c:v>
                </c:pt>
                <c:pt idx="13176">
                  <c:v>7.5348700000000006E-8</c:v>
                </c:pt>
                <c:pt idx="13177">
                  <c:v>7.5355000000000002E-8</c:v>
                </c:pt>
                <c:pt idx="13178">
                  <c:v>7.5361200000000006E-8</c:v>
                </c:pt>
                <c:pt idx="13179">
                  <c:v>7.5367500000000003E-8</c:v>
                </c:pt>
                <c:pt idx="13180">
                  <c:v>7.5373699999999994E-8</c:v>
                </c:pt>
                <c:pt idx="13181">
                  <c:v>7.5380000000000004E-8</c:v>
                </c:pt>
                <c:pt idx="13182">
                  <c:v>7.5386199999999995E-8</c:v>
                </c:pt>
                <c:pt idx="13183">
                  <c:v>7.5392500000000005E-8</c:v>
                </c:pt>
                <c:pt idx="13184">
                  <c:v>7.5398699999999996E-8</c:v>
                </c:pt>
                <c:pt idx="13185">
                  <c:v>7.5405000000000006E-8</c:v>
                </c:pt>
                <c:pt idx="13186">
                  <c:v>7.5411199999999997E-8</c:v>
                </c:pt>
                <c:pt idx="13187">
                  <c:v>7.5417499999999994E-8</c:v>
                </c:pt>
                <c:pt idx="13188">
                  <c:v>7.5423699999999998E-8</c:v>
                </c:pt>
                <c:pt idx="13189">
                  <c:v>7.5429999999999995E-8</c:v>
                </c:pt>
                <c:pt idx="13190">
                  <c:v>7.5436199999999999E-8</c:v>
                </c:pt>
                <c:pt idx="13191">
                  <c:v>7.5442499999999995E-8</c:v>
                </c:pt>
                <c:pt idx="13192">
                  <c:v>7.54487E-8</c:v>
                </c:pt>
                <c:pt idx="13193">
                  <c:v>7.5454999999999996E-8</c:v>
                </c:pt>
                <c:pt idx="13194">
                  <c:v>7.5461200000000001E-8</c:v>
                </c:pt>
                <c:pt idx="13195">
                  <c:v>7.5467499999999997E-8</c:v>
                </c:pt>
                <c:pt idx="13196">
                  <c:v>7.5473700000000002E-8</c:v>
                </c:pt>
                <c:pt idx="13197">
                  <c:v>7.5479999999999998E-8</c:v>
                </c:pt>
                <c:pt idx="13198">
                  <c:v>7.5486200000000003E-8</c:v>
                </c:pt>
                <c:pt idx="13199">
                  <c:v>7.5492499999999999E-8</c:v>
                </c:pt>
                <c:pt idx="13200">
                  <c:v>7.5498700000000004E-8</c:v>
                </c:pt>
                <c:pt idx="13201">
                  <c:v>7.5505E-8</c:v>
                </c:pt>
                <c:pt idx="13202">
                  <c:v>7.5511200000000005E-8</c:v>
                </c:pt>
                <c:pt idx="13203">
                  <c:v>7.5517500000000001E-8</c:v>
                </c:pt>
                <c:pt idx="13204">
                  <c:v>7.5523700000000005E-8</c:v>
                </c:pt>
                <c:pt idx="13205">
                  <c:v>7.5530000000000002E-8</c:v>
                </c:pt>
                <c:pt idx="13206">
                  <c:v>7.5536200000000006E-8</c:v>
                </c:pt>
                <c:pt idx="13207">
                  <c:v>7.5542500000000003E-8</c:v>
                </c:pt>
                <c:pt idx="13208">
                  <c:v>7.5548699999999994E-8</c:v>
                </c:pt>
                <c:pt idx="13209">
                  <c:v>7.5555000000000004E-8</c:v>
                </c:pt>
                <c:pt idx="13210">
                  <c:v>7.5561199999999995E-8</c:v>
                </c:pt>
                <c:pt idx="13211">
                  <c:v>7.5567500000000005E-8</c:v>
                </c:pt>
                <c:pt idx="13212">
                  <c:v>7.5573699999999996E-8</c:v>
                </c:pt>
                <c:pt idx="13213">
                  <c:v>7.5580000000000006E-8</c:v>
                </c:pt>
                <c:pt idx="13214">
                  <c:v>7.5586199999999997E-8</c:v>
                </c:pt>
                <c:pt idx="13215">
                  <c:v>7.5592499999999993E-8</c:v>
                </c:pt>
                <c:pt idx="13216">
                  <c:v>7.5598699999999998E-8</c:v>
                </c:pt>
                <c:pt idx="13217">
                  <c:v>7.5604999999999994E-8</c:v>
                </c:pt>
                <c:pt idx="13218">
                  <c:v>7.5611199999999999E-8</c:v>
                </c:pt>
                <c:pt idx="13219">
                  <c:v>7.5617499999999995E-8</c:v>
                </c:pt>
                <c:pt idx="13220">
                  <c:v>7.56237E-8</c:v>
                </c:pt>
                <c:pt idx="13221">
                  <c:v>7.5629999999999996E-8</c:v>
                </c:pt>
                <c:pt idx="13222">
                  <c:v>7.5636200000000001E-8</c:v>
                </c:pt>
                <c:pt idx="13223">
                  <c:v>7.5642499999999997E-8</c:v>
                </c:pt>
                <c:pt idx="13224">
                  <c:v>7.5648700000000002E-8</c:v>
                </c:pt>
                <c:pt idx="13225">
                  <c:v>7.5654999999999998E-8</c:v>
                </c:pt>
                <c:pt idx="13226">
                  <c:v>7.5661200000000003E-8</c:v>
                </c:pt>
                <c:pt idx="13227">
                  <c:v>7.5667499999999999E-8</c:v>
                </c:pt>
                <c:pt idx="13228">
                  <c:v>7.5673700000000003E-8</c:v>
                </c:pt>
                <c:pt idx="13229">
                  <c:v>7.568E-8</c:v>
                </c:pt>
                <c:pt idx="13230">
                  <c:v>7.5686200000000004E-8</c:v>
                </c:pt>
                <c:pt idx="13231">
                  <c:v>7.5692500000000001E-8</c:v>
                </c:pt>
                <c:pt idx="13232">
                  <c:v>7.5698700000000005E-8</c:v>
                </c:pt>
                <c:pt idx="13233">
                  <c:v>7.5705000000000002E-8</c:v>
                </c:pt>
                <c:pt idx="13234">
                  <c:v>7.5711200000000006E-8</c:v>
                </c:pt>
                <c:pt idx="13235">
                  <c:v>7.5717500000000003E-8</c:v>
                </c:pt>
                <c:pt idx="13236">
                  <c:v>7.5723699999999994E-8</c:v>
                </c:pt>
                <c:pt idx="13237">
                  <c:v>7.5730000000000004E-8</c:v>
                </c:pt>
                <c:pt idx="13238">
                  <c:v>7.5736199999999995E-8</c:v>
                </c:pt>
                <c:pt idx="13239">
                  <c:v>7.5742500000000005E-8</c:v>
                </c:pt>
                <c:pt idx="13240">
                  <c:v>7.5748699999999996E-8</c:v>
                </c:pt>
                <c:pt idx="13241">
                  <c:v>7.5755000000000006E-8</c:v>
                </c:pt>
                <c:pt idx="13242">
                  <c:v>7.5761199999999997E-8</c:v>
                </c:pt>
                <c:pt idx="13243">
                  <c:v>7.5767499999999993E-8</c:v>
                </c:pt>
                <c:pt idx="13244">
                  <c:v>7.5773699999999998E-8</c:v>
                </c:pt>
                <c:pt idx="13245">
                  <c:v>7.5779999999999994E-8</c:v>
                </c:pt>
                <c:pt idx="13246">
                  <c:v>7.5786199999999999E-8</c:v>
                </c:pt>
                <c:pt idx="13247">
                  <c:v>7.5792499999999995E-8</c:v>
                </c:pt>
                <c:pt idx="13248">
                  <c:v>7.57987E-8</c:v>
                </c:pt>
                <c:pt idx="13249">
                  <c:v>7.5804999999999996E-8</c:v>
                </c:pt>
                <c:pt idx="13250">
                  <c:v>7.5811200000000001E-8</c:v>
                </c:pt>
                <c:pt idx="13251">
                  <c:v>7.5817499999999997E-8</c:v>
                </c:pt>
                <c:pt idx="13252">
                  <c:v>7.5823700000000002E-8</c:v>
                </c:pt>
                <c:pt idx="13253">
                  <c:v>7.5829999999999998E-8</c:v>
                </c:pt>
                <c:pt idx="13254">
                  <c:v>7.5836200000000002E-8</c:v>
                </c:pt>
                <c:pt idx="13255">
                  <c:v>7.5842499999999999E-8</c:v>
                </c:pt>
                <c:pt idx="13256">
                  <c:v>7.5848700000000003E-8</c:v>
                </c:pt>
                <c:pt idx="13257">
                  <c:v>7.5855E-8</c:v>
                </c:pt>
                <c:pt idx="13258">
                  <c:v>7.5861200000000004E-8</c:v>
                </c:pt>
                <c:pt idx="13259">
                  <c:v>7.5867500000000001E-8</c:v>
                </c:pt>
                <c:pt idx="13260">
                  <c:v>7.5873700000000005E-8</c:v>
                </c:pt>
                <c:pt idx="13261">
                  <c:v>7.5880000000000002E-8</c:v>
                </c:pt>
                <c:pt idx="13262">
                  <c:v>7.5886200000000006E-8</c:v>
                </c:pt>
                <c:pt idx="13263">
                  <c:v>7.5892500000000003E-8</c:v>
                </c:pt>
                <c:pt idx="13264">
                  <c:v>7.5898699999999994E-8</c:v>
                </c:pt>
                <c:pt idx="13265">
                  <c:v>7.5905000000000004E-8</c:v>
                </c:pt>
                <c:pt idx="13266">
                  <c:v>7.5911199999999995E-8</c:v>
                </c:pt>
                <c:pt idx="13267">
                  <c:v>7.5917500000000005E-8</c:v>
                </c:pt>
                <c:pt idx="13268">
                  <c:v>7.5923699999999996E-8</c:v>
                </c:pt>
                <c:pt idx="13269">
                  <c:v>7.5930000000000006E-8</c:v>
                </c:pt>
                <c:pt idx="13270">
                  <c:v>7.5936199999999997E-8</c:v>
                </c:pt>
                <c:pt idx="13271">
                  <c:v>7.5942500000000007E-8</c:v>
                </c:pt>
                <c:pt idx="13272">
                  <c:v>7.5948699999999998E-8</c:v>
                </c:pt>
                <c:pt idx="13273">
                  <c:v>7.5954999999999994E-8</c:v>
                </c:pt>
                <c:pt idx="13274">
                  <c:v>7.5961199999999999E-8</c:v>
                </c:pt>
                <c:pt idx="13275">
                  <c:v>7.5967499999999995E-8</c:v>
                </c:pt>
                <c:pt idx="13276">
                  <c:v>7.59737E-8</c:v>
                </c:pt>
                <c:pt idx="13277">
                  <c:v>7.5979999999999996E-8</c:v>
                </c:pt>
                <c:pt idx="13278">
                  <c:v>7.5986200000000001E-8</c:v>
                </c:pt>
                <c:pt idx="13279">
                  <c:v>7.5992499999999997E-8</c:v>
                </c:pt>
                <c:pt idx="13280">
                  <c:v>7.5998700000000001E-8</c:v>
                </c:pt>
                <c:pt idx="13281">
                  <c:v>7.6004999999999998E-8</c:v>
                </c:pt>
                <c:pt idx="13282">
                  <c:v>7.6011200000000002E-8</c:v>
                </c:pt>
                <c:pt idx="13283">
                  <c:v>7.6017499999999999E-8</c:v>
                </c:pt>
                <c:pt idx="13284">
                  <c:v>7.6023700000000003E-8</c:v>
                </c:pt>
                <c:pt idx="13285">
                  <c:v>7.603E-8</c:v>
                </c:pt>
                <c:pt idx="13286">
                  <c:v>7.6036200000000004E-8</c:v>
                </c:pt>
                <c:pt idx="13287">
                  <c:v>7.6042500000000001E-8</c:v>
                </c:pt>
                <c:pt idx="13288">
                  <c:v>7.6048700000000005E-8</c:v>
                </c:pt>
                <c:pt idx="13289">
                  <c:v>7.6055000000000002E-8</c:v>
                </c:pt>
                <c:pt idx="13290">
                  <c:v>7.6061200000000006E-8</c:v>
                </c:pt>
                <c:pt idx="13291">
                  <c:v>7.6067500000000003E-8</c:v>
                </c:pt>
                <c:pt idx="13292">
                  <c:v>7.6073699999999994E-8</c:v>
                </c:pt>
                <c:pt idx="13293">
                  <c:v>7.6080000000000004E-8</c:v>
                </c:pt>
                <c:pt idx="13294">
                  <c:v>7.6086199999999995E-8</c:v>
                </c:pt>
                <c:pt idx="13295">
                  <c:v>7.6092500000000005E-8</c:v>
                </c:pt>
                <c:pt idx="13296">
                  <c:v>7.6098699999999996E-8</c:v>
                </c:pt>
                <c:pt idx="13297">
                  <c:v>7.6105000000000006E-8</c:v>
                </c:pt>
                <c:pt idx="13298">
                  <c:v>7.6111199999999997E-8</c:v>
                </c:pt>
                <c:pt idx="13299">
                  <c:v>7.6117500000000006E-8</c:v>
                </c:pt>
                <c:pt idx="13300">
                  <c:v>7.6123699999999998E-8</c:v>
                </c:pt>
                <c:pt idx="13301">
                  <c:v>7.6129999999999994E-8</c:v>
                </c:pt>
                <c:pt idx="13302">
                  <c:v>7.6136199999999999E-8</c:v>
                </c:pt>
                <c:pt idx="13303">
                  <c:v>7.6142499999999995E-8</c:v>
                </c:pt>
                <c:pt idx="13304">
                  <c:v>7.6148699999999999E-8</c:v>
                </c:pt>
                <c:pt idx="13305">
                  <c:v>7.6154999999999996E-8</c:v>
                </c:pt>
                <c:pt idx="13306">
                  <c:v>7.61612E-8</c:v>
                </c:pt>
                <c:pt idx="13307">
                  <c:v>7.6167499999999997E-8</c:v>
                </c:pt>
                <c:pt idx="13308">
                  <c:v>7.6173700000000001E-8</c:v>
                </c:pt>
                <c:pt idx="13309">
                  <c:v>7.6179999999999998E-8</c:v>
                </c:pt>
                <c:pt idx="13310">
                  <c:v>7.6186200000000002E-8</c:v>
                </c:pt>
                <c:pt idx="13311">
                  <c:v>7.6192499999999999E-8</c:v>
                </c:pt>
                <c:pt idx="13312">
                  <c:v>7.6198700000000003E-8</c:v>
                </c:pt>
                <c:pt idx="13313">
                  <c:v>7.6205E-8</c:v>
                </c:pt>
                <c:pt idx="13314">
                  <c:v>7.6211200000000004E-8</c:v>
                </c:pt>
                <c:pt idx="13315">
                  <c:v>7.6217500000000001E-8</c:v>
                </c:pt>
                <c:pt idx="13316">
                  <c:v>7.6223700000000005E-8</c:v>
                </c:pt>
                <c:pt idx="13317">
                  <c:v>7.6230000000000002E-8</c:v>
                </c:pt>
                <c:pt idx="13318">
                  <c:v>7.6236200000000006E-8</c:v>
                </c:pt>
                <c:pt idx="13319">
                  <c:v>7.6242500000000003E-8</c:v>
                </c:pt>
                <c:pt idx="13320">
                  <c:v>7.6248699999999994E-8</c:v>
                </c:pt>
                <c:pt idx="13321">
                  <c:v>7.6255000000000004E-8</c:v>
                </c:pt>
                <c:pt idx="13322">
                  <c:v>7.6261199999999995E-8</c:v>
                </c:pt>
                <c:pt idx="13323">
                  <c:v>7.6267500000000004E-8</c:v>
                </c:pt>
                <c:pt idx="13324">
                  <c:v>7.6273699999999996E-8</c:v>
                </c:pt>
                <c:pt idx="13325">
                  <c:v>7.6280000000000005E-8</c:v>
                </c:pt>
                <c:pt idx="13326">
                  <c:v>7.6286199999999997E-8</c:v>
                </c:pt>
                <c:pt idx="13327">
                  <c:v>7.6292500000000006E-8</c:v>
                </c:pt>
                <c:pt idx="13328">
                  <c:v>7.6298699999999998E-8</c:v>
                </c:pt>
                <c:pt idx="13329">
                  <c:v>7.6304999999999994E-8</c:v>
                </c:pt>
                <c:pt idx="13330">
                  <c:v>7.6311199999999998E-8</c:v>
                </c:pt>
                <c:pt idx="13331">
                  <c:v>7.6317499999999995E-8</c:v>
                </c:pt>
                <c:pt idx="13332">
                  <c:v>7.6323699999999999E-8</c:v>
                </c:pt>
                <c:pt idx="13333">
                  <c:v>7.6329999999999996E-8</c:v>
                </c:pt>
                <c:pt idx="13334">
                  <c:v>7.63362E-8</c:v>
                </c:pt>
                <c:pt idx="13335">
                  <c:v>7.6342499999999997E-8</c:v>
                </c:pt>
                <c:pt idx="13336">
                  <c:v>7.6348700000000001E-8</c:v>
                </c:pt>
                <c:pt idx="13337">
                  <c:v>7.6354999999999998E-8</c:v>
                </c:pt>
                <c:pt idx="13338">
                  <c:v>7.6361200000000002E-8</c:v>
                </c:pt>
                <c:pt idx="13339">
                  <c:v>7.6367499999999999E-8</c:v>
                </c:pt>
                <c:pt idx="13340">
                  <c:v>7.6373700000000003E-8</c:v>
                </c:pt>
                <c:pt idx="13341">
                  <c:v>7.638E-8</c:v>
                </c:pt>
                <c:pt idx="13342">
                  <c:v>7.6386200000000004E-8</c:v>
                </c:pt>
                <c:pt idx="13343">
                  <c:v>7.6392500000000001E-8</c:v>
                </c:pt>
                <c:pt idx="13344">
                  <c:v>7.6398700000000005E-8</c:v>
                </c:pt>
                <c:pt idx="13345">
                  <c:v>7.6405000000000002E-8</c:v>
                </c:pt>
                <c:pt idx="13346">
                  <c:v>7.6411200000000006E-8</c:v>
                </c:pt>
                <c:pt idx="13347">
                  <c:v>7.6417500000000003E-8</c:v>
                </c:pt>
                <c:pt idx="13348">
                  <c:v>7.6423699999999994E-8</c:v>
                </c:pt>
                <c:pt idx="13349">
                  <c:v>7.6430000000000003E-8</c:v>
                </c:pt>
                <c:pt idx="13350">
                  <c:v>7.6436199999999995E-8</c:v>
                </c:pt>
                <c:pt idx="13351">
                  <c:v>7.6442500000000004E-8</c:v>
                </c:pt>
                <c:pt idx="13352">
                  <c:v>7.6448699999999996E-8</c:v>
                </c:pt>
                <c:pt idx="13353">
                  <c:v>7.6455000000000005E-8</c:v>
                </c:pt>
                <c:pt idx="13354">
                  <c:v>7.6461199999999996E-8</c:v>
                </c:pt>
                <c:pt idx="13355">
                  <c:v>7.6467500000000006E-8</c:v>
                </c:pt>
                <c:pt idx="13356">
                  <c:v>7.6473699999999997E-8</c:v>
                </c:pt>
                <c:pt idx="13357">
                  <c:v>7.6479999999999994E-8</c:v>
                </c:pt>
                <c:pt idx="13358">
                  <c:v>7.6486199999999998E-8</c:v>
                </c:pt>
                <c:pt idx="13359">
                  <c:v>7.6492499999999995E-8</c:v>
                </c:pt>
                <c:pt idx="13360">
                  <c:v>7.6498699999999999E-8</c:v>
                </c:pt>
                <c:pt idx="13361">
                  <c:v>7.6504999999999996E-8</c:v>
                </c:pt>
                <c:pt idx="13362">
                  <c:v>7.65112E-8</c:v>
                </c:pt>
                <c:pt idx="13363">
                  <c:v>7.6517499999999997E-8</c:v>
                </c:pt>
                <c:pt idx="13364">
                  <c:v>7.6523700000000001E-8</c:v>
                </c:pt>
                <c:pt idx="13365">
                  <c:v>7.6529999999999998E-8</c:v>
                </c:pt>
                <c:pt idx="13366">
                  <c:v>7.6536200000000002E-8</c:v>
                </c:pt>
                <c:pt idx="13367">
                  <c:v>7.6542499999999999E-8</c:v>
                </c:pt>
                <c:pt idx="13368">
                  <c:v>7.6548700000000003E-8</c:v>
                </c:pt>
                <c:pt idx="13369">
                  <c:v>7.6555E-8</c:v>
                </c:pt>
                <c:pt idx="13370">
                  <c:v>7.6561200000000004E-8</c:v>
                </c:pt>
                <c:pt idx="13371">
                  <c:v>7.6567500000000001E-8</c:v>
                </c:pt>
                <c:pt idx="13372">
                  <c:v>7.6573700000000005E-8</c:v>
                </c:pt>
                <c:pt idx="13373">
                  <c:v>7.6580000000000001E-8</c:v>
                </c:pt>
                <c:pt idx="13374">
                  <c:v>7.6586200000000006E-8</c:v>
                </c:pt>
                <c:pt idx="13375">
                  <c:v>7.6592500000000002E-8</c:v>
                </c:pt>
                <c:pt idx="13376">
                  <c:v>7.6598699999999994E-8</c:v>
                </c:pt>
                <c:pt idx="13377">
                  <c:v>7.6605000000000003E-8</c:v>
                </c:pt>
                <c:pt idx="13378">
                  <c:v>7.6611199999999995E-8</c:v>
                </c:pt>
                <c:pt idx="13379">
                  <c:v>7.6617500000000004E-8</c:v>
                </c:pt>
                <c:pt idx="13380">
                  <c:v>7.6623699999999995E-8</c:v>
                </c:pt>
                <c:pt idx="13381">
                  <c:v>7.6630000000000005E-8</c:v>
                </c:pt>
                <c:pt idx="13382">
                  <c:v>7.6636199999999996E-8</c:v>
                </c:pt>
                <c:pt idx="13383">
                  <c:v>7.6642500000000006E-8</c:v>
                </c:pt>
                <c:pt idx="13384">
                  <c:v>7.6648699999999997E-8</c:v>
                </c:pt>
                <c:pt idx="13385">
                  <c:v>7.6654999999999994E-8</c:v>
                </c:pt>
                <c:pt idx="13386">
                  <c:v>7.6661199999999998E-8</c:v>
                </c:pt>
                <c:pt idx="13387">
                  <c:v>7.6667499999999995E-8</c:v>
                </c:pt>
                <c:pt idx="13388">
                  <c:v>7.6673699999999999E-8</c:v>
                </c:pt>
                <c:pt idx="13389">
                  <c:v>7.6679999999999996E-8</c:v>
                </c:pt>
                <c:pt idx="13390">
                  <c:v>7.66862E-8</c:v>
                </c:pt>
                <c:pt idx="13391">
                  <c:v>7.6692499999999997E-8</c:v>
                </c:pt>
                <c:pt idx="13392">
                  <c:v>7.6698700000000001E-8</c:v>
                </c:pt>
                <c:pt idx="13393">
                  <c:v>7.6704999999999998E-8</c:v>
                </c:pt>
                <c:pt idx="13394">
                  <c:v>7.6711200000000002E-8</c:v>
                </c:pt>
                <c:pt idx="13395">
                  <c:v>7.6717499999999999E-8</c:v>
                </c:pt>
                <c:pt idx="13396">
                  <c:v>7.6723700000000003E-8</c:v>
                </c:pt>
                <c:pt idx="13397">
                  <c:v>7.673E-8</c:v>
                </c:pt>
                <c:pt idx="13398">
                  <c:v>7.6736200000000004E-8</c:v>
                </c:pt>
                <c:pt idx="13399">
                  <c:v>7.67425E-8</c:v>
                </c:pt>
                <c:pt idx="13400">
                  <c:v>7.6748700000000005E-8</c:v>
                </c:pt>
                <c:pt idx="13401">
                  <c:v>7.6755000000000001E-8</c:v>
                </c:pt>
                <c:pt idx="13402">
                  <c:v>7.6761200000000006E-8</c:v>
                </c:pt>
                <c:pt idx="13403">
                  <c:v>7.6767500000000002E-8</c:v>
                </c:pt>
                <c:pt idx="13404">
                  <c:v>7.6773699999999993E-8</c:v>
                </c:pt>
                <c:pt idx="13405">
                  <c:v>7.6780000000000003E-8</c:v>
                </c:pt>
                <c:pt idx="13406">
                  <c:v>7.6786199999999994E-8</c:v>
                </c:pt>
                <c:pt idx="13407">
                  <c:v>7.6792500000000004E-8</c:v>
                </c:pt>
                <c:pt idx="13408">
                  <c:v>7.6798699999999995E-8</c:v>
                </c:pt>
                <c:pt idx="13409">
                  <c:v>7.6805000000000005E-8</c:v>
                </c:pt>
                <c:pt idx="13410">
                  <c:v>7.6811199999999996E-8</c:v>
                </c:pt>
                <c:pt idx="13411">
                  <c:v>7.6817500000000006E-8</c:v>
                </c:pt>
                <c:pt idx="13412">
                  <c:v>7.6823699999999997E-8</c:v>
                </c:pt>
                <c:pt idx="13413">
                  <c:v>7.6829999999999994E-8</c:v>
                </c:pt>
                <c:pt idx="13414">
                  <c:v>7.6836199999999998E-8</c:v>
                </c:pt>
                <c:pt idx="13415">
                  <c:v>7.6842499999999995E-8</c:v>
                </c:pt>
                <c:pt idx="13416">
                  <c:v>7.6848699999999999E-8</c:v>
                </c:pt>
                <c:pt idx="13417">
                  <c:v>7.6854999999999996E-8</c:v>
                </c:pt>
                <c:pt idx="13418">
                  <c:v>7.68612E-8</c:v>
                </c:pt>
                <c:pt idx="13419">
                  <c:v>7.6867499999999997E-8</c:v>
                </c:pt>
                <c:pt idx="13420">
                  <c:v>7.6873700000000001E-8</c:v>
                </c:pt>
                <c:pt idx="13421">
                  <c:v>7.6879999999999998E-8</c:v>
                </c:pt>
                <c:pt idx="13422">
                  <c:v>7.6886200000000002E-8</c:v>
                </c:pt>
                <c:pt idx="13423">
                  <c:v>7.6892499999999998E-8</c:v>
                </c:pt>
                <c:pt idx="13424">
                  <c:v>7.6898700000000003E-8</c:v>
                </c:pt>
                <c:pt idx="13425">
                  <c:v>7.6904999999999999E-8</c:v>
                </c:pt>
                <c:pt idx="13426">
                  <c:v>7.6911200000000004E-8</c:v>
                </c:pt>
                <c:pt idx="13427">
                  <c:v>7.69175E-8</c:v>
                </c:pt>
                <c:pt idx="13428">
                  <c:v>7.6923700000000005E-8</c:v>
                </c:pt>
                <c:pt idx="13429">
                  <c:v>7.6930000000000001E-8</c:v>
                </c:pt>
                <c:pt idx="13430">
                  <c:v>7.6936200000000006E-8</c:v>
                </c:pt>
                <c:pt idx="13431">
                  <c:v>7.6942500000000002E-8</c:v>
                </c:pt>
                <c:pt idx="13432">
                  <c:v>7.6948699999999993E-8</c:v>
                </c:pt>
                <c:pt idx="13433">
                  <c:v>7.6955000000000003E-8</c:v>
                </c:pt>
                <c:pt idx="13434">
                  <c:v>7.6961199999999994E-8</c:v>
                </c:pt>
                <c:pt idx="13435">
                  <c:v>7.6967500000000004E-8</c:v>
                </c:pt>
                <c:pt idx="13436">
                  <c:v>7.6973699999999995E-8</c:v>
                </c:pt>
                <c:pt idx="13437">
                  <c:v>7.6980000000000005E-8</c:v>
                </c:pt>
                <c:pt idx="13438">
                  <c:v>7.6986199999999996E-8</c:v>
                </c:pt>
                <c:pt idx="13439">
                  <c:v>7.6992500000000006E-8</c:v>
                </c:pt>
                <c:pt idx="13440">
                  <c:v>7.6998699999999997E-8</c:v>
                </c:pt>
                <c:pt idx="13441">
                  <c:v>7.7004999999999994E-8</c:v>
                </c:pt>
                <c:pt idx="13442">
                  <c:v>7.7011199999999998E-8</c:v>
                </c:pt>
                <c:pt idx="13443">
                  <c:v>7.7017499999999995E-8</c:v>
                </c:pt>
                <c:pt idx="13444">
                  <c:v>7.7023699999999999E-8</c:v>
                </c:pt>
                <c:pt idx="13445">
                  <c:v>7.7029999999999996E-8</c:v>
                </c:pt>
                <c:pt idx="13446">
                  <c:v>7.70362E-8</c:v>
                </c:pt>
                <c:pt idx="13447">
                  <c:v>7.7042499999999997E-8</c:v>
                </c:pt>
                <c:pt idx="13448">
                  <c:v>7.7048700000000001E-8</c:v>
                </c:pt>
                <c:pt idx="13449">
                  <c:v>7.7054999999999997E-8</c:v>
                </c:pt>
                <c:pt idx="13450">
                  <c:v>7.7061200000000002E-8</c:v>
                </c:pt>
                <c:pt idx="13451">
                  <c:v>7.7067499999999998E-8</c:v>
                </c:pt>
                <c:pt idx="13452">
                  <c:v>7.7073700000000003E-8</c:v>
                </c:pt>
                <c:pt idx="13453">
                  <c:v>7.7079999999999999E-8</c:v>
                </c:pt>
                <c:pt idx="13454">
                  <c:v>7.7086200000000004E-8</c:v>
                </c:pt>
                <c:pt idx="13455">
                  <c:v>7.70925E-8</c:v>
                </c:pt>
                <c:pt idx="13456">
                  <c:v>7.7098700000000005E-8</c:v>
                </c:pt>
                <c:pt idx="13457">
                  <c:v>7.7105000000000001E-8</c:v>
                </c:pt>
                <c:pt idx="13458">
                  <c:v>7.7111200000000006E-8</c:v>
                </c:pt>
                <c:pt idx="13459">
                  <c:v>7.7117500000000002E-8</c:v>
                </c:pt>
                <c:pt idx="13460">
                  <c:v>7.7123700000000007E-8</c:v>
                </c:pt>
                <c:pt idx="13461">
                  <c:v>7.7130000000000003E-8</c:v>
                </c:pt>
                <c:pt idx="13462">
                  <c:v>7.7136199999999994E-8</c:v>
                </c:pt>
                <c:pt idx="13463">
                  <c:v>7.7142500000000004E-8</c:v>
                </c:pt>
                <c:pt idx="13464">
                  <c:v>7.7148699999999995E-8</c:v>
                </c:pt>
                <c:pt idx="13465">
                  <c:v>7.7155000000000005E-8</c:v>
                </c:pt>
                <c:pt idx="13466">
                  <c:v>7.7161199999999996E-8</c:v>
                </c:pt>
                <c:pt idx="13467">
                  <c:v>7.7167500000000006E-8</c:v>
                </c:pt>
                <c:pt idx="13468">
                  <c:v>7.7173699999999997E-8</c:v>
                </c:pt>
                <c:pt idx="13469">
                  <c:v>7.7179999999999994E-8</c:v>
                </c:pt>
                <c:pt idx="13470">
                  <c:v>7.7186199999999998E-8</c:v>
                </c:pt>
                <c:pt idx="13471">
                  <c:v>7.7192499999999995E-8</c:v>
                </c:pt>
                <c:pt idx="13472">
                  <c:v>7.7198699999999999E-8</c:v>
                </c:pt>
                <c:pt idx="13473">
                  <c:v>7.7204999999999996E-8</c:v>
                </c:pt>
                <c:pt idx="13474">
                  <c:v>7.72112E-8</c:v>
                </c:pt>
                <c:pt idx="13475">
                  <c:v>7.7217499999999996E-8</c:v>
                </c:pt>
                <c:pt idx="13476">
                  <c:v>7.7223700000000001E-8</c:v>
                </c:pt>
                <c:pt idx="13477">
                  <c:v>7.7229999999999997E-8</c:v>
                </c:pt>
                <c:pt idx="13478">
                  <c:v>7.7236200000000002E-8</c:v>
                </c:pt>
                <c:pt idx="13479">
                  <c:v>7.7242499999999998E-8</c:v>
                </c:pt>
                <c:pt idx="13480">
                  <c:v>7.7248700000000003E-8</c:v>
                </c:pt>
                <c:pt idx="13481">
                  <c:v>7.7254999999999999E-8</c:v>
                </c:pt>
                <c:pt idx="13482">
                  <c:v>7.7261200000000004E-8</c:v>
                </c:pt>
                <c:pt idx="13483">
                  <c:v>7.72675E-8</c:v>
                </c:pt>
                <c:pt idx="13484">
                  <c:v>7.7273700000000005E-8</c:v>
                </c:pt>
                <c:pt idx="13485">
                  <c:v>7.7280000000000001E-8</c:v>
                </c:pt>
                <c:pt idx="13486">
                  <c:v>7.7286200000000006E-8</c:v>
                </c:pt>
                <c:pt idx="13487">
                  <c:v>7.7292500000000002E-8</c:v>
                </c:pt>
                <c:pt idx="13488">
                  <c:v>7.7298700000000006E-8</c:v>
                </c:pt>
                <c:pt idx="13489">
                  <c:v>7.7305000000000003E-8</c:v>
                </c:pt>
                <c:pt idx="13490">
                  <c:v>7.7311199999999994E-8</c:v>
                </c:pt>
                <c:pt idx="13491">
                  <c:v>7.7317500000000004E-8</c:v>
                </c:pt>
                <c:pt idx="13492">
                  <c:v>7.7323699999999995E-8</c:v>
                </c:pt>
                <c:pt idx="13493">
                  <c:v>7.7330000000000005E-8</c:v>
                </c:pt>
                <c:pt idx="13494">
                  <c:v>7.7336199999999996E-8</c:v>
                </c:pt>
                <c:pt idx="13495">
                  <c:v>7.7342500000000006E-8</c:v>
                </c:pt>
                <c:pt idx="13496">
                  <c:v>7.7348699999999997E-8</c:v>
                </c:pt>
                <c:pt idx="13497">
                  <c:v>7.7354999999999994E-8</c:v>
                </c:pt>
                <c:pt idx="13498">
                  <c:v>7.7361199999999998E-8</c:v>
                </c:pt>
                <c:pt idx="13499">
                  <c:v>7.7367499999999994E-8</c:v>
                </c:pt>
                <c:pt idx="13500">
                  <c:v>7.7373699999999999E-8</c:v>
                </c:pt>
                <c:pt idx="13501">
                  <c:v>7.7379999999999995E-8</c:v>
                </c:pt>
                <c:pt idx="13502">
                  <c:v>7.73862E-8</c:v>
                </c:pt>
                <c:pt idx="13503">
                  <c:v>7.7392499999999996E-8</c:v>
                </c:pt>
                <c:pt idx="13504">
                  <c:v>7.7398700000000001E-8</c:v>
                </c:pt>
                <c:pt idx="13505">
                  <c:v>7.7404999999999997E-8</c:v>
                </c:pt>
                <c:pt idx="13506">
                  <c:v>7.7411200000000002E-8</c:v>
                </c:pt>
                <c:pt idx="13507">
                  <c:v>7.7417499999999998E-8</c:v>
                </c:pt>
                <c:pt idx="13508">
                  <c:v>7.7423700000000003E-8</c:v>
                </c:pt>
                <c:pt idx="13509">
                  <c:v>7.7429999999999999E-8</c:v>
                </c:pt>
                <c:pt idx="13510">
                  <c:v>7.7436200000000004E-8</c:v>
                </c:pt>
                <c:pt idx="13511">
                  <c:v>7.74425E-8</c:v>
                </c:pt>
                <c:pt idx="13512">
                  <c:v>7.7448700000000004E-8</c:v>
                </c:pt>
                <c:pt idx="13513">
                  <c:v>7.7455000000000001E-8</c:v>
                </c:pt>
                <c:pt idx="13514">
                  <c:v>7.7461200000000005E-8</c:v>
                </c:pt>
                <c:pt idx="13515">
                  <c:v>7.7467500000000002E-8</c:v>
                </c:pt>
                <c:pt idx="13516">
                  <c:v>7.7473700000000006E-8</c:v>
                </c:pt>
                <c:pt idx="13517">
                  <c:v>7.7480000000000003E-8</c:v>
                </c:pt>
                <c:pt idx="13518">
                  <c:v>7.7486199999999994E-8</c:v>
                </c:pt>
                <c:pt idx="13519">
                  <c:v>7.7492500000000004E-8</c:v>
                </c:pt>
                <c:pt idx="13520">
                  <c:v>7.7498699999999995E-8</c:v>
                </c:pt>
                <c:pt idx="13521">
                  <c:v>7.7505000000000005E-8</c:v>
                </c:pt>
                <c:pt idx="13522">
                  <c:v>7.7511199999999996E-8</c:v>
                </c:pt>
                <c:pt idx="13523">
                  <c:v>7.7517500000000006E-8</c:v>
                </c:pt>
                <c:pt idx="13524">
                  <c:v>7.7523699999999997E-8</c:v>
                </c:pt>
                <c:pt idx="13525">
                  <c:v>7.7529999999999993E-8</c:v>
                </c:pt>
                <c:pt idx="13526">
                  <c:v>7.7536199999999998E-8</c:v>
                </c:pt>
                <c:pt idx="13527">
                  <c:v>7.7542499999999994E-8</c:v>
                </c:pt>
                <c:pt idx="13528">
                  <c:v>7.7548699999999999E-8</c:v>
                </c:pt>
                <c:pt idx="13529">
                  <c:v>7.7554999999999995E-8</c:v>
                </c:pt>
                <c:pt idx="13530">
                  <c:v>7.75612E-8</c:v>
                </c:pt>
                <c:pt idx="13531">
                  <c:v>7.7567499999999996E-8</c:v>
                </c:pt>
                <c:pt idx="13532">
                  <c:v>7.7573700000000001E-8</c:v>
                </c:pt>
                <c:pt idx="13533">
                  <c:v>7.7579999999999997E-8</c:v>
                </c:pt>
                <c:pt idx="13534">
                  <c:v>7.7586200000000002E-8</c:v>
                </c:pt>
                <c:pt idx="13535">
                  <c:v>7.7592499999999998E-8</c:v>
                </c:pt>
                <c:pt idx="13536">
                  <c:v>7.7598700000000003E-8</c:v>
                </c:pt>
                <c:pt idx="13537">
                  <c:v>7.7604999999999999E-8</c:v>
                </c:pt>
                <c:pt idx="13538">
                  <c:v>7.7611200000000003E-8</c:v>
                </c:pt>
                <c:pt idx="13539">
                  <c:v>7.76175E-8</c:v>
                </c:pt>
                <c:pt idx="13540">
                  <c:v>7.7623700000000004E-8</c:v>
                </c:pt>
                <c:pt idx="13541">
                  <c:v>7.7630000000000001E-8</c:v>
                </c:pt>
                <c:pt idx="13542">
                  <c:v>7.7636200000000005E-8</c:v>
                </c:pt>
                <c:pt idx="13543">
                  <c:v>7.7642500000000002E-8</c:v>
                </c:pt>
                <c:pt idx="13544">
                  <c:v>7.7648700000000006E-8</c:v>
                </c:pt>
                <c:pt idx="13545">
                  <c:v>7.7655000000000003E-8</c:v>
                </c:pt>
                <c:pt idx="13546">
                  <c:v>7.7661199999999994E-8</c:v>
                </c:pt>
                <c:pt idx="13547">
                  <c:v>7.7667500000000004E-8</c:v>
                </c:pt>
                <c:pt idx="13548">
                  <c:v>7.7673699999999995E-8</c:v>
                </c:pt>
                <c:pt idx="13549">
                  <c:v>7.7680000000000005E-8</c:v>
                </c:pt>
                <c:pt idx="13550">
                  <c:v>7.7686199999999996E-8</c:v>
                </c:pt>
                <c:pt idx="13551">
                  <c:v>7.7692500000000006E-8</c:v>
                </c:pt>
                <c:pt idx="13552">
                  <c:v>7.7698699999999997E-8</c:v>
                </c:pt>
                <c:pt idx="13553">
                  <c:v>7.7705000000000007E-8</c:v>
                </c:pt>
                <c:pt idx="13554">
                  <c:v>7.7711199999999998E-8</c:v>
                </c:pt>
                <c:pt idx="13555">
                  <c:v>7.7717499999999994E-8</c:v>
                </c:pt>
                <c:pt idx="13556">
                  <c:v>7.7723699999999999E-8</c:v>
                </c:pt>
                <c:pt idx="13557">
                  <c:v>7.7729999999999995E-8</c:v>
                </c:pt>
                <c:pt idx="13558">
                  <c:v>7.77362E-8</c:v>
                </c:pt>
                <c:pt idx="13559">
                  <c:v>7.7742499999999996E-8</c:v>
                </c:pt>
                <c:pt idx="13560">
                  <c:v>7.7748700000000001E-8</c:v>
                </c:pt>
                <c:pt idx="13561">
                  <c:v>7.7754999999999997E-8</c:v>
                </c:pt>
                <c:pt idx="13562">
                  <c:v>7.7761200000000002E-8</c:v>
                </c:pt>
                <c:pt idx="13563">
                  <c:v>7.7767499999999998E-8</c:v>
                </c:pt>
                <c:pt idx="13564">
                  <c:v>7.7773700000000002E-8</c:v>
                </c:pt>
                <c:pt idx="13565">
                  <c:v>7.7779999999999999E-8</c:v>
                </c:pt>
                <c:pt idx="13566">
                  <c:v>7.7786200000000003E-8</c:v>
                </c:pt>
                <c:pt idx="13567">
                  <c:v>7.77925E-8</c:v>
                </c:pt>
                <c:pt idx="13568">
                  <c:v>7.7798700000000004E-8</c:v>
                </c:pt>
                <c:pt idx="13569">
                  <c:v>7.7805000000000001E-8</c:v>
                </c:pt>
                <c:pt idx="13570">
                  <c:v>7.7811200000000005E-8</c:v>
                </c:pt>
                <c:pt idx="13571">
                  <c:v>7.7817500000000002E-8</c:v>
                </c:pt>
                <c:pt idx="13572">
                  <c:v>7.7823700000000006E-8</c:v>
                </c:pt>
                <c:pt idx="13573">
                  <c:v>7.7830000000000003E-8</c:v>
                </c:pt>
                <c:pt idx="13574">
                  <c:v>7.7836199999999994E-8</c:v>
                </c:pt>
                <c:pt idx="13575">
                  <c:v>7.7842500000000004E-8</c:v>
                </c:pt>
                <c:pt idx="13576">
                  <c:v>7.7848699999999995E-8</c:v>
                </c:pt>
                <c:pt idx="13577">
                  <c:v>7.7855000000000005E-8</c:v>
                </c:pt>
                <c:pt idx="13578">
                  <c:v>7.7861199999999996E-8</c:v>
                </c:pt>
                <c:pt idx="13579">
                  <c:v>7.7867500000000006E-8</c:v>
                </c:pt>
                <c:pt idx="13580">
                  <c:v>7.7873699999999997E-8</c:v>
                </c:pt>
                <c:pt idx="13581">
                  <c:v>7.7880000000000007E-8</c:v>
                </c:pt>
                <c:pt idx="13582">
                  <c:v>7.7886199999999998E-8</c:v>
                </c:pt>
                <c:pt idx="13583">
                  <c:v>7.7892499999999994E-8</c:v>
                </c:pt>
                <c:pt idx="13584">
                  <c:v>7.7898699999999999E-8</c:v>
                </c:pt>
                <c:pt idx="13585">
                  <c:v>7.7904999999999995E-8</c:v>
                </c:pt>
                <c:pt idx="13586">
                  <c:v>7.79112E-8</c:v>
                </c:pt>
                <c:pt idx="13587">
                  <c:v>7.7917499999999996E-8</c:v>
                </c:pt>
                <c:pt idx="13588">
                  <c:v>7.79237E-8</c:v>
                </c:pt>
                <c:pt idx="13589">
                  <c:v>7.7929999999999997E-8</c:v>
                </c:pt>
                <c:pt idx="13590">
                  <c:v>7.7936200000000001E-8</c:v>
                </c:pt>
                <c:pt idx="13591">
                  <c:v>7.7942499999999998E-8</c:v>
                </c:pt>
                <c:pt idx="13592">
                  <c:v>7.7948700000000002E-8</c:v>
                </c:pt>
                <c:pt idx="13593">
                  <c:v>7.7954999999999999E-8</c:v>
                </c:pt>
                <c:pt idx="13594">
                  <c:v>7.7961200000000003E-8</c:v>
                </c:pt>
                <c:pt idx="13595">
                  <c:v>7.79675E-8</c:v>
                </c:pt>
                <c:pt idx="13596">
                  <c:v>7.7973700000000004E-8</c:v>
                </c:pt>
                <c:pt idx="13597">
                  <c:v>7.7980000000000001E-8</c:v>
                </c:pt>
                <c:pt idx="13598">
                  <c:v>7.7986200000000005E-8</c:v>
                </c:pt>
                <c:pt idx="13599">
                  <c:v>7.7992500000000002E-8</c:v>
                </c:pt>
                <c:pt idx="13600">
                  <c:v>7.7998700000000006E-8</c:v>
                </c:pt>
                <c:pt idx="13601">
                  <c:v>7.8005000000000003E-8</c:v>
                </c:pt>
                <c:pt idx="13602">
                  <c:v>7.8011199999999994E-8</c:v>
                </c:pt>
                <c:pt idx="13603">
                  <c:v>7.8017500000000004E-8</c:v>
                </c:pt>
                <c:pt idx="13604">
                  <c:v>7.8023699999999995E-8</c:v>
                </c:pt>
                <c:pt idx="13605">
                  <c:v>7.8030000000000005E-8</c:v>
                </c:pt>
                <c:pt idx="13606">
                  <c:v>7.8036199999999996E-8</c:v>
                </c:pt>
                <c:pt idx="13607">
                  <c:v>7.8042500000000005E-8</c:v>
                </c:pt>
                <c:pt idx="13608">
                  <c:v>7.8048699999999997E-8</c:v>
                </c:pt>
                <c:pt idx="13609">
                  <c:v>7.8055000000000006E-8</c:v>
                </c:pt>
                <c:pt idx="13610">
                  <c:v>7.8061199999999998E-8</c:v>
                </c:pt>
                <c:pt idx="13611">
                  <c:v>7.8067499999999994E-8</c:v>
                </c:pt>
                <c:pt idx="13612">
                  <c:v>7.8073699999999999E-8</c:v>
                </c:pt>
                <c:pt idx="13613">
                  <c:v>7.8079999999999995E-8</c:v>
                </c:pt>
                <c:pt idx="13614">
                  <c:v>7.8086199999999999E-8</c:v>
                </c:pt>
                <c:pt idx="13615">
                  <c:v>7.8092499999999996E-8</c:v>
                </c:pt>
                <c:pt idx="13616">
                  <c:v>7.80987E-8</c:v>
                </c:pt>
                <c:pt idx="13617">
                  <c:v>7.8104999999999997E-8</c:v>
                </c:pt>
                <c:pt idx="13618">
                  <c:v>7.8111200000000001E-8</c:v>
                </c:pt>
                <c:pt idx="13619">
                  <c:v>7.8117499999999998E-8</c:v>
                </c:pt>
                <c:pt idx="13620">
                  <c:v>7.8123700000000002E-8</c:v>
                </c:pt>
                <c:pt idx="13621">
                  <c:v>7.8129999999999999E-8</c:v>
                </c:pt>
                <c:pt idx="13622">
                  <c:v>7.8136200000000003E-8</c:v>
                </c:pt>
                <c:pt idx="13623">
                  <c:v>7.81425E-8</c:v>
                </c:pt>
                <c:pt idx="13624">
                  <c:v>7.8148700000000004E-8</c:v>
                </c:pt>
                <c:pt idx="13625">
                  <c:v>7.8155000000000001E-8</c:v>
                </c:pt>
                <c:pt idx="13626">
                  <c:v>7.8161200000000005E-8</c:v>
                </c:pt>
                <c:pt idx="13627">
                  <c:v>7.8167500000000002E-8</c:v>
                </c:pt>
                <c:pt idx="13628">
                  <c:v>7.8173700000000006E-8</c:v>
                </c:pt>
                <c:pt idx="13629">
                  <c:v>7.8180000000000003E-8</c:v>
                </c:pt>
                <c:pt idx="13630">
                  <c:v>7.8186199999999994E-8</c:v>
                </c:pt>
                <c:pt idx="13631">
                  <c:v>7.8192500000000004E-8</c:v>
                </c:pt>
                <c:pt idx="13632">
                  <c:v>7.8198699999999995E-8</c:v>
                </c:pt>
                <c:pt idx="13633">
                  <c:v>7.8205000000000004E-8</c:v>
                </c:pt>
                <c:pt idx="13634">
                  <c:v>7.8211199999999996E-8</c:v>
                </c:pt>
                <c:pt idx="13635">
                  <c:v>7.8217500000000005E-8</c:v>
                </c:pt>
                <c:pt idx="13636">
                  <c:v>7.8223699999999997E-8</c:v>
                </c:pt>
                <c:pt idx="13637">
                  <c:v>7.8230000000000006E-8</c:v>
                </c:pt>
                <c:pt idx="13638">
                  <c:v>7.8236199999999997E-8</c:v>
                </c:pt>
                <c:pt idx="13639">
                  <c:v>7.8242499999999994E-8</c:v>
                </c:pt>
                <c:pt idx="13640">
                  <c:v>7.8248699999999998E-8</c:v>
                </c:pt>
                <c:pt idx="13641">
                  <c:v>7.8254999999999995E-8</c:v>
                </c:pt>
                <c:pt idx="13642">
                  <c:v>7.8261199999999999E-8</c:v>
                </c:pt>
                <c:pt idx="13643">
                  <c:v>7.8267499999999996E-8</c:v>
                </c:pt>
                <c:pt idx="13644">
                  <c:v>7.82737E-8</c:v>
                </c:pt>
                <c:pt idx="13645">
                  <c:v>7.8279999999999997E-8</c:v>
                </c:pt>
                <c:pt idx="13646">
                  <c:v>7.8286200000000001E-8</c:v>
                </c:pt>
                <c:pt idx="13647">
                  <c:v>7.8292499999999998E-8</c:v>
                </c:pt>
                <c:pt idx="13648">
                  <c:v>7.8298700000000002E-8</c:v>
                </c:pt>
                <c:pt idx="13649">
                  <c:v>7.8304999999999999E-8</c:v>
                </c:pt>
                <c:pt idx="13650">
                  <c:v>7.8311200000000003E-8</c:v>
                </c:pt>
                <c:pt idx="13651">
                  <c:v>7.83175E-8</c:v>
                </c:pt>
                <c:pt idx="13652">
                  <c:v>7.8323700000000004E-8</c:v>
                </c:pt>
                <c:pt idx="13653">
                  <c:v>7.8330000000000001E-8</c:v>
                </c:pt>
                <c:pt idx="13654">
                  <c:v>7.8336200000000005E-8</c:v>
                </c:pt>
                <c:pt idx="13655">
                  <c:v>7.8342500000000002E-8</c:v>
                </c:pt>
                <c:pt idx="13656">
                  <c:v>7.8348700000000006E-8</c:v>
                </c:pt>
                <c:pt idx="13657">
                  <c:v>7.8355000000000002E-8</c:v>
                </c:pt>
                <c:pt idx="13658">
                  <c:v>7.8361199999999994E-8</c:v>
                </c:pt>
                <c:pt idx="13659">
                  <c:v>7.8367500000000003E-8</c:v>
                </c:pt>
                <c:pt idx="13660">
                  <c:v>7.8373699999999995E-8</c:v>
                </c:pt>
                <c:pt idx="13661">
                  <c:v>7.8380000000000004E-8</c:v>
                </c:pt>
                <c:pt idx="13662">
                  <c:v>7.8386199999999996E-8</c:v>
                </c:pt>
                <c:pt idx="13663">
                  <c:v>7.8392500000000005E-8</c:v>
                </c:pt>
                <c:pt idx="13664">
                  <c:v>7.8398699999999996E-8</c:v>
                </c:pt>
                <c:pt idx="13665">
                  <c:v>7.8405000000000006E-8</c:v>
                </c:pt>
                <c:pt idx="13666">
                  <c:v>7.8411199999999997E-8</c:v>
                </c:pt>
                <c:pt idx="13667">
                  <c:v>7.8417499999999994E-8</c:v>
                </c:pt>
                <c:pt idx="13668">
                  <c:v>7.8423699999999998E-8</c:v>
                </c:pt>
                <c:pt idx="13669">
                  <c:v>7.8429999999999995E-8</c:v>
                </c:pt>
                <c:pt idx="13670">
                  <c:v>7.8436199999999999E-8</c:v>
                </c:pt>
                <c:pt idx="13671">
                  <c:v>7.8442499999999996E-8</c:v>
                </c:pt>
                <c:pt idx="13672">
                  <c:v>7.84487E-8</c:v>
                </c:pt>
                <c:pt idx="13673">
                  <c:v>7.8454999999999997E-8</c:v>
                </c:pt>
                <c:pt idx="13674">
                  <c:v>7.8461200000000001E-8</c:v>
                </c:pt>
                <c:pt idx="13675">
                  <c:v>7.8467499999999998E-8</c:v>
                </c:pt>
                <c:pt idx="13676">
                  <c:v>7.8473700000000002E-8</c:v>
                </c:pt>
                <c:pt idx="13677">
                  <c:v>7.8479999999999999E-8</c:v>
                </c:pt>
                <c:pt idx="13678">
                  <c:v>7.8486200000000003E-8</c:v>
                </c:pt>
                <c:pt idx="13679">
                  <c:v>7.84925E-8</c:v>
                </c:pt>
                <c:pt idx="13680">
                  <c:v>7.8498700000000004E-8</c:v>
                </c:pt>
                <c:pt idx="13681">
                  <c:v>7.8505000000000001E-8</c:v>
                </c:pt>
                <c:pt idx="13682">
                  <c:v>7.8511200000000005E-8</c:v>
                </c:pt>
                <c:pt idx="13683">
                  <c:v>7.8517500000000001E-8</c:v>
                </c:pt>
                <c:pt idx="13684">
                  <c:v>7.8523700000000006E-8</c:v>
                </c:pt>
                <c:pt idx="13685">
                  <c:v>7.8530000000000002E-8</c:v>
                </c:pt>
                <c:pt idx="13686">
                  <c:v>7.8536199999999994E-8</c:v>
                </c:pt>
                <c:pt idx="13687">
                  <c:v>7.8542500000000003E-8</c:v>
                </c:pt>
                <c:pt idx="13688">
                  <c:v>7.8548699999999994E-8</c:v>
                </c:pt>
                <c:pt idx="13689">
                  <c:v>7.8555000000000004E-8</c:v>
                </c:pt>
                <c:pt idx="13690">
                  <c:v>7.8561199999999995E-8</c:v>
                </c:pt>
                <c:pt idx="13691">
                  <c:v>7.8567500000000005E-8</c:v>
                </c:pt>
                <c:pt idx="13692">
                  <c:v>7.8573699999999996E-8</c:v>
                </c:pt>
                <c:pt idx="13693">
                  <c:v>7.8580000000000006E-8</c:v>
                </c:pt>
                <c:pt idx="13694">
                  <c:v>7.8586199999999997E-8</c:v>
                </c:pt>
                <c:pt idx="13695">
                  <c:v>7.8592499999999994E-8</c:v>
                </c:pt>
                <c:pt idx="13696">
                  <c:v>7.8598699999999998E-8</c:v>
                </c:pt>
                <c:pt idx="13697">
                  <c:v>7.8604999999999995E-8</c:v>
                </c:pt>
                <c:pt idx="13698">
                  <c:v>7.8611199999999999E-8</c:v>
                </c:pt>
                <c:pt idx="13699">
                  <c:v>7.8617499999999996E-8</c:v>
                </c:pt>
                <c:pt idx="13700">
                  <c:v>7.86237E-8</c:v>
                </c:pt>
                <c:pt idx="13701">
                  <c:v>7.8629999999999997E-8</c:v>
                </c:pt>
                <c:pt idx="13702">
                  <c:v>7.8636200000000001E-8</c:v>
                </c:pt>
                <c:pt idx="13703">
                  <c:v>7.8642499999999998E-8</c:v>
                </c:pt>
                <c:pt idx="13704">
                  <c:v>7.8648700000000002E-8</c:v>
                </c:pt>
                <c:pt idx="13705">
                  <c:v>7.8654999999999999E-8</c:v>
                </c:pt>
                <c:pt idx="13706">
                  <c:v>7.8661200000000003E-8</c:v>
                </c:pt>
                <c:pt idx="13707">
                  <c:v>7.86675E-8</c:v>
                </c:pt>
                <c:pt idx="13708">
                  <c:v>7.8673700000000004E-8</c:v>
                </c:pt>
                <c:pt idx="13709">
                  <c:v>7.868E-8</c:v>
                </c:pt>
                <c:pt idx="13710">
                  <c:v>7.8686200000000005E-8</c:v>
                </c:pt>
                <c:pt idx="13711">
                  <c:v>7.8692500000000001E-8</c:v>
                </c:pt>
                <c:pt idx="13712">
                  <c:v>7.8698700000000006E-8</c:v>
                </c:pt>
                <c:pt idx="13713">
                  <c:v>7.8705000000000002E-8</c:v>
                </c:pt>
                <c:pt idx="13714">
                  <c:v>7.8711199999999993E-8</c:v>
                </c:pt>
                <c:pt idx="13715">
                  <c:v>7.8717500000000003E-8</c:v>
                </c:pt>
                <c:pt idx="13716">
                  <c:v>7.8723699999999994E-8</c:v>
                </c:pt>
                <c:pt idx="13717">
                  <c:v>7.8730000000000004E-8</c:v>
                </c:pt>
                <c:pt idx="13718">
                  <c:v>7.8736199999999995E-8</c:v>
                </c:pt>
                <c:pt idx="13719">
                  <c:v>7.8742500000000005E-8</c:v>
                </c:pt>
                <c:pt idx="13720">
                  <c:v>7.8748699999999996E-8</c:v>
                </c:pt>
                <c:pt idx="13721">
                  <c:v>7.8755000000000006E-8</c:v>
                </c:pt>
                <c:pt idx="13722">
                  <c:v>7.8761199999999997E-8</c:v>
                </c:pt>
                <c:pt idx="13723">
                  <c:v>7.8767499999999994E-8</c:v>
                </c:pt>
                <c:pt idx="13724">
                  <c:v>7.8773699999999998E-8</c:v>
                </c:pt>
                <c:pt idx="13725">
                  <c:v>7.8779999999999995E-8</c:v>
                </c:pt>
                <c:pt idx="13726">
                  <c:v>7.8786199999999999E-8</c:v>
                </c:pt>
                <c:pt idx="13727">
                  <c:v>7.8792499999999996E-8</c:v>
                </c:pt>
                <c:pt idx="13728">
                  <c:v>7.87987E-8</c:v>
                </c:pt>
                <c:pt idx="13729">
                  <c:v>7.8804999999999997E-8</c:v>
                </c:pt>
                <c:pt idx="13730">
                  <c:v>7.8811200000000001E-8</c:v>
                </c:pt>
                <c:pt idx="13731">
                  <c:v>7.8817499999999998E-8</c:v>
                </c:pt>
                <c:pt idx="13732">
                  <c:v>7.8823700000000002E-8</c:v>
                </c:pt>
                <c:pt idx="13733">
                  <c:v>7.8829999999999998E-8</c:v>
                </c:pt>
                <c:pt idx="13734">
                  <c:v>7.8836200000000003E-8</c:v>
                </c:pt>
                <c:pt idx="13735">
                  <c:v>7.8842499999999999E-8</c:v>
                </c:pt>
                <c:pt idx="13736">
                  <c:v>7.8848700000000004E-8</c:v>
                </c:pt>
                <c:pt idx="13737">
                  <c:v>7.8855E-8</c:v>
                </c:pt>
                <c:pt idx="13738">
                  <c:v>7.8861200000000005E-8</c:v>
                </c:pt>
                <c:pt idx="13739">
                  <c:v>7.8867500000000001E-8</c:v>
                </c:pt>
                <c:pt idx="13740">
                  <c:v>7.8873700000000006E-8</c:v>
                </c:pt>
                <c:pt idx="13741">
                  <c:v>7.8880000000000002E-8</c:v>
                </c:pt>
                <c:pt idx="13742">
                  <c:v>7.8886199999999993E-8</c:v>
                </c:pt>
                <c:pt idx="13743">
                  <c:v>7.8892500000000003E-8</c:v>
                </c:pt>
                <c:pt idx="13744">
                  <c:v>7.8898699999999994E-8</c:v>
                </c:pt>
                <c:pt idx="13745">
                  <c:v>7.8905000000000004E-8</c:v>
                </c:pt>
                <c:pt idx="13746">
                  <c:v>7.8911199999999995E-8</c:v>
                </c:pt>
                <c:pt idx="13747">
                  <c:v>7.8917500000000005E-8</c:v>
                </c:pt>
                <c:pt idx="13748">
                  <c:v>7.8923699999999996E-8</c:v>
                </c:pt>
                <c:pt idx="13749">
                  <c:v>7.8930000000000006E-8</c:v>
                </c:pt>
                <c:pt idx="13750">
                  <c:v>7.8936199999999997E-8</c:v>
                </c:pt>
                <c:pt idx="13751">
                  <c:v>7.8942499999999994E-8</c:v>
                </c:pt>
                <c:pt idx="13752">
                  <c:v>7.8948699999999998E-8</c:v>
                </c:pt>
                <c:pt idx="13753">
                  <c:v>7.8954999999999995E-8</c:v>
                </c:pt>
                <c:pt idx="13754">
                  <c:v>7.8961199999999999E-8</c:v>
                </c:pt>
                <c:pt idx="13755">
                  <c:v>7.8967499999999996E-8</c:v>
                </c:pt>
                <c:pt idx="13756">
                  <c:v>7.89737E-8</c:v>
                </c:pt>
                <c:pt idx="13757">
                  <c:v>7.8979999999999997E-8</c:v>
                </c:pt>
                <c:pt idx="13758">
                  <c:v>7.8986200000000001E-8</c:v>
                </c:pt>
                <c:pt idx="13759">
                  <c:v>7.8992499999999997E-8</c:v>
                </c:pt>
                <c:pt idx="13760">
                  <c:v>7.8998700000000002E-8</c:v>
                </c:pt>
                <c:pt idx="13761">
                  <c:v>7.9004999999999998E-8</c:v>
                </c:pt>
                <c:pt idx="13762">
                  <c:v>7.9011200000000003E-8</c:v>
                </c:pt>
                <c:pt idx="13763">
                  <c:v>7.9017499999999999E-8</c:v>
                </c:pt>
                <c:pt idx="13764">
                  <c:v>7.9023700000000004E-8</c:v>
                </c:pt>
                <c:pt idx="13765">
                  <c:v>7.903E-8</c:v>
                </c:pt>
                <c:pt idx="13766">
                  <c:v>7.9036200000000005E-8</c:v>
                </c:pt>
                <c:pt idx="13767">
                  <c:v>7.9042500000000001E-8</c:v>
                </c:pt>
                <c:pt idx="13768">
                  <c:v>7.9048700000000006E-8</c:v>
                </c:pt>
                <c:pt idx="13769">
                  <c:v>7.9055000000000002E-8</c:v>
                </c:pt>
                <c:pt idx="13770">
                  <c:v>7.9061200000000007E-8</c:v>
                </c:pt>
                <c:pt idx="13771">
                  <c:v>7.9067500000000003E-8</c:v>
                </c:pt>
                <c:pt idx="13772">
                  <c:v>7.9073699999999994E-8</c:v>
                </c:pt>
                <c:pt idx="13773">
                  <c:v>7.9080000000000004E-8</c:v>
                </c:pt>
                <c:pt idx="13774">
                  <c:v>7.9086199999999995E-8</c:v>
                </c:pt>
                <c:pt idx="13775">
                  <c:v>7.9092500000000005E-8</c:v>
                </c:pt>
                <c:pt idx="13776">
                  <c:v>7.9098699999999996E-8</c:v>
                </c:pt>
                <c:pt idx="13777">
                  <c:v>7.9105000000000006E-8</c:v>
                </c:pt>
                <c:pt idx="13778">
                  <c:v>7.9111199999999997E-8</c:v>
                </c:pt>
                <c:pt idx="13779">
                  <c:v>7.9117499999999994E-8</c:v>
                </c:pt>
                <c:pt idx="13780">
                  <c:v>7.9123699999999998E-8</c:v>
                </c:pt>
                <c:pt idx="13781">
                  <c:v>7.9129999999999995E-8</c:v>
                </c:pt>
                <c:pt idx="13782">
                  <c:v>7.9136199999999999E-8</c:v>
                </c:pt>
                <c:pt idx="13783">
                  <c:v>7.9142499999999995E-8</c:v>
                </c:pt>
                <c:pt idx="13784">
                  <c:v>7.91487E-8</c:v>
                </c:pt>
                <c:pt idx="13785">
                  <c:v>7.9154999999999996E-8</c:v>
                </c:pt>
                <c:pt idx="13786">
                  <c:v>7.9161200000000001E-8</c:v>
                </c:pt>
                <c:pt idx="13787">
                  <c:v>7.9167499999999997E-8</c:v>
                </c:pt>
                <c:pt idx="13788">
                  <c:v>7.9173700000000002E-8</c:v>
                </c:pt>
                <c:pt idx="13789">
                  <c:v>7.9179999999999998E-8</c:v>
                </c:pt>
                <c:pt idx="13790">
                  <c:v>7.9186200000000003E-8</c:v>
                </c:pt>
                <c:pt idx="13791">
                  <c:v>7.9192499999999999E-8</c:v>
                </c:pt>
                <c:pt idx="13792">
                  <c:v>7.9198700000000004E-8</c:v>
                </c:pt>
                <c:pt idx="13793">
                  <c:v>7.9205E-8</c:v>
                </c:pt>
                <c:pt idx="13794">
                  <c:v>7.9211200000000005E-8</c:v>
                </c:pt>
                <c:pt idx="13795">
                  <c:v>7.9217500000000001E-8</c:v>
                </c:pt>
                <c:pt idx="13796">
                  <c:v>7.9223700000000006E-8</c:v>
                </c:pt>
                <c:pt idx="13797">
                  <c:v>7.9230000000000002E-8</c:v>
                </c:pt>
                <c:pt idx="13798">
                  <c:v>7.9236200000000006E-8</c:v>
                </c:pt>
                <c:pt idx="13799">
                  <c:v>7.9242500000000003E-8</c:v>
                </c:pt>
                <c:pt idx="13800">
                  <c:v>7.9248699999999994E-8</c:v>
                </c:pt>
                <c:pt idx="13801">
                  <c:v>7.9255000000000004E-8</c:v>
                </c:pt>
                <c:pt idx="13802">
                  <c:v>7.9261199999999995E-8</c:v>
                </c:pt>
                <c:pt idx="13803">
                  <c:v>7.9267500000000005E-8</c:v>
                </c:pt>
                <c:pt idx="13804">
                  <c:v>7.9273699999999996E-8</c:v>
                </c:pt>
                <c:pt idx="13805">
                  <c:v>7.9280000000000006E-8</c:v>
                </c:pt>
                <c:pt idx="13806">
                  <c:v>7.9286199999999997E-8</c:v>
                </c:pt>
                <c:pt idx="13807">
                  <c:v>7.9292499999999994E-8</c:v>
                </c:pt>
                <c:pt idx="13808">
                  <c:v>7.9298699999999998E-8</c:v>
                </c:pt>
                <c:pt idx="13809">
                  <c:v>7.9304999999999994E-8</c:v>
                </c:pt>
                <c:pt idx="13810">
                  <c:v>7.9311199999999999E-8</c:v>
                </c:pt>
                <c:pt idx="13811">
                  <c:v>7.9317499999999995E-8</c:v>
                </c:pt>
                <c:pt idx="13812">
                  <c:v>7.93237E-8</c:v>
                </c:pt>
                <c:pt idx="13813">
                  <c:v>7.9329999999999996E-8</c:v>
                </c:pt>
                <c:pt idx="13814">
                  <c:v>7.9336200000000001E-8</c:v>
                </c:pt>
                <c:pt idx="13815">
                  <c:v>7.9342499999999997E-8</c:v>
                </c:pt>
                <c:pt idx="13816">
                  <c:v>7.9348700000000002E-8</c:v>
                </c:pt>
                <c:pt idx="13817">
                  <c:v>7.9354999999999998E-8</c:v>
                </c:pt>
                <c:pt idx="13818">
                  <c:v>7.9361200000000003E-8</c:v>
                </c:pt>
                <c:pt idx="13819">
                  <c:v>7.9367499999999999E-8</c:v>
                </c:pt>
                <c:pt idx="13820">
                  <c:v>7.9373700000000004E-8</c:v>
                </c:pt>
                <c:pt idx="13821">
                  <c:v>7.938E-8</c:v>
                </c:pt>
                <c:pt idx="13822">
                  <c:v>7.9386200000000004E-8</c:v>
                </c:pt>
                <c:pt idx="13823">
                  <c:v>7.9392500000000001E-8</c:v>
                </c:pt>
                <c:pt idx="13824">
                  <c:v>7.9398700000000005E-8</c:v>
                </c:pt>
                <c:pt idx="13825">
                  <c:v>7.9405000000000002E-8</c:v>
                </c:pt>
                <c:pt idx="13826">
                  <c:v>7.9411200000000006E-8</c:v>
                </c:pt>
                <c:pt idx="13827">
                  <c:v>7.9417500000000003E-8</c:v>
                </c:pt>
                <c:pt idx="13828">
                  <c:v>7.9423699999999994E-8</c:v>
                </c:pt>
                <c:pt idx="13829">
                  <c:v>7.9430000000000004E-8</c:v>
                </c:pt>
                <c:pt idx="13830">
                  <c:v>7.9436199999999995E-8</c:v>
                </c:pt>
                <c:pt idx="13831">
                  <c:v>7.9442500000000005E-8</c:v>
                </c:pt>
                <c:pt idx="13832">
                  <c:v>7.9448699999999996E-8</c:v>
                </c:pt>
                <c:pt idx="13833">
                  <c:v>7.9455000000000006E-8</c:v>
                </c:pt>
                <c:pt idx="13834">
                  <c:v>7.9461199999999997E-8</c:v>
                </c:pt>
                <c:pt idx="13835">
                  <c:v>7.9467499999999993E-8</c:v>
                </c:pt>
                <c:pt idx="13836">
                  <c:v>7.9473699999999998E-8</c:v>
                </c:pt>
                <c:pt idx="13837">
                  <c:v>7.9479999999999994E-8</c:v>
                </c:pt>
                <c:pt idx="13838">
                  <c:v>7.9486199999999999E-8</c:v>
                </c:pt>
                <c:pt idx="13839">
                  <c:v>7.9492499999999995E-8</c:v>
                </c:pt>
                <c:pt idx="13840">
                  <c:v>7.94987E-8</c:v>
                </c:pt>
                <c:pt idx="13841">
                  <c:v>7.9504999999999996E-8</c:v>
                </c:pt>
                <c:pt idx="13842">
                  <c:v>7.9511200000000001E-8</c:v>
                </c:pt>
                <c:pt idx="13843">
                  <c:v>7.9517499999999997E-8</c:v>
                </c:pt>
                <c:pt idx="13844">
                  <c:v>7.9523700000000002E-8</c:v>
                </c:pt>
                <c:pt idx="13845">
                  <c:v>7.9529999999999998E-8</c:v>
                </c:pt>
                <c:pt idx="13846">
                  <c:v>7.9536200000000003E-8</c:v>
                </c:pt>
                <c:pt idx="13847">
                  <c:v>7.9542499999999999E-8</c:v>
                </c:pt>
                <c:pt idx="13848">
                  <c:v>7.9548700000000003E-8</c:v>
                </c:pt>
                <c:pt idx="13849">
                  <c:v>7.9555E-8</c:v>
                </c:pt>
                <c:pt idx="13850">
                  <c:v>7.9561200000000004E-8</c:v>
                </c:pt>
                <c:pt idx="13851">
                  <c:v>7.9567500000000001E-8</c:v>
                </c:pt>
                <c:pt idx="13852">
                  <c:v>7.9573700000000005E-8</c:v>
                </c:pt>
                <c:pt idx="13853">
                  <c:v>7.9580000000000002E-8</c:v>
                </c:pt>
                <c:pt idx="13854">
                  <c:v>7.9586200000000006E-8</c:v>
                </c:pt>
                <c:pt idx="13855">
                  <c:v>7.9592500000000003E-8</c:v>
                </c:pt>
                <c:pt idx="13856">
                  <c:v>7.9598699999999994E-8</c:v>
                </c:pt>
                <c:pt idx="13857">
                  <c:v>7.9605000000000004E-8</c:v>
                </c:pt>
                <c:pt idx="13858">
                  <c:v>7.9611199999999995E-8</c:v>
                </c:pt>
                <c:pt idx="13859">
                  <c:v>7.9617500000000005E-8</c:v>
                </c:pt>
                <c:pt idx="13860">
                  <c:v>7.9623699999999996E-8</c:v>
                </c:pt>
                <c:pt idx="13861">
                  <c:v>7.9630000000000006E-8</c:v>
                </c:pt>
                <c:pt idx="13862">
                  <c:v>7.9636199999999997E-8</c:v>
                </c:pt>
                <c:pt idx="13863">
                  <c:v>7.9642500000000007E-8</c:v>
                </c:pt>
                <c:pt idx="13864">
                  <c:v>7.9648699999999998E-8</c:v>
                </c:pt>
                <c:pt idx="13865">
                  <c:v>7.9654999999999994E-8</c:v>
                </c:pt>
                <c:pt idx="13866">
                  <c:v>7.9661199999999999E-8</c:v>
                </c:pt>
                <c:pt idx="13867">
                  <c:v>7.9667499999999995E-8</c:v>
                </c:pt>
                <c:pt idx="13868">
                  <c:v>7.96737E-8</c:v>
                </c:pt>
                <c:pt idx="13869">
                  <c:v>7.9679999999999996E-8</c:v>
                </c:pt>
                <c:pt idx="13870">
                  <c:v>7.9686200000000001E-8</c:v>
                </c:pt>
                <c:pt idx="13871">
                  <c:v>7.9692499999999997E-8</c:v>
                </c:pt>
                <c:pt idx="13872">
                  <c:v>7.9698700000000001E-8</c:v>
                </c:pt>
                <c:pt idx="13873">
                  <c:v>7.9704999999999998E-8</c:v>
                </c:pt>
                <c:pt idx="13874">
                  <c:v>7.9711200000000002E-8</c:v>
                </c:pt>
                <c:pt idx="13875">
                  <c:v>7.9717499999999999E-8</c:v>
                </c:pt>
                <c:pt idx="13876">
                  <c:v>7.9723700000000003E-8</c:v>
                </c:pt>
                <c:pt idx="13877">
                  <c:v>7.973E-8</c:v>
                </c:pt>
                <c:pt idx="13878">
                  <c:v>7.9736200000000004E-8</c:v>
                </c:pt>
                <c:pt idx="13879">
                  <c:v>7.9742500000000001E-8</c:v>
                </c:pt>
                <c:pt idx="13880">
                  <c:v>7.9748700000000005E-8</c:v>
                </c:pt>
                <c:pt idx="13881">
                  <c:v>7.9755000000000002E-8</c:v>
                </c:pt>
                <c:pt idx="13882">
                  <c:v>7.9761200000000006E-8</c:v>
                </c:pt>
                <c:pt idx="13883">
                  <c:v>7.9767500000000003E-8</c:v>
                </c:pt>
                <c:pt idx="13884">
                  <c:v>7.9773699999999994E-8</c:v>
                </c:pt>
                <c:pt idx="13885">
                  <c:v>7.9780000000000004E-8</c:v>
                </c:pt>
                <c:pt idx="13886">
                  <c:v>7.9786199999999995E-8</c:v>
                </c:pt>
                <c:pt idx="13887">
                  <c:v>7.9792500000000005E-8</c:v>
                </c:pt>
                <c:pt idx="13888">
                  <c:v>7.9798699999999996E-8</c:v>
                </c:pt>
                <c:pt idx="13889">
                  <c:v>7.9805000000000006E-8</c:v>
                </c:pt>
                <c:pt idx="13890">
                  <c:v>7.9811199999999997E-8</c:v>
                </c:pt>
                <c:pt idx="13891">
                  <c:v>7.9817500000000006E-8</c:v>
                </c:pt>
                <c:pt idx="13892">
                  <c:v>7.9823699999999998E-8</c:v>
                </c:pt>
                <c:pt idx="13893">
                  <c:v>7.9829999999999994E-8</c:v>
                </c:pt>
                <c:pt idx="13894">
                  <c:v>7.9836199999999999E-8</c:v>
                </c:pt>
                <c:pt idx="13895">
                  <c:v>7.9842499999999995E-8</c:v>
                </c:pt>
                <c:pt idx="13896">
                  <c:v>7.98487E-8</c:v>
                </c:pt>
                <c:pt idx="13897">
                  <c:v>7.9854999999999996E-8</c:v>
                </c:pt>
                <c:pt idx="13898">
                  <c:v>7.98612E-8</c:v>
                </c:pt>
                <c:pt idx="13899">
                  <c:v>7.9867499999999997E-8</c:v>
                </c:pt>
                <c:pt idx="13900">
                  <c:v>7.9873700000000001E-8</c:v>
                </c:pt>
                <c:pt idx="13901">
                  <c:v>7.9879999999999998E-8</c:v>
                </c:pt>
                <c:pt idx="13902">
                  <c:v>7.9886200000000002E-8</c:v>
                </c:pt>
                <c:pt idx="13903">
                  <c:v>7.9892499999999999E-8</c:v>
                </c:pt>
                <c:pt idx="13904">
                  <c:v>7.9898700000000003E-8</c:v>
                </c:pt>
                <c:pt idx="13905">
                  <c:v>7.9905E-8</c:v>
                </c:pt>
                <c:pt idx="13906">
                  <c:v>7.9911200000000004E-8</c:v>
                </c:pt>
                <c:pt idx="13907">
                  <c:v>7.9917500000000001E-8</c:v>
                </c:pt>
                <c:pt idx="13908">
                  <c:v>7.9923700000000005E-8</c:v>
                </c:pt>
                <c:pt idx="13909">
                  <c:v>7.9930000000000002E-8</c:v>
                </c:pt>
                <c:pt idx="13910">
                  <c:v>7.9936200000000006E-8</c:v>
                </c:pt>
                <c:pt idx="13911">
                  <c:v>7.9942500000000003E-8</c:v>
                </c:pt>
                <c:pt idx="13912">
                  <c:v>7.9948699999999994E-8</c:v>
                </c:pt>
                <c:pt idx="13913">
                  <c:v>7.9955000000000004E-8</c:v>
                </c:pt>
                <c:pt idx="13914">
                  <c:v>7.9961199999999995E-8</c:v>
                </c:pt>
                <c:pt idx="13915">
                  <c:v>7.9967500000000005E-8</c:v>
                </c:pt>
                <c:pt idx="13916">
                  <c:v>7.9973699999999996E-8</c:v>
                </c:pt>
                <c:pt idx="13917">
                  <c:v>7.9980000000000005E-8</c:v>
                </c:pt>
                <c:pt idx="13918">
                  <c:v>7.9986199999999997E-8</c:v>
                </c:pt>
                <c:pt idx="13919">
                  <c:v>7.9992500000000006E-8</c:v>
                </c:pt>
                <c:pt idx="13920">
                  <c:v>7.9998699999999998E-8</c:v>
                </c:pt>
                <c:pt idx="13921">
                  <c:v>8.0004999999999994E-8</c:v>
                </c:pt>
                <c:pt idx="13922">
                  <c:v>8.0011199999999998E-8</c:v>
                </c:pt>
                <c:pt idx="13923">
                  <c:v>8.0017499999999995E-8</c:v>
                </c:pt>
                <c:pt idx="13924">
                  <c:v>8.0023699999999999E-8</c:v>
                </c:pt>
                <c:pt idx="13925">
                  <c:v>8.0029999999999996E-8</c:v>
                </c:pt>
                <c:pt idx="13926">
                  <c:v>8.00362E-8</c:v>
                </c:pt>
                <c:pt idx="13927">
                  <c:v>8.0042499999999997E-8</c:v>
                </c:pt>
                <c:pt idx="13928">
                  <c:v>8.0048700000000001E-8</c:v>
                </c:pt>
                <c:pt idx="13929">
                  <c:v>8.0054999999999998E-8</c:v>
                </c:pt>
                <c:pt idx="13930">
                  <c:v>8.0061200000000002E-8</c:v>
                </c:pt>
                <c:pt idx="13931">
                  <c:v>8.0067499999999999E-8</c:v>
                </c:pt>
                <c:pt idx="13932">
                  <c:v>8.0073700000000003E-8</c:v>
                </c:pt>
                <c:pt idx="13933">
                  <c:v>8.008E-8</c:v>
                </c:pt>
                <c:pt idx="13934">
                  <c:v>8.0086200000000004E-8</c:v>
                </c:pt>
                <c:pt idx="13935">
                  <c:v>8.0092500000000001E-8</c:v>
                </c:pt>
                <c:pt idx="13936">
                  <c:v>8.0098700000000005E-8</c:v>
                </c:pt>
                <c:pt idx="13937">
                  <c:v>8.0105000000000002E-8</c:v>
                </c:pt>
                <c:pt idx="13938">
                  <c:v>8.0111200000000006E-8</c:v>
                </c:pt>
                <c:pt idx="13939">
                  <c:v>8.0117500000000003E-8</c:v>
                </c:pt>
                <c:pt idx="13940">
                  <c:v>8.0123699999999994E-8</c:v>
                </c:pt>
                <c:pt idx="13941">
                  <c:v>8.0130000000000003E-8</c:v>
                </c:pt>
                <c:pt idx="13942">
                  <c:v>8.0136199999999995E-8</c:v>
                </c:pt>
                <c:pt idx="13943">
                  <c:v>8.0142500000000004E-8</c:v>
                </c:pt>
                <c:pt idx="13944">
                  <c:v>8.0148699999999996E-8</c:v>
                </c:pt>
                <c:pt idx="13945">
                  <c:v>8.0155000000000005E-8</c:v>
                </c:pt>
                <c:pt idx="13946">
                  <c:v>8.0161199999999997E-8</c:v>
                </c:pt>
                <c:pt idx="13947">
                  <c:v>8.0167500000000006E-8</c:v>
                </c:pt>
                <c:pt idx="13948">
                  <c:v>8.0173699999999997E-8</c:v>
                </c:pt>
                <c:pt idx="13949">
                  <c:v>8.0179999999999994E-8</c:v>
                </c:pt>
                <c:pt idx="13950">
                  <c:v>8.0186199999999998E-8</c:v>
                </c:pt>
                <c:pt idx="13951">
                  <c:v>8.0192499999999995E-8</c:v>
                </c:pt>
                <c:pt idx="13952">
                  <c:v>8.0198699999999999E-8</c:v>
                </c:pt>
                <c:pt idx="13953">
                  <c:v>8.0204999999999996E-8</c:v>
                </c:pt>
                <c:pt idx="13954">
                  <c:v>8.02112E-8</c:v>
                </c:pt>
                <c:pt idx="13955">
                  <c:v>8.0217499999999997E-8</c:v>
                </c:pt>
                <c:pt idx="13956">
                  <c:v>8.0223700000000001E-8</c:v>
                </c:pt>
                <c:pt idx="13957">
                  <c:v>8.0229999999999998E-8</c:v>
                </c:pt>
                <c:pt idx="13958">
                  <c:v>8.0236200000000002E-8</c:v>
                </c:pt>
                <c:pt idx="13959">
                  <c:v>8.0242499999999999E-8</c:v>
                </c:pt>
                <c:pt idx="13960">
                  <c:v>8.0248700000000003E-8</c:v>
                </c:pt>
                <c:pt idx="13961">
                  <c:v>8.0255E-8</c:v>
                </c:pt>
                <c:pt idx="13962">
                  <c:v>8.0261200000000004E-8</c:v>
                </c:pt>
                <c:pt idx="13963">
                  <c:v>8.0267500000000001E-8</c:v>
                </c:pt>
                <c:pt idx="13964">
                  <c:v>8.0273700000000005E-8</c:v>
                </c:pt>
                <c:pt idx="13965">
                  <c:v>8.0280000000000002E-8</c:v>
                </c:pt>
                <c:pt idx="13966">
                  <c:v>8.0286200000000006E-8</c:v>
                </c:pt>
                <c:pt idx="13967">
                  <c:v>8.0292500000000002E-8</c:v>
                </c:pt>
                <c:pt idx="13968">
                  <c:v>8.0298699999999994E-8</c:v>
                </c:pt>
                <c:pt idx="13969">
                  <c:v>8.0305000000000003E-8</c:v>
                </c:pt>
                <c:pt idx="13970">
                  <c:v>8.0311199999999995E-8</c:v>
                </c:pt>
                <c:pt idx="13971">
                  <c:v>8.0317500000000004E-8</c:v>
                </c:pt>
                <c:pt idx="13972">
                  <c:v>8.0323699999999995E-8</c:v>
                </c:pt>
                <c:pt idx="13973">
                  <c:v>8.0330000000000005E-8</c:v>
                </c:pt>
                <c:pt idx="13974">
                  <c:v>8.0336199999999996E-8</c:v>
                </c:pt>
                <c:pt idx="13975">
                  <c:v>8.0342500000000006E-8</c:v>
                </c:pt>
                <c:pt idx="13976">
                  <c:v>8.0348699999999997E-8</c:v>
                </c:pt>
                <c:pt idx="13977">
                  <c:v>8.0354999999999994E-8</c:v>
                </c:pt>
                <c:pt idx="13978">
                  <c:v>8.0361199999999998E-8</c:v>
                </c:pt>
                <c:pt idx="13979">
                  <c:v>8.0367499999999995E-8</c:v>
                </c:pt>
                <c:pt idx="13980">
                  <c:v>8.0373699999999999E-8</c:v>
                </c:pt>
                <c:pt idx="13981">
                  <c:v>8.0379999999999996E-8</c:v>
                </c:pt>
                <c:pt idx="13982">
                  <c:v>8.03862E-8</c:v>
                </c:pt>
                <c:pt idx="13983">
                  <c:v>8.0392499999999997E-8</c:v>
                </c:pt>
                <c:pt idx="13984">
                  <c:v>8.0398700000000001E-8</c:v>
                </c:pt>
                <c:pt idx="13985">
                  <c:v>8.0404999999999998E-8</c:v>
                </c:pt>
                <c:pt idx="13986">
                  <c:v>8.0411200000000002E-8</c:v>
                </c:pt>
                <c:pt idx="13987">
                  <c:v>8.0417499999999999E-8</c:v>
                </c:pt>
                <c:pt idx="13988">
                  <c:v>8.0423700000000003E-8</c:v>
                </c:pt>
                <c:pt idx="13989">
                  <c:v>8.043E-8</c:v>
                </c:pt>
                <c:pt idx="13990">
                  <c:v>8.0436200000000004E-8</c:v>
                </c:pt>
                <c:pt idx="13991">
                  <c:v>8.0442500000000001E-8</c:v>
                </c:pt>
                <c:pt idx="13992">
                  <c:v>8.0448700000000005E-8</c:v>
                </c:pt>
                <c:pt idx="13993">
                  <c:v>8.0455000000000001E-8</c:v>
                </c:pt>
                <c:pt idx="13994">
                  <c:v>8.0461200000000006E-8</c:v>
                </c:pt>
                <c:pt idx="13995">
                  <c:v>8.0467500000000002E-8</c:v>
                </c:pt>
                <c:pt idx="13996">
                  <c:v>8.0473699999999994E-8</c:v>
                </c:pt>
                <c:pt idx="13997">
                  <c:v>8.0480000000000003E-8</c:v>
                </c:pt>
                <c:pt idx="13998">
                  <c:v>8.0486199999999994E-8</c:v>
                </c:pt>
                <c:pt idx="13999">
                  <c:v>8.0492500000000004E-8</c:v>
                </c:pt>
                <c:pt idx="14000">
                  <c:v>8.0498699999999995E-8</c:v>
                </c:pt>
                <c:pt idx="14001">
                  <c:v>8.0505000000000005E-8</c:v>
                </c:pt>
                <c:pt idx="14002">
                  <c:v>8.0511199999999996E-8</c:v>
                </c:pt>
                <c:pt idx="14003">
                  <c:v>8.0517500000000006E-8</c:v>
                </c:pt>
                <c:pt idx="14004">
                  <c:v>8.0523699999999997E-8</c:v>
                </c:pt>
                <c:pt idx="14005">
                  <c:v>8.0529999999999994E-8</c:v>
                </c:pt>
                <c:pt idx="14006">
                  <c:v>8.0536199999999998E-8</c:v>
                </c:pt>
                <c:pt idx="14007">
                  <c:v>8.0542499999999995E-8</c:v>
                </c:pt>
                <c:pt idx="14008">
                  <c:v>8.0548699999999999E-8</c:v>
                </c:pt>
                <c:pt idx="14009">
                  <c:v>8.0554999999999996E-8</c:v>
                </c:pt>
                <c:pt idx="14010">
                  <c:v>8.05612E-8</c:v>
                </c:pt>
                <c:pt idx="14011">
                  <c:v>8.0567499999999997E-8</c:v>
                </c:pt>
                <c:pt idx="14012">
                  <c:v>8.0573700000000001E-8</c:v>
                </c:pt>
                <c:pt idx="14013">
                  <c:v>8.0579999999999998E-8</c:v>
                </c:pt>
                <c:pt idx="14014">
                  <c:v>8.0586200000000002E-8</c:v>
                </c:pt>
                <c:pt idx="14015">
                  <c:v>8.0592499999999999E-8</c:v>
                </c:pt>
                <c:pt idx="14016">
                  <c:v>8.0598700000000003E-8</c:v>
                </c:pt>
                <c:pt idx="14017">
                  <c:v>8.0604999999999999E-8</c:v>
                </c:pt>
                <c:pt idx="14018">
                  <c:v>8.0611200000000004E-8</c:v>
                </c:pt>
                <c:pt idx="14019">
                  <c:v>8.06175E-8</c:v>
                </c:pt>
                <c:pt idx="14020">
                  <c:v>8.0623700000000005E-8</c:v>
                </c:pt>
                <c:pt idx="14021">
                  <c:v>8.0630000000000001E-8</c:v>
                </c:pt>
                <c:pt idx="14022">
                  <c:v>8.0636200000000006E-8</c:v>
                </c:pt>
                <c:pt idx="14023">
                  <c:v>8.0642500000000002E-8</c:v>
                </c:pt>
                <c:pt idx="14024">
                  <c:v>8.0648699999999993E-8</c:v>
                </c:pt>
                <c:pt idx="14025">
                  <c:v>8.0655000000000003E-8</c:v>
                </c:pt>
                <c:pt idx="14026">
                  <c:v>8.0661199999999994E-8</c:v>
                </c:pt>
                <c:pt idx="14027">
                  <c:v>8.0667500000000004E-8</c:v>
                </c:pt>
                <c:pt idx="14028">
                  <c:v>8.0673699999999995E-8</c:v>
                </c:pt>
                <c:pt idx="14029">
                  <c:v>8.0680000000000005E-8</c:v>
                </c:pt>
                <c:pt idx="14030">
                  <c:v>8.0686199999999996E-8</c:v>
                </c:pt>
                <c:pt idx="14031">
                  <c:v>8.0692500000000006E-8</c:v>
                </c:pt>
                <c:pt idx="14032">
                  <c:v>8.0698699999999997E-8</c:v>
                </c:pt>
                <c:pt idx="14033">
                  <c:v>8.0704999999999994E-8</c:v>
                </c:pt>
                <c:pt idx="14034">
                  <c:v>8.0711199999999998E-8</c:v>
                </c:pt>
                <c:pt idx="14035">
                  <c:v>8.0717499999999995E-8</c:v>
                </c:pt>
                <c:pt idx="14036">
                  <c:v>8.0723699999999999E-8</c:v>
                </c:pt>
                <c:pt idx="14037">
                  <c:v>8.0729999999999996E-8</c:v>
                </c:pt>
                <c:pt idx="14038">
                  <c:v>8.07362E-8</c:v>
                </c:pt>
                <c:pt idx="14039">
                  <c:v>8.0742499999999997E-8</c:v>
                </c:pt>
                <c:pt idx="14040">
                  <c:v>8.0748700000000001E-8</c:v>
                </c:pt>
                <c:pt idx="14041">
                  <c:v>8.0754999999999998E-8</c:v>
                </c:pt>
                <c:pt idx="14042">
                  <c:v>8.0761200000000002E-8</c:v>
                </c:pt>
                <c:pt idx="14043">
                  <c:v>8.0767499999999998E-8</c:v>
                </c:pt>
                <c:pt idx="14044">
                  <c:v>8.0773700000000003E-8</c:v>
                </c:pt>
                <c:pt idx="14045">
                  <c:v>8.0779999999999999E-8</c:v>
                </c:pt>
                <c:pt idx="14046">
                  <c:v>8.0786200000000004E-8</c:v>
                </c:pt>
                <c:pt idx="14047">
                  <c:v>8.07925E-8</c:v>
                </c:pt>
                <c:pt idx="14048">
                  <c:v>8.0798700000000005E-8</c:v>
                </c:pt>
                <c:pt idx="14049">
                  <c:v>8.0805000000000001E-8</c:v>
                </c:pt>
                <c:pt idx="14050">
                  <c:v>8.0811200000000006E-8</c:v>
                </c:pt>
                <c:pt idx="14051">
                  <c:v>8.0817500000000002E-8</c:v>
                </c:pt>
                <c:pt idx="14052">
                  <c:v>8.0823700000000007E-8</c:v>
                </c:pt>
                <c:pt idx="14053">
                  <c:v>8.0830000000000003E-8</c:v>
                </c:pt>
                <c:pt idx="14054">
                  <c:v>8.0836199999999994E-8</c:v>
                </c:pt>
                <c:pt idx="14055">
                  <c:v>8.0842500000000004E-8</c:v>
                </c:pt>
                <c:pt idx="14056">
                  <c:v>8.0848699999999995E-8</c:v>
                </c:pt>
                <c:pt idx="14057">
                  <c:v>8.0855000000000005E-8</c:v>
                </c:pt>
                <c:pt idx="14058">
                  <c:v>8.0861199999999996E-8</c:v>
                </c:pt>
                <c:pt idx="14059">
                  <c:v>8.0867500000000006E-8</c:v>
                </c:pt>
                <c:pt idx="14060">
                  <c:v>8.0873699999999997E-8</c:v>
                </c:pt>
                <c:pt idx="14061">
                  <c:v>8.0879999999999994E-8</c:v>
                </c:pt>
                <c:pt idx="14062">
                  <c:v>8.0886199999999998E-8</c:v>
                </c:pt>
                <c:pt idx="14063">
                  <c:v>8.0892499999999995E-8</c:v>
                </c:pt>
                <c:pt idx="14064">
                  <c:v>8.0898699999999999E-8</c:v>
                </c:pt>
                <c:pt idx="14065">
                  <c:v>8.0904999999999996E-8</c:v>
                </c:pt>
                <c:pt idx="14066">
                  <c:v>8.09112E-8</c:v>
                </c:pt>
                <c:pt idx="14067">
                  <c:v>8.0917499999999996E-8</c:v>
                </c:pt>
                <c:pt idx="14068">
                  <c:v>8.0923700000000001E-8</c:v>
                </c:pt>
                <c:pt idx="14069">
                  <c:v>8.0929999999999997E-8</c:v>
                </c:pt>
                <c:pt idx="14070">
                  <c:v>8.0936200000000002E-8</c:v>
                </c:pt>
                <c:pt idx="14071">
                  <c:v>8.0942499999999998E-8</c:v>
                </c:pt>
                <c:pt idx="14072">
                  <c:v>8.0948700000000003E-8</c:v>
                </c:pt>
                <c:pt idx="14073">
                  <c:v>8.0954999999999999E-8</c:v>
                </c:pt>
                <c:pt idx="14074">
                  <c:v>8.0961200000000004E-8</c:v>
                </c:pt>
                <c:pt idx="14075">
                  <c:v>8.09675E-8</c:v>
                </c:pt>
                <c:pt idx="14076">
                  <c:v>8.0973700000000005E-8</c:v>
                </c:pt>
                <c:pt idx="14077">
                  <c:v>8.0980000000000001E-8</c:v>
                </c:pt>
                <c:pt idx="14078">
                  <c:v>8.0986200000000006E-8</c:v>
                </c:pt>
                <c:pt idx="14079">
                  <c:v>8.0992500000000002E-8</c:v>
                </c:pt>
                <c:pt idx="14080">
                  <c:v>8.0998700000000007E-8</c:v>
                </c:pt>
                <c:pt idx="14081">
                  <c:v>8.1005000000000003E-8</c:v>
                </c:pt>
                <c:pt idx="14082">
                  <c:v>8.1011199999999994E-8</c:v>
                </c:pt>
                <c:pt idx="14083">
                  <c:v>8.1017500000000004E-8</c:v>
                </c:pt>
                <c:pt idx="14084">
                  <c:v>8.1023699999999995E-8</c:v>
                </c:pt>
                <c:pt idx="14085">
                  <c:v>8.1030000000000005E-8</c:v>
                </c:pt>
                <c:pt idx="14086">
                  <c:v>8.1036199999999996E-8</c:v>
                </c:pt>
                <c:pt idx="14087">
                  <c:v>8.1042500000000006E-8</c:v>
                </c:pt>
                <c:pt idx="14088">
                  <c:v>8.1048699999999997E-8</c:v>
                </c:pt>
                <c:pt idx="14089">
                  <c:v>8.1054999999999994E-8</c:v>
                </c:pt>
                <c:pt idx="14090">
                  <c:v>8.1061199999999998E-8</c:v>
                </c:pt>
                <c:pt idx="14091">
                  <c:v>8.1067499999999995E-8</c:v>
                </c:pt>
                <c:pt idx="14092">
                  <c:v>8.1073699999999999E-8</c:v>
                </c:pt>
                <c:pt idx="14093">
                  <c:v>8.1079999999999995E-8</c:v>
                </c:pt>
                <c:pt idx="14094">
                  <c:v>8.10862E-8</c:v>
                </c:pt>
                <c:pt idx="14095">
                  <c:v>8.1092499999999996E-8</c:v>
                </c:pt>
                <c:pt idx="14096">
                  <c:v>8.1098700000000001E-8</c:v>
                </c:pt>
                <c:pt idx="14097">
                  <c:v>8.1104999999999997E-8</c:v>
                </c:pt>
                <c:pt idx="14098">
                  <c:v>8.1111200000000002E-8</c:v>
                </c:pt>
                <c:pt idx="14099">
                  <c:v>8.1117499999999998E-8</c:v>
                </c:pt>
                <c:pt idx="14100">
                  <c:v>8.1123700000000003E-8</c:v>
                </c:pt>
                <c:pt idx="14101">
                  <c:v>8.1129999999999999E-8</c:v>
                </c:pt>
                <c:pt idx="14102">
                  <c:v>8.1136200000000004E-8</c:v>
                </c:pt>
                <c:pt idx="14103">
                  <c:v>8.11425E-8</c:v>
                </c:pt>
                <c:pt idx="14104">
                  <c:v>8.1148700000000005E-8</c:v>
                </c:pt>
                <c:pt idx="14105">
                  <c:v>8.1155000000000001E-8</c:v>
                </c:pt>
                <c:pt idx="14106">
                  <c:v>8.1161200000000005E-8</c:v>
                </c:pt>
                <c:pt idx="14107">
                  <c:v>8.1167500000000002E-8</c:v>
                </c:pt>
                <c:pt idx="14108">
                  <c:v>8.1173700000000006E-8</c:v>
                </c:pt>
                <c:pt idx="14109">
                  <c:v>8.1180000000000003E-8</c:v>
                </c:pt>
                <c:pt idx="14110">
                  <c:v>8.1186199999999994E-8</c:v>
                </c:pt>
                <c:pt idx="14111">
                  <c:v>8.1192500000000004E-8</c:v>
                </c:pt>
                <c:pt idx="14112">
                  <c:v>8.1198699999999995E-8</c:v>
                </c:pt>
                <c:pt idx="14113">
                  <c:v>8.1205000000000005E-8</c:v>
                </c:pt>
                <c:pt idx="14114">
                  <c:v>8.1211199999999996E-8</c:v>
                </c:pt>
                <c:pt idx="14115">
                  <c:v>8.1217500000000006E-8</c:v>
                </c:pt>
                <c:pt idx="14116">
                  <c:v>8.1223699999999997E-8</c:v>
                </c:pt>
                <c:pt idx="14117">
                  <c:v>8.1229999999999993E-8</c:v>
                </c:pt>
                <c:pt idx="14118">
                  <c:v>8.1236199999999998E-8</c:v>
                </c:pt>
                <c:pt idx="14119">
                  <c:v>8.1242499999999994E-8</c:v>
                </c:pt>
                <c:pt idx="14120">
                  <c:v>8.1248699999999999E-8</c:v>
                </c:pt>
                <c:pt idx="14121">
                  <c:v>8.1254999999999995E-8</c:v>
                </c:pt>
                <c:pt idx="14122">
                  <c:v>8.12612E-8</c:v>
                </c:pt>
                <c:pt idx="14123">
                  <c:v>8.1267499999999996E-8</c:v>
                </c:pt>
                <c:pt idx="14124">
                  <c:v>8.1273700000000001E-8</c:v>
                </c:pt>
                <c:pt idx="14125">
                  <c:v>8.1279999999999997E-8</c:v>
                </c:pt>
                <c:pt idx="14126">
                  <c:v>8.1286200000000002E-8</c:v>
                </c:pt>
                <c:pt idx="14127">
                  <c:v>8.1292499999999998E-8</c:v>
                </c:pt>
                <c:pt idx="14128">
                  <c:v>8.1298700000000003E-8</c:v>
                </c:pt>
                <c:pt idx="14129">
                  <c:v>8.1304999999999999E-8</c:v>
                </c:pt>
                <c:pt idx="14130">
                  <c:v>8.1311200000000004E-8</c:v>
                </c:pt>
                <c:pt idx="14131">
                  <c:v>8.13175E-8</c:v>
                </c:pt>
                <c:pt idx="14132">
                  <c:v>8.1323700000000004E-8</c:v>
                </c:pt>
                <c:pt idx="14133">
                  <c:v>8.1330000000000001E-8</c:v>
                </c:pt>
                <c:pt idx="14134">
                  <c:v>8.1336200000000005E-8</c:v>
                </c:pt>
                <c:pt idx="14135">
                  <c:v>8.1342500000000002E-8</c:v>
                </c:pt>
                <c:pt idx="14136">
                  <c:v>8.1348700000000006E-8</c:v>
                </c:pt>
                <c:pt idx="14137">
                  <c:v>8.1355000000000003E-8</c:v>
                </c:pt>
                <c:pt idx="14138">
                  <c:v>8.1361199999999994E-8</c:v>
                </c:pt>
                <c:pt idx="14139">
                  <c:v>8.1367500000000004E-8</c:v>
                </c:pt>
                <c:pt idx="14140">
                  <c:v>8.1373699999999995E-8</c:v>
                </c:pt>
                <c:pt idx="14141">
                  <c:v>8.1380000000000005E-8</c:v>
                </c:pt>
                <c:pt idx="14142">
                  <c:v>8.1386199999999996E-8</c:v>
                </c:pt>
                <c:pt idx="14143">
                  <c:v>8.1392500000000006E-8</c:v>
                </c:pt>
                <c:pt idx="14144">
                  <c:v>8.1398699999999997E-8</c:v>
                </c:pt>
                <c:pt idx="14145">
                  <c:v>8.1404999999999993E-8</c:v>
                </c:pt>
                <c:pt idx="14146">
                  <c:v>8.1411199999999998E-8</c:v>
                </c:pt>
                <c:pt idx="14147">
                  <c:v>8.1417499999999994E-8</c:v>
                </c:pt>
                <c:pt idx="14148">
                  <c:v>8.1423699999999999E-8</c:v>
                </c:pt>
                <c:pt idx="14149">
                  <c:v>8.1429999999999995E-8</c:v>
                </c:pt>
                <c:pt idx="14150">
                  <c:v>8.14362E-8</c:v>
                </c:pt>
                <c:pt idx="14151">
                  <c:v>8.1442499999999996E-8</c:v>
                </c:pt>
                <c:pt idx="14152">
                  <c:v>8.1448700000000001E-8</c:v>
                </c:pt>
                <c:pt idx="14153">
                  <c:v>8.1454999999999997E-8</c:v>
                </c:pt>
                <c:pt idx="14154">
                  <c:v>8.1461200000000002E-8</c:v>
                </c:pt>
                <c:pt idx="14155">
                  <c:v>8.1467499999999998E-8</c:v>
                </c:pt>
                <c:pt idx="14156">
                  <c:v>8.1473700000000002E-8</c:v>
                </c:pt>
                <c:pt idx="14157">
                  <c:v>8.1479999999999999E-8</c:v>
                </c:pt>
                <c:pt idx="14158">
                  <c:v>8.1486200000000003E-8</c:v>
                </c:pt>
                <c:pt idx="14159">
                  <c:v>8.14925E-8</c:v>
                </c:pt>
                <c:pt idx="14160">
                  <c:v>8.1498700000000004E-8</c:v>
                </c:pt>
                <c:pt idx="14161">
                  <c:v>8.1505000000000001E-8</c:v>
                </c:pt>
                <c:pt idx="14162">
                  <c:v>8.1511200000000005E-8</c:v>
                </c:pt>
                <c:pt idx="14163">
                  <c:v>8.1517500000000002E-8</c:v>
                </c:pt>
                <c:pt idx="14164">
                  <c:v>8.1523700000000006E-8</c:v>
                </c:pt>
                <c:pt idx="14165">
                  <c:v>8.1530000000000003E-8</c:v>
                </c:pt>
                <c:pt idx="14166">
                  <c:v>8.1536199999999994E-8</c:v>
                </c:pt>
                <c:pt idx="14167">
                  <c:v>8.1542500000000004E-8</c:v>
                </c:pt>
                <c:pt idx="14168">
                  <c:v>8.1548699999999995E-8</c:v>
                </c:pt>
                <c:pt idx="14169">
                  <c:v>8.1555000000000005E-8</c:v>
                </c:pt>
                <c:pt idx="14170">
                  <c:v>8.1561199999999996E-8</c:v>
                </c:pt>
                <c:pt idx="14171">
                  <c:v>8.1567500000000006E-8</c:v>
                </c:pt>
                <c:pt idx="14172">
                  <c:v>8.1573699999999997E-8</c:v>
                </c:pt>
                <c:pt idx="14173">
                  <c:v>8.1580000000000007E-8</c:v>
                </c:pt>
                <c:pt idx="14174">
                  <c:v>8.1586199999999998E-8</c:v>
                </c:pt>
                <c:pt idx="14175">
                  <c:v>8.1592499999999994E-8</c:v>
                </c:pt>
                <c:pt idx="14176">
                  <c:v>8.1598699999999999E-8</c:v>
                </c:pt>
                <c:pt idx="14177">
                  <c:v>8.1604999999999995E-8</c:v>
                </c:pt>
                <c:pt idx="14178">
                  <c:v>8.16112E-8</c:v>
                </c:pt>
                <c:pt idx="14179">
                  <c:v>8.1617499999999996E-8</c:v>
                </c:pt>
                <c:pt idx="14180">
                  <c:v>8.1623700000000001E-8</c:v>
                </c:pt>
                <c:pt idx="14181">
                  <c:v>8.1629999999999997E-8</c:v>
                </c:pt>
                <c:pt idx="14182">
                  <c:v>8.1636200000000001E-8</c:v>
                </c:pt>
                <c:pt idx="14183">
                  <c:v>8.1642499999999998E-8</c:v>
                </c:pt>
                <c:pt idx="14184">
                  <c:v>8.1648700000000002E-8</c:v>
                </c:pt>
                <c:pt idx="14185">
                  <c:v>8.1654999999999999E-8</c:v>
                </c:pt>
                <c:pt idx="14186">
                  <c:v>8.1661200000000003E-8</c:v>
                </c:pt>
                <c:pt idx="14187">
                  <c:v>8.16675E-8</c:v>
                </c:pt>
                <c:pt idx="14188">
                  <c:v>8.1673700000000004E-8</c:v>
                </c:pt>
                <c:pt idx="14189">
                  <c:v>8.1680000000000001E-8</c:v>
                </c:pt>
                <c:pt idx="14190">
                  <c:v>8.1686200000000005E-8</c:v>
                </c:pt>
                <c:pt idx="14191">
                  <c:v>8.1692500000000002E-8</c:v>
                </c:pt>
                <c:pt idx="14192">
                  <c:v>8.1698700000000006E-8</c:v>
                </c:pt>
                <c:pt idx="14193">
                  <c:v>8.1705000000000003E-8</c:v>
                </c:pt>
                <c:pt idx="14194">
                  <c:v>8.1711199999999994E-8</c:v>
                </c:pt>
                <c:pt idx="14195">
                  <c:v>8.1717500000000004E-8</c:v>
                </c:pt>
                <c:pt idx="14196">
                  <c:v>8.1723699999999995E-8</c:v>
                </c:pt>
                <c:pt idx="14197">
                  <c:v>8.1730000000000005E-8</c:v>
                </c:pt>
                <c:pt idx="14198">
                  <c:v>8.1736199999999996E-8</c:v>
                </c:pt>
                <c:pt idx="14199">
                  <c:v>8.1742500000000006E-8</c:v>
                </c:pt>
                <c:pt idx="14200">
                  <c:v>8.1748699999999997E-8</c:v>
                </c:pt>
                <c:pt idx="14201">
                  <c:v>8.1755000000000006E-8</c:v>
                </c:pt>
                <c:pt idx="14202">
                  <c:v>8.1761199999999998E-8</c:v>
                </c:pt>
                <c:pt idx="14203">
                  <c:v>8.1767499999999994E-8</c:v>
                </c:pt>
                <c:pt idx="14204">
                  <c:v>8.1773699999999999E-8</c:v>
                </c:pt>
                <c:pt idx="14205">
                  <c:v>8.1779999999999995E-8</c:v>
                </c:pt>
                <c:pt idx="14206">
                  <c:v>8.1786199999999999E-8</c:v>
                </c:pt>
                <c:pt idx="14207">
                  <c:v>8.1792499999999996E-8</c:v>
                </c:pt>
                <c:pt idx="14208">
                  <c:v>8.17987E-8</c:v>
                </c:pt>
                <c:pt idx="14209">
                  <c:v>8.1804999999999997E-8</c:v>
                </c:pt>
                <c:pt idx="14210">
                  <c:v>8.1811200000000001E-8</c:v>
                </c:pt>
                <c:pt idx="14211">
                  <c:v>8.1817499999999998E-8</c:v>
                </c:pt>
                <c:pt idx="14212">
                  <c:v>8.1823700000000002E-8</c:v>
                </c:pt>
                <c:pt idx="14213">
                  <c:v>8.1829999999999999E-8</c:v>
                </c:pt>
                <c:pt idx="14214">
                  <c:v>8.1836200000000003E-8</c:v>
                </c:pt>
                <c:pt idx="14215">
                  <c:v>8.18425E-8</c:v>
                </c:pt>
                <c:pt idx="14216">
                  <c:v>8.1848700000000004E-8</c:v>
                </c:pt>
                <c:pt idx="14217">
                  <c:v>8.1855000000000001E-8</c:v>
                </c:pt>
                <c:pt idx="14218">
                  <c:v>8.1861200000000005E-8</c:v>
                </c:pt>
                <c:pt idx="14219">
                  <c:v>8.1867500000000002E-8</c:v>
                </c:pt>
                <c:pt idx="14220">
                  <c:v>8.1873700000000006E-8</c:v>
                </c:pt>
                <c:pt idx="14221">
                  <c:v>8.1880000000000003E-8</c:v>
                </c:pt>
                <c:pt idx="14222">
                  <c:v>8.1886199999999994E-8</c:v>
                </c:pt>
                <c:pt idx="14223">
                  <c:v>8.1892500000000004E-8</c:v>
                </c:pt>
                <c:pt idx="14224">
                  <c:v>8.1898699999999995E-8</c:v>
                </c:pt>
                <c:pt idx="14225">
                  <c:v>8.1905000000000005E-8</c:v>
                </c:pt>
                <c:pt idx="14226">
                  <c:v>8.1911199999999996E-8</c:v>
                </c:pt>
                <c:pt idx="14227">
                  <c:v>8.1917500000000005E-8</c:v>
                </c:pt>
                <c:pt idx="14228">
                  <c:v>8.1923699999999997E-8</c:v>
                </c:pt>
                <c:pt idx="14229">
                  <c:v>8.1930000000000006E-8</c:v>
                </c:pt>
                <c:pt idx="14230">
                  <c:v>8.1936199999999998E-8</c:v>
                </c:pt>
                <c:pt idx="14231">
                  <c:v>8.1942499999999994E-8</c:v>
                </c:pt>
                <c:pt idx="14232">
                  <c:v>8.1948699999999998E-8</c:v>
                </c:pt>
                <c:pt idx="14233">
                  <c:v>8.1954999999999995E-8</c:v>
                </c:pt>
                <c:pt idx="14234">
                  <c:v>8.1961199999999999E-8</c:v>
                </c:pt>
                <c:pt idx="14235">
                  <c:v>8.1967499999999996E-8</c:v>
                </c:pt>
                <c:pt idx="14236">
                  <c:v>8.19737E-8</c:v>
                </c:pt>
                <c:pt idx="14237">
                  <c:v>8.1979999999999997E-8</c:v>
                </c:pt>
                <c:pt idx="14238">
                  <c:v>8.1986200000000001E-8</c:v>
                </c:pt>
                <c:pt idx="14239">
                  <c:v>8.1992499999999998E-8</c:v>
                </c:pt>
                <c:pt idx="14240">
                  <c:v>8.1998700000000002E-8</c:v>
                </c:pt>
                <c:pt idx="14241">
                  <c:v>8.2004999999999999E-8</c:v>
                </c:pt>
                <c:pt idx="14242">
                  <c:v>8.2011200000000003E-8</c:v>
                </c:pt>
                <c:pt idx="14243">
                  <c:v>8.20175E-8</c:v>
                </c:pt>
                <c:pt idx="14244">
                  <c:v>8.2023700000000004E-8</c:v>
                </c:pt>
                <c:pt idx="14245">
                  <c:v>8.2030000000000001E-8</c:v>
                </c:pt>
                <c:pt idx="14246">
                  <c:v>8.2036200000000005E-8</c:v>
                </c:pt>
                <c:pt idx="14247">
                  <c:v>8.2042500000000002E-8</c:v>
                </c:pt>
                <c:pt idx="14248">
                  <c:v>8.2048700000000006E-8</c:v>
                </c:pt>
                <c:pt idx="14249">
                  <c:v>8.2055000000000003E-8</c:v>
                </c:pt>
                <c:pt idx="14250">
                  <c:v>8.2061199999999994E-8</c:v>
                </c:pt>
                <c:pt idx="14251">
                  <c:v>8.2067500000000003E-8</c:v>
                </c:pt>
                <c:pt idx="14252">
                  <c:v>8.2073699999999995E-8</c:v>
                </c:pt>
                <c:pt idx="14253">
                  <c:v>8.2080000000000004E-8</c:v>
                </c:pt>
                <c:pt idx="14254">
                  <c:v>8.2086199999999996E-8</c:v>
                </c:pt>
                <c:pt idx="14255">
                  <c:v>8.2092500000000005E-8</c:v>
                </c:pt>
                <c:pt idx="14256">
                  <c:v>8.2098699999999997E-8</c:v>
                </c:pt>
                <c:pt idx="14257">
                  <c:v>8.2105000000000006E-8</c:v>
                </c:pt>
                <c:pt idx="14258">
                  <c:v>8.2111199999999997E-8</c:v>
                </c:pt>
                <c:pt idx="14259">
                  <c:v>8.2117499999999994E-8</c:v>
                </c:pt>
                <c:pt idx="14260">
                  <c:v>8.2123699999999998E-8</c:v>
                </c:pt>
                <c:pt idx="14261">
                  <c:v>8.2129999999999995E-8</c:v>
                </c:pt>
                <c:pt idx="14262">
                  <c:v>8.2136199999999999E-8</c:v>
                </c:pt>
                <c:pt idx="14263">
                  <c:v>8.2142499999999996E-8</c:v>
                </c:pt>
                <c:pt idx="14264">
                  <c:v>8.21487E-8</c:v>
                </c:pt>
                <c:pt idx="14265">
                  <c:v>8.2154999999999997E-8</c:v>
                </c:pt>
                <c:pt idx="14266">
                  <c:v>8.2161200000000001E-8</c:v>
                </c:pt>
                <c:pt idx="14267">
                  <c:v>8.2167499999999998E-8</c:v>
                </c:pt>
                <c:pt idx="14268">
                  <c:v>8.2173700000000002E-8</c:v>
                </c:pt>
                <c:pt idx="14269">
                  <c:v>8.2179999999999999E-8</c:v>
                </c:pt>
                <c:pt idx="14270">
                  <c:v>8.2186200000000003E-8</c:v>
                </c:pt>
                <c:pt idx="14271">
                  <c:v>8.21925E-8</c:v>
                </c:pt>
                <c:pt idx="14272">
                  <c:v>8.2198700000000004E-8</c:v>
                </c:pt>
                <c:pt idx="14273">
                  <c:v>8.2205000000000001E-8</c:v>
                </c:pt>
                <c:pt idx="14274">
                  <c:v>8.2211200000000005E-8</c:v>
                </c:pt>
                <c:pt idx="14275">
                  <c:v>8.2217500000000002E-8</c:v>
                </c:pt>
                <c:pt idx="14276">
                  <c:v>8.2223700000000006E-8</c:v>
                </c:pt>
                <c:pt idx="14277">
                  <c:v>8.2230000000000002E-8</c:v>
                </c:pt>
                <c:pt idx="14278">
                  <c:v>8.2236199999999994E-8</c:v>
                </c:pt>
                <c:pt idx="14279">
                  <c:v>8.2242500000000003E-8</c:v>
                </c:pt>
                <c:pt idx="14280">
                  <c:v>8.2248699999999995E-8</c:v>
                </c:pt>
                <c:pt idx="14281">
                  <c:v>8.2255000000000004E-8</c:v>
                </c:pt>
                <c:pt idx="14282">
                  <c:v>8.2261199999999995E-8</c:v>
                </c:pt>
                <c:pt idx="14283">
                  <c:v>8.2267500000000005E-8</c:v>
                </c:pt>
                <c:pt idx="14284">
                  <c:v>8.2273699999999996E-8</c:v>
                </c:pt>
                <c:pt idx="14285">
                  <c:v>8.2280000000000006E-8</c:v>
                </c:pt>
                <c:pt idx="14286">
                  <c:v>8.2286199999999997E-8</c:v>
                </c:pt>
                <c:pt idx="14287">
                  <c:v>8.2292499999999994E-8</c:v>
                </c:pt>
                <c:pt idx="14288">
                  <c:v>8.2298699999999998E-8</c:v>
                </c:pt>
                <c:pt idx="14289">
                  <c:v>8.2304999999999995E-8</c:v>
                </c:pt>
                <c:pt idx="14290">
                  <c:v>8.2311199999999999E-8</c:v>
                </c:pt>
                <c:pt idx="14291">
                  <c:v>8.2317499999999996E-8</c:v>
                </c:pt>
                <c:pt idx="14292">
                  <c:v>8.23237E-8</c:v>
                </c:pt>
                <c:pt idx="14293">
                  <c:v>8.2329999999999997E-8</c:v>
                </c:pt>
                <c:pt idx="14294">
                  <c:v>8.2336200000000001E-8</c:v>
                </c:pt>
                <c:pt idx="14295">
                  <c:v>8.2342499999999998E-8</c:v>
                </c:pt>
                <c:pt idx="14296">
                  <c:v>8.2348700000000002E-8</c:v>
                </c:pt>
                <c:pt idx="14297">
                  <c:v>8.2354999999999999E-8</c:v>
                </c:pt>
                <c:pt idx="14298">
                  <c:v>8.2361200000000003E-8</c:v>
                </c:pt>
                <c:pt idx="14299">
                  <c:v>8.23675E-8</c:v>
                </c:pt>
                <c:pt idx="14300">
                  <c:v>8.2373700000000004E-8</c:v>
                </c:pt>
                <c:pt idx="14301">
                  <c:v>8.238E-8</c:v>
                </c:pt>
                <c:pt idx="14302">
                  <c:v>8.2386200000000005E-8</c:v>
                </c:pt>
                <c:pt idx="14303">
                  <c:v>8.2392500000000001E-8</c:v>
                </c:pt>
                <c:pt idx="14304">
                  <c:v>8.2398700000000006E-8</c:v>
                </c:pt>
                <c:pt idx="14305">
                  <c:v>8.2405000000000002E-8</c:v>
                </c:pt>
                <c:pt idx="14306">
                  <c:v>8.2411199999999994E-8</c:v>
                </c:pt>
                <c:pt idx="14307">
                  <c:v>8.2417500000000003E-8</c:v>
                </c:pt>
                <c:pt idx="14308">
                  <c:v>8.2423699999999994E-8</c:v>
                </c:pt>
                <c:pt idx="14309">
                  <c:v>8.2430000000000004E-8</c:v>
                </c:pt>
                <c:pt idx="14310">
                  <c:v>8.2436199999999995E-8</c:v>
                </c:pt>
                <c:pt idx="14311">
                  <c:v>8.2442500000000005E-8</c:v>
                </c:pt>
                <c:pt idx="14312">
                  <c:v>8.2448699999999996E-8</c:v>
                </c:pt>
                <c:pt idx="14313">
                  <c:v>8.2455000000000006E-8</c:v>
                </c:pt>
                <c:pt idx="14314">
                  <c:v>8.2461199999999997E-8</c:v>
                </c:pt>
                <c:pt idx="14315">
                  <c:v>8.2467499999999994E-8</c:v>
                </c:pt>
                <c:pt idx="14316">
                  <c:v>8.2473699999999998E-8</c:v>
                </c:pt>
                <c:pt idx="14317">
                  <c:v>8.2479999999999995E-8</c:v>
                </c:pt>
                <c:pt idx="14318">
                  <c:v>8.2486199999999999E-8</c:v>
                </c:pt>
                <c:pt idx="14319">
                  <c:v>8.2492499999999996E-8</c:v>
                </c:pt>
                <c:pt idx="14320">
                  <c:v>8.24987E-8</c:v>
                </c:pt>
                <c:pt idx="14321">
                  <c:v>8.2504999999999997E-8</c:v>
                </c:pt>
                <c:pt idx="14322">
                  <c:v>8.2511200000000001E-8</c:v>
                </c:pt>
                <c:pt idx="14323">
                  <c:v>8.2517499999999998E-8</c:v>
                </c:pt>
                <c:pt idx="14324">
                  <c:v>8.2523700000000002E-8</c:v>
                </c:pt>
                <c:pt idx="14325">
                  <c:v>8.2529999999999999E-8</c:v>
                </c:pt>
                <c:pt idx="14326">
                  <c:v>8.2536200000000003E-8</c:v>
                </c:pt>
                <c:pt idx="14327">
                  <c:v>8.2542499999999999E-8</c:v>
                </c:pt>
                <c:pt idx="14328">
                  <c:v>8.2548700000000004E-8</c:v>
                </c:pt>
                <c:pt idx="14329">
                  <c:v>8.2555E-8</c:v>
                </c:pt>
                <c:pt idx="14330">
                  <c:v>8.2561200000000005E-8</c:v>
                </c:pt>
                <c:pt idx="14331">
                  <c:v>8.2567500000000001E-8</c:v>
                </c:pt>
                <c:pt idx="14332">
                  <c:v>8.2573700000000006E-8</c:v>
                </c:pt>
                <c:pt idx="14333">
                  <c:v>8.2580000000000002E-8</c:v>
                </c:pt>
                <c:pt idx="14334">
                  <c:v>8.2586199999999993E-8</c:v>
                </c:pt>
                <c:pt idx="14335">
                  <c:v>8.2592500000000003E-8</c:v>
                </c:pt>
                <c:pt idx="14336">
                  <c:v>8.2598699999999994E-8</c:v>
                </c:pt>
                <c:pt idx="14337">
                  <c:v>8.2605000000000004E-8</c:v>
                </c:pt>
                <c:pt idx="14338">
                  <c:v>8.2611199999999995E-8</c:v>
                </c:pt>
                <c:pt idx="14339">
                  <c:v>8.2617500000000005E-8</c:v>
                </c:pt>
                <c:pt idx="14340">
                  <c:v>8.2623699999999996E-8</c:v>
                </c:pt>
                <c:pt idx="14341">
                  <c:v>8.2630000000000006E-8</c:v>
                </c:pt>
                <c:pt idx="14342">
                  <c:v>8.2636199999999997E-8</c:v>
                </c:pt>
                <c:pt idx="14343">
                  <c:v>8.2642499999999994E-8</c:v>
                </c:pt>
                <c:pt idx="14344">
                  <c:v>8.2648699999999998E-8</c:v>
                </c:pt>
                <c:pt idx="14345">
                  <c:v>8.2654999999999995E-8</c:v>
                </c:pt>
                <c:pt idx="14346">
                  <c:v>8.2661199999999999E-8</c:v>
                </c:pt>
                <c:pt idx="14347">
                  <c:v>8.2667499999999996E-8</c:v>
                </c:pt>
                <c:pt idx="14348">
                  <c:v>8.26737E-8</c:v>
                </c:pt>
                <c:pt idx="14349">
                  <c:v>8.2679999999999997E-8</c:v>
                </c:pt>
                <c:pt idx="14350">
                  <c:v>8.2686200000000001E-8</c:v>
                </c:pt>
                <c:pt idx="14351">
                  <c:v>8.2692499999999997E-8</c:v>
                </c:pt>
                <c:pt idx="14352">
                  <c:v>8.2698700000000002E-8</c:v>
                </c:pt>
                <c:pt idx="14353">
                  <c:v>8.2704999999999998E-8</c:v>
                </c:pt>
                <c:pt idx="14354">
                  <c:v>8.2711200000000003E-8</c:v>
                </c:pt>
                <c:pt idx="14355">
                  <c:v>8.2717499999999999E-8</c:v>
                </c:pt>
                <c:pt idx="14356">
                  <c:v>8.2723700000000004E-8</c:v>
                </c:pt>
                <c:pt idx="14357">
                  <c:v>8.273E-8</c:v>
                </c:pt>
                <c:pt idx="14358">
                  <c:v>8.2736200000000005E-8</c:v>
                </c:pt>
                <c:pt idx="14359">
                  <c:v>8.2742500000000001E-8</c:v>
                </c:pt>
                <c:pt idx="14360">
                  <c:v>8.2748700000000006E-8</c:v>
                </c:pt>
                <c:pt idx="14361">
                  <c:v>8.2755000000000002E-8</c:v>
                </c:pt>
                <c:pt idx="14362">
                  <c:v>8.2761200000000007E-8</c:v>
                </c:pt>
                <c:pt idx="14363">
                  <c:v>8.2767500000000003E-8</c:v>
                </c:pt>
                <c:pt idx="14364">
                  <c:v>8.2773699999999994E-8</c:v>
                </c:pt>
                <c:pt idx="14365">
                  <c:v>8.2780000000000004E-8</c:v>
                </c:pt>
                <c:pt idx="14366">
                  <c:v>8.2786199999999995E-8</c:v>
                </c:pt>
                <c:pt idx="14367">
                  <c:v>8.2792500000000005E-8</c:v>
                </c:pt>
                <c:pt idx="14368">
                  <c:v>8.2798699999999996E-8</c:v>
                </c:pt>
                <c:pt idx="14369">
                  <c:v>8.2805000000000006E-8</c:v>
                </c:pt>
                <c:pt idx="14370">
                  <c:v>8.2811199999999997E-8</c:v>
                </c:pt>
                <c:pt idx="14371">
                  <c:v>8.2817499999999994E-8</c:v>
                </c:pt>
                <c:pt idx="14372">
                  <c:v>8.2823699999999998E-8</c:v>
                </c:pt>
                <c:pt idx="14373">
                  <c:v>8.2829999999999995E-8</c:v>
                </c:pt>
                <c:pt idx="14374">
                  <c:v>8.2836199999999999E-8</c:v>
                </c:pt>
                <c:pt idx="14375">
                  <c:v>8.2842499999999996E-8</c:v>
                </c:pt>
                <c:pt idx="14376">
                  <c:v>8.28487E-8</c:v>
                </c:pt>
                <c:pt idx="14377">
                  <c:v>8.2854999999999996E-8</c:v>
                </c:pt>
                <c:pt idx="14378">
                  <c:v>8.2861200000000001E-8</c:v>
                </c:pt>
                <c:pt idx="14379">
                  <c:v>8.2867499999999997E-8</c:v>
                </c:pt>
                <c:pt idx="14380">
                  <c:v>8.2873700000000002E-8</c:v>
                </c:pt>
                <c:pt idx="14381">
                  <c:v>8.2879999999999998E-8</c:v>
                </c:pt>
                <c:pt idx="14382">
                  <c:v>8.2886200000000003E-8</c:v>
                </c:pt>
                <c:pt idx="14383">
                  <c:v>8.2892499999999999E-8</c:v>
                </c:pt>
                <c:pt idx="14384">
                  <c:v>8.2898700000000004E-8</c:v>
                </c:pt>
                <c:pt idx="14385">
                  <c:v>8.2905E-8</c:v>
                </c:pt>
                <c:pt idx="14386">
                  <c:v>8.2911200000000005E-8</c:v>
                </c:pt>
                <c:pt idx="14387">
                  <c:v>8.2917500000000001E-8</c:v>
                </c:pt>
                <c:pt idx="14388">
                  <c:v>8.2923700000000006E-8</c:v>
                </c:pt>
                <c:pt idx="14389">
                  <c:v>8.2930000000000002E-8</c:v>
                </c:pt>
                <c:pt idx="14390">
                  <c:v>8.2936200000000006E-8</c:v>
                </c:pt>
                <c:pt idx="14391">
                  <c:v>8.2942500000000003E-8</c:v>
                </c:pt>
                <c:pt idx="14392">
                  <c:v>8.2948699999999994E-8</c:v>
                </c:pt>
                <c:pt idx="14393">
                  <c:v>8.2955000000000004E-8</c:v>
                </c:pt>
                <c:pt idx="14394">
                  <c:v>8.2961199999999995E-8</c:v>
                </c:pt>
                <c:pt idx="14395">
                  <c:v>8.2967500000000005E-8</c:v>
                </c:pt>
                <c:pt idx="14396">
                  <c:v>8.2973699999999996E-8</c:v>
                </c:pt>
                <c:pt idx="14397">
                  <c:v>8.2980000000000006E-8</c:v>
                </c:pt>
                <c:pt idx="14398">
                  <c:v>8.2986199999999997E-8</c:v>
                </c:pt>
                <c:pt idx="14399">
                  <c:v>8.2992499999999994E-8</c:v>
                </c:pt>
                <c:pt idx="14400">
                  <c:v>8.2998699999999998E-8</c:v>
                </c:pt>
                <c:pt idx="14401">
                  <c:v>8.3004999999999995E-8</c:v>
                </c:pt>
                <c:pt idx="14402">
                  <c:v>8.3011199999999999E-8</c:v>
                </c:pt>
                <c:pt idx="14403">
                  <c:v>8.3017499999999995E-8</c:v>
                </c:pt>
                <c:pt idx="14404">
                  <c:v>8.30237E-8</c:v>
                </c:pt>
                <c:pt idx="14405">
                  <c:v>8.3029999999999996E-8</c:v>
                </c:pt>
                <c:pt idx="14406">
                  <c:v>8.3036200000000001E-8</c:v>
                </c:pt>
                <c:pt idx="14407">
                  <c:v>8.3042499999999997E-8</c:v>
                </c:pt>
                <c:pt idx="14408">
                  <c:v>8.3048700000000002E-8</c:v>
                </c:pt>
                <c:pt idx="14409">
                  <c:v>8.3054999999999998E-8</c:v>
                </c:pt>
                <c:pt idx="14410">
                  <c:v>8.3061200000000003E-8</c:v>
                </c:pt>
                <c:pt idx="14411">
                  <c:v>8.3067499999999999E-8</c:v>
                </c:pt>
                <c:pt idx="14412">
                  <c:v>8.3073700000000004E-8</c:v>
                </c:pt>
                <c:pt idx="14413">
                  <c:v>8.308E-8</c:v>
                </c:pt>
                <c:pt idx="14414">
                  <c:v>8.3086200000000005E-8</c:v>
                </c:pt>
                <c:pt idx="14415">
                  <c:v>8.3092500000000001E-8</c:v>
                </c:pt>
                <c:pt idx="14416">
                  <c:v>8.3098700000000005E-8</c:v>
                </c:pt>
                <c:pt idx="14417">
                  <c:v>8.3105000000000002E-8</c:v>
                </c:pt>
                <c:pt idx="14418">
                  <c:v>8.3111200000000006E-8</c:v>
                </c:pt>
                <c:pt idx="14419">
                  <c:v>8.3117500000000003E-8</c:v>
                </c:pt>
                <c:pt idx="14420">
                  <c:v>8.3123699999999994E-8</c:v>
                </c:pt>
                <c:pt idx="14421">
                  <c:v>8.3130000000000004E-8</c:v>
                </c:pt>
                <c:pt idx="14422">
                  <c:v>8.3136199999999995E-8</c:v>
                </c:pt>
                <c:pt idx="14423">
                  <c:v>8.3142500000000005E-8</c:v>
                </c:pt>
                <c:pt idx="14424">
                  <c:v>8.3148699999999996E-8</c:v>
                </c:pt>
                <c:pt idx="14425">
                  <c:v>8.3155000000000006E-8</c:v>
                </c:pt>
                <c:pt idx="14426">
                  <c:v>8.3161199999999997E-8</c:v>
                </c:pt>
                <c:pt idx="14427">
                  <c:v>8.3167499999999993E-8</c:v>
                </c:pt>
                <c:pt idx="14428">
                  <c:v>8.3173699999999998E-8</c:v>
                </c:pt>
                <c:pt idx="14429">
                  <c:v>8.3179999999999994E-8</c:v>
                </c:pt>
                <c:pt idx="14430">
                  <c:v>8.3186199999999999E-8</c:v>
                </c:pt>
                <c:pt idx="14431">
                  <c:v>8.3192499999999995E-8</c:v>
                </c:pt>
                <c:pt idx="14432">
                  <c:v>8.31987E-8</c:v>
                </c:pt>
                <c:pt idx="14433">
                  <c:v>8.3204999999999996E-8</c:v>
                </c:pt>
                <c:pt idx="14434">
                  <c:v>8.3211200000000001E-8</c:v>
                </c:pt>
                <c:pt idx="14435">
                  <c:v>8.3217499999999997E-8</c:v>
                </c:pt>
                <c:pt idx="14436">
                  <c:v>8.3223700000000002E-8</c:v>
                </c:pt>
                <c:pt idx="14437">
                  <c:v>8.3229999999999998E-8</c:v>
                </c:pt>
                <c:pt idx="14438">
                  <c:v>8.3236200000000003E-8</c:v>
                </c:pt>
                <c:pt idx="14439">
                  <c:v>8.3242499999999999E-8</c:v>
                </c:pt>
                <c:pt idx="14440">
                  <c:v>8.3248700000000003E-8</c:v>
                </c:pt>
                <c:pt idx="14441">
                  <c:v>8.3255E-8</c:v>
                </c:pt>
                <c:pt idx="14442">
                  <c:v>8.3261200000000004E-8</c:v>
                </c:pt>
                <c:pt idx="14443">
                  <c:v>8.3267500000000001E-8</c:v>
                </c:pt>
                <c:pt idx="14444">
                  <c:v>8.3273700000000005E-8</c:v>
                </c:pt>
                <c:pt idx="14445">
                  <c:v>8.3280000000000002E-8</c:v>
                </c:pt>
                <c:pt idx="14446">
                  <c:v>8.3286200000000006E-8</c:v>
                </c:pt>
                <c:pt idx="14447">
                  <c:v>8.3292500000000003E-8</c:v>
                </c:pt>
                <c:pt idx="14448">
                  <c:v>8.3298699999999994E-8</c:v>
                </c:pt>
                <c:pt idx="14449">
                  <c:v>8.3305000000000004E-8</c:v>
                </c:pt>
                <c:pt idx="14450">
                  <c:v>8.3311199999999995E-8</c:v>
                </c:pt>
                <c:pt idx="14451">
                  <c:v>8.3317500000000005E-8</c:v>
                </c:pt>
                <c:pt idx="14452">
                  <c:v>8.3323699999999996E-8</c:v>
                </c:pt>
                <c:pt idx="14453">
                  <c:v>8.3330000000000006E-8</c:v>
                </c:pt>
                <c:pt idx="14454">
                  <c:v>8.3336199999999997E-8</c:v>
                </c:pt>
                <c:pt idx="14455">
                  <c:v>8.3342499999999993E-8</c:v>
                </c:pt>
                <c:pt idx="14456">
                  <c:v>8.3348699999999998E-8</c:v>
                </c:pt>
                <c:pt idx="14457">
                  <c:v>8.3354999999999994E-8</c:v>
                </c:pt>
                <c:pt idx="14458">
                  <c:v>8.3361199999999999E-8</c:v>
                </c:pt>
                <c:pt idx="14459">
                  <c:v>8.3367499999999995E-8</c:v>
                </c:pt>
                <c:pt idx="14460">
                  <c:v>8.33737E-8</c:v>
                </c:pt>
                <c:pt idx="14461">
                  <c:v>8.3379999999999996E-8</c:v>
                </c:pt>
                <c:pt idx="14462">
                  <c:v>8.3386200000000001E-8</c:v>
                </c:pt>
                <c:pt idx="14463">
                  <c:v>8.3392499999999997E-8</c:v>
                </c:pt>
                <c:pt idx="14464">
                  <c:v>8.3398700000000002E-8</c:v>
                </c:pt>
                <c:pt idx="14465">
                  <c:v>8.3404999999999998E-8</c:v>
                </c:pt>
                <c:pt idx="14466">
                  <c:v>8.3411200000000002E-8</c:v>
                </c:pt>
                <c:pt idx="14467">
                  <c:v>8.3417499999999999E-8</c:v>
                </c:pt>
                <c:pt idx="14468">
                  <c:v>8.3423700000000003E-8</c:v>
                </c:pt>
                <c:pt idx="14469">
                  <c:v>8.343E-8</c:v>
                </c:pt>
                <c:pt idx="14470">
                  <c:v>8.3436200000000004E-8</c:v>
                </c:pt>
                <c:pt idx="14471">
                  <c:v>8.3442500000000001E-8</c:v>
                </c:pt>
                <c:pt idx="14472">
                  <c:v>8.3448700000000005E-8</c:v>
                </c:pt>
                <c:pt idx="14473">
                  <c:v>8.3455000000000002E-8</c:v>
                </c:pt>
                <c:pt idx="14474">
                  <c:v>8.3461200000000006E-8</c:v>
                </c:pt>
                <c:pt idx="14475">
                  <c:v>8.3467500000000003E-8</c:v>
                </c:pt>
                <c:pt idx="14476">
                  <c:v>8.3473699999999994E-8</c:v>
                </c:pt>
                <c:pt idx="14477">
                  <c:v>8.3480000000000004E-8</c:v>
                </c:pt>
                <c:pt idx="14478">
                  <c:v>8.3486199999999995E-8</c:v>
                </c:pt>
                <c:pt idx="14479">
                  <c:v>8.3492500000000005E-8</c:v>
                </c:pt>
                <c:pt idx="14480">
                  <c:v>8.3498699999999996E-8</c:v>
                </c:pt>
                <c:pt idx="14481">
                  <c:v>8.3505000000000006E-8</c:v>
                </c:pt>
                <c:pt idx="14482">
                  <c:v>8.3511199999999997E-8</c:v>
                </c:pt>
                <c:pt idx="14483">
                  <c:v>8.3517500000000007E-8</c:v>
                </c:pt>
                <c:pt idx="14484">
                  <c:v>8.3523699999999998E-8</c:v>
                </c:pt>
                <c:pt idx="14485">
                  <c:v>8.3529999999999994E-8</c:v>
                </c:pt>
                <c:pt idx="14486">
                  <c:v>8.3536199999999999E-8</c:v>
                </c:pt>
                <c:pt idx="14487">
                  <c:v>8.3542499999999995E-8</c:v>
                </c:pt>
                <c:pt idx="14488">
                  <c:v>8.35487E-8</c:v>
                </c:pt>
                <c:pt idx="14489">
                  <c:v>8.3554999999999996E-8</c:v>
                </c:pt>
                <c:pt idx="14490">
                  <c:v>8.3561200000000001E-8</c:v>
                </c:pt>
                <c:pt idx="14491">
                  <c:v>8.3567499999999997E-8</c:v>
                </c:pt>
                <c:pt idx="14492">
                  <c:v>8.3573700000000001E-8</c:v>
                </c:pt>
                <c:pt idx="14493">
                  <c:v>8.3579999999999998E-8</c:v>
                </c:pt>
                <c:pt idx="14494">
                  <c:v>8.3586200000000002E-8</c:v>
                </c:pt>
                <c:pt idx="14495">
                  <c:v>8.3592499999999999E-8</c:v>
                </c:pt>
                <c:pt idx="14496">
                  <c:v>8.3598700000000003E-8</c:v>
                </c:pt>
                <c:pt idx="14497">
                  <c:v>8.3605E-8</c:v>
                </c:pt>
                <c:pt idx="14498">
                  <c:v>8.3611200000000004E-8</c:v>
                </c:pt>
                <c:pt idx="14499">
                  <c:v>8.3617500000000001E-8</c:v>
                </c:pt>
                <c:pt idx="14500">
                  <c:v>8.3623700000000005E-8</c:v>
                </c:pt>
                <c:pt idx="14501">
                  <c:v>8.3630000000000002E-8</c:v>
                </c:pt>
                <c:pt idx="14502">
                  <c:v>8.3636200000000006E-8</c:v>
                </c:pt>
                <c:pt idx="14503">
                  <c:v>8.3642500000000003E-8</c:v>
                </c:pt>
                <c:pt idx="14504">
                  <c:v>8.3648699999999994E-8</c:v>
                </c:pt>
                <c:pt idx="14505">
                  <c:v>8.3655000000000004E-8</c:v>
                </c:pt>
                <c:pt idx="14506">
                  <c:v>8.3661199999999995E-8</c:v>
                </c:pt>
                <c:pt idx="14507">
                  <c:v>8.3667500000000005E-8</c:v>
                </c:pt>
                <c:pt idx="14508">
                  <c:v>8.3673699999999996E-8</c:v>
                </c:pt>
                <c:pt idx="14509">
                  <c:v>8.3680000000000006E-8</c:v>
                </c:pt>
                <c:pt idx="14510">
                  <c:v>8.3686199999999997E-8</c:v>
                </c:pt>
                <c:pt idx="14511">
                  <c:v>8.3692500000000006E-8</c:v>
                </c:pt>
                <c:pt idx="14512">
                  <c:v>8.3698699999999998E-8</c:v>
                </c:pt>
                <c:pt idx="14513">
                  <c:v>8.3704999999999994E-8</c:v>
                </c:pt>
                <c:pt idx="14514">
                  <c:v>8.3711199999999999E-8</c:v>
                </c:pt>
                <c:pt idx="14515">
                  <c:v>8.3717499999999995E-8</c:v>
                </c:pt>
                <c:pt idx="14516">
                  <c:v>8.3723699999999999E-8</c:v>
                </c:pt>
                <c:pt idx="14517">
                  <c:v>8.3729999999999996E-8</c:v>
                </c:pt>
                <c:pt idx="14518">
                  <c:v>8.37362E-8</c:v>
                </c:pt>
                <c:pt idx="14519">
                  <c:v>8.3742499999999997E-8</c:v>
                </c:pt>
                <c:pt idx="14520">
                  <c:v>8.3748700000000001E-8</c:v>
                </c:pt>
                <c:pt idx="14521">
                  <c:v>8.3754999999999998E-8</c:v>
                </c:pt>
                <c:pt idx="14522">
                  <c:v>8.3761200000000002E-8</c:v>
                </c:pt>
                <c:pt idx="14523">
                  <c:v>8.3767499999999999E-8</c:v>
                </c:pt>
                <c:pt idx="14524">
                  <c:v>8.3773700000000003E-8</c:v>
                </c:pt>
                <c:pt idx="14525">
                  <c:v>8.378E-8</c:v>
                </c:pt>
                <c:pt idx="14526">
                  <c:v>8.3786200000000004E-8</c:v>
                </c:pt>
                <c:pt idx="14527">
                  <c:v>8.3792500000000001E-8</c:v>
                </c:pt>
                <c:pt idx="14528">
                  <c:v>8.3798700000000005E-8</c:v>
                </c:pt>
                <c:pt idx="14529">
                  <c:v>8.3805000000000002E-8</c:v>
                </c:pt>
                <c:pt idx="14530">
                  <c:v>8.3811200000000006E-8</c:v>
                </c:pt>
                <c:pt idx="14531">
                  <c:v>8.3817500000000003E-8</c:v>
                </c:pt>
                <c:pt idx="14532">
                  <c:v>8.3823699999999994E-8</c:v>
                </c:pt>
                <c:pt idx="14533">
                  <c:v>8.3830000000000004E-8</c:v>
                </c:pt>
                <c:pt idx="14534">
                  <c:v>8.3836199999999995E-8</c:v>
                </c:pt>
                <c:pt idx="14535">
                  <c:v>8.3842500000000004E-8</c:v>
                </c:pt>
                <c:pt idx="14536">
                  <c:v>8.3848699999999996E-8</c:v>
                </c:pt>
                <c:pt idx="14537">
                  <c:v>8.3855000000000005E-8</c:v>
                </c:pt>
                <c:pt idx="14538">
                  <c:v>8.3861199999999997E-8</c:v>
                </c:pt>
                <c:pt idx="14539">
                  <c:v>8.3867500000000006E-8</c:v>
                </c:pt>
                <c:pt idx="14540">
                  <c:v>8.3873699999999998E-8</c:v>
                </c:pt>
                <c:pt idx="14541">
                  <c:v>8.3879999999999994E-8</c:v>
                </c:pt>
                <c:pt idx="14542">
                  <c:v>8.3886199999999998E-8</c:v>
                </c:pt>
                <c:pt idx="14543">
                  <c:v>8.3892499999999995E-8</c:v>
                </c:pt>
                <c:pt idx="14544">
                  <c:v>8.3898699999999999E-8</c:v>
                </c:pt>
                <c:pt idx="14545">
                  <c:v>8.3904999999999996E-8</c:v>
                </c:pt>
                <c:pt idx="14546">
                  <c:v>8.39112E-8</c:v>
                </c:pt>
                <c:pt idx="14547">
                  <c:v>8.3917499999999997E-8</c:v>
                </c:pt>
                <c:pt idx="14548">
                  <c:v>8.3923700000000001E-8</c:v>
                </c:pt>
                <c:pt idx="14549">
                  <c:v>8.3929999999999998E-8</c:v>
                </c:pt>
                <c:pt idx="14550">
                  <c:v>8.3936200000000002E-8</c:v>
                </c:pt>
                <c:pt idx="14551">
                  <c:v>8.3942499999999999E-8</c:v>
                </c:pt>
                <c:pt idx="14552">
                  <c:v>8.3948700000000003E-8</c:v>
                </c:pt>
                <c:pt idx="14553">
                  <c:v>8.3955E-8</c:v>
                </c:pt>
                <c:pt idx="14554">
                  <c:v>8.3961200000000004E-8</c:v>
                </c:pt>
                <c:pt idx="14555">
                  <c:v>8.3967500000000001E-8</c:v>
                </c:pt>
                <c:pt idx="14556">
                  <c:v>8.3973700000000005E-8</c:v>
                </c:pt>
                <c:pt idx="14557">
                  <c:v>8.3980000000000002E-8</c:v>
                </c:pt>
                <c:pt idx="14558">
                  <c:v>8.3986200000000006E-8</c:v>
                </c:pt>
                <c:pt idx="14559">
                  <c:v>8.3992500000000003E-8</c:v>
                </c:pt>
                <c:pt idx="14560">
                  <c:v>8.3998699999999994E-8</c:v>
                </c:pt>
                <c:pt idx="14561">
                  <c:v>8.4005000000000003E-8</c:v>
                </c:pt>
                <c:pt idx="14562">
                  <c:v>8.4011199999999995E-8</c:v>
                </c:pt>
                <c:pt idx="14563">
                  <c:v>8.4017500000000004E-8</c:v>
                </c:pt>
                <c:pt idx="14564">
                  <c:v>8.4023699999999996E-8</c:v>
                </c:pt>
                <c:pt idx="14565">
                  <c:v>8.4030000000000005E-8</c:v>
                </c:pt>
                <c:pt idx="14566">
                  <c:v>8.4036199999999996E-8</c:v>
                </c:pt>
                <c:pt idx="14567">
                  <c:v>8.4042500000000006E-8</c:v>
                </c:pt>
                <c:pt idx="14568">
                  <c:v>8.4048699999999997E-8</c:v>
                </c:pt>
                <c:pt idx="14569">
                  <c:v>8.4054999999999994E-8</c:v>
                </c:pt>
                <c:pt idx="14570">
                  <c:v>8.4061199999999998E-8</c:v>
                </c:pt>
                <c:pt idx="14571">
                  <c:v>8.4067499999999995E-8</c:v>
                </c:pt>
                <c:pt idx="14572">
                  <c:v>8.4073699999999999E-8</c:v>
                </c:pt>
                <c:pt idx="14573">
                  <c:v>8.4079999999999996E-8</c:v>
                </c:pt>
                <c:pt idx="14574">
                  <c:v>8.40862E-8</c:v>
                </c:pt>
                <c:pt idx="14575">
                  <c:v>8.4092499999999997E-8</c:v>
                </c:pt>
                <c:pt idx="14576">
                  <c:v>8.4098700000000001E-8</c:v>
                </c:pt>
                <c:pt idx="14577">
                  <c:v>8.4104999999999998E-8</c:v>
                </c:pt>
                <c:pt idx="14578">
                  <c:v>8.4111200000000002E-8</c:v>
                </c:pt>
                <c:pt idx="14579">
                  <c:v>8.4117499999999999E-8</c:v>
                </c:pt>
                <c:pt idx="14580">
                  <c:v>8.4123700000000003E-8</c:v>
                </c:pt>
                <c:pt idx="14581">
                  <c:v>8.413E-8</c:v>
                </c:pt>
                <c:pt idx="14582">
                  <c:v>8.4136200000000004E-8</c:v>
                </c:pt>
                <c:pt idx="14583">
                  <c:v>8.4142500000000001E-8</c:v>
                </c:pt>
                <c:pt idx="14584">
                  <c:v>8.4148700000000005E-8</c:v>
                </c:pt>
                <c:pt idx="14585">
                  <c:v>8.4155000000000001E-8</c:v>
                </c:pt>
                <c:pt idx="14586">
                  <c:v>8.4161200000000006E-8</c:v>
                </c:pt>
                <c:pt idx="14587">
                  <c:v>8.4167500000000002E-8</c:v>
                </c:pt>
                <c:pt idx="14588">
                  <c:v>8.4173699999999994E-8</c:v>
                </c:pt>
                <c:pt idx="14589">
                  <c:v>8.4180000000000003E-8</c:v>
                </c:pt>
                <c:pt idx="14590">
                  <c:v>8.4186199999999995E-8</c:v>
                </c:pt>
                <c:pt idx="14591">
                  <c:v>8.4192500000000004E-8</c:v>
                </c:pt>
                <c:pt idx="14592">
                  <c:v>8.4198699999999995E-8</c:v>
                </c:pt>
                <c:pt idx="14593">
                  <c:v>8.4205000000000005E-8</c:v>
                </c:pt>
                <c:pt idx="14594">
                  <c:v>8.4211199999999996E-8</c:v>
                </c:pt>
                <c:pt idx="14595">
                  <c:v>8.4217500000000006E-8</c:v>
                </c:pt>
                <c:pt idx="14596">
                  <c:v>8.4223699999999997E-8</c:v>
                </c:pt>
                <c:pt idx="14597">
                  <c:v>8.4229999999999994E-8</c:v>
                </c:pt>
                <c:pt idx="14598">
                  <c:v>8.4236199999999998E-8</c:v>
                </c:pt>
                <c:pt idx="14599">
                  <c:v>8.4242499999999995E-8</c:v>
                </c:pt>
                <c:pt idx="14600">
                  <c:v>8.4248699999999999E-8</c:v>
                </c:pt>
                <c:pt idx="14601">
                  <c:v>8.4254999999999996E-8</c:v>
                </c:pt>
                <c:pt idx="14602">
                  <c:v>8.42612E-8</c:v>
                </c:pt>
                <c:pt idx="14603">
                  <c:v>8.4267499999999997E-8</c:v>
                </c:pt>
                <c:pt idx="14604">
                  <c:v>8.4273700000000001E-8</c:v>
                </c:pt>
                <c:pt idx="14605">
                  <c:v>8.4279999999999998E-8</c:v>
                </c:pt>
                <c:pt idx="14606">
                  <c:v>8.4286200000000002E-8</c:v>
                </c:pt>
                <c:pt idx="14607">
                  <c:v>8.4292499999999999E-8</c:v>
                </c:pt>
                <c:pt idx="14608">
                  <c:v>8.4298700000000003E-8</c:v>
                </c:pt>
                <c:pt idx="14609">
                  <c:v>8.4305E-8</c:v>
                </c:pt>
                <c:pt idx="14610">
                  <c:v>8.4311200000000004E-8</c:v>
                </c:pt>
                <c:pt idx="14611">
                  <c:v>8.43175E-8</c:v>
                </c:pt>
                <c:pt idx="14612">
                  <c:v>8.4323700000000005E-8</c:v>
                </c:pt>
                <c:pt idx="14613">
                  <c:v>8.4330000000000001E-8</c:v>
                </c:pt>
                <c:pt idx="14614">
                  <c:v>8.4336200000000006E-8</c:v>
                </c:pt>
                <c:pt idx="14615">
                  <c:v>8.4342500000000002E-8</c:v>
                </c:pt>
                <c:pt idx="14616">
                  <c:v>8.4348699999999993E-8</c:v>
                </c:pt>
                <c:pt idx="14617">
                  <c:v>8.4355000000000003E-8</c:v>
                </c:pt>
                <c:pt idx="14618">
                  <c:v>8.4361199999999994E-8</c:v>
                </c:pt>
                <c:pt idx="14619">
                  <c:v>8.4367500000000004E-8</c:v>
                </c:pt>
                <c:pt idx="14620">
                  <c:v>8.4373699999999995E-8</c:v>
                </c:pt>
                <c:pt idx="14621">
                  <c:v>8.4380000000000005E-8</c:v>
                </c:pt>
                <c:pt idx="14622">
                  <c:v>8.4386199999999996E-8</c:v>
                </c:pt>
                <c:pt idx="14623">
                  <c:v>8.4392500000000006E-8</c:v>
                </c:pt>
                <c:pt idx="14624">
                  <c:v>8.4398699999999997E-8</c:v>
                </c:pt>
                <c:pt idx="14625">
                  <c:v>8.4404999999999994E-8</c:v>
                </c:pt>
                <c:pt idx="14626">
                  <c:v>8.4411199999999998E-8</c:v>
                </c:pt>
                <c:pt idx="14627">
                  <c:v>8.4417499999999995E-8</c:v>
                </c:pt>
                <c:pt idx="14628">
                  <c:v>8.4423699999999999E-8</c:v>
                </c:pt>
                <c:pt idx="14629">
                  <c:v>8.4429999999999996E-8</c:v>
                </c:pt>
                <c:pt idx="14630">
                  <c:v>8.44362E-8</c:v>
                </c:pt>
                <c:pt idx="14631">
                  <c:v>8.4442499999999997E-8</c:v>
                </c:pt>
                <c:pt idx="14632">
                  <c:v>8.4448700000000001E-8</c:v>
                </c:pt>
                <c:pt idx="14633">
                  <c:v>8.4454999999999998E-8</c:v>
                </c:pt>
                <c:pt idx="14634">
                  <c:v>8.4461200000000002E-8</c:v>
                </c:pt>
                <c:pt idx="14635">
                  <c:v>8.4467499999999998E-8</c:v>
                </c:pt>
                <c:pt idx="14636">
                  <c:v>8.4473700000000003E-8</c:v>
                </c:pt>
                <c:pt idx="14637">
                  <c:v>8.4479999999999999E-8</c:v>
                </c:pt>
                <c:pt idx="14638">
                  <c:v>8.4486200000000004E-8</c:v>
                </c:pt>
                <c:pt idx="14639">
                  <c:v>8.44925E-8</c:v>
                </c:pt>
                <c:pt idx="14640">
                  <c:v>8.4498700000000005E-8</c:v>
                </c:pt>
                <c:pt idx="14641">
                  <c:v>8.4505000000000001E-8</c:v>
                </c:pt>
                <c:pt idx="14642">
                  <c:v>8.4511200000000006E-8</c:v>
                </c:pt>
                <c:pt idx="14643">
                  <c:v>8.4517500000000002E-8</c:v>
                </c:pt>
                <c:pt idx="14644">
                  <c:v>8.4523699999999993E-8</c:v>
                </c:pt>
                <c:pt idx="14645">
                  <c:v>8.4530000000000003E-8</c:v>
                </c:pt>
                <c:pt idx="14646">
                  <c:v>8.4536199999999994E-8</c:v>
                </c:pt>
                <c:pt idx="14647">
                  <c:v>8.4542500000000004E-8</c:v>
                </c:pt>
                <c:pt idx="14648">
                  <c:v>8.4548699999999995E-8</c:v>
                </c:pt>
                <c:pt idx="14649">
                  <c:v>8.4555000000000005E-8</c:v>
                </c:pt>
                <c:pt idx="14650">
                  <c:v>8.4561199999999996E-8</c:v>
                </c:pt>
                <c:pt idx="14651">
                  <c:v>8.4567500000000006E-8</c:v>
                </c:pt>
                <c:pt idx="14652">
                  <c:v>8.4573699999999997E-8</c:v>
                </c:pt>
                <c:pt idx="14653">
                  <c:v>8.4579999999999994E-8</c:v>
                </c:pt>
                <c:pt idx="14654">
                  <c:v>8.4586199999999998E-8</c:v>
                </c:pt>
                <c:pt idx="14655">
                  <c:v>8.4592499999999995E-8</c:v>
                </c:pt>
                <c:pt idx="14656">
                  <c:v>8.4598699999999999E-8</c:v>
                </c:pt>
                <c:pt idx="14657">
                  <c:v>8.4604999999999996E-8</c:v>
                </c:pt>
                <c:pt idx="14658">
                  <c:v>8.46112E-8</c:v>
                </c:pt>
                <c:pt idx="14659">
                  <c:v>8.4617499999999997E-8</c:v>
                </c:pt>
                <c:pt idx="14660">
                  <c:v>8.4623700000000001E-8</c:v>
                </c:pt>
                <c:pt idx="14661">
                  <c:v>8.4629999999999997E-8</c:v>
                </c:pt>
                <c:pt idx="14662">
                  <c:v>8.4636200000000002E-8</c:v>
                </c:pt>
                <c:pt idx="14663">
                  <c:v>8.4642499999999998E-8</c:v>
                </c:pt>
                <c:pt idx="14664">
                  <c:v>8.4648700000000003E-8</c:v>
                </c:pt>
                <c:pt idx="14665">
                  <c:v>8.4654999999999999E-8</c:v>
                </c:pt>
                <c:pt idx="14666">
                  <c:v>8.4661200000000004E-8</c:v>
                </c:pt>
                <c:pt idx="14667">
                  <c:v>8.46675E-8</c:v>
                </c:pt>
                <c:pt idx="14668">
                  <c:v>8.4673700000000005E-8</c:v>
                </c:pt>
                <c:pt idx="14669">
                  <c:v>8.4680000000000001E-8</c:v>
                </c:pt>
                <c:pt idx="14670">
                  <c:v>8.4686200000000006E-8</c:v>
                </c:pt>
                <c:pt idx="14671">
                  <c:v>8.4692500000000002E-8</c:v>
                </c:pt>
                <c:pt idx="14672">
                  <c:v>8.4698700000000007E-8</c:v>
                </c:pt>
                <c:pt idx="14673">
                  <c:v>8.4705000000000003E-8</c:v>
                </c:pt>
                <c:pt idx="14674">
                  <c:v>8.4711199999999994E-8</c:v>
                </c:pt>
                <c:pt idx="14675">
                  <c:v>8.4717500000000004E-8</c:v>
                </c:pt>
                <c:pt idx="14676">
                  <c:v>8.4723699999999995E-8</c:v>
                </c:pt>
                <c:pt idx="14677">
                  <c:v>8.4730000000000005E-8</c:v>
                </c:pt>
                <c:pt idx="14678">
                  <c:v>8.4736199999999996E-8</c:v>
                </c:pt>
                <c:pt idx="14679">
                  <c:v>8.4742500000000006E-8</c:v>
                </c:pt>
                <c:pt idx="14680">
                  <c:v>8.4748699999999997E-8</c:v>
                </c:pt>
                <c:pt idx="14681">
                  <c:v>8.4754999999999994E-8</c:v>
                </c:pt>
                <c:pt idx="14682">
                  <c:v>8.4761199999999998E-8</c:v>
                </c:pt>
                <c:pt idx="14683">
                  <c:v>8.4767499999999995E-8</c:v>
                </c:pt>
                <c:pt idx="14684">
                  <c:v>8.4773699999999999E-8</c:v>
                </c:pt>
                <c:pt idx="14685">
                  <c:v>8.4779999999999996E-8</c:v>
                </c:pt>
                <c:pt idx="14686">
                  <c:v>8.47862E-8</c:v>
                </c:pt>
                <c:pt idx="14687">
                  <c:v>8.4792499999999996E-8</c:v>
                </c:pt>
                <c:pt idx="14688">
                  <c:v>8.4798700000000001E-8</c:v>
                </c:pt>
                <c:pt idx="14689">
                  <c:v>8.4804999999999997E-8</c:v>
                </c:pt>
                <c:pt idx="14690">
                  <c:v>8.4811200000000002E-8</c:v>
                </c:pt>
                <c:pt idx="14691">
                  <c:v>8.4817499999999998E-8</c:v>
                </c:pt>
                <c:pt idx="14692">
                  <c:v>8.4823700000000003E-8</c:v>
                </c:pt>
                <c:pt idx="14693">
                  <c:v>8.4829999999999999E-8</c:v>
                </c:pt>
                <c:pt idx="14694">
                  <c:v>8.4836200000000004E-8</c:v>
                </c:pt>
                <c:pt idx="14695">
                  <c:v>8.48425E-8</c:v>
                </c:pt>
                <c:pt idx="14696">
                  <c:v>8.4848700000000005E-8</c:v>
                </c:pt>
                <c:pt idx="14697">
                  <c:v>8.4855000000000001E-8</c:v>
                </c:pt>
                <c:pt idx="14698">
                  <c:v>8.4861200000000006E-8</c:v>
                </c:pt>
                <c:pt idx="14699">
                  <c:v>8.4867500000000002E-8</c:v>
                </c:pt>
                <c:pt idx="14700">
                  <c:v>8.4873700000000006E-8</c:v>
                </c:pt>
                <c:pt idx="14701">
                  <c:v>8.4880000000000003E-8</c:v>
                </c:pt>
                <c:pt idx="14702">
                  <c:v>8.4886199999999994E-8</c:v>
                </c:pt>
                <c:pt idx="14703">
                  <c:v>8.4892500000000004E-8</c:v>
                </c:pt>
                <c:pt idx="14704">
                  <c:v>8.4898699999999995E-8</c:v>
                </c:pt>
                <c:pt idx="14705">
                  <c:v>8.4905000000000005E-8</c:v>
                </c:pt>
                <c:pt idx="14706">
                  <c:v>8.4911199999999996E-8</c:v>
                </c:pt>
                <c:pt idx="14707">
                  <c:v>8.4917500000000006E-8</c:v>
                </c:pt>
                <c:pt idx="14708">
                  <c:v>8.4923699999999997E-8</c:v>
                </c:pt>
                <c:pt idx="14709">
                  <c:v>8.4929999999999994E-8</c:v>
                </c:pt>
                <c:pt idx="14710">
                  <c:v>8.4936199999999998E-8</c:v>
                </c:pt>
                <c:pt idx="14711">
                  <c:v>8.4942499999999994E-8</c:v>
                </c:pt>
                <c:pt idx="14712">
                  <c:v>8.4948699999999999E-8</c:v>
                </c:pt>
                <c:pt idx="14713">
                  <c:v>8.4954999999999995E-8</c:v>
                </c:pt>
                <c:pt idx="14714">
                  <c:v>8.49612E-8</c:v>
                </c:pt>
                <c:pt idx="14715">
                  <c:v>8.4967499999999996E-8</c:v>
                </c:pt>
                <c:pt idx="14716">
                  <c:v>8.4973700000000001E-8</c:v>
                </c:pt>
                <c:pt idx="14717">
                  <c:v>8.4979999999999997E-8</c:v>
                </c:pt>
                <c:pt idx="14718">
                  <c:v>8.4986200000000002E-8</c:v>
                </c:pt>
                <c:pt idx="14719">
                  <c:v>8.4992499999999998E-8</c:v>
                </c:pt>
                <c:pt idx="14720">
                  <c:v>8.4998700000000003E-8</c:v>
                </c:pt>
                <c:pt idx="14721">
                  <c:v>8.5004999999999999E-8</c:v>
                </c:pt>
                <c:pt idx="14722">
                  <c:v>8.5011200000000004E-8</c:v>
                </c:pt>
                <c:pt idx="14723">
                  <c:v>8.50175E-8</c:v>
                </c:pt>
                <c:pt idx="14724">
                  <c:v>8.5023700000000004E-8</c:v>
                </c:pt>
                <c:pt idx="14725">
                  <c:v>8.5030000000000001E-8</c:v>
                </c:pt>
                <c:pt idx="14726">
                  <c:v>8.5036200000000005E-8</c:v>
                </c:pt>
                <c:pt idx="14727">
                  <c:v>8.5042500000000002E-8</c:v>
                </c:pt>
                <c:pt idx="14728">
                  <c:v>8.5048700000000006E-8</c:v>
                </c:pt>
                <c:pt idx="14729">
                  <c:v>8.5055000000000003E-8</c:v>
                </c:pt>
                <c:pt idx="14730">
                  <c:v>8.5061199999999994E-8</c:v>
                </c:pt>
                <c:pt idx="14731">
                  <c:v>8.5067500000000004E-8</c:v>
                </c:pt>
                <c:pt idx="14732">
                  <c:v>8.5073699999999995E-8</c:v>
                </c:pt>
                <c:pt idx="14733">
                  <c:v>8.5080000000000005E-8</c:v>
                </c:pt>
                <c:pt idx="14734">
                  <c:v>8.5086199999999996E-8</c:v>
                </c:pt>
                <c:pt idx="14735">
                  <c:v>8.5092500000000006E-8</c:v>
                </c:pt>
                <c:pt idx="14736">
                  <c:v>8.5098699999999997E-8</c:v>
                </c:pt>
                <c:pt idx="14737">
                  <c:v>8.5104999999999993E-8</c:v>
                </c:pt>
                <c:pt idx="14738">
                  <c:v>8.5111199999999998E-8</c:v>
                </c:pt>
                <c:pt idx="14739">
                  <c:v>8.5117499999999994E-8</c:v>
                </c:pt>
                <c:pt idx="14740">
                  <c:v>8.5123699999999999E-8</c:v>
                </c:pt>
                <c:pt idx="14741">
                  <c:v>8.5129999999999995E-8</c:v>
                </c:pt>
                <c:pt idx="14742">
                  <c:v>8.51362E-8</c:v>
                </c:pt>
                <c:pt idx="14743">
                  <c:v>8.5142499999999996E-8</c:v>
                </c:pt>
                <c:pt idx="14744">
                  <c:v>8.5148700000000001E-8</c:v>
                </c:pt>
                <c:pt idx="14745">
                  <c:v>8.5154999999999997E-8</c:v>
                </c:pt>
                <c:pt idx="14746">
                  <c:v>8.5161200000000002E-8</c:v>
                </c:pt>
                <c:pt idx="14747">
                  <c:v>8.5167499999999998E-8</c:v>
                </c:pt>
                <c:pt idx="14748">
                  <c:v>8.5173700000000003E-8</c:v>
                </c:pt>
                <c:pt idx="14749">
                  <c:v>8.5179999999999999E-8</c:v>
                </c:pt>
                <c:pt idx="14750">
                  <c:v>8.5186200000000003E-8</c:v>
                </c:pt>
                <c:pt idx="14751">
                  <c:v>8.51925E-8</c:v>
                </c:pt>
                <c:pt idx="14752">
                  <c:v>8.5198700000000004E-8</c:v>
                </c:pt>
                <c:pt idx="14753">
                  <c:v>8.5205000000000001E-8</c:v>
                </c:pt>
                <c:pt idx="14754">
                  <c:v>8.5211200000000005E-8</c:v>
                </c:pt>
                <c:pt idx="14755">
                  <c:v>8.5217500000000002E-8</c:v>
                </c:pt>
                <c:pt idx="14756">
                  <c:v>8.5223700000000006E-8</c:v>
                </c:pt>
                <c:pt idx="14757">
                  <c:v>8.5230000000000003E-8</c:v>
                </c:pt>
                <c:pt idx="14758">
                  <c:v>8.5236199999999994E-8</c:v>
                </c:pt>
                <c:pt idx="14759">
                  <c:v>8.5242500000000004E-8</c:v>
                </c:pt>
                <c:pt idx="14760">
                  <c:v>8.5248699999999995E-8</c:v>
                </c:pt>
                <c:pt idx="14761">
                  <c:v>8.5255000000000005E-8</c:v>
                </c:pt>
                <c:pt idx="14762">
                  <c:v>8.5261199999999996E-8</c:v>
                </c:pt>
                <c:pt idx="14763">
                  <c:v>8.5267500000000006E-8</c:v>
                </c:pt>
                <c:pt idx="14764">
                  <c:v>8.5273699999999997E-8</c:v>
                </c:pt>
                <c:pt idx="14765">
                  <c:v>8.5280000000000007E-8</c:v>
                </c:pt>
                <c:pt idx="14766">
                  <c:v>8.5286199999999998E-8</c:v>
                </c:pt>
                <c:pt idx="14767">
                  <c:v>8.5292499999999994E-8</c:v>
                </c:pt>
                <c:pt idx="14768">
                  <c:v>8.5298699999999999E-8</c:v>
                </c:pt>
                <c:pt idx="14769">
                  <c:v>8.5304999999999995E-8</c:v>
                </c:pt>
                <c:pt idx="14770">
                  <c:v>8.53112E-8</c:v>
                </c:pt>
                <c:pt idx="14771">
                  <c:v>8.5317499999999996E-8</c:v>
                </c:pt>
                <c:pt idx="14772">
                  <c:v>8.5323700000000001E-8</c:v>
                </c:pt>
                <c:pt idx="14773">
                  <c:v>8.5329999999999997E-8</c:v>
                </c:pt>
                <c:pt idx="14774">
                  <c:v>8.5336200000000002E-8</c:v>
                </c:pt>
                <c:pt idx="14775">
                  <c:v>8.5342499999999998E-8</c:v>
                </c:pt>
                <c:pt idx="14776">
                  <c:v>8.5348700000000002E-8</c:v>
                </c:pt>
                <c:pt idx="14777">
                  <c:v>8.5354999999999999E-8</c:v>
                </c:pt>
                <c:pt idx="14778">
                  <c:v>8.5361200000000003E-8</c:v>
                </c:pt>
                <c:pt idx="14779">
                  <c:v>8.53675E-8</c:v>
                </c:pt>
                <c:pt idx="14780">
                  <c:v>8.5373700000000004E-8</c:v>
                </c:pt>
                <c:pt idx="14781">
                  <c:v>8.5380000000000001E-8</c:v>
                </c:pt>
                <c:pt idx="14782">
                  <c:v>8.5386200000000005E-8</c:v>
                </c:pt>
                <c:pt idx="14783">
                  <c:v>8.5392500000000002E-8</c:v>
                </c:pt>
                <c:pt idx="14784">
                  <c:v>8.5398700000000006E-8</c:v>
                </c:pt>
                <c:pt idx="14785">
                  <c:v>8.5405000000000003E-8</c:v>
                </c:pt>
                <c:pt idx="14786">
                  <c:v>8.5411199999999994E-8</c:v>
                </c:pt>
                <c:pt idx="14787">
                  <c:v>8.5417500000000004E-8</c:v>
                </c:pt>
                <c:pt idx="14788">
                  <c:v>8.5423699999999995E-8</c:v>
                </c:pt>
                <c:pt idx="14789">
                  <c:v>8.5430000000000005E-8</c:v>
                </c:pt>
                <c:pt idx="14790">
                  <c:v>8.5436199999999996E-8</c:v>
                </c:pt>
                <c:pt idx="14791">
                  <c:v>8.5442500000000006E-8</c:v>
                </c:pt>
                <c:pt idx="14792">
                  <c:v>8.5448699999999997E-8</c:v>
                </c:pt>
                <c:pt idx="14793">
                  <c:v>8.5455000000000007E-8</c:v>
                </c:pt>
                <c:pt idx="14794">
                  <c:v>8.5461199999999998E-8</c:v>
                </c:pt>
                <c:pt idx="14795">
                  <c:v>8.5467499999999994E-8</c:v>
                </c:pt>
                <c:pt idx="14796">
                  <c:v>8.5473699999999999E-8</c:v>
                </c:pt>
                <c:pt idx="14797">
                  <c:v>8.5479999999999995E-8</c:v>
                </c:pt>
                <c:pt idx="14798">
                  <c:v>8.54862E-8</c:v>
                </c:pt>
                <c:pt idx="14799">
                  <c:v>8.5492499999999996E-8</c:v>
                </c:pt>
                <c:pt idx="14800">
                  <c:v>8.54987E-8</c:v>
                </c:pt>
                <c:pt idx="14801">
                  <c:v>8.5504999999999997E-8</c:v>
                </c:pt>
                <c:pt idx="14802">
                  <c:v>8.5511200000000001E-8</c:v>
                </c:pt>
                <c:pt idx="14803">
                  <c:v>8.5517499999999998E-8</c:v>
                </c:pt>
                <c:pt idx="14804">
                  <c:v>8.5523700000000002E-8</c:v>
                </c:pt>
                <c:pt idx="14805">
                  <c:v>8.5529999999999999E-8</c:v>
                </c:pt>
                <c:pt idx="14806">
                  <c:v>8.5536200000000003E-8</c:v>
                </c:pt>
                <c:pt idx="14807">
                  <c:v>8.55425E-8</c:v>
                </c:pt>
                <c:pt idx="14808">
                  <c:v>8.5548700000000004E-8</c:v>
                </c:pt>
                <c:pt idx="14809">
                  <c:v>8.5555000000000001E-8</c:v>
                </c:pt>
                <c:pt idx="14810">
                  <c:v>8.5561200000000005E-8</c:v>
                </c:pt>
                <c:pt idx="14811">
                  <c:v>8.5567500000000002E-8</c:v>
                </c:pt>
                <c:pt idx="14812">
                  <c:v>8.5573700000000006E-8</c:v>
                </c:pt>
                <c:pt idx="14813">
                  <c:v>8.5580000000000003E-8</c:v>
                </c:pt>
                <c:pt idx="14814">
                  <c:v>8.5586199999999994E-8</c:v>
                </c:pt>
                <c:pt idx="14815">
                  <c:v>8.5592500000000004E-8</c:v>
                </c:pt>
                <c:pt idx="14816">
                  <c:v>8.5598699999999995E-8</c:v>
                </c:pt>
                <c:pt idx="14817">
                  <c:v>8.5605000000000005E-8</c:v>
                </c:pt>
                <c:pt idx="14818">
                  <c:v>8.5611199999999996E-8</c:v>
                </c:pt>
                <c:pt idx="14819">
                  <c:v>8.5617500000000005E-8</c:v>
                </c:pt>
                <c:pt idx="14820">
                  <c:v>8.5623699999999997E-8</c:v>
                </c:pt>
                <c:pt idx="14821">
                  <c:v>8.5630000000000006E-8</c:v>
                </c:pt>
                <c:pt idx="14822">
                  <c:v>8.5636199999999998E-8</c:v>
                </c:pt>
                <c:pt idx="14823">
                  <c:v>8.5642499999999994E-8</c:v>
                </c:pt>
                <c:pt idx="14824">
                  <c:v>8.5648699999999999E-8</c:v>
                </c:pt>
                <c:pt idx="14825">
                  <c:v>8.5654999999999995E-8</c:v>
                </c:pt>
                <c:pt idx="14826">
                  <c:v>8.5661199999999999E-8</c:v>
                </c:pt>
                <c:pt idx="14827">
                  <c:v>8.5667499999999996E-8</c:v>
                </c:pt>
                <c:pt idx="14828">
                  <c:v>8.56737E-8</c:v>
                </c:pt>
                <c:pt idx="14829">
                  <c:v>8.5679999999999997E-8</c:v>
                </c:pt>
                <c:pt idx="14830">
                  <c:v>8.5686200000000001E-8</c:v>
                </c:pt>
                <c:pt idx="14831">
                  <c:v>8.5692499999999998E-8</c:v>
                </c:pt>
                <c:pt idx="14832">
                  <c:v>8.5698700000000002E-8</c:v>
                </c:pt>
                <c:pt idx="14833">
                  <c:v>8.5704999999999999E-8</c:v>
                </c:pt>
                <c:pt idx="14834">
                  <c:v>8.5711200000000003E-8</c:v>
                </c:pt>
                <c:pt idx="14835">
                  <c:v>8.57175E-8</c:v>
                </c:pt>
                <c:pt idx="14836">
                  <c:v>8.5723700000000004E-8</c:v>
                </c:pt>
                <c:pt idx="14837">
                  <c:v>8.5730000000000001E-8</c:v>
                </c:pt>
                <c:pt idx="14838">
                  <c:v>8.5736200000000005E-8</c:v>
                </c:pt>
                <c:pt idx="14839">
                  <c:v>8.5742500000000002E-8</c:v>
                </c:pt>
                <c:pt idx="14840">
                  <c:v>8.5748700000000006E-8</c:v>
                </c:pt>
                <c:pt idx="14841">
                  <c:v>8.5755000000000003E-8</c:v>
                </c:pt>
                <c:pt idx="14842">
                  <c:v>8.5761199999999994E-8</c:v>
                </c:pt>
                <c:pt idx="14843">
                  <c:v>8.5767500000000004E-8</c:v>
                </c:pt>
                <c:pt idx="14844">
                  <c:v>8.5773699999999995E-8</c:v>
                </c:pt>
                <c:pt idx="14845">
                  <c:v>8.5780000000000004E-8</c:v>
                </c:pt>
                <c:pt idx="14846">
                  <c:v>8.5786199999999996E-8</c:v>
                </c:pt>
                <c:pt idx="14847">
                  <c:v>8.5792500000000005E-8</c:v>
                </c:pt>
                <c:pt idx="14848">
                  <c:v>8.5798699999999997E-8</c:v>
                </c:pt>
                <c:pt idx="14849">
                  <c:v>8.5805000000000006E-8</c:v>
                </c:pt>
                <c:pt idx="14850">
                  <c:v>8.5811199999999997E-8</c:v>
                </c:pt>
                <c:pt idx="14851">
                  <c:v>8.5817499999999994E-8</c:v>
                </c:pt>
                <c:pt idx="14852">
                  <c:v>8.5823699999999998E-8</c:v>
                </c:pt>
                <c:pt idx="14853">
                  <c:v>8.5829999999999995E-8</c:v>
                </c:pt>
                <c:pt idx="14854">
                  <c:v>8.5836199999999999E-8</c:v>
                </c:pt>
                <c:pt idx="14855">
                  <c:v>8.5842499999999996E-8</c:v>
                </c:pt>
                <c:pt idx="14856">
                  <c:v>8.58487E-8</c:v>
                </c:pt>
                <c:pt idx="14857">
                  <c:v>8.5854999999999997E-8</c:v>
                </c:pt>
                <c:pt idx="14858">
                  <c:v>8.5861200000000001E-8</c:v>
                </c:pt>
                <c:pt idx="14859">
                  <c:v>8.5867499999999998E-8</c:v>
                </c:pt>
                <c:pt idx="14860">
                  <c:v>8.5873700000000002E-8</c:v>
                </c:pt>
                <c:pt idx="14861">
                  <c:v>8.5879999999999999E-8</c:v>
                </c:pt>
                <c:pt idx="14862">
                  <c:v>8.5886200000000003E-8</c:v>
                </c:pt>
                <c:pt idx="14863">
                  <c:v>8.58925E-8</c:v>
                </c:pt>
                <c:pt idx="14864">
                  <c:v>8.5898700000000004E-8</c:v>
                </c:pt>
                <c:pt idx="14865">
                  <c:v>8.5905000000000001E-8</c:v>
                </c:pt>
                <c:pt idx="14866">
                  <c:v>8.5911200000000005E-8</c:v>
                </c:pt>
                <c:pt idx="14867">
                  <c:v>8.5917500000000002E-8</c:v>
                </c:pt>
                <c:pt idx="14868">
                  <c:v>8.5923700000000006E-8</c:v>
                </c:pt>
                <c:pt idx="14869">
                  <c:v>8.5930000000000002E-8</c:v>
                </c:pt>
                <c:pt idx="14870">
                  <c:v>8.5936199999999994E-8</c:v>
                </c:pt>
                <c:pt idx="14871">
                  <c:v>8.5942500000000003E-8</c:v>
                </c:pt>
                <c:pt idx="14872">
                  <c:v>8.5948699999999995E-8</c:v>
                </c:pt>
                <c:pt idx="14873">
                  <c:v>8.5955000000000004E-8</c:v>
                </c:pt>
                <c:pt idx="14874">
                  <c:v>8.5961199999999996E-8</c:v>
                </c:pt>
                <c:pt idx="14875">
                  <c:v>8.5967500000000005E-8</c:v>
                </c:pt>
                <c:pt idx="14876">
                  <c:v>8.5973699999999996E-8</c:v>
                </c:pt>
                <c:pt idx="14877">
                  <c:v>8.5980000000000006E-8</c:v>
                </c:pt>
                <c:pt idx="14878">
                  <c:v>8.5986199999999997E-8</c:v>
                </c:pt>
                <c:pt idx="14879">
                  <c:v>8.5992499999999994E-8</c:v>
                </c:pt>
                <c:pt idx="14880">
                  <c:v>8.5998699999999998E-8</c:v>
                </c:pt>
                <c:pt idx="14881">
                  <c:v>8.6004999999999995E-8</c:v>
                </c:pt>
                <c:pt idx="14882">
                  <c:v>8.6011199999999999E-8</c:v>
                </c:pt>
                <c:pt idx="14883">
                  <c:v>8.6017499999999996E-8</c:v>
                </c:pt>
                <c:pt idx="14884">
                  <c:v>8.60237E-8</c:v>
                </c:pt>
                <c:pt idx="14885">
                  <c:v>8.6029999999999997E-8</c:v>
                </c:pt>
                <c:pt idx="14886">
                  <c:v>8.6036200000000001E-8</c:v>
                </c:pt>
                <c:pt idx="14887">
                  <c:v>8.6042499999999998E-8</c:v>
                </c:pt>
                <c:pt idx="14888">
                  <c:v>8.6048700000000002E-8</c:v>
                </c:pt>
                <c:pt idx="14889">
                  <c:v>8.6054999999999999E-8</c:v>
                </c:pt>
                <c:pt idx="14890">
                  <c:v>8.6061200000000003E-8</c:v>
                </c:pt>
                <c:pt idx="14891">
                  <c:v>8.60675E-8</c:v>
                </c:pt>
                <c:pt idx="14892">
                  <c:v>8.6073700000000004E-8</c:v>
                </c:pt>
                <c:pt idx="14893">
                  <c:v>8.6080000000000001E-8</c:v>
                </c:pt>
                <c:pt idx="14894">
                  <c:v>8.6086200000000005E-8</c:v>
                </c:pt>
                <c:pt idx="14895">
                  <c:v>8.6092500000000001E-8</c:v>
                </c:pt>
                <c:pt idx="14896">
                  <c:v>8.6098700000000006E-8</c:v>
                </c:pt>
                <c:pt idx="14897">
                  <c:v>8.6105000000000002E-8</c:v>
                </c:pt>
                <c:pt idx="14898">
                  <c:v>8.6111199999999994E-8</c:v>
                </c:pt>
                <c:pt idx="14899">
                  <c:v>8.6117500000000003E-8</c:v>
                </c:pt>
                <c:pt idx="14900">
                  <c:v>8.6123699999999994E-8</c:v>
                </c:pt>
                <c:pt idx="14901">
                  <c:v>8.6130000000000004E-8</c:v>
                </c:pt>
                <c:pt idx="14902">
                  <c:v>8.6136199999999995E-8</c:v>
                </c:pt>
                <c:pt idx="14903">
                  <c:v>8.6142500000000005E-8</c:v>
                </c:pt>
                <c:pt idx="14904">
                  <c:v>8.6148699999999996E-8</c:v>
                </c:pt>
                <c:pt idx="14905">
                  <c:v>8.6155000000000006E-8</c:v>
                </c:pt>
                <c:pt idx="14906">
                  <c:v>8.6161199999999997E-8</c:v>
                </c:pt>
                <c:pt idx="14907">
                  <c:v>8.6167499999999994E-8</c:v>
                </c:pt>
                <c:pt idx="14908">
                  <c:v>8.6173699999999998E-8</c:v>
                </c:pt>
                <c:pt idx="14909">
                  <c:v>8.6179999999999995E-8</c:v>
                </c:pt>
                <c:pt idx="14910">
                  <c:v>8.6186199999999999E-8</c:v>
                </c:pt>
                <c:pt idx="14911">
                  <c:v>8.6192499999999996E-8</c:v>
                </c:pt>
                <c:pt idx="14912">
                  <c:v>8.61987E-8</c:v>
                </c:pt>
                <c:pt idx="14913">
                  <c:v>8.6204999999999997E-8</c:v>
                </c:pt>
                <c:pt idx="14914">
                  <c:v>8.6211200000000001E-8</c:v>
                </c:pt>
                <c:pt idx="14915">
                  <c:v>8.6217499999999998E-8</c:v>
                </c:pt>
                <c:pt idx="14916">
                  <c:v>8.6223700000000002E-8</c:v>
                </c:pt>
                <c:pt idx="14917">
                  <c:v>8.6229999999999999E-8</c:v>
                </c:pt>
                <c:pt idx="14918">
                  <c:v>8.6236200000000003E-8</c:v>
                </c:pt>
                <c:pt idx="14919">
                  <c:v>8.62425E-8</c:v>
                </c:pt>
                <c:pt idx="14920">
                  <c:v>8.6248700000000004E-8</c:v>
                </c:pt>
                <c:pt idx="14921">
                  <c:v>8.6255E-8</c:v>
                </c:pt>
                <c:pt idx="14922">
                  <c:v>8.6261200000000005E-8</c:v>
                </c:pt>
                <c:pt idx="14923">
                  <c:v>8.6267500000000001E-8</c:v>
                </c:pt>
                <c:pt idx="14924">
                  <c:v>8.6273700000000006E-8</c:v>
                </c:pt>
                <c:pt idx="14925">
                  <c:v>8.6280000000000002E-8</c:v>
                </c:pt>
                <c:pt idx="14926">
                  <c:v>8.6286199999999993E-8</c:v>
                </c:pt>
                <c:pt idx="14927">
                  <c:v>8.6292500000000003E-8</c:v>
                </c:pt>
                <c:pt idx="14928">
                  <c:v>8.6298699999999994E-8</c:v>
                </c:pt>
                <c:pt idx="14929">
                  <c:v>8.6305000000000004E-8</c:v>
                </c:pt>
                <c:pt idx="14930">
                  <c:v>8.6311199999999995E-8</c:v>
                </c:pt>
                <c:pt idx="14931">
                  <c:v>8.6317500000000005E-8</c:v>
                </c:pt>
                <c:pt idx="14932">
                  <c:v>8.6323699999999996E-8</c:v>
                </c:pt>
                <c:pt idx="14933">
                  <c:v>8.6330000000000006E-8</c:v>
                </c:pt>
                <c:pt idx="14934">
                  <c:v>8.6336199999999997E-8</c:v>
                </c:pt>
                <c:pt idx="14935">
                  <c:v>8.6342499999999994E-8</c:v>
                </c:pt>
                <c:pt idx="14936">
                  <c:v>8.6348699999999998E-8</c:v>
                </c:pt>
                <c:pt idx="14937">
                  <c:v>8.6354999999999995E-8</c:v>
                </c:pt>
                <c:pt idx="14938">
                  <c:v>8.6361199999999999E-8</c:v>
                </c:pt>
                <c:pt idx="14939">
                  <c:v>8.6367499999999996E-8</c:v>
                </c:pt>
                <c:pt idx="14940">
                  <c:v>8.63737E-8</c:v>
                </c:pt>
                <c:pt idx="14941">
                  <c:v>8.6379999999999997E-8</c:v>
                </c:pt>
                <c:pt idx="14942">
                  <c:v>8.6386200000000001E-8</c:v>
                </c:pt>
                <c:pt idx="14943">
                  <c:v>8.6392499999999998E-8</c:v>
                </c:pt>
                <c:pt idx="14944">
                  <c:v>8.6398700000000002E-8</c:v>
                </c:pt>
                <c:pt idx="14945">
                  <c:v>8.6404999999999998E-8</c:v>
                </c:pt>
                <c:pt idx="14946">
                  <c:v>8.6411200000000003E-8</c:v>
                </c:pt>
                <c:pt idx="14947">
                  <c:v>8.6417499999999999E-8</c:v>
                </c:pt>
                <c:pt idx="14948">
                  <c:v>8.6423700000000004E-8</c:v>
                </c:pt>
                <c:pt idx="14949">
                  <c:v>8.643E-8</c:v>
                </c:pt>
                <c:pt idx="14950">
                  <c:v>8.6436200000000005E-8</c:v>
                </c:pt>
                <c:pt idx="14951">
                  <c:v>8.6442500000000001E-8</c:v>
                </c:pt>
                <c:pt idx="14952">
                  <c:v>8.6448700000000006E-8</c:v>
                </c:pt>
                <c:pt idx="14953">
                  <c:v>8.6455000000000002E-8</c:v>
                </c:pt>
                <c:pt idx="14954">
                  <c:v>8.6461200000000007E-8</c:v>
                </c:pt>
                <c:pt idx="14955">
                  <c:v>8.6467500000000003E-8</c:v>
                </c:pt>
                <c:pt idx="14956">
                  <c:v>8.6473699999999994E-8</c:v>
                </c:pt>
                <c:pt idx="14957">
                  <c:v>8.6480000000000004E-8</c:v>
                </c:pt>
                <c:pt idx="14958">
                  <c:v>8.6486199999999995E-8</c:v>
                </c:pt>
                <c:pt idx="14959">
                  <c:v>8.6492500000000005E-8</c:v>
                </c:pt>
                <c:pt idx="14960">
                  <c:v>8.6498699999999996E-8</c:v>
                </c:pt>
                <c:pt idx="14961">
                  <c:v>8.6505000000000006E-8</c:v>
                </c:pt>
                <c:pt idx="14962">
                  <c:v>8.6511199999999997E-8</c:v>
                </c:pt>
                <c:pt idx="14963">
                  <c:v>8.6517499999999994E-8</c:v>
                </c:pt>
                <c:pt idx="14964">
                  <c:v>8.6523699999999998E-8</c:v>
                </c:pt>
                <c:pt idx="14965">
                  <c:v>8.6529999999999995E-8</c:v>
                </c:pt>
                <c:pt idx="14966">
                  <c:v>8.6536199999999999E-8</c:v>
                </c:pt>
                <c:pt idx="14967">
                  <c:v>8.6542499999999996E-8</c:v>
                </c:pt>
                <c:pt idx="14968">
                  <c:v>8.65487E-8</c:v>
                </c:pt>
                <c:pt idx="14969">
                  <c:v>8.6554999999999997E-8</c:v>
                </c:pt>
                <c:pt idx="14970">
                  <c:v>8.6561200000000001E-8</c:v>
                </c:pt>
                <c:pt idx="14971">
                  <c:v>8.6567499999999997E-8</c:v>
                </c:pt>
                <c:pt idx="14972">
                  <c:v>8.6573700000000002E-8</c:v>
                </c:pt>
                <c:pt idx="14973">
                  <c:v>8.6579999999999998E-8</c:v>
                </c:pt>
                <c:pt idx="14974">
                  <c:v>8.6586200000000003E-8</c:v>
                </c:pt>
                <c:pt idx="14975">
                  <c:v>8.6592499999999999E-8</c:v>
                </c:pt>
                <c:pt idx="14976">
                  <c:v>8.6598700000000004E-8</c:v>
                </c:pt>
                <c:pt idx="14977">
                  <c:v>8.6605E-8</c:v>
                </c:pt>
                <c:pt idx="14978">
                  <c:v>8.6611200000000005E-8</c:v>
                </c:pt>
                <c:pt idx="14979">
                  <c:v>8.6617500000000001E-8</c:v>
                </c:pt>
                <c:pt idx="14980">
                  <c:v>8.6623700000000006E-8</c:v>
                </c:pt>
                <c:pt idx="14981">
                  <c:v>8.6630000000000002E-8</c:v>
                </c:pt>
                <c:pt idx="14982">
                  <c:v>8.6636200000000007E-8</c:v>
                </c:pt>
                <c:pt idx="14983">
                  <c:v>8.6642500000000003E-8</c:v>
                </c:pt>
                <c:pt idx="14984">
                  <c:v>8.6648699999999994E-8</c:v>
                </c:pt>
                <c:pt idx="14985">
                  <c:v>8.6655000000000004E-8</c:v>
                </c:pt>
                <c:pt idx="14986">
                  <c:v>8.6661199999999995E-8</c:v>
                </c:pt>
                <c:pt idx="14987">
                  <c:v>8.6667500000000005E-8</c:v>
                </c:pt>
                <c:pt idx="14988">
                  <c:v>8.6673699999999996E-8</c:v>
                </c:pt>
                <c:pt idx="14989">
                  <c:v>8.6680000000000006E-8</c:v>
                </c:pt>
                <c:pt idx="14990">
                  <c:v>8.6686199999999997E-8</c:v>
                </c:pt>
                <c:pt idx="14991">
                  <c:v>8.6692499999999994E-8</c:v>
                </c:pt>
                <c:pt idx="14992">
                  <c:v>8.6698699999999998E-8</c:v>
                </c:pt>
                <c:pt idx="14993">
                  <c:v>8.6704999999999995E-8</c:v>
                </c:pt>
                <c:pt idx="14994">
                  <c:v>8.6711199999999999E-8</c:v>
                </c:pt>
                <c:pt idx="14995">
                  <c:v>8.6717499999999995E-8</c:v>
                </c:pt>
                <c:pt idx="14996">
                  <c:v>8.67237E-8</c:v>
                </c:pt>
                <c:pt idx="14997">
                  <c:v>8.6729999999999996E-8</c:v>
                </c:pt>
                <c:pt idx="14998">
                  <c:v>8.6736200000000001E-8</c:v>
                </c:pt>
                <c:pt idx="14999">
                  <c:v>8.6742499999999997E-8</c:v>
                </c:pt>
                <c:pt idx="15000">
                  <c:v>8.6748700000000002E-8</c:v>
                </c:pt>
                <c:pt idx="15001">
                  <c:v>8.6754999999999998E-8</c:v>
                </c:pt>
                <c:pt idx="15002">
                  <c:v>8.6761200000000003E-8</c:v>
                </c:pt>
                <c:pt idx="15003">
                  <c:v>8.6767499999999999E-8</c:v>
                </c:pt>
                <c:pt idx="15004">
                  <c:v>8.6773700000000004E-8</c:v>
                </c:pt>
                <c:pt idx="15005">
                  <c:v>8.678E-8</c:v>
                </c:pt>
                <c:pt idx="15006">
                  <c:v>8.6786200000000005E-8</c:v>
                </c:pt>
                <c:pt idx="15007">
                  <c:v>8.6792500000000001E-8</c:v>
                </c:pt>
                <c:pt idx="15008">
                  <c:v>8.6798700000000006E-8</c:v>
                </c:pt>
                <c:pt idx="15009">
                  <c:v>8.6805000000000002E-8</c:v>
                </c:pt>
                <c:pt idx="15010">
                  <c:v>8.6811200000000006E-8</c:v>
                </c:pt>
                <c:pt idx="15011">
                  <c:v>8.6817500000000003E-8</c:v>
                </c:pt>
                <c:pt idx="15012">
                  <c:v>8.6823699999999994E-8</c:v>
                </c:pt>
                <c:pt idx="15013">
                  <c:v>8.6830000000000004E-8</c:v>
                </c:pt>
                <c:pt idx="15014">
                  <c:v>8.6836199999999995E-8</c:v>
                </c:pt>
                <c:pt idx="15015">
                  <c:v>8.6842500000000005E-8</c:v>
                </c:pt>
                <c:pt idx="15016">
                  <c:v>8.6848699999999996E-8</c:v>
                </c:pt>
                <c:pt idx="15017">
                  <c:v>8.6855000000000006E-8</c:v>
                </c:pt>
                <c:pt idx="15018">
                  <c:v>8.6861199999999997E-8</c:v>
                </c:pt>
                <c:pt idx="15019">
                  <c:v>8.6867499999999994E-8</c:v>
                </c:pt>
                <c:pt idx="15020">
                  <c:v>8.6873699999999998E-8</c:v>
                </c:pt>
                <c:pt idx="15021">
                  <c:v>8.6879999999999994E-8</c:v>
                </c:pt>
                <c:pt idx="15022">
                  <c:v>8.6886199999999999E-8</c:v>
                </c:pt>
                <c:pt idx="15023">
                  <c:v>8.6892499999999995E-8</c:v>
                </c:pt>
                <c:pt idx="15024">
                  <c:v>8.68987E-8</c:v>
                </c:pt>
                <c:pt idx="15025">
                  <c:v>8.6904999999999996E-8</c:v>
                </c:pt>
                <c:pt idx="15026">
                  <c:v>8.6911200000000001E-8</c:v>
                </c:pt>
                <c:pt idx="15027">
                  <c:v>8.6917499999999997E-8</c:v>
                </c:pt>
                <c:pt idx="15028">
                  <c:v>8.6923700000000002E-8</c:v>
                </c:pt>
                <c:pt idx="15029">
                  <c:v>8.6929999999999998E-8</c:v>
                </c:pt>
                <c:pt idx="15030">
                  <c:v>8.6936200000000003E-8</c:v>
                </c:pt>
                <c:pt idx="15031">
                  <c:v>8.6942499999999999E-8</c:v>
                </c:pt>
                <c:pt idx="15032">
                  <c:v>8.6948700000000004E-8</c:v>
                </c:pt>
                <c:pt idx="15033">
                  <c:v>8.6955E-8</c:v>
                </c:pt>
                <c:pt idx="15034">
                  <c:v>8.6961200000000004E-8</c:v>
                </c:pt>
                <c:pt idx="15035">
                  <c:v>8.6967500000000001E-8</c:v>
                </c:pt>
                <c:pt idx="15036">
                  <c:v>8.6973700000000005E-8</c:v>
                </c:pt>
                <c:pt idx="15037">
                  <c:v>8.6980000000000002E-8</c:v>
                </c:pt>
                <c:pt idx="15038">
                  <c:v>8.6986200000000006E-8</c:v>
                </c:pt>
                <c:pt idx="15039">
                  <c:v>8.6992500000000003E-8</c:v>
                </c:pt>
                <c:pt idx="15040">
                  <c:v>8.6998699999999994E-8</c:v>
                </c:pt>
                <c:pt idx="15041">
                  <c:v>8.7005000000000004E-8</c:v>
                </c:pt>
                <c:pt idx="15042">
                  <c:v>8.7011199999999995E-8</c:v>
                </c:pt>
                <c:pt idx="15043">
                  <c:v>8.7017500000000005E-8</c:v>
                </c:pt>
                <c:pt idx="15044">
                  <c:v>8.7023699999999996E-8</c:v>
                </c:pt>
                <c:pt idx="15045">
                  <c:v>8.7030000000000006E-8</c:v>
                </c:pt>
                <c:pt idx="15046">
                  <c:v>8.7036199999999997E-8</c:v>
                </c:pt>
                <c:pt idx="15047">
                  <c:v>8.7042499999999993E-8</c:v>
                </c:pt>
                <c:pt idx="15048">
                  <c:v>8.7048699999999998E-8</c:v>
                </c:pt>
                <c:pt idx="15049">
                  <c:v>8.7054999999999994E-8</c:v>
                </c:pt>
                <c:pt idx="15050">
                  <c:v>8.7061199999999999E-8</c:v>
                </c:pt>
                <c:pt idx="15051">
                  <c:v>8.7067499999999995E-8</c:v>
                </c:pt>
                <c:pt idx="15052">
                  <c:v>8.70737E-8</c:v>
                </c:pt>
                <c:pt idx="15053">
                  <c:v>8.7079999999999996E-8</c:v>
                </c:pt>
                <c:pt idx="15054">
                  <c:v>8.7086200000000001E-8</c:v>
                </c:pt>
                <c:pt idx="15055">
                  <c:v>8.7092499999999997E-8</c:v>
                </c:pt>
                <c:pt idx="15056">
                  <c:v>8.7098700000000002E-8</c:v>
                </c:pt>
                <c:pt idx="15057">
                  <c:v>8.7104999999999998E-8</c:v>
                </c:pt>
                <c:pt idx="15058">
                  <c:v>8.7111200000000003E-8</c:v>
                </c:pt>
                <c:pt idx="15059">
                  <c:v>8.7117499999999999E-8</c:v>
                </c:pt>
                <c:pt idx="15060">
                  <c:v>8.7123700000000003E-8</c:v>
                </c:pt>
                <c:pt idx="15061">
                  <c:v>8.713E-8</c:v>
                </c:pt>
                <c:pt idx="15062">
                  <c:v>8.7136200000000004E-8</c:v>
                </c:pt>
                <c:pt idx="15063">
                  <c:v>8.7142500000000001E-8</c:v>
                </c:pt>
                <c:pt idx="15064">
                  <c:v>8.7148700000000005E-8</c:v>
                </c:pt>
                <c:pt idx="15065">
                  <c:v>8.7155000000000002E-8</c:v>
                </c:pt>
                <c:pt idx="15066">
                  <c:v>8.7161200000000006E-8</c:v>
                </c:pt>
                <c:pt idx="15067">
                  <c:v>8.7167500000000003E-8</c:v>
                </c:pt>
                <c:pt idx="15068">
                  <c:v>8.7173699999999994E-8</c:v>
                </c:pt>
                <c:pt idx="15069">
                  <c:v>8.7180000000000004E-8</c:v>
                </c:pt>
                <c:pt idx="15070">
                  <c:v>8.7186199999999995E-8</c:v>
                </c:pt>
                <c:pt idx="15071">
                  <c:v>8.7192500000000005E-8</c:v>
                </c:pt>
                <c:pt idx="15072">
                  <c:v>8.7198699999999996E-8</c:v>
                </c:pt>
                <c:pt idx="15073">
                  <c:v>8.7205000000000006E-8</c:v>
                </c:pt>
                <c:pt idx="15074">
                  <c:v>8.7211199999999997E-8</c:v>
                </c:pt>
                <c:pt idx="15075">
                  <c:v>8.7217500000000007E-8</c:v>
                </c:pt>
                <c:pt idx="15076">
                  <c:v>8.7223699999999998E-8</c:v>
                </c:pt>
                <c:pt idx="15077">
                  <c:v>8.7229999999999994E-8</c:v>
                </c:pt>
                <c:pt idx="15078">
                  <c:v>8.7236199999999999E-8</c:v>
                </c:pt>
                <c:pt idx="15079">
                  <c:v>8.7242499999999995E-8</c:v>
                </c:pt>
                <c:pt idx="15080">
                  <c:v>8.72487E-8</c:v>
                </c:pt>
                <c:pt idx="15081">
                  <c:v>8.7254999999999996E-8</c:v>
                </c:pt>
                <c:pt idx="15082">
                  <c:v>8.7261200000000001E-8</c:v>
                </c:pt>
                <c:pt idx="15083">
                  <c:v>8.7267499999999997E-8</c:v>
                </c:pt>
                <c:pt idx="15084">
                  <c:v>8.7273700000000001E-8</c:v>
                </c:pt>
                <c:pt idx="15085">
                  <c:v>8.7279999999999998E-8</c:v>
                </c:pt>
                <c:pt idx="15086">
                  <c:v>8.7286200000000002E-8</c:v>
                </c:pt>
                <c:pt idx="15087">
                  <c:v>8.7292499999999999E-8</c:v>
                </c:pt>
                <c:pt idx="15088">
                  <c:v>8.7298700000000003E-8</c:v>
                </c:pt>
                <c:pt idx="15089">
                  <c:v>8.7305E-8</c:v>
                </c:pt>
                <c:pt idx="15090">
                  <c:v>8.7311200000000004E-8</c:v>
                </c:pt>
                <c:pt idx="15091">
                  <c:v>8.7317500000000001E-8</c:v>
                </c:pt>
                <c:pt idx="15092">
                  <c:v>8.7323700000000005E-8</c:v>
                </c:pt>
                <c:pt idx="15093">
                  <c:v>8.7330000000000002E-8</c:v>
                </c:pt>
                <c:pt idx="15094">
                  <c:v>8.7336200000000006E-8</c:v>
                </c:pt>
                <c:pt idx="15095">
                  <c:v>8.7342500000000003E-8</c:v>
                </c:pt>
                <c:pt idx="15096">
                  <c:v>8.7348699999999994E-8</c:v>
                </c:pt>
                <c:pt idx="15097">
                  <c:v>8.7355000000000004E-8</c:v>
                </c:pt>
                <c:pt idx="15098">
                  <c:v>8.7361199999999995E-8</c:v>
                </c:pt>
                <c:pt idx="15099">
                  <c:v>8.7367500000000005E-8</c:v>
                </c:pt>
                <c:pt idx="15100">
                  <c:v>8.7373699999999996E-8</c:v>
                </c:pt>
                <c:pt idx="15101">
                  <c:v>8.7380000000000006E-8</c:v>
                </c:pt>
                <c:pt idx="15102">
                  <c:v>8.7386199999999997E-8</c:v>
                </c:pt>
                <c:pt idx="15103">
                  <c:v>8.7392500000000006E-8</c:v>
                </c:pt>
                <c:pt idx="15104">
                  <c:v>8.7398699999999998E-8</c:v>
                </c:pt>
                <c:pt idx="15105">
                  <c:v>8.7404999999999994E-8</c:v>
                </c:pt>
                <c:pt idx="15106">
                  <c:v>8.7411199999999999E-8</c:v>
                </c:pt>
                <c:pt idx="15107">
                  <c:v>8.7417499999999995E-8</c:v>
                </c:pt>
                <c:pt idx="15108">
                  <c:v>8.74237E-8</c:v>
                </c:pt>
                <c:pt idx="15109">
                  <c:v>8.7429999999999996E-8</c:v>
                </c:pt>
                <c:pt idx="15110">
                  <c:v>8.74362E-8</c:v>
                </c:pt>
                <c:pt idx="15111">
                  <c:v>8.7442499999999997E-8</c:v>
                </c:pt>
                <c:pt idx="15112">
                  <c:v>8.7448700000000001E-8</c:v>
                </c:pt>
                <c:pt idx="15113">
                  <c:v>8.7454999999999998E-8</c:v>
                </c:pt>
                <c:pt idx="15114">
                  <c:v>8.7461200000000002E-8</c:v>
                </c:pt>
                <c:pt idx="15115">
                  <c:v>8.7467499999999999E-8</c:v>
                </c:pt>
                <c:pt idx="15116">
                  <c:v>8.7473700000000003E-8</c:v>
                </c:pt>
                <c:pt idx="15117">
                  <c:v>8.748E-8</c:v>
                </c:pt>
                <c:pt idx="15118">
                  <c:v>8.7486200000000004E-8</c:v>
                </c:pt>
                <c:pt idx="15119">
                  <c:v>8.7492500000000001E-8</c:v>
                </c:pt>
                <c:pt idx="15120">
                  <c:v>8.7498700000000005E-8</c:v>
                </c:pt>
                <c:pt idx="15121">
                  <c:v>8.7505000000000002E-8</c:v>
                </c:pt>
                <c:pt idx="15122">
                  <c:v>8.7511200000000006E-8</c:v>
                </c:pt>
                <c:pt idx="15123">
                  <c:v>8.7517500000000003E-8</c:v>
                </c:pt>
                <c:pt idx="15124">
                  <c:v>8.7523699999999994E-8</c:v>
                </c:pt>
                <c:pt idx="15125">
                  <c:v>8.7530000000000004E-8</c:v>
                </c:pt>
                <c:pt idx="15126">
                  <c:v>8.7536199999999995E-8</c:v>
                </c:pt>
                <c:pt idx="15127">
                  <c:v>8.7542500000000005E-8</c:v>
                </c:pt>
                <c:pt idx="15128">
                  <c:v>8.7548699999999996E-8</c:v>
                </c:pt>
                <c:pt idx="15129">
                  <c:v>8.7555000000000005E-8</c:v>
                </c:pt>
                <c:pt idx="15130">
                  <c:v>8.7561199999999997E-8</c:v>
                </c:pt>
                <c:pt idx="15131">
                  <c:v>8.7567500000000006E-8</c:v>
                </c:pt>
                <c:pt idx="15132">
                  <c:v>8.7573699999999998E-8</c:v>
                </c:pt>
                <c:pt idx="15133">
                  <c:v>8.7579999999999994E-8</c:v>
                </c:pt>
                <c:pt idx="15134">
                  <c:v>8.7586199999999998E-8</c:v>
                </c:pt>
                <c:pt idx="15135">
                  <c:v>8.7592499999999995E-8</c:v>
                </c:pt>
                <c:pt idx="15136">
                  <c:v>8.7598699999999999E-8</c:v>
                </c:pt>
                <c:pt idx="15137">
                  <c:v>8.7604999999999996E-8</c:v>
                </c:pt>
                <c:pt idx="15138">
                  <c:v>8.76112E-8</c:v>
                </c:pt>
                <c:pt idx="15139">
                  <c:v>8.7617499999999997E-8</c:v>
                </c:pt>
                <c:pt idx="15140">
                  <c:v>8.7623700000000001E-8</c:v>
                </c:pt>
                <c:pt idx="15141">
                  <c:v>8.7629999999999998E-8</c:v>
                </c:pt>
                <c:pt idx="15142">
                  <c:v>8.7636200000000002E-8</c:v>
                </c:pt>
                <c:pt idx="15143">
                  <c:v>8.7642499999999999E-8</c:v>
                </c:pt>
                <c:pt idx="15144">
                  <c:v>8.7648700000000003E-8</c:v>
                </c:pt>
                <c:pt idx="15145">
                  <c:v>8.7655E-8</c:v>
                </c:pt>
                <c:pt idx="15146">
                  <c:v>8.7661200000000004E-8</c:v>
                </c:pt>
                <c:pt idx="15147">
                  <c:v>8.7667500000000001E-8</c:v>
                </c:pt>
                <c:pt idx="15148">
                  <c:v>8.7673700000000005E-8</c:v>
                </c:pt>
                <c:pt idx="15149">
                  <c:v>8.7680000000000002E-8</c:v>
                </c:pt>
                <c:pt idx="15150">
                  <c:v>8.7686200000000006E-8</c:v>
                </c:pt>
                <c:pt idx="15151">
                  <c:v>8.7692500000000003E-8</c:v>
                </c:pt>
                <c:pt idx="15152">
                  <c:v>8.7698699999999994E-8</c:v>
                </c:pt>
                <c:pt idx="15153">
                  <c:v>8.7705000000000004E-8</c:v>
                </c:pt>
                <c:pt idx="15154">
                  <c:v>8.7711199999999995E-8</c:v>
                </c:pt>
                <c:pt idx="15155">
                  <c:v>8.7717500000000004E-8</c:v>
                </c:pt>
                <c:pt idx="15156">
                  <c:v>8.7723699999999996E-8</c:v>
                </c:pt>
                <c:pt idx="15157">
                  <c:v>8.7730000000000005E-8</c:v>
                </c:pt>
                <c:pt idx="15158">
                  <c:v>8.7736199999999997E-8</c:v>
                </c:pt>
                <c:pt idx="15159">
                  <c:v>8.7742500000000006E-8</c:v>
                </c:pt>
                <c:pt idx="15160">
                  <c:v>8.7748699999999997E-8</c:v>
                </c:pt>
                <c:pt idx="15161">
                  <c:v>8.7754999999999994E-8</c:v>
                </c:pt>
                <c:pt idx="15162">
                  <c:v>8.7761199999999998E-8</c:v>
                </c:pt>
                <c:pt idx="15163">
                  <c:v>8.7767499999999995E-8</c:v>
                </c:pt>
                <c:pt idx="15164">
                  <c:v>8.7773699999999999E-8</c:v>
                </c:pt>
                <c:pt idx="15165">
                  <c:v>8.7779999999999996E-8</c:v>
                </c:pt>
                <c:pt idx="15166">
                  <c:v>8.77862E-8</c:v>
                </c:pt>
                <c:pt idx="15167">
                  <c:v>8.7792499999999997E-8</c:v>
                </c:pt>
                <c:pt idx="15168">
                  <c:v>8.7798700000000001E-8</c:v>
                </c:pt>
                <c:pt idx="15169">
                  <c:v>8.7804999999999998E-8</c:v>
                </c:pt>
                <c:pt idx="15170">
                  <c:v>8.7811200000000002E-8</c:v>
                </c:pt>
                <c:pt idx="15171">
                  <c:v>8.7817499999999999E-8</c:v>
                </c:pt>
                <c:pt idx="15172">
                  <c:v>8.7823700000000003E-8</c:v>
                </c:pt>
                <c:pt idx="15173">
                  <c:v>8.783E-8</c:v>
                </c:pt>
                <c:pt idx="15174">
                  <c:v>8.7836200000000004E-8</c:v>
                </c:pt>
                <c:pt idx="15175">
                  <c:v>8.7842500000000001E-8</c:v>
                </c:pt>
                <c:pt idx="15176">
                  <c:v>8.7848700000000005E-8</c:v>
                </c:pt>
                <c:pt idx="15177">
                  <c:v>8.7855000000000002E-8</c:v>
                </c:pt>
                <c:pt idx="15178">
                  <c:v>8.7861200000000006E-8</c:v>
                </c:pt>
                <c:pt idx="15179">
                  <c:v>8.7867500000000002E-8</c:v>
                </c:pt>
                <c:pt idx="15180">
                  <c:v>8.7873699999999994E-8</c:v>
                </c:pt>
                <c:pt idx="15181">
                  <c:v>8.7880000000000003E-8</c:v>
                </c:pt>
                <c:pt idx="15182">
                  <c:v>8.7886199999999995E-8</c:v>
                </c:pt>
                <c:pt idx="15183">
                  <c:v>8.7892500000000004E-8</c:v>
                </c:pt>
                <c:pt idx="15184">
                  <c:v>8.7898699999999996E-8</c:v>
                </c:pt>
                <c:pt idx="15185">
                  <c:v>8.7905000000000005E-8</c:v>
                </c:pt>
                <c:pt idx="15186">
                  <c:v>8.7911199999999996E-8</c:v>
                </c:pt>
                <c:pt idx="15187">
                  <c:v>8.7917500000000006E-8</c:v>
                </c:pt>
                <c:pt idx="15188">
                  <c:v>8.7923699999999997E-8</c:v>
                </c:pt>
                <c:pt idx="15189">
                  <c:v>8.7929999999999994E-8</c:v>
                </c:pt>
                <c:pt idx="15190">
                  <c:v>8.7936199999999998E-8</c:v>
                </c:pt>
                <c:pt idx="15191">
                  <c:v>8.7942499999999995E-8</c:v>
                </c:pt>
                <c:pt idx="15192">
                  <c:v>8.7948699999999999E-8</c:v>
                </c:pt>
                <c:pt idx="15193">
                  <c:v>8.7954999999999996E-8</c:v>
                </c:pt>
                <c:pt idx="15194">
                  <c:v>8.79612E-8</c:v>
                </c:pt>
                <c:pt idx="15195">
                  <c:v>8.7967499999999997E-8</c:v>
                </c:pt>
                <c:pt idx="15196">
                  <c:v>8.7973700000000001E-8</c:v>
                </c:pt>
                <c:pt idx="15197">
                  <c:v>8.7979999999999998E-8</c:v>
                </c:pt>
                <c:pt idx="15198">
                  <c:v>8.7986200000000002E-8</c:v>
                </c:pt>
                <c:pt idx="15199">
                  <c:v>8.7992499999999999E-8</c:v>
                </c:pt>
                <c:pt idx="15200">
                  <c:v>8.7998700000000003E-8</c:v>
                </c:pt>
                <c:pt idx="15201">
                  <c:v>8.8005E-8</c:v>
                </c:pt>
                <c:pt idx="15202">
                  <c:v>8.8011200000000004E-8</c:v>
                </c:pt>
                <c:pt idx="15203">
                  <c:v>8.8017500000000001E-8</c:v>
                </c:pt>
                <c:pt idx="15204">
                  <c:v>8.8023700000000005E-8</c:v>
                </c:pt>
                <c:pt idx="15205">
                  <c:v>8.8030000000000001E-8</c:v>
                </c:pt>
                <c:pt idx="15206">
                  <c:v>8.8036200000000006E-8</c:v>
                </c:pt>
                <c:pt idx="15207">
                  <c:v>8.8042500000000002E-8</c:v>
                </c:pt>
                <c:pt idx="15208">
                  <c:v>8.8048699999999994E-8</c:v>
                </c:pt>
                <c:pt idx="15209">
                  <c:v>8.8055000000000003E-8</c:v>
                </c:pt>
                <c:pt idx="15210">
                  <c:v>8.8061199999999994E-8</c:v>
                </c:pt>
                <c:pt idx="15211">
                  <c:v>8.8067500000000004E-8</c:v>
                </c:pt>
                <c:pt idx="15212">
                  <c:v>8.8073699999999995E-8</c:v>
                </c:pt>
                <c:pt idx="15213">
                  <c:v>8.8080000000000005E-8</c:v>
                </c:pt>
                <c:pt idx="15214">
                  <c:v>8.8086199999999996E-8</c:v>
                </c:pt>
                <c:pt idx="15215">
                  <c:v>8.8092500000000006E-8</c:v>
                </c:pt>
                <c:pt idx="15216">
                  <c:v>8.8098699999999997E-8</c:v>
                </c:pt>
                <c:pt idx="15217">
                  <c:v>8.8104999999999994E-8</c:v>
                </c:pt>
                <c:pt idx="15218">
                  <c:v>8.8111199999999998E-8</c:v>
                </c:pt>
                <c:pt idx="15219">
                  <c:v>8.8117499999999995E-8</c:v>
                </c:pt>
                <c:pt idx="15220">
                  <c:v>8.8123699999999999E-8</c:v>
                </c:pt>
                <c:pt idx="15221">
                  <c:v>8.8129999999999996E-8</c:v>
                </c:pt>
                <c:pt idx="15222">
                  <c:v>8.81362E-8</c:v>
                </c:pt>
                <c:pt idx="15223">
                  <c:v>8.8142499999999997E-8</c:v>
                </c:pt>
                <c:pt idx="15224">
                  <c:v>8.8148700000000001E-8</c:v>
                </c:pt>
                <c:pt idx="15225">
                  <c:v>8.8154999999999998E-8</c:v>
                </c:pt>
                <c:pt idx="15226">
                  <c:v>8.8161200000000002E-8</c:v>
                </c:pt>
                <c:pt idx="15227">
                  <c:v>8.8167499999999999E-8</c:v>
                </c:pt>
                <c:pt idx="15228">
                  <c:v>8.8173700000000003E-8</c:v>
                </c:pt>
                <c:pt idx="15229">
                  <c:v>8.8179999999999999E-8</c:v>
                </c:pt>
                <c:pt idx="15230">
                  <c:v>8.8186200000000004E-8</c:v>
                </c:pt>
                <c:pt idx="15231">
                  <c:v>8.81925E-8</c:v>
                </c:pt>
                <c:pt idx="15232">
                  <c:v>8.8198700000000005E-8</c:v>
                </c:pt>
                <c:pt idx="15233">
                  <c:v>8.8205000000000001E-8</c:v>
                </c:pt>
                <c:pt idx="15234">
                  <c:v>8.8211200000000006E-8</c:v>
                </c:pt>
                <c:pt idx="15235">
                  <c:v>8.8217500000000002E-8</c:v>
                </c:pt>
                <c:pt idx="15236">
                  <c:v>8.8223699999999993E-8</c:v>
                </c:pt>
                <c:pt idx="15237">
                  <c:v>8.8230000000000003E-8</c:v>
                </c:pt>
                <c:pt idx="15238">
                  <c:v>8.8236199999999994E-8</c:v>
                </c:pt>
                <c:pt idx="15239">
                  <c:v>8.8242500000000004E-8</c:v>
                </c:pt>
                <c:pt idx="15240">
                  <c:v>8.8248699999999995E-8</c:v>
                </c:pt>
                <c:pt idx="15241">
                  <c:v>8.8255000000000005E-8</c:v>
                </c:pt>
                <c:pt idx="15242">
                  <c:v>8.8261199999999996E-8</c:v>
                </c:pt>
                <c:pt idx="15243">
                  <c:v>8.8267500000000006E-8</c:v>
                </c:pt>
                <c:pt idx="15244">
                  <c:v>8.8273699999999997E-8</c:v>
                </c:pt>
                <c:pt idx="15245">
                  <c:v>8.8279999999999994E-8</c:v>
                </c:pt>
                <c:pt idx="15246">
                  <c:v>8.8286199999999998E-8</c:v>
                </c:pt>
                <c:pt idx="15247">
                  <c:v>8.8292499999999995E-8</c:v>
                </c:pt>
                <c:pt idx="15248">
                  <c:v>8.8298699999999999E-8</c:v>
                </c:pt>
                <c:pt idx="15249">
                  <c:v>8.8304999999999996E-8</c:v>
                </c:pt>
                <c:pt idx="15250">
                  <c:v>8.83112E-8</c:v>
                </c:pt>
                <c:pt idx="15251">
                  <c:v>8.8317499999999997E-8</c:v>
                </c:pt>
                <c:pt idx="15252">
                  <c:v>8.8323700000000001E-8</c:v>
                </c:pt>
                <c:pt idx="15253">
                  <c:v>8.8329999999999998E-8</c:v>
                </c:pt>
                <c:pt idx="15254">
                  <c:v>8.8336200000000002E-8</c:v>
                </c:pt>
                <c:pt idx="15255">
                  <c:v>8.8342499999999998E-8</c:v>
                </c:pt>
                <c:pt idx="15256">
                  <c:v>8.8348700000000003E-8</c:v>
                </c:pt>
                <c:pt idx="15257">
                  <c:v>8.8354999999999999E-8</c:v>
                </c:pt>
                <c:pt idx="15258">
                  <c:v>8.8361200000000004E-8</c:v>
                </c:pt>
                <c:pt idx="15259">
                  <c:v>8.83675E-8</c:v>
                </c:pt>
                <c:pt idx="15260">
                  <c:v>8.8373700000000005E-8</c:v>
                </c:pt>
                <c:pt idx="15261">
                  <c:v>8.8380000000000001E-8</c:v>
                </c:pt>
                <c:pt idx="15262">
                  <c:v>8.8386200000000006E-8</c:v>
                </c:pt>
                <c:pt idx="15263">
                  <c:v>8.8392500000000002E-8</c:v>
                </c:pt>
                <c:pt idx="15264">
                  <c:v>8.8398700000000007E-8</c:v>
                </c:pt>
                <c:pt idx="15265">
                  <c:v>8.8405000000000003E-8</c:v>
                </c:pt>
                <c:pt idx="15266">
                  <c:v>8.8411199999999994E-8</c:v>
                </c:pt>
                <c:pt idx="15267">
                  <c:v>8.8417500000000004E-8</c:v>
                </c:pt>
                <c:pt idx="15268">
                  <c:v>8.8423699999999995E-8</c:v>
                </c:pt>
                <c:pt idx="15269">
                  <c:v>8.8430000000000005E-8</c:v>
                </c:pt>
                <c:pt idx="15270">
                  <c:v>8.8436199999999996E-8</c:v>
                </c:pt>
                <c:pt idx="15271">
                  <c:v>8.8442500000000006E-8</c:v>
                </c:pt>
                <c:pt idx="15272">
                  <c:v>8.8448699999999997E-8</c:v>
                </c:pt>
                <c:pt idx="15273">
                  <c:v>8.8454999999999994E-8</c:v>
                </c:pt>
                <c:pt idx="15274">
                  <c:v>8.8461199999999998E-8</c:v>
                </c:pt>
                <c:pt idx="15275">
                  <c:v>8.8467499999999995E-8</c:v>
                </c:pt>
                <c:pt idx="15276">
                  <c:v>8.8473699999999999E-8</c:v>
                </c:pt>
                <c:pt idx="15277">
                  <c:v>8.8479999999999996E-8</c:v>
                </c:pt>
                <c:pt idx="15278">
                  <c:v>8.84862E-8</c:v>
                </c:pt>
                <c:pt idx="15279">
                  <c:v>8.8492499999999996E-8</c:v>
                </c:pt>
                <c:pt idx="15280">
                  <c:v>8.8498700000000001E-8</c:v>
                </c:pt>
                <c:pt idx="15281">
                  <c:v>8.8504999999999997E-8</c:v>
                </c:pt>
                <c:pt idx="15282">
                  <c:v>8.8511200000000002E-8</c:v>
                </c:pt>
                <c:pt idx="15283">
                  <c:v>8.8517499999999998E-8</c:v>
                </c:pt>
                <c:pt idx="15284">
                  <c:v>8.8523700000000003E-8</c:v>
                </c:pt>
                <c:pt idx="15285">
                  <c:v>8.8529999999999999E-8</c:v>
                </c:pt>
                <c:pt idx="15286">
                  <c:v>8.8536200000000004E-8</c:v>
                </c:pt>
                <c:pt idx="15287">
                  <c:v>8.85425E-8</c:v>
                </c:pt>
                <c:pt idx="15288">
                  <c:v>8.8548700000000005E-8</c:v>
                </c:pt>
                <c:pt idx="15289">
                  <c:v>8.8555000000000001E-8</c:v>
                </c:pt>
                <c:pt idx="15290">
                  <c:v>8.8561200000000006E-8</c:v>
                </c:pt>
                <c:pt idx="15291">
                  <c:v>8.8567500000000002E-8</c:v>
                </c:pt>
                <c:pt idx="15292">
                  <c:v>8.8573700000000007E-8</c:v>
                </c:pt>
                <c:pt idx="15293">
                  <c:v>8.8580000000000003E-8</c:v>
                </c:pt>
                <c:pt idx="15294">
                  <c:v>8.8586199999999994E-8</c:v>
                </c:pt>
                <c:pt idx="15295">
                  <c:v>8.8592500000000004E-8</c:v>
                </c:pt>
                <c:pt idx="15296">
                  <c:v>8.8598699999999995E-8</c:v>
                </c:pt>
                <c:pt idx="15297">
                  <c:v>8.8605000000000005E-8</c:v>
                </c:pt>
                <c:pt idx="15298">
                  <c:v>8.8611199999999996E-8</c:v>
                </c:pt>
                <c:pt idx="15299">
                  <c:v>8.8617500000000006E-8</c:v>
                </c:pt>
                <c:pt idx="15300">
                  <c:v>8.8623699999999997E-8</c:v>
                </c:pt>
                <c:pt idx="15301">
                  <c:v>8.8629999999999994E-8</c:v>
                </c:pt>
                <c:pt idx="15302">
                  <c:v>8.8636199999999998E-8</c:v>
                </c:pt>
                <c:pt idx="15303">
                  <c:v>8.8642499999999995E-8</c:v>
                </c:pt>
                <c:pt idx="15304">
                  <c:v>8.8648699999999999E-8</c:v>
                </c:pt>
                <c:pt idx="15305">
                  <c:v>8.8654999999999995E-8</c:v>
                </c:pt>
                <c:pt idx="15306">
                  <c:v>8.86612E-8</c:v>
                </c:pt>
                <c:pt idx="15307">
                  <c:v>8.8667499999999996E-8</c:v>
                </c:pt>
                <c:pt idx="15308">
                  <c:v>8.8673700000000001E-8</c:v>
                </c:pt>
                <c:pt idx="15309">
                  <c:v>8.8679999999999997E-8</c:v>
                </c:pt>
                <c:pt idx="15310">
                  <c:v>8.8686200000000002E-8</c:v>
                </c:pt>
                <c:pt idx="15311">
                  <c:v>8.8692499999999998E-8</c:v>
                </c:pt>
                <c:pt idx="15312">
                  <c:v>8.8698700000000003E-8</c:v>
                </c:pt>
                <c:pt idx="15313">
                  <c:v>8.8704999999999999E-8</c:v>
                </c:pt>
                <c:pt idx="15314">
                  <c:v>8.8711200000000004E-8</c:v>
                </c:pt>
                <c:pt idx="15315">
                  <c:v>8.87175E-8</c:v>
                </c:pt>
                <c:pt idx="15316">
                  <c:v>8.8723700000000005E-8</c:v>
                </c:pt>
                <c:pt idx="15317">
                  <c:v>8.8730000000000001E-8</c:v>
                </c:pt>
                <c:pt idx="15318">
                  <c:v>8.8736200000000005E-8</c:v>
                </c:pt>
                <c:pt idx="15319">
                  <c:v>8.8742500000000002E-8</c:v>
                </c:pt>
                <c:pt idx="15320">
                  <c:v>8.8748700000000006E-8</c:v>
                </c:pt>
                <c:pt idx="15321">
                  <c:v>8.8755000000000003E-8</c:v>
                </c:pt>
                <c:pt idx="15322">
                  <c:v>8.8761199999999994E-8</c:v>
                </c:pt>
                <c:pt idx="15323">
                  <c:v>8.8767500000000004E-8</c:v>
                </c:pt>
                <c:pt idx="15324">
                  <c:v>8.8773699999999995E-8</c:v>
                </c:pt>
                <c:pt idx="15325">
                  <c:v>8.8780000000000005E-8</c:v>
                </c:pt>
                <c:pt idx="15326">
                  <c:v>8.8786199999999996E-8</c:v>
                </c:pt>
                <c:pt idx="15327">
                  <c:v>8.8792500000000006E-8</c:v>
                </c:pt>
                <c:pt idx="15328">
                  <c:v>8.8798699999999997E-8</c:v>
                </c:pt>
                <c:pt idx="15329">
                  <c:v>8.8804999999999993E-8</c:v>
                </c:pt>
                <c:pt idx="15330">
                  <c:v>8.8811199999999998E-8</c:v>
                </c:pt>
                <c:pt idx="15331">
                  <c:v>8.8817499999999994E-8</c:v>
                </c:pt>
                <c:pt idx="15332">
                  <c:v>8.8823699999999999E-8</c:v>
                </c:pt>
                <c:pt idx="15333">
                  <c:v>8.8829999999999995E-8</c:v>
                </c:pt>
                <c:pt idx="15334">
                  <c:v>8.88362E-8</c:v>
                </c:pt>
                <c:pt idx="15335">
                  <c:v>8.8842499999999996E-8</c:v>
                </c:pt>
                <c:pt idx="15336">
                  <c:v>8.8848700000000001E-8</c:v>
                </c:pt>
                <c:pt idx="15337">
                  <c:v>8.8854999999999997E-8</c:v>
                </c:pt>
                <c:pt idx="15338">
                  <c:v>8.8861200000000002E-8</c:v>
                </c:pt>
                <c:pt idx="15339">
                  <c:v>8.8867499999999998E-8</c:v>
                </c:pt>
                <c:pt idx="15340">
                  <c:v>8.8873700000000003E-8</c:v>
                </c:pt>
                <c:pt idx="15341">
                  <c:v>8.8879999999999999E-8</c:v>
                </c:pt>
                <c:pt idx="15342">
                  <c:v>8.8886200000000004E-8</c:v>
                </c:pt>
                <c:pt idx="15343">
                  <c:v>8.88925E-8</c:v>
                </c:pt>
                <c:pt idx="15344">
                  <c:v>8.8898700000000004E-8</c:v>
                </c:pt>
                <c:pt idx="15345">
                  <c:v>8.8905000000000001E-8</c:v>
                </c:pt>
                <c:pt idx="15346">
                  <c:v>8.8911200000000005E-8</c:v>
                </c:pt>
                <c:pt idx="15347">
                  <c:v>8.8917500000000002E-8</c:v>
                </c:pt>
                <c:pt idx="15348">
                  <c:v>8.8923700000000006E-8</c:v>
                </c:pt>
                <c:pt idx="15349">
                  <c:v>8.8930000000000003E-8</c:v>
                </c:pt>
                <c:pt idx="15350">
                  <c:v>8.8936199999999994E-8</c:v>
                </c:pt>
                <c:pt idx="15351">
                  <c:v>8.8942500000000004E-8</c:v>
                </c:pt>
                <c:pt idx="15352">
                  <c:v>8.8948699999999995E-8</c:v>
                </c:pt>
                <c:pt idx="15353">
                  <c:v>8.8955000000000005E-8</c:v>
                </c:pt>
                <c:pt idx="15354">
                  <c:v>8.8961199999999996E-8</c:v>
                </c:pt>
                <c:pt idx="15355">
                  <c:v>8.8967500000000006E-8</c:v>
                </c:pt>
                <c:pt idx="15356">
                  <c:v>8.8973699999999997E-8</c:v>
                </c:pt>
                <c:pt idx="15357">
                  <c:v>8.8979999999999993E-8</c:v>
                </c:pt>
                <c:pt idx="15358">
                  <c:v>8.8986199999999998E-8</c:v>
                </c:pt>
                <c:pt idx="15359">
                  <c:v>8.8992499999999994E-8</c:v>
                </c:pt>
                <c:pt idx="15360">
                  <c:v>8.8998699999999999E-8</c:v>
                </c:pt>
                <c:pt idx="15361">
                  <c:v>8.9004999999999995E-8</c:v>
                </c:pt>
                <c:pt idx="15362">
                  <c:v>8.90112E-8</c:v>
                </c:pt>
                <c:pt idx="15363">
                  <c:v>8.9017499999999996E-8</c:v>
                </c:pt>
                <c:pt idx="15364">
                  <c:v>8.9023700000000001E-8</c:v>
                </c:pt>
                <c:pt idx="15365">
                  <c:v>8.9029999999999997E-8</c:v>
                </c:pt>
                <c:pt idx="15366">
                  <c:v>8.9036200000000002E-8</c:v>
                </c:pt>
                <c:pt idx="15367">
                  <c:v>8.9042499999999998E-8</c:v>
                </c:pt>
                <c:pt idx="15368">
                  <c:v>8.9048700000000002E-8</c:v>
                </c:pt>
                <c:pt idx="15369">
                  <c:v>8.9054999999999999E-8</c:v>
                </c:pt>
                <c:pt idx="15370">
                  <c:v>8.9061200000000003E-8</c:v>
                </c:pt>
                <c:pt idx="15371">
                  <c:v>8.90675E-8</c:v>
                </c:pt>
                <c:pt idx="15372">
                  <c:v>8.9073700000000004E-8</c:v>
                </c:pt>
                <c:pt idx="15373">
                  <c:v>8.9080000000000001E-8</c:v>
                </c:pt>
                <c:pt idx="15374">
                  <c:v>8.9086200000000005E-8</c:v>
                </c:pt>
                <c:pt idx="15375">
                  <c:v>8.9092500000000002E-8</c:v>
                </c:pt>
                <c:pt idx="15376">
                  <c:v>8.9098700000000006E-8</c:v>
                </c:pt>
                <c:pt idx="15377">
                  <c:v>8.9105000000000003E-8</c:v>
                </c:pt>
                <c:pt idx="15378">
                  <c:v>8.9111199999999994E-8</c:v>
                </c:pt>
                <c:pt idx="15379">
                  <c:v>8.9117500000000004E-8</c:v>
                </c:pt>
                <c:pt idx="15380">
                  <c:v>8.9123699999999995E-8</c:v>
                </c:pt>
                <c:pt idx="15381">
                  <c:v>8.9130000000000005E-8</c:v>
                </c:pt>
                <c:pt idx="15382">
                  <c:v>8.9136199999999996E-8</c:v>
                </c:pt>
                <c:pt idx="15383">
                  <c:v>8.9142500000000006E-8</c:v>
                </c:pt>
                <c:pt idx="15384">
                  <c:v>8.9148699999999997E-8</c:v>
                </c:pt>
                <c:pt idx="15385">
                  <c:v>8.9155000000000007E-8</c:v>
                </c:pt>
                <c:pt idx="15386">
                  <c:v>8.9161199999999998E-8</c:v>
                </c:pt>
                <c:pt idx="15387">
                  <c:v>8.9167499999999994E-8</c:v>
                </c:pt>
                <c:pt idx="15388">
                  <c:v>8.9173699999999999E-8</c:v>
                </c:pt>
                <c:pt idx="15389">
                  <c:v>8.9179999999999995E-8</c:v>
                </c:pt>
                <c:pt idx="15390">
                  <c:v>8.91862E-8</c:v>
                </c:pt>
                <c:pt idx="15391">
                  <c:v>8.9192499999999996E-8</c:v>
                </c:pt>
                <c:pt idx="15392">
                  <c:v>8.9198700000000001E-8</c:v>
                </c:pt>
                <c:pt idx="15393">
                  <c:v>8.9204999999999997E-8</c:v>
                </c:pt>
                <c:pt idx="15394">
                  <c:v>8.9211200000000001E-8</c:v>
                </c:pt>
                <c:pt idx="15395">
                  <c:v>8.9217499999999998E-8</c:v>
                </c:pt>
                <c:pt idx="15396">
                  <c:v>8.9223700000000002E-8</c:v>
                </c:pt>
                <c:pt idx="15397">
                  <c:v>8.9229999999999999E-8</c:v>
                </c:pt>
                <c:pt idx="15398">
                  <c:v>8.9236200000000003E-8</c:v>
                </c:pt>
                <c:pt idx="15399">
                  <c:v>8.92425E-8</c:v>
                </c:pt>
                <c:pt idx="15400">
                  <c:v>8.9248700000000004E-8</c:v>
                </c:pt>
                <c:pt idx="15401">
                  <c:v>8.9255000000000001E-8</c:v>
                </c:pt>
                <c:pt idx="15402">
                  <c:v>8.9261200000000005E-8</c:v>
                </c:pt>
                <c:pt idx="15403">
                  <c:v>8.9267500000000002E-8</c:v>
                </c:pt>
                <c:pt idx="15404">
                  <c:v>8.9273700000000006E-8</c:v>
                </c:pt>
                <c:pt idx="15405">
                  <c:v>8.9280000000000003E-8</c:v>
                </c:pt>
                <c:pt idx="15406">
                  <c:v>8.9286199999999994E-8</c:v>
                </c:pt>
                <c:pt idx="15407">
                  <c:v>8.9292500000000004E-8</c:v>
                </c:pt>
                <c:pt idx="15408">
                  <c:v>8.9298699999999995E-8</c:v>
                </c:pt>
                <c:pt idx="15409">
                  <c:v>8.9305000000000005E-8</c:v>
                </c:pt>
                <c:pt idx="15410">
                  <c:v>8.9311199999999996E-8</c:v>
                </c:pt>
                <c:pt idx="15411">
                  <c:v>8.9317500000000006E-8</c:v>
                </c:pt>
                <c:pt idx="15412">
                  <c:v>8.9323699999999997E-8</c:v>
                </c:pt>
                <c:pt idx="15413">
                  <c:v>8.9330000000000006E-8</c:v>
                </c:pt>
                <c:pt idx="15414">
                  <c:v>8.9336199999999998E-8</c:v>
                </c:pt>
                <c:pt idx="15415">
                  <c:v>8.9342499999999994E-8</c:v>
                </c:pt>
                <c:pt idx="15416">
                  <c:v>8.9348699999999999E-8</c:v>
                </c:pt>
                <c:pt idx="15417">
                  <c:v>8.9354999999999995E-8</c:v>
                </c:pt>
                <c:pt idx="15418">
                  <c:v>8.9361199999999999E-8</c:v>
                </c:pt>
                <c:pt idx="15419">
                  <c:v>8.9367499999999996E-8</c:v>
                </c:pt>
                <c:pt idx="15420">
                  <c:v>8.93737E-8</c:v>
                </c:pt>
                <c:pt idx="15421">
                  <c:v>8.9379999999999997E-8</c:v>
                </c:pt>
                <c:pt idx="15422">
                  <c:v>8.9386200000000001E-8</c:v>
                </c:pt>
                <c:pt idx="15423">
                  <c:v>8.9392499999999998E-8</c:v>
                </c:pt>
                <c:pt idx="15424">
                  <c:v>8.9398700000000002E-8</c:v>
                </c:pt>
                <c:pt idx="15425">
                  <c:v>8.9404999999999999E-8</c:v>
                </c:pt>
                <c:pt idx="15426">
                  <c:v>8.9411200000000003E-8</c:v>
                </c:pt>
                <c:pt idx="15427">
                  <c:v>8.94175E-8</c:v>
                </c:pt>
                <c:pt idx="15428">
                  <c:v>8.9423700000000004E-8</c:v>
                </c:pt>
                <c:pt idx="15429">
                  <c:v>8.9430000000000001E-8</c:v>
                </c:pt>
                <c:pt idx="15430">
                  <c:v>8.9436200000000005E-8</c:v>
                </c:pt>
                <c:pt idx="15431">
                  <c:v>8.9442500000000002E-8</c:v>
                </c:pt>
                <c:pt idx="15432">
                  <c:v>8.9448700000000006E-8</c:v>
                </c:pt>
                <c:pt idx="15433">
                  <c:v>8.9455000000000003E-8</c:v>
                </c:pt>
                <c:pt idx="15434">
                  <c:v>8.9461199999999994E-8</c:v>
                </c:pt>
                <c:pt idx="15435">
                  <c:v>8.9467500000000004E-8</c:v>
                </c:pt>
                <c:pt idx="15436">
                  <c:v>8.9473699999999995E-8</c:v>
                </c:pt>
                <c:pt idx="15437">
                  <c:v>8.9480000000000005E-8</c:v>
                </c:pt>
                <c:pt idx="15438">
                  <c:v>8.9486199999999996E-8</c:v>
                </c:pt>
                <c:pt idx="15439">
                  <c:v>8.9492500000000005E-8</c:v>
                </c:pt>
                <c:pt idx="15440">
                  <c:v>8.9498699999999997E-8</c:v>
                </c:pt>
                <c:pt idx="15441">
                  <c:v>8.9505000000000006E-8</c:v>
                </c:pt>
                <c:pt idx="15442">
                  <c:v>8.9511199999999998E-8</c:v>
                </c:pt>
                <c:pt idx="15443">
                  <c:v>8.9517499999999994E-8</c:v>
                </c:pt>
                <c:pt idx="15444">
                  <c:v>8.9523699999999998E-8</c:v>
                </c:pt>
                <c:pt idx="15445">
                  <c:v>8.9529999999999995E-8</c:v>
                </c:pt>
                <c:pt idx="15446">
                  <c:v>8.9536199999999999E-8</c:v>
                </c:pt>
                <c:pt idx="15447">
                  <c:v>8.9542499999999996E-8</c:v>
                </c:pt>
                <c:pt idx="15448">
                  <c:v>8.95487E-8</c:v>
                </c:pt>
                <c:pt idx="15449">
                  <c:v>8.9554999999999997E-8</c:v>
                </c:pt>
                <c:pt idx="15450">
                  <c:v>8.9561200000000001E-8</c:v>
                </c:pt>
                <c:pt idx="15451">
                  <c:v>8.9567499999999998E-8</c:v>
                </c:pt>
                <c:pt idx="15452">
                  <c:v>8.9573700000000002E-8</c:v>
                </c:pt>
                <c:pt idx="15453">
                  <c:v>8.9579999999999999E-8</c:v>
                </c:pt>
                <c:pt idx="15454">
                  <c:v>8.9586200000000003E-8</c:v>
                </c:pt>
                <c:pt idx="15455">
                  <c:v>8.95925E-8</c:v>
                </c:pt>
                <c:pt idx="15456">
                  <c:v>8.9598700000000004E-8</c:v>
                </c:pt>
                <c:pt idx="15457">
                  <c:v>8.9605000000000001E-8</c:v>
                </c:pt>
                <c:pt idx="15458">
                  <c:v>8.9611200000000005E-8</c:v>
                </c:pt>
                <c:pt idx="15459">
                  <c:v>8.9617500000000002E-8</c:v>
                </c:pt>
                <c:pt idx="15460">
                  <c:v>8.9623700000000006E-8</c:v>
                </c:pt>
                <c:pt idx="15461">
                  <c:v>8.9630000000000003E-8</c:v>
                </c:pt>
                <c:pt idx="15462">
                  <c:v>8.9636199999999994E-8</c:v>
                </c:pt>
                <c:pt idx="15463">
                  <c:v>8.9642500000000003E-8</c:v>
                </c:pt>
                <c:pt idx="15464">
                  <c:v>8.9648699999999995E-8</c:v>
                </c:pt>
                <c:pt idx="15465">
                  <c:v>8.9655000000000004E-8</c:v>
                </c:pt>
                <c:pt idx="15466">
                  <c:v>8.9661199999999996E-8</c:v>
                </c:pt>
                <c:pt idx="15467">
                  <c:v>8.9667500000000005E-8</c:v>
                </c:pt>
                <c:pt idx="15468">
                  <c:v>8.9673699999999997E-8</c:v>
                </c:pt>
                <c:pt idx="15469">
                  <c:v>8.9680000000000006E-8</c:v>
                </c:pt>
                <c:pt idx="15470">
                  <c:v>8.9686199999999997E-8</c:v>
                </c:pt>
                <c:pt idx="15471">
                  <c:v>8.9692499999999994E-8</c:v>
                </c:pt>
                <c:pt idx="15472">
                  <c:v>8.9698699999999998E-8</c:v>
                </c:pt>
                <c:pt idx="15473">
                  <c:v>8.9704999999999995E-8</c:v>
                </c:pt>
                <c:pt idx="15474">
                  <c:v>8.9711199999999999E-8</c:v>
                </c:pt>
                <c:pt idx="15475">
                  <c:v>8.9717499999999996E-8</c:v>
                </c:pt>
                <c:pt idx="15476">
                  <c:v>8.97237E-8</c:v>
                </c:pt>
                <c:pt idx="15477">
                  <c:v>8.9729999999999997E-8</c:v>
                </c:pt>
                <c:pt idx="15478">
                  <c:v>8.9736200000000001E-8</c:v>
                </c:pt>
                <c:pt idx="15479">
                  <c:v>8.9742499999999998E-8</c:v>
                </c:pt>
                <c:pt idx="15480">
                  <c:v>8.9748700000000002E-8</c:v>
                </c:pt>
                <c:pt idx="15481">
                  <c:v>8.9754999999999999E-8</c:v>
                </c:pt>
                <c:pt idx="15482">
                  <c:v>8.9761200000000003E-8</c:v>
                </c:pt>
                <c:pt idx="15483">
                  <c:v>8.97675E-8</c:v>
                </c:pt>
                <c:pt idx="15484">
                  <c:v>8.9773700000000004E-8</c:v>
                </c:pt>
                <c:pt idx="15485">
                  <c:v>8.9780000000000001E-8</c:v>
                </c:pt>
                <c:pt idx="15486">
                  <c:v>8.9786200000000005E-8</c:v>
                </c:pt>
                <c:pt idx="15487">
                  <c:v>8.9792500000000002E-8</c:v>
                </c:pt>
                <c:pt idx="15488">
                  <c:v>8.9798700000000006E-8</c:v>
                </c:pt>
                <c:pt idx="15489">
                  <c:v>8.9805000000000002E-8</c:v>
                </c:pt>
                <c:pt idx="15490">
                  <c:v>8.9811199999999994E-8</c:v>
                </c:pt>
                <c:pt idx="15491">
                  <c:v>8.9817500000000003E-8</c:v>
                </c:pt>
                <c:pt idx="15492">
                  <c:v>8.9823699999999995E-8</c:v>
                </c:pt>
                <c:pt idx="15493">
                  <c:v>8.9830000000000004E-8</c:v>
                </c:pt>
                <c:pt idx="15494">
                  <c:v>8.9836199999999995E-8</c:v>
                </c:pt>
                <c:pt idx="15495">
                  <c:v>8.9842500000000005E-8</c:v>
                </c:pt>
                <c:pt idx="15496">
                  <c:v>8.9848699999999996E-8</c:v>
                </c:pt>
                <c:pt idx="15497">
                  <c:v>8.9855000000000006E-8</c:v>
                </c:pt>
                <c:pt idx="15498">
                  <c:v>8.9861199999999997E-8</c:v>
                </c:pt>
                <c:pt idx="15499">
                  <c:v>8.9867499999999994E-8</c:v>
                </c:pt>
                <c:pt idx="15500">
                  <c:v>8.9873699999999998E-8</c:v>
                </c:pt>
                <c:pt idx="15501">
                  <c:v>8.9879999999999995E-8</c:v>
                </c:pt>
                <c:pt idx="15502">
                  <c:v>8.9886199999999999E-8</c:v>
                </c:pt>
                <c:pt idx="15503">
                  <c:v>8.9892499999999996E-8</c:v>
                </c:pt>
                <c:pt idx="15504">
                  <c:v>8.98987E-8</c:v>
                </c:pt>
                <c:pt idx="15505">
                  <c:v>8.9904999999999997E-8</c:v>
                </c:pt>
                <c:pt idx="15506">
                  <c:v>8.9911200000000001E-8</c:v>
                </c:pt>
                <c:pt idx="15507">
                  <c:v>8.9917499999999998E-8</c:v>
                </c:pt>
                <c:pt idx="15508">
                  <c:v>8.9923700000000002E-8</c:v>
                </c:pt>
                <c:pt idx="15509">
                  <c:v>8.9929999999999999E-8</c:v>
                </c:pt>
                <c:pt idx="15510">
                  <c:v>8.9936200000000003E-8</c:v>
                </c:pt>
                <c:pt idx="15511">
                  <c:v>8.99425E-8</c:v>
                </c:pt>
                <c:pt idx="15512">
                  <c:v>8.9948700000000004E-8</c:v>
                </c:pt>
                <c:pt idx="15513">
                  <c:v>8.9955E-8</c:v>
                </c:pt>
                <c:pt idx="15514">
                  <c:v>8.9961200000000005E-8</c:v>
                </c:pt>
                <c:pt idx="15515">
                  <c:v>8.9967500000000001E-8</c:v>
                </c:pt>
                <c:pt idx="15516">
                  <c:v>8.9973700000000006E-8</c:v>
                </c:pt>
                <c:pt idx="15517">
                  <c:v>8.9980000000000002E-8</c:v>
                </c:pt>
                <c:pt idx="15518">
                  <c:v>8.9986199999999994E-8</c:v>
                </c:pt>
                <c:pt idx="15519">
                  <c:v>8.9992500000000003E-8</c:v>
                </c:pt>
                <c:pt idx="15520">
                  <c:v>8.9998699999999994E-8</c:v>
                </c:pt>
                <c:pt idx="15521">
                  <c:v>9.0005000000000004E-8</c:v>
                </c:pt>
                <c:pt idx="15522">
                  <c:v>9.0011199999999995E-8</c:v>
                </c:pt>
                <c:pt idx="15523">
                  <c:v>9.0017500000000005E-8</c:v>
                </c:pt>
                <c:pt idx="15524">
                  <c:v>9.0023699999999996E-8</c:v>
                </c:pt>
                <c:pt idx="15525">
                  <c:v>9.0030000000000006E-8</c:v>
                </c:pt>
                <c:pt idx="15526">
                  <c:v>9.0036199999999997E-8</c:v>
                </c:pt>
                <c:pt idx="15527">
                  <c:v>9.0042499999999994E-8</c:v>
                </c:pt>
                <c:pt idx="15528">
                  <c:v>9.0048699999999998E-8</c:v>
                </c:pt>
                <c:pt idx="15529">
                  <c:v>9.0054999999999995E-8</c:v>
                </c:pt>
                <c:pt idx="15530">
                  <c:v>9.0061199999999999E-8</c:v>
                </c:pt>
                <c:pt idx="15531">
                  <c:v>9.0067499999999996E-8</c:v>
                </c:pt>
                <c:pt idx="15532">
                  <c:v>9.00737E-8</c:v>
                </c:pt>
                <c:pt idx="15533">
                  <c:v>9.0079999999999997E-8</c:v>
                </c:pt>
                <c:pt idx="15534">
                  <c:v>9.0086200000000001E-8</c:v>
                </c:pt>
                <c:pt idx="15535">
                  <c:v>9.0092499999999998E-8</c:v>
                </c:pt>
                <c:pt idx="15536">
                  <c:v>9.0098700000000002E-8</c:v>
                </c:pt>
                <c:pt idx="15537">
                  <c:v>9.0104999999999999E-8</c:v>
                </c:pt>
                <c:pt idx="15538">
                  <c:v>9.0111200000000003E-8</c:v>
                </c:pt>
                <c:pt idx="15539">
                  <c:v>9.0117499999999999E-8</c:v>
                </c:pt>
                <c:pt idx="15540">
                  <c:v>9.0123700000000004E-8</c:v>
                </c:pt>
                <c:pt idx="15541">
                  <c:v>9.013E-8</c:v>
                </c:pt>
                <c:pt idx="15542">
                  <c:v>9.0136200000000005E-8</c:v>
                </c:pt>
                <c:pt idx="15543">
                  <c:v>9.0142500000000001E-8</c:v>
                </c:pt>
                <c:pt idx="15544">
                  <c:v>9.0148700000000006E-8</c:v>
                </c:pt>
                <c:pt idx="15545">
                  <c:v>9.0155000000000002E-8</c:v>
                </c:pt>
                <c:pt idx="15546">
                  <c:v>9.0161199999999993E-8</c:v>
                </c:pt>
                <c:pt idx="15547">
                  <c:v>9.0167500000000003E-8</c:v>
                </c:pt>
                <c:pt idx="15548">
                  <c:v>9.0173699999999994E-8</c:v>
                </c:pt>
                <c:pt idx="15549">
                  <c:v>9.0180000000000004E-8</c:v>
                </c:pt>
                <c:pt idx="15550">
                  <c:v>9.0186199999999995E-8</c:v>
                </c:pt>
                <c:pt idx="15551">
                  <c:v>9.0192500000000005E-8</c:v>
                </c:pt>
                <c:pt idx="15552">
                  <c:v>9.0198699999999996E-8</c:v>
                </c:pt>
                <c:pt idx="15553">
                  <c:v>9.0205000000000006E-8</c:v>
                </c:pt>
                <c:pt idx="15554">
                  <c:v>9.0211199999999997E-8</c:v>
                </c:pt>
                <c:pt idx="15555">
                  <c:v>9.0217499999999994E-8</c:v>
                </c:pt>
                <c:pt idx="15556">
                  <c:v>9.0223699999999998E-8</c:v>
                </c:pt>
                <c:pt idx="15557">
                  <c:v>9.0229999999999995E-8</c:v>
                </c:pt>
                <c:pt idx="15558">
                  <c:v>9.0236199999999999E-8</c:v>
                </c:pt>
                <c:pt idx="15559">
                  <c:v>9.0242499999999996E-8</c:v>
                </c:pt>
                <c:pt idx="15560">
                  <c:v>9.02487E-8</c:v>
                </c:pt>
                <c:pt idx="15561">
                  <c:v>9.0254999999999997E-8</c:v>
                </c:pt>
                <c:pt idx="15562">
                  <c:v>9.0261200000000001E-8</c:v>
                </c:pt>
                <c:pt idx="15563">
                  <c:v>9.0267499999999997E-8</c:v>
                </c:pt>
                <c:pt idx="15564">
                  <c:v>9.0273700000000002E-8</c:v>
                </c:pt>
                <c:pt idx="15565">
                  <c:v>9.0279999999999998E-8</c:v>
                </c:pt>
                <c:pt idx="15566">
                  <c:v>9.0286200000000003E-8</c:v>
                </c:pt>
                <c:pt idx="15567">
                  <c:v>9.0292499999999999E-8</c:v>
                </c:pt>
                <c:pt idx="15568">
                  <c:v>9.0298700000000004E-8</c:v>
                </c:pt>
                <c:pt idx="15569">
                  <c:v>9.0305E-8</c:v>
                </c:pt>
                <c:pt idx="15570">
                  <c:v>9.0311200000000005E-8</c:v>
                </c:pt>
                <c:pt idx="15571">
                  <c:v>9.0317500000000001E-8</c:v>
                </c:pt>
                <c:pt idx="15572">
                  <c:v>9.0323700000000006E-8</c:v>
                </c:pt>
                <c:pt idx="15573">
                  <c:v>9.0330000000000002E-8</c:v>
                </c:pt>
                <c:pt idx="15574">
                  <c:v>9.0336200000000007E-8</c:v>
                </c:pt>
                <c:pt idx="15575">
                  <c:v>9.0342500000000003E-8</c:v>
                </c:pt>
                <c:pt idx="15576">
                  <c:v>9.0348699999999994E-8</c:v>
                </c:pt>
                <c:pt idx="15577">
                  <c:v>9.0355000000000004E-8</c:v>
                </c:pt>
                <c:pt idx="15578">
                  <c:v>9.0361199999999995E-8</c:v>
                </c:pt>
                <c:pt idx="15579">
                  <c:v>9.0367500000000005E-8</c:v>
                </c:pt>
                <c:pt idx="15580">
                  <c:v>9.0373699999999996E-8</c:v>
                </c:pt>
                <c:pt idx="15581">
                  <c:v>9.0380000000000006E-8</c:v>
                </c:pt>
                <c:pt idx="15582">
                  <c:v>9.0386199999999997E-8</c:v>
                </c:pt>
                <c:pt idx="15583">
                  <c:v>9.0392499999999994E-8</c:v>
                </c:pt>
                <c:pt idx="15584">
                  <c:v>9.0398699999999998E-8</c:v>
                </c:pt>
                <c:pt idx="15585">
                  <c:v>9.0404999999999995E-8</c:v>
                </c:pt>
                <c:pt idx="15586">
                  <c:v>9.0411199999999999E-8</c:v>
                </c:pt>
                <c:pt idx="15587">
                  <c:v>9.0417499999999996E-8</c:v>
                </c:pt>
                <c:pt idx="15588">
                  <c:v>9.04237E-8</c:v>
                </c:pt>
                <c:pt idx="15589">
                  <c:v>9.0429999999999996E-8</c:v>
                </c:pt>
                <c:pt idx="15590">
                  <c:v>9.0436200000000001E-8</c:v>
                </c:pt>
                <c:pt idx="15591">
                  <c:v>9.0442499999999997E-8</c:v>
                </c:pt>
                <c:pt idx="15592">
                  <c:v>9.0448700000000002E-8</c:v>
                </c:pt>
                <c:pt idx="15593">
                  <c:v>9.0454999999999998E-8</c:v>
                </c:pt>
                <c:pt idx="15594">
                  <c:v>9.0461200000000003E-8</c:v>
                </c:pt>
                <c:pt idx="15595">
                  <c:v>9.0467499999999999E-8</c:v>
                </c:pt>
                <c:pt idx="15596">
                  <c:v>9.0473700000000004E-8</c:v>
                </c:pt>
                <c:pt idx="15597">
                  <c:v>9.048E-8</c:v>
                </c:pt>
                <c:pt idx="15598">
                  <c:v>9.0486200000000005E-8</c:v>
                </c:pt>
                <c:pt idx="15599">
                  <c:v>9.0492500000000001E-8</c:v>
                </c:pt>
                <c:pt idx="15600">
                  <c:v>9.0498700000000006E-8</c:v>
                </c:pt>
                <c:pt idx="15601">
                  <c:v>9.0505000000000002E-8</c:v>
                </c:pt>
                <c:pt idx="15602">
                  <c:v>9.0511200000000006E-8</c:v>
                </c:pt>
                <c:pt idx="15603">
                  <c:v>9.0517500000000003E-8</c:v>
                </c:pt>
                <c:pt idx="15604">
                  <c:v>9.0523699999999994E-8</c:v>
                </c:pt>
                <c:pt idx="15605">
                  <c:v>9.0530000000000004E-8</c:v>
                </c:pt>
                <c:pt idx="15606">
                  <c:v>9.0536199999999995E-8</c:v>
                </c:pt>
                <c:pt idx="15607">
                  <c:v>9.0542500000000005E-8</c:v>
                </c:pt>
                <c:pt idx="15608">
                  <c:v>9.0548699999999996E-8</c:v>
                </c:pt>
                <c:pt idx="15609">
                  <c:v>9.0555000000000006E-8</c:v>
                </c:pt>
                <c:pt idx="15610">
                  <c:v>9.0561199999999997E-8</c:v>
                </c:pt>
                <c:pt idx="15611">
                  <c:v>9.0567499999999994E-8</c:v>
                </c:pt>
                <c:pt idx="15612">
                  <c:v>9.0573699999999998E-8</c:v>
                </c:pt>
                <c:pt idx="15613">
                  <c:v>9.0579999999999995E-8</c:v>
                </c:pt>
                <c:pt idx="15614">
                  <c:v>9.0586199999999999E-8</c:v>
                </c:pt>
                <c:pt idx="15615">
                  <c:v>9.0592499999999995E-8</c:v>
                </c:pt>
                <c:pt idx="15616">
                  <c:v>9.05987E-8</c:v>
                </c:pt>
                <c:pt idx="15617">
                  <c:v>9.0604999999999996E-8</c:v>
                </c:pt>
                <c:pt idx="15618">
                  <c:v>9.0611200000000001E-8</c:v>
                </c:pt>
                <c:pt idx="15619">
                  <c:v>9.0617499999999997E-8</c:v>
                </c:pt>
                <c:pt idx="15620">
                  <c:v>9.0623700000000002E-8</c:v>
                </c:pt>
                <c:pt idx="15621">
                  <c:v>9.0629999999999998E-8</c:v>
                </c:pt>
                <c:pt idx="15622">
                  <c:v>9.0636200000000003E-8</c:v>
                </c:pt>
                <c:pt idx="15623">
                  <c:v>9.0642499999999999E-8</c:v>
                </c:pt>
                <c:pt idx="15624">
                  <c:v>9.0648700000000004E-8</c:v>
                </c:pt>
                <c:pt idx="15625">
                  <c:v>9.0655E-8</c:v>
                </c:pt>
                <c:pt idx="15626">
                  <c:v>9.0661200000000005E-8</c:v>
                </c:pt>
                <c:pt idx="15627">
                  <c:v>9.0667500000000001E-8</c:v>
                </c:pt>
                <c:pt idx="15628">
                  <c:v>9.0673700000000005E-8</c:v>
                </c:pt>
                <c:pt idx="15629">
                  <c:v>9.0680000000000002E-8</c:v>
                </c:pt>
                <c:pt idx="15630">
                  <c:v>9.0686200000000006E-8</c:v>
                </c:pt>
                <c:pt idx="15631">
                  <c:v>9.0692500000000003E-8</c:v>
                </c:pt>
                <c:pt idx="15632">
                  <c:v>9.0698699999999994E-8</c:v>
                </c:pt>
                <c:pt idx="15633">
                  <c:v>9.0705000000000004E-8</c:v>
                </c:pt>
                <c:pt idx="15634">
                  <c:v>9.0711199999999995E-8</c:v>
                </c:pt>
                <c:pt idx="15635">
                  <c:v>9.0717500000000005E-8</c:v>
                </c:pt>
                <c:pt idx="15636">
                  <c:v>9.0723699999999996E-8</c:v>
                </c:pt>
                <c:pt idx="15637">
                  <c:v>9.0730000000000006E-8</c:v>
                </c:pt>
                <c:pt idx="15638">
                  <c:v>9.0736199999999997E-8</c:v>
                </c:pt>
                <c:pt idx="15639">
                  <c:v>9.0742499999999993E-8</c:v>
                </c:pt>
                <c:pt idx="15640">
                  <c:v>9.0748699999999998E-8</c:v>
                </c:pt>
                <c:pt idx="15641">
                  <c:v>9.0754999999999994E-8</c:v>
                </c:pt>
                <c:pt idx="15642">
                  <c:v>9.0761199999999999E-8</c:v>
                </c:pt>
                <c:pt idx="15643">
                  <c:v>9.0767499999999995E-8</c:v>
                </c:pt>
                <c:pt idx="15644">
                  <c:v>9.07737E-8</c:v>
                </c:pt>
                <c:pt idx="15645">
                  <c:v>9.0779999999999996E-8</c:v>
                </c:pt>
                <c:pt idx="15646">
                  <c:v>9.0786200000000001E-8</c:v>
                </c:pt>
                <c:pt idx="15647">
                  <c:v>9.0792499999999997E-8</c:v>
                </c:pt>
                <c:pt idx="15648">
                  <c:v>9.0798700000000002E-8</c:v>
                </c:pt>
                <c:pt idx="15649">
                  <c:v>9.0804999999999998E-8</c:v>
                </c:pt>
                <c:pt idx="15650">
                  <c:v>9.0811200000000003E-8</c:v>
                </c:pt>
                <c:pt idx="15651">
                  <c:v>9.0817499999999999E-8</c:v>
                </c:pt>
                <c:pt idx="15652">
                  <c:v>9.0823700000000003E-8</c:v>
                </c:pt>
                <c:pt idx="15653">
                  <c:v>9.083E-8</c:v>
                </c:pt>
                <c:pt idx="15654">
                  <c:v>9.0836200000000004E-8</c:v>
                </c:pt>
                <c:pt idx="15655">
                  <c:v>9.0842500000000001E-8</c:v>
                </c:pt>
                <c:pt idx="15656">
                  <c:v>9.0848700000000005E-8</c:v>
                </c:pt>
                <c:pt idx="15657">
                  <c:v>9.0855000000000002E-8</c:v>
                </c:pt>
                <c:pt idx="15658">
                  <c:v>9.0861200000000006E-8</c:v>
                </c:pt>
                <c:pt idx="15659">
                  <c:v>9.0867500000000003E-8</c:v>
                </c:pt>
                <c:pt idx="15660">
                  <c:v>9.0873699999999994E-8</c:v>
                </c:pt>
                <c:pt idx="15661">
                  <c:v>9.0880000000000004E-8</c:v>
                </c:pt>
                <c:pt idx="15662">
                  <c:v>9.0886199999999995E-8</c:v>
                </c:pt>
                <c:pt idx="15663">
                  <c:v>9.0892500000000005E-8</c:v>
                </c:pt>
                <c:pt idx="15664">
                  <c:v>9.0898699999999996E-8</c:v>
                </c:pt>
                <c:pt idx="15665">
                  <c:v>9.0905000000000006E-8</c:v>
                </c:pt>
                <c:pt idx="15666">
                  <c:v>9.0911199999999997E-8</c:v>
                </c:pt>
                <c:pt idx="15667">
                  <c:v>9.0917499999999993E-8</c:v>
                </c:pt>
                <c:pt idx="15668">
                  <c:v>9.0923699999999998E-8</c:v>
                </c:pt>
                <c:pt idx="15669">
                  <c:v>9.0929999999999994E-8</c:v>
                </c:pt>
                <c:pt idx="15670">
                  <c:v>9.0936199999999999E-8</c:v>
                </c:pt>
                <c:pt idx="15671">
                  <c:v>9.0942499999999995E-8</c:v>
                </c:pt>
                <c:pt idx="15672">
                  <c:v>9.09487E-8</c:v>
                </c:pt>
                <c:pt idx="15673">
                  <c:v>9.0954999999999996E-8</c:v>
                </c:pt>
                <c:pt idx="15674">
                  <c:v>9.0961200000000001E-8</c:v>
                </c:pt>
                <c:pt idx="15675">
                  <c:v>9.0967499999999997E-8</c:v>
                </c:pt>
                <c:pt idx="15676">
                  <c:v>9.0973700000000002E-8</c:v>
                </c:pt>
                <c:pt idx="15677">
                  <c:v>9.0979999999999998E-8</c:v>
                </c:pt>
                <c:pt idx="15678">
                  <c:v>9.0986200000000002E-8</c:v>
                </c:pt>
                <c:pt idx="15679">
                  <c:v>9.0992499999999999E-8</c:v>
                </c:pt>
                <c:pt idx="15680">
                  <c:v>9.0998700000000003E-8</c:v>
                </c:pt>
                <c:pt idx="15681">
                  <c:v>9.1005E-8</c:v>
                </c:pt>
                <c:pt idx="15682">
                  <c:v>9.1011200000000004E-8</c:v>
                </c:pt>
                <c:pt idx="15683">
                  <c:v>9.1017500000000001E-8</c:v>
                </c:pt>
                <c:pt idx="15684">
                  <c:v>9.1023700000000005E-8</c:v>
                </c:pt>
                <c:pt idx="15685">
                  <c:v>9.1030000000000002E-8</c:v>
                </c:pt>
                <c:pt idx="15686">
                  <c:v>9.1036200000000006E-8</c:v>
                </c:pt>
                <c:pt idx="15687">
                  <c:v>9.1042500000000003E-8</c:v>
                </c:pt>
                <c:pt idx="15688">
                  <c:v>9.1048699999999994E-8</c:v>
                </c:pt>
                <c:pt idx="15689">
                  <c:v>9.1055000000000004E-8</c:v>
                </c:pt>
                <c:pt idx="15690">
                  <c:v>9.1061199999999995E-8</c:v>
                </c:pt>
                <c:pt idx="15691">
                  <c:v>9.1067500000000005E-8</c:v>
                </c:pt>
                <c:pt idx="15692">
                  <c:v>9.1073699999999996E-8</c:v>
                </c:pt>
                <c:pt idx="15693">
                  <c:v>9.1080000000000006E-8</c:v>
                </c:pt>
                <c:pt idx="15694">
                  <c:v>9.1086199999999997E-8</c:v>
                </c:pt>
                <c:pt idx="15695">
                  <c:v>9.1092500000000007E-8</c:v>
                </c:pt>
                <c:pt idx="15696">
                  <c:v>9.1098699999999998E-8</c:v>
                </c:pt>
                <c:pt idx="15697">
                  <c:v>9.1104999999999994E-8</c:v>
                </c:pt>
                <c:pt idx="15698">
                  <c:v>9.1111199999999999E-8</c:v>
                </c:pt>
                <c:pt idx="15699">
                  <c:v>9.1117499999999995E-8</c:v>
                </c:pt>
                <c:pt idx="15700">
                  <c:v>9.11237E-8</c:v>
                </c:pt>
                <c:pt idx="15701">
                  <c:v>9.1129999999999996E-8</c:v>
                </c:pt>
                <c:pt idx="15702">
                  <c:v>9.1136200000000001E-8</c:v>
                </c:pt>
                <c:pt idx="15703">
                  <c:v>9.1142499999999997E-8</c:v>
                </c:pt>
                <c:pt idx="15704">
                  <c:v>9.1148700000000001E-8</c:v>
                </c:pt>
                <c:pt idx="15705">
                  <c:v>9.1154999999999998E-8</c:v>
                </c:pt>
                <c:pt idx="15706">
                  <c:v>9.1161200000000002E-8</c:v>
                </c:pt>
                <c:pt idx="15707">
                  <c:v>9.1167499999999999E-8</c:v>
                </c:pt>
                <c:pt idx="15708">
                  <c:v>9.1173700000000003E-8</c:v>
                </c:pt>
                <c:pt idx="15709">
                  <c:v>9.118E-8</c:v>
                </c:pt>
                <c:pt idx="15710">
                  <c:v>9.1186200000000004E-8</c:v>
                </c:pt>
                <c:pt idx="15711">
                  <c:v>9.1192500000000001E-8</c:v>
                </c:pt>
                <c:pt idx="15712">
                  <c:v>9.1198700000000005E-8</c:v>
                </c:pt>
                <c:pt idx="15713">
                  <c:v>9.1205000000000002E-8</c:v>
                </c:pt>
                <c:pt idx="15714">
                  <c:v>9.1211200000000006E-8</c:v>
                </c:pt>
                <c:pt idx="15715">
                  <c:v>9.1217500000000003E-8</c:v>
                </c:pt>
                <c:pt idx="15716">
                  <c:v>9.1223699999999994E-8</c:v>
                </c:pt>
                <c:pt idx="15717">
                  <c:v>9.1230000000000004E-8</c:v>
                </c:pt>
                <c:pt idx="15718">
                  <c:v>9.1236199999999995E-8</c:v>
                </c:pt>
                <c:pt idx="15719">
                  <c:v>9.1242500000000005E-8</c:v>
                </c:pt>
                <c:pt idx="15720">
                  <c:v>9.1248699999999996E-8</c:v>
                </c:pt>
                <c:pt idx="15721">
                  <c:v>9.1255000000000006E-8</c:v>
                </c:pt>
                <c:pt idx="15722">
                  <c:v>9.1261199999999997E-8</c:v>
                </c:pt>
                <c:pt idx="15723">
                  <c:v>9.1267500000000006E-8</c:v>
                </c:pt>
                <c:pt idx="15724">
                  <c:v>9.1273699999999998E-8</c:v>
                </c:pt>
                <c:pt idx="15725">
                  <c:v>9.1279999999999994E-8</c:v>
                </c:pt>
                <c:pt idx="15726">
                  <c:v>9.1286199999999999E-8</c:v>
                </c:pt>
                <c:pt idx="15727">
                  <c:v>9.1292499999999995E-8</c:v>
                </c:pt>
                <c:pt idx="15728">
                  <c:v>9.1298699999999999E-8</c:v>
                </c:pt>
                <c:pt idx="15729">
                  <c:v>9.1304999999999996E-8</c:v>
                </c:pt>
                <c:pt idx="15730">
                  <c:v>9.13112E-8</c:v>
                </c:pt>
                <c:pt idx="15731">
                  <c:v>9.1317499999999997E-8</c:v>
                </c:pt>
                <c:pt idx="15732">
                  <c:v>9.1323700000000001E-8</c:v>
                </c:pt>
                <c:pt idx="15733">
                  <c:v>9.1329999999999998E-8</c:v>
                </c:pt>
                <c:pt idx="15734">
                  <c:v>9.1336200000000002E-8</c:v>
                </c:pt>
                <c:pt idx="15735">
                  <c:v>9.1342499999999999E-8</c:v>
                </c:pt>
                <c:pt idx="15736">
                  <c:v>9.1348700000000003E-8</c:v>
                </c:pt>
                <c:pt idx="15737">
                  <c:v>9.1355E-8</c:v>
                </c:pt>
                <c:pt idx="15738">
                  <c:v>9.1361200000000004E-8</c:v>
                </c:pt>
                <c:pt idx="15739">
                  <c:v>9.1367500000000001E-8</c:v>
                </c:pt>
                <c:pt idx="15740">
                  <c:v>9.1373700000000005E-8</c:v>
                </c:pt>
                <c:pt idx="15741">
                  <c:v>9.1380000000000002E-8</c:v>
                </c:pt>
                <c:pt idx="15742">
                  <c:v>9.1386200000000006E-8</c:v>
                </c:pt>
                <c:pt idx="15743">
                  <c:v>9.1392500000000003E-8</c:v>
                </c:pt>
                <c:pt idx="15744">
                  <c:v>9.1398699999999994E-8</c:v>
                </c:pt>
                <c:pt idx="15745">
                  <c:v>9.1405000000000004E-8</c:v>
                </c:pt>
                <c:pt idx="15746">
                  <c:v>9.1411199999999995E-8</c:v>
                </c:pt>
                <c:pt idx="15747">
                  <c:v>9.1417500000000004E-8</c:v>
                </c:pt>
                <c:pt idx="15748">
                  <c:v>9.1423699999999996E-8</c:v>
                </c:pt>
                <c:pt idx="15749">
                  <c:v>9.1430000000000005E-8</c:v>
                </c:pt>
                <c:pt idx="15750">
                  <c:v>9.1436199999999997E-8</c:v>
                </c:pt>
                <c:pt idx="15751">
                  <c:v>9.1442500000000006E-8</c:v>
                </c:pt>
                <c:pt idx="15752">
                  <c:v>9.1448699999999998E-8</c:v>
                </c:pt>
                <c:pt idx="15753">
                  <c:v>9.1454999999999994E-8</c:v>
                </c:pt>
                <c:pt idx="15754">
                  <c:v>9.1461199999999998E-8</c:v>
                </c:pt>
                <c:pt idx="15755">
                  <c:v>9.1467499999999995E-8</c:v>
                </c:pt>
                <c:pt idx="15756">
                  <c:v>9.1473699999999999E-8</c:v>
                </c:pt>
                <c:pt idx="15757">
                  <c:v>9.1479999999999996E-8</c:v>
                </c:pt>
                <c:pt idx="15758">
                  <c:v>9.14862E-8</c:v>
                </c:pt>
                <c:pt idx="15759">
                  <c:v>9.1492499999999997E-8</c:v>
                </c:pt>
                <c:pt idx="15760">
                  <c:v>9.1498700000000001E-8</c:v>
                </c:pt>
                <c:pt idx="15761">
                  <c:v>9.1504999999999998E-8</c:v>
                </c:pt>
                <c:pt idx="15762">
                  <c:v>9.1511200000000002E-8</c:v>
                </c:pt>
                <c:pt idx="15763">
                  <c:v>9.1517499999999999E-8</c:v>
                </c:pt>
                <c:pt idx="15764">
                  <c:v>9.1523700000000003E-8</c:v>
                </c:pt>
                <c:pt idx="15765">
                  <c:v>9.153E-8</c:v>
                </c:pt>
                <c:pt idx="15766">
                  <c:v>9.1536200000000004E-8</c:v>
                </c:pt>
                <c:pt idx="15767">
                  <c:v>9.1542500000000001E-8</c:v>
                </c:pt>
                <c:pt idx="15768">
                  <c:v>9.1548700000000005E-8</c:v>
                </c:pt>
                <c:pt idx="15769">
                  <c:v>9.1555000000000002E-8</c:v>
                </c:pt>
                <c:pt idx="15770">
                  <c:v>9.1561200000000006E-8</c:v>
                </c:pt>
                <c:pt idx="15771">
                  <c:v>9.1567500000000003E-8</c:v>
                </c:pt>
                <c:pt idx="15772">
                  <c:v>9.1573699999999994E-8</c:v>
                </c:pt>
                <c:pt idx="15773">
                  <c:v>9.1580000000000003E-8</c:v>
                </c:pt>
                <c:pt idx="15774">
                  <c:v>9.1586199999999995E-8</c:v>
                </c:pt>
                <c:pt idx="15775">
                  <c:v>9.1592500000000004E-8</c:v>
                </c:pt>
                <c:pt idx="15776">
                  <c:v>9.1598699999999996E-8</c:v>
                </c:pt>
                <c:pt idx="15777">
                  <c:v>9.1605000000000005E-8</c:v>
                </c:pt>
                <c:pt idx="15778">
                  <c:v>9.1611199999999996E-8</c:v>
                </c:pt>
                <c:pt idx="15779">
                  <c:v>9.1617500000000006E-8</c:v>
                </c:pt>
                <c:pt idx="15780">
                  <c:v>9.1623699999999997E-8</c:v>
                </c:pt>
                <c:pt idx="15781">
                  <c:v>9.1629999999999994E-8</c:v>
                </c:pt>
                <c:pt idx="15782">
                  <c:v>9.1636199999999998E-8</c:v>
                </c:pt>
                <c:pt idx="15783">
                  <c:v>9.1642499999999995E-8</c:v>
                </c:pt>
                <c:pt idx="15784">
                  <c:v>9.1648699999999999E-8</c:v>
                </c:pt>
                <c:pt idx="15785">
                  <c:v>9.1654999999999996E-8</c:v>
                </c:pt>
                <c:pt idx="15786">
                  <c:v>9.16612E-8</c:v>
                </c:pt>
                <c:pt idx="15787">
                  <c:v>9.1667499999999997E-8</c:v>
                </c:pt>
                <c:pt idx="15788">
                  <c:v>9.1673700000000001E-8</c:v>
                </c:pt>
                <c:pt idx="15789">
                  <c:v>9.1679999999999998E-8</c:v>
                </c:pt>
                <c:pt idx="15790">
                  <c:v>9.1686200000000002E-8</c:v>
                </c:pt>
                <c:pt idx="15791">
                  <c:v>9.1692499999999999E-8</c:v>
                </c:pt>
                <c:pt idx="15792">
                  <c:v>9.1698700000000003E-8</c:v>
                </c:pt>
                <c:pt idx="15793">
                  <c:v>9.1705E-8</c:v>
                </c:pt>
                <c:pt idx="15794">
                  <c:v>9.1711200000000004E-8</c:v>
                </c:pt>
                <c:pt idx="15795">
                  <c:v>9.1717500000000001E-8</c:v>
                </c:pt>
                <c:pt idx="15796">
                  <c:v>9.1723700000000005E-8</c:v>
                </c:pt>
                <c:pt idx="15797">
                  <c:v>9.1730000000000001E-8</c:v>
                </c:pt>
                <c:pt idx="15798">
                  <c:v>9.1736200000000006E-8</c:v>
                </c:pt>
                <c:pt idx="15799">
                  <c:v>9.1742500000000002E-8</c:v>
                </c:pt>
                <c:pt idx="15800">
                  <c:v>9.1748699999999994E-8</c:v>
                </c:pt>
                <c:pt idx="15801">
                  <c:v>9.1755000000000003E-8</c:v>
                </c:pt>
                <c:pt idx="15802">
                  <c:v>9.1761199999999995E-8</c:v>
                </c:pt>
                <c:pt idx="15803">
                  <c:v>9.1767500000000004E-8</c:v>
                </c:pt>
                <c:pt idx="15804">
                  <c:v>9.1773699999999995E-8</c:v>
                </c:pt>
                <c:pt idx="15805">
                  <c:v>9.1780000000000005E-8</c:v>
                </c:pt>
                <c:pt idx="15806">
                  <c:v>9.1786199999999996E-8</c:v>
                </c:pt>
                <c:pt idx="15807">
                  <c:v>9.1792500000000006E-8</c:v>
                </c:pt>
                <c:pt idx="15808">
                  <c:v>9.1798699999999997E-8</c:v>
                </c:pt>
                <c:pt idx="15809">
                  <c:v>9.1804999999999994E-8</c:v>
                </c:pt>
                <c:pt idx="15810">
                  <c:v>9.1811199999999998E-8</c:v>
                </c:pt>
                <c:pt idx="15811">
                  <c:v>9.1817499999999995E-8</c:v>
                </c:pt>
                <c:pt idx="15812">
                  <c:v>9.1823699999999999E-8</c:v>
                </c:pt>
                <c:pt idx="15813">
                  <c:v>9.1829999999999996E-8</c:v>
                </c:pt>
                <c:pt idx="15814">
                  <c:v>9.18362E-8</c:v>
                </c:pt>
                <c:pt idx="15815">
                  <c:v>9.1842499999999997E-8</c:v>
                </c:pt>
                <c:pt idx="15816">
                  <c:v>9.1848700000000001E-8</c:v>
                </c:pt>
                <c:pt idx="15817">
                  <c:v>9.1854999999999998E-8</c:v>
                </c:pt>
                <c:pt idx="15818">
                  <c:v>9.1861200000000002E-8</c:v>
                </c:pt>
                <c:pt idx="15819">
                  <c:v>9.1867499999999999E-8</c:v>
                </c:pt>
                <c:pt idx="15820">
                  <c:v>9.1873700000000003E-8</c:v>
                </c:pt>
                <c:pt idx="15821">
                  <c:v>9.188E-8</c:v>
                </c:pt>
                <c:pt idx="15822">
                  <c:v>9.1886200000000004E-8</c:v>
                </c:pt>
                <c:pt idx="15823">
                  <c:v>9.18925E-8</c:v>
                </c:pt>
                <c:pt idx="15824">
                  <c:v>9.1898700000000005E-8</c:v>
                </c:pt>
                <c:pt idx="15825">
                  <c:v>9.1905000000000001E-8</c:v>
                </c:pt>
                <c:pt idx="15826">
                  <c:v>9.1911200000000006E-8</c:v>
                </c:pt>
                <c:pt idx="15827">
                  <c:v>9.1917500000000002E-8</c:v>
                </c:pt>
                <c:pt idx="15828">
                  <c:v>9.1923699999999993E-8</c:v>
                </c:pt>
                <c:pt idx="15829">
                  <c:v>9.1930000000000003E-8</c:v>
                </c:pt>
                <c:pt idx="15830">
                  <c:v>9.1936199999999994E-8</c:v>
                </c:pt>
                <c:pt idx="15831">
                  <c:v>9.1942500000000004E-8</c:v>
                </c:pt>
                <c:pt idx="15832">
                  <c:v>9.1948699999999995E-8</c:v>
                </c:pt>
                <c:pt idx="15833">
                  <c:v>9.1955000000000005E-8</c:v>
                </c:pt>
                <c:pt idx="15834">
                  <c:v>9.1961199999999996E-8</c:v>
                </c:pt>
                <c:pt idx="15835">
                  <c:v>9.1967500000000006E-8</c:v>
                </c:pt>
                <c:pt idx="15836">
                  <c:v>9.1973699999999997E-8</c:v>
                </c:pt>
                <c:pt idx="15837">
                  <c:v>9.1979999999999994E-8</c:v>
                </c:pt>
                <c:pt idx="15838">
                  <c:v>9.1986199999999998E-8</c:v>
                </c:pt>
                <c:pt idx="15839">
                  <c:v>9.1992499999999995E-8</c:v>
                </c:pt>
                <c:pt idx="15840">
                  <c:v>9.1998699999999999E-8</c:v>
                </c:pt>
                <c:pt idx="15841">
                  <c:v>9.2004999999999996E-8</c:v>
                </c:pt>
                <c:pt idx="15842">
                  <c:v>9.20112E-8</c:v>
                </c:pt>
                <c:pt idx="15843">
                  <c:v>9.2017499999999997E-8</c:v>
                </c:pt>
                <c:pt idx="15844">
                  <c:v>9.2023700000000001E-8</c:v>
                </c:pt>
                <c:pt idx="15845">
                  <c:v>9.2029999999999998E-8</c:v>
                </c:pt>
                <c:pt idx="15846">
                  <c:v>9.2036200000000002E-8</c:v>
                </c:pt>
                <c:pt idx="15847">
                  <c:v>9.2042499999999999E-8</c:v>
                </c:pt>
                <c:pt idx="15848">
                  <c:v>9.2048700000000003E-8</c:v>
                </c:pt>
                <c:pt idx="15849">
                  <c:v>9.2054999999999999E-8</c:v>
                </c:pt>
                <c:pt idx="15850">
                  <c:v>9.2061200000000004E-8</c:v>
                </c:pt>
                <c:pt idx="15851">
                  <c:v>9.20675E-8</c:v>
                </c:pt>
                <c:pt idx="15852">
                  <c:v>9.2073700000000005E-8</c:v>
                </c:pt>
                <c:pt idx="15853">
                  <c:v>9.2080000000000001E-8</c:v>
                </c:pt>
                <c:pt idx="15854">
                  <c:v>9.2086200000000006E-8</c:v>
                </c:pt>
                <c:pt idx="15855">
                  <c:v>9.2092500000000002E-8</c:v>
                </c:pt>
                <c:pt idx="15856">
                  <c:v>9.2098699999999993E-8</c:v>
                </c:pt>
                <c:pt idx="15857">
                  <c:v>9.2105000000000003E-8</c:v>
                </c:pt>
                <c:pt idx="15858">
                  <c:v>9.2111199999999994E-8</c:v>
                </c:pt>
                <c:pt idx="15859">
                  <c:v>9.2117500000000004E-8</c:v>
                </c:pt>
                <c:pt idx="15860">
                  <c:v>9.2123699999999995E-8</c:v>
                </c:pt>
                <c:pt idx="15861">
                  <c:v>9.2130000000000005E-8</c:v>
                </c:pt>
                <c:pt idx="15862">
                  <c:v>9.2136199999999996E-8</c:v>
                </c:pt>
                <c:pt idx="15863">
                  <c:v>9.2142500000000006E-8</c:v>
                </c:pt>
                <c:pt idx="15864">
                  <c:v>9.2148699999999997E-8</c:v>
                </c:pt>
                <c:pt idx="15865">
                  <c:v>9.2154999999999994E-8</c:v>
                </c:pt>
                <c:pt idx="15866">
                  <c:v>9.2161199999999998E-8</c:v>
                </c:pt>
                <c:pt idx="15867">
                  <c:v>9.2167499999999995E-8</c:v>
                </c:pt>
                <c:pt idx="15868">
                  <c:v>9.2173699999999999E-8</c:v>
                </c:pt>
                <c:pt idx="15869">
                  <c:v>9.2179999999999996E-8</c:v>
                </c:pt>
                <c:pt idx="15870">
                  <c:v>9.21862E-8</c:v>
                </c:pt>
                <c:pt idx="15871">
                  <c:v>9.2192499999999997E-8</c:v>
                </c:pt>
                <c:pt idx="15872">
                  <c:v>9.2198700000000001E-8</c:v>
                </c:pt>
                <c:pt idx="15873">
                  <c:v>9.2204999999999997E-8</c:v>
                </c:pt>
                <c:pt idx="15874">
                  <c:v>9.2211200000000002E-8</c:v>
                </c:pt>
                <c:pt idx="15875">
                  <c:v>9.2217499999999998E-8</c:v>
                </c:pt>
                <c:pt idx="15876">
                  <c:v>9.2223700000000003E-8</c:v>
                </c:pt>
                <c:pt idx="15877">
                  <c:v>9.2229999999999999E-8</c:v>
                </c:pt>
                <c:pt idx="15878">
                  <c:v>9.2236200000000004E-8</c:v>
                </c:pt>
                <c:pt idx="15879">
                  <c:v>9.22425E-8</c:v>
                </c:pt>
                <c:pt idx="15880">
                  <c:v>9.2248700000000005E-8</c:v>
                </c:pt>
                <c:pt idx="15881">
                  <c:v>9.2255000000000001E-8</c:v>
                </c:pt>
                <c:pt idx="15882">
                  <c:v>9.2261200000000006E-8</c:v>
                </c:pt>
                <c:pt idx="15883">
                  <c:v>9.2267500000000002E-8</c:v>
                </c:pt>
                <c:pt idx="15884">
                  <c:v>9.2273700000000007E-8</c:v>
                </c:pt>
                <c:pt idx="15885">
                  <c:v>9.2280000000000003E-8</c:v>
                </c:pt>
                <c:pt idx="15886">
                  <c:v>9.2286199999999994E-8</c:v>
                </c:pt>
                <c:pt idx="15887">
                  <c:v>9.2292500000000004E-8</c:v>
                </c:pt>
                <c:pt idx="15888">
                  <c:v>9.2298699999999995E-8</c:v>
                </c:pt>
                <c:pt idx="15889">
                  <c:v>9.2305000000000005E-8</c:v>
                </c:pt>
                <c:pt idx="15890">
                  <c:v>9.2311199999999996E-8</c:v>
                </c:pt>
                <c:pt idx="15891">
                  <c:v>9.2317500000000006E-8</c:v>
                </c:pt>
                <c:pt idx="15892">
                  <c:v>9.2323699999999997E-8</c:v>
                </c:pt>
                <c:pt idx="15893">
                  <c:v>9.2329999999999994E-8</c:v>
                </c:pt>
                <c:pt idx="15894">
                  <c:v>9.2336199999999998E-8</c:v>
                </c:pt>
                <c:pt idx="15895">
                  <c:v>9.2342499999999995E-8</c:v>
                </c:pt>
                <c:pt idx="15896">
                  <c:v>9.2348699999999999E-8</c:v>
                </c:pt>
                <c:pt idx="15897">
                  <c:v>9.2354999999999996E-8</c:v>
                </c:pt>
                <c:pt idx="15898">
                  <c:v>9.23612E-8</c:v>
                </c:pt>
                <c:pt idx="15899">
                  <c:v>9.2367499999999996E-8</c:v>
                </c:pt>
                <c:pt idx="15900">
                  <c:v>9.2373700000000001E-8</c:v>
                </c:pt>
                <c:pt idx="15901">
                  <c:v>9.2379999999999997E-8</c:v>
                </c:pt>
                <c:pt idx="15902">
                  <c:v>9.2386200000000002E-8</c:v>
                </c:pt>
                <c:pt idx="15903">
                  <c:v>9.2392499999999998E-8</c:v>
                </c:pt>
                <c:pt idx="15904">
                  <c:v>9.2398700000000003E-8</c:v>
                </c:pt>
                <c:pt idx="15905">
                  <c:v>9.2404999999999999E-8</c:v>
                </c:pt>
                <c:pt idx="15906">
                  <c:v>9.2411200000000004E-8</c:v>
                </c:pt>
                <c:pt idx="15907">
                  <c:v>9.24175E-8</c:v>
                </c:pt>
                <c:pt idx="15908">
                  <c:v>9.2423700000000005E-8</c:v>
                </c:pt>
                <c:pt idx="15909">
                  <c:v>9.2430000000000001E-8</c:v>
                </c:pt>
                <c:pt idx="15910">
                  <c:v>9.2436200000000006E-8</c:v>
                </c:pt>
                <c:pt idx="15911">
                  <c:v>9.2442500000000002E-8</c:v>
                </c:pt>
                <c:pt idx="15912">
                  <c:v>9.2448700000000006E-8</c:v>
                </c:pt>
                <c:pt idx="15913">
                  <c:v>9.2455000000000003E-8</c:v>
                </c:pt>
                <c:pt idx="15914">
                  <c:v>9.2461199999999994E-8</c:v>
                </c:pt>
                <c:pt idx="15915">
                  <c:v>9.2467500000000004E-8</c:v>
                </c:pt>
                <c:pt idx="15916">
                  <c:v>9.2473699999999995E-8</c:v>
                </c:pt>
                <c:pt idx="15917">
                  <c:v>9.2480000000000005E-8</c:v>
                </c:pt>
                <c:pt idx="15918">
                  <c:v>9.2486199999999996E-8</c:v>
                </c:pt>
                <c:pt idx="15919">
                  <c:v>9.2492500000000006E-8</c:v>
                </c:pt>
                <c:pt idx="15920">
                  <c:v>9.2498699999999997E-8</c:v>
                </c:pt>
                <c:pt idx="15921">
                  <c:v>9.2504999999999994E-8</c:v>
                </c:pt>
                <c:pt idx="15922">
                  <c:v>9.2511199999999998E-8</c:v>
                </c:pt>
                <c:pt idx="15923">
                  <c:v>9.2517499999999994E-8</c:v>
                </c:pt>
                <c:pt idx="15924">
                  <c:v>9.2523699999999999E-8</c:v>
                </c:pt>
                <c:pt idx="15925">
                  <c:v>9.2529999999999995E-8</c:v>
                </c:pt>
                <c:pt idx="15926">
                  <c:v>9.25362E-8</c:v>
                </c:pt>
                <c:pt idx="15927">
                  <c:v>9.2542499999999996E-8</c:v>
                </c:pt>
                <c:pt idx="15928">
                  <c:v>9.2548700000000001E-8</c:v>
                </c:pt>
                <c:pt idx="15929">
                  <c:v>9.2554999999999997E-8</c:v>
                </c:pt>
                <c:pt idx="15930">
                  <c:v>9.2561200000000002E-8</c:v>
                </c:pt>
                <c:pt idx="15931">
                  <c:v>9.2567499999999998E-8</c:v>
                </c:pt>
                <c:pt idx="15932">
                  <c:v>9.2573700000000003E-8</c:v>
                </c:pt>
                <c:pt idx="15933">
                  <c:v>9.2579999999999999E-8</c:v>
                </c:pt>
                <c:pt idx="15934">
                  <c:v>9.2586200000000004E-8</c:v>
                </c:pt>
                <c:pt idx="15935">
                  <c:v>9.25925E-8</c:v>
                </c:pt>
                <c:pt idx="15936">
                  <c:v>9.2598700000000004E-8</c:v>
                </c:pt>
                <c:pt idx="15937">
                  <c:v>9.2605000000000001E-8</c:v>
                </c:pt>
                <c:pt idx="15938">
                  <c:v>9.2611200000000005E-8</c:v>
                </c:pt>
                <c:pt idx="15939">
                  <c:v>9.2617500000000002E-8</c:v>
                </c:pt>
                <c:pt idx="15940">
                  <c:v>9.2623700000000006E-8</c:v>
                </c:pt>
                <c:pt idx="15941">
                  <c:v>9.2630000000000003E-8</c:v>
                </c:pt>
                <c:pt idx="15942">
                  <c:v>9.2636199999999994E-8</c:v>
                </c:pt>
                <c:pt idx="15943">
                  <c:v>9.2642500000000004E-8</c:v>
                </c:pt>
                <c:pt idx="15944">
                  <c:v>9.2648699999999995E-8</c:v>
                </c:pt>
                <c:pt idx="15945">
                  <c:v>9.2655000000000005E-8</c:v>
                </c:pt>
                <c:pt idx="15946">
                  <c:v>9.2661199999999996E-8</c:v>
                </c:pt>
                <c:pt idx="15947">
                  <c:v>9.2667500000000006E-8</c:v>
                </c:pt>
                <c:pt idx="15948">
                  <c:v>9.2673699999999997E-8</c:v>
                </c:pt>
                <c:pt idx="15949">
                  <c:v>9.2679999999999993E-8</c:v>
                </c:pt>
                <c:pt idx="15950">
                  <c:v>9.2686199999999998E-8</c:v>
                </c:pt>
                <c:pt idx="15951">
                  <c:v>9.2692499999999994E-8</c:v>
                </c:pt>
                <c:pt idx="15952">
                  <c:v>9.2698699999999999E-8</c:v>
                </c:pt>
                <c:pt idx="15953">
                  <c:v>9.2704999999999995E-8</c:v>
                </c:pt>
                <c:pt idx="15954">
                  <c:v>9.27112E-8</c:v>
                </c:pt>
                <c:pt idx="15955">
                  <c:v>9.2717499999999996E-8</c:v>
                </c:pt>
                <c:pt idx="15956">
                  <c:v>9.2723700000000001E-8</c:v>
                </c:pt>
                <c:pt idx="15957">
                  <c:v>9.2729999999999997E-8</c:v>
                </c:pt>
                <c:pt idx="15958">
                  <c:v>9.2736200000000002E-8</c:v>
                </c:pt>
                <c:pt idx="15959">
                  <c:v>9.2742499999999998E-8</c:v>
                </c:pt>
                <c:pt idx="15960">
                  <c:v>9.2748700000000003E-8</c:v>
                </c:pt>
                <c:pt idx="15961">
                  <c:v>9.2754999999999999E-8</c:v>
                </c:pt>
                <c:pt idx="15962">
                  <c:v>9.2761200000000003E-8</c:v>
                </c:pt>
                <c:pt idx="15963">
                  <c:v>9.27675E-8</c:v>
                </c:pt>
                <c:pt idx="15964">
                  <c:v>9.2773700000000004E-8</c:v>
                </c:pt>
                <c:pt idx="15965">
                  <c:v>9.2780000000000001E-8</c:v>
                </c:pt>
                <c:pt idx="15966">
                  <c:v>9.2786200000000005E-8</c:v>
                </c:pt>
                <c:pt idx="15967">
                  <c:v>9.2792500000000002E-8</c:v>
                </c:pt>
                <c:pt idx="15968">
                  <c:v>9.2798700000000006E-8</c:v>
                </c:pt>
                <c:pt idx="15969">
                  <c:v>9.2805000000000003E-8</c:v>
                </c:pt>
                <c:pt idx="15970">
                  <c:v>9.2811199999999994E-8</c:v>
                </c:pt>
                <c:pt idx="15971">
                  <c:v>9.2817500000000004E-8</c:v>
                </c:pt>
                <c:pt idx="15972">
                  <c:v>9.2823699999999995E-8</c:v>
                </c:pt>
                <c:pt idx="15973">
                  <c:v>9.2830000000000005E-8</c:v>
                </c:pt>
                <c:pt idx="15974">
                  <c:v>9.2836199999999996E-8</c:v>
                </c:pt>
                <c:pt idx="15975">
                  <c:v>9.2842500000000006E-8</c:v>
                </c:pt>
                <c:pt idx="15976">
                  <c:v>9.2848699999999997E-8</c:v>
                </c:pt>
                <c:pt idx="15977">
                  <c:v>9.2855000000000007E-8</c:v>
                </c:pt>
                <c:pt idx="15978">
                  <c:v>9.2861199999999998E-8</c:v>
                </c:pt>
                <c:pt idx="15979">
                  <c:v>9.2867499999999994E-8</c:v>
                </c:pt>
                <c:pt idx="15980">
                  <c:v>9.2873699999999999E-8</c:v>
                </c:pt>
                <c:pt idx="15981">
                  <c:v>9.2879999999999995E-8</c:v>
                </c:pt>
                <c:pt idx="15982">
                  <c:v>9.28862E-8</c:v>
                </c:pt>
                <c:pt idx="15983">
                  <c:v>9.2892499999999996E-8</c:v>
                </c:pt>
                <c:pt idx="15984">
                  <c:v>9.2898700000000001E-8</c:v>
                </c:pt>
                <c:pt idx="15985">
                  <c:v>9.2904999999999997E-8</c:v>
                </c:pt>
                <c:pt idx="15986">
                  <c:v>9.2911200000000002E-8</c:v>
                </c:pt>
                <c:pt idx="15987">
                  <c:v>9.2917499999999998E-8</c:v>
                </c:pt>
                <c:pt idx="15988">
                  <c:v>9.2923700000000002E-8</c:v>
                </c:pt>
                <c:pt idx="15989">
                  <c:v>9.2929999999999999E-8</c:v>
                </c:pt>
                <c:pt idx="15990">
                  <c:v>9.2936200000000003E-8</c:v>
                </c:pt>
                <c:pt idx="15991">
                  <c:v>9.29425E-8</c:v>
                </c:pt>
                <c:pt idx="15992">
                  <c:v>9.2948700000000004E-8</c:v>
                </c:pt>
                <c:pt idx="15993">
                  <c:v>9.2955000000000001E-8</c:v>
                </c:pt>
                <c:pt idx="15994">
                  <c:v>9.2961200000000005E-8</c:v>
                </c:pt>
                <c:pt idx="15995">
                  <c:v>9.2967500000000002E-8</c:v>
                </c:pt>
                <c:pt idx="15996">
                  <c:v>9.2973700000000006E-8</c:v>
                </c:pt>
                <c:pt idx="15997">
                  <c:v>9.2980000000000003E-8</c:v>
                </c:pt>
                <c:pt idx="15998">
                  <c:v>9.2986199999999994E-8</c:v>
                </c:pt>
                <c:pt idx="15999">
                  <c:v>9.2992500000000004E-8</c:v>
                </c:pt>
                <c:pt idx="16000">
                  <c:v>9.2998699999999995E-8</c:v>
                </c:pt>
                <c:pt idx="16001">
                  <c:v>9.3005000000000005E-8</c:v>
                </c:pt>
                <c:pt idx="16002">
                  <c:v>9.3011199999999996E-8</c:v>
                </c:pt>
                <c:pt idx="16003">
                  <c:v>9.3017500000000006E-8</c:v>
                </c:pt>
                <c:pt idx="16004">
                  <c:v>9.3023699999999997E-8</c:v>
                </c:pt>
                <c:pt idx="16005">
                  <c:v>9.3030000000000007E-8</c:v>
                </c:pt>
                <c:pt idx="16006">
                  <c:v>9.3036199999999998E-8</c:v>
                </c:pt>
                <c:pt idx="16007">
                  <c:v>9.3042499999999994E-8</c:v>
                </c:pt>
                <c:pt idx="16008">
                  <c:v>9.3048699999999999E-8</c:v>
                </c:pt>
                <c:pt idx="16009">
                  <c:v>9.3054999999999995E-8</c:v>
                </c:pt>
                <c:pt idx="16010">
                  <c:v>9.30612E-8</c:v>
                </c:pt>
                <c:pt idx="16011">
                  <c:v>9.3067499999999996E-8</c:v>
                </c:pt>
                <c:pt idx="16012">
                  <c:v>9.30737E-8</c:v>
                </c:pt>
                <c:pt idx="16013">
                  <c:v>9.3079999999999997E-8</c:v>
                </c:pt>
                <c:pt idx="16014">
                  <c:v>9.3086200000000001E-8</c:v>
                </c:pt>
                <c:pt idx="16015">
                  <c:v>9.3092499999999998E-8</c:v>
                </c:pt>
                <c:pt idx="16016">
                  <c:v>9.3098700000000002E-8</c:v>
                </c:pt>
                <c:pt idx="16017">
                  <c:v>9.3104999999999999E-8</c:v>
                </c:pt>
                <c:pt idx="16018">
                  <c:v>9.3111200000000003E-8</c:v>
                </c:pt>
                <c:pt idx="16019">
                  <c:v>9.31175E-8</c:v>
                </c:pt>
                <c:pt idx="16020">
                  <c:v>9.3123700000000004E-8</c:v>
                </c:pt>
                <c:pt idx="16021">
                  <c:v>9.3130000000000001E-8</c:v>
                </c:pt>
                <c:pt idx="16022">
                  <c:v>9.3136200000000005E-8</c:v>
                </c:pt>
                <c:pt idx="16023">
                  <c:v>9.3142500000000002E-8</c:v>
                </c:pt>
                <c:pt idx="16024">
                  <c:v>9.3148700000000006E-8</c:v>
                </c:pt>
                <c:pt idx="16025">
                  <c:v>9.3155000000000003E-8</c:v>
                </c:pt>
                <c:pt idx="16026">
                  <c:v>9.3161199999999994E-8</c:v>
                </c:pt>
                <c:pt idx="16027">
                  <c:v>9.3167500000000004E-8</c:v>
                </c:pt>
                <c:pt idx="16028">
                  <c:v>9.3173699999999995E-8</c:v>
                </c:pt>
                <c:pt idx="16029">
                  <c:v>9.3180000000000005E-8</c:v>
                </c:pt>
                <c:pt idx="16030">
                  <c:v>9.3186199999999996E-8</c:v>
                </c:pt>
                <c:pt idx="16031">
                  <c:v>9.3192500000000005E-8</c:v>
                </c:pt>
                <c:pt idx="16032">
                  <c:v>9.3198699999999997E-8</c:v>
                </c:pt>
                <c:pt idx="16033">
                  <c:v>9.3205000000000006E-8</c:v>
                </c:pt>
                <c:pt idx="16034">
                  <c:v>9.3211199999999998E-8</c:v>
                </c:pt>
                <c:pt idx="16035">
                  <c:v>9.3217499999999994E-8</c:v>
                </c:pt>
                <c:pt idx="16036">
                  <c:v>9.3223699999999999E-8</c:v>
                </c:pt>
                <c:pt idx="16037">
                  <c:v>9.3229999999999995E-8</c:v>
                </c:pt>
                <c:pt idx="16038">
                  <c:v>9.3236199999999999E-8</c:v>
                </c:pt>
                <c:pt idx="16039">
                  <c:v>9.3242499999999996E-8</c:v>
                </c:pt>
                <c:pt idx="16040">
                  <c:v>9.32487E-8</c:v>
                </c:pt>
                <c:pt idx="16041">
                  <c:v>9.3254999999999997E-8</c:v>
                </c:pt>
                <c:pt idx="16042">
                  <c:v>9.3261200000000001E-8</c:v>
                </c:pt>
                <c:pt idx="16043">
                  <c:v>9.3267499999999998E-8</c:v>
                </c:pt>
                <c:pt idx="16044">
                  <c:v>9.3273700000000002E-8</c:v>
                </c:pt>
                <c:pt idx="16045">
                  <c:v>9.3279999999999999E-8</c:v>
                </c:pt>
                <c:pt idx="16046">
                  <c:v>9.3286200000000003E-8</c:v>
                </c:pt>
                <c:pt idx="16047">
                  <c:v>9.32925E-8</c:v>
                </c:pt>
                <c:pt idx="16048">
                  <c:v>9.3298700000000004E-8</c:v>
                </c:pt>
                <c:pt idx="16049">
                  <c:v>9.3305000000000001E-8</c:v>
                </c:pt>
                <c:pt idx="16050">
                  <c:v>9.3311200000000005E-8</c:v>
                </c:pt>
                <c:pt idx="16051">
                  <c:v>9.3317500000000002E-8</c:v>
                </c:pt>
                <c:pt idx="16052">
                  <c:v>9.3323700000000006E-8</c:v>
                </c:pt>
                <c:pt idx="16053">
                  <c:v>9.3330000000000003E-8</c:v>
                </c:pt>
                <c:pt idx="16054">
                  <c:v>9.3336199999999994E-8</c:v>
                </c:pt>
                <c:pt idx="16055">
                  <c:v>9.3342500000000004E-8</c:v>
                </c:pt>
                <c:pt idx="16056">
                  <c:v>9.3348699999999995E-8</c:v>
                </c:pt>
                <c:pt idx="16057">
                  <c:v>9.3355000000000004E-8</c:v>
                </c:pt>
                <c:pt idx="16058">
                  <c:v>9.3361199999999996E-8</c:v>
                </c:pt>
                <c:pt idx="16059">
                  <c:v>9.3367500000000005E-8</c:v>
                </c:pt>
                <c:pt idx="16060">
                  <c:v>9.3373699999999997E-8</c:v>
                </c:pt>
                <c:pt idx="16061">
                  <c:v>9.3380000000000006E-8</c:v>
                </c:pt>
                <c:pt idx="16062">
                  <c:v>9.3386199999999997E-8</c:v>
                </c:pt>
                <c:pt idx="16063">
                  <c:v>9.3392499999999994E-8</c:v>
                </c:pt>
                <c:pt idx="16064">
                  <c:v>9.3398699999999998E-8</c:v>
                </c:pt>
                <c:pt idx="16065">
                  <c:v>9.3404999999999995E-8</c:v>
                </c:pt>
                <c:pt idx="16066">
                  <c:v>9.3411199999999999E-8</c:v>
                </c:pt>
                <c:pt idx="16067">
                  <c:v>9.3417499999999996E-8</c:v>
                </c:pt>
                <c:pt idx="16068">
                  <c:v>9.34237E-8</c:v>
                </c:pt>
                <c:pt idx="16069">
                  <c:v>9.3429999999999997E-8</c:v>
                </c:pt>
                <c:pt idx="16070">
                  <c:v>9.3436200000000001E-8</c:v>
                </c:pt>
                <c:pt idx="16071">
                  <c:v>9.3442499999999998E-8</c:v>
                </c:pt>
                <c:pt idx="16072">
                  <c:v>9.3448700000000002E-8</c:v>
                </c:pt>
                <c:pt idx="16073">
                  <c:v>9.3454999999999999E-8</c:v>
                </c:pt>
                <c:pt idx="16074">
                  <c:v>9.3461200000000003E-8</c:v>
                </c:pt>
                <c:pt idx="16075">
                  <c:v>9.34675E-8</c:v>
                </c:pt>
                <c:pt idx="16076">
                  <c:v>9.3473700000000004E-8</c:v>
                </c:pt>
                <c:pt idx="16077">
                  <c:v>9.3480000000000001E-8</c:v>
                </c:pt>
                <c:pt idx="16078">
                  <c:v>9.3486200000000005E-8</c:v>
                </c:pt>
                <c:pt idx="16079">
                  <c:v>9.3492500000000002E-8</c:v>
                </c:pt>
                <c:pt idx="16080">
                  <c:v>9.3498700000000006E-8</c:v>
                </c:pt>
                <c:pt idx="16081">
                  <c:v>9.3505000000000002E-8</c:v>
                </c:pt>
                <c:pt idx="16082">
                  <c:v>9.3511199999999994E-8</c:v>
                </c:pt>
                <c:pt idx="16083">
                  <c:v>9.3517500000000003E-8</c:v>
                </c:pt>
                <c:pt idx="16084">
                  <c:v>9.3523699999999995E-8</c:v>
                </c:pt>
                <c:pt idx="16085">
                  <c:v>9.3530000000000004E-8</c:v>
                </c:pt>
                <c:pt idx="16086">
                  <c:v>9.3536199999999996E-8</c:v>
                </c:pt>
                <c:pt idx="16087">
                  <c:v>9.3542500000000005E-8</c:v>
                </c:pt>
                <c:pt idx="16088">
                  <c:v>9.3548699999999996E-8</c:v>
                </c:pt>
                <c:pt idx="16089">
                  <c:v>9.3555000000000006E-8</c:v>
                </c:pt>
                <c:pt idx="16090">
                  <c:v>9.3561199999999997E-8</c:v>
                </c:pt>
                <c:pt idx="16091">
                  <c:v>9.3567499999999994E-8</c:v>
                </c:pt>
                <c:pt idx="16092">
                  <c:v>9.3573699999999998E-8</c:v>
                </c:pt>
                <c:pt idx="16093">
                  <c:v>9.3579999999999995E-8</c:v>
                </c:pt>
                <c:pt idx="16094">
                  <c:v>9.3586199999999999E-8</c:v>
                </c:pt>
                <c:pt idx="16095">
                  <c:v>9.3592499999999996E-8</c:v>
                </c:pt>
                <c:pt idx="16096">
                  <c:v>9.35987E-8</c:v>
                </c:pt>
                <c:pt idx="16097">
                  <c:v>9.3604999999999997E-8</c:v>
                </c:pt>
                <c:pt idx="16098">
                  <c:v>9.3611200000000001E-8</c:v>
                </c:pt>
                <c:pt idx="16099">
                  <c:v>9.3617499999999998E-8</c:v>
                </c:pt>
                <c:pt idx="16100">
                  <c:v>9.3623700000000002E-8</c:v>
                </c:pt>
                <c:pt idx="16101">
                  <c:v>9.3629999999999999E-8</c:v>
                </c:pt>
                <c:pt idx="16102">
                  <c:v>9.3636200000000003E-8</c:v>
                </c:pt>
                <c:pt idx="16103">
                  <c:v>9.36425E-8</c:v>
                </c:pt>
                <c:pt idx="16104">
                  <c:v>9.3648700000000004E-8</c:v>
                </c:pt>
                <c:pt idx="16105">
                  <c:v>9.3655000000000001E-8</c:v>
                </c:pt>
                <c:pt idx="16106">
                  <c:v>9.3661200000000005E-8</c:v>
                </c:pt>
                <c:pt idx="16107">
                  <c:v>9.3667500000000001E-8</c:v>
                </c:pt>
                <c:pt idx="16108">
                  <c:v>9.3673700000000006E-8</c:v>
                </c:pt>
                <c:pt idx="16109">
                  <c:v>9.3680000000000002E-8</c:v>
                </c:pt>
                <c:pt idx="16110">
                  <c:v>9.3686199999999994E-8</c:v>
                </c:pt>
                <c:pt idx="16111">
                  <c:v>9.3692500000000003E-8</c:v>
                </c:pt>
                <c:pt idx="16112">
                  <c:v>9.3698699999999994E-8</c:v>
                </c:pt>
                <c:pt idx="16113">
                  <c:v>9.3705000000000004E-8</c:v>
                </c:pt>
                <c:pt idx="16114">
                  <c:v>9.3711199999999995E-8</c:v>
                </c:pt>
                <c:pt idx="16115">
                  <c:v>9.3717500000000005E-8</c:v>
                </c:pt>
                <c:pt idx="16116">
                  <c:v>9.3723699999999996E-8</c:v>
                </c:pt>
                <c:pt idx="16117">
                  <c:v>9.3730000000000006E-8</c:v>
                </c:pt>
                <c:pt idx="16118">
                  <c:v>9.3736199999999997E-8</c:v>
                </c:pt>
                <c:pt idx="16119">
                  <c:v>9.3742499999999994E-8</c:v>
                </c:pt>
                <c:pt idx="16120">
                  <c:v>9.3748699999999998E-8</c:v>
                </c:pt>
                <c:pt idx="16121">
                  <c:v>9.3754999999999995E-8</c:v>
                </c:pt>
                <c:pt idx="16122">
                  <c:v>9.3761199999999999E-8</c:v>
                </c:pt>
                <c:pt idx="16123">
                  <c:v>9.3767499999999996E-8</c:v>
                </c:pt>
                <c:pt idx="16124">
                  <c:v>9.37737E-8</c:v>
                </c:pt>
                <c:pt idx="16125">
                  <c:v>9.3779999999999997E-8</c:v>
                </c:pt>
                <c:pt idx="16126">
                  <c:v>9.3786200000000001E-8</c:v>
                </c:pt>
                <c:pt idx="16127">
                  <c:v>9.3792499999999998E-8</c:v>
                </c:pt>
                <c:pt idx="16128">
                  <c:v>9.3798700000000002E-8</c:v>
                </c:pt>
                <c:pt idx="16129">
                  <c:v>9.3804999999999999E-8</c:v>
                </c:pt>
                <c:pt idx="16130">
                  <c:v>9.3811200000000003E-8</c:v>
                </c:pt>
                <c:pt idx="16131">
                  <c:v>9.38175E-8</c:v>
                </c:pt>
                <c:pt idx="16132">
                  <c:v>9.3823700000000004E-8</c:v>
                </c:pt>
                <c:pt idx="16133">
                  <c:v>9.383E-8</c:v>
                </c:pt>
                <c:pt idx="16134">
                  <c:v>9.3836200000000005E-8</c:v>
                </c:pt>
                <c:pt idx="16135">
                  <c:v>9.3842500000000001E-8</c:v>
                </c:pt>
                <c:pt idx="16136">
                  <c:v>9.3848700000000006E-8</c:v>
                </c:pt>
                <c:pt idx="16137">
                  <c:v>9.3855000000000002E-8</c:v>
                </c:pt>
                <c:pt idx="16138">
                  <c:v>9.3861199999999993E-8</c:v>
                </c:pt>
                <c:pt idx="16139">
                  <c:v>9.3867500000000003E-8</c:v>
                </c:pt>
                <c:pt idx="16140">
                  <c:v>9.3873699999999994E-8</c:v>
                </c:pt>
                <c:pt idx="16141">
                  <c:v>9.3880000000000004E-8</c:v>
                </c:pt>
                <c:pt idx="16142">
                  <c:v>9.3886199999999995E-8</c:v>
                </c:pt>
                <c:pt idx="16143">
                  <c:v>9.3892500000000005E-8</c:v>
                </c:pt>
                <c:pt idx="16144">
                  <c:v>9.3898699999999996E-8</c:v>
                </c:pt>
                <c:pt idx="16145">
                  <c:v>9.3905000000000006E-8</c:v>
                </c:pt>
                <c:pt idx="16146">
                  <c:v>9.3911199999999997E-8</c:v>
                </c:pt>
                <c:pt idx="16147">
                  <c:v>9.3917499999999994E-8</c:v>
                </c:pt>
                <c:pt idx="16148">
                  <c:v>9.3923699999999998E-8</c:v>
                </c:pt>
                <c:pt idx="16149">
                  <c:v>9.3929999999999995E-8</c:v>
                </c:pt>
                <c:pt idx="16150">
                  <c:v>9.3936199999999999E-8</c:v>
                </c:pt>
                <c:pt idx="16151">
                  <c:v>9.3942499999999996E-8</c:v>
                </c:pt>
                <c:pt idx="16152">
                  <c:v>9.39487E-8</c:v>
                </c:pt>
                <c:pt idx="16153">
                  <c:v>9.3954999999999997E-8</c:v>
                </c:pt>
                <c:pt idx="16154">
                  <c:v>9.3961200000000001E-8</c:v>
                </c:pt>
                <c:pt idx="16155">
                  <c:v>9.3967499999999998E-8</c:v>
                </c:pt>
                <c:pt idx="16156">
                  <c:v>9.3973700000000002E-8</c:v>
                </c:pt>
                <c:pt idx="16157">
                  <c:v>9.3979999999999998E-8</c:v>
                </c:pt>
                <c:pt idx="16158">
                  <c:v>9.3986200000000003E-8</c:v>
                </c:pt>
                <c:pt idx="16159">
                  <c:v>9.3992499999999999E-8</c:v>
                </c:pt>
                <c:pt idx="16160">
                  <c:v>9.3998700000000004E-8</c:v>
                </c:pt>
                <c:pt idx="16161">
                  <c:v>9.4005E-8</c:v>
                </c:pt>
                <c:pt idx="16162">
                  <c:v>9.4011200000000005E-8</c:v>
                </c:pt>
                <c:pt idx="16163">
                  <c:v>9.4017500000000001E-8</c:v>
                </c:pt>
                <c:pt idx="16164">
                  <c:v>9.4023700000000006E-8</c:v>
                </c:pt>
                <c:pt idx="16165">
                  <c:v>9.4030000000000002E-8</c:v>
                </c:pt>
                <c:pt idx="16166">
                  <c:v>9.4036199999999993E-8</c:v>
                </c:pt>
                <c:pt idx="16167">
                  <c:v>9.4042500000000003E-8</c:v>
                </c:pt>
                <c:pt idx="16168">
                  <c:v>9.4048699999999994E-8</c:v>
                </c:pt>
                <c:pt idx="16169">
                  <c:v>9.4055000000000004E-8</c:v>
                </c:pt>
                <c:pt idx="16170">
                  <c:v>9.4061199999999995E-8</c:v>
                </c:pt>
                <c:pt idx="16171">
                  <c:v>9.4067500000000005E-8</c:v>
                </c:pt>
                <c:pt idx="16172">
                  <c:v>9.4073699999999996E-8</c:v>
                </c:pt>
                <c:pt idx="16173">
                  <c:v>9.4080000000000006E-8</c:v>
                </c:pt>
                <c:pt idx="16174">
                  <c:v>9.4086199999999997E-8</c:v>
                </c:pt>
                <c:pt idx="16175">
                  <c:v>9.4092499999999994E-8</c:v>
                </c:pt>
                <c:pt idx="16176">
                  <c:v>9.4098699999999998E-8</c:v>
                </c:pt>
                <c:pt idx="16177">
                  <c:v>9.4104999999999995E-8</c:v>
                </c:pt>
                <c:pt idx="16178">
                  <c:v>9.4111199999999999E-8</c:v>
                </c:pt>
                <c:pt idx="16179">
                  <c:v>9.4117499999999996E-8</c:v>
                </c:pt>
                <c:pt idx="16180">
                  <c:v>9.41237E-8</c:v>
                </c:pt>
                <c:pt idx="16181">
                  <c:v>9.4129999999999997E-8</c:v>
                </c:pt>
                <c:pt idx="16182">
                  <c:v>9.4136200000000001E-8</c:v>
                </c:pt>
                <c:pt idx="16183">
                  <c:v>9.4142499999999997E-8</c:v>
                </c:pt>
                <c:pt idx="16184">
                  <c:v>9.4148700000000002E-8</c:v>
                </c:pt>
                <c:pt idx="16185">
                  <c:v>9.4154999999999998E-8</c:v>
                </c:pt>
                <c:pt idx="16186">
                  <c:v>9.4161200000000003E-8</c:v>
                </c:pt>
                <c:pt idx="16187">
                  <c:v>9.4167499999999999E-8</c:v>
                </c:pt>
                <c:pt idx="16188">
                  <c:v>9.4173700000000004E-8</c:v>
                </c:pt>
                <c:pt idx="16189">
                  <c:v>9.418E-8</c:v>
                </c:pt>
                <c:pt idx="16190">
                  <c:v>9.4186200000000005E-8</c:v>
                </c:pt>
                <c:pt idx="16191">
                  <c:v>9.4192500000000001E-8</c:v>
                </c:pt>
                <c:pt idx="16192">
                  <c:v>9.4198700000000006E-8</c:v>
                </c:pt>
                <c:pt idx="16193">
                  <c:v>9.4205000000000002E-8</c:v>
                </c:pt>
                <c:pt idx="16194">
                  <c:v>9.4211200000000007E-8</c:v>
                </c:pt>
                <c:pt idx="16195">
                  <c:v>9.4217500000000003E-8</c:v>
                </c:pt>
                <c:pt idx="16196">
                  <c:v>9.4223699999999994E-8</c:v>
                </c:pt>
                <c:pt idx="16197">
                  <c:v>9.4230000000000004E-8</c:v>
                </c:pt>
                <c:pt idx="16198">
                  <c:v>9.4236199999999995E-8</c:v>
                </c:pt>
                <c:pt idx="16199">
                  <c:v>9.4242500000000005E-8</c:v>
                </c:pt>
                <c:pt idx="16200">
                  <c:v>9.4248699999999996E-8</c:v>
                </c:pt>
                <c:pt idx="16201">
                  <c:v>9.4255000000000006E-8</c:v>
                </c:pt>
                <c:pt idx="16202">
                  <c:v>9.4261199999999997E-8</c:v>
                </c:pt>
                <c:pt idx="16203">
                  <c:v>9.4267499999999994E-8</c:v>
                </c:pt>
                <c:pt idx="16204">
                  <c:v>9.4273699999999998E-8</c:v>
                </c:pt>
                <c:pt idx="16205">
                  <c:v>9.4279999999999995E-8</c:v>
                </c:pt>
                <c:pt idx="16206">
                  <c:v>9.4286199999999999E-8</c:v>
                </c:pt>
                <c:pt idx="16207">
                  <c:v>9.4292499999999995E-8</c:v>
                </c:pt>
                <c:pt idx="16208">
                  <c:v>9.42987E-8</c:v>
                </c:pt>
                <c:pt idx="16209">
                  <c:v>9.4304999999999996E-8</c:v>
                </c:pt>
                <c:pt idx="16210">
                  <c:v>9.4311200000000001E-8</c:v>
                </c:pt>
                <c:pt idx="16211">
                  <c:v>9.4317499999999997E-8</c:v>
                </c:pt>
                <c:pt idx="16212">
                  <c:v>9.4323700000000002E-8</c:v>
                </c:pt>
                <c:pt idx="16213">
                  <c:v>9.4329999999999998E-8</c:v>
                </c:pt>
                <c:pt idx="16214">
                  <c:v>9.4336200000000003E-8</c:v>
                </c:pt>
                <c:pt idx="16215">
                  <c:v>9.4342499999999999E-8</c:v>
                </c:pt>
                <c:pt idx="16216">
                  <c:v>9.4348700000000004E-8</c:v>
                </c:pt>
                <c:pt idx="16217">
                  <c:v>9.4355E-8</c:v>
                </c:pt>
                <c:pt idx="16218">
                  <c:v>9.4361200000000005E-8</c:v>
                </c:pt>
                <c:pt idx="16219">
                  <c:v>9.4367500000000001E-8</c:v>
                </c:pt>
                <c:pt idx="16220">
                  <c:v>9.4373700000000006E-8</c:v>
                </c:pt>
                <c:pt idx="16221">
                  <c:v>9.4380000000000002E-8</c:v>
                </c:pt>
                <c:pt idx="16222">
                  <c:v>9.4386200000000006E-8</c:v>
                </c:pt>
                <c:pt idx="16223">
                  <c:v>9.4392500000000003E-8</c:v>
                </c:pt>
                <c:pt idx="16224">
                  <c:v>9.4398699999999994E-8</c:v>
                </c:pt>
                <c:pt idx="16225">
                  <c:v>9.4405000000000004E-8</c:v>
                </c:pt>
                <c:pt idx="16226">
                  <c:v>9.4411199999999995E-8</c:v>
                </c:pt>
                <c:pt idx="16227">
                  <c:v>9.4417500000000005E-8</c:v>
                </c:pt>
                <c:pt idx="16228">
                  <c:v>9.4423699999999996E-8</c:v>
                </c:pt>
                <c:pt idx="16229">
                  <c:v>9.4430000000000006E-8</c:v>
                </c:pt>
                <c:pt idx="16230">
                  <c:v>9.4436199999999997E-8</c:v>
                </c:pt>
                <c:pt idx="16231">
                  <c:v>9.4442499999999994E-8</c:v>
                </c:pt>
                <c:pt idx="16232">
                  <c:v>9.4448699999999998E-8</c:v>
                </c:pt>
                <c:pt idx="16233">
                  <c:v>9.4454999999999994E-8</c:v>
                </c:pt>
                <c:pt idx="16234">
                  <c:v>9.4461199999999999E-8</c:v>
                </c:pt>
                <c:pt idx="16235">
                  <c:v>9.4467499999999995E-8</c:v>
                </c:pt>
                <c:pt idx="16236">
                  <c:v>9.44737E-8</c:v>
                </c:pt>
                <c:pt idx="16237">
                  <c:v>9.4479999999999996E-8</c:v>
                </c:pt>
                <c:pt idx="16238">
                  <c:v>9.4486200000000001E-8</c:v>
                </c:pt>
                <c:pt idx="16239">
                  <c:v>9.4492499999999997E-8</c:v>
                </c:pt>
                <c:pt idx="16240">
                  <c:v>9.4498700000000002E-8</c:v>
                </c:pt>
                <c:pt idx="16241">
                  <c:v>9.4504999999999998E-8</c:v>
                </c:pt>
                <c:pt idx="16242">
                  <c:v>9.4511200000000003E-8</c:v>
                </c:pt>
                <c:pt idx="16243">
                  <c:v>9.4517499999999999E-8</c:v>
                </c:pt>
                <c:pt idx="16244">
                  <c:v>9.4523700000000004E-8</c:v>
                </c:pt>
                <c:pt idx="16245">
                  <c:v>9.453E-8</c:v>
                </c:pt>
                <c:pt idx="16246">
                  <c:v>9.4536200000000004E-8</c:v>
                </c:pt>
                <c:pt idx="16247">
                  <c:v>9.4542500000000001E-8</c:v>
                </c:pt>
                <c:pt idx="16248">
                  <c:v>9.4548700000000005E-8</c:v>
                </c:pt>
                <c:pt idx="16249">
                  <c:v>9.4555000000000002E-8</c:v>
                </c:pt>
                <c:pt idx="16250">
                  <c:v>9.4561200000000006E-8</c:v>
                </c:pt>
                <c:pt idx="16251">
                  <c:v>9.4567500000000003E-8</c:v>
                </c:pt>
                <c:pt idx="16252">
                  <c:v>9.4573699999999994E-8</c:v>
                </c:pt>
                <c:pt idx="16253">
                  <c:v>9.4580000000000004E-8</c:v>
                </c:pt>
                <c:pt idx="16254">
                  <c:v>9.4586199999999995E-8</c:v>
                </c:pt>
                <c:pt idx="16255">
                  <c:v>9.4592500000000005E-8</c:v>
                </c:pt>
                <c:pt idx="16256">
                  <c:v>9.4598699999999996E-8</c:v>
                </c:pt>
                <c:pt idx="16257">
                  <c:v>9.4605000000000006E-8</c:v>
                </c:pt>
                <c:pt idx="16258">
                  <c:v>9.4611199999999997E-8</c:v>
                </c:pt>
                <c:pt idx="16259">
                  <c:v>9.4617499999999993E-8</c:v>
                </c:pt>
                <c:pt idx="16260">
                  <c:v>9.4623699999999998E-8</c:v>
                </c:pt>
                <c:pt idx="16261">
                  <c:v>9.4629999999999994E-8</c:v>
                </c:pt>
                <c:pt idx="16262">
                  <c:v>9.4636199999999999E-8</c:v>
                </c:pt>
                <c:pt idx="16263">
                  <c:v>9.4642499999999995E-8</c:v>
                </c:pt>
                <c:pt idx="16264">
                  <c:v>9.46487E-8</c:v>
                </c:pt>
                <c:pt idx="16265">
                  <c:v>9.4654999999999996E-8</c:v>
                </c:pt>
                <c:pt idx="16266">
                  <c:v>9.4661200000000001E-8</c:v>
                </c:pt>
                <c:pt idx="16267">
                  <c:v>9.4667499999999997E-8</c:v>
                </c:pt>
                <c:pt idx="16268">
                  <c:v>9.4673700000000002E-8</c:v>
                </c:pt>
                <c:pt idx="16269">
                  <c:v>9.4679999999999998E-8</c:v>
                </c:pt>
                <c:pt idx="16270">
                  <c:v>9.4686200000000003E-8</c:v>
                </c:pt>
                <c:pt idx="16271">
                  <c:v>9.4692499999999999E-8</c:v>
                </c:pt>
                <c:pt idx="16272">
                  <c:v>9.4698700000000003E-8</c:v>
                </c:pt>
                <c:pt idx="16273">
                  <c:v>9.4705E-8</c:v>
                </c:pt>
                <c:pt idx="16274">
                  <c:v>9.4711200000000004E-8</c:v>
                </c:pt>
                <c:pt idx="16275">
                  <c:v>9.4717500000000001E-8</c:v>
                </c:pt>
                <c:pt idx="16276">
                  <c:v>9.4723700000000005E-8</c:v>
                </c:pt>
                <c:pt idx="16277">
                  <c:v>9.4730000000000002E-8</c:v>
                </c:pt>
                <c:pt idx="16278">
                  <c:v>9.4736200000000006E-8</c:v>
                </c:pt>
                <c:pt idx="16279">
                  <c:v>9.4742500000000003E-8</c:v>
                </c:pt>
                <c:pt idx="16280">
                  <c:v>9.4748699999999994E-8</c:v>
                </c:pt>
                <c:pt idx="16281">
                  <c:v>9.4755000000000004E-8</c:v>
                </c:pt>
                <c:pt idx="16282">
                  <c:v>9.4761199999999995E-8</c:v>
                </c:pt>
                <c:pt idx="16283">
                  <c:v>9.4767500000000005E-8</c:v>
                </c:pt>
                <c:pt idx="16284">
                  <c:v>9.4773699999999996E-8</c:v>
                </c:pt>
                <c:pt idx="16285">
                  <c:v>9.4780000000000006E-8</c:v>
                </c:pt>
                <c:pt idx="16286">
                  <c:v>9.4786199999999997E-8</c:v>
                </c:pt>
                <c:pt idx="16287">
                  <c:v>9.4792500000000007E-8</c:v>
                </c:pt>
                <c:pt idx="16288">
                  <c:v>9.4798699999999998E-8</c:v>
                </c:pt>
                <c:pt idx="16289">
                  <c:v>9.4804999999999994E-8</c:v>
                </c:pt>
                <c:pt idx="16290">
                  <c:v>9.4811199999999999E-8</c:v>
                </c:pt>
                <c:pt idx="16291">
                  <c:v>9.4817499999999995E-8</c:v>
                </c:pt>
                <c:pt idx="16292">
                  <c:v>9.48237E-8</c:v>
                </c:pt>
                <c:pt idx="16293">
                  <c:v>9.4829999999999996E-8</c:v>
                </c:pt>
                <c:pt idx="16294">
                  <c:v>9.4836200000000001E-8</c:v>
                </c:pt>
                <c:pt idx="16295">
                  <c:v>9.4842499999999997E-8</c:v>
                </c:pt>
                <c:pt idx="16296">
                  <c:v>9.4848700000000001E-8</c:v>
                </c:pt>
                <c:pt idx="16297">
                  <c:v>9.4854999999999998E-8</c:v>
                </c:pt>
                <c:pt idx="16298">
                  <c:v>9.4861200000000002E-8</c:v>
                </c:pt>
                <c:pt idx="16299">
                  <c:v>9.4867499999999999E-8</c:v>
                </c:pt>
                <c:pt idx="16300">
                  <c:v>9.4873700000000003E-8</c:v>
                </c:pt>
                <c:pt idx="16301">
                  <c:v>9.488E-8</c:v>
                </c:pt>
                <c:pt idx="16302">
                  <c:v>9.4886200000000004E-8</c:v>
                </c:pt>
                <c:pt idx="16303">
                  <c:v>9.4892500000000001E-8</c:v>
                </c:pt>
                <c:pt idx="16304">
                  <c:v>9.4898700000000005E-8</c:v>
                </c:pt>
                <c:pt idx="16305">
                  <c:v>9.4905000000000002E-8</c:v>
                </c:pt>
                <c:pt idx="16306">
                  <c:v>9.4911200000000006E-8</c:v>
                </c:pt>
                <c:pt idx="16307">
                  <c:v>9.4917500000000003E-8</c:v>
                </c:pt>
                <c:pt idx="16308">
                  <c:v>9.4923699999999994E-8</c:v>
                </c:pt>
                <c:pt idx="16309">
                  <c:v>9.4930000000000004E-8</c:v>
                </c:pt>
                <c:pt idx="16310">
                  <c:v>9.4936199999999995E-8</c:v>
                </c:pt>
                <c:pt idx="16311">
                  <c:v>9.4942500000000005E-8</c:v>
                </c:pt>
                <c:pt idx="16312">
                  <c:v>9.4948699999999996E-8</c:v>
                </c:pt>
                <c:pt idx="16313">
                  <c:v>9.4955000000000006E-8</c:v>
                </c:pt>
                <c:pt idx="16314">
                  <c:v>9.4961199999999997E-8</c:v>
                </c:pt>
                <c:pt idx="16315">
                  <c:v>9.4967500000000006E-8</c:v>
                </c:pt>
                <c:pt idx="16316">
                  <c:v>9.4973699999999998E-8</c:v>
                </c:pt>
                <c:pt idx="16317">
                  <c:v>9.4979999999999994E-8</c:v>
                </c:pt>
                <c:pt idx="16318">
                  <c:v>9.4986199999999999E-8</c:v>
                </c:pt>
                <c:pt idx="16319">
                  <c:v>9.4992499999999995E-8</c:v>
                </c:pt>
                <c:pt idx="16320">
                  <c:v>9.49987E-8</c:v>
                </c:pt>
                <c:pt idx="16321">
                  <c:v>9.5004999999999996E-8</c:v>
                </c:pt>
                <c:pt idx="16322">
                  <c:v>9.50112E-8</c:v>
                </c:pt>
                <c:pt idx="16323">
                  <c:v>9.5017499999999997E-8</c:v>
                </c:pt>
                <c:pt idx="16324">
                  <c:v>9.5023700000000001E-8</c:v>
                </c:pt>
                <c:pt idx="16325">
                  <c:v>9.5029999999999998E-8</c:v>
                </c:pt>
                <c:pt idx="16326">
                  <c:v>9.5036200000000002E-8</c:v>
                </c:pt>
                <c:pt idx="16327">
                  <c:v>9.5042499999999999E-8</c:v>
                </c:pt>
                <c:pt idx="16328">
                  <c:v>9.5048700000000003E-8</c:v>
                </c:pt>
                <c:pt idx="16329">
                  <c:v>9.5055E-8</c:v>
                </c:pt>
                <c:pt idx="16330">
                  <c:v>9.5061200000000004E-8</c:v>
                </c:pt>
                <c:pt idx="16331">
                  <c:v>9.5067500000000001E-8</c:v>
                </c:pt>
                <c:pt idx="16332">
                  <c:v>9.5073700000000005E-8</c:v>
                </c:pt>
                <c:pt idx="16333">
                  <c:v>9.5080000000000002E-8</c:v>
                </c:pt>
                <c:pt idx="16334">
                  <c:v>9.5086200000000006E-8</c:v>
                </c:pt>
                <c:pt idx="16335">
                  <c:v>9.5092500000000003E-8</c:v>
                </c:pt>
                <c:pt idx="16336">
                  <c:v>9.5098699999999994E-8</c:v>
                </c:pt>
                <c:pt idx="16337">
                  <c:v>9.5105000000000004E-8</c:v>
                </c:pt>
                <c:pt idx="16338">
                  <c:v>9.5111199999999995E-8</c:v>
                </c:pt>
                <c:pt idx="16339">
                  <c:v>9.5117500000000005E-8</c:v>
                </c:pt>
                <c:pt idx="16340">
                  <c:v>9.5123699999999996E-8</c:v>
                </c:pt>
                <c:pt idx="16341">
                  <c:v>9.5130000000000005E-8</c:v>
                </c:pt>
                <c:pt idx="16342">
                  <c:v>9.5136199999999997E-8</c:v>
                </c:pt>
                <c:pt idx="16343">
                  <c:v>9.5142500000000006E-8</c:v>
                </c:pt>
                <c:pt idx="16344">
                  <c:v>9.5148699999999998E-8</c:v>
                </c:pt>
                <c:pt idx="16345">
                  <c:v>9.5154999999999994E-8</c:v>
                </c:pt>
                <c:pt idx="16346">
                  <c:v>9.5161199999999998E-8</c:v>
                </c:pt>
                <c:pt idx="16347">
                  <c:v>9.5167499999999995E-8</c:v>
                </c:pt>
                <c:pt idx="16348">
                  <c:v>9.5173699999999999E-8</c:v>
                </c:pt>
                <c:pt idx="16349">
                  <c:v>9.5179999999999996E-8</c:v>
                </c:pt>
                <c:pt idx="16350">
                  <c:v>9.51862E-8</c:v>
                </c:pt>
                <c:pt idx="16351">
                  <c:v>9.5192499999999997E-8</c:v>
                </c:pt>
                <c:pt idx="16352">
                  <c:v>9.5198700000000001E-8</c:v>
                </c:pt>
                <c:pt idx="16353">
                  <c:v>9.5204999999999998E-8</c:v>
                </c:pt>
                <c:pt idx="16354">
                  <c:v>9.5211200000000002E-8</c:v>
                </c:pt>
                <c:pt idx="16355">
                  <c:v>9.5217499999999999E-8</c:v>
                </c:pt>
                <c:pt idx="16356">
                  <c:v>9.5223700000000003E-8</c:v>
                </c:pt>
                <c:pt idx="16357">
                  <c:v>9.523E-8</c:v>
                </c:pt>
                <c:pt idx="16358">
                  <c:v>9.5236200000000004E-8</c:v>
                </c:pt>
                <c:pt idx="16359">
                  <c:v>9.5242500000000001E-8</c:v>
                </c:pt>
                <c:pt idx="16360">
                  <c:v>9.5248700000000005E-8</c:v>
                </c:pt>
                <c:pt idx="16361">
                  <c:v>9.5255000000000002E-8</c:v>
                </c:pt>
                <c:pt idx="16362">
                  <c:v>9.5261200000000006E-8</c:v>
                </c:pt>
                <c:pt idx="16363">
                  <c:v>9.5267500000000003E-8</c:v>
                </c:pt>
                <c:pt idx="16364">
                  <c:v>9.5273699999999994E-8</c:v>
                </c:pt>
                <c:pt idx="16365">
                  <c:v>9.5280000000000004E-8</c:v>
                </c:pt>
                <c:pt idx="16366">
                  <c:v>9.5286199999999995E-8</c:v>
                </c:pt>
                <c:pt idx="16367">
                  <c:v>9.5292500000000004E-8</c:v>
                </c:pt>
                <c:pt idx="16368">
                  <c:v>9.5298699999999996E-8</c:v>
                </c:pt>
                <c:pt idx="16369">
                  <c:v>9.5305000000000005E-8</c:v>
                </c:pt>
                <c:pt idx="16370">
                  <c:v>9.5311199999999997E-8</c:v>
                </c:pt>
                <c:pt idx="16371">
                  <c:v>9.5317500000000006E-8</c:v>
                </c:pt>
                <c:pt idx="16372">
                  <c:v>9.5323699999999997E-8</c:v>
                </c:pt>
                <c:pt idx="16373">
                  <c:v>9.5329999999999994E-8</c:v>
                </c:pt>
                <c:pt idx="16374">
                  <c:v>9.5336199999999998E-8</c:v>
                </c:pt>
                <c:pt idx="16375">
                  <c:v>9.5342499999999995E-8</c:v>
                </c:pt>
                <c:pt idx="16376">
                  <c:v>9.5348699999999999E-8</c:v>
                </c:pt>
                <c:pt idx="16377">
                  <c:v>9.5354999999999996E-8</c:v>
                </c:pt>
                <c:pt idx="16378">
                  <c:v>9.53612E-8</c:v>
                </c:pt>
                <c:pt idx="16379">
                  <c:v>9.5367499999999997E-8</c:v>
                </c:pt>
                <c:pt idx="16380">
                  <c:v>9.5373700000000001E-8</c:v>
                </c:pt>
                <c:pt idx="16381">
                  <c:v>9.5379999999999998E-8</c:v>
                </c:pt>
                <c:pt idx="16382">
                  <c:v>9.5386200000000002E-8</c:v>
                </c:pt>
                <c:pt idx="16383">
                  <c:v>9.5392499999999999E-8</c:v>
                </c:pt>
                <c:pt idx="16384">
                  <c:v>9.5398700000000003E-8</c:v>
                </c:pt>
                <c:pt idx="16385">
                  <c:v>9.5405E-8</c:v>
                </c:pt>
                <c:pt idx="16386">
                  <c:v>9.5411200000000004E-8</c:v>
                </c:pt>
                <c:pt idx="16387">
                  <c:v>9.5417500000000001E-8</c:v>
                </c:pt>
                <c:pt idx="16388">
                  <c:v>9.5423700000000005E-8</c:v>
                </c:pt>
                <c:pt idx="16389">
                  <c:v>9.5430000000000002E-8</c:v>
                </c:pt>
                <c:pt idx="16390">
                  <c:v>9.5436200000000006E-8</c:v>
                </c:pt>
                <c:pt idx="16391">
                  <c:v>9.5442500000000002E-8</c:v>
                </c:pt>
                <c:pt idx="16392">
                  <c:v>9.5448699999999994E-8</c:v>
                </c:pt>
                <c:pt idx="16393">
                  <c:v>9.5455000000000003E-8</c:v>
                </c:pt>
                <c:pt idx="16394">
                  <c:v>9.5461199999999995E-8</c:v>
                </c:pt>
                <c:pt idx="16395">
                  <c:v>9.5467500000000004E-8</c:v>
                </c:pt>
                <c:pt idx="16396">
                  <c:v>9.5473699999999996E-8</c:v>
                </c:pt>
                <c:pt idx="16397">
                  <c:v>9.5480000000000005E-8</c:v>
                </c:pt>
                <c:pt idx="16398">
                  <c:v>9.5486199999999996E-8</c:v>
                </c:pt>
                <c:pt idx="16399">
                  <c:v>9.5492500000000006E-8</c:v>
                </c:pt>
                <c:pt idx="16400">
                  <c:v>9.5498699999999997E-8</c:v>
                </c:pt>
                <c:pt idx="16401">
                  <c:v>9.5504999999999994E-8</c:v>
                </c:pt>
                <c:pt idx="16402">
                  <c:v>9.5511199999999998E-8</c:v>
                </c:pt>
                <c:pt idx="16403">
                  <c:v>9.5517499999999995E-8</c:v>
                </c:pt>
                <c:pt idx="16404">
                  <c:v>9.5523699999999999E-8</c:v>
                </c:pt>
                <c:pt idx="16405">
                  <c:v>9.5529999999999996E-8</c:v>
                </c:pt>
                <c:pt idx="16406">
                  <c:v>9.55362E-8</c:v>
                </c:pt>
                <c:pt idx="16407">
                  <c:v>9.5542499999999997E-8</c:v>
                </c:pt>
                <c:pt idx="16408">
                  <c:v>9.5548700000000001E-8</c:v>
                </c:pt>
                <c:pt idx="16409">
                  <c:v>9.5554999999999998E-8</c:v>
                </c:pt>
                <c:pt idx="16410">
                  <c:v>9.5561200000000002E-8</c:v>
                </c:pt>
                <c:pt idx="16411">
                  <c:v>9.5567499999999999E-8</c:v>
                </c:pt>
                <c:pt idx="16412">
                  <c:v>9.5573700000000003E-8</c:v>
                </c:pt>
                <c:pt idx="16413">
                  <c:v>9.558E-8</c:v>
                </c:pt>
                <c:pt idx="16414">
                  <c:v>9.5586200000000004E-8</c:v>
                </c:pt>
                <c:pt idx="16415">
                  <c:v>9.5592500000000001E-8</c:v>
                </c:pt>
                <c:pt idx="16416">
                  <c:v>9.5598700000000005E-8</c:v>
                </c:pt>
                <c:pt idx="16417">
                  <c:v>9.5605000000000001E-8</c:v>
                </c:pt>
                <c:pt idx="16418">
                  <c:v>9.5611200000000006E-8</c:v>
                </c:pt>
                <c:pt idx="16419">
                  <c:v>9.5617500000000002E-8</c:v>
                </c:pt>
                <c:pt idx="16420">
                  <c:v>9.5623699999999994E-8</c:v>
                </c:pt>
                <c:pt idx="16421">
                  <c:v>9.5630000000000003E-8</c:v>
                </c:pt>
                <c:pt idx="16422">
                  <c:v>9.5636199999999994E-8</c:v>
                </c:pt>
                <c:pt idx="16423">
                  <c:v>9.5642500000000004E-8</c:v>
                </c:pt>
                <c:pt idx="16424">
                  <c:v>9.5648699999999995E-8</c:v>
                </c:pt>
                <c:pt idx="16425">
                  <c:v>9.5655000000000005E-8</c:v>
                </c:pt>
                <c:pt idx="16426">
                  <c:v>9.5661199999999996E-8</c:v>
                </c:pt>
                <c:pt idx="16427">
                  <c:v>9.5667500000000006E-8</c:v>
                </c:pt>
                <c:pt idx="16428">
                  <c:v>9.5673699999999997E-8</c:v>
                </c:pt>
                <c:pt idx="16429">
                  <c:v>9.5679999999999994E-8</c:v>
                </c:pt>
                <c:pt idx="16430">
                  <c:v>9.5686199999999998E-8</c:v>
                </c:pt>
                <c:pt idx="16431">
                  <c:v>9.5692499999999995E-8</c:v>
                </c:pt>
                <c:pt idx="16432">
                  <c:v>9.5698699999999999E-8</c:v>
                </c:pt>
                <c:pt idx="16433">
                  <c:v>9.5704999999999996E-8</c:v>
                </c:pt>
                <c:pt idx="16434">
                  <c:v>9.57112E-8</c:v>
                </c:pt>
                <c:pt idx="16435">
                  <c:v>9.5717499999999997E-8</c:v>
                </c:pt>
                <c:pt idx="16436">
                  <c:v>9.5723700000000001E-8</c:v>
                </c:pt>
                <c:pt idx="16437">
                  <c:v>9.5729999999999998E-8</c:v>
                </c:pt>
                <c:pt idx="16438">
                  <c:v>9.5736200000000002E-8</c:v>
                </c:pt>
                <c:pt idx="16439">
                  <c:v>9.5742499999999999E-8</c:v>
                </c:pt>
                <c:pt idx="16440">
                  <c:v>9.5748700000000003E-8</c:v>
                </c:pt>
                <c:pt idx="16441">
                  <c:v>9.5754999999999999E-8</c:v>
                </c:pt>
                <c:pt idx="16442">
                  <c:v>9.5761200000000004E-8</c:v>
                </c:pt>
                <c:pt idx="16443">
                  <c:v>9.57675E-8</c:v>
                </c:pt>
                <c:pt idx="16444">
                  <c:v>9.5773700000000005E-8</c:v>
                </c:pt>
                <c:pt idx="16445">
                  <c:v>9.5780000000000001E-8</c:v>
                </c:pt>
                <c:pt idx="16446">
                  <c:v>9.5786200000000006E-8</c:v>
                </c:pt>
                <c:pt idx="16447">
                  <c:v>9.5792500000000002E-8</c:v>
                </c:pt>
                <c:pt idx="16448">
                  <c:v>9.5798699999999993E-8</c:v>
                </c:pt>
                <c:pt idx="16449">
                  <c:v>9.5805000000000003E-8</c:v>
                </c:pt>
                <c:pt idx="16450">
                  <c:v>9.5811199999999994E-8</c:v>
                </c:pt>
                <c:pt idx="16451">
                  <c:v>9.5817500000000004E-8</c:v>
                </c:pt>
                <c:pt idx="16452">
                  <c:v>9.5823699999999995E-8</c:v>
                </c:pt>
                <c:pt idx="16453">
                  <c:v>9.5830000000000005E-8</c:v>
                </c:pt>
                <c:pt idx="16454">
                  <c:v>9.5836199999999996E-8</c:v>
                </c:pt>
                <c:pt idx="16455">
                  <c:v>9.5842500000000006E-8</c:v>
                </c:pt>
                <c:pt idx="16456">
                  <c:v>9.5848699999999997E-8</c:v>
                </c:pt>
                <c:pt idx="16457">
                  <c:v>9.5854999999999994E-8</c:v>
                </c:pt>
                <c:pt idx="16458">
                  <c:v>9.5861199999999998E-8</c:v>
                </c:pt>
                <c:pt idx="16459">
                  <c:v>9.5867499999999995E-8</c:v>
                </c:pt>
                <c:pt idx="16460">
                  <c:v>9.5873699999999999E-8</c:v>
                </c:pt>
                <c:pt idx="16461">
                  <c:v>9.5879999999999996E-8</c:v>
                </c:pt>
                <c:pt idx="16462">
                  <c:v>9.58862E-8</c:v>
                </c:pt>
                <c:pt idx="16463">
                  <c:v>9.5892499999999997E-8</c:v>
                </c:pt>
                <c:pt idx="16464">
                  <c:v>9.5898700000000001E-8</c:v>
                </c:pt>
                <c:pt idx="16465">
                  <c:v>9.5904999999999998E-8</c:v>
                </c:pt>
                <c:pt idx="16466">
                  <c:v>9.5911200000000002E-8</c:v>
                </c:pt>
                <c:pt idx="16467">
                  <c:v>9.5917499999999998E-8</c:v>
                </c:pt>
                <c:pt idx="16468">
                  <c:v>9.5923700000000003E-8</c:v>
                </c:pt>
                <c:pt idx="16469">
                  <c:v>9.5929999999999999E-8</c:v>
                </c:pt>
                <c:pt idx="16470">
                  <c:v>9.5936200000000004E-8</c:v>
                </c:pt>
                <c:pt idx="16471">
                  <c:v>9.59425E-8</c:v>
                </c:pt>
                <c:pt idx="16472">
                  <c:v>9.5948700000000005E-8</c:v>
                </c:pt>
                <c:pt idx="16473">
                  <c:v>9.5955000000000001E-8</c:v>
                </c:pt>
                <c:pt idx="16474">
                  <c:v>9.5961200000000006E-8</c:v>
                </c:pt>
                <c:pt idx="16475">
                  <c:v>9.5967500000000002E-8</c:v>
                </c:pt>
                <c:pt idx="16476">
                  <c:v>9.5973700000000007E-8</c:v>
                </c:pt>
                <c:pt idx="16477">
                  <c:v>9.5980000000000003E-8</c:v>
                </c:pt>
                <c:pt idx="16478">
                  <c:v>9.5986199999999994E-8</c:v>
                </c:pt>
                <c:pt idx="16479">
                  <c:v>9.5992500000000004E-8</c:v>
                </c:pt>
                <c:pt idx="16480">
                  <c:v>9.5998699999999995E-8</c:v>
                </c:pt>
                <c:pt idx="16481">
                  <c:v>9.6005000000000005E-8</c:v>
                </c:pt>
                <c:pt idx="16482">
                  <c:v>9.6011199999999996E-8</c:v>
                </c:pt>
                <c:pt idx="16483">
                  <c:v>9.6017500000000006E-8</c:v>
                </c:pt>
                <c:pt idx="16484">
                  <c:v>9.6023699999999997E-8</c:v>
                </c:pt>
                <c:pt idx="16485">
                  <c:v>9.6029999999999994E-8</c:v>
                </c:pt>
                <c:pt idx="16486">
                  <c:v>9.6036199999999998E-8</c:v>
                </c:pt>
                <c:pt idx="16487">
                  <c:v>9.6042499999999995E-8</c:v>
                </c:pt>
                <c:pt idx="16488">
                  <c:v>9.6048699999999999E-8</c:v>
                </c:pt>
                <c:pt idx="16489">
                  <c:v>9.6054999999999996E-8</c:v>
                </c:pt>
                <c:pt idx="16490">
                  <c:v>9.60612E-8</c:v>
                </c:pt>
                <c:pt idx="16491">
                  <c:v>9.6067499999999996E-8</c:v>
                </c:pt>
                <c:pt idx="16492">
                  <c:v>9.6073700000000001E-8</c:v>
                </c:pt>
                <c:pt idx="16493">
                  <c:v>9.6079999999999997E-8</c:v>
                </c:pt>
                <c:pt idx="16494">
                  <c:v>9.6086200000000002E-8</c:v>
                </c:pt>
                <c:pt idx="16495">
                  <c:v>9.6092499999999998E-8</c:v>
                </c:pt>
                <c:pt idx="16496">
                  <c:v>9.6098700000000003E-8</c:v>
                </c:pt>
                <c:pt idx="16497">
                  <c:v>9.6104999999999999E-8</c:v>
                </c:pt>
                <c:pt idx="16498">
                  <c:v>9.6111200000000004E-8</c:v>
                </c:pt>
                <c:pt idx="16499">
                  <c:v>9.61175E-8</c:v>
                </c:pt>
                <c:pt idx="16500">
                  <c:v>9.6123700000000005E-8</c:v>
                </c:pt>
                <c:pt idx="16501">
                  <c:v>9.6130000000000001E-8</c:v>
                </c:pt>
                <c:pt idx="16502">
                  <c:v>9.6136200000000006E-8</c:v>
                </c:pt>
                <c:pt idx="16503">
                  <c:v>9.6142500000000002E-8</c:v>
                </c:pt>
                <c:pt idx="16504">
                  <c:v>9.6148700000000007E-8</c:v>
                </c:pt>
                <c:pt idx="16505">
                  <c:v>9.6155000000000003E-8</c:v>
                </c:pt>
                <c:pt idx="16506">
                  <c:v>9.6161199999999994E-8</c:v>
                </c:pt>
                <c:pt idx="16507">
                  <c:v>9.6167500000000004E-8</c:v>
                </c:pt>
                <c:pt idx="16508">
                  <c:v>9.6173699999999995E-8</c:v>
                </c:pt>
                <c:pt idx="16509">
                  <c:v>9.6180000000000005E-8</c:v>
                </c:pt>
                <c:pt idx="16510">
                  <c:v>9.6186199999999996E-8</c:v>
                </c:pt>
                <c:pt idx="16511">
                  <c:v>9.6192500000000006E-8</c:v>
                </c:pt>
                <c:pt idx="16512">
                  <c:v>9.6198699999999997E-8</c:v>
                </c:pt>
                <c:pt idx="16513">
                  <c:v>9.6204999999999994E-8</c:v>
                </c:pt>
                <c:pt idx="16514">
                  <c:v>9.6211199999999998E-8</c:v>
                </c:pt>
                <c:pt idx="16515">
                  <c:v>9.6217499999999995E-8</c:v>
                </c:pt>
                <c:pt idx="16516">
                  <c:v>9.6223699999999999E-8</c:v>
                </c:pt>
                <c:pt idx="16517">
                  <c:v>9.6229999999999995E-8</c:v>
                </c:pt>
                <c:pt idx="16518">
                  <c:v>9.62362E-8</c:v>
                </c:pt>
                <c:pt idx="16519">
                  <c:v>9.6242499999999996E-8</c:v>
                </c:pt>
                <c:pt idx="16520">
                  <c:v>9.6248700000000001E-8</c:v>
                </c:pt>
                <c:pt idx="16521">
                  <c:v>9.6254999999999997E-8</c:v>
                </c:pt>
                <c:pt idx="16522">
                  <c:v>9.6261200000000002E-8</c:v>
                </c:pt>
                <c:pt idx="16523">
                  <c:v>9.6267499999999998E-8</c:v>
                </c:pt>
                <c:pt idx="16524">
                  <c:v>9.6273700000000003E-8</c:v>
                </c:pt>
                <c:pt idx="16525">
                  <c:v>9.6279999999999999E-8</c:v>
                </c:pt>
                <c:pt idx="16526">
                  <c:v>9.6286200000000004E-8</c:v>
                </c:pt>
                <c:pt idx="16527">
                  <c:v>9.62925E-8</c:v>
                </c:pt>
                <c:pt idx="16528">
                  <c:v>9.6298700000000005E-8</c:v>
                </c:pt>
                <c:pt idx="16529">
                  <c:v>9.6305000000000001E-8</c:v>
                </c:pt>
                <c:pt idx="16530">
                  <c:v>9.6311200000000005E-8</c:v>
                </c:pt>
                <c:pt idx="16531">
                  <c:v>9.6317500000000002E-8</c:v>
                </c:pt>
                <c:pt idx="16532">
                  <c:v>9.6323700000000006E-8</c:v>
                </c:pt>
                <c:pt idx="16533">
                  <c:v>9.6330000000000003E-8</c:v>
                </c:pt>
                <c:pt idx="16534">
                  <c:v>9.6336199999999994E-8</c:v>
                </c:pt>
                <c:pt idx="16535">
                  <c:v>9.6342500000000004E-8</c:v>
                </c:pt>
                <c:pt idx="16536">
                  <c:v>9.6348699999999995E-8</c:v>
                </c:pt>
                <c:pt idx="16537">
                  <c:v>9.6355000000000005E-8</c:v>
                </c:pt>
                <c:pt idx="16538">
                  <c:v>9.6361199999999996E-8</c:v>
                </c:pt>
                <c:pt idx="16539">
                  <c:v>9.6367500000000006E-8</c:v>
                </c:pt>
                <c:pt idx="16540">
                  <c:v>9.6373699999999997E-8</c:v>
                </c:pt>
                <c:pt idx="16541">
                  <c:v>9.6379999999999993E-8</c:v>
                </c:pt>
                <c:pt idx="16542">
                  <c:v>9.6386199999999998E-8</c:v>
                </c:pt>
                <c:pt idx="16543">
                  <c:v>9.6392499999999994E-8</c:v>
                </c:pt>
                <c:pt idx="16544">
                  <c:v>9.6398699999999999E-8</c:v>
                </c:pt>
                <c:pt idx="16545">
                  <c:v>9.6404999999999995E-8</c:v>
                </c:pt>
                <c:pt idx="16546">
                  <c:v>9.64112E-8</c:v>
                </c:pt>
                <c:pt idx="16547">
                  <c:v>9.6417499999999996E-8</c:v>
                </c:pt>
                <c:pt idx="16548">
                  <c:v>9.6423700000000001E-8</c:v>
                </c:pt>
                <c:pt idx="16549">
                  <c:v>9.6429999999999997E-8</c:v>
                </c:pt>
                <c:pt idx="16550">
                  <c:v>9.6436200000000002E-8</c:v>
                </c:pt>
                <c:pt idx="16551">
                  <c:v>9.6442499999999998E-8</c:v>
                </c:pt>
                <c:pt idx="16552">
                  <c:v>9.6448700000000003E-8</c:v>
                </c:pt>
                <c:pt idx="16553">
                  <c:v>9.6454999999999999E-8</c:v>
                </c:pt>
                <c:pt idx="16554">
                  <c:v>9.6461200000000004E-8</c:v>
                </c:pt>
                <c:pt idx="16555">
                  <c:v>9.64675E-8</c:v>
                </c:pt>
                <c:pt idx="16556">
                  <c:v>9.6473700000000004E-8</c:v>
                </c:pt>
                <c:pt idx="16557">
                  <c:v>9.6480000000000001E-8</c:v>
                </c:pt>
                <c:pt idx="16558">
                  <c:v>9.6486200000000005E-8</c:v>
                </c:pt>
                <c:pt idx="16559">
                  <c:v>9.6492500000000002E-8</c:v>
                </c:pt>
                <c:pt idx="16560">
                  <c:v>9.6498700000000006E-8</c:v>
                </c:pt>
                <c:pt idx="16561">
                  <c:v>9.6505000000000003E-8</c:v>
                </c:pt>
                <c:pt idx="16562">
                  <c:v>9.6511199999999994E-8</c:v>
                </c:pt>
                <c:pt idx="16563">
                  <c:v>9.6517500000000004E-8</c:v>
                </c:pt>
                <c:pt idx="16564">
                  <c:v>9.6523699999999995E-8</c:v>
                </c:pt>
                <c:pt idx="16565">
                  <c:v>9.6530000000000005E-8</c:v>
                </c:pt>
                <c:pt idx="16566">
                  <c:v>9.6536199999999996E-8</c:v>
                </c:pt>
                <c:pt idx="16567">
                  <c:v>9.6542500000000006E-8</c:v>
                </c:pt>
                <c:pt idx="16568">
                  <c:v>9.6548699999999997E-8</c:v>
                </c:pt>
                <c:pt idx="16569">
                  <c:v>9.6554999999999993E-8</c:v>
                </c:pt>
                <c:pt idx="16570">
                  <c:v>9.6561199999999998E-8</c:v>
                </c:pt>
                <c:pt idx="16571">
                  <c:v>9.6567499999999994E-8</c:v>
                </c:pt>
                <c:pt idx="16572">
                  <c:v>9.6573699999999999E-8</c:v>
                </c:pt>
                <c:pt idx="16573">
                  <c:v>9.6579999999999995E-8</c:v>
                </c:pt>
                <c:pt idx="16574">
                  <c:v>9.65862E-8</c:v>
                </c:pt>
                <c:pt idx="16575">
                  <c:v>9.6592499999999996E-8</c:v>
                </c:pt>
                <c:pt idx="16576">
                  <c:v>9.6598700000000001E-8</c:v>
                </c:pt>
                <c:pt idx="16577">
                  <c:v>9.6604999999999997E-8</c:v>
                </c:pt>
                <c:pt idx="16578">
                  <c:v>9.6611200000000002E-8</c:v>
                </c:pt>
                <c:pt idx="16579">
                  <c:v>9.6617499999999998E-8</c:v>
                </c:pt>
                <c:pt idx="16580">
                  <c:v>9.6623700000000002E-8</c:v>
                </c:pt>
                <c:pt idx="16581">
                  <c:v>9.6629999999999999E-8</c:v>
                </c:pt>
                <c:pt idx="16582">
                  <c:v>9.6636200000000003E-8</c:v>
                </c:pt>
                <c:pt idx="16583">
                  <c:v>9.66425E-8</c:v>
                </c:pt>
                <c:pt idx="16584">
                  <c:v>9.6648700000000004E-8</c:v>
                </c:pt>
                <c:pt idx="16585">
                  <c:v>9.6655000000000001E-8</c:v>
                </c:pt>
                <c:pt idx="16586">
                  <c:v>9.6661200000000005E-8</c:v>
                </c:pt>
                <c:pt idx="16587">
                  <c:v>9.6667500000000002E-8</c:v>
                </c:pt>
                <c:pt idx="16588">
                  <c:v>9.6673700000000006E-8</c:v>
                </c:pt>
                <c:pt idx="16589">
                  <c:v>9.6680000000000003E-8</c:v>
                </c:pt>
                <c:pt idx="16590">
                  <c:v>9.6686199999999994E-8</c:v>
                </c:pt>
                <c:pt idx="16591">
                  <c:v>9.6692500000000004E-8</c:v>
                </c:pt>
                <c:pt idx="16592">
                  <c:v>9.6698699999999995E-8</c:v>
                </c:pt>
                <c:pt idx="16593">
                  <c:v>9.6705000000000005E-8</c:v>
                </c:pt>
                <c:pt idx="16594">
                  <c:v>9.6711199999999996E-8</c:v>
                </c:pt>
                <c:pt idx="16595">
                  <c:v>9.6717500000000006E-8</c:v>
                </c:pt>
                <c:pt idx="16596">
                  <c:v>9.6723699999999997E-8</c:v>
                </c:pt>
                <c:pt idx="16597">
                  <c:v>9.6730000000000007E-8</c:v>
                </c:pt>
                <c:pt idx="16598">
                  <c:v>9.6736199999999998E-8</c:v>
                </c:pt>
                <c:pt idx="16599">
                  <c:v>9.6742499999999994E-8</c:v>
                </c:pt>
                <c:pt idx="16600">
                  <c:v>9.6748699999999999E-8</c:v>
                </c:pt>
                <c:pt idx="16601">
                  <c:v>9.6754999999999995E-8</c:v>
                </c:pt>
                <c:pt idx="16602">
                  <c:v>9.67612E-8</c:v>
                </c:pt>
                <c:pt idx="16603">
                  <c:v>9.6767499999999996E-8</c:v>
                </c:pt>
                <c:pt idx="16604">
                  <c:v>9.6773700000000001E-8</c:v>
                </c:pt>
                <c:pt idx="16605">
                  <c:v>9.6779999999999997E-8</c:v>
                </c:pt>
                <c:pt idx="16606">
                  <c:v>9.6786200000000001E-8</c:v>
                </c:pt>
                <c:pt idx="16607">
                  <c:v>9.6792499999999998E-8</c:v>
                </c:pt>
                <c:pt idx="16608">
                  <c:v>9.6798700000000002E-8</c:v>
                </c:pt>
                <c:pt idx="16609">
                  <c:v>9.6804999999999999E-8</c:v>
                </c:pt>
                <c:pt idx="16610">
                  <c:v>9.6811200000000003E-8</c:v>
                </c:pt>
                <c:pt idx="16611">
                  <c:v>9.68175E-8</c:v>
                </c:pt>
                <c:pt idx="16612">
                  <c:v>9.6823700000000004E-8</c:v>
                </c:pt>
                <c:pt idx="16613">
                  <c:v>9.6830000000000001E-8</c:v>
                </c:pt>
                <c:pt idx="16614">
                  <c:v>9.6836200000000005E-8</c:v>
                </c:pt>
                <c:pt idx="16615">
                  <c:v>9.6842500000000002E-8</c:v>
                </c:pt>
                <c:pt idx="16616">
                  <c:v>9.6848700000000006E-8</c:v>
                </c:pt>
                <c:pt idx="16617">
                  <c:v>9.6855000000000003E-8</c:v>
                </c:pt>
                <c:pt idx="16618">
                  <c:v>9.6861199999999994E-8</c:v>
                </c:pt>
                <c:pt idx="16619">
                  <c:v>9.6867500000000004E-8</c:v>
                </c:pt>
                <c:pt idx="16620">
                  <c:v>9.6873699999999995E-8</c:v>
                </c:pt>
                <c:pt idx="16621">
                  <c:v>9.6880000000000005E-8</c:v>
                </c:pt>
                <c:pt idx="16622">
                  <c:v>9.6886199999999996E-8</c:v>
                </c:pt>
                <c:pt idx="16623">
                  <c:v>9.6892500000000006E-8</c:v>
                </c:pt>
                <c:pt idx="16624">
                  <c:v>9.6898699999999997E-8</c:v>
                </c:pt>
                <c:pt idx="16625">
                  <c:v>9.6905000000000006E-8</c:v>
                </c:pt>
                <c:pt idx="16626">
                  <c:v>9.6911199999999998E-8</c:v>
                </c:pt>
                <c:pt idx="16627">
                  <c:v>9.6917499999999994E-8</c:v>
                </c:pt>
                <c:pt idx="16628">
                  <c:v>9.6923699999999999E-8</c:v>
                </c:pt>
                <c:pt idx="16629">
                  <c:v>9.6929999999999995E-8</c:v>
                </c:pt>
                <c:pt idx="16630">
                  <c:v>9.6936199999999999E-8</c:v>
                </c:pt>
                <c:pt idx="16631">
                  <c:v>9.6942499999999996E-8</c:v>
                </c:pt>
                <c:pt idx="16632">
                  <c:v>9.69487E-8</c:v>
                </c:pt>
                <c:pt idx="16633">
                  <c:v>9.6954999999999997E-8</c:v>
                </c:pt>
                <c:pt idx="16634">
                  <c:v>9.6961200000000001E-8</c:v>
                </c:pt>
                <c:pt idx="16635">
                  <c:v>9.6967499999999998E-8</c:v>
                </c:pt>
                <c:pt idx="16636">
                  <c:v>9.6973700000000002E-8</c:v>
                </c:pt>
                <c:pt idx="16637">
                  <c:v>9.6979999999999999E-8</c:v>
                </c:pt>
                <c:pt idx="16638">
                  <c:v>9.6986200000000003E-8</c:v>
                </c:pt>
                <c:pt idx="16639">
                  <c:v>9.69925E-8</c:v>
                </c:pt>
                <c:pt idx="16640">
                  <c:v>9.6998700000000004E-8</c:v>
                </c:pt>
                <c:pt idx="16641">
                  <c:v>9.7005000000000001E-8</c:v>
                </c:pt>
                <c:pt idx="16642">
                  <c:v>9.7011200000000005E-8</c:v>
                </c:pt>
                <c:pt idx="16643">
                  <c:v>9.7017500000000002E-8</c:v>
                </c:pt>
                <c:pt idx="16644">
                  <c:v>9.7023700000000006E-8</c:v>
                </c:pt>
                <c:pt idx="16645">
                  <c:v>9.7030000000000003E-8</c:v>
                </c:pt>
                <c:pt idx="16646">
                  <c:v>9.7036199999999994E-8</c:v>
                </c:pt>
                <c:pt idx="16647">
                  <c:v>9.7042500000000004E-8</c:v>
                </c:pt>
                <c:pt idx="16648">
                  <c:v>9.7048699999999995E-8</c:v>
                </c:pt>
                <c:pt idx="16649">
                  <c:v>9.7055000000000005E-8</c:v>
                </c:pt>
                <c:pt idx="16650">
                  <c:v>9.7061199999999996E-8</c:v>
                </c:pt>
                <c:pt idx="16651">
                  <c:v>9.7067500000000005E-8</c:v>
                </c:pt>
                <c:pt idx="16652">
                  <c:v>9.7073699999999997E-8</c:v>
                </c:pt>
                <c:pt idx="16653">
                  <c:v>9.7080000000000006E-8</c:v>
                </c:pt>
                <c:pt idx="16654">
                  <c:v>9.7086199999999998E-8</c:v>
                </c:pt>
                <c:pt idx="16655">
                  <c:v>9.7092499999999994E-8</c:v>
                </c:pt>
                <c:pt idx="16656">
                  <c:v>9.7098699999999998E-8</c:v>
                </c:pt>
                <c:pt idx="16657">
                  <c:v>9.7104999999999995E-8</c:v>
                </c:pt>
                <c:pt idx="16658">
                  <c:v>9.7111199999999999E-8</c:v>
                </c:pt>
                <c:pt idx="16659">
                  <c:v>9.7117499999999996E-8</c:v>
                </c:pt>
                <c:pt idx="16660">
                  <c:v>9.71237E-8</c:v>
                </c:pt>
                <c:pt idx="16661">
                  <c:v>9.7129999999999997E-8</c:v>
                </c:pt>
                <c:pt idx="16662">
                  <c:v>9.7136200000000001E-8</c:v>
                </c:pt>
                <c:pt idx="16663">
                  <c:v>9.7142499999999998E-8</c:v>
                </c:pt>
                <c:pt idx="16664">
                  <c:v>9.7148700000000002E-8</c:v>
                </c:pt>
                <c:pt idx="16665">
                  <c:v>9.7154999999999999E-8</c:v>
                </c:pt>
                <c:pt idx="16666">
                  <c:v>9.7161200000000003E-8</c:v>
                </c:pt>
                <c:pt idx="16667">
                  <c:v>9.71675E-8</c:v>
                </c:pt>
                <c:pt idx="16668">
                  <c:v>9.7173700000000004E-8</c:v>
                </c:pt>
                <c:pt idx="16669">
                  <c:v>9.7180000000000001E-8</c:v>
                </c:pt>
                <c:pt idx="16670">
                  <c:v>9.7186200000000005E-8</c:v>
                </c:pt>
                <c:pt idx="16671">
                  <c:v>9.7192500000000002E-8</c:v>
                </c:pt>
                <c:pt idx="16672">
                  <c:v>9.7198700000000006E-8</c:v>
                </c:pt>
                <c:pt idx="16673">
                  <c:v>9.7205000000000003E-8</c:v>
                </c:pt>
                <c:pt idx="16674">
                  <c:v>9.7211199999999994E-8</c:v>
                </c:pt>
                <c:pt idx="16675">
                  <c:v>9.7217500000000003E-8</c:v>
                </c:pt>
                <c:pt idx="16676">
                  <c:v>9.7223699999999995E-8</c:v>
                </c:pt>
                <c:pt idx="16677">
                  <c:v>9.7230000000000004E-8</c:v>
                </c:pt>
                <c:pt idx="16678">
                  <c:v>9.7236199999999996E-8</c:v>
                </c:pt>
                <c:pt idx="16679">
                  <c:v>9.7242500000000005E-8</c:v>
                </c:pt>
                <c:pt idx="16680">
                  <c:v>9.7248699999999997E-8</c:v>
                </c:pt>
                <c:pt idx="16681">
                  <c:v>9.7255000000000006E-8</c:v>
                </c:pt>
                <c:pt idx="16682">
                  <c:v>9.7261199999999997E-8</c:v>
                </c:pt>
                <c:pt idx="16683">
                  <c:v>9.7267499999999994E-8</c:v>
                </c:pt>
                <c:pt idx="16684">
                  <c:v>9.7273699999999998E-8</c:v>
                </c:pt>
                <c:pt idx="16685">
                  <c:v>9.7279999999999995E-8</c:v>
                </c:pt>
                <c:pt idx="16686">
                  <c:v>9.7286199999999999E-8</c:v>
                </c:pt>
                <c:pt idx="16687">
                  <c:v>9.7292499999999996E-8</c:v>
                </c:pt>
                <c:pt idx="16688">
                  <c:v>9.72987E-8</c:v>
                </c:pt>
                <c:pt idx="16689">
                  <c:v>9.7304999999999997E-8</c:v>
                </c:pt>
                <c:pt idx="16690">
                  <c:v>9.7311200000000001E-8</c:v>
                </c:pt>
                <c:pt idx="16691">
                  <c:v>9.7317499999999998E-8</c:v>
                </c:pt>
                <c:pt idx="16692">
                  <c:v>9.7323700000000002E-8</c:v>
                </c:pt>
                <c:pt idx="16693">
                  <c:v>9.7329999999999999E-8</c:v>
                </c:pt>
                <c:pt idx="16694">
                  <c:v>9.7336200000000003E-8</c:v>
                </c:pt>
                <c:pt idx="16695">
                  <c:v>9.73425E-8</c:v>
                </c:pt>
                <c:pt idx="16696">
                  <c:v>9.7348700000000004E-8</c:v>
                </c:pt>
                <c:pt idx="16697">
                  <c:v>9.7355000000000001E-8</c:v>
                </c:pt>
                <c:pt idx="16698">
                  <c:v>9.7361200000000005E-8</c:v>
                </c:pt>
                <c:pt idx="16699">
                  <c:v>9.7367500000000002E-8</c:v>
                </c:pt>
                <c:pt idx="16700">
                  <c:v>9.7373700000000006E-8</c:v>
                </c:pt>
                <c:pt idx="16701">
                  <c:v>9.7380000000000002E-8</c:v>
                </c:pt>
                <c:pt idx="16702">
                  <c:v>9.7386199999999994E-8</c:v>
                </c:pt>
                <c:pt idx="16703">
                  <c:v>9.7392500000000003E-8</c:v>
                </c:pt>
                <c:pt idx="16704">
                  <c:v>9.7398699999999995E-8</c:v>
                </c:pt>
                <c:pt idx="16705">
                  <c:v>9.7405000000000004E-8</c:v>
                </c:pt>
                <c:pt idx="16706">
                  <c:v>9.7411199999999995E-8</c:v>
                </c:pt>
                <c:pt idx="16707">
                  <c:v>9.7417500000000005E-8</c:v>
                </c:pt>
                <c:pt idx="16708">
                  <c:v>9.7423699999999996E-8</c:v>
                </c:pt>
                <c:pt idx="16709">
                  <c:v>9.7430000000000006E-8</c:v>
                </c:pt>
                <c:pt idx="16710">
                  <c:v>9.7436199999999997E-8</c:v>
                </c:pt>
                <c:pt idx="16711">
                  <c:v>9.7442499999999994E-8</c:v>
                </c:pt>
                <c:pt idx="16712">
                  <c:v>9.7448699999999998E-8</c:v>
                </c:pt>
                <c:pt idx="16713">
                  <c:v>9.7454999999999995E-8</c:v>
                </c:pt>
                <c:pt idx="16714">
                  <c:v>9.7461199999999999E-8</c:v>
                </c:pt>
                <c:pt idx="16715">
                  <c:v>9.7467499999999996E-8</c:v>
                </c:pt>
                <c:pt idx="16716">
                  <c:v>9.74737E-8</c:v>
                </c:pt>
                <c:pt idx="16717">
                  <c:v>9.7479999999999997E-8</c:v>
                </c:pt>
                <c:pt idx="16718">
                  <c:v>9.7486200000000001E-8</c:v>
                </c:pt>
                <c:pt idx="16719">
                  <c:v>9.7492499999999998E-8</c:v>
                </c:pt>
                <c:pt idx="16720">
                  <c:v>9.7498700000000002E-8</c:v>
                </c:pt>
                <c:pt idx="16721">
                  <c:v>9.7504999999999999E-8</c:v>
                </c:pt>
                <c:pt idx="16722">
                  <c:v>9.7511200000000003E-8</c:v>
                </c:pt>
                <c:pt idx="16723">
                  <c:v>9.75175E-8</c:v>
                </c:pt>
                <c:pt idx="16724">
                  <c:v>9.7523700000000004E-8</c:v>
                </c:pt>
                <c:pt idx="16725">
                  <c:v>9.753E-8</c:v>
                </c:pt>
                <c:pt idx="16726">
                  <c:v>9.7536200000000005E-8</c:v>
                </c:pt>
                <c:pt idx="16727">
                  <c:v>9.7542500000000001E-8</c:v>
                </c:pt>
                <c:pt idx="16728">
                  <c:v>9.7548700000000006E-8</c:v>
                </c:pt>
                <c:pt idx="16729">
                  <c:v>9.7555000000000002E-8</c:v>
                </c:pt>
                <c:pt idx="16730">
                  <c:v>9.7561199999999994E-8</c:v>
                </c:pt>
                <c:pt idx="16731">
                  <c:v>9.7567500000000003E-8</c:v>
                </c:pt>
                <c:pt idx="16732">
                  <c:v>9.7573699999999994E-8</c:v>
                </c:pt>
                <c:pt idx="16733">
                  <c:v>9.7580000000000004E-8</c:v>
                </c:pt>
                <c:pt idx="16734">
                  <c:v>9.7586199999999995E-8</c:v>
                </c:pt>
                <c:pt idx="16735">
                  <c:v>9.7592500000000005E-8</c:v>
                </c:pt>
                <c:pt idx="16736">
                  <c:v>9.7598699999999996E-8</c:v>
                </c:pt>
                <c:pt idx="16737">
                  <c:v>9.7605000000000006E-8</c:v>
                </c:pt>
                <c:pt idx="16738">
                  <c:v>9.7611199999999997E-8</c:v>
                </c:pt>
                <c:pt idx="16739">
                  <c:v>9.7617499999999994E-8</c:v>
                </c:pt>
                <c:pt idx="16740">
                  <c:v>9.7623699999999998E-8</c:v>
                </c:pt>
                <c:pt idx="16741">
                  <c:v>9.7629999999999995E-8</c:v>
                </c:pt>
                <c:pt idx="16742">
                  <c:v>9.7636199999999999E-8</c:v>
                </c:pt>
                <c:pt idx="16743">
                  <c:v>9.7642499999999996E-8</c:v>
                </c:pt>
                <c:pt idx="16744">
                  <c:v>9.76487E-8</c:v>
                </c:pt>
                <c:pt idx="16745">
                  <c:v>9.7654999999999997E-8</c:v>
                </c:pt>
                <c:pt idx="16746">
                  <c:v>9.7661200000000001E-8</c:v>
                </c:pt>
                <c:pt idx="16747">
                  <c:v>9.7667499999999998E-8</c:v>
                </c:pt>
                <c:pt idx="16748">
                  <c:v>9.7673700000000002E-8</c:v>
                </c:pt>
                <c:pt idx="16749">
                  <c:v>9.7679999999999999E-8</c:v>
                </c:pt>
                <c:pt idx="16750">
                  <c:v>9.7686200000000003E-8</c:v>
                </c:pt>
                <c:pt idx="16751">
                  <c:v>9.7692499999999999E-8</c:v>
                </c:pt>
                <c:pt idx="16752">
                  <c:v>9.7698700000000004E-8</c:v>
                </c:pt>
                <c:pt idx="16753">
                  <c:v>9.7705E-8</c:v>
                </c:pt>
                <c:pt idx="16754">
                  <c:v>9.7711200000000005E-8</c:v>
                </c:pt>
                <c:pt idx="16755">
                  <c:v>9.7717500000000001E-8</c:v>
                </c:pt>
                <c:pt idx="16756">
                  <c:v>9.7723700000000006E-8</c:v>
                </c:pt>
                <c:pt idx="16757">
                  <c:v>9.7730000000000002E-8</c:v>
                </c:pt>
                <c:pt idx="16758">
                  <c:v>9.7736199999999993E-8</c:v>
                </c:pt>
                <c:pt idx="16759">
                  <c:v>9.7742500000000003E-8</c:v>
                </c:pt>
                <c:pt idx="16760">
                  <c:v>9.7748699999999994E-8</c:v>
                </c:pt>
                <c:pt idx="16761">
                  <c:v>9.7755000000000004E-8</c:v>
                </c:pt>
                <c:pt idx="16762">
                  <c:v>9.7761199999999995E-8</c:v>
                </c:pt>
                <c:pt idx="16763">
                  <c:v>9.7767500000000005E-8</c:v>
                </c:pt>
                <c:pt idx="16764">
                  <c:v>9.7773699999999996E-8</c:v>
                </c:pt>
                <c:pt idx="16765">
                  <c:v>9.7780000000000006E-8</c:v>
                </c:pt>
                <c:pt idx="16766">
                  <c:v>9.7786199999999997E-8</c:v>
                </c:pt>
                <c:pt idx="16767">
                  <c:v>9.7792499999999994E-8</c:v>
                </c:pt>
                <c:pt idx="16768">
                  <c:v>9.7798699999999998E-8</c:v>
                </c:pt>
                <c:pt idx="16769">
                  <c:v>9.7804999999999995E-8</c:v>
                </c:pt>
                <c:pt idx="16770">
                  <c:v>9.7811199999999999E-8</c:v>
                </c:pt>
                <c:pt idx="16771">
                  <c:v>9.7817499999999996E-8</c:v>
                </c:pt>
                <c:pt idx="16772">
                  <c:v>9.78237E-8</c:v>
                </c:pt>
                <c:pt idx="16773">
                  <c:v>9.7829999999999997E-8</c:v>
                </c:pt>
                <c:pt idx="16774">
                  <c:v>9.7836200000000001E-8</c:v>
                </c:pt>
                <c:pt idx="16775">
                  <c:v>9.7842499999999997E-8</c:v>
                </c:pt>
                <c:pt idx="16776">
                  <c:v>9.7848700000000002E-8</c:v>
                </c:pt>
                <c:pt idx="16777">
                  <c:v>9.7854999999999998E-8</c:v>
                </c:pt>
                <c:pt idx="16778">
                  <c:v>9.7861200000000003E-8</c:v>
                </c:pt>
                <c:pt idx="16779">
                  <c:v>9.7867499999999999E-8</c:v>
                </c:pt>
                <c:pt idx="16780">
                  <c:v>9.7873700000000004E-8</c:v>
                </c:pt>
                <c:pt idx="16781">
                  <c:v>9.788E-8</c:v>
                </c:pt>
                <c:pt idx="16782">
                  <c:v>9.7886200000000005E-8</c:v>
                </c:pt>
                <c:pt idx="16783">
                  <c:v>9.7892500000000001E-8</c:v>
                </c:pt>
                <c:pt idx="16784">
                  <c:v>9.7898700000000006E-8</c:v>
                </c:pt>
                <c:pt idx="16785">
                  <c:v>9.7905000000000002E-8</c:v>
                </c:pt>
                <c:pt idx="16786">
                  <c:v>9.7911200000000007E-8</c:v>
                </c:pt>
                <c:pt idx="16787">
                  <c:v>9.7917500000000003E-8</c:v>
                </c:pt>
                <c:pt idx="16788">
                  <c:v>9.7923699999999994E-8</c:v>
                </c:pt>
                <c:pt idx="16789">
                  <c:v>9.7930000000000004E-8</c:v>
                </c:pt>
                <c:pt idx="16790">
                  <c:v>9.7936199999999995E-8</c:v>
                </c:pt>
                <c:pt idx="16791">
                  <c:v>9.7942500000000005E-8</c:v>
                </c:pt>
                <c:pt idx="16792">
                  <c:v>9.7948699999999996E-8</c:v>
                </c:pt>
                <c:pt idx="16793">
                  <c:v>9.7955000000000006E-8</c:v>
                </c:pt>
                <c:pt idx="16794">
                  <c:v>9.7961199999999997E-8</c:v>
                </c:pt>
                <c:pt idx="16795">
                  <c:v>9.7967499999999994E-8</c:v>
                </c:pt>
                <c:pt idx="16796">
                  <c:v>9.7973699999999998E-8</c:v>
                </c:pt>
                <c:pt idx="16797">
                  <c:v>9.7979999999999995E-8</c:v>
                </c:pt>
                <c:pt idx="16798">
                  <c:v>9.7986199999999999E-8</c:v>
                </c:pt>
                <c:pt idx="16799">
                  <c:v>9.7992499999999996E-8</c:v>
                </c:pt>
                <c:pt idx="16800">
                  <c:v>9.79987E-8</c:v>
                </c:pt>
                <c:pt idx="16801">
                  <c:v>9.8004999999999996E-8</c:v>
                </c:pt>
                <c:pt idx="16802">
                  <c:v>9.8011200000000001E-8</c:v>
                </c:pt>
                <c:pt idx="16803">
                  <c:v>9.8017499999999997E-8</c:v>
                </c:pt>
                <c:pt idx="16804">
                  <c:v>9.8023700000000002E-8</c:v>
                </c:pt>
                <c:pt idx="16805">
                  <c:v>9.8029999999999998E-8</c:v>
                </c:pt>
                <c:pt idx="16806">
                  <c:v>9.8036200000000003E-8</c:v>
                </c:pt>
                <c:pt idx="16807">
                  <c:v>9.8042499999999999E-8</c:v>
                </c:pt>
                <c:pt idx="16808">
                  <c:v>9.8048700000000004E-8</c:v>
                </c:pt>
                <c:pt idx="16809">
                  <c:v>9.8055E-8</c:v>
                </c:pt>
                <c:pt idx="16810">
                  <c:v>9.8061200000000005E-8</c:v>
                </c:pt>
                <c:pt idx="16811">
                  <c:v>9.8067500000000001E-8</c:v>
                </c:pt>
                <c:pt idx="16812">
                  <c:v>9.8073700000000006E-8</c:v>
                </c:pt>
                <c:pt idx="16813">
                  <c:v>9.8080000000000002E-8</c:v>
                </c:pt>
                <c:pt idx="16814">
                  <c:v>9.8086200000000006E-8</c:v>
                </c:pt>
                <c:pt idx="16815">
                  <c:v>9.8092500000000003E-8</c:v>
                </c:pt>
                <c:pt idx="16816">
                  <c:v>9.8098699999999994E-8</c:v>
                </c:pt>
                <c:pt idx="16817">
                  <c:v>9.8105000000000004E-8</c:v>
                </c:pt>
                <c:pt idx="16818">
                  <c:v>9.8111199999999995E-8</c:v>
                </c:pt>
                <c:pt idx="16819">
                  <c:v>9.8117500000000005E-8</c:v>
                </c:pt>
                <c:pt idx="16820">
                  <c:v>9.8123699999999996E-8</c:v>
                </c:pt>
                <c:pt idx="16821">
                  <c:v>9.8130000000000006E-8</c:v>
                </c:pt>
                <c:pt idx="16822">
                  <c:v>9.8136199999999997E-8</c:v>
                </c:pt>
                <c:pt idx="16823">
                  <c:v>9.8142499999999994E-8</c:v>
                </c:pt>
                <c:pt idx="16824">
                  <c:v>9.8148699999999998E-8</c:v>
                </c:pt>
                <c:pt idx="16825">
                  <c:v>9.8154999999999995E-8</c:v>
                </c:pt>
                <c:pt idx="16826">
                  <c:v>9.8161199999999999E-8</c:v>
                </c:pt>
                <c:pt idx="16827">
                  <c:v>9.8167499999999995E-8</c:v>
                </c:pt>
                <c:pt idx="16828">
                  <c:v>9.81737E-8</c:v>
                </c:pt>
                <c:pt idx="16829">
                  <c:v>9.8179999999999996E-8</c:v>
                </c:pt>
                <c:pt idx="16830">
                  <c:v>9.8186200000000001E-8</c:v>
                </c:pt>
                <c:pt idx="16831">
                  <c:v>9.8192499999999997E-8</c:v>
                </c:pt>
                <c:pt idx="16832">
                  <c:v>9.8198700000000002E-8</c:v>
                </c:pt>
                <c:pt idx="16833">
                  <c:v>9.8204999999999998E-8</c:v>
                </c:pt>
                <c:pt idx="16834">
                  <c:v>9.8211200000000003E-8</c:v>
                </c:pt>
                <c:pt idx="16835">
                  <c:v>9.8217499999999999E-8</c:v>
                </c:pt>
                <c:pt idx="16836">
                  <c:v>9.8223700000000004E-8</c:v>
                </c:pt>
                <c:pt idx="16837">
                  <c:v>9.823E-8</c:v>
                </c:pt>
                <c:pt idx="16838">
                  <c:v>9.8236200000000005E-8</c:v>
                </c:pt>
                <c:pt idx="16839">
                  <c:v>9.8242500000000001E-8</c:v>
                </c:pt>
                <c:pt idx="16840">
                  <c:v>9.8248700000000005E-8</c:v>
                </c:pt>
                <c:pt idx="16841">
                  <c:v>9.8255000000000002E-8</c:v>
                </c:pt>
                <c:pt idx="16842">
                  <c:v>9.8261200000000006E-8</c:v>
                </c:pt>
                <c:pt idx="16843">
                  <c:v>9.8267500000000003E-8</c:v>
                </c:pt>
                <c:pt idx="16844">
                  <c:v>9.8273699999999994E-8</c:v>
                </c:pt>
                <c:pt idx="16845">
                  <c:v>9.8280000000000004E-8</c:v>
                </c:pt>
                <c:pt idx="16846">
                  <c:v>9.8286199999999995E-8</c:v>
                </c:pt>
                <c:pt idx="16847">
                  <c:v>9.8292500000000005E-8</c:v>
                </c:pt>
                <c:pt idx="16848">
                  <c:v>9.8298699999999996E-8</c:v>
                </c:pt>
                <c:pt idx="16849">
                  <c:v>9.8305000000000006E-8</c:v>
                </c:pt>
                <c:pt idx="16850">
                  <c:v>9.8311199999999997E-8</c:v>
                </c:pt>
                <c:pt idx="16851">
                  <c:v>9.8317499999999993E-8</c:v>
                </c:pt>
                <c:pt idx="16852">
                  <c:v>9.8323699999999998E-8</c:v>
                </c:pt>
                <c:pt idx="16853">
                  <c:v>9.8329999999999994E-8</c:v>
                </c:pt>
                <c:pt idx="16854">
                  <c:v>9.8336199999999999E-8</c:v>
                </c:pt>
                <c:pt idx="16855">
                  <c:v>9.8342499999999995E-8</c:v>
                </c:pt>
                <c:pt idx="16856">
                  <c:v>9.83487E-8</c:v>
                </c:pt>
                <c:pt idx="16857">
                  <c:v>9.8354999999999996E-8</c:v>
                </c:pt>
                <c:pt idx="16858">
                  <c:v>9.8361200000000001E-8</c:v>
                </c:pt>
                <c:pt idx="16859">
                  <c:v>9.8367499999999997E-8</c:v>
                </c:pt>
                <c:pt idx="16860">
                  <c:v>9.8373700000000002E-8</c:v>
                </c:pt>
                <c:pt idx="16861">
                  <c:v>9.8379999999999998E-8</c:v>
                </c:pt>
                <c:pt idx="16862">
                  <c:v>9.8386200000000003E-8</c:v>
                </c:pt>
                <c:pt idx="16863">
                  <c:v>9.8392499999999999E-8</c:v>
                </c:pt>
                <c:pt idx="16864">
                  <c:v>9.8398700000000003E-8</c:v>
                </c:pt>
                <c:pt idx="16865">
                  <c:v>9.8405E-8</c:v>
                </c:pt>
                <c:pt idx="16866">
                  <c:v>9.8411200000000004E-8</c:v>
                </c:pt>
                <c:pt idx="16867">
                  <c:v>9.8417500000000001E-8</c:v>
                </c:pt>
                <c:pt idx="16868">
                  <c:v>9.8423700000000005E-8</c:v>
                </c:pt>
                <c:pt idx="16869">
                  <c:v>9.8430000000000002E-8</c:v>
                </c:pt>
                <c:pt idx="16870">
                  <c:v>9.8436200000000006E-8</c:v>
                </c:pt>
                <c:pt idx="16871">
                  <c:v>9.8442500000000003E-8</c:v>
                </c:pt>
                <c:pt idx="16872">
                  <c:v>9.8448699999999994E-8</c:v>
                </c:pt>
                <c:pt idx="16873">
                  <c:v>9.8455000000000004E-8</c:v>
                </c:pt>
                <c:pt idx="16874">
                  <c:v>9.8461199999999995E-8</c:v>
                </c:pt>
                <c:pt idx="16875">
                  <c:v>9.8467500000000005E-8</c:v>
                </c:pt>
                <c:pt idx="16876">
                  <c:v>9.8473699999999996E-8</c:v>
                </c:pt>
                <c:pt idx="16877">
                  <c:v>9.8480000000000006E-8</c:v>
                </c:pt>
                <c:pt idx="16878">
                  <c:v>9.8486199999999997E-8</c:v>
                </c:pt>
                <c:pt idx="16879">
                  <c:v>9.8492499999999993E-8</c:v>
                </c:pt>
                <c:pt idx="16880">
                  <c:v>9.8498699999999998E-8</c:v>
                </c:pt>
                <c:pt idx="16881">
                  <c:v>9.8504999999999994E-8</c:v>
                </c:pt>
                <c:pt idx="16882">
                  <c:v>9.8511199999999999E-8</c:v>
                </c:pt>
                <c:pt idx="16883">
                  <c:v>9.8517499999999995E-8</c:v>
                </c:pt>
                <c:pt idx="16884">
                  <c:v>9.85237E-8</c:v>
                </c:pt>
                <c:pt idx="16885">
                  <c:v>9.8529999999999996E-8</c:v>
                </c:pt>
                <c:pt idx="16886">
                  <c:v>9.8536200000000001E-8</c:v>
                </c:pt>
                <c:pt idx="16887">
                  <c:v>9.8542499999999997E-8</c:v>
                </c:pt>
                <c:pt idx="16888">
                  <c:v>9.8548700000000002E-8</c:v>
                </c:pt>
                <c:pt idx="16889">
                  <c:v>9.8554999999999998E-8</c:v>
                </c:pt>
                <c:pt idx="16890">
                  <c:v>9.8561200000000002E-8</c:v>
                </c:pt>
                <c:pt idx="16891">
                  <c:v>9.8567499999999999E-8</c:v>
                </c:pt>
                <c:pt idx="16892">
                  <c:v>9.8573700000000003E-8</c:v>
                </c:pt>
                <c:pt idx="16893">
                  <c:v>9.858E-8</c:v>
                </c:pt>
                <c:pt idx="16894">
                  <c:v>9.8586200000000004E-8</c:v>
                </c:pt>
                <c:pt idx="16895">
                  <c:v>9.8592500000000001E-8</c:v>
                </c:pt>
                <c:pt idx="16896">
                  <c:v>9.8598700000000005E-8</c:v>
                </c:pt>
                <c:pt idx="16897">
                  <c:v>9.8605000000000002E-8</c:v>
                </c:pt>
                <c:pt idx="16898">
                  <c:v>9.8611200000000006E-8</c:v>
                </c:pt>
                <c:pt idx="16899">
                  <c:v>9.8617500000000003E-8</c:v>
                </c:pt>
                <c:pt idx="16900">
                  <c:v>9.8623699999999994E-8</c:v>
                </c:pt>
                <c:pt idx="16901">
                  <c:v>9.8630000000000004E-8</c:v>
                </c:pt>
                <c:pt idx="16902">
                  <c:v>9.8636199999999995E-8</c:v>
                </c:pt>
                <c:pt idx="16903">
                  <c:v>9.8642500000000005E-8</c:v>
                </c:pt>
                <c:pt idx="16904">
                  <c:v>9.8648699999999996E-8</c:v>
                </c:pt>
                <c:pt idx="16905">
                  <c:v>9.8655000000000006E-8</c:v>
                </c:pt>
                <c:pt idx="16906">
                  <c:v>9.8661199999999997E-8</c:v>
                </c:pt>
                <c:pt idx="16907">
                  <c:v>9.8667500000000007E-8</c:v>
                </c:pt>
                <c:pt idx="16908">
                  <c:v>9.8673699999999998E-8</c:v>
                </c:pt>
                <c:pt idx="16909">
                  <c:v>9.8679999999999994E-8</c:v>
                </c:pt>
                <c:pt idx="16910">
                  <c:v>9.8686199999999999E-8</c:v>
                </c:pt>
                <c:pt idx="16911">
                  <c:v>9.8692499999999995E-8</c:v>
                </c:pt>
                <c:pt idx="16912">
                  <c:v>9.86987E-8</c:v>
                </c:pt>
                <c:pt idx="16913">
                  <c:v>9.8704999999999996E-8</c:v>
                </c:pt>
                <c:pt idx="16914">
                  <c:v>9.8711200000000001E-8</c:v>
                </c:pt>
                <c:pt idx="16915">
                  <c:v>9.8717499999999997E-8</c:v>
                </c:pt>
                <c:pt idx="16916">
                  <c:v>9.8723700000000001E-8</c:v>
                </c:pt>
                <c:pt idx="16917">
                  <c:v>9.8729999999999998E-8</c:v>
                </c:pt>
                <c:pt idx="16918">
                  <c:v>9.8736200000000002E-8</c:v>
                </c:pt>
                <c:pt idx="16919">
                  <c:v>9.8742499999999999E-8</c:v>
                </c:pt>
                <c:pt idx="16920">
                  <c:v>9.8748700000000003E-8</c:v>
                </c:pt>
                <c:pt idx="16921">
                  <c:v>9.8755E-8</c:v>
                </c:pt>
                <c:pt idx="16922">
                  <c:v>9.8761200000000004E-8</c:v>
                </c:pt>
                <c:pt idx="16923">
                  <c:v>9.8767500000000001E-8</c:v>
                </c:pt>
                <c:pt idx="16924">
                  <c:v>9.8773700000000005E-8</c:v>
                </c:pt>
                <c:pt idx="16925">
                  <c:v>9.8780000000000002E-8</c:v>
                </c:pt>
                <c:pt idx="16926">
                  <c:v>9.8786200000000006E-8</c:v>
                </c:pt>
                <c:pt idx="16927">
                  <c:v>9.8792500000000003E-8</c:v>
                </c:pt>
                <c:pt idx="16928">
                  <c:v>9.8798699999999994E-8</c:v>
                </c:pt>
                <c:pt idx="16929">
                  <c:v>9.8805000000000004E-8</c:v>
                </c:pt>
                <c:pt idx="16930">
                  <c:v>9.8811199999999995E-8</c:v>
                </c:pt>
                <c:pt idx="16931">
                  <c:v>9.8817500000000005E-8</c:v>
                </c:pt>
                <c:pt idx="16932">
                  <c:v>9.8823699999999996E-8</c:v>
                </c:pt>
                <c:pt idx="16933">
                  <c:v>9.8830000000000006E-8</c:v>
                </c:pt>
                <c:pt idx="16934">
                  <c:v>9.8836199999999997E-8</c:v>
                </c:pt>
                <c:pt idx="16935">
                  <c:v>9.8842500000000006E-8</c:v>
                </c:pt>
                <c:pt idx="16936">
                  <c:v>9.8848699999999998E-8</c:v>
                </c:pt>
                <c:pt idx="16937">
                  <c:v>9.8854999999999994E-8</c:v>
                </c:pt>
                <c:pt idx="16938">
                  <c:v>9.8861199999999999E-8</c:v>
                </c:pt>
                <c:pt idx="16939">
                  <c:v>9.8867499999999995E-8</c:v>
                </c:pt>
                <c:pt idx="16940">
                  <c:v>9.8873699999999999E-8</c:v>
                </c:pt>
                <c:pt idx="16941">
                  <c:v>9.8879999999999996E-8</c:v>
                </c:pt>
                <c:pt idx="16942">
                  <c:v>9.88862E-8</c:v>
                </c:pt>
                <c:pt idx="16943">
                  <c:v>9.8892499999999997E-8</c:v>
                </c:pt>
                <c:pt idx="16944">
                  <c:v>9.8898700000000001E-8</c:v>
                </c:pt>
                <c:pt idx="16945">
                  <c:v>9.8904999999999998E-8</c:v>
                </c:pt>
                <c:pt idx="16946">
                  <c:v>9.8911200000000002E-8</c:v>
                </c:pt>
                <c:pt idx="16947">
                  <c:v>9.8917499999999999E-8</c:v>
                </c:pt>
                <c:pt idx="16948">
                  <c:v>9.8923700000000003E-8</c:v>
                </c:pt>
                <c:pt idx="16949">
                  <c:v>9.893E-8</c:v>
                </c:pt>
                <c:pt idx="16950">
                  <c:v>9.8936200000000004E-8</c:v>
                </c:pt>
                <c:pt idx="16951">
                  <c:v>9.8942500000000001E-8</c:v>
                </c:pt>
                <c:pt idx="16952">
                  <c:v>9.8948700000000005E-8</c:v>
                </c:pt>
                <c:pt idx="16953">
                  <c:v>9.8955000000000002E-8</c:v>
                </c:pt>
                <c:pt idx="16954">
                  <c:v>9.8961200000000006E-8</c:v>
                </c:pt>
                <c:pt idx="16955">
                  <c:v>9.8967500000000003E-8</c:v>
                </c:pt>
                <c:pt idx="16956">
                  <c:v>9.8973699999999994E-8</c:v>
                </c:pt>
                <c:pt idx="16957">
                  <c:v>9.8980000000000004E-8</c:v>
                </c:pt>
                <c:pt idx="16958">
                  <c:v>9.8986199999999995E-8</c:v>
                </c:pt>
                <c:pt idx="16959">
                  <c:v>9.8992500000000004E-8</c:v>
                </c:pt>
                <c:pt idx="16960">
                  <c:v>9.8998699999999996E-8</c:v>
                </c:pt>
                <c:pt idx="16961">
                  <c:v>9.9005000000000005E-8</c:v>
                </c:pt>
                <c:pt idx="16962">
                  <c:v>9.9011199999999997E-8</c:v>
                </c:pt>
                <c:pt idx="16963">
                  <c:v>9.9017500000000006E-8</c:v>
                </c:pt>
                <c:pt idx="16964">
                  <c:v>9.9023699999999998E-8</c:v>
                </c:pt>
                <c:pt idx="16965">
                  <c:v>9.9029999999999994E-8</c:v>
                </c:pt>
                <c:pt idx="16966">
                  <c:v>9.9036199999999998E-8</c:v>
                </c:pt>
                <c:pt idx="16967">
                  <c:v>9.9042499999999995E-8</c:v>
                </c:pt>
                <c:pt idx="16968">
                  <c:v>9.9048699999999999E-8</c:v>
                </c:pt>
                <c:pt idx="16969">
                  <c:v>9.9054999999999996E-8</c:v>
                </c:pt>
                <c:pt idx="16970">
                  <c:v>9.90612E-8</c:v>
                </c:pt>
                <c:pt idx="16971">
                  <c:v>9.9067499999999997E-8</c:v>
                </c:pt>
                <c:pt idx="16972">
                  <c:v>9.9073700000000001E-8</c:v>
                </c:pt>
                <c:pt idx="16973">
                  <c:v>9.9079999999999998E-8</c:v>
                </c:pt>
                <c:pt idx="16974">
                  <c:v>9.9086200000000002E-8</c:v>
                </c:pt>
                <c:pt idx="16975">
                  <c:v>9.9092499999999999E-8</c:v>
                </c:pt>
                <c:pt idx="16976">
                  <c:v>9.9098700000000003E-8</c:v>
                </c:pt>
                <c:pt idx="16977">
                  <c:v>9.9105E-8</c:v>
                </c:pt>
                <c:pt idx="16978">
                  <c:v>9.9111200000000004E-8</c:v>
                </c:pt>
                <c:pt idx="16979">
                  <c:v>9.9117500000000001E-8</c:v>
                </c:pt>
                <c:pt idx="16980">
                  <c:v>9.9123700000000005E-8</c:v>
                </c:pt>
                <c:pt idx="16981">
                  <c:v>9.9130000000000002E-8</c:v>
                </c:pt>
                <c:pt idx="16982">
                  <c:v>9.9136200000000006E-8</c:v>
                </c:pt>
                <c:pt idx="16983">
                  <c:v>9.9142500000000003E-8</c:v>
                </c:pt>
                <c:pt idx="16984">
                  <c:v>9.9148699999999994E-8</c:v>
                </c:pt>
                <c:pt idx="16985">
                  <c:v>9.9155000000000003E-8</c:v>
                </c:pt>
                <c:pt idx="16986">
                  <c:v>9.9161199999999995E-8</c:v>
                </c:pt>
                <c:pt idx="16987">
                  <c:v>9.9167500000000004E-8</c:v>
                </c:pt>
                <c:pt idx="16988">
                  <c:v>9.9173699999999996E-8</c:v>
                </c:pt>
                <c:pt idx="16989">
                  <c:v>9.9180000000000005E-8</c:v>
                </c:pt>
                <c:pt idx="16990">
                  <c:v>9.9186199999999996E-8</c:v>
                </c:pt>
                <c:pt idx="16991">
                  <c:v>9.9192500000000006E-8</c:v>
                </c:pt>
                <c:pt idx="16992">
                  <c:v>9.9198699999999997E-8</c:v>
                </c:pt>
                <c:pt idx="16993">
                  <c:v>9.9204999999999994E-8</c:v>
                </c:pt>
                <c:pt idx="16994">
                  <c:v>9.9211199999999998E-8</c:v>
                </c:pt>
                <c:pt idx="16995">
                  <c:v>9.9217499999999995E-8</c:v>
                </c:pt>
                <c:pt idx="16996">
                  <c:v>9.9223699999999999E-8</c:v>
                </c:pt>
                <c:pt idx="16997">
                  <c:v>9.9229999999999996E-8</c:v>
                </c:pt>
                <c:pt idx="16998">
                  <c:v>9.92362E-8</c:v>
                </c:pt>
                <c:pt idx="16999">
                  <c:v>9.9242499999999997E-8</c:v>
                </c:pt>
                <c:pt idx="17000">
                  <c:v>9.9248700000000001E-8</c:v>
                </c:pt>
                <c:pt idx="17001">
                  <c:v>9.9254999999999998E-8</c:v>
                </c:pt>
                <c:pt idx="17002">
                  <c:v>9.9261200000000002E-8</c:v>
                </c:pt>
                <c:pt idx="17003">
                  <c:v>9.9267499999999999E-8</c:v>
                </c:pt>
                <c:pt idx="17004">
                  <c:v>9.9273700000000003E-8</c:v>
                </c:pt>
                <c:pt idx="17005">
                  <c:v>9.928E-8</c:v>
                </c:pt>
                <c:pt idx="17006">
                  <c:v>9.9286200000000004E-8</c:v>
                </c:pt>
                <c:pt idx="17007">
                  <c:v>9.9292500000000001E-8</c:v>
                </c:pt>
                <c:pt idx="17008">
                  <c:v>9.9298700000000005E-8</c:v>
                </c:pt>
                <c:pt idx="17009">
                  <c:v>9.9305000000000001E-8</c:v>
                </c:pt>
                <c:pt idx="17010">
                  <c:v>9.9311200000000006E-8</c:v>
                </c:pt>
                <c:pt idx="17011">
                  <c:v>9.9317500000000002E-8</c:v>
                </c:pt>
                <c:pt idx="17012">
                  <c:v>9.9323699999999994E-8</c:v>
                </c:pt>
                <c:pt idx="17013">
                  <c:v>9.9330000000000003E-8</c:v>
                </c:pt>
                <c:pt idx="17014">
                  <c:v>9.9336199999999995E-8</c:v>
                </c:pt>
                <c:pt idx="17015">
                  <c:v>9.9342500000000004E-8</c:v>
                </c:pt>
                <c:pt idx="17016">
                  <c:v>9.9348699999999995E-8</c:v>
                </c:pt>
                <c:pt idx="17017">
                  <c:v>9.9355000000000005E-8</c:v>
                </c:pt>
                <c:pt idx="17018">
                  <c:v>9.9361199999999996E-8</c:v>
                </c:pt>
                <c:pt idx="17019">
                  <c:v>9.9367500000000006E-8</c:v>
                </c:pt>
                <c:pt idx="17020">
                  <c:v>9.9373699999999997E-8</c:v>
                </c:pt>
                <c:pt idx="17021">
                  <c:v>9.9379999999999994E-8</c:v>
                </c:pt>
                <c:pt idx="17022">
                  <c:v>9.9386199999999998E-8</c:v>
                </c:pt>
                <c:pt idx="17023">
                  <c:v>9.9392499999999995E-8</c:v>
                </c:pt>
                <c:pt idx="17024">
                  <c:v>9.9398699999999999E-8</c:v>
                </c:pt>
                <c:pt idx="17025">
                  <c:v>9.9404999999999996E-8</c:v>
                </c:pt>
                <c:pt idx="17026">
                  <c:v>9.94112E-8</c:v>
                </c:pt>
                <c:pt idx="17027">
                  <c:v>9.9417499999999997E-8</c:v>
                </c:pt>
                <c:pt idx="17028">
                  <c:v>9.9423700000000001E-8</c:v>
                </c:pt>
                <c:pt idx="17029">
                  <c:v>9.9429999999999998E-8</c:v>
                </c:pt>
                <c:pt idx="17030">
                  <c:v>9.9436200000000002E-8</c:v>
                </c:pt>
                <c:pt idx="17031">
                  <c:v>9.9442499999999999E-8</c:v>
                </c:pt>
                <c:pt idx="17032">
                  <c:v>9.9448700000000003E-8</c:v>
                </c:pt>
                <c:pt idx="17033">
                  <c:v>9.9455E-8</c:v>
                </c:pt>
                <c:pt idx="17034">
                  <c:v>9.9461200000000004E-8</c:v>
                </c:pt>
                <c:pt idx="17035">
                  <c:v>9.94675E-8</c:v>
                </c:pt>
                <c:pt idx="17036">
                  <c:v>9.9473700000000005E-8</c:v>
                </c:pt>
                <c:pt idx="17037">
                  <c:v>9.9480000000000001E-8</c:v>
                </c:pt>
                <c:pt idx="17038">
                  <c:v>9.9486200000000006E-8</c:v>
                </c:pt>
                <c:pt idx="17039">
                  <c:v>9.9492500000000002E-8</c:v>
                </c:pt>
                <c:pt idx="17040">
                  <c:v>9.9498699999999993E-8</c:v>
                </c:pt>
                <c:pt idx="17041">
                  <c:v>9.9505000000000003E-8</c:v>
                </c:pt>
                <c:pt idx="17042">
                  <c:v>9.9511199999999994E-8</c:v>
                </c:pt>
                <c:pt idx="17043">
                  <c:v>9.9517500000000004E-8</c:v>
                </c:pt>
                <c:pt idx="17044">
                  <c:v>9.9523699999999995E-8</c:v>
                </c:pt>
                <c:pt idx="17045">
                  <c:v>9.9530000000000005E-8</c:v>
                </c:pt>
                <c:pt idx="17046">
                  <c:v>9.9536199999999996E-8</c:v>
                </c:pt>
                <c:pt idx="17047">
                  <c:v>9.9542500000000006E-8</c:v>
                </c:pt>
                <c:pt idx="17048">
                  <c:v>9.9548699999999997E-8</c:v>
                </c:pt>
                <c:pt idx="17049">
                  <c:v>9.9554999999999994E-8</c:v>
                </c:pt>
                <c:pt idx="17050">
                  <c:v>9.9561199999999998E-8</c:v>
                </c:pt>
                <c:pt idx="17051">
                  <c:v>9.9567499999999995E-8</c:v>
                </c:pt>
                <c:pt idx="17052">
                  <c:v>9.9573699999999999E-8</c:v>
                </c:pt>
                <c:pt idx="17053">
                  <c:v>9.9579999999999996E-8</c:v>
                </c:pt>
                <c:pt idx="17054">
                  <c:v>9.95862E-8</c:v>
                </c:pt>
                <c:pt idx="17055">
                  <c:v>9.9592499999999997E-8</c:v>
                </c:pt>
                <c:pt idx="17056">
                  <c:v>9.9598700000000001E-8</c:v>
                </c:pt>
                <c:pt idx="17057">
                  <c:v>9.9604999999999998E-8</c:v>
                </c:pt>
                <c:pt idx="17058">
                  <c:v>9.9611200000000002E-8</c:v>
                </c:pt>
                <c:pt idx="17059">
                  <c:v>9.9617499999999999E-8</c:v>
                </c:pt>
                <c:pt idx="17060">
                  <c:v>9.9623700000000003E-8</c:v>
                </c:pt>
                <c:pt idx="17061">
                  <c:v>9.9629999999999999E-8</c:v>
                </c:pt>
                <c:pt idx="17062">
                  <c:v>9.9636200000000004E-8</c:v>
                </c:pt>
                <c:pt idx="17063">
                  <c:v>9.96425E-8</c:v>
                </c:pt>
                <c:pt idx="17064">
                  <c:v>9.9648700000000005E-8</c:v>
                </c:pt>
                <c:pt idx="17065">
                  <c:v>9.9655000000000001E-8</c:v>
                </c:pt>
                <c:pt idx="17066">
                  <c:v>9.9661200000000006E-8</c:v>
                </c:pt>
                <c:pt idx="17067">
                  <c:v>9.9667500000000002E-8</c:v>
                </c:pt>
                <c:pt idx="17068">
                  <c:v>9.9673699999999993E-8</c:v>
                </c:pt>
                <c:pt idx="17069">
                  <c:v>9.9680000000000003E-8</c:v>
                </c:pt>
                <c:pt idx="17070">
                  <c:v>9.9686199999999994E-8</c:v>
                </c:pt>
                <c:pt idx="17071">
                  <c:v>9.9692500000000004E-8</c:v>
                </c:pt>
                <c:pt idx="17072">
                  <c:v>9.9698699999999995E-8</c:v>
                </c:pt>
                <c:pt idx="17073">
                  <c:v>9.9705000000000005E-8</c:v>
                </c:pt>
                <c:pt idx="17074">
                  <c:v>9.9711199999999996E-8</c:v>
                </c:pt>
                <c:pt idx="17075">
                  <c:v>9.9717500000000006E-8</c:v>
                </c:pt>
                <c:pt idx="17076">
                  <c:v>9.9723699999999997E-8</c:v>
                </c:pt>
                <c:pt idx="17077">
                  <c:v>9.9729999999999994E-8</c:v>
                </c:pt>
                <c:pt idx="17078">
                  <c:v>9.9736199999999998E-8</c:v>
                </c:pt>
                <c:pt idx="17079">
                  <c:v>9.9742499999999995E-8</c:v>
                </c:pt>
                <c:pt idx="17080">
                  <c:v>9.9748699999999999E-8</c:v>
                </c:pt>
                <c:pt idx="17081">
                  <c:v>9.9754999999999996E-8</c:v>
                </c:pt>
                <c:pt idx="17082">
                  <c:v>9.97612E-8</c:v>
                </c:pt>
                <c:pt idx="17083">
                  <c:v>9.9767499999999997E-8</c:v>
                </c:pt>
                <c:pt idx="17084">
                  <c:v>9.9773700000000001E-8</c:v>
                </c:pt>
                <c:pt idx="17085">
                  <c:v>9.9779999999999997E-8</c:v>
                </c:pt>
                <c:pt idx="17086">
                  <c:v>9.9786200000000002E-8</c:v>
                </c:pt>
                <c:pt idx="17087">
                  <c:v>9.9792499999999998E-8</c:v>
                </c:pt>
                <c:pt idx="17088">
                  <c:v>9.9798700000000003E-8</c:v>
                </c:pt>
                <c:pt idx="17089">
                  <c:v>9.9804999999999999E-8</c:v>
                </c:pt>
                <c:pt idx="17090">
                  <c:v>9.9811200000000004E-8</c:v>
                </c:pt>
                <c:pt idx="17091">
                  <c:v>9.98175E-8</c:v>
                </c:pt>
                <c:pt idx="17092">
                  <c:v>9.9823700000000005E-8</c:v>
                </c:pt>
                <c:pt idx="17093">
                  <c:v>9.9830000000000001E-8</c:v>
                </c:pt>
                <c:pt idx="17094">
                  <c:v>9.9836200000000006E-8</c:v>
                </c:pt>
                <c:pt idx="17095">
                  <c:v>9.9842500000000002E-8</c:v>
                </c:pt>
                <c:pt idx="17096">
                  <c:v>9.9848700000000007E-8</c:v>
                </c:pt>
                <c:pt idx="17097">
                  <c:v>9.9855000000000003E-8</c:v>
                </c:pt>
                <c:pt idx="17098">
                  <c:v>9.9861199999999994E-8</c:v>
                </c:pt>
                <c:pt idx="17099">
                  <c:v>9.9867500000000004E-8</c:v>
                </c:pt>
                <c:pt idx="17100">
                  <c:v>9.9873699999999995E-8</c:v>
                </c:pt>
                <c:pt idx="17101">
                  <c:v>9.9880000000000005E-8</c:v>
                </c:pt>
                <c:pt idx="17102">
                  <c:v>9.9886199999999996E-8</c:v>
                </c:pt>
                <c:pt idx="17103">
                  <c:v>9.9892500000000006E-8</c:v>
                </c:pt>
                <c:pt idx="17104">
                  <c:v>9.9898699999999997E-8</c:v>
                </c:pt>
                <c:pt idx="17105">
                  <c:v>9.9904999999999994E-8</c:v>
                </c:pt>
                <c:pt idx="17106">
                  <c:v>9.9911199999999998E-8</c:v>
                </c:pt>
                <c:pt idx="17107">
                  <c:v>9.9917499999999995E-8</c:v>
                </c:pt>
                <c:pt idx="17108">
                  <c:v>9.9923699999999999E-8</c:v>
                </c:pt>
                <c:pt idx="17109">
                  <c:v>9.9929999999999996E-8</c:v>
                </c:pt>
                <c:pt idx="17110">
                  <c:v>9.99362E-8</c:v>
                </c:pt>
                <c:pt idx="17111">
                  <c:v>9.9942499999999996E-8</c:v>
                </c:pt>
                <c:pt idx="17112">
                  <c:v>9.9948700000000001E-8</c:v>
                </c:pt>
                <c:pt idx="17113">
                  <c:v>9.9954999999999997E-8</c:v>
                </c:pt>
                <c:pt idx="17114">
                  <c:v>9.9961200000000002E-8</c:v>
                </c:pt>
                <c:pt idx="17115">
                  <c:v>9.9967499999999998E-8</c:v>
                </c:pt>
                <c:pt idx="17116">
                  <c:v>9.9973700000000003E-8</c:v>
                </c:pt>
                <c:pt idx="17117">
                  <c:v>9.9979999999999999E-8</c:v>
                </c:pt>
                <c:pt idx="17118">
                  <c:v>9.9986200000000004E-8</c:v>
                </c:pt>
                <c:pt idx="17119">
                  <c:v>9.99925E-8</c:v>
                </c:pt>
                <c:pt idx="17120">
                  <c:v>9.9998700000000005E-8</c:v>
                </c:pt>
                <c:pt idx="17121">
                  <c:v>1.00005E-7</c:v>
                </c:pt>
                <c:pt idx="17122">
                  <c:v>1.0001120000000001E-7</c:v>
                </c:pt>
                <c:pt idx="17123">
                  <c:v>1.000175E-7</c:v>
                </c:pt>
                <c:pt idx="17124">
                  <c:v>1.0002370000000001E-7</c:v>
                </c:pt>
                <c:pt idx="17125">
                  <c:v>1.0003E-7</c:v>
                </c:pt>
                <c:pt idx="17126">
                  <c:v>1.0003619999999999E-7</c:v>
                </c:pt>
                <c:pt idx="17127">
                  <c:v>1.000425E-7</c:v>
                </c:pt>
                <c:pt idx="17128">
                  <c:v>1.000487E-7</c:v>
                </c:pt>
                <c:pt idx="17129">
                  <c:v>1.00055E-7</c:v>
                </c:pt>
                <c:pt idx="17130">
                  <c:v>1.000612E-7</c:v>
                </c:pt>
                <c:pt idx="17131">
                  <c:v>1.0006750000000001E-7</c:v>
                </c:pt>
                <c:pt idx="17132">
                  <c:v>1.000737E-7</c:v>
                </c:pt>
                <c:pt idx="17133">
                  <c:v>1.0007999999999999E-7</c:v>
                </c:pt>
                <c:pt idx="17134">
                  <c:v>1.000862E-7</c:v>
                </c:pt>
                <c:pt idx="17135">
                  <c:v>1.0009249999999999E-7</c:v>
                </c:pt>
                <c:pt idx="17136">
                  <c:v>1.000987E-7</c:v>
                </c:pt>
                <c:pt idx="17137">
                  <c:v>1.00105E-7</c:v>
                </c:pt>
                <c:pt idx="17138">
                  <c:v>1.001112E-7</c:v>
                </c:pt>
                <c:pt idx="17139">
                  <c:v>1.001175E-7</c:v>
                </c:pt>
                <c:pt idx="17140">
                  <c:v>1.001237E-7</c:v>
                </c:pt>
                <c:pt idx="17141">
                  <c:v>1.0013E-7</c:v>
                </c:pt>
                <c:pt idx="17142">
                  <c:v>1.001362E-7</c:v>
                </c:pt>
                <c:pt idx="17143">
                  <c:v>1.001425E-7</c:v>
                </c:pt>
                <c:pt idx="17144">
                  <c:v>1.001487E-7</c:v>
                </c:pt>
                <c:pt idx="17145">
                  <c:v>1.00155E-7</c:v>
                </c:pt>
                <c:pt idx="17146">
                  <c:v>1.001612E-7</c:v>
                </c:pt>
                <c:pt idx="17147">
                  <c:v>1.001675E-7</c:v>
                </c:pt>
                <c:pt idx="17148">
                  <c:v>1.001737E-7</c:v>
                </c:pt>
                <c:pt idx="17149">
                  <c:v>1.0018E-7</c:v>
                </c:pt>
                <c:pt idx="17150">
                  <c:v>1.0018620000000001E-7</c:v>
                </c:pt>
                <c:pt idx="17151">
                  <c:v>1.001925E-7</c:v>
                </c:pt>
                <c:pt idx="17152">
                  <c:v>1.0019870000000001E-7</c:v>
                </c:pt>
                <c:pt idx="17153">
                  <c:v>1.00205E-7</c:v>
                </c:pt>
                <c:pt idx="17154">
                  <c:v>1.0021119999999999E-7</c:v>
                </c:pt>
                <c:pt idx="17155">
                  <c:v>1.002175E-7</c:v>
                </c:pt>
                <c:pt idx="17156">
                  <c:v>1.002237E-7</c:v>
                </c:pt>
                <c:pt idx="17157">
                  <c:v>1.0023E-7</c:v>
                </c:pt>
                <c:pt idx="17158">
                  <c:v>1.002362E-7</c:v>
                </c:pt>
                <c:pt idx="17159">
                  <c:v>1.0024250000000001E-7</c:v>
                </c:pt>
                <c:pt idx="17160">
                  <c:v>1.002487E-7</c:v>
                </c:pt>
                <c:pt idx="17161">
                  <c:v>1.0025499999999999E-7</c:v>
                </c:pt>
                <c:pt idx="17162">
                  <c:v>1.002612E-7</c:v>
                </c:pt>
                <c:pt idx="17163">
                  <c:v>1.0026749999999999E-7</c:v>
                </c:pt>
                <c:pt idx="17164">
                  <c:v>1.002737E-7</c:v>
                </c:pt>
                <c:pt idx="17165">
                  <c:v>1.0028E-7</c:v>
                </c:pt>
                <c:pt idx="17166">
                  <c:v>1.002862E-7</c:v>
                </c:pt>
                <c:pt idx="17167">
                  <c:v>1.002925E-7</c:v>
                </c:pt>
                <c:pt idx="17168">
                  <c:v>1.002987E-7</c:v>
                </c:pt>
                <c:pt idx="17169">
                  <c:v>1.00305E-7</c:v>
                </c:pt>
                <c:pt idx="17170">
                  <c:v>1.003112E-7</c:v>
                </c:pt>
                <c:pt idx="17171">
                  <c:v>1.003175E-7</c:v>
                </c:pt>
                <c:pt idx="17172">
                  <c:v>1.003237E-7</c:v>
                </c:pt>
                <c:pt idx="17173">
                  <c:v>1.0033E-7</c:v>
                </c:pt>
                <c:pt idx="17174">
                  <c:v>1.003362E-7</c:v>
                </c:pt>
                <c:pt idx="17175">
                  <c:v>1.003425E-7</c:v>
                </c:pt>
                <c:pt idx="17176">
                  <c:v>1.003487E-7</c:v>
                </c:pt>
                <c:pt idx="17177">
                  <c:v>1.00355E-7</c:v>
                </c:pt>
                <c:pt idx="17178">
                  <c:v>1.0036120000000001E-7</c:v>
                </c:pt>
                <c:pt idx="17179">
                  <c:v>1.003675E-7</c:v>
                </c:pt>
                <c:pt idx="17180">
                  <c:v>1.0037370000000001E-7</c:v>
                </c:pt>
                <c:pt idx="17181">
                  <c:v>1.0038E-7</c:v>
                </c:pt>
                <c:pt idx="17182">
                  <c:v>1.0038619999999999E-7</c:v>
                </c:pt>
                <c:pt idx="17183">
                  <c:v>1.003925E-7</c:v>
                </c:pt>
                <c:pt idx="17184">
                  <c:v>1.0039869999999999E-7</c:v>
                </c:pt>
                <c:pt idx="17185">
                  <c:v>1.00405E-7</c:v>
                </c:pt>
                <c:pt idx="17186">
                  <c:v>1.004112E-7</c:v>
                </c:pt>
                <c:pt idx="17187">
                  <c:v>1.0041750000000001E-7</c:v>
                </c:pt>
                <c:pt idx="17188">
                  <c:v>1.004237E-7</c:v>
                </c:pt>
                <c:pt idx="17189">
                  <c:v>1.0043000000000001E-7</c:v>
                </c:pt>
                <c:pt idx="17190">
                  <c:v>1.004362E-7</c:v>
                </c:pt>
                <c:pt idx="17191">
                  <c:v>1.0044249999999999E-7</c:v>
                </c:pt>
                <c:pt idx="17192">
                  <c:v>1.004487E-7</c:v>
                </c:pt>
                <c:pt idx="17193">
                  <c:v>1.00455E-7</c:v>
                </c:pt>
                <c:pt idx="17194">
                  <c:v>1.004612E-7</c:v>
                </c:pt>
                <c:pt idx="17195">
                  <c:v>1.004675E-7</c:v>
                </c:pt>
                <c:pt idx="17196">
                  <c:v>1.004737E-7</c:v>
                </c:pt>
                <c:pt idx="17197">
                  <c:v>1.0048E-7</c:v>
                </c:pt>
                <c:pt idx="17198">
                  <c:v>1.004862E-7</c:v>
                </c:pt>
                <c:pt idx="17199">
                  <c:v>1.004925E-7</c:v>
                </c:pt>
                <c:pt idx="17200">
                  <c:v>1.004987E-7</c:v>
                </c:pt>
                <c:pt idx="17201">
                  <c:v>1.00505E-7</c:v>
                </c:pt>
                <c:pt idx="17202">
                  <c:v>1.005112E-7</c:v>
                </c:pt>
                <c:pt idx="17203">
                  <c:v>1.005175E-7</c:v>
                </c:pt>
                <c:pt idx="17204">
                  <c:v>1.005237E-7</c:v>
                </c:pt>
                <c:pt idx="17205">
                  <c:v>1.0053E-7</c:v>
                </c:pt>
                <c:pt idx="17206">
                  <c:v>1.0053620000000001E-7</c:v>
                </c:pt>
                <c:pt idx="17207">
                  <c:v>1.005425E-7</c:v>
                </c:pt>
                <c:pt idx="17208">
                  <c:v>1.0054870000000001E-7</c:v>
                </c:pt>
                <c:pt idx="17209">
                  <c:v>1.00555E-7</c:v>
                </c:pt>
                <c:pt idx="17210">
                  <c:v>1.0056119999999999E-7</c:v>
                </c:pt>
                <c:pt idx="17211">
                  <c:v>1.005675E-7</c:v>
                </c:pt>
                <c:pt idx="17212">
                  <c:v>1.0057369999999999E-7</c:v>
                </c:pt>
                <c:pt idx="17213">
                  <c:v>1.0058E-7</c:v>
                </c:pt>
                <c:pt idx="17214">
                  <c:v>1.005862E-7</c:v>
                </c:pt>
                <c:pt idx="17215">
                  <c:v>1.0059250000000001E-7</c:v>
                </c:pt>
                <c:pt idx="17216">
                  <c:v>1.005987E-7</c:v>
                </c:pt>
                <c:pt idx="17217">
                  <c:v>1.0060500000000001E-7</c:v>
                </c:pt>
                <c:pt idx="17218">
                  <c:v>1.006112E-7</c:v>
                </c:pt>
                <c:pt idx="17219">
                  <c:v>1.0061749999999999E-7</c:v>
                </c:pt>
                <c:pt idx="17220">
                  <c:v>1.006237E-7</c:v>
                </c:pt>
                <c:pt idx="17221">
                  <c:v>1.0063E-7</c:v>
                </c:pt>
                <c:pt idx="17222">
                  <c:v>1.006362E-7</c:v>
                </c:pt>
                <c:pt idx="17223">
                  <c:v>1.006425E-7</c:v>
                </c:pt>
                <c:pt idx="17224">
                  <c:v>1.006487E-7</c:v>
                </c:pt>
                <c:pt idx="17225">
                  <c:v>1.00655E-7</c:v>
                </c:pt>
                <c:pt idx="17226">
                  <c:v>1.006612E-7</c:v>
                </c:pt>
                <c:pt idx="17227">
                  <c:v>1.006675E-7</c:v>
                </c:pt>
                <c:pt idx="17228">
                  <c:v>1.006737E-7</c:v>
                </c:pt>
                <c:pt idx="17229">
                  <c:v>1.0068E-7</c:v>
                </c:pt>
                <c:pt idx="17230">
                  <c:v>1.006862E-7</c:v>
                </c:pt>
                <c:pt idx="17231">
                  <c:v>1.006925E-7</c:v>
                </c:pt>
                <c:pt idx="17232">
                  <c:v>1.006987E-7</c:v>
                </c:pt>
                <c:pt idx="17233">
                  <c:v>1.00705E-7</c:v>
                </c:pt>
                <c:pt idx="17234">
                  <c:v>1.0071120000000001E-7</c:v>
                </c:pt>
                <c:pt idx="17235">
                  <c:v>1.007175E-7</c:v>
                </c:pt>
                <c:pt idx="17236">
                  <c:v>1.0072370000000001E-7</c:v>
                </c:pt>
                <c:pt idx="17237">
                  <c:v>1.0073E-7</c:v>
                </c:pt>
                <c:pt idx="17238">
                  <c:v>1.0073619999999999E-7</c:v>
                </c:pt>
                <c:pt idx="17239">
                  <c:v>1.007425E-7</c:v>
                </c:pt>
                <c:pt idx="17240">
                  <c:v>1.0074869999999999E-7</c:v>
                </c:pt>
                <c:pt idx="17241">
                  <c:v>1.00755E-7</c:v>
                </c:pt>
                <c:pt idx="17242">
                  <c:v>1.007612E-7</c:v>
                </c:pt>
                <c:pt idx="17243">
                  <c:v>1.0076750000000001E-7</c:v>
                </c:pt>
                <c:pt idx="17244">
                  <c:v>1.007737E-7</c:v>
                </c:pt>
                <c:pt idx="17245">
                  <c:v>1.0078000000000001E-7</c:v>
                </c:pt>
                <c:pt idx="17246">
                  <c:v>1.007862E-7</c:v>
                </c:pt>
                <c:pt idx="17247">
                  <c:v>1.0079249999999999E-7</c:v>
                </c:pt>
                <c:pt idx="17248">
                  <c:v>1.007987E-7</c:v>
                </c:pt>
                <c:pt idx="17249">
                  <c:v>1.00805E-7</c:v>
                </c:pt>
                <c:pt idx="17250">
                  <c:v>1.008112E-7</c:v>
                </c:pt>
                <c:pt idx="17251">
                  <c:v>1.008175E-7</c:v>
                </c:pt>
                <c:pt idx="17252">
                  <c:v>1.008237E-7</c:v>
                </c:pt>
                <c:pt idx="17253">
                  <c:v>1.0083E-7</c:v>
                </c:pt>
                <c:pt idx="17254">
                  <c:v>1.008362E-7</c:v>
                </c:pt>
                <c:pt idx="17255">
                  <c:v>1.008425E-7</c:v>
                </c:pt>
                <c:pt idx="17256">
                  <c:v>1.008487E-7</c:v>
                </c:pt>
                <c:pt idx="17257">
                  <c:v>1.00855E-7</c:v>
                </c:pt>
                <c:pt idx="17258">
                  <c:v>1.008612E-7</c:v>
                </c:pt>
                <c:pt idx="17259">
                  <c:v>1.008675E-7</c:v>
                </c:pt>
                <c:pt idx="17260">
                  <c:v>1.008737E-7</c:v>
                </c:pt>
                <c:pt idx="17261">
                  <c:v>1.0088E-7</c:v>
                </c:pt>
                <c:pt idx="17262">
                  <c:v>1.0088620000000001E-7</c:v>
                </c:pt>
                <c:pt idx="17263">
                  <c:v>1.008925E-7</c:v>
                </c:pt>
                <c:pt idx="17264">
                  <c:v>1.0089870000000001E-7</c:v>
                </c:pt>
                <c:pt idx="17265">
                  <c:v>1.00905E-7</c:v>
                </c:pt>
                <c:pt idx="17266">
                  <c:v>1.0091119999999999E-7</c:v>
                </c:pt>
                <c:pt idx="17267">
                  <c:v>1.009175E-7</c:v>
                </c:pt>
                <c:pt idx="17268">
                  <c:v>1.0092369999999999E-7</c:v>
                </c:pt>
                <c:pt idx="17269">
                  <c:v>1.0093E-7</c:v>
                </c:pt>
                <c:pt idx="17270">
                  <c:v>1.009362E-7</c:v>
                </c:pt>
                <c:pt idx="17271">
                  <c:v>1.0094250000000001E-7</c:v>
                </c:pt>
                <c:pt idx="17272">
                  <c:v>1.009487E-7</c:v>
                </c:pt>
                <c:pt idx="17273">
                  <c:v>1.0095500000000001E-7</c:v>
                </c:pt>
                <c:pt idx="17274">
                  <c:v>1.009612E-7</c:v>
                </c:pt>
                <c:pt idx="17275">
                  <c:v>1.0096749999999999E-7</c:v>
                </c:pt>
                <c:pt idx="17276">
                  <c:v>1.009737E-7</c:v>
                </c:pt>
                <c:pt idx="17277">
                  <c:v>1.0097999999999999E-7</c:v>
                </c:pt>
                <c:pt idx="17278">
                  <c:v>1.009862E-7</c:v>
                </c:pt>
                <c:pt idx="17279">
                  <c:v>1.009925E-7</c:v>
                </c:pt>
                <c:pt idx="17280">
                  <c:v>1.009987E-7</c:v>
                </c:pt>
                <c:pt idx="17281">
                  <c:v>1.01005E-7</c:v>
                </c:pt>
                <c:pt idx="17282">
                  <c:v>1.010112E-7</c:v>
                </c:pt>
                <c:pt idx="17283">
                  <c:v>1.010175E-7</c:v>
                </c:pt>
                <c:pt idx="17284">
                  <c:v>1.010237E-7</c:v>
                </c:pt>
                <c:pt idx="17285">
                  <c:v>1.0103E-7</c:v>
                </c:pt>
                <c:pt idx="17286">
                  <c:v>1.010362E-7</c:v>
                </c:pt>
                <c:pt idx="17287">
                  <c:v>1.010425E-7</c:v>
                </c:pt>
                <c:pt idx="17288">
                  <c:v>1.010487E-7</c:v>
                </c:pt>
                <c:pt idx="17289">
                  <c:v>1.01055E-7</c:v>
                </c:pt>
                <c:pt idx="17290">
                  <c:v>1.0106120000000001E-7</c:v>
                </c:pt>
                <c:pt idx="17291">
                  <c:v>1.010675E-7</c:v>
                </c:pt>
                <c:pt idx="17292">
                  <c:v>1.0107370000000001E-7</c:v>
                </c:pt>
                <c:pt idx="17293">
                  <c:v>1.0108E-7</c:v>
                </c:pt>
                <c:pt idx="17294">
                  <c:v>1.0108619999999999E-7</c:v>
                </c:pt>
                <c:pt idx="17295">
                  <c:v>1.010925E-7</c:v>
                </c:pt>
                <c:pt idx="17296">
                  <c:v>1.0109869999999999E-7</c:v>
                </c:pt>
                <c:pt idx="17297">
                  <c:v>1.01105E-7</c:v>
                </c:pt>
                <c:pt idx="17298">
                  <c:v>1.011112E-7</c:v>
                </c:pt>
                <c:pt idx="17299">
                  <c:v>1.0111750000000001E-7</c:v>
                </c:pt>
                <c:pt idx="17300">
                  <c:v>1.011237E-7</c:v>
                </c:pt>
                <c:pt idx="17301">
                  <c:v>1.0113000000000001E-7</c:v>
                </c:pt>
                <c:pt idx="17302">
                  <c:v>1.011362E-7</c:v>
                </c:pt>
                <c:pt idx="17303">
                  <c:v>1.0114249999999999E-7</c:v>
                </c:pt>
                <c:pt idx="17304">
                  <c:v>1.011487E-7</c:v>
                </c:pt>
                <c:pt idx="17305">
                  <c:v>1.0115499999999999E-7</c:v>
                </c:pt>
                <c:pt idx="17306">
                  <c:v>1.011612E-7</c:v>
                </c:pt>
                <c:pt idx="17307">
                  <c:v>1.011675E-7</c:v>
                </c:pt>
                <c:pt idx="17308">
                  <c:v>1.011737E-7</c:v>
                </c:pt>
                <c:pt idx="17309">
                  <c:v>1.0118E-7</c:v>
                </c:pt>
                <c:pt idx="17310">
                  <c:v>1.011862E-7</c:v>
                </c:pt>
                <c:pt idx="17311">
                  <c:v>1.011925E-7</c:v>
                </c:pt>
                <c:pt idx="17312">
                  <c:v>1.011987E-7</c:v>
                </c:pt>
                <c:pt idx="17313">
                  <c:v>1.01205E-7</c:v>
                </c:pt>
                <c:pt idx="17314">
                  <c:v>1.012112E-7</c:v>
                </c:pt>
                <c:pt idx="17315">
                  <c:v>1.012175E-7</c:v>
                </c:pt>
                <c:pt idx="17316">
                  <c:v>1.012237E-7</c:v>
                </c:pt>
                <c:pt idx="17317">
                  <c:v>1.0123E-7</c:v>
                </c:pt>
                <c:pt idx="17318">
                  <c:v>1.012362E-7</c:v>
                </c:pt>
                <c:pt idx="17319">
                  <c:v>1.012425E-7</c:v>
                </c:pt>
                <c:pt idx="17320">
                  <c:v>1.0124870000000001E-7</c:v>
                </c:pt>
                <c:pt idx="17321">
                  <c:v>1.01255E-7</c:v>
                </c:pt>
                <c:pt idx="17322">
                  <c:v>1.0126119999999999E-7</c:v>
                </c:pt>
                <c:pt idx="17323">
                  <c:v>1.012675E-7</c:v>
                </c:pt>
                <c:pt idx="17324">
                  <c:v>1.0127369999999999E-7</c:v>
                </c:pt>
                <c:pt idx="17325">
                  <c:v>1.0128E-7</c:v>
                </c:pt>
                <c:pt idx="17326">
                  <c:v>1.012862E-7</c:v>
                </c:pt>
                <c:pt idx="17327">
                  <c:v>1.0129250000000001E-7</c:v>
                </c:pt>
                <c:pt idx="17328">
                  <c:v>1.012987E-7</c:v>
                </c:pt>
                <c:pt idx="17329">
                  <c:v>1.0130500000000001E-7</c:v>
                </c:pt>
                <c:pt idx="17330">
                  <c:v>1.013112E-7</c:v>
                </c:pt>
                <c:pt idx="17331">
                  <c:v>1.0131749999999999E-7</c:v>
                </c:pt>
                <c:pt idx="17332">
                  <c:v>1.013237E-7</c:v>
                </c:pt>
                <c:pt idx="17333">
                  <c:v>1.0132999999999999E-7</c:v>
                </c:pt>
                <c:pt idx="17334">
                  <c:v>1.013362E-7</c:v>
                </c:pt>
                <c:pt idx="17335">
                  <c:v>1.013425E-7</c:v>
                </c:pt>
                <c:pt idx="17336">
                  <c:v>1.013487E-7</c:v>
                </c:pt>
                <c:pt idx="17337">
                  <c:v>1.01355E-7</c:v>
                </c:pt>
                <c:pt idx="17338">
                  <c:v>1.013612E-7</c:v>
                </c:pt>
                <c:pt idx="17339">
                  <c:v>1.013675E-7</c:v>
                </c:pt>
                <c:pt idx="17340">
                  <c:v>1.013737E-7</c:v>
                </c:pt>
                <c:pt idx="17341">
                  <c:v>1.0138E-7</c:v>
                </c:pt>
                <c:pt idx="17342">
                  <c:v>1.013862E-7</c:v>
                </c:pt>
                <c:pt idx="17343">
                  <c:v>1.013925E-7</c:v>
                </c:pt>
                <c:pt idx="17344">
                  <c:v>1.013987E-7</c:v>
                </c:pt>
                <c:pt idx="17345">
                  <c:v>1.01405E-7</c:v>
                </c:pt>
                <c:pt idx="17346">
                  <c:v>1.014112E-7</c:v>
                </c:pt>
                <c:pt idx="17347">
                  <c:v>1.014175E-7</c:v>
                </c:pt>
                <c:pt idx="17348">
                  <c:v>1.0142370000000001E-7</c:v>
                </c:pt>
                <c:pt idx="17349">
                  <c:v>1.0143E-7</c:v>
                </c:pt>
                <c:pt idx="17350">
                  <c:v>1.0143619999999999E-7</c:v>
                </c:pt>
                <c:pt idx="17351">
                  <c:v>1.014425E-7</c:v>
                </c:pt>
                <c:pt idx="17352">
                  <c:v>1.0144869999999999E-7</c:v>
                </c:pt>
                <c:pt idx="17353">
                  <c:v>1.01455E-7</c:v>
                </c:pt>
                <c:pt idx="17354">
                  <c:v>1.014612E-7</c:v>
                </c:pt>
                <c:pt idx="17355">
                  <c:v>1.0146750000000001E-7</c:v>
                </c:pt>
                <c:pt idx="17356">
                  <c:v>1.014737E-7</c:v>
                </c:pt>
                <c:pt idx="17357">
                  <c:v>1.0148000000000001E-7</c:v>
                </c:pt>
                <c:pt idx="17358">
                  <c:v>1.014862E-7</c:v>
                </c:pt>
                <c:pt idx="17359">
                  <c:v>1.0149249999999999E-7</c:v>
                </c:pt>
                <c:pt idx="17360">
                  <c:v>1.014987E-7</c:v>
                </c:pt>
                <c:pt idx="17361">
                  <c:v>1.0150499999999999E-7</c:v>
                </c:pt>
                <c:pt idx="17362">
                  <c:v>1.015112E-7</c:v>
                </c:pt>
                <c:pt idx="17363">
                  <c:v>1.015175E-7</c:v>
                </c:pt>
                <c:pt idx="17364">
                  <c:v>1.015237E-7</c:v>
                </c:pt>
                <c:pt idx="17365">
                  <c:v>1.0153E-7</c:v>
                </c:pt>
                <c:pt idx="17366">
                  <c:v>1.015362E-7</c:v>
                </c:pt>
                <c:pt idx="17367">
                  <c:v>1.015425E-7</c:v>
                </c:pt>
                <c:pt idx="17368">
                  <c:v>1.015487E-7</c:v>
                </c:pt>
                <c:pt idx="17369">
                  <c:v>1.01555E-7</c:v>
                </c:pt>
                <c:pt idx="17370">
                  <c:v>1.015612E-7</c:v>
                </c:pt>
                <c:pt idx="17371">
                  <c:v>1.015675E-7</c:v>
                </c:pt>
                <c:pt idx="17372">
                  <c:v>1.015737E-7</c:v>
                </c:pt>
                <c:pt idx="17373">
                  <c:v>1.0158E-7</c:v>
                </c:pt>
                <c:pt idx="17374">
                  <c:v>1.015862E-7</c:v>
                </c:pt>
                <c:pt idx="17375">
                  <c:v>1.015925E-7</c:v>
                </c:pt>
                <c:pt idx="17376">
                  <c:v>1.0159870000000001E-7</c:v>
                </c:pt>
                <c:pt idx="17377">
                  <c:v>1.01605E-7</c:v>
                </c:pt>
                <c:pt idx="17378">
                  <c:v>1.0161119999999999E-7</c:v>
                </c:pt>
                <c:pt idx="17379">
                  <c:v>1.016175E-7</c:v>
                </c:pt>
                <c:pt idx="17380">
                  <c:v>1.0162369999999999E-7</c:v>
                </c:pt>
                <c:pt idx="17381">
                  <c:v>1.0163E-7</c:v>
                </c:pt>
                <c:pt idx="17382">
                  <c:v>1.016362E-7</c:v>
                </c:pt>
                <c:pt idx="17383">
                  <c:v>1.0164250000000001E-7</c:v>
                </c:pt>
                <c:pt idx="17384">
                  <c:v>1.016487E-7</c:v>
                </c:pt>
                <c:pt idx="17385">
                  <c:v>1.0165500000000001E-7</c:v>
                </c:pt>
                <c:pt idx="17386">
                  <c:v>1.016612E-7</c:v>
                </c:pt>
                <c:pt idx="17387">
                  <c:v>1.0166749999999999E-7</c:v>
                </c:pt>
                <c:pt idx="17388">
                  <c:v>1.016737E-7</c:v>
                </c:pt>
                <c:pt idx="17389">
                  <c:v>1.0167999999999999E-7</c:v>
                </c:pt>
                <c:pt idx="17390">
                  <c:v>1.016862E-7</c:v>
                </c:pt>
                <c:pt idx="17391">
                  <c:v>1.016925E-7</c:v>
                </c:pt>
                <c:pt idx="17392">
                  <c:v>1.016987E-7</c:v>
                </c:pt>
                <c:pt idx="17393">
                  <c:v>1.01705E-7</c:v>
                </c:pt>
                <c:pt idx="17394">
                  <c:v>1.017112E-7</c:v>
                </c:pt>
                <c:pt idx="17395">
                  <c:v>1.017175E-7</c:v>
                </c:pt>
                <c:pt idx="17396">
                  <c:v>1.017237E-7</c:v>
                </c:pt>
                <c:pt idx="17397">
                  <c:v>1.0173E-7</c:v>
                </c:pt>
                <c:pt idx="17398">
                  <c:v>1.017362E-7</c:v>
                </c:pt>
                <c:pt idx="17399">
                  <c:v>1.017425E-7</c:v>
                </c:pt>
                <c:pt idx="17400">
                  <c:v>1.017487E-7</c:v>
                </c:pt>
                <c:pt idx="17401">
                  <c:v>1.01755E-7</c:v>
                </c:pt>
                <c:pt idx="17402">
                  <c:v>1.017612E-7</c:v>
                </c:pt>
                <c:pt idx="17403">
                  <c:v>1.017675E-7</c:v>
                </c:pt>
                <c:pt idx="17404">
                  <c:v>1.0177370000000001E-7</c:v>
                </c:pt>
                <c:pt idx="17405">
                  <c:v>1.0178E-7</c:v>
                </c:pt>
                <c:pt idx="17406">
                  <c:v>1.0178620000000001E-7</c:v>
                </c:pt>
                <c:pt idx="17407">
                  <c:v>1.017925E-7</c:v>
                </c:pt>
                <c:pt idx="17408">
                  <c:v>1.0179869999999999E-7</c:v>
                </c:pt>
                <c:pt idx="17409">
                  <c:v>1.01805E-7</c:v>
                </c:pt>
                <c:pt idx="17410">
                  <c:v>1.018112E-7</c:v>
                </c:pt>
                <c:pt idx="17411">
                  <c:v>1.018175E-7</c:v>
                </c:pt>
                <c:pt idx="17412">
                  <c:v>1.018237E-7</c:v>
                </c:pt>
                <c:pt idx="17413">
                  <c:v>1.0183000000000001E-7</c:v>
                </c:pt>
                <c:pt idx="17414">
                  <c:v>1.018362E-7</c:v>
                </c:pt>
                <c:pt idx="17415">
                  <c:v>1.0184249999999999E-7</c:v>
                </c:pt>
                <c:pt idx="17416">
                  <c:v>1.018487E-7</c:v>
                </c:pt>
                <c:pt idx="17417">
                  <c:v>1.0185499999999999E-7</c:v>
                </c:pt>
                <c:pt idx="17418">
                  <c:v>1.018612E-7</c:v>
                </c:pt>
                <c:pt idx="17419">
                  <c:v>1.018675E-7</c:v>
                </c:pt>
                <c:pt idx="17420">
                  <c:v>1.018737E-7</c:v>
                </c:pt>
                <c:pt idx="17421">
                  <c:v>1.0188E-7</c:v>
                </c:pt>
                <c:pt idx="17422">
                  <c:v>1.018862E-7</c:v>
                </c:pt>
                <c:pt idx="17423">
                  <c:v>1.018925E-7</c:v>
                </c:pt>
                <c:pt idx="17424">
                  <c:v>1.018987E-7</c:v>
                </c:pt>
                <c:pt idx="17425">
                  <c:v>1.01905E-7</c:v>
                </c:pt>
                <c:pt idx="17426">
                  <c:v>1.019112E-7</c:v>
                </c:pt>
                <c:pt idx="17427">
                  <c:v>1.019175E-7</c:v>
                </c:pt>
                <c:pt idx="17428">
                  <c:v>1.019237E-7</c:v>
                </c:pt>
                <c:pt idx="17429">
                  <c:v>1.0193E-7</c:v>
                </c:pt>
                <c:pt idx="17430">
                  <c:v>1.019362E-7</c:v>
                </c:pt>
                <c:pt idx="17431">
                  <c:v>1.019425E-7</c:v>
                </c:pt>
                <c:pt idx="17432">
                  <c:v>1.0194870000000001E-7</c:v>
                </c:pt>
                <c:pt idx="17433">
                  <c:v>1.01955E-7</c:v>
                </c:pt>
                <c:pt idx="17434">
                  <c:v>1.0196120000000001E-7</c:v>
                </c:pt>
                <c:pt idx="17435">
                  <c:v>1.019675E-7</c:v>
                </c:pt>
                <c:pt idx="17436">
                  <c:v>1.0197369999999999E-7</c:v>
                </c:pt>
                <c:pt idx="17437">
                  <c:v>1.0198E-7</c:v>
                </c:pt>
                <c:pt idx="17438">
                  <c:v>1.019862E-7</c:v>
                </c:pt>
                <c:pt idx="17439">
                  <c:v>1.019925E-7</c:v>
                </c:pt>
                <c:pt idx="17440">
                  <c:v>1.019987E-7</c:v>
                </c:pt>
                <c:pt idx="17441">
                  <c:v>1.0200500000000001E-7</c:v>
                </c:pt>
                <c:pt idx="17442">
                  <c:v>1.020112E-7</c:v>
                </c:pt>
                <c:pt idx="17443">
                  <c:v>1.0201749999999999E-7</c:v>
                </c:pt>
                <c:pt idx="17444">
                  <c:v>1.020237E-7</c:v>
                </c:pt>
                <c:pt idx="17445">
                  <c:v>1.0202999999999999E-7</c:v>
                </c:pt>
                <c:pt idx="17446">
                  <c:v>1.020362E-7</c:v>
                </c:pt>
                <c:pt idx="17447">
                  <c:v>1.020425E-7</c:v>
                </c:pt>
                <c:pt idx="17448">
                  <c:v>1.020487E-7</c:v>
                </c:pt>
                <c:pt idx="17449">
                  <c:v>1.02055E-7</c:v>
                </c:pt>
                <c:pt idx="17450">
                  <c:v>1.020612E-7</c:v>
                </c:pt>
                <c:pt idx="17451">
                  <c:v>1.020675E-7</c:v>
                </c:pt>
                <c:pt idx="17452">
                  <c:v>1.020737E-7</c:v>
                </c:pt>
                <c:pt idx="17453">
                  <c:v>1.0208E-7</c:v>
                </c:pt>
                <c:pt idx="17454">
                  <c:v>1.020862E-7</c:v>
                </c:pt>
                <c:pt idx="17455">
                  <c:v>1.020925E-7</c:v>
                </c:pt>
                <c:pt idx="17456">
                  <c:v>1.020987E-7</c:v>
                </c:pt>
                <c:pt idx="17457">
                  <c:v>1.02105E-7</c:v>
                </c:pt>
                <c:pt idx="17458">
                  <c:v>1.021112E-7</c:v>
                </c:pt>
                <c:pt idx="17459">
                  <c:v>1.021175E-7</c:v>
                </c:pt>
                <c:pt idx="17460">
                  <c:v>1.0212370000000001E-7</c:v>
                </c:pt>
                <c:pt idx="17461">
                  <c:v>1.0213E-7</c:v>
                </c:pt>
                <c:pt idx="17462">
                  <c:v>1.0213620000000001E-7</c:v>
                </c:pt>
                <c:pt idx="17463">
                  <c:v>1.021425E-7</c:v>
                </c:pt>
                <c:pt idx="17464">
                  <c:v>1.0214869999999999E-7</c:v>
                </c:pt>
                <c:pt idx="17465">
                  <c:v>1.02155E-7</c:v>
                </c:pt>
                <c:pt idx="17466">
                  <c:v>1.021612E-7</c:v>
                </c:pt>
                <c:pt idx="17467">
                  <c:v>1.021675E-7</c:v>
                </c:pt>
                <c:pt idx="17468">
                  <c:v>1.021737E-7</c:v>
                </c:pt>
                <c:pt idx="17469">
                  <c:v>1.0218000000000001E-7</c:v>
                </c:pt>
                <c:pt idx="17470">
                  <c:v>1.021862E-7</c:v>
                </c:pt>
                <c:pt idx="17471">
                  <c:v>1.0219249999999999E-7</c:v>
                </c:pt>
                <c:pt idx="17472">
                  <c:v>1.021987E-7</c:v>
                </c:pt>
                <c:pt idx="17473">
                  <c:v>1.0220499999999999E-7</c:v>
                </c:pt>
                <c:pt idx="17474">
                  <c:v>1.022112E-7</c:v>
                </c:pt>
                <c:pt idx="17475">
                  <c:v>1.022175E-7</c:v>
                </c:pt>
                <c:pt idx="17476">
                  <c:v>1.022237E-7</c:v>
                </c:pt>
                <c:pt idx="17477">
                  <c:v>1.0223E-7</c:v>
                </c:pt>
                <c:pt idx="17478">
                  <c:v>1.022362E-7</c:v>
                </c:pt>
                <c:pt idx="17479">
                  <c:v>1.022425E-7</c:v>
                </c:pt>
                <c:pt idx="17480">
                  <c:v>1.022487E-7</c:v>
                </c:pt>
                <c:pt idx="17481">
                  <c:v>1.02255E-7</c:v>
                </c:pt>
                <c:pt idx="17482">
                  <c:v>1.022612E-7</c:v>
                </c:pt>
                <c:pt idx="17483">
                  <c:v>1.022675E-7</c:v>
                </c:pt>
                <c:pt idx="17484">
                  <c:v>1.022737E-7</c:v>
                </c:pt>
                <c:pt idx="17485">
                  <c:v>1.0228E-7</c:v>
                </c:pt>
                <c:pt idx="17486">
                  <c:v>1.022862E-7</c:v>
                </c:pt>
                <c:pt idx="17487">
                  <c:v>1.022925E-7</c:v>
                </c:pt>
                <c:pt idx="17488">
                  <c:v>1.0229870000000001E-7</c:v>
                </c:pt>
                <c:pt idx="17489">
                  <c:v>1.02305E-7</c:v>
                </c:pt>
                <c:pt idx="17490">
                  <c:v>1.0231120000000001E-7</c:v>
                </c:pt>
                <c:pt idx="17491">
                  <c:v>1.023175E-7</c:v>
                </c:pt>
                <c:pt idx="17492">
                  <c:v>1.0232369999999999E-7</c:v>
                </c:pt>
                <c:pt idx="17493">
                  <c:v>1.0233E-7</c:v>
                </c:pt>
                <c:pt idx="17494">
                  <c:v>1.0233619999999999E-7</c:v>
                </c:pt>
                <c:pt idx="17495">
                  <c:v>1.023425E-7</c:v>
                </c:pt>
                <c:pt idx="17496">
                  <c:v>1.023487E-7</c:v>
                </c:pt>
                <c:pt idx="17497">
                  <c:v>1.0235500000000001E-7</c:v>
                </c:pt>
                <c:pt idx="17498">
                  <c:v>1.023612E-7</c:v>
                </c:pt>
                <c:pt idx="17499">
                  <c:v>1.0236750000000001E-7</c:v>
                </c:pt>
                <c:pt idx="17500">
                  <c:v>1.023737E-7</c:v>
                </c:pt>
                <c:pt idx="17501">
                  <c:v>1.0237999999999999E-7</c:v>
                </c:pt>
                <c:pt idx="17502">
                  <c:v>1.023862E-7</c:v>
                </c:pt>
                <c:pt idx="17503">
                  <c:v>1.023925E-7</c:v>
                </c:pt>
                <c:pt idx="17504">
                  <c:v>1.023987E-7</c:v>
                </c:pt>
                <c:pt idx="17505">
                  <c:v>1.02405E-7</c:v>
                </c:pt>
                <c:pt idx="17506">
                  <c:v>1.024112E-7</c:v>
                </c:pt>
                <c:pt idx="17507">
                  <c:v>1.024175E-7</c:v>
                </c:pt>
                <c:pt idx="17508">
                  <c:v>1.024237E-7</c:v>
                </c:pt>
                <c:pt idx="17509">
                  <c:v>1.0243E-7</c:v>
                </c:pt>
                <c:pt idx="17510">
                  <c:v>1.024362E-7</c:v>
                </c:pt>
                <c:pt idx="17511">
                  <c:v>1.024425E-7</c:v>
                </c:pt>
                <c:pt idx="17512">
                  <c:v>1.024487E-7</c:v>
                </c:pt>
                <c:pt idx="17513">
                  <c:v>1.02455E-7</c:v>
                </c:pt>
                <c:pt idx="17514">
                  <c:v>1.024612E-7</c:v>
                </c:pt>
                <c:pt idx="17515">
                  <c:v>1.024675E-7</c:v>
                </c:pt>
                <c:pt idx="17516">
                  <c:v>1.0247370000000001E-7</c:v>
                </c:pt>
                <c:pt idx="17517">
                  <c:v>1.0248E-7</c:v>
                </c:pt>
                <c:pt idx="17518">
                  <c:v>1.0248620000000001E-7</c:v>
                </c:pt>
                <c:pt idx="17519">
                  <c:v>1.024925E-7</c:v>
                </c:pt>
                <c:pt idx="17520">
                  <c:v>1.0249869999999999E-7</c:v>
                </c:pt>
                <c:pt idx="17521">
                  <c:v>1.02505E-7</c:v>
                </c:pt>
                <c:pt idx="17522">
                  <c:v>1.0251119999999999E-7</c:v>
                </c:pt>
                <c:pt idx="17523">
                  <c:v>1.025175E-7</c:v>
                </c:pt>
                <c:pt idx="17524">
                  <c:v>1.025237E-7</c:v>
                </c:pt>
                <c:pt idx="17525">
                  <c:v>1.0253000000000001E-7</c:v>
                </c:pt>
                <c:pt idx="17526">
                  <c:v>1.025362E-7</c:v>
                </c:pt>
                <c:pt idx="17527">
                  <c:v>1.0254250000000001E-7</c:v>
                </c:pt>
                <c:pt idx="17528">
                  <c:v>1.025487E-7</c:v>
                </c:pt>
                <c:pt idx="17529">
                  <c:v>1.0255499999999999E-7</c:v>
                </c:pt>
                <c:pt idx="17530">
                  <c:v>1.025612E-7</c:v>
                </c:pt>
                <c:pt idx="17531">
                  <c:v>1.025675E-7</c:v>
                </c:pt>
                <c:pt idx="17532">
                  <c:v>1.025737E-7</c:v>
                </c:pt>
                <c:pt idx="17533">
                  <c:v>1.0258E-7</c:v>
                </c:pt>
                <c:pt idx="17534">
                  <c:v>1.025862E-7</c:v>
                </c:pt>
                <c:pt idx="17535">
                  <c:v>1.025925E-7</c:v>
                </c:pt>
                <c:pt idx="17536">
                  <c:v>1.025987E-7</c:v>
                </c:pt>
                <c:pt idx="17537">
                  <c:v>1.02605E-7</c:v>
                </c:pt>
                <c:pt idx="17538">
                  <c:v>1.026112E-7</c:v>
                </c:pt>
                <c:pt idx="17539">
                  <c:v>1.026175E-7</c:v>
                </c:pt>
                <c:pt idx="17540">
                  <c:v>1.026237E-7</c:v>
                </c:pt>
                <c:pt idx="17541">
                  <c:v>1.0263E-7</c:v>
                </c:pt>
                <c:pt idx="17542">
                  <c:v>1.026362E-7</c:v>
                </c:pt>
                <c:pt idx="17543">
                  <c:v>1.026425E-7</c:v>
                </c:pt>
                <c:pt idx="17544">
                  <c:v>1.0264870000000001E-7</c:v>
                </c:pt>
                <c:pt idx="17545">
                  <c:v>1.02655E-7</c:v>
                </c:pt>
                <c:pt idx="17546">
                  <c:v>1.0266120000000001E-7</c:v>
                </c:pt>
                <c:pt idx="17547">
                  <c:v>1.026675E-7</c:v>
                </c:pt>
                <c:pt idx="17548">
                  <c:v>1.0267369999999999E-7</c:v>
                </c:pt>
                <c:pt idx="17549">
                  <c:v>1.0268E-7</c:v>
                </c:pt>
                <c:pt idx="17550">
                  <c:v>1.0268619999999999E-7</c:v>
                </c:pt>
                <c:pt idx="17551">
                  <c:v>1.026925E-7</c:v>
                </c:pt>
                <c:pt idx="17552">
                  <c:v>1.026987E-7</c:v>
                </c:pt>
                <c:pt idx="17553">
                  <c:v>1.0270500000000001E-7</c:v>
                </c:pt>
                <c:pt idx="17554">
                  <c:v>1.027112E-7</c:v>
                </c:pt>
                <c:pt idx="17555">
                  <c:v>1.0271750000000001E-7</c:v>
                </c:pt>
                <c:pt idx="17556">
                  <c:v>1.027237E-7</c:v>
                </c:pt>
                <c:pt idx="17557">
                  <c:v>1.0272999999999999E-7</c:v>
                </c:pt>
                <c:pt idx="17558">
                  <c:v>1.027362E-7</c:v>
                </c:pt>
                <c:pt idx="17559">
                  <c:v>1.027425E-7</c:v>
                </c:pt>
                <c:pt idx="17560">
                  <c:v>1.027487E-7</c:v>
                </c:pt>
                <c:pt idx="17561">
                  <c:v>1.02755E-7</c:v>
                </c:pt>
                <c:pt idx="17562">
                  <c:v>1.027612E-7</c:v>
                </c:pt>
                <c:pt idx="17563">
                  <c:v>1.027675E-7</c:v>
                </c:pt>
                <c:pt idx="17564">
                  <c:v>1.027737E-7</c:v>
                </c:pt>
                <c:pt idx="17565">
                  <c:v>1.0278E-7</c:v>
                </c:pt>
                <c:pt idx="17566">
                  <c:v>1.027862E-7</c:v>
                </c:pt>
                <c:pt idx="17567">
                  <c:v>1.027925E-7</c:v>
                </c:pt>
                <c:pt idx="17568">
                  <c:v>1.027987E-7</c:v>
                </c:pt>
                <c:pt idx="17569">
                  <c:v>1.02805E-7</c:v>
                </c:pt>
                <c:pt idx="17570">
                  <c:v>1.028112E-7</c:v>
                </c:pt>
                <c:pt idx="17571">
                  <c:v>1.028175E-7</c:v>
                </c:pt>
                <c:pt idx="17572">
                  <c:v>1.0282370000000001E-7</c:v>
                </c:pt>
                <c:pt idx="17573">
                  <c:v>1.0283E-7</c:v>
                </c:pt>
                <c:pt idx="17574">
                  <c:v>1.0283620000000001E-7</c:v>
                </c:pt>
                <c:pt idx="17575">
                  <c:v>1.028425E-7</c:v>
                </c:pt>
                <c:pt idx="17576">
                  <c:v>1.0284869999999999E-7</c:v>
                </c:pt>
                <c:pt idx="17577">
                  <c:v>1.02855E-7</c:v>
                </c:pt>
                <c:pt idx="17578">
                  <c:v>1.0286119999999999E-7</c:v>
                </c:pt>
                <c:pt idx="17579">
                  <c:v>1.028675E-7</c:v>
                </c:pt>
                <c:pt idx="17580">
                  <c:v>1.028737E-7</c:v>
                </c:pt>
                <c:pt idx="17581">
                  <c:v>1.0288000000000001E-7</c:v>
                </c:pt>
                <c:pt idx="17582">
                  <c:v>1.028862E-7</c:v>
                </c:pt>
                <c:pt idx="17583">
                  <c:v>1.0289250000000001E-7</c:v>
                </c:pt>
                <c:pt idx="17584">
                  <c:v>1.028987E-7</c:v>
                </c:pt>
                <c:pt idx="17585">
                  <c:v>1.0290499999999999E-7</c:v>
                </c:pt>
                <c:pt idx="17586">
                  <c:v>1.029112E-7</c:v>
                </c:pt>
                <c:pt idx="17587">
                  <c:v>1.0291749999999999E-7</c:v>
                </c:pt>
                <c:pt idx="17588">
                  <c:v>1.029237E-7</c:v>
                </c:pt>
                <c:pt idx="17589">
                  <c:v>1.0293E-7</c:v>
                </c:pt>
                <c:pt idx="17590">
                  <c:v>1.029362E-7</c:v>
                </c:pt>
                <c:pt idx="17591">
                  <c:v>1.029425E-7</c:v>
                </c:pt>
                <c:pt idx="17592">
                  <c:v>1.029487E-7</c:v>
                </c:pt>
                <c:pt idx="17593">
                  <c:v>1.02955E-7</c:v>
                </c:pt>
                <c:pt idx="17594">
                  <c:v>1.029612E-7</c:v>
                </c:pt>
                <c:pt idx="17595">
                  <c:v>1.029675E-7</c:v>
                </c:pt>
                <c:pt idx="17596">
                  <c:v>1.029737E-7</c:v>
                </c:pt>
                <c:pt idx="17597">
                  <c:v>1.0298E-7</c:v>
                </c:pt>
                <c:pt idx="17598">
                  <c:v>1.029862E-7</c:v>
                </c:pt>
                <c:pt idx="17599">
                  <c:v>1.029925E-7</c:v>
                </c:pt>
                <c:pt idx="17600">
                  <c:v>1.029987E-7</c:v>
                </c:pt>
                <c:pt idx="17601">
                  <c:v>1.03005E-7</c:v>
                </c:pt>
                <c:pt idx="17602">
                  <c:v>1.0301120000000001E-7</c:v>
                </c:pt>
                <c:pt idx="17603">
                  <c:v>1.030175E-7</c:v>
                </c:pt>
                <c:pt idx="17604">
                  <c:v>1.0302369999999999E-7</c:v>
                </c:pt>
                <c:pt idx="17605">
                  <c:v>1.0303E-7</c:v>
                </c:pt>
                <c:pt idx="17606">
                  <c:v>1.0303619999999999E-7</c:v>
                </c:pt>
                <c:pt idx="17607">
                  <c:v>1.030425E-7</c:v>
                </c:pt>
                <c:pt idx="17608">
                  <c:v>1.030487E-7</c:v>
                </c:pt>
                <c:pt idx="17609">
                  <c:v>1.0305500000000001E-7</c:v>
                </c:pt>
                <c:pt idx="17610">
                  <c:v>1.030612E-7</c:v>
                </c:pt>
                <c:pt idx="17611">
                  <c:v>1.0306750000000001E-7</c:v>
                </c:pt>
                <c:pt idx="17612">
                  <c:v>1.030737E-7</c:v>
                </c:pt>
                <c:pt idx="17613">
                  <c:v>1.0307999999999999E-7</c:v>
                </c:pt>
                <c:pt idx="17614">
                  <c:v>1.030862E-7</c:v>
                </c:pt>
                <c:pt idx="17615">
                  <c:v>1.0309249999999999E-7</c:v>
                </c:pt>
                <c:pt idx="17616">
                  <c:v>1.030987E-7</c:v>
                </c:pt>
                <c:pt idx="17617">
                  <c:v>1.03105E-7</c:v>
                </c:pt>
                <c:pt idx="17618">
                  <c:v>1.031112E-7</c:v>
                </c:pt>
                <c:pt idx="17619">
                  <c:v>1.031175E-7</c:v>
                </c:pt>
                <c:pt idx="17620">
                  <c:v>1.031237E-7</c:v>
                </c:pt>
                <c:pt idx="17621">
                  <c:v>1.0313E-7</c:v>
                </c:pt>
                <c:pt idx="17622">
                  <c:v>1.031362E-7</c:v>
                </c:pt>
                <c:pt idx="17623">
                  <c:v>1.031425E-7</c:v>
                </c:pt>
                <c:pt idx="17624">
                  <c:v>1.031487E-7</c:v>
                </c:pt>
                <c:pt idx="17625">
                  <c:v>1.03155E-7</c:v>
                </c:pt>
                <c:pt idx="17626">
                  <c:v>1.031612E-7</c:v>
                </c:pt>
                <c:pt idx="17627">
                  <c:v>1.031675E-7</c:v>
                </c:pt>
                <c:pt idx="17628">
                  <c:v>1.031737E-7</c:v>
                </c:pt>
                <c:pt idx="17629">
                  <c:v>1.0318E-7</c:v>
                </c:pt>
                <c:pt idx="17630">
                  <c:v>1.0318620000000001E-7</c:v>
                </c:pt>
                <c:pt idx="17631">
                  <c:v>1.031925E-7</c:v>
                </c:pt>
                <c:pt idx="17632">
                  <c:v>1.0319869999999999E-7</c:v>
                </c:pt>
                <c:pt idx="17633">
                  <c:v>1.03205E-7</c:v>
                </c:pt>
                <c:pt idx="17634">
                  <c:v>1.0321119999999999E-7</c:v>
                </c:pt>
                <c:pt idx="17635">
                  <c:v>1.032175E-7</c:v>
                </c:pt>
                <c:pt idx="17636">
                  <c:v>1.032237E-7</c:v>
                </c:pt>
                <c:pt idx="17637">
                  <c:v>1.0323000000000001E-7</c:v>
                </c:pt>
                <c:pt idx="17638">
                  <c:v>1.032362E-7</c:v>
                </c:pt>
                <c:pt idx="17639">
                  <c:v>1.0324250000000001E-7</c:v>
                </c:pt>
                <c:pt idx="17640">
                  <c:v>1.032487E-7</c:v>
                </c:pt>
                <c:pt idx="17641">
                  <c:v>1.0325499999999999E-7</c:v>
                </c:pt>
                <c:pt idx="17642">
                  <c:v>1.032612E-7</c:v>
                </c:pt>
                <c:pt idx="17643">
                  <c:v>1.0326749999999999E-7</c:v>
                </c:pt>
                <c:pt idx="17644">
                  <c:v>1.032737E-7</c:v>
                </c:pt>
                <c:pt idx="17645">
                  <c:v>1.0328E-7</c:v>
                </c:pt>
                <c:pt idx="17646">
                  <c:v>1.032862E-7</c:v>
                </c:pt>
                <c:pt idx="17647">
                  <c:v>1.032925E-7</c:v>
                </c:pt>
                <c:pt idx="17648">
                  <c:v>1.032987E-7</c:v>
                </c:pt>
                <c:pt idx="17649">
                  <c:v>1.03305E-7</c:v>
                </c:pt>
                <c:pt idx="17650">
                  <c:v>1.033112E-7</c:v>
                </c:pt>
                <c:pt idx="17651">
                  <c:v>1.033175E-7</c:v>
                </c:pt>
                <c:pt idx="17652">
                  <c:v>1.033237E-7</c:v>
                </c:pt>
                <c:pt idx="17653">
                  <c:v>1.0333E-7</c:v>
                </c:pt>
                <c:pt idx="17654">
                  <c:v>1.033362E-7</c:v>
                </c:pt>
                <c:pt idx="17655">
                  <c:v>1.033425E-7</c:v>
                </c:pt>
                <c:pt idx="17656">
                  <c:v>1.033487E-7</c:v>
                </c:pt>
                <c:pt idx="17657">
                  <c:v>1.03355E-7</c:v>
                </c:pt>
                <c:pt idx="17658">
                  <c:v>1.0336120000000001E-7</c:v>
                </c:pt>
                <c:pt idx="17659">
                  <c:v>1.033675E-7</c:v>
                </c:pt>
                <c:pt idx="17660">
                  <c:v>1.0337369999999999E-7</c:v>
                </c:pt>
                <c:pt idx="17661">
                  <c:v>1.0338E-7</c:v>
                </c:pt>
                <c:pt idx="17662">
                  <c:v>1.0338619999999999E-7</c:v>
                </c:pt>
                <c:pt idx="17663">
                  <c:v>1.033925E-7</c:v>
                </c:pt>
                <c:pt idx="17664">
                  <c:v>1.033987E-7</c:v>
                </c:pt>
                <c:pt idx="17665">
                  <c:v>1.0340500000000001E-7</c:v>
                </c:pt>
                <c:pt idx="17666">
                  <c:v>1.034112E-7</c:v>
                </c:pt>
                <c:pt idx="17667">
                  <c:v>1.0341750000000001E-7</c:v>
                </c:pt>
                <c:pt idx="17668">
                  <c:v>1.034237E-7</c:v>
                </c:pt>
                <c:pt idx="17669">
                  <c:v>1.0342999999999999E-7</c:v>
                </c:pt>
                <c:pt idx="17670">
                  <c:v>1.034362E-7</c:v>
                </c:pt>
                <c:pt idx="17671">
                  <c:v>1.0344249999999999E-7</c:v>
                </c:pt>
                <c:pt idx="17672">
                  <c:v>1.034487E-7</c:v>
                </c:pt>
                <c:pt idx="17673">
                  <c:v>1.03455E-7</c:v>
                </c:pt>
                <c:pt idx="17674">
                  <c:v>1.034612E-7</c:v>
                </c:pt>
                <c:pt idx="17675">
                  <c:v>1.034675E-7</c:v>
                </c:pt>
                <c:pt idx="17676">
                  <c:v>1.034737E-7</c:v>
                </c:pt>
                <c:pt idx="17677">
                  <c:v>1.0348E-7</c:v>
                </c:pt>
                <c:pt idx="17678">
                  <c:v>1.034862E-7</c:v>
                </c:pt>
                <c:pt idx="17679">
                  <c:v>1.034925E-7</c:v>
                </c:pt>
                <c:pt idx="17680">
                  <c:v>1.034987E-7</c:v>
                </c:pt>
                <c:pt idx="17681">
                  <c:v>1.03505E-7</c:v>
                </c:pt>
                <c:pt idx="17682">
                  <c:v>1.035112E-7</c:v>
                </c:pt>
                <c:pt idx="17683">
                  <c:v>1.035175E-7</c:v>
                </c:pt>
                <c:pt idx="17684">
                  <c:v>1.035237E-7</c:v>
                </c:pt>
                <c:pt idx="17685">
                  <c:v>1.0353E-7</c:v>
                </c:pt>
                <c:pt idx="17686">
                  <c:v>1.0353620000000001E-7</c:v>
                </c:pt>
                <c:pt idx="17687">
                  <c:v>1.035425E-7</c:v>
                </c:pt>
                <c:pt idx="17688">
                  <c:v>1.0354870000000001E-7</c:v>
                </c:pt>
                <c:pt idx="17689">
                  <c:v>1.03555E-7</c:v>
                </c:pt>
                <c:pt idx="17690">
                  <c:v>1.0356119999999999E-7</c:v>
                </c:pt>
                <c:pt idx="17691">
                  <c:v>1.035675E-7</c:v>
                </c:pt>
                <c:pt idx="17692">
                  <c:v>1.035737E-7</c:v>
                </c:pt>
                <c:pt idx="17693">
                  <c:v>1.0358000000000001E-7</c:v>
                </c:pt>
                <c:pt idx="17694">
                  <c:v>1.035862E-7</c:v>
                </c:pt>
                <c:pt idx="17695">
                  <c:v>1.0359250000000001E-7</c:v>
                </c:pt>
                <c:pt idx="17696">
                  <c:v>1.035987E-7</c:v>
                </c:pt>
                <c:pt idx="17697">
                  <c:v>1.0360499999999999E-7</c:v>
                </c:pt>
                <c:pt idx="17698">
                  <c:v>1.036112E-7</c:v>
                </c:pt>
                <c:pt idx="17699">
                  <c:v>1.0361749999999999E-7</c:v>
                </c:pt>
                <c:pt idx="17700">
                  <c:v>1.036237E-7</c:v>
                </c:pt>
                <c:pt idx="17701">
                  <c:v>1.0363E-7</c:v>
                </c:pt>
                <c:pt idx="17702">
                  <c:v>1.036362E-7</c:v>
                </c:pt>
                <c:pt idx="17703">
                  <c:v>1.036425E-7</c:v>
                </c:pt>
                <c:pt idx="17704">
                  <c:v>1.036487E-7</c:v>
                </c:pt>
                <c:pt idx="17705">
                  <c:v>1.03655E-7</c:v>
                </c:pt>
                <c:pt idx="17706">
                  <c:v>1.036612E-7</c:v>
                </c:pt>
                <c:pt idx="17707">
                  <c:v>1.036675E-7</c:v>
                </c:pt>
                <c:pt idx="17708">
                  <c:v>1.036737E-7</c:v>
                </c:pt>
                <c:pt idx="17709">
                  <c:v>1.0368E-7</c:v>
                </c:pt>
                <c:pt idx="17710">
                  <c:v>1.036862E-7</c:v>
                </c:pt>
                <c:pt idx="17711">
                  <c:v>1.036925E-7</c:v>
                </c:pt>
                <c:pt idx="17712">
                  <c:v>1.036987E-7</c:v>
                </c:pt>
                <c:pt idx="17713">
                  <c:v>1.03705E-7</c:v>
                </c:pt>
                <c:pt idx="17714">
                  <c:v>1.0371120000000001E-7</c:v>
                </c:pt>
                <c:pt idx="17715">
                  <c:v>1.037175E-7</c:v>
                </c:pt>
                <c:pt idx="17716">
                  <c:v>1.0372370000000001E-7</c:v>
                </c:pt>
                <c:pt idx="17717">
                  <c:v>1.0373E-7</c:v>
                </c:pt>
                <c:pt idx="17718">
                  <c:v>1.0373619999999999E-7</c:v>
                </c:pt>
                <c:pt idx="17719">
                  <c:v>1.037425E-7</c:v>
                </c:pt>
                <c:pt idx="17720">
                  <c:v>1.037487E-7</c:v>
                </c:pt>
                <c:pt idx="17721">
                  <c:v>1.03755E-7</c:v>
                </c:pt>
                <c:pt idx="17722">
                  <c:v>1.037612E-7</c:v>
                </c:pt>
                <c:pt idx="17723">
                  <c:v>1.0376750000000001E-7</c:v>
                </c:pt>
                <c:pt idx="17724">
                  <c:v>1.037737E-7</c:v>
                </c:pt>
                <c:pt idx="17725">
                  <c:v>1.0377999999999999E-7</c:v>
                </c:pt>
                <c:pt idx="17726">
                  <c:v>1.037862E-7</c:v>
                </c:pt>
                <c:pt idx="17727">
                  <c:v>1.0379249999999999E-7</c:v>
                </c:pt>
                <c:pt idx="17728">
                  <c:v>1.037987E-7</c:v>
                </c:pt>
                <c:pt idx="17729">
                  <c:v>1.03805E-7</c:v>
                </c:pt>
                <c:pt idx="17730">
                  <c:v>1.038112E-7</c:v>
                </c:pt>
                <c:pt idx="17731">
                  <c:v>1.038175E-7</c:v>
                </c:pt>
                <c:pt idx="17732">
                  <c:v>1.038237E-7</c:v>
                </c:pt>
                <c:pt idx="17733">
                  <c:v>1.0383E-7</c:v>
                </c:pt>
                <c:pt idx="17734">
                  <c:v>1.038362E-7</c:v>
                </c:pt>
                <c:pt idx="17735">
                  <c:v>1.038425E-7</c:v>
                </c:pt>
                <c:pt idx="17736">
                  <c:v>1.038487E-7</c:v>
                </c:pt>
                <c:pt idx="17737">
                  <c:v>1.03855E-7</c:v>
                </c:pt>
                <c:pt idx="17738">
                  <c:v>1.038612E-7</c:v>
                </c:pt>
                <c:pt idx="17739">
                  <c:v>1.038675E-7</c:v>
                </c:pt>
                <c:pt idx="17740">
                  <c:v>1.038737E-7</c:v>
                </c:pt>
                <c:pt idx="17741">
                  <c:v>1.0388E-7</c:v>
                </c:pt>
                <c:pt idx="17742">
                  <c:v>1.0388620000000001E-7</c:v>
                </c:pt>
                <c:pt idx="17743">
                  <c:v>1.038925E-7</c:v>
                </c:pt>
                <c:pt idx="17744">
                  <c:v>1.0389870000000001E-7</c:v>
                </c:pt>
                <c:pt idx="17745">
                  <c:v>1.03905E-7</c:v>
                </c:pt>
                <c:pt idx="17746">
                  <c:v>1.0391119999999999E-7</c:v>
                </c:pt>
                <c:pt idx="17747">
                  <c:v>1.039175E-7</c:v>
                </c:pt>
                <c:pt idx="17748">
                  <c:v>1.039237E-7</c:v>
                </c:pt>
                <c:pt idx="17749">
                  <c:v>1.0393E-7</c:v>
                </c:pt>
                <c:pt idx="17750">
                  <c:v>1.039362E-7</c:v>
                </c:pt>
                <c:pt idx="17751">
                  <c:v>1.0394250000000001E-7</c:v>
                </c:pt>
                <c:pt idx="17752">
                  <c:v>1.039487E-7</c:v>
                </c:pt>
                <c:pt idx="17753">
                  <c:v>1.0395499999999999E-7</c:v>
                </c:pt>
                <c:pt idx="17754">
                  <c:v>1.039612E-7</c:v>
                </c:pt>
                <c:pt idx="17755">
                  <c:v>1.0396749999999999E-7</c:v>
                </c:pt>
                <c:pt idx="17756">
                  <c:v>1.039737E-7</c:v>
                </c:pt>
                <c:pt idx="17757">
                  <c:v>1.0398E-7</c:v>
                </c:pt>
                <c:pt idx="17758">
                  <c:v>1.039862E-7</c:v>
                </c:pt>
                <c:pt idx="17759">
                  <c:v>1.039925E-7</c:v>
                </c:pt>
                <c:pt idx="17760">
                  <c:v>1.039987E-7</c:v>
                </c:pt>
                <c:pt idx="17761">
                  <c:v>1.04005E-7</c:v>
                </c:pt>
                <c:pt idx="17762">
                  <c:v>1.040112E-7</c:v>
                </c:pt>
                <c:pt idx="17763">
                  <c:v>1.040175E-7</c:v>
                </c:pt>
                <c:pt idx="17764">
                  <c:v>1.040237E-7</c:v>
                </c:pt>
                <c:pt idx="17765">
                  <c:v>1.0403E-7</c:v>
                </c:pt>
                <c:pt idx="17766">
                  <c:v>1.040362E-7</c:v>
                </c:pt>
                <c:pt idx="17767">
                  <c:v>1.040425E-7</c:v>
                </c:pt>
                <c:pt idx="17768">
                  <c:v>1.040487E-7</c:v>
                </c:pt>
                <c:pt idx="17769">
                  <c:v>1.04055E-7</c:v>
                </c:pt>
                <c:pt idx="17770">
                  <c:v>1.0406120000000001E-7</c:v>
                </c:pt>
                <c:pt idx="17771">
                  <c:v>1.040675E-7</c:v>
                </c:pt>
                <c:pt idx="17772">
                  <c:v>1.0407370000000001E-7</c:v>
                </c:pt>
                <c:pt idx="17773">
                  <c:v>1.0408E-7</c:v>
                </c:pt>
                <c:pt idx="17774">
                  <c:v>1.0408619999999999E-7</c:v>
                </c:pt>
                <c:pt idx="17775">
                  <c:v>1.040925E-7</c:v>
                </c:pt>
                <c:pt idx="17776">
                  <c:v>1.0409869999999999E-7</c:v>
                </c:pt>
                <c:pt idx="17777">
                  <c:v>1.04105E-7</c:v>
                </c:pt>
                <c:pt idx="17778">
                  <c:v>1.041112E-7</c:v>
                </c:pt>
                <c:pt idx="17779">
                  <c:v>1.0411750000000001E-7</c:v>
                </c:pt>
                <c:pt idx="17780">
                  <c:v>1.041237E-7</c:v>
                </c:pt>
                <c:pt idx="17781">
                  <c:v>1.0412999999999999E-7</c:v>
                </c:pt>
                <c:pt idx="17782">
                  <c:v>1.041362E-7</c:v>
                </c:pt>
                <c:pt idx="17783">
                  <c:v>1.0414249999999999E-7</c:v>
                </c:pt>
                <c:pt idx="17784">
                  <c:v>1.041487E-7</c:v>
                </c:pt>
                <c:pt idx="17785">
                  <c:v>1.04155E-7</c:v>
                </c:pt>
                <c:pt idx="17786">
                  <c:v>1.041612E-7</c:v>
                </c:pt>
                <c:pt idx="17787">
                  <c:v>1.041675E-7</c:v>
                </c:pt>
                <c:pt idx="17788">
                  <c:v>1.041737E-7</c:v>
                </c:pt>
                <c:pt idx="17789">
                  <c:v>1.0418E-7</c:v>
                </c:pt>
                <c:pt idx="17790">
                  <c:v>1.041862E-7</c:v>
                </c:pt>
                <c:pt idx="17791">
                  <c:v>1.041925E-7</c:v>
                </c:pt>
                <c:pt idx="17792">
                  <c:v>1.041987E-7</c:v>
                </c:pt>
                <c:pt idx="17793">
                  <c:v>1.04205E-7</c:v>
                </c:pt>
                <c:pt idx="17794">
                  <c:v>1.042112E-7</c:v>
                </c:pt>
                <c:pt idx="17795">
                  <c:v>1.042175E-7</c:v>
                </c:pt>
                <c:pt idx="17796">
                  <c:v>1.042237E-7</c:v>
                </c:pt>
                <c:pt idx="17797">
                  <c:v>1.0423E-7</c:v>
                </c:pt>
                <c:pt idx="17798">
                  <c:v>1.0423620000000001E-7</c:v>
                </c:pt>
                <c:pt idx="17799">
                  <c:v>1.042425E-7</c:v>
                </c:pt>
                <c:pt idx="17800">
                  <c:v>1.0424870000000001E-7</c:v>
                </c:pt>
                <c:pt idx="17801">
                  <c:v>1.04255E-7</c:v>
                </c:pt>
                <c:pt idx="17802">
                  <c:v>1.0426119999999999E-7</c:v>
                </c:pt>
                <c:pt idx="17803">
                  <c:v>1.042675E-7</c:v>
                </c:pt>
                <c:pt idx="17804">
                  <c:v>1.0427369999999999E-7</c:v>
                </c:pt>
                <c:pt idx="17805">
                  <c:v>1.0428E-7</c:v>
                </c:pt>
                <c:pt idx="17806">
                  <c:v>1.042862E-7</c:v>
                </c:pt>
                <c:pt idx="17807">
                  <c:v>1.0429250000000001E-7</c:v>
                </c:pt>
                <c:pt idx="17808">
                  <c:v>1.042987E-7</c:v>
                </c:pt>
                <c:pt idx="17809">
                  <c:v>1.0430500000000001E-7</c:v>
                </c:pt>
                <c:pt idx="17810">
                  <c:v>1.043112E-7</c:v>
                </c:pt>
                <c:pt idx="17811">
                  <c:v>1.0431749999999999E-7</c:v>
                </c:pt>
                <c:pt idx="17812">
                  <c:v>1.043237E-7</c:v>
                </c:pt>
                <c:pt idx="17813">
                  <c:v>1.0433E-7</c:v>
                </c:pt>
                <c:pt idx="17814">
                  <c:v>1.043362E-7</c:v>
                </c:pt>
                <c:pt idx="17815">
                  <c:v>1.043425E-7</c:v>
                </c:pt>
                <c:pt idx="17816">
                  <c:v>1.043487E-7</c:v>
                </c:pt>
                <c:pt idx="17817">
                  <c:v>1.04355E-7</c:v>
                </c:pt>
                <c:pt idx="17818">
                  <c:v>1.043612E-7</c:v>
                </c:pt>
                <c:pt idx="17819">
                  <c:v>1.043675E-7</c:v>
                </c:pt>
                <c:pt idx="17820">
                  <c:v>1.043737E-7</c:v>
                </c:pt>
                <c:pt idx="17821">
                  <c:v>1.0438E-7</c:v>
                </c:pt>
                <c:pt idx="17822">
                  <c:v>1.043862E-7</c:v>
                </c:pt>
                <c:pt idx="17823">
                  <c:v>1.043925E-7</c:v>
                </c:pt>
                <c:pt idx="17824">
                  <c:v>1.043987E-7</c:v>
                </c:pt>
                <c:pt idx="17825">
                  <c:v>1.04405E-7</c:v>
                </c:pt>
                <c:pt idx="17826">
                  <c:v>1.0441120000000001E-7</c:v>
                </c:pt>
                <c:pt idx="17827">
                  <c:v>1.044175E-7</c:v>
                </c:pt>
                <c:pt idx="17828">
                  <c:v>1.0442370000000001E-7</c:v>
                </c:pt>
                <c:pt idx="17829">
                  <c:v>1.0443E-7</c:v>
                </c:pt>
                <c:pt idx="17830">
                  <c:v>1.0443619999999999E-7</c:v>
                </c:pt>
                <c:pt idx="17831">
                  <c:v>1.044425E-7</c:v>
                </c:pt>
                <c:pt idx="17832">
                  <c:v>1.0444869999999999E-7</c:v>
                </c:pt>
                <c:pt idx="17833">
                  <c:v>1.04455E-7</c:v>
                </c:pt>
                <c:pt idx="17834">
                  <c:v>1.044612E-7</c:v>
                </c:pt>
                <c:pt idx="17835">
                  <c:v>1.0446750000000001E-7</c:v>
                </c:pt>
                <c:pt idx="17836">
                  <c:v>1.044737E-7</c:v>
                </c:pt>
                <c:pt idx="17837">
                  <c:v>1.0448000000000001E-7</c:v>
                </c:pt>
                <c:pt idx="17838">
                  <c:v>1.044862E-7</c:v>
                </c:pt>
                <c:pt idx="17839">
                  <c:v>1.0449249999999999E-7</c:v>
                </c:pt>
                <c:pt idx="17840">
                  <c:v>1.044987E-7</c:v>
                </c:pt>
                <c:pt idx="17841">
                  <c:v>1.04505E-7</c:v>
                </c:pt>
                <c:pt idx="17842">
                  <c:v>1.045112E-7</c:v>
                </c:pt>
                <c:pt idx="17843">
                  <c:v>1.045175E-7</c:v>
                </c:pt>
                <c:pt idx="17844">
                  <c:v>1.045237E-7</c:v>
                </c:pt>
                <c:pt idx="17845">
                  <c:v>1.0453E-7</c:v>
                </c:pt>
                <c:pt idx="17846">
                  <c:v>1.045362E-7</c:v>
                </c:pt>
                <c:pt idx="17847">
                  <c:v>1.045425E-7</c:v>
                </c:pt>
                <c:pt idx="17848">
                  <c:v>1.045487E-7</c:v>
                </c:pt>
                <c:pt idx="17849">
                  <c:v>1.04555E-7</c:v>
                </c:pt>
                <c:pt idx="17850">
                  <c:v>1.045612E-7</c:v>
                </c:pt>
                <c:pt idx="17851">
                  <c:v>1.045675E-7</c:v>
                </c:pt>
                <c:pt idx="17852">
                  <c:v>1.045737E-7</c:v>
                </c:pt>
                <c:pt idx="17853">
                  <c:v>1.0458E-7</c:v>
                </c:pt>
                <c:pt idx="17854">
                  <c:v>1.0458620000000001E-7</c:v>
                </c:pt>
                <c:pt idx="17855">
                  <c:v>1.045925E-7</c:v>
                </c:pt>
                <c:pt idx="17856">
                  <c:v>1.0459870000000001E-7</c:v>
                </c:pt>
                <c:pt idx="17857">
                  <c:v>1.04605E-7</c:v>
                </c:pt>
                <c:pt idx="17858">
                  <c:v>1.0461119999999999E-7</c:v>
                </c:pt>
                <c:pt idx="17859">
                  <c:v>1.046175E-7</c:v>
                </c:pt>
                <c:pt idx="17860">
                  <c:v>1.0462369999999999E-7</c:v>
                </c:pt>
                <c:pt idx="17861">
                  <c:v>1.0463E-7</c:v>
                </c:pt>
                <c:pt idx="17862">
                  <c:v>1.046362E-7</c:v>
                </c:pt>
                <c:pt idx="17863">
                  <c:v>1.0464250000000001E-7</c:v>
                </c:pt>
                <c:pt idx="17864">
                  <c:v>1.046487E-7</c:v>
                </c:pt>
                <c:pt idx="17865">
                  <c:v>1.0465500000000001E-7</c:v>
                </c:pt>
                <c:pt idx="17866">
                  <c:v>1.046612E-7</c:v>
                </c:pt>
                <c:pt idx="17867">
                  <c:v>1.0466749999999999E-7</c:v>
                </c:pt>
                <c:pt idx="17868">
                  <c:v>1.046737E-7</c:v>
                </c:pt>
                <c:pt idx="17869">
                  <c:v>1.0468E-7</c:v>
                </c:pt>
                <c:pt idx="17870">
                  <c:v>1.046862E-7</c:v>
                </c:pt>
                <c:pt idx="17871">
                  <c:v>1.046925E-7</c:v>
                </c:pt>
                <c:pt idx="17872">
                  <c:v>1.046987E-7</c:v>
                </c:pt>
                <c:pt idx="17873">
                  <c:v>1.04705E-7</c:v>
                </c:pt>
                <c:pt idx="17874">
                  <c:v>1.047112E-7</c:v>
                </c:pt>
                <c:pt idx="17875">
                  <c:v>1.047175E-7</c:v>
                </c:pt>
                <c:pt idx="17876">
                  <c:v>1.047237E-7</c:v>
                </c:pt>
                <c:pt idx="17877">
                  <c:v>1.0473E-7</c:v>
                </c:pt>
                <c:pt idx="17878">
                  <c:v>1.047362E-7</c:v>
                </c:pt>
                <c:pt idx="17879">
                  <c:v>1.047425E-7</c:v>
                </c:pt>
                <c:pt idx="17880">
                  <c:v>1.047487E-7</c:v>
                </c:pt>
                <c:pt idx="17881">
                  <c:v>1.04755E-7</c:v>
                </c:pt>
                <c:pt idx="17882">
                  <c:v>1.0476120000000001E-7</c:v>
                </c:pt>
                <c:pt idx="17883">
                  <c:v>1.047675E-7</c:v>
                </c:pt>
                <c:pt idx="17884">
                  <c:v>1.0477370000000001E-7</c:v>
                </c:pt>
                <c:pt idx="17885">
                  <c:v>1.0478E-7</c:v>
                </c:pt>
                <c:pt idx="17886">
                  <c:v>1.0478619999999999E-7</c:v>
                </c:pt>
                <c:pt idx="17887">
                  <c:v>1.047925E-7</c:v>
                </c:pt>
                <c:pt idx="17888">
                  <c:v>1.0479869999999999E-7</c:v>
                </c:pt>
                <c:pt idx="17889">
                  <c:v>1.04805E-7</c:v>
                </c:pt>
                <c:pt idx="17890">
                  <c:v>1.048112E-7</c:v>
                </c:pt>
                <c:pt idx="17891">
                  <c:v>1.0481750000000001E-7</c:v>
                </c:pt>
                <c:pt idx="17892">
                  <c:v>1.048237E-7</c:v>
                </c:pt>
                <c:pt idx="17893">
                  <c:v>1.0483000000000001E-7</c:v>
                </c:pt>
                <c:pt idx="17894">
                  <c:v>1.048362E-7</c:v>
                </c:pt>
                <c:pt idx="17895">
                  <c:v>1.0484249999999999E-7</c:v>
                </c:pt>
                <c:pt idx="17896">
                  <c:v>1.048487E-7</c:v>
                </c:pt>
                <c:pt idx="17897">
                  <c:v>1.0485499999999999E-7</c:v>
                </c:pt>
                <c:pt idx="17898">
                  <c:v>1.048612E-7</c:v>
                </c:pt>
                <c:pt idx="17899">
                  <c:v>1.048675E-7</c:v>
                </c:pt>
                <c:pt idx="17900">
                  <c:v>1.048737E-7</c:v>
                </c:pt>
                <c:pt idx="17901">
                  <c:v>1.0488E-7</c:v>
                </c:pt>
                <c:pt idx="17902">
                  <c:v>1.048862E-7</c:v>
                </c:pt>
                <c:pt idx="17903">
                  <c:v>1.048925E-7</c:v>
                </c:pt>
                <c:pt idx="17904">
                  <c:v>1.048987E-7</c:v>
                </c:pt>
                <c:pt idx="17905">
                  <c:v>1.04905E-7</c:v>
                </c:pt>
                <c:pt idx="17906">
                  <c:v>1.049112E-7</c:v>
                </c:pt>
                <c:pt idx="17907">
                  <c:v>1.049175E-7</c:v>
                </c:pt>
                <c:pt idx="17908">
                  <c:v>1.049237E-7</c:v>
                </c:pt>
                <c:pt idx="17909">
                  <c:v>1.0493E-7</c:v>
                </c:pt>
                <c:pt idx="17910">
                  <c:v>1.049362E-7</c:v>
                </c:pt>
                <c:pt idx="17911">
                  <c:v>1.049425E-7</c:v>
                </c:pt>
                <c:pt idx="17912">
                  <c:v>1.0494870000000001E-7</c:v>
                </c:pt>
                <c:pt idx="17913">
                  <c:v>1.04955E-7</c:v>
                </c:pt>
                <c:pt idx="17914">
                  <c:v>1.0496119999999999E-7</c:v>
                </c:pt>
                <c:pt idx="17915">
                  <c:v>1.049675E-7</c:v>
                </c:pt>
                <c:pt idx="17916">
                  <c:v>1.0497369999999999E-7</c:v>
                </c:pt>
                <c:pt idx="17917">
                  <c:v>1.0498E-7</c:v>
                </c:pt>
                <c:pt idx="17918">
                  <c:v>1.049862E-7</c:v>
                </c:pt>
                <c:pt idx="17919">
                  <c:v>1.0499250000000001E-7</c:v>
                </c:pt>
                <c:pt idx="17920">
                  <c:v>1.049987E-7</c:v>
                </c:pt>
                <c:pt idx="17921">
                  <c:v>1.0500500000000001E-7</c:v>
                </c:pt>
                <c:pt idx="17922">
                  <c:v>1.050112E-7</c:v>
                </c:pt>
                <c:pt idx="17923">
                  <c:v>1.0501749999999999E-7</c:v>
                </c:pt>
                <c:pt idx="17924">
                  <c:v>1.050237E-7</c:v>
                </c:pt>
                <c:pt idx="17925">
                  <c:v>1.0502999999999999E-7</c:v>
                </c:pt>
                <c:pt idx="17926">
                  <c:v>1.050362E-7</c:v>
                </c:pt>
                <c:pt idx="17927">
                  <c:v>1.050425E-7</c:v>
                </c:pt>
                <c:pt idx="17928">
                  <c:v>1.050487E-7</c:v>
                </c:pt>
                <c:pt idx="17929">
                  <c:v>1.05055E-7</c:v>
                </c:pt>
                <c:pt idx="17930">
                  <c:v>1.050612E-7</c:v>
                </c:pt>
                <c:pt idx="17931">
                  <c:v>1.050675E-7</c:v>
                </c:pt>
                <c:pt idx="17932">
                  <c:v>1.050737E-7</c:v>
                </c:pt>
                <c:pt idx="17933">
                  <c:v>1.0508E-7</c:v>
                </c:pt>
                <c:pt idx="17934">
                  <c:v>1.050862E-7</c:v>
                </c:pt>
                <c:pt idx="17935">
                  <c:v>1.050925E-7</c:v>
                </c:pt>
                <c:pt idx="17936">
                  <c:v>1.050987E-7</c:v>
                </c:pt>
                <c:pt idx="17937">
                  <c:v>1.05105E-7</c:v>
                </c:pt>
                <c:pt idx="17938">
                  <c:v>1.051112E-7</c:v>
                </c:pt>
                <c:pt idx="17939">
                  <c:v>1.051175E-7</c:v>
                </c:pt>
                <c:pt idx="17940">
                  <c:v>1.0512370000000001E-7</c:v>
                </c:pt>
                <c:pt idx="17941">
                  <c:v>1.0513E-7</c:v>
                </c:pt>
                <c:pt idx="17942">
                  <c:v>1.0513619999999999E-7</c:v>
                </c:pt>
                <c:pt idx="17943">
                  <c:v>1.051425E-7</c:v>
                </c:pt>
                <c:pt idx="17944">
                  <c:v>1.0514869999999999E-7</c:v>
                </c:pt>
                <c:pt idx="17945">
                  <c:v>1.05155E-7</c:v>
                </c:pt>
                <c:pt idx="17946">
                  <c:v>1.051612E-7</c:v>
                </c:pt>
                <c:pt idx="17947">
                  <c:v>1.0516750000000001E-7</c:v>
                </c:pt>
                <c:pt idx="17948">
                  <c:v>1.051737E-7</c:v>
                </c:pt>
                <c:pt idx="17949">
                  <c:v>1.0518000000000001E-7</c:v>
                </c:pt>
                <c:pt idx="17950">
                  <c:v>1.051862E-7</c:v>
                </c:pt>
                <c:pt idx="17951">
                  <c:v>1.0519249999999999E-7</c:v>
                </c:pt>
                <c:pt idx="17952">
                  <c:v>1.051987E-7</c:v>
                </c:pt>
                <c:pt idx="17953">
                  <c:v>1.0520499999999999E-7</c:v>
                </c:pt>
                <c:pt idx="17954">
                  <c:v>1.052112E-7</c:v>
                </c:pt>
                <c:pt idx="17955">
                  <c:v>1.052175E-7</c:v>
                </c:pt>
                <c:pt idx="17956">
                  <c:v>1.052237E-7</c:v>
                </c:pt>
                <c:pt idx="17957">
                  <c:v>1.0523E-7</c:v>
                </c:pt>
                <c:pt idx="17958">
                  <c:v>1.052362E-7</c:v>
                </c:pt>
                <c:pt idx="17959">
                  <c:v>1.052425E-7</c:v>
                </c:pt>
                <c:pt idx="17960">
                  <c:v>1.052487E-7</c:v>
                </c:pt>
                <c:pt idx="17961">
                  <c:v>1.05255E-7</c:v>
                </c:pt>
                <c:pt idx="17962">
                  <c:v>1.052612E-7</c:v>
                </c:pt>
                <c:pt idx="17963">
                  <c:v>1.052675E-7</c:v>
                </c:pt>
                <c:pt idx="17964">
                  <c:v>1.052737E-7</c:v>
                </c:pt>
                <c:pt idx="17965">
                  <c:v>1.0528E-7</c:v>
                </c:pt>
                <c:pt idx="17966">
                  <c:v>1.052862E-7</c:v>
                </c:pt>
                <c:pt idx="17967">
                  <c:v>1.052925E-7</c:v>
                </c:pt>
                <c:pt idx="17968">
                  <c:v>1.0529870000000001E-7</c:v>
                </c:pt>
                <c:pt idx="17969">
                  <c:v>1.05305E-7</c:v>
                </c:pt>
                <c:pt idx="17970">
                  <c:v>1.0531119999999999E-7</c:v>
                </c:pt>
                <c:pt idx="17971">
                  <c:v>1.053175E-7</c:v>
                </c:pt>
                <c:pt idx="17972">
                  <c:v>1.0532369999999999E-7</c:v>
                </c:pt>
                <c:pt idx="17973">
                  <c:v>1.0533E-7</c:v>
                </c:pt>
                <c:pt idx="17974">
                  <c:v>1.053362E-7</c:v>
                </c:pt>
                <c:pt idx="17975">
                  <c:v>1.0534250000000001E-7</c:v>
                </c:pt>
                <c:pt idx="17976">
                  <c:v>1.053487E-7</c:v>
                </c:pt>
                <c:pt idx="17977">
                  <c:v>1.0535500000000001E-7</c:v>
                </c:pt>
                <c:pt idx="17978">
                  <c:v>1.053612E-7</c:v>
                </c:pt>
                <c:pt idx="17979">
                  <c:v>1.0536749999999999E-7</c:v>
                </c:pt>
                <c:pt idx="17980">
                  <c:v>1.053737E-7</c:v>
                </c:pt>
                <c:pt idx="17981">
                  <c:v>1.0537999999999999E-7</c:v>
                </c:pt>
                <c:pt idx="17982">
                  <c:v>1.053862E-7</c:v>
                </c:pt>
                <c:pt idx="17983">
                  <c:v>1.053925E-7</c:v>
                </c:pt>
                <c:pt idx="17984">
                  <c:v>1.053987E-7</c:v>
                </c:pt>
                <c:pt idx="17985">
                  <c:v>1.05405E-7</c:v>
                </c:pt>
                <c:pt idx="17986">
                  <c:v>1.054112E-7</c:v>
                </c:pt>
                <c:pt idx="17987">
                  <c:v>1.054175E-7</c:v>
                </c:pt>
                <c:pt idx="17988">
                  <c:v>1.054237E-7</c:v>
                </c:pt>
                <c:pt idx="17989">
                  <c:v>1.0543E-7</c:v>
                </c:pt>
                <c:pt idx="17990">
                  <c:v>1.054362E-7</c:v>
                </c:pt>
                <c:pt idx="17991">
                  <c:v>1.054425E-7</c:v>
                </c:pt>
                <c:pt idx="17992">
                  <c:v>1.054487E-7</c:v>
                </c:pt>
                <c:pt idx="17993">
                  <c:v>1.05455E-7</c:v>
                </c:pt>
                <c:pt idx="17994">
                  <c:v>1.054612E-7</c:v>
                </c:pt>
                <c:pt idx="17995">
                  <c:v>1.054675E-7</c:v>
                </c:pt>
                <c:pt idx="17996">
                  <c:v>1.0547370000000001E-7</c:v>
                </c:pt>
                <c:pt idx="17997">
                  <c:v>1.0548E-7</c:v>
                </c:pt>
                <c:pt idx="17998">
                  <c:v>1.0548620000000001E-7</c:v>
                </c:pt>
                <c:pt idx="17999">
                  <c:v>1.054925E-7</c:v>
                </c:pt>
                <c:pt idx="18000">
                  <c:v>1.0549869999999999E-7</c:v>
                </c:pt>
                <c:pt idx="18001">
                  <c:v>1.05505E-7</c:v>
                </c:pt>
                <c:pt idx="18002">
                  <c:v>1.055112E-7</c:v>
                </c:pt>
                <c:pt idx="18003">
                  <c:v>1.0551750000000001E-7</c:v>
                </c:pt>
                <c:pt idx="18004">
                  <c:v>1.055237E-7</c:v>
                </c:pt>
                <c:pt idx="18005">
                  <c:v>1.0553000000000001E-7</c:v>
                </c:pt>
                <c:pt idx="18006">
                  <c:v>1.055362E-7</c:v>
                </c:pt>
                <c:pt idx="18007">
                  <c:v>1.0554249999999999E-7</c:v>
                </c:pt>
                <c:pt idx="18008">
                  <c:v>1.055487E-7</c:v>
                </c:pt>
                <c:pt idx="18009">
                  <c:v>1.0555499999999999E-7</c:v>
                </c:pt>
                <c:pt idx="18010">
                  <c:v>1.055612E-7</c:v>
                </c:pt>
                <c:pt idx="18011">
                  <c:v>1.055675E-7</c:v>
                </c:pt>
                <c:pt idx="18012">
                  <c:v>1.055737E-7</c:v>
                </c:pt>
                <c:pt idx="18013">
                  <c:v>1.0558E-7</c:v>
                </c:pt>
                <c:pt idx="18014">
                  <c:v>1.055862E-7</c:v>
                </c:pt>
                <c:pt idx="18015">
                  <c:v>1.055925E-7</c:v>
                </c:pt>
                <c:pt idx="18016">
                  <c:v>1.055987E-7</c:v>
                </c:pt>
                <c:pt idx="18017">
                  <c:v>1.05605E-7</c:v>
                </c:pt>
                <c:pt idx="18018">
                  <c:v>1.056112E-7</c:v>
                </c:pt>
                <c:pt idx="18019">
                  <c:v>1.056175E-7</c:v>
                </c:pt>
                <c:pt idx="18020">
                  <c:v>1.056237E-7</c:v>
                </c:pt>
                <c:pt idx="18021">
                  <c:v>1.0563E-7</c:v>
                </c:pt>
                <c:pt idx="18022">
                  <c:v>1.056362E-7</c:v>
                </c:pt>
                <c:pt idx="18023">
                  <c:v>1.056425E-7</c:v>
                </c:pt>
                <c:pt idx="18024">
                  <c:v>1.0564870000000001E-7</c:v>
                </c:pt>
                <c:pt idx="18025">
                  <c:v>1.05655E-7</c:v>
                </c:pt>
                <c:pt idx="18026">
                  <c:v>1.0566120000000001E-7</c:v>
                </c:pt>
                <c:pt idx="18027">
                  <c:v>1.056675E-7</c:v>
                </c:pt>
                <c:pt idx="18028">
                  <c:v>1.0567369999999999E-7</c:v>
                </c:pt>
                <c:pt idx="18029">
                  <c:v>1.0568E-7</c:v>
                </c:pt>
                <c:pt idx="18030">
                  <c:v>1.056862E-7</c:v>
                </c:pt>
                <c:pt idx="18031">
                  <c:v>1.056925E-7</c:v>
                </c:pt>
                <c:pt idx="18032">
                  <c:v>1.056987E-7</c:v>
                </c:pt>
                <c:pt idx="18033">
                  <c:v>1.0570500000000001E-7</c:v>
                </c:pt>
                <c:pt idx="18034">
                  <c:v>1.057112E-7</c:v>
                </c:pt>
                <c:pt idx="18035">
                  <c:v>1.0571749999999999E-7</c:v>
                </c:pt>
                <c:pt idx="18036">
                  <c:v>1.057237E-7</c:v>
                </c:pt>
                <c:pt idx="18037">
                  <c:v>1.0572999999999999E-7</c:v>
                </c:pt>
                <c:pt idx="18038">
                  <c:v>1.057362E-7</c:v>
                </c:pt>
                <c:pt idx="18039">
                  <c:v>1.057425E-7</c:v>
                </c:pt>
                <c:pt idx="18040">
                  <c:v>1.057487E-7</c:v>
                </c:pt>
                <c:pt idx="18041">
                  <c:v>1.05755E-7</c:v>
                </c:pt>
                <c:pt idx="18042">
                  <c:v>1.057612E-7</c:v>
                </c:pt>
                <c:pt idx="18043">
                  <c:v>1.057675E-7</c:v>
                </c:pt>
                <c:pt idx="18044">
                  <c:v>1.057737E-7</c:v>
                </c:pt>
                <c:pt idx="18045">
                  <c:v>1.0578E-7</c:v>
                </c:pt>
                <c:pt idx="18046">
                  <c:v>1.057862E-7</c:v>
                </c:pt>
                <c:pt idx="18047">
                  <c:v>1.057925E-7</c:v>
                </c:pt>
                <c:pt idx="18048">
                  <c:v>1.057987E-7</c:v>
                </c:pt>
                <c:pt idx="18049">
                  <c:v>1.05805E-7</c:v>
                </c:pt>
                <c:pt idx="18050">
                  <c:v>1.058112E-7</c:v>
                </c:pt>
                <c:pt idx="18051">
                  <c:v>1.058175E-7</c:v>
                </c:pt>
                <c:pt idx="18052">
                  <c:v>1.0582370000000001E-7</c:v>
                </c:pt>
                <c:pt idx="18053">
                  <c:v>1.0583E-7</c:v>
                </c:pt>
                <c:pt idx="18054">
                  <c:v>1.0583620000000001E-7</c:v>
                </c:pt>
                <c:pt idx="18055">
                  <c:v>1.058425E-7</c:v>
                </c:pt>
                <c:pt idx="18056">
                  <c:v>1.0584869999999999E-7</c:v>
                </c:pt>
                <c:pt idx="18057">
                  <c:v>1.05855E-7</c:v>
                </c:pt>
                <c:pt idx="18058">
                  <c:v>1.058612E-7</c:v>
                </c:pt>
                <c:pt idx="18059">
                  <c:v>1.058675E-7</c:v>
                </c:pt>
                <c:pt idx="18060">
                  <c:v>1.058737E-7</c:v>
                </c:pt>
                <c:pt idx="18061">
                  <c:v>1.0588000000000001E-7</c:v>
                </c:pt>
                <c:pt idx="18062">
                  <c:v>1.058862E-7</c:v>
                </c:pt>
                <c:pt idx="18063">
                  <c:v>1.0589249999999999E-7</c:v>
                </c:pt>
                <c:pt idx="18064">
                  <c:v>1.058987E-7</c:v>
                </c:pt>
                <c:pt idx="18065">
                  <c:v>1.0590499999999999E-7</c:v>
                </c:pt>
                <c:pt idx="18066">
                  <c:v>1.059112E-7</c:v>
                </c:pt>
                <c:pt idx="18067">
                  <c:v>1.059175E-7</c:v>
                </c:pt>
                <c:pt idx="18068">
                  <c:v>1.059237E-7</c:v>
                </c:pt>
                <c:pt idx="18069">
                  <c:v>1.0593E-7</c:v>
                </c:pt>
                <c:pt idx="18070">
                  <c:v>1.059362E-7</c:v>
                </c:pt>
                <c:pt idx="18071">
                  <c:v>1.059425E-7</c:v>
                </c:pt>
                <c:pt idx="18072">
                  <c:v>1.059487E-7</c:v>
                </c:pt>
                <c:pt idx="18073">
                  <c:v>1.05955E-7</c:v>
                </c:pt>
                <c:pt idx="18074">
                  <c:v>1.059612E-7</c:v>
                </c:pt>
                <c:pt idx="18075">
                  <c:v>1.059675E-7</c:v>
                </c:pt>
                <c:pt idx="18076">
                  <c:v>1.059737E-7</c:v>
                </c:pt>
                <c:pt idx="18077">
                  <c:v>1.0598E-7</c:v>
                </c:pt>
                <c:pt idx="18078">
                  <c:v>1.059862E-7</c:v>
                </c:pt>
                <c:pt idx="18079">
                  <c:v>1.059925E-7</c:v>
                </c:pt>
                <c:pt idx="18080">
                  <c:v>1.0599870000000001E-7</c:v>
                </c:pt>
                <c:pt idx="18081">
                  <c:v>1.06005E-7</c:v>
                </c:pt>
                <c:pt idx="18082">
                  <c:v>1.0601120000000001E-7</c:v>
                </c:pt>
                <c:pt idx="18083">
                  <c:v>1.060175E-7</c:v>
                </c:pt>
                <c:pt idx="18084">
                  <c:v>1.0602369999999999E-7</c:v>
                </c:pt>
                <c:pt idx="18085">
                  <c:v>1.0603E-7</c:v>
                </c:pt>
                <c:pt idx="18086">
                  <c:v>1.0603619999999999E-7</c:v>
                </c:pt>
                <c:pt idx="18087">
                  <c:v>1.060425E-7</c:v>
                </c:pt>
                <c:pt idx="18088">
                  <c:v>1.060487E-7</c:v>
                </c:pt>
                <c:pt idx="18089">
                  <c:v>1.0605500000000001E-7</c:v>
                </c:pt>
                <c:pt idx="18090">
                  <c:v>1.060612E-7</c:v>
                </c:pt>
                <c:pt idx="18091">
                  <c:v>1.0606749999999999E-7</c:v>
                </c:pt>
                <c:pt idx="18092">
                  <c:v>1.060737E-7</c:v>
                </c:pt>
                <c:pt idx="18093">
                  <c:v>1.0607999999999999E-7</c:v>
                </c:pt>
                <c:pt idx="18094">
                  <c:v>1.060862E-7</c:v>
                </c:pt>
                <c:pt idx="18095">
                  <c:v>1.060925E-7</c:v>
                </c:pt>
                <c:pt idx="18096">
                  <c:v>1.060987E-7</c:v>
                </c:pt>
                <c:pt idx="18097">
                  <c:v>1.06105E-7</c:v>
                </c:pt>
                <c:pt idx="18098">
                  <c:v>1.061112E-7</c:v>
                </c:pt>
                <c:pt idx="18099">
                  <c:v>1.061175E-7</c:v>
                </c:pt>
                <c:pt idx="18100">
                  <c:v>1.061237E-7</c:v>
                </c:pt>
                <c:pt idx="18101">
                  <c:v>1.0613E-7</c:v>
                </c:pt>
                <c:pt idx="18102">
                  <c:v>1.061362E-7</c:v>
                </c:pt>
                <c:pt idx="18103">
                  <c:v>1.061425E-7</c:v>
                </c:pt>
                <c:pt idx="18104">
                  <c:v>1.061487E-7</c:v>
                </c:pt>
                <c:pt idx="18105">
                  <c:v>1.06155E-7</c:v>
                </c:pt>
                <c:pt idx="18106">
                  <c:v>1.061612E-7</c:v>
                </c:pt>
                <c:pt idx="18107">
                  <c:v>1.061675E-7</c:v>
                </c:pt>
                <c:pt idx="18108">
                  <c:v>1.0617370000000001E-7</c:v>
                </c:pt>
                <c:pt idx="18109">
                  <c:v>1.0618E-7</c:v>
                </c:pt>
                <c:pt idx="18110">
                  <c:v>1.0618620000000001E-7</c:v>
                </c:pt>
                <c:pt idx="18111">
                  <c:v>1.061925E-7</c:v>
                </c:pt>
                <c:pt idx="18112">
                  <c:v>1.0619869999999999E-7</c:v>
                </c:pt>
                <c:pt idx="18113">
                  <c:v>1.06205E-7</c:v>
                </c:pt>
                <c:pt idx="18114">
                  <c:v>1.0621119999999999E-7</c:v>
                </c:pt>
                <c:pt idx="18115">
                  <c:v>1.062175E-7</c:v>
                </c:pt>
                <c:pt idx="18116">
                  <c:v>1.062237E-7</c:v>
                </c:pt>
                <c:pt idx="18117">
                  <c:v>1.0623000000000001E-7</c:v>
                </c:pt>
                <c:pt idx="18118">
                  <c:v>1.062362E-7</c:v>
                </c:pt>
                <c:pt idx="18119">
                  <c:v>1.0624250000000001E-7</c:v>
                </c:pt>
                <c:pt idx="18120">
                  <c:v>1.062487E-7</c:v>
                </c:pt>
                <c:pt idx="18121">
                  <c:v>1.0625499999999999E-7</c:v>
                </c:pt>
                <c:pt idx="18122">
                  <c:v>1.062612E-7</c:v>
                </c:pt>
                <c:pt idx="18123">
                  <c:v>1.062675E-7</c:v>
                </c:pt>
                <c:pt idx="18124">
                  <c:v>1.062737E-7</c:v>
                </c:pt>
                <c:pt idx="18125">
                  <c:v>1.0628E-7</c:v>
                </c:pt>
                <c:pt idx="18126">
                  <c:v>1.062862E-7</c:v>
                </c:pt>
                <c:pt idx="18127">
                  <c:v>1.062925E-7</c:v>
                </c:pt>
                <c:pt idx="18128">
                  <c:v>1.062987E-7</c:v>
                </c:pt>
                <c:pt idx="18129">
                  <c:v>1.06305E-7</c:v>
                </c:pt>
                <c:pt idx="18130">
                  <c:v>1.063112E-7</c:v>
                </c:pt>
                <c:pt idx="18131">
                  <c:v>1.063175E-7</c:v>
                </c:pt>
                <c:pt idx="18132">
                  <c:v>1.063237E-7</c:v>
                </c:pt>
                <c:pt idx="18133">
                  <c:v>1.0633E-7</c:v>
                </c:pt>
                <c:pt idx="18134">
                  <c:v>1.063362E-7</c:v>
                </c:pt>
                <c:pt idx="18135">
                  <c:v>1.063425E-7</c:v>
                </c:pt>
                <c:pt idx="18136">
                  <c:v>1.0634870000000001E-7</c:v>
                </c:pt>
                <c:pt idx="18137">
                  <c:v>1.06355E-7</c:v>
                </c:pt>
                <c:pt idx="18138">
                  <c:v>1.0636120000000001E-7</c:v>
                </c:pt>
                <c:pt idx="18139">
                  <c:v>1.063675E-7</c:v>
                </c:pt>
                <c:pt idx="18140">
                  <c:v>1.0637369999999999E-7</c:v>
                </c:pt>
                <c:pt idx="18141">
                  <c:v>1.0638E-7</c:v>
                </c:pt>
                <c:pt idx="18142">
                  <c:v>1.0638619999999999E-7</c:v>
                </c:pt>
                <c:pt idx="18143">
                  <c:v>1.063925E-7</c:v>
                </c:pt>
                <c:pt idx="18144">
                  <c:v>1.063987E-7</c:v>
                </c:pt>
                <c:pt idx="18145">
                  <c:v>1.0640500000000001E-7</c:v>
                </c:pt>
                <c:pt idx="18146">
                  <c:v>1.064112E-7</c:v>
                </c:pt>
                <c:pt idx="18147">
                  <c:v>1.0641750000000001E-7</c:v>
                </c:pt>
                <c:pt idx="18148">
                  <c:v>1.064237E-7</c:v>
                </c:pt>
                <c:pt idx="18149">
                  <c:v>1.0642999999999999E-7</c:v>
                </c:pt>
                <c:pt idx="18150">
                  <c:v>1.064362E-7</c:v>
                </c:pt>
                <c:pt idx="18151">
                  <c:v>1.064425E-7</c:v>
                </c:pt>
                <c:pt idx="18152">
                  <c:v>1.064487E-7</c:v>
                </c:pt>
                <c:pt idx="18153">
                  <c:v>1.06455E-7</c:v>
                </c:pt>
                <c:pt idx="18154">
                  <c:v>1.064612E-7</c:v>
                </c:pt>
                <c:pt idx="18155">
                  <c:v>1.064675E-7</c:v>
                </c:pt>
                <c:pt idx="18156">
                  <c:v>1.064737E-7</c:v>
                </c:pt>
                <c:pt idx="18157">
                  <c:v>1.0648E-7</c:v>
                </c:pt>
                <c:pt idx="18158">
                  <c:v>1.064862E-7</c:v>
                </c:pt>
                <c:pt idx="18159">
                  <c:v>1.064925E-7</c:v>
                </c:pt>
                <c:pt idx="18160">
                  <c:v>1.064987E-7</c:v>
                </c:pt>
                <c:pt idx="18161">
                  <c:v>1.06505E-7</c:v>
                </c:pt>
                <c:pt idx="18162">
                  <c:v>1.065112E-7</c:v>
                </c:pt>
                <c:pt idx="18163">
                  <c:v>1.065175E-7</c:v>
                </c:pt>
                <c:pt idx="18164">
                  <c:v>1.0652370000000001E-7</c:v>
                </c:pt>
                <c:pt idx="18165">
                  <c:v>1.0653E-7</c:v>
                </c:pt>
                <c:pt idx="18166">
                  <c:v>1.0653620000000001E-7</c:v>
                </c:pt>
                <c:pt idx="18167">
                  <c:v>1.065425E-7</c:v>
                </c:pt>
                <c:pt idx="18168">
                  <c:v>1.0654869999999999E-7</c:v>
                </c:pt>
                <c:pt idx="18169">
                  <c:v>1.06555E-7</c:v>
                </c:pt>
                <c:pt idx="18170">
                  <c:v>1.0656119999999999E-7</c:v>
                </c:pt>
                <c:pt idx="18171">
                  <c:v>1.065675E-7</c:v>
                </c:pt>
                <c:pt idx="18172">
                  <c:v>1.065737E-7</c:v>
                </c:pt>
                <c:pt idx="18173">
                  <c:v>1.0658000000000001E-7</c:v>
                </c:pt>
                <c:pt idx="18174">
                  <c:v>1.065862E-7</c:v>
                </c:pt>
                <c:pt idx="18175">
                  <c:v>1.0659250000000001E-7</c:v>
                </c:pt>
                <c:pt idx="18176">
                  <c:v>1.065987E-7</c:v>
                </c:pt>
                <c:pt idx="18177">
                  <c:v>1.0660499999999999E-7</c:v>
                </c:pt>
                <c:pt idx="18178">
                  <c:v>1.066112E-7</c:v>
                </c:pt>
                <c:pt idx="18179">
                  <c:v>1.066175E-7</c:v>
                </c:pt>
                <c:pt idx="18180">
                  <c:v>1.066237E-7</c:v>
                </c:pt>
                <c:pt idx="18181">
                  <c:v>1.0663E-7</c:v>
                </c:pt>
                <c:pt idx="18182">
                  <c:v>1.066362E-7</c:v>
                </c:pt>
                <c:pt idx="18183">
                  <c:v>1.066425E-7</c:v>
                </c:pt>
                <c:pt idx="18184">
                  <c:v>1.066487E-7</c:v>
                </c:pt>
                <c:pt idx="18185">
                  <c:v>1.06655E-7</c:v>
                </c:pt>
                <c:pt idx="18186">
                  <c:v>1.066612E-7</c:v>
                </c:pt>
                <c:pt idx="18187">
                  <c:v>1.066675E-7</c:v>
                </c:pt>
                <c:pt idx="18188">
                  <c:v>1.066737E-7</c:v>
                </c:pt>
                <c:pt idx="18189">
                  <c:v>1.0668E-7</c:v>
                </c:pt>
                <c:pt idx="18190">
                  <c:v>1.066862E-7</c:v>
                </c:pt>
                <c:pt idx="18191">
                  <c:v>1.066925E-7</c:v>
                </c:pt>
                <c:pt idx="18192">
                  <c:v>1.0669870000000001E-7</c:v>
                </c:pt>
                <c:pt idx="18193">
                  <c:v>1.06705E-7</c:v>
                </c:pt>
                <c:pt idx="18194">
                  <c:v>1.0671120000000001E-7</c:v>
                </c:pt>
                <c:pt idx="18195">
                  <c:v>1.067175E-7</c:v>
                </c:pt>
                <c:pt idx="18196">
                  <c:v>1.0672369999999999E-7</c:v>
                </c:pt>
                <c:pt idx="18197">
                  <c:v>1.0673E-7</c:v>
                </c:pt>
                <c:pt idx="18198">
                  <c:v>1.0673619999999999E-7</c:v>
                </c:pt>
                <c:pt idx="18199">
                  <c:v>1.067425E-7</c:v>
                </c:pt>
                <c:pt idx="18200">
                  <c:v>1.067487E-7</c:v>
                </c:pt>
                <c:pt idx="18201">
                  <c:v>1.0675500000000001E-7</c:v>
                </c:pt>
                <c:pt idx="18202">
                  <c:v>1.067612E-7</c:v>
                </c:pt>
                <c:pt idx="18203">
                  <c:v>1.0676750000000001E-7</c:v>
                </c:pt>
                <c:pt idx="18204">
                  <c:v>1.067737E-7</c:v>
                </c:pt>
                <c:pt idx="18205">
                  <c:v>1.0677999999999999E-7</c:v>
                </c:pt>
                <c:pt idx="18206">
                  <c:v>1.067862E-7</c:v>
                </c:pt>
                <c:pt idx="18207">
                  <c:v>1.0679249999999999E-7</c:v>
                </c:pt>
                <c:pt idx="18208">
                  <c:v>1.067987E-7</c:v>
                </c:pt>
                <c:pt idx="18209">
                  <c:v>1.06805E-7</c:v>
                </c:pt>
                <c:pt idx="18210">
                  <c:v>1.068112E-7</c:v>
                </c:pt>
                <c:pt idx="18211">
                  <c:v>1.068175E-7</c:v>
                </c:pt>
                <c:pt idx="18212">
                  <c:v>1.068237E-7</c:v>
                </c:pt>
                <c:pt idx="18213">
                  <c:v>1.0683E-7</c:v>
                </c:pt>
                <c:pt idx="18214">
                  <c:v>1.068362E-7</c:v>
                </c:pt>
                <c:pt idx="18215">
                  <c:v>1.068425E-7</c:v>
                </c:pt>
                <c:pt idx="18216">
                  <c:v>1.068487E-7</c:v>
                </c:pt>
                <c:pt idx="18217">
                  <c:v>1.06855E-7</c:v>
                </c:pt>
                <c:pt idx="18218">
                  <c:v>1.068612E-7</c:v>
                </c:pt>
                <c:pt idx="18219">
                  <c:v>1.068675E-7</c:v>
                </c:pt>
                <c:pt idx="18220">
                  <c:v>1.068737E-7</c:v>
                </c:pt>
                <c:pt idx="18221">
                  <c:v>1.0688E-7</c:v>
                </c:pt>
                <c:pt idx="18222">
                  <c:v>1.0688620000000001E-7</c:v>
                </c:pt>
                <c:pt idx="18223">
                  <c:v>1.068925E-7</c:v>
                </c:pt>
                <c:pt idx="18224">
                  <c:v>1.0689869999999999E-7</c:v>
                </c:pt>
                <c:pt idx="18225">
                  <c:v>1.06905E-7</c:v>
                </c:pt>
                <c:pt idx="18226">
                  <c:v>1.0691119999999999E-7</c:v>
                </c:pt>
                <c:pt idx="18227">
                  <c:v>1.069175E-7</c:v>
                </c:pt>
                <c:pt idx="18228">
                  <c:v>1.069237E-7</c:v>
                </c:pt>
                <c:pt idx="18229">
                  <c:v>1.0693000000000001E-7</c:v>
                </c:pt>
                <c:pt idx="18230">
                  <c:v>1.069362E-7</c:v>
                </c:pt>
                <c:pt idx="18231">
                  <c:v>1.0694250000000001E-7</c:v>
                </c:pt>
                <c:pt idx="18232">
                  <c:v>1.069487E-7</c:v>
                </c:pt>
                <c:pt idx="18233">
                  <c:v>1.0695499999999999E-7</c:v>
                </c:pt>
                <c:pt idx="18234">
                  <c:v>1.069612E-7</c:v>
                </c:pt>
                <c:pt idx="18235">
                  <c:v>1.0696749999999999E-7</c:v>
                </c:pt>
                <c:pt idx="18236">
                  <c:v>1.069737E-7</c:v>
                </c:pt>
                <c:pt idx="18237">
                  <c:v>1.0698E-7</c:v>
                </c:pt>
                <c:pt idx="18238">
                  <c:v>1.069862E-7</c:v>
                </c:pt>
                <c:pt idx="18239">
                  <c:v>1.069925E-7</c:v>
                </c:pt>
                <c:pt idx="18240">
                  <c:v>1.069987E-7</c:v>
                </c:pt>
                <c:pt idx="18241">
                  <c:v>1.07005E-7</c:v>
                </c:pt>
                <c:pt idx="18242">
                  <c:v>1.070112E-7</c:v>
                </c:pt>
                <c:pt idx="18243">
                  <c:v>1.070175E-7</c:v>
                </c:pt>
                <c:pt idx="18244">
                  <c:v>1.070237E-7</c:v>
                </c:pt>
                <c:pt idx="18245">
                  <c:v>1.0703E-7</c:v>
                </c:pt>
                <c:pt idx="18246">
                  <c:v>1.070362E-7</c:v>
                </c:pt>
                <c:pt idx="18247">
                  <c:v>1.070425E-7</c:v>
                </c:pt>
                <c:pt idx="18248">
                  <c:v>1.070487E-7</c:v>
                </c:pt>
                <c:pt idx="18249">
                  <c:v>1.07055E-7</c:v>
                </c:pt>
                <c:pt idx="18250">
                  <c:v>1.0706120000000001E-7</c:v>
                </c:pt>
                <c:pt idx="18251">
                  <c:v>1.070675E-7</c:v>
                </c:pt>
                <c:pt idx="18252">
                  <c:v>1.0707369999999999E-7</c:v>
                </c:pt>
                <c:pt idx="18253">
                  <c:v>1.0708E-7</c:v>
                </c:pt>
                <c:pt idx="18254">
                  <c:v>1.0708619999999999E-7</c:v>
                </c:pt>
                <c:pt idx="18255">
                  <c:v>1.070925E-7</c:v>
                </c:pt>
                <c:pt idx="18256">
                  <c:v>1.070987E-7</c:v>
                </c:pt>
                <c:pt idx="18257">
                  <c:v>1.0710500000000001E-7</c:v>
                </c:pt>
                <c:pt idx="18258">
                  <c:v>1.071112E-7</c:v>
                </c:pt>
                <c:pt idx="18259">
                  <c:v>1.0711750000000001E-7</c:v>
                </c:pt>
                <c:pt idx="18260">
                  <c:v>1.071237E-7</c:v>
                </c:pt>
                <c:pt idx="18261">
                  <c:v>1.0712999999999999E-7</c:v>
                </c:pt>
                <c:pt idx="18262">
                  <c:v>1.071362E-7</c:v>
                </c:pt>
                <c:pt idx="18263">
                  <c:v>1.0714249999999999E-7</c:v>
                </c:pt>
                <c:pt idx="18264">
                  <c:v>1.071487E-7</c:v>
                </c:pt>
                <c:pt idx="18265">
                  <c:v>1.07155E-7</c:v>
                </c:pt>
                <c:pt idx="18266">
                  <c:v>1.071612E-7</c:v>
                </c:pt>
                <c:pt idx="18267">
                  <c:v>1.071675E-7</c:v>
                </c:pt>
                <c:pt idx="18268">
                  <c:v>1.071737E-7</c:v>
                </c:pt>
                <c:pt idx="18269">
                  <c:v>1.0718E-7</c:v>
                </c:pt>
                <c:pt idx="18270">
                  <c:v>1.071862E-7</c:v>
                </c:pt>
                <c:pt idx="18271">
                  <c:v>1.071925E-7</c:v>
                </c:pt>
                <c:pt idx="18272">
                  <c:v>1.071987E-7</c:v>
                </c:pt>
                <c:pt idx="18273">
                  <c:v>1.07205E-7</c:v>
                </c:pt>
                <c:pt idx="18274">
                  <c:v>1.072112E-7</c:v>
                </c:pt>
                <c:pt idx="18275">
                  <c:v>1.072175E-7</c:v>
                </c:pt>
                <c:pt idx="18276">
                  <c:v>1.072237E-7</c:v>
                </c:pt>
                <c:pt idx="18277">
                  <c:v>1.0723E-7</c:v>
                </c:pt>
                <c:pt idx="18278">
                  <c:v>1.0723620000000001E-7</c:v>
                </c:pt>
                <c:pt idx="18279">
                  <c:v>1.072425E-7</c:v>
                </c:pt>
                <c:pt idx="18280">
                  <c:v>1.0724869999999999E-7</c:v>
                </c:pt>
                <c:pt idx="18281">
                  <c:v>1.07255E-7</c:v>
                </c:pt>
                <c:pt idx="18282">
                  <c:v>1.0726119999999999E-7</c:v>
                </c:pt>
                <c:pt idx="18283">
                  <c:v>1.072675E-7</c:v>
                </c:pt>
                <c:pt idx="18284">
                  <c:v>1.072737E-7</c:v>
                </c:pt>
                <c:pt idx="18285">
                  <c:v>1.0728000000000001E-7</c:v>
                </c:pt>
                <c:pt idx="18286">
                  <c:v>1.072862E-7</c:v>
                </c:pt>
                <c:pt idx="18287">
                  <c:v>1.0729250000000001E-7</c:v>
                </c:pt>
                <c:pt idx="18288">
                  <c:v>1.072987E-7</c:v>
                </c:pt>
                <c:pt idx="18289">
                  <c:v>1.0730499999999999E-7</c:v>
                </c:pt>
                <c:pt idx="18290">
                  <c:v>1.073112E-7</c:v>
                </c:pt>
                <c:pt idx="18291">
                  <c:v>1.0731749999999999E-7</c:v>
                </c:pt>
                <c:pt idx="18292">
                  <c:v>1.073237E-7</c:v>
                </c:pt>
                <c:pt idx="18293">
                  <c:v>1.0733E-7</c:v>
                </c:pt>
                <c:pt idx="18294">
                  <c:v>1.073362E-7</c:v>
                </c:pt>
                <c:pt idx="18295">
                  <c:v>1.073425E-7</c:v>
                </c:pt>
                <c:pt idx="18296">
                  <c:v>1.073487E-7</c:v>
                </c:pt>
                <c:pt idx="18297">
                  <c:v>1.07355E-7</c:v>
                </c:pt>
                <c:pt idx="18298">
                  <c:v>1.073612E-7</c:v>
                </c:pt>
                <c:pt idx="18299">
                  <c:v>1.073675E-7</c:v>
                </c:pt>
                <c:pt idx="18300">
                  <c:v>1.073737E-7</c:v>
                </c:pt>
                <c:pt idx="18301">
                  <c:v>1.0738E-7</c:v>
                </c:pt>
                <c:pt idx="18302">
                  <c:v>1.073862E-7</c:v>
                </c:pt>
                <c:pt idx="18303">
                  <c:v>1.073925E-7</c:v>
                </c:pt>
                <c:pt idx="18304">
                  <c:v>1.073987E-7</c:v>
                </c:pt>
                <c:pt idx="18305">
                  <c:v>1.07405E-7</c:v>
                </c:pt>
                <c:pt idx="18306">
                  <c:v>1.0741120000000001E-7</c:v>
                </c:pt>
                <c:pt idx="18307">
                  <c:v>1.074175E-7</c:v>
                </c:pt>
                <c:pt idx="18308">
                  <c:v>1.0742370000000001E-7</c:v>
                </c:pt>
                <c:pt idx="18309">
                  <c:v>1.0743E-7</c:v>
                </c:pt>
                <c:pt idx="18310">
                  <c:v>1.0743619999999999E-7</c:v>
                </c:pt>
                <c:pt idx="18311">
                  <c:v>1.074425E-7</c:v>
                </c:pt>
                <c:pt idx="18312">
                  <c:v>1.074487E-7</c:v>
                </c:pt>
                <c:pt idx="18313">
                  <c:v>1.07455E-7</c:v>
                </c:pt>
                <c:pt idx="18314">
                  <c:v>1.074612E-7</c:v>
                </c:pt>
                <c:pt idx="18315">
                  <c:v>1.0746750000000001E-7</c:v>
                </c:pt>
                <c:pt idx="18316">
                  <c:v>1.074737E-7</c:v>
                </c:pt>
                <c:pt idx="18317">
                  <c:v>1.0747999999999999E-7</c:v>
                </c:pt>
                <c:pt idx="18318">
                  <c:v>1.074862E-7</c:v>
                </c:pt>
                <c:pt idx="18319">
                  <c:v>1.0749249999999999E-7</c:v>
                </c:pt>
                <c:pt idx="18320">
                  <c:v>1.074987E-7</c:v>
                </c:pt>
                <c:pt idx="18321">
                  <c:v>1.07505E-7</c:v>
                </c:pt>
                <c:pt idx="18322">
                  <c:v>1.075112E-7</c:v>
                </c:pt>
                <c:pt idx="18323">
                  <c:v>1.075175E-7</c:v>
                </c:pt>
                <c:pt idx="18324">
                  <c:v>1.075237E-7</c:v>
                </c:pt>
                <c:pt idx="18325">
                  <c:v>1.0753E-7</c:v>
                </c:pt>
                <c:pt idx="18326">
                  <c:v>1.075362E-7</c:v>
                </c:pt>
                <c:pt idx="18327">
                  <c:v>1.075425E-7</c:v>
                </c:pt>
                <c:pt idx="18328">
                  <c:v>1.075487E-7</c:v>
                </c:pt>
                <c:pt idx="18329">
                  <c:v>1.07555E-7</c:v>
                </c:pt>
                <c:pt idx="18330">
                  <c:v>1.075612E-7</c:v>
                </c:pt>
                <c:pt idx="18331">
                  <c:v>1.075675E-7</c:v>
                </c:pt>
                <c:pt idx="18332">
                  <c:v>1.075737E-7</c:v>
                </c:pt>
                <c:pt idx="18333">
                  <c:v>1.0758E-7</c:v>
                </c:pt>
                <c:pt idx="18334">
                  <c:v>1.0758620000000001E-7</c:v>
                </c:pt>
                <c:pt idx="18335">
                  <c:v>1.075925E-7</c:v>
                </c:pt>
                <c:pt idx="18336">
                  <c:v>1.0759870000000001E-7</c:v>
                </c:pt>
                <c:pt idx="18337">
                  <c:v>1.07605E-7</c:v>
                </c:pt>
                <c:pt idx="18338">
                  <c:v>1.0761119999999999E-7</c:v>
                </c:pt>
                <c:pt idx="18339">
                  <c:v>1.076175E-7</c:v>
                </c:pt>
                <c:pt idx="18340">
                  <c:v>1.076237E-7</c:v>
                </c:pt>
                <c:pt idx="18341">
                  <c:v>1.0763E-7</c:v>
                </c:pt>
                <c:pt idx="18342">
                  <c:v>1.076362E-7</c:v>
                </c:pt>
                <c:pt idx="18343">
                  <c:v>1.0764250000000001E-7</c:v>
                </c:pt>
                <c:pt idx="18344">
                  <c:v>1.076487E-7</c:v>
                </c:pt>
                <c:pt idx="18345">
                  <c:v>1.0765499999999999E-7</c:v>
                </c:pt>
                <c:pt idx="18346">
                  <c:v>1.076612E-7</c:v>
                </c:pt>
                <c:pt idx="18347">
                  <c:v>1.0766749999999999E-7</c:v>
                </c:pt>
                <c:pt idx="18348">
                  <c:v>1.076737E-7</c:v>
                </c:pt>
                <c:pt idx="18349">
                  <c:v>1.0768E-7</c:v>
                </c:pt>
                <c:pt idx="18350">
                  <c:v>1.076862E-7</c:v>
                </c:pt>
                <c:pt idx="18351">
                  <c:v>1.076925E-7</c:v>
                </c:pt>
                <c:pt idx="18352">
                  <c:v>1.076987E-7</c:v>
                </c:pt>
                <c:pt idx="18353">
                  <c:v>1.07705E-7</c:v>
                </c:pt>
                <c:pt idx="18354">
                  <c:v>1.077112E-7</c:v>
                </c:pt>
                <c:pt idx="18355">
                  <c:v>1.077175E-7</c:v>
                </c:pt>
                <c:pt idx="18356">
                  <c:v>1.077237E-7</c:v>
                </c:pt>
                <c:pt idx="18357">
                  <c:v>1.0773E-7</c:v>
                </c:pt>
                <c:pt idx="18358">
                  <c:v>1.077362E-7</c:v>
                </c:pt>
                <c:pt idx="18359">
                  <c:v>1.077425E-7</c:v>
                </c:pt>
                <c:pt idx="18360">
                  <c:v>1.077487E-7</c:v>
                </c:pt>
                <c:pt idx="18361">
                  <c:v>1.07755E-7</c:v>
                </c:pt>
                <c:pt idx="18362">
                  <c:v>1.0776120000000001E-7</c:v>
                </c:pt>
                <c:pt idx="18363">
                  <c:v>1.077675E-7</c:v>
                </c:pt>
                <c:pt idx="18364">
                  <c:v>1.0777370000000001E-7</c:v>
                </c:pt>
                <c:pt idx="18365">
                  <c:v>1.0778E-7</c:v>
                </c:pt>
                <c:pt idx="18366">
                  <c:v>1.0778619999999999E-7</c:v>
                </c:pt>
                <c:pt idx="18367">
                  <c:v>1.077925E-7</c:v>
                </c:pt>
                <c:pt idx="18368">
                  <c:v>1.077987E-7</c:v>
                </c:pt>
                <c:pt idx="18369">
                  <c:v>1.07805E-7</c:v>
                </c:pt>
                <c:pt idx="18370">
                  <c:v>1.078112E-7</c:v>
                </c:pt>
                <c:pt idx="18371">
                  <c:v>1.0781750000000001E-7</c:v>
                </c:pt>
                <c:pt idx="18372">
                  <c:v>1.078237E-7</c:v>
                </c:pt>
                <c:pt idx="18373">
                  <c:v>1.0782999999999999E-7</c:v>
                </c:pt>
                <c:pt idx="18374">
                  <c:v>1.078362E-7</c:v>
                </c:pt>
                <c:pt idx="18375">
                  <c:v>1.0784249999999999E-7</c:v>
                </c:pt>
                <c:pt idx="18376">
                  <c:v>1.078487E-7</c:v>
                </c:pt>
                <c:pt idx="18377">
                  <c:v>1.07855E-7</c:v>
                </c:pt>
                <c:pt idx="18378">
                  <c:v>1.078612E-7</c:v>
                </c:pt>
                <c:pt idx="18379">
                  <c:v>1.078675E-7</c:v>
                </c:pt>
                <c:pt idx="18380">
                  <c:v>1.078737E-7</c:v>
                </c:pt>
                <c:pt idx="18381">
                  <c:v>1.0788E-7</c:v>
                </c:pt>
                <c:pt idx="18382">
                  <c:v>1.078862E-7</c:v>
                </c:pt>
                <c:pt idx="18383">
                  <c:v>1.078925E-7</c:v>
                </c:pt>
                <c:pt idx="18384">
                  <c:v>1.078987E-7</c:v>
                </c:pt>
                <c:pt idx="18385">
                  <c:v>1.07905E-7</c:v>
                </c:pt>
                <c:pt idx="18386">
                  <c:v>1.079112E-7</c:v>
                </c:pt>
                <c:pt idx="18387">
                  <c:v>1.079175E-7</c:v>
                </c:pt>
                <c:pt idx="18388">
                  <c:v>1.079237E-7</c:v>
                </c:pt>
                <c:pt idx="18389">
                  <c:v>1.0793E-7</c:v>
                </c:pt>
                <c:pt idx="18390">
                  <c:v>1.0793620000000001E-7</c:v>
                </c:pt>
                <c:pt idx="18391">
                  <c:v>1.079425E-7</c:v>
                </c:pt>
                <c:pt idx="18392">
                  <c:v>1.0794870000000001E-7</c:v>
                </c:pt>
                <c:pt idx="18393">
                  <c:v>1.07955E-7</c:v>
                </c:pt>
                <c:pt idx="18394">
                  <c:v>1.0796119999999999E-7</c:v>
                </c:pt>
                <c:pt idx="18395">
                  <c:v>1.079675E-7</c:v>
                </c:pt>
                <c:pt idx="18396">
                  <c:v>1.0797369999999999E-7</c:v>
                </c:pt>
                <c:pt idx="18397">
                  <c:v>1.0798E-7</c:v>
                </c:pt>
                <c:pt idx="18398">
                  <c:v>1.079862E-7</c:v>
                </c:pt>
                <c:pt idx="18399">
                  <c:v>1.0799250000000001E-7</c:v>
                </c:pt>
                <c:pt idx="18400">
                  <c:v>1.079987E-7</c:v>
                </c:pt>
                <c:pt idx="18401">
                  <c:v>1.0800500000000001E-7</c:v>
                </c:pt>
                <c:pt idx="18402">
                  <c:v>1.080112E-7</c:v>
                </c:pt>
                <c:pt idx="18403">
                  <c:v>1.0801749999999999E-7</c:v>
                </c:pt>
                <c:pt idx="18404">
                  <c:v>1.080237E-7</c:v>
                </c:pt>
                <c:pt idx="18405">
                  <c:v>1.0803E-7</c:v>
                </c:pt>
                <c:pt idx="18406">
                  <c:v>1.080362E-7</c:v>
                </c:pt>
                <c:pt idx="18407">
                  <c:v>1.080425E-7</c:v>
                </c:pt>
                <c:pt idx="18408">
                  <c:v>1.080487E-7</c:v>
                </c:pt>
                <c:pt idx="18409">
                  <c:v>1.08055E-7</c:v>
                </c:pt>
                <c:pt idx="18410">
                  <c:v>1.080612E-7</c:v>
                </c:pt>
                <c:pt idx="18411">
                  <c:v>1.080675E-7</c:v>
                </c:pt>
                <c:pt idx="18412">
                  <c:v>1.080737E-7</c:v>
                </c:pt>
                <c:pt idx="18413">
                  <c:v>1.0808E-7</c:v>
                </c:pt>
                <c:pt idx="18414">
                  <c:v>1.080862E-7</c:v>
                </c:pt>
                <c:pt idx="18415">
                  <c:v>1.080925E-7</c:v>
                </c:pt>
                <c:pt idx="18416">
                  <c:v>1.080987E-7</c:v>
                </c:pt>
                <c:pt idx="18417">
                  <c:v>1.08105E-7</c:v>
                </c:pt>
                <c:pt idx="18418">
                  <c:v>1.0811120000000001E-7</c:v>
                </c:pt>
                <c:pt idx="18419">
                  <c:v>1.081175E-7</c:v>
                </c:pt>
                <c:pt idx="18420">
                  <c:v>1.0812370000000001E-7</c:v>
                </c:pt>
                <c:pt idx="18421">
                  <c:v>1.0813E-7</c:v>
                </c:pt>
                <c:pt idx="18422">
                  <c:v>1.0813619999999999E-7</c:v>
                </c:pt>
                <c:pt idx="18423">
                  <c:v>1.081425E-7</c:v>
                </c:pt>
                <c:pt idx="18424">
                  <c:v>1.0814869999999999E-7</c:v>
                </c:pt>
                <c:pt idx="18425">
                  <c:v>1.08155E-7</c:v>
                </c:pt>
                <c:pt idx="18426">
                  <c:v>1.081612E-7</c:v>
                </c:pt>
                <c:pt idx="18427">
                  <c:v>1.0816750000000001E-7</c:v>
                </c:pt>
                <c:pt idx="18428">
                  <c:v>1.081737E-7</c:v>
                </c:pt>
                <c:pt idx="18429">
                  <c:v>1.0818000000000001E-7</c:v>
                </c:pt>
                <c:pt idx="18430">
                  <c:v>1.081862E-7</c:v>
                </c:pt>
                <c:pt idx="18431">
                  <c:v>1.0819249999999999E-7</c:v>
                </c:pt>
                <c:pt idx="18432">
                  <c:v>1.081987E-7</c:v>
                </c:pt>
                <c:pt idx="18433">
                  <c:v>1.08205E-7</c:v>
                </c:pt>
                <c:pt idx="18434">
                  <c:v>1.082112E-7</c:v>
                </c:pt>
                <c:pt idx="18435">
                  <c:v>1.082175E-7</c:v>
                </c:pt>
                <c:pt idx="18436">
                  <c:v>1.082237E-7</c:v>
                </c:pt>
                <c:pt idx="18437">
                  <c:v>1.0823E-7</c:v>
                </c:pt>
                <c:pt idx="18438">
                  <c:v>1.082362E-7</c:v>
                </c:pt>
                <c:pt idx="18439">
                  <c:v>1.082425E-7</c:v>
                </c:pt>
                <c:pt idx="18440">
                  <c:v>1.082487E-7</c:v>
                </c:pt>
                <c:pt idx="18441">
                  <c:v>1.08255E-7</c:v>
                </c:pt>
                <c:pt idx="18442">
                  <c:v>1.082612E-7</c:v>
                </c:pt>
                <c:pt idx="18443">
                  <c:v>1.082675E-7</c:v>
                </c:pt>
                <c:pt idx="18444">
                  <c:v>1.082737E-7</c:v>
                </c:pt>
                <c:pt idx="18445">
                  <c:v>1.0828E-7</c:v>
                </c:pt>
                <c:pt idx="18446">
                  <c:v>1.0828620000000001E-7</c:v>
                </c:pt>
                <c:pt idx="18447">
                  <c:v>1.082925E-7</c:v>
                </c:pt>
                <c:pt idx="18448">
                  <c:v>1.0829870000000001E-7</c:v>
                </c:pt>
                <c:pt idx="18449">
                  <c:v>1.08305E-7</c:v>
                </c:pt>
                <c:pt idx="18450">
                  <c:v>1.0831119999999999E-7</c:v>
                </c:pt>
                <c:pt idx="18451">
                  <c:v>1.083175E-7</c:v>
                </c:pt>
                <c:pt idx="18452">
                  <c:v>1.0832369999999999E-7</c:v>
                </c:pt>
                <c:pt idx="18453">
                  <c:v>1.0833E-7</c:v>
                </c:pt>
                <c:pt idx="18454">
                  <c:v>1.083362E-7</c:v>
                </c:pt>
                <c:pt idx="18455">
                  <c:v>1.0834250000000001E-7</c:v>
                </c:pt>
                <c:pt idx="18456">
                  <c:v>1.083487E-7</c:v>
                </c:pt>
                <c:pt idx="18457">
                  <c:v>1.0835500000000001E-7</c:v>
                </c:pt>
                <c:pt idx="18458">
                  <c:v>1.083612E-7</c:v>
                </c:pt>
                <c:pt idx="18459">
                  <c:v>1.0836749999999999E-7</c:v>
                </c:pt>
                <c:pt idx="18460">
                  <c:v>1.083737E-7</c:v>
                </c:pt>
                <c:pt idx="18461">
                  <c:v>1.0838E-7</c:v>
                </c:pt>
                <c:pt idx="18462">
                  <c:v>1.083862E-7</c:v>
                </c:pt>
                <c:pt idx="18463">
                  <c:v>1.083925E-7</c:v>
                </c:pt>
                <c:pt idx="18464">
                  <c:v>1.083987E-7</c:v>
                </c:pt>
                <c:pt idx="18465">
                  <c:v>1.08405E-7</c:v>
                </c:pt>
                <c:pt idx="18466">
                  <c:v>1.084112E-7</c:v>
                </c:pt>
                <c:pt idx="18467">
                  <c:v>1.084175E-7</c:v>
                </c:pt>
                <c:pt idx="18468">
                  <c:v>1.084237E-7</c:v>
                </c:pt>
                <c:pt idx="18469">
                  <c:v>1.0843E-7</c:v>
                </c:pt>
                <c:pt idx="18470">
                  <c:v>1.084362E-7</c:v>
                </c:pt>
                <c:pt idx="18471">
                  <c:v>1.084425E-7</c:v>
                </c:pt>
                <c:pt idx="18472">
                  <c:v>1.084487E-7</c:v>
                </c:pt>
                <c:pt idx="18473">
                  <c:v>1.08455E-7</c:v>
                </c:pt>
                <c:pt idx="18474">
                  <c:v>1.0846120000000001E-7</c:v>
                </c:pt>
                <c:pt idx="18475">
                  <c:v>1.084675E-7</c:v>
                </c:pt>
                <c:pt idx="18476">
                  <c:v>1.0847370000000001E-7</c:v>
                </c:pt>
                <c:pt idx="18477">
                  <c:v>1.0848E-7</c:v>
                </c:pt>
                <c:pt idx="18478">
                  <c:v>1.0848619999999999E-7</c:v>
                </c:pt>
                <c:pt idx="18479">
                  <c:v>1.084925E-7</c:v>
                </c:pt>
                <c:pt idx="18480">
                  <c:v>1.0849869999999999E-7</c:v>
                </c:pt>
                <c:pt idx="18481">
                  <c:v>1.08505E-7</c:v>
                </c:pt>
                <c:pt idx="18482">
                  <c:v>1.085112E-7</c:v>
                </c:pt>
                <c:pt idx="18483">
                  <c:v>1.0851750000000001E-7</c:v>
                </c:pt>
                <c:pt idx="18484">
                  <c:v>1.085237E-7</c:v>
                </c:pt>
                <c:pt idx="18485">
                  <c:v>1.0853000000000001E-7</c:v>
                </c:pt>
                <c:pt idx="18486">
                  <c:v>1.085362E-7</c:v>
                </c:pt>
                <c:pt idx="18487">
                  <c:v>1.0854249999999999E-7</c:v>
                </c:pt>
                <c:pt idx="18488">
                  <c:v>1.085487E-7</c:v>
                </c:pt>
                <c:pt idx="18489">
                  <c:v>1.0855499999999999E-7</c:v>
                </c:pt>
                <c:pt idx="18490">
                  <c:v>1.085612E-7</c:v>
                </c:pt>
                <c:pt idx="18491">
                  <c:v>1.085675E-7</c:v>
                </c:pt>
                <c:pt idx="18492">
                  <c:v>1.085737E-7</c:v>
                </c:pt>
                <c:pt idx="18493">
                  <c:v>1.0858E-7</c:v>
                </c:pt>
                <c:pt idx="18494">
                  <c:v>1.085862E-7</c:v>
                </c:pt>
                <c:pt idx="18495">
                  <c:v>1.085925E-7</c:v>
                </c:pt>
                <c:pt idx="18496">
                  <c:v>1.085987E-7</c:v>
                </c:pt>
                <c:pt idx="18497">
                  <c:v>1.08605E-7</c:v>
                </c:pt>
                <c:pt idx="18498">
                  <c:v>1.086112E-7</c:v>
                </c:pt>
                <c:pt idx="18499">
                  <c:v>1.086175E-7</c:v>
                </c:pt>
                <c:pt idx="18500">
                  <c:v>1.086237E-7</c:v>
                </c:pt>
                <c:pt idx="18501">
                  <c:v>1.0863E-7</c:v>
                </c:pt>
                <c:pt idx="18502">
                  <c:v>1.0863620000000001E-7</c:v>
                </c:pt>
                <c:pt idx="18503">
                  <c:v>1.086425E-7</c:v>
                </c:pt>
                <c:pt idx="18504">
                  <c:v>1.0864870000000001E-7</c:v>
                </c:pt>
                <c:pt idx="18505">
                  <c:v>1.08655E-7</c:v>
                </c:pt>
                <c:pt idx="18506">
                  <c:v>1.0866119999999999E-7</c:v>
                </c:pt>
                <c:pt idx="18507">
                  <c:v>1.086675E-7</c:v>
                </c:pt>
                <c:pt idx="18508">
                  <c:v>1.0867369999999999E-7</c:v>
                </c:pt>
                <c:pt idx="18509">
                  <c:v>1.0868E-7</c:v>
                </c:pt>
                <c:pt idx="18510">
                  <c:v>1.086862E-7</c:v>
                </c:pt>
                <c:pt idx="18511">
                  <c:v>1.0869250000000001E-7</c:v>
                </c:pt>
                <c:pt idx="18512">
                  <c:v>1.086987E-7</c:v>
                </c:pt>
                <c:pt idx="18513">
                  <c:v>1.0870500000000001E-7</c:v>
                </c:pt>
                <c:pt idx="18514">
                  <c:v>1.087112E-7</c:v>
                </c:pt>
                <c:pt idx="18515">
                  <c:v>1.0871749999999999E-7</c:v>
                </c:pt>
                <c:pt idx="18516">
                  <c:v>1.087237E-7</c:v>
                </c:pt>
                <c:pt idx="18517">
                  <c:v>1.0872999999999999E-7</c:v>
                </c:pt>
                <c:pt idx="18518">
                  <c:v>1.087362E-7</c:v>
                </c:pt>
                <c:pt idx="18519">
                  <c:v>1.087425E-7</c:v>
                </c:pt>
                <c:pt idx="18520">
                  <c:v>1.087487E-7</c:v>
                </c:pt>
                <c:pt idx="18521">
                  <c:v>1.08755E-7</c:v>
                </c:pt>
                <c:pt idx="18522">
                  <c:v>1.087612E-7</c:v>
                </c:pt>
                <c:pt idx="18523">
                  <c:v>1.087675E-7</c:v>
                </c:pt>
                <c:pt idx="18524">
                  <c:v>1.087737E-7</c:v>
                </c:pt>
                <c:pt idx="18525">
                  <c:v>1.0878E-7</c:v>
                </c:pt>
                <c:pt idx="18526">
                  <c:v>1.087862E-7</c:v>
                </c:pt>
                <c:pt idx="18527">
                  <c:v>1.087925E-7</c:v>
                </c:pt>
                <c:pt idx="18528">
                  <c:v>1.087987E-7</c:v>
                </c:pt>
                <c:pt idx="18529">
                  <c:v>1.08805E-7</c:v>
                </c:pt>
                <c:pt idx="18530">
                  <c:v>1.088112E-7</c:v>
                </c:pt>
                <c:pt idx="18531">
                  <c:v>1.088175E-7</c:v>
                </c:pt>
                <c:pt idx="18532">
                  <c:v>1.0882370000000001E-7</c:v>
                </c:pt>
                <c:pt idx="18533">
                  <c:v>1.0883E-7</c:v>
                </c:pt>
                <c:pt idx="18534">
                  <c:v>1.0883619999999999E-7</c:v>
                </c:pt>
                <c:pt idx="18535">
                  <c:v>1.088425E-7</c:v>
                </c:pt>
                <c:pt idx="18536">
                  <c:v>1.0884869999999999E-7</c:v>
                </c:pt>
                <c:pt idx="18537">
                  <c:v>1.08855E-7</c:v>
                </c:pt>
                <c:pt idx="18538">
                  <c:v>1.088612E-7</c:v>
                </c:pt>
                <c:pt idx="18539">
                  <c:v>1.0886750000000001E-7</c:v>
                </c:pt>
                <c:pt idx="18540">
                  <c:v>1.088737E-7</c:v>
                </c:pt>
                <c:pt idx="18541">
                  <c:v>1.0888000000000001E-7</c:v>
                </c:pt>
                <c:pt idx="18542">
                  <c:v>1.088862E-7</c:v>
                </c:pt>
                <c:pt idx="18543">
                  <c:v>1.0889249999999999E-7</c:v>
                </c:pt>
                <c:pt idx="18544">
                  <c:v>1.088987E-7</c:v>
                </c:pt>
                <c:pt idx="18545">
                  <c:v>1.0890499999999999E-7</c:v>
                </c:pt>
                <c:pt idx="18546">
                  <c:v>1.089112E-7</c:v>
                </c:pt>
                <c:pt idx="18547">
                  <c:v>1.089175E-7</c:v>
                </c:pt>
                <c:pt idx="18548">
                  <c:v>1.089237E-7</c:v>
                </c:pt>
                <c:pt idx="18549">
                  <c:v>1.0893E-7</c:v>
                </c:pt>
                <c:pt idx="18550">
                  <c:v>1.089362E-7</c:v>
                </c:pt>
                <c:pt idx="18551">
                  <c:v>1.089425E-7</c:v>
                </c:pt>
                <c:pt idx="18552">
                  <c:v>1.089487E-7</c:v>
                </c:pt>
                <c:pt idx="18553">
                  <c:v>1.08955E-7</c:v>
                </c:pt>
                <c:pt idx="18554">
                  <c:v>1.089612E-7</c:v>
                </c:pt>
                <c:pt idx="18555">
                  <c:v>1.089675E-7</c:v>
                </c:pt>
                <c:pt idx="18556">
                  <c:v>1.089737E-7</c:v>
                </c:pt>
                <c:pt idx="18557">
                  <c:v>1.0898E-7</c:v>
                </c:pt>
                <c:pt idx="18558">
                  <c:v>1.089862E-7</c:v>
                </c:pt>
                <c:pt idx="18559">
                  <c:v>1.089925E-7</c:v>
                </c:pt>
                <c:pt idx="18560">
                  <c:v>1.0899870000000001E-7</c:v>
                </c:pt>
                <c:pt idx="18561">
                  <c:v>1.09005E-7</c:v>
                </c:pt>
                <c:pt idx="18562">
                  <c:v>1.0901119999999999E-7</c:v>
                </c:pt>
                <c:pt idx="18563">
                  <c:v>1.090175E-7</c:v>
                </c:pt>
                <c:pt idx="18564">
                  <c:v>1.0902369999999999E-7</c:v>
                </c:pt>
                <c:pt idx="18565">
                  <c:v>1.0903E-7</c:v>
                </c:pt>
                <c:pt idx="18566">
                  <c:v>1.090362E-7</c:v>
                </c:pt>
                <c:pt idx="18567">
                  <c:v>1.0904250000000001E-7</c:v>
                </c:pt>
                <c:pt idx="18568">
                  <c:v>1.090487E-7</c:v>
                </c:pt>
                <c:pt idx="18569">
                  <c:v>1.0905500000000001E-7</c:v>
                </c:pt>
                <c:pt idx="18570">
                  <c:v>1.090612E-7</c:v>
                </c:pt>
                <c:pt idx="18571">
                  <c:v>1.0906749999999999E-7</c:v>
                </c:pt>
                <c:pt idx="18572">
                  <c:v>1.090737E-7</c:v>
                </c:pt>
                <c:pt idx="18573">
                  <c:v>1.0907999999999999E-7</c:v>
                </c:pt>
                <c:pt idx="18574">
                  <c:v>1.090862E-7</c:v>
                </c:pt>
                <c:pt idx="18575">
                  <c:v>1.090925E-7</c:v>
                </c:pt>
                <c:pt idx="18576">
                  <c:v>1.090987E-7</c:v>
                </c:pt>
                <c:pt idx="18577">
                  <c:v>1.09105E-7</c:v>
                </c:pt>
                <c:pt idx="18578">
                  <c:v>1.091112E-7</c:v>
                </c:pt>
                <c:pt idx="18579">
                  <c:v>1.091175E-7</c:v>
                </c:pt>
                <c:pt idx="18580">
                  <c:v>1.091237E-7</c:v>
                </c:pt>
                <c:pt idx="18581">
                  <c:v>1.0913E-7</c:v>
                </c:pt>
                <c:pt idx="18582">
                  <c:v>1.091362E-7</c:v>
                </c:pt>
                <c:pt idx="18583">
                  <c:v>1.091425E-7</c:v>
                </c:pt>
                <c:pt idx="18584">
                  <c:v>1.091487E-7</c:v>
                </c:pt>
                <c:pt idx="18585">
                  <c:v>1.09155E-7</c:v>
                </c:pt>
                <c:pt idx="18586">
                  <c:v>1.091612E-7</c:v>
                </c:pt>
                <c:pt idx="18587">
                  <c:v>1.091675E-7</c:v>
                </c:pt>
                <c:pt idx="18588">
                  <c:v>1.0917370000000001E-7</c:v>
                </c:pt>
                <c:pt idx="18589">
                  <c:v>1.0918E-7</c:v>
                </c:pt>
                <c:pt idx="18590">
                  <c:v>1.0918619999999999E-7</c:v>
                </c:pt>
                <c:pt idx="18591">
                  <c:v>1.091925E-7</c:v>
                </c:pt>
                <c:pt idx="18592">
                  <c:v>1.0919869999999999E-7</c:v>
                </c:pt>
                <c:pt idx="18593">
                  <c:v>1.09205E-7</c:v>
                </c:pt>
                <c:pt idx="18594">
                  <c:v>1.092112E-7</c:v>
                </c:pt>
                <c:pt idx="18595">
                  <c:v>1.0921750000000001E-7</c:v>
                </c:pt>
                <c:pt idx="18596">
                  <c:v>1.092237E-7</c:v>
                </c:pt>
                <c:pt idx="18597">
                  <c:v>1.0923000000000001E-7</c:v>
                </c:pt>
                <c:pt idx="18598">
                  <c:v>1.092362E-7</c:v>
                </c:pt>
                <c:pt idx="18599">
                  <c:v>1.0924249999999999E-7</c:v>
                </c:pt>
                <c:pt idx="18600">
                  <c:v>1.092487E-7</c:v>
                </c:pt>
                <c:pt idx="18601">
                  <c:v>1.0925499999999999E-7</c:v>
                </c:pt>
                <c:pt idx="18602">
                  <c:v>1.092612E-7</c:v>
                </c:pt>
                <c:pt idx="18603">
                  <c:v>1.092675E-7</c:v>
                </c:pt>
                <c:pt idx="18604">
                  <c:v>1.092737E-7</c:v>
                </c:pt>
                <c:pt idx="18605">
                  <c:v>1.0928E-7</c:v>
                </c:pt>
                <c:pt idx="18606">
                  <c:v>1.092862E-7</c:v>
                </c:pt>
                <c:pt idx="18607">
                  <c:v>1.092925E-7</c:v>
                </c:pt>
                <c:pt idx="18608">
                  <c:v>1.092987E-7</c:v>
                </c:pt>
                <c:pt idx="18609">
                  <c:v>1.09305E-7</c:v>
                </c:pt>
                <c:pt idx="18610">
                  <c:v>1.093112E-7</c:v>
                </c:pt>
                <c:pt idx="18611">
                  <c:v>1.093175E-7</c:v>
                </c:pt>
                <c:pt idx="18612">
                  <c:v>1.093237E-7</c:v>
                </c:pt>
                <c:pt idx="18613">
                  <c:v>1.0933E-7</c:v>
                </c:pt>
                <c:pt idx="18614">
                  <c:v>1.093362E-7</c:v>
                </c:pt>
                <c:pt idx="18615">
                  <c:v>1.093425E-7</c:v>
                </c:pt>
                <c:pt idx="18616">
                  <c:v>1.0934870000000001E-7</c:v>
                </c:pt>
                <c:pt idx="18617">
                  <c:v>1.09355E-7</c:v>
                </c:pt>
                <c:pt idx="18618">
                  <c:v>1.0936120000000001E-7</c:v>
                </c:pt>
                <c:pt idx="18619">
                  <c:v>1.093675E-7</c:v>
                </c:pt>
                <c:pt idx="18620">
                  <c:v>1.0937369999999999E-7</c:v>
                </c:pt>
                <c:pt idx="18621">
                  <c:v>1.0938E-7</c:v>
                </c:pt>
                <c:pt idx="18622">
                  <c:v>1.093862E-7</c:v>
                </c:pt>
                <c:pt idx="18623">
                  <c:v>1.093925E-7</c:v>
                </c:pt>
                <c:pt idx="18624">
                  <c:v>1.093987E-7</c:v>
                </c:pt>
                <c:pt idx="18625">
                  <c:v>1.0940500000000001E-7</c:v>
                </c:pt>
                <c:pt idx="18626">
                  <c:v>1.094112E-7</c:v>
                </c:pt>
                <c:pt idx="18627">
                  <c:v>1.0941749999999999E-7</c:v>
                </c:pt>
                <c:pt idx="18628">
                  <c:v>1.094237E-7</c:v>
                </c:pt>
                <c:pt idx="18629">
                  <c:v>1.0942999999999999E-7</c:v>
                </c:pt>
                <c:pt idx="18630">
                  <c:v>1.094362E-7</c:v>
                </c:pt>
                <c:pt idx="18631">
                  <c:v>1.094425E-7</c:v>
                </c:pt>
                <c:pt idx="18632">
                  <c:v>1.094487E-7</c:v>
                </c:pt>
                <c:pt idx="18633">
                  <c:v>1.09455E-7</c:v>
                </c:pt>
                <c:pt idx="18634">
                  <c:v>1.094612E-7</c:v>
                </c:pt>
                <c:pt idx="18635">
                  <c:v>1.094675E-7</c:v>
                </c:pt>
                <c:pt idx="18636">
                  <c:v>1.094737E-7</c:v>
                </c:pt>
                <c:pt idx="18637">
                  <c:v>1.0948E-7</c:v>
                </c:pt>
                <c:pt idx="18638">
                  <c:v>1.094862E-7</c:v>
                </c:pt>
                <c:pt idx="18639">
                  <c:v>1.094925E-7</c:v>
                </c:pt>
                <c:pt idx="18640">
                  <c:v>1.094987E-7</c:v>
                </c:pt>
                <c:pt idx="18641">
                  <c:v>1.09505E-7</c:v>
                </c:pt>
                <c:pt idx="18642">
                  <c:v>1.095112E-7</c:v>
                </c:pt>
                <c:pt idx="18643">
                  <c:v>1.095175E-7</c:v>
                </c:pt>
                <c:pt idx="18644">
                  <c:v>1.0952370000000001E-7</c:v>
                </c:pt>
                <c:pt idx="18645">
                  <c:v>1.0953E-7</c:v>
                </c:pt>
                <c:pt idx="18646">
                  <c:v>1.0953620000000001E-7</c:v>
                </c:pt>
                <c:pt idx="18647">
                  <c:v>1.095425E-7</c:v>
                </c:pt>
                <c:pt idx="18648">
                  <c:v>1.0954869999999999E-7</c:v>
                </c:pt>
                <c:pt idx="18649">
                  <c:v>1.09555E-7</c:v>
                </c:pt>
                <c:pt idx="18650">
                  <c:v>1.095612E-7</c:v>
                </c:pt>
                <c:pt idx="18651">
                  <c:v>1.095675E-7</c:v>
                </c:pt>
                <c:pt idx="18652">
                  <c:v>1.095737E-7</c:v>
                </c:pt>
                <c:pt idx="18653">
                  <c:v>1.0958000000000001E-7</c:v>
                </c:pt>
                <c:pt idx="18654">
                  <c:v>1.095862E-7</c:v>
                </c:pt>
                <c:pt idx="18655">
                  <c:v>1.0959249999999999E-7</c:v>
                </c:pt>
                <c:pt idx="18656">
                  <c:v>1.095987E-7</c:v>
                </c:pt>
                <c:pt idx="18657">
                  <c:v>1.0960499999999999E-7</c:v>
                </c:pt>
                <c:pt idx="18658">
                  <c:v>1.096112E-7</c:v>
                </c:pt>
                <c:pt idx="18659">
                  <c:v>1.096175E-7</c:v>
                </c:pt>
                <c:pt idx="18660">
                  <c:v>1.096237E-7</c:v>
                </c:pt>
                <c:pt idx="18661">
                  <c:v>1.0963E-7</c:v>
                </c:pt>
                <c:pt idx="18662">
                  <c:v>1.096362E-7</c:v>
                </c:pt>
                <c:pt idx="18663">
                  <c:v>1.096425E-7</c:v>
                </c:pt>
                <c:pt idx="18664">
                  <c:v>1.096487E-7</c:v>
                </c:pt>
                <c:pt idx="18665">
                  <c:v>1.09655E-7</c:v>
                </c:pt>
                <c:pt idx="18666">
                  <c:v>1.096612E-7</c:v>
                </c:pt>
                <c:pt idx="18667">
                  <c:v>1.096675E-7</c:v>
                </c:pt>
                <c:pt idx="18668">
                  <c:v>1.096737E-7</c:v>
                </c:pt>
                <c:pt idx="18669">
                  <c:v>1.0968E-7</c:v>
                </c:pt>
                <c:pt idx="18670">
                  <c:v>1.096862E-7</c:v>
                </c:pt>
                <c:pt idx="18671">
                  <c:v>1.096925E-7</c:v>
                </c:pt>
                <c:pt idx="18672">
                  <c:v>1.0969870000000001E-7</c:v>
                </c:pt>
                <c:pt idx="18673">
                  <c:v>1.09705E-7</c:v>
                </c:pt>
                <c:pt idx="18674">
                  <c:v>1.0971120000000001E-7</c:v>
                </c:pt>
                <c:pt idx="18675">
                  <c:v>1.097175E-7</c:v>
                </c:pt>
                <c:pt idx="18676">
                  <c:v>1.0972369999999999E-7</c:v>
                </c:pt>
                <c:pt idx="18677">
                  <c:v>1.0973E-7</c:v>
                </c:pt>
                <c:pt idx="18678">
                  <c:v>1.097362E-7</c:v>
                </c:pt>
                <c:pt idx="18679">
                  <c:v>1.097425E-7</c:v>
                </c:pt>
                <c:pt idx="18680">
                  <c:v>1.097487E-7</c:v>
                </c:pt>
                <c:pt idx="18681">
                  <c:v>1.0975500000000001E-7</c:v>
                </c:pt>
                <c:pt idx="18682">
                  <c:v>1.097612E-7</c:v>
                </c:pt>
                <c:pt idx="18683">
                  <c:v>1.0976749999999999E-7</c:v>
                </c:pt>
                <c:pt idx="18684">
                  <c:v>1.097737E-7</c:v>
                </c:pt>
                <c:pt idx="18685">
                  <c:v>1.0977999999999999E-7</c:v>
                </c:pt>
                <c:pt idx="18686">
                  <c:v>1.097862E-7</c:v>
                </c:pt>
                <c:pt idx="18687">
                  <c:v>1.097925E-7</c:v>
                </c:pt>
                <c:pt idx="18688">
                  <c:v>1.097987E-7</c:v>
                </c:pt>
                <c:pt idx="18689">
                  <c:v>1.09805E-7</c:v>
                </c:pt>
                <c:pt idx="18690">
                  <c:v>1.098112E-7</c:v>
                </c:pt>
                <c:pt idx="18691">
                  <c:v>1.098175E-7</c:v>
                </c:pt>
                <c:pt idx="18692">
                  <c:v>1.098237E-7</c:v>
                </c:pt>
                <c:pt idx="18693">
                  <c:v>1.0983E-7</c:v>
                </c:pt>
                <c:pt idx="18694">
                  <c:v>1.098362E-7</c:v>
                </c:pt>
                <c:pt idx="18695">
                  <c:v>1.098425E-7</c:v>
                </c:pt>
                <c:pt idx="18696">
                  <c:v>1.098487E-7</c:v>
                </c:pt>
                <c:pt idx="18697">
                  <c:v>1.09855E-7</c:v>
                </c:pt>
                <c:pt idx="18698">
                  <c:v>1.098612E-7</c:v>
                </c:pt>
                <c:pt idx="18699">
                  <c:v>1.098675E-7</c:v>
                </c:pt>
                <c:pt idx="18700">
                  <c:v>1.0987370000000001E-7</c:v>
                </c:pt>
                <c:pt idx="18701">
                  <c:v>1.0988E-7</c:v>
                </c:pt>
                <c:pt idx="18702">
                  <c:v>1.0988620000000001E-7</c:v>
                </c:pt>
                <c:pt idx="18703">
                  <c:v>1.098925E-7</c:v>
                </c:pt>
                <c:pt idx="18704">
                  <c:v>1.0989869999999999E-7</c:v>
                </c:pt>
                <c:pt idx="18705">
                  <c:v>1.09905E-7</c:v>
                </c:pt>
                <c:pt idx="18706">
                  <c:v>1.0991119999999999E-7</c:v>
                </c:pt>
                <c:pt idx="18707">
                  <c:v>1.099175E-7</c:v>
                </c:pt>
                <c:pt idx="18708">
                  <c:v>1.099237E-7</c:v>
                </c:pt>
                <c:pt idx="18709">
                  <c:v>1.0993000000000001E-7</c:v>
                </c:pt>
                <c:pt idx="18710">
                  <c:v>1.099362E-7</c:v>
                </c:pt>
                <c:pt idx="18711">
                  <c:v>1.0994250000000001E-7</c:v>
                </c:pt>
                <c:pt idx="18712">
                  <c:v>1.099487E-7</c:v>
                </c:pt>
                <c:pt idx="18713">
                  <c:v>1.0995499999999999E-7</c:v>
                </c:pt>
                <c:pt idx="18714">
                  <c:v>1.099612E-7</c:v>
                </c:pt>
                <c:pt idx="18715">
                  <c:v>1.099675E-7</c:v>
                </c:pt>
                <c:pt idx="18716">
                  <c:v>1.099737E-7</c:v>
                </c:pt>
                <c:pt idx="18717">
                  <c:v>1.0998E-7</c:v>
                </c:pt>
                <c:pt idx="18718">
                  <c:v>1.099862E-7</c:v>
                </c:pt>
                <c:pt idx="18719">
                  <c:v>1.099925E-7</c:v>
                </c:pt>
                <c:pt idx="18720">
                  <c:v>1.099987E-7</c:v>
                </c:pt>
                <c:pt idx="18721">
                  <c:v>1.10005E-7</c:v>
                </c:pt>
                <c:pt idx="18722">
                  <c:v>1.100112E-7</c:v>
                </c:pt>
                <c:pt idx="18723">
                  <c:v>1.100175E-7</c:v>
                </c:pt>
                <c:pt idx="18724">
                  <c:v>1.100237E-7</c:v>
                </c:pt>
                <c:pt idx="18725">
                  <c:v>1.1003E-7</c:v>
                </c:pt>
                <c:pt idx="18726">
                  <c:v>1.100362E-7</c:v>
                </c:pt>
                <c:pt idx="18727">
                  <c:v>1.100425E-7</c:v>
                </c:pt>
                <c:pt idx="18728">
                  <c:v>1.1004870000000001E-7</c:v>
                </c:pt>
                <c:pt idx="18729">
                  <c:v>1.10055E-7</c:v>
                </c:pt>
                <c:pt idx="18730">
                  <c:v>1.1006120000000001E-7</c:v>
                </c:pt>
                <c:pt idx="18731">
                  <c:v>1.100675E-7</c:v>
                </c:pt>
                <c:pt idx="18732">
                  <c:v>1.1007369999999999E-7</c:v>
                </c:pt>
                <c:pt idx="18733">
                  <c:v>1.1008E-7</c:v>
                </c:pt>
                <c:pt idx="18734">
                  <c:v>1.1008619999999999E-7</c:v>
                </c:pt>
                <c:pt idx="18735">
                  <c:v>1.100925E-7</c:v>
                </c:pt>
                <c:pt idx="18736">
                  <c:v>1.100987E-7</c:v>
                </c:pt>
                <c:pt idx="18737">
                  <c:v>1.1010500000000001E-7</c:v>
                </c:pt>
                <c:pt idx="18738">
                  <c:v>1.101112E-7</c:v>
                </c:pt>
                <c:pt idx="18739">
                  <c:v>1.1011750000000001E-7</c:v>
                </c:pt>
                <c:pt idx="18740">
                  <c:v>1.101237E-7</c:v>
                </c:pt>
                <c:pt idx="18741">
                  <c:v>1.1012999999999999E-7</c:v>
                </c:pt>
                <c:pt idx="18742">
                  <c:v>1.101362E-7</c:v>
                </c:pt>
                <c:pt idx="18743">
                  <c:v>1.101425E-7</c:v>
                </c:pt>
                <c:pt idx="18744">
                  <c:v>1.101487E-7</c:v>
                </c:pt>
                <c:pt idx="18745">
                  <c:v>1.10155E-7</c:v>
                </c:pt>
                <c:pt idx="18746">
                  <c:v>1.101612E-7</c:v>
                </c:pt>
                <c:pt idx="18747">
                  <c:v>1.101675E-7</c:v>
                </c:pt>
                <c:pt idx="18748">
                  <c:v>1.101737E-7</c:v>
                </c:pt>
                <c:pt idx="18749">
                  <c:v>1.1018E-7</c:v>
                </c:pt>
                <c:pt idx="18750">
                  <c:v>1.101862E-7</c:v>
                </c:pt>
                <c:pt idx="18751">
                  <c:v>1.101925E-7</c:v>
                </c:pt>
                <c:pt idx="18752">
                  <c:v>1.101987E-7</c:v>
                </c:pt>
                <c:pt idx="18753">
                  <c:v>1.10205E-7</c:v>
                </c:pt>
                <c:pt idx="18754">
                  <c:v>1.102112E-7</c:v>
                </c:pt>
                <c:pt idx="18755">
                  <c:v>1.102175E-7</c:v>
                </c:pt>
                <c:pt idx="18756">
                  <c:v>1.1022370000000001E-7</c:v>
                </c:pt>
                <c:pt idx="18757">
                  <c:v>1.1023E-7</c:v>
                </c:pt>
                <c:pt idx="18758">
                  <c:v>1.1023620000000001E-7</c:v>
                </c:pt>
                <c:pt idx="18759">
                  <c:v>1.102425E-7</c:v>
                </c:pt>
                <c:pt idx="18760">
                  <c:v>1.1024869999999999E-7</c:v>
                </c:pt>
                <c:pt idx="18761">
                  <c:v>1.10255E-7</c:v>
                </c:pt>
                <c:pt idx="18762">
                  <c:v>1.1026119999999999E-7</c:v>
                </c:pt>
                <c:pt idx="18763">
                  <c:v>1.102675E-7</c:v>
                </c:pt>
                <c:pt idx="18764">
                  <c:v>1.102737E-7</c:v>
                </c:pt>
                <c:pt idx="18765">
                  <c:v>1.1028000000000001E-7</c:v>
                </c:pt>
                <c:pt idx="18766">
                  <c:v>1.102862E-7</c:v>
                </c:pt>
                <c:pt idx="18767">
                  <c:v>1.1029250000000001E-7</c:v>
                </c:pt>
                <c:pt idx="18768">
                  <c:v>1.102987E-7</c:v>
                </c:pt>
                <c:pt idx="18769">
                  <c:v>1.1030499999999999E-7</c:v>
                </c:pt>
                <c:pt idx="18770">
                  <c:v>1.103112E-7</c:v>
                </c:pt>
                <c:pt idx="18771">
                  <c:v>1.103175E-7</c:v>
                </c:pt>
                <c:pt idx="18772">
                  <c:v>1.103237E-7</c:v>
                </c:pt>
                <c:pt idx="18773">
                  <c:v>1.1033E-7</c:v>
                </c:pt>
                <c:pt idx="18774">
                  <c:v>1.103362E-7</c:v>
                </c:pt>
                <c:pt idx="18775">
                  <c:v>1.103425E-7</c:v>
                </c:pt>
                <c:pt idx="18776">
                  <c:v>1.103487E-7</c:v>
                </c:pt>
                <c:pt idx="18777">
                  <c:v>1.10355E-7</c:v>
                </c:pt>
                <c:pt idx="18778">
                  <c:v>1.103612E-7</c:v>
                </c:pt>
                <c:pt idx="18779">
                  <c:v>1.103675E-7</c:v>
                </c:pt>
                <c:pt idx="18780">
                  <c:v>1.103737E-7</c:v>
                </c:pt>
                <c:pt idx="18781">
                  <c:v>1.1038E-7</c:v>
                </c:pt>
                <c:pt idx="18782">
                  <c:v>1.103862E-7</c:v>
                </c:pt>
                <c:pt idx="18783">
                  <c:v>1.103925E-7</c:v>
                </c:pt>
                <c:pt idx="18784">
                  <c:v>1.1039870000000001E-7</c:v>
                </c:pt>
                <c:pt idx="18785">
                  <c:v>1.10405E-7</c:v>
                </c:pt>
                <c:pt idx="18786">
                  <c:v>1.1041120000000001E-7</c:v>
                </c:pt>
                <c:pt idx="18787">
                  <c:v>1.104175E-7</c:v>
                </c:pt>
                <c:pt idx="18788">
                  <c:v>1.1042369999999999E-7</c:v>
                </c:pt>
                <c:pt idx="18789">
                  <c:v>1.1043E-7</c:v>
                </c:pt>
                <c:pt idx="18790">
                  <c:v>1.1043619999999999E-7</c:v>
                </c:pt>
                <c:pt idx="18791">
                  <c:v>1.104425E-7</c:v>
                </c:pt>
                <c:pt idx="18792">
                  <c:v>1.104487E-7</c:v>
                </c:pt>
                <c:pt idx="18793">
                  <c:v>1.1045500000000001E-7</c:v>
                </c:pt>
                <c:pt idx="18794">
                  <c:v>1.104612E-7</c:v>
                </c:pt>
                <c:pt idx="18795">
                  <c:v>1.1046750000000001E-7</c:v>
                </c:pt>
                <c:pt idx="18796">
                  <c:v>1.104737E-7</c:v>
                </c:pt>
                <c:pt idx="18797">
                  <c:v>1.1047999999999999E-7</c:v>
                </c:pt>
                <c:pt idx="18798">
                  <c:v>1.104862E-7</c:v>
                </c:pt>
                <c:pt idx="18799">
                  <c:v>1.1049249999999999E-7</c:v>
                </c:pt>
                <c:pt idx="18800">
                  <c:v>1.104987E-7</c:v>
                </c:pt>
                <c:pt idx="18801">
                  <c:v>1.10505E-7</c:v>
                </c:pt>
                <c:pt idx="18802">
                  <c:v>1.105112E-7</c:v>
                </c:pt>
                <c:pt idx="18803">
                  <c:v>1.105175E-7</c:v>
                </c:pt>
                <c:pt idx="18804">
                  <c:v>1.105237E-7</c:v>
                </c:pt>
                <c:pt idx="18805">
                  <c:v>1.1053E-7</c:v>
                </c:pt>
                <c:pt idx="18806">
                  <c:v>1.105362E-7</c:v>
                </c:pt>
                <c:pt idx="18807">
                  <c:v>1.105425E-7</c:v>
                </c:pt>
                <c:pt idx="18808">
                  <c:v>1.105487E-7</c:v>
                </c:pt>
                <c:pt idx="18809">
                  <c:v>1.10555E-7</c:v>
                </c:pt>
                <c:pt idx="18810">
                  <c:v>1.105612E-7</c:v>
                </c:pt>
                <c:pt idx="18811">
                  <c:v>1.105675E-7</c:v>
                </c:pt>
                <c:pt idx="18812">
                  <c:v>1.105737E-7</c:v>
                </c:pt>
                <c:pt idx="18813">
                  <c:v>1.1058E-7</c:v>
                </c:pt>
                <c:pt idx="18814">
                  <c:v>1.1058620000000001E-7</c:v>
                </c:pt>
                <c:pt idx="18815">
                  <c:v>1.105925E-7</c:v>
                </c:pt>
                <c:pt idx="18816">
                  <c:v>1.1059869999999999E-7</c:v>
                </c:pt>
                <c:pt idx="18817">
                  <c:v>1.10605E-7</c:v>
                </c:pt>
                <c:pt idx="18818">
                  <c:v>1.1061119999999999E-7</c:v>
                </c:pt>
                <c:pt idx="18819">
                  <c:v>1.106175E-7</c:v>
                </c:pt>
                <c:pt idx="18820">
                  <c:v>1.106237E-7</c:v>
                </c:pt>
                <c:pt idx="18821">
                  <c:v>1.1063000000000001E-7</c:v>
                </c:pt>
                <c:pt idx="18822">
                  <c:v>1.106362E-7</c:v>
                </c:pt>
                <c:pt idx="18823">
                  <c:v>1.1064250000000001E-7</c:v>
                </c:pt>
                <c:pt idx="18824">
                  <c:v>1.106487E-7</c:v>
                </c:pt>
                <c:pt idx="18825">
                  <c:v>1.1065499999999999E-7</c:v>
                </c:pt>
                <c:pt idx="18826">
                  <c:v>1.106612E-7</c:v>
                </c:pt>
                <c:pt idx="18827">
                  <c:v>1.1066749999999999E-7</c:v>
                </c:pt>
                <c:pt idx="18828">
                  <c:v>1.106737E-7</c:v>
                </c:pt>
                <c:pt idx="18829">
                  <c:v>1.1068E-7</c:v>
                </c:pt>
                <c:pt idx="18830">
                  <c:v>1.106862E-7</c:v>
                </c:pt>
                <c:pt idx="18831">
                  <c:v>1.106925E-7</c:v>
                </c:pt>
                <c:pt idx="18832">
                  <c:v>1.106987E-7</c:v>
                </c:pt>
                <c:pt idx="18833">
                  <c:v>1.10705E-7</c:v>
                </c:pt>
                <c:pt idx="18834">
                  <c:v>1.107112E-7</c:v>
                </c:pt>
                <c:pt idx="18835">
                  <c:v>1.107175E-7</c:v>
                </c:pt>
                <c:pt idx="18836">
                  <c:v>1.107237E-7</c:v>
                </c:pt>
                <c:pt idx="18837">
                  <c:v>1.1073E-7</c:v>
                </c:pt>
                <c:pt idx="18838">
                  <c:v>1.107362E-7</c:v>
                </c:pt>
                <c:pt idx="18839">
                  <c:v>1.107425E-7</c:v>
                </c:pt>
                <c:pt idx="18840">
                  <c:v>1.107487E-7</c:v>
                </c:pt>
                <c:pt idx="18841">
                  <c:v>1.10755E-7</c:v>
                </c:pt>
                <c:pt idx="18842">
                  <c:v>1.1076120000000001E-7</c:v>
                </c:pt>
                <c:pt idx="18843">
                  <c:v>1.107675E-7</c:v>
                </c:pt>
                <c:pt idx="18844">
                  <c:v>1.1077369999999999E-7</c:v>
                </c:pt>
                <c:pt idx="18845">
                  <c:v>1.1078E-7</c:v>
                </c:pt>
                <c:pt idx="18846">
                  <c:v>1.1078619999999999E-7</c:v>
                </c:pt>
                <c:pt idx="18847">
                  <c:v>1.107925E-7</c:v>
                </c:pt>
                <c:pt idx="18848">
                  <c:v>1.107987E-7</c:v>
                </c:pt>
                <c:pt idx="18849">
                  <c:v>1.1080500000000001E-7</c:v>
                </c:pt>
                <c:pt idx="18850">
                  <c:v>1.108112E-7</c:v>
                </c:pt>
                <c:pt idx="18851">
                  <c:v>1.1081750000000001E-7</c:v>
                </c:pt>
                <c:pt idx="18852">
                  <c:v>1.108237E-7</c:v>
                </c:pt>
                <c:pt idx="18853">
                  <c:v>1.1082999999999999E-7</c:v>
                </c:pt>
                <c:pt idx="18854">
                  <c:v>1.108362E-7</c:v>
                </c:pt>
                <c:pt idx="18855">
                  <c:v>1.1084249999999999E-7</c:v>
                </c:pt>
                <c:pt idx="18856">
                  <c:v>1.108487E-7</c:v>
                </c:pt>
                <c:pt idx="18857">
                  <c:v>1.10855E-7</c:v>
                </c:pt>
                <c:pt idx="18858">
                  <c:v>1.108612E-7</c:v>
                </c:pt>
                <c:pt idx="18859">
                  <c:v>1.108675E-7</c:v>
                </c:pt>
                <c:pt idx="18860">
                  <c:v>1.108737E-7</c:v>
                </c:pt>
                <c:pt idx="18861">
                  <c:v>1.1088E-7</c:v>
                </c:pt>
                <c:pt idx="18862">
                  <c:v>1.108862E-7</c:v>
                </c:pt>
                <c:pt idx="18863">
                  <c:v>1.108925E-7</c:v>
                </c:pt>
                <c:pt idx="18864">
                  <c:v>1.108987E-7</c:v>
                </c:pt>
                <c:pt idx="18865">
                  <c:v>1.10905E-7</c:v>
                </c:pt>
                <c:pt idx="18866">
                  <c:v>1.109112E-7</c:v>
                </c:pt>
                <c:pt idx="18867">
                  <c:v>1.109175E-7</c:v>
                </c:pt>
                <c:pt idx="18868">
                  <c:v>1.109237E-7</c:v>
                </c:pt>
                <c:pt idx="18869">
                  <c:v>1.1093E-7</c:v>
                </c:pt>
                <c:pt idx="18870">
                  <c:v>1.1093620000000001E-7</c:v>
                </c:pt>
                <c:pt idx="18871">
                  <c:v>1.109425E-7</c:v>
                </c:pt>
                <c:pt idx="18872">
                  <c:v>1.1094869999999999E-7</c:v>
                </c:pt>
                <c:pt idx="18873">
                  <c:v>1.10955E-7</c:v>
                </c:pt>
                <c:pt idx="18874">
                  <c:v>1.1096119999999999E-7</c:v>
                </c:pt>
                <c:pt idx="18875">
                  <c:v>1.109675E-7</c:v>
                </c:pt>
                <c:pt idx="18876">
                  <c:v>1.109737E-7</c:v>
                </c:pt>
                <c:pt idx="18877">
                  <c:v>1.1098000000000001E-7</c:v>
                </c:pt>
                <c:pt idx="18878">
                  <c:v>1.109862E-7</c:v>
                </c:pt>
                <c:pt idx="18879">
                  <c:v>1.1099250000000001E-7</c:v>
                </c:pt>
                <c:pt idx="18880">
                  <c:v>1.109987E-7</c:v>
                </c:pt>
                <c:pt idx="18881">
                  <c:v>1.1100499999999999E-7</c:v>
                </c:pt>
                <c:pt idx="18882">
                  <c:v>1.110112E-7</c:v>
                </c:pt>
                <c:pt idx="18883">
                  <c:v>1.1101749999999999E-7</c:v>
                </c:pt>
                <c:pt idx="18884">
                  <c:v>1.110237E-7</c:v>
                </c:pt>
                <c:pt idx="18885">
                  <c:v>1.1103E-7</c:v>
                </c:pt>
                <c:pt idx="18886">
                  <c:v>1.110362E-7</c:v>
                </c:pt>
                <c:pt idx="18887">
                  <c:v>1.110425E-7</c:v>
                </c:pt>
                <c:pt idx="18888">
                  <c:v>1.110487E-7</c:v>
                </c:pt>
                <c:pt idx="18889">
                  <c:v>1.11055E-7</c:v>
                </c:pt>
                <c:pt idx="18890">
                  <c:v>1.110612E-7</c:v>
                </c:pt>
                <c:pt idx="18891">
                  <c:v>1.110675E-7</c:v>
                </c:pt>
                <c:pt idx="18892">
                  <c:v>1.110737E-7</c:v>
                </c:pt>
                <c:pt idx="18893">
                  <c:v>1.1108E-7</c:v>
                </c:pt>
                <c:pt idx="18894">
                  <c:v>1.110862E-7</c:v>
                </c:pt>
                <c:pt idx="18895">
                  <c:v>1.110925E-7</c:v>
                </c:pt>
                <c:pt idx="18896">
                  <c:v>1.110987E-7</c:v>
                </c:pt>
                <c:pt idx="18897">
                  <c:v>1.11105E-7</c:v>
                </c:pt>
                <c:pt idx="18898">
                  <c:v>1.1111120000000001E-7</c:v>
                </c:pt>
                <c:pt idx="18899">
                  <c:v>1.111175E-7</c:v>
                </c:pt>
                <c:pt idx="18900">
                  <c:v>1.1112370000000001E-7</c:v>
                </c:pt>
                <c:pt idx="18901">
                  <c:v>1.1113E-7</c:v>
                </c:pt>
                <c:pt idx="18902">
                  <c:v>1.1113619999999999E-7</c:v>
                </c:pt>
                <c:pt idx="18903">
                  <c:v>1.111425E-7</c:v>
                </c:pt>
                <c:pt idx="18904">
                  <c:v>1.111487E-7</c:v>
                </c:pt>
                <c:pt idx="18905">
                  <c:v>1.1115500000000001E-7</c:v>
                </c:pt>
                <c:pt idx="18906">
                  <c:v>1.111612E-7</c:v>
                </c:pt>
                <c:pt idx="18907">
                  <c:v>1.1116750000000001E-7</c:v>
                </c:pt>
                <c:pt idx="18908">
                  <c:v>1.111737E-7</c:v>
                </c:pt>
                <c:pt idx="18909">
                  <c:v>1.1117999999999999E-7</c:v>
                </c:pt>
                <c:pt idx="18910">
                  <c:v>1.111862E-7</c:v>
                </c:pt>
                <c:pt idx="18911">
                  <c:v>1.1119249999999999E-7</c:v>
                </c:pt>
                <c:pt idx="18912">
                  <c:v>1.111987E-7</c:v>
                </c:pt>
                <c:pt idx="18913">
                  <c:v>1.11205E-7</c:v>
                </c:pt>
                <c:pt idx="18914">
                  <c:v>1.112112E-7</c:v>
                </c:pt>
                <c:pt idx="18915">
                  <c:v>1.112175E-7</c:v>
                </c:pt>
                <c:pt idx="18916">
                  <c:v>1.112237E-7</c:v>
                </c:pt>
                <c:pt idx="18917">
                  <c:v>1.1123E-7</c:v>
                </c:pt>
                <c:pt idx="18918">
                  <c:v>1.112362E-7</c:v>
                </c:pt>
                <c:pt idx="18919">
                  <c:v>1.112425E-7</c:v>
                </c:pt>
                <c:pt idx="18920">
                  <c:v>1.112487E-7</c:v>
                </c:pt>
                <c:pt idx="18921">
                  <c:v>1.11255E-7</c:v>
                </c:pt>
                <c:pt idx="18922">
                  <c:v>1.112612E-7</c:v>
                </c:pt>
                <c:pt idx="18923">
                  <c:v>1.112675E-7</c:v>
                </c:pt>
                <c:pt idx="18924">
                  <c:v>1.112737E-7</c:v>
                </c:pt>
                <c:pt idx="18925">
                  <c:v>1.1128E-7</c:v>
                </c:pt>
                <c:pt idx="18926">
                  <c:v>1.1128620000000001E-7</c:v>
                </c:pt>
                <c:pt idx="18927">
                  <c:v>1.112925E-7</c:v>
                </c:pt>
                <c:pt idx="18928">
                  <c:v>1.1129870000000001E-7</c:v>
                </c:pt>
                <c:pt idx="18929">
                  <c:v>1.11305E-7</c:v>
                </c:pt>
                <c:pt idx="18930">
                  <c:v>1.1131119999999999E-7</c:v>
                </c:pt>
                <c:pt idx="18931">
                  <c:v>1.113175E-7</c:v>
                </c:pt>
                <c:pt idx="18932">
                  <c:v>1.113237E-7</c:v>
                </c:pt>
                <c:pt idx="18933">
                  <c:v>1.1133E-7</c:v>
                </c:pt>
                <c:pt idx="18934">
                  <c:v>1.113362E-7</c:v>
                </c:pt>
                <c:pt idx="18935">
                  <c:v>1.1134250000000001E-7</c:v>
                </c:pt>
                <c:pt idx="18936">
                  <c:v>1.113487E-7</c:v>
                </c:pt>
                <c:pt idx="18937">
                  <c:v>1.1135499999999999E-7</c:v>
                </c:pt>
                <c:pt idx="18938">
                  <c:v>1.113612E-7</c:v>
                </c:pt>
                <c:pt idx="18939">
                  <c:v>1.1136749999999999E-7</c:v>
                </c:pt>
                <c:pt idx="18940">
                  <c:v>1.113737E-7</c:v>
                </c:pt>
                <c:pt idx="18941">
                  <c:v>1.1138E-7</c:v>
                </c:pt>
                <c:pt idx="18942">
                  <c:v>1.113862E-7</c:v>
                </c:pt>
                <c:pt idx="18943">
                  <c:v>1.113925E-7</c:v>
                </c:pt>
                <c:pt idx="18944">
                  <c:v>1.113987E-7</c:v>
                </c:pt>
                <c:pt idx="18945">
                  <c:v>1.11405E-7</c:v>
                </c:pt>
                <c:pt idx="18946">
                  <c:v>1.114112E-7</c:v>
                </c:pt>
                <c:pt idx="18947">
                  <c:v>1.114175E-7</c:v>
                </c:pt>
                <c:pt idx="18948">
                  <c:v>1.114237E-7</c:v>
                </c:pt>
                <c:pt idx="18949">
                  <c:v>1.1143E-7</c:v>
                </c:pt>
                <c:pt idx="18950">
                  <c:v>1.114362E-7</c:v>
                </c:pt>
                <c:pt idx="18951">
                  <c:v>1.114425E-7</c:v>
                </c:pt>
                <c:pt idx="18952">
                  <c:v>1.114487E-7</c:v>
                </c:pt>
                <c:pt idx="18953">
                  <c:v>1.11455E-7</c:v>
                </c:pt>
                <c:pt idx="18954">
                  <c:v>1.1146120000000001E-7</c:v>
                </c:pt>
                <c:pt idx="18955">
                  <c:v>1.114675E-7</c:v>
                </c:pt>
                <c:pt idx="18956">
                  <c:v>1.1147370000000001E-7</c:v>
                </c:pt>
                <c:pt idx="18957">
                  <c:v>1.1148E-7</c:v>
                </c:pt>
                <c:pt idx="18958">
                  <c:v>1.1148619999999999E-7</c:v>
                </c:pt>
                <c:pt idx="18959">
                  <c:v>1.114925E-7</c:v>
                </c:pt>
                <c:pt idx="18960">
                  <c:v>1.114987E-7</c:v>
                </c:pt>
                <c:pt idx="18961">
                  <c:v>1.11505E-7</c:v>
                </c:pt>
                <c:pt idx="18962">
                  <c:v>1.115112E-7</c:v>
                </c:pt>
                <c:pt idx="18963">
                  <c:v>1.1151750000000001E-7</c:v>
                </c:pt>
                <c:pt idx="18964">
                  <c:v>1.115237E-7</c:v>
                </c:pt>
                <c:pt idx="18965">
                  <c:v>1.1152999999999999E-7</c:v>
                </c:pt>
                <c:pt idx="18966">
                  <c:v>1.115362E-7</c:v>
                </c:pt>
                <c:pt idx="18967">
                  <c:v>1.1154249999999999E-7</c:v>
                </c:pt>
                <c:pt idx="18968">
                  <c:v>1.115487E-7</c:v>
                </c:pt>
                <c:pt idx="18969">
                  <c:v>1.11555E-7</c:v>
                </c:pt>
                <c:pt idx="18970">
                  <c:v>1.115612E-7</c:v>
                </c:pt>
                <c:pt idx="18971">
                  <c:v>1.115675E-7</c:v>
                </c:pt>
                <c:pt idx="18972">
                  <c:v>1.115737E-7</c:v>
                </c:pt>
                <c:pt idx="18973">
                  <c:v>1.1158E-7</c:v>
                </c:pt>
                <c:pt idx="18974">
                  <c:v>1.115862E-7</c:v>
                </c:pt>
                <c:pt idx="18975">
                  <c:v>1.115925E-7</c:v>
                </c:pt>
                <c:pt idx="18976">
                  <c:v>1.115987E-7</c:v>
                </c:pt>
                <c:pt idx="18977">
                  <c:v>1.11605E-7</c:v>
                </c:pt>
                <c:pt idx="18978">
                  <c:v>1.116112E-7</c:v>
                </c:pt>
                <c:pt idx="18979">
                  <c:v>1.116175E-7</c:v>
                </c:pt>
                <c:pt idx="18980">
                  <c:v>1.116237E-7</c:v>
                </c:pt>
                <c:pt idx="18981">
                  <c:v>1.1163E-7</c:v>
                </c:pt>
                <c:pt idx="18982">
                  <c:v>1.1163620000000001E-7</c:v>
                </c:pt>
                <c:pt idx="18983">
                  <c:v>1.116425E-7</c:v>
                </c:pt>
                <c:pt idx="18984">
                  <c:v>1.1164870000000001E-7</c:v>
                </c:pt>
                <c:pt idx="18985">
                  <c:v>1.11655E-7</c:v>
                </c:pt>
                <c:pt idx="18986">
                  <c:v>1.1166119999999999E-7</c:v>
                </c:pt>
                <c:pt idx="18987">
                  <c:v>1.116675E-7</c:v>
                </c:pt>
                <c:pt idx="18988">
                  <c:v>1.1167369999999999E-7</c:v>
                </c:pt>
                <c:pt idx="18989">
                  <c:v>1.1168E-7</c:v>
                </c:pt>
                <c:pt idx="18990">
                  <c:v>1.116862E-7</c:v>
                </c:pt>
                <c:pt idx="18991">
                  <c:v>1.1169250000000001E-7</c:v>
                </c:pt>
                <c:pt idx="18992">
                  <c:v>1.116987E-7</c:v>
                </c:pt>
                <c:pt idx="18993">
                  <c:v>1.1170499999999999E-7</c:v>
                </c:pt>
                <c:pt idx="18994">
                  <c:v>1.117112E-7</c:v>
                </c:pt>
                <c:pt idx="18995">
                  <c:v>1.1171749999999999E-7</c:v>
                </c:pt>
                <c:pt idx="18996">
                  <c:v>1.117237E-7</c:v>
                </c:pt>
                <c:pt idx="18997">
                  <c:v>1.1173E-7</c:v>
                </c:pt>
                <c:pt idx="18998">
                  <c:v>1.117362E-7</c:v>
                </c:pt>
                <c:pt idx="18999">
                  <c:v>1.117425E-7</c:v>
                </c:pt>
                <c:pt idx="19000">
                  <c:v>1.117487E-7</c:v>
                </c:pt>
                <c:pt idx="19001">
                  <c:v>1.11755E-7</c:v>
                </c:pt>
                <c:pt idx="19002">
                  <c:v>1.117612E-7</c:v>
                </c:pt>
                <c:pt idx="19003">
                  <c:v>1.117675E-7</c:v>
                </c:pt>
                <c:pt idx="19004">
                  <c:v>1.117737E-7</c:v>
                </c:pt>
                <c:pt idx="19005">
                  <c:v>1.1178E-7</c:v>
                </c:pt>
                <c:pt idx="19006">
                  <c:v>1.117862E-7</c:v>
                </c:pt>
                <c:pt idx="19007">
                  <c:v>1.117925E-7</c:v>
                </c:pt>
                <c:pt idx="19008">
                  <c:v>1.117987E-7</c:v>
                </c:pt>
                <c:pt idx="19009">
                  <c:v>1.11805E-7</c:v>
                </c:pt>
                <c:pt idx="19010">
                  <c:v>1.1181120000000001E-7</c:v>
                </c:pt>
                <c:pt idx="19011">
                  <c:v>1.118175E-7</c:v>
                </c:pt>
                <c:pt idx="19012">
                  <c:v>1.1182370000000001E-7</c:v>
                </c:pt>
                <c:pt idx="19013">
                  <c:v>1.1183E-7</c:v>
                </c:pt>
                <c:pt idx="19014">
                  <c:v>1.1183619999999999E-7</c:v>
                </c:pt>
                <c:pt idx="19015">
                  <c:v>1.118425E-7</c:v>
                </c:pt>
                <c:pt idx="19016">
                  <c:v>1.1184869999999999E-7</c:v>
                </c:pt>
                <c:pt idx="19017">
                  <c:v>1.11855E-7</c:v>
                </c:pt>
                <c:pt idx="19018">
                  <c:v>1.118612E-7</c:v>
                </c:pt>
                <c:pt idx="19019">
                  <c:v>1.1186750000000001E-7</c:v>
                </c:pt>
                <c:pt idx="19020">
                  <c:v>1.118737E-7</c:v>
                </c:pt>
                <c:pt idx="19021">
                  <c:v>1.1188000000000001E-7</c:v>
                </c:pt>
                <c:pt idx="19022">
                  <c:v>1.118862E-7</c:v>
                </c:pt>
                <c:pt idx="19023">
                  <c:v>1.1189249999999999E-7</c:v>
                </c:pt>
                <c:pt idx="19024">
                  <c:v>1.118987E-7</c:v>
                </c:pt>
                <c:pt idx="19025">
                  <c:v>1.11905E-7</c:v>
                </c:pt>
                <c:pt idx="19026">
                  <c:v>1.119112E-7</c:v>
                </c:pt>
                <c:pt idx="19027">
                  <c:v>1.119175E-7</c:v>
                </c:pt>
                <c:pt idx="19028">
                  <c:v>1.119237E-7</c:v>
                </c:pt>
                <c:pt idx="19029">
                  <c:v>1.1193E-7</c:v>
                </c:pt>
                <c:pt idx="19030">
                  <c:v>1.119362E-7</c:v>
                </c:pt>
                <c:pt idx="19031">
                  <c:v>1.119425E-7</c:v>
                </c:pt>
                <c:pt idx="19032">
                  <c:v>1.119487E-7</c:v>
                </c:pt>
                <c:pt idx="19033">
                  <c:v>1.11955E-7</c:v>
                </c:pt>
                <c:pt idx="19034">
                  <c:v>1.119612E-7</c:v>
                </c:pt>
                <c:pt idx="19035">
                  <c:v>1.119675E-7</c:v>
                </c:pt>
                <c:pt idx="19036">
                  <c:v>1.119737E-7</c:v>
                </c:pt>
                <c:pt idx="19037">
                  <c:v>1.1198E-7</c:v>
                </c:pt>
                <c:pt idx="19038">
                  <c:v>1.1198620000000001E-7</c:v>
                </c:pt>
                <c:pt idx="19039">
                  <c:v>1.119925E-7</c:v>
                </c:pt>
                <c:pt idx="19040">
                  <c:v>1.1199870000000001E-7</c:v>
                </c:pt>
                <c:pt idx="19041">
                  <c:v>1.12005E-7</c:v>
                </c:pt>
                <c:pt idx="19042">
                  <c:v>1.1201119999999999E-7</c:v>
                </c:pt>
                <c:pt idx="19043">
                  <c:v>1.120175E-7</c:v>
                </c:pt>
                <c:pt idx="19044">
                  <c:v>1.1202369999999999E-7</c:v>
                </c:pt>
                <c:pt idx="19045">
                  <c:v>1.1203E-7</c:v>
                </c:pt>
                <c:pt idx="19046">
                  <c:v>1.120362E-7</c:v>
                </c:pt>
                <c:pt idx="19047">
                  <c:v>1.1204250000000001E-7</c:v>
                </c:pt>
                <c:pt idx="19048">
                  <c:v>1.120487E-7</c:v>
                </c:pt>
                <c:pt idx="19049">
                  <c:v>1.1205500000000001E-7</c:v>
                </c:pt>
                <c:pt idx="19050">
                  <c:v>1.120612E-7</c:v>
                </c:pt>
                <c:pt idx="19051">
                  <c:v>1.1206749999999999E-7</c:v>
                </c:pt>
                <c:pt idx="19052">
                  <c:v>1.120737E-7</c:v>
                </c:pt>
                <c:pt idx="19053">
                  <c:v>1.1208E-7</c:v>
                </c:pt>
                <c:pt idx="19054">
                  <c:v>1.120862E-7</c:v>
                </c:pt>
                <c:pt idx="19055">
                  <c:v>1.120925E-7</c:v>
                </c:pt>
                <c:pt idx="19056">
                  <c:v>1.120987E-7</c:v>
                </c:pt>
                <c:pt idx="19057">
                  <c:v>1.12105E-7</c:v>
                </c:pt>
                <c:pt idx="19058">
                  <c:v>1.121112E-7</c:v>
                </c:pt>
                <c:pt idx="19059">
                  <c:v>1.121175E-7</c:v>
                </c:pt>
                <c:pt idx="19060">
                  <c:v>1.121237E-7</c:v>
                </c:pt>
                <c:pt idx="19061">
                  <c:v>1.1213E-7</c:v>
                </c:pt>
                <c:pt idx="19062">
                  <c:v>1.121362E-7</c:v>
                </c:pt>
                <c:pt idx="19063">
                  <c:v>1.121425E-7</c:v>
                </c:pt>
                <c:pt idx="19064">
                  <c:v>1.121487E-7</c:v>
                </c:pt>
                <c:pt idx="19065">
                  <c:v>1.12155E-7</c:v>
                </c:pt>
                <c:pt idx="19066">
                  <c:v>1.1216120000000001E-7</c:v>
                </c:pt>
                <c:pt idx="19067">
                  <c:v>1.121675E-7</c:v>
                </c:pt>
                <c:pt idx="19068">
                  <c:v>1.1217370000000001E-7</c:v>
                </c:pt>
                <c:pt idx="19069">
                  <c:v>1.1218E-7</c:v>
                </c:pt>
                <c:pt idx="19070">
                  <c:v>1.1218619999999999E-7</c:v>
                </c:pt>
                <c:pt idx="19071">
                  <c:v>1.121925E-7</c:v>
                </c:pt>
                <c:pt idx="19072">
                  <c:v>1.1219869999999999E-7</c:v>
                </c:pt>
                <c:pt idx="19073">
                  <c:v>1.12205E-7</c:v>
                </c:pt>
                <c:pt idx="19074">
                  <c:v>1.122112E-7</c:v>
                </c:pt>
                <c:pt idx="19075">
                  <c:v>1.1221750000000001E-7</c:v>
                </c:pt>
                <c:pt idx="19076">
                  <c:v>1.122237E-7</c:v>
                </c:pt>
                <c:pt idx="19077">
                  <c:v>1.1223000000000001E-7</c:v>
                </c:pt>
                <c:pt idx="19078">
                  <c:v>1.122362E-7</c:v>
                </c:pt>
                <c:pt idx="19079">
                  <c:v>1.1224249999999999E-7</c:v>
                </c:pt>
                <c:pt idx="19080">
                  <c:v>1.122487E-7</c:v>
                </c:pt>
                <c:pt idx="19081">
                  <c:v>1.12255E-7</c:v>
                </c:pt>
                <c:pt idx="19082">
                  <c:v>1.122612E-7</c:v>
                </c:pt>
                <c:pt idx="19083">
                  <c:v>1.122675E-7</c:v>
                </c:pt>
                <c:pt idx="19084">
                  <c:v>1.122737E-7</c:v>
                </c:pt>
                <c:pt idx="19085">
                  <c:v>1.1228E-7</c:v>
                </c:pt>
                <c:pt idx="19086">
                  <c:v>1.122862E-7</c:v>
                </c:pt>
                <c:pt idx="19087">
                  <c:v>1.122925E-7</c:v>
                </c:pt>
                <c:pt idx="19088">
                  <c:v>1.122987E-7</c:v>
                </c:pt>
                <c:pt idx="19089">
                  <c:v>1.12305E-7</c:v>
                </c:pt>
                <c:pt idx="19090">
                  <c:v>1.123112E-7</c:v>
                </c:pt>
                <c:pt idx="19091">
                  <c:v>1.123175E-7</c:v>
                </c:pt>
                <c:pt idx="19092">
                  <c:v>1.123237E-7</c:v>
                </c:pt>
                <c:pt idx="19093">
                  <c:v>1.1233E-7</c:v>
                </c:pt>
                <c:pt idx="19094">
                  <c:v>1.1233620000000001E-7</c:v>
                </c:pt>
                <c:pt idx="19095">
                  <c:v>1.123425E-7</c:v>
                </c:pt>
                <c:pt idx="19096">
                  <c:v>1.1234870000000001E-7</c:v>
                </c:pt>
                <c:pt idx="19097">
                  <c:v>1.12355E-7</c:v>
                </c:pt>
                <c:pt idx="19098">
                  <c:v>1.1236119999999999E-7</c:v>
                </c:pt>
                <c:pt idx="19099">
                  <c:v>1.123675E-7</c:v>
                </c:pt>
                <c:pt idx="19100">
                  <c:v>1.1237369999999999E-7</c:v>
                </c:pt>
                <c:pt idx="19101">
                  <c:v>1.1238E-7</c:v>
                </c:pt>
                <c:pt idx="19102">
                  <c:v>1.123862E-7</c:v>
                </c:pt>
                <c:pt idx="19103">
                  <c:v>1.1239250000000001E-7</c:v>
                </c:pt>
                <c:pt idx="19104">
                  <c:v>1.123987E-7</c:v>
                </c:pt>
                <c:pt idx="19105">
                  <c:v>1.1240500000000001E-7</c:v>
                </c:pt>
                <c:pt idx="19106">
                  <c:v>1.124112E-7</c:v>
                </c:pt>
                <c:pt idx="19107">
                  <c:v>1.1241749999999999E-7</c:v>
                </c:pt>
                <c:pt idx="19108">
                  <c:v>1.124237E-7</c:v>
                </c:pt>
                <c:pt idx="19109">
                  <c:v>1.1242999999999999E-7</c:v>
                </c:pt>
                <c:pt idx="19110">
                  <c:v>1.124362E-7</c:v>
                </c:pt>
                <c:pt idx="19111">
                  <c:v>1.124425E-7</c:v>
                </c:pt>
                <c:pt idx="19112">
                  <c:v>1.124487E-7</c:v>
                </c:pt>
                <c:pt idx="19113">
                  <c:v>1.12455E-7</c:v>
                </c:pt>
                <c:pt idx="19114">
                  <c:v>1.124612E-7</c:v>
                </c:pt>
                <c:pt idx="19115">
                  <c:v>1.124675E-7</c:v>
                </c:pt>
                <c:pt idx="19116">
                  <c:v>1.124737E-7</c:v>
                </c:pt>
                <c:pt idx="19117">
                  <c:v>1.1248E-7</c:v>
                </c:pt>
                <c:pt idx="19118">
                  <c:v>1.124862E-7</c:v>
                </c:pt>
                <c:pt idx="19119">
                  <c:v>1.124925E-7</c:v>
                </c:pt>
                <c:pt idx="19120">
                  <c:v>1.124987E-7</c:v>
                </c:pt>
                <c:pt idx="19121">
                  <c:v>1.12505E-7</c:v>
                </c:pt>
                <c:pt idx="19122">
                  <c:v>1.125112E-7</c:v>
                </c:pt>
                <c:pt idx="19123">
                  <c:v>1.125175E-7</c:v>
                </c:pt>
                <c:pt idx="19124">
                  <c:v>1.1252370000000001E-7</c:v>
                </c:pt>
                <c:pt idx="19125">
                  <c:v>1.1253E-7</c:v>
                </c:pt>
                <c:pt idx="19126">
                  <c:v>1.1253619999999999E-7</c:v>
                </c:pt>
                <c:pt idx="19127">
                  <c:v>1.125425E-7</c:v>
                </c:pt>
                <c:pt idx="19128">
                  <c:v>1.1254869999999999E-7</c:v>
                </c:pt>
                <c:pt idx="19129">
                  <c:v>1.12555E-7</c:v>
                </c:pt>
                <c:pt idx="19130">
                  <c:v>1.125612E-7</c:v>
                </c:pt>
                <c:pt idx="19131">
                  <c:v>1.1256750000000001E-7</c:v>
                </c:pt>
                <c:pt idx="19132">
                  <c:v>1.125737E-7</c:v>
                </c:pt>
                <c:pt idx="19133">
                  <c:v>1.1258000000000001E-7</c:v>
                </c:pt>
                <c:pt idx="19134">
                  <c:v>1.125862E-7</c:v>
                </c:pt>
                <c:pt idx="19135">
                  <c:v>1.1259249999999999E-7</c:v>
                </c:pt>
                <c:pt idx="19136">
                  <c:v>1.125987E-7</c:v>
                </c:pt>
                <c:pt idx="19137">
                  <c:v>1.1260499999999999E-7</c:v>
                </c:pt>
                <c:pt idx="19138">
                  <c:v>1.126112E-7</c:v>
                </c:pt>
                <c:pt idx="19139">
                  <c:v>1.126175E-7</c:v>
                </c:pt>
                <c:pt idx="19140">
                  <c:v>1.126237E-7</c:v>
                </c:pt>
                <c:pt idx="19141">
                  <c:v>1.1263E-7</c:v>
                </c:pt>
                <c:pt idx="19142">
                  <c:v>1.126362E-7</c:v>
                </c:pt>
                <c:pt idx="19143">
                  <c:v>1.126425E-7</c:v>
                </c:pt>
                <c:pt idx="19144">
                  <c:v>1.126487E-7</c:v>
                </c:pt>
                <c:pt idx="19145">
                  <c:v>1.12655E-7</c:v>
                </c:pt>
                <c:pt idx="19146">
                  <c:v>1.126612E-7</c:v>
                </c:pt>
                <c:pt idx="19147">
                  <c:v>1.126675E-7</c:v>
                </c:pt>
                <c:pt idx="19148">
                  <c:v>1.126737E-7</c:v>
                </c:pt>
                <c:pt idx="19149">
                  <c:v>1.1268E-7</c:v>
                </c:pt>
                <c:pt idx="19150">
                  <c:v>1.126862E-7</c:v>
                </c:pt>
                <c:pt idx="19151">
                  <c:v>1.126925E-7</c:v>
                </c:pt>
                <c:pt idx="19152">
                  <c:v>1.1269870000000001E-7</c:v>
                </c:pt>
                <c:pt idx="19153">
                  <c:v>1.12705E-7</c:v>
                </c:pt>
                <c:pt idx="19154">
                  <c:v>1.1271119999999999E-7</c:v>
                </c:pt>
                <c:pt idx="19155">
                  <c:v>1.127175E-7</c:v>
                </c:pt>
                <c:pt idx="19156">
                  <c:v>1.1272369999999999E-7</c:v>
                </c:pt>
                <c:pt idx="19157">
                  <c:v>1.1273E-7</c:v>
                </c:pt>
                <c:pt idx="19158">
                  <c:v>1.127362E-7</c:v>
                </c:pt>
                <c:pt idx="19159">
                  <c:v>1.1274250000000001E-7</c:v>
                </c:pt>
                <c:pt idx="19160">
                  <c:v>1.127487E-7</c:v>
                </c:pt>
                <c:pt idx="19161">
                  <c:v>1.1275500000000001E-7</c:v>
                </c:pt>
                <c:pt idx="19162">
                  <c:v>1.127612E-7</c:v>
                </c:pt>
                <c:pt idx="19163">
                  <c:v>1.1276749999999999E-7</c:v>
                </c:pt>
                <c:pt idx="19164">
                  <c:v>1.127737E-7</c:v>
                </c:pt>
                <c:pt idx="19165">
                  <c:v>1.1277999999999999E-7</c:v>
                </c:pt>
                <c:pt idx="19166">
                  <c:v>1.127862E-7</c:v>
                </c:pt>
                <c:pt idx="19167">
                  <c:v>1.127925E-7</c:v>
                </c:pt>
                <c:pt idx="19168">
                  <c:v>1.127987E-7</c:v>
                </c:pt>
                <c:pt idx="19169">
                  <c:v>1.12805E-7</c:v>
                </c:pt>
                <c:pt idx="19170">
                  <c:v>1.128112E-7</c:v>
                </c:pt>
                <c:pt idx="19171">
                  <c:v>1.128175E-7</c:v>
                </c:pt>
                <c:pt idx="19172">
                  <c:v>1.128237E-7</c:v>
                </c:pt>
                <c:pt idx="19173">
                  <c:v>1.1283E-7</c:v>
                </c:pt>
                <c:pt idx="19174">
                  <c:v>1.128362E-7</c:v>
                </c:pt>
                <c:pt idx="19175">
                  <c:v>1.128425E-7</c:v>
                </c:pt>
                <c:pt idx="19176">
                  <c:v>1.128487E-7</c:v>
                </c:pt>
                <c:pt idx="19177">
                  <c:v>1.12855E-7</c:v>
                </c:pt>
                <c:pt idx="19178">
                  <c:v>1.128612E-7</c:v>
                </c:pt>
                <c:pt idx="19179">
                  <c:v>1.128675E-7</c:v>
                </c:pt>
                <c:pt idx="19180">
                  <c:v>1.1287370000000001E-7</c:v>
                </c:pt>
                <c:pt idx="19181">
                  <c:v>1.1288E-7</c:v>
                </c:pt>
                <c:pt idx="19182">
                  <c:v>1.1288619999999999E-7</c:v>
                </c:pt>
                <c:pt idx="19183">
                  <c:v>1.128925E-7</c:v>
                </c:pt>
                <c:pt idx="19184">
                  <c:v>1.1289869999999999E-7</c:v>
                </c:pt>
                <c:pt idx="19185">
                  <c:v>1.12905E-7</c:v>
                </c:pt>
                <c:pt idx="19186">
                  <c:v>1.129112E-7</c:v>
                </c:pt>
                <c:pt idx="19187">
                  <c:v>1.1291750000000001E-7</c:v>
                </c:pt>
                <c:pt idx="19188">
                  <c:v>1.129237E-7</c:v>
                </c:pt>
                <c:pt idx="19189">
                  <c:v>1.1293000000000001E-7</c:v>
                </c:pt>
                <c:pt idx="19190">
                  <c:v>1.129362E-7</c:v>
                </c:pt>
                <c:pt idx="19191">
                  <c:v>1.1294249999999999E-7</c:v>
                </c:pt>
                <c:pt idx="19192">
                  <c:v>1.129487E-7</c:v>
                </c:pt>
                <c:pt idx="19193">
                  <c:v>1.1295499999999999E-7</c:v>
                </c:pt>
                <c:pt idx="19194">
                  <c:v>1.129612E-7</c:v>
                </c:pt>
                <c:pt idx="19195">
                  <c:v>1.129675E-7</c:v>
                </c:pt>
                <c:pt idx="19196">
                  <c:v>1.129737E-7</c:v>
                </c:pt>
                <c:pt idx="19197">
                  <c:v>1.1298E-7</c:v>
                </c:pt>
                <c:pt idx="19198">
                  <c:v>1.129862E-7</c:v>
                </c:pt>
                <c:pt idx="19199">
                  <c:v>1.129925E-7</c:v>
                </c:pt>
                <c:pt idx="19200">
                  <c:v>1.129987E-7</c:v>
                </c:pt>
                <c:pt idx="19201">
                  <c:v>1.13005E-7</c:v>
                </c:pt>
                <c:pt idx="19202">
                  <c:v>1.130112E-7</c:v>
                </c:pt>
                <c:pt idx="19203">
                  <c:v>1.130175E-7</c:v>
                </c:pt>
                <c:pt idx="19204">
                  <c:v>1.130237E-7</c:v>
                </c:pt>
                <c:pt idx="19205">
                  <c:v>1.1303E-7</c:v>
                </c:pt>
                <c:pt idx="19206">
                  <c:v>1.130362E-7</c:v>
                </c:pt>
                <c:pt idx="19207">
                  <c:v>1.130425E-7</c:v>
                </c:pt>
                <c:pt idx="19208">
                  <c:v>1.1304870000000001E-7</c:v>
                </c:pt>
                <c:pt idx="19209">
                  <c:v>1.13055E-7</c:v>
                </c:pt>
                <c:pt idx="19210">
                  <c:v>1.1306120000000001E-7</c:v>
                </c:pt>
                <c:pt idx="19211">
                  <c:v>1.130675E-7</c:v>
                </c:pt>
                <c:pt idx="19212">
                  <c:v>1.1307369999999999E-7</c:v>
                </c:pt>
                <c:pt idx="19213">
                  <c:v>1.1308E-7</c:v>
                </c:pt>
                <c:pt idx="19214">
                  <c:v>1.130862E-7</c:v>
                </c:pt>
                <c:pt idx="19215">
                  <c:v>1.1309250000000001E-7</c:v>
                </c:pt>
                <c:pt idx="19216">
                  <c:v>1.130987E-7</c:v>
                </c:pt>
                <c:pt idx="19217">
                  <c:v>1.1310500000000001E-7</c:v>
                </c:pt>
                <c:pt idx="19218">
                  <c:v>1.131112E-7</c:v>
                </c:pt>
                <c:pt idx="19219">
                  <c:v>1.1311749999999999E-7</c:v>
                </c:pt>
                <c:pt idx="19220">
                  <c:v>1.131237E-7</c:v>
                </c:pt>
                <c:pt idx="19221">
                  <c:v>1.1312999999999999E-7</c:v>
                </c:pt>
                <c:pt idx="19222">
                  <c:v>1.131362E-7</c:v>
                </c:pt>
                <c:pt idx="19223">
                  <c:v>1.131425E-7</c:v>
                </c:pt>
                <c:pt idx="19224">
                  <c:v>1.131487E-7</c:v>
                </c:pt>
                <c:pt idx="19225">
                  <c:v>1.13155E-7</c:v>
                </c:pt>
                <c:pt idx="19226">
                  <c:v>1.131612E-7</c:v>
                </c:pt>
                <c:pt idx="19227">
                  <c:v>1.131675E-7</c:v>
                </c:pt>
                <c:pt idx="19228">
                  <c:v>1.131737E-7</c:v>
                </c:pt>
                <c:pt idx="19229">
                  <c:v>1.1318E-7</c:v>
                </c:pt>
                <c:pt idx="19230">
                  <c:v>1.131862E-7</c:v>
                </c:pt>
                <c:pt idx="19231">
                  <c:v>1.131925E-7</c:v>
                </c:pt>
                <c:pt idx="19232">
                  <c:v>1.131987E-7</c:v>
                </c:pt>
                <c:pt idx="19233">
                  <c:v>1.13205E-7</c:v>
                </c:pt>
                <c:pt idx="19234">
                  <c:v>1.132112E-7</c:v>
                </c:pt>
                <c:pt idx="19235">
                  <c:v>1.132175E-7</c:v>
                </c:pt>
                <c:pt idx="19236">
                  <c:v>1.1322370000000001E-7</c:v>
                </c:pt>
                <c:pt idx="19237">
                  <c:v>1.1323E-7</c:v>
                </c:pt>
                <c:pt idx="19238">
                  <c:v>1.1323620000000001E-7</c:v>
                </c:pt>
                <c:pt idx="19239">
                  <c:v>1.132425E-7</c:v>
                </c:pt>
                <c:pt idx="19240">
                  <c:v>1.1324869999999999E-7</c:v>
                </c:pt>
                <c:pt idx="19241">
                  <c:v>1.13255E-7</c:v>
                </c:pt>
                <c:pt idx="19242">
                  <c:v>1.132612E-7</c:v>
                </c:pt>
                <c:pt idx="19243">
                  <c:v>1.132675E-7</c:v>
                </c:pt>
                <c:pt idx="19244">
                  <c:v>1.132737E-7</c:v>
                </c:pt>
                <c:pt idx="19245">
                  <c:v>1.1328000000000001E-7</c:v>
                </c:pt>
                <c:pt idx="19246">
                  <c:v>1.132862E-7</c:v>
                </c:pt>
                <c:pt idx="19247">
                  <c:v>1.1329249999999999E-7</c:v>
                </c:pt>
                <c:pt idx="19248">
                  <c:v>1.132987E-7</c:v>
                </c:pt>
                <c:pt idx="19249">
                  <c:v>1.1330499999999999E-7</c:v>
                </c:pt>
                <c:pt idx="19250">
                  <c:v>1.133112E-7</c:v>
                </c:pt>
                <c:pt idx="19251">
                  <c:v>1.133175E-7</c:v>
                </c:pt>
                <c:pt idx="19252">
                  <c:v>1.133237E-7</c:v>
                </c:pt>
                <c:pt idx="19253">
                  <c:v>1.1333E-7</c:v>
                </c:pt>
                <c:pt idx="19254">
                  <c:v>1.133362E-7</c:v>
                </c:pt>
                <c:pt idx="19255">
                  <c:v>1.133425E-7</c:v>
                </c:pt>
                <c:pt idx="19256">
                  <c:v>1.133487E-7</c:v>
                </c:pt>
                <c:pt idx="19257">
                  <c:v>1.13355E-7</c:v>
                </c:pt>
                <c:pt idx="19258">
                  <c:v>1.133612E-7</c:v>
                </c:pt>
                <c:pt idx="19259">
                  <c:v>1.133675E-7</c:v>
                </c:pt>
                <c:pt idx="19260">
                  <c:v>1.133737E-7</c:v>
                </c:pt>
                <c:pt idx="19261">
                  <c:v>1.1338E-7</c:v>
                </c:pt>
                <c:pt idx="19262">
                  <c:v>1.133862E-7</c:v>
                </c:pt>
                <c:pt idx="19263">
                  <c:v>1.133925E-7</c:v>
                </c:pt>
                <c:pt idx="19264">
                  <c:v>1.1339870000000001E-7</c:v>
                </c:pt>
                <c:pt idx="19265">
                  <c:v>1.13405E-7</c:v>
                </c:pt>
                <c:pt idx="19266">
                  <c:v>1.1341120000000001E-7</c:v>
                </c:pt>
                <c:pt idx="19267">
                  <c:v>1.134175E-7</c:v>
                </c:pt>
                <c:pt idx="19268">
                  <c:v>1.1342369999999999E-7</c:v>
                </c:pt>
                <c:pt idx="19269">
                  <c:v>1.1343E-7</c:v>
                </c:pt>
                <c:pt idx="19270">
                  <c:v>1.134362E-7</c:v>
                </c:pt>
                <c:pt idx="19271">
                  <c:v>1.134425E-7</c:v>
                </c:pt>
                <c:pt idx="19272">
                  <c:v>1.134487E-7</c:v>
                </c:pt>
                <c:pt idx="19273">
                  <c:v>1.1345500000000001E-7</c:v>
                </c:pt>
                <c:pt idx="19274">
                  <c:v>1.134612E-7</c:v>
                </c:pt>
                <c:pt idx="19275">
                  <c:v>1.1346749999999999E-7</c:v>
                </c:pt>
                <c:pt idx="19276">
                  <c:v>1.134737E-7</c:v>
                </c:pt>
                <c:pt idx="19277">
                  <c:v>1.1347999999999999E-7</c:v>
                </c:pt>
                <c:pt idx="19278">
                  <c:v>1.134862E-7</c:v>
                </c:pt>
                <c:pt idx="19279">
                  <c:v>1.134925E-7</c:v>
                </c:pt>
                <c:pt idx="19280">
                  <c:v>1.134987E-7</c:v>
                </c:pt>
                <c:pt idx="19281">
                  <c:v>1.13505E-7</c:v>
                </c:pt>
                <c:pt idx="19282">
                  <c:v>1.135112E-7</c:v>
                </c:pt>
                <c:pt idx="19283">
                  <c:v>1.135175E-7</c:v>
                </c:pt>
                <c:pt idx="19284">
                  <c:v>1.135237E-7</c:v>
                </c:pt>
                <c:pt idx="19285">
                  <c:v>1.1353E-7</c:v>
                </c:pt>
                <c:pt idx="19286">
                  <c:v>1.135362E-7</c:v>
                </c:pt>
                <c:pt idx="19287">
                  <c:v>1.135425E-7</c:v>
                </c:pt>
                <c:pt idx="19288">
                  <c:v>1.135487E-7</c:v>
                </c:pt>
                <c:pt idx="19289">
                  <c:v>1.13555E-7</c:v>
                </c:pt>
                <c:pt idx="19290">
                  <c:v>1.135612E-7</c:v>
                </c:pt>
                <c:pt idx="19291">
                  <c:v>1.135675E-7</c:v>
                </c:pt>
                <c:pt idx="19292">
                  <c:v>1.1357370000000001E-7</c:v>
                </c:pt>
                <c:pt idx="19293">
                  <c:v>1.1358E-7</c:v>
                </c:pt>
                <c:pt idx="19294">
                  <c:v>1.1358620000000001E-7</c:v>
                </c:pt>
                <c:pt idx="19295">
                  <c:v>1.135925E-7</c:v>
                </c:pt>
                <c:pt idx="19296">
                  <c:v>1.1359869999999999E-7</c:v>
                </c:pt>
                <c:pt idx="19297">
                  <c:v>1.13605E-7</c:v>
                </c:pt>
                <c:pt idx="19298">
                  <c:v>1.1361119999999999E-7</c:v>
                </c:pt>
                <c:pt idx="19299">
                  <c:v>1.136175E-7</c:v>
                </c:pt>
                <c:pt idx="19300">
                  <c:v>1.136237E-7</c:v>
                </c:pt>
                <c:pt idx="19301">
                  <c:v>1.1363000000000001E-7</c:v>
                </c:pt>
                <c:pt idx="19302">
                  <c:v>1.136362E-7</c:v>
                </c:pt>
                <c:pt idx="19303">
                  <c:v>1.1364249999999999E-7</c:v>
                </c:pt>
                <c:pt idx="19304">
                  <c:v>1.136487E-7</c:v>
                </c:pt>
                <c:pt idx="19305">
                  <c:v>1.1365499999999999E-7</c:v>
                </c:pt>
                <c:pt idx="19306">
                  <c:v>1.136612E-7</c:v>
                </c:pt>
                <c:pt idx="19307">
                  <c:v>1.136675E-7</c:v>
                </c:pt>
                <c:pt idx="19308">
                  <c:v>1.136737E-7</c:v>
                </c:pt>
                <c:pt idx="19309">
                  <c:v>1.1368E-7</c:v>
                </c:pt>
                <c:pt idx="19310">
                  <c:v>1.136862E-7</c:v>
                </c:pt>
                <c:pt idx="19311">
                  <c:v>1.136925E-7</c:v>
                </c:pt>
                <c:pt idx="19312">
                  <c:v>1.136987E-7</c:v>
                </c:pt>
                <c:pt idx="19313">
                  <c:v>1.13705E-7</c:v>
                </c:pt>
                <c:pt idx="19314">
                  <c:v>1.137112E-7</c:v>
                </c:pt>
                <c:pt idx="19315">
                  <c:v>1.137175E-7</c:v>
                </c:pt>
                <c:pt idx="19316">
                  <c:v>1.137237E-7</c:v>
                </c:pt>
                <c:pt idx="19317">
                  <c:v>1.1373E-7</c:v>
                </c:pt>
                <c:pt idx="19318">
                  <c:v>1.137362E-7</c:v>
                </c:pt>
                <c:pt idx="19319">
                  <c:v>1.137425E-7</c:v>
                </c:pt>
                <c:pt idx="19320">
                  <c:v>1.1374870000000001E-7</c:v>
                </c:pt>
                <c:pt idx="19321">
                  <c:v>1.13755E-7</c:v>
                </c:pt>
                <c:pt idx="19322">
                  <c:v>1.1376120000000001E-7</c:v>
                </c:pt>
                <c:pt idx="19323">
                  <c:v>1.137675E-7</c:v>
                </c:pt>
                <c:pt idx="19324">
                  <c:v>1.1377369999999999E-7</c:v>
                </c:pt>
                <c:pt idx="19325">
                  <c:v>1.1378E-7</c:v>
                </c:pt>
                <c:pt idx="19326">
                  <c:v>1.1378619999999999E-7</c:v>
                </c:pt>
                <c:pt idx="19327">
                  <c:v>1.137925E-7</c:v>
                </c:pt>
                <c:pt idx="19328">
                  <c:v>1.137987E-7</c:v>
                </c:pt>
                <c:pt idx="19329">
                  <c:v>1.1380500000000001E-7</c:v>
                </c:pt>
                <c:pt idx="19330">
                  <c:v>1.138112E-7</c:v>
                </c:pt>
                <c:pt idx="19331">
                  <c:v>1.1381750000000001E-7</c:v>
                </c:pt>
                <c:pt idx="19332">
                  <c:v>1.138237E-7</c:v>
                </c:pt>
                <c:pt idx="19333">
                  <c:v>1.1382999999999999E-7</c:v>
                </c:pt>
                <c:pt idx="19334">
                  <c:v>1.138362E-7</c:v>
                </c:pt>
                <c:pt idx="19335">
                  <c:v>1.138425E-7</c:v>
                </c:pt>
                <c:pt idx="19336">
                  <c:v>1.138487E-7</c:v>
                </c:pt>
                <c:pt idx="19337">
                  <c:v>1.13855E-7</c:v>
                </c:pt>
                <c:pt idx="19338">
                  <c:v>1.138612E-7</c:v>
                </c:pt>
                <c:pt idx="19339">
                  <c:v>1.138675E-7</c:v>
                </c:pt>
                <c:pt idx="19340">
                  <c:v>1.138737E-7</c:v>
                </c:pt>
                <c:pt idx="19341">
                  <c:v>1.1388E-7</c:v>
                </c:pt>
                <c:pt idx="19342">
                  <c:v>1.138862E-7</c:v>
                </c:pt>
                <c:pt idx="19343">
                  <c:v>1.138925E-7</c:v>
                </c:pt>
                <c:pt idx="19344">
                  <c:v>1.138987E-7</c:v>
                </c:pt>
                <c:pt idx="19345">
                  <c:v>1.13905E-7</c:v>
                </c:pt>
                <c:pt idx="19346">
                  <c:v>1.139112E-7</c:v>
                </c:pt>
                <c:pt idx="19347">
                  <c:v>1.139175E-7</c:v>
                </c:pt>
                <c:pt idx="19348">
                  <c:v>1.1392370000000001E-7</c:v>
                </c:pt>
                <c:pt idx="19349">
                  <c:v>1.1393E-7</c:v>
                </c:pt>
                <c:pt idx="19350">
                  <c:v>1.1393620000000001E-7</c:v>
                </c:pt>
                <c:pt idx="19351">
                  <c:v>1.139425E-7</c:v>
                </c:pt>
                <c:pt idx="19352">
                  <c:v>1.1394869999999999E-7</c:v>
                </c:pt>
                <c:pt idx="19353">
                  <c:v>1.13955E-7</c:v>
                </c:pt>
                <c:pt idx="19354">
                  <c:v>1.1396119999999999E-7</c:v>
                </c:pt>
                <c:pt idx="19355">
                  <c:v>1.139675E-7</c:v>
                </c:pt>
                <c:pt idx="19356">
                  <c:v>1.139737E-7</c:v>
                </c:pt>
                <c:pt idx="19357">
                  <c:v>1.1398000000000001E-7</c:v>
                </c:pt>
                <c:pt idx="19358">
                  <c:v>1.139862E-7</c:v>
                </c:pt>
                <c:pt idx="19359">
                  <c:v>1.1399250000000001E-7</c:v>
                </c:pt>
                <c:pt idx="19360">
                  <c:v>1.139987E-7</c:v>
                </c:pt>
                <c:pt idx="19361">
                  <c:v>1.1400499999999999E-7</c:v>
                </c:pt>
                <c:pt idx="19362">
                  <c:v>1.140112E-7</c:v>
                </c:pt>
                <c:pt idx="19363">
                  <c:v>1.140175E-7</c:v>
                </c:pt>
                <c:pt idx="19364">
                  <c:v>1.140237E-7</c:v>
                </c:pt>
                <c:pt idx="19365">
                  <c:v>1.1403E-7</c:v>
                </c:pt>
                <c:pt idx="19366">
                  <c:v>1.140362E-7</c:v>
                </c:pt>
                <c:pt idx="19367">
                  <c:v>1.140425E-7</c:v>
                </c:pt>
                <c:pt idx="19368">
                  <c:v>1.140487E-7</c:v>
                </c:pt>
                <c:pt idx="19369">
                  <c:v>1.14055E-7</c:v>
                </c:pt>
                <c:pt idx="19370">
                  <c:v>1.140612E-7</c:v>
                </c:pt>
                <c:pt idx="19371">
                  <c:v>1.140675E-7</c:v>
                </c:pt>
                <c:pt idx="19372">
                  <c:v>1.140737E-7</c:v>
                </c:pt>
                <c:pt idx="19373">
                  <c:v>1.1408E-7</c:v>
                </c:pt>
                <c:pt idx="19374">
                  <c:v>1.140862E-7</c:v>
                </c:pt>
                <c:pt idx="19375">
                  <c:v>1.140925E-7</c:v>
                </c:pt>
                <c:pt idx="19376">
                  <c:v>1.1409870000000001E-7</c:v>
                </c:pt>
                <c:pt idx="19377">
                  <c:v>1.14105E-7</c:v>
                </c:pt>
                <c:pt idx="19378">
                  <c:v>1.1411120000000001E-7</c:v>
                </c:pt>
                <c:pt idx="19379">
                  <c:v>1.141175E-7</c:v>
                </c:pt>
                <c:pt idx="19380">
                  <c:v>1.1412369999999999E-7</c:v>
                </c:pt>
                <c:pt idx="19381">
                  <c:v>1.1413E-7</c:v>
                </c:pt>
                <c:pt idx="19382">
                  <c:v>1.1413619999999999E-7</c:v>
                </c:pt>
                <c:pt idx="19383">
                  <c:v>1.141425E-7</c:v>
                </c:pt>
                <c:pt idx="19384">
                  <c:v>1.141487E-7</c:v>
                </c:pt>
                <c:pt idx="19385">
                  <c:v>1.1415500000000001E-7</c:v>
                </c:pt>
                <c:pt idx="19386">
                  <c:v>1.141612E-7</c:v>
                </c:pt>
                <c:pt idx="19387">
                  <c:v>1.1416750000000001E-7</c:v>
                </c:pt>
                <c:pt idx="19388">
                  <c:v>1.141737E-7</c:v>
                </c:pt>
                <c:pt idx="19389">
                  <c:v>1.1417999999999999E-7</c:v>
                </c:pt>
                <c:pt idx="19390">
                  <c:v>1.141862E-7</c:v>
                </c:pt>
                <c:pt idx="19391">
                  <c:v>1.141925E-7</c:v>
                </c:pt>
                <c:pt idx="19392">
                  <c:v>1.141987E-7</c:v>
                </c:pt>
                <c:pt idx="19393">
                  <c:v>1.14205E-7</c:v>
                </c:pt>
                <c:pt idx="19394">
                  <c:v>1.142112E-7</c:v>
                </c:pt>
                <c:pt idx="19395">
                  <c:v>1.142175E-7</c:v>
                </c:pt>
                <c:pt idx="19396">
                  <c:v>1.142237E-7</c:v>
                </c:pt>
                <c:pt idx="19397">
                  <c:v>1.1423E-7</c:v>
                </c:pt>
                <c:pt idx="19398">
                  <c:v>1.142362E-7</c:v>
                </c:pt>
                <c:pt idx="19399">
                  <c:v>1.142425E-7</c:v>
                </c:pt>
                <c:pt idx="19400">
                  <c:v>1.142487E-7</c:v>
                </c:pt>
                <c:pt idx="19401">
                  <c:v>1.14255E-7</c:v>
                </c:pt>
                <c:pt idx="19402">
                  <c:v>1.142612E-7</c:v>
                </c:pt>
                <c:pt idx="19403">
                  <c:v>1.142675E-7</c:v>
                </c:pt>
                <c:pt idx="19404">
                  <c:v>1.1427370000000001E-7</c:v>
                </c:pt>
                <c:pt idx="19405">
                  <c:v>1.1428E-7</c:v>
                </c:pt>
                <c:pt idx="19406">
                  <c:v>1.1428620000000001E-7</c:v>
                </c:pt>
                <c:pt idx="19407">
                  <c:v>1.142925E-7</c:v>
                </c:pt>
                <c:pt idx="19408">
                  <c:v>1.1429869999999999E-7</c:v>
                </c:pt>
                <c:pt idx="19409">
                  <c:v>1.14305E-7</c:v>
                </c:pt>
                <c:pt idx="19410">
                  <c:v>1.1431119999999999E-7</c:v>
                </c:pt>
                <c:pt idx="19411">
                  <c:v>1.143175E-7</c:v>
                </c:pt>
                <c:pt idx="19412">
                  <c:v>1.143237E-7</c:v>
                </c:pt>
                <c:pt idx="19413">
                  <c:v>1.1433000000000001E-7</c:v>
                </c:pt>
                <c:pt idx="19414">
                  <c:v>1.143362E-7</c:v>
                </c:pt>
                <c:pt idx="19415">
                  <c:v>1.1434250000000001E-7</c:v>
                </c:pt>
                <c:pt idx="19416">
                  <c:v>1.143487E-7</c:v>
                </c:pt>
                <c:pt idx="19417">
                  <c:v>1.1435499999999999E-7</c:v>
                </c:pt>
                <c:pt idx="19418">
                  <c:v>1.143612E-7</c:v>
                </c:pt>
                <c:pt idx="19419">
                  <c:v>1.1436749999999999E-7</c:v>
                </c:pt>
                <c:pt idx="19420">
                  <c:v>1.143737E-7</c:v>
                </c:pt>
                <c:pt idx="19421">
                  <c:v>1.1438E-7</c:v>
                </c:pt>
                <c:pt idx="19422">
                  <c:v>1.143862E-7</c:v>
                </c:pt>
                <c:pt idx="19423">
                  <c:v>1.143925E-7</c:v>
                </c:pt>
                <c:pt idx="19424">
                  <c:v>1.143987E-7</c:v>
                </c:pt>
                <c:pt idx="19425">
                  <c:v>1.14405E-7</c:v>
                </c:pt>
                <c:pt idx="19426">
                  <c:v>1.144112E-7</c:v>
                </c:pt>
                <c:pt idx="19427">
                  <c:v>1.144175E-7</c:v>
                </c:pt>
                <c:pt idx="19428">
                  <c:v>1.144237E-7</c:v>
                </c:pt>
                <c:pt idx="19429">
                  <c:v>1.1443E-7</c:v>
                </c:pt>
                <c:pt idx="19430">
                  <c:v>1.144362E-7</c:v>
                </c:pt>
                <c:pt idx="19431">
                  <c:v>1.144425E-7</c:v>
                </c:pt>
                <c:pt idx="19432">
                  <c:v>1.144487E-7</c:v>
                </c:pt>
                <c:pt idx="19433">
                  <c:v>1.14455E-7</c:v>
                </c:pt>
                <c:pt idx="19434">
                  <c:v>1.1446120000000001E-7</c:v>
                </c:pt>
                <c:pt idx="19435">
                  <c:v>1.144675E-7</c:v>
                </c:pt>
                <c:pt idx="19436">
                  <c:v>1.1447369999999999E-7</c:v>
                </c:pt>
                <c:pt idx="19437">
                  <c:v>1.1448E-7</c:v>
                </c:pt>
                <c:pt idx="19438">
                  <c:v>1.1448619999999999E-7</c:v>
                </c:pt>
                <c:pt idx="19439">
                  <c:v>1.144925E-7</c:v>
                </c:pt>
                <c:pt idx="19440">
                  <c:v>1.144987E-7</c:v>
                </c:pt>
                <c:pt idx="19441">
                  <c:v>1.1450500000000001E-7</c:v>
                </c:pt>
                <c:pt idx="19442">
                  <c:v>1.145112E-7</c:v>
                </c:pt>
                <c:pt idx="19443">
                  <c:v>1.1451750000000001E-7</c:v>
                </c:pt>
                <c:pt idx="19444">
                  <c:v>1.145237E-7</c:v>
                </c:pt>
                <c:pt idx="19445">
                  <c:v>1.1452999999999999E-7</c:v>
                </c:pt>
                <c:pt idx="19446">
                  <c:v>1.145362E-7</c:v>
                </c:pt>
                <c:pt idx="19447">
                  <c:v>1.1454249999999999E-7</c:v>
                </c:pt>
                <c:pt idx="19448">
                  <c:v>1.145487E-7</c:v>
                </c:pt>
                <c:pt idx="19449">
                  <c:v>1.14555E-7</c:v>
                </c:pt>
                <c:pt idx="19450">
                  <c:v>1.145612E-7</c:v>
                </c:pt>
                <c:pt idx="19451">
                  <c:v>1.145675E-7</c:v>
                </c:pt>
                <c:pt idx="19452">
                  <c:v>1.145737E-7</c:v>
                </c:pt>
                <c:pt idx="19453">
                  <c:v>1.1458E-7</c:v>
                </c:pt>
                <c:pt idx="19454">
                  <c:v>1.145862E-7</c:v>
                </c:pt>
                <c:pt idx="19455">
                  <c:v>1.145925E-7</c:v>
                </c:pt>
                <c:pt idx="19456">
                  <c:v>1.145987E-7</c:v>
                </c:pt>
                <c:pt idx="19457">
                  <c:v>1.14605E-7</c:v>
                </c:pt>
                <c:pt idx="19458">
                  <c:v>1.146112E-7</c:v>
                </c:pt>
                <c:pt idx="19459">
                  <c:v>1.146175E-7</c:v>
                </c:pt>
                <c:pt idx="19460">
                  <c:v>1.146237E-7</c:v>
                </c:pt>
                <c:pt idx="19461">
                  <c:v>1.1463E-7</c:v>
                </c:pt>
                <c:pt idx="19462">
                  <c:v>1.1463620000000001E-7</c:v>
                </c:pt>
                <c:pt idx="19463">
                  <c:v>1.146425E-7</c:v>
                </c:pt>
                <c:pt idx="19464">
                  <c:v>1.1464869999999999E-7</c:v>
                </c:pt>
                <c:pt idx="19465">
                  <c:v>1.14655E-7</c:v>
                </c:pt>
                <c:pt idx="19466">
                  <c:v>1.1466119999999999E-7</c:v>
                </c:pt>
                <c:pt idx="19467">
                  <c:v>1.146675E-7</c:v>
                </c:pt>
                <c:pt idx="19468">
                  <c:v>1.146737E-7</c:v>
                </c:pt>
                <c:pt idx="19469">
                  <c:v>1.1468000000000001E-7</c:v>
                </c:pt>
                <c:pt idx="19470">
                  <c:v>1.146862E-7</c:v>
                </c:pt>
                <c:pt idx="19471">
                  <c:v>1.1469250000000001E-7</c:v>
                </c:pt>
                <c:pt idx="19472">
                  <c:v>1.146987E-7</c:v>
                </c:pt>
                <c:pt idx="19473">
                  <c:v>1.1470499999999999E-7</c:v>
                </c:pt>
                <c:pt idx="19474">
                  <c:v>1.147112E-7</c:v>
                </c:pt>
                <c:pt idx="19475">
                  <c:v>1.1471749999999999E-7</c:v>
                </c:pt>
                <c:pt idx="19476">
                  <c:v>1.147237E-7</c:v>
                </c:pt>
                <c:pt idx="19477">
                  <c:v>1.1473E-7</c:v>
                </c:pt>
                <c:pt idx="19478">
                  <c:v>1.147362E-7</c:v>
                </c:pt>
                <c:pt idx="19479">
                  <c:v>1.147425E-7</c:v>
                </c:pt>
                <c:pt idx="19480">
                  <c:v>1.147487E-7</c:v>
                </c:pt>
                <c:pt idx="19481">
                  <c:v>1.14755E-7</c:v>
                </c:pt>
                <c:pt idx="19482">
                  <c:v>1.147612E-7</c:v>
                </c:pt>
                <c:pt idx="19483">
                  <c:v>1.147675E-7</c:v>
                </c:pt>
                <c:pt idx="19484">
                  <c:v>1.147737E-7</c:v>
                </c:pt>
                <c:pt idx="19485">
                  <c:v>1.1478E-7</c:v>
                </c:pt>
                <c:pt idx="19486">
                  <c:v>1.147862E-7</c:v>
                </c:pt>
                <c:pt idx="19487">
                  <c:v>1.147925E-7</c:v>
                </c:pt>
                <c:pt idx="19488">
                  <c:v>1.147987E-7</c:v>
                </c:pt>
                <c:pt idx="19489">
                  <c:v>1.14805E-7</c:v>
                </c:pt>
                <c:pt idx="19490">
                  <c:v>1.1481120000000001E-7</c:v>
                </c:pt>
                <c:pt idx="19491">
                  <c:v>1.148175E-7</c:v>
                </c:pt>
                <c:pt idx="19492">
                  <c:v>1.1482369999999999E-7</c:v>
                </c:pt>
                <c:pt idx="19493">
                  <c:v>1.1483E-7</c:v>
                </c:pt>
                <c:pt idx="19494">
                  <c:v>1.1483619999999999E-7</c:v>
                </c:pt>
                <c:pt idx="19495">
                  <c:v>1.148425E-7</c:v>
                </c:pt>
                <c:pt idx="19496">
                  <c:v>1.148487E-7</c:v>
                </c:pt>
                <c:pt idx="19497">
                  <c:v>1.1485500000000001E-7</c:v>
                </c:pt>
                <c:pt idx="19498">
                  <c:v>1.148612E-7</c:v>
                </c:pt>
                <c:pt idx="19499">
                  <c:v>1.1486750000000001E-7</c:v>
                </c:pt>
                <c:pt idx="19500">
                  <c:v>1.148737E-7</c:v>
                </c:pt>
                <c:pt idx="19501">
                  <c:v>1.1487999999999999E-7</c:v>
                </c:pt>
                <c:pt idx="19502">
                  <c:v>1.148862E-7</c:v>
                </c:pt>
                <c:pt idx="19503">
                  <c:v>1.1489249999999999E-7</c:v>
                </c:pt>
                <c:pt idx="19504">
                  <c:v>1.148987E-7</c:v>
                </c:pt>
                <c:pt idx="19505">
                  <c:v>1.14905E-7</c:v>
                </c:pt>
                <c:pt idx="19506">
                  <c:v>1.149112E-7</c:v>
                </c:pt>
                <c:pt idx="19507">
                  <c:v>1.149175E-7</c:v>
                </c:pt>
                <c:pt idx="19508">
                  <c:v>1.149237E-7</c:v>
                </c:pt>
                <c:pt idx="19509">
                  <c:v>1.1493E-7</c:v>
                </c:pt>
                <c:pt idx="19510">
                  <c:v>1.149362E-7</c:v>
                </c:pt>
                <c:pt idx="19511">
                  <c:v>1.149425E-7</c:v>
                </c:pt>
                <c:pt idx="19512">
                  <c:v>1.149487E-7</c:v>
                </c:pt>
                <c:pt idx="19513">
                  <c:v>1.14955E-7</c:v>
                </c:pt>
                <c:pt idx="19514">
                  <c:v>1.149612E-7</c:v>
                </c:pt>
                <c:pt idx="19515">
                  <c:v>1.149675E-7</c:v>
                </c:pt>
                <c:pt idx="19516">
                  <c:v>1.149737E-7</c:v>
                </c:pt>
                <c:pt idx="19517">
                  <c:v>1.1498E-7</c:v>
                </c:pt>
                <c:pt idx="19518">
                  <c:v>1.1498620000000001E-7</c:v>
                </c:pt>
                <c:pt idx="19519">
                  <c:v>1.149925E-7</c:v>
                </c:pt>
                <c:pt idx="19520">
                  <c:v>1.1499870000000001E-7</c:v>
                </c:pt>
                <c:pt idx="19521">
                  <c:v>1.15005E-7</c:v>
                </c:pt>
                <c:pt idx="19522">
                  <c:v>1.1501119999999999E-7</c:v>
                </c:pt>
                <c:pt idx="19523">
                  <c:v>1.150175E-7</c:v>
                </c:pt>
                <c:pt idx="19524">
                  <c:v>1.150237E-7</c:v>
                </c:pt>
                <c:pt idx="19525">
                  <c:v>1.1503E-7</c:v>
                </c:pt>
                <c:pt idx="19526">
                  <c:v>1.150362E-7</c:v>
                </c:pt>
                <c:pt idx="19527">
                  <c:v>1.1504250000000001E-7</c:v>
                </c:pt>
                <c:pt idx="19528">
                  <c:v>1.150487E-7</c:v>
                </c:pt>
                <c:pt idx="19529">
                  <c:v>1.1505499999999999E-7</c:v>
                </c:pt>
                <c:pt idx="19530">
                  <c:v>1.150612E-7</c:v>
                </c:pt>
                <c:pt idx="19531">
                  <c:v>1.1506749999999999E-7</c:v>
                </c:pt>
                <c:pt idx="19532">
                  <c:v>1.150737E-7</c:v>
                </c:pt>
                <c:pt idx="19533">
                  <c:v>1.1508E-7</c:v>
                </c:pt>
                <c:pt idx="19534">
                  <c:v>1.150862E-7</c:v>
                </c:pt>
                <c:pt idx="19535">
                  <c:v>1.150925E-7</c:v>
                </c:pt>
                <c:pt idx="19536">
                  <c:v>1.150987E-7</c:v>
                </c:pt>
                <c:pt idx="19537">
                  <c:v>1.15105E-7</c:v>
                </c:pt>
                <c:pt idx="19538">
                  <c:v>1.151112E-7</c:v>
                </c:pt>
                <c:pt idx="19539">
                  <c:v>1.151175E-7</c:v>
                </c:pt>
                <c:pt idx="19540">
                  <c:v>1.151237E-7</c:v>
                </c:pt>
                <c:pt idx="19541">
                  <c:v>1.1513E-7</c:v>
                </c:pt>
                <c:pt idx="19542">
                  <c:v>1.151362E-7</c:v>
                </c:pt>
                <c:pt idx="19543">
                  <c:v>1.151425E-7</c:v>
                </c:pt>
                <c:pt idx="19544">
                  <c:v>1.151487E-7</c:v>
                </c:pt>
                <c:pt idx="19545">
                  <c:v>1.15155E-7</c:v>
                </c:pt>
                <c:pt idx="19546">
                  <c:v>1.1516120000000001E-7</c:v>
                </c:pt>
                <c:pt idx="19547">
                  <c:v>1.151675E-7</c:v>
                </c:pt>
                <c:pt idx="19548">
                  <c:v>1.1517370000000001E-7</c:v>
                </c:pt>
                <c:pt idx="19549">
                  <c:v>1.1518E-7</c:v>
                </c:pt>
                <c:pt idx="19550">
                  <c:v>1.1518619999999999E-7</c:v>
                </c:pt>
                <c:pt idx="19551">
                  <c:v>1.151925E-7</c:v>
                </c:pt>
                <c:pt idx="19552">
                  <c:v>1.151987E-7</c:v>
                </c:pt>
                <c:pt idx="19553">
                  <c:v>1.15205E-7</c:v>
                </c:pt>
                <c:pt idx="19554">
                  <c:v>1.152112E-7</c:v>
                </c:pt>
                <c:pt idx="19555">
                  <c:v>1.1521750000000001E-7</c:v>
                </c:pt>
                <c:pt idx="19556">
                  <c:v>1.152237E-7</c:v>
                </c:pt>
                <c:pt idx="19557">
                  <c:v>1.1522999999999999E-7</c:v>
                </c:pt>
                <c:pt idx="19558">
                  <c:v>1.152362E-7</c:v>
                </c:pt>
                <c:pt idx="19559">
                  <c:v>1.1524249999999999E-7</c:v>
                </c:pt>
                <c:pt idx="19560">
                  <c:v>1.152487E-7</c:v>
                </c:pt>
                <c:pt idx="19561">
                  <c:v>1.15255E-7</c:v>
                </c:pt>
                <c:pt idx="19562">
                  <c:v>1.152612E-7</c:v>
                </c:pt>
                <c:pt idx="19563">
                  <c:v>1.152675E-7</c:v>
                </c:pt>
                <c:pt idx="19564">
                  <c:v>1.152737E-7</c:v>
                </c:pt>
                <c:pt idx="19565">
                  <c:v>1.1528E-7</c:v>
                </c:pt>
                <c:pt idx="19566">
                  <c:v>1.152862E-7</c:v>
                </c:pt>
                <c:pt idx="19567">
                  <c:v>1.152925E-7</c:v>
                </c:pt>
                <c:pt idx="19568">
                  <c:v>1.152987E-7</c:v>
                </c:pt>
                <c:pt idx="19569">
                  <c:v>1.15305E-7</c:v>
                </c:pt>
                <c:pt idx="19570">
                  <c:v>1.153112E-7</c:v>
                </c:pt>
                <c:pt idx="19571">
                  <c:v>1.153175E-7</c:v>
                </c:pt>
                <c:pt idx="19572">
                  <c:v>1.153237E-7</c:v>
                </c:pt>
                <c:pt idx="19573">
                  <c:v>1.1533E-7</c:v>
                </c:pt>
                <c:pt idx="19574">
                  <c:v>1.1533620000000001E-7</c:v>
                </c:pt>
                <c:pt idx="19575">
                  <c:v>1.153425E-7</c:v>
                </c:pt>
                <c:pt idx="19576">
                  <c:v>1.1534870000000001E-7</c:v>
                </c:pt>
                <c:pt idx="19577">
                  <c:v>1.15355E-7</c:v>
                </c:pt>
                <c:pt idx="19578">
                  <c:v>1.1536119999999999E-7</c:v>
                </c:pt>
                <c:pt idx="19579">
                  <c:v>1.153675E-7</c:v>
                </c:pt>
                <c:pt idx="19580">
                  <c:v>1.153737E-7</c:v>
                </c:pt>
                <c:pt idx="19581">
                  <c:v>1.1538E-7</c:v>
                </c:pt>
                <c:pt idx="19582">
                  <c:v>1.153862E-7</c:v>
                </c:pt>
                <c:pt idx="19583">
                  <c:v>1.1539250000000001E-7</c:v>
                </c:pt>
                <c:pt idx="19584">
                  <c:v>1.153987E-7</c:v>
                </c:pt>
                <c:pt idx="19585">
                  <c:v>1.1540499999999999E-7</c:v>
                </c:pt>
                <c:pt idx="19586">
                  <c:v>1.154112E-7</c:v>
                </c:pt>
                <c:pt idx="19587">
                  <c:v>1.1541749999999999E-7</c:v>
                </c:pt>
                <c:pt idx="19588">
                  <c:v>1.154237E-7</c:v>
                </c:pt>
                <c:pt idx="19589">
                  <c:v>1.1543E-7</c:v>
                </c:pt>
                <c:pt idx="19590">
                  <c:v>1.154362E-7</c:v>
                </c:pt>
                <c:pt idx="19591">
                  <c:v>1.154425E-7</c:v>
                </c:pt>
                <c:pt idx="19592">
                  <c:v>1.154487E-7</c:v>
                </c:pt>
                <c:pt idx="19593">
                  <c:v>1.15455E-7</c:v>
                </c:pt>
                <c:pt idx="19594">
                  <c:v>1.154612E-7</c:v>
                </c:pt>
                <c:pt idx="19595">
                  <c:v>1.154675E-7</c:v>
                </c:pt>
                <c:pt idx="19596">
                  <c:v>1.154737E-7</c:v>
                </c:pt>
                <c:pt idx="19597">
                  <c:v>1.1548E-7</c:v>
                </c:pt>
                <c:pt idx="19598">
                  <c:v>1.154862E-7</c:v>
                </c:pt>
                <c:pt idx="19599">
                  <c:v>1.154925E-7</c:v>
                </c:pt>
                <c:pt idx="19600">
                  <c:v>1.154987E-7</c:v>
                </c:pt>
                <c:pt idx="19601">
                  <c:v>1.15505E-7</c:v>
                </c:pt>
                <c:pt idx="19602">
                  <c:v>1.1551120000000001E-7</c:v>
                </c:pt>
                <c:pt idx="19603">
                  <c:v>1.155175E-7</c:v>
                </c:pt>
                <c:pt idx="19604">
                  <c:v>1.1552370000000001E-7</c:v>
                </c:pt>
                <c:pt idx="19605">
                  <c:v>1.1553E-7</c:v>
                </c:pt>
                <c:pt idx="19606">
                  <c:v>1.1553619999999999E-7</c:v>
                </c:pt>
                <c:pt idx="19607">
                  <c:v>1.155425E-7</c:v>
                </c:pt>
                <c:pt idx="19608">
                  <c:v>1.1554869999999999E-7</c:v>
                </c:pt>
                <c:pt idx="19609">
                  <c:v>1.15555E-7</c:v>
                </c:pt>
                <c:pt idx="19610">
                  <c:v>1.155612E-7</c:v>
                </c:pt>
                <c:pt idx="19611">
                  <c:v>1.1556750000000001E-7</c:v>
                </c:pt>
                <c:pt idx="19612">
                  <c:v>1.155737E-7</c:v>
                </c:pt>
                <c:pt idx="19613">
                  <c:v>1.1558000000000001E-7</c:v>
                </c:pt>
                <c:pt idx="19614">
                  <c:v>1.155862E-7</c:v>
                </c:pt>
                <c:pt idx="19615">
                  <c:v>1.1559249999999999E-7</c:v>
                </c:pt>
                <c:pt idx="19616">
                  <c:v>1.155987E-7</c:v>
                </c:pt>
                <c:pt idx="19617">
                  <c:v>1.15605E-7</c:v>
                </c:pt>
                <c:pt idx="19618">
                  <c:v>1.156112E-7</c:v>
                </c:pt>
                <c:pt idx="19619">
                  <c:v>1.156175E-7</c:v>
                </c:pt>
                <c:pt idx="19620">
                  <c:v>1.156237E-7</c:v>
                </c:pt>
                <c:pt idx="19621">
                  <c:v>1.1563E-7</c:v>
                </c:pt>
                <c:pt idx="19622">
                  <c:v>1.156362E-7</c:v>
                </c:pt>
                <c:pt idx="19623">
                  <c:v>1.156425E-7</c:v>
                </c:pt>
                <c:pt idx="19624">
                  <c:v>1.156487E-7</c:v>
                </c:pt>
                <c:pt idx="19625">
                  <c:v>1.15655E-7</c:v>
                </c:pt>
                <c:pt idx="19626">
                  <c:v>1.156612E-7</c:v>
                </c:pt>
                <c:pt idx="19627">
                  <c:v>1.156675E-7</c:v>
                </c:pt>
                <c:pt idx="19628">
                  <c:v>1.156737E-7</c:v>
                </c:pt>
                <c:pt idx="19629">
                  <c:v>1.1568E-7</c:v>
                </c:pt>
                <c:pt idx="19630">
                  <c:v>1.1568620000000001E-7</c:v>
                </c:pt>
                <c:pt idx="19631">
                  <c:v>1.156925E-7</c:v>
                </c:pt>
                <c:pt idx="19632">
                  <c:v>1.1569870000000001E-7</c:v>
                </c:pt>
                <c:pt idx="19633">
                  <c:v>1.15705E-7</c:v>
                </c:pt>
                <c:pt idx="19634">
                  <c:v>1.1571119999999999E-7</c:v>
                </c:pt>
                <c:pt idx="19635">
                  <c:v>1.157175E-7</c:v>
                </c:pt>
                <c:pt idx="19636">
                  <c:v>1.1572369999999999E-7</c:v>
                </c:pt>
                <c:pt idx="19637">
                  <c:v>1.1573E-7</c:v>
                </c:pt>
                <c:pt idx="19638">
                  <c:v>1.157362E-7</c:v>
                </c:pt>
                <c:pt idx="19639">
                  <c:v>1.1574250000000001E-7</c:v>
                </c:pt>
                <c:pt idx="19640">
                  <c:v>1.157487E-7</c:v>
                </c:pt>
                <c:pt idx="19641">
                  <c:v>1.1575500000000001E-7</c:v>
                </c:pt>
                <c:pt idx="19642">
                  <c:v>1.157612E-7</c:v>
                </c:pt>
                <c:pt idx="19643">
                  <c:v>1.1576749999999999E-7</c:v>
                </c:pt>
                <c:pt idx="19644">
                  <c:v>1.157737E-7</c:v>
                </c:pt>
                <c:pt idx="19645">
                  <c:v>1.1578E-7</c:v>
                </c:pt>
                <c:pt idx="19646">
                  <c:v>1.157862E-7</c:v>
                </c:pt>
                <c:pt idx="19647">
                  <c:v>1.157925E-7</c:v>
                </c:pt>
                <c:pt idx="19648">
                  <c:v>1.157987E-7</c:v>
                </c:pt>
                <c:pt idx="19649">
                  <c:v>1.15805E-7</c:v>
                </c:pt>
                <c:pt idx="19650">
                  <c:v>1.158112E-7</c:v>
                </c:pt>
                <c:pt idx="19651">
                  <c:v>1.158175E-7</c:v>
                </c:pt>
                <c:pt idx="19652">
                  <c:v>1.158237E-7</c:v>
                </c:pt>
                <c:pt idx="19653">
                  <c:v>1.1583E-7</c:v>
                </c:pt>
                <c:pt idx="19654">
                  <c:v>1.158362E-7</c:v>
                </c:pt>
                <c:pt idx="19655">
                  <c:v>1.158425E-7</c:v>
                </c:pt>
                <c:pt idx="19656">
                  <c:v>1.158487E-7</c:v>
                </c:pt>
                <c:pt idx="19657">
                  <c:v>1.15855E-7</c:v>
                </c:pt>
                <c:pt idx="19658">
                  <c:v>1.1586120000000001E-7</c:v>
                </c:pt>
                <c:pt idx="19659">
                  <c:v>1.158675E-7</c:v>
                </c:pt>
                <c:pt idx="19660">
                  <c:v>1.1587370000000001E-7</c:v>
                </c:pt>
                <c:pt idx="19661">
                  <c:v>1.1588E-7</c:v>
                </c:pt>
                <c:pt idx="19662">
                  <c:v>1.1588619999999999E-7</c:v>
                </c:pt>
                <c:pt idx="19663">
                  <c:v>1.158925E-7</c:v>
                </c:pt>
                <c:pt idx="19664">
                  <c:v>1.1589869999999999E-7</c:v>
                </c:pt>
                <c:pt idx="19665">
                  <c:v>1.15905E-7</c:v>
                </c:pt>
                <c:pt idx="19666">
                  <c:v>1.159112E-7</c:v>
                </c:pt>
                <c:pt idx="19667">
                  <c:v>1.1591750000000001E-7</c:v>
                </c:pt>
                <c:pt idx="19668">
                  <c:v>1.159237E-7</c:v>
                </c:pt>
                <c:pt idx="19669">
                  <c:v>1.1593000000000001E-7</c:v>
                </c:pt>
                <c:pt idx="19670">
                  <c:v>1.159362E-7</c:v>
                </c:pt>
                <c:pt idx="19671">
                  <c:v>1.1594249999999999E-7</c:v>
                </c:pt>
                <c:pt idx="19672">
                  <c:v>1.159487E-7</c:v>
                </c:pt>
                <c:pt idx="19673">
                  <c:v>1.15955E-7</c:v>
                </c:pt>
                <c:pt idx="19674">
                  <c:v>1.159612E-7</c:v>
                </c:pt>
                <c:pt idx="19675">
                  <c:v>1.159675E-7</c:v>
                </c:pt>
                <c:pt idx="19676">
                  <c:v>1.159737E-7</c:v>
                </c:pt>
                <c:pt idx="19677">
                  <c:v>1.1598E-7</c:v>
                </c:pt>
                <c:pt idx="19678">
                  <c:v>1.159862E-7</c:v>
                </c:pt>
                <c:pt idx="19679">
                  <c:v>1.159925E-7</c:v>
                </c:pt>
                <c:pt idx="19680">
                  <c:v>1.159987E-7</c:v>
                </c:pt>
                <c:pt idx="19681">
                  <c:v>1.16005E-7</c:v>
                </c:pt>
                <c:pt idx="19682">
                  <c:v>1.160112E-7</c:v>
                </c:pt>
                <c:pt idx="19683">
                  <c:v>1.160175E-7</c:v>
                </c:pt>
                <c:pt idx="19684">
                  <c:v>1.160237E-7</c:v>
                </c:pt>
                <c:pt idx="19685">
                  <c:v>1.1603E-7</c:v>
                </c:pt>
                <c:pt idx="19686">
                  <c:v>1.1603620000000001E-7</c:v>
                </c:pt>
                <c:pt idx="19687">
                  <c:v>1.160425E-7</c:v>
                </c:pt>
                <c:pt idx="19688">
                  <c:v>1.1604870000000001E-7</c:v>
                </c:pt>
                <c:pt idx="19689">
                  <c:v>1.16055E-7</c:v>
                </c:pt>
                <c:pt idx="19690">
                  <c:v>1.1606119999999999E-7</c:v>
                </c:pt>
                <c:pt idx="19691">
                  <c:v>1.160675E-7</c:v>
                </c:pt>
                <c:pt idx="19692">
                  <c:v>1.1607369999999999E-7</c:v>
                </c:pt>
                <c:pt idx="19693">
                  <c:v>1.1608E-7</c:v>
                </c:pt>
                <c:pt idx="19694">
                  <c:v>1.160862E-7</c:v>
                </c:pt>
                <c:pt idx="19695">
                  <c:v>1.1609250000000001E-7</c:v>
                </c:pt>
                <c:pt idx="19696">
                  <c:v>1.160987E-7</c:v>
                </c:pt>
                <c:pt idx="19697">
                  <c:v>1.1610500000000001E-7</c:v>
                </c:pt>
                <c:pt idx="19698">
                  <c:v>1.161112E-7</c:v>
                </c:pt>
                <c:pt idx="19699">
                  <c:v>1.1611749999999999E-7</c:v>
                </c:pt>
                <c:pt idx="19700">
                  <c:v>1.161237E-7</c:v>
                </c:pt>
                <c:pt idx="19701">
                  <c:v>1.1612999999999999E-7</c:v>
                </c:pt>
                <c:pt idx="19702">
                  <c:v>1.161362E-7</c:v>
                </c:pt>
                <c:pt idx="19703">
                  <c:v>1.161425E-7</c:v>
                </c:pt>
                <c:pt idx="19704">
                  <c:v>1.161487E-7</c:v>
                </c:pt>
                <c:pt idx="19705">
                  <c:v>1.16155E-7</c:v>
                </c:pt>
                <c:pt idx="19706">
                  <c:v>1.161612E-7</c:v>
                </c:pt>
                <c:pt idx="19707">
                  <c:v>1.161675E-7</c:v>
                </c:pt>
                <c:pt idx="19708">
                  <c:v>1.161737E-7</c:v>
                </c:pt>
                <c:pt idx="19709">
                  <c:v>1.1618E-7</c:v>
                </c:pt>
                <c:pt idx="19710">
                  <c:v>1.161862E-7</c:v>
                </c:pt>
                <c:pt idx="19711">
                  <c:v>1.161925E-7</c:v>
                </c:pt>
                <c:pt idx="19712">
                  <c:v>1.161987E-7</c:v>
                </c:pt>
                <c:pt idx="19713">
                  <c:v>1.16205E-7</c:v>
                </c:pt>
                <c:pt idx="19714">
                  <c:v>1.1621120000000001E-7</c:v>
                </c:pt>
                <c:pt idx="19715">
                  <c:v>1.162175E-7</c:v>
                </c:pt>
                <c:pt idx="19716">
                  <c:v>1.1622370000000001E-7</c:v>
                </c:pt>
                <c:pt idx="19717">
                  <c:v>1.1623E-7</c:v>
                </c:pt>
                <c:pt idx="19718">
                  <c:v>1.1623619999999999E-7</c:v>
                </c:pt>
                <c:pt idx="19719">
                  <c:v>1.162425E-7</c:v>
                </c:pt>
                <c:pt idx="19720">
                  <c:v>1.1624869999999999E-7</c:v>
                </c:pt>
                <c:pt idx="19721">
                  <c:v>1.16255E-7</c:v>
                </c:pt>
                <c:pt idx="19722">
                  <c:v>1.162612E-7</c:v>
                </c:pt>
                <c:pt idx="19723">
                  <c:v>1.1626750000000001E-7</c:v>
                </c:pt>
                <c:pt idx="19724">
                  <c:v>1.162737E-7</c:v>
                </c:pt>
                <c:pt idx="19725">
                  <c:v>1.1628000000000001E-7</c:v>
                </c:pt>
                <c:pt idx="19726">
                  <c:v>1.162862E-7</c:v>
                </c:pt>
                <c:pt idx="19727">
                  <c:v>1.1629249999999999E-7</c:v>
                </c:pt>
                <c:pt idx="19728">
                  <c:v>1.162987E-7</c:v>
                </c:pt>
                <c:pt idx="19729">
                  <c:v>1.1630499999999999E-7</c:v>
                </c:pt>
                <c:pt idx="19730">
                  <c:v>1.163112E-7</c:v>
                </c:pt>
                <c:pt idx="19731">
                  <c:v>1.163175E-7</c:v>
                </c:pt>
                <c:pt idx="19732">
                  <c:v>1.163237E-7</c:v>
                </c:pt>
                <c:pt idx="19733">
                  <c:v>1.1633E-7</c:v>
                </c:pt>
                <c:pt idx="19734">
                  <c:v>1.163362E-7</c:v>
                </c:pt>
                <c:pt idx="19735">
                  <c:v>1.163425E-7</c:v>
                </c:pt>
                <c:pt idx="19736">
                  <c:v>1.163487E-7</c:v>
                </c:pt>
                <c:pt idx="19737">
                  <c:v>1.16355E-7</c:v>
                </c:pt>
                <c:pt idx="19738">
                  <c:v>1.163612E-7</c:v>
                </c:pt>
                <c:pt idx="19739">
                  <c:v>1.163675E-7</c:v>
                </c:pt>
                <c:pt idx="19740">
                  <c:v>1.163737E-7</c:v>
                </c:pt>
                <c:pt idx="19741">
                  <c:v>1.1638E-7</c:v>
                </c:pt>
                <c:pt idx="19742">
                  <c:v>1.163862E-7</c:v>
                </c:pt>
                <c:pt idx="19743">
                  <c:v>1.163925E-7</c:v>
                </c:pt>
                <c:pt idx="19744">
                  <c:v>1.1639870000000001E-7</c:v>
                </c:pt>
                <c:pt idx="19745">
                  <c:v>1.16405E-7</c:v>
                </c:pt>
                <c:pt idx="19746">
                  <c:v>1.1641119999999999E-7</c:v>
                </c:pt>
                <c:pt idx="19747">
                  <c:v>1.164175E-7</c:v>
                </c:pt>
                <c:pt idx="19748">
                  <c:v>1.1642369999999999E-7</c:v>
                </c:pt>
                <c:pt idx="19749">
                  <c:v>1.1643E-7</c:v>
                </c:pt>
                <c:pt idx="19750">
                  <c:v>1.164362E-7</c:v>
                </c:pt>
                <c:pt idx="19751">
                  <c:v>1.1644250000000001E-7</c:v>
                </c:pt>
                <c:pt idx="19752">
                  <c:v>1.164487E-7</c:v>
                </c:pt>
                <c:pt idx="19753">
                  <c:v>1.1645500000000001E-7</c:v>
                </c:pt>
                <c:pt idx="19754">
                  <c:v>1.164612E-7</c:v>
                </c:pt>
                <c:pt idx="19755">
                  <c:v>1.1646749999999999E-7</c:v>
                </c:pt>
                <c:pt idx="19756">
                  <c:v>1.164737E-7</c:v>
                </c:pt>
                <c:pt idx="19757">
                  <c:v>1.1647999999999999E-7</c:v>
                </c:pt>
                <c:pt idx="19758">
                  <c:v>1.164862E-7</c:v>
                </c:pt>
                <c:pt idx="19759">
                  <c:v>1.164925E-7</c:v>
                </c:pt>
                <c:pt idx="19760">
                  <c:v>1.164987E-7</c:v>
                </c:pt>
                <c:pt idx="19761">
                  <c:v>1.16505E-7</c:v>
                </c:pt>
                <c:pt idx="19762">
                  <c:v>1.165112E-7</c:v>
                </c:pt>
                <c:pt idx="19763">
                  <c:v>1.165175E-7</c:v>
                </c:pt>
                <c:pt idx="19764">
                  <c:v>1.165237E-7</c:v>
                </c:pt>
                <c:pt idx="19765">
                  <c:v>1.1653E-7</c:v>
                </c:pt>
                <c:pt idx="19766">
                  <c:v>1.165362E-7</c:v>
                </c:pt>
                <c:pt idx="19767">
                  <c:v>1.165425E-7</c:v>
                </c:pt>
                <c:pt idx="19768">
                  <c:v>1.165487E-7</c:v>
                </c:pt>
                <c:pt idx="19769">
                  <c:v>1.16555E-7</c:v>
                </c:pt>
                <c:pt idx="19770">
                  <c:v>1.165612E-7</c:v>
                </c:pt>
                <c:pt idx="19771">
                  <c:v>1.165675E-7</c:v>
                </c:pt>
                <c:pt idx="19772">
                  <c:v>1.1657370000000001E-7</c:v>
                </c:pt>
                <c:pt idx="19773">
                  <c:v>1.1658E-7</c:v>
                </c:pt>
                <c:pt idx="19774">
                  <c:v>1.1658619999999999E-7</c:v>
                </c:pt>
                <c:pt idx="19775">
                  <c:v>1.165925E-7</c:v>
                </c:pt>
                <c:pt idx="19776">
                  <c:v>1.1659869999999999E-7</c:v>
                </c:pt>
                <c:pt idx="19777">
                  <c:v>1.16605E-7</c:v>
                </c:pt>
                <c:pt idx="19778">
                  <c:v>1.166112E-7</c:v>
                </c:pt>
                <c:pt idx="19779">
                  <c:v>1.1661750000000001E-7</c:v>
                </c:pt>
                <c:pt idx="19780">
                  <c:v>1.166237E-7</c:v>
                </c:pt>
                <c:pt idx="19781">
                  <c:v>1.1663000000000001E-7</c:v>
                </c:pt>
                <c:pt idx="19782">
                  <c:v>1.166362E-7</c:v>
                </c:pt>
                <c:pt idx="19783">
                  <c:v>1.1664249999999999E-7</c:v>
                </c:pt>
                <c:pt idx="19784">
                  <c:v>1.166487E-7</c:v>
                </c:pt>
                <c:pt idx="19785">
                  <c:v>1.1665499999999999E-7</c:v>
                </c:pt>
                <c:pt idx="19786">
                  <c:v>1.166612E-7</c:v>
                </c:pt>
                <c:pt idx="19787">
                  <c:v>1.166675E-7</c:v>
                </c:pt>
                <c:pt idx="19788">
                  <c:v>1.166737E-7</c:v>
                </c:pt>
                <c:pt idx="19789">
                  <c:v>1.1668E-7</c:v>
                </c:pt>
                <c:pt idx="19790">
                  <c:v>1.166862E-7</c:v>
                </c:pt>
                <c:pt idx="19791">
                  <c:v>1.166925E-7</c:v>
                </c:pt>
                <c:pt idx="19792">
                  <c:v>1.166987E-7</c:v>
                </c:pt>
                <c:pt idx="19793">
                  <c:v>1.16705E-7</c:v>
                </c:pt>
                <c:pt idx="19794">
                  <c:v>1.167112E-7</c:v>
                </c:pt>
                <c:pt idx="19795">
                  <c:v>1.167175E-7</c:v>
                </c:pt>
                <c:pt idx="19796">
                  <c:v>1.167237E-7</c:v>
                </c:pt>
                <c:pt idx="19797">
                  <c:v>1.1673E-7</c:v>
                </c:pt>
                <c:pt idx="19798">
                  <c:v>1.167362E-7</c:v>
                </c:pt>
                <c:pt idx="19799">
                  <c:v>1.167425E-7</c:v>
                </c:pt>
                <c:pt idx="19800">
                  <c:v>1.1674870000000001E-7</c:v>
                </c:pt>
                <c:pt idx="19801">
                  <c:v>1.16755E-7</c:v>
                </c:pt>
                <c:pt idx="19802">
                  <c:v>1.1676119999999999E-7</c:v>
                </c:pt>
                <c:pt idx="19803">
                  <c:v>1.167675E-7</c:v>
                </c:pt>
                <c:pt idx="19804">
                  <c:v>1.1677369999999999E-7</c:v>
                </c:pt>
                <c:pt idx="19805">
                  <c:v>1.1678E-7</c:v>
                </c:pt>
                <c:pt idx="19806">
                  <c:v>1.167862E-7</c:v>
                </c:pt>
                <c:pt idx="19807">
                  <c:v>1.1679250000000001E-7</c:v>
                </c:pt>
                <c:pt idx="19808">
                  <c:v>1.167987E-7</c:v>
                </c:pt>
                <c:pt idx="19809">
                  <c:v>1.1680500000000001E-7</c:v>
                </c:pt>
                <c:pt idx="19810">
                  <c:v>1.168112E-7</c:v>
                </c:pt>
                <c:pt idx="19811">
                  <c:v>1.1681749999999999E-7</c:v>
                </c:pt>
                <c:pt idx="19812">
                  <c:v>1.168237E-7</c:v>
                </c:pt>
                <c:pt idx="19813">
                  <c:v>1.1682999999999999E-7</c:v>
                </c:pt>
                <c:pt idx="19814">
                  <c:v>1.168362E-7</c:v>
                </c:pt>
                <c:pt idx="19815">
                  <c:v>1.168425E-7</c:v>
                </c:pt>
                <c:pt idx="19816">
                  <c:v>1.168487E-7</c:v>
                </c:pt>
                <c:pt idx="19817">
                  <c:v>1.16855E-7</c:v>
                </c:pt>
                <c:pt idx="19818">
                  <c:v>1.168612E-7</c:v>
                </c:pt>
                <c:pt idx="19819">
                  <c:v>1.168675E-7</c:v>
                </c:pt>
                <c:pt idx="19820">
                  <c:v>1.168737E-7</c:v>
                </c:pt>
                <c:pt idx="19821">
                  <c:v>1.1688E-7</c:v>
                </c:pt>
                <c:pt idx="19822">
                  <c:v>1.168862E-7</c:v>
                </c:pt>
                <c:pt idx="19823">
                  <c:v>1.168925E-7</c:v>
                </c:pt>
                <c:pt idx="19824">
                  <c:v>1.168987E-7</c:v>
                </c:pt>
                <c:pt idx="19825">
                  <c:v>1.16905E-7</c:v>
                </c:pt>
                <c:pt idx="19826">
                  <c:v>1.169112E-7</c:v>
                </c:pt>
                <c:pt idx="19827">
                  <c:v>1.169175E-7</c:v>
                </c:pt>
                <c:pt idx="19828">
                  <c:v>1.1692370000000001E-7</c:v>
                </c:pt>
                <c:pt idx="19829">
                  <c:v>1.1693E-7</c:v>
                </c:pt>
                <c:pt idx="19830">
                  <c:v>1.1693620000000001E-7</c:v>
                </c:pt>
                <c:pt idx="19831">
                  <c:v>1.169425E-7</c:v>
                </c:pt>
                <c:pt idx="19832">
                  <c:v>1.1694869999999999E-7</c:v>
                </c:pt>
                <c:pt idx="19833">
                  <c:v>1.16955E-7</c:v>
                </c:pt>
                <c:pt idx="19834">
                  <c:v>1.169612E-7</c:v>
                </c:pt>
                <c:pt idx="19835">
                  <c:v>1.169675E-7</c:v>
                </c:pt>
                <c:pt idx="19836">
                  <c:v>1.169737E-7</c:v>
                </c:pt>
                <c:pt idx="19837">
                  <c:v>1.1698000000000001E-7</c:v>
                </c:pt>
                <c:pt idx="19838">
                  <c:v>1.169862E-7</c:v>
                </c:pt>
                <c:pt idx="19839">
                  <c:v>1.1699249999999999E-7</c:v>
                </c:pt>
                <c:pt idx="19840">
                  <c:v>1.169987E-7</c:v>
                </c:pt>
                <c:pt idx="19841">
                  <c:v>1.1700499999999999E-7</c:v>
                </c:pt>
                <c:pt idx="19842">
                  <c:v>1.170112E-7</c:v>
                </c:pt>
                <c:pt idx="19843">
                  <c:v>1.170175E-7</c:v>
                </c:pt>
                <c:pt idx="19844">
                  <c:v>1.170237E-7</c:v>
                </c:pt>
                <c:pt idx="19845">
                  <c:v>1.1703E-7</c:v>
                </c:pt>
                <c:pt idx="19846">
                  <c:v>1.170362E-7</c:v>
                </c:pt>
                <c:pt idx="19847">
                  <c:v>1.170425E-7</c:v>
                </c:pt>
                <c:pt idx="19848">
                  <c:v>1.170487E-7</c:v>
                </c:pt>
                <c:pt idx="19849">
                  <c:v>1.17055E-7</c:v>
                </c:pt>
                <c:pt idx="19850">
                  <c:v>1.170612E-7</c:v>
                </c:pt>
                <c:pt idx="19851">
                  <c:v>1.170675E-7</c:v>
                </c:pt>
                <c:pt idx="19852">
                  <c:v>1.170737E-7</c:v>
                </c:pt>
                <c:pt idx="19853">
                  <c:v>1.1708E-7</c:v>
                </c:pt>
                <c:pt idx="19854">
                  <c:v>1.170862E-7</c:v>
                </c:pt>
                <c:pt idx="19855">
                  <c:v>1.170925E-7</c:v>
                </c:pt>
                <c:pt idx="19856">
                  <c:v>1.1709870000000001E-7</c:v>
                </c:pt>
                <c:pt idx="19857">
                  <c:v>1.17105E-7</c:v>
                </c:pt>
                <c:pt idx="19858">
                  <c:v>1.1711120000000001E-7</c:v>
                </c:pt>
                <c:pt idx="19859">
                  <c:v>1.171175E-7</c:v>
                </c:pt>
                <c:pt idx="19860">
                  <c:v>1.1712369999999999E-7</c:v>
                </c:pt>
                <c:pt idx="19861">
                  <c:v>1.1713E-7</c:v>
                </c:pt>
                <c:pt idx="19862">
                  <c:v>1.171362E-7</c:v>
                </c:pt>
                <c:pt idx="19863">
                  <c:v>1.171425E-7</c:v>
                </c:pt>
                <c:pt idx="19864">
                  <c:v>1.171487E-7</c:v>
                </c:pt>
                <c:pt idx="19865">
                  <c:v>1.1715500000000001E-7</c:v>
                </c:pt>
                <c:pt idx="19866">
                  <c:v>1.171612E-7</c:v>
                </c:pt>
                <c:pt idx="19867">
                  <c:v>1.1716749999999999E-7</c:v>
                </c:pt>
                <c:pt idx="19868">
                  <c:v>1.171737E-7</c:v>
                </c:pt>
                <c:pt idx="19869">
                  <c:v>1.1717999999999999E-7</c:v>
                </c:pt>
                <c:pt idx="19870">
                  <c:v>1.171862E-7</c:v>
                </c:pt>
                <c:pt idx="19871">
                  <c:v>1.171925E-7</c:v>
                </c:pt>
                <c:pt idx="19872">
                  <c:v>1.171987E-7</c:v>
                </c:pt>
                <c:pt idx="19873">
                  <c:v>1.17205E-7</c:v>
                </c:pt>
                <c:pt idx="19874">
                  <c:v>1.172112E-7</c:v>
                </c:pt>
                <c:pt idx="19875">
                  <c:v>1.172175E-7</c:v>
                </c:pt>
                <c:pt idx="19876">
                  <c:v>1.172237E-7</c:v>
                </c:pt>
                <c:pt idx="19877">
                  <c:v>1.1723E-7</c:v>
                </c:pt>
                <c:pt idx="19878">
                  <c:v>1.172362E-7</c:v>
                </c:pt>
                <c:pt idx="19879">
                  <c:v>1.172425E-7</c:v>
                </c:pt>
                <c:pt idx="19880">
                  <c:v>1.172487E-7</c:v>
                </c:pt>
                <c:pt idx="19881">
                  <c:v>1.17255E-7</c:v>
                </c:pt>
                <c:pt idx="19882">
                  <c:v>1.172612E-7</c:v>
                </c:pt>
                <c:pt idx="19883">
                  <c:v>1.172675E-7</c:v>
                </c:pt>
                <c:pt idx="19884">
                  <c:v>1.1727370000000001E-7</c:v>
                </c:pt>
                <c:pt idx="19885">
                  <c:v>1.1728E-7</c:v>
                </c:pt>
                <c:pt idx="19886">
                  <c:v>1.1728620000000001E-7</c:v>
                </c:pt>
                <c:pt idx="19887">
                  <c:v>1.172925E-7</c:v>
                </c:pt>
                <c:pt idx="19888">
                  <c:v>1.1729869999999999E-7</c:v>
                </c:pt>
                <c:pt idx="19889">
                  <c:v>1.17305E-7</c:v>
                </c:pt>
                <c:pt idx="19890">
                  <c:v>1.173112E-7</c:v>
                </c:pt>
                <c:pt idx="19891">
                  <c:v>1.173175E-7</c:v>
                </c:pt>
                <c:pt idx="19892">
                  <c:v>1.173237E-7</c:v>
                </c:pt>
                <c:pt idx="19893">
                  <c:v>1.1733000000000001E-7</c:v>
                </c:pt>
                <c:pt idx="19894">
                  <c:v>1.173362E-7</c:v>
                </c:pt>
                <c:pt idx="19895">
                  <c:v>1.1734249999999999E-7</c:v>
                </c:pt>
                <c:pt idx="19896">
                  <c:v>1.173487E-7</c:v>
                </c:pt>
                <c:pt idx="19897">
                  <c:v>1.1735499999999999E-7</c:v>
                </c:pt>
                <c:pt idx="19898">
                  <c:v>1.173612E-7</c:v>
                </c:pt>
                <c:pt idx="19899">
                  <c:v>1.173675E-7</c:v>
                </c:pt>
                <c:pt idx="19900">
                  <c:v>1.173737E-7</c:v>
                </c:pt>
                <c:pt idx="19901">
                  <c:v>1.1738E-7</c:v>
                </c:pt>
                <c:pt idx="19902">
                  <c:v>1.173862E-7</c:v>
                </c:pt>
                <c:pt idx="19903">
                  <c:v>1.173925E-7</c:v>
                </c:pt>
                <c:pt idx="19904">
                  <c:v>1.173987E-7</c:v>
                </c:pt>
                <c:pt idx="19905">
                  <c:v>1.17405E-7</c:v>
                </c:pt>
                <c:pt idx="19906">
                  <c:v>1.174112E-7</c:v>
                </c:pt>
                <c:pt idx="19907">
                  <c:v>1.174175E-7</c:v>
                </c:pt>
                <c:pt idx="19908">
                  <c:v>1.174237E-7</c:v>
                </c:pt>
                <c:pt idx="19909">
                  <c:v>1.1743E-7</c:v>
                </c:pt>
                <c:pt idx="19910">
                  <c:v>1.174362E-7</c:v>
                </c:pt>
                <c:pt idx="19911">
                  <c:v>1.174425E-7</c:v>
                </c:pt>
                <c:pt idx="19912">
                  <c:v>1.1744870000000001E-7</c:v>
                </c:pt>
                <c:pt idx="19913">
                  <c:v>1.17455E-7</c:v>
                </c:pt>
                <c:pt idx="19914">
                  <c:v>1.1746120000000001E-7</c:v>
                </c:pt>
                <c:pt idx="19915">
                  <c:v>1.174675E-7</c:v>
                </c:pt>
                <c:pt idx="19916">
                  <c:v>1.1747369999999999E-7</c:v>
                </c:pt>
                <c:pt idx="19917">
                  <c:v>1.1748E-7</c:v>
                </c:pt>
                <c:pt idx="19918">
                  <c:v>1.1748619999999999E-7</c:v>
                </c:pt>
                <c:pt idx="19919">
                  <c:v>1.174925E-7</c:v>
                </c:pt>
                <c:pt idx="19920">
                  <c:v>1.174987E-7</c:v>
                </c:pt>
                <c:pt idx="19921">
                  <c:v>1.1750500000000001E-7</c:v>
                </c:pt>
                <c:pt idx="19922">
                  <c:v>1.175112E-7</c:v>
                </c:pt>
                <c:pt idx="19923">
                  <c:v>1.1751750000000001E-7</c:v>
                </c:pt>
                <c:pt idx="19924">
                  <c:v>1.175237E-7</c:v>
                </c:pt>
                <c:pt idx="19925">
                  <c:v>1.1752999999999999E-7</c:v>
                </c:pt>
                <c:pt idx="19926">
                  <c:v>1.175362E-7</c:v>
                </c:pt>
                <c:pt idx="19927">
                  <c:v>1.175425E-7</c:v>
                </c:pt>
                <c:pt idx="19928">
                  <c:v>1.175487E-7</c:v>
                </c:pt>
                <c:pt idx="19929">
                  <c:v>1.17555E-7</c:v>
                </c:pt>
                <c:pt idx="19930">
                  <c:v>1.175612E-7</c:v>
                </c:pt>
                <c:pt idx="19931">
                  <c:v>1.175675E-7</c:v>
                </c:pt>
                <c:pt idx="19932">
                  <c:v>1.175737E-7</c:v>
                </c:pt>
                <c:pt idx="19933">
                  <c:v>1.1758E-7</c:v>
                </c:pt>
                <c:pt idx="19934">
                  <c:v>1.175862E-7</c:v>
                </c:pt>
                <c:pt idx="19935">
                  <c:v>1.175925E-7</c:v>
                </c:pt>
                <c:pt idx="19936">
                  <c:v>1.175987E-7</c:v>
                </c:pt>
                <c:pt idx="19937">
                  <c:v>1.17605E-7</c:v>
                </c:pt>
                <c:pt idx="19938">
                  <c:v>1.176112E-7</c:v>
                </c:pt>
                <c:pt idx="19939">
                  <c:v>1.176175E-7</c:v>
                </c:pt>
                <c:pt idx="19940">
                  <c:v>1.1762370000000001E-7</c:v>
                </c:pt>
                <c:pt idx="19941">
                  <c:v>1.1763E-7</c:v>
                </c:pt>
                <c:pt idx="19942">
                  <c:v>1.1763620000000001E-7</c:v>
                </c:pt>
                <c:pt idx="19943">
                  <c:v>1.176425E-7</c:v>
                </c:pt>
                <c:pt idx="19944">
                  <c:v>1.1764869999999999E-7</c:v>
                </c:pt>
                <c:pt idx="19945">
                  <c:v>1.17655E-7</c:v>
                </c:pt>
                <c:pt idx="19946">
                  <c:v>1.1766119999999999E-7</c:v>
                </c:pt>
                <c:pt idx="19947">
                  <c:v>1.176675E-7</c:v>
                </c:pt>
                <c:pt idx="19948">
                  <c:v>1.176737E-7</c:v>
                </c:pt>
                <c:pt idx="19949">
                  <c:v>1.1768000000000001E-7</c:v>
                </c:pt>
                <c:pt idx="19950">
                  <c:v>1.176862E-7</c:v>
                </c:pt>
                <c:pt idx="19951">
                  <c:v>1.1769250000000001E-7</c:v>
                </c:pt>
                <c:pt idx="19952">
                  <c:v>1.176987E-7</c:v>
                </c:pt>
                <c:pt idx="19953">
                  <c:v>1.1770499999999999E-7</c:v>
                </c:pt>
                <c:pt idx="19954">
                  <c:v>1.177112E-7</c:v>
                </c:pt>
                <c:pt idx="19955">
                  <c:v>1.177175E-7</c:v>
                </c:pt>
                <c:pt idx="19956">
                  <c:v>1.177237E-7</c:v>
                </c:pt>
                <c:pt idx="19957">
                  <c:v>1.1773E-7</c:v>
                </c:pt>
                <c:pt idx="19958">
                  <c:v>1.177362E-7</c:v>
                </c:pt>
                <c:pt idx="19959">
                  <c:v>1.177425E-7</c:v>
                </c:pt>
                <c:pt idx="19960">
                  <c:v>1.177487E-7</c:v>
                </c:pt>
                <c:pt idx="19961">
                  <c:v>1.17755E-7</c:v>
                </c:pt>
                <c:pt idx="19962">
                  <c:v>1.177612E-7</c:v>
                </c:pt>
                <c:pt idx="19963">
                  <c:v>1.177675E-7</c:v>
                </c:pt>
                <c:pt idx="19964">
                  <c:v>1.177737E-7</c:v>
                </c:pt>
                <c:pt idx="19965">
                  <c:v>1.1778E-7</c:v>
                </c:pt>
                <c:pt idx="19966">
                  <c:v>1.177862E-7</c:v>
                </c:pt>
                <c:pt idx="19967">
                  <c:v>1.177925E-7</c:v>
                </c:pt>
                <c:pt idx="19968">
                  <c:v>1.1779870000000001E-7</c:v>
                </c:pt>
                <c:pt idx="19969">
                  <c:v>1.17805E-7</c:v>
                </c:pt>
                <c:pt idx="19970">
                  <c:v>1.1781120000000001E-7</c:v>
                </c:pt>
                <c:pt idx="19971">
                  <c:v>1.178175E-7</c:v>
                </c:pt>
                <c:pt idx="19972">
                  <c:v>1.1782369999999999E-7</c:v>
                </c:pt>
                <c:pt idx="19973">
                  <c:v>1.1783E-7</c:v>
                </c:pt>
                <c:pt idx="19974">
                  <c:v>1.1783619999999999E-7</c:v>
                </c:pt>
                <c:pt idx="19975">
                  <c:v>1.178425E-7</c:v>
                </c:pt>
                <c:pt idx="19976">
                  <c:v>1.178487E-7</c:v>
                </c:pt>
                <c:pt idx="19977">
                  <c:v>1.1785500000000001E-7</c:v>
                </c:pt>
                <c:pt idx="19978">
                  <c:v>1.178612E-7</c:v>
                </c:pt>
                <c:pt idx="19979">
                  <c:v>1.1786750000000001E-7</c:v>
                </c:pt>
                <c:pt idx="19980">
                  <c:v>1.178737E-7</c:v>
                </c:pt>
                <c:pt idx="19981">
                  <c:v>1.1787999999999999E-7</c:v>
                </c:pt>
                <c:pt idx="19982">
                  <c:v>1.178862E-7</c:v>
                </c:pt>
                <c:pt idx="19983">
                  <c:v>1.178925E-7</c:v>
                </c:pt>
                <c:pt idx="19984">
                  <c:v>1.178987E-7</c:v>
                </c:pt>
                <c:pt idx="19985">
                  <c:v>1.17905E-7</c:v>
                </c:pt>
                <c:pt idx="19986">
                  <c:v>1.179112E-7</c:v>
                </c:pt>
                <c:pt idx="19987">
                  <c:v>1.179175E-7</c:v>
                </c:pt>
                <c:pt idx="19988">
                  <c:v>1.179237E-7</c:v>
                </c:pt>
                <c:pt idx="19989">
                  <c:v>1.1793E-7</c:v>
                </c:pt>
                <c:pt idx="19990">
                  <c:v>1.179362E-7</c:v>
                </c:pt>
                <c:pt idx="19991">
                  <c:v>1.179425E-7</c:v>
                </c:pt>
                <c:pt idx="19992">
                  <c:v>1.179487E-7</c:v>
                </c:pt>
                <c:pt idx="19993">
                  <c:v>1.17955E-7</c:v>
                </c:pt>
                <c:pt idx="19994">
                  <c:v>1.179612E-7</c:v>
                </c:pt>
                <c:pt idx="19995">
                  <c:v>1.179675E-7</c:v>
                </c:pt>
                <c:pt idx="19996">
                  <c:v>1.1797370000000001E-7</c:v>
                </c:pt>
                <c:pt idx="19997">
                  <c:v>1.1798E-7</c:v>
                </c:pt>
                <c:pt idx="19998">
                  <c:v>1.1798620000000001E-7</c:v>
                </c:pt>
                <c:pt idx="19999">
                  <c:v>1.179925E-7</c:v>
                </c:pt>
                <c:pt idx="20000">
                  <c:v>1.1799869999999999E-7</c:v>
                </c:pt>
                <c:pt idx="20001">
                  <c:v>1.18005E-7</c:v>
                </c:pt>
                <c:pt idx="20002">
                  <c:v>1.1801119999999999E-7</c:v>
                </c:pt>
                <c:pt idx="20003">
                  <c:v>1.180175E-7</c:v>
                </c:pt>
                <c:pt idx="20004">
                  <c:v>1.180237E-7</c:v>
                </c:pt>
                <c:pt idx="20005">
                  <c:v>1.1803000000000001E-7</c:v>
                </c:pt>
                <c:pt idx="20006">
                  <c:v>1.180362E-7</c:v>
                </c:pt>
                <c:pt idx="20007">
                  <c:v>1.1804250000000001E-7</c:v>
                </c:pt>
                <c:pt idx="20008">
                  <c:v>1.180487E-7</c:v>
                </c:pt>
                <c:pt idx="20009">
                  <c:v>1.1805499999999999E-7</c:v>
                </c:pt>
                <c:pt idx="20010">
                  <c:v>1.180612E-7</c:v>
                </c:pt>
                <c:pt idx="20011">
                  <c:v>1.1806749999999999E-7</c:v>
                </c:pt>
                <c:pt idx="20012">
                  <c:v>1.180737E-7</c:v>
                </c:pt>
                <c:pt idx="20013">
                  <c:v>1.1808E-7</c:v>
                </c:pt>
                <c:pt idx="20014">
                  <c:v>1.180862E-7</c:v>
                </c:pt>
                <c:pt idx="20015">
                  <c:v>1.180925E-7</c:v>
                </c:pt>
                <c:pt idx="20016">
                  <c:v>1.180987E-7</c:v>
                </c:pt>
                <c:pt idx="20017">
                  <c:v>1.18105E-7</c:v>
                </c:pt>
                <c:pt idx="20018">
                  <c:v>1.181112E-7</c:v>
                </c:pt>
                <c:pt idx="20019">
                  <c:v>1.181175E-7</c:v>
                </c:pt>
                <c:pt idx="20020">
                  <c:v>1.181237E-7</c:v>
                </c:pt>
                <c:pt idx="20021">
                  <c:v>1.1813E-7</c:v>
                </c:pt>
                <c:pt idx="20022">
                  <c:v>1.181362E-7</c:v>
                </c:pt>
                <c:pt idx="20023">
                  <c:v>1.181425E-7</c:v>
                </c:pt>
                <c:pt idx="20024">
                  <c:v>1.181487E-7</c:v>
                </c:pt>
                <c:pt idx="20025">
                  <c:v>1.18155E-7</c:v>
                </c:pt>
                <c:pt idx="20026">
                  <c:v>1.1816120000000001E-7</c:v>
                </c:pt>
                <c:pt idx="20027">
                  <c:v>1.181675E-7</c:v>
                </c:pt>
                <c:pt idx="20028">
                  <c:v>1.1817369999999999E-7</c:v>
                </c:pt>
                <c:pt idx="20029">
                  <c:v>1.1818E-7</c:v>
                </c:pt>
                <c:pt idx="20030">
                  <c:v>1.1818619999999999E-7</c:v>
                </c:pt>
                <c:pt idx="20031">
                  <c:v>1.181925E-7</c:v>
                </c:pt>
                <c:pt idx="20032">
                  <c:v>1.181987E-7</c:v>
                </c:pt>
                <c:pt idx="20033">
                  <c:v>1.1820500000000001E-7</c:v>
                </c:pt>
                <c:pt idx="20034">
                  <c:v>1.182112E-7</c:v>
                </c:pt>
                <c:pt idx="20035">
                  <c:v>1.1821750000000001E-7</c:v>
                </c:pt>
                <c:pt idx="20036">
                  <c:v>1.182237E-7</c:v>
                </c:pt>
                <c:pt idx="20037">
                  <c:v>1.1822999999999999E-7</c:v>
                </c:pt>
                <c:pt idx="20038">
                  <c:v>1.182362E-7</c:v>
                </c:pt>
                <c:pt idx="20039">
                  <c:v>1.1824249999999999E-7</c:v>
                </c:pt>
                <c:pt idx="20040">
                  <c:v>1.182487E-7</c:v>
                </c:pt>
                <c:pt idx="20041">
                  <c:v>1.18255E-7</c:v>
                </c:pt>
                <c:pt idx="20042">
                  <c:v>1.182612E-7</c:v>
                </c:pt>
                <c:pt idx="20043">
                  <c:v>1.182675E-7</c:v>
                </c:pt>
                <c:pt idx="20044">
                  <c:v>1.182737E-7</c:v>
                </c:pt>
                <c:pt idx="20045">
                  <c:v>1.1828E-7</c:v>
                </c:pt>
                <c:pt idx="20046">
                  <c:v>1.182862E-7</c:v>
                </c:pt>
                <c:pt idx="20047">
                  <c:v>1.182925E-7</c:v>
                </c:pt>
                <c:pt idx="20048">
                  <c:v>1.182987E-7</c:v>
                </c:pt>
                <c:pt idx="20049">
                  <c:v>1.18305E-7</c:v>
                </c:pt>
                <c:pt idx="20050">
                  <c:v>1.183112E-7</c:v>
                </c:pt>
                <c:pt idx="20051">
                  <c:v>1.183175E-7</c:v>
                </c:pt>
                <c:pt idx="20052">
                  <c:v>1.183237E-7</c:v>
                </c:pt>
                <c:pt idx="20053">
                  <c:v>1.1833E-7</c:v>
                </c:pt>
                <c:pt idx="20054">
                  <c:v>1.1833620000000001E-7</c:v>
                </c:pt>
                <c:pt idx="20055">
                  <c:v>1.183425E-7</c:v>
                </c:pt>
                <c:pt idx="20056">
                  <c:v>1.1834869999999999E-7</c:v>
                </c:pt>
                <c:pt idx="20057">
                  <c:v>1.18355E-7</c:v>
                </c:pt>
                <c:pt idx="20058">
                  <c:v>1.1836119999999999E-7</c:v>
                </c:pt>
                <c:pt idx="20059">
                  <c:v>1.183675E-7</c:v>
                </c:pt>
                <c:pt idx="20060">
                  <c:v>1.183737E-7</c:v>
                </c:pt>
                <c:pt idx="20061">
                  <c:v>1.1838000000000001E-7</c:v>
                </c:pt>
                <c:pt idx="20062">
                  <c:v>1.183862E-7</c:v>
                </c:pt>
                <c:pt idx="20063">
                  <c:v>1.1839250000000001E-7</c:v>
                </c:pt>
                <c:pt idx="20064">
                  <c:v>1.183987E-7</c:v>
                </c:pt>
                <c:pt idx="20065">
                  <c:v>1.1840499999999999E-7</c:v>
                </c:pt>
                <c:pt idx="20066">
                  <c:v>1.184112E-7</c:v>
                </c:pt>
                <c:pt idx="20067">
                  <c:v>1.1841749999999999E-7</c:v>
                </c:pt>
                <c:pt idx="20068">
                  <c:v>1.184237E-7</c:v>
                </c:pt>
                <c:pt idx="20069">
                  <c:v>1.1843E-7</c:v>
                </c:pt>
                <c:pt idx="20070">
                  <c:v>1.184362E-7</c:v>
                </c:pt>
                <c:pt idx="20071">
                  <c:v>1.184425E-7</c:v>
                </c:pt>
                <c:pt idx="20072">
                  <c:v>1.184487E-7</c:v>
                </c:pt>
                <c:pt idx="20073">
                  <c:v>1.18455E-7</c:v>
                </c:pt>
                <c:pt idx="20074">
                  <c:v>1.184612E-7</c:v>
                </c:pt>
                <c:pt idx="20075">
                  <c:v>1.184675E-7</c:v>
                </c:pt>
                <c:pt idx="20076">
                  <c:v>1.184737E-7</c:v>
                </c:pt>
                <c:pt idx="20077">
                  <c:v>1.1848E-7</c:v>
                </c:pt>
                <c:pt idx="20078">
                  <c:v>1.184862E-7</c:v>
                </c:pt>
                <c:pt idx="20079">
                  <c:v>1.184925E-7</c:v>
                </c:pt>
                <c:pt idx="20080">
                  <c:v>1.184987E-7</c:v>
                </c:pt>
                <c:pt idx="20081">
                  <c:v>1.18505E-7</c:v>
                </c:pt>
                <c:pt idx="20082">
                  <c:v>1.1851120000000001E-7</c:v>
                </c:pt>
                <c:pt idx="20083">
                  <c:v>1.185175E-7</c:v>
                </c:pt>
                <c:pt idx="20084">
                  <c:v>1.1852369999999999E-7</c:v>
                </c:pt>
                <c:pt idx="20085">
                  <c:v>1.1853E-7</c:v>
                </c:pt>
                <c:pt idx="20086">
                  <c:v>1.1853619999999999E-7</c:v>
                </c:pt>
                <c:pt idx="20087">
                  <c:v>1.185425E-7</c:v>
                </c:pt>
                <c:pt idx="20088">
                  <c:v>1.185487E-7</c:v>
                </c:pt>
                <c:pt idx="20089">
                  <c:v>1.1855500000000001E-7</c:v>
                </c:pt>
                <c:pt idx="20090">
                  <c:v>1.185612E-7</c:v>
                </c:pt>
                <c:pt idx="20091">
                  <c:v>1.1856750000000001E-7</c:v>
                </c:pt>
                <c:pt idx="20092">
                  <c:v>1.185737E-7</c:v>
                </c:pt>
                <c:pt idx="20093">
                  <c:v>1.1857999999999999E-7</c:v>
                </c:pt>
                <c:pt idx="20094">
                  <c:v>1.185862E-7</c:v>
                </c:pt>
                <c:pt idx="20095">
                  <c:v>1.1859249999999999E-7</c:v>
                </c:pt>
                <c:pt idx="20096">
                  <c:v>1.185987E-7</c:v>
                </c:pt>
                <c:pt idx="20097">
                  <c:v>1.18605E-7</c:v>
                </c:pt>
                <c:pt idx="20098">
                  <c:v>1.186112E-7</c:v>
                </c:pt>
                <c:pt idx="20099">
                  <c:v>1.186175E-7</c:v>
                </c:pt>
                <c:pt idx="20100">
                  <c:v>1.186237E-7</c:v>
                </c:pt>
                <c:pt idx="20101">
                  <c:v>1.1863E-7</c:v>
                </c:pt>
                <c:pt idx="20102">
                  <c:v>1.186362E-7</c:v>
                </c:pt>
                <c:pt idx="20103">
                  <c:v>1.186425E-7</c:v>
                </c:pt>
                <c:pt idx="20104">
                  <c:v>1.186487E-7</c:v>
                </c:pt>
                <c:pt idx="20105">
                  <c:v>1.18655E-7</c:v>
                </c:pt>
                <c:pt idx="20106">
                  <c:v>1.186612E-7</c:v>
                </c:pt>
                <c:pt idx="20107">
                  <c:v>1.186675E-7</c:v>
                </c:pt>
                <c:pt idx="20108">
                  <c:v>1.186737E-7</c:v>
                </c:pt>
                <c:pt idx="20109">
                  <c:v>1.1868E-7</c:v>
                </c:pt>
                <c:pt idx="20110">
                  <c:v>1.1868620000000001E-7</c:v>
                </c:pt>
                <c:pt idx="20111">
                  <c:v>1.186925E-7</c:v>
                </c:pt>
                <c:pt idx="20112">
                  <c:v>1.1869870000000001E-7</c:v>
                </c:pt>
                <c:pt idx="20113">
                  <c:v>1.18705E-7</c:v>
                </c:pt>
                <c:pt idx="20114">
                  <c:v>1.1871119999999999E-7</c:v>
                </c:pt>
                <c:pt idx="20115">
                  <c:v>1.187175E-7</c:v>
                </c:pt>
                <c:pt idx="20116">
                  <c:v>1.187237E-7</c:v>
                </c:pt>
                <c:pt idx="20117">
                  <c:v>1.1873000000000001E-7</c:v>
                </c:pt>
                <c:pt idx="20118">
                  <c:v>1.187362E-7</c:v>
                </c:pt>
                <c:pt idx="20119">
                  <c:v>1.1874250000000001E-7</c:v>
                </c:pt>
                <c:pt idx="20120">
                  <c:v>1.187487E-7</c:v>
                </c:pt>
                <c:pt idx="20121">
                  <c:v>1.1875499999999999E-7</c:v>
                </c:pt>
                <c:pt idx="20122">
                  <c:v>1.187612E-7</c:v>
                </c:pt>
                <c:pt idx="20123">
                  <c:v>1.1876749999999999E-7</c:v>
                </c:pt>
                <c:pt idx="20124">
                  <c:v>1.187737E-7</c:v>
                </c:pt>
                <c:pt idx="20125">
                  <c:v>1.1878E-7</c:v>
                </c:pt>
                <c:pt idx="20126">
                  <c:v>1.187862E-7</c:v>
                </c:pt>
                <c:pt idx="20127">
                  <c:v>1.187925E-7</c:v>
                </c:pt>
                <c:pt idx="20128">
                  <c:v>1.187987E-7</c:v>
                </c:pt>
                <c:pt idx="20129">
                  <c:v>1.18805E-7</c:v>
                </c:pt>
                <c:pt idx="20130">
                  <c:v>1.188112E-7</c:v>
                </c:pt>
                <c:pt idx="20131">
                  <c:v>1.188175E-7</c:v>
                </c:pt>
                <c:pt idx="20132">
                  <c:v>1.188237E-7</c:v>
                </c:pt>
                <c:pt idx="20133">
                  <c:v>1.1883E-7</c:v>
                </c:pt>
                <c:pt idx="20134">
                  <c:v>1.188362E-7</c:v>
                </c:pt>
                <c:pt idx="20135">
                  <c:v>1.188425E-7</c:v>
                </c:pt>
                <c:pt idx="20136">
                  <c:v>1.188487E-7</c:v>
                </c:pt>
                <c:pt idx="20137">
                  <c:v>1.18855E-7</c:v>
                </c:pt>
                <c:pt idx="20138">
                  <c:v>1.1886120000000001E-7</c:v>
                </c:pt>
                <c:pt idx="20139">
                  <c:v>1.188675E-7</c:v>
                </c:pt>
                <c:pt idx="20140">
                  <c:v>1.1887370000000001E-7</c:v>
                </c:pt>
                <c:pt idx="20141">
                  <c:v>1.1888E-7</c:v>
                </c:pt>
                <c:pt idx="20142">
                  <c:v>1.1888619999999999E-7</c:v>
                </c:pt>
                <c:pt idx="20143">
                  <c:v>1.188925E-7</c:v>
                </c:pt>
                <c:pt idx="20144">
                  <c:v>1.188987E-7</c:v>
                </c:pt>
                <c:pt idx="20145">
                  <c:v>1.18905E-7</c:v>
                </c:pt>
                <c:pt idx="20146">
                  <c:v>1.189112E-7</c:v>
                </c:pt>
                <c:pt idx="20147">
                  <c:v>1.1891750000000001E-7</c:v>
                </c:pt>
                <c:pt idx="20148">
                  <c:v>1.189237E-7</c:v>
                </c:pt>
                <c:pt idx="20149">
                  <c:v>1.1892999999999999E-7</c:v>
                </c:pt>
                <c:pt idx="20150">
                  <c:v>1.189362E-7</c:v>
                </c:pt>
                <c:pt idx="20151">
                  <c:v>1.1894249999999999E-7</c:v>
                </c:pt>
                <c:pt idx="20152">
                  <c:v>1.189487E-7</c:v>
                </c:pt>
                <c:pt idx="20153">
                  <c:v>1.18955E-7</c:v>
                </c:pt>
                <c:pt idx="20154">
                  <c:v>1.189612E-7</c:v>
                </c:pt>
                <c:pt idx="20155">
                  <c:v>1.189675E-7</c:v>
                </c:pt>
                <c:pt idx="20156">
                  <c:v>1.189737E-7</c:v>
                </c:pt>
                <c:pt idx="20157">
                  <c:v>1.1898E-7</c:v>
                </c:pt>
                <c:pt idx="20158">
                  <c:v>1.189862E-7</c:v>
                </c:pt>
                <c:pt idx="20159">
                  <c:v>1.189925E-7</c:v>
                </c:pt>
                <c:pt idx="20160">
                  <c:v>1.189987E-7</c:v>
                </c:pt>
                <c:pt idx="20161">
                  <c:v>1.19005E-7</c:v>
                </c:pt>
                <c:pt idx="20162">
                  <c:v>1.190112E-7</c:v>
                </c:pt>
                <c:pt idx="20163">
                  <c:v>1.190175E-7</c:v>
                </c:pt>
                <c:pt idx="20164">
                  <c:v>1.190237E-7</c:v>
                </c:pt>
                <c:pt idx="20165">
                  <c:v>1.1903E-7</c:v>
                </c:pt>
                <c:pt idx="20166">
                  <c:v>1.1903620000000001E-7</c:v>
                </c:pt>
                <c:pt idx="20167">
                  <c:v>1.190425E-7</c:v>
                </c:pt>
                <c:pt idx="20168">
                  <c:v>1.1904870000000001E-7</c:v>
                </c:pt>
                <c:pt idx="20169">
                  <c:v>1.19055E-7</c:v>
                </c:pt>
                <c:pt idx="20170">
                  <c:v>1.1906119999999999E-7</c:v>
                </c:pt>
                <c:pt idx="20171">
                  <c:v>1.190675E-7</c:v>
                </c:pt>
                <c:pt idx="20172">
                  <c:v>1.190737E-7</c:v>
                </c:pt>
                <c:pt idx="20173">
                  <c:v>1.1908E-7</c:v>
                </c:pt>
                <c:pt idx="20174">
                  <c:v>1.190862E-7</c:v>
                </c:pt>
                <c:pt idx="20175">
                  <c:v>1.1909250000000001E-7</c:v>
                </c:pt>
                <c:pt idx="20176">
                  <c:v>1.190987E-7</c:v>
                </c:pt>
                <c:pt idx="20177">
                  <c:v>1.1910499999999999E-7</c:v>
                </c:pt>
                <c:pt idx="20178">
                  <c:v>1.191112E-7</c:v>
                </c:pt>
                <c:pt idx="20179">
                  <c:v>1.1911749999999999E-7</c:v>
                </c:pt>
                <c:pt idx="20180">
                  <c:v>1.191237E-7</c:v>
                </c:pt>
                <c:pt idx="20181">
                  <c:v>1.1913E-7</c:v>
                </c:pt>
                <c:pt idx="20182">
                  <c:v>1.191362E-7</c:v>
                </c:pt>
                <c:pt idx="20183">
                  <c:v>1.191425E-7</c:v>
                </c:pt>
                <c:pt idx="20184">
                  <c:v>1.191487E-7</c:v>
                </c:pt>
                <c:pt idx="20185">
                  <c:v>1.19155E-7</c:v>
                </c:pt>
                <c:pt idx="20186">
                  <c:v>1.191612E-7</c:v>
                </c:pt>
                <c:pt idx="20187">
                  <c:v>1.191675E-7</c:v>
                </c:pt>
                <c:pt idx="20188">
                  <c:v>1.191737E-7</c:v>
                </c:pt>
                <c:pt idx="20189">
                  <c:v>1.1918E-7</c:v>
                </c:pt>
                <c:pt idx="20190">
                  <c:v>1.191862E-7</c:v>
                </c:pt>
                <c:pt idx="20191">
                  <c:v>1.191925E-7</c:v>
                </c:pt>
                <c:pt idx="20192">
                  <c:v>1.191987E-7</c:v>
                </c:pt>
                <c:pt idx="20193">
                  <c:v>1.19205E-7</c:v>
                </c:pt>
                <c:pt idx="20194">
                  <c:v>1.1921120000000001E-7</c:v>
                </c:pt>
                <c:pt idx="20195">
                  <c:v>1.1921749999999999E-7</c:v>
                </c:pt>
                <c:pt idx="20196">
                  <c:v>1.1922370000000001E-7</c:v>
                </c:pt>
                <c:pt idx="20197">
                  <c:v>1.1922999999999999E-7</c:v>
                </c:pt>
                <c:pt idx="20198">
                  <c:v>1.1923620000000001E-7</c:v>
                </c:pt>
                <c:pt idx="20199">
                  <c:v>1.1924249999999999E-7</c:v>
                </c:pt>
                <c:pt idx="20200">
                  <c:v>1.1924870000000001E-7</c:v>
                </c:pt>
                <c:pt idx="20201">
                  <c:v>1.1925499999999999E-7</c:v>
                </c:pt>
                <c:pt idx="20202">
                  <c:v>1.1926120000000001E-7</c:v>
                </c:pt>
                <c:pt idx="20203">
                  <c:v>1.1926749999999999E-7</c:v>
                </c:pt>
                <c:pt idx="20204">
                  <c:v>1.1927370000000001E-7</c:v>
                </c:pt>
                <c:pt idx="20205">
                  <c:v>1.1927999999999999E-7</c:v>
                </c:pt>
                <c:pt idx="20206">
                  <c:v>1.1928620000000001E-7</c:v>
                </c:pt>
                <c:pt idx="20207">
                  <c:v>1.1929249999999999E-7</c:v>
                </c:pt>
                <c:pt idx="20208">
                  <c:v>1.1929870000000001E-7</c:v>
                </c:pt>
                <c:pt idx="20209">
                  <c:v>1.19305E-7</c:v>
                </c:pt>
                <c:pt idx="20210">
                  <c:v>1.1931120000000001E-7</c:v>
                </c:pt>
                <c:pt idx="20211">
                  <c:v>1.193175E-7</c:v>
                </c:pt>
                <c:pt idx="20212">
                  <c:v>1.1932369999999999E-7</c:v>
                </c:pt>
                <c:pt idx="20213">
                  <c:v>1.1933E-7</c:v>
                </c:pt>
                <c:pt idx="20214">
                  <c:v>1.1933619999999999E-7</c:v>
                </c:pt>
                <c:pt idx="20215">
                  <c:v>1.193425E-7</c:v>
                </c:pt>
                <c:pt idx="20216">
                  <c:v>1.1934869999999999E-7</c:v>
                </c:pt>
                <c:pt idx="20217">
                  <c:v>1.19355E-7</c:v>
                </c:pt>
                <c:pt idx="20218">
                  <c:v>1.1936119999999999E-7</c:v>
                </c:pt>
                <c:pt idx="20219">
                  <c:v>1.193675E-7</c:v>
                </c:pt>
                <c:pt idx="20220">
                  <c:v>1.1937369999999999E-7</c:v>
                </c:pt>
                <c:pt idx="20221">
                  <c:v>1.1938E-7</c:v>
                </c:pt>
                <c:pt idx="20222">
                  <c:v>1.1938619999999999E-7</c:v>
                </c:pt>
                <c:pt idx="20223">
                  <c:v>1.193925E-7</c:v>
                </c:pt>
                <c:pt idx="20224">
                  <c:v>1.1939869999999999E-7</c:v>
                </c:pt>
                <c:pt idx="20225">
                  <c:v>1.19405E-7</c:v>
                </c:pt>
                <c:pt idx="20226">
                  <c:v>1.1941119999999999E-7</c:v>
                </c:pt>
                <c:pt idx="20227">
                  <c:v>1.194175E-7</c:v>
                </c:pt>
                <c:pt idx="20228">
                  <c:v>1.1942369999999999E-7</c:v>
                </c:pt>
                <c:pt idx="20229">
                  <c:v>1.1943E-7</c:v>
                </c:pt>
                <c:pt idx="20230">
                  <c:v>1.194362E-7</c:v>
                </c:pt>
                <c:pt idx="20231">
                  <c:v>1.1944250000000001E-7</c:v>
                </c:pt>
                <c:pt idx="20232">
                  <c:v>1.194487E-7</c:v>
                </c:pt>
                <c:pt idx="20233">
                  <c:v>1.1945500000000001E-7</c:v>
                </c:pt>
                <c:pt idx="20234">
                  <c:v>1.194612E-7</c:v>
                </c:pt>
                <c:pt idx="20235">
                  <c:v>1.1946750000000001E-7</c:v>
                </c:pt>
                <c:pt idx="20236">
                  <c:v>1.194737E-7</c:v>
                </c:pt>
                <c:pt idx="20237">
                  <c:v>1.1948000000000001E-7</c:v>
                </c:pt>
                <c:pt idx="20238">
                  <c:v>1.194862E-7</c:v>
                </c:pt>
                <c:pt idx="20239">
                  <c:v>1.1949250000000001E-7</c:v>
                </c:pt>
                <c:pt idx="20240">
                  <c:v>1.194987E-7</c:v>
                </c:pt>
                <c:pt idx="20241">
                  <c:v>1.1950500000000001E-7</c:v>
                </c:pt>
                <c:pt idx="20242">
                  <c:v>1.195112E-7</c:v>
                </c:pt>
                <c:pt idx="20243">
                  <c:v>1.1951750000000001E-7</c:v>
                </c:pt>
                <c:pt idx="20244">
                  <c:v>1.195237E-7</c:v>
                </c:pt>
                <c:pt idx="20245">
                  <c:v>1.1953000000000001E-7</c:v>
                </c:pt>
                <c:pt idx="20246">
                  <c:v>1.195362E-7</c:v>
                </c:pt>
                <c:pt idx="20247">
                  <c:v>1.1954250000000001E-7</c:v>
                </c:pt>
                <c:pt idx="20248">
                  <c:v>1.195487E-7</c:v>
                </c:pt>
                <c:pt idx="20249">
                  <c:v>1.1955499999999999E-7</c:v>
                </c:pt>
                <c:pt idx="20250">
                  <c:v>1.1956120000000001E-7</c:v>
                </c:pt>
                <c:pt idx="20251">
                  <c:v>1.1956749999999999E-7</c:v>
                </c:pt>
                <c:pt idx="20252">
                  <c:v>1.1957370000000001E-7</c:v>
                </c:pt>
                <c:pt idx="20253">
                  <c:v>1.1957999999999999E-7</c:v>
                </c:pt>
                <c:pt idx="20254">
                  <c:v>1.1958620000000001E-7</c:v>
                </c:pt>
                <c:pt idx="20255">
                  <c:v>1.1959249999999999E-7</c:v>
                </c:pt>
                <c:pt idx="20256">
                  <c:v>1.1959870000000001E-7</c:v>
                </c:pt>
                <c:pt idx="20257">
                  <c:v>1.1960499999999999E-7</c:v>
                </c:pt>
                <c:pt idx="20258">
                  <c:v>1.1961120000000001E-7</c:v>
                </c:pt>
                <c:pt idx="20259">
                  <c:v>1.1961749999999999E-7</c:v>
                </c:pt>
                <c:pt idx="20260">
                  <c:v>1.1962370000000001E-7</c:v>
                </c:pt>
                <c:pt idx="20261">
                  <c:v>1.1962999999999999E-7</c:v>
                </c:pt>
                <c:pt idx="20262">
                  <c:v>1.1963620000000001E-7</c:v>
                </c:pt>
                <c:pt idx="20263">
                  <c:v>1.1964249999999999E-7</c:v>
                </c:pt>
                <c:pt idx="20264">
                  <c:v>1.1964870000000001E-7</c:v>
                </c:pt>
                <c:pt idx="20265">
                  <c:v>1.19655E-7</c:v>
                </c:pt>
                <c:pt idx="20266">
                  <c:v>1.1966120000000001E-7</c:v>
                </c:pt>
                <c:pt idx="20267">
                  <c:v>1.196675E-7</c:v>
                </c:pt>
                <c:pt idx="20268">
                  <c:v>1.1967369999999999E-7</c:v>
                </c:pt>
                <c:pt idx="20269">
                  <c:v>1.1968E-7</c:v>
                </c:pt>
                <c:pt idx="20270">
                  <c:v>1.1968619999999999E-7</c:v>
                </c:pt>
                <c:pt idx="20271">
                  <c:v>1.196925E-7</c:v>
                </c:pt>
                <c:pt idx="20272">
                  <c:v>1.1969869999999999E-7</c:v>
                </c:pt>
                <c:pt idx="20273">
                  <c:v>1.19705E-7</c:v>
                </c:pt>
                <c:pt idx="20274">
                  <c:v>1.1971119999999999E-7</c:v>
                </c:pt>
                <c:pt idx="20275">
                  <c:v>1.197175E-7</c:v>
                </c:pt>
                <c:pt idx="20276">
                  <c:v>1.1972369999999999E-7</c:v>
                </c:pt>
                <c:pt idx="20277">
                  <c:v>1.1973E-7</c:v>
                </c:pt>
                <c:pt idx="20278">
                  <c:v>1.1973619999999999E-7</c:v>
                </c:pt>
                <c:pt idx="20279">
                  <c:v>1.197425E-7</c:v>
                </c:pt>
                <c:pt idx="20280">
                  <c:v>1.1974869999999999E-7</c:v>
                </c:pt>
                <c:pt idx="20281">
                  <c:v>1.19755E-7</c:v>
                </c:pt>
                <c:pt idx="20282">
                  <c:v>1.1976119999999999E-7</c:v>
                </c:pt>
                <c:pt idx="20283">
                  <c:v>1.197675E-7</c:v>
                </c:pt>
                <c:pt idx="20284">
                  <c:v>1.1977369999999999E-7</c:v>
                </c:pt>
                <c:pt idx="20285">
                  <c:v>1.1978E-7</c:v>
                </c:pt>
                <c:pt idx="20286">
                  <c:v>1.197862E-7</c:v>
                </c:pt>
                <c:pt idx="20287">
                  <c:v>1.1979250000000001E-7</c:v>
                </c:pt>
                <c:pt idx="20288">
                  <c:v>1.197987E-7</c:v>
                </c:pt>
                <c:pt idx="20289">
                  <c:v>1.1980500000000001E-7</c:v>
                </c:pt>
                <c:pt idx="20290">
                  <c:v>1.198112E-7</c:v>
                </c:pt>
                <c:pt idx="20291">
                  <c:v>1.1981750000000001E-7</c:v>
                </c:pt>
                <c:pt idx="20292">
                  <c:v>1.198237E-7</c:v>
                </c:pt>
                <c:pt idx="20293">
                  <c:v>1.1983000000000001E-7</c:v>
                </c:pt>
                <c:pt idx="20294">
                  <c:v>1.198362E-7</c:v>
                </c:pt>
                <c:pt idx="20295">
                  <c:v>1.1984250000000001E-7</c:v>
                </c:pt>
                <c:pt idx="20296">
                  <c:v>1.198487E-7</c:v>
                </c:pt>
                <c:pt idx="20297">
                  <c:v>1.1985500000000001E-7</c:v>
                </c:pt>
                <c:pt idx="20298">
                  <c:v>1.198612E-7</c:v>
                </c:pt>
                <c:pt idx="20299">
                  <c:v>1.1986750000000001E-7</c:v>
                </c:pt>
                <c:pt idx="20300">
                  <c:v>1.198737E-7</c:v>
                </c:pt>
                <c:pt idx="20301">
                  <c:v>1.1988000000000001E-7</c:v>
                </c:pt>
                <c:pt idx="20302">
                  <c:v>1.198862E-7</c:v>
                </c:pt>
                <c:pt idx="20303">
                  <c:v>1.1989250000000001E-7</c:v>
                </c:pt>
                <c:pt idx="20304">
                  <c:v>1.198987E-7</c:v>
                </c:pt>
                <c:pt idx="20305">
                  <c:v>1.1990499999999999E-7</c:v>
                </c:pt>
                <c:pt idx="20306">
                  <c:v>1.1991120000000001E-7</c:v>
                </c:pt>
                <c:pt idx="20307">
                  <c:v>1.1991749999999999E-7</c:v>
                </c:pt>
                <c:pt idx="20308">
                  <c:v>1.1992370000000001E-7</c:v>
                </c:pt>
                <c:pt idx="20309">
                  <c:v>1.1992999999999999E-7</c:v>
                </c:pt>
                <c:pt idx="20310">
                  <c:v>1.1993620000000001E-7</c:v>
                </c:pt>
                <c:pt idx="20311">
                  <c:v>1.1994249999999999E-7</c:v>
                </c:pt>
                <c:pt idx="20312">
                  <c:v>1.1994870000000001E-7</c:v>
                </c:pt>
                <c:pt idx="20313">
                  <c:v>1.1995499999999999E-7</c:v>
                </c:pt>
                <c:pt idx="20314">
                  <c:v>1.1996120000000001E-7</c:v>
                </c:pt>
                <c:pt idx="20315">
                  <c:v>1.1996749999999999E-7</c:v>
                </c:pt>
                <c:pt idx="20316">
                  <c:v>1.1997370000000001E-7</c:v>
                </c:pt>
                <c:pt idx="20317">
                  <c:v>1.1997999999999999E-7</c:v>
                </c:pt>
                <c:pt idx="20318">
                  <c:v>1.1998620000000001E-7</c:v>
                </c:pt>
                <c:pt idx="20319">
                  <c:v>1.1999249999999999E-7</c:v>
                </c:pt>
                <c:pt idx="20320">
                  <c:v>1.1999870000000001E-7</c:v>
                </c:pt>
                <c:pt idx="20321">
                  <c:v>1.2000499999999999E-7</c:v>
                </c:pt>
                <c:pt idx="20322">
                  <c:v>1.2001120000000001E-7</c:v>
                </c:pt>
                <c:pt idx="20323">
                  <c:v>1.200175E-7</c:v>
                </c:pt>
                <c:pt idx="20324">
                  <c:v>1.2002369999999999E-7</c:v>
                </c:pt>
                <c:pt idx="20325">
                  <c:v>1.2003E-7</c:v>
                </c:pt>
                <c:pt idx="20326">
                  <c:v>1.2003619999999999E-7</c:v>
                </c:pt>
                <c:pt idx="20327">
                  <c:v>1.200425E-7</c:v>
                </c:pt>
                <c:pt idx="20328">
                  <c:v>1.2004869999999999E-7</c:v>
                </c:pt>
                <c:pt idx="20329">
                  <c:v>1.20055E-7</c:v>
                </c:pt>
                <c:pt idx="20330">
                  <c:v>1.2006119999999999E-7</c:v>
                </c:pt>
                <c:pt idx="20331">
                  <c:v>1.200675E-7</c:v>
                </c:pt>
                <c:pt idx="20332">
                  <c:v>1.2007369999999999E-7</c:v>
                </c:pt>
                <c:pt idx="20333">
                  <c:v>1.2008E-7</c:v>
                </c:pt>
                <c:pt idx="20334">
                  <c:v>1.2008619999999999E-7</c:v>
                </c:pt>
                <c:pt idx="20335">
                  <c:v>1.200925E-7</c:v>
                </c:pt>
                <c:pt idx="20336">
                  <c:v>1.2009869999999999E-7</c:v>
                </c:pt>
                <c:pt idx="20337">
                  <c:v>1.20105E-7</c:v>
                </c:pt>
                <c:pt idx="20338">
                  <c:v>1.2011119999999999E-7</c:v>
                </c:pt>
                <c:pt idx="20339">
                  <c:v>1.201175E-7</c:v>
                </c:pt>
                <c:pt idx="20340">
                  <c:v>1.2012369999999999E-7</c:v>
                </c:pt>
                <c:pt idx="20341">
                  <c:v>1.2013E-7</c:v>
                </c:pt>
                <c:pt idx="20342">
                  <c:v>1.201362E-7</c:v>
                </c:pt>
                <c:pt idx="20343">
                  <c:v>1.2014250000000001E-7</c:v>
                </c:pt>
                <c:pt idx="20344">
                  <c:v>1.201487E-7</c:v>
                </c:pt>
                <c:pt idx="20345">
                  <c:v>1.2015500000000001E-7</c:v>
                </c:pt>
                <c:pt idx="20346">
                  <c:v>1.201612E-7</c:v>
                </c:pt>
                <c:pt idx="20347">
                  <c:v>1.2016750000000001E-7</c:v>
                </c:pt>
                <c:pt idx="20348">
                  <c:v>1.201737E-7</c:v>
                </c:pt>
                <c:pt idx="20349">
                  <c:v>1.2018000000000001E-7</c:v>
                </c:pt>
                <c:pt idx="20350">
                  <c:v>1.201862E-7</c:v>
                </c:pt>
                <c:pt idx="20351">
                  <c:v>1.2019250000000001E-7</c:v>
                </c:pt>
                <c:pt idx="20352">
                  <c:v>1.201987E-7</c:v>
                </c:pt>
                <c:pt idx="20353">
                  <c:v>1.2020500000000001E-7</c:v>
                </c:pt>
                <c:pt idx="20354">
                  <c:v>1.202112E-7</c:v>
                </c:pt>
                <c:pt idx="20355">
                  <c:v>1.2021750000000001E-7</c:v>
                </c:pt>
                <c:pt idx="20356">
                  <c:v>1.202237E-7</c:v>
                </c:pt>
                <c:pt idx="20357">
                  <c:v>1.2023000000000001E-7</c:v>
                </c:pt>
                <c:pt idx="20358">
                  <c:v>1.202362E-7</c:v>
                </c:pt>
                <c:pt idx="20359">
                  <c:v>1.2024250000000001E-7</c:v>
                </c:pt>
                <c:pt idx="20360">
                  <c:v>1.202487E-7</c:v>
                </c:pt>
                <c:pt idx="20361">
                  <c:v>1.2025499999999999E-7</c:v>
                </c:pt>
                <c:pt idx="20362">
                  <c:v>1.202612E-7</c:v>
                </c:pt>
                <c:pt idx="20363">
                  <c:v>1.2026749999999999E-7</c:v>
                </c:pt>
                <c:pt idx="20364">
                  <c:v>1.2027370000000001E-7</c:v>
                </c:pt>
                <c:pt idx="20365">
                  <c:v>1.2027999999999999E-7</c:v>
                </c:pt>
                <c:pt idx="20366">
                  <c:v>1.2028620000000001E-7</c:v>
                </c:pt>
                <c:pt idx="20367">
                  <c:v>1.2029249999999999E-7</c:v>
                </c:pt>
                <c:pt idx="20368">
                  <c:v>1.2029870000000001E-7</c:v>
                </c:pt>
                <c:pt idx="20369">
                  <c:v>1.2030499999999999E-7</c:v>
                </c:pt>
                <c:pt idx="20370">
                  <c:v>1.2031120000000001E-7</c:v>
                </c:pt>
                <c:pt idx="20371">
                  <c:v>1.2031749999999999E-7</c:v>
                </c:pt>
                <c:pt idx="20372">
                  <c:v>1.2032370000000001E-7</c:v>
                </c:pt>
                <c:pt idx="20373">
                  <c:v>1.2032999999999999E-7</c:v>
                </c:pt>
                <c:pt idx="20374">
                  <c:v>1.2033620000000001E-7</c:v>
                </c:pt>
                <c:pt idx="20375">
                  <c:v>1.2034249999999999E-7</c:v>
                </c:pt>
                <c:pt idx="20376">
                  <c:v>1.2034870000000001E-7</c:v>
                </c:pt>
                <c:pt idx="20377">
                  <c:v>1.2035499999999999E-7</c:v>
                </c:pt>
                <c:pt idx="20378">
                  <c:v>1.2036120000000001E-7</c:v>
                </c:pt>
                <c:pt idx="20379">
                  <c:v>1.203675E-7</c:v>
                </c:pt>
                <c:pt idx="20380">
                  <c:v>1.2037369999999999E-7</c:v>
                </c:pt>
                <c:pt idx="20381">
                  <c:v>1.2038E-7</c:v>
                </c:pt>
                <c:pt idx="20382">
                  <c:v>1.2038619999999999E-7</c:v>
                </c:pt>
                <c:pt idx="20383">
                  <c:v>1.203925E-7</c:v>
                </c:pt>
                <c:pt idx="20384">
                  <c:v>1.2039869999999999E-7</c:v>
                </c:pt>
                <c:pt idx="20385">
                  <c:v>1.20405E-7</c:v>
                </c:pt>
                <c:pt idx="20386">
                  <c:v>1.2041119999999999E-7</c:v>
                </c:pt>
                <c:pt idx="20387">
                  <c:v>1.204175E-7</c:v>
                </c:pt>
                <c:pt idx="20388">
                  <c:v>1.2042369999999999E-7</c:v>
                </c:pt>
                <c:pt idx="20389">
                  <c:v>1.2043E-7</c:v>
                </c:pt>
                <c:pt idx="20390">
                  <c:v>1.2043619999999999E-7</c:v>
                </c:pt>
                <c:pt idx="20391">
                  <c:v>1.204425E-7</c:v>
                </c:pt>
                <c:pt idx="20392">
                  <c:v>1.2044869999999999E-7</c:v>
                </c:pt>
                <c:pt idx="20393">
                  <c:v>1.20455E-7</c:v>
                </c:pt>
                <c:pt idx="20394">
                  <c:v>1.2046119999999999E-7</c:v>
                </c:pt>
                <c:pt idx="20395">
                  <c:v>1.204675E-7</c:v>
                </c:pt>
                <c:pt idx="20396">
                  <c:v>1.2047369999999999E-7</c:v>
                </c:pt>
                <c:pt idx="20397">
                  <c:v>1.2048E-7</c:v>
                </c:pt>
                <c:pt idx="20398">
                  <c:v>1.204862E-7</c:v>
                </c:pt>
                <c:pt idx="20399">
                  <c:v>1.2049250000000001E-7</c:v>
                </c:pt>
                <c:pt idx="20400">
                  <c:v>1.204987E-7</c:v>
                </c:pt>
                <c:pt idx="20401">
                  <c:v>1.2050500000000001E-7</c:v>
                </c:pt>
                <c:pt idx="20402">
                  <c:v>1.205112E-7</c:v>
                </c:pt>
                <c:pt idx="20403">
                  <c:v>1.2051750000000001E-7</c:v>
                </c:pt>
                <c:pt idx="20404">
                  <c:v>1.205237E-7</c:v>
                </c:pt>
                <c:pt idx="20405">
                  <c:v>1.2053000000000001E-7</c:v>
                </c:pt>
                <c:pt idx="20406">
                  <c:v>1.205362E-7</c:v>
                </c:pt>
                <c:pt idx="20407">
                  <c:v>1.2054250000000001E-7</c:v>
                </c:pt>
                <c:pt idx="20408">
                  <c:v>1.205487E-7</c:v>
                </c:pt>
                <c:pt idx="20409">
                  <c:v>1.2055500000000001E-7</c:v>
                </c:pt>
                <c:pt idx="20410">
                  <c:v>1.205612E-7</c:v>
                </c:pt>
                <c:pt idx="20411">
                  <c:v>1.2056750000000001E-7</c:v>
                </c:pt>
                <c:pt idx="20412">
                  <c:v>1.205737E-7</c:v>
                </c:pt>
                <c:pt idx="20413">
                  <c:v>1.2058000000000001E-7</c:v>
                </c:pt>
                <c:pt idx="20414">
                  <c:v>1.205862E-7</c:v>
                </c:pt>
                <c:pt idx="20415">
                  <c:v>1.2059250000000001E-7</c:v>
                </c:pt>
                <c:pt idx="20416">
                  <c:v>1.205987E-7</c:v>
                </c:pt>
                <c:pt idx="20417">
                  <c:v>1.2060499999999999E-7</c:v>
                </c:pt>
                <c:pt idx="20418">
                  <c:v>1.206112E-7</c:v>
                </c:pt>
                <c:pt idx="20419">
                  <c:v>1.2061749999999999E-7</c:v>
                </c:pt>
                <c:pt idx="20420">
                  <c:v>1.2062370000000001E-7</c:v>
                </c:pt>
                <c:pt idx="20421">
                  <c:v>1.2062999999999999E-7</c:v>
                </c:pt>
                <c:pt idx="20422">
                  <c:v>1.2063620000000001E-7</c:v>
                </c:pt>
                <c:pt idx="20423">
                  <c:v>1.2064249999999999E-7</c:v>
                </c:pt>
                <c:pt idx="20424">
                  <c:v>1.2064870000000001E-7</c:v>
                </c:pt>
                <c:pt idx="20425">
                  <c:v>1.2065499999999999E-7</c:v>
                </c:pt>
                <c:pt idx="20426">
                  <c:v>1.2066120000000001E-7</c:v>
                </c:pt>
                <c:pt idx="20427">
                  <c:v>1.2066749999999999E-7</c:v>
                </c:pt>
                <c:pt idx="20428">
                  <c:v>1.2067370000000001E-7</c:v>
                </c:pt>
                <c:pt idx="20429">
                  <c:v>1.2067999999999999E-7</c:v>
                </c:pt>
                <c:pt idx="20430">
                  <c:v>1.2068620000000001E-7</c:v>
                </c:pt>
                <c:pt idx="20431">
                  <c:v>1.2069249999999999E-7</c:v>
                </c:pt>
                <c:pt idx="20432">
                  <c:v>1.2069870000000001E-7</c:v>
                </c:pt>
                <c:pt idx="20433">
                  <c:v>1.2070499999999999E-7</c:v>
                </c:pt>
                <c:pt idx="20434">
                  <c:v>1.2071120000000001E-7</c:v>
                </c:pt>
                <c:pt idx="20435">
                  <c:v>1.207175E-7</c:v>
                </c:pt>
                <c:pt idx="20436">
                  <c:v>1.2072370000000001E-7</c:v>
                </c:pt>
                <c:pt idx="20437">
                  <c:v>1.2073E-7</c:v>
                </c:pt>
                <c:pt idx="20438">
                  <c:v>1.2073619999999999E-7</c:v>
                </c:pt>
                <c:pt idx="20439">
                  <c:v>1.207425E-7</c:v>
                </c:pt>
                <c:pt idx="20440">
                  <c:v>1.2074869999999999E-7</c:v>
                </c:pt>
                <c:pt idx="20441">
                  <c:v>1.20755E-7</c:v>
                </c:pt>
                <c:pt idx="20442">
                  <c:v>1.2076119999999999E-7</c:v>
                </c:pt>
                <c:pt idx="20443">
                  <c:v>1.207675E-7</c:v>
                </c:pt>
                <c:pt idx="20444">
                  <c:v>1.2077369999999999E-7</c:v>
                </c:pt>
                <c:pt idx="20445">
                  <c:v>1.2078E-7</c:v>
                </c:pt>
                <c:pt idx="20446">
                  <c:v>1.2078619999999999E-7</c:v>
                </c:pt>
                <c:pt idx="20447">
                  <c:v>1.207925E-7</c:v>
                </c:pt>
                <c:pt idx="20448">
                  <c:v>1.2079869999999999E-7</c:v>
                </c:pt>
                <c:pt idx="20449">
                  <c:v>1.20805E-7</c:v>
                </c:pt>
                <c:pt idx="20450">
                  <c:v>1.2081119999999999E-7</c:v>
                </c:pt>
                <c:pt idx="20451">
                  <c:v>1.208175E-7</c:v>
                </c:pt>
                <c:pt idx="20452">
                  <c:v>1.2082369999999999E-7</c:v>
                </c:pt>
                <c:pt idx="20453">
                  <c:v>1.2083E-7</c:v>
                </c:pt>
                <c:pt idx="20454">
                  <c:v>1.208362E-7</c:v>
                </c:pt>
                <c:pt idx="20455">
                  <c:v>1.208425E-7</c:v>
                </c:pt>
                <c:pt idx="20456">
                  <c:v>1.208487E-7</c:v>
                </c:pt>
                <c:pt idx="20457">
                  <c:v>1.2085500000000001E-7</c:v>
                </c:pt>
                <c:pt idx="20458">
                  <c:v>1.208612E-7</c:v>
                </c:pt>
                <c:pt idx="20459">
                  <c:v>1.2086750000000001E-7</c:v>
                </c:pt>
                <c:pt idx="20460">
                  <c:v>1.208737E-7</c:v>
                </c:pt>
                <c:pt idx="20461">
                  <c:v>1.2088000000000001E-7</c:v>
                </c:pt>
                <c:pt idx="20462">
                  <c:v>1.208862E-7</c:v>
                </c:pt>
                <c:pt idx="20463">
                  <c:v>1.2089250000000001E-7</c:v>
                </c:pt>
                <c:pt idx="20464">
                  <c:v>1.208987E-7</c:v>
                </c:pt>
                <c:pt idx="20465">
                  <c:v>1.2090500000000001E-7</c:v>
                </c:pt>
                <c:pt idx="20466">
                  <c:v>1.209112E-7</c:v>
                </c:pt>
                <c:pt idx="20467">
                  <c:v>1.2091750000000001E-7</c:v>
                </c:pt>
                <c:pt idx="20468">
                  <c:v>1.209237E-7</c:v>
                </c:pt>
                <c:pt idx="20469">
                  <c:v>1.2093000000000001E-7</c:v>
                </c:pt>
                <c:pt idx="20470">
                  <c:v>1.209362E-7</c:v>
                </c:pt>
                <c:pt idx="20471">
                  <c:v>1.2094250000000001E-7</c:v>
                </c:pt>
                <c:pt idx="20472">
                  <c:v>1.209487E-7</c:v>
                </c:pt>
                <c:pt idx="20473">
                  <c:v>1.2095499999999999E-7</c:v>
                </c:pt>
                <c:pt idx="20474">
                  <c:v>1.209612E-7</c:v>
                </c:pt>
                <c:pt idx="20475">
                  <c:v>1.2096749999999999E-7</c:v>
                </c:pt>
                <c:pt idx="20476">
                  <c:v>1.2097370000000001E-7</c:v>
                </c:pt>
                <c:pt idx="20477">
                  <c:v>1.2097999999999999E-7</c:v>
                </c:pt>
                <c:pt idx="20478">
                  <c:v>1.2098620000000001E-7</c:v>
                </c:pt>
                <c:pt idx="20479">
                  <c:v>1.2099249999999999E-7</c:v>
                </c:pt>
                <c:pt idx="20480">
                  <c:v>1.2099870000000001E-7</c:v>
                </c:pt>
                <c:pt idx="20481">
                  <c:v>1.2100499999999999E-7</c:v>
                </c:pt>
                <c:pt idx="20482">
                  <c:v>1.2101120000000001E-7</c:v>
                </c:pt>
                <c:pt idx="20483">
                  <c:v>1.2101749999999999E-7</c:v>
                </c:pt>
                <c:pt idx="20484">
                  <c:v>1.2102370000000001E-7</c:v>
                </c:pt>
                <c:pt idx="20485">
                  <c:v>1.2102999999999999E-7</c:v>
                </c:pt>
                <c:pt idx="20486">
                  <c:v>1.2103620000000001E-7</c:v>
                </c:pt>
                <c:pt idx="20487">
                  <c:v>1.2104249999999999E-7</c:v>
                </c:pt>
                <c:pt idx="20488">
                  <c:v>1.2104870000000001E-7</c:v>
                </c:pt>
                <c:pt idx="20489">
                  <c:v>1.2105499999999999E-7</c:v>
                </c:pt>
                <c:pt idx="20490">
                  <c:v>1.2106120000000001E-7</c:v>
                </c:pt>
                <c:pt idx="20491">
                  <c:v>1.210675E-7</c:v>
                </c:pt>
                <c:pt idx="20492">
                  <c:v>1.2107370000000001E-7</c:v>
                </c:pt>
                <c:pt idx="20493">
                  <c:v>1.2108E-7</c:v>
                </c:pt>
                <c:pt idx="20494">
                  <c:v>1.2108619999999999E-7</c:v>
                </c:pt>
                <c:pt idx="20495">
                  <c:v>1.210925E-7</c:v>
                </c:pt>
                <c:pt idx="20496">
                  <c:v>1.2109869999999999E-7</c:v>
                </c:pt>
                <c:pt idx="20497">
                  <c:v>1.21105E-7</c:v>
                </c:pt>
                <c:pt idx="20498">
                  <c:v>1.2111119999999999E-7</c:v>
                </c:pt>
                <c:pt idx="20499">
                  <c:v>1.211175E-7</c:v>
                </c:pt>
                <c:pt idx="20500">
                  <c:v>1.2112369999999999E-7</c:v>
                </c:pt>
                <c:pt idx="20501">
                  <c:v>1.2113E-7</c:v>
                </c:pt>
                <c:pt idx="20502">
                  <c:v>1.2113619999999999E-7</c:v>
                </c:pt>
                <c:pt idx="20503">
                  <c:v>1.211425E-7</c:v>
                </c:pt>
                <c:pt idx="20504">
                  <c:v>1.2114869999999999E-7</c:v>
                </c:pt>
                <c:pt idx="20505">
                  <c:v>1.21155E-7</c:v>
                </c:pt>
                <c:pt idx="20506">
                  <c:v>1.2116119999999999E-7</c:v>
                </c:pt>
                <c:pt idx="20507">
                  <c:v>1.211675E-7</c:v>
                </c:pt>
                <c:pt idx="20508">
                  <c:v>1.2117369999999999E-7</c:v>
                </c:pt>
                <c:pt idx="20509">
                  <c:v>1.2118E-7</c:v>
                </c:pt>
                <c:pt idx="20510">
                  <c:v>1.2118619999999999E-7</c:v>
                </c:pt>
                <c:pt idx="20511">
                  <c:v>1.211925E-7</c:v>
                </c:pt>
                <c:pt idx="20512">
                  <c:v>1.211987E-7</c:v>
                </c:pt>
                <c:pt idx="20513">
                  <c:v>1.2120500000000001E-7</c:v>
                </c:pt>
                <c:pt idx="20514">
                  <c:v>1.212112E-7</c:v>
                </c:pt>
                <c:pt idx="20515">
                  <c:v>1.2121750000000001E-7</c:v>
                </c:pt>
                <c:pt idx="20516">
                  <c:v>1.212237E-7</c:v>
                </c:pt>
                <c:pt idx="20517">
                  <c:v>1.2123000000000001E-7</c:v>
                </c:pt>
                <c:pt idx="20518">
                  <c:v>1.212362E-7</c:v>
                </c:pt>
                <c:pt idx="20519">
                  <c:v>1.2124250000000001E-7</c:v>
                </c:pt>
                <c:pt idx="20520">
                  <c:v>1.212487E-7</c:v>
                </c:pt>
                <c:pt idx="20521">
                  <c:v>1.2125500000000001E-7</c:v>
                </c:pt>
                <c:pt idx="20522">
                  <c:v>1.212612E-7</c:v>
                </c:pt>
                <c:pt idx="20523">
                  <c:v>1.2126750000000001E-7</c:v>
                </c:pt>
                <c:pt idx="20524">
                  <c:v>1.212737E-7</c:v>
                </c:pt>
                <c:pt idx="20525">
                  <c:v>1.2128000000000001E-7</c:v>
                </c:pt>
                <c:pt idx="20526">
                  <c:v>1.212862E-7</c:v>
                </c:pt>
                <c:pt idx="20527">
                  <c:v>1.2129250000000001E-7</c:v>
                </c:pt>
                <c:pt idx="20528">
                  <c:v>1.212987E-7</c:v>
                </c:pt>
                <c:pt idx="20529">
                  <c:v>1.2130500000000001E-7</c:v>
                </c:pt>
                <c:pt idx="20530">
                  <c:v>1.213112E-7</c:v>
                </c:pt>
                <c:pt idx="20531">
                  <c:v>1.2131749999999999E-7</c:v>
                </c:pt>
                <c:pt idx="20532">
                  <c:v>1.2132370000000001E-7</c:v>
                </c:pt>
                <c:pt idx="20533">
                  <c:v>1.2132999999999999E-7</c:v>
                </c:pt>
                <c:pt idx="20534">
                  <c:v>1.2133620000000001E-7</c:v>
                </c:pt>
                <c:pt idx="20535">
                  <c:v>1.2134249999999999E-7</c:v>
                </c:pt>
                <c:pt idx="20536">
                  <c:v>1.2134870000000001E-7</c:v>
                </c:pt>
                <c:pt idx="20537">
                  <c:v>1.2135499999999999E-7</c:v>
                </c:pt>
                <c:pt idx="20538">
                  <c:v>1.2136120000000001E-7</c:v>
                </c:pt>
                <c:pt idx="20539">
                  <c:v>1.2136749999999999E-7</c:v>
                </c:pt>
                <c:pt idx="20540">
                  <c:v>1.2137370000000001E-7</c:v>
                </c:pt>
                <c:pt idx="20541">
                  <c:v>1.2137999999999999E-7</c:v>
                </c:pt>
                <c:pt idx="20542">
                  <c:v>1.2138620000000001E-7</c:v>
                </c:pt>
                <c:pt idx="20543">
                  <c:v>1.2139249999999999E-7</c:v>
                </c:pt>
                <c:pt idx="20544">
                  <c:v>1.2139870000000001E-7</c:v>
                </c:pt>
                <c:pt idx="20545">
                  <c:v>1.2140499999999999E-7</c:v>
                </c:pt>
                <c:pt idx="20546">
                  <c:v>1.2141120000000001E-7</c:v>
                </c:pt>
                <c:pt idx="20547">
                  <c:v>1.214175E-7</c:v>
                </c:pt>
                <c:pt idx="20548">
                  <c:v>1.2142370000000001E-7</c:v>
                </c:pt>
                <c:pt idx="20549">
                  <c:v>1.2143E-7</c:v>
                </c:pt>
                <c:pt idx="20550">
                  <c:v>1.2143619999999999E-7</c:v>
                </c:pt>
                <c:pt idx="20551">
                  <c:v>1.214425E-7</c:v>
                </c:pt>
                <c:pt idx="20552">
                  <c:v>1.2144869999999999E-7</c:v>
                </c:pt>
                <c:pt idx="20553">
                  <c:v>1.21455E-7</c:v>
                </c:pt>
                <c:pt idx="20554">
                  <c:v>1.2146119999999999E-7</c:v>
                </c:pt>
                <c:pt idx="20555">
                  <c:v>1.214675E-7</c:v>
                </c:pt>
                <c:pt idx="20556">
                  <c:v>1.2147369999999999E-7</c:v>
                </c:pt>
                <c:pt idx="20557">
                  <c:v>1.2148E-7</c:v>
                </c:pt>
                <c:pt idx="20558">
                  <c:v>1.2148619999999999E-7</c:v>
                </c:pt>
                <c:pt idx="20559">
                  <c:v>1.214925E-7</c:v>
                </c:pt>
                <c:pt idx="20560">
                  <c:v>1.2149869999999999E-7</c:v>
                </c:pt>
                <c:pt idx="20561">
                  <c:v>1.21505E-7</c:v>
                </c:pt>
                <c:pt idx="20562">
                  <c:v>1.2151119999999999E-7</c:v>
                </c:pt>
                <c:pt idx="20563">
                  <c:v>1.215175E-7</c:v>
                </c:pt>
                <c:pt idx="20564">
                  <c:v>1.2152369999999999E-7</c:v>
                </c:pt>
                <c:pt idx="20565">
                  <c:v>1.2153E-7</c:v>
                </c:pt>
                <c:pt idx="20566">
                  <c:v>1.2153619999999999E-7</c:v>
                </c:pt>
                <c:pt idx="20567">
                  <c:v>1.215425E-7</c:v>
                </c:pt>
                <c:pt idx="20568">
                  <c:v>1.215487E-7</c:v>
                </c:pt>
                <c:pt idx="20569">
                  <c:v>1.2155500000000001E-7</c:v>
                </c:pt>
                <c:pt idx="20570">
                  <c:v>1.215612E-7</c:v>
                </c:pt>
                <c:pt idx="20571">
                  <c:v>1.2156750000000001E-7</c:v>
                </c:pt>
                <c:pt idx="20572">
                  <c:v>1.215737E-7</c:v>
                </c:pt>
                <c:pt idx="20573">
                  <c:v>1.2158000000000001E-7</c:v>
                </c:pt>
                <c:pt idx="20574">
                  <c:v>1.215862E-7</c:v>
                </c:pt>
                <c:pt idx="20575">
                  <c:v>1.2159250000000001E-7</c:v>
                </c:pt>
                <c:pt idx="20576">
                  <c:v>1.215987E-7</c:v>
                </c:pt>
                <c:pt idx="20577">
                  <c:v>1.2160500000000001E-7</c:v>
                </c:pt>
                <c:pt idx="20578">
                  <c:v>1.216112E-7</c:v>
                </c:pt>
                <c:pt idx="20579">
                  <c:v>1.2161750000000001E-7</c:v>
                </c:pt>
                <c:pt idx="20580">
                  <c:v>1.216237E-7</c:v>
                </c:pt>
                <c:pt idx="20581">
                  <c:v>1.2163000000000001E-7</c:v>
                </c:pt>
                <c:pt idx="20582">
                  <c:v>1.216362E-7</c:v>
                </c:pt>
                <c:pt idx="20583">
                  <c:v>1.2164250000000001E-7</c:v>
                </c:pt>
                <c:pt idx="20584">
                  <c:v>1.216487E-7</c:v>
                </c:pt>
                <c:pt idx="20585">
                  <c:v>1.2165500000000001E-7</c:v>
                </c:pt>
                <c:pt idx="20586">
                  <c:v>1.216612E-7</c:v>
                </c:pt>
                <c:pt idx="20587">
                  <c:v>1.2166749999999999E-7</c:v>
                </c:pt>
                <c:pt idx="20588">
                  <c:v>1.2167370000000001E-7</c:v>
                </c:pt>
                <c:pt idx="20589">
                  <c:v>1.2167999999999999E-7</c:v>
                </c:pt>
                <c:pt idx="20590">
                  <c:v>1.2168620000000001E-7</c:v>
                </c:pt>
                <c:pt idx="20591">
                  <c:v>1.2169249999999999E-7</c:v>
                </c:pt>
                <c:pt idx="20592">
                  <c:v>1.2169870000000001E-7</c:v>
                </c:pt>
                <c:pt idx="20593">
                  <c:v>1.2170499999999999E-7</c:v>
                </c:pt>
                <c:pt idx="20594">
                  <c:v>1.2171120000000001E-7</c:v>
                </c:pt>
                <c:pt idx="20595">
                  <c:v>1.2171749999999999E-7</c:v>
                </c:pt>
                <c:pt idx="20596">
                  <c:v>1.2172370000000001E-7</c:v>
                </c:pt>
                <c:pt idx="20597">
                  <c:v>1.2172999999999999E-7</c:v>
                </c:pt>
                <c:pt idx="20598">
                  <c:v>1.2173620000000001E-7</c:v>
                </c:pt>
                <c:pt idx="20599">
                  <c:v>1.2174249999999999E-7</c:v>
                </c:pt>
                <c:pt idx="20600">
                  <c:v>1.2174870000000001E-7</c:v>
                </c:pt>
                <c:pt idx="20601">
                  <c:v>1.2175499999999999E-7</c:v>
                </c:pt>
                <c:pt idx="20602">
                  <c:v>1.2176120000000001E-7</c:v>
                </c:pt>
                <c:pt idx="20603">
                  <c:v>1.217675E-7</c:v>
                </c:pt>
                <c:pt idx="20604">
                  <c:v>1.2177370000000001E-7</c:v>
                </c:pt>
                <c:pt idx="20605">
                  <c:v>1.2178E-7</c:v>
                </c:pt>
                <c:pt idx="20606">
                  <c:v>1.2178619999999999E-7</c:v>
                </c:pt>
                <c:pt idx="20607">
                  <c:v>1.217925E-7</c:v>
                </c:pt>
                <c:pt idx="20608">
                  <c:v>1.2179869999999999E-7</c:v>
                </c:pt>
                <c:pt idx="20609">
                  <c:v>1.21805E-7</c:v>
                </c:pt>
                <c:pt idx="20610">
                  <c:v>1.2181119999999999E-7</c:v>
                </c:pt>
                <c:pt idx="20611">
                  <c:v>1.218175E-7</c:v>
                </c:pt>
                <c:pt idx="20612">
                  <c:v>1.2182369999999999E-7</c:v>
                </c:pt>
                <c:pt idx="20613">
                  <c:v>1.2183E-7</c:v>
                </c:pt>
                <c:pt idx="20614">
                  <c:v>1.2183619999999999E-7</c:v>
                </c:pt>
                <c:pt idx="20615">
                  <c:v>1.218425E-7</c:v>
                </c:pt>
                <c:pt idx="20616">
                  <c:v>1.2184869999999999E-7</c:v>
                </c:pt>
                <c:pt idx="20617">
                  <c:v>1.21855E-7</c:v>
                </c:pt>
                <c:pt idx="20618">
                  <c:v>1.2186119999999999E-7</c:v>
                </c:pt>
                <c:pt idx="20619">
                  <c:v>1.218675E-7</c:v>
                </c:pt>
                <c:pt idx="20620">
                  <c:v>1.2187369999999999E-7</c:v>
                </c:pt>
                <c:pt idx="20621">
                  <c:v>1.2188E-7</c:v>
                </c:pt>
                <c:pt idx="20622">
                  <c:v>1.2188619999999999E-7</c:v>
                </c:pt>
                <c:pt idx="20623">
                  <c:v>1.218925E-7</c:v>
                </c:pt>
                <c:pt idx="20624">
                  <c:v>1.218987E-7</c:v>
                </c:pt>
                <c:pt idx="20625">
                  <c:v>1.2190500000000001E-7</c:v>
                </c:pt>
                <c:pt idx="20626">
                  <c:v>1.219112E-7</c:v>
                </c:pt>
                <c:pt idx="20627">
                  <c:v>1.2191750000000001E-7</c:v>
                </c:pt>
                <c:pt idx="20628">
                  <c:v>1.219237E-7</c:v>
                </c:pt>
                <c:pt idx="20629">
                  <c:v>1.2193000000000001E-7</c:v>
                </c:pt>
                <c:pt idx="20630">
                  <c:v>1.219362E-7</c:v>
                </c:pt>
                <c:pt idx="20631">
                  <c:v>1.2194250000000001E-7</c:v>
                </c:pt>
                <c:pt idx="20632">
                  <c:v>1.219487E-7</c:v>
                </c:pt>
                <c:pt idx="20633">
                  <c:v>1.2195500000000001E-7</c:v>
                </c:pt>
                <c:pt idx="20634">
                  <c:v>1.219612E-7</c:v>
                </c:pt>
                <c:pt idx="20635">
                  <c:v>1.2196750000000001E-7</c:v>
                </c:pt>
                <c:pt idx="20636">
                  <c:v>1.219737E-7</c:v>
                </c:pt>
                <c:pt idx="20637">
                  <c:v>1.2198000000000001E-7</c:v>
                </c:pt>
                <c:pt idx="20638">
                  <c:v>1.219862E-7</c:v>
                </c:pt>
                <c:pt idx="20639">
                  <c:v>1.2199250000000001E-7</c:v>
                </c:pt>
                <c:pt idx="20640">
                  <c:v>1.219987E-7</c:v>
                </c:pt>
                <c:pt idx="20641">
                  <c:v>1.2200500000000001E-7</c:v>
                </c:pt>
                <c:pt idx="20642">
                  <c:v>1.220112E-7</c:v>
                </c:pt>
                <c:pt idx="20643">
                  <c:v>1.2201749999999999E-7</c:v>
                </c:pt>
                <c:pt idx="20644">
                  <c:v>1.220237E-7</c:v>
                </c:pt>
                <c:pt idx="20645">
                  <c:v>1.2202999999999999E-7</c:v>
                </c:pt>
                <c:pt idx="20646">
                  <c:v>1.2203620000000001E-7</c:v>
                </c:pt>
                <c:pt idx="20647">
                  <c:v>1.2204249999999999E-7</c:v>
                </c:pt>
                <c:pt idx="20648">
                  <c:v>1.2204870000000001E-7</c:v>
                </c:pt>
                <c:pt idx="20649">
                  <c:v>1.2205499999999999E-7</c:v>
                </c:pt>
                <c:pt idx="20650">
                  <c:v>1.2206120000000001E-7</c:v>
                </c:pt>
                <c:pt idx="20651">
                  <c:v>1.2206749999999999E-7</c:v>
                </c:pt>
                <c:pt idx="20652">
                  <c:v>1.2207370000000001E-7</c:v>
                </c:pt>
                <c:pt idx="20653">
                  <c:v>1.2207999999999999E-7</c:v>
                </c:pt>
                <c:pt idx="20654">
                  <c:v>1.2208620000000001E-7</c:v>
                </c:pt>
                <c:pt idx="20655">
                  <c:v>1.2209249999999999E-7</c:v>
                </c:pt>
                <c:pt idx="20656">
                  <c:v>1.2209870000000001E-7</c:v>
                </c:pt>
                <c:pt idx="20657">
                  <c:v>1.2210499999999999E-7</c:v>
                </c:pt>
                <c:pt idx="20658">
                  <c:v>1.2211120000000001E-7</c:v>
                </c:pt>
                <c:pt idx="20659">
                  <c:v>1.2211749999999999E-7</c:v>
                </c:pt>
                <c:pt idx="20660">
                  <c:v>1.2212370000000001E-7</c:v>
                </c:pt>
                <c:pt idx="20661">
                  <c:v>1.2213E-7</c:v>
                </c:pt>
                <c:pt idx="20662">
                  <c:v>1.2213619999999999E-7</c:v>
                </c:pt>
                <c:pt idx="20663">
                  <c:v>1.221425E-7</c:v>
                </c:pt>
                <c:pt idx="20664">
                  <c:v>1.2214869999999999E-7</c:v>
                </c:pt>
                <c:pt idx="20665">
                  <c:v>1.22155E-7</c:v>
                </c:pt>
                <c:pt idx="20666">
                  <c:v>1.2216119999999999E-7</c:v>
                </c:pt>
                <c:pt idx="20667">
                  <c:v>1.221675E-7</c:v>
                </c:pt>
                <c:pt idx="20668">
                  <c:v>1.2217369999999999E-7</c:v>
                </c:pt>
                <c:pt idx="20669">
                  <c:v>1.2218E-7</c:v>
                </c:pt>
                <c:pt idx="20670">
                  <c:v>1.2218619999999999E-7</c:v>
                </c:pt>
                <c:pt idx="20671">
                  <c:v>1.221925E-7</c:v>
                </c:pt>
                <c:pt idx="20672">
                  <c:v>1.2219869999999999E-7</c:v>
                </c:pt>
                <c:pt idx="20673">
                  <c:v>1.22205E-7</c:v>
                </c:pt>
                <c:pt idx="20674">
                  <c:v>1.2221119999999999E-7</c:v>
                </c:pt>
                <c:pt idx="20675">
                  <c:v>1.222175E-7</c:v>
                </c:pt>
                <c:pt idx="20676">
                  <c:v>1.2222369999999999E-7</c:v>
                </c:pt>
                <c:pt idx="20677">
                  <c:v>1.2223E-7</c:v>
                </c:pt>
                <c:pt idx="20678">
                  <c:v>1.2223619999999999E-7</c:v>
                </c:pt>
                <c:pt idx="20679">
                  <c:v>1.222425E-7</c:v>
                </c:pt>
                <c:pt idx="20680">
                  <c:v>1.222487E-7</c:v>
                </c:pt>
                <c:pt idx="20681">
                  <c:v>1.2225500000000001E-7</c:v>
                </c:pt>
                <c:pt idx="20682">
                  <c:v>1.222612E-7</c:v>
                </c:pt>
                <c:pt idx="20683">
                  <c:v>1.2226750000000001E-7</c:v>
                </c:pt>
                <c:pt idx="20684">
                  <c:v>1.222737E-7</c:v>
                </c:pt>
                <c:pt idx="20685">
                  <c:v>1.2228000000000001E-7</c:v>
                </c:pt>
                <c:pt idx="20686">
                  <c:v>1.222862E-7</c:v>
                </c:pt>
                <c:pt idx="20687">
                  <c:v>1.2229250000000001E-7</c:v>
                </c:pt>
                <c:pt idx="20688">
                  <c:v>1.222987E-7</c:v>
                </c:pt>
                <c:pt idx="20689">
                  <c:v>1.2230500000000001E-7</c:v>
                </c:pt>
                <c:pt idx="20690">
                  <c:v>1.223112E-7</c:v>
                </c:pt>
                <c:pt idx="20691">
                  <c:v>1.2231750000000001E-7</c:v>
                </c:pt>
                <c:pt idx="20692">
                  <c:v>1.223237E-7</c:v>
                </c:pt>
                <c:pt idx="20693">
                  <c:v>1.2233000000000001E-7</c:v>
                </c:pt>
                <c:pt idx="20694">
                  <c:v>1.223362E-7</c:v>
                </c:pt>
                <c:pt idx="20695">
                  <c:v>1.2234250000000001E-7</c:v>
                </c:pt>
                <c:pt idx="20696">
                  <c:v>1.223487E-7</c:v>
                </c:pt>
                <c:pt idx="20697">
                  <c:v>1.2235500000000001E-7</c:v>
                </c:pt>
                <c:pt idx="20698">
                  <c:v>1.223612E-7</c:v>
                </c:pt>
                <c:pt idx="20699">
                  <c:v>1.2236749999999999E-7</c:v>
                </c:pt>
                <c:pt idx="20700">
                  <c:v>1.223737E-7</c:v>
                </c:pt>
                <c:pt idx="20701">
                  <c:v>1.2237999999999999E-7</c:v>
                </c:pt>
                <c:pt idx="20702">
                  <c:v>1.2238620000000001E-7</c:v>
                </c:pt>
                <c:pt idx="20703">
                  <c:v>1.2239249999999999E-7</c:v>
                </c:pt>
                <c:pt idx="20704">
                  <c:v>1.2239870000000001E-7</c:v>
                </c:pt>
                <c:pt idx="20705">
                  <c:v>1.2240499999999999E-7</c:v>
                </c:pt>
                <c:pt idx="20706">
                  <c:v>1.2241120000000001E-7</c:v>
                </c:pt>
                <c:pt idx="20707">
                  <c:v>1.2241749999999999E-7</c:v>
                </c:pt>
                <c:pt idx="20708">
                  <c:v>1.2242370000000001E-7</c:v>
                </c:pt>
                <c:pt idx="20709">
                  <c:v>1.2242999999999999E-7</c:v>
                </c:pt>
                <c:pt idx="20710">
                  <c:v>1.2243620000000001E-7</c:v>
                </c:pt>
                <c:pt idx="20711">
                  <c:v>1.2244249999999999E-7</c:v>
                </c:pt>
                <c:pt idx="20712">
                  <c:v>1.2244870000000001E-7</c:v>
                </c:pt>
                <c:pt idx="20713">
                  <c:v>1.2245499999999999E-7</c:v>
                </c:pt>
                <c:pt idx="20714">
                  <c:v>1.2246120000000001E-7</c:v>
                </c:pt>
                <c:pt idx="20715">
                  <c:v>1.2246749999999999E-7</c:v>
                </c:pt>
                <c:pt idx="20716">
                  <c:v>1.2247370000000001E-7</c:v>
                </c:pt>
                <c:pt idx="20717">
                  <c:v>1.2248E-7</c:v>
                </c:pt>
                <c:pt idx="20718">
                  <c:v>1.2248620000000001E-7</c:v>
                </c:pt>
                <c:pt idx="20719">
                  <c:v>1.224925E-7</c:v>
                </c:pt>
                <c:pt idx="20720">
                  <c:v>1.2249869999999999E-7</c:v>
                </c:pt>
                <c:pt idx="20721">
                  <c:v>1.22505E-7</c:v>
                </c:pt>
                <c:pt idx="20722">
                  <c:v>1.2251119999999999E-7</c:v>
                </c:pt>
                <c:pt idx="20723">
                  <c:v>1.225175E-7</c:v>
                </c:pt>
                <c:pt idx="20724">
                  <c:v>1.2252369999999999E-7</c:v>
                </c:pt>
                <c:pt idx="20725">
                  <c:v>1.2253E-7</c:v>
                </c:pt>
                <c:pt idx="20726">
                  <c:v>1.2253619999999999E-7</c:v>
                </c:pt>
                <c:pt idx="20727">
                  <c:v>1.225425E-7</c:v>
                </c:pt>
                <c:pt idx="20728">
                  <c:v>1.2254869999999999E-7</c:v>
                </c:pt>
                <c:pt idx="20729">
                  <c:v>1.22555E-7</c:v>
                </c:pt>
                <c:pt idx="20730">
                  <c:v>1.2256119999999999E-7</c:v>
                </c:pt>
                <c:pt idx="20731">
                  <c:v>1.225675E-7</c:v>
                </c:pt>
                <c:pt idx="20732">
                  <c:v>1.2257369999999999E-7</c:v>
                </c:pt>
                <c:pt idx="20733">
                  <c:v>1.2258E-7</c:v>
                </c:pt>
                <c:pt idx="20734">
                  <c:v>1.2258619999999999E-7</c:v>
                </c:pt>
                <c:pt idx="20735">
                  <c:v>1.225925E-7</c:v>
                </c:pt>
                <c:pt idx="20736">
                  <c:v>1.225987E-7</c:v>
                </c:pt>
                <c:pt idx="20737">
                  <c:v>1.22605E-7</c:v>
                </c:pt>
                <c:pt idx="20738">
                  <c:v>1.226112E-7</c:v>
                </c:pt>
                <c:pt idx="20739">
                  <c:v>1.2261750000000001E-7</c:v>
                </c:pt>
                <c:pt idx="20740">
                  <c:v>1.226237E-7</c:v>
                </c:pt>
                <c:pt idx="20741">
                  <c:v>1.2263000000000001E-7</c:v>
                </c:pt>
                <c:pt idx="20742">
                  <c:v>1.226362E-7</c:v>
                </c:pt>
                <c:pt idx="20743">
                  <c:v>1.2264250000000001E-7</c:v>
                </c:pt>
                <c:pt idx="20744">
                  <c:v>1.226487E-7</c:v>
                </c:pt>
                <c:pt idx="20745">
                  <c:v>1.2265500000000001E-7</c:v>
                </c:pt>
                <c:pt idx="20746">
                  <c:v>1.226612E-7</c:v>
                </c:pt>
                <c:pt idx="20747">
                  <c:v>1.2266750000000001E-7</c:v>
                </c:pt>
                <c:pt idx="20748">
                  <c:v>1.226737E-7</c:v>
                </c:pt>
                <c:pt idx="20749">
                  <c:v>1.2268000000000001E-7</c:v>
                </c:pt>
                <c:pt idx="20750">
                  <c:v>1.226862E-7</c:v>
                </c:pt>
                <c:pt idx="20751">
                  <c:v>1.2269250000000001E-7</c:v>
                </c:pt>
                <c:pt idx="20752">
                  <c:v>1.226987E-7</c:v>
                </c:pt>
                <c:pt idx="20753">
                  <c:v>1.2270500000000001E-7</c:v>
                </c:pt>
                <c:pt idx="20754">
                  <c:v>1.227112E-7</c:v>
                </c:pt>
                <c:pt idx="20755">
                  <c:v>1.2271749999999999E-7</c:v>
                </c:pt>
                <c:pt idx="20756">
                  <c:v>1.227237E-7</c:v>
                </c:pt>
                <c:pt idx="20757">
                  <c:v>1.2272999999999999E-7</c:v>
                </c:pt>
                <c:pt idx="20758">
                  <c:v>1.2273620000000001E-7</c:v>
                </c:pt>
                <c:pt idx="20759">
                  <c:v>1.2274249999999999E-7</c:v>
                </c:pt>
                <c:pt idx="20760">
                  <c:v>1.2274870000000001E-7</c:v>
                </c:pt>
                <c:pt idx="20761">
                  <c:v>1.2275499999999999E-7</c:v>
                </c:pt>
                <c:pt idx="20762">
                  <c:v>1.2276120000000001E-7</c:v>
                </c:pt>
                <c:pt idx="20763">
                  <c:v>1.2276749999999999E-7</c:v>
                </c:pt>
                <c:pt idx="20764">
                  <c:v>1.2277370000000001E-7</c:v>
                </c:pt>
                <c:pt idx="20765">
                  <c:v>1.2277999999999999E-7</c:v>
                </c:pt>
                <c:pt idx="20766">
                  <c:v>1.2278620000000001E-7</c:v>
                </c:pt>
                <c:pt idx="20767">
                  <c:v>1.2279249999999999E-7</c:v>
                </c:pt>
                <c:pt idx="20768">
                  <c:v>1.2279870000000001E-7</c:v>
                </c:pt>
                <c:pt idx="20769">
                  <c:v>1.2280499999999999E-7</c:v>
                </c:pt>
                <c:pt idx="20770">
                  <c:v>1.2281120000000001E-7</c:v>
                </c:pt>
                <c:pt idx="20771">
                  <c:v>1.2281749999999999E-7</c:v>
                </c:pt>
                <c:pt idx="20772">
                  <c:v>1.2282370000000001E-7</c:v>
                </c:pt>
                <c:pt idx="20773">
                  <c:v>1.2283E-7</c:v>
                </c:pt>
                <c:pt idx="20774">
                  <c:v>1.2283620000000001E-7</c:v>
                </c:pt>
                <c:pt idx="20775">
                  <c:v>1.228425E-7</c:v>
                </c:pt>
                <c:pt idx="20776">
                  <c:v>1.2284869999999999E-7</c:v>
                </c:pt>
                <c:pt idx="20777">
                  <c:v>1.22855E-7</c:v>
                </c:pt>
                <c:pt idx="20778">
                  <c:v>1.2286119999999999E-7</c:v>
                </c:pt>
                <c:pt idx="20779">
                  <c:v>1.228675E-7</c:v>
                </c:pt>
                <c:pt idx="20780">
                  <c:v>1.2287369999999999E-7</c:v>
                </c:pt>
                <c:pt idx="20781">
                  <c:v>1.2288E-7</c:v>
                </c:pt>
                <c:pt idx="20782">
                  <c:v>1.2288619999999999E-7</c:v>
                </c:pt>
                <c:pt idx="20783">
                  <c:v>1.228925E-7</c:v>
                </c:pt>
                <c:pt idx="20784">
                  <c:v>1.2289869999999999E-7</c:v>
                </c:pt>
                <c:pt idx="20785">
                  <c:v>1.22905E-7</c:v>
                </c:pt>
                <c:pt idx="20786">
                  <c:v>1.2291119999999999E-7</c:v>
                </c:pt>
                <c:pt idx="20787">
                  <c:v>1.229175E-7</c:v>
                </c:pt>
                <c:pt idx="20788">
                  <c:v>1.2292369999999999E-7</c:v>
                </c:pt>
                <c:pt idx="20789">
                  <c:v>1.2293E-7</c:v>
                </c:pt>
                <c:pt idx="20790">
                  <c:v>1.2293619999999999E-7</c:v>
                </c:pt>
                <c:pt idx="20791">
                  <c:v>1.229425E-7</c:v>
                </c:pt>
                <c:pt idx="20792">
                  <c:v>1.229487E-7</c:v>
                </c:pt>
                <c:pt idx="20793">
                  <c:v>1.22955E-7</c:v>
                </c:pt>
                <c:pt idx="20794">
                  <c:v>1.229612E-7</c:v>
                </c:pt>
                <c:pt idx="20795">
                  <c:v>1.2296750000000001E-7</c:v>
                </c:pt>
                <c:pt idx="20796">
                  <c:v>1.229737E-7</c:v>
                </c:pt>
                <c:pt idx="20797">
                  <c:v>1.2298000000000001E-7</c:v>
                </c:pt>
                <c:pt idx="20798">
                  <c:v>1.229862E-7</c:v>
                </c:pt>
                <c:pt idx="20799">
                  <c:v>1.2299250000000001E-7</c:v>
                </c:pt>
                <c:pt idx="20800">
                  <c:v>1.229987E-7</c:v>
                </c:pt>
                <c:pt idx="20801">
                  <c:v>1.2300500000000001E-7</c:v>
                </c:pt>
                <c:pt idx="20802">
                  <c:v>1.230112E-7</c:v>
                </c:pt>
                <c:pt idx="20803">
                  <c:v>1.2301750000000001E-7</c:v>
                </c:pt>
                <c:pt idx="20804">
                  <c:v>1.230237E-7</c:v>
                </c:pt>
                <c:pt idx="20805">
                  <c:v>1.2303000000000001E-7</c:v>
                </c:pt>
                <c:pt idx="20806">
                  <c:v>1.230362E-7</c:v>
                </c:pt>
                <c:pt idx="20807">
                  <c:v>1.2304250000000001E-7</c:v>
                </c:pt>
                <c:pt idx="20808">
                  <c:v>1.230487E-7</c:v>
                </c:pt>
                <c:pt idx="20809">
                  <c:v>1.2305500000000001E-7</c:v>
                </c:pt>
                <c:pt idx="20810">
                  <c:v>1.230612E-7</c:v>
                </c:pt>
                <c:pt idx="20811">
                  <c:v>1.2306749999999999E-7</c:v>
                </c:pt>
                <c:pt idx="20812">
                  <c:v>1.230737E-7</c:v>
                </c:pt>
                <c:pt idx="20813">
                  <c:v>1.2307999999999999E-7</c:v>
                </c:pt>
                <c:pt idx="20814">
                  <c:v>1.2308620000000001E-7</c:v>
                </c:pt>
                <c:pt idx="20815">
                  <c:v>1.2309249999999999E-7</c:v>
                </c:pt>
                <c:pt idx="20816">
                  <c:v>1.2309870000000001E-7</c:v>
                </c:pt>
                <c:pt idx="20817">
                  <c:v>1.2310499999999999E-7</c:v>
                </c:pt>
                <c:pt idx="20818">
                  <c:v>1.2311120000000001E-7</c:v>
                </c:pt>
                <c:pt idx="20819">
                  <c:v>1.2311749999999999E-7</c:v>
                </c:pt>
                <c:pt idx="20820">
                  <c:v>1.2312370000000001E-7</c:v>
                </c:pt>
                <c:pt idx="20821">
                  <c:v>1.2312999999999999E-7</c:v>
                </c:pt>
                <c:pt idx="20822">
                  <c:v>1.2313620000000001E-7</c:v>
                </c:pt>
                <c:pt idx="20823">
                  <c:v>1.2314249999999999E-7</c:v>
                </c:pt>
                <c:pt idx="20824">
                  <c:v>1.2314870000000001E-7</c:v>
                </c:pt>
                <c:pt idx="20825">
                  <c:v>1.2315499999999999E-7</c:v>
                </c:pt>
                <c:pt idx="20826">
                  <c:v>1.2316120000000001E-7</c:v>
                </c:pt>
                <c:pt idx="20827">
                  <c:v>1.2316749999999999E-7</c:v>
                </c:pt>
                <c:pt idx="20828">
                  <c:v>1.2317370000000001E-7</c:v>
                </c:pt>
                <c:pt idx="20829">
                  <c:v>1.2318E-7</c:v>
                </c:pt>
                <c:pt idx="20830">
                  <c:v>1.2318620000000001E-7</c:v>
                </c:pt>
                <c:pt idx="20831">
                  <c:v>1.231925E-7</c:v>
                </c:pt>
                <c:pt idx="20832">
                  <c:v>1.2319869999999999E-7</c:v>
                </c:pt>
                <c:pt idx="20833">
                  <c:v>1.23205E-7</c:v>
                </c:pt>
                <c:pt idx="20834">
                  <c:v>1.2321119999999999E-7</c:v>
                </c:pt>
                <c:pt idx="20835">
                  <c:v>1.232175E-7</c:v>
                </c:pt>
                <c:pt idx="20836">
                  <c:v>1.2322369999999999E-7</c:v>
                </c:pt>
                <c:pt idx="20837">
                  <c:v>1.2323E-7</c:v>
                </c:pt>
                <c:pt idx="20838">
                  <c:v>1.2323619999999999E-7</c:v>
                </c:pt>
                <c:pt idx="20839">
                  <c:v>1.232425E-7</c:v>
                </c:pt>
                <c:pt idx="20840">
                  <c:v>1.2324869999999999E-7</c:v>
                </c:pt>
                <c:pt idx="20841">
                  <c:v>1.23255E-7</c:v>
                </c:pt>
                <c:pt idx="20842">
                  <c:v>1.2326119999999999E-7</c:v>
                </c:pt>
                <c:pt idx="20843">
                  <c:v>1.232675E-7</c:v>
                </c:pt>
                <c:pt idx="20844">
                  <c:v>1.2327369999999999E-7</c:v>
                </c:pt>
                <c:pt idx="20845">
                  <c:v>1.2328E-7</c:v>
                </c:pt>
                <c:pt idx="20846">
                  <c:v>1.2328619999999999E-7</c:v>
                </c:pt>
                <c:pt idx="20847">
                  <c:v>1.232925E-7</c:v>
                </c:pt>
                <c:pt idx="20848">
                  <c:v>1.2329869999999999E-7</c:v>
                </c:pt>
                <c:pt idx="20849">
                  <c:v>1.23305E-7</c:v>
                </c:pt>
                <c:pt idx="20850">
                  <c:v>1.233112E-7</c:v>
                </c:pt>
                <c:pt idx="20851">
                  <c:v>1.2331739999999999E-7</c:v>
                </c:pt>
                <c:pt idx="20852">
                  <c:v>1.233237E-7</c:v>
                </c:pt>
                <c:pt idx="20853">
                  <c:v>1.2332989999999999E-7</c:v>
                </c:pt>
                <c:pt idx="20854">
                  <c:v>1.233362E-7</c:v>
                </c:pt>
                <c:pt idx="20855">
                  <c:v>1.2334239999999999E-7</c:v>
                </c:pt>
                <c:pt idx="20856">
                  <c:v>1.233487E-7</c:v>
                </c:pt>
                <c:pt idx="20857">
                  <c:v>1.2335489999999999E-7</c:v>
                </c:pt>
                <c:pt idx="20858">
                  <c:v>1.233612E-7</c:v>
                </c:pt>
                <c:pt idx="20859">
                  <c:v>1.2336739999999999E-7</c:v>
                </c:pt>
                <c:pt idx="20860">
                  <c:v>1.233737E-7</c:v>
                </c:pt>
                <c:pt idx="20861">
                  <c:v>1.2337989999999999E-7</c:v>
                </c:pt>
                <c:pt idx="20862">
                  <c:v>1.233862E-7</c:v>
                </c:pt>
                <c:pt idx="20863">
                  <c:v>1.2339239999999999E-7</c:v>
                </c:pt>
                <c:pt idx="20864">
                  <c:v>1.233987E-7</c:v>
                </c:pt>
                <c:pt idx="20865">
                  <c:v>1.2340489999999999E-7</c:v>
                </c:pt>
                <c:pt idx="20866">
                  <c:v>1.234112E-7</c:v>
                </c:pt>
                <c:pt idx="20867">
                  <c:v>1.2341739999999999E-7</c:v>
                </c:pt>
                <c:pt idx="20868">
                  <c:v>1.234237E-7</c:v>
                </c:pt>
                <c:pt idx="20869">
                  <c:v>1.234299E-7</c:v>
                </c:pt>
                <c:pt idx="20870">
                  <c:v>1.2343620000000001E-7</c:v>
                </c:pt>
                <c:pt idx="20871">
                  <c:v>1.234424E-7</c:v>
                </c:pt>
                <c:pt idx="20872">
                  <c:v>1.2344870000000001E-7</c:v>
                </c:pt>
                <c:pt idx="20873">
                  <c:v>1.234549E-7</c:v>
                </c:pt>
                <c:pt idx="20874">
                  <c:v>1.2346120000000001E-7</c:v>
                </c:pt>
                <c:pt idx="20875">
                  <c:v>1.234674E-7</c:v>
                </c:pt>
                <c:pt idx="20876">
                  <c:v>1.2347370000000001E-7</c:v>
                </c:pt>
                <c:pt idx="20877">
                  <c:v>1.234799E-7</c:v>
                </c:pt>
                <c:pt idx="20878">
                  <c:v>1.2348620000000001E-7</c:v>
                </c:pt>
                <c:pt idx="20879">
                  <c:v>1.234924E-7</c:v>
                </c:pt>
                <c:pt idx="20880">
                  <c:v>1.2349870000000001E-7</c:v>
                </c:pt>
                <c:pt idx="20881">
                  <c:v>1.235049E-7</c:v>
                </c:pt>
                <c:pt idx="20882">
                  <c:v>1.2351120000000001E-7</c:v>
                </c:pt>
                <c:pt idx="20883">
                  <c:v>1.235174E-7</c:v>
                </c:pt>
                <c:pt idx="20884">
                  <c:v>1.2352370000000001E-7</c:v>
                </c:pt>
                <c:pt idx="20885">
                  <c:v>1.235299E-7</c:v>
                </c:pt>
                <c:pt idx="20886">
                  <c:v>1.2353620000000001E-7</c:v>
                </c:pt>
                <c:pt idx="20887">
                  <c:v>1.235424E-7</c:v>
                </c:pt>
                <c:pt idx="20888">
                  <c:v>1.2354869999999999E-7</c:v>
                </c:pt>
                <c:pt idx="20889">
                  <c:v>1.235549E-7</c:v>
                </c:pt>
                <c:pt idx="20890">
                  <c:v>1.2356119999999999E-7</c:v>
                </c:pt>
                <c:pt idx="20891">
                  <c:v>1.2356740000000001E-7</c:v>
                </c:pt>
                <c:pt idx="20892">
                  <c:v>1.2357369999999999E-7</c:v>
                </c:pt>
                <c:pt idx="20893">
                  <c:v>1.2357990000000001E-7</c:v>
                </c:pt>
                <c:pt idx="20894">
                  <c:v>1.2358619999999999E-7</c:v>
                </c:pt>
                <c:pt idx="20895">
                  <c:v>1.2359240000000001E-7</c:v>
                </c:pt>
                <c:pt idx="20896">
                  <c:v>1.2359869999999999E-7</c:v>
                </c:pt>
                <c:pt idx="20897">
                  <c:v>1.2360490000000001E-7</c:v>
                </c:pt>
                <c:pt idx="20898">
                  <c:v>1.2361119999999999E-7</c:v>
                </c:pt>
                <c:pt idx="20899">
                  <c:v>1.2361740000000001E-7</c:v>
                </c:pt>
                <c:pt idx="20900">
                  <c:v>1.2362369999999999E-7</c:v>
                </c:pt>
                <c:pt idx="20901">
                  <c:v>1.2362990000000001E-7</c:v>
                </c:pt>
                <c:pt idx="20902">
                  <c:v>1.2363619999999999E-7</c:v>
                </c:pt>
                <c:pt idx="20903">
                  <c:v>1.2364240000000001E-7</c:v>
                </c:pt>
                <c:pt idx="20904">
                  <c:v>1.2364869999999999E-7</c:v>
                </c:pt>
                <c:pt idx="20905">
                  <c:v>1.2365490000000001E-7</c:v>
                </c:pt>
                <c:pt idx="20906">
                  <c:v>1.236612E-7</c:v>
                </c:pt>
                <c:pt idx="20907">
                  <c:v>1.2366739999999999E-7</c:v>
                </c:pt>
                <c:pt idx="20908">
                  <c:v>1.236737E-7</c:v>
                </c:pt>
                <c:pt idx="20909">
                  <c:v>1.2367989999999999E-7</c:v>
                </c:pt>
                <c:pt idx="20910">
                  <c:v>1.236862E-7</c:v>
                </c:pt>
                <c:pt idx="20911">
                  <c:v>1.2369239999999999E-7</c:v>
                </c:pt>
                <c:pt idx="20912">
                  <c:v>1.236987E-7</c:v>
                </c:pt>
                <c:pt idx="20913">
                  <c:v>1.2370489999999999E-7</c:v>
                </c:pt>
                <c:pt idx="20914">
                  <c:v>1.237112E-7</c:v>
                </c:pt>
                <c:pt idx="20915">
                  <c:v>1.2371739999999999E-7</c:v>
                </c:pt>
                <c:pt idx="20916">
                  <c:v>1.237237E-7</c:v>
                </c:pt>
                <c:pt idx="20917">
                  <c:v>1.2372989999999999E-7</c:v>
                </c:pt>
                <c:pt idx="20918">
                  <c:v>1.237362E-7</c:v>
                </c:pt>
                <c:pt idx="20919">
                  <c:v>1.2374239999999999E-7</c:v>
                </c:pt>
                <c:pt idx="20920">
                  <c:v>1.237487E-7</c:v>
                </c:pt>
                <c:pt idx="20921">
                  <c:v>1.2375489999999999E-7</c:v>
                </c:pt>
                <c:pt idx="20922">
                  <c:v>1.237612E-7</c:v>
                </c:pt>
                <c:pt idx="20923">
                  <c:v>1.2376739999999999E-7</c:v>
                </c:pt>
                <c:pt idx="20924">
                  <c:v>1.237737E-7</c:v>
                </c:pt>
                <c:pt idx="20925">
                  <c:v>1.237799E-7</c:v>
                </c:pt>
                <c:pt idx="20926">
                  <c:v>1.2378620000000001E-7</c:v>
                </c:pt>
                <c:pt idx="20927">
                  <c:v>1.237924E-7</c:v>
                </c:pt>
                <c:pt idx="20928">
                  <c:v>1.2379870000000001E-7</c:v>
                </c:pt>
                <c:pt idx="20929">
                  <c:v>1.238049E-7</c:v>
                </c:pt>
                <c:pt idx="20930">
                  <c:v>1.2381120000000001E-7</c:v>
                </c:pt>
                <c:pt idx="20931">
                  <c:v>1.238174E-7</c:v>
                </c:pt>
                <c:pt idx="20932">
                  <c:v>1.2382370000000001E-7</c:v>
                </c:pt>
                <c:pt idx="20933">
                  <c:v>1.238299E-7</c:v>
                </c:pt>
                <c:pt idx="20934">
                  <c:v>1.2383620000000001E-7</c:v>
                </c:pt>
                <c:pt idx="20935">
                  <c:v>1.238424E-7</c:v>
                </c:pt>
                <c:pt idx="20936">
                  <c:v>1.2384870000000001E-7</c:v>
                </c:pt>
                <c:pt idx="20937">
                  <c:v>1.238549E-7</c:v>
                </c:pt>
                <c:pt idx="20938">
                  <c:v>1.2386120000000001E-7</c:v>
                </c:pt>
                <c:pt idx="20939">
                  <c:v>1.238674E-7</c:v>
                </c:pt>
                <c:pt idx="20940">
                  <c:v>1.2387370000000001E-7</c:v>
                </c:pt>
                <c:pt idx="20941">
                  <c:v>1.238799E-7</c:v>
                </c:pt>
                <c:pt idx="20942">
                  <c:v>1.2388620000000001E-7</c:v>
                </c:pt>
                <c:pt idx="20943">
                  <c:v>1.238924E-7</c:v>
                </c:pt>
                <c:pt idx="20944">
                  <c:v>1.2389869999999999E-7</c:v>
                </c:pt>
                <c:pt idx="20945">
                  <c:v>1.239049E-7</c:v>
                </c:pt>
                <c:pt idx="20946">
                  <c:v>1.2391119999999999E-7</c:v>
                </c:pt>
                <c:pt idx="20947">
                  <c:v>1.2391740000000001E-7</c:v>
                </c:pt>
                <c:pt idx="20948">
                  <c:v>1.2392369999999999E-7</c:v>
                </c:pt>
                <c:pt idx="20949">
                  <c:v>1.2392990000000001E-7</c:v>
                </c:pt>
                <c:pt idx="20950">
                  <c:v>1.2393619999999999E-7</c:v>
                </c:pt>
                <c:pt idx="20951">
                  <c:v>1.2394240000000001E-7</c:v>
                </c:pt>
                <c:pt idx="20952">
                  <c:v>1.2394869999999999E-7</c:v>
                </c:pt>
                <c:pt idx="20953">
                  <c:v>1.2395490000000001E-7</c:v>
                </c:pt>
                <c:pt idx="20954">
                  <c:v>1.2396119999999999E-7</c:v>
                </c:pt>
                <c:pt idx="20955">
                  <c:v>1.2396740000000001E-7</c:v>
                </c:pt>
                <c:pt idx="20956">
                  <c:v>1.2397369999999999E-7</c:v>
                </c:pt>
                <c:pt idx="20957">
                  <c:v>1.2397990000000001E-7</c:v>
                </c:pt>
                <c:pt idx="20958">
                  <c:v>1.2398619999999999E-7</c:v>
                </c:pt>
                <c:pt idx="20959">
                  <c:v>1.2399240000000001E-7</c:v>
                </c:pt>
                <c:pt idx="20960">
                  <c:v>1.2399869999999999E-7</c:v>
                </c:pt>
                <c:pt idx="20961">
                  <c:v>1.2400490000000001E-7</c:v>
                </c:pt>
                <c:pt idx="20962">
                  <c:v>1.240112E-7</c:v>
                </c:pt>
                <c:pt idx="20963">
                  <c:v>1.2401740000000001E-7</c:v>
                </c:pt>
                <c:pt idx="20964">
                  <c:v>1.240237E-7</c:v>
                </c:pt>
                <c:pt idx="20965">
                  <c:v>1.2402989999999999E-7</c:v>
                </c:pt>
                <c:pt idx="20966">
                  <c:v>1.240362E-7</c:v>
                </c:pt>
                <c:pt idx="20967">
                  <c:v>1.2404239999999999E-7</c:v>
                </c:pt>
                <c:pt idx="20968">
                  <c:v>1.240487E-7</c:v>
                </c:pt>
                <c:pt idx="20969">
                  <c:v>1.2405489999999999E-7</c:v>
                </c:pt>
                <c:pt idx="20970">
                  <c:v>1.240612E-7</c:v>
                </c:pt>
                <c:pt idx="20971">
                  <c:v>1.2406739999999999E-7</c:v>
                </c:pt>
                <c:pt idx="20972">
                  <c:v>1.240737E-7</c:v>
                </c:pt>
                <c:pt idx="20973">
                  <c:v>1.2407989999999999E-7</c:v>
                </c:pt>
                <c:pt idx="20974">
                  <c:v>1.240862E-7</c:v>
                </c:pt>
                <c:pt idx="20975">
                  <c:v>1.2409239999999999E-7</c:v>
                </c:pt>
                <c:pt idx="20976">
                  <c:v>1.240987E-7</c:v>
                </c:pt>
                <c:pt idx="20977">
                  <c:v>1.2410489999999999E-7</c:v>
                </c:pt>
                <c:pt idx="20978">
                  <c:v>1.241112E-7</c:v>
                </c:pt>
                <c:pt idx="20979">
                  <c:v>1.2411739999999999E-7</c:v>
                </c:pt>
                <c:pt idx="20980">
                  <c:v>1.241237E-7</c:v>
                </c:pt>
                <c:pt idx="20981">
                  <c:v>1.241299E-7</c:v>
                </c:pt>
                <c:pt idx="20982">
                  <c:v>1.241362E-7</c:v>
                </c:pt>
                <c:pt idx="20983">
                  <c:v>1.241424E-7</c:v>
                </c:pt>
                <c:pt idx="20984">
                  <c:v>1.2414870000000001E-7</c:v>
                </c:pt>
                <c:pt idx="20985">
                  <c:v>1.241549E-7</c:v>
                </c:pt>
                <c:pt idx="20986">
                  <c:v>1.2416120000000001E-7</c:v>
                </c:pt>
                <c:pt idx="20987">
                  <c:v>1.241674E-7</c:v>
                </c:pt>
                <c:pt idx="20988">
                  <c:v>1.2417370000000001E-7</c:v>
                </c:pt>
                <c:pt idx="20989">
                  <c:v>1.241799E-7</c:v>
                </c:pt>
                <c:pt idx="20990">
                  <c:v>1.2418620000000001E-7</c:v>
                </c:pt>
                <c:pt idx="20991">
                  <c:v>1.241924E-7</c:v>
                </c:pt>
                <c:pt idx="20992">
                  <c:v>1.2419870000000001E-7</c:v>
                </c:pt>
                <c:pt idx="20993">
                  <c:v>1.242049E-7</c:v>
                </c:pt>
                <c:pt idx="20994">
                  <c:v>1.2421120000000001E-7</c:v>
                </c:pt>
                <c:pt idx="20995">
                  <c:v>1.242174E-7</c:v>
                </c:pt>
                <c:pt idx="20996">
                  <c:v>1.2422370000000001E-7</c:v>
                </c:pt>
                <c:pt idx="20997">
                  <c:v>1.242299E-7</c:v>
                </c:pt>
                <c:pt idx="20998">
                  <c:v>1.2423620000000001E-7</c:v>
                </c:pt>
                <c:pt idx="20999">
                  <c:v>1.242424E-7</c:v>
                </c:pt>
                <c:pt idx="21000">
                  <c:v>1.2424869999999999E-7</c:v>
                </c:pt>
                <c:pt idx="21001">
                  <c:v>1.242549E-7</c:v>
                </c:pt>
                <c:pt idx="21002">
                  <c:v>1.2426119999999999E-7</c:v>
                </c:pt>
                <c:pt idx="21003">
                  <c:v>1.2426740000000001E-7</c:v>
                </c:pt>
                <c:pt idx="21004">
                  <c:v>1.2427369999999999E-7</c:v>
                </c:pt>
                <c:pt idx="21005">
                  <c:v>1.2427990000000001E-7</c:v>
                </c:pt>
                <c:pt idx="21006">
                  <c:v>1.2428619999999999E-7</c:v>
                </c:pt>
                <c:pt idx="21007">
                  <c:v>1.2429240000000001E-7</c:v>
                </c:pt>
                <c:pt idx="21008">
                  <c:v>1.2429869999999999E-7</c:v>
                </c:pt>
                <c:pt idx="21009">
                  <c:v>1.2430490000000001E-7</c:v>
                </c:pt>
                <c:pt idx="21010">
                  <c:v>1.2431119999999999E-7</c:v>
                </c:pt>
                <c:pt idx="21011">
                  <c:v>1.2431740000000001E-7</c:v>
                </c:pt>
                <c:pt idx="21012">
                  <c:v>1.2432369999999999E-7</c:v>
                </c:pt>
                <c:pt idx="21013">
                  <c:v>1.2432990000000001E-7</c:v>
                </c:pt>
                <c:pt idx="21014">
                  <c:v>1.2433619999999999E-7</c:v>
                </c:pt>
                <c:pt idx="21015">
                  <c:v>1.2434240000000001E-7</c:v>
                </c:pt>
                <c:pt idx="21016">
                  <c:v>1.2434869999999999E-7</c:v>
                </c:pt>
                <c:pt idx="21017">
                  <c:v>1.2435490000000001E-7</c:v>
                </c:pt>
                <c:pt idx="21018">
                  <c:v>1.243612E-7</c:v>
                </c:pt>
                <c:pt idx="21019">
                  <c:v>1.2436740000000001E-7</c:v>
                </c:pt>
                <c:pt idx="21020">
                  <c:v>1.243737E-7</c:v>
                </c:pt>
                <c:pt idx="21021">
                  <c:v>1.2437989999999999E-7</c:v>
                </c:pt>
                <c:pt idx="21022">
                  <c:v>1.243862E-7</c:v>
                </c:pt>
                <c:pt idx="21023">
                  <c:v>1.2439239999999999E-7</c:v>
                </c:pt>
                <c:pt idx="21024">
                  <c:v>1.243987E-7</c:v>
                </c:pt>
                <c:pt idx="21025">
                  <c:v>1.2440489999999999E-7</c:v>
                </c:pt>
                <c:pt idx="21026">
                  <c:v>1.244112E-7</c:v>
                </c:pt>
                <c:pt idx="21027">
                  <c:v>1.2441739999999999E-7</c:v>
                </c:pt>
                <c:pt idx="21028">
                  <c:v>1.244237E-7</c:v>
                </c:pt>
                <c:pt idx="21029">
                  <c:v>1.2442989999999999E-7</c:v>
                </c:pt>
                <c:pt idx="21030">
                  <c:v>1.244362E-7</c:v>
                </c:pt>
                <c:pt idx="21031">
                  <c:v>1.2444239999999999E-7</c:v>
                </c:pt>
                <c:pt idx="21032">
                  <c:v>1.244487E-7</c:v>
                </c:pt>
                <c:pt idx="21033">
                  <c:v>1.2445489999999999E-7</c:v>
                </c:pt>
                <c:pt idx="21034">
                  <c:v>1.244612E-7</c:v>
                </c:pt>
                <c:pt idx="21035">
                  <c:v>1.2446739999999999E-7</c:v>
                </c:pt>
                <c:pt idx="21036">
                  <c:v>1.244737E-7</c:v>
                </c:pt>
                <c:pt idx="21037">
                  <c:v>1.2447989999999999E-7</c:v>
                </c:pt>
                <c:pt idx="21038">
                  <c:v>1.244862E-7</c:v>
                </c:pt>
                <c:pt idx="21039">
                  <c:v>1.244924E-7</c:v>
                </c:pt>
                <c:pt idx="21040">
                  <c:v>1.2449870000000001E-7</c:v>
                </c:pt>
                <c:pt idx="21041">
                  <c:v>1.245049E-7</c:v>
                </c:pt>
                <c:pt idx="21042">
                  <c:v>1.2451120000000001E-7</c:v>
                </c:pt>
                <c:pt idx="21043">
                  <c:v>1.245174E-7</c:v>
                </c:pt>
                <c:pt idx="21044">
                  <c:v>1.2452370000000001E-7</c:v>
                </c:pt>
                <c:pt idx="21045">
                  <c:v>1.245299E-7</c:v>
                </c:pt>
                <c:pt idx="21046">
                  <c:v>1.2453620000000001E-7</c:v>
                </c:pt>
                <c:pt idx="21047">
                  <c:v>1.245424E-7</c:v>
                </c:pt>
                <c:pt idx="21048">
                  <c:v>1.2454870000000001E-7</c:v>
                </c:pt>
                <c:pt idx="21049">
                  <c:v>1.245549E-7</c:v>
                </c:pt>
                <c:pt idx="21050">
                  <c:v>1.2456120000000001E-7</c:v>
                </c:pt>
                <c:pt idx="21051">
                  <c:v>1.245674E-7</c:v>
                </c:pt>
                <c:pt idx="21052">
                  <c:v>1.2457370000000001E-7</c:v>
                </c:pt>
                <c:pt idx="21053">
                  <c:v>1.245799E-7</c:v>
                </c:pt>
                <c:pt idx="21054">
                  <c:v>1.2458620000000001E-7</c:v>
                </c:pt>
                <c:pt idx="21055">
                  <c:v>1.245924E-7</c:v>
                </c:pt>
                <c:pt idx="21056">
                  <c:v>1.2459870000000001E-7</c:v>
                </c:pt>
                <c:pt idx="21057">
                  <c:v>1.246049E-7</c:v>
                </c:pt>
                <c:pt idx="21058">
                  <c:v>1.2461119999999999E-7</c:v>
                </c:pt>
                <c:pt idx="21059">
                  <c:v>1.2461740000000001E-7</c:v>
                </c:pt>
                <c:pt idx="21060">
                  <c:v>1.2462369999999999E-7</c:v>
                </c:pt>
                <c:pt idx="21061">
                  <c:v>1.2462990000000001E-7</c:v>
                </c:pt>
                <c:pt idx="21062">
                  <c:v>1.2463619999999999E-7</c:v>
                </c:pt>
                <c:pt idx="21063">
                  <c:v>1.2464240000000001E-7</c:v>
                </c:pt>
                <c:pt idx="21064">
                  <c:v>1.2464869999999999E-7</c:v>
                </c:pt>
                <c:pt idx="21065">
                  <c:v>1.2465490000000001E-7</c:v>
                </c:pt>
                <c:pt idx="21066">
                  <c:v>1.2466119999999999E-7</c:v>
                </c:pt>
                <c:pt idx="21067">
                  <c:v>1.2466740000000001E-7</c:v>
                </c:pt>
                <c:pt idx="21068">
                  <c:v>1.2467369999999999E-7</c:v>
                </c:pt>
                <c:pt idx="21069">
                  <c:v>1.2467990000000001E-7</c:v>
                </c:pt>
                <c:pt idx="21070">
                  <c:v>1.2468619999999999E-7</c:v>
                </c:pt>
                <c:pt idx="21071">
                  <c:v>1.2469240000000001E-7</c:v>
                </c:pt>
                <c:pt idx="21072">
                  <c:v>1.2469869999999999E-7</c:v>
                </c:pt>
                <c:pt idx="21073">
                  <c:v>1.2470490000000001E-7</c:v>
                </c:pt>
                <c:pt idx="21074">
                  <c:v>1.247112E-7</c:v>
                </c:pt>
                <c:pt idx="21075">
                  <c:v>1.2471740000000001E-7</c:v>
                </c:pt>
                <c:pt idx="21076">
                  <c:v>1.247237E-7</c:v>
                </c:pt>
                <c:pt idx="21077">
                  <c:v>1.2472989999999999E-7</c:v>
                </c:pt>
                <c:pt idx="21078">
                  <c:v>1.247362E-7</c:v>
                </c:pt>
                <c:pt idx="21079">
                  <c:v>1.2474239999999999E-7</c:v>
                </c:pt>
                <c:pt idx="21080">
                  <c:v>1.247487E-7</c:v>
                </c:pt>
                <c:pt idx="21081">
                  <c:v>1.2475489999999999E-7</c:v>
                </c:pt>
                <c:pt idx="21082">
                  <c:v>1.247612E-7</c:v>
                </c:pt>
                <c:pt idx="21083">
                  <c:v>1.2476739999999999E-7</c:v>
                </c:pt>
                <c:pt idx="21084">
                  <c:v>1.247737E-7</c:v>
                </c:pt>
                <c:pt idx="21085">
                  <c:v>1.2477989999999999E-7</c:v>
                </c:pt>
                <c:pt idx="21086">
                  <c:v>1.247862E-7</c:v>
                </c:pt>
                <c:pt idx="21087">
                  <c:v>1.2479239999999999E-7</c:v>
                </c:pt>
                <c:pt idx="21088">
                  <c:v>1.247987E-7</c:v>
                </c:pt>
                <c:pt idx="21089">
                  <c:v>1.2480489999999999E-7</c:v>
                </c:pt>
                <c:pt idx="21090">
                  <c:v>1.248112E-7</c:v>
                </c:pt>
                <c:pt idx="21091">
                  <c:v>1.2481739999999999E-7</c:v>
                </c:pt>
                <c:pt idx="21092">
                  <c:v>1.248237E-7</c:v>
                </c:pt>
                <c:pt idx="21093">
                  <c:v>1.2482989999999999E-7</c:v>
                </c:pt>
                <c:pt idx="21094">
                  <c:v>1.248362E-7</c:v>
                </c:pt>
                <c:pt idx="21095">
                  <c:v>1.248424E-7</c:v>
                </c:pt>
                <c:pt idx="21096">
                  <c:v>1.2484870000000001E-7</c:v>
                </c:pt>
                <c:pt idx="21097">
                  <c:v>1.248549E-7</c:v>
                </c:pt>
                <c:pt idx="21098">
                  <c:v>1.2486120000000001E-7</c:v>
                </c:pt>
                <c:pt idx="21099">
                  <c:v>1.248674E-7</c:v>
                </c:pt>
                <c:pt idx="21100">
                  <c:v>1.2487370000000001E-7</c:v>
                </c:pt>
                <c:pt idx="21101">
                  <c:v>1.248799E-7</c:v>
                </c:pt>
                <c:pt idx="21102">
                  <c:v>1.2488620000000001E-7</c:v>
                </c:pt>
                <c:pt idx="21103">
                  <c:v>1.248924E-7</c:v>
                </c:pt>
                <c:pt idx="21104">
                  <c:v>1.2489870000000001E-7</c:v>
                </c:pt>
                <c:pt idx="21105">
                  <c:v>1.249049E-7</c:v>
                </c:pt>
                <c:pt idx="21106">
                  <c:v>1.2491120000000001E-7</c:v>
                </c:pt>
                <c:pt idx="21107">
                  <c:v>1.249174E-7</c:v>
                </c:pt>
                <c:pt idx="21108">
                  <c:v>1.2492370000000001E-7</c:v>
                </c:pt>
                <c:pt idx="21109">
                  <c:v>1.249299E-7</c:v>
                </c:pt>
                <c:pt idx="21110">
                  <c:v>1.2493620000000001E-7</c:v>
                </c:pt>
                <c:pt idx="21111">
                  <c:v>1.249424E-7</c:v>
                </c:pt>
                <c:pt idx="21112">
                  <c:v>1.2494870000000001E-7</c:v>
                </c:pt>
                <c:pt idx="21113">
                  <c:v>1.249549E-7</c:v>
                </c:pt>
                <c:pt idx="21114">
                  <c:v>1.2496119999999999E-7</c:v>
                </c:pt>
                <c:pt idx="21115">
                  <c:v>1.2496740000000001E-7</c:v>
                </c:pt>
                <c:pt idx="21116">
                  <c:v>1.2497369999999999E-7</c:v>
                </c:pt>
                <c:pt idx="21117">
                  <c:v>1.2497990000000001E-7</c:v>
                </c:pt>
                <c:pt idx="21118">
                  <c:v>1.2498619999999999E-7</c:v>
                </c:pt>
                <c:pt idx="21119">
                  <c:v>1.2499240000000001E-7</c:v>
                </c:pt>
                <c:pt idx="21120">
                  <c:v>1.2499869999999999E-7</c:v>
                </c:pt>
                <c:pt idx="21121">
                  <c:v>1.2500490000000001E-7</c:v>
                </c:pt>
                <c:pt idx="21122">
                  <c:v>1.2501119999999999E-7</c:v>
                </c:pt>
                <c:pt idx="21123">
                  <c:v>1.2501740000000001E-7</c:v>
                </c:pt>
                <c:pt idx="21124">
                  <c:v>1.2502369999999999E-7</c:v>
                </c:pt>
                <c:pt idx="21125">
                  <c:v>1.2502990000000001E-7</c:v>
                </c:pt>
                <c:pt idx="21126">
                  <c:v>1.2503619999999999E-7</c:v>
                </c:pt>
                <c:pt idx="21127">
                  <c:v>1.2504240000000001E-7</c:v>
                </c:pt>
                <c:pt idx="21128">
                  <c:v>1.2504869999999999E-7</c:v>
                </c:pt>
                <c:pt idx="21129">
                  <c:v>1.2505490000000001E-7</c:v>
                </c:pt>
                <c:pt idx="21130">
                  <c:v>1.2506119999999999E-7</c:v>
                </c:pt>
                <c:pt idx="21131">
                  <c:v>1.2506740000000001E-7</c:v>
                </c:pt>
                <c:pt idx="21132">
                  <c:v>1.250737E-7</c:v>
                </c:pt>
                <c:pt idx="21133">
                  <c:v>1.2507989999999999E-7</c:v>
                </c:pt>
                <c:pt idx="21134">
                  <c:v>1.250862E-7</c:v>
                </c:pt>
                <c:pt idx="21135">
                  <c:v>1.2509239999999999E-7</c:v>
                </c:pt>
                <c:pt idx="21136">
                  <c:v>1.250987E-7</c:v>
                </c:pt>
                <c:pt idx="21137">
                  <c:v>1.2510489999999999E-7</c:v>
                </c:pt>
                <c:pt idx="21138">
                  <c:v>1.251112E-7</c:v>
                </c:pt>
                <c:pt idx="21139">
                  <c:v>1.2511739999999999E-7</c:v>
                </c:pt>
                <c:pt idx="21140">
                  <c:v>1.251237E-7</c:v>
                </c:pt>
                <c:pt idx="21141">
                  <c:v>1.2512989999999999E-7</c:v>
                </c:pt>
                <c:pt idx="21142">
                  <c:v>1.251362E-7</c:v>
                </c:pt>
                <c:pt idx="21143">
                  <c:v>1.2514239999999999E-7</c:v>
                </c:pt>
                <c:pt idx="21144">
                  <c:v>1.251487E-7</c:v>
                </c:pt>
                <c:pt idx="21145">
                  <c:v>1.2515489999999999E-7</c:v>
                </c:pt>
                <c:pt idx="21146">
                  <c:v>1.251612E-7</c:v>
                </c:pt>
                <c:pt idx="21147">
                  <c:v>1.2516739999999999E-7</c:v>
                </c:pt>
                <c:pt idx="21148">
                  <c:v>1.251737E-7</c:v>
                </c:pt>
                <c:pt idx="21149">
                  <c:v>1.2517989999999999E-7</c:v>
                </c:pt>
                <c:pt idx="21150">
                  <c:v>1.251862E-7</c:v>
                </c:pt>
                <c:pt idx="21151">
                  <c:v>1.251924E-7</c:v>
                </c:pt>
                <c:pt idx="21152">
                  <c:v>1.2519870000000001E-7</c:v>
                </c:pt>
                <c:pt idx="21153">
                  <c:v>1.252049E-7</c:v>
                </c:pt>
                <c:pt idx="21154">
                  <c:v>1.2521120000000001E-7</c:v>
                </c:pt>
                <c:pt idx="21155">
                  <c:v>1.252174E-7</c:v>
                </c:pt>
                <c:pt idx="21156">
                  <c:v>1.2522370000000001E-7</c:v>
                </c:pt>
                <c:pt idx="21157">
                  <c:v>1.252299E-7</c:v>
                </c:pt>
                <c:pt idx="21158">
                  <c:v>1.2523620000000001E-7</c:v>
                </c:pt>
                <c:pt idx="21159">
                  <c:v>1.252424E-7</c:v>
                </c:pt>
                <c:pt idx="21160">
                  <c:v>1.2524870000000001E-7</c:v>
                </c:pt>
                <c:pt idx="21161">
                  <c:v>1.252549E-7</c:v>
                </c:pt>
                <c:pt idx="21162">
                  <c:v>1.2526120000000001E-7</c:v>
                </c:pt>
                <c:pt idx="21163">
                  <c:v>1.252674E-7</c:v>
                </c:pt>
                <c:pt idx="21164">
                  <c:v>1.2527370000000001E-7</c:v>
                </c:pt>
                <c:pt idx="21165">
                  <c:v>1.252799E-7</c:v>
                </c:pt>
                <c:pt idx="21166">
                  <c:v>1.2528620000000001E-7</c:v>
                </c:pt>
                <c:pt idx="21167">
                  <c:v>1.252924E-7</c:v>
                </c:pt>
                <c:pt idx="21168">
                  <c:v>1.2529870000000001E-7</c:v>
                </c:pt>
                <c:pt idx="21169">
                  <c:v>1.253049E-7</c:v>
                </c:pt>
                <c:pt idx="21170">
                  <c:v>1.2531119999999999E-7</c:v>
                </c:pt>
                <c:pt idx="21171">
                  <c:v>1.253174E-7</c:v>
                </c:pt>
                <c:pt idx="21172">
                  <c:v>1.2532369999999999E-7</c:v>
                </c:pt>
                <c:pt idx="21173">
                  <c:v>1.2532990000000001E-7</c:v>
                </c:pt>
                <c:pt idx="21174">
                  <c:v>1.2533619999999999E-7</c:v>
                </c:pt>
                <c:pt idx="21175">
                  <c:v>1.2534240000000001E-7</c:v>
                </c:pt>
                <c:pt idx="21176">
                  <c:v>1.2534869999999999E-7</c:v>
                </c:pt>
                <c:pt idx="21177">
                  <c:v>1.2535490000000001E-7</c:v>
                </c:pt>
                <c:pt idx="21178">
                  <c:v>1.2536119999999999E-7</c:v>
                </c:pt>
                <c:pt idx="21179">
                  <c:v>1.2536740000000001E-7</c:v>
                </c:pt>
                <c:pt idx="21180">
                  <c:v>1.2537369999999999E-7</c:v>
                </c:pt>
                <c:pt idx="21181">
                  <c:v>1.2537990000000001E-7</c:v>
                </c:pt>
                <c:pt idx="21182">
                  <c:v>1.2538619999999999E-7</c:v>
                </c:pt>
                <c:pt idx="21183">
                  <c:v>1.2539240000000001E-7</c:v>
                </c:pt>
                <c:pt idx="21184">
                  <c:v>1.2539869999999999E-7</c:v>
                </c:pt>
                <c:pt idx="21185">
                  <c:v>1.2540490000000001E-7</c:v>
                </c:pt>
                <c:pt idx="21186">
                  <c:v>1.2541119999999999E-7</c:v>
                </c:pt>
                <c:pt idx="21187">
                  <c:v>1.2541740000000001E-7</c:v>
                </c:pt>
                <c:pt idx="21188">
                  <c:v>1.254237E-7</c:v>
                </c:pt>
                <c:pt idx="21189">
                  <c:v>1.2542989999999999E-7</c:v>
                </c:pt>
                <c:pt idx="21190">
                  <c:v>1.254362E-7</c:v>
                </c:pt>
                <c:pt idx="21191">
                  <c:v>1.2544239999999999E-7</c:v>
                </c:pt>
                <c:pt idx="21192">
                  <c:v>1.254487E-7</c:v>
                </c:pt>
                <c:pt idx="21193">
                  <c:v>1.2545489999999999E-7</c:v>
                </c:pt>
                <c:pt idx="21194">
                  <c:v>1.254612E-7</c:v>
                </c:pt>
                <c:pt idx="21195">
                  <c:v>1.2546739999999999E-7</c:v>
                </c:pt>
                <c:pt idx="21196">
                  <c:v>1.254737E-7</c:v>
                </c:pt>
                <c:pt idx="21197">
                  <c:v>1.2547989999999999E-7</c:v>
                </c:pt>
                <c:pt idx="21198">
                  <c:v>1.254862E-7</c:v>
                </c:pt>
                <c:pt idx="21199">
                  <c:v>1.2549239999999999E-7</c:v>
                </c:pt>
                <c:pt idx="21200">
                  <c:v>1.254987E-7</c:v>
                </c:pt>
                <c:pt idx="21201">
                  <c:v>1.2550489999999999E-7</c:v>
                </c:pt>
                <c:pt idx="21202">
                  <c:v>1.255112E-7</c:v>
                </c:pt>
                <c:pt idx="21203">
                  <c:v>1.2551739999999999E-7</c:v>
                </c:pt>
                <c:pt idx="21204">
                  <c:v>1.255237E-7</c:v>
                </c:pt>
                <c:pt idx="21205">
                  <c:v>1.2552989999999999E-7</c:v>
                </c:pt>
                <c:pt idx="21206">
                  <c:v>1.255362E-7</c:v>
                </c:pt>
                <c:pt idx="21207">
                  <c:v>1.255424E-7</c:v>
                </c:pt>
                <c:pt idx="21208">
                  <c:v>1.2554870000000001E-7</c:v>
                </c:pt>
                <c:pt idx="21209">
                  <c:v>1.255549E-7</c:v>
                </c:pt>
                <c:pt idx="21210">
                  <c:v>1.2556120000000001E-7</c:v>
                </c:pt>
                <c:pt idx="21211">
                  <c:v>1.255674E-7</c:v>
                </c:pt>
                <c:pt idx="21212">
                  <c:v>1.2557370000000001E-7</c:v>
                </c:pt>
                <c:pt idx="21213">
                  <c:v>1.255799E-7</c:v>
                </c:pt>
                <c:pt idx="21214">
                  <c:v>1.2558620000000001E-7</c:v>
                </c:pt>
                <c:pt idx="21215">
                  <c:v>1.255924E-7</c:v>
                </c:pt>
                <c:pt idx="21216">
                  <c:v>1.2559870000000001E-7</c:v>
                </c:pt>
                <c:pt idx="21217">
                  <c:v>1.256049E-7</c:v>
                </c:pt>
                <c:pt idx="21218">
                  <c:v>1.2561120000000001E-7</c:v>
                </c:pt>
                <c:pt idx="21219">
                  <c:v>1.256174E-7</c:v>
                </c:pt>
                <c:pt idx="21220">
                  <c:v>1.2562370000000001E-7</c:v>
                </c:pt>
                <c:pt idx="21221">
                  <c:v>1.256299E-7</c:v>
                </c:pt>
                <c:pt idx="21222">
                  <c:v>1.2563620000000001E-7</c:v>
                </c:pt>
                <c:pt idx="21223">
                  <c:v>1.256424E-7</c:v>
                </c:pt>
                <c:pt idx="21224">
                  <c:v>1.2564870000000001E-7</c:v>
                </c:pt>
                <c:pt idx="21225">
                  <c:v>1.256549E-7</c:v>
                </c:pt>
                <c:pt idx="21226">
                  <c:v>1.2566119999999999E-7</c:v>
                </c:pt>
                <c:pt idx="21227">
                  <c:v>1.256674E-7</c:v>
                </c:pt>
                <c:pt idx="21228">
                  <c:v>1.2567369999999999E-7</c:v>
                </c:pt>
                <c:pt idx="21229">
                  <c:v>1.2567990000000001E-7</c:v>
                </c:pt>
                <c:pt idx="21230">
                  <c:v>1.2568619999999999E-7</c:v>
                </c:pt>
                <c:pt idx="21231">
                  <c:v>1.2569240000000001E-7</c:v>
                </c:pt>
                <c:pt idx="21232">
                  <c:v>1.2569869999999999E-7</c:v>
                </c:pt>
                <c:pt idx="21233">
                  <c:v>1.2570490000000001E-7</c:v>
                </c:pt>
                <c:pt idx="21234">
                  <c:v>1.2571119999999999E-7</c:v>
                </c:pt>
                <c:pt idx="21235">
                  <c:v>1.2571740000000001E-7</c:v>
                </c:pt>
                <c:pt idx="21236">
                  <c:v>1.2572369999999999E-7</c:v>
                </c:pt>
                <c:pt idx="21237">
                  <c:v>1.2572990000000001E-7</c:v>
                </c:pt>
                <c:pt idx="21238">
                  <c:v>1.2573619999999999E-7</c:v>
                </c:pt>
                <c:pt idx="21239">
                  <c:v>1.2574240000000001E-7</c:v>
                </c:pt>
                <c:pt idx="21240">
                  <c:v>1.2574869999999999E-7</c:v>
                </c:pt>
                <c:pt idx="21241">
                  <c:v>1.2575490000000001E-7</c:v>
                </c:pt>
                <c:pt idx="21242">
                  <c:v>1.2576119999999999E-7</c:v>
                </c:pt>
                <c:pt idx="21243">
                  <c:v>1.2576740000000001E-7</c:v>
                </c:pt>
                <c:pt idx="21244">
                  <c:v>1.257737E-7</c:v>
                </c:pt>
                <c:pt idx="21245">
                  <c:v>1.2577990000000001E-7</c:v>
                </c:pt>
                <c:pt idx="21246">
                  <c:v>1.257862E-7</c:v>
                </c:pt>
                <c:pt idx="21247">
                  <c:v>1.2579239999999999E-7</c:v>
                </c:pt>
                <c:pt idx="21248">
                  <c:v>1.257987E-7</c:v>
                </c:pt>
                <c:pt idx="21249">
                  <c:v>1.2580489999999999E-7</c:v>
                </c:pt>
                <c:pt idx="21250">
                  <c:v>1.258112E-7</c:v>
                </c:pt>
                <c:pt idx="21251">
                  <c:v>1.2581739999999999E-7</c:v>
                </c:pt>
                <c:pt idx="21252">
                  <c:v>1.258237E-7</c:v>
                </c:pt>
                <c:pt idx="21253">
                  <c:v>1.2582989999999999E-7</c:v>
                </c:pt>
                <c:pt idx="21254">
                  <c:v>1.258362E-7</c:v>
                </c:pt>
                <c:pt idx="21255">
                  <c:v>1.2584239999999999E-7</c:v>
                </c:pt>
                <c:pt idx="21256">
                  <c:v>1.258487E-7</c:v>
                </c:pt>
                <c:pt idx="21257">
                  <c:v>1.2585489999999999E-7</c:v>
                </c:pt>
                <c:pt idx="21258">
                  <c:v>1.258612E-7</c:v>
                </c:pt>
                <c:pt idx="21259">
                  <c:v>1.2586739999999999E-7</c:v>
                </c:pt>
                <c:pt idx="21260">
                  <c:v>1.258737E-7</c:v>
                </c:pt>
                <c:pt idx="21261">
                  <c:v>1.2587989999999999E-7</c:v>
                </c:pt>
                <c:pt idx="21262">
                  <c:v>1.258862E-7</c:v>
                </c:pt>
                <c:pt idx="21263">
                  <c:v>1.258924E-7</c:v>
                </c:pt>
                <c:pt idx="21264">
                  <c:v>1.258987E-7</c:v>
                </c:pt>
                <c:pt idx="21265">
                  <c:v>1.259049E-7</c:v>
                </c:pt>
                <c:pt idx="21266">
                  <c:v>1.2591120000000001E-7</c:v>
                </c:pt>
                <c:pt idx="21267">
                  <c:v>1.259174E-7</c:v>
                </c:pt>
                <c:pt idx="21268">
                  <c:v>1.2592370000000001E-7</c:v>
                </c:pt>
                <c:pt idx="21269">
                  <c:v>1.259299E-7</c:v>
                </c:pt>
                <c:pt idx="21270">
                  <c:v>1.2593620000000001E-7</c:v>
                </c:pt>
                <c:pt idx="21271">
                  <c:v>1.259424E-7</c:v>
                </c:pt>
                <c:pt idx="21272">
                  <c:v>1.2594870000000001E-7</c:v>
                </c:pt>
                <c:pt idx="21273">
                  <c:v>1.259549E-7</c:v>
                </c:pt>
                <c:pt idx="21274">
                  <c:v>1.2596120000000001E-7</c:v>
                </c:pt>
                <c:pt idx="21275">
                  <c:v>1.259674E-7</c:v>
                </c:pt>
                <c:pt idx="21276">
                  <c:v>1.2597370000000001E-7</c:v>
                </c:pt>
                <c:pt idx="21277">
                  <c:v>1.259799E-7</c:v>
                </c:pt>
                <c:pt idx="21278">
                  <c:v>1.2598620000000001E-7</c:v>
                </c:pt>
                <c:pt idx="21279">
                  <c:v>1.259924E-7</c:v>
                </c:pt>
                <c:pt idx="21280">
                  <c:v>1.2599870000000001E-7</c:v>
                </c:pt>
                <c:pt idx="21281">
                  <c:v>1.260049E-7</c:v>
                </c:pt>
                <c:pt idx="21282">
                  <c:v>1.2601119999999999E-7</c:v>
                </c:pt>
                <c:pt idx="21283">
                  <c:v>1.260174E-7</c:v>
                </c:pt>
                <c:pt idx="21284">
                  <c:v>1.2602369999999999E-7</c:v>
                </c:pt>
                <c:pt idx="21285">
                  <c:v>1.2602990000000001E-7</c:v>
                </c:pt>
                <c:pt idx="21286">
                  <c:v>1.2603619999999999E-7</c:v>
                </c:pt>
                <c:pt idx="21287">
                  <c:v>1.2604240000000001E-7</c:v>
                </c:pt>
                <c:pt idx="21288">
                  <c:v>1.2604869999999999E-7</c:v>
                </c:pt>
                <c:pt idx="21289">
                  <c:v>1.2605490000000001E-7</c:v>
                </c:pt>
                <c:pt idx="21290">
                  <c:v>1.2606119999999999E-7</c:v>
                </c:pt>
                <c:pt idx="21291">
                  <c:v>1.2606740000000001E-7</c:v>
                </c:pt>
                <c:pt idx="21292">
                  <c:v>1.2607369999999999E-7</c:v>
                </c:pt>
                <c:pt idx="21293">
                  <c:v>1.2607990000000001E-7</c:v>
                </c:pt>
                <c:pt idx="21294">
                  <c:v>1.2608619999999999E-7</c:v>
                </c:pt>
                <c:pt idx="21295">
                  <c:v>1.2609240000000001E-7</c:v>
                </c:pt>
                <c:pt idx="21296">
                  <c:v>1.2609869999999999E-7</c:v>
                </c:pt>
                <c:pt idx="21297">
                  <c:v>1.2610490000000001E-7</c:v>
                </c:pt>
                <c:pt idx="21298">
                  <c:v>1.2611119999999999E-7</c:v>
                </c:pt>
                <c:pt idx="21299">
                  <c:v>1.2611740000000001E-7</c:v>
                </c:pt>
                <c:pt idx="21300">
                  <c:v>1.261237E-7</c:v>
                </c:pt>
                <c:pt idx="21301">
                  <c:v>1.2612990000000001E-7</c:v>
                </c:pt>
                <c:pt idx="21302">
                  <c:v>1.261362E-7</c:v>
                </c:pt>
                <c:pt idx="21303">
                  <c:v>1.2614239999999999E-7</c:v>
                </c:pt>
                <c:pt idx="21304">
                  <c:v>1.261487E-7</c:v>
                </c:pt>
                <c:pt idx="21305">
                  <c:v>1.2615489999999999E-7</c:v>
                </c:pt>
                <c:pt idx="21306">
                  <c:v>1.261612E-7</c:v>
                </c:pt>
                <c:pt idx="21307">
                  <c:v>1.2616739999999999E-7</c:v>
                </c:pt>
                <c:pt idx="21308">
                  <c:v>1.261737E-7</c:v>
                </c:pt>
                <c:pt idx="21309">
                  <c:v>1.2617989999999999E-7</c:v>
                </c:pt>
                <c:pt idx="21310">
                  <c:v>1.261862E-7</c:v>
                </c:pt>
                <c:pt idx="21311">
                  <c:v>1.2619239999999999E-7</c:v>
                </c:pt>
                <c:pt idx="21312">
                  <c:v>1.261987E-7</c:v>
                </c:pt>
                <c:pt idx="21313">
                  <c:v>1.2620489999999999E-7</c:v>
                </c:pt>
                <c:pt idx="21314">
                  <c:v>1.262112E-7</c:v>
                </c:pt>
                <c:pt idx="21315">
                  <c:v>1.2621739999999999E-7</c:v>
                </c:pt>
                <c:pt idx="21316">
                  <c:v>1.262237E-7</c:v>
                </c:pt>
                <c:pt idx="21317">
                  <c:v>1.2622989999999999E-7</c:v>
                </c:pt>
                <c:pt idx="21318">
                  <c:v>1.262362E-7</c:v>
                </c:pt>
                <c:pt idx="21319">
                  <c:v>1.2624239999999999E-7</c:v>
                </c:pt>
                <c:pt idx="21320">
                  <c:v>1.262487E-7</c:v>
                </c:pt>
                <c:pt idx="21321">
                  <c:v>1.262549E-7</c:v>
                </c:pt>
                <c:pt idx="21322">
                  <c:v>1.2626120000000001E-7</c:v>
                </c:pt>
                <c:pt idx="21323">
                  <c:v>1.262674E-7</c:v>
                </c:pt>
                <c:pt idx="21324">
                  <c:v>1.2627370000000001E-7</c:v>
                </c:pt>
                <c:pt idx="21325">
                  <c:v>1.262799E-7</c:v>
                </c:pt>
                <c:pt idx="21326">
                  <c:v>1.2628620000000001E-7</c:v>
                </c:pt>
                <c:pt idx="21327">
                  <c:v>1.262924E-7</c:v>
                </c:pt>
                <c:pt idx="21328">
                  <c:v>1.2629870000000001E-7</c:v>
                </c:pt>
                <c:pt idx="21329">
                  <c:v>1.263049E-7</c:v>
                </c:pt>
                <c:pt idx="21330">
                  <c:v>1.2631120000000001E-7</c:v>
                </c:pt>
                <c:pt idx="21331">
                  <c:v>1.263174E-7</c:v>
                </c:pt>
                <c:pt idx="21332">
                  <c:v>1.2632370000000001E-7</c:v>
                </c:pt>
                <c:pt idx="21333">
                  <c:v>1.263299E-7</c:v>
                </c:pt>
                <c:pt idx="21334">
                  <c:v>1.2633620000000001E-7</c:v>
                </c:pt>
                <c:pt idx="21335">
                  <c:v>1.263424E-7</c:v>
                </c:pt>
                <c:pt idx="21336">
                  <c:v>1.2634870000000001E-7</c:v>
                </c:pt>
                <c:pt idx="21337">
                  <c:v>1.263549E-7</c:v>
                </c:pt>
                <c:pt idx="21338">
                  <c:v>1.2636120000000001E-7</c:v>
                </c:pt>
                <c:pt idx="21339">
                  <c:v>1.263674E-7</c:v>
                </c:pt>
                <c:pt idx="21340">
                  <c:v>1.2637369999999999E-7</c:v>
                </c:pt>
                <c:pt idx="21341">
                  <c:v>1.2637990000000001E-7</c:v>
                </c:pt>
                <c:pt idx="21342">
                  <c:v>1.2638619999999999E-7</c:v>
                </c:pt>
                <c:pt idx="21343">
                  <c:v>1.2639240000000001E-7</c:v>
                </c:pt>
                <c:pt idx="21344">
                  <c:v>1.2639869999999999E-7</c:v>
                </c:pt>
                <c:pt idx="21345">
                  <c:v>1.2640490000000001E-7</c:v>
                </c:pt>
                <c:pt idx="21346">
                  <c:v>1.2641119999999999E-7</c:v>
                </c:pt>
                <c:pt idx="21347">
                  <c:v>1.2641740000000001E-7</c:v>
                </c:pt>
                <c:pt idx="21348">
                  <c:v>1.2642369999999999E-7</c:v>
                </c:pt>
                <c:pt idx="21349">
                  <c:v>1.2642990000000001E-7</c:v>
                </c:pt>
                <c:pt idx="21350">
                  <c:v>1.2643619999999999E-7</c:v>
                </c:pt>
                <c:pt idx="21351">
                  <c:v>1.2644240000000001E-7</c:v>
                </c:pt>
                <c:pt idx="21352">
                  <c:v>1.2644869999999999E-7</c:v>
                </c:pt>
                <c:pt idx="21353">
                  <c:v>1.2645490000000001E-7</c:v>
                </c:pt>
                <c:pt idx="21354">
                  <c:v>1.2646119999999999E-7</c:v>
                </c:pt>
                <c:pt idx="21355">
                  <c:v>1.2646740000000001E-7</c:v>
                </c:pt>
                <c:pt idx="21356">
                  <c:v>1.264737E-7</c:v>
                </c:pt>
                <c:pt idx="21357">
                  <c:v>1.2647990000000001E-7</c:v>
                </c:pt>
                <c:pt idx="21358">
                  <c:v>1.264862E-7</c:v>
                </c:pt>
                <c:pt idx="21359">
                  <c:v>1.2649239999999999E-7</c:v>
                </c:pt>
                <c:pt idx="21360">
                  <c:v>1.264987E-7</c:v>
                </c:pt>
                <c:pt idx="21361">
                  <c:v>1.2650489999999999E-7</c:v>
                </c:pt>
                <c:pt idx="21362">
                  <c:v>1.265112E-7</c:v>
                </c:pt>
                <c:pt idx="21363">
                  <c:v>1.2651739999999999E-7</c:v>
                </c:pt>
                <c:pt idx="21364">
                  <c:v>1.265237E-7</c:v>
                </c:pt>
                <c:pt idx="21365">
                  <c:v>1.2652989999999999E-7</c:v>
                </c:pt>
                <c:pt idx="21366">
                  <c:v>1.265362E-7</c:v>
                </c:pt>
                <c:pt idx="21367">
                  <c:v>1.2654239999999999E-7</c:v>
                </c:pt>
                <c:pt idx="21368">
                  <c:v>1.265487E-7</c:v>
                </c:pt>
                <c:pt idx="21369">
                  <c:v>1.2655489999999999E-7</c:v>
                </c:pt>
                <c:pt idx="21370">
                  <c:v>1.265612E-7</c:v>
                </c:pt>
                <c:pt idx="21371">
                  <c:v>1.2656739999999999E-7</c:v>
                </c:pt>
                <c:pt idx="21372">
                  <c:v>1.265737E-7</c:v>
                </c:pt>
                <c:pt idx="21373">
                  <c:v>1.2657989999999999E-7</c:v>
                </c:pt>
                <c:pt idx="21374">
                  <c:v>1.265862E-7</c:v>
                </c:pt>
                <c:pt idx="21375">
                  <c:v>1.2659239999999999E-7</c:v>
                </c:pt>
                <c:pt idx="21376">
                  <c:v>1.265987E-7</c:v>
                </c:pt>
                <c:pt idx="21377">
                  <c:v>1.266049E-7</c:v>
                </c:pt>
                <c:pt idx="21378">
                  <c:v>1.2661120000000001E-7</c:v>
                </c:pt>
                <c:pt idx="21379">
                  <c:v>1.266174E-7</c:v>
                </c:pt>
                <c:pt idx="21380">
                  <c:v>1.2662370000000001E-7</c:v>
                </c:pt>
                <c:pt idx="21381">
                  <c:v>1.266299E-7</c:v>
                </c:pt>
                <c:pt idx="21382">
                  <c:v>1.2663620000000001E-7</c:v>
                </c:pt>
                <c:pt idx="21383">
                  <c:v>1.266424E-7</c:v>
                </c:pt>
                <c:pt idx="21384">
                  <c:v>1.2664870000000001E-7</c:v>
                </c:pt>
                <c:pt idx="21385">
                  <c:v>1.266549E-7</c:v>
                </c:pt>
                <c:pt idx="21386">
                  <c:v>1.2666120000000001E-7</c:v>
                </c:pt>
                <c:pt idx="21387">
                  <c:v>1.266674E-7</c:v>
                </c:pt>
                <c:pt idx="21388">
                  <c:v>1.2667370000000001E-7</c:v>
                </c:pt>
                <c:pt idx="21389">
                  <c:v>1.266799E-7</c:v>
                </c:pt>
                <c:pt idx="21390">
                  <c:v>1.2668620000000001E-7</c:v>
                </c:pt>
                <c:pt idx="21391">
                  <c:v>1.266924E-7</c:v>
                </c:pt>
                <c:pt idx="21392">
                  <c:v>1.2669870000000001E-7</c:v>
                </c:pt>
                <c:pt idx="21393">
                  <c:v>1.267049E-7</c:v>
                </c:pt>
                <c:pt idx="21394">
                  <c:v>1.2671120000000001E-7</c:v>
                </c:pt>
                <c:pt idx="21395">
                  <c:v>1.267174E-7</c:v>
                </c:pt>
                <c:pt idx="21396">
                  <c:v>1.2672369999999999E-7</c:v>
                </c:pt>
                <c:pt idx="21397">
                  <c:v>1.2672990000000001E-7</c:v>
                </c:pt>
                <c:pt idx="21398">
                  <c:v>1.2673619999999999E-7</c:v>
                </c:pt>
                <c:pt idx="21399">
                  <c:v>1.2674240000000001E-7</c:v>
                </c:pt>
                <c:pt idx="21400">
                  <c:v>1.2674869999999999E-7</c:v>
                </c:pt>
                <c:pt idx="21401">
                  <c:v>1.2675490000000001E-7</c:v>
                </c:pt>
                <c:pt idx="21402">
                  <c:v>1.2676119999999999E-7</c:v>
                </c:pt>
                <c:pt idx="21403">
                  <c:v>1.2676740000000001E-7</c:v>
                </c:pt>
                <c:pt idx="21404">
                  <c:v>1.2677369999999999E-7</c:v>
                </c:pt>
                <c:pt idx="21405">
                  <c:v>1.2677990000000001E-7</c:v>
                </c:pt>
                <c:pt idx="21406">
                  <c:v>1.2678619999999999E-7</c:v>
                </c:pt>
                <c:pt idx="21407">
                  <c:v>1.2679240000000001E-7</c:v>
                </c:pt>
                <c:pt idx="21408">
                  <c:v>1.2679869999999999E-7</c:v>
                </c:pt>
                <c:pt idx="21409">
                  <c:v>1.2680490000000001E-7</c:v>
                </c:pt>
                <c:pt idx="21410">
                  <c:v>1.2681119999999999E-7</c:v>
                </c:pt>
                <c:pt idx="21411">
                  <c:v>1.2681740000000001E-7</c:v>
                </c:pt>
                <c:pt idx="21412">
                  <c:v>1.2682369999999999E-7</c:v>
                </c:pt>
                <c:pt idx="21413">
                  <c:v>1.2682990000000001E-7</c:v>
                </c:pt>
                <c:pt idx="21414">
                  <c:v>1.268362E-7</c:v>
                </c:pt>
                <c:pt idx="21415">
                  <c:v>1.2684239999999999E-7</c:v>
                </c:pt>
                <c:pt idx="21416">
                  <c:v>1.268487E-7</c:v>
                </c:pt>
                <c:pt idx="21417">
                  <c:v>1.2685489999999999E-7</c:v>
                </c:pt>
                <c:pt idx="21418">
                  <c:v>1.268612E-7</c:v>
                </c:pt>
                <c:pt idx="21419">
                  <c:v>1.2686739999999999E-7</c:v>
                </c:pt>
                <c:pt idx="21420">
                  <c:v>1.268737E-7</c:v>
                </c:pt>
                <c:pt idx="21421">
                  <c:v>1.2687989999999999E-7</c:v>
                </c:pt>
                <c:pt idx="21422">
                  <c:v>1.268862E-7</c:v>
                </c:pt>
                <c:pt idx="21423">
                  <c:v>1.2689239999999999E-7</c:v>
                </c:pt>
                <c:pt idx="21424">
                  <c:v>1.268987E-7</c:v>
                </c:pt>
                <c:pt idx="21425">
                  <c:v>1.2690489999999999E-7</c:v>
                </c:pt>
                <c:pt idx="21426">
                  <c:v>1.269112E-7</c:v>
                </c:pt>
                <c:pt idx="21427">
                  <c:v>1.2691739999999999E-7</c:v>
                </c:pt>
                <c:pt idx="21428">
                  <c:v>1.269237E-7</c:v>
                </c:pt>
                <c:pt idx="21429">
                  <c:v>1.2692989999999999E-7</c:v>
                </c:pt>
                <c:pt idx="21430">
                  <c:v>1.269362E-7</c:v>
                </c:pt>
                <c:pt idx="21431">
                  <c:v>1.2694239999999999E-7</c:v>
                </c:pt>
                <c:pt idx="21432">
                  <c:v>1.269487E-7</c:v>
                </c:pt>
                <c:pt idx="21433">
                  <c:v>1.269549E-7</c:v>
                </c:pt>
                <c:pt idx="21434">
                  <c:v>1.2696120000000001E-7</c:v>
                </c:pt>
                <c:pt idx="21435">
                  <c:v>1.269674E-7</c:v>
                </c:pt>
                <c:pt idx="21436">
                  <c:v>1.2697370000000001E-7</c:v>
                </c:pt>
                <c:pt idx="21437">
                  <c:v>1.269799E-7</c:v>
                </c:pt>
                <c:pt idx="21438">
                  <c:v>1.2698620000000001E-7</c:v>
                </c:pt>
                <c:pt idx="21439">
                  <c:v>1.269924E-7</c:v>
                </c:pt>
                <c:pt idx="21440">
                  <c:v>1.2699870000000001E-7</c:v>
                </c:pt>
                <c:pt idx="21441">
                  <c:v>1.270049E-7</c:v>
                </c:pt>
                <c:pt idx="21442">
                  <c:v>1.2701120000000001E-7</c:v>
                </c:pt>
                <c:pt idx="21443">
                  <c:v>1.270174E-7</c:v>
                </c:pt>
                <c:pt idx="21444">
                  <c:v>1.2702370000000001E-7</c:v>
                </c:pt>
                <c:pt idx="21445">
                  <c:v>1.270299E-7</c:v>
                </c:pt>
                <c:pt idx="21446">
                  <c:v>1.2703620000000001E-7</c:v>
                </c:pt>
                <c:pt idx="21447">
                  <c:v>1.270424E-7</c:v>
                </c:pt>
                <c:pt idx="21448">
                  <c:v>1.2704870000000001E-7</c:v>
                </c:pt>
                <c:pt idx="21449">
                  <c:v>1.270549E-7</c:v>
                </c:pt>
                <c:pt idx="21450">
                  <c:v>1.2706120000000001E-7</c:v>
                </c:pt>
                <c:pt idx="21451">
                  <c:v>1.270674E-7</c:v>
                </c:pt>
                <c:pt idx="21452">
                  <c:v>1.2707369999999999E-7</c:v>
                </c:pt>
                <c:pt idx="21453">
                  <c:v>1.270799E-7</c:v>
                </c:pt>
                <c:pt idx="21454">
                  <c:v>1.2708619999999999E-7</c:v>
                </c:pt>
                <c:pt idx="21455">
                  <c:v>1.2709240000000001E-7</c:v>
                </c:pt>
                <c:pt idx="21456">
                  <c:v>1.2709869999999999E-7</c:v>
                </c:pt>
                <c:pt idx="21457">
                  <c:v>1.2710490000000001E-7</c:v>
                </c:pt>
                <c:pt idx="21458">
                  <c:v>1.2711119999999999E-7</c:v>
                </c:pt>
                <c:pt idx="21459">
                  <c:v>1.2711740000000001E-7</c:v>
                </c:pt>
                <c:pt idx="21460">
                  <c:v>1.2712369999999999E-7</c:v>
                </c:pt>
                <c:pt idx="21461">
                  <c:v>1.2712990000000001E-7</c:v>
                </c:pt>
                <c:pt idx="21462">
                  <c:v>1.2713619999999999E-7</c:v>
                </c:pt>
                <c:pt idx="21463">
                  <c:v>1.2714240000000001E-7</c:v>
                </c:pt>
                <c:pt idx="21464">
                  <c:v>1.2714869999999999E-7</c:v>
                </c:pt>
                <c:pt idx="21465">
                  <c:v>1.2715490000000001E-7</c:v>
                </c:pt>
                <c:pt idx="21466">
                  <c:v>1.2716119999999999E-7</c:v>
                </c:pt>
                <c:pt idx="21467">
                  <c:v>1.2716740000000001E-7</c:v>
                </c:pt>
                <c:pt idx="21468">
                  <c:v>1.2717369999999999E-7</c:v>
                </c:pt>
                <c:pt idx="21469">
                  <c:v>1.2717990000000001E-7</c:v>
                </c:pt>
                <c:pt idx="21470">
                  <c:v>1.271862E-7</c:v>
                </c:pt>
                <c:pt idx="21471">
                  <c:v>1.2719239999999999E-7</c:v>
                </c:pt>
                <c:pt idx="21472">
                  <c:v>1.271987E-7</c:v>
                </c:pt>
                <c:pt idx="21473">
                  <c:v>1.2720489999999999E-7</c:v>
                </c:pt>
                <c:pt idx="21474">
                  <c:v>1.272112E-7</c:v>
                </c:pt>
                <c:pt idx="21475">
                  <c:v>1.2721739999999999E-7</c:v>
                </c:pt>
                <c:pt idx="21476">
                  <c:v>1.272237E-7</c:v>
                </c:pt>
                <c:pt idx="21477">
                  <c:v>1.2722989999999999E-7</c:v>
                </c:pt>
                <c:pt idx="21478">
                  <c:v>1.272362E-7</c:v>
                </c:pt>
                <c:pt idx="21479">
                  <c:v>1.2724239999999999E-7</c:v>
                </c:pt>
                <c:pt idx="21480">
                  <c:v>1.272487E-7</c:v>
                </c:pt>
                <c:pt idx="21481">
                  <c:v>1.2725489999999999E-7</c:v>
                </c:pt>
                <c:pt idx="21482">
                  <c:v>1.272612E-7</c:v>
                </c:pt>
                <c:pt idx="21483">
                  <c:v>1.2726739999999999E-7</c:v>
                </c:pt>
                <c:pt idx="21484">
                  <c:v>1.272737E-7</c:v>
                </c:pt>
                <c:pt idx="21485">
                  <c:v>1.2727989999999999E-7</c:v>
                </c:pt>
                <c:pt idx="21486">
                  <c:v>1.272862E-7</c:v>
                </c:pt>
                <c:pt idx="21487">
                  <c:v>1.2729239999999999E-7</c:v>
                </c:pt>
                <c:pt idx="21488">
                  <c:v>1.272987E-7</c:v>
                </c:pt>
                <c:pt idx="21489">
                  <c:v>1.273049E-7</c:v>
                </c:pt>
                <c:pt idx="21490">
                  <c:v>1.2731120000000001E-7</c:v>
                </c:pt>
                <c:pt idx="21491">
                  <c:v>1.273174E-7</c:v>
                </c:pt>
                <c:pt idx="21492">
                  <c:v>1.2732370000000001E-7</c:v>
                </c:pt>
                <c:pt idx="21493">
                  <c:v>1.273299E-7</c:v>
                </c:pt>
                <c:pt idx="21494">
                  <c:v>1.2733620000000001E-7</c:v>
                </c:pt>
                <c:pt idx="21495">
                  <c:v>1.273424E-7</c:v>
                </c:pt>
                <c:pt idx="21496">
                  <c:v>1.2734870000000001E-7</c:v>
                </c:pt>
                <c:pt idx="21497">
                  <c:v>1.273549E-7</c:v>
                </c:pt>
                <c:pt idx="21498">
                  <c:v>1.2736120000000001E-7</c:v>
                </c:pt>
                <c:pt idx="21499">
                  <c:v>1.273674E-7</c:v>
                </c:pt>
                <c:pt idx="21500">
                  <c:v>1.2737370000000001E-7</c:v>
                </c:pt>
                <c:pt idx="21501">
                  <c:v>1.273799E-7</c:v>
                </c:pt>
                <c:pt idx="21502">
                  <c:v>1.2738620000000001E-7</c:v>
                </c:pt>
                <c:pt idx="21503">
                  <c:v>1.273924E-7</c:v>
                </c:pt>
                <c:pt idx="21504">
                  <c:v>1.2739870000000001E-7</c:v>
                </c:pt>
                <c:pt idx="21505">
                  <c:v>1.274049E-7</c:v>
                </c:pt>
                <c:pt idx="21506">
                  <c:v>1.2741120000000001E-7</c:v>
                </c:pt>
                <c:pt idx="21507">
                  <c:v>1.274174E-7</c:v>
                </c:pt>
                <c:pt idx="21508">
                  <c:v>1.2742369999999999E-7</c:v>
                </c:pt>
                <c:pt idx="21509">
                  <c:v>1.274299E-7</c:v>
                </c:pt>
                <c:pt idx="21510">
                  <c:v>1.2743619999999999E-7</c:v>
                </c:pt>
                <c:pt idx="21511">
                  <c:v>1.2744240000000001E-7</c:v>
                </c:pt>
                <c:pt idx="21512">
                  <c:v>1.2744869999999999E-7</c:v>
                </c:pt>
                <c:pt idx="21513">
                  <c:v>1.2745490000000001E-7</c:v>
                </c:pt>
                <c:pt idx="21514">
                  <c:v>1.2746119999999999E-7</c:v>
                </c:pt>
                <c:pt idx="21515">
                  <c:v>1.2746740000000001E-7</c:v>
                </c:pt>
                <c:pt idx="21516">
                  <c:v>1.2747369999999999E-7</c:v>
                </c:pt>
                <c:pt idx="21517">
                  <c:v>1.2747990000000001E-7</c:v>
                </c:pt>
                <c:pt idx="21518">
                  <c:v>1.2748619999999999E-7</c:v>
                </c:pt>
                <c:pt idx="21519">
                  <c:v>1.2749240000000001E-7</c:v>
                </c:pt>
                <c:pt idx="21520">
                  <c:v>1.2749869999999999E-7</c:v>
                </c:pt>
                <c:pt idx="21521">
                  <c:v>1.2750490000000001E-7</c:v>
                </c:pt>
                <c:pt idx="21522">
                  <c:v>1.2751119999999999E-7</c:v>
                </c:pt>
                <c:pt idx="21523">
                  <c:v>1.2751740000000001E-7</c:v>
                </c:pt>
                <c:pt idx="21524">
                  <c:v>1.2752369999999999E-7</c:v>
                </c:pt>
                <c:pt idx="21525">
                  <c:v>1.2752990000000001E-7</c:v>
                </c:pt>
                <c:pt idx="21526">
                  <c:v>1.275362E-7</c:v>
                </c:pt>
                <c:pt idx="21527">
                  <c:v>1.2754240000000001E-7</c:v>
                </c:pt>
                <c:pt idx="21528">
                  <c:v>1.275487E-7</c:v>
                </c:pt>
                <c:pt idx="21529">
                  <c:v>1.2755489999999999E-7</c:v>
                </c:pt>
                <c:pt idx="21530">
                  <c:v>1.275612E-7</c:v>
                </c:pt>
                <c:pt idx="21531">
                  <c:v>1.2756739999999999E-7</c:v>
                </c:pt>
                <c:pt idx="21532">
                  <c:v>1.275737E-7</c:v>
                </c:pt>
                <c:pt idx="21533">
                  <c:v>1.2757989999999999E-7</c:v>
                </c:pt>
                <c:pt idx="21534">
                  <c:v>1.275862E-7</c:v>
                </c:pt>
                <c:pt idx="21535">
                  <c:v>1.2759239999999999E-7</c:v>
                </c:pt>
                <c:pt idx="21536">
                  <c:v>1.275987E-7</c:v>
                </c:pt>
                <c:pt idx="21537">
                  <c:v>1.2760489999999999E-7</c:v>
                </c:pt>
                <c:pt idx="21538">
                  <c:v>1.276112E-7</c:v>
                </c:pt>
                <c:pt idx="21539">
                  <c:v>1.2761739999999999E-7</c:v>
                </c:pt>
                <c:pt idx="21540">
                  <c:v>1.276237E-7</c:v>
                </c:pt>
                <c:pt idx="21541">
                  <c:v>1.2762989999999999E-7</c:v>
                </c:pt>
                <c:pt idx="21542">
                  <c:v>1.276362E-7</c:v>
                </c:pt>
                <c:pt idx="21543">
                  <c:v>1.2764239999999999E-7</c:v>
                </c:pt>
                <c:pt idx="21544">
                  <c:v>1.276487E-7</c:v>
                </c:pt>
                <c:pt idx="21545">
                  <c:v>1.276549E-7</c:v>
                </c:pt>
                <c:pt idx="21546">
                  <c:v>1.276612E-7</c:v>
                </c:pt>
                <c:pt idx="21547">
                  <c:v>1.276674E-7</c:v>
                </c:pt>
                <c:pt idx="21548">
                  <c:v>1.2767370000000001E-7</c:v>
                </c:pt>
                <c:pt idx="21549">
                  <c:v>1.276799E-7</c:v>
                </c:pt>
                <c:pt idx="21550">
                  <c:v>1.2768620000000001E-7</c:v>
                </c:pt>
                <c:pt idx="21551">
                  <c:v>1.276924E-7</c:v>
                </c:pt>
                <c:pt idx="21552">
                  <c:v>1.2769870000000001E-7</c:v>
                </c:pt>
                <c:pt idx="21553">
                  <c:v>1.277049E-7</c:v>
                </c:pt>
                <c:pt idx="21554">
                  <c:v>1.2771120000000001E-7</c:v>
                </c:pt>
                <c:pt idx="21555">
                  <c:v>1.277174E-7</c:v>
                </c:pt>
                <c:pt idx="21556">
                  <c:v>1.2772370000000001E-7</c:v>
                </c:pt>
                <c:pt idx="21557">
                  <c:v>1.277299E-7</c:v>
                </c:pt>
                <c:pt idx="21558">
                  <c:v>1.2773620000000001E-7</c:v>
                </c:pt>
                <c:pt idx="21559">
                  <c:v>1.277424E-7</c:v>
                </c:pt>
                <c:pt idx="21560">
                  <c:v>1.2774870000000001E-7</c:v>
                </c:pt>
                <c:pt idx="21561">
                  <c:v>1.277549E-7</c:v>
                </c:pt>
                <c:pt idx="21562">
                  <c:v>1.2776120000000001E-7</c:v>
                </c:pt>
                <c:pt idx="21563">
                  <c:v>1.277674E-7</c:v>
                </c:pt>
                <c:pt idx="21564">
                  <c:v>1.2777369999999999E-7</c:v>
                </c:pt>
                <c:pt idx="21565">
                  <c:v>1.277799E-7</c:v>
                </c:pt>
                <c:pt idx="21566">
                  <c:v>1.2778619999999999E-7</c:v>
                </c:pt>
                <c:pt idx="21567">
                  <c:v>1.2779240000000001E-7</c:v>
                </c:pt>
                <c:pt idx="21568">
                  <c:v>1.2779869999999999E-7</c:v>
                </c:pt>
                <c:pt idx="21569">
                  <c:v>1.2780490000000001E-7</c:v>
                </c:pt>
                <c:pt idx="21570">
                  <c:v>1.2781119999999999E-7</c:v>
                </c:pt>
                <c:pt idx="21571">
                  <c:v>1.2781740000000001E-7</c:v>
                </c:pt>
                <c:pt idx="21572">
                  <c:v>1.2782369999999999E-7</c:v>
                </c:pt>
                <c:pt idx="21573">
                  <c:v>1.2782990000000001E-7</c:v>
                </c:pt>
                <c:pt idx="21574">
                  <c:v>1.2783619999999999E-7</c:v>
                </c:pt>
                <c:pt idx="21575">
                  <c:v>1.2784240000000001E-7</c:v>
                </c:pt>
                <c:pt idx="21576">
                  <c:v>1.2784869999999999E-7</c:v>
                </c:pt>
                <c:pt idx="21577">
                  <c:v>1.2785490000000001E-7</c:v>
                </c:pt>
                <c:pt idx="21578">
                  <c:v>1.2786119999999999E-7</c:v>
                </c:pt>
                <c:pt idx="21579">
                  <c:v>1.2786740000000001E-7</c:v>
                </c:pt>
                <c:pt idx="21580">
                  <c:v>1.2787369999999999E-7</c:v>
                </c:pt>
                <c:pt idx="21581">
                  <c:v>1.2787990000000001E-7</c:v>
                </c:pt>
                <c:pt idx="21582">
                  <c:v>1.278862E-7</c:v>
                </c:pt>
                <c:pt idx="21583">
                  <c:v>1.2789240000000001E-7</c:v>
                </c:pt>
                <c:pt idx="21584">
                  <c:v>1.278987E-7</c:v>
                </c:pt>
                <c:pt idx="21585">
                  <c:v>1.2790489999999999E-7</c:v>
                </c:pt>
                <c:pt idx="21586">
                  <c:v>1.279112E-7</c:v>
                </c:pt>
                <c:pt idx="21587">
                  <c:v>1.2791739999999999E-7</c:v>
                </c:pt>
                <c:pt idx="21588">
                  <c:v>1.279237E-7</c:v>
                </c:pt>
                <c:pt idx="21589">
                  <c:v>1.2792989999999999E-7</c:v>
                </c:pt>
                <c:pt idx="21590">
                  <c:v>1.279362E-7</c:v>
                </c:pt>
                <c:pt idx="21591">
                  <c:v>1.2794239999999999E-7</c:v>
                </c:pt>
                <c:pt idx="21592">
                  <c:v>1.279487E-7</c:v>
                </c:pt>
                <c:pt idx="21593">
                  <c:v>1.2795489999999999E-7</c:v>
                </c:pt>
                <c:pt idx="21594">
                  <c:v>1.279612E-7</c:v>
                </c:pt>
                <c:pt idx="21595">
                  <c:v>1.2796739999999999E-7</c:v>
                </c:pt>
                <c:pt idx="21596">
                  <c:v>1.279737E-7</c:v>
                </c:pt>
                <c:pt idx="21597">
                  <c:v>1.2797989999999999E-7</c:v>
                </c:pt>
                <c:pt idx="21598">
                  <c:v>1.279862E-7</c:v>
                </c:pt>
                <c:pt idx="21599">
                  <c:v>1.2799239999999999E-7</c:v>
                </c:pt>
                <c:pt idx="21600">
                  <c:v>1.279987E-7</c:v>
                </c:pt>
                <c:pt idx="21601">
                  <c:v>1.2800489999999999E-7</c:v>
                </c:pt>
                <c:pt idx="21602">
                  <c:v>1.280112E-7</c:v>
                </c:pt>
                <c:pt idx="21603">
                  <c:v>1.280174E-7</c:v>
                </c:pt>
                <c:pt idx="21604">
                  <c:v>1.2802370000000001E-7</c:v>
                </c:pt>
                <c:pt idx="21605">
                  <c:v>1.280299E-7</c:v>
                </c:pt>
                <c:pt idx="21606">
                  <c:v>1.2803620000000001E-7</c:v>
                </c:pt>
                <c:pt idx="21607">
                  <c:v>1.280424E-7</c:v>
                </c:pt>
                <c:pt idx="21608">
                  <c:v>1.2804870000000001E-7</c:v>
                </c:pt>
                <c:pt idx="21609">
                  <c:v>1.280549E-7</c:v>
                </c:pt>
                <c:pt idx="21610">
                  <c:v>1.2806120000000001E-7</c:v>
                </c:pt>
                <c:pt idx="21611">
                  <c:v>1.280674E-7</c:v>
                </c:pt>
                <c:pt idx="21612">
                  <c:v>1.2807370000000001E-7</c:v>
                </c:pt>
                <c:pt idx="21613">
                  <c:v>1.280799E-7</c:v>
                </c:pt>
                <c:pt idx="21614">
                  <c:v>1.2808620000000001E-7</c:v>
                </c:pt>
                <c:pt idx="21615">
                  <c:v>1.280924E-7</c:v>
                </c:pt>
                <c:pt idx="21616">
                  <c:v>1.2809870000000001E-7</c:v>
                </c:pt>
                <c:pt idx="21617">
                  <c:v>1.281049E-7</c:v>
                </c:pt>
                <c:pt idx="21618">
                  <c:v>1.2811120000000001E-7</c:v>
                </c:pt>
                <c:pt idx="21619">
                  <c:v>1.281174E-7</c:v>
                </c:pt>
                <c:pt idx="21620">
                  <c:v>1.2812369999999999E-7</c:v>
                </c:pt>
                <c:pt idx="21621">
                  <c:v>1.281299E-7</c:v>
                </c:pt>
                <c:pt idx="21622">
                  <c:v>1.2813619999999999E-7</c:v>
                </c:pt>
                <c:pt idx="21623">
                  <c:v>1.2814240000000001E-7</c:v>
                </c:pt>
                <c:pt idx="21624">
                  <c:v>1.2814869999999999E-7</c:v>
                </c:pt>
                <c:pt idx="21625">
                  <c:v>1.2815490000000001E-7</c:v>
                </c:pt>
                <c:pt idx="21626">
                  <c:v>1.2816119999999999E-7</c:v>
                </c:pt>
                <c:pt idx="21627">
                  <c:v>1.2816740000000001E-7</c:v>
                </c:pt>
                <c:pt idx="21628">
                  <c:v>1.2817369999999999E-7</c:v>
                </c:pt>
                <c:pt idx="21629">
                  <c:v>1.2817990000000001E-7</c:v>
                </c:pt>
                <c:pt idx="21630">
                  <c:v>1.2818619999999999E-7</c:v>
                </c:pt>
                <c:pt idx="21631">
                  <c:v>1.2819240000000001E-7</c:v>
                </c:pt>
                <c:pt idx="21632">
                  <c:v>1.2819869999999999E-7</c:v>
                </c:pt>
                <c:pt idx="21633">
                  <c:v>1.2820490000000001E-7</c:v>
                </c:pt>
                <c:pt idx="21634">
                  <c:v>1.2821119999999999E-7</c:v>
                </c:pt>
                <c:pt idx="21635">
                  <c:v>1.2821740000000001E-7</c:v>
                </c:pt>
                <c:pt idx="21636">
                  <c:v>1.2822369999999999E-7</c:v>
                </c:pt>
                <c:pt idx="21637">
                  <c:v>1.2822990000000001E-7</c:v>
                </c:pt>
                <c:pt idx="21638">
                  <c:v>1.282362E-7</c:v>
                </c:pt>
                <c:pt idx="21639">
                  <c:v>1.2824240000000001E-7</c:v>
                </c:pt>
                <c:pt idx="21640">
                  <c:v>1.282487E-7</c:v>
                </c:pt>
                <c:pt idx="21641">
                  <c:v>1.2825489999999999E-7</c:v>
                </c:pt>
                <c:pt idx="21642">
                  <c:v>1.282612E-7</c:v>
                </c:pt>
                <c:pt idx="21643">
                  <c:v>1.2826739999999999E-7</c:v>
                </c:pt>
                <c:pt idx="21644">
                  <c:v>1.282737E-7</c:v>
                </c:pt>
                <c:pt idx="21645">
                  <c:v>1.2827989999999999E-7</c:v>
                </c:pt>
                <c:pt idx="21646">
                  <c:v>1.282862E-7</c:v>
                </c:pt>
                <c:pt idx="21647">
                  <c:v>1.2829239999999999E-7</c:v>
                </c:pt>
                <c:pt idx="21648">
                  <c:v>1.282987E-7</c:v>
                </c:pt>
                <c:pt idx="21649">
                  <c:v>1.2830489999999999E-7</c:v>
                </c:pt>
                <c:pt idx="21650">
                  <c:v>1.283112E-7</c:v>
                </c:pt>
                <c:pt idx="21651">
                  <c:v>1.2831739999999999E-7</c:v>
                </c:pt>
                <c:pt idx="21652">
                  <c:v>1.283237E-7</c:v>
                </c:pt>
                <c:pt idx="21653">
                  <c:v>1.2832989999999999E-7</c:v>
                </c:pt>
                <c:pt idx="21654">
                  <c:v>1.283362E-7</c:v>
                </c:pt>
                <c:pt idx="21655">
                  <c:v>1.2834239999999999E-7</c:v>
                </c:pt>
                <c:pt idx="21656">
                  <c:v>1.283487E-7</c:v>
                </c:pt>
                <c:pt idx="21657">
                  <c:v>1.2835489999999999E-7</c:v>
                </c:pt>
                <c:pt idx="21658">
                  <c:v>1.283612E-7</c:v>
                </c:pt>
                <c:pt idx="21659">
                  <c:v>1.283674E-7</c:v>
                </c:pt>
                <c:pt idx="21660">
                  <c:v>1.2837370000000001E-7</c:v>
                </c:pt>
                <c:pt idx="21661">
                  <c:v>1.283799E-7</c:v>
                </c:pt>
                <c:pt idx="21662">
                  <c:v>1.2838620000000001E-7</c:v>
                </c:pt>
                <c:pt idx="21663">
                  <c:v>1.283924E-7</c:v>
                </c:pt>
                <c:pt idx="21664">
                  <c:v>1.2839870000000001E-7</c:v>
                </c:pt>
                <c:pt idx="21665">
                  <c:v>1.284049E-7</c:v>
                </c:pt>
                <c:pt idx="21666">
                  <c:v>1.2841120000000001E-7</c:v>
                </c:pt>
                <c:pt idx="21667">
                  <c:v>1.284174E-7</c:v>
                </c:pt>
                <c:pt idx="21668">
                  <c:v>1.2842370000000001E-7</c:v>
                </c:pt>
                <c:pt idx="21669">
                  <c:v>1.284299E-7</c:v>
                </c:pt>
                <c:pt idx="21670">
                  <c:v>1.2843620000000001E-7</c:v>
                </c:pt>
                <c:pt idx="21671">
                  <c:v>1.284424E-7</c:v>
                </c:pt>
                <c:pt idx="21672">
                  <c:v>1.2844870000000001E-7</c:v>
                </c:pt>
                <c:pt idx="21673">
                  <c:v>1.284549E-7</c:v>
                </c:pt>
                <c:pt idx="21674">
                  <c:v>1.2846120000000001E-7</c:v>
                </c:pt>
                <c:pt idx="21675">
                  <c:v>1.284674E-7</c:v>
                </c:pt>
                <c:pt idx="21676">
                  <c:v>1.2847370000000001E-7</c:v>
                </c:pt>
                <c:pt idx="21677">
                  <c:v>1.284799E-7</c:v>
                </c:pt>
                <c:pt idx="21678">
                  <c:v>1.2848619999999999E-7</c:v>
                </c:pt>
                <c:pt idx="21679">
                  <c:v>1.2849240000000001E-7</c:v>
                </c:pt>
                <c:pt idx="21680">
                  <c:v>1.2849869999999999E-7</c:v>
                </c:pt>
                <c:pt idx="21681">
                  <c:v>1.2850490000000001E-7</c:v>
                </c:pt>
                <c:pt idx="21682">
                  <c:v>1.2851119999999999E-7</c:v>
                </c:pt>
                <c:pt idx="21683">
                  <c:v>1.2851740000000001E-7</c:v>
                </c:pt>
                <c:pt idx="21684">
                  <c:v>1.2852369999999999E-7</c:v>
                </c:pt>
                <c:pt idx="21685">
                  <c:v>1.2852990000000001E-7</c:v>
                </c:pt>
                <c:pt idx="21686">
                  <c:v>1.2853619999999999E-7</c:v>
                </c:pt>
                <c:pt idx="21687">
                  <c:v>1.2854240000000001E-7</c:v>
                </c:pt>
                <c:pt idx="21688">
                  <c:v>1.2854869999999999E-7</c:v>
                </c:pt>
                <c:pt idx="21689">
                  <c:v>1.2855490000000001E-7</c:v>
                </c:pt>
                <c:pt idx="21690">
                  <c:v>1.2856119999999999E-7</c:v>
                </c:pt>
                <c:pt idx="21691">
                  <c:v>1.2856740000000001E-7</c:v>
                </c:pt>
                <c:pt idx="21692">
                  <c:v>1.2857369999999999E-7</c:v>
                </c:pt>
                <c:pt idx="21693">
                  <c:v>1.2857990000000001E-7</c:v>
                </c:pt>
                <c:pt idx="21694">
                  <c:v>1.285862E-7</c:v>
                </c:pt>
                <c:pt idx="21695">
                  <c:v>1.2859240000000001E-7</c:v>
                </c:pt>
                <c:pt idx="21696">
                  <c:v>1.285987E-7</c:v>
                </c:pt>
                <c:pt idx="21697">
                  <c:v>1.2860489999999999E-7</c:v>
                </c:pt>
                <c:pt idx="21698">
                  <c:v>1.286112E-7</c:v>
                </c:pt>
                <c:pt idx="21699">
                  <c:v>1.2861739999999999E-7</c:v>
                </c:pt>
                <c:pt idx="21700">
                  <c:v>1.286237E-7</c:v>
                </c:pt>
                <c:pt idx="21701">
                  <c:v>1.2862989999999999E-7</c:v>
                </c:pt>
                <c:pt idx="21702">
                  <c:v>1.286362E-7</c:v>
                </c:pt>
                <c:pt idx="21703">
                  <c:v>1.2864239999999999E-7</c:v>
                </c:pt>
                <c:pt idx="21704">
                  <c:v>1.286487E-7</c:v>
                </c:pt>
                <c:pt idx="21705">
                  <c:v>1.2865489999999999E-7</c:v>
                </c:pt>
                <c:pt idx="21706">
                  <c:v>1.286612E-7</c:v>
                </c:pt>
                <c:pt idx="21707">
                  <c:v>1.2866739999999999E-7</c:v>
                </c:pt>
                <c:pt idx="21708">
                  <c:v>1.286737E-7</c:v>
                </c:pt>
                <c:pt idx="21709">
                  <c:v>1.2867989999999999E-7</c:v>
                </c:pt>
                <c:pt idx="21710">
                  <c:v>1.286862E-7</c:v>
                </c:pt>
                <c:pt idx="21711">
                  <c:v>1.2869239999999999E-7</c:v>
                </c:pt>
                <c:pt idx="21712">
                  <c:v>1.286987E-7</c:v>
                </c:pt>
                <c:pt idx="21713">
                  <c:v>1.2870489999999999E-7</c:v>
                </c:pt>
                <c:pt idx="21714">
                  <c:v>1.287112E-7</c:v>
                </c:pt>
                <c:pt idx="21715">
                  <c:v>1.287174E-7</c:v>
                </c:pt>
                <c:pt idx="21716">
                  <c:v>1.2872370000000001E-7</c:v>
                </c:pt>
                <c:pt idx="21717">
                  <c:v>1.287299E-7</c:v>
                </c:pt>
                <c:pt idx="21718">
                  <c:v>1.2873620000000001E-7</c:v>
                </c:pt>
                <c:pt idx="21719">
                  <c:v>1.287424E-7</c:v>
                </c:pt>
                <c:pt idx="21720">
                  <c:v>1.2874870000000001E-7</c:v>
                </c:pt>
                <c:pt idx="21721">
                  <c:v>1.287549E-7</c:v>
                </c:pt>
                <c:pt idx="21722">
                  <c:v>1.2876120000000001E-7</c:v>
                </c:pt>
                <c:pt idx="21723">
                  <c:v>1.287674E-7</c:v>
                </c:pt>
                <c:pt idx="21724">
                  <c:v>1.2877370000000001E-7</c:v>
                </c:pt>
                <c:pt idx="21725">
                  <c:v>1.287799E-7</c:v>
                </c:pt>
                <c:pt idx="21726">
                  <c:v>1.2878620000000001E-7</c:v>
                </c:pt>
                <c:pt idx="21727">
                  <c:v>1.287924E-7</c:v>
                </c:pt>
                <c:pt idx="21728">
                  <c:v>1.2879870000000001E-7</c:v>
                </c:pt>
                <c:pt idx="21729">
                  <c:v>1.288049E-7</c:v>
                </c:pt>
                <c:pt idx="21730">
                  <c:v>1.2881120000000001E-7</c:v>
                </c:pt>
                <c:pt idx="21731">
                  <c:v>1.288174E-7</c:v>
                </c:pt>
                <c:pt idx="21732">
                  <c:v>1.2882370000000001E-7</c:v>
                </c:pt>
                <c:pt idx="21733">
                  <c:v>1.288299E-7</c:v>
                </c:pt>
                <c:pt idx="21734">
                  <c:v>1.2883619999999999E-7</c:v>
                </c:pt>
                <c:pt idx="21735">
                  <c:v>1.288424E-7</c:v>
                </c:pt>
                <c:pt idx="21736">
                  <c:v>1.2884869999999999E-7</c:v>
                </c:pt>
                <c:pt idx="21737">
                  <c:v>1.2885490000000001E-7</c:v>
                </c:pt>
                <c:pt idx="21738">
                  <c:v>1.2886119999999999E-7</c:v>
                </c:pt>
                <c:pt idx="21739">
                  <c:v>1.2886740000000001E-7</c:v>
                </c:pt>
                <c:pt idx="21740">
                  <c:v>1.2887369999999999E-7</c:v>
                </c:pt>
                <c:pt idx="21741">
                  <c:v>1.2887990000000001E-7</c:v>
                </c:pt>
                <c:pt idx="21742">
                  <c:v>1.2888619999999999E-7</c:v>
                </c:pt>
                <c:pt idx="21743">
                  <c:v>1.2889240000000001E-7</c:v>
                </c:pt>
                <c:pt idx="21744">
                  <c:v>1.2889869999999999E-7</c:v>
                </c:pt>
                <c:pt idx="21745">
                  <c:v>1.2890490000000001E-7</c:v>
                </c:pt>
                <c:pt idx="21746">
                  <c:v>1.2891119999999999E-7</c:v>
                </c:pt>
                <c:pt idx="21747">
                  <c:v>1.2891740000000001E-7</c:v>
                </c:pt>
                <c:pt idx="21748">
                  <c:v>1.2892369999999999E-7</c:v>
                </c:pt>
                <c:pt idx="21749">
                  <c:v>1.2892990000000001E-7</c:v>
                </c:pt>
                <c:pt idx="21750">
                  <c:v>1.2893619999999999E-7</c:v>
                </c:pt>
                <c:pt idx="21751">
                  <c:v>1.2894240000000001E-7</c:v>
                </c:pt>
                <c:pt idx="21752">
                  <c:v>1.289487E-7</c:v>
                </c:pt>
                <c:pt idx="21753">
                  <c:v>1.2895489999999999E-7</c:v>
                </c:pt>
                <c:pt idx="21754">
                  <c:v>1.289612E-7</c:v>
                </c:pt>
                <c:pt idx="21755">
                  <c:v>1.2896739999999999E-7</c:v>
                </c:pt>
                <c:pt idx="21756">
                  <c:v>1.289737E-7</c:v>
                </c:pt>
                <c:pt idx="21757">
                  <c:v>1.2897989999999999E-7</c:v>
                </c:pt>
                <c:pt idx="21758">
                  <c:v>1.289862E-7</c:v>
                </c:pt>
                <c:pt idx="21759">
                  <c:v>1.2899239999999999E-7</c:v>
                </c:pt>
                <c:pt idx="21760">
                  <c:v>1.289987E-7</c:v>
                </c:pt>
                <c:pt idx="21761">
                  <c:v>1.2900489999999999E-7</c:v>
                </c:pt>
                <c:pt idx="21762">
                  <c:v>1.290112E-7</c:v>
                </c:pt>
                <c:pt idx="21763">
                  <c:v>1.2901739999999999E-7</c:v>
                </c:pt>
                <c:pt idx="21764">
                  <c:v>1.290237E-7</c:v>
                </c:pt>
                <c:pt idx="21765">
                  <c:v>1.2902989999999999E-7</c:v>
                </c:pt>
                <c:pt idx="21766">
                  <c:v>1.290362E-7</c:v>
                </c:pt>
                <c:pt idx="21767">
                  <c:v>1.2904239999999999E-7</c:v>
                </c:pt>
                <c:pt idx="21768">
                  <c:v>1.290487E-7</c:v>
                </c:pt>
                <c:pt idx="21769">
                  <c:v>1.2905489999999999E-7</c:v>
                </c:pt>
                <c:pt idx="21770">
                  <c:v>1.290612E-7</c:v>
                </c:pt>
                <c:pt idx="21771">
                  <c:v>1.290674E-7</c:v>
                </c:pt>
                <c:pt idx="21772">
                  <c:v>1.2907370000000001E-7</c:v>
                </c:pt>
                <c:pt idx="21773">
                  <c:v>1.290799E-7</c:v>
                </c:pt>
                <c:pt idx="21774">
                  <c:v>1.2908620000000001E-7</c:v>
                </c:pt>
                <c:pt idx="21775">
                  <c:v>1.290924E-7</c:v>
                </c:pt>
                <c:pt idx="21776">
                  <c:v>1.2909870000000001E-7</c:v>
                </c:pt>
                <c:pt idx="21777">
                  <c:v>1.291049E-7</c:v>
                </c:pt>
                <c:pt idx="21778">
                  <c:v>1.2911120000000001E-7</c:v>
                </c:pt>
                <c:pt idx="21779">
                  <c:v>1.291174E-7</c:v>
                </c:pt>
                <c:pt idx="21780">
                  <c:v>1.2912370000000001E-7</c:v>
                </c:pt>
                <c:pt idx="21781">
                  <c:v>1.291299E-7</c:v>
                </c:pt>
                <c:pt idx="21782">
                  <c:v>1.2913620000000001E-7</c:v>
                </c:pt>
                <c:pt idx="21783">
                  <c:v>1.291424E-7</c:v>
                </c:pt>
                <c:pt idx="21784">
                  <c:v>1.2914870000000001E-7</c:v>
                </c:pt>
                <c:pt idx="21785">
                  <c:v>1.291549E-7</c:v>
                </c:pt>
                <c:pt idx="21786">
                  <c:v>1.2916120000000001E-7</c:v>
                </c:pt>
                <c:pt idx="21787">
                  <c:v>1.291674E-7</c:v>
                </c:pt>
                <c:pt idx="21788">
                  <c:v>1.2917370000000001E-7</c:v>
                </c:pt>
                <c:pt idx="21789">
                  <c:v>1.291799E-7</c:v>
                </c:pt>
                <c:pt idx="21790">
                  <c:v>1.2918619999999999E-7</c:v>
                </c:pt>
                <c:pt idx="21791">
                  <c:v>1.291924E-7</c:v>
                </c:pt>
                <c:pt idx="21792">
                  <c:v>1.2919869999999999E-7</c:v>
                </c:pt>
                <c:pt idx="21793">
                  <c:v>1.2920490000000001E-7</c:v>
                </c:pt>
                <c:pt idx="21794">
                  <c:v>1.2921119999999999E-7</c:v>
                </c:pt>
                <c:pt idx="21795">
                  <c:v>1.2921740000000001E-7</c:v>
                </c:pt>
                <c:pt idx="21796">
                  <c:v>1.2922369999999999E-7</c:v>
                </c:pt>
                <c:pt idx="21797">
                  <c:v>1.2922990000000001E-7</c:v>
                </c:pt>
                <c:pt idx="21798">
                  <c:v>1.2923619999999999E-7</c:v>
                </c:pt>
                <c:pt idx="21799">
                  <c:v>1.2924240000000001E-7</c:v>
                </c:pt>
                <c:pt idx="21800">
                  <c:v>1.2924869999999999E-7</c:v>
                </c:pt>
                <c:pt idx="21801">
                  <c:v>1.2925490000000001E-7</c:v>
                </c:pt>
                <c:pt idx="21802">
                  <c:v>1.2926119999999999E-7</c:v>
                </c:pt>
                <c:pt idx="21803">
                  <c:v>1.2926740000000001E-7</c:v>
                </c:pt>
                <c:pt idx="21804">
                  <c:v>1.2927369999999999E-7</c:v>
                </c:pt>
                <c:pt idx="21805">
                  <c:v>1.2927990000000001E-7</c:v>
                </c:pt>
                <c:pt idx="21806">
                  <c:v>1.2928619999999999E-7</c:v>
                </c:pt>
                <c:pt idx="21807">
                  <c:v>1.2929240000000001E-7</c:v>
                </c:pt>
                <c:pt idx="21808">
                  <c:v>1.292987E-7</c:v>
                </c:pt>
                <c:pt idx="21809">
                  <c:v>1.2930489999999999E-7</c:v>
                </c:pt>
                <c:pt idx="21810">
                  <c:v>1.293112E-7</c:v>
                </c:pt>
                <c:pt idx="21811">
                  <c:v>1.2931739999999999E-7</c:v>
                </c:pt>
                <c:pt idx="21812">
                  <c:v>1.293237E-7</c:v>
                </c:pt>
                <c:pt idx="21813">
                  <c:v>1.2932989999999999E-7</c:v>
                </c:pt>
                <c:pt idx="21814">
                  <c:v>1.293362E-7</c:v>
                </c:pt>
                <c:pt idx="21815">
                  <c:v>1.2934239999999999E-7</c:v>
                </c:pt>
                <c:pt idx="21816">
                  <c:v>1.293487E-7</c:v>
                </c:pt>
                <c:pt idx="21817">
                  <c:v>1.2935489999999999E-7</c:v>
                </c:pt>
                <c:pt idx="21818">
                  <c:v>1.293612E-7</c:v>
                </c:pt>
                <c:pt idx="21819">
                  <c:v>1.2936739999999999E-7</c:v>
                </c:pt>
                <c:pt idx="21820">
                  <c:v>1.293737E-7</c:v>
                </c:pt>
                <c:pt idx="21821">
                  <c:v>1.2937989999999999E-7</c:v>
                </c:pt>
                <c:pt idx="21822">
                  <c:v>1.293862E-7</c:v>
                </c:pt>
                <c:pt idx="21823">
                  <c:v>1.2939239999999999E-7</c:v>
                </c:pt>
                <c:pt idx="21824">
                  <c:v>1.293987E-7</c:v>
                </c:pt>
                <c:pt idx="21825">
                  <c:v>1.2940489999999999E-7</c:v>
                </c:pt>
                <c:pt idx="21826">
                  <c:v>1.294112E-7</c:v>
                </c:pt>
                <c:pt idx="21827">
                  <c:v>1.294174E-7</c:v>
                </c:pt>
                <c:pt idx="21828">
                  <c:v>1.2942370000000001E-7</c:v>
                </c:pt>
                <c:pt idx="21829">
                  <c:v>1.294299E-7</c:v>
                </c:pt>
                <c:pt idx="21830">
                  <c:v>1.2943620000000001E-7</c:v>
                </c:pt>
                <c:pt idx="21831">
                  <c:v>1.294424E-7</c:v>
                </c:pt>
                <c:pt idx="21832">
                  <c:v>1.2944870000000001E-7</c:v>
                </c:pt>
                <c:pt idx="21833">
                  <c:v>1.294549E-7</c:v>
                </c:pt>
                <c:pt idx="21834">
                  <c:v>1.2946120000000001E-7</c:v>
                </c:pt>
                <c:pt idx="21835">
                  <c:v>1.294674E-7</c:v>
                </c:pt>
                <c:pt idx="21836">
                  <c:v>1.2947370000000001E-7</c:v>
                </c:pt>
                <c:pt idx="21837">
                  <c:v>1.294799E-7</c:v>
                </c:pt>
                <c:pt idx="21838">
                  <c:v>1.2948620000000001E-7</c:v>
                </c:pt>
                <c:pt idx="21839">
                  <c:v>1.294924E-7</c:v>
                </c:pt>
                <c:pt idx="21840">
                  <c:v>1.2949870000000001E-7</c:v>
                </c:pt>
                <c:pt idx="21841">
                  <c:v>1.295049E-7</c:v>
                </c:pt>
                <c:pt idx="21842">
                  <c:v>1.2951120000000001E-7</c:v>
                </c:pt>
                <c:pt idx="21843">
                  <c:v>1.295174E-7</c:v>
                </c:pt>
                <c:pt idx="21844">
                  <c:v>1.2952370000000001E-7</c:v>
                </c:pt>
                <c:pt idx="21845">
                  <c:v>1.295299E-7</c:v>
                </c:pt>
                <c:pt idx="21846">
                  <c:v>1.2953619999999999E-7</c:v>
                </c:pt>
                <c:pt idx="21847">
                  <c:v>1.295424E-7</c:v>
                </c:pt>
                <c:pt idx="21848">
                  <c:v>1.2954869999999999E-7</c:v>
                </c:pt>
                <c:pt idx="21849">
                  <c:v>1.2955490000000001E-7</c:v>
                </c:pt>
                <c:pt idx="21850">
                  <c:v>1.2956119999999999E-7</c:v>
                </c:pt>
                <c:pt idx="21851">
                  <c:v>1.2956740000000001E-7</c:v>
                </c:pt>
                <c:pt idx="21852">
                  <c:v>1.2957369999999999E-7</c:v>
                </c:pt>
                <c:pt idx="21853">
                  <c:v>1.2957990000000001E-7</c:v>
                </c:pt>
                <c:pt idx="21854">
                  <c:v>1.2958619999999999E-7</c:v>
                </c:pt>
                <c:pt idx="21855">
                  <c:v>1.2959240000000001E-7</c:v>
                </c:pt>
                <c:pt idx="21856">
                  <c:v>1.2959869999999999E-7</c:v>
                </c:pt>
                <c:pt idx="21857">
                  <c:v>1.2960490000000001E-7</c:v>
                </c:pt>
                <c:pt idx="21858">
                  <c:v>1.2961119999999999E-7</c:v>
                </c:pt>
                <c:pt idx="21859">
                  <c:v>1.2961740000000001E-7</c:v>
                </c:pt>
                <c:pt idx="21860">
                  <c:v>1.2962369999999999E-7</c:v>
                </c:pt>
                <c:pt idx="21861">
                  <c:v>1.2962990000000001E-7</c:v>
                </c:pt>
                <c:pt idx="21862">
                  <c:v>1.2963619999999999E-7</c:v>
                </c:pt>
                <c:pt idx="21863">
                  <c:v>1.2964240000000001E-7</c:v>
                </c:pt>
                <c:pt idx="21864">
                  <c:v>1.296487E-7</c:v>
                </c:pt>
                <c:pt idx="21865">
                  <c:v>1.2965490000000001E-7</c:v>
                </c:pt>
                <c:pt idx="21866">
                  <c:v>1.296612E-7</c:v>
                </c:pt>
                <c:pt idx="21867">
                  <c:v>1.2966739999999999E-7</c:v>
                </c:pt>
                <c:pt idx="21868">
                  <c:v>1.296737E-7</c:v>
                </c:pt>
                <c:pt idx="21869">
                  <c:v>1.2967989999999999E-7</c:v>
                </c:pt>
                <c:pt idx="21870">
                  <c:v>1.296862E-7</c:v>
                </c:pt>
                <c:pt idx="21871">
                  <c:v>1.2969239999999999E-7</c:v>
                </c:pt>
                <c:pt idx="21872">
                  <c:v>1.296987E-7</c:v>
                </c:pt>
                <c:pt idx="21873">
                  <c:v>1.2970489999999999E-7</c:v>
                </c:pt>
                <c:pt idx="21874">
                  <c:v>1.297112E-7</c:v>
                </c:pt>
                <c:pt idx="21875">
                  <c:v>1.2971739999999999E-7</c:v>
                </c:pt>
                <c:pt idx="21876">
                  <c:v>1.297237E-7</c:v>
                </c:pt>
                <c:pt idx="21877">
                  <c:v>1.2972989999999999E-7</c:v>
                </c:pt>
                <c:pt idx="21878">
                  <c:v>1.297362E-7</c:v>
                </c:pt>
                <c:pt idx="21879">
                  <c:v>1.2974239999999999E-7</c:v>
                </c:pt>
                <c:pt idx="21880">
                  <c:v>1.297487E-7</c:v>
                </c:pt>
                <c:pt idx="21881">
                  <c:v>1.2975489999999999E-7</c:v>
                </c:pt>
                <c:pt idx="21882">
                  <c:v>1.297612E-7</c:v>
                </c:pt>
                <c:pt idx="21883">
                  <c:v>1.297674E-7</c:v>
                </c:pt>
                <c:pt idx="21884">
                  <c:v>1.297737E-7</c:v>
                </c:pt>
                <c:pt idx="21885">
                  <c:v>1.297799E-7</c:v>
                </c:pt>
                <c:pt idx="21886">
                  <c:v>1.2978620000000001E-7</c:v>
                </c:pt>
                <c:pt idx="21887">
                  <c:v>1.297924E-7</c:v>
                </c:pt>
                <c:pt idx="21888">
                  <c:v>1.2979870000000001E-7</c:v>
                </c:pt>
                <c:pt idx="21889">
                  <c:v>1.298049E-7</c:v>
                </c:pt>
                <c:pt idx="21890">
                  <c:v>1.2981120000000001E-7</c:v>
                </c:pt>
                <c:pt idx="21891">
                  <c:v>1.298174E-7</c:v>
                </c:pt>
                <c:pt idx="21892">
                  <c:v>1.2982370000000001E-7</c:v>
                </c:pt>
                <c:pt idx="21893">
                  <c:v>1.298299E-7</c:v>
                </c:pt>
                <c:pt idx="21894">
                  <c:v>1.2983620000000001E-7</c:v>
                </c:pt>
                <c:pt idx="21895">
                  <c:v>1.298424E-7</c:v>
                </c:pt>
                <c:pt idx="21896">
                  <c:v>1.2984870000000001E-7</c:v>
                </c:pt>
                <c:pt idx="21897">
                  <c:v>1.298549E-7</c:v>
                </c:pt>
                <c:pt idx="21898">
                  <c:v>1.2986120000000001E-7</c:v>
                </c:pt>
                <c:pt idx="21899">
                  <c:v>1.298674E-7</c:v>
                </c:pt>
                <c:pt idx="21900">
                  <c:v>1.2987370000000001E-7</c:v>
                </c:pt>
                <c:pt idx="21901">
                  <c:v>1.298799E-7</c:v>
                </c:pt>
                <c:pt idx="21902">
                  <c:v>1.2988619999999999E-7</c:v>
                </c:pt>
                <c:pt idx="21903">
                  <c:v>1.298924E-7</c:v>
                </c:pt>
                <c:pt idx="21904">
                  <c:v>1.2989869999999999E-7</c:v>
                </c:pt>
                <c:pt idx="21905">
                  <c:v>1.2990490000000001E-7</c:v>
                </c:pt>
                <c:pt idx="21906">
                  <c:v>1.2991119999999999E-7</c:v>
                </c:pt>
                <c:pt idx="21907">
                  <c:v>1.2991740000000001E-7</c:v>
                </c:pt>
                <c:pt idx="21908">
                  <c:v>1.2992369999999999E-7</c:v>
                </c:pt>
                <c:pt idx="21909">
                  <c:v>1.2992990000000001E-7</c:v>
                </c:pt>
                <c:pt idx="21910">
                  <c:v>1.2993619999999999E-7</c:v>
                </c:pt>
                <c:pt idx="21911">
                  <c:v>1.2994240000000001E-7</c:v>
                </c:pt>
                <c:pt idx="21912">
                  <c:v>1.2994869999999999E-7</c:v>
                </c:pt>
                <c:pt idx="21913">
                  <c:v>1.2995490000000001E-7</c:v>
                </c:pt>
                <c:pt idx="21914">
                  <c:v>1.2996119999999999E-7</c:v>
                </c:pt>
                <c:pt idx="21915">
                  <c:v>1.2996740000000001E-7</c:v>
                </c:pt>
                <c:pt idx="21916">
                  <c:v>1.2997369999999999E-7</c:v>
                </c:pt>
                <c:pt idx="21917">
                  <c:v>1.2997990000000001E-7</c:v>
                </c:pt>
                <c:pt idx="21918">
                  <c:v>1.2998619999999999E-7</c:v>
                </c:pt>
                <c:pt idx="21919">
                  <c:v>1.2999240000000001E-7</c:v>
                </c:pt>
                <c:pt idx="21920">
                  <c:v>1.299987E-7</c:v>
                </c:pt>
                <c:pt idx="21921">
                  <c:v>1.3000490000000001E-7</c:v>
                </c:pt>
                <c:pt idx="21922">
                  <c:v>1.300112E-7</c:v>
                </c:pt>
                <c:pt idx="21923">
                  <c:v>1.3001739999999999E-7</c:v>
                </c:pt>
                <c:pt idx="21924">
                  <c:v>1.300237E-7</c:v>
                </c:pt>
                <c:pt idx="21925">
                  <c:v>1.3002989999999999E-7</c:v>
                </c:pt>
                <c:pt idx="21926">
                  <c:v>1.300362E-7</c:v>
                </c:pt>
                <c:pt idx="21927">
                  <c:v>1.3004239999999999E-7</c:v>
                </c:pt>
                <c:pt idx="21928">
                  <c:v>1.300487E-7</c:v>
                </c:pt>
                <c:pt idx="21929">
                  <c:v>1.3005489999999999E-7</c:v>
                </c:pt>
                <c:pt idx="21930">
                  <c:v>1.300612E-7</c:v>
                </c:pt>
                <c:pt idx="21931">
                  <c:v>1.3006739999999999E-7</c:v>
                </c:pt>
                <c:pt idx="21932">
                  <c:v>1.300737E-7</c:v>
                </c:pt>
                <c:pt idx="21933">
                  <c:v>1.3007989999999999E-7</c:v>
                </c:pt>
                <c:pt idx="21934">
                  <c:v>1.300862E-7</c:v>
                </c:pt>
                <c:pt idx="21935">
                  <c:v>1.3009239999999999E-7</c:v>
                </c:pt>
                <c:pt idx="21936">
                  <c:v>1.300987E-7</c:v>
                </c:pt>
                <c:pt idx="21937">
                  <c:v>1.3010489999999999E-7</c:v>
                </c:pt>
                <c:pt idx="21938">
                  <c:v>1.301112E-7</c:v>
                </c:pt>
                <c:pt idx="21939">
                  <c:v>1.3011739999999999E-7</c:v>
                </c:pt>
                <c:pt idx="21940">
                  <c:v>1.301237E-7</c:v>
                </c:pt>
                <c:pt idx="21941">
                  <c:v>1.301299E-7</c:v>
                </c:pt>
                <c:pt idx="21942">
                  <c:v>1.3013620000000001E-7</c:v>
                </c:pt>
                <c:pt idx="21943">
                  <c:v>1.301424E-7</c:v>
                </c:pt>
                <c:pt idx="21944">
                  <c:v>1.3014870000000001E-7</c:v>
                </c:pt>
                <c:pt idx="21945">
                  <c:v>1.301549E-7</c:v>
                </c:pt>
                <c:pt idx="21946">
                  <c:v>1.3016120000000001E-7</c:v>
                </c:pt>
                <c:pt idx="21947">
                  <c:v>1.301674E-7</c:v>
                </c:pt>
                <c:pt idx="21948">
                  <c:v>1.3017370000000001E-7</c:v>
                </c:pt>
                <c:pt idx="21949">
                  <c:v>1.301799E-7</c:v>
                </c:pt>
                <c:pt idx="21950">
                  <c:v>1.3018620000000001E-7</c:v>
                </c:pt>
                <c:pt idx="21951">
                  <c:v>1.301924E-7</c:v>
                </c:pt>
                <c:pt idx="21952">
                  <c:v>1.3019870000000001E-7</c:v>
                </c:pt>
                <c:pt idx="21953">
                  <c:v>1.302049E-7</c:v>
                </c:pt>
                <c:pt idx="21954">
                  <c:v>1.3021120000000001E-7</c:v>
                </c:pt>
                <c:pt idx="21955">
                  <c:v>1.302174E-7</c:v>
                </c:pt>
                <c:pt idx="21956">
                  <c:v>1.3022370000000001E-7</c:v>
                </c:pt>
                <c:pt idx="21957">
                  <c:v>1.302299E-7</c:v>
                </c:pt>
                <c:pt idx="21958">
                  <c:v>1.3023620000000001E-7</c:v>
                </c:pt>
                <c:pt idx="21959">
                  <c:v>1.302424E-7</c:v>
                </c:pt>
                <c:pt idx="21960">
                  <c:v>1.3024869999999999E-7</c:v>
                </c:pt>
                <c:pt idx="21961">
                  <c:v>1.3025490000000001E-7</c:v>
                </c:pt>
                <c:pt idx="21962">
                  <c:v>1.3026119999999999E-7</c:v>
                </c:pt>
                <c:pt idx="21963">
                  <c:v>1.3026740000000001E-7</c:v>
                </c:pt>
                <c:pt idx="21964">
                  <c:v>1.3027369999999999E-7</c:v>
                </c:pt>
                <c:pt idx="21965">
                  <c:v>1.3027990000000001E-7</c:v>
                </c:pt>
                <c:pt idx="21966">
                  <c:v>1.3028619999999999E-7</c:v>
                </c:pt>
                <c:pt idx="21967">
                  <c:v>1.3029240000000001E-7</c:v>
                </c:pt>
                <c:pt idx="21968">
                  <c:v>1.3029869999999999E-7</c:v>
                </c:pt>
                <c:pt idx="21969">
                  <c:v>1.3030490000000001E-7</c:v>
                </c:pt>
                <c:pt idx="21970">
                  <c:v>1.3031119999999999E-7</c:v>
                </c:pt>
                <c:pt idx="21971">
                  <c:v>1.3031740000000001E-7</c:v>
                </c:pt>
                <c:pt idx="21972">
                  <c:v>1.3032369999999999E-7</c:v>
                </c:pt>
                <c:pt idx="21973">
                  <c:v>1.3032990000000001E-7</c:v>
                </c:pt>
                <c:pt idx="21974">
                  <c:v>1.3033619999999999E-7</c:v>
                </c:pt>
                <c:pt idx="21975">
                  <c:v>1.3034240000000001E-7</c:v>
                </c:pt>
                <c:pt idx="21976">
                  <c:v>1.303487E-7</c:v>
                </c:pt>
                <c:pt idx="21977">
                  <c:v>1.3035490000000001E-7</c:v>
                </c:pt>
                <c:pt idx="21978">
                  <c:v>1.303612E-7</c:v>
                </c:pt>
                <c:pt idx="21979">
                  <c:v>1.3036739999999999E-7</c:v>
                </c:pt>
                <c:pt idx="21980">
                  <c:v>1.303737E-7</c:v>
                </c:pt>
                <c:pt idx="21981">
                  <c:v>1.3037989999999999E-7</c:v>
                </c:pt>
                <c:pt idx="21982">
                  <c:v>1.303862E-7</c:v>
                </c:pt>
                <c:pt idx="21983">
                  <c:v>1.3039239999999999E-7</c:v>
                </c:pt>
                <c:pt idx="21984">
                  <c:v>1.303987E-7</c:v>
                </c:pt>
                <c:pt idx="21985">
                  <c:v>1.3040489999999999E-7</c:v>
                </c:pt>
                <c:pt idx="21986">
                  <c:v>1.304112E-7</c:v>
                </c:pt>
                <c:pt idx="21987">
                  <c:v>1.3041739999999999E-7</c:v>
                </c:pt>
                <c:pt idx="21988">
                  <c:v>1.304237E-7</c:v>
                </c:pt>
                <c:pt idx="21989">
                  <c:v>1.3042989999999999E-7</c:v>
                </c:pt>
                <c:pt idx="21990">
                  <c:v>1.304362E-7</c:v>
                </c:pt>
                <c:pt idx="21991">
                  <c:v>1.3044239999999999E-7</c:v>
                </c:pt>
                <c:pt idx="21992">
                  <c:v>1.304487E-7</c:v>
                </c:pt>
                <c:pt idx="21993">
                  <c:v>1.3045489999999999E-7</c:v>
                </c:pt>
                <c:pt idx="21994">
                  <c:v>1.304612E-7</c:v>
                </c:pt>
                <c:pt idx="21995">
                  <c:v>1.3046739999999999E-7</c:v>
                </c:pt>
                <c:pt idx="21996">
                  <c:v>1.304737E-7</c:v>
                </c:pt>
                <c:pt idx="21997">
                  <c:v>1.304799E-7</c:v>
                </c:pt>
                <c:pt idx="21998">
                  <c:v>1.3048620000000001E-7</c:v>
                </c:pt>
                <c:pt idx="21999">
                  <c:v>1.304924E-7</c:v>
                </c:pt>
                <c:pt idx="22000">
                  <c:v>1.3049870000000001E-7</c:v>
                </c:pt>
                <c:pt idx="22001">
                  <c:v>1.305049E-7</c:v>
                </c:pt>
                <c:pt idx="22002">
                  <c:v>1.3051120000000001E-7</c:v>
                </c:pt>
                <c:pt idx="22003">
                  <c:v>1.305174E-7</c:v>
                </c:pt>
                <c:pt idx="22004">
                  <c:v>1.3052370000000001E-7</c:v>
                </c:pt>
                <c:pt idx="22005">
                  <c:v>1.305299E-7</c:v>
                </c:pt>
                <c:pt idx="22006">
                  <c:v>1.3053620000000001E-7</c:v>
                </c:pt>
                <c:pt idx="22007">
                  <c:v>1.305424E-7</c:v>
                </c:pt>
                <c:pt idx="22008">
                  <c:v>1.3054870000000001E-7</c:v>
                </c:pt>
                <c:pt idx="22009">
                  <c:v>1.305549E-7</c:v>
                </c:pt>
                <c:pt idx="22010">
                  <c:v>1.3056120000000001E-7</c:v>
                </c:pt>
                <c:pt idx="22011">
                  <c:v>1.305674E-7</c:v>
                </c:pt>
                <c:pt idx="22012">
                  <c:v>1.3057370000000001E-7</c:v>
                </c:pt>
                <c:pt idx="22013">
                  <c:v>1.305799E-7</c:v>
                </c:pt>
                <c:pt idx="22014">
                  <c:v>1.3058620000000001E-7</c:v>
                </c:pt>
                <c:pt idx="22015">
                  <c:v>1.305924E-7</c:v>
                </c:pt>
                <c:pt idx="22016">
                  <c:v>1.3059869999999999E-7</c:v>
                </c:pt>
                <c:pt idx="22017">
                  <c:v>1.3060490000000001E-7</c:v>
                </c:pt>
                <c:pt idx="22018">
                  <c:v>1.3061119999999999E-7</c:v>
                </c:pt>
                <c:pt idx="22019">
                  <c:v>1.3061740000000001E-7</c:v>
                </c:pt>
                <c:pt idx="22020">
                  <c:v>1.3062369999999999E-7</c:v>
                </c:pt>
                <c:pt idx="22021">
                  <c:v>1.3062990000000001E-7</c:v>
                </c:pt>
                <c:pt idx="22022">
                  <c:v>1.3063619999999999E-7</c:v>
                </c:pt>
                <c:pt idx="22023">
                  <c:v>1.3064240000000001E-7</c:v>
                </c:pt>
                <c:pt idx="22024">
                  <c:v>1.3064869999999999E-7</c:v>
                </c:pt>
                <c:pt idx="22025">
                  <c:v>1.3065490000000001E-7</c:v>
                </c:pt>
                <c:pt idx="22026">
                  <c:v>1.3066119999999999E-7</c:v>
                </c:pt>
                <c:pt idx="22027">
                  <c:v>1.3066740000000001E-7</c:v>
                </c:pt>
                <c:pt idx="22028">
                  <c:v>1.3067369999999999E-7</c:v>
                </c:pt>
                <c:pt idx="22029">
                  <c:v>1.3067990000000001E-7</c:v>
                </c:pt>
                <c:pt idx="22030">
                  <c:v>1.3068619999999999E-7</c:v>
                </c:pt>
                <c:pt idx="22031">
                  <c:v>1.3069240000000001E-7</c:v>
                </c:pt>
                <c:pt idx="22032">
                  <c:v>1.3069869999999999E-7</c:v>
                </c:pt>
                <c:pt idx="22033">
                  <c:v>1.3070490000000001E-7</c:v>
                </c:pt>
                <c:pt idx="22034">
                  <c:v>1.307112E-7</c:v>
                </c:pt>
                <c:pt idx="22035">
                  <c:v>1.3071739999999999E-7</c:v>
                </c:pt>
                <c:pt idx="22036">
                  <c:v>1.307237E-7</c:v>
                </c:pt>
                <c:pt idx="22037">
                  <c:v>1.3072989999999999E-7</c:v>
                </c:pt>
                <c:pt idx="22038">
                  <c:v>1.307362E-7</c:v>
                </c:pt>
                <c:pt idx="22039">
                  <c:v>1.3074239999999999E-7</c:v>
                </c:pt>
                <c:pt idx="22040">
                  <c:v>1.307487E-7</c:v>
                </c:pt>
                <c:pt idx="22041">
                  <c:v>1.3075489999999999E-7</c:v>
                </c:pt>
                <c:pt idx="22042">
                  <c:v>1.307612E-7</c:v>
                </c:pt>
                <c:pt idx="22043">
                  <c:v>1.3076739999999999E-7</c:v>
                </c:pt>
                <c:pt idx="22044">
                  <c:v>1.307737E-7</c:v>
                </c:pt>
                <c:pt idx="22045">
                  <c:v>1.3077989999999999E-7</c:v>
                </c:pt>
                <c:pt idx="22046">
                  <c:v>1.307862E-7</c:v>
                </c:pt>
                <c:pt idx="22047">
                  <c:v>1.3079239999999999E-7</c:v>
                </c:pt>
                <c:pt idx="22048">
                  <c:v>1.307987E-7</c:v>
                </c:pt>
                <c:pt idx="22049">
                  <c:v>1.3080489999999999E-7</c:v>
                </c:pt>
                <c:pt idx="22050">
                  <c:v>1.308112E-7</c:v>
                </c:pt>
                <c:pt idx="22051">
                  <c:v>1.3081739999999999E-7</c:v>
                </c:pt>
                <c:pt idx="22052">
                  <c:v>1.308237E-7</c:v>
                </c:pt>
                <c:pt idx="22053">
                  <c:v>1.308299E-7</c:v>
                </c:pt>
                <c:pt idx="22054">
                  <c:v>1.3083620000000001E-7</c:v>
                </c:pt>
                <c:pt idx="22055">
                  <c:v>1.308424E-7</c:v>
                </c:pt>
                <c:pt idx="22056">
                  <c:v>1.3084870000000001E-7</c:v>
                </c:pt>
                <c:pt idx="22057">
                  <c:v>1.308549E-7</c:v>
                </c:pt>
                <c:pt idx="22058">
                  <c:v>1.3086120000000001E-7</c:v>
                </c:pt>
                <c:pt idx="22059">
                  <c:v>1.308674E-7</c:v>
                </c:pt>
                <c:pt idx="22060">
                  <c:v>1.3087370000000001E-7</c:v>
                </c:pt>
                <c:pt idx="22061">
                  <c:v>1.308799E-7</c:v>
                </c:pt>
                <c:pt idx="22062">
                  <c:v>1.3088620000000001E-7</c:v>
                </c:pt>
                <c:pt idx="22063">
                  <c:v>1.308924E-7</c:v>
                </c:pt>
                <c:pt idx="22064">
                  <c:v>1.3089870000000001E-7</c:v>
                </c:pt>
                <c:pt idx="22065">
                  <c:v>1.309049E-7</c:v>
                </c:pt>
                <c:pt idx="22066">
                  <c:v>1.3091120000000001E-7</c:v>
                </c:pt>
                <c:pt idx="22067">
                  <c:v>1.309174E-7</c:v>
                </c:pt>
                <c:pt idx="22068">
                  <c:v>1.3092370000000001E-7</c:v>
                </c:pt>
                <c:pt idx="22069">
                  <c:v>1.309299E-7</c:v>
                </c:pt>
                <c:pt idx="22070">
                  <c:v>1.3093620000000001E-7</c:v>
                </c:pt>
                <c:pt idx="22071">
                  <c:v>1.309424E-7</c:v>
                </c:pt>
                <c:pt idx="22072">
                  <c:v>1.3094869999999999E-7</c:v>
                </c:pt>
                <c:pt idx="22073">
                  <c:v>1.309549E-7</c:v>
                </c:pt>
                <c:pt idx="22074">
                  <c:v>1.3096119999999999E-7</c:v>
                </c:pt>
                <c:pt idx="22075">
                  <c:v>1.3096740000000001E-7</c:v>
                </c:pt>
                <c:pt idx="22076">
                  <c:v>1.3097369999999999E-7</c:v>
                </c:pt>
                <c:pt idx="22077">
                  <c:v>1.3097990000000001E-7</c:v>
                </c:pt>
                <c:pt idx="22078">
                  <c:v>1.3098619999999999E-7</c:v>
                </c:pt>
                <c:pt idx="22079">
                  <c:v>1.3099240000000001E-7</c:v>
                </c:pt>
                <c:pt idx="22080">
                  <c:v>1.3099869999999999E-7</c:v>
                </c:pt>
                <c:pt idx="22081">
                  <c:v>1.3100490000000001E-7</c:v>
                </c:pt>
                <c:pt idx="22082">
                  <c:v>1.3101119999999999E-7</c:v>
                </c:pt>
                <c:pt idx="22083">
                  <c:v>1.3101740000000001E-7</c:v>
                </c:pt>
                <c:pt idx="22084">
                  <c:v>1.3102369999999999E-7</c:v>
                </c:pt>
                <c:pt idx="22085">
                  <c:v>1.3102990000000001E-7</c:v>
                </c:pt>
                <c:pt idx="22086">
                  <c:v>1.3103619999999999E-7</c:v>
                </c:pt>
                <c:pt idx="22087">
                  <c:v>1.3104240000000001E-7</c:v>
                </c:pt>
                <c:pt idx="22088">
                  <c:v>1.3104869999999999E-7</c:v>
                </c:pt>
                <c:pt idx="22089">
                  <c:v>1.3105490000000001E-7</c:v>
                </c:pt>
                <c:pt idx="22090">
                  <c:v>1.310612E-7</c:v>
                </c:pt>
                <c:pt idx="22091">
                  <c:v>1.3106739999999999E-7</c:v>
                </c:pt>
                <c:pt idx="22092">
                  <c:v>1.310737E-7</c:v>
                </c:pt>
                <c:pt idx="22093">
                  <c:v>1.3107989999999999E-7</c:v>
                </c:pt>
                <c:pt idx="22094">
                  <c:v>1.310862E-7</c:v>
                </c:pt>
                <c:pt idx="22095">
                  <c:v>1.3109239999999999E-7</c:v>
                </c:pt>
                <c:pt idx="22096">
                  <c:v>1.310987E-7</c:v>
                </c:pt>
                <c:pt idx="22097">
                  <c:v>1.3110489999999999E-7</c:v>
                </c:pt>
                <c:pt idx="22098">
                  <c:v>1.311112E-7</c:v>
                </c:pt>
                <c:pt idx="22099">
                  <c:v>1.3111739999999999E-7</c:v>
                </c:pt>
                <c:pt idx="22100">
                  <c:v>1.311237E-7</c:v>
                </c:pt>
                <c:pt idx="22101">
                  <c:v>1.3112989999999999E-7</c:v>
                </c:pt>
                <c:pt idx="22102">
                  <c:v>1.311362E-7</c:v>
                </c:pt>
                <c:pt idx="22103">
                  <c:v>1.3114239999999999E-7</c:v>
                </c:pt>
                <c:pt idx="22104">
                  <c:v>1.311487E-7</c:v>
                </c:pt>
                <c:pt idx="22105">
                  <c:v>1.3115489999999999E-7</c:v>
                </c:pt>
                <c:pt idx="22106">
                  <c:v>1.311612E-7</c:v>
                </c:pt>
                <c:pt idx="22107">
                  <c:v>1.3116739999999999E-7</c:v>
                </c:pt>
                <c:pt idx="22108">
                  <c:v>1.311737E-7</c:v>
                </c:pt>
                <c:pt idx="22109">
                  <c:v>1.311799E-7</c:v>
                </c:pt>
                <c:pt idx="22110">
                  <c:v>1.3118620000000001E-7</c:v>
                </c:pt>
                <c:pt idx="22111">
                  <c:v>1.311924E-7</c:v>
                </c:pt>
                <c:pt idx="22112">
                  <c:v>1.3119870000000001E-7</c:v>
                </c:pt>
                <c:pt idx="22113">
                  <c:v>1.312049E-7</c:v>
                </c:pt>
                <c:pt idx="22114">
                  <c:v>1.3121120000000001E-7</c:v>
                </c:pt>
                <c:pt idx="22115">
                  <c:v>1.312174E-7</c:v>
                </c:pt>
                <c:pt idx="22116">
                  <c:v>1.3122370000000001E-7</c:v>
                </c:pt>
                <c:pt idx="22117">
                  <c:v>1.312299E-7</c:v>
                </c:pt>
                <c:pt idx="22118">
                  <c:v>1.3123620000000001E-7</c:v>
                </c:pt>
                <c:pt idx="22119">
                  <c:v>1.312424E-7</c:v>
                </c:pt>
                <c:pt idx="22120">
                  <c:v>1.3124870000000001E-7</c:v>
                </c:pt>
                <c:pt idx="22121">
                  <c:v>1.312549E-7</c:v>
                </c:pt>
                <c:pt idx="22122">
                  <c:v>1.3126120000000001E-7</c:v>
                </c:pt>
                <c:pt idx="22123">
                  <c:v>1.312674E-7</c:v>
                </c:pt>
                <c:pt idx="22124">
                  <c:v>1.3127370000000001E-7</c:v>
                </c:pt>
                <c:pt idx="22125">
                  <c:v>1.312799E-7</c:v>
                </c:pt>
                <c:pt idx="22126">
                  <c:v>1.3128620000000001E-7</c:v>
                </c:pt>
                <c:pt idx="22127">
                  <c:v>1.312924E-7</c:v>
                </c:pt>
                <c:pt idx="22128">
                  <c:v>1.3129869999999999E-7</c:v>
                </c:pt>
                <c:pt idx="22129">
                  <c:v>1.313049E-7</c:v>
                </c:pt>
                <c:pt idx="22130">
                  <c:v>1.3131119999999999E-7</c:v>
                </c:pt>
                <c:pt idx="22131">
                  <c:v>1.3131740000000001E-7</c:v>
                </c:pt>
                <c:pt idx="22132">
                  <c:v>1.3132369999999999E-7</c:v>
                </c:pt>
                <c:pt idx="22133">
                  <c:v>1.3132990000000001E-7</c:v>
                </c:pt>
                <c:pt idx="22134">
                  <c:v>1.3133619999999999E-7</c:v>
                </c:pt>
                <c:pt idx="22135">
                  <c:v>1.3134240000000001E-7</c:v>
                </c:pt>
                <c:pt idx="22136">
                  <c:v>1.3134869999999999E-7</c:v>
                </c:pt>
                <c:pt idx="22137">
                  <c:v>1.3135490000000001E-7</c:v>
                </c:pt>
                <c:pt idx="22138">
                  <c:v>1.3136119999999999E-7</c:v>
                </c:pt>
                <c:pt idx="22139">
                  <c:v>1.3136740000000001E-7</c:v>
                </c:pt>
                <c:pt idx="22140">
                  <c:v>1.3137369999999999E-7</c:v>
                </c:pt>
                <c:pt idx="22141">
                  <c:v>1.3137990000000001E-7</c:v>
                </c:pt>
                <c:pt idx="22142">
                  <c:v>1.3138619999999999E-7</c:v>
                </c:pt>
                <c:pt idx="22143">
                  <c:v>1.3139240000000001E-7</c:v>
                </c:pt>
                <c:pt idx="22144">
                  <c:v>1.3139869999999999E-7</c:v>
                </c:pt>
                <c:pt idx="22145">
                  <c:v>1.3140490000000001E-7</c:v>
                </c:pt>
                <c:pt idx="22146">
                  <c:v>1.314112E-7</c:v>
                </c:pt>
                <c:pt idx="22147">
                  <c:v>1.3141740000000001E-7</c:v>
                </c:pt>
                <c:pt idx="22148">
                  <c:v>1.314237E-7</c:v>
                </c:pt>
                <c:pt idx="22149">
                  <c:v>1.3142989999999999E-7</c:v>
                </c:pt>
                <c:pt idx="22150">
                  <c:v>1.314362E-7</c:v>
                </c:pt>
                <c:pt idx="22151">
                  <c:v>1.3144239999999999E-7</c:v>
                </c:pt>
                <c:pt idx="22152">
                  <c:v>1.314487E-7</c:v>
                </c:pt>
                <c:pt idx="22153">
                  <c:v>1.3145489999999999E-7</c:v>
                </c:pt>
                <c:pt idx="22154">
                  <c:v>1.314612E-7</c:v>
                </c:pt>
                <c:pt idx="22155">
                  <c:v>1.3146739999999999E-7</c:v>
                </c:pt>
                <c:pt idx="22156">
                  <c:v>1.314737E-7</c:v>
                </c:pt>
                <c:pt idx="22157">
                  <c:v>1.3147989999999999E-7</c:v>
                </c:pt>
                <c:pt idx="22158">
                  <c:v>1.314862E-7</c:v>
                </c:pt>
                <c:pt idx="22159">
                  <c:v>1.3149239999999999E-7</c:v>
                </c:pt>
                <c:pt idx="22160">
                  <c:v>1.314987E-7</c:v>
                </c:pt>
                <c:pt idx="22161">
                  <c:v>1.3150489999999999E-7</c:v>
                </c:pt>
                <c:pt idx="22162">
                  <c:v>1.315112E-7</c:v>
                </c:pt>
                <c:pt idx="22163">
                  <c:v>1.3151739999999999E-7</c:v>
                </c:pt>
                <c:pt idx="22164">
                  <c:v>1.315237E-7</c:v>
                </c:pt>
                <c:pt idx="22165">
                  <c:v>1.315299E-7</c:v>
                </c:pt>
                <c:pt idx="22166">
                  <c:v>1.315362E-7</c:v>
                </c:pt>
                <c:pt idx="22167">
                  <c:v>1.315424E-7</c:v>
                </c:pt>
                <c:pt idx="22168">
                  <c:v>1.3154870000000001E-7</c:v>
                </c:pt>
                <c:pt idx="22169">
                  <c:v>1.315549E-7</c:v>
                </c:pt>
                <c:pt idx="22170">
                  <c:v>1.3156120000000001E-7</c:v>
                </c:pt>
                <c:pt idx="22171">
                  <c:v>1.315674E-7</c:v>
                </c:pt>
                <c:pt idx="22172">
                  <c:v>1.3157370000000001E-7</c:v>
                </c:pt>
                <c:pt idx="22173">
                  <c:v>1.315799E-7</c:v>
                </c:pt>
                <c:pt idx="22174">
                  <c:v>1.3158620000000001E-7</c:v>
                </c:pt>
                <c:pt idx="22175">
                  <c:v>1.315924E-7</c:v>
                </c:pt>
                <c:pt idx="22176">
                  <c:v>1.3159870000000001E-7</c:v>
                </c:pt>
                <c:pt idx="22177">
                  <c:v>1.316049E-7</c:v>
                </c:pt>
                <c:pt idx="22178">
                  <c:v>1.3161120000000001E-7</c:v>
                </c:pt>
                <c:pt idx="22179">
                  <c:v>1.316174E-7</c:v>
                </c:pt>
                <c:pt idx="22180">
                  <c:v>1.3162370000000001E-7</c:v>
                </c:pt>
                <c:pt idx="22181">
                  <c:v>1.316299E-7</c:v>
                </c:pt>
                <c:pt idx="22182">
                  <c:v>1.3163620000000001E-7</c:v>
                </c:pt>
                <c:pt idx="22183">
                  <c:v>1.316424E-7</c:v>
                </c:pt>
                <c:pt idx="22184">
                  <c:v>1.3164869999999999E-7</c:v>
                </c:pt>
                <c:pt idx="22185">
                  <c:v>1.316549E-7</c:v>
                </c:pt>
                <c:pt idx="22186">
                  <c:v>1.3166119999999999E-7</c:v>
                </c:pt>
                <c:pt idx="22187">
                  <c:v>1.3166740000000001E-7</c:v>
                </c:pt>
                <c:pt idx="22188">
                  <c:v>1.3167369999999999E-7</c:v>
                </c:pt>
                <c:pt idx="22189">
                  <c:v>1.3167990000000001E-7</c:v>
                </c:pt>
                <c:pt idx="22190">
                  <c:v>1.3168619999999999E-7</c:v>
                </c:pt>
                <c:pt idx="22191">
                  <c:v>1.3169240000000001E-7</c:v>
                </c:pt>
                <c:pt idx="22192">
                  <c:v>1.3169869999999999E-7</c:v>
                </c:pt>
                <c:pt idx="22193">
                  <c:v>1.3170490000000001E-7</c:v>
                </c:pt>
                <c:pt idx="22194">
                  <c:v>1.3171119999999999E-7</c:v>
                </c:pt>
                <c:pt idx="22195">
                  <c:v>1.3171740000000001E-7</c:v>
                </c:pt>
                <c:pt idx="22196">
                  <c:v>1.3172369999999999E-7</c:v>
                </c:pt>
                <c:pt idx="22197">
                  <c:v>1.3172990000000001E-7</c:v>
                </c:pt>
                <c:pt idx="22198">
                  <c:v>1.3173619999999999E-7</c:v>
                </c:pt>
                <c:pt idx="22199">
                  <c:v>1.3174240000000001E-7</c:v>
                </c:pt>
                <c:pt idx="22200">
                  <c:v>1.3174869999999999E-7</c:v>
                </c:pt>
                <c:pt idx="22201">
                  <c:v>1.3175490000000001E-7</c:v>
                </c:pt>
                <c:pt idx="22202">
                  <c:v>1.317612E-7</c:v>
                </c:pt>
                <c:pt idx="22203">
                  <c:v>1.3176740000000001E-7</c:v>
                </c:pt>
                <c:pt idx="22204">
                  <c:v>1.317737E-7</c:v>
                </c:pt>
                <c:pt idx="22205">
                  <c:v>1.3177989999999999E-7</c:v>
                </c:pt>
                <c:pt idx="22206">
                  <c:v>1.317862E-7</c:v>
                </c:pt>
                <c:pt idx="22207">
                  <c:v>1.3179239999999999E-7</c:v>
                </c:pt>
                <c:pt idx="22208">
                  <c:v>1.317987E-7</c:v>
                </c:pt>
                <c:pt idx="22209">
                  <c:v>1.3180489999999999E-7</c:v>
                </c:pt>
                <c:pt idx="22210">
                  <c:v>1.318112E-7</c:v>
                </c:pt>
                <c:pt idx="22211">
                  <c:v>1.3181739999999999E-7</c:v>
                </c:pt>
                <c:pt idx="22212">
                  <c:v>1.318237E-7</c:v>
                </c:pt>
                <c:pt idx="22213">
                  <c:v>1.3182989999999999E-7</c:v>
                </c:pt>
                <c:pt idx="22214">
                  <c:v>1.318362E-7</c:v>
                </c:pt>
                <c:pt idx="22215">
                  <c:v>1.3184239999999999E-7</c:v>
                </c:pt>
                <c:pt idx="22216">
                  <c:v>1.318487E-7</c:v>
                </c:pt>
                <c:pt idx="22217">
                  <c:v>1.3185489999999999E-7</c:v>
                </c:pt>
                <c:pt idx="22218">
                  <c:v>1.318612E-7</c:v>
                </c:pt>
                <c:pt idx="22219">
                  <c:v>1.3186739999999999E-7</c:v>
                </c:pt>
                <c:pt idx="22220">
                  <c:v>1.318737E-7</c:v>
                </c:pt>
                <c:pt idx="22221">
                  <c:v>1.3187989999999999E-7</c:v>
                </c:pt>
                <c:pt idx="22222">
                  <c:v>1.318862E-7</c:v>
                </c:pt>
                <c:pt idx="22223">
                  <c:v>1.318924E-7</c:v>
                </c:pt>
                <c:pt idx="22224">
                  <c:v>1.3189870000000001E-7</c:v>
                </c:pt>
                <c:pt idx="22225">
                  <c:v>1.319049E-7</c:v>
                </c:pt>
                <c:pt idx="22226">
                  <c:v>1.3191120000000001E-7</c:v>
                </c:pt>
                <c:pt idx="22227">
                  <c:v>1.319174E-7</c:v>
                </c:pt>
                <c:pt idx="22228">
                  <c:v>1.3192370000000001E-7</c:v>
                </c:pt>
                <c:pt idx="22229">
                  <c:v>1.319299E-7</c:v>
                </c:pt>
                <c:pt idx="22230">
                  <c:v>1.3193620000000001E-7</c:v>
                </c:pt>
                <c:pt idx="22231">
                  <c:v>1.319424E-7</c:v>
                </c:pt>
                <c:pt idx="22232">
                  <c:v>1.3194870000000001E-7</c:v>
                </c:pt>
                <c:pt idx="22233">
                  <c:v>1.319549E-7</c:v>
                </c:pt>
                <c:pt idx="22234">
                  <c:v>1.3196120000000001E-7</c:v>
                </c:pt>
                <c:pt idx="22235">
                  <c:v>1.319674E-7</c:v>
                </c:pt>
                <c:pt idx="22236">
                  <c:v>1.3197370000000001E-7</c:v>
                </c:pt>
                <c:pt idx="22237">
                  <c:v>1.319799E-7</c:v>
                </c:pt>
                <c:pt idx="22238">
                  <c:v>1.3198620000000001E-7</c:v>
                </c:pt>
                <c:pt idx="22239">
                  <c:v>1.319924E-7</c:v>
                </c:pt>
                <c:pt idx="22240">
                  <c:v>1.3199870000000001E-7</c:v>
                </c:pt>
                <c:pt idx="22241">
                  <c:v>1.320049E-7</c:v>
                </c:pt>
                <c:pt idx="22242">
                  <c:v>1.3201119999999999E-7</c:v>
                </c:pt>
                <c:pt idx="22243">
                  <c:v>1.3201740000000001E-7</c:v>
                </c:pt>
                <c:pt idx="22244">
                  <c:v>1.3202369999999999E-7</c:v>
                </c:pt>
                <c:pt idx="22245">
                  <c:v>1.3202990000000001E-7</c:v>
                </c:pt>
                <c:pt idx="22246">
                  <c:v>1.3203619999999999E-7</c:v>
                </c:pt>
                <c:pt idx="22247">
                  <c:v>1.3204240000000001E-7</c:v>
                </c:pt>
                <c:pt idx="22248">
                  <c:v>1.3204869999999999E-7</c:v>
                </c:pt>
                <c:pt idx="22249">
                  <c:v>1.3205490000000001E-7</c:v>
                </c:pt>
                <c:pt idx="22250">
                  <c:v>1.3206119999999999E-7</c:v>
                </c:pt>
                <c:pt idx="22251">
                  <c:v>1.3206740000000001E-7</c:v>
                </c:pt>
                <c:pt idx="22252">
                  <c:v>1.3207369999999999E-7</c:v>
                </c:pt>
                <c:pt idx="22253">
                  <c:v>1.3207990000000001E-7</c:v>
                </c:pt>
                <c:pt idx="22254">
                  <c:v>1.3208619999999999E-7</c:v>
                </c:pt>
                <c:pt idx="22255">
                  <c:v>1.3209240000000001E-7</c:v>
                </c:pt>
                <c:pt idx="22256">
                  <c:v>1.3209869999999999E-7</c:v>
                </c:pt>
                <c:pt idx="22257">
                  <c:v>1.3210490000000001E-7</c:v>
                </c:pt>
                <c:pt idx="22258">
                  <c:v>1.321112E-7</c:v>
                </c:pt>
                <c:pt idx="22259">
                  <c:v>1.3211740000000001E-7</c:v>
                </c:pt>
                <c:pt idx="22260">
                  <c:v>1.321237E-7</c:v>
                </c:pt>
                <c:pt idx="22261">
                  <c:v>1.3212989999999999E-7</c:v>
                </c:pt>
                <c:pt idx="22262">
                  <c:v>1.321362E-7</c:v>
                </c:pt>
                <c:pt idx="22263">
                  <c:v>1.3214239999999999E-7</c:v>
                </c:pt>
                <c:pt idx="22264">
                  <c:v>1.321487E-7</c:v>
                </c:pt>
                <c:pt idx="22265">
                  <c:v>1.3215489999999999E-7</c:v>
                </c:pt>
                <c:pt idx="22266">
                  <c:v>1.321612E-7</c:v>
                </c:pt>
                <c:pt idx="22267">
                  <c:v>1.3216739999999999E-7</c:v>
                </c:pt>
                <c:pt idx="22268">
                  <c:v>1.321737E-7</c:v>
                </c:pt>
                <c:pt idx="22269">
                  <c:v>1.3217989999999999E-7</c:v>
                </c:pt>
                <c:pt idx="22270">
                  <c:v>1.321862E-7</c:v>
                </c:pt>
                <c:pt idx="22271">
                  <c:v>1.3219239999999999E-7</c:v>
                </c:pt>
                <c:pt idx="22272">
                  <c:v>1.321987E-7</c:v>
                </c:pt>
                <c:pt idx="22273">
                  <c:v>1.3220489999999999E-7</c:v>
                </c:pt>
                <c:pt idx="22274">
                  <c:v>1.322112E-7</c:v>
                </c:pt>
                <c:pt idx="22275">
                  <c:v>1.3221739999999999E-7</c:v>
                </c:pt>
                <c:pt idx="22276">
                  <c:v>1.322237E-7</c:v>
                </c:pt>
                <c:pt idx="22277">
                  <c:v>1.3222989999999999E-7</c:v>
                </c:pt>
                <c:pt idx="22278">
                  <c:v>1.322362E-7</c:v>
                </c:pt>
                <c:pt idx="22279">
                  <c:v>1.322424E-7</c:v>
                </c:pt>
                <c:pt idx="22280">
                  <c:v>1.3224870000000001E-7</c:v>
                </c:pt>
                <c:pt idx="22281">
                  <c:v>1.322549E-7</c:v>
                </c:pt>
                <c:pt idx="22282">
                  <c:v>1.3226120000000001E-7</c:v>
                </c:pt>
                <c:pt idx="22283">
                  <c:v>1.322674E-7</c:v>
                </c:pt>
                <c:pt idx="22284">
                  <c:v>1.3227370000000001E-7</c:v>
                </c:pt>
                <c:pt idx="22285">
                  <c:v>1.322799E-7</c:v>
                </c:pt>
                <c:pt idx="22286">
                  <c:v>1.3228620000000001E-7</c:v>
                </c:pt>
                <c:pt idx="22287">
                  <c:v>1.322924E-7</c:v>
                </c:pt>
                <c:pt idx="22288">
                  <c:v>1.3229870000000001E-7</c:v>
                </c:pt>
                <c:pt idx="22289">
                  <c:v>1.323049E-7</c:v>
                </c:pt>
                <c:pt idx="22290">
                  <c:v>1.3231120000000001E-7</c:v>
                </c:pt>
                <c:pt idx="22291">
                  <c:v>1.323174E-7</c:v>
                </c:pt>
                <c:pt idx="22292">
                  <c:v>1.3232370000000001E-7</c:v>
                </c:pt>
                <c:pt idx="22293">
                  <c:v>1.323299E-7</c:v>
                </c:pt>
                <c:pt idx="22294">
                  <c:v>1.3233620000000001E-7</c:v>
                </c:pt>
                <c:pt idx="22295">
                  <c:v>1.323424E-7</c:v>
                </c:pt>
                <c:pt idx="22296">
                  <c:v>1.3234870000000001E-7</c:v>
                </c:pt>
                <c:pt idx="22297">
                  <c:v>1.323549E-7</c:v>
                </c:pt>
                <c:pt idx="22298">
                  <c:v>1.3236119999999999E-7</c:v>
                </c:pt>
                <c:pt idx="22299">
                  <c:v>1.3236740000000001E-7</c:v>
                </c:pt>
                <c:pt idx="22300">
                  <c:v>1.3237369999999999E-7</c:v>
                </c:pt>
                <c:pt idx="22301">
                  <c:v>1.3237990000000001E-7</c:v>
                </c:pt>
                <c:pt idx="22302">
                  <c:v>1.3238619999999999E-7</c:v>
                </c:pt>
                <c:pt idx="22303">
                  <c:v>1.3239240000000001E-7</c:v>
                </c:pt>
                <c:pt idx="22304">
                  <c:v>1.3239869999999999E-7</c:v>
                </c:pt>
                <c:pt idx="22305">
                  <c:v>1.3240490000000001E-7</c:v>
                </c:pt>
                <c:pt idx="22306">
                  <c:v>1.3241119999999999E-7</c:v>
                </c:pt>
                <c:pt idx="22307">
                  <c:v>1.3241740000000001E-7</c:v>
                </c:pt>
                <c:pt idx="22308">
                  <c:v>1.3242369999999999E-7</c:v>
                </c:pt>
                <c:pt idx="22309">
                  <c:v>1.3242990000000001E-7</c:v>
                </c:pt>
                <c:pt idx="22310">
                  <c:v>1.3243619999999999E-7</c:v>
                </c:pt>
                <c:pt idx="22311">
                  <c:v>1.3244240000000001E-7</c:v>
                </c:pt>
                <c:pt idx="22312">
                  <c:v>1.3244869999999999E-7</c:v>
                </c:pt>
                <c:pt idx="22313">
                  <c:v>1.3245490000000001E-7</c:v>
                </c:pt>
                <c:pt idx="22314">
                  <c:v>1.324612E-7</c:v>
                </c:pt>
                <c:pt idx="22315">
                  <c:v>1.3246740000000001E-7</c:v>
                </c:pt>
                <c:pt idx="22316">
                  <c:v>1.324737E-7</c:v>
                </c:pt>
                <c:pt idx="22317">
                  <c:v>1.3247989999999999E-7</c:v>
                </c:pt>
                <c:pt idx="22318">
                  <c:v>1.324862E-7</c:v>
                </c:pt>
                <c:pt idx="22319">
                  <c:v>1.3249239999999999E-7</c:v>
                </c:pt>
                <c:pt idx="22320">
                  <c:v>1.324987E-7</c:v>
                </c:pt>
                <c:pt idx="22321">
                  <c:v>1.3250489999999999E-7</c:v>
                </c:pt>
                <c:pt idx="22322">
                  <c:v>1.325112E-7</c:v>
                </c:pt>
                <c:pt idx="22323">
                  <c:v>1.3251739999999999E-7</c:v>
                </c:pt>
                <c:pt idx="22324">
                  <c:v>1.325237E-7</c:v>
                </c:pt>
                <c:pt idx="22325">
                  <c:v>1.3252989999999999E-7</c:v>
                </c:pt>
                <c:pt idx="22326">
                  <c:v>1.325362E-7</c:v>
                </c:pt>
                <c:pt idx="22327">
                  <c:v>1.3254239999999999E-7</c:v>
                </c:pt>
                <c:pt idx="22328">
                  <c:v>1.325487E-7</c:v>
                </c:pt>
                <c:pt idx="22329">
                  <c:v>1.3255489999999999E-7</c:v>
                </c:pt>
                <c:pt idx="22330">
                  <c:v>1.325612E-7</c:v>
                </c:pt>
                <c:pt idx="22331">
                  <c:v>1.3256739999999999E-7</c:v>
                </c:pt>
                <c:pt idx="22332">
                  <c:v>1.325737E-7</c:v>
                </c:pt>
                <c:pt idx="22333">
                  <c:v>1.3257989999999999E-7</c:v>
                </c:pt>
                <c:pt idx="22334">
                  <c:v>1.325862E-7</c:v>
                </c:pt>
                <c:pt idx="22335">
                  <c:v>1.325924E-7</c:v>
                </c:pt>
                <c:pt idx="22336">
                  <c:v>1.3259870000000001E-7</c:v>
                </c:pt>
                <c:pt idx="22337">
                  <c:v>1.326049E-7</c:v>
                </c:pt>
                <c:pt idx="22338">
                  <c:v>1.3261120000000001E-7</c:v>
                </c:pt>
                <c:pt idx="22339">
                  <c:v>1.326174E-7</c:v>
                </c:pt>
                <c:pt idx="22340">
                  <c:v>1.3262370000000001E-7</c:v>
                </c:pt>
                <c:pt idx="22341">
                  <c:v>1.326299E-7</c:v>
                </c:pt>
                <c:pt idx="22342">
                  <c:v>1.3263620000000001E-7</c:v>
                </c:pt>
                <c:pt idx="22343">
                  <c:v>1.326424E-7</c:v>
                </c:pt>
                <c:pt idx="22344">
                  <c:v>1.3264870000000001E-7</c:v>
                </c:pt>
                <c:pt idx="22345">
                  <c:v>1.326549E-7</c:v>
                </c:pt>
                <c:pt idx="22346">
                  <c:v>1.3266120000000001E-7</c:v>
                </c:pt>
                <c:pt idx="22347">
                  <c:v>1.326674E-7</c:v>
                </c:pt>
                <c:pt idx="22348">
                  <c:v>1.3267370000000001E-7</c:v>
                </c:pt>
                <c:pt idx="22349">
                  <c:v>1.326799E-7</c:v>
                </c:pt>
                <c:pt idx="22350">
                  <c:v>1.3268620000000001E-7</c:v>
                </c:pt>
                <c:pt idx="22351">
                  <c:v>1.326924E-7</c:v>
                </c:pt>
                <c:pt idx="22352">
                  <c:v>1.3269870000000001E-7</c:v>
                </c:pt>
                <c:pt idx="22353">
                  <c:v>1.327049E-7</c:v>
                </c:pt>
                <c:pt idx="22354">
                  <c:v>1.3271119999999999E-7</c:v>
                </c:pt>
                <c:pt idx="22355">
                  <c:v>1.327174E-7</c:v>
                </c:pt>
                <c:pt idx="22356">
                  <c:v>1.3272369999999999E-7</c:v>
                </c:pt>
                <c:pt idx="22357">
                  <c:v>1.3272990000000001E-7</c:v>
                </c:pt>
                <c:pt idx="22358">
                  <c:v>1.3273619999999999E-7</c:v>
                </c:pt>
                <c:pt idx="22359">
                  <c:v>1.3274240000000001E-7</c:v>
                </c:pt>
                <c:pt idx="22360">
                  <c:v>1.3274869999999999E-7</c:v>
                </c:pt>
                <c:pt idx="22361">
                  <c:v>1.3275490000000001E-7</c:v>
                </c:pt>
                <c:pt idx="22362">
                  <c:v>1.3276119999999999E-7</c:v>
                </c:pt>
                <c:pt idx="22363">
                  <c:v>1.3276740000000001E-7</c:v>
                </c:pt>
                <c:pt idx="22364">
                  <c:v>1.3277369999999999E-7</c:v>
                </c:pt>
                <c:pt idx="22365">
                  <c:v>1.3277990000000001E-7</c:v>
                </c:pt>
                <c:pt idx="22366">
                  <c:v>1.3278619999999999E-7</c:v>
                </c:pt>
                <c:pt idx="22367">
                  <c:v>1.3279240000000001E-7</c:v>
                </c:pt>
                <c:pt idx="22368">
                  <c:v>1.3279869999999999E-7</c:v>
                </c:pt>
                <c:pt idx="22369">
                  <c:v>1.3280490000000001E-7</c:v>
                </c:pt>
                <c:pt idx="22370">
                  <c:v>1.3281119999999999E-7</c:v>
                </c:pt>
                <c:pt idx="22371">
                  <c:v>1.3281740000000001E-7</c:v>
                </c:pt>
                <c:pt idx="22372">
                  <c:v>1.328237E-7</c:v>
                </c:pt>
                <c:pt idx="22373">
                  <c:v>1.3282989999999999E-7</c:v>
                </c:pt>
                <c:pt idx="22374">
                  <c:v>1.328362E-7</c:v>
                </c:pt>
                <c:pt idx="22375">
                  <c:v>1.3284239999999999E-7</c:v>
                </c:pt>
                <c:pt idx="22376">
                  <c:v>1.328487E-7</c:v>
                </c:pt>
                <c:pt idx="22377">
                  <c:v>1.3285489999999999E-7</c:v>
                </c:pt>
                <c:pt idx="22378">
                  <c:v>1.328612E-7</c:v>
                </c:pt>
                <c:pt idx="22379">
                  <c:v>1.3286739999999999E-7</c:v>
                </c:pt>
                <c:pt idx="22380">
                  <c:v>1.328737E-7</c:v>
                </c:pt>
                <c:pt idx="22381">
                  <c:v>1.3287989999999999E-7</c:v>
                </c:pt>
                <c:pt idx="22382">
                  <c:v>1.328862E-7</c:v>
                </c:pt>
                <c:pt idx="22383">
                  <c:v>1.3289239999999999E-7</c:v>
                </c:pt>
                <c:pt idx="22384">
                  <c:v>1.328987E-7</c:v>
                </c:pt>
                <c:pt idx="22385">
                  <c:v>1.3290489999999999E-7</c:v>
                </c:pt>
                <c:pt idx="22386">
                  <c:v>1.329112E-7</c:v>
                </c:pt>
                <c:pt idx="22387">
                  <c:v>1.3291739999999999E-7</c:v>
                </c:pt>
                <c:pt idx="22388">
                  <c:v>1.329237E-7</c:v>
                </c:pt>
                <c:pt idx="22389">
                  <c:v>1.3292989999999999E-7</c:v>
                </c:pt>
                <c:pt idx="22390">
                  <c:v>1.329362E-7</c:v>
                </c:pt>
                <c:pt idx="22391">
                  <c:v>1.329424E-7</c:v>
                </c:pt>
                <c:pt idx="22392">
                  <c:v>1.3294870000000001E-7</c:v>
                </c:pt>
                <c:pt idx="22393">
                  <c:v>1.329549E-7</c:v>
                </c:pt>
                <c:pt idx="22394">
                  <c:v>1.3296120000000001E-7</c:v>
                </c:pt>
                <c:pt idx="22395">
                  <c:v>1.329674E-7</c:v>
                </c:pt>
                <c:pt idx="22396">
                  <c:v>1.3297370000000001E-7</c:v>
                </c:pt>
                <c:pt idx="22397">
                  <c:v>1.329799E-7</c:v>
                </c:pt>
                <c:pt idx="22398">
                  <c:v>1.3298620000000001E-7</c:v>
                </c:pt>
                <c:pt idx="22399">
                  <c:v>1.329924E-7</c:v>
                </c:pt>
                <c:pt idx="22400">
                  <c:v>1.3299870000000001E-7</c:v>
                </c:pt>
                <c:pt idx="22401">
                  <c:v>1.330049E-7</c:v>
                </c:pt>
                <c:pt idx="22402">
                  <c:v>1.3301120000000001E-7</c:v>
                </c:pt>
                <c:pt idx="22403">
                  <c:v>1.330174E-7</c:v>
                </c:pt>
                <c:pt idx="22404">
                  <c:v>1.3302370000000001E-7</c:v>
                </c:pt>
                <c:pt idx="22405">
                  <c:v>1.330299E-7</c:v>
                </c:pt>
                <c:pt idx="22406">
                  <c:v>1.3303620000000001E-7</c:v>
                </c:pt>
                <c:pt idx="22407">
                  <c:v>1.330424E-7</c:v>
                </c:pt>
                <c:pt idx="22408">
                  <c:v>1.3304870000000001E-7</c:v>
                </c:pt>
                <c:pt idx="22409">
                  <c:v>1.330549E-7</c:v>
                </c:pt>
                <c:pt idx="22410">
                  <c:v>1.3306119999999999E-7</c:v>
                </c:pt>
                <c:pt idx="22411">
                  <c:v>1.330674E-7</c:v>
                </c:pt>
                <c:pt idx="22412">
                  <c:v>1.3307369999999999E-7</c:v>
                </c:pt>
                <c:pt idx="22413">
                  <c:v>1.3307990000000001E-7</c:v>
                </c:pt>
                <c:pt idx="22414">
                  <c:v>1.3308619999999999E-7</c:v>
                </c:pt>
                <c:pt idx="22415">
                  <c:v>1.3309240000000001E-7</c:v>
                </c:pt>
                <c:pt idx="22416">
                  <c:v>1.3309869999999999E-7</c:v>
                </c:pt>
                <c:pt idx="22417">
                  <c:v>1.3310490000000001E-7</c:v>
                </c:pt>
                <c:pt idx="22418">
                  <c:v>1.3311119999999999E-7</c:v>
                </c:pt>
                <c:pt idx="22419">
                  <c:v>1.3311740000000001E-7</c:v>
                </c:pt>
                <c:pt idx="22420">
                  <c:v>1.3312369999999999E-7</c:v>
                </c:pt>
                <c:pt idx="22421">
                  <c:v>1.3312990000000001E-7</c:v>
                </c:pt>
                <c:pt idx="22422">
                  <c:v>1.3313619999999999E-7</c:v>
                </c:pt>
                <c:pt idx="22423">
                  <c:v>1.3314240000000001E-7</c:v>
                </c:pt>
                <c:pt idx="22424">
                  <c:v>1.3314869999999999E-7</c:v>
                </c:pt>
                <c:pt idx="22425">
                  <c:v>1.3315490000000001E-7</c:v>
                </c:pt>
                <c:pt idx="22426">
                  <c:v>1.3316119999999999E-7</c:v>
                </c:pt>
                <c:pt idx="22427">
                  <c:v>1.3316740000000001E-7</c:v>
                </c:pt>
                <c:pt idx="22428">
                  <c:v>1.331737E-7</c:v>
                </c:pt>
                <c:pt idx="22429">
                  <c:v>1.3317990000000001E-7</c:v>
                </c:pt>
                <c:pt idx="22430">
                  <c:v>1.331862E-7</c:v>
                </c:pt>
                <c:pt idx="22431">
                  <c:v>1.3319239999999999E-7</c:v>
                </c:pt>
                <c:pt idx="22432">
                  <c:v>1.331987E-7</c:v>
                </c:pt>
                <c:pt idx="22433">
                  <c:v>1.3320489999999999E-7</c:v>
                </c:pt>
                <c:pt idx="22434">
                  <c:v>1.332112E-7</c:v>
                </c:pt>
                <c:pt idx="22435">
                  <c:v>1.3321739999999999E-7</c:v>
                </c:pt>
                <c:pt idx="22436">
                  <c:v>1.332237E-7</c:v>
                </c:pt>
                <c:pt idx="22437">
                  <c:v>1.3322989999999999E-7</c:v>
                </c:pt>
                <c:pt idx="22438">
                  <c:v>1.332362E-7</c:v>
                </c:pt>
                <c:pt idx="22439">
                  <c:v>1.3324239999999999E-7</c:v>
                </c:pt>
                <c:pt idx="22440">
                  <c:v>1.332487E-7</c:v>
                </c:pt>
                <c:pt idx="22441">
                  <c:v>1.3325489999999999E-7</c:v>
                </c:pt>
                <c:pt idx="22442">
                  <c:v>1.332612E-7</c:v>
                </c:pt>
                <c:pt idx="22443">
                  <c:v>1.3326739999999999E-7</c:v>
                </c:pt>
                <c:pt idx="22444">
                  <c:v>1.332737E-7</c:v>
                </c:pt>
                <c:pt idx="22445">
                  <c:v>1.3327989999999999E-7</c:v>
                </c:pt>
                <c:pt idx="22446">
                  <c:v>1.332862E-7</c:v>
                </c:pt>
                <c:pt idx="22447">
                  <c:v>1.332924E-7</c:v>
                </c:pt>
                <c:pt idx="22448">
                  <c:v>1.332987E-7</c:v>
                </c:pt>
                <c:pt idx="22449">
                  <c:v>1.333049E-7</c:v>
                </c:pt>
                <c:pt idx="22450">
                  <c:v>1.3331120000000001E-7</c:v>
                </c:pt>
                <c:pt idx="22451">
                  <c:v>1.333174E-7</c:v>
                </c:pt>
                <c:pt idx="22452">
                  <c:v>1.3332370000000001E-7</c:v>
                </c:pt>
                <c:pt idx="22453">
                  <c:v>1.333299E-7</c:v>
                </c:pt>
                <c:pt idx="22454">
                  <c:v>1.3333620000000001E-7</c:v>
                </c:pt>
                <c:pt idx="22455">
                  <c:v>1.333424E-7</c:v>
                </c:pt>
                <c:pt idx="22456">
                  <c:v>1.3334870000000001E-7</c:v>
                </c:pt>
                <c:pt idx="22457">
                  <c:v>1.333549E-7</c:v>
                </c:pt>
                <c:pt idx="22458">
                  <c:v>1.3336120000000001E-7</c:v>
                </c:pt>
                <c:pt idx="22459">
                  <c:v>1.333674E-7</c:v>
                </c:pt>
                <c:pt idx="22460">
                  <c:v>1.3337370000000001E-7</c:v>
                </c:pt>
                <c:pt idx="22461">
                  <c:v>1.333799E-7</c:v>
                </c:pt>
                <c:pt idx="22462">
                  <c:v>1.3338620000000001E-7</c:v>
                </c:pt>
                <c:pt idx="22463">
                  <c:v>1.333924E-7</c:v>
                </c:pt>
                <c:pt idx="22464">
                  <c:v>1.3339870000000001E-7</c:v>
                </c:pt>
                <c:pt idx="22465">
                  <c:v>1.334049E-7</c:v>
                </c:pt>
                <c:pt idx="22466">
                  <c:v>1.3341119999999999E-7</c:v>
                </c:pt>
                <c:pt idx="22467">
                  <c:v>1.334174E-7</c:v>
                </c:pt>
                <c:pt idx="22468">
                  <c:v>1.3342369999999999E-7</c:v>
                </c:pt>
                <c:pt idx="22469">
                  <c:v>1.3342990000000001E-7</c:v>
                </c:pt>
                <c:pt idx="22470">
                  <c:v>1.3343619999999999E-7</c:v>
                </c:pt>
                <c:pt idx="22471">
                  <c:v>1.3344240000000001E-7</c:v>
                </c:pt>
                <c:pt idx="22472">
                  <c:v>1.3344869999999999E-7</c:v>
                </c:pt>
                <c:pt idx="22473">
                  <c:v>1.3345490000000001E-7</c:v>
                </c:pt>
                <c:pt idx="22474">
                  <c:v>1.3346119999999999E-7</c:v>
                </c:pt>
                <c:pt idx="22475">
                  <c:v>1.3346740000000001E-7</c:v>
                </c:pt>
                <c:pt idx="22476">
                  <c:v>1.3347369999999999E-7</c:v>
                </c:pt>
                <c:pt idx="22477">
                  <c:v>1.3347990000000001E-7</c:v>
                </c:pt>
                <c:pt idx="22478">
                  <c:v>1.3348619999999999E-7</c:v>
                </c:pt>
                <c:pt idx="22479">
                  <c:v>1.3349240000000001E-7</c:v>
                </c:pt>
                <c:pt idx="22480">
                  <c:v>1.3349869999999999E-7</c:v>
                </c:pt>
                <c:pt idx="22481">
                  <c:v>1.3350490000000001E-7</c:v>
                </c:pt>
                <c:pt idx="22482">
                  <c:v>1.3351119999999999E-7</c:v>
                </c:pt>
                <c:pt idx="22483">
                  <c:v>1.3351740000000001E-7</c:v>
                </c:pt>
                <c:pt idx="22484">
                  <c:v>1.335237E-7</c:v>
                </c:pt>
                <c:pt idx="22485">
                  <c:v>1.3352990000000001E-7</c:v>
                </c:pt>
                <c:pt idx="22486">
                  <c:v>1.335362E-7</c:v>
                </c:pt>
                <c:pt idx="22487">
                  <c:v>1.3354239999999999E-7</c:v>
                </c:pt>
                <c:pt idx="22488">
                  <c:v>1.335487E-7</c:v>
                </c:pt>
                <c:pt idx="22489">
                  <c:v>1.3355489999999999E-7</c:v>
                </c:pt>
                <c:pt idx="22490">
                  <c:v>1.335612E-7</c:v>
                </c:pt>
                <c:pt idx="22491">
                  <c:v>1.3356739999999999E-7</c:v>
                </c:pt>
                <c:pt idx="22492">
                  <c:v>1.335737E-7</c:v>
                </c:pt>
                <c:pt idx="22493">
                  <c:v>1.3357989999999999E-7</c:v>
                </c:pt>
                <c:pt idx="22494">
                  <c:v>1.335862E-7</c:v>
                </c:pt>
                <c:pt idx="22495">
                  <c:v>1.3359239999999999E-7</c:v>
                </c:pt>
                <c:pt idx="22496">
                  <c:v>1.335987E-7</c:v>
                </c:pt>
                <c:pt idx="22497">
                  <c:v>1.3360489999999999E-7</c:v>
                </c:pt>
                <c:pt idx="22498">
                  <c:v>1.336112E-7</c:v>
                </c:pt>
                <c:pt idx="22499">
                  <c:v>1.3361739999999999E-7</c:v>
                </c:pt>
                <c:pt idx="22500">
                  <c:v>1.336237E-7</c:v>
                </c:pt>
                <c:pt idx="22501">
                  <c:v>1.3362989999999999E-7</c:v>
                </c:pt>
                <c:pt idx="22502">
                  <c:v>1.336362E-7</c:v>
                </c:pt>
                <c:pt idx="22503">
                  <c:v>1.336424E-7</c:v>
                </c:pt>
                <c:pt idx="22504">
                  <c:v>1.336487E-7</c:v>
                </c:pt>
                <c:pt idx="22505">
                  <c:v>1.336549E-7</c:v>
                </c:pt>
                <c:pt idx="22506">
                  <c:v>1.3366120000000001E-7</c:v>
                </c:pt>
                <c:pt idx="22507">
                  <c:v>1.336674E-7</c:v>
                </c:pt>
                <c:pt idx="22508">
                  <c:v>1.3367370000000001E-7</c:v>
                </c:pt>
                <c:pt idx="22509">
                  <c:v>1.336799E-7</c:v>
                </c:pt>
                <c:pt idx="22510">
                  <c:v>1.3368620000000001E-7</c:v>
                </c:pt>
                <c:pt idx="22511">
                  <c:v>1.336924E-7</c:v>
                </c:pt>
                <c:pt idx="22512">
                  <c:v>1.3369870000000001E-7</c:v>
                </c:pt>
                <c:pt idx="22513">
                  <c:v>1.337049E-7</c:v>
                </c:pt>
                <c:pt idx="22514">
                  <c:v>1.3371120000000001E-7</c:v>
                </c:pt>
                <c:pt idx="22515">
                  <c:v>1.337174E-7</c:v>
                </c:pt>
                <c:pt idx="22516">
                  <c:v>1.3372370000000001E-7</c:v>
                </c:pt>
                <c:pt idx="22517">
                  <c:v>1.337299E-7</c:v>
                </c:pt>
                <c:pt idx="22518">
                  <c:v>1.3373620000000001E-7</c:v>
                </c:pt>
                <c:pt idx="22519">
                  <c:v>1.337424E-7</c:v>
                </c:pt>
                <c:pt idx="22520">
                  <c:v>1.3374870000000001E-7</c:v>
                </c:pt>
                <c:pt idx="22521">
                  <c:v>1.337549E-7</c:v>
                </c:pt>
                <c:pt idx="22522">
                  <c:v>1.3376119999999999E-7</c:v>
                </c:pt>
                <c:pt idx="22523">
                  <c:v>1.337674E-7</c:v>
                </c:pt>
                <c:pt idx="22524">
                  <c:v>1.3377369999999999E-7</c:v>
                </c:pt>
                <c:pt idx="22525">
                  <c:v>1.3377990000000001E-7</c:v>
                </c:pt>
                <c:pt idx="22526">
                  <c:v>1.3378619999999999E-7</c:v>
                </c:pt>
                <c:pt idx="22527">
                  <c:v>1.3379240000000001E-7</c:v>
                </c:pt>
                <c:pt idx="22528">
                  <c:v>1.3379869999999999E-7</c:v>
                </c:pt>
                <c:pt idx="22529">
                  <c:v>1.3380490000000001E-7</c:v>
                </c:pt>
                <c:pt idx="22530">
                  <c:v>1.3381119999999999E-7</c:v>
                </c:pt>
                <c:pt idx="22531">
                  <c:v>1.3381740000000001E-7</c:v>
                </c:pt>
                <c:pt idx="22532">
                  <c:v>1.3382369999999999E-7</c:v>
                </c:pt>
                <c:pt idx="22533">
                  <c:v>1.3382990000000001E-7</c:v>
                </c:pt>
                <c:pt idx="22534">
                  <c:v>1.3383619999999999E-7</c:v>
                </c:pt>
                <c:pt idx="22535">
                  <c:v>1.3384240000000001E-7</c:v>
                </c:pt>
                <c:pt idx="22536">
                  <c:v>1.3384869999999999E-7</c:v>
                </c:pt>
                <c:pt idx="22537">
                  <c:v>1.3385490000000001E-7</c:v>
                </c:pt>
                <c:pt idx="22538">
                  <c:v>1.3386119999999999E-7</c:v>
                </c:pt>
                <c:pt idx="22539">
                  <c:v>1.3386740000000001E-7</c:v>
                </c:pt>
                <c:pt idx="22540">
                  <c:v>1.338737E-7</c:v>
                </c:pt>
                <c:pt idx="22541">
                  <c:v>1.3387990000000001E-7</c:v>
                </c:pt>
                <c:pt idx="22542">
                  <c:v>1.338862E-7</c:v>
                </c:pt>
                <c:pt idx="22543">
                  <c:v>1.3389239999999999E-7</c:v>
                </c:pt>
                <c:pt idx="22544">
                  <c:v>1.338987E-7</c:v>
                </c:pt>
                <c:pt idx="22545">
                  <c:v>1.3390489999999999E-7</c:v>
                </c:pt>
                <c:pt idx="22546">
                  <c:v>1.339112E-7</c:v>
                </c:pt>
                <c:pt idx="22547">
                  <c:v>1.3391739999999999E-7</c:v>
                </c:pt>
                <c:pt idx="22548">
                  <c:v>1.339237E-7</c:v>
                </c:pt>
                <c:pt idx="22549">
                  <c:v>1.3392989999999999E-7</c:v>
                </c:pt>
                <c:pt idx="22550">
                  <c:v>1.339362E-7</c:v>
                </c:pt>
                <c:pt idx="22551">
                  <c:v>1.3394239999999999E-7</c:v>
                </c:pt>
                <c:pt idx="22552">
                  <c:v>1.339487E-7</c:v>
                </c:pt>
                <c:pt idx="22553">
                  <c:v>1.3395489999999999E-7</c:v>
                </c:pt>
                <c:pt idx="22554">
                  <c:v>1.339612E-7</c:v>
                </c:pt>
                <c:pt idx="22555">
                  <c:v>1.3396739999999999E-7</c:v>
                </c:pt>
                <c:pt idx="22556">
                  <c:v>1.339737E-7</c:v>
                </c:pt>
                <c:pt idx="22557">
                  <c:v>1.3397989999999999E-7</c:v>
                </c:pt>
                <c:pt idx="22558">
                  <c:v>1.339862E-7</c:v>
                </c:pt>
                <c:pt idx="22559">
                  <c:v>1.3399239999999999E-7</c:v>
                </c:pt>
                <c:pt idx="22560">
                  <c:v>1.339987E-7</c:v>
                </c:pt>
                <c:pt idx="22561">
                  <c:v>1.340049E-7</c:v>
                </c:pt>
                <c:pt idx="22562">
                  <c:v>1.3401120000000001E-7</c:v>
                </c:pt>
                <c:pt idx="22563">
                  <c:v>1.340174E-7</c:v>
                </c:pt>
                <c:pt idx="22564">
                  <c:v>1.3402370000000001E-7</c:v>
                </c:pt>
                <c:pt idx="22565">
                  <c:v>1.340299E-7</c:v>
                </c:pt>
                <c:pt idx="22566">
                  <c:v>1.3403620000000001E-7</c:v>
                </c:pt>
                <c:pt idx="22567">
                  <c:v>1.340424E-7</c:v>
                </c:pt>
                <c:pt idx="22568">
                  <c:v>1.3404870000000001E-7</c:v>
                </c:pt>
                <c:pt idx="22569">
                  <c:v>1.340549E-7</c:v>
                </c:pt>
                <c:pt idx="22570">
                  <c:v>1.3406120000000001E-7</c:v>
                </c:pt>
                <c:pt idx="22571">
                  <c:v>1.340674E-7</c:v>
                </c:pt>
                <c:pt idx="22572">
                  <c:v>1.3407370000000001E-7</c:v>
                </c:pt>
                <c:pt idx="22573">
                  <c:v>1.340799E-7</c:v>
                </c:pt>
                <c:pt idx="22574">
                  <c:v>1.3408620000000001E-7</c:v>
                </c:pt>
                <c:pt idx="22575">
                  <c:v>1.340924E-7</c:v>
                </c:pt>
                <c:pt idx="22576">
                  <c:v>1.3409870000000001E-7</c:v>
                </c:pt>
                <c:pt idx="22577">
                  <c:v>1.341049E-7</c:v>
                </c:pt>
                <c:pt idx="22578">
                  <c:v>1.3411120000000001E-7</c:v>
                </c:pt>
                <c:pt idx="22579">
                  <c:v>1.341174E-7</c:v>
                </c:pt>
                <c:pt idx="22580">
                  <c:v>1.3412369999999999E-7</c:v>
                </c:pt>
                <c:pt idx="22581">
                  <c:v>1.3412990000000001E-7</c:v>
                </c:pt>
                <c:pt idx="22582">
                  <c:v>1.3413619999999999E-7</c:v>
                </c:pt>
                <c:pt idx="22583">
                  <c:v>1.3414240000000001E-7</c:v>
                </c:pt>
                <c:pt idx="22584">
                  <c:v>1.3414869999999999E-7</c:v>
                </c:pt>
                <c:pt idx="22585">
                  <c:v>1.3415490000000001E-7</c:v>
                </c:pt>
                <c:pt idx="22586">
                  <c:v>1.3416119999999999E-7</c:v>
                </c:pt>
                <c:pt idx="22587">
                  <c:v>1.3416740000000001E-7</c:v>
                </c:pt>
                <c:pt idx="22588">
                  <c:v>1.3417369999999999E-7</c:v>
                </c:pt>
                <c:pt idx="22589">
                  <c:v>1.3417990000000001E-7</c:v>
                </c:pt>
                <c:pt idx="22590">
                  <c:v>1.3418619999999999E-7</c:v>
                </c:pt>
                <c:pt idx="22591">
                  <c:v>1.3419240000000001E-7</c:v>
                </c:pt>
                <c:pt idx="22592">
                  <c:v>1.3419869999999999E-7</c:v>
                </c:pt>
                <c:pt idx="22593">
                  <c:v>1.3420490000000001E-7</c:v>
                </c:pt>
                <c:pt idx="22594">
                  <c:v>1.3421119999999999E-7</c:v>
                </c:pt>
                <c:pt idx="22595">
                  <c:v>1.3421740000000001E-7</c:v>
                </c:pt>
                <c:pt idx="22596">
                  <c:v>1.342237E-7</c:v>
                </c:pt>
                <c:pt idx="22597">
                  <c:v>1.3422990000000001E-7</c:v>
                </c:pt>
                <c:pt idx="22598">
                  <c:v>1.342362E-7</c:v>
                </c:pt>
                <c:pt idx="22599">
                  <c:v>1.3424239999999999E-7</c:v>
                </c:pt>
                <c:pt idx="22600">
                  <c:v>1.342487E-7</c:v>
                </c:pt>
                <c:pt idx="22601">
                  <c:v>1.3425489999999999E-7</c:v>
                </c:pt>
                <c:pt idx="22602">
                  <c:v>1.342612E-7</c:v>
                </c:pt>
                <c:pt idx="22603">
                  <c:v>1.3426739999999999E-7</c:v>
                </c:pt>
                <c:pt idx="22604">
                  <c:v>1.342737E-7</c:v>
                </c:pt>
                <c:pt idx="22605">
                  <c:v>1.3427989999999999E-7</c:v>
                </c:pt>
                <c:pt idx="22606">
                  <c:v>1.342862E-7</c:v>
                </c:pt>
                <c:pt idx="22607">
                  <c:v>1.3429239999999999E-7</c:v>
                </c:pt>
                <c:pt idx="22608">
                  <c:v>1.342987E-7</c:v>
                </c:pt>
                <c:pt idx="22609">
                  <c:v>1.3430489999999999E-7</c:v>
                </c:pt>
                <c:pt idx="22610">
                  <c:v>1.343112E-7</c:v>
                </c:pt>
                <c:pt idx="22611">
                  <c:v>1.3431739999999999E-7</c:v>
                </c:pt>
                <c:pt idx="22612">
                  <c:v>1.343237E-7</c:v>
                </c:pt>
                <c:pt idx="22613">
                  <c:v>1.3432989999999999E-7</c:v>
                </c:pt>
                <c:pt idx="22614">
                  <c:v>1.343362E-7</c:v>
                </c:pt>
                <c:pt idx="22615">
                  <c:v>1.3434239999999999E-7</c:v>
                </c:pt>
                <c:pt idx="22616">
                  <c:v>1.343487E-7</c:v>
                </c:pt>
                <c:pt idx="22617">
                  <c:v>1.343549E-7</c:v>
                </c:pt>
                <c:pt idx="22618">
                  <c:v>1.3436120000000001E-7</c:v>
                </c:pt>
                <c:pt idx="22619">
                  <c:v>1.343674E-7</c:v>
                </c:pt>
                <c:pt idx="22620">
                  <c:v>1.3437370000000001E-7</c:v>
                </c:pt>
                <c:pt idx="22621">
                  <c:v>1.343799E-7</c:v>
                </c:pt>
                <c:pt idx="22622">
                  <c:v>1.3438620000000001E-7</c:v>
                </c:pt>
                <c:pt idx="22623">
                  <c:v>1.343924E-7</c:v>
                </c:pt>
                <c:pt idx="22624">
                  <c:v>1.3439870000000001E-7</c:v>
                </c:pt>
                <c:pt idx="22625">
                  <c:v>1.344049E-7</c:v>
                </c:pt>
                <c:pt idx="22626">
                  <c:v>1.3441120000000001E-7</c:v>
                </c:pt>
                <c:pt idx="22627">
                  <c:v>1.344174E-7</c:v>
                </c:pt>
                <c:pt idx="22628">
                  <c:v>1.3442370000000001E-7</c:v>
                </c:pt>
                <c:pt idx="22629">
                  <c:v>1.344299E-7</c:v>
                </c:pt>
                <c:pt idx="22630">
                  <c:v>1.3443620000000001E-7</c:v>
                </c:pt>
                <c:pt idx="22631">
                  <c:v>1.344424E-7</c:v>
                </c:pt>
                <c:pt idx="22632">
                  <c:v>1.3444870000000001E-7</c:v>
                </c:pt>
                <c:pt idx="22633">
                  <c:v>1.344549E-7</c:v>
                </c:pt>
                <c:pt idx="22634">
                  <c:v>1.3446120000000001E-7</c:v>
                </c:pt>
                <c:pt idx="22635">
                  <c:v>1.344674E-7</c:v>
                </c:pt>
                <c:pt idx="22636">
                  <c:v>1.3447369999999999E-7</c:v>
                </c:pt>
                <c:pt idx="22637">
                  <c:v>1.3447990000000001E-7</c:v>
                </c:pt>
                <c:pt idx="22638">
                  <c:v>1.3448619999999999E-7</c:v>
                </c:pt>
                <c:pt idx="22639">
                  <c:v>1.3449240000000001E-7</c:v>
                </c:pt>
                <c:pt idx="22640">
                  <c:v>1.3449869999999999E-7</c:v>
                </c:pt>
                <c:pt idx="22641">
                  <c:v>1.3450490000000001E-7</c:v>
                </c:pt>
                <c:pt idx="22642">
                  <c:v>1.3451119999999999E-7</c:v>
                </c:pt>
                <c:pt idx="22643">
                  <c:v>1.3451740000000001E-7</c:v>
                </c:pt>
                <c:pt idx="22644">
                  <c:v>1.3452369999999999E-7</c:v>
                </c:pt>
                <c:pt idx="22645">
                  <c:v>1.3452990000000001E-7</c:v>
                </c:pt>
                <c:pt idx="22646">
                  <c:v>1.3453619999999999E-7</c:v>
                </c:pt>
                <c:pt idx="22647">
                  <c:v>1.3454240000000001E-7</c:v>
                </c:pt>
                <c:pt idx="22648">
                  <c:v>1.3454869999999999E-7</c:v>
                </c:pt>
                <c:pt idx="22649">
                  <c:v>1.3455490000000001E-7</c:v>
                </c:pt>
                <c:pt idx="22650">
                  <c:v>1.3456119999999999E-7</c:v>
                </c:pt>
                <c:pt idx="22651">
                  <c:v>1.3456740000000001E-7</c:v>
                </c:pt>
                <c:pt idx="22652">
                  <c:v>1.3457369999999999E-7</c:v>
                </c:pt>
                <c:pt idx="22653">
                  <c:v>1.3457990000000001E-7</c:v>
                </c:pt>
                <c:pt idx="22654">
                  <c:v>1.345862E-7</c:v>
                </c:pt>
                <c:pt idx="22655">
                  <c:v>1.3459239999999999E-7</c:v>
                </c:pt>
                <c:pt idx="22656">
                  <c:v>1.345987E-7</c:v>
                </c:pt>
                <c:pt idx="22657">
                  <c:v>1.3460489999999999E-7</c:v>
                </c:pt>
                <c:pt idx="22658">
                  <c:v>1.346112E-7</c:v>
                </c:pt>
                <c:pt idx="22659">
                  <c:v>1.3461739999999999E-7</c:v>
                </c:pt>
                <c:pt idx="22660">
                  <c:v>1.346237E-7</c:v>
                </c:pt>
                <c:pt idx="22661">
                  <c:v>1.3462989999999999E-7</c:v>
                </c:pt>
                <c:pt idx="22662">
                  <c:v>1.346362E-7</c:v>
                </c:pt>
                <c:pt idx="22663">
                  <c:v>1.3464239999999999E-7</c:v>
                </c:pt>
                <c:pt idx="22664">
                  <c:v>1.346487E-7</c:v>
                </c:pt>
                <c:pt idx="22665">
                  <c:v>1.3465489999999999E-7</c:v>
                </c:pt>
                <c:pt idx="22666">
                  <c:v>1.346612E-7</c:v>
                </c:pt>
                <c:pt idx="22667">
                  <c:v>1.3466739999999999E-7</c:v>
                </c:pt>
                <c:pt idx="22668">
                  <c:v>1.346737E-7</c:v>
                </c:pt>
                <c:pt idx="22669">
                  <c:v>1.3467989999999999E-7</c:v>
                </c:pt>
                <c:pt idx="22670">
                  <c:v>1.346862E-7</c:v>
                </c:pt>
                <c:pt idx="22671">
                  <c:v>1.3469239999999999E-7</c:v>
                </c:pt>
                <c:pt idx="22672">
                  <c:v>1.346987E-7</c:v>
                </c:pt>
                <c:pt idx="22673">
                  <c:v>1.347049E-7</c:v>
                </c:pt>
                <c:pt idx="22674">
                  <c:v>1.3471120000000001E-7</c:v>
                </c:pt>
                <c:pt idx="22675">
                  <c:v>1.347174E-7</c:v>
                </c:pt>
                <c:pt idx="22676">
                  <c:v>1.3472370000000001E-7</c:v>
                </c:pt>
                <c:pt idx="22677">
                  <c:v>1.347299E-7</c:v>
                </c:pt>
                <c:pt idx="22678">
                  <c:v>1.3473620000000001E-7</c:v>
                </c:pt>
                <c:pt idx="22679">
                  <c:v>1.347424E-7</c:v>
                </c:pt>
                <c:pt idx="22680">
                  <c:v>1.3474870000000001E-7</c:v>
                </c:pt>
                <c:pt idx="22681">
                  <c:v>1.347549E-7</c:v>
                </c:pt>
                <c:pt idx="22682">
                  <c:v>1.3476120000000001E-7</c:v>
                </c:pt>
                <c:pt idx="22683">
                  <c:v>1.347674E-7</c:v>
                </c:pt>
                <c:pt idx="22684">
                  <c:v>1.3477370000000001E-7</c:v>
                </c:pt>
                <c:pt idx="22685">
                  <c:v>1.347799E-7</c:v>
                </c:pt>
                <c:pt idx="22686">
                  <c:v>1.3478620000000001E-7</c:v>
                </c:pt>
                <c:pt idx="22687">
                  <c:v>1.347924E-7</c:v>
                </c:pt>
                <c:pt idx="22688">
                  <c:v>1.3479870000000001E-7</c:v>
                </c:pt>
                <c:pt idx="22689">
                  <c:v>1.348049E-7</c:v>
                </c:pt>
                <c:pt idx="22690">
                  <c:v>1.3481120000000001E-7</c:v>
                </c:pt>
                <c:pt idx="22691">
                  <c:v>1.348174E-7</c:v>
                </c:pt>
                <c:pt idx="22692">
                  <c:v>1.3482369999999999E-7</c:v>
                </c:pt>
                <c:pt idx="22693">
                  <c:v>1.348299E-7</c:v>
                </c:pt>
                <c:pt idx="22694">
                  <c:v>1.3483619999999999E-7</c:v>
                </c:pt>
                <c:pt idx="22695">
                  <c:v>1.3484240000000001E-7</c:v>
                </c:pt>
                <c:pt idx="22696">
                  <c:v>1.3484869999999999E-7</c:v>
                </c:pt>
                <c:pt idx="22697">
                  <c:v>1.3485490000000001E-7</c:v>
                </c:pt>
                <c:pt idx="22698">
                  <c:v>1.3486119999999999E-7</c:v>
                </c:pt>
                <c:pt idx="22699">
                  <c:v>1.3486740000000001E-7</c:v>
                </c:pt>
                <c:pt idx="22700">
                  <c:v>1.3487369999999999E-7</c:v>
                </c:pt>
                <c:pt idx="22701">
                  <c:v>1.3487990000000001E-7</c:v>
                </c:pt>
                <c:pt idx="22702">
                  <c:v>1.3488619999999999E-7</c:v>
                </c:pt>
                <c:pt idx="22703">
                  <c:v>1.3489240000000001E-7</c:v>
                </c:pt>
                <c:pt idx="22704">
                  <c:v>1.3489869999999999E-7</c:v>
                </c:pt>
                <c:pt idx="22705">
                  <c:v>1.3490490000000001E-7</c:v>
                </c:pt>
                <c:pt idx="22706">
                  <c:v>1.3491119999999999E-7</c:v>
                </c:pt>
                <c:pt idx="22707">
                  <c:v>1.3491740000000001E-7</c:v>
                </c:pt>
                <c:pt idx="22708">
                  <c:v>1.3492369999999999E-7</c:v>
                </c:pt>
                <c:pt idx="22709">
                  <c:v>1.3492990000000001E-7</c:v>
                </c:pt>
                <c:pt idx="22710">
                  <c:v>1.349362E-7</c:v>
                </c:pt>
                <c:pt idx="22711">
                  <c:v>1.3494239999999999E-7</c:v>
                </c:pt>
                <c:pt idx="22712">
                  <c:v>1.349487E-7</c:v>
                </c:pt>
                <c:pt idx="22713">
                  <c:v>1.3495489999999999E-7</c:v>
                </c:pt>
                <c:pt idx="22714">
                  <c:v>1.349612E-7</c:v>
                </c:pt>
                <c:pt idx="22715">
                  <c:v>1.3496739999999999E-7</c:v>
                </c:pt>
                <c:pt idx="22716">
                  <c:v>1.349737E-7</c:v>
                </c:pt>
                <c:pt idx="22717">
                  <c:v>1.3497989999999999E-7</c:v>
                </c:pt>
                <c:pt idx="22718">
                  <c:v>1.349862E-7</c:v>
                </c:pt>
                <c:pt idx="22719">
                  <c:v>1.3499239999999999E-7</c:v>
                </c:pt>
                <c:pt idx="22720">
                  <c:v>1.349987E-7</c:v>
                </c:pt>
                <c:pt idx="22721">
                  <c:v>1.3500489999999999E-7</c:v>
                </c:pt>
                <c:pt idx="22722">
                  <c:v>1.350112E-7</c:v>
                </c:pt>
                <c:pt idx="22723">
                  <c:v>1.3501739999999999E-7</c:v>
                </c:pt>
                <c:pt idx="22724">
                  <c:v>1.350237E-7</c:v>
                </c:pt>
                <c:pt idx="22725">
                  <c:v>1.3502989999999999E-7</c:v>
                </c:pt>
                <c:pt idx="22726">
                  <c:v>1.350362E-7</c:v>
                </c:pt>
                <c:pt idx="22727">
                  <c:v>1.3504239999999999E-7</c:v>
                </c:pt>
                <c:pt idx="22728">
                  <c:v>1.350487E-7</c:v>
                </c:pt>
                <c:pt idx="22729">
                  <c:v>1.350549E-7</c:v>
                </c:pt>
                <c:pt idx="22730">
                  <c:v>1.3506120000000001E-7</c:v>
                </c:pt>
                <c:pt idx="22731">
                  <c:v>1.350674E-7</c:v>
                </c:pt>
                <c:pt idx="22732">
                  <c:v>1.3507370000000001E-7</c:v>
                </c:pt>
                <c:pt idx="22733">
                  <c:v>1.350799E-7</c:v>
                </c:pt>
                <c:pt idx="22734">
                  <c:v>1.3508620000000001E-7</c:v>
                </c:pt>
                <c:pt idx="22735">
                  <c:v>1.350924E-7</c:v>
                </c:pt>
                <c:pt idx="22736">
                  <c:v>1.3509870000000001E-7</c:v>
                </c:pt>
                <c:pt idx="22737">
                  <c:v>1.351049E-7</c:v>
                </c:pt>
                <c:pt idx="22738">
                  <c:v>1.3511120000000001E-7</c:v>
                </c:pt>
                <c:pt idx="22739">
                  <c:v>1.351174E-7</c:v>
                </c:pt>
                <c:pt idx="22740">
                  <c:v>1.3512370000000001E-7</c:v>
                </c:pt>
                <c:pt idx="22741">
                  <c:v>1.351299E-7</c:v>
                </c:pt>
                <c:pt idx="22742">
                  <c:v>1.3513620000000001E-7</c:v>
                </c:pt>
                <c:pt idx="22743">
                  <c:v>1.351424E-7</c:v>
                </c:pt>
                <c:pt idx="22744">
                  <c:v>1.3514870000000001E-7</c:v>
                </c:pt>
                <c:pt idx="22745">
                  <c:v>1.351549E-7</c:v>
                </c:pt>
                <c:pt idx="22746">
                  <c:v>1.3516120000000001E-7</c:v>
                </c:pt>
                <c:pt idx="22747">
                  <c:v>1.351674E-7</c:v>
                </c:pt>
                <c:pt idx="22748">
                  <c:v>1.3517369999999999E-7</c:v>
                </c:pt>
                <c:pt idx="22749">
                  <c:v>1.351799E-7</c:v>
                </c:pt>
                <c:pt idx="22750">
                  <c:v>1.3518619999999999E-7</c:v>
                </c:pt>
                <c:pt idx="22751">
                  <c:v>1.3519240000000001E-7</c:v>
                </c:pt>
                <c:pt idx="22752">
                  <c:v>1.3519869999999999E-7</c:v>
                </c:pt>
                <c:pt idx="22753">
                  <c:v>1.3520490000000001E-7</c:v>
                </c:pt>
                <c:pt idx="22754">
                  <c:v>1.3521119999999999E-7</c:v>
                </c:pt>
                <c:pt idx="22755">
                  <c:v>1.3521740000000001E-7</c:v>
                </c:pt>
                <c:pt idx="22756">
                  <c:v>1.3522369999999999E-7</c:v>
                </c:pt>
                <c:pt idx="22757">
                  <c:v>1.3522990000000001E-7</c:v>
                </c:pt>
                <c:pt idx="22758">
                  <c:v>1.3523619999999999E-7</c:v>
                </c:pt>
                <c:pt idx="22759">
                  <c:v>1.3524240000000001E-7</c:v>
                </c:pt>
                <c:pt idx="22760">
                  <c:v>1.3524869999999999E-7</c:v>
                </c:pt>
                <c:pt idx="22761">
                  <c:v>1.3525490000000001E-7</c:v>
                </c:pt>
                <c:pt idx="22762">
                  <c:v>1.3526119999999999E-7</c:v>
                </c:pt>
                <c:pt idx="22763">
                  <c:v>1.3526740000000001E-7</c:v>
                </c:pt>
                <c:pt idx="22764">
                  <c:v>1.3527369999999999E-7</c:v>
                </c:pt>
                <c:pt idx="22765">
                  <c:v>1.3527990000000001E-7</c:v>
                </c:pt>
                <c:pt idx="22766">
                  <c:v>1.352862E-7</c:v>
                </c:pt>
                <c:pt idx="22767">
                  <c:v>1.3529240000000001E-7</c:v>
                </c:pt>
                <c:pt idx="22768">
                  <c:v>1.352987E-7</c:v>
                </c:pt>
                <c:pt idx="22769">
                  <c:v>1.3530489999999999E-7</c:v>
                </c:pt>
                <c:pt idx="22770">
                  <c:v>1.353112E-7</c:v>
                </c:pt>
                <c:pt idx="22771">
                  <c:v>1.3531739999999999E-7</c:v>
                </c:pt>
                <c:pt idx="22772">
                  <c:v>1.353237E-7</c:v>
                </c:pt>
                <c:pt idx="22773">
                  <c:v>1.3532989999999999E-7</c:v>
                </c:pt>
                <c:pt idx="22774">
                  <c:v>1.353362E-7</c:v>
                </c:pt>
                <c:pt idx="22775">
                  <c:v>1.3534239999999999E-7</c:v>
                </c:pt>
                <c:pt idx="22776">
                  <c:v>1.353487E-7</c:v>
                </c:pt>
                <c:pt idx="22777">
                  <c:v>1.3535489999999999E-7</c:v>
                </c:pt>
                <c:pt idx="22778">
                  <c:v>1.353612E-7</c:v>
                </c:pt>
                <c:pt idx="22779">
                  <c:v>1.3536739999999999E-7</c:v>
                </c:pt>
                <c:pt idx="22780">
                  <c:v>1.353737E-7</c:v>
                </c:pt>
                <c:pt idx="22781">
                  <c:v>1.3537989999999999E-7</c:v>
                </c:pt>
                <c:pt idx="22782">
                  <c:v>1.353862E-7</c:v>
                </c:pt>
                <c:pt idx="22783">
                  <c:v>1.3539239999999999E-7</c:v>
                </c:pt>
                <c:pt idx="22784">
                  <c:v>1.353987E-7</c:v>
                </c:pt>
                <c:pt idx="22785">
                  <c:v>1.354049E-7</c:v>
                </c:pt>
                <c:pt idx="22786">
                  <c:v>1.354112E-7</c:v>
                </c:pt>
                <c:pt idx="22787">
                  <c:v>1.354174E-7</c:v>
                </c:pt>
                <c:pt idx="22788">
                  <c:v>1.3542370000000001E-7</c:v>
                </c:pt>
                <c:pt idx="22789">
                  <c:v>1.354299E-7</c:v>
                </c:pt>
                <c:pt idx="22790">
                  <c:v>1.3543620000000001E-7</c:v>
                </c:pt>
                <c:pt idx="22791">
                  <c:v>1.354424E-7</c:v>
                </c:pt>
                <c:pt idx="22792">
                  <c:v>1.3544870000000001E-7</c:v>
                </c:pt>
                <c:pt idx="22793">
                  <c:v>1.354549E-7</c:v>
                </c:pt>
                <c:pt idx="22794">
                  <c:v>1.3546120000000001E-7</c:v>
                </c:pt>
                <c:pt idx="22795">
                  <c:v>1.354674E-7</c:v>
                </c:pt>
                <c:pt idx="22796">
                  <c:v>1.3547370000000001E-7</c:v>
                </c:pt>
                <c:pt idx="22797">
                  <c:v>1.354799E-7</c:v>
                </c:pt>
                <c:pt idx="22798">
                  <c:v>1.3548620000000001E-7</c:v>
                </c:pt>
                <c:pt idx="22799">
                  <c:v>1.354924E-7</c:v>
                </c:pt>
                <c:pt idx="22800">
                  <c:v>1.3549870000000001E-7</c:v>
                </c:pt>
                <c:pt idx="22801">
                  <c:v>1.355049E-7</c:v>
                </c:pt>
                <c:pt idx="22802">
                  <c:v>1.3551120000000001E-7</c:v>
                </c:pt>
                <c:pt idx="22803">
                  <c:v>1.355174E-7</c:v>
                </c:pt>
                <c:pt idx="22804">
                  <c:v>1.3552369999999999E-7</c:v>
                </c:pt>
                <c:pt idx="22805">
                  <c:v>1.355299E-7</c:v>
                </c:pt>
                <c:pt idx="22806">
                  <c:v>1.3553619999999999E-7</c:v>
                </c:pt>
                <c:pt idx="22807">
                  <c:v>1.3554240000000001E-7</c:v>
                </c:pt>
                <c:pt idx="22808">
                  <c:v>1.3554869999999999E-7</c:v>
                </c:pt>
                <c:pt idx="22809">
                  <c:v>1.3555490000000001E-7</c:v>
                </c:pt>
                <c:pt idx="22810">
                  <c:v>1.3556119999999999E-7</c:v>
                </c:pt>
                <c:pt idx="22811">
                  <c:v>1.3556740000000001E-7</c:v>
                </c:pt>
                <c:pt idx="22812">
                  <c:v>1.3557369999999999E-7</c:v>
                </c:pt>
                <c:pt idx="22813">
                  <c:v>1.3557990000000001E-7</c:v>
                </c:pt>
                <c:pt idx="22814">
                  <c:v>1.3558619999999999E-7</c:v>
                </c:pt>
                <c:pt idx="22815">
                  <c:v>1.3559240000000001E-7</c:v>
                </c:pt>
                <c:pt idx="22816">
                  <c:v>1.3559869999999999E-7</c:v>
                </c:pt>
                <c:pt idx="22817">
                  <c:v>1.3560490000000001E-7</c:v>
                </c:pt>
                <c:pt idx="22818">
                  <c:v>1.3561119999999999E-7</c:v>
                </c:pt>
                <c:pt idx="22819">
                  <c:v>1.3561740000000001E-7</c:v>
                </c:pt>
                <c:pt idx="22820">
                  <c:v>1.3562369999999999E-7</c:v>
                </c:pt>
                <c:pt idx="22821">
                  <c:v>1.3562990000000001E-7</c:v>
                </c:pt>
                <c:pt idx="22822">
                  <c:v>1.356362E-7</c:v>
                </c:pt>
                <c:pt idx="22823">
                  <c:v>1.3564240000000001E-7</c:v>
                </c:pt>
                <c:pt idx="22824">
                  <c:v>1.356487E-7</c:v>
                </c:pt>
                <c:pt idx="22825">
                  <c:v>1.3565489999999999E-7</c:v>
                </c:pt>
                <c:pt idx="22826">
                  <c:v>1.356612E-7</c:v>
                </c:pt>
                <c:pt idx="22827">
                  <c:v>1.3566739999999999E-7</c:v>
                </c:pt>
                <c:pt idx="22828">
                  <c:v>1.356737E-7</c:v>
                </c:pt>
                <c:pt idx="22829">
                  <c:v>1.3567989999999999E-7</c:v>
                </c:pt>
                <c:pt idx="22830">
                  <c:v>1.356862E-7</c:v>
                </c:pt>
                <c:pt idx="22831">
                  <c:v>1.3569239999999999E-7</c:v>
                </c:pt>
                <c:pt idx="22832">
                  <c:v>1.356987E-7</c:v>
                </c:pt>
                <c:pt idx="22833">
                  <c:v>1.3570489999999999E-7</c:v>
                </c:pt>
                <c:pt idx="22834">
                  <c:v>1.357112E-7</c:v>
                </c:pt>
                <c:pt idx="22835">
                  <c:v>1.3571739999999999E-7</c:v>
                </c:pt>
                <c:pt idx="22836">
                  <c:v>1.357237E-7</c:v>
                </c:pt>
                <c:pt idx="22837">
                  <c:v>1.3572989999999999E-7</c:v>
                </c:pt>
                <c:pt idx="22838">
                  <c:v>1.357362E-7</c:v>
                </c:pt>
                <c:pt idx="22839">
                  <c:v>1.3574239999999999E-7</c:v>
                </c:pt>
                <c:pt idx="22840">
                  <c:v>1.357487E-7</c:v>
                </c:pt>
                <c:pt idx="22841">
                  <c:v>1.3575489999999999E-7</c:v>
                </c:pt>
                <c:pt idx="22842">
                  <c:v>1.357612E-7</c:v>
                </c:pt>
                <c:pt idx="22843">
                  <c:v>1.357674E-7</c:v>
                </c:pt>
                <c:pt idx="22844">
                  <c:v>1.3577370000000001E-7</c:v>
                </c:pt>
                <c:pt idx="22845">
                  <c:v>1.357799E-7</c:v>
                </c:pt>
                <c:pt idx="22846">
                  <c:v>1.3578620000000001E-7</c:v>
                </c:pt>
                <c:pt idx="22847">
                  <c:v>1.357924E-7</c:v>
                </c:pt>
                <c:pt idx="22848">
                  <c:v>1.3579870000000001E-7</c:v>
                </c:pt>
                <c:pt idx="22849">
                  <c:v>1.358049E-7</c:v>
                </c:pt>
                <c:pt idx="22850">
                  <c:v>1.3581120000000001E-7</c:v>
                </c:pt>
                <c:pt idx="22851">
                  <c:v>1.358174E-7</c:v>
                </c:pt>
                <c:pt idx="22852">
                  <c:v>1.3582370000000001E-7</c:v>
                </c:pt>
                <c:pt idx="22853">
                  <c:v>1.358299E-7</c:v>
                </c:pt>
                <c:pt idx="22854">
                  <c:v>1.3583620000000001E-7</c:v>
                </c:pt>
                <c:pt idx="22855">
                  <c:v>1.358424E-7</c:v>
                </c:pt>
                <c:pt idx="22856">
                  <c:v>1.3584870000000001E-7</c:v>
                </c:pt>
                <c:pt idx="22857">
                  <c:v>1.358549E-7</c:v>
                </c:pt>
                <c:pt idx="22858">
                  <c:v>1.3586120000000001E-7</c:v>
                </c:pt>
                <c:pt idx="22859">
                  <c:v>1.358674E-7</c:v>
                </c:pt>
                <c:pt idx="22860">
                  <c:v>1.3587370000000001E-7</c:v>
                </c:pt>
                <c:pt idx="22861">
                  <c:v>1.358799E-7</c:v>
                </c:pt>
                <c:pt idx="22862">
                  <c:v>1.3588619999999999E-7</c:v>
                </c:pt>
                <c:pt idx="22863">
                  <c:v>1.3589240000000001E-7</c:v>
                </c:pt>
                <c:pt idx="22864">
                  <c:v>1.3589869999999999E-7</c:v>
                </c:pt>
                <c:pt idx="22865">
                  <c:v>1.3590490000000001E-7</c:v>
                </c:pt>
                <c:pt idx="22866">
                  <c:v>1.3591119999999999E-7</c:v>
                </c:pt>
                <c:pt idx="22867">
                  <c:v>1.3591740000000001E-7</c:v>
                </c:pt>
                <c:pt idx="22868">
                  <c:v>1.3592369999999999E-7</c:v>
                </c:pt>
                <c:pt idx="22869">
                  <c:v>1.3592990000000001E-7</c:v>
                </c:pt>
                <c:pt idx="22870">
                  <c:v>1.3593619999999999E-7</c:v>
                </c:pt>
                <c:pt idx="22871">
                  <c:v>1.3594240000000001E-7</c:v>
                </c:pt>
                <c:pt idx="22872">
                  <c:v>1.3594869999999999E-7</c:v>
                </c:pt>
                <c:pt idx="22873">
                  <c:v>1.3595490000000001E-7</c:v>
                </c:pt>
                <c:pt idx="22874">
                  <c:v>1.3596119999999999E-7</c:v>
                </c:pt>
                <c:pt idx="22875">
                  <c:v>1.3596740000000001E-7</c:v>
                </c:pt>
                <c:pt idx="22876">
                  <c:v>1.3597369999999999E-7</c:v>
                </c:pt>
                <c:pt idx="22877">
                  <c:v>1.3597990000000001E-7</c:v>
                </c:pt>
                <c:pt idx="22878">
                  <c:v>1.359862E-7</c:v>
                </c:pt>
                <c:pt idx="22879">
                  <c:v>1.3599240000000001E-7</c:v>
                </c:pt>
                <c:pt idx="22880">
                  <c:v>1.359987E-7</c:v>
                </c:pt>
                <c:pt idx="22881">
                  <c:v>1.3600489999999999E-7</c:v>
                </c:pt>
                <c:pt idx="22882">
                  <c:v>1.360112E-7</c:v>
                </c:pt>
                <c:pt idx="22883">
                  <c:v>1.3601739999999999E-7</c:v>
                </c:pt>
                <c:pt idx="22884">
                  <c:v>1.360237E-7</c:v>
                </c:pt>
                <c:pt idx="22885">
                  <c:v>1.3602989999999999E-7</c:v>
                </c:pt>
                <c:pt idx="22886">
                  <c:v>1.360362E-7</c:v>
                </c:pt>
                <c:pt idx="22887">
                  <c:v>1.3604239999999999E-7</c:v>
                </c:pt>
                <c:pt idx="22888">
                  <c:v>1.360487E-7</c:v>
                </c:pt>
                <c:pt idx="22889">
                  <c:v>1.3605489999999999E-7</c:v>
                </c:pt>
                <c:pt idx="22890">
                  <c:v>1.360612E-7</c:v>
                </c:pt>
                <c:pt idx="22891">
                  <c:v>1.3606739999999999E-7</c:v>
                </c:pt>
                <c:pt idx="22892">
                  <c:v>1.360737E-7</c:v>
                </c:pt>
                <c:pt idx="22893">
                  <c:v>1.3607989999999999E-7</c:v>
                </c:pt>
                <c:pt idx="22894">
                  <c:v>1.360862E-7</c:v>
                </c:pt>
                <c:pt idx="22895">
                  <c:v>1.3609239999999999E-7</c:v>
                </c:pt>
                <c:pt idx="22896">
                  <c:v>1.360987E-7</c:v>
                </c:pt>
                <c:pt idx="22897">
                  <c:v>1.3610489999999999E-7</c:v>
                </c:pt>
                <c:pt idx="22898">
                  <c:v>1.361112E-7</c:v>
                </c:pt>
                <c:pt idx="22899">
                  <c:v>1.361174E-7</c:v>
                </c:pt>
                <c:pt idx="22900">
                  <c:v>1.3612370000000001E-7</c:v>
                </c:pt>
                <c:pt idx="22901">
                  <c:v>1.361299E-7</c:v>
                </c:pt>
                <c:pt idx="22902">
                  <c:v>1.3613620000000001E-7</c:v>
                </c:pt>
                <c:pt idx="22903">
                  <c:v>1.361424E-7</c:v>
                </c:pt>
                <c:pt idx="22904">
                  <c:v>1.3614870000000001E-7</c:v>
                </c:pt>
                <c:pt idx="22905">
                  <c:v>1.361549E-7</c:v>
                </c:pt>
                <c:pt idx="22906">
                  <c:v>1.3616120000000001E-7</c:v>
                </c:pt>
                <c:pt idx="22907">
                  <c:v>1.361674E-7</c:v>
                </c:pt>
                <c:pt idx="22908">
                  <c:v>1.3617370000000001E-7</c:v>
                </c:pt>
                <c:pt idx="22909">
                  <c:v>1.361799E-7</c:v>
                </c:pt>
                <c:pt idx="22910">
                  <c:v>1.3618620000000001E-7</c:v>
                </c:pt>
                <c:pt idx="22911">
                  <c:v>1.361924E-7</c:v>
                </c:pt>
                <c:pt idx="22912">
                  <c:v>1.3619870000000001E-7</c:v>
                </c:pt>
                <c:pt idx="22913">
                  <c:v>1.362049E-7</c:v>
                </c:pt>
                <c:pt idx="22914">
                  <c:v>1.3621120000000001E-7</c:v>
                </c:pt>
                <c:pt idx="22915">
                  <c:v>1.362174E-7</c:v>
                </c:pt>
                <c:pt idx="22916">
                  <c:v>1.3622370000000001E-7</c:v>
                </c:pt>
                <c:pt idx="22917">
                  <c:v>1.362299E-7</c:v>
                </c:pt>
                <c:pt idx="22918">
                  <c:v>1.3623619999999999E-7</c:v>
                </c:pt>
                <c:pt idx="22919">
                  <c:v>1.3624240000000001E-7</c:v>
                </c:pt>
                <c:pt idx="22920">
                  <c:v>1.3624869999999999E-7</c:v>
                </c:pt>
                <c:pt idx="22921">
                  <c:v>1.3625490000000001E-7</c:v>
                </c:pt>
                <c:pt idx="22922">
                  <c:v>1.3626119999999999E-7</c:v>
                </c:pt>
                <c:pt idx="22923">
                  <c:v>1.3626740000000001E-7</c:v>
                </c:pt>
                <c:pt idx="22924">
                  <c:v>1.3627369999999999E-7</c:v>
                </c:pt>
                <c:pt idx="22925">
                  <c:v>1.3627990000000001E-7</c:v>
                </c:pt>
                <c:pt idx="22926">
                  <c:v>1.3628619999999999E-7</c:v>
                </c:pt>
                <c:pt idx="22927">
                  <c:v>1.3629240000000001E-7</c:v>
                </c:pt>
                <c:pt idx="22928">
                  <c:v>1.3629869999999999E-7</c:v>
                </c:pt>
                <c:pt idx="22929">
                  <c:v>1.3630490000000001E-7</c:v>
                </c:pt>
                <c:pt idx="22930">
                  <c:v>1.3631119999999999E-7</c:v>
                </c:pt>
                <c:pt idx="22931">
                  <c:v>1.3631740000000001E-7</c:v>
                </c:pt>
                <c:pt idx="22932">
                  <c:v>1.3632369999999999E-7</c:v>
                </c:pt>
                <c:pt idx="22933">
                  <c:v>1.3632990000000001E-7</c:v>
                </c:pt>
                <c:pt idx="22934">
                  <c:v>1.3633619999999999E-7</c:v>
                </c:pt>
                <c:pt idx="22935">
                  <c:v>1.3634240000000001E-7</c:v>
                </c:pt>
                <c:pt idx="22936">
                  <c:v>1.363487E-7</c:v>
                </c:pt>
                <c:pt idx="22937">
                  <c:v>1.3635489999999999E-7</c:v>
                </c:pt>
                <c:pt idx="22938">
                  <c:v>1.363612E-7</c:v>
                </c:pt>
                <c:pt idx="22939">
                  <c:v>1.3636739999999999E-7</c:v>
                </c:pt>
                <c:pt idx="22940">
                  <c:v>1.363737E-7</c:v>
                </c:pt>
                <c:pt idx="22941">
                  <c:v>1.3637989999999999E-7</c:v>
                </c:pt>
                <c:pt idx="22942">
                  <c:v>1.363862E-7</c:v>
                </c:pt>
                <c:pt idx="22943">
                  <c:v>1.3639239999999999E-7</c:v>
                </c:pt>
                <c:pt idx="22944">
                  <c:v>1.363987E-7</c:v>
                </c:pt>
                <c:pt idx="22945">
                  <c:v>1.3640489999999999E-7</c:v>
                </c:pt>
                <c:pt idx="22946">
                  <c:v>1.364112E-7</c:v>
                </c:pt>
                <c:pt idx="22947">
                  <c:v>1.3641739999999999E-7</c:v>
                </c:pt>
                <c:pt idx="22948">
                  <c:v>1.364237E-7</c:v>
                </c:pt>
                <c:pt idx="22949">
                  <c:v>1.3642989999999999E-7</c:v>
                </c:pt>
                <c:pt idx="22950">
                  <c:v>1.364362E-7</c:v>
                </c:pt>
                <c:pt idx="22951">
                  <c:v>1.3644239999999999E-7</c:v>
                </c:pt>
                <c:pt idx="22952">
                  <c:v>1.364487E-7</c:v>
                </c:pt>
                <c:pt idx="22953">
                  <c:v>1.3645489999999999E-7</c:v>
                </c:pt>
                <c:pt idx="22954">
                  <c:v>1.364612E-7</c:v>
                </c:pt>
                <c:pt idx="22955">
                  <c:v>1.364674E-7</c:v>
                </c:pt>
                <c:pt idx="22956">
                  <c:v>1.3647370000000001E-7</c:v>
                </c:pt>
                <c:pt idx="22957">
                  <c:v>1.364799E-7</c:v>
                </c:pt>
                <c:pt idx="22958">
                  <c:v>1.3648620000000001E-7</c:v>
                </c:pt>
                <c:pt idx="22959">
                  <c:v>1.364924E-7</c:v>
                </c:pt>
                <c:pt idx="22960">
                  <c:v>1.3649870000000001E-7</c:v>
                </c:pt>
                <c:pt idx="22961">
                  <c:v>1.365049E-7</c:v>
                </c:pt>
                <c:pt idx="22962">
                  <c:v>1.3651120000000001E-7</c:v>
                </c:pt>
                <c:pt idx="22963">
                  <c:v>1.365174E-7</c:v>
                </c:pt>
                <c:pt idx="22964">
                  <c:v>1.3652370000000001E-7</c:v>
                </c:pt>
                <c:pt idx="22965">
                  <c:v>1.365299E-7</c:v>
                </c:pt>
                <c:pt idx="22966">
                  <c:v>1.3653620000000001E-7</c:v>
                </c:pt>
                <c:pt idx="22967">
                  <c:v>1.365424E-7</c:v>
                </c:pt>
                <c:pt idx="22968">
                  <c:v>1.3654870000000001E-7</c:v>
                </c:pt>
                <c:pt idx="22969">
                  <c:v>1.365549E-7</c:v>
                </c:pt>
                <c:pt idx="22970">
                  <c:v>1.3656120000000001E-7</c:v>
                </c:pt>
                <c:pt idx="22971">
                  <c:v>1.365674E-7</c:v>
                </c:pt>
                <c:pt idx="22972">
                  <c:v>1.3657370000000001E-7</c:v>
                </c:pt>
                <c:pt idx="22973">
                  <c:v>1.365799E-7</c:v>
                </c:pt>
                <c:pt idx="22974">
                  <c:v>1.3658619999999999E-7</c:v>
                </c:pt>
                <c:pt idx="22975">
                  <c:v>1.365924E-7</c:v>
                </c:pt>
                <c:pt idx="22976">
                  <c:v>1.3659869999999999E-7</c:v>
                </c:pt>
                <c:pt idx="22977">
                  <c:v>1.3660490000000001E-7</c:v>
                </c:pt>
                <c:pt idx="22978">
                  <c:v>1.3661119999999999E-7</c:v>
                </c:pt>
                <c:pt idx="22979">
                  <c:v>1.3661740000000001E-7</c:v>
                </c:pt>
                <c:pt idx="22980">
                  <c:v>1.3662369999999999E-7</c:v>
                </c:pt>
                <c:pt idx="22981">
                  <c:v>1.3662990000000001E-7</c:v>
                </c:pt>
                <c:pt idx="22982">
                  <c:v>1.3663619999999999E-7</c:v>
                </c:pt>
                <c:pt idx="22983">
                  <c:v>1.3664240000000001E-7</c:v>
                </c:pt>
                <c:pt idx="22984">
                  <c:v>1.3664869999999999E-7</c:v>
                </c:pt>
                <c:pt idx="22985">
                  <c:v>1.3665490000000001E-7</c:v>
                </c:pt>
                <c:pt idx="22986">
                  <c:v>1.3666119999999999E-7</c:v>
                </c:pt>
                <c:pt idx="22987">
                  <c:v>1.3666740000000001E-7</c:v>
                </c:pt>
                <c:pt idx="22988">
                  <c:v>1.3667369999999999E-7</c:v>
                </c:pt>
                <c:pt idx="22989">
                  <c:v>1.3667990000000001E-7</c:v>
                </c:pt>
                <c:pt idx="22990">
                  <c:v>1.3668619999999999E-7</c:v>
                </c:pt>
                <c:pt idx="22991">
                  <c:v>1.3669240000000001E-7</c:v>
                </c:pt>
                <c:pt idx="22992">
                  <c:v>1.366987E-7</c:v>
                </c:pt>
                <c:pt idx="22993">
                  <c:v>1.3670489999999999E-7</c:v>
                </c:pt>
                <c:pt idx="22994">
                  <c:v>1.367112E-7</c:v>
                </c:pt>
                <c:pt idx="22995">
                  <c:v>1.3671739999999999E-7</c:v>
                </c:pt>
                <c:pt idx="22996">
                  <c:v>1.367237E-7</c:v>
                </c:pt>
                <c:pt idx="22997">
                  <c:v>1.3672989999999999E-7</c:v>
                </c:pt>
                <c:pt idx="22998">
                  <c:v>1.367362E-7</c:v>
                </c:pt>
                <c:pt idx="22999">
                  <c:v>1.3674239999999999E-7</c:v>
                </c:pt>
                <c:pt idx="23000">
                  <c:v>1.367487E-7</c:v>
                </c:pt>
                <c:pt idx="23001">
                  <c:v>1.3675489999999999E-7</c:v>
                </c:pt>
                <c:pt idx="23002">
                  <c:v>1.367612E-7</c:v>
                </c:pt>
                <c:pt idx="23003">
                  <c:v>1.3676739999999999E-7</c:v>
                </c:pt>
                <c:pt idx="23004">
                  <c:v>1.367737E-7</c:v>
                </c:pt>
                <c:pt idx="23005">
                  <c:v>1.3677989999999999E-7</c:v>
                </c:pt>
                <c:pt idx="23006">
                  <c:v>1.367862E-7</c:v>
                </c:pt>
                <c:pt idx="23007">
                  <c:v>1.3679239999999999E-7</c:v>
                </c:pt>
                <c:pt idx="23008">
                  <c:v>1.367987E-7</c:v>
                </c:pt>
                <c:pt idx="23009">
                  <c:v>1.3680489999999999E-7</c:v>
                </c:pt>
                <c:pt idx="23010">
                  <c:v>1.368112E-7</c:v>
                </c:pt>
                <c:pt idx="23011">
                  <c:v>1.368174E-7</c:v>
                </c:pt>
                <c:pt idx="23012">
                  <c:v>1.3682370000000001E-7</c:v>
                </c:pt>
                <c:pt idx="23013">
                  <c:v>1.368299E-7</c:v>
                </c:pt>
                <c:pt idx="23014">
                  <c:v>1.3683620000000001E-7</c:v>
                </c:pt>
                <c:pt idx="23015">
                  <c:v>1.368424E-7</c:v>
                </c:pt>
                <c:pt idx="23016">
                  <c:v>1.3684870000000001E-7</c:v>
                </c:pt>
                <c:pt idx="23017">
                  <c:v>1.368549E-7</c:v>
                </c:pt>
                <c:pt idx="23018">
                  <c:v>1.3686120000000001E-7</c:v>
                </c:pt>
                <c:pt idx="23019">
                  <c:v>1.368674E-7</c:v>
                </c:pt>
                <c:pt idx="23020">
                  <c:v>1.3687370000000001E-7</c:v>
                </c:pt>
                <c:pt idx="23021">
                  <c:v>1.368799E-7</c:v>
                </c:pt>
                <c:pt idx="23022">
                  <c:v>1.3688620000000001E-7</c:v>
                </c:pt>
                <c:pt idx="23023">
                  <c:v>1.368924E-7</c:v>
                </c:pt>
                <c:pt idx="23024">
                  <c:v>1.3689870000000001E-7</c:v>
                </c:pt>
                <c:pt idx="23025">
                  <c:v>1.369049E-7</c:v>
                </c:pt>
                <c:pt idx="23026">
                  <c:v>1.3691120000000001E-7</c:v>
                </c:pt>
                <c:pt idx="23027">
                  <c:v>1.369174E-7</c:v>
                </c:pt>
                <c:pt idx="23028">
                  <c:v>1.3692370000000001E-7</c:v>
                </c:pt>
                <c:pt idx="23029">
                  <c:v>1.369299E-7</c:v>
                </c:pt>
                <c:pt idx="23030">
                  <c:v>1.3693619999999999E-7</c:v>
                </c:pt>
                <c:pt idx="23031">
                  <c:v>1.369424E-7</c:v>
                </c:pt>
                <c:pt idx="23032">
                  <c:v>1.3694869999999999E-7</c:v>
                </c:pt>
                <c:pt idx="23033">
                  <c:v>1.3695490000000001E-7</c:v>
                </c:pt>
                <c:pt idx="23034">
                  <c:v>1.3696119999999999E-7</c:v>
                </c:pt>
                <c:pt idx="23035">
                  <c:v>1.3696740000000001E-7</c:v>
                </c:pt>
                <c:pt idx="23036">
                  <c:v>1.3697369999999999E-7</c:v>
                </c:pt>
                <c:pt idx="23037">
                  <c:v>1.3697990000000001E-7</c:v>
                </c:pt>
                <c:pt idx="23038">
                  <c:v>1.3698619999999999E-7</c:v>
                </c:pt>
                <c:pt idx="23039">
                  <c:v>1.3699240000000001E-7</c:v>
                </c:pt>
                <c:pt idx="23040">
                  <c:v>1.3699869999999999E-7</c:v>
                </c:pt>
                <c:pt idx="23041">
                  <c:v>1.3700490000000001E-7</c:v>
                </c:pt>
                <c:pt idx="23042">
                  <c:v>1.3701119999999999E-7</c:v>
                </c:pt>
                <c:pt idx="23043">
                  <c:v>1.3701740000000001E-7</c:v>
                </c:pt>
                <c:pt idx="23044">
                  <c:v>1.3702369999999999E-7</c:v>
                </c:pt>
                <c:pt idx="23045">
                  <c:v>1.3702990000000001E-7</c:v>
                </c:pt>
                <c:pt idx="23046">
                  <c:v>1.3703619999999999E-7</c:v>
                </c:pt>
                <c:pt idx="23047">
                  <c:v>1.3704240000000001E-7</c:v>
                </c:pt>
                <c:pt idx="23048">
                  <c:v>1.370487E-7</c:v>
                </c:pt>
                <c:pt idx="23049">
                  <c:v>1.3705490000000001E-7</c:v>
                </c:pt>
                <c:pt idx="23050">
                  <c:v>1.370612E-7</c:v>
                </c:pt>
                <c:pt idx="23051">
                  <c:v>1.3706739999999999E-7</c:v>
                </c:pt>
                <c:pt idx="23052">
                  <c:v>1.370737E-7</c:v>
                </c:pt>
                <c:pt idx="23053">
                  <c:v>1.3707989999999999E-7</c:v>
                </c:pt>
                <c:pt idx="23054">
                  <c:v>1.370862E-7</c:v>
                </c:pt>
                <c:pt idx="23055">
                  <c:v>1.3709239999999999E-7</c:v>
                </c:pt>
                <c:pt idx="23056">
                  <c:v>1.370987E-7</c:v>
                </c:pt>
                <c:pt idx="23057">
                  <c:v>1.3710489999999999E-7</c:v>
                </c:pt>
                <c:pt idx="23058">
                  <c:v>1.371112E-7</c:v>
                </c:pt>
                <c:pt idx="23059">
                  <c:v>1.3711739999999999E-7</c:v>
                </c:pt>
                <c:pt idx="23060">
                  <c:v>1.371237E-7</c:v>
                </c:pt>
                <c:pt idx="23061">
                  <c:v>1.3712989999999999E-7</c:v>
                </c:pt>
                <c:pt idx="23062">
                  <c:v>1.371362E-7</c:v>
                </c:pt>
                <c:pt idx="23063">
                  <c:v>1.3714239999999999E-7</c:v>
                </c:pt>
                <c:pt idx="23064">
                  <c:v>1.371487E-7</c:v>
                </c:pt>
                <c:pt idx="23065">
                  <c:v>1.3715489999999999E-7</c:v>
                </c:pt>
                <c:pt idx="23066">
                  <c:v>1.371612E-7</c:v>
                </c:pt>
                <c:pt idx="23067">
                  <c:v>1.371674E-7</c:v>
                </c:pt>
                <c:pt idx="23068">
                  <c:v>1.371737E-7</c:v>
                </c:pt>
                <c:pt idx="23069">
                  <c:v>1.371799E-7</c:v>
                </c:pt>
                <c:pt idx="23070">
                  <c:v>1.3718620000000001E-7</c:v>
                </c:pt>
                <c:pt idx="23071">
                  <c:v>1.371924E-7</c:v>
                </c:pt>
                <c:pt idx="23072">
                  <c:v>1.3719870000000001E-7</c:v>
                </c:pt>
                <c:pt idx="23073">
                  <c:v>1.372049E-7</c:v>
                </c:pt>
                <c:pt idx="23074">
                  <c:v>1.3721120000000001E-7</c:v>
                </c:pt>
                <c:pt idx="23075">
                  <c:v>1.372174E-7</c:v>
                </c:pt>
                <c:pt idx="23076">
                  <c:v>1.3722370000000001E-7</c:v>
                </c:pt>
                <c:pt idx="23077">
                  <c:v>1.372299E-7</c:v>
                </c:pt>
                <c:pt idx="23078">
                  <c:v>1.3723620000000001E-7</c:v>
                </c:pt>
                <c:pt idx="23079">
                  <c:v>1.372424E-7</c:v>
                </c:pt>
                <c:pt idx="23080">
                  <c:v>1.3724870000000001E-7</c:v>
                </c:pt>
                <c:pt idx="23081">
                  <c:v>1.372549E-7</c:v>
                </c:pt>
                <c:pt idx="23082">
                  <c:v>1.3726120000000001E-7</c:v>
                </c:pt>
                <c:pt idx="23083">
                  <c:v>1.372674E-7</c:v>
                </c:pt>
                <c:pt idx="23084">
                  <c:v>1.3727370000000001E-7</c:v>
                </c:pt>
                <c:pt idx="23085">
                  <c:v>1.372799E-7</c:v>
                </c:pt>
                <c:pt idx="23086">
                  <c:v>1.3728619999999999E-7</c:v>
                </c:pt>
                <c:pt idx="23087">
                  <c:v>1.372924E-7</c:v>
                </c:pt>
                <c:pt idx="23088">
                  <c:v>1.3729869999999999E-7</c:v>
                </c:pt>
                <c:pt idx="23089">
                  <c:v>1.3730490000000001E-7</c:v>
                </c:pt>
                <c:pt idx="23090">
                  <c:v>1.3731119999999999E-7</c:v>
                </c:pt>
                <c:pt idx="23091">
                  <c:v>1.3731740000000001E-7</c:v>
                </c:pt>
                <c:pt idx="23092">
                  <c:v>1.3732369999999999E-7</c:v>
                </c:pt>
                <c:pt idx="23093">
                  <c:v>1.3732990000000001E-7</c:v>
                </c:pt>
                <c:pt idx="23094">
                  <c:v>1.3733619999999999E-7</c:v>
                </c:pt>
                <c:pt idx="23095">
                  <c:v>1.3734240000000001E-7</c:v>
                </c:pt>
                <c:pt idx="23096">
                  <c:v>1.3734869999999999E-7</c:v>
                </c:pt>
                <c:pt idx="23097">
                  <c:v>1.3735490000000001E-7</c:v>
                </c:pt>
                <c:pt idx="23098">
                  <c:v>1.3736119999999999E-7</c:v>
                </c:pt>
                <c:pt idx="23099">
                  <c:v>1.3736740000000001E-7</c:v>
                </c:pt>
                <c:pt idx="23100">
                  <c:v>1.3737369999999999E-7</c:v>
                </c:pt>
                <c:pt idx="23101">
                  <c:v>1.3737990000000001E-7</c:v>
                </c:pt>
                <c:pt idx="23102">
                  <c:v>1.3738619999999999E-7</c:v>
                </c:pt>
                <c:pt idx="23103">
                  <c:v>1.3739240000000001E-7</c:v>
                </c:pt>
                <c:pt idx="23104">
                  <c:v>1.373987E-7</c:v>
                </c:pt>
                <c:pt idx="23105">
                  <c:v>1.3740490000000001E-7</c:v>
                </c:pt>
                <c:pt idx="23106">
                  <c:v>1.374112E-7</c:v>
                </c:pt>
                <c:pt idx="23107">
                  <c:v>1.3741739999999999E-7</c:v>
                </c:pt>
                <c:pt idx="23108">
                  <c:v>1.374237E-7</c:v>
                </c:pt>
                <c:pt idx="23109">
                  <c:v>1.3742989999999999E-7</c:v>
                </c:pt>
                <c:pt idx="23110">
                  <c:v>1.374362E-7</c:v>
                </c:pt>
                <c:pt idx="23111">
                  <c:v>1.3744239999999999E-7</c:v>
                </c:pt>
                <c:pt idx="23112">
                  <c:v>1.374487E-7</c:v>
                </c:pt>
                <c:pt idx="23113">
                  <c:v>1.3745489999999999E-7</c:v>
                </c:pt>
                <c:pt idx="23114">
                  <c:v>1.374612E-7</c:v>
                </c:pt>
                <c:pt idx="23115">
                  <c:v>1.3746739999999999E-7</c:v>
                </c:pt>
                <c:pt idx="23116">
                  <c:v>1.374737E-7</c:v>
                </c:pt>
                <c:pt idx="23117">
                  <c:v>1.3747989999999999E-7</c:v>
                </c:pt>
                <c:pt idx="23118">
                  <c:v>1.374862E-7</c:v>
                </c:pt>
                <c:pt idx="23119">
                  <c:v>1.3749239999999999E-7</c:v>
                </c:pt>
                <c:pt idx="23120">
                  <c:v>1.374987E-7</c:v>
                </c:pt>
                <c:pt idx="23121">
                  <c:v>1.3750489999999999E-7</c:v>
                </c:pt>
                <c:pt idx="23122">
                  <c:v>1.375112E-7</c:v>
                </c:pt>
                <c:pt idx="23123">
                  <c:v>1.3751739999999999E-7</c:v>
                </c:pt>
                <c:pt idx="23124">
                  <c:v>1.375237E-7</c:v>
                </c:pt>
                <c:pt idx="23125">
                  <c:v>1.375299E-7</c:v>
                </c:pt>
                <c:pt idx="23126">
                  <c:v>1.3753620000000001E-7</c:v>
                </c:pt>
                <c:pt idx="23127">
                  <c:v>1.375424E-7</c:v>
                </c:pt>
                <c:pt idx="23128">
                  <c:v>1.3754870000000001E-7</c:v>
                </c:pt>
                <c:pt idx="23129">
                  <c:v>1.375549E-7</c:v>
                </c:pt>
                <c:pt idx="23130">
                  <c:v>1.3756120000000001E-7</c:v>
                </c:pt>
                <c:pt idx="23131">
                  <c:v>1.375674E-7</c:v>
                </c:pt>
                <c:pt idx="23132">
                  <c:v>1.3757370000000001E-7</c:v>
                </c:pt>
                <c:pt idx="23133">
                  <c:v>1.375799E-7</c:v>
                </c:pt>
                <c:pt idx="23134">
                  <c:v>1.3758620000000001E-7</c:v>
                </c:pt>
                <c:pt idx="23135">
                  <c:v>1.375924E-7</c:v>
                </c:pt>
                <c:pt idx="23136">
                  <c:v>1.3759870000000001E-7</c:v>
                </c:pt>
                <c:pt idx="23137">
                  <c:v>1.376049E-7</c:v>
                </c:pt>
                <c:pt idx="23138">
                  <c:v>1.3761120000000001E-7</c:v>
                </c:pt>
                <c:pt idx="23139">
                  <c:v>1.376174E-7</c:v>
                </c:pt>
                <c:pt idx="23140">
                  <c:v>1.3762370000000001E-7</c:v>
                </c:pt>
                <c:pt idx="23141">
                  <c:v>1.376299E-7</c:v>
                </c:pt>
                <c:pt idx="23142">
                  <c:v>1.3763620000000001E-7</c:v>
                </c:pt>
                <c:pt idx="23143">
                  <c:v>1.376424E-7</c:v>
                </c:pt>
                <c:pt idx="23144">
                  <c:v>1.3764869999999999E-7</c:v>
                </c:pt>
                <c:pt idx="23145">
                  <c:v>1.3765490000000001E-7</c:v>
                </c:pt>
                <c:pt idx="23146">
                  <c:v>1.3766119999999999E-7</c:v>
                </c:pt>
                <c:pt idx="23147">
                  <c:v>1.3766740000000001E-7</c:v>
                </c:pt>
                <c:pt idx="23148">
                  <c:v>1.3767369999999999E-7</c:v>
                </c:pt>
                <c:pt idx="23149">
                  <c:v>1.3767990000000001E-7</c:v>
                </c:pt>
                <c:pt idx="23150">
                  <c:v>1.3768619999999999E-7</c:v>
                </c:pt>
                <c:pt idx="23151">
                  <c:v>1.3769240000000001E-7</c:v>
                </c:pt>
                <c:pt idx="23152">
                  <c:v>1.3769869999999999E-7</c:v>
                </c:pt>
                <c:pt idx="23153">
                  <c:v>1.3770490000000001E-7</c:v>
                </c:pt>
                <c:pt idx="23154">
                  <c:v>1.3771119999999999E-7</c:v>
                </c:pt>
                <c:pt idx="23155">
                  <c:v>1.3771740000000001E-7</c:v>
                </c:pt>
                <c:pt idx="23156">
                  <c:v>1.3772369999999999E-7</c:v>
                </c:pt>
                <c:pt idx="23157">
                  <c:v>1.3772990000000001E-7</c:v>
                </c:pt>
                <c:pt idx="23158">
                  <c:v>1.3773619999999999E-7</c:v>
                </c:pt>
                <c:pt idx="23159">
                  <c:v>1.3774240000000001E-7</c:v>
                </c:pt>
                <c:pt idx="23160">
                  <c:v>1.377487E-7</c:v>
                </c:pt>
                <c:pt idx="23161">
                  <c:v>1.3775490000000001E-7</c:v>
                </c:pt>
                <c:pt idx="23162">
                  <c:v>1.377612E-7</c:v>
                </c:pt>
                <c:pt idx="23163">
                  <c:v>1.3776739999999999E-7</c:v>
                </c:pt>
                <c:pt idx="23164">
                  <c:v>1.377737E-7</c:v>
                </c:pt>
                <c:pt idx="23165">
                  <c:v>1.3777989999999999E-7</c:v>
                </c:pt>
                <c:pt idx="23166">
                  <c:v>1.377862E-7</c:v>
                </c:pt>
                <c:pt idx="23167">
                  <c:v>1.3779239999999999E-7</c:v>
                </c:pt>
                <c:pt idx="23168">
                  <c:v>1.377987E-7</c:v>
                </c:pt>
                <c:pt idx="23169">
                  <c:v>1.3780489999999999E-7</c:v>
                </c:pt>
                <c:pt idx="23170">
                  <c:v>1.378112E-7</c:v>
                </c:pt>
                <c:pt idx="23171">
                  <c:v>1.3781739999999999E-7</c:v>
                </c:pt>
                <c:pt idx="23172">
                  <c:v>1.378237E-7</c:v>
                </c:pt>
                <c:pt idx="23173">
                  <c:v>1.3782989999999999E-7</c:v>
                </c:pt>
                <c:pt idx="23174">
                  <c:v>1.378362E-7</c:v>
                </c:pt>
                <c:pt idx="23175">
                  <c:v>1.3784239999999999E-7</c:v>
                </c:pt>
                <c:pt idx="23176">
                  <c:v>1.378487E-7</c:v>
                </c:pt>
                <c:pt idx="23177">
                  <c:v>1.3785489999999999E-7</c:v>
                </c:pt>
                <c:pt idx="23178">
                  <c:v>1.378612E-7</c:v>
                </c:pt>
                <c:pt idx="23179">
                  <c:v>1.3786739999999999E-7</c:v>
                </c:pt>
                <c:pt idx="23180">
                  <c:v>1.378737E-7</c:v>
                </c:pt>
                <c:pt idx="23181">
                  <c:v>1.378799E-7</c:v>
                </c:pt>
                <c:pt idx="23182">
                  <c:v>1.3788620000000001E-7</c:v>
                </c:pt>
                <c:pt idx="23183">
                  <c:v>1.378924E-7</c:v>
                </c:pt>
                <c:pt idx="23184">
                  <c:v>1.3789870000000001E-7</c:v>
                </c:pt>
                <c:pt idx="23185">
                  <c:v>1.379049E-7</c:v>
                </c:pt>
                <c:pt idx="23186">
                  <c:v>1.3791120000000001E-7</c:v>
                </c:pt>
                <c:pt idx="23187">
                  <c:v>1.379174E-7</c:v>
                </c:pt>
                <c:pt idx="23188">
                  <c:v>1.3792370000000001E-7</c:v>
                </c:pt>
                <c:pt idx="23189">
                  <c:v>1.379299E-7</c:v>
                </c:pt>
                <c:pt idx="23190">
                  <c:v>1.3793620000000001E-7</c:v>
                </c:pt>
                <c:pt idx="23191">
                  <c:v>1.379424E-7</c:v>
                </c:pt>
                <c:pt idx="23192">
                  <c:v>1.3794870000000001E-7</c:v>
                </c:pt>
                <c:pt idx="23193">
                  <c:v>1.379549E-7</c:v>
                </c:pt>
                <c:pt idx="23194">
                  <c:v>1.3796120000000001E-7</c:v>
                </c:pt>
                <c:pt idx="23195">
                  <c:v>1.379674E-7</c:v>
                </c:pt>
                <c:pt idx="23196">
                  <c:v>1.3797370000000001E-7</c:v>
                </c:pt>
                <c:pt idx="23197">
                  <c:v>1.379799E-7</c:v>
                </c:pt>
                <c:pt idx="23198">
                  <c:v>1.3798620000000001E-7</c:v>
                </c:pt>
                <c:pt idx="23199">
                  <c:v>1.379924E-7</c:v>
                </c:pt>
                <c:pt idx="23200">
                  <c:v>1.3799869999999999E-7</c:v>
                </c:pt>
                <c:pt idx="23201">
                  <c:v>1.3800490000000001E-7</c:v>
                </c:pt>
                <c:pt idx="23202">
                  <c:v>1.3801119999999999E-7</c:v>
                </c:pt>
                <c:pt idx="23203">
                  <c:v>1.3801740000000001E-7</c:v>
                </c:pt>
                <c:pt idx="23204">
                  <c:v>1.3802369999999999E-7</c:v>
                </c:pt>
                <c:pt idx="23205">
                  <c:v>1.3802990000000001E-7</c:v>
                </c:pt>
                <c:pt idx="23206">
                  <c:v>1.3803619999999999E-7</c:v>
                </c:pt>
                <c:pt idx="23207">
                  <c:v>1.3804240000000001E-7</c:v>
                </c:pt>
                <c:pt idx="23208">
                  <c:v>1.3804869999999999E-7</c:v>
                </c:pt>
                <c:pt idx="23209">
                  <c:v>1.3805490000000001E-7</c:v>
                </c:pt>
                <c:pt idx="23210">
                  <c:v>1.3806119999999999E-7</c:v>
                </c:pt>
                <c:pt idx="23211">
                  <c:v>1.3806740000000001E-7</c:v>
                </c:pt>
                <c:pt idx="23212">
                  <c:v>1.3807369999999999E-7</c:v>
                </c:pt>
                <c:pt idx="23213">
                  <c:v>1.3807990000000001E-7</c:v>
                </c:pt>
                <c:pt idx="23214">
                  <c:v>1.3808619999999999E-7</c:v>
                </c:pt>
                <c:pt idx="23215">
                  <c:v>1.3809240000000001E-7</c:v>
                </c:pt>
                <c:pt idx="23216">
                  <c:v>1.380987E-7</c:v>
                </c:pt>
                <c:pt idx="23217">
                  <c:v>1.3810490000000001E-7</c:v>
                </c:pt>
                <c:pt idx="23218">
                  <c:v>1.381112E-7</c:v>
                </c:pt>
                <c:pt idx="23219">
                  <c:v>1.3811739999999999E-7</c:v>
                </c:pt>
                <c:pt idx="23220">
                  <c:v>1.381237E-7</c:v>
                </c:pt>
                <c:pt idx="23221">
                  <c:v>1.3812989999999999E-7</c:v>
                </c:pt>
                <c:pt idx="23222">
                  <c:v>1.381362E-7</c:v>
                </c:pt>
                <c:pt idx="23223">
                  <c:v>1.3814239999999999E-7</c:v>
                </c:pt>
                <c:pt idx="23224">
                  <c:v>1.381487E-7</c:v>
                </c:pt>
                <c:pt idx="23225">
                  <c:v>1.3815489999999999E-7</c:v>
                </c:pt>
                <c:pt idx="23226">
                  <c:v>1.381612E-7</c:v>
                </c:pt>
                <c:pt idx="23227">
                  <c:v>1.3816739999999999E-7</c:v>
                </c:pt>
                <c:pt idx="23228">
                  <c:v>1.381737E-7</c:v>
                </c:pt>
                <c:pt idx="23229">
                  <c:v>1.3817989999999999E-7</c:v>
                </c:pt>
                <c:pt idx="23230">
                  <c:v>1.381862E-7</c:v>
                </c:pt>
                <c:pt idx="23231">
                  <c:v>1.3819239999999999E-7</c:v>
                </c:pt>
                <c:pt idx="23232">
                  <c:v>1.381987E-7</c:v>
                </c:pt>
                <c:pt idx="23233">
                  <c:v>1.3820489999999999E-7</c:v>
                </c:pt>
                <c:pt idx="23234">
                  <c:v>1.382112E-7</c:v>
                </c:pt>
                <c:pt idx="23235">
                  <c:v>1.3821739999999999E-7</c:v>
                </c:pt>
                <c:pt idx="23236">
                  <c:v>1.382237E-7</c:v>
                </c:pt>
                <c:pt idx="23237">
                  <c:v>1.382299E-7</c:v>
                </c:pt>
                <c:pt idx="23238">
                  <c:v>1.3823620000000001E-7</c:v>
                </c:pt>
                <c:pt idx="23239">
                  <c:v>1.382424E-7</c:v>
                </c:pt>
                <c:pt idx="23240">
                  <c:v>1.3824870000000001E-7</c:v>
                </c:pt>
                <c:pt idx="23241">
                  <c:v>1.382549E-7</c:v>
                </c:pt>
                <c:pt idx="23242">
                  <c:v>1.3826120000000001E-7</c:v>
                </c:pt>
                <c:pt idx="23243">
                  <c:v>1.382674E-7</c:v>
                </c:pt>
                <c:pt idx="23244">
                  <c:v>1.3827370000000001E-7</c:v>
                </c:pt>
                <c:pt idx="23245">
                  <c:v>1.382799E-7</c:v>
                </c:pt>
                <c:pt idx="23246">
                  <c:v>1.3828620000000001E-7</c:v>
                </c:pt>
                <c:pt idx="23247">
                  <c:v>1.382924E-7</c:v>
                </c:pt>
                <c:pt idx="23248">
                  <c:v>1.3829870000000001E-7</c:v>
                </c:pt>
                <c:pt idx="23249">
                  <c:v>1.383049E-7</c:v>
                </c:pt>
                <c:pt idx="23250">
                  <c:v>1.3831120000000001E-7</c:v>
                </c:pt>
                <c:pt idx="23251">
                  <c:v>1.383174E-7</c:v>
                </c:pt>
                <c:pt idx="23252">
                  <c:v>1.3832370000000001E-7</c:v>
                </c:pt>
                <c:pt idx="23253">
                  <c:v>1.383299E-7</c:v>
                </c:pt>
                <c:pt idx="23254">
                  <c:v>1.3833620000000001E-7</c:v>
                </c:pt>
                <c:pt idx="23255">
                  <c:v>1.383424E-7</c:v>
                </c:pt>
                <c:pt idx="23256">
                  <c:v>1.3834869999999999E-7</c:v>
                </c:pt>
                <c:pt idx="23257">
                  <c:v>1.383549E-7</c:v>
                </c:pt>
                <c:pt idx="23258">
                  <c:v>1.3836119999999999E-7</c:v>
                </c:pt>
                <c:pt idx="23259">
                  <c:v>1.3836740000000001E-7</c:v>
                </c:pt>
                <c:pt idx="23260">
                  <c:v>1.3837369999999999E-7</c:v>
                </c:pt>
                <c:pt idx="23261">
                  <c:v>1.3837990000000001E-7</c:v>
                </c:pt>
                <c:pt idx="23262">
                  <c:v>1.3838619999999999E-7</c:v>
                </c:pt>
                <c:pt idx="23263">
                  <c:v>1.3839240000000001E-7</c:v>
                </c:pt>
                <c:pt idx="23264">
                  <c:v>1.3839869999999999E-7</c:v>
                </c:pt>
                <c:pt idx="23265">
                  <c:v>1.3840490000000001E-7</c:v>
                </c:pt>
                <c:pt idx="23266">
                  <c:v>1.3841119999999999E-7</c:v>
                </c:pt>
                <c:pt idx="23267">
                  <c:v>1.3841740000000001E-7</c:v>
                </c:pt>
                <c:pt idx="23268">
                  <c:v>1.3842369999999999E-7</c:v>
                </c:pt>
                <c:pt idx="23269">
                  <c:v>1.3842990000000001E-7</c:v>
                </c:pt>
                <c:pt idx="23270">
                  <c:v>1.3843619999999999E-7</c:v>
                </c:pt>
                <c:pt idx="23271">
                  <c:v>1.3844240000000001E-7</c:v>
                </c:pt>
                <c:pt idx="23272">
                  <c:v>1.3844869999999999E-7</c:v>
                </c:pt>
                <c:pt idx="23273">
                  <c:v>1.3845490000000001E-7</c:v>
                </c:pt>
                <c:pt idx="23274">
                  <c:v>1.384612E-7</c:v>
                </c:pt>
                <c:pt idx="23275">
                  <c:v>1.3846739999999999E-7</c:v>
                </c:pt>
                <c:pt idx="23276">
                  <c:v>1.384737E-7</c:v>
                </c:pt>
                <c:pt idx="23277">
                  <c:v>1.3847989999999999E-7</c:v>
                </c:pt>
                <c:pt idx="23278">
                  <c:v>1.384862E-7</c:v>
                </c:pt>
                <c:pt idx="23279">
                  <c:v>1.3849239999999999E-7</c:v>
                </c:pt>
                <c:pt idx="23280">
                  <c:v>1.384987E-7</c:v>
                </c:pt>
                <c:pt idx="23281">
                  <c:v>1.3850489999999999E-7</c:v>
                </c:pt>
                <c:pt idx="23282">
                  <c:v>1.385112E-7</c:v>
                </c:pt>
                <c:pt idx="23283">
                  <c:v>1.3851739999999999E-7</c:v>
                </c:pt>
                <c:pt idx="23284">
                  <c:v>1.385237E-7</c:v>
                </c:pt>
                <c:pt idx="23285">
                  <c:v>1.3852989999999999E-7</c:v>
                </c:pt>
                <c:pt idx="23286">
                  <c:v>1.385362E-7</c:v>
                </c:pt>
                <c:pt idx="23287">
                  <c:v>1.3854239999999999E-7</c:v>
                </c:pt>
                <c:pt idx="23288">
                  <c:v>1.385487E-7</c:v>
                </c:pt>
                <c:pt idx="23289">
                  <c:v>1.3855489999999999E-7</c:v>
                </c:pt>
                <c:pt idx="23290">
                  <c:v>1.385612E-7</c:v>
                </c:pt>
                <c:pt idx="23291">
                  <c:v>1.3856739999999999E-7</c:v>
                </c:pt>
                <c:pt idx="23292">
                  <c:v>1.385737E-7</c:v>
                </c:pt>
                <c:pt idx="23293">
                  <c:v>1.385799E-7</c:v>
                </c:pt>
                <c:pt idx="23294">
                  <c:v>1.3858620000000001E-7</c:v>
                </c:pt>
                <c:pt idx="23295">
                  <c:v>1.385924E-7</c:v>
                </c:pt>
                <c:pt idx="23296">
                  <c:v>1.3859870000000001E-7</c:v>
                </c:pt>
                <c:pt idx="23297">
                  <c:v>1.386049E-7</c:v>
                </c:pt>
                <c:pt idx="23298">
                  <c:v>1.3861120000000001E-7</c:v>
                </c:pt>
                <c:pt idx="23299">
                  <c:v>1.386174E-7</c:v>
                </c:pt>
                <c:pt idx="23300">
                  <c:v>1.3862370000000001E-7</c:v>
                </c:pt>
                <c:pt idx="23301">
                  <c:v>1.386299E-7</c:v>
                </c:pt>
                <c:pt idx="23302">
                  <c:v>1.3863620000000001E-7</c:v>
                </c:pt>
                <c:pt idx="23303">
                  <c:v>1.386424E-7</c:v>
                </c:pt>
                <c:pt idx="23304">
                  <c:v>1.3864870000000001E-7</c:v>
                </c:pt>
                <c:pt idx="23305">
                  <c:v>1.386549E-7</c:v>
                </c:pt>
                <c:pt idx="23306">
                  <c:v>1.3866120000000001E-7</c:v>
                </c:pt>
                <c:pt idx="23307">
                  <c:v>1.386674E-7</c:v>
                </c:pt>
                <c:pt idx="23308">
                  <c:v>1.3867370000000001E-7</c:v>
                </c:pt>
                <c:pt idx="23309">
                  <c:v>1.386799E-7</c:v>
                </c:pt>
                <c:pt idx="23310">
                  <c:v>1.3868620000000001E-7</c:v>
                </c:pt>
                <c:pt idx="23311">
                  <c:v>1.386924E-7</c:v>
                </c:pt>
                <c:pt idx="23312">
                  <c:v>1.3869869999999999E-7</c:v>
                </c:pt>
                <c:pt idx="23313">
                  <c:v>1.387049E-7</c:v>
                </c:pt>
                <c:pt idx="23314">
                  <c:v>1.3871119999999999E-7</c:v>
                </c:pt>
                <c:pt idx="23315">
                  <c:v>1.3871740000000001E-7</c:v>
                </c:pt>
                <c:pt idx="23316">
                  <c:v>1.3872369999999999E-7</c:v>
                </c:pt>
                <c:pt idx="23317">
                  <c:v>1.3872990000000001E-7</c:v>
                </c:pt>
                <c:pt idx="23318">
                  <c:v>1.3873619999999999E-7</c:v>
                </c:pt>
                <c:pt idx="23319">
                  <c:v>1.3874240000000001E-7</c:v>
                </c:pt>
                <c:pt idx="23320">
                  <c:v>1.3874869999999999E-7</c:v>
                </c:pt>
                <c:pt idx="23321">
                  <c:v>1.3875490000000001E-7</c:v>
                </c:pt>
                <c:pt idx="23322">
                  <c:v>1.3876119999999999E-7</c:v>
                </c:pt>
                <c:pt idx="23323">
                  <c:v>1.3876740000000001E-7</c:v>
                </c:pt>
                <c:pt idx="23324">
                  <c:v>1.3877369999999999E-7</c:v>
                </c:pt>
                <c:pt idx="23325">
                  <c:v>1.3877990000000001E-7</c:v>
                </c:pt>
                <c:pt idx="23326">
                  <c:v>1.3878619999999999E-7</c:v>
                </c:pt>
                <c:pt idx="23327">
                  <c:v>1.3879240000000001E-7</c:v>
                </c:pt>
                <c:pt idx="23328">
                  <c:v>1.3879869999999999E-7</c:v>
                </c:pt>
                <c:pt idx="23329">
                  <c:v>1.3880490000000001E-7</c:v>
                </c:pt>
                <c:pt idx="23330">
                  <c:v>1.388112E-7</c:v>
                </c:pt>
                <c:pt idx="23331">
                  <c:v>1.3881740000000001E-7</c:v>
                </c:pt>
                <c:pt idx="23332">
                  <c:v>1.388237E-7</c:v>
                </c:pt>
                <c:pt idx="23333">
                  <c:v>1.3882989999999999E-7</c:v>
                </c:pt>
                <c:pt idx="23334">
                  <c:v>1.388362E-7</c:v>
                </c:pt>
                <c:pt idx="23335">
                  <c:v>1.3884239999999999E-7</c:v>
                </c:pt>
                <c:pt idx="23336">
                  <c:v>1.388487E-7</c:v>
                </c:pt>
                <c:pt idx="23337">
                  <c:v>1.3885489999999999E-7</c:v>
                </c:pt>
                <c:pt idx="23338">
                  <c:v>1.388612E-7</c:v>
                </c:pt>
                <c:pt idx="23339">
                  <c:v>1.3886739999999999E-7</c:v>
                </c:pt>
                <c:pt idx="23340">
                  <c:v>1.388737E-7</c:v>
                </c:pt>
                <c:pt idx="23341">
                  <c:v>1.3887989999999999E-7</c:v>
                </c:pt>
                <c:pt idx="23342">
                  <c:v>1.388862E-7</c:v>
                </c:pt>
                <c:pt idx="23343">
                  <c:v>1.3889239999999999E-7</c:v>
                </c:pt>
                <c:pt idx="23344">
                  <c:v>1.388987E-7</c:v>
                </c:pt>
                <c:pt idx="23345">
                  <c:v>1.3890489999999999E-7</c:v>
                </c:pt>
                <c:pt idx="23346">
                  <c:v>1.389112E-7</c:v>
                </c:pt>
                <c:pt idx="23347">
                  <c:v>1.3891739999999999E-7</c:v>
                </c:pt>
                <c:pt idx="23348">
                  <c:v>1.389237E-7</c:v>
                </c:pt>
                <c:pt idx="23349">
                  <c:v>1.389299E-7</c:v>
                </c:pt>
                <c:pt idx="23350">
                  <c:v>1.3893620000000001E-7</c:v>
                </c:pt>
                <c:pt idx="23351">
                  <c:v>1.389424E-7</c:v>
                </c:pt>
                <c:pt idx="23352">
                  <c:v>1.3894870000000001E-7</c:v>
                </c:pt>
                <c:pt idx="23353">
                  <c:v>1.389549E-7</c:v>
                </c:pt>
                <c:pt idx="23354">
                  <c:v>1.3896120000000001E-7</c:v>
                </c:pt>
                <c:pt idx="23355">
                  <c:v>1.389674E-7</c:v>
                </c:pt>
                <c:pt idx="23356">
                  <c:v>1.3897370000000001E-7</c:v>
                </c:pt>
                <c:pt idx="23357">
                  <c:v>1.389799E-7</c:v>
                </c:pt>
                <c:pt idx="23358">
                  <c:v>1.3898620000000001E-7</c:v>
                </c:pt>
                <c:pt idx="23359">
                  <c:v>1.389924E-7</c:v>
                </c:pt>
                <c:pt idx="23360">
                  <c:v>1.3899870000000001E-7</c:v>
                </c:pt>
                <c:pt idx="23361">
                  <c:v>1.390049E-7</c:v>
                </c:pt>
                <c:pt idx="23362">
                  <c:v>1.3901120000000001E-7</c:v>
                </c:pt>
                <c:pt idx="23363">
                  <c:v>1.390174E-7</c:v>
                </c:pt>
                <c:pt idx="23364">
                  <c:v>1.3902370000000001E-7</c:v>
                </c:pt>
                <c:pt idx="23365">
                  <c:v>1.390299E-7</c:v>
                </c:pt>
                <c:pt idx="23366">
                  <c:v>1.3903620000000001E-7</c:v>
                </c:pt>
                <c:pt idx="23367">
                  <c:v>1.390424E-7</c:v>
                </c:pt>
                <c:pt idx="23368">
                  <c:v>1.3904869999999999E-7</c:v>
                </c:pt>
                <c:pt idx="23369">
                  <c:v>1.390549E-7</c:v>
                </c:pt>
                <c:pt idx="23370">
                  <c:v>1.3906119999999999E-7</c:v>
                </c:pt>
                <c:pt idx="23371">
                  <c:v>1.3906740000000001E-7</c:v>
                </c:pt>
                <c:pt idx="23372">
                  <c:v>1.3907369999999999E-7</c:v>
                </c:pt>
                <c:pt idx="23373">
                  <c:v>1.3907990000000001E-7</c:v>
                </c:pt>
                <c:pt idx="23374">
                  <c:v>1.3908619999999999E-7</c:v>
                </c:pt>
                <c:pt idx="23375">
                  <c:v>1.3909240000000001E-7</c:v>
                </c:pt>
                <c:pt idx="23376">
                  <c:v>1.3909869999999999E-7</c:v>
                </c:pt>
                <c:pt idx="23377">
                  <c:v>1.3910490000000001E-7</c:v>
                </c:pt>
                <c:pt idx="23378">
                  <c:v>1.3911119999999999E-7</c:v>
                </c:pt>
                <c:pt idx="23379">
                  <c:v>1.3911740000000001E-7</c:v>
                </c:pt>
                <c:pt idx="23380">
                  <c:v>1.3912369999999999E-7</c:v>
                </c:pt>
                <c:pt idx="23381">
                  <c:v>1.3912990000000001E-7</c:v>
                </c:pt>
                <c:pt idx="23382">
                  <c:v>1.3913619999999999E-7</c:v>
                </c:pt>
                <c:pt idx="23383">
                  <c:v>1.3914240000000001E-7</c:v>
                </c:pt>
                <c:pt idx="23384">
                  <c:v>1.3914869999999999E-7</c:v>
                </c:pt>
                <c:pt idx="23385">
                  <c:v>1.3915490000000001E-7</c:v>
                </c:pt>
                <c:pt idx="23386">
                  <c:v>1.391612E-7</c:v>
                </c:pt>
                <c:pt idx="23387">
                  <c:v>1.3916740000000001E-7</c:v>
                </c:pt>
                <c:pt idx="23388">
                  <c:v>1.391737E-7</c:v>
                </c:pt>
                <c:pt idx="23389">
                  <c:v>1.3917989999999999E-7</c:v>
                </c:pt>
                <c:pt idx="23390">
                  <c:v>1.391862E-7</c:v>
                </c:pt>
                <c:pt idx="23391">
                  <c:v>1.3919239999999999E-7</c:v>
                </c:pt>
                <c:pt idx="23392">
                  <c:v>1.391987E-7</c:v>
                </c:pt>
                <c:pt idx="23393">
                  <c:v>1.3920489999999999E-7</c:v>
                </c:pt>
                <c:pt idx="23394">
                  <c:v>1.392112E-7</c:v>
                </c:pt>
                <c:pt idx="23395">
                  <c:v>1.3921739999999999E-7</c:v>
                </c:pt>
                <c:pt idx="23396">
                  <c:v>1.392237E-7</c:v>
                </c:pt>
                <c:pt idx="23397">
                  <c:v>1.3922989999999999E-7</c:v>
                </c:pt>
                <c:pt idx="23398">
                  <c:v>1.392362E-7</c:v>
                </c:pt>
                <c:pt idx="23399">
                  <c:v>1.3924239999999999E-7</c:v>
                </c:pt>
                <c:pt idx="23400">
                  <c:v>1.392487E-7</c:v>
                </c:pt>
                <c:pt idx="23401">
                  <c:v>1.3925489999999999E-7</c:v>
                </c:pt>
                <c:pt idx="23402">
                  <c:v>1.392612E-7</c:v>
                </c:pt>
                <c:pt idx="23403">
                  <c:v>1.3926739999999999E-7</c:v>
                </c:pt>
                <c:pt idx="23404">
                  <c:v>1.392737E-7</c:v>
                </c:pt>
                <c:pt idx="23405">
                  <c:v>1.392799E-7</c:v>
                </c:pt>
                <c:pt idx="23406">
                  <c:v>1.392862E-7</c:v>
                </c:pt>
                <c:pt idx="23407">
                  <c:v>1.392924E-7</c:v>
                </c:pt>
                <c:pt idx="23408">
                  <c:v>1.3929870000000001E-7</c:v>
                </c:pt>
                <c:pt idx="23409">
                  <c:v>1.393049E-7</c:v>
                </c:pt>
                <c:pt idx="23410">
                  <c:v>1.3931120000000001E-7</c:v>
                </c:pt>
                <c:pt idx="23411">
                  <c:v>1.393174E-7</c:v>
                </c:pt>
                <c:pt idx="23412">
                  <c:v>1.3932370000000001E-7</c:v>
                </c:pt>
                <c:pt idx="23413">
                  <c:v>1.393299E-7</c:v>
                </c:pt>
                <c:pt idx="23414">
                  <c:v>1.3933620000000001E-7</c:v>
                </c:pt>
                <c:pt idx="23415">
                  <c:v>1.393424E-7</c:v>
                </c:pt>
                <c:pt idx="23416">
                  <c:v>1.3934870000000001E-7</c:v>
                </c:pt>
                <c:pt idx="23417">
                  <c:v>1.393549E-7</c:v>
                </c:pt>
                <c:pt idx="23418">
                  <c:v>1.3936120000000001E-7</c:v>
                </c:pt>
                <c:pt idx="23419">
                  <c:v>1.393674E-7</c:v>
                </c:pt>
                <c:pt idx="23420">
                  <c:v>1.3937370000000001E-7</c:v>
                </c:pt>
                <c:pt idx="23421">
                  <c:v>1.393799E-7</c:v>
                </c:pt>
                <c:pt idx="23422">
                  <c:v>1.3938620000000001E-7</c:v>
                </c:pt>
                <c:pt idx="23423">
                  <c:v>1.393924E-7</c:v>
                </c:pt>
                <c:pt idx="23424">
                  <c:v>1.3939869999999999E-7</c:v>
                </c:pt>
                <c:pt idx="23425">
                  <c:v>1.394049E-7</c:v>
                </c:pt>
                <c:pt idx="23426">
                  <c:v>1.3941119999999999E-7</c:v>
                </c:pt>
                <c:pt idx="23427">
                  <c:v>1.3941740000000001E-7</c:v>
                </c:pt>
                <c:pt idx="23428">
                  <c:v>1.3942369999999999E-7</c:v>
                </c:pt>
                <c:pt idx="23429">
                  <c:v>1.3942990000000001E-7</c:v>
                </c:pt>
                <c:pt idx="23430">
                  <c:v>1.3943619999999999E-7</c:v>
                </c:pt>
                <c:pt idx="23431">
                  <c:v>1.3944240000000001E-7</c:v>
                </c:pt>
                <c:pt idx="23432">
                  <c:v>1.3944869999999999E-7</c:v>
                </c:pt>
                <c:pt idx="23433">
                  <c:v>1.3945490000000001E-7</c:v>
                </c:pt>
                <c:pt idx="23434">
                  <c:v>1.3946119999999999E-7</c:v>
                </c:pt>
                <c:pt idx="23435">
                  <c:v>1.3946740000000001E-7</c:v>
                </c:pt>
                <c:pt idx="23436">
                  <c:v>1.3947369999999999E-7</c:v>
                </c:pt>
                <c:pt idx="23437">
                  <c:v>1.3947990000000001E-7</c:v>
                </c:pt>
                <c:pt idx="23438">
                  <c:v>1.3948619999999999E-7</c:v>
                </c:pt>
                <c:pt idx="23439">
                  <c:v>1.3949240000000001E-7</c:v>
                </c:pt>
                <c:pt idx="23440">
                  <c:v>1.3949869999999999E-7</c:v>
                </c:pt>
                <c:pt idx="23441">
                  <c:v>1.3950490000000001E-7</c:v>
                </c:pt>
                <c:pt idx="23442">
                  <c:v>1.395112E-7</c:v>
                </c:pt>
                <c:pt idx="23443">
                  <c:v>1.3951740000000001E-7</c:v>
                </c:pt>
                <c:pt idx="23444">
                  <c:v>1.395237E-7</c:v>
                </c:pt>
                <c:pt idx="23445">
                  <c:v>1.3952989999999999E-7</c:v>
                </c:pt>
                <c:pt idx="23446">
                  <c:v>1.395362E-7</c:v>
                </c:pt>
                <c:pt idx="23447">
                  <c:v>1.3954239999999999E-7</c:v>
                </c:pt>
                <c:pt idx="23448">
                  <c:v>1.395487E-7</c:v>
                </c:pt>
                <c:pt idx="23449">
                  <c:v>1.3955489999999999E-7</c:v>
                </c:pt>
                <c:pt idx="23450">
                  <c:v>1.395612E-7</c:v>
                </c:pt>
                <c:pt idx="23451">
                  <c:v>1.3956739999999999E-7</c:v>
                </c:pt>
                <c:pt idx="23452">
                  <c:v>1.395737E-7</c:v>
                </c:pt>
                <c:pt idx="23453">
                  <c:v>1.3957989999999999E-7</c:v>
                </c:pt>
                <c:pt idx="23454">
                  <c:v>1.395862E-7</c:v>
                </c:pt>
                <c:pt idx="23455">
                  <c:v>1.3959239999999999E-7</c:v>
                </c:pt>
                <c:pt idx="23456">
                  <c:v>1.395987E-7</c:v>
                </c:pt>
                <c:pt idx="23457">
                  <c:v>1.3960489999999999E-7</c:v>
                </c:pt>
                <c:pt idx="23458">
                  <c:v>1.396112E-7</c:v>
                </c:pt>
                <c:pt idx="23459">
                  <c:v>1.3961739999999999E-7</c:v>
                </c:pt>
                <c:pt idx="23460">
                  <c:v>1.396237E-7</c:v>
                </c:pt>
                <c:pt idx="23461">
                  <c:v>1.3962989999999999E-7</c:v>
                </c:pt>
                <c:pt idx="23462">
                  <c:v>1.396362E-7</c:v>
                </c:pt>
                <c:pt idx="23463">
                  <c:v>1.396424E-7</c:v>
                </c:pt>
                <c:pt idx="23464">
                  <c:v>1.3964870000000001E-7</c:v>
                </c:pt>
                <c:pt idx="23465">
                  <c:v>1.396549E-7</c:v>
                </c:pt>
                <c:pt idx="23466">
                  <c:v>1.3966120000000001E-7</c:v>
                </c:pt>
                <c:pt idx="23467">
                  <c:v>1.396674E-7</c:v>
                </c:pt>
                <c:pt idx="23468">
                  <c:v>1.3967370000000001E-7</c:v>
                </c:pt>
                <c:pt idx="23469">
                  <c:v>1.396799E-7</c:v>
                </c:pt>
                <c:pt idx="23470">
                  <c:v>1.3968620000000001E-7</c:v>
                </c:pt>
                <c:pt idx="23471">
                  <c:v>1.396924E-7</c:v>
                </c:pt>
                <c:pt idx="23472">
                  <c:v>1.3969870000000001E-7</c:v>
                </c:pt>
                <c:pt idx="23473">
                  <c:v>1.397049E-7</c:v>
                </c:pt>
                <c:pt idx="23474">
                  <c:v>1.3971120000000001E-7</c:v>
                </c:pt>
                <c:pt idx="23475">
                  <c:v>1.397174E-7</c:v>
                </c:pt>
                <c:pt idx="23476">
                  <c:v>1.3972370000000001E-7</c:v>
                </c:pt>
                <c:pt idx="23477">
                  <c:v>1.397299E-7</c:v>
                </c:pt>
                <c:pt idx="23478">
                  <c:v>1.3973620000000001E-7</c:v>
                </c:pt>
                <c:pt idx="23479">
                  <c:v>1.397424E-7</c:v>
                </c:pt>
                <c:pt idx="23480">
                  <c:v>1.3974870000000001E-7</c:v>
                </c:pt>
                <c:pt idx="23481">
                  <c:v>1.397549E-7</c:v>
                </c:pt>
                <c:pt idx="23482">
                  <c:v>1.3976119999999999E-7</c:v>
                </c:pt>
                <c:pt idx="23483">
                  <c:v>1.3976740000000001E-7</c:v>
                </c:pt>
                <c:pt idx="23484">
                  <c:v>1.3977369999999999E-7</c:v>
                </c:pt>
                <c:pt idx="23485">
                  <c:v>1.3977990000000001E-7</c:v>
                </c:pt>
                <c:pt idx="23486">
                  <c:v>1.3978619999999999E-7</c:v>
                </c:pt>
                <c:pt idx="23487">
                  <c:v>1.3979240000000001E-7</c:v>
                </c:pt>
                <c:pt idx="23488">
                  <c:v>1.3979869999999999E-7</c:v>
                </c:pt>
                <c:pt idx="23489">
                  <c:v>1.3980490000000001E-7</c:v>
                </c:pt>
                <c:pt idx="23490">
                  <c:v>1.3981119999999999E-7</c:v>
                </c:pt>
                <c:pt idx="23491">
                  <c:v>1.3981740000000001E-7</c:v>
                </c:pt>
                <c:pt idx="23492">
                  <c:v>1.3982369999999999E-7</c:v>
                </c:pt>
                <c:pt idx="23493">
                  <c:v>1.3982990000000001E-7</c:v>
                </c:pt>
                <c:pt idx="23494">
                  <c:v>1.3983619999999999E-7</c:v>
                </c:pt>
                <c:pt idx="23495">
                  <c:v>1.3984240000000001E-7</c:v>
                </c:pt>
                <c:pt idx="23496">
                  <c:v>1.3984869999999999E-7</c:v>
                </c:pt>
                <c:pt idx="23497">
                  <c:v>1.3985490000000001E-7</c:v>
                </c:pt>
                <c:pt idx="23498">
                  <c:v>1.398612E-7</c:v>
                </c:pt>
                <c:pt idx="23499">
                  <c:v>1.3986740000000001E-7</c:v>
                </c:pt>
                <c:pt idx="23500">
                  <c:v>1.398737E-7</c:v>
                </c:pt>
                <c:pt idx="23501">
                  <c:v>1.3987989999999999E-7</c:v>
                </c:pt>
                <c:pt idx="23502">
                  <c:v>1.398862E-7</c:v>
                </c:pt>
                <c:pt idx="23503">
                  <c:v>1.3989239999999999E-7</c:v>
                </c:pt>
                <c:pt idx="23504">
                  <c:v>1.398987E-7</c:v>
                </c:pt>
                <c:pt idx="23505">
                  <c:v>1.3990489999999999E-7</c:v>
                </c:pt>
                <c:pt idx="23506">
                  <c:v>1.399112E-7</c:v>
                </c:pt>
                <c:pt idx="23507">
                  <c:v>1.3991739999999999E-7</c:v>
                </c:pt>
                <c:pt idx="23508">
                  <c:v>1.399237E-7</c:v>
                </c:pt>
                <c:pt idx="23509">
                  <c:v>1.3992989999999999E-7</c:v>
                </c:pt>
                <c:pt idx="23510">
                  <c:v>1.399362E-7</c:v>
                </c:pt>
                <c:pt idx="23511">
                  <c:v>1.3994239999999999E-7</c:v>
                </c:pt>
                <c:pt idx="23512">
                  <c:v>1.399487E-7</c:v>
                </c:pt>
                <c:pt idx="23513">
                  <c:v>1.3995489999999999E-7</c:v>
                </c:pt>
                <c:pt idx="23514">
                  <c:v>1.399612E-7</c:v>
                </c:pt>
                <c:pt idx="23515">
                  <c:v>1.3996739999999999E-7</c:v>
                </c:pt>
                <c:pt idx="23516">
                  <c:v>1.399737E-7</c:v>
                </c:pt>
                <c:pt idx="23517">
                  <c:v>1.3997989999999999E-7</c:v>
                </c:pt>
                <c:pt idx="23518">
                  <c:v>1.399862E-7</c:v>
                </c:pt>
                <c:pt idx="23519">
                  <c:v>1.399924E-7</c:v>
                </c:pt>
                <c:pt idx="23520">
                  <c:v>1.3999870000000001E-7</c:v>
                </c:pt>
                <c:pt idx="23521">
                  <c:v>1.400049E-7</c:v>
                </c:pt>
                <c:pt idx="23522">
                  <c:v>1.4001120000000001E-7</c:v>
                </c:pt>
                <c:pt idx="23523">
                  <c:v>1.400174E-7</c:v>
                </c:pt>
                <c:pt idx="23524">
                  <c:v>1.4002370000000001E-7</c:v>
                </c:pt>
                <c:pt idx="23525">
                  <c:v>1.400299E-7</c:v>
                </c:pt>
                <c:pt idx="23526">
                  <c:v>1.4003620000000001E-7</c:v>
                </c:pt>
                <c:pt idx="23527">
                  <c:v>1.400424E-7</c:v>
                </c:pt>
                <c:pt idx="23528">
                  <c:v>1.4004870000000001E-7</c:v>
                </c:pt>
                <c:pt idx="23529">
                  <c:v>1.400549E-7</c:v>
                </c:pt>
                <c:pt idx="23530">
                  <c:v>1.4006120000000001E-7</c:v>
                </c:pt>
                <c:pt idx="23531">
                  <c:v>1.400674E-7</c:v>
                </c:pt>
                <c:pt idx="23532">
                  <c:v>1.4007370000000001E-7</c:v>
                </c:pt>
                <c:pt idx="23533">
                  <c:v>1.400799E-7</c:v>
                </c:pt>
                <c:pt idx="23534">
                  <c:v>1.4008620000000001E-7</c:v>
                </c:pt>
                <c:pt idx="23535">
                  <c:v>1.400924E-7</c:v>
                </c:pt>
                <c:pt idx="23536">
                  <c:v>1.4009870000000001E-7</c:v>
                </c:pt>
                <c:pt idx="23537">
                  <c:v>1.401049E-7</c:v>
                </c:pt>
                <c:pt idx="23538">
                  <c:v>1.4011119999999999E-7</c:v>
                </c:pt>
                <c:pt idx="23539">
                  <c:v>1.4011740000000001E-7</c:v>
                </c:pt>
                <c:pt idx="23540">
                  <c:v>1.4012369999999999E-7</c:v>
                </c:pt>
                <c:pt idx="23541">
                  <c:v>1.4012990000000001E-7</c:v>
                </c:pt>
                <c:pt idx="23542">
                  <c:v>1.4013619999999999E-7</c:v>
                </c:pt>
                <c:pt idx="23543">
                  <c:v>1.4014240000000001E-7</c:v>
                </c:pt>
                <c:pt idx="23544">
                  <c:v>1.4014869999999999E-7</c:v>
                </c:pt>
                <c:pt idx="23545">
                  <c:v>1.4015490000000001E-7</c:v>
                </c:pt>
                <c:pt idx="23546">
                  <c:v>1.4016119999999999E-7</c:v>
                </c:pt>
                <c:pt idx="23547">
                  <c:v>1.4016740000000001E-7</c:v>
                </c:pt>
                <c:pt idx="23548">
                  <c:v>1.4017369999999999E-7</c:v>
                </c:pt>
                <c:pt idx="23549">
                  <c:v>1.4017990000000001E-7</c:v>
                </c:pt>
                <c:pt idx="23550">
                  <c:v>1.4018619999999999E-7</c:v>
                </c:pt>
                <c:pt idx="23551">
                  <c:v>1.4019240000000001E-7</c:v>
                </c:pt>
                <c:pt idx="23552">
                  <c:v>1.4019869999999999E-7</c:v>
                </c:pt>
                <c:pt idx="23553">
                  <c:v>1.4020490000000001E-7</c:v>
                </c:pt>
                <c:pt idx="23554">
                  <c:v>1.4021119999999999E-7</c:v>
                </c:pt>
                <c:pt idx="23555">
                  <c:v>1.4021740000000001E-7</c:v>
                </c:pt>
                <c:pt idx="23556">
                  <c:v>1.402237E-7</c:v>
                </c:pt>
                <c:pt idx="23557">
                  <c:v>1.4022989999999999E-7</c:v>
                </c:pt>
                <c:pt idx="23558">
                  <c:v>1.402362E-7</c:v>
                </c:pt>
                <c:pt idx="23559">
                  <c:v>1.4024239999999999E-7</c:v>
                </c:pt>
                <c:pt idx="23560">
                  <c:v>1.402487E-7</c:v>
                </c:pt>
                <c:pt idx="23561">
                  <c:v>1.4025489999999999E-7</c:v>
                </c:pt>
                <c:pt idx="23562">
                  <c:v>1.402612E-7</c:v>
                </c:pt>
                <c:pt idx="23563">
                  <c:v>1.4026739999999999E-7</c:v>
                </c:pt>
                <c:pt idx="23564">
                  <c:v>1.402737E-7</c:v>
                </c:pt>
                <c:pt idx="23565">
                  <c:v>1.4027989999999999E-7</c:v>
                </c:pt>
                <c:pt idx="23566">
                  <c:v>1.402862E-7</c:v>
                </c:pt>
                <c:pt idx="23567">
                  <c:v>1.4029239999999999E-7</c:v>
                </c:pt>
                <c:pt idx="23568">
                  <c:v>1.402987E-7</c:v>
                </c:pt>
                <c:pt idx="23569">
                  <c:v>1.4030489999999999E-7</c:v>
                </c:pt>
                <c:pt idx="23570">
                  <c:v>1.403112E-7</c:v>
                </c:pt>
                <c:pt idx="23571">
                  <c:v>1.4031739999999999E-7</c:v>
                </c:pt>
                <c:pt idx="23572">
                  <c:v>1.403237E-7</c:v>
                </c:pt>
                <c:pt idx="23573">
                  <c:v>1.4032989999999999E-7</c:v>
                </c:pt>
                <c:pt idx="23574">
                  <c:v>1.403362E-7</c:v>
                </c:pt>
                <c:pt idx="23575">
                  <c:v>1.403424E-7</c:v>
                </c:pt>
                <c:pt idx="23576">
                  <c:v>1.4034870000000001E-7</c:v>
                </c:pt>
                <c:pt idx="23577">
                  <c:v>1.403549E-7</c:v>
                </c:pt>
                <c:pt idx="23578">
                  <c:v>1.4036120000000001E-7</c:v>
                </c:pt>
                <c:pt idx="23579">
                  <c:v>1.403674E-7</c:v>
                </c:pt>
                <c:pt idx="23580">
                  <c:v>1.4037370000000001E-7</c:v>
                </c:pt>
                <c:pt idx="23581">
                  <c:v>1.403799E-7</c:v>
                </c:pt>
                <c:pt idx="23582">
                  <c:v>1.4038620000000001E-7</c:v>
                </c:pt>
                <c:pt idx="23583">
                  <c:v>1.403924E-7</c:v>
                </c:pt>
                <c:pt idx="23584">
                  <c:v>1.4039870000000001E-7</c:v>
                </c:pt>
                <c:pt idx="23585">
                  <c:v>1.404049E-7</c:v>
                </c:pt>
                <c:pt idx="23586">
                  <c:v>1.4041120000000001E-7</c:v>
                </c:pt>
                <c:pt idx="23587">
                  <c:v>1.404174E-7</c:v>
                </c:pt>
                <c:pt idx="23588">
                  <c:v>1.4042370000000001E-7</c:v>
                </c:pt>
                <c:pt idx="23589">
                  <c:v>1.404299E-7</c:v>
                </c:pt>
                <c:pt idx="23590">
                  <c:v>1.4043620000000001E-7</c:v>
                </c:pt>
                <c:pt idx="23591">
                  <c:v>1.404424E-7</c:v>
                </c:pt>
                <c:pt idx="23592">
                  <c:v>1.4044870000000001E-7</c:v>
                </c:pt>
                <c:pt idx="23593">
                  <c:v>1.404549E-7</c:v>
                </c:pt>
                <c:pt idx="23594">
                  <c:v>1.4046119999999999E-7</c:v>
                </c:pt>
                <c:pt idx="23595">
                  <c:v>1.404674E-7</c:v>
                </c:pt>
                <c:pt idx="23596">
                  <c:v>1.4047369999999999E-7</c:v>
                </c:pt>
                <c:pt idx="23597">
                  <c:v>1.4047990000000001E-7</c:v>
                </c:pt>
                <c:pt idx="23598">
                  <c:v>1.4048619999999999E-7</c:v>
                </c:pt>
                <c:pt idx="23599">
                  <c:v>1.4049240000000001E-7</c:v>
                </c:pt>
                <c:pt idx="23600">
                  <c:v>1.4049869999999999E-7</c:v>
                </c:pt>
                <c:pt idx="23601">
                  <c:v>1.4050490000000001E-7</c:v>
                </c:pt>
                <c:pt idx="23602">
                  <c:v>1.4051119999999999E-7</c:v>
                </c:pt>
                <c:pt idx="23603">
                  <c:v>1.4051740000000001E-7</c:v>
                </c:pt>
                <c:pt idx="23604">
                  <c:v>1.4052369999999999E-7</c:v>
                </c:pt>
                <c:pt idx="23605">
                  <c:v>1.4052990000000001E-7</c:v>
                </c:pt>
                <c:pt idx="23606">
                  <c:v>1.4053619999999999E-7</c:v>
                </c:pt>
                <c:pt idx="23607">
                  <c:v>1.4054240000000001E-7</c:v>
                </c:pt>
                <c:pt idx="23608">
                  <c:v>1.4054869999999999E-7</c:v>
                </c:pt>
                <c:pt idx="23609">
                  <c:v>1.4055490000000001E-7</c:v>
                </c:pt>
                <c:pt idx="23610">
                  <c:v>1.4056119999999999E-7</c:v>
                </c:pt>
                <c:pt idx="23611">
                  <c:v>1.4056740000000001E-7</c:v>
                </c:pt>
                <c:pt idx="23612">
                  <c:v>1.405737E-7</c:v>
                </c:pt>
                <c:pt idx="23613">
                  <c:v>1.4057989999999999E-7</c:v>
                </c:pt>
                <c:pt idx="23614">
                  <c:v>1.405862E-7</c:v>
                </c:pt>
                <c:pt idx="23615">
                  <c:v>1.4059239999999999E-7</c:v>
                </c:pt>
                <c:pt idx="23616">
                  <c:v>1.405987E-7</c:v>
                </c:pt>
                <c:pt idx="23617">
                  <c:v>1.4060489999999999E-7</c:v>
                </c:pt>
                <c:pt idx="23618">
                  <c:v>1.406112E-7</c:v>
                </c:pt>
                <c:pt idx="23619">
                  <c:v>1.4061739999999999E-7</c:v>
                </c:pt>
                <c:pt idx="23620">
                  <c:v>1.406237E-7</c:v>
                </c:pt>
                <c:pt idx="23621">
                  <c:v>1.4062989999999999E-7</c:v>
                </c:pt>
                <c:pt idx="23622">
                  <c:v>1.406362E-7</c:v>
                </c:pt>
                <c:pt idx="23623">
                  <c:v>1.4064239999999999E-7</c:v>
                </c:pt>
                <c:pt idx="23624">
                  <c:v>1.406487E-7</c:v>
                </c:pt>
                <c:pt idx="23625">
                  <c:v>1.4065489999999999E-7</c:v>
                </c:pt>
                <c:pt idx="23626">
                  <c:v>1.406612E-7</c:v>
                </c:pt>
                <c:pt idx="23627">
                  <c:v>1.4066739999999999E-7</c:v>
                </c:pt>
                <c:pt idx="23628">
                  <c:v>1.406737E-7</c:v>
                </c:pt>
                <c:pt idx="23629">
                  <c:v>1.4067989999999999E-7</c:v>
                </c:pt>
                <c:pt idx="23630">
                  <c:v>1.406862E-7</c:v>
                </c:pt>
                <c:pt idx="23631">
                  <c:v>1.406924E-7</c:v>
                </c:pt>
                <c:pt idx="23632">
                  <c:v>1.4069870000000001E-7</c:v>
                </c:pt>
                <c:pt idx="23633">
                  <c:v>1.407049E-7</c:v>
                </c:pt>
                <c:pt idx="23634">
                  <c:v>1.4071120000000001E-7</c:v>
                </c:pt>
                <c:pt idx="23635">
                  <c:v>1.407174E-7</c:v>
                </c:pt>
                <c:pt idx="23636">
                  <c:v>1.4072370000000001E-7</c:v>
                </c:pt>
                <c:pt idx="23637">
                  <c:v>1.407299E-7</c:v>
                </c:pt>
                <c:pt idx="23638">
                  <c:v>1.4073620000000001E-7</c:v>
                </c:pt>
                <c:pt idx="23639">
                  <c:v>1.407424E-7</c:v>
                </c:pt>
                <c:pt idx="23640">
                  <c:v>1.4074870000000001E-7</c:v>
                </c:pt>
                <c:pt idx="23641">
                  <c:v>1.407549E-7</c:v>
                </c:pt>
                <c:pt idx="23642">
                  <c:v>1.4076120000000001E-7</c:v>
                </c:pt>
                <c:pt idx="23643">
                  <c:v>1.407674E-7</c:v>
                </c:pt>
                <c:pt idx="23644">
                  <c:v>1.4077370000000001E-7</c:v>
                </c:pt>
                <c:pt idx="23645">
                  <c:v>1.407799E-7</c:v>
                </c:pt>
                <c:pt idx="23646">
                  <c:v>1.4078620000000001E-7</c:v>
                </c:pt>
                <c:pt idx="23647">
                  <c:v>1.407924E-7</c:v>
                </c:pt>
                <c:pt idx="23648">
                  <c:v>1.4079870000000001E-7</c:v>
                </c:pt>
                <c:pt idx="23649">
                  <c:v>1.408049E-7</c:v>
                </c:pt>
                <c:pt idx="23650">
                  <c:v>1.4081119999999999E-7</c:v>
                </c:pt>
                <c:pt idx="23651">
                  <c:v>1.408174E-7</c:v>
                </c:pt>
                <c:pt idx="23652">
                  <c:v>1.4082369999999999E-7</c:v>
                </c:pt>
                <c:pt idx="23653">
                  <c:v>1.4082990000000001E-7</c:v>
                </c:pt>
                <c:pt idx="23654">
                  <c:v>1.4083619999999999E-7</c:v>
                </c:pt>
                <c:pt idx="23655">
                  <c:v>1.4084240000000001E-7</c:v>
                </c:pt>
                <c:pt idx="23656">
                  <c:v>1.4084869999999999E-7</c:v>
                </c:pt>
                <c:pt idx="23657">
                  <c:v>1.4085490000000001E-7</c:v>
                </c:pt>
                <c:pt idx="23658">
                  <c:v>1.4086119999999999E-7</c:v>
                </c:pt>
                <c:pt idx="23659">
                  <c:v>1.4086740000000001E-7</c:v>
                </c:pt>
                <c:pt idx="23660">
                  <c:v>1.4087369999999999E-7</c:v>
                </c:pt>
                <c:pt idx="23661">
                  <c:v>1.4087990000000001E-7</c:v>
                </c:pt>
                <c:pt idx="23662">
                  <c:v>1.4088619999999999E-7</c:v>
                </c:pt>
                <c:pt idx="23663">
                  <c:v>1.4089240000000001E-7</c:v>
                </c:pt>
                <c:pt idx="23664">
                  <c:v>1.4089869999999999E-7</c:v>
                </c:pt>
                <c:pt idx="23665">
                  <c:v>1.4090490000000001E-7</c:v>
                </c:pt>
                <c:pt idx="23666">
                  <c:v>1.4091119999999999E-7</c:v>
                </c:pt>
                <c:pt idx="23667">
                  <c:v>1.4091740000000001E-7</c:v>
                </c:pt>
                <c:pt idx="23668">
                  <c:v>1.409237E-7</c:v>
                </c:pt>
                <c:pt idx="23669">
                  <c:v>1.4092990000000001E-7</c:v>
                </c:pt>
                <c:pt idx="23670">
                  <c:v>1.409362E-7</c:v>
                </c:pt>
                <c:pt idx="23671">
                  <c:v>1.4094239999999999E-7</c:v>
                </c:pt>
                <c:pt idx="23672">
                  <c:v>1.409487E-7</c:v>
                </c:pt>
                <c:pt idx="23673">
                  <c:v>1.4095489999999999E-7</c:v>
                </c:pt>
                <c:pt idx="23674">
                  <c:v>1.409612E-7</c:v>
                </c:pt>
                <c:pt idx="23675">
                  <c:v>1.4096739999999999E-7</c:v>
                </c:pt>
                <c:pt idx="23676">
                  <c:v>1.409737E-7</c:v>
                </c:pt>
                <c:pt idx="23677">
                  <c:v>1.4097989999999999E-7</c:v>
                </c:pt>
                <c:pt idx="23678">
                  <c:v>1.409862E-7</c:v>
                </c:pt>
                <c:pt idx="23679">
                  <c:v>1.4099239999999999E-7</c:v>
                </c:pt>
                <c:pt idx="23680">
                  <c:v>1.409987E-7</c:v>
                </c:pt>
                <c:pt idx="23681">
                  <c:v>1.4100489999999999E-7</c:v>
                </c:pt>
                <c:pt idx="23682">
                  <c:v>1.410112E-7</c:v>
                </c:pt>
                <c:pt idx="23683">
                  <c:v>1.4101739999999999E-7</c:v>
                </c:pt>
                <c:pt idx="23684">
                  <c:v>1.410237E-7</c:v>
                </c:pt>
                <c:pt idx="23685">
                  <c:v>1.4102989999999999E-7</c:v>
                </c:pt>
                <c:pt idx="23686">
                  <c:v>1.410362E-7</c:v>
                </c:pt>
                <c:pt idx="23687">
                  <c:v>1.410424E-7</c:v>
                </c:pt>
                <c:pt idx="23688">
                  <c:v>1.410487E-7</c:v>
                </c:pt>
                <c:pt idx="23689">
                  <c:v>1.410549E-7</c:v>
                </c:pt>
                <c:pt idx="23690">
                  <c:v>1.4106120000000001E-7</c:v>
                </c:pt>
                <c:pt idx="23691">
                  <c:v>1.410674E-7</c:v>
                </c:pt>
                <c:pt idx="23692">
                  <c:v>1.4107370000000001E-7</c:v>
                </c:pt>
                <c:pt idx="23693">
                  <c:v>1.410799E-7</c:v>
                </c:pt>
                <c:pt idx="23694">
                  <c:v>1.4108620000000001E-7</c:v>
                </c:pt>
                <c:pt idx="23695">
                  <c:v>1.410924E-7</c:v>
                </c:pt>
                <c:pt idx="23696">
                  <c:v>1.4109870000000001E-7</c:v>
                </c:pt>
                <c:pt idx="23697">
                  <c:v>1.411049E-7</c:v>
                </c:pt>
                <c:pt idx="23698">
                  <c:v>1.4111120000000001E-7</c:v>
                </c:pt>
                <c:pt idx="23699">
                  <c:v>1.411174E-7</c:v>
                </c:pt>
                <c:pt idx="23700">
                  <c:v>1.4112370000000001E-7</c:v>
                </c:pt>
                <c:pt idx="23701">
                  <c:v>1.411299E-7</c:v>
                </c:pt>
                <c:pt idx="23702">
                  <c:v>1.4113620000000001E-7</c:v>
                </c:pt>
                <c:pt idx="23703">
                  <c:v>1.411424E-7</c:v>
                </c:pt>
                <c:pt idx="23704">
                  <c:v>1.4114870000000001E-7</c:v>
                </c:pt>
                <c:pt idx="23705">
                  <c:v>1.411549E-7</c:v>
                </c:pt>
                <c:pt idx="23706">
                  <c:v>1.4116119999999999E-7</c:v>
                </c:pt>
                <c:pt idx="23707">
                  <c:v>1.411674E-7</c:v>
                </c:pt>
                <c:pt idx="23708">
                  <c:v>1.4117369999999999E-7</c:v>
                </c:pt>
                <c:pt idx="23709">
                  <c:v>1.4117990000000001E-7</c:v>
                </c:pt>
                <c:pt idx="23710">
                  <c:v>1.4118619999999999E-7</c:v>
                </c:pt>
                <c:pt idx="23711">
                  <c:v>1.4119240000000001E-7</c:v>
                </c:pt>
                <c:pt idx="23712">
                  <c:v>1.4119869999999999E-7</c:v>
                </c:pt>
                <c:pt idx="23713">
                  <c:v>1.4120490000000001E-7</c:v>
                </c:pt>
                <c:pt idx="23714">
                  <c:v>1.4121119999999999E-7</c:v>
                </c:pt>
                <c:pt idx="23715">
                  <c:v>1.4121740000000001E-7</c:v>
                </c:pt>
                <c:pt idx="23716">
                  <c:v>1.4122369999999999E-7</c:v>
                </c:pt>
                <c:pt idx="23717">
                  <c:v>1.4122990000000001E-7</c:v>
                </c:pt>
                <c:pt idx="23718">
                  <c:v>1.4123619999999999E-7</c:v>
                </c:pt>
                <c:pt idx="23719">
                  <c:v>1.4124240000000001E-7</c:v>
                </c:pt>
                <c:pt idx="23720">
                  <c:v>1.4124869999999999E-7</c:v>
                </c:pt>
                <c:pt idx="23721">
                  <c:v>1.4125490000000001E-7</c:v>
                </c:pt>
                <c:pt idx="23722">
                  <c:v>1.4126119999999999E-7</c:v>
                </c:pt>
                <c:pt idx="23723">
                  <c:v>1.4126740000000001E-7</c:v>
                </c:pt>
                <c:pt idx="23724">
                  <c:v>1.412737E-7</c:v>
                </c:pt>
                <c:pt idx="23725">
                  <c:v>1.4127990000000001E-7</c:v>
                </c:pt>
                <c:pt idx="23726">
                  <c:v>1.412862E-7</c:v>
                </c:pt>
                <c:pt idx="23727">
                  <c:v>1.4129239999999999E-7</c:v>
                </c:pt>
                <c:pt idx="23728">
                  <c:v>1.412987E-7</c:v>
                </c:pt>
                <c:pt idx="23729">
                  <c:v>1.4130489999999999E-7</c:v>
                </c:pt>
                <c:pt idx="23730">
                  <c:v>1.413112E-7</c:v>
                </c:pt>
                <c:pt idx="23731">
                  <c:v>1.4131739999999999E-7</c:v>
                </c:pt>
                <c:pt idx="23732">
                  <c:v>1.413237E-7</c:v>
                </c:pt>
                <c:pt idx="23733">
                  <c:v>1.4132989999999999E-7</c:v>
                </c:pt>
                <c:pt idx="23734">
                  <c:v>1.413362E-7</c:v>
                </c:pt>
                <c:pt idx="23735">
                  <c:v>1.4134239999999999E-7</c:v>
                </c:pt>
                <c:pt idx="23736">
                  <c:v>1.413487E-7</c:v>
                </c:pt>
                <c:pt idx="23737">
                  <c:v>1.4135489999999999E-7</c:v>
                </c:pt>
                <c:pt idx="23738">
                  <c:v>1.413612E-7</c:v>
                </c:pt>
                <c:pt idx="23739">
                  <c:v>1.4136739999999999E-7</c:v>
                </c:pt>
                <c:pt idx="23740">
                  <c:v>1.413737E-7</c:v>
                </c:pt>
                <c:pt idx="23741">
                  <c:v>1.4137989999999999E-7</c:v>
                </c:pt>
                <c:pt idx="23742">
                  <c:v>1.413862E-7</c:v>
                </c:pt>
                <c:pt idx="23743">
                  <c:v>1.4139239999999999E-7</c:v>
                </c:pt>
                <c:pt idx="23744">
                  <c:v>1.413987E-7</c:v>
                </c:pt>
                <c:pt idx="23745">
                  <c:v>1.414049E-7</c:v>
                </c:pt>
                <c:pt idx="23746">
                  <c:v>1.4141120000000001E-7</c:v>
                </c:pt>
                <c:pt idx="23747">
                  <c:v>1.414174E-7</c:v>
                </c:pt>
                <c:pt idx="23748">
                  <c:v>1.4142370000000001E-7</c:v>
                </c:pt>
                <c:pt idx="23749">
                  <c:v>1.414299E-7</c:v>
                </c:pt>
                <c:pt idx="23750">
                  <c:v>1.4143620000000001E-7</c:v>
                </c:pt>
                <c:pt idx="23751">
                  <c:v>1.414424E-7</c:v>
                </c:pt>
                <c:pt idx="23752">
                  <c:v>1.4144870000000001E-7</c:v>
                </c:pt>
                <c:pt idx="23753">
                  <c:v>1.414549E-7</c:v>
                </c:pt>
                <c:pt idx="23754">
                  <c:v>1.4146120000000001E-7</c:v>
                </c:pt>
                <c:pt idx="23755">
                  <c:v>1.414674E-7</c:v>
                </c:pt>
                <c:pt idx="23756">
                  <c:v>1.4147370000000001E-7</c:v>
                </c:pt>
                <c:pt idx="23757">
                  <c:v>1.414799E-7</c:v>
                </c:pt>
                <c:pt idx="23758">
                  <c:v>1.4148620000000001E-7</c:v>
                </c:pt>
                <c:pt idx="23759">
                  <c:v>1.414924E-7</c:v>
                </c:pt>
                <c:pt idx="23760">
                  <c:v>1.4149870000000001E-7</c:v>
                </c:pt>
                <c:pt idx="23761">
                  <c:v>1.415049E-7</c:v>
                </c:pt>
                <c:pt idx="23762">
                  <c:v>1.4151120000000001E-7</c:v>
                </c:pt>
                <c:pt idx="23763">
                  <c:v>1.415174E-7</c:v>
                </c:pt>
                <c:pt idx="23764">
                  <c:v>1.4152369999999999E-7</c:v>
                </c:pt>
                <c:pt idx="23765">
                  <c:v>1.4152990000000001E-7</c:v>
                </c:pt>
                <c:pt idx="23766">
                  <c:v>1.4153619999999999E-7</c:v>
                </c:pt>
                <c:pt idx="23767">
                  <c:v>1.4154240000000001E-7</c:v>
                </c:pt>
                <c:pt idx="23768">
                  <c:v>1.4154869999999999E-7</c:v>
                </c:pt>
                <c:pt idx="23769">
                  <c:v>1.4155490000000001E-7</c:v>
                </c:pt>
                <c:pt idx="23770">
                  <c:v>1.4156119999999999E-7</c:v>
                </c:pt>
                <c:pt idx="23771">
                  <c:v>1.4156740000000001E-7</c:v>
                </c:pt>
                <c:pt idx="23772">
                  <c:v>1.4157369999999999E-7</c:v>
                </c:pt>
                <c:pt idx="23773">
                  <c:v>1.4157990000000001E-7</c:v>
                </c:pt>
                <c:pt idx="23774">
                  <c:v>1.4158619999999999E-7</c:v>
                </c:pt>
                <c:pt idx="23775">
                  <c:v>1.4159240000000001E-7</c:v>
                </c:pt>
                <c:pt idx="23776">
                  <c:v>1.4159869999999999E-7</c:v>
                </c:pt>
                <c:pt idx="23777">
                  <c:v>1.4160490000000001E-7</c:v>
                </c:pt>
                <c:pt idx="23778">
                  <c:v>1.4161119999999999E-7</c:v>
                </c:pt>
                <c:pt idx="23779">
                  <c:v>1.4161740000000001E-7</c:v>
                </c:pt>
                <c:pt idx="23780">
                  <c:v>1.416237E-7</c:v>
                </c:pt>
                <c:pt idx="23781">
                  <c:v>1.4162990000000001E-7</c:v>
                </c:pt>
                <c:pt idx="23782">
                  <c:v>1.416362E-7</c:v>
                </c:pt>
                <c:pt idx="23783">
                  <c:v>1.4164239999999999E-7</c:v>
                </c:pt>
                <c:pt idx="23784">
                  <c:v>1.416487E-7</c:v>
                </c:pt>
                <c:pt idx="23785">
                  <c:v>1.4165489999999999E-7</c:v>
                </c:pt>
                <c:pt idx="23786">
                  <c:v>1.416612E-7</c:v>
                </c:pt>
                <c:pt idx="23787">
                  <c:v>1.4166739999999999E-7</c:v>
                </c:pt>
                <c:pt idx="23788">
                  <c:v>1.416737E-7</c:v>
                </c:pt>
                <c:pt idx="23789">
                  <c:v>1.4167989999999999E-7</c:v>
                </c:pt>
                <c:pt idx="23790">
                  <c:v>1.416862E-7</c:v>
                </c:pt>
                <c:pt idx="23791">
                  <c:v>1.4169239999999999E-7</c:v>
                </c:pt>
                <c:pt idx="23792">
                  <c:v>1.416987E-7</c:v>
                </c:pt>
                <c:pt idx="23793">
                  <c:v>1.4170489999999999E-7</c:v>
                </c:pt>
                <c:pt idx="23794">
                  <c:v>1.417112E-7</c:v>
                </c:pt>
                <c:pt idx="23795">
                  <c:v>1.4171739999999999E-7</c:v>
                </c:pt>
                <c:pt idx="23796">
                  <c:v>1.417237E-7</c:v>
                </c:pt>
                <c:pt idx="23797">
                  <c:v>1.4172989999999999E-7</c:v>
                </c:pt>
                <c:pt idx="23798">
                  <c:v>1.417362E-7</c:v>
                </c:pt>
                <c:pt idx="23799">
                  <c:v>1.4174239999999999E-7</c:v>
                </c:pt>
                <c:pt idx="23800">
                  <c:v>1.417487E-7</c:v>
                </c:pt>
                <c:pt idx="23801">
                  <c:v>1.417549E-7</c:v>
                </c:pt>
                <c:pt idx="23802">
                  <c:v>1.4176120000000001E-7</c:v>
                </c:pt>
                <c:pt idx="23803">
                  <c:v>1.417674E-7</c:v>
                </c:pt>
                <c:pt idx="23804">
                  <c:v>1.4177370000000001E-7</c:v>
                </c:pt>
                <c:pt idx="23805">
                  <c:v>1.417799E-7</c:v>
                </c:pt>
                <c:pt idx="23806">
                  <c:v>1.4178620000000001E-7</c:v>
                </c:pt>
                <c:pt idx="23807">
                  <c:v>1.417924E-7</c:v>
                </c:pt>
                <c:pt idx="23808">
                  <c:v>1.4179870000000001E-7</c:v>
                </c:pt>
                <c:pt idx="23809">
                  <c:v>1.418049E-7</c:v>
                </c:pt>
                <c:pt idx="23810">
                  <c:v>1.4181120000000001E-7</c:v>
                </c:pt>
                <c:pt idx="23811">
                  <c:v>1.418174E-7</c:v>
                </c:pt>
                <c:pt idx="23812">
                  <c:v>1.4182370000000001E-7</c:v>
                </c:pt>
                <c:pt idx="23813">
                  <c:v>1.418299E-7</c:v>
                </c:pt>
                <c:pt idx="23814">
                  <c:v>1.4183620000000001E-7</c:v>
                </c:pt>
                <c:pt idx="23815">
                  <c:v>1.418424E-7</c:v>
                </c:pt>
                <c:pt idx="23816">
                  <c:v>1.4184870000000001E-7</c:v>
                </c:pt>
                <c:pt idx="23817">
                  <c:v>1.418549E-7</c:v>
                </c:pt>
                <c:pt idx="23818">
                  <c:v>1.4186120000000001E-7</c:v>
                </c:pt>
                <c:pt idx="23819">
                  <c:v>1.418674E-7</c:v>
                </c:pt>
                <c:pt idx="23820">
                  <c:v>1.4187369999999999E-7</c:v>
                </c:pt>
                <c:pt idx="23821">
                  <c:v>1.4187990000000001E-7</c:v>
                </c:pt>
                <c:pt idx="23822">
                  <c:v>1.4188619999999999E-7</c:v>
                </c:pt>
                <c:pt idx="23823">
                  <c:v>1.4189240000000001E-7</c:v>
                </c:pt>
                <c:pt idx="23824">
                  <c:v>1.4189869999999999E-7</c:v>
                </c:pt>
                <c:pt idx="23825">
                  <c:v>1.4190490000000001E-7</c:v>
                </c:pt>
                <c:pt idx="23826">
                  <c:v>1.4191119999999999E-7</c:v>
                </c:pt>
                <c:pt idx="23827">
                  <c:v>1.4191740000000001E-7</c:v>
                </c:pt>
                <c:pt idx="23828">
                  <c:v>1.4192369999999999E-7</c:v>
                </c:pt>
                <c:pt idx="23829">
                  <c:v>1.4192990000000001E-7</c:v>
                </c:pt>
                <c:pt idx="23830">
                  <c:v>1.4193619999999999E-7</c:v>
                </c:pt>
                <c:pt idx="23831">
                  <c:v>1.4194240000000001E-7</c:v>
                </c:pt>
                <c:pt idx="23832">
                  <c:v>1.4194869999999999E-7</c:v>
                </c:pt>
                <c:pt idx="23833">
                  <c:v>1.4195490000000001E-7</c:v>
                </c:pt>
                <c:pt idx="23834">
                  <c:v>1.4196119999999999E-7</c:v>
                </c:pt>
                <c:pt idx="23835">
                  <c:v>1.4196740000000001E-7</c:v>
                </c:pt>
                <c:pt idx="23836">
                  <c:v>1.4197369999999999E-7</c:v>
                </c:pt>
                <c:pt idx="23837">
                  <c:v>1.4197990000000001E-7</c:v>
                </c:pt>
                <c:pt idx="23838">
                  <c:v>1.419862E-7</c:v>
                </c:pt>
                <c:pt idx="23839">
                  <c:v>1.4199239999999999E-7</c:v>
                </c:pt>
                <c:pt idx="23840">
                  <c:v>1.419987E-7</c:v>
                </c:pt>
                <c:pt idx="23841">
                  <c:v>1.4200489999999999E-7</c:v>
                </c:pt>
                <c:pt idx="23842">
                  <c:v>1.420112E-7</c:v>
                </c:pt>
                <c:pt idx="23843">
                  <c:v>1.4201739999999999E-7</c:v>
                </c:pt>
                <c:pt idx="23844">
                  <c:v>1.420237E-7</c:v>
                </c:pt>
                <c:pt idx="23845">
                  <c:v>1.4202989999999999E-7</c:v>
                </c:pt>
                <c:pt idx="23846">
                  <c:v>1.420362E-7</c:v>
                </c:pt>
                <c:pt idx="23847">
                  <c:v>1.4204239999999999E-7</c:v>
                </c:pt>
                <c:pt idx="23848">
                  <c:v>1.420487E-7</c:v>
                </c:pt>
                <c:pt idx="23849">
                  <c:v>1.4205489999999999E-7</c:v>
                </c:pt>
                <c:pt idx="23850">
                  <c:v>1.420612E-7</c:v>
                </c:pt>
                <c:pt idx="23851">
                  <c:v>1.4206739999999999E-7</c:v>
                </c:pt>
                <c:pt idx="23852">
                  <c:v>1.420737E-7</c:v>
                </c:pt>
                <c:pt idx="23853">
                  <c:v>1.4207989999999999E-7</c:v>
                </c:pt>
                <c:pt idx="23854">
                  <c:v>1.420862E-7</c:v>
                </c:pt>
                <c:pt idx="23855">
                  <c:v>1.4209239999999999E-7</c:v>
                </c:pt>
                <c:pt idx="23856">
                  <c:v>1.420987E-7</c:v>
                </c:pt>
                <c:pt idx="23857">
                  <c:v>1.421049E-7</c:v>
                </c:pt>
                <c:pt idx="23858">
                  <c:v>1.4211120000000001E-7</c:v>
                </c:pt>
                <c:pt idx="23859">
                  <c:v>1.421174E-7</c:v>
                </c:pt>
                <c:pt idx="23860">
                  <c:v>1.4212370000000001E-7</c:v>
                </c:pt>
                <c:pt idx="23861">
                  <c:v>1.421299E-7</c:v>
                </c:pt>
                <c:pt idx="23862">
                  <c:v>1.4213620000000001E-7</c:v>
                </c:pt>
                <c:pt idx="23863">
                  <c:v>1.421424E-7</c:v>
                </c:pt>
                <c:pt idx="23864">
                  <c:v>1.4214870000000001E-7</c:v>
                </c:pt>
                <c:pt idx="23865">
                  <c:v>1.421549E-7</c:v>
                </c:pt>
                <c:pt idx="23866">
                  <c:v>1.4216120000000001E-7</c:v>
                </c:pt>
                <c:pt idx="23867">
                  <c:v>1.421674E-7</c:v>
                </c:pt>
                <c:pt idx="23868">
                  <c:v>1.4217370000000001E-7</c:v>
                </c:pt>
                <c:pt idx="23869">
                  <c:v>1.421799E-7</c:v>
                </c:pt>
                <c:pt idx="23870">
                  <c:v>1.4218620000000001E-7</c:v>
                </c:pt>
                <c:pt idx="23871">
                  <c:v>1.421924E-7</c:v>
                </c:pt>
                <c:pt idx="23872">
                  <c:v>1.4219870000000001E-7</c:v>
                </c:pt>
                <c:pt idx="23873">
                  <c:v>1.422049E-7</c:v>
                </c:pt>
                <c:pt idx="23874">
                  <c:v>1.4221120000000001E-7</c:v>
                </c:pt>
                <c:pt idx="23875">
                  <c:v>1.422174E-7</c:v>
                </c:pt>
                <c:pt idx="23876">
                  <c:v>1.4222369999999999E-7</c:v>
                </c:pt>
                <c:pt idx="23877">
                  <c:v>1.422299E-7</c:v>
                </c:pt>
                <c:pt idx="23878">
                  <c:v>1.4223619999999999E-7</c:v>
                </c:pt>
                <c:pt idx="23879">
                  <c:v>1.4224240000000001E-7</c:v>
                </c:pt>
                <c:pt idx="23880">
                  <c:v>1.4224869999999999E-7</c:v>
                </c:pt>
                <c:pt idx="23881">
                  <c:v>1.4225490000000001E-7</c:v>
                </c:pt>
                <c:pt idx="23882">
                  <c:v>1.4226119999999999E-7</c:v>
                </c:pt>
                <c:pt idx="23883">
                  <c:v>1.4226740000000001E-7</c:v>
                </c:pt>
                <c:pt idx="23884">
                  <c:v>1.4227369999999999E-7</c:v>
                </c:pt>
                <c:pt idx="23885">
                  <c:v>1.4227990000000001E-7</c:v>
                </c:pt>
                <c:pt idx="23886">
                  <c:v>1.4228619999999999E-7</c:v>
                </c:pt>
                <c:pt idx="23887">
                  <c:v>1.4229240000000001E-7</c:v>
                </c:pt>
                <c:pt idx="23888">
                  <c:v>1.4229869999999999E-7</c:v>
                </c:pt>
                <c:pt idx="23889">
                  <c:v>1.4230490000000001E-7</c:v>
                </c:pt>
                <c:pt idx="23890">
                  <c:v>1.4231119999999999E-7</c:v>
                </c:pt>
                <c:pt idx="23891">
                  <c:v>1.4231740000000001E-7</c:v>
                </c:pt>
                <c:pt idx="23892">
                  <c:v>1.4232369999999999E-7</c:v>
                </c:pt>
                <c:pt idx="23893">
                  <c:v>1.4232990000000001E-7</c:v>
                </c:pt>
                <c:pt idx="23894">
                  <c:v>1.423362E-7</c:v>
                </c:pt>
                <c:pt idx="23895">
                  <c:v>1.4234239999999999E-7</c:v>
                </c:pt>
                <c:pt idx="23896">
                  <c:v>1.423487E-7</c:v>
                </c:pt>
                <c:pt idx="23897">
                  <c:v>1.4235489999999999E-7</c:v>
                </c:pt>
                <c:pt idx="23898">
                  <c:v>1.423612E-7</c:v>
                </c:pt>
                <c:pt idx="23899">
                  <c:v>1.4236739999999999E-7</c:v>
                </c:pt>
                <c:pt idx="23900">
                  <c:v>1.423737E-7</c:v>
                </c:pt>
                <c:pt idx="23901">
                  <c:v>1.4237989999999999E-7</c:v>
                </c:pt>
                <c:pt idx="23902">
                  <c:v>1.423862E-7</c:v>
                </c:pt>
                <c:pt idx="23903">
                  <c:v>1.4239239999999999E-7</c:v>
                </c:pt>
                <c:pt idx="23904">
                  <c:v>1.423987E-7</c:v>
                </c:pt>
                <c:pt idx="23905">
                  <c:v>1.4240489999999999E-7</c:v>
                </c:pt>
                <c:pt idx="23906">
                  <c:v>1.424112E-7</c:v>
                </c:pt>
                <c:pt idx="23907">
                  <c:v>1.4241739999999999E-7</c:v>
                </c:pt>
                <c:pt idx="23908">
                  <c:v>1.424237E-7</c:v>
                </c:pt>
                <c:pt idx="23909">
                  <c:v>1.4242989999999999E-7</c:v>
                </c:pt>
                <c:pt idx="23910">
                  <c:v>1.424362E-7</c:v>
                </c:pt>
                <c:pt idx="23911">
                  <c:v>1.4244239999999999E-7</c:v>
                </c:pt>
                <c:pt idx="23912">
                  <c:v>1.424487E-7</c:v>
                </c:pt>
                <c:pt idx="23913">
                  <c:v>1.424549E-7</c:v>
                </c:pt>
                <c:pt idx="23914">
                  <c:v>1.4246120000000001E-7</c:v>
                </c:pt>
                <c:pt idx="23915">
                  <c:v>1.424674E-7</c:v>
                </c:pt>
                <c:pt idx="23916">
                  <c:v>1.4247370000000001E-7</c:v>
                </c:pt>
                <c:pt idx="23917">
                  <c:v>1.424799E-7</c:v>
                </c:pt>
                <c:pt idx="23918">
                  <c:v>1.4248620000000001E-7</c:v>
                </c:pt>
                <c:pt idx="23919">
                  <c:v>1.424924E-7</c:v>
                </c:pt>
                <c:pt idx="23920">
                  <c:v>1.4249870000000001E-7</c:v>
                </c:pt>
                <c:pt idx="23921">
                  <c:v>1.425049E-7</c:v>
                </c:pt>
                <c:pt idx="23922">
                  <c:v>1.4251120000000001E-7</c:v>
                </c:pt>
                <c:pt idx="23923">
                  <c:v>1.425174E-7</c:v>
                </c:pt>
                <c:pt idx="23924">
                  <c:v>1.4252370000000001E-7</c:v>
                </c:pt>
                <c:pt idx="23925">
                  <c:v>1.425299E-7</c:v>
                </c:pt>
                <c:pt idx="23926">
                  <c:v>1.4253620000000001E-7</c:v>
                </c:pt>
                <c:pt idx="23927">
                  <c:v>1.425424E-7</c:v>
                </c:pt>
                <c:pt idx="23928">
                  <c:v>1.4254870000000001E-7</c:v>
                </c:pt>
                <c:pt idx="23929">
                  <c:v>1.425549E-7</c:v>
                </c:pt>
                <c:pt idx="23930">
                  <c:v>1.4256120000000001E-7</c:v>
                </c:pt>
                <c:pt idx="23931">
                  <c:v>1.425674E-7</c:v>
                </c:pt>
                <c:pt idx="23932">
                  <c:v>1.4257369999999999E-7</c:v>
                </c:pt>
                <c:pt idx="23933">
                  <c:v>1.425799E-7</c:v>
                </c:pt>
                <c:pt idx="23934">
                  <c:v>1.4258619999999999E-7</c:v>
                </c:pt>
                <c:pt idx="23935">
                  <c:v>1.4259240000000001E-7</c:v>
                </c:pt>
                <c:pt idx="23936">
                  <c:v>1.4259869999999999E-7</c:v>
                </c:pt>
                <c:pt idx="23937">
                  <c:v>1.4260490000000001E-7</c:v>
                </c:pt>
                <c:pt idx="23938">
                  <c:v>1.4261119999999999E-7</c:v>
                </c:pt>
                <c:pt idx="23939">
                  <c:v>1.4261740000000001E-7</c:v>
                </c:pt>
                <c:pt idx="23940">
                  <c:v>1.4262369999999999E-7</c:v>
                </c:pt>
                <c:pt idx="23941">
                  <c:v>1.4262990000000001E-7</c:v>
                </c:pt>
                <c:pt idx="23942">
                  <c:v>1.4263619999999999E-7</c:v>
                </c:pt>
                <c:pt idx="23943">
                  <c:v>1.4264240000000001E-7</c:v>
                </c:pt>
                <c:pt idx="23944">
                  <c:v>1.4264869999999999E-7</c:v>
                </c:pt>
                <c:pt idx="23945">
                  <c:v>1.4265490000000001E-7</c:v>
                </c:pt>
                <c:pt idx="23946">
                  <c:v>1.4266119999999999E-7</c:v>
                </c:pt>
                <c:pt idx="23947">
                  <c:v>1.4266740000000001E-7</c:v>
                </c:pt>
                <c:pt idx="23948">
                  <c:v>1.4267369999999999E-7</c:v>
                </c:pt>
                <c:pt idx="23949">
                  <c:v>1.4267990000000001E-7</c:v>
                </c:pt>
                <c:pt idx="23950">
                  <c:v>1.426862E-7</c:v>
                </c:pt>
                <c:pt idx="23951">
                  <c:v>1.4269240000000001E-7</c:v>
                </c:pt>
                <c:pt idx="23952">
                  <c:v>1.426987E-7</c:v>
                </c:pt>
                <c:pt idx="23953">
                  <c:v>1.4270489999999999E-7</c:v>
                </c:pt>
                <c:pt idx="23954">
                  <c:v>1.427112E-7</c:v>
                </c:pt>
                <c:pt idx="23955">
                  <c:v>1.4271739999999999E-7</c:v>
                </c:pt>
                <c:pt idx="23956">
                  <c:v>1.427237E-7</c:v>
                </c:pt>
                <c:pt idx="23957">
                  <c:v>1.4272989999999999E-7</c:v>
                </c:pt>
                <c:pt idx="23958">
                  <c:v>1.427362E-7</c:v>
                </c:pt>
                <c:pt idx="23959">
                  <c:v>1.4274239999999999E-7</c:v>
                </c:pt>
                <c:pt idx="23960">
                  <c:v>1.427487E-7</c:v>
                </c:pt>
                <c:pt idx="23961">
                  <c:v>1.4275489999999999E-7</c:v>
                </c:pt>
                <c:pt idx="23962">
                  <c:v>1.427612E-7</c:v>
                </c:pt>
                <c:pt idx="23963">
                  <c:v>1.4276739999999999E-7</c:v>
                </c:pt>
                <c:pt idx="23964">
                  <c:v>1.427737E-7</c:v>
                </c:pt>
                <c:pt idx="23965">
                  <c:v>1.4277989999999999E-7</c:v>
                </c:pt>
                <c:pt idx="23966">
                  <c:v>1.427862E-7</c:v>
                </c:pt>
                <c:pt idx="23967">
                  <c:v>1.4279239999999999E-7</c:v>
                </c:pt>
                <c:pt idx="23968">
                  <c:v>1.427987E-7</c:v>
                </c:pt>
                <c:pt idx="23969">
                  <c:v>1.428049E-7</c:v>
                </c:pt>
                <c:pt idx="23970">
                  <c:v>1.428112E-7</c:v>
                </c:pt>
                <c:pt idx="23971">
                  <c:v>1.428174E-7</c:v>
                </c:pt>
                <c:pt idx="23972">
                  <c:v>1.4282370000000001E-7</c:v>
                </c:pt>
                <c:pt idx="23973">
                  <c:v>1.428299E-7</c:v>
                </c:pt>
                <c:pt idx="23974">
                  <c:v>1.4283620000000001E-7</c:v>
                </c:pt>
                <c:pt idx="23975">
                  <c:v>1.428424E-7</c:v>
                </c:pt>
                <c:pt idx="23976">
                  <c:v>1.4284870000000001E-7</c:v>
                </c:pt>
                <c:pt idx="23977">
                  <c:v>1.428549E-7</c:v>
                </c:pt>
                <c:pt idx="23978">
                  <c:v>1.4286120000000001E-7</c:v>
                </c:pt>
                <c:pt idx="23979">
                  <c:v>1.428674E-7</c:v>
                </c:pt>
                <c:pt idx="23980">
                  <c:v>1.4287370000000001E-7</c:v>
                </c:pt>
                <c:pt idx="23981">
                  <c:v>1.428799E-7</c:v>
                </c:pt>
                <c:pt idx="23982">
                  <c:v>1.4288620000000001E-7</c:v>
                </c:pt>
                <c:pt idx="23983">
                  <c:v>1.428924E-7</c:v>
                </c:pt>
                <c:pt idx="23984">
                  <c:v>1.4289870000000001E-7</c:v>
                </c:pt>
                <c:pt idx="23985">
                  <c:v>1.429049E-7</c:v>
                </c:pt>
                <c:pt idx="23986">
                  <c:v>1.4291120000000001E-7</c:v>
                </c:pt>
                <c:pt idx="23987">
                  <c:v>1.429174E-7</c:v>
                </c:pt>
                <c:pt idx="23988">
                  <c:v>1.4292369999999999E-7</c:v>
                </c:pt>
                <c:pt idx="23989">
                  <c:v>1.429299E-7</c:v>
                </c:pt>
                <c:pt idx="23990">
                  <c:v>1.4293619999999999E-7</c:v>
                </c:pt>
                <c:pt idx="23991">
                  <c:v>1.4294240000000001E-7</c:v>
                </c:pt>
                <c:pt idx="23992">
                  <c:v>1.4294869999999999E-7</c:v>
                </c:pt>
                <c:pt idx="23993">
                  <c:v>1.4295490000000001E-7</c:v>
                </c:pt>
                <c:pt idx="23994">
                  <c:v>1.4296119999999999E-7</c:v>
                </c:pt>
                <c:pt idx="23995">
                  <c:v>1.4296740000000001E-7</c:v>
                </c:pt>
                <c:pt idx="23996">
                  <c:v>1.4297369999999999E-7</c:v>
                </c:pt>
                <c:pt idx="23997">
                  <c:v>1.4297990000000001E-7</c:v>
                </c:pt>
                <c:pt idx="23998">
                  <c:v>1.4298619999999999E-7</c:v>
                </c:pt>
                <c:pt idx="23999">
                  <c:v>1.4299240000000001E-7</c:v>
                </c:pt>
                <c:pt idx="24000">
                  <c:v>1.4299869999999999E-7</c:v>
                </c:pt>
                <c:pt idx="24001">
                  <c:v>1.4300490000000001E-7</c:v>
                </c:pt>
                <c:pt idx="24002">
                  <c:v>1.4301119999999999E-7</c:v>
                </c:pt>
                <c:pt idx="24003">
                  <c:v>1.4301740000000001E-7</c:v>
                </c:pt>
                <c:pt idx="24004">
                  <c:v>1.4302369999999999E-7</c:v>
                </c:pt>
                <c:pt idx="24005">
                  <c:v>1.4302990000000001E-7</c:v>
                </c:pt>
                <c:pt idx="24006">
                  <c:v>1.430362E-7</c:v>
                </c:pt>
                <c:pt idx="24007">
                  <c:v>1.4304240000000001E-7</c:v>
                </c:pt>
                <c:pt idx="24008">
                  <c:v>1.430487E-7</c:v>
                </c:pt>
                <c:pt idx="24009">
                  <c:v>1.4305489999999999E-7</c:v>
                </c:pt>
                <c:pt idx="24010">
                  <c:v>1.430612E-7</c:v>
                </c:pt>
                <c:pt idx="24011">
                  <c:v>1.4306739999999999E-7</c:v>
                </c:pt>
                <c:pt idx="24012">
                  <c:v>1.430737E-7</c:v>
                </c:pt>
                <c:pt idx="24013">
                  <c:v>1.4307989999999999E-7</c:v>
                </c:pt>
                <c:pt idx="24014">
                  <c:v>1.430862E-7</c:v>
                </c:pt>
                <c:pt idx="24015">
                  <c:v>1.4309239999999999E-7</c:v>
                </c:pt>
                <c:pt idx="24016">
                  <c:v>1.430987E-7</c:v>
                </c:pt>
                <c:pt idx="24017">
                  <c:v>1.4310489999999999E-7</c:v>
                </c:pt>
                <c:pt idx="24018">
                  <c:v>1.431112E-7</c:v>
                </c:pt>
                <c:pt idx="24019">
                  <c:v>1.4311739999999999E-7</c:v>
                </c:pt>
                <c:pt idx="24020">
                  <c:v>1.431237E-7</c:v>
                </c:pt>
                <c:pt idx="24021">
                  <c:v>1.4312989999999999E-7</c:v>
                </c:pt>
                <c:pt idx="24022">
                  <c:v>1.431362E-7</c:v>
                </c:pt>
                <c:pt idx="24023">
                  <c:v>1.4314239999999999E-7</c:v>
                </c:pt>
                <c:pt idx="24024">
                  <c:v>1.431487E-7</c:v>
                </c:pt>
                <c:pt idx="24025">
                  <c:v>1.431549E-7</c:v>
                </c:pt>
                <c:pt idx="24026">
                  <c:v>1.431612E-7</c:v>
                </c:pt>
                <c:pt idx="24027">
                  <c:v>1.431674E-7</c:v>
                </c:pt>
                <c:pt idx="24028">
                  <c:v>1.4317370000000001E-7</c:v>
                </c:pt>
                <c:pt idx="24029">
                  <c:v>1.431799E-7</c:v>
                </c:pt>
                <c:pt idx="24030">
                  <c:v>1.4318620000000001E-7</c:v>
                </c:pt>
                <c:pt idx="24031">
                  <c:v>1.431924E-7</c:v>
                </c:pt>
                <c:pt idx="24032">
                  <c:v>1.4319870000000001E-7</c:v>
                </c:pt>
                <c:pt idx="24033">
                  <c:v>1.432049E-7</c:v>
                </c:pt>
                <c:pt idx="24034">
                  <c:v>1.4321120000000001E-7</c:v>
                </c:pt>
                <c:pt idx="24035">
                  <c:v>1.432174E-7</c:v>
                </c:pt>
                <c:pt idx="24036">
                  <c:v>1.4322370000000001E-7</c:v>
                </c:pt>
                <c:pt idx="24037">
                  <c:v>1.432299E-7</c:v>
                </c:pt>
                <c:pt idx="24038">
                  <c:v>1.4323620000000001E-7</c:v>
                </c:pt>
                <c:pt idx="24039">
                  <c:v>1.432424E-7</c:v>
                </c:pt>
                <c:pt idx="24040">
                  <c:v>1.4324870000000001E-7</c:v>
                </c:pt>
                <c:pt idx="24041">
                  <c:v>1.432549E-7</c:v>
                </c:pt>
                <c:pt idx="24042">
                  <c:v>1.4326120000000001E-7</c:v>
                </c:pt>
                <c:pt idx="24043">
                  <c:v>1.432674E-7</c:v>
                </c:pt>
                <c:pt idx="24044">
                  <c:v>1.4327369999999999E-7</c:v>
                </c:pt>
                <c:pt idx="24045">
                  <c:v>1.432799E-7</c:v>
                </c:pt>
                <c:pt idx="24046">
                  <c:v>1.4328619999999999E-7</c:v>
                </c:pt>
                <c:pt idx="24047">
                  <c:v>1.4329240000000001E-7</c:v>
                </c:pt>
                <c:pt idx="24048">
                  <c:v>1.4329869999999999E-7</c:v>
                </c:pt>
                <c:pt idx="24049">
                  <c:v>1.4330490000000001E-7</c:v>
                </c:pt>
                <c:pt idx="24050">
                  <c:v>1.4331119999999999E-7</c:v>
                </c:pt>
                <c:pt idx="24051">
                  <c:v>1.4331740000000001E-7</c:v>
                </c:pt>
                <c:pt idx="24052">
                  <c:v>1.4332369999999999E-7</c:v>
                </c:pt>
                <c:pt idx="24053">
                  <c:v>1.4332990000000001E-7</c:v>
                </c:pt>
                <c:pt idx="24054">
                  <c:v>1.4333619999999999E-7</c:v>
                </c:pt>
                <c:pt idx="24055">
                  <c:v>1.4334240000000001E-7</c:v>
                </c:pt>
                <c:pt idx="24056">
                  <c:v>1.4334869999999999E-7</c:v>
                </c:pt>
                <c:pt idx="24057">
                  <c:v>1.4335490000000001E-7</c:v>
                </c:pt>
                <c:pt idx="24058">
                  <c:v>1.4336119999999999E-7</c:v>
                </c:pt>
                <c:pt idx="24059">
                  <c:v>1.4336740000000001E-7</c:v>
                </c:pt>
                <c:pt idx="24060">
                  <c:v>1.4337369999999999E-7</c:v>
                </c:pt>
                <c:pt idx="24061">
                  <c:v>1.4337990000000001E-7</c:v>
                </c:pt>
                <c:pt idx="24062">
                  <c:v>1.433862E-7</c:v>
                </c:pt>
                <c:pt idx="24063">
                  <c:v>1.4339240000000001E-7</c:v>
                </c:pt>
                <c:pt idx="24064">
                  <c:v>1.433987E-7</c:v>
                </c:pt>
                <c:pt idx="24065">
                  <c:v>1.4340489999999999E-7</c:v>
                </c:pt>
                <c:pt idx="24066">
                  <c:v>1.434112E-7</c:v>
                </c:pt>
                <c:pt idx="24067">
                  <c:v>1.4341739999999999E-7</c:v>
                </c:pt>
                <c:pt idx="24068">
                  <c:v>1.434237E-7</c:v>
                </c:pt>
                <c:pt idx="24069">
                  <c:v>1.4342989999999999E-7</c:v>
                </c:pt>
                <c:pt idx="24070">
                  <c:v>1.434362E-7</c:v>
                </c:pt>
                <c:pt idx="24071">
                  <c:v>1.4344239999999999E-7</c:v>
                </c:pt>
                <c:pt idx="24072">
                  <c:v>1.434487E-7</c:v>
                </c:pt>
                <c:pt idx="24073">
                  <c:v>1.4345489999999999E-7</c:v>
                </c:pt>
                <c:pt idx="24074">
                  <c:v>1.434612E-7</c:v>
                </c:pt>
                <c:pt idx="24075">
                  <c:v>1.4346739999999999E-7</c:v>
                </c:pt>
                <c:pt idx="24076">
                  <c:v>1.434737E-7</c:v>
                </c:pt>
                <c:pt idx="24077">
                  <c:v>1.4347989999999999E-7</c:v>
                </c:pt>
                <c:pt idx="24078">
                  <c:v>1.434862E-7</c:v>
                </c:pt>
                <c:pt idx="24079">
                  <c:v>1.4349239999999999E-7</c:v>
                </c:pt>
                <c:pt idx="24080">
                  <c:v>1.434987E-7</c:v>
                </c:pt>
                <c:pt idx="24081">
                  <c:v>1.4350489999999999E-7</c:v>
                </c:pt>
                <c:pt idx="24082">
                  <c:v>1.435112E-7</c:v>
                </c:pt>
                <c:pt idx="24083">
                  <c:v>1.435174E-7</c:v>
                </c:pt>
                <c:pt idx="24084">
                  <c:v>1.4352370000000001E-7</c:v>
                </c:pt>
                <c:pt idx="24085">
                  <c:v>1.435299E-7</c:v>
                </c:pt>
                <c:pt idx="24086">
                  <c:v>1.4353620000000001E-7</c:v>
                </c:pt>
                <c:pt idx="24087">
                  <c:v>1.435424E-7</c:v>
                </c:pt>
                <c:pt idx="24088">
                  <c:v>1.4354870000000001E-7</c:v>
                </c:pt>
                <c:pt idx="24089">
                  <c:v>1.435549E-7</c:v>
                </c:pt>
                <c:pt idx="24090">
                  <c:v>1.4356120000000001E-7</c:v>
                </c:pt>
                <c:pt idx="24091">
                  <c:v>1.435674E-7</c:v>
                </c:pt>
                <c:pt idx="24092">
                  <c:v>1.4357370000000001E-7</c:v>
                </c:pt>
                <c:pt idx="24093">
                  <c:v>1.435799E-7</c:v>
                </c:pt>
                <c:pt idx="24094">
                  <c:v>1.4358620000000001E-7</c:v>
                </c:pt>
                <c:pt idx="24095">
                  <c:v>1.435924E-7</c:v>
                </c:pt>
                <c:pt idx="24096">
                  <c:v>1.4359870000000001E-7</c:v>
                </c:pt>
                <c:pt idx="24097">
                  <c:v>1.436049E-7</c:v>
                </c:pt>
                <c:pt idx="24098">
                  <c:v>1.4361120000000001E-7</c:v>
                </c:pt>
                <c:pt idx="24099">
                  <c:v>1.436174E-7</c:v>
                </c:pt>
                <c:pt idx="24100">
                  <c:v>1.4362370000000001E-7</c:v>
                </c:pt>
                <c:pt idx="24101">
                  <c:v>1.436299E-7</c:v>
                </c:pt>
                <c:pt idx="24102">
                  <c:v>1.4363619999999999E-7</c:v>
                </c:pt>
                <c:pt idx="24103">
                  <c:v>1.4364240000000001E-7</c:v>
                </c:pt>
                <c:pt idx="24104">
                  <c:v>1.4364869999999999E-7</c:v>
                </c:pt>
                <c:pt idx="24105">
                  <c:v>1.4365490000000001E-7</c:v>
                </c:pt>
                <c:pt idx="24106">
                  <c:v>1.4366119999999999E-7</c:v>
                </c:pt>
                <c:pt idx="24107">
                  <c:v>1.4366740000000001E-7</c:v>
                </c:pt>
                <c:pt idx="24108">
                  <c:v>1.4367369999999999E-7</c:v>
                </c:pt>
                <c:pt idx="24109">
                  <c:v>1.4367990000000001E-7</c:v>
                </c:pt>
                <c:pt idx="24110">
                  <c:v>1.4368619999999999E-7</c:v>
                </c:pt>
                <c:pt idx="24111">
                  <c:v>1.4369240000000001E-7</c:v>
                </c:pt>
                <c:pt idx="24112">
                  <c:v>1.4369869999999999E-7</c:v>
                </c:pt>
                <c:pt idx="24113">
                  <c:v>1.4370490000000001E-7</c:v>
                </c:pt>
                <c:pt idx="24114">
                  <c:v>1.4371119999999999E-7</c:v>
                </c:pt>
                <c:pt idx="24115">
                  <c:v>1.4371740000000001E-7</c:v>
                </c:pt>
                <c:pt idx="24116">
                  <c:v>1.4372369999999999E-7</c:v>
                </c:pt>
                <c:pt idx="24117">
                  <c:v>1.4372990000000001E-7</c:v>
                </c:pt>
                <c:pt idx="24118">
                  <c:v>1.437362E-7</c:v>
                </c:pt>
                <c:pt idx="24119">
                  <c:v>1.4374240000000001E-7</c:v>
                </c:pt>
                <c:pt idx="24120">
                  <c:v>1.437487E-7</c:v>
                </c:pt>
                <c:pt idx="24121">
                  <c:v>1.4375489999999999E-7</c:v>
                </c:pt>
                <c:pt idx="24122">
                  <c:v>1.437612E-7</c:v>
                </c:pt>
                <c:pt idx="24123">
                  <c:v>1.4376739999999999E-7</c:v>
                </c:pt>
                <c:pt idx="24124">
                  <c:v>1.437737E-7</c:v>
                </c:pt>
                <c:pt idx="24125">
                  <c:v>1.4377989999999999E-7</c:v>
                </c:pt>
                <c:pt idx="24126">
                  <c:v>1.437862E-7</c:v>
                </c:pt>
                <c:pt idx="24127">
                  <c:v>1.4379239999999999E-7</c:v>
                </c:pt>
                <c:pt idx="24128">
                  <c:v>1.437987E-7</c:v>
                </c:pt>
                <c:pt idx="24129">
                  <c:v>1.4380489999999999E-7</c:v>
                </c:pt>
                <c:pt idx="24130">
                  <c:v>1.438112E-7</c:v>
                </c:pt>
                <c:pt idx="24131">
                  <c:v>1.4381739999999999E-7</c:v>
                </c:pt>
                <c:pt idx="24132">
                  <c:v>1.438237E-7</c:v>
                </c:pt>
                <c:pt idx="24133">
                  <c:v>1.4382989999999999E-7</c:v>
                </c:pt>
                <c:pt idx="24134">
                  <c:v>1.438362E-7</c:v>
                </c:pt>
                <c:pt idx="24135">
                  <c:v>1.4384239999999999E-7</c:v>
                </c:pt>
                <c:pt idx="24136">
                  <c:v>1.438487E-7</c:v>
                </c:pt>
                <c:pt idx="24137">
                  <c:v>1.4385489999999999E-7</c:v>
                </c:pt>
                <c:pt idx="24138">
                  <c:v>1.438612E-7</c:v>
                </c:pt>
                <c:pt idx="24139">
                  <c:v>1.438674E-7</c:v>
                </c:pt>
                <c:pt idx="24140">
                  <c:v>1.4387370000000001E-7</c:v>
                </c:pt>
                <c:pt idx="24141">
                  <c:v>1.438799E-7</c:v>
                </c:pt>
                <c:pt idx="24142">
                  <c:v>1.4388620000000001E-7</c:v>
                </c:pt>
                <c:pt idx="24143">
                  <c:v>1.438924E-7</c:v>
                </c:pt>
                <c:pt idx="24144">
                  <c:v>1.4389870000000001E-7</c:v>
                </c:pt>
                <c:pt idx="24145">
                  <c:v>1.439049E-7</c:v>
                </c:pt>
                <c:pt idx="24146">
                  <c:v>1.4391120000000001E-7</c:v>
                </c:pt>
                <c:pt idx="24147">
                  <c:v>1.439174E-7</c:v>
                </c:pt>
                <c:pt idx="24148">
                  <c:v>1.4392370000000001E-7</c:v>
                </c:pt>
                <c:pt idx="24149">
                  <c:v>1.439299E-7</c:v>
                </c:pt>
                <c:pt idx="24150">
                  <c:v>1.4393620000000001E-7</c:v>
                </c:pt>
                <c:pt idx="24151">
                  <c:v>1.439424E-7</c:v>
                </c:pt>
                <c:pt idx="24152">
                  <c:v>1.4394870000000001E-7</c:v>
                </c:pt>
                <c:pt idx="24153">
                  <c:v>1.439549E-7</c:v>
                </c:pt>
                <c:pt idx="24154">
                  <c:v>1.4396120000000001E-7</c:v>
                </c:pt>
                <c:pt idx="24155">
                  <c:v>1.439674E-7</c:v>
                </c:pt>
                <c:pt idx="24156">
                  <c:v>1.4397370000000001E-7</c:v>
                </c:pt>
                <c:pt idx="24157">
                  <c:v>1.439799E-7</c:v>
                </c:pt>
                <c:pt idx="24158">
                  <c:v>1.4398619999999999E-7</c:v>
                </c:pt>
                <c:pt idx="24159">
                  <c:v>1.439924E-7</c:v>
                </c:pt>
                <c:pt idx="24160">
                  <c:v>1.4399869999999999E-7</c:v>
                </c:pt>
                <c:pt idx="24161">
                  <c:v>1.4400490000000001E-7</c:v>
                </c:pt>
                <c:pt idx="24162">
                  <c:v>1.4401119999999999E-7</c:v>
                </c:pt>
                <c:pt idx="24163">
                  <c:v>1.4401740000000001E-7</c:v>
                </c:pt>
                <c:pt idx="24164">
                  <c:v>1.4402369999999999E-7</c:v>
                </c:pt>
                <c:pt idx="24165">
                  <c:v>1.4402990000000001E-7</c:v>
                </c:pt>
                <c:pt idx="24166">
                  <c:v>1.4403619999999999E-7</c:v>
                </c:pt>
                <c:pt idx="24167">
                  <c:v>1.4404240000000001E-7</c:v>
                </c:pt>
                <c:pt idx="24168">
                  <c:v>1.4404869999999999E-7</c:v>
                </c:pt>
                <c:pt idx="24169">
                  <c:v>1.4405490000000001E-7</c:v>
                </c:pt>
                <c:pt idx="24170">
                  <c:v>1.4406119999999999E-7</c:v>
                </c:pt>
                <c:pt idx="24171">
                  <c:v>1.4406740000000001E-7</c:v>
                </c:pt>
                <c:pt idx="24172">
                  <c:v>1.4407369999999999E-7</c:v>
                </c:pt>
                <c:pt idx="24173">
                  <c:v>1.4407990000000001E-7</c:v>
                </c:pt>
                <c:pt idx="24174">
                  <c:v>1.4408619999999999E-7</c:v>
                </c:pt>
                <c:pt idx="24175">
                  <c:v>1.4409240000000001E-7</c:v>
                </c:pt>
                <c:pt idx="24176">
                  <c:v>1.440987E-7</c:v>
                </c:pt>
                <c:pt idx="24177">
                  <c:v>1.4410489999999999E-7</c:v>
                </c:pt>
                <c:pt idx="24178">
                  <c:v>1.441112E-7</c:v>
                </c:pt>
                <c:pt idx="24179">
                  <c:v>1.4411739999999999E-7</c:v>
                </c:pt>
                <c:pt idx="24180">
                  <c:v>1.441237E-7</c:v>
                </c:pt>
                <c:pt idx="24181">
                  <c:v>1.4412989999999999E-7</c:v>
                </c:pt>
                <c:pt idx="24182">
                  <c:v>1.441362E-7</c:v>
                </c:pt>
                <c:pt idx="24183">
                  <c:v>1.4414239999999999E-7</c:v>
                </c:pt>
                <c:pt idx="24184">
                  <c:v>1.441487E-7</c:v>
                </c:pt>
                <c:pt idx="24185">
                  <c:v>1.4415489999999999E-7</c:v>
                </c:pt>
                <c:pt idx="24186">
                  <c:v>1.441612E-7</c:v>
                </c:pt>
                <c:pt idx="24187">
                  <c:v>1.4416739999999999E-7</c:v>
                </c:pt>
                <c:pt idx="24188">
                  <c:v>1.441737E-7</c:v>
                </c:pt>
                <c:pt idx="24189">
                  <c:v>1.4417989999999999E-7</c:v>
                </c:pt>
                <c:pt idx="24190">
                  <c:v>1.441862E-7</c:v>
                </c:pt>
                <c:pt idx="24191">
                  <c:v>1.4419239999999999E-7</c:v>
                </c:pt>
                <c:pt idx="24192">
                  <c:v>1.441987E-7</c:v>
                </c:pt>
                <c:pt idx="24193">
                  <c:v>1.4420489999999999E-7</c:v>
                </c:pt>
                <c:pt idx="24194">
                  <c:v>1.442112E-7</c:v>
                </c:pt>
                <c:pt idx="24195">
                  <c:v>1.442174E-7</c:v>
                </c:pt>
                <c:pt idx="24196">
                  <c:v>1.4422370000000001E-7</c:v>
                </c:pt>
                <c:pt idx="24197">
                  <c:v>1.442299E-7</c:v>
                </c:pt>
                <c:pt idx="24198">
                  <c:v>1.4423620000000001E-7</c:v>
                </c:pt>
                <c:pt idx="24199">
                  <c:v>1.442424E-7</c:v>
                </c:pt>
                <c:pt idx="24200">
                  <c:v>1.4424870000000001E-7</c:v>
                </c:pt>
                <c:pt idx="24201">
                  <c:v>1.442549E-7</c:v>
                </c:pt>
                <c:pt idx="24202">
                  <c:v>1.4426120000000001E-7</c:v>
                </c:pt>
                <c:pt idx="24203">
                  <c:v>1.442674E-7</c:v>
                </c:pt>
                <c:pt idx="24204">
                  <c:v>1.4427370000000001E-7</c:v>
                </c:pt>
                <c:pt idx="24205">
                  <c:v>1.442799E-7</c:v>
                </c:pt>
                <c:pt idx="24206">
                  <c:v>1.4428620000000001E-7</c:v>
                </c:pt>
                <c:pt idx="24207">
                  <c:v>1.442924E-7</c:v>
                </c:pt>
                <c:pt idx="24208">
                  <c:v>1.4429870000000001E-7</c:v>
                </c:pt>
                <c:pt idx="24209">
                  <c:v>1.443049E-7</c:v>
                </c:pt>
                <c:pt idx="24210">
                  <c:v>1.4431120000000001E-7</c:v>
                </c:pt>
                <c:pt idx="24211">
                  <c:v>1.443174E-7</c:v>
                </c:pt>
                <c:pt idx="24212">
                  <c:v>1.4432370000000001E-7</c:v>
                </c:pt>
                <c:pt idx="24213">
                  <c:v>1.443299E-7</c:v>
                </c:pt>
                <c:pt idx="24214">
                  <c:v>1.4433619999999999E-7</c:v>
                </c:pt>
                <c:pt idx="24215">
                  <c:v>1.443424E-7</c:v>
                </c:pt>
                <c:pt idx="24216">
                  <c:v>1.4434869999999999E-7</c:v>
                </c:pt>
                <c:pt idx="24217">
                  <c:v>1.4435490000000001E-7</c:v>
                </c:pt>
                <c:pt idx="24218">
                  <c:v>1.4436119999999999E-7</c:v>
                </c:pt>
                <c:pt idx="24219">
                  <c:v>1.4436740000000001E-7</c:v>
                </c:pt>
                <c:pt idx="24220">
                  <c:v>1.4437369999999999E-7</c:v>
                </c:pt>
                <c:pt idx="24221">
                  <c:v>1.4437990000000001E-7</c:v>
                </c:pt>
                <c:pt idx="24222">
                  <c:v>1.4438619999999999E-7</c:v>
                </c:pt>
                <c:pt idx="24223">
                  <c:v>1.4439240000000001E-7</c:v>
                </c:pt>
                <c:pt idx="24224">
                  <c:v>1.4439869999999999E-7</c:v>
                </c:pt>
                <c:pt idx="24225">
                  <c:v>1.4440490000000001E-7</c:v>
                </c:pt>
                <c:pt idx="24226">
                  <c:v>1.4441119999999999E-7</c:v>
                </c:pt>
                <c:pt idx="24227">
                  <c:v>1.4441740000000001E-7</c:v>
                </c:pt>
                <c:pt idx="24228">
                  <c:v>1.4442369999999999E-7</c:v>
                </c:pt>
                <c:pt idx="24229">
                  <c:v>1.4442990000000001E-7</c:v>
                </c:pt>
                <c:pt idx="24230">
                  <c:v>1.4443619999999999E-7</c:v>
                </c:pt>
                <c:pt idx="24231">
                  <c:v>1.4444240000000001E-7</c:v>
                </c:pt>
                <c:pt idx="24232">
                  <c:v>1.444487E-7</c:v>
                </c:pt>
                <c:pt idx="24233">
                  <c:v>1.4445489999999999E-7</c:v>
                </c:pt>
                <c:pt idx="24234">
                  <c:v>1.444612E-7</c:v>
                </c:pt>
                <c:pt idx="24235">
                  <c:v>1.4446739999999999E-7</c:v>
                </c:pt>
                <c:pt idx="24236">
                  <c:v>1.444737E-7</c:v>
                </c:pt>
                <c:pt idx="24237">
                  <c:v>1.4447989999999999E-7</c:v>
                </c:pt>
                <c:pt idx="24238">
                  <c:v>1.444862E-7</c:v>
                </c:pt>
                <c:pt idx="24239">
                  <c:v>1.4449239999999999E-7</c:v>
                </c:pt>
                <c:pt idx="24240">
                  <c:v>1.444987E-7</c:v>
                </c:pt>
                <c:pt idx="24241">
                  <c:v>1.4450489999999999E-7</c:v>
                </c:pt>
                <c:pt idx="24242">
                  <c:v>1.445112E-7</c:v>
                </c:pt>
                <c:pt idx="24243">
                  <c:v>1.4451739999999999E-7</c:v>
                </c:pt>
                <c:pt idx="24244">
                  <c:v>1.445237E-7</c:v>
                </c:pt>
                <c:pt idx="24245">
                  <c:v>1.4452989999999999E-7</c:v>
                </c:pt>
                <c:pt idx="24246">
                  <c:v>1.445362E-7</c:v>
                </c:pt>
                <c:pt idx="24247">
                  <c:v>1.4454239999999999E-7</c:v>
                </c:pt>
                <c:pt idx="24248">
                  <c:v>1.445487E-7</c:v>
                </c:pt>
                <c:pt idx="24249">
                  <c:v>1.4455489999999999E-7</c:v>
                </c:pt>
                <c:pt idx="24250">
                  <c:v>1.445612E-7</c:v>
                </c:pt>
                <c:pt idx="24251">
                  <c:v>1.445674E-7</c:v>
                </c:pt>
                <c:pt idx="24252">
                  <c:v>1.4457370000000001E-7</c:v>
                </c:pt>
                <c:pt idx="24253">
                  <c:v>1.445799E-7</c:v>
                </c:pt>
                <c:pt idx="24254">
                  <c:v>1.4458620000000001E-7</c:v>
                </c:pt>
                <c:pt idx="24255">
                  <c:v>1.445924E-7</c:v>
                </c:pt>
                <c:pt idx="24256">
                  <c:v>1.4459870000000001E-7</c:v>
                </c:pt>
                <c:pt idx="24257">
                  <c:v>1.446049E-7</c:v>
                </c:pt>
                <c:pt idx="24258">
                  <c:v>1.4461120000000001E-7</c:v>
                </c:pt>
                <c:pt idx="24259">
                  <c:v>1.446174E-7</c:v>
                </c:pt>
                <c:pt idx="24260">
                  <c:v>1.4462370000000001E-7</c:v>
                </c:pt>
                <c:pt idx="24261">
                  <c:v>1.446299E-7</c:v>
                </c:pt>
                <c:pt idx="24262">
                  <c:v>1.4463620000000001E-7</c:v>
                </c:pt>
                <c:pt idx="24263">
                  <c:v>1.446424E-7</c:v>
                </c:pt>
                <c:pt idx="24264">
                  <c:v>1.4464870000000001E-7</c:v>
                </c:pt>
                <c:pt idx="24265">
                  <c:v>1.446549E-7</c:v>
                </c:pt>
                <c:pt idx="24266">
                  <c:v>1.4466120000000001E-7</c:v>
                </c:pt>
                <c:pt idx="24267">
                  <c:v>1.446674E-7</c:v>
                </c:pt>
                <c:pt idx="24268">
                  <c:v>1.4467370000000001E-7</c:v>
                </c:pt>
                <c:pt idx="24269">
                  <c:v>1.446799E-7</c:v>
                </c:pt>
                <c:pt idx="24270">
                  <c:v>1.4468619999999999E-7</c:v>
                </c:pt>
                <c:pt idx="24271">
                  <c:v>1.446924E-7</c:v>
                </c:pt>
                <c:pt idx="24272">
                  <c:v>1.4469869999999999E-7</c:v>
                </c:pt>
                <c:pt idx="24273">
                  <c:v>1.4470490000000001E-7</c:v>
                </c:pt>
                <c:pt idx="24274">
                  <c:v>1.4471119999999999E-7</c:v>
                </c:pt>
                <c:pt idx="24275">
                  <c:v>1.4471740000000001E-7</c:v>
                </c:pt>
                <c:pt idx="24276">
                  <c:v>1.4472369999999999E-7</c:v>
                </c:pt>
                <c:pt idx="24277">
                  <c:v>1.4472990000000001E-7</c:v>
                </c:pt>
                <c:pt idx="24278">
                  <c:v>1.4473619999999999E-7</c:v>
                </c:pt>
                <c:pt idx="24279">
                  <c:v>1.4474240000000001E-7</c:v>
                </c:pt>
                <c:pt idx="24280">
                  <c:v>1.4474869999999999E-7</c:v>
                </c:pt>
                <c:pt idx="24281">
                  <c:v>1.4475490000000001E-7</c:v>
                </c:pt>
                <c:pt idx="24282">
                  <c:v>1.4476119999999999E-7</c:v>
                </c:pt>
                <c:pt idx="24283">
                  <c:v>1.4476740000000001E-7</c:v>
                </c:pt>
                <c:pt idx="24284">
                  <c:v>1.4477369999999999E-7</c:v>
                </c:pt>
                <c:pt idx="24285">
                  <c:v>1.4477990000000001E-7</c:v>
                </c:pt>
                <c:pt idx="24286">
                  <c:v>1.4478619999999999E-7</c:v>
                </c:pt>
                <c:pt idx="24287">
                  <c:v>1.4479240000000001E-7</c:v>
                </c:pt>
                <c:pt idx="24288">
                  <c:v>1.447987E-7</c:v>
                </c:pt>
                <c:pt idx="24289">
                  <c:v>1.4480490000000001E-7</c:v>
                </c:pt>
                <c:pt idx="24290">
                  <c:v>1.448112E-7</c:v>
                </c:pt>
                <c:pt idx="24291">
                  <c:v>1.4481739999999999E-7</c:v>
                </c:pt>
                <c:pt idx="24292">
                  <c:v>1.448237E-7</c:v>
                </c:pt>
                <c:pt idx="24293">
                  <c:v>1.4482989999999999E-7</c:v>
                </c:pt>
                <c:pt idx="24294">
                  <c:v>1.448362E-7</c:v>
                </c:pt>
                <c:pt idx="24295">
                  <c:v>1.4484239999999999E-7</c:v>
                </c:pt>
                <c:pt idx="24296">
                  <c:v>1.448487E-7</c:v>
                </c:pt>
                <c:pt idx="24297">
                  <c:v>1.4485489999999999E-7</c:v>
                </c:pt>
                <c:pt idx="24298">
                  <c:v>1.448612E-7</c:v>
                </c:pt>
                <c:pt idx="24299">
                  <c:v>1.4486739999999999E-7</c:v>
                </c:pt>
                <c:pt idx="24300">
                  <c:v>1.448737E-7</c:v>
                </c:pt>
                <c:pt idx="24301">
                  <c:v>1.4487989999999999E-7</c:v>
                </c:pt>
                <c:pt idx="24302">
                  <c:v>1.448862E-7</c:v>
                </c:pt>
                <c:pt idx="24303">
                  <c:v>1.4489239999999999E-7</c:v>
                </c:pt>
                <c:pt idx="24304">
                  <c:v>1.448987E-7</c:v>
                </c:pt>
                <c:pt idx="24305">
                  <c:v>1.4490489999999999E-7</c:v>
                </c:pt>
                <c:pt idx="24306">
                  <c:v>1.449112E-7</c:v>
                </c:pt>
                <c:pt idx="24307">
                  <c:v>1.449174E-7</c:v>
                </c:pt>
                <c:pt idx="24308">
                  <c:v>1.449237E-7</c:v>
                </c:pt>
                <c:pt idx="24309">
                  <c:v>1.449299E-7</c:v>
                </c:pt>
                <c:pt idx="24310">
                  <c:v>1.4493620000000001E-7</c:v>
                </c:pt>
                <c:pt idx="24311">
                  <c:v>1.449424E-7</c:v>
                </c:pt>
                <c:pt idx="24312">
                  <c:v>1.4494870000000001E-7</c:v>
                </c:pt>
                <c:pt idx="24313">
                  <c:v>1.449549E-7</c:v>
                </c:pt>
                <c:pt idx="24314">
                  <c:v>1.4496120000000001E-7</c:v>
                </c:pt>
                <c:pt idx="24315">
                  <c:v>1.449674E-7</c:v>
                </c:pt>
                <c:pt idx="24316">
                  <c:v>1.4497370000000001E-7</c:v>
                </c:pt>
                <c:pt idx="24317">
                  <c:v>1.449799E-7</c:v>
                </c:pt>
                <c:pt idx="24318">
                  <c:v>1.4498620000000001E-7</c:v>
                </c:pt>
                <c:pt idx="24319">
                  <c:v>1.449924E-7</c:v>
                </c:pt>
                <c:pt idx="24320">
                  <c:v>1.4499870000000001E-7</c:v>
                </c:pt>
                <c:pt idx="24321">
                  <c:v>1.450049E-7</c:v>
                </c:pt>
                <c:pt idx="24322">
                  <c:v>1.4501120000000001E-7</c:v>
                </c:pt>
                <c:pt idx="24323">
                  <c:v>1.450174E-7</c:v>
                </c:pt>
                <c:pt idx="24324">
                  <c:v>1.4502370000000001E-7</c:v>
                </c:pt>
                <c:pt idx="24325">
                  <c:v>1.450299E-7</c:v>
                </c:pt>
                <c:pt idx="24326">
                  <c:v>1.4503619999999999E-7</c:v>
                </c:pt>
                <c:pt idx="24327">
                  <c:v>1.450424E-7</c:v>
                </c:pt>
                <c:pt idx="24328">
                  <c:v>1.4504869999999999E-7</c:v>
                </c:pt>
                <c:pt idx="24329">
                  <c:v>1.4505490000000001E-7</c:v>
                </c:pt>
                <c:pt idx="24330">
                  <c:v>1.4506119999999999E-7</c:v>
                </c:pt>
                <c:pt idx="24331">
                  <c:v>1.4506740000000001E-7</c:v>
                </c:pt>
                <c:pt idx="24332">
                  <c:v>1.4507369999999999E-7</c:v>
                </c:pt>
                <c:pt idx="24333">
                  <c:v>1.4507990000000001E-7</c:v>
                </c:pt>
                <c:pt idx="24334">
                  <c:v>1.4508619999999999E-7</c:v>
                </c:pt>
                <c:pt idx="24335">
                  <c:v>1.4509240000000001E-7</c:v>
                </c:pt>
                <c:pt idx="24336">
                  <c:v>1.4509869999999999E-7</c:v>
                </c:pt>
                <c:pt idx="24337">
                  <c:v>1.4510490000000001E-7</c:v>
                </c:pt>
                <c:pt idx="24338">
                  <c:v>1.4511119999999999E-7</c:v>
                </c:pt>
                <c:pt idx="24339">
                  <c:v>1.4511740000000001E-7</c:v>
                </c:pt>
                <c:pt idx="24340">
                  <c:v>1.4512369999999999E-7</c:v>
                </c:pt>
                <c:pt idx="24341">
                  <c:v>1.4512990000000001E-7</c:v>
                </c:pt>
                <c:pt idx="24342">
                  <c:v>1.4513619999999999E-7</c:v>
                </c:pt>
                <c:pt idx="24343">
                  <c:v>1.4514240000000001E-7</c:v>
                </c:pt>
                <c:pt idx="24344">
                  <c:v>1.451487E-7</c:v>
                </c:pt>
                <c:pt idx="24345">
                  <c:v>1.4515490000000001E-7</c:v>
                </c:pt>
                <c:pt idx="24346">
                  <c:v>1.451612E-7</c:v>
                </c:pt>
                <c:pt idx="24347">
                  <c:v>1.4516739999999999E-7</c:v>
                </c:pt>
                <c:pt idx="24348">
                  <c:v>1.451737E-7</c:v>
                </c:pt>
                <c:pt idx="24349">
                  <c:v>1.4517989999999999E-7</c:v>
                </c:pt>
                <c:pt idx="24350">
                  <c:v>1.451862E-7</c:v>
                </c:pt>
                <c:pt idx="24351">
                  <c:v>1.4519239999999999E-7</c:v>
                </c:pt>
                <c:pt idx="24352">
                  <c:v>1.451987E-7</c:v>
                </c:pt>
                <c:pt idx="24353">
                  <c:v>1.4520489999999999E-7</c:v>
                </c:pt>
                <c:pt idx="24354">
                  <c:v>1.452112E-7</c:v>
                </c:pt>
                <c:pt idx="24355">
                  <c:v>1.4521739999999999E-7</c:v>
                </c:pt>
                <c:pt idx="24356">
                  <c:v>1.452237E-7</c:v>
                </c:pt>
                <c:pt idx="24357">
                  <c:v>1.4522989999999999E-7</c:v>
                </c:pt>
                <c:pt idx="24358">
                  <c:v>1.452362E-7</c:v>
                </c:pt>
                <c:pt idx="24359">
                  <c:v>1.4524239999999999E-7</c:v>
                </c:pt>
                <c:pt idx="24360">
                  <c:v>1.452487E-7</c:v>
                </c:pt>
                <c:pt idx="24361">
                  <c:v>1.4525489999999999E-7</c:v>
                </c:pt>
                <c:pt idx="24362">
                  <c:v>1.452612E-7</c:v>
                </c:pt>
                <c:pt idx="24363">
                  <c:v>1.4526739999999999E-7</c:v>
                </c:pt>
                <c:pt idx="24364">
                  <c:v>1.452737E-7</c:v>
                </c:pt>
                <c:pt idx="24365">
                  <c:v>1.452799E-7</c:v>
                </c:pt>
                <c:pt idx="24366">
                  <c:v>1.4528620000000001E-7</c:v>
                </c:pt>
                <c:pt idx="24367">
                  <c:v>1.452924E-7</c:v>
                </c:pt>
                <c:pt idx="24368">
                  <c:v>1.4529870000000001E-7</c:v>
                </c:pt>
                <c:pt idx="24369">
                  <c:v>1.453049E-7</c:v>
                </c:pt>
                <c:pt idx="24370">
                  <c:v>1.4531120000000001E-7</c:v>
                </c:pt>
                <c:pt idx="24371">
                  <c:v>1.453174E-7</c:v>
                </c:pt>
                <c:pt idx="24372">
                  <c:v>1.4532370000000001E-7</c:v>
                </c:pt>
                <c:pt idx="24373">
                  <c:v>1.453299E-7</c:v>
                </c:pt>
                <c:pt idx="24374">
                  <c:v>1.4533620000000001E-7</c:v>
                </c:pt>
                <c:pt idx="24375">
                  <c:v>1.453424E-7</c:v>
                </c:pt>
                <c:pt idx="24376">
                  <c:v>1.4534870000000001E-7</c:v>
                </c:pt>
                <c:pt idx="24377">
                  <c:v>1.453549E-7</c:v>
                </c:pt>
                <c:pt idx="24378">
                  <c:v>1.4536120000000001E-7</c:v>
                </c:pt>
                <c:pt idx="24379">
                  <c:v>1.453674E-7</c:v>
                </c:pt>
                <c:pt idx="24380">
                  <c:v>1.4537370000000001E-7</c:v>
                </c:pt>
                <c:pt idx="24381">
                  <c:v>1.453799E-7</c:v>
                </c:pt>
                <c:pt idx="24382">
                  <c:v>1.4538620000000001E-7</c:v>
                </c:pt>
                <c:pt idx="24383">
                  <c:v>1.453924E-7</c:v>
                </c:pt>
                <c:pt idx="24384">
                  <c:v>1.4539869999999999E-7</c:v>
                </c:pt>
                <c:pt idx="24385">
                  <c:v>1.4540490000000001E-7</c:v>
                </c:pt>
                <c:pt idx="24386">
                  <c:v>1.4541119999999999E-7</c:v>
                </c:pt>
                <c:pt idx="24387">
                  <c:v>1.4541740000000001E-7</c:v>
                </c:pt>
                <c:pt idx="24388">
                  <c:v>1.4542369999999999E-7</c:v>
                </c:pt>
                <c:pt idx="24389">
                  <c:v>1.4542990000000001E-7</c:v>
                </c:pt>
                <c:pt idx="24390">
                  <c:v>1.4543619999999999E-7</c:v>
                </c:pt>
                <c:pt idx="24391">
                  <c:v>1.4544240000000001E-7</c:v>
                </c:pt>
                <c:pt idx="24392">
                  <c:v>1.4544869999999999E-7</c:v>
                </c:pt>
                <c:pt idx="24393">
                  <c:v>1.4545490000000001E-7</c:v>
                </c:pt>
                <c:pt idx="24394">
                  <c:v>1.4546119999999999E-7</c:v>
                </c:pt>
                <c:pt idx="24395">
                  <c:v>1.4546740000000001E-7</c:v>
                </c:pt>
                <c:pt idx="24396">
                  <c:v>1.4547369999999999E-7</c:v>
                </c:pt>
                <c:pt idx="24397">
                  <c:v>1.4547990000000001E-7</c:v>
                </c:pt>
                <c:pt idx="24398">
                  <c:v>1.4548619999999999E-7</c:v>
                </c:pt>
                <c:pt idx="24399">
                  <c:v>1.4549240000000001E-7</c:v>
                </c:pt>
                <c:pt idx="24400">
                  <c:v>1.454987E-7</c:v>
                </c:pt>
                <c:pt idx="24401">
                  <c:v>1.4550490000000001E-7</c:v>
                </c:pt>
                <c:pt idx="24402">
                  <c:v>1.455112E-7</c:v>
                </c:pt>
                <c:pt idx="24403">
                  <c:v>1.4551739999999999E-7</c:v>
                </c:pt>
                <c:pt idx="24404">
                  <c:v>1.455237E-7</c:v>
                </c:pt>
                <c:pt idx="24405">
                  <c:v>1.4552989999999999E-7</c:v>
                </c:pt>
                <c:pt idx="24406">
                  <c:v>1.455362E-7</c:v>
                </c:pt>
                <c:pt idx="24407">
                  <c:v>1.4554239999999999E-7</c:v>
                </c:pt>
                <c:pt idx="24408">
                  <c:v>1.455487E-7</c:v>
                </c:pt>
                <c:pt idx="24409">
                  <c:v>1.4555489999999999E-7</c:v>
                </c:pt>
                <c:pt idx="24410">
                  <c:v>1.455612E-7</c:v>
                </c:pt>
                <c:pt idx="24411">
                  <c:v>1.4556739999999999E-7</c:v>
                </c:pt>
                <c:pt idx="24412">
                  <c:v>1.455737E-7</c:v>
                </c:pt>
                <c:pt idx="24413">
                  <c:v>1.4557989999999999E-7</c:v>
                </c:pt>
                <c:pt idx="24414">
                  <c:v>1.455862E-7</c:v>
                </c:pt>
                <c:pt idx="24415">
                  <c:v>1.4559239999999999E-7</c:v>
                </c:pt>
                <c:pt idx="24416">
                  <c:v>1.455987E-7</c:v>
                </c:pt>
                <c:pt idx="24417">
                  <c:v>1.4560489999999999E-7</c:v>
                </c:pt>
                <c:pt idx="24418">
                  <c:v>1.456112E-7</c:v>
                </c:pt>
                <c:pt idx="24419">
                  <c:v>1.4561739999999999E-7</c:v>
                </c:pt>
                <c:pt idx="24420">
                  <c:v>1.456237E-7</c:v>
                </c:pt>
                <c:pt idx="24421">
                  <c:v>1.456299E-7</c:v>
                </c:pt>
                <c:pt idx="24422">
                  <c:v>1.4563620000000001E-7</c:v>
                </c:pt>
                <c:pt idx="24423">
                  <c:v>1.456424E-7</c:v>
                </c:pt>
                <c:pt idx="24424">
                  <c:v>1.4564870000000001E-7</c:v>
                </c:pt>
                <c:pt idx="24425">
                  <c:v>1.456549E-7</c:v>
                </c:pt>
                <c:pt idx="24426">
                  <c:v>1.4566120000000001E-7</c:v>
                </c:pt>
                <c:pt idx="24427">
                  <c:v>1.456674E-7</c:v>
                </c:pt>
                <c:pt idx="24428">
                  <c:v>1.4567370000000001E-7</c:v>
                </c:pt>
                <c:pt idx="24429">
                  <c:v>1.456799E-7</c:v>
                </c:pt>
                <c:pt idx="24430">
                  <c:v>1.4568620000000001E-7</c:v>
                </c:pt>
                <c:pt idx="24431">
                  <c:v>1.456924E-7</c:v>
                </c:pt>
                <c:pt idx="24432">
                  <c:v>1.4569870000000001E-7</c:v>
                </c:pt>
                <c:pt idx="24433">
                  <c:v>1.457049E-7</c:v>
                </c:pt>
                <c:pt idx="24434">
                  <c:v>1.4571120000000001E-7</c:v>
                </c:pt>
                <c:pt idx="24435">
                  <c:v>1.457174E-7</c:v>
                </c:pt>
                <c:pt idx="24436">
                  <c:v>1.4572370000000001E-7</c:v>
                </c:pt>
                <c:pt idx="24437">
                  <c:v>1.457299E-7</c:v>
                </c:pt>
                <c:pt idx="24438">
                  <c:v>1.4573620000000001E-7</c:v>
                </c:pt>
                <c:pt idx="24439">
                  <c:v>1.457424E-7</c:v>
                </c:pt>
                <c:pt idx="24440">
                  <c:v>1.4574869999999999E-7</c:v>
                </c:pt>
                <c:pt idx="24441">
                  <c:v>1.4575490000000001E-7</c:v>
                </c:pt>
                <c:pt idx="24442">
                  <c:v>1.4576119999999999E-7</c:v>
                </c:pt>
                <c:pt idx="24443">
                  <c:v>1.4576740000000001E-7</c:v>
                </c:pt>
                <c:pt idx="24444">
                  <c:v>1.4577369999999999E-7</c:v>
                </c:pt>
                <c:pt idx="24445">
                  <c:v>1.4577990000000001E-7</c:v>
                </c:pt>
                <c:pt idx="24446">
                  <c:v>1.4578619999999999E-7</c:v>
                </c:pt>
                <c:pt idx="24447">
                  <c:v>1.4579240000000001E-7</c:v>
                </c:pt>
                <c:pt idx="24448">
                  <c:v>1.4579869999999999E-7</c:v>
                </c:pt>
                <c:pt idx="24449">
                  <c:v>1.4580490000000001E-7</c:v>
                </c:pt>
                <c:pt idx="24450">
                  <c:v>1.4581119999999999E-7</c:v>
                </c:pt>
                <c:pt idx="24451">
                  <c:v>1.4581740000000001E-7</c:v>
                </c:pt>
                <c:pt idx="24452">
                  <c:v>1.4582369999999999E-7</c:v>
                </c:pt>
                <c:pt idx="24453">
                  <c:v>1.4582990000000001E-7</c:v>
                </c:pt>
                <c:pt idx="24454">
                  <c:v>1.4583619999999999E-7</c:v>
                </c:pt>
                <c:pt idx="24455">
                  <c:v>1.4584240000000001E-7</c:v>
                </c:pt>
                <c:pt idx="24456">
                  <c:v>1.4584869999999999E-7</c:v>
                </c:pt>
                <c:pt idx="24457">
                  <c:v>1.4585490000000001E-7</c:v>
                </c:pt>
                <c:pt idx="24458">
                  <c:v>1.458612E-7</c:v>
                </c:pt>
                <c:pt idx="24459">
                  <c:v>1.4586739999999999E-7</c:v>
                </c:pt>
                <c:pt idx="24460">
                  <c:v>1.458737E-7</c:v>
                </c:pt>
                <c:pt idx="24461">
                  <c:v>1.4587989999999999E-7</c:v>
                </c:pt>
                <c:pt idx="24462">
                  <c:v>1.458862E-7</c:v>
                </c:pt>
                <c:pt idx="24463">
                  <c:v>1.4589239999999999E-7</c:v>
                </c:pt>
                <c:pt idx="24464">
                  <c:v>1.458987E-7</c:v>
                </c:pt>
                <c:pt idx="24465">
                  <c:v>1.4590489999999999E-7</c:v>
                </c:pt>
                <c:pt idx="24466">
                  <c:v>1.459112E-7</c:v>
                </c:pt>
                <c:pt idx="24467">
                  <c:v>1.4591739999999999E-7</c:v>
                </c:pt>
                <c:pt idx="24468">
                  <c:v>1.459237E-7</c:v>
                </c:pt>
                <c:pt idx="24469">
                  <c:v>1.4592989999999999E-7</c:v>
                </c:pt>
                <c:pt idx="24470">
                  <c:v>1.459362E-7</c:v>
                </c:pt>
                <c:pt idx="24471">
                  <c:v>1.4594239999999999E-7</c:v>
                </c:pt>
                <c:pt idx="24472">
                  <c:v>1.459487E-7</c:v>
                </c:pt>
                <c:pt idx="24473">
                  <c:v>1.4595489999999999E-7</c:v>
                </c:pt>
                <c:pt idx="24474">
                  <c:v>1.459612E-7</c:v>
                </c:pt>
                <c:pt idx="24475">
                  <c:v>1.4596739999999999E-7</c:v>
                </c:pt>
                <c:pt idx="24476">
                  <c:v>1.459737E-7</c:v>
                </c:pt>
                <c:pt idx="24477">
                  <c:v>1.459799E-7</c:v>
                </c:pt>
                <c:pt idx="24478">
                  <c:v>1.4598620000000001E-7</c:v>
                </c:pt>
                <c:pt idx="24479">
                  <c:v>1.459924E-7</c:v>
                </c:pt>
                <c:pt idx="24480">
                  <c:v>1.4599870000000001E-7</c:v>
                </c:pt>
                <c:pt idx="24481">
                  <c:v>1.460049E-7</c:v>
                </c:pt>
                <c:pt idx="24482">
                  <c:v>1.4601120000000001E-7</c:v>
                </c:pt>
                <c:pt idx="24483">
                  <c:v>1.460174E-7</c:v>
                </c:pt>
                <c:pt idx="24484">
                  <c:v>1.4602370000000001E-7</c:v>
                </c:pt>
                <c:pt idx="24485">
                  <c:v>1.460299E-7</c:v>
                </c:pt>
                <c:pt idx="24486">
                  <c:v>1.4603620000000001E-7</c:v>
                </c:pt>
                <c:pt idx="24487">
                  <c:v>1.460424E-7</c:v>
                </c:pt>
                <c:pt idx="24488">
                  <c:v>1.4604870000000001E-7</c:v>
                </c:pt>
                <c:pt idx="24489">
                  <c:v>1.460549E-7</c:v>
                </c:pt>
                <c:pt idx="24490">
                  <c:v>1.4606120000000001E-7</c:v>
                </c:pt>
                <c:pt idx="24491">
                  <c:v>1.460674E-7</c:v>
                </c:pt>
                <c:pt idx="24492">
                  <c:v>1.4607370000000001E-7</c:v>
                </c:pt>
                <c:pt idx="24493">
                  <c:v>1.460799E-7</c:v>
                </c:pt>
                <c:pt idx="24494">
                  <c:v>1.4608620000000001E-7</c:v>
                </c:pt>
                <c:pt idx="24495">
                  <c:v>1.460924E-7</c:v>
                </c:pt>
                <c:pt idx="24496">
                  <c:v>1.4609869999999999E-7</c:v>
                </c:pt>
                <c:pt idx="24497">
                  <c:v>1.461049E-7</c:v>
                </c:pt>
                <c:pt idx="24498">
                  <c:v>1.4611119999999999E-7</c:v>
                </c:pt>
                <c:pt idx="24499">
                  <c:v>1.4611740000000001E-7</c:v>
                </c:pt>
                <c:pt idx="24500">
                  <c:v>1.4612369999999999E-7</c:v>
                </c:pt>
                <c:pt idx="24501">
                  <c:v>1.4612990000000001E-7</c:v>
                </c:pt>
                <c:pt idx="24502">
                  <c:v>1.4613619999999999E-7</c:v>
                </c:pt>
                <c:pt idx="24503">
                  <c:v>1.4614240000000001E-7</c:v>
                </c:pt>
                <c:pt idx="24504">
                  <c:v>1.4614869999999999E-7</c:v>
                </c:pt>
                <c:pt idx="24505">
                  <c:v>1.4615490000000001E-7</c:v>
                </c:pt>
                <c:pt idx="24506">
                  <c:v>1.4616119999999999E-7</c:v>
                </c:pt>
                <c:pt idx="24507">
                  <c:v>1.4616740000000001E-7</c:v>
                </c:pt>
                <c:pt idx="24508">
                  <c:v>1.4617369999999999E-7</c:v>
                </c:pt>
                <c:pt idx="24509">
                  <c:v>1.4617990000000001E-7</c:v>
                </c:pt>
                <c:pt idx="24510">
                  <c:v>1.4618619999999999E-7</c:v>
                </c:pt>
                <c:pt idx="24511">
                  <c:v>1.4619240000000001E-7</c:v>
                </c:pt>
                <c:pt idx="24512">
                  <c:v>1.4619869999999999E-7</c:v>
                </c:pt>
                <c:pt idx="24513">
                  <c:v>1.4620490000000001E-7</c:v>
                </c:pt>
                <c:pt idx="24514">
                  <c:v>1.462112E-7</c:v>
                </c:pt>
                <c:pt idx="24515">
                  <c:v>1.4621739999999999E-7</c:v>
                </c:pt>
                <c:pt idx="24516">
                  <c:v>1.462237E-7</c:v>
                </c:pt>
                <c:pt idx="24517">
                  <c:v>1.4622989999999999E-7</c:v>
                </c:pt>
                <c:pt idx="24518">
                  <c:v>1.462362E-7</c:v>
                </c:pt>
                <c:pt idx="24519">
                  <c:v>1.4624239999999999E-7</c:v>
                </c:pt>
                <c:pt idx="24520">
                  <c:v>1.462487E-7</c:v>
                </c:pt>
                <c:pt idx="24521">
                  <c:v>1.4625489999999999E-7</c:v>
                </c:pt>
                <c:pt idx="24522">
                  <c:v>1.462612E-7</c:v>
                </c:pt>
                <c:pt idx="24523">
                  <c:v>1.4626739999999999E-7</c:v>
                </c:pt>
                <c:pt idx="24524">
                  <c:v>1.462737E-7</c:v>
                </c:pt>
                <c:pt idx="24525">
                  <c:v>1.4627989999999999E-7</c:v>
                </c:pt>
                <c:pt idx="24526">
                  <c:v>1.462862E-7</c:v>
                </c:pt>
                <c:pt idx="24527">
                  <c:v>1.4629239999999999E-7</c:v>
                </c:pt>
                <c:pt idx="24528">
                  <c:v>1.462987E-7</c:v>
                </c:pt>
                <c:pt idx="24529">
                  <c:v>1.4630489999999999E-7</c:v>
                </c:pt>
                <c:pt idx="24530">
                  <c:v>1.463112E-7</c:v>
                </c:pt>
                <c:pt idx="24531">
                  <c:v>1.4631739999999999E-7</c:v>
                </c:pt>
                <c:pt idx="24532">
                  <c:v>1.463237E-7</c:v>
                </c:pt>
                <c:pt idx="24533">
                  <c:v>1.463299E-7</c:v>
                </c:pt>
                <c:pt idx="24534">
                  <c:v>1.4633620000000001E-7</c:v>
                </c:pt>
                <c:pt idx="24535">
                  <c:v>1.463424E-7</c:v>
                </c:pt>
                <c:pt idx="24536">
                  <c:v>1.4634870000000001E-7</c:v>
                </c:pt>
                <c:pt idx="24537">
                  <c:v>1.463549E-7</c:v>
                </c:pt>
                <c:pt idx="24538">
                  <c:v>1.4636120000000001E-7</c:v>
                </c:pt>
                <c:pt idx="24539">
                  <c:v>1.463674E-7</c:v>
                </c:pt>
                <c:pt idx="24540">
                  <c:v>1.4637370000000001E-7</c:v>
                </c:pt>
                <c:pt idx="24541">
                  <c:v>1.463799E-7</c:v>
                </c:pt>
                <c:pt idx="24542">
                  <c:v>1.4638620000000001E-7</c:v>
                </c:pt>
                <c:pt idx="24543">
                  <c:v>1.463924E-7</c:v>
                </c:pt>
                <c:pt idx="24544">
                  <c:v>1.4639870000000001E-7</c:v>
                </c:pt>
                <c:pt idx="24545">
                  <c:v>1.464049E-7</c:v>
                </c:pt>
                <c:pt idx="24546">
                  <c:v>1.4641120000000001E-7</c:v>
                </c:pt>
                <c:pt idx="24547">
                  <c:v>1.464174E-7</c:v>
                </c:pt>
                <c:pt idx="24548">
                  <c:v>1.4642370000000001E-7</c:v>
                </c:pt>
                <c:pt idx="24549">
                  <c:v>1.464299E-7</c:v>
                </c:pt>
                <c:pt idx="24550">
                  <c:v>1.4643620000000001E-7</c:v>
                </c:pt>
                <c:pt idx="24551">
                  <c:v>1.464424E-7</c:v>
                </c:pt>
                <c:pt idx="24552">
                  <c:v>1.4644869999999999E-7</c:v>
                </c:pt>
                <c:pt idx="24553">
                  <c:v>1.464549E-7</c:v>
                </c:pt>
                <c:pt idx="24554">
                  <c:v>1.4646119999999999E-7</c:v>
                </c:pt>
                <c:pt idx="24555">
                  <c:v>1.4646740000000001E-7</c:v>
                </c:pt>
                <c:pt idx="24556">
                  <c:v>1.4647369999999999E-7</c:v>
                </c:pt>
                <c:pt idx="24557">
                  <c:v>1.4647990000000001E-7</c:v>
                </c:pt>
                <c:pt idx="24558">
                  <c:v>1.4648619999999999E-7</c:v>
                </c:pt>
                <c:pt idx="24559">
                  <c:v>1.4649240000000001E-7</c:v>
                </c:pt>
                <c:pt idx="24560">
                  <c:v>1.4649869999999999E-7</c:v>
                </c:pt>
                <c:pt idx="24561">
                  <c:v>1.4650490000000001E-7</c:v>
                </c:pt>
                <c:pt idx="24562">
                  <c:v>1.4651119999999999E-7</c:v>
                </c:pt>
                <c:pt idx="24563">
                  <c:v>1.4651740000000001E-7</c:v>
                </c:pt>
                <c:pt idx="24564">
                  <c:v>1.4652369999999999E-7</c:v>
                </c:pt>
                <c:pt idx="24565">
                  <c:v>1.4652990000000001E-7</c:v>
                </c:pt>
                <c:pt idx="24566">
                  <c:v>1.4653619999999999E-7</c:v>
                </c:pt>
                <c:pt idx="24567">
                  <c:v>1.4654240000000001E-7</c:v>
                </c:pt>
                <c:pt idx="24568">
                  <c:v>1.4654869999999999E-7</c:v>
                </c:pt>
                <c:pt idx="24569">
                  <c:v>1.4655490000000001E-7</c:v>
                </c:pt>
                <c:pt idx="24570">
                  <c:v>1.465612E-7</c:v>
                </c:pt>
                <c:pt idx="24571">
                  <c:v>1.4656740000000001E-7</c:v>
                </c:pt>
                <c:pt idx="24572">
                  <c:v>1.465737E-7</c:v>
                </c:pt>
                <c:pt idx="24573">
                  <c:v>1.4657989999999999E-7</c:v>
                </c:pt>
                <c:pt idx="24574">
                  <c:v>1.465862E-7</c:v>
                </c:pt>
                <c:pt idx="24575">
                  <c:v>1.4659239999999999E-7</c:v>
                </c:pt>
                <c:pt idx="24576">
                  <c:v>1.465987E-7</c:v>
                </c:pt>
                <c:pt idx="24577">
                  <c:v>1.4660489999999999E-7</c:v>
                </c:pt>
                <c:pt idx="24578">
                  <c:v>1.466112E-7</c:v>
                </c:pt>
                <c:pt idx="24579">
                  <c:v>1.4661739999999999E-7</c:v>
                </c:pt>
                <c:pt idx="24580">
                  <c:v>1.466237E-7</c:v>
                </c:pt>
                <c:pt idx="24581">
                  <c:v>1.4662989999999999E-7</c:v>
                </c:pt>
                <c:pt idx="24582">
                  <c:v>1.466362E-7</c:v>
                </c:pt>
                <c:pt idx="24583">
                  <c:v>1.4664239999999999E-7</c:v>
                </c:pt>
                <c:pt idx="24584">
                  <c:v>1.466487E-7</c:v>
                </c:pt>
                <c:pt idx="24585">
                  <c:v>1.4665489999999999E-7</c:v>
                </c:pt>
                <c:pt idx="24586">
                  <c:v>1.466612E-7</c:v>
                </c:pt>
                <c:pt idx="24587">
                  <c:v>1.4666739999999999E-7</c:v>
                </c:pt>
                <c:pt idx="24588">
                  <c:v>1.466737E-7</c:v>
                </c:pt>
                <c:pt idx="24589">
                  <c:v>1.466799E-7</c:v>
                </c:pt>
                <c:pt idx="24590">
                  <c:v>1.466862E-7</c:v>
                </c:pt>
                <c:pt idx="24591">
                  <c:v>1.466924E-7</c:v>
                </c:pt>
                <c:pt idx="24592">
                  <c:v>1.4669870000000001E-7</c:v>
                </c:pt>
                <c:pt idx="24593">
                  <c:v>1.467049E-7</c:v>
                </c:pt>
                <c:pt idx="24594">
                  <c:v>1.4671120000000001E-7</c:v>
                </c:pt>
                <c:pt idx="24595">
                  <c:v>1.467174E-7</c:v>
                </c:pt>
                <c:pt idx="24596">
                  <c:v>1.4672370000000001E-7</c:v>
                </c:pt>
                <c:pt idx="24597">
                  <c:v>1.467299E-7</c:v>
                </c:pt>
                <c:pt idx="24598">
                  <c:v>1.4673620000000001E-7</c:v>
                </c:pt>
                <c:pt idx="24599">
                  <c:v>1.467424E-7</c:v>
                </c:pt>
                <c:pt idx="24600">
                  <c:v>1.4674870000000001E-7</c:v>
                </c:pt>
                <c:pt idx="24601">
                  <c:v>1.467549E-7</c:v>
                </c:pt>
                <c:pt idx="24602">
                  <c:v>1.4676120000000001E-7</c:v>
                </c:pt>
                <c:pt idx="24603">
                  <c:v>1.467674E-7</c:v>
                </c:pt>
                <c:pt idx="24604">
                  <c:v>1.4677370000000001E-7</c:v>
                </c:pt>
                <c:pt idx="24605">
                  <c:v>1.467799E-7</c:v>
                </c:pt>
                <c:pt idx="24606">
                  <c:v>1.4678620000000001E-7</c:v>
                </c:pt>
                <c:pt idx="24607">
                  <c:v>1.467924E-7</c:v>
                </c:pt>
                <c:pt idx="24608">
                  <c:v>1.4679869999999999E-7</c:v>
                </c:pt>
                <c:pt idx="24609">
                  <c:v>1.468049E-7</c:v>
                </c:pt>
                <c:pt idx="24610">
                  <c:v>1.4681119999999999E-7</c:v>
                </c:pt>
                <c:pt idx="24611">
                  <c:v>1.4681740000000001E-7</c:v>
                </c:pt>
                <c:pt idx="24612">
                  <c:v>1.4682369999999999E-7</c:v>
                </c:pt>
                <c:pt idx="24613">
                  <c:v>1.4682990000000001E-7</c:v>
                </c:pt>
                <c:pt idx="24614">
                  <c:v>1.4683619999999999E-7</c:v>
                </c:pt>
                <c:pt idx="24615">
                  <c:v>1.4684240000000001E-7</c:v>
                </c:pt>
                <c:pt idx="24616">
                  <c:v>1.4684869999999999E-7</c:v>
                </c:pt>
                <c:pt idx="24617">
                  <c:v>1.4685490000000001E-7</c:v>
                </c:pt>
                <c:pt idx="24618">
                  <c:v>1.4686119999999999E-7</c:v>
                </c:pt>
                <c:pt idx="24619">
                  <c:v>1.4686740000000001E-7</c:v>
                </c:pt>
                <c:pt idx="24620">
                  <c:v>1.4687369999999999E-7</c:v>
                </c:pt>
                <c:pt idx="24621">
                  <c:v>1.4687990000000001E-7</c:v>
                </c:pt>
                <c:pt idx="24622">
                  <c:v>1.4688619999999999E-7</c:v>
                </c:pt>
                <c:pt idx="24623">
                  <c:v>1.4689240000000001E-7</c:v>
                </c:pt>
                <c:pt idx="24624">
                  <c:v>1.4689869999999999E-7</c:v>
                </c:pt>
                <c:pt idx="24625">
                  <c:v>1.4690490000000001E-7</c:v>
                </c:pt>
                <c:pt idx="24626">
                  <c:v>1.469112E-7</c:v>
                </c:pt>
                <c:pt idx="24627">
                  <c:v>1.4691740000000001E-7</c:v>
                </c:pt>
                <c:pt idx="24628">
                  <c:v>1.469237E-7</c:v>
                </c:pt>
                <c:pt idx="24629">
                  <c:v>1.4692989999999999E-7</c:v>
                </c:pt>
                <c:pt idx="24630">
                  <c:v>1.469362E-7</c:v>
                </c:pt>
                <c:pt idx="24631">
                  <c:v>1.4694239999999999E-7</c:v>
                </c:pt>
                <c:pt idx="24632">
                  <c:v>1.469487E-7</c:v>
                </c:pt>
                <c:pt idx="24633">
                  <c:v>1.4695489999999999E-7</c:v>
                </c:pt>
                <c:pt idx="24634">
                  <c:v>1.469612E-7</c:v>
                </c:pt>
                <c:pt idx="24635">
                  <c:v>1.4696739999999999E-7</c:v>
                </c:pt>
                <c:pt idx="24636">
                  <c:v>1.469737E-7</c:v>
                </c:pt>
                <c:pt idx="24637">
                  <c:v>1.4697989999999999E-7</c:v>
                </c:pt>
                <c:pt idx="24638">
                  <c:v>1.469862E-7</c:v>
                </c:pt>
                <c:pt idx="24639">
                  <c:v>1.4699239999999999E-7</c:v>
                </c:pt>
                <c:pt idx="24640">
                  <c:v>1.469987E-7</c:v>
                </c:pt>
                <c:pt idx="24641">
                  <c:v>1.4700489999999999E-7</c:v>
                </c:pt>
                <c:pt idx="24642">
                  <c:v>1.470112E-7</c:v>
                </c:pt>
                <c:pt idx="24643">
                  <c:v>1.4701739999999999E-7</c:v>
                </c:pt>
                <c:pt idx="24644">
                  <c:v>1.470237E-7</c:v>
                </c:pt>
                <c:pt idx="24645">
                  <c:v>1.4702989999999999E-7</c:v>
                </c:pt>
                <c:pt idx="24646">
                  <c:v>1.470362E-7</c:v>
                </c:pt>
                <c:pt idx="24647">
                  <c:v>1.470424E-7</c:v>
                </c:pt>
                <c:pt idx="24648">
                  <c:v>1.4704870000000001E-7</c:v>
                </c:pt>
                <c:pt idx="24649">
                  <c:v>1.470549E-7</c:v>
                </c:pt>
                <c:pt idx="24650">
                  <c:v>1.4706120000000001E-7</c:v>
                </c:pt>
                <c:pt idx="24651">
                  <c:v>1.470674E-7</c:v>
                </c:pt>
                <c:pt idx="24652">
                  <c:v>1.4707370000000001E-7</c:v>
                </c:pt>
                <c:pt idx="24653">
                  <c:v>1.470799E-7</c:v>
                </c:pt>
                <c:pt idx="24654">
                  <c:v>1.4708620000000001E-7</c:v>
                </c:pt>
                <c:pt idx="24655">
                  <c:v>1.470924E-7</c:v>
                </c:pt>
                <c:pt idx="24656">
                  <c:v>1.4709870000000001E-7</c:v>
                </c:pt>
                <c:pt idx="24657">
                  <c:v>1.471049E-7</c:v>
                </c:pt>
                <c:pt idx="24658">
                  <c:v>1.4711120000000001E-7</c:v>
                </c:pt>
                <c:pt idx="24659">
                  <c:v>1.471174E-7</c:v>
                </c:pt>
                <c:pt idx="24660">
                  <c:v>1.4712370000000001E-7</c:v>
                </c:pt>
                <c:pt idx="24661">
                  <c:v>1.471299E-7</c:v>
                </c:pt>
                <c:pt idx="24662">
                  <c:v>1.4713620000000001E-7</c:v>
                </c:pt>
                <c:pt idx="24663">
                  <c:v>1.471424E-7</c:v>
                </c:pt>
                <c:pt idx="24664">
                  <c:v>1.4714870000000001E-7</c:v>
                </c:pt>
                <c:pt idx="24665">
                  <c:v>1.471549E-7</c:v>
                </c:pt>
                <c:pt idx="24666">
                  <c:v>1.4716119999999999E-7</c:v>
                </c:pt>
                <c:pt idx="24667">
                  <c:v>1.4716740000000001E-7</c:v>
                </c:pt>
                <c:pt idx="24668">
                  <c:v>1.4717369999999999E-7</c:v>
                </c:pt>
                <c:pt idx="24669">
                  <c:v>1.4717990000000001E-7</c:v>
                </c:pt>
                <c:pt idx="24670">
                  <c:v>1.4718619999999999E-7</c:v>
                </c:pt>
                <c:pt idx="24671">
                  <c:v>1.4719240000000001E-7</c:v>
                </c:pt>
                <c:pt idx="24672">
                  <c:v>1.4719869999999999E-7</c:v>
                </c:pt>
                <c:pt idx="24673">
                  <c:v>1.4720490000000001E-7</c:v>
                </c:pt>
                <c:pt idx="24674">
                  <c:v>1.4721119999999999E-7</c:v>
                </c:pt>
                <c:pt idx="24675">
                  <c:v>1.4721740000000001E-7</c:v>
                </c:pt>
                <c:pt idx="24676">
                  <c:v>1.4722369999999999E-7</c:v>
                </c:pt>
                <c:pt idx="24677">
                  <c:v>1.4722990000000001E-7</c:v>
                </c:pt>
                <c:pt idx="24678">
                  <c:v>1.4723619999999999E-7</c:v>
                </c:pt>
                <c:pt idx="24679">
                  <c:v>1.4724240000000001E-7</c:v>
                </c:pt>
                <c:pt idx="24680">
                  <c:v>1.4724869999999999E-7</c:v>
                </c:pt>
                <c:pt idx="24681">
                  <c:v>1.4725490000000001E-7</c:v>
                </c:pt>
                <c:pt idx="24682">
                  <c:v>1.472612E-7</c:v>
                </c:pt>
                <c:pt idx="24683">
                  <c:v>1.4726740000000001E-7</c:v>
                </c:pt>
                <c:pt idx="24684">
                  <c:v>1.472737E-7</c:v>
                </c:pt>
                <c:pt idx="24685">
                  <c:v>1.4727989999999999E-7</c:v>
                </c:pt>
                <c:pt idx="24686">
                  <c:v>1.472862E-7</c:v>
                </c:pt>
                <c:pt idx="24687">
                  <c:v>1.4729239999999999E-7</c:v>
                </c:pt>
                <c:pt idx="24688">
                  <c:v>1.472987E-7</c:v>
                </c:pt>
                <c:pt idx="24689">
                  <c:v>1.4730489999999999E-7</c:v>
                </c:pt>
                <c:pt idx="24690">
                  <c:v>1.473112E-7</c:v>
                </c:pt>
                <c:pt idx="24691">
                  <c:v>1.4731739999999999E-7</c:v>
                </c:pt>
                <c:pt idx="24692">
                  <c:v>1.473237E-7</c:v>
                </c:pt>
                <c:pt idx="24693">
                  <c:v>1.4732989999999999E-7</c:v>
                </c:pt>
                <c:pt idx="24694">
                  <c:v>1.473362E-7</c:v>
                </c:pt>
                <c:pt idx="24695">
                  <c:v>1.4734239999999999E-7</c:v>
                </c:pt>
                <c:pt idx="24696">
                  <c:v>1.473487E-7</c:v>
                </c:pt>
                <c:pt idx="24697">
                  <c:v>1.4735489999999999E-7</c:v>
                </c:pt>
                <c:pt idx="24698">
                  <c:v>1.473612E-7</c:v>
                </c:pt>
                <c:pt idx="24699">
                  <c:v>1.4736739999999999E-7</c:v>
                </c:pt>
                <c:pt idx="24700">
                  <c:v>1.473737E-7</c:v>
                </c:pt>
                <c:pt idx="24701">
                  <c:v>1.4737989999999999E-7</c:v>
                </c:pt>
                <c:pt idx="24702">
                  <c:v>1.473862E-7</c:v>
                </c:pt>
                <c:pt idx="24703">
                  <c:v>1.473924E-7</c:v>
                </c:pt>
                <c:pt idx="24704">
                  <c:v>1.4739870000000001E-7</c:v>
                </c:pt>
                <c:pt idx="24705">
                  <c:v>1.474049E-7</c:v>
                </c:pt>
                <c:pt idx="24706">
                  <c:v>1.4741120000000001E-7</c:v>
                </c:pt>
                <c:pt idx="24707">
                  <c:v>1.474174E-7</c:v>
                </c:pt>
                <c:pt idx="24708">
                  <c:v>1.4742370000000001E-7</c:v>
                </c:pt>
                <c:pt idx="24709">
                  <c:v>1.474299E-7</c:v>
                </c:pt>
                <c:pt idx="24710">
                  <c:v>1.4743620000000001E-7</c:v>
                </c:pt>
                <c:pt idx="24711">
                  <c:v>1.474424E-7</c:v>
                </c:pt>
                <c:pt idx="24712">
                  <c:v>1.4744870000000001E-7</c:v>
                </c:pt>
                <c:pt idx="24713">
                  <c:v>1.474549E-7</c:v>
                </c:pt>
                <c:pt idx="24714">
                  <c:v>1.4746120000000001E-7</c:v>
                </c:pt>
                <c:pt idx="24715">
                  <c:v>1.474674E-7</c:v>
                </c:pt>
                <c:pt idx="24716">
                  <c:v>1.4747370000000001E-7</c:v>
                </c:pt>
                <c:pt idx="24717">
                  <c:v>1.474799E-7</c:v>
                </c:pt>
                <c:pt idx="24718">
                  <c:v>1.4748620000000001E-7</c:v>
                </c:pt>
                <c:pt idx="24719">
                  <c:v>1.474924E-7</c:v>
                </c:pt>
                <c:pt idx="24720">
                  <c:v>1.4749870000000001E-7</c:v>
                </c:pt>
                <c:pt idx="24721">
                  <c:v>1.475049E-7</c:v>
                </c:pt>
                <c:pt idx="24722">
                  <c:v>1.4751119999999999E-7</c:v>
                </c:pt>
                <c:pt idx="24723">
                  <c:v>1.4751740000000001E-7</c:v>
                </c:pt>
                <c:pt idx="24724">
                  <c:v>1.4752369999999999E-7</c:v>
                </c:pt>
                <c:pt idx="24725">
                  <c:v>1.4752990000000001E-7</c:v>
                </c:pt>
                <c:pt idx="24726">
                  <c:v>1.4753619999999999E-7</c:v>
                </c:pt>
                <c:pt idx="24727">
                  <c:v>1.4754240000000001E-7</c:v>
                </c:pt>
                <c:pt idx="24728">
                  <c:v>1.4754869999999999E-7</c:v>
                </c:pt>
                <c:pt idx="24729">
                  <c:v>1.4755490000000001E-7</c:v>
                </c:pt>
                <c:pt idx="24730">
                  <c:v>1.4756119999999999E-7</c:v>
                </c:pt>
                <c:pt idx="24731">
                  <c:v>1.4756740000000001E-7</c:v>
                </c:pt>
                <c:pt idx="24732">
                  <c:v>1.4757369999999999E-7</c:v>
                </c:pt>
                <c:pt idx="24733">
                  <c:v>1.4757990000000001E-7</c:v>
                </c:pt>
                <c:pt idx="24734">
                  <c:v>1.4758619999999999E-7</c:v>
                </c:pt>
                <c:pt idx="24735">
                  <c:v>1.4759240000000001E-7</c:v>
                </c:pt>
                <c:pt idx="24736">
                  <c:v>1.4759869999999999E-7</c:v>
                </c:pt>
                <c:pt idx="24737">
                  <c:v>1.4760490000000001E-7</c:v>
                </c:pt>
                <c:pt idx="24738">
                  <c:v>1.476112E-7</c:v>
                </c:pt>
                <c:pt idx="24739">
                  <c:v>1.4761740000000001E-7</c:v>
                </c:pt>
                <c:pt idx="24740">
                  <c:v>1.476237E-7</c:v>
                </c:pt>
                <c:pt idx="24741">
                  <c:v>1.4762989999999999E-7</c:v>
                </c:pt>
                <c:pt idx="24742">
                  <c:v>1.476362E-7</c:v>
                </c:pt>
                <c:pt idx="24743">
                  <c:v>1.4764239999999999E-7</c:v>
                </c:pt>
                <c:pt idx="24744">
                  <c:v>1.476487E-7</c:v>
                </c:pt>
                <c:pt idx="24745">
                  <c:v>1.4765489999999999E-7</c:v>
                </c:pt>
                <c:pt idx="24746">
                  <c:v>1.476612E-7</c:v>
                </c:pt>
                <c:pt idx="24747">
                  <c:v>1.4766739999999999E-7</c:v>
                </c:pt>
                <c:pt idx="24748">
                  <c:v>1.476737E-7</c:v>
                </c:pt>
                <c:pt idx="24749">
                  <c:v>1.4767989999999999E-7</c:v>
                </c:pt>
                <c:pt idx="24750">
                  <c:v>1.476862E-7</c:v>
                </c:pt>
                <c:pt idx="24751">
                  <c:v>1.4769239999999999E-7</c:v>
                </c:pt>
                <c:pt idx="24752">
                  <c:v>1.476987E-7</c:v>
                </c:pt>
                <c:pt idx="24753">
                  <c:v>1.4770489999999999E-7</c:v>
                </c:pt>
                <c:pt idx="24754">
                  <c:v>1.477112E-7</c:v>
                </c:pt>
                <c:pt idx="24755">
                  <c:v>1.4771739999999999E-7</c:v>
                </c:pt>
                <c:pt idx="24756">
                  <c:v>1.477237E-7</c:v>
                </c:pt>
                <c:pt idx="24757">
                  <c:v>1.4772989999999999E-7</c:v>
                </c:pt>
                <c:pt idx="24758">
                  <c:v>1.477362E-7</c:v>
                </c:pt>
                <c:pt idx="24759">
                  <c:v>1.477424E-7</c:v>
                </c:pt>
                <c:pt idx="24760">
                  <c:v>1.4774870000000001E-7</c:v>
                </c:pt>
                <c:pt idx="24761">
                  <c:v>1.477549E-7</c:v>
                </c:pt>
                <c:pt idx="24762">
                  <c:v>1.4776120000000001E-7</c:v>
                </c:pt>
                <c:pt idx="24763">
                  <c:v>1.477674E-7</c:v>
                </c:pt>
                <c:pt idx="24764">
                  <c:v>1.4777370000000001E-7</c:v>
                </c:pt>
                <c:pt idx="24765">
                  <c:v>1.477799E-7</c:v>
                </c:pt>
                <c:pt idx="24766">
                  <c:v>1.4778620000000001E-7</c:v>
                </c:pt>
                <c:pt idx="24767">
                  <c:v>1.477924E-7</c:v>
                </c:pt>
                <c:pt idx="24768">
                  <c:v>1.4779870000000001E-7</c:v>
                </c:pt>
                <c:pt idx="24769">
                  <c:v>1.478049E-7</c:v>
                </c:pt>
                <c:pt idx="24770">
                  <c:v>1.4781120000000001E-7</c:v>
                </c:pt>
                <c:pt idx="24771">
                  <c:v>1.478174E-7</c:v>
                </c:pt>
                <c:pt idx="24772">
                  <c:v>1.4782370000000001E-7</c:v>
                </c:pt>
                <c:pt idx="24773">
                  <c:v>1.478299E-7</c:v>
                </c:pt>
                <c:pt idx="24774">
                  <c:v>1.4783620000000001E-7</c:v>
                </c:pt>
                <c:pt idx="24775">
                  <c:v>1.478424E-7</c:v>
                </c:pt>
                <c:pt idx="24776">
                  <c:v>1.4784870000000001E-7</c:v>
                </c:pt>
                <c:pt idx="24777">
                  <c:v>1.478549E-7</c:v>
                </c:pt>
                <c:pt idx="24778">
                  <c:v>1.4786119999999999E-7</c:v>
                </c:pt>
                <c:pt idx="24779">
                  <c:v>1.478674E-7</c:v>
                </c:pt>
                <c:pt idx="24780">
                  <c:v>1.4787369999999999E-7</c:v>
                </c:pt>
                <c:pt idx="24781">
                  <c:v>1.4787990000000001E-7</c:v>
                </c:pt>
                <c:pt idx="24782">
                  <c:v>1.4788619999999999E-7</c:v>
                </c:pt>
                <c:pt idx="24783">
                  <c:v>1.4789240000000001E-7</c:v>
                </c:pt>
                <c:pt idx="24784">
                  <c:v>1.4789869999999999E-7</c:v>
                </c:pt>
                <c:pt idx="24785">
                  <c:v>1.4790490000000001E-7</c:v>
                </c:pt>
                <c:pt idx="24786">
                  <c:v>1.4791119999999999E-7</c:v>
                </c:pt>
                <c:pt idx="24787">
                  <c:v>1.4791740000000001E-7</c:v>
                </c:pt>
                <c:pt idx="24788">
                  <c:v>1.4792369999999999E-7</c:v>
                </c:pt>
                <c:pt idx="24789">
                  <c:v>1.4792990000000001E-7</c:v>
                </c:pt>
                <c:pt idx="24790">
                  <c:v>1.4793619999999999E-7</c:v>
                </c:pt>
                <c:pt idx="24791">
                  <c:v>1.4794240000000001E-7</c:v>
                </c:pt>
                <c:pt idx="24792">
                  <c:v>1.4794869999999999E-7</c:v>
                </c:pt>
                <c:pt idx="24793">
                  <c:v>1.4795490000000001E-7</c:v>
                </c:pt>
                <c:pt idx="24794">
                  <c:v>1.4796119999999999E-7</c:v>
                </c:pt>
                <c:pt idx="24795">
                  <c:v>1.4796740000000001E-7</c:v>
                </c:pt>
                <c:pt idx="24796">
                  <c:v>1.479737E-7</c:v>
                </c:pt>
                <c:pt idx="24797">
                  <c:v>1.4797989999999999E-7</c:v>
                </c:pt>
                <c:pt idx="24798">
                  <c:v>1.479862E-7</c:v>
                </c:pt>
                <c:pt idx="24799">
                  <c:v>1.4799239999999999E-7</c:v>
                </c:pt>
                <c:pt idx="24800">
                  <c:v>1.479987E-7</c:v>
                </c:pt>
                <c:pt idx="24801">
                  <c:v>1.4800489999999999E-7</c:v>
                </c:pt>
                <c:pt idx="24802">
                  <c:v>1.480112E-7</c:v>
                </c:pt>
                <c:pt idx="24803">
                  <c:v>1.4801739999999999E-7</c:v>
                </c:pt>
                <c:pt idx="24804">
                  <c:v>1.480237E-7</c:v>
                </c:pt>
                <c:pt idx="24805">
                  <c:v>1.4802989999999999E-7</c:v>
                </c:pt>
                <c:pt idx="24806">
                  <c:v>1.480362E-7</c:v>
                </c:pt>
                <c:pt idx="24807">
                  <c:v>1.4804239999999999E-7</c:v>
                </c:pt>
                <c:pt idx="24808">
                  <c:v>1.480487E-7</c:v>
                </c:pt>
                <c:pt idx="24809">
                  <c:v>1.4805489999999999E-7</c:v>
                </c:pt>
                <c:pt idx="24810">
                  <c:v>1.480612E-7</c:v>
                </c:pt>
                <c:pt idx="24811">
                  <c:v>1.4806739999999999E-7</c:v>
                </c:pt>
                <c:pt idx="24812">
                  <c:v>1.480737E-7</c:v>
                </c:pt>
                <c:pt idx="24813">
                  <c:v>1.4807989999999999E-7</c:v>
                </c:pt>
                <c:pt idx="24814">
                  <c:v>1.480862E-7</c:v>
                </c:pt>
                <c:pt idx="24815">
                  <c:v>1.480924E-7</c:v>
                </c:pt>
                <c:pt idx="24816">
                  <c:v>1.4809870000000001E-7</c:v>
                </c:pt>
                <c:pt idx="24817">
                  <c:v>1.481049E-7</c:v>
                </c:pt>
                <c:pt idx="24818">
                  <c:v>1.4811120000000001E-7</c:v>
                </c:pt>
                <c:pt idx="24819">
                  <c:v>1.481174E-7</c:v>
                </c:pt>
                <c:pt idx="24820">
                  <c:v>1.4812370000000001E-7</c:v>
                </c:pt>
                <c:pt idx="24821">
                  <c:v>1.481299E-7</c:v>
                </c:pt>
                <c:pt idx="24822">
                  <c:v>1.4813620000000001E-7</c:v>
                </c:pt>
                <c:pt idx="24823">
                  <c:v>1.481424E-7</c:v>
                </c:pt>
                <c:pt idx="24824">
                  <c:v>1.4814870000000001E-7</c:v>
                </c:pt>
                <c:pt idx="24825">
                  <c:v>1.481549E-7</c:v>
                </c:pt>
                <c:pt idx="24826">
                  <c:v>1.4816120000000001E-7</c:v>
                </c:pt>
                <c:pt idx="24827">
                  <c:v>1.481674E-7</c:v>
                </c:pt>
                <c:pt idx="24828">
                  <c:v>1.4817370000000001E-7</c:v>
                </c:pt>
                <c:pt idx="24829">
                  <c:v>1.481799E-7</c:v>
                </c:pt>
                <c:pt idx="24830">
                  <c:v>1.4818620000000001E-7</c:v>
                </c:pt>
                <c:pt idx="24831">
                  <c:v>1.481924E-7</c:v>
                </c:pt>
                <c:pt idx="24832">
                  <c:v>1.4819870000000001E-7</c:v>
                </c:pt>
                <c:pt idx="24833">
                  <c:v>1.482049E-7</c:v>
                </c:pt>
                <c:pt idx="24834">
                  <c:v>1.4821119999999999E-7</c:v>
                </c:pt>
                <c:pt idx="24835">
                  <c:v>1.482174E-7</c:v>
                </c:pt>
                <c:pt idx="24836">
                  <c:v>1.4822369999999999E-7</c:v>
                </c:pt>
                <c:pt idx="24837">
                  <c:v>1.4822990000000001E-7</c:v>
                </c:pt>
                <c:pt idx="24838">
                  <c:v>1.4823619999999999E-7</c:v>
                </c:pt>
                <c:pt idx="24839">
                  <c:v>1.4824240000000001E-7</c:v>
                </c:pt>
                <c:pt idx="24840">
                  <c:v>1.4824869999999999E-7</c:v>
                </c:pt>
                <c:pt idx="24841">
                  <c:v>1.4825490000000001E-7</c:v>
                </c:pt>
                <c:pt idx="24842">
                  <c:v>1.4826119999999999E-7</c:v>
                </c:pt>
                <c:pt idx="24843">
                  <c:v>1.4826740000000001E-7</c:v>
                </c:pt>
                <c:pt idx="24844">
                  <c:v>1.4827369999999999E-7</c:v>
                </c:pt>
                <c:pt idx="24845">
                  <c:v>1.4827990000000001E-7</c:v>
                </c:pt>
                <c:pt idx="24846">
                  <c:v>1.4828619999999999E-7</c:v>
                </c:pt>
                <c:pt idx="24847">
                  <c:v>1.4829240000000001E-7</c:v>
                </c:pt>
                <c:pt idx="24848">
                  <c:v>1.4829869999999999E-7</c:v>
                </c:pt>
                <c:pt idx="24849">
                  <c:v>1.4830490000000001E-7</c:v>
                </c:pt>
                <c:pt idx="24850">
                  <c:v>1.4831119999999999E-7</c:v>
                </c:pt>
                <c:pt idx="24851">
                  <c:v>1.4831740000000001E-7</c:v>
                </c:pt>
                <c:pt idx="24852">
                  <c:v>1.483237E-7</c:v>
                </c:pt>
                <c:pt idx="24853">
                  <c:v>1.4832990000000001E-7</c:v>
                </c:pt>
                <c:pt idx="24854">
                  <c:v>1.483362E-7</c:v>
                </c:pt>
                <c:pt idx="24855">
                  <c:v>1.4834239999999999E-7</c:v>
                </c:pt>
                <c:pt idx="24856">
                  <c:v>1.483487E-7</c:v>
                </c:pt>
                <c:pt idx="24857">
                  <c:v>1.4835489999999999E-7</c:v>
                </c:pt>
                <c:pt idx="24858">
                  <c:v>1.483612E-7</c:v>
                </c:pt>
                <c:pt idx="24859">
                  <c:v>1.4836739999999999E-7</c:v>
                </c:pt>
                <c:pt idx="24860">
                  <c:v>1.483737E-7</c:v>
                </c:pt>
                <c:pt idx="24861">
                  <c:v>1.4837989999999999E-7</c:v>
                </c:pt>
                <c:pt idx="24862">
                  <c:v>1.483862E-7</c:v>
                </c:pt>
                <c:pt idx="24863">
                  <c:v>1.4839239999999999E-7</c:v>
                </c:pt>
                <c:pt idx="24864">
                  <c:v>1.483987E-7</c:v>
                </c:pt>
                <c:pt idx="24865">
                  <c:v>1.4840489999999999E-7</c:v>
                </c:pt>
                <c:pt idx="24866">
                  <c:v>1.484112E-7</c:v>
                </c:pt>
                <c:pt idx="24867">
                  <c:v>1.4841739999999999E-7</c:v>
                </c:pt>
                <c:pt idx="24868">
                  <c:v>1.484237E-7</c:v>
                </c:pt>
                <c:pt idx="24869">
                  <c:v>1.4842989999999999E-7</c:v>
                </c:pt>
                <c:pt idx="24870">
                  <c:v>1.484362E-7</c:v>
                </c:pt>
                <c:pt idx="24871">
                  <c:v>1.484424E-7</c:v>
                </c:pt>
                <c:pt idx="24872">
                  <c:v>1.484487E-7</c:v>
                </c:pt>
                <c:pt idx="24873">
                  <c:v>1.484549E-7</c:v>
                </c:pt>
                <c:pt idx="24874">
                  <c:v>1.4846120000000001E-7</c:v>
                </c:pt>
                <c:pt idx="24875">
                  <c:v>1.484674E-7</c:v>
                </c:pt>
                <c:pt idx="24876">
                  <c:v>1.4847370000000001E-7</c:v>
                </c:pt>
                <c:pt idx="24877">
                  <c:v>1.484799E-7</c:v>
                </c:pt>
                <c:pt idx="24878">
                  <c:v>1.4848620000000001E-7</c:v>
                </c:pt>
                <c:pt idx="24879">
                  <c:v>1.484924E-7</c:v>
                </c:pt>
                <c:pt idx="24880">
                  <c:v>1.4849870000000001E-7</c:v>
                </c:pt>
                <c:pt idx="24881">
                  <c:v>1.485049E-7</c:v>
                </c:pt>
                <c:pt idx="24882">
                  <c:v>1.4851120000000001E-7</c:v>
                </c:pt>
                <c:pt idx="24883">
                  <c:v>1.485174E-7</c:v>
                </c:pt>
                <c:pt idx="24884">
                  <c:v>1.4852370000000001E-7</c:v>
                </c:pt>
                <c:pt idx="24885">
                  <c:v>1.485299E-7</c:v>
                </c:pt>
                <c:pt idx="24886">
                  <c:v>1.4853620000000001E-7</c:v>
                </c:pt>
                <c:pt idx="24887">
                  <c:v>1.485424E-7</c:v>
                </c:pt>
                <c:pt idx="24888">
                  <c:v>1.4854870000000001E-7</c:v>
                </c:pt>
                <c:pt idx="24889">
                  <c:v>1.485549E-7</c:v>
                </c:pt>
                <c:pt idx="24890">
                  <c:v>1.4856119999999999E-7</c:v>
                </c:pt>
                <c:pt idx="24891">
                  <c:v>1.485674E-7</c:v>
                </c:pt>
                <c:pt idx="24892">
                  <c:v>1.4857369999999999E-7</c:v>
                </c:pt>
                <c:pt idx="24893">
                  <c:v>1.4857990000000001E-7</c:v>
                </c:pt>
                <c:pt idx="24894">
                  <c:v>1.4858619999999999E-7</c:v>
                </c:pt>
                <c:pt idx="24895">
                  <c:v>1.4859240000000001E-7</c:v>
                </c:pt>
                <c:pt idx="24896">
                  <c:v>1.4859869999999999E-7</c:v>
                </c:pt>
                <c:pt idx="24897">
                  <c:v>1.4860490000000001E-7</c:v>
                </c:pt>
                <c:pt idx="24898">
                  <c:v>1.4861119999999999E-7</c:v>
                </c:pt>
                <c:pt idx="24899">
                  <c:v>1.4861740000000001E-7</c:v>
                </c:pt>
                <c:pt idx="24900">
                  <c:v>1.4862369999999999E-7</c:v>
                </c:pt>
                <c:pt idx="24901">
                  <c:v>1.4862990000000001E-7</c:v>
                </c:pt>
                <c:pt idx="24902">
                  <c:v>1.4863619999999999E-7</c:v>
                </c:pt>
                <c:pt idx="24903">
                  <c:v>1.4864240000000001E-7</c:v>
                </c:pt>
                <c:pt idx="24904">
                  <c:v>1.4864869999999999E-7</c:v>
                </c:pt>
                <c:pt idx="24905">
                  <c:v>1.4865490000000001E-7</c:v>
                </c:pt>
                <c:pt idx="24906">
                  <c:v>1.4866119999999999E-7</c:v>
                </c:pt>
                <c:pt idx="24907">
                  <c:v>1.4866740000000001E-7</c:v>
                </c:pt>
                <c:pt idx="24908">
                  <c:v>1.486737E-7</c:v>
                </c:pt>
                <c:pt idx="24909">
                  <c:v>1.4867990000000001E-7</c:v>
                </c:pt>
                <c:pt idx="24910">
                  <c:v>1.486862E-7</c:v>
                </c:pt>
                <c:pt idx="24911">
                  <c:v>1.4869239999999999E-7</c:v>
                </c:pt>
                <c:pt idx="24912">
                  <c:v>1.486987E-7</c:v>
                </c:pt>
                <c:pt idx="24913">
                  <c:v>1.4870489999999999E-7</c:v>
                </c:pt>
                <c:pt idx="24914">
                  <c:v>1.487112E-7</c:v>
                </c:pt>
                <c:pt idx="24915">
                  <c:v>1.4871739999999999E-7</c:v>
                </c:pt>
                <c:pt idx="24916">
                  <c:v>1.487237E-7</c:v>
                </c:pt>
                <c:pt idx="24917">
                  <c:v>1.4872989999999999E-7</c:v>
                </c:pt>
                <c:pt idx="24918">
                  <c:v>1.487362E-7</c:v>
                </c:pt>
                <c:pt idx="24919">
                  <c:v>1.4874239999999999E-7</c:v>
                </c:pt>
                <c:pt idx="24920">
                  <c:v>1.487487E-7</c:v>
                </c:pt>
                <c:pt idx="24921">
                  <c:v>1.4875489999999999E-7</c:v>
                </c:pt>
                <c:pt idx="24922">
                  <c:v>1.487612E-7</c:v>
                </c:pt>
                <c:pt idx="24923">
                  <c:v>1.4876739999999999E-7</c:v>
                </c:pt>
                <c:pt idx="24924">
                  <c:v>1.487737E-7</c:v>
                </c:pt>
                <c:pt idx="24925">
                  <c:v>1.4877989999999999E-7</c:v>
                </c:pt>
                <c:pt idx="24926">
                  <c:v>1.487862E-7</c:v>
                </c:pt>
                <c:pt idx="24927">
                  <c:v>1.487924E-7</c:v>
                </c:pt>
                <c:pt idx="24928">
                  <c:v>1.487987E-7</c:v>
                </c:pt>
                <c:pt idx="24929">
                  <c:v>1.488049E-7</c:v>
                </c:pt>
                <c:pt idx="24930">
                  <c:v>1.4881120000000001E-7</c:v>
                </c:pt>
                <c:pt idx="24931">
                  <c:v>1.488174E-7</c:v>
                </c:pt>
                <c:pt idx="24932">
                  <c:v>1.4882370000000001E-7</c:v>
                </c:pt>
                <c:pt idx="24933">
                  <c:v>1.488299E-7</c:v>
                </c:pt>
                <c:pt idx="24934">
                  <c:v>1.4883620000000001E-7</c:v>
                </c:pt>
                <c:pt idx="24935">
                  <c:v>1.488424E-7</c:v>
                </c:pt>
                <c:pt idx="24936">
                  <c:v>1.4884870000000001E-7</c:v>
                </c:pt>
                <c:pt idx="24937">
                  <c:v>1.488549E-7</c:v>
                </c:pt>
                <c:pt idx="24938">
                  <c:v>1.4886120000000001E-7</c:v>
                </c:pt>
                <c:pt idx="24939">
                  <c:v>1.488674E-7</c:v>
                </c:pt>
                <c:pt idx="24940">
                  <c:v>1.4887370000000001E-7</c:v>
                </c:pt>
                <c:pt idx="24941">
                  <c:v>1.488799E-7</c:v>
                </c:pt>
                <c:pt idx="24942">
                  <c:v>1.4888620000000001E-7</c:v>
                </c:pt>
                <c:pt idx="24943">
                  <c:v>1.488924E-7</c:v>
                </c:pt>
                <c:pt idx="24944">
                  <c:v>1.4889870000000001E-7</c:v>
                </c:pt>
                <c:pt idx="24945">
                  <c:v>1.489049E-7</c:v>
                </c:pt>
                <c:pt idx="24946">
                  <c:v>1.4891119999999999E-7</c:v>
                </c:pt>
                <c:pt idx="24947">
                  <c:v>1.489174E-7</c:v>
                </c:pt>
                <c:pt idx="24948">
                  <c:v>1.4892369999999999E-7</c:v>
                </c:pt>
                <c:pt idx="24949">
                  <c:v>1.4892990000000001E-7</c:v>
                </c:pt>
                <c:pt idx="24950">
                  <c:v>1.4893619999999999E-7</c:v>
                </c:pt>
                <c:pt idx="24951">
                  <c:v>1.4894240000000001E-7</c:v>
                </c:pt>
                <c:pt idx="24952">
                  <c:v>1.4894869999999999E-7</c:v>
                </c:pt>
                <c:pt idx="24953">
                  <c:v>1.4895490000000001E-7</c:v>
                </c:pt>
                <c:pt idx="24954">
                  <c:v>1.4896119999999999E-7</c:v>
                </c:pt>
                <c:pt idx="24955">
                  <c:v>1.4896740000000001E-7</c:v>
                </c:pt>
                <c:pt idx="24956">
                  <c:v>1.4897369999999999E-7</c:v>
                </c:pt>
                <c:pt idx="24957">
                  <c:v>1.4897990000000001E-7</c:v>
                </c:pt>
                <c:pt idx="24958">
                  <c:v>1.4898619999999999E-7</c:v>
                </c:pt>
                <c:pt idx="24959">
                  <c:v>1.4899240000000001E-7</c:v>
                </c:pt>
                <c:pt idx="24960">
                  <c:v>1.4899869999999999E-7</c:v>
                </c:pt>
                <c:pt idx="24961">
                  <c:v>1.4900490000000001E-7</c:v>
                </c:pt>
                <c:pt idx="24962">
                  <c:v>1.4901119999999999E-7</c:v>
                </c:pt>
                <c:pt idx="24963">
                  <c:v>1.4901740000000001E-7</c:v>
                </c:pt>
                <c:pt idx="24964">
                  <c:v>1.490237E-7</c:v>
                </c:pt>
                <c:pt idx="24965">
                  <c:v>1.4902990000000001E-7</c:v>
                </c:pt>
                <c:pt idx="24966">
                  <c:v>1.490362E-7</c:v>
                </c:pt>
                <c:pt idx="24967">
                  <c:v>1.4904239999999999E-7</c:v>
                </c:pt>
                <c:pt idx="24968">
                  <c:v>1.490487E-7</c:v>
                </c:pt>
                <c:pt idx="24969">
                  <c:v>1.4905489999999999E-7</c:v>
                </c:pt>
                <c:pt idx="24970">
                  <c:v>1.490612E-7</c:v>
                </c:pt>
                <c:pt idx="24971">
                  <c:v>1.4906739999999999E-7</c:v>
                </c:pt>
                <c:pt idx="24972">
                  <c:v>1.490737E-7</c:v>
                </c:pt>
                <c:pt idx="24973">
                  <c:v>1.4907989999999999E-7</c:v>
                </c:pt>
                <c:pt idx="24974">
                  <c:v>1.490862E-7</c:v>
                </c:pt>
                <c:pt idx="24975">
                  <c:v>1.4909239999999999E-7</c:v>
                </c:pt>
                <c:pt idx="24976">
                  <c:v>1.490987E-7</c:v>
                </c:pt>
                <c:pt idx="24977">
                  <c:v>1.4910489999999999E-7</c:v>
                </c:pt>
                <c:pt idx="24978">
                  <c:v>1.491112E-7</c:v>
                </c:pt>
                <c:pt idx="24979">
                  <c:v>1.4911739999999999E-7</c:v>
                </c:pt>
                <c:pt idx="24980">
                  <c:v>1.491237E-7</c:v>
                </c:pt>
                <c:pt idx="24981">
                  <c:v>1.4912989999999999E-7</c:v>
                </c:pt>
                <c:pt idx="24982">
                  <c:v>1.491362E-7</c:v>
                </c:pt>
                <c:pt idx="24983">
                  <c:v>1.4914239999999999E-7</c:v>
                </c:pt>
                <c:pt idx="24984">
                  <c:v>1.491487E-7</c:v>
                </c:pt>
                <c:pt idx="24985">
                  <c:v>1.491549E-7</c:v>
                </c:pt>
                <c:pt idx="24986">
                  <c:v>1.4916120000000001E-7</c:v>
                </c:pt>
                <c:pt idx="24987">
                  <c:v>1.491674E-7</c:v>
                </c:pt>
                <c:pt idx="24988">
                  <c:v>1.4917370000000001E-7</c:v>
                </c:pt>
                <c:pt idx="24989">
                  <c:v>1.491799E-7</c:v>
                </c:pt>
                <c:pt idx="24990">
                  <c:v>1.4918620000000001E-7</c:v>
                </c:pt>
                <c:pt idx="24991">
                  <c:v>1.491924E-7</c:v>
                </c:pt>
                <c:pt idx="24992">
                  <c:v>1.4919870000000001E-7</c:v>
                </c:pt>
                <c:pt idx="24993">
                  <c:v>1.492049E-7</c:v>
                </c:pt>
                <c:pt idx="24994">
                  <c:v>1.4921120000000001E-7</c:v>
                </c:pt>
                <c:pt idx="24995">
                  <c:v>1.492174E-7</c:v>
                </c:pt>
                <c:pt idx="24996">
                  <c:v>1.4922370000000001E-7</c:v>
                </c:pt>
                <c:pt idx="24997">
                  <c:v>1.492299E-7</c:v>
                </c:pt>
                <c:pt idx="24998">
                  <c:v>1.4923620000000001E-7</c:v>
                </c:pt>
                <c:pt idx="24999">
                  <c:v>1.492424E-7</c:v>
                </c:pt>
                <c:pt idx="25000">
                  <c:v>1.4924870000000001E-7</c:v>
                </c:pt>
                <c:pt idx="25001">
                  <c:v>1.492549E-7</c:v>
                </c:pt>
                <c:pt idx="25002">
                  <c:v>1.4926120000000001E-7</c:v>
                </c:pt>
                <c:pt idx="25003">
                  <c:v>1.492674E-7</c:v>
                </c:pt>
                <c:pt idx="25004">
                  <c:v>1.4927369999999999E-7</c:v>
                </c:pt>
                <c:pt idx="25005">
                  <c:v>1.4927990000000001E-7</c:v>
                </c:pt>
                <c:pt idx="25006">
                  <c:v>1.4928619999999999E-7</c:v>
                </c:pt>
                <c:pt idx="25007">
                  <c:v>1.4929240000000001E-7</c:v>
                </c:pt>
                <c:pt idx="25008">
                  <c:v>1.4929869999999999E-7</c:v>
                </c:pt>
                <c:pt idx="25009">
                  <c:v>1.4930490000000001E-7</c:v>
                </c:pt>
                <c:pt idx="25010">
                  <c:v>1.4931119999999999E-7</c:v>
                </c:pt>
                <c:pt idx="25011">
                  <c:v>1.4931740000000001E-7</c:v>
                </c:pt>
                <c:pt idx="25012">
                  <c:v>1.4932369999999999E-7</c:v>
                </c:pt>
                <c:pt idx="25013">
                  <c:v>1.4932990000000001E-7</c:v>
                </c:pt>
                <c:pt idx="25014">
                  <c:v>1.4933619999999999E-7</c:v>
                </c:pt>
                <c:pt idx="25015">
                  <c:v>1.4934240000000001E-7</c:v>
                </c:pt>
                <c:pt idx="25016">
                  <c:v>1.4934869999999999E-7</c:v>
                </c:pt>
                <c:pt idx="25017">
                  <c:v>1.4935490000000001E-7</c:v>
                </c:pt>
                <c:pt idx="25018">
                  <c:v>1.4936119999999999E-7</c:v>
                </c:pt>
                <c:pt idx="25019">
                  <c:v>1.4936740000000001E-7</c:v>
                </c:pt>
                <c:pt idx="25020">
                  <c:v>1.493737E-7</c:v>
                </c:pt>
                <c:pt idx="25021">
                  <c:v>1.4937990000000001E-7</c:v>
                </c:pt>
                <c:pt idx="25022">
                  <c:v>1.493862E-7</c:v>
                </c:pt>
                <c:pt idx="25023">
                  <c:v>1.4939239999999999E-7</c:v>
                </c:pt>
                <c:pt idx="25024">
                  <c:v>1.493987E-7</c:v>
                </c:pt>
                <c:pt idx="25025">
                  <c:v>1.4940489999999999E-7</c:v>
                </c:pt>
                <c:pt idx="25026">
                  <c:v>1.494112E-7</c:v>
                </c:pt>
                <c:pt idx="25027">
                  <c:v>1.4941739999999999E-7</c:v>
                </c:pt>
                <c:pt idx="25028">
                  <c:v>1.494237E-7</c:v>
                </c:pt>
                <c:pt idx="25029">
                  <c:v>1.4942989999999999E-7</c:v>
                </c:pt>
                <c:pt idx="25030">
                  <c:v>1.494362E-7</c:v>
                </c:pt>
                <c:pt idx="25031">
                  <c:v>1.4944239999999999E-7</c:v>
                </c:pt>
                <c:pt idx="25032">
                  <c:v>1.494487E-7</c:v>
                </c:pt>
                <c:pt idx="25033">
                  <c:v>1.4945489999999999E-7</c:v>
                </c:pt>
                <c:pt idx="25034">
                  <c:v>1.494612E-7</c:v>
                </c:pt>
                <c:pt idx="25035">
                  <c:v>1.4946739999999999E-7</c:v>
                </c:pt>
                <c:pt idx="25036">
                  <c:v>1.494737E-7</c:v>
                </c:pt>
                <c:pt idx="25037">
                  <c:v>1.4947989999999999E-7</c:v>
                </c:pt>
                <c:pt idx="25038">
                  <c:v>1.494862E-7</c:v>
                </c:pt>
                <c:pt idx="25039">
                  <c:v>1.4949239999999999E-7</c:v>
                </c:pt>
                <c:pt idx="25040">
                  <c:v>1.494987E-7</c:v>
                </c:pt>
                <c:pt idx="25041">
                  <c:v>1.495049E-7</c:v>
                </c:pt>
                <c:pt idx="25042">
                  <c:v>1.4951120000000001E-7</c:v>
                </c:pt>
                <c:pt idx="25043">
                  <c:v>1.495174E-7</c:v>
                </c:pt>
                <c:pt idx="25044">
                  <c:v>1.4952370000000001E-7</c:v>
                </c:pt>
                <c:pt idx="25045">
                  <c:v>1.495299E-7</c:v>
                </c:pt>
                <c:pt idx="25046">
                  <c:v>1.4953620000000001E-7</c:v>
                </c:pt>
                <c:pt idx="25047">
                  <c:v>1.495424E-7</c:v>
                </c:pt>
                <c:pt idx="25048">
                  <c:v>1.4954870000000001E-7</c:v>
                </c:pt>
                <c:pt idx="25049">
                  <c:v>1.495549E-7</c:v>
                </c:pt>
                <c:pt idx="25050">
                  <c:v>1.4956120000000001E-7</c:v>
                </c:pt>
                <c:pt idx="25051">
                  <c:v>1.495674E-7</c:v>
                </c:pt>
                <c:pt idx="25052">
                  <c:v>1.4957370000000001E-7</c:v>
                </c:pt>
                <c:pt idx="25053">
                  <c:v>1.495799E-7</c:v>
                </c:pt>
                <c:pt idx="25054">
                  <c:v>1.4958620000000001E-7</c:v>
                </c:pt>
                <c:pt idx="25055">
                  <c:v>1.495924E-7</c:v>
                </c:pt>
                <c:pt idx="25056">
                  <c:v>1.4959870000000001E-7</c:v>
                </c:pt>
                <c:pt idx="25057">
                  <c:v>1.496049E-7</c:v>
                </c:pt>
                <c:pt idx="25058">
                  <c:v>1.4961120000000001E-7</c:v>
                </c:pt>
                <c:pt idx="25059">
                  <c:v>1.496174E-7</c:v>
                </c:pt>
                <c:pt idx="25060">
                  <c:v>1.4962369999999999E-7</c:v>
                </c:pt>
                <c:pt idx="25061">
                  <c:v>1.4962990000000001E-7</c:v>
                </c:pt>
                <c:pt idx="25062">
                  <c:v>1.4963619999999999E-7</c:v>
                </c:pt>
                <c:pt idx="25063">
                  <c:v>1.4964240000000001E-7</c:v>
                </c:pt>
                <c:pt idx="25064">
                  <c:v>1.4964869999999999E-7</c:v>
                </c:pt>
                <c:pt idx="25065">
                  <c:v>1.4965490000000001E-7</c:v>
                </c:pt>
                <c:pt idx="25066">
                  <c:v>1.4966119999999999E-7</c:v>
                </c:pt>
                <c:pt idx="25067">
                  <c:v>1.4966740000000001E-7</c:v>
                </c:pt>
                <c:pt idx="25068">
                  <c:v>1.4967369999999999E-7</c:v>
                </c:pt>
                <c:pt idx="25069">
                  <c:v>1.4967990000000001E-7</c:v>
                </c:pt>
                <c:pt idx="25070">
                  <c:v>1.4968619999999999E-7</c:v>
                </c:pt>
                <c:pt idx="25071">
                  <c:v>1.4969240000000001E-7</c:v>
                </c:pt>
                <c:pt idx="25072">
                  <c:v>1.4969869999999999E-7</c:v>
                </c:pt>
                <c:pt idx="25073">
                  <c:v>1.4970490000000001E-7</c:v>
                </c:pt>
                <c:pt idx="25074">
                  <c:v>1.4971119999999999E-7</c:v>
                </c:pt>
                <c:pt idx="25075">
                  <c:v>1.4971740000000001E-7</c:v>
                </c:pt>
                <c:pt idx="25076">
                  <c:v>1.4972369999999999E-7</c:v>
                </c:pt>
                <c:pt idx="25077">
                  <c:v>1.4972990000000001E-7</c:v>
                </c:pt>
                <c:pt idx="25078">
                  <c:v>1.497362E-7</c:v>
                </c:pt>
                <c:pt idx="25079">
                  <c:v>1.4974239999999999E-7</c:v>
                </c:pt>
                <c:pt idx="25080">
                  <c:v>1.497487E-7</c:v>
                </c:pt>
                <c:pt idx="25081">
                  <c:v>1.4975489999999999E-7</c:v>
                </c:pt>
                <c:pt idx="25082">
                  <c:v>1.497612E-7</c:v>
                </c:pt>
                <c:pt idx="25083">
                  <c:v>1.4976739999999999E-7</c:v>
                </c:pt>
                <c:pt idx="25084">
                  <c:v>1.497737E-7</c:v>
                </c:pt>
                <c:pt idx="25085">
                  <c:v>1.4977989999999999E-7</c:v>
                </c:pt>
                <c:pt idx="25086">
                  <c:v>1.497862E-7</c:v>
                </c:pt>
                <c:pt idx="25087">
                  <c:v>1.4979239999999999E-7</c:v>
                </c:pt>
                <c:pt idx="25088">
                  <c:v>1.497987E-7</c:v>
                </c:pt>
                <c:pt idx="25089">
                  <c:v>1.4980489999999999E-7</c:v>
                </c:pt>
                <c:pt idx="25090">
                  <c:v>1.498112E-7</c:v>
                </c:pt>
                <c:pt idx="25091">
                  <c:v>1.4981739999999999E-7</c:v>
                </c:pt>
                <c:pt idx="25092">
                  <c:v>1.498237E-7</c:v>
                </c:pt>
                <c:pt idx="25093">
                  <c:v>1.4982989999999999E-7</c:v>
                </c:pt>
                <c:pt idx="25094">
                  <c:v>1.498362E-7</c:v>
                </c:pt>
                <c:pt idx="25095">
                  <c:v>1.4984239999999999E-7</c:v>
                </c:pt>
                <c:pt idx="25096">
                  <c:v>1.498487E-7</c:v>
                </c:pt>
                <c:pt idx="25097">
                  <c:v>1.498549E-7</c:v>
                </c:pt>
                <c:pt idx="25098">
                  <c:v>1.4986120000000001E-7</c:v>
                </c:pt>
                <c:pt idx="25099">
                  <c:v>1.498674E-7</c:v>
                </c:pt>
                <c:pt idx="25100">
                  <c:v>1.4987370000000001E-7</c:v>
                </c:pt>
                <c:pt idx="25101">
                  <c:v>1.498799E-7</c:v>
                </c:pt>
                <c:pt idx="25102">
                  <c:v>1.4988620000000001E-7</c:v>
                </c:pt>
                <c:pt idx="25103">
                  <c:v>1.498924E-7</c:v>
                </c:pt>
                <c:pt idx="25104">
                  <c:v>1.4989870000000001E-7</c:v>
                </c:pt>
                <c:pt idx="25105">
                  <c:v>1.499049E-7</c:v>
                </c:pt>
                <c:pt idx="25106">
                  <c:v>1.4991120000000001E-7</c:v>
                </c:pt>
                <c:pt idx="25107">
                  <c:v>1.499174E-7</c:v>
                </c:pt>
                <c:pt idx="25108">
                  <c:v>1.4992370000000001E-7</c:v>
                </c:pt>
                <c:pt idx="25109">
                  <c:v>1.499299E-7</c:v>
                </c:pt>
                <c:pt idx="25110">
                  <c:v>1.4993620000000001E-7</c:v>
                </c:pt>
                <c:pt idx="25111">
                  <c:v>1.499424E-7</c:v>
                </c:pt>
                <c:pt idx="25112">
                  <c:v>1.4994870000000001E-7</c:v>
                </c:pt>
                <c:pt idx="25113">
                  <c:v>1.499549E-7</c:v>
                </c:pt>
                <c:pt idx="25114">
                  <c:v>1.4996120000000001E-7</c:v>
                </c:pt>
                <c:pt idx="25115">
                  <c:v>1.499674E-7</c:v>
                </c:pt>
                <c:pt idx="25116">
                  <c:v>1.4997369999999999E-7</c:v>
                </c:pt>
                <c:pt idx="25117">
                  <c:v>1.499799E-7</c:v>
                </c:pt>
                <c:pt idx="25118">
                  <c:v>1.4998619999999999E-7</c:v>
                </c:pt>
                <c:pt idx="25119">
                  <c:v>1.4999240000000001E-7</c:v>
                </c:pt>
                <c:pt idx="25120">
                  <c:v>1.4999869999999999E-7</c:v>
                </c:pt>
                <c:pt idx="25121">
                  <c:v>1.5000490000000001E-7</c:v>
                </c:pt>
                <c:pt idx="25122">
                  <c:v>1.5001119999999999E-7</c:v>
                </c:pt>
                <c:pt idx="25123">
                  <c:v>1.5001740000000001E-7</c:v>
                </c:pt>
                <c:pt idx="25124">
                  <c:v>1.5002369999999999E-7</c:v>
                </c:pt>
                <c:pt idx="25125">
                  <c:v>1.5002990000000001E-7</c:v>
                </c:pt>
                <c:pt idx="25126">
                  <c:v>1.5003619999999999E-7</c:v>
                </c:pt>
                <c:pt idx="25127">
                  <c:v>1.5004240000000001E-7</c:v>
                </c:pt>
                <c:pt idx="25128">
                  <c:v>1.5004869999999999E-7</c:v>
                </c:pt>
                <c:pt idx="25129">
                  <c:v>1.5005490000000001E-7</c:v>
                </c:pt>
                <c:pt idx="25130">
                  <c:v>1.5006119999999999E-7</c:v>
                </c:pt>
                <c:pt idx="25131">
                  <c:v>1.5006740000000001E-7</c:v>
                </c:pt>
                <c:pt idx="25132">
                  <c:v>1.5007369999999999E-7</c:v>
                </c:pt>
                <c:pt idx="25133">
                  <c:v>1.5007990000000001E-7</c:v>
                </c:pt>
                <c:pt idx="25134">
                  <c:v>1.500862E-7</c:v>
                </c:pt>
                <c:pt idx="25135">
                  <c:v>1.5009239999999999E-7</c:v>
                </c:pt>
                <c:pt idx="25136">
                  <c:v>1.500987E-7</c:v>
                </c:pt>
                <c:pt idx="25137">
                  <c:v>1.5010489999999999E-7</c:v>
                </c:pt>
                <c:pt idx="25138">
                  <c:v>1.501112E-7</c:v>
                </c:pt>
                <c:pt idx="25139">
                  <c:v>1.5011739999999999E-7</c:v>
                </c:pt>
                <c:pt idx="25140">
                  <c:v>1.501237E-7</c:v>
                </c:pt>
                <c:pt idx="25141">
                  <c:v>1.5012989999999999E-7</c:v>
                </c:pt>
                <c:pt idx="25142">
                  <c:v>1.501362E-7</c:v>
                </c:pt>
                <c:pt idx="25143">
                  <c:v>1.5014239999999999E-7</c:v>
                </c:pt>
                <c:pt idx="25144">
                  <c:v>1.501487E-7</c:v>
                </c:pt>
                <c:pt idx="25145">
                  <c:v>1.5015489999999999E-7</c:v>
                </c:pt>
                <c:pt idx="25146">
                  <c:v>1.501612E-7</c:v>
                </c:pt>
                <c:pt idx="25147">
                  <c:v>1.5016739999999999E-7</c:v>
                </c:pt>
                <c:pt idx="25148">
                  <c:v>1.501737E-7</c:v>
                </c:pt>
                <c:pt idx="25149">
                  <c:v>1.5017989999999999E-7</c:v>
                </c:pt>
                <c:pt idx="25150">
                  <c:v>1.501862E-7</c:v>
                </c:pt>
                <c:pt idx="25151">
                  <c:v>1.5019239999999999E-7</c:v>
                </c:pt>
                <c:pt idx="25152">
                  <c:v>1.501987E-7</c:v>
                </c:pt>
                <c:pt idx="25153">
                  <c:v>1.502049E-7</c:v>
                </c:pt>
                <c:pt idx="25154">
                  <c:v>1.5021120000000001E-7</c:v>
                </c:pt>
                <c:pt idx="25155">
                  <c:v>1.502174E-7</c:v>
                </c:pt>
                <c:pt idx="25156">
                  <c:v>1.5022370000000001E-7</c:v>
                </c:pt>
                <c:pt idx="25157">
                  <c:v>1.502299E-7</c:v>
                </c:pt>
                <c:pt idx="25158">
                  <c:v>1.5023620000000001E-7</c:v>
                </c:pt>
                <c:pt idx="25159">
                  <c:v>1.502424E-7</c:v>
                </c:pt>
                <c:pt idx="25160">
                  <c:v>1.5024870000000001E-7</c:v>
                </c:pt>
                <c:pt idx="25161">
                  <c:v>1.502549E-7</c:v>
                </c:pt>
                <c:pt idx="25162">
                  <c:v>1.5026120000000001E-7</c:v>
                </c:pt>
                <c:pt idx="25163">
                  <c:v>1.502674E-7</c:v>
                </c:pt>
                <c:pt idx="25164">
                  <c:v>1.5027370000000001E-7</c:v>
                </c:pt>
                <c:pt idx="25165">
                  <c:v>1.502799E-7</c:v>
                </c:pt>
                <c:pt idx="25166">
                  <c:v>1.5028620000000001E-7</c:v>
                </c:pt>
                <c:pt idx="25167">
                  <c:v>1.502924E-7</c:v>
                </c:pt>
                <c:pt idx="25168">
                  <c:v>1.5029870000000001E-7</c:v>
                </c:pt>
                <c:pt idx="25169">
                  <c:v>1.503049E-7</c:v>
                </c:pt>
                <c:pt idx="25170">
                  <c:v>1.5031120000000001E-7</c:v>
                </c:pt>
                <c:pt idx="25171">
                  <c:v>1.503174E-7</c:v>
                </c:pt>
                <c:pt idx="25172">
                  <c:v>1.5032369999999999E-7</c:v>
                </c:pt>
                <c:pt idx="25173">
                  <c:v>1.503299E-7</c:v>
                </c:pt>
                <c:pt idx="25174">
                  <c:v>1.5033619999999999E-7</c:v>
                </c:pt>
                <c:pt idx="25175">
                  <c:v>1.5034240000000001E-7</c:v>
                </c:pt>
                <c:pt idx="25176">
                  <c:v>1.5034869999999999E-7</c:v>
                </c:pt>
                <c:pt idx="25177">
                  <c:v>1.5035490000000001E-7</c:v>
                </c:pt>
                <c:pt idx="25178">
                  <c:v>1.5036119999999999E-7</c:v>
                </c:pt>
                <c:pt idx="25179">
                  <c:v>1.5036740000000001E-7</c:v>
                </c:pt>
                <c:pt idx="25180">
                  <c:v>1.5037369999999999E-7</c:v>
                </c:pt>
                <c:pt idx="25181">
                  <c:v>1.5037990000000001E-7</c:v>
                </c:pt>
                <c:pt idx="25182">
                  <c:v>1.5038619999999999E-7</c:v>
                </c:pt>
                <c:pt idx="25183">
                  <c:v>1.5039240000000001E-7</c:v>
                </c:pt>
                <c:pt idx="25184">
                  <c:v>1.5039869999999999E-7</c:v>
                </c:pt>
                <c:pt idx="25185">
                  <c:v>1.5040490000000001E-7</c:v>
                </c:pt>
                <c:pt idx="25186">
                  <c:v>1.5041119999999999E-7</c:v>
                </c:pt>
                <c:pt idx="25187">
                  <c:v>1.5041740000000001E-7</c:v>
                </c:pt>
                <c:pt idx="25188">
                  <c:v>1.5042369999999999E-7</c:v>
                </c:pt>
                <c:pt idx="25189">
                  <c:v>1.5042990000000001E-7</c:v>
                </c:pt>
                <c:pt idx="25190">
                  <c:v>1.504362E-7</c:v>
                </c:pt>
                <c:pt idx="25191">
                  <c:v>1.5044240000000001E-7</c:v>
                </c:pt>
                <c:pt idx="25192">
                  <c:v>1.504487E-7</c:v>
                </c:pt>
                <c:pt idx="25193">
                  <c:v>1.5045489999999999E-7</c:v>
                </c:pt>
                <c:pt idx="25194">
                  <c:v>1.504612E-7</c:v>
                </c:pt>
                <c:pt idx="25195">
                  <c:v>1.5046739999999999E-7</c:v>
                </c:pt>
                <c:pt idx="25196">
                  <c:v>1.504737E-7</c:v>
                </c:pt>
                <c:pt idx="25197">
                  <c:v>1.5047989999999999E-7</c:v>
                </c:pt>
                <c:pt idx="25198">
                  <c:v>1.504862E-7</c:v>
                </c:pt>
                <c:pt idx="25199">
                  <c:v>1.5049239999999999E-7</c:v>
                </c:pt>
                <c:pt idx="25200">
                  <c:v>1.504987E-7</c:v>
                </c:pt>
                <c:pt idx="25201">
                  <c:v>1.5050489999999999E-7</c:v>
                </c:pt>
                <c:pt idx="25202">
                  <c:v>1.505112E-7</c:v>
                </c:pt>
                <c:pt idx="25203">
                  <c:v>1.5051739999999999E-7</c:v>
                </c:pt>
                <c:pt idx="25204">
                  <c:v>1.505237E-7</c:v>
                </c:pt>
                <c:pt idx="25205">
                  <c:v>1.5052989999999999E-7</c:v>
                </c:pt>
                <c:pt idx="25206">
                  <c:v>1.505362E-7</c:v>
                </c:pt>
                <c:pt idx="25207">
                  <c:v>1.5054239999999999E-7</c:v>
                </c:pt>
                <c:pt idx="25208">
                  <c:v>1.505487E-7</c:v>
                </c:pt>
                <c:pt idx="25209">
                  <c:v>1.505549E-7</c:v>
                </c:pt>
                <c:pt idx="25210">
                  <c:v>1.505612E-7</c:v>
                </c:pt>
                <c:pt idx="25211">
                  <c:v>1.505674E-7</c:v>
                </c:pt>
                <c:pt idx="25212">
                  <c:v>1.5057370000000001E-7</c:v>
                </c:pt>
                <c:pt idx="25213">
                  <c:v>1.505799E-7</c:v>
                </c:pt>
                <c:pt idx="25214">
                  <c:v>1.5058620000000001E-7</c:v>
                </c:pt>
                <c:pt idx="25215">
                  <c:v>1.505924E-7</c:v>
                </c:pt>
                <c:pt idx="25216">
                  <c:v>1.5059870000000001E-7</c:v>
                </c:pt>
                <c:pt idx="25217">
                  <c:v>1.506049E-7</c:v>
                </c:pt>
                <c:pt idx="25218">
                  <c:v>1.5061120000000001E-7</c:v>
                </c:pt>
                <c:pt idx="25219">
                  <c:v>1.506174E-7</c:v>
                </c:pt>
                <c:pt idx="25220">
                  <c:v>1.5062370000000001E-7</c:v>
                </c:pt>
                <c:pt idx="25221">
                  <c:v>1.506299E-7</c:v>
                </c:pt>
                <c:pt idx="25222">
                  <c:v>1.5063620000000001E-7</c:v>
                </c:pt>
                <c:pt idx="25223">
                  <c:v>1.506424E-7</c:v>
                </c:pt>
                <c:pt idx="25224">
                  <c:v>1.5064870000000001E-7</c:v>
                </c:pt>
                <c:pt idx="25225">
                  <c:v>1.506549E-7</c:v>
                </c:pt>
                <c:pt idx="25226">
                  <c:v>1.5066120000000001E-7</c:v>
                </c:pt>
                <c:pt idx="25227">
                  <c:v>1.506674E-7</c:v>
                </c:pt>
                <c:pt idx="25228">
                  <c:v>1.5067369999999999E-7</c:v>
                </c:pt>
                <c:pt idx="25229">
                  <c:v>1.506799E-7</c:v>
                </c:pt>
                <c:pt idx="25230">
                  <c:v>1.5068619999999999E-7</c:v>
                </c:pt>
                <c:pt idx="25231">
                  <c:v>1.5069240000000001E-7</c:v>
                </c:pt>
                <c:pt idx="25232">
                  <c:v>1.5069869999999999E-7</c:v>
                </c:pt>
                <c:pt idx="25233">
                  <c:v>1.5070490000000001E-7</c:v>
                </c:pt>
                <c:pt idx="25234">
                  <c:v>1.5071119999999999E-7</c:v>
                </c:pt>
                <c:pt idx="25235">
                  <c:v>1.5071740000000001E-7</c:v>
                </c:pt>
                <c:pt idx="25236">
                  <c:v>1.5072369999999999E-7</c:v>
                </c:pt>
                <c:pt idx="25237">
                  <c:v>1.5072990000000001E-7</c:v>
                </c:pt>
                <c:pt idx="25238">
                  <c:v>1.5073619999999999E-7</c:v>
                </c:pt>
                <c:pt idx="25239">
                  <c:v>1.5074240000000001E-7</c:v>
                </c:pt>
                <c:pt idx="25240">
                  <c:v>1.5074869999999999E-7</c:v>
                </c:pt>
                <c:pt idx="25241">
                  <c:v>1.5075490000000001E-7</c:v>
                </c:pt>
                <c:pt idx="25242">
                  <c:v>1.5076119999999999E-7</c:v>
                </c:pt>
                <c:pt idx="25243">
                  <c:v>1.5076740000000001E-7</c:v>
                </c:pt>
                <c:pt idx="25244">
                  <c:v>1.5077369999999999E-7</c:v>
                </c:pt>
                <c:pt idx="25245">
                  <c:v>1.5077990000000001E-7</c:v>
                </c:pt>
                <c:pt idx="25246">
                  <c:v>1.507862E-7</c:v>
                </c:pt>
                <c:pt idx="25247">
                  <c:v>1.5079240000000001E-7</c:v>
                </c:pt>
                <c:pt idx="25248">
                  <c:v>1.507987E-7</c:v>
                </c:pt>
                <c:pt idx="25249">
                  <c:v>1.5080489999999999E-7</c:v>
                </c:pt>
                <c:pt idx="25250">
                  <c:v>1.508112E-7</c:v>
                </c:pt>
                <c:pt idx="25251">
                  <c:v>1.5081739999999999E-7</c:v>
                </c:pt>
                <c:pt idx="25252">
                  <c:v>1.508237E-7</c:v>
                </c:pt>
                <c:pt idx="25253">
                  <c:v>1.5082989999999999E-7</c:v>
                </c:pt>
                <c:pt idx="25254">
                  <c:v>1.508362E-7</c:v>
                </c:pt>
                <c:pt idx="25255">
                  <c:v>1.5084239999999999E-7</c:v>
                </c:pt>
                <c:pt idx="25256">
                  <c:v>1.508487E-7</c:v>
                </c:pt>
                <c:pt idx="25257">
                  <c:v>1.5085489999999999E-7</c:v>
                </c:pt>
                <c:pt idx="25258">
                  <c:v>1.508612E-7</c:v>
                </c:pt>
                <c:pt idx="25259">
                  <c:v>1.5086739999999999E-7</c:v>
                </c:pt>
                <c:pt idx="25260">
                  <c:v>1.508737E-7</c:v>
                </c:pt>
                <c:pt idx="25261">
                  <c:v>1.5087989999999999E-7</c:v>
                </c:pt>
                <c:pt idx="25262">
                  <c:v>1.508862E-7</c:v>
                </c:pt>
                <c:pt idx="25263">
                  <c:v>1.5089239999999999E-7</c:v>
                </c:pt>
                <c:pt idx="25264">
                  <c:v>1.508987E-7</c:v>
                </c:pt>
                <c:pt idx="25265">
                  <c:v>1.5090489999999999E-7</c:v>
                </c:pt>
                <c:pt idx="25266">
                  <c:v>1.509112E-7</c:v>
                </c:pt>
                <c:pt idx="25267">
                  <c:v>1.509174E-7</c:v>
                </c:pt>
                <c:pt idx="25268">
                  <c:v>1.5092370000000001E-7</c:v>
                </c:pt>
                <c:pt idx="25269">
                  <c:v>1.509299E-7</c:v>
                </c:pt>
                <c:pt idx="25270">
                  <c:v>1.5093620000000001E-7</c:v>
                </c:pt>
                <c:pt idx="25271">
                  <c:v>1.509424E-7</c:v>
                </c:pt>
                <c:pt idx="25272">
                  <c:v>1.5094870000000001E-7</c:v>
                </c:pt>
                <c:pt idx="25273">
                  <c:v>1.509549E-7</c:v>
                </c:pt>
                <c:pt idx="25274">
                  <c:v>1.5096120000000001E-7</c:v>
                </c:pt>
                <c:pt idx="25275">
                  <c:v>1.509674E-7</c:v>
                </c:pt>
                <c:pt idx="25276">
                  <c:v>1.5097370000000001E-7</c:v>
                </c:pt>
                <c:pt idx="25277">
                  <c:v>1.509799E-7</c:v>
                </c:pt>
                <c:pt idx="25278">
                  <c:v>1.5098620000000001E-7</c:v>
                </c:pt>
                <c:pt idx="25279">
                  <c:v>1.509924E-7</c:v>
                </c:pt>
                <c:pt idx="25280">
                  <c:v>1.5099870000000001E-7</c:v>
                </c:pt>
                <c:pt idx="25281">
                  <c:v>1.510049E-7</c:v>
                </c:pt>
                <c:pt idx="25282">
                  <c:v>1.5101120000000001E-7</c:v>
                </c:pt>
                <c:pt idx="25283">
                  <c:v>1.510174E-7</c:v>
                </c:pt>
                <c:pt idx="25284">
                  <c:v>1.5102370000000001E-7</c:v>
                </c:pt>
                <c:pt idx="25285">
                  <c:v>1.510299E-7</c:v>
                </c:pt>
                <c:pt idx="25286">
                  <c:v>1.5103619999999999E-7</c:v>
                </c:pt>
                <c:pt idx="25287">
                  <c:v>1.5104240000000001E-7</c:v>
                </c:pt>
                <c:pt idx="25288">
                  <c:v>1.5104869999999999E-7</c:v>
                </c:pt>
                <c:pt idx="25289">
                  <c:v>1.5105490000000001E-7</c:v>
                </c:pt>
                <c:pt idx="25290">
                  <c:v>1.5106119999999999E-7</c:v>
                </c:pt>
                <c:pt idx="25291">
                  <c:v>1.5106740000000001E-7</c:v>
                </c:pt>
                <c:pt idx="25292">
                  <c:v>1.5107369999999999E-7</c:v>
                </c:pt>
                <c:pt idx="25293">
                  <c:v>1.5107990000000001E-7</c:v>
                </c:pt>
                <c:pt idx="25294">
                  <c:v>1.5108619999999999E-7</c:v>
                </c:pt>
                <c:pt idx="25295">
                  <c:v>1.5109240000000001E-7</c:v>
                </c:pt>
                <c:pt idx="25296">
                  <c:v>1.5109869999999999E-7</c:v>
                </c:pt>
                <c:pt idx="25297">
                  <c:v>1.5110490000000001E-7</c:v>
                </c:pt>
                <c:pt idx="25298">
                  <c:v>1.5111119999999999E-7</c:v>
                </c:pt>
                <c:pt idx="25299">
                  <c:v>1.5111740000000001E-7</c:v>
                </c:pt>
                <c:pt idx="25300">
                  <c:v>1.5112369999999999E-7</c:v>
                </c:pt>
                <c:pt idx="25301">
                  <c:v>1.5112990000000001E-7</c:v>
                </c:pt>
                <c:pt idx="25302">
                  <c:v>1.511362E-7</c:v>
                </c:pt>
                <c:pt idx="25303">
                  <c:v>1.5114240000000001E-7</c:v>
                </c:pt>
                <c:pt idx="25304">
                  <c:v>1.511487E-7</c:v>
                </c:pt>
                <c:pt idx="25305">
                  <c:v>1.5115489999999999E-7</c:v>
                </c:pt>
                <c:pt idx="25306">
                  <c:v>1.511612E-7</c:v>
                </c:pt>
                <c:pt idx="25307">
                  <c:v>1.5116739999999999E-7</c:v>
                </c:pt>
                <c:pt idx="25308">
                  <c:v>1.511737E-7</c:v>
                </c:pt>
                <c:pt idx="25309">
                  <c:v>1.5117989999999999E-7</c:v>
                </c:pt>
                <c:pt idx="25310">
                  <c:v>1.511862E-7</c:v>
                </c:pt>
                <c:pt idx="25311">
                  <c:v>1.5119239999999999E-7</c:v>
                </c:pt>
                <c:pt idx="25312">
                  <c:v>1.511987E-7</c:v>
                </c:pt>
                <c:pt idx="25313">
                  <c:v>1.5120489999999999E-7</c:v>
                </c:pt>
                <c:pt idx="25314">
                  <c:v>1.512112E-7</c:v>
                </c:pt>
                <c:pt idx="25315">
                  <c:v>1.5121739999999999E-7</c:v>
                </c:pt>
                <c:pt idx="25316">
                  <c:v>1.512237E-7</c:v>
                </c:pt>
                <c:pt idx="25317">
                  <c:v>1.5122989999999999E-7</c:v>
                </c:pt>
                <c:pt idx="25318">
                  <c:v>1.512362E-7</c:v>
                </c:pt>
                <c:pt idx="25319">
                  <c:v>1.5124239999999999E-7</c:v>
                </c:pt>
                <c:pt idx="25320">
                  <c:v>1.512487E-7</c:v>
                </c:pt>
                <c:pt idx="25321">
                  <c:v>1.5125489999999999E-7</c:v>
                </c:pt>
                <c:pt idx="25322">
                  <c:v>1.512612E-7</c:v>
                </c:pt>
                <c:pt idx="25323">
                  <c:v>1.512674E-7</c:v>
                </c:pt>
                <c:pt idx="25324">
                  <c:v>1.5127370000000001E-7</c:v>
                </c:pt>
                <c:pt idx="25325">
                  <c:v>1.512799E-7</c:v>
                </c:pt>
                <c:pt idx="25326">
                  <c:v>1.5128620000000001E-7</c:v>
                </c:pt>
                <c:pt idx="25327">
                  <c:v>1.512924E-7</c:v>
                </c:pt>
                <c:pt idx="25328">
                  <c:v>1.5129870000000001E-7</c:v>
                </c:pt>
                <c:pt idx="25329">
                  <c:v>1.513049E-7</c:v>
                </c:pt>
                <c:pt idx="25330">
                  <c:v>1.5131120000000001E-7</c:v>
                </c:pt>
                <c:pt idx="25331">
                  <c:v>1.513174E-7</c:v>
                </c:pt>
                <c:pt idx="25332">
                  <c:v>1.5132370000000001E-7</c:v>
                </c:pt>
                <c:pt idx="25333">
                  <c:v>1.513299E-7</c:v>
                </c:pt>
                <c:pt idx="25334">
                  <c:v>1.5133620000000001E-7</c:v>
                </c:pt>
                <c:pt idx="25335">
                  <c:v>1.513424E-7</c:v>
                </c:pt>
                <c:pt idx="25336">
                  <c:v>1.5134870000000001E-7</c:v>
                </c:pt>
                <c:pt idx="25337">
                  <c:v>1.513549E-7</c:v>
                </c:pt>
                <c:pt idx="25338">
                  <c:v>1.5136120000000001E-7</c:v>
                </c:pt>
                <c:pt idx="25339">
                  <c:v>1.513674E-7</c:v>
                </c:pt>
                <c:pt idx="25340">
                  <c:v>1.5137370000000001E-7</c:v>
                </c:pt>
                <c:pt idx="25341">
                  <c:v>1.513799E-7</c:v>
                </c:pt>
                <c:pt idx="25342">
                  <c:v>1.5138619999999999E-7</c:v>
                </c:pt>
                <c:pt idx="25343">
                  <c:v>1.5139240000000001E-7</c:v>
                </c:pt>
                <c:pt idx="25344">
                  <c:v>1.5139869999999999E-7</c:v>
                </c:pt>
                <c:pt idx="25345">
                  <c:v>1.5140490000000001E-7</c:v>
                </c:pt>
                <c:pt idx="25346">
                  <c:v>1.5141119999999999E-7</c:v>
                </c:pt>
                <c:pt idx="25347">
                  <c:v>1.5141740000000001E-7</c:v>
                </c:pt>
                <c:pt idx="25348">
                  <c:v>1.5142369999999999E-7</c:v>
                </c:pt>
                <c:pt idx="25349">
                  <c:v>1.5142990000000001E-7</c:v>
                </c:pt>
                <c:pt idx="25350">
                  <c:v>1.5143619999999999E-7</c:v>
                </c:pt>
                <c:pt idx="25351">
                  <c:v>1.5144240000000001E-7</c:v>
                </c:pt>
                <c:pt idx="25352">
                  <c:v>1.5144869999999999E-7</c:v>
                </c:pt>
                <c:pt idx="25353">
                  <c:v>1.5145490000000001E-7</c:v>
                </c:pt>
                <c:pt idx="25354">
                  <c:v>1.5146119999999999E-7</c:v>
                </c:pt>
                <c:pt idx="25355">
                  <c:v>1.5146740000000001E-7</c:v>
                </c:pt>
                <c:pt idx="25356">
                  <c:v>1.5147369999999999E-7</c:v>
                </c:pt>
                <c:pt idx="25357">
                  <c:v>1.5147990000000001E-7</c:v>
                </c:pt>
                <c:pt idx="25358">
                  <c:v>1.5148619999999999E-7</c:v>
                </c:pt>
                <c:pt idx="25359">
                  <c:v>1.5149240000000001E-7</c:v>
                </c:pt>
                <c:pt idx="25360">
                  <c:v>1.514987E-7</c:v>
                </c:pt>
                <c:pt idx="25361">
                  <c:v>1.5150489999999999E-7</c:v>
                </c:pt>
                <c:pt idx="25362">
                  <c:v>1.515112E-7</c:v>
                </c:pt>
                <c:pt idx="25363">
                  <c:v>1.5151739999999999E-7</c:v>
                </c:pt>
                <c:pt idx="25364">
                  <c:v>1.515237E-7</c:v>
                </c:pt>
                <c:pt idx="25365">
                  <c:v>1.5152989999999999E-7</c:v>
                </c:pt>
                <c:pt idx="25366">
                  <c:v>1.515362E-7</c:v>
                </c:pt>
                <c:pt idx="25367">
                  <c:v>1.5154239999999999E-7</c:v>
                </c:pt>
                <c:pt idx="25368">
                  <c:v>1.515487E-7</c:v>
                </c:pt>
                <c:pt idx="25369">
                  <c:v>1.5155489999999999E-7</c:v>
                </c:pt>
                <c:pt idx="25370">
                  <c:v>1.515612E-7</c:v>
                </c:pt>
                <c:pt idx="25371">
                  <c:v>1.5156739999999999E-7</c:v>
                </c:pt>
                <c:pt idx="25372">
                  <c:v>1.515737E-7</c:v>
                </c:pt>
                <c:pt idx="25373">
                  <c:v>1.5157989999999999E-7</c:v>
                </c:pt>
                <c:pt idx="25374">
                  <c:v>1.515862E-7</c:v>
                </c:pt>
                <c:pt idx="25375">
                  <c:v>1.5159239999999999E-7</c:v>
                </c:pt>
                <c:pt idx="25376">
                  <c:v>1.515987E-7</c:v>
                </c:pt>
                <c:pt idx="25377">
                  <c:v>1.5160489999999999E-7</c:v>
                </c:pt>
                <c:pt idx="25378">
                  <c:v>1.516112E-7</c:v>
                </c:pt>
                <c:pt idx="25379">
                  <c:v>1.516174E-7</c:v>
                </c:pt>
                <c:pt idx="25380">
                  <c:v>1.5162370000000001E-7</c:v>
                </c:pt>
                <c:pt idx="25381">
                  <c:v>1.516299E-7</c:v>
                </c:pt>
                <c:pt idx="25382">
                  <c:v>1.5163620000000001E-7</c:v>
                </c:pt>
                <c:pt idx="25383">
                  <c:v>1.516424E-7</c:v>
                </c:pt>
                <c:pt idx="25384">
                  <c:v>1.5164870000000001E-7</c:v>
                </c:pt>
                <c:pt idx="25385">
                  <c:v>1.516549E-7</c:v>
                </c:pt>
                <c:pt idx="25386">
                  <c:v>1.5166120000000001E-7</c:v>
                </c:pt>
                <c:pt idx="25387">
                  <c:v>1.516674E-7</c:v>
                </c:pt>
                <c:pt idx="25388">
                  <c:v>1.5167370000000001E-7</c:v>
                </c:pt>
                <c:pt idx="25389">
                  <c:v>1.516799E-7</c:v>
                </c:pt>
                <c:pt idx="25390">
                  <c:v>1.5168620000000001E-7</c:v>
                </c:pt>
                <c:pt idx="25391">
                  <c:v>1.516924E-7</c:v>
                </c:pt>
                <c:pt idx="25392">
                  <c:v>1.5169870000000001E-7</c:v>
                </c:pt>
                <c:pt idx="25393">
                  <c:v>1.517049E-7</c:v>
                </c:pt>
                <c:pt idx="25394">
                  <c:v>1.5171120000000001E-7</c:v>
                </c:pt>
                <c:pt idx="25395">
                  <c:v>1.517174E-7</c:v>
                </c:pt>
                <c:pt idx="25396">
                  <c:v>1.5172370000000001E-7</c:v>
                </c:pt>
                <c:pt idx="25397">
                  <c:v>1.517299E-7</c:v>
                </c:pt>
                <c:pt idx="25398">
                  <c:v>1.5173619999999999E-7</c:v>
                </c:pt>
                <c:pt idx="25399">
                  <c:v>1.517424E-7</c:v>
                </c:pt>
                <c:pt idx="25400">
                  <c:v>1.5174869999999999E-7</c:v>
                </c:pt>
                <c:pt idx="25401">
                  <c:v>1.5175490000000001E-7</c:v>
                </c:pt>
                <c:pt idx="25402">
                  <c:v>1.5176119999999999E-7</c:v>
                </c:pt>
                <c:pt idx="25403">
                  <c:v>1.5176740000000001E-7</c:v>
                </c:pt>
                <c:pt idx="25404">
                  <c:v>1.5177369999999999E-7</c:v>
                </c:pt>
                <c:pt idx="25405">
                  <c:v>1.5177990000000001E-7</c:v>
                </c:pt>
                <c:pt idx="25406">
                  <c:v>1.5178619999999999E-7</c:v>
                </c:pt>
                <c:pt idx="25407">
                  <c:v>1.5179240000000001E-7</c:v>
                </c:pt>
                <c:pt idx="25408">
                  <c:v>1.5179869999999999E-7</c:v>
                </c:pt>
                <c:pt idx="25409">
                  <c:v>1.5180490000000001E-7</c:v>
                </c:pt>
                <c:pt idx="25410">
                  <c:v>1.5181119999999999E-7</c:v>
                </c:pt>
                <c:pt idx="25411">
                  <c:v>1.5181740000000001E-7</c:v>
                </c:pt>
                <c:pt idx="25412">
                  <c:v>1.5182369999999999E-7</c:v>
                </c:pt>
                <c:pt idx="25413">
                  <c:v>1.5182990000000001E-7</c:v>
                </c:pt>
                <c:pt idx="25414">
                  <c:v>1.5183619999999999E-7</c:v>
                </c:pt>
                <c:pt idx="25415">
                  <c:v>1.5184240000000001E-7</c:v>
                </c:pt>
                <c:pt idx="25416">
                  <c:v>1.518487E-7</c:v>
                </c:pt>
                <c:pt idx="25417">
                  <c:v>1.5185489999999999E-7</c:v>
                </c:pt>
                <c:pt idx="25418">
                  <c:v>1.518612E-7</c:v>
                </c:pt>
                <c:pt idx="25419">
                  <c:v>1.5186739999999999E-7</c:v>
                </c:pt>
                <c:pt idx="25420">
                  <c:v>1.518737E-7</c:v>
                </c:pt>
                <c:pt idx="25421">
                  <c:v>1.5187989999999999E-7</c:v>
                </c:pt>
                <c:pt idx="25422">
                  <c:v>1.518862E-7</c:v>
                </c:pt>
                <c:pt idx="25423">
                  <c:v>1.5189239999999999E-7</c:v>
                </c:pt>
                <c:pt idx="25424">
                  <c:v>1.518987E-7</c:v>
                </c:pt>
                <c:pt idx="25425">
                  <c:v>1.5190489999999999E-7</c:v>
                </c:pt>
                <c:pt idx="25426">
                  <c:v>1.519112E-7</c:v>
                </c:pt>
                <c:pt idx="25427">
                  <c:v>1.5191739999999999E-7</c:v>
                </c:pt>
                <c:pt idx="25428">
                  <c:v>1.519237E-7</c:v>
                </c:pt>
                <c:pt idx="25429">
                  <c:v>1.5192989999999999E-7</c:v>
                </c:pt>
                <c:pt idx="25430">
                  <c:v>1.519362E-7</c:v>
                </c:pt>
                <c:pt idx="25431">
                  <c:v>1.5194239999999999E-7</c:v>
                </c:pt>
                <c:pt idx="25432">
                  <c:v>1.519487E-7</c:v>
                </c:pt>
                <c:pt idx="25433">
                  <c:v>1.5195489999999999E-7</c:v>
                </c:pt>
                <c:pt idx="25434">
                  <c:v>1.519612E-7</c:v>
                </c:pt>
                <c:pt idx="25435">
                  <c:v>1.519674E-7</c:v>
                </c:pt>
                <c:pt idx="25436">
                  <c:v>1.5197370000000001E-7</c:v>
                </c:pt>
                <c:pt idx="25437">
                  <c:v>1.519799E-7</c:v>
                </c:pt>
                <c:pt idx="25438">
                  <c:v>1.5198620000000001E-7</c:v>
                </c:pt>
                <c:pt idx="25439">
                  <c:v>1.519924E-7</c:v>
                </c:pt>
                <c:pt idx="25440">
                  <c:v>1.5199870000000001E-7</c:v>
                </c:pt>
                <c:pt idx="25441">
                  <c:v>1.520049E-7</c:v>
                </c:pt>
                <c:pt idx="25442">
                  <c:v>1.5201120000000001E-7</c:v>
                </c:pt>
                <c:pt idx="25443">
                  <c:v>1.520174E-7</c:v>
                </c:pt>
                <c:pt idx="25444">
                  <c:v>1.5202370000000001E-7</c:v>
                </c:pt>
                <c:pt idx="25445">
                  <c:v>1.520299E-7</c:v>
                </c:pt>
                <c:pt idx="25446">
                  <c:v>1.5203620000000001E-7</c:v>
                </c:pt>
                <c:pt idx="25447">
                  <c:v>1.520424E-7</c:v>
                </c:pt>
                <c:pt idx="25448">
                  <c:v>1.5204870000000001E-7</c:v>
                </c:pt>
                <c:pt idx="25449">
                  <c:v>1.520549E-7</c:v>
                </c:pt>
                <c:pt idx="25450">
                  <c:v>1.5206120000000001E-7</c:v>
                </c:pt>
                <c:pt idx="25451">
                  <c:v>1.520674E-7</c:v>
                </c:pt>
                <c:pt idx="25452">
                  <c:v>1.5207370000000001E-7</c:v>
                </c:pt>
                <c:pt idx="25453">
                  <c:v>1.520799E-7</c:v>
                </c:pt>
                <c:pt idx="25454">
                  <c:v>1.5208619999999999E-7</c:v>
                </c:pt>
                <c:pt idx="25455">
                  <c:v>1.520924E-7</c:v>
                </c:pt>
                <c:pt idx="25456">
                  <c:v>1.5209869999999999E-7</c:v>
                </c:pt>
                <c:pt idx="25457">
                  <c:v>1.5210490000000001E-7</c:v>
                </c:pt>
                <c:pt idx="25458">
                  <c:v>1.5211119999999999E-7</c:v>
                </c:pt>
                <c:pt idx="25459">
                  <c:v>1.5211740000000001E-7</c:v>
                </c:pt>
                <c:pt idx="25460">
                  <c:v>1.5212369999999999E-7</c:v>
                </c:pt>
                <c:pt idx="25461">
                  <c:v>1.5212990000000001E-7</c:v>
                </c:pt>
                <c:pt idx="25462">
                  <c:v>1.5213619999999999E-7</c:v>
                </c:pt>
                <c:pt idx="25463">
                  <c:v>1.5214240000000001E-7</c:v>
                </c:pt>
                <c:pt idx="25464">
                  <c:v>1.5214869999999999E-7</c:v>
                </c:pt>
                <c:pt idx="25465">
                  <c:v>1.5215490000000001E-7</c:v>
                </c:pt>
                <c:pt idx="25466">
                  <c:v>1.5216119999999999E-7</c:v>
                </c:pt>
                <c:pt idx="25467">
                  <c:v>1.5216740000000001E-7</c:v>
                </c:pt>
                <c:pt idx="25468">
                  <c:v>1.5217369999999999E-7</c:v>
                </c:pt>
                <c:pt idx="25469">
                  <c:v>1.5217990000000001E-7</c:v>
                </c:pt>
                <c:pt idx="25470">
                  <c:v>1.5218619999999999E-7</c:v>
                </c:pt>
                <c:pt idx="25471">
                  <c:v>1.5219240000000001E-7</c:v>
                </c:pt>
                <c:pt idx="25472">
                  <c:v>1.521987E-7</c:v>
                </c:pt>
                <c:pt idx="25473">
                  <c:v>1.5220490000000001E-7</c:v>
                </c:pt>
                <c:pt idx="25474">
                  <c:v>1.522112E-7</c:v>
                </c:pt>
                <c:pt idx="25475">
                  <c:v>1.5221739999999999E-7</c:v>
                </c:pt>
                <c:pt idx="25476">
                  <c:v>1.522237E-7</c:v>
                </c:pt>
                <c:pt idx="25477">
                  <c:v>1.5222989999999999E-7</c:v>
                </c:pt>
                <c:pt idx="25478">
                  <c:v>1.522362E-7</c:v>
                </c:pt>
                <c:pt idx="25479">
                  <c:v>1.5224239999999999E-7</c:v>
                </c:pt>
                <c:pt idx="25480">
                  <c:v>1.522487E-7</c:v>
                </c:pt>
                <c:pt idx="25481">
                  <c:v>1.5225489999999999E-7</c:v>
                </c:pt>
                <c:pt idx="25482">
                  <c:v>1.522612E-7</c:v>
                </c:pt>
                <c:pt idx="25483">
                  <c:v>1.5226739999999999E-7</c:v>
                </c:pt>
                <c:pt idx="25484">
                  <c:v>1.522737E-7</c:v>
                </c:pt>
                <c:pt idx="25485">
                  <c:v>1.5227989999999999E-7</c:v>
                </c:pt>
                <c:pt idx="25486">
                  <c:v>1.522862E-7</c:v>
                </c:pt>
                <c:pt idx="25487">
                  <c:v>1.5229239999999999E-7</c:v>
                </c:pt>
                <c:pt idx="25488">
                  <c:v>1.522987E-7</c:v>
                </c:pt>
                <c:pt idx="25489">
                  <c:v>1.5230489999999999E-7</c:v>
                </c:pt>
                <c:pt idx="25490">
                  <c:v>1.523112E-7</c:v>
                </c:pt>
                <c:pt idx="25491">
                  <c:v>1.523174E-7</c:v>
                </c:pt>
                <c:pt idx="25492">
                  <c:v>1.523237E-7</c:v>
                </c:pt>
                <c:pt idx="25493">
                  <c:v>1.523299E-7</c:v>
                </c:pt>
                <c:pt idx="25494">
                  <c:v>1.5233620000000001E-7</c:v>
                </c:pt>
                <c:pt idx="25495">
                  <c:v>1.523424E-7</c:v>
                </c:pt>
                <c:pt idx="25496">
                  <c:v>1.5234870000000001E-7</c:v>
                </c:pt>
                <c:pt idx="25497">
                  <c:v>1.523549E-7</c:v>
                </c:pt>
                <c:pt idx="25498">
                  <c:v>1.5236120000000001E-7</c:v>
                </c:pt>
                <c:pt idx="25499">
                  <c:v>1.523674E-7</c:v>
                </c:pt>
                <c:pt idx="25500">
                  <c:v>1.5237370000000001E-7</c:v>
                </c:pt>
                <c:pt idx="25501">
                  <c:v>1.523799E-7</c:v>
                </c:pt>
                <c:pt idx="25502">
                  <c:v>1.5238620000000001E-7</c:v>
                </c:pt>
                <c:pt idx="25503">
                  <c:v>1.523924E-7</c:v>
                </c:pt>
                <c:pt idx="25504">
                  <c:v>1.5239870000000001E-7</c:v>
                </c:pt>
                <c:pt idx="25505">
                  <c:v>1.524049E-7</c:v>
                </c:pt>
                <c:pt idx="25506">
                  <c:v>1.5241120000000001E-7</c:v>
                </c:pt>
                <c:pt idx="25507">
                  <c:v>1.524174E-7</c:v>
                </c:pt>
                <c:pt idx="25508">
                  <c:v>1.5242370000000001E-7</c:v>
                </c:pt>
                <c:pt idx="25509">
                  <c:v>1.524299E-7</c:v>
                </c:pt>
                <c:pt idx="25510">
                  <c:v>1.5243619999999999E-7</c:v>
                </c:pt>
                <c:pt idx="25511">
                  <c:v>1.524424E-7</c:v>
                </c:pt>
                <c:pt idx="25512">
                  <c:v>1.5244869999999999E-7</c:v>
                </c:pt>
                <c:pt idx="25513">
                  <c:v>1.5245490000000001E-7</c:v>
                </c:pt>
                <c:pt idx="25514">
                  <c:v>1.5246119999999999E-7</c:v>
                </c:pt>
                <c:pt idx="25515">
                  <c:v>1.5246740000000001E-7</c:v>
                </c:pt>
                <c:pt idx="25516">
                  <c:v>1.5247369999999999E-7</c:v>
                </c:pt>
                <c:pt idx="25517">
                  <c:v>1.5247990000000001E-7</c:v>
                </c:pt>
                <c:pt idx="25518">
                  <c:v>1.5248619999999999E-7</c:v>
                </c:pt>
                <c:pt idx="25519">
                  <c:v>1.5249240000000001E-7</c:v>
                </c:pt>
                <c:pt idx="25520">
                  <c:v>1.5249869999999999E-7</c:v>
                </c:pt>
                <c:pt idx="25521">
                  <c:v>1.5250490000000001E-7</c:v>
                </c:pt>
                <c:pt idx="25522">
                  <c:v>1.5251119999999999E-7</c:v>
                </c:pt>
                <c:pt idx="25523">
                  <c:v>1.5251740000000001E-7</c:v>
                </c:pt>
                <c:pt idx="25524">
                  <c:v>1.5252369999999999E-7</c:v>
                </c:pt>
                <c:pt idx="25525">
                  <c:v>1.5252990000000001E-7</c:v>
                </c:pt>
                <c:pt idx="25526">
                  <c:v>1.5253619999999999E-7</c:v>
                </c:pt>
                <c:pt idx="25527">
                  <c:v>1.5254240000000001E-7</c:v>
                </c:pt>
                <c:pt idx="25528">
                  <c:v>1.525487E-7</c:v>
                </c:pt>
                <c:pt idx="25529">
                  <c:v>1.5255490000000001E-7</c:v>
                </c:pt>
                <c:pt idx="25530">
                  <c:v>1.525612E-7</c:v>
                </c:pt>
                <c:pt idx="25531">
                  <c:v>1.5256739999999999E-7</c:v>
                </c:pt>
                <c:pt idx="25532">
                  <c:v>1.525737E-7</c:v>
                </c:pt>
                <c:pt idx="25533">
                  <c:v>1.5257989999999999E-7</c:v>
                </c:pt>
                <c:pt idx="25534">
                  <c:v>1.525862E-7</c:v>
                </c:pt>
                <c:pt idx="25535">
                  <c:v>1.5259239999999999E-7</c:v>
                </c:pt>
                <c:pt idx="25536">
                  <c:v>1.525987E-7</c:v>
                </c:pt>
                <c:pt idx="25537">
                  <c:v>1.5260489999999999E-7</c:v>
                </c:pt>
                <c:pt idx="25538">
                  <c:v>1.526112E-7</c:v>
                </c:pt>
                <c:pt idx="25539">
                  <c:v>1.5261739999999999E-7</c:v>
                </c:pt>
                <c:pt idx="25540">
                  <c:v>1.526237E-7</c:v>
                </c:pt>
                <c:pt idx="25541">
                  <c:v>1.5262989999999999E-7</c:v>
                </c:pt>
                <c:pt idx="25542">
                  <c:v>1.526362E-7</c:v>
                </c:pt>
                <c:pt idx="25543">
                  <c:v>1.5264239999999999E-7</c:v>
                </c:pt>
                <c:pt idx="25544">
                  <c:v>1.526487E-7</c:v>
                </c:pt>
                <c:pt idx="25545">
                  <c:v>1.5265489999999999E-7</c:v>
                </c:pt>
                <c:pt idx="25546">
                  <c:v>1.526612E-7</c:v>
                </c:pt>
                <c:pt idx="25547">
                  <c:v>1.5266739999999999E-7</c:v>
                </c:pt>
                <c:pt idx="25548">
                  <c:v>1.526737E-7</c:v>
                </c:pt>
                <c:pt idx="25549">
                  <c:v>1.526799E-7</c:v>
                </c:pt>
                <c:pt idx="25550">
                  <c:v>1.5268620000000001E-7</c:v>
                </c:pt>
                <c:pt idx="25551">
                  <c:v>1.526924E-7</c:v>
                </c:pt>
                <c:pt idx="25552">
                  <c:v>1.5269870000000001E-7</c:v>
                </c:pt>
                <c:pt idx="25553">
                  <c:v>1.527049E-7</c:v>
                </c:pt>
                <c:pt idx="25554">
                  <c:v>1.5271120000000001E-7</c:v>
                </c:pt>
                <c:pt idx="25555">
                  <c:v>1.527174E-7</c:v>
                </c:pt>
                <c:pt idx="25556">
                  <c:v>1.5272370000000001E-7</c:v>
                </c:pt>
                <c:pt idx="25557">
                  <c:v>1.527299E-7</c:v>
                </c:pt>
                <c:pt idx="25558">
                  <c:v>1.5273620000000001E-7</c:v>
                </c:pt>
                <c:pt idx="25559">
                  <c:v>1.527424E-7</c:v>
                </c:pt>
                <c:pt idx="25560">
                  <c:v>1.5274870000000001E-7</c:v>
                </c:pt>
                <c:pt idx="25561">
                  <c:v>1.527549E-7</c:v>
                </c:pt>
                <c:pt idx="25562">
                  <c:v>1.5276120000000001E-7</c:v>
                </c:pt>
                <c:pt idx="25563">
                  <c:v>1.527674E-7</c:v>
                </c:pt>
                <c:pt idx="25564">
                  <c:v>1.5277370000000001E-7</c:v>
                </c:pt>
                <c:pt idx="25565">
                  <c:v>1.527799E-7</c:v>
                </c:pt>
                <c:pt idx="25566">
                  <c:v>1.5278620000000001E-7</c:v>
                </c:pt>
                <c:pt idx="25567">
                  <c:v>1.527924E-7</c:v>
                </c:pt>
                <c:pt idx="25568">
                  <c:v>1.5279869999999999E-7</c:v>
                </c:pt>
                <c:pt idx="25569">
                  <c:v>1.5280490000000001E-7</c:v>
                </c:pt>
                <c:pt idx="25570">
                  <c:v>1.5281119999999999E-7</c:v>
                </c:pt>
                <c:pt idx="25571">
                  <c:v>1.5281740000000001E-7</c:v>
                </c:pt>
                <c:pt idx="25572">
                  <c:v>1.5282369999999999E-7</c:v>
                </c:pt>
                <c:pt idx="25573">
                  <c:v>1.5282990000000001E-7</c:v>
                </c:pt>
                <c:pt idx="25574">
                  <c:v>1.5283619999999999E-7</c:v>
                </c:pt>
                <c:pt idx="25575">
                  <c:v>1.5284240000000001E-7</c:v>
                </c:pt>
                <c:pt idx="25576">
                  <c:v>1.5284869999999999E-7</c:v>
                </c:pt>
                <c:pt idx="25577">
                  <c:v>1.5285490000000001E-7</c:v>
                </c:pt>
                <c:pt idx="25578">
                  <c:v>1.5286119999999999E-7</c:v>
                </c:pt>
                <c:pt idx="25579">
                  <c:v>1.5286740000000001E-7</c:v>
                </c:pt>
                <c:pt idx="25580">
                  <c:v>1.5287369999999999E-7</c:v>
                </c:pt>
                <c:pt idx="25581">
                  <c:v>1.5287990000000001E-7</c:v>
                </c:pt>
                <c:pt idx="25582">
                  <c:v>1.5288619999999999E-7</c:v>
                </c:pt>
                <c:pt idx="25583">
                  <c:v>1.5289240000000001E-7</c:v>
                </c:pt>
                <c:pt idx="25584">
                  <c:v>1.528987E-7</c:v>
                </c:pt>
                <c:pt idx="25585">
                  <c:v>1.5290490000000001E-7</c:v>
                </c:pt>
                <c:pt idx="25586">
                  <c:v>1.529112E-7</c:v>
                </c:pt>
                <c:pt idx="25587">
                  <c:v>1.5291739999999999E-7</c:v>
                </c:pt>
                <c:pt idx="25588">
                  <c:v>1.529237E-7</c:v>
                </c:pt>
                <c:pt idx="25589">
                  <c:v>1.5292989999999999E-7</c:v>
                </c:pt>
                <c:pt idx="25590">
                  <c:v>1.529362E-7</c:v>
                </c:pt>
                <c:pt idx="25591">
                  <c:v>1.5294239999999999E-7</c:v>
                </c:pt>
                <c:pt idx="25592">
                  <c:v>1.529487E-7</c:v>
                </c:pt>
                <c:pt idx="25593">
                  <c:v>1.5295489999999999E-7</c:v>
                </c:pt>
                <c:pt idx="25594">
                  <c:v>1.529612E-7</c:v>
                </c:pt>
                <c:pt idx="25595">
                  <c:v>1.5296739999999999E-7</c:v>
                </c:pt>
                <c:pt idx="25596">
                  <c:v>1.529737E-7</c:v>
                </c:pt>
                <c:pt idx="25597">
                  <c:v>1.5297989999999999E-7</c:v>
                </c:pt>
                <c:pt idx="25598">
                  <c:v>1.529862E-7</c:v>
                </c:pt>
                <c:pt idx="25599">
                  <c:v>1.5299239999999999E-7</c:v>
                </c:pt>
                <c:pt idx="25600">
                  <c:v>1.529987E-7</c:v>
                </c:pt>
                <c:pt idx="25601">
                  <c:v>1.5300489999999999E-7</c:v>
                </c:pt>
                <c:pt idx="25602">
                  <c:v>1.530112E-7</c:v>
                </c:pt>
                <c:pt idx="25603">
                  <c:v>1.5301739999999999E-7</c:v>
                </c:pt>
                <c:pt idx="25604">
                  <c:v>1.530237E-7</c:v>
                </c:pt>
                <c:pt idx="25605">
                  <c:v>1.530299E-7</c:v>
                </c:pt>
                <c:pt idx="25606">
                  <c:v>1.5303620000000001E-7</c:v>
                </c:pt>
                <c:pt idx="25607">
                  <c:v>1.530424E-7</c:v>
                </c:pt>
                <c:pt idx="25608">
                  <c:v>1.5304870000000001E-7</c:v>
                </c:pt>
                <c:pt idx="25609">
                  <c:v>1.530549E-7</c:v>
                </c:pt>
                <c:pt idx="25610">
                  <c:v>1.5306120000000001E-7</c:v>
                </c:pt>
                <c:pt idx="25611">
                  <c:v>1.530674E-7</c:v>
                </c:pt>
                <c:pt idx="25612">
                  <c:v>1.5307370000000001E-7</c:v>
                </c:pt>
                <c:pt idx="25613">
                  <c:v>1.530799E-7</c:v>
                </c:pt>
                <c:pt idx="25614">
                  <c:v>1.5308620000000001E-7</c:v>
                </c:pt>
                <c:pt idx="25615">
                  <c:v>1.530924E-7</c:v>
                </c:pt>
                <c:pt idx="25616">
                  <c:v>1.5309870000000001E-7</c:v>
                </c:pt>
                <c:pt idx="25617">
                  <c:v>1.531049E-7</c:v>
                </c:pt>
                <c:pt idx="25618">
                  <c:v>1.5311120000000001E-7</c:v>
                </c:pt>
                <c:pt idx="25619">
                  <c:v>1.531174E-7</c:v>
                </c:pt>
                <c:pt idx="25620">
                  <c:v>1.5312370000000001E-7</c:v>
                </c:pt>
                <c:pt idx="25621">
                  <c:v>1.531299E-7</c:v>
                </c:pt>
                <c:pt idx="25622">
                  <c:v>1.5313620000000001E-7</c:v>
                </c:pt>
                <c:pt idx="25623">
                  <c:v>1.531424E-7</c:v>
                </c:pt>
                <c:pt idx="25624">
                  <c:v>1.5314869999999999E-7</c:v>
                </c:pt>
                <c:pt idx="25625">
                  <c:v>1.5315490000000001E-7</c:v>
                </c:pt>
                <c:pt idx="25626">
                  <c:v>1.5316119999999999E-7</c:v>
                </c:pt>
                <c:pt idx="25627">
                  <c:v>1.5316740000000001E-7</c:v>
                </c:pt>
                <c:pt idx="25628">
                  <c:v>1.5317369999999999E-7</c:v>
                </c:pt>
                <c:pt idx="25629">
                  <c:v>1.5317990000000001E-7</c:v>
                </c:pt>
                <c:pt idx="25630">
                  <c:v>1.5318619999999999E-7</c:v>
                </c:pt>
                <c:pt idx="25631">
                  <c:v>1.5319240000000001E-7</c:v>
                </c:pt>
                <c:pt idx="25632">
                  <c:v>1.5319869999999999E-7</c:v>
                </c:pt>
                <c:pt idx="25633">
                  <c:v>1.5320490000000001E-7</c:v>
                </c:pt>
                <c:pt idx="25634">
                  <c:v>1.5321119999999999E-7</c:v>
                </c:pt>
                <c:pt idx="25635">
                  <c:v>1.5321740000000001E-7</c:v>
                </c:pt>
                <c:pt idx="25636">
                  <c:v>1.5322369999999999E-7</c:v>
                </c:pt>
                <c:pt idx="25637">
                  <c:v>1.5322990000000001E-7</c:v>
                </c:pt>
                <c:pt idx="25638">
                  <c:v>1.5323619999999999E-7</c:v>
                </c:pt>
                <c:pt idx="25639">
                  <c:v>1.5324240000000001E-7</c:v>
                </c:pt>
                <c:pt idx="25640">
                  <c:v>1.532487E-7</c:v>
                </c:pt>
                <c:pt idx="25641">
                  <c:v>1.5325490000000001E-7</c:v>
                </c:pt>
                <c:pt idx="25642">
                  <c:v>1.532612E-7</c:v>
                </c:pt>
                <c:pt idx="25643">
                  <c:v>1.5326739999999999E-7</c:v>
                </c:pt>
                <c:pt idx="25644">
                  <c:v>1.532737E-7</c:v>
                </c:pt>
                <c:pt idx="25645">
                  <c:v>1.5327989999999999E-7</c:v>
                </c:pt>
                <c:pt idx="25646">
                  <c:v>1.532862E-7</c:v>
                </c:pt>
                <c:pt idx="25647">
                  <c:v>1.5329239999999999E-7</c:v>
                </c:pt>
                <c:pt idx="25648">
                  <c:v>1.532987E-7</c:v>
                </c:pt>
                <c:pt idx="25649">
                  <c:v>1.5330489999999999E-7</c:v>
                </c:pt>
                <c:pt idx="25650">
                  <c:v>1.533112E-7</c:v>
                </c:pt>
                <c:pt idx="25651">
                  <c:v>1.5331739999999999E-7</c:v>
                </c:pt>
                <c:pt idx="25652">
                  <c:v>1.533237E-7</c:v>
                </c:pt>
                <c:pt idx="25653">
                  <c:v>1.5332989999999999E-7</c:v>
                </c:pt>
                <c:pt idx="25654">
                  <c:v>1.533362E-7</c:v>
                </c:pt>
                <c:pt idx="25655">
                  <c:v>1.5334239999999999E-7</c:v>
                </c:pt>
                <c:pt idx="25656">
                  <c:v>1.533487E-7</c:v>
                </c:pt>
                <c:pt idx="25657">
                  <c:v>1.5335489999999999E-7</c:v>
                </c:pt>
                <c:pt idx="25658">
                  <c:v>1.533612E-7</c:v>
                </c:pt>
                <c:pt idx="25659">
                  <c:v>1.5336739999999999E-7</c:v>
                </c:pt>
                <c:pt idx="25660">
                  <c:v>1.533737E-7</c:v>
                </c:pt>
                <c:pt idx="25661">
                  <c:v>1.533799E-7</c:v>
                </c:pt>
                <c:pt idx="25662">
                  <c:v>1.5338620000000001E-7</c:v>
                </c:pt>
                <c:pt idx="25663">
                  <c:v>1.533924E-7</c:v>
                </c:pt>
                <c:pt idx="25664">
                  <c:v>1.5339870000000001E-7</c:v>
                </c:pt>
                <c:pt idx="25665">
                  <c:v>1.534049E-7</c:v>
                </c:pt>
                <c:pt idx="25666">
                  <c:v>1.5341120000000001E-7</c:v>
                </c:pt>
                <c:pt idx="25667">
                  <c:v>1.534174E-7</c:v>
                </c:pt>
                <c:pt idx="25668">
                  <c:v>1.5342370000000001E-7</c:v>
                </c:pt>
                <c:pt idx="25669">
                  <c:v>1.534299E-7</c:v>
                </c:pt>
                <c:pt idx="25670">
                  <c:v>1.5343620000000001E-7</c:v>
                </c:pt>
                <c:pt idx="25671">
                  <c:v>1.534424E-7</c:v>
                </c:pt>
                <c:pt idx="25672">
                  <c:v>1.5344870000000001E-7</c:v>
                </c:pt>
                <c:pt idx="25673">
                  <c:v>1.534549E-7</c:v>
                </c:pt>
                <c:pt idx="25674">
                  <c:v>1.5346120000000001E-7</c:v>
                </c:pt>
                <c:pt idx="25675">
                  <c:v>1.534674E-7</c:v>
                </c:pt>
                <c:pt idx="25676">
                  <c:v>1.5347370000000001E-7</c:v>
                </c:pt>
                <c:pt idx="25677">
                  <c:v>1.534799E-7</c:v>
                </c:pt>
                <c:pt idx="25678">
                  <c:v>1.5348620000000001E-7</c:v>
                </c:pt>
                <c:pt idx="25679">
                  <c:v>1.534924E-7</c:v>
                </c:pt>
                <c:pt idx="25680">
                  <c:v>1.5349869999999999E-7</c:v>
                </c:pt>
                <c:pt idx="25681">
                  <c:v>1.535049E-7</c:v>
                </c:pt>
                <c:pt idx="25682">
                  <c:v>1.5351119999999999E-7</c:v>
                </c:pt>
                <c:pt idx="25683">
                  <c:v>1.5351740000000001E-7</c:v>
                </c:pt>
                <c:pt idx="25684">
                  <c:v>1.5352369999999999E-7</c:v>
                </c:pt>
                <c:pt idx="25685">
                  <c:v>1.5352990000000001E-7</c:v>
                </c:pt>
                <c:pt idx="25686">
                  <c:v>1.5353619999999999E-7</c:v>
                </c:pt>
                <c:pt idx="25687">
                  <c:v>1.5354240000000001E-7</c:v>
                </c:pt>
                <c:pt idx="25688">
                  <c:v>1.5354869999999999E-7</c:v>
                </c:pt>
                <c:pt idx="25689">
                  <c:v>1.5355490000000001E-7</c:v>
                </c:pt>
                <c:pt idx="25690">
                  <c:v>1.5356119999999999E-7</c:v>
                </c:pt>
                <c:pt idx="25691">
                  <c:v>1.5356740000000001E-7</c:v>
                </c:pt>
                <c:pt idx="25692">
                  <c:v>1.5357369999999999E-7</c:v>
                </c:pt>
                <c:pt idx="25693">
                  <c:v>1.5357990000000001E-7</c:v>
                </c:pt>
                <c:pt idx="25694">
                  <c:v>1.5358619999999999E-7</c:v>
                </c:pt>
                <c:pt idx="25695">
                  <c:v>1.5359240000000001E-7</c:v>
                </c:pt>
                <c:pt idx="25696">
                  <c:v>1.5359869999999999E-7</c:v>
                </c:pt>
                <c:pt idx="25697">
                  <c:v>1.5360490000000001E-7</c:v>
                </c:pt>
                <c:pt idx="25698">
                  <c:v>1.536112E-7</c:v>
                </c:pt>
                <c:pt idx="25699">
                  <c:v>1.5361739999999999E-7</c:v>
                </c:pt>
                <c:pt idx="25700">
                  <c:v>1.536237E-7</c:v>
                </c:pt>
                <c:pt idx="25701">
                  <c:v>1.5362989999999999E-7</c:v>
                </c:pt>
                <c:pt idx="25702">
                  <c:v>1.536362E-7</c:v>
                </c:pt>
                <c:pt idx="25703">
                  <c:v>1.5364239999999999E-7</c:v>
                </c:pt>
                <c:pt idx="25704">
                  <c:v>1.536487E-7</c:v>
                </c:pt>
                <c:pt idx="25705">
                  <c:v>1.5365489999999999E-7</c:v>
                </c:pt>
                <c:pt idx="25706">
                  <c:v>1.536612E-7</c:v>
                </c:pt>
                <c:pt idx="25707">
                  <c:v>1.5366739999999999E-7</c:v>
                </c:pt>
                <c:pt idx="25708">
                  <c:v>1.536737E-7</c:v>
                </c:pt>
                <c:pt idx="25709">
                  <c:v>1.5367989999999999E-7</c:v>
                </c:pt>
                <c:pt idx="25710">
                  <c:v>1.536862E-7</c:v>
                </c:pt>
                <c:pt idx="25711">
                  <c:v>1.5369239999999999E-7</c:v>
                </c:pt>
                <c:pt idx="25712">
                  <c:v>1.536987E-7</c:v>
                </c:pt>
                <c:pt idx="25713">
                  <c:v>1.5370489999999999E-7</c:v>
                </c:pt>
                <c:pt idx="25714">
                  <c:v>1.537112E-7</c:v>
                </c:pt>
                <c:pt idx="25715">
                  <c:v>1.5371739999999999E-7</c:v>
                </c:pt>
                <c:pt idx="25716">
                  <c:v>1.537237E-7</c:v>
                </c:pt>
                <c:pt idx="25717">
                  <c:v>1.537299E-7</c:v>
                </c:pt>
                <c:pt idx="25718">
                  <c:v>1.5373620000000001E-7</c:v>
                </c:pt>
                <c:pt idx="25719">
                  <c:v>1.537424E-7</c:v>
                </c:pt>
                <c:pt idx="25720">
                  <c:v>1.5374870000000001E-7</c:v>
                </c:pt>
                <c:pt idx="25721">
                  <c:v>1.537549E-7</c:v>
                </c:pt>
                <c:pt idx="25722">
                  <c:v>1.5376120000000001E-7</c:v>
                </c:pt>
                <c:pt idx="25723">
                  <c:v>1.537674E-7</c:v>
                </c:pt>
                <c:pt idx="25724">
                  <c:v>1.5377370000000001E-7</c:v>
                </c:pt>
                <c:pt idx="25725">
                  <c:v>1.537799E-7</c:v>
                </c:pt>
                <c:pt idx="25726">
                  <c:v>1.5378620000000001E-7</c:v>
                </c:pt>
                <c:pt idx="25727">
                  <c:v>1.537924E-7</c:v>
                </c:pt>
                <c:pt idx="25728">
                  <c:v>1.5379870000000001E-7</c:v>
                </c:pt>
                <c:pt idx="25729">
                  <c:v>1.538049E-7</c:v>
                </c:pt>
                <c:pt idx="25730">
                  <c:v>1.5381120000000001E-7</c:v>
                </c:pt>
                <c:pt idx="25731">
                  <c:v>1.538174E-7</c:v>
                </c:pt>
                <c:pt idx="25732">
                  <c:v>1.5382370000000001E-7</c:v>
                </c:pt>
                <c:pt idx="25733">
                  <c:v>1.538299E-7</c:v>
                </c:pt>
                <c:pt idx="25734">
                  <c:v>1.5383620000000001E-7</c:v>
                </c:pt>
                <c:pt idx="25735">
                  <c:v>1.538424E-7</c:v>
                </c:pt>
                <c:pt idx="25736">
                  <c:v>1.5384869999999999E-7</c:v>
                </c:pt>
                <c:pt idx="25737">
                  <c:v>1.538549E-7</c:v>
                </c:pt>
                <c:pt idx="25738">
                  <c:v>1.5386119999999999E-7</c:v>
                </c:pt>
                <c:pt idx="25739">
                  <c:v>1.5386740000000001E-7</c:v>
                </c:pt>
                <c:pt idx="25740">
                  <c:v>1.5387369999999999E-7</c:v>
                </c:pt>
                <c:pt idx="25741">
                  <c:v>1.5387990000000001E-7</c:v>
                </c:pt>
                <c:pt idx="25742">
                  <c:v>1.5388619999999999E-7</c:v>
                </c:pt>
                <c:pt idx="25743">
                  <c:v>1.5389240000000001E-7</c:v>
                </c:pt>
                <c:pt idx="25744">
                  <c:v>1.5389869999999999E-7</c:v>
                </c:pt>
                <c:pt idx="25745">
                  <c:v>1.5390490000000001E-7</c:v>
                </c:pt>
                <c:pt idx="25746">
                  <c:v>1.5391119999999999E-7</c:v>
                </c:pt>
                <c:pt idx="25747">
                  <c:v>1.5391740000000001E-7</c:v>
                </c:pt>
                <c:pt idx="25748">
                  <c:v>1.5392369999999999E-7</c:v>
                </c:pt>
                <c:pt idx="25749">
                  <c:v>1.5392990000000001E-7</c:v>
                </c:pt>
                <c:pt idx="25750">
                  <c:v>1.5393619999999999E-7</c:v>
                </c:pt>
                <c:pt idx="25751">
                  <c:v>1.5394240000000001E-7</c:v>
                </c:pt>
                <c:pt idx="25752">
                  <c:v>1.5394869999999999E-7</c:v>
                </c:pt>
                <c:pt idx="25753">
                  <c:v>1.5395490000000001E-7</c:v>
                </c:pt>
                <c:pt idx="25754">
                  <c:v>1.539612E-7</c:v>
                </c:pt>
                <c:pt idx="25755">
                  <c:v>1.5396739999999999E-7</c:v>
                </c:pt>
                <c:pt idx="25756">
                  <c:v>1.539737E-7</c:v>
                </c:pt>
                <c:pt idx="25757">
                  <c:v>1.5397989999999999E-7</c:v>
                </c:pt>
                <c:pt idx="25758">
                  <c:v>1.539862E-7</c:v>
                </c:pt>
                <c:pt idx="25759">
                  <c:v>1.5399239999999999E-7</c:v>
                </c:pt>
                <c:pt idx="25760">
                  <c:v>1.539987E-7</c:v>
                </c:pt>
                <c:pt idx="25761">
                  <c:v>1.5400489999999999E-7</c:v>
                </c:pt>
                <c:pt idx="25762">
                  <c:v>1.540112E-7</c:v>
                </c:pt>
                <c:pt idx="25763">
                  <c:v>1.5401739999999999E-7</c:v>
                </c:pt>
                <c:pt idx="25764">
                  <c:v>1.540237E-7</c:v>
                </c:pt>
                <c:pt idx="25765">
                  <c:v>1.5402989999999999E-7</c:v>
                </c:pt>
                <c:pt idx="25766">
                  <c:v>1.540362E-7</c:v>
                </c:pt>
                <c:pt idx="25767">
                  <c:v>1.5404239999999999E-7</c:v>
                </c:pt>
                <c:pt idx="25768">
                  <c:v>1.540487E-7</c:v>
                </c:pt>
                <c:pt idx="25769">
                  <c:v>1.5405489999999999E-7</c:v>
                </c:pt>
                <c:pt idx="25770">
                  <c:v>1.540612E-7</c:v>
                </c:pt>
                <c:pt idx="25771">
                  <c:v>1.5406739999999999E-7</c:v>
                </c:pt>
                <c:pt idx="25772">
                  <c:v>1.540737E-7</c:v>
                </c:pt>
                <c:pt idx="25773">
                  <c:v>1.540799E-7</c:v>
                </c:pt>
                <c:pt idx="25774">
                  <c:v>1.5408620000000001E-7</c:v>
                </c:pt>
                <c:pt idx="25775">
                  <c:v>1.540924E-7</c:v>
                </c:pt>
                <c:pt idx="25776">
                  <c:v>1.5409870000000001E-7</c:v>
                </c:pt>
                <c:pt idx="25777">
                  <c:v>1.541049E-7</c:v>
                </c:pt>
                <c:pt idx="25778">
                  <c:v>1.5411120000000001E-7</c:v>
                </c:pt>
                <c:pt idx="25779">
                  <c:v>1.541174E-7</c:v>
                </c:pt>
                <c:pt idx="25780">
                  <c:v>1.5412370000000001E-7</c:v>
                </c:pt>
                <c:pt idx="25781">
                  <c:v>1.541299E-7</c:v>
                </c:pt>
                <c:pt idx="25782">
                  <c:v>1.5413620000000001E-7</c:v>
                </c:pt>
                <c:pt idx="25783">
                  <c:v>1.541424E-7</c:v>
                </c:pt>
                <c:pt idx="25784">
                  <c:v>1.5414870000000001E-7</c:v>
                </c:pt>
                <c:pt idx="25785">
                  <c:v>1.541549E-7</c:v>
                </c:pt>
                <c:pt idx="25786">
                  <c:v>1.5416120000000001E-7</c:v>
                </c:pt>
                <c:pt idx="25787">
                  <c:v>1.541674E-7</c:v>
                </c:pt>
                <c:pt idx="25788">
                  <c:v>1.5417370000000001E-7</c:v>
                </c:pt>
                <c:pt idx="25789">
                  <c:v>1.541799E-7</c:v>
                </c:pt>
                <c:pt idx="25790">
                  <c:v>1.5418620000000001E-7</c:v>
                </c:pt>
                <c:pt idx="25791">
                  <c:v>1.541924E-7</c:v>
                </c:pt>
                <c:pt idx="25792">
                  <c:v>1.5419869999999999E-7</c:v>
                </c:pt>
                <c:pt idx="25793">
                  <c:v>1.542049E-7</c:v>
                </c:pt>
                <c:pt idx="25794">
                  <c:v>1.5421119999999999E-7</c:v>
                </c:pt>
                <c:pt idx="25795">
                  <c:v>1.5421740000000001E-7</c:v>
                </c:pt>
                <c:pt idx="25796">
                  <c:v>1.5422369999999999E-7</c:v>
                </c:pt>
                <c:pt idx="25797">
                  <c:v>1.5422990000000001E-7</c:v>
                </c:pt>
                <c:pt idx="25798">
                  <c:v>1.5423619999999999E-7</c:v>
                </c:pt>
                <c:pt idx="25799">
                  <c:v>1.5424240000000001E-7</c:v>
                </c:pt>
                <c:pt idx="25800">
                  <c:v>1.5424869999999999E-7</c:v>
                </c:pt>
                <c:pt idx="25801">
                  <c:v>1.5425490000000001E-7</c:v>
                </c:pt>
                <c:pt idx="25802">
                  <c:v>1.5426119999999999E-7</c:v>
                </c:pt>
                <c:pt idx="25803">
                  <c:v>1.5426740000000001E-7</c:v>
                </c:pt>
                <c:pt idx="25804">
                  <c:v>1.5427369999999999E-7</c:v>
                </c:pt>
                <c:pt idx="25805">
                  <c:v>1.5427990000000001E-7</c:v>
                </c:pt>
                <c:pt idx="25806">
                  <c:v>1.5428619999999999E-7</c:v>
                </c:pt>
                <c:pt idx="25807">
                  <c:v>1.5429240000000001E-7</c:v>
                </c:pt>
                <c:pt idx="25808">
                  <c:v>1.5429869999999999E-7</c:v>
                </c:pt>
                <c:pt idx="25809">
                  <c:v>1.5430490000000001E-7</c:v>
                </c:pt>
                <c:pt idx="25810">
                  <c:v>1.543112E-7</c:v>
                </c:pt>
                <c:pt idx="25811">
                  <c:v>1.5431740000000001E-7</c:v>
                </c:pt>
                <c:pt idx="25812">
                  <c:v>1.543237E-7</c:v>
                </c:pt>
                <c:pt idx="25813">
                  <c:v>1.5432989999999999E-7</c:v>
                </c:pt>
                <c:pt idx="25814">
                  <c:v>1.543362E-7</c:v>
                </c:pt>
                <c:pt idx="25815">
                  <c:v>1.5434239999999999E-7</c:v>
                </c:pt>
                <c:pt idx="25816">
                  <c:v>1.543487E-7</c:v>
                </c:pt>
                <c:pt idx="25817">
                  <c:v>1.5435489999999999E-7</c:v>
                </c:pt>
                <c:pt idx="25818">
                  <c:v>1.543612E-7</c:v>
                </c:pt>
                <c:pt idx="25819">
                  <c:v>1.5436739999999999E-7</c:v>
                </c:pt>
                <c:pt idx="25820">
                  <c:v>1.543737E-7</c:v>
                </c:pt>
                <c:pt idx="25821">
                  <c:v>1.5437989999999999E-7</c:v>
                </c:pt>
                <c:pt idx="25822">
                  <c:v>1.543862E-7</c:v>
                </c:pt>
                <c:pt idx="25823">
                  <c:v>1.5439239999999999E-7</c:v>
                </c:pt>
                <c:pt idx="25824">
                  <c:v>1.543987E-7</c:v>
                </c:pt>
                <c:pt idx="25825">
                  <c:v>1.5440489999999999E-7</c:v>
                </c:pt>
                <c:pt idx="25826">
                  <c:v>1.544112E-7</c:v>
                </c:pt>
                <c:pt idx="25827">
                  <c:v>1.5441739999999999E-7</c:v>
                </c:pt>
                <c:pt idx="25828">
                  <c:v>1.544237E-7</c:v>
                </c:pt>
                <c:pt idx="25829">
                  <c:v>1.544299E-7</c:v>
                </c:pt>
                <c:pt idx="25830">
                  <c:v>1.544362E-7</c:v>
                </c:pt>
                <c:pt idx="25831">
                  <c:v>1.544424E-7</c:v>
                </c:pt>
                <c:pt idx="25832">
                  <c:v>1.5444870000000001E-7</c:v>
                </c:pt>
                <c:pt idx="25833">
                  <c:v>1.544549E-7</c:v>
                </c:pt>
                <c:pt idx="25834">
                  <c:v>1.5446120000000001E-7</c:v>
                </c:pt>
                <c:pt idx="25835">
                  <c:v>1.544674E-7</c:v>
                </c:pt>
                <c:pt idx="25836">
                  <c:v>1.5447370000000001E-7</c:v>
                </c:pt>
                <c:pt idx="25837">
                  <c:v>1.544799E-7</c:v>
                </c:pt>
                <c:pt idx="25838">
                  <c:v>1.5448620000000001E-7</c:v>
                </c:pt>
                <c:pt idx="25839">
                  <c:v>1.544924E-7</c:v>
                </c:pt>
                <c:pt idx="25840">
                  <c:v>1.5449870000000001E-7</c:v>
                </c:pt>
                <c:pt idx="25841">
                  <c:v>1.545049E-7</c:v>
                </c:pt>
                <c:pt idx="25842">
                  <c:v>1.5451120000000001E-7</c:v>
                </c:pt>
                <c:pt idx="25843">
                  <c:v>1.545174E-7</c:v>
                </c:pt>
                <c:pt idx="25844">
                  <c:v>1.5452370000000001E-7</c:v>
                </c:pt>
                <c:pt idx="25845">
                  <c:v>1.545299E-7</c:v>
                </c:pt>
                <c:pt idx="25846">
                  <c:v>1.5453620000000001E-7</c:v>
                </c:pt>
                <c:pt idx="25847">
                  <c:v>1.545424E-7</c:v>
                </c:pt>
                <c:pt idx="25848">
                  <c:v>1.5454869999999999E-7</c:v>
                </c:pt>
                <c:pt idx="25849">
                  <c:v>1.545549E-7</c:v>
                </c:pt>
                <c:pt idx="25850">
                  <c:v>1.5456119999999999E-7</c:v>
                </c:pt>
                <c:pt idx="25851">
                  <c:v>1.5456740000000001E-7</c:v>
                </c:pt>
                <c:pt idx="25852">
                  <c:v>1.5457369999999999E-7</c:v>
                </c:pt>
                <c:pt idx="25853">
                  <c:v>1.5457990000000001E-7</c:v>
                </c:pt>
                <c:pt idx="25854">
                  <c:v>1.5458619999999999E-7</c:v>
                </c:pt>
                <c:pt idx="25855">
                  <c:v>1.5459240000000001E-7</c:v>
                </c:pt>
                <c:pt idx="25856">
                  <c:v>1.5459869999999999E-7</c:v>
                </c:pt>
                <c:pt idx="25857">
                  <c:v>1.5460490000000001E-7</c:v>
                </c:pt>
                <c:pt idx="25858">
                  <c:v>1.5461119999999999E-7</c:v>
                </c:pt>
                <c:pt idx="25859">
                  <c:v>1.5461740000000001E-7</c:v>
                </c:pt>
                <c:pt idx="25860">
                  <c:v>1.5462369999999999E-7</c:v>
                </c:pt>
                <c:pt idx="25861">
                  <c:v>1.5462990000000001E-7</c:v>
                </c:pt>
                <c:pt idx="25862">
                  <c:v>1.5463619999999999E-7</c:v>
                </c:pt>
                <c:pt idx="25863">
                  <c:v>1.5464240000000001E-7</c:v>
                </c:pt>
                <c:pt idx="25864">
                  <c:v>1.5464869999999999E-7</c:v>
                </c:pt>
                <c:pt idx="25865">
                  <c:v>1.5465490000000001E-7</c:v>
                </c:pt>
                <c:pt idx="25866">
                  <c:v>1.546612E-7</c:v>
                </c:pt>
                <c:pt idx="25867">
                  <c:v>1.5466740000000001E-7</c:v>
                </c:pt>
                <c:pt idx="25868">
                  <c:v>1.546737E-7</c:v>
                </c:pt>
                <c:pt idx="25869">
                  <c:v>1.5467989999999999E-7</c:v>
                </c:pt>
                <c:pt idx="25870">
                  <c:v>1.546862E-7</c:v>
                </c:pt>
                <c:pt idx="25871">
                  <c:v>1.5469239999999999E-7</c:v>
                </c:pt>
                <c:pt idx="25872">
                  <c:v>1.546987E-7</c:v>
                </c:pt>
                <c:pt idx="25873">
                  <c:v>1.5470489999999999E-7</c:v>
                </c:pt>
                <c:pt idx="25874">
                  <c:v>1.547112E-7</c:v>
                </c:pt>
                <c:pt idx="25875">
                  <c:v>1.5471739999999999E-7</c:v>
                </c:pt>
                <c:pt idx="25876">
                  <c:v>1.547237E-7</c:v>
                </c:pt>
                <c:pt idx="25877">
                  <c:v>1.5472989999999999E-7</c:v>
                </c:pt>
                <c:pt idx="25878">
                  <c:v>1.547362E-7</c:v>
                </c:pt>
                <c:pt idx="25879">
                  <c:v>1.5474239999999999E-7</c:v>
                </c:pt>
                <c:pt idx="25880">
                  <c:v>1.547487E-7</c:v>
                </c:pt>
                <c:pt idx="25881">
                  <c:v>1.5475489999999999E-7</c:v>
                </c:pt>
                <c:pt idx="25882">
                  <c:v>1.547612E-7</c:v>
                </c:pt>
                <c:pt idx="25883">
                  <c:v>1.5476739999999999E-7</c:v>
                </c:pt>
                <c:pt idx="25884">
                  <c:v>1.547737E-7</c:v>
                </c:pt>
                <c:pt idx="25885">
                  <c:v>1.5477989999999999E-7</c:v>
                </c:pt>
                <c:pt idx="25886">
                  <c:v>1.547862E-7</c:v>
                </c:pt>
                <c:pt idx="25887">
                  <c:v>1.547924E-7</c:v>
                </c:pt>
                <c:pt idx="25888">
                  <c:v>1.5479870000000001E-7</c:v>
                </c:pt>
                <c:pt idx="25889">
                  <c:v>1.548049E-7</c:v>
                </c:pt>
                <c:pt idx="25890">
                  <c:v>1.5481120000000001E-7</c:v>
                </c:pt>
                <c:pt idx="25891">
                  <c:v>1.548174E-7</c:v>
                </c:pt>
                <c:pt idx="25892">
                  <c:v>1.5482370000000001E-7</c:v>
                </c:pt>
                <c:pt idx="25893">
                  <c:v>1.548299E-7</c:v>
                </c:pt>
                <c:pt idx="25894">
                  <c:v>1.5483620000000001E-7</c:v>
                </c:pt>
                <c:pt idx="25895">
                  <c:v>1.548424E-7</c:v>
                </c:pt>
                <c:pt idx="25896">
                  <c:v>1.5484870000000001E-7</c:v>
                </c:pt>
                <c:pt idx="25897">
                  <c:v>1.548549E-7</c:v>
                </c:pt>
                <c:pt idx="25898">
                  <c:v>1.5486120000000001E-7</c:v>
                </c:pt>
                <c:pt idx="25899">
                  <c:v>1.548674E-7</c:v>
                </c:pt>
                <c:pt idx="25900">
                  <c:v>1.5487370000000001E-7</c:v>
                </c:pt>
                <c:pt idx="25901">
                  <c:v>1.548799E-7</c:v>
                </c:pt>
                <c:pt idx="25902">
                  <c:v>1.5488620000000001E-7</c:v>
                </c:pt>
                <c:pt idx="25903">
                  <c:v>1.548924E-7</c:v>
                </c:pt>
                <c:pt idx="25904">
                  <c:v>1.5489870000000001E-7</c:v>
                </c:pt>
                <c:pt idx="25905">
                  <c:v>1.549049E-7</c:v>
                </c:pt>
                <c:pt idx="25906">
                  <c:v>1.5491119999999999E-7</c:v>
                </c:pt>
                <c:pt idx="25907">
                  <c:v>1.5491740000000001E-7</c:v>
                </c:pt>
                <c:pt idx="25908">
                  <c:v>1.5492369999999999E-7</c:v>
                </c:pt>
                <c:pt idx="25909">
                  <c:v>1.5492990000000001E-7</c:v>
                </c:pt>
                <c:pt idx="25910">
                  <c:v>1.5493619999999999E-7</c:v>
                </c:pt>
                <c:pt idx="25911">
                  <c:v>1.5494240000000001E-7</c:v>
                </c:pt>
                <c:pt idx="25912">
                  <c:v>1.5494869999999999E-7</c:v>
                </c:pt>
                <c:pt idx="25913">
                  <c:v>1.5495490000000001E-7</c:v>
                </c:pt>
                <c:pt idx="25914">
                  <c:v>1.5496119999999999E-7</c:v>
                </c:pt>
                <c:pt idx="25915">
                  <c:v>1.5496740000000001E-7</c:v>
                </c:pt>
                <c:pt idx="25916">
                  <c:v>1.5497369999999999E-7</c:v>
                </c:pt>
                <c:pt idx="25917">
                  <c:v>1.5497990000000001E-7</c:v>
                </c:pt>
                <c:pt idx="25918">
                  <c:v>1.5498619999999999E-7</c:v>
                </c:pt>
                <c:pt idx="25919">
                  <c:v>1.5499240000000001E-7</c:v>
                </c:pt>
                <c:pt idx="25920">
                  <c:v>1.5499869999999999E-7</c:v>
                </c:pt>
                <c:pt idx="25921">
                  <c:v>1.5500490000000001E-7</c:v>
                </c:pt>
                <c:pt idx="25922">
                  <c:v>1.550112E-7</c:v>
                </c:pt>
                <c:pt idx="25923">
                  <c:v>1.5501740000000001E-7</c:v>
                </c:pt>
                <c:pt idx="25924">
                  <c:v>1.550237E-7</c:v>
                </c:pt>
                <c:pt idx="25925">
                  <c:v>1.5502989999999999E-7</c:v>
                </c:pt>
                <c:pt idx="25926">
                  <c:v>1.550362E-7</c:v>
                </c:pt>
                <c:pt idx="25927">
                  <c:v>1.5504239999999999E-7</c:v>
                </c:pt>
                <c:pt idx="25928">
                  <c:v>1.550487E-7</c:v>
                </c:pt>
                <c:pt idx="25929">
                  <c:v>1.5505489999999999E-7</c:v>
                </c:pt>
                <c:pt idx="25930">
                  <c:v>1.550612E-7</c:v>
                </c:pt>
                <c:pt idx="25931">
                  <c:v>1.5506739999999999E-7</c:v>
                </c:pt>
                <c:pt idx="25932">
                  <c:v>1.550737E-7</c:v>
                </c:pt>
                <c:pt idx="25933">
                  <c:v>1.5507989999999999E-7</c:v>
                </c:pt>
                <c:pt idx="25934">
                  <c:v>1.550862E-7</c:v>
                </c:pt>
                <c:pt idx="25935">
                  <c:v>1.5509239999999999E-7</c:v>
                </c:pt>
                <c:pt idx="25936">
                  <c:v>1.550987E-7</c:v>
                </c:pt>
                <c:pt idx="25937">
                  <c:v>1.5510489999999999E-7</c:v>
                </c:pt>
                <c:pt idx="25938">
                  <c:v>1.551112E-7</c:v>
                </c:pt>
                <c:pt idx="25939">
                  <c:v>1.5511739999999999E-7</c:v>
                </c:pt>
                <c:pt idx="25940">
                  <c:v>1.551237E-7</c:v>
                </c:pt>
                <c:pt idx="25941">
                  <c:v>1.5512989999999999E-7</c:v>
                </c:pt>
                <c:pt idx="25942">
                  <c:v>1.551362E-7</c:v>
                </c:pt>
                <c:pt idx="25943">
                  <c:v>1.551424E-7</c:v>
                </c:pt>
                <c:pt idx="25944">
                  <c:v>1.5514870000000001E-7</c:v>
                </c:pt>
                <c:pt idx="25945">
                  <c:v>1.551549E-7</c:v>
                </c:pt>
                <c:pt idx="25946">
                  <c:v>1.5516120000000001E-7</c:v>
                </c:pt>
                <c:pt idx="25947">
                  <c:v>1.551674E-7</c:v>
                </c:pt>
                <c:pt idx="25948">
                  <c:v>1.5517370000000001E-7</c:v>
                </c:pt>
                <c:pt idx="25949">
                  <c:v>1.551799E-7</c:v>
                </c:pt>
                <c:pt idx="25950">
                  <c:v>1.5518620000000001E-7</c:v>
                </c:pt>
                <c:pt idx="25951">
                  <c:v>1.551924E-7</c:v>
                </c:pt>
                <c:pt idx="25952">
                  <c:v>1.5519870000000001E-7</c:v>
                </c:pt>
                <c:pt idx="25953">
                  <c:v>1.552049E-7</c:v>
                </c:pt>
                <c:pt idx="25954">
                  <c:v>1.5521120000000001E-7</c:v>
                </c:pt>
                <c:pt idx="25955">
                  <c:v>1.552174E-7</c:v>
                </c:pt>
                <c:pt idx="25956">
                  <c:v>1.5522370000000001E-7</c:v>
                </c:pt>
                <c:pt idx="25957">
                  <c:v>1.552299E-7</c:v>
                </c:pt>
                <c:pt idx="25958">
                  <c:v>1.5523620000000001E-7</c:v>
                </c:pt>
                <c:pt idx="25959">
                  <c:v>1.552424E-7</c:v>
                </c:pt>
                <c:pt idx="25960">
                  <c:v>1.5524870000000001E-7</c:v>
                </c:pt>
                <c:pt idx="25961">
                  <c:v>1.552549E-7</c:v>
                </c:pt>
                <c:pt idx="25962">
                  <c:v>1.5526119999999999E-7</c:v>
                </c:pt>
                <c:pt idx="25963">
                  <c:v>1.5526740000000001E-7</c:v>
                </c:pt>
                <c:pt idx="25964">
                  <c:v>1.5527369999999999E-7</c:v>
                </c:pt>
                <c:pt idx="25965">
                  <c:v>1.5527990000000001E-7</c:v>
                </c:pt>
                <c:pt idx="25966">
                  <c:v>1.5528619999999999E-7</c:v>
                </c:pt>
                <c:pt idx="25967">
                  <c:v>1.5529240000000001E-7</c:v>
                </c:pt>
                <c:pt idx="25968">
                  <c:v>1.5529869999999999E-7</c:v>
                </c:pt>
                <c:pt idx="25969">
                  <c:v>1.5530490000000001E-7</c:v>
                </c:pt>
                <c:pt idx="25970">
                  <c:v>1.5531119999999999E-7</c:v>
                </c:pt>
                <c:pt idx="25971">
                  <c:v>1.5531740000000001E-7</c:v>
                </c:pt>
                <c:pt idx="25972">
                  <c:v>1.5532369999999999E-7</c:v>
                </c:pt>
                <c:pt idx="25973">
                  <c:v>1.5532990000000001E-7</c:v>
                </c:pt>
                <c:pt idx="25974">
                  <c:v>1.5533619999999999E-7</c:v>
                </c:pt>
                <c:pt idx="25975">
                  <c:v>1.5534240000000001E-7</c:v>
                </c:pt>
                <c:pt idx="25976">
                  <c:v>1.5534869999999999E-7</c:v>
                </c:pt>
                <c:pt idx="25977">
                  <c:v>1.5535490000000001E-7</c:v>
                </c:pt>
                <c:pt idx="25978">
                  <c:v>1.5536119999999999E-7</c:v>
                </c:pt>
                <c:pt idx="25979">
                  <c:v>1.5536740000000001E-7</c:v>
                </c:pt>
                <c:pt idx="25980">
                  <c:v>1.553737E-7</c:v>
                </c:pt>
                <c:pt idx="25981">
                  <c:v>1.5537989999999999E-7</c:v>
                </c:pt>
                <c:pt idx="25982">
                  <c:v>1.553862E-7</c:v>
                </c:pt>
                <c:pt idx="25983">
                  <c:v>1.5539239999999999E-7</c:v>
                </c:pt>
                <c:pt idx="25984">
                  <c:v>1.553987E-7</c:v>
                </c:pt>
                <c:pt idx="25985">
                  <c:v>1.5540489999999999E-7</c:v>
                </c:pt>
                <c:pt idx="25986">
                  <c:v>1.554112E-7</c:v>
                </c:pt>
                <c:pt idx="25987">
                  <c:v>1.5541739999999999E-7</c:v>
                </c:pt>
                <c:pt idx="25988">
                  <c:v>1.554237E-7</c:v>
                </c:pt>
                <c:pt idx="25989">
                  <c:v>1.5542989999999999E-7</c:v>
                </c:pt>
                <c:pt idx="25990">
                  <c:v>1.554362E-7</c:v>
                </c:pt>
                <c:pt idx="25991">
                  <c:v>1.5544239999999999E-7</c:v>
                </c:pt>
                <c:pt idx="25992">
                  <c:v>1.554487E-7</c:v>
                </c:pt>
                <c:pt idx="25993">
                  <c:v>1.5545489999999999E-7</c:v>
                </c:pt>
                <c:pt idx="25994">
                  <c:v>1.554612E-7</c:v>
                </c:pt>
                <c:pt idx="25995">
                  <c:v>1.5546739999999999E-7</c:v>
                </c:pt>
                <c:pt idx="25996">
                  <c:v>1.554737E-7</c:v>
                </c:pt>
                <c:pt idx="25997">
                  <c:v>1.5547989999999999E-7</c:v>
                </c:pt>
                <c:pt idx="25998">
                  <c:v>1.554862E-7</c:v>
                </c:pt>
                <c:pt idx="25999">
                  <c:v>1.554924E-7</c:v>
                </c:pt>
                <c:pt idx="26000">
                  <c:v>1.5549870000000001E-7</c:v>
                </c:pt>
                <c:pt idx="26001">
                  <c:v>1.555049E-7</c:v>
                </c:pt>
                <c:pt idx="26002">
                  <c:v>1.5551120000000001E-7</c:v>
                </c:pt>
                <c:pt idx="26003">
                  <c:v>1.555174E-7</c:v>
                </c:pt>
                <c:pt idx="26004">
                  <c:v>1.5552370000000001E-7</c:v>
                </c:pt>
                <c:pt idx="26005">
                  <c:v>1.555299E-7</c:v>
                </c:pt>
                <c:pt idx="26006">
                  <c:v>1.5553620000000001E-7</c:v>
                </c:pt>
                <c:pt idx="26007">
                  <c:v>1.555424E-7</c:v>
                </c:pt>
                <c:pt idx="26008">
                  <c:v>1.5554870000000001E-7</c:v>
                </c:pt>
                <c:pt idx="26009">
                  <c:v>1.555549E-7</c:v>
                </c:pt>
                <c:pt idx="26010">
                  <c:v>1.5556120000000001E-7</c:v>
                </c:pt>
                <c:pt idx="26011">
                  <c:v>1.555674E-7</c:v>
                </c:pt>
                <c:pt idx="26012">
                  <c:v>1.5557370000000001E-7</c:v>
                </c:pt>
                <c:pt idx="26013">
                  <c:v>1.555799E-7</c:v>
                </c:pt>
                <c:pt idx="26014">
                  <c:v>1.5558620000000001E-7</c:v>
                </c:pt>
                <c:pt idx="26015">
                  <c:v>1.555924E-7</c:v>
                </c:pt>
                <c:pt idx="26016">
                  <c:v>1.5559870000000001E-7</c:v>
                </c:pt>
                <c:pt idx="26017">
                  <c:v>1.556049E-7</c:v>
                </c:pt>
                <c:pt idx="26018">
                  <c:v>1.5561119999999999E-7</c:v>
                </c:pt>
                <c:pt idx="26019">
                  <c:v>1.556174E-7</c:v>
                </c:pt>
                <c:pt idx="26020">
                  <c:v>1.5562369999999999E-7</c:v>
                </c:pt>
                <c:pt idx="26021">
                  <c:v>1.5562990000000001E-7</c:v>
                </c:pt>
                <c:pt idx="26022">
                  <c:v>1.5563619999999999E-7</c:v>
                </c:pt>
                <c:pt idx="26023">
                  <c:v>1.5564240000000001E-7</c:v>
                </c:pt>
                <c:pt idx="26024">
                  <c:v>1.5564869999999999E-7</c:v>
                </c:pt>
                <c:pt idx="26025">
                  <c:v>1.5565490000000001E-7</c:v>
                </c:pt>
                <c:pt idx="26026">
                  <c:v>1.5566119999999999E-7</c:v>
                </c:pt>
                <c:pt idx="26027">
                  <c:v>1.5566740000000001E-7</c:v>
                </c:pt>
                <c:pt idx="26028">
                  <c:v>1.5567369999999999E-7</c:v>
                </c:pt>
                <c:pt idx="26029">
                  <c:v>1.5567990000000001E-7</c:v>
                </c:pt>
                <c:pt idx="26030">
                  <c:v>1.5568619999999999E-7</c:v>
                </c:pt>
                <c:pt idx="26031">
                  <c:v>1.5569240000000001E-7</c:v>
                </c:pt>
                <c:pt idx="26032">
                  <c:v>1.5569869999999999E-7</c:v>
                </c:pt>
                <c:pt idx="26033">
                  <c:v>1.5570490000000001E-7</c:v>
                </c:pt>
                <c:pt idx="26034">
                  <c:v>1.5571119999999999E-7</c:v>
                </c:pt>
                <c:pt idx="26035">
                  <c:v>1.5571740000000001E-7</c:v>
                </c:pt>
                <c:pt idx="26036">
                  <c:v>1.557237E-7</c:v>
                </c:pt>
                <c:pt idx="26037">
                  <c:v>1.5572989999999999E-7</c:v>
                </c:pt>
                <c:pt idx="26038">
                  <c:v>1.557362E-7</c:v>
                </c:pt>
                <c:pt idx="26039">
                  <c:v>1.5574239999999999E-7</c:v>
                </c:pt>
                <c:pt idx="26040">
                  <c:v>1.557487E-7</c:v>
                </c:pt>
                <c:pt idx="26041">
                  <c:v>1.5575489999999999E-7</c:v>
                </c:pt>
                <c:pt idx="26042">
                  <c:v>1.557612E-7</c:v>
                </c:pt>
                <c:pt idx="26043">
                  <c:v>1.5576739999999999E-7</c:v>
                </c:pt>
                <c:pt idx="26044">
                  <c:v>1.557737E-7</c:v>
                </c:pt>
                <c:pt idx="26045">
                  <c:v>1.5577989999999999E-7</c:v>
                </c:pt>
                <c:pt idx="26046">
                  <c:v>1.557862E-7</c:v>
                </c:pt>
                <c:pt idx="26047">
                  <c:v>1.5579239999999999E-7</c:v>
                </c:pt>
                <c:pt idx="26048">
                  <c:v>1.557987E-7</c:v>
                </c:pt>
                <c:pt idx="26049">
                  <c:v>1.5580489999999999E-7</c:v>
                </c:pt>
                <c:pt idx="26050">
                  <c:v>1.558112E-7</c:v>
                </c:pt>
                <c:pt idx="26051">
                  <c:v>1.5581739999999999E-7</c:v>
                </c:pt>
                <c:pt idx="26052">
                  <c:v>1.558237E-7</c:v>
                </c:pt>
                <c:pt idx="26053">
                  <c:v>1.5582989999999999E-7</c:v>
                </c:pt>
                <c:pt idx="26054">
                  <c:v>1.558362E-7</c:v>
                </c:pt>
                <c:pt idx="26055">
                  <c:v>1.558424E-7</c:v>
                </c:pt>
                <c:pt idx="26056">
                  <c:v>1.5584870000000001E-7</c:v>
                </c:pt>
                <c:pt idx="26057">
                  <c:v>1.558549E-7</c:v>
                </c:pt>
                <c:pt idx="26058">
                  <c:v>1.5586120000000001E-7</c:v>
                </c:pt>
                <c:pt idx="26059">
                  <c:v>1.558674E-7</c:v>
                </c:pt>
                <c:pt idx="26060">
                  <c:v>1.5587370000000001E-7</c:v>
                </c:pt>
                <c:pt idx="26061">
                  <c:v>1.558799E-7</c:v>
                </c:pt>
                <c:pt idx="26062">
                  <c:v>1.5588620000000001E-7</c:v>
                </c:pt>
                <c:pt idx="26063">
                  <c:v>1.558924E-7</c:v>
                </c:pt>
                <c:pt idx="26064">
                  <c:v>1.5589870000000001E-7</c:v>
                </c:pt>
                <c:pt idx="26065">
                  <c:v>1.559049E-7</c:v>
                </c:pt>
                <c:pt idx="26066">
                  <c:v>1.5591120000000001E-7</c:v>
                </c:pt>
                <c:pt idx="26067">
                  <c:v>1.559174E-7</c:v>
                </c:pt>
                <c:pt idx="26068">
                  <c:v>1.5592370000000001E-7</c:v>
                </c:pt>
                <c:pt idx="26069">
                  <c:v>1.559299E-7</c:v>
                </c:pt>
                <c:pt idx="26070">
                  <c:v>1.5593620000000001E-7</c:v>
                </c:pt>
                <c:pt idx="26071">
                  <c:v>1.559424E-7</c:v>
                </c:pt>
                <c:pt idx="26072">
                  <c:v>1.5594870000000001E-7</c:v>
                </c:pt>
                <c:pt idx="26073">
                  <c:v>1.559549E-7</c:v>
                </c:pt>
                <c:pt idx="26074">
                  <c:v>1.5596119999999999E-7</c:v>
                </c:pt>
                <c:pt idx="26075">
                  <c:v>1.559674E-7</c:v>
                </c:pt>
                <c:pt idx="26076">
                  <c:v>1.5597369999999999E-7</c:v>
                </c:pt>
                <c:pt idx="26077">
                  <c:v>1.5597990000000001E-7</c:v>
                </c:pt>
                <c:pt idx="26078">
                  <c:v>1.5598619999999999E-7</c:v>
                </c:pt>
                <c:pt idx="26079">
                  <c:v>1.5599240000000001E-7</c:v>
                </c:pt>
                <c:pt idx="26080">
                  <c:v>1.5599869999999999E-7</c:v>
                </c:pt>
                <c:pt idx="26081">
                  <c:v>1.5600490000000001E-7</c:v>
                </c:pt>
                <c:pt idx="26082">
                  <c:v>1.5601119999999999E-7</c:v>
                </c:pt>
                <c:pt idx="26083">
                  <c:v>1.5601740000000001E-7</c:v>
                </c:pt>
                <c:pt idx="26084">
                  <c:v>1.5602369999999999E-7</c:v>
                </c:pt>
                <c:pt idx="26085">
                  <c:v>1.5602990000000001E-7</c:v>
                </c:pt>
                <c:pt idx="26086">
                  <c:v>1.5603619999999999E-7</c:v>
                </c:pt>
                <c:pt idx="26087">
                  <c:v>1.5604240000000001E-7</c:v>
                </c:pt>
                <c:pt idx="26088">
                  <c:v>1.5604869999999999E-7</c:v>
                </c:pt>
                <c:pt idx="26089">
                  <c:v>1.5605490000000001E-7</c:v>
                </c:pt>
                <c:pt idx="26090">
                  <c:v>1.5606119999999999E-7</c:v>
                </c:pt>
                <c:pt idx="26091">
                  <c:v>1.5606740000000001E-7</c:v>
                </c:pt>
                <c:pt idx="26092">
                  <c:v>1.560737E-7</c:v>
                </c:pt>
                <c:pt idx="26093">
                  <c:v>1.5607990000000001E-7</c:v>
                </c:pt>
                <c:pt idx="26094">
                  <c:v>1.560862E-7</c:v>
                </c:pt>
                <c:pt idx="26095">
                  <c:v>1.5609239999999999E-7</c:v>
                </c:pt>
                <c:pt idx="26096">
                  <c:v>1.560987E-7</c:v>
                </c:pt>
                <c:pt idx="26097">
                  <c:v>1.5610489999999999E-7</c:v>
                </c:pt>
                <c:pt idx="26098">
                  <c:v>1.561112E-7</c:v>
                </c:pt>
                <c:pt idx="26099">
                  <c:v>1.5611739999999999E-7</c:v>
                </c:pt>
                <c:pt idx="26100">
                  <c:v>1.561237E-7</c:v>
                </c:pt>
                <c:pt idx="26101">
                  <c:v>1.5612989999999999E-7</c:v>
                </c:pt>
                <c:pt idx="26102">
                  <c:v>1.561362E-7</c:v>
                </c:pt>
                <c:pt idx="26103">
                  <c:v>1.5614239999999999E-7</c:v>
                </c:pt>
                <c:pt idx="26104">
                  <c:v>1.561487E-7</c:v>
                </c:pt>
                <c:pt idx="26105">
                  <c:v>1.5615489999999999E-7</c:v>
                </c:pt>
                <c:pt idx="26106">
                  <c:v>1.561612E-7</c:v>
                </c:pt>
                <c:pt idx="26107">
                  <c:v>1.5616739999999999E-7</c:v>
                </c:pt>
                <c:pt idx="26108">
                  <c:v>1.561737E-7</c:v>
                </c:pt>
                <c:pt idx="26109">
                  <c:v>1.5617989999999999E-7</c:v>
                </c:pt>
                <c:pt idx="26110">
                  <c:v>1.561862E-7</c:v>
                </c:pt>
                <c:pt idx="26111">
                  <c:v>1.561924E-7</c:v>
                </c:pt>
                <c:pt idx="26112">
                  <c:v>1.561987E-7</c:v>
                </c:pt>
                <c:pt idx="26113">
                  <c:v>1.562049E-7</c:v>
                </c:pt>
                <c:pt idx="26114">
                  <c:v>1.5621120000000001E-7</c:v>
                </c:pt>
                <c:pt idx="26115">
                  <c:v>1.562174E-7</c:v>
                </c:pt>
                <c:pt idx="26116">
                  <c:v>1.5622370000000001E-7</c:v>
                </c:pt>
                <c:pt idx="26117">
                  <c:v>1.562299E-7</c:v>
                </c:pt>
                <c:pt idx="26118">
                  <c:v>1.5623620000000001E-7</c:v>
                </c:pt>
                <c:pt idx="26119">
                  <c:v>1.562424E-7</c:v>
                </c:pt>
                <c:pt idx="26120">
                  <c:v>1.5624870000000001E-7</c:v>
                </c:pt>
                <c:pt idx="26121">
                  <c:v>1.562549E-7</c:v>
                </c:pt>
                <c:pt idx="26122">
                  <c:v>1.5626120000000001E-7</c:v>
                </c:pt>
                <c:pt idx="26123">
                  <c:v>1.562674E-7</c:v>
                </c:pt>
                <c:pt idx="26124">
                  <c:v>1.5627370000000001E-7</c:v>
                </c:pt>
                <c:pt idx="26125">
                  <c:v>1.562799E-7</c:v>
                </c:pt>
                <c:pt idx="26126">
                  <c:v>1.5628620000000001E-7</c:v>
                </c:pt>
                <c:pt idx="26127">
                  <c:v>1.562924E-7</c:v>
                </c:pt>
                <c:pt idx="26128">
                  <c:v>1.5629870000000001E-7</c:v>
                </c:pt>
                <c:pt idx="26129">
                  <c:v>1.563049E-7</c:v>
                </c:pt>
                <c:pt idx="26130">
                  <c:v>1.5631119999999999E-7</c:v>
                </c:pt>
                <c:pt idx="26131">
                  <c:v>1.563174E-7</c:v>
                </c:pt>
                <c:pt idx="26132">
                  <c:v>1.5632369999999999E-7</c:v>
                </c:pt>
                <c:pt idx="26133">
                  <c:v>1.5632990000000001E-7</c:v>
                </c:pt>
                <c:pt idx="26134">
                  <c:v>1.5633619999999999E-7</c:v>
                </c:pt>
                <c:pt idx="26135">
                  <c:v>1.5634240000000001E-7</c:v>
                </c:pt>
                <c:pt idx="26136">
                  <c:v>1.5634869999999999E-7</c:v>
                </c:pt>
                <c:pt idx="26137">
                  <c:v>1.5635490000000001E-7</c:v>
                </c:pt>
                <c:pt idx="26138">
                  <c:v>1.5636119999999999E-7</c:v>
                </c:pt>
                <c:pt idx="26139">
                  <c:v>1.5636740000000001E-7</c:v>
                </c:pt>
                <c:pt idx="26140">
                  <c:v>1.5637369999999999E-7</c:v>
                </c:pt>
                <c:pt idx="26141">
                  <c:v>1.5637990000000001E-7</c:v>
                </c:pt>
                <c:pt idx="26142">
                  <c:v>1.5638619999999999E-7</c:v>
                </c:pt>
                <c:pt idx="26143">
                  <c:v>1.5639240000000001E-7</c:v>
                </c:pt>
                <c:pt idx="26144">
                  <c:v>1.5639869999999999E-7</c:v>
                </c:pt>
                <c:pt idx="26145">
                  <c:v>1.5640490000000001E-7</c:v>
                </c:pt>
                <c:pt idx="26146">
                  <c:v>1.5641119999999999E-7</c:v>
                </c:pt>
                <c:pt idx="26147">
                  <c:v>1.5641740000000001E-7</c:v>
                </c:pt>
                <c:pt idx="26148">
                  <c:v>1.564237E-7</c:v>
                </c:pt>
                <c:pt idx="26149">
                  <c:v>1.5642990000000001E-7</c:v>
                </c:pt>
                <c:pt idx="26150">
                  <c:v>1.564362E-7</c:v>
                </c:pt>
                <c:pt idx="26151">
                  <c:v>1.5644239999999999E-7</c:v>
                </c:pt>
                <c:pt idx="26152">
                  <c:v>1.564487E-7</c:v>
                </c:pt>
                <c:pt idx="26153">
                  <c:v>1.5645489999999999E-7</c:v>
                </c:pt>
                <c:pt idx="26154">
                  <c:v>1.564612E-7</c:v>
                </c:pt>
                <c:pt idx="26155">
                  <c:v>1.5646739999999999E-7</c:v>
                </c:pt>
                <c:pt idx="26156">
                  <c:v>1.564737E-7</c:v>
                </c:pt>
                <c:pt idx="26157">
                  <c:v>1.5647989999999999E-7</c:v>
                </c:pt>
                <c:pt idx="26158">
                  <c:v>1.564862E-7</c:v>
                </c:pt>
                <c:pt idx="26159">
                  <c:v>1.5649239999999999E-7</c:v>
                </c:pt>
                <c:pt idx="26160">
                  <c:v>1.564987E-7</c:v>
                </c:pt>
                <c:pt idx="26161">
                  <c:v>1.5650489999999999E-7</c:v>
                </c:pt>
                <c:pt idx="26162">
                  <c:v>1.565112E-7</c:v>
                </c:pt>
                <c:pt idx="26163">
                  <c:v>1.5651739999999999E-7</c:v>
                </c:pt>
                <c:pt idx="26164">
                  <c:v>1.565237E-7</c:v>
                </c:pt>
                <c:pt idx="26165">
                  <c:v>1.5652989999999999E-7</c:v>
                </c:pt>
                <c:pt idx="26166">
                  <c:v>1.565362E-7</c:v>
                </c:pt>
                <c:pt idx="26167">
                  <c:v>1.5654239999999999E-7</c:v>
                </c:pt>
                <c:pt idx="26168">
                  <c:v>1.565487E-7</c:v>
                </c:pt>
                <c:pt idx="26169">
                  <c:v>1.565549E-7</c:v>
                </c:pt>
                <c:pt idx="26170">
                  <c:v>1.5656120000000001E-7</c:v>
                </c:pt>
                <c:pt idx="26171">
                  <c:v>1.565674E-7</c:v>
                </c:pt>
                <c:pt idx="26172">
                  <c:v>1.5657370000000001E-7</c:v>
                </c:pt>
                <c:pt idx="26173">
                  <c:v>1.565799E-7</c:v>
                </c:pt>
                <c:pt idx="26174">
                  <c:v>1.5658620000000001E-7</c:v>
                </c:pt>
                <c:pt idx="26175">
                  <c:v>1.565924E-7</c:v>
                </c:pt>
                <c:pt idx="26176">
                  <c:v>1.5659870000000001E-7</c:v>
                </c:pt>
                <c:pt idx="26177">
                  <c:v>1.566049E-7</c:v>
                </c:pt>
                <c:pt idx="26178">
                  <c:v>1.5661120000000001E-7</c:v>
                </c:pt>
                <c:pt idx="26179">
                  <c:v>1.566174E-7</c:v>
                </c:pt>
                <c:pt idx="26180">
                  <c:v>1.5662370000000001E-7</c:v>
                </c:pt>
                <c:pt idx="26181">
                  <c:v>1.566299E-7</c:v>
                </c:pt>
                <c:pt idx="26182">
                  <c:v>1.5663620000000001E-7</c:v>
                </c:pt>
                <c:pt idx="26183">
                  <c:v>1.566424E-7</c:v>
                </c:pt>
                <c:pt idx="26184">
                  <c:v>1.5664870000000001E-7</c:v>
                </c:pt>
                <c:pt idx="26185">
                  <c:v>1.566549E-7</c:v>
                </c:pt>
                <c:pt idx="26186">
                  <c:v>1.5666120000000001E-7</c:v>
                </c:pt>
                <c:pt idx="26187">
                  <c:v>1.566674E-7</c:v>
                </c:pt>
                <c:pt idx="26188">
                  <c:v>1.5667369999999999E-7</c:v>
                </c:pt>
                <c:pt idx="26189">
                  <c:v>1.5667990000000001E-7</c:v>
                </c:pt>
                <c:pt idx="26190">
                  <c:v>1.5668619999999999E-7</c:v>
                </c:pt>
                <c:pt idx="26191">
                  <c:v>1.5669240000000001E-7</c:v>
                </c:pt>
                <c:pt idx="26192">
                  <c:v>1.5669869999999999E-7</c:v>
                </c:pt>
                <c:pt idx="26193">
                  <c:v>1.5670490000000001E-7</c:v>
                </c:pt>
                <c:pt idx="26194">
                  <c:v>1.5671119999999999E-7</c:v>
                </c:pt>
                <c:pt idx="26195">
                  <c:v>1.5671740000000001E-7</c:v>
                </c:pt>
                <c:pt idx="26196">
                  <c:v>1.5672369999999999E-7</c:v>
                </c:pt>
                <c:pt idx="26197">
                  <c:v>1.5672990000000001E-7</c:v>
                </c:pt>
                <c:pt idx="26198">
                  <c:v>1.5673619999999999E-7</c:v>
                </c:pt>
                <c:pt idx="26199">
                  <c:v>1.5674240000000001E-7</c:v>
                </c:pt>
                <c:pt idx="26200">
                  <c:v>1.5674869999999999E-7</c:v>
                </c:pt>
                <c:pt idx="26201">
                  <c:v>1.5675490000000001E-7</c:v>
                </c:pt>
                <c:pt idx="26202">
                  <c:v>1.5676119999999999E-7</c:v>
                </c:pt>
                <c:pt idx="26203">
                  <c:v>1.5676740000000001E-7</c:v>
                </c:pt>
                <c:pt idx="26204">
                  <c:v>1.567737E-7</c:v>
                </c:pt>
                <c:pt idx="26205">
                  <c:v>1.5677990000000001E-7</c:v>
                </c:pt>
                <c:pt idx="26206">
                  <c:v>1.567862E-7</c:v>
                </c:pt>
                <c:pt idx="26207">
                  <c:v>1.5679239999999999E-7</c:v>
                </c:pt>
                <c:pt idx="26208">
                  <c:v>1.567987E-7</c:v>
                </c:pt>
                <c:pt idx="26209">
                  <c:v>1.5680489999999999E-7</c:v>
                </c:pt>
                <c:pt idx="26210">
                  <c:v>1.568112E-7</c:v>
                </c:pt>
                <c:pt idx="26211">
                  <c:v>1.5681739999999999E-7</c:v>
                </c:pt>
                <c:pt idx="26212">
                  <c:v>1.568237E-7</c:v>
                </c:pt>
                <c:pt idx="26213">
                  <c:v>1.5682989999999999E-7</c:v>
                </c:pt>
                <c:pt idx="26214">
                  <c:v>1.568362E-7</c:v>
                </c:pt>
                <c:pt idx="26215">
                  <c:v>1.5684239999999999E-7</c:v>
                </c:pt>
                <c:pt idx="26216">
                  <c:v>1.568487E-7</c:v>
                </c:pt>
                <c:pt idx="26217">
                  <c:v>1.5685489999999999E-7</c:v>
                </c:pt>
                <c:pt idx="26218">
                  <c:v>1.568612E-7</c:v>
                </c:pt>
                <c:pt idx="26219">
                  <c:v>1.5686739999999999E-7</c:v>
                </c:pt>
                <c:pt idx="26220">
                  <c:v>1.568737E-7</c:v>
                </c:pt>
                <c:pt idx="26221">
                  <c:v>1.5687989999999999E-7</c:v>
                </c:pt>
                <c:pt idx="26222">
                  <c:v>1.568862E-7</c:v>
                </c:pt>
                <c:pt idx="26223">
                  <c:v>1.5689239999999999E-7</c:v>
                </c:pt>
                <c:pt idx="26224">
                  <c:v>1.568987E-7</c:v>
                </c:pt>
                <c:pt idx="26225">
                  <c:v>1.569049E-7</c:v>
                </c:pt>
                <c:pt idx="26226">
                  <c:v>1.5691120000000001E-7</c:v>
                </c:pt>
                <c:pt idx="26227">
                  <c:v>1.569174E-7</c:v>
                </c:pt>
                <c:pt idx="26228">
                  <c:v>1.5692370000000001E-7</c:v>
                </c:pt>
                <c:pt idx="26229">
                  <c:v>1.569299E-7</c:v>
                </c:pt>
                <c:pt idx="26230">
                  <c:v>1.5693620000000001E-7</c:v>
                </c:pt>
                <c:pt idx="26231">
                  <c:v>1.569424E-7</c:v>
                </c:pt>
                <c:pt idx="26232">
                  <c:v>1.5694870000000001E-7</c:v>
                </c:pt>
                <c:pt idx="26233">
                  <c:v>1.569549E-7</c:v>
                </c:pt>
                <c:pt idx="26234">
                  <c:v>1.5696120000000001E-7</c:v>
                </c:pt>
                <c:pt idx="26235">
                  <c:v>1.569674E-7</c:v>
                </c:pt>
                <c:pt idx="26236">
                  <c:v>1.5697370000000001E-7</c:v>
                </c:pt>
                <c:pt idx="26237">
                  <c:v>1.569799E-7</c:v>
                </c:pt>
                <c:pt idx="26238">
                  <c:v>1.5698620000000001E-7</c:v>
                </c:pt>
                <c:pt idx="26239">
                  <c:v>1.569924E-7</c:v>
                </c:pt>
                <c:pt idx="26240">
                  <c:v>1.5699870000000001E-7</c:v>
                </c:pt>
                <c:pt idx="26241">
                  <c:v>1.570049E-7</c:v>
                </c:pt>
                <c:pt idx="26242">
                  <c:v>1.5701120000000001E-7</c:v>
                </c:pt>
                <c:pt idx="26243">
                  <c:v>1.570174E-7</c:v>
                </c:pt>
                <c:pt idx="26244">
                  <c:v>1.5702369999999999E-7</c:v>
                </c:pt>
                <c:pt idx="26245">
                  <c:v>1.5702990000000001E-7</c:v>
                </c:pt>
                <c:pt idx="26246">
                  <c:v>1.5703619999999999E-7</c:v>
                </c:pt>
                <c:pt idx="26247">
                  <c:v>1.5704240000000001E-7</c:v>
                </c:pt>
                <c:pt idx="26248">
                  <c:v>1.5704869999999999E-7</c:v>
                </c:pt>
                <c:pt idx="26249">
                  <c:v>1.5705490000000001E-7</c:v>
                </c:pt>
                <c:pt idx="26250">
                  <c:v>1.5706119999999999E-7</c:v>
                </c:pt>
                <c:pt idx="26251">
                  <c:v>1.5706740000000001E-7</c:v>
                </c:pt>
                <c:pt idx="26252">
                  <c:v>1.5707369999999999E-7</c:v>
                </c:pt>
                <c:pt idx="26253">
                  <c:v>1.5707990000000001E-7</c:v>
                </c:pt>
                <c:pt idx="26254">
                  <c:v>1.5708619999999999E-7</c:v>
                </c:pt>
                <c:pt idx="26255">
                  <c:v>1.5709240000000001E-7</c:v>
                </c:pt>
                <c:pt idx="26256">
                  <c:v>1.5709869999999999E-7</c:v>
                </c:pt>
                <c:pt idx="26257">
                  <c:v>1.5710490000000001E-7</c:v>
                </c:pt>
                <c:pt idx="26258">
                  <c:v>1.5711119999999999E-7</c:v>
                </c:pt>
                <c:pt idx="26259">
                  <c:v>1.5711740000000001E-7</c:v>
                </c:pt>
                <c:pt idx="26260">
                  <c:v>1.5712369999999999E-7</c:v>
                </c:pt>
                <c:pt idx="26261">
                  <c:v>1.5712990000000001E-7</c:v>
                </c:pt>
                <c:pt idx="26262">
                  <c:v>1.571362E-7</c:v>
                </c:pt>
                <c:pt idx="26263">
                  <c:v>1.5714239999999999E-7</c:v>
                </c:pt>
                <c:pt idx="26264">
                  <c:v>1.571487E-7</c:v>
                </c:pt>
                <c:pt idx="26265">
                  <c:v>1.5715489999999999E-7</c:v>
                </c:pt>
                <c:pt idx="26266">
                  <c:v>1.571612E-7</c:v>
                </c:pt>
                <c:pt idx="26267">
                  <c:v>1.5716739999999999E-7</c:v>
                </c:pt>
                <c:pt idx="26268">
                  <c:v>1.571737E-7</c:v>
                </c:pt>
                <c:pt idx="26269">
                  <c:v>1.5717989999999999E-7</c:v>
                </c:pt>
                <c:pt idx="26270">
                  <c:v>1.571862E-7</c:v>
                </c:pt>
                <c:pt idx="26271">
                  <c:v>1.5719239999999999E-7</c:v>
                </c:pt>
                <c:pt idx="26272">
                  <c:v>1.571987E-7</c:v>
                </c:pt>
                <c:pt idx="26273">
                  <c:v>1.5720489999999999E-7</c:v>
                </c:pt>
                <c:pt idx="26274">
                  <c:v>1.572112E-7</c:v>
                </c:pt>
                <c:pt idx="26275">
                  <c:v>1.5721739999999999E-7</c:v>
                </c:pt>
                <c:pt idx="26276">
                  <c:v>1.572237E-7</c:v>
                </c:pt>
                <c:pt idx="26277">
                  <c:v>1.5722989999999999E-7</c:v>
                </c:pt>
                <c:pt idx="26278">
                  <c:v>1.572362E-7</c:v>
                </c:pt>
                <c:pt idx="26279">
                  <c:v>1.5724239999999999E-7</c:v>
                </c:pt>
                <c:pt idx="26280">
                  <c:v>1.572487E-7</c:v>
                </c:pt>
                <c:pt idx="26281">
                  <c:v>1.572549E-7</c:v>
                </c:pt>
                <c:pt idx="26282">
                  <c:v>1.5726120000000001E-7</c:v>
                </c:pt>
                <c:pt idx="26283">
                  <c:v>1.572674E-7</c:v>
                </c:pt>
                <c:pt idx="26284">
                  <c:v>1.5727370000000001E-7</c:v>
                </c:pt>
                <c:pt idx="26285">
                  <c:v>1.572799E-7</c:v>
                </c:pt>
                <c:pt idx="26286">
                  <c:v>1.5728620000000001E-7</c:v>
                </c:pt>
                <c:pt idx="26287">
                  <c:v>1.572924E-7</c:v>
                </c:pt>
                <c:pt idx="26288">
                  <c:v>1.5729870000000001E-7</c:v>
                </c:pt>
                <c:pt idx="26289">
                  <c:v>1.573049E-7</c:v>
                </c:pt>
                <c:pt idx="26290">
                  <c:v>1.5731120000000001E-7</c:v>
                </c:pt>
                <c:pt idx="26291">
                  <c:v>1.573174E-7</c:v>
                </c:pt>
                <c:pt idx="26292">
                  <c:v>1.5732370000000001E-7</c:v>
                </c:pt>
                <c:pt idx="26293">
                  <c:v>1.573299E-7</c:v>
                </c:pt>
                <c:pt idx="26294">
                  <c:v>1.5733620000000001E-7</c:v>
                </c:pt>
                <c:pt idx="26295">
                  <c:v>1.573424E-7</c:v>
                </c:pt>
                <c:pt idx="26296">
                  <c:v>1.5734870000000001E-7</c:v>
                </c:pt>
                <c:pt idx="26297">
                  <c:v>1.573549E-7</c:v>
                </c:pt>
                <c:pt idx="26298">
                  <c:v>1.5736120000000001E-7</c:v>
                </c:pt>
                <c:pt idx="26299">
                  <c:v>1.573674E-7</c:v>
                </c:pt>
                <c:pt idx="26300">
                  <c:v>1.5737369999999999E-7</c:v>
                </c:pt>
                <c:pt idx="26301">
                  <c:v>1.573799E-7</c:v>
                </c:pt>
                <c:pt idx="26302">
                  <c:v>1.5738619999999999E-7</c:v>
                </c:pt>
                <c:pt idx="26303">
                  <c:v>1.5739240000000001E-7</c:v>
                </c:pt>
                <c:pt idx="26304">
                  <c:v>1.5739869999999999E-7</c:v>
                </c:pt>
                <c:pt idx="26305">
                  <c:v>1.5740490000000001E-7</c:v>
                </c:pt>
                <c:pt idx="26306">
                  <c:v>1.5741119999999999E-7</c:v>
                </c:pt>
                <c:pt idx="26307">
                  <c:v>1.5741740000000001E-7</c:v>
                </c:pt>
                <c:pt idx="26308">
                  <c:v>1.5742369999999999E-7</c:v>
                </c:pt>
                <c:pt idx="26309">
                  <c:v>1.5742990000000001E-7</c:v>
                </c:pt>
                <c:pt idx="26310">
                  <c:v>1.5743619999999999E-7</c:v>
                </c:pt>
                <c:pt idx="26311">
                  <c:v>1.5744240000000001E-7</c:v>
                </c:pt>
                <c:pt idx="26312">
                  <c:v>1.5744869999999999E-7</c:v>
                </c:pt>
                <c:pt idx="26313">
                  <c:v>1.5745490000000001E-7</c:v>
                </c:pt>
                <c:pt idx="26314">
                  <c:v>1.5746119999999999E-7</c:v>
                </c:pt>
                <c:pt idx="26315">
                  <c:v>1.5746740000000001E-7</c:v>
                </c:pt>
                <c:pt idx="26316">
                  <c:v>1.5747369999999999E-7</c:v>
                </c:pt>
                <c:pt idx="26317">
                  <c:v>1.5747990000000001E-7</c:v>
                </c:pt>
                <c:pt idx="26318">
                  <c:v>1.574862E-7</c:v>
                </c:pt>
                <c:pt idx="26319">
                  <c:v>1.5749239999999999E-7</c:v>
                </c:pt>
                <c:pt idx="26320">
                  <c:v>1.574987E-7</c:v>
                </c:pt>
                <c:pt idx="26321">
                  <c:v>1.5750489999999999E-7</c:v>
                </c:pt>
                <c:pt idx="26322">
                  <c:v>1.575112E-7</c:v>
                </c:pt>
                <c:pt idx="26323">
                  <c:v>1.5751739999999999E-7</c:v>
                </c:pt>
                <c:pt idx="26324">
                  <c:v>1.575237E-7</c:v>
                </c:pt>
                <c:pt idx="26325">
                  <c:v>1.5752989999999999E-7</c:v>
                </c:pt>
                <c:pt idx="26326">
                  <c:v>1.575362E-7</c:v>
                </c:pt>
                <c:pt idx="26327">
                  <c:v>1.5754239999999999E-7</c:v>
                </c:pt>
                <c:pt idx="26328">
                  <c:v>1.575487E-7</c:v>
                </c:pt>
                <c:pt idx="26329">
                  <c:v>1.5755489999999999E-7</c:v>
                </c:pt>
                <c:pt idx="26330">
                  <c:v>1.575612E-7</c:v>
                </c:pt>
                <c:pt idx="26331">
                  <c:v>1.5756739999999999E-7</c:v>
                </c:pt>
                <c:pt idx="26332">
                  <c:v>1.575737E-7</c:v>
                </c:pt>
                <c:pt idx="26333">
                  <c:v>1.5757989999999999E-7</c:v>
                </c:pt>
                <c:pt idx="26334">
                  <c:v>1.575862E-7</c:v>
                </c:pt>
                <c:pt idx="26335">
                  <c:v>1.5759239999999999E-7</c:v>
                </c:pt>
                <c:pt idx="26336">
                  <c:v>1.575987E-7</c:v>
                </c:pt>
                <c:pt idx="26337">
                  <c:v>1.576049E-7</c:v>
                </c:pt>
                <c:pt idx="26338">
                  <c:v>1.5761120000000001E-7</c:v>
                </c:pt>
                <c:pt idx="26339">
                  <c:v>1.576174E-7</c:v>
                </c:pt>
                <c:pt idx="26340">
                  <c:v>1.5762370000000001E-7</c:v>
                </c:pt>
                <c:pt idx="26341">
                  <c:v>1.576299E-7</c:v>
                </c:pt>
                <c:pt idx="26342">
                  <c:v>1.5763620000000001E-7</c:v>
                </c:pt>
                <c:pt idx="26343">
                  <c:v>1.576424E-7</c:v>
                </c:pt>
                <c:pt idx="26344">
                  <c:v>1.5764870000000001E-7</c:v>
                </c:pt>
                <c:pt idx="26345">
                  <c:v>1.576549E-7</c:v>
                </c:pt>
                <c:pt idx="26346">
                  <c:v>1.5766120000000001E-7</c:v>
                </c:pt>
                <c:pt idx="26347">
                  <c:v>1.576674E-7</c:v>
                </c:pt>
                <c:pt idx="26348">
                  <c:v>1.5767370000000001E-7</c:v>
                </c:pt>
                <c:pt idx="26349">
                  <c:v>1.576799E-7</c:v>
                </c:pt>
                <c:pt idx="26350">
                  <c:v>1.5768620000000001E-7</c:v>
                </c:pt>
                <c:pt idx="26351">
                  <c:v>1.576924E-7</c:v>
                </c:pt>
                <c:pt idx="26352">
                  <c:v>1.5769870000000001E-7</c:v>
                </c:pt>
                <c:pt idx="26353">
                  <c:v>1.577049E-7</c:v>
                </c:pt>
                <c:pt idx="26354">
                  <c:v>1.5771120000000001E-7</c:v>
                </c:pt>
                <c:pt idx="26355">
                  <c:v>1.577174E-7</c:v>
                </c:pt>
                <c:pt idx="26356">
                  <c:v>1.5772369999999999E-7</c:v>
                </c:pt>
                <c:pt idx="26357">
                  <c:v>1.577299E-7</c:v>
                </c:pt>
                <c:pt idx="26358">
                  <c:v>1.5773619999999999E-7</c:v>
                </c:pt>
                <c:pt idx="26359">
                  <c:v>1.5774240000000001E-7</c:v>
                </c:pt>
                <c:pt idx="26360">
                  <c:v>1.5774869999999999E-7</c:v>
                </c:pt>
                <c:pt idx="26361">
                  <c:v>1.5775490000000001E-7</c:v>
                </c:pt>
                <c:pt idx="26362">
                  <c:v>1.5776119999999999E-7</c:v>
                </c:pt>
                <c:pt idx="26363">
                  <c:v>1.5776740000000001E-7</c:v>
                </c:pt>
                <c:pt idx="26364">
                  <c:v>1.5777369999999999E-7</c:v>
                </c:pt>
                <c:pt idx="26365">
                  <c:v>1.5777990000000001E-7</c:v>
                </c:pt>
                <c:pt idx="26366">
                  <c:v>1.5778619999999999E-7</c:v>
                </c:pt>
                <c:pt idx="26367">
                  <c:v>1.5779240000000001E-7</c:v>
                </c:pt>
                <c:pt idx="26368">
                  <c:v>1.5779869999999999E-7</c:v>
                </c:pt>
                <c:pt idx="26369">
                  <c:v>1.5780490000000001E-7</c:v>
                </c:pt>
                <c:pt idx="26370">
                  <c:v>1.5781119999999999E-7</c:v>
                </c:pt>
                <c:pt idx="26371">
                  <c:v>1.5781740000000001E-7</c:v>
                </c:pt>
                <c:pt idx="26372">
                  <c:v>1.5782369999999999E-7</c:v>
                </c:pt>
                <c:pt idx="26373">
                  <c:v>1.5782990000000001E-7</c:v>
                </c:pt>
                <c:pt idx="26374">
                  <c:v>1.578362E-7</c:v>
                </c:pt>
                <c:pt idx="26375">
                  <c:v>1.5784240000000001E-7</c:v>
                </c:pt>
                <c:pt idx="26376">
                  <c:v>1.578487E-7</c:v>
                </c:pt>
                <c:pt idx="26377">
                  <c:v>1.5785489999999999E-7</c:v>
                </c:pt>
                <c:pt idx="26378">
                  <c:v>1.578612E-7</c:v>
                </c:pt>
                <c:pt idx="26379">
                  <c:v>1.5786739999999999E-7</c:v>
                </c:pt>
                <c:pt idx="26380">
                  <c:v>1.578737E-7</c:v>
                </c:pt>
                <c:pt idx="26381">
                  <c:v>1.5787989999999999E-7</c:v>
                </c:pt>
                <c:pt idx="26382">
                  <c:v>1.578862E-7</c:v>
                </c:pt>
                <c:pt idx="26383">
                  <c:v>1.5789239999999999E-7</c:v>
                </c:pt>
                <c:pt idx="26384">
                  <c:v>1.578987E-7</c:v>
                </c:pt>
                <c:pt idx="26385">
                  <c:v>1.5790489999999999E-7</c:v>
                </c:pt>
                <c:pt idx="26386">
                  <c:v>1.579112E-7</c:v>
                </c:pt>
                <c:pt idx="26387">
                  <c:v>1.5791739999999999E-7</c:v>
                </c:pt>
                <c:pt idx="26388">
                  <c:v>1.579237E-7</c:v>
                </c:pt>
                <c:pt idx="26389">
                  <c:v>1.5792989999999999E-7</c:v>
                </c:pt>
                <c:pt idx="26390">
                  <c:v>1.579362E-7</c:v>
                </c:pt>
                <c:pt idx="26391">
                  <c:v>1.5794239999999999E-7</c:v>
                </c:pt>
                <c:pt idx="26392">
                  <c:v>1.579487E-7</c:v>
                </c:pt>
                <c:pt idx="26393">
                  <c:v>1.579549E-7</c:v>
                </c:pt>
                <c:pt idx="26394">
                  <c:v>1.579612E-7</c:v>
                </c:pt>
                <c:pt idx="26395">
                  <c:v>1.579674E-7</c:v>
                </c:pt>
                <c:pt idx="26396">
                  <c:v>1.5797370000000001E-7</c:v>
                </c:pt>
                <c:pt idx="26397">
                  <c:v>1.579799E-7</c:v>
                </c:pt>
                <c:pt idx="26398">
                  <c:v>1.5798620000000001E-7</c:v>
                </c:pt>
                <c:pt idx="26399">
                  <c:v>1.579924E-7</c:v>
                </c:pt>
                <c:pt idx="26400">
                  <c:v>1.5799870000000001E-7</c:v>
                </c:pt>
                <c:pt idx="26401">
                  <c:v>1.580049E-7</c:v>
                </c:pt>
                <c:pt idx="26402">
                  <c:v>1.5801120000000001E-7</c:v>
                </c:pt>
                <c:pt idx="26403">
                  <c:v>1.580174E-7</c:v>
                </c:pt>
                <c:pt idx="26404">
                  <c:v>1.5802370000000001E-7</c:v>
                </c:pt>
                <c:pt idx="26405">
                  <c:v>1.580299E-7</c:v>
                </c:pt>
                <c:pt idx="26406">
                  <c:v>1.5803620000000001E-7</c:v>
                </c:pt>
                <c:pt idx="26407">
                  <c:v>1.580424E-7</c:v>
                </c:pt>
                <c:pt idx="26408">
                  <c:v>1.5804870000000001E-7</c:v>
                </c:pt>
                <c:pt idx="26409">
                  <c:v>1.580549E-7</c:v>
                </c:pt>
                <c:pt idx="26410">
                  <c:v>1.5806120000000001E-7</c:v>
                </c:pt>
                <c:pt idx="26411">
                  <c:v>1.580674E-7</c:v>
                </c:pt>
                <c:pt idx="26412">
                  <c:v>1.5807369999999999E-7</c:v>
                </c:pt>
                <c:pt idx="26413">
                  <c:v>1.580799E-7</c:v>
                </c:pt>
                <c:pt idx="26414">
                  <c:v>1.5808619999999999E-7</c:v>
                </c:pt>
                <c:pt idx="26415">
                  <c:v>1.5809240000000001E-7</c:v>
                </c:pt>
                <c:pt idx="26416">
                  <c:v>1.5809869999999999E-7</c:v>
                </c:pt>
                <c:pt idx="26417">
                  <c:v>1.5810490000000001E-7</c:v>
                </c:pt>
                <c:pt idx="26418">
                  <c:v>1.5811119999999999E-7</c:v>
                </c:pt>
                <c:pt idx="26419">
                  <c:v>1.5811740000000001E-7</c:v>
                </c:pt>
                <c:pt idx="26420">
                  <c:v>1.5812369999999999E-7</c:v>
                </c:pt>
                <c:pt idx="26421">
                  <c:v>1.5812990000000001E-7</c:v>
                </c:pt>
                <c:pt idx="26422">
                  <c:v>1.5813619999999999E-7</c:v>
                </c:pt>
                <c:pt idx="26423">
                  <c:v>1.5814240000000001E-7</c:v>
                </c:pt>
                <c:pt idx="26424">
                  <c:v>1.5814869999999999E-7</c:v>
                </c:pt>
                <c:pt idx="26425">
                  <c:v>1.5815490000000001E-7</c:v>
                </c:pt>
                <c:pt idx="26426">
                  <c:v>1.5816119999999999E-7</c:v>
                </c:pt>
                <c:pt idx="26427">
                  <c:v>1.5816740000000001E-7</c:v>
                </c:pt>
                <c:pt idx="26428">
                  <c:v>1.5817369999999999E-7</c:v>
                </c:pt>
                <c:pt idx="26429">
                  <c:v>1.5817990000000001E-7</c:v>
                </c:pt>
                <c:pt idx="26430">
                  <c:v>1.581862E-7</c:v>
                </c:pt>
                <c:pt idx="26431">
                  <c:v>1.5819240000000001E-7</c:v>
                </c:pt>
                <c:pt idx="26432">
                  <c:v>1.581987E-7</c:v>
                </c:pt>
                <c:pt idx="26433">
                  <c:v>1.5820489999999999E-7</c:v>
                </c:pt>
                <c:pt idx="26434">
                  <c:v>1.582112E-7</c:v>
                </c:pt>
                <c:pt idx="26435">
                  <c:v>1.5821739999999999E-7</c:v>
                </c:pt>
                <c:pt idx="26436">
                  <c:v>1.582237E-7</c:v>
                </c:pt>
                <c:pt idx="26437">
                  <c:v>1.5822989999999999E-7</c:v>
                </c:pt>
                <c:pt idx="26438">
                  <c:v>1.582362E-7</c:v>
                </c:pt>
                <c:pt idx="26439">
                  <c:v>1.5824239999999999E-7</c:v>
                </c:pt>
                <c:pt idx="26440">
                  <c:v>1.582487E-7</c:v>
                </c:pt>
                <c:pt idx="26441">
                  <c:v>1.5825489999999999E-7</c:v>
                </c:pt>
                <c:pt idx="26442">
                  <c:v>1.582612E-7</c:v>
                </c:pt>
                <c:pt idx="26443">
                  <c:v>1.5826739999999999E-7</c:v>
                </c:pt>
                <c:pt idx="26444">
                  <c:v>1.582737E-7</c:v>
                </c:pt>
                <c:pt idx="26445">
                  <c:v>1.5827989999999999E-7</c:v>
                </c:pt>
                <c:pt idx="26446">
                  <c:v>1.582862E-7</c:v>
                </c:pt>
                <c:pt idx="26447">
                  <c:v>1.5829239999999999E-7</c:v>
                </c:pt>
                <c:pt idx="26448">
                  <c:v>1.582987E-7</c:v>
                </c:pt>
                <c:pt idx="26449">
                  <c:v>1.583049E-7</c:v>
                </c:pt>
                <c:pt idx="26450">
                  <c:v>1.583112E-7</c:v>
                </c:pt>
                <c:pt idx="26451">
                  <c:v>1.583174E-7</c:v>
                </c:pt>
                <c:pt idx="26452">
                  <c:v>1.5832370000000001E-7</c:v>
                </c:pt>
                <c:pt idx="26453">
                  <c:v>1.583299E-7</c:v>
                </c:pt>
                <c:pt idx="26454">
                  <c:v>1.5833620000000001E-7</c:v>
                </c:pt>
                <c:pt idx="26455">
                  <c:v>1.583424E-7</c:v>
                </c:pt>
                <c:pt idx="26456">
                  <c:v>1.5834870000000001E-7</c:v>
                </c:pt>
                <c:pt idx="26457">
                  <c:v>1.583549E-7</c:v>
                </c:pt>
                <c:pt idx="26458">
                  <c:v>1.5836120000000001E-7</c:v>
                </c:pt>
                <c:pt idx="26459">
                  <c:v>1.583674E-7</c:v>
                </c:pt>
                <c:pt idx="26460">
                  <c:v>1.5837370000000001E-7</c:v>
                </c:pt>
                <c:pt idx="26461">
                  <c:v>1.583799E-7</c:v>
                </c:pt>
                <c:pt idx="26462">
                  <c:v>1.5838620000000001E-7</c:v>
                </c:pt>
                <c:pt idx="26463">
                  <c:v>1.583924E-7</c:v>
                </c:pt>
                <c:pt idx="26464">
                  <c:v>1.5839870000000001E-7</c:v>
                </c:pt>
                <c:pt idx="26465">
                  <c:v>1.584049E-7</c:v>
                </c:pt>
                <c:pt idx="26466">
                  <c:v>1.5841120000000001E-7</c:v>
                </c:pt>
                <c:pt idx="26467">
                  <c:v>1.584174E-7</c:v>
                </c:pt>
                <c:pt idx="26468">
                  <c:v>1.5842369999999999E-7</c:v>
                </c:pt>
                <c:pt idx="26469">
                  <c:v>1.584299E-7</c:v>
                </c:pt>
                <c:pt idx="26470">
                  <c:v>1.5843619999999999E-7</c:v>
                </c:pt>
                <c:pt idx="26471">
                  <c:v>1.5844240000000001E-7</c:v>
                </c:pt>
                <c:pt idx="26472">
                  <c:v>1.5844869999999999E-7</c:v>
                </c:pt>
                <c:pt idx="26473">
                  <c:v>1.5845490000000001E-7</c:v>
                </c:pt>
                <c:pt idx="26474">
                  <c:v>1.5846119999999999E-7</c:v>
                </c:pt>
                <c:pt idx="26475">
                  <c:v>1.5846740000000001E-7</c:v>
                </c:pt>
                <c:pt idx="26476">
                  <c:v>1.5847369999999999E-7</c:v>
                </c:pt>
                <c:pt idx="26477">
                  <c:v>1.5847990000000001E-7</c:v>
                </c:pt>
                <c:pt idx="26478">
                  <c:v>1.5848619999999999E-7</c:v>
                </c:pt>
                <c:pt idx="26479">
                  <c:v>1.5849240000000001E-7</c:v>
                </c:pt>
                <c:pt idx="26480">
                  <c:v>1.5849869999999999E-7</c:v>
                </c:pt>
                <c:pt idx="26481">
                  <c:v>1.5850490000000001E-7</c:v>
                </c:pt>
                <c:pt idx="26482">
                  <c:v>1.5851119999999999E-7</c:v>
                </c:pt>
                <c:pt idx="26483">
                  <c:v>1.5851740000000001E-7</c:v>
                </c:pt>
                <c:pt idx="26484">
                  <c:v>1.5852369999999999E-7</c:v>
                </c:pt>
                <c:pt idx="26485">
                  <c:v>1.5852990000000001E-7</c:v>
                </c:pt>
                <c:pt idx="26486">
                  <c:v>1.585362E-7</c:v>
                </c:pt>
                <c:pt idx="26487">
                  <c:v>1.5854240000000001E-7</c:v>
                </c:pt>
                <c:pt idx="26488">
                  <c:v>1.585487E-7</c:v>
                </c:pt>
                <c:pt idx="26489">
                  <c:v>1.5855489999999999E-7</c:v>
                </c:pt>
                <c:pt idx="26490">
                  <c:v>1.585612E-7</c:v>
                </c:pt>
                <c:pt idx="26491">
                  <c:v>1.5856739999999999E-7</c:v>
                </c:pt>
                <c:pt idx="26492">
                  <c:v>1.585737E-7</c:v>
                </c:pt>
                <c:pt idx="26493">
                  <c:v>1.5857989999999999E-7</c:v>
                </c:pt>
                <c:pt idx="26494">
                  <c:v>1.585862E-7</c:v>
                </c:pt>
                <c:pt idx="26495">
                  <c:v>1.5859239999999999E-7</c:v>
                </c:pt>
                <c:pt idx="26496">
                  <c:v>1.585987E-7</c:v>
                </c:pt>
                <c:pt idx="26497">
                  <c:v>1.5860489999999999E-7</c:v>
                </c:pt>
                <c:pt idx="26498">
                  <c:v>1.586112E-7</c:v>
                </c:pt>
                <c:pt idx="26499">
                  <c:v>1.5861739999999999E-7</c:v>
                </c:pt>
                <c:pt idx="26500">
                  <c:v>1.586237E-7</c:v>
                </c:pt>
                <c:pt idx="26501">
                  <c:v>1.5862989999999999E-7</c:v>
                </c:pt>
                <c:pt idx="26502">
                  <c:v>1.586362E-7</c:v>
                </c:pt>
                <c:pt idx="26503">
                  <c:v>1.5864239999999999E-7</c:v>
                </c:pt>
                <c:pt idx="26504">
                  <c:v>1.586487E-7</c:v>
                </c:pt>
                <c:pt idx="26505">
                  <c:v>1.5865489999999999E-7</c:v>
                </c:pt>
                <c:pt idx="26506">
                  <c:v>1.586612E-7</c:v>
                </c:pt>
                <c:pt idx="26507">
                  <c:v>1.586674E-7</c:v>
                </c:pt>
                <c:pt idx="26508">
                  <c:v>1.5867370000000001E-7</c:v>
                </c:pt>
                <c:pt idx="26509">
                  <c:v>1.586799E-7</c:v>
                </c:pt>
                <c:pt idx="26510">
                  <c:v>1.5868620000000001E-7</c:v>
                </c:pt>
                <c:pt idx="26511">
                  <c:v>1.586924E-7</c:v>
                </c:pt>
                <c:pt idx="26512">
                  <c:v>1.5869870000000001E-7</c:v>
                </c:pt>
                <c:pt idx="26513">
                  <c:v>1.587049E-7</c:v>
                </c:pt>
                <c:pt idx="26514">
                  <c:v>1.5871120000000001E-7</c:v>
                </c:pt>
                <c:pt idx="26515">
                  <c:v>1.587174E-7</c:v>
                </c:pt>
                <c:pt idx="26516">
                  <c:v>1.5872370000000001E-7</c:v>
                </c:pt>
                <c:pt idx="26517">
                  <c:v>1.587299E-7</c:v>
                </c:pt>
                <c:pt idx="26518">
                  <c:v>1.5873620000000001E-7</c:v>
                </c:pt>
                <c:pt idx="26519">
                  <c:v>1.587424E-7</c:v>
                </c:pt>
                <c:pt idx="26520">
                  <c:v>1.5874870000000001E-7</c:v>
                </c:pt>
                <c:pt idx="26521">
                  <c:v>1.587549E-7</c:v>
                </c:pt>
                <c:pt idx="26522">
                  <c:v>1.5876120000000001E-7</c:v>
                </c:pt>
                <c:pt idx="26523">
                  <c:v>1.587674E-7</c:v>
                </c:pt>
                <c:pt idx="26524">
                  <c:v>1.5877370000000001E-7</c:v>
                </c:pt>
                <c:pt idx="26525">
                  <c:v>1.587799E-7</c:v>
                </c:pt>
                <c:pt idx="26526">
                  <c:v>1.5878619999999999E-7</c:v>
                </c:pt>
                <c:pt idx="26527">
                  <c:v>1.5879240000000001E-7</c:v>
                </c:pt>
                <c:pt idx="26528">
                  <c:v>1.5879869999999999E-7</c:v>
                </c:pt>
                <c:pt idx="26529">
                  <c:v>1.5880490000000001E-7</c:v>
                </c:pt>
                <c:pt idx="26530">
                  <c:v>1.5881119999999999E-7</c:v>
                </c:pt>
                <c:pt idx="26531">
                  <c:v>1.5881740000000001E-7</c:v>
                </c:pt>
                <c:pt idx="26532">
                  <c:v>1.5882369999999999E-7</c:v>
                </c:pt>
                <c:pt idx="26533">
                  <c:v>1.5882990000000001E-7</c:v>
                </c:pt>
                <c:pt idx="26534">
                  <c:v>1.5883619999999999E-7</c:v>
                </c:pt>
                <c:pt idx="26535">
                  <c:v>1.5884240000000001E-7</c:v>
                </c:pt>
                <c:pt idx="26536">
                  <c:v>1.5884869999999999E-7</c:v>
                </c:pt>
                <c:pt idx="26537">
                  <c:v>1.5885490000000001E-7</c:v>
                </c:pt>
                <c:pt idx="26538">
                  <c:v>1.5886119999999999E-7</c:v>
                </c:pt>
                <c:pt idx="26539">
                  <c:v>1.5886740000000001E-7</c:v>
                </c:pt>
                <c:pt idx="26540">
                  <c:v>1.5887369999999999E-7</c:v>
                </c:pt>
                <c:pt idx="26541">
                  <c:v>1.5887990000000001E-7</c:v>
                </c:pt>
                <c:pt idx="26542">
                  <c:v>1.588862E-7</c:v>
                </c:pt>
                <c:pt idx="26543">
                  <c:v>1.5889240000000001E-7</c:v>
                </c:pt>
                <c:pt idx="26544">
                  <c:v>1.588987E-7</c:v>
                </c:pt>
                <c:pt idx="26545">
                  <c:v>1.5890489999999999E-7</c:v>
                </c:pt>
                <c:pt idx="26546">
                  <c:v>1.589112E-7</c:v>
                </c:pt>
                <c:pt idx="26547">
                  <c:v>1.5891739999999999E-7</c:v>
                </c:pt>
                <c:pt idx="26548">
                  <c:v>1.589237E-7</c:v>
                </c:pt>
                <c:pt idx="26549">
                  <c:v>1.5892989999999999E-7</c:v>
                </c:pt>
                <c:pt idx="26550">
                  <c:v>1.589362E-7</c:v>
                </c:pt>
                <c:pt idx="26551">
                  <c:v>1.5894239999999999E-7</c:v>
                </c:pt>
                <c:pt idx="26552">
                  <c:v>1.589487E-7</c:v>
                </c:pt>
                <c:pt idx="26553">
                  <c:v>1.5895489999999999E-7</c:v>
                </c:pt>
                <c:pt idx="26554">
                  <c:v>1.589612E-7</c:v>
                </c:pt>
                <c:pt idx="26555">
                  <c:v>1.5896739999999999E-7</c:v>
                </c:pt>
                <c:pt idx="26556">
                  <c:v>1.589737E-7</c:v>
                </c:pt>
                <c:pt idx="26557">
                  <c:v>1.5897989999999999E-7</c:v>
                </c:pt>
                <c:pt idx="26558">
                  <c:v>1.589862E-7</c:v>
                </c:pt>
                <c:pt idx="26559">
                  <c:v>1.5899239999999999E-7</c:v>
                </c:pt>
                <c:pt idx="26560">
                  <c:v>1.589987E-7</c:v>
                </c:pt>
                <c:pt idx="26561">
                  <c:v>1.5900489999999999E-7</c:v>
                </c:pt>
                <c:pt idx="26562">
                  <c:v>1.590112E-7</c:v>
                </c:pt>
                <c:pt idx="26563">
                  <c:v>1.590174E-7</c:v>
                </c:pt>
                <c:pt idx="26564">
                  <c:v>1.5902370000000001E-7</c:v>
                </c:pt>
                <c:pt idx="26565">
                  <c:v>1.590299E-7</c:v>
                </c:pt>
                <c:pt idx="26566">
                  <c:v>1.5903620000000001E-7</c:v>
                </c:pt>
                <c:pt idx="26567">
                  <c:v>1.590424E-7</c:v>
                </c:pt>
                <c:pt idx="26568">
                  <c:v>1.5904870000000001E-7</c:v>
                </c:pt>
                <c:pt idx="26569">
                  <c:v>1.590549E-7</c:v>
                </c:pt>
                <c:pt idx="26570">
                  <c:v>1.5906120000000001E-7</c:v>
                </c:pt>
                <c:pt idx="26571">
                  <c:v>1.590674E-7</c:v>
                </c:pt>
                <c:pt idx="26572">
                  <c:v>1.5907370000000001E-7</c:v>
                </c:pt>
                <c:pt idx="26573">
                  <c:v>1.590799E-7</c:v>
                </c:pt>
                <c:pt idx="26574">
                  <c:v>1.5908620000000001E-7</c:v>
                </c:pt>
                <c:pt idx="26575">
                  <c:v>1.590924E-7</c:v>
                </c:pt>
                <c:pt idx="26576">
                  <c:v>1.5909870000000001E-7</c:v>
                </c:pt>
                <c:pt idx="26577">
                  <c:v>1.591049E-7</c:v>
                </c:pt>
                <c:pt idx="26578">
                  <c:v>1.5911120000000001E-7</c:v>
                </c:pt>
                <c:pt idx="26579">
                  <c:v>1.591174E-7</c:v>
                </c:pt>
                <c:pt idx="26580">
                  <c:v>1.5912370000000001E-7</c:v>
                </c:pt>
                <c:pt idx="26581">
                  <c:v>1.591299E-7</c:v>
                </c:pt>
                <c:pt idx="26582">
                  <c:v>1.5913619999999999E-7</c:v>
                </c:pt>
                <c:pt idx="26583">
                  <c:v>1.591424E-7</c:v>
                </c:pt>
                <c:pt idx="26584">
                  <c:v>1.5914869999999999E-7</c:v>
                </c:pt>
                <c:pt idx="26585">
                  <c:v>1.5915490000000001E-7</c:v>
                </c:pt>
                <c:pt idx="26586">
                  <c:v>1.5916119999999999E-7</c:v>
                </c:pt>
                <c:pt idx="26587">
                  <c:v>1.5916740000000001E-7</c:v>
                </c:pt>
                <c:pt idx="26588">
                  <c:v>1.5917369999999999E-7</c:v>
                </c:pt>
                <c:pt idx="26589">
                  <c:v>1.5917990000000001E-7</c:v>
                </c:pt>
                <c:pt idx="26590">
                  <c:v>1.5918619999999999E-7</c:v>
                </c:pt>
                <c:pt idx="26591">
                  <c:v>1.5919240000000001E-7</c:v>
                </c:pt>
                <c:pt idx="26592">
                  <c:v>1.5919869999999999E-7</c:v>
                </c:pt>
                <c:pt idx="26593">
                  <c:v>1.5920490000000001E-7</c:v>
                </c:pt>
                <c:pt idx="26594">
                  <c:v>1.5921119999999999E-7</c:v>
                </c:pt>
                <c:pt idx="26595">
                  <c:v>1.5921740000000001E-7</c:v>
                </c:pt>
                <c:pt idx="26596">
                  <c:v>1.5922369999999999E-7</c:v>
                </c:pt>
                <c:pt idx="26597">
                  <c:v>1.5922990000000001E-7</c:v>
                </c:pt>
                <c:pt idx="26598">
                  <c:v>1.5923619999999999E-7</c:v>
                </c:pt>
                <c:pt idx="26599">
                  <c:v>1.5924240000000001E-7</c:v>
                </c:pt>
                <c:pt idx="26600">
                  <c:v>1.592487E-7</c:v>
                </c:pt>
                <c:pt idx="26601">
                  <c:v>1.5925489999999999E-7</c:v>
                </c:pt>
                <c:pt idx="26602">
                  <c:v>1.592612E-7</c:v>
                </c:pt>
                <c:pt idx="26603">
                  <c:v>1.5926739999999999E-7</c:v>
                </c:pt>
                <c:pt idx="26604">
                  <c:v>1.592737E-7</c:v>
                </c:pt>
                <c:pt idx="26605">
                  <c:v>1.5927989999999999E-7</c:v>
                </c:pt>
                <c:pt idx="26606">
                  <c:v>1.592862E-7</c:v>
                </c:pt>
                <c:pt idx="26607">
                  <c:v>1.5929239999999999E-7</c:v>
                </c:pt>
                <c:pt idx="26608">
                  <c:v>1.592987E-7</c:v>
                </c:pt>
                <c:pt idx="26609">
                  <c:v>1.5930489999999999E-7</c:v>
                </c:pt>
                <c:pt idx="26610">
                  <c:v>1.593112E-7</c:v>
                </c:pt>
                <c:pt idx="26611">
                  <c:v>1.5931739999999999E-7</c:v>
                </c:pt>
                <c:pt idx="26612">
                  <c:v>1.593237E-7</c:v>
                </c:pt>
                <c:pt idx="26613">
                  <c:v>1.5932989999999999E-7</c:v>
                </c:pt>
                <c:pt idx="26614">
                  <c:v>1.593362E-7</c:v>
                </c:pt>
                <c:pt idx="26615">
                  <c:v>1.5934239999999999E-7</c:v>
                </c:pt>
                <c:pt idx="26616">
                  <c:v>1.593487E-7</c:v>
                </c:pt>
                <c:pt idx="26617">
                  <c:v>1.5935489999999999E-7</c:v>
                </c:pt>
                <c:pt idx="26618">
                  <c:v>1.593612E-7</c:v>
                </c:pt>
                <c:pt idx="26619">
                  <c:v>1.593674E-7</c:v>
                </c:pt>
                <c:pt idx="26620">
                  <c:v>1.5937370000000001E-7</c:v>
                </c:pt>
                <c:pt idx="26621">
                  <c:v>1.593799E-7</c:v>
                </c:pt>
                <c:pt idx="26622">
                  <c:v>1.5938620000000001E-7</c:v>
                </c:pt>
                <c:pt idx="26623">
                  <c:v>1.593924E-7</c:v>
                </c:pt>
                <c:pt idx="26624">
                  <c:v>1.5939870000000001E-7</c:v>
                </c:pt>
                <c:pt idx="26625">
                  <c:v>1.594049E-7</c:v>
                </c:pt>
                <c:pt idx="26626">
                  <c:v>1.5941120000000001E-7</c:v>
                </c:pt>
                <c:pt idx="26627">
                  <c:v>1.594174E-7</c:v>
                </c:pt>
                <c:pt idx="26628">
                  <c:v>1.5942370000000001E-7</c:v>
                </c:pt>
                <c:pt idx="26629">
                  <c:v>1.594299E-7</c:v>
                </c:pt>
                <c:pt idx="26630">
                  <c:v>1.5943620000000001E-7</c:v>
                </c:pt>
                <c:pt idx="26631">
                  <c:v>1.594424E-7</c:v>
                </c:pt>
                <c:pt idx="26632">
                  <c:v>1.5944870000000001E-7</c:v>
                </c:pt>
                <c:pt idx="26633">
                  <c:v>1.594549E-7</c:v>
                </c:pt>
                <c:pt idx="26634">
                  <c:v>1.5946120000000001E-7</c:v>
                </c:pt>
                <c:pt idx="26635">
                  <c:v>1.594674E-7</c:v>
                </c:pt>
                <c:pt idx="26636">
                  <c:v>1.5947370000000001E-7</c:v>
                </c:pt>
                <c:pt idx="26637">
                  <c:v>1.594799E-7</c:v>
                </c:pt>
                <c:pt idx="26638">
                  <c:v>1.5948619999999999E-7</c:v>
                </c:pt>
                <c:pt idx="26639">
                  <c:v>1.594924E-7</c:v>
                </c:pt>
                <c:pt idx="26640">
                  <c:v>1.5949869999999999E-7</c:v>
                </c:pt>
                <c:pt idx="26641">
                  <c:v>1.5950490000000001E-7</c:v>
                </c:pt>
                <c:pt idx="26642">
                  <c:v>1.5951119999999999E-7</c:v>
                </c:pt>
                <c:pt idx="26643">
                  <c:v>1.5951740000000001E-7</c:v>
                </c:pt>
                <c:pt idx="26644">
                  <c:v>1.5952369999999999E-7</c:v>
                </c:pt>
                <c:pt idx="26645">
                  <c:v>1.5952990000000001E-7</c:v>
                </c:pt>
                <c:pt idx="26646">
                  <c:v>1.5953619999999999E-7</c:v>
                </c:pt>
                <c:pt idx="26647">
                  <c:v>1.5954240000000001E-7</c:v>
                </c:pt>
                <c:pt idx="26648">
                  <c:v>1.5954869999999999E-7</c:v>
                </c:pt>
                <c:pt idx="26649">
                  <c:v>1.5955490000000001E-7</c:v>
                </c:pt>
                <c:pt idx="26650">
                  <c:v>1.5956119999999999E-7</c:v>
                </c:pt>
                <c:pt idx="26651">
                  <c:v>1.5956740000000001E-7</c:v>
                </c:pt>
                <c:pt idx="26652">
                  <c:v>1.5957369999999999E-7</c:v>
                </c:pt>
                <c:pt idx="26653">
                  <c:v>1.5957990000000001E-7</c:v>
                </c:pt>
                <c:pt idx="26654">
                  <c:v>1.5958619999999999E-7</c:v>
                </c:pt>
                <c:pt idx="26655">
                  <c:v>1.5959240000000001E-7</c:v>
                </c:pt>
                <c:pt idx="26656">
                  <c:v>1.595987E-7</c:v>
                </c:pt>
                <c:pt idx="26657">
                  <c:v>1.5960489999999999E-7</c:v>
                </c:pt>
                <c:pt idx="26658">
                  <c:v>1.596112E-7</c:v>
                </c:pt>
                <c:pt idx="26659">
                  <c:v>1.5961739999999999E-7</c:v>
                </c:pt>
                <c:pt idx="26660">
                  <c:v>1.596237E-7</c:v>
                </c:pt>
                <c:pt idx="26661">
                  <c:v>1.5962989999999999E-7</c:v>
                </c:pt>
                <c:pt idx="26662">
                  <c:v>1.596362E-7</c:v>
                </c:pt>
                <c:pt idx="26663">
                  <c:v>1.5964239999999999E-7</c:v>
                </c:pt>
                <c:pt idx="26664">
                  <c:v>1.596487E-7</c:v>
                </c:pt>
                <c:pt idx="26665">
                  <c:v>1.5965489999999999E-7</c:v>
                </c:pt>
                <c:pt idx="26666">
                  <c:v>1.596612E-7</c:v>
                </c:pt>
                <c:pt idx="26667">
                  <c:v>1.5966739999999999E-7</c:v>
                </c:pt>
                <c:pt idx="26668">
                  <c:v>1.596737E-7</c:v>
                </c:pt>
                <c:pt idx="26669">
                  <c:v>1.5967989999999999E-7</c:v>
                </c:pt>
                <c:pt idx="26670">
                  <c:v>1.596862E-7</c:v>
                </c:pt>
                <c:pt idx="26671">
                  <c:v>1.5969239999999999E-7</c:v>
                </c:pt>
                <c:pt idx="26672">
                  <c:v>1.596987E-7</c:v>
                </c:pt>
                <c:pt idx="26673">
                  <c:v>1.5970489999999999E-7</c:v>
                </c:pt>
                <c:pt idx="26674">
                  <c:v>1.597112E-7</c:v>
                </c:pt>
                <c:pt idx="26675">
                  <c:v>1.597174E-7</c:v>
                </c:pt>
                <c:pt idx="26676">
                  <c:v>1.5972370000000001E-7</c:v>
                </c:pt>
                <c:pt idx="26677">
                  <c:v>1.597299E-7</c:v>
                </c:pt>
                <c:pt idx="26678">
                  <c:v>1.5973620000000001E-7</c:v>
                </c:pt>
                <c:pt idx="26679">
                  <c:v>1.597424E-7</c:v>
                </c:pt>
                <c:pt idx="26680">
                  <c:v>1.5974870000000001E-7</c:v>
                </c:pt>
                <c:pt idx="26681">
                  <c:v>1.597549E-7</c:v>
                </c:pt>
                <c:pt idx="26682">
                  <c:v>1.5976120000000001E-7</c:v>
                </c:pt>
                <c:pt idx="26683">
                  <c:v>1.597674E-7</c:v>
                </c:pt>
                <c:pt idx="26684">
                  <c:v>1.5977370000000001E-7</c:v>
                </c:pt>
                <c:pt idx="26685">
                  <c:v>1.597799E-7</c:v>
                </c:pt>
                <c:pt idx="26686">
                  <c:v>1.5978620000000001E-7</c:v>
                </c:pt>
                <c:pt idx="26687">
                  <c:v>1.597924E-7</c:v>
                </c:pt>
                <c:pt idx="26688">
                  <c:v>1.5979870000000001E-7</c:v>
                </c:pt>
                <c:pt idx="26689">
                  <c:v>1.598049E-7</c:v>
                </c:pt>
                <c:pt idx="26690">
                  <c:v>1.5981120000000001E-7</c:v>
                </c:pt>
                <c:pt idx="26691">
                  <c:v>1.598174E-7</c:v>
                </c:pt>
                <c:pt idx="26692">
                  <c:v>1.5982370000000001E-7</c:v>
                </c:pt>
                <c:pt idx="26693">
                  <c:v>1.598299E-7</c:v>
                </c:pt>
                <c:pt idx="26694">
                  <c:v>1.5983619999999999E-7</c:v>
                </c:pt>
                <c:pt idx="26695">
                  <c:v>1.598424E-7</c:v>
                </c:pt>
                <c:pt idx="26696">
                  <c:v>1.5984869999999999E-7</c:v>
                </c:pt>
                <c:pt idx="26697">
                  <c:v>1.5985490000000001E-7</c:v>
                </c:pt>
                <c:pt idx="26698">
                  <c:v>1.5986119999999999E-7</c:v>
                </c:pt>
                <c:pt idx="26699">
                  <c:v>1.5986740000000001E-7</c:v>
                </c:pt>
                <c:pt idx="26700">
                  <c:v>1.5987369999999999E-7</c:v>
                </c:pt>
                <c:pt idx="26701">
                  <c:v>1.5987990000000001E-7</c:v>
                </c:pt>
                <c:pt idx="26702">
                  <c:v>1.5988619999999999E-7</c:v>
                </c:pt>
                <c:pt idx="26703">
                  <c:v>1.5989240000000001E-7</c:v>
                </c:pt>
                <c:pt idx="26704">
                  <c:v>1.5989869999999999E-7</c:v>
                </c:pt>
                <c:pt idx="26705">
                  <c:v>1.5990490000000001E-7</c:v>
                </c:pt>
                <c:pt idx="26706">
                  <c:v>1.5991119999999999E-7</c:v>
                </c:pt>
                <c:pt idx="26707">
                  <c:v>1.5991740000000001E-7</c:v>
                </c:pt>
                <c:pt idx="26708">
                  <c:v>1.5992369999999999E-7</c:v>
                </c:pt>
                <c:pt idx="26709">
                  <c:v>1.5992990000000001E-7</c:v>
                </c:pt>
                <c:pt idx="26710">
                  <c:v>1.5993619999999999E-7</c:v>
                </c:pt>
                <c:pt idx="26711">
                  <c:v>1.5994240000000001E-7</c:v>
                </c:pt>
                <c:pt idx="26712">
                  <c:v>1.599487E-7</c:v>
                </c:pt>
                <c:pt idx="26713">
                  <c:v>1.5995490000000001E-7</c:v>
                </c:pt>
                <c:pt idx="26714">
                  <c:v>1.599612E-7</c:v>
                </c:pt>
                <c:pt idx="26715">
                  <c:v>1.5996739999999999E-7</c:v>
                </c:pt>
                <c:pt idx="26716">
                  <c:v>1.599737E-7</c:v>
                </c:pt>
                <c:pt idx="26717">
                  <c:v>1.5997989999999999E-7</c:v>
                </c:pt>
                <c:pt idx="26718">
                  <c:v>1.599862E-7</c:v>
                </c:pt>
                <c:pt idx="26719">
                  <c:v>1.5999239999999999E-7</c:v>
                </c:pt>
                <c:pt idx="26720">
                  <c:v>1.599987E-7</c:v>
                </c:pt>
                <c:pt idx="26721">
                  <c:v>1.6000489999999999E-7</c:v>
                </c:pt>
                <c:pt idx="26722">
                  <c:v>1.600112E-7</c:v>
                </c:pt>
                <c:pt idx="26723">
                  <c:v>1.6001739999999999E-7</c:v>
                </c:pt>
                <c:pt idx="26724">
                  <c:v>1.600237E-7</c:v>
                </c:pt>
                <c:pt idx="26725">
                  <c:v>1.6002989999999999E-7</c:v>
                </c:pt>
                <c:pt idx="26726">
                  <c:v>1.600362E-7</c:v>
                </c:pt>
                <c:pt idx="26727">
                  <c:v>1.6004239999999999E-7</c:v>
                </c:pt>
                <c:pt idx="26728">
                  <c:v>1.600487E-7</c:v>
                </c:pt>
                <c:pt idx="26729">
                  <c:v>1.6005489999999999E-7</c:v>
                </c:pt>
                <c:pt idx="26730">
                  <c:v>1.600612E-7</c:v>
                </c:pt>
                <c:pt idx="26731">
                  <c:v>1.600674E-7</c:v>
                </c:pt>
                <c:pt idx="26732">
                  <c:v>1.600737E-7</c:v>
                </c:pt>
                <c:pt idx="26733">
                  <c:v>1.600799E-7</c:v>
                </c:pt>
                <c:pt idx="26734">
                  <c:v>1.6008620000000001E-7</c:v>
                </c:pt>
                <c:pt idx="26735">
                  <c:v>1.600924E-7</c:v>
                </c:pt>
                <c:pt idx="26736">
                  <c:v>1.6009870000000001E-7</c:v>
                </c:pt>
                <c:pt idx="26737">
                  <c:v>1.601049E-7</c:v>
                </c:pt>
                <c:pt idx="26738">
                  <c:v>1.6011120000000001E-7</c:v>
                </c:pt>
                <c:pt idx="26739">
                  <c:v>1.601174E-7</c:v>
                </c:pt>
                <c:pt idx="26740">
                  <c:v>1.6012370000000001E-7</c:v>
                </c:pt>
                <c:pt idx="26741">
                  <c:v>1.601299E-7</c:v>
                </c:pt>
                <c:pt idx="26742">
                  <c:v>1.6013620000000001E-7</c:v>
                </c:pt>
                <c:pt idx="26743">
                  <c:v>1.601424E-7</c:v>
                </c:pt>
                <c:pt idx="26744">
                  <c:v>1.6014870000000001E-7</c:v>
                </c:pt>
                <c:pt idx="26745">
                  <c:v>1.601549E-7</c:v>
                </c:pt>
                <c:pt idx="26746">
                  <c:v>1.6016120000000001E-7</c:v>
                </c:pt>
                <c:pt idx="26747">
                  <c:v>1.601674E-7</c:v>
                </c:pt>
                <c:pt idx="26748">
                  <c:v>1.6017370000000001E-7</c:v>
                </c:pt>
                <c:pt idx="26749">
                  <c:v>1.601799E-7</c:v>
                </c:pt>
                <c:pt idx="26750">
                  <c:v>1.6018619999999999E-7</c:v>
                </c:pt>
                <c:pt idx="26751">
                  <c:v>1.601924E-7</c:v>
                </c:pt>
                <c:pt idx="26752">
                  <c:v>1.6019869999999999E-7</c:v>
                </c:pt>
                <c:pt idx="26753">
                  <c:v>1.6020490000000001E-7</c:v>
                </c:pt>
                <c:pt idx="26754">
                  <c:v>1.6021119999999999E-7</c:v>
                </c:pt>
                <c:pt idx="26755">
                  <c:v>1.6021740000000001E-7</c:v>
                </c:pt>
                <c:pt idx="26756">
                  <c:v>1.6022369999999999E-7</c:v>
                </c:pt>
                <c:pt idx="26757">
                  <c:v>1.6022990000000001E-7</c:v>
                </c:pt>
                <c:pt idx="26758">
                  <c:v>1.6023619999999999E-7</c:v>
                </c:pt>
                <c:pt idx="26759">
                  <c:v>1.6024240000000001E-7</c:v>
                </c:pt>
                <c:pt idx="26760">
                  <c:v>1.6024869999999999E-7</c:v>
                </c:pt>
                <c:pt idx="26761">
                  <c:v>1.6025490000000001E-7</c:v>
                </c:pt>
                <c:pt idx="26762">
                  <c:v>1.6026119999999999E-7</c:v>
                </c:pt>
                <c:pt idx="26763">
                  <c:v>1.6026740000000001E-7</c:v>
                </c:pt>
                <c:pt idx="26764">
                  <c:v>1.6027369999999999E-7</c:v>
                </c:pt>
                <c:pt idx="26765">
                  <c:v>1.6027990000000001E-7</c:v>
                </c:pt>
                <c:pt idx="26766">
                  <c:v>1.6028619999999999E-7</c:v>
                </c:pt>
                <c:pt idx="26767">
                  <c:v>1.6029240000000001E-7</c:v>
                </c:pt>
                <c:pt idx="26768">
                  <c:v>1.602987E-7</c:v>
                </c:pt>
                <c:pt idx="26769">
                  <c:v>1.6030490000000001E-7</c:v>
                </c:pt>
                <c:pt idx="26770">
                  <c:v>1.603112E-7</c:v>
                </c:pt>
                <c:pt idx="26771">
                  <c:v>1.6031739999999999E-7</c:v>
                </c:pt>
                <c:pt idx="26772">
                  <c:v>1.603237E-7</c:v>
                </c:pt>
                <c:pt idx="26773">
                  <c:v>1.6032989999999999E-7</c:v>
                </c:pt>
                <c:pt idx="26774">
                  <c:v>1.603362E-7</c:v>
                </c:pt>
                <c:pt idx="26775">
                  <c:v>1.6034239999999999E-7</c:v>
                </c:pt>
                <c:pt idx="26776">
                  <c:v>1.603487E-7</c:v>
                </c:pt>
                <c:pt idx="26777">
                  <c:v>1.6035489999999999E-7</c:v>
                </c:pt>
                <c:pt idx="26778">
                  <c:v>1.603612E-7</c:v>
                </c:pt>
                <c:pt idx="26779">
                  <c:v>1.6036739999999999E-7</c:v>
                </c:pt>
                <c:pt idx="26780">
                  <c:v>1.603737E-7</c:v>
                </c:pt>
                <c:pt idx="26781">
                  <c:v>1.6037989999999999E-7</c:v>
                </c:pt>
                <c:pt idx="26782">
                  <c:v>1.603862E-7</c:v>
                </c:pt>
                <c:pt idx="26783">
                  <c:v>1.6039239999999999E-7</c:v>
                </c:pt>
                <c:pt idx="26784">
                  <c:v>1.603987E-7</c:v>
                </c:pt>
                <c:pt idx="26785">
                  <c:v>1.6040489999999999E-7</c:v>
                </c:pt>
                <c:pt idx="26786">
                  <c:v>1.604112E-7</c:v>
                </c:pt>
                <c:pt idx="26787">
                  <c:v>1.6041739999999999E-7</c:v>
                </c:pt>
                <c:pt idx="26788">
                  <c:v>1.604237E-7</c:v>
                </c:pt>
                <c:pt idx="26789">
                  <c:v>1.604299E-7</c:v>
                </c:pt>
                <c:pt idx="26790">
                  <c:v>1.6043620000000001E-7</c:v>
                </c:pt>
                <c:pt idx="26791">
                  <c:v>1.604424E-7</c:v>
                </c:pt>
                <c:pt idx="26792">
                  <c:v>1.6044870000000001E-7</c:v>
                </c:pt>
                <c:pt idx="26793">
                  <c:v>1.604549E-7</c:v>
                </c:pt>
                <c:pt idx="26794">
                  <c:v>1.6046120000000001E-7</c:v>
                </c:pt>
                <c:pt idx="26795">
                  <c:v>1.604674E-7</c:v>
                </c:pt>
                <c:pt idx="26796">
                  <c:v>1.6047370000000001E-7</c:v>
                </c:pt>
                <c:pt idx="26797">
                  <c:v>1.604799E-7</c:v>
                </c:pt>
                <c:pt idx="26798">
                  <c:v>1.6048620000000001E-7</c:v>
                </c:pt>
                <c:pt idx="26799">
                  <c:v>1.604924E-7</c:v>
                </c:pt>
                <c:pt idx="26800">
                  <c:v>1.6049870000000001E-7</c:v>
                </c:pt>
                <c:pt idx="26801">
                  <c:v>1.605049E-7</c:v>
                </c:pt>
                <c:pt idx="26802">
                  <c:v>1.6051120000000001E-7</c:v>
                </c:pt>
                <c:pt idx="26803">
                  <c:v>1.605174E-7</c:v>
                </c:pt>
                <c:pt idx="26804">
                  <c:v>1.6052370000000001E-7</c:v>
                </c:pt>
                <c:pt idx="26805">
                  <c:v>1.605299E-7</c:v>
                </c:pt>
                <c:pt idx="26806">
                  <c:v>1.6053620000000001E-7</c:v>
                </c:pt>
                <c:pt idx="26807">
                  <c:v>1.605424E-7</c:v>
                </c:pt>
                <c:pt idx="26808">
                  <c:v>1.6054869999999999E-7</c:v>
                </c:pt>
                <c:pt idx="26809">
                  <c:v>1.6055490000000001E-7</c:v>
                </c:pt>
                <c:pt idx="26810">
                  <c:v>1.6056119999999999E-7</c:v>
                </c:pt>
                <c:pt idx="26811">
                  <c:v>1.6056740000000001E-7</c:v>
                </c:pt>
                <c:pt idx="26812">
                  <c:v>1.6057369999999999E-7</c:v>
                </c:pt>
                <c:pt idx="26813">
                  <c:v>1.6057990000000001E-7</c:v>
                </c:pt>
                <c:pt idx="26814">
                  <c:v>1.6058619999999999E-7</c:v>
                </c:pt>
                <c:pt idx="26815">
                  <c:v>1.6059240000000001E-7</c:v>
                </c:pt>
                <c:pt idx="26816">
                  <c:v>1.6059869999999999E-7</c:v>
                </c:pt>
                <c:pt idx="26817">
                  <c:v>1.6060490000000001E-7</c:v>
                </c:pt>
                <c:pt idx="26818">
                  <c:v>1.6061119999999999E-7</c:v>
                </c:pt>
                <c:pt idx="26819">
                  <c:v>1.6061740000000001E-7</c:v>
                </c:pt>
                <c:pt idx="26820">
                  <c:v>1.6062369999999999E-7</c:v>
                </c:pt>
                <c:pt idx="26821">
                  <c:v>1.6062990000000001E-7</c:v>
                </c:pt>
                <c:pt idx="26822">
                  <c:v>1.6063619999999999E-7</c:v>
                </c:pt>
                <c:pt idx="26823">
                  <c:v>1.6064240000000001E-7</c:v>
                </c:pt>
                <c:pt idx="26824">
                  <c:v>1.606487E-7</c:v>
                </c:pt>
                <c:pt idx="26825">
                  <c:v>1.6065490000000001E-7</c:v>
                </c:pt>
                <c:pt idx="26826">
                  <c:v>1.606612E-7</c:v>
                </c:pt>
                <c:pt idx="26827">
                  <c:v>1.6066739999999999E-7</c:v>
                </c:pt>
                <c:pt idx="26828">
                  <c:v>1.606737E-7</c:v>
                </c:pt>
                <c:pt idx="26829">
                  <c:v>1.6067989999999999E-7</c:v>
                </c:pt>
                <c:pt idx="26830">
                  <c:v>1.606862E-7</c:v>
                </c:pt>
                <c:pt idx="26831">
                  <c:v>1.6069239999999999E-7</c:v>
                </c:pt>
                <c:pt idx="26832">
                  <c:v>1.606987E-7</c:v>
                </c:pt>
                <c:pt idx="26833">
                  <c:v>1.6070489999999999E-7</c:v>
                </c:pt>
                <c:pt idx="26834">
                  <c:v>1.607112E-7</c:v>
                </c:pt>
                <c:pt idx="26835">
                  <c:v>1.6071739999999999E-7</c:v>
                </c:pt>
                <c:pt idx="26836">
                  <c:v>1.607237E-7</c:v>
                </c:pt>
                <c:pt idx="26837">
                  <c:v>1.6072989999999999E-7</c:v>
                </c:pt>
                <c:pt idx="26838">
                  <c:v>1.607362E-7</c:v>
                </c:pt>
                <c:pt idx="26839">
                  <c:v>1.6074239999999999E-7</c:v>
                </c:pt>
                <c:pt idx="26840">
                  <c:v>1.607487E-7</c:v>
                </c:pt>
                <c:pt idx="26841">
                  <c:v>1.6075489999999999E-7</c:v>
                </c:pt>
                <c:pt idx="26842">
                  <c:v>1.607612E-7</c:v>
                </c:pt>
                <c:pt idx="26843">
                  <c:v>1.6076739999999999E-7</c:v>
                </c:pt>
                <c:pt idx="26844">
                  <c:v>1.607737E-7</c:v>
                </c:pt>
                <c:pt idx="26845">
                  <c:v>1.607799E-7</c:v>
                </c:pt>
                <c:pt idx="26846">
                  <c:v>1.6078620000000001E-7</c:v>
                </c:pt>
                <c:pt idx="26847">
                  <c:v>1.607924E-7</c:v>
                </c:pt>
                <c:pt idx="26848">
                  <c:v>1.6079870000000001E-7</c:v>
                </c:pt>
                <c:pt idx="26849">
                  <c:v>1.608049E-7</c:v>
                </c:pt>
                <c:pt idx="26850">
                  <c:v>1.6081120000000001E-7</c:v>
                </c:pt>
                <c:pt idx="26851">
                  <c:v>1.608174E-7</c:v>
                </c:pt>
                <c:pt idx="26852">
                  <c:v>1.6082370000000001E-7</c:v>
                </c:pt>
                <c:pt idx="26853">
                  <c:v>1.608299E-7</c:v>
                </c:pt>
                <c:pt idx="26854">
                  <c:v>1.6083620000000001E-7</c:v>
                </c:pt>
                <c:pt idx="26855">
                  <c:v>1.608424E-7</c:v>
                </c:pt>
                <c:pt idx="26856">
                  <c:v>1.6084870000000001E-7</c:v>
                </c:pt>
                <c:pt idx="26857">
                  <c:v>1.608549E-7</c:v>
                </c:pt>
                <c:pt idx="26858">
                  <c:v>1.6086120000000001E-7</c:v>
                </c:pt>
                <c:pt idx="26859">
                  <c:v>1.608674E-7</c:v>
                </c:pt>
                <c:pt idx="26860">
                  <c:v>1.6087370000000001E-7</c:v>
                </c:pt>
                <c:pt idx="26861">
                  <c:v>1.608799E-7</c:v>
                </c:pt>
                <c:pt idx="26862">
                  <c:v>1.6088620000000001E-7</c:v>
                </c:pt>
                <c:pt idx="26863">
                  <c:v>1.608924E-7</c:v>
                </c:pt>
                <c:pt idx="26864">
                  <c:v>1.6089869999999999E-7</c:v>
                </c:pt>
                <c:pt idx="26865">
                  <c:v>1.6090490000000001E-7</c:v>
                </c:pt>
                <c:pt idx="26866">
                  <c:v>1.6091119999999999E-7</c:v>
                </c:pt>
                <c:pt idx="26867">
                  <c:v>1.6091740000000001E-7</c:v>
                </c:pt>
                <c:pt idx="26868">
                  <c:v>1.6092369999999999E-7</c:v>
                </c:pt>
                <c:pt idx="26869">
                  <c:v>1.6092990000000001E-7</c:v>
                </c:pt>
                <c:pt idx="26870">
                  <c:v>1.6093619999999999E-7</c:v>
                </c:pt>
                <c:pt idx="26871">
                  <c:v>1.6094240000000001E-7</c:v>
                </c:pt>
                <c:pt idx="26872">
                  <c:v>1.6094869999999999E-7</c:v>
                </c:pt>
                <c:pt idx="26873">
                  <c:v>1.6095490000000001E-7</c:v>
                </c:pt>
                <c:pt idx="26874">
                  <c:v>1.6096119999999999E-7</c:v>
                </c:pt>
                <c:pt idx="26875">
                  <c:v>1.6096740000000001E-7</c:v>
                </c:pt>
                <c:pt idx="26876">
                  <c:v>1.6097369999999999E-7</c:v>
                </c:pt>
                <c:pt idx="26877">
                  <c:v>1.6097990000000001E-7</c:v>
                </c:pt>
                <c:pt idx="26878">
                  <c:v>1.6098619999999999E-7</c:v>
                </c:pt>
                <c:pt idx="26879">
                  <c:v>1.6099240000000001E-7</c:v>
                </c:pt>
                <c:pt idx="26880">
                  <c:v>1.6099869999999999E-7</c:v>
                </c:pt>
                <c:pt idx="26881">
                  <c:v>1.6100490000000001E-7</c:v>
                </c:pt>
                <c:pt idx="26882">
                  <c:v>1.610112E-7</c:v>
                </c:pt>
                <c:pt idx="26883">
                  <c:v>1.6101739999999999E-7</c:v>
                </c:pt>
                <c:pt idx="26884">
                  <c:v>1.610237E-7</c:v>
                </c:pt>
                <c:pt idx="26885">
                  <c:v>1.6102989999999999E-7</c:v>
                </c:pt>
                <c:pt idx="26886">
                  <c:v>1.610362E-7</c:v>
                </c:pt>
                <c:pt idx="26887">
                  <c:v>1.6104239999999999E-7</c:v>
                </c:pt>
                <c:pt idx="26888">
                  <c:v>1.610487E-7</c:v>
                </c:pt>
                <c:pt idx="26889">
                  <c:v>1.6105489999999999E-7</c:v>
                </c:pt>
                <c:pt idx="26890">
                  <c:v>1.610612E-7</c:v>
                </c:pt>
                <c:pt idx="26891">
                  <c:v>1.6106739999999999E-7</c:v>
                </c:pt>
                <c:pt idx="26892">
                  <c:v>1.610737E-7</c:v>
                </c:pt>
                <c:pt idx="26893">
                  <c:v>1.6107989999999999E-7</c:v>
                </c:pt>
                <c:pt idx="26894">
                  <c:v>1.610862E-7</c:v>
                </c:pt>
                <c:pt idx="26895">
                  <c:v>1.6109239999999999E-7</c:v>
                </c:pt>
                <c:pt idx="26896">
                  <c:v>1.610987E-7</c:v>
                </c:pt>
                <c:pt idx="26897">
                  <c:v>1.6110489999999999E-7</c:v>
                </c:pt>
                <c:pt idx="26898">
                  <c:v>1.611112E-7</c:v>
                </c:pt>
                <c:pt idx="26899">
                  <c:v>1.6111739999999999E-7</c:v>
                </c:pt>
                <c:pt idx="26900">
                  <c:v>1.611237E-7</c:v>
                </c:pt>
                <c:pt idx="26901">
                  <c:v>1.611299E-7</c:v>
                </c:pt>
                <c:pt idx="26902">
                  <c:v>1.6113620000000001E-7</c:v>
                </c:pt>
                <c:pt idx="26903">
                  <c:v>1.611424E-7</c:v>
                </c:pt>
                <c:pt idx="26904">
                  <c:v>1.6114870000000001E-7</c:v>
                </c:pt>
                <c:pt idx="26905">
                  <c:v>1.611549E-7</c:v>
                </c:pt>
                <c:pt idx="26906">
                  <c:v>1.6116120000000001E-7</c:v>
                </c:pt>
                <c:pt idx="26907">
                  <c:v>1.611674E-7</c:v>
                </c:pt>
                <c:pt idx="26908">
                  <c:v>1.6117370000000001E-7</c:v>
                </c:pt>
                <c:pt idx="26909">
                  <c:v>1.611799E-7</c:v>
                </c:pt>
                <c:pt idx="26910">
                  <c:v>1.6118620000000001E-7</c:v>
                </c:pt>
                <c:pt idx="26911">
                  <c:v>1.611924E-7</c:v>
                </c:pt>
                <c:pt idx="26912">
                  <c:v>1.6119870000000001E-7</c:v>
                </c:pt>
                <c:pt idx="26913">
                  <c:v>1.612049E-7</c:v>
                </c:pt>
                <c:pt idx="26914">
                  <c:v>1.6121120000000001E-7</c:v>
                </c:pt>
                <c:pt idx="26915">
                  <c:v>1.612174E-7</c:v>
                </c:pt>
                <c:pt idx="26916">
                  <c:v>1.6122370000000001E-7</c:v>
                </c:pt>
                <c:pt idx="26917">
                  <c:v>1.612299E-7</c:v>
                </c:pt>
                <c:pt idx="26918">
                  <c:v>1.6123620000000001E-7</c:v>
                </c:pt>
                <c:pt idx="26919">
                  <c:v>1.612424E-7</c:v>
                </c:pt>
                <c:pt idx="26920">
                  <c:v>1.6124869999999999E-7</c:v>
                </c:pt>
                <c:pt idx="26921">
                  <c:v>1.612549E-7</c:v>
                </c:pt>
                <c:pt idx="26922">
                  <c:v>1.6126119999999999E-7</c:v>
                </c:pt>
                <c:pt idx="26923">
                  <c:v>1.6126740000000001E-7</c:v>
                </c:pt>
                <c:pt idx="26924">
                  <c:v>1.6127369999999999E-7</c:v>
                </c:pt>
                <c:pt idx="26925">
                  <c:v>1.6127990000000001E-7</c:v>
                </c:pt>
                <c:pt idx="26926">
                  <c:v>1.6128619999999999E-7</c:v>
                </c:pt>
                <c:pt idx="26927">
                  <c:v>1.6129240000000001E-7</c:v>
                </c:pt>
                <c:pt idx="26928">
                  <c:v>1.6129869999999999E-7</c:v>
                </c:pt>
                <c:pt idx="26929">
                  <c:v>1.6130490000000001E-7</c:v>
                </c:pt>
                <c:pt idx="26930">
                  <c:v>1.6131119999999999E-7</c:v>
                </c:pt>
                <c:pt idx="26931">
                  <c:v>1.6131740000000001E-7</c:v>
                </c:pt>
                <c:pt idx="26932">
                  <c:v>1.6132369999999999E-7</c:v>
                </c:pt>
                <c:pt idx="26933">
                  <c:v>1.6132990000000001E-7</c:v>
                </c:pt>
                <c:pt idx="26934">
                  <c:v>1.6133619999999999E-7</c:v>
                </c:pt>
                <c:pt idx="26935">
                  <c:v>1.6134240000000001E-7</c:v>
                </c:pt>
                <c:pt idx="26936">
                  <c:v>1.6134869999999999E-7</c:v>
                </c:pt>
                <c:pt idx="26937">
                  <c:v>1.6135490000000001E-7</c:v>
                </c:pt>
                <c:pt idx="26938">
                  <c:v>1.613612E-7</c:v>
                </c:pt>
                <c:pt idx="26939">
                  <c:v>1.6136739999999999E-7</c:v>
                </c:pt>
                <c:pt idx="26940">
                  <c:v>1.613737E-7</c:v>
                </c:pt>
                <c:pt idx="26941">
                  <c:v>1.6137989999999999E-7</c:v>
                </c:pt>
                <c:pt idx="26942">
                  <c:v>1.613862E-7</c:v>
                </c:pt>
                <c:pt idx="26943">
                  <c:v>1.6139239999999999E-7</c:v>
                </c:pt>
                <c:pt idx="26944">
                  <c:v>1.613987E-7</c:v>
                </c:pt>
                <c:pt idx="26945">
                  <c:v>1.6140489999999999E-7</c:v>
                </c:pt>
                <c:pt idx="26946">
                  <c:v>1.614112E-7</c:v>
                </c:pt>
                <c:pt idx="26947">
                  <c:v>1.6141739999999999E-7</c:v>
                </c:pt>
                <c:pt idx="26948">
                  <c:v>1.614237E-7</c:v>
                </c:pt>
                <c:pt idx="26949">
                  <c:v>1.6142989999999999E-7</c:v>
                </c:pt>
                <c:pt idx="26950">
                  <c:v>1.614362E-7</c:v>
                </c:pt>
                <c:pt idx="26951">
                  <c:v>1.6144239999999999E-7</c:v>
                </c:pt>
                <c:pt idx="26952">
                  <c:v>1.614487E-7</c:v>
                </c:pt>
                <c:pt idx="26953">
                  <c:v>1.6145489999999999E-7</c:v>
                </c:pt>
                <c:pt idx="26954">
                  <c:v>1.614612E-7</c:v>
                </c:pt>
                <c:pt idx="26955">
                  <c:v>1.6146739999999999E-7</c:v>
                </c:pt>
                <c:pt idx="26956">
                  <c:v>1.614737E-7</c:v>
                </c:pt>
                <c:pt idx="26957">
                  <c:v>1.614799E-7</c:v>
                </c:pt>
                <c:pt idx="26958">
                  <c:v>1.6148620000000001E-7</c:v>
                </c:pt>
                <c:pt idx="26959">
                  <c:v>1.614924E-7</c:v>
                </c:pt>
                <c:pt idx="26960">
                  <c:v>1.6149870000000001E-7</c:v>
                </c:pt>
                <c:pt idx="26961">
                  <c:v>1.615049E-7</c:v>
                </c:pt>
                <c:pt idx="26962">
                  <c:v>1.6151120000000001E-7</c:v>
                </c:pt>
                <c:pt idx="26963">
                  <c:v>1.615174E-7</c:v>
                </c:pt>
                <c:pt idx="26964">
                  <c:v>1.6152370000000001E-7</c:v>
                </c:pt>
                <c:pt idx="26965">
                  <c:v>1.615299E-7</c:v>
                </c:pt>
                <c:pt idx="26966">
                  <c:v>1.6153620000000001E-7</c:v>
                </c:pt>
                <c:pt idx="26967">
                  <c:v>1.615424E-7</c:v>
                </c:pt>
                <c:pt idx="26968">
                  <c:v>1.6154870000000001E-7</c:v>
                </c:pt>
                <c:pt idx="26969">
                  <c:v>1.615549E-7</c:v>
                </c:pt>
                <c:pt idx="26970">
                  <c:v>1.6156120000000001E-7</c:v>
                </c:pt>
                <c:pt idx="26971">
                  <c:v>1.615674E-7</c:v>
                </c:pt>
                <c:pt idx="26972">
                  <c:v>1.6157370000000001E-7</c:v>
                </c:pt>
                <c:pt idx="26973">
                  <c:v>1.615799E-7</c:v>
                </c:pt>
                <c:pt idx="26974">
                  <c:v>1.6158620000000001E-7</c:v>
                </c:pt>
                <c:pt idx="26975">
                  <c:v>1.615924E-7</c:v>
                </c:pt>
                <c:pt idx="26976">
                  <c:v>1.6159869999999999E-7</c:v>
                </c:pt>
                <c:pt idx="26977">
                  <c:v>1.616049E-7</c:v>
                </c:pt>
                <c:pt idx="26978">
                  <c:v>1.6161119999999999E-7</c:v>
                </c:pt>
                <c:pt idx="26979">
                  <c:v>1.6161740000000001E-7</c:v>
                </c:pt>
                <c:pt idx="26980">
                  <c:v>1.6162369999999999E-7</c:v>
                </c:pt>
                <c:pt idx="26981">
                  <c:v>1.6162990000000001E-7</c:v>
                </c:pt>
                <c:pt idx="26982">
                  <c:v>1.6163619999999999E-7</c:v>
                </c:pt>
                <c:pt idx="26983">
                  <c:v>1.6164240000000001E-7</c:v>
                </c:pt>
                <c:pt idx="26984">
                  <c:v>1.6164869999999999E-7</c:v>
                </c:pt>
                <c:pt idx="26985">
                  <c:v>1.6165490000000001E-7</c:v>
                </c:pt>
                <c:pt idx="26986">
                  <c:v>1.6166119999999999E-7</c:v>
                </c:pt>
                <c:pt idx="26987">
                  <c:v>1.6166740000000001E-7</c:v>
                </c:pt>
                <c:pt idx="26988">
                  <c:v>1.6167369999999999E-7</c:v>
                </c:pt>
                <c:pt idx="26989">
                  <c:v>1.6167990000000001E-7</c:v>
                </c:pt>
                <c:pt idx="26990">
                  <c:v>1.6168619999999999E-7</c:v>
                </c:pt>
                <c:pt idx="26991">
                  <c:v>1.6169240000000001E-7</c:v>
                </c:pt>
                <c:pt idx="26992">
                  <c:v>1.6169869999999999E-7</c:v>
                </c:pt>
                <c:pt idx="26993">
                  <c:v>1.6170490000000001E-7</c:v>
                </c:pt>
                <c:pt idx="26994">
                  <c:v>1.617112E-7</c:v>
                </c:pt>
                <c:pt idx="26995">
                  <c:v>1.6171740000000001E-7</c:v>
                </c:pt>
                <c:pt idx="26996">
                  <c:v>1.617237E-7</c:v>
                </c:pt>
                <c:pt idx="26997">
                  <c:v>1.6172989999999999E-7</c:v>
                </c:pt>
                <c:pt idx="26998">
                  <c:v>1.617362E-7</c:v>
                </c:pt>
                <c:pt idx="26999">
                  <c:v>1.6174239999999999E-7</c:v>
                </c:pt>
                <c:pt idx="27000">
                  <c:v>1.617487E-7</c:v>
                </c:pt>
                <c:pt idx="27001">
                  <c:v>1.6175489999999999E-7</c:v>
                </c:pt>
                <c:pt idx="27002">
                  <c:v>1.617612E-7</c:v>
                </c:pt>
                <c:pt idx="27003">
                  <c:v>1.6176739999999999E-7</c:v>
                </c:pt>
                <c:pt idx="27004">
                  <c:v>1.617737E-7</c:v>
                </c:pt>
                <c:pt idx="27005">
                  <c:v>1.6177989999999999E-7</c:v>
                </c:pt>
                <c:pt idx="27006">
                  <c:v>1.617862E-7</c:v>
                </c:pt>
                <c:pt idx="27007">
                  <c:v>1.6179239999999999E-7</c:v>
                </c:pt>
                <c:pt idx="27008">
                  <c:v>1.617987E-7</c:v>
                </c:pt>
                <c:pt idx="27009">
                  <c:v>1.6180489999999999E-7</c:v>
                </c:pt>
                <c:pt idx="27010">
                  <c:v>1.618112E-7</c:v>
                </c:pt>
                <c:pt idx="27011">
                  <c:v>1.6181739999999999E-7</c:v>
                </c:pt>
                <c:pt idx="27012">
                  <c:v>1.618237E-7</c:v>
                </c:pt>
                <c:pt idx="27013">
                  <c:v>1.618299E-7</c:v>
                </c:pt>
                <c:pt idx="27014">
                  <c:v>1.618362E-7</c:v>
                </c:pt>
                <c:pt idx="27015">
                  <c:v>1.618424E-7</c:v>
                </c:pt>
                <c:pt idx="27016">
                  <c:v>1.6184870000000001E-7</c:v>
                </c:pt>
                <c:pt idx="27017">
                  <c:v>1.618549E-7</c:v>
                </c:pt>
                <c:pt idx="27018">
                  <c:v>1.6186120000000001E-7</c:v>
                </c:pt>
                <c:pt idx="27019">
                  <c:v>1.618674E-7</c:v>
                </c:pt>
                <c:pt idx="27020">
                  <c:v>1.6187370000000001E-7</c:v>
                </c:pt>
                <c:pt idx="27021">
                  <c:v>1.618799E-7</c:v>
                </c:pt>
                <c:pt idx="27022">
                  <c:v>1.6188620000000001E-7</c:v>
                </c:pt>
                <c:pt idx="27023">
                  <c:v>1.618924E-7</c:v>
                </c:pt>
                <c:pt idx="27024">
                  <c:v>1.6189870000000001E-7</c:v>
                </c:pt>
                <c:pt idx="27025">
                  <c:v>1.619049E-7</c:v>
                </c:pt>
                <c:pt idx="27026">
                  <c:v>1.6191120000000001E-7</c:v>
                </c:pt>
                <c:pt idx="27027">
                  <c:v>1.619174E-7</c:v>
                </c:pt>
                <c:pt idx="27028">
                  <c:v>1.6192370000000001E-7</c:v>
                </c:pt>
                <c:pt idx="27029">
                  <c:v>1.619299E-7</c:v>
                </c:pt>
                <c:pt idx="27030">
                  <c:v>1.6193620000000001E-7</c:v>
                </c:pt>
                <c:pt idx="27031">
                  <c:v>1.619424E-7</c:v>
                </c:pt>
                <c:pt idx="27032">
                  <c:v>1.6194869999999999E-7</c:v>
                </c:pt>
                <c:pt idx="27033">
                  <c:v>1.619549E-7</c:v>
                </c:pt>
                <c:pt idx="27034">
                  <c:v>1.6196119999999999E-7</c:v>
                </c:pt>
                <c:pt idx="27035">
                  <c:v>1.6196740000000001E-7</c:v>
                </c:pt>
                <c:pt idx="27036">
                  <c:v>1.6197369999999999E-7</c:v>
                </c:pt>
                <c:pt idx="27037">
                  <c:v>1.6197990000000001E-7</c:v>
                </c:pt>
                <c:pt idx="27038">
                  <c:v>1.6198619999999999E-7</c:v>
                </c:pt>
                <c:pt idx="27039">
                  <c:v>1.6199240000000001E-7</c:v>
                </c:pt>
                <c:pt idx="27040">
                  <c:v>1.6199869999999999E-7</c:v>
                </c:pt>
                <c:pt idx="27041">
                  <c:v>1.6200490000000001E-7</c:v>
                </c:pt>
                <c:pt idx="27042">
                  <c:v>1.6201119999999999E-7</c:v>
                </c:pt>
                <c:pt idx="27043">
                  <c:v>1.6201740000000001E-7</c:v>
                </c:pt>
                <c:pt idx="27044">
                  <c:v>1.6202369999999999E-7</c:v>
                </c:pt>
                <c:pt idx="27045">
                  <c:v>1.6202990000000001E-7</c:v>
                </c:pt>
                <c:pt idx="27046">
                  <c:v>1.6203619999999999E-7</c:v>
                </c:pt>
                <c:pt idx="27047">
                  <c:v>1.6204240000000001E-7</c:v>
                </c:pt>
                <c:pt idx="27048">
                  <c:v>1.6204869999999999E-7</c:v>
                </c:pt>
                <c:pt idx="27049">
                  <c:v>1.6205490000000001E-7</c:v>
                </c:pt>
                <c:pt idx="27050">
                  <c:v>1.620612E-7</c:v>
                </c:pt>
                <c:pt idx="27051">
                  <c:v>1.6206740000000001E-7</c:v>
                </c:pt>
                <c:pt idx="27052">
                  <c:v>1.620737E-7</c:v>
                </c:pt>
                <c:pt idx="27053">
                  <c:v>1.6207989999999999E-7</c:v>
                </c:pt>
                <c:pt idx="27054">
                  <c:v>1.620862E-7</c:v>
                </c:pt>
                <c:pt idx="27055">
                  <c:v>1.6209239999999999E-7</c:v>
                </c:pt>
                <c:pt idx="27056">
                  <c:v>1.620987E-7</c:v>
                </c:pt>
                <c:pt idx="27057">
                  <c:v>1.6210489999999999E-7</c:v>
                </c:pt>
                <c:pt idx="27058">
                  <c:v>1.621112E-7</c:v>
                </c:pt>
                <c:pt idx="27059">
                  <c:v>1.6211739999999999E-7</c:v>
                </c:pt>
                <c:pt idx="27060">
                  <c:v>1.621237E-7</c:v>
                </c:pt>
                <c:pt idx="27061">
                  <c:v>1.6212989999999999E-7</c:v>
                </c:pt>
                <c:pt idx="27062">
                  <c:v>1.621362E-7</c:v>
                </c:pt>
                <c:pt idx="27063">
                  <c:v>1.6214239999999999E-7</c:v>
                </c:pt>
                <c:pt idx="27064">
                  <c:v>1.621487E-7</c:v>
                </c:pt>
                <c:pt idx="27065">
                  <c:v>1.6215489999999999E-7</c:v>
                </c:pt>
                <c:pt idx="27066">
                  <c:v>1.621612E-7</c:v>
                </c:pt>
                <c:pt idx="27067">
                  <c:v>1.6216739999999999E-7</c:v>
                </c:pt>
                <c:pt idx="27068">
                  <c:v>1.621737E-7</c:v>
                </c:pt>
                <c:pt idx="27069">
                  <c:v>1.6217989999999999E-7</c:v>
                </c:pt>
                <c:pt idx="27070">
                  <c:v>1.621862E-7</c:v>
                </c:pt>
                <c:pt idx="27071">
                  <c:v>1.621924E-7</c:v>
                </c:pt>
                <c:pt idx="27072">
                  <c:v>1.6219870000000001E-7</c:v>
                </c:pt>
                <c:pt idx="27073">
                  <c:v>1.622049E-7</c:v>
                </c:pt>
                <c:pt idx="27074">
                  <c:v>1.6221120000000001E-7</c:v>
                </c:pt>
                <c:pt idx="27075">
                  <c:v>1.622174E-7</c:v>
                </c:pt>
                <c:pt idx="27076">
                  <c:v>1.6222370000000001E-7</c:v>
                </c:pt>
                <c:pt idx="27077">
                  <c:v>1.622299E-7</c:v>
                </c:pt>
                <c:pt idx="27078">
                  <c:v>1.6223620000000001E-7</c:v>
                </c:pt>
                <c:pt idx="27079">
                  <c:v>1.622424E-7</c:v>
                </c:pt>
                <c:pt idx="27080">
                  <c:v>1.6224870000000001E-7</c:v>
                </c:pt>
                <c:pt idx="27081">
                  <c:v>1.622549E-7</c:v>
                </c:pt>
                <c:pt idx="27082">
                  <c:v>1.6226120000000001E-7</c:v>
                </c:pt>
                <c:pt idx="27083">
                  <c:v>1.622674E-7</c:v>
                </c:pt>
                <c:pt idx="27084">
                  <c:v>1.6227370000000001E-7</c:v>
                </c:pt>
                <c:pt idx="27085">
                  <c:v>1.622799E-7</c:v>
                </c:pt>
                <c:pt idx="27086">
                  <c:v>1.6228620000000001E-7</c:v>
                </c:pt>
                <c:pt idx="27087">
                  <c:v>1.622924E-7</c:v>
                </c:pt>
                <c:pt idx="27088">
                  <c:v>1.6229870000000001E-7</c:v>
                </c:pt>
                <c:pt idx="27089">
                  <c:v>1.623049E-7</c:v>
                </c:pt>
                <c:pt idx="27090">
                  <c:v>1.6231119999999999E-7</c:v>
                </c:pt>
                <c:pt idx="27091">
                  <c:v>1.6231740000000001E-7</c:v>
                </c:pt>
                <c:pt idx="27092">
                  <c:v>1.6232369999999999E-7</c:v>
                </c:pt>
                <c:pt idx="27093">
                  <c:v>1.6232990000000001E-7</c:v>
                </c:pt>
                <c:pt idx="27094">
                  <c:v>1.6233619999999999E-7</c:v>
                </c:pt>
                <c:pt idx="27095">
                  <c:v>1.6234240000000001E-7</c:v>
                </c:pt>
                <c:pt idx="27096">
                  <c:v>1.6234869999999999E-7</c:v>
                </c:pt>
                <c:pt idx="27097">
                  <c:v>1.6235490000000001E-7</c:v>
                </c:pt>
                <c:pt idx="27098">
                  <c:v>1.6236119999999999E-7</c:v>
                </c:pt>
                <c:pt idx="27099">
                  <c:v>1.6236740000000001E-7</c:v>
                </c:pt>
                <c:pt idx="27100">
                  <c:v>1.6237369999999999E-7</c:v>
                </c:pt>
                <c:pt idx="27101">
                  <c:v>1.6237990000000001E-7</c:v>
                </c:pt>
                <c:pt idx="27102">
                  <c:v>1.6238619999999999E-7</c:v>
                </c:pt>
                <c:pt idx="27103">
                  <c:v>1.6239240000000001E-7</c:v>
                </c:pt>
                <c:pt idx="27104">
                  <c:v>1.6239869999999999E-7</c:v>
                </c:pt>
                <c:pt idx="27105">
                  <c:v>1.6240490000000001E-7</c:v>
                </c:pt>
                <c:pt idx="27106">
                  <c:v>1.624112E-7</c:v>
                </c:pt>
                <c:pt idx="27107">
                  <c:v>1.6241740000000001E-7</c:v>
                </c:pt>
                <c:pt idx="27108">
                  <c:v>1.624237E-7</c:v>
                </c:pt>
                <c:pt idx="27109">
                  <c:v>1.6242989999999999E-7</c:v>
                </c:pt>
                <c:pt idx="27110">
                  <c:v>1.624362E-7</c:v>
                </c:pt>
                <c:pt idx="27111">
                  <c:v>1.6244239999999999E-7</c:v>
                </c:pt>
                <c:pt idx="27112">
                  <c:v>1.624487E-7</c:v>
                </c:pt>
                <c:pt idx="27113">
                  <c:v>1.6245489999999999E-7</c:v>
                </c:pt>
                <c:pt idx="27114">
                  <c:v>1.624612E-7</c:v>
                </c:pt>
                <c:pt idx="27115">
                  <c:v>1.6246739999999999E-7</c:v>
                </c:pt>
                <c:pt idx="27116">
                  <c:v>1.624737E-7</c:v>
                </c:pt>
                <c:pt idx="27117">
                  <c:v>1.6247989999999999E-7</c:v>
                </c:pt>
                <c:pt idx="27118">
                  <c:v>1.624862E-7</c:v>
                </c:pt>
                <c:pt idx="27119">
                  <c:v>1.6249239999999999E-7</c:v>
                </c:pt>
                <c:pt idx="27120">
                  <c:v>1.624987E-7</c:v>
                </c:pt>
                <c:pt idx="27121">
                  <c:v>1.6250489999999999E-7</c:v>
                </c:pt>
                <c:pt idx="27122">
                  <c:v>1.625112E-7</c:v>
                </c:pt>
                <c:pt idx="27123">
                  <c:v>1.6251739999999999E-7</c:v>
                </c:pt>
                <c:pt idx="27124">
                  <c:v>1.625237E-7</c:v>
                </c:pt>
                <c:pt idx="27125">
                  <c:v>1.6252989999999999E-7</c:v>
                </c:pt>
                <c:pt idx="27126">
                  <c:v>1.625362E-7</c:v>
                </c:pt>
                <c:pt idx="27127">
                  <c:v>1.625424E-7</c:v>
                </c:pt>
                <c:pt idx="27128">
                  <c:v>1.6254870000000001E-7</c:v>
                </c:pt>
                <c:pt idx="27129">
                  <c:v>1.625549E-7</c:v>
                </c:pt>
                <c:pt idx="27130">
                  <c:v>1.6256120000000001E-7</c:v>
                </c:pt>
                <c:pt idx="27131">
                  <c:v>1.625674E-7</c:v>
                </c:pt>
                <c:pt idx="27132">
                  <c:v>1.6257370000000001E-7</c:v>
                </c:pt>
                <c:pt idx="27133">
                  <c:v>1.625799E-7</c:v>
                </c:pt>
                <c:pt idx="27134">
                  <c:v>1.6258620000000001E-7</c:v>
                </c:pt>
                <c:pt idx="27135">
                  <c:v>1.625924E-7</c:v>
                </c:pt>
                <c:pt idx="27136">
                  <c:v>1.6259870000000001E-7</c:v>
                </c:pt>
                <c:pt idx="27137">
                  <c:v>1.626049E-7</c:v>
                </c:pt>
                <c:pt idx="27138">
                  <c:v>1.6261120000000001E-7</c:v>
                </c:pt>
                <c:pt idx="27139">
                  <c:v>1.626174E-7</c:v>
                </c:pt>
                <c:pt idx="27140">
                  <c:v>1.6262370000000001E-7</c:v>
                </c:pt>
                <c:pt idx="27141">
                  <c:v>1.626299E-7</c:v>
                </c:pt>
                <c:pt idx="27142">
                  <c:v>1.6263620000000001E-7</c:v>
                </c:pt>
                <c:pt idx="27143">
                  <c:v>1.626424E-7</c:v>
                </c:pt>
                <c:pt idx="27144">
                  <c:v>1.6264870000000001E-7</c:v>
                </c:pt>
                <c:pt idx="27145">
                  <c:v>1.626549E-7</c:v>
                </c:pt>
                <c:pt idx="27146">
                  <c:v>1.6266119999999999E-7</c:v>
                </c:pt>
                <c:pt idx="27147">
                  <c:v>1.6266740000000001E-7</c:v>
                </c:pt>
                <c:pt idx="27148">
                  <c:v>1.6267369999999999E-7</c:v>
                </c:pt>
                <c:pt idx="27149">
                  <c:v>1.6267990000000001E-7</c:v>
                </c:pt>
                <c:pt idx="27150">
                  <c:v>1.6268619999999999E-7</c:v>
                </c:pt>
                <c:pt idx="27151">
                  <c:v>1.6269240000000001E-7</c:v>
                </c:pt>
                <c:pt idx="27152">
                  <c:v>1.6269869999999999E-7</c:v>
                </c:pt>
                <c:pt idx="27153">
                  <c:v>1.6270490000000001E-7</c:v>
                </c:pt>
                <c:pt idx="27154">
                  <c:v>1.6271119999999999E-7</c:v>
                </c:pt>
                <c:pt idx="27155">
                  <c:v>1.6271740000000001E-7</c:v>
                </c:pt>
                <c:pt idx="27156">
                  <c:v>1.6272369999999999E-7</c:v>
                </c:pt>
                <c:pt idx="27157">
                  <c:v>1.6272990000000001E-7</c:v>
                </c:pt>
                <c:pt idx="27158">
                  <c:v>1.6273619999999999E-7</c:v>
                </c:pt>
                <c:pt idx="27159">
                  <c:v>1.6274240000000001E-7</c:v>
                </c:pt>
                <c:pt idx="27160">
                  <c:v>1.6274869999999999E-7</c:v>
                </c:pt>
                <c:pt idx="27161">
                  <c:v>1.6275490000000001E-7</c:v>
                </c:pt>
                <c:pt idx="27162">
                  <c:v>1.627612E-7</c:v>
                </c:pt>
                <c:pt idx="27163">
                  <c:v>1.6276740000000001E-7</c:v>
                </c:pt>
                <c:pt idx="27164">
                  <c:v>1.627737E-7</c:v>
                </c:pt>
                <c:pt idx="27165">
                  <c:v>1.6277989999999999E-7</c:v>
                </c:pt>
                <c:pt idx="27166">
                  <c:v>1.627862E-7</c:v>
                </c:pt>
                <c:pt idx="27167">
                  <c:v>1.6279239999999999E-7</c:v>
                </c:pt>
                <c:pt idx="27168">
                  <c:v>1.627987E-7</c:v>
                </c:pt>
                <c:pt idx="27169">
                  <c:v>1.6280489999999999E-7</c:v>
                </c:pt>
                <c:pt idx="27170">
                  <c:v>1.628112E-7</c:v>
                </c:pt>
                <c:pt idx="27171">
                  <c:v>1.6281739999999999E-7</c:v>
                </c:pt>
                <c:pt idx="27172">
                  <c:v>1.628237E-7</c:v>
                </c:pt>
                <c:pt idx="27173">
                  <c:v>1.6282989999999999E-7</c:v>
                </c:pt>
                <c:pt idx="27174">
                  <c:v>1.628362E-7</c:v>
                </c:pt>
                <c:pt idx="27175">
                  <c:v>1.6284239999999999E-7</c:v>
                </c:pt>
                <c:pt idx="27176">
                  <c:v>1.628487E-7</c:v>
                </c:pt>
                <c:pt idx="27177">
                  <c:v>1.6285489999999999E-7</c:v>
                </c:pt>
                <c:pt idx="27178">
                  <c:v>1.628612E-7</c:v>
                </c:pt>
                <c:pt idx="27179">
                  <c:v>1.6286739999999999E-7</c:v>
                </c:pt>
                <c:pt idx="27180">
                  <c:v>1.628737E-7</c:v>
                </c:pt>
                <c:pt idx="27181">
                  <c:v>1.6287989999999999E-7</c:v>
                </c:pt>
                <c:pt idx="27182">
                  <c:v>1.628862E-7</c:v>
                </c:pt>
                <c:pt idx="27183">
                  <c:v>1.628924E-7</c:v>
                </c:pt>
                <c:pt idx="27184">
                  <c:v>1.6289870000000001E-7</c:v>
                </c:pt>
                <c:pt idx="27185">
                  <c:v>1.629049E-7</c:v>
                </c:pt>
                <c:pt idx="27186">
                  <c:v>1.6291120000000001E-7</c:v>
                </c:pt>
                <c:pt idx="27187">
                  <c:v>1.629174E-7</c:v>
                </c:pt>
                <c:pt idx="27188">
                  <c:v>1.6292370000000001E-7</c:v>
                </c:pt>
                <c:pt idx="27189">
                  <c:v>1.629299E-7</c:v>
                </c:pt>
                <c:pt idx="27190">
                  <c:v>1.6293620000000001E-7</c:v>
                </c:pt>
                <c:pt idx="27191">
                  <c:v>1.629424E-7</c:v>
                </c:pt>
                <c:pt idx="27192">
                  <c:v>1.6294870000000001E-7</c:v>
                </c:pt>
                <c:pt idx="27193">
                  <c:v>1.629549E-7</c:v>
                </c:pt>
                <c:pt idx="27194">
                  <c:v>1.6296120000000001E-7</c:v>
                </c:pt>
                <c:pt idx="27195">
                  <c:v>1.629674E-7</c:v>
                </c:pt>
                <c:pt idx="27196">
                  <c:v>1.6297370000000001E-7</c:v>
                </c:pt>
                <c:pt idx="27197">
                  <c:v>1.629799E-7</c:v>
                </c:pt>
                <c:pt idx="27198">
                  <c:v>1.6298620000000001E-7</c:v>
                </c:pt>
                <c:pt idx="27199">
                  <c:v>1.629924E-7</c:v>
                </c:pt>
                <c:pt idx="27200">
                  <c:v>1.6299870000000001E-7</c:v>
                </c:pt>
                <c:pt idx="27201">
                  <c:v>1.630049E-7</c:v>
                </c:pt>
                <c:pt idx="27202">
                  <c:v>1.6301119999999999E-7</c:v>
                </c:pt>
                <c:pt idx="27203">
                  <c:v>1.630174E-7</c:v>
                </c:pt>
                <c:pt idx="27204">
                  <c:v>1.6302369999999999E-7</c:v>
                </c:pt>
                <c:pt idx="27205">
                  <c:v>1.6302990000000001E-7</c:v>
                </c:pt>
                <c:pt idx="27206">
                  <c:v>1.6303619999999999E-7</c:v>
                </c:pt>
                <c:pt idx="27207">
                  <c:v>1.6304240000000001E-7</c:v>
                </c:pt>
                <c:pt idx="27208">
                  <c:v>1.6304869999999999E-7</c:v>
                </c:pt>
                <c:pt idx="27209">
                  <c:v>1.6305490000000001E-7</c:v>
                </c:pt>
                <c:pt idx="27210">
                  <c:v>1.6306119999999999E-7</c:v>
                </c:pt>
                <c:pt idx="27211">
                  <c:v>1.6306740000000001E-7</c:v>
                </c:pt>
                <c:pt idx="27212">
                  <c:v>1.6307369999999999E-7</c:v>
                </c:pt>
                <c:pt idx="27213">
                  <c:v>1.6307990000000001E-7</c:v>
                </c:pt>
                <c:pt idx="27214">
                  <c:v>1.6308619999999999E-7</c:v>
                </c:pt>
                <c:pt idx="27215">
                  <c:v>1.6309240000000001E-7</c:v>
                </c:pt>
                <c:pt idx="27216">
                  <c:v>1.6309869999999999E-7</c:v>
                </c:pt>
                <c:pt idx="27217">
                  <c:v>1.6310490000000001E-7</c:v>
                </c:pt>
                <c:pt idx="27218">
                  <c:v>1.6311119999999999E-7</c:v>
                </c:pt>
                <c:pt idx="27219">
                  <c:v>1.6311740000000001E-7</c:v>
                </c:pt>
                <c:pt idx="27220">
                  <c:v>1.631237E-7</c:v>
                </c:pt>
                <c:pt idx="27221">
                  <c:v>1.6312989999999999E-7</c:v>
                </c:pt>
                <c:pt idx="27222">
                  <c:v>1.631362E-7</c:v>
                </c:pt>
                <c:pt idx="27223">
                  <c:v>1.6314239999999999E-7</c:v>
                </c:pt>
                <c:pt idx="27224">
                  <c:v>1.631487E-7</c:v>
                </c:pt>
                <c:pt idx="27225">
                  <c:v>1.6315489999999999E-7</c:v>
                </c:pt>
                <c:pt idx="27226">
                  <c:v>1.631612E-7</c:v>
                </c:pt>
                <c:pt idx="27227">
                  <c:v>1.6316739999999999E-7</c:v>
                </c:pt>
                <c:pt idx="27228">
                  <c:v>1.631737E-7</c:v>
                </c:pt>
                <c:pt idx="27229">
                  <c:v>1.6317989999999999E-7</c:v>
                </c:pt>
                <c:pt idx="27230">
                  <c:v>1.631862E-7</c:v>
                </c:pt>
                <c:pt idx="27231">
                  <c:v>1.6319239999999999E-7</c:v>
                </c:pt>
                <c:pt idx="27232">
                  <c:v>1.631987E-7</c:v>
                </c:pt>
                <c:pt idx="27233">
                  <c:v>1.6320489999999999E-7</c:v>
                </c:pt>
                <c:pt idx="27234">
                  <c:v>1.632112E-7</c:v>
                </c:pt>
                <c:pt idx="27235">
                  <c:v>1.6321739999999999E-7</c:v>
                </c:pt>
                <c:pt idx="27236">
                  <c:v>1.632237E-7</c:v>
                </c:pt>
                <c:pt idx="27237">
                  <c:v>1.6322989999999999E-7</c:v>
                </c:pt>
                <c:pt idx="27238">
                  <c:v>1.632362E-7</c:v>
                </c:pt>
                <c:pt idx="27239">
                  <c:v>1.632424E-7</c:v>
                </c:pt>
                <c:pt idx="27240">
                  <c:v>1.6324870000000001E-7</c:v>
                </c:pt>
                <c:pt idx="27241">
                  <c:v>1.632549E-7</c:v>
                </c:pt>
                <c:pt idx="27242">
                  <c:v>1.6326120000000001E-7</c:v>
                </c:pt>
                <c:pt idx="27243">
                  <c:v>1.632674E-7</c:v>
                </c:pt>
                <c:pt idx="27244">
                  <c:v>1.6327370000000001E-7</c:v>
                </c:pt>
                <c:pt idx="27245">
                  <c:v>1.632799E-7</c:v>
                </c:pt>
                <c:pt idx="27246">
                  <c:v>1.6328620000000001E-7</c:v>
                </c:pt>
                <c:pt idx="27247">
                  <c:v>1.632924E-7</c:v>
                </c:pt>
                <c:pt idx="27248">
                  <c:v>1.6329870000000001E-7</c:v>
                </c:pt>
                <c:pt idx="27249">
                  <c:v>1.633049E-7</c:v>
                </c:pt>
                <c:pt idx="27250">
                  <c:v>1.6331120000000001E-7</c:v>
                </c:pt>
                <c:pt idx="27251">
                  <c:v>1.633174E-7</c:v>
                </c:pt>
                <c:pt idx="27252">
                  <c:v>1.6332370000000001E-7</c:v>
                </c:pt>
                <c:pt idx="27253">
                  <c:v>1.633299E-7</c:v>
                </c:pt>
                <c:pt idx="27254">
                  <c:v>1.6333620000000001E-7</c:v>
                </c:pt>
                <c:pt idx="27255">
                  <c:v>1.633424E-7</c:v>
                </c:pt>
                <c:pt idx="27256">
                  <c:v>1.6334870000000001E-7</c:v>
                </c:pt>
                <c:pt idx="27257">
                  <c:v>1.633549E-7</c:v>
                </c:pt>
                <c:pt idx="27258">
                  <c:v>1.6336119999999999E-7</c:v>
                </c:pt>
                <c:pt idx="27259">
                  <c:v>1.633674E-7</c:v>
                </c:pt>
                <c:pt idx="27260">
                  <c:v>1.6337369999999999E-7</c:v>
                </c:pt>
                <c:pt idx="27261">
                  <c:v>1.6337990000000001E-7</c:v>
                </c:pt>
                <c:pt idx="27262">
                  <c:v>1.6338619999999999E-7</c:v>
                </c:pt>
                <c:pt idx="27263">
                  <c:v>1.6339240000000001E-7</c:v>
                </c:pt>
                <c:pt idx="27264">
                  <c:v>1.6339869999999999E-7</c:v>
                </c:pt>
                <c:pt idx="27265">
                  <c:v>1.6340490000000001E-7</c:v>
                </c:pt>
                <c:pt idx="27266">
                  <c:v>1.6341119999999999E-7</c:v>
                </c:pt>
                <c:pt idx="27267">
                  <c:v>1.6341740000000001E-7</c:v>
                </c:pt>
                <c:pt idx="27268">
                  <c:v>1.6342369999999999E-7</c:v>
                </c:pt>
                <c:pt idx="27269">
                  <c:v>1.6342990000000001E-7</c:v>
                </c:pt>
                <c:pt idx="27270">
                  <c:v>1.6343619999999999E-7</c:v>
                </c:pt>
                <c:pt idx="27271">
                  <c:v>1.6344240000000001E-7</c:v>
                </c:pt>
                <c:pt idx="27272">
                  <c:v>1.6344869999999999E-7</c:v>
                </c:pt>
                <c:pt idx="27273">
                  <c:v>1.6345490000000001E-7</c:v>
                </c:pt>
                <c:pt idx="27274">
                  <c:v>1.6346119999999999E-7</c:v>
                </c:pt>
                <c:pt idx="27275">
                  <c:v>1.6346740000000001E-7</c:v>
                </c:pt>
                <c:pt idx="27276">
                  <c:v>1.634737E-7</c:v>
                </c:pt>
                <c:pt idx="27277">
                  <c:v>1.6347990000000001E-7</c:v>
                </c:pt>
                <c:pt idx="27278">
                  <c:v>1.634862E-7</c:v>
                </c:pt>
                <c:pt idx="27279">
                  <c:v>1.6349239999999999E-7</c:v>
                </c:pt>
                <c:pt idx="27280">
                  <c:v>1.634987E-7</c:v>
                </c:pt>
                <c:pt idx="27281">
                  <c:v>1.6350489999999999E-7</c:v>
                </c:pt>
                <c:pt idx="27282">
                  <c:v>1.635112E-7</c:v>
                </c:pt>
                <c:pt idx="27283">
                  <c:v>1.6351739999999999E-7</c:v>
                </c:pt>
                <c:pt idx="27284">
                  <c:v>1.635237E-7</c:v>
                </c:pt>
                <c:pt idx="27285">
                  <c:v>1.6352989999999999E-7</c:v>
                </c:pt>
                <c:pt idx="27286">
                  <c:v>1.635362E-7</c:v>
                </c:pt>
                <c:pt idx="27287">
                  <c:v>1.6354239999999999E-7</c:v>
                </c:pt>
                <c:pt idx="27288">
                  <c:v>1.635487E-7</c:v>
                </c:pt>
                <c:pt idx="27289">
                  <c:v>1.6355489999999999E-7</c:v>
                </c:pt>
                <c:pt idx="27290">
                  <c:v>1.635612E-7</c:v>
                </c:pt>
                <c:pt idx="27291">
                  <c:v>1.6356739999999999E-7</c:v>
                </c:pt>
                <c:pt idx="27292">
                  <c:v>1.635737E-7</c:v>
                </c:pt>
                <c:pt idx="27293">
                  <c:v>1.6357989999999999E-7</c:v>
                </c:pt>
                <c:pt idx="27294">
                  <c:v>1.635862E-7</c:v>
                </c:pt>
                <c:pt idx="27295">
                  <c:v>1.635924E-7</c:v>
                </c:pt>
                <c:pt idx="27296">
                  <c:v>1.635987E-7</c:v>
                </c:pt>
                <c:pt idx="27297">
                  <c:v>1.636049E-7</c:v>
                </c:pt>
                <c:pt idx="27298">
                  <c:v>1.6361120000000001E-7</c:v>
                </c:pt>
                <c:pt idx="27299">
                  <c:v>1.636174E-7</c:v>
                </c:pt>
                <c:pt idx="27300">
                  <c:v>1.6362370000000001E-7</c:v>
                </c:pt>
                <c:pt idx="27301">
                  <c:v>1.636299E-7</c:v>
                </c:pt>
                <c:pt idx="27302">
                  <c:v>1.6363620000000001E-7</c:v>
                </c:pt>
                <c:pt idx="27303">
                  <c:v>1.636424E-7</c:v>
                </c:pt>
                <c:pt idx="27304">
                  <c:v>1.6364870000000001E-7</c:v>
                </c:pt>
                <c:pt idx="27305">
                  <c:v>1.636549E-7</c:v>
                </c:pt>
                <c:pt idx="27306">
                  <c:v>1.6366120000000001E-7</c:v>
                </c:pt>
                <c:pt idx="27307">
                  <c:v>1.636674E-7</c:v>
                </c:pt>
                <c:pt idx="27308">
                  <c:v>1.6367370000000001E-7</c:v>
                </c:pt>
                <c:pt idx="27309">
                  <c:v>1.636799E-7</c:v>
                </c:pt>
                <c:pt idx="27310">
                  <c:v>1.6368620000000001E-7</c:v>
                </c:pt>
                <c:pt idx="27311">
                  <c:v>1.636924E-7</c:v>
                </c:pt>
                <c:pt idx="27312">
                  <c:v>1.6369870000000001E-7</c:v>
                </c:pt>
                <c:pt idx="27313">
                  <c:v>1.637049E-7</c:v>
                </c:pt>
                <c:pt idx="27314">
                  <c:v>1.6371119999999999E-7</c:v>
                </c:pt>
                <c:pt idx="27315">
                  <c:v>1.637174E-7</c:v>
                </c:pt>
                <c:pt idx="27316">
                  <c:v>1.6372369999999999E-7</c:v>
                </c:pt>
                <c:pt idx="27317">
                  <c:v>1.6372990000000001E-7</c:v>
                </c:pt>
                <c:pt idx="27318">
                  <c:v>1.6373619999999999E-7</c:v>
                </c:pt>
                <c:pt idx="27319">
                  <c:v>1.6374240000000001E-7</c:v>
                </c:pt>
                <c:pt idx="27320">
                  <c:v>1.6374869999999999E-7</c:v>
                </c:pt>
                <c:pt idx="27321">
                  <c:v>1.6375490000000001E-7</c:v>
                </c:pt>
                <c:pt idx="27322">
                  <c:v>1.6376119999999999E-7</c:v>
                </c:pt>
                <c:pt idx="27323">
                  <c:v>1.6376740000000001E-7</c:v>
                </c:pt>
                <c:pt idx="27324">
                  <c:v>1.6377369999999999E-7</c:v>
                </c:pt>
                <c:pt idx="27325">
                  <c:v>1.6377990000000001E-7</c:v>
                </c:pt>
                <c:pt idx="27326">
                  <c:v>1.6378619999999999E-7</c:v>
                </c:pt>
                <c:pt idx="27327">
                  <c:v>1.6379240000000001E-7</c:v>
                </c:pt>
                <c:pt idx="27328">
                  <c:v>1.6379869999999999E-7</c:v>
                </c:pt>
                <c:pt idx="27329">
                  <c:v>1.6380490000000001E-7</c:v>
                </c:pt>
                <c:pt idx="27330">
                  <c:v>1.6381119999999999E-7</c:v>
                </c:pt>
                <c:pt idx="27331">
                  <c:v>1.6381740000000001E-7</c:v>
                </c:pt>
                <c:pt idx="27332">
                  <c:v>1.638237E-7</c:v>
                </c:pt>
                <c:pt idx="27333">
                  <c:v>1.6382990000000001E-7</c:v>
                </c:pt>
                <c:pt idx="27334">
                  <c:v>1.638362E-7</c:v>
                </c:pt>
                <c:pt idx="27335">
                  <c:v>1.6384239999999999E-7</c:v>
                </c:pt>
                <c:pt idx="27336">
                  <c:v>1.638487E-7</c:v>
                </c:pt>
                <c:pt idx="27337">
                  <c:v>1.6385489999999999E-7</c:v>
                </c:pt>
                <c:pt idx="27338">
                  <c:v>1.638612E-7</c:v>
                </c:pt>
                <c:pt idx="27339">
                  <c:v>1.6386739999999999E-7</c:v>
                </c:pt>
                <c:pt idx="27340">
                  <c:v>1.638737E-7</c:v>
                </c:pt>
                <c:pt idx="27341">
                  <c:v>1.6387989999999999E-7</c:v>
                </c:pt>
                <c:pt idx="27342">
                  <c:v>1.638862E-7</c:v>
                </c:pt>
                <c:pt idx="27343">
                  <c:v>1.6389239999999999E-7</c:v>
                </c:pt>
                <c:pt idx="27344">
                  <c:v>1.638987E-7</c:v>
                </c:pt>
                <c:pt idx="27345">
                  <c:v>1.6390489999999999E-7</c:v>
                </c:pt>
                <c:pt idx="27346">
                  <c:v>1.639112E-7</c:v>
                </c:pt>
                <c:pt idx="27347">
                  <c:v>1.6391739999999999E-7</c:v>
                </c:pt>
                <c:pt idx="27348">
                  <c:v>1.639237E-7</c:v>
                </c:pt>
                <c:pt idx="27349">
                  <c:v>1.6392989999999999E-7</c:v>
                </c:pt>
                <c:pt idx="27350">
                  <c:v>1.639362E-7</c:v>
                </c:pt>
                <c:pt idx="27351">
                  <c:v>1.639424E-7</c:v>
                </c:pt>
                <c:pt idx="27352">
                  <c:v>1.639487E-7</c:v>
                </c:pt>
                <c:pt idx="27353">
                  <c:v>1.639549E-7</c:v>
                </c:pt>
                <c:pt idx="27354">
                  <c:v>1.6396120000000001E-7</c:v>
                </c:pt>
                <c:pt idx="27355">
                  <c:v>1.639674E-7</c:v>
                </c:pt>
                <c:pt idx="27356">
                  <c:v>1.6397370000000001E-7</c:v>
                </c:pt>
                <c:pt idx="27357">
                  <c:v>1.639799E-7</c:v>
                </c:pt>
                <c:pt idx="27358">
                  <c:v>1.6398620000000001E-7</c:v>
                </c:pt>
                <c:pt idx="27359">
                  <c:v>1.639924E-7</c:v>
                </c:pt>
                <c:pt idx="27360">
                  <c:v>1.6399870000000001E-7</c:v>
                </c:pt>
                <c:pt idx="27361">
                  <c:v>1.640049E-7</c:v>
                </c:pt>
                <c:pt idx="27362">
                  <c:v>1.6401120000000001E-7</c:v>
                </c:pt>
                <c:pt idx="27363">
                  <c:v>1.640174E-7</c:v>
                </c:pt>
                <c:pt idx="27364">
                  <c:v>1.6402370000000001E-7</c:v>
                </c:pt>
                <c:pt idx="27365">
                  <c:v>1.640299E-7</c:v>
                </c:pt>
                <c:pt idx="27366">
                  <c:v>1.6403620000000001E-7</c:v>
                </c:pt>
                <c:pt idx="27367">
                  <c:v>1.640424E-7</c:v>
                </c:pt>
                <c:pt idx="27368">
                  <c:v>1.6404870000000001E-7</c:v>
                </c:pt>
                <c:pt idx="27369">
                  <c:v>1.640549E-7</c:v>
                </c:pt>
                <c:pt idx="27370">
                  <c:v>1.6406119999999999E-7</c:v>
                </c:pt>
                <c:pt idx="27371">
                  <c:v>1.640674E-7</c:v>
                </c:pt>
                <c:pt idx="27372">
                  <c:v>1.6407369999999999E-7</c:v>
                </c:pt>
                <c:pt idx="27373">
                  <c:v>1.6407990000000001E-7</c:v>
                </c:pt>
                <c:pt idx="27374">
                  <c:v>1.6408619999999999E-7</c:v>
                </c:pt>
                <c:pt idx="27375">
                  <c:v>1.6409240000000001E-7</c:v>
                </c:pt>
                <c:pt idx="27376">
                  <c:v>1.6409869999999999E-7</c:v>
                </c:pt>
                <c:pt idx="27377">
                  <c:v>1.6410490000000001E-7</c:v>
                </c:pt>
                <c:pt idx="27378">
                  <c:v>1.6411119999999999E-7</c:v>
                </c:pt>
                <c:pt idx="27379">
                  <c:v>1.6411740000000001E-7</c:v>
                </c:pt>
                <c:pt idx="27380">
                  <c:v>1.6412369999999999E-7</c:v>
                </c:pt>
                <c:pt idx="27381">
                  <c:v>1.6412990000000001E-7</c:v>
                </c:pt>
                <c:pt idx="27382">
                  <c:v>1.6413619999999999E-7</c:v>
                </c:pt>
                <c:pt idx="27383">
                  <c:v>1.6414240000000001E-7</c:v>
                </c:pt>
                <c:pt idx="27384">
                  <c:v>1.6414869999999999E-7</c:v>
                </c:pt>
                <c:pt idx="27385">
                  <c:v>1.6415490000000001E-7</c:v>
                </c:pt>
                <c:pt idx="27386">
                  <c:v>1.6416119999999999E-7</c:v>
                </c:pt>
                <c:pt idx="27387">
                  <c:v>1.6416740000000001E-7</c:v>
                </c:pt>
                <c:pt idx="27388">
                  <c:v>1.641737E-7</c:v>
                </c:pt>
                <c:pt idx="27389">
                  <c:v>1.6417990000000001E-7</c:v>
                </c:pt>
                <c:pt idx="27390">
                  <c:v>1.641862E-7</c:v>
                </c:pt>
                <c:pt idx="27391">
                  <c:v>1.6419239999999999E-7</c:v>
                </c:pt>
                <c:pt idx="27392">
                  <c:v>1.641987E-7</c:v>
                </c:pt>
                <c:pt idx="27393">
                  <c:v>1.6420489999999999E-7</c:v>
                </c:pt>
                <c:pt idx="27394">
                  <c:v>1.642112E-7</c:v>
                </c:pt>
                <c:pt idx="27395">
                  <c:v>1.6421739999999999E-7</c:v>
                </c:pt>
                <c:pt idx="27396">
                  <c:v>1.642237E-7</c:v>
                </c:pt>
                <c:pt idx="27397">
                  <c:v>1.6422989999999999E-7</c:v>
                </c:pt>
                <c:pt idx="27398">
                  <c:v>1.642362E-7</c:v>
                </c:pt>
                <c:pt idx="27399">
                  <c:v>1.6424239999999999E-7</c:v>
                </c:pt>
                <c:pt idx="27400">
                  <c:v>1.642487E-7</c:v>
                </c:pt>
                <c:pt idx="27401">
                  <c:v>1.6425489999999999E-7</c:v>
                </c:pt>
                <c:pt idx="27402">
                  <c:v>1.642612E-7</c:v>
                </c:pt>
                <c:pt idx="27403">
                  <c:v>1.6426739999999999E-7</c:v>
                </c:pt>
                <c:pt idx="27404">
                  <c:v>1.642737E-7</c:v>
                </c:pt>
                <c:pt idx="27405">
                  <c:v>1.6427989999999999E-7</c:v>
                </c:pt>
                <c:pt idx="27406">
                  <c:v>1.642862E-7</c:v>
                </c:pt>
                <c:pt idx="27407">
                  <c:v>1.6429239999999999E-7</c:v>
                </c:pt>
                <c:pt idx="27408">
                  <c:v>1.642987E-7</c:v>
                </c:pt>
                <c:pt idx="27409">
                  <c:v>1.643049E-7</c:v>
                </c:pt>
                <c:pt idx="27410">
                  <c:v>1.6431120000000001E-7</c:v>
                </c:pt>
                <c:pt idx="27411">
                  <c:v>1.643174E-7</c:v>
                </c:pt>
                <c:pt idx="27412">
                  <c:v>1.6432370000000001E-7</c:v>
                </c:pt>
                <c:pt idx="27413">
                  <c:v>1.643299E-7</c:v>
                </c:pt>
                <c:pt idx="27414">
                  <c:v>1.6433620000000001E-7</c:v>
                </c:pt>
                <c:pt idx="27415">
                  <c:v>1.643424E-7</c:v>
                </c:pt>
                <c:pt idx="27416">
                  <c:v>1.6434870000000001E-7</c:v>
                </c:pt>
                <c:pt idx="27417">
                  <c:v>1.643549E-7</c:v>
                </c:pt>
                <c:pt idx="27418">
                  <c:v>1.6436120000000001E-7</c:v>
                </c:pt>
                <c:pt idx="27419">
                  <c:v>1.643674E-7</c:v>
                </c:pt>
                <c:pt idx="27420">
                  <c:v>1.6437370000000001E-7</c:v>
                </c:pt>
                <c:pt idx="27421">
                  <c:v>1.643799E-7</c:v>
                </c:pt>
                <c:pt idx="27422">
                  <c:v>1.6438620000000001E-7</c:v>
                </c:pt>
                <c:pt idx="27423">
                  <c:v>1.643924E-7</c:v>
                </c:pt>
                <c:pt idx="27424">
                  <c:v>1.6439870000000001E-7</c:v>
                </c:pt>
                <c:pt idx="27425">
                  <c:v>1.644049E-7</c:v>
                </c:pt>
                <c:pt idx="27426">
                  <c:v>1.6441120000000001E-7</c:v>
                </c:pt>
                <c:pt idx="27427">
                  <c:v>1.644174E-7</c:v>
                </c:pt>
                <c:pt idx="27428">
                  <c:v>1.6442369999999999E-7</c:v>
                </c:pt>
                <c:pt idx="27429">
                  <c:v>1.6442990000000001E-7</c:v>
                </c:pt>
                <c:pt idx="27430">
                  <c:v>1.6443619999999999E-7</c:v>
                </c:pt>
                <c:pt idx="27431">
                  <c:v>1.6444240000000001E-7</c:v>
                </c:pt>
                <c:pt idx="27432">
                  <c:v>1.6444869999999999E-7</c:v>
                </c:pt>
                <c:pt idx="27433">
                  <c:v>1.6445490000000001E-7</c:v>
                </c:pt>
                <c:pt idx="27434">
                  <c:v>1.6446119999999999E-7</c:v>
                </c:pt>
                <c:pt idx="27435">
                  <c:v>1.6446740000000001E-7</c:v>
                </c:pt>
                <c:pt idx="27436">
                  <c:v>1.6447369999999999E-7</c:v>
                </c:pt>
                <c:pt idx="27437">
                  <c:v>1.6447990000000001E-7</c:v>
                </c:pt>
                <c:pt idx="27438">
                  <c:v>1.6448619999999999E-7</c:v>
                </c:pt>
                <c:pt idx="27439">
                  <c:v>1.6449240000000001E-7</c:v>
                </c:pt>
                <c:pt idx="27440">
                  <c:v>1.6449869999999999E-7</c:v>
                </c:pt>
                <c:pt idx="27441">
                  <c:v>1.6450490000000001E-7</c:v>
                </c:pt>
                <c:pt idx="27442">
                  <c:v>1.6451119999999999E-7</c:v>
                </c:pt>
                <c:pt idx="27443">
                  <c:v>1.6451740000000001E-7</c:v>
                </c:pt>
                <c:pt idx="27444">
                  <c:v>1.645237E-7</c:v>
                </c:pt>
                <c:pt idx="27445">
                  <c:v>1.6452990000000001E-7</c:v>
                </c:pt>
                <c:pt idx="27446">
                  <c:v>1.645362E-7</c:v>
                </c:pt>
                <c:pt idx="27447">
                  <c:v>1.6454239999999999E-7</c:v>
                </c:pt>
                <c:pt idx="27448">
                  <c:v>1.645487E-7</c:v>
                </c:pt>
                <c:pt idx="27449">
                  <c:v>1.6455489999999999E-7</c:v>
                </c:pt>
                <c:pt idx="27450">
                  <c:v>1.645612E-7</c:v>
                </c:pt>
                <c:pt idx="27451">
                  <c:v>1.6456739999999999E-7</c:v>
                </c:pt>
                <c:pt idx="27452">
                  <c:v>1.645737E-7</c:v>
                </c:pt>
                <c:pt idx="27453">
                  <c:v>1.6457989999999999E-7</c:v>
                </c:pt>
                <c:pt idx="27454">
                  <c:v>1.645862E-7</c:v>
                </c:pt>
                <c:pt idx="27455">
                  <c:v>1.6459239999999999E-7</c:v>
                </c:pt>
                <c:pt idx="27456">
                  <c:v>1.645987E-7</c:v>
                </c:pt>
                <c:pt idx="27457">
                  <c:v>1.6460489999999999E-7</c:v>
                </c:pt>
                <c:pt idx="27458">
                  <c:v>1.646112E-7</c:v>
                </c:pt>
                <c:pt idx="27459">
                  <c:v>1.6461739999999999E-7</c:v>
                </c:pt>
                <c:pt idx="27460">
                  <c:v>1.646237E-7</c:v>
                </c:pt>
                <c:pt idx="27461">
                  <c:v>1.6462989999999999E-7</c:v>
                </c:pt>
                <c:pt idx="27462">
                  <c:v>1.646362E-7</c:v>
                </c:pt>
                <c:pt idx="27463">
                  <c:v>1.6464239999999999E-7</c:v>
                </c:pt>
                <c:pt idx="27464">
                  <c:v>1.646487E-7</c:v>
                </c:pt>
                <c:pt idx="27465">
                  <c:v>1.646549E-7</c:v>
                </c:pt>
                <c:pt idx="27466">
                  <c:v>1.6466120000000001E-7</c:v>
                </c:pt>
                <c:pt idx="27467">
                  <c:v>1.646674E-7</c:v>
                </c:pt>
                <c:pt idx="27468">
                  <c:v>1.6467370000000001E-7</c:v>
                </c:pt>
                <c:pt idx="27469">
                  <c:v>1.646799E-7</c:v>
                </c:pt>
                <c:pt idx="27470">
                  <c:v>1.6468620000000001E-7</c:v>
                </c:pt>
                <c:pt idx="27471">
                  <c:v>1.646924E-7</c:v>
                </c:pt>
                <c:pt idx="27472">
                  <c:v>1.6469870000000001E-7</c:v>
                </c:pt>
                <c:pt idx="27473">
                  <c:v>1.647049E-7</c:v>
                </c:pt>
                <c:pt idx="27474">
                  <c:v>1.6471120000000001E-7</c:v>
                </c:pt>
                <c:pt idx="27475">
                  <c:v>1.647174E-7</c:v>
                </c:pt>
                <c:pt idx="27476">
                  <c:v>1.6472370000000001E-7</c:v>
                </c:pt>
                <c:pt idx="27477">
                  <c:v>1.647299E-7</c:v>
                </c:pt>
                <c:pt idx="27478">
                  <c:v>1.6473620000000001E-7</c:v>
                </c:pt>
                <c:pt idx="27479">
                  <c:v>1.647424E-7</c:v>
                </c:pt>
                <c:pt idx="27480">
                  <c:v>1.6474870000000001E-7</c:v>
                </c:pt>
                <c:pt idx="27481">
                  <c:v>1.647549E-7</c:v>
                </c:pt>
                <c:pt idx="27482">
                  <c:v>1.6476120000000001E-7</c:v>
                </c:pt>
                <c:pt idx="27483">
                  <c:v>1.647674E-7</c:v>
                </c:pt>
                <c:pt idx="27484">
                  <c:v>1.6477369999999999E-7</c:v>
                </c:pt>
                <c:pt idx="27485">
                  <c:v>1.6477990000000001E-7</c:v>
                </c:pt>
                <c:pt idx="27486">
                  <c:v>1.6478619999999999E-7</c:v>
                </c:pt>
                <c:pt idx="27487">
                  <c:v>1.6479240000000001E-7</c:v>
                </c:pt>
                <c:pt idx="27488">
                  <c:v>1.6479869999999999E-7</c:v>
                </c:pt>
                <c:pt idx="27489">
                  <c:v>1.6480490000000001E-7</c:v>
                </c:pt>
                <c:pt idx="27490">
                  <c:v>1.6481119999999999E-7</c:v>
                </c:pt>
                <c:pt idx="27491">
                  <c:v>1.6481740000000001E-7</c:v>
                </c:pt>
                <c:pt idx="27492">
                  <c:v>1.6482369999999999E-7</c:v>
                </c:pt>
                <c:pt idx="27493">
                  <c:v>1.6482990000000001E-7</c:v>
                </c:pt>
                <c:pt idx="27494">
                  <c:v>1.6483619999999999E-7</c:v>
                </c:pt>
                <c:pt idx="27495">
                  <c:v>1.6484240000000001E-7</c:v>
                </c:pt>
                <c:pt idx="27496">
                  <c:v>1.6484869999999999E-7</c:v>
                </c:pt>
                <c:pt idx="27497">
                  <c:v>1.6485490000000001E-7</c:v>
                </c:pt>
                <c:pt idx="27498">
                  <c:v>1.6486119999999999E-7</c:v>
                </c:pt>
                <c:pt idx="27499">
                  <c:v>1.6486740000000001E-7</c:v>
                </c:pt>
                <c:pt idx="27500">
                  <c:v>1.6487369999999999E-7</c:v>
                </c:pt>
                <c:pt idx="27501">
                  <c:v>1.6487990000000001E-7</c:v>
                </c:pt>
                <c:pt idx="27502">
                  <c:v>1.648862E-7</c:v>
                </c:pt>
                <c:pt idx="27503">
                  <c:v>1.6489239999999999E-7</c:v>
                </c:pt>
                <c:pt idx="27504">
                  <c:v>1.648987E-7</c:v>
                </c:pt>
                <c:pt idx="27505">
                  <c:v>1.6490489999999999E-7</c:v>
                </c:pt>
                <c:pt idx="27506">
                  <c:v>1.649112E-7</c:v>
                </c:pt>
                <c:pt idx="27507">
                  <c:v>1.6491739999999999E-7</c:v>
                </c:pt>
                <c:pt idx="27508">
                  <c:v>1.649237E-7</c:v>
                </c:pt>
                <c:pt idx="27509">
                  <c:v>1.6492989999999999E-7</c:v>
                </c:pt>
                <c:pt idx="27510">
                  <c:v>1.649362E-7</c:v>
                </c:pt>
                <c:pt idx="27511">
                  <c:v>1.6494239999999999E-7</c:v>
                </c:pt>
                <c:pt idx="27512">
                  <c:v>1.649487E-7</c:v>
                </c:pt>
                <c:pt idx="27513">
                  <c:v>1.6495489999999999E-7</c:v>
                </c:pt>
                <c:pt idx="27514">
                  <c:v>1.649612E-7</c:v>
                </c:pt>
                <c:pt idx="27515">
                  <c:v>1.6496739999999999E-7</c:v>
                </c:pt>
                <c:pt idx="27516">
                  <c:v>1.649737E-7</c:v>
                </c:pt>
                <c:pt idx="27517">
                  <c:v>1.6497989999999999E-7</c:v>
                </c:pt>
                <c:pt idx="27518">
                  <c:v>1.649862E-7</c:v>
                </c:pt>
                <c:pt idx="27519">
                  <c:v>1.6499239999999999E-7</c:v>
                </c:pt>
                <c:pt idx="27520">
                  <c:v>1.649987E-7</c:v>
                </c:pt>
                <c:pt idx="27521">
                  <c:v>1.650049E-7</c:v>
                </c:pt>
                <c:pt idx="27522">
                  <c:v>1.6501120000000001E-7</c:v>
                </c:pt>
                <c:pt idx="27523">
                  <c:v>1.650174E-7</c:v>
                </c:pt>
                <c:pt idx="27524">
                  <c:v>1.6502370000000001E-7</c:v>
                </c:pt>
                <c:pt idx="27525">
                  <c:v>1.650299E-7</c:v>
                </c:pt>
                <c:pt idx="27526">
                  <c:v>1.6503620000000001E-7</c:v>
                </c:pt>
                <c:pt idx="27527">
                  <c:v>1.650424E-7</c:v>
                </c:pt>
                <c:pt idx="27528">
                  <c:v>1.6504870000000001E-7</c:v>
                </c:pt>
                <c:pt idx="27529">
                  <c:v>1.650549E-7</c:v>
                </c:pt>
                <c:pt idx="27530">
                  <c:v>1.6506120000000001E-7</c:v>
                </c:pt>
                <c:pt idx="27531">
                  <c:v>1.650674E-7</c:v>
                </c:pt>
                <c:pt idx="27532">
                  <c:v>1.6507370000000001E-7</c:v>
                </c:pt>
                <c:pt idx="27533">
                  <c:v>1.650799E-7</c:v>
                </c:pt>
                <c:pt idx="27534">
                  <c:v>1.6508620000000001E-7</c:v>
                </c:pt>
                <c:pt idx="27535">
                  <c:v>1.650924E-7</c:v>
                </c:pt>
                <c:pt idx="27536">
                  <c:v>1.6509870000000001E-7</c:v>
                </c:pt>
                <c:pt idx="27537">
                  <c:v>1.651049E-7</c:v>
                </c:pt>
                <c:pt idx="27538">
                  <c:v>1.6511120000000001E-7</c:v>
                </c:pt>
                <c:pt idx="27539">
                  <c:v>1.651174E-7</c:v>
                </c:pt>
                <c:pt idx="27540">
                  <c:v>1.6512369999999999E-7</c:v>
                </c:pt>
                <c:pt idx="27541">
                  <c:v>1.651299E-7</c:v>
                </c:pt>
                <c:pt idx="27542">
                  <c:v>1.6513619999999999E-7</c:v>
                </c:pt>
                <c:pt idx="27543">
                  <c:v>1.6514240000000001E-7</c:v>
                </c:pt>
                <c:pt idx="27544">
                  <c:v>1.6514869999999999E-7</c:v>
                </c:pt>
                <c:pt idx="27545">
                  <c:v>1.6515490000000001E-7</c:v>
                </c:pt>
                <c:pt idx="27546">
                  <c:v>1.6516119999999999E-7</c:v>
                </c:pt>
                <c:pt idx="27547">
                  <c:v>1.6516740000000001E-7</c:v>
                </c:pt>
                <c:pt idx="27548">
                  <c:v>1.6517369999999999E-7</c:v>
                </c:pt>
                <c:pt idx="27549">
                  <c:v>1.6517990000000001E-7</c:v>
                </c:pt>
                <c:pt idx="27550">
                  <c:v>1.6518619999999999E-7</c:v>
                </c:pt>
                <c:pt idx="27551">
                  <c:v>1.6519240000000001E-7</c:v>
                </c:pt>
                <c:pt idx="27552">
                  <c:v>1.6519869999999999E-7</c:v>
                </c:pt>
                <c:pt idx="27553">
                  <c:v>1.6520490000000001E-7</c:v>
                </c:pt>
                <c:pt idx="27554">
                  <c:v>1.6521119999999999E-7</c:v>
                </c:pt>
                <c:pt idx="27555">
                  <c:v>1.6521740000000001E-7</c:v>
                </c:pt>
                <c:pt idx="27556">
                  <c:v>1.6522369999999999E-7</c:v>
                </c:pt>
                <c:pt idx="27557">
                  <c:v>1.6522990000000001E-7</c:v>
                </c:pt>
                <c:pt idx="27558">
                  <c:v>1.652362E-7</c:v>
                </c:pt>
                <c:pt idx="27559">
                  <c:v>1.6524239999999999E-7</c:v>
                </c:pt>
                <c:pt idx="27560">
                  <c:v>1.652487E-7</c:v>
                </c:pt>
                <c:pt idx="27561">
                  <c:v>1.6525489999999999E-7</c:v>
                </c:pt>
                <c:pt idx="27562">
                  <c:v>1.652612E-7</c:v>
                </c:pt>
                <c:pt idx="27563">
                  <c:v>1.6526739999999999E-7</c:v>
                </c:pt>
                <c:pt idx="27564">
                  <c:v>1.652737E-7</c:v>
                </c:pt>
                <c:pt idx="27565">
                  <c:v>1.6527989999999999E-7</c:v>
                </c:pt>
                <c:pt idx="27566">
                  <c:v>1.652862E-7</c:v>
                </c:pt>
                <c:pt idx="27567">
                  <c:v>1.6529239999999999E-7</c:v>
                </c:pt>
                <c:pt idx="27568">
                  <c:v>1.652987E-7</c:v>
                </c:pt>
                <c:pt idx="27569">
                  <c:v>1.6530489999999999E-7</c:v>
                </c:pt>
                <c:pt idx="27570">
                  <c:v>1.653112E-7</c:v>
                </c:pt>
                <c:pt idx="27571">
                  <c:v>1.6531739999999999E-7</c:v>
                </c:pt>
                <c:pt idx="27572">
                  <c:v>1.653237E-7</c:v>
                </c:pt>
                <c:pt idx="27573">
                  <c:v>1.6532989999999999E-7</c:v>
                </c:pt>
                <c:pt idx="27574">
                  <c:v>1.653362E-7</c:v>
                </c:pt>
                <c:pt idx="27575">
                  <c:v>1.6534239999999999E-7</c:v>
                </c:pt>
                <c:pt idx="27576">
                  <c:v>1.653487E-7</c:v>
                </c:pt>
                <c:pt idx="27577">
                  <c:v>1.653549E-7</c:v>
                </c:pt>
                <c:pt idx="27578">
                  <c:v>1.6536120000000001E-7</c:v>
                </c:pt>
                <c:pt idx="27579">
                  <c:v>1.653674E-7</c:v>
                </c:pt>
                <c:pt idx="27580">
                  <c:v>1.6537370000000001E-7</c:v>
                </c:pt>
                <c:pt idx="27581">
                  <c:v>1.653799E-7</c:v>
                </c:pt>
                <c:pt idx="27582">
                  <c:v>1.6538620000000001E-7</c:v>
                </c:pt>
                <c:pt idx="27583">
                  <c:v>1.653924E-7</c:v>
                </c:pt>
                <c:pt idx="27584">
                  <c:v>1.6539870000000001E-7</c:v>
                </c:pt>
                <c:pt idx="27585">
                  <c:v>1.654049E-7</c:v>
                </c:pt>
                <c:pt idx="27586">
                  <c:v>1.6541120000000001E-7</c:v>
                </c:pt>
                <c:pt idx="27587">
                  <c:v>1.654174E-7</c:v>
                </c:pt>
                <c:pt idx="27588">
                  <c:v>1.6542370000000001E-7</c:v>
                </c:pt>
                <c:pt idx="27589">
                  <c:v>1.654299E-7</c:v>
                </c:pt>
                <c:pt idx="27590">
                  <c:v>1.6543620000000001E-7</c:v>
                </c:pt>
                <c:pt idx="27591">
                  <c:v>1.654424E-7</c:v>
                </c:pt>
                <c:pt idx="27592">
                  <c:v>1.6544870000000001E-7</c:v>
                </c:pt>
                <c:pt idx="27593">
                  <c:v>1.654549E-7</c:v>
                </c:pt>
                <c:pt idx="27594">
                  <c:v>1.6546120000000001E-7</c:v>
                </c:pt>
                <c:pt idx="27595">
                  <c:v>1.654674E-7</c:v>
                </c:pt>
                <c:pt idx="27596">
                  <c:v>1.6547369999999999E-7</c:v>
                </c:pt>
                <c:pt idx="27597">
                  <c:v>1.654799E-7</c:v>
                </c:pt>
                <c:pt idx="27598">
                  <c:v>1.6548619999999999E-7</c:v>
                </c:pt>
                <c:pt idx="27599">
                  <c:v>1.6549240000000001E-7</c:v>
                </c:pt>
                <c:pt idx="27600">
                  <c:v>1.6549869999999999E-7</c:v>
                </c:pt>
                <c:pt idx="27601">
                  <c:v>1.6550490000000001E-7</c:v>
                </c:pt>
                <c:pt idx="27602">
                  <c:v>1.6551119999999999E-7</c:v>
                </c:pt>
                <c:pt idx="27603">
                  <c:v>1.6551740000000001E-7</c:v>
                </c:pt>
                <c:pt idx="27604">
                  <c:v>1.6552369999999999E-7</c:v>
                </c:pt>
                <c:pt idx="27605">
                  <c:v>1.6552990000000001E-7</c:v>
                </c:pt>
                <c:pt idx="27606">
                  <c:v>1.6553619999999999E-7</c:v>
                </c:pt>
                <c:pt idx="27607">
                  <c:v>1.6554240000000001E-7</c:v>
                </c:pt>
                <c:pt idx="27608">
                  <c:v>1.6554869999999999E-7</c:v>
                </c:pt>
                <c:pt idx="27609">
                  <c:v>1.6555490000000001E-7</c:v>
                </c:pt>
                <c:pt idx="27610">
                  <c:v>1.6556119999999999E-7</c:v>
                </c:pt>
                <c:pt idx="27611">
                  <c:v>1.6556740000000001E-7</c:v>
                </c:pt>
                <c:pt idx="27612">
                  <c:v>1.6557369999999999E-7</c:v>
                </c:pt>
                <c:pt idx="27613">
                  <c:v>1.6557990000000001E-7</c:v>
                </c:pt>
                <c:pt idx="27614">
                  <c:v>1.655862E-7</c:v>
                </c:pt>
                <c:pt idx="27615">
                  <c:v>1.6559240000000001E-7</c:v>
                </c:pt>
                <c:pt idx="27616">
                  <c:v>1.655987E-7</c:v>
                </c:pt>
                <c:pt idx="27617">
                  <c:v>1.6560489999999999E-7</c:v>
                </c:pt>
                <c:pt idx="27618">
                  <c:v>1.656112E-7</c:v>
                </c:pt>
                <c:pt idx="27619">
                  <c:v>1.6561739999999999E-7</c:v>
                </c:pt>
                <c:pt idx="27620">
                  <c:v>1.656237E-7</c:v>
                </c:pt>
                <c:pt idx="27621">
                  <c:v>1.6562989999999999E-7</c:v>
                </c:pt>
                <c:pt idx="27622">
                  <c:v>1.656362E-7</c:v>
                </c:pt>
                <c:pt idx="27623">
                  <c:v>1.6564239999999999E-7</c:v>
                </c:pt>
                <c:pt idx="27624">
                  <c:v>1.656487E-7</c:v>
                </c:pt>
                <c:pt idx="27625">
                  <c:v>1.6565489999999999E-7</c:v>
                </c:pt>
                <c:pt idx="27626">
                  <c:v>1.656612E-7</c:v>
                </c:pt>
                <c:pt idx="27627">
                  <c:v>1.6566739999999999E-7</c:v>
                </c:pt>
                <c:pt idx="27628">
                  <c:v>1.656737E-7</c:v>
                </c:pt>
                <c:pt idx="27629">
                  <c:v>1.6567989999999999E-7</c:v>
                </c:pt>
                <c:pt idx="27630">
                  <c:v>1.656862E-7</c:v>
                </c:pt>
                <c:pt idx="27631">
                  <c:v>1.6569239999999999E-7</c:v>
                </c:pt>
                <c:pt idx="27632">
                  <c:v>1.656987E-7</c:v>
                </c:pt>
                <c:pt idx="27633">
                  <c:v>1.657049E-7</c:v>
                </c:pt>
                <c:pt idx="27634">
                  <c:v>1.657112E-7</c:v>
                </c:pt>
                <c:pt idx="27635">
                  <c:v>1.657174E-7</c:v>
                </c:pt>
                <c:pt idx="27636">
                  <c:v>1.6572370000000001E-7</c:v>
                </c:pt>
                <c:pt idx="27637">
                  <c:v>1.657299E-7</c:v>
                </c:pt>
                <c:pt idx="27638">
                  <c:v>1.6573620000000001E-7</c:v>
                </c:pt>
                <c:pt idx="27639">
                  <c:v>1.657424E-7</c:v>
                </c:pt>
                <c:pt idx="27640">
                  <c:v>1.6574870000000001E-7</c:v>
                </c:pt>
                <c:pt idx="27641">
                  <c:v>1.657549E-7</c:v>
                </c:pt>
                <c:pt idx="27642">
                  <c:v>1.6576120000000001E-7</c:v>
                </c:pt>
                <c:pt idx="27643">
                  <c:v>1.657674E-7</c:v>
                </c:pt>
                <c:pt idx="27644">
                  <c:v>1.6577370000000001E-7</c:v>
                </c:pt>
                <c:pt idx="27645">
                  <c:v>1.657799E-7</c:v>
                </c:pt>
                <c:pt idx="27646">
                  <c:v>1.6578620000000001E-7</c:v>
                </c:pt>
                <c:pt idx="27647">
                  <c:v>1.657924E-7</c:v>
                </c:pt>
                <c:pt idx="27648">
                  <c:v>1.6579870000000001E-7</c:v>
                </c:pt>
                <c:pt idx="27649">
                  <c:v>1.658049E-7</c:v>
                </c:pt>
                <c:pt idx="27650">
                  <c:v>1.6581120000000001E-7</c:v>
                </c:pt>
                <c:pt idx="27651">
                  <c:v>1.658174E-7</c:v>
                </c:pt>
                <c:pt idx="27652">
                  <c:v>1.6582369999999999E-7</c:v>
                </c:pt>
                <c:pt idx="27653">
                  <c:v>1.658299E-7</c:v>
                </c:pt>
                <c:pt idx="27654">
                  <c:v>1.6583619999999999E-7</c:v>
                </c:pt>
                <c:pt idx="27655">
                  <c:v>1.6584240000000001E-7</c:v>
                </c:pt>
                <c:pt idx="27656">
                  <c:v>1.6584869999999999E-7</c:v>
                </c:pt>
                <c:pt idx="27657">
                  <c:v>1.6585490000000001E-7</c:v>
                </c:pt>
                <c:pt idx="27658">
                  <c:v>1.6586119999999999E-7</c:v>
                </c:pt>
                <c:pt idx="27659">
                  <c:v>1.6586740000000001E-7</c:v>
                </c:pt>
                <c:pt idx="27660">
                  <c:v>1.6587369999999999E-7</c:v>
                </c:pt>
                <c:pt idx="27661">
                  <c:v>1.6587990000000001E-7</c:v>
                </c:pt>
                <c:pt idx="27662">
                  <c:v>1.6588619999999999E-7</c:v>
                </c:pt>
                <c:pt idx="27663">
                  <c:v>1.6589240000000001E-7</c:v>
                </c:pt>
                <c:pt idx="27664">
                  <c:v>1.6589869999999999E-7</c:v>
                </c:pt>
                <c:pt idx="27665">
                  <c:v>1.6590490000000001E-7</c:v>
                </c:pt>
                <c:pt idx="27666">
                  <c:v>1.6591119999999999E-7</c:v>
                </c:pt>
                <c:pt idx="27667">
                  <c:v>1.6591740000000001E-7</c:v>
                </c:pt>
                <c:pt idx="27668">
                  <c:v>1.6592369999999999E-7</c:v>
                </c:pt>
                <c:pt idx="27669">
                  <c:v>1.6592990000000001E-7</c:v>
                </c:pt>
                <c:pt idx="27670">
                  <c:v>1.659362E-7</c:v>
                </c:pt>
                <c:pt idx="27671">
                  <c:v>1.6594240000000001E-7</c:v>
                </c:pt>
                <c:pt idx="27672">
                  <c:v>1.659487E-7</c:v>
                </c:pt>
                <c:pt idx="27673">
                  <c:v>1.6595489999999999E-7</c:v>
                </c:pt>
                <c:pt idx="27674">
                  <c:v>1.659612E-7</c:v>
                </c:pt>
                <c:pt idx="27675">
                  <c:v>1.6596739999999999E-7</c:v>
                </c:pt>
                <c:pt idx="27676">
                  <c:v>1.659737E-7</c:v>
                </c:pt>
                <c:pt idx="27677">
                  <c:v>1.6597989999999999E-7</c:v>
                </c:pt>
                <c:pt idx="27678">
                  <c:v>1.659862E-7</c:v>
                </c:pt>
                <c:pt idx="27679">
                  <c:v>1.6599239999999999E-7</c:v>
                </c:pt>
                <c:pt idx="27680">
                  <c:v>1.659987E-7</c:v>
                </c:pt>
                <c:pt idx="27681">
                  <c:v>1.6600489999999999E-7</c:v>
                </c:pt>
                <c:pt idx="27682">
                  <c:v>1.660112E-7</c:v>
                </c:pt>
                <c:pt idx="27683">
                  <c:v>1.6601739999999999E-7</c:v>
                </c:pt>
                <c:pt idx="27684">
                  <c:v>1.660237E-7</c:v>
                </c:pt>
                <c:pt idx="27685">
                  <c:v>1.6602989999999999E-7</c:v>
                </c:pt>
                <c:pt idx="27686">
                  <c:v>1.660362E-7</c:v>
                </c:pt>
                <c:pt idx="27687">
                  <c:v>1.6604239999999999E-7</c:v>
                </c:pt>
                <c:pt idx="27688">
                  <c:v>1.660487E-7</c:v>
                </c:pt>
                <c:pt idx="27689">
                  <c:v>1.6605489999999999E-7</c:v>
                </c:pt>
                <c:pt idx="27690">
                  <c:v>1.660612E-7</c:v>
                </c:pt>
                <c:pt idx="27691">
                  <c:v>1.660674E-7</c:v>
                </c:pt>
                <c:pt idx="27692">
                  <c:v>1.6607370000000001E-7</c:v>
                </c:pt>
                <c:pt idx="27693">
                  <c:v>1.660799E-7</c:v>
                </c:pt>
                <c:pt idx="27694">
                  <c:v>1.6608620000000001E-7</c:v>
                </c:pt>
                <c:pt idx="27695">
                  <c:v>1.660924E-7</c:v>
                </c:pt>
                <c:pt idx="27696">
                  <c:v>1.6609870000000001E-7</c:v>
                </c:pt>
                <c:pt idx="27697">
                  <c:v>1.661049E-7</c:v>
                </c:pt>
                <c:pt idx="27698">
                  <c:v>1.6611120000000001E-7</c:v>
                </c:pt>
                <c:pt idx="27699">
                  <c:v>1.661174E-7</c:v>
                </c:pt>
                <c:pt idx="27700">
                  <c:v>1.6612370000000001E-7</c:v>
                </c:pt>
                <c:pt idx="27701">
                  <c:v>1.661299E-7</c:v>
                </c:pt>
                <c:pt idx="27702">
                  <c:v>1.6613620000000001E-7</c:v>
                </c:pt>
                <c:pt idx="27703">
                  <c:v>1.661424E-7</c:v>
                </c:pt>
                <c:pt idx="27704">
                  <c:v>1.6614870000000001E-7</c:v>
                </c:pt>
                <c:pt idx="27705">
                  <c:v>1.661549E-7</c:v>
                </c:pt>
                <c:pt idx="27706">
                  <c:v>1.6616120000000001E-7</c:v>
                </c:pt>
                <c:pt idx="27707">
                  <c:v>1.661674E-7</c:v>
                </c:pt>
                <c:pt idx="27708">
                  <c:v>1.6617370000000001E-7</c:v>
                </c:pt>
                <c:pt idx="27709">
                  <c:v>1.661799E-7</c:v>
                </c:pt>
                <c:pt idx="27710">
                  <c:v>1.6618619999999999E-7</c:v>
                </c:pt>
                <c:pt idx="27711">
                  <c:v>1.6619240000000001E-7</c:v>
                </c:pt>
                <c:pt idx="27712">
                  <c:v>1.6619869999999999E-7</c:v>
                </c:pt>
                <c:pt idx="27713">
                  <c:v>1.6620490000000001E-7</c:v>
                </c:pt>
                <c:pt idx="27714">
                  <c:v>1.6621119999999999E-7</c:v>
                </c:pt>
                <c:pt idx="27715">
                  <c:v>1.6621740000000001E-7</c:v>
                </c:pt>
                <c:pt idx="27716">
                  <c:v>1.6622369999999999E-7</c:v>
                </c:pt>
                <c:pt idx="27717">
                  <c:v>1.6622990000000001E-7</c:v>
                </c:pt>
                <c:pt idx="27718">
                  <c:v>1.6623619999999999E-7</c:v>
                </c:pt>
                <c:pt idx="27719">
                  <c:v>1.6624240000000001E-7</c:v>
                </c:pt>
                <c:pt idx="27720">
                  <c:v>1.6624869999999999E-7</c:v>
                </c:pt>
                <c:pt idx="27721">
                  <c:v>1.6625490000000001E-7</c:v>
                </c:pt>
                <c:pt idx="27722">
                  <c:v>1.6626119999999999E-7</c:v>
                </c:pt>
                <c:pt idx="27723">
                  <c:v>1.6626740000000001E-7</c:v>
                </c:pt>
                <c:pt idx="27724">
                  <c:v>1.6627369999999999E-7</c:v>
                </c:pt>
                <c:pt idx="27725">
                  <c:v>1.6627990000000001E-7</c:v>
                </c:pt>
                <c:pt idx="27726">
                  <c:v>1.662862E-7</c:v>
                </c:pt>
                <c:pt idx="27727">
                  <c:v>1.6629240000000001E-7</c:v>
                </c:pt>
                <c:pt idx="27728">
                  <c:v>1.662987E-7</c:v>
                </c:pt>
                <c:pt idx="27729">
                  <c:v>1.6630489999999999E-7</c:v>
                </c:pt>
                <c:pt idx="27730">
                  <c:v>1.663112E-7</c:v>
                </c:pt>
                <c:pt idx="27731">
                  <c:v>1.6631739999999999E-7</c:v>
                </c:pt>
                <c:pt idx="27732">
                  <c:v>1.663237E-7</c:v>
                </c:pt>
                <c:pt idx="27733">
                  <c:v>1.6632989999999999E-7</c:v>
                </c:pt>
                <c:pt idx="27734">
                  <c:v>1.663362E-7</c:v>
                </c:pt>
                <c:pt idx="27735">
                  <c:v>1.6634239999999999E-7</c:v>
                </c:pt>
                <c:pt idx="27736">
                  <c:v>1.663487E-7</c:v>
                </c:pt>
                <c:pt idx="27737">
                  <c:v>1.6635489999999999E-7</c:v>
                </c:pt>
                <c:pt idx="27738">
                  <c:v>1.663612E-7</c:v>
                </c:pt>
                <c:pt idx="27739">
                  <c:v>1.6636739999999999E-7</c:v>
                </c:pt>
                <c:pt idx="27740">
                  <c:v>1.663737E-7</c:v>
                </c:pt>
                <c:pt idx="27741">
                  <c:v>1.6637989999999999E-7</c:v>
                </c:pt>
                <c:pt idx="27742">
                  <c:v>1.663862E-7</c:v>
                </c:pt>
                <c:pt idx="27743">
                  <c:v>1.6639239999999999E-7</c:v>
                </c:pt>
                <c:pt idx="27744">
                  <c:v>1.663987E-7</c:v>
                </c:pt>
                <c:pt idx="27745">
                  <c:v>1.6640489999999999E-7</c:v>
                </c:pt>
                <c:pt idx="27746">
                  <c:v>1.664112E-7</c:v>
                </c:pt>
                <c:pt idx="27747">
                  <c:v>1.664174E-7</c:v>
                </c:pt>
                <c:pt idx="27748">
                  <c:v>1.6642370000000001E-7</c:v>
                </c:pt>
                <c:pt idx="27749">
                  <c:v>1.664299E-7</c:v>
                </c:pt>
                <c:pt idx="27750">
                  <c:v>1.6643620000000001E-7</c:v>
                </c:pt>
                <c:pt idx="27751">
                  <c:v>1.664424E-7</c:v>
                </c:pt>
                <c:pt idx="27752">
                  <c:v>1.6644870000000001E-7</c:v>
                </c:pt>
                <c:pt idx="27753">
                  <c:v>1.664549E-7</c:v>
                </c:pt>
                <c:pt idx="27754">
                  <c:v>1.6646120000000001E-7</c:v>
                </c:pt>
                <c:pt idx="27755">
                  <c:v>1.664674E-7</c:v>
                </c:pt>
                <c:pt idx="27756">
                  <c:v>1.6647370000000001E-7</c:v>
                </c:pt>
                <c:pt idx="27757">
                  <c:v>1.664799E-7</c:v>
                </c:pt>
                <c:pt idx="27758">
                  <c:v>1.6648620000000001E-7</c:v>
                </c:pt>
                <c:pt idx="27759">
                  <c:v>1.664924E-7</c:v>
                </c:pt>
                <c:pt idx="27760">
                  <c:v>1.6649870000000001E-7</c:v>
                </c:pt>
                <c:pt idx="27761">
                  <c:v>1.665049E-7</c:v>
                </c:pt>
                <c:pt idx="27762">
                  <c:v>1.6651120000000001E-7</c:v>
                </c:pt>
                <c:pt idx="27763">
                  <c:v>1.665174E-7</c:v>
                </c:pt>
                <c:pt idx="27764">
                  <c:v>1.6652370000000001E-7</c:v>
                </c:pt>
                <c:pt idx="27765">
                  <c:v>1.665299E-7</c:v>
                </c:pt>
                <c:pt idx="27766">
                  <c:v>1.6653619999999999E-7</c:v>
                </c:pt>
                <c:pt idx="27767">
                  <c:v>1.6654240000000001E-7</c:v>
                </c:pt>
                <c:pt idx="27768">
                  <c:v>1.6654869999999999E-7</c:v>
                </c:pt>
                <c:pt idx="27769">
                  <c:v>1.6655490000000001E-7</c:v>
                </c:pt>
                <c:pt idx="27770">
                  <c:v>1.6656119999999999E-7</c:v>
                </c:pt>
                <c:pt idx="27771">
                  <c:v>1.6656740000000001E-7</c:v>
                </c:pt>
                <c:pt idx="27772">
                  <c:v>1.6657369999999999E-7</c:v>
                </c:pt>
                <c:pt idx="27773">
                  <c:v>1.6657990000000001E-7</c:v>
                </c:pt>
                <c:pt idx="27774">
                  <c:v>1.6658619999999999E-7</c:v>
                </c:pt>
                <c:pt idx="27775">
                  <c:v>1.6659240000000001E-7</c:v>
                </c:pt>
                <c:pt idx="27776">
                  <c:v>1.6659869999999999E-7</c:v>
                </c:pt>
                <c:pt idx="27777">
                  <c:v>1.6660490000000001E-7</c:v>
                </c:pt>
                <c:pt idx="27778">
                  <c:v>1.6661119999999999E-7</c:v>
                </c:pt>
                <c:pt idx="27779">
                  <c:v>1.6661740000000001E-7</c:v>
                </c:pt>
                <c:pt idx="27780">
                  <c:v>1.6662369999999999E-7</c:v>
                </c:pt>
                <c:pt idx="27781">
                  <c:v>1.6662990000000001E-7</c:v>
                </c:pt>
                <c:pt idx="27782">
                  <c:v>1.6663619999999999E-7</c:v>
                </c:pt>
                <c:pt idx="27783">
                  <c:v>1.6664240000000001E-7</c:v>
                </c:pt>
                <c:pt idx="27784">
                  <c:v>1.666487E-7</c:v>
                </c:pt>
                <c:pt idx="27785">
                  <c:v>1.6665489999999999E-7</c:v>
                </c:pt>
                <c:pt idx="27786">
                  <c:v>1.666612E-7</c:v>
                </c:pt>
                <c:pt idx="27787">
                  <c:v>1.6666739999999999E-7</c:v>
                </c:pt>
                <c:pt idx="27788">
                  <c:v>1.666737E-7</c:v>
                </c:pt>
                <c:pt idx="27789">
                  <c:v>1.6667989999999999E-7</c:v>
                </c:pt>
                <c:pt idx="27790">
                  <c:v>1.666862E-7</c:v>
                </c:pt>
                <c:pt idx="27791">
                  <c:v>1.6669239999999999E-7</c:v>
                </c:pt>
                <c:pt idx="27792">
                  <c:v>1.666987E-7</c:v>
                </c:pt>
                <c:pt idx="27793">
                  <c:v>1.6670489999999999E-7</c:v>
                </c:pt>
                <c:pt idx="27794">
                  <c:v>1.667112E-7</c:v>
                </c:pt>
                <c:pt idx="27795">
                  <c:v>1.6671739999999999E-7</c:v>
                </c:pt>
                <c:pt idx="27796">
                  <c:v>1.667237E-7</c:v>
                </c:pt>
                <c:pt idx="27797">
                  <c:v>1.6672989999999999E-7</c:v>
                </c:pt>
                <c:pt idx="27798">
                  <c:v>1.667362E-7</c:v>
                </c:pt>
                <c:pt idx="27799">
                  <c:v>1.6674239999999999E-7</c:v>
                </c:pt>
                <c:pt idx="27800">
                  <c:v>1.667487E-7</c:v>
                </c:pt>
                <c:pt idx="27801">
                  <c:v>1.6675489999999999E-7</c:v>
                </c:pt>
                <c:pt idx="27802">
                  <c:v>1.667612E-7</c:v>
                </c:pt>
                <c:pt idx="27803">
                  <c:v>1.667674E-7</c:v>
                </c:pt>
                <c:pt idx="27804">
                  <c:v>1.6677370000000001E-7</c:v>
                </c:pt>
                <c:pt idx="27805">
                  <c:v>1.667799E-7</c:v>
                </c:pt>
                <c:pt idx="27806">
                  <c:v>1.6678620000000001E-7</c:v>
                </c:pt>
                <c:pt idx="27807">
                  <c:v>1.667924E-7</c:v>
                </c:pt>
                <c:pt idx="27808">
                  <c:v>1.6679870000000001E-7</c:v>
                </c:pt>
                <c:pt idx="27809">
                  <c:v>1.668049E-7</c:v>
                </c:pt>
                <c:pt idx="27810">
                  <c:v>1.6681120000000001E-7</c:v>
                </c:pt>
                <c:pt idx="27811">
                  <c:v>1.668174E-7</c:v>
                </c:pt>
                <c:pt idx="27812">
                  <c:v>1.6682370000000001E-7</c:v>
                </c:pt>
                <c:pt idx="27813">
                  <c:v>1.668299E-7</c:v>
                </c:pt>
                <c:pt idx="27814">
                  <c:v>1.6683620000000001E-7</c:v>
                </c:pt>
                <c:pt idx="27815">
                  <c:v>1.668424E-7</c:v>
                </c:pt>
                <c:pt idx="27816">
                  <c:v>1.6684870000000001E-7</c:v>
                </c:pt>
                <c:pt idx="27817">
                  <c:v>1.668549E-7</c:v>
                </c:pt>
                <c:pt idx="27818">
                  <c:v>1.6686120000000001E-7</c:v>
                </c:pt>
                <c:pt idx="27819">
                  <c:v>1.668674E-7</c:v>
                </c:pt>
                <c:pt idx="27820">
                  <c:v>1.6687370000000001E-7</c:v>
                </c:pt>
                <c:pt idx="27821">
                  <c:v>1.668799E-7</c:v>
                </c:pt>
                <c:pt idx="27822">
                  <c:v>1.6688619999999999E-7</c:v>
                </c:pt>
                <c:pt idx="27823">
                  <c:v>1.668924E-7</c:v>
                </c:pt>
                <c:pt idx="27824">
                  <c:v>1.6689869999999999E-7</c:v>
                </c:pt>
                <c:pt idx="27825">
                  <c:v>1.6690490000000001E-7</c:v>
                </c:pt>
                <c:pt idx="27826">
                  <c:v>1.6691119999999999E-7</c:v>
                </c:pt>
                <c:pt idx="27827">
                  <c:v>1.6691740000000001E-7</c:v>
                </c:pt>
                <c:pt idx="27828">
                  <c:v>1.6692369999999999E-7</c:v>
                </c:pt>
                <c:pt idx="27829">
                  <c:v>1.6692990000000001E-7</c:v>
                </c:pt>
                <c:pt idx="27830">
                  <c:v>1.6693619999999999E-7</c:v>
                </c:pt>
                <c:pt idx="27831">
                  <c:v>1.6694240000000001E-7</c:v>
                </c:pt>
                <c:pt idx="27832">
                  <c:v>1.6694869999999999E-7</c:v>
                </c:pt>
                <c:pt idx="27833">
                  <c:v>1.6695490000000001E-7</c:v>
                </c:pt>
                <c:pt idx="27834">
                  <c:v>1.6696119999999999E-7</c:v>
                </c:pt>
                <c:pt idx="27835">
                  <c:v>1.6696740000000001E-7</c:v>
                </c:pt>
                <c:pt idx="27836">
                  <c:v>1.6697369999999999E-7</c:v>
                </c:pt>
                <c:pt idx="27837">
                  <c:v>1.6697990000000001E-7</c:v>
                </c:pt>
                <c:pt idx="27838">
                  <c:v>1.6698619999999999E-7</c:v>
                </c:pt>
                <c:pt idx="27839">
                  <c:v>1.6699240000000001E-7</c:v>
                </c:pt>
                <c:pt idx="27840">
                  <c:v>1.669987E-7</c:v>
                </c:pt>
                <c:pt idx="27841">
                  <c:v>1.6700489999999999E-7</c:v>
                </c:pt>
                <c:pt idx="27842">
                  <c:v>1.670112E-7</c:v>
                </c:pt>
                <c:pt idx="27843">
                  <c:v>1.6701739999999999E-7</c:v>
                </c:pt>
                <c:pt idx="27844">
                  <c:v>1.670237E-7</c:v>
                </c:pt>
                <c:pt idx="27845">
                  <c:v>1.6702989999999999E-7</c:v>
                </c:pt>
                <c:pt idx="27846">
                  <c:v>1.670362E-7</c:v>
                </c:pt>
                <c:pt idx="27847">
                  <c:v>1.6704239999999999E-7</c:v>
                </c:pt>
                <c:pt idx="27848">
                  <c:v>1.670487E-7</c:v>
                </c:pt>
                <c:pt idx="27849">
                  <c:v>1.6705489999999999E-7</c:v>
                </c:pt>
                <c:pt idx="27850">
                  <c:v>1.670612E-7</c:v>
                </c:pt>
                <c:pt idx="27851">
                  <c:v>1.6706739999999999E-7</c:v>
                </c:pt>
                <c:pt idx="27852">
                  <c:v>1.670737E-7</c:v>
                </c:pt>
                <c:pt idx="27853">
                  <c:v>1.6707989999999999E-7</c:v>
                </c:pt>
                <c:pt idx="27854">
                  <c:v>1.670862E-7</c:v>
                </c:pt>
                <c:pt idx="27855">
                  <c:v>1.6709239999999999E-7</c:v>
                </c:pt>
                <c:pt idx="27856">
                  <c:v>1.670987E-7</c:v>
                </c:pt>
                <c:pt idx="27857">
                  <c:v>1.6710489999999999E-7</c:v>
                </c:pt>
                <c:pt idx="27858">
                  <c:v>1.671112E-7</c:v>
                </c:pt>
                <c:pt idx="27859">
                  <c:v>1.671174E-7</c:v>
                </c:pt>
                <c:pt idx="27860">
                  <c:v>1.6712370000000001E-7</c:v>
                </c:pt>
                <c:pt idx="27861">
                  <c:v>1.671299E-7</c:v>
                </c:pt>
                <c:pt idx="27862">
                  <c:v>1.6713620000000001E-7</c:v>
                </c:pt>
                <c:pt idx="27863">
                  <c:v>1.671424E-7</c:v>
                </c:pt>
                <c:pt idx="27864">
                  <c:v>1.6714870000000001E-7</c:v>
                </c:pt>
                <c:pt idx="27865">
                  <c:v>1.671549E-7</c:v>
                </c:pt>
                <c:pt idx="27866">
                  <c:v>1.6716120000000001E-7</c:v>
                </c:pt>
                <c:pt idx="27867">
                  <c:v>1.671674E-7</c:v>
                </c:pt>
                <c:pt idx="27868">
                  <c:v>1.6717370000000001E-7</c:v>
                </c:pt>
                <c:pt idx="27869">
                  <c:v>1.671799E-7</c:v>
                </c:pt>
                <c:pt idx="27870">
                  <c:v>1.6718620000000001E-7</c:v>
                </c:pt>
                <c:pt idx="27871">
                  <c:v>1.671924E-7</c:v>
                </c:pt>
                <c:pt idx="27872">
                  <c:v>1.6719870000000001E-7</c:v>
                </c:pt>
                <c:pt idx="27873">
                  <c:v>1.672049E-7</c:v>
                </c:pt>
                <c:pt idx="27874">
                  <c:v>1.6721120000000001E-7</c:v>
                </c:pt>
                <c:pt idx="27875">
                  <c:v>1.672174E-7</c:v>
                </c:pt>
                <c:pt idx="27876">
                  <c:v>1.6722370000000001E-7</c:v>
                </c:pt>
                <c:pt idx="27877">
                  <c:v>1.672299E-7</c:v>
                </c:pt>
                <c:pt idx="27878">
                  <c:v>1.6723619999999999E-7</c:v>
                </c:pt>
                <c:pt idx="27879">
                  <c:v>1.672424E-7</c:v>
                </c:pt>
                <c:pt idx="27880">
                  <c:v>1.6724869999999999E-7</c:v>
                </c:pt>
                <c:pt idx="27881">
                  <c:v>1.6725490000000001E-7</c:v>
                </c:pt>
                <c:pt idx="27882">
                  <c:v>1.6726119999999999E-7</c:v>
                </c:pt>
                <c:pt idx="27883">
                  <c:v>1.6726740000000001E-7</c:v>
                </c:pt>
                <c:pt idx="27884">
                  <c:v>1.6727369999999999E-7</c:v>
                </c:pt>
                <c:pt idx="27885">
                  <c:v>1.6727990000000001E-7</c:v>
                </c:pt>
                <c:pt idx="27886">
                  <c:v>1.6728619999999999E-7</c:v>
                </c:pt>
                <c:pt idx="27887">
                  <c:v>1.6729240000000001E-7</c:v>
                </c:pt>
                <c:pt idx="27888">
                  <c:v>1.6729869999999999E-7</c:v>
                </c:pt>
                <c:pt idx="27889">
                  <c:v>1.6730490000000001E-7</c:v>
                </c:pt>
                <c:pt idx="27890">
                  <c:v>1.6731119999999999E-7</c:v>
                </c:pt>
                <c:pt idx="27891">
                  <c:v>1.6731740000000001E-7</c:v>
                </c:pt>
                <c:pt idx="27892">
                  <c:v>1.6732369999999999E-7</c:v>
                </c:pt>
                <c:pt idx="27893">
                  <c:v>1.6732990000000001E-7</c:v>
                </c:pt>
                <c:pt idx="27894">
                  <c:v>1.6733619999999999E-7</c:v>
                </c:pt>
                <c:pt idx="27895">
                  <c:v>1.6734240000000001E-7</c:v>
                </c:pt>
                <c:pt idx="27896">
                  <c:v>1.673487E-7</c:v>
                </c:pt>
                <c:pt idx="27897">
                  <c:v>1.6735490000000001E-7</c:v>
                </c:pt>
                <c:pt idx="27898">
                  <c:v>1.673612E-7</c:v>
                </c:pt>
                <c:pt idx="27899">
                  <c:v>1.6736739999999999E-7</c:v>
                </c:pt>
                <c:pt idx="27900">
                  <c:v>1.673737E-7</c:v>
                </c:pt>
                <c:pt idx="27901">
                  <c:v>1.6737989999999999E-7</c:v>
                </c:pt>
                <c:pt idx="27902">
                  <c:v>1.673862E-7</c:v>
                </c:pt>
                <c:pt idx="27903">
                  <c:v>1.6739239999999999E-7</c:v>
                </c:pt>
                <c:pt idx="27904">
                  <c:v>1.673987E-7</c:v>
                </c:pt>
                <c:pt idx="27905">
                  <c:v>1.6740489999999999E-7</c:v>
                </c:pt>
                <c:pt idx="27906">
                  <c:v>1.674112E-7</c:v>
                </c:pt>
                <c:pt idx="27907">
                  <c:v>1.6741739999999999E-7</c:v>
                </c:pt>
                <c:pt idx="27908">
                  <c:v>1.674237E-7</c:v>
                </c:pt>
                <c:pt idx="27909">
                  <c:v>1.6742989999999999E-7</c:v>
                </c:pt>
                <c:pt idx="27910">
                  <c:v>1.674362E-7</c:v>
                </c:pt>
                <c:pt idx="27911">
                  <c:v>1.6744239999999999E-7</c:v>
                </c:pt>
                <c:pt idx="27912">
                  <c:v>1.674487E-7</c:v>
                </c:pt>
                <c:pt idx="27913">
                  <c:v>1.6745489999999999E-7</c:v>
                </c:pt>
                <c:pt idx="27914">
                  <c:v>1.674612E-7</c:v>
                </c:pt>
                <c:pt idx="27915">
                  <c:v>1.674674E-7</c:v>
                </c:pt>
                <c:pt idx="27916">
                  <c:v>1.674737E-7</c:v>
                </c:pt>
                <c:pt idx="27917">
                  <c:v>1.674799E-7</c:v>
                </c:pt>
                <c:pt idx="27918">
                  <c:v>1.6748620000000001E-7</c:v>
                </c:pt>
                <c:pt idx="27919">
                  <c:v>1.674924E-7</c:v>
                </c:pt>
                <c:pt idx="27920">
                  <c:v>1.6749870000000001E-7</c:v>
                </c:pt>
                <c:pt idx="27921">
                  <c:v>1.675049E-7</c:v>
                </c:pt>
                <c:pt idx="27922">
                  <c:v>1.6751120000000001E-7</c:v>
                </c:pt>
                <c:pt idx="27923">
                  <c:v>1.675174E-7</c:v>
                </c:pt>
                <c:pt idx="27924">
                  <c:v>1.6752370000000001E-7</c:v>
                </c:pt>
                <c:pt idx="27925">
                  <c:v>1.675299E-7</c:v>
                </c:pt>
                <c:pt idx="27926">
                  <c:v>1.6753620000000001E-7</c:v>
                </c:pt>
                <c:pt idx="27927">
                  <c:v>1.675424E-7</c:v>
                </c:pt>
                <c:pt idx="27928">
                  <c:v>1.6754870000000001E-7</c:v>
                </c:pt>
                <c:pt idx="27929">
                  <c:v>1.675549E-7</c:v>
                </c:pt>
                <c:pt idx="27930">
                  <c:v>1.6756120000000001E-7</c:v>
                </c:pt>
                <c:pt idx="27931">
                  <c:v>1.675674E-7</c:v>
                </c:pt>
                <c:pt idx="27932">
                  <c:v>1.6757370000000001E-7</c:v>
                </c:pt>
                <c:pt idx="27933">
                  <c:v>1.675799E-7</c:v>
                </c:pt>
                <c:pt idx="27934">
                  <c:v>1.6758619999999999E-7</c:v>
                </c:pt>
                <c:pt idx="27935">
                  <c:v>1.675924E-7</c:v>
                </c:pt>
                <c:pt idx="27936">
                  <c:v>1.6759869999999999E-7</c:v>
                </c:pt>
                <c:pt idx="27937">
                  <c:v>1.6760490000000001E-7</c:v>
                </c:pt>
                <c:pt idx="27938">
                  <c:v>1.6761119999999999E-7</c:v>
                </c:pt>
                <c:pt idx="27939">
                  <c:v>1.6761740000000001E-7</c:v>
                </c:pt>
                <c:pt idx="27940">
                  <c:v>1.6762369999999999E-7</c:v>
                </c:pt>
                <c:pt idx="27941">
                  <c:v>1.6762990000000001E-7</c:v>
                </c:pt>
                <c:pt idx="27942">
                  <c:v>1.6763619999999999E-7</c:v>
                </c:pt>
                <c:pt idx="27943">
                  <c:v>1.6764240000000001E-7</c:v>
                </c:pt>
                <c:pt idx="27944">
                  <c:v>1.6764869999999999E-7</c:v>
                </c:pt>
                <c:pt idx="27945">
                  <c:v>1.6765490000000001E-7</c:v>
                </c:pt>
                <c:pt idx="27946">
                  <c:v>1.6766119999999999E-7</c:v>
                </c:pt>
                <c:pt idx="27947">
                  <c:v>1.6766740000000001E-7</c:v>
                </c:pt>
                <c:pt idx="27948">
                  <c:v>1.6767369999999999E-7</c:v>
                </c:pt>
                <c:pt idx="27949">
                  <c:v>1.6767990000000001E-7</c:v>
                </c:pt>
                <c:pt idx="27950">
                  <c:v>1.6768619999999999E-7</c:v>
                </c:pt>
                <c:pt idx="27951">
                  <c:v>1.6769240000000001E-7</c:v>
                </c:pt>
                <c:pt idx="27952">
                  <c:v>1.676987E-7</c:v>
                </c:pt>
                <c:pt idx="27953">
                  <c:v>1.6770490000000001E-7</c:v>
                </c:pt>
                <c:pt idx="27954">
                  <c:v>1.677112E-7</c:v>
                </c:pt>
                <c:pt idx="27955">
                  <c:v>1.6771739999999999E-7</c:v>
                </c:pt>
                <c:pt idx="27956">
                  <c:v>1.677237E-7</c:v>
                </c:pt>
                <c:pt idx="27957">
                  <c:v>1.6772989999999999E-7</c:v>
                </c:pt>
                <c:pt idx="27958">
                  <c:v>1.677362E-7</c:v>
                </c:pt>
                <c:pt idx="27959">
                  <c:v>1.6774239999999999E-7</c:v>
                </c:pt>
                <c:pt idx="27960">
                  <c:v>1.677487E-7</c:v>
                </c:pt>
                <c:pt idx="27961">
                  <c:v>1.6775489999999999E-7</c:v>
                </c:pt>
                <c:pt idx="27962">
                  <c:v>1.677612E-7</c:v>
                </c:pt>
                <c:pt idx="27963">
                  <c:v>1.6776739999999999E-7</c:v>
                </c:pt>
                <c:pt idx="27964">
                  <c:v>1.677737E-7</c:v>
                </c:pt>
                <c:pt idx="27965">
                  <c:v>1.6777989999999999E-7</c:v>
                </c:pt>
                <c:pt idx="27966">
                  <c:v>1.677862E-7</c:v>
                </c:pt>
                <c:pt idx="27967">
                  <c:v>1.6779239999999999E-7</c:v>
                </c:pt>
                <c:pt idx="27968">
                  <c:v>1.677987E-7</c:v>
                </c:pt>
                <c:pt idx="27969">
                  <c:v>1.6780489999999999E-7</c:v>
                </c:pt>
                <c:pt idx="27970">
                  <c:v>1.678112E-7</c:v>
                </c:pt>
                <c:pt idx="27971">
                  <c:v>1.6781739999999999E-7</c:v>
                </c:pt>
                <c:pt idx="27972">
                  <c:v>1.678237E-7</c:v>
                </c:pt>
                <c:pt idx="27973">
                  <c:v>1.678299E-7</c:v>
                </c:pt>
                <c:pt idx="27974">
                  <c:v>1.6783620000000001E-7</c:v>
                </c:pt>
                <c:pt idx="27975">
                  <c:v>1.678424E-7</c:v>
                </c:pt>
                <c:pt idx="27976">
                  <c:v>1.6784870000000001E-7</c:v>
                </c:pt>
                <c:pt idx="27977">
                  <c:v>1.678549E-7</c:v>
                </c:pt>
                <c:pt idx="27978">
                  <c:v>1.6786120000000001E-7</c:v>
                </c:pt>
                <c:pt idx="27979">
                  <c:v>1.678674E-7</c:v>
                </c:pt>
                <c:pt idx="27980">
                  <c:v>1.6787370000000001E-7</c:v>
                </c:pt>
                <c:pt idx="27981">
                  <c:v>1.678799E-7</c:v>
                </c:pt>
                <c:pt idx="27982">
                  <c:v>1.6788620000000001E-7</c:v>
                </c:pt>
                <c:pt idx="27983">
                  <c:v>1.678924E-7</c:v>
                </c:pt>
                <c:pt idx="27984">
                  <c:v>1.6789870000000001E-7</c:v>
                </c:pt>
                <c:pt idx="27985">
                  <c:v>1.679049E-7</c:v>
                </c:pt>
                <c:pt idx="27986">
                  <c:v>1.6791120000000001E-7</c:v>
                </c:pt>
                <c:pt idx="27987">
                  <c:v>1.679174E-7</c:v>
                </c:pt>
                <c:pt idx="27988">
                  <c:v>1.6792370000000001E-7</c:v>
                </c:pt>
                <c:pt idx="27989">
                  <c:v>1.679299E-7</c:v>
                </c:pt>
                <c:pt idx="27990">
                  <c:v>1.6793619999999999E-7</c:v>
                </c:pt>
                <c:pt idx="27991">
                  <c:v>1.679424E-7</c:v>
                </c:pt>
                <c:pt idx="27992">
                  <c:v>1.6794869999999999E-7</c:v>
                </c:pt>
                <c:pt idx="27993">
                  <c:v>1.6795490000000001E-7</c:v>
                </c:pt>
                <c:pt idx="27994">
                  <c:v>1.6796119999999999E-7</c:v>
                </c:pt>
                <c:pt idx="27995">
                  <c:v>1.6796740000000001E-7</c:v>
                </c:pt>
                <c:pt idx="27996">
                  <c:v>1.6797369999999999E-7</c:v>
                </c:pt>
                <c:pt idx="27997">
                  <c:v>1.6797990000000001E-7</c:v>
                </c:pt>
                <c:pt idx="27998">
                  <c:v>1.6798619999999999E-7</c:v>
                </c:pt>
                <c:pt idx="27999">
                  <c:v>1.6799240000000001E-7</c:v>
                </c:pt>
                <c:pt idx="28000">
                  <c:v>1.6799869999999999E-7</c:v>
                </c:pt>
                <c:pt idx="28001">
                  <c:v>1.6800490000000001E-7</c:v>
                </c:pt>
                <c:pt idx="28002">
                  <c:v>1.6801119999999999E-7</c:v>
                </c:pt>
                <c:pt idx="28003">
                  <c:v>1.6801740000000001E-7</c:v>
                </c:pt>
                <c:pt idx="28004">
                  <c:v>1.6802369999999999E-7</c:v>
                </c:pt>
                <c:pt idx="28005">
                  <c:v>1.6802990000000001E-7</c:v>
                </c:pt>
                <c:pt idx="28006">
                  <c:v>1.6803619999999999E-7</c:v>
                </c:pt>
                <c:pt idx="28007">
                  <c:v>1.6804240000000001E-7</c:v>
                </c:pt>
                <c:pt idx="28008">
                  <c:v>1.680487E-7</c:v>
                </c:pt>
                <c:pt idx="28009">
                  <c:v>1.6805490000000001E-7</c:v>
                </c:pt>
                <c:pt idx="28010">
                  <c:v>1.680612E-7</c:v>
                </c:pt>
                <c:pt idx="28011">
                  <c:v>1.6806739999999999E-7</c:v>
                </c:pt>
                <c:pt idx="28012">
                  <c:v>1.680737E-7</c:v>
                </c:pt>
                <c:pt idx="28013">
                  <c:v>1.6807989999999999E-7</c:v>
                </c:pt>
                <c:pt idx="28014">
                  <c:v>1.680862E-7</c:v>
                </c:pt>
                <c:pt idx="28015">
                  <c:v>1.6809239999999999E-7</c:v>
                </c:pt>
                <c:pt idx="28016">
                  <c:v>1.680987E-7</c:v>
                </c:pt>
                <c:pt idx="28017">
                  <c:v>1.6810489999999999E-7</c:v>
                </c:pt>
                <c:pt idx="28018">
                  <c:v>1.681112E-7</c:v>
                </c:pt>
                <c:pt idx="28019">
                  <c:v>1.6811739999999999E-7</c:v>
                </c:pt>
                <c:pt idx="28020">
                  <c:v>1.681237E-7</c:v>
                </c:pt>
                <c:pt idx="28021">
                  <c:v>1.6812989999999999E-7</c:v>
                </c:pt>
                <c:pt idx="28022">
                  <c:v>1.681362E-7</c:v>
                </c:pt>
                <c:pt idx="28023">
                  <c:v>1.6814239999999999E-7</c:v>
                </c:pt>
                <c:pt idx="28024">
                  <c:v>1.681487E-7</c:v>
                </c:pt>
                <c:pt idx="28025">
                  <c:v>1.6815489999999999E-7</c:v>
                </c:pt>
                <c:pt idx="28026">
                  <c:v>1.681612E-7</c:v>
                </c:pt>
                <c:pt idx="28027">
                  <c:v>1.6816739999999999E-7</c:v>
                </c:pt>
                <c:pt idx="28028">
                  <c:v>1.681737E-7</c:v>
                </c:pt>
                <c:pt idx="28029">
                  <c:v>1.681799E-7</c:v>
                </c:pt>
                <c:pt idx="28030">
                  <c:v>1.6818620000000001E-7</c:v>
                </c:pt>
                <c:pt idx="28031">
                  <c:v>1.681924E-7</c:v>
                </c:pt>
                <c:pt idx="28032">
                  <c:v>1.6819870000000001E-7</c:v>
                </c:pt>
                <c:pt idx="28033">
                  <c:v>1.682049E-7</c:v>
                </c:pt>
                <c:pt idx="28034">
                  <c:v>1.6821120000000001E-7</c:v>
                </c:pt>
                <c:pt idx="28035">
                  <c:v>1.682174E-7</c:v>
                </c:pt>
                <c:pt idx="28036">
                  <c:v>1.6822370000000001E-7</c:v>
                </c:pt>
                <c:pt idx="28037">
                  <c:v>1.682299E-7</c:v>
                </c:pt>
                <c:pt idx="28038">
                  <c:v>1.6823620000000001E-7</c:v>
                </c:pt>
                <c:pt idx="28039">
                  <c:v>1.682424E-7</c:v>
                </c:pt>
                <c:pt idx="28040">
                  <c:v>1.6824870000000001E-7</c:v>
                </c:pt>
                <c:pt idx="28041">
                  <c:v>1.682549E-7</c:v>
                </c:pt>
                <c:pt idx="28042">
                  <c:v>1.6826120000000001E-7</c:v>
                </c:pt>
                <c:pt idx="28043">
                  <c:v>1.682674E-7</c:v>
                </c:pt>
                <c:pt idx="28044">
                  <c:v>1.6827370000000001E-7</c:v>
                </c:pt>
                <c:pt idx="28045">
                  <c:v>1.682799E-7</c:v>
                </c:pt>
                <c:pt idx="28046">
                  <c:v>1.6828620000000001E-7</c:v>
                </c:pt>
                <c:pt idx="28047">
                  <c:v>1.682924E-7</c:v>
                </c:pt>
                <c:pt idx="28048">
                  <c:v>1.6829869999999999E-7</c:v>
                </c:pt>
                <c:pt idx="28049">
                  <c:v>1.6830490000000001E-7</c:v>
                </c:pt>
                <c:pt idx="28050">
                  <c:v>1.6831119999999999E-7</c:v>
                </c:pt>
                <c:pt idx="28051">
                  <c:v>1.6831740000000001E-7</c:v>
                </c:pt>
                <c:pt idx="28052">
                  <c:v>1.6832369999999999E-7</c:v>
                </c:pt>
                <c:pt idx="28053">
                  <c:v>1.6832990000000001E-7</c:v>
                </c:pt>
                <c:pt idx="28054">
                  <c:v>1.6833619999999999E-7</c:v>
                </c:pt>
                <c:pt idx="28055">
                  <c:v>1.6834240000000001E-7</c:v>
                </c:pt>
                <c:pt idx="28056">
                  <c:v>1.6834869999999999E-7</c:v>
                </c:pt>
                <c:pt idx="28057">
                  <c:v>1.6835490000000001E-7</c:v>
                </c:pt>
                <c:pt idx="28058">
                  <c:v>1.6836119999999999E-7</c:v>
                </c:pt>
                <c:pt idx="28059">
                  <c:v>1.6836740000000001E-7</c:v>
                </c:pt>
                <c:pt idx="28060">
                  <c:v>1.6837369999999999E-7</c:v>
                </c:pt>
                <c:pt idx="28061">
                  <c:v>1.6837990000000001E-7</c:v>
                </c:pt>
                <c:pt idx="28062">
                  <c:v>1.6838619999999999E-7</c:v>
                </c:pt>
                <c:pt idx="28063">
                  <c:v>1.6839240000000001E-7</c:v>
                </c:pt>
                <c:pt idx="28064">
                  <c:v>1.683987E-7</c:v>
                </c:pt>
                <c:pt idx="28065">
                  <c:v>1.6840490000000001E-7</c:v>
                </c:pt>
                <c:pt idx="28066">
                  <c:v>1.684112E-7</c:v>
                </c:pt>
                <c:pt idx="28067">
                  <c:v>1.6841739999999999E-7</c:v>
                </c:pt>
                <c:pt idx="28068">
                  <c:v>1.684237E-7</c:v>
                </c:pt>
                <c:pt idx="28069">
                  <c:v>1.6842989999999999E-7</c:v>
                </c:pt>
                <c:pt idx="28070">
                  <c:v>1.684362E-7</c:v>
                </c:pt>
                <c:pt idx="28071">
                  <c:v>1.6844239999999999E-7</c:v>
                </c:pt>
                <c:pt idx="28072">
                  <c:v>1.684487E-7</c:v>
                </c:pt>
                <c:pt idx="28073">
                  <c:v>1.6845489999999999E-7</c:v>
                </c:pt>
                <c:pt idx="28074">
                  <c:v>1.684612E-7</c:v>
                </c:pt>
                <c:pt idx="28075">
                  <c:v>1.6846739999999999E-7</c:v>
                </c:pt>
                <c:pt idx="28076">
                  <c:v>1.684737E-7</c:v>
                </c:pt>
                <c:pt idx="28077">
                  <c:v>1.6847989999999999E-7</c:v>
                </c:pt>
                <c:pt idx="28078">
                  <c:v>1.684862E-7</c:v>
                </c:pt>
                <c:pt idx="28079">
                  <c:v>1.6849239999999999E-7</c:v>
                </c:pt>
                <c:pt idx="28080">
                  <c:v>1.684987E-7</c:v>
                </c:pt>
                <c:pt idx="28081">
                  <c:v>1.6850489999999999E-7</c:v>
                </c:pt>
                <c:pt idx="28082">
                  <c:v>1.685112E-7</c:v>
                </c:pt>
                <c:pt idx="28083">
                  <c:v>1.6851739999999999E-7</c:v>
                </c:pt>
                <c:pt idx="28084">
                  <c:v>1.685237E-7</c:v>
                </c:pt>
                <c:pt idx="28085">
                  <c:v>1.685299E-7</c:v>
                </c:pt>
                <c:pt idx="28086">
                  <c:v>1.6853620000000001E-7</c:v>
                </c:pt>
                <c:pt idx="28087">
                  <c:v>1.685424E-7</c:v>
                </c:pt>
                <c:pt idx="28088">
                  <c:v>1.6854870000000001E-7</c:v>
                </c:pt>
                <c:pt idx="28089">
                  <c:v>1.685549E-7</c:v>
                </c:pt>
                <c:pt idx="28090">
                  <c:v>1.6856120000000001E-7</c:v>
                </c:pt>
                <c:pt idx="28091">
                  <c:v>1.685674E-7</c:v>
                </c:pt>
                <c:pt idx="28092">
                  <c:v>1.6857370000000001E-7</c:v>
                </c:pt>
                <c:pt idx="28093">
                  <c:v>1.685799E-7</c:v>
                </c:pt>
                <c:pt idx="28094">
                  <c:v>1.6858620000000001E-7</c:v>
                </c:pt>
                <c:pt idx="28095">
                  <c:v>1.685924E-7</c:v>
                </c:pt>
                <c:pt idx="28096">
                  <c:v>1.6859870000000001E-7</c:v>
                </c:pt>
                <c:pt idx="28097">
                  <c:v>1.686049E-7</c:v>
                </c:pt>
                <c:pt idx="28098">
                  <c:v>1.6861120000000001E-7</c:v>
                </c:pt>
                <c:pt idx="28099">
                  <c:v>1.686174E-7</c:v>
                </c:pt>
                <c:pt idx="28100">
                  <c:v>1.6862370000000001E-7</c:v>
                </c:pt>
                <c:pt idx="28101">
                  <c:v>1.686299E-7</c:v>
                </c:pt>
                <c:pt idx="28102">
                  <c:v>1.6863620000000001E-7</c:v>
                </c:pt>
                <c:pt idx="28103">
                  <c:v>1.686424E-7</c:v>
                </c:pt>
                <c:pt idx="28104">
                  <c:v>1.6864869999999999E-7</c:v>
                </c:pt>
                <c:pt idx="28105">
                  <c:v>1.686549E-7</c:v>
                </c:pt>
                <c:pt idx="28106">
                  <c:v>1.6866119999999999E-7</c:v>
                </c:pt>
                <c:pt idx="28107">
                  <c:v>1.6866740000000001E-7</c:v>
                </c:pt>
                <c:pt idx="28108">
                  <c:v>1.6867369999999999E-7</c:v>
                </c:pt>
                <c:pt idx="28109">
                  <c:v>1.6867990000000001E-7</c:v>
                </c:pt>
                <c:pt idx="28110">
                  <c:v>1.6868619999999999E-7</c:v>
                </c:pt>
                <c:pt idx="28111">
                  <c:v>1.6869240000000001E-7</c:v>
                </c:pt>
                <c:pt idx="28112">
                  <c:v>1.6869869999999999E-7</c:v>
                </c:pt>
                <c:pt idx="28113">
                  <c:v>1.6870490000000001E-7</c:v>
                </c:pt>
                <c:pt idx="28114">
                  <c:v>1.6871119999999999E-7</c:v>
                </c:pt>
                <c:pt idx="28115">
                  <c:v>1.6871740000000001E-7</c:v>
                </c:pt>
                <c:pt idx="28116">
                  <c:v>1.6872369999999999E-7</c:v>
                </c:pt>
                <c:pt idx="28117">
                  <c:v>1.6872990000000001E-7</c:v>
                </c:pt>
                <c:pt idx="28118">
                  <c:v>1.6873619999999999E-7</c:v>
                </c:pt>
                <c:pt idx="28119">
                  <c:v>1.6874240000000001E-7</c:v>
                </c:pt>
                <c:pt idx="28120">
                  <c:v>1.6874869999999999E-7</c:v>
                </c:pt>
                <c:pt idx="28121">
                  <c:v>1.6875490000000001E-7</c:v>
                </c:pt>
                <c:pt idx="28122">
                  <c:v>1.687612E-7</c:v>
                </c:pt>
                <c:pt idx="28123">
                  <c:v>1.6876739999999999E-7</c:v>
                </c:pt>
                <c:pt idx="28124">
                  <c:v>1.687737E-7</c:v>
                </c:pt>
                <c:pt idx="28125">
                  <c:v>1.6877989999999999E-7</c:v>
                </c:pt>
                <c:pt idx="28126">
                  <c:v>1.687862E-7</c:v>
                </c:pt>
                <c:pt idx="28127">
                  <c:v>1.6879239999999999E-7</c:v>
                </c:pt>
                <c:pt idx="28128">
                  <c:v>1.687987E-7</c:v>
                </c:pt>
                <c:pt idx="28129">
                  <c:v>1.6880489999999999E-7</c:v>
                </c:pt>
                <c:pt idx="28130">
                  <c:v>1.688112E-7</c:v>
                </c:pt>
                <c:pt idx="28131">
                  <c:v>1.6881739999999999E-7</c:v>
                </c:pt>
                <c:pt idx="28132">
                  <c:v>1.688237E-7</c:v>
                </c:pt>
                <c:pt idx="28133">
                  <c:v>1.6882989999999999E-7</c:v>
                </c:pt>
                <c:pt idx="28134">
                  <c:v>1.688362E-7</c:v>
                </c:pt>
                <c:pt idx="28135">
                  <c:v>1.6884239999999999E-7</c:v>
                </c:pt>
                <c:pt idx="28136">
                  <c:v>1.688487E-7</c:v>
                </c:pt>
                <c:pt idx="28137">
                  <c:v>1.6885489999999999E-7</c:v>
                </c:pt>
                <c:pt idx="28138">
                  <c:v>1.688612E-7</c:v>
                </c:pt>
                <c:pt idx="28139">
                  <c:v>1.6886739999999999E-7</c:v>
                </c:pt>
                <c:pt idx="28140">
                  <c:v>1.688737E-7</c:v>
                </c:pt>
                <c:pt idx="28141">
                  <c:v>1.688799E-7</c:v>
                </c:pt>
                <c:pt idx="28142">
                  <c:v>1.6888620000000001E-7</c:v>
                </c:pt>
                <c:pt idx="28143">
                  <c:v>1.688924E-7</c:v>
                </c:pt>
                <c:pt idx="28144">
                  <c:v>1.6889870000000001E-7</c:v>
                </c:pt>
                <c:pt idx="28145">
                  <c:v>1.689049E-7</c:v>
                </c:pt>
                <c:pt idx="28146">
                  <c:v>1.6891120000000001E-7</c:v>
                </c:pt>
                <c:pt idx="28147">
                  <c:v>1.689174E-7</c:v>
                </c:pt>
                <c:pt idx="28148">
                  <c:v>1.6892370000000001E-7</c:v>
                </c:pt>
                <c:pt idx="28149">
                  <c:v>1.689299E-7</c:v>
                </c:pt>
                <c:pt idx="28150">
                  <c:v>1.6893620000000001E-7</c:v>
                </c:pt>
                <c:pt idx="28151">
                  <c:v>1.689424E-7</c:v>
                </c:pt>
                <c:pt idx="28152">
                  <c:v>1.6894870000000001E-7</c:v>
                </c:pt>
                <c:pt idx="28153">
                  <c:v>1.689549E-7</c:v>
                </c:pt>
                <c:pt idx="28154">
                  <c:v>1.6896120000000001E-7</c:v>
                </c:pt>
                <c:pt idx="28155">
                  <c:v>1.689674E-7</c:v>
                </c:pt>
                <c:pt idx="28156">
                  <c:v>1.6897370000000001E-7</c:v>
                </c:pt>
                <c:pt idx="28157">
                  <c:v>1.689799E-7</c:v>
                </c:pt>
                <c:pt idx="28158">
                  <c:v>1.6898620000000001E-7</c:v>
                </c:pt>
                <c:pt idx="28159">
                  <c:v>1.689924E-7</c:v>
                </c:pt>
                <c:pt idx="28160">
                  <c:v>1.6899869999999999E-7</c:v>
                </c:pt>
                <c:pt idx="28161">
                  <c:v>1.690049E-7</c:v>
                </c:pt>
                <c:pt idx="28162">
                  <c:v>1.6901119999999999E-7</c:v>
                </c:pt>
                <c:pt idx="28163">
                  <c:v>1.6901740000000001E-7</c:v>
                </c:pt>
                <c:pt idx="28164">
                  <c:v>1.6902369999999999E-7</c:v>
                </c:pt>
                <c:pt idx="28165">
                  <c:v>1.6902990000000001E-7</c:v>
                </c:pt>
                <c:pt idx="28166">
                  <c:v>1.6903619999999999E-7</c:v>
                </c:pt>
                <c:pt idx="28167">
                  <c:v>1.6904240000000001E-7</c:v>
                </c:pt>
                <c:pt idx="28168">
                  <c:v>1.6904869999999999E-7</c:v>
                </c:pt>
                <c:pt idx="28169">
                  <c:v>1.6905490000000001E-7</c:v>
                </c:pt>
                <c:pt idx="28170">
                  <c:v>1.6906119999999999E-7</c:v>
                </c:pt>
                <c:pt idx="28171">
                  <c:v>1.6906740000000001E-7</c:v>
                </c:pt>
                <c:pt idx="28172">
                  <c:v>1.6907369999999999E-7</c:v>
                </c:pt>
                <c:pt idx="28173">
                  <c:v>1.6907990000000001E-7</c:v>
                </c:pt>
                <c:pt idx="28174">
                  <c:v>1.6908619999999999E-7</c:v>
                </c:pt>
                <c:pt idx="28175">
                  <c:v>1.6909240000000001E-7</c:v>
                </c:pt>
                <c:pt idx="28176">
                  <c:v>1.6909869999999999E-7</c:v>
                </c:pt>
                <c:pt idx="28177">
                  <c:v>1.6910490000000001E-7</c:v>
                </c:pt>
                <c:pt idx="28178">
                  <c:v>1.691112E-7</c:v>
                </c:pt>
                <c:pt idx="28179">
                  <c:v>1.6911739999999999E-7</c:v>
                </c:pt>
                <c:pt idx="28180">
                  <c:v>1.691237E-7</c:v>
                </c:pt>
                <c:pt idx="28181">
                  <c:v>1.6912989999999999E-7</c:v>
                </c:pt>
                <c:pt idx="28182">
                  <c:v>1.691362E-7</c:v>
                </c:pt>
                <c:pt idx="28183">
                  <c:v>1.6914239999999999E-7</c:v>
                </c:pt>
                <c:pt idx="28184">
                  <c:v>1.691487E-7</c:v>
                </c:pt>
                <c:pt idx="28185">
                  <c:v>1.6915489999999999E-7</c:v>
                </c:pt>
                <c:pt idx="28186">
                  <c:v>1.691612E-7</c:v>
                </c:pt>
                <c:pt idx="28187">
                  <c:v>1.6916739999999999E-7</c:v>
                </c:pt>
                <c:pt idx="28188">
                  <c:v>1.691737E-7</c:v>
                </c:pt>
                <c:pt idx="28189">
                  <c:v>1.6917989999999999E-7</c:v>
                </c:pt>
                <c:pt idx="28190">
                  <c:v>1.691862E-7</c:v>
                </c:pt>
                <c:pt idx="28191">
                  <c:v>1.6919239999999999E-7</c:v>
                </c:pt>
                <c:pt idx="28192">
                  <c:v>1.691987E-7</c:v>
                </c:pt>
                <c:pt idx="28193">
                  <c:v>1.6920489999999999E-7</c:v>
                </c:pt>
                <c:pt idx="28194">
                  <c:v>1.692112E-7</c:v>
                </c:pt>
                <c:pt idx="28195">
                  <c:v>1.6921739999999999E-7</c:v>
                </c:pt>
                <c:pt idx="28196">
                  <c:v>1.692237E-7</c:v>
                </c:pt>
                <c:pt idx="28197">
                  <c:v>1.692299E-7</c:v>
                </c:pt>
                <c:pt idx="28198">
                  <c:v>1.6923620000000001E-7</c:v>
                </c:pt>
                <c:pt idx="28199">
                  <c:v>1.692424E-7</c:v>
                </c:pt>
                <c:pt idx="28200">
                  <c:v>1.6924870000000001E-7</c:v>
                </c:pt>
                <c:pt idx="28201">
                  <c:v>1.692549E-7</c:v>
                </c:pt>
                <c:pt idx="28202">
                  <c:v>1.6926120000000001E-7</c:v>
                </c:pt>
                <c:pt idx="28203">
                  <c:v>1.692674E-7</c:v>
                </c:pt>
                <c:pt idx="28204">
                  <c:v>1.6927370000000001E-7</c:v>
                </c:pt>
                <c:pt idx="28205">
                  <c:v>1.692799E-7</c:v>
                </c:pt>
                <c:pt idx="28206">
                  <c:v>1.6928620000000001E-7</c:v>
                </c:pt>
                <c:pt idx="28207">
                  <c:v>1.692924E-7</c:v>
                </c:pt>
                <c:pt idx="28208">
                  <c:v>1.6929870000000001E-7</c:v>
                </c:pt>
                <c:pt idx="28209">
                  <c:v>1.693049E-7</c:v>
                </c:pt>
                <c:pt idx="28210">
                  <c:v>1.6931120000000001E-7</c:v>
                </c:pt>
                <c:pt idx="28211">
                  <c:v>1.693174E-7</c:v>
                </c:pt>
                <c:pt idx="28212">
                  <c:v>1.6932370000000001E-7</c:v>
                </c:pt>
                <c:pt idx="28213">
                  <c:v>1.693299E-7</c:v>
                </c:pt>
                <c:pt idx="28214">
                  <c:v>1.6933620000000001E-7</c:v>
                </c:pt>
                <c:pt idx="28215">
                  <c:v>1.693424E-7</c:v>
                </c:pt>
                <c:pt idx="28216">
                  <c:v>1.6934869999999999E-7</c:v>
                </c:pt>
                <c:pt idx="28217">
                  <c:v>1.693549E-7</c:v>
                </c:pt>
                <c:pt idx="28218">
                  <c:v>1.6936119999999999E-7</c:v>
                </c:pt>
                <c:pt idx="28219">
                  <c:v>1.6936740000000001E-7</c:v>
                </c:pt>
                <c:pt idx="28220">
                  <c:v>1.6937369999999999E-7</c:v>
                </c:pt>
                <c:pt idx="28221">
                  <c:v>1.6937990000000001E-7</c:v>
                </c:pt>
                <c:pt idx="28222">
                  <c:v>1.6938619999999999E-7</c:v>
                </c:pt>
                <c:pt idx="28223">
                  <c:v>1.6939240000000001E-7</c:v>
                </c:pt>
                <c:pt idx="28224">
                  <c:v>1.6939869999999999E-7</c:v>
                </c:pt>
                <c:pt idx="28225">
                  <c:v>1.6940490000000001E-7</c:v>
                </c:pt>
                <c:pt idx="28226">
                  <c:v>1.6941119999999999E-7</c:v>
                </c:pt>
                <c:pt idx="28227">
                  <c:v>1.6941740000000001E-7</c:v>
                </c:pt>
                <c:pt idx="28228">
                  <c:v>1.6942369999999999E-7</c:v>
                </c:pt>
                <c:pt idx="28229">
                  <c:v>1.6942990000000001E-7</c:v>
                </c:pt>
                <c:pt idx="28230">
                  <c:v>1.6943619999999999E-7</c:v>
                </c:pt>
                <c:pt idx="28231">
                  <c:v>1.6944240000000001E-7</c:v>
                </c:pt>
                <c:pt idx="28232">
                  <c:v>1.6944869999999999E-7</c:v>
                </c:pt>
                <c:pt idx="28233">
                  <c:v>1.6945490000000001E-7</c:v>
                </c:pt>
                <c:pt idx="28234">
                  <c:v>1.694612E-7</c:v>
                </c:pt>
                <c:pt idx="28235">
                  <c:v>1.6946740000000001E-7</c:v>
                </c:pt>
                <c:pt idx="28236">
                  <c:v>1.694737E-7</c:v>
                </c:pt>
                <c:pt idx="28237">
                  <c:v>1.6947989999999999E-7</c:v>
                </c:pt>
                <c:pt idx="28238">
                  <c:v>1.694862E-7</c:v>
                </c:pt>
                <c:pt idx="28239">
                  <c:v>1.6949239999999999E-7</c:v>
                </c:pt>
                <c:pt idx="28240">
                  <c:v>1.694987E-7</c:v>
                </c:pt>
                <c:pt idx="28241">
                  <c:v>1.6950489999999999E-7</c:v>
                </c:pt>
                <c:pt idx="28242">
                  <c:v>1.695112E-7</c:v>
                </c:pt>
                <c:pt idx="28243">
                  <c:v>1.6951739999999999E-7</c:v>
                </c:pt>
                <c:pt idx="28244">
                  <c:v>1.695237E-7</c:v>
                </c:pt>
                <c:pt idx="28245">
                  <c:v>1.6952989999999999E-7</c:v>
                </c:pt>
                <c:pt idx="28246">
                  <c:v>1.695362E-7</c:v>
                </c:pt>
                <c:pt idx="28247">
                  <c:v>1.6954239999999999E-7</c:v>
                </c:pt>
                <c:pt idx="28248">
                  <c:v>1.695487E-7</c:v>
                </c:pt>
                <c:pt idx="28249">
                  <c:v>1.6955489999999999E-7</c:v>
                </c:pt>
                <c:pt idx="28250">
                  <c:v>1.695612E-7</c:v>
                </c:pt>
                <c:pt idx="28251">
                  <c:v>1.6956739999999999E-7</c:v>
                </c:pt>
                <c:pt idx="28252">
                  <c:v>1.695737E-7</c:v>
                </c:pt>
                <c:pt idx="28253">
                  <c:v>1.695799E-7</c:v>
                </c:pt>
                <c:pt idx="28254">
                  <c:v>1.695862E-7</c:v>
                </c:pt>
                <c:pt idx="28255">
                  <c:v>1.695924E-7</c:v>
                </c:pt>
                <c:pt idx="28256">
                  <c:v>1.6959870000000001E-7</c:v>
                </c:pt>
                <c:pt idx="28257">
                  <c:v>1.696049E-7</c:v>
                </c:pt>
                <c:pt idx="28258">
                  <c:v>1.6961120000000001E-7</c:v>
                </c:pt>
                <c:pt idx="28259">
                  <c:v>1.696174E-7</c:v>
                </c:pt>
                <c:pt idx="28260">
                  <c:v>1.6962370000000001E-7</c:v>
                </c:pt>
                <c:pt idx="28261">
                  <c:v>1.696299E-7</c:v>
                </c:pt>
                <c:pt idx="28262">
                  <c:v>1.6963620000000001E-7</c:v>
                </c:pt>
                <c:pt idx="28263">
                  <c:v>1.696424E-7</c:v>
                </c:pt>
                <c:pt idx="28264">
                  <c:v>1.6964870000000001E-7</c:v>
                </c:pt>
                <c:pt idx="28265">
                  <c:v>1.696549E-7</c:v>
                </c:pt>
                <c:pt idx="28266">
                  <c:v>1.6966120000000001E-7</c:v>
                </c:pt>
                <c:pt idx="28267">
                  <c:v>1.696674E-7</c:v>
                </c:pt>
                <c:pt idx="28268">
                  <c:v>1.6967370000000001E-7</c:v>
                </c:pt>
                <c:pt idx="28269">
                  <c:v>1.696799E-7</c:v>
                </c:pt>
                <c:pt idx="28270">
                  <c:v>1.6968620000000001E-7</c:v>
                </c:pt>
                <c:pt idx="28271">
                  <c:v>1.696924E-7</c:v>
                </c:pt>
                <c:pt idx="28272">
                  <c:v>1.6969869999999999E-7</c:v>
                </c:pt>
                <c:pt idx="28273">
                  <c:v>1.697049E-7</c:v>
                </c:pt>
                <c:pt idx="28274">
                  <c:v>1.6971119999999999E-7</c:v>
                </c:pt>
                <c:pt idx="28275">
                  <c:v>1.6971740000000001E-7</c:v>
                </c:pt>
                <c:pt idx="28276">
                  <c:v>1.6972369999999999E-7</c:v>
                </c:pt>
                <c:pt idx="28277">
                  <c:v>1.6972990000000001E-7</c:v>
                </c:pt>
                <c:pt idx="28278">
                  <c:v>1.6973619999999999E-7</c:v>
                </c:pt>
                <c:pt idx="28279">
                  <c:v>1.6974240000000001E-7</c:v>
                </c:pt>
                <c:pt idx="28280">
                  <c:v>1.6974869999999999E-7</c:v>
                </c:pt>
                <c:pt idx="28281">
                  <c:v>1.6975490000000001E-7</c:v>
                </c:pt>
                <c:pt idx="28282">
                  <c:v>1.6976119999999999E-7</c:v>
                </c:pt>
                <c:pt idx="28283">
                  <c:v>1.6976740000000001E-7</c:v>
                </c:pt>
                <c:pt idx="28284">
                  <c:v>1.6977369999999999E-7</c:v>
                </c:pt>
                <c:pt idx="28285">
                  <c:v>1.6977990000000001E-7</c:v>
                </c:pt>
                <c:pt idx="28286">
                  <c:v>1.6978619999999999E-7</c:v>
                </c:pt>
                <c:pt idx="28287">
                  <c:v>1.6979240000000001E-7</c:v>
                </c:pt>
                <c:pt idx="28288">
                  <c:v>1.6979869999999999E-7</c:v>
                </c:pt>
                <c:pt idx="28289">
                  <c:v>1.6980490000000001E-7</c:v>
                </c:pt>
                <c:pt idx="28290">
                  <c:v>1.698112E-7</c:v>
                </c:pt>
                <c:pt idx="28291">
                  <c:v>1.6981740000000001E-7</c:v>
                </c:pt>
                <c:pt idx="28292">
                  <c:v>1.698237E-7</c:v>
                </c:pt>
                <c:pt idx="28293">
                  <c:v>1.6982989999999999E-7</c:v>
                </c:pt>
                <c:pt idx="28294">
                  <c:v>1.698362E-7</c:v>
                </c:pt>
                <c:pt idx="28295">
                  <c:v>1.6984239999999999E-7</c:v>
                </c:pt>
                <c:pt idx="28296">
                  <c:v>1.698487E-7</c:v>
                </c:pt>
                <c:pt idx="28297">
                  <c:v>1.6985489999999999E-7</c:v>
                </c:pt>
                <c:pt idx="28298">
                  <c:v>1.698612E-7</c:v>
                </c:pt>
                <c:pt idx="28299">
                  <c:v>1.6986739999999999E-7</c:v>
                </c:pt>
                <c:pt idx="28300">
                  <c:v>1.698737E-7</c:v>
                </c:pt>
                <c:pt idx="28301">
                  <c:v>1.6987989999999999E-7</c:v>
                </c:pt>
                <c:pt idx="28302">
                  <c:v>1.698862E-7</c:v>
                </c:pt>
                <c:pt idx="28303">
                  <c:v>1.6989239999999999E-7</c:v>
                </c:pt>
                <c:pt idx="28304">
                  <c:v>1.698987E-7</c:v>
                </c:pt>
                <c:pt idx="28305">
                  <c:v>1.6990489999999999E-7</c:v>
                </c:pt>
                <c:pt idx="28306">
                  <c:v>1.699112E-7</c:v>
                </c:pt>
                <c:pt idx="28307">
                  <c:v>1.6991739999999999E-7</c:v>
                </c:pt>
                <c:pt idx="28308">
                  <c:v>1.699237E-7</c:v>
                </c:pt>
                <c:pt idx="28309">
                  <c:v>1.6992989999999999E-7</c:v>
                </c:pt>
                <c:pt idx="28310">
                  <c:v>1.699362E-7</c:v>
                </c:pt>
                <c:pt idx="28311">
                  <c:v>1.699424E-7</c:v>
                </c:pt>
                <c:pt idx="28312">
                  <c:v>1.6994870000000001E-7</c:v>
                </c:pt>
                <c:pt idx="28313">
                  <c:v>1.699549E-7</c:v>
                </c:pt>
                <c:pt idx="28314">
                  <c:v>1.6996120000000001E-7</c:v>
                </c:pt>
                <c:pt idx="28315">
                  <c:v>1.699674E-7</c:v>
                </c:pt>
                <c:pt idx="28316">
                  <c:v>1.6997370000000001E-7</c:v>
                </c:pt>
                <c:pt idx="28317">
                  <c:v>1.699799E-7</c:v>
                </c:pt>
                <c:pt idx="28318">
                  <c:v>1.6998620000000001E-7</c:v>
                </c:pt>
                <c:pt idx="28319">
                  <c:v>1.699924E-7</c:v>
                </c:pt>
                <c:pt idx="28320">
                  <c:v>1.6999870000000001E-7</c:v>
                </c:pt>
                <c:pt idx="28321">
                  <c:v>1.700049E-7</c:v>
                </c:pt>
                <c:pt idx="28322">
                  <c:v>1.7001120000000001E-7</c:v>
                </c:pt>
                <c:pt idx="28323">
                  <c:v>1.700174E-7</c:v>
                </c:pt>
                <c:pt idx="28324">
                  <c:v>1.7002370000000001E-7</c:v>
                </c:pt>
                <c:pt idx="28325">
                  <c:v>1.700299E-7</c:v>
                </c:pt>
                <c:pt idx="28326">
                  <c:v>1.7003620000000001E-7</c:v>
                </c:pt>
                <c:pt idx="28327">
                  <c:v>1.700424E-7</c:v>
                </c:pt>
                <c:pt idx="28328">
                  <c:v>1.7004870000000001E-7</c:v>
                </c:pt>
                <c:pt idx="28329">
                  <c:v>1.700549E-7</c:v>
                </c:pt>
                <c:pt idx="28330">
                  <c:v>1.7006119999999999E-7</c:v>
                </c:pt>
                <c:pt idx="28331">
                  <c:v>1.7006740000000001E-7</c:v>
                </c:pt>
                <c:pt idx="28332">
                  <c:v>1.7007369999999999E-7</c:v>
                </c:pt>
                <c:pt idx="28333">
                  <c:v>1.7007990000000001E-7</c:v>
                </c:pt>
                <c:pt idx="28334">
                  <c:v>1.7008619999999999E-7</c:v>
                </c:pt>
                <c:pt idx="28335">
                  <c:v>1.7009240000000001E-7</c:v>
                </c:pt>
                <c:pt idx="28336">
                  <c:v>1.7009869999999999E-7</c:v>
                </c:pt>
                <c:pt idx="28337">
                  <c:v>1.7010490000000001E-7</c:v>
                </c:pt>
                <c:pt idx="28338">
                  <c:v>1.7011119999999999E-7</c:v>
                </c:pt>
                <c:pt idx="28339">
                  <c:v>1.7011740000000001E-7</c:v>
                </c:pt>
                <c:pt idx="28340">
                  <c:v>1.7012369999999999E-7</c:v>
                </c:pt>
                <c:pt idx="28341">
                  <c:v>1.7012990000000001E-7</c:v>
                </c:pt>
                <c:pt idx="28342">
                  <c:v>1.7013619999999999E-7</c:v>
                </c:pt>
                <c:pt idx="28343">
                  <c:v>1.7014240000000001E-7</c:v>
                </c:pt>
                <c:pt idx="28344">
                  <c:v>1.7014869999999999E-7</c:v>
                </c:pt>
                <c:pt idx="28345">
                  <c:v>1.7015490000000001E-7</c:v>
                </c:pt>
                <c:pt idx="28346">
                  <c:v>1.701612E-7</c:v>
                </c:pt>
                <c:pt idx="28347">
                  <c:v>1.7016740000000001E-7</c:v>
                </c:pt>
                <c:pt idx="28348">
                  <c:v>1.701737E-7</c:v>
                </c:pt>
                <c:pt idx="28349">
                  <c:v>1.7017989999999999E-7</c:v>
                </c:pt>
                <c:pt idx="28350">
                  <c:v>1.701862E-7</c:v>
                </c:pt>
                <c:pt idx="28351">
                  <c:v>1.7019239999999999E-7</c:v>
                </c:pt>
                <c:pt idx="28352">
                  <c:v>1.701987E-7</c:v>
                </c:pt>
                <c:pt idx="28353">
                  <c:v>1.7020489999999999E-7</c:v>
                </c:pt>
                <c:pt idx="28354">
                  <c:v>1.702112E-7</c:v>
                </c:pt>
                <c:pt idx="28355">
                  <c:v>1.7021739999999999E-7</c:v>
                </c:pt>
                <c:pt idx="28356">
                  <c:v>1.702237E-7</c:v>
                </c:pt>
                <c:pt idx="28357">
                  <c:v>1.7022989999999999E-7</c:v>
                </c:pt>
                <c:pt idx="28358">
                  <c:v>1.702362E-7</c:v>
                </c:pt>
                <c:pt idx="28359">
                  <c:v>1.7024239999999999E-7</c:v>
                </c:pt>
                <c:pt idx="28360">
                  <c:v>1.702487E-7</c:v>
                </c:pt>
                <c:pt idx="28361">
                  <c:v>1.7025489999999999E-7</c:v>
                </c:pt>
                <c:pt idx="28362">
                  <c:v>1.702612E-7</c:v>
                </c:pt>
                <c:pt idx="28363">
                  <c:v>1.7026739999999999E-7</c:v>
                </c:pt>
                <c:pt idx="28364">
                  <c:v>1.702737E-7</c:v>
                </c:pt>
                <c:pt idx="28365">
                  <c:v>1.7027989999999999E-7</c:v>
                </c:pt>
                <c:pt idx="28366">
                  <c:v>1.702862E-7</c:v>
                </c:pt>
                <c:pt idx="28367">
                  <c:v>1.702924E-7</c:v>
                </c:pt>
                <c:pt idx="28368">
                  <c:v>1.7029870000000001E-7</c:v>
                </c:pt>
                <c:pt idx="28369">
                  <c:v>1.703049E-7</c:v>
                </c:pt>
                <c:pt idx="28370">
                  <c:v>1.7031120000000001E-7</c:v>
                </c:pt>
                <c:pt idx="28371">
                  <c:v>1.703174E-7</c:v>
                </c:pt>
                <c:pt idx="28372">
                  <c:v>1.7032370000000001E-7</c:v>
                </c:pt>
                <c:pt idx="28373">
                  <c:v>1.703299E-7</c:v>
                </c:pt>
                <c:pt idx="28374">
                  <c:v>1.7033620000000001E-7</c:v>
                </c:pt>
                <c:pt idx="28375">
                  <c:v>1.703424E-7</c:v>
                </c:pt>
                <c:pt idx="28376">
                  <c:v>1.7034870000000001E-7</c:v>
                </c:pt>
                <c:pt idx="28377">
                  <c:v>1.703549E-7</c:v>
                </c:pt>
                <c:pt idx="28378">
                  <c:v>1.7036120000000001E-7</c:v>
                </c:pt>
                <c:pt idx="28379">
                  <c:v>1.703674E-7</c:v>
                </c:pt>
                <c:pt idx="28380">
                  <c:v>1.7037370000000001E-7</c:v>
                </c:pt>
                <c:pt idx="28381">
                  <c:v>1.703799E-7</c:v>
                </c:pt>
                <c:pt idx="28382">
                  <c:v>1.7038620000000001E-7</c:v>
                </c:pt>
                <c:pt idx="28383">
                  <c:v>1.703924E-7</c:v>
                </c:pt>
                <c:pt idx="28384">
                  <c:v>1.7039870000000001E-7</c:v>
                </c:pt>
                <c:pt idx="28385">
                  <c:v>1.704049E-7</c:v>
                </c:pt>
                <c:pt idx="28386">
                  <c:v>1.7041119999999999E-7</c:v>
                </c:pt>
                <c:pt idx="28387">
                  <c:v>1.7041740000000001E-7</c:v>
                </c:pt>
                <c:pt idx="28388">
                  <c:v>1.7042369999999999E-7</c:v>
                </c:pt>
                <c:pt idx="28389">
                  <c:v>1.7042990000000001E-7</c:v>
                </c:pt>
                <c:pt idx="28390">
                  <c:v>1.7043619999999999E-7</c:v>
                </c:pt>
                <c:pt idx="28391">
                  <c:v>1.7044240000000001E-7</c:v>
                </c:pt>
                <c:pt idx="28392">
                  <c:v>1.7044869999999999E-7</c:v>
                </c:pt>
                <c:pt idx="28393">
                  <c:v>1.7045490000000001E-7</c:v>
                </c:pt>
                <c:pt idx="28394">
                  <c:v>1.7046119999999999E-7</c:v>
                </c:pt>
                <c:pt idx="28395">
                  <c:v>1.7046740000000001E-7</c:v>
                </c:pt>
                <c:pt idx="28396">
                  <c:v>1.7047369999999999E-7</c:v>
                </c:pt>
                <c:pt idx="28397">
                  <c:v>1.7047990000000001E-7</c:v>
                </c:pt>
                <c:pt idx="28398">
                  <c:v>1.7048619999999999E-7</c:v>
                </c:pt>
                <c:pt idx="28399">
                  <c:v>1.7049240000000001E-7</c:v>
                </c:pt>
                <c:pt idx="28400">
                  <c:v>1.7049869999999999E-7</c:v>
                </c:pt>
                <c:pt idx="28401">
                  <c:v>1.7050490000000001E-7</c:v>
                </c:pt>
                <c:pt idx="28402">
                  <c:v>1.7051119999999999E-7</c:v>
                </c:pt>
                <c:pt idx="28403">
                  <c:v>1.7051740000000001E-7</c:v>
                </c:pt>
                <c:pt idx="28404">
                  <c:v>1.705237E-7</c:v>
                </c:pt>
                <c:pt idx="28405">
                  <c:v>1.7052989999999999E-7</c:v>
                </c:pt>
                <c:pt idx="28406">
                  <c:v>1.705362E-7</c:v>
                </c:pt>
                <c:pt idx="28407">
                  <c:v>1.7054239999999999E-7</c:v>
                </c:pt>
                <c:pt idx="28408">
                  <c:v>1.705487E-7</c:v>
                </c:pt>
                <c:pt idx="28409">
                  <c:v>1.7055489999999999E-7</c:v>
                </c:pt>
                <c:pt idx="28410">
                  <c:v>1.705612E-7</c:v>
                </c:pt>
                <c:pt idx="28411">
                  <c:v>1.7056739999999999E-7</c:v>
                </c:pt>
                <c:pt idx="28412">
                  <c:v>1.705737E-7</c:v>
                </c:pt>
                <c:pt idx="28413">
                  <c:v>1.7057989999999999E-7</c:v>
                </c:pt>
                <c:pt idx="28414">
                  <c:v>1.705862E-7</c:v>
                </c:pt>
                <c:pt idx="28415">
                  <c:v>1.7059239999999999E-7</c:v>
                </c:pt>
                <c:pt idx="28416">
                  <c:v>1.705987E-7</c:v>
                </c:pt>
                <c:pt idx="28417">
                  <c:v>1.7060489999999999E-7</c:v>
                </c:pt>
                <c:pt idx="28418">
                  <c:v>1.706112E-7</c:v>
                </c:pt>
                <c:pt idx="28419">
                  <c:v>1.7061739999999999E-7</c:v>
                </c:pt>
                <c:pt idx="28420">
                  <c:v>1.706237E-7</c:v>
                </c:pt>
                <c:pt idx="28421">
                  <c:v>1.7062989999999999E-7</c:v>
                </c:pt>
                <c:pt idx="28422">
                  <c:v>1.706362E-7</c:v>
                </c:pt>
                <c:pt idx="28423">
                  <c:v>1.706424E-7</c:v>
                </c:pt>
                <c:pt idx="28424">
                  <c:v>1.7064870000000001E-7</c:v>
                </c:pt>
                <c:pt idx="28425">
                  <c:v>1.706549E-7</c:v>
                </c:pt>
                <c:pt idx="28426">
                  <c:v>1.7066120000000001E-7</c:v>
                </c:pt>
                <c:pt idx="28427">
                  <c:v>1.706674E-7</c:v>
                </c:pt>
                <c:pt idx="28428">
                  <c:v>1.7067370000000001E-7</c:v>
                </c:pt>
                <c:pt idx="28429">
                  <c:v>1.706799E-7</c:v>
                </c:pt>
                <c:pt idx="28430">
                  <c:v>1.7068620000000001E-7</c:v>
                </c:pt>
                <c:pt idx="28431">
                  <c:v>1.706924E-7</c:v>
                </c:pt>
                <c:pt idx="28432">
                  <c:v>1.7069870000000001E-7</c:v>
                </c:pt>
                <c:pt idx="28433">
                  <c:v>1.707049E-7</c:v>
                </c:pt>
                <c:pt idx="28434">
                  <c:v>1.7071120000000001E-7</c:v>
                </c:pt>
                <c:pt idx="28435">
                  <c:v>1.707174E-7</c:v>
                </c:pt>
                <c:pt idx="28436">
                  <c:v>1.7072370000000001E-7</c:v>
                </c:pt>
                <c:pt idx="28437">
                  <c:v>1.707299E-7</c:v>
                </c:pt>
                <c:pt idx="28438">
                  <c:v>1.7073620000000001E-7</c:v>
                </c:pt>
                <c:pt idx="28439">
                  <c:v>1.707424E-7</c:v>
                </c:pt>
                <c:pt idx="28440">
                  <c:v>1.7074870000000001E-7</c:v>
                </c:pt>
                <c:pt idx="28441">
                  <c:v>1.707549E-7</c:v>
                </c:pt>
                <c:pt idx="28442">
                  <c:v>1.7076119999999999E-7</c:v>
                </c:pt>
                <c:pt idx="28443">
                  <c:v>1.707674E-7</c:v>
                </c:pt>
                <c:pt idx="28444">
                  <c:v>1.7077369999999999E-7</c:v>
                </c:pt>
                <c:pt idx="28445">
                  <c:v>1.7077990000000001E-7</c:v>
                </c:pt>
                <c:pt idx="28446">
                  <c:v>1.7078619999999999E-7</c:v>
                </c:pt>
                <c:pt idx="28447">
                  <c:v>1.7079240000000001E-7</c:v>
                </c:pt>
                <c:pt idx="28448">
                  <c:v>1.7079869999999999E-7</c:v>
                </c:pt>
                <c:pt idx="28449">
                  <c:v>1.7080490000000001E-7</c:v>
                </c:pt>
                <c:pt idx="28450">
                  <c:v>1.7081119999999999E-7</c:v>
                </c:pt>
                <c:pt idx="28451">
                  <c:v>1.7081740000000001E-7</c:v>
                </c:pt>
                <c:pt idx="28452">
                  <c:v>1.7082369999999999E-7</c:v>
                </c:pt>
                <c:pt idx="28453">
                  <c:v>1.7082990000000001E-7</c:v>
                </c:pt>
                <c:pt idx="28454">
                  <c:v>1.7083619999999999E-7</c:v>
                </c:pt>
                <c:pt idx="28455">
                  <c:v>1.7084240000000001E-7</c:v>
                </c:pt>
                <c:pt idx="28456">
                  <c:v>1.7084869999999999E-7</c:v>
                </c:pt>
                <c:pt idx="28457">
                  <c:v>1.7085490000000001E-7</c:v>
                </c:pt>
                <c:pt idx="28458">
                  <c:v>1.7086119999999999E-7</c:v>
                </c:pt>
                <c:pt idx="28459">
                  <c:v>1.7086740000000001E-7</c:v>
                </c:pt>
                <c:pt idx="28460">
                  <c:v>1.708737E-7</c:v>
                </c:pt>
                <c:pt idx="28461">
                  <c:v>1.7087989999999999E-7</c:v>
                </c:pt>
                <c:pt idx="28462">
                  <c:v>1.708862E-7</c:v>
                </c:pt>
                <c:pt idx="28463">
                  <c:v>1.7089239999999999E-7</c:v>
                </c:pt>
                <c:pt idx="28464">
                  <c:v>1.708987E-7</c:v>
                </c:pt>
                <c:pt idx="28465">
                  <c:v>1.7090489999999999E-7</c:v>
                </c:pt>
                <c:pt idx="28466">
                  <c:v>1.709112E-7</c:v>
                </c:pt>
                <c:pt idx="28467">
                  <c:v>1.7091739999999999E-7</c:v>
                </c:pt>
                <c:pt idx="28468">
                  <c:v>1.709237E-7</c:v>
                </c:pt>
                <c:pt idx="28469">
                  <c:v>1.7092989999999999E-7</c:v>
                </c:pt>
                <c:pt idx="28470">
                  <c:v>1.709362E-7</c:v>
                </c:pt>
                <c:pt idx="28471">
                  <c:v>1.7094239999999999E-7</c:v>
                </c:pt>
                <c:pt idx="28472">
                  <c:v>1.709487E-7</c:v>
                </c:pt>
                <c:pt idx="28473">
                  <c:v>1.7095489999999999E-7</c:v>
                </c:pt>
                <c:pt idx="28474">
                  <c:v>1.709612E-7</c:v>
                </c:pt>
                <c:pt idx="28475">
                  <c:v>1.7096739999999999E-7</c:v>
                </c:pt>
                <c:pt idx="28476">
                  <c:v>1.709737E-7</c:v>
                </c:pt>
                <c:pt idx="28477">
                  <c:v>1.7097989999999999E-7</c:v>
                </c:pt>
                <c:pt idx="28478">
                  <c:v>1.709862E-7</c:v>
                </c:pt>
                <c:pt idx="28479">
                  <c:v>1.709924E-7</c:v>
                </c:pt>
                <c:pt idx="28480">
                  <c:v>1.7099870000000001E-7</c:v>
                </c:pt>
                <c:pt idx="28481">
                  <c:v>1.710049E-7</c:v>
                </c:pt>
                <c:pt idx="28482">
                  <c:v>1.7101120000000001E-7</c:v>
                </c:pt>
                <c:pt idx="28483">
                  <c:v>1.710174E-7</c:v>
                </c:pt>
                <c:pt idx="28484">
                  <c:v>1.7102370000000001E-7</c:v>
                </c:pt>
                <c:pt idx="28485">
                  <c:v>1.710299E-7</c:v>
                </c:pt>
                <c:pt idx="28486">
                  <c:v>1.7103620000000001E-7</c:v>
                </c:pt>
                <c:pt idx="28487">
                  <c:v>1.710424E-7</c:v>
                </c:pt>
                <c:pt idx="28488">
                  <c:v>1.7104870000000001E-7</c:v>
                </c:pt>
                <c:pt idx="28489">
                  <c:v>1.710549E-7</c:v>
                </c:pt>
                <c:pt idx="28490">
                  <c:v>1.7106120000000001E-7</c:v>
                </c:pt>
                <c:pt idx="28491">
                  <c:v>1.710674E-7</c:v>
                </c:pt>
                <c:pt idx="28492">
                  <c:v>1.7107370000000001E-7</c:v>
                </c:pt>
                <c:pt idx="28493">
                  <c:v>1.710799E-7</c:v>
                </c:pt>
                <c:pt idx="28494">
                  <c:v>1.7108620000000001E-7</c:v>
                </c:pt>
                <c:pt idx="28495">
                  <c:v>1.710924E-7</c:v>
                </c:pt>
                <c:pt idx="28496">
                  <c:v>1.7109870000000001E-7</c:v>
                </c:pt>
                <c:pt idx="28497">
                  <c:v>1.711049E-7</c:v>
                </c:pt>
                <c:pt idx="28498">
                  <c:v>1.7111119999999999E-7</c:v>
                </c:pt>
                <c:pt idx="28499">
                  <c:v>1.711174E-7</c:v>
                </c:pt>
                <c:pt idx="28500">
                  <c:v>1.7112369999999999E-7</c:v>
                </c:pt>
                <c:pt idx="28501">
                  <c:v>1.7112990000000001E-7</c:v>
                </c:pt>
                <c:pt idx="28502">
                  <c:v>1.7113619999999999E-7</c:v>
                </c:pt>
                <c:pt idx="28503">
                  <c:v>1.7114240000000001E-7</c:v>
                </c:pt>
                <c:pt idx="28504">
                  <c:v>1.7114869999999999E-7</c:v>
                </c:pt>
                <c:pt idx="28505">
                  <c:v>1.7115490000000001E-7</c:v>
                </c:pt>
                <c:pt idx="28506">
                  <c:v>1.7116119999999999E-7</c:v>
                </c:pt>
                <c:pt idx="28507">
                  <c:v>1.7116740000000001E-7</c:v>
                </c:pt>
                <c:pt idx="28508">
                  <c:v>1.7117369999999999E-7</c:v>
                </c:pt>
                <c:pt idx="28509">
                  <c:v>1.7117990000000001E-7</c:v>
                </c:pt>
                <c:pt idx="28510">
                  <c:v>1.7118619999999999E-7</c:v>
                </c:pt>
                <c:pt idx="28511">
                  <c:v>1.7119240000000001E-7</c:v>
                </c:pt>
                <c:pt idx="28512">
                  <c:v>1.7119869999999999E-7</c:v>
                </c:pt>
                <c:pt idx="28513">
                  <c:v>1.7120490000000001E-7</c:v>
                </c:pt>
                <c:pt idx="28514">
                  <c:v>1.7121119999999999E-7</c:v>
                </c:pt>
                <c:pt idx="28515">
                  <c:v>1.7121740000000001E-7</c:v>
                </c:pt>
                <c:pt idx="28516">
                  <c:v>1.712237E-7</c:v>
                </c:pt>
                <c:pt idx="28517">
                  <c:v>1.7122990000000001E-7</c:v>
                </c:pt>
                <c:pt idx="28518">
                  <c:v>1.712362E-7</c:v>
                </c:pt>
                <c:pt idx="28519">
                  <c:v>1.7124239999999999E-7</c:v>
                </c:pt>
                <c:pt idx="28520">
                  <c:v>1.712487E-7</c:v>
                </c:pt>
                <c:pt idx="28521">
                  <c:v>1.7125489999999999E-7</c:v>
                </c:pt>
                <c:pt idx="28522">
                  <c:v>1.712612E-7</c:v>
                </c:pt>
                <c:pt idx="28523">
                  <c:v>1.7126739999999999E-7</c:v>
                </c:pt>
                <c:pt idx="28524">
                  <c:v>1.712737E-7</c:v>
                </c:pt>
                <c:pt idx="28525">
                  <c:v>1.7127989999999999E-7</c:v>
                </c:pt>
                <c:pt idx="28526">
                  <c:v>1.712862E-7</c:v>
                </c:pt>
                <c:pt idx="28527">
                  <c:v>1.7129239999999999E-7</c:v>
                </c:pt>
                <c:pt idx="28528">
                  <c:v>1.712987E-7</c:v>
                </c:pt>
                <c:pt idx="28529">
                  <c:v>1.7130489999999999E-7</c:v>
                </c:pt>
                <c:pt idx="28530">
                  <c:v>1.713112E-7</c:v>
                </c:pt>
                <c:pt idx="28531">
                  <c:v>1.7131739999999999E-7</c:v>
                </c:pt>
                <c:pt idx="28532">
                  <c:v>1.713237E-7</c:v>
                </c:pt>
                <c:pt idx="28533">
                  <c:v>1.7132989999999999E-7</c:v>
                </c:pt>
                <c:pt idx="28534">
                  <c:v>1.713362E-7</c:v>
                </c:pt>
                <c:pt idx="28535">
                  <c:v>1.713424E-7</c:v>
                </c:pt>
                <c:pt idx="28536">
                  <c:v>1.713487E-7</c:v>
                </c:pt>
                <c:pt idx="28537">
                  <c:v>1.713549E-7</c:v>
                </c:pt>
                <c:pt idx="28538">
                  <c:v>1.7136120000000001E-7</c:v>
                </c:pt>
                <c:pt idx="28539">
                  <c:v>1.713674E-7</c:v>
                </c:pt>
                <c:pt idx="28540">
                  <c:v>1.7137370000000001E-7</c:v>
                </c:pt>
                <c:pt idx="28541">
                  <c:v>1.713799E-7</c:v>
                </c:pt>
                <c:pt idx="28542">
                  <c:v>1.7138620000000001E-7</c:v>
                </c:pt>
                <c:pt idx="28543">
                  <c:v>1.713924E-7</c:v>
                </c:pt>
                <c:pt idx="28544">
                  <c:v>1.7139870000000001E-7</c:v>
                </c:pt>
                <c:pt idx="28545">
                  <c:v>1.714049E-7</c:v>
                </c:pt>
                <c:pt idx="28546">
                  <c:v>1.7141120000000001E-7</c:v>
                </c:pt>
                <c:pt idx="28547">
                  <c:v>1.714174E-7</c:v>
                </c:pt>
                <c:pt idx="28548">
                  <c:v>1.7142370000000001E-7</c:v>
                </c:pt>
                <c:pt idx="28549">
                  <c:v>1.714299E-7</c:v>
                </c:pt>
                <c:pt idx="28550">
                  <c:v>1.7143620000000001E-7</c:v>
                </c:pt>
                <c:pt idx="28551">
                  <c:v>1.714424E-7</c:v>
                </c:pt>
                <c:pt idx="28552">
                  <c:v>1.7144870000000001E-7</c:v>
                </c:pt>
                <c:pt idx="28553">
                  <c:v>1.714549E-7</c:v>
                </c:pt>
                <c:pt idx="28554">
                  <c:v>1.7146119999999999E-7</c:v>
                </c:pt>
                <c:pt idx="28555">
                  <c:v>1.714674E-7</c:v>
                </c:pt>
                <c:pt idx="28556">
                  <c:v>1.7147369999999999E-7</c:v>
                </c:pt>
                <c:pt idx="28557">
                  <c:v>1.7147990000000001E-7</c:v>
                </c:pt>
                <c:pt idx="28558">
                  <c:v>1.7148619999999999E-7</c:v>
                </c:pt>
                <c:pt idx="28559">
                  <c:v>1.7149240000000001E-7</c:v>
                </c:pt>
                <c:pt idx="28560">
                  <c:v>1.7149869999999999E-7</c:v>
                </c:pt>
                <c:pt idx="28561">
                  <c:v>1.7150490000000001E-7</c:v>
                </c:pt>
                <c:pt idx="28562">
                  <c:v>1.7151119999999999E-7</c:v>
                </c:pt>
                <c:pt idx="28563">
                  <c:v>1.7151740000000001E-7</c:v>
                </c:pt>
                <c:pt idx="28564">
                  <c:v>1.7152369999999999E-7</c:v>
                </c:pt>
                <c:pt idx="28565">
                  <c:v>1.7152990000000001E-7</c:v>
                </c:pt>
                <c:pt idx="28566">
                  <c:v>1.7153619999999999E-7</c:v>
                </c:pt>
                <c:pt idx="28567">
                  <c:v>1.7154240000000001E-7</c:v>
                </c:pt>
                <c:pt idx="28568">
                  <c:v>1.7154869999999999E-7</c:v>
                </c:pt>
                <c:pt idx="28569">
                  <c:v>1.7155490000000001E-7</c:v>
                </c:pt>
                <c:pt idx="28570">
                  <c:v>1.7156119999999999E-7</c:v>
                </c:pt>
                <c:pt idx="28571">
                  <c:v>1.7156740000000001E-7</c:v>
                </c:pt>
                <c:pt idx="28572">
                  <c:v>1.715737E-7</c:v>
                </c:pt>
                <c:pt idx="28573">
                  <c:v>1.7157990000000001E-7</c:v>
                </c:pt>
                <c:pt idx="28574">
                  <c:v>1.715862E-7</c:v>
                </c:pt>
                <c:pt idx="28575">
                  <c:v>1.7159239999999999E-7</c:v>
                </c:pt>
                <c:pt idx="28576">
                  <c:v>1.715987E-7</c:v>
                </c:pt>
                <c:pt idx="28577">
                  <c:v>1.7160489999999999E-7</c:v>
                </c:pt>
                <c:pt idx="28578">
                  <c:v>1.716112E-7</c:v>
                </c:pt>
                <c:pt idx="28579">
                  <c:v>1.7161739999999999E-7</c:v>
                </c:pt>
                <c:pt idx="28580">
                  <c:v>1.716237E-7</c:v>
                </c:pt>
                <c:pt idx="28581">
                  <c:v>1.7162989999999999E-7</c:v>
                </c:pt>
                <c:pt idx="28582">
                  <c:v>1.716362E-7</c:v>
                </c:pt>
                <c:pt idx="28583">
                  <c:v>1.7164239999999999E-7</c:v>
                </c:pt>
                <c:pt idx="28584">
                  <c:v>1.716487E-7</c:v>
                </c:pt>
                <c:pt idx="28585">
                  <c:v>1.7165489999999999E-7</c:v>
                </c:pt>
                <c:pt idx="28586">
                  <c:v>1.716612E-7</c:v>
                </c:pt>
                <c:pt idx="28587">
                  <c:v>1.7166739999999999E-7</c:v>
                </c:pt>
                <c:pt idx="28588">
                  <c:v>1.716737E-7</c:v>
                </c:pt>
                <c:pt idx="28589">
                  <c:v>1.7167989999999999E-7</c:v>
                </c:pt>
                <c:pt idx="28590">
                  <c:v>1.716862E-7</c:v>
                </c:pt>
                <c:pt idx="28591">
                  <c:v>1.7169239999999999E-7</c:v>
                </c:pt>
                <c:pt idx="28592">
                  <c:v>1.716987E-7</c:v>
                </c:pt>
                <c:pt idx="28593">
                  <c:v>1.717049E-7</c:v>
                </c:pt>
                <c:pt idx="28594">
                  <c:v>1.7171120000000001E-7</c:v>
                </c:pt>
                <c:pt idx="28595">
                  <c:v>1.717174E-7</c:v>
                </c:pt>
                <c:pt idx="28596">
                  <c:v>1.7172370000000001E-7</c:v>
                </c:pt>
                <c:pt idx="28597">
                  <c:v>1.717299E-7</c:v>
                </c:pt>
                <c:pt idx="28598">
                  <c:v>1.7173620000000001E-7</c:v>
                </c:pt>
                <c:pt idx="28599">
                  <c:v>1.717424E-7</c:v>
                </c:pt>
                <c:pt idx="28600">
                  <c:v>1.7174870000000001E-7</c:v>
                </c:pt>
                <c:pt idx="28601">
                  <c:v>1.717549E-7</c:v>
                </c:pt>
                <c:pt idx="28602">
                  <c:v>1.7176120000000001E-7</c:v>
                </c:pt>
                <c:pt idx="28603">
                  <c:v>1.717674E-7</c:v>
                </c:pt>
                <c:pt idx="28604">
                  <c:v>1.7177370000000001E-7</c:v>
                </c:pt>
                <c:pt idx="28605">
                  <c:v>1.717799E-7</c:v>
                </c:pt>
                <c:pt idx="28606">
                  <c:v>1.7178620000000001E-7</c:v>
                </c:pt>
                <c:pt idx="28607">
                  <c:v>1.717924E-7</c:v>
                </c:pt>
                <c:pt idx="28608">
                  <c:v>1.7179870000000001E-7</c:v>
                </c:pt>
                <c:pt idx="28609">
                  <c:v>1.718049E-7</c:v>
                </c:pt>
                <c:pt idx="28610">
                  <c:v>1.7181120000000001E-7</c:v>
                </c:pt>
                <c:pt idx="28611">
                  <c:v>1.718174E-7</c:v>
                </c:pt>
                <c:pt idx="28612">
                  <c:v>1.7182369999999999E-7</c:v>
                </c:pt>
                <c:pt idx="28613">
                  <c:v>1.7182990000000001E-7</c:v>
                </c:pt>
                <c:pt idx="28614">
                  <c:v>1.7183619999999999E-7</c:v>
                </c:pt>
                <c:pt idx="28615">
                  <c:v>1.7184240000000001E-7</c:v>
                </c:pt>
                <c:pt idx="28616">
                  <c:v>1.7184869999999999E-7</c:v>
                </c:pt>
                <c:pt idx="28617">
                  <c:v>1.7185490000000001E-7</c:v>
                </c:pt>
                <c:pt idx="28618">
                  <c:v>1.7186119999999999E-7</c:v>
                </c:pt>
                <c:pt idx="28619">
                  <c:v>1.7186740000000001E-7</c:v>
                </c:pt>
                <c:pt idx="28620">
                  <c:v>1.7187369999999999E-7</c:v>
                </c:pt>
                <c:pt idx="28621">
                  <c:v>1.7187990000000001E-7</c:v>
                </c:pt>
                <c:pt idx="28622">
                  <c:v>1.7188619999999999E-7</c:v>
                </c:pt>
                <c:pt idx="28623">
                  <c:v>1.7189240000000001E-7</c:v>
                </c:pt>
                <c:pt idx="28624">
                  <c:v>1.7189869999999999E-7</c:v>
                </c:pt>
                <c:pt idx="28625">
                  <c:v>1.7190490000000001E-7</c:v>
                </c:pt>
                <c:pt idx="28626">
                  <c:v>1.7191119999999999E-7</c:v>
                </c:pt>
                <c:pt idx="28627">
                  <c:v>1.7191740000000001E-7</c:v>
                </c:pt>
                <c:pt idx="28628">
                  <c:v>1.719237E-7</c:v>
                </c:pt>
                <c:pt idx="28629">
                  <c:v>1.7192990000000001E-7</c:v>
                </c:pt>
                <c:pt idx="28630">
                  <c:v>1.719362E-7</c:v>
                </c:pt>
                <c:pt idx="28631">
                  <c:v>1.7194239999999999E-7</c:v>
                </c:pt>
                <c:pt idx="28632">
                  <c:v>1.719487E-7</c:v>
                </c:pt>
                <c:pt idx="28633">
                  <c:v>1.7195489999999999E-7</c:v>
                </c:pt>
                <c:pt idx="28634">
                  <c:v>1.719612E-7</c:v>
                </c:pt>
                <c:pt idx="28635">
                  <c:v>1.7196739999999999E-7</c:v>
                </c:pt>
                <c:pt idx="28636">
                  <c:v>1.719737E-7</c:v>
                </c:pt>
                <c:pt idx="28637">
                  <c:v>1.7197989999999999E-7</c:v>
                </c:pt>
                <c:pt idx="28638">
                  <c:v>1.719862E-7</c:v>
                </c:pt>
                <c:pt idx="28639">
                  <c:v>1.7199239999999999E-7</c:v>
                </c:pt>
                <c:pt idx="28640">
                  <c:v>1.719987E-7</c:v>
                </c:pt>
                <c:pt idx="28641">
                  <c:v>1.7200489999999999E-7</c:v>
                </c:pt>
                <c:pt idx="28642">
                  <c:v>1.720112E-7</c:v>
                </c:pt>
                <c:pt idx="28643">
                  <c:v>1.7201739999999999E-7</c:v>
                </c:pt>
                <c:pt idx="28644">
                  <c:v>1.720237E-7</c:v>
                </c:pt>
                <c:pt idx="28645">
                  <c:v>1.7202989999999999E-7</c:v>
                </c:pt>
                <c:pt idx="28646">
                  <c:v>1.720362E-7</c:v>
                </c:pt>
                <c:pt idx="28647">
                  <c:v>1.7204239999999999E-7</c:v>
                </c:pt>
                <c:pt idx="28648">
                  <c:v>1.720487E-7</c:v>
                </c:pt>
                <c:pt idx="28649">
                  <c:v>1.720549E-7</c:v>
                </c:pt>
                <c:pt idx="28650">
                  <c:v>1.7206120000000001E-7</c:v>
                </c:pt>
                <c:pt idx="28651">
                  <c:v>1.720674E-7</c:v>
                </c:pt>
                <c:pt idx="28652">
                  <c:v>1.7207370000000001E-7</c:v>
                </c:pt>
                <c:pt idx="28653">
                  <c:v>1.720799E-7</c:v>
                </c:pt>
                <c:pt idx="28654">
                  <c:v>1.7208620000000001E-7</c:v>
                </c:pt>
                <c:pt idx="28655">
                  <c:v>1.720924E-7</c:v>
                </c:pt>
                <c:pt idx="28656">
                  <c:v>1.7209870000000001E-7</c:v>
                </c:pt>
                <c:pt idx="28657">
                  <c:v>1.721049E-7</c:v>
                </c:pt>
                <c:pt idx="28658">
                  <c:v>1.7211120000000001E-7</c:v>
                </c:pt>
                <c:pt idx="28659">
                  <c:v>1.721174E-7</c:v>
                </c:pt>
                <c:pt idx="28660">
                  <c:v>1.7212370000000001E-7</c:v>
                </c:pt>
                <c:pt idx="28661">
                  <c:v>1.721299E-7</c:v>
                </c:pt>
                <c:pt idx="28662">
                  <c:v>1.7213620000000001E-7</c:v>
                </c:pt>
                <c:pt idx="28663">
                  <c:v>1.721424E-7</c:v>
                </c:pt>
                <c:pt idx="28664">
                  <c:v>1.7214870000000001E-7</c:v>
                </c:pt>
                <c:pt idx="28665">
                  <c:v>1.721549E-7</c:v>
                </c:pt>
                <c:pt idx="28666">
                  <c:v>1.7216120000000001E-7</c:v>
                </c:pt>
                <c:pt idx="28667">
                  <c:v>1.721674E-7</c:v>
                </c:pt>
                <c:pt idx="28668">
                  <c:v>1.7217369999999999E-7</c:v>
                </c:pt>
                <c:pt idx="28669">
                  <c:v>1.7217990000000001E-7</c:v>
                </c:pt>
                <c:pt idx="28670">
                  <c:v>1.7218619999999999E-7</c:v>
                </c:pt>
                <c:pt idx="28671">
                  <c:v>1.7219240000000001E-7</c:v>
                </c:pt>
                <c:pt idx="28672">
                  <c:v>1.7219869999999999E-7</c:v>
                </c:pt>
                <c:pt idx="28673">
                  <c:v>1.7220490000000001E-7</c:v>
                </c:pt>
                <c:pt idx="28674">
                  <c:v>1.7221119999999999E-7</c:v>
                </c:pt>
                <c:pt idx="28675">
                  <c:v>1.7221740000000001E-7</c:v>
                </c:pt>
                <c:pt idx="28676">
                  <c:v>1.7222369999999999E-7</c:v>
                </c:pt>
                <c:pt idx="28677">
                  <c:v>1.7222990000000001E-7</c:v>
                </c:pt>
                <c:pt idx="28678">
                  <c:v>1.7223619999999999E-7</c:v>
                </c:pt>
                <c:pt idx="28679">
                  <c:v>1.7224240000000001E-7</c:v>
                </c:pt>
                <c:pt idx="28680">
                  <c:v>1.7224869999999999E-7</c:v>
                </c:pt>
                <c:pt idx="28681">
                  <c:v>1.7225490000000001E-7</c:v>
                </c:pt>
                <c:pt idx="28682">
                  <c:v>1.7226119999999999E-7</c:v>
                </c:pt>
                <c:pt idx="28683">
                  <c:v>1.7226740000000001E-7</c:v>
                </c:pt>
                <c:pt idx="28684">
                  <c:v>1.7227369999999999E-7</c:v>
                </c:pt>
                <c:pt idx="28685">
                  <c:v>1.7227990000000001E-7</c:v>
                </c:pt>
                <c:pt idx="28686">
                  <c:v>1.722862E-7</c:v>
                </c:pt>
                <c:pt idx="28687">
                  <c:v>1.7229239999999999E-7</c:v>
                </c:pt>
                <c:pt idx="28688">
                  <c:v>1.722987E-7</c:v>
                </c:pt>
                <c:pt idx="28689">
                  <c:v>1.7230489999999999E-7</c:v>
                </c:pt>
                <c:pt idx="28690">
                  <c:v>1.723112E-7</c:v>
                </c:pt>
                <c:pt idx="28691">
                  <c:v>1.7231739999999999E-7</c:v>
                </c:pt>
                <c:pt idx="28692">
                  <c:v>1.723237E-7</c:v>
                </c:pt>
                <c:pt idx="28693">
                  <c:v>1.7232989999999999E-7</c:v>
                </c:pt>
                <c:pt idx="28694">
                  <c:v>1.723362E-7</c:v>
                </c:pt>
                <c:pt idx="28695">
                  <c:v>1.7234239999999999E-7</c:v>
                </c:pt>
                <c:pt idx="28696">
                  <c:v>1.723487E-7</c:v>
                </c:pt>
                <c:pt idx="28697">
                  <c:v>1.7235489999999999E-7</c:v>
                </c:pt>
                <c:pt idx="28698">
                  <c:v>1.723612E-7</c:v>
                </c:pt>
                <c:pt idx="28699">
                  <c:v>1.7236739999999999E-7</c:v>
                </c:pt>
                <c:pt idx="28700">
                  <c:v>1.723737E-7</c:v>
                </c:pt>
                <c:pt idx="28701">
                  <c:v>1.7237989999999999E-7</c:v>
                </c:pt>
                <c:pt idx="28702">
                  <c:v>1.723862E-7</c:v>
                </c:pt>
                <c:pt idx="28703">
                  <c:v>1.7239239999999999E-7</c:v>
                </c:pt>
                <c:pt idx="28704">
                  <c:v>1.723987E-7</c:v>
                </c:pt>
                <c:pt idx="28705">
                  <c:v>1.724049E-7</c:v>
                </c:pt>
                <c:pt idx="28706">
                  <c:v>1.7241120000000001E-7</c:v>
                </c:pt>
                <c:pt idx="28707">
                  <c:v>1.724174E-7</c:v>
                </c:pt>
                <c:pt idx="28708">
                  <c:v>1.7242370000000001E-7</c:v>
                </c:pt>
                <c:pt idx="28709">
                  <c:v>1.724299E-7</c:v>
                </c:pt>
                <c:pt idx="28710">
                  <c:v>1.7243620000000001E-7</c:v>
                </c:pt>
                <c:pt idx="28711">
                  <c:v>1.724424E-7</c:v>
                </c:pt>
                <c:pt idx="28712">
                  <c:v>1.7244870000000001E-7</c:v>
                </c:pt>
                <c:pt idx="28713">
                  <c:v>1.724549E-7</c:v>
                </c:pt>
                <c:pt idx="28714">
                  <c:v>1.7246120000000001E-7</c:v>
                </c:pt>
                <c:pt idx="28715">
                  <c:v>1.724674E-7</c:v>
                </c:pt>
                <c:pt idx="28716">
                  <c:v>1.7247370000000001E-7</c:v>
                </c:pt>
                <c:pt idx="28717">
                  <c:v>1.724799E-7</c:v>
                </c:pt>
                <c:pt idx="28718">
                  <c:v>1.7248620000000001E-7</c:v>
                </c:pt>
                <c:pt idx="28719">
                  <c:v>1.724924E-7</c:v>
                </c:pt>
                <c:pt idx="28720">
                  <c:v>1.7249870000000001E-7</c:v>
                </c:pt>
                <c:pt idx="28721">
                  <c:v>1.725049E-7</c:v>
                </c:pt>
                <c:pt idx="28722">
                  <c:v>1.7251120000000001E-7</c:v>
                </c:pt>
                <c:pt idx="28723">
                  <c:v>1.725174E-7</c:v>
                </c:pt>
                <c:pt idx="28724">
                  <c:v>1.7252369999999999E-7</c:v>
                </c:pt>
                <c:pt idx="28725">
                  <c:v>1.725299E-7</c:v>
                </c:pt>
                <c:pt idx="28726">
                  <c:v>1.7253619999999999E-7</c:v>
                </c:pt>
                <c:pt idx="28727">
                  <c:v>1.7254240000000001E-7</c:v>
                </c:pt>
                <c:pt idx="28728">
                  <c:v>1.7254869999999999E-7</c:v>
                </c:pt>
                <c:pt idx="28729">
                  <c:v>1.7255490000000001E-7</c:v>
                </c:pt>
                <c:pt idx="28730">
                  <c:v>1.7256119999999999E-7</c:v>
                </c:pt>
                <c:pt idx="28731">
                  <c:v>1.7256740000000001E-7</c:v>
                </c:pt>
                <c:pt idx="28732">
                  <c:v>1.7257369999999999E-7</c:v>
                </c:pt>
                <c:pt idx="28733">
                  <c:v>1.7257990000000001E-7</c:v>
                </c:pt>
                <c:pt idx="28734">
                  <c:v>1.7258619999999999E-7</c:v>
                </c:pt>
                <c:pt idx="28735">
                  <c:v>1.7259240000000001E-7</c:v>
                </c:pt>
                <c:pt idx="28736">
                  <c:v>1.7259869999999999E-7</c:v>
                </c:pt>
                <c:pt idx="28737">
                  <c:v>1.7260490000000001E-7</c:v>
                </c:pt>
                <c:pt idx="28738">
                  <c:v>1.7261119999999999E-7</c:v>
                </c:pt>
                <c:pt idx="28739">
                  <c:v>1.7261740000000001E-7</c:v>
                </c:pt>
                <c:pt idx="28740">
                  <c:v>1.7262369999999999E-7</c:v>
                </c:pt>
                <c:pt idx="28741">
                  <c:v>1.7262990000000001E-7</c:v>
                </c:pt>
                <c:pt idx="28742">
                  <c:v>1.726362E-7</c:v>
                </c:pt>
                <c:pt idx="28743">
                  <c:v>1.7264239999999999E-7</c:v>
                </c:pt>
                <c:pt idx="28744">
                  <c:v>1.726487E-7</c:v>
                </c:pt>
                <c:pt idx="28745">
                  <c:v>1.7265489999999999E-7</c:v>
                </c:pt>
                <c:pt idx="28746">
                  <c:v>1.726612E-7</c:v>
                </c:pt>
                <c:pt idx="28747">
                  <c:v>1.7266739999999999E-7</c:v>
                </c:pt>
                <c:pt idx="28748">
                  <c:v>1.726737E-7</c:v>
                </c:pt>
                <c:pt idx="28749">
                  <c:v>1.7267989999999999E-7</c:v>
                </c:pt>
                <c:pt idx="28750">
                  <c:v>1.726862E-7</c:v>
                </c:pt>
                <c:pt idx="28751">
                  <c:v>1.7269239999999999E-7</c:v>
                </c:pt>
                <c:pt idx="28752">
                  <c:v>1.726987E-7</c:v>
                </c:pt>
                <c:pt idx="28753">
                  <c:v>1.7270489999999999E-7</c:v>
                </c:pt>
                <c:pt idx="28754">
                  <c:v>1.727112E-7</c:v>
                </c:pt>
                <c:pt idx="28755">
                  <c:v>1.7271739999999999E-7</c:v>
                </c:pt>
                <c:pt idx="28756">
                  <c:v>1.727237E-7</c:v>
                </c:pt>
                <c:pt idx="28757">
                  <c:v>1.7272989999999999E-7</c:v>
                </c:pt>
                <c:pt idx="28758">
                  <c:v>1.727362E-7</c:v>
                </c:pt>
                <c:pt idx="28759">
                  <c:v>1.7274239999999999E-7</c:v>
                </c:pt>
                <c:pt idx="28760">
                  <c:v>1.727487E-7</c:v>
                </c:pt>
                <c:pt idx="28761">
                  <c:v>1.727549E-7</c:v>
                </c:pt>
                <c:pt idx="28762">
                  <c:v>1.7276120000000001E-7</c:v>
                </c:pt>
                <c:pt idx="28763">
                  <c:v>1.727674E-7</c:v>
                </c:pt>
                <c:pt idx="28764">
                  <c:v>1.7277370000000001E-7</c:v>
                </c:pt>
                <c:pt idx="28765">
                  <c:v>1.727799E-7</c:v>
                </c:pt>
                <c:pt idx="28766">
                  <c:v>1.7278620000000001E-7</c:v>
                </c:pt>
                <c:pt idx="28767">
                  <c:v>1.727924E-7</c:v>
                </c:pt>
                <c:pt idx="28768">
                  <c:v>1.7279870000000001E-7</c:v>
                </c:pt>
                <c:pt idx="28769">
                  <c:v>1.728049E-7</c:v>
                </c:pt>
                <c:pt idx="28770">
                  <c:v>1.7281120000000001E-7</c:v>
                </c:pt>
                <c:pt idx="28771">
                  <c:v>1.728174E-7</c:v>
                </c:pt>
                <c:pt idx="28772">
                  <c:v>1.7282370000000001E-7</c:v>
                </c:pt>
                <c:pt idx="28773">
                  <c:v>1.728299E-7</c:v>
                </c:pt>
                <c:pt idx="28774">
                  <c:v>1.7283620000000001E-7</c:v>
                </c:pt>
                <c:pt idx="28775">
                  <c:v>1.728424E-7</c:v>
                </c:pt>
                <c:pt idx="28776">
                  <c:v>1.7284870000000001E-7</c:v>
                </c:pt>
                <c:pt idx="28777">
                  <c:v>1.728549E-7</c:v>
                </c:pt>
                <c:pt idx="28778">
                  <c:v>1.7286120000000001E-7</c:v>
                </c:pt>
                <c:pt idx="28779">
                  <c:v>1.728674E-7</c:v>
                </c:pt>
                <c:pt idx="28780">
                  <c:v>1.7287369999999999E-7</c:v>
                </c:pt>
                <c:pt idx="28781">
                  <c:v>1.728799E-7</c:v>
                </c:pt>
                <c:pt idx="28782">
                  <c:v>1.7288619999999999E-7</c:v>
                </c:pt>
                <c:pt idx="28783">
                  <c:v>1.7289240000000001E-7</c:v>
                </c:pt>
                <c:pt idx="28784">
                  <c:v>1.7289869999999999E-7</c:v>
                </c:pt>
                <c:pt idx="28785">
                  <c:v>1.7290490000000001E-7</c:v>
                </c:pt>
                <c:pt idx="28786">
                  <c:v>1.7291119999999999E-7</c:v>
                </c:pt>
                <c:pt idx="28787">
                  <c:v>1.7291740000000001E-7</c:v>
                </c:pt>
                <c:pt idx="28788">
                  <c:v>1.7292369999999999E-7</c:v>
                </c:pt>
                <c:pt idx="28789">
                  <c:v>1.7292990000000001E-7</c:v>
                </c:pt>
                <c:pt idx="28790">
                  <c:v>1.7293619999999999E-7</c:v>
                </c:pt>
                <c:pt idx="28791">
                  <c:v>1.7294240000000001E-7</c:v>
                </c:pt>
                <c:pt idx="28792">
                  <c:v>1.7294869999999999E-7</c:v>
                </c:pt>
                <c:pt idx="28793">
                  <c:v>1.7295490000000001E-7</c:v>
                </c:pt>
                <c:pt idx="28794">
                  <c:v>1.7296119999999999E-7</c:v>
                </c:pt>
                <c:pt idx="28795">
                  <c:v>1.7296740000000001E-7</c:v>
                </c:pt>
                <c:pt idx="28796">
                  <c:v>1.7297369999999999E-7</c:v>
                </c:pt>
                <c:pt idx="28797">
                  <c:v>1.7297990000000001E-7</c:v>
                </c:pt>
                <c:pt idx="28798">
                  <c:v>1.729862E-7</c:v>
                </c:pt>
                <c:pt idx="28799">
                  <c:v>1.7299240000000001E-7</c:v>
                </c:pt>
                <c:pt idx="28800">
                  <c:v>1.729987E-7</c:v>
                </c:pt>
                <c:pt idx="28801">
                  <c:v>1.7300489999999999E-7</c:v>
                </c:pt>
                <c:pt idx="28802">
                  <c:v>1.730112E-7</c:v>
                </c:pt>
                <c:pt idx="28803">
                  <c:v>1.7301739999999999E-7</c:v>
                </c:pt>
                <c:pt idx="28804">
                  <c:v>1.730237E-7</c:v>
                </c:pt>
                <c:pt idx="28805">
                  <c:v>1.7302989999999999E-7</c:v>
                </c:pt>
                <c:pt idx="28806">
                  <c:v>1.730362E-7</c:v>
                </c:pt>
                <c:pt idx="28807">
                  <c:v>1.7304239999999999E-7</c:v>
                </c:pt>
                <c:pt idx="28808">
                  <c:v>1.730487E-7</c:v>
                </c:pt>
                <c:pt idx="28809">
                  <c:v>1.7305489999999999E-7</c:v>
                </c:pt>
                <c:pt idx="28810">
                  <c:v>1.730612E-7</c:v>
                </c:pt>
                <c:pt idx="28811">
                  <c:v>1.7306739999999999E-7</c:v>
                </c:pt>
                <c:pt idx="28812">
                  <c:v>1.730737E-7</c:v>
                </c:pt>
                <c:pt idx="28813">
                  <c:v>1.7307989999999999E-7</c:v>
                </c:pt>
                <c:pt idx="28814">
                  <c:v>1.730862E-7</c:v>
                </c:pt>
                <c:pt idx="28815">
                  <c:v>1.7309239999999999E-7</c:v>
                </c:pt>
                <c:pt idx="28816">
                  <c:v>1.730987E-7</c:v>
                </c:pt>
                <c:pt idx="28817">
                  <c:v>1.731049E-7</c:v>
                </c:pt>
                <c:pt idx="28818">
                  <c:v>1.731112E-7</c:v>
                </c:pt>
                <c:pt idx="28819">
                  <c:v>1.731174E-7</c:v>
                </c:pt>
                <c:pt idx="28820">
                  <c:v>1.7312370000000001E-7</c:v>
                </c:pt>
                <c:pt idx="28821">
                  <c:v>1.731299E-7</c:v>
                </c:pt>
                <c:pt idx="28822">
                  <c:v>1.7313620000000001E-7</c:v>
                </c:pt>
                <c:pt idx="28823">
                  <c:v>1.731424E-7</c:v>
                </c:pt>
                <c:pt idx="28824">
                  <c:v>1.7314870000000001E-7</c:v>
                </c:pt>
                <c:pt idx="28825">
                  <c:v>1.731549E-7</c:v>
                </c:pt>
                <c:pt idx="28826">
                  <c:v>1.7316120000000001E-7</c:v>
                </c:pt>
                <c:pt idx="28827">
                  <c:v>1.731674E-7</c:v>
                </c:pt>
                <c:pt idx="28828">
                  <c:v>1.7317370000000001E-7</c:v>
                </c:pt>
                <c:pt idx="28829">
                  <c:v>1.731799E-7</c:v>
                </c:pt>
                <c:pt idx="28830">
                  <c:v>1.7318620000000001E-7</c:v>
                </c:pt>
                <c:pt idx="28831">
                  <c:v>1.731924E-7</c:v>
                </c:pt>
                <c:pt idx="28832">
                  <c:v>1.7319870000000001E-7</c:v>
                </c:pt>
                <c:pt idx="28833">
                  <c:v>1.732049E-7</c:v>
                </c:pt>
                <c:pt idx="28834">
                  <c:v>1.7321120000000001E-7</c:v>
                </c:pt>
                <c:pt idx="28835">
                  <c:v>1.732174E-7</c:v>
                </c:pt>
                <c:pt idx="28836">
                  <c:v>1.7322369999999999E-7</c:v>
                </c:pt>
                <c:pt idx="28837">
                  <c:v>1.732299E-7</c:v>
                </c:pt>
                <c:pt idx="28838">
                  <c:v>1.7323619999999999E-7</c:v>
                </c:pt>
                <c:pt idx="28839">
                  <c:v>1.7324240000000001E-7</c:v>
                </c:pt>
                <c:pt idx="28840">
                  <c:v>1.7324869999999999E-7</c:v>
                </c:pt>
                <c:pt idx="28841">
                  <c:v>1.7325490000000001E-7</c:v>
                </c:pt>
                <c:pt idx="28842">
                  <c:v>1.7326119999999999E-7</c:v>
                </c:pt>
                <c:pt idx="28843">
                  <c:v>1.7326740000000001E-7</c:v>
                </c:pt>
                <c:pt idx="28844">
                  <c:v>1.7327369999999999E-7</c:v>
                </c:pt>
                <c:pt idx="28845">
                  <c:v>1.7327990000000001E-7</c:v>
                </c:pt>
                <c:pt idx="28846">
                  <c:v>1.7328619999999999E-7</c:v>
                </c:pt>
                <c:pt idx="28847">
                  <c:v>1.7329240000000001E-7</c:v>
                </c:pt>
                <c:pt idx="28848">
                  <c:v>1.7329869999999999E-7</c:v>
                </c:pt>
                <c:pt idx="28849">
                  <c:v>1.7330490000000001E-7</c:v>
                </c:pt>
                <c:pt idx="28850">
                  <c:v>1.7331119999999999E-7</c:v>
                </c:pt>
                <c:pt idx="28851">
                  <c:v>1.7331740000000001E-7</c:v>
                </c:pt>
                <c:pt idx="28852">
                  <c:v>1.7332369999999999E-7</c:v>
                </c:pt>
                <c:pt idx="28853">
                  <c:v>1.7332990000000001E-7</c:v>
                </c:pt>
                <c:pt idx="28854">
                  <c:v>1.733362E-7</c:v>
                </c:pt>
                <c:pt idx="28855">
                  <c:v>1.7334240000000001E-7</c:v>
                </c:pt>
                <c:pt idx="28856">
                  <c:v>1.733487E-7</c:v>
                </c:pt>
                <c:pt idx="28857">
                  <c:v>1.7335489999999999E-7</c:v>
                </c:pt>
                <c:pt idx="28858">
                  <c:v>1.733612E-7</c:v>
                </c:pt>
                <c:pt idx="28859">
                  <c:v>1.7336739999999999E-7</c:v>
                </c:pt>
                <c:pt idx="28860">
                  <c:v>1.733737E-7</c:v>
                </c:pt>
                <c:pt idx="28861">
                  <c:v>1.7337989999999999E-7</c:v>
                </c:pt>
                <c:pt idx="28862">
                  <c:v>1.733862E-7</c:v>
                </c:pt>
                <c:pt idx="28863">
                  <c:v>1.7339239999999999E-7</c:v>
                </c:pt>
                <c:pt idx="28864">
                  <c:v>1.733987E-7</c:v>
                </c:pt>
                <c:pt idx="28865">
                  <c:v>1.7340489999999999E-7</c:v>
                </c:pt>
                <c:pt idx="28866">
                  <c:v>1.734112E-7</c:v>
                </c:pt>
                <c:pt idx="28867">
                  <c:v>1.7341739999999999E-7</c:v>
                </c:pt>
                <c:pt idx="28868">
                  <c:v>1.734237E-7</c:v>
                </c:pt>
                <c:pt idx="28869">
                  <c:v>1.7342989999999999E-7</c:v>
                </c:pt>
                <c:pt idx="28870">
                  <c:v>1.734362E-7</c:v>
                </c:pt>
                <c:pt idx="28871">
                  <c:v>1.7344239999999999E-7</c:v>
                </c:pt>
                <c:pt idx="28872">
                  <c:v>1.734487E-7</c:v>
                </c:pt>
                <c:pt idx="28873">
                  <c:v>1.734549E-7</c:v>
                </c:pt>
                <c:pt idx="28874">
                  <c:v>1.734612E-7</c:v>
                </c:pt>
                <c:pt idx="28875">
                  <c:v>1.734674E-7</c:v>
                </c:pt>
                <c:pt idx="28876">
                  <c:v>1.7347370000000001E-7</c:v>
                </c:pt>
                <c:pt idx="28877">
                  <c:v>1.734799E-7</c:v>
                </c:pt>
                <c:pt idx="28878">
                  <c:v>1.7348620000000001E-7</c:v>
                </c:pt>
                <c:pt idx="28879">
                  <c:v>1.734924E-7</c:v>
                </c:pt>
                <c:pt idx="28880">
                  <c:v>1.7349870000000001E-7</c:v>
                </c:pt>
                <c:pt idx="28881">
                  <c:v>1.735049E-7</c:v>
                </c:pt>
                <c:pt idx="28882">
                  <c:v>1.7351120000000001E-7</c:v>
                </c:pt>
                <c:pt idx="28883">
                  <c:v>1.735174E-7</c:v>
                </c:pt>
                <c:pt idx="28884">
                  <c:v>1.7352370000000001E-7</c:v>
                </c:pt>
                <c:pt idx="28885">
                  <c:v>1.735299E-7</c:v>
                </c:pt>
                <c:pt idx="28886">
                  <c:v>1.7353620000000001E-7</c:v>
                </c:pt>
                <c:pt idx="28887">
                  <c:v>1.735424E-7</c:v>
                </c:pt>
                <c:pt idx="28888">
                  <c:v>1.7354870000000001E-7</c:v>
                </c:pt>
                <c:pt idx="28889">
                  <c:v>1.735549E-7</c:v>
                </c:pt>
                <c:pt idx="28890">
                  <c:v>1.7356120000000001E-7</c:v>
                </c:pt>
                <c:pt idx="28891">
                  <c:v>1.735674E-7</c:v>
                </c:pt>
                <c:pt idx="28892">
                  <c:v>1.7357369999999999E-7</c:v>
                </c:pt>
                <c:pt idx="28893">
                  <c:v>1.735799E-7</c:v>
                </c:pt>
                <c:pt idx="28894">
                  <c:v>1.7358619999999999E-7</c:v>
                </c:pt>
                <c:pt idx="28895">
                  <c:v>1.7359240000000001E-7</c:v>
                </c:pt>
                <c:pt idx="28896">
                  <c:v>1.7359869999999999E-7</c:v>
                </c:pt>
                <c:pt idx="28897">
                  <c:v>1.7360490000000001E-7</c:v>
                </c:pt>
                <c:pt idx="28898">
                  <c:v>1.7361119999999999E-7</c:v>
                </c:pt>
                <c:pt idx="28899">
                  <c:v>1.7361740000000001E-7</c:v>
                </c:pt>
                <c:pt idx="28900">
                  <c:v>1.7362369999999999E-7</c:v>
                </c:pt>
                <c:pt idx="28901">
                  <c:v>1.7362990000000001E-7</c:v>
                </c:pt>
                <c:pt idx="28902">
                  <c:v>1.7363619999999999E-7</c:v>
                </c:pt>
                <c:pt idx="28903">
                  <c:v>1.7364240000000001E-7</c:v>
                </c:pt>
                <c:pt idx="28904">
                  <c:v>1.7364869999999999E-7</c:v>
                </c:pt>
                <c:pt idx="28905">
                  <c:v>1.7365490000000001E-7</c:v>
                </c:pt>
                <c:pt idx="28906">
                  <c:v>1.7366119999999999E-7</c:v>
                </c:pt>
                <c:pt idx="28907">
                  <c:v>1.7366740000000001E-7</c:v>
                </c:pt>
                <c:pt idx="28908">
                  <c:v>1.7367369999999999E-7</c:v>
                </c:pt>
                <c:pt idx="28909">
                  <c:v>1.7367990000000001E-7</c:v>
                </c:pt>
                <c:pt idx="28910">
                  <c:v>1.736862E-7</c:v>
                </c:pt>
                <c:pt idx="28911">
                  <c:v>1.7369240000000001E-7</c:v>
                </c:pt>
                <c:pt idx="28912">
                  <c:v>1.736987E-7</c:v>
                </c:pt>
                <c:pt idx="28913">
                  <c:v>1.7370489999999999E-7</c:v>
                </c:pt>
                <c:pt idx="28914">
                  <c:v>1.737112E-7</c:v>
                </c:pt>
                <c:pt idx="28915">
                  <c:v>1.7371739999999999E-7</c:v>
                </c:pt>
                <c:pt idx="28916">
                  <c:v>1.737237E-7</c:v>
                </c:pt>
                <c:pt idx="28917">
                  <c:v>1.7372989999999999E-7</c:v>
                </c:pt>
                <c:pt idx="28918">
                  <c:v>1.737362E-7</c:v>
                </c:pt>
                <c:pt idx="28919">
                  <c:v>1.7374239999999999E-7</c:v>
                </c:pt>
                <c:pt idx="28920">
                  <c:v>1.737487E-7</c:v>
                </c:pt>
                <c:pt idx="28921">
                  <c:v>1.7375489999999999E-7</c:v>
                </c:pt>
                <c:pt idx="28922">
                  <c:v>1.737612E-7</c:v>
                </c:pt>
                <c:pt idx="28923">
                  <c:v>1.7376739999999999E-7</c:v>
                </c:pt>
                <c:pt idx="28924">
                  <c:v>1.737737E-7</c:v>
                </c:pt>
                <c:pt idx="28925">
                  <c:v>1.7377989999999999E-7</c:v>
                </c:pt>
                <c:pt idx="28926">
                  <c:v>1.737862E-7</c:v>
                </c:pt>
                <c:pt idx="28927">
                  <c:v>1.7379239999999999E-7</c:v>
                </c:pt>
                <c:pt idx="28928">
                  <c:v>1.737987E-7</c:v>
                </c:pt>
                <c:pt idx="28929">
                  <c:v>1.7380489999999999E-7</c:v>
                </c:pt>
                <c:pt idx="28930">
                  <c:v>1.738112E-7</c:v>
                </c:pt>
                <c:pt idx="28931">
                  <c:v>1.738174E-7</c:v>
                </c:pt>
                <c:pt idx="28932">
                  <c:v>1.7382370000000001E-7</c:v>
                </c:pt>
                <c:pt idx="28933">
                  <c:v>1.738299E-7</c:v>
                </c:pt>
                <c:pt idx="28934">
                  <c:v>1.7383620000000001E-7</c:v>
                </c:pt>
                <c:pt idx="28935">
                  <c:v>1.738424E-7</c:v>
                </c:pt>
                <c:pt idx="28936">
                  <c:v>1.7384870000000001E-7</c:v>
                </c:pt>
                <c:pt idx="28937">
                  <c:v>1.738549E-7</c:v>
                </c:pt>
                <c:pt idx="28938">
                  <c:v>1.7386120000000001E-7</c:v>
                </c:pt>
                <c:pt idx="28939">
                  <c:v>1.738674E-7</c:v>
                </c:pt>
                <c:pt idx="28940">
                  <c:v>1.7387370000000001E-7</c:v>
                </c:pt>
                <c:pt idx="28941">
                  <c:v>1.738799E-7</c:v>
                </c:pt>
                <c:pt idx="28942">
                  <c:v>1.7388620000000001E-7</c:v>
                </c:pt>
                <c:pt idx="28943">
                  <c:v>1.738924E-7</c:v>
                </c:pt>
                <c:pt idx="28944">
                  <c:v>1.7389870000000001E-7</c:v>
                </c:pt>
                <c:pt idx="28945">
                  <c:v>1.739049E-7</c:v>
                </c:pt>
                <c:pt idx="28946">
                  <c:v>1.7391120000000001E-7</c:v>
                </c:pt>
                <c:pt idx="28947">
                  <c:v>1.739174E-7</c:v>
                </c:pt>
                <c:pt idx="28948">
                  <c:v>1.7392370000000001E-7</c:v>
                </c:pt>
                <c:pt idx="28949">
                  <c:v>1.739299E-7</c:v>
                </c:pt>
                <c:pt idx="28950">
                  <c:v>1.7393619999999999E-7</c:v>
                </c:pt>
                <c:pt idx="28951">
                  <c:v>1.7394240000000001E-7</c:v>
                </c:pt>
                <c:pt idx="28952">
                  <c:v>1.7394869999999999E-7</c:v>
                </c:pt>
                <c:pt idx="28953">
                  <c:v>1.7395490000000001E-7</c:v>
                </c:pt>
                <c:pt idx="28954">
                  <c:v>1.7396119999999999E-7</c:v>
                </c:pt>
                <c:pt idx="28955">
                  <c:v>1.7396740000000001E-7</c:v>
                </c:pt>
                <c:pt idx="28956">
                  <c:v>1.7397369999999999E-7</c:v>
                </c:pt>
                <c:pt idx="28957">
                  <c:v>1.7397990000000001E-7</c:v>
                </c:pt>
                <c:pt idx="28958">
                  <c:v>1.7398619999999999E-7</c:v>
                </c:pt>
                <c:pt idx="28959">
                  <c:v>1.7399240000000001E-7</c:v>
                </c:pt>
                <c:pt idx="28960">
                  <c:v>1.7399869999999999E-7</c:v>
                </c:pt>
                <c:pt idx="28961">
                  <c:v>1.7400490000000001E-7</c:v>
                </c:pt>
                <c:pt idx="28962">
                  <c:v>1.7401119999999999E-7</c:v>
                </c:pt>
                <c:pt idx="28963">
                  <c:v>1.7401740000000001E-7</c:v>
                </c:pt>
                <c:pt idx="28964">
                  <c:v>1.7402369999999999E-7</c:v>
                </c:pt>
                <c:pt idx="28965">
                  <c:v>1.7402990000000001E-7</c:v>
                </c:pt>
                <c:pt idx="28966">
                  <c:v>1.740362E-7</c:v>
                </c:pt>
                <c:pt idx="28967">
                  <c:v>1.7404240000000001E-7</c:v>
                </c:pt>
                <c:pt idx="28968">
                  <c:v>1.740487E-7</c:v>
                </c:pt>
                <c:pt idx="28969">
                  <c:v>1.7405489999999999E-7</c:v>
                </c:pt>
                <c:pt idx="28970">
                  <c:v>1.740612E-7</c:v>
                </c:pt>
                <c:pt idx="28971">
                  <c:v>1.7406739999999999E-7</c:v>
                </c:pt>
                <c:pt idx="28972">
                  <c:v>1.740737E-7</c:v>
                </c:pt>
                <c:pt idx="28973">
                  <c:v>1.7407989999999999E-7</c:v>
                </c:pt>
                <c:pt idx="28974">
                  <c:v>1.740862E-7</c:v>
                </c:pt>
                <c:pt idx="28975">
                  <c:v>1.7409239999999999E-7</c:v>
                </c:pt>
                <c:pt idx="28976">
                  <c:v>1.740987E-7</c:v>
                </c:pt>
                <c:pt idx="28977">
                  <c:v>1.7410489999999999E-7</c:v>
                </c:pt>
                <c:pt idx="28978">
                  <c:v>1.741112E-7</c:v>
                </c:pt>
                <c:pt idx="28979">
                  <c:v>1.7411739999999999E-7</c:v>
                </c:pt>
                <c:pt idx="28980">
                  <c:v>1.741237E-7</c:v>
                </c:pt>
                <c:pt idx="28981">
                  <c:v>1.7412989999999999E-7</c:v>
                </c:pt>
                <c:pt idx="28982">
                  <c:v>1.741362E-7</c:v>
                </c:pt>
                <c:pt idx="28983">
                  <c:v>1.7414239999999999E-7</c:v>
                </c:pt>
                <c:pt idx="28984">
                  <c:v>1.741487E-7</c:v>
                </c:pt>
                <c:pt idx="28985">
                  <c:v>1.7415489999999999E-7</c:v>
                </c:pt>
                <c:pt idx="28986">
                  <c:v>1.741612E-7</c:v>
                </c:pt>
                <c:pt idx="28987">
                  <c:v>1.741674E-7</c:v>
                </c:pt>
                <c:pt idx="28988">
                  <c:v>1.7417370000000001E-7</c:v>
                </c:pt>
                <c:pt idx="28989">
                  <c:v>1.741799E-7</c:v>
                </c:pt>
                <c:pt idx="28990">
                  <c:v>1.7418620000000001E-7</c:v>
                </c:pt>
                <c:pt idx="28991">
                  <c:v>1.741924E-7</c:v>
                </c:pt>
                <c:pt idx="28992">
                  <c:v>1.7419870000000001E-7</c:v>
                </c:pt>
                <c:pt idx="28993">
                  <c:v>1.742049E-7</c:v>
                </c:pt>
                <c:pt idx="28994">
                  <c:v>1.7421120000000001E-7</c:v>
                </c:pt>
                <c:pt idx="28995">
                  <c:v>1.742174E-7</c:v>
                </c:pt>
                <c:pt idx="28996">
                  <c:v>1.7422370000000001E-7</c:v>
                </c:pt>
                <c:pt idx="28997">
                  <c:v>1.742299E-7</c:v>
                </c:pt>
                <c:pt idx="28998">
                  <c:v>1.7423620000000001E-7</c:v>
                </c:pt>
                <c:pt idx="28999">
                  <c:v>1.742424E-7</c:v>
                </c:pt>
                <c:pt idx="29000">
                  <c:v>1.7424870000000001E-7</c:v>
                </c:pt>
                <c:pt idx="29001">
                  <c:v>1.742549E-7</c:v>
                </c:pt>
                <c:pt idx="29002">
                  <c:v>1.7426120000000001E-7</c:v>
                </c:pt>
                <c:pt idx="29003">
                  <c:v>1.742674E-7</c:v>
                </c:pt>
                <c:pt idx="29004">
                  <c:v>1.7427370000000001E-7</c:v>
                </c:pt>
                <c:pt idx="29005">
                  <c:v>1.742799E-7</c:v>
                </c:pt>
                <c:pt idx="29006">
                  <c:v>1.7428619999999999E-7</c:v>
                </c:pt>
                <c:pt idx="29007">
                  <c:v>1.742924E-7</c:v>
                </c:pt>
                <c:pt idx="29008">
                  <c:v>1.7429869999999999E-7</c:v>
                </c:pt>
                <c:pt idx="29009">
                  <c:v>1.7430490000000001E-7</c:v>
                </c:pt>
                <c:pt idx="29010">
                  <c:v>1.7431119999999999E-7</c:v>
                </c:pt>
                <c:pt idx="29011">
                  <c:v>1.7431740000000001E-7</c:v>
                </c:pt>
                <c:pt idx="29012">
                  <c:v>1.7432369999999999E-7</c:v>
                </c:pt>
                <c:pt idx="29013">
                  <c:v>1.7432990000000001E-7</c:v>
                </c:pt>
                <c:pt idx="29014">
                  <c:v>1.7433619999999999E-7</c:v>
                </c:pt>
                <c:pt idx="29015">
                  <c:v>1.7434240000000001E-7</c:v>
                </c:pt>
                <c:pt idx="29016">
                  <c:v>1.7434869999999999E-7</c:v>
                </c:pt>
                <c:pt idx="29017">
                  <c:v>1.7435490000000001E-7</c:v>
                </c:pt>
                <c:pt idx="29018">
                  <c:v>1.7436119999999999E-7</c:v>
                </c:pt>
                <c:pt idx="29019">
                  <c:v>1.7436740000000001E-7</c:v>
                </c:pt>
                <c:pt idx="29020">
                  <c:v>1.7437369999999999E-7</c:v>
                </c:pt>
                <c:pt idx="29021">
                  <c:v>1.7437990000000001E-7</c:v>
                </c:pt>
                <c:pt idx="29022">
                  <c:v>1.7438619999999999E-7</c:v>
                </c:pt>
                <c:pt idx="29023">
                  <c:v>1.7439240000000001E-7</c:v>
                </c:pt>
                <c:pt idx="29024">
                  <c:v>1.743987E-7</c:v>
                </c:pt>
                <c:pt idx="29025">
                  <c:v>1.7440489999999999E-7</c:v>
                </c:pt>
                <c:pt idx="29026">
                  <c:v>1.744112E-7</c:v>
                </c:pt>
                <c:pt idx="29027">
                  <c:v>1.7441739999999999E-7</c:v>
                </c:pt>
                <c:pt idx="29028">
                  <c:v>1.744237E-7</c:v>
                </c:pt>
                <c:pt idx="29029">
                  <c:v>1.7442989999999999E-7</c:v>
                </c:pt>
                <c:pt idx="29030">
                  <c:v>1.744362E-7</c:v>
                </c:pt>
                <c:pt idx="29031">
                  <c:v>1.7444239999999999E-7</c:v>
                </c:pt>
                <c:pt idx="29032">
                  <c:v>1.744487E-7</c:v>
                </c:pt>
                <c:pt idx="29033">
                  <c:v>1.7445489999999999E-7</c:v>
                </c:pt>
                <c:pt idx="29034">
                  <c:v>1.744612E-7</c:v>
                </c:pt>
                <c:pt idx="29035">
                  <c:v>1.7446739999999999E-7</c:v>
                </c:pt>
                <c:pt idx="29036">
                  <c:v>1.744737E-7</c:v>
                </c:pt>
                <c:pt idx="29037">
                  <c:v>1.7447989999999999E-7</c:v>
                </c:pt>
                <c:pt idx="29038">
                  <c:v>1.744862E-7</c:v>
                </c:pt>
                <c:pt idx="29039">
                  <c:v>1.7449239999999999E-7</c:v>
                </c:pt>
                <c:pt idx="29040">
                  <c:v>1.744987E-7</c:v>
                </c:pt>
                <c:pt idx="29041">
                  <c:v>1.7450489999999999E-7</c:v>
                </c:pt>
                <c:pt idx="29042">
                  <c:v>1.745112E-7</c:v>
                </c:pt>
                <c:pt idx="29043">
                  <c:v>1.745174E-7</c:v>
                </c:pt>
                <c:pt idx="29044">
                  <c:v>1.7452370000000001E-7</c:v>
                </c:pt>
                <c:pt idx="29045">
                  <c:v>1.745299E-7</c:v>
                </c:pt>
                <c:pt idx="29046">
                  <c:v>1.7453620000000001E-7</c:v>
                </c:pt>
                <c:pt idx="29047">
                  <c:v>1.745424E-7</c:v>
                </c:pt>
                <c:pt idx="29048">
                  <c:v>1.7454870000000001E-7</c:v>
                </c:pt>
                <c:pt idx="29049">
                  <c:v>1.745549E-7</c:v>
                </c:pt>
                <c:pt idx="29050">
                  <c:v>1.7456120000000001E-7</c:v>
                </c:pt>
                <c:pt idx="29051">
                  <c:v>1.745674E-7</c:v>
                </c:pt>
                <c:pt idx="29052">
                  <c:v>1.7457370000000001E-7</c:v>
                </c:pt>
                <c:pt idx="29053">
                  <c:v>1.745799E-7</c:v>
                </c:pt>
                <c:pt idx="29054">
                  <c:v>1.7458620000000001E-7</c:v>
                </c:pt>
                <c:pt idx="29055">
                  <c:v>1.745924E-7</c:v>
                </c:pt>
                <c:pt idx="29056">
                  <c:v>1.7459870000000001E-7</c:v>
                </c:pt>
                <c:pt idx="29057">
                  <c:v>1.746049E-7</c:v>
                </c:pt>
                <c:pt idx="29058">
                  <c:v>1.7461120000000001E-7</c:v>
                </c:pt>
                <c:pt idx="29059">
                  <c:v>1.746174E-7</c:v>
                </c:pt>
                <c:pt idx="29060">
                  <c:v>1.7462370000000001E-7</c:v>
                </c:pt>
                <c:pt idx="29061">
                  <c:v>1.746299E-7</c:v>
                </c:pt>
                <c:pt idx="29062">
                  <c:v>1.7463619999999999E-7</c:v>
                </c:pt>
                <c:pt idx="29063">
                  <c:v>1.746424E-7</c:v>
                </c:pt>
                <c:pt idx="29064">
                  <c:v>1.7464869999999999E-7</c:v>
                </c:pt>
                <c:pt idx="29065">
                  <c:v>1.7465490000000001E-7</c:v>
                </c:pt>
                <c:pt idx="29066">
                  <c:v>1.7466119999999999E-7</c:v>
                </c:pt>
                <c:pt idx="29067">
                  <c:v>1.7466740000000001E-7</c:v>
                </c:pt>
                <c:pt idx="29068">
                  <c:v>1.7467369999999999E-7</c:v>
                </c:pt>
                <c:pt idx="29069">
                  <c:v>1.7467990000000001E-7</c:v>
                </c:pt>
                <c:pt idx="29070">
                  <c:v>1.7468619999999999E-7</c:v>
                </c:pt>
                <c:pt idx="29071">
                  <c:v>1.7469240000000001E-7</c:v>
                </c:pt>
                <c:pt idx="29072">
                  <c:v>1.7469869999999999E-7</c:v>
                </c:pt>
                <c:pt idx="29073">
                  <c:v>1.7470490000000001E-7</c:v>
                </c:pt>
                <c:pt idx="29074">
                  <c:v>1.7471119999999999E-7</c:v>
                </c:pt>
                <c:pt idx="29075">
                  <c:v>1.7471740000000001E-7</c:v>
                </c:pt>
                <c:pt idx="29076">
                  <c:v>1.7472369999999999E-7</c:v>
                </c:pt>
                <c:pt idx="29077">
                  <c:v>1.7472990000000001E-7</c:v>
                </c:pt>
                <c:pt idx="29078">
                  <c:v>1.7473619999999999E-7</c:v>
                </c:pt>
                <c:pt idx="29079">
                  <c:v>1.7474240000000001E-7</c:v>
                </c:pt>
                <c:pt idx="29080">
                  <c:v>1.747487E-7</c:v>
                </c:pt>
                <c:pt idx="29081">
                  <c:v>1.7475489999999999E-7</c:v>
                </c:pt>
                <c:pt idx="29082">
                  <c:v>1.747612E-7</c:v>
                </c:pt>
                <c:pt idx="29083">
                  <c:v>1.7476739999999999E-7</c:v>
                </c:pt>
                <c:pt idx="29084">
                  <c:v>1.747737E-7</c:v>
                </c:pt>
                <c:pt idx="29085">
                  <c:v>1.7477989999999999E-7</c:v>
                </c:pt>
                <c:pt idx="29086">
                  <c:v>1.747862E-7</c:v>
                </c:pt>
                <c:pt idx="29087">
                  <c:v>1.7479239999999999E-7</c:v>
                </c:pt>
                <c:pt idx="29088">
                  <c:v>1.747987E-7</c:v>
                </c:pt>
                <c:pt idx="29089">
                  <c:v>1.7480489999999999E-7</c:v>
                </c:pt>
                <c:pt idx="29090">
                  <c:v>1.748112E-7</c:v>
                </c:pt>
                <c:pt idx="29091">
                  <c:v>1.7481739999999999E-7</c:v>
                </c:pt>
                <c:pt idx="29092">
                  <c:v>1.748237E-7</c:v>
                </c:pt>
                <c:pt idx="29093">
                  <c:v>1.7482989999999999E-7</c:v>
                </c:pt>
                <c:pt idx="29094">
                  <c:v>1.748362E-7</c:v>
                </c:pt>
                <c:pt idx="29095">
                  <c:v>1.7484239999999999E-7</c:v>
                </c:pt>
                <c:pt idx="29096">
                  <c:v>1.748487E-7</c:v>
                </c:pt>
                <c:pt idx="29097">
                  <c:v>1.7485489999999999E-7</c:v>
                </c:pt>
                <c:pt idx="29098">
                  <c:v>1.748612E-7</c:v>
                </c:pt>
                <c:pt idx="29099">
                  <c:v>1.748674E-7</c:v>
                </c:pt>
                <c:pt idx="29100">
                  <c:v>1.7487370000000001E-7</c:v>
                </c:pt>
                <c:pt idx="29101">
                  <c:v>1.748799E-7</c:v>
                </c:pt>
                <c:pt idx="29102">
                  <c:v>1.7488620000000001E-7</c:v>
                </c:pt>
                <c:pt idx="29103">
                  <c:v>1.748924E-7</c:v>
                </c:pt>
                <c:pt idx="29104">
                  <c:v>1.7489870000000001E-7</c:v>
                </c:pt>
                <c:pt idx="29105">
                  <c:v>1.749049E-7</c:v>
                </c:pt>
                <c:pt idx="29106">
                  <c:v>1.7491120000000001E-7</c:v>
                </c:pt>
                <c:pt idx="29107">
                  <c:v>1.749174E-7</c:v>
                </c:pt>
                <c:pt idx="29108">
                  <c:v>1.7492370000000001E-7</c:v>
                </c:pt>
                <c:pt idx="29109">
                  <c:v>1.749299E-7</c:v>
                </c:pt>
                <c:pt idx="29110">
                  <c:v>1.7493620000000001E-7</c:v>
                </c:pt>
                <c:pt idx="29111">
                  <c:v>1.749424E-7</c:v>
                </c:pt>
                <c:pt idx="29112">
                  <c:v>1.7494870000000001E-7</c:v>
                </c:pt>
                <c:pt idx="29113">
                  <c:v>1.749549E-7</c:v>
                </c:pt>
                <c:pt idx="29114">
                  <c:v>1.7496120000000001E-7</c:v>
                </c:pt>
                <c:pt idx="29115">
                  <c:v>1.749674E-7</c:v>
                </c:pt>
                <c:pt idx="29116">
                  <c:v>1.7497370000000001E-7</c:v>
                </c:pt>
                <c:pt idx="29117">
                  <c:v>1.749799E-7</c:v>
                </c:pt>
                <c:pt idx="29118">
                  <c:v>1.7498619999999999E-7</c:v>
                </c:pt>
                <c:pt idx="29119">
                  <c:v>1.749924E-7</c:v>
                </c:pt>
                <c:pt idx="29120">
                  <c:v>1.7499869999999999E-7</c:v>
                </c:pt>
                <c:pt idx="29121">
                  <c:v>1.7500490000000001E-7</c:v>
                </c:pt>
                <c:pt idx="29122">
                  <c:v>1.7501119999999999E-7</c:v>
                </c:pt>
                <c:pt idx="29123">
                  <c:v>1.7501740000000001E-7</c:v>
                </c:pt>
                <c:pt idx="29124">
                  <c:v>1.7502369999999999E-7</c:v>
                </c:pt>
                <c:pt idx="29125">
                  <c:v>1.7502990000000001E-7</c:v>
                </c:pt>
                <c:pt idx="29126">
                  <c:v>1.7503619999999999E-7</c:v>
                </c:pt>
                <c:pt idx="29127">
                  <c:v>1.7504240000000001E-7</c:v>
                </c:pt>
                <c:pt idx="29128">
                  <c:v>1.7504869999999999E-7</c:v>
                </c:pt>
                <c:pt idx="29129">
                  <c:v>1.7505490000000001E-7</c:v>
                </c:pt>
                <c:pt idx="29130">
                  <c:v>1.7506119999999999E-7</c:v>
                </c:pt>
                <c:pt idx="29131">
                  <c:v>1.7506740000000001E-7</c:v>
                </c:pt>
                <c:pt idx="29132">
                  <c:v>1.7507369999999999E-7</c:v>
                </c:pt>
                <c:pt idx="29133">
                  <c:v>1.7507990000000001E-7</c:v>
                </c:pt>
                <c:pt idx="29134">
                  <c:v>1.7508619999999999E-7</c:v>
                </c:pt>
                <c:pt idx="29135">
                  <c:v>1.7509240000000001E-7</c:v>
                </c:pt>
                <c:pt idx="29136">
                  <c:v>1.750987E-7</c:v>
                </c:pt>
                <c:pt idx="29137">
                  <c:v>1.7510490000000001E-7</c:v>
                </c:pt>
                <c:pt idx="29138">
                  <c:v>1.751112E-7</c:v>
                </c:pt>
                <c:pt idx="29139">
                  <c:v>1.7511739999999999E-7</c:v>
                </c:pt>
                <c:pt idx="29140">
                  <c:v>1.751237E-7</c:v>
                </c:pt>
                <c:pt idx="29141">
                  <c:v>1.7512989999999999E-7</c:v>
                </c:pt>
                <c:pt idx="29142">
                  <c:v>1.751362E-7</c:v>
                </c:pt>
                <c:pt idx="29143">
                  <c:v>1.7514239999999999E-7</c:v>
                </c:pt>
                <c:pt idx="29144">
                  <c:v>1.751487E-7</c:v>
                </c:pt>
                <c:pt idx="29145">
                  <c:v>1.7515489999999999E-7</c:v>
                </c:pt>
                <c:pt idx="29146">
                  <c:v>1.751612E-7</c:v>
                </c:pt>
                <c:pt idx="29147">
                  <c:v>1.7516739999999999E-7</c:v>
                </c:pt>
                <c:pt idx="29148">
                  <c:v>1.751737E-7</c:v>
                </c:pt>
                <c:pt idx="29149">
                  <c:v>1.7517989999999999E-7</c:v>
                </c:pt>
                <c:pt idx="29150">
                  <c:v>1.751862E-7</c:v>
                </c:pt>
                <c:pt idx="29151">
                  <c:v>1.7519239999999999E-7</c:v>
                </c:pt>
                <c:pt idx="29152">
                  <c:v>1.751987E-7</c:v>
                </c:pt>
                <c:pt idx="29153">
                  <c:v>1.7520489999999999E-7</c:v>
                </c:pt>
                <c:pt idx="29154">
                  <c:v>1.752112E-7</c:v>
                </c:pt>
                <c:pt idx="29155">
                  <c:v>1.752174E-7</c:v>
                </c:pt>
                <c:pt idx="29156">
                  <c:v>1.752237E-7</c:v>
                </c:pt>
                <c:pt idx="29157">
                  <c:v>1.752299E-7</c:v>
                </c:pt>
                <c:pt idx="29158">
                  <c:v>1.7523620000000001E-7</c:v>
                </c:pt>
                <c:pt idx="29159">
                  <c:v>1.752424E-7</c:v>
                </c:pt>
                <c:pt idx="29160">
                  <c:v>1.7524870000000001E-7</c:v>
                </c:pt>
                <c:pt idx="29161">
                  <c:v>1.752549E-7</c:v>
                </c:pt>
                <c:pt idx="29162">
                  <c:v>1.7526120000000001E-7</c:v>
                </c:pt>
                <c:pt idx="29163">
                  <c:v>1.752674E-7</c:v>
                </c:pt>
                <c:pt idx="29164">
                  <c:v>1.7527370000000001E-7</c:v>
                </c:pt>
                <c:pt idx="29165">
                  <c:v>1.752799E-7</c:v>
                </c:pt>
                <c:pt idx="29166">
                  <c:v>1.7528620000000001E-7</c:v>
                </c:pt>
                <c:pt idx="29167">
                  <c:v>1.752924E-7</c:v>
                </c:pt>
                <c:pt idx="29168">
                  <c:v>1.7529870000000001E-7</c:v>
                </c:pt>
                <c:pt idx="29169">
                  <c:v>1.753049E-7</c:v>
                </c:pt>
                <c:pt idx="29170">
                  <c:v>1.7531120000000001E-7</c:v>
                </c:pt>
                <c:pt idx="29171">
                  <c:v>1.753174E-7</c:v>
                </c:pt>
                <c:pt idx="29172">
                  <c:v>1.7532370000000001E-7</c:v>
                </c:pt>
                <c:pt idx="29173">
                  <c:v>1.753299E-7</c:v>
                </c:pt>
                <c:pt idx="29174">
                  <c:v>1.7533619999999999E-7</c:v>
                </c:pt>
                <c:pt idx="29175">
                  <c:v>1.753424E-7</c:v>
                </c:pt>
                <c:pt idx="29176">
                  <c:v>1.7534869999999999E-7</c:v>
                </c:pt>
                <c:pt idx="29177">
                  <c:v>1.7535490000000001E-7</c:v>
                </c:pt>
                <c:pt idx="29178">
                  <c:v>1.7536119999999999E-7</c:v>
                </c:pt>
                <c:pt idx="29179">
                  <c:v>1.7536740000000001E-7</c:v>
                </c:pt>
                <c:pt idx="29180">
                  <c:v>1.7537369999999999E-7</c:v>
                </c:pt>
                <c:pt idx="29181">
                  <c:v>1.7537990000000001E-7</c:v>
                </c:pt>
                <c:pt idx="29182">
                  <c:v>1.7538619999999999E-7</c:v>
                </c:pt>
                <c:pt idx="29183">
                  <c:v>1.7539240000000001E-7</c:v>
                </c:pt>
                <c:pt idx="29184">
                  <c:v>1.7539869999999999E-7</c:v>
                </c:pt>
                <c:pt idx="29185">
                  <c:v>1.7540490000000001E-7</c:v>
                </c:pt>
                <c:pt idx="29186">
                  <c:v>1.7541119999999999E-7</c:v>
                </c:pt>
                <c:pt idx="29187">
                  <c:v>1.7541740000000001E-7</c:v>
                </c:pt>
                <c:pt idx="29188">
                  <c:v>1.7542369999999999E-7</c:v>
                </c:pt>
                <c:pt idx="29189">
                  <c:v>1.7542990000000001E-7</c:v>
                </c:pt>
                <c:pt idx="29190">
                  <c:v>1.7543619999999999E-7</c:v>
                </c:pt>
                <c:pt idx="29191">
                  <c:v>1.7544240000000001E-7</c:v>
                </c:pt>
                <c:pt idx="29192">
                  <c:v>1.754487E-7</c:v>
                </c:pt>
                <c:pt idx="29193">
                  <c:v>1.7545490000000001E-7</c:v>
                </c:pt>
                <c:pt idx="29194">
                  <c:v>1.754612E-7</c:v>
                </c:pt>
                <c:pt idx="29195">
                  <c:v>1.7546739999999999E-7</c:v>
                </c:pt>
                <c:pt idx="29196">
                  <c:v>1.754737E-7</c:v>
                </c:pt>
                <c:pt idx="29197">
                  <c:v>1.7547989999999999E-7</c:v>
                </c:pt>
                <c:pt idx="29198">
                  <c:v>1.754862E-7</c:v>
                </c:pt>
                <c:pt idx="29199">
                  <c:v>1.7549239999999999E-7</c:v>
                </c:pt>
                <c:pt idx="29200">
                  <c:v>1.754987E-7</c:v>
                </c:pt>
                <c:pt idx="29201">
                  <c:v>1.7550489999999999E-7</c:v>
                </c:pt>
                <c:pt idx="29202">
                  <c:v>1.755112E-7</c:v>
                </c:pt>
                <c:pt idx="29203">
                  <c:v>1.7551739999999999E-7</c:v>
                </c:pt>
                <c:pt idx="29204">
                  <c:v>1.755237E-7</c:v>
                </c:pt>
                <c:pt idx="29205">
                  <c:v>1.7552989999999999E-7</c:v>
                </c:pt>
                <c:pt idx="29206">
                  <c:v>1.755362E-7</c:v>
                </c:pt>
                <c:pt idx="29207">
                  <c:v>1.7554239999999999E-7</c:v>
                </c:pt>
                <c:pt idx="29208">
                  <c:v>1.755487E-7</c:v>
                </c:pt>
                <c:pt idx="29209">
                  <c:v>1.7555489999999999E-7</c:v>
                </c:pt>
                <c:pt idx="29210">
                  <c:v>1.755612E-7</c:v>
                </c:pt>
                <c:pt idx="29211">
                  <c:v>1.7556739999999999E-7</c:v>
                </c:pt>
                <c:pt idx="29212">
                  <c:v>1.755737E-7</c:v>
                </c:pt>
                <c:pt idx="29213">
                  <c:v>1.755799E-7</c:v>
                </c:pt>
                <c:pt idx="29214">
                  <c:v>1.7558620000000001E-7</c:v>
                </c:pt>
                <c:pt idx="29215">
                  <c:v>1.755924E-7</c:v>
                </c:pt>
                <c:pt idx="29216">
                  <c:v>1.7559870000000001E-7</c:v>
                </c:pt>
                <c:pt idx="29217">
                  <c:v>1.756049E-7</c:v>
                </c:pt>
                <c:pt idx="29218">
                  <c:v>1.7561120000000001E-7</c:v>
                </c:pt>
                <c:pt idx="29219">
                  <c:v>1.756174E-7</c:v>
                </c:pt>
                <c:pt idx="29220">
                  <c:v>1.7562370000000001E-7</c:v>
                </c:pt>
                <c:pt idx="29221">
                  <c:v>1.756299E-7</c:v>
                </c:pt>
                <c:pt idx="29222">
                  <c:v>1.7563620000000001E-7</c:v>
                </c:pt>
                <c:pt idx="29223">
                  <c:v>1.756424E-7</c:v>
                </c:pt>
                <c:pt idx="29224">
                  <c:v>1.7564870000000001E-7</c:v>
                </c:pt>
                <c:pt idx="29225">
                  <c:v>1.756549E-7</c:v>
                </c:pt>
                <c:pt idx="29226">
                  <c:v>1.7566120000000001E-7</c:v>
                </c:pt>
                <c:pt idx="29227">
                  <c:v>1.756674E-7</c:v>
                </c:pt>
                <c:pt idx="29228">
                  <c:v>1.7567370000000001E-7</c:v>
                </c:pt>
                <c:pt idx="29229">
                  <c:v>1.756799E-7</c:v>
                </c:pt>
                <c:pt idx="29230">
                  <c:v>1.7568620000000001E-7</c:v>
                </c:pt>
                <c:pt idx="29231">
                  <c:v>1.756924E-7</c:v>
                </c:pt>
                <c:pt idx="29232">
                  <c:v>1.7569869999999999E-7</c:v>
                </c:pt>
                <c:pt idx="29233">
                  <c:v>1.7570490000000001E-7</c:v>
                </c:pt>
                <c:pt idx="29234">
                  <c:v>1.7571119999999999E-7</c:v>
                </c:pt>
                <c:pt idx="29235">
                  <c:v>1.7571740000000001E-7</c:v>
                </c:pt>
                <c:pt idx="29236">
                  <c:v>1.7572369999999999E-7</c:v>
                </c:pt>
                <c:pt idx="29237">
                  <c:v>1.7572990000000001E-7</c:v>
                </c:pt>
                <c:pt idx="29238">
                  <c:v>1.7573619999999999E-7</c:v>
                </c:pt>
                <c:pt idx="29239">
                  <c:v>1.7574240000000001E-7</c:v>
                </c:pt>
                <c:pt idx="29240">
                  <c:v>1.7574869999999999E-7</c:v>
                </c:pt>
                <c:pt idx="29241">
                  <c:v>1.7575490000000001E-7</c:v>
                </c:pt>
                <c:pt idx="29242">
                  <c:v>1.7576119999999999E-7</c:v>
                </c:pt>
                <c:pt idx="29243">
                  <c:v>1.7576740000000001E-7</c:v>
                </c:pt>
                <c:pt idx="29244">
                  <c:v>1.7577369999999999E-7</c:v>
                </c:pt>
                <c:pt idx="29245">
                  <c:v>1.7577990000000001E-7</c:v>
                </c:pt>
                <c:pt idx="29246">
                  <c:v>1.7578619999999999E-7</c:v>
                </c:pt>
                <c:pt idx="29247">
                  <c:v>1.7579240000000001E-7</c:v>
                </c:pt>
                <c:pt idx="29248">
                  <c:v>1.757987E-7</c:v>
                </c:pt>
                <c:pt idx="29249">
                  <c:v>1.7580490000000001E-7</c:v>
                </c:pt>
                <c:pt idx="29250">
                  <c:v>1.758112E-7</c:v>
                </c:pt>
                <c:pt idx="29251">
                  <c:v>1.7581739999999999E-7</c:v>
                </c:pt>
                <c:pt idx="29252">
                  <c:v>1.758237E-7</c:v>
                </c:pt>
                <c:pt idx="29253">
                  <c:v>1.7582989999999999E-7</c:v>
                </c:pt>
                <c:pt idx="29254">
                  <c:v>1.758362E-7</c:v>
                </c:pt>
                <c:pt idx="29255">
                  <c:v>1.7584239999999999E-7</c:v>
                </c:pt>
                <c:pt idx="29256">
                  <c:v>1.758487E-7</c:v>
                </c:pt>
                <c:pt idx="29257">
                  <c:v>1.7585489999999999E-7</c:v>
                </c:pt>
                <c:pt idx="29258">
                  <c:v>1.758612E-7</c:v>
                </c:pt>
                <c:pt idx="29259">
                  <c:v>1.7586739999999999E-7</c:v>
                </c:pt>
                <c:pt idx="29260">
                  <c:v>1.758737E-7</c:v>
                </c:pt>
                <c:pt idx="29261">
                  <c:v>1.7587989999999999E-7</c:v>
                </c:pt>
                <c:pt idx="29262">
                  <c:v>1.758862E-7</c:v>
                </c:pt>
                <c:pt idx="29263">
                  <c:v>1.7589239999999999E-7</c:v>
                </c:pt>
                <c:pt idx="29264">
                  <c:v>1.758987E-7</c:v>
                </c:pt>
                <c:pt idx="29265">
                  <c:v>1.7590489999999999E-7</c:v>
                </c:pt>
                <c:pt idx="29266">
                  <c:v>1.759112E-7</c:v>
                </c:pt>
                <c:pt idx="29267">
                  <c:v>1.7591739999999999E-7</c:v>
                </c:pt>
                <c:pt idx="29268">
                  <c:v>1.759237E-7</c:v>
                </c:pt>
                <c:pt idx="29269">
                  <c:v>1.759299E-7</c:v>
                </c:pt>
                <c:pt idx="29270">
                  <c:v>1.7593620000000001E-7</c:v>
                </c:pt>
                <c:pt idx="29271">
                  <c:v>1.759424E-7</c:v>
                </c:pt>
                <c:pt idx="29272">
                  <c:v>1.7594870000000001E-7</c:v>
                </c:pt>
                <c:pt idx="29273">
                  <c:v>1.759549E-7</c:v>
                </c:pt>
                <c:pt idx="29274">
                  <c:v>1.7596120000000001E-7</c:v>
                </c:pt>
                <c:pt idx="29275">
                  <c:v>1.759674E-7</c:v>
                </c:pt>
                <c:pt idx="29276">
                  <c:v>1.7597370000000001E-7</c:v>
                </c:pt>
                <c:pt idx="29277">
                  <c:v>1.759799E-7</c:v>
                </c:pt>
                <c:pt idx="29278">
                  <c:v>1.7598620000000001E-7</c:v>
                </c:pt>
                <c:pt idx="29279">
                  <c:v>1.759924E-7</c:v>
                </c:pt>
                <c:pt idx="29280">
                  <c:v>1.7599870000000001E-7</c:v>
                </c:pt>
                <c:pt idx="29281">
                  <c:v>1.760049E-7</c:v>
                </c:pt>
                <c:pt idx="29282">
                  <c:v>1.7601120000000001E-7</c:v>
                </c:pt>
                <c:pt idx="29283">
                  <c:v>1.760174E-7</c:v>
                </c:pt>
                <c:pt idx="29284">
                  <c:v>1.7602370000000001E-7</c:v>
                </c:pt>
                <c:pt idx="29285">
                  <c:v>1.760299E-7</c:v>
                </c:pt>
                <c:pt idx="29286">
                  <c:v>1.7603620000000001E-7</c:v>
                </c:pt>
                <c:pt idx="29287">
                  <c:v>1.760424E-7</c:v>
                </c:pt>
                <c:pt idx="29288">
                  <c:v>1.7604869999999999E-7</c:v>
                </c:pt>
                <c:pt idx="29289">
                  <c:v>1.7605490000000001E-7</c:v>
                </c:pt>
                <c:pt idx="29290">
                  <c:v>1.7606119999999999E-7</c:v>
                </c:pt>
                <c:pt idx="29291">
                  <c:v>1.7606740000000001E-7</c:v>
                </c:pt>
                <c:pt idx="29292">
                  <c:v>1.7607369999999999E-7</c:v>
                </c:pt>
                <c:pt idx="29293">
                  <c:v>1.7607990000000001E-7</c:v>
                </c:pt>
                <c:pt idx="29294">
                  <c:v>1.7608619999999999E-7</c:v>
                </c:pt>
                <c:pt idx="29295">
                  <c:v>1.7609240000000001E-7</c:v>
                </c:pt>
                <c:pt idx="29296">
                  <c:v>1.7609869999999999E-7</c:v>
                </c:pt>
                <c:pt idx="29297">
                  <c:v>1.7610490000000001E-7</c:v>
                </c:pt>
                <c:pt idx="29298">
                  <c:v>1.7611119999999999E-7</c:v>
                </c:pt>
                <c:pt idx="29299">
                  <c:v>1.7611740000000001E-7</c:v>
                </c:pt>
                <c:pt idx="29300">
                  <c:v>1.7612369999999999E-7</c:v>
                </c:pt>
                <c:pt idx="29301">
                  <c:v>1.7612990000000001E-7</c:v>
                </c:pt>
                <c:pt idx="29302">
                  <c:v>1.7613619999999999E-7</c:v>
                </c:pt>
                <c:pt idx="29303">
                  <c:v>1.7614240000000001E-7</c:v>
                </c:pt>
                <c:pt idx="29304">
                  <c:v>1.7614869999999999E-7</c:v>
                </c:pt>
                <c:pt idx="29305">
                  <c:v>1.7615490000000001E-7</c:v>
                </c:pt>
                <c:pt idx="29306">
                  <c:v>1.761612E-7</c:v>
                </c:pt>
                <c:pt idx="29307">
                  <c:v>1.7616739999999999E-7</c:v>
                </c:pt>
                <c:pt idx="29308">
                  <c:v>1.761737E-7</c:v>
                </c:pt>
                <c:pt idx="29309">
                  <c:v>1.7617989999999999E-7</c:v>
                </c:pt>
                <c:pt idx="29310">
                  <c:v>1.761862E-7</c:v>
                </c:pt>
                <c:pt idx="29311">
                  <c:v>1.7619239999999999E-7</c:v>
                </c:pt>
                <c:pt idx="29312">
                  <c:v>1.761987E-7</c:v>
                </c:pt>
                <c:pt idx="29313">
                  <c:v>1.7620489999999999E-7</c:v>
                </c:pt>
                <c:pt idx="29314">
                  <c:v>1.762112E-7</c:v>
                </c:pt>
                <c:pt idx="29315">
                  <c:v>1.7621739999999999E-7</c:v>
                </c:pt>
                <c:pt idx="29316">
                  <c:v>1.762237E-7</c:v>
                </c:pt>
                <c:pt idx="29317">
                  <c:v>1.7622989999999999E-7</c:v>
                </c:pt>
                <c:pt idx="29318">
                  <c:v>1.762362E-7</c:v>
                </c:pt>
                <c:pt idx="29319">
                  <c:v>1.7624239999999999E-7</c:v>
                </c:pt>
                <c:pt idx="29320">
                  <c:v>1.762487E-7</c:v>
                </c:pt>
                <c:pt idx="29321">
                  <c:v>1.7625489999999999E-7</c:v>
                </c:pt>
                <c:pt idx="29322">
                  <c:v>1.762612E-7</c:v>
                </c:pt>
                <c:pt idx="29323">
                  <c:v>1.7626739999999999E-7</c:v>
                </c:pt>
                <c:pt idx="29324">
                  <c:v>1.762737E-7</c:v>
                </c:pt>
                <c:pt idx="29325">
                  <c:v>1.762799E-7</c:v>
                </c:pt>
                <c:pt idx="29326">
                  <c:v>1.7628620000000001E-7</c:v>
                </c:pt>
                <c:pt idx="29327">
                  <c:v>1.762924E-7</c:v>
                </c:pt>
                <c:pt idx="29328">
                  <c:v>1.7629870000000001E-7</c:v>
                </c:pt>
                <c:pt idx="29329">
                  <c:v>1.763049E-7</c:v>
                </c:pt>
                <c:pt idx="29330">
                  <c:v>1.7631120000000001E-7</c:v>
                </c:pt>
                <c:pt idx="29331">
                  <c:v>1.763174E-7</c:v>
                </c:pt>
                <c:pt idx="29332">
                  <c:v>1.7632370000000001E-7</c:v>
                </c:pt>
                <c:pt idx="29333">
                  <c:v>1.763299E-7</c:v>
                </c:pt>
                <c:pt idx="29334">
                  <c:v>1.7633620000000001E-7</c:v>
                </c:pt>
                <c:pt idx="29335">
                  <c:v>1.763424E-7</c:v>
                </c:pt>
                <c:pt idx="29336">
                  <c:v>1.7634870000000001E-7</c:v>
                </c:pt>
                <c:pt idx="29337">
                  <c:v>1.763549E-7</c:v>
                </c:pt>
                <c:pt idx="29338">
                  <c:v>1.7636120000000001E-7</c:v>
                </c:pt>
                <c:pt idx="29339">
                  <c:v>1.763674E-7</c:v>
                </c:pt>
                <c:pt idx="29340">
                  <c:v>1.7637370000000001E-7</c:v>
                </c:pt>
                <c:pt idx="29341">
                  <c:v>1.763799E-7</c:v>
                </c:pt>
                <c:pt idx="29342">
                  <c:v>1.7638620000000001E-7</c:v>
                </c:pt>
                <c:pt idx="29343">
                  <c:v>1.763924E-7</c:v>
                </c:pt>
                <c:pt idx="29344">
                  <c:v>1.7639869999999999E-7</c:v>
                </c:pt>
                <c:pt idx="29345">
                  <c:v>1.764049E-7</c:v>
                </c:pt>
                <c:pt idx="29346">
                  <c:v>1.7641119999999999E-7</c:v>
                </c:pt>
                <c:pt idx="29347">
                  <c:v>1.7641740000000001E-7</c:v>
                </c:pt>
                <c:pt idx="29348">
                  <c:v>1.7642369999999999E-7</c:v>
                </c:pt>
                <c:pt idx="29349">
                  <c:v>1.7642990000000001E-7</c:v>
                </c:pt>
                <c:pt idx="29350">
                  <c:v>1.7643619999999999E-7</c:v>
                </c:pt>
                <c:pt idx="29351">
                  <c:v>1.7644240000000001E-7</c:v>
                </c:pt>
                <c:pt idx="29352">
                  <c:v>1.7644869999999999E-7</c:v>
                </c:pt>
                <c:pt idx="29353">
                  <c:v>1.7645490000000001E-7</c:v>
                </c:pt>
                <c:pt idx="29354">
                  <c:v>1.7646119999999999E-7</c:v>
                </c:pt>
                <c:pt idx="29355">
                  <c:v>1.7646740000000001E-7</c:v>
                </c:pt>
                <c:pt idx="29356">
                  <c:v>1.7647369999999999E-7</c:v>
                </c:pt>
                <c:pt idx="29357">
                  <c:v>1.7647990000000001E-7</c:v>
                </c:pt>
                <c:pt idx="29358">
                  <c:v>1.7648619999999999E-7</c:v>
                </c:pt>
                <c:pt idx="29359">
                  <c:v>1.7649240000000001E-7</c:v>
                </c:pt>
                <c:pt idx="29360">
                  <c:v>1.7649869999999999E-7</c:v>
                </c:pt>
                <c:pt idx="29361">
                  <c:v>1.7650490000000001E-7</c:v>
                </c:pt>
                <c:pt idx="29362">
                  <c:v>1.765112E-7</c:v>
                </c:pt>
                <c:pt idx="29363">
                  <c:v>1.7651739999999999E-7</c:v>
                </c:pt>
                <c:pt idx="29364">
                  <c:v>1.765237E-7</c:v>
                </c:pt>
                <c:pt idx="29365">
                  <c:v>1.7652989999999999E-7</c:v>
                </c:pt>
                <c:pt idx="29366">
                  <c:v>1.765362E-7</c:v>
                </c:pt>
                <c:pt idx="29367">
                  <c:v>1.7654239999999999E-7</c:v>
                </c:pt>
                <c:pt idx="29368">
                  <c:v>1.765487E-7</c:v>
                </c:pt>
                <c:pt idx="29369">
                  <c:v>1.7655489999999999E-7</c:v>
                </c:pt>
                <c:pt idx="29370">
                  <c:v>1.765612E-7</c:v>
                </c:pt>
                <c:pt idx="29371">
                  <c:v>1.7656739999999999E-7</c:v>
                </c:pt>
                <c:pt idx="29372">
                  <c:v>1.765737E-7</c:v>
                </c:pt>
                <c:pt idx="29373">
                  <c:v>1.7657989999999999E-7</c:v>
                </c:pt>
                <c:pt idx="29374">
                  <c:v>1.765862E-7</c:v>
                </c:pt>
                <c:pt idx="29375">
                  <c:v>1.7659239999999999E-7</c:v>
                </c:pt>
                <c:pt idx="29376">
                  <c:v>1.765987E-7</c:v>
                </c:pt>
                <c:pt idx="29377">
                  <c:v>1.7660489999999999E-7</c:v>
                </c:pt>
                <c:pt idx="29378">
                  <c:v>1.766112E-7</c:v>
                </c:pt>
                <c:pt idx="29379">
                  <c:v>1.7661739999999999E-7</c:v>
                </c:pt>
                <c:pt idx="29380">
                  <c:v>1.766237E-7</c:v>
                </c:pt>
                <c:pt idx="29381">
                  <c:v>1.766299E-7</c:v>
                </c:pt>
                <c:pt idx="29382">
                  <c:v>1.7663620000000001E-7</c:v>
                </c:pt>
                <c:pt idx="29383">
                  <c:v>1.766424E-7</c:v>
                </c:pt>
                <c:pt idx="29384">
                  <c:v>1.7664870000000001E-7</c:v>
                </c:pt>
                <c:pt idx="29385">
                  <c:v>1.766549E-7</c:v>
                </c:pt>
                <c:pt idx="29386">
                  <c:v>1.7666120000000001E-7</c:v>
                </c:pt>
                <c:pt idx="29387">
                  <c:v>1.766674E-7</c:v>
                </c:pt>
                <c:pt idx="29388">
                  <c:v>1.7667370000000001E-7</c:v>
                </c:pt>
                <c:pt idx="29389">
                  <c:v>1.766799E-7</c:v>
                </c:pt>
                <c:pt idx="29390">
                  <c:v>1.7668620000000001E-7</c:v>
                </c:pt>
                <c:pt idx="29391">
                  <c:v>1.766924E-7</c:v>
                </c:pt>
                <c:pt idx="29392">
                  <c:v>1.7669870000000001E-7</c:v>
                </c:pt>
                <c:pt idx="29393">
                  <c:v>1.767049E-7</c:v>
                </c:pt>
                <c:pt idx="29394">
                  <c:v>1.7671120000000001E-7</c:v>
                </c:pt>
                <c:pt idx="29395">
                  <c:v>1.767174E-7</c:v>
                </c:pt>
                <c:pt idx="29396">
                  <c:v>1.7672370000000001E-7</c:v>
                </c:pt>
                <c:pt idx="29397">
                  <c:v>1.767299E-7</c:v>
                </c:pt>
                <c:pt idx="29398">
                  <c:v>1.7673620000000001E-7</c:v>
                </c:pt>
                <c:pt idx="29399">
                  <c:v>1.767424E-7</c:v>
                </c:pt>
                <c:pt idx="29400">
                  <c:v>1.7674869999999999E-7</c:v>
                </c:pt>
                <c:pt idx="29401">
                  <c:v>1.767549E-7</c:v>
                </c:pt>
                <c:pt idx="29402">
                  <c:v>1.7676119999999999E-7</c:v>
                </c:pt>
                <c:pt idx="29403">
                  <c:v>1.7676740000000001E-7</c:v>
                </c:pt>
                <c:pt idx="29404">
                  <c:v>1.7677369999999999E-7</c:v>
                </c:pt>
                <c:pt idx="29405">
                  <c:v>1.7677990000000001E-7</c:v>
                </c:pt>
                <c:pt idx="29406">
                  <c:v>1.7678619999999999E-7</c:v>
                </c:pt>
                <c:pt idx="29407">
                  <c:v>1.7679240000000001E-7</c:v>
                </c:pt>
                <c:pt idx="29408">
                  <c:v>1.7679869999999999E-7</c:v>
                </c:pt>
                <c:pt idx="29409">
                  <c:v>1.7680490000000001E-7</c:v>
                </c:pt>
                <c:pt idx="29410">
                  <c:v>1.7681119999999999E-7</c:v>
                </c:pt>
                <c:pt idx="29411">
                  <c:v>1.7681740000000001E-7</c:v>
                </c:pt>
                <c:pt idx="29412">
                  <c:v>1.7682369999999999E-7</c:v>
                </c:pt>
                <c:pt idx="29413">
                  <c:v>1.7682990000000001E-7</c:v>
                </c:pt>
                <c:pt idx="29414">
                  <c:v>1.7683619999999999E-7</c:v>
                </c:pt>
                <c:pt idx="29415">
                  <c:v>1.7684240000000001E-7</c:v>
                </c:pt>
                <c:pt idx="29416">
                  <c:v>1.7684869999999999E-7</c:v>
                </c:pt>
                <c:pt idx="29417">
                  <c:v>1.7685490000000001E-7</c:v>
                </c:pt>
                <c:pt idx="29418">
                  <c:v>1.768612E-7</c:v>
                </c:pt>
                <c:pt idx="29419">
                  <c:v>1.7686740000000001E-7</c:v>
                </c:pt>
                <c:pt idx="29420">
                  <c:v>1.768737E-7</c:v>
                </c:pt>
                <c:pt idx="29421">
                  <c:v>1.7687989999999999E-7</c:v>
                </c:pt>
                <c:pt idx="29422">
                  <c:v>1.768862E-7</c:v>
                </c:pt>
                <c:pt idx="29423">
                  <c:v>1.7689239999999999E-7</c:v>
                </c:pt>
                <c:pt idx="29424">
                  <c:v>1.768987E-7</c:v>
                </c:pt>
                <c:pt idx="29425">
                  <c:v>1.7690489999999999E-7</c:v>
                </c:pt>
                <c:pt idx="29426">
                  <c:v>1.769112E-7</c:v>
                </c:pt>
                <c:pt idx="29427">
                  <c:v>1.7691739999999999E-7</c:v>
                </c:pt>
                <c:pt idx="29428">
                  <c:v>1.769237E-7</c:v>
                </c:pt>
                <c:pt idx="29429">
                  <c:v>1.7692989999999999E-7</c:v>
                </c:pt>
                <c:pt idx="29430">
                  <c:v>1.769362E-7</c:v>
                </c:pt>
                <c:pt idx="29431">
                  <c:v>1.7694239999999999E-7</c:v>
                </c:pt>
                <c:pt idx="29432">
                  <c:v>1.769487E-7</c:v>
                </c:pt>
                <c:pt idx="29433">
                  <c:v>1.7695489999999999E-7</c:v>
                </c:pt>
                <c:pt idx="29434">
                  <c:v>1.769612E-7</c:v>
                </c:pt>
                <c:pt idx="29435">
                  <c:v>1.7696739999999999E-7</c:v>
                </c:pt>
                <c:pt idx="29436">
                  <c:v>1.769737E-7</c:v>
                </c:pt>
                <c:pt idx="29437">
                  <c:v>1.769799E-7</c:v>
                </c:pt>
                <c:pt idx="29438">
                  <c:v>1.769862E-7</c:v>
                </c:pt>
                <c:pt idx="29439">
                  <c:v>1.769924E-7</c:v>
                </c:pt>
                <c:pt idx="29440">
                  <c:v>1.7699870000000001E-7</c:v>
                </c:pt>
                <c:pt idx="29441">
                  <c:v>1.770049E-7</c:v>
                </c:pt>
                <c:pt idx="29442">
                  <c:v>1.7701120000000001E-7</c:v>
                </c:pt>
                <c:pt idx="29443">
                  <c:v>1.770174E-7</c:v>
                </c:pt>
                <c:pt idx="29444">
                  <c:v>1.7702370000000001E-7</c:v>
                </c:pt>
                <c:pt idx="29445">
                  <c:v>1.770299E-7</c:v>
                </c:pt>
                <c:pt idx="29446">
                  <c:v>1.7703620000000001E-7</c:v>
                </c:pt>
                <c:pt idx="29447">
                  <c:v>1.770424E-7</c:v>
                </c:pt>
                <c:pt idx="29448">
                  <c:v>1.7704870000000001E-7</c:v>
                </c:pt>
                <c:pt idx="29449">
                  <c:v>1.770549E-7</c:v>
                </c:pt>
                <c:pt idx="29450">
                  <c:v>1.7706120000000001E-7</c:v>
                </c:pt>
                <c:pt idx="29451">
                  <c:v>1.770674E-7</c:v>
                </c:pt>
                <c:pt idx="29452">
                  <c:v>1.7707370000000001E-7</c:v>
                </c:pt>
                <c:pt idx="29453">
                  <c:v>1.770799E-7</c:v>
                </c:pt>
                <c:pt idx="29454">
                  <c:v>1.7708620000000001E-7</c:v>
                </c:pt>
                <c:pt idx="29455">
                  <c:v>1.770924E-7</c:v>
                </c:pt>
                <c:pt idx="29456">
                  <c:v>1.7709869999999999E-7</c:v>
                </c:pt>
                <c:pt idx="29457">
                  <c:v>1.771049E-7</c:v>
                </c:pt>
                <c:pt idx="29458">
                  <c:v>1.7711119999999999E-7</c:v>
                </c:pt>
                <c:pt idx="29459">
                  <c:v>1.7711740000000001E-7</c:v>
                </c:pt>
                <c:pt idx="29460">
                  <c:v>1.7712369999999999E-7</c:v>
                </c:pt>
                <c:pt idx="29461">
                  <c:v>1.7712990000000001E-7</c:v>
                </c:pt>
                <c:pt idx="29462">
                  <c:v>1.7713619999999999E-7</c:v>
                </c:pt>
                <c:pt idx="29463">
                  <c:v>1.7714240000000001E-7</c:v>
                </c:pt>
                <c:pt idx="29464">
                  <c:v>1.7714869999999999E-7</c:v>
                </c:pt>
                <c:pt idx="29465">
                  <c:v>1.7715490000000001E-7</c:v>
                </c:pt>
                <c:pt idx="29466">
                  <c:v>1.7716119999999999E-7</c:v>
                </c:pt>
                <c:pt idx="29467">
                  <c:v>1.7716740000000001E-7</c:v>
                </c:pt>
                <c:pt idx="29468">
                  <c:v>1.7717369999999999E-7</c:v>
                </c:pt>
                <c:pt idx="29469">
                  <c:v>1.7717990000000001E-7</c:v>
                </c:pt>
                <c:pt idx="29470">
                  <c:v>1.7718619999999999E-7</c:v>
                </c:pt>
                <c:pt idx="29471">
                  <c:v>1.7719240000000001E-7</c:v>
                </c:pt>
                <c:pt idx="29472">
                  <c:v>1.7719869999999999E-7</c:v>
                </c:pt>
                <c:pt idx="29473">
                  <c:v>1.7720490000000001E-7</c:v>
                </c:pt>
                <c:pt idx="29474">
                  <c:v>1.772112E-7</c:v>
                </c:pt>
                <c:pt idx="29475">
                  <c:v>1.7721740000000001E-7</c:v>
                </c:pt>
                <c:pt idx="29476">
                  <c:v>1.772237E-7</c:v>
                </c:pt>
                <c:pt idx="29477">
                  <c:v>1.7722989999999999E-7</c:v>
                </c:pt>
                <c:pt idx="29478">
                  <c:v>1.772362E-7</c:v>
                </c:pt>
                <c:pt idx="29479">
                  <c:v>1.7724239999999999E-7</c:v>
                </c:pt>
                <c:pt idx="29480">
                  <c:v>1.772487E-7</c:v>
                </c:pt>
                <c:pt idx="29481">
                  <c:v>1.7725489999999999E-7</c:v>
                </c:pt>
                <c:pt idx="29482">
                  <c:v>1.772612E-7</c:v>
                </c:pt>
                <c:pt idx="29483">
                  <c:v>1.7726739999999999E-7</c:v>
                </c:pt>
                <c:pt idx="29484">
                  <c:v>1.772737E-7</c:v>
                </c:pt>
                <c:pt idx="29485">
                  <c:v>1.7727989999999999E-7</c:v>
                </c:pt>
                <c:pt idx="29486">
                  <c:v>1.772862E-7</c:v>
                </c:pt>
                <c:pt idx="29487">
                  <c:v>1.7729239999999999E-7</c:v>
                </c:pt>
                <c:pt idx="29488">
                  <c:v>1.772987E-7</c:v>
                </c:pt>
                <c:pt idx="29489">
                  <c:v>1.7730489999999999E-7</c:v>
                </c:pt>
                <c:pt idx="29490">
                  <c:v>1.773112E-7</c:v>
                </c:pt>
                <c:pt idx="29491">
                  <c:v>1.7731739999999999E-7</c:v>
                </c:pt>
                <c:pt idx="29492">
                  <c:v>1.773237E-7</c:v>
                </c:pt>
                <c:pt idx="29493">
                  <c:v>1.7732989999999999E-7</c:v>
                </c:pt>
                <c:pt idx="29494">
                  <c:v>1.773362E-7</c:v>
                </c:pt>
                <c:pt idx="29495">
                  <c:v>1.773424E-7</c:v>
                </c:pt>
                <c:pt idx="29496">
                  <c:v>1.7734870000000001E-7</c:v>
                </c:pt>
                <c:pt idx="29497">
                  <c:v>1.773549E-7</c:v>
                </c:pt>
                <c:pt idx="29498">
                  <c:v>1.7736120000000001E-7</c:v>
                </c:pt>
                <c:pt idx="29499">
                  <c:v>1.773674E-7</c:v>
                </c:pt>
                <c:pt idx="29500">
                  <c:v>1.7737370000000001E-7</c:v>
                </c:pt>
                <c:pt idx="29501">
                  <c:v>1.773799E-7</c:v>
                </c:pt>
                <c:pt idx="29502">
                  <c:v>1.7738620000000001E-7</c:v>
                </c:pt>
                <c:pt idx="29503">
                  <c:v>1.773924E-7</c:v>
                </c:pt>
                <c:pt idx="29504">
                  <c:v>1.7739870000000001E-7</c:v>
                </c:pt>
                <c:pt idx="29505">
                  <c:v>1.774049E-7</c:v>
                </c:pt>
                <c:pt idx="29506">
                  <c:v>1.7741120000000001E-7</c:v>
                </c:pt>
                <c:pt idx="29507">
                  <c:v>1.774174E-7</c:v>
                </c:pt>
                <c:pt idx="29508">
                  <c:v>1.7742370000000001E-7</c:v>
                </c:pt>
                <c:pt idx="29509">
                  <c:v>1.774299E-7</c:v>
                </c:pt>
                <c:pt idx="29510">
                  <c:v>1.7743620000000001E-7</c:v>
                </c:pt>
                <c:pt idx="29511">
                  <c:v>1.774424E-7</c:v>
                </c:pt>
                <c:pt idx="29512">
                  <c:v>1.7744870000000001E-7</c:v>
                </c:pt>
                <c:pt idx="29513">
                  <c:v>1.774549E-7</c:v>
                </c:pt>
                <c:pt idx="29514">
                  <c:v>1.7746119999999999E-7</c:v>
                </c:pt>
                <c:pt idx="29515">
                  <c:v>1.7746740000000001E-7</c:v>
                </c:pt>
                <c:pt idx="29516">
                  <c:v>1.7747369999999999E-7</c:v>
                </c:pt>
                <c:pt idx="29517">
                  <c:v>1.7747990000000001E-7</c:v>
                </c:pt>
                <c:pt idx="29518">
                  <c:v>1.7748619999999999E-7</c:v>
                </c:pt>
                <c:pt idx="29519">
                  <c:v>1.7749240000000001E-7</c:v>
                </c:pt>
                <c:pt idx="29520">
                  <c:v>1.7749869999999999E-7</c:v>
                </c:pt>
                <c:pt idx="29521">
                  <c:v>1.7750490000000001E-7</c:v>
                </c:pt>
                <c:pt idx="29522">
                  <c:v>1.7751119999999999E-7</c:v>
                </c:pt>
                <c:pt idx="29523">
                  <c:v>1.7751740000000001E-7</c:v>
                </c:pt>
                <c:pt idx="29524">
                  <c:v>1.7752369999999999E-7</c:v>
                </c:pt>
                <c:pt idx="29525">
                  <c:v>1.7752990000000001E-7</c:v>
                </c:pt>
                <c:pt idx="29526">
                  <c:v>1.7753619999999999E-7</c:v>
                </c:pt>
                <c:pt idx="29527">
                  <c:v>1.7754240000000001E-7</c:v>
                </c:pt>
                <c:pt idx="29528">
                  <c:v>1.7754869999999999E-7</c:v>
                </c:pt>
                <c:pt idx="29529">
                  <c:v>1.7755490000000001E-7</c:v>
                </c:pt>
                <c:pt idx="29530">
                  <c:v>1.775612E-7</c:v>
                </c:pt>
                <c:pt idx="29531">
                  <c:v>1.7756740000000001E-7</c:v>
                </c:pt>
                <c:pt idx="29532">
                  <c:v>1.775737E-7</c:v>
                </c:pt>
                <c:pt idx="29533">
                  <c:v>1.7757989999999999E-7</c:v>
                </c:pt>
                <c:pt idx="29534">
                  <c:v>1.775862E-7</c:v>
                </c:pt>
                <c:pt idx="29535">
                  <c:v>1.7759239999999999E-7</c:v>
                </c:pt>
                <c:pt idx="29536">
                  <c:v>1.775987E-7</c:v>
                </c:pt>
                <c:pt idx="29537">
                  <c:v>1.7760489999999999E-7</c:v>
                </c:pt>
                <c:pt idx="29538">
                  <c:v>1.776112E-7</c:v>
                </c:pt>
                <c:pt idx="29539">
                  <c:v>1.7761739999999999E-7</c:v>
                </c:pt>
                <c:pt idx="29540">
                  <c:v>1.776237E-7</c:v>
                </c:pt>
                <c:pt idx="29541">
                  <c:v>1.7762989999999999E-7</c:v>
                </c:pt>
                <c:pt idx="29542">
                  <c:v>1.776362E-7</c:v>
                </c:pt>
                <c:pt idx="29543">
                  <c:v>1.7764239999999999E-7</c:v>
                </c:pt>
                <c:pt idx="29544">
                  <c:v>1.776487E-7</c:v>
                </c:pt>
                <c:pt idx="29545">
                  <c:v>1.7765489999999999E-7</c:v>
                </c:pt>
                <c:pt idx="29546">
                  <c:v>1.776612E-7</c:v>
                </c:pt>
                <c:pt idx="29547">
                  <c:v>1.7766739999999999E-7</c:v>
                </c:pt>
                <c:pt idx="29548">
                  <c:v>1.776737E-7</c:v>
                </c:pt>
                <c:pt idx="29549">
                  <c:v>1.7767989999999999E-7</c:v>
                </c:pt>
                <c:pt idx="29550">
                  <c:v>1.776862E-7</c:v>
                </c:pt>
                <c:pt idx="29551">
                  <c:v>1.776924E-7</c:v>
                </c:pt>
                <c:pt idx="29552">
                  <c:v>1.7769870000000001E-7</c:v>
                </c:pt>
                <c:pt idx="29553">
                  <c:v>1.777049E-7</c:v>
                </c:pt>
                <c:pt idx="29554">
                  <c:v>1.7771120000000001E-7</c:v>
                </c:pt>
                <c:pt idx="29555">
                  <c:v>1.777174E-7</c:v>
                </c:pt>
                <c:pt idx="29556">
                  <c:v>1.7772370000000001E-7</c:v>
                </c:pt>
                <c:pt idx="29557">
                  <c:v>1.777299E-7</c:v>
                </c:pt>
                <c:pt idx="29558">
                  <c:v>1.7773620000000001E-7</c:v>
                </c:pt>
                <c:pt idx="29559">
                  <c:v>1.777424E-7</c:v>
                </c:pt>
                <c:pt idx="29560">
                  <c:v>1.7774870000000001E-7</c:v>
                </c:pt>
                <c:pt idx="29561">
                  <c:v>1.777549E-7</c:v>
                </c:pt>
                <c:pt idx="29562">
                  <c:v>1.7776120000000001E-7</c:v>
                </c:pt>
                <c:pt idx="29563">
                  <c:v>1.777674E-7</c:v>
                </c:pt>
                <c:pt idx="29564">
                  <c:v>1.7777370000000001E-7</c:v>
                </c:pt>
                <c:pt idx="29565">
                  <c:v>1.777799E-7</c:v>
                </c:pt>
                <c:pt idx="29566">
                  <c:v>1.7778620000000001E-7</c:v>
                </c:pt>
                <c:pt idx="29567">
                  <c:v>1.777924E-7</c:v>
                </c:pt>
                <c:pt idx="29568">
                  <c:v>1.7779870000000001E-7</c:v>
                </c:pt>
                <c:pt idx="29569">
                  <c:v>1.778049E-7</c:v>
                </c:pt>
                <c:pt idx="29570">
                  <c:v>1.7781119999999999E-7</c:v>
                </c:pt>
                <c:pt idx="29571">
                  <c:v>1.7781740000000001E-7</c:v>
                </c:pt>
                <c:pt idx="29572">
                  <c:v>1.7782369999999999E-7</c:v>
                </c:pt>
                <c:pt idx="29573">
                  <c:v>1.7782990000000001E-7</c:v>
                </c:pt>
                <c:pt idx="29574">
                  <c:v>1.7783619999999999E-7</c:v>
                </c:pt>
                <c:pt idx="29575">
                  <c:v>1.7784240000000001E-7</c:v>
                </c:pt>
                <c:pt idx="29576">
                  <c:v>1.7784869999999999E-7</c:v>
                </c:pt>
                <c:pt idx="29577">
                  <c:v>1.7785490000000001E-7</c:v>
                </c:pt>
                <c:pt idx="29578">
                  <c:v>1.7786119999999999E-7</c:v>
                </c:pt>
                <c:pt idx="29579">
                  <c:v>1.7786740000000001E-7</c:v>
                </c:pt>
                <c:pt idx="29580">
                  <c:v>1.7787369999999999E-7</c:v>
                </c:pt>
                <c:pt idx="29581">
                  <c:v>1.7787990000000001E-7</c:v>
                </c:pt>
                <c:pt idx="29582">
                  <c:v>1.7788619999999999E-7</c:v>
                </c:pt>
                <c:pt idx="29583">
                  <c:v>1.7789240000000001E-7</c:v>
                </c:pt>
                <c:pt idx="29584">
                  <c:v>1.7789869999999999E-7</c:v>
                </c:pt>
                <c:pt idx="29585">
                  <c:v>1.7790490000000001E-7</c:v>
                </c:pt>
                <c:pt idx="29586">
                  <c:v>1.779112E-7</c:v>
                </c:pt>
                <c:pt idx="29587">
                  <c:v>1.7791740000000001E-7</c:v>
                </c:pt>
                <c:pt idx="29588">
                  <c:v>1.779237E-7</c:v>
                </c:pt>
                <c:pt idx="29589">
                  <c:v>1.7792989999999999E-7</c:v>
                </c:pt>
                <c:pt idx="29590">
                  <c:v>1.779362E-7</c:v>
                </c:pt>
                <c:pt idx="29591">
                  <c:v>1.7794239999999999E-7</c:v>
                </c:pt>
                <c:pt idx="29592">
                  <c:v>1.779487E-7</c:v>
                </c:pt>
                <c:pt idx="29593">
                  <c:v>1.7795489999999999E-7</c:v>
                </c:pt>
                <c:pt idx="29594">
                  <c:v>1.779612E-7</c:v>
                </c:pt>
                <c:pt idx="29595">
                  <c:v>1.7796739999999999E-7</c:v>
                </c:pt>
                <c:pt idx="29596">
                  <c:v>1.779737E-7</c:v>
                </c:pt>
                <c:pt idx="29597">
                  <c:v>1.7797989999999999E-7</c:v>
                </c:pt>
                <c:pt idx="29598">
                  <c:v>1.779862E-7</c:v>
                </c:pt>
                <c:pt idx="29599">
                  <c:v>1.7799239999999999E-7</c:v>
                </c:pt>
                <c:pt idx="29600">
                  <c:v>1.779987E-7</c:v>
                </c:pt>
                <c:pt idx="29601">
                  <c:v>1.7800489999999999E-7</c:v>
                </c:pt>
                <c:pt idx="29602">
                  <c:v>1.780112E-7</c:v>
                </c:pt>
                <c:pt idx="29603">
                  <c:v>1.7801739999999999E-7</c:v>
                </c:pt>
                <c:pt idx="29604">
                  <c:v>1.780237E-7</c:v>
                </c:pt>
                <c:pt idx="29605">
                  <c:v>1.7802989999999999E-7</c:v>
                </c:pt>
                <c:pt idx="29606">
                  <c:v>1.780362E-7</c:v>
                </c:pt>
                <c:pt idx="29607">
                  <c:v>1.780424E-7</c:v>
                </c:pt>
                <c:pt idx="29608">
                  <c:v>1.7804870000000001E-7</c:v>
                </c:pt>
                <c:pt idx="29609">
                  <c:v>1.780549E-7</c:v>
                </c:pt>
                <c:pt idx="29610">
                  <c:v>1.7806120000000001E-7</c:v>
                </c:pt>
                <c:pt idx="29611">
                  <c:v>1.780674E-7</c:v>
                </c:pt>
                <c:pt idx="29612">
                  <c:v>1.7807370000000001E-7</c:v>
                </c:pt>
                <c:pt idx="29613">
                  <c:v>1.780799E-7</c:v>
                </c:pt>
                <c:pt idx="29614">
                  <c:v>1.7808620000000001E-7</c:v>
                </c:pt>
                <c:pt idx="29615">
                  <c:v>1.780924E-7</c:v>
                </c:pt>
                <c:pt idx="29616">
                  <c:v>1.7809870000000001E-7</c:v>
                </c:pt>
                <c:pt idx="29617">
                  <c:v>1.781049E-7</c:v>
                </c:pt>
                <c:pt idx="29618">
                  <c:v>1.7811120000000001E-7</c:v>
                </c:pt>
                <c:pt idx="29619">
                  <c:v>1.781174E-7</c:v>
                </c:pt>
                <c:pt idx="29620">
                  <c:v>1.7812370000000001E-7</c:v>
                </c:pt>
                <c:pt idx="29621">
                  <c:v>1.781299E-7</c:v>
                </c:pt>
                <c:pt idx="29622">
                  <c:v>1.7813620000000001E-7</c:v>
                </c:pt>
                <c:pt idx="29623">
                  <c:v>1.781424E-7</c:v>
                </c:pt>
                <c:pt idx="29624">
                  <c:v>1.7814870000000001E-7</c:v>
                </c:pt>
                <c:pt idx="29625">
                  <c:v>1.781549E-7</c:v>
                </c:pt>
                <c:pt idx="29626">
                  <c:v>1.7816119999999999E-7</c:v>
                </c:pt>
                <c:pt idx="29627">
                  <c:v>1.781674E-7</c:v>
                </c:pt>
                <c:pt idx="29628">
                  <c:v>1.7817369999999999E-7</c:v>
                </c:pt>
                <c:pt idx="29629">
                  <c:v>1.7817990000000001E-7</c:v>
                </c:pt>
                <c:pt idx="29630">
                  <c:v>1.7818619999999999E-7</c:v>
                </c:pt>
                <c:pt idx="29631">
                  <c:v>1.7819240000000001E-7</c:v>
                </c:pt>
                <c:pt idx="29632">
                  <c:v>1.7819869999999999E-7</c:v>
                </c:pt>
                <c:pt idx="29633">
                  <c:v>1.7820490000000001E-7</c:v>
                </c:pt>
                <c:pt idx="29634">
                  <c:v>1.7821119999999999E-7</c:v>
                </c:pt>
                <c:pt idx="29635">
                  <c:v>1.7821740000000001E-7</c:v>
                </c:pt>
                <c:pt idx="29636">
                  <c:v>1.7822369999999999E-7</c:v>
                </c:pt>
                <c:pt idx="29637">
                  <c:v>1.7822990000000001E-7</c:v>
                </c:pt>
                <c:pt idx="29638">
                  <c:v>1.7823619999999999E-7</c:v>
                </c:pt>
                <c:pt idx="29639">
                  <c:v>1.7824240000000001E-7</c:v>
                </c:pt>
                <c:pt idx="29640">
                  <c:v>1.7824869999999999E-7</c:v>
                </c:pt>
                <c:pt idx="29641">
                  <c:v>1.7825490000000001E-7</c:v>
                </c:pt>
                <c:pt idx="29642">
                  <c:v>1.7826119999999999E-7</c:v>
                </c:pt>
                <c:pt idx="29643">
                  <c:v>1.7826740000000001E-7</c:v>
                </c:pt>
                <c:pt idx="29644">
                  <c:v>1.782737E-7</c:v>
                </c:pt>
                <c:pt idx="29645">
                  <c:v>1.7827989999999999E-7</c:v>
                </c:pt>
                <c:pt idx="29646">
                  <c:v>1.782862E-7</c:v>
                </c:pt>
                <c:pt idx="29647">
                  <c:v>1.7829239999999999E-7</c:v>
                </c:pt>
                <c:pt idx="29648">
                  <c:v>1.782987E-7</c:v>
                </c:pt>
                <c:pt idx="29649">
                  <c:v>1.7830489999999999E-7</c:v>
                </c:pt>
                <c:pt idx="29650">
                  <c:v>1.783112E-7</c:v>
                </c:pt>
                <c:pt idx="29651">
                  <c:v>1.7831739999999999E-7</c:v>
                </c:pt>
                <c:pt idx="29652">
                  <c:v>1.783237E-7</c:v>
                </c:pt>
                <c:pt idx="29653">
                  <c:v>1.7832989999999999E-7</c:v>
                </c:pt>
                <c:pt idx="29654">
                  <c:v>1.783362E-7</c:v>
                </c:pt>
                <c:pt idx="29655">
                  <c:v>1.7834239999999999E-7</c:v>
                </c:pt>
                <c:pt idx="29656">
                  <c:v>1.783487E-7</c:v>
                </c:pt>
                <c:pt idx="29657">
                  <c:v>1.7835489999999999E-7</c:v>
                </c:pt>
                <c:pt idx="29658">
                  <c:v>1.783612E-7</c:v>
                </c:pt>
                <c:pt idx="29659">
                  <c:v>1.7836739999999999E-7</c:v>
                </c:pt>
                <c:pt idx="29660">
                  <c:v>1.783737E-7</c:v>
                </c:pt>
                <c:pt idx="29661">
                  <c:v>1.7837989999999999E-7</c:v>
                </c:pt>
                <c:pt idx="29662">
                  <c:v>1.783862E-7</c:v>
                </c:pt>
                <c:pt idx="29663">
                  <c:v>1.783924E-7</c:v>
                </c:pt>
                <c:pt idx="29664">
                  <c:v>1.7839870000000001E-7</c:v>
                </c:pt>
                <c:pt idx="29665">
                  <c:v>1.784049E-7</c:v>
                </c:pt>
                <c:pt idx="29666">
                  <c:v>1.7841120000000001E-7</c:v>
                </c:pt>
                <c:pt idx="29667">
                  <c:v>1.784174E-7</c:v>
                </c:pt>
                <c:pt idx="29668">
                  <c:v>1.7842370000000001E-7</c:v>
                </c:pt>
                <c:pt idx="29669">
                  <c:v>1.784299E-7</c:v>
                </c:pt>
                <c:pt idx="29670">
                  <c:v>1.7843620000000001E-7</c:v>
                </c:pt>
                <c:pt idx="29671">
                  <c:v>1.784424E-7</c:v>
                </c:pt>
                <c:pt idx="29672">
                  <c:v>1.7844870000000001E-7</c:v>
                </c:pt>
                <c:pt idx="29673">
                  <c:v>1.784549E-7</c:v>
                </c:pt>
                <c:pt idx="29674">
                  <c:v>1.7846120000000001E-7</c:v>
                </c:pt>
                <c:pt idx="29675">
                  <c:v>1.784674E-7</c:v>
                </c:pt>
                <c:pt idx="29676">
                  <c:v>1.7847370000000001E-7</c:v>
                </c:pt>
                <c:pt idx="29677">
                  <c:v>1.784799E-7</c:v>
                </c:pt>
                <c:pt idx="29678">
                  <c:v>1.7848620000000001E-7</c:v>
                </c:pt>
                <c:pt idx="29679">
                  <c:v>1.784924E-7</c:v>
                </c:pt>
                <c:pt idx="29680">
                  <c:v>1.7849870000000001E-7</c:v>
                </c:pt>
                <c:pt idx="29681">
                  <c:v>1.785049E-7</c:v>
                </c:pt>
                <c:pt idx="29682">
                  <c:v>1.7851119999999999E-7</c:v>
                </c:pt>
                <c:pt idx="29683">
                  <c:v>1.785174E-7</c:v>
                </c:pt>
                <c:pt idx="29684">
                  <c:v>1.7852369999999999E-7</c:v>
                </c:pt>
                <c:pt idx="29685">
                  <c:v>1.7852990000000001E-7</c:v>
                </c:pt>
                <c:pt idx="29686">
                  <c:v>1.7853619999999999E-7</c:v>
                </c:pt>
                <c:pt idx="29687">
                  <c:v>1.7854240000000001E-7</c:v>
                </c:pt>
                <c:pt idx="29688">
                  <c:v>1.7854869999999999E-7</c:v>
                </c:pt>
                <c:pt idx="29689">
                  <c:v>1.7855490000000001E-7</c:v>
                </c:pt>
                <c:pt idx="29690">
                  <c:v>1.7856119999999999E-7</c:v>
                </c:pt>
                <c:pt idx="29691">
                  <c:v>1.7856740000000001E-7</c:v>
                </c:pt>
                <c:pt idx="29692">
                  <c:v>1.7857369999999999E-7</c:v>
                </c:pt>
                <c:pt idx="29693">
                  <c:v>1.7857990000000001E-7</c:v>
                </c:pt>
                <c:pt idx="29694">
                  <c:v>1.7858619999999999E-7</c:v>
                </c:pt>
                <c:pt idx="29695">
                  <c:v>1.7859240000000001E-7</c:v>
                </c:pt>
                <c:pt idx="29696">
                  <c:v>1.7859869999999999E-7</c:v>
                </c:pt>
                <c:pt idx="29697">
                  <c:v>1.7860490000000001E-7</c:v>
                </c:pt>
                <c:pt idx="29698">
                  <c:v>1.7861119999999999E-7</c:v>
                </c:pt>
                <c:pt idx="29699">
                  <c:v>1.7861740000000001E-7</c:v>
                </c:pt>
                <c:pt idx="29700">
                  <c:v>1.786237E-7</c:v>
                </c:pt>
                <c:pt idx="29701">
                  <c:v>1.7862990000000001E-7</c:v>
                </c:pt>
                <c:pt idx="29702">
                  <c:v>1.786362E-7</c:v>
                </c:pt>
                <c:pt idx="29703">
                  <c:v>1.7864239999999999E-7</c:v>
                </c:pt>
                <c:pt idx="29704">
                  <c:v>1.786487E-7</c:v>
                </c:pt>
                <c:pt idx="29705">
                  <c:v>1.7865489999999999E-7</c:v>
                </c:pt>
                <c:pt idx="29706">
                  <c:v>1.786612E-7</c:v>
                </c:pt>
                <c:pt idx="29707">
                  <c:v>1.7866739999999999E-7</c:v>
                </c:pt>
                <c:pt idx="29708">
                  <c:v>1.786737E-7</c:v>
                </c:pt>
                <c:pt idx="29709">
                  <c:v>1.7867989999999999E-7</c:v>
                </c:pt>
                <c:pt idx="29710">
                  <c:v>1.786862E-7</c:v>
                </c:pt>
                <c:pt idx="29711">
                  <c:v>1.7869239999999999E-7</c:v>
                </c:pt>
                <c:pt idx="29712">
                  <c:v>1.786987E-7</c:v>
                </c:pt>
                <c:pt idx="29713">
                  <c:v>1.7870489999999999E-7</c:v>
                </c:pt>
                <c:pt idx="29714">
                  <c:v>1.787112E-7</c:v>
                </c:pt>
                <c:pt idx="29715">
                  <c:v>1.7871739999999999E-7</c:v>
                </c:pt>
                <c:pt idx="29716">
                  <c:v>1.787237E-7</c:v>
                </c:pt>
                <c:pt idx="29717">
                  <c:v>1.7872989999999999E-7</c:v>
                </c:pt>
                <c:pt idx="29718">
                  <c:v>1.787362E-7</c:v>
                </c:pt>
                <c:pt idx="29719">
                  <c:v>1.787424E-7</c:v>
                </c:pt>
                <c:pt idx="29720">
                  <c:v>1.787487E-7</c:v>
                </c:pt>
                <c:pt idx="29721">
                  <c:v>1.787549E-7</c:v>
                </c:pt>
                <c:pt idx="29722">
                  <c:v>1.7876120000000001E-7</c:v>
                </c:pt>
                <c:pt idx="29723">
                  <c:v>1.787674E-7</c:v>
                </c:pt>
                <c:pt idx="29724">
                  <c:v>1.7877370000000001E-7</c:v>
                </c:pt>
                <c:pt idx="29725">
                  <c:v>1.787799E-7</c:v>
                </c:pt>
                <c:pt idx="29726">
                  <c:v>1.7878620000000001E-7</c:v>
                </c:pt>
                <c:pt idx="29727">
                  <c:v>1.787924E-7</c:v>
                </c:pt>
                <c:pt idx="29728">
                  <c:v>1.7879870000000001E-7</c:v>
                </c:pt>
                <c:pt idx="29729">
                  <c:v>1.788049E-7</c:v>
                </c:pt>
                <c:pt idx="29730">
                  <c:v>1.7881120000000001E-7</c:v>
                </c:pt>
                <c:pt idx="29731">
                  <c:v>1.788174E-7</c:v>
                </c:pt>
                <c:pt idx="29732">
                  <c:v>1.7882370000000001E-7</c:v>
                </c:pt>
                <c:pt idx="29733">
                  <c:v>1.788299E-7</c:v>
                </c:pt>
                <c:pt idx="29734">
                  <c:v>1.7883620000000001E-7</c:v>
                </c:pt>
                <c:pt idx="29735">
                  <c:v>1.788424E-7</c:v>
                </c:pt>
                <c:pt idx="29736">
                  <c:v>1.7884870000000001E-7</c:v>
                </c:pt>
                <c:pt idx="29737">
                  <c:v>1.788549E-7</c:v>
                </c:pt>
                <c:pt idx="29738">
                  <c:v>1.7886119999999999E-7</c:v>
                </c:pt>
                <c:pt idx="29739">
                  <c:v>1.788674E-7</c:v>
                </c:pt>
                <c:pt idx="29740">
                  <c:v>1.7887369999999999E-7</c:v>
                </c:pt>
                <c:pt idx="29741">
                  <c:v>1.7887990000000001E-7</c:v>
                </c:pt>
                <c:pt idx="29742">
                  <c:v>1.7888619999999999E-7</c:v>
                </c:pt>
                <c:pt idx="29743">
                  <c:v>1.7889240000000001E-7</c:v>
                </c:pt>
                <c:pt idx="29744">
                  <c:v>1.7889869999999999E-7</c:v>
                </c:pt>
                <c:pt idx="29745">
                  <c:v>1.7890490000000001E-7</c:v>
                </c:pt>
                <c:pt idx="29746">
                  <c:v>1.7891119999999999E-7</c:v>
                </c:pt>
                <c:pt idx="29747">
                  <c:v>1.7891740000000001E-7</c:v>
                </c:pt>
                <c:pt idx="29748">
                  <c:v>1.7892369999999999E-7</c:v>
                </c:pt>
                <c:pt idx="29749">
                  <c:v>1.7892990000000001E-7</c:v>
                </c:pt>
                <c:pt idx="29750">
                  <c:v>1.7893619999999999E-7</c:v>
                </c:pt>
                <c:pt idx="29751">
                  <c:v>1.7894240000000001E-7</c:v>
                </c:pt>
                <c:pt idx="29752">
                  <c:v>1.7894869999999999E-7</c:v>
                </c:pt>
                <c:pt idx="29753">
                  <c:v>1.7895490000000001E-7</c:v>
                </c:pt>
                <c:pt idx="29754">
                  <c:v>1.7896119999999999E-7</c:v>
                </c:pt>
                <c:pt idx="29755">
                  <c:v>1.7896740000000001E-7</c:v>
                </c:pt>
                <c:pt idx="29756">
                  <c:v>1.789737E-7</c:v>
                </c:pt>
                <c:pt idx="29757">
                  <c:v>1.7897990000000001E-7</c:v>
                </c:pt>
                <c:pt idx="29758">
                  <c:v>1.789862E-7</c:v>
                </c:pt>
                <c:pt idx="29759">
                  <c:v>1.7899239999999999E-7</c:v>
                </c:pt>
                <c:pt idx="29760">
                  <c:v>1.789987E-7</c:v>
                </c:pt>
                <c:pt idx="29761">
                  <c:v>1.7900489999999999E-7</c:v>
                </c:pt>
                <c:pt idx="29762">
                  <c:v>1.790112E-7</c:v>
                </c:pt>
                <c:pt idx="29763">
                  <c:v>1.7901739999999999E-7</c:v>
                </c:pt>
                <c:pt idx="29764">
                  <c:v>1.790237E-7</c:v>
                </c:pt>
                <c:pt idx="29765">
                  <c:v>1.7902989999999999E-7</c:v>
                </c:pt>
                <c:pt idx="29766">
                  <c:v>1.790362E-7</c:v>
                </c:pt>
                <c:pt idx="29767">
                  <c:v>1.7904239999999999E-7</c:v>
                </c:pt>
                <c:pt idx="29768">
                  <c:v>1.790487E-7</c:v>
                </c:pt>
                <c:pt idx="29769">
                  <c:v>1.7905489999999999E-7</c:v>
                </c:pt>
                <c:pt idx="29770">
                  <c:v>1.790612E-7</c:v>
                </c:pt>
                <c:pt idx="29771">
                  <c:v>1.7906739999999999E-7</c:v>
                </c:pt>
                <c:pt idx="29772">
                  <c:v>1.790737E-7</c:v>
                </c:pt>
                <c:pt idx="29773">
                  <c:v>1.7907989999999999E-7</c:v>
                </c:pt>
                <c:pt idx="29774">
                  <c:v>1.790862E-7</c:v>
                </c:pt>
                <c:pt idx="29775">
                  <c:v>1.790924E-7</c:v>
                </c:pt>
                <c:pt idx="29776">
                  <c:v>1.790987E-7</c:v>
                </c:pt>
                <c:pt idx="29777">
                  <c:v>1.791049E-7</c:v>
                </c:pt>
                <c:pt idx="29778">
                  <c:v>1.7911120000000001E-7</c:v>
                </c:pt>
                <c:pt idx="29779">
                  <c:v>1.791174E-7</c:v>
                </c:pt>
                <c:pt idx="29780">
                  <c:v>1.7912370000000001E-7</c:v>
                </c:pt>
                <c:pt idx="29781">
                  <c:v>1.791299E-7</c:v>
                </c:pt>
                <c:pt idx="29782">
                  <c:v>1.7913620000000001E-7</c:v>
                </c:pt>
                <c:pt idx="29783">
                  <c:v>1.791424E-7</c:v>
                </c:pt>
                <c:pt idx="29784">
                  <c:v>1.7914870000000001E-7</c:v>
                </c:pt>
                <c:pt idx="29785">
                  <c:v>1.791549E-7</c:v>
                </c:pt>
                <c:pt idx="29786">
                  <c:v>1.7916120000000001E-7</c:v>
                </c:pt>
                <c:pt idx="29787">
                  <c:v>1.791674E-7</c:v>
                </c:pt>
                <c:pt idx="29788">
                  <c:v>1.7917370000000001E-7</c:v>
                </c:pt>
                <c:pt idx="29789">
                  <c:v>1.791799E-7</c:v>
                </c:pt>
                <c:pt idx="29790">
                  <c:v>1.7918620000000001E-7</c:v>
                </c:pt>
                <c:pt idx="29791">
                  <c:v>1.791924E-7</c:v>
                </c:pt>
                <c:pt idx="29792">
                  <c:v>1.7919870000000001E-7</c:v>
                </c:pt>
                <c:pt idx="29793">
                  <c:v>1.792049E-7</c:v>
                </c:pt>
                <c:pt idx="29794">
                  <c:v>1.7921119999999999E-7</c:v>
                </c:pt>
                <c:pt idx="29795">
                  <c:v>1.792174E-7</c:v>
                </c:pt>
                <c:pt idx="29796">
                  <c:v>1.7922369999999999E-7</c:v>
                </c:pt>
                <c:pt idx="29797">
                  <c:v>1.7922990000000001E-7</c:v>
                </c:pt>
                <c:pt idx="29798">
                  <c:v>1.7923619999999999E-7</c:v>
                </c:pt>
                <c:pt idx="29799">
                  <c:v>1.7924240000000001E-7</c:v>
                </c:pt>
                <c:pt idx="29800">
                  <c:v>1.7924869999999999E-7</c:v>
                </c:pt>
                <c:pt idx="29801">
                  <c:v>1.7925490000000001E-7</c:v>
                </c:pt>
                <c:pt idx="29802">
                  <c:v>1.7926119999999999E-7</c:v>
                </c:pt>
                <c:pt idx="29803">
                  <c:v>1.7926740000000001E-7</c:v>
                </c:pt>
                <c:pt idx="29804">
                  <c:v>1.7927369999999999E-7</c:v>
                </c:pt>
                <c:pt idx="29805">
                  <c:v>1.7927990000000001E-7</c:v>
                </c:pt>
                <c:pt idx="29806">
                  <c:v>1.7928619999999999E-7</c:v>
                </c:pt>
                <c:pt idx="29807">
                  <c:v>1.7929240000000001E-7</c:v>
                </c:pt>
                <c:pt idx="29808">
                  <c:v>1.7929869999999999E-7</c:v>
                </c:pt>
                <c:pt idx="29809">
                  <c:v>1.7930490000000001E-7</c:v>
                </c:pt>
                <c:pt idx="29810">
                  <c:v>1.7931119999999999E-7</c:v>
                </c:pt>
                <c:pt idx="29811">
                  <c:v>1.7931740000000001E-7</c:v>
                </c:pt>
                <c:pt idx="29812">
                  <c:v>1.793237E-7</c:v>
                </c:pt>
                <c:pt idx="29813">
                  <c:v>1.7932990000000001E-7</c:v>
                </c:pt>
                <c:pt idx="29814">
                  <c:v>1.793362E-7</c:v>
                </c:pt>
                <c:pt idx="29815">
                  <c:v>1.7934239999999999E-7</c:v>
                </c:pt>
                <c:pt idx="29816">
                  <c:v>1.793487E-7</c:v>
                </c:pt>
                <c:pt idx="29817">
                  <c:v>1.7935489999999999E-7</c:v>
                </c:pt>
                <c:pt idx="29818">
                  <c:v>1.793612E-7</c:v>
                </c:pt>
                <c:pt idx="29819">
                  <c:v>1.7936739999999999E-7</c:v>
                </c:pt>
                <c:pt idx="29820">
                  <c:v>1.793737E-7</c:v>
                </c:pt>
                <c:pt idx="29821">
                  <c:v>1.7937989999999999E-7</c:v>
                </c:pt>
                <c:pt idx="29822">
                  <c:v>1.793862E-7</c:v>
                </c:pt>
                <c:pt idx="29823">
                  <c:v>1.7939239999999999E-7</c:v>
                </c:pt>
                <c:pt idx="29824">
                  <c:v>1.793987E-7</c:v>
                </c:pt>
                <c:pt idx="29825">
                  <c:v>1.7940489999999999E-7</c:v>
                </c:pt>
                <c:pt idx="29826">
                  <c:v>1.794112E-7</c:v>
                </c:pt>
                <c:pt idx="29827">
                  <c:v>1.7941739999999999E-7</c:v>
                </c:pt>
                <c:pt idx="29828">
                  <c:v>1.794237E-7</c:v>
                </c:pt>
                <c:pt idx="29829">
                  <c:v>1.7942989999999999E-7</c:v>
                </c:pt>
                <c:pt idx="29830">
                  <c:v>1.794362E-7</c:v>
                </c:pt>
                <c:pt idx="29831">
                  <c:v>1.7944239999999999E-7</c:v>
                </c:pt>
                <c:pt idx="29832">
                  <c:v>1.794487E-7</c:v>
                </c:pt>
                <c:pt idx="29833">
                  <c:v>1.794549E-7</c:v>
                </c:pt>
                <c:pt idx="29834">
                  <c:v>1.7946120000000001E-7</c:v>
                </c:pt>
                <c:pt idx="29835">
                  <c:v>1.794674E-7</c:v>
                </c:pt>
                <c:pt idx="29836">
                  <c:v>1.7947370000000001E-7</c:v>
                </c:pt>
                <c:pt idx="29837">
                  <c:v>1.794799E-7</c:v>
                </c:pt>
                <c:pt idx="29838">
                  <c:v>1.7948620000000001E-7</c:v>
                </c:pt>
                <c:pt idx="29839">
                  <c:v>1.794924E-7</c:v>
                </c:pt>
                <c:pt idx="29840">
                  <c:v>1.7949870000000001E-7</c:v>
                </c:pt>
                <c:pt idx="29841">
                  <c:v>1.795049E-7</c:v>
                </c:pt>
                <c:pt idx="29842">
                  <c:v>1.7951120000000001E-7</c:v>
                </c:pt>
                <c:pt idx="29843">
                  <c:v>1.795174E-7</c:v>
                </c:pt>
                <c:pt idx="29844">
                  <c:v>1.7952370000000001E-7</c:v>
                </c:pt>
                <c:pt idx="29845">
                  <c:v>1.795299E-7</c:v>
                </c:pt>
                <c:pt idx="29846">
                  <c:v>1.7953620000000001E-7</c:v>
                </c:pt>
                <c:pt idx="29847">
                  <c:v>1.795424E-7</c:v>
                </c:pt>
                <c:pt idx="29848">
                  <c:v>1.7954870000000001E-7</c:v>
                </c:pt>
                <c:pt idx="29849">
                  <c:v>1.795549E-7</c:v>
                </c:pt>
                <c:pt idx="29850">
                  <c:v>1.7956120000000001E-7</c:v>
                </c:pt>
                <c:pt idx="29851">
                  <c:v>1.795674E-7</c:v>
                </c:pt>
                <c:pt idx="29852">
                  <c:v>1.7957369999999999E-7</c:v>
                </c:pt>
                <c:pt idx="29853">
                  <c:v>1.7957990000000001E-7</c:v>
                </c:pt>
                <c:pt idx="29854">
                  <c:v>1.7958619999999999E-7</c:v>
                </c:pt>
                <c:pt idx="29855">
                  <c:v>1.7959240000000001E-7</c:v>
                </c:pt>
                <c:pt idx="29856">
                  <c:v>1.7959869999999999E-7</c:v>
                </c:pt>
                <c:pt idx="29857">
                  <c:v>1.7960490000000001E-7</c:v>
                </c:pt>
                <c:pt idx="29858">
                  <c:v>1.7961119999999999E-7</c:v>
                </c:pt>
                <c:pt idx="29859">
                  <c:v>1.7961740000000001E-7</c:v>
                </c:pt>
                <c:pt idx="29860">
                  <c:v>1.7962369999999999E-7</c:v>
                </c:pt>
                <c:pt idx="29861">
                  <c:v>1.7962990000000001E-7</c:v>
                </c:pt>
                <c:pt idx="29862">
                  <c:v>1.7963619999999999E-7</c:v>
                </c:pt>
                <c:pt idx="29863">
                  <c:v>1.7964240000000001E-7</c:v>
                </c:pt>
                <c:pt idx="29864">
                  <c:v>1.7964869999999999E-7</c:v>
                </c:pt>
                <c:pt idx="29865">
                  <c:v>1.7965490000000001E-7</c:v>
                </c:pt>
                <c:pt idx="29866">
                  <c:v>1.7966119999999999E-7</c:v>
                </c:pt>
                <c:pt idx="29867">
                  <c:v>1.7966740000000001E-7</c:v>
                </c:pt>
                <c:pt idx="29868">
                  <c:v>1.796737E-7</c:v>
                </c:pt>
                <c:pt idx="29869">
                  <c:v>1.7967990000000001E-7</c:v>
                </c:pt>
                <c:pt idx="29870">
                  <c:v>1.796862E-7</c:v>
                </c:pt>
                <c:pt idx="29871">
                  <c:v>1.7969239999999999E-7</c:v>
                </c:pt>
                <c:pt idx="29872">
                  <c:v>1.796987E-7</c:v>
                </c:pt>
                <c:pt idx="29873">
                  <c:v>1.7970489999999999E-7</c:v>
                </c:pt>
                <c:pt idx="29874">
                  <c:v>1.797112E-7</c:v>
                </c:pt>
                <c:pt idx="29875">
                  <c:v>1.7971739999999999E-7</c:v>
                </c:pt>
                <c:pt idx="29876">
                  <c:v>1.797237E-7</c:v>
                </c:pt>
                <c:pt idx="29877">
                  <c:v>1.7972989999999999E-7</c:v>
                </c:pt>
                <c:pt idx="29878">
                  <c:v>1.797362E-7</c:v>
                </c:pt>
                <c:pt idx="29879">
                  <c:v>1.7974239999999999E-7</c:v>
                </c:pt>
                <c:pt idx="29880">
                  <c:v>1.797487E-7</c:v>
                </c:pt>
                <c:pt idx="29881">
                  <c:v>1.7975489999999999E-7</c:v>
                </c:pt>
                <c:pt idx="29882">
                  <c:v>1.797612E-7</c:v>
                </c:pt>
                <c:pt idx="29883">
                  <c:v>1.7976739999999999E-7</c:v>
                </c:pt>
                <c:pt idx="29884">
                  <c:v>1.797737E-7</c:v>
                </c:pt>
                <c:pt idx="29885">
                  <c:v>1.7977989999999999E-7</c:v>
                </c:pt>
                <c:pt idx="29886">
                  <c:v>1.797862E-7</c:v>
                </c:pt>
                <c:pt idx="29887">
                  <c:v>1.7979239999999999E-7</c:v>
                </c:pt>
                <c:pt idx="29888">
                  <c:v>1.797987E-7</c:v>
                </c:pt>
                <c:pt idx="29889">
                  <c:v>1.798049E-7</c:v>
                </c:pt>
                <c:pt idx="29890">
                  <c:v>1.7981120000000001E-7</c:v>
                </c:pt>
                <c:pt idx="29891">
                  <c:v>1.798174E-7</c:v>
                </c:pt>
                <c:pt idx="29892">
                  <c:v>1.7982370000000001E-7</c:v>
                </c:pt>
                <c:pt idx="29893">
                  <c:v>1.798299E-7</c:v>
                </c:pt>
                <c:pt idx="29894">
                  <c:v>1.7983620000000001E-7</c:v>
                </c:pt>
                <c:pt idx="29895">
                  <c:v>1.798424E-7</c:v>
                </c:pt>
                <c:pt idx="29896">
                  <c:v>1.7984870000000001E-7</c:v>
                </c:pt>
                <c:pt idx="29897">
                  <c:v>1.798549E-7</c:v>
                </c:pt>
                <c:pt idx="29898">
                  <c:v>1.7986120000000001E-7</c:v>
                </c:pt>
                <c:pt idx="29899">
                  <c:v>1.798674E-7</c:v>
                </c:pt>
                <c:pt idx="29900">
                  <c:v>1.7987370000000001E-7</c:v>
                </c:pt>
                <c:pt idx="29901">
                  <c:v>1.798799E-7</c:v>
                </c:pt>
                <c:pt idx="29902">
                  <c:v>1.7988620000000001E-7</c:v>
                </c:pt>
                <c:pt idx="29903">
                  <c:v>1.798924E-7</c:v>
                </c:pt>
                <c:pt idx="29904">
                  <c:v>1.7989870000000001E-7</c:v>
                </c:pt>
                <c:pt idx="29905">
                  <c:v>1.799049E-7</c:v>
                </c:pt>
                <c:pt idx="29906">
                  <c:v>1.7991120000000001E-7</c:v>
                </c:pt>
                <c:pt idx="29907">
                  <c:v>1.799174E-7</c:v>
                </c:pt>
                <c:pt idx="29908">
                  <c:v>1.7992369999999999E-7</c:v>
                </c:pt>
                <c:pt idx="29909">
                  <c:v>1.7992990000000001E-7</c:v>
                </c:pt>
                <c:pt idx="29910">
                  <c:v>1.7993619999999999E-7</c:v>
                </c:pt>
                <c:pt idx="29911">
                  <c:v>1.7994240000000001E-7</c:v>
                </c:pt>
                <c:pt idx="29912">
                  <c:v>1.7994869999999999E-7</c:v>
                </c:pt>
                <c:pt idx="29913">
                  <c:v>1.7995490000000001E-7</c:v>
                </c:pt>
                <c:pt idx="29914">
                  <c:v>1.7996119999999999E-7</c:v>
                </c:pt>
                <c:pt idx="29915">
                  <c:v>1.7996740000000001E-7</c:v>
                </c:pt>
                <c:pt idx="29916">
                  <c:v>1.7997369999999999E-7</c:v>
                </c:pt>
                <c:pt idx="29917">
                  <c:v>1.7997990000000001E-7</c:v>
                </c:pt>
                <c:pt idx="29918">
                  <c:v>1.7998619999999999E-7</c:v>
                </c:pt>
                <c:pt idx="29919">
                  <c:v>1.7999240000000001E-7</c:v>
                </c:pt>
                <c:pt idx="29920">
                  <c:v>1.7999869999999999E-7</c:v>
                </c:pt>
                <c:pt idx="29921">
                  <c:v>1.8000490000000001E-7</c:v>
                </c:pt>
                <c:pt idx="29922">
                  <c:v>1.8001119999999999E-7</c:v>
                </c:pt>
                <c:pt idx="29923">
                  <c:v>1.8001740000000001E-7</c:v>
                </c:pt>
                <c:pt idx="29924">
                  <c:v>1.8002369999999999E-7</c:v>
                </c:pt>
                <c:pt idx="29925">
                  <c:v>1.8002990000000001E-7</c:v>
                </c:pt>
                <c:pt idx="29926">
                  <c:v>1.800362E-7</c:v>
                </c:pt>
                <c:pt idx="29927">
                  <c:v>1.8004239999999999E-7</c:v>
                </c:pt>
                <c:pt idx="29928">
                  <c:v>1.800487E-7</c:v>
                </c:pt>
                <c:pt idx="29929">
                  <c:v>1.8005489999999999E-7</c:v>
                </c:pt>
                <c:pt idx="29930">
                  <c:v>1.800612E-7</c:v>
                </c:pt>
                <c:pt idx="29931">
                  <c:v>1.8006739999999999E-7</c:v>
                </c:pt>
                <c:pt idx="29932">
                  <c:v>1.800737E-7</c:v>
                </c:pt>
                <c:pt idx="29933">
                  <c:v>1.8007989999999999E-7</c:v>
                </c:pt>
                <c:pt idx="29934">
                  <c:v>1.800862E-7</c:v>
                </c:pt>
                <c:pt idx="29935">
                  <c:v>1.8009239999999999E-7</c:v>
                </c:pt>
                <c:pt idx="29936">
                  <c:v>1.800987E-7</c:v>
                </c:pt>
                <c:pt idx="29937">
                  <c:v>1.8010489999999999E-7</c:v>
                </c:pt>
                <c:pt idx="29938">
                  <c:v>1.801112E-7</c:v>
                </c:pt>
                <c:pt idx="29939">
                  <c:v>1.8011739999999999E-7</c:v>
                </c:pt>
                <c:pt idx="29940">
                  <c:v>1.801237E-7</c:v>
                </c:pt>
                <c:pt idx="29941">
                  <c:v>1.8012989999999999E-7</c:v>
                </c:pt>
                <c:pt idx="29942">
                  <c:v>1.801362E-7</c:v>
                </c:pt>
                <c:pt idx="29943">
                  <c:v>1.8014239999999999E-7</c:v>
                </c:pt>
                <c:pt idx="29944">
                  <c:v>1.801487E-7</c:v>
                </c:pt>
                <c:pt idx="29945">
                  <c:v>1.801549E-7</c:v>
                </c:pt>
                <c:pt idx="29946">
                  <c:v>1.8016120000000001E-7</c:v>
                </c:pt>
                <c:pt idx="29947">
                  <c:v>1.801674E-7</c:v>
                </c:pt>
                <c:pt idx="29948">
                  <c:v>1.8017370000000001E-7</c:v>
                </c:pt>
                <c:pt idx="29949">
                  <c:v>1.801799E-7</c:v>
                </c:pt>
                <c:pt idx="29950">
                  <c:v>1.8018620000000001E-7</c:v>
                </c:pt>
                <c:pt idx="29951">
                  <c:v>1.801924E-7</c:v>
                </c:pt>
                <c:pt idx="29952">
                  <c:v>1.8019870000000001E-7</c:v>
                </c:pt>
                <c:pt idx="29953">
                  <c:v>1.802049E-7</c:v>
                </c:pt>
                <c:pt idx="29954">
                  <c:v>1.8021120000000001E-7</c:v>
                </c:pt>
                <c:pt idx="29955">
                  <c:v>1.802174E-7</c:v>
                </c:pt>
                <c:pt idx="29956">
                  <c:v>1.8022370000000001E-7</c:v>
                </c:pt>
                <c:pt idx="29957">
                  <c:v>1.802299E-7</c:v>
                </c:pt>
                <c:pt idx="29958">
                  <c:v>1.8023620000000001E-7</c:v>
                </c:pt>
                <c:pt idx="29959">
                  <c:v>1.802424E-7</c:v>
                </c:pt>
                <c:pt idx="29960">
                  <c:v>1.8024870000000001E-7</c:v>
                </c:pt>
                <c:pt idx="29961">
                  <c:v>1.802549E-7</c:v>
                </c:pt>
                <c:pt idx="29962">
                  <c:v>1.8026120000000001E-7</c:v>
                </c:pt>
                <c:pt idx="29963">
                  <c:v>1.802674E-7</c:v>
                </c:pt>
                <c:pt idx="29964">
                  <c:v>1.8027369999999999E-7</c:v>
                </c:pt>
                <c:pt idx="29965">
                  <c:v>1.802799E-7</c:v>
                </c:pt>
                <c:pt idx="29966">
                  <c:v>1.8028619999999999E-7</c:v>
                </c:pt>
                <c:pt idx="29967">
                  <c:v>1.8029240000000001E-7</c:v>
                </c:pt>
                <c:pt idx="29968">
                  <c:v>1.8029869999999999E-7</c:v>
                </c:pt>
                <c:pt idx="29969">
                  <c:v>1.8030490000000001E-7</c:v>
                </c:pt>
                <c:pt idx="29970">
                  <c:v>1.8031119999999999E-7</c:v>
                </c:pt>
                <c:pt idx="29971">
                  <c:v>1.8031740000000001E-7</c:v>
                </c:pt>
                <c:pt idx="29972">
                  <c:v>1.8032369999999999E-7</c:v>
                </c:pt>
                <c:pt idx="29973">
                  <c:v>1.8032990000000001E-7</c:v>
                </c:pt>
                <c:pt idx="29974">
                  <c:v>1.8033619999999999E-7</c:v>
                </c:pt>
                <c:pt idx="29975">
                  <c:v>1.8034240000000001E-7</c:v>
                </c:pt>
                <c:pt idx="29976">
                  <c:v>1.8034869999999999E-7</c:v>
                </c:pt>
                <c:pt idx="29977">
                  <c:v>1.8035490000000001E-7</c:v>
                </c:pt>
                <c:pt idx="29978">
                  <c:v>1.8036119999999999E-7</c:v>
                </c:pt>
                <c:pt idx="29979">
                  <c:v>1.8036740000000001E-7</c:v>
                </c:pt>
                <c:pt idx="29980">
                  <c:v>1.8037369999999999E-7</c:v>
                </c:pt>
                <c:pt idx="29981">
                  <c:v>1.8037990000000001E-7</c:v>
                </c:pt>
                <c:pt idx="29982">
                  <c:v>1.803862E-7</c:v>
                </c:pt>
                <c:pt idx="29983">
                  <c:v>1.8039239999999999E-7</c:v>
                </c:pt>
                <c:pt idx="29984">
                  <c:v>1.803987E-7</c:v>
                </c:pt>
                <c:pt idx="29985">
                  <c:v>1.8040489999999999E-7</c:v>
                </c:pt>
                <c:pt idx="29986">
                  <c:v>1.804112E-7</c:v>
                </c:pt>
                <c:pt idx="29987">
                  <c:v>1.8041739999999999E-7</c:v>
                </c:pt>
                <c:pt idx="29988">
                  <c:v>1.804237E-7</c:v>
                </c:pt>
                <c:pt idx="29989">
                  <c:v>1.8042989999999999E-7</c:v>
                </c:pt>
                <c:pt idx="29990">
                  <c:v>1.804362E-7</c:v>
                </c:pt>
                <c:pt idx="29991">
                  <c:v>1.8044239999999999E-7</c:v>
                </c:pt>
                <c:pt idx="29992">
                  <c:v>1.804487E-7</c:v>
                </c:pt>
                <c:pt idx="29993">
                  <c:v>1.8045489999999999E-7</c:v>
                </c:pt>
                <c:pt idx="29994">
                  <c:v>1.804612E-7</c:v>
                </c:pt>
                <c:pt idx="29995">
                  <c:v>1.8046739999999999E-7</c:v>
                </c:pt>
                <c:pt idx="29996">
                  <c:v>1.804737E-7</c:v>
                </c:pt>
                <c:pt idx="29997">
                  <c:v>1.8047989999999999E-7</c:v>
                </c:pt>
                <c:pt idx="29998">
                  <c:v>1.804862E-7</c:v>
                </c:pt>
                <c:pt idx="29999">
                  <c:v>1.8049239999999999E-7</c:v>
                </c:pt>
                <c:pt idx="30000">
                  <c:v>1.804987E-7</c:v>
                </c:pt>
                <c:pt idx="30001">
                  <c:v>1.805049E-7</c:v>
                </c:pt>
                <c:pt idx="30002">
                  <c:v>1.8051120000000001E-7</c:v>
                </c:pt>
                <c:pt idx="30003">
                  <c:v>1.805174E-7</c:v>
                </c:pt>
                <c:pt idx="30004">
                  <c:v>1.8052370000000001E-7</c:v>
                </c:pt>
                <c:pt idx="30005">
                  <c:v>1.805299E-7</c:v>
                </c:pt>
                <c:pt idx="30006">
                  <c:v>1.8053620000000001E-7</c:v>
                </c:pt>
                <c:pt idx="30007">
                  <c:v>1.805424E-7</c:v>
                </c:pt>
                <c:pt idx="30008">
                  <c:v>1.8054870000000001E-7</c:v>
                </c:pt>
                <c:pt idx="30009">
                  <c:v>1.805549E-7</c:v>
                </c:pt>
                <c:pt idx="30010">
                  <c:v>1.8056120000000001E-7</c:v>
                </c:pt>
                <c:pt idx="30011">
                  <c:v>1.805674E-7</c:v>
                </c:pt>
                <c:pt idx="30012">
                  <c:v>1.8057370000000001E-7</c:v>
                </c:pt>
                <c:pt idx="30013">
                  <c:v>1.805799E-7</c:v>
                </c:pt>
                <c:pt idx="30014">
                  <c:v>1.8058620000000001E-7</c:v>
                </c:pt>
                <c:pt idx="30015">
                  <c:v>1.805924E-7</c:v>
                </c:pt>
                <c:pt idx="30016">
                  <c:v>1.8059870000000001E-7</c:v>
                </c:pt>
                <c:pt idx="30017">
                  <c:v>1.806049E-7</c:v>
                </c:pt>
                <c:pt idx="30018">
                  <c:v>1.8061120000000001E-7</c:v>
                </c:pt>
                <c:pt idx="30019">
                  <c:v>1.806174E-7</c:v>
                </c:pt>
                <c:pt idx="30020">
                  <c:v>1.8062369999999999E-7</c:v>
                </c:pt>
                <c:pt idx="30021">
                  <c:v>1.806299E-7</c:v>
                </c:pt>
                <c:pt idx="30022">
                  <c:v>1.8063619999999999E-7</c:v>
                </c:pt>
                <c:pt idx="30023">
                  <c:v>1.8064240000000001E-7</c:v>
                </c:pt>
                <c:pt idx="30024">
                  <c:v>1.8064869999999999E-7</c:v>
                </c:pt>
                <c:pt idx="30025">
                  <c:v>1.8065490000000001E-7</c:v>
                </c:pt>
                <c:pt idx="30026">
                  <c:v>1.8066119999999999E-7</c:v>
                </c:pt>
                <c:pt idx="30027">
                  <c:v>1.8066740000000001E-7</c:v>
                </c:pt>
                <c:pt idx="30028">
                  <c:v>1.8067369999999999E-7</c:v>
                </c:pt>
                <c:pt idx="30029">
                  <c:v>1.8067990000000001E-7</c:v>
                </c:pt>
                <c:pt idx="30030">
                  <c:v>1.8068619999999999E-7</c:v>
                </c:pt>
                <c:pt idx="30031">
                  <c:v>1.8069240000000001E-7</c:v>
                </c:pt>
                <c:pt idx="30032">
                  <c:v>1.8069869999999999E-7</c:v>
                </c:pt>
                <c:pt idx="30033">
                  <c:v>1.8070490000000001E-7</c:v>
                </c:pt>
                <c:pt idx="30034">
                  <c:v>1.8071119999999999E-7</c:v>
                </c:pt>
                <c:pt idx="30035">
                  <c:v>1.8071740000000001E-7</c:v>
                </c:pt>
                <c:pt idx="30036">
                  <c:v>1.8072369999999999E-7</c:v>
                </c:pt>
                <c:pt idx="30037">
                  <c:v>1.8072990000000001E-7</c:v>
                </c:pt>
                <c:pt idx="30038">
                  <c:v>1.807362E-7</c:v>
                </c:pt>
                <c:pt idx="30039">
                  <c:v>1.8074240000000001E-7</c:v>
                </c:pt>
                <c:pt idx="30040">
                  <c:v>1.807487E-7</c:v>
                </c:pt>
                <c:pt idx="30041">
                  <c:v>1.8075489999999999E-7</c:v>
                </c:pt>
                <c:pt idx="30042">
                  <c:v>1.807612E-7</c:v>
                </c:pt>
                <c:pt idx="30043">
                  <c:v>1.8076739999999999E-7</c:v>
                </c:pt>
                <c:pt idx="30044">
                  <c:v>1.807737E-7</c:v>
                </c:pt>
                <c:pt idx="30045">
                  <c:v>1.8077989999999999E-7</c:v>
                </c:pt>
                <c:pt idx="30046">
                  <c:v>1.807862E-7</c:v>
                </c:pt>
                <c:pt idx="30047">
                  <c:v>1.8079239999999999E-7</c:v>
                </c:pt>
                <c:pt idx="30048">
                  <c:v>1.807987E-7</c:v>
                </c:pt>
                <c:pt idx="30049">
                  <c:v>1.8080489999999999E-7</c:v>
                </c:pt>
                <c:pt idx="30050">
                  <c:v>1.808112E-7</c:v>
                </c:pt>
                <c:pt idx="30051">
                  <c:v>1.8081739999999999E-7</c:v>
                </c:pt>
                <c:pt idx="30052">
                  <c:v>1.808237E-7</c:v>
                </c:pt>
                <c:pt idx="30053">
                  <c:v>1.8082989999999999E-7</c:v>
                </c:pt>
                <c:pt idx="30054">
                  <c:v>1.808362E-7</c:v>
                </c:pt>
                <c:pt idx="30055">
                  <c:v>1.8084239999999999E-7</c:v>
                </c:pt>
                <c:pt idx="30056">
                  <c:v>1.808487E-7</c:v>
                </c:pt>
                <c:pt idx="30057">
                  <c:v>1.808549E-7</c:v>
                </c:pt>
                <c:pt idx="30058">
                  <c:v>1.808612E-7</c:v>
                </c:pt>
                <c:pt idx="30059">
                  <c:v>1.808674E-7</c:v>
                </c:pt>
                <c:pt idx="30060">
                  <c:v>1.8087370000000001E-7</c:v>
                </c:pt>
                <c:pt idx="30061">
                  <c:v>1.808799E-7</c:v>
                </c:pt>
                <c:pt idx="30062">
                  <c:v>1.8088620000000001E-7</c:v>
                </c:pt>
                <c:pt idx="30063">
                  <c:v>1.808924E-7</c:v>
                </c:pt>
                <c:pt idx="30064">
                  <c:v>1.8089870000000001E-7</c:v>
                </c:pt>
                <c:pt idx="30065">
                  <c:v>1.809049E-7</c:v>
                </c:pt>
                <c:pt idx="30066">
                  <c:v>1.8091120000000001E-7</c:v>
                </c:pt>
                <c:pt idx="30067">
                  <c:v>1.809174E-7</c:v>
                </c:pt>
                <c:pt idx="30068">
                  <c:v>1.8092370000000001E-7</c:v>
                </c:pt>
                <c:pt idx="30069">
                  <c:v>1.809299E-7</c:v>
                </c:pt>
                <c:pt idx="30070">
                  <c:v>1.8093620000000001E-7</c:v>
                </c:pt>
                <c:pt idx="30071">
                  <c:v>1.809424E-7</c:v>
                </c:pt>
                <c:pt idx="30072">
                  <c:v>1.8094870000000001E-7</c:v>
                </c:pt>
                <c:pt idx="30073">
                  <c:v>1.809549E-7</c:v>
                </c:pt>
                <c:pt idx="30074">
                  <c:v>1.8096120000000001E-7</c:v>
                </c:pt>
                <c:pt idx="30075">
                  <c:v>1.809674E-7</c:v>
                </c:pt>
                <c:pt idx="30076">
                  <c:v>1.8097369999999999E-7</c:v>
                </c:pt>
                <c:pt idx="30077">
                  <c:v>1.809799E-7</c:v>
                </c:pt>
                <c:pt idx="30078">
                  <c:v>1.8098619999999999E-7</c:v>
                </c:pt>
                <c:pt idx="30079">
                  <c:v>1.8099240000000001E-7</c:v>
                </c:pt>
                <c:pt idx="30080">
                  <c:v>1.8099869999999999E-7</c:v>
                </c:pt>
                <c:pt idx="30081">
                  <c:v>1.8100490000000001E-7</c:v>
                </c:pt>
                <c:pt idx="30082">
                  <c:v>1.8101119999999999E-7</c:v>
                </c:pt>
                <c:pt idx="30083">
                  <c:v>1.8101740000000001E-7</c:v>
                </c:pt>
                <c:pt idx="30084">
                  <c:v>1.8102369999999999E-7</c:v>
                </c:pt>
                <c:pt idx="30085">
                  <c:v>1.8102990000000001E-7</c:v>
                </c:pt>
                <c:pt idx="30086">
                  <c:v>1.8103619999999999E-7</c:v>
                </c:pt>
                <c:pt idx="30087">
                  <c:v>1.8104240000000001E-7</c:v>
                </c:pt>
                <c:pt idx="30088">
                  <c:v>1.8104869999999999E-7</c:v>
                </c:pt>
                <c:pt idx="30089">
                  <c:v>1.8105490000000001E-7</c:v>
                </c:pt>
                <c:pt idx="30090">
                  <c:v>1.8106119999999999E-7</c:v>
                </c:pt>
                <c:pt idx="30091">
                  <c:v>1.8106740000000001E-7</c:v>
                </c:pt>
                <c:pt idx="30092">
                  <c:v>1.8107369999999999E-7</c:v>
                </c:pt>
                <c:pt idx="30093">
                  <c:v>1.8107990000000001E-7</c:v>
                </c:pt>
                <c:pt idx="30094">
                  <c:v>1.810862E-7</c:v>
                </c:pt>
                <c:pt idx="30095">
                  <c:v>1.8109240000000001E-7</c:v>
                </c:pt>
                <c:pt idx="30096">
                  <c:v>1.810987E-7</c:v>
                </c:pt>
                <c:pt idx="30097">
                  <c:v>1.8110489999999999E-7</c:v>
                </c:pt>
                <c:pt idx="30098">
                  <c:v>1.811112E-7</c:v>
                </c:pt>
                <c:pt idx="30099">
                  <c:v>1.8111739999999999E-7</c:v>
                </c:pt>
                <c:pt idx="30100">
                  <c:v>1.811237E-7</c:v>
                </c:pt>
                <c:pt idx="30101">
                  <c:v>1.8112989999999999E-7</c:v>
                </c:pt>
                <c:pt idx="30102">
                  <c:v>1.811362E-7</c:v>
                </c:pt>
                <c:pt idx="30103">
                  <c:v>1.8114239999999999E-7</c:v>
                </c:pt>
                <c:pt idx="30104">
                  <c:v>1.811487E-7</c:v>
                </c:pt>
                <c:pt idx="30105">
                  <c:v>1.8115489999999999E-7</c:v>
                </c:pt>
                <c:pt idx="30106">
                  <c:v>1.811612E-7</c:v>
                </c:pt>
                <c:pt idx="30107">
                  <c:v>1.8116739999999999E-7</c:v>
                </c:pt>
                <c:pt idx="30108">
                  <c:v>1.811737E-7</c:v>
                </c:pt>
                <c:pt idx="30109">
                  <c:v>1.8117989999999999E-7</c:v>
                </c:pt>
                <c:pt idx="30110">
                  <c:v>1.811862E-7</c:v>
                </c:pt>
                <c:pt idx="30111">
                  <c:v>1.8119239999999999E-7</c:v>
                </c:pt>
                <c:pt idx="30112">
                  <c:v>1.811987E-7</c:v>
                </c:pt>
                <c:pt idx="30113">
                  <c:v>1.8120489999999999E-7</c:v>
                </c:pt>
                <c:pt idx="30114">
                  <c:v>1.812112E-7</c:v>
                </c:pt>
                <c:pt idx="30115">
                  <c:v>1.812174E-7</c:v>
                </c:pt>
                <c:pt idx="30116">
                  <c:v>1.8122370000000001E-7</c:v>
                </c:pt>
                <c:pt idx="30117">
                  <c:v>1.812299E-7</c:v>
                </c:pt>
                <c:pt idx="30118">
                  <c:v>1.8123620000000001E-7</c:v>
                </c:pt>
                <c:pt idx="30119">
                  <c:v>1.812424E-7</c:v>
                </c:pt>
                <c:pt idx="30120">
                  <c:v>1.8124870000000001E-7</c:v>
                </c:pt>
                <c:pt idx="30121">
                  <c:v>1.812549E-7</c:v>
                </c:pt>
                <c:pt idx="30122">
                  <c:v>1.8126120000000001E-7</c:v>
                </c:pt>
                <c:pt idx="30123">
                  <c:v>1.812674E-7</c:v>
                </c:pt>
                <c:pt idx="30124">
                  <c:v>1.8127370000000001E-7</c:v>
                </c:pt>
                <c:pt idx="30125">
                  <c:v>1.812799E-7</c:v>
                </c:pt>
                <c:pt idx="30126">
                  <c:v>1.8128620000000001E-7</c:v>
                </c:pt>
                <c:pt idx="30127">
                  <c:v>1.812924E-7</c:v>
                </c:pt>
                <c:pt idx="30128">
                  <c:v>1.8129870000000001E-7</c:v>
                </c:pt>
                <c:pt idx="30129">
                  <c:v>1.813049E-7</c:v>
                </c:pt>
                <c:pt idx="30130">
                  <c:v>1.8131120000000001E-7</c:v>
                </c:pt>
                <c:pt idx="30131">
                  <c:v>1.813174E-7</c:v>
                </c:pt>
                <c:pt idx="30132">
                  <c:v>1.8132370000000001E-7</c:v>
                </c:pt>
                <c:pt idx="30133">
                  <c:v>1.813299E-7</c:v>
                </c:pt>
                <c:pt idx="30134">
                  <c:v>1.8133619999999999E-7</c:v>
                </c:pt>
                <c:pt idx="30135">
                  <c:v>1.8134240000000001E-7</c:v>
                </c:pt>
                <c:pt idx="30136">
                  <c:v>1.8134869999999999E-7</c:v>
                </c:pt>
                <c:pt idx="30137">
                  <c:v>1.8135490000000001E-7</c:v>
                </c:pt>
                <c:pt idx="30138">
                  <c:v>1.8136119999999999E-7</c:v>
                </c:pt>
                <c:pt idx="30139">
                  <c:v>1.8136740000000001E-7</c:v>
                </c:pt>
                <c:pt idx="30140">
                  <c:v>1.8137369999999999E-7</c:v>
                </c:pt>
                <c:pt idx="30141">
                  <c:v>1.8137990000000001E-7</c:v>
                </c:pt>
                <c:pt idx="30142">
                  <c:v>1.8138619999999999E-7</c:v>
                </c:pt>
                <c:pt idx="30143">
                  <c:v>1.8139240000000001E-7</c:v>
                </c:pt>
                <c:pt idx="30144">
                  <c:v>1.8139869999999999E-7</c:v>
                </c:pt>
                <c:pt idx="30145">
                  <c:v>1.8140490000000001E-7</c:v>
                </c:pt>
                <c:pt idx="30146">
                  <c:v>1.8141119999999999E-7</c:v>
                </c:pt>
                <c:pt idx="30147">
                  <c:v>1.8141740000000001E-7</c:v>
                </c:pt>
                <c:pt idx="30148">
                  <c:v>1.8142369999999999E-7</c:v>
                </c:pt>
                <c:pt idx="30149">
                  <c:v>1.8142990000000001E-7</c:v>
                </c:pt>
                <c:pt idx="30150">
                  <c:v>1.814362E-7</c:v>
                </c:pt>
                <c:pt idx="30151">
                  <c:v>1.8144240000000001E-7</c:v>
                </c:pt>
                <c:pt idx="30152">
                  <c:v>1.814487E-7</c:v>
                </c:pt>
                <c:pt idx="30153">
                  <c:v>1.8145489999999999E-7</c:v>
                </c:pt>
                <c:pt idx="30154">
                  <c:v>1.814612E-7</c:v>
                </c:pt>
                <c:pt idx="30155">
                  <c:v>1.8146739999999999E-7</c:v>
                </c:pt>
                <c:pt idx="30156">
                  <c:v>1.814737E-7</c:v>
                </c:pt>
                <c:pt idx="30157">
                  <c:v>1.8147989999999999E-7</c:v>
                </c:pt>
                <c:pt idx="30158">
                  <c:v>1.814862E-7</c:v>
                </c:pt>
                <c:pt idx="30159">
                  <c:v>1.8149239999999999E-7</c:v>
                </c:pt>
                <c:pt idx="30160">
                  <c:v>1.814987E-7</c:v>
                </c:pt>
                <c:pt idx="30161">
                  <c:v>1.8150489999999999E-7</c:v>
                </c:pt>
                <c:pt idx="30162">
                  <c:v>1.815112E-7</c:v>
                </c:pt>
                <c:pt idx="30163">
                  <c:v>1.8151739999999999E-7</c:v>
                </c:pt>
                <c:pt idx="30164">
                  <c:v>1.815237E-7</c:v>
                </c:pt>
                <c:pt idx="30165">
                  <c:v>1.8152989999999999E-7</c:v>
                </c:pt>
                <c:pt idx="30166">
                  <c:v>1.815362E-7</c:v>
                </c:pt>
                <c:pt idx="30167">
                  <c:v>1.8154239999999999E-7</c:v>
                </c:pt>
                <c:pt idx="30168">
                  <c:v>1.815487E-7</c:v>
                </c:pt>
                <c:pt idx="30169">
                  <c:v>1.8155489999999999E-7</c:v>
                </c:pt>
                <c:pt idx="30170">
                  <c:v>1.815612E-7</c:v>
                </c:pt>
                <c:pt idx="30171">
                  <c:v>1.815674E-7</c:v>
                </c:pt>
                <c:pt idx="30172">
                  <c:v>1.8157370000000001E-7</c:v>
                </c:pt>
                <c:pt idx="30173">
                  <c:v>1.815799E-7</c:v>
                </c:pt>
                <c:pt idx="30174">
                  <c:v>1.8158620000000001E-7</c:v>
                </c:pt>
                <c:pt idx="30175">
                  <c:v>1.815924E-7</c:v>
                </c:pt>
                <c:pt idx="30176">
                  <c:v>1.8159870000000001E-7</c:v>
                </c:pt>
                <c:pt idx="30177">
                  <c:v>1.816049E-7</c:v>
                </c:pt>
                <c:pt idx="30178">
                  <c:v>1.8161120000000001E-7</c:v>
                </c:pt>
                <c:pt idx="30179">
                  <c:v>1.816174E-7</c:v>
                </c:pt>
                <c:pt idx="30180">
                  <c:v>1.8162370000000001E-7</c:v>
                </c:pt>
                <c:pt idx="30181">
                  <c:v>1.816299E-7</c:v>
                </c:pt>
                <c:pt idx="30182">
                  <c:v>1.8163620000000001E-7</c:v>
                </c:pt>
                <c:pt idx="30183">
                  <c:v>1.816424E-7</c:v>
                </c:pt>
                <c:pt idx="30184">
                  <c:v>1.8164870000000001E-7</c:v>
                </c:pt>
                <c:pt idx="30185">
                  <c:v>1.816549E-7</c:v>
                </c:pt>
                <c:pt idx="30186">
                  <c:v>1.8166120000000001E-7</c:v>
                </c:pt>
                <c:pt idx="30187">
                  <c:v>1.816674E-7</c:v>
                </c:pt>
                <c:pt idx="30188">
                  <c:v>1.8167370000000001E-7</c:v>
                </c:pt>
                <c:pt idx="30189">
                  <c:v>1.816799E-7</c:v>
                </c:pt>
                <c:pt idx="30190">
                  <c:v>1.8168619999999999E-7</c:v>
                </c:pt>
                <c:pt idx="30191">
                  <c:v>1.8169240000000001E-7</c:v>
                </c:pt>
                <c:pt idx="30192">
                  <c:v>1.8169869999999999E-7</c:v>
                </c:pt>
                <c:pt idx="30193">
                  <c:v>1.8170490000000001E-7</c:v>
                </c:pt>
                <c:pt idx="30194">
                  <c:v>1.8171119999999999E-7</c:v>
                </c:pt>
                <c:pt idx="30195">
                  <c:v>1.8171740000000001E-7</c:v>
                </c:pt>
                <c:pt idx="30196">
                  <c:v>1.8172369999999999E-7</c:v>
                </c:pt>
                <c:pt idx="30197">
                  <c:v>1.8172990000000001E-7</c:v>
                </c:pt>
                <c:pt idx="30198">
                  <c:v>1.8173619999999999E-7</c:v>
                </c:pt>
                <c:pt idx="30199">
                  <c:v>1.8174240000000001E-7</c:v>
                </c:pt>
                <c:pt idx="30200">
                  <c:v>1.8174869999999999E-7</c:v>
                </c:pt>
                <c:pt idx="30201">
                  <c:v>1.8175490000000001E-7</c:v>
                </c:pt>
                <c:pt idx="30202">
                  <c:v>1.8176119999999999E-7</c:v>
                </c:pt>
                <c:pt idx="30203">
                  <c:v>1.8176740000000001E-7</c:v>
                </c:pt>
                <c:pt idx="30204">
                  <c:v>1.8177369999999999E-7</c:v>
                </c:pt>
                <c:pt idx="30205">
                  <c:v>1.8177990000000001E-7</c:v>
                </c:pt>
                <c:pt idx="30206">
                  <c:v>1.8178619999999999E-7</c:v>
                </c:pt>
                <c:pt idx="30207">
                  <c:v>1.8179240000000001E-7</c:v>
                </c:pt>
                <c:pt idx="30208">
                  <c:v>1.817987E-7</c:v>
                </c:pt>
                <c:pt idx="30209">
                  <c:v>1.8180489999999999E-7</c:v>
                </c:pt>
                <c:pt idx="30210">
                  <c:v>1.818112E-7</c:v>
                </c:pt>
                <c:pt idx="30211">
                  <c:v>1.8181739999999999E-7</c:v>
                </c:pt>
                <c:pt idx="30212">
                  <c:v>1.818237E-7</c:v>
                </c:pt>
                <c:pt idx="30213">
                  <c:v>1.8182989999999999E-7</c:v>
                </c:pt>
                <c:pt idx="30214">
                  <c:v>1.818362E-7</c:v>
                </c:pt>
                <c:pt idx="30215">
                  <c:v>1.8184239999999999E-7</c:v>
                </c:pt>
                <c:pt idx="30216">
                  <c:v>1.818487E-7</c:v>
                </c:pt>
                <c:pt idx="30217">
                  <c:v>1.8185489999999999E-7</c:v>
                </c:pt>
                <c:pt idx="30218">
                  <c:v>1.818612E-7</c:v>
                </c:pt>
                <c:pt idx="30219">
                  <c:v>1.8186739999999999E-7</c:v>
                </c:pt>
                <c:pt idx="30220">
                  <c:v>1.818737E-7</c:v>
                </c:pt>
                <c:pt idx="30221">
                  <c:v>1.8187989999999999E-7</c:v>
                </c:pt>
                <c:pt idx="30222">
                  <c:v>1.818862E-7</c:v>
                </c:pt>
                <c:pt idx="30223">
                  <c:v>1.8189239999999999E-7</c:v>
                </c:pt>
                <c:pt idx="30224">
                  <c:v>1.818987E-7</c:v>
                </c:pt>
                <c:pt idx="30225">
                  <c:v>1.8190489999999999E-7</c:v>
                </c:pt>
                <c:pt idx="30226">
                  <c:v>1.819112E-7</c:v>
                </c:pt>
                <c:pt idx="30227">
                  <c:v>1.819174E-7</c:v>
                </c:pt>
                <c:pt idx="30228">
                  <c:v>1.8192370000000001E-7</c:v>
                </c:pt>
                <c:pt idx="30229">
                  <c:v>1.819299E-7</c:v>
                </c:pt>
                <c:pt idx="30230">
                  <c:v>1.8193620000000001E-7</c:v>
                </c:pt>
                <c:pt idx="30231">
                  <c:v>1.819424E-7</c:v>
                </c:pt>
                <c:pt idx="30232">
                  <c:v>1.8194870000000001E-7</c:v>
                </c:pt>
                <c:pt idx="30233">
                  <c:v>1.819549E-7</c:v>
                </c:pt>
                <c:pt idx="30234">
                  <c:v>1.8196120000000001E-7</c:v>
                </c:pt>
                <c:pt idx="30235">
                  <c:v>1.819674E-7</c:v>
                </c:pt>
                <c:pt idx="30236">
                  <c:v>1.8197370000000001E-7</c:v>
                </c:pt>
                <c:pt idx="30237">
                  <c:v>1.819799E-7</c:v>
                </c:pt>
                <c:pt idx="30238">
                  <c:v>1.8198620000000001E-7</c:v>
                </c:pt>
                <c:pt idx="30239">
                  <c:v>1.819924E-7</c:v>
                </c:pt>
                <c:pt idx="30240">
                  <c:v>1.8199870000000001E-7</c:v>
                </c:pt>
                <c:pt idx="30241">
                  <c:v>1.820049E-7</c:v>
                </c:pt>
                <c:pt idx="30242">
                  <c:v>1.8201120000000001E-7</c:v>
                </c:pt>
                <c:pt idx="30243">
                  <c:v>1.820174E-7</c:v>
                </c:pt>
                <c:pt idx="30244">
                  <c:v>1.8202370000000001E-7</c:v>
                </c:pt>
                <c:pt idx="30245">
                  <c:v>1.820299E-7</c:v>
                </c:pt>
                <c:pt idx="30246">
                  <c:v>1.8203619999999999E-7</c:v>
                </c:pt>
                <c:pt idx="30247">
                  <c:v>1.820424E-7</c:v>
                </c:pt>
                <c:pt idx="30248">
                  <c:v>1.8204869999999999E-7</c:v>
                </c:pt>
                <c:pt idx="30249">
                  <c:v>1.8205490000000001E-7</c:v>
                </c:pt>
                <c:pt idx="30250">
                  <c:v>1.8206119999999999E-7</c:v>
                </c:pt>
                <c:pt idx="30251">
                  <c:v>1.8206740000000001E-7</c:v>
                </c:pt>
                <c:pt idx="30252">
                  <c:v>1.8207369999999999E-7</c:v>
                </c:pt>
                <c:pt idx="30253">
                  <c:v>1.8207990000000001E-7</c:v>
                </c:pt>
                <c:pt idx="30254">
                  <c:v>1.8208619999999999E-7</c:v>
                </c:pt>
                <c:pt idx="30255">
                  <c:v>1.8209240000000001E-7</c:v>
                </c:pt>
                <c:pt idx="30256">
                  <c:v>1.8209869999999999E-7</c:v>
                </c:pt>
                <c:pt idx="30257">
                  <c:v>1.8210490000000001E-7</c:v>
                </c:pt>
                <c:pt idx="30258">
                  <c:v>1.8211119999999999E-7</c:v>
                </c:pt>
                <c:pt idx="30259">
                  <c:v>1.8211740000000001E-7</c:v>
                </c:pt>
                <c:pt idx="30260">
                  <c:v>1.8212369999999999E-7</c:v>
                </c:pt>
                <c:pt idx="30261">
                  <c:v>1.8212990000000001E-7</c:v>
                </c:pt>
                <c:pt idx="30262">
                  <c:v>1.8213619999999999E-7</c:v>
                </c:pt>
                <c:pt idx="30263">
                  <c:v>1.8214240000000001E-7</c:v>
                </c:pt>
                <c:pt idx="30264">
                  <c:v>1.821487E-7</c:v>
                </c:pt>
                <c:pt idx="30265">
                  <c:v>1.8215489999999999E-7</c:v>
                </c:pt>
                <c:pt idx="30266">
                  <c:v>1.821612E-7</c:v>
                </c:pt>
                <c:pt idx="30267">
                  <c:v>1.8216739999999999E-7</c:v>
                </c:pt>
                <c:pt idx="30268">
                  <c:v>1.821737E-7</c:v>
                </c:pt>
                <c:pt idx="30269">
                  <c:v>1.8217989999999999E-7</c:v>
                </c:pt>
                <c:pt idx="30270">
                  <c:v>1.821862E-7</c:v>
                </c:pt>
                <c:pt idx="30271">
                  <c:v>1.8219239999999999E-7</c:v>
                </c:pt>
                <c:pt idx="30272">
                  <c:v>1.821987E-7</c:v>
                </c:pt>
                <c:pt idx="30273">
                  <c:v>1.8220489999999999E-7</c:v>
                </c:pt>
                <c:pt idx="30274">
                  <c:v>1.822112E-7</c:v>
                </c:pt>
                <c:pt idx="30275">
                  <c:v>1.8221739999999999E-7</c:v>
                </c:pt>
                <c:pt idx="30276">
                  <c:v>1.822237E-7</c:v>
                </c:pt>
                <c:pt idx="30277">
                  <c:v>1.8222989999999999E-7</c:v>
                </c:pt>
                <c:pt idx="30278">
                  <c:v>1.822362E-7</c:v>
                </c:pt>
                <c:pt idx="30279">
                  <c:v>1.8224239999999999E-7</c:v>
                </c:pt>
                <c:pt idx="30280">
                  <c:v>1.822487E-7</c:v>
                </c:pt>
                <c:pt idx="30281">
                  <c:v>1.8225489999999999E-7</c:v>
                </c:pt>
                <c:pt idx="30282">
                  <c:v>1.822612E-7</c:v>
                </c:pt>
                <c:pt idx="30283">
                  <c:v>1.822674E-7</c:v>
                </c:pt>
                <c:pt idx="30284">
                  <c:v>1.8227370000000001E-7</c:v>
                </c:pt>
                <c:pt idx="30285">
                  <c:v>1.822799E-7</c:v>
                </c:pt>
                <c:pt idx="30286">
                  <c:v>1.8228620000000001E-7</c:v>
                </c:pt>
                <c:pt idx="30287">
                  <c:v>1.822924E-7</c:v>
                </c:pt>
                <c:pt idx="30288">
                  <c:v>1.8229870000000001E-7</c:v>
                </c:pt>
                <c:pt idx="30289">
                  <c:v>1.823049E-7</c:v>
                </c:pt>
                <c:pt idx="30290">
                  <c:v>1.8231120000000001E-7</c:v>
                </c:pt>
                <c:pt idx="30291">
                  <c:v>1.823174E-7</c:v>
                </c:pt>
                <c:pt idx="30292">
                  <c:v>1.8232370000000001E-7</c:v>
                </c:pt>
                <c:pt idx="30293">
                  <c:v>1.823299E-7</c:v>
                </c:pt>
                <c:pt idx="30294">
                  <c:v>1.8233620000000001E-7</c:v>
                </c:pt>
                <c:pt idx="30295">
                  <c:v>1.823424E-7</c:v>
                </c:pt>
                <c:pt idx="30296">
                  <c:v>1.8234870000000001E-7</c:v>
                </c:pt>
                <c:pt idx="30297">
                  <c:v>1.823549E-7</c:v>
                </c:pt>
                <c:pt idx="30298">
                  <c:v>1.8236120000000001E-7</c:v>
                </c:pt>
                <c:pt idx="30299">
                  <c:v>1.823674E-7</c:v>
                </c:pt>
                <c:pt idx="30300">
                  <c:v>1.8237370000000001E-7</c:v>
                </c:pt>
                <c:pt idx="30301">
                  <c:v>1.823799E-7</c:v>
                </c:pt>
                <c:pt idx="30302">
                  <c:v>1.8238619999999999E-7</c:v>
                </c:pt>
                <c:pt idx="30303">
                  <c:v>1.823924E-7</c:v>
                </c:pt>
                <c:pt idx="30304">
                  <c:v>1.8239869999999999E-7</c:v>
                </c:pt>
                <c:pt idx="30305">
                  <c:v>1.8240490000000001E-7</c:v>
                </c:pt>
                <c:pt idx="30306">
                  <c:v>1.8241119999999999E-7</c:v>
                </c:pt>
                <c:pt idx="30307">
                  <c:v>1.8241740000000001E-7</c:v>
                </c:pt>
                <c:pt idx="30308">
                  <c:v>1.8242369999999999E-7</c:v>
                </c:pt>
                <c:pt idx="30309">
                  <c:v>1.8242990000000001E-7</c:v>
                </c:pt>
                <c:pt idx="30310">
                  <c:v>1.8243619999999999E-7</c:v>
                </c:pt>
                <c:pt idx="30311">
                  <c:v>1.8244240000000001E-7</c:v>
                </c:pt>
                <c:pt idx="30312">
                  <c:v>1.8244869999999999E-7</c:v>
                </c:pt>
                <c:pt idx="30313">
                  <c:v>1.8245490000000001E-7</c:v>
                </c:pt>
                <c:pt idx="30314">
                  <c:v>1.8246119999999999E-7</c:v>
                </c:pt>
                <c:pt idx="30315">
                  <c:v>1.8246740000000001E-7</c:v>
                </c:pt>
                <c:pt idx="30316">
                  <c:v>1.8247369999999999E-7</c:v>
                </c:pt>
                <c:pt idx="30317">
                  <c:v>1.8247990000000001E-7</c:v>
                </c:pt>
                <c:pt idx="30318">
                  <c:v>1.8248619999999999E-7</c:v>
                </c:pt>
                <c:pt idx="30319">
                  <c:v>1.8249240000000001E-7</c:v>
                </c:pt>
                <c:pt idx="30320">
                  <c:v>1.824987E-7</c:v>
                </c:pt>
                <c:pt idx="30321">
                  <c:v>1.8250490000000001E-7</c:v>
                </c:pt>
                <c:pt idx="30322">
                  <c:v>1.825112E-7</c:v>
                </c:pt>
                <c:pt idx="30323">
                  <c:v>1.8251739999999999E-7</c:v>
                </c:pt>
                <c:pt idx="30324">
                  <c:v>1.825237E-7</c:v>
                </c:pt>
                <c:pt idx="30325">
                  <c:v>1.8252989999999999E-7</c:v>
                </c:pt>
                <c:pt idx="30326">
                  <c:v>1.825362E-7</c:v>
                </c:pt>
                <c:pt idx="30327">
                  <c:v>1.8254239999999999E-7</c:v>
                </c:pt>
                <c:pt idx="30328">
                  <c:v>1.825487E-7</c:v>
                </c:pt>
                <c:pt idx="30329">
                  <c:v>1.8255489999999999E-7</c:v>
                </c:pt>
                <c:pt idx="30330">
                  <c:v>1.825612E-7</c:v>
                </c:pt>
                <c:pt idx="30331">
                  <c:v>1.8256739999999999E-7</c:v>
                </c:pt>
                <c:pt idx="30332">
                  <c:v>1.825737E-7</c:v>
                </c:pt>
                <c:pt idx="30333">
                  <c:v>1.8257989999999999E-7</c:v>
                </c:pt>
                <c:pt idx="30334">
                  <c:v>1.825862E-7</c:v>
                </c:pt>
                <c:pt idx="30335">
                  <c:v>1.8259239999999999E-7</c:v>
                </c:pt>
                <c:pt idx="30336">
                  <c:v>1.825987E-7</c:v>
                </c:pt>
                <c:pt idx="30337">
                  <c:v>1.8260489999999999E-7</c:v>
                </c:pt>
                <c:pt idx="30338">
                  <c:v>1.826112E-7</c:v>
                </c:pt>
                <c:pt idx="30339">
                  <c:v>1.826174E-7</c:v>
                </c:pt>
                <c:pt idx="30340">
                  <c:v>1.826237E-7</c:v>
                </c:pt>
                <c:pt idx="30341">
                  <c:v>1.826299E-7</c:v>
                </c:pt>
                <c:pt idx="30342">
                  <c:v>1.8263620000000001E-7</c:v>
                </c:pt>
                <c:pt idx="30343">
                  <c:v>1.826424E-7</c:v>
                </c:pt>
                <c:pt idx="30344">
                  <c:v>1.8264870000000001E-7</c:v>
                </c:pt>
                <c:pt idx="30345">
                  <c:v>1.826549E-7</c:v>
                </c:pt>
                <c:pt idx="30346">
                  <c:v>1.8266120000000001E-7</c:v>
                </c:pt>
                <c:pt idx="30347">
                  <c:v>1.826674E-7</c:v>
                </c:pt>
                <c:pt idx="30348">
                  <c:v>1.8267370000000001E-7</c:v>
                </c:pt>
                <c:pt idx="30349">
                  <c:v>1.826799E-7</c:v>
                </c:pt>
                <c:pt idx="30350">
                  <c:v>1.8268620000000001E-7</c:v>
                </c:pt>
                <c:pt idx="30351">
                  <c:v>1.826924E-7</c:v>
                </c:pt>
                <c:pt idx="30352">
                  <c:v>1.8269870000000001E-7</c:v>
                </c:pt>
                <c:pt idx="30353">
                  <c:v>1.827049E-7</c:v>
                </c:pt>
                <c:pt idx="30354">
                  <c:v>1.8271120000000001E-7</c:v>
                </c:pt>
                <c:pt idx="30355">
                  <c:v>1.827174E-7</c:v>
                </c:pt>
                <c:pt idx="30356">
                  <c:v>1.8272370000000001E-7</c:v>
                </c:pt>
                <c:pt idx="30357">
                  <c:v>1.827299E-7</c:v>
                </c:pt>
                <c:pt idx="30358">
                  <c:v>1.8273619999999999E-7</c:v>
                </c:pt>
                <c:pt idx="30359">
                  <c:v>1.827424E-7</c:v>
                </c:pt>
                <c:pt idx="30360">
                  <c:v>1.8274869999999999E-7</c:v>
                </c:pt>
                <c:pt idx="30361">
                  <c:v>1.8275490000000001E-7</c:v>
                </c:pt>
                <c:pt idx="30362">
                  <c:v>1.8276119999999999E-7</c:v>
                </c:pt>
                <c:pt idx="30363">
                  <c:v>1.8276740000000001E-7</c:v>
                </c:pt>
                <c:pt idx="30364">
                  <c:v>1.8277369999999999E-7</c:v>
                </c:pt>
                <c:pt idx="30365">
                  <c:v>1.8277990000000001E-7</c:v>
                </c:pt>
                <c:pt idx="30366">
                  <c:v>1.8278619999999999E-7</c:v>
                </c:pt>
                <c:pt idx="30367">
                  <c:v>1.8279240000000001E-7</c:v>
                </c:pt>
                <c:pt idx="30368">
                  <c:v>1.8279869999999999E-7</c:v>
                </c:pt>
                <c:pt idx="30369">
                  <c:v>1.8280490000000001E-7</c:v>
                </c:pt>
                <c:pt idx="30370">
                  <c:v>1.8281119999999999E-7</c:v>
                </c:pt>
                <c:pt idx="30371">
                  <c:v>1.8281740000000001E-7</c:v>
                </c:pt>
                <c:pt idx="30372">
                  <c:v>1.8282369999999999E-7</c:v>
                </c:pt>
                <c:pt idx="30373">
                  <c:v>1.8282990000000001E-7</c:v>
                </c:pt>
                <c:pt idx="30374">
                  <c:v>1.8283619999999999E-7</c:v>
                </c:pt>
                <c:pt idx="30375">
                  <c:v>1.8284240000000001E-7</c:v>
                </c:pt>
                <c:pt idx="30376">
                  <c:v>1.828487E-7</c:v>
                </c:pt>
                <c:pt idx="30377">
                  <c:v>1.8285490000000001E-7</c:v>
                </c:pt>
                <c:pt idx="30378">
                  <c:v>1.828612E-7</c:v>
                </c:pt>
                <c:pt idx="30379">
                  <c:v>1.8286739999999999E-7</c:v>
                </c:pt>
                <c:pt idx="30380">
                  <c:v>1.828737E-7</c:v>
                </c:pt>
                <c:pt idx="30381">
                  <c:v>1.8287989999999999E-7</c:v>
                </c:pt>
                <c:pt idx="30382">
                  <c:v>1.828862E-7</c:v>
                </c:pt>
                <c:pt idx="30383">
                  <c:v>1.8289239999999999E-7</c:v>
                </c:pt>
                <c:pt idx="30384">
                  <c:v>1.828987E-7</c:v>
                </c:pt>
                <c:pt idx="30385">
                  <c:v>1.8290489999999999E-7</c:v>
                </c:pt>
                <c:pt idx="30386">
                  <c:v>1.829112E-7</c:v>
                </c:pt>
                <c:pt idx="30387">
                  <c:v>1.8291739999999999E-7</c:v>
                </c:pt>
                <c:pt idx="30388">
                  <c:v>1.829237E-7</c:v>
                </c:pt>
                <c:pt idx="30389">
                  <c:v>1.8292989999999999E-7</c:v>
                </c:pt>
                <c:pt idx="30390">
                  <c:v>1.829362E-7</c:v>
                </c:pt>
                <c:pt idx="30391">
                  <c:v>1.8294239999999999E-7</c:v>
                </c:pt>
                <c:pt idx="30392">
                  <c:v>1.829487E-7</c:v>
                </c:pt>
                <c:pt idx="30393">
                  <c:v>1.8295489999999999E-7</c:v>
                </c:pt>
                <c:pt idx="30394">
                  <c:v>1.829612E-7</c:v>
                </c:pt>
                <c:pt idx="30395">
                  <c:v>1.8296739999999999E-7</c:v>
                </c:pt>
                <c:pt idx="30396">
                  <c:v>1.829737E-7</c:v>
                </c:pt>
                <c:pt idx="30397">
                  <c:v>1.829799E-7</c:v>
                </c:pt>
                <c:pt idx="30398">
                  <c:v>1.8298620000000001E-7</c:v>
                </c:pt>
                <c:pt idx="30399">
                  <c:v>1.829924E-7</c:v>
                </c:pt>
                <c:pt idx="30400">
                  <c:v>1.8299870000000001E-7</c:v>
                </c:pt>
                <c:pt idx="30401">
                  <c:v>1.830049E-7</c:v>
                </c:pt>
                <c:pt idx="30402">
                  <c:v>1.8301120000000001E-7</c:v>
                </c:pt>
                <c:pt idx="30403">
                  <c:v>1.830174E-7</c:v>
                </c:pt>
                <c:pt idx="30404">
                  <c:v>1.8302370000000001E-7</c:v>
                </c:pt>
                <c:pt idx="30405">
                  <c:v>1.830299E-7</c:v>
                </c:pt>
                <c:pt idx="30406">
                  <c:v>1.8303620000000001E-7</c:v>
                </c:pt>
                <c:pt idx="30407">
                  <c:v>1.830424E-7</c:v>
                </c:pt>
                <c:pt idx="30408">
                  <c:v>1.8304870000000001E-7</c:v>
                </c:pt>
                <c:pt idx="30409">
                  <c:v>1.830549E-7</c:v>
                </c:pt>
                <c:pt idx="30410">
                  <c:v>1.8306120000000001E-7</c:v>
                </c:pt>
                <c:pt idx="30411">
                  <c:v>1.830674E-7</c:v>
                </c:pt>
                <c:pt idx="30412">
                  <c:v>1.8307370000000001E-7</c:v>
                </c:pt>
                <c:pt idx="30413">
                  <c:v>1.830799E-7</c:v>
                </c:pt>
                <c:pt idx="30414">
                  <c:v>1.8308620000000001E-7</c:v>
                </c:pt>
                <c:pt idx="30415">
                  <c:v>1.830924E-7</c:v>
                </c:pt>
                <c:pt idx="30416">
                  <c:v>1.8309869999999999E-7</c:v>
                </c:pt>
                <c:pt idx="30417">
                  <c:v>1.8310490000000001E-7</c:v>
                </c:pt>
                <c:pt idx="30418">
                  <c:v>1.8311119999999999E-7</c:v>
                </c:pt>
                <c:pt idx="30419">
                  <c:v>1.8311740000000001E-7</c:v>
                </c:pt>
                <c:pt idx="30420">
                  <c:v>1.8312369999999999E-7</c:v>
                </c:pt>
                <c:pt idx="30421">
                  <c:v>1.8312990000000001E-7</c:v>
                </c:pt>
                <c:pt idx="30422">
                  <c:v>1.8313619999999999E-7</c:v>
                </c:pt>
                <c:pt idx="30423">
                  <c:v>1.8314240000000001E-7</c:v>
                </c:pt>
                <c:pt idx="30424">
                  <c:v>1.8314869999999999E-7</c:v>
                </c:pt>
                <c:pt idx="30425">
                  <c:v>1.8315490000000001E-7</c:v>
                </c:pt>
                <c:pt idx="30426">
                  <c:v>1.8316119999999999E-7</c:v>
                </c:pt>
                <c:pt idx="30427">
                  <c:v>1.8316740000000001E-7</c:v>
                </c:pt>
                <c:pt idx="30428">
                  <c:v>1.8317369999999999E-7</c:v>
                </c:pt>
                <c:pt idx="30429">
                  <c:v>1.8317990000000001E-7</c:v>
                </c:pt>
                <c:pt idx="30430">
                  <c:v>1.8318619999999999E-7</c:v>
                </c:pt>
                <c:pt idx="30431">
                  <c:v>1.8319240000000001E-7</c:v>
                </c:pt>
                <c:pt idx="30432">
                  <c:v>1.831987E-7</c:v>
                </c:pt>
                <c:pt idx="30433">
                  <c:v>1.8320490000000001E-7</c:v>
                </c:pt>
                <c:pt idx="30434">
                  <c:v>1.832112E-7</c:v>
                </c:pt>
                <c:pt idx="30435">
                  <c:v>1.8321739999999999E-7</c:v>
                </c:pt>
                <c:pt idx="30436">
                  <c:v>1.832237E-7</c:v>
                </c:pt>
                <c:pt idx="30437">
                  <c:v>1.8322989999999999E-7</c:v>
                </c:pt>
                <c:pt idx="30438">
                  <c:v>1.832362E-7</c:v>
                </c:pt>
                <c:pt idx="30439">
                  <c:v>1.8324239999999999E-7</c:v>
                </c:pt>
                <c:pt idx="30440">
                  <c:v>1.832487E-7</c:v>
                </c:pt>
                <c:pt idx="30441">
                  <c:v>1.8325489999999999E-7</c:v>
                </c:pt>
                <c:pt idx="30442">
                  <c:v>1.832612E-7</c:v>
                </c:pt>
                <c:pt idx="30443">
                  <c:v>1.8326739999999999E-7</c:v>
                </c:pt>
                <c:pt idx="30444">
                  <c:v>1.832737E-7</c:v>
                </c:pt>
                <c:pt idx="30445">
                  <c:v>1.8327989999999999E-7</c:v>
                </c:pt>
                <c:pt idx="30446">
                  <c:v>1.832862E-7</c:v>
                </c:pt>
                <c:pt idx="30447">
                  <c:v>1.8329239999999999E-7</c:v>
                </c:pt>
                <c:pt idx="30448">
                  <c:v>1.832987E-7</c:v>
                </c:pt>
                <c:pt idx="30449">
                  <c:v>1.8330489999999999E-7</c:v>
                </c:pt>
                <c:pt idx="30450">
                  <c:v>1.833112E-7</c:v>
                </c:pt>
                <c:pt idx="30451">
                  <c:v>1.8331739999999999E-7</c:v>
                </c:pt>
                <c:pt idx="30452">
                  <c:v>1.833237E-7</c:v>
                </c:pt>
                <c:pt idx="30453">
                  <c:v>1.833299E-7</c:v>
                </c:pt>
                <c:pt idx="30454">
                  <c:v>1.8333620000000001E-7</c:v>
                </c:pt>
                <c:pt idx="30455">
                  <c:v>1.833424E-7</c:v>
                </c:pt>
                <c:pt idx="30456">
                  <c:v>1.8334870000000001E-7</c:v>
                </c:pt>
                <c:pt idx="30457">
                  <c:v>1.833549E-7</c:v>
                </c:pt>
                <c:pt idx="30458">
                  <c:v>1.8336120000000001E-7</c:v>
                </c:pt>
                <c:pt idx="30459">
                  <c:v>1.833674E-7</c:v>
                </c:pt>
                <c:pt idx="30460">
                  <c:v>1.8337370000000001E-7</c:v>
                </c:pt>
                <c:pt idx="30461">
                  <c:v>1.833799E-7</c:v>
                </c:pt>
                <c:pt idx="30462">
                  <c:v>1.8338620000000001E-7</c:v>
                </c:pt>
                <c:pt idx="30463">
                  <c:v>1.833924E-7</c:v>
                </c:pt>
                <c:pt idx="30464">
                  <c:v>1.8339870000000001E-7</c:v>
                </c:pt>
                <c:pt idx="30465">
                  <c:v>1.834049E-7</c:v>
                </c:pt>
                <c:pt idx="30466">
                  <c:v>1.8341120000000001E-7</c:v>
                </c:pt>
                <c:pt idx="30467">
                  <c:v>1.834174E-7</c:v>
                </c:pt>
                <c:pt idx="30468">
                  <c:v>1.8342370000000001E-7</c:v>
                </c:pt>
                <c:pt idx="30469">
                  <c:v>1.834299E-7</c:v>
                </c:pt>
                <c:pt idx="30470">
                  <c:v>1.8343620000000001E-7</c:v>
                </c:pt>
                <c:pt idx="30471">
                  <c:v>1.834424E-7</c:v>
                </c:pt>
                <c:pt idx="30472">
                  <c:v>1.8344869999999999E-7</c:v>
                </c:pt>
                <c:pt idx="30473">
                  <c:v>1.8345490000000001E-7</c:v>
                </c:pt>
                <c:pt idx="30474">
                  <c:v>1.8346119999999999E-7</c:v>
                </c:pt>
                <c:pt idx="30475">
                  <c:v>1.8346740000000001E-7</c:v>
                </c:pt>
                <c:pt idx="30476">
                  <c:v>1.8347369999999999E-7</c:v>
                </c:pt>
                <c:pt idx="30477">
                  <c:v>1.8347990000000001E-7</c:v>
                </c:pt>
                <c:pt idx="30478">
                  <c:v>1.8348619999999999E-7</c:v>
                </c:pt>
                <c:pt idx="30479">
                  <c:v>1.8349240000000001E-7</c:v>
                </c:pt>
                <c:pt idx="30480">
                  <c:v>1.8349869999999999E-7</c:v>
                </c:pt>
                <c:pt idx="30481">
                  <c:v>1.8350490000000001E-7</c:v>
                </c:pt>
                <c:pt idx="30482">
                  <c:v>1.8351119999999999E-7</c:v>
                </c:pt>
                <c:pt idx="30483">
                  <c:v>1.8351740000000001E-7</c:v>
                </c:pt>
                <c:pt idx="30484">
                  <c:v>1.8352369999999999E-7</c:v>
                </c:pt>
                <c:pt idx="30485">
                  <c:v>1.8352990000000001E-7</c:v>
                </c:pt>
                <c:pt idx="30486">
                  <c:v>1.8353619999999999E-7</c:v>
                </c:pt>
                <c:pt idx="30487">
                  <c:v>1.8354240000000001E-7</c:v>
                </c:pt>
                <c:pt idx="30488">
                  <c:v>1.835487E-7</c:v>
                </c:pt>
                <c:pt idx="30489">
                  <c:v>1.8355490000000001E-7</c:v>
                </c:pt>
                <c:pt idx="30490">
                  <c:v>1.835612E-7</c:v>
                </c:pt>
                <c:pt idx="30491">
                  <c:v>1.8356739999999999E-7</c:v>
                </c:pt>
                <c:pt idx="30492">
                  <c:v>1.835737E-7</c:v>
                </c:pt>
                <c:pt idx="30493">
                  <c:v>1.8357989999999999E-7</c:v>
                </c:pt>
                <c:pt idx="30494">
                  <c:v>1.835862E-7</c:v>
                </c:pt>
                <c:pt idx="30495">
                  <c:v>1.8359239999999999E-7</c:v>
                </c:pt>
                <c:pt idx="30496">
                  <c:v>1.835987E-7</c:v>
                </c:pt>
                <c:pt idx="30497">
                  <c:v>1.8360489999999999E-7</c:v>
                </c:pt>
                <c:pt idx="30498">
                  <c:v>1.836112E-7</c:v>
                </c:pt>
                <c:pt idx="30499">
                  <c:v>1.8361739999999999E-7</c:v>
                </c:pt>
                <c:pt idx="30500">
                  <c:v>1.836237E-7</c:v>
                </c:pt>
                <c:pt idx="30501">
                  <c:v>1.8362989999999999E-7</c:v>
                </c:pt>
                <c:pt idx="30502">
                  <c:v>1.836362E-7</c:v>
                </c:pt>
                <c:pt idx="30503">
                  <c:v>1.8364239999999999E-7</c:v>
                </c:pt>
                <c:pt idx="30504">
                  <c:v>1.836487E-7</c:v>
                </c:pt>
                <c:pt idx="30505">
                  <c:v>1.8365489999999999E-7</c:v>
                </c:pt>
                <c:pt idx="30506">
                  <c:v>1.836612E-7</c:v>
                </c:pt>
                <c:pt idx="30507">
                  <c:v>1.8366739999999999E-7</c:v>
                </c:pt>
                <c:pt idx="30508">
                  <c:v>1.836737E-7</c:v>
                </c:pt>
                <c:pt idx="30509">
                  <c:v>1.836799E-7</c:v>
                </c:pt>
                <c:pt idx="30510">
                  <c:v>1.8368620000000001E-7</c:v>
                </c:pt>
                <c:pt idx="30511">
                  <c:v>1.836924E-7</c:v>
                </c:pt>
                <c:pt idx="30512">
                  <c:v>1.8369870000000001E-7</c:v>
                </c:pt>
                <c:pt idx="30513">
                  <c:v>1.837049E-7</c:v>
                </c:pt>
                <c:pt idx="30514">
                  <c:v>1.8371120000000001E-7</c:v>
                </c:pt>
                <c:pt idx="30515">
                  <c:v>1.837174E-7</c:v>
                </c:pt>
                <c:pt idx="30516">
                  <c:v>1.8372370000000001E-7</c:v>
                </c:pt>
                <c:pt idx="30517">
                  <c:v>1.837299E-7</c:v>
                </c:pt>
                <c:pt idx="30518">
                  <c:v>1.8373620000000001E-7</c:v>
                </c:pt>
                <c:pt idx="30519">
                  <c:v>1.837424E-7</c:v>
                </c:pt>
                <c:pt idx="30520">
                  <c:v>1.8374870000000001E-7</c:v>
                </c:pt>
                <c:pt idx="30521">
                  <c:v>1.837549E-7</c:v>
                </c:pt>
                <c:pt idx="30522">
                  <c:v>1.8376120000000001E-7</c:v>
                </c:pt>
                <c:pt idx="30523">
                  <c:v>1.837674E-7</c:v>
                </c:pt>
                <c:pt idx="30524">
                  <c:v>1.8377370000000001E-7</c:v>
                </c:pt>
                <c:pt idx="30525">
                  <c:v>1.837799E-7</c:v>
                </c:pt>
                <c:pt idx="30526">
                  <c:v>1.8378620000000001E-7</c:v>
                </c:pt>
                <c:pt idx="30527">
                  <c:v>1.837924E-7</c:v>
                </c:pt>
                <c:pt idx="30528">
                  <c:v>1.8379869999999999E-7</c:v>
                </c:pt>
                <c:pt idx="30529">
                  <c:v>1.838049E-7</c:v>
                </c:pt>
                <c:pt idx="30530">
                  <c:v>1.8381119999999999E-7</c:v>
                </c:pt>
                <c:pt idx="30531">
                  <c:v>1.8381740000000001E-7</c:v>
                </c:pt>
                <c:pt idx="30532">
                  <c:v>1.8382369999999999E-7</c:v>
                </c:pt>
                <c:pt idx="30533">
                  <c:v>1.8382990000000001E-7</c:v>
                </c:pt>
                <c:pt idx="30534">
                  <c:v>1.8383619999999999E-7</c:v>
                </c:pt>
                <c:pt idx="30535">
                  <c:v>1.8384240000000001E-7</c:v>
                </c:pt>
                <c:pt idx="30536">
                  <c:v>1.8384869999999999E-7</c:v>
                </c:pt>
                <c:pt idx="30537">
                  <c:v>1.8385490000000001E-7</c:v>
                </c:pt>
                <c:pt idx="30538">
                  <c:v>1.8386119999999999E-7</c:v>
                </c:pt>
                <c:pt idx="30539">
                  <c:v>1.8386740000000001E-7</c:v>
                </c:pt>
                <c:pt idx="30540">
                  <c:v>1.8387369999999999E-7</c:v>
                </c:pt>
                <c:pt idx="30541">
                  <c:v>1.8387990000000001E-7</c:v>
                </c:pt>
                <c:pt idx="30542">
                  <c:v>1.8388619999999999E-7</c:v>
                </c:pt>
                <c:pt idx="30543">
                  <c:v>1.8389240000000001E-7</c:v>
                </c:pt>
                <c:pt idx="30544">
                  <c:v>1.8389869999999999E-7</c:v>
                </c:pt>
                <c:pt idx="30545">
                  <c:v>1.8390490000000001E-7</c:v>
                </c:pt>
                <c:pt idx="30546">
                  <c:v>1.839112E-7</c:v>
                </c:pt>
                <c:pt idx="30547">
                  <c:v>1.8391739999999999E-7</c:v>
                </c:pt>
                <c:pt idx="30548">
                  <c:v>1.839237E-7</c:v>
                </c:pt>
                <c:pt idx="30549">
                  <c:v>1.8392989999999999E-7</c:v>
                </c:pt>
                <c:pt idx="30550">
                  <c:v>1.839362E-7</c:v>
                </c:pt>
                <c:pt idx="30551">
                  <c:v>1.8394239999999999E-7</c:v>
                </c:pt>
                <c:pt idx="30552">
                  <c:v>1.839487E-7</c:v>
                </c:pt>
                <c:pt idx="30553">
                  <c:v>1.8395489999999999E-7</c:v>
                </c:pt>
                <c:pt idx="30554">
                  <c:v>1.839612E-7</c:v>
                </c:pt>
                <c:pt idx="30555">
                  <c:v>1.8396739999999999E-7</c:v>
                </c:pt>
                <c:pt idx="30556">
                  <c:v>1.839737E-7</c:v>
                </c:pt>
                <c:pt idx="30557">
                  <c:v>1.8397989999999999E-7</c:v>
                </c:pt>
                <c:pt idx="30558">
                  <c:v>1.839862E-7</c:v>
                </c:pt>
                <c:pt idx="30559">
                  <c:v>1.8399239999999999E-7</c:v>
                </c:pt>
                <c:pt idx="30560">
                  <c:v>1.839987E-7</c:v>
                </c:pt>
                <c:pt idx="30561">
                  <c:v>1.8400489999999999E-7</c:v>
                </c:pt>
                <c:pt idx="30562">
                  <c:v>1.840112E-7</c:v>
                </c:pt>
                <c:pt idx="30563">
                  <c:v>1.8401739999999999E-7</c:v>
                </c:pt>
                <c:pt idx="30564">
                  <c:v>1.840237E-7</c:v>
                </c:pt>
                <c:pt idx="30565">
                  <c:v>1.840299E-7</c:v>
                </c:pt>
                <c:pt idx="30566">
                  <c:v>1.8403620000000001E-7</c:v>
                </c:pt>
                <c:pt idx="30567">
                  <c:v>1.840424E-7</c:v>
                </c:pt>
                <c:pt idx="30568">
                  <c:v>1.8404870000000001E-7</c:v>
                </c:pt>
                <c:pt idx="30569">
                  <c:v>1.840549E-7</c:v>
                </c:pt>
                <c:pt idx="30570">
                  <c:v>1.8406120000000001E-7</c:v>
                </c:pt>
                <c:pt idx="30571">
                  <c:v>1.840674E-7</c:v>
                </c:pt>
                <c:pt idx="30572">
                  <c:v>1.8407370000000001E-7</c:v>
                </c:pt>
                <c:pt idx="30573">
                  <c:v>1.840799E-7</c:v>
                </c:pt>
                <c:pt idx="30574">
                  <c:v>1.8408620000000001E-7</c:v>
                </c:pt>
                <c:pt idx="30575">
                  <c:v>1.840924E-7</c:v>
                </c:pt>
                <c:pt idx="30576">
                  <c:v>1.8409870000000001E-7</c:v>
                </c:pt>
                <c:pt idx="30577">
                  <c:v>1.841049E-7</c:v>
                </c:pt>
                <c:pt idx="30578">
                  <c:v>1.8411120000000001E-7</c:v>
                </c:pt>
                <c:pt idx="30579">
                  <c:v>1.841174E-7</c:v>
                </c:pt>
                <c:pt idx="30580">
                  <c:v>1.8412370000000001E-7</c:v>
                </c:pt>
                <c:pt idx="30581">
                  <c:v>1.841299E-7</c:v>
                </c:pt>
                <c:pt idx="30582">
                  <c:v>1.8413620000000001E-7</c:v>
                </c:pt>
                <c:pt idx="30583">
                  <c:v>1.841424E-7</c:v>
                </c:pt>
                <c:pt idx="30584">
                  <c:v>1.8414869999999999E-7</c:v>
                </c:pt>
                <c:pt idx="30585">
                  <c:v>1.841549E-7</c:v>
                </c:pt>
                <c:pt idx="30586">
                  <c:v>1.8416119999999999E-7</c:v>
                </c:pt>
                <c:pt idx="30587">
                  <c:v>1.8416740000000001E-7</c:v>
                </c:pt>
                <c:pt idx="30588">
                  <c:v>1.8417369999999999E-7</c:v>
                </c:pt>
                <c:pt idx="30589">
                  <c:v>1.8417990000000001E-7</c:v>
                </c:pt>
                <c:pt idx="30590">
                  <c:v>1.8418619999999999E-7</c:v>
                </c:pt>
                <c:pt idx="30591">
                  <c:v>1.8419240000000001E-7</c:v>
                </c:pt>
                <c:pt idx="30592">
                  <c:v>1.8419869999999999E-7</c:v>
                </c:pt>
                <c:pt idx="30593">
                  <c:v>1.8420490000000001E-7</c:v>
                </c:pt>
                <c:pt idx="30594">
                  <c:v>1.8421119999999999E-7</c:v>
                </c:pt>
                <c:pt idx="30595">
                  <c:v>1.8421740000000001E-7</c:v>
                </c:pt>
                <c:pt idx="30596">
                  <c:v>1.8422369999999999E-7</c:v>
                </c:pt>
                <c:pt idx="30597">
                  <c:v>1.8422990000000001E-7</c:v>
                </c:pt>
                <c:pt idx="30598">
                  <c:v>1.8423619999999999E-7</c:v>
                </c:pt>
                <c:pt idx="30599">
                  <c:v>1.8424240000000001E-7</c:v>
                </c:pt>
                <c:pt idx="30600">
                  <c:v>1.8424869999999999E-7</c:v>
                </c:pt>
                <c:pt idx="30601">
                  <c:v>1.8425490000000001E-7</c:v>
                </c:pt>
                <c:pt idx="30602">
                  <c:v>1.842612E-7</c:v>
                </c:pt>
                <c:pt idx="30603">
                  <c:v>1.8426739999999999E-7</c:v>
                </c:pt>
                <c:pt idx="30604">
                  <c:v>1.842737E-7</c:v>
                </c:pt>
                <c:pt idx="30605">
                  <c:v>1.8427989999999999E-7</c:v>
                </c:pt>
                <c:pt idx="30606">
                  <c:v>1.842862E-7</c:v>
                </c:pt>
                <c:pt idx="30607">
                  <c:v>1.8429239999999999E-7</c:v>
                </c:pt>
                <c:pt idx="30608">
                  <c:v>1.842987E-7</c:v>
                </c:pt>
                <c:pt idx="30609">
                  <c:v>1.8430489999999999E-7</c:v>
                </c:pt>
                <c:pt idx="30610">
                  <c:v>1.843112E-7</c:v>
                </c:pt>
                <c:pt idx="30611">
                  <c:v>1.8431739999999999E-7</c:v>
                </c:pt>
                <c:pt idx="30612">
                  <c:v>1.843237E-7</c:v>
                </c:pt>
                <c:pt idx="30613">
                  <c:v>1.8432989999999999E-7</c:v>
                </c:pt>
                <c:pt idx="30614">
                  <c:v>1.843362E-7</c:v>
                </c:pt>
                <c:pt idx="30615">
                  <c:v>1.8434239999999999E-7</c:v>
                </c:pt>
                <c:pt idx="30616">
                  <c:v>1.843487E-7</c:v>
                </c:pt>
                <c:pt idx="30617">
                  <c:v>1.8435489999999999E-7</c:v>
                </c:pt>
                <c:pt idx="30618">
                  <c:v>1.843612E-7</c:v>
                </c:pt>
                <c:pt idx="30619">
                  <c:v>1.8436739999999999E-7</c:v>
                </c:pt>
                <c:pt idx="30620">
                  <c:v>1.843737E-7</c:v>
                </c:pt>
                <c:pt idx="30621">
                  <c:v>1.843799E-7</c:v>
                </c:pt>
                <c:pt idx="30622">
                  <c:v>1.8438620000000001E-7</c:v>
                </c:pt>
                <c:pt idx="30623">
                  <c:v>1.843924E-7</c:v>
                </c:pt>
                <c:pt idx="30624">
                  <c:v>1.8439870000000001E-7</c:v>
                </c:pt>
                <c:pt idx="30625">
                  <c:v>1.844049E-7</c:v>
                </c:pt>
                <c:pt idx="30626">
                  <c:v>1.8441120000000001E-7</c:v>
                </c:pt>
                <c:pt idx="30627">
                  <c:v>1.844174E-7</c:v>
                </c:pt>
                <c:pt idx="30628">
                  <c:v>1.8442370000000001E-7</c:v>
                </c:pt>
                <c:pt idx="30629">
                  <c:v>1.844299E-7</c:v>
                </c:pt>
                <c:pt idx="30630">
                  <c:v>1.8443620000000001E-7</c:v>
                </c:pt>
                <c:pt idx="30631">
                  <c:v>1.844424E-7</c:v>
                </c:pt>
                <c:pt idx="30632">
                  <c:v>1.8444870000000001E-7</c:v>
                </c:pt>
                <c:pt idx="30633">
                  <c:v>1.844549E-7</c:v>
                </c:pt>
                <c:pt idx="30634">
                  <c:v>1.8446120000000001E-7</c:v>
                </c:pt>
                <c:pt idx="30635">
                  <c:v>1.844674E-7</c:v>
                </c:pt>
                <c:pt idx="30636">
                  <c:v>1.8447370000000001E-7</c:v>
                </c:pt>
                <c:pt idx="30637">
                  <c:v>1.844799E-7</c:v>
                </c:pt>
                <c:pt idx="30638">
                  <c:v>1.8448620000000001E-7</c:v>
                </c:pt>
                <c:pt idx="30639">
                  <c:v>1.844924E-7</c:v>
                </c:pt>
                <c:pt idx="30640">
                  <c:v>1.8449869999999999E-7</c:v>
                </c:pt>
                <c:pt idx="30641">
                  <c:v>1.845049E-7</c:v>
                </c:pt>
                <c:pt idx="30642">
                  <c:v>1.8451119999999999E-7</c:v>
                </c:pt>
                <c:pt idx="30643">
                  <c:v>1.8451740000000001E-7</c:v>
                </c:pt>
                <c:pt idx="30644">
                  <c:v>1.8452369999999999E-7</c:v>
                </c:pt>
                <c:pt idx="30645">
                  <c:v>1.8452990000000001E-7</c:v>
                </c:pt>
                <c:pt idx="30646">
                  <c:v>1.8453619999999999E-7</c:v>
                </c:pt>
                <c:pt idx="30647">
                  <c:v>1.8454240000000001E-7</c:v>
                </c:pt>
                <c:pt idx="30648">
                  <c:v>1.8454869999999999E-7</c:v>
                </c:pt>
                <c:pt idx="30649">
                  <c:v>1.8455490000000001E-7</c:v>
                </c:pt>
                <c:pt idx="30650">
                  <c:v>1.8456119999999999E-7</c:v>
                </c:pt>
                <c:pt idx="30651">
                  <c:v>1.8456740000000001E-7</c:v>
                </c:pt>
                <c:pt idx="30652">
                  <c:v>1.8457369999999999E-7</c:v>
                </c:pt>
                <c:pt idx="30653">
                  <c:v>1.8457990000000001E-7</c:v>
                </c:pt>
                <c:pt idx="30654">
                  <c:v>1.8458619999999999E-7</c:v>
                </c:pt>
                <c:pt idx="30655">
                  <c:v>1.8459240000000001E-7</c:v>
                </c:pt>
                <c:pt idx="30656">
                  <c:v>1.8459869999999999E-7</c:v>
                </c:pt>
                <c:pt idx="30657">
                  <c:v>1.8460490000000001E-7</c:v>
                </c:pt>
                <c:pt idx="30658">
                  <c:v>1.846112E-7</c:v>
                </c:pt>
                <c:pt idx="30659">
                  <c:v>1.8461740000000001E-7</c:v>
                </c:pt>
                <c:pt idx="30660">
                  <c:v>1.846237E-7</c:v>
                </c:pt>
                <c:pt idx="30661">
                  <c:v>1.8462989999999999E-7</c:v>
                </c:pt>
                <c:pt idx="30662">
                  <c:v>1.846362E-7</c:v>
                </c:pt>
                <c:pt idx="30663">
                  <c:v>1.8464239999999999E-7</c:v>
                </c:pt>
                <c:pt idx="30664">
                  <c:v>1.846487E-7</c:v>
                </c:pt>
                <c:pt idx="30665">
                  <c:v>1.8465489999999999E-7</c:v>
                </c:pt>
                <c:pt idx="30666">
                  <c:v>1.846612E-7</c:v>
                </c:pt>
                <c:pt idx="30667">
                  <c:v>1.8466739999999999E-7</c:v>
                </c:pt>
                <c:pt idx="30668">
                  <c:v>1.846737E-7</c:v>
                </c:pt>
                <c:pt idx="30669">
                  <c:v>1.8467989999999999E-7</c:v>
                </c:pt>
                <c:pt idx="30670">
                  <c:v>1.846862E-7</c:v>
                </c:pt>
                <c:pt idx="30671">
                  <c:v>1.8469239999999999E-7</c:v>
                </c:pt>
                <c:pt idx="30672">
                  <c:v>1.846987E-7</c:v>
                </c:pt>
                <c:pt idx="30673">
                  <c:v>1.8470489999999999E-7</c:v>
                </c:pt>
                <c:pt idx="30674">
                  <c:v>1.847112E-7</c:v>
                </c:pt>
                <c:pt idx="30675">
                  <c:v>1.8471739999999999E-7</c:v>
                </c:pt>
                <c:pt idx="30676">
                  <c:v>1.847237E-7</c:v>
                </c:pt>
                <c:pt idx="30677">
                  <c:v>1.847299E-7</c:v>
                </c:pt>
                <c:pt idx="30678">
                  <c:v>1.847362E-7</c:v>
                </c:pt>
                <c:pt idx="30679">
                  <c:v>1.847424E-7</c:v>
                </c:pt>
                <c:pt idx="30680">
                  <c:v>1.8474870000000001E-7</c:v>
                </c:pt>
                <c:pt idx="30681">
                  <c:v>1.847549E-7</c:v>
                </c:pt>
                <c:pt idx="30682">
                  <c:v>1.8476120000000001E-7</c:v>
                </c:pt>
                <c:pt idx="30683">
                  <c:v>1.847674E-7</c:v>
                </c:pt>
                <c:pt idx="30684">
                  <c:v>1.8477370000000001E-7</c:v>
                </c:pt>
                <c:pt idx="30685">
                  <c:v>1.847799E-7</c:v>
                </c:pt>
                <c:pt idx="30686">
                  <c:v>1.8478620000000001E-7</c:v>
                </c:pt>
                <c:pt idx="30687">
                  <c:v>1.847924E-7</c:v>
                </c:pt>
                <c:pt idx="30688">
                  <c:v>1.8479870000000001E-7</c:v>
                </c:pt>
                <c:pt idx="30689">
                  <c:v>1.848049E-7</c:v>
                </c:pt>
                <c:pt idx="30690">
                  <c:v>1.8481120000000001E-7</c:v>
                </c:pt>
                <c:pt idx="30691">
                  <c:v>1.848174E-7</c:v>
                </c:pt>
                <c:pt idx="30692">
                  <c:v>1.8482370000000001E-7</c:v>
                </c:pt>
                <c:pt idx="30693">
                  <c:v>1.848299E-7</c:v>
                </c:pt>
                <c:pt idx="30694">
                  <c:v>1.8483620000000001E-7</c:v>
                </c:pt>
                <c:pt idx="30695">
                  <c:v>1.848424E-7</c:v>
                </c:pt>
                <c:pt idx="30696">
                  <c:v>1.8484869999999999E-7</c:v>
                </c:pt>
                <c:pt idx="30697">
                  <c:v>1.848549E-7</c:v>
                </c:pt>
                <c:pt idx="30698">
                  <c:v>1.8486119999999999E-7</c:v>
                </c:pt>
                <c:pt idx="30699">
                  <c:v>1.8486740000000001E-7</c:v>
                </c:pt>
                <c:pt idx="30700">
                  <c:v>1.8487369999999999E-7</c:v>
                </c:pt>
                <c:pt idx="30701">
                  <c:v>1.8487990000000001E-7</c:v>
                </c:pt>
                <c:pt idx="30702">
                  <c:v>1.8488619999999999E-7</c:v>
                </c:pt>
                <c:pt idx="30703">
                  <c:v>1.8489240000000001E-7</c:v>
                </c:pt>
                <c:pt idx="30704">
                  <c:v>1.8489869999999999E-7</c:v>
                </c:pt>
                <c:pt idx="30705">
                  <c:v>1.8490490000000001E-7</c:v>
                </c:pt>
                <c:pt idx="30706">
                  <c:v>1.8491119999999999E-7</c:v>
                </c:pt>
                <c:pt idx="30707">
                  <c:v>1.8491740000000001E-7</c:v>
                </c:pt>
                <c:pt idx="30708">
                  <c:v>1.8492369999999999E-7</c:v>
                </c:pt>
                <c:pt idx="30709">
                  <c:v>1.8492990000000001E-7</c:v>
                </c:pt>
                <c:pt idx="30710">
                  <c:v>1.8493619999999999E-7</c:v>
                </c:pt>
                <c:pt idx="30711">
                  <c:v>1.8494240000000001E-7</c:v>
                </c:pt>
                <c:pt idx="30712">
                  <c:v>1.8494869999999999E-7</c:v>
                </c:pt>
                <c:pt idx="30713">
                  <c:v>1.8495490000000001E-7</c:v>
                </c:pt>
                <c:pt idx="30714">
                  <c:v>1.849612E-7</c:v>
                </c:pt>
                <c:pt idx="30715">
                  <c:v>1.8496740000000001E-7</c:v>
                </c:pt>
                <c:pt idx="30716">
                  <c:v>1.849737E-7</c:v>
                </c:pt>
                <c:pt idx="30717">
                  <c:v>1.8497989999999999E-7</c:v>
                </c:pt>
                <c:pt idx="30718">
                  <c:v>1.849862E-7</c:v>
                </c:pt>
                <c:pt idx="30719">
                  <c:v>1.8499239999999999E-7</c:v>
                </c:pt>
                <c:pt idx="30720">
                  <c:v>1.849987E-7</c:v>
                </c:pt>
                <c:pt idx="30721">
                  <c:v>1.8500489999999999E-7</c:v>
                </c:pt>
                <c:pt idx="30722">
                  <c:v>1.850112E-7</c:v>
                </c:pt>
                <c:pt idx="30723">
                  <c:v>1.8501739999999999E-7</c:v>
                </c:pt>
                <c:pt idx="30724">
                  <c:v>1.850237E-7</c:v>
                </c:pt>
                <c:pt idx="30725">
                  <c:v>1.8502989999999999E-7</c:v>
                </c:pt>
                <c:pt idx="30726">
                  <c:v>1.850362E-7</c:v>
                </c:pt>
                <c:pt idx="30727">
                  <c:v>1.8504239999999999E-7</c:v>
                </c:pt>
                <c:pt idx="30728">
                  <c:v>1.850487E-7</c:v>
                </c:pt>
                <c:pt idx="30729">
                  <c:v>1.8505489999999999E-7</c:v>
                </c:pt>
                <c:pt idx="30730">
                  <c:v>1.850612E-7</c:v>
                </c:pt>
                <c:pt idx="30731">
                  <c:v>1.8506739999999999E-7</c:v>
                </c:pt>
                <c:pt idx="30732">
                  <c:v>1.850737E-7</c:v>
                </c:pt>
                <c:pt idx="30733">
                  <c:v>1.8507989999999999E-7</c:v>
                </c:pt>
                <c:pt idx="30734">
                  <c:v>1.850862E-7</c:v>
                </c:pt>
                <c:pt idx="30735">
                  <c:v>1.850924E-7</c:v>
                </c:pt>
                <c:pt idx="30736">
                  <c:v>1.8509870000000001E-7</c:v>
                </c:pt>
                <c:pt idx="30737">
                  <c:v>1.851049E-7</c:v>
                </c:pt>
                <c:pt idx="30738">
                  <c:v>1.8511120000000001E-7</c:v>
                </c:pt>
                <c:pt idx="30739">
                  <c:v>1.851174E-7</c:v>
                </c:pt>
                <c:pt idx="30740">
                  <c:v>1.8512370000000001E-7</c:v>
                </c:pt>
                <c:pt idx="30741">
                  <c:v>1.851299E-7</c:v>
                </c:pt>
                <c:pt idx="30742">
                  <c:v>1.8513620000000001E-7</c:v>
                </c:pt>
                <c:pt idx="30743">
                  <c:v>1.851424E-7</c:v>
                </c:pt>
                <c:pt idx="30744">
                  <c:v>1.8514870000000001E-7</c:v>
                </c:pt>
                <c:pt idx="30745">
                  <c:v>1.851549E-7</c:v>
                </c:pt>
                <c:pt idx="30746">
                  <c:v>1.8516120000000001E-7</c:v>
                </c:pt>
                <c:pt idx="30747">
                  <c:v>1.851674E-7</c:v>
                </c:pt>
                <c:pt idx="30748">
                  <c:v>1.8517370000000001E-7</c:v>
                </c:pt>
                <c:pt idx="30749">
                  <c:v>1.851799E-7</c:v>
                </c:pt>
                <c:pt idx="30750">
                  <c:v>1.8518620000000001E-7</c:v>
                </c:pt>
                <c:pt idx="30751">
                  <c:v>1.851924E-7</c:v>
                </c:pt>
                <c:pt idx="30752">
                  <c:v>1.8519870000000001E-7</c:v>
                </c:pt>
                <c:pt idx="30753">
                  <c:v>1.852049E-7</c:v>
                </c:pt>
                <c:pt idx="30754">
                  <c:v>1.8521119999999999E-7</c:v>
                </c:pt>
                <c:pt idx="30755">
                  <c:v>1.8521740000000001E-7</c:v>
                </c:pt>
                <c:pt idx="30756">
                  <c:v>1.8522369999999999E-7</c:v>
                </c:pt>
                <c:pt idx="30757">
                  <c:v>1.8522990000000001E-7</c:v>
                </c:pt>
                <c:pt idx="30758">
                  <c:v>1.8523619999999999E-7</c:v>
                </c:pt>
                <c:pt idx="30759">
                  <c:v>1.8524240000000001E-7</c:v>
                </c:pt>
                <c:pt idx="30760">
                  <c:v>1.8524869999999999E-7</c:v>
                </c:pt>
                <c:pt idx="30761">
                  <c:v>1.8525490000000001E-7</c:v>
                </c:pt>
                <c:pt idx="30762">
                  <c:v>1.8526119999999999E-7</c:v>
                </c:pt>
                <c:pt idx="30763">
                  <c:v>1.8526740000000001E-7</c:v>
                </c:pt>
                <c:pt idx="30764">
                  <c:v>1.8527369999999999E-7</c:v>
                </c:pt>
                <c:pt idx="30765">
                  <c:v>1.8527990000000001E-7</c:v>
                </c:pt>
                <c:pt idx="30766">
                  <c:v>1.8528619999999999E-7</c:v>
                </c:pt>
                <c:pt idx="30767">
                  <c:v>1.8529240000000001E-7</c:v>
                </c:pt>
                <c:pt idx="30768">
                  <c:v>1.8529869999999999E-7</c:v>
                </c:pt>
                <c:pt idx="30769">
                  <c:v>1.8530490000000001E-7</c:v>
                </c:pt>
                <c:pt idx="30770">
                  <c:v>1.853112E-7</c:v>
                </c:pt>
                <c:pt idx="30771">
                  <c:v>1.8531740000000001E-7</c:v>
                </c:pt>
                <c:pt idx="30772">
                  <c:v>1.853237E-7</c:v>
                </c:pt>
                <c:pt idx="30773">
                  <c:v>1.8532989999999999E-7</c:v>
                </c:pt>
                <c:pt idx="30774">
                  <c:v>1.853362E-7</c:v>
                </c:pt>
                <c:pt idx="30775">
                  <c:v>1.8534239999999999E-7</c:v>
                </c:pt>
                <c:pt idx="30776">
                  <c:v>1.853487E-7</c:v>
                </c:pt>
                <c:pt idx="30777">
                  <c:v>1.8535489999999999E-7</c:v>
                </c:pt>
                <c:pt idx="30778">
                  <c:v>1.853612E-7</c:v>
                </c:pt>
                <c:pt idx="30779">
                  <c:v>1.8536739999999999E-7</c:v>
                </c:pt>
                <c:pt idx="30780">
                  <c:v>1.853737E-7</c:v>
                </c:pt>
                <c:pt idx="30781">
                  <c:v>1.8537989999999999E-7</c:v>
                </c:pt>
                <c:pt idx="30782">
                  <c:v>1.853862E-7</c:v>
                </c:pt>
                <c:pt idx="30783">
                  <c:v>1.8539239999999999E-7</c:v>
                </c:pt>
                <c:pt idx="30784">
                  <c:v>1.853987E-7</c:v>
                </c:pt>
                <c:pt idx="30785">
                  <c:v>1.8540489999999999E-7</c:v>
                </c:pt>
                <c:pt idx="30786">
                  <c:v>1.854112E-7</c:v>
                </c:pt>
                <c:pt idx="30787">
                  <c:v>1.8541739999999999E-7</c:v>
                </c:pt>
                <c:pt idx="30788">
                  <c:v>1.854237E-7</c:v>
                </c:pt>
                <c:pt idx="30789">
                  <c:v>1.8542989999999999E-7</c:v>
                </c:pt>
                <c:pt idx="30790">
                  <c:v>1.854362E-7</c:v>
                </c:pt>
                <c:pt idx="30791">
                  <c:v>1.854424E-7</c:v>
                </c:pt>
                <c:pt idx="30792">
                  <c:v>1.8544870000000001E-7</c:v>
                </c:pt>
                <c:pt idx="30793">
                  <c:v>1.854549E-7</c:v>
                </c:pt>
                <c:pt idx="30794">
                  <c:v>1.8546120000000001E-7</c:v>
                </c:pt>
                <c:pt idx="30795">
                  <c:v>1.854674E-7</c:v>
                </c:pt>
                <c:pt idx="30796">
                  <c:v>1.8547370000000001E-7</c:v>
                </c:pt>
                <c:pt idx="30797">
                  <c:v>1.854799E-7</c:v>
                </c:pt>
                <c:pt idx="30798">
                  <c:v>1.8548620000000001E-7</c:v>
                </c:pt>
                <c:pt idx="30799">
                  <c:v>1.854924E-7</c:v>
                </c:pt>
                <c:pt idx="30800">
                  <c:v>1.8549870000000001E-7</c:v>
                </c:pt>
                <c:pt idx="30801">
                  <c:v>1.855049E-7</c:v>
                </c:pt>
                <c:pt idx="30802">
                  <c:v>1.8551120000000001E-7</c:v>
                </c:pt>
                <c:pt idx="30803">
                  <c:v>1.855174E-7</c:v>
                </c:pt>
                <c:pt idx="30804">
                  <c:v>1.8552370000000001E-7</c:v>
                </c:pt>
                <c:pt idx="30805">
                  <c:v>1.855299E-7</c:v>
                </c:pt>
                <c:pt idx="30806">
                  <c:v>1.8553620000000001E-7</c:v>
                </c:pt>
                <c:pt idx="30807">
                  <c:v>1.855424E-7</c:v>
                </c:pt>
                <c:pt idx="30808">
                  <c:v>1.8554870000000001E-7</c:v>
                </c:pt>
                <c:pt idx="30809">
                  <c:v>1.855549E-7</c:v>
                </c:pt>
                <c:pt idx="30810">
                  <c:v>1.8556119999999999E-7</c:v>
                </c:pt>
                <c:pt idx="30811">
                  <c:v>1.8556740000000001E-7</c:v>
                </c:pt>
                <c:pt idx="30812">
                  <c:v>1.8557369999999999E-7</c:v>
                </c:pt>
                <c:pt idx="30813">
                  <c:v>1.8557990000000001E-7</c:v>
                </c:pt>
                <c:pt idx="30814">
                  <c:v>1.8558619999999999E-7</c:v>
                </c:pt>
                <c:pt idx="30815">
                  <c:v>1.8559240000000001E-7</c:v>
                </c:pt>
                <c:pt idx="30816">
                  <c:v>1.8559869999999999E-7</c:v>
                </c:pt>
                <c:pt idx="30817">
                  <c:v>1.8560490000000001E-7</c:v>
                </c:pt>
                <c:pt idx="30818">
                  <c:v>1.8561119999999999E-7</c:v>
                </c:pt>
                <c:pt idx="30819">
                  <c:v>1.8561740000000001E-7</c:v>
                </c:pt>
                <c:pt idx="30820">
                  <c:v>1.8562369999999999E-7</c:v>
                </c:pt>
                <c:pt idx="30821">
                  <c:v>1.8562990000000001E-7</c:v>
                </c:pt>
                <c:pt idx="30822">
                  <c:v>1.8563619999999999E-7</c:v>
                </c:pt>
                <c:pt idx="30823">
                  <c:v>1.8564240000000001E-7</c:v>
                </c:pt>
                <c:pt idx="30824">
                  <c:v>1.8564869999999999E-7</c:v>
                </c:pt>
                <c:pt idx="30825">
                  <c:v>1.8565490000000001E-7</c:v>
                </c:pt>
                <c:pt idx="30826">
                  <c:v>1.8566119999999999E-7</c:v>
                </c:pt>
                <c:pt idx="30827">
                  <c:v>1.8566740000000001E-7</c:v>
                </c:pt>
                <c:pt idx="30828">
                  <c:v>1.856737E-7</c:v>
                </c:pt>
                <c:pt idx="30829">
                  <c:v>1.8567989999999999E-7</c:v>
                </c:pt>
                <c:pt idx="30830">
                  <c:v>1.856862E-7</c:v>
                </c:pt>
                <c:pt idx="30831">
                  <c:v>1.8569239999999999E-7</c:v>
                </c:pt>
                <c:pt idx="30832">
                  <c:v>1.856987E-7</c:v>
                </c:pt>
                <c:pt idx="30833">
                  <c:v>1.8570489999999999E-7</c:v>
                </c:pt>
                <c:pt idx="30834">
                  <c:v>1.857112E-7</c:v>
                </c:pt>
                <c:pt idx="30835">
                  <c:v>1.8571739999999999E-7</c:v>
                </c:pt>
                <c:pt idx="30836">
                  <c:v>1.857237E-7</c:v>
                </c:pt>
                <c:pt idx="30837">
                  <c:v>1.8572989999999999E-7</c:v>
                </c:pt>
                <c:pt idx="30838">
                  <c:v>1.857362E-7</c:v>
                </c:pt>
                <c:pt idx="30839">
                  <c:v>1.8574239999999999E-7</c:v>
                </c:pt>
                <c:pt idx="30840">
                  <c:v>1.857487E-7</c:v>
                </c:pt>
                <c:pt idx="30841">
                  <c:v>1.8575489999999999E-7</c:v>
                </c:pt>
                <c:pt idx="30842">
                  <c:v>1.857612E-7</c:v>
                </c:pt>
                <c:pt idx="30843">
                  <c:v>1.8576739999999999E-7</c:v>
                </c:pt>
                <c:pt idx="30844">
                  <c:v>1.857737E-7</c:v>
                </c:pt>
                <c:pt idx="30845">
                  <c:v>1.8577989999999999E-7</c:v>
                </c:pt>
                <c:pt idx="30846">
                  <c:v>1.857862E-7</c:v>
                </c:pt>
                <c:pt idx="30847">
                  <c:v>1.857924E-7</c:v>
                </c:pt>
                <c:pt idx="30848">
                  <c:v>1.8579870000000001E-7</c:v>
                </c:pt>
                <c:pt idx="30849">
                  <c:v>1.858049E-7</c:v>
                </c:pt>
                <c:pt idx="30850">
                  <c:v>1.8581120000000001E-7</c:v>
                </c:pt>
                <c:pt idx="30851">
                  <c:v>1.858174E-7</c:v>
                </c:pt>
                <c:pt idx="30852">
                  <c:v>1.8582370000000001E-7</c:v>
                </c:pt>
                <c:pt idx="30853">
                  <c:v>1.858299E-7</c:v>
                </c:pt>
                <c:pt idx="30854">
                  <c:v>1.8583620000000001E-7</c:v>
                </c:pt>
                <c:pt idx="30855">
                  <c:v>1.858424E-7</c:v>
                </c:pt>
                <c:pt idx="30856">
                  <c:v>1.8584870000000001E-7</c:v>
                </c:pt>
                <c:pt idx="30857">
                  <c:v>1.858549E-7</c:v>
                </c:pt>
                <c:pt idx="30858">
                  <c:v>1.8586120000000001E-7</c:v>
                </c:pt>
                <c:pt idx="30859">
                  <c:v>1.858674E-7</c:v>
                </c:pt>
                <c:pt idx="30860">
                  <c:v>1.8587370000000001E-7</c:v>
                </c:pt>
                <c:pt idx="30861">
                  <c:v>1.858799E-7</c:v>
                </c:pt>
                <c:pt idx="30862">
                  <c:v>1.8588620000000001E-7</c:v>
                </c:pt>
                <c:pt idx="30863">
                  <c:v>1.858924E-7</c:v>
                </c:pt>
                <c:pt idx="30864">
                  <c:v>1.8589870000000001E-7</c:v>
                </c:pt>
                <c:pt idx="30865">
                  <c:v>1.859049E-7</c:v>
                </c:pt>
                <c:pt idx="30866">
                  <c:v>1.8591119999999999E-7</c:v>
                </c:pt>
                <c:pt idx="30867">
                  <c:v>1.859174E-7</c:v>
                </c:pt>
                <c:pt idx="30868">
                  <c:v>1.8592369999999999E-7</c:v>
                </c:pt>
                <c:pt idx="30869">
                  <c:v>1.8592990000000001E-7</c:v>
                </c:pt>
                <c:pt idx="30870">
                  <c:v>1.8593619999999999E-7</c:v>
                </c:pt>
                <c:pt idx="30871">
                  <c:v>1.8594240000000001E-7</c:v>
                </c:pt>
                <c:pt idx="30872">
                  <c:v>1.8594869999999999E-7</c:v>
                </c:pt>
                <c:pt idx="30873">
                  <c:v>1.8595490000000001E-7</c:v>
                </c:pt>
                <c:pt idx="30874">
                  <c:v>1.8596119999999999E-7</c:v>
                </c:pt>
                <c:pt idx="30875">
                  <c:v>1.8596740000000001E-7</c:v>
                </c:pt>
                <c:pt idx="30876">
                  <c:v>1.8597369999999999E-7</c:v>
                </c:pt>
                <c:pt idx="30877">
                  <c:v>1.8597990000000001E-7</c:v>
                </c:pt>
                <c:pt idx="30878">
                  <c:v>1.8598619999999999E-7</c:v>
                </c:pt>
                <c:pt idx="30879">
                  <c:v>1.8599240000000001E-7</c:v>
                </c:pt>
                <c:pt idx="30880">
                  <c:v>1.8599869999999999E-7</c:v>
                </c:pt>
                <c:pt idx="30881">
                  <c:v>1.8600490000000001E-7</c:v>
                </c:pt>
                <c:pt idx="30882">
                  <c:v>1.8601119999999999E-7</c:v>
                </c:pt>
                <c:pt idx="30883">
                  <c:v>1.8601740000000001E-7</c:v>
                </c:pt>
                <c:pt idx="30884">
                  <c:v>1.860237E-7</c:v>
                </c:pt>
                <c:pt idx="30885">
                  <c:v>1.8602989999999999E-7</c:v>
                </c:pt>
                <c:pt idx="30886">
                  <c:v>1.860362E-7</c:v>
                </c:pt>
                <c:pt idx="30887">
                  <c:v>1.8604239999999999E-7</c:v>
                </c:pt>
                <c:pt idx="30888">
                  <c:v>1.860487E-7</c:v>
                </c:pt>
                <c:pt idx="30889">
                  <c:v>1.8605489999999999E-7</c:v>
                </c:pt>
                <c:pt idx="30890">
                  <c:v>1.860612E-7</c:v>
                </c:pt>
                <c:pt idx="30891">
                  <c:v>1.8606739999999999E-7</c:v>
                </c:pt>
                <c:pt idx="30892">
                  <c:v>1.860737E-7</c:v>
                </c:pt>
                <c:pt idx="30893">
                  <c:v>1.8607989999999999E-7</c:v>
                </c:pt>
                <c:pt idx="30894">
                  <c:v>1.860862E-7</c:v>
                </c:pt>
                <c:pt idx="30895">
                  <c:v>1.8609239999999999E-7</c:v>
                </c:pt>
                <c:pt idx="30896">
                  <c:v>1.860987E-7</c:v>
                </c:pt>
                <c:pt idx="30897">
                  <c:v>1.8610489999999999E-7</c:v>
                </c:pt>
                <c:pt idx="30898">
                  <c:v>1.861112E-7</c:v>
                </c:pt>
                <c:pt idx="30899">
                  <c:v>1.8611739999999999E-7</c:v>
                </c:pt>
                <c:pt idx="30900">
                  <c:v>1.861237E-7</c:v>
                </c:pt>
                <c:pt idx="30901">
                  <c:v>1.8612989999999999E-7</c:v>
                </c:pt>
                <c:pt idx="30902">
                  <c:v>1.861362E-7</c:v>
                </c:pt>
                <c:pt idx="30903">
                  <c:v>1.861424E-7</c:v>
                </c:pt>
                <c:pt idx="30904">
                  <c:v>1.8614870000000001E-7</c:v>
                </c:pt>
                <c:pt idx="30905">
                  <c:v>1.861549E-7</c:v>
                </c:pt>
                <c:pt idx="30906">
                  <c:v>1.8616120000000001E-7</c:v>
                </c:pt>
                <c:pt idx="30907">
                  <c:v>1.861674E-7</c:v>
                </c:pt>
                <c:pt idx="30908">
                  <c:v>1.8617370000000001E-7</c:v>
                </c:pt>
                <c:pt idx="30909">
                  <c:v>1.861799E-7</c:v>
                </c:pt>
                <c:pt idx="30910">
                  <c:v>1.8618620000000001E-7</c:v>
                </c:pt>
                <c:pt idx="30911">
                  <c:v>1.861924E-7</c:v>
                </c:pt>
                <c:pt idx="30912">
                  <c:v>1.8619870000000001E-7</c:v>
                </c:pt>
                <c:pt idx="30913">
                  <c:v>1.862049E-7</c:v>
                </c:pt>
                <c:pt idx="30914">
                  <c:v>1.8621120000000001E-7</c:v>
                </c:pt>
                <c:pt idx="30915">
                  <c:v>1.862174E-7</c:v>
                </c:pt>
                <c:pt idx="30916">
                  <c:v>1.8622370000000001E-7</c:v>
                </c:pt>
                <c:pt idx="30917">
                  <c:v>1.862299E-7</c:v>
                </c:pt>
                <c:pt idx="30918">
                  <c:v>1.8623620000000001E-7</c:v>
                </c:pt>
                <c:pt idx="30919">
                  <c:v>1.862424E-7</c:v>
                </c:pt>
                <c:pt idx="30920">
                  <c:v>1.8624870000000001E-7</c:v>
                </c:pt>
                <c:pt idx="30921">
                  <c:v>1.862549E-7</c:v>
                </c:pt>
                <c:pt idx="30922">
                  <c:v>1.8626119999999999E-7</c:v>
                </c:pt>
                <c:pt idx="30923">
                  <c:v>1.862674E-7</c:v>
                </c:pt>
                <c:pt idx="30924">
                  <c:v>1.8627369999999999E-7</c:v>
                </c:pt>
                <c:pt idx="30925">
                  <c:v>1.8627990000000001E-7</c:v>
                </c:pt>
                <c:pt idx="30926">
                  <c:v>1.8628619999999999E-7</c:v>
                </c:pt>
                <c:pt idx="30927">
                  <c:v>1.8629240000000001E-7</c:v>
                </c:pt>
                <c:pt idx="30928">
                  <c:v>1.8629869999999999E-7</c:v>
                </c:pt>
                <c:pt idx="30929">
                  <c:v>1.8630490000000001E-7</c:v>
                </c:pt>
                <c:pt idx="30930">
                  <c:v>1.8631119999999999E-7</c:v>
                </c:pt>
                <c:pt idx="30931">
                  <c:v>1.8631740000000001E-7</c:v>
                </c:pt>
                <c:pt idx="30932">
                  <c:v>1.8632369999999999E-7</c:v>
                </c:pt>
                <c:pt idx="30933">
                  <c:v>1.8632990000000001E-7</c:v>
                </c:pt>
                <c:pt idx="30934">
                  <c:v>1.8633619999999999E-7</c:v>
                </c:pt>
                <c:pt idx="30935">
                  <c:v>1.8634240000000001E-7</c:v>
                </c:pt>
                <c:pt idx="30936">
                  <c:v>1.8634869999999999E-7</c:v>
                </c:pt>
                <c:pt idx="30937">
                  <c:v>1.8635490000000001E-7</c:v>
                </c:pt>
                <c:pt idx="30938">
                  <c:v>1.8636119999999999E-7</c:v>
                </c:pt>
                <c:pt idx="30939">
                  <c:v>1.8636740000000001E-7</c:v>
                </c:pt>
                <c:pt idx="30940">
                  <c:v>1.863737E-7</c:v>
                </c:pt>
                <c:pt idx="30941">
                  <c:v>1.8637990000000001E-7</c:v>
                </c:pt>
                <c:pt idx="30942">
                  <c:v>1.863862E-7</c:v>
                </c:pt>
                <c:pt idx="30943">
                  <c:v>1.8639239999999999E-7</c:v>
                </c:pt>
                <c:pt idx="30944">
                  <c:v>1.863987E-7</c:v>
                </c:pt>
                <c:pt idx="30945">
                  <c:v>1.8640489999999999E-7</c:v>
                </c:pt>
                <c:pt idx="30946">
                  <c:v>1.864112E-7</c:v>
                </c:pt>
                <c:pt idx="30947">
                  <c:v>1.8641739999999999E-7</c:v>
                </c:pt>
                <c:pt idx="30948">
                  <c:v>1.864237E-7</c:v>
                </c:pt>
                <c:pt idx="30949">
                  <c:v>1.8642989999999999E-7</c:v>
                </c:pt>
                <c:pt idx="30950">
                  <c:v>1.864362E-7</c:v>
                </c:pt>
                <c:pt idx="30951">
                  <c:v>1.8644239999999999E-7</c:v>
                </c:pt>
                <c:pt idx="30952">
                  <c:v>1.864487E-7</c:v>
                </c:pt>
                <c:pt idx="30953">
                  <c:v>1.8645489999999999E-7</c:v>
                </c:pt>
                <c:pt idx="30954">
                  <c:v>1.864612E-7</c:v>
                </c:pt>
                <c:pt idx="30955">
                  <c:v>1.8646739999999999E-7</c:v>
                </c:pt>
                <c:pt idx="30956">
                  <c:v>1.864737E-7</c:v>
                </c:pt>
                <c:pt idx="30957">
                  <c:v>1.8647989999999999E-7</c:v>
                </c:pt>
                <c:pt idx="30958">
                  <c:v>1.864862E-7</c:v>
                </c:pt>
                <c:pt idx="30959">
                  <c:v>1.864924E-7</c:v>
                </c:pt>
                <c:pt idx="30960">
                  <c:v>1.864987E-7</c:v>
                </c:pt>
                <c:pt idx="30961">
                  <c:v>1.865049E-7</c:v>
                </c:pt>
                <c:pt idx="30962">
                  <c:v>1.8651120000000001E-7</c:v>
                </c:pt>
                <c:pt idx="30963">
                  <c:v>1.865174E-7</c:v>
                </c:pt>
                <c:pt idx="30964">
                  <c:v>1.8652370000000001E-7</c:v>
                </c:pt>
                <c:pt idx="30965">
                  <c:v>1.865299E-7</c:v>
                </c:pt>
                <c:pt idx="30966">
                  <c:v>1.8653620000000001E-7</c:v>
                </c:pt>
                <c:pt idx="30967">
                  <c:v>1.865424E-7</c:v>
                </c:pt>
                <c:pt idx="30968">
                  <c:v>1.8654870000000001E-7</c:v>
                </c:pt>
                <c:pt idx="30969">
                  <c:v>1.865549E-7</c:v>
                </c:pt>
                <c:pt idx="30970">
                  <c:v>1.8656120000000001E-7</c:v>
                </c:pt>
                <c:pt idx="30971">
                  <c:v>1.865674E-7</c:v>
                </c:pt>
                <c:pt idx="30972">
                  <c:v>1.8657370000000001E-7</c:v>
                </c:pt>
                <c:pt idx="30973">
                  <c:v>1.865799E-7</c:v>
                </c:pt>
                <c:pt idx="30974">
                  <c:v>1.8658620000000001E-7</c:v>
                </c:pt>
                <c:pt idx="30975">
                  <c:v>1.865924E-7</c:v>
                </c:pt>
                <c:pt idx="30976">
                  <c:v>1.8659870000000001E-7</c:v>
                </c:pt>
                <c:pt idx="30977">
                  <c:v>1.866049E-7</c:v>
                </c:pt>
                <c:pt idx="30978">
                  <c:v>1.8661119999999999E-7</c:v>
                </c:pt>
                <c:pt idx="30979">
                  <c:v>1.866174E-7</c:v>
                </c:pt>
                <c:pt idx="30980">
                  <c:v>1.8662369999999999E-7</c:v>
                </c:pt>
                <c:pt idx="30981">
                  <c:v>1.8662990000000001E-7</c:v>
                </c:pt>
                <c:pt idx="30982">
                  <c:v>1.8663619999999999E-7</c:v>
                </c:pt>
                <c:pt idx="30983">
                  <c:v>1.8664240000000001E-7</c:v>
                </c:pt>
                <c:pt idx="30984">
                  <c:v>1.8664869999999999E-7</c:v>
                </c:pt>
                <c:pt idx="30985">
                  <c:v>1.8665490000000001E-7</c:v>
                </c:pt>
                <c:pt idx="30986">
                  <c:v>1.8666119999999999E-7</c:v>
                </c:pt>
                <c:pt idx="30987">
                  <c:v>1.8666740000000001E-7</c:v>
                </c:pt>
                <c:pt idx="30988">
                  <c:v>1.8667369999999999E-7</c:v>
                </c:pt>
                <c:pt idx="30989">
                  <c:v>1.8667990000000001E-7</c:v>
                </c:pt>
                <c:pt idx="30990">
                  <c:v>1.8668619999999999E-7</c:v>
                </c:pt>
                <c:pt idx="30991">
                  <c:v>1.8669240000000001E-7</c:v>
                </c:pt>
                <c:pt idx="30992">
                  <c:v>1.8669869999999999E-7</c:v>
                </c:pt>
                <c:pt idx="30993">
                  <c:v>1.8670490000000001E-7</c:v>
                </c:pt>
                <c:pt idx="30994">
                  <c:v>1.8671119999999999E-7</c:v>
                </c:pt>
                <c:pt idx="30995">
                  <c:v>1.8671740000000001E-7</c:v>
                </c:pt>
                <c:pt idx="30996">
                  <c:v>1.867237E-7</c:v>
                </c:pt>
                <c:pt idx="30997">
                  <c:v>1.8672990000000001E-7</c:v>
                </c:pt>
                <c:pt idx="30998">
                  <c:v>1.867362E-7</c:v>
                </c:pt>
                <c:pt idx="30999">
                  <c:v>1.8674239999999999E-7</c:v>
                </c:pt>
                <c:pt idx="31000">
                  <c:v>1.867487E-7</c:v>
                </c:pt>
                <c:pt idx="31001">
                  <c:v>1.8675489999999999E-7</c:v>
                </c:pt>
                <c:pt idx="31002">
                  <c:v>1.867612E-7</c:v>
                </c:pt>
                <c:pt idx="31003">
                  <c:v>1.8676739999999999E-7</c:v>
                </c:pt>
                <c:pt idx="31004">
                  <c:v>1.867737E-7</c:v>
                </c:pt>
                <c:pt idx="31005">
                  <c:v>1.8677989999999999E-7</c:v>
                </c:pt>
                <c:pt idx="31006">
                  <c:v>1.867862E-7</c:v>
                </c:pt>
                <c:pt idx="31007">
                  <c:v>1.8679239999999999E-7</c:v>
                </c:pt>
                <c:pt idx="31008">
                  <c:v>1.867987E-7</c:v>
                </c:pt>
                <c:pt idx="31009">
                  <c:v>1.8680489999999999E-7</c:v>
                </c:pt>
                <c:pt idx="31010">
                  <c:v>1.868112E-7</c:v>
                </c:pt>
                <c:pt idx="31011">
                  <c:v>1.8681739999999999E-7</c:v>
                </c:pt>
                <c:pt idx="31012">
                  <c:v>1.868237E-7</c:v>
                </c:pt>
                <c:pt idx="31013">
                  <c:v>1.8682989999999999E-7</c:v>
                </c:pt>
                <c:pt idx="31014">
                  <c:v>1.868362E-7</c:v>
                </c:pt>
                <c:pt idx="31015">
                  <c:v>1.8684239999999999E-7</c:v>
                </c:pt>
                <c:pt idx="31016">
                  <c:v>1.868487E-7</c:v>
                </c:pt>
                <c:pt idx="31017">
                  <c:v>1.868549E-7</c:v>
                </c:pt>
                <c:pt idx="31018">
                  <c:v>1.8686120000000001E-7</c:v>
                </c:pt>
                <c:pt idx="31019">
                  <c:v>1.868674E-7</c:v>
                </c:pt>
                <c:pt idx="31020">
                  <c:v>1.8687370000000001E-7</c:v>
                </c:pt>
                <c:pt idx="31021">
                  <c:v>1.868799E-7</c:v>
                </c:pt>
                <c:pt idx="31022">
                  <c:v>1.8688620000000001E-7</c:v>
                </c:pt>
                <c:pt idx="31023">
                  <c:v>1.868924E-7</c:v>
                </c:pt>
                <c:pt idx="31024">
                  <c:v>1.8689870000000001E-7</c:v>
                </c:pt>
                <c:pt idx="31025">
                  <c:v>1.869049E-7</c:v>
                </c:pt>
                <c:pt idx="31026">
                  <c:v>1.8691120000000001E-7</c:v>
                </c:pt>
                <c:pt idx="31027">
                  <c:v>1.869174E-7</c:v>
                </c:pt>
                <c:pt idx="31028">
                  <c:v>1.8692370000000001E-7</c:v>
                </c:pt>
                <c:pt idx="31029">
                  <c:v>1.869299E-7</c:v>
                </c:pt>
                <c:pt idx="31030">
                  <c:v>1.8693620000000001E-7</c:v>
                </c:pt>
                <c:pt idx="31031">
                  <c:v>1.869424E-7</c:v>
                </c:pt>
                <c:pt idx="31032">
                  <c:v>1.8694870000000001E-7</c:v>
                </c:pt>
                <c:pt idx="31033">
                  <c:v>1.869549E-7</c:v>
                </c:pt>
                <c:pt idx="31034">
                  <c:v>1.8696120000000001E-7</c:v>
                </c:pt>
                <c:pt idx="31035">
                  <c:v>1.869674E-7</c:v>
                </c:pt>
                <c:pt idx="31036">
                  <c:v>1.8697369999999999E-7</c:v>
                </c:pt>
                <c:pt idx="31037">
                  <c:v>1.8697990000000001E-7</c:v>
                </c:pt>
                <c:pt idx="31038">
                  <c:v>1.8698619999999999E-7</c:v>
                </c:pt>
                <c:pt idx="31039">
                  <c:v>1.8699240000000001E-7</c:v>
                </c:pt>
                <c:pt idx="31040">
                  <c:v>1.8699869999999999E-7</c:v>
                </c:pt>
                <c:pt idx="31041">
                  <c:v>1.8700490000000001E-7</c:v>
                </c:pt>
                <c:pt idx="31042">
                  <c:v>1.8701119999999999E-7</c:v>
                </c:pt>
                <c:pt idx="31043">
                  <c:v>1.8701740000000001E-7</c:v>
                </c:pt>
                <c:pt idx="31044">
                  <c:v>1.8702369999999999E-7</c:v>
                </c:pt>
                <c:pt idx="31045">
                  <c:v>1.8702990000000001E-7</c:v>
                </c:pt>
                <c:pt idx="31046">
                  <c:v>1.8703619999999999E-7</c:v>
                </c:pt>
                <c:pt idx="31047">
                  <c:v>1.8704240000000001E-7</c:v>
                </c:pt>
                <c:pt idx="31048">
                  <c:v>1.8704869999999999E-7</c:v>
                </c:pt>
                <c:pt idx="31049">
                  <c:v>1.8705490000000001E-7</c:v>
                </c:pt>
                <c:pt idx="31050">
                  <c:v>1.8706119999999999E-7</c:v>
                </c:pt>
                <c:pt idx="31051">
                  <c:v>1.8706740000000001E-7</c:v>
                </c:pt>
                <c:pt idx="31052">
                  <c:v>1.870737E-7</c:v>
                </c:pt>
                <c:pt idx="31053">
                  <c:v>1.8707990000000001E-7</c:v>
                </c:pt>
                <c:pt idx="31054">
                  <c:v>1.870862E-7</c:v>
                </c:pt>
                <c:pt idx="31055">
                  <c:v>1.8709239999999999E-7</c:v>
                </c:pt>
                <c:pt idx="31056">
                  <c:v>1.870987E-7</c:v>
                </c:pt>
                <c:pt idx="31057">
                  <c:v>1.8710489999999999E-7</c:v>
                </c:pt>
                <c:pt idx="31058">
                  <c:v>1.871112E-7</c:v>
                </c:pt>
                <c:pt idx="31059">
                  <c:v>1.8711739999999999E-7</c:v>
                </c:pt>
                <c:pt idx="31060">
                  <c:v>1.871237E-7</c:v>
                </c:pt>
                <c:pt idx="31061">
                  <c:v>1.8712989999999999E-7</c:v>
                </c:pt>
                <c:pt idx="31062">
                  <c:v>1.871362E-7</c:v>
                </c:pt>
                <c:pt idx="31063">
                  <c:v>1.8714239999999999E-7</c:v>
                </c:pt>
                <c:pt idx="31064">
                  <c:v>1.871487E-7</c:v>
                </c:pt>
                <c:pt idx="31065">
                  <c:v>1.8715489999999999E-7</c:v>
                </c:pt>
                <c:pt idx="31066">
                  <c:v>1.871612E-7</c:v>
                </c:pt>
                <c:pt idx="31067">
                  <c:v>1.8716739999999999E-7</c:v>
                </c:pt>
                <c:pt idx="31068">
                  <c:v>1.871737E-7</c:v>
                </c:pt>
                <c:pt idx="31069">
                  <c:v>1.8717989999999999E-7</c:v>
                </c:pt>
                <c:pt idx="31070">
                  <c:v>1.871862E-7</c:v>
                </c:pt>
                <c:pt idx="31071">
                  <c:v>1.8719239999999999E-7</c:v>
                </c:pt>
                <c:pt idx="31072">
                  <c:v>1.871987E-7</c:v>
                </c:pt>
                <c:pt idx="31073">
                  <c:v>1.872049E-7</c:v>
                </c:pt>
                <c:pt idx="31074">
                  <c:v>1.8721120000000001E-7</c:v>
                </c:pt>
                <c:pt idx="31075">
                  <c:v>1.872174E-7</c:v>
                </c:pt>
                <c:pt idx="31076">
                  <c:v>1.8722370000000001E-7</c:v>
                </c:pt>
                <c:pt idx="31077">
                  <c:v>1.872299E-7</c:v>
                </c:pt>
                <c:pt idx="31078">
                  <c:v>1.8723620000000001E-7</c:v>
                </c:pt>
                <c:pt idx="31079">
                  <c:v>1.872424E-7</c:v>
                </c:pt>
                <c:pt idx="31080">
                  <c:v>1.8724870000000001E-7</c:v>
                </c:pt>
                <c:pt idx="31081">
                  <c:v>1.872549E-7</c:v>
                </c:pt>
                <c:pt idx="31082">
                  <c:v>1.8726120000000001E-7</c:v>
                </c:pt>
                <c:pt idx="31083">
                  <c:v>1.872674E-7</c:v>
                </c:pt>
                <c:pt idx="31084">
                  <c:v>1.8727370000000001E-7</c:v>
                </c:pt>
                <c:pt idx="31085">
                  <c:v>1.872799E-7</c:v>
                </c:pt>
                <c:pt idx="31086">
                  <c:v>1.8728620000000001E-7</c:v>
                </c:pt>
                <c:pt idx="31087">
                  <c:v>1.872924E-7</c:v>
                </c:pt>
                <c:pt idx="31088">
                  <c:v>1.8729870000000001E-7</c:v>
                </c:pt>
                <c:pt idx="31089">
                  <c:v>1.873049E-7</c:v>
                </c:pt>
                <c:pt idx="31090">
                  <c:v>1.8731120000000001E-7</c:v>
                </c:pt>
                <c:pt idx="31091">
                  <c:v>1.873174E-7</c:v>
                </c:pt>
                <c:pt idx="31092">
                  <c:v>1.8732369999999999E-7</c:v>
                </c:pt>
                <c:pt idx="31093">
                  <c:v>1.8732990000000001E-7</c:v>
                </c:pt>
                <c:pt idx="31094">
                  <c:v>1.8733619999999999E-7</c:v>
                </c:pt>
                <c:pt idx="31095">
                  <c:v>1.8734240000000001E-7</c:v>
                </c:pt>
                <c:pt idx="31096">
                  <c:v>1.8734869999999999E-7</c:v>
                </c:pt>
                <c:pt idx="31097">
                  <c:v>1.8735490000000001E-7</c:v>
                </c:pt>
                <c:pt idx="31098">
                  <c:v>1.8736119999999999E-7</c:v>
                </c:pt>
                <c:pt idx="31099">
                  <c:v>1.8736740000000001E-7</c:v>
                </c:pt>
                <c:pt idx="31100">
                  <c:v>1.8737369999999999E-7</c:v>
                </c:pt>
                <c:pt idx="31101">
                  <c:v>1.8737990000000001E-7</c:v>
                </c:pt>
                <c:pt idx="31102">
                  <c:v>1.8738619999999999E-7</c:v>
                </c:pt>
                <c:pt idx="31103">
                  <c:v>1.8739240000000001E-7</c:v>
                </c:pt>
                <c:pt idx="31104">
                  <c:v>1.8739869999999999E-7</c:v>
                </c:pt>
                <c:pt idx="31105">
                  <c:v>1.8740490000000001E-7</c:v>
                </c:pt>
                <c:pt idx="31106">
                  <c:v>1.8741119999999999E-7</c:v>
                </c:pt>
                <c:pt idx="31107">
                  <c:v>1.8741740000000001E-7</c:v>
                </c:pt>
                <c:pt idx="31108">
                  <c:v>1.8742369999999999E-7</c:v>
                </c:pt>
                <c:pt idx="31109">
                  <c:v>1.8742990000000001E-7</c:v>
                </c:pt>
                <c:pt idx="31110">
                  <c:v>1.874362E-7</c:v>
                </c:pt>
                <c:pt idx="31111">
                  <c:v>1.8744239999999999E-7</c:v>
                </c:pt>
                <c:pt idx="31112">
                  <c:v>1.874487E-7</c:v>
                </c:pt>
                <c:pt idx="31113">
                  <c:v>1.8745489999999999E-7</c:v>
                </c:pt>
                <c:pt idx="31114">
                  <c:v>1.874612E-7</c:v>
                </c:pt>
                <c:pt idx="31115">
                  <c:v>1.8746739999999999E-7</c:v>
                </c:pt>
                <c:pt idx="31116">
                  <c:v>1.874737E-7</c:v>
                </c:pt>
                <c:pt idx="31117">
                  <c:v>1.8747989999999999E-7</c:v>
                </c:pt>
                <c:pt idx="31118">
                  <c:v>1.874862E-7</c:v>
                </c:pt>
                <c:pt idx="31119">
                  <c:v>1.8749239999999999E-7</c:v>
                </c:pt>
                <c:pt idx="31120">
                  <c:v>1.874987E-7</c:v>
                </c:pt>
                <c:pt idx="31121">
                  <c:v>1.8750489999999999E-7</c:v>
                </c:pt>
                <c:pt idx="31122">
                  <c:v>1.875112E-7</c:v>
                </c:pt>
                <c:pt idx="31123">
                  <c:v>1.8751739999999999E-7</c:v>
                </c:pt>
                <c:pt idx="31124">
                  <c:v>1.875237E-7</c:v>
                </c:pt>
                <c:pt idx="31125">
                  <c:v>1.8752989999999999E-7</c:v>
                </c:pt>
                <c:pt idx="31126">
                  <c:v>1.875362E-7</c:v>
                </c:pt>
                <c:pt idx="31127">
                  <c:v>1.8754239999999999E-7</c:v>
                </c:pt>
                <c:pt idx="31128">
                  <c:v>1.875487E-7</c:v>
                </c:pt>
                <c:pt idx="31129">
                  <c:v>1.875549E-7</c:v>
                </c:pt>
                <c:pt idx="31130">
                  <c:v>1.8756120000000001E-7</c:v>
                </c:pt>
                <c:pt idx="31131">
                  <c:v>1.875674E-7</c:v>
                </c:pt>
                <c:pt idx="31132">
                  <c:v>1.8757370000000001E-7</c:v>
                </c:pt>
                <c:pt idx="31133">
                  <c:v>1.875799E-7</c:v>
                </c:pt>
                <c:pt idx="31134">
                  <c:v>1.8758620000000001E-7</c:v>
                </c:pt>
                <c:pt idx="31135">
                  <c:v>1.875924E-7</c:v>
                </c:pt>
                <c:pt idx="31136">
                  <c:v>1.8759870000000001E-7</c:v>
                </c:pt>
                <c:pt idx="31137">
                  <c:v>1.876049E-7</c:v>
                </c:pt>
                <c:pt idx="31138">
                  <c:v>1.8761120000000001E-7</c:v>
                </c:pt>
                <c:pt idx="31139">
                  <c:v>1.876174E-7</c:v>
                </c:pt>
                <c:pt idx="31140">
                  <c:v>1.8762370000000001E-7</c:v>
                </c:pt>
                <c:pt idx="31141">
                  <c:v>1.876299E-7</c:v>
                </c:pt>
                <c:pt idx="31142">
                  <c:v>1.8763620000000001E-7</c:v>
                </c:pt>
                <c:pt idx="31143">
                  <c:v>1.876424E-7</c:v>
                </c:pt>
                <c:pt idx="31144">
                  <c:v>1.8764870000000001E-7</c:v>
                </c:pt>
                <c:pt idx="31145">
                  <c:v>1.876549E-7</c:v>
                </c:pt>
                <c:pt idx="31146">
                  <c:v>1.8766120000000001E-7</c:v>
                </c:pt>
                <c:pt idx="31147">
                  <c:v>1.876674E-7</c:v>
                </c:pt>
                <c:pt idx="31148">
                  <c:v>1.8767369999999999E-7</c:v>
                </c:pt>
                <c:pt idx="31149">
                  <c:v>1.876799E-7</c:v>
                </c:pt>
                <c:pt idx="31150">
                  <c:v>1.8768619999999999E-7</c:v>
                </c:pt>
                <c:pt idx="31151">
                  <c:v>1.8769240000000001E-7</c:v>
                </c:pt>
                <c:pt idx="31152">
                  <c:v>1.8769869999999999E-7</c:v>
                </c:pt>
                <c:pt idx="31153">
                  <c:v>1.8770490000000001E-7</c:v>
                </c:pt>
                <c:pt idx="31154">
                  <c:v>1.8771119999999999E-7</c:v>
                </c:pt>
                <c:pt idx="31155">
                  <c:v>1.8771740000000001E-7</c:v>
                </c:pt>
                <c:pt idx="31156">
                  <c:v>1.8772369999999999E-7</c:v>
                </c:pt>
                <c:pt idx="31157">
                  <c:v>1.8772990000000001E-7</c:v>
                </c:pt>
                <c:pt idx="31158">
                  <c:v>1.8773619999999999E-7</c:v>
                </c:pt>
                <c:pt idx="31159">
                  <c:v>1.8774240000000001E-7</c:v>
                </c:pt>
                <c:pt idx="31160">
                  <c:v>1.8774869999999999E-7</c:v>
                </c:pt>
                <c:pt idx="31161">
                  <c:v>1.8775490000000001E-7</c:v>
                </c:pt>
                <c:pt idx="31162">
                  <c:v>1.8776119999999999E-7</c:v>
                </c:pt>
                <c:pt idx="31163">
                  <c:v>1.8776740000000001E-7</c:v>
                </c:pt>
                <c:pt idx="31164">
                  <c:v>1.8777369999999999E-7</c:v>
                </c:pt>
                <c:pt idx="31165">
                  <c:v>1.8777990000000001E-7</c:v>
                </c:pt>
                <c:pt idx="31166">
                  <c:v>1.877862E-7</c:v>
                </c:pt>
                <c:pt idx="31167">
                  <c:v>1.8779239999999999E-7</c:v>
                </c:pt>
                <c:pt idx="31168">
                  <c:v>1.877987E-7</c:v>
                </c:pt>
                <c:pt idx="31169">
                  <c:v>1.8780489999999999E-7</c:v>
                </c:pt>
                <c:pt idx="31170">
                  <c:v>1.878112E-7</c:v>
                </c:pt>
                <c:pt idx="31171">
                  <c:v>1.8781739999999999E-7</c:v>
                </c:pt>
                <c:pt idx="31172">
                  <c:v>1.878237E-7</c:v>
                </c:pt>
                <c:pt idx="31173">
                  <c:v>1.8782989999999999E-7</c:v>
                </c:pt>
                <c:pt idx="31174">
                  <c:v>1.878362E-7</c:v>
                </c:pt>
                <c:pt idx="31175">
                  <c:v>1.8784239999999999E-7</c:v>
                </c:pt>
                <c:pt idx="31176">
                  <c:v>1.878487E-7</c:v>
                </c:pt>
                <c:pt idx="31177">
                  <c:v>1.8785489999999999E-7</c:v>
                </c:pt>
                <c:pt idx="31178">
                  <c:v>1.878612E-7</c:v>
                </c:pt>
                <c:pt idx="31179">
                  <c:v>1.8786739999999999E-7</c:v>
                </c:pt>
                <c:pt idx="31180">
                  <c:v>1.878737E-7</c:v>
                </c:pt>
                <c:pt idx="31181">
                  <c:v>1.8787989999999999E-7</c:v>
                </c:pt>
                <c:pt idx="31182">
                  <c:v>1.878862E-7</c:v>
                </c:pt>
                <c:pt idx="31183">
                  <c:v>1.8789239999999999E-7</c:v>
                </c:pt>
                <c:pt idx="31184">
                  <c:v>1.878987E-7</c:v>
                </c:pt>
                <c:pt idx="31185">
                  <c:v>1.879049E-7</c:v>
                </c:pt>
                <c:pt idx="31186">
                  <c:v>1.8791120000000001E-7</c:v>
                </c:pt>
                <c:pt idx="31187">
                  <c:v>1.879174E-7</c:v>
                </c:pt>
                <c:pt idx="31188">
                  <c:v>1.8792370000000001E-7</c:v>
                </c:pt>
                <c:pt idx="31189">
                  <c:v>1.879299E-7</c:v>
                </c:pt>
                <c:pt idx="31190">
                  <c:v>1.8793620000000001E-7</c:v>
                </c:pt>
                <c:pt idx="31191">
                  <c:v>1.879424E-7</c:v>
                </c:pt>
                <c:pt idx="31192">
                  <c:v>1.8794870000000001E-7</c:v>
                </c:pt>
                <c:pt idx="31193">
                  <c:v>1.879549E-7</c:v>
                </c:pt>
                <c:pt idx="31194">
                  <c:v>1.8796120000000001E-7</c:v>
                </c:pt>
                <c:pt idx="31195">
                  <c:v>1.879674E-7</c:v>
                </c:pt>
                <c:pt idx="31196">
                  <c:v>1.8797370000000001E-7</c:v>
                </c:pt>
                <c:pt idx="31197">
                  <c:v>1.879799E-7</c:v>
                </c:pt>
                <c:pt idx="31198">
                  <c:v>1.8798620000000001E-7</c:v>
                </c:pt>
                <c:pt idx="31199">
                  <c:v>1.879924E-7</c:v>
                </c:pt>
                <c:pt idx="31200">
                  <c:v>1.8799870000000001E-7</c:v>
                </c:pt>
                <c:pt idx="31201">
                  <c:v>1.880049E-7</c:v>
                </c:pt>
                <c:pt idx="31202">
                  <c:v>1.8801120000000001E-7</c:v>
                </c:pt>
                <c:pt idx="31203">
                  <c:v>1.880174E-7</c:v>
                </c:pt>
                <c:pt idx="31204">
                  <c:v>1.8802369999999999E-7</c:v>
                </c:pt>
                <c:pt idx="31205">
                  <c:v>1.880299E-7</c:v>
                </c:pt>
                <c:pt idx="31206">
                  <c:v>1.8803619999999999E-7</c:v>
                </c:pt>
                <c:pt idx="31207">
                  <c:v>1.8804240000000001E-7</c:v>
                </c:pt>
                <c:pt idx="31208">
                  <c:v>1.8804869999999999E-7</c:v>
                </c:pt>
                <c:pt idx="31209">
                  <c:v>1.8805490000000001E-7</c:v>
                </c:pt>
                <c:pt idx="31210">
                  <c:v>1.8806119999999999E-7</c:v>
                </c:pt>
                <c:pt idx="31211">
                  <c:v>1.8806740000000001E-7</c:v>
                </c:pt>
                <c:pt idx="31212">
                  <c:v>1.8807369999999999E-7</c:v>
                </c:pt>
                <c:pt idx="31213">
                  <c:v>1.8807990000000001E-7</c:v>
                </c:pt>
                <c:pt idx="31214">
                  <c:v>1.8808619999999999E-7</c:v>
                </c:pt>
                <c:pt idx="31215">
                  <c:v>1.8809240000000001E-7</c:v>
                </c:pt>
                <c:pt idx="31216">
                  <c:v>1.8809869999999999E-7</c:v>
                </c:pt>
                <c:pt idx="31217">
                  <c:v>1.8810490000000001E-7</c:v>
                </c:pt>
                <c:pt idx="31218">
                  <c:v>1.8811119999999999E-7</c:v>
                </c:pt>
                <c:pt idx="31219">
                  <c:v>1.8811740000000001E-7</c:v>
                </c:pt>
                <c:pt idx="31220">
                  <c:v>1.8812369999999999E-7</c:v>
                </c:pt>
                <c:pt idx="31221">
                  <c:v>1.8812990000000001E-7</c:v>
                </c:pt>
                <c:pt idx="31222">
                  <c:v>1.881362E-7</c:v>
                </c:pt>
                <c:pt idx="31223">
                  <c:v>1.8814240000000001E-7</c:v>
                </c:pt>
                <c:pt idx="31224">
                  <c:v>1.881487E-7</c:v>
                </c:pt>
                <c:pt idx="31225">
                  <c:v>1.8815489999999999E-7</c:v>
                </c:pt>
                <c:pt idx="31226">
                  <c:v>1.881612E-7</c:v>
                </c:pt>
                <c:pt idx="31227">
                  <c:v>1.8816739999999999E-7</c:v>
                </c:pt>
                <c:pt idx="31228">
                  <c:v>1.881737E-7</c:v>
                </c:pt>
                <c:pt idx="31229">
                  <c:v>1.8817989999999999E-7</c:v>
                </c:pt>
                <c:pt idx="31230">
                  <c:v>1.881862E-7</c:v>
                </c:pt>
                <c:pt idx="31231">
                  <c:v>1.8819239999999999E-7</c:v>
                </c:pt>
                <c:pt idx="31232">
                  <c:v>1.881987E-7</c:v>
                </c:pt>
                <c:pt idx="31233">
                  <c:v>1.8820489999999999E-7</c:v>
                </c:pt>
                <c:pt idx="31234">
                  <c:v>1.882112E-7</c:v>
                </c:pt>
                <c:pt idx="31235">
                  <c:v>1.8821739999999999E-7</c:v>
                </c:pt>
                <c:pt idx="31236">
                  <c:v>1.882237E-7</c:v>
                </c:pt>
                <c:pt idx="31237">
                  <c:v>1.8822989999999999E-7</c:v>
                </c:pt>
                <c:pt idx="31238">
                  <c:v>1.882362E-7</c:v>
                </c:pt>
                <c:pt idx="31239">
                  <c:v>1.8824239999999999E-7</c:v>
                </c:pt>
                <c:pt idx="31240">
                  <c:v>1.882487E-7</c:v>
                </c:pt>
                <c:pt idx="31241">
                  <c:v>1.882549E-7</c:v>
                </c:pt>
                <c:pt idx="31242">
                  <c:v>1.882612E-7</c:v>
                </c:pt>
                <c:pt idx="31243">
                  <c:v>1.882674E-7</c:v>
                </c:pt>
                <c:pt idx="31244">
                  <c:v>1.8827370000000001E-7</c:v>
                </c:pt>
                <c:pt idx="31245">
                  <c:v>1.882799E-7</c:v>
                </c:pt>
                <c:pt idx="31246">
                  <c:v>1.8828620000000001E-7</c:v>
                </c:pt>
                <c:pt idx="31247">
                  <c:v>1.882924E-7</c:v>
                </c:pt>
                <c:pt idx="31248">
                  <c:v>1.8829870000000001E-7</c:v>
                </c:pt>
                <c:pt idx="31249">
                  <c:v>1.883049E-7</c:v>
                </c:pt>
                <c:pt idx="31250">
                  <c:v>1.8831120000000001E-7</c:v>
                </c:pt>
                <c:pt idx="31251">
                  <c:v>1.883174E-7</c:v>
                </c:pt>
                <c:pt idx="31252">
                  <c:v>1.8832370000000001E-7</c:v>
                </c:pt>
                <c:pt idx="31253">
                  <c:v>1.883299E-7</c:v>
                </c:pt>
                <c:pt idx="31254">
                  <c:v>1.8833620000000001E-7</c:v>
                </c:pt>
                <c:pt idx="31255">
                  <c:v>1.883424E-7</c:v>
                </c:pt>
                <c:pt idx="31256">
                  <c:v>1.8834870000000001E-7</c:v>
                </c:pt>
                <c:pt idx="31257">
                  <c:v>1.883549E-7</c:v>
                </c:pt>
                <c:pt idx="31258">
                  <c:v>1.8836120000000001E-7</c:v>
                </c:pt>
                <c:pt idx="31259">
                  <c:v>1.883674E-7</c:v>
                </c:pt>
                <c:pt idx="31260">
                  <c:v>1.8837369999999999E-7</c:v>
                </c:pt>
                <c:pt idx="31261">
                  <c:v>1.883799E-7</c:v>
                </c:pt>
                <c:pt idx="31262">
                  <c:v>1.8838619999999999E-7</c:v>
                </c:pt>
                <c:pt idx="31263">
                  <c:v>1.8839240000000001E-7</c:v>
                </c:pt>
                <c:pt idx="31264">
                  <c:v>1.8839869999999999E-7</c:v>
                </c:pt>
                <c:pt idx="31265">
                  <c:v>1.8840490000000001E-7</c:v>
                </c:pt>
                <c:pt idx="31266">
                  <c:v>1.8841119999999999E-7</c:v>
                </c:pt>
                <c:pt idx="31267">
                  <c:v>1.8841740000000001E-7</c:v>
                </c:pt>
                <c:pt idx="31268">
                  <c:v>1.8842369999999999E-7</c:v>
                </c:pt>
                <c:pt idx="31269">
                  <c:v>1.8842990000000001E-7</c:v>
                </c:pt>
                <c:pt idx="31270">
                  <c:v>1.8843619999999999E-7</c:v>
                </c:pt>
                <c:pt idx="31271">
                  <c:v>1.8844240000000001E-7</c:v>
                </c:pt>
                <c:pt idx="31272">
                  <c:v>1.8844869999999999E-7</c:v>
                </c:pt>
                <c:pt idx="31273">
                  <c:v>1.8845490000000001E-7</c:v>
                </c:pt>
                <c:pt idx="31274">
                  <c:v>1.8846119999999999E-7</c:v>
                </c:pt>
                <c:pt idx="31275">
                  <c:v>1.8846740000000001E-7</c:v>
                </c:pt>
                <c:pt idx="31276">
                  <c:v>1.8847369999999999E-7</c:v>
                </c:pt>
                <c:pt idx="31277">
                  <c:v>1.8847990000000001E-7</c:v>
                </c:pt>
                <c:pt idx="31278">
                  <c:v>1.884862E-7</c:v>
                </c:pt>
                <c:pt idx="31279">
                  <c:v>1.8849240000000001E-7</c:v>
                </c:pt>
                <c:pt idx="31280">
                  <c:v>1.884987E-7</c:v>
                </c:pt>
                <c:pt idx="31281">
                  <c:v>1.8850489999999999E-7</c:v>
                </c:pt>
                <c:pt idx="31282">
                  <c:v>1.885112E-7</c:v>
                </c:pt>
                <c:pt idx="31283">
                  <c:v>1.8851739999999999E-7</c:v>
                </c:pt>
                <c:pt idx="31284">
                  <c:v>1.885237E-7</c:v>
                </c:pt>
                <c:pt idx="31285">
                  <c:v>1.8852989999999999E-7</c:v>
                </c:pt>
                <c:pt idx="31286">
                  <c:v>1.885362E-7</c:v>
                </c:pt>
                <c:pt idx="31287">
                  <c:v>1.8854239999999999E-7</c:v>
                </c:pt>
                <c:pt idx="31288">
                  <c:v>1.885487E-7</c:v>
                </c:pt>
                <c:pt idx="31289">
                  <c:v>1.8855489999999999E-7</c:v>
                </c:pt>
                <c:pt idx="31290">
                  <c:v>1.885612E-7</c:v>
                </c:pt>
                <c:pt idx="31291">
                  <c:v>1.8856739999999999E-7</c:v>
                </c:pt>
                <c:pt idx="31292">
                  <c:v>1.885737E-7</c:v>
                </c:pt>
                <c:pt idx="31293">
                  <c:v>1.8857989999999999E-7</c:v>
                </c:pt>
                <c:pt idx="31294">
                  <c:v>1.885862E-7</c:v>
                </c:pt>
                <c:pt idx="31295">
                  <c:v>1.8859239999999999E-7</c:v>
                </c:pt>
                <c:pt idx="31296">
                  <c:v>1.885987E-7</c:v>
                </c:pt>
                <c:pt idx="31297">
                  <c:v>1.886049E-7</c:v>
                </c:pt>
                <c:pt idx="31298">
                  <c:v>1.886112E-7</c:v>
                </c:pt>
                <c:pt idx="31299">
                  <c:v>1.886174E-7</c:v>
                </c:pt>
                <c:pt idx="31300">
                  <c:v>1.8862370000000001E-7</c:v>
                </c:pt>
                <c:pt idx="31301">
                  <c:v>1.886299E-7</c:v>
                </c:pt>
                <c:pt idx="31302">
                  <c:v>1.8863620000000001E-7</c:v>
                </c:pt>
                <c:pt idx="31303">
                  <c:v>1.886424E-7</c:v>
                </c:pt>
                <c:pt idx="31304">
                  <c:v>1.8864870000000001E-7</c:v>
                </c:pt>
                <c:pt idx="31305">
                  <c:v>1.886549E-7</c:v>
                </c:pt>
                <c:pt idx="31306">
                  <c:v>1.8866120000000001E-7</c:v>
                </c:pt>
                <c:pt idx="31307">
                  <c:v>1.886674E-7</c:v>
                </c:pt>
                <c:pt idx="31308">
                  <c:v>1.8867370000000001E-7</c:v>
                </c:pt>
                <c:pt idx="31309">
                  <c:v>1.886799E-7</c:v>
                </c:pt>
                <c:pt idx="31310">
                  <c:v>1.8868620000000001E-7</c:v>
                </c:pt>
                <c:pt idx="31311">
                  <c:v>1.886924E-7</c:v>
                </c:pt>
                <c:pt idx="31312">
                  <c:v>1.8869870000000001E-7</c:v>
                </c:pt>
                <c:pt idx="31313">
                  <c:v>1.887049E-7</c:v>
                </c:pt>
                <c:pt idx="31314">
                  <c:v>1.8871120000000001E-7</c:v>
                </c:pt>
                <c:pt idx="31315">
                  <c:v>1.887174E-7</c:v>
                </c:pt>
                <c:pt idx="31316">
                  <c:v>1.8872369999999999E-7</c:v>
                </c:pt>
                <c:pt idx="31317">
                  <c:v>1.887299E-7</c:v>
                </c:pt>
                <c:pt idx="31318">
                  <c:v>1.8873619999999999E-7</c:v>
                </c:pt>
                <c:pt idx="31319">
                  <c:v>1.8874240000000001E-7</c:v>
                </c:pt>
                <c:pt idx="31320">
                  <c:v>1.8874869999999999E-7</c:v>
                </c:pt>
                <c:pt idx="31321">
                  <c:v>1.8875490000000001E-7</c:v>
                </c:pt>
                <c:pt idx="31322">
                  <c:v>1.8876119999999999E-7</c:v>
                </c:pt>
                <c:pt idx="31323">
                  <c:v>1.8876740000000001E-7</c:v>
                </c:pt>
                <c:pt idx="31324">
                  <c:v>1.8877369999999999E-7</c:v>
                </c:pt>
                <c:pt idx="31325">
                  <c:v>1.8877990000000001E-7</c:v>
                </c:pt>
                <c:pt idx="31326">
                  <c:v>1.8878619999999999E-7</c:v>
                </c:pt>
                <c:pt idx="31327">
                  <c:v>1.8879240000000001E-7</c:v>
                </c:pt>
                <c:pt idx="31328">
                  <c:v>1.8879869999999999E-7</c:v>
                </c:pt>
                <c:pt idx="31329">
                  <c:v>1.8880490000000001E-7</c:v>
                </c:pt>
                <c:pt idx="31330">
                  <c:v>1.8881119999999999E-7</c:v>
                </c:pt>
                <c:pt idx="31331">
                  <c:v>1.8881740000000001E-7</c:v>
                </c:pt>
                <c:pt idx="31332">
                  <c:v>1.8882369999999999E-7</c:v>
                </c:pt>
                <c:pt idx="31333">
                  <c:v>1.8882990000000001E-7</c:v>
                </c:pt>
                <c:pt idx="31334">
                  <c:v>1.888362E-7</c:v>
                </c:pt>
                <c:pt idx="31335">
                  <c:v>1.8884240000000001E-7</c:v>
                </c:pt>
                <c:pt idx="31336">
                  <c:v>1.888487E-7</c:v>
                </c:pt>
                <c:pt idx="31337">
                  <c:v>1.8885489999999999E-7</c:v>
                </c:pt>
                <c:pt idx="31338">
                  <c:v>1.888612E-7</c:v>
                </c:pt>
                <c:pt idx="31339">
                  <c:v>1.8886739999999999E-7</c:v>
                </c:pt>
                <c:pt idx="31340">
                  <c:v>1.888737E-7</c:v>
                </c:pt>
                <c:pt idx="31341">
                  <c:v>1.8887989999999999E-7</c:v>
                </c:pt>
                <c:pt idx="31342">
                  <c:v>1.888862E-7</c:v>
                </c:pt>
                <c:pt idx="31343">
                  <c:v>1.8889239999999999E-7</c:v>
                </c:pt>
                <c:pt idx="31344">
                  <c:v>1.888987E-7</c:v>
                </c:pt>
                <c:pt idx="31345">
                  <c:v>1.8890489999999999E-7</c:v>
                </c:pt>
                <c:pt idx="31346">
                  <c:v>1.889112E-7</c:v>
                </c:pt>
                <c:pt idx="31347">
                  <c:v>1.8891739999999999E-7</c:v>
                </c:pt>
                <c:pt idx="31348">
                  <c:v>1.889237E-7</c:v>
                </c:pt>
                <c:pt idx="31349">
                  <c:v>1.8892989999999999E-7</c:v>
                </c:pt>
                <c:pt idx="31350">
                  <c:v>1.889362E-7</c:v>
                </c:pt>
                <c:pt idx="31351">
                  <c:v>1.8894239999999999E-7</c:v>
                </c:pt>
                <c:pt idx="31352">
                  <c:v>1.889487E-7</c:v>
                </c:pt>
                <c:pt idx="31353">
                  <c:v>1.8895489999999999E-7</c:v>
                </c:pt>
                <c:pt idx="31354">
                  <c:v>1.889612E-7</c:v>
                </c:pt>
                <c:pt idx="31355">
                  <c:v>1.889674E-7</c:v>
                </c:pt>
                <c:pt idx="31356">
                  <c:v>1.8897370000000001E-7</c:v>
                </c:pt>
                <c:pt idx="31357">
                  <c:v>1.889799E-7</c:v>
                </c:pt>
                <c:pt idx="31358">
                  <c:v>1.8898620000000001E-7</c:v>
                </c:pt>
                <c:pt idx="31359">
                  <c:v>1.889924E-7</c:v>
                </c:pt>
                <c:pt idx="31360">
                  <c:v>1.8899870000000001E-7</c:v>
                </c:pt>
                <c:pt idx="31361">
                  <c:v>1.890049E-7</c:v>
                </c:pt>
                <c:pt idx="31362">
                  <c:v>1.8901120000000001E-7</c:v>
                </c:pt>
                <c:pt idx="31363">
                  <c:v>1.890174E-7</c:v>
                </c:pt>
                <c:pt idx="31364">
                  <c:v>1.8902370000000001E-7</c:v>
                </c:pt>
                <c:pt idx="31365">
                  <c:v>1.890299E-7</c:v>
                </c:pt>
                <c:pt idx="31366">
                  <c:v>1.8903620000000001E-7</c:v>
                </c:pt>
                <c:pt idx="31367">
                  <c:v>1.890424E-7</c:v>
                </c:pt>
                <c:pt idx="31368">
                  <c:v>1.8904870000000001E-7</c:v>
                </c:pt>
                <c:pt idx="31369">
                  <c:v>1.890549E-7</c:v>
                </c:pt>
                <c:pt idx="31370">
                  <c:v>1.8906120000000001E-7</c:v>
                </c:pt>
                <c:pt idx="31371">
                  <c:v>1.890674E-7</c:v>
                </c:pt>
                <c:pt idx="31372">
                  <c:v>1.8907370000000001E-7</c:v>
                </c:pt>
                <c:pt idx="31373">
                  <c:v>1.890799E-7</c:v>
                </c:pt>
                <c:pt idx="31374">
                  <c:v>1.8908619999999999E-7</c:v>
                </c:pt>
                <c:pt idx="31375">
                  <c:v>1.8909240000000001E-7</c:v>
                </c:pt>
                <c:pt idx="31376">
                  <c:v>1.8909869999999999E-7</c:v>
                </c:pt>
                <c:pt idx="31377">
                  <c:v>1.8910490000000001E-7</c:v>
                </c:pt>
                <c:pt idx="31378">
                  <c:v>1.8911119999999999E-7</c:v>
                </c:pt>
                <c:pt idx="31379">
                  <c:v>1.8911740000000001E-7</c:v>
                </c:pt>
                <c:pt idx="31380">
                  <c:v>1.8912369999999999E-7</c:v>
                </c:pt>
                <c:pt idx="31381">
                  <c:v>1.8912990000000001E-7</c:v>
                </c:pt>
                <c:pt idx="31382">
                  <c:v>1.8913619999999999E-7</c:v>
                </c:pt>
                <c:pt idx="31383">
                  <c:v>1.8914240000000001E-7</c:v>
                </c:pt>
                <c:pt idx="31384">
                  <c:v>1.8914869999999999E-7</c:v>
                </c:pt>
                <c:pt idx="31385">
                  <c:v>1.8915490000000001E-7</c:v>
                </c:pt>
                <c:pt idx="31386">
                  <c:v>1.8916119999999999E-7</c:v>
                </c:pt>
                <c:pt idx="31387">
                  <c:v>1.8916740000000001E-7</c:v>
                </c:pt>
                <c:pt idx="31388">
                  <c:v>1.8917369999999999E-7</c:v>
                </c:pt>
                <c:pt idx="31389">
                  <c:v>1.8917990000000001E-7</c:v>
                </c:pt>
                <c:pt idx="31390">
                  <c:v>1.891862E-7</c:v>
                </c:pt>
                <c:pt idx="31391">
                  <c:v>1.8919240000000001E-7</c:v>
                </c:pt>
                <c:pt idx="31392">
                  <c:v>1.891987E-7</c:v>
                </c:pt>
                <c:pt idx="31393">
                  <c:v>1.8920489999999999E-7</c:v>
                </c:pt>
                <c:pt idx="31394">
                  <c:v>1.892112E-7</c:v>
                </c:pt>
                <c:pt idx="31395">
                  <c:v>1.8921739999999999E-7</c:v>
                </c:pt>
                <c:pt idx="31396">
                  <c:v>1.892237E-7</c:v>
                </c:pt>
                <c:pt idx="31397">
                  <c:v>1.8922989999999999E-7</c:v>
                </c:pt>
                <c:pt idx="31398">
                  <c:v>1.892362E-7</c:v>
                </c:pt>
                <c:pt idx="31399">
                  <c:v>1.8924239999999999E-7</c:v>
                </c:pt>
                <c:pt idx="31400">
                  <c:v>1.892487E-7</c:v>
                </c:pt>
                <c:pt idx="31401">
                  <c:v>1.8925489999999999E-7</c:v>
                </c:pt>
                <c:pt idx="31402">
                  <c:v>1.892612E-7</c:v>
                </c:pt>
                <c:pt idx="31403">
                  <c:v>1.8926739999999999E-7</c:v>
                </c:pt>
                <c:pt idx="31404">
                  <c:v>1.892737E-7</c:v>
                </c:pt>
                <c:pt idx="31405">
                  <c:v>1.8927989999999999E-7</c:v>
                </c:pt>
                <c:pt idx="31406">
                  <c:v>1.892862E-7</c:v>
                </c:pt>
                <c:pt idx="31407">
                  <c:v>1.8929239999999999E-7</c:v>
                </c:pt>
                <c:pt idx="31408">
                  <c:v>1.892987E-7</c:v>
                </c:pt>
                <c:pt idx="31409">
                  <c:v>1.8930489999999999E-7</c:v>
                </c:pt>
                <c:pt idx="31410">
                  <c:v>1.893112E-7</c:v>
                </c:pt>
                <c:pt idx="31411">
                  <c:v>1.893174E-7</c:v>
                </c:pt>
                <c:pt idx="31412">
                  <c:v>1.8932370000000001E-7</c:v>
                </c:pt>
                <c:pt idx="31413">
                  <c:v>1.893299E-7</c:v>
                </c:pt>
                <c:pt idx="31414">
                  <c:v>1.8933620000000001E-7</c:v>
                </c:pt>
                <c:pt idx="31415">
                  <c:v>1.893424E-7</c:v>
                </c:pt>
                <c:pt idx="31416">
                  <c:v>1.8934870000000001E-7</c:v>
                </c:pt>
                <c:pt idx="31417">
                  <c:v>1.893549E-7</c:v>
                </c:pt>
                <c:pt idx="31418">
                  <c:v>1.8936120000000001E-7</c:v>
                </c:pt>
                <c:pt idx="31419">
                  <c:v>1.893674E-7</c:v>
                </c:pt>
                <c:pt idx="31420">
                  <c:v>1.8937370000000001E-7</c:v>
                </c:pt>
                <c:pt idx="31421">
                  <c:v>1.893799E-7</c:v>
                </c:pt>
                <c:pt idx="31422">
                  <c:v>1.8938620000000001E-7</c:v>
                </c:pt>
                <c:pt idx="31423">
                  <c:v>1.893924E-7</c:v>
                </c:pt>
                <c:pt idx="31424">
                  <c:v>1.8939870000000001E-7</c:v>
                </c:pt>
                <c:pt idx="31425">
                  <c:v>1.894049E-7</c:v>
                </c:pt>
                <c:pt idx="31426">
                  <c:v>1.8941120000000001E-7</c:v>
                </c:pt>
                <c:pt idx="31427">
                  <c:v>1.894174E-7</c:v>
                </c:pt>
                <c:pt idx="31428">
                  <c:v>1.8942370000000001E-7</c:v>
                </c:pt>
                <c:pt idx="31429">
                  <c:v>1.894299E-7</c:v>
                </c:pt>
                <c:pt idx="31430">
                  <c:v>1.8943619999999999E-7</c:v>
                </c:pt>
                <c:pt idx="31431">
                  <c:v>1.894424E-7</c:v>
                </c:pt>
                <c:pt idx="31432">
                  <c:v>1.8944869999999999E-7</c:v>
                </c:pt>
                <c:pt idx="31433">
                  <c:v>1.8945490000000001E-7</c:v>
                </c:pt>
                <c:pt idx="31434">
                  <c:v>1.8946119999999999E-7</c:v>
                </c:pt>
                <c:pt idx="31435">
                  <c:v>1.8946740000000001E-7</c:v>
                </c:pt>
                <c:pt idx="31436">
                  <c:v>1.8947369999999999E-7</c:v>
                </c:pt>
                <c:pt idx="31437">
                  <c:v>1.8947990000000001E-7</c:v>
                </c:pt>
                <c:pt idx="31438">
                  <c:v>1.8948619999999999E-7</c:v>
                </c:pt>
                <c:pt idx="31439">
                  <c:v>1.8949240000000001E-7</c:v>
                </c:pt>
                <c:pt idx="31440">
                  <c:v>1.8949869999999999E-7</c:v>
                </c:pt>
                <c:pt idx="31441">
                  <c:v>1.8950490000000001E-7</c:v>
                </c:pt>
                <c:pt idx="31442">
                  <c:v>1.8951119999999999E-7</c:v>
                </c:pt>
                <c:pt idx="31443">
                  <c:v>1.8951740000000001E-7</c:v>
                </c:pt>
                <c:pt idx="31444">
                  <c:v>1.8952369999999999E-7</c:v>
                </c:pt>
                <c:pt idx="31445">
                  <c:v>1.8952990000000001E-7</c:v>
                </c:pt>
                <c:pt idx="31446">
                  <c:v>1.8953619999999999E-7</c:v>
                </c:pt>
                <c:pt idx="31447">
                  <c:v>1.8954240000000001E-7</c:v>
                </c:pt>
                <c:pt idx="31448">
                  <c:v>1.895487E-7</c:v>
                </c:pt>
                <c:pt idx="31449">
                  <c:v>1.8955489999999999E-7</c:v>
                </c:pt>
                <c:pt idx="31450">
                  <c:v>1.895612E-7</c:v>
                </c:pt>
                <c:pt idx="31451">
                  <c:v>1.8956739999999999E-7</c:v>
                </c:pt>
                <c:pt idx="31452">
                  <c:v>1.895737E-7</c:v>
                </c:pt>
                <c:pt idx="31453">
                  <c:v>1.8957989999999999E-7</c:v>
                </c:pt>
                <c:pt idx="31454">
                  <c:v>1.895862E-7</c:v>
                </c:pt>
                <c:pt idx="31455">
                  <c:v>1.8959239999999999E-7</c:v>
                </c:pt>
                <c:pt idx="31456">
                  <c:v>1.895987E-7</c:v>
                </c:pt>
                <c:pt idx="31457">
                  <c:v>1.8960489999999999E-7</c:v>
                </c:pt>
                <c:pt idx="31458">
                  <c:v>1.896112E-7</c:v>
                </c:pt>
                <c:pt idx="31459">
                  <c:v>1.8961739999999999E-7</c:v>
                </c:pt>
                <c:pt idx="31460">
                  <c:v>1.896237E-7</c:v>
                </c:pt>
                <c:pt idx="31461">
                  <c:v>1.8962989999999999E-7</c:v>
                </c:pt>
                <c:pt idx="31462">
                  <c:v>1.896362E-7</c:v>
                </c:pt>
                <c:pt idx="31463">
                  <c:v>1.8964239999999999E-7</c:v>
                </c:pt>
                <c:pt idx="31464">
                  <c:v>1.896487E-7</c:v>
                </c:pt>
                <c:pt idx="31465">
                  <c:v>1.8965489999999999E-7</c:v>
                </c:pt>
                <c:pt idx="31466">
                  <c:v>1.896612E-7</c:v>
                </c:pt>
                <c:pt idx="31467">
                  <c:v>1.896674E-7</c:v>
                </c:pt>
                <c:pt idx="31468">
                  <c:v>1.8967370000000001E-7</c:v>
                </c:pt>
                <c:pt idx="31469">
                  <c:v>1.896799E-7</c:v>
                </c:pt>
                <c:pt idx="31470">
                  <c:v>1.8968620000000001E-7</c:v>
                </c:pt>
                <c:pt idx="31471">
                  <c:v>1.896924E-7</c:v>
                </c:pt>
                <c:pt idx="31472">
                  <c:v>1.8969870000000001E-7</c:v>
                </c:pt>
                <c:pt idx="31473">
                  <c:v>1.897049E-7</c:v>
                </c:pt>
                <c:pt idx="31474">
                  <c:v>1.8971120000000001E-7</c:v>
                </c:pt>
                <c:pt idx="31475">
                  <c:v>1.897174E-7</c:v>
                </c:pt>
                <c:pt idx="31476">
                  <c:v>1.8972370000000001E-7</c:v>
                </c:pt>
                <c:pt idx="31477">
                  <c:v>1.897299E-7</c:v>
                </c:pt>
                <c:pt idx="31478">
                  <c:v>1.8973620000000001E-7</c:v>
                </c:pt>
                <c:pt idx="31479">
                  <c:v>1.897424E-7</c:v>
                </c:pt>
                <c:pt idx="31480">
                  <c:v>1.8974870000000001E-7</c:v>
                </c:pt>
                <c:pt idx="31481">
                  <c:v>1.897549E-7</c:v>
                </c:pt>
                <c:pt idx="31482">
                  <c:v>1.8976120000000001E-7</c:v>
                </c:pt>
                <c:pt idx="31483">
                  <c:v>1.897674E-7</c:v>
                </c:pt>
                <c:pt idx="31484">
                  <c:v>1.8977370000000001E-7</c:v>
                </c:pt>
                <c:pt idx="31485">
                  <c:v>1.897799E-7</c:v>
                </c:pt>
                <c:pt idx="31486">
                  <c:v>1.8978619999999999E-7</c:v>
                </c:pt>
                <c:pt idx="31487">
                  <c:v>1.897924E-7</c:v>
                </c:pt>
                <c:pt idx="31488">
                  <c:v>1.8979869999999999E-7</c:v>
                </c:pt>
                <c:pt idx="31489">
                  <c:v>1.8980490000000001E-7</c:v>
                </c:pt>
                <c:pt idx="31490">
                  <c:v>1.8981119999999999E-7</c:v>
                </c:pt>
                <c:pt idx="31491">
                  <c:v>1.8981740000000001E-7</c:v>
                </c:pt>
                <c:pt idx="31492">
                  <c:v>1.8982369999999999E-7</c:v>
                </c:pt>
                <c:pt idx="31493">
                  <c:v>1.8982990000000001E-7</c:v>
                </c:pt>
                <c:pt idx="31494">
                  <c:v>1.8983619999999999E-7</c:v>
                </c:pt>
                <c:pt idx="31495">
                  <c:v>1.8984240000000001E-7</c:v>
                </c:pt>
                <c:pt idx="31496">
                  <c:v>1.8984869999999999E-7</c:v>
                </c:pt>
                <c:pt idx="31497">
                  <c:v>1.8985490000000001E-7</c:v>
                </c:pt>
                <c:pt idx="31498">
                  <c:v>1.8986119999999999E-7</c:v>
                </c:pt>
                <c:pt idx="31499">
                  <c:v>1.8986740000000001E-7</c:v>
                </c:pt>
                <c:pt idx="31500">
                  <c:v>1.8987369999999999E-7</c:v>
                </c:pt>
                <c:pt idx="31501">
                  <c:v>1.8987990000000001E-7</c:v>
                </c:pt>
                <c:pt idx="31502">
                  <c:v>1.8988619999999999E-7</c:v>
                </c:pt>
                <c:pt idx="31503">
                  <c:v>1.8989240000000001E-7</c:v>
                </c:pt>
                <c:pt idx="31504">
                  <c:v>1.898987E-7</c:v>
                </c:pt>
                <c:pt idx="31505">
                  <c:v>1.8990489999999999E-7</c:v>
                </c:pt>
                <c:pt idx="31506">
                  <c:v>1.899112E-7</c:v>
                </c:pt>
                <c:pt idx="31507">
                  <c:v>1.8991739999999999E-7</c:v>
                </c:pt>
                <c:pt idx="31508">
                  <c:v>1.899237E-7</c:v>
                </c:pt>
                <c:pt idx="31509">
                  <c:v>1.8992989999999999E-7</c:v>
                </c:pt>
                <c:pt idx="31510">
                  <c:v>1.899362E-7</c:v>
                </c:pt>
                <c:pt idx="31511">
                  <c:v>1.8994239999999999E-7</c:v>
                </c:pt>
                <c:pt idx="31512">
                  <c:v>1.899487E-7</c:v>
                </c:pt>
                <c:pt idx="31513">
                  <c:v>1.8995489999999999E-7</c:v>
                </c:pt>
                <c:pt idx="31514">
                  <c:v>1.899612E-7</c:v>
                </c:pt>
                <c:pt idx="31515">
                  <c:v>1.8996739999999999E-7</c:v>
                </c:pt>
                <c:pt idx="31516">
                  <c:v>1.899737E-7</c:v>
                </c:pt>
                <c:pt idx="31517">
                  <c:v>1.8997989999999999E-7</c:v>
                </c:pt>
                <c:pt idx="31518">
                  <c:v>1.899862E-7</c:v>
                </c:pt>
                <c:pt idx="31519">
                  <c:v>1.8999239999999999E-7</c:v>
                </c:pt>
                <c:pt idx="31520">
                  <c:v>1.899987E-7</c:v>
                </c:pt>
                <c:pt idx="31521">
                  <c:v>1.9000489999999999E-7</c:v>
                </c:pt>
                <c:pt idx="31522">
                  <c:v>1.900112E-7</c:v>
                </c:pt>
                <c:pt idx="31523">
                  <c:v>1.900174E-7</c:v>
                </c:pt>
                <c:pt idx="31524">
                  <c:v>1.9002370000000001E-7</c:v>
                </c:pt>
                <c:pt idx="31525">
                  <c:v>1.900299E-7</c:v>
                </c:pt>
                <c:pt idx="31526">
                  <c:v>1.9003620000000001E-7</c:v>
                </c:pt>
                <c:pt idx="31527">
                  <c:v>1.900424E-7</c:v>
                </c:pt>
                <c:pt idx="31528">
                  <c:v>1.9004870000000001E-7</c:v>
                </c:pt>
                <c:pt idx="31529">
                  <c:v>1.900549E-7</c:v>
                </c:pt>
                <c:pt idx="31530">
                  <c:v>1.9006120000000001E-7</c:v>
                </c:pt>
                <c:pt idx="31531">
                  <c:v>1.900674E-7</c:v>
                </c:pt>
                <c:pt idx="31532">
                  <c:v>1.9007370000000001E-7</c:v>
                </c:pt>
                <c:pt idx="31533">
                  <c:v>1.900799E-7</c:v>
                </c:pt>
                <c:pt idx="31534">
                  <c:v>1.9008620000000001E-7</c:v>
                </c:pt>
                <c:pt idx="31535">
                  <c:v>1.900924E-7</c:v>
                </c:pt>
                <c:pt idx="31536">
                  <c:v>1.9009870000000001E-7</c:v>
                </c:pt>
                <c:pt idx="31537">
                  <c:v>1.901049E-7</c:v>
                </c:pt>
                <c:pt idx="31538">
                  <c:v>1.9011120000000001E-7</c:v>
                </c:pt>
                <c:pt idx="31539">
                  <c:v>1.901174E-7</c:v>
                </c:pt>
                <c:pt idx="31540">
                  <c:v>1.9012370000000001E-7</c:v>
                </c:pt>
                <c:pt idx="31541">
                  <c:v>1.901299E-7</c:v>
                </c:pt>
                <c:pt idx="31542">
                  <c:v>1.9013619999999999E-7</c:v>
                </c:pt>
                <c:pt idx="31543">
                  <c:v>1.901424E-7</c:v>
                </c:pt>
                <c:pt idx="31544">
                  <c:v>1.9014869999999999E-7</c:v>
                </c:pt>
                <c:pt idx="31545">
                  <c:v>1.9015490000000001E-7</c:v>
                </c:pt>
                <c:pt idx="31546">
                  <c:v>1.9016119999999999E-7</c:v>
                </c:pt>
                <c:pt idx="31547">
                  <c:v>1.9016740000000001E-7</c:v>
                </c:pt>
                <c:pt idx="31548">
                  <c:v>1.9017369999999999E-7</c:v>
                </c:pt>
                <c:pt idx="31549">
                  <c:v>1.9017990000000001E-7</c:v>
                </c:pt>
                <c:pt idx="31550">
                  <c:v>1.9018619999999999E-7</c:v>
                </c:pt>
                <c:pt idx="31551">
                  <c:v>1.9019240000000001E-7</c:v>
                </c:pt>
                <c:pt idx="31552">
                  <c:v>1.9019869999999999E-7</c:v>
                </c:pt>
                <c:pt idx="31553">
                  <c:v>1.9020490000000001E-7</c:v>
                </c:pt>
                <c:pt idx="31554">
                  <c:v>1.9021119999999999E-7</c:v>
                </c:pt>
                <c:pt idx="31555">
                  <c:v>1.9021740000000001E-7</c:v>
                </c:pt>
                <c:pt idx="31556">
                  <c:v>1.9022369999999999E-7</c:v>
                </c:pt>
                <c:pt idx="31557">
                  <c:v>1.9022990000000001E-7</c:v>
                </c:pt>
                <c:pt idx="31558">
                  <c:v>1.9023619999999999E-7</c:v>
                </c:pt>
                <c:pt idx="31559">
                  <c:v>1.9024240000000001E-7</c:v>
                </c:pt>
                <c:pt idx="31560">
                  <c:v>1.902487E-7</c:v>
                </c:pt>
                <c:pt idx="31561">
                  <c:v>1.9025490000000001E-7</c:v>
                </c:pt>
                <c:pt idx="31562">
                  <c:v>1.902612E-7</c:v>
                </c:pt>
                <c:pt idx="31563">
                  <c:v>1.9026739999999999E-7</c:v>
                </c:pt>
                <c:pt idx="31564">
                  <c:v>1.902737E-7</c:v>
                </c:pt>
                <c:pt idx="31565">
                  <c:v>1.9027989999999999E-7</c:v>
                </c:pt>
                <c:pt idx="31566">
                  <c:v>1.902862E-7</c:v>
                </c:pt>
                <c:pt idx="31567">
                  <c:v>1.9029239999999999E-7</c:v>
                </c:pt>
                <c:pt idx="31568">
                  <c:v>1.902987E-7</c:v>
                </c:pt>
                <c:pt idx="31569">
                  <c:v>1.9030489999999999E-7</c:v>
                </c:pt>
                <c:pt idx="31570">
                  <c:v>1.903112E-7</c:v>
                </c:pt>
                <c:pt idx="31571">
                  <c:v>1.9031739999999999E-7</c:v>
                </c:pt>
                <c:pt idx="31572">
                  <c:v>1.903237E-7</c:v>
                </c:pt>
                <c:pt idx="31573">
                  <c:v>1.9032989999999999E-7</c:v>
                </c:pt>
                <c:pt idx="31574">
                  <c:v>1.903362E-7</c:v>
                </c:pt>
                <c:pt idx="31575">
                  <c:v>1.9034239999999999E-7</c:v>
                </c:pt>
                <c:pt idx="31576">
                  <c:v>1.903487E-7</c:v>
                </c:pt>
                <c:pt idx="31577">
                  <c:v>1.9035489999999999E-7</c:v>
                </c:pt>
                <c:pt idx="31578">
                  <c:v>1.903612E-7</c:v>
                </c:pt>
                <c:pt idx="31579">
                  <c:v>1.903674E-7</c:v>
                </c:pt>
                <c:pt idx="31580">
                  <c:v>1.903737E-7</c:v>
                </c:pt>
                <c:pt idx="31581">
                  <c:v>1.903799E-7</c:v>
                </c:pt>
                <c:pt idx="31582">
                  <c:v>1.9038620000000001E-7</c:v>
                </c:pt>
                <c:pt idx="31583">
                  <c:v>1.903924E-7</c:v>
                </c:pt>
                <c:pt idx="31584">
                  <c:v>1.9039870000000001E-7</c:v>
                </c:pt>
                <c:pt idx="31585">
                  <c:v>1.904049E-7</c:v>
                </c:pt>
                <c:pt idx="31586">
                  <c:v>1.9041120000000001E-7</c:v>
                </c:pt>
                <c:pt idx="31587">
                  <c:v>1.904174E-7</c:v>
                </c:pt>
                <c:pt idx="31588">
                  <c:v>1.9042370000000001E-7</c:v>
                </c:pt>
                <c:pt idx="31589">
                  <c:v>1.904299E-7</c:v>
                </c:pt>
                <c:pt idx="31590">
                  <c:v>1.9043620000000001E-7</c:v>
                </c:pt>
                <c:pt idx="31591">
                  <c:v>1.904424E-7</c:v>
                </c:pt>
                <c:pt idx="31592">
                  <c:v>1.9044870000000001E-7</c:v>
                </c:pt>
                <c:pt idx="31593">
                  <c:v>1.904549E-7</c:v>
                </c:pt>
                <c:pt idx="31594">
                  <c:v>1.9046120000000001E-7</c:v>
                </c:pt>
                <c:pt idx="31595">
                  <c:v>1.904674E-7</c:v>
                </c:pt>
                <c:pt idx="31596">
                  <c:v>1.9047370000000001E-7</c:v>
                </c:pt>
                <c:pt idx="31597">
                  <c:v>1.904799E-7</c:v>
                </c:pt>
                <c:pt idx="31598">
                  <c:v>1.9048619999999999E-7</c:v>
                </c:pt>
                <c:pt idx="31599">
                  <c:v>1.904924E-7</c:v>
                </c:pt>
                <c:pt idx="31600">
                  <c:v>1.9049869999999999E-7</c:v>
                </c:pt>
                <c:pt idx="31601">
                  <c:v>1.9050490000000001E-7</c:v>
                </c:pt>
                <c:pt idx="31602">
                  <c:v>1.9051119999999999E-7</c:v>
                </c:pt>
                <c:pt idx="31603">
                  <c:v>1.9051740000000001E-7</c:v>
                </c:pt>
                <c:pt idx="31604">
                  <c:v>1.9052369999999999E-7</c:v>
                </c:pt>
                <c:pt idx="31605">
                  <c:v>1.9052990000000001E-7</c:v>
                </c:pt>
                <c:pt idx="31606">
                  <c:v>1.9053619999999999E-7</c:v>
                </c:pt>
                <c:pt idx="31607">
                  <c:v>1.9054240000000001E-7</c:v>
                </c:pt>
                <c:pt idx="31608">
                  <c:v>1.9054869999999999E-7</c:v>
                </c:pt>
                <c:pt idx="31609">
                  <c:v>1.9055490000000001E-7</c:v>
                </c:pt>
                <c:pt idx="31610">
                  <c:v>1.9056119999999999E-7</c:v>
                </c:pt>
                <c:pt idx="31611">
                  <c:v>1.9056740000000001E-7</c:v>
                </c:pt>
                <c:pt idx="31612">
                  <c:v>1.9057369999999999E-7</c:v>
                </c:pt>
                <c:pt idx="31613">
                  <c:v>1.9057990000000001E-7</c:v>
                </c:pt>
                <c:pt idx="31614">
                  <c:v>1.9058619999999999E-7</c:v>
                </c:pt>
                <c:pt idx="31615">
                  <c:v>1.9059240000000001E-7</c:v>
                </c:pt>
                <c:pt idx="31616">
                  <c:v>1.905987E-7</c:v>
                </c:pt>
                <c:pt idx="31617">
                  <c:v>1.9060490000000001E-7</c:v>
                </c:pt>
                <c:pt idx="31618">
                  <c:v>1.906112E-7</c:v>
                </c:pt>
                <c:pt idx="31619">
                  <c:v>1.9061739999999999E-7</c:v>
                </c:pt>
                <c:pt idx="31620">
                  <c:v>1.906237E-7</c:v>
                </c:pt>
                <c:pt idx="31621">
                  <c:v>1.9062989999999999E-7</c:v>
                </c:pt>
                <c:pt idx="31622">
                  <c:v>1.906362E-7</c:v>
                </c:pt>
                <c:pt idx="31623">
                  <c:v>1.9064239999999999E-7</c:v>
                </c:pt>
                <c:pt idx="31624">
                  <c:v>1.906487E-7</c:v>
                </c:pt>
                <c:pt idx="31625">
                  <c:v>1.9065489999999999E-7</c:v>
                </c:pt>
                <c:pt idx="31626">
                  <c:v>1.906612E-7</c:v>
                </c:pt>
                <c:pt idx="31627">
                  <c:v>1.9066739999999999E-7</c:v>
                </c:pt>
                <c:pt idx="31628">
                  <c:v>1.906737E-7</c:v>
                </c:pt>
                <c:pt idx="31629">
                  <c:v>1.9067989999999999E-7</c:v>
                </c:pt>
                <c:pt idx="31630">
                  <c:v>1.906862E-7</c:v>
                </c:pt>
                <c:pt idx="31631">
                  <c:v>1.9069239999999999E-7</c:v>
                </c:pt>
                <c:pt idx="31632">
                  <c:v>1.906987E-7</c:v>
                </c:pt>
                <c:pt idx="31633">
                  <c:v>1.9070489999999999E-7</c:v>
                </c:pt>
                <c:pt idx="31634">
                  <c:v>1.907112E-7</c:v>
                </c:pt>
                <c:pt idx="31635">
                  <c:v>1.9071739999999999E-7</c:v>
                </c:pt>
                <c:pt idx="31636">
                  <c:v>1.907237E-7</c:v>
                </c:pt>
                <c:pt idx="31637">
                  <c:v>1.907299E-7</c:v>
                </c:pt>
                <c:pt idx="31638">
                  <c:v>1.9073620000000001E-7</c:v>
                </c:pt>
                <c:pt idx="31639">
                  <c:v>1.907424E-7</c:v>
                </c:pt>
                <c:pt idx="31640">
                  <c:v>1.9074870000000001E-7</c:v>
                </c:pt>
                <c:pt idx="31641">
                  <c:v>1.907549E-7</c:v>
                </c:pt>
                <c:pt idx="31642">
                  <c:v>1.9076120000000001E-7</c:v>
                </c:pt>
                <c:pt idx="31643">
                  <c:v>1.907674E-7</c:v>
                </c:pt>
                <c:pt idx="31644">
                  <c:v>1.9077370000000001E-7</c:v>
                </c:pt>
                <c:pt idx="31645">
                  <c:v>1.907799E-7</c:v>
                </c:pt>
                <c:pt idx="31646">
                  <c:v>1.9078620000000001E-7</c:v>
                </c:pt>
                <c:pt idx="31647">
                  <c:v>1.907924E-7</c:v>
                </c:pt>
                <c:pt idx="31648">
                  <c:v>1.9079870000000001E-7</c:v>
                </c:pt>
                <c:pt idx="31649">
                  <c:v>1.908049E-7</c:v>
                </c:pt>
                <c:pt idx="31650">
                  <c:v>1.9081120000000001E-7</c:v>
                </c:pt>
                <c:pt idx="31651">
                  <c:v>1.908174E-7</c:v>
                </c:pt>
                <c:pt idx="31652">
                  <c:v>1.9082370000000001E-7</c:v>
                </c:pt>
                <c:pt idx="31653">
                  <c:v>1.908299E-7</c:v>
                </c:pt>
                <c:pt idx="31654">
                  <c:v>1.9083620000000001E-7</c:v>
                </c:pt>
                <c:pt idx="31655">
                  <c:v>1.908424E-7</c:v>
                </c:pt>
                <c:pt idx="31656">
                  <c:v>1.9084869999999999E-7</c:v>
                </c:pt>
                <c:pt idx="31657">
                  <c:v>1.9085490000000001E-7</c:v>
                </c:pt>
                <c:pt idx="31658">
                  <c:v>1.9086119999999999E-7</c:v>
                </c:pt>
                <c:pt idx="31659">
                  <c:v>1.9086740000000001E-7</c:v>
                </c:pt>
                <c:pt idx="31660">
                  <c:v>1.9087369999999999E-7</c:v>
                </c:pt>
                <c:pt idx="31661">
                  <c:v>1.9087990000000001E-7</c:v>
                </c:pt>
                <c:pt idx="31662">
                  <c:v>1.9088619999999999E-7</c:v>
                </c:pt>
                <c:pt idx="31663">
                  <c:v>1.9089240000000001E-7</c:v>
                </c:pt>
                <c:pt idx="31664">
                  <c:v>1.9089869999999999E-7</c:v>
                </c:pt>
                <c:pt idx="31665">
                  <c:v>1.9090490000000001E-7</c:v>
                </c:pt>
                <c:pt idx="31666">
                  <c:v>1.9091119999999999E-7</c:v>
                </c:pt>
                <c:pt idx="31667">
                  <c:v>1.9091740000000001E-7</c:v>
                </c:pt>
                <c:pt idx="31668">
                  <c:v>1.9092369999999999E-7</c:v>
                </c:pt>
                <c:pt idx="31669">
                  <c:v>1.9092990000000001E-7</c:v>
                </c:pt>
                <c:pt idx="31670">
                  <c:v>1.9093619999999999E-7</c:v>
                </c:pt>
                <c:pt idx="31671">
                  <c:v>1.9094240000000001E-7</c:v>
                </c:pt>
                <c:pt idx="31672">
                  <c:v>1.909487E-7</c:v>
                </c:pt>
                <c:pt idx="31673">
                  <c:v>1.9095490000000001E-7</c:v>
                </c:pt>
                <c:pt idx="31674">
                  <c:v>1.909612E-7</c:v>
                </c:pt>
                <c:pt idx="31675">
                  <c:v>1.9096739999999999E-7</c:v>
                </c:pt>
                <c:pt idx="31676">
                  <c:v>1.909737E-7</c:v>
                </c:pt>
                <c:pt idx="31677">
                  <c:v>1.9097989999999999E-7</c:v>
                </c:pt>
                <c:pt idx="31678">
                  <c:v>1.909862E-7</c:v>
                </c:pt>
                <c:pt idx="31679">
                  <c:v>1.9099239999999999E-7</c:v>
                </c:pt>
                <c:pt idx="31680">
                  <c:v>1.909987E-7</c:v>
                </c:pt>
                <c:pt idx="31681">
                  <c:v>1.9100489999999999E-7</c:v>
                </c:pt>
                <c:pt idx="31682">
                  <c:v>1.910112E-7</c:v>
                </c:pt>
                <c:pt idx="31683">
                  <c:v>1.9101739999999999E-7</c:v>
                </c:pt>
                <c:pt idx="31684">
                  <c:v>1.910237E-7</c:v>
                </c:pt>
                <c:pt idx="31685">
                  <c:v>1.9102989999999999E-7</c:v>
                </c:pt>
                <c:pt idx="31686">
                  <c:v>1.910362E-7</c:v>
                </c:pt>
                <c:pt idx="31687">
                  <c:v>1.9104239999999999E-7</c:v>
                </c:pt>
                <c:pt idx="31688">
                  <c:v>1.910487E-7</c:v>
                </c:pt>
                <c:pt idx="31689">
                  <c:v>1.9105489999999999E-7</c:v>
                </c:pt>
                <c:pt idx="31690">
                  <c:v>1.910612E-7</c:v>
                </c:pt>
                <c:pt idx="31691">
                  <c:v>1.9106739999999999E-7</c:v>
                </c:pt>
                <c:pt idx="31692">
                  <c:v>1.910737E-7</c:v>
                </c:pt>
                <c:pt idx="31693">
                  <c:v>1.910799E-7</c:v>
                </c:pt>
                <c:pt idx="31694">
                  <c:v>1.9108620000000001E-7</c:v>
                </c:pt>
                <c:pt idx="31695">
                  <c:v>1.910924E-7</c:v>
                </c:pt>
                <c:pt idx="31696">
                  <c:v>1.9109870000000001E-7</c:v>
                </c:pt>
                <c:pt idx="31697">
                  <c:v>1.911049E-7</c:v>
                </c:pt>
                <c:pt idx="31698">
                  <c:v>1.9111120000000001E-7</c:v>
                </c:pt>
                <c:pt idx="31699">
                  <c:v>1.911174E-7</c:v>
                </c:pt>
                <c:pt idx="31700">
                  <c:v>1.9112370000000001E-7</c:v>
                </c:pt>
                <c:pt idx="31701">
                  <c:v>1.911299E-7</c:v>
                </c:pt>
                <c:pt idx="31702">
                  <c:v>1.9113620000000001E-7</c:v>
                </c:pt>
                <c:pt idx="31703">
                  <c:v>1.911424E-7</c:v>
                </c:pt>
                <c:pt idx="31704">
                  <c:v>1.9114870000000001E-7</c:v>
                </c:pt>
                <c:pt idx="31705">
                  <c:v>1.911549E-7</c:v>
                </c:pt>
                <c:pt idx="31706">
                  <c:v>1.9116120000000001E-7</c:v>
                </c:pt>
                <c:pt idx="31707">
                  <c:v>1.911674E-7</c:v>
                </c:pt>
                <c:pt idx="31708">
                  <c:v>1.9117370000000001E-7</c:v>
                </c:pt>
                <c:pt idx="31709">
                  <c:v>1.911799E-7</c:v>
                </c:pt>
                <c:pt idx="31710">
                  <c:v>1.9118620000000001E-7</c:v>
                </c:pt>
                <c:pt idx="31711">
                  <c:v>1.911924E-7</c:v>
                </c:pt>
                <c:pt idx="31712">
                  <c:v>1.9119869999999999E-7</c:v>
                </c:pt>
                <c:pt idx="31713">
                  <c:v>1.9120490000000001E-7</c:v>
                </c:pt>
                <c:pt idx="31714">
                  <c:v>1.9121119999999999E-7</c:v>
                </c:pt>
                <c:pt idx="31715">
                  <c:v>1.9121740000000001E-7</c:v>
                </c:pt>
                <c:pt idx="31716">
                  <c:v>1.9122369999999999E-7</c:v>
                </c:pt>
                <c:pt idx="31717">
                  <c:v>1.9122990000000001E-7</c:v>
                </c:pt>
                <c:pt idx="31718">
                  <c:v>1.9123619999999999E-7</c:v>
                </c:pt>
                <c:pt idx="31719">
                  <c:v>1.9124240000000001E-7</c:v>
                </c:pt>
                <c:pt idx="31720">
                  <c:v>1.9124869999999999E-7</c:v>
                </c:pt>
                <c:pt idx="31721">
                  <c:v>1.9125490000000001E-7</c:v>
                </c:pt>
                <c:pt idx="31722">
                  <c:v>1.9126119999999999E-7</c:v>
                </c:pt>
                <c:pt idx="31723">
                  <c:v>1.9126740000000001E-7</c:v>
                </c:pt>
                <c:pt idx="31724">
                  <c:v>1.9127369999999999E-7</c:v>
                </c:pt>
                <c:pt idx="31725">
                  <c:v>1.9127990000000001E-7</c:v>
                </c:pt>
                <c:pt idx="31726">
                  <c:v>1.9128619999999999E-7</c:v>
                </c:pt>
                <c:pt idx="31727">
                  <c:v>1.9129240000000001E-7</c:v>
                </c:pt>
                <c:pt idx="31728">
                  <c:v>1.9129869999999999E-7</c:v>
                </c:pt>
                <c:pt idx="31729">
                  <c:v>1.9130490000000001E-7</c:v>
                </c:pt>
                <c:pt idx="31730">
                  <c:v>1.913112E-7</c:v>
                </c:pt>
                <c:pt idx="31731">
                  <c:v>1.9131739999999999E-7</c:v>
                </c:pt>
                <c:pt idx="31732">
                  <c:v>1.913237E-7</c:v>
                </c:pt>
                <c:pt idx="31733">
                  <c:v>1.9132989999999999E-7</c:v>
                </c:pt>
                <c:pt idx="31734">
                  <c:v>1.913362E-7</c:v>
                </c:pt>
                <c:pt idx="31735">
                  <c:v>1.9134239999999999E-7</c:v>
                </c:pt>
                <c:pt idx="31736">
                  <c:v>1.913487E-7</c:v>
                </c:pt>
                <c:pt idx="31737">
                  <c:v>1.9135489999999999E-7</c:v>
                </c:pt>
                <c:pt idx="31738">
                  <c:v>1.913612E-7</c:v>
                </c:pt>
                <c:pt idx="31739">
                  <c:v>1.9136739999999999E-7</c:v>
                </c:pt>
                <c:pt idx="31740">
                  <c:v>1.913737E-7</c:v>
                </c:pt>
                <c:pt idx="31741">
                  <c:v>1.9137989999999999E-7</c:v>
                </c:pt>
                <c:pt idx="31742">
                  <c:v>1.913862E-7</c:v>
                </c:pt>
                <c:pt idx="31743">
                  <c:v>1.9139239999999999E-7</c:v>
                </c:pt>
                <c:pt idx="31744">
                  <c:v>1.913987E-7</c:v>
                </c:pt>
                <c:pt idx="31745">
                  <c:v>1.9140489999999999E-7</c:v>
                </c:pt>
                <c:pt idx="31746">
                  <c:v>1.914112E-7</c:v>
                </c:pt>
                <c:pt idx="31747">
                  <c:v>1.9141739999999999E-7</c:v>
                </c:pt>
                <c:pt idx="31748">
                  <c:v>1.914237E-7</c:v>
                </c:pt>
                <c:pt idx="31749">
                  <c:v>1.914299E-7</c:v>
                </c:pt>
                <c:pt idx="31750">
                  <c:v>1.9143620000000001E-7</c:v>
                </c:pt>
                <c:pt idx="31751">
                  <c:v>1.914424E-7</c:v>
                </c:pt>
                <c:pt idx="31752">
                  <c:v>1.9144870000000001E-7</c:v>
                </c:pt>
                <c:pt idx="31753">
                  <c:v>1.914549E-7</c:v>
                </c:pt>
                <c:pt idx="31754">
                  <c:v>1.9146120000000001E-7</c:v>
                </c:pt>
                <c:pt idx="31755">
                  <c:v>1.914674E-7</c:v>
                </c:pt>
                <c:pt idx="31756">
                  <c:v>1.9147370000000001E-7</c:v>
                </c:pt>
                <c:pt idx="31757">
                  <c:v>1.914799E-7</c:v>
                </c:pt>
                <c:pt idx="31758">
                  <c:v>1.9148620000000001E-7</c:v>
                </c:pt>
                <c:pt idx="31759">
                  <c:v>1.914924E-7</c:v>
                </c:pt>
                <c:pt idx="31760">
                  <c:v>1.9149870000000001E-7</c:v>
                </c:pt>
                <c:pt idx="31761">
                  <c:v>1.915049E-7</c:v>
                </c:pt>
                <c:pt idx="31762">
                  <c:v>1.9151120000000001E-7</c:v>
                </c:pt>
                <c:pt idx="31763">
                  <c:v>1.915174E-7</c:v>
                </c:pt>
                <c:pt idx="31764">
                  <c:v>1.9152370000000001E-7</c:v>
                </c:pt>
                <c:pt idx="31765">
                  <c:v>1.915299E-7</c:v>
                </c:pt>
                <c:pt idx="31766">
                  <c:v>1.9153620000000001E-7</c:v>
                </c:pt>
                <c:pt idx="31767">
                  <c:v>1.915424E-7</c:v>
                </c:pt>
                <c:pt idx="31768">
                  <c:v>1.9154869999999999E-7</c:v>
                </c:pt>
                <c:pt idx="31769">
                  <c:v>1.915549E-7</c:v>
                </c:pt>
                <c:pt idx="31770">
                  <c:v>1.9156119999999999E-7</c:v>
                </c:pt>
                <c:pt idx="31771">
                  <c:v>1.9156740000000001E-7</c:v>
                </c:pt>
                <c:pt idx="31772">
                  <c:v>1.9157369999999999E-7</c:v>
                </c:pt>
                <c:pt idx="31773">
                  <c:v>1.9157990000000001E-7</c:v>
                </c:pt>
                <c:pt idx="31774">
                  <c:v>1.9158619999999999E-7</c:v>
                </c:pt>
                <c:pt idx="31775">
                  <c:v>1.9159240000000001E-7</c:v>
                </c:pt>
                <c:pt idx="31776">
                  <c:v>1.9159869999999999E-7</c:v>
                </c:pt>
                <c:pt idx="31777">
                  <c:v>1.9160490000000001E-7</c:v>
                </c:pt>
                <c:pt idx="31778">
                  <c:v>1.9161119999999999E-7</c:v>
                </c:pt>
                <c:pt idx="31779">
                  <c:v>1.9161740000000001E-7</c:v>
                </c:pt>
                <c:pt idx="31780">
                  <c:v>1.9162369999999999E-7</c:v>
                </c:pt>
                <c:pt idx="31781">
                  <c:v>1.9162990000000001E-7</c:v>
                </c:pt>
                <c:pt idx="31782">
                  <c:v>1.9163619999999999E-7</c:v>
                </c:pt>
                <c:pt idx="31783">
                  <c:v>1.9164240000000001E-7</c:v>
                </c:pt>
                <c:pt idx="31784">
                  <c:v>1.9164869999999999E-7</c:v>
                </c:pt>
                <c:pt idx="31785">
                  <c:v>1.9165490000000001E-7</c:v>
                </c:pt>
                <c:pt idx="31786">
                  <c:v>1.916612E-7</c:v>
                </c:pt>
                <c:pt idx="31787">
                  <c:v>1.9166739999999999E-7</c:v>
                </c:pt>
                <c:pt idx="31788">
                  <c:v>1.916737E-7</c:v>
                </c:pt>
                <c:pt idx="31789">
                  <c:v>1.9167989999999999E-7</c:v>
                </c:pt>
                <c:pt idx="31790">
                  <c:v>1.916862E-7</c:v>
                </c:pt>
                <c:pt idx="31791">
                  <c:v>1.9169239999999999E-7</c:v>
                </c:pt>
                <c:pt idx="31792">
                  <c:v>1.916987E-7</c:v>
                </c:pt>
                <c:pt idx="31793">
                  <c:v>1.9170489999999999E-7</c:v>
                </c:pt>
                <c:pt idx="31794">
                  <c:v>1.917112E-7</c:v>
                </c:pt>
                <c:pt idx="31795">
                  <c:v>1.9171739999999999E-7</c:v>
                </c:pt>
                <c:pt idx="31796">
                  <c:v>1.917237E-7</c:v>
                </c:pt>
                <c:pt idx="31797">
                  <c:v>1.9172989999999999E-7</c:v>
                </c:pt>
                <c:pt idx="31798">
                  <c:v>1.917362E-7</c:v>
                </c:pt>
                <c:pt idx="31799">
                  <c:v>1.9174239999999999E-7</c:v>
                </c:pt>
                <c:pt idx="31800">
                  <c:v>1.917487E-7</c:v>
                </c:pt>
                <c:pt idx="31801">
                  <c:v>1.9175489999999999E-7</c:v>
                </c:pt>
                <c:pt idx="31802">
                  <c:v>1.917612E-7</c:v>
                </c:pt>
                <c:pt idx="31803">
                  <c:v>1.9176739999999999E-7</c:v>
                </c:pt>
                <c:pt idx="31804">
                  <c:v>1.917737E-7</c:v>
                </c:pt>
                <c:pt idx="31805">
                  <c:v>1.917799E-7</c:v>
                </c:pt>
                <c:pt idx="31806">
                  <c:v>1.9178620000000001E-7</c:v>
                </c:pt>
                <c:pt idx="31807">
                  <c:v>1.917924E-7</c:v>
                </c:pt>
                <c:pt idx="31808">
                  <c:v>1.9179870000000001E-7</c:v>
                </c:pt>
                <c:pt idx="31809">
                  <c:v>1.918049E-7</c:v>
                </c:pt>
                <c:pt idx="31810">
                  <c:v>1.9181120000000001E-7</c:v>
                </c:pt>
                <c:pt idx="31811">
                  <c:v>1.918174E-7</c:v>
                </c:pt>
                <c:pt idx="31812">
                  <c:v>1.9182370000000001E-7</c:v>
                </c:pt>
                <c:pt idx="31813">
                  <c:v>1.918299E-7</c:v>
                </c:pt>
                <c:pt idx="31814">
                  <c:v>1.9183620000000001E-7</c:v>
                </c:pt>
                <c:pt idx="31815">
                  <c:v>1.918424E-7</c:v>
                </c:pt>
                <c:pt idx="31816">
                  <c:v>1.9184870000000001E-7</c:v>
                </c:pt>
                <c:pt idx="31817">
                  <c:v>1.918549E-7</c:v>
                </c:pt>
                <c:pt idx="31818">
                  <c:v>1.9186120000000001E-7</c:v>
                </c:pt>
                <c:pt idx="31819">
                  <c:v>1.918674E-7</c:v>
                </c:pt>
                <c:pt idx="31820">
                  <c:v>1.9187370000000001E-7</c:v>
                </c:pt>
                <c:pt idx="31821">
                  <c:v>1.918799E-7</c:v>
                </c:pt>
                <c:pt idx="31822">
                  <c:v>1.9188620000000001E-7</c:v>
                </c:pt>
                <c:pt idx="31823">
                  <c:v>1.918924E-7</c:v>
                </c:pt>
                <c:pt idx="31824">
                  <c:v>1.9189869999999999E-7</c:v>
                </c:pt>
                <c:pt idx="31825">
                  <c:v>1.919049E-7</c:v>
                </c:pt>
                <c:pt idx="31826">
                  <c:v>1.9191119999999999E-7</c:v>
                </c:pt>
                <c:pt idx="31827">
                  <c:v>1.9191740000000001E-7</c:v>
                </c:pt>
                <c:pt idx="31828">
                  <c:v>1.9192369999999999E-7</c:v>
                </c:pt>
                <c:pt idx="31829">
                  <c:v>1.9192990000000001E-7</c:v>
                </c:pt>
                <c:pt idx="31830">
                  <c:v>1.9193619999999999E-7</c:v>
                </c:pt>
                <c:pt idx="31831">
                  <c:v>1.9194240000000001E-7</c:v>
                </c:pt>
                <c:pt idx="31832">
                  <c:v>1.9194869999999999E-7</c:v>
                </c:pt>
                <c:pt idx="31833">
                  <c:v>1.9195490000000001E-7</c:v>
                </c:pt>
                <c:pt idx="31834">
                  <c:v>1.9196119999999999E-7</c:v>
                </c:pt>
                <c:pt idx="31835">
                  <c:v>1.9196740000000001E-7</c:v>
                </c:pt>
                <c:pt idx="31836">
                  <c:v>1.9197369999999999E-7</c:v>
                </c:pt>
                <c:pt idx="31837">
                  <c:v>1.9197990000000001E-7</c:v>
                </c:pt>
                <c:pt idx="31838">
                  <c:v>1.9198619999999999E-7</c:v>
                </c:pt>
                <c:pt idx="31839">
                  <c:v>1.9199240000000001E-7</c:v>
                </c:pt>
                <c:pt idx="31840">
                  <c:v>1.9199869999999999E-7</c:v>
                </c:pt>
                <c:pt idx="31841">
                  <c:v>1.9200490000000001E-7</c:v>
                </c:pt>
                <c:pt idx="31842">
                  <c:v>1.920112E-7</c:v>
                </c:pt>
                <c:pt idx="31843">
                  <c:v>1.9201740000000001E-7</c:v>
                </c:pt>
                <c:pt idx="31844">
                  <c:v>1.920237E-7</c:v>
                </c:pt>
                <c:pt idx="31845">
                  <c:v>1.9202989999999999E-7</c:v>
                </c:pt>
                <c:pt idx="31846">
                  <c:v>1.920362E-7</c:v>
                </c:pt>
                <c:pt idx="31847">
                  <c:v>1.9204239999999999E-7</c:v>
                </c:pt>
                <c:pt idx="31848">
                  <c:v>1.920487E-7</c:v>
                </c:pt>
                <c:pt idx="31849">
                  <c:v>1.9205489999999999E-7</c:v>
                </c:pt>
                <c:pt idx="31850">
                  <c:v>1.920612E-7</c:v>
                </c:pt>
                <c:pt idx="31851">
                  <c:v>1.9206739999999999E-7</c:v>
                </c:pt>
                <c:pt idx="31852">
                  <c:v>1.920737E-7</c:v>
                </c:pt>
                <c:pt idx="31853">
                  <c:v>1.9207989999999999E-7</c:v>
                </c:pt>
                <c:pt idx="31854">
                  <c:v>1.920862E-7</c:v>
                </c:pt>
                <c:pt idx="31855">
                  <c:v>1.9209239999999999E-7</c:v>
                </c:pt>
                <c:pt idx="31856">
                  <c:v>1.920987E-7</c:v>
                </c:pt>
                <c:pt idx="31857">
                  <c:v>1.9210489999999999E-7</c:v>
                </c:pt>
                <c:pt idx="31858">
                  <c:v>1.921112E-7</c:v>
                </c:pt>
                <c:pt idx="31859">
                  <c:v>1.9211739999999999E-7</c:v>
                </c:pt>
                <c:pt idx="31860">
                  <c:v>1.921237E-7</c:v>
                </c:pt>
                <c:pt idx="31861">
                  <c:v>1.921299E-7</c:v>
                </c:pt>
                <c:pt idx="31862">
                  <c:v>1.921362E-7</c:v>
                </c:pt>
                <c:pt idx="31863">
                  <c:v>1.921424E-7</c:v>
                </c:pt>
                <c:pt idx="31864">
                  <c:v>1.9214870000000001E-7</c:v>
                </c:pt>
                <c:pt idx="31865">
                  <c:v>1.921549E-7</c:v>
                </c:pt>
                <c:pt idx="31866">
                  <c:v>1.9216120000000001E-7</c:v>
                </c:pt>
                <c:pt idx="31867">
                  <c:v>1.921674E-7</c:v>
                </c:pt>
                <c:pt idx="31868">
                  <c:v>1.9217370000000001E-7</c:v>
                </c:pt>
                <c:pt idx="31869">
                  <c:v>1.921799E-7</c:v>
                </c:pt>
                <c:pt idx="31870">
                  <c:v>1.9218620000000001E-7</c:v>
                </c:pt>
                <c:pt idx="31871">
                  <c:v>1.921924E-7</c:v>
                </c:pt>
                <c:pt idx="31872">
                  <c:v>1.9219870000000001E-7</c:v>
                </c:pt>
                <c:pt idx="31873">
                  <c:v>1.922049E-7</c:v>
                </c:pt>
                <c:pt idx="31874">
                  <c:v>1.9221120000000001E-7</c:v>
                </c:pt>
                <c:pt idx="31875">
                  <c:v>1.922174E-7</c:v>
                </c:pt>
                <c:pt idx="31876">
                  <c:v>1.9222370000000001E-7</c:v>
                </c:pt>
                <c:pt idx="31877">
                  <c:v>1.922299E-7</c:v>
                </c:pt>
                <c:pt idx="31878">
                  <c:v>1.9223620000000001E-7</c:v>
                </c:pt>
                <c:pt idx="31879">
                  <c:v>1.922424E-7</c:v>
                </c:pt>
                <c:pt idx="31880">
                  <c:v>1.9224869999999999E-7</c:v>
                </c:pt>
                <c:pt idx="31881">
                  <c:v>1.922549E-7</c:v>
                </c:pt>
                <c:pt idx="31882">
                  <c:v>1.9226119999999999E-7</c:v>
                </c:pt>
                <c:pt idx="31883">
                  <c:v>1.9226740000000001E-7</c:v>
                </c:pt>
                <c:pt idx="31884">
                  <c:v>1.9227369999999999E-7</c:v>
                </c:pt>
                <c:pt idx="31885">
                  <c:v>1.9227990000000001E-7</c:v>
                </c:pt>
                <c:pt idx="31886">
                  <c:v>1.9228619999999999E-7</c:v>
                </c:pt>
                <c:pt idx="31887">
                  <c:v>1.9229240000000001E-7</c:v>
                </c:pt>
                <c:pt idx="31888">
                  <c:v>1.9229869999999999E-7</c:v>
                </c:pt>
                <c:pt idx="31889">
                  <c:v>1.9230490000000001E-7</c:v>
                </c:pt>
                <c:pt idx="31890">
                  <c:v>1.9231119999999999E-7</c:v>
                </c:pt>
                <c:pt idx="31891">
                  <c:v>1.9231740000000001E-7</c:v>
                </c:pt>
                <c:pt idx="31892">
                  <c:v>1.9232369999999999E-7</c:v>
                </c:pt>
                <c:pt idx="31893">
                  <c:v>1.9232990000000001E-7</c:v>
                </c:pt>
                <c:pt idx="31894">
                  <c:v>1.9233619999999999E-7</c:v>
                </c:pt>
                <c:pt idx="31895">
                  <c:v>1.9234240000000001E-7</c:v>
                </c:pt>
                <c:pt idx="31896">
                  <c:v>1.9234869999999999E-7</c:v>
                </c:pt>
                <c:pt idx="31897">
                  <c:v>1.9235490000000001E-7</c:v>
                </c:pt>
                <c:pt idx="31898">
                  <c:v>1.923612E-7</c:v>
                </c:pt>
                <c:pt idx="31899">
                  <c:v>1.9236740000000001E-7</c:v>
                </c:pt>
                <c:pt idx="31900">
                  <c:v>1.923737E-7</c:v>
                </c:pt>
                <c:pt idx="31901">
                  <c:v>1.9237989999999999E-7</c:v>
                </c:pt>
                <c:pt idx="31902">
                  <c:v>1.923862E-7</c:v>
                </c:pt>
                <c:pt idx="31903">
                  <c:v>1.9239239999999999E-7</c:v>
                </c:pt>
                <c:pt idx="31904">
                  <c:v>1.923987E-7</c:v>
                </c:pt>
                <c:pt idx="31905">
                  <c:v>1.9240489999999999E-7</c:v>
                </c:pt>
                <c:pt idx="31906">
                  <c:v>1.924112E-7</c:v>
                </c:pt>
                <c:pt idx="31907">
                  <c:v>1.9241739999999999E-7</c:v>
                </c:pt>
                <c:pt idx="31908">
                  <c:v>1.924237E-7</c:v>
                </c:pt>
                <c:pt idx="31909">
                  <c:v>1.9242989999999999E-7</c:v>
                </c:pt>
                <c:pt idx="31910">
                  <c:v>1.924362E-7</c:v>
                </c:pt>
                <c:pt idx="31911">
                  <c:v>1.9244239999999999E-7</c:v>
                </c:pt>
                <c:pt idx="31912">
                  <c:v>1.924487E-7</c:v>
                </c:pt>
                <c:pt idx="31913">
                  <c:v>1.9245489999999999E-7</c:v>
                </c:pt>
                <c:pt idx="31914">
                  <c:v>1.924612E-7</c:v>
                </c:pt>
                <c:pt idx="31915">
                  <c:v>1.9246739999999999E-7</c:v>
                </c:pt>
                <c:pt idx="31916">
                  <c:v>1.924737E-7</c:v>
                </c:pt>
                <c:pt idx="31917">
                  <c:v>1.9247989999999999E-7</c:v>
                </c:pt>
                <c:pt idx="31918">
                  <c:v>1.924862E-7</c:v>
                </c:pt>
                <c:pt idx="31919">
                  <c:v>1.924924E-7</c:v>
                </c:pt>
                <c:pt idx="31920">
                  <c:v>1.9249870000000001E-7</c:v>
                </c:pt>
                <c:pt idx="31921">
                  <c:v>1.925049E-7</c:v>
                </c:pt>
                <c:pt idx="31922">
                  <c:v>1.9251120000000001E-7</c:v>
                </c:pt>
                <c:pt idx="31923">
                  <c:v>1.925174E-7</c:v>
                </c:pt>
                <c:pt idx="31924">
                  <c:v>1.9252370000000001E-7</c:v>
                </c:pt>
                <c:pt idx="31925">
                  <c:v>1.925299E-7</c:v>
                </c:pt>
                <c:pt idx="31926">
                  <c:v>1.9253620000000001E-7</c:v>
                </c:pt>
                <c:pt idx="31927">
                  <c:v>1.925424E-7</c:v>
                </c:pt>
                <c:pt idx="31928">
                  <c:v>1.9254870000000001E-7</c:v>
                </c:pt>
                <c:pt idx="31929">
                  <c:v>1.925549E-7</c:v>
                </c:pt>
                <c:pt idx="31930">
                  <c:v>1.9256120000000001E-7</c:v>
                </c:pt>
                <c:pt idx="31931">
                  <c:v>1.925674E-7</c:v>
                </c:pt>
                <c:pt idx="31932">
                  <c:v>1.9257370000000001E-7</c:v>
                </c:pt>
                <c:pt idx="31933">
                  <c:v>1.925799E-7</c:v>
                </c:pt>
                <c:pt idx="31934">
                  <c:v>1.9258620000000001E-7</c:v>
                </c:pt>
                <c:pt idx="31935">
                  <c:v>1.925924E-7</c:v>
                </c:pt>
                <c:pt idx="31936">
                  <c:v>1.9259870000000001E-7</c:v>
                </c:pt>
                <c:pt idx="31937">
                  <c:v>1.926049E-7</c:v>
                </c:pt>
                <c:pt idx="31938">
                  <c:v>1.9261119999999999E-7</c:v>
                </c:pt>
                <c:pt idx="31939">
                  <c:v>1.9261740000000001E-7</c:v>
                </c:pt>
                <c:pt idx="31940">
                  <c:v>1.9262369999999999E-7</c:v>
                </c:pt>
                <c:pt idx="31941">
                  <c:v>1.9262990000000001E-7</c:v>
                </c:pt>
                <c:pt idx="31942">
                  <c:v>1.9263619999999999E-7</c:v>
                </c:pt>
                <c:pt idx="31943">
                  <c:v>1.9264240000000001E-7</c:v>
                </c:pt>
                <c:pt idx="31944">
                  <c:v>1.9264869999999999E-7</c:v>
                </c:pt>
                <c:pt idx="31945">
                  <c:v>1.9265490000000001E-7</c:v>
                </c:pt>
                <c:pt idx="31946">
                  <c:v>1.9266119999999999E-7</c:v>
                </c:pt>
                <c:pt idx="31947">
                  <c:v>1.9266740000000001E-7</c:v>
                </c:pt>
                <c:pt idx="31948">
                  <c:v>1.9267369999999999E-7</c:v>
                </c:pt>
                <c:pt idx="31949">
                  <c:v>1.9267990000000001E-7</c:v>
                </c:pt>
                <c:pt idx="31950">
                  <c:v>1.9268619999999999E-7</c:v>
                </c:pt>
                <c:pt idx="31951">
                  <c:v>1.9269240000000001E-7</c:v>
                </c:pt>
                <c:pt idx="31952">
                  <c:v>1.9269869999999999E-7</c:v>
                </c:pt>
                <c:pt idx="31953">
                  <c:v>1.9270490000000001E-7</c:v>
                </c:pt>
                <c:pt idx="31954">
                  <c:v>1.927112E-7</c:v>
                </c:pt>
                <c:pt idx="31955">
                  <c:v>1.9271740000000001E-7</c:v>
                </c:pt>
                <c:pt idx="31956">
                  <c:v>1.927237E-7</c:v>
                </c:pt>
                <c:pt idx="31957">
                  <c:v>1.9272989999999999E-7</c:v>
                </c:pt>
                <c:pt idx="31958">
                  <c:v>1.927362E-7</c:v>
                </c:pt>
                <c:pt idx="31959">
                  <c:v>1.9274239999999999E-7</c:v>
                </c:pt>
                <c:pt idx="31960">
                  <c:v>1.927487E-7</c:v>
                </c:pt>
                <c:pt idx="31961">
                  <c:v>1.9275489999999999E-7</c:v>
                </c:pt>
                <c:pt idx="31962">
                  <c:v>1.927612E-7</c:v>
                </c:pt>
                <c:pt idx="31963">
                  <c:v>1.9276739999999999E-7</c:v>
                </c:pt>
                <c:pt idx="31964">
                  <c:v>1.927737E-7</c:v>
                </c:pt>
                <c:pt idx="31965">
                  <c:v>1.9277989999999999E-7</c:v>
                </c:pt>
                <c:pt idx="31966">
                  <c:v>1.927862E-7</c:v>
                </c:pt>
                <c:pt idx="31967">
                  <c:v>1.9279239999999999E-7</c:v>
                </c:pt>
                <c:pt idx="31968">
                  <c:v>1.927987E-7</c:v>
                </c:pt>
                <c:pt idx="31969">
                  <c:v>1.9280489999999999E-7</c:v>
                </c:pt>
                <c:pt idx="31970">
                  <c:v>1.928112E-7</c:v>
                </c:pt>
                <c:pt idx="31971">
                  <c:v>1.9281739999999999E-7</c:v>
                </c:pt>
                <c:pt idx="31972">
                  <c:v>1.928237E-7</c:v>
                </c:pt>
                <c:pt idx="31973">
                  <c:v>1.9282989999999999E-7</c:v>
                </c:pt>
                <c:pt idx="31974">
                  <c:v>1.928362E-7</c:v>
                </c:pt>
                <c:pt idx="31975">
                  <c:v>1.928424E-7</c:v>
                </c:pt>
                <c:pt idx="31976">
                  <c:v>1.9284870000000001E-7</c:v>
                </c:pt>
                <c:pt idx="31977">
                  <c:v>1.928549E-7</c:v>
                </c:pt>
                <c:pt idx="31978">
                  <c:v>1.9286120000000001E-7</c:v>
                </c:pt>
                <c:pt idx="31979">
                  <c:v>1.928674E-7</c:v>
                </c:pt>
                <c:pt idx="31980">
                  <c:v>1.9287370000000001E-7</c:v>
                </c:pt>
                <c:pt idx="31981">
                  <c:v>1.928799E-7</c:v>
                </c:pt>
                <c:pt idx="31982">
                  <c:v>1.9288620000000001E-7</c:v>
                </c:pt>
                <c:pt idx="31983">
                  <c:v>1.928924E-7</c:v>
                </c:pt>
                <c:pt idx="31984">
                  <c:v>1.9289870000000001E-7</c:v>
                </c:pt>
                <c:pt idx="31985">
                  <c:v>1.929049E-7</c:v>
                </c:pt>
                <c:pt idx="31986">
                  <c:v>1.9291120000000001E-7</c:v>
                </c:pt>
                <c:pt idx="31987">
                  <c:v>1.929174E-7</c:v>
                </c:pt>
                <c:pt idx="31988">
                  <c:v>1.9292370000000001E-7</c:v>
                </c:pt>
                <c:pt idx="31989">
                  <c:v>1.929299E-7</c:v>
                </c:pt>
                <c:pt idx="31990">
                  <c:v>1.9293620000000001E-7</c:v>
                </c:pt>
                <c:pt idx="31991">
                  <c:v>1.929424E-7</c:v>
                </c:pt>
                <c:pt idx="31992">
                  <c:v>1.9294870000000001E-7</c:v>
                </c:pt>
                <c:pt idx="31993">
                  <c:v>1.929549E-7</c:v>
                </c:pt>
                <c:pt idx="31994">
                  <c:v>1.9296119999999999E-7</c:v>
                </c:pt>
                <c:pt idx="31995">
                  <c:v>1.9296740000000001E-7</c:v>
                </c:pt>
                <c:pt idx="31996">
                  <c:v>1.9297369999999999E-7</c:v>
                </c:pt>
                <c:pt idx="31997">
                  <c:v>1.9297990000000001E-7</c:v>
                </c:pt>
                <c:pt idx="31998">
                  <c:v>1.9298619999999999E-7</c:v>
                </c:pt>
                <c:pt idx="31999">
                  <c:v>1.9299240000000001E-7</c:v>
                </c:pt>
                <c:pt idx="32000">
                  <c:v>1.9299869999999999E-7</c:v>
                </c:pt>
                <c:pt idx="32001">
                  <c:v>1.9300490000000001E-7</c:v>
                </c:pt>
                <c:pt idx="32002">
                  <c:v>1.9301119999999999E-7</c:v>
                </c:pt>
                <c:pt idx="32003">
                  <c:v>1.9301740000000001E-7</c:v>
                </c:pt>
                <c:pt idx="32004">
                  <c:v>1.9302369999999999E-7</c:v>
                </c:pt>
                <c:pt idx="32005">
                  <c:v>1.9302990000000001E-7</c:v>
                </c:pt>
                <c:pt idx="32006">
                  <c:v>1.9303619999999999E-7</c:v>
                </c:pt>
                <c:pt idx="32007">
                  <c:v>1.9304240000000001E-7</c:v>
                </c:pt>
                <c:pt idx="32008">
                  <c:v>1.9304869999999999E-7</c:v>
                </c:pt>
                <c:pt idx="32009">
                  <c:v>1.9305490000000001E-7</c:v>
                </c:pt>
                <c:pt idx="32010">
                  <c:v>1.930612E-7</c:v>
                </c:pt>
                <c:pt idx="32011">
                  <c:v>1.9306740000000001E-7</c:v>
                </c:pt>
                <c:pt idx="32012">
                  <c:v>1.930737E-7</c:v>
                </c:pt>
                <c:pt idx="32013">
                  <c:v>1.9307989999999999E-7</c:v>
                </c:pt>
                <c:pt idx="32014">
                  <c:v>1.930862E-7</c:v>
                </c:pt>
                <c:pt idx="32015">
                  <c:v>1.9309239999999999E-7</c:v>
                </c:pt>
                <c:pt idx="32016">
                  <c:v>1.930987E-7</c:v>
                </c:pt>
              </c:numCache>
            </c:numRef>
          </c:xVal>
          <c:yVal>
            <c:numRef>
              <c:f>'noAmp-2'!$G$2:$G$32018</c:f>
              <c:numCache>
                <c:formatCode>0.00E+00</c:formatCode>
                <c:ptCount val="32017"/>
                <c:pt idx="0">
                  <c:v>-3.2399999999999998E-3</c:v>
                </c:pt>
                <c:pt idx="1">
                  <c:v>-3.2399999999999998E-3</c:v>
                </c:pt>
                <c:pt idx="2">
                  <c:v>-3.2100000000000002E-3</c:v>
                </c:pt>
                <c:pt idx="3">
                  <c:v>-3.1900000000000001E-3</c:v>
                </c:pt>
                <c:pt idx="4">
                  <c:v>-3.16E-3</c:v>
                </c:pt>
                <c:pt idx="5">
                  <c:v>-3.16E-3</c:v>
                </c:pt>
                <c:pt idx="6">
                  <c:v>-3.13E-3</c:v>
                </c:pt>
                <c:pt idx="7">
                  <c:v>-3.13E-3</c:v>
                </c:pt>
                <c:pt idx="8">
                  <c:v>-3.1099999999999999E-3</c:v>
                </c:pt>
                <c:pt idx="9">
                  <c:v>-3.1099999999999999E-3</c:v>
                </c:pt>
                <c:pt idx="10">
                  <c:v>-3.0799999999999998E-3</c:v>
                </c:pt>
                <c:pt idx="11">
                  <c:v>-3.0799999999999998E-3</c:v>
                </c:pt>
                <c:pt idx="12">
                  <c:v>-3.0799999999999998E-3</c:v>
                </c:pt>
                <c:pt idx="13">
                  <c:v>-3.0799999999999998E-3</c:v>
                </c:pt>
                <c:pt idx="14">
                  <c:v>-3.0799999999999998E-3</c:v>
                </c:pt>
                <c:pt idx="15">
                  <c:v>-3.0500000000000002E-3</c:v>
                </c:pt>
                <c:pt idx="16">
                  <c:v>-3.0500000000000002E-3</c:v>
                </c:pt>
                <c:pt idx="17">
                  <c:v>-3.0500000000000002E-3</c:v>
                </c:pt>
                <c:pt idx="18">
                  <c:v>-3.0500000000000002E-3</c:v>
                </c:pt>
                <c:pt idx="19">
                  <c:v>-3.0500000000000002E-3</c:v>
                </c:pt>
                <c:pt idx="20">
                  <c:v>-3.0500000000000002E-3</c:v>
                </c:pt>
                <c:pt idx="21">
                  <c:v>-3.0500000000000002E-3</c:v>
                </c:pt>
                <c:pt idx="22">
                  <c:v>-3.0500000000000002E-3</c:v>
                </c:pt>
                <c:pt idx="23">
                  <c:v>-3.0300000000000001E-3</c:v>
                </c:pt>
                <c:pt idx="24">
                  <c:v>-3.0300000000000001E-3</c:v>
                </c:pt>
                <c:pt idx="25">
                  <c:v>-3.0300000000000001E-3</c:v>
                </c:pt>
                <c:pt idx="26">
                  <c:v>-3.0000000000000001E-3</c:v>
                </c:pt>
                <c:pt idx="27">
                  <c:v>-3.0000000000000001E-3</c:v>
                </c:pt>
                <c:pt idx="28">
                  <c:v>-3.0000000000000001E-3</c:v>
                </c:pt>
                <c:pt idx="29">
                  <c:v>-2.98E-3</c:v>
                </c:pt>
                <c:pt idx="30">
                  <c:v>-2.98E-3</c:v>
                </c:pt>
                <c:pt idx="31">
                  <c:v>-2.98E-3</c:v>
                </c:pt>
                <c:pt idx="32">
                  <c:v>-2.98E-3</c:v>
                </c:pt>
                <c:pt idx="33">
                  <c:v>-2.9499999999999999E-3</c:v>
                </c:pt>
                <c:pt idx="34">
                  <c:v>-2.9499999999999999E-3</c:v>
                </c:pt>
                <c:pt idx="35">
                  <c:v>-2.9499999999999999E-3</c:v>
                </c:pt>
                <c:pt idx="36">
                  <c:v>-2.9499999999999999E-3</c:v>
                </c:pt>
                <c:pt idx="37">
                  <c:v>-2.9499999999999999E-3</c:v>
                </c:pt>
                <c:pt idx="38">
                  <c:v>-2.98E-3</c:v>
                </c:pt>
                <c:pt idx="39">
                  <c:v>-2.98E-3</c:v>
                </c:pt>
                <c:pt idx="40">
                  <c:v>-3.0000000000000001E-3</c:v>
                </c:pt>
                <c:pt idx="41">
                  <c:v>-3.0000000000000001E-3</c:v>
                </c:pt>
                <c:pt idx="42">
                  <c:v>-3.0300000000000001E-3</c:v>
                </c:pt>
                <c:pt idx="43">
                  <c:v>-3.0500000000000002E-3</c:v>
                </c:pt>
                <c:pt idx="44">
                  <c:v>-3.0500000000000002E-3</c:v>
                </c:pt>
                <c:pt idx="45">
                  <c:v>-3.0799999999999998E-3</c:v>
                </c:pt>
                <c:pt idx="46">
                  <c:v>-3.1099999999999999E-3</c:v>
                </c:pt>
                <c:pt idx="47">
                  <c:v>-3.13E-3</c:v>
                </c:pt>
                <c:pt idx="48">
                  <c:v>-3.16E-3</c:v>
                </c:pt>
                <c:pt idx="49">
                  <c:v>-3.1900000000000001E-3</c:v>
                </c:pt>
                <c:pt idx="50">
                  <c:v>-3.2399999999999998E-3</c:v>
                </c:pt>
                <c:pt idx="51">
                  <c:v>-3.2699999999999999E-3</c:v>
                </c:pt>
                <c:pt idx="52">
                  <c:v>-3.29E-3</c:v>
                </c:pt>
                <c:pt idx="53">
                  <c:v>-3.29E-3</c:v>
                </c:pt>
                <c:pt idx="54">
                  <c:v>-3.32E-3</c:v>
                </c:pt>
                <c:pt idx="55">
                  <c:v>-3.3400000000000001E-3</c:v>
                </c:pt>
                <c:pt idx="56">
                  <c:v>-3.3700000000000002E-3</c:v>
                </c:pt>
                <c:pt idx="57">
                  <c:v>-3.3700000000000002E-3</c:v>
                </c:pt>
                <c:pt idx="58">
                  <c:v>-3.3700000000000002E-3</c:v>
                </c:pt>
                <c:pt idx="59">
                  <c:v>-3.3700000000000002E-3</c:v>
                </c:pt>
                <c:pt idx="60">
                  <c:v>-3.3999999999999998E-3</c:v>
                </c:pt>
                <c:pt idx="61">
                  <c:v>-3.3700000000000002E-3</c:v>
                </c:pt>
                <c:pt idx="62">
                  <c:v>-3.3700000000000002E-3</c:v>
                </c:pt>
                <c:pt idx="63">
                  <c:v>-3.3700000000000002E-3</c:v>
                </c:pt>
                <c:pt idx="64">
                  <c:v>-3.3700000000000002E-3</c:v>
                </c:pt>
                <c:pt idx="65">
                  <c:v>-3.3400000000000001E-3</c:v>
                </c:pt>
                <c:pt idx="66">
                  <c:v>-3.3400000000000001E-3</c:v>
                </c:pt>
                <c:pt idx="67">
                  <c:v>-3.32E-3</c:v>
                </c:pt>
                <c:pt idx="68">
                  <c:v>-3.29E-3</c:v>
                </c:pt>
                <c:pt idx="69">
                  <c:v>-3.29E-3</c:v>
                </c:pt>
                <c:pt idx="70">
                  <c:v>-3.2699999999999999E-3</c:v>
                </c:pt>
                <c:pt idx="71">
                  <c:v>-3.2699999999999999E-3</c:v>
                </c:pt>
                <c:pt idx="72">
                  <c:v>-3.2399999999999998E-3</c:v>
                </c:pt>
                <c:pt idx="73">
                  <c:v>-3.2399999999999998E-3</c:v>
                </c:pt>
                <c:pt idx="74">
                  <c:v>-3.2100000000000002E-3</c:v>
                </c:pt>
                <c:pt idx="75">
                  <c:v>-3.2100000000000002E-3</c:v>
                </c:pt>
                <c:pt idx="76">
                  <c:v>-3.2100000000000002E-3</c:v>
                </c:pt>
                <c:pt idx="77">
                  <c:v>-3.2100000000000002E-3</c:v>
                </c:pt>
                <c:pt idx="78">
                  <c:v>-3.2100000000000002E-3</c:v>
                </c:pt>
                <c:pt idx="79">
                  <c:v>-3.2100000000000002E-3</c:v>
                </c:pt>
                <c:pt idx="80">
                  <c:v>-3.2100000000000002E-3</c:v>
                </c:pt>
                <c:pt idx="81">
                  <c:v>-3.2100000000000002E-3</c:v>
                </c:pt>
                <c:pt idx="82">
                  <c:v>-3.2399999999999998E-3</c:v>
                </c:pt>
                <c:pt idx="83">
                  <c:v>-3.2399999999999998E-3</c:v>
                </c:pt>
                <c:pt idx="84">
                  <c:v>-3.2699999999999999E-3</c:v>
                </c:pt>
                <c:pt idx="85">
                  <c:v>-3.2699999999999999E-3</c:v>
                </c:pt>
                <c:pt idx="86">
                  <c:v>-3.29E-3</c:v>
                </c:pt>
                <c:pt idx="87">
                  <c:v>-3.32E-3</c:v>
                </c:pt>
                <c:pt idx="88">
                  <c:v>-3.3400000000000001E-3</c:v>
                </c:pt>
                <c:pt idx="89">
                  <c:v>-3.3400000000000001E-3</c:v>
                </c:pt>
                <c:pt idx="90">
                  <c:v>-3.3700000000000002E-3</c:v>
                </c:pt>
                <c:pt idx="91">
                  <c:v>-3.3700000000000002E-3</c:v>
                </c:pt>
                <c:pt idx="92">
                  <c:v>-3.3999999999999998E-3</c:v>
                </c:pt>
                <c:pt idx="93">
                  <c:v>-3.3999999999999998E-3</c:v>
                </c:pt>
                <c:pt idx="94">
                  <c:v>-3.3999999999999998E-3</c:v>
                </c:pt>
                <c:pt idx="95">
                  <c:v>-3.3999999999999998E-3</c:v>
                </c:pt>
                <c:pt idx="96">
                  <c:v>-3.4199999999999999E-3</c:v>
                </c:pt>
                <c:pt idx="97">
                  <c:v>-3.4199999999999999E-3</c:v>
                </c:pt>
                <c:pt idx="98">
                  <c:v>-3.3999999999999998E-3</c:v>
                </c:pt>
                <c:pt idx="99">
                  <c:v>-3.3999999999999998E-3</c:v>
                </c:pt>
                <c:pt idx="100">
                  <c:v>-3.3999999999999998E-3</c:v>
                </c:pt>
                <c:pt idx="101">
                  <c:v>-3.3999999999999998E-3</c:v>
                </c:pt>
                <c:pt idx="102">
                  <c:v>-3.3700000000000002E-3</c:v>
                </c:pt>
                <c:pt idx="103">
                  <c:v>-3.3400000000000001E-3</c:v>
                </c:pt>
                <c:pt idx="104">
                  <c:v>-3.3400000000000001E-3</c:v>
                </c:pt>
                <c:pt idx="105">
                  <c:v>-3.32E-3</c:v>
                </c:pt>
                <c:pt idx="106">
                  <c:v>-3.32E-3</c:v>
                </c:pt>
                <c:pt idx="107">
                  <c:v>-3.29E-3</c:v>
                </c:pt>
                <c:pt idx="108">
                  <c:v>-3.29E-3</c:v>
                </c:pt>
                <c:pt idx="109">
                  <c:v>-3.2699999999999999E-3</c:v>
                </c:pt>
                <c:pt idx="110">
                  <c:v>-3.2399999999999998E-3</c:v>
                </c:pt>
                <c:pt idx="111">
                  <c:v>-3.2399999999999998E-3</c:v>
                </c:pt>
                <c:pt idx="112">
                  <c:v>-3.2100000000000002E-3</c:v>
                </c:pt>
                <c:pt idx="113">
                  <c:v>-3.2100000000000002E-3</c:v>
                </c:pt>
                <c:pt idx="114">
                  <c:v>-3.2100000000000002E-3</c:v>
                </c:pt>
                <c:pt idx="115">
                  <c:v>-3.1900000000000001E-3</c:v>
                </c:pt>
                <c:pt idx="116">
                  <c:v>-3.1900000000000001E-3</c:v>
                </c:pt>
                <c:pt idx="117">
                  <c:v>-3.1900000000000001E-3</c:v>
                </c:pt>
                <c:pt idx="118">
                  <c:v>-3.1900000000000001E-3</c:v>
                </c:pt>
                <c:pt idx="119">
                  <c:v>-3.1900000000000001E-3</c:v>
                </c:pt>
                <c:pt idx="120">
                  <c:v>-3.1900000000000001E-3</c:v>
                </c:pt>
                <c:pt idx="121">
                  <c:v>-3.1900000000000001E-3</c:v>
                </c:pt>
                <c:pt idx="122">
                  <c:v>-3.1900000000000001E-3</c:v>
                </c:pt>
                <c:pt idx="123">
                  <c:v>-3.1900000000000001E-3</c:v>
                </c:pt>
                <c:pt idx="124">
                  <c:v>-3.16E-3</c:v>
                </c:pt>
                <c:pt idx="125">
                  <c:v>-3.16E-3</c:v>
                </c:pt>
                <c:pt idx="126">
                  <c:v>-3.16E-3</c:v>
                </c:pt>
                <c:pt idx="127">
                  <c:v>-3.16E-3</c:v>
                </c:pt>
                <c:pt idx="128">
                  <c:v>-3.16E-3</c:v>
                </c:pt>
                <c:pt idx="129">
                  <c:v>-3.13E-3</c:v>
                </c:pt>
                <c:pt idx="130">
                  <c:v>-3.13E-3</c:v>
                </c:pt>
                <c:pt idx="131">
                  <c:v>-3.13E-3</c:v>
                </c:pt>
                <c:pt idx="132">
                  <c:v>-3.1099999999999999E-3</c:v>
                </c:pt>
                <c:pt idx="133">
                  <c:v>-3.1099999999999999E-3</c:v>
                </c:pt>
                <c:pt idx="134">
                  <c:v>-3.0799999999999998E-3</c:v>
                </c:pt>
                <c:pt idx="135">
                  <c:v>-3.0799999999999998E-3</c:v>
                </c:pt>
                <c:pt idx="136">
                  <c:v>-3.0500000000000002E-3</c:v>
                </c:pt>
                <c:pt idx="137">
                  <c:v>-3.0300000000000001E-3</c:v>
                </c:pt>
                <c:pt idx="138">
                  <c:v>-3.0300000000000001E-3</c:v>
                </c:pt>
                <c:pt idx="139">
                  <c:v>-3.0000000000000001E-3</c:v>
                </c:pt>
                <c:pt idx="140">
                  <c:v>-3.0000000000000001E-3</c:v>
                </c:pt>
                <c:pt idx="141">
                  <c:v>-2.98E-3</c:v>
                </c:pt>
                <c:pt idx="142">
                  <c:v>-2.98E-3</c:v>
                </c:pt>
                <c:pt idx="143">
                  <c:v>-2.98E-3</c:v>
                </c:pt>
                <c:pt idx="144">
                  <c:v>-2.98E-3</c:v>
                </c:pt>
                <c:pt idx="145">
                  <c:v>-2.98E-3</c:v>
                </c:pt>
                <c:pt idx="146">
                  <c:v>-2.98E-3</c:v>
                </c:pt>
                <c:pt idx="147">
                  <c:v>-2.98E-3</c:v>
                </c:pt>
                <c:pt idx="148">
                  <c:v>-2.98E-3</c:v>
                </c:pt>
                <c:pt idx="149">
                  <c:v>-3.0000000000000001E-3</c:v>
                </c:pt>
                <c:pt idx="150">
                  <c:v>-3.0300000000000001E-3</c:v>
                </c:pt>
                <c:pt idx="151">
                  <c:v>-3.0300000000000001E-3</c:v>
                </c:pt>
                <c:pt idx="152">
                  <c:v>-3.0500000000000002E-3</c:v>
                </c:pt>
                <c:pt idx="153">
                  <c:v>-3.0799999999999998E-3</c:v>
                </c:pt>
                <c:pt idx="154">
                  <c:v>-3.1099999999999999E-3</c:v>
                </c:pt>
                <c:pt idx="155">
                  <c:v>-3.16E-3</c:v>
                </c:pt>
                <c:pt idx="156">
                  <c:v>-3.1900000000000001E-3</c:v>
                </c:pt>
                <c:pt idx="157">
                  <c:v>-3.2100000000000002E-3</c:v>
                </c:pt>
                <c:pt idx="158">
                  <c:v>-3.2399999999999998E-3</c:v>
                </c:pt>
                <c:pt idx="159">
                  <c:v>-3.29E-3</c:v>
                </c:pt>
                <c:pt idx="160">
                  <c:v>-3.32E-3</c:v>
                </c:pt>
                <c:pt idx="161">
                  <c:v>-3.3400000000000001E-3</c:v>
                </c:pt>
                <c:pt idx="162">
                  <c:v>-3.3700000000000002E-3</c:v>
                </c:pt>
                <c:pt idx="163">
                  <c:v>-3.3999999999999998E-3</c:v>
                </c:pt>
                <c:pt idx="164">
                  <c:v>-3.4199999999999999E-3</c:v>
                </c:pt>
                <c:pt idx="165">
                  <c:v>-3.4499999999999999E-3</c:v>
                </c:pt>
                <c:pt idx="166">
                  <c:v>-3.48E-3</c:v>
                </c:pt>
                <c:pt idx="167">
                  <c:v>-3.48E-3</c:v>
                </c:pt>
                <c:pt idx="168">
                  <c:v>-3.5000000000000001E-3</c:v>
                </c:pt>
                <c:pt idx="169">
                  <c:v>-3.5000000000000001E-3</c:v>
                </c:pt>
                <c:pt idx="170">
                  <c:v>-3.5000000000000001E-3</c:v>
                </c:pt>
                <c:pt idx="171">
                  <c:v>-3.5000000000000001E-3</c:v>
                </c:pt>
                <c:pt idx="172">
                  <c:v>-3.5000000000000001E-3</c:v>
                </c:pt>
                <c:pt idx="173">
                  <c:v>-3.48E-3</c:v>
                </c:pt>
                <c:pt idx="174">
                  <c:v>-3.48E-3</c:v>
                </c:pt>
                <c:pt idx="175">
                  <c:v>-3.4499999999999999E-3</c:v>
                </c:pt>
                <c:pt idx="176">
                  <c:v>-3.4199999999999999E-3</c:v>
                </c:pt>
                <c:pt idx="177">
                  <c:v>-3.3999999999999998E-3</c:v>
                </c:pt>
                <c:pt idx="178">
                  <c:v>-3.3999999999999998E-3</c:v>
                </c:pt>
                <c:pt idx="179">
                  <c:v>-3.3700000000000002E-3</c:v>
                </c:pt>
                <c:pt idx="180">
                  <c:v>-3.3400000000000001E-3</c:v>
                </c:pt>
                <c:pt idx="181">
                  <c:v>-3.29E-3</c:v>
                </c:pt>
                <c:pt idx="182">
                  <c:v>-3.2699999999999999E-3</c:v>
                </c:pt>
                <c:pt idx="183">
                  <c:v>-3.2399999999999998E-3</c:v>
                </c:pt>
                <c:pt idx="184">
                  <c:v>-3.2100000000000002E-3</c:v>
                </c:pt>
                <c:pt idx="185">
                  <c:v>-3.1900000000000001E-3</c:v>
                </c:pt>
                <c:pt idx="186">
                  <c:v>-3.16E-3</c:v>
                </c:pt>
                <c:pt idx="187">
                  <c:v>-3.13E-3</c:v>
                </c:pt>
                <c:pt idx="188">
                  <c:v>-3.1099999999999999E-3</c:v>
                </c:pt>
                <c:pt idx="189">
                  <c:v>-3.0799999999999998E-3</c:v>
                </c:pt>
                <c:pt idx="190">
                  <c:v>-3.0799999999999998E-3</c:v>
                </c:pt>
                <c:pt idx="191">
                  <c:v>-3.0500000000000002E-3</c:v>
                </c:pt>
                <c:pt idx="192">
                  <c:v>-3.0300000000000001E-3</c:v>
                </c:pt>
                <c:pt idx="193">
                  <c:v>-3.0300000000000001E-3</c:v>
                </c:pt>
                <c:pt idx="194">
                  <c:v>-3.0000000000000001E-3</c:v>
                </c:pt>
                <c:pt idx="195">
                  <c:v>-3.0000000000000001E-3</c:v>
                </c:pt>
                <c:pt idx="196">
                  <c:v>-3.0000000000000001E-3</c:v>
                </c:pt>
                <c:pt idx="197">
                  <c:v>-2.98E-3</c:v>
                </c:pt>
                <c:pt idx="198">
                  <c:v>-2.98E-3</c:v>
                </c:pt>
                <c:pt idx="199">
                  <c:v>-2.98E-3</c:v>
                </c:pt>
                <c:pt idx="200">
                  <c:v>-2.98E-3</c:v>
                </c:pt>
                <c:pt idx="201">
                  <c:v>-2.98E-3</c:v>
                </c:pt>
                <c:pt idx="202">
                  <c:v>-2.98E-3</c:v>
                </c:pt>
                <c:pt idx="203">
                  <c:v>-2.98E-3</c:v>
                </c:pt>
                <c:pt idx="204">
                  <c:v>-2.98E-3</c:v>
                </c:pt>
                <c:pt idx="205">
                  <c:v>-2.98E-3</c:v>
                </c:pt>
                <c:pt idx="206">
                  <c:v>-2.98E-3</c:v>
                </c:pt>
                <c:pt idx="207">
                  <c:v>-3.0000000000000001E-3</c:v>
                </c:pt>
                <c:pt idx="208">
                  <c:v>-3.0000000000000001E-3</c:v>
                </c:pt>
                <c:pt idx="209">
                  <c:v>-3.0000000000000001E-3</c:v>
                </c:pt>
                <c:pt idx="210">
                  <c:v>-3.0300000000000001E-3</c:v>
                </c:pt>
                <c:pt idx="211">
                  <c:v>-3.0300000000000001E-3</c:v>
                </c:pt>
                <c:pt idx="212">
                  <c:v>-3.0500000000000002E-3</c:v>
                </c:pt>
                <c:pt idx="213">
                  <c:v>-3.0500000000000002E-3</c:v>
                </c:pt>
                <c:pt idx="214">
                  <c:v>-3.0799999999999998E-3</c:v>
                </c:pt>
                <c:pt idx="215">
                  <c:v>-3.0799999999999998E-3</c:v>
                </c:pt>
                <c:pt idx="216">
                  <c:v>-3.1099999999999999E-3</c:v>
                </c:pt>
                <c:pt idx="217">
                  <c:v>-3.13E-3</c:v>
                </c:pt>
                <c:pt idx="218">
                  <c:v>-3.13E-3</c:v>
                </c:pt>
                <c:pt idx="219">
                  <c:v>-3.16E-3</c:v>
                </c:pt>
                <c:pt idx="220">
                  <c:v>-3.1900000000000001E-3</c:v>
                </c:pt>
                <c:pt idx="221">
                  <c:v>-3.1900000000000001E-3</c:v>
                </c:pt>
                <c:pt idx="222">
                  <c:v>-3.2100000000000002E-3</c:v>
                </c:pt>
                <c:pt idx="223">
                  <c:v>-3.2399999999999998E-3</c:v>
                </c:pt>
                <c:pt idx="224">
                  <c:v>-3.2699999999999999E-3</c:v>
                </c:pt>
                <c:pt idx="225">
                  <c:v>-3.2699999999999999E-3</c:v>
                </c:pt>
                <c:pt idx="226">
                  <c:v>-3.29E-3</c:v>
                </c:pt>
                <c:pt idx="227">
                  <c:v>-3.29E-3</c:v>
                </c:pt>
                <c:pt idx="228">
                  <c:v>-3.32E-3</c:v>
                </c:pt>
                <c:pt idx="229">
                  <c:v>-3.32E-3</c:v>
                </c:pt>
                <c:pt idx="230">
                  <c:v>-3.3400000000000001E-3</c:v>
                </c:pt>
                <c:pt idx="231">
                  <c:v>-3.3400000000000001E-3</c:v>
                </c:pt>
                <c:pt idx="232">
                  <c:v>-3.3400000000000001E-3</c:v>
                </c:pt>
                <c:pt idx="233">
                  <c:v>-3.3400000000000001E-3</c:v>
                </c:pt>
                <c:pt idx="234">
                  <c:v>-3.3400000000000001E-3</c:v>
                </c:pt>
                <c:pt idx="235">
                  <c:v>-3.3400000000000001E-3</c:v>
                </c:pt>
                <c:pt idx="236">
                  <c:v>-3.3400000000000001E-3</c:v>
                </c:pt>
                <c:pt idx="237">
                  <c:v>-3.32E-3</c:v>
                </c:pt>
                <c:pt idx="238">
                  <c:v>-3.32E-3</c:v>
                </c:pt>
                <c:pt idx="239">
                  <c:v>-3.29E-3</c:v>
                </c:pt>
                <c:pt idx="240">
                  <c:v>-3.29E-3</c:v>
                </c:pt>
                <c:pt idx="241">
                  <c:v>-3.2699999999999999E-3</c:v>
                </c:pt>
                <c:pt idx="242">
                  <c:v>-3.2699999999999999E-3</c:v>
                </c:pt>
                <c:pt idx="243">
                  <c:v>-3.2399999999999998E-3</c:v>
                </c:pt>
                <c:pt idx="244">
                  <c:v>-3.2100000000000002E-3</c:v>
                </c:pt>
                <c:pt idx="245">
                  <c:v>-3.1900000000000001E-3</c:v>
                </c:pt>
                <c:pt idx="246">
                  <c:v>-3.1900000000000001E-3</c:v>
                </c:pt>
                <c:pt idx="247">
                  <c:v>-3.16E-3</c:v>
                </c:pt>
                <c:pt idx="248">
                  <c:v>-3.13E-3</c:v>
                </c:pt>
                <c:pt idx="249">
                  <c:v>-3.1099999999999999E-3</c:v>
                </c:pt>
                <c:pt idx="250">
                  <c:v>-3.1099999999999999E-3</c:v>
                </c:pt>
                <c:pt idx="251">
                  <c:v>-3.0799999999999998E-3</c:v>
                </c:pt>
                <c:pt idx="252">
                  <c:v>-3.0799999999999998E-3</c:v>
                </c:pt>
                <c:pt idx="253">
                  <c:v>-3.0500000000000002E-3</c:v>
                </c:pt>
                <c:pt idx="254">
                  <c:v>-3.0500000000000002E-3</c:v>
                </c:pt>
                <c:pt idx="255">
                  <c:v>-3.0300000000000001E-3</c:v>
                </c:pt>
                <c:pt idx="256">
                  <c:v>-3.0300000000000001E-3</c:v>
                </c:pt>
                <c:pt idx="257">
                  <c:v>-3.0000000000000001E-3</c:v>
                </c:pt>
                <c:pt idx="258">
                  <c:v>-3.0000000000000001E-3</c:v>
                </c:pt>
                <c:pt idx="259">
                  <c:v>-3.0000000000000001E-3</c:v>
                </c:pt>
                <c:pt idx="260">
                  <c:v>-3.0000000000000001E-3</c:v>
                </c:pt>
                <c:pt idx="261">
                  <c:v>-2.98E-3</c:v>
                </c:pt>
                <c:pt idx="262">
                  <c:v>-2.98E-3</c:v>
                </c:pt>
                <c:pt idx="263">
                  <c:v>-2.98E-3</c:v>
                </c:pt>
                <c:pt idx="264">
                  <c:v>-2.98E-3</c:v>
                </c:pt>
                <c:pt idx="265">
                  <c:v>-2.98E-3</c:v>
                </c:pt>
                <c:pt idx="266">
                  <c:v>-2.98E-3</c:v>
                </c:pt>
                <c:pt idx="267">
                  <c:v>-2.98E-3</c:v>
                </c:pt>
                <c:pt idx="268">
                  <c:v>-2.98E-3</c:v>
                </c:pt>
                <c:pt idx="269">
                  <c:v>-2.98E-3</c:v>
                </c:pt>
                <c:pt idx="270">
                  <c:v>-2.98E-3</c:v>
                </c:pt>
                <c:pt idx="271">
                  <c:v>-2.98E-3</c:v>
                </c:pt>
                <c:pt idx="272">
                  <c:v>-2.98E-3</c:v>
                </c:pt>
                <c:pt idx="273">
                  <c:v>-2.98E-3</c:v>
                </c:pt>
                <c:pt idx="274">
                  <c:v>-2.98E-3</c:v>
                </c:pt>
                <c:pt idx="275">
                  <c:v>-2.98E-3</c:v>
                </c:pt>
                <c:pt idx="276">
                  <c:v>-3.0000000000000001E-3</c:v>
                </c:pt>
                <c:pt idx="277">
                  <c:v>-3.0000000000000001E-3</c:v>
                </c:pt>
                <c:pt idx="278">
                  <c:v>-3.0000000000000001E-3</c:v>
                </c:pt>
                <c:pt idx="279">
                  <c:v>-3.0300000000000001E-3</c:v>
                </c:pt>
                <c:pt idx="280">
                  <c:v>-3.0300000000000001E-3</c:v>
                </c:pt>
                <c:pt idx="281">
                  <c:v>-3.0500000000000002E-3</c:v>
                </c:pt>
                <c:pt idx="282">
                  <c:v>-3.0500000000000002E-3</c:v>
                </c:pt>
                <c:pt idx="283">
                  <c:v>-3.0799999999999998E-3</c:v>
                </c:pt>
                <c:pt idx="284">
                  <c:v>-3.1099999999999999E-3</c:v>
                </c:pt>
                <c:pt idx="285">
                  <c:v>-3.13E-3</c:v>
                </c:pt>
                <c:pt idx="286">
                  <c:v>-3.16E-3</c:v>
                </c:pt>
                <c:pt idx="287">
                  <c:v>-3.1900000000000001E-3</c:v>
                </c:pt>
                <c:pt idx="288">
                  <c:v>-3.2100000000000002E-3</c:v>
                </c:pt>
                <c:pt idx="289">
                  <c:v>-3.2699999999999999E-3</c:v>
                </c:pt>
                <c:pt idx="290">
                  <c:v>-3.29E-3</c:v>
                </c:pt>
                <c:pt idx="291">
                  <c:v>-3.32E-3</c:v>
                </c:pt>
                <c:pt idx="292">
                  <c:v>-3.3400000000000001E-3</c:v>
                </c:pt>
                <c:pt idx="293">
                  <c:v>-3.3700000000000002E-3</c:v>
                </c:pt>
                <c:pt idx="294">
                  <c:v>-3.3999999999999998E-3</c:v>
                </c:pt>
                <c:pt idx="295">
                  <c:v>-3.4199999999999999E-3</c:v>
                </c:pt>
                <c:pt idx="296">
                  <c:v>-3.4499999999999999E-3</c:v>
                </c:pt>
                <c:pt idx="297">
                  <c:v>-3.48E-3</c:v>
                </c:pt>
                <c:pt idx="298">
                  <c:v>-3.48E-3</c:v>
                </c:pt>
                <c:pt idx="299">
                  <c:v>-3.5000000000000001E-3</c:v>
                </c:pt>
                <c:pt idx="300">
                  <c:v>-3.5000000000000001E-3</c:v>
                </c:pt>
                <c:pt idx="301">
                  <c:v>-3.5000000000000001E-3</c:v>
                </c:pt>
                <c:pt idx="302">
                  <c:v>-3.5000000000000001E-3</c:v>
                </c:pt>
                <c:pt idx="303">
                  <c:v>-3.5000000000000001E-3</c:v>
                </c:pt>
                <c:pt idx="304">
                  <c:v>-3.5000000000000001E-3</c:v>
                </c:pt>
                <c:pt idx="305">
                  <c:v>-3.48E-3</c:v>
                </c:pt>
                <c:pt idx="306">
                  <c:v>-3.4499999999999999E-3</c:v>
                </c:pt>
                <c:pt idx="307">
                  <c:v>-3.4199999999999999E-3</c:v>
                </c:pt>
                <c:pt idx="308">
                  <c:v>-3.3999999999999998E-3</c:v>
                </c:pt>
                <c:pt idx="309">
                  <c:v>-3.3700000000000002E-3</c:v>
                </c:pt>
                <c:pt idx="310">
                  <c:v>-3.3400000000000001E-3</c:v>
                </c:pt>
                <c:pt idx="311">
                  <c:v>-3.32E-3</c:v>
                </c:pt>
                <c:pt idx="312">
                  <c:v>-3.2699999999999999E-3</c:v>
                </c:pt>
                <c:pt idx="313">
                  <c:v>-3.2399999999999998E-3</c:v>
                </c:pt>
                <c:pt idx="314">
                  <c:v>-3.1900000000000001E-3</c:v>
                </c:pt>
                <c:pt idx="315">
                  <c:v>-3.16E-3</c:v>
                </c:pt>
                <c:pt idx="316">
                  <c:v>-3.13E-3</c:v>
                </c:pt>
                <c:pt idx="317">
                  <c:v>-3.1099999999999999E-3</c:v>
                </c:pt>
                <c:pt idx="318">
                  <c:v>-3.0799999999999998E-3</c:v>
                </c:pt>
                <c:pt idx="319">
                  <c:v>-3.0500000000000002E-3</c:v>
                </c:pt>
                <c:pt idx="320">
                  <c:v>-3.0300000000000001E-3</c:v>
                </c:pt>
                <c:pt idx="321">
                  <c:v>-3.0000000000000001E-3</c:v>
                </c:pt>
                <c:pt idx="322">
                  <c:v>-3.0000000000000001E-3</c:v>
                </c:pt>
                <c:pt idx="323">
                  <c:v>-3.0000000000000001E-3</c:v>
                </c:pt>
                <c:pt idx="324">
                  <c:v>-3.0000000000000001E-3</c:v>
                </c:pt>
                <c:pt idx="325">
                  <c:v>-3.0000000000000001E-3</c:v>
                </c:pt>
                <c:pt idx="326">
                  <c:v>-3.0000000000000001E-3</c:v>
                </c:pt>
                <c:pt idx="327">
                  <c:v>-3.0300000000000001E-3</c:v>
                </c:pt>
                <c:pt idx="328">
                  <c:v>-3.0300000000000001E-3</c:v>
                </c:pt>
                <c:pt idx="329">
                  <c:v>-3.0500000000000002E-3</c:v>
                </c:pt>
                <c:pt idx="330">
                  <c:v>-3.0799999999999998E-3</c:v>
                </c:pt>
                <c:pt idx="331">
                  <c:v>-3.1099999999999999E-3</c:v>
                </c:pt>
                <c:pt idx="332">
                  <c:v>-3.13E-3</c:v>
                </c:pt>
                <c:pt idx="333">
                  <c:v>-3.16E-3</c:v>
                </c:pt>
                <c:pt idx="334">
                  <c:v>-3.1900000000000001E-3</c:v>
                </c:pt>
                <c:pt idx="335">
                  <c:v>-3.2100000000000002E-3</c:v>
                </c:pt>
                <c:pt idx="336">
                  <c:v>-3.2399999999999998E-3</c:v>
                </c:pt>
                <c:pt idx="337">
                  <c:v>-3.29E-3</c:v>
                </c:pt>
                <c:pt idx="338">
                  <c:v>-3.32E-3</c:v>
                </c:pt>
                <c:pt idx="339">
                  <c:v>-3.32E-3</c:v>
                </c:pt>
                <c:pt idx="340">
                  <c:v>-3.3400000000000001E-3</c:v>
                </c:pt>
                <c:pt idx="341">
                  <c:v>-3.3700000000000002E-3</c:v>
                </c:pt>
                <c:pt idx="342">
                  <c:v>-3.3700000000000002E-3</c:v>
                </c:pt>
                <c:pt idx="343">
                  <c:v>-3.3999999999999998E-3</c:v>
                </c:pt>
                <c:pt idx="344">
                  <c:v>-3.3999999999999998E-3</c:v>
                </c:pt>
                <c:pt idx="345">
                  <c:v>-3.3999999999999998E-3</c:v>
                </c:pt>
                <c:pt idx="346">
                  <c:v>-3.3999999999999998E-3</c:v>
                </c:pt>
                <c:pt idx="347">
                  <c:v>-3.3999999999999998E-3</c:v>
                </c:pt>
                <c:pt idx="348">
                  <c:v>-3.3999999999999998E-3</c:v>
                </c:pt>
                <c:pt idx="349">
                  <c:v>-3.3700000000000002E-3</c:v>
                </c:pt>
                <c:pt idx="350">
                  <c:v>-3.3700000000000002E-3</c:v>
                </c:pt>
                <c:pt idx="351">
                  <c:v>-3.3400000000000001E-3</c:v>
                </c:pt>
                <c:pt idx="352">
                  <c:v>-3.3400000000000001E-3</c:v>
                </c:pt>
                <c:pt idx="353">
                  <c:v>-3.32E-3</c:v>
                </c:pt>
                <c:pt idx="354">
                  <c:v>-3.32E-3</c:v>
                </c:pt>
                <c:pt idx="355">
                  <c:v>-3.29E-3</c:v>
                </c:pt>
                <c:pt idx="356">
                  <c:v>-3.29E-3</c:v>
                </c:pt>
                <c:pt idx="357">
                  <c:v>-3.2699999999999999E-3</c:v>
                </c:pt>
                <c:pt idx="358">
                  <c:v>-3.2699999999999999E-3</c:v>
                </c:pt>
                <c:pt idx="359">
                  <c:v>-3.2699999999999999E-3</c:v>
                </c:pt>
                <c:pt idx="360">
                  <c:v>-3.2399999999999998E-3</c:v>
                </c:pt>
                <c:pt idx="361">
                  <c:v>-3.2399999999999998E-3</c:v>
                </c:pt>
                <c:pt idx="362">
                  <c:v>-3.2399999999999998E-3</c:v>
                </c:pt>
                <c:pt idx="363">
                  <c:v>-3.2699999999999999E-3</c:v>
                </c:pt>
                <c:pt idx="364">
                  <c:v>-3.2699999999999999E-3</c:v>
                </c:pt>
                <c:pt idx="365">
                  <c:v>-3.2699999999999999E-3</c:v>
                </c:pt>
                <c:pt idx="366">
                  <c:v>-3.29E-3</c:v>
                </c:pt>
                <c:pt idx="367">
                  <c:v>-3.29E-3</c:v>
                </c:pt>
                <c:pt idx="368">
                  <c:v>-3.32E-3</c:v>
                </c:pt>
                <c:pt idx="369">
                  <c:v>-3.3400000000000001E-3</c:v>
                </c:pt>
                <c:pt idx="370">
                  <c:v>-3.3400000000000001E-3</c:v>
                </c:pt>
                <c:pt idx="371">
                  <c:v>-3.3700000000000002E-3</c:v>
                </c:pt>
                <c:pt idx="372">
                  <c:v>-3.3999999999999998E-3</c:v>
                </c:pt>
                <c:pt idx="373">
                  <c:v>-3.4199999999999999E-3</c:v>
                </c:pt>
                <c:pt idx="374">
                  <c:v>-3.4199999999999999E-3</c:v>
                </c:pt>
                <c:pt idx="375">
                  <c:v>-3.4499999999999999E-3</c:v>
                </c:pt>
                <c:pt idx="376">
                  <c:v>-3.48E-3</c:v>
                </c:pt>
                <c:pt idx="377">
                  <c:v>-3.48E-3</c:v>
                </c:pt>
                <c:pt idx="378">
                  <c:v>-3.5000000000000001E-3</c:v>
                </c:pt>
                <c:pt idx="379">
                  <c:v>-3.5000000000000001E-3</c:v>
                </c:pt>
                <c:pt idx="380">
                  <c:v>-3.5000000000000001E-3</c:v>
                </c:pt>
                <c:pt idx="381">
                  <c:v>-3.5000000000000001E-3</c:v>
                </c:pt>
                <c:pt idx="382">
                  <c:v>-3.5000000000000001E-3</c:v>
                </c:pt>
                <c:pt idx="383">
                  <c:v>-3.5000000000000001E-3</c:v>
                </c:pt>
                <c:pt idx="384">
                  <c:v>-3.48E-3</c:v>
                </c:pt>
                <c:pt idx="385">
                  <c:v>-3.48E-3</c:v>
                </c:pt>
                <c:pt idx="386">
                  <c:v>-3.48E-3</c:v>
                </c:pt>
                <c:pt idx="387">
                  <c:v>-3.4499999999999999E-3</c:v>
                </c:pt>
                <c:pt idx="388">
                  <c:v>-3.4199999999999999E-3</c:v>
                </c:pt>
                <c:pt idx="389">
                  <c:v>-3.3999999999999998E-3</c:v>
                </c:pt>
                <c:pt idx="390">
                  <c:v>-3.3700000000000002E-3</c:v>
                </c:pt>
                <c:pt idx="391">
                  <c:v>-3.3400000000000001E-3</c:v>
                </c:pt>
                <c:pt idx="392">
                  <c:v>-3.32E-3</c:v>
                </c:pt>
                <c:pt idx="393">
                  <c:v>-3.29E-3</c:v>
                </c:pt>
                <c:pt idx="394">
                  <c:v>-3.2699999999999999E-3</c:v>
                </c:pt>
                <c:pt idx="395">
                  <c:v>-3.2399999999999998E-3</c:v>
                </c:pt>
                <c:pt idx="396">
                  <c:v>-3.2100000000000002E-3</c:v>
                </c:pt>
                <c:pt idx="397">
                  <c:v>-3.1900000000000001E-3</c:v>
                </c:pt>
                <c:pt idx="398">
                  <c:v>-3.16E-3</c:v>
                </c:pt>
                <c:pt idx="399">
                  <c:v>-3.13E-3</c:v>
                </c:pt>
                <c:pt idx="400">
                  <c:v>-3.13E-3</c:v>
                </c:pt>
                <c:pt idx="401">
                  <c:v>-3.1099999999999999E-3</c:v>
                </c:pt>
                <c:pt idx="402">
                  <c:v>-3.1099999999999999E-3</c:v>
                </c:pt>
                <c:pt idx="403">
                  <c:v>-3.0799999999999998E-3</c:v>
                </c:pt>
                <c:pt idx="404">
                  <c:v>-3.0799999999999998E-3</c:v>
                </c:pt>
                <c:pt idx="405">
                  <c:v>-3.0799999999999998E-3</c:v>
                </c:pt>
                <c:pt idx="406">
                  <c:v>-3.0799999999999998E-3</c:v>
                </c:pt>
                <c:pt idx="407">
                  <c:v>-3.0799999999999998E-3</c:v>
                </c:pt>
                <c:pt idx="408">
                  <c:v>-3.0799999999999998E-3</c:v>
                </c:pt>
                <c:pt idx="409">
                  <c:v>-3.0799999999999998E-3</c:v>
                </c:pt>
                <c:pt idx="410">
                  <c:v>-3.0799999999999998E-3</c:v>
                </c:pt>
                <c:pt idx="411">
                  <c:v>-3.1099999999999999E-3</c:v>
                </c:pt>
                <c:pt idx="412">
                  <c:v>-3.1099999999999999E-3</c:v>
                </c:pt>
                <c:pt idx="413">
                  <c:v>-3.13E-3</c:v>
                </c:pt>
                <c:pt idx="414">
                  <c:v>-3.13E-3</c:v>
                </c:pt>
                <c:pt idx="415">
                  <c:v>-3.16E-3</c:v>
                </c:pt>
                <c:pt idx="416">
                  <c:v>-3.16E-3</c:v>
                </c:pt>
                <c:pt idx="417">
                  <c:v>-3.1900000000000001E-3</c:v>
                </c:pt>
                <c:pt idx="418">
                  <c:v>-3.2100000000000002E-3</c:v>
                </c:pt>
                <c:pt idx="419">
                  <c:v>-3.2100000000000002E-3</c:v>
                </c:pt>
                <c:pt idx="420">
                  <c:v>-3.2399999999999998E-3</c:v>
                </c:pt>
                <c:pt idx="421">
                  <c:v>-3.2399999999999998E-3</c:v>
                </c:pt>
                <c:pt idx="422">
                  <c:v>-3.2399999999999998E-3</c:v>
                </c:pt>
                <c:pt idx="423">
                  <c:v>-3.2399999999999998E-3</c:v>
                </c:pt>
                <c:pt idx="424">
                  <c:v>-3.2699999999999999E-3</c:v>
                </c:pt>
                <c:pt idx="425">
                  <c:v>-3.2699999999999999E-3</c:v>
                </c:pt>
                <c:pt idx="426">
                  <c:v>-3.2699999999999999E-3</c:v>
                </c:pt>
                <c:pt idx="427">
                  <c:v>-3.2399999999999998E-3</c:v>
                </c:pt>
                <c:pt idx="428">
                  <c:v>-3.2399999999999998E-3</c:v>
                </c:pt>
                <c:pt idx="429">
                  <c:v>-3.2399999999999998E-3</c:v>
                </c:pt>
                <c:pt idx="430">
                  <c:v>-3.2399999999999998E-3</c:v>
                </c:pt>
                <c:pt idx="431">
                  <c:v>-3.2100000000000002E-3</c:v>
                </c:pt>
                <c:pt idx="432">
                  <c:v>-3.2100000000000002E-3</c:v>
                </c:pt>
                <c:pt idx="433">
                  <c:v>-3.2100000000000002E-3</c:v>
                </c:pt>
                <c:pt idx="434">
                  <c:v>-3.1900000000000001E-3</c:v>
                </c:pt>
                <c:pt idx="435">
                  <c:v>-3.1900000000000001E-3</c:v>
                </c:pt>
                <c:pt idx="436">
                  <c:v>-3.16E-3</c:v>
                </c:pt>
                <c:pt idx="437">
                  <c:v>-3.16E-3</c:v>
                </c:pt>
                <c:pt idx="438">
                  <c:v>-3.13E-3</c:v>
                </c:pt>
                <c:pt idx="439">
                  <c:v>-3.13E-3</c:v>
                </c:pt>
                <c:pt idx="440">
                  <c:v>-3.13E-3</c:v>
                </c:pt>
                <c:pt idx="441">
                  <c:v>-3.1099999999999999E-3</c:v>
                </c:pt>
                <c:pt idx="442">
                  <c:v>-3.1099999999999999E-3</c:v>
                </c:pt>
                <c:pt idx="443">
                  <c:v>-3.0799999999999998E-3</c:v>
                </c:pt>
                <c:pt idx="444">
                  <c:v>-3.0799999999999998E-3</c:v>
                </c:pt>
                <c:pt idx="445">
                  <c:v>-3.0799999999999998E-3</c:v>
                </c:pt>
                <c:pt idx="446">
                  <c:v>-3.0799999999999998E-3</c:v>
                </c:pt>
                <c:pt idx="447">
                  <c:v>-3.0799999999999998E-3</c:v>
                </c:pt>
                <c:pt idx="448">
                  <c:v>-3.0500000000000002E-3</c:v>
                </c:pt>
                <c:pt idx="449">
                  <c:v>-3.0500000000000002E-3</c:v>
                </c:pt>
                <c:pt idx="450">
                  <c:v>-3.0500000000000002E-3</c:v>
                </c:pt>
                <c:pt idx="451">
                  <c:v>-3.0500000000000002E-3</c:v>
                </c:pt>
                <c:pt idx="452">
                  <c:v>-3.0500000000000002E-3</c:v>
                </c:pt>
                <c:pt idx="453">
                  <c:v>-3.0500000000000002E-3</c:v>
                </c:pt>
                <c:pt idx="454">
                  <c:v>-3.0500000000000002E-3</c:v>
                </c:pt>
                <c:pt idx="455">
                  <c:v>-3.0500000000000002E-3</c:v>
                </c:pt>
                <c:pt idx="456">
                  <c:v>-3.0500000000000002E-3</c:v>
                </c:pt>
                <c:pt idx="457">
                  <c:v>-3.0500000000000002E-3</c:v>
                </c:pt>
                <c:pt idx="458">
                  <c:v>-3.0500000000000002E-3</c:v>
                </c:pt>
                <c:pt idx="459">
                  <c:v>-3.0500000000000002E-3</c:v>
                </c:pt>
                <c:pt idx="460">
                  <c:v>-3.0500000000000002E-3</c:v>
                </c:pt>
                <c:pt idx="461">
                  <c:v>-3.0300000000000001E-3</c:v>
                </c:pt>
                <c:pt idx="462">
                  <c:v>-3.0300000000000001E-3</c:v>
                </c:pt>
                <c:pt idx="463">
                  <c:v>-3.0300000000000001E-3</c:v>
                </c:pt>
                <c:pt idx="464">
                  <c:v>-3.0300000000000001E-3</c:v>
                </c:pt>
                <c:pt idx="465">
                  <c:v>-3.0300000000000001E-3</c:v>
                </c:pt>
                <c:pt idx="466">
                  <c:v>-3.0300000000000001E-3</c:v>
                </c:pt>
                <c:pt idx="467">
                  <c:v>-3.0300000000000001E-3</c:v>
                </c:pt>
                <c:pt idx="468">
                  <c:v>-3.0300000000000001E-3</c:v>
                </c:pt>
                <c:pt idx="469">
                  <c:v>-3.0000000000000001E-3</c:v>
                </c:pt>
                <c:pt idx="470">
                  <c:v>-3.0000000000000001E-3</c:v>
                </c:pt>
                <c:pt idx="471">
                  <c:v>-3.0300000000000001E-3</c:v>
                </c:pt>
                <c:pt idx="472">
                  <c:v>-3.0300000000000001E-3</c:v>
                </c:pt>
                <c:pt idx="473">
                  <c:v>-3.0300000000000001E-3</c:v>
                </c:pt>
                <c:pt idx="474">
                  <c:v>-3.0300000000000001E-3</c:v>
                </c:pt>
                <c:pt idx="475">
                  <c:v>-3.0300000000000001E-3</c:v>
                </c:pt>
                <c:pt idx="476">
                  <c:v>-3.0500000000000002E-3</c:v>
                </c:pt>
                <c:pt idx="477">
                  <c:v>-3.0500000000000002E-3</c:v>
                </c:pt>
                <c:pt idx="478">
                  <c:v>-3.0799999999999998E-3</c:v>
                </c:pt>
                <c:pt idx="479">
                  <c:v>-3.1099999999999999E-3</c:v>
                </c:pt>
                <c:pt idx="480">
                  <c:v>-3.1099999999999999E-3</c:v>
                </c:pt>
                <c:pt idx="481">
                  <c:v>-3.13E-3</c:v>
                </c:pt>
                <c:pt idx="482">
                  <c:v>-3.16E-3</c:v>
                </c:pt>
                <c:pt idx="483">
                  <c:v>-3.1900000000000001E-3</c:v>
                </c:pt>
                <c:pt idx="484">
                  <c:v>-3.1900000000000001E-3</c:v>
                </c:pt>
                <c:pt idx="485">
                  <c:v>-3.2100000000000002E-3</c:v>
                </c:pt>
                <c:pt idx="486">
                  <c:v>-3.2399999999999998E-3</c:v>
                </c:pt>
                <c:pt idx="487">
                  <c:v>-3.2699999999999999E-3</c:v>
                </c:pt>
                <c:pt idx="488">
                  <c:v>-3.2699999999999999E-3</c:v>
                </c:pt>
                <c:pt idx="489">
                  <c:v>-3.29E-3</c:v>
                </c:pt>
                <c:pt idx="490">
                  <c:v>-3.32E-3</c:v>
                </c:pt>
                <c:pt idx="491">
                  <c:v>-3.32E-3</c:v>
                </c:pt>
                <c:pt idx="492">
                  <c:v>-3.32E-3</c:v>
                </c:pt>
                <c:pt idx="493">
                  <c:v>-3.3400000000000001E-3</c:v>
                </c:pt>
                <c:pt idx="494">
                  <c:v>-3.3400000000000001E-3</c:v>
                </c:pt>
                <c:pt idx="495">
                  <c:v>-3.3400000000000001E-3</c:v>
                </c:pt>
                <c:pt idx="496">
                  <c:v>-3.3400000000000001E-3</c:v>
                </c:pt>
                <c:pt idx="497">
                  <c:v>-3.32E-3</c:v>
                </c:pt>
                <c:pt idx="498">
                  <c:v>-3.32E-3</c:v>
                </c:pt>
                <c:pt idx="499">
                  <c:v>-3.32E-3</c:v>
                </c:pt>
                <c:pt idx="500">
                  <c:v>-3.29E-3</c:v>
                </c:pt>
                <c:pt idx="501">
                  <c:v>-3.2699999999999999E-3</c:v>
                </c:pt>
                <c:pt idx="502">
                  <c:v>-3.2699999999999999E-3</c:v>
                </c:pt>
                <c:pt idx="503">
                  <c:v>-3.2399999999999998E-3</c:v>
                </c:pt>
                <c:pt idx="504">
                  <c:v>-3.2100000000000002E-3</c:v>
                </c:pt>
                <c:pt idx="505">
                  <c:v>-3.1900000000000001E-3</c:v>
                </c:pt>
                <c:pt idx="506">
                  <c:v>-3.1900000000000001E-3</c:v>
                </c:pt>
                <c:pt idx="507">
                  <c:v>-3.16E-3</c:v>
                </c:pt>
                <c:pt idx="508">
                  <c:v>-3.13E-3</c:v>
                </c:pt>
                <c:pt idx="509">
                  <c:v>-3.13E-3</c:v>
                </c:pt>
                <c:pt idx="510">
                  <c:v>-3.1099999999999999E-3</c:v>
                </c:pt>
                <c:pt idx="511">
                  <c:v>-3.1099999999999999E-3</c:v>
                </c:pt>
                <c:pt idx="512">
                  <c:v>-3.0799999999999998E-3</c:v>
                </c:pt>
                <c:pt idx="513">
                  <c:v>-3.0799999999999998E-3</c:v>
                </c:pt>
                <c:pt idx="514">
                  <c:v>-3.0799999999999998E-3</c:v>
                </c:pt>
                <c:pt idx="515">
                  <c:v>-3.0799999999999998E-3</c:v>
                </c:pt>
                <c:pt idx="516">
                  <c:v>-3.0799999999999998E-3</c:v>
                </c:pt>
                <c:pt idx="517">
                  <c:v>-3.0799999999999998E-3</c:v>
                </c:pt>
                <c:pt idx="518">
                  <c:v>-3.0799999999999998E-3</c:v>
                </c:pt>
                <c:pt idx="519">
                  <c:v>-3.1099999999999999E-3</c:v>
                </c:pt>
                <c:pt idx="520">
                  <c:v>-3.1099999999999999E-3</c:v>
                </c:pt>
                <c:pt idx="521">
                  <c:v>-3.13E-3</c:v>
                </c:pt>
                <c:pt idx="522">
                  <c:v>-3.13E-3</c:v>
                </c:pt>
                <c:pt idx="523">
                  <c:v>-3.16E-3</c:v>
                </c:pt>
                <c:pt idx="524">
                  <c:v>-3.1900000000000001E-3</c:v>
                </c:pt>
                <c:pt idx="525">
                  <c:v>-3.1900000000000001E-3</c:v>
                </c:pt>
                <c:pt idx="526">
                  <c:v>-3.2100000000000002E-3</c:v>
                </c:pt>
                <c:pt idx="527">
                  <c:v>-3.2399999999999998E-3</c:v>
                </c:pt>
                <c:pt idx="528">
                  <c:v>-3.2399999999999998E-3</c:v>
                </c:pt>
                <c:pt idx="529">
                  <c:v>-3.2699999999999999E-3</c:v>
                </c:pt>
                <c:pt idx="530">
                  <c:v>-3.2699999999999999E-3</c:v>
                </c:pt>
                <c:pt idx="531">
                  <c:v>-3.29E-3</c:v>
                </c:pt>
                <c:pt idx="532">
                  <c:v>-3.29E-3</c:v>
                </c:pt>
                <c:pt idx="533">
                  <c:v>-3.29E-3</c:v>
                </c:pt>
                <c:pt idx="534">
                  <c:v>-3.29E-3</c:v>
                </c:pt>
                <c:pt idx="535">
                  <c:v>-3.29E-3</c:v>
                </c:pt>
                <c:pt idx="536">
                  <c:v>-3.29E-3</c:v>
                </c:pt>
                <c:pt idx="537">
                  <c:v>-3.2699999999999999E-3</c:v>
                </c:pt>
                <c:pt idx="538">
                  <c:v>-3.2699999999999999E-3</c:v>
                </c:pt>
                <c:pt idx="539">
                  <c:v>-3.2399999999999998E-3</c:v>
                </c:pt>
                <c:pt idx="540">
                  <c:v>-3.2399999999999998E-3</c:v>
                </c:pt>
                <c:pt idx="541">
                  <c:v>-3.2100000000000002E-3</c:v>
                </c:pt>
                <c:pt idx="542">
                  <c:v>-3.1900000000000001E-3</c:v>
                </c:pt>
                <c:pt idx="543">
                  <c:v>-3.16E-3</c:v>
                </c:pt>
                <c:pt idx="544">
                  <c:v>-3.13E-3</c:v>
                </c:pt>
                <c:pt idx="545">
                  <c:v>-3.1099999999999999E-3</c:v>
                </c:pt>
                <c:pt idx="546">
                  <c:v>-3.0799999999999998E-3</c:v>
                </c:pt>
                <c:pt idx="547">
                  <c:v>-3.0500000000000002E-3</c:v>
                </c:pt>
                <c:pt idx="548">
                  <c:v>-3.0300000000000001E-3</c:v>
                </c:pt>
                <c:pt idx="549">
                  <c:v>-3.0000000000000001E-3</c:v>
                </c:pt>
                <c:pt idx="550">
                  <c:v>-3.0000000000000001E-3</c:v>
                </c:pt>
                <c:pt idx="551">
                  <c:v>-2.98E-3</c:v>
                </c:pt>
                <c:pt idx="552">
                  <c:v>-2.9499999999999999E-3</c:v>
                </c:pt>
                <c:pt idx="553">
                  <c:v>-2.9499999999999999E-3</c:v>
                </c:pt>
                <c:pt idx="554">
                  <c:v>-2.9199999999999999E-3</c:v>
                </c:pt>
                <c:pt idx="555">
                  <c:v>-2.9199999999999999E-3</c:v>
                </c:pt>
                <c:pt idx="556">
                  <c:v>-2.9199999999999999E-3</c:v>
                </c:pt>
                <c:pt idx="557">
                  <c:v>-2.9199999999999999E-3</c:v>
                </c:pt>
                <c:pt idx="558">
                  <c:v>-2.9199999999999999E-3</c:v>
                </c:pt>
                <c:pt idx="559">
                  <c:v>-2.9199999999999999E-3</c:v>
                </c:pt>
                <c:pt idx="560">
                  <c:v>-2.9199999999999999E-3</c:v>
                </c:pt>
                <c:pt idx="561">
                  <c:v>-2.9499999999999999E-3</c:v>
                </c:pt>
                <c:pt idx="562">
                  <c:v>-2.9499999999999999E-3</c:v>
                </c:pt>
                <c:pt idx="563">
                  <c:v>-2.98E-3</c:v>
                </c:pt>
                <c:pt idx="564">
                  <c:v>-2.98E-3</c:v>
                </c:pt>
                <c:pt idx="565">
                  <c:v>-3.0000000000000001E-3</c:v>
                </c:pt>
                <c:pt idx="566">
                  <c:v>-3.0000000000000001E-3</c:v>
                </c:pt>
                <c:pt idx="567">
                  <c:v>-3.0300000000000001E-3</c:v>
                </c:pt>
                <c:pt idx="568">
                  <c:v>-3.0500000000000002E-3</c:v>
                </c:pt>
                <c:pt idx="569">
                  <c:v>-3.0500000000000002E-3</c:v>
                </c:pt>
                <c:pt idx="570">
                  <c:v>-3.0799999999999998E-3</c:v>
                </c:pt>
                <c:pt idx="571">
                  <c:v>-3.1099999999999999E-3</c:v>
                </c:pt>
                <c:pt idx="572">
                  <c:v>-3.1099999999999999E-3</c:v>
                </c:pt>
                <c:pt idx="573">
                  <c:v>-3.13E-3</c:v>
                </c:pt>
                <c:pt idx="574">
                  <c:v>-3.13E-3</c:v>
                </c:pt>
                <c:pt idx="575">
                  <c:v>-3.16E-3</c:v>
                </c:pt>
                <c:pt idx="576">
                  <c:v>-3.16E-3</c:v>
                </c:pt>
                <c:pt idx="577">
                  <c:v>-3.1900000000000001E-3</c:v>
                </c:pt>
                <c:pt idx="578">
                  <c:v>-3.1900000000000001E-3</c:v>
                </c:pt>
                <c:pt idx="579">
                  <c:v>-3.1900000000000001E-3</c:v>
                </c:pt>
                <c:pt idx="580">
                  <c:v>-3.1900000000000001E-3</c:v>
                </c:pt>
                <c:pt idx="581">
                  <c:v>-3.1900000000000001E-3</c:v>
                </c:pt>
                <c:pt idx="582">
                  <c:v>-3.1900000000000001E-3</c:v>
                </c:pt>
                <c:pt idx="583">
                  <c:v>-3.2100000000000002E-3</c:v>
                </c:pt>
                <c:pt idx="584">
                  <c:v>-3.2100000000000002E-3</c:v>
                </c:pt>
                <c:pt idx="585">
                  <c:v>-3.2100000000000002E-3</c:v>
                </c:pt>
                <c:pt idx="586">
                  <c:v>-3.2100000000000002E-3</c:v>
                </c:pt>
                <c:pt idx="587">
                  <c:v>-3.2100000000000002E-3</c:v>
                </c:pt>
                <c:pt idx="588">
                  <c:v>-3.2100000000000002E-3</c:v>
                </c:pt>
                <c:pt idx="589">
                  <c:v>-3.2100000000000002E-3</c:v>
                </c:pt>
                <c:pt idx="590">
                  <c:v>-3.2100000000000002E-3</c:v>
                </c:pt>
                <c:pt idx="591">
                  <c:v>-3.2100000000000002E-3</c:v>
                </c:pt>
                <c:pt idx="592">
                  <c:v>-3.2100000000000002E-3</c:v>
                </c:pt>
                <c:pt idx="593">
                  <c:v>-3.2100000000000002E-3</c:v>
                </c:pt>
                <c:pt idx="594">
                  <c:v>-3.2100000000000002E-3</c:v>
                </c:pt>
                <c:pt idx="595">
                  <c:v>-3.2399999999999998E-3</c:v>
                </c:pt>
                <c:pt idx="596">
                  <c:v>-3.2399999999999998E-3</c:v>
                </c:pt>
                <c:pt idx="597">
                  <c:v>-3.2399999999999998E-3</c:v>
                </c:pt>
                <c:pt idx="598">
                  <c:v>-3.2699999999999999E-3</c:v>
                </c:pt>
                <c:pt idx="599">
                  <c:v>-3.2699999999999999E-3</c:v>
                </c:pt>
                <c:pt idx="600">
                  <c:v>-3.29E-3</c:v>
                </c:pt>
                <c:pt idx="601">
                  <c:v>-3.29E-3</c:v>
                </c:pt>
                <c:pt idx="602">
                  <c:v>-3.29E-3</c:v>
                </c:pt>
                <c:pt idx="603">
                  <c:v>-3.32E-3</c:v>
                </c:pt>
                <c:pt idx="604">
                  <c:v>-3.3400000000000001E-3</c:v>
                </c:pt>
                <c:pt idx="605">
                  <c:v>-3.3400000000000001E-3</c:v>
                </c:pt>
                <c:pt idx="606">
                  <c:v>-3.3700000000000002E-3</c:v>
                </c:pt>
                <c:pt idx="607">
                  <c:v>-3.3700000000000002E-3</c:v>
                </c:pt>
                <c:pt idx="608">
                  <c:v>-3.3999999999999998E-3</c:v>
                </c:pt>
                <c:pt idx="609">
                  <c:v>-3.3999999999999998E-3</c:v>
                </c:pt>
                <c:pt idx="610">
                  <c:v>-3.4199999999999999E-3</c:v>
                </c:pt>
                <c:pt idx="611">
                  <c:v>-3.4199999999999999E-3</c:v>
                </c:pt>
                <c:pt idx="612">
                  <c:v>-3.4499999999999999E-3</c:v>
                </c:pt>
                <c:pt idx="613">
                  <c:v>-3.4499999999999999E-3</c:v>
                </c:pt>
                <c:pt idx="614">
                  <c:v>-3.4499999999999999E-3</c:v>
                </c:pt>
                <c:pt idx="615">
                  <c:v>-3.4499999999999999E-3</c:v>
                </c:pt>
                <c:pt idx="616">
                  <c:v>-3.48E-3</c:v>
                </c:pt>
                <c:pt idx="617">
                  <c:v>-3.48E-3</c:v>
                </c:pt>
                <c:pt idx="618">
                  <c:v>-3.48E-3</c:v>
                </c:pt>
                <c:pt idx="619">
                  <c:v>-3.48E-3</c:v>
                </c:pt>
                <c:pt idx="620">
                  <c:v>-3.48E-3</c:v>
                </c:pt>
                <c:pt idx="621">
                  <c:v>-3.4499999999999999E-3</c:v>
                </c:pt>
                <c:pt idx="622">
                  <c:v>-3.4499999999999999E-3</c:v>
                </c:pt>
                <c:pt idx="623">
                  <c:v>-3.4499999999999999E-3</c:v>
                </c:pt>
                <c:pt idx="624">
                  <c:v>-3.4199999999999999E-3</c:v>
                </c:pt>
                <c:pt idx="625">
                  <c:v>-3.4199999999999999E-3</c:v>
                </c:pt>
                <c:pt idx="626">
                  <c:v>-3.3999999999999998E-3</c:v>
                </c:pt>
                <c:pt idx="627">
                  <c:v>-3.3999999999999998E-3</c:v>
                </c:pt>
                <c:pt idx="628">
                  <c:v>-3.3700000000000002E-3</c:v>
                </c:pt>
                <c:pt idx="629">
                  <c:v>-3.3400000000000001E-3</c:v>
                </c:pt>
                <c:pt idx="630">
                  <c:v>-3.3400000000000001E-3</c:v>
                </c:pt>
                <c:pt idx="631">
                  <c:v>-3.32E-3</c:v>
                </c:pt>
                <c:pt idx="632">
                  <c:v>-3.29E-3</c:v>
                </c:pt>
                <c:pt idx="633">
                  <c:v>-3.2699999999999999E-3</c:v>
                </c:pt>
                <c:pt idx="634">
                  <c:v>-3.2699999999999999E-3</c:v>
                </c:pt>
                <c:pt idx="635">
                  <c:v>-3.2399999999999998E-3</c:v>
                </c:pt>
                <c:pt idx="636">
                  <c:v>-3.2100000000000002E-3</c:v>
                </c:pt>
                <c:pt idx="637">
                  <c:v>-3.2100000000000002E-3</c:v>
                </c:pt>
                <c:pt idx="638">
                  <c:v>-3.1900000000000001E-3</c:v>
                </c:pt>
                <c:pt idx="639">
                  <c:v>-3.1900000000000001E-3</c:v>
                </c:pt>
                <c:pt idx="640">
                  <c:v>-3.16E-3</c:v>
                </c:pt>
                <c:pt idx="641">
                  <c:v>-3.16E-3</c:v>
                </c:pt>
                <c:pt idx="642">
                  <c:v>-3.16E-3</c:v>
                </c:pt>
                <c:pt idx="643">
                  <c:v>-3.16E-3</c:v>
                </c:pt>
                <c:pt idx="644">
                  <c:v>-3.16E-3</c:v>
                </c:pt>
                <c:pt idx="645">
                  <c:v>-3.16E-3</c:v>
                </c:pt>
                <c:pt idx="646">
                  <c:v>-3.16E-3</c:v>
                </c:pt>
                <c:pt idx="647">
                  <c:v>-3.16E-3</c:v>
                </c:pt>
                <c:pt idx="648">
                  <c:v>-3.1900000000000001E-3</c:v>
                </c:pt>
                <c:pt idx="649">
                  <c:v>-3.1900000000000001E-3</c:v>
                </c:pt>
                <c:pt idx="650">
                  <c:v>-3.2100000000000002E-3</c:v>
                </c:pt>
                <c:pt idx="651">
                  <c:v>-3.2399999999999998E-3</c:v>
                </c:pt>
                <c:pt idx="652">
                  <c:v>-3.2399999999999998E-3</c:v>
                </c:pt>
                <c:pt idx="653">
                  <c:v>-3.2699999999999999E-3</c:v>
                </c:pt>
                <c:pt idx="654">
                  <c:v>-3.29E-3</c:v>
                </c:pt>
                <c:pt idx="655">
                  <c:v>-3.32E-3</c:v>
                </c:pt>
                <c:pt idx="656">
                  <c:v>-3.3400000000000001E-3</c:v>
                </c:pt>
                <c:pt idx="657">
                  <c:v>-3.3700000000000002E-3</c:v>
                </c:pt>
                <c:pt idx="658">
                  <c:v>-3.3999999999999998E-3</c:v>
                </c:pt>
                <c:pt idx="659">
                  <c:v>-3.4199999999999999E-3</c:v>
                </c:pt>
                <c:pt idx="660">
                  <c:v>-3.4199999999999999E-3</c:v>
                </c:pt>
                <c:pt idx="661">
                  <c:v>-3.4499999999999999E-3</c:v>
                </c:pt>
                <c:pt idx="662">
                  <c:v>-3.48E-3</c:v>
                </c:pt>
                <c:pt idx="663">
                  <c:v>-3.48E-3</c:v>
                </c:pt>
                <c:pt idx="664">
                  <c:v>-3.5000000000000001E-3</c:v>
                </c:pt>
                <c:pt idx="665">
                  <c:v>-3.5000000000000001E-3</c:v>
                </c:pt>
                <c:pt idx="666">
                  <c:v>-3.5000000000000001E-3</c:v>
                </c:pt>
                <c:pt idx="667">
                  <c:v>-3.5000000000000001E-3</c:v>
                </c:pt>
                <c:pt idx="668">
                  <c:v>-3.48E-3</c:v>
                </c:pt>
                <c:pt idx="669">
                  <c:v>-3.48E-3</c:v>
                </c:pt>
                <c:pt idx="670">
                  <c:v>-3.4499999999999999E-3</c:v>
                </c:pt>
                <c:pt idx="671">
                  <c:v>-3.4499999999999999E-3</c:v>
                </c:pt>
                <c:pt idx="672">
                  <c:v>-3.4199999999999999E-3</c:v>
                </c:pt>
                <c:pt idx="673">
                  <c:v>-3.3999999999999998E-3</c:v>
                </c:pt>
                <c:pt idx="674">
                  <c:v>-3.3700000000000002E-3</c:v>
                </c:pt>
                <c:pt idx="675">
                  <c:v>-3.3400000000000001E-3</c:v>
                </c:pt>
                <c:pt idx="676">
                  <c:v>-3.32E-3</c:v>
                </c:pt>
                <c:pt idx="677">
                  <c:v>-3.2699999999999999E-3</c:v>
                </c:pt>
                <c:pt idx="678">
                  <c:v>-3.2399999999999998E-3</c:v>
                </c:pt>
                <c:pt idx="679">
                  <c:v>-3.2100000000000002E-3</c:v>
                </c:pt>
                <c:pt idx="680">
                  <c:v>-3.16E-3</c:v>
                </c:pt>
                <c:pt idx="681">
                  <c:v>-3.13E-3</c:v>
                </c:pt>
                <c:pt idx="682">
                  <c:v>-3.1099999999999999E-3</c:v>
                </c:pt>
                <c:pt idx="683">
                  <c:v>-3.0799999999999998E-3</c:v>
                </c:pt>
                <c:pt idx="684">
                  <c:v>-3.0500000000000002E-3</c:v>
                </c:pt>
                <c:pt idx="685">
                  <c:v>-3.0300000000000001E-3</c:v>
                </c:pt>
                <c:pt idx="686">
                  <c:v>-3.0000000000000001E-3</c:v>
                </c:pt>
                <c:pt idx="687">
                  <c:v>-3.0000000000000001E-3</c:v>
                </c:pt>
                <c:pt idx="688">
                  <c:v>-2.98E-3</c:v>
                </c:pt>
                <c:pt idx="689">
                  <c:v>-2.98E-3</c:v>
                </c:pt>
                <c:pt idx="690">
                  <c:v>-2.98E-3</c:v>
                </c:pt>
                <c:pt idx="691">
                  <c:v>-2.98E-3</c:v>
                </c:pt>
                <c:pt idx="692">
                  <c:v>-2.98E-3</c:v>
                </c:pt>
                <c:pt idx="693">
                  <c:v>-2.98E-3</c:v>
                </c:pt>
                <c:pt idx="694">
                  <c:v>-3.0000000000000001E-3</c:v>
                </c:pt>
                <c:pt idx="695">
                  <c:v>-3.0000000000000001E-3</c:v>
                </c:pt>
                <c:pt idx="696">
                  <c:v>-3.0300000000000001E-3</c:v>
                </c:pt>
                <c:pt idx="697">
                  <c:v>-3.0500000000000002E-3</c:v>
                </c:pt>
                <c:pt idx="698">
                  <c:v>-3.0799999999999998E-3</c:v>
                </c:pt>
                <c:pt idx="699">
                  <c:v>-3.0799999999999998E-3</c:v>
                </c:pt>
                <c:pt idx="700">
                  <c:v>-3.1099999999999999E-3</c:v>
                </c:pt>
                <c:pt idx="701">
                  <c:v>-3.13E-3</c:v>
                </c:pt>
                <c:pt idx="702">
                  <c:v>-3.16E-3</c:v>
                </c:pt>
                <c:pt idx="703">
                  <c:v>-3.1900000000000001E-3</c:v>
                </c:pt>
                <c:pt idx="704">
                  <c:v>-3.2100000000000002E-3</c:v>
                </c:pt>
                <c:pt idx="705">
                  <c:v>-3.2399999999999998E-3</c:v>
                </c:pt>
                <c:pt idx="706">
                  <c:v>-3.2699999999999999E-3</c:v>
                </c:pt>
                <c:pt idx="707">
                  <c:v>-3.2699999999999999E-3</c:v>
                </c:pt>
                <c:pt idx="708">
                  <c:v>-3.29E-3</c:v>
                </c:pt>
                <c:pt idx="709">
                  <c:v>-3.29E-3</c:v>
                </c:pt>
                <c:pt idx="710">
                  <c:v>-3.29E-3</c:v>
                </c:pt>
                <c:pt idx="711">
                  <c:v>-3.32E-3</c:v>
                </c:pt>
                <c:pt idx="712">
                  <c:v>-3.32E-3</c:v>
                </c:pt>
                <c:pt idx="713">
                  <c:v>-3.32E-3</c:v>
                </c:pt>
                <c:pt idx="714">
                  <c:v>-3.32E-3</c:v>
                </c:pt>
                <c:pt idx="715">
                  <c:v>-3.29E-3</c:v>
                </c:pt>
                <c:pt idx="716">
                  <c:v>-3.29E-3</c:v>
                </c:pt>
                <c:pt idx="717">
                  <c:v>-3.29E-3</c:v>
                </c:pt>
                <c:pt idx="718">
                  <c:v>-3.2699999999999999E-3</c:v>
                </c:pt>
                <c:pt idx="719">
                  <c:v>-3.2699999999999999E-3</c:v>
                </c:pt>
                <c:pt idx="720">
                  <c:v>-3.2399999999999998E-3</c:v>
                </c:pt>
                <c:pt idx="721">
                  <c:v>-3.2399999999999998E-3</c:v>
                </c:pt>
                <c:pt idx="722">
                  <c:v>-3.2399999999999998E-3</c:v>
                </c:pt>
                <c:pt idx="723">
                  <c:v>-3.2100000000000002E-3</c:v>
                </c:pt>
                <c:pt idx="724">
                  <c:v>-3.2100000000000002E-3</c:v>
                </c:pt>
                <c:pt idx="725">
                  <c:v>-3.1900000000000001E-3</c:v>
                </c:pt>
                <c:pt idx="726">
                  <c:v>-3.1900000000000001E-3</c:v>
                </c:pt>
                <c:pt idx="727">
                  <c:v>-3.1900000000000001E-3</c:v>
                </c:pt>
                <c:pt idx="728">
                  <c:v>-3.1900000000000001E-3</c:v>
                </c:pt>
                <c:pt idx="729">
                  <c:v>-3.16E-3</c:v>
                </c:pt>
                <c:pt idx="730">
                  <c:v>-3.16E-3</c:v>
                </c:pt>
                <c:pt idx="731">
                  <c:v>-3.16E-3</c:v>
                </c:pt>
                <c:pt idx="732">
                  <c:v>-3.16E-3</c:v>
                </c:pt>
                <c:pt idx="733">
                  <c:v>-3.16E-3</c:v>
                </c:pt>
                <c:pt idx="734">
                  <c:v>-3.1900000000000001E-3</c:v>
                </c:pt>
                <c:pt idx="735">
                  <c:v>-3.1900000000000001E-3</c:v>
                </c:pt>
                <c:pt idx="736">
                  <c:v>-3.1900000000000001E-3</c:v>
                </c:pt>
                <c:pt idx="737">
                  <c:v>-3.1900000000000001E-3</c:v>
                </c:pt>
                <c:pt idx="738">
                  <c:v>-3.2100000000000002E-3</c:v>
                </c:pt>
                <c:pt idx="739">
                  <c:v>-3.2100000000000002E-3</c:v>
                </c:pt>
                <c:pt idx="740">
                  <c:v>-3.2100000000000002E-3</c:v>
                </c:pt>
                <c:pt idx="741">
                  <c:v>-3.2399999999999998E-3</c:v>
                </c:pt>
                <c:pt idx="742">
                  <c:v>-3.2399999999999998E-3</c:v>
                </c:pt>
                <c:pt idx="743">
                  <c:v>-3.2399999999999998E-3</c:v>
                </c:pt>
                <c:pt idx="744">
                  <c:v>-3.2399999999999998E-3</c:v>
                </c:pt>
                <c:pt idx="745">
                  <c:v>-3.2399999999999998E-3</c:v>
                </c:pt>
                <c:pt idx="746">
                  <c:v>-3.2399999999999998E-3</c:v>
                </c:pt>
                <c:pt idx="747">
                  <c:v>-3.2399999999999998E-3</c:v>
                </c:pt>
                <c:pt idx="748">
                  <c:v>-3.2699999999999999E-3</c:v>
                </c:pt>
                <c:pt idx="749">
                  <c:v>-3.2399999999999998E-3</c:v>
                </c:pt>
                <c:pt idx="750">
                  <c:v>-3.2399999999999998E-3</c:v>
                </c:pt>
                <c:pt idx="751">
                  <c:v>-3.2399999999999998E-3</c:v>
                </c:pt>
                <c:pt idx="752">
                  <c:v>-3.2399999999999998E-3</c:v>
                </c:pt>
                <c:pt idx="753">
                  <c:v>-3.2399999999999998E-3</c:v>
                </c:pt>
                <c:pt idx="754">
                  <c:v>-3.2399999999999998E-3</c:v>
                </c:pt>
                <c:pt idx="755">
                  <c:v>-3.2399999999999998E-3</c:v>
                </c:pt>
                <c:pt idx="756">
                  <c:v>-3.2100000000000002E-3</c:v>
                </c:pt>
                <c:pt idx="757">
                  <c:v>-3.2100000000000002E-3</c:v>
                </c:pt>
                <c:pt idx="758">
                  <c:v>-3.2100000000000002E-3</c:v>
                </c:pt>
                <c:pt idx="759">
                  <c:v>-3.2100000000000002E-3</c:v>
                </c:pt>
                <c:pt idx="760">
                  <c:v>-3.2100000000000002E-3</c:v>
                </c:pt>
                <c:pt idx="761">
                  <c:v>-3.1900000000000001E-3</c:v>
                </c:pt>
                <c:pt idx="762">
                  <c:v>-3.1900000000000001E-3</c:v>
                </c:pt>
                <c:pt idx="763">
                  <c:v>-3.1900000000000001E-3</c:v>
                </c:pt>
                <c:pt idx="764">
                  <c:v>-3.1900000000000001E-3</c:v>
                </c:pt>
                <c:pt idx="765">
                  <c:v>-3.1900000000000001E-3</c:v>
                </c:pt>
                <c:pt idx="766">
                  <c:v>-3.1900000000000001E-3</c:v>
                </c:pt>
                <c:pt idx="767">
                  <c:v>-3.1900000000000001E-3</c:v>
                </c:pt>
                <c:pt idx="768">
                  <c:v>-3.1900000000000001E-3</c:v>
                </c:pt>
                <c:pt idx="769">
                  <c:v>-3.1900000000000001E-3</c:v>
                </c:pt>
                <c:pt idx="770">
                  <c:v>-3.1900000000000001E-3</c:v>
                </c:pt>
                <c:pt idx="771">
                  <c:v>-3.16E-3</c:v>
                </c:pt>
                <c:pt idx="772">
                  <c:v>-3.16E-3</c:v>
                </c:pt>
                <c:pt idx="773">
                  <c:v>-3.16E-3</c:v>
                </c:pt>
                <c:pt idx="774">
                  <c:v>-3.16E-3</c:v>
                </c:pt>
                <c:pt idx="775">
                  <c:v>-3.16E-3</c:v>
                </c:pt>
                <c:pt idx="776">
                  <c:v>-3.16E-3</c:v>
                </c:pt>
                <c:pt idx="777">
                  <c:v>-3.16E-3</c:v>
                </c:pt>
                <c:pt idx="778">
                  <c:v>-3.16E-3</c:v>
                </c:pt>
                <c:pt idx="779">
                  <c:v>-3.16E-3</c:v>
                </c:pt>
                <c:pt idx="780">
                  <c:v>-3.13E-3</c:v>
                </c:pt>
                <c:pt idx="781">
                  <c:v>-3.13E-3</c:v>
                </c:pt>
                <c:pt idx="782">
                  <c:v>-3.13E-3</c:v>
                </c:pt>
                <c:pt idx="783">
                  <c:v>-3.13E-3</c:v>
                </c:pt>
                <c:pt idx="784">
                  <c:v>-3.13E-3</c:v>
                </c:pt>
                <c:pt idx="785">
                  <c:v>-3.13E-3</c:v>
                </c:pt>
                <c:pt idx="786">
                  <c:v>-3.13E-3</c:v>
                </c:pt>
                <c:pt idx="787">
                  <c:v>-3.13E-3</c:v>
                </c:pt>
                <c:pt idx="788">
                  <c:v>-3.13E-3</c:v>
                </c:pt>
                <c:pt idx="789">
                  <c:v>-3.13E-3</c:v>
                </c:pt>
                <c:pt idx="790">
                  <c:v>-3.13E-3</c:v>
                </c:pt>
                <c:pt idx="791">
                  <c:v>-3.13E-3</c:v>
                </c:pt>
                <c:pt idx="792">
                  <c:v>-3.16E-3</c:v>
                </c:pt>
                <c:pt idx="793">
                  <c:v>-3.16E-3</c:v>
                </c:pt>
                <c:pt idx="794">
                  <c:v>-3.1900000000000001E-3</c:v>
                </c:pt>
                <c:pt idx="795">
                  <c:v>-3.2100000000000002E-3</c:v>
                </c:pt>
                <c:pt idx="796">
                  <c:v>-3.2100000000000002E-3</c:v>
                </c:pt>
                <c:pt idx="797">
                  <c:v>-3.2399999999999998E-3</c:v>
                </c:pt>
                <c:pt idx="798">
                  <c:v>-3.2699999999999999E-3</c:v>
                </c:pt>
                <c:pt idx="799">
                  <c:v>-3.29E-3</c:v>
                </c:pt>
                <c:pt idx="800">
                  <c:v>-3.3400000000000001E-3</c:v>
                </c:pt>
                <c:pt idx="801">
                  <c:v>-3.3700000000000002E-3</c:v>
                </c:pt>
                <c:pt idx="802">
                  <c:v>-3.3999999999999998E-3</c:v>
                </c:pt>
                <c:pt idx="803">
                  <c:v>-3.4199999999999999E-3</c:v>
                </c:pt>
                <c:pt idx="804">
                  <c:v>-3.48E-3</c:v>
                </c:pt>
                <c:pt idx="805">
                  <c:v>-3.5000000000000001E-3</c:v>
                </c:pt>
                <c:pt idx="806">
                  <c:v>-3.5300000000000002E-3</c:v>
                </c:pt>
                <c:pt idx="807">
                  <c:v>-3.5599999999999998E-3</c:v>
                </c:pt>
                <c:pt idx="808">
                  <c:v>-3.5799999999999998E-3</c:v>
                </c:pt>
                <c:pt idx="809">
                  <c:v>-3.6099999999999999E-3</c:v>
                </c:pt>
                <c:pt idx="810">
                  <c:v>-3.63E-3</c:v>
                </c:pt>
                <c:pt idx="811">
                  <c:v>-3.63E-3</c:v>
                </c:pt>
                <c:pt idx="812">
                  <c:v>-3.6600000000000001E-3</c:v>
                </c:pt>
                <c:pt idx="813">
                  <c:v>-3.6600000000000001E-3</c:v>
                </c:pt>
                <c:pt idx="814">
                  <c:v>-3.6600000000000001E-3</c:v>
                </c:pt>
                <c:pt idx="815">
                  <c:v>-3.6600000000000001E-3</c:v>
                </c:pt>
                <c:pt idx="816">
                  <c:v>-3.6600000000000001E-3</c:v>
                </c:pt>
                <c:pt idx="817">
                  <c:v>-3.6600000000000001E-3</c:v>
                </c:pt>
                <c:pt idx="818">
                  <c:v>-3.63E-3</c:v>
                </c:pt>
                <c:pt idx="819">
                  <c:v>-3.63E-3</c:v>
                </c:pt>
                <c:pt idx="820">
                  <c:v>-3.6099999999999999E-3</c:v>
                </c:pt>
                <c:pt idx="821">
                  <c:v>-3.5799999999999998E-3</c:v>
                </c:pt>
                <c:pt idx="822">
                  <c:v>-3.5599999999999998E-3</c:v>
                </c:pt>
                <c:pt idx="823">
                  <c:v>-3.5300000000000002E-3</c:v>
                </c:pt>
                <c:pt idx="824">
                  <c:v>-3.5000000000000001E-3</c:v>
                </c:pt>
                <c:pt idx="825">
                  <c:v>-3.4499999999999999E-3</c:v>
                </c:pt>
                <c:pt idx="826">
                  <c:v>-3.4199999999999999E-3</c:v>
                </c:pt>
                <c:pt idx="827">
                  <c:v>-3.3999999999999998E-3</c:v>
                </c:pt>
                <c:pt idx="828">
                  <c:v>-3.3400000000000001E-3</c:v>
                </c:pt>
                <c:pt idx="829">
                  <c:v>-3.32E-3</c:v>
                </c:pt>
                <c:pt idx="830">
                  <c:v>-3.29E-3</c:v>
                </c:pt>
                <c:pt idx="831">
                  <c:v>-3.2699999999999999E-3</c:v>
                </c:pt>
                <c:pt idx="832">
                  <c:v>-3.2399999999999998E-3</c:v>
                </c:pt>
                <c:pt idx="833">
                  <c:v>-3.2100000000000002E-3</c:v>
                </c:pt>
                <c:pt idx="834">
                  <c:v>-3.1900000000000001E-3</c:v>
                </c:pt>
                <c:pt idx="835">
                  <c:v>-3.16E-3</c:v>
                </c:pt>
                <c:pt idx="836">
                  <c:v>-3.16E-3</c:v>
                </c:pt>
                <c:pt idx="837">
                  <c:v>-3.13E-3</c:v>
                </c:pt>
                <c:pt idx="838">
                  <c:v>-3.13E-3</c:v>
                </c:pt>
                <c:pt idx="839">
                  <c:v>-3.13E-3</c:v>
                </c:pt>
                <c:pt idx="840">
                  <c:v>-3.13E-3</c:v>
                </c:pt>
                <c:pt idx="841">
                  <c:v>-3.13E-3</c:v>
                </c:pt>
                <c:pt idx="842">
                  <c:v>-3.13E-3</c:v>
                </c:pt>
                <c:pt idx="843">
                  <c:v>-3.13E-3</c:v>
                </c:pt>
                <c:pt idx="844">
                  <c:v>-3.16E-3</c:v>
                </c:pt>
                <c:pt idx="845">
                  <c:v>-3.16E-3</c:v>
                </c:pt>
                <c:pt idx="846">
                  <c:v>-3.1900000000000001E-3</c:v>
                </c:pt>
                <c:pt idx="847">
                  <c:v>-3.1900000000000001E-3</c:v>
                </c:pt>
                <c:pt idx="848">
                  <c:v>-3.1900000000000001E-3</c:v>
                </c:pt>
                <c:pt idx="849">
                  <c:v>-3.2100000000000002E-3</c:v>
                </c:pt>
                <c:pt idx="850">
                  <c:v>-3.2100000000000002E-3</c:v>
                </c:pt>
                <c:pt idx="851">
                  <c:v>-3.2399999999999998E-3</c:v>
                </c:pt>
                <c:pt idx="852">
                  <c:v>-3.2399999999999998E-3</c:v>
                </c:pt>
                <c:pt idx="853">
                  <c:v>-3.2399999999999998E-3</c:v>
                </c:pt>
                <c:pt idx="854">
                  <c:v>-3.2399999999999998E-3</c:v>
                </c:pt>
                <c:pt idx="855">
                  <c:v>-3.2399999999999998E-3</c:v>
                </c:pt>
                <c:pt idx="856">
                  <c:v>-3.2699999999999999E-3</c:v>
                </c:pt>
                <c:pt idx="857">
                  <c:v>-3.2399999999999998E-3</c:v>
                </c:pt>
                <c:pt idx="858">
                  <c:v>-3.2399999999999998E-3</c:v>
                </c:pt>
                <c:pt idx="859">
                  <c:v>-3.2399999999999998E-3</c:v>
                </c:pt>
                <c:pt idx="860">
                  <c:v>-3.2399999999999998E-3</c:v>
                </c:pt>
                <c:pt idx="861">
                  <c:v>-3.2399999999999998E-3</c:v>
                </c:pt>
                <c:pt idx="862">
                  <c:v>-3.2100000000000002E-3</c:v>
                </c:pt>
                <c:pt idx="863">
                  <c:v>-3.2100000000000002E-3</c:v>
                </c:pt>
                <c:pt idx="864">
                  <c:v>-3.1900000000000001E-3</c:v>
                </c:pt>
                <c:pt idx="865">
                  <c:v>-3.1900000000000001E-3</c:v>
                </c:pt>
                <c:pt idx="866">
                  <c:v>-3.16E-3</c:v>
                </c:pt>
                <c:pt idx="867">
                  <c:v>-3.16E-3</c:v>
                </c:pt>
                <c:pt idx="868">
                  <c:v>-3.13E-3</c:v>
                </c:pt>
                <c:pt idx="869">
                  <c:v>-3.13E-3</c:v>
                </c:pt>
                <c:pt idx="870">
                  <c:v>-3.1099999999999999E-3</c:v>
                </c:pt>
                <c:pt idx="871">
                  <c:v>-3.1099999999999999E-3</c:v>
                </c:pt>
                <c:pt idx="872">
                  <c:v>-3.0799999999999998E-3</c:v>
                </c:pt>
                <c:pt idx="873">
                  <c:v>-3.0799999999999998E-3</c:v>
                </c:pt>
                <c:pt idx="874">
                  <c:v>-3.0500000000000002E-3</c:v>
                </c:pt>
                <c:pt idx="875">
                  <c:v>-3.0500000000000002E-3</c:v>
                </c:pt>
                <c:pt idx="876">
                  <c:v>-3.0300000000000001E-3</c:v>
                </c:pt>
                <c:pt idx="877">
                  <c:v>-3.0300000000000001E-3</c:v>
                </c:pt>
                <c:pt idx="878">
                  <c:v>-3.0300000000000001E-3</c:v>
                </c:pt>
                <c:pt idx="879">
                  <c:v>-3.0300000000000001E-3</c:v>
                </c:pt>
                <c:pt idx="880">
                  <c:v>-3.0300000000000001E-3</c:v>
                </c:pt>
                <c:pt idx="881">
                  <c:v>-3.0300000000000001E-3</c:v>
                </c:pt>
                <c:pt idx="882">
                  <c:v>-3.0300000000000001E-3</c:v>
                </c:pt>
                <c:pt idx="883">
                  <c:v>-3.0300000000000001E-3</c:v>
                </c:pt>
                <c:pt idx="884">
                  <c:v>-3.0300000000000001E-3</c:v>
                </c:pt>
                <c:pt idx="885">
                  <c:v>-3.0300000000000001E-3</c:v>
                </c:pt>
                <c:pt idx="886">
                  <c:v>-3.0500000000000002E-3</c:v>
                </c:pt>
                <c:pt idx="887">
                  <c:v>-3.0500000000000002E-3</c:v>
                </c:pt>
                <c:pt idx="888">
                  <c:v>-3.0500000000000002E-3</c:v>
                </c:pt>
                <c:pt idx="889">
                  <c:v>-3.0799999999999998E-3</c:v>
                </c:pt>
                <c:pt idx="890">
                  <c:v>-3.0799999999999998E-3</c:v>
                </c:pt>
                <c:pt idx="891">
                  <c:v>-3.1099999999999999E-3</c:v>
                </c:pt>
                <c:pt idx="892">
                  <c:v>-3.1099999999999999E-3</c:v>
                </c:pt>
                <c:pt idx="893">
                  <c:v>-3.13E-3</c:v>
                </c:pt>
                <c:pt idx="894">
                  <c:v>-3.13E-3</c:v>
                </c:pt>
                <c:pt idx="895">
                  <c:v>-3.16E-3</c:v>
                </c:pt>
                <c:pt idx="896">
                  <c:v>-3.16E-3</c:v>
                </c:pt>
                <c:pt idx="897">
                  <c:v>-3.1900000000000001E-3</c:v>
                </c:pt>
                <c:pt idx="898">
                  <c:v>-3.1900000000000001E-3</c:v>
                </c:pt>
                <c:pt idx="899">
                  <c:v>-3.1900000000000001E-3</c:v>
                </c:pt>
                <c:pt idx="900">
                  <c:v>-3.2100000000000002E-3</c:v>
                </c:pt>
                <c:pt idx="901">
                  <c:v>-3.2100000000000002E-3</c:v>
                </c:pt>
                <c:pt idx="902">
                  <c:v>-3.2100000000000002E-3</c:v>
                </c:pt>
                <c:pt idx="903">
                  <c:v>-3.2100000000000002E-3</c:v>
                </c:pt>
                <c:pt idx="904">
                  <c:v>-3.2399999999999998E-3</c:v>
                </c:pt>
                <c:pt idx="905">
                  <c:v>-3.2100000000000002E-3</c:v>
                </c:pt>
                <c:pt idx="906">
                  <c:v>-3.2100000000000002E-3</c:v>
                </c:pt>
                <c:pt idx="907">
                  <c:v>-3.2100000000000002E-3</c:v>
                </c:pt>
                <c:pt idx="908">
                  <c:v>-3.2100000000000002E-3</c:v>
                </c:pt>
                <c:pt idx="909">
                  <c:v>-3.2100000000000002E-3</c:v>
                </c:pt>
                <c:pt idx="910">
                  <c:v>-3.2100000000000002E-3</c:v>
                </c:pt>
                <c:pt idx="911">
                  <c:v>-3.1900000000000001E-3</c:v>
                </c:pt>
                <c:pt idx="912">
                  <c:v>-3.1900000000000001E-3</c:v>
                </c:pt>
                <c:pt idx="913">
                  <c:v>-3.16E-3</c:v>
                </c:pt>
                <c:pt idx="914">
                  <c:v>-3.16E-3</c:v>
                </c:pt>
                <c:pt idx="915">
                  <c:v>-3.13E-3</c:v>
                </c:pt>
                <c:pt idx="916">
                  <c:v>-3.13E-3</c:v>
                </c:pt>
                <c:pt idx="917">
                  <c:v>-3.1099999999999999E-3</c:v>
                </c:pt>
                <c:pt idx="918">
                  <c:v>-3.1099999999999999E-3</c:v>
                </c:pt>
                <c:pt idx="919">
                  <c:v>-3.1099999999999999E-3</c:v>
                </c:pt>
                <c:pt idx="920">
                  <c:v>-3.0799999999999998E-3</c:v>
                </c:pt>
                <c:pt idx="921">
                  <c:v>-3.0799999999999998E-3</c:v>
                </c:pt>
                <c:pt idx="922">
                  <c:v>-3.0799999999999998E-3</c:v>
                </c:pt>
                <c:pt idx="923">
                  <c:v>-3.0799999999999998E-3</c:v>
                </c:pt>
                <c:pt idx="924">
                  <c:v>-3.0799999999999998E-3</c:v>
                </c:pt>
                <c:pt idx="925">
                  <c:v>-3.0799999999999998E-3</c:v>
                </c:pt>
                <c:pt idx="926">
                  <c:v>-3.0799999999999998E-3</c:v>
                </c:pt>
                <c:pt idx="927">
                  <c:v>-3.0799999999999998E-3</c:v>
                </c:pt>
                <c:pt idx="928">
                  <c:v>-3.0799999999999998E-3</c:v>
                </c:pt>
                <c:pt idx="929">
                  <c:v>-3.1099999999999999E-3</c:v>
                </c:pt>
                <c:pt idx="930">
                  <c:v>-3.1099999999999999E-3</c:v>
                </c:pt>
                <c:pt idx="931">
                  <c:v>-3.13E-3</c:v>
                </c:pt>
                <c:pt idx="932">
                  <c:v>-3.13E-3</c:v>
                </c:pt>
                <c:pt idx="933">
                  <c:v>-3.16E-3</c:v>
                </c:pt>
                <c:pt idx="934">
                  <c:v>-3.1900000000000001E-3</c:v>
                </c:pt>
                <c:pt idx="935">
                  <c:v>-3.1900000000000001E-3</c:v>
                </c:pt>
                <c:pt idx="936">
                  <c:v>-3.2100000000000002E-3</c:v>
                </c:pt>
                <c:pt idx="937">
                  <c:v>-3.2399999999999998E-3</c:v>
                </c:pt>
                <c:pt idx="938">
                  <c:v>-3.2699999999999999E-3</c:v>
                </c:pt>
                <c:pt idx="939">
                  <c:v>-3.29E-3</c:v>
                </c:pt>
                <c:pt idx="940">
                  <c:v>-3.32E-3</c:v>
                </c:pt>
                <c:pt idx="941">
                  <c:v>-3.32E-3</c:v>
                </c:pt>
                <c:pt idx="942">
                  <c:v>-3.3400000000000001E-3</c:v>
                </c:pt>
                <c:pt idx="943">
                  <c:v>-3.3400000000000001E-3</c:v>
                </c:pt>
                <c:pt idx="944">
                  <c:v>-3.3700000000000002E-3</c:v>
                </c:pt>
                <c:pt idx="945">
                  <c:v>-3.3700000000000002E-3</c:v>
                </c:pt>
                <c:pt idx="946">
                  <c:v>-3.3999999999999998E-3</c:v>
                </c:pt>
                <c:pt idx="947">
                  <c:v>-3.3999999999999998E-3</c:v>
                </c:pt>
                <c:pt idx="948">
                  <c:v>-3.3999999999999998E-3</c:v>
                </c:pt>
                <c:pt idx="949">
                  <c:v>-3.3999999999999998E-3</c:v>
                </c:pt>
                <c:pt idx="950">
                  <c:v>-3.3999999999999998E-3</c:v>
                </c:pt>
                <c:pt idx="951">
                  <c:v>-3.3700000000000002E-3</c:v>
                </c:pt>
                <c:pt idx="952">
                  <c:v>-3.3700000000000002E-3</c:v>
                </c:pt>
                <c:pt idx="953">
                  <c:v>-3.3700000000000002E-3</c:v>
                </c:pt>
                <c:pt idx="954">
                  <c:v>-3.3400000000000001E-3</c:v>
                </c:pt>
                <c:pt idx="955">
                  <c:v>-3.32E-3</c:v>
                </c:pt>
                <c:pt idx="956">
                  <c:v>-3.32E-3</c:v>
                </c:pt>
                <c:pt idx="957">
                  <c:v>-3.29E-3</c:v>
                </c:pt>
                <c:pt idx="958">
                  <c:v>-3.2699999999999999E-3</c:v>
                </c:pt>
                <c:pt idx="959">
                  <c:v>-3.2699999999999999E-3</c:v>
                </c:pt>
                <c:pt idx="960">
                  <c:v>-3.2399999999999998E-3</c:v>
                </c:pt>
                <c:pt idx="961">
                  <c:v>-3.2100000000000002E-3</c:v>
                </c:pt>
                <c:pt idx="962">
                  <c:v>-3.1900000000000001E-3</c:v>
                </c:pt>
                <c:pt idx="963">
                  <c:v>-3.1900000000000001E-3</c:v>
                </c:pt>
                <c:pt idx="964">
                  <c:v>-3.16E-3</c:v>
                </c:pt>
                <c:pt idx="965">
                  <c:v>-3.13E-3</c:v>
                </c:pt>
                <c:pt idx="966">
                  <c:v>-3.13E-3</c:v>
                </c:pt>
                <c:pt idx="967">
                  <c:v>-3.1099999999999999E-3</c:v>
                </c:pt>
                <c:pt idx="968">
                  <c:v>-3.1099999999999999E-3</c:v>
                </c:pt>
                <c:pt idx="969">
                  <c:v>-3.0799999999999998E-3</c:v>
                </c:pt>
                <c:pt idx="970">
                  <c:v>-3.0799999999999998E-3</c:v>
                </c:pt>
                <c:pt idx="971">
                  <c:v>-3.0500000000000002E-3</c:v>
                </c:pt>
                <c:pt idx="972">
                  <c:v>-3.0500000000000002E-3</c:v>
                </c:pt>
                <c:pt idx="973">
                  <c:v>-3.0500000000000002E-3</c:v>
                </c:pt>
                <c:pt idx="974">
                  <c:v>-3.0500000000000002E-3</c:v>
                </c:pt>
                <c:pt idx="975">
                  <c:v>-3.0500000000000002E-3</c:v>
                </c:pt>
                <c:pt idx="976">
                  <c:v>-3.0300000000000001E-3</c:v>
                </c:pt>
                <c:pt idx="977">
                  <c:v>-3.0300000000000001E-3</c:v>
                </c:pt>
                <c:pt idx="978">
                  <c:v>-3.0500000000000002E-3</c:v>
                </c:pt>
                <c:pt idx="979">
                  <c:v>-3.0500000000000002E-3</c:v>
                </c:pt>
                <c:pt idx="980">
                  <c:v>-3.0500000000000002E-3</c:v>
                </c:pt>
                <c:pt idx="981">
                  <c:v>-3.0500000000000002E-3</c:v>
                </c:pt>
                <c:pt idx="982">
                  <c:v>-3.0500000000000002E-3</c:v>
                </c:pt>
                <c:pt idx="983">
                  <c:v>-3.0500000000000002E-3</c:v>
                </c:pt>
                <c:pt idx="984">
                  <c:v>-3.0799999999999998E-3</c:v>
                </c:pt>
                <c:pt idx="985">
                  <c:v>-3.0799999999999998E-3</c:v>
                </c:pt>
                <c:pt idx="986">
                  <c:v>-3.0799999999999998E-3</c:v>
                </c:pt>
                <c:pt idx="987">
                  <c:v>-3.1099999999999999E-3</c:v>
                </c:pt>
                <c:pt idx="988">
                  <c:v>-3.1099999999999999E-3</c:v>
                </c:pt>
                <c:pt idx="989">
                  <c:v>-3.1099999999999999E-3</c:v>
                </c:pt>
                <c:pt idx="990">
                  <c:v>-3.13E-3</c:v>
                </c:pt>
                <c:pt idx="991">
                  <c:v>-3.13E-3</c:v>
                </c:pt>
                <c:pt idx="992">
                  <c:v>-3.16E-3</c:v>
                </c:pt>
                <c:pt idx="993">
                  <c:v>-3.16E-3</c:v>
                </c:pt>
                <c:pt idx="994">
                  <c:v>-3.1900000000000001E-3</c:v>
                </c:pt>
                <c:pt idx="995">
                  <c:v>-3.2100000000000002E-3</c:v>
                </c:pt>
                <c:pt idx="996">
                  <c:v>-3.2100000000000002E-3</c:v>
                </c:pt>
                <c:pt idx="997">
                  <c:v>-3.2399999999999998E-3</c:v>
                </c:pt>
                <c:pt idx="998">
                  <c:v>-3.2699999999999999E-3</c:v>
                </c:pt>
                <c:pt idx="999">
                  <c:v>-3.2699999999999999E-3</c:v>
                </c:pt>
                <c:pt idx="1000">
                  <c:v>-3.29E-3</c:v>
                </c:pt>
                <c:pt idx="1001">
                  <c:v>-3.32E-3</c:v>
                </c:pt>
                <c:pt idx="1002">
                  <c:v>-3.3400000000000001E-3</c:v>
                </c:pt>
                <c:pt idx="1003">
                  <c:v>-3.3400000000000001E-3</c:v>
                </c:pt>
                <c:pt idx="1004">
                  <c:v>-3.3700000000000002E-3</c:v>
                </c:pt>
                <c:pt idx="1005">
                  <c:v>-3.3999999999999998E-3</c:v>
                </c:pt>
                <c:pt idx="1006">
                  <c:v>-3.3999999999999998E-3</c:v>
                </c:pt>
                <c:pt idx="1007">
                  <c:v>-3.3999999999999998E-3</c:v>
                </c:pt>
                <c:pt idx="1008">
                  <c:v>-3.4199999999999999E-3</c:v>
                </c:pt>
                <c:pt idx="1009">
                  <c:v>-3.4199999999999999E-3</c:v>
                </c:pt>
                <c:pt idx="1010">
                  <c:v>-3.4199999999999999E-3</c:v>
                </c:pt>
                <c:pt idx="1011">
                  <c:v>-3.4199999999999999E-3</c:v>
                </c:pt>
                <c:pt idx="1012">
                  <c:v>-3.4199999999999999E-3</c:v>
                </c:pt>
                <c:pt idx="1013">
                  <c:v>-3.4199999999999999E-3</c:v>
                </c:pt>
                <c:pt idx="1014">
                  <c:v>-3.4199999999999999E-3</c:v>
                </c:pt>
                <c:pt idx="1015">
                  <c:v>-3.3999999999999998E-3</c:v>
                </c:pt>
                <c:pt idx="1016">
                  <c:v>-3.3999999999999998E-3</c:v>
                </c:pt>
                <c:pt idx="1017">
                  <c:v>-3.3700000000000002E-3</c:v>
                </c:pt>
                <c:pt idx="1018">
                  <c:v>-3.3400000000000001E-3</c:v>
                </c:pt>
                <c:pt idx="1019">
                  <c:v>-3.3400000000000001E-3</c:v>
                </c:pt>
                <c:pt idx="1020">
                  <c:v>-3.32E-3</c:v>
                </c:pt>
                <c:pt idx="1021">
                  <c:v>-3.29E-3</c:v>
                </c:pt>
                <c:pt idx="1022">
                  <c:v>-3.2699999999999999E-3</c:v>
                </c:pt>
                <c:pt idx="1023">
                  <c:v>-3.2399999999999998E-3</c:v>
                </c:pt>
                <c:pt idx="1024">
                  <c:v>-3.2100000000000002E-3</c:v>
                </c:pt>
                <c:pt idx="1025">
                  <c:v>-3.2100000000000002E-3</c:v>
                </c:pt>
                <c:pt idx="1026">
                  <c:v>-3.1900000000000001E-3</c:v>
                </c:pt>
                <c:pt idx="1027">
                  <c:v>-3.16E-3</c:v>
                </c:pt>
                <c:pt idx="1028">
                  <c:v>-3.16E-3</c:v>
                </c:pt>
                <c:pt idx="1029">
                  <c:v>-3.13E-3</c:v>
                </c:pt>
                <c:pt idx="1030">
                  <c:v>-3.13E-3</c:v>
                </c:pt>
                <c:pt idx="1031">
                  <c:v>-3.1099999999999999E-3</c:v>
                </c:pt>
                <c:pt idx="1032">
                  <c:v>-3.1099999999999999E-3</c:v>
                </c:pt>
                <c:pt idx="1033">
                  <c:v>-3.1099999999999999E-3</c:v>
                </c:pt>
                <c:pt idx="1034">
                  <c:v>-3.13E-3</c:v>
                </c:pt>
                <c:pt idx="1035">
                  <c:v>-3.13E-3</c:v>
                </c:pt>
                <c:pt idx="1036">
                  <c:v>-3.13E-3</c:v>
                </c:pt>
                <c:pt idx="1037">
                  <c:v>-3.16E-3</c:v>
                </c:pt>
                <c:pt idx="1038">
                  <c:v>-3.1900000000000001E-3</c:v>
                </c:pt>
                <c:pt idx="1039">
                  <c:v>-3.1900000000000001E-3</c:v>
                </c:pt>
                <c:pt idx="1040">
                  <c:v>-3.2100000000000002E-3</c:v>
                </c:pt>
                <c:pt idx="1041">
                  <c:v>-3.2399999999999998E-3</c:v>
                </c:pt>
                <c:pt idx="1042">
                  <c:v>-3.2699999999999999E-3</c:v>
                </c:pt>
                <c:pt idx="1043">
                  <c:v>-3.29E-3</c:v>
                </c:pt>
                <c:pt idx="1044">
                  <c:v>-3.32E-3</c:v>
                </c:pt>
                <c:pt idx="1045">
                  <c:v>-3.3400000000000001E-3</c:v>
                </c:pt>
                <c:pt idx="1046">
                  <c:v>-3.3700000000000002E-3</c:v>
                </c:pt>
                <c:pt idx="1047">
                  <c:v>-3.3999999999999998E-3</c:v>
                </c:pt>
                <c:pt idx="1048">
                  <c:v>-3.4199999999999999E-3</c:v>
                </c:pt>
                <c:pt idx="1049">
                  <c:v>-3.4199999999999999E-3</c:v>
                </c:pt>
                <c:pt idx="1050">
                  <c:v>-3.4499999999999999E-3</c:v>
                </c:pt>
                <c:pt idx="1051">
                  <c:v>-3.4499999999999999E-3</c:v>
                </c:pt>
                <c:pt idx="1052">
                  <c:v>-3.4499999999999999E-3</c:v>
                </c:pt>
                <c:pt idx="1053">
                  <c:v>-3.4499999999999999E-3</c:v>
                </c:pt>
                <c:pt idx="1054">
                  <c:v>-3.4499999999999999E-3</c:v>
                </c:pt>
                <c:pt idx="1055">
                  <c:v>-3.4499999999999999E-3</c:v>
                </c:pt>
                <c:pt idx="1056">
                  <c:v>-3.4199999999999999E-3</c:v>
                </c:pt>
                <c:pt idx="1057">
                  <c:v>-3.4199999999999999E-3</c:v>
                </c:pt>
                <c:pt idx="1058">
                  <c:v>-3.3999999999999998E-3</c:v>
                </c:pt>
                <c:pt idx="1059">
                  <c:v>-3.3700000000000002E-3</c:v>
                </c:pt>
                <c:pt idx="1060">
                  <c:v>-3.3400000000000001E-3</c:v>
                </c:pt>
                <c:pt idx="1061">
                  <c:v>-3.32E-3</c:v>
                </c:pt>
                <c:pt idx="1062">
                  <c:v>-3.29E-3</c:v>
                </c:pt>
                <c:pt idx="1063">
                  <c:v>-3.2699999999999999E-3</c:v>
                </c:pt>
                <c:pt idx="1064">
                  <c:v>-3.2399999999999998E-3</c:v>
                </c:pt>
                <c:pt idx="1065">
                  <c:v>-3.2100000000000002E-3</c:v>
                </c:pt>
                <c:pt idx="1066">
                  <c:v>-3.1900000000000001E-3</c:v>
                </c:pt>
                <c:pt idx="1067">
                  <c:v>-3.16E-3</c:v>
                </c:pt>
                <c:pt idx="1068">
                  <c:v>-3.13E-3</c:v>
                </c:pt>
                <c:pt idx="1069">
                  <c:v>-3.13E-3</c:v>
                </c:pt>
                <c:pt idx="1070">
                  <c:v>-3.1099999999999999E-3</c:v>
                </c:pt>
                <c:pt idx="1071">
                  <c:v>-3.0799999999999998E-3</c:v>
                </c:pt>
                <c:pt idx="1072">
                  <c:v>-3.0799999999999998E-3</c:v>
                </c:pt>
                <c:pt idx="1073">
                  <c:v>-3.0799999999999998E-3</c:v>
                </c:pt>
                <c:pt idx="1074">
                  <c:v>-3.0799999999999998E-3</c:v>
                </c:pt>
                <c:pt idx="1075">
                  <c:v>-3.0799999999999998E-3</c:v>
                </c:pt>
                <c:pt idx="1076">
                  <c:v>-3.0799999999999998E-3</c:v>
                </c:pt>
                <c:pt idx="1077">
                  <c:v>-3.0799999999999998E-3</c:v>
                </c:pt>
                <c:pt idx="1078">
                  <c:v>-3.0799999999999998E-3</c:v>
                </c:pt>
                <c:pt idx="1079">
                  <c:v>-3.1099999999999999E-3</c:v>
                </c:pt>
                <c:pt idx="1080">
                  <c:v>-3.1099999999999999E-3</c:v>
                </c:pt>
                <c:pt idx="1081">
                  <c:v>-3.13E-3</c:v>
                </c:pt>
                <c:pt idx="1082">
                  <c:v>-3.13E-3</c:v>
                </c:pt>
                <c:pt idx="1083">
                  <c:v>-3.16E-3</c:v>
                </c:pt>
                <c:pt idx="1084">
                  <c:v>-3.16E-3</c:v>
                </c:pt>
                <c:pt idx="1085">
                  <c:v>-3.1900000000000001E-3</c:v>
                </c:pt>
                <c:pt idx="1086">
                  <c:v>-3.1900000000000001E-3</c:v>
                </c:pt>
                <c:pt idx="1087">
                  <c:v>-3.2100000000000002E-3</c:v>
                </c:pt>
                <c:pt idx="1088">
                  <c:v>-3.2100000000000002E-3</c:v>
                </c:pt>
                <c:pt idx="1089">
                  <c:v>-3.2100000000000002E-3</c:v>
                </c:pt>
                <c:pt idx="1090">
                  <c:v>-3.2399999999999998E-3</c:v>
                </c:pt>
                <c:pt idx="1091">
                  <c:v>-3.2399999999999998E-3</c:v>
                </c:pt>
                <c:pt idx="1092">
                  <c:v>-3.2399999999999998E-3</c:v>
                </c:pt>
                <c:pt idx="1093">
                  <c:v>-3.2100000000000002E-3</c:v>
                </c:pt>
                <c:pt idx="1094">
                  <c:v>-3.2100000000000002E-3</c:v>
                </c:pt>
                <c:pt idx="1095">
                  <c:v>-3.2100000000000002E-3</c:v>
                </c:pt>
                <c:pt idx="1096">
                  <c:v>-3.2100000000000002E-3</c:v>
                </c:pt>
                <c:pt idx="1097">
                  <c:v>-3.1900000000000001E-3</c:v>
                </c:pt>
                <c:pt idx="1098">
                  <c:v>-3.16E-3</c:v>
                </c:pt>
                <c:pt idx="1099">
                  <c:v>-3.16E-3</c:v>
                </c:pt>
                <c:pt idx="1100">
                  <c:v>-3.13E-3</c:v>
                </c:pt>
                <c:pt idx="1101">
                  <c:v>-3.1099999999999999E-3</c:v>
                </c:pt>
                <c:pt idx="1102">
                  <c:v>-3.1099999999999999E-3</c:v>
                </c:pt>
                <c:pt idx="1103">
                  <c:v>-3.0799999999999998E-3</c:v>
                </c:pt>
                <c:pt idx="1104">
                  <c:v>-3.0799999999999998E-3</c:v>
                </c:pt>
                <c:pt idx="1105">
                  <c:v>-3.0500000000000002E-3</c:v>
                </c:pt>
                <c:pt idx="1106">
                  <c:v>-3.0500000000000002E-3</c:v>
                </c:pt>
                <c:pt idx="1107">
                  <c:v>-3.0300000000000001E-3</c:v>
                </c:pt>
                <c:pt idx="1108">
                  <c:v>-3.0300000000000001E-3</c:v>
                </c:pt>
                <c:pt idx="1109">
                  <c:v>-3.0000000000000001E-3</c:v>
                </c:pt>
                <c:pt idx="1110">
                  <c:v>-3.0000000000000001E-3</c:v>
                </c:pt>
                <c:pt idx="1111">
                  <c:v>-3.0000000000000001E-3</c:v>
                </c:pt>
                <c:pt idx="1112">
                  <c:v>-3.0000000000000001E-3</c:v>
                </c:pt>
                <c:pt idx="1113">
                  <c:v>-3.0300000000000001E-3</c:v>
                </c:pt>
                <c:pt idx="1114">
                  <c:v>-3.0300000000000001E-3</c:v>
                </c:pt>
                <c:pt idx="1115">
                  <c:v>-3.0300000000000001E-3</c:v>
                </c:pt>
                <c:pt idx="1116">
                  <c:v>-3.0500000000000002E-3</c:v>
                </c:pt>
                <c:pt idx="1117">
                  <c:v>-3.0500000000000002E-3</c:v>
                </c:pt>
                <c:pt idx="1118">
                  <c:v>-3.0799999999999998E-3</c:v>
                </c:pt>
                <c:pt idx="1119">
                  <c:v>-3.0799999999999998E-3</c:v>
                </c:pt>
                <c:pt idx="1120">
                  <c:v>-3.1099999999999999E-3</c:v>
                </c:pt>
                <c:pt idx="1121">
                  <c:v>-3.13E-3</c:v>
                </c:pt>
                <c:pt idx="1122">
                  <c:v>-3.13E-3</c:v>
                </c:pt>
                <c:pt idx="1123">
                  <c:v>-3.16E-3</c:v>
                </c:pt>
                <c:pt idx="1124">
                  <c:v>-3.1900000000000001E-3</c:v>
                </c:pt>
                <c:pt idx="1125">
                  <c:v>-3.1900000000000001E-3</c:v>
                </c:pt>
                <c:pt idx="1126">
                  <c:v>-3.2100000000000002E-3</c:v>
                </c:pt>
                <c:pt idx="1127">
                  <c:v>-3.2399999999999998E-3</c:v>
                </c:pt>
                <c:pt idx="1128">
                  <c:v>-3.2399999999999998E-3</c:v>
                </c:pt>
                <c:pt idx="1129">
                  <c:v>-3.2699999999999999E-3</c:v>
                </c:pt>
                <c:pt idx="1130">
                  <c:v>-3.2699999999999999E-3</c:v>
                </c:pt>
                <c:pt idx="1131">
                  <c:v>-3.29E-3</c:v>
                </c:pt>
                <c:pt idx="1132">
                  <c:v>-3.29E-3</c:v>
                </c:pt>
                <c:pt idx="1133">
                  <c:v>-3.32E-3</c:v>
                </c:pt>
                <c:pt idx="1134">
                  <c:v>-3.32E-3</c:v>
                </c:pt>
                <c:pt idx="1135">
                  <c:v>-3.32E-3</c:v>
                </c:pt>
                <c:pt idx="1136">
                  <c:v>-3.32E-3</c:v>
                </c:pt>
                <c:pt idx="1137">
                  <c:v>-3.3400000000000001E-3</c:v>
                </c:pt>
                <c:pt idx="1138">
                  <c:v>-3.3400000000000001E-3</c:v>
                </c:pt>
                <c:pt idx="1139">
                  <c:v>-3.3400000000000001E-3</c:v>
                </c:pt>
                <c:pt idx="1140">
                  <c:v>-3.3400000000000001E-3</c:v>
                </c:pt>
                <c:pt idx="1141">
                  <c:v>-3.3400000000000001E-3</c:v>
                </c:pt>
                <c:pt idx="1142">
                  <c:v>-3.3400000000000001E-3</c:v>
                </c:pt>
                <c:pt idx="1143">
                  <c:v>-3.3400000000000001E-3</c:v>
                </c:pt>
                <c:pt idx="1144">
                  <c:v>-3.3700000000000002E-3</c:v>
                </c:pt>
                <c:pt idx="1145">
                  <c:v>-3.3700000000000002E-3</c:v>
                </c:pt>
                <c:pt idx="1146">
                  <c:v>-3.3700000000000002E-3</c:v>
                </c:pt>
                <c:pt idx="1147">
                  <c:v>-3.3700000000000002E-3</c:v>
                </c:pt>
                <c:pt idx="1148">
                  <c:v>-3.3700000000000002E-3</c:v>
                </c:pt>
                <c:pt idx="1149">
                  <c:v>-3.3700000000000002E-3</c:v>
                </c:pt>
                <c:pt idx="1150">
                  <c:v>-3.3700000000000002E-3</c:v>
                </c:pt>
                <c:pt idx="1151">
                  <c:v>-3.3700000000000002E-3</c:v>
                </c:pt>
                <c:pt idx="1152">
                  <c:v>-3.3700000000000002E-3</c:v>
                </c:pt>
                <c:pt idx="1153">
                  <c:v>-3.3700000000000002E-3</c:v>
                </c:pt>
                <c:pt idx="1154">
                  <c:v>-3.3700000000000002E-3</c:v>
                </c:pt>
                <c:pt idx="1155">
                  <c:v>-3.3700000000000002E-3</c:v>
                </c:pt>
                <c:pt idx="1156">
                  <c:v>-3.3700000000000002E-3</c:v>
                </c:pt>
                <c:pt idx="1157">
                  <c:v>-3.3700000000000002E-3</c:v>
                </c:pt>
                <c:pt idx="1158">
                  <c:v>-3.3700000000000002E-3</c:v>
                </c:pt>
                <c:pt idx="1159">
                  <c:v>-3.3400000000000001E-3</c:v>
                </c:pt>
                <c:pt idx="1160">
                  <c:v>-3.3400000000000001E-3</c:v>
                </c:pt>
                <c:pt idx="1161">
                  <c:v>-3.3400000000000001E-3</c:v>
                </c:pt>
                <c:pt idx="1162">
                  <c:v>-3.32E-3</c:v>
                </c:pt>
                <c:pt idx="1163">
                  <c:v>-3.32E-3</c:v>
                </c:pt>
                <c:pt idx="1164">
                  <c:v>-3.29E-3</c:v>
                </c:pt>
                <c:pt idx="1165">
                  <c:v>-3.29E-3</c:v>
                </c:pt>
                <c:pt idx="1166">
                  <c:v>-3.2699999999999999E-3</c:v>
                </c:pt>
                <c:pt idx="1167">
                  <c:v>-3.2699999999999999E-3</c:v>
                </c:pt>
                <c:pt idx="1168">
                  <c:v>-3.2399999999999998E-3</c:v>
                </c:pt>
                <c:pt idx="1169">
                  <c:v>-3.2399999999999998E-3</c:v>
                </c:pt>
                <c:pt idx="1170">
                  <c:v>-3.2100000000000002E-3</c:v>
                </c:pt>
                <c:pt idx="1171">
                  <c:v>-3.2100000000000002E-3</c:v>
                </c:pt>
                <c:pt idx="1172">
                  <c:v>-3.1900000000000001E-3</c:v>
                </c:pt>
                <c:pt idx="1173">
                  <c:v>-3.1900000000000001E-3</c:v>
                </c:pt>
                <c:pt idx="1174">
                  <c:v>-3.16E-3</c:v>
                </c:pt>
                <c:pt idx="1175">
                  <c:v>-3.16E-3</c:v>
                </c:pt>
                <c:pt idx="1176">
                  <c:v>-3.13E-3</c:v>
                </c:pt>
                <c:pt idx="1177">
                  <c:v>-3.13E-3</c:v>
                </c:pt>
                <c:pt idx="1178">
                  <c:v>-3.13E-3</c:v>
                </c:pt>
                <c:pt idx="1179">
                  <c:v>-3.13E-3</c:v>
                </c:pt>
                <c:pt idx="1180">
                  <c:v>-3.13E-3</c:v>
                </c:pt>
                <c:pt idx="1181">
                  <c:v>-3.13E-3</c:v>
                </c:pt>
                <c:pt idx="1182">
                  <c:v>-3.13E-3</c:v>
                </c:pt>
                <c:pt idx="1183">
                  <c:v>-3.13E-3</c:v>
                </c:pt>
                <c:pt idx="1184">
                  <c:v>-3.13E-3</c:v>
                </c:pt>
                <c:pt idx="1185">
                  <c:v>-3.13E-3</c:v>
                </c:pt>
                <c:pt idx="1186">
                  <c:v>-3.16E-3</c:v>
                </c:pt>
                <c:pt idx="1187">
                  <c:v>-3.16E-3</c:v>
                </c:pt>
                <c:pt idx="1188">
                  <c:v>-3.16E-3</c:v>
                </c:pt>
                <c:pt idx="1189">
                  <c:v>-3.1900000000000001E-3</c:v>
                </c:pt>
                <c:pt idx="1190">
                  <c:v>-3.1900000000000001E-3</c:v>
                </c:pt>
                <c:pt idx="1191">
                  <c:v>-3.1900000000000001E-3</c:v>
                </c:pt>
                <c:pt idx="1192">
                  <c:v>-3.2100000000000002E-3</c:v>
                </c:pt>
                <c:pt idx="1193">
                  <c:v>-3.2100000000000002E-3</c:v>
                </c:pt>
                <c:pt idx="1194">
                  <c:v>-3.2100000000000002E-3</c:v>
                </c:pt>
                <c:pt idx="1195">
                  <c:v>-3.2100000000000002E-3</c:v>
                </c:pt>
                <c:pt idx="1196">
                  <c:v>-3.2100000000000002E-3</c:v>
                </c:pt>
                <c:pt idx="1197">
                  <c:v>-3.2100000000000002E-3</c:v>
                </c:pt>
                <c:pt idx="1198">
                  <c:v>-3.2399999999999998E-3</c:v>
                </c:pt>
                <c:pt idx="1199">
                  <c:v>-3.2100000000000002E-3</c:v>
                </c:pt>
                <c:pt idx="1200">
                  <c:v>-3.2100000000000002E-3</c:v>
                </c:pt>
                <c:pt idx="1201">
                  <c:v>-3.2100000000000002E-3</c:v>
                </c:pt>
                <c:pt idx="1202">
                  <c:v>-3.2100000000000002E-3</c:v>
                </c:pt>
                <c:pt idx="1203">
                  <c:v>-3.2100000000000002E-3</c:v>
                </c:pt>
                <c:pt idx="1204">
                  <c:v>-3.2100000000000002E-3</c:v>
                </c:pt>
                <c:pt idx="1205">
                  <c:v>-3.1900000000000001E-3</c:v>
                </c:pt>
                <c:pt idx="1206">
                  <c:v>-3.1900000000000001E-3</c:v>
                </c:pt>
                <c:pt idx="1207">
                  <c:v>-3.1900000000000001E-3</c:v>
                </c:pt>
                <c:pt idx="1208">
                  <c:v>-3.16E-3</c:v>
                </c:pt>
                <c:pt idx="1209">
                  <c:v>-3.16E-3</c:v>
                </c:pt>
                <c:pt idx="1210">
                  <c:v>-3.16E-3</c:v>
                </c:pt>
                <c:pt idx="1211">
                  <c:v>-3.13E-3</c:v>
                </c:pt>
                <c:pt idx="1212">
                  <c:v>-3.13E-3</c:v>
                </c:pt>
                <c:pt idx="1213">
                  <c:v>-3.13E-3</c:v>
                </c:pt>
                <c:pt idx="1214">
                  <c:v>-3.1099999999999999E-3</c:v>
                </c:pt>
                <c:pt idx="1215">
                  <c:v>-3.1099999999999999E-3</c:v>
                </c:pt>
                <c:pt idx="1216">
                  <c:v>-3.1099999999999999E-3</c:v>
                </c:pt>
                <c:pt idx="1217">
                  <c:v>-3.1099999999999999E-3</c:v>
                </c:pt>
                <c:pt idx="1218">
                  <c:v>-3.1099999999999999E-3</c:v>
                </c:pt>
                <c:pt idx="1219">
                  <c:v>-3.0799999999999998E-3</c:v>
                </c:pt>
                <c:pt idx="1220">
                  <c:v>-3.0799999999999998E-3</c:v>
                </c:pt>
                <c:pt idx="1221">
                  <c:v>-3.0799999999999998E-3</c:v>
                </c:pt>
                <c:pt idx="1222">
                  <c:v>-3.0799999999999998E-3</c:v>
                </c:pt>
                <c:pt idx="1223">
                  <c:v>-3.0799999999999998E-3</c:v>
                </c:pt>
                <c:pt idx="1224">
                  <c:v>-3.1099999999999999E-3</c:v>
                </c:pt>
                <c:pt idx="1225">
                  <c:v>-3.1099999999999999E-3</c:v>
                </c:pt>
                <c:pt idx="1226">
                  <c:v>-3.1099999999999999E-3</c:v>
                </c:pt>
                <c:pt idx="1227">
                  <c:v>-3.1099999999999999E-3</c:v>
                </c:pt>
                <c:pt idx="1228">
                  <c:v>-3.1099999999999999E-3</c:v>
                </c:pt>
                <c:pt idx="1229">
                  <c:v>-3.13E-3</c:v>
                </c:pt>
                <c:pt idx="1230">
                  <c:v>-3.13E-3</c:v>
                </c:pt>
                <c:pt idx="1231">
                  <c:v>-3.13E-3</c:v>
                </c:pt>
                <c:pt idx="1232">
                  <c:v>-3.16E-3</c:v>
                </c:pt>
                <c:pt idx="1233">
                  <c:v>-3.16E-3</c:v>
                </c:pt>
                <c:pt idx="1234">
                  <c:v>-3.1900000000000001E-3</c:v>
                </c:pt>
                <c:pt idx="1235">
                  <c:v>-3.1900000000000001E-3</c:v>
                </c:pt>
                <c:pt idx="1236">
                  <c:v>-3.2100000000000002E-3</c:v>
                </c:pt>
                <c:pt idx="1237">
                  <c:v>-3.2100000000000002E-3</c:v>
                </c:pt>
                <c:pt idx="1238">
                  <c:v>-3.2399999999999998E-3</c:v>
                </c:pt>
                <c:pt idx="1239">
                  <c:v>-3.2399999999999998E-3</c:v>
                </c:pt>
                <c:pt idx="1240">
                  <c:v>-3.2699999999999999E-3</c:v>
                </c:pt>
                <c:pt idx="1241">
                  <c:v>-3.2699999999999999E-3</c:v>
                </c:pt>
                <c:pt idx="1242">
                  <c:v>-3.29E-3</c:v>
                </c:pt>
                <c:pt idx="1243">
                  <c:v>-3.29E-3</c:v>
                </c:pt>
                <c:pt idx="1244">
                  <c:v>-3.32E-3</c:v>
                </c:pt>
                <c:pt idx="1245">
                  <c:v>-3.32E-3</c:v>
                </c:pt>
                <c:pt idx="1246">
                  <c:v>-3.3400000000000001E-3</c:v>
                </c:pt>
                <c:pt idx="1247">
                  <c:v>-3.3400000000000001E-3</c:v>
                </c:pt>
                <c:pt idx="1248">
                  <c:v>-3.3400000000000001E-3</c:v>
                </c:pt>
                <c:pt idx="1249">
                  <c:v>-3.3700000000000002E-3</c:v>
                </c:pt>
                <c:pt idx="1250">
                  <c:v>-3.3700000000000002E-3</c:v>
                </c:pt>
                <c:pt idx="1251">
                  <c:v>-3.3700000000000002E-3</c:v>
                </c:pt>
                <c:pt idx="1252">
                  <c:v>-3.3999999999999998E-3</c:v>
                </c:pt>
                <c:pt idx="1253">
                  <c:v>-3.3999999999999998E-3</c:v>
                </c:pt>
                <c:pt idx="1254">
                  <c:v>-3.3999999999999998E-3</c:v>
                </c:pt>
                <c:pt idx="1255">
                  <c:v>-3.3700000000000002E-3</c:v>
                </c:pt>
                <c:pt idx="1256">
                  <c:v>-3.3700000000000002E-3</c:v>
                </c:pt>
                <c:pt idx="1257">
                  <c:v>-3.3700000000000002E-3</c:v>
                </c:pt>
                <c:pt idx="1258">
                  <c:v>-3.3700000000000002E-3</c:v>
                </c:pt>
                <c:pt idx="1259">
                  <c:v>-3.3400000000000001E-3</c:v>
                </c:pt>
                <c:pt idx="1260">
                  <c:v>-3.3400000000000001E-3</c:v>
                </c:pt>
                <c:pt idx="1261">
                  <c:v>-3.3400000000000001E-3</c:v>
                </c:pt>
                <c:pt idx="1262">
                  <c:v>-3.32E-3</c:v>
                </c:pt>
                <c:pt idx="1263">
                  <c:v>-3.32E-3</c:v>
                </c:pt>
                <c:pt idx="1264">
                  <c:v>-3.29E-3</c:v>
                </c:pt>
                <c:pt idx="1265">
                  <c:v>-3.2699999999999999E-3</c:v>
                </c:pt>
                <c:pt idx="1266">
                  <c:v>-3.2699999999999999E-3</c:v>
                </c:pt>
                <c:pt idx="1267">
                  <c:v>-3.2399999999999998E-3</c:v>
                </c:pt>
                <c:pt idx="1268">
                  <c:v>-3.2399999999999998E-3</c:v>
                </c:pt>
                <c:pt idx="1269">
                  <c:v>-3.2100000000000002E-3</c:v>
                </c:pt>
                <c:pt idx="1270">
                  <c:v>-3.2100000000000002E-3</c:v>
                </c:pt>
                <c:pt idx="1271">
                  <c:v>-3.2100000000000002E-3</c:v>
                </c:pt>
                <c:pt idx="1272">
                  <c:v>-3.2100000000000002E-3</c:v>
                </c:pt>
                <c:pt idx="1273">
                  <c:v>-3.1900000000000001E-3</c:v>
                </c:pt>
                <c:pt idx="1274">
                  <c:v>-3.1900000000000001E-3</c:v>
                </c:pt>
                <c:pt idx="1275">
                  <c:v>-3.1900000000000001E-3</c:v>
                </c:pt>
                <c:pt idx="1276">
                  <c:v>-3.1900000000000001E-3</c:v>
                </c:pt>
                <c:pt idx="1277">
                  <c:v>-3.1900000000000001E-3</c:v>
                </c:pt>
                <c:pt idx="1278">
                  <c:v>-3.2100000000000002E-3</c:v>
                </c:pt>
                <c:pt idx="1279">
                  <c:v>-3.2100000000000002E-3</c:v>
                </c:pt>
                <c:pt idx="1280">
                  <c:v>-3.2100000000000002E-3</c:v>
                </c:pt>
                <c:pt idx="1281">
                  <c:v>-3.2399999999999998E-3</c:v>
                </c:pt>
                <c:pt idx="1282">
                  <c:v>-3.2399999999999998E-3</c:v>
                </c:pt>
                <c:pt idx="1283">
                  <c:v>-3.2699999999999999E-3</c:v>
                </c:pt>
                <c:pt idx="1284">
                  <c:v>-3.2699999999999999E-3</c:v>
                </c:pt>
                <c:pt idx="1285">
                  <c:v>-3.29E-3</c:v>
                </c:pt>
                <c:pt idx="1286">
                  <c:v>-3.29E-3</c:v>
                </c:pt>
                <c:pt idx="1287">
                  <c:v>-3.32E-3</c:v>
                </c:pt>
                <c:pt idx="1288">
                  <c:v>-3.32E-3</c:v>
                </c:pt>
                <c:pt idx="1289">
                  <c:v>-3.32E-3</c:v>
                </c:pt>
                <c:pt idx="1290">
                  <c:v>-3.3400000000000001E-3</c:v>
                </c:pt>
                <c:pt idx="1291">
                  <c:v>-3.3400000000000001E-3</c:v>
                </c:pt>
                <c:pt idx="1292">
                  <c:v>-3.3400000000000001E-3</c:v>
                </c:pt>
                <c:pt idx="1293">
                  <c:v>-3.3400000000000001E-3</c:v>
                </c:pt>
                <c:pt idx="1294">
                  <c:v>-3.3400000000000001E-3</c:v>
                </c:pt>
                <c:pt idx="1295">
                  <c:v>-3.3400000000000001E-3</c:v>
                </c:pt>
                <c:pt idx="1296">
                  <c:v>-3.32E-3</c:v>
                </c:pt>
                <c:pt idx="1297">
                  <c:v>-3.32E-3</c:v>
                </c:pt>
                <c:pt idx="1298">
                  <c:v>-3.32E-3</c:v>
                </c:pt>
                <c:pt idx="1299">
                  <c:v>-3.29E-3</c:v>
                </c:pt>
                <c:pt idx="1300">
                  <c:v>-3.2699999999999999E-3</c:v>
                </c:pt>
                <c:pt idx="1301">
                  <c:v>-3.2699999999999999E-3</c:v>
                </c:pt>
                <c:pt idx="1302">
                  <c:v>-3.2399999999999998E-3</c:v>
                </c:pt>
                <c:pt idx="1303">
                  <c:v>-3.2100000000000002E-3</c:v>
                </c:pt>
                <c:pt idx="1304">
                  <c:v>-3.2100000000000002E-3</c:v>
                </c:pt>
                <c:pt idx="1305">
                  <c:v>-3.1900000000000001E-3</c:v>
                </c:pt>
                <c:pt idx="1306">
                  <c:v>-3.16E-3</c:v>
                </c:pt>
                <c:pt idx="1307">
                  <c:v>-3.16E-3</c:v>
                </c:pt>
                <c:pt idx="1308">
                  <c:v>-3.13E-3</c:v>
                </c:pt>
                <c:pt idx="1309">
                  <c:v>-3.13E-3</c:v>
                </c:pt>
                <c:pt idx="1310">
                  <c:v>-3.13E-3</c:v>
                </c:pt>
                <c:pt idx="1311">
                  <c:v>-3.13E-3</c:v>
                </c:pt>
                <c:pt idx="1312">
                  <c:v>-3.13E-3</c:v>
                </c:pt>
                <c:pt idx="1313">
                  <c:v>-3.13E-3</c:v>
                </c:pt>
                <c:pt idx="1314">
                  <c:v>-3.13E-3</c:v>
                </c:pt>
                <c:pt idx="1315">
                  <c:v>-3.13E-3</c:v>
                </c:pt>
                <c:pt idx="1316">
                  <c:v>-3.16E-3</c:v>
                </c:pt>
                <c:pt idx="1317">
                  <c:v>-3.16E-3</c:v>
                </c:pt>
                <c:pt idx="1318">
                  <c:v>-3.16E-3</c:v>
                </c:pt>
                <c:pt idx="1319">
                  <c:v>-3.1900000000000001E-3</c:v>
                </c:pt>
                <c:pt idx="1320">
                  <c:v>-3.2100000000000002E-3</c:v>
                </c:pt>
                <c:pt idx="1321">
                  <c:v>-3.2100000000000002E-3</c:v>
                </c:pt>
                <c:pt idx="1322">
                  <c:v>-3.2399999999999998E-3</c:v>
                </c:pt>
                <c:pt idx="1323">
                  <c:v>-3.2699999999999999E-3</c:v>
                </c:pt>
                <c:pt idx="1324">
                  <c:v>-3.2699999999999999E-3</c:v>
                </c:pt>
                <c:pt idx="1325">
                  <c:v>-3.29E-3</c:v>
                </c:pt>
                <c:pt idx="1326">
                  <c:v>-3.29E-3</c:v>
                </c:pt>
                <c:pt idx="1327">
                  <c:v>-3.29E-3</c:v>
                </c:pt>
                <c:pt idx="1328">
                  <c:v>-3.32E-3</c:v>
                </c:pt>
                <c:pt idx="1329">
                  <c:v>-3.32E-3</c:v>
                </c:pt>
                <c:pt idx="1330">
                  <c:v>-3.32E-3</c:v>
                </c:pt>
                <c:pt idx="1331">
                  <c:v>-3.32E-3</c:v>
                </c:pt>
                <c:pt idx="1332">
                  <c:v>-3.32E-3</c:v>
                </c:pt>
                <c:pt idx="1333">
                  <c:v>-3.29E-3</c:v>
                </c:pt>
                <c:pt idx="1334">
                  <c:v>-3.29E-3</c:v>
                </c:pt>
                <c:pt idx="1335">
                  <c:v>-3.2699999999999999E-3</c:v>
                </c:pt>
                <c:pt idx="1336">
                  <c:v>-3.2699999999999999E-3</c:v>
                </c:pt>
                <c:pt idx="1337">
                  <c:v>-3.2399999999999998E-3</c:v>
                </c:pt>
                <c:pt idx="1338">
                  <c:v>-3.2100000000000002E-3</c:v>
                </c:pt>
                <c:pt idx="1339">
                  <c:v>-3.1900000000000001E-3</c:v>
                </c:pt>
                <c:pt idx="1340">
                  <c:v>-3.16E-3</c:v>
                </c:pt>
                <c:pt idx="1341">
                  <c:v>-3.16E-3</c:v>
                </c:pt>
                <c:pt idx="1342">
                  <c:v>-3.13E-3</c:v>
                </c:pt>
                <c:pt idx="1343">
                  <c:v>-3.1099999999999999E-3</c:v>
                </c:pt>
                <c:pt idx="1344">
                  <c:v>-3.1099999999999999E-3</c:v>
                </c:pt>
                <c:pt idx="1345">
                  <c:v>-3.0799999999999998E-3</c:v>
                </c:pt>
                <c:pt idx="1346">
                  <c:v>-3.0799999999999998E-3</c:v>
                </c:pt>
                <c:pt idx="1347">
                  <c:v>-3.0500000000000002E-3</c:v>
                </c:pt>
                <c:pt idx="1348">
                  <c:v>-3.0500000000000002E-3</c:v>
                </c:pt>
                <c:pt idx="1349">
                  <c:v>-3.0500000000000002E-3</c:v>
                </c:pt>
                <c:pt idx="1350">
                  <c:v>-3.0500000000000002E-3</c:v>
                </c:pt>
                <c:pt idx="1351">
                  <c:v>-3.0799999999999998E-3</c:v>
                </c:pt>
                <c:pt idx="1352">
                  <c:v>-3.0799999999999998E-3</c:v>
                </c:pt>
                <c:pt idx="1353">
                  <c:v>-3.0799999999999998E-3</c:v>
                </c:pt>
                <c:pt idx="1354">
                  <c:v>-3.1099999999999999E-3</c:v>
                </c:pt>
                <c:pt idx="1355">
                  <c:v>-3.13E-3</c:v>
                </c:pt>
                <c:pt idx="1356">
                  <c:v>-3.16E-3</c:v>
                </c:pt>
                <c:pt idx="1357">
                  <c:v>-3.16E-3</c:v>
                </c:pt>
                <c:pt idx="1358">
                  <c:v>-3.1900000000000001E-3</c:v>
                </c:pt>
                <c:pt idx="1359">
                  <c:v>-3.2100000000000002E-3</c:v>
                </c:pt>
                <c:pt idx="1360">
                  <c:v>-3.2399999999999998E-3</c:v>
                </c:pt>
                <c:pt idx="1361">
                  <c:v>-3.2699999999999999E-3</c:v>
                </c:pt>
                <c:pt idx="1362">
                  <c:v>-3.29E-3</c:v>
                </c:pt>
                <c:pt idx="1363">
                  <c:v>-3.32E-3</c:v>
                </c:pt>
                <c:pt idx="1364">
                  <c:v>-3.32E-3</c:v>
                </c:pt>
                <c:pt idx="1365">
                  <c:v>-3.3400000000000001E-3</c:v>
                </c:pt>
                <c:pt idx="1366">
                  <c:v>-3.3400000000000001E-3</c:v>
                </c:pt>
                <c:pt idx="1367">
                  <c:v>-3.3700000000000002E-3</c:v>
                </c:pt>
                <c:pt idx="1368">
                  <c:v>-3.3700000000000002E-3</c:v>
                </c:pt>
                <c:pt idx="1369">
                  <c:v>-3.3700000000000002E-3</c:v>
                </c:pt>
                <c:pt idx="1370">
                  <c:v>-3.3700000000000002E-3</c:v>
                </c:pt>
                <c:pt idx="1371">
                  <c:v>-3.3700000000000002E-3</c:v>
                </c:pt>
                <c:pt idx="1372">
                  <c:v>-3.3700000000000002E-3</c:v>
                </c:pt>
                <c:pt idx="1373">
                  <c:v>-3.3700000000000002E-3</c:v>
                </c:pt>
                <c:pt idx="1374">
                  <c:v>-3.3400000000000001E-3</c:v>
                </c:pt>
                <c:pt idx="1375">
                  <c:v>-3.3400000000000001E-3</c:v>
                </c:pt>
                <c:pt idx="1376">
                  <c:v>-3.32E-3</c:v>
                </c:pt>
                <c:pt idx="1377">
                  <c:v>-3.32E-3</c:v>
                </c:pt>
                <c:pt idx="1378">
                  <c:v>-3.29E-3</c:v>
                </c:pt>
                <c:pt idx="1379">
                  <c:v>-3.2699999999999999E-3</c:v>
                </c:pt>
                <c:pt idx="1380">
                  <c:v>-3.2699999999999999E-3</c:v>
                </c:pt>
                <c:pt idx="1381">
                  <c:v>-3.2399999999999998E-3</c:v>
                </c:pt>
                <c:pt idx="1382">
                  <c:v>-3.2399999999999998E-3</c:v>
                </c:pt>
                <c:pt idx="1383">
                  <c:v>-3.2100000000000002E-3</c:v>
                </c:pt>
                <c:pt idx="1384">
                  <c:v>-3.2100000000000002E-3</c:v>
                </c:pt>
                <c:pt idx="1385">
                  <c:v>-3.1900000000000001E-3</c:v>
                </c:pt>
                <c:pt idx="1386">
                  <c:v>-3.1900000000000001E-3</c:v>
                </c:pt>
                <c:pt idx="1387">
                  <c:v>-3.1900000000000001E-3</c:v>
                </c:pt>
                <c:pt idx="1388">
                  <c:v>-3.1900000000000001E-3</c:v>
                </c:pt>
                <c:pt idx="1389">
                  <c:v>-3.1900000000000001E-3</c:v>
                </c:pt>
                <c:pt idx="1390">
                  <c:v>-3.2100000000000002E-3</c:v>
                </c:pt>
                <c:pt idx="1391">
                  <c:v>-3.2100000000000002E-3</c:v>
                </c:pt>
                <c:pt idx="1392">
                  <c:v>-3.2100000000000002E-3</c:v>
                </c:pt>
                <c:pt idx="1393">
                  <c:v>-3.2399999999999998E-3</c:v>
                </c:pt>
                <c:pt idx="1394">
                  <c:v>-3.2399999999999998E-3</c:v>
                </c:pt>
                <c:pt idx="1395">
                  <c:v>-3.2699999999999999E-3</c:v>
                </c:pt>
                <c:pt idx="1396">
                  <c:v>-3.29E-3</c:v>
                </c:pt>
                <c:pt idx="1397">
                  <c:v>-3.29E-3</c:v>
                </c:pt>
                <c:pt idx="1398">
                  <c:v>-3.32E-3</c:v>
                </c:pt>
                <c:pt idx="1399">
                  <c:v>-3.32E-3</c:v>
                </c:pt>
                <c:pt idx="1400">
                  <c:v>-3.3400000000000001E-3</c:v>
                </c:pt>
                <c:pt idx="1401">
                  <c:v>-3.3400000000000001E-3</c:v>
                </c:pt>
                <c:pt idx="1402">
                  <c:v>-3.3700000000000002E-3</c:v>
                </c:pt>
                <c:pt idx="1403">
                  <c:v>-3.3700000000000002E-3</c:v>
                </c:pt>
                <c:pt idx="1404">
                  <c:v>-3.3700000000000002E-3</c:v>
                </c:pt>
                <c:pt idx="1405">
                  <c:v>-3.3700000000000002E-3</c:v>
                </c:pt>
                <c:pt idx="1406">
                  <c:v>-3.3700000000000002E-3</c:v>
                </c:pt>
                <c:pt idx="1407">
                  <c:v>-3.3700000000000002E-3</c:v>
                </c:pt>
                <c:pt idx="1408">
                  <c:v>-3.3700000000000002E-3</c:v>
                </c:pt>
                <c:pt idx="1409">
                  <c:v>-3.3400000000000001E-3</c:v>
                </c:pt>
                <c:pt idx="1410">
                  <c:v>-3.32E-3</c:v>
                </c:pt>
                <c:pt idx="1411">
                  <c:v>-3.32E-3</c:v>
                </c:pt>
                <c:pt idx="1412">
                  <c:v>-3.29E-3</c:v>
                </c:pt>
                <c:pt idx="1413">
                  <c:v>-3.2699999999999999E-3</c:v>
                </c:pt>
                <c:pt idx="1414">
                  <c:v>-3.2399999999999998E-3</c:v>
                </c:pt>
                <c:pt idx="1415">
                  <c:v>-3.1900000000000001E-3</c:v>
                </c:pt>
                <c:pt idx="1416">
                  <c:v>-3.16E-3</c:v>
                </c:pt>
                <c:pt idx="1417">
                  <c:v>-3.13E-3</c:v>
                </c:pt>
                <c:pt idx="1418">
                  <c:v>-3.1099999999999999E-3</c:v>
                </c:pt>
                <c:pt idx="1419">
                  <c:v>-3.0500000000000002E-3</c:v>
                </c:pt>
                <c:pt idx="1420">
                  <c:v>-3.0300000000000001E-3</c:v>
                </c:pt>
                <c:pt idx="1421">
                  <c:v>-3.0000000000000001E-3</c:v>
                </c:pt>
                <c:pt idx="1422">
                  <c:v>-2.98E-3</c:v>
                </c:pt>
                <c:pt idx="1423">
                  <c:v>-2.9499999999999999E-3</c:v>
                </c:pt>
                <c:pt idx="1424">
                  <c:v>-2.9199999999999999E-3</c:v>
                </c:pt>
                <c:pt idx="1425">
                  <c:v>-2.8999999999999998E-3</c:v>
                </c:pt>
                <c:pt idx="1426">
                  <c:v>-2.8999999999999998E-3</c:v>
                </c:pt>
                <c:pt idx="1427">
                  <c:v>-2.8999999999999998E-3</c:v>
                </c:pt>
                <c:pt idx="1428">
                  <c:v>-2.8999999999999998E-3</c:v>
                </c:pt>
                <c:pt idx="1429">
                  <c:v>-2.8999999999999998E-3</c:v>
                </c:pt>
                <c:pt idx="1430">
                  <c:v>-2.8999999999999998E-3</c:v>
                </c:pt>
                <c:pt idx="1431">
                  <c:v>-2.9199999999999999E-3</c:v>
                </c:pt>
                <c:pt idx="1432">
                  <c:v>-2.9199999999999999E-3</c:v>
                </c:pt>
                <c:pt idx="1433">
                  <c:v>-2.9499999999999999E-3</c:v>
                </c:pt>
                <c:pt idx="1434">
                  <c:v>-2.98E-3</c:v>
                </c:pt>
                <c:pt idx="1435">
                  <c:v>-3.0300000000000001E-3</c:v>
                </c:pt>
                <c:pt idx="1436">
                  <c:v>-3.0500000000000002E-3</c:v>
                </c:pt>
                <c:pt idx="1437">
                  <c:v>-3.0799999999999998E-3</c:v>
                </c:pt>
                <c:pt idx="1438">
                  <c:v>-3.13E-3</c:v>
                </c:pt>
                <c:pt idx="1439">
                  <c:v>-3.1900000000000001E-3</c:v>
                </c:pt>
                <c:pt idx="1440">
                  <c:v>-3.2100000000000002E-3</c:v>
                </c:pt>
                <c:pt idx="1441">
                  <c:v>-3.2699999999999999E-3</c:v>
                </c:pt>
                <c:pt idx="1442">
                  <c:v>-3.32E-3</c:v>
                </c:pt>
                <c:pt idx="1443">
                  <c:v>-3.3400000000000001E-3</c:v>
                </c:pt>
                <c:pt idx="1444">
                  <c:v>-3.3999999999999998E-3</c:v>
                </c:pt>
                <c:pt idx="1445">
                  <c:v>-3.4199999999999999E-3</c:v>
                </c:pt>
                <c:pt idx="1446">
                  <c:v>-3.4499999999999999E-3</c:v>
                </c:pt>
                <c:pt idx="1447">
                  <c:v>-3.48E-3</c:v>
                </c:pt>
                <c:pt idx="1448">
                  <c:v>-3.5000000000000001E-3</c:v>
                </c:pt>
                <c:pt idx="1449">
                  <c:v>-3.5300000000000002E-3</c:v>
                </c:pt>
                <c:pt idx="1450">
                  <c:v>-3.5300000000000002E-3</c:v>
                </c:pt>
                <c:pt idx="1451">
                  <c:v>-3.5300000000000002E-3</c:v>
                </c:pt>
                <c:pt idx="1452">
                  <c:v>-3.5300000000000002E-3</c:v>
                </c:pt>
                <c:pt idx="1453">
                  <c:v>-3.5300000000000002E-3</c:v>
                </c:pt>
                <c:pt idx="1454">
                  <c:v>-3.5300000000000002E-3</c:v>
                </c:pt>
                <c:pt idx="1455">
                  <c:v>-3.5000000000000001E-3</c:v>
                </c:pt>
                <c:pt idx="1456">
                  <c:v>-3.48E-3</c:v>
                </c:pt>
                <c:pt idx="1457">
                  <c:v>-3.4499999999999999E-3</c:v>
                </c:pt>
                <c:pt idx="1458">
                  <c:v>-3.4199999999999999E-3</c:v>
                </c:pt>
                <c:pt idx="1459">
                  <c:v>-3.3999999999999998E-3</c:v>
                </c:pt>
                <c:pt idx="1460">
                  <c:v>-3.3400000000000001E-3</c:v>
                </c:pt>
                <c:pt idx="1461">
                  <c:v>-3.32E-3</c:v>
                </c:pt>
                <c:pt idx="1462">
                  <c:v>-3.2699999999999999E-3</c:v>
                </c:pt>
                <c:pt idx="1463">
                  <c:v>-3.2399999999999998E-3</c:v>
                </c:pt>
                <c:pt idx="1464">
                  <c:v>-3.2100000000000002E-3</c:v>
                </c:pt>
                <c:pt idx="1465">
                  <c:v>-3.16E-3</c:v>
                </c:pt>
                <c:pt idx="1466">
                  <c:v>-3.13E-3</c:v>
                </c:pt>
                <c:pt idx="1467">
                  <c:v>-3.1099999999999999E-3</c:v>
                </c:pt>
                <c:pt idx="1468">
                  <c:v>-3.0799999999999998E-3</c:v>
                </c:pt>
                <c:pt idx="1469">
                  <c:v>-3.0500000000000002E-3</c:v>
                </c:pt>
                <c:pt idx="1470">
                  <c:v>-3.0300000000000001E-3</c:v>
                </c:pt>
                <c:pt idx="1471">
                  <c:v>-3.0000000000000001E-3</c:v>
                </c:pt>
                <c:pt idx="1472">
                  <c:v>-3.0000000000000001E-3</c:v>
                </c:pt>
                <c:pt idx="1473">
                  <c:v>-3.0000000000000001E-3</c:v>
                </c:pt>
                <c:pt idx="1474">
                  <c:v>-3.0000000000000001E-3</c:v>
                </c:pt>
                <c:pt idx="1475">
                  <c:v>-3.0000000000000001E-3</c:v>
                </c:pt>
                <c:pt idx="1476">
                  <c:v>-3.0300000000000001E-3</c:v>
                </c:pt>
                <c:pt idx="1477">
                  <c:v>-3.0300000000000001E-3</c:v>
                </c:pt>
                <c:pt idx="1478">
                  <c:v>-3.0500000000000002E-3</c:v>
                </c:pt>
                <c:pt idx="1479">
                  <c:v>-3.0500000000000002E-3</c:v>
                </c:pt>
                <c:pt idx="1480">
                  <c:v>-3.0799999999999998E-3</c:v>
                </c:pt>
                <c:pt idx="1481">
                  <c:v>-3.1099999999999999E-3</c:v>
                </c:pt>
                <c:pt idx="1482">
                  <c:v>-3.13E-3</c:v>
                </c:pt>
                <c:pt idx="1483">
                  <c:v>-3.16E-3</c:v>
                </c:pt>
                <c:pt idx="1484">
                  <c:v>-3.1900000000000001E-3</c:v>
                </c:pt>
                <c:pt idx="1485">
                  <c:v>-3.2100000000000002E-3</c:v>
                </c:pt>
                <c:pt idx="1486">
                  <c:v>-3.2399999999999998E-3</c:v>
                </c:pt>
                <c:pt idx="1487">
                  <c:v>-3.2699999999999999E-3</c:v>
                </c:pt>
                <c:pt idx="1488">
                  <c:v>-3.29E-3</c:v>
                </c:pt>
                <c:pt idx="1489">
                  <c:v>-3.32E-3</c:v>
                </c:pt>
                <c:pt idx="1490">
                  <c:v>-3.32E-3</c:v>
                </c:pt>
                <c:pt idx="1491">
                  <c:v>-3.32E-3</c:v>
                </c:pt>
                <c:pt idx="1492">
                  <c:v>-3.3400000000000001E-3</c:v>
                </c:pt>
                <c:pt idx="1493">
                  <c:v>-3.3400000000000001E-3</c:v>
                </c:pt>
                <c:pt idx="1494">
                  <c:v>-3.3400000000000001E-3</c:v>
                </c:pt>
                <c:pt idx="1495">
                  <c:v>-3.3400000000000001E-3</c:v>
                </c:pt>
                <c:pt idx="1496">
                  <c:v>-3.32E-3</c:v>
                </c:pt>
                <c:pt idx="1497">
                  <c:v>-3.32E-3</c:v>
                </c:pt>
                <c:pt idx="1498">
                  <c:v>-3.29E-3</c:v>
                </c:pt>
                <c:pt idx="1499">
                  <c:v>-3.29E-3</c:v>
                </c:pt>
                <c:pt idx="1500">
                  <c:v>-3.2699999999999999E-3</c:v>
                </c:pt>
                <c:pt idx="1501">
                  <c:v>-3.2399999999999998E-3</c:v>
                </c:pt>
                <c:pt idx="1502">
                  <c:v>-3.2100000000000002E-3</c:v>
                </c:pt>
                <c:pt idx="1503">
                  <c:v>-3.2100000000000002E-3</c:v>
                </c:pt>
                <c:pt idx="1504">
                  <c:v>-3.1900000000000001E-3</c:v>
                </c:pt>
                <c:pt idx="1505">
                  <c:v>-3.16E-3</c:v>
                </c:pt>
                <c:pt idx="1506">
                  <c:v>-3.13E-3</c:v>
                </c:pt>
                <c:pt idx="1507">
                  <c:v>-3.13E-3</c:v>
                </c:pt>
                <c:pt idx="1508">
                  <c:v>-3.1099999999999999E-3</c:v>
                </c:pt>
                <c:pt idx="1509">
                  <c:v>-3.1099999999999999E-3</c:v>
                </c:pt>
                <c:pt idx="1510">
                  <c:v>-3.0799999999999998E-3</c:v>
                </c:pt>
                <c:pt idx="1511">
                  <c:v>-3.0799999999999998E-3</c:v>
                </c:pt>
                <c:pt idx="1512">
                  <c:v>-3.0799999999999998E-3</c:v>
                </c:pt>
                <c:pt idx="1513">
                  <c:v>-3.0799999999999998E-3</c:v>
                </c:pt>
                <c:pt idx="1514">
                  <c:v>-3.1099999999999999E-3</c:v>
                </c:pt>
                <c:pt idx="1515">
                  <c:v>-3.1099999999999999E-3</c:v>
                </c:pt>
                <c:pt idx="1516">
                  <c:v>-3.1099999999999999E-3</c:v>
                </c:pt>
                <c:pt idx="1517">
                  <c:v>-3.13E-3</c:v>
                </c:pt>
                <c:pt idx="1518">
                  <c:v>-3.16E-3</c:v>
                </c:pt>
                <c:pt idx="1519">
                  <c:v>-3.1900000000000001E-3</c:v>
                </c:pt>
                <c:pt idx="1520">
                  <c:v>-3.1900000000000001E-3</c:v>
                </c:pt>
                <c:pt idx="1521">
                  <c:v>-3.2100000000000002E-3</c:v>
                </c:pt>
                <c:pt idx="1522">
                  <c:v>-3.2699999999999999E-3</c:v>
                </c:pt>
                <c:pt idx="1523">
                  <c:v>-3.29E-3</c:v>
                </c:pt>
                <c:pt idx="1524">
                  <c:v>-3.32E-3</c:v>
                </c:pt>
                <c:pt idx="1525">
                  <c:v>-3.3400000000000001E-3</c:v>
                </c:pt>
                <c:pt idx="1526">
                  <c:v>-3.3700000000000002E-3</c:v>
                </c:pt>
                <c:pt idx="1527">
                  <c:v>-3.3700000000000002E-3</c:v>
                </c:pt>
                <c:pt idx="1528">
                  <c:v>-3.3999999999999998E-3</c:v>
                </c:pt>
                <c:pt idx="1529">
                  <c:v>-3.4199999999999999E-3</c:v>
                </c:pt>
                <c:pt idx="1530">
                  <c:v>-3.4499999999999999E-3</c:v>
                </c:pt>
                <c:pt idx="1531">
                  <c:v>-3.4499999999999999E-3</c:v>
                </c:pt>
                <c:pt idx="1532">
                  <c:v>-3.48E-3</c:v>
                </c:pt>
                <c:pt idx="1533">
                  <c:v>-3.48E-3</c:v>
                </c:pt>
                <c:pt idx="1534">
                  <c:v>-3.48E-3</c:v>
                </c:pt>
                <c:pt idx="1535">
                  <c:v>-3.48E-3</c:v>
                </c:pt>
                <c:pt idx="1536">
                  <c:v>-3.48E-3</c:v>
                </c:pt>
                <c:pt idx="1537">
                  <c:v>-3.48E-3</c:v>
                </c:pt>
                <c:pt idx="1538">
                  <c:v>-3.4499999999999999E-3</c:v>
                </c:pt>
                <c:pt idx="1539">
                  <c:v>-3.4499999999999999E-3</c:v>
                </c:pt>
                <c:pt idx="1540">
                  <c:v>-3.4199999999999999E-3</c:v>
                </c:pt>
                <c:pt idx="1541">
                  <c:v>-3.4199999999999999E-3</c:v>
                </c:pt>
                <c:pt idx="1542">
                  <c:v>-3.3999999999999998E-3</c:v>
                </c:pt>
                <c:pt idx="1543">
                  <c:v>-3.3700000000000002E-3</c:v>
                </c:pt>
                <c:pt idx="1544">
                  <c:v>-3.3400000000000001E-3</c:v>
                </c:pt>
                <c:pt idx="1545">
                  <c:v>-3.32E-3</c:v>
                </c:pt>
                <c:pt idx="1546">
                  <c:v>-3.29E-3</c:v>
                </c:pt>
                <c:pt idx="1547">
                  <c:v>-3.2699999999999999E-3</c:v>
                </c:pt>
                <c:pt idx="1548">
                  <c:v>-3.2399999999999998E-3</c:v>
                </c:pt>
                <c:pt idx="1549">
                  <c:v>-3.2100000000000002E-3</c:v>
                </c:pt>
                <c:pt idx="1550">
                  <c:v>-3.1900000000000001E-3</c:v>
                </c:pt>
                <c:pt idx="1551">
                  <c:v>-3.16E-3</c:v>
                </c:pt>
                <c:pt idx="1552">
                  <c:v>-3.13E-3</c:v>
                </c:pt>
                <c:pt idx="1553">
                  <c:v>-3.1099999999999999E-3</c:v>
                </c:pt>
                <c:pt idx="1554">
                  <c:v>-3.1099999999999999E-3</c:v>
                </c:pt>
                <c:pt idx="1555">
                  <c:v>-3.0799999999999998E-3</c:v>
                </c:pt>
                <c:pt idx="1556">
                  <c:v>-3.0799999999999998E-3</c:v>
                </c:pt>
                <c:pt idx="1557">
                  <c:v>-3.0799999999999998E-3</c:v>
                </c:pt>
                <c:pt idx="1558">
                  <c:v>-3.0500000000000002E-3</c:v>
                </c:pt>
                <c:pt idx="1559">
                  <c:v>-3.0500000000000002E-3</c:v>
                </c:pt>
                <c:pt idx="1560">
                  <c:v>-3.0500000000000002E-3</c:v>
                </c:pt>
                <c:pt idx="1561">
                  <c:v>-3.0799999999999998E-3</c:v>
                </c:pt>
                <c:pt idx="1562">
                  <c:v>-3.0799999999999998E-3</c:v>
                </c:pt>
                <c:pt idx="1563">
                  <c:v>-3.0799999999999998E-3</c:v>
                </c:pt>
                <c:pt idx="1564">
                  <c:v>-3.1099999999999999E-3</c:v>
                </c:pt>
                <c:pt idx="1565">
                  <c:v>-3.1099999999999999E-3</c:v>
                </c:pt>
                <c:pt idx="1566">
                  <c:v>-3.13E-3</c:v>
                </c:pt>
                <c:pt idx="1567">
                  <c:v>-3.16E-3</c:v>
                </c:pt>
                <c:pt idx="1568">
                  <c:v>-3.16E-3</c:v>
                </c:pt>
                <c:pt idx="1569">
                  <c:v>-3.1900000000000001E-3</c:v>
                </c:pt>
                <c:pt idx="1570">
                  <c:v>-3.2100000000000002E-3</c:v>
                </c:pt>
                <c:pt idx="1571">
                  <c:v>-3.2399999999999998E-3</c:v>
                </c:pt>
                <c:pt idx="1572">
                  <c:v>-3.2699999999999999E-3</c:v>
                </c:pt>
                <c:pt idx="1573">
                  <c:v>-3.29E-3</c:v>
                </c:pt>
                <c:pt idx="1574">
                  <c:v>-3.32E-3</c:v>
                </c:pt>
                <c:pt idx="1575">
                  <c:v>-3.32E-3</c:v>
                </c:pt>
                <c:pt idx="1576">
                  <c:v>-3.3400000000000001E-3</c:v>
                </c:pt>
                <c:pt idx="1577">
                  <c:v>-3.3700000000000002E-3</c:v>
                </c:pt>
                <c:pt idx="1578">
                  <c:v>-3.3700000000000002E-3</c:v>
                </c:pt>
                <c:pt idx="1579">
                  <c:v>-3.3700000000000002E-3</c:v>
                </c:pt>
                <c:pt idx="1580">
                  <c:v>-3.3999999999999998E-3</c:v>
                </c:pt>
                <c:pt idx="1581">
                  <c:v>-3.3999999999999998E-3</c:v>
                </c:pt>
                <c:pt idx="1582">
                  <c:v>-3.3999999999999998E-3</c:v>
                </c:pt>
                <c:pt idx="1583">
                  <c:v>-3.3999999999999998E-3</c:v>
                </c:pt>
                <c:pt idx="1584">
                  <c:v>-3.3999999999999998E-3</c:v>
                </c:pt>
                <c:pt idx="1585">
                  <c:v>-3.3700000000000002E-3</c:v>
                </c:pt>
                <c:pt idx="1586">
                  <c:v>-3.3700000000000002E-3</c:v>
                </c:pt>
                <c:pt idx="1587">
                  <c:v>-3.3400000000000001E-3</c:v>
                </c:pt>
                <c:pt idx="1588">
                  <c:v>-3.3400000000000001E-3</c:v>
                </c:pt>
                <c:pt idx="1589">
                  <c:v>-3.32E-3</c:v>
                </c:pt>
                <c:pt idx="1590">
                  <c:v>-3.29E-3</c:v>
                </c:pt>
                <c:pt idx="1591">
                  <c:v>-3.2699999999999999E-3</c:v>
                </c:pt>
                <c:pt idx="1592">
                  <c:v>-3.2699999999999999E-3</c:v>
                </c:pt>
                <c:pt idx="1593">
                  <c:v>-3.2399999999999998E-3</c:v>
                </c:pt>
                <c:pt idx="1594">
                  <c:v>-3.2100000000000002E-3</c:v>
                </c:pt>
                <c:pt idx="1595">
                  <c:v>-3.1900000000000001E-3</c:v>
                </c:pt>
                <c:pt idx="1596">
                  <c:v>-3.16E-3</c:v>
                </c:pt>
                <c:pt idx="1597">
                  <c:v>-3.13E-3</c:v>
                </c:pt>
                <c:pt idx="1598">
                  <c:v>-3.1099999999999999E-3</c:v>
                </c:pt>
                <c:pt idx="1599">
                  <c:v>-3.0799999999999998E-3</c:v>
                </c:pt>
                <c:pt idx="1600">
                  <c:v>-3.0799999999999998E-3</c:v>
                </c:pt>
                <c:pt idx="1601">
                  <c:v>-3.0500000000000002E-3</c:v>
                </c:pt>
                <c:pt idx="1602">
                  <c:v>-3.0500000000000002E-3</c:v>
                </c:pt>
                <c:pt idx="1603">
                  <c:v>-3.0500000000000002E-3</c:v>
                </c:pt>
                <c:pt idx="1604">
                  <c:v>-3.0500000000000002E-3</c:v>
                </c:pt>
                <c:pt idx="1605">
                  <c:v>-3.0500000000000002E-3</c:v>
                </c:pt>
                <c:pt idx="1606">
                  <c:v>-3.0500000000000002E-3</c:v>
                </c:pt>
                <c:pt idx="1607">
                  <c:v>-3.0500000000000002E-3</c:v>
                </c:pt>
                <c:pt idx="1608">
                  <c:v>-3.0799999999999998E-3</c:v>
                </c:pt>
                <c:pt idx="1609">
                  <c:v>-3.0799999999999998E-3</c:v>
                </c:pt>
                <c:pt idx="1610">
                  <c:v>-3.1099999999999999E-3</c:v>
                </c:pt>
                <c:pt idx="1611">
                  <c:v>-3.13E-3</c:v>
                </c:pt>
                <c:pt idx="1612">
                  <c:v>-3.16E-3</c:v>
                </c:pt>
                <c:pt idx="1613">
                  <c:v>-3.1900000000000001E-3</c:v>
                </c:pt>
                <c:pt idx="1614">
                  <c:v>-3.2100000000000002E-3</c:v>
                </c:pt>
                <c:pt idx="1615">
                  <c:v>-3.2399999999999998E-3</c:v>
                </c:pt>
                <c:pt idx="1616">
                  <c:v>-3.2699999999999999E-3</c:v>
                </c:pt>
                <c:pt idx="1617">
                  <c:v>-3.29E-3</c:v>
                </c:pt>
                <c:pt idx="1618">
                  <c:v>-3.32E-3</c:v>
                </c:pt>
                <c:pt idx="1619">
                  <c:v>-3.3400000000000001E-3</c:v>
                </c:pt>
                <c:pt idx="1620">
                  <c:v>-3.3400000000000001E-3</c:v>
                </c:pt>
                <c:pt idx="1621">
                  <c:v>-3.3700000000000002E-3</c:v>
                </c:pt>
                <c:pt idx="1622">
                  <c:v>-3.3999999999999998E-3</c:v>
                </c:pt>
                <c:pt idx="1623">
                  <c:v>-3.3999999999999998E-3</c:v>
                </c:pt>
                <c:pt idx="1624">
                  <c:v>-3.3999999999999998E-3</c:v>
                </c:pt>
                <c:pt idx="1625">
                  <c:v>-3.3999999999999998E-3</c:v>
                </c:pt>
                <c:pt idx="1626">
                  <c:v>-3.3999999999999998E-3</c:v>
                </c:pt>
                <c:pt idx="1627">
                  <c:v>-3.3999999999999998E-3</c:v>
                </c:pt>
                <c:pt idx="1628">
                  <c:v>-3.3999999999999998E-3</c:v>
                </c:pt>
                <c:pt idx="1629">
                  <c:v>-3.3700000000000002E-3</c:v>
                </c:pt>
                <c:pt idx="1630">
                  <c:v>-3.3400000000000001E-3</c:v>
                </c:pt>
                <c:pt idx="1631">
                  <c:v>-3.32E-3</c:v>
                </c:pt>
                <c:pt idx="1632">
                  <c:v>-3.32E-3</c:v>
                </c:pt>
                <c:pt idx="1633">
                  <c:v>-3.29E-3</c:v>
                </c:pt>
                <c:pt idx="1634">
                  <c:v>-3.2699999999999999E-3</c:v>
                </c:pt>
                <c:pt idx="1635">
                  <c:v>-3.2100000000000002E-3</c:v>
                </c:pt>
                <c:pt idx="1636">
                  <c:v>-3.1900000000000001E-3</c:v>
                </c:pt>
                <c:pt idx="1637">
                  <c:v>-3.16E-3</c:v>
                </c:pt>
                <c:pt idx="1638">
                  <c:v>-3.13E-3</c:v>
                </c:pt>
                <c:pt idx="1639">
                  <c:v>-3.1099999999999999E-3</c:v>
                </c:pt>
                <c:pt idx="1640">
                  <c:v>-3.0799999999999998E-3</c:v>
                </c:pt>
                <c:pt idx="1641">
                  <c:v>-3.0500000000000002E-3</c:v>
                </c:pt>
                <c:pt idx="1642">
                  <c:v>-3.0500000000000002E-3</c:v>
                </c:pt>
                <c:pt idx="1643">
                  <c:v>-3.0300000000000001E-3</c:v>
                </c:pt>
                <c:pt idx="1644">
                  <c:v>-3.0300000000000001E-3</c:v>
                </c:pt>
                <c:pt idx="1645">
                  <c:v>-3.0300000000000001E-3</c:v>
                </c:pt>
                <c:pt idx="1646">
                  <c:v>-3.0300000000000001E-3</c:v>
                </c:pt>
                <c:pt idx="1647">
                  <c:v>-3.0300000000000001E-3</c:v>
                </c:pt>
                <c:pt idx="1648">
                  <c:v>-3.0300000000000001E-3</c:v>
                </c:pt>
                <c:pt idx="1649">
                  <c:v>-3.0300000000000001E-3</c:v>
                </c:pt>
                <c:pt idx="1650">
                  <c:v>-3.0500000000000002E-3</c:v>
                </c:pt>
                <c:pt idx="1651">
                  <c:v>-3.0500000000000002E-3</c:v>
                </c:pt>
                <c:pt idx="1652">
                  <c:v>-3.0799999999999998E-3</c:v>
                </c:pt>
                <c:pt idx="1653">
                  <c:v>-3.1099999999999999E-3</c:v>
                </c:pt>
                <c:pt idx="1654">
                  <c:v>-3.13E-3</c:v>
                </c:pt>
                <c:pt idx="1655">
                  <c:v>-3.13E-3</c:v>
                </c:pt>
                <c:pt idx="1656">
                  <c:v>-3.16E-3</c:v>
                </c:pt>
                <c:pt idx="1657">
                  <c:v>-3.1900000000000001E-3</c:v>
                </c:pt>
                <c:pt idx="1658">
                  <c:v>-3.2100000000000002E-3</c:v>
                </c:pt>
                <c:pt idx="1659">
                  <c:v>-3.2399999999999998E-3</c:v>
                </c:pt>
                <c:pt idx="1660">
                  <c:v>-3.2399999999999998E-3</c:v>
                </c:pt>
                <c:pt idx="1661">
                  <c:v>-3.2699999999999999E-3</c:v>
                </c:pt>
                <c:pt idx="1662">
                  <c:v>-3.29E-3</c:v>
                </c:pt>
                <c:pt idx="1663">
                  <c:v>-3.29E-3</c:v>
                </c:pt>
                <c:pt idx="1664">
                  <c:v>-3.29E-3</c:v>
                </c:pt>
                <c:pt idx="1665">
                  <c:v>-3.29E-3</c:v>
                </c:pt>
                <c:pt idx="1666">
                  <c:v>-3.29E-3</c:v>
                </c:pt>
                <c:pt idx="1667">
                  <c:v>-3.29E-3</c:v>
                </c:pt>
                <c:pt idx="1668">
                  <c:v>-3.29E-3</c:v>
                </c:pt>
                <c:pt idx="1669">
                  <c:v>-3.2699999999999999E-3</c:v>
                </c:pt>
                <c:pt idx="1670">
                  <c:v>-3.2699999999999999E-3</c:v>
                </c:pt>
                <c:pt idx="1671">
                  <c:v>-3.2399999999999998E-3</c:v>
                </c:pt>
                <c:pt idx="1672">
                  <c:v>-3.2100000000000002E-3</c:v>
                </c:pt>
                <c:pt idx="1673">
                  <c:v>-3.2100000000000002E-3</c:v>
                </c:pt>
                <c:pt idx="1674">
                  <c:v>-3.1900000000000001E-3</c:v>
                </c:pt>
                <c:pt idx="1675">
                  <c:v>-3.16E-3</c:v>
                </c:pt>
                <c:pt idx="1676">
                  <c:v>-3.16E-3</c:v>
                </c:pt>
                <c:pt idx="1677">
                  <c:v>-3.13E-3</c:v>
                </c:pt>
                <c:pt idx="1678">
                  <c:v>-3.1099999999999999E-3</c:v>
                </c:pt>
                <c:pt idx="1679">
                  <c:v>-3.1099999999999999E-3</c:v>
                </c:pt>
                <c:pt idx="1680">
                  <c:v>-3.0799999999999998E-3</c:v>
                </c:pt>
                <c:pt idx="1681">
                  <c:v>-3.0799999999999998E-3</c:v>
                </c:pt>
                <c:pt idx="1682">
                  <c:v>-3.0799999999999998E-3</c:v>
                </c:pt>
                <c:pt idx="1683">
                  <c:v>-3.0799999999999998E-3</c:v>
                </c:pt>
                <c:pt idx="1684">
                  <c:v>-3.0799999999999998E-3</c:v>
                </c:pt>
                <c:pt idx="1685">
                  <c:v>-3.1099999999999999E-3</c:v>
                </c:pt>
                <c:pt idx="1686">
                  <c:v>-3.1099999999999999E-3</c:v>
                </c:pt>
                <c:pt idx="1687">
                  <c:v>-3.1099999999999999E-3</c:v>
                </c:pt>
                <c:pt idx="1688">
                  <c:v>-3.13E-3</c:v>
                </c:pt>
                <c:pt idx="1689">
                  <c:v>-3.16E-3</c:v>
                </c:pt>
                <c:pt idx="1690">
                  <c:v>-3.1900000000000001E-3</c:v>
                </c:pt>
                <c:pt idx="1691">
                  <c:v>-3.1900000000000001E-3</c:v>
                </c:pt>
                <c:pt idx="1692">
                  <c:v>-3.2100000000000002E-3</c:v>
                </c:pt>
                <c:pt idx="1693">
                  <c:v>-3.2399999999999998E-3</c:v>
                </c:pt>
                <c:pt idx="1694">
                  <c:v>-3.2699999999999999E-3</c:v>
                </c:pt>
                <c:pt idx="1695">
                  <c:v>-3.29E-3</c:v>
                </c:pt>
                <c:pt idx="1696">
                  <c:v>-3.29E-3</c:v>
                </c:pt>
                <c:pt idx="1697">
                  <c:v>-3.32E-3</c:v>
                </c:pt>
                <c:pt idx="1698">
                  <c:v>-3.32E-3</c:v>
                </c:pt>
                <c:pt idx="1699">
                  <c:v>-3.3400000000000001E-3</c:v>
                </c:pt>
                <c:pt idx="1700">
                  <c:v>-3.3400000000000001E-3</c:v>
                </c:pt>
                <c:pt idx="1701">
                  <c:v>-3.3400000000000001E-3</c:v>
                </c:pt>
                <c:pt idx="1702">
                  <c:v>-3.3400000000000001E-3</c:v>
                </c:pt>
                <c:pt idx="1703">
                  <c:v>-3.32E-3</c:v>
                </c:pt>
                <c:pt idx="1704">
                  <c:v>-3.32E-3</c:v>
                </c:pt>
                <c:pt idx="1705">
                  <c:v>-3.29E-3</c:v>
                </c:pt>
                <c:pt idx="1706">
                  <c:v>-3.2699999999999999E-3</c:v>
                </c:pt>
                <c:pt idx="1707">
                  <c:v>-3.2699999999999999E-3</c:v>
                </c:pt>
                <c:pt idx="1708">
                  <c:v>-3.2399999999999998E-3</c:v>
                </c:pt>
                <c:pt idx="1709">
                  <c:v>-3.2100000000000002E-3</c:v>
                </c:pt>
                <c:pt idx="1710">
                  <c:v>-3.1900000000000001E-3</c:v>
                </c:pt>
                <c:pt idx="1711">
                  <c:v>-3.16E-3</c:v>
                </c:pt>
                <c:pt idx="1712">
                  <c:v>-3.1099999999999999E-3</c:v>
                </c:pt>
                <c:pt idx="1713">
                  <c:v>-3.0799999999999998E-3</c:v>
                </c:pt>
                <c:pt idx="1714">
                  <c:v>-3.0799999999999998E-3</c:v>
                </c:pt>
                <c:pt idx="1715">
                  <c:v>-3.0500000000000002E-3</c:v>
                </c:pt>
                <c:pt idx="1716">
                  <c:v>-3.0300000000000001E-3</c:v>
                </c:pt>
                <c:pt idx="1717">
                  <c:v>-3.0000000000000001E-3</c:v>
                </c:pt>
                <c:pt idx="1718">
                  <c:v>-3.0000000000000001E-3</c:v>
                </c:pt>
                <c:pt idx="1719">
                  <c:v>-2.98E-3</c:v>
                </c:pt>
                <c:pt idx="1720">
                  <c:v>-2.98E-3</c:v>
                </c:pt>
                <c:pt idx="1721">
                  <c:v>-2.98E-3</c:v>
                </c:pt>
                <c:pt idx="1722">
                  <c:v>-2.98E-3</c:v>
                </c:pt>
                <c:pt idx="1723">
                  <c:v>-3.0000000000000001E-3</c:v>
                </c:pt>
                <c:pt idx="1724">
                  <c:v>-3.0000000000000001E-3</c:v>
                </c:pt>
                <c:pt idx="1725">
                  <c:v>-3.0300000000000001E-3</c:v>
                </c:pt>
                <c:pt idx="1726">
                  <c:v>-3.0500000000000002E-3</c:v>
                </c:pt>
                <c:pt idx="1727">
                  <c:v>-3.0799999999999998E-3</c:v>
                </c:pt>
                <c:pt idx="1728">
                  <c:v>-3.1099999999999999E-3</c:v>
                </c:pt>
                <c:pt idx="1729">
                  <c:v>-3.13E-3</c:v>
                </c:pt>
                <c:pt idx="1730">
                  <c:v>-3.16E-3</c:v>
                </c:pt>
                <c:pt idx="1731">
                  <c:v>-3.1900000000000001E-3</c:v>
                </c:pt>
                <c:pt idx="1732">
                  <c:v>-3.2100000000000002E-3</c:v>
                </c:pt>
                <c:pt idx="1733">
                  <c:v>-3.2399999999999998E-3</c:v>
                </c:pt>
                <c:pt idx="1734">
                  <c:v>-3.2699999999999999E-3</c:v>
                </c:pt>
                <c:pt idx="1735">
                  <c:v>-3.2699999999999999E-3</c:v>
                </c:pt>
                <c:pt idx="1736">
                  <c:v>-3.29E-3</c:v>
                </c:pt>
                <c:pt idx="1737">
                  <c:v>-3.32E-3</c:v>
                </c:pt>
                <c:pt idx="1738">
                  <c:v>-3.32E-3</c:v>
                </c:pt>
                <c:pt idx="1739">
                  <c:v>-3.32E-3</c:v>
                </c:pt>
                <c:pt idx="1740">
                  <c:v>-3.32E-3</c:v>
                </c:pt>
                <c:pt idx="1741">
                  <c:v>-3.32E-3</c:v>
                </c:pt>
                <c:pt idx="1742">
                  <c:v>-3.32E-3</c:v>
                </c:pt>
                <c:pt idx="1743">
                  <c:v>-3.29E-3</c:v>
                </c:pt>
                <c:pt idx="1744">
                  <c:v>-3.2699999999999999E-3</c:v>
                </c:pt>
                <c:pt idx="1745">
                  <c:v>-3.2399999999999998E-3</c:v>
                </c:pt>
                <c:pt idx="1746">
                  <c:v>-3.2100000000000002E-3</c:v>
                </c:pt>
                <c:pt idx="1747">
                  <c:v>-3.1900000000000001E-3</c:v>
                </c:pt>
                <c:pt idx="1748">
                  <c:v>-3.16E-3</c:v>
                </c:pt>
                <c:pt idx="1749">
                  <c:v>-3.13E-3</c:v>
                </c:pt>
                <c:pt idx="1750">
                  <c:v>-3.1099999999999999E-3</c:v>
                </c:pt>
                <c:pt idx="1751">
                  <c:v>-3.0799999999999998E-3</c:v>
                </c:pt>
                <c:pt idx="1752">
                  <c:v>-3.0500000000000002E-3</c:v>
                </c:pt>
                <c:pt idx="1753">
                  <c:v>-3.0300000000000001E-3</c:v>
                </c:pt>
                <c:pt idx="1754">
                  <c:v>-3.0000000000000001E-3</c:v>
                </c:pt>
                <c:pt idx="1755">
                  <c:v>-2.98E-3</c:v>
                </c:pt>
                <c:pt idx="1756">
                  <c:v>-2.98E-3</c:v>
                </c:pt>
                <c:pt idx="1757">
                  <c:v>-2.9499999999999999E-3</c:v>
                </c:pt>
                <c:pt idx="1758">
                  <c:v>-2.9499999999999999E-3</c:v>
                </c:pt>
                <c:pt idx="1759">
                  <c:v>-2.9499999999999999E-3</c:v>
                </c:pt>
                <c:pt idx="1760">
                  <c:v>-2.9499999999999999E-3</c:v>
                </c:pt>
                <c:pt idx="1761">
                  <c:v>-2.98E-3</c:v>
                </c:pt>
                <c:pt idx="1762">
                  <c:v>-2.98E-3</c:v>
                </c:pt>
                <c:pt idx="1763">
                  <c:v>-3.0000000000000001E-3</c:v>
                </c:pt>
                <c:pt idx="1764">
                  <c:v>-3.0300000000000001E-3</c:v>
                </c:pt>
                <c:pt idx="1765">
                  <c:v>-3.0500000000000002E-3</c:v>
                </c:pt>
                <c:pt idx="1766">
                  <c:v>-3.0799999999999998E-3</c:v>
                </c:pt>
                <c:pt idx="1767">
                  <c:v>-3.1099999999999999E-3</c:v>
                </c:pt>
                <c:pt idx="1768">
                  <c:v>-3.13E-3</c:v>
                </c:pt>
                <c:pt idx="1769">
                  <c:v>-3.16E-3</c:v>
                </c:pt>
                <c:pt idx="1770">
                  <c:v>-3.2100000000000002E-3</c:v>
                </c:pt>
                <c:pt idx="1771">
                  <c:v>-3.2399999999999998E-3</c:v>
                </c:pt>
                <c:pt idx="1772">
                  <c:v>-3.2699999999999999E-3</c:v>
                </c:pt>
                <c:pt idx="1773">
                  <c:v>-3.29E-3</c:v>
                </c:pt>
                <c:pt idx="1774">
                  <c:v>-3.32E-3</c:v>
                </c:pt>
                <c:pt idx="1775">
                  <c:v>-3.3400000000000001E-3</c:v>
                </c:pt>
                <c:pt idx="1776">
                  <c:v>-3.3400000000000001E-3</c:v>
                </c:pt>
                <c:pt idx="1777">
                  <c:v>-3.3700000000000002E-3</c:v>
                </c:pt>
                <c:pt idx="1778">
                  <c:v>-3.3700000000000002E-3</c:v>
                </c:pt>
                <c:pt idx="1779">
                  <c:v>-3.3700000000000002E-3</c:v>
                </c:pt>
                <c:pt idx="1780">
                  <c:v>-3.3700000000000002E-3</c:v>
                </c:pt>
                <c:pt idx="1781">
                  <c:v>-3.3700000000000002E-3</c:v>
                </c:pt>
                <c:pt idx="1782">
                  <c:v>-3.3700000000000002E-3</c:v>
                </c:pt>
                <c:pt idx="1783">
                  <c:v>-3.3400000000000001E-3</c:v>
                </c:pt>
                <c:pt idx="1784">
                  <c:v>-3.3400000000000001E-3</c:v>
                </c:pt>
                <c:pt idx="1785">
                  <c:v>-3.32E-3</c:v>
                </c:pt>
                <c:pt idx="1786">
                  <c:v>-3.29E-3</c:v>
                </c:pt>
                <c:pt idx="1787">
                  <c:v>-3.29E-3</c:v>
                </c:pt>
                <c:pt idx="1788">
                  <c:v>-3.2699999999999999E-3</c:v>
                </c:pt>
                <c:pt idx="1789">
                  <c:v>-3.2399999999999998E-3</c:v>
                </c:pt>
                <c:pt idx="1790">
                  <c:v>-3.2100000000000002E-3</c:v>
                </c:pt>
                <c:pt idx="1791">
                  <c:v>-3.1900000000000001E-3</c:v>
                </c:pt>
                <c:pt idx="1792">
                  <c:v>-3.16E-3</c:v>
                </c:pt>
                <c:pt idx="1793">
                  <c:v>-3.16E-3</c:v>
                </c:pt>
                <c:pt idx="1794">
                  <c:v>-3.13E-3</c:v>
                </c:pt>
                <c:pt idx="1795">
                  <c:v>-3.13E-3</c:v>
                </c:pt>
                <c:pt idx="1796">
                  <c:v>-3.1099999999999999E-3</c:v>
                </c:pt>
                <c:pt idx="1797">
                  <c:v>-3.1099999999999999E-3</c:v>
                </c:pt>
                <c:pt idx="1798">
                  <c:v>-3.0799999999999998E-3</c:v>
                </c:pt>
                <c:pt idx="1799">
                  <c:v>-3.0799999999999998E-3</c:v>
                </c:pt>
                <c:pt idx="1800">
                  <c:v>-3.0799999999999998E-3</c:v>
                </c:pt>
                <c:pt idx="1801">
                  <c:v>-3.0799999999999998E-3</c:v>
                </c:pt>
                <c:pt idx="1802">
                  <c:v>-3.0799999999999998E-3</c:v>
                </c:pt>
                <c:pt idx="1803">
                  <c:v>-3.0799999999999998E-3</c:v>
                </c:pt>
                <c:pt idx="1804">
                  <c:v>-3.1099999999999999E-3</c:v>
                </c:pt>
                <c:pt idx="1805">
                  <c:v>-3.1099999999999999E-3</c:v>
                </c:pt>
                <c:pt idx="1806">
                  <c:v>-3.1099999999999999E-3</c:v>
                </c:pt>
                <c:pt idx="1807">
                  <c:v>-3.13E-3</c:v>
                </c:pt>
                <c:pt idx="1808">
                  <c:v>-3.13E-3</c:v>
                </c:pt>
                <c:pt idx="1809">
                  <c:v>-3.13E-3</c:v>
                </c:pt>
                <c:pt idx="1810">
                  <c:v>-3.16E-3</c:v>
                </c:pt>
                <c:pt idx="1811">
                  <c:v>-3.16E-3</c:v>
                </c:pt>
                <c:pt idx="1812">
                  <c:v>-3.16E-3</c:v>
                </c:pt>
                <c:pt idx="1813">
                  <c:v>-3.16E-3</c:v>
                </c:pt>
                <c:pt idx="1814">
                  <c:v>-3.16E-3</c:v>
                </c:pt>
                <c:pt idx="1815">
                  <c:v>-3.16E-3</c:v>
                </c:pt>
                <c:pt idx="1816">
                  <c:v>-3.16E-3</c:v>
                </c:pt>
                <c:pt idx="1817">
                  <c:v>-3.16E-3</c:v>
                </c:pt>
                <c:pt idx="1818">
                  <c:v>-3.16E-3</c:v>
                </c:pt>
                <c:pt idx="1819">
                  <c:v>-3.16E-3</c:v>
                </c:pt>
                <c:pt idx="1820">
                  <c:v>-3.16E-3</c:v>
                </c:pt>
                <c:pt idx="1821">
                  <c:v>-3.13E-3</c:v>
                </c:pt>
                <c:pt idx="1822">
                  <c:v>-3.13E-3</c:v>
                </c:pt>
                <c:pt idx="1823">
                  <c:v>-3.13E-3</c:v>
                </c:pt>
                <c:pt idx="1824">
                  <c:v>-3.1099999999999999E-3</c:v>
                </c:pt>
                <c:pt idx="1825">
                  <c:v>-3.1099999999999999E-3</c:v>
                </c:pt>
                <c:pt idx="1826">
                  <c:v>-3.1099999999999999E-3</c:v>
                </c:pt>
                <c:pt idx="1827">
                  <c:v>-3.0799999999999998E-3</c:v>
                </c:pt>
                <c:pt idx="1828">
                  <c:v>-3.0799999999999998E-3</c:v>
                </c:pt>
                <c:pt idx="1829">
                  <c:v>-3.0500000000000002E-3</c:v>
                </c:pt>
                <c:pt idx="1830">
                  <c:v>-3.0500000000000002E-3</c:v>
                </c:pt>
                <c:pt idx="1831">
                  <c:v>-3.0500000000000002E-3</c:v>
                </c:pt>
                <c:pt idx="1832">
                  <c:v>-3.0500000000000002E-3</c:v>
                </c:pt>
                <c:pt idx="1833">
                  <c:v>-3.0500000000000002E-3</c:v>
                </c:pt>
                <c:pt idx="1834">
                  <c:v>-3.0500000000000002E-3</c:v>
                </c:pt>
                <c:pt idx="1835">
                  <c:v>-3.0500000000000002E-3</c:v>
                </c:pt>
                <c:pt idx="1836">
                  <c:v>-3.0500000000000002E-3</c:v>
                </c:pt>
                <c:pt idx="1837">
                  <c:v>-3.0500000000000002E-3</c:v>
                </c:pt>
                <c:pt idx="1838">
                  <c:v>-3.0500000000000002E-3</c:v>
                </c:pt>
                <c:pt idx="1839">
                  <c:v>-3.0500000000000002E-3</c:v>
                </c:pt>
                <c:pt idx="1840">
                  <c:v>-3.0500000000000002E-3</c:v>
                </c:pt>
                <c:pt idx="1841">
                  <c:v>-3.0799999999999998E-3</c:v>
                </c:pt>
                <c:pt idx="1842">
                  <c:v>-3.0799999999999998E-3</c:v>
                </c:pt>
                <c:pt idx="1843">
                  <c:v>-3.0799999999999998E-3</c:v>
                </c:pt>
                <c:pt idx="1844">
                  <c:v>-3.1099999999999999E-3</c:v>
                </c:pt>
                <c:pt idx="1845">
                  <c:v>-3.1099999999999999E-3</c:v>
                </c:pt>
                <c:pt idx="1846">
                  <c:v>-3.1099999999999999E-3</c:v>
                </c:pt>
                <c:pt idx="1847">
                  <c:v>-3.1099999999999999E-3</c:v>
                </c:pt>
                <c:pt idx="1848">
                  <c:v>-3.13E-3</c:v>
                </c:pt>
                <c:pt idx="1849">
                  <c:v>-3.13E-3</c:v>
                </c:pt>
                <c:pt idx="1850">
                  <c:v>-3.13E-3</c:v>
                </c:pt>
                <c:pt idx="1851">
                  <c:v>-3.13E-3</c:v>
                </c:pt>
                <c:pt idx="1852">
                  <c:v>-3.13E-3</c:v>
                </c:pt>
                <c:pt idx="1853">
                  <c:v>-3.13E-3</c:v>
                </c:pt>
                <c:pt idx="1854">
                  <c:v>-3.16E-3</c:v>
                </c:pt>
                <c:pt idx="1855">
                  <c:v>-3.16E-3</c:v>
                </c:pt>
                <c:pt idx="1856">
                  <c:v>-3.16E-3</c:v>
                </c:pt>
                <c:pt idx="1857">
                  <c:v>-3.16E-3</c:v>
                </c:pt>
                <c:pt idx="1858">
                  <c:v>-3.16E-3</c:v>
                </c:pt>
                <c:pt idx="1859">
                  <c:v>-3.16E-3</c:v>
                </c:pt>
                <c:pt idx="1860">
                  <c:v>-3.16E-3</c:v>
                </c:pt>
                <c:pt idx="1861">
                  <c:v>-3.16E-3</c:v>
                </c:pt>
                <c:pt idx="1862">
                  <c:v>-3.1900000000000001E-3</c:v>
                </c:pt>
                <c:pt idx="1863">
                  <c:v>-3.1900000000000001E-3</c:v>
                </c:pt>
                <c:pt idx="1864">
                  <c:v>-3.1900000000000001E-3</c:v>
                </c:pt>
                <c:pt idx="1865">
                  <c:v>-3.1900000000000001E-3</c:v>
                </c:pt>
                <c:pt idx="1866">
                  <c:v>-3.2100000000000002E-3</c:v>
                </c:pt>
                <c:pt idx="1867">
                  <c:v>-3.2100000000000002E-3</c:v>
                </c:pt>
                <c:pt idx="1868">
                  <c:v>-3.2100000000000002E-3</c:v>
                </c:pt>
                <c:pt idx="1869">
                  <c:v>-3.2399999999999998E-3</c:v>
                </c:pt>
                <c:pt idx="1870">
                  <c:v>-3.2399999999999998E-3</c:v>
                </c:pt>
                <c:pt idx="1871">
                  <c:v>-3.2699999999999999E-3</c:v>
                </c:pt>
                <c:pt idx="1872">
                  <c:v>-3.2699999999999999E-3</c:v>
                </c:pt>
                <c:pt idx="1873">
                  <c:v>-3.2699999999999999E-3</c:v>
                </c:pt>
                <c:pt idx="1874">
                  <c:v>-3.29E-3</c:v>
                </c:pt>
                <c:pt idx="1875">
                  <c:v>-3.29E-3</c:v>
                </c:pt>
                <c:pt idx="1876">
                  <c:v>-3.29E-3</c:v>
                </c:pt>
                <c:pt idx="1877">
                  <c:v>-3.29E-3</c:v>
                </c:pt>
                <c:pt idx="1878">
                  <c:v>-3.29E-3</c:v>
                </c:pt>
                <c:pt idx="1879">
                  <c:v>-3.29E-3</c:v>
                </c:pt>
                <c:pt idx="1880">
                  <c:v>-3.29E-3</c:v>
                </c:pt>
                <c:pt idx="1881">
                  <c:v>-3.29E-3</c:v>
                </c:pt>
                <c:pt idx="1882">
                  <c:v>-3.29E-3</c:v>
                </c:pt>
                <c:pt idx="1883">
                  <c:v>-3.29E-3</c:v>
                </c:pt>
                <c:pt idx="1884">
                  <c:v>-3.2699999999999999E-3</c:v>
                </c:pt>
                <c:pt idx="1885">
                  <c:v>-3.2699999999999999E-3</c:v>
                </c:pt>
                <c:pt idx="1886">
                  <c:v>-3.2699999999999999E-3</c:v>
                </c:pt>
                <c:pt idx="1887">
                  <c:v>-3.2399999999999998E-3</c:v>
                </c:pt>
                <c:pt idx="1888">
                  <c:v>-3.2399999999999998E-3</c:v>
                </c:pt>
                <c:pt idx="1889">
                  <c:v>-3.2100000000000002E-3</c:v>
                </c:pt>
                <c:pt idx="1890">
                  <c:v>-3.2100000000000002E-3</c:v>
                </c:pt>
                <c:pt idx="1891">
                  <c:v>-3.1900000000000001E-3</c:v>
                </c:pt>
                <c:pt idx="1892">
                  <c:v>-3.1900000000000001E-3</c:v>
                </c:pt>
                <c:pt idx="1893">
                  <c:v>-3.16E-3</c:v>
                </c:pt>
                <c:pt idx="1894">
                  <c:v>-3.16E-3</c:v>
                </c:pt>
                <c:pt idx="1895">
                  <c:v>-3.13E-3</c:v>
                </c:pt>
                <c:pt idx="1896">
                  <c:v>-3.13E-3</c:v>
                </c:pt>
                <c:pt idx="1897">
                  <c:v>-3.13E-3</c:v>
                </c:pt>
                <c:pt idx="1898">
                  <c:v>-3.13E-3</c:v>
                </c:pt>
                <c:pt idx="1899">
                  <c:v>-3.13E-3</c:v>
                </c:pt>
                <c:pt idx="1900">
                  <c:v>-3.13E-3</c:v>
                </c:pt>
                <c:pt idx="1901">
                  <c:v>-3.13E-3</c:v>
                </c:pt>
                <c:pt idx="1902">
                  <c:v>-3.16E-3</c:v>
                </c:pt>
                <c:pt idx="1903">
                  <c:v>-3.16E-3</c:v>
                </c:pt>
                <c:pt idx="1904">
                  <c:v>-3.1900000000000001E-3</c:v>
                </c:pt>
                <c:pt idx="1905">
                  <c:v>-3.1900000000000001E-3</c:v>
                </c:pt>
                <c:pt idx="1906">
                  <c:v>-3.2100000000000002E-3</c:v>
                </c:pt>
                <c:pt idx="1907">
                  <c:v>-3.2399999999999998E-3</c:v>
                </c:pt>
                <c:pt idx="1908">
                  <c:v>-3.2699999999999999E-3</c:v>
                </c:pt>
                <c:pt idx="1909">
                  <c:v>-3.29E-3</c:v>
                </c:pt>
                <c:pt idx="1910">
                  <c:v>-3.32E-3</c:v>
                </c:pt>
                <c:pt idx="1911">
                  <c:v>-3.3400000000000001E-3</c:v>
                </c:pt>
                <c:pt idx="1912">
                  <c:v>-3.3700000000000002E-3</c:v>
                </c:pt>
                <c:pt idx="1913">
                  <c:v>-3.3999999999999998E-3</c:v>
                </c:pt>
                <c:pt idx="1914">
                  <c:v>-3.4199999999999999E-3</c:v>
                </c:pt>
                <c:pt idx="1915">
                  <c:v>-3.4499999999999999E-3</c:v>
                </c:pt>
                <c:pt idx="1916">
                  <c:v>-3.48E-3</c:v>
                </c:pt>
                <c:pt idx="1917">
                  <c:v>-3.5000000000000001E-3</c:v>
                </c:pt>
                <c:pt idx="1918">
                  <c:v>-3.5000000000000001E-3</c:v>
                </c:pt>
                <c:pt idx="1919">
                  <c:v>-3.5300000000000002E-3</c:v>
                </c:pt>
                <c:pt idx="1920">
                  <c:v>-3.5300000000000002E-3</c:v>
                </c:pt>
                <c:pt idx="1921">
                  <c:v>-3.5599999999999998E-3</c:v>
                </c:pt>
                <c:pt idx="1922">
                  <c:v>-3.5599999999999998E-3</c:v>
                </c:pt>
                <c:pt idx="1923">
                  <c:v>-3.5599999999999998E-3</c:v>
                </c:pt>
                <c:pt idx="1924">
                  <c:v>-3.5599999999999998E-3</c:v>
                </c:pt>
                <c:pt idx="1925">
                  <c:v>-3.5300000000000002E-3</c:v>
                </c:pt>
                <c:pt idx="1926">
                  <c:v>-3.5300000000000002E-3</c:v>
                </c:pt>
                <c:pt idx="1927">
                  <c:v>-3.5000000000000001E-3</c:v>
                </c:pt>
                <c:pt idx="1928">
                  <c:v>-3.5000000000000001E-3</c:v>
                </c:pt>
                <c:pt idx="1929">
                  <c:v>-3.48E-3</c:v>
                </c:pt>
                <c:pt idx="1930">
                  <c:v>-3.4499999999999999E-3</c:v>
                </c:pt>
                <c:pt idx="1931">
                  <c:v>-3.4199999999999999E-3</c:v>
                </c:pt>
                <c:pt idx="1932">
                  <c:v>-3.3999999999999998E-3</c:v>
                </c:pt>
                <c:pt idx="1933">
                  <c:v>-3.3700000000000002E-3</c:v>
                </c:pt>
                <c:pt idx="1934">
                  <c:v>-3.3400000000000001E-3</c:v>
                </c:pt>
                <c:pt idx="1935">
                  <c:v>-3.32E-3</c:v>
                </c:pt>
                <c:pt idx="1936">
                  <c:v>-3.2699999999999999E-3</c:v>
                </c:pt>
                <c:pt idx="1937">
                  <c:v>-3.2399999999999998E-3</c:v>
                </c:pt>
                <c:pt idx="1938">
                  <c:v>-3.2100000000000002E-3</c:v>
                </c:pt>
                <c:pt idx="1939">
                  <c:v>-3.1900000000000001E-3</c:v>
                </c:pt>
                <c:pt idx="1940">
                  <c:v>-3.16E-3</c:v>
                </c:pt>
                <c:pt idx="1941">
                  <c:v>-3.13E-3</c:v>
                </c:pt>
                <c:pt idx="1942">
                  <c:v>-3.1099999999999999E-3</c:v>
                </c:pt>
                <c:pt idx="1943">
                  <c:v>-3.0799999999999998E-3</c:v>
                </c:pt>
                <c:pt idx="1944">
                  <c:v>-3.0799999999999998E-3</c:v>
                </c:pt>
                <c:pt idx="1945">
                  <c:v>-3.0500000000000002E-3</c:v>
                </c:pt>
                <c:pt idx="1946">
                  <c:v>-3.0500000000000002E-3</c:v>
                </c:pt>
                <c:pt idx="1947">
                  <c:v>-3.0300000000000001E-3</c:v>
                </c:pt>
                <c:pt idx="1948">
                  <c:v>-3.0300000000000001E-3</c:v>
                </c:pt>
                <c:pt idx="1949">
                  <c:v>-3.0300000000000001E-3</c:v>
                </c:pt>
                <c:pt idx="1950">
                  <c:v>-3.0300000000000001E-3</c:v>
                </c:pt>
                <c:pt idx="1951">
                  <c:v>-3.0300000000000001E-3</c:v>
                </c:pt>
                <c:pt idx="1952">
                  <c:v>-3.0300000000000001E-3</c:v>
                </c:pt>
                <c:pt idx="1953">
                  <c:v>-3.0300000000000001E-3</c:v>
                </c:pt>
                <c:pt idx="1954">
                  <c:v>-3.0300000000000001E-3</c:v>
                </c:pt>
                <c:pt idx="1955">
                  <c:v>-3.0300000000000001E-3</c:v>
                </c:pt>
                <c:pt idx="1956">
                  <c:v>-3.0500000000000002E-3</c:v>
                </c:pt>
                <c:pt idx="1957">
                  <c:v>-3.0500000000000002E-3</c:v>
                </c:pt>
                <c:pt idx="1958">
                  <c:v>-3.0799999999999998E-3</c:v>
                </c:pt>
                <c:pt idx="1959">
                  <c:v>-3.0799999999999998E-3</c:v>
                </c:pt>
                <c:pt idx="1960">
                  <c:v>-3.1099999999999999E-3</c:v>
                </c:pt>
                <c:pt idx="1961">
                  <c:v>-3.1099999999999999E-3</c:v>
                </c:pt>
                <c:pt idx="1962">
                  <c:v>-3.13E-3</c:v>
                </c:pt>
                <c:pt idx="1963">
                  <c:v>-3.13E-3</c:v>
                </c:pt>
                <c:pt idx="1964">
                  <c:v>-3.16E-3</c:v>
                </c:pt>
                <c:pt idx="1965">
                  <c:v>-3.16E-3</c:v>
                </c:pt>
                <c:pt idx="1966">
                  <c:v>-3.1900000000000001E-3</c:v>
                </c:pt>
                <c:pt idx="1967">
                  <c:v>-3.1900000000000001E-3</c:v>
                </c:pt>
                <c:pt idx="1968">
                  <c:v>-3.2100000000000002E-3</c:v>
                </c:pt>
                <c:pt idx="1969">
                  <c:v>-3.2100000000000002E-3</c:v>
                </c:pt>
                <c:pt idx="1970">
                  <c:v>-3.2399999999999998E-3</c:v>
                </c:pt>
                <c:pt idx="1971">
                  <c:v>-3.2399999999999998E-3</c:v>
                </c:pt>
                <c:pt idx="1972">
                  <c:v>-3.2699999999999999E-3</c:v>
                </c:pt>
                <c:pt idx="1973">
                  <c:v>-3.2699999999999999E-3</c:v>
                </c:pt>
                <c:pt idx="1974">
                  <c:v>-3.29E-3</c:v>
                </c:pt>
                <c:pt idx="1975">
                  <c:v>-3.29E-3</c:v>
                </c:pt>
                <c:pt idx="1976">
                  <c:v>-3.32E-3</c:v>
                </c:pt>
                <c:pt idx="1977">
                  <c:v>-3.32E-3</c:v>
                </c:pt>
                <c:pt idx="1978">
                  <c:v>-3.32E-3</c:v>
                </c:pt>
                <c:pt idx="1979">
                  <c:v>-3.32E-3</c:v>
                </c:pt>
                <c:pt idx="1980">
                  <c:v>-3.3400000000000001E-3</c:v>
                </c:pt>
                <c:pt idx="1981">
                  <c:v>-3.3400000000000001E-3</c:v>
                </c:pt>
                <c:pt idx="1982">
                  <c:v>-3.3400000000000001E-3</c:v>
                </c:pt>
                <c:pt idx="1983">
                  <c:v>-3.3400000000000001E-3</c:v>
                </c:pt>
                <c:pt idx="1984">
                  <c:v>-3.3400000000000001E-3</c:v>
                </c:pt>
                <c:pt idx="1985">
                  <c:v>-3.3700000000000002E-3</c:v>
                </c:pt>
                <c:pt idx="1986">
                  <c:v>-3.3700000000000002E-3</c:v>
                </c:pt>
                <c:pt idx="1987">
                  <c:v>-3.3700000000000002E-3</c:v>
                </c:pt>
                <c:pt idx="1988">
                  <c:v>-3.3700000000000002E-3</c:v>
                </c:pt>
                <c:pt idx="1989">
                  <c:v>-3.3700000000000002E-3</c:v>
                </c:pt>
                <c:pt idx="1990">
                  <c:v>-3.3400000000000001E-3</c:v>
                </c:pt>
                <c:pt idx="1991">
                  <c:v>-3.3400000000000001E-3</c:v>
                </c:pt>
                <c:pt idx="1992">
                  <c:v>-3.3400000000000001E-3</c:v>
                </c:pt>
                <c:pt idx="1993">
                  <c:v>-3.3400000000000001E-3</c:v>
                </c:pt>
                <c:pt idx="1994">
                  <c:v>-3.3400000000000001E-3</c:v>
                </c:pt>
                <c:pt idx="1995">
                  <c:v>-3.3400000000000001E-3</c:v>
                </c:pt>
                <c:pt idx="1996">
                  <c:v>-3.32E-3</c:v>
                </c:pt>
                <c:pt idx="1997">
                  <c:v>-3.32E-3</c:v>
                </c:pt>
                <c:pt idx="1998">
                  <c:v>-3.32E-3</c:v>
                </c:pt>
                <c:pt idx="1999">
                  <c:v>-3.29E-3</c:v>
                </c:pt>
                <c:pt idx="2000">
                  <c:v>-3.29E-3</c:v>
                </c:pt>
                <c:pt idx="2001">
                  <c:v>-3.29E-3</c:v>
                </c:pt>
                <c:pt idx="2002">
                  <c:v>-3.29E-3</c:v>
                </c:pt>
                <c:pt idx="2003">
                  <c:v>-3.29E-3</c:v>
                </c:pt>
                <c:pt idx="2004">
                  <c:v>-3.29E-3</c:v>
                </c:pt>
                <c:pt idx="2005">
                  <c:v>-3.2699999999999999E-3</c:v>
                </c:pt>
                <c:pt idx="2006">
                  <c:v>-3.2699999999999999E-3</c:v>
                </c:pt>
                <c:pt idx="2007">
                  <c:v>-3.2699999999999999E-3</c:v>
                </c:pt>
                <c:pt idx="2008">
                  <c:v>-3.2699999999999999E-3</c:v>
                </c:pt>
                <c:pt idx="2009">
                  <c:v>-3.2699999999999999E-3</c:v>
                </c:pt>
                <c:pt idx="2010">
                  <c:v>-3.29E-3</c:v>
                </c:pt>
                <c:pt idx="2011">
                  <c:v>-3.29E-3</c:v>
                </c:pt>
                <c:pt idx="2012">
                  <c:v>-3.29E-3</c:v>
                </c:pt>
                <c:pt idx="2013">
                  <c:v>-3.29E-3</c:v>
                </c:pt>
                <c:pt idx="2014">
                  <c:v>-3.32E-3</c:v>
                </c:pt>
                <c:pt idx="2015">
                  <c:v>-3.32E-3</c:v>
                </c:pt>
                <c:pt idx="2016">
                  <c:v>-3.3400000000000001E-3</c:v>
                </c:pt>
                <c:pt idx="2017">
                  <c:v>-3.3400000000000001E-3</c:v>
                </c:pt>
                <c:pt idx="2018">
                  <c:v>-3.3700000000000002E-3</c:v>
                </c:pt>
                <c:pt idx="2019">
                  <c:v>-3.3700000000000002E-3</c:v>
                </c:pt>
                <c:pt idx="2020">
                  <c:v>-3.3999999999999998E-3</c:v>
                </c:pt>
                <c:pt idx="2021">
                  <c:v>-3.3999999999999998E-3</c:v>
                </c:pt>
                <c:pt idx="2022">
                  <c:v>-3.4199999999999999E-3</c:v>
                </c:pt>
                <c:pt idx="2023">
                  <c:v>-3.4199999999999999E-3</c:v>
                </c:pt>
                <c:pt idx="2024">
                  <c:v>-3.4499999999999999E-3</c:v>
                </c:pt>
                <c:pt idx="2025">
                  <c:v>-3.4499999999999999E-3</c:v>
                </c:pt>
                <c:pt idx="2026">
                  <c:v>-3.4499999999999999E-3</c:v>
                </c:pt>
                <c:pt idx="2027">
                  <c:v>-3.4499999999999999E-3</c:v>
                </c:pt>
                <c:pt idx="2028">
                  <c:v>-3.4499999999999999E-3</c:v>
                </c:pt>
                <c:pt idx="2029">
                  <c:v>-3.4499999999999999E-3</c:v>
                </c:pt>
                <c:pt idx="2030">
                  <c:v>-3.4499999999999999E-3</c:v>
                </c:pt>
                <c:pt idx="2031">
                  <c:v>-3.4499999999999999E-3</c:v>
                </c:pt>
                <c:pt idx="2032">
                  <c:v>-3.4199999999999999E-3</c:v>
                </c:pt>
                <c:pt idx="2033">
                  <c:v>-3.4199999999999999E-3</c:v>
                </c:pt>
                <c:pt idx="2034">
                  <c:v>-3.3999999999999998E-3</c:v>
                </c:pt>
                <c:pt idx="2035">
                  <c:v>-3.3999999999999998E-3</c:v>
                </c:pt>
                <c:pt idx="2036">
                  <c:v>-3.3700000000000002E-3</c:v>
                </c:pt>
                <c:pt idx="2037">
                  <c:v>-3.3400000000000001E-3</c:v>
                </c:pt>
                <c:pt idx="2038">
                  <c:v>-3.32E-3</c:v>
                </c:pt>
                <c:pt idx="2039">
                  <c:v>-3.29E-3</c:v>
                </c:pt>
                <c:pt idx="2040">
                  <c:v>-3.2699999999999999E-3</c:v>
                </c:pt>
                <c:pt idx="2041">
                  <c:v>-3.2399999999999998E-3</c:v>
                </c:pt>
                <c:pt idx="2042">
                  <c:v>-3.2100000000000002E-3</c:v>
                </c:pt>
                <c:pt idx="2043">
                  <c:v>-3.1900000000000001E-3</c:v>
                </c:pt>
                <c:pt idx="2044">
                  <c:v>-3.16E-3</c:v>
                </c:pt>
                <c:pt idx="2045">
                  <c:v>-3.13E-3</c:v>
                </c:pt>
                <c:pt idx="2046">
                  <c:v>-3.1099999999999999E-3</c:v>
                </c:pt>
                <c:pt idx="2047">
                  <c:v>-3.0799999999999998E-3</c:v>
                </c:pt>
                <c:pt idx="2048">
                  <c:v>-3.0500000000000002E-3</c:v>
                </c:pt>
                <c:pt idx="2049">
                  <c:v>-3.0300000000000001E-3</c:v>
                </c:pt>
                <c:pt idx="2050">
                  <c:v>-3.0300000000000001E-3</c:v>
                </c:pt>
                <c:pt idx="2051">
                  <c:v>-3.0300000000000001E-3</c:v>
                </c:pt>
                <c:pt idx="2052">
                  <c:v>-3.0300000000000001E-3</c:v>
                </c:pt>
                <c:pt idx="2053">
                  <c:v>-3.0300000000000001E-3</c:v>
                </c:pt>
                <c:pt idx="2054">
                  <c:v>-3.0300000000000001E-3</c:v>
                </c:pt>
                <c:pt idx="2055">
                  <c:v>-3.0300000000000001E-3</c:v>
                </c:pt>
                <c:pt idx="2056">
                  <c:v>-3.0500000000000002E-3</c:v>
                </c:pt>
                <c:pt idx="2057">
                  <c:v>-3.0500000000000002E-3</c:v>
                </c:pt>
                <c:pt idx="2058">
                  <c:v>-3.0799999999999998E-3</c:v>
                </c:pt>
                <c:pt idx="2059">
                  <c:v>-3.1099999999999999E-3</c:v>
                </c:pt>
                <c:pt idx="2060">
                  <c:v>-3.13E-3</c:v>
                </c:pt>
                <c:pt idx="2061">
                  <c:v>-3.16E-3</c:v>
                </c:pt>
                <c:pt idx="2062">
                  <c:v>-3.2100000000000002E-3</c:v>
                </c:pt>
                <c:pt idx="2063">
                  <c:v>-3.2399999999999998E-3</c:v>
                </c:pt>
                <c:pt idx="2064">
                  <c:v>-3.2699999999999999E-3</c:v>
                </c:pt>
                <c:pt idx="2065">
                  <c:v>-3.32E-3</c:v>
                </c:pt>
                <c:pt idx="2066">
                  <c:v>-3.3400000000000001E-3</c:v>
                </c:pt>
                <c:pt idx="2067">
                  <c:v>-3.3700000000000002E-3</c:v>
                </c:pt>
                <c:pt idx="2068">
                  <c:v>-3.4199999999999999E-3</c:v>
                </c:pt>
                <c:pt idx="2069">
                  <c:v>-3.4499999999999999E-3</c:v>
                </c:pt>
                <c:pt idx="2070">
                  <c:v>-3.48E-3</c:v>
                </c:pt>
                <c:pt idx="2071">
                  <c:v>-3.5000000000000001E-3</c:v>
                </c:pt>
                <c:pt idx="2072">
                  <c:v>-3.5300000000000002E-3</c:v>
                </c:pt>
                <c:pt idx="2073">
                  <c:v>-3.5599999999999998E-3</c:v>
                </c:pt>
                <c:pt idx="2074">
                  <c:v>-3.5599999999999998E-3</c:v>
                </c:pt>
                <c:pt idx="2075">
                  <c:v>-3.5799999999999998E-3</c:v>
                </c:pt>
                <c:pt idx="2076">
                  <c:v>-3.5799999999999998E-3</c:v>
                </c:pt>
                <c:pt idx="2077">
                  <c:v>-3.5799999999999998E-3</c:v>
                </c:pt>
                <c:pt idx="2078">
                  <c:v>-3.5799999999999998E-3</c:v>
                </c:pt>
                <c:pt idx="2079">
                  <c:v>-3.5599999999999998E-3</c:v>
                </c:pt>
                <c:pt idx="2080">
                  <c:v>-3.5599999999999998E-3</c:v>
                </c:pt>
                <c:pt idx="2081">
                  <c:v>-3.5599999999999998E-3</c:v>
                </c:pt>
                <c:pt idx="2082">
                  <c:v>-3.5300000000000002E-3</c:v>
                </c:pt>
                <c:pt idx="2083">
                  <c:v>-3.5000000000000001E-3</c:v>
                </c:pt>
                <c:pt idx="2084">
                  <c:v>-3.5000000000000001E-3</c:v>
                </c:pt>
                <c:pt idx="2085">
                  <c:v>-3.48E-3</c:v>
                </c:pt>
                <c:pt idx="2086">
                  <c:v>-3.4499999999999999E-3</c:v>
                </c:pt>
                <c:pt idx="2087">
                  <c:v>-3.4199999999999999E-3</c:v>
                </c:pt>
                <c:pt idx="2088">
                  <c:v>-3.3999999999999998E-3</c:v>
                </c:pt>
                <c:pt idx="2089">
                  <c:v>-3.3700000000000002E-3</c:v>
                </c:pt>
                <c:pt idx="2090">
                  <c:v>-3.3700000000000002E-3</c:v>
                </c:pt>
                <c:pt idx="2091">
                  <c:v>-3.3400000000000001E-3</c:v>
                </c:pt>
                <c:pt idx="2092">
                  <c:v>-3.32E-3</c:v>
                </c:pt>
                <c:pt idx="2093">
                  <c:v>-3.32E-3</c:v>
                </c:pt>
                <c:pt idx="2094">
                  <c:v>-3.32E-3</c:v>
                </c:pt>
                <c:pt idx="2095">
                  <c:v>-3.29E-3</c:v>
                </c:pt>
                <c:pt idx="2096">
                  <c:v>-3.29E-3</c:v>
                </c:pt>
                <c:pt idx="2097">
                  <c:v>-3.29E-3</c:v>
                </c:pt>
                <c:pt idx="2098">
                  <c:v>-3.29E-3</c:v>
                </c:pt>
                <c:pt idx="2099">
                  <c:v>-3.29E-3</c:v>
                </c:pt>
                <c:pt idx="2100">
                  <c:v>-3.32E-3</c:v>
                </c:pt>
                <c:pt idx="2101">
                  <c:v>-3.32E-3</c:v>
                </c:pt>
                <c:pt idx="2102">
                  <c:v>-3.32E-3</c:v>
                </c:pt>
                <c:pt idx="2103">
                  <c:v>-3.3400000000000001E-3</c:v>
                </c:pt>
                <c:pt idx="2104">
                  <c:v>-3.3400000000000001E-3</c:v>
                </c:pt>
                <c:pt idx="2105">
                  <c:v>-3.3700000000000002E-3</c:v>
                </c:pt>
                <c:pt idx="2106">
                  <c:v>-3.3700000000000002E-3</c:v>
                </c:pt>
                <c:pt idx="2107">
                  <c:v>-3.3700000000000002E-3</c:v>
                </c:pt>
                <c:pt idx="2108">
                  <c:v>-3.3999999999999998E-3</c:v>
                </c:pt>
                <c:pt idx="2109">
                  <c:v>-3.3999999999999998E-3</c:v>
                </c:pt>
                <c:pt idx="2110">
                  <c:v>-3.3999999999999998E-3</c:v>
                </c:pt>
                <c:pt idx="2111">
                  <c:v>-3.3999999999999998E-3</c:v>
                </c:pt>
                <c:pt idx="2112">
                  <c:v>-3.3999999999999998E-3</c:v>
                </c:pt>
                <c:pt idx="2113">
                  <c:v>-3.3999999999999998E-3</c:v>
                </c:pt>
                <c:pt idx="2114">
                  <c:v>-3.3700000000000002E-3</c:v>
                </c:pt>
                <c:pt idx="2115">
                  <c:v>-3.3700000000000002E-3</c:v>
                </c:pt>
                <c:pt idx="2116">
                  <c:v>-3.3400000000000001E-3</c:v>
                </c:pt>
                <c:pt idx="2117">
                  <c:v>-3.32E-3</c:v>
                </c:pt>
                <c:pt idx="2118">
                  <c:v>-3.29E-3</c:v>
                </c:pt>
                <c:pt idx="2119">
                  <c:v>-3.2699999999999999E-3</c:v>
                </c:pt>
                <c:pt idx="2120">
                  <c:v>-3.2399999999999998E-3</c:v>
                </c:pt>
                <c:pt idx="2121">
                  <c:v>-3.2100000000000002E-3</c:v>
                </c:pt>
                <c:pt idx="2122">
                  <c:v>-3.16E-3</c:v>
                </c:pt>
                <c:pt idx="2123">
                  <c:v>-3.13E-3</c:v>
                </c:pt>
                <c:pt idx="2124">
                  <c:v>-3.1099999999999999E-3</c:v>
                </c:pt>
                <c:pt idx="2125">
                  <c:v>-3.0500000000000002E-3</c:v>
                </c:pt>
                <c:pt idx="2126">
                  <c:v>-3.0300000000000001E-3</c:v>
                </c:pt>
                <c:pt idx="2127">
                  <c:v>-3.0000000000000001E-3</c:v>
                </c:pt>
                <c:pt idx="2128">
                  <c:v>-2.98E-3</c:v>
                </c:pt>
                <c:pt idx="2129">
                  <c:v>-2.9499999999999999E-3</c:v>
                </c:pt>
                <c:pt idx="2130">
                  <c:v>-2.9199999999999999E-3</c:v>
                </c:pt>
                <c:pt idx="2131">
                  <c:v>-2.8999999999999998E-3</c:v>
                </c:pt>
                <c:pt idx="2132">
                  <c:v>-2.8700000000000002E-3</c:v>
                </c:pt>
                <c:pt idx="2133">
                  <c:v>-2.8700000000000002E-3</c:v>
                </c:pt>
                <c:pt idx="2134">
                  <c:v>-2.8700000000000002E-3</c:v>
                </c:pt>
                <c:pt idx="2135">
                  <c:v>-2.8700000000000002E-3</c:v>
                </c:pt>
                <c:pt idx="2136">
                  <c:v>-2.8700000000000002E-3</c:v>
                </c:pt>
                <c:pt idx="2137">
                  <c:v>-2.8700000000000002E-3</c:v>
                </c:pt>
                <c:pt idx="2138">
                  <c:v>-2.8999999999999998E-3</c:v>
                </c:pt>
                <c:pt idx="2139">
                  <c:v>-2.8999999999999998E-3</c:v>
                </c:pt>
                <c:pt idx="2140">
                  <c:v>-2.9199999999999999E-3</c:v>
                </c:pt>
                <c:pt idx="2141">
                  <c:v>-2.9499999999999999E-3</c:v>
                </c:pt>
                <c:pt idx="2142">
                  <c:v>-2.98E-3</c:v>
                </c:pt>
                <c:pt idx="2143">
                  <c:v>-3.0000000000000001E-3</c:v>
                </c:pt>
                <c:pt idx="2144">
                  <c:v>-3.0500000000000002E-3</c:v>
                </c:pt>
                <c:pt idx="2145">
                  <c:v>-3.0799999999999998E-3</c:v>
                </c:pt>
                <c:pt idx="2146">
                  <c:v>-3.13E-3</c:v>
                </c:pt>
                <c:pt idx="2147">
                  <c:v>-3.16E-3</c:v>
                </c:pt>
                <c:pt idx="2148">
                  <c:v>-3.1900000000000001E-3</c:v>
                </c:pt>
                <c:pt idx="2149">
                  <c:v>-3.2399999999999998E-3</c:v>
                </c:pt>
                <c:pt idx="2150">
                  <c:v>-3.2699999999999999E-3</c:v>
                </c:pt>
                <c:pt idx="2151">
                  <c:v>-3.29E-3</c:v>
                </c:pt>
                <c:pt idx="2152">
                  <c:v>-3.32E-3</c:v>
                </c:pt>
                <c:pt idx="2153">
                  <c:v>-3.3400000000000001E-3</c:v>
                </c:pt>
                <c:pt idx="2154">
                  <c:v>-3.3700000000000002E-3</c:v>
                </c:pt>
                <c:pt idx="2155">
                  <c:v>-3.3999999999999998E-3</c:v>
                </c:pt>
                <c:pt idx="2156">
                  <c:v>-3.4199999999999999E-3</c:v>
                </c:pt>
                <c:pt idx="2157">
                  <c:v>-3.4199999999999999E-3</c:v>
                </c:pt>
                <c:pt idx="2158">
                  <c:v>-3.4499999999999999E-3</c:v>
                </c:pt>
                <c:pt idx="2159">
                  <c:v>-3.4499999999999999E-3</c:v>
                </c:pt>
                <c:pt idx="2160">
                  <c:v>-3.4499999999999999E-3</c:v>
                </c:pt>
                <c:pt idx="2161">
                  <c:v>-3.4499999999999999E-3</c:v>
                </c:pt>
                <c:pt idx="2162">
                  <c:v>-3.4199999999999999E-3</c:v>
                </c:pt>
                <c:pt idx="2163">
                  <c:v>-3.4199999999999999E-3</c:v>
                </c:pt>
                <c:pt idx="2164">
                  <c:v>-3.4199999999999999E-3</c:v>
                </c:pt>
                <c:pt idx="2165">
                  <c:v>-3.3999999999999998E-3</c:v>
                </c:pt>
                <c:pt idx="2166">
                  <c:v>-3.3700000000000002E-3</c:v>
                </c:pt>
                <c:pt idx="2167">
                  <c:v>-3.3700000000000002E-3</c:v>
                </c:pt>
                <c:pt idx="2168">
                  <c:v>-3.3400000000000001E-3</c:v>
                </c:pt>
                <c:pt idx="2169">
                  <c:v>-3.32E-3</c:v>
                </c:pt>
                <c:pt idx="2170">
                  <c:v>-3.32E-3</c:v>
                </c:pt>
                <c:pt idx="2171">
                  <c:v>-3.29E-3</c:v>
                </c:pt>
                <c:pt idx="2172">
                  <c:v>-3.2699999999999999E-3</c:v>
                </c:pt>
                <c:pt idx="2173">
                  <c:v>-3.2399999999999998E-3</c:v>
                </c:pt>
                <c:pt idx="2174">
                  <c:v>-3.2399999999999998E-3</c:v>
                </c:pt>
                <c:pt idx="2175">
                  <c:v>-3.2100000000000002E-3</c:v>
                </c:pt>
                <c:pt idx="2176">
                  <c:v>-3.2100000000000002E-3</c:v>
                </c:pt>
                <c:pt idx="2177">
                  <c:v>-3.1900000000000001E-3</c:v>
                </c:pt>
                <c:pt idx="2178">
                  <c:v>-3.1900000000000001E-3</c:v>
                </c:pt>
                <c:pt idx="2179">
                  <c:v>-3.16E-3</c:v>
                </c:pt>
                <c:pt idx="2180">
                  <c:v>-3.16E-3</c:v>
                </c:pt>
                <c:pt idx="2181">
                  <c:v>-3.16E-3</c:v>
                </c:pt>
                <c:pt idx="2182">
                  <c:v>-3.16E-3</c:v>
                </c:pt>
                <c:pt idx="2183">
                  <c:v>-3.16E-3</c:v>
                </c:pt>
                <c:pt idx="2184">
                  <c:v>-3.16E-3</c:v>
                </c:pt>
                <c:pt idx="2185">
                  <c:v>-3.16E-3</c:v>
                </c:pt>
                <c:pt idx="2186">
                  <c:v>-3.16E-3</c:v>
                </c:pt>
                <c:pt idx="2187">
                  <c:v>-3.1900000000000001E-3</c:v>
                </c:pt>
                <c:pt idx="2188">
                  <c:v>-3.1900000000000001E-3</c:v>
                </c:pt>
                <c:pt idx="2189">
                  <c:v>-3.1900000000000001E-3</c:v>
                </c:pt>
                <c:pt idx="2190">
                  <c:v>-3.2100000000000002E-3</c:v>
                </c:pt>
                <c:pt idx="2191">
                  <c:v>-3.2100000000000002E-3</c:v>
                </c:pt>
                <c:pt idx="2192">
                  <c:v>-3.2100000000000002E-3</c:v>
                </c:pt>
                <c:pt idx="2193">
                  <c:v>-3.2399999999999998E-3</c:v>
                </c:pt>
                <c:pt idx="2194">
                  <c:v>-3.2399999999999998E-3</c:v>
                </c:pt>
                <c:pt idx="2195">
                  <c:v>-3.2399999999999998E-3</c:v>
                </c:pt>
                <c:pt idx="2196">
                  <c:v>-3.2699999999999999E-3</c:v>
                </c:pt>
                <c:pt idx="2197">
                  <c:v>-3.2699999999999999E-3</c:v>
                </c:pt>
                <c:pt idx="2198">
                  <c:v>-3.2699999999999999E-3</c:v>
                </c:pt>
                <c:pt idx="2199">
                  <c:v>-3.2699999999999999E-3</c:v>
                </c:pt>
                <c:pt idx="2200">
                  <c:v>-3.29E-3</c:v>
                </c:pt>
                <c:pt idx="2201">
                  <c:v>-3.29E-3</c:v>
                </c:pt>
                <c:pt idx="2202">
                  <c:v>-3.29E-3</c:v>
                </c:pt>
                <c:pt idx="2203">
                  <c:v>-3.29E-3</c:v>
                </c:pt>
                <c:pt idx="2204">
                  <c:v>-3.29E-3</c:v>
                </c:pt>
                <c:pt idx="2205">
                  <c:v>-3.29E-3</c:v>
                </c:pt>
                <c:pt idx="2206">
                  <c:v>-3.32E-3</c:v>
                </c:pt>
                <c:pt idx="2207">
                  <c:v>-3.32E-3</c:v>
                </c:pt>
                <c:pt idx="2208">
                  <c:v>-3.32E-3</c:v>
                </c:pt>
                <c:pt idx="2209">
                  <c:v>-3.32E-3</c:v>
                </c:pt>
                <c:pt idx="2210">
                  <c:v>-3.32E-3</c:v>
                </c:pt>
                <c:pt idx="2211">
                  <c:v>-3.32E-3</c:v>
                </c:pt>
                <c:pt idx="2212">
                  <c:v>-3.32E-3</c:v>
                </c:pt>
                <c:pt idx="2213">
                  <c:v>-3.32E-3</c:v>
                </c:pt>
                <c:pt idx="2214">
                  <c:v>-3.3400000000000001E-3</c:v>
                </c:pt>
                <c:pt idx="2215">
                  <c:v>-3.3400000000000001E-3</c:v>
                </c:pt>
                <c:pt idx="2216">
                  <c:v>-3.3400000000000001E-3</c:v>
                </c:pt>
                <c:pt idx="2217">
                  <c:v>-3.3400000000000001E-3</c:v>
                </c:pt>
                <c:pt idx="2218">
                  <c:v>-3.3400000000000001E-3</c:v>
                </c:pt>
                <c:pt idx="2219">
                  <c:v>-3.3700000000000002E-3</c:v>
                </c:pt>
                <c:pt idx="2220">
                  <c:v>-3.3700000000000002E-3</c:v>
                </c:pt>
                <c:pt idx="2221">
                  <c:v>-3.3700000000000002E-3</c:v>
                </c:pt>
                <c:pt idx="2222">
                  <c:v>-3.3999999999999998E-3</c:v>
                </c:pt>
                <c:pt idx="2223">
                  <c:v>-3.3999999999999998E-3</c:v>
                </c:pt>
                <c:pt idx="2224">
                  <c:v>-3.3999999999999998E-3</c:v>
                </c:pt>
                <c:pt idx="2225">
                  <c:v>-3.4199999999999999E-3</c:v>
                </c:pt>
                <c:pt idx="2226">
                  <c:v>-3.4199999999999999E-3</c:v>
                </c:pt>
                <c:pt idx="2227">
                  <c:v>-3.4199999999999999E-3</c:v>
                </c:pt>
                <c:pt idx="2228">
                  <c:v>-3.4199999999999999E-3</c:v>
                </c:pt>
                <c:pt idx="2229">
                  <c:v>-3.4499999999999999E-3</c:v>
                </c:pt>
                <c:pt idx="2230">
                  <c:v>-3.4499999999999999E-3</c:v>
                </c:pt>
                <c:pt idx="2231">
                  <c:v>-3.4499999999999999E-3</c:v>
                </c:pt>
                <c:pt idx="2232">
                  <c:v>-3.4499999999999999E-3</c:v>
                </c:pt>
                <c:pt idx="2233">
                  <c:v>-3.4499999999999999E-3</c:v>
                </c:pt>
                <c:pt idx="2234">
                  <c:v>-3.4499999999999999E-3</c:v>
                </c:pt>
                <c:pt idx="2235">
                  <c:v>-3.4499999999999999E-3</c:v>
                </c:pt>
                <c:pt idx="2236">
                  <c:v>-3.4499999999999999E-3</c:v>
                </c:pt>
                <c:pt idx="2237">
                  <c:v>-3.4499999999999999E-3</c:v>
                </c:pt>
                <c:pt idx="2238">
                  <c:v>-3.4499999999999999E-3</c:v>
                </c:pt>
                <c:pt idx="2239">
                  <c:v>-3.4199999999999999E-3</c:v>
                </c:pt>
                <c:pt idx="2240">
                  <c:v>-3.4199999999999999E-3</c:v>
                </c:pt>
                <c:pt idx="2241">
                  <c:v>-3.3999999999999998E-3</c:v>
                </c:pt>
                <c:pt idx="2242">
                  <c:v>-3.3999999999999998E-3</c:v>
                </c:pt>
                <c:pt idx="2243">
                  <c:v>-3.3700000000000002E-3</c:v>
                </c:pt>
                <c:pt idx="2244">
                  <c:v>-3.3700000000000002E-3</c:v>
                </c:pt>
                <c:pt idx="2245">
                  <c:v>-3.3400000000000001E-3</c:v>
                </c:pt>
                <c:pt idx="2246">
                  <c:v>-3.32E-3</c:v>
                </c:pt>
                <c:pt idx="2247">
                  <c:v>-3.29E-3</c:v>
                </c:pt>
                <c:pt idx="2248">
                  <c:v>-3.29E-3</c:v>
                </c:pt>
                <c:pt idx="2249">
                  <c:v>-3.2699999999999999E-3</c:v>
                </c:pt>
                <c:pt idx="2250">
                  <c:v>-3.2399999999999998E-3</c:v>
                </c:pt>
                <c:pt idx="2251">
                  <c:v>-3.2100000000000002E-3</c:v>
                </c:pt>
                <c:pt idx="2252">
                  <c:v>-3.2100000000000002E-3</c:v>
                </c:pt>
                <c:pt idx="2253">
                  <c:v>-3.1900000000000001E-3</c:v>
                </c:pt>
                <c:pt idx="2254">
                  <c:v>-3.16E-3</c:v>
                </c:pt>
                <c:pt idx="2255">
                  <c:v>-3.16E-3</c:v>
                </c:pt>
                <c:pt idx="2256">
                  <c:v>-3.13E-3</c:v>
                </c:pt>
                <c:pt idx="2257">
                  <c:v>-3.13E-3</c:v>
                </c:pt>
                <c:pt idx="2258">
                  <c:v>-3.1099999999999999E-3</c:v>
                </c:pt>
                <c:pt idx="2259">
                  <c:v>-3.1099999999999999E-3</c:v>
                </c:pt>
                <c:pt idx="2260">
                  <c:v>-3.1099999999999999E-3</c:v>
                </c:pt>
                <c:pt idx="2261">
                  <c:v>-3.1099999999999999E-3</c:v>
                </c:pt>
                <c:pt idx="2262">
                  <c:v>-3.1099999999999999E-3</c:v>
                </c:pt>
                <c:pt idx="2263">
                  <c:v>-3.1099999999999999E-3</c:v>
                </c:pt>
                <c:pt idx="2264">
                  <c:v>-3.13E-3</c:v>
                </c:pt>
                <c:pt idx="2265">
                  <c:v>-3.13E-3</c:v>
                </c:pt>
                <c:pt idx="2266">
                  <c:v>-3.16E-3</c:v>
                </c:pt>
                <c:pt idx="2267">
                  <c:v>-3.16E-3</c:v>
                </c:pt>
                <c:pt idx="2268">
                  <c:v>-3.1900000000000001E-3</c:v>
                </c:pt>
                <c:pt idx="2269">
                  <c:v>-3.2100000000000002E-3</c:v>
                </c:pt>
                <c:pt idx="2270">
                  <c:v>-3.2100000000000002E-3</c:v>
                </c:pt>
                <c:pt idx="2271">
                  <c:v>-3.2399999999999998E-3</c:v>
                </c:pt>
                <c:pt idx="2272">
                  <c:v>-3.2699999999999999E-3</c:v>
                </c:pt>
                <c:pt idx="2273">
                  <c:v>-3.29E-3</c:v>
                </c:pt>
                <c:pt idx="2274">
                  <c:v>-3.32E-3</c:v>
                </c:pt>
                <c:pt idx="2275">
                  <c:v>-3.3400000000000001E-3</c:v>
                </c:pt>
                <c:pt idx="2276">
                  <c:v>-3.3700000000000002E-3</c:v>
                </c:pt>
                <c:pt idx="2277">
                  <c:v>-3.3700000000000002E-3</c:v>
                </c:pt>
                <c:pt idx="2278">
                  <c:v>-3.3999999999999998E-3</c:v>
                </c:pt>
                <c:pt idx="2279">
                  <c:v>-3.4199999999999999E-3</c:v>
                </c:pt>
                <c:pt idx="2280">
                  <c:v>-3.4199999999999999E-3</c:v>
                </c:pt>
                <c:pt idx="2281">
                  <c:v>-3.4499999999999999E-3</c:v>
                </c:pt>
                <c:pt idx="2282">
                  <c:v>-3.4499999999999999E-3</c:v>
                </c:pt>
                <c:pt idx="2283">
                  <c:v>-3.48E-3</c:v>
                </c:pt>
                <c:pt idx="2284">
                  <c:v>-3.48E-3</c:v>
                </c:pt>
                <c:pt idx="2285">
                  <c:v>-3.48E-3</c:v>
                </c:pt>
                <c:pt idx="2286">
                  <c:v>-3.48E-3</c:v>
                </c:pt>
                <c:pt idx="2287">
                  <c:v>-3.48E-3</c:v>
                </c:pt>
                <c:pt idx="2288">
                  <c:v>-3.48E-3</c:v>
                </c:pt>
                <c:pt idx="2289">
                  <c:v>-3.4499999999999999E-3</c:v>
                </c:pt>
                <c:pt idx="2290">
                  <c:v>-3.4499999999999999E-3</c:v>
                </c:pt>
                <c:pt idx="2291">
                  <c:v>-3.4199999999999999E-3</c:v>
                </c:pt>
                <c:pt idx="2292">
                  <c:v>-3.4199999999999999E-3</c:v>
                </c:pt>
                <c:pt idx="2293">
                  <c:v>-3.3999999999999998E-3</c:v>
                </c:pt>
                <c:pt idx="2294">
                  <c:v>-3.3700000000000002E-3</c:v>
                </c:pt>
                <c:pt idx="2295">
                  <c:v>-3.3700000000000002E-3</c:v>
                </c:pt>
                <c:pt idx="2296">
                  <c:v>-3.3400000000000001E-3</c:v>
                </c:pt>
                <c:pt idx="2297">
                  <c:v>-3.32E-3</c:v>
                </c:pt>
                <c:pt idx="2298">
                  <c:v>-3.29E-3</c:v>
                </c:pt>
                <c:pt idx="2299">
                  <c:v>-3.2699999999999999E-3</c:v>
                </c:pt>
                <c:pt idx="2300">
                  <c:v>-3.2699999999999999E-3</c:v>
                </c:pt>
                <c:pt idx="2301">
                  <c:v>-3.2399999999999998E-3</c:v>
                </c:pt>
                <c:pt idx="2302">
                  <c:v>-3.2100000000000002E-3</c:v>
                </c:pt>
                <c:pt idx="2303">
                  <c:v>-3.1900000000000001E-3</c:v>
                </c:pt>
                <c:pt idx="2304">
                  <c:v>-3.1900000000000001E-3</c:v>
                </c:pt>
                <c:pt idx="2305">
                  <c:v>-3.16E-3</c:v>
                </c:pt>
                <c:pt idx="2306">
                  <c:v>-3.13E-3</c:v>
                </c:pt>
                <c:pt idx="2307">
                  <c:v>-3.13E-3</c:v>
                </c:pt>
                <c:pt idx="2308">
                  <c:v>-3.1099999999999999E-3</c:v>
                </c:pt>
                <c:pt idx="2309">
                  <c:v>-3.1099999999999999E-3</c:v>
                </c:pt>
                <c:pt idx="2310">
                  <c:v>-3.0799999999999998E-3</c:v>
                </c:pt>
                <c:pt idx="2311">
                  <c:v>-3.0799999999999998E-3</c:v>
                </c:pt>
                <c:pt idx="2312">
                  <c:v>-3.0799999999999998E-3</c:v>
                </c:pt>
                <c:pt idx="2313">
                  <c:v>-3.0500000000000002E-3</c:v>
                </c:pt>
                <c:pt idx="2314">
                  <c:v>-3.0500000000000002E-3</c:v>
                </c:pt>
                <c:pt idx="2315">
                  <c:v>-3.0500000000000002E-3</c:v>
                </c:pt>
                <c:pt idx="2316">
                  <c:v>-3.0500000000000002E-3</c:v>
                </c:pt>
                <c:pt idx="2317">
                  <c:v>-3.0300000000000001E-3</c:v>
                </c:pt>
                <c:pt idx="2318">
                  <c:v>-3.0300000000000001E-3</c:v>
                </c:pt>
                <c:pt idx="2319">
                  <c:v>-3.0300000000000001E-3</c:v>
                </c:pt>
                <c:pt idx="2320">
                  <c:v>-3.0300000000000001E-3</c:v>
                </c:pt>
                <c:pt idx="2321">
                  <c:v>-3.0300000000000001E-3</c:v>
                </c:pt>
                <c:pt idx="2322">
                  <c:v>-3.0300000000000001E-3</c:v>
                </c:pt>
                <c:pt idx="2323">
                  <c:v>-3.0300000000000001E-3</c:v>
                </c:pt>
                <c:pt idx="2324">
                  <c:v>-3.0300000000000001E-3</c:v>
                </c:pt>
                <c:pt idx="2325">
                  <c:v>-3.0500000000000002E-3</c:v>
                </c:pt>
                <c:pt idx="2326">
                  <c:v>-3.0500000000000002E-3</c:v>
                </c:pt>
                <c:pt idx="2327">
                  <c:v>-3.0500000000000002E-3</c:v>
                </c:pt>
                <c:pt idx="2328">
                  <c:v>-3.0799999999999998E-3</c:v>
                </c:pt>
                <c:pt idx="2329">
                  <c:v>-3.0799999999999998E-3</c:v>
                </c:pt>
                <c:pt idx="2330">
                  <c:v>-3.0799999999999998E-3</c:v>
                </c:pt>
                <c:pt idx="2331">
                  <c:v>-3.1099999999999999E-3</c:v>
                </c:pt>
                <c:pt idx="2332">
                  <c:v>-3.13E-3</c:v>
                </c:pt>
                <c:pt idx="2333">
                  <c:v>-3.13E-3</c:v>
                </c:pt>
                <c:pt idx="2334">
                  <c:v>-3.16E-3</c:v>
                </c:pt>
                <c:pt idx="2335">
                  <c:v>-3.1900000000000001E-3</c:v>
                </c:pt>
                <c:pt idx="2336">
                  <c:v>-3.2100000000000002E-3</c:v>
                </c:pt>
                <c:pt idx="2337">
                  <c:v>-3.2399999999999998E-3</c:v>
                </c:pt>
                <c:pt idx="2338">
                  <c:v>-3.2699999999999999E-3</c:v>
                </c:pt>
                <c:pt idx="2339">
                  <c:v>-3.29E-3</c:v>
                </c:pt>
                <c:pt idx="2340">
                  <c:v>-3.32E-3</c:v>
                </c:pt>
                <c:pt idx="2341">
                  <c:v>-3.3400000000000001E-3</c:v>
                </c:pt>
                <c:pt idx="2342">
                  <c:v>-3.3700000000000002E-3</c:v>
                </c:pt>
                <c:pt idx="2343">
                  <c:v>-3.3999999999999998E-3</c:v>
                </c:pt>
                <c:pt idx="2344">
                  <c:v>-3.4199999999999999E-3</c:v>
                </c:pt>
                <c:pt idx="2345">
                  <c:v>-3.4499999999999999E-3</c:v>
                </c:pt>
                <c:pt idx="2346">
                  <c:v>-3.4499999999999999E-3</c:v>
                </c:pt>
                <c:pt idx="2347">
                  <c:v>-3.48E-3</c:v>
                </c:pt>
                <c:pt idx="2348">
                  <c:v>-3.5000000000000001E-3</c:v>
                </c:pt>
                <c:pt idx="2349">
                  <c:v>-3.5000000000000001E-3</c:v>
                </c:pt>
                <c:pt idx="2350">
                  <c:v>-3.5300000000000002E-3</c:v>
                </c:pt>
                <c:pt idx="2351">
                  <c:v>-3.5300000000000002E-3</c:v>
                </c:pt>
                <c:pt idx="2352">
                  <c:v>-3.5300000000000002E-3</c:v>
                </c:pt>
                <c:pt idx="2353">
                  <c:v>-3.5300000000000002E-3</c:v>
                </c:pt>
                <c:pt idx="2354">
                  <c:v>-3.5300000000000002E-3</c:v>
                </c:pt>
                <c:pt idx="2355">
                  <c:v>-3.5300000000000002E-3</c:v>
                </c:pt>
                <c:pt idx="2356">
                  <c:v>-3.5300000000000002E-3</c:v>
                </c:pt>
                <c:pt idx="2357">
                  <c:v>-3.5000000000000001E-3</c:v>
                </c:pt>
                <c:pt idx="2358">
                  <c:v>-3.5000000000000001E-3</c:v>
                </c:pt>
                <c:pt idx="2359">
                  <c:v>-3.48E-3</c:v>
                </c:pt>
                <c:pt idx="2360">
                  <c:v>-3.4499999999999999E-3</c:v>
                </c:pt>
                <c:pt idx="2361">
                  <c:v>-3.4199999999999999E-3</c:v>
                </c:pt>
                <c:pt idx="2362">
                  <c:v>-3.3999999999999998E-3</c:v>
                </c:pt>
                <c:pt idx="2363">
                  <c:v>-3.3700000000000002E-3</c:v>
                </c:pt>
                <c:pt idx="2364">
                  <c:v>-3.3400000000000001E-3</c:v>
                </c:pt>
                <c:pt idx="2365">
                  <c:v>-3.32E-3</c:v>
                </c:pt>
                <c:pt idx="2366">
                  <c:v>-3.29E-3</c:v>
                </c:pt>
                <c:pt idx="2367">
                  <c:v>-3.2699999999999999E-3</c:v>
                </c:pt>
                <c:pt idx="2368">
                  <c:v>-3.2399999999999998E-3</c:v>
                </c:pt>
                <c:pt idx="2369">
                  <c:v>-3.2399999999999998E-3</c:v>
                </c:pt>
                <c:pt idx="2370">
                  <c:v>-3.2100000000000002E-3</c:v>
                </c:pt>
                <c:pt idx="2371">
                  <c:v>-3.1900000000000001E-3</c:v>
                </c:pt>
                <c:pt idx="2372">
                  <c:v>-3.16E-3</c:v>
                </c:pt>
                <c:pt idx="2373">
                  <c:v>-3.16E-3</c:v>
                </c:pt>
                <c:pt idx="2374">
                  <c:v>-3.13E-3</c:v>
                </c:pt>
                <c:pt idx="2375">
                  <c:v>-3.13E-3</c:v>
                </c:pt>
                <c:pt idx="2376">
                  <c:v>-3.13E-3</c:v>
                </c:pt>
                <c:pt idx="2377">
                  <c:v>-3.1099999999999999E-3</c:v>
                </c:pt>
                <c:pt idx="2378">
                  <c:v>-3.1099999999999999E-3</c:v>
                </c:pt>
                <c:pt idx="2379">
                  <c:v>-3.1099999999999999E-3</c:v>
                </c:pt>
                <c:pt idx="2380">
                  <c:v>-3.13E-3</c:v>
                </c:pt>
                <c:pt idx="2381">
                  <c:v>-3.13E-3</c:v>
                </c:pt>
                <c:pt idx="2382">
                  <c:v>-3.13E-3</c:v>
                </c:pt>
                <c:pt idx="2383">
                  <c:v>-3.13E-3</c:v>
                </c:pt>
                <c:pt idx="2384">
                  <c:v>-3.16E-3</c:v>
                </c:pt>
                <c:pt idx="2385">
                  <c:v>-3.16E-3</c:v>
                </c:pt>
                <c:pt idx="2386">
                  <c:v>-3.1900000000000001E-3</c:v>
                </c:pt>
                <c:pt idx="2387">
                  <c:v>-3.1900000000000001E-3</c:v>
                </c:pt>
                <c:pt idx="2388">
                  <c:v>-3.2100000000000002E-3</c:v>
                </c:pt>
                <c:pt idx="2389">
                  <c:v>-3.2100000000000002E-3</c:v>
                </c:pt>
                <c:pt idx="2390">
                  <c:v>-3.2399999999999998E-3</c:v>
                </c:pt>
                <c:pt idx="2391">
                  <c:v>-3.2399999999999998E-3</c:v>
                </c:pt>
                <c:pt idx="2392">
                  <c:v>-3.2699999999999999E-3</c:v>
                </c:pt>
                <c:pt idx="2393">
                  <c:v>-3.2699999999999999E-3</c:v>
                </c:pt>
                <c:pt idx="2394">
                  <c:v>-3.29E-3</c:v>
                </c:pt>
                <c:pt idx="2395">
                  <c:v>-3.29E-3</c:v>
                </c:pt>
                <c:pt idx="2396">
                  <c:v>-3.29E-3</c:v>
                </c:pt>
                <c:pt idx="2397">
                  <c:v>-3.29E-3</c:v>
                </c:pt>
                <c:pt idx="2398">
                  <c:v>-3.29E-3</c:v>
                </c:pt>
                <c:pt idx="2399">
                  <c:v>-3.32E-3</c:v>
                </c:pt>
                <c:pt idx="2400">
                  <c:v>-3.32E-3</c:v>
                </c:pt>
                <c:pt idx="2401">
                  <c:v>-3.32E-3</c:v>
                </c:pt>
                <c:pt idx="2402">
                  <c:v>-3.32E-3</c:v>
                </c:pt>
                <c:pt idx="2403">
                  <c:v>-3.29E-3</c:v>
                </c:pt>
                <c:pt idx="2404">
                  <c:v>-3.29E-3</c:v>
                </c:pt>
                <c:pt idx="2405">
                  <c:v>-3.29E-3</c:v>
                </c:pt>
                <c:pt idx="2406">
                  <c:v>-3.29E-3</c:v>
                </c:pt>
                <c:pt idx="2407">
                  <c:v>-3.29E-3</c:v>
                </c:pt>
                <c:pt idx="2408">
                  <c:v>-3.29E-3</c:v>
                </c:pt>
                <c:pt idx="2409">
                  <c:v>-3.29E-3</c:v>
                </c:pt>
                <c:pt idx="2410">
                  <c:v>-3.29E-3</c:v>
                </c:pt>
                <c:pt idx="2411">
                  <c:v>-3.2699999999999999E-3</c:v>
                </c:pt>
                <c:pt idx="2412">
                  <c:v>-3.2699999999999999E-3</c:v>
                </c:pt>
                <c:pt idx="2413">
                  <c:v>-3.2699999999999999E-3</c:v>
                </c:pt>
                <c:pt idx="2414">
                  <c:v>-3.2699999999999999E-3</c:v>
                </c:pt>
                <c:pt idx="2415">
                  <c:v>-3.2699999999999999E-3</c:v>
                </c:pt>
                <c:pt idx="2416">
                  <c:v>-3.2699999999999999E-3</c:v>
                </c:pt>
                <c:pt idx="2417">
                  <c:v>-3.2699999999999999E-3</c:v>
                </c:pt>
                <c:pt idx="2418">
                  <c:v>-3.2699999999999999E-3</c:v>
                </c:pt>
                <c:pt idx="2419">
                  <c:v>-3.2399999999999998E-3</c:v>
                </c:pt>
                <c:pt idx="2420">
                  <c:v>-3.2399999999999998E-3</c:v>
                </c:pt>
                <c:pt idx="2421">
                  <c:v>-3.2399999999999998E-3</c:v>
                </c:pt>
                <c:pt idx="2422">
                  <c:v>-3.2399999999999998E-3</c:v>
                </c:pt>
                <c:pt idx="2423">
                  <c:v>-3.2399999999999998E-3</c:v>
                </c:pt>
                <c:pt idx="2424">
                  <c:v>-3.2399999999999998E-3</c:v>
                </c:pt>
                <c:pt idx="2425">
                  <c:v>-3.2399999999999998E-3</c:v>
                </c:pt>
                <c:pt idx="2426">
                  <c:v>-3.2100000000000002E-3</c:v>
                </c:pt>
                <c:pt idx="2427">
                  <c:v>-3.2100000000000002E-3</c:v>
                </c:pt>
                <c:pt idx="2428">
                  <c:v>-3.2100000000000002E-3</c:v>
                </c:pt>
                <c:pt idx="2429">
                  <c:v>-3.2100000000000002E-3</c:v>
                </c:pt>
                <c:pt idx="2430">
                  <c:v>-3.1900000000000001E-3</c:v>
                </c:pt>
                <c:pt idx="2431">
                  <c:v>-3.1900000000000001E-3</c:v>
                </c:pt>
                <c:pt idx="2432">
                  <c:v>-3.1900000000000001E-3</c:v>
                </c:pt>
                <c:pt idx="2433">
                  <c:v>-3.16E-3</c:v>
                </c:pt>
                <c:pt idx="2434">
                  <c:v>-3.16E-3</c:v>
                </c:pt>
                <c:pt idx="2435">
                  <c:v>-3.16E-3</c:v>
                </c:pt>
                <c:pt idx="2436">
                  <c:v>-3.16E-3</c:v>
                </c:pt>
                <c:pt idx="2437">
                  <c:v>-3.13E-3</c:v>
                </c:pt>
                <c:pt idx="2438">
                  <c:v>-3.13E-3</c:v>
                </c:pt>
                <c:pt idx="2439">
                  <c:v>-3.13E-3</c:v>
                </c:pt>
                <c:pt idx="2440">
                  <c:v>-3.13E-3</c:v>
                </c:pt>
                <c:pt idx="2441">
                  <c:v>-3.1099999999999999E-3</c:v>
                </c:pt>
                <c:pt idx="2442">
                  <c:v>-3.1099999999999999E-3</c:v>
                </c:pt>
                <c:pt idx="2443">
                  <c:v>-3.1099999999999999E-3</c:v>
                </c:pt>
                <c:pt idx="2444">
                  <c:v>-3.1099999999999999E-3</c:v>
                </c:pt>
                <c:pt idx="2445">
                  <c:v>-3.1099999999999999E-3</c:v>
                </c:pt>
                <c:pt idx="2446">
                  <c:v>-3.1099999999999999E-3</c:v>
                </c:pt>
                <c:pt idx="2447">
                  <c:v>-3.1099999999999999E-3</c:v>
                </c:pt>
                <c:pt idx="2448">
                  <c:v>-3.1099999999999999E-3</c:v>
                </c:pt>
                <c:pt idx="2449">
                  <c:v>-3.1099999999999999E-3</c:v>
                </c:pt>
                <c:pt idx="2450">
                  <c:v>-3.1099999999999999E-3</c:v>
                </c:pt>
                <c:pt idx="2451">
                  <c:v>-3.1099999999999999E-3</c:v>
                </c:pt>
                <c:pt idx="2452">
                  <c:v>-3.1099999999999999E-3</c:v>
                </c:pt>
                <c:pt idx="2453">
                  <c:v>-3.1099999999999999E-3</c:v>
                </c:pt>
                <c:pt idx="2454">
                  <c:v>-3.1099999999999999E-3</c:v>
                </c:pt>
                <c:pt idx="2455">
                  <c:v>-3.1099999999999999E-3</c:v>
                </c:pt>
                <c:pt idx="2456">
                  <c:v>-3.1099999999999999E-3</c:v>
                </c:pt>
                <c:pt idx="2457">
                  <c:v>-3.1099999999999999E-3</c:v>
                </c:pt>
                <c:pt idx="2458">
                  <c:v>-3.1099999999999999E-3</c:v>
                </c:pt>
                <c:pt idx="2459">
                  <c:v>-3.1099999999999999E-3</c:v>
                </c:pt>
                <c:pt idx="2460">
                  <c:v>-3.1099999999999999E-3</c:v>
                </c:pt>
                <c:pt idx="2461">
                  <c:v>-3.1099999999999999E-3</c:v>
                </c:pt>
                <c:pt idx="2462">
                  <c:v>-3.1099999999999999E-3</c:v>
                </c:pt>
                <c:pt idx="2463">
                  <c:v>-3.1099999999999999E-3</c:v>
                </c:pt>
                <c:pt idx="2464">
                  <c:v>-3.1099999999999999E-3</c:v>
                </c:pt>
                <c:pt idx="2465">
                  <c:v>-3.1099999999999999E-3</c:v>
                </c:pt>
                <c:pt idx="2466">
                  <c:v>-3.1099999999999999E-3</c:v>
                </c:pt>
                <c:pt idx="2467">
                  <c:v>-3.1099999999999999E-3</c:v>
                </c:pt>
                <c:pt idx="2468">
                  <c:v>-3.1099999999999999E-3</c:v>
                </c:pt>
                <c:pt idx="2469">
                  <c:v>-3.1099999999999999E-3</c:v>
                </c:pt>
                <c:pt idx="2470">
                  <c:v>-3.1099999999999999E-3</c:v>
                </c:pt>
                <c:pt idx="2471">
                  <c:v>-3.1099999999999999E-3</c:v>
                </c:pt>
                <c:pt idx="2472">
                  <c:v>-3.1099999999999999E-3</c:v>
                </c:pt>
                <c:pt idx="2473">
                  <c:v>-3.1099999999999999E-3</c:v>
                </c:pt>
                <c:pt idx="2474">
                  <c:v>-3.1099999999999999E-3</c:v>
                </c:pt>
                <c:pt idx="2475">
                  <c:v>-3.1099999999999999E-3</c:v>
                </c:pt>
                <c:pt idx="2476">
                  <c:v>-3.1099999999999999E-3</c:v>
                </c:pt>
                <c:pt idx="2477">
                  <c:v>-3.1099999999999999E-3</c:v>
                </c:pt>
                <c:pt idx="2478">
                  <c:v>-3.1099999999999999E-3</c:v>
                </c:pt>
                <c:pt idx="2479">
                  <c:v>-3.1099999999999999E-3</c:v>
                </c:pt>
                <c:pt idx="2480">
                  <c:v>-3.1099999999999999E-3</c:v>
                </c:pt>
                <c:pt idx="2481">
                  <c:v>-3.13E-3</c:v>
                </c:pt>
                <c:pt idx="2482">
                  <c:v>-3.13E-3</c:v>
                </c:pt>
                <c:pt idx="2483">
                  <c:v>-3.13E-3</c:v>
                </c:pt>
                <c:pt idx="2484">
                  <c:v>-3.13E-3</c:v>
                </c:pt>
                <c:pt idx="2485">
                  <c:v>-3.13E-3</c:v>
                </c:pt>
                <c:pt idx="2486">
                  <c:v>-3.13E-3</c:v>
                </c:pt>
                <c:pt idx="2487">
                  <c:v>-3.13E-3</c:v>
                </c:pt>
                <c:pt idx="2488">
                  <c:v>-3.13E-3</c:v>
                </c:pt>
                <c:pt idx="2489">
                  <c:v>-3.13E-3</c:v>
                </c:pt>
                <c:pt idx="2490">
                  <c:v>-3.13E-3</c:v>
                </c:pt>
                <c:pt idx="2491">
                  <c:v>-3.1099999999999999E-3</c:v>
                </c:pt>
                <c:pt idx="2492">
                  <c:v>-3.1099999999999999E-3</c:v>
                </c:pt>
                <c:pt idx="2493">
                  <c:v>-3.1099999999999999E-3</c:v>
                </c:pt>
                <c:pt idx="2494">
                  <c:v>-3.0799999999999998E-3</c:v>
                </c:pt>
                <c:pt idx="2495">
                  <c:v>-3.0799999999999998E-3</c:v>
                </c:pt>
                <c:pt idx="2496">
                  <c:v>-3.0500000000000002E-3</c:v>
                </c:pt>
                <c:pt idx="2497">
                  <c:v>-3.0500000000000002E-3</c:v>
                </c:pt>
                <c:pt idx="2498">
                  <c:v>-3.0300000000000001E-3</c:v>
                </c:pt>
                <c:pt idx="2499">
                  <c:v>-3.0000000000000001E-3</c:v>
                </c:pt>
                <c:pt idx="2500">
                  <c:v>-3.0000000000000001E-3</c:v>
                </c:pt>
                <c:pt idx="2501">
                  <c:v>-2.98E-3</c:v>
                </c:pt>
                <c:pt idx="2502">
                  <c:v>-2.98E-3</c:v>
                </c:pt>
                <c:pt idx="2503">
                  <c:v>-2.9499999999999999E-3</c:v>
                </c:pt>
                <c:pt idx="2504">
                  <c:v>-2.9499999999999999E-3</c:v>
                </c:pt>
                <c:pt idx="2505">
                  <c:v>-2.9199999999999999E-3</c:v>
                </c:pt>
                <c:pt idx="2506">
                  <c:v>-2.9199999999999999E-3</c:v>
                </c:pt>
                <c:pt idx="2507">
                  <c:v>-2.9199999999999999E-3</c:v>
                </c:pt>
                <c:pt idx="2508">
                  <c:v>-2.9199999999999999E-3</c:v>
                </c:pt>
                <c:pt idx="2509">
                  <c:v>-2.9199999999999999E-3</c:v>
                </c:pt>
                <c:pt idx="2510">
                  <c:v>-2.9199999999999999E-3</c:v>
                </c:pt>
                <c:pt idx="2511">
                  <c:v>-2.9199999999999999E-3</c:v>
                </c:pt>
                <c:pt idx="2512">
                  <c:v>-2.9199999999999999E-3</c:v>
                </c:pt>
                <c:pt idx="2513">
                  <c:v>-2.9199999999999999E-3</c:v>
                </c:pt>
                <c:pt idx="2514">
                  <c:v>-2.9499999999999999E-3</c:v>
                </c:pt>
                <c:pt idx="2515">
                  <c:v>-2.9499999999999999E-3</c:v>
                </c:pt>
                <c:pt idx="2516">
                  <c:v>-2.98E-3</c:v>
                </c:pt>
                <c:pt idx="2517">
                  <c:v>-2.98E-3</c:v>
                </c:pt>
                <c:pt idx="2518">
                  <c:v>-3.0000000000000001E-3</c:v>
                </c:pt>
                <c:pt idx="2519">
                  <c:v>-3.0000000000000001E-3</c:v>
                </c:pt>
                <c:pt idx="2520">
                  <c:v>-3.0300000000000001E-3</c:v>
                </c:pt>
                <c:pt idx="2521">
                  <c:v>-3.0300000000000001E-3</c:v>
                </c:pt>
                <c:pt idx="2522">
                  <c:v>-3.0500000000000002E-3</c:v>
                </c:pt>
                <c:pt idx="2523">
                  <c:v>-3.0500000000000002E-3</c:v>
                </c:pt>
                <c:pt idx="2524">
                  <c:v>-3.0799999999999998E-3</c:v>
                </c:pt>
                <c:pt idx="2525">
                  <c:v>-3.0799999999999998E-3</c:v>
                </c:pt>
                <c:pt idx="2526">
                  <c:v>-3.1099999999999999E-3</c:v>
                </c:pt>
                <c:pt idx="2527">
                  <c:v>-3.1099999999999999E-3</c:v>
                </c:pt>
                <c:pt idx="2528">
                  <c:v>-3.1099999999999999E-3</c:v>
                </c:pt>
                <c:pt idx="2529">
                  <c:v>-3.1099999999999999E-3</c:v>
                </c:pt>
                <c:pt idx="2530">
                  <c:v>-3.1099999999999999E-3</c:v>
                </c:pt>
                <c:pt idx="2531">
                  <c:v>-3.1099999999999999E-3</c:v>
                </c:pt>
                <c:pt idx="2532">
                  <c:v>-3.1099999999999999E-3</c:v>
                </c:pt>
                <c:pt idx="2533">
                  <c:v>-3.1099999999999999E-3</c:v>
                </c:pt>
                <c:pt idx="2534">
                  <c:v>-3.1099999999999999E-3</c:v>
                </c:pt>
                <c:pt idx="2535">
                  <c:v>-3.0799999999999998E-3</c:v>
                </c:pt>
                <c:pt idx="2536">
                  <c:v>-3.0799999999999998E-3</c:v>
                </c:pt>
                <c:pt idx="2537">
                  <c:v>-3.0799999999999998E-3</c:v>
                </c:pt>
                <c:pt idx="2538">
                  <c:v>-3.0500000000000002E-3</c:v>
                </c:pt>
                <c:pt idx="2539">
                  <c:v>-3.0500000000000002E-3</c:v>
                </c:pt>
                <c:pt idx="2540">
                  <c:v>-3.0500000000000002E-3</c:v>
                </c:pt>
                <c:pt idx="2541">
                  <c:v>-3.0500000000000002E-3</c:v>
                </c:pt>
                <c:pt idx="2542">
                  <c:v>-3.0500000000000002E-3</c:v>
                </c:pt>
                <c:pt idx="2543">
                  <c:v>-3.0500000000000002E-3</c:v>
                </c:pt>
                <c:pt idx="2544">
                  <c:v>-3.0500000000000002E-3</c:v>
                </c:pt>
                <c:pt idx="2545">
                  <c:v>-3.0500000000000002E-3</c:v>
                </c:pt>
                <c:pt idx="2546">
                  <c:v>-3.0500000000000002E-3</c:v>
                </c:pt>
                <c:pt idx="2547">
                  <c:v>-3.0500000000000002E-3</c:v>
                </c:pt>
                <c:pt idx="2548">
                  <c:v>-3.0799999999999998E-3</c:v>
                </c:pt>
                <c:pt idx="2549">
                  <c:v>-3.1099999999999999E-3</c:v>
                </c:pt>
                <c:pt idx="2550">
                  <c:v>-3.1099999999999999E-3</c:v>
                </c:pt>
                <c:pt idx="2551">
                  <c:v>-3.13E-3</c:v>
                </c:pt>
                <c:pt idx="2552">
                  <c:v>-3.16E-3</c:v>
                </c:pt>
                <c:pt idx="2553">
                  <c:v>-3.1900000000000001E-3</c:v>
                </c:pt>
                <c:pt idx="2554">
                  <c:v>-3.2100000000000002E-3</c:v>
                </c:pt>
                <c:pt idx="2555">
                  <c:v>-3.2699999999999999E-3</c:v>
                </c:pt>
                <c:pt idx="2556">
                  <c:v>-3.29E-3</c:v>
                </c:pt>
                <c:pt idx="2557">
                  <c:v>-3.32E-3</c:v>
                </c:pt>
                <c:pt idx="2558">
                  <c:v>-3.3400000000000001E-3</c:v>
                </c:pt>
                <c:pt idx="2559">
                  <c:v>-3.3700000000000002E-3</c:v>
                </c:pt>
                <c:pt idx="2560">
                  <c:v>-3.4199999999999999E-3</c:v>
                </c:pt>
                <c:pt idx="2561">
                  <c:v>-3.4499999999999999E-3</c:v>
                </c:pt>
                <c:pt idx="2562">
                  <c:v>-3.48E-3</c:v>
                </c:pt>
                <c:pt idx="2563">
                  <c:v>-3.5000000000000001E-3</c:v>
                </c:pt>
                <c:pt idx="2564">
                  <c:v>-3.5300000000000002E-3</c:v>
                </c:pt>
                <c:pt idx="2565">
                  <c:v>-3.5300000000000002E-3</c:v>
                </c:pt>
                <c:pt idx="2566">
                  <c:v>-3.5599999999999998E-3</c:v>
                </c:pt>
                <c:pt idx="2567">
                  <c:v>-3.5599999999999998E-3</c:v>
                </c:pt>
                <c:pt idx="2568">
                  <c:v>-3.5799999999999998E-3</c:v>
                </c:pt>
                <c:pt idx="2569">
                  <c:v>-3.5799999999999998E-3</c:v>
                </c:pt>
                <c:pt idx="2570">
                  <c:v>-3.5799999999999998E-3</c:v>
                </c:pt>
                <c:pt idx="2571">
                  <c:v>-3.5799999999999998E-3</c:v>
                </c:pt>
                <c:pt idx="2572">
                  <c:v>-3.5799999999999998E-3</c:v>
                </c:pt>
                <c:pt idx="2573">
                  <c:v>-3.5599999999999998E-3</c:v>
                </c:pt>
                <c:pt idx="2574">
                  <c:v>-3.5599999999999998E-3</c:v>
                </c:pt>
                <c:pt idx="2575">
                  <c:v>-3.5300000000000002E-3</c:v>
                </c:pt>
                <c:pt idx="2576">
                  <c:v>-3.5000000000000001E-3</c:v>
                </c:pt>
                <c:pt idx="2577">
                  <c:v>-3.48E-3</c:v>
                </c:pt>
                <c:pt idx="2578">
                  <c:v>-3.4499999999999999E-3</c:v>
                </c:pt>
                <c:pt idx="2579">
                  <c:v>-3.4199999999999999E-3</c:v>
                </c:pt>
                <c:pt idx="2580">
                  <c:v>-3.3999999999999998E-3</c:v>
                </c:pt>
                <c:pt idx="2581">
                  <c:v>-3.3700000000000002E-3</c:v>
                </c:pt>
                <c:pt idx="2582">
                  <c:v>-3.3400000000000001E-3</c:v>
                </c:pt>
                <c:pt idx="2583">
                  <c:v>-3.29E-3</c:v>
                </c:pt>
                <c:pt idx="2584">
                  <c:v>-3.2699999999999999E-3</c:v>
                </c:pt>
                <c:pt idx="2585">
                  <c:v>-3.2399999999999998E-3</c:v>
                </c:pt>
                <c:pt idx="2586">
                  <c:v>-3.2100000000000002E-3</c:v>
                </c:pt>
                <c:pt idx="2587">
                  <c:v>-3.1900000000000001E-3</c:v>
                </c:pt>
                <c:pt idx="2588">
                  <c:v>-3.16E-3</c:v>
                </c:pt>
                <c:pt idx="2589">
                  <c:v>-3.13E-3</c:v>
                </c:pt>
                <c:pt idx="2590">
                  <c:v>-3.1099999999999999E-3</c:v>
                </c:pt>
                <c:pt idx="2591">
                  <c:v>-3.0799999999999998E-3</c:v>
                </c:pt>
                <c:pt idx="2592">
                  <c:v>-3.0500000000000002E-3</c:v>
                </c:pt>
                <c:pt idx="2593">
                  <c:v>-3.0300000000000001E-3</c:v>
                </c:pt>
                <c:pt idx="2594">
                  <c:v>-3.0300000000000001E-3</c:v>
                </c:pt>
                <c:pt idx="2595">
                  <c:v>-3.0000000000000001E-3</c:v>
                </c:pt>
                <c:pt idx="2596">
                  <c:v>-3.0000000000000001E-3</c:v>
                </c:pt>
                <c:pt idx="2597">
                  <c:v>-3.0000000000000001E-3</c:v>
                </c:pt>
                <c:pt idx="2598">
                  <c:v>-3.0000000000000001E-3</c:v>
                </c:pt>
                <c:pt idx="2599">
                  <c:v>-3.0000000000000001E-3</c:v>
                </c:pt>
                <c:pt idx="2600">
                  <c:v>-3.0000000000000001E-3</c:v>
                </c:pt>
                <c:pt idx="2601">
                  <c:v>-3.0000000000000001E-3</c:v>
                </c:pt>
                <c:pt idx="2602">
                  <c:v>-3.0000000000000001E-3</c:v>
                </c:pt>
                <c:pt idx="2603">
                  <c:v>-3.0000000000000001E-3</c:v>
                </c:pt>
                <c:pt idx="2604">
                  <c:v>-3.0300000000000001E-3</c:v>
                </c:pt>
                <c:pt idx="2605">
                  <c:v>-3.0300000000000001E-3</c:v>
                </c:pt>
                <c:pt idx="2606">
                  <c:v>-3.0500000000000002E-3</c:v>
                </c:pt>
                <c:pt idx="2607">
                  <c:v>-3.0500000000000002E-3</c:v>
                </c:pt>
                <c:pt idx="2608">
                  <c:v>-3.0799999999999998E-3</c:v>
                </c:pt>
                <c:pt idx="2609">
                  <c:v>-3.0799999999999998E-3</c:v>
                </c:pt>
                <c:pt idx="2610">
                  <c:v>-3.1099999999999999E-3</c:v>
                </c:pt>
                <c:pt idx="2611">
                  <c:v>-3.13E-3</c:v>
                </c:pt>
                <c:pt idx="2612">
                  <c:v>-3.13E-3</c:v>
                </c:pt>
                <c:pt idx="2613">
                  <c:v>-3.16E-3</c:v>
                </c:pt>
                <c:pt idx="2614">
                  <c:v>-3.16E-3</c:v>
                </c:pt>
                <c:pt idx="2615">
                  <c:v>-3.1900000000000001E-3</c:v>
                </c:pt>
                <c:pt idx="2616">
                  <c:v>-3.1900000000000001E-3</c:v>
                </c:pt>
                <c:pt idx="2617">
                  <c:v>-3.1900000000000001E-3</c:v>
                </c:pt>
                <c:pt idx="2618">
                  <c:v>-3.2100000000000002E-3</c:v>
                </c:pt>
                <c:pt idx="2619">
                  <c:v>-3.2100000000000002E-3</c:v>
                </c:pt>
                <c:pt idx="2620">
                  <c:v>-3.2100000000000002E-3</c:v>
                </c:pt>
                <c:pt idx="2621">
                  <c:v>-3.2100000000000002E-3</c:v>
                </c:pt>
                <c:pt idx="2622">
                  <c:v>-3.2100000000000002E-3</c:v>
                </c:pt>
                <c:pt idx="2623">
                  <c:v>-3.2100000000000002E-3</c:v>
                </c:pt>
                <c:pt idx="2624">
                  <c:v>-3.2100000000000002E-3</c:v>
                </c:pt>
                <c:pt idx="2625">
                  <c:v>-3.2100000000000002E-3</c:v>
                </c:pt>
                <c:pt idx="2626">
                  <c:v>-3.2100000000000002E-3</c:v>
                </c:pt>
                <c:pt idx="2627">
                  <c:v>-3.1900000000000001E-3</c:v>
                </c:pt>
                <c:pt idx="2628">
                  <c:v>-3.1900000000000001E-3</c:v>
                </c:pt>
                <c:pt idx="2629">
                  <c:v>-3.1900000000000001E-3</c:v>
                </c:pt>
                <c:pt idx="2630">
                  <c:v>-3.1900000000000001E-3</c:v>
                </c:pt>
                <c:pt idx="2631">
                  <c:v>-3.16E-3</c:v>
                </c:pt>
                <c:pt idx="2632">
                  <c:v>-3.16E-3</c:v>
                </c:pt>
                <c:pt idx="2633">
                  <c:v>-3.16E-3</c:v>
                </c:pt>
                <c:pt idx="2634">
                  <c:v>-3.16E-3</c:v>
                </c:pt>
                <c:pt idx="2635">
                  <c:v>-3.16E-3</c:v>
                </c:pt>
                <c:pt idx="2636">
                  <c:v>-3.16E-3</c:v>
                </c:pt>
                <c:pt idx="2637">
                  <c:v>-3.16E-3</c:v>
                </c:pt>
                <c:pt idx="2638">
                  <c:v>-3.16E-3</c:v>
                </c:pt>
                <c:pt idx="2639">
                  <c:v>-3.16E-3</c:v>
                </c:pt>
                <c:pt idx="2640">
                  <c:v>-3.16E-3</c:v>
                </c:pt>
                <c:pt idx="2641">
                  <c:v>-3.16E-3</c:v>
                </c:pt>
                <c:pt idx="2642">
                  <c:v>-3.16E-3</c:v>
                </c:pt>
                <c:pt idx="2643">
                  <c:v>-3.1900000000000001E-3</c:v>
                </c:pt>
                <c:pt idx="2644">
                  <c:v>-3.1900000000000001E-3</c:v>
                </c:pt>
                <c:pt idx="2645">
                  <c:v>-3.1900000000000001E-3</c:v>
                </c:pt>
                <c:pt idx="2646">
                  <c:v>-3.2100000000000002E-3</c:v>
                </c:pt>
                <c:pt idx="2647">
                  <c:v>-3.2100000000000002E-3</c:v>
                </c:pt>
                <c:pt idx="2648">
                  <c:v>-3.2399999999999998E-3</c:v>
                </c:pt>
                <c:pt idx="2649">
                  <c:v>-3.2399999999999998E-3</c:v>
                </c:pt>
                <c:pt idx="2650">
                  <c:v>-3.2399999999999998E-3</c:v>
                </c:pt>
                <c:pt idx="2651">
                  <c:v>-3.2699999999999999E-3</c:v>
                </c:pt>
                <c:pt idx="2652">
                  <c:v>-3.2699999999999999E-3</c:v>
                </c:pt>
                <c:pt idx="2653">
                  <c:v>-3.2699999999999999E-3</c:v>
                </c:pt>
                <c:pt idx="2654">
                  <c:v>-3.2699999999999999E-3</c:v>
                </c:pt>
                <c:pt idx="2655">
                  <c:v>-3.2699999999999999E-3</c:v>
                </c:pt>
                <c:pt idx="2656">
                  <c:v>-3.2699999999999999E-3</c:v>
                </c:pt>
                <c:pt idx="2657">
                  <c:v>-3.2699999999999999E-3</c:v>
                </c:pt>
                <c:pt idx="2658">
                  <c:v>-3.2699999999999999E-3</c:v>
                </c:pt>
                <c:pt idx="2659">
                  <c:v>-3.2399999999999998E-3</c:v>
                </c:pt>
                <c:pt idx="2660">
                  <c:v>-3.2399999999999998E-3</c:v>
                </c:pt>
                <c:pt idx="2661">
                  <c:v>-3.2399999999999998E-3</c:v>
                </c:pt>
                <c:pt idx="2662">
                  <c:v>-3.2100000000000002E-3</c:v>
                </c:pt>
                <c:pt idx="2663">
                  <c:v>-3.2100000000000002E-3</c:v>
                </c:pt>
                <c:pt idx="2664">
                  <c:v>-3.1900000000000001E-3</c:v>
                </c:pt>
                <c:pt idx="2665">
                  <c:v>-3.16E-3</c:v>
                </c:pt>
                <c:pt idx="2666">
                  <c:v>-3.16E-3</c:v>
                </c:pt>
                <c:pt idx="2667">
                  <c:v>-3.13E-3</c:v>
                </c:pt>
                <c:pt idx="2668">
                  <c:v>-3.13E-3</c:v>
                </c:pt>
                <c:pt idx="2669">
                  <c:v>-3.1099999999999999E-3</c:v>
                </c:pt>
                <c:pt idx="2670">
                  <c:v>-3.1099999999999999E-3</c:v>
                </c:pt>
                <c:pt idx="2671">
                  <c:v>-3.0799999999999998E-3</c:v>
                </c:pt>
                <c:pt idx="2672">
                  <c:v>-3.0799999999999998E-3</c:v>
                </c:pt>
                <c:pt idx="2673">
                  <c:v>-3.0500000000000002E-3</c:v>
                </c:pt>
                <c:pt idx="2674">
                  <c:v>-3.0500000000000002E-3</c:v>
                </c:pt>
                <c:pt idx="2675">
                  <c:v>-3.0500000000000002E-3</c:v>
                </c:pt>
                <c:pt idx="2676">
                  <c:v>-3.0500000000000002E-3</c:v>
                </c:pt>
                <c:pt idx="2677">
                  <c:v>-3.0500000000000002E-3</c:v>
                </c:pt>
                <c:pt idx="2678">
                  <c:v>-3.0500000000000002E-3</c:v>
                </c:pt>
                <c:pt idx="2679">
                  <c:v>-3.0799999999999998E-3</c:v>
                </c:pt>
                <c:pt idx="2680">
                  <c:v>-3.0799999999999998E-3</c:v>
                </c:pt>
                <c:pt idx="2681">
                  <c:v>-3.1099999999999999E-3</c:v>
                </c:pt>
                <c:pt idx="2682">
                  <c:v>-3.1099999999999999E-3</c:v>
                </c:pt>
                <c:pt idx="2683">
                  <c:v>-3.13E-3</c:v>
                </c:pt>
                <c:pt idx="2684">
                  <c:v>-3.16E-3</c:v>
                </c:pt>
                <c:pt idx="2685">
                  <c:v>-3.1900000000000001E-3</c:v>
                </c:pt>
                <c:pt idx="2686">
                  <c:v>-3.2100000000000002E-3</c:v>
                </c:pt>
                <c:pt idx="2687">
                  <c:v>-3.2399999999999998E-3</c:v>
                </c:pt>
                <c:pt idx="2688">
                  <c:v>-3.2699999999999999E-3</c:v>
                </c:pt>
                <c:pt idx="2689">
                  <c:v>-3.29E-3</c:v>
                </c:pt>
                <c:pt idx="2690">
                  <c:v>-3.32E-3</c:v>
                </c:pt>
                <c:pt idx="2691">
                  <c:v>-3.32E-3</c:v>
                </c:pt>
                <c:pt idx="2692">
                  <c:v>-3.3400000000000001E-3</c:v>
                </c:pt>
                <c:pt idx="2693">
                  <c:v>-3.3700000000000002E-3</c:v>
                </c:pt>
                <c:pt idx="2694">
                  <c:v>-3.3999999999999998E-3</c:v>
                </c:pt>
                <c:pt idx="2695">
                  <c:v>-3.3999999999999998E-3</c:v>
                </c:pt>
                <c:pt idx="2696">
                  <c:v>-3.4199999999999999E-3</c:v>
                </c:pt>
                <c:pt idx="2697">
                  <c:v>-3.4199999999999999E-3</c:v>
                </c:pt>
                <c:pt idx="2698">
                  <c:v>-3.4499999999999999E-3</c:v>
                </c:pt>
                <c:pt idx="2699">
                  <c:v>-3.4499999999999999E-3</c:v>
                </c:pt>
                <c:pt idx="2700">
                  <c:v>-3.4499999999999999E-3</c:v>
                </c:pt>
                <c:pt idx="2701">
                  <c:v>-3.4499999999999999E-3</c:v>
                </c:pt>
                <c:pt idx="2702">
                  <c:v>-3.4499999999999999E-3</c:v>
                </c:pt>
                <c:pt idx="2703">
                  <c:v>-3.4499999999999999E-3</c:v>
                </c:pt>
                <c:pt idx="2704">
                  <c:v>-3.4499999999999999E-3</c:v>
                </c:pt>
                <c:pt idx="2705">
                  <c:v>-3.4499999999999999E-3</c:v>
                </c:pt>
                <c:pt idx="2706">
                  <c:v>-3.4199999999999999E-3</c:v>
                </c:pt>
                <c:pt idx="2707">
                  <c:v>-3.4199999999999999E-3</c:v>
                </c:pt>
                <c:pt idx="2708">
                  <c:v>-3.3999999999999998E-3</c:v>
                </c:pt>
                <c:pt idx="2709">
                  <c:v>-3.3999999999999998E-3</c:v>
                </c:pt>
                <c:pt idx="2710">
                  <c:v>-3.3700000000000002E-3</c:v>
                </c:pt>
                <c:pt idx="2711">
                  <c:v>-3.3700000000000002E-3</c:v>
                </c:pt>
                <c:pt idx="2712">
                  <c:v>-3.3400000000000001E-3</c:v>
                </c:pt>
                <c:pt idx="2713">
                  <c:v>-3.3400000000000001E-3</c:v>
                </c:pt>
                <c:pt idx="2714">
                  <c:v>-3.32E-3</c:v>
                </c:pt>
                <c:pt idx="2715">
                  <c:v>-3.32E-3</c:v>
                </c:pt>
                <c:pt idx="2716">
                  <c:v>-3.29E-3</c:v>
                </c:pt>
                <c:pt idx="2717">
                  <c:v>-3.29E-3</c:v>
                </c:pt>
                <c:pt idx="2718">
                  <c:v>-3.2699999999999999E-3</c:v>
                </c:pt>
                <c:pt idx="2719">
                  <c:v>-3.2699999999999999E-3</c:v>
                </c:pt>
                <c:pt idx="2720">
                  <c:v>-3.2399999999999998E-3</c:v>
                </c:pt>
                <c:pt idx="2721">
                  <c:v>-3.2399999999999998E-3</c:v>
                </c:pt>
                <c:pt idx="2722">
                  <c:v>-3.2399999999999998E-3</c:v>
                </c:pt>
                <c:pt idx="2723">
                  <c:v>-3.2399999999999998E-3</c:v>
                </c:pt>
                <c:pt idx="2724">
                  <c:v>-3.2399999999999998E-3</c:v>
                </c:pt>
                <c:pt idx="2725">
                  <c:v>-3.2100000000000002E-3</c:v>
                </c:pt>
                <c:pt idx="2726">
                  <c:v>-3.2100000000000002E-3</c:v>
                </c:pt>
                <c:pt idx="2727">
                  <c:v>-3.2100000000000002E-3</c:v>
                </c:pt>
                <c:pt idx="2728">
                  <c:v>-3.2100000000000002E-3</c:v>
                </c:pt>
                <c:pt idx="2729">
                  <c:v>-3.2100000000000002E-3</c:v>
                </c:pt>
                <c:pt idx="2730">
                  <c:v>-3.2100000000000002E-3</c:v>
                </c:pt>
                <c:pt idx="2731">
                  <c:v>-3.2100000000000002E-3</c:v>
                </c:pt>
                <c:pt idx="2732">
                  <c:v>-3.2399999999999998E-3</c:v>
                </c:pt>
                <c:pt idx="2733">
                  <c:v>-3.2399999999999998E-3</c:v>
                </c:pt>
                <c:pt idx="2734">
                  <c:v>-3.2399999999999998E-3</c:v>
                </c:pt>
                <c:pt idx="2735">
                  <c:v>-3.2399999999999998E-3</c:v>
                </c:pt>
                <c:pt idx="2736">
                  <c:v>-3.2399999999999998E-3</c:v>
                </c:pt>
                <c:pt idx="2737">
                  <c:v>-3.2399999999999998E-3</c:v>
                </c:pt>
                <c:pt idx="2738">
                  <c:v>-3.2399999999999998E-3</c:v>
                </c:pt>
                <c:pt idx="2739">
                  <c:v>-3.2399999999999998E-3</c:v>
                </c:pt>
                <c:pt idx="2740">
                  <c:v>-3.2699999999999999E-3</c:v>
                </c:pt>
                <c:pt idx="2741">
                  <c:v>-3.2699999999999999E-3</c:v>
                </c:pt>
                <c:pt idx="2742">
                  <c:v>-3.2699999999999999E-3</c:v>
                </c:pt>
                <c:pt idx="2743">
                  <c:v>-3.2699999999999999E-3</c:v>
                </c:pt>
                <c:pt idx="2744">
                  <c:v>-3.2699999999999999E-3</c:v>
                </c:pt>
                <c:pt idx="2745">
                  <c:v>-3.2699999999999999E-3</c:v>
                </c:pt>
                <c:pt idx="2746">
                  <c:v>-3.2699999999999999E-3</c:v>
                </c:pt>
                <c:pt idx="2747">
                  <c:v>-3.2699999999999999E-3</c:v>
                </c:pt>
                <c:pt idx="2748">
                  <c:v>-3.2699999999999999E-3</c:v>
                </c:pt>
                <c:pt idx="2749">
                  <c:v>-3.2699999999999999E-3</c:v>
                </c:pt>
                <c:pt idx="2750">
                  <c:v>-3.2699999999999999E-3</c:v>
                </c:pt>
                <c:pt idx="2751">
                  <c:v>-3.2699999999999999E-3</c:v>
                </c:pt>
                <c:pt idx="2752">
                  <c:v>-3.2699999999999999E-3</c:v>
                </c:pt>
                <c:pt idx="2753">
                  <c:v>-3.2699999999999999E-3</c:v>
                </c:pt>
                <c:pt idx="2754">
                  <c:v>-3.2699999999999999E-3</c:v>
                </c:pt>
                <c:pt idx="2755">
                  <c:v>-3.2699999999999999E-3</c:v>
                </c:pt>
                <c:pt idx="2756">
                  <c:v>-3.2699999999999999E-3</c:v>
                </c:pt>
                <c:pt idx="2757">
                  <c:v>-3.2699999999999999E-3</c:v>
                </c:pt>
                <c:pt idx="2758">
                  <c:v>-3.2699999999999999E-3</c:v>
                </c:pt>
                <c:pt idx="2759">
                  <c:v>-3.2399999999999998E-3</c:v>
                </c:pt>
                <c:pt idx="2760">
                  <c:v>-3.2399999999999998E-3</c:v>
                </c:pt>
                <c:pt idx="2761">
                  <c:v>-3.2399999999999998E-3</c:v>
                </c:pt>
                <c:pt idx="2762">
                  <c:v>-3.2399999999999998E-3</c:v>
                </c:pt>
                <c:pt idx="2763">
                  <c:v>-3.2100000000000002E-3</c:v>
                </c:pt>
                <c:pt idx="2764">
                  <c:v>-3.2100000000000002E-3</c:v>
                </c:pt>
                <c:pt idx="2765">
                  <c:v>-3.2100000000000002E-3</c:v>
                </c:pt>
                <c:pt idx="2766">
                  <c:v>-3.2100000000000002E-3</c:v>
                </c:pt>
                <c:pt idx="2767">
                  <c:v>-3.1900000000000001E-3</c:v>
                </c:pt>
                <c:pt idx="2768">
                  <c:v>-3.1900000000000001E-3</c:v>
                </c:pt>
                <c:pt idx="2769">
                  <c:v>-3.1900000000000001E-3</c:v>
                </c:pt>
                <c:pt idx="2770">
                  <c:v>-3.1900000000000001E-3</c:v>
                </c:pt>
                <c:pt idx="2771">
                  <c:v>-3.1900000000000001E-3</c:v>
                </c:pt>
                <c:pt idx="2772">
                  <c:v>-3.1900000000000001E-3</c:v>
                </c:pt>
                <c:pt idx="2773">
                  <c:v>-3.1900000000000001E-3</c:v>
                </c:pt>
                <c:pt idx="2774">
                  <c:v>-3.1900000000000001E-3</c:v>
                </c:pt>
                <c:pt idx="2775">
                  <c:v>-3.1900000000000001E-3</c:v>
                </c:pt>
                <c:pt idx="2776">
                  <c:v>-3.2100000000000002E-3</c:v>
                </c:pt>
                <c:pt idx="2777">
                  <c:v>-3.2100000000000002E-3</c:v>
                </c:pt>
                <c:pt idx="2778">
                  <c:v>-3.2100000000000002E-3</c:v>
                </c:pt>
                <c:pt idx="2779">
                  <c:v>-3.2399999999999998E-3</c:v>
                </c:pt>
                <c:pt idx="2780">
                  <c:v>-3.2399999999999998E-3</c:v>
                </c:pt>
                <c:pt idx="2781">
                  <c:v>-3.2699999999999999E-3</c:v>
                </c:pt>
                <c:pt idx="2782">
                  <c:v>-3.2699999999999999E-3</c:v>
                </c:pt>
                <c:pt idx="2783">
                  <c:v>-3.29E-3</c:v>
                </c:pt>
                <c:pt idx="2784">
                  <c:v>-3.29E-3</c:v>
                </c:pt>
                <c:pt idx="2785">
                  <c:v>-3.32E-3</c:v>
                </c:pt>
                <c:pt idx="2786">
                  <c:v>-3.32E-3</c:v>
                </c:pt>
                <c:pt idx="2787">
                  <c:v>-3.3400000000000001E-3</c:v>
                </c:pt>
                <c:pt idx="2788">
                  <c:v>-3.3400000000000001E-3</c:v>
                </c:pt>
                <c:pt idx="2789">
                  <c:v>-3.3700000000000002E-3</c:v>
                </c:pt>
                <c:pt idx="2790">
                  <c:v>-3.3700000000000002E-3</c:v>
                </c:pt>
                <c:pt idx="2791">
                  <c:v>-3.3700000000000002E-3</c:v>
                </c:pt>
                <c:pt idx="2792">
                  <c:v>-3.3700000000000002E-3</c:v>
                </c:pt>
                <c:pt idx="2793">
                  <c:v>-3.3700000000000002E-3</c:v>
                </c:pt>
                <c:pt idx="2794">
                  <c:v>-3.3700000000000002E-3</c:v>
                </c:pt>
                <c:pt idx="2795">
                  <c:v>-3.3700000000000002E-3</c:v>
                </c:pt>
                <c:pt idx="2796">
                  <c:v>-3.3400000000000001E-3</c:v>
                </c:pt>
                <c:pt idx="2797">
                  <c:v>-3.3400000000000001E-3</c:v>
                </c:pt>
                <c:pt idx="2798">
                  <c:v>-3.32E-3</c:v>
                </c:pt>
                <c:pt idx="2799">
                  <c:v>-3.32E-3</c:v>
                </c:pt>
                <c:pt idx="2800">
                  <c:v>-3.29E-3</c:v>
                </c:pt>
                <c:pt idx="2801">
                  <c:v>-3.2699999999999999E-3</c:v>
                </c:pt>
                <c:pt idx="2802">
                  <c:v>-3.2699999999999999E-3</c:v>
                </c:pt>
                <c:pt idx="2803">
                  <c:v>-3.2399999999999998E-3</c:v>
                </c:pt>
                <c:pt idx="2804">
                  <c:v>-3.2100000000000002E-3</c:v>
                </c:pt>
                <c:pt idx="2805">
                  <c:v>-3.1900000000000001E-3</c:v>
                </c:pt>
                <c:pt idx="2806">
                  <c:v>-3.16E-3</c:v>
                </c:pt>
                <c:pt idx="2807">
                  <c:v>-3.13E-3</c:v>
                </c:pt>
                <c:pt idx="2808">
                  <c:v>-3.13E-3</c:v>
                </c:pt>
                <c:pt idx="2809">
                  <c:v>-3.1099999999999999E-3</c:v>
                </c:pt>
                <c:pt idx="2810">
                  <c:v>-3.1099999999999999E-3</c:v>
                </c:pt>
                <c:pt idx="2811">
                  <c:v>-3.0799999999999998E-3</c:v>
                </c:pt>
                <c:pt idx="2812">
                  <c:v>-3.0799999999999998E-3</c:v>
                </c:pt>
                <c:pt idx="2813">
                  <c:v>-3.0500000000000002E-3</c:v>
                </c:pt>
                <c:pt idx="2814">
                  <c:v>-3.0500000000000002E-3</c:v>
                </c:pt>
                <c:pt idx="2815">
                  <c:v>-3.0500000000000002E-3</c:v>
                </c:pt>
                <c:pt idx="2816">
                  <c:v>-3.0500000000000002E-3</c:v>
                </c:pt>
                <c:pt idx="2817">
                  <c:v>-3.0500000000000002E-3</c:v>
                </c:pt>
                <c:pt idx="2818">
                  <c:v>-3.0799999999999998E-3</c:v>
                </c:pt>
                <c:pt idx="2819">
                  <c:v>-3.0799999999999998E-3</c:v>
                </c:pt>
                <c:pt idx="2820">
                  <c:v>-3.0799999999999998E-3</c:v>
                </c:pt>
                <c:pt idx="2821">
                  <c:v>-3.1099999999999999E-3</c:v>
                </c:pt>
                <c:pt idx="2822">
                  <c:v>-3.1099999999999999E-3</c:v>
                </c:pt>
                <c:pt idx="2823">
                  <c:v>-3.13E-3</c:v>
                </c:pt>
                <c:pt idx="2824">
                  <c:v>-3.13E-3</c:v>
                </c:pt>
                <c:pt idx="2825">
                  <c:v>-3.16E-3</c:v>
                </c:pt>
                <c:pt idx="2826">
                  <c:v>-3.16E-3</c:v>
                </c:pt>
                <c:pt idx="2827">
                  <c:v>-3.1900000000000001E-3</c:v>
                </c:pt>
                <c:pt idx="2828">
                  <c:v>-3.1900000000000001E-3</c:v>
                </c:pt>
                <c:pt idx="2829">
                  <c:v>-3.2100000000000002E-3</c:v>
                </c:pt>
                <c:pt idx="2830">
                  <c:v>-3.2100000000000002E-3</c:v>
                </c:pt>
                <c:pt idx="2831">
                  <c:v>-3.2100000000000002E-3</c:v>
                </c:pt>
                <c:pt idx="2832">
                  <c:v>-3.2100000000000002E-3</c:v>
                </c:pt>
                <c:pt idx="2833">
                  <c:v>-3.2399999999999998E-3</c:v>
                </c:pt>
                <c:pt idx="2834">
                  <c:v>-3.2399999999999998E-3</c:v>
                </c:pt>
                <c:pt idx="2835">
                  <c:v>-3.2399999999999998E-3</c:v>
                </c:pt>
                <c:pt idx="2836">
                  <c:v>-3.2399999999999998E-3</c:v>
                </c:pt>
                <c:pt idx="2837">
                  <c:v>-3.2100000000000002E-3</c:v>
                </c:pt>
                <c:pt idx="2838">
                  <c:v>-3.2100000000000002E-3</c:v>
                </c:pt>
                <c:pt idx="2839">
                  <c:v>-3.2100000000000002E-3</c:v>
                </c:pt>
                <c:pt idx="2840">
                  <c:v>-3.2100000000000002E-3</c:v>
                </c:pt>
                <c:pt idx="2841">
                  <c:v>-3.1900000000000001E-3</c:v>
                </c:pt>
                <c:pt idx="2842">
                  <c:v>-3.1900000000000001E-3</c:v>
                </c:pt>
                <c:pt idx="2843">
                  <c:v>-3.16E-3</c:v>
                </c:pt>
                <c:pt idx="2844">
                  <c:v>-3.16E-3</c:v>
                </c:pt>
                <c:pt idx="2845">
                  <c:v>-3.16E-3</c:v>
                </c:pt>
                <c:pt idx="2846">
                  <c:v>-3.16E-3</c:v>
                </c:pt>
                <c:pt idx="2847">
                  <c:v>-3.16E-3</c:v>
                </c:pt>
                <c:pt idx="2848">
                  <c:v>-3.13E-3</c:v>
                </c:pt>
                <c:pt idx="2849">
                  <c:v>-3.13E-3</c:v>
                </c:pt>
                <c:pt idx="2850">
                  <c:v>-3.13E-3</c:v>
                </c:pt>
                <c:pt idx="2851">
                  <c:v>-3.13E-3</c:v>
                </c:pt>
                <c:pt idx="2852">
                  <c:v>-3.16E-3</c:v>
                </c:pt>
                <c:pt idx="2853">
                  <c:v>-3.16E-3</c:v>
                </c:pt>
                <c:pt idx="2854">
                  <c:v>-3.16E-3</c:v>
                </c:pt>
                <c:pt idx="2855">
                  <c:v>-3.16E-3</c:v>
                </c:pt>
                <c:pt idx="2856">
                  <c:v>-3.1900000000000001E-3</c:v>
                </c:pt>
                <c:pt idx="2857">
                  <c:v>-3.1900000000000001E-3</c:v>
                </c:pt>
                <c:pt idx="2858">
                  <c:v>-3.1900000000000001E-3</c:v>
                </c:pt>
                <c:pt idx="2859">
                  <c:v>-3.2100000000000002E-3</c:v>
                </c:pt>
                <c:pt idx="2860">
                  <c:v>-3.2100000000000002E-3</c:v>
                </c:pt>
                <c:pt idx="2861">
                  <c:v>-3.2100000000000002E-3</c:v>
                </c:pt>
                <c:pt idx="2862">
                  <c:v>-3.2399999999999998E-3</c:v>
                </c:pt>
                <c:pt idx="2863">
                  <c:v>-3.2399999999999998E-3</c:v>
                </c:pt>
                <c:pt idx="2864">
                  <c:v>-3.2399999999999998E-3</c:v>
                </c:pt>
                <c:pt idx="2865">
                  <c:v>-3.2399999999999998E-3</c:v>
                </c:pt>
                <c:pt idx="2866">
                  <c:v>-3.2399999999999998E-3</c:v>
                </c:pt>
                <c:pt idx="2867">
                  <c:v>-3.2399999999999998E-3</c:v>
                </c:pt>
                <c:pt idx="2868">
                  <c:v>-3.2399999999999998E-3</c:v>
                </c:pt>
                <c:pt idx="2869">
                  <c:v>-3.2399999999999998E-3</c:v>
                </c:pt>
                <c:pt idx="2870">
                  <c:v>-3.2100000000000002E-3</c:v>
                </c:pt>
                <c:pt idx="2871">
                  <c:v>-3.2100000000000002E-3</c:v>
                </c:pt>
                <c:pt idx="2872">
                  <c:v>-3.2100000000000002E-3</c:v>
                </c:pt>
                <c:pt idx="2873">
                  <c:v>-3.1900000000000001E-3</c:v>
                </c:pt>
                <c:pt idx="2874">
                  <c:v>-3.1900000000000001E-3</c:v>
                </c:pt>
                <c:pt idx="2875">
                  <c:v>-3.1900000000000001E-3</c:v>
                </c:pt>
                <c:pt idx="2876">
                  <c:v>-3.16E-3</c:v>
                </c:pt>
                <c:pt idx="2877">
                  <c:v>-3.16E-3</c:v>
                </c:pt>
                <c:pt idx="2878">
                  <c:v>-3.16E-3</c:v>
                </c:pt>
                <c:pt idx="2879">
                  <c:v>-3.16E-3</c:v>
                </c:pt>
                <c:pt idx="2880">
                  <c:v>-3.13E-3</c:v>
                </c:pt>
                <c:pt idx="2881">
                  <c:v>-3.13E-3</c:v>
                </c:pt>
                <c:pt idx="2882">
                  <c:v>-3.13E-3</c:v>
                </c:pt>
                <c:pt idx="2883">
                  <c:v>-3.13E-3</c:v>
                </c:pt>
                <c:pt idx="2884">
                  <c:v>-3.16E-3</c:v>
                </c:pt>
                <c:pt idx="2885">
                  <c:v>-3.16E-3</c:v>
                </c:pt>
                <c:pt idx="2886">
                  <c:v>-3.16E-3</c:v>
                </c:pt>
                <c:pt idx="2887">
                  <c:v>-3.1900000000000001E-3</c:v>
                </c:pt>
                <c:pt idx="2888">
                  <c:v>-3.1900000000000001E-3</c:v>
                </c:pt>
                <c:pt idx="2889">
                  <c:v>-3.2100000000000002E-3</c:v>
                </c:pt>
                <c:pt idx="2890">
                  <c:v>-3.2399999999999998E-3</c:v>
                </c:pt>
                <c:pt idx="2891">
                  <c:v>-3.2399999999999998E-3</c:v>
                </c:pt>
                <c:pt idx="2892">
                  <c:v>-3.2699999999999999E-3</c:v>
                </c:pt>
                <c:pt idx="2893">
                  <c:v>-3.29E-3</c:v>
                </c:pt>
                <c:pt idx="2894">
                  <c:v>-3.29E-3</c:v>
                </c:pt>
                <c:pt idx="2895">
                  <c:v>-3.32E-3</c:v>
                </c:pt>
                <c:pt idx="2896">
                  <c:v>-3.32E-3</c:v>
                </c:pt>
                <c:pt idx="2897">
                  <c:v>-3.3400000000000001E-3</c:v>
                </c:pt>
                <c:pt idx="2898">
                  <c:v>-3.3400000000000001E-3</c:v>
                </c:pt>
                <c:pt idx="2899">
                  <c:v>-3.3700000000000002E-3</c:v>
                </c:pt>
                <c:pt idx="2900">
                  <c:v>-3.3700000000000002E-3</c:v>
                </c:pt>
                <c:pt idx="2901">
                  <c:v>-3.3700000000000002E-3</c:v>
                </c:pt>
                <c:pt idx="2902">
                  <c:v>-3.3700000000000002E-3</c:v>
                </c:pt>
                <c:pt idx="2903">
                  <c:v>-3.3400000000000001E-3</c:v>
                </c:pt>
                <c:pt idx="2904">
                  <c:v>-3.3400000000000001E-3</c:v>
                </c:pt>
                <c:pt idx="2905">
                  <c:v>-3.3400000000000001E-3</c:v>
                </c:pt>
                <c:pt idx="2906">
                  <c:v>-3.32E-3</c:v>
                </c:pt>
                <c:pt idx="2907">
                  <c:v>-3.29E-3</c:v>
                </c:pt>
                <c:pt idx="2908">
                  <c:v>-3.29E-3</c:v>
                </c:pt>
                <c:pt idx="2909">
                  <c:v>-3.2699999999999999E-3</c:v>
                </c:pt>
                <c:pt idx="2910">
                  <c:v>-3.2399999999999998E-3</c:v>
                </c:pt>
                <c:pt idx="2911">
                  <c:v>-3.2100000000000002E-3</c:v>
                </c:pt>
                <c:pt idx="2912">
                  <c:v>-3.1900000000000001E-3</c:v>
                </c:pt>
                <c:pt idx="2913">
                  <c:v>-3.1900000000000001E-3</c:v>
                </c:pt>
                <c:pt idx="2914">
                  <c:v>-3.16E-3</c:v>
                </c:pt>
                <c:pt idx="2915">
                  <c:v>-3.13E-3</c:v>
                </c:pt>
                <c:pt idx="2916">
                  <c:v>-3.13E-3</c:v>
                </c:pt>
                <c:pt idx="2917">
                  <c:v>-3.1099999999999999E-3</c:v>
                </c:pt>
                <c:pt idx="2918">
                  <c:v>-3.1099999999999999E-3</c:v>
                </c:pt>
                <c:pt idx="2919">
                  <c:v>-3.1099999999999999E-3</c:v>
                </c:pt>
                <c:pt idx="2920">
                  <c:v>-3.1099999999999999E-3</c:v>
                </c:pt>
                <c:pt idx="2921">
                  <c:v>-3.1099999999999999E-3</c:v>
                </c:pt>
                <c:pt idx="2922">
                  <c:v>-3.1099999999999999E-3</c:v>
                </c:pt>
                <c:pt idx="2923">
                  <c:v>-3.1099999999999999E-3</c:v>
                </c:pt>
                <c:pt idx="2924">
                  <c:v>-3.13E-3</c:v>
                </c:pt>
                <c:pt idx="2925">
                  <c:v>-3.16E-3</c:v>
                </c:pt>
                <c:pt idx="2926">
                  <c:v>-3.1900000000000001E-3</c:v>
                </c:pt>
                <c:pt idx="2927">
                  <c:v>-3.1900000000000001E-3</c:v>
                </c:pt>
                <c:pt idx="2928">
                  <c:v>-3.2100000000000002E-3</c:v>
                </c:pt>
                <c:pt idx="2929">
                  <c:v>-3.2699999999999999E-3</c:v>
                </c:pt>
                <c:pt idx="2930">
                  <c:v>-3.29E-3</c:v>
                </c:pt>
                <c:pt idx="2931">
                  <c:v>-3.32E-3</c:v>
                </c:pt>
                <c:pt idx="2932">
                  <c:v>-3.3400000000000001E-3</c:v>
                </c:pt>
                <c:pt idx="2933">
                  <c:v>-3.3700000000000002E-3</c:v>
                </c:pt>
                <c:pt idx="2934">
                  <c:v>-3.3999999999999998E-3</c:v>
                </c:pt>
                <c:pt idx="2935">
                  <c:v>-3.4199999999999999E-3</c:v>
                </c:pt>
                <c:pt idx="2936">
                  <c:v>-3.4499999999999999E-3</c:v>
                </c:pt>
                <c:pt idx="2937">
                  <c:v>-3.4499999999999999E-3</c:v>
                </c:pt>
                <c:pt idx="2938">
                  <c:v>-3.48E-3</c:v>
                </c:pt>
                <c:pt idx="2939">
                  <c:v>-3.48E-3</c:v>
                </c:pt>
                <c:pt idx="2940">
                  <c:v>-3.5000000000000001E-3</c:v>
                </c:pt>
                <c:pt idx="2941">
                  <c:v>-3.5000000000000001E-3</c:v>
                </c:pt>
                <c:pt idx="2942">
                  <c:v>-3.5000000000000001E-3</c:v>
                </c:pt>
                <c:pt idx="2943">
                  <c:v>-3.48E-3</c:v>
                </c:pt>
                <c:pt idx="2944">
                  <c:v>-3.48E-3</c:v>
                </c:pt>
                <c:pt idx="2945">
                  <c:v>-3.4499999999999999E-3</c:v>
                </c:pt>
                <c:pt idx="2946">
                  <c:v>-3.4499999999999999E-3</c:v>
                </c:pt>
                <c:pt idx="2947">
                  <c:v>-3.4199999999999999E-3</c:v>
                </c:pt>
                <c:pt idx="2948">
                  <c:v>-3.3999999999999998E-3</c:v>
                </c:pt>
                <c:pt idx="2949">
                  <c:v>-3.3700000000000002E-3</c:v>
                </c:pt>
                <c:pt idx="2950">
                  <c:v>-3.3400000000000001E-3</c:v>
                </c:pt>
                <c:pt idx="2951">
                  <c:v>-3.29E-3</c:v>
                </c:pt>
                <c:pt idx="2952">
                  <c:v>-3.29E-3</c:v>
                </c:pt>
                <c:pt idx="2953">
                  <c:v>-3.2399999999999998E-3</c:v>
                </c:pt>
                <c:pt idx="2954">
                  <c:v>-3.2100000000000002E-3</c:v>
                </c:pt>
                <c:pt idx="2955">
                  <c:v>-3.1900000000000001E-3</c:v>
                </c:pt>
                <c:pt idx="2956">
                  <c:v>-3.1900000000000001E-3</c:v>
                </c:pt>
                <c:pt idx="2957">
                  <c:v>-3.16E-3</c:v>
                </c:pt>
                <c:pt idx="2958">
                  <c:v>-3.13E-3</c:v>
                </c:pt>
                <c:pt idx="2959">
                  <c:v>-3.13E-3</c:v>
                </c:pt>
                <c:pt idx="2960">
                  <c:v>-3.1099999999999999E-3</c:v>
                </c:pt>
                <c:pt idx="2961">
                  <c:v>-3.1099999999999999E-3</c:v>
                </c:pt>
                <c:pt idx="2962">
                  <c:v>-3.1099999999999999E-3</c:v>
                </c:pt>
                <c:pt idx="2963">
                  <c:v>-3.1099999999999999E-3</c:v>
                </c:pt>
                <c:pt idx="2964">
                  <c:v>-3.13E-3</c:v>
                </c:pt>
                <c:pt idx="2965">
                  <c:v>-3.13E-3</c:v>
                </c:pt>
                <c:pt idx="2966">
                  <c:v>-3.13E-3</c:v>
                </c:pt>
                <c:pt idx="2967">
                  <c:v>-3.16E-3</c:v>
                </c:pt>
                <c:pt idx="2968">
                  <c:v>-3.1900000000000001E-3</c:v>
                </c:pt>
                <c:pt idx="2969">
                  <c:v>-3.1900000000000001E-3</c:v>
                </c:pt>
                <c:pt idx="2970">
                  <c:v>-3.2100000000000002E-3</c:v>
                </c:pt>
                <c:pt idx="2971">
                  <c:v>-3.2399999999999998E-3</c:v>
                </c:pt>
                <c:pt idx="2972">
                  <c:v>-3.2399999999999998E-3</c:v>
                </c:pt>
                <c:pt idx="2973">
                  <c:v>-3.2699999999999999E-3</c:v>
                </c:pt>
                <c:pt idx="2974">
                  <c:v>-3.29E-3</c:v>
                </c:pt>
                <c:pt idx="2975">
                  <c:v>-3.29E-3</c:v>
                </c:pt>
                <c:pt idx="2976">
                  <c:v>-3.32E-3</c:v>
                </c:pt>
                <c:pt idx="2977">
                  <c:v>-3.32E-3</c:v>
                </c:pt>
                <c:pt idx="2978">
                  <c:v>-3.32E-3</c:v>
                </c:pt>
                <c:pt idx="2979">
                  <c:v>-3.3400000000000001E-3</c:v>
                </c:pt>
                <c:pt idx="2980">
                  <c:v>-3.3400000000000001E-3</c:v>
                </c:pt>
                <c:pt idx="2981">
                  <c:v>-3.3400000000000001E-3</c:v>
                </c:pt>
                <c:pt idx="2982">
                  <c:v>-3.32E-3</c:v>
                </c:pt>
                <c:pt idx="2983">
                  <c:v>-3.32E-3</c:v>
                </c:pt>
                <c:pt idx="2984">
                  <c:v>-3.32E-3</c:v>
                </c:pt>
                <c:pt idx="2985">
                  <c:v>-3.29E-3</c:v>
                </c:pt>
                <c:pt idx="2986">
                  <c:v>-3.29E-3</c:v>
                </c:pt>
                <c:pt idx="2987">
                  <c:v>-3.2699999999999999E-3</c:v>
                </c:pt>
                <c:pt idx="2988">
                  <c:v>-3.2699999999999999E-3</c:v>
                </c:pt>
                <c:pt idx="2989">
                  <c:v>-3.2399999999999998E-3</c:v>
                </c:pt>
                <c:pt idx="2990">
                  <c:v>-3.2399999999999998E-3</c:v>
                </c:pt>
                <c:pt idx="2991">
                  <c:v>-3.2100000000000002E-3</c:v>
                </c:pt>
                <c:pt idx="2992">
                  <c:v>-3.1900000000000001E-3</c:v>
                </c:pt>
                <c:pt idx="2993">
                  <c:v>-3.1900000000000001E-3</c:v>
                </c:pt>
                <c:pt idx="2994">
                  <c:v>-3.1900000000000001E-3</c:v>
                </c:pt>
                <c:pt idx="2995">
                  <c:v>-3.1900000000000001E-3</c:v>
                </c:pt>
                <c:pt idx="2996">
                  <c:v>-3.1900000000000001E-3</c:v>
                </c:pt>
                <c:pt idx="2997">
                  <c:v>-3.1900000000000001E-3</c:v>
                </c:pt>
                <c:pt idx="2998">
                  <c:v>-3.1900000000000001E-3</c:v>
                </c:pt>
                <c:pt idx="2999">
                  <c:v>-3.1900000000000001E-3</c:v>
                </c:pt>
                <c:pt idx="3000">
                  <c:v>-3.2100000000000002E-3</c:v>
                </c:pt>
                <c:pt idx="3001">
                  <c:v>-3.2100000000000002E-3</c:v>
                </c:pt>
                <c:pt idx="3002">
                  <c:v>-3.2399999999999998E-3</c:v>
                </c:pt>
                <c:pt idx="3003">
                  <c:v>-3.2399999999999998E-3</c:v>
                </c:pt>
                <c:pt idx="3004">
                  <c:v>-3.2699999999999999E-3</c:v>
                </c:pt>
                <c:pt idx="3005">
                  <c:v>-3.29E-3</c:v>
                </c:pt>
                <c:pt idx="3006">
                  <c:v>-3.32E-3</c:v>
                </c:pt>
                <c:pt idx="3007">
                  <c:v>-3.3400000000000001E-3</c:v>
                </c:pt>
                <c:pt idx="3008">
                  <c:v>-3.3400000000000001E-3</c:v>
                </c:pt>
                <c:pt idx="3009">
                  <c:v>-3.3700000000000002E-3</c:v>
                </c:pt>
                <c:pt idx="3010">
                  <c:v>-3.3999999999999998E-3</c:v>
                </c:pt>
                <c:pt idx="3011">
                  <c:v>-3.4199999999999999E-3</c:v>
                </c:pt>
                <c:pt idx="3012">
                  <c:v>-3.4199999999999999E-3</c:v>
                </c:pt>
                <c:pt idx="3013">
                  <c:v>-3.4499999999999999E-3</c:v>
                </c:pt>
                <c:pt idx="3014">
                  <c:v>-3.4499999999999999E-3</c:v>
                </c:pt>
                <c:pt idx="3015">
                  <c:v>-3.4499999999999999E-3</c:v>
                </c:pt>
                <c:pt idx="3016">
                  <c:v>-3.4499999999999999E-3</c:v>
                </c:pt>
                <c:pt idx="3017">
                  <c:v>-3.4499999999999999E-3</c:v>
                </c:pt>
                <c:pt idx="3018">
                  <c:v>-3.4199999999999999E-3</c:v>
                </c:pt>
                <c:pt idx="3019">
                  <c:v>-3.4199999999999999E-3</c:v>
                </c:pt>
                <c:pt idx="3020">
                  <c:v>-3.3999999999999998E-3</c:v>
                </c:pt>
                <c:pt idx="3021">
                  <c:v>-3.3700000000000002E-3</c:v>
                </c:pt>
                <c:pt idx="3022">
                  <c:v>-3.3400000000000001E-3</c:v>
                </c:pt>
                <c:pt idx="3023">
                  <c:v>-3.32E-3</c:v>
                </c:pt>
                <c:pt idx="3024">
                  <c:v>-3.29E-3</c:v>
                </c:pt>
                <c:pt idx="3025">
                  <c:v>-3.2699999999999999E-3</c:v>
                </c:pt>
                <c:pt idx="3026">
                  <c:v>-3.2399999999999998E-3</c:v>
                </c:pt>
                <c:pt idx="3027">
                  <c:v>-3.2100000000000002E-3</c:v>
                </c:pt>
                <c:pt idx="3028">
                  <c:v>-3.1900000000000001E-3</c:v>
                </c:pt>
                <c:pt idx="3029">
                  <c:v>-3.16E-3</c:v>
                </c:pt>
                <c:pt idx="3030">
                  <c:v>-3.13E-3</c:v>
                </c:pt>
                <c:pt idx="3031">
                  <c:v>-3.1099999999999999E-3</c:v>
                </c:pt>
                <c:pt idx="3032">
                  <c:v>-3.1099999999999999E-3</c:v>
                </c:pt>
                <c:pt idx="3033">
                  <c:v>-3.0799999999999998E-3</c:v>
                </c:pt>
                <c:pt idx="3034">
                  <c:v>-3.0799999999999998E-3</c:v>
                </c:pt>
                <c:pt idx="3035">
                  <c:v>-3.0500000000000002E-3</c:v>
                </c:pt>
                <c:pt idx="3036">
                  <c:v>-3.0500000000000002E-3</c:v>
                </c:pt>
                <c:pt idx="3037">
                  <c:v>-3.0500000000000002E-3</c:v>
                </c:pt>
                <c:pt idx="3038">
                  <c:v>-3.0799999999999998E-3</c:v>
                </c:pt>
                <c:pt idx="3039">
                  <c:v>-3.0799999999999998E-3</c:v>
                </c:pt>
                <c:pt idx="3040">
                  <c:v>-3.1099999999999999E-3</c:v>
                </c:pt>
                <c:pt idx="3041">
                  <c:v>-3.13E-3</c:v>
                </c:pt>
                <c:pt idx="3042">
                  <c:v>-3.13E-3</c:v>
                </c:pt>
                <c:pt idx="3043">
                  <c:v>-3.16E-3</c:v>
                </c:pt>
                <c:pt idx="3044">
                  <c:v>-3.1900000000000001E-3</c:v>
                </c:pt>
                <c:pt idx="3045">
                  <c:v>-3.2100000000000002E-3</c:v>
                </c:pt>
                <c:pt idx="3046">
                  <c:v>-3.2399999999999998E-3</c:v>
                </c:pt>
                <c:pt idx="3047">
                  <c:v>-3.2699999999999999E-3</c:v>
                </c:pt>
                <c:pt idx="3048">
                  <c:v>-3.29E-3</c:v>
                </c:pt>
                <c:pt idx="3049">
                  <c:v>-3.32E-3</c:v>
                </c:pt>
                <c:pt idx="3050">
                  <c:v>-3.3400000000000001E-3</c:v>
                </c:pt>
                <c:pt idx="3051">
                  <c:v>-3.3700000000000002E-3</c:v>
                </c:pt>
                <c:pt idx="3052">
                  <c:v>-3.3700000000000002E-3</c:v>
                </c:pt>
                <c:pt idx="3053">
                  <c:v>-3.3999999999999998E-3</c:v>
                </c:pt>
                <c:pt idx="3054">
                  <c:v>-3.3999999999999998E-3</c:v>
                </c:pt>
                <c:pt idx="3055">
                  <c:v>-3.3999999999999998E-3</c:v>
                </c:pt>
                <c:pt idx="3056">
                  <c:v>-3.3999999999999998E-3</c:v>
                </c:pt>
                <c:pt idx="3057">
                  <c:v>-3.3999999999999998E-3</c:v>
                </c:pt>
                <c:pt idx="3058">
                  <c:v>-3.3999999999999998E-3</c:v>
                </c:pt>
                <c:pt idx="3059">
                  <c:v>-3.3999999999999998E-3</c:v>
                </c:pt>
                <c:pt idx="3060">
                  <c:v>-3.3700000000000002E-3</c:v>
                </c:pt>
                <c:pt idx="3061">
                  <c:v>-3.3700000000000002E-3</c:v>
                </c:pt>
                <c:pt idx="3062">
                  <c:v>-3.3400000000000001E-3</c:v>
                </c:pt>
                <c:pt idx="3063">
                  <c:v>-3.32E-3</c:v>
                </c:pt>
                <c:pt idx="3064">
                  <c:v>-3.32E-3</c:v>
                </c:pt>
                <c:pt idx="3065">
                  <c:v>-3.29E-3</c:v>
                </c:pt>
                <c:pt idx="3066">
                  <c:v>-3.2699999999999999E-3</c:v>
                </c:pt>
                <c:pt idx="3067">
                  <c:v>-3.2699999999999999E-3</c:v>
                </c:pt>
                <c:pt idx="3068">
                  <c:v>-3.2399999999999998E-3</c:v>
                </c:pt>
                <c:pt idx="3069">
                  <c:v>-3.2399999999999998E-3</c:v>
                </c:pt>
                <c:pt idx="3070">
                  <c:v>-3.2100000000000002E-3</c:v>
                </c:pt>
                <c:pt idx="3071">
                  <c:v>-3.2100000000000002E-3</c:v>
                </c:pt>
                <c:pt idx="3072">
                  <c:v>-3.1900000000000001E-3</c:v>
                </c:pt>
                <c:pt idx="3073">
                  <c:v>-3.1900000000000001E-3</c:v>
                </c:pt>
                <c:pt idx="3074">
                  <c:v>-3.1900000000000001E-3</c:v>
                </c:pt>
                <c:pt idx="3075">
                  <c:v>-3.1900000000000001E-3</c:v>
                </c:pt>
                <c:pt idx="3076">
                  <c:v>-3.1900000000000001E-3</c:v>
                </c:pt>
                <c:pt idx="3077">
                  <c:v>-3.1900000000000001E-3</c:v>
                </c:pt>
                <c:pt idx="3078">
                  <c:v>-3.1900000000000001E-3</c:v>
                </c:pt>
                <c:pt idx="3079">
                  <c:v>-3.1900000000000001E-3</c:v>
                </c:pt>
                <c:pt idx="3080">
                  <c:v>-3.1900000000000001E-3</c:v>
                </c:pt>
                <c:pt idx="3081">
                  <c:v>-3.1900000000000001E-3</c:v>
                </c:pt>
                <c:pt idx="3082">
                  <c:v>-3.1900000000000001E-3</c:v>
                </c:pt>
                <c:pt idx="3083">
                  <c:v>-3.1900000000000001E-3</c:v>
                </c:pt>
                <c:pt idx="3084">
                  <c:v>-3.1900000000000001E-3</c:v>
                </c:pt>
                <c:pt idx="3085">
                  <c:v>-3.2100000000000002E-3</c:v>
                </c:pt>
                <c:pt idx="3086">
                  <c:v>-3.2100000000000002E-3</c:v>
                </c:pt>
                <c:pt idx="3087">
                  <c:v>-3.2100000000000002E-3</c:v>
                </c:pt>
                <c:pt idx="3088">
                  <c:v>-3.2100000000000002E-3</c:v>
                </c:pt>
                <c:pt idx="3089">
                  <c:v>-3.1900000000000001E-3</c:v>
                </c:pt>
                <c:pt idx="3090">
                  <c:v>-3.1900000000000001E-3</c:v>
                </c:pt>
                <c:pt idx="3091">
                  <c:v>-3.1900000000000001E-3</c:v>
                </c:pt>
                <c:pt idx="3092">
                  <c:v>-3.1900000000000001E-3</c:v>
                </c:pt>
                <c:pt idx="3093">
                  <c:v>-3.1900000000000001E-3</c:v>
                </c:pt>
                <c:pt idx="3094">
                  <c:v>-3.16E-3</c:v>
                </c:pt>
                <c:pt idx="3095">
                  <c:v>-3.16E-3</c:v>
                </c:pt>
                <c:pt idx="3096">
                  <c:v>-3.16E-3</c:v>
                </c:pt>
                <c:pt idx="3097">
                  <c:v>-3.13E-3</c:v>
                </c:pt>
                <c:pt idx="3098">
                  <c:v>-3.13E-3</c:v>
                </c:pt>
                <c:pt idx="3099">
                  <c:v>-3.13E-3</c:v>
                </c:pt>
                <c:pt idx="3100">
                  <c:v>-3.13E-3</c:v>
                </c:pt>
                <c:pt idx="3101">
                  <c:v>-3.1099999999999999E-3</c:v>
                </c:pt>
                <c:pt idx="3102">
                  <c:v>-3.1099999999999999E-3</c:v>
                </c:pt>
                <c:pt idx="3103">
                  <c:v>-3.1099999999999999E-3</c:v>
                </c:pt>
                <c:pt idx="3104">
                  <c:v>-3.1099999999999999E-3</c:v>
                </c:pt>
                <c:pt idx="3105">
                  <c:v>-3.1099999999999999E-3</c:v>
                </c:pt>
                <c:pt idx="3106">
                  <c:v>-3.13E-3</c:v>
                </c:pt>
                <c:pt idx="3107">
                  <c:v>-3.13E-3</c:v>
                </c:pt>
                <c:pt idx="3108">
                  <c:v>-3.13E-3</c:v>
                </c:pt>
                <c:pt idx="3109">
                  <c:v>-3.13E-3</c:v>
                </c:pt>
                <c:pt idx="3110">
                  <c:v>-3.16E-3</c:v>
                </c:pt>
                <c:pt idx="3111">
                  <c:v>-3.16E-3</c:v>
                </c:pt>
                <c:pt idx="3112">
                  <c:v>-3.1900000000000001E-3</c:v>
                </c:pt>
                <c:pt idx="3113">
                  <c:v>-3.1900000000000001E-3</c:v>
                </c:pt>
                <c:pt idx="3114">
                  <c:v>-3.2100000000000002E-3</c:v>
                </c:pt>
                <c:pt idx="3115">
                  <c:v>-3.2100000000000002E-3</c:v>
                </c:pt>
                <c:pt idx="3116">
                  <c:v>-3.2399999999999998E-3</c:v>
                </c:pt>
                <c:pt idx="3117">
                  <c:v>-3.2399999999999998E-3</c:v>
                </c:pt>
                <c:pt idx="3118">
                  <c:v>-3.2399999999999998E-3</c:v>
                </c:pt>
                <c:pt idx="3119">
                  <c:v>-3.2399999999999998E-3</c:v>
                </c:pt>
                <c:pt idx="3120">
                  <c:v>-3.2399999999999998E-3</c:v>
                </c:pt>
                <c:pt idx="3121">
                  <c:v>-3.2399999999999998E-3</c:v>
                </c:pt>
                <c:pt idx="3122">
                  <c:v>-3.2399999999999998E-3</c:v>
                </c:pt>
                <c:pt idx="3123">
                  <c:v>-3.2399999999999998E-3</c:v>
                </c:pt>
                <c:pt idx="3124">
                  <c:v>-3.2100000000000002E-3</c:v>
                </c:pt>
                <c:pt idx="3125">
                  <c:v>-3.2100000000000002E-3</c:v>
                </c:pt>
                <c:pt idx="3126">
                  <c:v>-3.1900000000000001E-3</c:v>
                </c:pt>
                <c:pt idx="3127">
                  <c:v>-3.16E-3</c:v>
                </c:pt>
                <c:pt idx="3128">
                  <c:v>-3.16E-3</c:v>
                </c:pt>
                <c:pt idx="3129">
                  <c:v>-3.13E-3</c:v>
                </c:pt>
                <c:pt idx="3130">
                  <c:v>-3.1099999999999999E-3</c:v>
                </c:pt>
                <c:pt idx="3131">
                  <c:v>-3.0799999999999998E-3</c:v>
                </c:pt>
                <c:pt idx="3132">
                  <c:v>-3.0500000000000002E-3</c:v>
                </c:pt>
                <c:pt idx="3133">
                  <c:v>-3.0300000000000001E-3</c:v>
                </c:pt>
                <c:pt idx="3134">
                  <c:v>-3.0000000000000001E-3</c:v>
                </c:pt>
                <c:pt idx="3135">
                  <c:v>-2.98E-3</c:v>
                </c:pt>
                <c:pt idx="3136">
                  <c:v>-2.9499999999999999E-3</c:v>
                </c:pt>
                <c:pt idx="3137">
                  <c:v>-2.9199999999999999E-3</c:v>
                </c:pt>
                <c:pt idx="3138">
                  <c:v>-2.9199999999999999E-3</c:v>
                </c:pt>
                <c:pt idx="3139">
                  <c:v>-2.8999999999999998E-3</c:v>
                </c:pt>
                <c:pt idx="3140">
                  <c:v>-2.8999999999999998E-3</c:v>
                </c:pt>
                <c:pt idx="3141">
                  <c:v>-2.8999999999999998E-3</c:v>
                </c:pt>
                <c:pt idx="3142">
                  <c:v>-2.8999999999999998E-3</c:v>
                </c:pt>
                <c:pt idx="3143">
                  <c:v>-2.8999999999999998E-3</c:v>
                </c:pt>
                <c:pt idx="3144">
                  <c:v>-2.8999999999999998E-3</c:v>
                </c:pt>
                <c:pt idx="3145">
                  <c:v>-2.8999999999999998E-3</c:v>
                </c:pt>
                <c:pt idx="3146">
                  <c:v>-2.9199999999999999E-3</c:v>
                </c:pt>
                <c:pt idx="3147">
                  <c:v>-2.9499999999999999E-3</c:v>
                </c:pt>
                <c:pt idx="3148">
                  <c:v>-2.98E-3</c:v>
                </c:pt>
                <c:pt idx="3149">
                  <c:v>-2.98E-3</c:v>
                </c:pt>
                <c:pt idx="3150">
                  <c:v>-3.0000000000000001E-3</c:v>
                </c:pt>
                <c:pt idx="3151">
                  <c:v>-3.0300000000000001E-3</c:v>
                </c:pt>
                <c:pt idx="3152">
                  <c:v>-3.0799999999999998E-3</c:v>
                </c:pt>
                <c:pt idx="3153">
                  <c:v>-3.1099999999999999E-3</c:v>
                </c:pt>
                <c:pt idx="3154">
                  <c:v>-3.13E-3</c:v>
                </c:pt>
                <c:pt idx="3155">
                  <c:v>-3.16E-3</c:v>
                </c:pt>
                <c:pt idx="3156">
                  <c:v>-3.1900000000000001E-3</c:v>
                </c:pt>
                <c:pt idx="3157">
                  <c:v>-3.2100000000000002E-3</c:v>
                </c:pt>
                <c:pt idx="3158">
                  <c:v>-3.2399999999999998E-3</c:v>
                </c:pt>
                <c:pt idx="3159">
                  <c:v>-3.2699999999999999E-3</c:v>
                </c:pt>
                <c:pt idx="3160">
                  <c:v>-3.29E-3</c:v>
                </c:pt>
                <c:pt idx="3161">
                  <c:v>-3.32E-3</c:v>
                </c:pt>
                <c:pt idx="3162">
                  <c:v>-3.3400000000000001E-3</c:v>
                </c:pt>
                <c:pt idx="3163">
                  <c:v>-3.3700000000000002E-3</c:v>
                </c:pt>
                <c:pt idx="3164">
                  <c:v>-3.3700000000000002E-3</c:v>
                </c:pt>
                <c:pt idx="3165">
                  <c:v>-3.3999999999999998E-3</c:v>
                </c:pt>
                <c:pt idx="3166">
                  <c:v>-3.3999999999999998E-3</c:v>
                </c:pt>
                <c:pt idx="3167">
                  <c:v>-3.3999999999999998E-3</c:v>
                </c:pt>
                <c:pt idx="3168">
                  <c:v>-3.4199999999999999E-3</c:v>
                </c:pt>
                <c:pt idx="3169">
                  <c:v>-3.4199999999999999E-3</c:v>
                </c:pt>
                <c:pt idx="3170">
                  <c:v>-3.4199999999999999E-3</c:v>
                </c:pt>
                <c:pt idx="3171">
                  <c:v>-3.4199999999999999E-3</c:v>
                </c:pt>
                <c:pt idx="3172">
                  <c:v>-3.4199999999999999E-3</c:v>
                </c:pt>
                <c:pt idx="3173">
                  <c:v>-3.4199999999999999E-3</c:v>
                </c:pt>
                <c:pt idx="3174">
                  <c:v>-3.4199999999999999E-3</c:v>
                </c:pt>
                <c:pt idx="3175">
                  <c:v>-3.4199999999999999E-3</c:v>
                </c:pt>
                <c:pt idx="3176">
                  <c:v>-3.4199999999999999E-3</c:v>
                </c:pt>
                <c:pt idx="3177">
                  <c:v>-3.3999999999999998E-3</c:v>
                </c:pt>
                <c:pt idx="3178">
                  <c:v>-3.3999999999999998E-3</c:v>
                </c:pt>
                <c:pt idx="3179">
                  <c:v>-3.3999999999999998E-3</c:v>
                </c:pt>
                <c:pt idx="3180">
                  <c:v>-3.3999999999999998E-3</c:v>
                </c:pt>
                <c:pt idx="3181">
                  <c:v>-3.3700000000000002E-3</c:v>
                </c:pt>
                <c:pt idx="3182">
                  <c:v>-3.3700000000000002E-3</c:v>
                </c:pt>
                <c:pt idx="3183">
                  <c:v>-3.3400000000000001E-3</c:v>
                </c:pt>
                <c:pt idx="3184">
                  <c:v>-3.3400000000000001E-3</c:v>
                </c:pt>
                <c:pt idx="3185">
                  <c:v>-3.3400000000000001E-3</c:v>
                </c:pt>
                <c:pt idx="3186">
                  <c:v>-3.32E-3</c:v>
                </c:pt>
                <c:pt idx="3187">
                  <c:v>-3.32E-3</c:v>
                </c:pt>
                <c:pt idx="3188">
                  <c:v>-3.29E-3</c:v>
                </c:pt>
                <c:pt idx="3189">
                  <c:v>-3.29E-3</c:v>
                </c:pt>
                <c:pt idx="3190">
                  <c:v>-3.2699999999999999E-3</c:v>
                </c:pt>
                <c:pt idx="3191">
                  <c:v>-3.2399999999999998E-3</c:v>
                </c:pt>
                <c:pt idx="3192">
                  <c:v>-3.2399999999999998E-3</c:v>
                </c:pt>
                <c:pt idx="3193">
                  <c:v>-3.2100000000000002E-3</c:v>
                </c:pt>
                <c:pt idx="3194">
                  <c:v>-3.1900000000000001E-3</c:v>
                </c:pt>
                <c:pt idx="3195">
                  <c:v>-3.1900000000000001E-3</c:v>
                </c:pt>
                <c:pt idx="3196">
                  <c:v>-3.16E-3</c:v>
                </c:pt>
                <c:pt idx="3197">
                  <c:v>-3.13E-3</c:v>
                </c:pt>
                <c:pt idx="3198">
                  <c:v>-3.13E-3</c:v>
                </c:pt>
                <c:pt idx="3199">
                  <c:v>-3.1099999999999999E-3</c:v>
                </c:pt>
                <c:pt idx="3200">
                  <c:v>-3.0799999999999998E-3</c:v>
                </c:pt>
                <c:pt idx="3201">
                  <c:v>-3.0799999999999998E-3</c:v>
                </c:pt>
                <c:pt idx="3202">
                  <c:v>-3.0500000000000002E-3</c:v>
                </c:pt>
                <c:pt idx="3203">
                  <c:v>-3.0500000000000002E-3</c:v>
                </c:pt>
                <c:pt idx="3204">
                  <c:v>-3.0300000000000001E-3</c:v>
                </c:pt>
                <c:pt idx="3205">
                  <c:v>-3.0300000000000001E-3</c:v>
                </c:pt>
                <c:pt idx="3206">
                  <c:v>-3.0300000000000001E-3</c:v>
                </c:pt>
                <c:pt idx="3207">
                  <c:v>-3.0000000000000001E-3</c:v>
                </c:pt>
                <c:pt idx="3208">
                  <c:v>-3.0000000000000001E-3</c:v>
                </c:pt>
                <c:pt idx="3209">
                  <c:v>-3.0000000000000001E-3</c:v>
                </c:pt>
                <c:pt idx="3210">
                  <c:v>-3.0000000000000001E-3</c:v>
                </c:pt>
                <c:pt idx="3211">
                  <c:v>-3.0000000000000001E-3</c:v>
                </c:pt>
                <c:pt idx="3212">
                  <c:v>-3.0300000000000001E-3</c:v>
                </c:pt>
                <c:pt idx="3213">
                  <c:v>-3.0300000000000001E-3</c:v>
                </c:pt>
                <c:pt idx="3214">
                  <c:v>-3.0500000000000002E-3</c:v>
                </c:pt>
                <c:pt idx="3215">
                  <c:v>-3.0500000000000002E-3</c:v>
                </c:pt>
                <c:pt idx="3216">
                  <c:v>-3.0500000000000002E-3</c:v>
                </c:pt>
                <c:pt idx="3217">
                  <c:v>-3.0799999999999998E-3</c:v>
                </c:pt>
                <c:pt idx="3218">
                  <c:v>-3.1099999999999999E-3</c:v>
                </c:pt>
                <c:pt idx="3219">
                  <c:v>-3.1099999999999999E-3</c:v>
                </c:pt>
                <c:pt idx="3220">
                  <c:v>-3.13E-3</c:v>
                </c:pt>
                <c:pt idx="3221">
                  <c:v>-3.13E-3</c:v>
                </c:pt>
                <c:pt idx="3222">
                  <c:v>-3.16E-3</c:v>
                </c:pt>
                <c:pt idx="3223">
                  <c:v>-3.16E-3</c:v>
                </c:pt>
                <c:pt idx="3224">
                  <c:v>-3.1900000000000001E-3</c:v>
                </c:pt>
                <c:pt idx="3225">
                  <c:v>-3.1900000000000001E-3</c:v>
                </c:pt>
                <c:pt idx="3226">
                  <c:v>-3.2100000000000002E-3</c:v>
                </c:pt>
                <c:pt idx="3227">
                  <c:v>-3.2100000000000002E-3</c:v>
                </c:pt>
                <c:pt idx="3228">
                  <c:v>-3.2100000000000002E-3</c:v>
                </c:pt>
                <c:pt idx="3229">
                  <c:v>-3.2399999999999998E-3</c:v>
                </c:pt>
                <c:pt idx="3230">
                  <c:v>-3.2399999999999998E-3</c:v>
                </c:pt>
                <c:pt idx="3231">
                  <c:v>-3.2399999999999998E-3</c:v>
                </c:pt>
                <c:pt idx="3232">
                  <c:v>-3.2399999999999998E-3</c:v>
                </c:pt>
                <c:pt idx="3233">
                  <c:v>-3.2399999999999998E-3</c:v>
                </c:pt>
                <c:pt idx="3234">
                  <c:v>-3.2399999999999998E-3</c:v>
                </c:pt>
                <c:pt idx="3235">
                  <c:v>-3.2399999999999998E-3</c:v>
                </c:pt>
                <c:pt idx="3236">
                  <c:v>-3.2399999999999998E-3</c:v>
                </c:pt>
                <c:pt idx="3237">
                  <c:v>-3.2399999999999998E-3</c:v>
                </c:pt>
                <c:pt idx="3238">
                  <c:v>-3.2399999999999998E-3</c:v>
                </c:pt>
                <c:pt idx="3239">
                  <c:v>-3.2399999999999998E-3</c:v>
                </c:pt>
                <c:pt idx="3240">
                  <c:v>-3.2399999999999998E-3</c:v>
                </c:pt>
                <c:pt idx="3241">
                  <c:v>-3.2399999999999998E-3</c:v>
                </c:pt>
                <c:pt idx="3242">
                  <c:v>-3.2399999999999998E-3</c:v>
                </c:pt>
                <c:pt idx="3243">
                  <c:v>-3.2399999999999998E-3</c:v>
                </c:pt>
                <c:pt idx="3244">
                  <c:v>-3.2399999999999998E-3</c:v>
                </c:pt>
                <c:pt idx="3245">
                  <c:v>-3.2399999999999998E-3</c:v>
                </c:pt>
                <c:pt idx="3246">
                  <c:v>-3.2399999999999998E-3</c:v>
                </c:pt>
                <c:pt idx="3247">
                  <c:v>-3.2399999999999998E-3</c:v>
                </c:pt>
                <c:pt idx="3248">
                  <c:v>-3.2399999999999998E-3</c:v>
                </c:pt>
                <c:pt idx="3249">
                  <c:v>-3.2399999999999998E-3</c:v>
                </c:pt>
                <c:pt idx="3250">
                  <c:v>-3.2699999999999999E-3</c:v>
                </c:pt>
                <c:pt idx="3251">
                  <c:v>-3.2699999999999999E-3</c:v>
                </c:pt>
                <c:pt idx="3252">
                  <c:v>-3.2699999999999999E-3</c:v>
                </c:pt>
                <c:pt idx="3253">
                  <c:v>-3.2699999999999999E-3</c:v>
                </c:pt>
                <c:pt idx="3254">
                  <c:v>-3.2699999999999999E-3</c:v>
                </c:pt>
                <c:pt idx="3255">
                  <c:v>-3.2699999999999999E-3</c:v>
                </c:pt>
                <c:pt idx="3256">
                  <c:v>-3.2699999999999999E-3</c:v>
                </c:pt>
                <c:pt idx="3257">
                  <c:v>-3.2699999999999999E-3</c:v>
                </c:pt>
                <c:pt idx="3258">
                  <c:v>-3.2699999999999999E-3</c:v>
                </c:pt>
                <c:pt idx="3259">
                  <c:v>-3.2699999999999999E-3</c:v>
                </c:pt>
                <c:pt idx="3260">
                  <c:v>-3.2399999999999998E-3</c:v>
                </c:pt>
                <c:pt idx="3261">
                  <c:v>-3.2399999999999998E-3</c:v>
                </c:pt>
                <c:pt idx="3262">
                  <c:v>-3.2399999999999998E-3</c:v>
                </c:pt>
                <c:pt idx="3263">
                  <c:v>-3.2100000000000002E-3</c:v>
                </c:pt>
                <c:pt idx="3264">
                  <c:v>-3.1900000000000001E-3</c:v>
                </c:pt>
                <c:pt idx="3265">
                  <c:v>-3.1900000000000001E-3</c:v>
                </c:pt>
                <c:pt idx="3266">
                  <c:v>-3.16E-3</c:v>
                </c:pt>
                <c:pt idx="3267">
                  <c:v>-3.13E-3</c:v>
                </c:pt>
                <c:pt idx="3268">
                  <c:v>-3.13E-3</c:v>
                </c:pt>
                <c:pt idx="3269">
                  <c:v>-3.1099999999999999E-3</c:v>
                </c:pt>
                <c:pt idx="3270">
                  <c:v>-3.0799999999999998E-3</c:v>
                </c:pt>
                <c:pt idx="3271">
                  <c:v>-3.0500000000000002E-3</c:v>
                </c:pt>
                <c:pt idx="3272">
                  <c:v>-3.0300000000000001E-3</c:v>
                </c:pt>
                <c:pt idx="3273">
                  <c:v>-3.0300000000000001E-3</c:v>
                </c:pt>
                <c:pt idx="3274">
                  <c:v>-3.0000000000000001E-3</c:v>
                </c:pt>
                <c:pt idx="3275">
                  <c:v>-3.0000000000000001E-3</c:v>
                </c:pt>
                <c:pt idx="3276">
                  <c:v>-2.98E-3</c:v>
                </c:pt>
                <c:pt idx="3277">
                  <c:v>-2.98E-3</c:v>
                </c:pt>
                <c:pt idx="3278">
                  <c:v>-2.98E-3</c:v>
                </c:pt>
                <c:pt idx="3279">
                  <c:v>-2.9499999999999999E-3</c:v>
                </c:pt>
                <c:pt idx="3280">
                  <c:v>-2.9499999999999999E-3</c:v>
                </c:pt>
                <c:pt idx="3281">
                  <c:v>-2.98E-3</c:v>
                </c:pt>
                <c:pt idx="3282">
                  <c:v>-2.98E-3</c:v>
                </c:pt>
                <c:pt idx="3283">
                  <c:v>-2.98E-3</c:v>
                </c:pt>
                <c:pt idx="3284">
                  <c:v>-3.0000000000000001E-3</c:v>
                </c:pt>
                <c:pt idx="3285">
                  <c:v>-3.0300000000000001E-3</c:v>
                </c:pt>
                <c:pt idx="3286">
                  <c:v>-3.0300000000000001E-3</c:v>
                </c:pt>
                <c:pt idx="3287">
                  <c:v>-3.0500000000000002E-3</c:v>
                </c:pt>
                <c:pt idx="3288">
                  <c:v>-3.0799999999999998E-3</c:v>
                </c:pt>
                <c:pt idx="3289">
                  <c:v>-3.1099999999999999E-3</c:v>
                </c:pt>
                <c:pt idx="3290">
                  <c:v>-3.13E-3</c:v>
                </c:pt>
                <c:pt idx="3291">
                  <c:v>-3.16E-3</c:v>
                </c:pt>
                <c:pt idx="3292">
                  <c:v>-3.1900000000000001E-3</c:v>
                </c:pt>
                <c:pt idx="3293">
                  <c:v>-3.2100000000000002E-3</c:v>
                </c:pt>
                <c:pt idx="3294">
                  <c:v>-3.2399999999999998E-3</c:v>
                </c:pt>
                <c:pt idx="3295">
                  <c:v>-3.2699999999999999E-3</c:v>
                </c:pt>
                <c:pt idx="3296">
                  <c:v>-3.29E-3</c:v>
                </c:pt>
                <c:pt idx="3297">
                  <c:v>-3.32E-3</c:v>
                </c:pt>
                <c:pt idx="3298">
                  <c:v>-3.32E-3</c:v>
                </c:pt>
                <c:pt idx="3299">
                  <c:v>-3.3400000000000001E-3</c:v>
                </c:pt>
                <c:pt idx="3300">
                  <c:v>-3.3400000000000001E-3</c:v>
                </c:pt>
                <c:pt idx="3301">
                  <c:v>-3.3700000000000002E-3</c:v>
                </c:pt>
                <c:pt idx="3302">
                  <c:v>-3.3700000000000002E-3</c:v>
                </c:pt>
                <c:pt idx="3303">
                  <c:v>-3.3700000000000002E-3</c:v>
                </c:pt>
                <c:pt idx="3304">
                  <c:v>-3.3700000000000002E-3</c:v>
                </c:pt>
                <c:pt idx="3305">
                  <c:v>-3.3700000000000002E-3</c:v>
                </c:pt>
                <c:pt idx="3306">
                  <c:v>-3.3700000000000002E-3</c:v>
                </c:pt>
                <c:pt idx="3307">
                  <c:v>-3.3400000000000001E-3</c:v>
                </c:pt>
                <c:pt idx="3308">
                  <c:v>-3.3400000000000001E-3</c:v>
                </c:pt>
                <c:pt idx="3309">
                  <c:v>-3.3400000000000001E-3</c:v>
                </c:pt>
                <c:pt idx="3310">
                  <c:v>-3.32E-3</c:v>
                </c:pt>
                <c:pt idx="3311">
                  <c:v>-3.32E-3</c:v>
                </c:pt>
                <c:pt idx="3312">
                  <c:v>-3.29E-3</c:v>
                </c:pt>
                <c:pt idx="3313">
                  <c:v>-3.29E-3</c:v>
                </c:pt>
                <c:pt idx="3314">
                  <c:v>-3.29E-3</c:v>
                </c:pt>
                <c:pt idx="3315">
                  <c:v>-3.2699999999999999E-3</c:v>
                </c:pt>
                <c:pt idx="3316">
                  <c:v>-3.2699999999999999E-3</c:v>
                </c:pt>
                <c:pt idx="3317">
                  <c:v>-3.2699999999999999E-3</c:v>
                </c:pt>
                <c:pt idx="3318">
                  <c:v>-3.2399999999999998E-3</c:v>
                </c:pt>
                <c:pt idx="3319">
                  <c:v>-3.2399999999999998E-3</c:v>
                </c:pt>
                <c:pt idx="3320">
                  <c:v>-3.2399999999999998E-3</c:v>
                </c:pt>
                <c:pt idx="3321">
                  <c:v>-3.2399999999999998E-3</c:v>
                </c:pt>
                <c:pt idx="3322">
                  <c:v>-3.2399999999999998E-3</c:v>
                </c:pt>
                <c:pt idx="3323">
                  <c:v>-3.2399999999999998E-3</c:v>
                </c:pt>
                <c:pt idx="3324">
                  <c:v>-3.2699999999999999E-3</c:v>
                </c:pt>
                <c:pt idx="3325">
                  <c:v>-3.2699999999999999E-3</c:v>
                </c:pt>
                <c:pt idx="3326">
                  <c:v>-3.2699999999999999E-3</c:v>
                </c:pt>
                <c:pt idx="3327">
                  <c:v>-3.2699999999999999E-3</c:v>
                </c:pt>
                <c:pt idx="3328">
                  <c:v>-3.2699999999999999E-3</c:v>
                </c:pt>
                <c:pt idx="3329">
                  <c:v>-3.29E-3</c:v>
                </c:pt>
                <c:pt idx="3330">
                  <c:v>-3.29E-3</c:v>
                </c:pt>
                <c:pt idx="3331">
                  <c:v>-3.29E-3</c:v>
                </c:pt>
                <c:pt idx="3332">
                  <c:v>-3.29E-3</c:v>
                </c:pt>
                <c:pt idx="3333">
                  <c:v>-3.29E-3</c:v>
                </c:pt>
                <c:pt idx="3334">
                  <c:v>-3.29E-3</c:v>
                </c:pt>
                <c:pt idx="3335">
                  <c:v>-3.29E-3</c:v>
                </c:pt>
                <c:pt idx="3336">
                  <c:v>-3.29E-3</c:v>
                </c:pt>
                <c:pt idx="3337">
                  <c:v>-3.29E-3</c:v>
                </c:pt>
                <c:pt idx="3338">
                  <c:v>-3.2699999999999999E-3</c:v>
                </c:pt>
                <c:pt idx="3339">
                  <c:v>-3.2699999999999999E-3</c:v>
                </c:pt>
                <c:pt idx="3340">
                  <c:v>-3.2699999999999999E-3</c:v>
                </c:pt>
                <c:pt idx="3341">
                  <c:v>-3.2399999999999998E-3</c:v>
                </c:pt>
                <c:pt idx="3342">
                  <c:v>-3.2399999999999998E-3</c:v>
                </c:pt>
                <c:pt idx="3343">
                  <c:v>-3.2100000000000002E-3</c:v>
                </c:pt>
                <c:pt idx="3344">
                  <c:v>-3.2100000000000002E-3</c:v>
                </c:pt>
                <c:pt idx="3345">
                  <c:v>-3.1900000000000001E-3</c:v>
                </c:pt>
                <c:pt idx="3346">
                  <c:v>-3.1900000000000001E-3</c:v>
                </c:pt>
                <c:pt idx="3347">
                  <c:v>-3.16E-3</c:v>
                </c:pt>
                <c:pt idx="3348">
                  <c:v>-3.16E-3</c:v>
                </c:pt>
                <c:pt idx="3349">
                  <c:v>-3.16E-3</c:v>
                </c:pt>
                <c:pt idx="3350">
                  <c:v>-3.16E-3</c:v>
                </c:pt>
                <c:pt idx="3351">
                  <c:v>-3.16E-3</c:v>
                </c:pt>
                <c:pt idx="3352">
                  <c:v>-3.16E-3</c:v>
                </c:pt>
                <c:pt idx="3353">
                  <c:v>-3.16E-3</c:v>
                </c:pt>
                <c:pt idx="3354">
                  <c:v>-3.16E-3</c:v>
                </c:pt>
                <c:pt idx="3355">
                  <c:v>-3.16E-3</c:v>
                </c:pt>
                <c:pt idx="3356">
                  <c:v>-3.1900000000000001E-3</c:v>
                </c:pt>
                <c:pt idx="3357">
                  <c:v>-3.2100000000000002E-3</c:v>
                </c:pt>
                <c:pt idx="3358">
                  <c:v>-3.2100000000000002E-3</c:v>
                </c:pt>
                <c:pt idx="3359">
                  <c:v>-3.2399999999999998E-3</c:v>
                </c:pt>
                <c:pt idx="3360">
                  <c:v>-3.2699999999999999E-3</c:v>
                </c:pt>
                <c:pt idx="3361">
                  <c:v>-3.29E-3</c:v>
                </c:pt>
                <c:pt idx="3362">
                  <c:v>-3.32E-3</c:v>
                </c:pt>
                <c:pt idx="3363">
                  <c:v>-3.3400000000000001E-3</c:v>
                </c:pt>
                <c:pt idx="3364">
                  <c:v>-3.3700000000000002E-3</c:v>
                </c:pt>
                <c:pt idx="3365">
                  <c:v>-3.3999999999999998E-3</c:v>
                </c:pt>
                <c:pt idx="3366">
                  <c:v>-3.4199999999999999E-3</c:v>
                </c:pt>
                <c:pt idx="3367">
                  <c:v>-3.4499999999999999E-3</c:v>
                </c:pt>
                <c:pt idx="3368">
                  <c:v>-3.48E-3</c:v>
                </c:pt>
                <c:pt idx="3369">
                  <c:v>-3.48E-3</c:v>
                </c:pt>
                <c:pt idx="3370">
                  <c:v>-3.5000000000000001E-3</c:v>
                </c:pt>
                <c:pt idx="3371">
                  <c:v>-3.5000000000000001E-3</c:v>
                </c:pt>
                <c:pt idx="3372">
                  <c:v>-3.5300000000000002E-3</c:v>
                </c:pt>
                <c:pt idx="3373">
                  <c:v>-3.5300000000000002E-3</c:v>
                </c:pt>
                <c:pt idx="3374">
                  <c:v>-3.5300000000000002E-3</c:v>
                </c:pt>
                <c:pt idx="3375">
                  <c:v>-3.5300000000000002E-3</c:v>
                </c:pt>
                <c:pt idx="3376">
                  <c:v>-3.5000000000000001E-3</c:v>
                </c:pt>
                <c:pt idx="3377">
                  <c:v>-3.5000000000000001E-3</c:v>
                </c:pt>
                <c:pt idx="3378">
                  <c:v>-3.48E-3</c:v>
                </c:pt>
                <c:pt idx="3379">
                  <c:v>-3.48E-3</c:v>
                </c:pt>
                <c:pt idx="3380">
                  <c:v>-3.4499999999999999E-3</c:v>
                </c:pt>
                <c:pt idx="3381">
                  <c:v>-3.4199999999999999E-3</c:v>
                </c:pt>
                <c:pt idx="3382">
                  <c:v>-3.3999999999999998E-3</c:v>
                </c:pt>
                <c:pt idx="3383">
                  <c:v>-3.3700000000000002E-3</c:v>
                </c:pt>
                <c:pt idx="3384">
                  <c:v>-3.3400000000000001E-3</c:v>
                </c:pt>
                <c:pt idx="3385">
                  <c:v>-3.32E-3</c:v>
                </c:pt>
                <c:pt idx="3386">
                  <c:v>-3.29E-3</c:v>
                </c:pt>
                <c:pt idx="3387">
                  <c:v>-3.2699999999999999E-3</c:v>
                </c:pt>
                <c:pt idx="3388">
                  <c:v>-3.2399999999999998E-3</c:v>
                </c:pt>
                <c:pt idx="3389">
                  <c:v>-3.2100000000000002E-3</c:v>
                </c:pt>
                <c:pt idx="3390">
                  <c:v>-3.1900000000000001E-3</c:v>
                </c:pt>
                <c:pt idx="3391">
                  <c:v>-3.1900000000000001E-3</c:v>
                </c:pt>
                <c:pt idx="3392">
                  <c:v>-3.16E-3</c:v>
                </c:pt>
                <c:pt idx="3393">
                  <c:v>-3.16E-3</c:v>
                </c:pt>
                <c:pt idx="3394">
                  <c:v>-3.13E-3</c:v>
                </c:pt>
                <c:pt idx="3395">
                  <c:v>-3.13E-3</c:v>
                </c:pt>
                <c:pt idx="3396">
                  <c:v>-3.13E-3</c:v>
                </c:pt>
                <c:pt idx="3397">
                  <c:v>-3.1099999999999999E-3</c:v>
                </c:pt>
                <c:pt idx="3398">
                  <c:v>-3.1099999999999999E-3</c:v>
                </c:pt>
                <c:pt idx="3399">
                  <c:v>-3.1099999999999999E-3</c:v>
                </c:pt>
                <c:pt idx="3400">
                  <c:v>-3.13E-3</c:v>
                </c:pt>
                <c:pt idx="3401">
                  <c:v>-3.13E-3</c:v>
                </c:pt>
                <c:pt idx="3402">
                  <c:v>-3.13E-3</c:v>
                </c:pt>
                <c:pt idx="3403">
                  <c:v>-3.13E-3</c:v>
                </c:pt>
                <c:pt idx="3404">
                  <c:v>-3.16E-3</c:v>
                </c:pt>
                <c:pt idx="3405">
                  <c:v>-3.16E-3</c:v>
                </c:pt>
                <c:pt idx="3406">
                  <c:v>-3.16E-3</c:v>
                </c:pt>
                <c:pt idx="3407">
                  <c:v>-3.16E-3</c:v>
                </c:pt>
                <c:pt idx="3408">
                  <c:v>-3.1900000000000001E-3</c:v>
                </c:pt>
                <c:pt idx="3409">
                  <c:v>-3.1900000000000001E-3</c:v>
                </c:pt>
                <c:pt idx="3410">
                  <c:v>-3.1900000000000001E-3</c:v>
                </c:pt>
                <c:pt idx="3411">
                  <c:v>-3.1900000000000001E-3</c:v>
                </c:pt>
                <c:pt idx="3412">
                  <c:v>-3.2100000000000002E-3</c:v>
                </c:pt>
                <c:pt idx="3413">
                  <c:v>-3.2100000000000002E-3</c:v>
                </c:pt>
                <c:pt idx="3414">
                  <c:v>-3.2100000000000002E-3</c:v>
                </c:pt>
                <c:pt idx="3415">
                  <c:v>-3.2100000000000002E-3</c:v>
                </c:pt>
                <c:pt idx="3416">
                  <c:v>-3.2399999999999998E-3</c:v>
                </c:pt>
                <c:pt idx="3417">
                  <c:v>-3.2399999999999998E-3</c:v>
                </c:pt>
                <c:pt idx="3418">
                  <c:v>-3.2399999999999998E-3</c:v>
                </c:pt>
                <c:pt idx="3419">
                  <c:v>-3.2399999999999998E-3</c:v>
                </c:pt>
                <c:pt idx="3420">
                  <c:v>-3.2399999999999998E-3</c:v>
                </c:pt>
                <c:pt idx="3421">
                  <c:v>-3.2399999999999998E-3</c:v>
                </c:pt>
                <c:pt idx="3422">
                  <c:v>-3.2699999999999999E-3</c:v>
                </c:pt>
                <c:pt idx="3423">
                  <c:v>-3.2699999999999999E-3</c:v>
                </c:pt>
                <c:pt idx="3424">
                  <c:v>-3.2699999999999999E-3</c:v>
                </c:pt>
                <c:pt idx="3425">
                  <c:v>-3.29E-3</c:v>
                </c:pt>
                <c:pt idx="3426">
                  <c:v>-3.29E-3</c:v>
                </c:pt>
                <c:pt idx="3427">
                  <c:v>-3.29E-3</c:v>
                </c:pt>
                <c:pt idx="3428">
                  <c:v>-3.32E-3</c:v>
                </c:pt>
                <c:pt idx="3429">
                  <c:v>-3.32E-3</c:v>
                </c:pt>
                <c:pt idx="3430">
                  <c:v>-3.3400000000000001E-3</c:v>
                </c:pt>
                <c:pt idx="3431">
                  <c:v>-3.3400000000000001E-3</c:v>
                </c:pt>
                <c:pt idx="3432">
                  <c:v>-3.3700000000000002E-3</c:v>
                </c:pt>
                <c:pt idx="3433">
                  <c:v>-3.3700000000000002E-3</c:v>
                </c:pt>
                <c:pt idx="3434">
                  <c:v>-3.3999999999999998E-3</c:v>
                </c:pt>
                <c:pt idx="3435">
                  <c:v>-3.4199999999999999E-3</c:v>
                </c:pt>
                <c:pt idx="3436">
                  <c:v>-3.4199999999999999E-3</c:v>
                </c:pt>
                <c:pt idx="3437">
                  <c:v>-3.4499999999999999E-3</c:v>
                </c:pt>
                <c:pt idx="3438">
                  <c:v>-3.4499999999999999E-3</c:v>
                </c:pt>
                <c:pt idx="3439">
                  <c:v>-3.4499999999999999E-3</c:v>
                </c:pt>
                <c:pt idx="3440">
                  <c:v>-3.48E-3</c:v>
                </c:pt>
                <c:pt idx="3441">
                  <c:v>-3.48E-3</c:v>
                </c:pt>
                <c:pt idx="3442">
                  <c:v>-3.48E-3</c:v>
                </c:pt>
                <c:pt idx="3443">
                  <c:v>-3.5000000000000001E-3</c:v>
                </c:pt>
                <c:pt idx="3444">
                  <c:v>-3.5000000000000001E-3</c:v>
                </c:pt>
                <c:pt idx="3445">
                  <c:v>-3.5000000000000001E-3</c:v>
                </c:pt>
                <c:pt idx="3446">
                  <c:v>-3.5000000000000001E-3</c:v>
                </c:pt>
                <c:pt idx="3447">
                  <c:v>-3.5000000000000001E-3</c:v>
                </c:pt>
                <c:pt idx="3448">
                  <c:v>-3.5000000000000001E-3</c:v>
                </c:pt>
                <c:pt idx="3449">
                  <c:v>-3.48E-3</c:v>
                </c:pt>
                <c:pt idx="3450">
                  <c:v>-3.48E-3</c:v>
                </c:pt>
                <c:pt idx="3451">
                  <c:v>-3.48E-3</c:v>
                </c:pt>
                <c:pt idx="3452">
                  <c:v>-3.48E-3</c:v>
                </c:pt>
                <c:pt idx="3453">
                  <c:v>-3.4499999999999999E-3</c:v>
                </c:pt>
                <c:pt idx="3454">
                  <c:v>-3.4499999999999999E-3</c:v>
                </c:pt>
                <c:pt idx="3455">
                  <c:v>-3.4199999999999999E-3</c:v>
                </c:pt>
                <c:pt idx="3456">
                  <c:v>-3.4199999999999999E-3</c:v>
                </c:pt>
                <c:pt idx="3457">
                  <c:v>-3.4199999999999999E-3</c:v>
                </c:pt>
                <c:pt idx="3458">
                  <c:v>-3.3999999999999998E-3</c:v>
                </c:pt>
                <c:pt idx="3459">
                  <c:v>-3.3999999999999998E-3</c:v>
                </c:pt>
                <c:pt idx="3460">
                  <c:v>-3.3700000000000002E-3</c:v>
                </c:pt>
                <c:pt idx="3461">
                  <c:v>-3.3700000000000002E-3</c:v>
                </c:pt>
                <c:pt idx="3462">
                  <c:v>-3.3400000000000001E-3</c:v>
                </c:pt>
                <c:pt idx="3463">
                  <c:v>-3.32E-3</c:v>
                </c:pt>
                <c:pt idx="3464">
                  <c:v>-3.32E-3</c:v>
                </c:pt>
                <c:pt idx="3465">
                  <c:v>-3.29E-3</c:v>
                </c:pt>
                <c:pt idx="3466">
                  <c:v>-3.29E-3</c:v>
                </c:pt>
                <c:pt idx="3467">
                  <c:v>-3.2699999999999999E-3</c:v>
                </c:pt>
                <c:pt idx="3468">
                  <c:v>-3.2699999999999999E-3</c:v>
                </c:pt>
                <c:pt idx="3469">
                  <c:v>-3.2399999999999998E-3</c:v>
                </c:pt>
                <c:pt idx="3470">
                  <c:v>-3.2100000000000002E-3</c:v>
                </c:pt>
                <c:pt idx="3471">
                  <c:v>-3.2100000000000002E-3</c:v>
                </c:pt>
                <c:pt idx="3472">
                  <c:v>-3.1900000000000001E-3</c:v>
                </c:pt>
                <c:pt idx="3473">
                  <c:v>-3.1900000000000001E-3</c:v>
                </c:pt>
                <c:pt idx="3474">
                  <c:v>-3.16E-3</c:v>
                </c:pt>
                <c:pt idx="3475">
                  <c:v>-3.13E-3</c:v>
                </c:pt>
                <c:pt idx="3476">
                  <c:v>-3.13E-3</c:v>
                </c:pt>
                <c:pt idx="3477">
                  <c:v>-3.1099999999999999E-3</c:v>
                </c:pt>
                <c:pt idx="3478">
                  <c:v>-3.1099999999999999E-3</c:v>
                </c:pt>
                <c:pt idx="3479">
                  <c:v>-3.0799999999999998E-3</c:v>
                </c:pt>
                <c:pt idx="3480">
                  <c:v>-3.0799999999999998E-3</c:v>
                </c:pt>
                <c:pt idx="3481">
                  <c:v>-3.0799999999999998E-3</c:v>
                </c:pt>
                <c:pt idx="3482">
                  <c:v>-3.0500000000000002E-3</c:v>
                </c:pt>
                <c:pt idx="3483">
                  <c:v>-3.0500000000000002E-3</c:v>
                </c:pt>
                <c:pt idx="3484">
                  <c:v>-3.0500000000000002E-3</c:v>
                </c:pt>
                <c:pt idx="3485">
                  <c:v>-3.0500000000000002E-3</c:v>
                </c:pt>
                <c:pt idx="3486">
                  <c:v>-3.0500000000000002E-3</c:v>
                </c:pt>
                <c:pt idx="3487">
                  <c:v>-3.0500000000000002E-3</c:v>
                </c:pt>
                <c:pt idx="3488">
                  <c:v>-3.0500000000000002E-3</c:v>
                </c:pt>
                <c:pt idx="3489">
                  <c:v>-3.0799999999999998E-3</c:v>
                </c:pt>
                <c:pt idx="3490">
                  <c:v>-3.0799999999999998E-3</c:v>
                </c:pt>
                <c:pt idx="3491">
                  <c:v>-3.0799999999999998E-3</c:v>
                </c:pt>
                <c:pt idx="3492">
                  <c:v>-3.1099999999999999E-3</c:v>
                </c:pt>
                <c:pt idx="3493">
                  <c:v>-3.1099999999999999E-3</c:v>
                </c:pt>
                <c:pt idx="3494">
                  <c:v>-3.13E-3</c:v>
                </c:pt>
                <c:pt idx="3495">
                  <c:v>-3.16E-3</c:v>
                </c:pt>
                <c:pt idx="3496">
                  <c:v>-3.16E-3</c:v>
                </c:pt>
                <c:pt idx="3497">
                  <c:v>-3.1900000000000001E-3</c:v>
                </c:pt>
                <c:pt idx="3498">
                  <c:v>-3.1900000000000001E-3</c:v>
                </c:pt>
                <c:pt idx="3499">
                  <c:v>-3.2100000000000002E-3</c:v>
                </c:pt>
                <c:pt idx="3500">
                  <c:v>-3.2100000000000002E-3</c:v>
                </c:pt>
                <c:pt idx="3501">
                  <c:v>-3.2399999999999998E-3</c:v>
                </c:pt>
                <c:pt idx="3502">
                  <c:v>-3.2399999999999998E-3</c:v>
                </c:pt>
                <c:pt idx="3503">
                  <c:v>-3.2399999999999998E-3</c:v>
                </c:pt>
                <c:pt idx="3504">
                  <c:v>-3.2399999999999998E-3</c:v>
                </c:pt>
                <c:pt idx="3505">
                  <c:v>-3.2399999999999998E-3</c:v>
                </c:pt>
                <c:pt idx="3506">
                  <c:v>-3.2399999999999998E-3</c:v>
                </c:pt>
                <c:pt idx="3507">
                  <c:v>-3.2399999999999998E-3</c:v>
                </c:pt>
                <c:pt idx="3508">
                  <c:v>-3.2100000000000002E-3</c:v>
                </c:pt>
                <c:pt idx="3509">
                  <c:v>-3.2100000000000002E-3</c:v>
                </c:pt>
                <c:pt idx="3510">
                  <c:v>-3.1900000000000001E-3</c:v>
                </c:pt>
                <c:pt idx="3511">
                  <c:v>-3.16E-3</c:v>
                </c:pt>
                <c:pt idx="3512">
                  <c:v>-3.16E-3</c:v>
                </c:pt>
                <c:pt idx="3513">
                  <c:v>-3.1099999999999999E-3</c:v>
                </c:pt>
                <c:pt idx="3514">
                  <c:v>-3.1099999999999999E-3</c:v>
                </c:pt>
                <c:pt idx="3515">
                  <c:v>-3.0500000000000002E-3</c:v>
                </c:pt>
                <c:pt idx="3516">
                  <c:v>-3.0500000000000002E-3</c:v>
                </c:pt>
                <c:pt idx="3517">
                  <c:v>-3.0000000000000001E-3</c:v>
                </c:pt>
                <c:pt idx="3518">
                  <c:v>-3.0000000000000001E-3</c:v>
                </c:pt>
                <c:pt idx="3519">
                  <c:v>-2.98E-3</c:v>
                </c:pt>
                <c:pt idx="3520">
                  <c:v>-2.9499999999999999E-3</c:v>
                </c:pt>
                <c:pt idx="3521">
                  <c:v>-2.9199999999999999E-3</c:v>
                </c:pt>
                <c:pt idx="3522">
                  <c:v>-2.9199999999999999E-3</c:v>
                </c:pt>
                <c:pt idx="3523">
                  <c:v>-2.8999999999999998E-3</c:v>
                </c:pt>
                <c:pt idx="3524">
                  <c:v>-2.8999999999999998E-3</c:v>
                </c:pt>
                <c:pt idx="3525">
                  <c:v>-2.8999999999999998E-3</c:v>
                </c:pt>
                <c:pt idx="3526">
                  <c:v>-2.8999999999999998E-3</c:v>
                </c:pt>
                <c:pt idx="3527">
                  <c:v>-2.8999999999999998E-3</c:v>
                </c:pt>
                <c:pt idx="3528">
                  <c:v>-2.9199999999999999E-3</c:v>
                </c:pt>
                <c:pt idx="3529">
                  <c:v>-2.9199999999999999E-3</c:v>
                </c:pt>
                <c:pt idx="3530">
                  <c:v>-2.9499999999999999E-3</c:v>
                </c:pt>
                <c:pt idx="3531">
                  <c:v>-2.98E-3</c:v>
                </c:pt>
                <c:pt idx="3532">
                  <c:v>-3.0300000000000001E-3</c:v>
                </c:pt>
                <c:pt idx="3533">
                  <c:v>-3.0500000000000002E-3</c:v>
                </c:pt>
                <c:pt idx="3534">
                  <c:v>-3.0799999999999998E-3</c:v>
                </c:pt>
                <c:pt idx="3535">
                  <c:v>-3.13E-3</c:v>
                </c:pt>
                <c:pt idx="3536">
                  <c:v>-3.16E-3</c:v>
                </c:pt>
                <c:pt idx="3537">
                  <c:v>-3.2100000000000002E-3</c:v>
                </c:pt>
                <c:pt idx="3538">
                  <c:v>-3.2399999999999998E-3</c:v>
                </c:pt>
                <c:pt idx="3539">
                  <c:v>-3.29E-3</c:v>
                </c:pt>
                <c:pt idx="3540">
                  <c:v>-3.32E-3</c:v>
                </c:pt>
                <c:pt idx="3541">
                  <c:v>-3.3400000000000001E-3</c:v>
                </c:pt>
                <c:pt idx="3542">
                  <c:v>-3.3700000000000002E-3</c:v>
                </c:pt>
                <c:pt idx="3543">
                  <c:v>-3.3999999999999998E-3</c:v>
                </c:pt>
                <c:pt idx="3544">
                  <c:v>-3.4499999999999999E-3</c:v>
                </c:pt>
                <c:pt idx="3545">
                  <c:v>-3.4499999999999999E-3</c:v>
                </c:pt>
                <c:pt idx="3546">
                  <c:v>-3.48E-3</c:v>
                </c:pt>
                <c:pt idx="3547">
                  <c:v>-3.48E-3</c:v>
                </c:pt>
                <c:pt idx="3548">
                  <c:v>-3.5000000000000001E-3</c:v>
                </c:pt>
                <c:pt idx="3549">
                  <c:v>-3.5000000000000001E-3</c:v>
                </c:pt>
                <c:pt idx="3550">
                  <c:v>-3.5000000000000001E-3</c:v>
                </c:pt>
                <c:pt idx="3551">
                  <c:v>-3.48E-3</c:v>
                </c:pt>
                <c:pt idx="3552">
                  <c:v>-3.48E-3</c:v>
                </c:pt>
                <c:pt idx="3553">
                  <c:v>-3.4499999999999999E-3</c:v>
                </c:pt>
                <c:pt idx="3554">
                  <c:v>-3.4499999999999999E-3</c:v>
                </c:pt>
                <c:pt idx="3555">
                  <c:v>-3.4199999999999999E-3</c:v>
                </c:pt>
                <c:pt idx="3556">
                  <c:v>-3.4199999999999999E-3</c:v>
                </c:pt>
                <c:pt idx="3557">
                  <c:v>-3.3999999999999998E-3</c:v>
                </c:pt>
                <c:pt idx="3558">
                  <c:v>-3.3700000000000002E-3</c:v>
                </c:pt>
                <c:pt idx="3559">
                  <c:v>-3.3400000000000001E-3</c:v>
                </c:pt>
                <c:pt idx="3560">
                  <c:v>-3.32E-3</c:v>
                </c:pt>
                <c:pt idx="3561">
                  <c:v>-3.32E-3</c:v>
                </c:pt>
                <c:pt idx="3562">
                  <c:v>-3.29E-3</c:v>
                </c:pt>
                <c:pt idx="3563">
                  <c:v>-3.2699999999999999E-3</c:v>
                </c:pt>
                <c:pt idx="3564">
                  <c:v>-3.2699999999999999E-3</c:v>
                </c:pt>
                <c:pt idx="3565">
                  <c:v>-3.2399999999999998E-3</c:v>
                </c:pt>
                <c:pt idx="3566">
                  <c:v>-3.2399999999999998E-3</c:v>
                </c:pt>
                <c:pt idx="3567">
                  <c:v>-3.2399999999999998E-3</c:v>
                </c:pt>
                <c:pt idx="3568">
                  <c:v>-3.2399999999999998E-3</c:v>
                </c:pt>
                <c:pt idx="3569">
                  <c:v>-3.2399999999999998E-3</c:v>
                </c:pt>
                <c:pt idx="3570">
                  <c:v>-3.2399999999999998E-3</c:v>
                </c:pt>
                <c:pt idx="3571">
                  <c:v>-3.2399999999999998E-3</c:v>
                </c:pt>
                <c:pt idx="3572">
                  <c:v>-3.2399999999999998E-3</c:v>
                </c:pt>
                <c:pt idx="3573">
                  <c:v>-3.2399999999999998E-3</c:v>
                </c:pt>
                <c:pt idx="3574">
                  <c:v>-3.2399999999999998E-3</c:v>
                </c:pt>
                <c:pt idx="3575">
                  <c:v>-3.2399999999999998E-3</c:v>
                </c:pt>
                <c:pt idx="3576">
                  <c:v>-3.2699999999999999E-3</c:v>
                </c:pt>
                <c:pt idx="3577">
                  <c:v>-3.2699999999999999E-3</c:v>
                </c:pt>
                <c:pt idx="3578">
                  <c:v>-3.2699999999999999E-3</c:v>
                </c:pt>
                <c:pt idx="3579">
                  <c:v>-3.2699999999999999E-3</c:v>
                </c:pt>
                <c:pt idx="3580">
                  <c:v>-3.2399999999999998E-3</c:v>
                </c:pt>
                <c:pt idx="3581">
                  <c:v>-3.2399999999999998E-3</c:v>
                </c:pt>
                <c:pt idx="3582">
                  <c:v>-3.2399999999999998E-3</c:v>
                </c:pt>
                <c:pt idx="3583">
                  <c:v>-3.2100000000000002E-3</c:v>
                </c:pt>
                <c:pt idx="3584">
                  <c:v>-3.2100000000000002E-3</c:v>
                </c:pt>
                <c:pt idx="3585">
                  <c:v>-3.1900000000000001E-3</c:v>
                </c:pt>
                <c:pt idx="3586">
                  <c:v>-3.1900000000000001E-3</c:v>
                </c:pt>
                <c:pt idx="3587">
                  <c:v>-3.16E-3</c:v>
                </c:pt>
                <c:pt idx="3588">
                  <c:v>-3.13E-3</c:v>
                </c:pt>
                <c:pt idx="3589">
                  <c:v>-3.1099999999999999E-3</c:v>
                </c:pt>
                <c:pt idx="3590">
                  <c:v>-3.0799999999999998E-3</c:v>
                </c:pt>
                <c:pt idx="3591">
                  <c:v>-3.0500000000000002E-3</c:v>
                </c:pt>
                <c:pt idx="3592">
                  <c:v>-3.0300000000000001E-3</c:v>
                </c:pt>
                <c:pt idx="3593">
                  <c:v>-3.0000000000000001E-3</c:v>
                </c:pt>
                <c:pt idx="3594">
                  <c:v>-2.98E-3</c:v>
                </c:pt>
                <c:pt idx="3595">
                  <c:v>-2.98E-3</c:v>
                </c:pt>
                <c:pt idx="3596">
                  <c:v>-2.9499999999999999E-3</c:v>
                </c:pt>
                <c:pt idx="3597">
                  <c:v>-2.9199999999999999E-3</c:v>
                </c:pt>
                <c:pt idx="3598">
                  <c:v>-2.9199999999999999E-3</c:v>
                </c:pt>
                <c:pt idx="3599">
                  <c:v>-2.9199999999999999E-3</c:v>
                </c:pt>
                <c:pt idx="3600">
                  <c:v>-2.9199999999999999E-3</c:v>
                </c:pt>
                <c:pt idx="3601">
                  <c:v>-2.9199999999999999E-3</c:v>
                </c:pt>
                <c:pt idx="3602">
                  <c:v>-2.9199999999999999E-3</c:v>
                </c:pt>
                <c:pt idx="3603">
                  <c:v>-2.9499999999999999E-3</c:v>
                </c:pt>
                <c:pt idx="3604">
                  <c:v>-2.98E-3</c:v>
                </c:pt>
                <c:pt idx="3605">
                  <c:v>-2.98E-3</c:v>
                </c:pt>
                <c:pt idx="3606">
                  <c:v>-3.0000000000000001E-3</c:v>
                </c:pt>
                <c:pt idx="3607">
                  <c:v>-3.0300000000000001E-3</c:v>
                </c:pt>
                <c:pt idx="3608">
                  <c:v>-3.0799999999999998E-3</c:v>
                </c:pt>
                <c:pt idx="3609">
                  <c:v>-3.1099999999999999E-3</c:v>
                </c:pt>
                <c:pt idx="3610">
                  <c:v>-3.13E-3</c:v>
                </c:pt>
                <c:pt idx="3611">
                  <c:v>-3.1900000000000001E-3</c:v>
                </c:pt>
                <c:pt idx="3612">
                  <c:v>-3.2100000000000002E-3</c:v>
                </c:pt>
                <c:pt idx="3613">
                  <c:v>-3.2699999999999999E-3</c:v>
                </c:pt>
                <c:pt idx="3614">
                  <c:v>-3.29E-3</c:v>
                </c:pt>
                <c:pt idx="3615">
                  <c:v>-3.32E-3</c:v>
                </c:pt>
                <c:pt idx="3616">
                  <c:v>-3.3700000000000002E-3</c:v>
                </c:pt>
                <c:pt idx="3617">
                  <c:v>-3.3999999999999998E-3</c:v>
                </c:pt>
                <c:pt idx="3618">
                  <c:v>-3.4199999999999999E-3</c:v>
                </c:pt>
                <c:pt idx="3619">
                  <c:v>-3.4199999999999999E-3</c:v>
                </c:pt>
                <c:pt idx="3620">
                  <c:v>-3.4499999999999999E-3</c:v>
                </c:pt>
                <c:pt idx="3621">
                  <c:v>-3.4499999999999999E-3</c:v>
                </c:pt>
                <c:pt idx="3622">
                  <c:v>-3.48E-3</c:v>
                </c:pt>
                <c:pt idx="3623">
                  <c:v>-3.4499999999999999E-3</c:v>
                </c:pt>
                <c:pt idx="3624">
                  <c:v>-3.4499999999999999E-3</c:v>
                </c:pt>
                <c:pt idx="3625">
                  <c:v>-3.4499999999999999E-3</c:v>
                </c:pt>
                <c:pt idx="3626">
                  <c:v>-3.4199999999999999E-3</c:v>
                </c:pt>
                <c:pt idx="3627">
                  <c:v>-3.3999999999999998E-3</c:v>
                </c:pt>
                <c:pt idx="3628">
                  <c:v>-3.3700000000000002E-3</c:v>
                </c:pt>
                <c:pt idx="3629">
                  <c:v>-3.3400000000000001E-3</c:v>
                </c:pt>
                <c:pt idx="3630">
                  <c:v>-3.32E-3</c:v>
                </c:pt>
                <c:pt idx="3631">
                  <c:v>-3.29E-3</c:v>
                </c:pt>
                <c:pt idx="3632">
                  <c:v>-3.2399999999999998E-3</c:v>
                </c:pt>
                <c:pt idx="3633">
                  <c:v>-3.2100000000000002E-3</c:v>
                </c:pt>
                <c:pt idx="3634">
                  <c:v>-3.1900000000000001E-3</c:v>
                </c:pt>
                <c:pt idx="3635">
                  <c:v>-3.13E-3</c:v>
                </c:pt>
                <c:pt idx="3636">
                  <c:v>-3.1099999999999999E-3</c:v>
                </c:pt>
                <c:pt idx="3637">
                  <c:v>-3.0799999999999998E-3</c:v>
                </c:pt>
                <c:pt idx="3638">
                  <c:v>-3.0300000000000001E-3</c:v>
                </c:pt>
                <c:pt idx="3639">
                  <c:v>-3.0000000000000001E-3</c:v>
                </c:pt>
                <c:pt idx="3640">
                  <c:v>-2.98E-3</c:v>
                </c:pt>
                <c:pt idx="3641">
                  <c:v>-2.9499999999999999E-3</c:v>
                </c:pt>
                <c:pt idx="3642">
                  <c:v>-2.9499999999999999E-3</c:v>
                </c:pt>
                <c:pt idx="3643">
                  <c:v>-2.9199999999999999E-3</c:v>
                </c:pt>
                <c:pt idx="3644">
                  <c:v>-2.9199999999999999E-3</c:v>
                </c:pt>
                <c:pt idx="3645">
                  <c:v>-2.8999999999999998E-3</c:v>
                </c:pt>
                <c:pt idx="3646">
                  <c:v>-2.8999999999999998E-3</c:v>
                </c:pt>
                <c:pt idx="3647">
                  <c:v>-2.8999999999999998E-3</c:v>
                </c:pt>
                <c:pt idx="3648">
                  <c:v>-2.8999999999999998E-3</c:v>
                </c:pt>
                <c:pt idx="3649">
                  <c:v>-2.9199999999999999E-3</c:v>
                </c:pt>
                <c:pt idx="3650">
                  <c:v>-2.9199999999999999E-3</c:v>
                </c:pt>
                <c:pt idx="3651">
                  <c:v>-2.9199999999999999E-3</c:v>
                </c:pt>
                <c:pt idx="3652">
                  <c:v>-2.9499999999999999E-3</c:v>
                </c:pt>
                <c:pt idx="3653">
                  <c:v>-2.9499999999999999E-3</c:v>
                </c:pt>
                <c:pt idx="3654">
                  <c:v>-2.98E-3</c:v>
                </c:pt>
                <c:pt idx="3655">
                  <c:v>-2.98E-3</c:v>
                </c:pt>
                <c:pt idx="3656">
                  <c:v>-3.0000000000000001E-3</c:v>
                </c:pt>
                <c:pt idx="3657">
                  <c:v>-3.0000000000000001E-3</c:v>
                </c:pt>
                <c:pt idx="3658">
                  <c:v>-3.0000000000000001E-3</c:v>
                </c:pt>
                <c:pt idx="3659">
                  <c:v>-3.0300000000000001E-3</c:v>
                </c:pt>
                <c:pt idx="3660">
                  <c:v>-3.0300000000000001E-3</c:v>
                </c:pt>
                <c:pt idx="3661">
                  <c:v>-3.0300000000000001E-3</c:v>
                </c:pt>
                <c:pt idx="3662">
                  <c:v>-3.0500000000000002E-3</c:v>
                </c:pt>
                <c:pt idx="3663">
                  <c:v>-3.0500000000000002E-3</c:v>
                </c:pt>
                <c:pt idx="3664">
                  <c:v>-3.0500000000000002E-3</c:v>
                </c:pt>
                <c:pt idx="3665">
                  <c:v>-3.0500000000000002E-3</c:v>
                </c:pt>
                <c:pt idx="3666">
                  <c:v>-3.0500000000000002E-3</c:v>
                </c:pt>
                <c:pt idx="3667">
                  <c:v>-3.0500000000000002E-3</c:v>
                </c:pt>
                <c:pt idx="3668">
                  <c:v>-3.0500000000000002E-3</c:v>
                </c:pt>
                <c:pt idx="3669">
                  <c:v>-3.0500000000000002E-3</c:v>
                </c:pt>
                <c:pt idx="3670">
                  <c:v>-3.0500000000000002E-3</c:v>
                </c:pt>
                <c:pt idx="3671">
                  <c:v>-3.0500000000000002E-3</c:v>
                </c:pt>
                <c:pt idx="3672">
                  <c:v>-3.0500000000000002E-3</c:v>
                </c:pt>
                <c:pt idx="3673">
                  <c:v>-3.0500000000000002E-3</c:v>
                </c:pt>
                <c:pt idx="3674">
                  <c:v>-3.0500000000000002E-3</c:v>
                </c:pt>
                <c:pt idx="3675">
                  <c:v>-3.0500000000000002E-3</c:v>
                </c:pt>
                <c:pt idx="3676">
                  <c:v>-3.0500000000000002E-3</c:v>
                </c:pt>
                <c:pt idx="3677">
                  <c:v>-3.0500000000000002E-3</c:v>
                </c:pt>
                <c:pt idx="3678">
                  <c:v>-3.0799999999999998E-3</c:v>
                </c:pt>
                <c:pt idx="3679">
                  <c:v>-3.0799999999999998E-3</c:v>
                </c:pt>
                <c:pt idx="3680">
                  <c:v>-3.1099999999999999E-3</c:v>
                </c:pt>
                <c:pt idx="3681">
                  <c:v>-3.1099999999999999E-3</c:v>
                </c:pt>
                <c:pt idx="3682">
                  <c:v>-3.13E-3</c:v>
                </c:pt>
                <c:pt idx="3683">
                  <c:v>-3.13E-3</c:v>
                </c:pt>
                <c:pt idx="3684">
                  <c:v>-3.16E-3</c:v>
                </c:pt>
                <c:pt idx="3685">
                  <c:v>-3.1900000000000001E-3</c:v>
                </c:pt>
                <c:pt idx="3686">
                  <c:v>-3.2100000000000002E-3</c:v>
                </c:pt>
                <c:pt idx="3687">
                  <c:v>-3.2100000000000002E-3</c:v>
                </c:pt>
                <c:pt idx="3688">
                  <c:v>-3.2399999999999998E-3</c:v>
                </c:pt>
                <c:pt idx="3689">
                  <c:v>-3.2699999999999999E-3</c:v>
                </c:pt>
                <c:pt idx="3690">
                  <c:v>-3.2699999999999999E-3</c:v>
                </c:pt>
                <c:pt idx="3691">
                  <c:v>-3.29E-3</c:v>
                </c:pt>
                <c:pt idx="3692">
                  <c:v>-3.32E-3</c:v>
                </c:pt>
                <c:pt idx="3693">
                  <c:v>-3.32E-3</c:v>
                </c:pt>
                <c:pt idx="3694">
                  <c:v>-3.32E-3</c:v>
                </c:pt>
                <c:pt idx="3695">
                  <c:v>-3.3400000000000001E-3</c:v>
                </c:pt>
                <c:pt idx="3696">
                  <c:v>-3.3400000000000001E-3</c:v>
                </c:pt>
                <c:pt idx="3697">
                  <c:v>-3.3400000000000001E-3</c:v>
                </c:pt>
                <c:pt idx="3698">
                  <c:v>-3.3400000000000001E-3</c:v>
                </c:pt>
                <c:pt idx="3699">
                  <c:v>-3.3400000000000001E-3</c:v>
                </c:pt>
                <c:pt idx="3700">
                  <c:v>-3.3400000000000001E-3</c:v>
                </c:pt>
                <c:pt idx="3701">
                  <c:v>-3.32E-3</c:v>
                </c:pt>
                <c:pt idx="3702">
                  <c:v>-3.32E-3</c:v>
                </c:pt>
                <c:pt idx="3703">
                  <c:v>-3.32E-3</c:v>
                </c:pt>
                <c:pt idx="3704">
                  <c:v>-3.29E-3</c:v>
                </c:pt>
                <c:pt idx="3705">
                  <c:v>-3.2699999999999999E-3</c:v>
                </c:pt>
                <c:pt idx="3706">
                  <c:v>-3.2699999999999999E-3</c:v>
                </c:pt>
                <c:pt idx="3707">
                  <c:v>-3.2399999999999998E-3</c:v>
                </c:pt>
                <c:pt idx="3708">
                  <c:v>-3.2100000000000002E-3</c:v>
                </c:pt>
                <c:pt idx="3709">
                  <c:v>-3.2100000000000002E-3</c:v>
                </c:pt>
                <c:pt idx="3710">
                  <c:v>-3.1900000000000001E-3</c:v>
                </c:pt>
                <c:pt idx="3711">
                  <c:v>-3.16E-3</c:v>
                </c:pt>
                <c:pt idx="3712">
                  <c:v>-3.13E-3</c:v>
                </c:pt>
                <c:pt idx="3713">
                  <c:v>-3.1099999999999999E-3</c:v>
                </c:pt>
                <c:pt idx="3714">
                  <c:v>-3.1099999999999999E-3</c:v>
                </c:pt>
                <c:pt idx="3715">
                  <c:v>-3.0799999999999998E-3</c:v>
                </c:pt>
                <c:pt idx="3716">
                  <c:v>-3.0500000000000002E-3</c:v>
                </c:pt>
                <c:pt idx="3717">
                  <c:v>-3.0500000000000002E-3</c:v>
                </c:pt>
                <c:pt idx="3718">
                  <c:v>-3.0300000000000001E-3</c:v>
                </c:pt>
                <c:pt idx="3719">
                  <c:v>-3.0300000000000001E-3</c:v>
                </c:pt>
                <c:pt idx="3720">
                  <c:v>-3.0000000000000001E-3</c:v>
                </c:pt>
                <c:pt idx="3721">
                  <c:v>-3.0000000000000001E-3</c:v>
                </c:pt>
                <c:pt idx="3722">
                  <c:v>-3.0000000000000001E-3</c:v>
                </c:pt>
                <c:pt idx="3723">
                  <c:v>-3.0000000000000001E-3</c:v>
                </c:pt>
                <c:pt idx="3724">
                  <c:v>-2.98E-3</c:v>
                </c:pt>
                <c:pt idx="3725">
                  <c:v>-2.98E-3</c:v>
                </c:pt>
                <c:pt idx="3726">
                  <c:v>-2.98E-3</c:v>
                </c:pt>
                <c:pt idx="3727">
                  <c:v>-2.98E-3</c:v>
                </c:pt>
                <c:pt idx="3728">
                  <c:v>-3.0000000000000001E-3</c:v>
                </c:pt>
                <c:pt idx="3729">
                  <c:v>-3.0000000000000001E-3</c:v>
                </c:pt>
                <c:pt idx="3730">
                  <c:v>-3.0000000000000001E-3</c:v>
                </c:pt>
                <c:pt idx="3731">
                  <c:v>-3.0300000000000001E-3</c:v>
                </c:pt>
                <c:pt idx="3732">
                  <c:v>-3.0300000000000001E-3</c:v>
                </c:pt>
                <c:pt idx="3733">
                  <c:v>-3.0300000000000001E-3</c:v>
                </c:pt>
                <c:pt idx="3734">
                  <c:v>-3.0500000000000002E-3</c:v>
                </c:pt>
                <c:pt idx="3735">
                  <c:v>-3.0799999999999998E-3</c:v>
                </c:pt>
                <c:pt idx="3736">
                  <c:v>-3.0799999999999998E-3</c:v>
                </c:pt>
                <c:pt idx="3737">
                  <c:v>-3.1099999999999999E-3</c:v>
                </c:pt>
                <c:pt idx="3738">
                  <c:v>-3.1099999999999999E-3</c:v>
                </c:pt>
                <c:pt idx="3739">
                  <c:v>-3.13E-3</c:v>
                </c:pt>
                <c:pt idx="3740">
                  <c:v>-3.16E-3</c:v>
                </c:pt>
                <c:pt idx="3741">
                  <c:v>-3.16E-3</c:v>
                </c:pt>
                <c:pt idx="3742">
                  <c:v>-3.1900000000000001E-3</c:v>
                </c:pt>
                <c:pt idx="3743">
                  <c:v>-3.2100000000000002E-3</c:v>
                </c:pt>
                <c:pt idx="3744">
                  <c:v>-3.2100000000000002E-3</c:v>
                </c:pt>
                <c:pt idx="3745">
                  <c:v>-3.2399999999999998E-3</c:v>
                </c:pt>
                <c:pt idx="3746">
                  <c:v>-3.2399999999999998E-3</c:v>
                </c:pt>
                <c:pt idx="3747">
                  <c:v>-3.2699999999999999E-3</c:v>
                </c:pt>
                <c:pt idx="3748">
                  <c:v>-3.2699999999999999E-3</c:v>
                </c:pt>
                <c:pt idx="3749">
                  <c:v>-3.29E-3</c:v>
                </c:pt>
                <c:pt idx="3750">
                  <c:v>-3.29E-3</c:v>
                </c:pt>
                <c:pt idx="3751">
                  <c:v>-3.29E-3</c:v>
                </c:pt>
                <c:pt idx="3752">
                  <c:v>-3.29E-3</c:v>
                </c:pt>
                <c:pt idx="3753">
                  <c:v>-3.29E-3</c:v>
                </c:pt>
                <c:pt idx="3754">
                  <c:v>-3.29E-3</c:v>
                </c:pt>
                <c:pt idx="3755">
                  <c:v>-3.29E-3</c:v>
                </c:pt>
                <c:pt idx="3756">
                  <c:v>-3.29E-3</c:v>
                </c:pt>
                <c:pt idx="3757">
                  <c:v>-3.2699999999999999E-3</c:v>
                </c:pt>
                <c:pt idx="3758">
                  <c:v>-3.2699999999999999E-3</c:v>
                </c:pt>
                <c:pt idx="3759">
                  <c:v>-3.2399999999999998E-3</c:v>
                </c:pt>
                <c:pt idx="3760">
                  <c:v>-3.2399999999999998E-3</c:v>
                </c:pt>
                <c:pt idx="3761">
                  <c:v>-3.2100000000000002E-3</c:v>
                </c:pt>
                <c:pt idx="3762">
                  <c:v>-3.1900000000000001E-3</c:v>
                </c:pt>
                <c:pt idx="3763">
                  <c:v>-3.1900000000000001E-3</c:v>
                </c:pt>
                <c:pt idx="3764">
                  <c:v>-3.16E-3</c:v>
                </c:pt>
                <c:pt idx="3765">
                  <c:v>-3.13E-3</c:v>
                </c:pt>
                <c:pt idx="3766">
                  <c:v>-3.1099999999999999E-3</c:v>
                </c:pt>
                <c:pt idx="3767">
                  <c:v>-3.0799999999999998E-3</c:v>
                </c:pt>
                <c:pt idx="3768">
                  <c:v>-3.0799999999999998E-3</c:v>
                </c:pt>
                <c:pt idx="3769">
                  <c:v>-3.0500000000000002E-3</c:v>
                </c:pt>
                <c:pt idx="3770">
                  <c:v>-3.0300000000000001E-3</c:v>
                </c:pt>
                <c:pt idx="3771">
                  <c:v>-3.0300000000000001E-3</c:v>
                </c:pt>
                <c:pt idx="3772">
                  <c:v>-3.0000000000000001E-3</c:v>
                </c:pt>
                <c:pt idx="3773">
                  <c:v>-3.0000000000000001E-3</c:v>
                </c:pt>
                <c:pt idx="3774">
                  <c:v>-3.0000000000000001E-3</c:v>
                </c:pt>
                <c:pt idx="3775">
                  <c:v>-2.98E-3</c:v>
                </c:pt>
                <c:pt idx="3776">
                  <c:v>-2.98E-3</c:v>
                </c:pt>
                <c:pt idx="3777">
                  <c:v>-2.98E-3</c:v>
                </c:pt>
                <c:pt idx="3778">
                  <c:v>-2.98E-3</c:v>
                </c:pt>
                <c:pt idx="3779">
                  <c:v>-2.98E-3</c:v>
                </c:pt>
                <c:pt idx="3780">
                  <c:v>-3.0000000000000001E-3</c:v>
                </c:pt>
                <c:pt idx="3781">
                  <c:v>-3.0000000000000001E-3</c:v>
                </c:pt>
                <c:pt idx="3782">
                  <c:v>-3.0300000000000001E-3</c:v>
                </c:pt>
                <c:pt idx="3783">
                  <c:v>-3.0300000000000001E-3</c:v>
                </c:pt>
                <c:pt idx="3784">
                  <c:v>-3.0500000000000002E-3</c:v>
                </c:pt>
                <c:pt idx="3785">
                  <c:v>-3.0500000000000002E-3</c:v>
                </c:pt>
                <c:pt idx="3786">
                  <c:v>-3.0799999999999998E-3</c:v>
                </c:pt>
                <c:pt idx="3787">
                  <c:v>-3.0799999999999998E-3</c:v>
                </c:pt>
                <c:pt idx="3788">
                  <c:v>-3.1099999999999999E-3</c:v>
                </c:pt>
                <c:pt idx="3789">
                  <c:v>-3.13E-3</c:v>
                </c:pt>
                <c:pt idx="3790">
                  <c:v>-3.13E-3</c:v>
                </c:pt>
                <c:pt idx="3791">
                  <c:v>-3.16E-3</c:v>
                </c:pt>
                <c:pt idx="3792">
                  <c:v>-3.16E-3</c:v>
                </c:pt>
                <c:pt idx="3793">
                  <c:v>-3.16E-3</c:v>
                </c:pt>
                <c:pt idx="3794">
                  <c:v>-3.1900000000000001E-3</c:v>
                </c:pt>
                <c:pt idx="3795">
                  <c:v>-3.1900000000000001E-3</c:v>
                </c:pt>
                <c:pt idx="3796">
                  <c:v>-3.1900000000000001E-3</c:v>
                </c:pt>
                <c:pt idx="3797">
                  <c:v>-3.1900000000000001E-3</c:v>
                </c:pt>
                <c:pt idx="3798">
                  <c:v>-3.1900000000000001E-3</c:v>
                </c:pt>
                <c:pt idx="3799">
                  <c:v>-3.1900000000000001E-3</c:v>
                </c:pt>
                <c:pt idx="3800">
                  <c:v>-3.1900000000000001E-3</c:v>
                </c:pt>
                <c:pt idx="3801">
                  <c:v>-3.1900000000000001E-3</c:v>
                </c:pt>
                <c:pt idx="3802">
                  <c:v>-3.1900000000000001E-3</c:v>
                </c:pt>
                <c:pt idx="3803">
                  <c:v>-3.1900000000000001E-3</c:v>
                </c:pt>
                <c:pt idx="3804">
                  <c:v>-3.1900000000000001E-3</c:v>
                </c:pt>
                <c:pt idx="3805">
                  <c:v>-3.1900000000000001E-3</c:v>
                </c:pt>
                <c:pt idx="3806">
                  <c:v>-3.1900000000000001E-3</c:v>
                </c:pt>
                <c:pt idx="3807">
                  <c:v>-3.16E-3</c:v>
                </c:pt>
                <c:pt idx="3808">
                  <c:v>-3.16E-3</c:v>
                </c:pt>
                <c:pt idx="3809">
                  <c:v>-3.16E-3</c:v>
                </c:pt>
                <c:pt idx="3810">
                  <c:v>-3.1900000000000001E-3</c:v>
                </c:pt>
                <c:pt idx="3811">
                  <c:v>-3.1900000000000001E-3</c:v>
                </c:pt>
                <c:pt idx="3812">
                  <c:v>-3.1900000000000001E-3</c:v>
                </c:pt>
                <c:pt idx="3813">
                  <c:v>-3.1900000000000001E-3</c:v>
                </c:pt>
                <c:pt idx="3814">
                  <c:v>-3.1900000000000001E-3</c:v>
                </c:pt>
                <c:pt idx="3815">
                  <c:v>-3.2100000000000002E-3</c:v>
                </c:pt>
                <c:pt idx="3816">
                  <c:v>-3.2399999999999998E-3</c:v>
                </c:pt>
                <c:pt idx="3817">
                  <c:v>-3.2399999999999998E-3</c:v>
                </c:pt>
                <c:pt idx="3818">
                  <c:v>-3.2699999999999999E-3</c:v>
                </c:pt>
                <c:pt idx="3819">
                  <c:v>-3.2699999999999999E-3</c:v>
                </c:pt>
                <c:pt idx="3820">
                  <c:v>-3.29E-3</c:v>
                </c:pt>
                <c:pt idx="3821">
                  <c:v>-3.29E-3</c:v>
                </c:pt>
                <c:pt idx="3822">
                  <c:v>-3.32E-3</c:v>
                </c:pt>
                <c:pt idx="3823">
                  <c:v>-3.3400000000000001E-3</c:v>
                </c:pt>
                <c:pt idx="3824">
                  <c:v>-3.3400000000000001E-3</c:v>
                </c:pt>
                <c:pt idx="3825">
                  <c:v>-3.3700000000000002E-3</c:v>
                </c:pt>
                <c:pt idx="3826">
                  <c:v>-3.3700000000000002E-3</c:v>
                </c:pt>
                <c:pt idx="3827">
                  <c:v>-3.3999999999999998E-3</c:v>
                </c:pt>
                <c:pt idx="3828">
                  <c:v>-3.3999999999999998E-3</c:v>
                </c:pt>
                <c:pt idx="3829">
                  <c:v>-3.3999999999999998E-3</c:v>
                </c:pt>
                <c:pt idx="3830">
                  <c:v>-3.3999999999999998E-3</c:v>
                </c:pt>
                <c:pt idx="3831">
                  <c:v>-3.3999999999999998E-3</c:v>
                </c:pt>
                <c:pt idx="3832">
                  <c:v>-3.3999999999999998E-3</c:v>
                </c:pt>
                <c:pt idx="3833">
                  <c:v>-3.3700000000000002E-3</c:v>
                </c:pt>
                <c:pt idx="3834">
                  <c:v>-3.3700000000000002E-3</c:v>
                </c:pt>
                <c:pt idx="3835">
                  <c:v>-3.3400000000000001E-3</c:v>
                </c:pt>
                <c:pt idx="3836">
                  <c:v>-3.3400000000000001E-3</c:v>
                </c:pt>
                <c:pt idx="3837">
                  <c:v>-3.32E-3</c:v>
                </c:pt>
                <c:pt idx="3838">
                  <c:v>-3.29E-3</c:v>
                </c:pt>
                <c:pt idx="3839">
                  <c:v>-3.29E-3</c:v>
                </c:pt>
                <c:pt idx="3840">
                  <c:v>-3.2699999999999999E-3</c:v>
                </c:pt>
                <c:pt idx="3841">
                  <c:v>-3.2399999999999998E-3</c:v>
                </c:pt>
                <c:pt idx="3842">
                  <c:v>-3.2100000000000002E-3</c:v>
                </c:pt>
                <c:pt idx="3843">
                  <c:v>-3.1900000000000001E-3</c:v>
                </c:pt>
                <c:pt idx="3844">
                  <c:v>-3.1900000000000001E-3</c:v>
                </c:pt>
                <c:pt idx="3845">
                  <c:v>-3.16E-3</c:v>
                </c:pt>
                <c:pt idx="3846">
                  <c:v>-3.13E-3</c:v>
                </c:pt>
                <c:pt idx="3847">
                  <c:v>-3.13E-3</c:v>
                </c:pt>
                <c:pt idx="3848">
                  <c:v>-3.1099999999999999E-3</c:v>
                </c:pt>
                <c:pt idx="3849">
                  <c:v>-3.1099999999999999E-3</c:v>
                </c:pt>
                <c:pt idx="3850">
                  <c:v>-3.1099999999999999E-3</c:v>
                </c:pt>
                <c:pt idx="3851">
                  <c:v>-3.0799999999999998E-3</c:v>
                </c:pt>
                <c:pt idx="3852">
                  <c:v>-3.0799999999999998E-3</c:v>
                </c:pt>
                <c:pt idx="3853">
                  <c:v>-3.0799999999999998E-3</c:v>
                </c:pt>
                <c:pt idx="3854">
                  <c:v>-3.1099999999999999E-3</c:v>
                </c:pt>
                <c:pt idx="3855">
                  <c:v>-3.1099999999999999E-3</c:v>
                </c:pt>
                <c:pt idx="3856">
                  <c:v>-3.1099999999999999E-3</c:v>
                </c:pt>
                <c:pt idx="3857">
                  <c:v>-3.1099999999999999E-3</c:v>
                </c:pt>
                <c:pt idx="3858">
                  <c:v>-3.13E-3</c:v>
                </c:pt>
                <c:pt idx="3859">
                  <c:v>-3.13E-3</c:v>
                </c:pt>
                <c:pt idx="3860">
                  <c:v>-3.13E-3</c:v>
                </c:pt>
                <c:pt idx="3861">
                  <c:v>-3.16E-3</c:v>
                </c:pt>
                <c:pt idx="3862">
                  <c:v>-3.16E-3</c:v>
                </c:pt>
                <c:pt idx="3863">
                  <c:v>-3.16E-3</c:v>
                </c:pt>
                <c:pt idx="3864">
                  <c:v>-3.1900000000000001E-3</c:v>
                </c:pt>
                <c:pt idx="3865">
                  <c:v>-3.1900000000000001E-3</c:v>
                </c:pt>
                <c:pt idx="3866">
                  <c:v>-3.1900000000000001E-3</c:v>
                </c:pt>
                <c:pt idx="3867">
                  <c:v>-3.1900000000000001E-3</c:v>
                </c:pt>
                <c:pt idx="3868">
                  <c:v>-3.1900000000000001E-3</c:v>
                </c:pt>
                <c:pt idx="3869">
                  <c:v>-3.16E-3</c:v>
                </c:pt>
                <c:pt idx="3870">
                  <c:v>-3.16E-3</c:v>
                </c:pt>
                <c:pt idx="3871">
                  <c:v>-3.16E-3</c:v>
                </c:pt>
                <c:pt idx="3872">
                  <c:v>-3.13E-3</c:v>
                </c:pt>
                <c:pt idx="3873">
                  <c:v>-3.13E-3</c:v>
                </c:pt>
                <c:pt idx="3874">
                  <c:v>-3.1099999999999999E-3</c:v>
                </c:pt>
                <c:pt idx="3875">
                  <c:v>-3.1099999999999999E-3</c:v>
                </c:pt>
                <c:pt idx="3876">
                  <c:v>-3.0799999999999998E-3</c:v>
                </c:pt>
                <c:pt idx="3877">
                  <c:v>-3.0500000000000002E-3</c:v>
                </c:pt>
                <c:pt idx="3878">
                  <c:v>-3.0500000000000002E-3</c:v>
                </c:pt>
                <c:pt idx="3879">
                  <c:v>-3.0300000000000001E-3</c:v>
                </c:pt>
                <c:pt idx="3880">
                  <c:v>-3.0300000000000001E-3</c:v>
                </c:pt>
                <c:pt idx="3881">
                  <c:v>-3.0000000000000001E-3</c:v>
                </c:pt>
                <c:pt idx="3882">
                  <c:v>-3.0000000000000001E-3</c:v>
                </c:pt>
                <c:pt idx="3883">
                  <c:v>-3.0000000000000001E-3</c:v>
                </c:pt>
                <c:pt idx="3884">
                  <c:v>-3.0000000000000001E-3</c:v>
                </c:pt>
                <c:pt idx="3885">
                  <c:v>-3.0000000000000001E-3</c:v>
                </c:pt>
                <c:pt idx="3886">
                  <c:v>-3.0000000000000001E-3</c:v>
                </c:pt>
                <c:pt idx="3887">
                  <c:v>-3.0300000000000001E-3</c:v>
                </c:pt>
                <c:pt idx="3888">
                  <c:v>-3.0300000000000001E-3</c:v>
                </c:pt>
                <c:pt idx="3889">
                  <c:v>-3.0500000000000002E-3</c:v>
                </c:pt>
                <c:pt idx="3890">
                  <c:v>-3.0500000000000002E-3</c:v>
                </c:pt>
                <c:pt idx="3891">
                  <c:v>-3.0799999999999998E-3</c:v>
                </c:pt>
                <c:pt idx="3892">
                  <c:v>-3.1099999999999999E-3</c:v>
                </c:pt>
                <c:pt idx="3893">
                  <c:v>-3.13E-3</c:v>
                </c:pt>
                <c:pt idx="3894">
                  <c:v>-3.16E-3</c:v>
                </c:pt>
                <c:pt idx="3895">
                  <c:v>-3.1900000000000001E-3</c:v>
                </c:pt>
                <c:pt idx="3896">
                  <c:v>-3.2100000000000002E-3</c:v>
                </c:pt>
                <c:pt idx="3897">
                  <c:v>-3.2399999999999998E-3</c:v>
                </c:pt>
                <c:pt idx="3898">
                  <c:v>-3.2699999999999999E-3</c:v>
                </c:pt>
                <c:pt idx="3899">
                  <c:v>-3.29E-3</c:v>
                </c:pt>
                <c:pt idx="3900">
                  <c:v>-3.32E-3</c:v>
                </c:pt>
                <c:pt idx="3901">
                  <c:v>-3.3400000000000001E-3</c:v>
                </c:pt>
                <c:pt idx="3902">
                  <c:v>-3.3400000000000001E-3</c:v>
                </c:pt>
                <c:pt idx="3903">
                  <c:v>-3.3700000000000002E-3</c:v>
                </c:pt>
                <c:pt idx="3904">
                  <c:v>-3.3700000000000002E-3</c:v>
                </c:pt>
                <c:pt idx="3905">
                  <c:v>-3.3700000000000002E-3</c:v>
                </c:pt>
                <c:pt idx="3906">
                  <c:v>-3.3700000000000002E-3</c:v>
                </c:pt>
                <c:pt idx="3907">
                  <c:v>-3.3700000000000002E-3</c:v>
                </c:pt>
                <c:pt idx="3908">
                  <c:v>-3.3700000000000002E-3</c:v>
                </c:pt>
                <c:pt idx="3909">
                  <c:v>-3.3400000000000001E-3</c:v>
                </c:pt>
                <c:pt idx="3910">
                  <c:v>-3.3400000000000001E-3</c:v>
                </c:pt>
                <c:pt idx="3911">
                  <c:v>-3.32E-3</c:v>
                </c:pt>
                <c:pt idx="3912">
                  <c:v>-3.29E-3</c:v>
                </c:pt>
                <c:pt idx="3913">
                  <c:v>-3.2699999999999999E-3</c:v>
                </c:pt>
                <c:pt idx="3914">
                  <c:v>-3.2699999999999999E-3</c:v>
                </c:pt>
                <c:pt idx="3915">
                  <c:v>-3.2399999999999998E-3</c:v>
                </c:pt>
                <c:pt idx="3916">
                  <c:v>-3.2100000000000002E-3</c:v>
                </c:pt>
                <c:pt idx="3917">
                  <c:v>-3.1900000000000001E-3</c:v>
                </c:pt>
                <c:pt idx="3918">
                  <c:v>-3.16E-3</c:v>
                </c:pt>
                <c:pt idx="3919">
                  <c:v>-3.13E-3</c:v>
                </c:pt>
                <c:pt idx="3920">
                  <c:v>-3.13E-3</c:v>
                </c:pt>
                <c:pt idx="3921">
                  <c:v>-3.1099999999999999E-3</c:v>
                </c:pt>
                <c:pt idx="3922">
                  <c:v>-3.1099999999999999E-3</c:v>
                </c:pt>
                <c:pt idx="3923">
                  <c:v>-3.0799999999999998E-3</c:v>
                </c:pt>
                <c:pt idx="3924">
                  <c:v>-3.0799999999999998E-3</c:v>
                </c:pt>
                <c:pt idx="3925">
                  <c:v>-3.0799999999999998E-3</c:v>
                </c:pt>
                <c:pt idx="3926">
                  <c:v>-3.0799999999999998E-3</c:v>
                </c:pt>
                <c:pt idx="3927">
                  <c:v>-3.0799999999999998E-3</c:v>
                </c:pt>
                <c:pt idx="3928">
                  <c:v>-3.0799999999999998E-3</c:v>
                </c:pt>
                <c:pt idx="3929">
                  <c:v>-3.1099999999999999E-3</c:v>
                </c:pt>
                <c:pt idx="3930">
                  <c:v>-3.1099999999999999E-3</c:v>
                </c:pt>
                <c:pt idx="3931">
                  <c:v>-3.13E-3</c:v>
                </c:pt>
                <c:pt idx="3932">
                  <c:v>-3.13E-3</c:v>
                </c:pt>
                <c:pt idx="3933">
                  <c:v>-3.16E-3</c:v>
                </c:pt>
                <c:pt idx="3934">
                  <c:v>-3.1900000000000001E-3</c:v>
                </c:pt>
                <c:pt idx="3935">
                  <c:v>-3.1900000000000001E-3</c:v>
                </c:pt>
                <c:pt idx="3936">
                  <c:v>-3.2100000000000002E-3</c:v>
                </c:pt>
                <c:pt idx="3937">
                  <c:v>-3.2399999999999998E-3</c:v>
                </c:pt>
                <c:pt idx="3938">
                  <c:v>-3.2399999999999998E-3</c:v>
                </c:pt>
                <c:pt idx="3939">
                  <c:v>-3.2699999999999999E-3</c:v>
                </c:pt>
                <c:pt idx="3940">
                  <c:v>-3.2699999999999999E-3</c:v>
                </c:pt>
                <c:pt idx="3941">
                  <c:v>-3.29E-3</c:v>
                </c:pt>
                <c:pt idx="3942">
                  <c:v>-3.29E-3</c:v>
                </c:pt>
                <c:pt idx="3943">
                  <c:v>-3.29E-3</c:v>
                </c:pt>
                <c:pt idx="3944">
                  <c:v>-3.29E-3</c:v>
                </c:pt>
                <c:pt idx="3945">
                  <c:v>-3.29E-3</c:v>
                </c:pt>
                <c:pt idx="3946">
                  <c:v>-3.2699999999999999E-3</c:v>
                </c:pt>
                <c:pt idx="3947">
                  <c:v>-3.2699999999999999E-3</c:v>
                </c:pt>
                <c:pt idx="3948">
                  <c:v>-3.2399999999999998E-3</c:v>
                </c:pt>
                <c:pt idx="3949">
                  <c:v>-3.2399999999999998E-3</c:v>
                </c:pt>
                <c:pt idx="3950">
                  <c:v>-3.2100000000000002E-3</c:v>
                </c:pt>
                <c:pt idx="3951">
                  <c:v>-3.1900000000000001E-3</c:v>
                </c:pt>
                <c:pt idx="3952">
                  <c:v>-3.16E-3</c:v>
                </c:pt>
                <c:pt idx="3953">
                  <c:v>-3.13E-3</c:v>
                </c:pt>
                <c:pt idx="3954">
                  <c:v>-3.1099999999999999E-3</c:v>
                </c:pt>
                <c:pt idx="3955">
                  <c:v>-3.0799999999999998E-3</c:v>
                </c:pt>
                <c:pt idx="3956">
                  <c:v>-3.0799999999999998E-3</c:v>
                </c:pt>
                <c:pt idx="3957">
                  <c:v>-3.0500000000000002E-3</c:v>
                </c:pt>
                <c:pt idx="3958">
                  <c:v>-3.0300000000000001E-3</c:v>
                </c:pt>
                <c:pt idx="3959">
                  <c:v>-3.0000000000000001E-3</c:v>
                </c:pt>
                <c:pt idx="3960">
                  <c:v>-3.0000000000000001E-3</c:v>
                </c:pt>
                <c:pt idx="3961">
                  <c:v>-2.98E-3</c:v>
                </c:pt>
                <c:pt idx="3962">
                  <c:v>-2.98E-3</c:v>
                </c:pt>
                <c:pt idx="3963">
                  <c:v>-2.98E-3</c:v>
                </c:pt>
                <c:pt idx="3964">
                  <c:v>-2.98E-3</c:v>
                </c:pt>
                <c:pt idx="3965">
                  <c:v>-2.98E-3</c:v>
                </c:pt>
                <c:pt idx="3966">
                  <c:v>-2.98E-3</c:v>
                </c:pt>
                <c:pt idx="3967">
                  <c:v>-2.98E-3</c:v>
                </c:pt>
                <c:pt idx="3968">
                  <c:v>-3.0000000000000001E-3</c:v>
                </c:pt>
                <c:pt idx="3969">
                  <c:v>-3.0000000000000001E-3</c:v>
                </c:pt>
                <c:pt idx="3970">
                  <c:v>-3.0300000000000001E-3</c:v>
                </c:pt>
                <c:pt idx="3971">
                  <c:v>-3.0300000000000001E-3</c:v>
                </c:pt>
                <c:pt idx="3972">
                  <c:v>-3.0500000000000002E-3</c:v>
                </c:pt>
                <c:pt idx="3973">
                  <c:v>-3.0799999999999998E-3</c:v>
                </c:pt>
                <c:pt idx="3974">
                  <c:v>-3.1099999999999999E-3</c:v>
                </c:pt>
                <c:pt idx="3975">
                  <c:v>-3.1099999999999999E-3</c:v>
                </c:pt>
                <c:pt idx="3976">
                  <c:v>-3.13E-3</c:v>
                </c:pt>
                <c:pt idx="3977">
                  <c:v>-3.16E-3</c:v>
                </c:pt>
                <c:pt idx="3978">
                  <c:v>-3.1900000000000001E-3</c:v>
                </c:pt>
                <c:pt idx="3979">
                  <c:v>-3.1900000000000001E-3</c:v>
                </c:pt>
                <c:pt idx="3980">
                  <c:v>-3.2100000000000002E-3</c:v>
                </c:pt>
                <c:pt idx="3981">
                  <c:v>-3.2399999999999998E-3</c:v>
                </c:pt>
                <c:pt idx="3982">
                  <c:v>-3.2399999999999998E-3</c:v>
                </c:pt>
                <c:pt idx="3983">
                  <c:v>-3.2399999999999998E-3</c:v>
                </c:pt>
                <c:pt idx="3984">
                  <c:v>-3.2699999999999999E-3</c:v>
                </c:pt>
                <c:pt idx="3985">
                  <c:v>-3.2699999999999999E-3</c:v>
                </c:pt>
                <c:pt idx="3986">
                  <c:v>-3.2699999999999999E-3</c:v>
                </c:pt>
                <c:pt idx="3987">
                  <c:v>-3.2699999999999999E-3</c:v>
                </c:pt>
                <c:pt idx="3988">
                  <c:v>-3.2699999999999999E-3</c:v>
                </c:pt>
                <c:pt idx="3989">
                  <c:v>-3.2699999999999999E-3</c:v>
                </c:pt>
                <c:pt idx="3990">
                  <c:v>-3.2699999999999999E-3</c:v>
                </c:pt>
                <c:pt idx="3991">
                  <c:v>-3.2399999999999998E-3</c:v>
                </c:pt>
                <c:pt idx="3992">
                  <c:v>-3.2399999999999998E-3</c:v>
                </c:pt>
                <c:pt idx="3993">
                  <c:v>-3.2399999999999998E-3</c:v>
                </c:pt>
                <c:pt idx="3994">
                  <c:v>-3.2100000000000002E-3</c:v>
                </c:pt>
                <c:pt idx="3995">
                  <c:v>-3.2100000000000002E-3</c:v>
                </c:pt>
                <c:pt idx="3996">
                  <c:v>-3.1900000000000001E-3</c:v>
                </c:pt>
                <c:pt idx="3997">
                  <c:v>-3.1900000000000001E-3</c:v>
                </c:pt>
                <c:pt idx="3998">
                  <c:v>-3.1900000000000001E-3</c:v>
                </c:pt>
                <c:pt idx="3999">
                  <c:v>-3.16E-3</c:v>
                </c:pt>
                <c:pt idx="4000">
                  <c:v>-3.16E-3</c:v>
                </c:pt>
                <c:pt idx="4001">
                  <c:v>-3.13E-3</c:v>
                </c:pt>
                <c:pt idx="4002">
                  <c:v>-3.13E-3</c:v>
                </c:pt>
                <c:pt idx="4003">
                  <c:v>-3.13E-3</c:v>
                </c:pt>
                <c:pt idx="4004">
                  <c:v>-3.13E-3</c:v>
                </c:pt>
                <c:pt idx="4005">
                  <c:v>-3.1099999999999999E-3</c:v>
                </c:pt>
                <c:pt idx="4006">
                  <c:v>-3.1099999999999999E-3</c:v>
                </c:pt>
                <c:pt idx="4007">
                  <c:v>-3.1099999999999999E-3</c:v>
                </c:pt>
                <c:pt idx="4008">
                  <c:v>-3.1099999999999999E-3</c:v>
                </c:pt>
                <c:pt idx="4009">
                  <c:v>-3.1099999999999999E-3</c:v>
                </c:pt>
                <c:pt idx="4010">
                  <c:v>-3.1099999999999999E-3</c:v>
                </c:pt>
                <c:pt idx="4011">
                  <c:v>-3.1099999999999999E-3</c:v>
                </c:pt>
                <c:pt idx="4012">
                  <c:v>-3.1099999999999999E-3</c:v>
                </c:pt>
                <c:pt idx="4013">
                  <c:v>-3.1099999999999999E-3</c:v>
                </c:pt>
                <c:pt idx="4014">
                  <c:v>-3.1099999999999999E-3</c:v>
                </c:pt>
                <c:pt idx="4015">
                  <c:v>-3.13E-3</c:v>
                </c:pt>
                <c:pt idx="4016">
                  <c:v>-3.13E-3</c:v>
                </c:pt>
                <c:pt idx="4017">
                  <c:v>-3.13E-3</c:v>
                </c:pt>
                <c:pt idx="4018">
                  <c:v>-3.16E-3</c:v>
                </c:pt>
                <c:pt idx="4019">
                  <c:v>-3.16E-3</c:v>
                </c:pt>
                <c:pt idx="4020">
                  <c:v>-3.16E-3</c:v>
                </c:pt>
                <c:pt idx="4021">
                  <c:v>-3.1900000000000001E-3</c:v>
                </c:pt>
                <c:pt idx="4022">
                  <c:v>-3.1900000000000001E-3</c:v>
                </c:pt>
                <c:pt idx="4023">
                  <c:v>-3.1900000000000001E-3</c:v>
                </c:pt>
                <c:pt idx="4024">
                  <c:v>-3.2100000000000002E-3</c:v>
                </c:pt>
                <c:pt idx="4025">
                  <c:v>-3.2100000000000002E-3</c:v>
                </c:pt>
                <c:pt idx="4026">
                  <c:v>-3.2100000000000002E-3</c:v>
                </c:pt>
                <c:pt idx="4027">
                  <c:v>-3.2399999999999998E-3</c:v>
                </c:pt>
                <c:pt idx="4028">
                  <c:v>-3.2399999999999998E-3</c:v>
                </c:pt>
                <c:pt idx="4029">
                  <c:v>-3.2699999999999999E-3</c:v>
                </c:pt>
                <c:pt idx="4030">
                  <c:v>-3.2699999999999999E-3</c:v>
                </c:pt>
                <c:pt idx="4031">
                  <c:v>-3.2699999999999999E-3</c:v>
                </c:pt>
                <c:pt idx="4032">
                  <c:v>-3.2699999999999999E-3</c:v>
                </c:pt>
                <c:pt idx="4033">
                  <c:v>-3.29E-3</c:v>
                </c:pt>
                <c:pt idx="4034">
                  <c:v>-3.29E-3</c:v>
                </c:pt>
                <c:pt idx="4035">
                  <c:v>-3.29E-3</c:v>
                </c:pt>
                <c:pt idx="4036">
                  <c:v>-3.29E-3</c:v>
                </c:pt>
                <c:pt idx="4037">
                  <c:v>-3.29E-3</c:v>
                </c:pt>
                <c:pt idx="4038">
                  <c:v>-3.29E-3</c:v>
                </c:pt>
                <c:pt idx="4039">
                  <c:v>-3.29E-3</c:v>
                </c:pt>
                <c:pt idx="4040">
                  <c:v>-3.29E-3</c:v>
                </c:pt>
                <c:pt idx="4041">
                  <c:v>-3.2699999999999999E-3</c:v>
                </c:pt>
                <c:pt idx="4042">
                  <c:v>-3.2699999999999999E-3</c:v>
                </c:pt>
                <c:pt idx="4043">
                  <c:v>-3.2699999999999999E-3</c:v>
                </c:pt>
                <c:pt idx="4044">
                  <c:v>-3.2699999999999999E-3</c:v>
                </c:pt>
                <c:pt idx="4045">
                  <c:v>-3.2399999999999998E-3</c:v>
                </c:pt>
                <c:pt idx="4046">
                  <c:v>-3.2399999999999998E-3</c:v>
                </c:pt>
                <c:pt idx="4047">
                  <c:v>-3.2100000000000002E-3</c:v>
                </c:pt>
                <c:pt idx="4048">
                  <c:v>-3.2100000000000002E-3</c:v>
                </c:pt>
                <c:pt idx="4049">
                  <c:v>-3.2100000000000002E-3</c:v>
                </c:pt>
                <c:pt idx="4050">
                  <c:v>-3.1900000000000001E-3</c:v>
                </c:pt>
                <c:pt idx="4051">
                  <c:v>-3.1900000000000001E-3</c:v>
                </c:pt>
                <c:pt idx="4052">
                  <c:v>-3.1900000000000001E-3</c:v>
                </c:pt>
                <c:pt idx="4053">
                  <c:v>-3.16E-3</c:v>
                </c:pt>
                <c:pt idx="4054">
                  <c:v>-3.16E-3</c:v>
                </c:pt>
                <c:pt idx="4055">
                  <c:v>-3.16E-3</c:v>
                </c:pt>
                <c:pt idx="4056">
                  <c:v>-3.16E-3</c:v>
                </c:pt>
                <c:pt idx="4057">
                  <c:v>-3.16E-3</c:v>
                </c:pt>
                <c:pt idx="4058">
                  <c:v>-3.16E-3</c:v>
                </c:pt>
                <c:pt idx="4059">
                  <c:v>-3.16E-3</c:v>
                </c:pt>
                <c:pt idx="4060">
                  <c:v>-3.16E-3</c:v>
                </c:pt>
                <c:pt idx="4061">
                  <c:v>-3.1900000000000001E-3</c:v>
                </c:pt>
                <c:pt idx="4062">
                  <c:v>-3.1900000000000001E-3</c:v>
                </c:pt>
                <c:pt idx="4063">
                  <c:v>-3.1900000000000001E-3</c:v>
                </c:pt>
                <c:pt idx="4064">
                  <c:v>-3.1900000000000001E-3</c:v>
                </c:pt>
                <c:pt idx="4065">
                  <c:v>-3.2100000000000002E-3</c:v>
                </c:pt>
                <c:pt idx="4066">
                  <c:v>-3.2100000000000002E-3</c:v>
                </c:pt>
                <c:pt idx="4067">
                  <c:v>-3.2399999999999998E-3</c:v>
                </c:pt>
                <c:pt idx="4068">
                  <c:v>-3.2399999999999998E-3</c:v>
                </c:pt>
                <c:pt idx="4069">
                  <c:v>-3.2399999999999998E-3</c:v>
                </c:pt>
                <c:pt idx="4070">
                  <c:v>-3.2399999999999998E-3</c:v>
                </c:pt>
                <c:pt idx="4071">
                  <c:v>-3.2699999999999999E-3</c:v>
                </c:pt>
                <c:pt idx="4072">
                  <c:v>-3.2699999999999999E-3</c:v>
                </c:pt>
                <c:pt idx="4073">
                  <c:v>-3.2699999999999999E-3</c:v>
                </c:pt>
                <c:pt idx="4074">
                  <c:v>-3.2699999999999999E-3</c:v>
                </c:pt>
                <c:pt idx="4075">
                  <c:v>-3.2699999999999999E-3</c:v>
                </c:pt>
                <c:pt idx="4076">
                  <c:v>-3.2399999999999998E-3</c:v>
                </c:pt>
                <c:pt idx="4077">
                  <c:v>-3.2399999999999998E-3</c:v>
                </c:pt>
                <c:pt idx="4078">
                  <c:v>-3.2399999999999998E-3</c:v>
                </c:pt>
                <c:pt idx="4079">
                  <c:v>-3.2100000000000002E-3</c:v>
                </c:pt>
                <c:pt idx="4080">
                  <c:v>-3.2100000000000002E-3</c:v>
                </c:pt>
                <c:pt idx="4081">
                  <c:v>-3.1900000000000001E-3</c:v>
                </c:pt>
                <c:pt idx="4082">
                  <c:v>-3.1900000000000001E-3</c:v>
                </c:pt>
                <c:pt idx="4083">
                  <c:v>-3.16E-3</c:v>
                </c:pt>
                <c:pt idx="4084">
                  <c:v>-3.16E-3</c:v>
                </c:pt>
                <c:pt idx="4085">
                  <c:v>-3.13E-3</c:v>
                </c:pt>
                <c:pt idx="4086">
                  <c:v>-3.13E-3</c:v>
                </c:pt>
                <c:pt idx="4087">
                  <c:v>-3.1099999999999999E-3</c:v>
                </c:pt>
                <c:pt idx="4088">
                  <c:v>-3.1099999999999999E-3</c:v>
                </c:pt>
                <c:pt idx="4089">
                  <c:v>-3.1099999999999999E-3</c:v>
                </c:pt>
                <c:pt idx="4090">
                  <c:v>-3.0799999999999998E-3</c:v>
                </c:pt>
                <c:pt idx="4091">
                  <c:v>-3.0799999999999998E-3</c:v>
                </c:pt>
                <c:pt idx="4092">
                  <c:v>-3.0799999999999998E-3</c:v>
                </c:pt>
                <c:pt idx="4093">
                  <c:v>-3.1099999999999999E-3</c:v>
                </c:pt>
                <c:pt idx="4094">
                  <c:v>-3.1099999999999999E-3</c:v>
                </c:pt>
                <c:pt idx="4095">
                  <c:v>-3.1099999999999999E-3</c:v>
                </c:pt>
                <c:pt idx="4096">
                  <c:v>-3.1099999999999999E-3</c:v>
                </c:pt>
                <c:pt idx="4097">
                  <c:v>-3.13E-3</c:v>
                </c:pt>
                <c:pt idx="4098">
                  <c:v>-3.16E-3</c:v>
                </c:pt>
                <c:pt idx="4099">
                  <c:v>-3.16E-3</c:v>
                </c:pt>
                <c:pt idx="4100">
                  <c:v>-3.1900000000000001E-3</c:v>
                </c:pt>
                <c:pt idx="4101">
                  <c:v>-3.2100000000000002E-3</c:v>
                </c:pt>
                <c:pt idx="4102">
                  <c:v>-3.2100000000000002E-3</c:v>
                </c:pt>
                <c:pt idx="4103">
                  <c:v>-3.2399999999999998E-3</c:v>
                </c:pt>
                <c:pt idx="4104">
                  <c:v>-3.2699999999999999E-3</c:v>
                </c:pt>
                <c:pt idx="4105">
                  <c:v>-3.2699999999999999E-3</c:v>
                </c:pt>
                <c:pt idx="4106">
                  <c:v>-3.29E-3</c:v>
                </c:pt>
                <c:pt idx="4107">
                  <c:v>-3.29E-3</c:v>
                </c:pt>
                <c:pt idx="4108">
                  <c:v>-3.29E-3</c:v>
                </c:pt>
                <c:pt idx="4109">
                  <c:v>-3.32E-3</c:v>
                </c:pt>
                <c:pt idx="4110">
                  <c:v>-3.32E-3</c:v>
                </c:pt>
                <c:pt idx="4111">
                  <c:v>-3.29E-3</c:v>
                </c:pt>
                <c:pt idx="4112">
                  <c:v>-3.29E-3</c:v>
                </c:pt>
                <c:pt idx="4113">
                  <c:v>-3.29E-3</c:v>
                </c:pt>
                <c:pt idx="4114">
                  <c:v>-3.2699999999999999E-3</c:v>
                </c:pt>
                <c:pt idx="4115">
                  <c:v>-3.2699999999999999E-3</c:v>
                </c:pt>
                <c:pt idx="4116">
                  <c:v>-3.2399999999999998E-3</c:v>
                </c:pt>
                <c:pt idx="4117">
                  <c:v>-3.2100000000000002E-3</c:v>
                </c:pt>
                <c:pt idx="4118">
                  <c:v>-3.1900000000000001E-3</c:v>
                </c:pt>
                <c:pt idx="4119">
                  <c:v>-3.16E-3</c:v>
                </c:pt>
                <c:pt idx="4120">
                  <c:v>-3.16E-3</c:v>
                </c:pt>
                <c:pt idx="4121">
                  <c:v>-3.13E-3</c:v>
                </c:pt>
                <c:pt idx="4122">
                  <c:v>-3.1099999999999999E-3</c:v>
                </c:pt>
                <c:pt idx="4123">
                  <c:v>-3.0799999999999998E-3</c:v>
                </c:pt>
                <c:pt idx="4124">
                  <c:v>-3.0500000000000002E-3</c:v>
                </c:pt>
                <c:pt idx="4125">
                  <c:v>-3.0300000000000001E-3</c:v>
                </c:pt>
                <c:pt idx="4126">
                  <c:v>-3.0300000000000001E-3</c:v>
                </c:pt>
                <c:pt idx="4127">
                  <c:v>-3.0000000000000001E-3</c:v>
                </c:pt>
                <c:pt idx="4128">
                  <c:v>-3.0000000000000001E-3</c:v>
                </c:pt>
                <c:pt idx="4129">
                  <c:v>-2.98E-3</c:v>
                </c:pt>
                <c:pt idx="4130">
                  <c:v>-2.98E-3</c:v>
                </c:pt>
                <c:pt idx="4131">
                  <c:v>-2.98E-3</c:v>
                </c:pt>
                <c:pt idx="4132">
                  <c:v>-3.0000000000000001E-3</c:v>
                </c:pt>
                <c:pt idx="4133">
                  <c:v>-3.0000000000000001E-3</c:v>
                </c:pt>
                <c:pt idx="4134">
                  <c:v>-3.0000000000000001E-3</c:v>
                </c:pt>
                <c:pt idx="4135">
                  <c:v>-3.0300000000000001E-3</c:v>
                </c:pt>
                <c:pt idx="4136">
                  <c:v>-3.0300000000000001E-3</c:v>
                </c:pt>
                <c:pt idx="4137">
                  <c:v>-3.0500000000000002E-3</c:v>
                </c:pt>
                <c:pt idx="4138">
                  <c:v>-3.0799999999999998E-3</c:v>
                </c:pt>
                <c:pt idx="4139">
                  <c:v>-3.0799999999999998E-3</c:v>
                </c:pt>
                <c:pt idx="4140">
                  <c:v>-3.1099999999999999E-3</c:v>
                </c:pt>
                <c:pt idx="4141">
                  <c:v>-3.13E-3</c:v>
                </c:pt>
                <c:pt idx="4142">
                  <c:v>-3.16E-3</c:v>
                </c:pt>
                <c:pt idx="4143">
                  <c:v>-3.16E-3</c:v>
                </c:pt>
                <c:pt idx="4144">
                  <c:v>-3.1900000000000001E-3</c:v>
                </c:pt>
                <c:pt idx="4145">
                  <c:v>-3.1900000000000001E-3</c:v>
                </c:pt>
                <c:pt idx="4146">
                  <c:v>-3.1900000000000001E-3</c:v>
                </c:pt>
                <c:pt idx="4147">
                  <c:v>-3.1900000000000001E-3</c:v>
                </c:pt>
                <c:pt idx="4148">
                  <c:v>-3.1900000000000001E-3</c:v>
                </c:pt>
                <c:pt idx="4149">
                  <c:v>-3.1900000000000001E-3</c:v>
                </c:pt>
                <c:pt idx="4150">
                  <c:v>-3.1900000000000001E-3</c:v>
                </c:pt>
                <c:pt idx="4151">
                  <c:v>-3.16E-3</c:v>
                </c:pt>
                <c:pt idx="4152">
                  <c:v>-3.16E-3</c:v>
                </c:pt>
                <c:pt idx="4153">
                  <c:v>-3.13E-3</c:v>
                </c:pt>
                <c:pt idx="4154">
                  <c:v>-3.13E-3</c:v>
                </c:pt>
                <c:pt idx="4155">
                  <c:v>-3.1099999999999999E-3</c:v>
                </c:pt>
                <c:pt idx="4156">
                  <c:v>-3.0799999999999998E-3</c:v>
                </c:pt>
                <c:pt idx="4157">
                  <c:v>-3.0500000000000002E-3</c:v>
                </c:pt>
                <c:pt idx="4158">
                  <c:v>-3.0300000000000001E-3</c:v>
                </c:pt>
                <c:pt idx="4159">
                  <c:v>-3.0000000000000001E-3</c:v>
                </c:pt>
                <c:pt idx="4160">
                  <c:v>-2.98E-3</c:v>
                </c:pt>
                <c:pt idx="4161">
                  <c:v>-2.9499999999999999E-3</c:v>
                </c:pt>
                <c:pt idx="4162">
                  <c:v>-2.9199999999999999E-3</c:v>
                </c:pt>
                <c:pt idx="4163">
                  <c:v>-2.8999999999999998E-3</c:v>
                </c:pt>
                <c:pt idx="4164">
                  <c:v>-2.8700000000000002E-3</c:v>
                </c:pt>
                <c:pt idx="4165">
                  <c:v>-2.8700000000000002E-3</c:v>
                </c:pt>
                <c:pt idx="4166">
                  <c:v>-2.8400000000000001E-3</c:v>
                </c:pt>
                <c:pt idx="4167">
                  <c:v>-2.82E-3</c:v>
                </c:pt>
                <c:pt idx="4168">
                  <c:v>-2.82E-3</c:v>
                </c:pt>
                <c:pt idx="4169">
                  <c:v>-2.82E-3</c:v>
                </c:pt>
                <c:pt idx="4170">
                  <c:v>-2.82E-3</c:v>
                </c:pt>
                <c:pt idx="4171">
                  <c:v>-2.7899999999999999E-3</c:v>
                </c:pt>
                <c:pt idx="4172">
                  <c:v>-2.82E-3</c:v>
                </c:pt>
                <c:pt idx="4173">
                  <c:v>-2.82E-3</c:v>
                </c:pt>
                <c:pt idx="4174">
                  <c:v>-2.82E-3</c:v>
                </c:pt>
                <c:pt idx="4175">
                  <c:v>-2.82E-3</c:v>
                </c:pt>
                <c:pt idx="4176">
                  <c:v>-2.8400000000000001E-3</c:v>
                </c:pt>
                <c:pt idx="4177">
                  <c:v>-2.8400000000000001E-3</c:v>
                </c:pt>
                <c:pt idx="4178">
                  <c:v>-2.8700000000000002E-3</c:v>
                </c:pt>
                <c:pt idx="4179">
                  <c:v>-2.8700000000000002E-3</c:v>
                </c:pt>
                <c:pt idx="4180">
                  <c:v>-2.8999999999999998E-3</c:v>
                </c:pt>
                <c:pt idx="4181">
                  <c:v>-2.9199999999999999E-3</c:v>
                </c:pt>
                <c:pt idx="4182">
                  <c:v>-2.9199999999999999E-3</c:v>
                </c:pt>
                <c:pt idx="4183">
                  <c:v>-2.9499999999999999E-3</c:v>
                </c:pt>
                <c:pt idx="4184">
                  <c:v>-2.98E-3</c:v>
                </c:pt>
                <c:pt idx="4185">
                  <c:v>-3.0000000000000001E-3</c:v>
                </c:pt>
                <c:pt idx="4186">
                  <c:v>-3.0300000000000001E-3</c:v>
                </c:pt>
                <c:pt idx="4187">
                  <c:v>-3.0300000000000001E-3</c:v>
                </c:pt>
                <c:pt idx="4188">
                  <c:v>-3.0500000000000002E-3</c:v>
                </c:pt>
                <c:pt idx="4189">
                  <c:v>-3.0799999999999998E-3</c:v>
                </c:pt>
                <c:pt idx="4190">
                  <c:v>-3.1099999999999999E-3</c:v>
                </c:pt>
                <c:pt idx="4191">
                  <c:v>-3.13E-3</c:v>
                </c:pt>
                <c:pt idx="4192">
                  <c:v>-3.16E-3</c:v>
                </c:pt>
                <c:pt idx="4193">
                  <c:v>-3.1900000000000001E-3</c:v>
                </c:pt>
                <c:pt idx="4194">
                  <c:v>-3.2100000000000002E-3</c:v>
                </c:pt>
                <c:pt idx="4195">
                  <c:v>-3.2100000000000002E-3</c:v>
                </c:pt>
                <c:pt idx="4196">
                  <c:v>-3.2399999999999998E-3</c:v>
                </c:pt>
                <c:pt idx="4197">
                  <c:v>-3.2699999999999999E-3</c:v>
                </c:pt>
                <c:pt idx="4198">
                  <c:v>-3.29E-3</c:v>
                </c:pt>
                <c:pt idx="4199">
                  <c:v>-3.32E-3</c:v>
                </c:pt>
                <c:pt idx="4200">
                  <c:v>-3.3400000000000001E-3</c:v>
                </c:pt>
                <c:pt idx="4201">
                  <c:v>-3.3400000000000001E-3</c:v>
                </c:pt>
                <c:pt idx="4202">
                  <c:v>-3.3700000000000002E-3</c:v>
                </c:pt>
                <c:pt idx="4203">
                  <c:v>-3.3999999999999998E-3</c:v>
                </c:pt>
                <c:pt idx="4204">
                  <c:v>-3.3999999999999998E-3</c:v>
                </c:pt>
                <c:pt idx="4205">
                  <c:v>-3.4199999999999999E-3</c:v>
                </c:pt>
                <c:pt idx="4206">
                  <c:v>-3.4199999999999999E-3</c:v>
                </c:pt>
                <c:pt idx="4207">
                  <c:v>-3.4199999999999999E-3</c:v>
                </c:pt>
                <c:pt idx="4208">
                  <c:v>-3.4499999999999999E-3</c:v>
                </c:pt>
                <c:pt idx="4209">
                  <c:v>-3.4499999999999999E-3</c:v>
                </c:pt>
                <c:pt idx="4210">
                  <c:v>-3.4499999999999999E-3</c:v>
                </c:pt>
                <c:pt idx="4211">
                  <c:v>-3.4499999999999999E-3</c:v>
                </c:pt>
                <c:pt idx="4212">
                  <c:v>-3.4499999999999999E-3</c:v>
                </c:pt>
                <c:pt idx="4213">
                  <c:v>-3.4199999999999999E-3</c:v>
                </c:pt>
                <c:pt idx="4214">
                  <c:v>-3.4199999999999999E-3</c:v>
                </c:pt>
                <c:pt idx="4215">
                  <c:v>-3.4199999999999999E-3</c:v>
                </c:pt>
                <c:pt idx="4216">
                  <c:v>-3.3999999999999998E-3</c:v>
                </c:pt>
                <c:pt idx="4217">
                  <c:v>-3.3700000000000002E-3</c:v>
                </c:pt>
                <c:pt idx="4218">
                  <c:v>-3.3700000000000002E-3</c:v>
                </c:pt>
                <c:pt idx="4219">
                  <c:v>-3.3400000000000001E-3</c:v>
                </c:pt>
                <c:pt idx="4220">
                  <c:v>-3.32E-3</c:v>
                </c:pt>
                <c:pt idx="4221">
                  <c:v>-3.29E-3</c:v>
                </c:pt>
                <c:pt idx="4222">
                  <c:v>-3.29E-3</c:v>
                </c:pt>
                <c:pt idx="4223">
                  <c:v>-3.2699999999999999E-3</c:v>
                </c:pt>
                <c:pt idx="4224">
                  <c:v>-3.2399999999999998E-3</c:v>
                </c:pt>
                <c:pt idx="4225">
                  <c:v>-3.2100000000000002E-3</c:v>
                </c:pt>
                <c:pt idx="4226">
                  <c:v>-3.1900000000000001E-3</c:v>
                </c:pt>
                <c:pt idx="4227">
                  <c:v>-3.16E-3</c:v>
                </c:pt>
                <c:pt idx="4228">
                  <c:v>-3.16E-3</c:v>
                </c:pt>
                <c:pt idx="4229">
                  <c:v>-3.13E-3</c:v>
                </c:pt>
                <c:pt idx="4230">
                  <c:v>-3.1099999999999999E-3</c:v>
                </c:pt>
                <c:pt idx="4231">
                  <c:v>-3.1099999999999999E-3</c:v>
                </c:pt>
                <c:pt idx="4232">
                  <c:v>-3.0799999999999998E-3</c:v>
                </c:pt>
                <c:pt idx="4233">
                  <c:v>-3.0799999999999998E-3</c:v>
                </c:pt>
                <c:pt idx="4234">
                  <c:v>-3.0799999999999998E-3</c:v>
                </c:pt>
                <c:pt idx="4235">
                  <c:v>-3.0500000000000002E-3</c:v>
                </c:pt>
                <c:pt idx="4236">
                  <c:v>-3.0500000000000002E-3</c:v>
                </c:pt>
                <c:pt idx="4237">
                  <c:v>-3.0500000000000002E-3</c:v>
                </c:pt>
                <c:pt idx="4238">
                  <c:v>-3.0500000000000002E-3</c:v>
                </c:pt>
                <c:pt idx="4239">
                  <c:v>-3.0500000000000002E-3</c:v>
                </c:pt>
                <c:pt idx="4240">
                  <c:v>-3.0799999999999998E-3</c:v>
                </c:pt>
                <c:pt idx="4241">
                  <c:v>-3.0799999999999998E-3</c:v>
                </c:pt>
                <c:pt idx="4242">
                  <c:v>-3.0799999999999998E-3</c:v>
                </c:pt>
                <c:pt idx="4243">
                  <c:v>-3.1099999999999999E-3</c:v>
                </c:pt>
                <c:pt idx="4244">
                  <c:v>-3.1099999999999999E-3</c:v>
                </c:pt>
                <c:pt idx="4245">
                  <c:v>-3.1099999999999999E-3</c:v>
                </c:pt>
                <c:pt idx="4246">
                  <c:v>-3.13E-3</c:v>
                </c:pt>
                <c:pt idx="4247">
                  <c:v>-3.13E-3</c:v>
                </c:pt>
                <c:pt idx="4248">
                  <c:v>-3.16E-3</c:v>
                </c:pt>
                <c:pt idx="4249">
                  <c:v>-3.16E-3</c:v>
                </c:pt>
                <c:pt idx="4250">
                  <c:v>-3.1900000000000001E-3</c:v>
                </c:pt>
                <c:pt idx="4251">
                  <c:v>-3.1900000000000001E-3</c:v>
                </c:pt>
                <c:pt idx="4252">
                  <c:v>-3.2100000000000002E-3</c:v>
                </c:pt>
                <c:pt idx="4253">
                  <c:v>-3.2100000000000002E-3</c:v>
                </c:pt>
                <c:pt idx="4254">
                  <c:v>-3.2399999999999998E-3</c:v>
                </c:pt>
                <c:pt idx="4255">
                  <c:v>-3.2399999999999998E-3</c:v>
                </c:pt>
                <c:pt idx="4256">
                  <c:v>-3.2699999999999999E-3</c:v>
                </c:pt>
                <c:pt idx="4257">
                  <c:v>-3.2699999999999999E-3</c:v>
                </c:pt>
                <c:pt idx="4258">
                  <c:v>-3.29E-3</c:v>
                </c:pt>
                <c:pt idx="4259">
                  <c:v>-3.29E-3</c:v>
                </c:pt>
                <c:pt idx="4260">
                  <c:v>-3.32E-3</c:v>
                </c:pt>
                <c:pt idx="4261">
                  <c:v>-3.32E-3</c:v>
                </c:pt>
                <c:pt idx="4262">
                  <c:v>-3.3400000000000001E-3</c:v>
                </c:pt>
                <c:pt idx="4263">
                  <c:v>-3.3400000000000001E-3</c:v>
                </c:pt>
                <c:pt idx="4264">
                  <c:v>-3.3400000000000001E-3</c:v>
                </c:pt>
                <c:pt idx="4265">
                  <c:v>-3.3700000000000002E-3</c:v>
                </c:pt>
                <c:pt idx="4266">
                  <c:v>-3.3700000000000002E-3</c:v>
                </c:pt>
                <c:pt idx="4267">
                  <c:v>-3.3700000000000002E-3</c:v>
                </c:pt>
                <c:pt idx="4268">
                  <c:v>-3.3700000000000002E-3</c:v>
                </c:pt>
                <c:pt idx="4269">
                  <c:v>-3.3700000000000002E-3</c:v>
                </c:pt>
                <c:pt idx="4270">
                  <c:v>-3.3999999999999998E-3</c:v>
                </c:pt>
                <c:pt idx="4271">
                  <c:v>-3.3999999999999998E-3</c:v>
                </c:pt>
                <c:pt idx="4272">
                  <c:v>-3.3700000000000002E-3</c:v>
                </c:pt>
                <c:pt idx="4273">
                  <c:v>-3.3700000000000002E-3</c:v>
                </c:pt>
                <c:pt idx="4274">
                  <c:v>-3.3700000000000002E-3</c:v>
                </c:pt>
                <c:pt idx="4275">
                  <c:v>-3.3700000000000002E-3</c:v>
                </c:pt>
                <c:pt idx="4276">
                  <c:v>-3.3700000000000002E-3</c:v>
                </c:pt>
                <c:pt idx="4277">
                  <c:v>-3.3400000000000001E-3</c:v>
                </c:pt>
                <c:pt idx="4278">
                  <c:v>-3.32E-3</c:v>
                </c:pt>
                <c:pt idx="4279">
                  <c:v>-3.32E-3</c:v>
                </c:pt>
                <c:pt idx="4280">
                  <c:v>-3.29E-3</c:v>
                </c:pt>
                <c:pt idx="4281">
                  <c:v>-3.29E-3</c:v>
                </c:pt>
                <c:pt idx="4282">
                  <c:v>-3.2699999999999999E-3</c:v>
                </c:pt>
                <c:pt idx="4283">
                  <c:v>-3.2399999999999998E-3</c:v>
                </c:pt>
                <c:pt idx="4284">
                  <c:v>-3.2100000000000002E-3</c:v>
                </c:pt>
                <c:pt idx="4285">
                  <c:v>-3.1900000000000001E-3</c:v>
                </c:pt>
                <c:pt idx="4286">
                  <c:v>-3.1900000000000001E-3</c:v>
                </c:pt>
                <c:pt idx="4287">
                  <c:v>-3.16E-3</c:v>
                </c:pt>
                <c:pt idx="4288">
                  <c:v>-3.13E-3</c:v>
                </c:pt>
                <c:pt idx="4289">
                  <c:v>-3.1099999999999999E-3</c:v>
                </c:pt>
                <c:pt idx="4290">
                  <c:v>-3.1099999999999999E-3</c:v>
                </c:pt>
                <c:pt idx="4291">
                  <c:v>-3.0799999999999998E-3</c:v>
                </c:pt>
                <c:pt idx="4292">
                  <c:v>-3.0500000000000002E-3</c:v>
                </c:pt>
                <c:pt idx="4293">
                  <c:v>-3.0500000000000002E-3</c:v>
                </c:pt>
                <c:pt idx="4294">
                  <c:v>-3.0300000000000001E-3</c:v>
                </c:pt>
                <c:pt idx="4295">
                  <c:v>-3.0300000000000001E-3</c:v>
                </c:pt>
                <c:pt idx="4296">
                  <c:v>-3.0300000000000001E-3</c:v>
                </c:pt>
                <c:pt idx="4297">
                  <c:v>-3.0300000000000001E-3</c:v>
                </c:pt>
                <c:pt idx="4298">
                  <c:v>-3.0300000000000001E-3</c:v>
                </c:pt>
                <c:pt idx="4299">
                  <c:v>-3.0300000000000001E-3</c:v>
                </c:pt>
                <c:pt idx="4300">
                  <c:v>-3.0300000000000001E-3</c:v>
                </c:pt>
                <c:pt idx="4301">
                  <c:v>-3.0300000000000001E-3</c:v>
                </c:pt>
                <c:pt idx="4302">
                  <c:v>-3.0300000000000001E-3</c:v>
                </c:pt>
                <c:pt idx="4303">
                  <c:v>-3.0500000000000002E-3</c:v>
                </c:pt>
                <c:pt idx="4304">
                  <c:v>-3.0500000000000002E-3</c:v>
                </c:pt>
                <c:pt idx="4305">
                  <c:v>-3.0799999999999998E-3</c:v>
                </c:pt>
                <c:pt idx="4306">
                  <c:v>-3.1099999999999999E-3</c:v>
                </c:pt>
                <c:pt idx="4307">
                  <c:v>-3.1099999999999999E-3</c:v>
                </c:pt>
                <c:pt idx="4308">
                  <c:v>-3.13E-3</c:v>
                </c:pt>
                <c:pt idx="4309">
                  <c:v>-3.13E-3</c:v>
                </c:pt>
                <c:pt idx="4310">
                  <c:v>-3.16E-3</c:v>
                </c:pt>
                <c:pt idx="4311">
                  <c:v>-3.1900000000000001E-3</c:v>
                </c:pt>
                <c:pt idx="4312">
                  <c:v>-3.2100000000000002E-3</c:v>
                </c:pt>
                <c:pt idx="4313">
                  <c:v>-3.2100000000000002E-3</c:v>
                </c:pt>
                <c:pt idx="4314">
                  <c:v>-3.2399999999999998E-3</c:v>
                </c:pt>
                <c:pt idx="4315">
                  <c:v>-3.2399999999999998E-3</c:v>
                </c:pt>
                <c:pt idx="4316">
                  <c:v>-3.2699999999999999E-3</c:v>
                </c:pt>
                <c:pt idx="4317">
                  <c:v>-3.2699999999999999E-3</c:v>
                </c:pt>
                <c:pt idx="4318">
                  <c:v>-3.29E-3</c:v>
                </c:pt>
                <c:pt idx="4319">
                  <c:v>-3.29E-3</c:v>
                </c:pt>
                <c:pt idx="4320">
                  <c:v>-3.29E-3</c:v>
                </c:pt>
                <c:pt idx="4321">
                  <c:v>-3.29E-3</c:v>
                </c:pt>
                <c:pt idx="4322">
                  <c:v>-3.32E-3</c:v>
                </c:pt>
                <c:pt idx="4323">
                  <c:v>-3.32E-3</c:v>
                </c:pt>
                <c:pt idx="4324">
                  <c:v>-3.32E-3</c:v>
                </c:pt>
                <c:pt idx="4325">
                  <c:v>-3.32E-3</c:v>
                </c:pt>
                <c:pt idx="4326">
                  <c:v>-3.32E-3</c:v>
                </c:pt>
                <c:pt idx="4327">
                  <c:v>-3.32E-3</c:v>
                </c:pt>
                <c:pt idx="4328">
                  <c:v>-3.32E-3</c:v>
                </c:pt>
                <c:pt idx="4329">
                  <c:v>-3.29E-3</c:v>
                </c:pt>
                <c:pt idx="4330">
                  <c:v>-3.29E-3</c:v>
                </c:pt>
                <c:pt idx="4331">
                  <c:v>-3.29E-3</c:v>
                </c:pt>
                <c:pt idx="4332">
                  <c:v>-3.29E-3</c:v>
                </c:pt>
                <c:pt idx="4333">
                  <c:v>-3.29E-3</c:v>
                </c:pt>
                <c:pt idx="4334">
                  <c:v>-3.29E-3</c:v>
                </c:pt>
                <c:pt idx="4335">
                  <c:v>-3.29E-3</c:v>
                </c:pt>
                <c:pt idx="4336">
                  <c:v>-3.29E-3</c:v>
                </c:pt>
                <c:pt idx="4337">
                  <c:v>-3.29E-3</c:v>
                </c:pt>
                <c:pt idx="4338">
                  <c:v>-3.29E-3</c:v>
                </c:pt>
                <c:pt idx="4339">
                  <c:v>-3.29E-3</c:v>
                </c:pt>
                <c:pt idx="4340">
                  <c:v>-3.29E-3</c:v>
                </c:pt>
                <c:pt idx="4341">
                  <c:v>-3.29E-3</c:v>
                </c:pt>
                <c:pt idx="4342">
                  <c:v>-3.29E-3</c:v>
                </c:pt>
                <c:pt idx="4343">
                  <c:v>-3.29E-3</c:v>
                </c:pt>
                <c:pt idx="4344">
                  <c:v>-3.29E-3</c:v>
                </c:pt>
                <c:pt idx="4345">
                  <c:v>-3.29E-3</c:v>
                </c:pt>
                <c:pt idx="4346">
                  <c:v>-3.29E-3</c:v>
                </c:pt>
                <c:pt idx="4347">
                  <c:v>-3.2699999999999999E-3</c:v>
                </c:pt>
                <c:pt idx="4348">
                  <c:v>-3.2699999999999999E-3</c:v>
                </c:pt>
                <c:pt idx="4349">
                  <c:v>-3.2699999999999999E-3</c:v>
                </c:pt>
                <c:pt idx="4350">
                  <c:v>-3.2699999999999999E-3</c:v>
                </c:pt>
                <c:pt idx="4351">
                  <c:v>-3.2399999999999998E-3</c:v>
                </c:pt>
                <c:pt idx="4352">
                  <c:v>-3.2399999999999998E-3</c:v>
                </c:pt>
                <c:pt idx="4353">
                  <c:v>-3.2399999999999998E-3</c:v>
                </c:pt>
                <c:pt idx="4354">
                  <c:v>-3.2100000000000002E-3</c:v>
                </c:pt>
                <c:pt idx="4355">
                  <c:v>-3.2100000000000002E-3</c:v>
                </c:pt>
                <c:pt idx="4356">
                  <c:v>-3.1900000000000001E-3</c:v>
                </c:pt>
                <c:pt idx="4357">
                  <c:v>-3.1900000000000001E-3</c:v>
                </c:pt>
                <c:pt idx="4358">
                  <c:v>-3.16E-3</c:v>
                </c:pt>
                <c:pt idx="4359">
                  <c:v>-3.16E-3</c:v>
                </c:pt>
                <c:pt idx="4360">
                  <c:v>-3.13E-3</c:v>
                </c:pt>
                <c:pt idx="4361">
                  <c:v>-3.13E-3</c:v>
                </c:pt>
                <c:pt idx="4362">
                  <c:v>-3.1099999999999999E-3</c:v>
                </c:pt>
                <c:pt idx="4363">
                  <c:v>-3.1099999999999999E-3</c:v>
                </c:pt>
                <c:pt idx="4364">
                  <c:v>-3.0799999999999998E-3</c:v>
                </c:pt>
                <c:pt idx="4365">
                  <c:v>-3.0799999999999998E-3</c:v>
                </c:pt>
                <c:pt idx="4366">
                  <c:v>-3.0799999999999998E-3</c:v>
                </c:pt>
                <c:pt idx="4367">
                  <c:v>-3.0799999999999998E-3</c:v>
                </c:pt>
                <c:pt idx="4368">
                  <c:v>-3.0500000000000002E-3</c:v>
                </c:pt>
                <c:pt idx="4369">
                  <c:v>-3.0500000000000002E-3</c:v>
                </c:pt>
                <c:pt idx="4370">
                  <c:v>-3.0799999999999998E-3</c:v>
                </c:pt>
                <c:pt idx="4371">
                  <c:v>-3.0799999999999998E-3</c:v>
                </c:pt>
                <c:pt idx="4372">
                  <c:v>-3.0799999999999998E-3</c:v>
                </c:pt>
                <c:pt idx="4373">
                  <c:v>-3.0799999999999998E-3</c:v>
                </c:pt>
                <c:pt idx="4374">
                  <c:v>-3.1099999999999999E-3</c:v>
                </c:pt>
                <c:pt idx="4375">
                  <c:v>-3.1099999999999999E-3</c:v>
                </c:pt>
                <c:pt idx="4376">
                  <c:v>-3.13E-3</c:v>
                </c:pt>
                <c:pt idx="4377">
                  <c:v>-3.13E-3</c:v>
                </c:pt>
                <c:pt idx="4378">
                  <c:v>-3.16E-3</c:v>
                </c:pt>
                <c:pt idx="4379">
                  <c:v>-3.16E-3</c:v>
                </c:pt>
                <c:pt idx="4380">
                  <c:v>-3.1900000000000001E-3</c:v>
                </c:pt>
                <c:pt idx="4381">
                  <c:v>-3.1900000000000001E-3</c:v>
                </c:pt>
                <c:pt idx="4382">
                  <c:v>-3.2100000000000002E-3</c:v>
                </c:pt>
                <c:pt idx="4383">
                  <c:v>-3.2399999999999998E-3</c:v>
                </c:pt>
                <c:pt idx="4384">
                  <c:v>-3.2399999999999998E-3</c:v>
                </c:pt>
                <c:pt idx="4385">
                  <c:v>-3.2399999999999998E-3</c:v>
                </c:pt>
                <c:pt idx="4386">
                  <c:v>-3.2699999999999999E-3</c:v>
                </c:pt>
                <c:pt idx="4387">
                  <c:v>-3.2699999999999999E-3</c:v>
                </c:pt>
                <c:pt idx="4388">
                  <c:v>-3.2699999999999999E-3</c:v>
                </c:pt>
                <c:pt idx="4389">
                  <c:v>-3.2699999999999999E-3</c:v>
                </c:pt>
                <c:pt idx="4390">
                  <c:v>-3.2699999999999999E-3</c:v>
                </c:pt>
                <c:pt idx="4391">
                  <c:v>-3.2699999999999999E-3</c:v>
                </c:pt>
                <c:pt idx="4392">
                  <c:v>-3.2699999999999999E-3</c:v>
                </c:pt>
                <c:pt idx="4393">
                  <c:v>-3.2399999999999998E-3</c:v>
                </c:pt>
                <c:pt idx="4394">
                  <c:v>-3.2399999999999998E-3</c:v>
                </c:pt>
                <c:pt idx="4395">
                  <c:v>-3.2100000000000002E-3</c:v>
                </c:pt>
                <c:pt idx="4396">
                  <c:v>-3.2100000000000002E-3</c:v>
                </c:pt>
                <c:pt idx="4397">
                  <c:v>-3.1900000000000001E-3</c:v>
                </c:pt>
                <c:pt idx="4398">
                  <c:v>-3.16E-3</c:v>
                </c:pt>
                <c:pt idx="4399">
                  <c:v>-3.16E-3</c:v>
                </c:pt>
                <c:pt idx="4400">
                  <c:v>-3.13E-3</c:v>
                </c:pt>
                <c:pt idx="4401">
                  <c:v>-3.13E-3</c:v>
                </c:pt>
                <c:pt idx="4402">
                  <c:v>-3.1099999999999999E-3</c:v>
                </c:pt>
                <c:pt idx="4403">
                  <c:v>-3.1099999999999999E-3</c:v>
                </c:pt>
                <c:pt idx="4404">
                  <c:v>-3.0799999999999998E-3</c:v>
                </c:pt>
                <c:pt idx="4405">
                  <c:v>-3.0799999999999998E-3</c:v>
                </c:pt>
                <c:pt idx="4406">
                  <c:v>-3.0799999999999998E-3</c:v>
                </c:pt>
                <c:pt idx="4407">
                  <c:v>-3.0500000000000002E-3</c:v>
                </c:pt>
                <c:pt idx="4408">
                  <c:v>-3.0799999999999998E-3</c:v>
                </c:pt>
                <c:pt idx="4409">
                  <c:v>-3.0799999999999998E-3</c:v>
                </c:pt>
                <c:pt idx="4410">
                  <c:v>-3.0799999999999998E-3</c:v>
                </c:pt>
                <c:pt idx="4411">
                  <c:v>-3.0799999999999998E-3</c:v>
                </c:pt>
                <c:pt idx="4412">
                  <c:v>-3.1099999999999999E-3</c:v>
                </c:pt>
                <c:pt idx="4413">
                  <c:v>-3.1099999999999999E-3</c:v>
                </c:pt>
                <c:pt idx="4414">
                  <c:v>-3.13E-3</c:v>
                </c:pt>
                <c:pt idx="4415">
                  <c:v>-3.13E-3</c:v>
                </c:pt>
                <c:pt idx="4416">
                  <c:v>-3.16E-3</c:v>
                </c:pt>
                <c:pt idx="4417">
                  <c:v>-3.16E-3</c:v>
                </c:pt>
                <c:pt idx="4418">
                  <c:v>-3.1900000000000001E-3</c:v>
                </c:pt>
                <c:pt idx="4419">
                  <c:v>-3.2100000000000002E-3</c:v>
                </c:pt>
                <c:pt idx="4420">
                  <c:v>-3.2100000000000002E-3</c:v>
                </c:pt>
                <c:pt idx="4421">
                  <c:v>-3.2399999999999998E-3</c:v>
                </c:pt>
                <c:pt idx="4422">
                  <c:v>-3.2399999999999998E-3</c:v>
                </c:pt>
                <c:pt idx="4423">
                  <c:v>-3.2699999999999999E-3</c:v>
                </c:pt>
                <c:pt idx="4424">
                  <c:v>-3.2699999999999999E-3</c:v>
                </c:pt>
                <c:pt idx="4425">
                  <c:v>-3.2699999999999999E-3</c:v>
                </c:pt>
                <c:pt idx="4426">
                  <c:v>-3.2699999999999999E-3</c:v>
                </c:pt>
                <c:pt idx="4427">
                  <c:v>-3.2699999999999999E-3</c:v>
                </c:pt>
                <c:pt idx="4428">
                  <c:v>-3.2699999999999999E-3</c:v>
                </c:pt>
                <c:pt idx="4429">
                  <c:v>-3.2699999999999999E-3</c:v>
                </c:pt>
                <c:pt idx="4430">
                  <c:v>-3.2399999999999998E-3</c:v>
                </c:pt>
                <c:pt idx="4431">
                  <c:v>-3.2399999999999998E-3</c:v>
                </c:pt>
                <c:pt idx="4432">
                  <c:v>-3.2100000000000002E-3</c:v>
                </c:pt>
                <c:pt idx="4433">
                  <c:v>-3.2100000000000002E-3</c:v>
                </c:pt>
                <c:pt idx="4434">
                  <c:v>-3.1900000000000001E-3</c:v>
                </c:pt>
                <c:pt idx="4435">
                  <c:v>-3.1900000000000001E-3</c:v>
                </c:pt>
                <c:pt idx="4436">
                  <c:v>-3.16E-3</c:v>
                </c:pt>
                <c:pt idx="4437">
                  <c:v>-3.13E-3</c:v>
                </c:pt>
                <c:pt idx="4438">
                  <c:v>-3.13E-3</c:v>
                </c:pt>
                <c:pt idx="4439">
                  <c:v>-3.1099999999999999E-3</c:v>
                </c:pt>
                <c:pt idx="4440">
                  <c:v>-3.0799999999999998E-3</c:v>
                </c:pt>
                <c:pt idx="4441">
                  <c:v>-3.0799999999999998E-3</c:v>
                </c:pt>
                <c:pt idx="4442">
                  <c:v>-3.0799999999999998E-3</c:v>
                </c:pt>
                <c:pt idx="4443">
                  <c:v>-3.0500000000000002E-3</c:v>
                </c:pt>
                <c:pt idx="4444">
                  <c:v>-3.0500000000000002E-3</c:v>
                </c:pt>
                <c:pt idx="4445">
                  <c:v>-3.0500000000000002E-3</c:v>
                </c:pt>
                <c:pt idx="4446">
                  <c:v>-3.0500000000000002E-3</c:v>
                </c:pt>
                <c:pt idx="4447">
                  <c:v>-3.0500000000000002E-3</c:v>
                </c:pt>
                <c:pt idx="4448">
                  <c:v>-3.0500000000000002E-3</c:v>
                </c:pt>
                <c:pt idx="4449">
                  <c:v>-3.0500000000000002E-3</c:v>
                </c:pt>
                <c:pt idx="4450">
                  <c:v>-3.0799999999999998E-3</c:v>
                </c:pt>
                <c:pt idx="4451">
                  <c:v>-3.0799999999999998E-3</c:v>
                </c:pt>
                <c:pt idx="4452">
                  <c:v>-3.1099999999999999E-3</c:v>
                </c:pt>
                <c:pt idx="4453">
                  <c:v>-3.1099999999999999E-3</c:v>
                </c:pt>
                <c:pt idx="4454">
                  <c:v>-3.13E-3</c:v>
                </c:pt>
                <c:pt idx="4455">
                  <c:v>-3.13E-3</c:v>
                </c:pt>
                <c:pt idx="4456">
                  <c:v>-3.16E-3</c:v>
                </c:pt>
                <c:pt idx="4457">
                  <c:v>-3.16E-3</c:v>
                </c:pt>
                <c:pt idx="4458">
                  <c:v>-3.1900000000000001E-3</c:v>
                </c:pt>
                <c:pt idx="4459">
                  <c:v>-3.1900000000000001E-3</c:v>
                </c:pt>
                <c:pt idx="4460">
                  <c:v>-3.1900000000000001E-3</c:v>
                </c:pt>
                <c:pt idx="4461">
                  <c:v>-3.1900000000000001E-3</c:v>
                </c:pt>
                <c:pt idx="4462">
                  <c:v>-3.2100000000000002E-3</c:v>
                </c:pt>
                <c:pt idx="4463">
                  <c:v>-3.1900000000000001E-3</c:v>
                </c:pt>
                <c:pt idx="4464">
                  <c:v>-3.1900000000000001E-3</c:v>
                </c:pt>
                <c:pt idx="4465">
                  <c:v>-3.1900000000000001E-3</c:v>
                </c:pt>
                <c:pt idx="4466">
                  <c:v>-3.1900000000000001E-3</c:v>
                </c:pt>
                <c:pt idx="4467">
                  <c:v>-3.16E-3</c:v>
                </c:pt>
                <c:pt idx="4468">
                  <c:v>-3.16E-3</c:v>
                </c:pt>
                <c:pt idx="4469">
                  <c:v>-3.16E-3</c:v>
                </c:pt>
                <c:pt idx="4470">
                  <c:v>-3.13E-3</c:v>
                </c:pt>
                <c:pt idx="4471">
                  <c:v>-3.1099999999999999E-3</c:v>
                </c:pt>
                <c:pt idx="4472">
                  <c:v>-3.1099999999999999E-3</c:v>
                </c:pt>
                <c:pt idx="4473">
                  <c:v>-3.0799999999999998E-3</c:v>
                </c:pt>
                <c:pt idx="4474">
                  <c:v>-3.0799999999999998E-3</c:v>
                </c:pt>
                <c:pt idx="4475">
                  <c:v>-3.0799999999999998E-3</c:v>
                </c:pt>
                <c:pt idx="4476">
                  <c:v>-3.0500000000000002E-3</c:v>
                </c:pt>
                <c:pt idx="4477">
                  <c:v>-3.0500000000000002E-3</c:v>
                </c:pt>
                <c:pt idx="4478">
                  <c:v>-3.0500000000000002E-3</c:v>
                </c:pt>
                <c:pt idx="4479">
                  <c:v>-3.0500000000000002E-3</c:v>
                </c:pt>
                <c:pt idx="4480">
                  <c:v>-3.0500000000000002E-3</c:v>
                </c:pt>
                <c:pt idx="4481">
                  <c:v>-3.0500000000000002E-3</c:v>
                </c:pt>
                <c:pt idx="4482">
                  <c:v>-3.0500000000000002E-3</c:v>
                </c:pt>
                <c:pt idx="4483">
                  <c:v>-3.0500000000000002E-3</c:v>
                </c:pt>
                <c:pt idx="4484">
                  <c:v>-3.0799999999999998E-3</c:v>
                </c:pt>
                <c:pt idx="4485">
                  <c:v>-3.1099999999999999E-3</c:v>
                </c:pt>
                <c:pt idx="4486">
                  <c:v>-3.1099999999999999E-3</c:v>
                </c:pt>
                <c:pt idx="4487">
                  <c:v>-3.13E-3</c:v>
                </c:pt>
                <c:pt idx="4488">
                  <c:v>-3.16E-3</c:v>
                </c:pt>
                <c:pt idx="4489">
                  <c:v>-3.16E-3</c:v>
                </c:pt>
                <c:pt idx="4490">
                  <c:v>-3.1900000000000001E-3</c:v>
                </c:pt>
                <c:pt idx="4491">
                  <c:v>-3.2100000000000002E-3</c:v>
                </c:pt>
                <c:pt idx="4492">
                  <c:v>-3.2399999999999998E-3</c:v>
                </c:pt>
                <c:pt idx="4493">
                  <c:v>-3.2699999999999999E-3</c:v>
                </c:pt>
                <c:pt idx="4494">
                  <c:v>-3.2699999999999999E-3</c:v>
                </c:pt>
                <c:pt idx="4495">
                  <c:v>-3.29E-3</c:v>
                </c:pt>
                <c:pt idx="4496">
                  <c:v>-3.29E-3</c:v>
                </c:pt>
                <c:pt idx="4497">
                  <c:v>-3.32E-3</c:v>
                </c:pt>
                <c:pt idx="4498">
                  <c:v>-3.32E-3</c:v>
                </c:pt>
                <c:pt idx="4499">
                  <c:v>-3.32E-3</c:v>
                </c:pt>
                <c:pt idx="4500">
                  <c:v>-3.32E-3</c:v>
                </c:pt>
                <c:pt idx="4501">
                  <c:v>-3.32E-3</c:v>
                </c:pt>
                <c:pt idx="4502">
                  <c:v>-3.32E-3</c:v>
                </c:pt>
                <c:pt idx="4503">
                  <c:v>-3.32E-3</c:v>
                </c:pt>
                <c:pt idx="4504">
                  <c:v>-3.29E-3</c:v>
                </c:pt>
                <c:pt idx="4505">
                  <c:v>-3.29E-3</c:v>
                </c:pt>
                <c:pt idx="4506">
                  <c:v>-3.2699999999999999E-3</c:v>
                </c:pt>
                <c:pt idx="4507">
                  <c:v>-3.2699999999999999E-3</c:v>
                </c:pt>
                <c:pt idx="4508">
                  <c:v>-3.2399999999999998E-3</c:v>
                </c:pt>
                <c:pt idx="4509">
                  <c:v>-3.2100000000000002E-3</c:v>
                </c:pt>
                <c:pt idx="4510">
                  <c:v>-3.2100000000000002E-3</c:v>
                </c:pt>
                <c:pt idx="4511">
                  <c:v>-3.1900000000000001E-3</c:v>
                </c:pt>
                <c:pt idx="4512">
                  <c:v>-3.16E-3</c:v>
                </c:pt>
                <c:pt idx="4513">
                  <c:v>-3.13E-3</c:v>
                </c:pt>
                <c:pt idx="4514">
                  <c:v>-3.13E-3</c:v>
                </c:pt>
                <c:pt idx="4515">
                  <c:v>-3.1099999999999999E-3</c:v>
                </c:pt>
                <c:pt idx="4516">
                  <c:v>-3.1099999999999999E-3</c:v>
                </c:pt>
                <c:pt idx="4517">
                  <c:v>-3.0799999999999998E-3</c:v>
                </c:pt>
                <c:pt idx="4518">
                  <c:v>-3.0799999999999998E-3</c:v>
                </c:pt>
                <c:pt idx="4519">
                  <c:v>-3.0799999999999998E-3</c:v>
                </c:pt>
                <c:pt idx="4520">
                  <c:v>-3.0799999999999998E-3</c:v>
                </c:pt>
                <c:pt idx="4521">
                  <c:v>-3.0799999999999998E-3</c:v>
                </c:pt>
                <c:pt idx="4522">
                  <c:v>-3.0799999999999998E-3</c:v>
                </c:pt>
                <c:pt idx="4523">
                  <c:v>-3.0799999999999998E-3</c:v>
                </c:pt>
                <c:pt idx="4524">
                  <c:v>-3.0799999999999998E-3</c:v>
                </c:pt>
                <c:pt idx="4525">
                  <c:v>-3.1099999999999999E-3</c:v>
                </c:pt>
                <c:pt idx="4526">
                  <c:v>-3.1099999999999999E-3</c:v>
                </c:pt>
                <c:pt idx="4527">
                  <c:v>-3.13E-3</c:v>
                </c:pt>
                <c:pt idx="4528">
                  <c:v>-3.13E-3</c:v>
                </c:pt>
                <c:pt idx="4529">
                  <c:v>-3.16E-3</c:v>
                </c:pt>
                <c:pt idx="4530">
                  <c:v>-3.16E-3</c:v>
                </c:pt>
                <c:pt idx="4531">
                  <c:v>-3.1900000000000001E-3</c:v>
                </c:pt>
                <c:pt idx="4532">
                  <c:v>-3.2100000000000002E-3</c:v>
                </c:pt>
                <c:pt idx="4533">
                  <c:v>-3.2100000000000002E-3</c:v>
                </c:pt>
                <c:pt idx="4534">
                  <c:v>-3.2399999999999998E-3</c:v>
                </c:pt>
                <c:pt idx="4535">
                  <c:v>-3.2399999999999998E-3</c:v>
                </c:pt>
                <c:pt idx="4536">
                  <c:v>-3.2699999999999999E-3</c:v>
                </c:pt>
                <c:pt idx="4537">
                  <c:v>-3.2699999999999999E-3</c:v>
                </c:pt>
                <c:pt idx="4538">
                  <c:v>-3.29E-3</c:v>
                </c:pt>
                <c:pt idx="4539">
                  <c:v>-3.29E-3</c:v>
                </c:pt>
                <c:pt idx="4540">
                  <c:v>-3.32E-3</c:v>
                </c:pt>
                <c:pt idx="4541">
                  <c:v>-3.32E-3</c:v>
                </c:pt>
                <c:pt idx="4542">
                  <c:v>-3.32E-3</c:v>
                </c:pt>
                <c:pt idx="4543">
                  <c:v>-3.32E-3</c:v>
                </c:pt>
                <c:pt idx="4544">
                  <c:v>-3.32E-3</c:v>
                </c:pt>
                <c:pt idx="4545">
                  <c:v>-3.32E-3</c:v>
                </c:pt>
                <c:pt idx="4546">
                  <c:v>-3.32E-3</c:v>
                </c:pt>
                <c:pt idx="4547">
                  <c:v>-3.32E-3</c:v>
                </c:pt>
                <c:pt idx="4548">
                  <c:v>-3.32E-3</c:v>
                </c:pt>
                <c:pt idx="4549">
                  <c:v>-3.32E-3</c:v>
                </c:pt>
                <c:pt idx="4550">
                  <c:v>-3.32E-3</c:v>
                </c:pt>
                <c:pt idx="4551">
                  <c:v>-3.32E-3</c:v>
                </c:pt>
                <c:pt idx="4552">
                  <c:v>-3.32E-3</c:v>
                </c:pt>
                <c:pt idx="4553">
                  <c:v>-3.29E-3</c:v>
                </c:pt>
                <c:pt idx="4554">
                  <c:v>-3.29E-3</c:v>
                </c:pt>
                <c:pt idx="4555">
                  <c:v>-3.29E-3</c:v>
                </c:pt>
                <c:pt idx="4556">
                  <c:v>-3.2699999999999999E-3</c:v>
                </c:pt>
                <c:pt idx="4557">
                  <c:v>-3.2699999999999999E-3</c:v>
                </c:pt>
                <c:pt idx="4558">
                  <c:v>-3.2699999999999999E-3</c:v>
                </c:pt>
                <c:pt idx="4559">
                  <c:v>-3.2399999999999998E-3</c:v>
                </c:pt>
                <c:pt idx="4560">
                  <c:v>-3.2399999999999998E-3</c:v>
                </c:pt>
                <c:pt idx="4561">
                  <c:v>-3.2399999999999998E-3</c:v>
                </c:pt>
                <c:pt idx="4562">
                  <c:v>-3.2100000000000002E-3</c:v>
                </c:pt>
                <c:pt idx="4563">
                  <c:v>-3.2100000000000002E-3</c:v>
                </c:pt>
                <c:pt idx="4564">
                  <c:v>-3.2100000000000002E-3</c:v>
                </c:pt>
                <c:pt idx="4565">
                  <c:v>-3.1900000000000001E-3</c:v>
                </c:pt>
                <c:pt idx="4566">
                  <c:v>-3.1900000000000001E-3</c:v>
                </c:pt>
                <c:pt idx="4567">
                  <c:v>-3.1900000000000001E-3</c:v>
                </c:pt>
                <c:pt idx="4568">
                  <c:v>-3.16E-3</c:v>
                </c:pt>
                <c:pt idx="4569">
                  <c:v>-3.16E-3</c:v>
                </c:pt>
                <c:pt idx="4570">
                  <c:v>-3.16E-3</c:v>
                </c:pt>
                <c:pt idx="4571">
                  <c:v>-3.16E-3</c:v>
                </c:pt>
                <c:pt idx="4572">
                  <c:v>-3.16E-3</c:v>
                </c:pt>
                <c:pt idx="4573">
                  <c:v>-3.13E-3</c:v>
                </c:pt>
                <c:pt idx="4574">
                  <c:v>-3.13E-3</c:v>
                </c:pt>
                <c:pt idx="4575">
                  <c:v>-3.13E-3</c:v>
                </c:pt>
                <c:pt idx="4576">
                  <c:v>-3.13E-3</c:v>
                </c:pt>
                <c:pt idx="4577">
                  <c:v>-3.13E-3</c:v>
                </c:pt>
                <c:pt idx="4578">
                  <c:v>-3.13E-3</c:v>
                </c:pt>
                <c:pt idx="4579">
                  <c:v>-3.13E-3</c:v>
                </c:pt>
                <c:pt idx="4580">
                  <c:v>-3.13E-3</c:v>
                </c:pt>
                <c:pt idx="4581">
                  <c:v>-3.13E-3</c:v>
                </c:pt>
                <c:pt idx="4582">
                  <c:v>-3.13E-3</c:v>
                </c:pt>
                <c:pt idx="4583">
                  <c:v>-3.13E-3</c:v>
                </c:pt>
                <c:pt idx="4584">
                  <c:v>-3.13E-3</c:v>
                </c:pt>
                <c:pt idx="4585">
                  <c:v>-3.13E-3</c:v>
                </c:pt>
                <c:pt idx="4586">
                  <c:v>-3.13E-3</c:v>
                </c:pt>
                <c:pt idx="4587">
                  <c:v>-3.13E-3</c:v>
                </c:pt>
                <c:pt idx="4588">
                  <c:v>-3.13E-3</c:v>
                </c:pt>
                <c:pt idx="4589">
                  <c:v>-3.13E-3</c:v>
                </c:pt>
                <c:pt idx="4590">
                  <c:v>-3.16E-3</c:v>
                </c:pt>
                <c:pt idx="4591">
                  <c:v>-3.16E-3</c:v>
                </c:pt>
                <c:pt idx="4592">
                  <c:v>-3.16E-3</c:v>
                </c:pt>
                <c:pt idx="4593">
                  <c:v>-3.16E-3</c:v>
                </c:pt>
                <c:pt idx="4594">
                  <c:v>-3.1900000000000001E-3</c:v>
                </c:pt>
                <c:pt idx="4595">
                  <c:v>-3.1900000000000001E-3</c:v>
                </c:pt>
                <c:pt idx="4596">
                  <c:v>-3.1900000000000001E-3</c:v>
                </c:pt>
                <c:pt idx="4597">
                  <c:v>-3.1900000000000001E-3</c:v>
                </c:pt>
                <c:pt idx="4598">
                  <c:v>-3.2100000000000002E-3</c:v>
                </c:pt>
                <c:pt idx="4599">
                  <c:v>-3.2100000000000002E-3</c:v>
                </c:pt>
                <c:pt idx="4600">
                  <c:v>-3.2100000000000002E-3</c:v>
                </c:pt>
                <c:pt idx="4601">
                  <c:v>-3.2399999999999998E-3</c:v>
                </c:pt>
                <c:pt idx="4602">
                  <c:v>-3.2399999999999998E-3</c:v>
                </c:pt>
                <c:pt idx="4603">
                  <c:v>-3.2699999999999999E-3</c:v>
                </c:pt>
                <c:pt idx="4604">
                  <c:v>-3.2699999999999999E-3</c:v>
                </c:pt>
                <c:pt idx="4605">
                  <c:v>-3.2699999999999999E-3</c:v>
                </c:pt>
                <c:pt idx="4606">
                  <c:v>-3.29E-3</c:v>
                </c:pt>
                <c:pt idx="4607">
                  <c:v>-3.29E-3</c:v>
                </c:pt>
                <c:pt idx="4608">
                  <c:v>-3.32E-3</c:v>
                </c:pt>
                <c:pt idx="4609">
                  <c:v>-3.32E-3</c:v>
                </c:pt>
                <c:pt idx="4610">
                  <c:v>-3.3400000000000001E-3</c:v>
                </c:pt>
                <c:pt idx="4611">
                  <c:v>-3.3400000000000001E-3</c:v>
                </c:pt>
                <c:pt idx="4612">
                  <c:v>-3.3700000000000002E-3</c:v>
                </c:pt>
                <c:pt idx="4613">
                  <c:v>-3.3700000000000002E-3</c:v>
                </c:pt>
                <c:pt idx="4614">
                  <c:v>-3.3999999999999998E-3</c:v>
                </c:pt>
                <c:pt idx="4615">
                  <c:v>-3.3999999999999998E-3</c:v>
                </c:pt>
                <c:pt idx="4616">
                  <c:v>-3.3999999999999998E-3</c:v>
                </c:pt>
                <c:pt idx="4617">
                  <c:v>-3.3999999999999998E-3</c:v>
                </c:pt>
                <c:pt idx="4618">
                  <c:v>-3.3999999999999998E-3</c:v>
                </c:pt>
                <c:pt idx="4619">
                  <c:v>-3.3999999999999998E-3</c:v>
                </c:pt>
                <c:pt idx="4620">
                  <c:v>-3.3999999999999998E-3</c:v>
                </c:pt>
                <c:pt idx="4621">
                  <c:v>-3.3999999999999998E-3</c:v>
                </c:pt>
                <c:pt idx="4622">
                  <c:v>-3.3999999999999998E-3</c:v>
                </c:pt>
                <c:pt idx="4623">
                  <c:v>-3.3700000000000002E-3</c:v>
                </c:pt>
                <c:pt idx="4624">
                  <c:v>-3.3700000000000002E-3</c:v>
                </c:pt>
                <c:pt idx="4625">
                  <c:v>-3.3700000000000002E-3</c:v>
                </c:pt>
                <c:pt idx="4626">
                  <c:v>-3.3400000000000001E-3</c:v>
                </c:pt>
                <c:pt idx="4627">
                  <c:v>-3.32E-3</c:v>
                </c:pt>
                <c:pt idx="4628">
                  <c:v>-3.32E-3</c:v>
                </c:pt>
                <c:pt idx="4629">
                  <c:v>-3.29E-3</c:v>
                </c:pt>
                <c:pt idx="4630">
                  <c:v>-3.2699999999999999E-3</c:v>
                </c:pt>
                <c:pt idx="4631">
                  <c:v>-3.2399999999999998E-3</c:v>
                </c:pt>
                <c:pt idx="4632">
                  <c:v>-3.2399999999999998E-3</c:v>
                </c:pt>
                <c:pt idx="4633">
                  <c:v>-3.2100000000000002E-3</c:v>
                </c:pt>
                <c:pt idx="4634">
                  <c:v>-3.1900000000000001E-3</c:v>
                </c:pt>
                <c:pt idx="4635">
                  <c:v>-3.16E-3</c:v>
                </c:pt>
                <c:pt idx="4636">
                  <c:v>-3.16E-3</c:v>
                </c:pt>
                <c:pt idx="4637">
                  <c:v>-3.13E-3</c:v>
                </c:pt>
                <c:pt idx="4638">
                  <c:v>-3.13E-3</c:v>
                </c:pt>
                <c:pt idx="4639">
                  <c:v>-3.1099999999999999E-3</c:v>
                </c:pt>
                <c:pt idx="4640">
                  <c:v>-3.1099999999999999E-3</c:v>
                </c:pt>
                <c:pt idx="4641">
                  <c:v>-3.1099999999999999E-3</c:v>
                </c:pt>
                <c:pt idx="4642">
                  <c:v>-3.0799999999999998E-3</c:v>
                </c:pt>
                <c:pt idx="4643">
                  <c:v>-3.0799999999999998E-3</c:v>
                </c:pt>
                <c:pt idx="4644">
                  <c:v>-3.0799999999999998E-3</c:v>
                </c:pt>
                <c:pt idx="4645">
                  <c:v>-3.1099999999999999E-3</c:v>
                </c:pt>
                <c:pt idx="4646">
                  <c:v>-3.1099999999999999E-3</c:v>
                </c:pt>
                <c:pt idx="4647">
                  <c:v>-3.1099999999999999E-3</c:v>
                </c:pt>
                <c:pt idx="4648">
                  <c:v>-3.13E-3</c:v>
                </c:pt>
                <c:pt idx="4649">
                  <c:v>-3.13E-3</c:v>
                </c:pt>
                <c:pt idx="4650">
                  <c:v>-3.16E-3</c:v>
                </c:pt>
                <c:pt idx="4651">
                  <c:v>-3.16E-3</c:v>
                </c:pt>
                <c:pt idx="4652">
                  <c:v>-3.1900000000000001E-3</c:v>
                </c:pt>
                <c:pt idx="4653">
                  <c:v>-3.2100000000000002E-3</c:v>
                </c:pt>
                <c:pt idx="4654">
                  <c:v>-3.2100000000000002E-3</c:v>
                </c:pt>
                <c:pt idx="4655">
                  <c:v>-3.2399999999999998E-3</c:v>
                </c:pt>
                <c:pt idx="4656">
                  <c:v>-3.2399999999999998E-3</c:v>
                </c:pt>
                <c:pt idx="4657">
                  <c:v>-3.2699999999999999E-3</c:v>
                </c:pt>
                <c:pt idx="4658">
                  <c:v>-3.29E-3</c:v>
                </c:pt>
                <c:pt idx="4659">
                  <c:v>-3.29E-3</c:v>
                </c:pt>
                <c:pt idx="4660">
                  <c:v>-3.29E-3</c:v>
                </c:pt>
                <c:pt idx="4661">
                  <c:v>-3.32E-3</c:v>
                </c:pt>
                <c:pt idx="4662">
                  <c:v>-3.32E-3</c:v>
                </c:pt>
                <c:pt idx="4663">
                  <c:v>-3.32E-3</c:v>
                </c:pt>
                <c:pt idx="4664">
                  <c:v>-3.32E-3</c:v>
                </c:pt>
                <c:pt idx="4665">
                  <c:v>-3.32E-3</c:v>
                </c:pt>
                <c:pt idx="4666">
                  <c:v>-3.32E-3</c:v>
                </c:pt>
                <c:pt idx="4667">
                  <c:v>-3.32E-3</c:v>
                </c:pt>
                <c:pt idx="4668">
                  <c:v>-3.32E-3</c:v>
                </c:pt>
                <c:pt idx="4669">
                  <c:v>-3.29E-3</c:v>
                </c:pt>
                <c:pt idx="4670">
                  <c:v>-3.29E-3</c:v>
                </c:pt>
                <c:pt idx="4671">
                  <c:v>-3.29E-3</c:v>
                </c:pt>
                <c:pt idx="4672">
                  <c:v>-3.2699999999999999E-3</c:v>
                </c:pt>
                <c:pt idx="4673">
                  <c:v>-3.2699999999999999E-3</c:v>
                </c:pt>
                <c:pt idx="4674">
                  <c:v>-3.2399999999999998E-3</c:v>
                </c:pt>
                <c:pt idx="4675">
                  <c:v>-3.2399999999999998E-3</c:v>
                </c:pt>
                <c:pt idx="4676">
                  <c:v>-3.2100000000000002E-3</c:v>
                </c:pt>
                <c:pt idx="4677">
                  <c:v>-3.2100000000000002E-3</c:v>
                </c:pt>
                <c:pt idx="4678">
                  <c:v>-3.2100000000000002E-3</c:v>
                </c:pt>
                <c:pt idx="4679">
                  <c:v>-3.1900000000000001E-3</c:v>
                </c:pt>
                <c:pt idx="4680">
                  <c:v>-3.1900000000000001E-3</c:v>
                </c:pt>
                <c:pt idx="4681">
                  <c:v>-3.1900000000000001E-3</c:v>
                </c:pt>
                <c:pt idx="4682">
                  <c:v>-3.1900000000000001E-3</c:v>
                </c:pt>
                <c:pt idx="4683">
                  <c:v>-3.16E-3</c:v>
                </c:pt>
                <c:pt idx="4684">
                  <c:v>-3.16E-3</c:v>
                </c:pt>
                <c:pt idx="4685">
                  <c:v>-3.16E-3</c:v>
                </c:pt>
                <c:pt idx="4686">
                  <c:v>-3.1900000000000001E-3</c:v>
                </c:pt>
                <c:pt idx="4687">
                  <c:v>-3.1900000000000001E-3</c:v>
                </c:pt>
                <c:pt idx="4688">
                  <c:v>-3.1900000000000001E-3</c:v>
                </c:pt>
                <c:pt idx="4689">
                  <c:v>-3.1900000000000001E-3</c:v>
                </c:pt>
                <c:pt idx="4690">
                  <c:v>-3.2100000000000002E-3</c:v>
                </c:pt>
                <c:pt idx="4691">
                  <c:v>-3.2100000000000002E-3</c:v>
                </c:pt>
                <c:pt idx="4692">
                  <c:v>-3.2100000000000002E-3</c:v>
                </c:pt>
                <c:pt idx="4693">
                  <c:v>-3.2399999999999998E-3</c:v>
                </c:pt>
                <c:pt idx="4694">
                  <c:v>-3.2399999999999998E-3</c:v>
                </c:pt>
                <c:pt idx="4695">
                  <c:v>-3.2699999999999999E-3</c:v>
                </c:pt>
                <c:pt idx="4696">
                  <c:v>-3.2699999999999999E-3</c:v>
                </c:pt>
                <c:pt idx="4697">
                  <c:v>-3.29E-3</c:v>
                </c:pt>
                <c:pt idx="4698">
                  <c:v>-3.29E-3</c:v>
                </c:pt>
                <c:pt idx="4699">
                  <c:v>-3.32E-3</c:v>
                </c:pt>
                <c:pt idx="4700">
                  <c:v>-3.32E-3</c:v>
                </c:pt>
                <c:pt idx="4701">
                  <c:v>-3.32E-3</c:v>
                </c:pt>
                <c:pt idx="4702">
                  <c:v>-3.3400000000000001E-3</c:v>
                </c:pt>
                <c:pt idx="4703">
                  <c:v>-3.3400000000000001E-3</c:v>
                </c:pt>
                <c:pt idx="4704">
                  <c:v>-3.3400000000000001E-3</c:v>
                </c:pt>
                <c:pt idx="4705">
                  <c:v>-3.3400000000000001E-3</c:v>
                </c:pt>
                <c:pt idx="4706">
                  <c:v>-3.3400000000000001E-3</c:v>
                </c:pt>
                <c:pt idx="4707">
                  <c:v>-3.3400000000000001E-3</c:v>
                </c:pt>
                <c:pt idx="4708">
                  <c:v>-3.3400000000000001E-3</c:v>
                </c:pt>
                <c:pt idx="4709">
                  <c:v>-3.3400000000000001E-3</c:v>
                </c:pt>
                <c:pt idx="4710">
                  <c:v>-3.3400000000000001E-3</c:v>
                </c:pt>
                <c:pt idx="4711">
                  <c:v>-3.3400000000000001E-3</c:v>
                </c:pt>
                <c:pt idx="4712">
                  <c:v>-3.3400000000000001E-3</c:v>
                </c:pt>
                <c:pt idx="4713">
                  <c:v>-3.32E-3</c:v>
                </c:pt>
                <c:pt idx="4714">
                  <c:v>-3.32E-3</c:v>
                </c:pt>
                <c:pt idx="4715">
                  <c:v>-3.32E-3</c:v>
                </c:pt>
                <c:pt idx="4716">
                  <c:v>-3.32E-3</c:v>
                </c:pt>
                <c:pt idx="4717">
                  <c:v>-3.29E-3</c:v>
                </c:pt>
                <c:pt idx="4718">
                  <c:v>-3.29E-3</c:v>
                </c:pt>
                <c:pt idx="4719">
                  <c:v>-3.29E-3</c:v>
                </c:pt>
                <c:pt idx="4720">
                  <c:v>-3.29E-3</c:v>
                </c:pt>
                <c:pt idx="4721">
                  <c:v>-3.2699999999999999E-3</c:v>
                </c:pt>
                <c:pt idx="4722">
                  <c:v>-3.2699999999999999E-3</c:v>
                </c:pt>
                <c:pt idx="4723">
                  <c:v>-3.2699999999999999E-3</c:v>
                </c:pt>
                <c:pt idx="4724">
                  <c:v>-3.2699999999999999E-3</c:v>
                </c:pt>
                <c:pt idx="4725">
                  <c:v>-3.2699999999999999E-3</c:v>
                </c:pt>
                <c:pt idx="4726">
                  <c:v>-3.2699999999999999E-3</c:v>
                </c:pt>
                <c:pt idx="4727">
                  <c:v>-3.2699999999999999E-3</c:v>
                </c:pt>
                <c:pt idx="4728">
                  <c:v>-3.2699999999999999E-3</c:v>
                </c:pt>
                <c:pt idx="4729">
                  <c:v>-3.2699999999999999E-3</c:v>
                </c:pt>
                <c:pt idx="4730">
                  <c:v>-3.2699999999999999E-3</c:v>
                </c:pt>
                <c:pt idx="4731">
                  <c:v>-3.29E-3</c:v>
                </c:pt>
                <c:pt idx="4732">
                  <c:v>-3.29E-3</c:v>
                </c:pt>
                <c:pt idx="4733">
                  <c:v>-3.29E-3</c:v>
                </c:pt>
                <c:pt idx="4734">
                  <c:v>-3.29E-3</c:v>
                </c:pt>
                <c:pt idx="4735">
                  <c:v>-3.29E-3</c:v>
                </c:pt>
                <c:pt idx="4736">
                  <c:v>-3.29E-3</c:v>
                </c:pt>
                <c:pt idx="4737">
                  <c:v>-3.29E-3</c:v>
                </c:pt>
                <c:pt idx="4738">
                  <c:v>-3.29E-3</c:v>
                </c:pt>
                <c:pt idx="4739">
                  <c:v>-3.2699999999999999E-3</c:v>
                </c:pt>
                <c:pt idx="4740">
                  <c:v>-3.2699999999999999E-3</c:v>
                </c:pt>
                <c:pt idx="4741">
                  <c:v>-3.2699999999999999E-3</c:v>
                </c:pt>
                <c:pt idx="4742">
                  <c:v>-3.2399999999999998E-3</c:v>
                </c:pt>
                <c:pt idx="4743">
                  <c:v>-3.2100000000000002E-3</c:v>
                </c:pt>
                <c:pt idx="4744">
                  <c:v>-3.2100000000000002E-3</c:v>
                </c:pt>
                <c:pt idx="4745">
                  <c:v>-3.1900000000000001E-3</c:v>
                </c:pt>
                <c:pt idx="4746">
                  <c:v>-3.16E-3</c:v>
                </c:pt>
                <c:pt idx="4747">
                  <c:v>-3.13E-3</c:v>
                </c:pt>
                <c:pt idx="4748">
                  <c:v>-3.1099999999999999E-3</c:v>
                </c:pt>
                <c:pt idx="4749">
                  <c:v>-3.0799999999999998E-3</c:v>
                </c:pt>
                <c:pt idx="4750">
                  <c:v>-3.0500000000000002E-3</c:v>
                </c:pt>
                <c:pt idx="4751">
                  <c:v>-3.0300000000000001E-3</c:v>
                </c:pt>
                <c:pt idx="4752">
                  <c:v>-3.0000000000000001E-3</c:v>
                </c:pt>
                <c:pt idx="4753">
                  <c:v>-2.98E-3</c:v>
                </c:pt>
                <c:pt idx="4754">
                  <c:v>-2.9499999999999999E-3</c:v>
                </c:pt>
                <c:pt idx="4755">
                  <c:v>-2.8999999999999998E-3</c:v>
                </c:pt>
                <c:pt idx="4756">
                  <c:v>-2.8999999999999998E-3</c:v>
                </c:pt>
                <c:pt idx="4757">
                  <c:v>-2.8700000000000002E-3</c:v>
                </c:pt>
                <c:pt idx="4758">
                  <c:v>-2.8400000000000001E-3</c:v>
                </c:pt>
                <c:pt idx="4759">
                  <c:v>-2.8400000000000001E-3</c:v>
                </c:pt>
                <c:pt idx="4760">
                  <c:v>-2.82E-3</c:v>
                </c:pt>
                <c:pt idx="4761">
                  <c:v>-2.82E-3</c:v>
                </c:pt>
                <c:pt idx="4762">
                  <c:v>-2.82E-3</c:v>
                </c:pt>
                <c:pt idx="4763">
                  <c:v>-2.82E-3</c:v>
                </c:pt>
                <c:pt idx="4764">
                  <c:v>-2.8400000000000001E-3</c:v>
                </c:pt>
                <c:pt idx="4765">
                  <c:v>-2.8400000000000001E-3</c:v>
                </c:pt>
                <c:pt idx="4766">
                  <c:v>-2.8700000000000002E-3</c:v>
                </c:pt>
                <c:pt idx="4767">
                  <c:v>-2.8999999999999998E-3</c:v>
                </c:pt>
                <c:pt idx="4768">
                  <c:v>-2.9199999999999999E-3</c:v>
                </c:pt>
                <c:pt idx="4769">
                  <c:v>-2.9499999999999999E-3</c:v>
                </c:pt>
                <c:pt idx="4770">
                  <c:v>-2.98E-3</c:v>
                </c:pt>
                <c:pt idx="4771">
                  <c:v>-3.0000000000000001E-3</c:v>
                </c:pt>
                <c:pt idx="4772">
                  <c:v>-3.0500000000000002E-3</c:v>
                </c:pt>
                <c:pt idx="4773">
                  <c:v>-3.0799999999999998E-3</c:v>
                </c:pt>
                <c:pt idx="4774">
                  <c:v>-3.13E-3</c:v>
                </c:pt>
                <c:pt idx="4775">
                  <c:v>-3.16E-3</c:v>
                </c:pt>
                <c:pt idx="4776">
                  <c:v>-3.1900000000000001E-3</c:v>
                </c:pt>
                <c:pt idx="4777">
                  <c:v>-3.2100000000000002E-3</c:v>
                </c:pt>
                <c:pt idx="4778">
                  <c:v>-3.2399999999999998E-3</c:v>
                </c:pt>
                <c:pt idx="4779">
                  <c:v>-3.2699999999999999E-3</c:v>
                </c:pt>
                <c:pt idx="4780">
                  <c:v>-3.29E-3</c:v>
                </c:pt>
                <c:pt idx="4781">
                  <c:v>-3.32E-3</c:v>
                </c:pt>
                <c:pt idx="4782">
                  <c:v>-3.32E-3</c:v>
                </c:pt>
                <c:pt idx="4783">
                  <c:v>-3.32E-3</c:v>
                </c:pt>
                <c:pt idx="4784">
                  <c:v>-3.32E-3</c:v>
                </c:pt>
                <c:pt idx="4785">
                  <c:v>-3.32E-3</c:v>
                </c:pt>
                <c:pt idx="4786">
                  <c:v>-3.32E-3</c:v>
                </c:pt>
                <c:pt idx="4787">
                  <c:v>-3.29E-3</c:v>
                </c:pt>
                <c:pt idx="4788">
                  <c:v>-3.2699999999999999E-3</c:v>
                </c:pt>
                <c:pt idx="4789">
                  <c:v>-3.2399999999999998E-3</c:v>
                </c:pt>
                <c:pt idx="4790">
                  <c:v>-3.2100000000000002E-3</c:v>
                </c:pt>
                <c:pt idx="4791">
                  <c:v>-3.1900000000000001E-3</c:v>
                </c:pt>
                <c:pt idx="4792">
                  <c:v>-3.16E-3</c:v>
                </c:pt>
                <c:pt idx="4793">
                  <c:v>-3.1099999999999999E-3</c:v>
                </c:pt>
                <c:pt idx="4794">
                  <c:v>-3.0799999999999998E-3</c:v>
                </c:pt>
                <c:pt idx="4795">
                  <c:v>-3.0500000000000002E-3</c:v>
                </c:pt>
                <c:pt idx="4796">
                  <c:v>-3.0000000000000001E-3</c:v>
                </c:pt>
                <c:pt idx="4797">
                  <c:v>-2.98E-3</c:v>
                </c:pt>
                <c:pt idx="4798">
                  <c:v>-2.9499999999999999E-3</c:v>
                </c:pt>
                <c:pt idx="4799">
                  <c:v>-2.9199999999999999E-3</c:v>
                </c:pt>
                <c:pt idx="4800">
                  <c:v>-2.8999999999999998E-3</c:v>
                </c:pt>
                <c:pt idx="4801">
                  <c:v>-2.8999999999999998E-3</c:v>
                </c:pt>
                <c:pt idx="4802">
                  <c:v>-2.8700000000000002E-3</c:v>
                </c:pt>
                <c:pt idx="4803">
                  <c:v>-2.8700000000000002E-3</c:v>
                </c:pt>
                <c:pt idx="4804">
                  <c:v>-2.8700000000000002E-3</c:v>
                </c:pt>
                <c:pt idx="4805">
                  <c:v>-2.8999999999999998E-3</c:v>
                </c:pt>
                <c:pt idx="4806">
                  <c:v>-2.8999999999999998E-3</c:v>
                </c:pt>
                <c:pt idx="4807">
                  <c:v>-2.9199999999999999E-3</c:v>
                </c:pt>
                <c:pt idx="4808">
                  <c:v>-2.9499999999999999E-3</c:v>
                </c:pt>
                <c:pt idx="4809">
                  <c:v>-2.98E-3</c:v>
                </c:pt>
                <c:pt idx="4810">
                  <c:v>-3.0000000000000001E-3</c:v>
                </c:pt>
                <c:pt idx="4811">
                  <c:v>-3.0300000000000001E-3</c:v>
                </c:pt>
                <c:pt idx="4812">
                  <c:v>-3.0799999999999998E-3</c:v>
                </c:pt>
                <c:pt idx="4813">
                  <c:v>-3.13E-3</c:v>
                </c:pt>
                <c:pt idx="4814">
                  <c:v>-3.16E-3</c:v>
                </c:pt>
                <c:pt idx="4815">
                  <c:v>-3.2100000000000002E-3</c:v>
                </c:pt>
                <c:pt idx="4816">
                  <c:v>-3.2399999999999998E-3</c:v>
                </c:pt>
                <c:pt idx="4817">
                  <c:v>-3.29E-3</c:v>
                </c:pt>
                <c:pt idx="4818">
                  <c:v>-3.3400000000000001E-3</c:v>
                </c:pt>
                <c:pt idx="4819">
                  <c:v>-3.3700000000000002E-3</c:v>
                </c:pt>
                <c:pt idx="4820">
                  <c:v>-3.3999999999999998E-3</c:v>
                </c:pt>
                <c:pt idx="4821">
                  <c:v>-3.4199999999999999E-3</c:v>
                </c:pt>
                <c:pt idx="4822">
                  <c:v>-3.4499999999999999E-3</c:v>
                </c:pt>
                <c:pt idx="4823">
                  <c:v>-3.48E-3</c:v>
                </c:pt>
                <c:pt idx="4824">
                  <c:v>-3.48E-3</c:v>
                </c:pt>
                <c:pt idx="4825">
                  <c:v>-3.48E-3</c:v>
                </c:pt>
                <c:pt idx="4826">
                  <c:v>-3.48E-3</c:v>
                </c:pt>
                <c:pt idx="4827">
                  <c:v>-3.48E-3</c:v>
                </c:pt>
                <c:pt idx="4828">
                  <c:v>-3.48E-3</c:v>
                </c:pt>
                <c:pt idx="4829">
                  <c:v>-3.48E-3</c:v>
                </c:pt>
                <c:pt idx="4830">
                  <c:v>-3.4499999999999999E-3</c:v>
                </c:pt>
                <c:pt idx="4831">
                  <c:v>-3.4199999999999999E-3</c:v>
                </c:pt>
                <c:pt idx="4832">
                  <c:v>-3.3999999999999998E-3</c:v>
                </c:pt>
                <c:pt idx="4833">
                  <c:v>-3.3999999999999998E-3</c:v>
                </c:pt>
                <c:pt idx="4834">
                  <c:v>-3.3700000000000002E-3</c:v>
                </c:pt>
                <c:pt idx="4835">
                  <c:v>-3.3400000000000001E-3</c:v>
                </c:pt>
                <c:pt idx="4836">
                  <c:v>-3.32E-3</c:v>
                </c:pt>
                <c:pt idx="4837">
                  <c:v>-3.29E-3</c:v>
                </c:pt>
                <c:pt idx="4838">
                  <c:v>-3.2699999999999999E-3</c:v>
                </c:pt>
                <c:pt idx="4839">
                  <c:v>-3.2399999999999998E-3</c:v>
                </c:pt>
                <c:pt idx="4840">
                  <c:v>-3.2399999999999998E-3</c:v>
                </c:pt>
                <c:pt idx="4841">
                  <c:v>-3.2100000000000002E-3</c:v>
                </c:pt>
                <c:pt idx="4842">
                  <c:v>-3.1900000000000001E-3</c:v>
                </c:pt>
                <c:pt idx="4843">
                  <c:v>-3.1900000000000001E-3</c:v>
                </c:pt>
                <c:pt idx="4844">
                  <c:v>-3.1900000000000001E-3</c:v>
                </c:pt>
                <c:pt idx="4845">
                  <c:v>-3.1900000000000001E-3</c:v>
                </c:pt>
                <c:pt idx="4846">
                  <c:v>-3.1900000000000001E-3</c:v>
                </c:pt>
                <c:pt idx="4847">
                  <c:v>-3.1900000000000001E-3</c:v>
                </c:pt>
                <c:pt idx="4848">
                  <c:v>-3.1900000000000001E-3</c:v>
                </c:pt>
                <c:pt idx="4849">
                  <c:v>-3.2100000000000002E-3</c:v>
                </c:pt>
                <c:pt idx="4850">
                  <c:v>-3.2100000000000002E-3</c:v>
                </c:pt>
                <c:pt idx="4851">
                  <c:v>-3.2399999999999998E-3</c:v>
                </c:pt>
                <c:pt idx="4852">
                  <c:v>-3.2699999999999999E-3</c:v>
                </c:pt>
                <c:pt idx="4853">
                  <c:v>-3.2699999999999999E-3</c:v>
                </c:pt>
                <c:pt idx="4854">
                  <c:v>-3.29E-3</c:v>
                </c:pt>
                <c:pt idx="4855">
                  <c:v>-3.29E-3</c:v>
                </c:pt>
                <c:pt idx="4856">
                  <c:v>-3.32E-3</c:v>
                </c:pt>
                <c:pt idx="4857">
                  <c:v>-3.32E-3</c:v>
                </c:pt>
                <c:pt idx="4858">
                  <c:v>-3.32E-3</c:v>
                </c:pt>
                <c:pt idx="4859">
                  <c:v>-3.3400000000000001E-3</c:v>
                </c:pt>
                <c:pt idx="4860">
                  <c:v>-3.3400000000000001E-3</c:v>
                </c:pt>
                <c:pt idx="4861">
                  <c:v>-3.3400000000000001E-3</c:v>
                </c:pt>
                <c:pt idx="4862">
                  <c:v>-3.32E-3</c:v>
                </c:pt>
                <c:pt idx="4863">
                  <c:v>-3.32E-3</c:v>
                </c:pt>
                <c:pt idx="4864">
                  <c:v>-3.32E-3</c:v>
                </c:pt>
                <c:pt idx="4865">
                  <c:v>-3.29E-3</c:v>
                </c:pt>
                <c:pt idx="4866">
                  <c:v>-3.2699999999999999E-3</c:v>
                </c:pt>
                <c:pt idx="4867">
                  <c:v>-3.2699999999999999E-3</c:v>
                </c:pt>
                <c:pt idx="4868">
                  <c:v>-3.2399999999999998E-3</c:v>
                </c:pt>
                <c:pt idx="4869">
                  <c:v>-3.2100000000000002E-3</c:v>
                </c:pt>
                <c:pt idx="4870">
                  <c:v>-3.1900000000000001E-3</c:v>
                </c:pt>
                <c:pt idx="4871">
                  <c:v>-3.16E-3</c:v>
                </c:pt>
                <c:pt idx="4872">
                  <c:v>-3.13E-3</c:v>
                </c:pt>
                <c:pt idx="4873">
                  <c:v>-3.1099999999999999E-3</c:v>
                </c:pt>
                <c:pt idx="4874">
                  <c:v>-3.0799999999999998E-3</c:v>
                </c:pt>
                <c:pt idx="4875">
                  <c:v>-3.0500000000000002E-3</c:v>
                </c:pt>
                <c:pt idx="4876">
                  <c:v>-3.0300000000000001E-3</c:v>
                </c:pt>
                <c:pt idx="4877">
                  <c:v>-3.0000000000000001E-3</c:v>
                </c:pt>
                <c:pt idx="4878">
                  <c:v>-3.0000000000000001E-3</c:v>
                </c:pt>
                <c:pt idx="4879">
                  <c:v>-2.98E-3</c:v>
                </c:pt>
                <c:pt idx="4880">
                  <c:v>-2.98E-3</c:v>
                </c:pt>
                <c:pt idx="4881">
                  <c:v>-2.98E-3</c:v>
                </c:pt>
                <c:pt idx="4882">
                  <c:v>-2.9499999999999999E-3</c:v>
                </c:pt>
                <c:pt idx="4883">
                  <c:v>-2.9499999999999999E-3</c:v>
                </c:pt>
                <c:pt idx="4884">
                  <c:v>-2.98E-3</c:v>
                </c:pt>
                <c:pt idx="4885">
                  <c:v>-2.98E-3</c:v>
                </c:pt>
                <c:pt idx="4886">
                  <c:v>-2.98E-3</c:v>
                </c:pt>
                <c:pt idx="4887">
                  <c:v>-2.98E-3</c:v>
                </c:pt>
                <c:pt idx="4888">
                  <c:v>-3.0000000000000001E-3</c:v>
                </c:pt>
                <c:pt idx="4889">
                  <c:v>-3.0300000000000001E-3</c:v>
                </c:pt>
                <c:pt idx="4890">
                  <c:v>-3.0300000000000001E-3</c:v>
                </c:pt>
                <c:pt idx="4891">
                  <c:v>-3.0500000000000002E-3</c:v>
                </c:pt>
                <c:pt idx="4892">
                  <c:v>-3.0799999999999998E-3</c:v>
                </c:pt>
                <c:pt idx="4893">
                  <c:v>-3.1099999999999999E-3</c:v>
                </c:pt>
                <c:pt idx="4894">
                  <c:v>-3.1099999999999999E-3</c:v>
                </c:pt>
                <c:pt idx="4895">
                  <c:v>-3.13E-3</c:v>
                </c:pt>
                <c:pt idx="4896">
                  <c:v>-3.16E-3</c:v>
                </c:pt>
                <c:pt idx="4897">
                  <c:v>-3.16E-3</c:v>
                </c:pt>
                <c:pt idx="4898">
                  <c:v>-3.1900000000000001E-3</c:v>
                </c:pt>
                <c:pt idx="4899">
                  <c:v>-3.2100000000000002E-3</c:v>
                </c:pt>
                <c:pt idx="4900">
                  <c:v>-3.2100000000000002E-3</c:v>
                </c:pt>
                <c:pt idx="4901">
                  <c:v>-3.2399999999999998E-3</c:v>
                </c:pt>
                <c:pt idx="4902">
                  <c:v>-3.2399999999999998E-3</c:v>
                </c:pt>
                <c:pt idx="4903">
                  <c:v>-3.2399999999999998E-3</c:v>
                </c:pt>
                <c:pt idx="4904">
                  <c:v>-3.2399999999999998E-3</c:v>
                </c:pt>
                <c:pt idx="4905">
                  <c:v>-3.2399999999999998E-3</c:v>
                </c:pt>
                <c:pt idx="4906">
                  <c:v>-3.2399999999999998E-3</c:v>
                </c:pt>
                <c:pt idx="4907">
                  <c:v>-3.2399999999999998E-3</c:v>
                </c:pt>
                <c:pt idx="4908">
                  <c:v>-3.2399999999999998E-3</c:v>
                </c:pt>
                <c:pt idx="4909">
                  <c:v>-3.2399999999999998E-3</c:v>
                </c:pt>
                <c:pt idx="4910">
                  <c:v>-3.2100000000000002E-3</c:v>
                </c:pt>
                <c:pt idx="4911">
                  <c:v>-3.2100000000000002E-3</c:v>
                </c:pt>
                <c:pt idx="4912">
                  <c:v>-3.1900000000000001E-3</c:v>
                </c:pt>
                <c:pt idx="4913">
                  <c:v>-3.1900000000000001E-3</c:v>
                </c:pt>
                <c:pt idx="4914">
                  <c:v>-3.16E-3</c:v>
                </c:pt>
                <c:pt idx="4915">
                  <c:v>-3.16E-3</c:v>
                </c:pt>
                <c:pt idx="4916">
                  <c:v>-3.13E-3</c:v>
                </c:pt>
                <c:pt idx="4917">
                  <c:v>-3.1099999999999999E-3</c:v>
                </c:pt>
                <c:pt idx="4918">
                  <c:v>-3.1099999999999999E-3</c:v>
                </c:pt>
                <c:pt idx="4919">
                  <c:v>-3.0799999999999998E-3</c:v>
                </c:pt>
                <c:pt idx="4920">
                  <c:v>-3.0500000000000002E-3</c:v>
                </c:pt>
                <c:pt idx="4921">
                  <c:v>-3.0300000000000001E-3</c:v>
                </c:pt>
                <c:pt idx="4922">
                  <c:v>-3.0300000000000001E-3</c:v>
                </c:pt>
                <c:pt idx="4923">
                  <c:v>-3.0000000000000001E-3</c:v>
                </c:pt>
                <c:pt idx="4924">
                  <c:v>-3.0000000000000001E-3</c:v>
                </c:pt>
                <c:pt idx="4925">
                  <c:v>-2.98E-3</c:v>
                </c:pt>
                <c:pt idx="4926">
                  <c:v>-2.98E-3</c:v>
                </c:pt>
                <c:pt idx="4927">
                  <c:v>-2.9499999999999999E-3</c:v>
                </c:pt>
                <c:pt idx="4928">
                  <c:v>-2.9499999999999999E-3</c:v>
                </c:pt>
                <c:pt idx="4929">
                  <c:v>-2.9199999999999999E-3</c:v>
                </c:pt>
                <c:pt idx="4930">
                  <c:v>-2.9199999999999999E-3</c:v>
                </c:pt>
                <c:pt idx="4931">
                  <c:v>-2.9199999999999999E-3</c:v>
                </c:pt>
                <c:pt idx="4932">
                  <c:v>-2.9199999999999999E-3</c:v>
                </c:pt>
                <c:pt idx="4933">
                  <c:v>-2.9199999999999999E-3</c:v>
                </c:pt>
                <c:pt idx="4934">
                  <c:v>-2.9199999999999999E-3</c:v>
                </c:pt>
                <c:pt idx="4935">
                  <c:v>-2.9199999999999999E-3</c:v>
                </c:pt>
                <c:pt idx="4936">
                  <c:v>-2.9499999999999999E-3</c:v>
                </c:pt>
                <c:pt idx="4937">
                  <c:v>-2.9499999999999999E-3</c:v>
                </c:pt>
                <c:pt idx="4938">
                  <c:v>-2.9499999999999999E-3</c:v>
                </c:pt>
                <c:pt idx="4939">
                  <c:v>-2.98E-3</c:v>
                </c:pt>
                <c:pt idx="4940">
                  <c:v>-3.0000000000000001E-3</c:v>
                </c:pt>
                <c:pt idx="4941">
                  <c:v>-3.0300000000000001E-3</c:v>
                </c:pt>
                <c:pt idx="4942">
                  <c:v>-3.0500000000000002E-3</c:v>
                </c:pt>
                <c:pt idx="4943">
                  <c:v>-3.0500000000000002E-3</c:v>
                </c:pt>
                <c:pt idx="4944">
                  <c:v>-3.0799999999999998E-3</c:v>
                </c:pt>
                <c:pt idx="4945">
                  <c:v>-3.1099999999999999E-3</c:v>
                </c:pt>
                <c:pt idx="4946">
                  <c:v>-3.16E-3</c:v>
                </c:pt>
                <c:pt idx="4947">
                  <c:v>-3.1900000000000001E-3</c:v>
                </c:pt>
                <c:pt idx="4948">
                  <c:v>-3.2100000000000002E-3</c:v>
                </c:pt>
                <c:pt idx="4949">
                  <c:v>-3.2399999999999998E-3</c:v>
                </c:pt>
                <c:pt idx="4950">
                  <c:v>-3.2699999999999999E-3</c:v>
                </c:pt>
                <c:pt idx="4951">
                  <c:v>-3.2699999999999999E-3</c:v>
                </c:pt>
                <c:pt idx="4952">
                  <c:v>-3.29E-3</c:v>
                </c:pt>
                <c:pt idx="4953">
                  <c:v>-3.32E-3</c:v>
                </c:pt>
                <c:pt idx="4954">
                  <c:v>-3.3400000000000001E-3</c:v>
                </c:pt>
                <c:pt idx="4955">
                  <c:v>-3.3400000000000001E-3</c:v>
                </c:pt>
                <c:pt idx="4956">
                  <c:v>-3.3700000000000002E-3</c:v>
                </c:pt>
                <c:pt idx="4957">
                  <c:v>-3.3700000000000002E-3</c:v>
                </c:pt>
                <c:pt idx="4958">
                  <c:v>-3.3700000000000002E-3</c:v>
                </c:pt>
                <c:pt idx="4959">
                  <c:v>-3.3700000000000002E-3</c:v>
                </c:pt>
                <c:pt idx="4960">
                  <c:v>-3.3700000000000002E-3</c:v>
                </c:pt>
                <c:pt idx="4961">
                  <c:v>-3.3700000000000002E-3</c:v>
                </c:pt>
                <c:pt idx="4962">
                  <c:v>-3.3700000000000002E-3</c:v>
                </c:pt>
                <c:pt idx="4963">
                  <c:v>-3.3700000000000002E-3</c:v>
                </c:pt>
                <c:pt idx="4964">
                  <c:v>-3.3400000000000001E-3</c:v>
                </c:pt>
                <c:pt idx="4965">
                  <c:v>-3.3400000000000001E-3</c:v>
                </c:pt>
                <c:pt idx="4966">
                  <c:v>-3.32E-3</c:v>
                </c:pt>
                <c:pt idx="4967">
                  <c:v>-3.29E-3</c:v>
                </c:pt>
                <c:pt idx="4968">
                  <c:v>-3.29E-3</c:v>
                </c:pt>
                <c:pt idx="4969">
                  <c:v>-3.2699999999999999E-3</c:v>
                </c:pt>
                <c:pt idx="4970">
                  <c:v>-3.2699999999999999E-3</c:v>
                </c:pt>
                <c:pt idx="4971">
                  <c:v>-3.2399999999999998E-3</c:v>
                </c:pt>
                <c:pt idx="4972">
                  <c:v>-3.2100000000000002E-3</c:v>
                </c:pt>
                <c:pt idx="4973">
                  <c:v>-3.2100000000000002E-3</c:v>
                </c:pt>
                <c:pt idx="4974">
                  <c:v>-3.1900000000000001E-3</c:v>
                </c:pt>
                <c:pt idx="4975">
                  <c:v>-3.1900000000000001E-3</c:v>
                </c:pt>
                <c:pt idx="4976">
                  <c:v>-3.16E-3</c:v>
                </c:pt>
                <c:pt idx="4977">
                  <c:v>-3.16E-3</c:v>
                </c:pt>
                <c:pt idx="4978">
                  <c:v>-3.16E-3</c:v>
                </c:pt>
                <c:pt idx="4979">
                  <c:v>-3.16E-3</c:v>
                </c:pt>
                <c:pt idx="4980">
                  <c:v>-3.16E-3</c:v>
                </c:pt>
                <c:pt idx="4981">
                  <c:v>-3.16E-3</c:v>
                </c:pt>
                <c:pt idx="4982">
                  <c:v>-3.16E-3</c:v>
                </c:pt>
                <c:pt idx="4983">
                  <c:v>-3.1900000000000001E-3</c:v>
                </c:pt>
                <c:pt idx="4984">
                  <c:v>-3.1900000000000001E-3</c:v>
                </c:pt>
                <c:pt idx="4985">
                  <c:v>-3.1900000000000001E-3</c:v>
                </c:pt>
                <c:pt idx="4986">
                  <c:v>-3.2100000000000002E-3</c:v>
                </c:pt>
                <c:pt idx="4987">
                  <c:v>-3.2100000000000002E-3</c:v>
                </c:pt>
                <c:pt idx="4988">
                  <c:v>-3.2100000000000002E-3</c:v>
                </c:pt>
                <c:pt idx="4989">
                  <c:v>-3.2399999999999998E-3</c:v>
                </c:pt>
                <c:pt idx="4990">
                  <c:v>-3.2399999999999998E-3</c:v>
                </c:pt>
                <c:pt idx="4991">
                  <c:v>-3.2399999999999998E-3</c:v>
                </c:pt>
                <c:pt idx="4992">
                  <c:v>-3.2399999999999998E-3</c:v>
                </c:pt>
                <c:pt idx="4993">
                  <c:v>-3.2699999999999999E-3</c:v>
                </c:pt>
                <c:pt idx="4994">
                  <c:v>-3.2699999999999999E-3</c:v>
                </c:pt>
                <c:pt idx="4995">
                  <c:v>-3.2699999999999999E-3</c:v>
                </c:pt>
                <c:pt idx="4996">
                  <c:v>-3.2699999999999999E-3</c:v>
                </c:pt>
                <c:pt idx="4997">
                  <c:v>-3.2699999999999999E-3</c:v>
                </c:pt>
                <c:pt idx="4998">
                  <c:v>-3.2699999999999999E-3</c:v>
                </c:pt>
                <c:pt idx="4999">
                  <c:v>-3.2699999999999999E-3</c:v>
                </c:pt>
                <c:pt idx="5000">
                  <c:v>-3.2699999999999999E-3</c:v>
                </c:pt>
                <c:pt idx="5001">
                  <c:v>-3.2399999999999998E-3</c:v>
                </c:pt>
                <c:pt idx="5002">
                  <c:v>-3.2399999999999998E-3</c:v>
                </c:pt>
                <c:pt idx="5003">
                  <c:v>-3.2399999999999998E-3</c:v>
                </c:pt>
                <c:pt idx="5004">
                  <c:v>-3.2100000000000002E-3</c:v>
                </c:pt>
                <c:pt idx="5005">
                  <c:v>-3.2100000000000002E-3</c:v>
                </c:pt>
                <c:pt idx="5006">
                  <c:v>-3.2100000000000002E-3</c:v>
                </c:pt>
                <c:pt idx="5007">
                  <c:v>-3.1900000000000001E-3</c:v>
                </c:pt>
                <c:pt idx="5008">
                  <c:v>-3.1900000000000001E-3</c:v>
                </c:pt>
                <c:pt idx="5009">
                  <c:v>-3.1900000000000001E-3</c:v>
                </c:pt>
                <c:pt idx="5010">
                  <c:v>-3.1900000000000001E-3</c:v>
                </c:pt>
                <c:pt idx="5011">
                  <c:v>-3.16E-3</c:v>
                </c:pt>
                <c:pt idx="5012">
                  <c:v>-3.16E-3</c:v>
                </c:pt>
                <c:pt idx="5013">
                  <c:v>-3.16E-3</c:v>
                </c:pt>
                <c:pt idx="5014">
                  <c:v>-3.16E-3</c:v>
                </c:pt>
                <c:pt idx="5015">
                  <c:v>-3.16E-3</c:v>
                </c:pt>
                <c:pt idx="5016">
                  <c:v>-3.16E-3</c:v>
                </c:pt>
                <c:pt idx="5017">
                  <c:v>-3.16E-3</c:v>
                </c:pt>
                <c:pt idx="5018">
                  <c:v>-3.16E-3</c:v>
                </c:pt>
                <c:pt idx="5019">
                  <c:v>-3.16E-3</c:v>
                </c:pt>
                <c:pt idx="5020">
                  <c:v>-3.16E-3</c:v>
                </c:pt>
                <c:pt idx="5021">
                  <c:v>-3.16E-3</c:v>
                </c:pt>
                <c:pt idx="5022">
                  <c:v>-3.16E-3</c:v>
                </c:pt>
                <c:pt idx="5023">
                  <c:v>-3.16E-3</c:v>
                </c:pt>
                <c:pt idx="5024">
                  <c:v>-3.16E-3</c:v>
                </c:pt>
                <c:pt idx="5025">
                  <c:v>-3.16E-3</c:v>
                </c:pt>
                <c:pt idx="5026">
                  <c:v>-3.16E-3</c:v>
                </c:pt>
                <c:pt idx="5027">
                  <c:v>-3.16E-3</c:v>
                </c:pt>
                <c:pt idx="5028">
                  <c:v>-3.16E-3</c:v>
                </c:pt>
                <c:pt idx="5029">
                  <c:v>-3.16E-3</c:v>
                </c:pt>
                <c:pt idx="5030">
                  <c:v>-3.16E-3</c:v>
                </c:pt>
                <c:pt idx="5031">
                  <c:v>-3.13E-3</c:v>
                </c:pt>
                <c:pt idx="5032">
                  <c:v>-3.13E-3</c:v>
                </c:pt>
                <c:pt idx="5033">
                  <c:v>-3.13E-3</c:v>
                </c:pt>
                <c:pt idx="5034">
                  <c:v>-3.13E-3</c:v>
                </c:pt>
                <c:pt idx="5035">
                  <c:v>-3.13E-3</c:v>
                </c:pt>
                <c:pt idx="5036">
                  <c:v>-3.13E-3</c:v>
                </c:pt>
                <c:pt idx="5037">
                  <c:v>-3.1099999999999999E-3</c:v>
                </c:pt>
                <c:pt idx="5038">
                  <c:v>-3.1099999999999999E-3</c:v>
                </c:pt>
                <c:pt idx="5039">
                  <c:v>-3.1099999999999999E-3</c:v>
                </c:pt>
                <c:pt idx="5040">
                  <c:v>-3.1099999999999999E-3</c:v>
                </c:pt>
                <c:pt idx="5041">
                  <c:v>-3.1099999999999999E-3</c:v>
                </c:pt>
                <c:pt idx="5042">
                  <c:v>-3.1099999999999999E-3</c:v>
                </c:pt>
                <c:pt idx="5043">
                  <c:v>-3.13E-3</c:v>
                </c:pt>
                <c:pt idx="5044">
                  <c:v>-3.13E-3</c:v>
                </c:pt>
                <c:pt idx="5045">
                  <c:v>-3.13E-3</c:v>
                </c:pt>
                <c:pt idx="5046">
                  <c:v>-3.13E-3</c:v>
                </c:pt>
                <c:pt idx="5047">
                  <c:v>-3.16E-3</c:v>
                </c:pt>
                <c:pt idx="5048">
                  <c:v>-3.16E-3</c:v>
                </c:pt>
                <c:pt idx="5049">
                  <c:v>-3.1900000000000001E-3</c:v>
                </c:pt>
                <c:pt idx="5050">
                  <c:v>-3.1900000000000001E-3</c:v>
                </c:pt>
                <c:pt idx="5051">
                  <c:v>-3.2100000000000002E-3</c:v>
                </c:pt>
                <c:pt idx="5052">
                  <c:v>-3.2100000000000002E-3</c:v>
                </c:pt>
                <c:pt idx="5053">
                  <c:v>-3.2399999999999998E-3</c:v>
                </c:pt>
                <c:pt idx="5054">
                  <c:v>-3.2399999999999998E-3</c:v>
                </c:pt>
                <c:pt idx="5055">
                  <c:v>-3.2699999999999999E-3</c:v>
                </c:pt>
                <c:pt idx="5056">
                  <c:v>-3.2699999999999999E-3</c:v>
                </c:pt>
                <c:pt idx="5057">
                  <c:v>-3.29E-3</c:v>
                </c:pt>
                <c:pt idx="5058">
                  <c:v>-3.29E-3</c:v>
                </c:pt>
                <c:pt idx="5059">
                  <c:v>-3.29E-3</c:v>
                </c:pt>
                <c:pt idx="5060">
                  <c:v>-3.29E-3</c:v>
                </c:pt>
                <c:pt idx="5061">
                  <c:v>-3.29E-3</c:v>
                </c:pt>
                <c:pt idx="5062">
                  <c:v>-3.29E-3</c:v>
                </c:pt>
                <c:pt idx="5063">
                  <c:v>-3.29E-3</c:v>
                </c:pt>
                <c:pt idx="5064">
                  <c:v>-3.29E-3</c:v>
                </c:pt>
                <c:pt idx="5065">
                  <c:v>-3.2699999999999999E-3</c:v>
                </c:pt>
                <c:pt idx="5066">
                  <c:v>-3.2699999999999999E-3</c:v>
                </c:pt>
                <c:pt idx="5067">
                  <c:v>-3.2699999999999999E-3</c:v>
                </c:pt>
                <c:pt idx="5068">
                  <c:v>-3.2399999999999998E-3</c:v>
                </c:pt>
                <c:pt idx="5069">
                  <c:v>-3.2100000000000002E-3</c:v>
                </c:pt>
                <c:pt idx="5070">
                  <c:v>-3.2100000000000002E-3</c:v>
                </c:pt>
                <c:pt idx="5071">
                  <c:v>-3.1900000000000001E-3</c:v>
                </c:pt>
                <c:pt idx="5072">
                  <c:v>-3.16E-3</c:v>
                </c:pt>
                <c:pt idx="5073">
                  <c:v>-3.16E-3</c:v>
                </c:pt>
                <c:pt idx="5074">
                  <c:v>-3.13E-3</c:v>
                </c:pt>
                <c:pt idx="5075">
                  <c:v>-3.1099999999999999E-3</c:v>
                </c:pt>
                <c:pt idx="5076">
                  <c:v>-3.0799999999999998E-3</c:v>
                </c:pt>
                <c:pt idx="5077">
                  <c:v>-3.0799999999999998E-3</c:v>
                </c:pt>
                <c:pt idx="5078">
                  <c:v>-3.0500000000000002E-3</c:v>
                </c:pt>
                <c:pt idx="5079">
                  <c:v>-3.0500000000000002E-3</c:v>
                </c:pt>
                <c:pt idx="5080">
                  <c:v>-3.0300000000000001E-3</c:v>
                </c:pt>
                <c:pt idx="5081">
                  <c:v>-3.0300000000000001E-3</c:v>
                </c:pt>
                <c:pt idx="5082">
                  <c:v>-3.0000000000000001E-3</c:v>
                </c:pt>
                <c:pt idx="5083">
                  <c:v>-3.0000000000000001E-3</c:v>
                </c:pt>
                <c:pt idx="5084">
                  <c:v>-3.0000000000000001E-3</c:v>
                </c:pt>
                <c:pt idx="5085">
                  <c:v>-3.0000000000000001E-3</c:v>
                </c:pt>
                <c:pt idx="5086">
                  <c:v>-3.0000000000000001E-3</c:v>
                </c:pt>
                <c:pt idx="5087">
                  <c:v>-3.0300000000000001E-3</c:v>
                </c:pt>
                <c:pt idx="5088">
                  <c:v>-3.0300000000000001E-3</c:v>
                </c:pt>
                <c:pt idx="5089">
                  <c:v>-3.0300000000000001E-3</c:v>
                </c:pt>
                <c:pt idx="5090">
                  <c:v>-3.0500000000000002E-3</c:v>
                </c:pt>
                <c:pt idx="5091">
                  <c:v>-3.0500000000000002E-3</c:v>
                </c:pt>
                <c:pt idx="5092">
                  <c:v>-3.0799999999999998E-3</c:v>
                </c:pt>
                <c:pt idx="5093">
                  <c:v>-3.0799999999999998E-3</c:v>
                </c:pt>
                <c:pt idx="5094">
                  <c:v>-3.1099999999999999E-3</c:v>
                </c:pt>
                <c:pt idx="5095">
                  <c:v>-3.13E-3</c:v>
                </c:pt>
                <c:pt idx="5096">
                  <c:v>-3.16E-3</c:v>
                </c:pt>
                <c:pt idx="5097">
                  <c:v>-3.16E-3</c:v>
                </c:pt>
                <c:pt idx="5098">
                  <c:v>-3.1900000000000001E-3</c:v>
                </c:pt>
                <c:pt idx="5099">
                  <c:v>-3.1900000000000001E-3</c:v>
                </c:pt>
                <c:pt idx="5100">
                  <c:v>-3.2100000000000002E-3</c:v>
                </c:pt>
                <c:pt idx="5101">
                  <c:v>-3.2100000000000002E-3</c:v>
                </c:pt>
                <c:pt idx="5102">
                  <c:v>-3.2399999999999998E-3</c:v>
                </c:pt>
                <c:pt idx="5103">
                  <c:v>-3.2399999999999998E-3</c:v>
                </c:pt>
                <c:pt idx="5104">
                  <c:v>-3.2399999999999998E-3</c:v>
                </c:pt>
                <c:pt idx="5105">
                  <c:v>-3.2399999999999998E-3</c:v>
                </c:pt>
                <c:pt idx="5106">
                  <c:v>-3.2399999999999998E-3</c:v>
                </c:pt>
                <c:pt idx="5107">
                  <c:v>-3.2399999999999998E-3</c:v>
                </c:pt>
                <c:pt idx="5108">
                  <c:v>-3.2399999999999998E-3</c:v>
                </c:pt>
                <c:pt idx="5109">
                  <c:v>-3.2399999999999998E-3</c:v>
                </c:pt>
                <c:pt idx="5110">
                  <c:v>-3.2399999999999998E-3</c:v>
                </c:pt>
                <c:pt idx="5111">
                  <c:v>-3.2100000000000002E-3</c:v>
                </c:pt>
                <c:pt idx="5112">
                  <c:v>-3.2100000000000002E-3</c:v>
                </c:pt>
                <c:pt idx="5113">
                  <c:v>-3.1900000000000001E-3</c:v>
                </c:pt>
                <c:pt idx="5114">
                  <c:v>-3.1900000000000001E-3</c:v>
                </c:pt>
                <c:pt idx="5115">
                  <c:v>-3.16E-3</c:v>
                </c:pt>
                <c:pt idx="5116">
                  <c:v>-3.16E-3</c:v>
                </c:pt>
                <c:pt idx="5117">
                  <c:v>-3.16E-3</c:v>
                </c:pt>
                <c:pt idx="5118">
                  <c:v>-3.13E-3</c:v>
                </c:pt>
                <c:pt idx="5119">
                  <c:v>-3.13E-3</c:v>
                </c:pt>
                <c:pt idx="5120">
                  <c:v>-3.1099999999999999E-3</c:v>
                </c:pt>
                <c:pt idx="5121">
                  <c:v>-3.1099999999999999E-3</c:v>
                </c:pt>
                <c:pt idx="5122">
                  <c:v>-3.1099999999999999E-3</c:v>
                </c:pt>
                <c:pt idx="5123">
                  <c:v>-3.1099999999999999E-3</c:v>
                </c:pt>
                <c:pt idx="5124">
                  <c:v>-3.1099999999999999E-3</c:v>
                </c:pt>
                <c:pt idx="5125">
                  <c:v>-3.1099999999999999E-3</c:v>
                </c:pt>
                <c:pt idx="5126">
                  <c:v>-3.1099999999999999E-3</c:v>
                </c:pt>
                <c:pt idx="5127">
                  <c:v>-3.13E-3</c:v>
                </c:pt>
                <c:pt idx="5128">
                  <c:v>-3.13E-3</c:v>
                </c:pt>
                <c:pt idx="5129">
                  <c:v>-3.13E-3</c:v>
                </c:pt>
                <c:pt idx="5130">
                  <c:v>-3.16E-3</c:v>
                </c:pt>
                <c:pt idx="5131">
                  <c:v>-3.1900000000000001E-3</c:v>
                </c:pt>
                <c:pt idx="5132">
                  <c:v>-3.1900000000000001E-3</c:v>
                </c:pt>
                <c:pt idx="5133">
                  <c:v>-3.2100000000000002E-3</c:v>
                </c:pt>
                <c:pt idx="5134">
                  <c:v>-3.2399999999999998E-3</c:v>
                </c:pt>
                <c:pt idx="5135">
                  <c:v>-3.2399999999999998E-3</c:v>
                </c:pt>
                <c:pt idx="5136">
                  <c:v>-3.2699999999999999E-3</c:v>
                </c:pt>
                <c:pt idx="5137">
                  <c:v>-3.29E-3</c:v>
                </c:pt>
                <c:pt idx="5138">
                  <c:v>-3.29E-3</c:v>
                </c:pt>
                <c:pt idx="5139">
                  <c:v>-3.32E-3</c:v>
                </c:pt>
                <c:pt idx="5140">
                  <c:v>-3.32E-3</c:v>
                </c:pt>
                <c:pt idx="5141">
                  <c:v>-3.3400000000000001E-3</c:v>
                </c:pt>
                <c:pt idx="5142">
                  <c:v>-3.3400000000000001E-3</c:v>
                </c:pt>
                <c:pt idx="5143">
                  <c:v>-3.3400000000000001E-3</c:v>
                </c:pt>
                <c:pt idx="5144">
                  <c:v>-3.3400000000000001E-3</c:v>
                </c:pt>
                <c:pt idx="5145">
                  <c:v>-3.3400000000000001E-3</c:v>
                </c:pt>
                <c:pt idx="5146">
                  <c:v>-3.32E-3</c:v>
                </c:pt>
                <c:pt idx="5147">
                  <c:v>-3.32E-3</c:v>
                </c:pt>
                <c:pt idx="5148">
                  <c:v>-3.29E-3</c:v>
                </c:pt>
                <c:pt idx="5149">
                  <c:v>-3.29E-3</c:v>
                </c:pt>
                <c:pt idx="5150">
                  <c:v>-3.2699999999999999E-3</c:v>
                </c:pt>
                <c:pt idx="5151">
                  <c:v>-3.2399999999999998E-3</c:v>
                </c:pt>
                <c:pt idx="5152">
                  <c:v>-3.2100000000000002E-3</c:v>
                </c:pt>
                <c:pt idx="5153">
                  <c:v>-3.1900000000000001E-3</c:v>
                </c:pt>
                <c:pt idx="5154">
                  <c:v>-3.16E-3</c:v>
                </c:pt>
                <c:pt idx="5155">
                  <c:v>-3.13E-3</c:v>
                </c:pt>
                <c:pt idx="5156">
                  <c:v>-3.1099999999999999E-3</c:v>
                </c:pt>
                <c:pt idx="5157">
                  <c:v>-3.0799999999999998E-3</c:v>
                </c:pt>
                <c:pt idx="5158">
                  <c:v>-3.0799999999999998E-3</c:v>
                </c:pt>
                <c:pt idx="5159">
                  <c:v>-3.0500000000000002E-3</c:v>
                </c:pt>
                <c:pt idx="5160">
                  <c:v>-3.0300000000000001E-3</c:v>
                </c:pt>
                <c:pt idx="5161">
                  <c:v>-3.0300000000000001E-3</c:v>
                </c:pt>
                <c:pt idx="5162">
                  <c:v>-3.0000000000000001E-3</c:v>
                </c:pt>
                <c:pt idx="5163">
                  <c:v>-3.0000000000000001E-3</c:v>
                </c:pt>
                <c:pt idx="5164">
                  <c:v>-3.0000000000000001E-3</c:v>
                </c:pt>
                <c:pt idx="5165">
                  <c:v>-3.0000000000000001E-3</c:v>
                </c:pt>
                <c:pt idx="5166">
                  <c:v>-3.0000000000000001E-3</c:v>
                </c:pt>
                <c:pt idx="5167">
                  <c:v>-3.0000000000000001E-3</c:v>
                </c:pt>
                <c:pt idx="5168">
                  <c:v>-3.0000000000000001E-3</c:v>
                </c:pt>
                <c:pt idx="5169">
                  <c:v>-3.0300000000000001E-3</c:v>
                </c:pt>
                <c:pt idx="5170">
                  <c:v>-3.0500000000000002E-3</c:v>
                </c:pt>
                <c:pt idx="5171">
                  <c:v>-3.0500000000000002E-3</c:v>
                </c:pt>
                <c:pt idx="5172">
                  <c:v>-3.0799999999999998E-3</c:v>
                </c:pt>
                <c:pt idx="5173">
                  <c:v>-3.1099999999999999E-3</c:v>
                </c:pt>
                <c:pt idx="5174">
                  <c:v>-3.1099999999999999E-3</c:v>
                </c:pt>
                <c:pt idx="5175">
                  <c:v>-3.13E-3</c:v>
                </c:pt>
                <c:pt idx="5176">
                  <c:v>-3.16E-3</c:v>
                </c:pt>
                <c:pt idx="5177">
                  <c:v>-3.1900000000000001E-3</c:v>
                </c:pt>
                <c:pt idx="5178">
                  <c:v>-3.1900000000000001E-3</c:v>
                </c:pt>
                <c:pt idx="5179">
                  <c:v>-3.2100000000000002E-3</c:v>
                </c:pt>
                <c:pt idx="5180">
                  <c:v>-3.2100000000000002E-3</c:v>
                </c:pt>
                <c:pt idx="5181">
                  <c:v>-3.2100000000000002E-3</c:v>
                </c:pt>
                <c:pt idx="5182">
                  <c:v>-3.2100000000000002E-3</c:v>
                </c:pt>
                <c:pt idx="5183">
                  <c:v>-3.2100000000000002E-3</c:v>
                </c:pt>
                <c:pt idx="5184">
                  <c:v>-3.2100000000000002E-3</c:v>
                </c:pt>
                <c:pt idx="5185">
                  <c:v>-3.2100000000000002E-3</c:v>
                </c:pt>
                <c:pt idx="5186">
                  <c:v>-3.1900000000000001E-3</c:v>
                </c:pt>
                <c:pt idx="5187">
                  <c:v>-3.1900000000000001E-3</c:v>
                </c:pt>
                <c:pt idx="5188">
                  <c:v>-3.16E-3</c:v>
                </c:pt>
                <c:pt idx="5189">
                  <c:v>-3.16E-3</c:v>
                </c:pt>
                <c:pt idx="5190">
                  <c:v>-3.13E-3</c:v>
                </c:pt>
                <c:pt idx="5191">
                  <c:v>-3.1099999999999999E-3</c:v>
                </c:pt>
                <c:pt idx="5192">
                  <c:v>-3.0799999999999998E-3</c:v>
                </c:pt>
                <c:pt idx="5193">
                  <c:v>-3.0799999999999998E-3</c:v>
                </c:pt>
                <c:pt idx="5194">
                  <c:v>-3.0500000000000002E-3</c:v>
                </c:pt>
                <c:pt idx="5195">
                  <c:v>-3.0300000000000001E-3</c:v>
                </c:pt>
                <c:pt idx="5196">
                  <c:v>-3.0300000000000001E-3</c:v>
                </c:pt>
                <c:pt idx="5197">
                  <c:v>-3.0000000000000001E-3</c:v>
                </c:pt>
                <c:pt idx="5198">
                  <c:v>-3.0000000000000001E-3</c:v>
                </c:pt>
                <c:pt idx="5199">
                  <c:v>-3.0000000000000001E-3</c:v>
                </c:pt>
                <c:pt idx="5200">
                  <c:v>-3.0000000000000001E-3</c:v>
                </c:pt>
                <c:pt idx="5201">
                  <c:v>-3.0000000000000001E-3</c:v>
                </c:pt>
                <c:pt idx="5202">
                  <c:v>-3.0000000000000001E-3</c:v>
                </c:pt>
                <c:pt idx="5203">
                  <c:v>-3.0300000000000001E-3</c:v>
                </c:pt>
                <c:pt idx="5204">
                  <c:v>-3.0500000000000002E-3</c:v>
                </c:pt>
                <c:pt idx="5205">
                  <c:v>-3.0500000000000002E-3</c:v>
                </c:pt>
                <c:pt idx="5206">
                  <c:v>-3.0799999999999998E-3</c:v>
                </c:pt>
                <c:pt idx="5207">
                  <c:v>-3.1099999999999999E-3</c:v>
                </c:pt>
                <c:pt idx="5208">
                  <c:v>-3.13E-3</c:v>
                </c:pt>
                <c:pt idx="5209">
                  <c:v>-3.1900000000000001E-3</c:v>
                </c:pt>
                <c:pt idx="5210">
                  <c:v>-3.2100000000000002E-3</c:v>
                </c:pt>
                <c:pt idx="5211">
                  <c:v>-3.2399999999999998E-3</c:v>
                </c:pt>
                <c:pt idx="5212">
                  <c:v>-3.2699999999999999E-3</c:v>
                </c:pt>
                <c:pt idx="5213">
                  <c:v>-3.32E-3</c:v>
                </c:pt>
                <c:pt idx="5214">
                  <c:v>-3.3400000000000001E-3</c:v>
                </c:pt>
                <c:pt idx="5215">
                  <c:v>-3.3700000000000002E-3</c:v>
                </c:pt>
                <c:pt idx="5216">
                  <c:v>-3.3999999999999998E-3</c:v>
                </c:pt>
                <c:pt idx="5217">
                  <c:v>-3.3999999999999998E-3</c:v>
                </c:pt>
                <c:pt idx="5218">
                  <c:v>-3.4199999999999999E-3</c:v>
                </c:pt>
                <c:pt idx="5219">
                  <c:v>-3.4199999999999999E-3</c:v>
                </c:pt>
                <c:pt idx="5220">
                  <c:v>-3.4499999999999999E-3</c:v>
                </c:pt>
                <c:pt idx="5221">
                  <c:v>-3.4499999999999999E-3</c:v>
                </c:pt>
                <c:pt idx="5222">
                  <c:v>-3.4499999999999999E-3</c:v>
                </c:pt>
                <c:pt idx="5223">
                  <c:v>-3.4499999999999999E-3</c:v>
                </c:pt>
                <c:pt idx="5224">
                  <c:v>-3.4199999999999999E-3</c:v>
                </c:pt>
                <c:pt idx="5225">
                  <c:v>-3.4199999999999999E-3</c:v>
                </c:pt>
                <c:pt idx="5226">
                  <c:v>-3.3999999999999998E-3</c:v>
                </c:pt>
                <c:pt idx="5227">
                  <c:v>-3.3700000000000002E-3</c:v>
                </c:pt>
                <c:pt idx="5228">
                  <c:v>-3.3700000000000002E-3</c:v>
                </c:pt>
                <c:pt idx="5229">
                  <c:v>-3.3400000000000001E-3</c:v>
                </c:pt>
                <c:pt idx="5230">
                  <c:v>-3.32E-3</c:v>
                </c:pt>
                <c:pt idx="5231">
                  <c:v>-3.29E-3</c:v>
                </c:pt>
                <c:pt idx="5232">
                  <c:v>-3.2399999999999998E-3</c:v>
                </c:pt>
                <c:pt idx="5233">
                  <c:v>-3.2399999999999998E-3</c:v>
                </c:pt>
                <c:pt idx="5234">
                  <c:v>-3.2100000000000002E-3</c:v>
                </c:pt>
                <c:pt idx="5235">
                  <c:v>-3.1900000000000001E-3</c:v>
                </c:pt>
                <c:pt idx="5236">
                  <c:v>-3.16E-3</c:v>
                </c:pt>
                <c:pt idx="5237">
                  <c:v>-3.13E-3</c:v>
                </c:pt>
                <c:pt idx="5238">
                  <c:v>-3.13E-3</c:v>
                </c:pt>
                <c:pt idx="5239">
                  <c:v>-3.1099999999999999E-3</c:v>
                </c:pt>
                <c:pt idx="5240">
                  <c:v>-3.1099999999999999E-3</c:v>
                </c:pt>
                <c:pt idx="5241">
                  <c:v>-3.0799999999999998E-3</c:v>
                </c:pt>
                <c:pt idx="5242">
                  <c:v>-3.0799999999999998E-3</c:v>
                </c:pt>
                <c:pt idx="5243">
                  <c:v>-3.0799999999999998E-3</c:v>
                </c:pt>
                <c:pt idx="5244">
                  <c:v>-3.0799999999999998E-3</c:v>
                </c:pt>
                <c:pt idx="5245">
                  <c:v>-3.1099999999999999E-3</c:v>
                </c:pt>
                <c:pt idx="5246">
                  <c:v>-3.1099999999999999E-3</c:v>
                </c:pt>
                <c:pt idx="5247">
                  <c:v>-3.1099999999999999E-3</c:v>
                </c:pt>
                <c:pt idx="5248">
                  <c:v>-3.1099999999999999E-3</c:v>
                </c:pt>
                <c:pt idx="5249">
                  <c:v>-3.13E-3</c:v>
                </c:pt>
                <c:pt idx="5250">
                  <c:v>-3.13E-3</c:v>
                </c:pt>
                <c:pt idx="5251">
                  <c:v>-3.16E-3</c:v>
                </c:pt>
                <c:pt idx="5252">
                  <c:v>-3.16E-3</c:v>
                </c:pt>
                <c:pt idx="5253">
                  <c:v>-3.16E-3</c:v>
                </c:pt>
                <c:pt idx="5254">
                  <c:v>-3.1900000000000001E-3</c:v>
                </c:pt>
                <c:pt idx="5255">
                  <c:v>-3.1900000000000001E-3</c:v>
                </c:pt>
                <c:pt idx="5256">
                  <c:v>-3.1900000000000001E-3</c:v>
                </c:pt>
                <c:pt idx="5257">
                  <c:v>-3.1900000000000001E-3</c:v>
                </c:pt>
                <c:pt idx="5258">
                  <c:v>-3.1900000000000001E-3</c:v>
                </c:pt>
                <c:pt idx="5259">
                  <c:v>-3.1900000000000001E-3</c:v>
                </c:pt>
                <c:pt idx="5260">
                  <c:v>-3.1900000000000001E-3</c:v>
                </c:pt>
                <c:pt idx="5261">
                  <c:v>-3.16E-3</c:v>
                </c:pt>
                <c:pt idx="5262">
                  <c:v>-3.16E-3</c:v>
                </c:pt>
                <c:pt idx="5263">
                  <c:v>-3.16E-3</c:v>
                </c:pt>
                <c:pt idx="5264">
                  <c:v>-3.13E-3</c:v>
                </c:pt>
                <c:pt idx="5265">
                  <c:v>-3.13E-3</c:v>
                </c:pt>
                <c:pt idx="5266">
                  <c:v>-3.13E-3</c:v>
                </c:pt>
                <c:pt idx="5267">
                  <c:v>-3.1099999999999999E-3</c:v>
                </c:pt>
                <c:pt idx="5268">
                  <c:v>-3.1099999999999999E-3</c:v>
                </c:pt>
                <c:pt idx="5269">
                  <c:v>-3.1099999999999999E-3</c:v>
                </c:pt>
                <c:pt idx="5270">
                  <c:v>-3.1099999999999999E-3</c:v>
                </c:pt>
                <c:pt idx="5271">
                  <c:v>-3.0799999999999998E-3</c:v>
                </c:pt>
                <c:pt idx="5272">
                  <c:v>-3.0799999999999998E-3</c:v>
                </c:pt>
                <c:pt idx="5273">
                  <c:v>-3.0799999999999998E-3</c:v>
                </c:pt>
                <c:pt idx="5274">
                  <c:v>-3.1099999999999999E-3</c:v>
                </c:pt>
                <c:pt idx="5275">
                  <c:v>-3.1099999999999999E-3</c:v>
                </c:pt>
                <c:pt idx="5276">
                  <c:v>-3.1099999999999999E-3</c:v>
                </c:pt>
                <c:pt idx="5277">
                  <c:v>-3.13E-3</c:v>
                </c:pt>
                <c:pt idx="5278">
                  <c:v>-3.13E-3</c:v>
                </c:pt>
                <c:pt idx="5279">
                  <c:v>-3.16E-3</c:v>
                </c:pt>
                <c:pt idx="5280">
                  <c:v>-3.16E-3</c:v>
                </c:pt>
                <c:pt idx="5281">
                  <c:v>-3.1900000000000001E-3</c:v>
                </c:pt>
                <c:pt idx="5282">
                  <c:v>-3.2100000000000002E-3</c:v>
                </c:pt>
                <c:pt idx="5283">
                  <c:v>-3.2399999999999998E-3</c:v>
                </c:pt>
                <c:pt idx="5284">
                  <c:v>-3.2399999999999998E-3</c:v>
                </c:pt>
                <c:pt idx="5285">
                  <c:v>-3.2699999999999999E-3</c:v>
                </c:pt>
                <c:pt idx="5286">
                  <c:v>-3.29E-3</c:v>
                </c:pt>
                <c:pt idx="5287">
                  <c:v>-3.32E-3</c:v>
                </c:pt>
                <c:pt idx="5288">
                  <c:v>-3.32E-3</c:v>
                </c:pt>
                <c:pt idx="5289">
                  <c:v>-3.3400000000000001E-3</c:v>
                </c:pt>
                <c:pt idx="5290">
                  <c:v>-3.3400000000000001E-3</c:v>
                </c:pt>
                <c:pt idx="5291">
                  <c:v>-3.3700000000000002E-3</c:v>
                </c:pt>
                <c:pt idx="5292">
                  <c:v>-3.3700000000000002E-3</c:v>
                </c:pt>
                <c:pt idx="5293">
                  <c:v>-3.3700000000000002E-3</c:v>
                </c:pt>
                <c:pt idx="5294">
                  <c:v>-3.3700000000000002E-3</c:v>
                </c:pt>
                <c:pt idx="5295">
                  <c:v>-3.3700000000000002E-3</c:v>
                </c:pt>
                <c:pt idx="5296">
                  <c:v>-3.3700000000000002E-3</c:v>
                </c:pt>
                <c:pt idx="5297">
                  <c:v>-3.3700000000000002E-3</c:v>
                </c:pt>
                <c:pt idx="5298">
                  <c:v>-3.3400000000000001E-3</c:v>
                </c:pt>
                <c:pt idx="5299">
                  <c:v>-3.3400000000000001E-3</c:v>
                </c:pt>
                <c:pt idx="5300">
                  <c:v>-3.32E-3</c:v>
                </c:pt>
                <c:pt idx="5301">
                  <c:v>-3.32E-3</c:v>
                </c:pt>
                <c:pt idx="5302">
                  <c:v>-3.29E-3</c:v>
                </c:pt>
                <c:pt idx="5303">
                  <c:v>-3.2699999999999999E-3</c:v>
                </c:pt>
                <c:pt idx="5304">
                  <c:v>-3.2699999999999999E-3</c:v>
                </c:pt>
                <c:pt idx="5305">
                  <c:v>-3.2399999999999998E-3</c:v>
                </c:pt>
                <c:pt idx="5306">
                  <c:v>-3.2100000000000002E-3</c:v>
                </c:pt>
                <c:pt idx="5307">
                  <c:v>-3.2100000000000002E-3</c:v>
                </c:pt>
                <c:pt idx="5308">
                  <c:v>-3.1900000000000001E-3</c:v>
                </c:pt>
                <c:pt idx="5309">
                  <c:v>-3.1900000000000001E-3</c:v>
                </c:pt>
                <c:pt idx="5310">
                  <c:v>-3.1900000000000001E-3</c:v>
                </c:pt>
                <c:pt idx="5311">
                  <c:v>-3.16E-3</c:v>
                </c:pt>
                <c:pt idx="5312">
                  <c:v>-3.16E-3</c:v>
                </c:pt>
                <c:pt idx="5313">
                  <c:v>-3.16E-3</c:v>
                </c:pt>
                <c:pt idx="5314">
                  <c:v>-3.16E-3</c:v>
                </c:pt>
                <c:pt idx="5315">
                  <c:v>-3.16E-3</c:v>
                </c:pt>
                <c:pt idx="5316">
                  <c:v>-3.1900000000000001E-3</c:v>
                </c:pt>
                <c:pt idx="5317">
                  <c:v>-3.1900000000000001E-3</c:v>
                </c:pt>
                <c:pt idx="5318">
                  <c:v>-3.2100000000000002E-3</c:v>
                </c:pt>
                <c:pt idx="5319">
                  <c:v>-3.2100000000000002E-3</c:v>
                </c:pt>
                <c:pt idx="5320">
                  <c:v>-3.2399999999999998E-3</c:v>
                </c:pt>
                <c:pt idx="5321">
                  <c:v>-3.2699999999999999E-3</c:v>
                </c:pt>
                <c:pt idx="5322">
                  <c:v>-3.2699999999999999E-3</c:v>
                </c:pt>
                <c:pt idx="5323">
                  <c:v>-3.29E-3</c:v>
                </c:pt>
                <c:pt idx="5324">
                  <c:v>-3.32E-3</c:v>
                </c:pt>
                <c:pt idx="5325">
                  <c:v>-3.3400000000000001E-3</c:v>
                </c:pt>
                <c:pt idx="5326">
                  <c:v>-3.3700000000000002E-3</c:v>
                </c:pt>
                <c:pt idx="5327">
                  <c:v>-3.3700000000000002E-3</c:v>
                </c:pt>
                <c:pt idx="5328">
                  <c:v>-3.3999999999999998E-3</c:v>
                </c:pt>
                <c:pt idx="5329">
                  <c:v>-3.3999999999999998E-3</c:v>
                </c:pt>
                <c:pt idx="5330">
                  <c:v>-3.4199999999999999E-3</c:v>
                </c:pt>
                <c:pt idx="5331">
                  <c:v>-3.4199999999999999E-3</c:v>
                </c:pt>
                <c:pt idx="5332">
                  <c:v>-3.4499999999999999E-3</c:v>
                </c:pt>
                <c:pt idx="5333">
                  <c:v>-3.4499999999999999E-3</c:v>
                </c:pt>
                <c:pt idx="5334">
                  <c:v>-3.4499999999999999E-3</c:v>
                </c:pt>
                <c:pt idx="5335">
                  <c:v>-3.4499999999999999E-3</c:v>
                </c:pt>
                <c:pt idx="5336">
                  <c:v>-3.4199999999999999E-3</c:v>
                </c:pt>
                <c:pt idx="5337">
                  <c:v>-3.4199999999999999E-3</c:v>
                </c:pt>
                <c:pt idx="5338">
                  <c:v>-3.4199999999999999E-3</c:v>
                </c:pt>
                <c:pt idx="5339">
                  <c:v>-3.3999999999999998E-3</c:v>
                </c:pt>
                <c:pt idx="5340">
                  <c:v>-3.3700000000000002E-3</c:v>
                </c:pt>
                <c:pt idx="5341">
                  <c:v>-3.3400000000000001E-3</c:v>
                </c:pt>
                <c:pt idx="5342">
                  <c:v>-3.3400000000000001E-3</c:v>
                </c:pt>
                <c:pt idx="5343">
                  <c:v>-3.32E-3</c:v>
                </c:pt>
                <c:pt idx="5344">
                  <c:v>-3.29E-3</c:v>
                </c:pt>
                <c:pt idx="5345">
                  <c:v>-3.2699999999999999E-3</c:v>
                </c:pt>
                <c:pt idx="5346">
                  <c:v>-3.2399999999999998E-3</c:v>
                </c:pt>
                <c:pt idx="5347">
                  <c:v>-3.2100000000000002E-3</c:v>
                </c:pt>
                <c:pt idx="5348">
                  <c:v>-3.1900000000000001E-3</c:v>
                </c:pt>
                <c:pt idx="5349">
                  <c:v>-3.16E-3</c:v>
                </c:pt>
                <c:pt idx="5350">
                  <c:v>-3.13E-3</c:v>
                </c:pt>
                <c:pt idx="5351">
                  <c:v>-3.1099999999999999E-3</c:v>
                </c:pt>
                <c:pt idx="5352">
                  <c:v>-3.0799999999999998E-3</c:v>
                </c:pt>
                <c:pt idx="5353">
                  <c:v>-3.0500000000000002E-3</c:v>
                </c:pt>
                <c:pt idx="5354">
                  <c:v>-3.0300000000000001E-3</c:v>
                </c:pt>
                <c:pt idx="5355">
                  <c:v>-3.0300000000000001E-3</c:v>
                </c:pt>
                <c:pt idx="5356">
                  <c:v>-3.0000000000000001E-3</c:v>
                </c:pt>
                <c:pt idx="5357">
                  <c:v>-3.0000000000000001E-3</c:v>
                </c:pt>
                <c:pt idx="5358">
                  <c:v>-2.98E-3</c:v>
                </c:pt>
                <c:pt idx="5359">
                  <c:v>-2.98E-3</c:v>
                </c:pt>
                <c:pt idx="5360">
                  <c:v>-2.98E-3</c:v>
                </c:pt>
                <c:pt idx="5361">
                  <c:v>-2.9499999999999999E-3</c:v>
                </c:pt>
                <c:pt idx="5362">
                  <c:v>-2.9499999999999999E-3</c:v>
                </c:pt>
                <c:pt idx="5363">
                  <c:v>-2.9499999999999999E-3</c:v>
                </c:pt>
                <c:pt idx="5364">
                  <c:v>-2.9499999999999999E-3</c:v>
                </c:pt>
                <c:pt idx="5365">
                  <c:v>-2.98E-3</c:v>
                </c:pt>
                <c:pt idx="5366">
                  <c:v>-2.98E-3</c:v>
                </c:pt>
                <c:pt idx="5367">
                  <c:v>-2.98E-3</c:v>
                </c:pt>
                <c:pt idx="5368">
                  <c:v>-2.98E-3</c:v>
                </c:pt>
                <c:pt idx="5369">
                  <c:v>-3.0000000000000001E-3</c:v>
                </c:pt>
                <c:pt idx="5370">
                  <c:v>-3.0000000000000001E-3</c:v>
                </c:pt>
                <c:pt idx="5371">
                  <c:v>-3.0000000000000001E-3</c:v>
                </c:pt>
                <c:pt idx="5372">
                  <c:v>-3.0300000000000001E-3</c:v>
                </c:pt>
                <c:pt idx="5373">
                  <c:v>-3.0300000000000001E-3</c:v>
                </c:pt>
                <c:pt idx="5374">
                  <c:v>-3.0500000000000002E-3</c:v>
                </c:pt>
                <c:pt idx="5375">
                  <c:v>-3.0500000000000002E-3</c:v>
                </c:pt>
                <c:pt idx="5376">
                  <c:v>-3.0799999999999998E-3</c:v>
                </c:pt>
                <c:pt idx="5377">
                  <c:v>-3.1099999999999999E-3</c:v>
                </c:pt>
                <c:pt idx="5378">
                  <c:v>-3.1099999999999999E-3</c:v>
                </c:pt>
                <c:pt idx="5379">
                  <c:v>-3.13E-3</c:v>
                </c:pt>
                <c:pt idx="5380">
                  <c:v>-3.13E-3</c:v>
                </c:pt>
                <c:pt idx="5381">
                  <c:v>-3.16E-3</c:v>
                </c:pt>
                <c:pt idx="5382">
                  <c:v>-3.16E-3</c:v>
                </c:pt>
                <c:pt idx="5383">
                  <c:v>-3.1900000000000001E-3</c:v>
                </c:pt>
                <c:pt idx="5384">
                  <c:v>-3.2100000000000002E-3</c:v>
                </c:pt>
                <c:pt idx="5385">
                  <c:v>-3.2100000000000002E-3</c:v>
                </c:pt>
                <c:pt idx="5386">
                  <c:v>-3.2399999999999998E-3</c:v>
                </c:pt>
                <c:pt idx="5387">
                  <c:v>-3.2399999999999998E-3</c:v>
                </c:pt>
                <c:pt idx="5388">
                  <c:v>-3.2699999999999999E-3</c:v>
                </c:pt>
                <c:pt idx="5389">
                  <c:v>-3.2699999999999999E-3</c:v>
                </c:pt>
                <c:pt idx="5390">
                  <c:v>-3.29E-3</c:v>
                </c:pt>
                <c:pt idx="5391">
                  <c:v>-3.29E-3</c:v>
                </c:pt>
                <c:pt idx="5392">
                  <c:v>-3.29E-3</c:v>
                </c:pt>
                <c:pt idx="5393">
                  <c:v>-3.32E-3</c:v>
                </c:pt>
                <c:pt idx="5394">
                  <c:v>-3.32E-3</c:v>
                </c:pt>
                <c:pt idx="5395">
                  <c:v>-3.32E-3</c:v>
                </c:pt>
                <c:pt idx="5396">
                  <c:v>-3.3400000000000001E-3</c:v>
                </c:pt>
                <c:pt idx="5397">
                  <c:v>-3.3400000000000001E-3</c:v>
                </c:pt>
                <c:pt idx="5398">
                  <c:v>-3.3400000000000001E-3</c:v>
                </c:pt>
                <c:pt idx="5399">
                  <c:v>-3.3400000000000001E-3</c:v>
                </c:pt>
                <c:pt idx="5400">
                  <c:v>-3.3400000000000001E-3</c:v>
                </c:pt>
                <c:pt idx="5401">
                  <c:v>-3.3400000000000001E-3</c:v>
                </c:pt>
                <c:pt idx="5402">
                  <c:v>-3.3400000000000001E-3</c:v>
                </c:pt>
                <c:pt idx="5403">
                  <c:v>-3.3400000000000001E-3</c:v>
                </c:pt>
                <c:pt idx="5404">
                  <c:v>-3.3400000000000001E-3</c:v>
                </c:pt>
                <c:pt idx="5405">
                  <c:v>-3.3400000000000001E-3</c:v>
                </c:pt>
                <c:pt idx="5406">
                  <c:v>-3.3400000000000001E-3</c:v>
                </c:pt>
                <c:pt idx="5407">
                  <c:v>-3.3400000000000001E-3</c:v>
                </c:pt>
                <c:pt idx="5408">
                  <c:v>-3.3400000000000001E-3</c:v>
                </c:pt>
                <c:pt idx="5409">
                  <c:v>-3.3400000000000001E-3</c:v>
                </c:pt>
                <c:pt idx="5410">
                  <c:v>-3.3400000000000001E-3</c:v>
                </c:pt>
                <c:pt idx="5411">
                  <c:v>-3.3400000000000001E-3</c:v>
                </c:pt>
                <c:pt idx="5412">
                  <c:v>-3.3400000000000001E-3</c:v>
                </c:pt>
                <c:pt idx="5413">
                  <c:v>-3.3400000000000001E-3</c:v>
                </c:pt>
                <c:pt idx="5414">
                  <c:v>-3.3400000000000001E-3</c:v>
                </c:pt>
                <c:pt idx="5415">
                  <c:v>-3.3400000000000001E-3</c:v>
                </c:pt>
                <c:pt idx="5416">
                  <c:v>-3.3400000000000001E-3</c:v>
                </c:pt>
                <c:pt idx="5417">
                  <c:v>-3.3400000000000001E-3</c:v>
                </c:pt>
                <c:pt idx="5418">
                  <c:v>-3.3400000000000001E-3</c:v>
                </c:pt>
                <c:pt idx="5419">
                  <c:v>-3.3400000000000001E-3</c:v>
                </c:pt>
                <c:pt idx="5420">
                  <c:v>-3.3400000000000001E-3</c:v>
                </c:pt>
                <c:pt idx="5421">
                  <c:v>-3.3400000000000001E-3</c:v>
                </c:pt>
                <c:pt idx="5422">
                  <c:v>-3.3400000000000001E-3</c:v>
                </c:pt>
                <c:pt idx="5423">
                  <c:v>-3.32E-3</c:v>
                </c:pt>
                <c:pt idx="5424">
                  <c:v>-3.32E-3</c:v>
                </c:pt>
                <c:pt idx="5425">
                  <c:v>-3.32E-3</c:v>
                </c:pt>
                <c:pt idx="5426">
                  <c:v>-3.32E-3</c:v>
                </c:pt>
                <c:pt idx="5427">
                  <c:v>-3.29E-3</c:v>
                </c:pt>
                <c:pt idx="5428">
                  <c:v>-3.29E-3</c:v>
                </c:pt>
                <c:pt idx="5429">
                  <c:v>-3.2699999999999999E-3</c:v>
                </c:pt>
                <c:pt idx="5430">
                  <c:v>-3.2699999999999999E-3</c:v>
                </c:pt>
                <c:pt idx="5431">
                  <c:v>-3.2399999999999998E-3</c:v>
                </c:pt>
                <c:pt idx="5432">
                  <c:v>-3.2399999999999998E-3</c:v>
                </c:pt>
                <c:pt idx="5433">
                  <c:v>-3.2100000000000002E-3</c:v>
                </c:pt>
                <c:pt idx="5434">
                  <c:v>-3.1900000000000001E-3</c:v>
                </c:pt>
                <c:pt idx="5435">
                  <c:v>-3.16E-3</c:v>
                </c:pt>
                <c:pt idx="5436">
                  <c:v>-3.16E-3</c:v>
                </c:pt>
                <c:pt idx="5437">
                  <c:v>-3.13E-3</c:v>
                </c:pt>
                <c:pt idx="5438">
                  <c:v>-3.1099999999999999E-3</c:v>
                </c:pt>
                <c:pt idx="5439">
                  <c:v>-3.0799999999999998E-3</c:v>
                </c:pt>
                <c:pt idx="5440">
                  <c:v>-3.0500000000000002E-3</c:v>
                </c:pt>
                <c:pt idx="5441">
                  <c:v>-3.0500000000000002E-3</c:v>
                </c:pt>
                <c:pt idx="5442">
                  <c:v>-3.0300000000000001E-3</c:v>
                </c:pt>
                <c:pt idx="5443">
                  <c:v>-3.0000000000000001E-3</c:v>
                </c:pt>
                <c:pt idx="5444">
                  <c:v>-3.0000000000000001E-3</c:v>
                </c:pt>
                <c:pt idx="5445">
                  <c:v>-2.98E-3</c:v>
                </c:pt>
                <c:pt idx="5446">
                  <c:v>-2.98E-3</c:v>
                </c:pt>
                <c:pt idx="5447">
                  <c:v>-2.98E-3</c:v>
                </c:pt>
                <c:pt idx="5448">
                  <c:v>-2.9499999999999999E-3</c:v>
                </c:pt>
                <c:pt idx="5449">
                  <c:v>-2.9499999999999999E-3</c:v>
                </c:pt>
                <c:pt idx="5450">
                  <c:v>-2.9499999999999999E-3</c:v>
                </c:pt>
                <c:pt idx="5451">
                  <c:v>-2.9499999999999999E-3</c:v>
                </c:pt>
                <c:pt idx="5452">
                  <c:v>-2.98E-3</c:v>
                </c:pt>
                <c:pt idx="5453">
                  <c:v>-2.98E-3</c:v>
                </c:pt>
                <c:pt idx="5454">
                  <c:v>-3.0000000000000001E-3</c:v>
                </c:pt>
                <c:pt idx="5455">
                  <c:v>-3.0000000000000001E-3</c:v>
                </c:pt>
                <c:pt idx="5456">
                  <c:v>-3.0300000000000001E-3</c:v>
                </c:pt>
                <c:pt idx="5457">
                  <c:v>-3.0300000000000001E-3</c:v>
                </c:pt>
                <c:pt idx="5458">
                  <c:v>-3.0500000000000002E-3</c:v>
                </c:pt>
                <c:pt idx="5459">
                  <c:v>-3.0799999999999998E-3</c:v>
                </c:pt>
                <c:pt idx="5460">
                  <c:v>-3.1099999999999999E-3</c:v>
                </c:pt>
                <c:pt idx="5461">
                  <c:v>-3.13E-3</c:v>
                </c:pt>
                <c:pt idx="5462">
                  <c:v>-3.16E-3</c:v>
                </c:pt>
                <c:pt idx="5463">
                  <c:v>-3.16E-3</c:v>
                </c:pt>
                <c:pt idx="5464">
                  <c:v>-3.1900000000000001E-3</c:v>
                </c:pt>
                <c:pt idx="5465">
                  <c:v>-3.2100000000000002E-3</c:v>
                </c:pt>
                <c:pt idx="5466">
                  <c:v>-3.2100000000000002E-3</c:v>
                </c:pt>
                <c:pt idx="5467">
                  <c:v>-3.2399999999999998E-3</c:v>
                </c:pt>
                <c:pt idx="5468">
                  <c:v>-3.2399999999999998E-3</c:v>
                </c:pt>
                <c:pt idx="5469">
                  <c:v>-3.2699999999999999E-3</c:v>
                </c:pt>
                <c:pt idx="5470">
                  <c:v>-3.2699999999999999E-3</c:v>
                </c:pt>
                <c:pt idx="5471">
                  <c:v>-3.2699999999999999E-3</c:v>
                </c:pt>
                <c:pt idx="5472">
                  <c:v>-3.2699999999999999E-3</c:v>
                </c:pt>
                <c:pt idx="5473">
                  <c:v>-3.2699999999999999E-3</c:v>
                </c:pt>
                <c:pt idx="5474">
                  <c:v>-3.2699999999999999E-3</c:v>
                </c:pt>
                <c:pt idx="5475">
                  <c:v>-3.2399999999999998E-3</c:v>
                </c:pt>
                <c:pt idx="5476">
                  <c:v>-3.2399999999999998E-3</c:v>
                </c:pt>
                <c:pt idx="5477">
                  <c:v>-3.2100000000000002E-3</c:v>
                </c:pt>
                <c:pt idx="5478">
                  <c:v>-3.2100000000000002E-3</c:v>
                </c:pt>
                <c:pt idx="5479">
                  <c:v>-3.1900000000000001E-3</c:v>
                </c:pt>
                <c:pt idx="5480">
                  <c:v>-3.16E-3</c:v>
                </c:pt>
                <c:pt idx="5481">
                  <c:v>-3.16E-3</c:v>
                </c:pt>
                <c:pt idx="5482">
                  <c:v>-3.13E-3</c:v>
                </c:pt>
                <c:pt idx="5483">
                  <c:v>-3.1099999999999999E-3</c:v>
                </c:pt>
                <c:pt idx="5484">
                  <c:v>-3.0799999999999998E-3</c:v>
                </c:pt>
                <c:pt idx="5485">
                  <c:v>-3.0799999999999998E-3</c:v>
                </c:pt>
                <c:pt idx="5486">
                  <c:v>-3.0500000000000002E-3</c:v>
                </c:pt>
                <c:pt idx="5487">
                  <c:v>-3.0300000000000001E-3</c:v>
                </c:pt>
                <c:pt idx="5488">
                  <c:v>-3.0300000000000001E-3</c:v>
                </c:pt>
                <c:pt idx="5489">
                  <c:v>-3.0000000000000001E-3</c:v>
                </c:pt>
                <c:pt idx="5490">
                  <c:v>-3.0000000000000001E-3</c:v>
                </c:pt>
                <c:pt idx="5491">
                  <c:v>-3.0000000000000001E-3</c:v>
                </c:pt>
                <c:pt idx="5492">
                  <c:v>-3.0000000000000001E-3</c:v>
                </c:pt>
                <c:pt idx="5493">
                  <c:v>-3.0000000000000001E-3</c:v>
                </c:pt>
                <c:pt idx="5494">
                  <c:v>-3.0000000000000001E-3</c:v>
                </c:pt>
                <c:pt idx="5495">
                  <c:v>-3.0000000000000001E-3</c:v>
                </c:pt>
                <c:pt idx="5496">
                  <c:v>-3.0300000000000001E-3</c:v>
                </c:pt>
                <c:pt idx="5497">
                  <c:v>-3.0300000000000001E-3</c:v>
                </c:pt>
                <c:pt idx="5498">
                  <c:v>-3.0500000000000002E-3</c:v>
                </c:pt>
                <c:pt idx="5499">
                  <c:v>-3.0500000000000002E-3</c:v>
                </c:pt>
                <c:pt idx="5500">
                  <c:v>-3.0799999999999998E-3</c:v>
                </c:pt>
                <c:pt idx="5501">
                  <c:v>-3.1099999999999999E-3</c:v>
                </c:pt>
                <c:pt idx="5502">
                  <c:v>-3.13E-3</c:v>
                </c:pt>
                <c:pt idx="5503">
                  <c:v>-3.13E-3</c:v>
                </c:pt>
                <c:pt idx="5504">
                  <c:v>-3.16E-3</c:v>
                </c:pt>
                <c:pt idx="5505">
                  <c:v>-3.1900000000000001E-3</c:v>
                </c:pt>
                <c:pt idx="5506">
                  <c:v>-3.2100000000000002E-3</c:v>
                </c:pt>
                <c:pt idx="5507">
                  <c:v>-3.2399999999999998E-3</c:v>
                </c:pt>
                <c:pt idx="5508">
                  <c:v>-3.2399999999999998E-3</c:v>
                </c:pt>
                <c:pt idx="5509">
                  <c:v>-3.2699999999999999E-3</c:v>
                </c:pt>
                <c:pt idx="5510">
                  <c:v>-3.29E-3</c:v>
                </c:pt>
                <c:pt idx="5511">
                  <c:v>-3.29E-3</c:v>
                </c:pt>
                <c:pt idx="5512">
                  <c:v>-3.32E-3</c:v>
                </c:pt>
                <c:pt idx="5513">
                  <c:v>-3.32E-3</c:v>
                </c:pt>
                <c:pt idx="5514">
                  <c:v>-3.32E-3</c:v>
                </c:pt>
                <c:pt idx="5515">
                  <c:v>-3.32E-3</c:v>
                </c:pt>
                <c:pt idx="5516">
                  <c:v>-3.3400000000000001E-3</c:v>
                </c:pt>
                <c:pt idx="5517">
                  <c:v>-3.32E-3</c:v>
                </c:pt>
                <c:pt idx="5518">
                  <c:v>-3.32E-3</c:v>
                </c:pt>
                <c:pt idx="5519">
                  <c:v>-3.32E-3</c:v>
                </c:pt>
                <c:pt idx="5520">
                  <c:v>-3.32E-3</c:v>
                </c:pt>
                <c:pt idx="5521">
                  <c:v>-3.29E-3</c:v>
                </c:pt>
                <c:pt idx="5522">
                  <c:v>-3.29E-3</c:v>
                </c:pt>
                <c:pt idx="5523">
                  <c:v>-3.2699999999999999E-3</c:v>
                </c:pt>
                <c:pt idx="5524">
                  <c:v>-3.2699999999999999E-3</c:v>
                </c:pt>
                <c:pt idx="5525">
                  <c:v>-3.2399999999999998E-3</c:v>
                </c:pt>
                <c:pt idx="5526">
                  <c:v>-3.2100000000000002E-3</c:v>
                </c:pt>
                <c:pt idx="5527">
                  <c:v>-3.2100000000000002E-3</c:v>
                </c:pt>
                <c:pt idx="5528">
                  <c:v>-3.1900000000000001E-3</c:v>
                </c:pt>
                <c:pt idx="5529">
                  <c:v>-3.16E-3</c:v>
                </c:pt>
                <c:pt idx="5530">
                  <c:v>-3.13E-3</c:v>
                </c:pt>
                <c:pt idx="5531">
                  <c:v>-3.13E-3</c:v>
                </c:pt>
                <c:pt idx="5532">
                  <c:v>-3.1099999999999999E-3</c:v>
                </c:pt>
                <c:pt idx="5533">
                  <c:v>-3.1099999999999999E-3</c:v>
                </c:pt>
                <c:pt idx="5534">
                  <c:v>-3.0799999999999998E-3</c:v>
                </c:pt>
                <c:pt idx="5535">
                  <c:v>-3.0799999999999998E-3</c:v>
                </c:pt>
                <c:pt idx="5536">
                  <c:v>-3.0500000000000002E-3</c:v>
                </c:pt>
                <c:pt idx="5537">
                  <c:v>-3.0500000000000002E-3</c:v>
                </c:pt>
                <c:pt idx="5538">
                  <c:v>-3.0500000000000002E-3</c:v>
                </c:pt>
                <c:pt idx="5539">
                  <c:v>-3.0500000000000002E-3</c:v>
                </c:pt>
                <c:pt idx="5540">
                  <c:v>-3.0500000000000002E-3</c:v>
                </c:pt>
                <c:pt idx="5541">
                  <c:v>-3.0500000000000002E-3</c:v>
                </c:pt>
                <c:pt idx="5542">
                  <c:v>-3.0500000000000002E-3</c:v>
                </c:pt>
                <c:pt idx="5543">
                  <c:v>-3.0500000000000002E-3</c:v>
                </c:pt>
                <c:pt idx="5544">
                  <c:v>-3.0799999999999998E-3</c:v>
                </c:pt>
                <c:pt idx="5545">
                  <c:v>-3.0799999999999998E-3</c:v>
                </c:pt>
                <c:pt idx="5546">
                  <c:v>-3.1099999999999999E-3</c:v>
                </c:pt>
                <c:pt idx="5547">
                  <c:v>-3.13E-3</c:v>
                </c:pt>
                <c:pt idx="5548">
                  <c:v>-3.13E-3</c:v>
                </c:pt>
                <c:pt idx="5549">
                  <c:v>-3.16E-3</c:v>
                </c:pt>
                <c:pt idx="5550">
                  <c:v>-3.1900000000000001E-3</c:v>
                </c:pt>
                <c:pt idx="5551">
                  <c:v>-3.2100000000000002E-3</c:v>
                </c:pt>
                <c:pt idx="5552">
                  <c:v>-3.2399999999999998E-3</c:v>
                </c:pt>
                <c:pt idx="5553">
                  <c:v>-3.2399999999999998E-3</c:v>
                </c:pt>
                <c:pt idx="5554">
                  <c:v>-3.2699999999999999E-3</c:v>
                </c:pt>
                <c:pt idx="5555">
                  <c:v>-3.29E-3</c:v>
                </c:pt>
                <c:pt idx="5556">
                  <c:v>-3.32E-3</c:v>
                </c:pt>
                <c:pt idx="5557">
                  <c:v>-3.32E-3</c:v>
                </c:pt>
                <c:pt idx="5558">
                  <c:v>-3.3400000000000001E-3</c:v>
                </c:pt>
                <c:pt idx="5559">
                  <c:v>-3.3400000000000001E-3</c:v>
                </c:pt>
                <c:pt idx="5560">
                  <c:v>-3.3400000000000001E-3</c:v>
                </c:pt>
                <c:pt idx="5561">
                  <c:v>-3.3400000000000001E-3</c:v>
                </c:pt>
                <c:pt idx="5562">
                  <c:v>-3.3400000000000001E-3</c:v>
                </c:pt>
                <c:pt idx="5563">
                  <c:v>-3.3400000000000001E-3</c:v>
                </c:pt>
                <c:pt idx="5564">
                  <c:v>-3.3400000000000001E-3</c:v>
                </c:pt>
                <c:pt idx="5565">
                  <c:v>-3.3400000000000001E-3</c:v>
                </c:pt>
                <c:pt idx="5566">
                  <c:v>-3.32E-3</c:v>
                </c:pt>
                <c:pt idx="5567">
                  <c:v>-3.29E-3</c:v>
                </c:pt>
                <c:pt idx="5568">
                  <c:v>-3.2699999999999999E-3</c:v>
                </c:pt>
                <c:pt idx="5569">
                  <c:v>-3.2399999999999998E-3</c:v>
                </c:pt>
                <c:pt idx="5570">
                  <c:v>-3.2100000000000002E-3</c:v>
                </c:pt>
                <c:pt idx="5571">
                  <c:v>-3.1900000000000001E-3</c:v>
                </c:pt>
                <c:pt idx="5572">
                  <c:v>-3.16E-3</c:v>
                </c:pt>
                <c:pt idx="5573">
                  <c:v>-3.13E-3</c:v>
                </c:pt>
                <c:pt idx="5574">
                  <c:v>-3.0799999999999998E-3</c:v>
                </c:pt>
                <c:pt idx="5575">
                  <c:v>-3.0500000000000002E-3</c:v>
                </c:pt>
                <c:pt idx="5576">
                  <c:v>-3.0300000000000001E-3</c:v>
                </c:pt>
                <c:pt idx="5577">
                  <c:v>-2.98E-3</c:v>
                </c:pt>
                <c:pt idx="5578">
                  <c:v>-2.9499999999999999E-3</c:v>
                </c:pt>
                <c:pt idx="5579">
                  <c:v>-2.9199999999999999E-3</c:v>
                </c:pt>
                <c:pt idx="5580">
                  <c:v>-2.8999999999999998E-3</c:v>
                </c:pt>
                <c:pt idx="5581">
                  <c:v>-2.8700000000000002E-3</c:v>
                </c:pt>
                <c:pt idx="5582">
                  <c:v>-2.8400000000000001E-3</c:v>
                </c:pt>
                <c:pt idx="5583">
                  <c:v>-2.8400000000000001E-3</c:v>
                </c:pt>
                <c:pt idx="5584">
                  <c:v>-2.82E-3</c:v>
                </c:pt>
                <c:pt idx="5585">
                  <c:v>-2.82E-3</c:v>
                </c:pt>
                <c:pt idx="5586">
                  <c:v>-2.82E-3</c:v>
                </c:pt>
                <c:pt idx="5587">
                  <c:v>-2.82E-3</c:v>
                </c:pt>
                <c:pt idx="5588">
                  <c:v>-2.8400000000000001E-3</c:v>
                </c:pt>
                <c:pt idx="5589">
                  <c:v>-2.8400000000000001E-3</c:v>
                </c:pt>
                <c:pt idx="5590">
                  <c:v>-2.8700000000000002E-3</c:v>
                </c:pt>
                <c:pt idx="5591">
                  <c:v>-2.8999999999999998E-3</c:v>
                </c:pt>
                <c:pt idx="5592">
                  <c:v>-2.9199999999999999E-3</c:v>
                </c:pt>
                <c:pt idx="5593">
                  <c:v>-2.9499999999999999E-3</c:v>
                </c:pt>
                <c:pt idx="5594">
                  <c:v>-2.98E-3</c:v>
                </c:pt>
                <c:pt idx="5595">
                  <c:v>-3.0300000000000001E-3</c:v>
                </c:pt>
                <c:pt idx="5596">
                  <c:v>-3.0500000000000002E-3</c:v>
                </c:pt>
                <c:pt idx="5597">
                  <c:v>-3.1099999999999999E-3</c:v>
                </c:pt>
                <c:pt idx="5598">
                  <c:v>-3.13E-3</c:v>
                </c:pt>
                <c:pt idx="5599">
                  <c:v>-3.1900000000000001E-3</c:v>
                </c:pt>
                <c:pt idx="5600">
                  <c:v>-3.2100000000000002E-3</c:v>
                </c:pt>
                <c:pt idx="5601">
                  <c:v>-3.2699999999999999E-3</c:v>
                </c:pt>
                <c:pt idx="5602">
                  <c:v>-3.29E-3</c:v>
                </c:pt>
                <c:pt idx="5603">
                  <c:v>-3.32E-3</c:v>
                </c:pt>
                <c:pt idx="5604">
                  <c:v>-3.3400000000000001E-3</c:v>
                </c:pt>
                <c:pt idx="5605">
                  <c:v>-3.3700000000000002E-3</c:v>
                </c:pt>
                <c:pt idx="5606">
                  <c:v>-3.3999999999999998E-3</c:v>
                </c:pt>
                <c:pt idx="5607">
                  <c:v>-3.4199999999999999E-3</c:v>
                </c:pt>
                <c:pt idx="5608">
                  <c:v>-3.4199999999999999E-3</c:v>
                </c:pt>
                <c:pt idx="5609">
                  <c:v>-3.4499999999999999E-3</c:v>
                </c:pt>
                <c:pt idx="5610">
                  <c:v>-3.4499999999999999E-3</c:v>
                </c:pt>
                <c:pt idx="5611">
                  <c:v>-3.4499999999999999E-3</c:v>
                </c:pt>
                <c:pt idx="5612">
                  <c:v>-3.4199999999999999E-3</c:v>
                </c:pt>
                <c:pt idx="5613">
                  <c:v>-3.4199999999999999E-3</c:v>
                </c:pt>
                <c:pt idx="5614">
                  <c:v>-3.3999999999999998E-3</c:v>
                </c:pt>
                <c:pt idx="5615">
                  <c:v>-3.3999999999999998E-3</c:v>
                </c:pt>
                <c:pt idx="5616">
                  <c:v>-3.3700000000000002E-3</c:v>
                </c:pt>
                <c:pt idx="5617">
                  <c:v>-3.3400000000000001E-3</c:v>
                </c:pt>
                <c:pt idx="5618">
                  <c:v>-3.32E-3</c:v>
                </c:pt>
                <c:pt idx="5619">
                  <c:v>-3.29E-3</c:v>
                </c:pt>
                <c:pt idx="5620">
                  <c:v>-3.2699999999999999E-3</c:v>
                </c:pt>
                <c:pt idx="5621">
                  <c:v>-3.2399999999999998E-3</c:v>
                </c:pt>
                <c:pt idx="5622">
                  <c:v>-3.2100000000000002E-3</c:v>
                </c:pt>
                <c:pt idx="5623">
                  <c:v>-3.1900000000000001E-3</c:v>
                </c:pt>
                <c:pt idx="5624">
                  <c:v>-3.16E-3</c:v>
                </c:pt>
                <c:pt idx="5625">
                  <c:v>-3.13E-3</c:v>
                </c:pt>
                <c:pt idx="5626">
                  <c:v>-3.13E-3</c:v>
                </c:pt>
                <c:pt idx="5627">
                  <c:v>-3.1099999999999999E-3</c:v>
                </c:pt>
                <c:pt idx="5628">
                  <c:v>-3.0799999999999998E-3</c:v>
                </c:pt>
                <c:pt idx="5629">
                  <c:v>-3.0799999999999998E-3</c:v>
                </c:pt>
                <c:pt idx="5630">
                  <c:v>-3.0500000000000002E-3</c:v>
                </c:pt>
                <c:pt idx="5631">
                  <c:v>-3.0500000000000002E-3</c:v>
                </c:pt>
                <c:pt idx="5632">
                  <c:v>-3.0500000000000002E-3</c:v>
                </c:pt>
                <c:pt idx="5633">
                  <c:v>-3.0500000000000002E-3</c:v>
                </c:pt>
                <c:pt idx="5634">
                  <c:v>-3.0500000000000002E-3</c:v>
                </c:pt>
                <c:pt idx="5635">
                  <c:v>-3.0300000000000001E-3</c:v>
                </c:pt>
                <c:pt idx="5636">
                  <c:v>-3.0500000000000002E-3</c:v>
                </c:pt>
                <c:pt idx="5637">
                  <c:v>-3.0500000000000002E-3</c:v>
                </c:pt>
                <c:pt idx="5638">
                  <c:v>-3.0500000000000002E-3</c:v>
                </c:pt>
                <c:pt idx="5639">
                  <c:v>-3.0500000000000002E-3</c:v>
                </c:pt>
                <c:pt idx="5640">
                  <c:v>-3.0500000000000002E-3</c:v>
                </c:pt>
                <c:pt idx="5641">
                  <c:v>-3.0500000000000002E-3</c:v>
                </c:pt>
                <c:pt idx="5642">
                  <c:v>-3.0500000000000002E-3</c:v>
                </c:pt>
                <c:pt idx="5643">
                  <c:v>-3.0500000000000002E-3</c:v>
                </c:pt>
                <c:pt idx="5644">
                  <c:v>-3.0799999999999998E-3</c:v>
                </c:pt>
                <c:pt idx="5645">
                  <c:v>-3.0799999999999998E-3</c:v>
                </c:pt>
                <c:pt idx="5646">
                  <c:v>-3.0799999999999998E-3</c:v>
                </c:pt>
                <c:pt idx="5647">
                  <c:v>-3.0799999999999998E-3</c:v>
                </c:pt>
                <c:pt idx="5648">
                  <c:v>-3.0799999999999998E-3</c:v>
                </c:pt>
                <c:pt idx="5649">
                  <c:v>-3.1099999999999999E-3</c:v>
                </c:pt>
                <c:pt idx="5650">
                  <c:v>-3.1099999999999999E-3</c:v>
                </c:pt>
                <c:pt idx="5651">
                  <c:v>-3.1099999999999999E-3</c:v>
                </c:pt>
                <c:pt idx="5652">
                  <c:v>-3.1099999999999999E-3</c:v>
                </c:pt>
                <c:pt idx="5653">
                  <c:v>-3.13E-3</c:v>
                </c:pt>
                <c:pt idx="5654">
                  <c:v>-3.13E-3</c:v>
                </c:pt>
                <c:pt idx="5655">
                  <c:v>-3.13E-3</c:v>
                </c:pt>
                <c:pt idx="5656">
                  <c:v>-3.16E-3</c:v>
                </c:pt>
                <c:pt idx="5657">
                  <c:v>-3.16E-3</c:v>
                </c:pt>
                <c:pt idx="5658">
                  <c:v>-3.1900000000000001E-3</c:v>
                </c:pt>
                <c:pt idx="5659">
                  <c:v>-3.1900000000000001E-3</c:v>
                </c:pt>
                <c:pt idx="5660">
                  <c:v>-3.2100000000000002E-3</c:v>
                </c:pt>
                <c:pt idx="5661">
                  <c:v>-3.2399999999999998E-3</c:v>
                </c:pt>
                <c:pt idx="5662">
                  <c:v>-3.2699999999999999E-3</c:v>
                </c:pt>
                <c:pt idx="5663">
                  <c:v>-3.2699999999999999E-3</c:v>
                </c:pt>
                <c:pt idx="5664">
                  <c:v>-3.29E-3</c:v>
                </c:pt>
                <c:pt idx="5665">
                  <c:v>-3.32E-3</c:v>
                </c:pt>
                <c:pt idx="5666">
                  <c:v>-3.3400000000000001E-3</c:v>
                </c:pt>
                <c:pt idx="5667">
                  <c:v>-3.3400000000000001E-3</c:v>
                </c:pt>
                <c:pt idx="5668">
                  <c:v>-3.3700000000000002E-3</c:v>
                </c:pt>
                <c:pt idx="5669">
                  <c:v>-3.3999999999999998E-3</c:v>
                </c:pt>
                <c:pt idx="5670">
                  <c:v>-3.4199999999999999E-3</c:v>
                </c:pt>
                <c:pt idx="5671">
                  <c:v>-3.4199999999999999E-3</c:v>
                </c:pt>
                <c:pt idx="5672">
                  <c:v>-3.4499999999999999E-3</c:v>
                </c:pt>
                <c:pt idx="5673">
                  <c:v>-3.4499999999999999E-3</c:v>
                </c:pt>
                <c:pt idx="5674">
                  <c:v>-3.4499999999999999E-3</c:v>
                </c:pt>
                <c:pt idx="5675">
                  <c:v>-3.4499999999999999E-3</c:v>
                </c:pt>
                <c:pt idx="5676">
                  <c:v>-3.4499999999999999E-3</c:v>
                </c:pt>
                <c:pt idx="5677">
                  <c:v>-3.4499999999999999E-3</c:v>
                </c:pt>
                <c:pt idx="5678">
                  <c:v>-3.4499999999999999E-3</c:v>
                </c:pt>
                <c:pt idx="5679">
                  <c:v>-3.4199999999999999E-3</c:v>
                </c:pt>
                <c:pt idx="5680">
                  <c:v>-3.4199999999999999E-3</c:v>
                </c:pt>
                <c:pt idx="5681">
                  <c:v>-3.3999999999999998E-3</c:v>
                </c:pt>
                <c:pt idx="5682">
                  <c:v>-3.3700000000000002E-3</c:v>
                </c:pt>
                <c:pt idx="5683">
                  <c:v>-3.3400000000000001E-3</c:v>
                </c:pt>
                <c:pt idx="5684">
                  <c:v>-3.32E-3</c:v>
                </c:pt>
                <c:pt idx="5685">
                  <c:v>-3.29E-3</c:v>
                </c:pt>
                <c:pt idx="5686">
                  <c:v>-3.2399999999999998E-3</c:v>
                </c:pt>
                <c:pt idx="5687">
                  <c:v>-3.2100000000000002E-3</c:v>
                </c:pt>
                <c:pt idx="5688">
                  <c:v>-3.1900000000000001E-3</c:v>
                </c:pt>
                <c:pt idx="5689">
                  <c:v>-3.13E-3</c:v>
                </c:pt>
                <c:pt idx="5690">
                  <c:v>-3.1099999999999999E-3</c:v>
                </c:pt>
                <c:pt idx="5691">
                  <c:v>-3.0799999999999998E-3</c:v>
                </c:pt>
                <c:pt idx="5692">
                  <c:v>-3.0500000000000002E-3</c:v>
                </c:pt>
                <c:pt idx="5693">
                  <c:v>-3.0300000000000001E-3</c:v>
                </c:pt>
                <c:pt idx="5694">
                  <c:v>-3.0000000000000001E-3</c:v>
                </c:pt>
                <c:pt idx="5695">
                  <c:v>-2.98E-3</c:v>
                </c:pt>
                <c:pt idx="5696">
                  <c:v>-2.9499999999999999E-3</c:v>
                </c:pt>
                <c:pt idx="5697">
                  <c:v>-2.9499999999999999E-3</c:v>
                </c:pt>
                <c:pt idx="5698">
                  <c:v>-2.9499999999999999E-3</c:v>
                </c:pt>
                <c:pt idx="5699">
                  <c:v>-2.9199999999999999E-3</c:v>
                </c:pt>
                <c:pt idx="5700">
                  <c:v>-2.9199999999999999E-3</c:v>
                </c:pt>
                <c:pt idx="5701">
                  <c:v>-2.9199999999999999E-3</c:v>
                </c:pt>
                <c:pt idx="5702">
                  <c:v>-2.9499999999999999E-3</c:v>
                </c:pt>
                <c:pt idx="5703">
                  <c:v>-2.9499999999999999E-3</c:v>
                </c:pt>
                <c:pt idx="5704">
                  <c:v>-2.98E-3</c:v>
                </c:pt>
                <c:pt idx="5705">
                  <c:v>-2.98E-3</c:v>
                </c:pt>
                <c:pt idx="5706">
                  <c:v>-3.0000000000000001E-3</c:v>
                </c:pt>
                <c:pt idx="5707">
                  <c:v>-3.0300000000000001E-3</c:v>
                </c:pt>
                <c:pt idx="5708">
                  <c:v>-3.0500000000000002E-3</c:v>
                </c:pt>
                <c:pt idx="5709">
                  <c:v>-3.0799999999999998E-3</c:v>
                </c:pt>
                <c:pt idx="5710">
                  <c:v>-3.0799999999999998E-3</c:v>
                </c:pt>
                <c:pt idx="5711">
                  <c:v>-3.1099999999999999E-3</c:v>
                </c:pt>
                <c:pt idx="5712">
                  <c:v>-3.13E-3</c:v>
                </c:pt>
                <c:pt idx="5713">
                  <c:v>-3.16E-3</c:v>
                </c:pt>
                <c:pt idx="5714">
                  <c:v>-3.16E-3</c:v>
                </c:pt>
                <c:pt idx="5715">
                  <c:v>-3.1900000000000001E-3</c:v>
                </c:pt>
                <c:pt idx="5716">
                  <c:v>-3.1900000000000001E-3</c:v>
                </c:pt>
                <c:pt idx="5717">
                  <c:v>-3.2100000000000002E-3</c:v>
                </c:pt>
                <c:pt idx="5718">
                  <c:v>-3.2100000000000002E-3</c:v>
                </c:pt>
                <c:pt idx="5719">
                  <c:v>-3.2100000000000002E-3</c:v>
                </c:pt>
                <c:pt idx="5720">
                  <c:v>-3.2100000000000002E-3</c:v>
                </c:pt>
                <c:pt idx="5721">
                  <c:v>-3.2100000000000002E-3</c:v>
                </c:pt>
                <c:pt idx="5722">
                  <c:v>-3.2100000000000002E-3</c:v>
                </c:pt>
                <c:pt idx="5723">
                  <c:v>-3.2100000000000002E-3</c:v>
                </c:pt>
                <c:pt idx="5724">
                  <c:v>-3.1900000000000001E-3</c:v>
                </c:pt>
                <c:pt idx="5725">
                  <c:v>-3.1900000000000001E-3</c:v>
                </c:pt>
                <c:pt idx="5726">
                  <c:v>-3.16E-3</c:v>
                </c:pt>
                <c:pt idx="5727">
                  <c:v>-3.16E-3</c:v>
                </c:pt>
                <c:pt idx="5728">
                  <c:v>-3.13E-3</c:v>
                </c:pt>
                <c:pt idx="5729">
                  <c:v>-3.13E-3</c:v>
                </c:pt>
                <c:pt idx="5730">
                  <c:v>-3.1099999999999999E-3</c:v>
                </c:pt>
                <c:pt idx="5731">
                  <c:v>-3.1099999999999999E-3</c:v>
                </c:pt>
                <c:pt idx="5732">
                  <c:v>-3.1099999999999999E-3</c:v>
                </c:pt>
                <c:pt idx="5733">
                  <c:v>-3.0799999999999998E-3</c:v>
                </c:pt>
                <c:pt idx="5734">
                  <c:v>-3.0799999999999998E-3</c:v>
                </c:pt>
                <c:pt idx="5735">
                  <c:v>-3.0799999999999998E-3</c:v>
                </c:pt>
                <c:pt idx="5736">
                  <c:v>-3.0799999999999998E-3</c:v>
                </c:pt>
                <c:pt idx="5737">
                  <c:v>-3.0500000000000002E-3</c:v>
                </c:pt>
                <c:pt idx="5738">
                  <c:v>-3.0799999999999998E-3</c:v>
                </c:pt>
                <c:pt idx="5739">
                  <c:v>-3.0799999999999998E-3</c:v>
                </c:pt>
                <c:pt idx="5740">
                  <c:v>-3.0799999999999998E-3</c:v>
                </c:pt>
                <c:pt idx="5741">
                  <c:v>-3.0799999999999998E-3</c:v>
                </c:pt>
                <c:pt idx="5742">
                  <c:v>-3.0799999999999998E-3</c:v>
                </c:pt>
                <c:pt idx="5743">
                  <c:v>-3.1099999999999999E-3</c:v>
                </c:pt>
                <c:pt idx="5744">
                  <c:v>-3.1099999999999999E-3</c:v>
                </c:pt>
                <c:pt idx="5745">
                  <c:v>-3.13E-3</c:v>
                </c:pt>
                <c:pt idx="5746">
                  <c:v>-3.13E-3</c:v>
                </c:pt>
                <c:pt idx="5747">
                  <c:v>-3.16E-3</c:v>
                </c:pt>
                <c:pt idx="5748">
                  <c:v>-3.16E-3</c:v>
                </c:pt>
                <c:pt idx="5749">
                  <c:v>-3.1900000000000001E-3</c:v>
                </c:pt>
                <c:pt idx="5750">
                  <c:v>-3.1900000000000001E-3</c:v>
                </c:pt>
                <c:pt idx="5751">
                  <c:v>-3.1900000000000001E-3</c:v>
                </c:pt>
                <c:pt idx="5752">
                  <c:v>-3.2100000000000002E-3</c:v>
                </c:pt>
                <c:pt idx="5753">
                  <c:v>-3.2100000000000002E-3</c:v>
                </c:pt>
                <c:pt idx="5754">
                  <c:v>-3.2100000000000002E-3</c:v>
                </c:pt>
                <c:pt idx="5755">
                  <c:v>-3.2399999999999998E-3</c:v>
                </c:pt>
                <c:pt idx="5756">
                  <c:v>-3.2399999999999998E-3</c:v>
                </c:pt>
                <c:pt idx="5757">
                  <c:v>-3.2399999999999998E-3</c:v>
                </c:pt>
                <c:pt idx="5758">
                  <c:v>-3.2399999999999998E-3</c:v>
                </c:pt>
                <c:pt idx="5759">
                  <c:v>-3.2399999999999998E-3</c:v>
                </c:pt>
                <c:pt idx="5760">
                  <c:v>-3.2399999999999998E-3</c:v>
                </c:pt>
                <c:pt idx="5761">
                  <c:v>-3.2399999999999998E-3</c:v>
                </c:pt>
                <c:pt idx="5762">
                  <c:v>-3.2399999999999998E-3</c:v>
                </c:pt>
                <c:pt idx="5763">
                  <c:v>-3.2399999999999998E-3</c:v>
                </c:pt>
                <c:pt idx="5764">
                  <c:v>-3.2399999999999998E-3</c:v>
                </c:pt>
                <c:pt idx="5765">
                  <c:v>-3.2399999999999998E-3</c:v>
                </c:pt>
                <c:pt idx="5766">
                  <c:v>-3.2100000000000002E-3</c:v>
                </c:pt>
                <c:pt idx="5767">
                  <c:v>-3.2100000000000002E-3</c:v>
                </c:pt>
                <c:pt idx="5768">
                  <c:v>-3.2100000000000002E-3</c:v>
                </c:pt>
                <c:pt idx="5769">
                  <c:v>-3.2100000000000002E-3</c:v>
                </c:pt>
                <c:pt idx="5770">
                  <c:v>-3.1900000000000001E-3</c:v>
                </c:pt>
                <c:pt idx="5771">
                  <c:v>-3.1900000000000001E-3</c:v>
                </c:pt>
                <c:pt idx="5772">
                  <c:v>-3.1900000000000001E-3</c:v>
                </c:pt>
                <c:pt idx="5773">
                  <c:v>-3.1900000000000001E-3</c:v>
                </c:pt>
                <c:pt idx="5774">
                  <c:v>-3.1900000000000001E-3</c:v>
                </c:pt>
                <c:pt idx="5775">
                  <c:v>-3.16E-3</c:v>
                </c:pt>
                <c:pt idx="5776">
                  <c:v>-3.16E-3</c:v>
                </c:pt>
                <c:pt idx="5777">
                  <c:v>-3.16E-3</c:v>
                </c:pt>
                <c:pt idx="5778">
                  <c:v>-3.16E-3</c:v>
                </c:pt>
                <c:pt idx="5779">
                  <c:v>-3.16E-3</c:v>
                </c:pt>
                <c:pt idx="5780">
                  <c:v>-3.16E-3</c:v>
                </c:pt>
                <c:pt idx="5781">
                  <c:v>-3.13E-3</c:v>
                </c:pt>
                <c:pt idx="5782">
                  <c:v>-3.13E-3</c:v>
                </c:pt>
                <c:pt idx="5783">
                  <c:v>-3.13E-3</c:v>
                </c:pt>
                <c:pt idx="5784">
                  <c:v>-3.13E-3</c:v>
                </c:pt>
                <c:pt idx="5785">
                  <c:v>-3.13E-3</c:v>
                </c:pt>
                <c:pt idx="5786">
                  <c:v>-3.13E-3</c:v>
                </c:pt>
                <c:pt idx="5787">
                  <c:v>-3.13E-3</c:v>
                </c:pt>
                <c:pt idx="5788">
                  <c:v>-3.13E-3</c:v>
                </c:pt>
                <c:pt idx="5789">
                  <c:v>-3.13E-3</c:v>
                </c:pt>
                <c:pt idx="5790">
                  <c:v>-3.13E-3</c:v>
                </c:pt>
                <c:pt idx="5791">
                  <c:v>-3.1099999999999999E-3</c:v>
                </c:pt>
                <c:pt idx="5792">
                  <c:v>-3.1099999999999999E-3</c:v>
                </c:pt>
                <c:pt idx="5793">
                  <c:v>-3.1099999999999999E-3</c:v>
                </c:pt>
                <c:pt idx="5794">
                  <c:v>-3.1099999999999999E-3</c:v>
                </c:pt>
                <c:pt idx="5795">
                  <c:v>-3.1099999999999999E-3</c:v>
                </c:pt>
                <c:pt idx="5796">
                  <c:v>-3.1099999999999999E-3</c:v>
                </c:pt>
                <c:pt idx="5797">
                  <c:v>-3.1099999999999999E-3</c:v>
                </c:pt>
                <c:pt idx="5798">
                  <c:v>-3.13E-3</c:v>
                </c:pt>
                <c:pt idx="5799">
                  <c:v>-3.13E-3</c:v>
                </c:pt>
                <c:pt idx="5800">
                  <c:v>-3.13E-3</c:v>
                </c:pt>
                <c:pt idx="5801">
                  <c:v>-3.13E-3</c:v>
                </c:pt>
                <c:pt idx="5802">
                  <c:v>-3.13E-3</c:v>
                </c:pt>
                <c:pt idx="5803">
                  <c:v>-3.16E-3</c:v>
                </c:pt>
                <c:pt idx="5804">
                  <c:v>-3.16E-3</c:v>
                </c:pt>
                <c:pt idx="5805">
                  <c:v>-3.16E-3</c:v>
                </c:pt>
                <c:pt idx="5806">
                  <c:v>-3.1900000000000001E-3</c:v>
                </c:pt>
                <c:pt idx="5807">
                  <c:v>-3.1900000000000001E-3</c:v>
                </c:pt>
                <c:pt idx="5808">
                  <c:v>-3.2100000000000002E-3</c:v>
                </c:pt>
                <c:pt idx="5809">
                  <c:v>-3.2100000000000002E-3</c:v>
                </c:pt>
                <c:pt idx="5810">
                  <c:v>-3.2399999999999998E-3</c:v>
                </c:pt>
                <c:pt idx="5811">
                  <c:v>-3.2399999999999998E-3</c:v>
                </c:pt>
                <c:pt idx="5812">
                  <c:v>-3.2699999999999999E-3</c:v>
                </c:pt>
                <c:pt idx="5813">
                  <c:v>-3.2699999999999999E-3</c:v>
                </c:pt>
                <c:pt idx="5814">
                  <c:v>-3.2699999999999999E-3</c:v>
                </c:pt>
                <c:pt idx="5815">
                  <c:v>-3.29E-3</c:v>
                </c:pt>
                <c:pt idx="5816">
                  <c:v>-3.29E-3</c:v>
                </c:pt>
                <c:pt idx="5817">
                  <c:v>-3.29E-3</c:v>
                </c:pt>
                <c:pt idx="5818">
                  <c:v>-3.29E-3</c:v>
                </c:pt>
                <c:pt idx="5819">
                  <c:v>-3.32E-3</c:v>
                </c:pt>
                <c:pt idx="5820">
                  <c:v>-3.32E-3</c:v>
                </c:pt>
                <c:pt idx="5821">
                  <c:v>-3.32E-3</c:v>
                </c:pt>
                <c:pt idx="5822">
                  <c:v>-3.32E-3</c:v>
                </c:pt>
                <c:pt idx="5823">
                  <c:v>-3.29E-3</c:v>
                </c:pt>
                <c:pt idx="5824">
                  <c:v>-3.29E-3</c:v>
                </c:pt>
                <c:pt idx="5825">
                  <c:v>-3.29E-3</c:v>
                </c:pt>
                <c:pt idx="5826">
                  <c:v>-3.29E-3</c:v>
                </c:pt>
                <c:pt idx="5827">
                  <c:v>-3.2699999999999999E-3</c:v>
                </c:pt>
                <c:pt idx="5828">
                  <c:v>-3.2699999999999999E-3</c:v>
                </c:pt>
                <c:pt idx="5829">
                  <c:v>-3.2399999999999998E-3</c:v>
                </c:pt>
                <c:pt idx="5830">
                  <c:v>-3.2100000000000002E-3</c:v>
                </c:pt>
                <c:pt idx="5831">
                  <c:v>-3.2100000000000002E-3</c:v>
                </c:pt>
                <c:pt idx="5832">
                  <c:v>-3.1900000000000001E-3</c:v>
                </c:pt>
                <c:pt idx="5833">
                  <c:v>-3.1900000000000001E-3</c:v>
                </c:pt>
                <c:pt idx="5834">
                  <c:v>-3.16E-3</c:v>
                </c:pt>
                <c:pt idx="5835">
                  <c:v>-3.13E-3</c:v>
                </c:pt>
                <c:pt idx="5836">
                  <c:v>-3.13E-3</c:v>
                </c:pt>
                <c:pt idx="5837">
                  <c:v>-3.1099999999999999E-3</c:v>
                </c:pt>
                <c:pt idx="5838">
                  <c:v>-3.1099999999999999E-3</c:v>
                </c:pt>
                <c:pt idx="5839">
                  <c:v>-3.0799999999999998E-3</c:v>
                </c:pt>
                <c:pt idx="5840">
                  <c:v>-3.0799999999999998E-3</c:v>
                </c:pt>
                <c:pt idx="5841">
                  <c:v>-3.0500000000000002E-3</c:v>
                </c:pt>
                <c:pt idx="5842">
                  <c:v>-3.0500000000000002E-3</c:v>
                </c:pt>
                <c:pt idx="5843">
                  <c:v>-3.0500000000000002E-3</c:v>
                </c:pt>
                <c:pt idx="5844">
                  <c:v>-3.0500000000000002E-3</c:v>
                </c:pt>
                <c:pt idx="5845">
                  <c:v>-3.0500000000000002E-3</c:v>
                </c:pt>
                <c:pt idx="5846">
                  <c:v>-3.0500000000000002E-3</c:v>
                </c:pt>
                <c:pt idx="5847">
                  <c:v>-3.0500000000000002E-3</c:v>
                </c:pt>
                <c:pt idx="5848">
                  <c:v>-3.0500000000000002E-3</c:v>
                </c:pt>
                <c:pt idx="5849">
                  <c:v>-3.0500000000000002E-3</c:v>
                </c:pt>
                <c:pt idx="5850">
                  <c:v>-3.0799999999999998E-3</c:v>
                </c:pt>
                <c:pt idx="5851">
                  <c:v>-3.0799999999999998E-3</c:v>
                </c:pt>
                <c:pt idx="5852">
                  <c:v>-3.1099999999999999E-3</c:v>
                </c:pt>
                <c:pt idx="5853">
                  <c:v>-3.1099999999999999E-3</c:v>
                </c:pt>
                <c:pt idx="5854">
                  <c:v>-3.13E-3</c:v>
                </c:pt>
                <c:pt idx="5855">
                  <c:v>-3.16E-3</c:v>
                </c:pt>
                <c:pt idx="5856">
                  <c:v>-3.16E-3</c:v>
                </c:pt>
                <c:pt idx="5857">
                  <c:v>-3.1900000000000001E-3</c:v>
                </c:pt>
                <c:pt idx="5858">
                  <c:v>-3.2100000000000002E-3</c:v>
                </c:pt>
                <c:pt idx="5859">
                  <c:v>-3.2100000000000002E-3</c:v>
                </c:pt>
                <c:pt idx="5860">
                  <c:v>-3.2399999999999998E-3</c:v>
                </c:pt>
                <c:pt idx="5861">
                  <c:v>-3.2699999999999999E-3</c:v>
                </c:pt>
                <c:pt idx="5862">
                  <c:v>-3.2699999999999999E-3</c:v>
                </c:pt>
                <c:pt idx="5863">
                  <c:v>-3.29E-3</c:v>
                </c:pt>
                <c:pt idx="5864">
                  <c:v>-3.29E-3</c:v>
                </c:pt>
                <c:pt idx="5865">
                  <c:v>-3.29E-3</c:v>
                </c:pt>
                <c:pt idx="5866">
                  <c:v>-3.32E-3</c:v>
                </c:pt>
                <c:pt idx="5867">
                  <c:v>-3.32E-3</c:v>
                </c:pt>
                <c:pt idx="5868">
                  <c:v>-3.32E-3</c:v>
                </c:pt>
                <c:pt idx="5869">
                  <c:v>-3.32E-3</c:v>
                </c:pt>
                <c:pt idx="5870">
                  <c:v>-3.32E-3</c:v>
                </c:pt>
                <c:pt idx="5871">
                  <c:v>-3.32E-3</c:v>
                </c:pt>
                <c:pt idx="5872">
                  <c:v>-3.32E-3</c:v>
                </c:pt>
                <c:pt idx="5873">
                  <c:v>-3.29E-3</c:v>
                </c:pt>
                <c:pt idx="5874">
                  <c:v>-3.29E-3</c:v>
                </c:pt>
                <c:pt idx="5875">
                  <c:v>-3.2699999999999999E-3</c:v>
                </c:pt>
                <c:pt idx="5876">
                  <c:v>-3.2699999999999999E-3</c:v>
                </c:pt>
                <c:pt idx="5877">
                  <c:v>-3.2399999999999998E-3</c:v>
                </c:pt>
                <c:pt idx="5878">
                  <c:v>-3.2399999999999998E-3</c:v>
                </c:pt>
                <c:pt idx="5879">
                  <c:v>-3.2100000000000002E-3</c:v>
                </c:pt>
                <c:pt idx="5880">
                  <c:v>-3.2100000000000002E-3</c:v>
                </c:pt>
                <c:pt idx="5881">
                  <c:v>-3.1900000000000001E-3</c:v>
                </c:pt>
                <c:pt idx="5882">
                  <c:v>-3.1900000000000001E-3</c:v>
                </c:pt>
                <c:pt idx="5883">
                  <c:v>-3.16E-3</c:v>
                </c:pt>
                <c:pt idx="5884">
                  <c:v>-3.16E-3</c:v>
                </c:pt>
                <c:pt idx="5885">
                  <c:v>-3.13E-3</c:v>
                </c:pt>
                <c:pt idx="5886">
                  <c:v>-3.13E-3</c:v>
                </c:pt>
                <c:pt idx="5887">
                  <c:v>-3.13E-3</c:v>
                </c:pt>
                <c:pt idx="5888">
                  <c:v>-3.1099999999999999E-3</c:v>
                </c:pt>
                <c:pt idx="5889">
                  <c:v>-3.1099999999999999E-3</c:v>
                </c:pt>
                <c:pt idx="5890">
                  <c:v>-3.1099999999999999E-3</c:v>
                </c:pt>
                <c:pt idx="5891">
                  <c:v>-3.1099999999999999E-3</c:v>
                </c:pt>
                <c:pt idx="5892">
                  <c:v>-3.1099999999999999E-3</c:v>
                </c:pt>
                <c:pt idx="5893">
                  <c:v>-3.1099999999999999E-3</c:v>
                </c:pt>
                <c:pt idx="5894">
                  <c:v>-3.13E-3</c:v>
                </c:pt>
                <c:pt idx="5895">
                  <c:v>-3.13E-3</c:v>
                </c:pt>
                <c:pt idx="5896">
                  <c:v>-3.16E-3</c:v>
                </c:pt>
                <c:pt idx="5897">
                  <c:v>-3.16E-3</c:v>
                </c:pt>
                <c:pt idx="5898">
                  <c:v>-3.1900000000000001E-3</c:v>
                </c:pt>
                <c:pt idx="5899">
                  <c:v>-3.1900000000000001E-3</c:v>
                </c:pt>
                <c:pt idx="5900">
                  <c:v>-3.2100000000000002E-3</c:v>
                </c:pt>
                <c:pt idx="5901">
                  <c:v>-3.2100000000000002E-3</c:v>
                </c:pt>
                <c:pt idx="5902">
                  <c:v>-3.2399999999999998E-3</c:v>
                </c:pt>
                <c:pt idx="5903">
                  <c:v>-3.2399999999999998E-3</c:v>
                </c:pt>
                <c:pt idx="5904">
                  <c:v>-3.2699999999999999E-3</c:v>
                </c:pt>
                <c:pt idx="5905">
                  <c:v>-3.2699999999999999E-3</c:v>
                </c:pt>
                <c:pt idx="5906">
                  <c:v>-3.29E-3</c:v>
                </c:pt>
                <c:pt idx="5907">
                  <c:v>-3.29E-3</c:v>
                </c:pt>
                <c:pt idx="5908">
                  <c:v>-3.29E-3</c:v>
                </c:pt>
                <c:pt idx="5909">
                  <c:v>-3.29E-3</c:v>
                </c:pt>
                <c:pt idx="5910">
                  <c:v>-3.32E-3</c:v>
                </c:pt>
                <c:pt idx="5911">
                  <c:v>-3.32E-3</c:v>
                </c:pt>
                <c:pt idx="5912">
                  <c:v>-3.32E-3</c:v>
                </c:pt>
                <c:pt idx="5913">
                  <c:v>-3.29E-3</c:v>
                </c:pt>
                <c:pt idx="5914">
                  <c:v>-3.29E-3</c:v>
                </c:pt>
                <c:pt idx="5915">
                  <c:v>-3.29E-3</c:v>
                </c:pt>
                <c:pt idx="5916">
                  <c:v>-3.2699999999999999E-3</c:v>
                </c:pt>
                <c:pt idx="5917">
                  <c:v>-3.2699999999999999E-3</c:v>
                </c:pt>
                <c:pt idx="5918">
                  <c:v>-3.2399999999999998E-3</c:v>
                </c:pt>
                <c:pt idx="5919">
                  <c:v>-3.2100000000000002E-3</c:v>
                </c:pt>
                <c:pt idx="5920">
                  <c:v>-3.2100000000000002E-3</c:v>
                </c:pt>
                <c:pt idx="5921">
                  <c:v>-3.1900000000000001E-3</c:v>
                </c:pt>
                <c:pt idx="5922">
                  <c:v>-3.16E-3</c:v>
                </c:pt>
                <c:pt idx="5923">
                  <c:v>-3.16E-3</c:v>
                </c:pt>
                <c:pt idx="5924">
                  <c:v>-3.13E-3</c:v>
                </c:pt>
                <c:pt idx="5925">
                  <c:v>-3.1099999999999999E-3</c:v>
                </c:pt>
                <c:pt idx="5926">
                  <c:v>-3.1099999999999999E-3</c:v>
                </c:pt>
                <c:pt idx="5927">
                  <c:v>-3.0799999999999998E-3</c:v>
                </c:pt>
                <c:pt idx="5928">
                  <c:v>-3.0799999999999998E-3</c:v>
                </c:pt>
                <c:pt idx="5929">
                  <c:v>-3.0500000000000002E-3</c:v>
                </c:pt>
                <c:pt idx="5930">
                  <c:v>-3.0500000000000002E-3</c:v>
                </c:pt>
                <c:pt idx="5931">
                  <c:v>-3.0500000000000002E-3</c:v>
                </c:pt>
                <c:pt idx="5932">
                  <c:v>-3.0500000000000002E-3</c:v>
                </c:pt>
                <c:pt idx="5933">
                  <c:v>-3.0500000000000002E-3</c:v>
                </c:pt>
                <c:pt idx="5934">
                  <c:v>-3.0500000000000002E-3</c:v>
                </c:pt>
                <c:pt idx="5935">
                  <c:v>-3.0500000000000002E-3</c:v>
                </c:pt>
                <c:pt idx="5936">
                  <c:v>-3.0500000000000002E-3</c:v>
                </c:pt>
                <c:pt idx="5937">
                  <c:v>-3.0799999999999998E-3</c:v>
                </c:pt>
                <c:pt idx="5938">
                  <c:v>-3.0799999999999998E-3</c:v>
                </c:pt>
                <c:pt idx="5939">
                  <c:v>-3.1099999999999999E-3</c:v>
                </c:pt>
                <c:pt idx="5940">
                  <c:v>-3.1099999999999999E-3</c:v>
                </c:pt>
                <c:pt idx="5941">
                  <c:v>-3.13E-3</c:v>
                </c:pt>
                <c:pt idx="5942">
                  <c:v>-3.16E-3</c:v>
                </c:pt>
                <c:pt idx="5943">
                  <c:v>-3.16E-3</c:v>
                </c:pt>
                <c:pt idx="5944">
                  <c:v>-3.1900000000000001E-3</c:v>
                </c:pt>
                <c:pt idx="5945">
                  <c:v>-3.2100000000000002E-3</c:v>
                </c:pt>
                <c:pt idx="5946">
                  <c:v>-3.2100000000000002E-3</c:v>
                </c:pt>
                <c:pt idx="5947">
                  <c:v>-3.2399999999999998E-3</c:v>
                </c:pt>
                <c:pt idx="5948">
                  <c:v>-3.2699999999999999E-3</c:v>
                </c:pt>
                <c:pt idx="5949">
                  <c:v>-3.2699999999999999E-3</c:v>
                </c:pt>
                <c:pt idx="5950">
                  <c:v>-3.29E-3</c:v>
                </c:pt>
                <c:pt idx="5951">
                  <c:v>-3.29E-3</c:v>
                </c:pt>
                <c:pt idx="5952">
                  <c:v>-3.29E-3</c:v>
                </c:pt>
                <c:pt idx="5953">
                  <c:v>-3.29E-3</c:v>
                </c:pt>
                <c:pt idx="5954">
                  <c:v>-3.32E-3</c:v>
                </c:pt>
                <c:pt idx="5955">
                  <c:v>-3.32E-3</c:v>
                </c:pt>
                <c:pt idx="5956">
                  <c:v>-3.32E-3</c:v>
                </c:pt>
                <c:pt idx="5957">
                  <c:v>-3.32E-3</c:v>
                </c:pt>
                <c:pt idx="5958">
                  <c:v>-3.29E-3</c:v>
                </c:pt>
                <c:pt idx="5959">
                  <c:v>-3.29E-3</c:v>
                </c:pt>
                <c:pt idx="5960">
                  <c:v>-3.29E-3</c:v>
                </c:pt>
                <c:pt idx="5961">
                  <c:v>-3.29E-3</c:v>
                </c:pt>
                <c:pt idx="5962">
                  <c:v>-3.2699999999999999E-3</c:v>
                </c:pt>
                <c:pt idx="5963">
                  <c:v>-3.2699999999999999E-3</c:v>
                </c:pt>
                <c:pt idx="5964">
                  <c:v>-3.2399999999999998E-3</c:v>
                </c:pt>
                <c:pt idx="5965">
                  <c:v>-3.2399999999999998E-3</c:v>
                </c:pt>
                <c:pt idx="5966">
                  <c:v>-3.2399999999999998E-3</c:v>
                </c:pt>
                <c:pt idx="5967">
                  <c:v>-3.2100000000000002E-3</c:v>
                </c:pt>
                <c:pt idx="5968">
                  <c:v>-3.2100000000000002E-3</c:v>
                </c:pt>
                <c:pt idx="5969">
                  <c:v>-3.1900000000000001E-3</c:v>
                </c:pt>
                <c:pt idx="5970">
                  <c:v>-3.1900000000000001E-3</c:v>
                </c:pt>
                <c:pt idx="5971">
                  <c:v>-3.1900000000000001E-3</c:v>
                </c:pt>
                <c:pt idx="5972">
                  <c:v>-3.16E-3</c:v>
                </c:pt>
                <c:pt idx="5973">
                  <c:v>-3.16E-3</c:v>
                </c:pt>
                <c:pt idx="5974">
                  <c:v>-3.16E-3</c:v>
                </c:pt>
                <c:pt idx="5975">
                  <c:v>-3.13E-3</c:v>
                </c:pt>
                <c:pt idx="5976">
                  <c:v>-3.13E-3</c:v>
                </c:pt>
                <c:pt idx="5977">
                  <c:v>-3.13E-3</c:v>
                </c:pt>
                <c:pt idx="5978">
                  <c:v>-3.13E-3</c:v>
                </c:pt>
                <c:pt idx="5979">
                  <c:v>-3.1099999999999999E-3</c:v>
                </c:pt>
                <c:pt idx="5980">
                  <c:v>-3.1099999999999999E-3</c:v>
                </c:pt>
                <c:pt idx="5981">
                  <c:v>-3.1099999999999999E-3</c:v>
                </c:pt>
                <c:pt idx="5982">
                  <c:v>-3.1099999999999999E-3</c:v>
                </c:pt>
                <c:pt idx="5983">
                  <c:v>-3.1099999999999999E-3</c:v>
                </c:pt>
                <c:pt idx="5984">
                  <c:v>-3.0799999999999998E-3</c:v>
                </c:pt>
                <c:pt idx="5985">
                  <c:v>-3.0799999999999998E-3</c:v>
                </c:pt>
                <c:pt idx="5986">
                  <c:v>-3.0799999999999998E-3</c:v>
                </c:pt>
                <c:pt idx="5987">
                  <c:v>-3.0799999999999998E-3</c:v>
                </c:pt>
                <c:pt idx="5988">
                  <c:v>-3.0799999999999998E-3</c:v>
                </c:pt>
                <c:pt idx="5989">
                  <c:v>-3.0500000000000002E-3</c:v>
                </c:pt>
                <c:pt idx="5990">
                  <c:v>-3.0500000000000002E-3</c:v>
                </c:pt>
                <c:pt idx="5991">
                  <c:v>-3.0500000000000002E-3</c:v>
                </c:pt>
                <c:pt idx="5992">
                  <c:v>-3.0500000000000002E-3</c:v>
                </c:pt>
                <c:pt idx="5993">
                  <c:v>-3.0500000000000002E-3</c:v>
                </c:pt>
                <c:pt idx="5994">
                  <c:v>-3.0500000000000002E-3</c:v>
                </c:pt>
                <c:pt idx="5995">
                  <c:v>-3.0300000000000001E-3</c:v>
                </c:pt>
                <c:pt idx="5996">
                  <c:v>-3.0300000000000001E-3</c:v>
                </c:pt>
                <c:pt idx="5997">
                  <c:v>-3.0300000000000001E-3</c:v>
                </c:pt>
                <c:pt idx="5998">
                  <c:v>-3.0500000000000002E-3</c:v>
                </c:pt>
                <c:pt idx="5999">
                  <c:v>-3.0500000000000002E-3</c:v>
                </c:pt>
                <c:pt idx="6000">
                  <c:v>-3.0500000000000002E-3</c:v>
                </c:pt>
                <c:pt idx="6001">
                  <c:v>-3.0500000000000002E-3</c:v>
                </c:pt>
                <c:pt idx="6002">
                  <c:v>-3.0799999999999998E-3</c:v>
                </c:pt>
                <c:pt idx="6003">
                  <c:v>-3.0799999999999998E-3</c:v>
                </c:pt>
                <c:pt idx="6004">
                  <c:v>-3.1099999999999999E-3</c:v>
                </c:pt>
                <c:pt idx="6005">
                  <c:v>-3.1099999999999999E-3</c:v>
                </c:pt>
                <c:pt idx="6006">
                  <c:v>-3.13E-3</c:v>
                </c:pt>
                <c:pt idx="6007">
                  <c:v>-3.16E-3</c:v>
                </c:pt>
                <c:pt idx="6008">
                  <c:v>-3.1900000000000001E-3</c:v>
                </c:pt>
                <c:pt idx="6009">
                  <c:v>-3.2100000000000002E-3</c:v>
                </c:pt>
                <c:pt idx="6010">
                  <c:v>-3.2100000000000002E-3</c:v>
                </c:pt>
                <c:pt idx="6011">
                  <c:v>-3.2399999999999998E-3</c:v>
                </c:pt>
                <c:pt idx="6012">
                  <c:v>-3.2699999999999999E-3</c:v>
                </c:pt>
                <c:pt idx="6013">
                  <c:v>-3.29E-3</c:v>
                </c:pt>
                <c:pt idx="6014">
                  <c:v>-3.32E-3</c:v>
                </c:pt>
                <c:pt idx="6015">
                  <c:v>-3.3400000000000001E-3</c:v>
                </c:pt>
                <c:pt idx="6016">
                  <c:v>-3.3700000000000002E-3</c:v>
                </c:pt>
                <c:pt idx="6017">
                  <c:v>-3.3700000000000002E-3</c:v>
                </c:pt>
                <c:pt idx="6018">
                  <c:v>-3.3999999999999998E-3</c:v>
                </c:pt>
                <c:pt idx="6019">
                  <c:v>-3.3999999999999998E-3</c:v>
                </c:pt>
                <c:pt idx="6020">
                  <c:v>-3.4199999999999999E-3</c:v>
                </c:pt>
                <c:pt idx="6021">
                  <c:v>-3.4199999999999999E-3</c:v>
                </c:pt>
                <c:pt idx="6022">
                  <c:v>-3.4199999999999999E-3</c:v>
                </c:pt>
                <c:pt idx="6023">
                  <c:v>-3.3999999999999998E-3</c:v>
                </c:pt>
                <c:pt idx="6024">
                  <c:v>-3.3999999999999998E-3</c:v>
                </c:pt>
                <c:pt idx="6025">
                  <c:v>-3.3999999999999998E-3</c:v>
                </c:pt>
                <c:pt idx="6026">
                  <c:v>-3.3700000000000002E-3</c:v>
                </c:pt>
                <c:pt idx="6027">
                  <c:v>-3.3400000000000001E-3</c:v>
                </c:pt>
                <c:pt idx="6028">
                  <c:v>-3.32E-3</c:v>
                </c:pt>
                <c:pt idx="6029">
                  <c:v>-3.29E-3</c:v>
                </c:pt>
                <c:pt idx="6030">
                  <c:v>-3.2699999999999999E-3</c:v>
                </c:pt>
                <c:pt idx="6031">
                  <c:v>-3.2399999999999998E-3</c:v>
                </c:pt>
                <c:pt idx="6032">
                  <c:v>-3.2100000000000002E-3</c:v>
                </c:pt>
                <c:pt idx="6033">
                  <c:v>-3.16E-3</c:v>
                </c:pt>
                <c:pt idx="6034">
                  <c:v>-3.13E-3</c:v>
                </c:pt>
                <c:pt idx="6035">
                  <c:v>-3.1099999999999999E-3</c:v>
                </c:pt>
                <c:pt idx="6036">
                  <c:v>-3.0799999999999998E-3</c:v>
                </c:pt>
                <c:pt idx="6037">
                  <c:v>-3.0300000000000001E-3</c:v>
                </c:pt>
                <c:pt idx="6038">
                  <c:v>-3.0000000000000001E-3</c:v>
                </c:pt>
                <c:pt idx="6039">
                  <c:v>-2.98E-3</c:v>
                </c:pt>
                <c:pt idx="6040">
                  <c:v>-2.98E-3</c:v>
                </c:pt>
                <c:pt idx="6041">
                  <c:v>-2.9499999999999999E-3</c:v>
                </c:pt>
                <c:pt idx="6042">
                  <c:v>-2.9199999999999999E-3</c:v>
                </c:pt>
                <c:pt idx="6043">
                  <c:v>-2.9199999999999999E-3</c:v>
                </c:pt>
                <c:pt idx="6044">
                  <c:v>-2.9199999999999999E-3</c:v>
                </c:pt>
                <c:pt idx="6045">
                  <c:v>-2.9199999999999999E-3</c:v>
                </c:pt>
                <c:pt idx="6046">
                  <c:v>-2.9199999999999999E-3</c:v>
                </c:pt>
                <c:pt idx="6047">
                  <c:v>-2.9199999999999999E-3</c:v>
                </c:pt>
                <c:pt idx="6048">
                  <c:v>-2.9499999999999999E-3</c:v>
                </c:pt>
                <c:pt idx="6049">
                  <c:v>-2.9499999999999999E-3</c:v>
                </c:pt>
                <c:pt idx="6050">
                  <c:v>-2.98E-3</c:v>
                </c:pt>
                <c:pt idx="6051">
                  <c:v>-3.0000000000000001E-3</c:v>
                </c:pt>
                <c:pt idx="6052">
                  <c:v>-3.0300000000000001E-3</c:v>
                </c:pt>
                <c:pt idx="6053">
                  <c:v>-3.0799999999999998E-3</c:v>
                </c:pt>
                <c:pt idx="6054">
                  <c:v>-3.1099999999999999E-3</c:v>
                </c:pt>
                <c:pt idx="6055">
                  <c:v>-3.13E-3</c:v>
                </c:pt>
                <c:pt idx="6056">
                  <c:v>-3.1900000000000001E-3</c:v>
                </c:pt>
                <c:pt idx="6057">
                  <c:v>-3.2100000000000002E-3</c:v>
                </c:pt>
                <c:pt idx="6058">
                  <c:v>-3.2399999999999998E-3</c:v>
                </c:pt>
                <c:pt idx="6059">
                  <c:v>-3.2699999999999999E-3</c:v>
                </c:pt>
                <c:pt idx="6060">
                  <c:v>-3.32E-3</c:v>
                </c:pt>
                <c:pt idx="6061">
                  <c:v>-3.3400000000000001E-3</c:v>
                </c:pt>
                <c:pt idx="6062">
                  <c:v>-3.3700000000000002E-3</c:v>
                </c:pt>
                <c:pt idx="6063">
                  <c:v>-3.3700000000000002E-3</c:v>
                </c:pt>
                <c:pt idx="6064">
                  <c:v>-3.3999999999999998E-3</c:v>
                </c:pt>
                <c:pt idx="6065">
                  <c:v>-3.4199999999999999E-3</c:v>
                </c:pt>
                <c:pt idx="6066">
                  <c:v>-3.4199999999999999E-3</c:v>
                </c:pt>
                <c:pt idx="6067">
                  <c:v>-3.4199999999999999E-3</c:v>
                </c:pt>
                <c:pt idx="6068">
                  <c:v>-3.4199999999999999E-3</c:v>
                </c:pt>
                <c:pt idx="6069">
                  <c:v>-3.4199999999999999E-3</c:v>
                </c:pt>
                <c:pt idx="6070">
                  <c:v>-3.4199999999999999E-3</c:v>
                </c:pt>
                <c:pt idx="6071">
                  <c:v>-3.3999999999999998E-3</c:v>
                </c:pt>
                <c:pt idx="6072">
                  <c:v>-3.3999999999999998E-3</c:v>
                </c:pt>
                <c:pt idx="6073">
                  <c:v>-3.3700000000000002E-3</c:v>
                </c:pt>
                <c:pt idx="6074">
                  <c:v>-3.3700000000000002E-3</c:v>
                </c:pt>
                <c:pt idx="6075">
                  <c:v>-3.3400000000000001E-3</c:v>
                </c:pt>
                <c:pt idx="6076">
                  <c:v>-3.32E-3</c:v>
                </c:pt>
                <c:pt idx="6077">
                  <c:v>-3.29E-3</c:v>
                </c:pt>
                <c:pt idx="6078">
                  <c:v>-3.2699999999999999E-3</c:v>
                </c:pt>
                <c:pt idx="6079">
                  <c:v>-3.2399999999999998E-3</c:v>
                </c:pt>
                <c:pt idx="6080">
                  <c:v>-3.2100000000000002E-3</c:v>
                </c:pt>
                <c:pt idx="6081">
                  <c:v>-3.1900000000000001E-3</c:v>
                </c:pt>
                <c:pt idx="6082">
                  <c:v>-3.16E-3</c:v>
                </c:pt>
                <c:pt idx="6083">
                  <c:v>-3.13E-3</c:v>
                </c:pt>
                <c:pt idx="6084">
                  <c:v>-3.1099999999999999E-3</c:v>
                </c:pt>
                <c:pt idx="6085">
                  <c:v>-3.0799999999999998E-3</c:v>
                </c:pt>
                <c:pt idx="6086">
                  <c:v>-3.0500000000000002E-3</c:v>
                </c:pt>
                <c:pt idx="6087">
                  <c:v>-3.0500000000000002E-3</c:v>
                </c:pt>
                <c:pt idx="6088">
                  <c:v>-3.0300000000000001E-3</c:v>
                </c:pt>
                <c:pt idx="6089">
                  <c:v>-3.0000000000000001E-3</c:v>
                </c:pt>
                <c:pt idx="6090">
                  <c:v>-3.0000000000000001E-3</c:v>
                </c:pt>
                <c:pt idx="6091">
                  <c:v>-3.0000000000000001E-3</c:v>
                </c:pt>
                <c:pt idx="6092">
                  <c:v>-2.98E-3</c:v>
                </c:pt>
                <c:pt idx="6093">
                  <c:v>-2.98E-3</c:v>
                </c:pt>
                <c:pt idx="6094">
                  <c:v>-2.98E-3</c:v>
                </c:pt>
                <c:pt idx="6095">
                  <c:v>-2.98E-3</c:v>
                </c:pt>
                <c:pt idx="6096">
                  <c:v>-2.9499999999999999E-3</c:v>
                </c:pt>
                <c:pt idx="6097">
                  <c:v>-2.9499999999999999E-3</c:v>
                </c:pt>
                <c:pt idx="6098">
                  <c:v>-2.9499999999999999E-3</c:v>
                </c:pt>
                <c:pt idx="6099">
                  <c:v>-2.9499999999999999E-3</c:v>
                </c:pt>
                <c:pt idx="6100">
                  <c:v>-2.9499999999999999E-3</c:v>
                </c:pt>
                <c:pt idx="6101">
                  <c:v>-2.9499999999999999E-3</c:v>
                </c:pt>
                <c:pt idx="6102">
                  <c:v>-2.9499999999999999E-3</c:v>
                </c:pt>
                <c:pt idx="6103">
                  <c:v>-2.9499999999999999E-3</c:v>
                </c:pt>
                <c:pt idx="6104">
                  <c:v>-2.9499999999999999E-3</c:v>
                </c:pt>
                <c:pt idx="6105">
                  <c:v>-2.9499999999999999E-3</c:v>
                </c:pt>
                <c:pt idx="6106">
                  <c:v>-2.9499999999999999E-3</c:v>
                </c:pt>
                <c:pt idx="6107">
                  <c:v>-2.98E-3</c:v>
                </c:pt>
                <c:pt idx="6108">
                  <c:v>-2.98E-3</c:v>
                </c:pt>
                <c:pt idx="6109">
                  <c:v>-2.98E-3</c:v>
                </c:pt>
                <c:pt idx="6110">
                  <c:v>-2.98E-3</c:v>
                </c:pt>
                <c:pt idx="6111">
                  <c:v>-2.98E-3</c:v>
                </c:pt>
                <c:pt idx="6112">
                  <c:v>-2.98E-3</c:v>
                </c:pt>
                <c:pt idx="6113">
                  <c:v>-2.98E-3</c:v>
                </c:pt>
                <c:pt idx="6114">
                  <c:v>-3.0000000000000001E-3</c:v>
                </c:pt>
                <c:pt idx="6115">
                  <c:v>-3.0000000000000001E-3</c:v>
                </c:pt>
                <c:pt idx="6116">
                  <c:v>-3.0300000000000001E-3</c:v>
                </c:pt>
                <c:pt idx="6117">
                  <c:v>-3.0300000000000001E-3</c:v>
                </c:pt>
                <c:pt idx="6118">
                  <c:v>-3.0300000000000001E-3</c:v>
                </c:pt>
                <c:pt idx="6119">
                  <c:v>-3.0500000000000002E-3</c:v>
                </c:pt>
                <c:pt idx="6120">
                  <c:v>-3.0799999999999998E-3</c:v>
                </c:pt>
                <c:pt idx="6121">
                  <c:v>-3.0799999999999998E-3</c:v>
                </c:pt>
                <c:pt idx="6122">
                  <c:v>-3.1099999999999999E-3</c:v>
                </c:pt>
                <c:pt idx="6123">
                  <c:v>-3.13E-3</c:v>
                </c:pt>
                <c:pt idx="6124">
                  <c:v>-3.16E-3</c:v>
                </c:pt>
                <c:pt idx="6125">
                  <c:v>-3.16E-3</c:v>
                </c:pt>
                <c:pt idx="6126">
                  <c:v>-3.1900000000000001E-3</c:v>
                </c:pt>
                <c:pt idx="6127">
                  <c:v>-3.2100000000000002E-3</c:v>
                </c:pt>
                <c:pt idx="6128">
                  <c:v>-3.2399999999999998E-3</c:v>
                </c:pt>
                <c:pt idx="6129">
                  <c:v>-3.2699999999999999E-3</c:v>
                </c:pt>
                <c:pt idx="6130">
                  <c:v>-3.29E-3</c:v>
                </c:pt>
                <c:pt idx="6131">
                  <c:v>-3.32E-3</c:v>
                </c:pt>
                <c:pt idx="6132">
                  <c:v>-3.32E-3</c:v>
                </c:pt>
                <c:pt idx="6133">
                  <c:v>-3.3400000000000001E-3</c:v>
                </c:pt>
                <c:pt idx="6134">
                  <c:v>-3.3700000000000002E-3</c:v>
                </c:pt>
                <c:pt idx="6135">
                  <c:v>-3.3700000000000002E-3</c:v>
                </c:pt>
                <c:pt idx="6136">
                  <c:v>-3.3999999999999998E-3</c:v>
                </c:pt>
                <c:pt idx="6137">
                  <c:v>-3.3999999999999998E-3</c:v>
                </c:pt>
                <c:pt idx="6138">
                  <c:v>-3.4199999999999999E-3</c:v>
                </c:pt>
                <c:pt idx="6139">
                  <c:v>-3.4199999999999999E-3</c:v>
                </c:pt>
                <c:pt idx="6140">
                  <c:v>-3.4199999999999999E-3</c:v>
                </c:pt>
                <c:pt idx="6141">
                  <c:v>-3.4199999999999999E-3</c:v>
                </c:pt>
                <c:pt idx="6142">
                  <c:v>-3.4199999999999999E-3</c:v>
                </c:pt>
                <c:pt idx="6143">
                  <c:v>-3.3999999999999998E-3</c:v>
                </c:pt>
                <c:pt idx="6144">
                  <c:v>-3.3999999999999998E-3</c:v>
                </c:pt>
                <c:pt idx="6145">
                  <c:v>-3.3700000000000002E-3</c:v>
                </c:pt>
                <c:pt idx="6146">
                  <c:v>-3.3700000000000002E-3</c:v>
                </c:pt>
                <c:pt idx="6147">
                  <c:v>-3.3400000000000001E-3</c:v>
                </c:pt>
                <c:pt idx="6148">
                  <c:v>-3.32E-3</c:v>
                </c:pt>
                <c:pt idx="6149">
                  <c:v>-3.29E-3</c:v>
                </c:pt>
                <c:pt idx="6150">
                  <c:v>-3.2699999999999999E-3</c:v>
                </c:pt>
                <c:pt idx="6151">
                  <c:v>-3.2399999999999998E-3</c:v>
                </c:pt>
                <c:pt idx="6152">
                  <c:v>-3.2100000000000002E-3</c:v>
                </c:pt>
                <c:pt idx="6153">
                  <c:v>-3.1900000000000001E-3</c:v>
                </c:pt>
                <c:pt idx="6154">
                  <c:v>-3.16E-3</c:v>
                </c:pt>
                <c:pt idx="6155">
                  <c:v>-3.13E-3</c:v>
                </c:pt>
                <c:pt idx="6156">
                  <c:v>-3.1099999999999999E-3</c:v>
                </c:pt>
                <c:pt idx="6157">
                  <c:v>-3.0799999999999998E-3</c:v>
                </c:pt>
                <c:pt idx="6158">
                  <c:v>-3.0500000000000002E-3</c:v>
                </c:pt>
                <c:pt idx="6159">
                  <c:v>-3.0300000000000001E-3</c:v>
                </c:pt>
                <c:pt idx="6160">
                  <c:v>-3.0300000000000001E-3</c:v>
                </c:pt>
                <c:pt idx="6161">
                  <c:v>-3.0000000000000001E-3</c:v>
                </c:pt>
                <c:pt idx="6162">
                  <c:v>-3.0000000000000001E-3</c:v>
                </c:pt>
                <c:pt idx="6163">
                  <c:v>-3.0000000000000001E-3</c:v>
                </c:pt>
                <c:pt idx="6164">
                  <c:v>-2.98E-3</c:v>
                </c:pt>
                <c:pt idx="6165">
                  <c:v>-2.98E-3</c:v>
                </c:pt>
                <c:pt idx="6166">
                  <c:v>-3.0000000000000001E-3</c:v>
                </c:pt>
                <c:pt idx="6167">
                  <c:v>-3.0000000000000001E-3</c:v>
                </c:pt>
                <c:pt idx="6168">
                  <c:v>-3.0300000000000001E-3</c:v>
                </c:pt>
                <c:pt idx="6169">
                  <c:v>-3.0300000000000001E-3</c:v>
                </c:pt>
                <c:pt idx="6170">
                  <c:v>-3.0500000000000002E-3</c:v>
                </c:pt>
                <c:pt idx="6171">
                  <c:v>-3.0799999999999998E-3</c:v>
                </c:pt>
                <c:pt idx="6172">
                  <c:v>-3.1099999999999999E-3</c:v>
                </c:pt>
                <c:pt idx="6173">
                  <c:v>-3.13E-3</c:v>
                </c:pt>
                <c:pt idx="6174">
                  <c:v>-3.16E-3</c:v>
                </c:pt>
                <c:pt idx="6175">
                  <c:v>-3.1900000000000001E-3</c:v>
                </c:pt>
                <c:pt idx="6176">
                  <c:v>-3.2100000000000002E-3</c:v>
                </c:pt>
                <c:pt idx="6177">
                  <c:v>-3.2399999999999998E-3</c:v>
                </c:pt>
                <c:pt idx="6178">
                  <c:v>-3.2699999999999999E-3</c:v>
                </c:pt>
                <c:pt idx="6179">
                  <c:v>-3.29E-3</c:v>
                </c:pt>
                <c:pt idx="6180">
                  <c:v>-3.32E-3</c:v>
                </c:pt>
                <c:pt idx="6181">
                  <c:v>-3.32E-3</c:v>
                </c:pt>
                <c:pt idx="6182">
                  <c:v>-3.3400000000000001E-3</c:v>
                </c:pt>
                <c:pt idx="6183">
                  <c:v>-3.3400000000000001E-3</c:v>
                </c:pt>
                <c:pt idx="6184">
                  <c:v>-3.3700000000000002E-3</c:v>
                </c:pt>
                <c:pt idx="6185">
                  <c:v>-3.3700000000000002E-3</c:v>
                </c:pt>
                <c:pt idx="6186">
                  <c:v>-3.3700000000000002E-3</c:v>
                </c:pt>
                <c:pt idx="6187">
                  <c:v>-3.3700000000000002E-3</c:v>
                </c:pt>
                <c:pt idx="6188">
                  <c:v>-3.3700000000000002E-3</c:v>
                </c:pt>
                <c:pt idx="6189">
                  <c:v>-3.3700000000000002E-3</c:v>
                </c:pt>
                <c:pt idx="6190">
                  <c:v>-3.3400000000000001E-3</c:v>
                </c:pt>
                <c:pt idx="6191">
                  <c:v>-3.32E-3</c:v>
                </c:pt>
                <c:pt idx="6192">
                  <c:v>-3.32E-3</c:v>
                </c:pt>
                <c:pt idx="6193">
                  <c:v>-3.29E-3</c:v>
                </c:pt>
                <c:pt idx="6194">
                  <c:v>-3.2699999999999999E-3</c:v>
                </c:pt>
                <c:pt idx="6195">
                  <c:v>-3.2399999999999998E-3</c:v>
                </c:pt>
                <c:pt idx="6196">
                  <c:v>-3.2100000000000002E-3</c:v>
                </c:pt>
                <c:pt idx="6197">
                  <c:v>-3.1900000000000001E-3</c:v>
                </c:pt>
                <c:pt idx="6198">
                  <c:v>-3.16E-3</c:v>
                </c:pt>
                <c:pt idx="6199">
                  <c:v>-3.13E-3</c:v>
                </c:pt>
                <c:pt idx="6200">
                  <c:v>-3.1099999999999999E-3</c:v>
                </c:pt>
                <c:pt idx="6201">
                  <c:v>-3.0799999999999998E-3</c:v>
                </c:pt>
                <c:pt idx="6202">
                  <c:v>-3.0500000000000002E-3</c:v>
                </c:pt>
                <c:pt idx="6203">
                  <c:v>-3.0500000000000002E-3</c:v>
                </c:pt>
                <c:pt idx="6204">
                  <c:v>-3.0300000000000001E-3</c:v>
                </c:pt>
                <c:pt idx="6205">
                  <c:v>-3.0000000000000001E-3</c:v>
                </c:pt>
                <c:pt idx="6206">
                  <c:v>-3.0000000000000001E-3</c:v>
                </c:pt>
                <c:pt idx="6207">
                  <c:v>-3.0000000000000001E-3</c:v>
                </c:pt>
                <c:pt idx="6208">
                  <c:v>-3.0000000000000001E-3</c:v>
                </c:pt>
                <c:pt idx="6209">
                  <c:v>-3.0000000000000001E-3</c:v>
                </c:pt>
                <c:pt idx="6210">
                  <c:v>-3.0000000000000001E-3</c:v>
                </c:pt>
                <c:pt idx="6211">
                  <c:v>-3.0000000000000001E-3</c:v>
                </c:pt>
                <c:pt idx="6212">
                  <c:v>-3.0000000000000001E-3</c:v>
                </c:pt>
                <c:pt idx="6213">
                  <c:v>-3.0300000000000001E-3</c:v>
                </c:pt>
                <c:pt idx="6214">
                  <c:v>-3.0300000000000001E-3</c:v>
                </c:pt>
                <c:pt idx="6215">
                  <c:v>-3.0300000000000001E-3</c:v>
                </c:pt>
                <c:pt idx="6216">
                  <c:v>-3.0500000000000002E-3</c:v>
                </c:pt>
                <c:pt idx="6217">
                  <c:v>-3.0500000000000002E-3</c:v>
                </c:pt>
                <c:pt idx="6218">
                  <c:v>-3.0799999999999998E-3</c:v>
                </c:pt>
                <c:pt idx="6219">
                  <c:v>-3.0799999999999998E-3</c:v>
                </c:pt>
                <c:pt idx="6220">
                  <c:v>-3.1099999999999999E-3</c:v>
                </c:pt>
                <c:pt idx="6221">
                  <c:v>-3.1099999999999999E-3</c:v>
                </c:pt>
                <c:pt idx="6222">
                  <c:v>-3.13E-3</c:v>
                </c:pt>
                <c:pt idx="6223">
                  <c:v>-3.13E-3</c:v>
                </c:pt>
                <c:pt idx="6224">
                  <c:v>-3.13E-3</c:v>
                </c:pt>
                <c:pt idx="6225">
                  <c:v>-3.13E-3</c:v>
                </c:pt>
                <c:pt idx="6226">
                  <c:v>-3.13E-3</c:v>
                </c:pt>
                <c:pt idx="6227">
                  <c:v>-3.13E-3</c:v>
                </c:pt>
                <c:pt idx="6228">
                  <c:v>-3.13E-3</c:v>
                </c:pt>
                <c:pt idx="6229">
                  <c:v>-3.13E-3</c:v>
                </c:pt>
                <c:pt idx="6230">
                  <c:v>-3.13E-3</c:v>
                </c:pt>
                <c:pt idx="6231">
                  <c:v>-3.1099999999999999E-3</c:v>
                </c:pt>
                <c:pt idx="6232">
                  <c:v>-3.1099999999999999E-3</c:v>
                </c:pt>
                <c:pt idx="6233">
                  <c:v>-3.1099999999999999E-3</c:v>
                </c:pt>
                <c:pt idx="6234">
                  <c:v>-3.1099999999999999E-3</c:v>
                </c:pt>
                <c:pt idx="6235">
                  <c:v>-3.0799999999999998E-3</c:v>
                </c:pt>
                <c:pt idx="6236">
                  <c:v>-3.0799999999999998E-3</c:v>
                </c:pt>
                <c:pt idx="6237">
                  <c:v>-3.0799999999999998E-3</c:v>
                </c:pt>
                <c:pt idx="6238">
                  <c:v>-3.0799999999999998E-3</c:v>
                </c:pt>
                <c:pt idx="6239">
                  <c:v>-3.0799999999999998E-3</c:v>
                </c:pt>
                <c:pt idx="6240">
                  <c:v>-3.0799999999999998E-3</c:v>
                </c:pt>
                <c:pt idx="6241">
                  <c:v>-3.0799999999999998E-3</c:v>
                </c:pt>
                <c:pt idx="6242">
                  <c:v>-3.1099999999999999E-3</c:v>
                </c:pt>
                <c:pt idx="6243">
                  <c:v>-3.1099999999999999E-3</c:v>
                </c:pt>
                <c:pt idx="6244">
                  <c:v>-3.13E-3</c:v>
                </c:pt>
                <c:pt idx="6245">
                  <c:v>-3.13E-3</c:v>
                </c:pt>
                <c:pt idx="6246">
                  <c:v>-3.16E-3</c:v>
                </c:pt>
                <c:pt idx="6247">
                  <c:v>-3.16E-3</c:v>
                </c:pt>
                <c:pt idx="6248">
                  <c:v>-3.1900000000000001E-3</c:v>
                </c:pt>
                <c:pt idx="6249">
                  <c:v>-3.2100000000000002E-3</c:v>
                </c:pt>
                <c:pt idx="6250">
                  <c:v>-3.2399999999999998E-3</c:v>
                </c:pt>
                <c:pt idx="6251">
                  <c:v>-3.2699999999999999E-3</c:v>
                </c:pt>
                <c:pt idx="6252">
                  <c:v>-3.29E-3</c:v>
                </c:pt>
                <c:pt idx="6253">
                  <c:v>-3.32E-3</c:v>
                </c:pt>
                <c:pt idx="6254">
                  <c:v>-3.3400000000000001E-3</c:v>
                </c:pt>
                <c:pt idx="6255">
                  <c:v>-3.3700000000000002E-3</c:v>
                </c:pt>
                <c:pt idx="6256">
                  <c:v>-3.3999999999999998E-3</c:v>
                </c:pt>
                <c:pt idx="6257">
                  <c:v>-3.4199999999999999E-3</c:v>
                </c:pt>
                <c:pt idx="6258">
                  <c:v>-3.4499999999999999E-3</c:v>
                </c:pt>
                <c:pt idx="6259">
                  <c:v>-3.4499999999999999E-3</c:v>
                </c:pt>
                <c:pt idx="6260">
                  <c:v>-3.48E-3</c:v>
                </c:pt>
                <c:pt idx="6261">
                  <c:v>-3.5000000000000001E-3</c:v>
                </c:pt>
                <c:pt idx="6262">
                  <c:v>-3.5000000000000001E-3</c:v>
                </c:pt>
                <c:pt idx="6263">
                  <c:v>-3.5000000000000001E-3</c:v>
                </c:pt>
                <c:pt idx="6264">
                  <c:v>-3.5300000000000002E-3</c:v>
                </c:pt>
                <c:pt idx="6265">
                  <c:v>-3.5300000000000002E-3</c:v>
                </c:pt>
                <c:pt idx="6266">
                  <c:v>-3.5300000000000002E-3</c:v>
                </c:pt>
                <c:pt idx="6267">
                  <c:v>-3.5300000000000002E-3</c:v>
                </c:pt>
                <c:pt idx="6268">
                  <c:v>-3.5300000000000002E-3</c:v>
                </c:pt>
                <c:pt idx="6269">
                  <c:v>-3.5300000000000002E-3</c:v>
                </c:pt>
                <c:pt idx="6270">
                  <c:v>-3.5300000000000002E-3</c:v>
                </c:pt>
                <c:pt idx="6271">
                  <c:v>-3.5000000000000001E-3</c:v>
                </c:pt>
                <c:pt idx="6272">
                  <c:v>-3.5000000000000001E-3</c:v>
                </c:pt>
                <c:pt idx="6273">
                  <c:v>-3.48E-3</c:v>
                </c:pt>
                <c:pt idx="6274">
                  <c:v>-3.48E-3</c:v>
                </c:pt>
                <c:pt idx="6275">
                  <c:v>-3.4499999999999999E-3</c:v>
                </c:pt>
                <c:pt idx="6276">
                  <c:v>-3.4499999999999999E-3</c:v>
                </c:pt>
                <c:pt idx="6277">
                  <c:v>-3.4199999999999999E-3</c:v>
                </c:pt>
                <c:pt idx="6278">
                  <c:v>-3.4199999999999999E-3</c:v>
                </c:pt>
                <c:pt idx="6279">
                  <c:v>-3.3999999999999998E-3</c:v>
                </c:pt>
                <c:pt idx="6280">
                  <c:v>-3.3700000000000002E-3</c:v>
                </c:pt>
                <c:pt idx="6281">
                  <c:v>-3.3400000000000001E-3</c:v>
                </c:pt>
                <c:pt idx="6282">
                  <c:v>-3.3400000000000001E-3</c:v>
                </c:pt>
                <c:pt idx="6283">
                  <c:v>-3.32E-3</c:v>
                </c:pt>
                <c:pt idx="6284">
                  <c:v>-3.29E-3</c:v>
                </c:pt>
                <c:pt idx="6285">
                  <c:v>-3.29E-3</c:v>
                </c:pt>
                <c:pt idx="6286">
                  <c:v>-3.2699999999999999E-3</c:v>
                </c:pt>
                <c:pt idx="6287">
                  <c:v>-3.2399999999999998E-3</c:v>
                </c:pt>
                <c:pt idx="6288">
                  <c:v>-3.2100000000000002E-3</c:v>
                </c:pt>
                <c:pt idx="6289">
                  <c:v>-3.2100000000000002E-3</c:v>
                </c:pt>
                <c:pt idx="6290">
                  <c:v>-3.1900000000000001E-3</c:v>
                </c:pt>
                <c:pt idx="6291">
                  <c:v>-3.16E-3</c:v>
                </c:pt>
                <c:pt idx="6292">
                  <c:v>-3.16E-3</c:v>
                </c:pt>
                <c:pt idx="6293">
                  <c:v>-3.13E-3</c:v>
                </c:pt>
                <c:pt idx="6294">
                  <c:v>-3.1099999999999999E-3</c:v>
                </c:pt>
                <c:pt idx="6295">
                  <c:v>-3.1099999999999999E-3</c:v>
                </c:pt>
                <c:pt idx="6296">
                  <c:v>-3.0799999999999998E-3</c:v>
                </c:pt>
                <c:pt idx="6297">
                  <c:v>-3.0799999999999998E-3</c:v>
                </c:pt>
                <c:pt idx="6298">
                  <c:v>-3.0500000000000002E-3</c:v>
                </c:pt>
                <c:pt idx="6299">
                  <c:v>-3.0500000000000002E-3</c:v>
                </c:pt>
                <c:pt idx="6300">
                  <c:v>-3.0500000000000002E-3</c:v>
                </c:pt>
                <c:pt idx="6301">
                  <c:v>-3.0500000000000002E-3</c:v>
                </c:pt>
                <c:pt idx="6302">
                  <c:v>-3.0300000000000001E-3</c:v>
                </c:pt>
                <c:pt idx="6303">
                  <c:v>-3.0300000000000001E-3</c:v>
                </c:pt>
                <c:pt idx="6304">
                  <c:v>-3.0300000000000001E-3</c:v>
                </c:pt>
                <c:pt idx="6305">
                  <c:v>-3.0300000000000001E-3</c:v>
                </c:pt>
                <c:pt idx="6306">
                  <c:v>-3.0500000000000002E-3</c:v>
                </c:pt>
                <c:pt idx="6307">
                  <c:v>-3.0500000000000002E-3</c:v>
                </c:pt>
                <c:pt idx="6308">
                  <c:v>-3.0500000000000002E-3</c:v>
                </c:pt>
                <c:pt idx="6309">
                  <c:v>-3.0500000000000002E-3</c:v>
                </c:pt>
                <c:pt idx="6310">
                  <c:v>-3.0500000000000002E-3</c:v>
                </c:pt>
                <c:pt idx="6311">
                  <c:v>-3.0799999999999998E-3</c:v>
                </c:pt>
                <c:pt idx="6312">
                  <c:v>-3.0799999999999998E-3</c:v>
                </c:pt>
                <c:pt idx="6313">
                  <c:v>-3.0799999999999998E-3</c:v>
                </c:pt>
                <c:pt idx="6314">
                  <c:v>-3.1099999999999999E-3</c:v>
                </c:pt>
                <c:pt idx="6315">
                  <c:v>-3.1099999999999999E-3</c:v>
                </c:pt>
                <c:pt idx="6316">
                  <c:v>-3.13E-3</c:v>
                </c:pt>
                <c:pt idx="6317">
                  <c:v>-3.13E-3</c:v>
                </c:pt>
                <c:pt idx="6318">
                  <c:v>-3.13E-3</c:v>
                </c:pt>
                <c:pt idx="6319">
                  <c:v>-3.16E-3</c:v>
                </c:pt>
                <c:pt idx="6320">
                  <c:v>-3.16E-3</c:v>
                </c:pt>
                <c:pt idx="6321">
                  <c:v>-3.16E-3</c:v>
                </c:pt>
                <c:pt idx="6322">
                  <c:v>-3.16E-3</c:v>
                </c:pt>
                <c:pt idx="6323">
                  <c:v>-3.16E-3</c:v>
                </c:pt>
                <c:pt idx="6324">
                  <c:v>-3.1900000000000001E-3</c:v>
                </c:pt>
                <c:pt idx="6325">
                  <c:v>-3.1900000000000001E-3</c:v>
                </c:pt>
                <c:pt idx="6326">
                  <c:v>-3.1900000000000001E-3</c:v>
                </c:pt>
                <c:pt idx="6327">
                  <c:v>-3.1900000000000001E-3</c:v>
                </c:pt>
                <c:pt idx="6328">
                  <c:v>-3.1900000000000001E-3</c:v>
                </c:pt>
                <c:pt idx="6329">
                  <c:v>-3.16E-3</c:v>
                </c:pt>
                <c:pt idx="6330">
                  <c:v>-3.16E-3</c:v>
                </c:pt>
                <c:pt idx="6331">
                  <c:v>-3.16E-3</c:v>
                </c:pt>
                <c:pt idx="6332">
                  <c:v>-3.16E-3</c:v>
                </c:pt>
                <c:pt idx="6333">
                  <c:v>-3.16E-3</c:v>
                </c:pt>
                <c:pt idx="6334">
                  <c:v>-3.16E-3</c:v>
                </c:pt>
                <c:pt idx="6335">
                  <c:v>-3.16E-3</c:v>
                </c:pt>
                <c:pt idx="6336">
                  <c:v>-3.16E-3</c:v>
                </c:pt>
                <c:pt idx="6337">
                  <c:v>-3.16E-3</c:v>
                </c:pt>
                <c:pt idx="6338">
                  <c:v>-3.16E-3</c:v>
                </c:pt>
                <c:pt idx="6339">
                  <c:v>-3.16E-3</c:v>
                </c:pt>
                <c:pt idx="6340">
                  <c:v>-3.16E-3</c:v>
                </c:pt>
                <c:pt idx="6341">
                  <c:v>-3.16E-3</c:v>
                </c:pt>
                <c:pt idx="6342">
                  <c:v>-3.16E-3</c:v>
                </c:pt>
                <c:pt idx="6343">
                  <c:v>-3.16E-3</c:v>
                </c:pt>
                <c:pt idx="6344">
                  <c:v>-3.16E-3</c:v>
                </c:pt>
                <c:pt idx="6345">
                  <c:v>-3.1900000000000001E-3</c:v>
                </c:pt>
                <c:pt idx="6346">
                  <c:v>-3.1900000000000001E-3</c:v>
                </c:pt>
                <c:pt idx="6347">
                  <c:v>-3.1900000000000001E-3</c:v>
                </c:pt>
                <c:pt idx="6348">
                  <c:v>-3.1900000000000001E-3</c:v>
                </c:pt>
                <c:pt idx="6349">
                  <c:v>-3.2100000000000002E-3</c:v>
                </c:pt>
                <c:pt idx="6350">
                  <c:v>-3.2100000000000002E-3</c:v>
                </c:pt>
                <c:pt idx="6351">
                  <c:v>-3.2100000000000002E-3</c:v>
                </c:pt>
                <c:pt idx="6352">
                  <c:v>-3.2100000000000002E-3</c:v>
                </c:pt>
                <c:pt idx="6353">
                  <c:v>-3.2399999999999998E-3</c:v>
                </c:pt>
                <c:pt idx="6354">
                  <c:v>-3.2399999999999998E-3</c:v>
                </c:pt>
                <c:pt idx="6355">
                  <c:v>-3.2399999999999998E-3</c:v>
                </c:pt>
                <c:pt idx="6356">
                  <c:v>-3.2399999999999998E-3</c:v>
                </c:pt>
                <c:pt idx="6357">
                  <c:v>-3.2399999999999998E-3</c:v>
                </c:pt>
                <c:pt idx="6358">
                  <c:v>-3.2399999999999998E-3</c:v>
                </c:pt>
                <c:pt idx="6359">
                  <c:v>-3.2399999999999998E-3</c:v>
                </c:pt>
                <c:pt idx="6360">
                  <c:v>-3.2399999999999998E-3</c:v>
                </c:pt>
                <c:pt idx="6361">
                  <c:v>-3.2399999999999998E-3</c:v>
                </c:pt>
                <c:pt idx="6362">
                  <c:v>-3.2399999999999998E-3</c:v>
                </c:pt>
                <c:pt idx="6363">
                  <c:v>-3.2100000000000002E-3</c:v>
                </c:pt>
                <c:pt idx="6364">
                  <c:v>-3.2100000000000002E-3</c:v>
                </c:pt>
                <c:pt idx="6365">
                  <c:v>-3.2100000000000002E-3</c:v>
                </c:pt>
                <c:pt idx="6366">
                  <c:v>-3.1900000000000001E-3</c:v>
                </c:pt>
                <c:pt idx="6367">
                  <c:v>-3.1900000000000001E-3</c:v>
                </c:pt>
                <c:pt idx="6368">
                  <c:v>-3.16E-3</c:v>
                </c:pt>
                <c:pt idx="6369">
                  <c:v>-3.16E-3</c:v>
                </c:pt>
                <c:pt idx="6370">
                  <c:v>-3.13E-3</c:v>
                </c:pt>
                <c:pt idx="6371">
                  <c:v>-3.13E-3</c:v>
                </c:pt>
                <c:pt idx="6372">
                  <c:v>-3.1099999999999999E-3</c:v>
                </c:pt>
                <c:pt idx="6373">
                  <c:v>-3.1099999999999999E-3</c:v>
                </c:pt>
                <c:pt idx="6374">
                  <c:v>-3.1099999999999999E-3</c:v>
                </c:pt>
                <c:pt idx="6375">
                  <c:v>-3.0799999999999998E-3</c:v>
                </c:pt>
                <c:pt idx="6376">
                  <c:v>-3.0799999999999998E-3</c:v>
                </c:pt>
                <c:pt idx="6377">
                  <c:v>-3.0799999999999998E-3</c:v>
                </c:pt>
                <c:pt idx="6378">
                  <c:v>-3.0799999999999998E-3</c:v>
                </c:pt>
                <c:pt idx="6379">
                  <c:v>-3.0799999999999998E-3</c:v>
                </c:pt>
                <c:pt idx="6380">
                  <c:v>-3.0799999999999998E-3</c:v>
                </c:pt>
                <c:pt idx="6381">
                  <c:v>-3.0799999999999998E-3</c:v>
                </c:pt>
                <c:pt idx="6382">
                  <c:v>-3.0799999999999998E-3</c:v>
                </c:pt>
                <c:pt idx="6383">
                  <c:v>-3.0799999999999998E-3</c:v>
                </c:pt>
                <c:pt idx="6384">
                  <c:v>-3.1099999999999999E-3</c:v>
                </c:pt>
                <c:pt idx="6385">
                  <c:v>-3.1099999999999999E-3</c:v>
                </c:pt>
                <c:pt idx="6386">
                  <c:v>-3.13E-3</c:v>
                </c:pt>
                <c:pt idx="6387">
                  <c:v>-3.13E-3</c:v>
                </c:pt>
                <c:pt idx="6388">
                  <c:v>-3.16E-3</c:v>
                </c:pt>
                <c:pt idx="6389">
                  <c:v>-3.1900000000000001E-3</c:v>
                </c:pt>
                <c:pt idx="6390">
                  <c:v>-3.1900000000000001E-3</c:v>
                </c:pt>
                <c:pt idx="6391">
                  <c:v>-3.2100000000000002E-3</c:v>
                </c:pt>
                <c:pt idx="6392">
                  <c:v>-3.2399999999999998E-3</c:v>
                </c:pt>
                <c:pt idx="6393">
                  <c:v>-3.2399999999999998E-3</c:v>
                </c:pt>
                <c:pt idx="6394">
                  <c:v>-3.2699999999999999E-3</c:v>
                </c:pt>
                <c:pt idx="6395">
                  <c:v>-3.29E-3</c:v>
                </c:pt>
                <c:pt idx="6396">
                  <c:v>-3.29E-3</c:v>
                </c:pt>
                <c:pt idx="6397">
                  <c:v>-3.32E-3</c:v>
                </c:pt>
                <c:pt idx="6398">
                  <c:v>-3.32E-3</c:v>
                </c:pt>
                <c:pt idx="6399">
                  <c:v>-3.3400000000000001E-3</c:v>
                </c:pt>
                <c:pt idx="6400">
                  <c:v>-3.3400000000000001E-3</c:v>
                </c:pt>
                <c:pt idx="6401">
                  <c:v>-3.3700000000000002E-3</c:v>
                </c:pt>
                <c:pt idx="6402">
                  <c:v>-3.3700000000000002E-3</c:v>
                </c:pt>
                <c:pt idx="6403">
                  <c:v>-3.3700000000000002E-3</c:v>
                </c:pt>
                <c:pt idx="6404">
                  <c:v>-3.3700000000000002E-3</c:v>
                </c:pt>
                <c:pt idx="6405">
                  <c:v>-3.3700000000000002E-3</c:v>
                </c:pt>
                <c:pt idx="6406">
                  <c:v>-3.3700000000000002E-3</c:v>
                </c:pt>
                <c:pt idx="6407">
                  <c:v>-3.3400000000000001E-3</c:v>
                </c:pt>
                <c:pt idx="6408">
                  <c:v>-3.3400000000000001E-3</c:v>
                </c:pt>
                <c:pt idx="6409">
                  <c:v>-3.3400000000000001E-3</c:v>
                </c:pt>
                <c:pt idx="6410">
                  <c:v>-3.32E-3</c:v>
                </c:pt>
                <c:pt idx="6411">
                  <c:v>-3.32E-3</c:v>
                </c:pt>
                <c:pt idx="6412">
                  <c:v>-3.29E-3</c:v>
                </c:pt>
                <c:pt idx="6413">
                  <c:v>-3.29E-3</c:v>
                </c:pt>
                <c:pt idx="6414">
                  <c:v>-3.2699999999999999E-3</c:v>
                </c:pt>
                <c:pt idx="6415">
                  <c:v>-3.2399999999999998E-3</c:v>
                </c:pt>
                <c:pt idx="6416">
                  <c:v>-3.2100000000000002E-3</c:v>
                </c:pt>
                <c:pt idx="6417">
                  <c:v>-3.2100000000000002E-3</c:v>
                </c:pt>
                <c:pt idx="6418">
                  <c:v>-3.1900000000000001E-3</c:v>
                </c:pt>
                <c:pt idx="6419">
                  <c:v>-3.1900000000000001E-3</c:v>
                </c:pt>
                <c:pt idx="6420">
                  <c:v>-3.16E-3</c:v>
                </c:pt>
                <c:pt idx="6421">
                  <c:v>-3.16E-3</c:v>
                </c:pt>
                <c:pt idx="6422">
                  <c:v>-3.13E-3</c:v>
                </c:pt>
                <c:pt idx="6423">
                  <c:v>-3.13E-3</c:v>
                </c:pt>
                <c:pt idx="6424">
                  <c:v>-3.13E-3</c:v>
                </c:pt>
                <c:pt idx="6425">
                  <c:v>-3.1099999999999999E-3</c:v>
                </c:pt>
                <c:pt idx="6426">
                  <c:v>-3.1099999999999999E-3</c:v>
                </c:pt>
                <c:pt idx="6427">
                  <c:v>-3.1099999999999999E-3</c:v>
                </c:pt>
                <c:pt idx="6428">
                  <c:v>-3.13E-3</c:v>
                </c:pt>
                <c:pt idx="6429">
                  <c:v>-3.13E-3</c:v>
                </c:pt>
                <c:pt idx="6430">
                  <c:v>-3.13E-3</c:v>
                </c:pt>
                <c:pt idx="6431">
                  <c:v>-3.13E-3</c:v>
                </c:pt>
                <c:pt idx="6432">
                  <c:v>-3.16E-3</c:v>
                </c:pt>
                <c:pt idx="6433">
                  <c:v>-3.16E-3</c:v>
                </c:pt>
                <c:pt idx="6434">
                  <c:v>-3.1900000000000001E-3</c:v>
                </c:pt>
                <c:pt idx="6435">
                  <c:v>-3.1900000000000001E-3</c:v>
                </c:pt>
                <c:pt idx="6436">
                  <c:v>-3.2100000000000002E-3</c:v>
                </c:pt>
                <c:pt idx="6437">
                  <c:v>-3.2100000000000002E-3</c:v>
                </c:pt>
                <c:pt idx="6438">
                  <c:v>-3.2399999999999998E-3</c:v>
                </c:pt>
                <c:pt idx="6439">
                  <c:v>-3.2399999999999998E-3</c:v>
                </c:pt>
                <c:pt idx="6440">
                  <c:v>-3.2699999999999999E-3</c:v>
                </c:pt>
                <c:pt idx="6441">
                  <c:v>-3.2699999999999999E-3</c:v>
                </c:pt>
                <c:pt idx="6442">
                  <c:v>-3.29E-3</c:v>
                </c:pt>
                <c:pt idx="6443">
                  <c:v>-3.29E-3</c:v>
                </c:pt>
                <c:pt idx="6444">
                  <c:v>-3.29E-3</c:v>
                </c:pt>
                <c:pt idx="6445">
                  <c:v>-3.29E-3</c:v>
                </c:pt>
                <c:pt idx="6446">
                  <c:v>-3.29E-3</c:v>
                </c:pt>
                <c:pt idx="6447">
                  <c:v>-3.29E-3</c:v>
                </c:pt>
                <c:pt idx="6448">
                  <c:v>-3.29E-3</c:v>
                </c:pt>
                <c:pt idx="6449">
                  <c:v>-3.29E-3</c:v>
                </c:pt>
                <c:pt idx="6450">
                  <c:v>-3.29E-3</c:v>
                </c:pt>
                <c:pt idx="6451">
                  <c:v>-3.2699999999999999E-3</c:v>
                </c:pt>
                <c:pt idx="6452">
                  <c:v>-3.2699999999999999E-3</c:v>
                </c:pt>
                <c:pt idx="6453">
                  <c:v>-3.2399999999999998E-3</c:v>
                </c:pt>
                <c:pt idx="6454">
                  <c:v>-3.2399999999999998E-3</c:v>
                </c:pt>
                <c:pt idx="6455">
                  <c:v>-3.2100000000000002E-3</c:v>
                </c:pt>
                <c:pt idx="6456">
                  <c:v>-3.2100000000000002E-3</c:v>
                </c:pt>
                <c:pt idx="6457">
                  <c:v>-3.2100000000000002E-3</c:v>
                </c:pt>
                <c:pt idx="6458">
                  <c:v>-3.1900000000000001E-3</c:v>
                </c:pt>
                <c:pt idx="6459">
                  <c:v>-3.1900000000000001E-3</c:v>
                </c:pt>
                <c:pt idx="6460">
                  <c:v>-3.16E-3</c:v>
                </c:pt>
                <c:pt idx="6461">
                  <c:v>-3.16E-3</c:v>
                </c:pt>
                <c:pt idx="6462">
                  <c:v>-3.16E-3</c:v>
                </c:pt>
                <c:pt idx="6463">
                  <c:v>-3.16E-3</c:v>
                </c:pt>
                <c:pt idx="6464">
                  <c:v>-3.16E-3</c:v>
                </c:pt>
                <c:pt idx="6465">
                  <c:v>-3.16E-3</c:v>
                </c:pt>
                <c:pt idx="6466">
                  <c:v>-3.16E-3</c:v>
                </c:pt>
                <c:pt idx="6467">
                  <c:v>-3.16E-3</c:v>
                </c:pt>
                <c:pt idx="6468">
                  <c:v>-3.1900000000000001E-3</c:v>
                </c:pt>
                <c:pt idx="6469">
                  <c:v>-3.1900000000000001E-3</c:v>
                </c:pt>
                <c:pt idx="6470">
                  <c:v>-3.2100000000000002E-3</c:v>
                </c:pt>
                <c:pt idx="6471">
                  <c:v>-3.2100000000000002E-3</c:v>
                </c:pt>
                <c:pt idx="6472">
                  <c:v>-3.2399999999999998E-3</c:v>
                </c:pt>
                <c:pt idx="6473">
                  <c:v>-3.2699999999999999E-3</c:v>
                </c:pt>
                <c:pt idx="6474">
                  <c:v>-3.2699999999999999E-3</c:v>
                </c:pt>
                <c:pt idx="6475">
                  <c:v>-3.29E-3</c:v>
                </c:pt>
                <c:pt idx="6476">
                  <c:v>-3.32E-3</c:v>
                </c:pt>
                <c:pt idx="6477">
                  <c:v>-3.3400000000000001E-3</c:v>
                </c:pt>
                <c:pt idx="6478">
                  <c:v>-3.3400000000000001E-3</c:v>
                </c:pt>
                <c:pt idx="6479">
                  <c:v>-3.3700000000000002E-3</c:v>
                </c:pt>
                <c:pt idx="6480">
                  <c:v>-3.3700000000000002E-3</c:v>
                </c:pt>
                <c:pt idx="6481">
                  <c:v>-3.3999999999999998E-3</c:v>
                </c:pt>
                <c:pt idx="6482">
                  <c:v>-3.3999999999999998E-3</c:v>
                </c:pt>
                <c:pt idx="6483">
                  <c:v>-3.4199999999999999E-3</c:v>
                </c:pt>
                <c:pt idx="6484">
                  <c:v>-3.4199999999999999E-3</c:v>
                </c:pt>
                <c:pt idx="6485">
                  <c:v>-3.4199999999999999E-3</c:v>
                </c:pt>
                <c:pt idx="6486">
                  <c:v>-3.4199999999999999E-3</c:v>
                </c:pt>
                <c:pt idx="6487">
                  <c:v>-3.4199999999999999E-3</c:v>
                </c:pt>
                <c:pt idx="6488">
                  <c:v>-3.3999999999999998E-3</c:v>
                </c:pt>
                <c:pt idx="6489">
                  <c:v>-3.3999999999999998E-3</c:v>
                </c:pt>
                <c:pt idx="6490">
                  <c:v>-3.3700000000000002E-3</c:v>
                </c:pt>
                <c:pt idx="6491">
                  <c:v>-3.3700000000000002E-3</c:v>
                </c:pt>
                <c:pt idx="6492">
                  <c:v>-3.3400000000000001E-3</c:v>
                </c:pt>
                <c:pt idx="6493">
                  <c:v>-3.3400000000000001E-3</c:v>
                </c:pt>
                <c:pt idx="6494">
                  <c:v>-3.32E-3</c:v>
                </c:pt>
                <c:pt idx="6495">
                  <c:v>-3.29E-3</c:v>
                </c:pt>
                <c:pt idx="6496">
                  <c:v>-3.2699999999999999E-3</c:v>
                </c:pt>
                <c:pt idx="6497">
                  <c:v>-3.2399999999999998E-3</c:v>
                </c:pt>
                <c:pt idx="6498">
                  <c:v>-3.2399999999999998E-3</c:v>
                </c:pt>
                <c:pt idx="6499">
                  <c:v>-3.2100000000000002E-3</c:v>
                </c:pt>
                <c:pt idx="6500">
                  <c:v>-3.1900000000000001E-3</c:v>
                </c:pt>
                <c:pt idx="6501">
                  <c:v>-3.16E-3</c:v>
                </c:pt>
                <c:pt idx="6502">
                  <c:v>-3.16E-3</c:v>
                </c:pt>
                <c:pt idx="6503">
                  <c:v>-3.13E-3</c:v>
                </c:pt>
                <c:pt idx="6504">
                  <c:v>-3.13E-3</c:v>
                </c:pt>
                <c:pt idx="6505">
                  <c:v>-3.1099999999999999E-3</c:v>
                </c:pt>
                <c:pt idx="6506">
                  <c:v>-3.1099999999999999E-3</c:v>
                </c:pt>
                <c:pt idx="6507">
                  <c:v>-3.1099999999999999E-3</c:v>
                </c:pt>
                <c:pt idx="6508">
                  <c:v>-3.1099999999999999E-3</c:v>
                </c:pt>
                <c:pt idx="6509">
                  <c:v>-3.1099999999999999E-3</c:v>
                </c:pt>
                <c:pt idx="6510">
                  <c:v>-3.1099999999999999E-3</c:v>
                </c:pt>
                <c:pt idx="6511">
                  <c:v>-3.1099999999999999E-3</c:v>
                </c:pt>
                <c:pt idx="6512">
                  <c:v>-3.1099999999999999E-3</c:v>
                </c:pt>
                <c:pt idx="6513">
                  <c:v>-3.13E-3</c:v>
                </c:pt>
                <c:pt idx="6514">
                  <c:v>-3.13E-3</c:v>
                </c:pt>
                <c:pt idx="6515">
                  <c:v>-3.13E-3</c:v>
                </c:pt>
                <c:pt idx="6516">
                  <c:v>-3.16E-3</c:v>
                </c:pt>
                <c:pt idx="6517">
                  <c:v>-3.16E-3</c:v>
                </c:pt>
                <c:pt idx="6518">
                  <c:v>-3.1900000000000001E-3</c:v>
                </c:pt>
                <c:pt idx="6519">
                  <c:v>-3.1900000000000001E-3</c:v>
                </c:pt>
                <c:pt idx="6520">
                  <c:v>-3.2100000000000002E-3</c:v>
                </c:pt>
                <c:pt idx="6521">
                  <c:v>-3.2100000000000002E-3</c:v>
                </c:pt>
                <c:pt idx="6522">
                  <c:v>-3.2100000000000002E-3</c:v>
                </c:pt>
                <c:pt idx="6523">
                  <c:v>-3.2399999999999998E-3</c:v>
                </c:pt>
                <c:pt idx="6524">
                  <c:v>-3.2399999999999998E-3</c:v>
                </c:pt>
                <c:pt idx="6525">
                  <c:v>-3.2699999999999999E-3</c:v>
                </c:pt>
                <c:pt idx="6526">
                  <c:v>-3.2699999999999999E-3</c:v>
                </c:pt>
                <c:pt idx="6527">
                  <c:v>-3.2699999999999999E-3</c:v>
                </c:pt>
                <c:pt idx="6528">
                  <c:v>-3.2699999999999999E-3</c:v>
                </c:pt>
                <c:pt idx="6529">
                  <c:v>-3.29E-3</c:v>
                </c:pt>
                <c:pt idx="6530">
                  <c:v>-3.29E-3</c:v>
                </c:pt>
                <c:pt idx="6531">
                  <c:v>-3.29E-3</c:v>
                </c:pt>
                <c:pt idx="6532">
                  <c:v>-3.29E-3</c:v>
                </c:pt>
                <c:pt idx="6533">
                  <c:v>-3.29E-3</c:v>
                </c:pt>
                <c:pt idx="6534">
                  <c:v>-3.29E-3</c:v>
                </c:pt>
                <c:pt idx="6535">
                  <c:v>-3.29E-3</c:v>
                </c:pt>
                <c:pt idx="6536">
                  <c:v>-3.29E-3</c:v>
                </c:pt>
                <c:pt idx="6537">
                  <c:v>-3.29E-3</c:v>
                </c:pt>
                <c:pt idx="6538">
                  <c:v>-3.29E-3</c:v>
                </c:pt>
                <c:pt idx="6539">
                  <c:v>-3.29E-3</c:v>
                </c:pt>
                <c:pt idx="6540">
                  <c:v>-3.29E-3</c:v>
                </c:pt>
                <c:pt idx="6541">
                  <c:v>-3.29E-3</c:v>
                </c:pt>
                <c:pt idx="6542">
                  <c:v>-3.32E-3</c:v>
                </c:pt>
                <c:pt idx="6543">
                  <c:v>-3.32E-3</c:v>
                </c:pt>
                <c:pt idx="6544">
                  <c:v>-3.32E-3</c:v>
                </c:pt>
                <c:pt idx="6545">
                  <c:v>-3.32E-3</c:v>
                </c:pt>
                <c:pt idx="6546">
                  <c:v>-3.32E-3</c:v>
                </c:pt>
                <c:pt idx="6547">
                  <c:v>-3.3400000000000001E-3</c:v>
                </c:pt>
                <c:pt idx="6548">
                  <c:v>-3.3400000000000001E-3</c:v>
                </c:pt>
                <c:pt idx="6549">
                  <c:v>-3.3400000000000001E-3</c:v>
                </c:pt>
                <c:pt idx="6550">
                  <c:v>-3.3400000000000001E-3</c:v>
                </c:pt>
                <c:pt idx="6551">
                  <c:v>-3.3700000000000002E-3</c:v>
                </c:pt>
                <c:pt idx="6552">
                  <c:v>-3.3700000000000002E-3</c:v>
                </c:pt>
                <c:pt idx="6553">
                  <c:v>-3.3700000000000002E-3</c:v>
                </c:pt>
                <c:pt idx="6554">
                  <c:v>-3.3700000000000002E-3</c:v>
                </c:pt>
                <c:pt idx="6555">
                  <c:v>-3.3999999999999998E-3</c:v>
                </c:pt>
                <c:pt idx="6556">
                  <c:v>-3.3999999999999998E-3</c:v>
                </c:pt>
                <c:pt idx="6557">
                  <c:v>-3.3999999999999998E-3</c:v>
                </c:pt>
                <c:pt idx="6558">
                  <c:v>-3.3999999999999998E-3</c:v>
                </c:pt>
                <c:pt idx="6559">
                  <c:v>-3.3999999999999998E-3</c:v>
                </c:pt>
                <c:pt idx="6560">
                  <c:v>-3.3999999999999998E-3</c:v>
                </c:pt>
                <c:pt idx="6561">
                  <c:v>-3.3999999999999998E-3</c:v>
                </c:pt>
                <c:pt idx="6562">
                  <c:v>-3.3999999999999998E-3</c:v>
                </c:pt>
                <c:pt idx="6563">
                  <c:v>-3.3999999999999998E-3</c:v>
                </c:pt>
                <c:pt idx="6564">
                  <c:v>-3.3700000000000002E-3</c:v>
                </c:pt>
                <c:pt idx="6565">
                  <c:v>-3.3700000000000002E-3</c:v>
                </c:pt>
                <c:pt idx="6566">
                  <c:v>-3.3400000000000001E-3</c:v>
                </c:pt>
                <c:pt idx="6567">
                  <c:v>-3.3400000000000001E-3</c:v>
                </c:pt>
                <c:pt idx="6568">
                  <c:v>-3.32E-3</c:v>
                </c:pt>
                <c:pt idx="6569">
                  <c:v>-3.32E-3</c:v>
                </c:pt>
                <c:pt idx="6570">
                  <c:v>-3.29E-3</c:v>
                </c:pt>
                <c:pt idx="6571">
                  <c:v>-3.2699999999999999E-3</c:v>
                </c:pt>
                <c:pt idx="6572">
                  <c:v>-3.2699999999999999E-3</c:v>
                </c:pt>
                <c:pt idx="6573">
                  <c:v>-3.2399999999999998E-3</c:v>
                </c:pt>
                <c:pt idx="6574">
                  <c:v>-3.2100000000000002E-3</c:v>
                </c:pt>
                <c:pt idx="6575">
                  <c:v>-3.1900000000000001E-3</c:v>
                </c:pt>
                <c:pt idx="6576">
                  <c:v>-3.1900000000000001E-3</c:v>
                </c:pt>
                <c:pt idx="6577">
                  <c:v>-3.16E-3</c:v>
                </c:pt>
                <c:pt idx="6578">
                  <c:v>-3.13E-3</c:v>
                </c:pt>
                <c:pt idx="6579">
                  <c:v>-3.13E-3</c:v>
                </c:pt>
                <c:pt idx="6580">
                  <c:v>-3.1099999999999999E-3</c:v>
                </c:pt>
                <c:pt idx="6581">
                  <c:v>-3.0799999999999998E-3</c:v>
                </c:pt>
                <c:pt idx="6582">
                  <c:v>-3.0799999999999998E-3</c:v>
                </c:pt>
                <c:pt idx="6583">
                  <c:v>-3.0500000000000002E-3</c:v>
                </c:pt>
                <c:pt idx="6584">
                  <c:v>-3.0500000000000002E-3</c:v>
                </c:pt>
                <c:pt idx="6585">
                  <c:v>-3.0500000000000002E-3</c:v>
                </c:pt>
                <c:pt idx="6586">
                  <c:v>-3.0300000000000001E-3</c:v>
                </c:pt>
                <c:pt idx="6587">
                  <c:v>-3.0300000000000001E-3</c:v>
                </c:pt>
                <c:pt idx="6588">
                  <c:v>-3.0300000000000001E-3</c:v>
                </c:pt>
                <c:pt idx="6589">
                  <c:v>-3.0300000000000001E-3</c:v>
                </c:pt>
                <c:pt idx="6590">
                  <c:v>-3.0300000000000001E-3</c:v>
                </c:pt>
                <c:pt idx="6591">
                  <c:v>-3.0300000000000001E-3</c:v>
                </c:pt>
                <c:pt idx="6592">
                  <c:v>-3.0300000000000001E-3</c:v>
                </c:pt>
                <c:pt idx="6593">
                  <c:v>-3.0300000000000001E-3</c:v>
                </c:pt>
                <c:pt idx="6594">
                  <c:v>-3.0300000000000001E-3</c:v>
                </c:pt>
                <c:pt idx="6595">
                  <c:v>-3.0300000000000001E-3</c:v>
                </c:pt>
                <c:pt idx="6596">
                  <c:v>-3.0300000000000001E-3</c:v>
                </c:pt>
                <c:pt idx="6597">
                  <c:v>-3.0300000000000001E-3</c:v>
                </c:pt>
                <c:pt idx="6598">
                  <c:v>-3.0300000000000001E-3</c:v>
                </c:pt>
                <c:pt idx="6599">
                  <c:v>-3.0300000000000001E-3</c:v>
                </c:pt>
                <c:pt idx="6600">
                  <c:v>-3.0500000000000002E-3</c:v>
                </c:pt>
                <c:pt idx="6601">
                  <c:v>-3.0500000000000002E-3</c:v>
                </c:pt>
                <c:pt idx="6602">
                  <c:v>-3.0500000000000002E-3</c:v>
                </c:pt>
                <c:pt idx="6603">
                  <c:v>-3.0500000000000002E-3</c:v>
                </c:pt>
                <c:pt idx="6604">
                  <c:v>-3.0799999999999998E-3</c:v>
                </c:pt>
                <c:pt idx="6605">
                  <c:v>-3.0799999999999998E-3</c:v>
                </c:pt>
                <c:pt idx="6606">
                  <c:v>-3.0799999999999998E-3</c:v>
                </c:pt>
                <c:pt idx="6607">
                  <c:v>-3.0799999999999998E-3</c:v>
                </c:pt>
                <c:pt idx="6608">
                  <c:v>-3.1099999999999999E-3</c:v>
                </c:pt>
                <c:pt idx="6609">
                  <c:v>-3.1099999999999999E-3</c:v>
                </c:pt>
                <c:pt idx="6610">
                  <c:v>-3.13E-3</c:v>
                </c:pt>
                <c:pt idx="6611">
                  <c:v>-3.13E-3</c:v>
                </c:pt>
                <c:pt idx="6612">
                  <c:v>-3.13E-3</c:v>
                </c:pt>
                <c:pt idx="6613">
                  <c:v>-3.16E-3</c:v>
                </c:pt>
                <c:pt idx="6614">
                  <c:v>-3.16E-3</c:v>
                </c:pt>
                <c:pt idx="6615">
                  <c:v>-3.1900000000000001E-3</c:v>
                </c:pt>
                <c:pt idx="6616">
                  <c:v>-3.1900000000000001E-3</c:v>
                </c:pt>
                <c:pt idx="6617">
                  <c:v>-3.2100000000000002E-3</c:v>
                </c:pt>
                <c:pt idx="6618">
                  <c:v>-3.2100000000000002E-3</c:v>
                </c:pt>
                <c:pt idx="6619">
                  <c:v>-3.2399999999999998E-3</c:v>
                </c:pt>
                <c:pt idx="6620">
                  <c:v>-3.2399999999999998E-3</c:v>
                </c:pt>
                <c:pt idx="6621">
                  <c:v>-3.2699999999999999E-3</c:v>
                </c:pt>
                <c:pt idx="6622">
                  <c:v>-3.2699999999999999E-3</c:v>
                </c:pt>
                <c:pt idx="6623">
                  <c:v>-3.2699999999999999E-3</c:v>
                </c:pt>
                <c:pt idx="6624">
                  <c:v>-3.29E-3</c:v>
                </c:pt>
                <c:pt idx="6625">
                  <c:v>-3.29E-3</c:v>
                </c:pt>
                <c:pt idx="6626">
                  <c:v>-3.29E-3</c:v>
                </c:pt>
                <c:pt idx="6627">
                  <c:v>-3.32E-3</c:v>
                </c:pt>
                <c:pt idx="6628">
                  <c:v>-3.32E-3</c:v>
                </c:pt>
                <c:pt idx="6629">
                  <c:v>-3.32E-3</c:v>
                </c:pt>
                <c:pt idx="6630">
                  <c:v>-3.32E-3</c:v>
                </c:pt>
                <c:pt idx="6631">
                  <c:v>-3.29E-3</c:v>
                </c:pt>
                <c:pt idx="6632">
                  <c:v>-3.29E-3</c:v>
                </c:pt>
                <c:pt idx="6633">
                  <c:v>-3.29E-3</c:v>
                </c:pt>
                <c:pt idx="6634">
                  <c:v>-3.2699999999999999E-3</c:v>
                </c:pt>
                <c:pt idx="6635">
                  <c:v>-3.2699999999999999E-3</c:v>
                </c:pt>
                <c:pt idx="6636">
                  <c:v>-3.2399999999999998E-3</c:v>
                </c:pt>
                <c:pt idx="6637">
                  <c:v>-3.2399999999999998E-3</c:v>
                </c:pt>
                <c:pt idx="6638">
                  <c:v>-3.2100000000000002E-3</c:v>
                </c:pt>
                <c:pt idx="6639">
                  <c:v>-3.1900000000000001E-3</c:v>
                </c:pt>
                <c:pt idx="6640">
                  <c:v>-3.1900000000000001E-3</c:v>
                </c:pt>
                <c:pt idx="6641">
                  <c:v>-3.16E-3</c:v>
                </c:pt>
                <c:pt idx="6642">
                  <c:v>-3.13E-3</c:v>
                </c:pt>
                <c:pt idx="6643">
                  <c:v>-3.13E-3</c:v>
                </c:pt>
                <c:pt idx="6644">
                  <c:v>-3.1099999999999999E-3</c:v>
                </c:pt>
                <c:pt idx="6645">
                  <c:v>-3.0799999999999998E-3</c:v>
                </c:pt>
                <c:pt idx="6646">
                  <c:v>-3.0799999999999998E-3</c:v>
                </c:pt>
                <c:pt idx="6647">
                  <c:v>-3.0799999999999998E-3</c:v>
                </c:pt>
                <c:pt idx="6648">
                  <c:v>-3.0799999999999998E-3</c:v>
                </c:pt>
                <c:pt idx="6649">
                  <c:v>-3.0500000000000002E-3</c:v>
                </c:pt>
                <c:pt idx="6650">
                  <c:v>-3.0799999999999998E-3</c:v>
                </c:pt>
                <c:pt idx="6651">
                  <c:v>-3.0799999999999998E-3</c:v>
                </c:pt>
                <c:pt idx="6652">
                  <c:v>-3.0799999999999998E-3</c:v>
                </c:pt>
                <c:pt idx="6653">
                  <c:v>-3.1099999999999999E-3</c:v>
                </c:pt>
                <c:pt idx="6654">
                  <c:v>-3.1099999999999999E-3</c:v>
                </c:pt>
                <c:pt idx="6655">
                  <c:v>-3.13E-3</c:v>
                </c:pt>
                <c:pt idx="6656">
                  <c:v>-3.16E-3</c:v>
                </c:pt>
                <c:pt idx="6657">
                  <c:v>-3.1900000000000001E-3</c:v>
                </c:pt>
                <c:pt idx="6658">
                  <c:v>-3.2100000000000002E-3</c:v>
                </c:pt>
                <c:pt idx="6659">
                  <c:v>-3.2399999999999998E-3</c:v>
                </c:pt>
                <c:pt idx="6660">
                  <c:v>-3.2699999999999999E-3</c:v>
                </c:pt>
                <c:pt idx="6661">
                  <c:v>-3.29E-3</c:v>
                </c:pt>
                <c:pt idx="6662">
                  <c:v>-3.32E-3</c:v>
                </c:pt>
                <c:pt idx="6663">
                  <c:v>-3.3400000000000001E-3</c:v>
                </c:pt>
                <c:pt idx="6664">
                  <c:v>-3.3999999999999998E-3</c:v>
                </c:pt>
                <c:pt idx="6665">
                  <c:v>-3.4199999999999999E-3</c:v>
                </c:pt>
                <c:pt idx="6666">
                  <c:v>-3.4199999999999999E-3</c:v>
                </c:pt>
                <c:pt idx="6667">
                  <c:v>-3.4499999999999999E-3</c:v>
                </c:pt>
                <c:pt idx="6668">
                  <c:v>-3.48E-3</c:v>
                </c:pt>
                <c:pt idx="6669">
                  <c:v>-3.48E-3</c:v>
                </c:pt>
                <c:pt idx="6670">
                  <c:v>-3.5000000000000001E-3</c:v>
                </c:pt>
                <c:pt idx="6671">
                  <c:v>-3.5000000000000001E-3</c:v>
                </c:pt>
                <c:pt idx="6672">
                  <c:v>-3.5000000000000001E-3</c:v>
                </c:pt>
                <c:pt idx="6673">
                  <c:v>-3.5000000000000001E-3</c:v>
                </c:pt>
                <c:pt idx="6674">
                  <c:v>-3.5000000000000001E-3</c:v>
                </c:pt>
                <c:pt idx="6675">
                  <c:v>-3.48E-3</c:v>
                </c:pt>
                <c:pt idx="6676">
                  <c:v>-3.48E-3</c:v>
                </c:pt>
                <c:pt idx="6677">
                  <c:v>-3.4499999999999999E-3</c:v>
                </c:pt>
                <c:pt idx="6678">
                  <c:v>-3.4199999999999999E-3</c:v>
                </c:pt>
                <c:pt idx="6679">
                  <c:v>-3.3999999999999998E-3</c:v>
                </c:pt>
                <c:pt idx="6680">
                  <c:v>-3.3700000000000002E-3</c:v>
                </c:pt>
                <c:pt idx="6681">
                  <c:v>-3.3400000000000001E-3</c:v>
                </c:pt>
                <c:pt idx="6682">
                  <c:v>-3.32E-3</c:v>
                </c:pt>
                <c:pt idx="6683">
                  <c:v>-3.29E-3</c:v>
                </c:pt>
                <c:pt idx="6684">
                  <c:v>-3.2699999999999999E-3</c:v>
                </c:pt>
                <c:pt idx="6685">
                  <c:v>-3.2399999999999998E-3</c:v>
                </c:pt>
                <c:pt idx="6686">
                  <c:v>-3.2100000000000002E-3</c:v>
                </c:pt>
                <c:pt idx="6687">
                  <c:v>-3.1900000000000001E-3</c:v>
                </c:pt>
                <c:pt idx="6688">
                  <c:v>-3.1900000000000001E-3</c:v>
                </c:pt>
                <c:pt idx="6689">
                  <c:v>-3.16E-3</c:v>
                </c:pt>
                <c:pt idx="6690">
                  <c:v>-3.16E-3</c:v>
                </c:pt>
                <c:pt idx="6691">
                  <c:v>-3.13E-3</c:v>
                </c:pt>
                <c:pt idx="6692">
                  <c:v>-3.13E-3</c:v>
                </c:pt>
                <c:pt idx="6693">
                  <c:v>-3.13E-3</c:v>
                </c:pt>
                <c:pt idx="6694">
                  <c:v>-3.13E-3</c:v>
                </c:pt>
                <c:pt idx="6695">
                  <c:v>-3.13E-3</c:v>
                </c:pt>
                <c:pt idx="6696">
                  <c:v>-3.16E-3</c:v>
                </c:pt>
                <c:pt idx="6697">
                  <c:v>-3.16E-3</c:v>
                </c:pt>
                <c:pt idx="6698">
                  <c:v>-3.16E-3</c:v>
                </c:pt>
                <c:pt idx="6699">
                  <c:v>-3.1900000000000001E-3</c:v>
                </c:pt>
                <c:pt idx="6700">
                  <c:v>-3.1900000000000001E-3</c:v>
                </c:pt>
                <c:pt idx="6701">
                  <c:v>-3.2100000000000002E-3</c:v>
                </c:pt>
                <c:pt idx="6702">
                  <c:v>-3.2100000000000002E-3</c:v>
                </c:pt>
                <c:pt idx="6703">
                  <c:v>-3.2100000000000002E-3</c:v>
                </c:pt>
                <c:pt idx="6704">
                  <c:v>-3.2399999999999998E-3</c:v>
                </c:pt>
                <c:pt idx="6705">
                  <c:v>-3.2399999999999998E-3</c:v>
                </c:pt>
                <c:pt idx="6706">
                  <c:v>-3.2399999999999998E-3</c:v>
                </c:pt>
                <c:pt idx="6707">
                  <c:v>-3.2399999999999998E-3</c:v>
                </c:pt>
                <c:pt idx="6708">
                  <c:v>-3.2399999999999998E-3</c:v>
                </c:pt>
                <c:pt idx="6709">
                  <c:v>-3.2399999999999998E-3</c:v>
                </c:pt>
                <c:pt idx="6710">
                  <c:v>-3.2399999999999998E-3</c:v>
                </c:pt>
                <c:pt idx="6711">
                  <c:v>-3.2100000000000002E-3</c:v>
                </c:pt>
                <c:pt idx="6712">
                  <c:v>-3.2100000000000002E-3</c:v>
                </c:pt>
                <c:pt idx="6713">
                  <c:v>-3.1900000000000001E-3</c:v>
                </c:pt>
                <c:pt idx="6714">
                  <c:v>-3.1900000000000001E-3</c:v>
                </c:pt>
                <c:pt idx="6715">
                  <c:v>-3.16E-3</c:v>
                </c:pt>
                <c:pt idx="6716">
                  <c:v>-3.13E-3</c:v>
                </c:pt>
                <c:pt idx="6717">
                  <c:v>-3.1099999999999999E-3</c:v>
                </c:pt>
                <c:pt idx="6718">
                  <c:v>-3.0799999999999998E-3</c:v>
                </c:pt>
                <c:pt idx="6719">
                  <c:v>-3.0500000000000002E-3</c:v>
                </c:pt>
                <c:pt idx="6720">
                  <c:v>-3.0300000000000001E-3</c:v>
                </c:pt>
                <c:pt idx="6721">
                  <c:v>-3.0000000000000001E-3</c:v>
                </c:pt>
                <c:pt idx="6722">
                  <c:v>-3.0000000000000001E-3</c:v>
                </c:pt>
                <c:pt idx="6723">
                  <c:v>-2.98E-3</c:v>
                </c:pt>
                <c:pt idx="6724">
                  <c:v>-2.9499999999999999E-3</c:v>
                </c:pt>
                <c:pt idx="6725">
                  <c:v>-2.9499999999999999E-3</c:v>
                </c:pt>
                <c:pt idx="6726">
                  <c:v>-2.9199999999999999E-3</c:v>
                </c:pt>
                <c:pt idx="6727">
                  <c:v>-2.9199999999999999E-3</c:v>
                </c:pt>
                <c:pt idx="6728">
                  <c:v>-2.9199999999999999E-3</c:v>
                </c:pt>
                <c:pt idx="6729">
                  <c:v>-2.9199999999999999E-3</c:v>
                </c:pt>
                <c:pt idx="6730">
                  <c:v>-2.9499999999999999E-3</c:v>
                </c:pt>
                <c:pt idx="6731">
                  <c:v>-2.9499999999999999E-3</c:v>
                </c:pt>
                <c:pt idx="6732">
                  <c:v>-2.98E-3</c:v>
                </c:pt>
                <c:pt idx="6733">
                  <c:v>-2.98E-3</c:v>
                </c:pt>
                <c:pt idx="6734">
                  <c:v>-3.0000000000000001E-3</c:v>
                </c:pt>
                <c:pt idx="6735">
                  <c:v>-3.0300000000000001E-3</c:v>
                </c:pt>
                <c:pt idx="6736">
                  <c:v>-3.0500000000000002E-3</c:v>
                </c:pt>
                <c:pt idx="6737">
                  <c:v>-3.0799999999999998E-3</c:v>
                </c:pt>
                <c:pt idx="6738">
                  <c:v>-3.1099999999999999E-3</c:v>
                </c:pt>
                <c:pt idx="6739">
                  <c:v>-3.1099999999999999E-3</c:v>
                </c:pt>
                <c:pt idx="6740">
                  <c:v>-3.16E-3</c:v>
                </c:pt>
                <c:pt idx="6741">
                  <c:v>-3.16E-3</c:v>
                </c:pt>
                <c:pt idx="6742">
                  <c:v>-3.1900000000000001E-3</c:v>
                </c:pt>
                <c:pt idx="6743">
                  <c:v>-3.2100000000000002E-3</c:v>
                </c:pt>
                <c:pt idx="6744">
                  <c:v>-3.2399999999999998E-3</c:v>
                </c:pt>
                <c:pt idx="6745">
                  <c:v>-3.2399999999999998E-3</c:v>
                </c:pt>
                <c:pt idx="6746">
                  <c:v>-3.2699999999999999E-3</c:v>
                </c:pt>
                <c:pt idx="6747">
                  <c:v>-3.2699999999999999E-3</c:v>
                </c:pt>
                <c:pt idx="6748">
                  <c:v>-3.2699999999999999E-3</c:v>
                </c:pt>
                <c:pt idx="6749">
                  <c:v>-3.2699999999999999E-3</c:v>
                </c:pt>
                <c:pt idx="6750">
                  <c:v>-3.2699999999999999E-3</c:v>
                </c:pt>
                <c:pt idx="6751">
                  <c:v>-3.2699999999999999E-3</c:v>
                </c:pt>
                <c:pt idx="6752">
                  <c:v>-3.2399999999999998E-3</c:v>
                </c:pt>
                <c:pt idx="6753">
                  <c:v>-3.2399999999999998E-3</c:v>
                </c:pt>
                <c:pt idx="6754">
                  <c:v>-3.2399999999999998E-3</c:v>
                </c:pt>
                <c:pt idx="6755">
                  <c:v>-3.2100000000000002E-3</c:v>
                </c:pt>
                <c:pt idx="6756">
                  <c:v>-3.1900000000000001E-3</c:v>
                </c:pt>
                <c:pt idx="6757">
                  <c:v>-3.1900000000000001E-3</c:v>
                </c:pt>
                <c:pt idx="6758">
                  <c:v>-3.16E-3</c:v>
                </c:pt>
                <c:pt idx="6759">
                  <c:v>-3.13E-3</c:v>
                </c:pt>
                <c:pt idx="6760">
                  <c:v>-3.13E-3</c:v>
                </c:pt>
                <c:pt idx="6761">
                  <c:v>-3.1099999999999999E-3</c:v>
                </c:pt>
                <c:pt idx="6762">
                  <c:v>-3.0799999999999998E-3</c:v>
                </c:pt>
                <c:pt idx="6763">
                  <c:v>-3.0799999999999998E-3</c:v>
                </c:pt>
                <c:pt idx="6764">
                  <c:v>-3.0799999999999998E-3</c:v>
                </c:pt>
                <c:pt idx="6765">
                  <c:v>-3.0500000000000002E-3</c:v>
                </c:pt>
                <c:pt idx="6766">
                  <c:v>-3.0500000000000002E-3</c:v>
                </c:pt>
                <c:pt idx="6767">
                  <c:v>-3.0500000000000002E-3</c:v>
                </c:pt>
                <c:pt idx="6768">
                  <c:v>-3.0500000000000002E-3</c:v>
                </c:pt>
                <c:pt idx="6769">
                  <c:v>-3.0500000000000002E-3</c:v>
                </c:pt>
                <c:pt idx="6770">
                  <c:v>-3.0799999999999998E-3</c:v>
                </c:pt>
                <c:pt idx="6771">
                  <c:v>-3.0799999999999998E-3</c:v>
                </c:pt>
                <c:pt idx="6772">
                  <c:v>-3.0799999999999998E-3</c:v>
                </c:pt>
                <c:pt idx="6773">
                  <c:v>-3.1099999999999999E-3</c:v>
                </c:pt>
                <c:pt idx="6774">
                  <c:v>-3.13E-3</c:v>
                </c:pt>
                <c:pt idx="6775">
                  <c:v>-3.13E-3</c:v>
                </c:pt>
                <c:pt idx="6776">
                  <c:v>-3.16E-3</c:v>
                </c:pt>
                <c:pt idx="6777">
                  <c:v>-3.1900000000000001E-3</c:v>
                </c:pt>
                <c:pt idx="6778">
                  <c:v>-3.1900000000000001E-3</c:v>
                </c:pt>
                <c:pt idx="6779">
                  <c:v>-3.2100000000000002E-3</c:v>
                </c:pt>
                <c:pt idx="6780">
                  <c:v>-3.2399999999999998E-3</c:v>
                </c:pt>
                <c:pt idx="6781">
                  <c:v>-3.2399999999999998E-3</c:v>
                </c:pt>
                <c:pt idx="6782">
                  <c:v>-3.2699999999999999E-3</c:v>
                </c:pt>
                <c:pt idx="6783">
                  <c:v>-3.29E-3</c:v>
                </c:pt>
                <c:pt idx="6784">
                  <c:v>-3.29E-3</c:v>
                </c:pt>
                <c:pt idx="6785">
                  <c:v>-3.32E-3</c:v>
                </c:pt>
                <c:pt idx="6786">
                  <c:v>-3.32E-3</c:v>
                </c:pt>
                <c:pt idx="6787">
                  <c:v>-3.32E-3</c:v>
                </c:pt>
                <c:pt idx="6788">
                  <c:v>-3.3400000000000001E-3</c:v>
                </c:pt>
                <c:pt idx="6789">
                  <c:v>-3.3400000000000001E-3</c:v>
                </c:pt>
                <c:pt idx="6790">
                  <c:v>-3.3400000000000001E-3</c:v>
                </c:pt>
                <c:pt idx="6791">
                  <c:v>-3.3400000000000001E-3</c:v>
                </c:pt>
                <c:pt idx="6792">
                  <c:v>-3.3400000000000001E-3</c:v>
                </c:pt>
                <c:pt idx="6793">
                  <c:v>-3.3400000000000001E-3</c:v>
                </c:pt>
                <c:pt idx="6794">
                  <c:v>-3.3400000000000001E-3</c:v>
                </c:pt>
                <c:pt idx="6795">
                  <c:v>-3.3400000000000001E-3</c:v>
                </c:pt>
                <c:pt idx="6796">
                  <c:v>-3.3400000000000001E-3</c:v>
                </c:pt>
                <c:pt idx="6797">
                  <c:v>-3.32E-3</c:v>
                </c:pt>
                <c:pt idx="6798">
                  <c:v>-3.32E-3</c:v>
                </c:pt>
                <c:pt idx="6799">
                  <c:v>-3.32E-3</c:v>
                </c:pt>
                <c:pt idx="6800">
                  <c:v>-3.29E-3</c:v>
                </c:pt>
                <c:pt idx="6801">
                  <c:v>-3.29E-3</c:v>
                </c:pt>
                <c:pt idx="6802">
                  <c:v>-3.29E-3</c:v>
                </c:pt>
                <c:pt idx="6803">
                  <c:v>-3.2699999999999999E-3</c:v>
                </c:pt>
                <c:pt idx="6804">
                  <c:v>-3.2699999999999999E-3</c:v>
                </c:pt>
                <c:pt idx="6805">
                  <c:v>-3.2699999999999999E-3</c:v>
                </c:pt>
                <c:pt idx="6806">
                  <c:v>-3.2399999999999998E-3</c:v>
                </c:pt>
                <c:pt idx="6807">
                  <c:v>-3.2399999999999998E-3</c:v>
                </c:pt>
                <c:pt idx="6808">
                  <c:v>-3.2399999999999998E-3</c:v>
                </c:pt>
                <c:pt idx="6809">
                  <c:v>-3.2399999999999998E-3</c:v>
                </c:pt>
                <c:pt idx="6810">
                  <c:v>-3.2100000000000002E-3</c:v>
                </c:pt>
                <c:pt idx="6811">
                  <c:v>-3.2100000000000002E-3</c:v>
                </c:pt>
                <c:pt idx="6812">
                  <c:v>-3.2100000000000002E-3</c:v>
                </c:pt>
                <c:pt idx="6813">
                  <c:v>-3.2100000000000002E-3</c:v>
                </c:pt>
                <c:pt idx="6814">
                  <c:v>-3.2100000000000002E-3</c:v>
                </c:pt>
                <c:pt idx="6815">
                  <c:v>-3.2100000000000002E-3</c:v>
                </c:pt>
                <c:pt idx="6816">
                  <c:v>-3.2100000000000002E-3</c:v>
                </c:pt>
                <c:pt idx="6817">
                  <c:v>-3.2100000000000002E-3</c:v>
                </c:pt>
                <c:pt idx="6818">
                  <c:v>-3.2100000000000002E-3</c:v>
                </c:pt>
                <c:pt idx="6819">
                  <c:v>-3.2399999999999998E-3</c:v>
                </c:pt>
                <c:pt idx="6820">
                  <c:v>-3.2399999999999998E-3</c:v>
                </c:pt>
                <c:pt idx="6821">
                  <c:v>-3.2399999999999998E-3</c:v>
                </c:pt>
                <c:pt idx="6822">
                  <c:v>-3.2699999999999999E-3</c:v>
                </c:pt>
                <c:pt idx="6823">
                  <c:v>-3.2699999999999999E-3</c:v>
                </c:pt>
                <c:pt idx="6824">
                  <c:v>-3.29E-3</c:v>
                </c:pt>
                <c:pt idx="6825">
                  <c:v>-3.29E-3</c:v>
                </c:pt>
                <c:pt idx="6826">
                  <c:v>-3.32E-3</c:v>
                </c:pt>
                <c:pt idx="6827">
                  <c:v>-3.32E-3</c:v>
                </c:pt>
                <c:pt idx="6828">
                  <c:v>-3.3400000000000001E-3</c:v>
                </c:pt>
                <c:pt idx="6829">
                  <c:v>-3.3400000000000001E-3</c:v>
                </c:pt>
                <c:pt idx="6830">
                  <c:v>-3.3700000000000002E-3</c:v>
                </c:pt>
                <c:pt idx="6831">
                  <c:v>-3.3700000000000002E-3</c:v>
                </c:pt>
                <c:pt idx="6832">
                  <c:v>-3.3999999999999998E-3</c:v>
                </c:pt>
                <c:pt idx="6833">
                  <c:v>-3.3999999999999998E-3</c:v>
                </c:pt>
                <c:pt idx="6834">
                  <c:v>-3.3999999999999998E-3</c:v>
                </c:pt>
                <c:pt idx="6835">
                  <c:v>-3.3999999999999998E-3</c:v>
                </c:pt>
                <c:pt idx="6836">
                  <c:v>-3.3999999999999998E-3</c:v>
                </c:pt>
                <c:pt idx="6837">
                  <c:v>-3.3999999999999998E-3</c:v>
                </c:pt>
                <c:pt idx="6838">
                  <c:v>-3.3700000000000002E-3</c:v>
                </c:pt>
                <c:pt idx="6839">
                  <c:v>-3.3400000000000001E-3</c:v>
                </c:pt>
                <c:pt idx="6840">
                  <c:v>-3.3400000000000001E-3</c:v>
                </c:pt>
                <c:pt idx="6841">
                  <c:v>-3.32E-3</c:v>
                </c:pt>
                <c:pt idx="6842">
                  <c:v>-3.29E-3</c:v>
                </c:pt>
                <c:pt idx="6843">
                  <c:v>-3.2399999999999998E-3</c:v>
                </c:pt>
                <c:pt idx="6844">
                  <c:v>-3.2100000000000002E-3</c:v>
                </c:pt>
                <c:pt idx="6845">
                  <c:v>-3.16E-3</c:v>
                </c:pt>
                <c:pt idx="6846">
                  <c:v>-3.1099999999999999E-3</c:v>
                </c:pt>
                <c:pt idx="6847">
                  <c:v>-3.0799999999999998E-3</c:v>
                </c:pt>
                <c:pt idx="6848">
                  <c:v>-3.0300000000000001E-3</c:v>
                </c:pt>
                <c:pt idx="6849">
                  <c:v>-2.98E-3</c:v>
                </c:pt>
                <c:pt idx="6850">
                  <c:v>-2.9199999999999999E-3</c:v>
                </c:pt>
                <c:pt idx="6851">
                  <c:v>-2.8700000000000002E-3</c:v>
                </c:pt>
                <c:pt idx="6852">
                  <c:v>-2.82E-3</c:v>
                </c:pt>
                <c:pt idx="6853">
                  <c:v>-2.7899999999999999E-3</c:v>
                </c:pt>
                <c:pt idx="6854">
                  <c:v>-2.7399999999999998E-3</c:v>
                </c:pt>
                <c:pt idx="6855">
                  <c:v>-2.7100000000000002E-3</c:v>
                </c:pt>
                <c:pt idx="6856">
                  <c:v>-2.6900000000000001E-3</c:v>
                </c:pt>
                <c:pt idx="6857">
                  <c:v>-2.66E-3</c:v>
                </c:pt>
                <c:pt idx="6858">
                  <c:v>-2.63E-3</c:v>
                </c:pt>
                <c:pt idx="6859">
                  <c:v>-2.63E-3</c:v>
                </c:pt>
                <c:pt idx="6860">
                  <c:v>-2.63E-3</c:v>
                </c:pt>
                <c:pt idx="6861">
                  <c:v>-2.63E-3</c:v>
                </c:pt>
                <c:pt idx="6862">
                  <c:v>-2.66E-3</c:v>
                </c:pt>
                <c:pt idx="6863">
                  <c:v>-2.6900000000000001E-3</c:v>
                </c:pt>
                <c:pt idx="6864">
                  <c:v>-2.7100000000000002E-3</c:v>
                </c:pt>
                <c:pt idx="6865">
                  <c:v>-2.7399999999999998E-3</c:v>
                </c:pt>
                <c:pt idx="6866">
                  <c:v>-2.7899999999999999E-3</c:v>
                </c:pt>
                <c:pt idx="6867">
                  <c:v>-2.82E-3</c:v>
                </c:pt>
                <c:pt idx="6868">
                  <c:v>-2.8700000000000002E-3</c:v>
                </c:pt>
                <c:pt idx="6869">
                  <c:v>-2.9199999999999999E-3</c:v>
                </c:pt>
                <c:pt idx="6870">
                  <c:v>-2.98E-3</c:v>
                </c:pt>
                <c:pt idx="6871">
                  <c:v>-3.0500000000000002E-3</c:v>
                </c:pt>
                <c:pt idx="6872">
                  <c:v>-3.1099999999999999E-3</c:v>
                </c:pt>
                <c:pt idx="6873">
                  <c:v>-3.16E-3</c:v>
                </c:pt>
                <c:pt idx="6874">
                  <c:v>-3.2100000000000002E-3</c:v>
                </c:pt>
                <c:pt idx="6875">
                  <c:v>-3.2699999999999999E-3</c:v>
                </c:pt>
                <c:pt idx="6876">
                  <c:v>-3.29E-3</c:v>
                </c:pt>
                <c:pt idx="6877">
                  <c:v>-3.3400000000000001E-3</c:v>
                </c:pt>
                <c:pt idx="6878">
                  <c:v>-3.3700000000000002E-3</c:v>
                </c:pt>
                <c:pt idx="6879">
                  <c:v>-3.3999999999999998E-3</c:v>
                </c:pt>
                <c:pt idx="6880">
                  <c:v>-3.4199999999999999E-3</c:v>
                </c:pt>
                <c:pt idx="6881">
                  <c:v>-3.4499999999999999E-3</c:v>
                </c:pt>
                <c:pt idx="6882">
                  <c:v>-3.4499999999999999E-3</c:v>
                </c:pt>
                <c:pt idx="6883">
                  <c:v>-3.4499999999999999E-3</c:v>
                </c:pt>
                <c:pt idx="6884">
                  <c:v>-3.4199999999999999E-3</c:v>
                </c:pt>
                <c:pt idx="6885">
                  <c:v>-3.4199999999999999E-3</c:v>
                </c:pt>
                <c:pt idx="6886">
                  <c:v>-3.3999999999999998E-3</c:v>
                </c:pt>
                <c:pt idx="6887">
                  <c:v>-3.3700000000000002E-3</c:v>
                </c:pt>
                <c:pt idx="6888">
                  <c:v>-3.3400000000000001E-3</c:v>
                </c:pt>
                <c:pt idx="6889">
                  <c:v>-3.32E-3</c:v>
                </c:pt>
                <c:pt idx="6890">
                  <c:v>-3.2699999999999999E-3</c:v>
                </c:pt>
                <c:pt idx="6891">
                  <c:v>-3.2399999999999998E-3</c:v>
                </c:pt>
                <c:pt idx="6892">
                  <c:v>-3.1900000000000001E-3</c:v>
                </c:pt>
                <c:pt idx="6893">
                  <c:v>-3.16E-3</c:v>
                </c:pt>
                <c:pt idx="6894">
                  <c:v>-3.1099999999999999E-3</c:v>
                </c:pt>
                <c:pt idx="6895">
                  <c:v>-3.0799999999999998E-3</c:v>
                </c:pt>
                <c:pt idx="6896">
                  <c:v>-3.0500000000000002E-3</c:v>
                </c:pt>
                <c:pt idx="6897">
                  <c:v>-3.0300000000000001E-3</c:v>
                </c:pt>
                <c:pt idx="6898">
                  <c:v>-3.0000000000000001E-3</c:v>
                </c:pt>
                <c:pt idx="6899">
                  <c:v>-2.98E-3</c:v>
                </c:pt>
                <c:pt idx="6900">
                  <c:v>-2.98E-3</c:v>
                </c:pt>
                <c:pt idx="6901">
                  <c:v>-2.9499999999999999E-3</c:v>
                </c:pt>
                <c:pt idx="6902">
                  <c:v>-2.9499999999999999E-3</c:v>
                </c:pt>
                <c:pt idx="6903">
                  <c:v>-2.9499999999999999E-3</c:v>
                </c:pt>
                <c:pt idx="6904">
                  <c:v>-2.98E-3</c:v>
                </c:pt>
                <c:pt idx="6905">
                  <c:v>-2.98E-3</c:v>
                </c:pt>
                <c:pt idx="6906">
                  <c:v>-3.0000000000000001E-3</c:v>
                </c:pt>
                <c:pt idx="6907">
                  <c:v>-3.0300000000000001E-3</c:v>
                </c:pt>
                <c:pt idx="6908">
                  <c:v>-3.0500000000000002E-3</c:v>
                </c:pt>
                <c:pt idx="6909">
                  <c:v>-3.0799999999999998E-3</c:v>
                </c:pt>
                <c:pt idx="6910">
                  <c:v>-3.1099999999999999E-3</c:v>
                </c:pt>
                <c:pt idx="6911">
                  <c:v>-3.13E-3</c:v>
                </c:pt>
                <c:pt idx="6912">
                  <c:v>-3.16E-3</c:v>
                </c:pt>
                <c:pt idx="6913">
                  <c:v>-3.2100000000000002E-3</c:v>
                </c:pt>
                <c:pt idx="6914">
                  <c:v>-3.2399999999999998E-3</c:v>
                </c:pt>
                <c:pt idx="6915">
                  <c:v>-3.2699999999999999E-3</c:v>
                </c:pt>
                <c:pt idx="6916">
                  <c:v>-3.29E-3</c:v>
                </c:pt>
                <c:pt idx="6917">
                  <c:v>-3.32E-3</c:v>
                </c:pt>
                <c:pt idx="6918">
                  <c:v>-3.3400000000000001E-3</c:v>
                </c:pt>
                <c:pt idx="6919">
                  <c:v>-3.3700000000000002E-3</c:v>
                </c:pt>
                <c:pt idx="6920">
                  <c:v>-3.3999999999999998E-3</c:v>
                </c:pt>
                <c:pt idx="6921">
                  <c:v>-3.3999999999999998E-3</c:v>
                </c:pt>
                <c:pt idx="6922">
                  <c:v>-3.4199999999999999E-3</c:v>
                </c:pt>
                <c:pt idx="6923">
                  <c:v>-3.4199999999999999E-3</c:v>
                </c:pt>
                <c:pt idx="6924">
                  <c:v>-3.4499999999999999E-3</c:v>
                </c:pt>
                <c:pt idx="6925">
                  <c:v>-3.4499999999999999E-3</c:v>
                </c:pt>
                <c:pt idx="6926">
                  <c:v>-3.4499999999999999E-3</c:v>
                </c:pt>
                <c:pt idx="6927">
                  <c:v>-3.4199999999999999E-3</c:v>
                </c:pt>
                <c:pt idx="6928">
                  <c:v>-3.4199999999999999E-3</c:v>
                </c:pt>
                <c:pt idx="6929">
                  <c:v>-3.4199999999999999E-3</c:v>
                </c:pt>
                <c:pt idx="6930">
                  <c:v>-3.3999999999999998E-3</c:v>
                </c:pt>
                <c:pt idx="6931">
                  <c:v>-3.3999999999999998E-3</c:v>
                </c:pt>
                <c:pt idx="6932">
                  <c:v>-3.3700000000000002E-3</c:v>
                </c:pt>
                <c:pt idx="6933">
                  <c:v>-3.3400000000000001E-3</c:v>
                </c:pt>
                <c:pt idx="6934">
                  <c:v>-3.32E-3</c:v>
                </c:pt>
                <c:pt idx="6935">
                  <c:v>-3.29E-3</c:v>
                </c:pt>
                <c:pt idx="6936">
                  <c:v>-3.29E-3</c:v>
                </c:pt>
                <c:pt idx="6937">
                  <c:v>-3.2399999999999998E-3</c:v>
                </c:pt>
                <c:pt idx="6938">
                  <c:v>-3.2100000000000002E-3</c:v>
                </c:pt>
                <c:pt idx="6939">
                  <c:v>-3.1900000000000001E-3</c:v>
                </c:pt>
                <c:pt idx="6940">
                  <c:v>-3.16E-3</c:v>
                </c:pt>
                <c:pt idx="6941">
                  <c:v>-3.13E-3</c:v>
                </c:pt>
                <c:pt idx="6942">
                  <c:v>-3.1099999999999999E-3</c:v>
                </c:pt>
                <c:pt idx="6943">
                  <c:v>-3.0799999999999998E-3</c:v>
                </c:pt>
                <c:pt idx="6944">
                  <c:v>-3.0500000000000002E-3</c:v>
                </c:pt>
                <c:pt idx="6945">
                  <c:v>-3.0300000000000001E-3</c:v>
                </c:pt>
                <c:pt idx="6946">
                  <c:v>-3.0000000000000001E-3</c:v>
                </c:pt>
                <c:pt idx="6947">
                  <c:v>-3.0000000000000001E-3</c:v>
                </c:pt>
                <c:pt idx="6948">
                  <c:v>-2.98E-3</c:v>
                </c:pt>
                <c:pt idx="6949">
                  <c:v>-2.9499999999999999E-3</c:v>
                </c:pt>
                <c:pt idx="6950">
                  <c:v>-2.9499999999999999E-3</c:v>
                </c:pt>
                <c:pt idx="6951">
                  <c:v>-2.9199999999999999E-3</c:v>
                </c:pt>
                <c:pt idx="6952">
                  <c:v>-2.9199999999999999E-3</c:v>
                </c:pt>
                <c:pt idx="6953">
                  <c:v>-2.9199999999999999E-3</c:v>
                </c:pt>
                <c:pt idx="6954">
                  <c:v>-2.9199999999999999E-3</c:v>
                </c:pt>
                <c:pt idx="6955">
                  <c:v>-2.9199999999999999E-3</c:v>
                </c:pt>
                <c:pt idx="6956">
                  <c:v>-2.9199999999999999E-3</c:v>
                </c:pt>
                <c:pt idx="6957">
                  <c:v>-2.9199999999999999E-3</c:v>
                </c:pt>
                <c:pt idx="6958">
                  <c:v>-2.9499999999999999E-3</c:v>
                </c:pt>
                <c:pt idx="6959">
                  <c:v>-2.9499999999999999E-3</c:v>
                </c:pt>
                <c:pt idx="6960">
                  <c:v>-2.98E-3</c:v>
                </c:pt>
                <c:pt idx="6961">
                  <c:v>-3.0000000000000001E-3</c:v>
                </c:pt>
                <c:pt idx="6962">
                  <c:v>-3.0300000000000001E-3</c:v>
                </c:pt>
                <c:pt idx="6963">
                  <c:v>-3.0500000000000002E-3</c:v>
                </c:pt>
                <c:pt idx="6964">
                  <c:v>-3.1099999999999999E-3</c:v>
                </c:pt>
                <c:pt idx="6965">
                  <c:v>-3.13E-3</c:v>
                </c:pt>
                <c:pt idx="6966">
                  <c:v>-3.16E-3</c:v>
                </c:pt>
                <c:pt idx="6967">
                  <c:v>-3.2100000000000002E-3</c:v>
                </c:pt>
                <c:pt idx="6968">
                  <c:v>-3.2399999999999998E-3</c:v>
                </c:pt>
                <c:pt idx="6969">
                  <c:v>-3.2699999999999999E-3</c:v>
                </c:pt>
                <c:pt idx="6970">
                  <c:v>-3.32E-3</c:v>
                </c:pt>
                <c:pt idx="6971">
                  <c:v>-3.3400000000000001E-3</c:v>
                </c:pt>
                <c:pt idx="6972">
                  <c:v>-3.3700000000000002E-3</c:v>
                </c:pt>
                <c:pt idx="6973">
                  <c:v>-3.3999999999999998E-3</c:v>
                </c:pt>
                <c:pt idx="6974">
                  <c:v>-3.4199999999999999E-3</c:v>
                </c:pt>
                <c:pt idx="6975">
                  <c:v>-3.4499999999999999E-3</c:v>
                </c:pt>
                <c:pt idx="6976">
                  <c:v>-3.4499999999999999E-3</c:v>
                </c:pt>
                <c:pt idx="6977">
                  <c:v>-3.48E-3</c:v>
                </c:pt>
                <c:pt idx="6978">
                  <c:v>-3.48E-3</c:v>
                </c:pt>
                <c:pt idx="6979">
                  <c:v>-3.48E-3</c:v>
                </c:pt>
                <c:pt idx="6980">
                  <c:v>-3.48E-3</c:v>
                </c:pt>
                <c:pt idx="6981">
                  <c:v>-3.48E-3</c:v>
                </c:pt>
                <c:pt idx="6982">
                  <c:v>-3.4499999999999999E-3</c:v>
                </c:pt>
                <c:pt idx="6983">
                  <c:v>-3.4499999999999999E-3</c:v>
                </c:pt>
                <c:pt idx="6984">
                  <c:v>-3.4199999999999999E-3</c:v>
                </c:pt>
                <c:pt idx="6985">
                  <c:v>-3.3999999999999998E-3</c:v>
                </c:pt>
                <c:pt idx="6986">
                  <c:v>-3.3700000000000002E-3</c:v>
                </c:pt>
                <c:pt idx="6987">
                  <c:v>-3.3400000000000001E-3</c:v>
                </c:pt>
                <c:pt idx="6988">
                  <c:v>-3.32E-3</c:v>
                </c:pt>
                <c:pt idx="6989">
                  <c:v>-3.29E-3</c:v>
                </c:pt>
                <c:pt idx="6990">
                  <c:v>-3.2699999999999999E-3</c:v>
                </c:pt>
                <c:pt idx="6991">
                  <c:v>-3.2399999999999998E-3</c:v>
                </c:pt>
                <c:pt idx="6992">
                  <c:v>-3.2100000000000002E-3</c:v>
                </c:pt>
                <c:pt idx="6993">
                  <c:v>-3.1900000000000001E-3</c:v>
                </c:pt>
                <c:pt idx="6994">
                  <c:v>-3.1900000000000001E-3</c:v>
                </c:pt>
                <c:pt idx="6995">
                  <c:v>-3.16E-3</c:v>
                </c:pt>
                <c:pt idx="6996">
                  <c:v>-3.13E-3</c:v>
                </c:pt>
                <c:pt idx="6997">
                  <c:v>-3.13E-3</c:v>
                </c:pt>
                <c:pt idx="6998">
                  <c:v>-3.1099999999999999E-3</c:v>
                </c:pt>
                <c:pt idx="6999">
                  <c:v>-3.1099999999999999E-3</c:v>
                </c:pt>
                <c:pt idx="7000">
                  <c:v>-3.1099999999999999E-3</c:v>
                </c:pt>
                <c:pt idx="7001">
                  <c:v>-3.1099999999999999E-3</c:v>
                </c:pt>
                <c:pt idx="7002">
                  <c:v>-3.1099999999999999E-3</c:v>
                </c:pt>
                <c:pt idx="7003">
                  <c:v>-3.1099999999999999E-3</c:v>
                </c:pt>
                <c:pt idx="7004">
                  <c:v>-3.13E-3</c:v>
                </c:pt>
                <c:pt idx="7005">
                  <c:v>-3.13E-3</c:v>
                </c:pt>
                <c:pt idx="7006">
                  <c:v>-3.13E-3</c:v>
                </c:pt>
                <c:pt idx="7007">
                  <c:v>-3.16E-3</c:v>
                </c:pt>
                <c:pt idx="7008">
                  <c:v>-3.16E-3</c:v>
                </c:pt>
                <c:pt idx="7009">
                  <c:v>-3.1900000000000001E-3</c:v>
                </c:pt>
                <c:pt idx="7010">
                  <c:v>-3.1900000000000001E-3</c:v>
                </c:pt>
                <c:pt idx="7011">
                  <c:v>-3.2100000000000002E-3</c:v>
                </c:pt>
                <c:pt idx="7012">
                  <c:v>-3.2100000000000002E-3</c:v>
                </c:pt>
                <c:pt idx="7013">
                  <c:v>-3.2399999999999998E-3</c:v>
                </c:pt>
                <c:pt idx="7014">
                  <c:v>-3.2399999999999998E-3</c:v>
                </c:pt>
                <c:pt idx="7015">
                  <c:v>-3.2399999999999998E-3</c:v>
                </c:pt>
                <c:pt idx="7016">
                  <c:v>-3.2699999999999999E-3</c:v>
                </c:pt>
                <c:pt idx="7017">
                  <c:v>-3.2699999999999999E-3</c:v>
                </c:pt>
                <c:pt idx="7018">
                  <c:v>-3.2699999999999999E-3</c:v>
                </c:pt>
                <c:pt idx="7019">
                  <c:v>-3.2699999999999999E-3</c:v>
                </c:pt>
                <c:pt idx="7020">
                  <c:v>-3.2699999999999999E-3</c:v>
                </c:pt>
                <c:pt idx="7021">
                  <c:v>-3.2699999999999999E-3</c:v>
                </c:pt>
                <c:pt idx="7022">
                  <c:v>-3.2699999999999999E-3</c:v>
                </c:pt>
                <c:pt idx="7023">
                  <c:v>-3.2399999999999998E-3</c:v>
                </c:pt>
                <c:pt idx="7024">
                  <c:v>-3.2399999999999998E-3</c:v>
                </c:pt>
                <c:pt idx="7025">
                  <c:v>-3.2399999999999998E-3</c:v>
                </c:pt>
                <c:pt idx="7026">
                  <c:v>-3.2399999999999998E-3</c:v>
                </c:pt>
                <c:pt idx="7027">
                  <c:v>-3.2100000000000002E-3</c:v>
                </c:pt>
                <c:pt idx="7028">
                  <c:v>-3.2100000000000002E-3</c:v>
                </c:pt>
                <c:pt idx="7029">
                  <c:v>-3.2100000000000002E-3</c:v>
                </c:pt>
                <c:pt idx="7030">
                  <c:v>-3.1900000000000001E-3</c:v>
                </c:pt>
                <c:pt idx="7031">
                  <c:v>-3.1900000000000001E-3</c:v>
                </c:pt>
                <c:pt idx="7032">
                  <c:v>-3.1900000000000001E-3</c:v>
                </c:pt>
                <c:pt idx="7033">
                  <c:v>-3.1900000000000001E-3</c:v>
                </c:pt>
                <c:pt idx="7034">
                  <c:v>-3.1900000000000001E-3</c:v>
                </c:pt>
                <c:pt idx="7035">
                  <c:v>-3.16E-3</c:v>
                </c:pt>
                <c:pt idx="7036">
                  <c:v>-3.16E-3</c:v>
                </c:pt>
                <c:pt idx="7037">
                  <c:v>-3.16E-3</c:v>
                </c:pt>
                <c:pt idx="7038">
                  <c:v>-3.16E-3</c:v>
                </c:pt>
                <c:pt idx="7039">
                  <c:v>-3.16E-3</c:v>
                </c:pt>
                <c:pt idx="7040">
                  <c:v>-3.16E-3</c:v>
                </c:pt>
                <c:pt idx="7041">
                  <c:v>-3.16E-3</c:v>
                </c:pt>
                <c:pt idx="7042">
                  <c:v>-3.1900000000000001E-3</c:v>
                </c:pt>
                <c:pt idx="7043">
                  <c:v>-3.1900000000000001E-3</c:v>
                </c:pt>
                <c:pt idx="7044">
                  <c:v>-3.1900000000000001E-3</c:v>
                </c:pt>
                <c:pt idx="7045">
                  <c:v>-3.1900000000000001E-3</c:v>
                </c:pt>
                <c:pt idx="7046">
                  <c:v>-3.1900000000000001E-3</c:v>
                </c:pt>
                <c:pt idx="7047">
                  <c:v>-3.1900000000000001E-3</c:v>
                </c:pt>
                <c:pt idx="7048">
                  <c:v>-3.2100000000000002E-3</c:v>
                </c:pt>
                <c:pt idx="7049">
                  <c:v>-3.2100000000000002E-3</c:v>
                </c:pt>
                <c:pt idx="7050">
                  <c:v>-3.2100000000000002E-3</c:v>
                </c:pt>
                <c:pt idx="7051">
                  <c:v>-3.2100000000000002E-3</c:v>
                </c:pt>
                <c:pt idx="7052">
                  <c:v>-3.2100000000000002E-3</c:v>
                </c:pt>
                <c:pt idx="7053">
                  <c:v>-3.2399999999999998E-3</c:v>
                </c:pt>
                <c:pt idx="7054">
                  <c:v>-3.2399999999999998E-3</c:v>
                </c:pt>
                <c:pt idx="7055">
                  <c:v>-3.2399999999999998E-3</c:v>
                </c:pt>
                <c:pt idx="7056">
                  <c:v>-3.2399999999999998E-3</c:v>
                </c:pt>
                <c:pt idx="7057">
                  <c:v>-3.2399999999999998E-3</c:v>
                </c:pt>
                <c:pt idx="7058">
                  <c:v>-3.2699999999999999E-3</c:v>
                </c:pt>
                <c:pt idx="7059">
                  <c:v>-3.2699999999999999E-3</c:v>
                </c:pt>
                <c:pt idx="7060">
                  <c:v>-3.2699999999999999E-3</c:v>
                </c:pt>
                <c:pt idx="7061">
                  <c:v>-3.2699999999999999E-3</c:v>
                </c:pt>
                <c:pt idx="7062">
                  <c:v>-3.29E-3</c:v>
                </c:pt>
                <c:pt idx="7063">
                  <c:v>-3.29E-3</c:v>
                </c:pt>
                <c:pt idx="7064">
                  <c:v>-3.29E-3</c:v>
                </c:pt>
                <c:pt idx="7065">
                  <c:v>-3.29E-3</c:v>
                </c:pt>
                <c:pt idx="7066">
                  <c:v>-3.32E-3</c:v>
                </c:pt>
                <c:pt idx="7067">
                  <c:v>-3.32E-3</c:v>
                </c:pt>
                <c:pt idx="7068">
                  <c:v>-3.3400000000000001E-3</c:v>
                </c:pt>
                <c:pt idx="7069">
                  <c:v>-3.3400000000000001E-3</c:v>
                </c:pt>
                <c:pt idx="7070">
                  <c:v>-3.3400000000000001E-3</c:v>
                </c:pt>
                <c:pt idx="7071">
                  <c:v>-3.3700000000000002E-3</c:v>
                </c:pt>
                <c:pt idx="7072">
                  <c:v>-3.3700000000000002E-3</c:v>
                </c:pt>
                <c:pt idx="7073">
                  <c:v>-3.3999999999999998E-3</c:v>
                </c:pt>
                <c:pt idx="7074">
                  <c:v>-3.3999999999999998E-3</c:v>
                </c:pt>
                <c:pt idx="7075">
                  <c:v>-3.3999999999999998E-3</c:v>
                </c:pt>
                <c:pt idx="7076">
                  <c:v>-3.4199999999999999E-3</c:v>
                </c:pt>
                <c:pt idx="7077">
                  <c:v>-3.4199999999999999E-3</c:v>
                </c:pt>
                <c:pt idx="7078">
                  <c:v>-3.4199999999999999E-3</c:v>
                </c:pt>
                <c:pt idx="7079">
                  <c:v>-3.4499999999999999E-3</c:v>
                </c:pt>
                <c:pt idx="7080">
                  <c:v>-3.4499999999999999E-3</c:v>
                </c:pt>
                <c:pt idx="7081">
                  <c:v>-3.4499999999999999E-3</c:v>
                </c:pt>
                <c:pt idx="7082">
                  <c:v>-3.4499999999999999E-3</c:v>
                </c:pt>
                <c:pt idx="7083">
                  <c:v>-3.48E-3</c:v>
                </c:pt>
                <c:pt idx="7084">
                  <c:v>-3.48E-3</c:v>
                </c:pt>
                <c:pt idx="7085">
                  <c:v>-3.48E-3</c:v>
                </c:pt>
                <c:pt idx="7086">
                  <c:v>-3.48E-3</c:v>
                </c:pt>
                <c:pt idx="7087">
                  <c:v>-3.48E-3</c:v>
                </c:pt>
                <c:pt idx="7088">
                  <c:v>-3.48E-3</c:v>
                </c:pt>
                <c:pt idx="7089">
                  <c:v>-3.4499999999999999E-3</c:v>
                </c:pt>
                <c:pt idx="7090">
                  <c:v>-3.4499999999999999E-3</c:v>
                </c:pt>
                <c:pt idx="7091">
                  <c:v>-3.4499999999999999E-3</c:v>
                </c:pt>
                <c:pt idx="7092">
                  <c:v>-3.4499999999999999E-3</c:v>
                </c:pt>
                <c:pt idx="7093">
                  <c:v>-3.4499999999999999E-3</c:v>
                </c:pt>
                <c:pt idx="7094">
                  <c:v>-3.4199999999999999E-3</c:v>
                </c:pt>
                <c:pt idx="7095">
                  <c:v>-3.4199999999999999E-3</c:v>
                </c:pt>
                <c:pt idx="7096">
                  <c:v>-3.4199999999999999E-3</c:v>
                </c:pt>
                <c:pt idx="7097">
                  <c:v>-3.3999999999999998E-3</c:v>
                </c:pt>
                <c:pt idx="7098">
                  <c:v>-3.3999999999999998E-3</c:v>
                </c:pt>
                <c:pt idx="7099">
                  <c:v>-3.3999999999999998E-3</c:v>
                </c:pt>
                <c:pt idx="7100">
                  <c:v>-3.3700000000000002E-3</c:v>
                </c:pt>
                <c:pt idx="7101">
                  <c:v>-3.3700000000000002E-3</c:v>
                </c:pt>
                <c:pt idx="7102">
                  <c:v>-3.3400000000000001E-3</c:v>
                </c:pt>
                <c:pt idx="7103">
                  <c:v>-3.3400000000000001E-3</c:v>
                </c:pt>
                <c:pt idx="7104">
                  <c:v>-3.3400000000000001E-3</c:v>
                </c:pt>
                <c:pt idx="7105">
                  <c:v>-3.32E-3</c:v>
                </c:pt>
                <c:pt idx="7106">
                  <c:v>-3.32E-3</c:v>
                </c:pt>
                <c:pt idx="7107">
                  <c:v>-3.29E-3</c:v>
                </c:pt>
                <c:pt idx="7108">
                  <c:v>-3.29E-3</c:v>
                </c:pt>
                <c:pt idx="7109">
                  <c:v>-3.29E-3</c:v>
                </c:pt>
                <c:pt idx="7110">
                  <c:v>-3.2699999999999999E-3</c:v>
                </c:pt>
                <c:pt idx="7111">
                  <c:v>-3.2699999999999999E-3</c:v>
                </c:pt>
                <c:pt idx="7112">
                  <c:v>-3.2699999999999999E-3</c:v>
                </c:pt>
                <c:pt idx="7113">
                  <c:v>-3.2399999999999998E-3</c:v>
                </c:pt>
                <c:pt idx="7114">
                  <c:v>-3.2399999999999998E-3</c:v>
                </c:pt>
                <c:pt idx="7115">
                  <c:v>-3.2399999999999998E-3</c:v>
                </c:pt>
                <c:pt idx="7116">
                  <c:v>-3.2100000000000002E-3</c:v>
                </c:pt>
                <c:pt idx="7117">
                  <c:v>-3.2100000000000002E-3</c:v>
                </c:pt>
                <c:pt idx="7118">
                  <c:v>-3.2100000000000002E-3</c:v>
                </c:pt>
                <c:pt idx="7119">
                  <c:v>-3.2100000000000002E-3</c:v>
                </c:pt>
                <c:pt idx="7120">
                  <c:v>-3.1900000000000001E-3</c:v>
                </c:pt>
                <c:pt idx="7121">
                  <c:v>-3.1900000000000001E-3</c:v>
                </c:pt>
                <c:pt idx="7122">
                  <c:v>-3.1900000000000001E-3</c:v>
                </c:pt>
                <c:pt idx="7123">
                  <c:v>-3.1900000000000001E-3</c:v>
                </c:pt>
                <c:pt idx="7124">
                  <c:v>-3.16E-3</c:v>
                </c:pt>
                <c:pt idx="7125">
                  <c:v>-3.16E-3</c:v>
                </c:pt>
                <c:pt idx="7126">
                  <c:v>-3.16E-3</c:v>
                </c:pt>
                <c:pt idx="7127">
                  <c:v>-3.16E-3</c:v>
                </c:pt>
                <c:pt idx="7128">
                  <c:v>-3.13E-3</c:v>
                </c:pt>
                <c:pt idx="7129">
                  <c:v>-3.13E-3</c:v>
                </c:pt>
                <c:pt idx="7130">
                  <c:v>-3.13E-3</c:v>
                </c:pt>
                <c:pt idx="7131">
                  <c:v>-3.13E-3</c:v>
                </c:pt>
                <c:pt idx="7132">
                  <c:v>-3.1099999999999999E-3</c:v>
                </c:pt>
                <c:pt idx="7133">
                  <c:v>-3.1099999999999999E-3</c:v>
                </c:pt>
                <c:pt idx="7134">
                  <c:v>-3.1099999999999999E-3</c:v>
                </c:pt>
                <c:pt idx="7135">
                  <c:v>-3.0799999999999998E-3</c:v>
                </c:pt>
                <c:pt idx="7136">
                  <c:v>-3.0799999999999998E-3</c:v>
                </c:pt>
                <c:pt idx="7137">
                  <c:v>-3.0500000000000002E-3</c:v>
                </c:pt>
                <c:pt idx="7138">
                  <c:v>-3.0500000000000002E-3</c:v>
                </c:pt>
                <c:pt idx="7139">
                  <c:v>-3.0500000000000002E-3</c:v>
                </c:pt>
                <c:pt idx="7140">
                  <c:v>-3.0300000000000001E-3</c:v>
                </c:pt>
                <c:pt idx="7141">
                  <c:v>-3.0300000000000001E-3</c:v>
                </c:pt>
                <c:pt idx="7142">
                  <c:v>-3.0000000000000001E-3</c:v>
                </c:pt>
                <c:pt idx="7143">
                  <c:v>-3.0000000000000001E-3</c:v>
                </c:pt>
                <c:pt idx="7144">
                  <c:v>-3.0000000000000001E-3</c:v>
                </c:pt>
                <c:pt idx="7145">
                  <c:v>-2.98E-3</c:v>
                </c:pt>
                <c:pt idx="7146">
                  <c:v>-2.98E-3</c:v>
                </c:pt>
                <c:pt idx="7147">
                  <c:v>-2.9499999999999999E-3</c:v>
                </c:pt>
                <c:pt idx="7148">
                  <c:v>-2.9499999999999999E-3</c:v>
                </c:pt>
                <c:pt idx="7149">
                  <c:v>-2.9499999999999999E-3</c:v>
                </c:pt>
                <c:pt idx="7150">
                  <c:v>-2.9199999999999999E-3</c:v>
                </c:pt>
                <c:pt idx="7151">
                  <c:v>-2.9199999999999999E-3</c:v>
                </c:pt>
                <c:pt idx="7152">
                  <c:v>-2.9199999999999999E-3</c:v>
                </c:pt>
                <c:pt idx="7153">
                  <c:v>-2.9199999999999999E-3</c:v>
                </c:pt>
                <c:pt idx="7154">
                  <c:v>-2.9199999999999999E-3</c:v>
                </c:pt>
                <c:pt idx="7155">
                  <c:v>-2.9199999999999999E-3</c:v>
                </c:pt>
                <c:pt idx="7156">
                  <c:v>-2.9199999999999999E-3</c:v>
                </c:pt>
                <c:pt idx="7157">
                  <c:v>-2.9199999999999999E-3</c:v>
                </c:pt>
                <c:pt idx="7158">
                  <c:v>-2.9499999999999999E-3</c:v>
                </c:pt>
                <c:pt idx="7159">
                  <c:v>-2.9499999999999999E-3</c:v>
                </c:pt>
                <c:pt idx="7160">
                  <c:v>-2.9499999999999999E-3</c:v>
                </c:pt>
                <c:pt idx="7161">
                  <c:v>-2.98E-3</c:v>
                </c:pt>
                <c:pt idx="7162">
                  <c:v>-2.98E-3</c:v>
                </c:pt>
                <c:pt idx="7163">
                  <c:v>-3.0000000000000001E-3</c:v>
                </c:pt>
                <c:pt idx="7164">
                  <c:v>-3.0300000000000001E-3</c:v>
                </c:pt>
                <c:pt idx="7165">
                  <c:v>-3.0500000000000002E-3</c:v>
                </c:pt>
                <c:pt idx="7166">
                  <c:v>-3.0500000000000002E-3</c:v>
                </c:pt>
                <c:pt idx="7167">
                  <c:v>-3.0799999999999998E-3</c:v>
                </c:pt>
                <c:pt idx="7168">
                  <c:v>-3.1099999999999999E-3</c:v>
                </c:pt>
                <c:pt idx="7169">
                  <c:v>-3.13E-3</c:v>
                </c:pt>
                <c:pt idx="7170">
                  <c:v>-3.16E-3</c:v>
                </c:pt>
                <c:pt idx="7171">
                  <c:v>-3.1900000000000001E-3</c:v>
                </c:pt>
                <c:pt idx="7172">
                  <c:v>-3.1900000000000001E-3</c:v>
                </c:pt>
                <c:pt idx="7173">
                  <c:v>-3.2100000000000002E-3</c:v>
                </c:pt>
                <c:pt idx="7174">
                  <c:v>-3.2399999999999998E-3</c:v>
                </c:pt>
                <c:pt idx="7175">
                  <c:v>-3.2399999999999998E-3</c:v>
                </c:pt>
                <c:pt idx="7176">
                  <c:v>-3.2699999999999999E-3</c:v>
                </c:pt>
                <c:pt idx="7177">
                  <c:v>-3.2699999999999999E-3</c:v>
                </c:pt>
                <c:pt idx="7178">
                  <c:v>-3.2699999999999999E-3</c:v>
                </c:pt>
                <c:pt idx="7179">
                  <c:v>-3.29E-3</c:v>
                </c:pt>
                <c:pt idx="7180">
                  <c:v>-3.29E-3</c:v>
                </c:pt>
                <c:pt idx="7181">
                  <c:v>-3.29E-3</c:v>
                </c:pt>
                <c:pt idx="7182">
                  <c:v>-3.29E-3</c:v>
                </c:pt>
                <c:pt idx="7183">
                  <c:v>-3.2699999999999999E-3</c:v>
                </c:pt>
                <c:pt idx="7184">
                  <c:v>-3.2699999999999999E-3</c:v>
                </c:pt>
                <c:pt idx="7185">
                  <c:v>-3.2699999999999999E-3</c:v>
                </c:pt>
                <c:pt idx="7186">
                  <c:v>-3.2399999999999998E-3</c:v>
                </c:pt>
                <c:pt idx="7187">
                  <c:v>-3.2100000000000002E-3</c:v>
                </c:pt>
                <c:pt idx="7188">
                  <c:v>-3.2100000000000002E-3</c:v>
                </c:pt>
                <c:pt idx="7189">
                  <c:v>-3.1900000000000001E-3</c:v>
                </c:pt>
                <c:pt idx="7190">
                  <c:v>-3.16E-3</c:v>
                </c:pt>
                <c:pt idx="7191">
                  <c:v>-3.13E-3</c:v>
                </c:pt>
                <c:pt idx="7192">
                  <c:v>-3.1099999999999999E-3</c:v>
                </c:pt>
                <c:pt idx="7193">
                  <c:v>-3.0799999999999998E-3</c:v>
                </c:pt>
                <c:pt idx="7194">
                  <c:v>-3.0799999999999998E-3</c:v>
                </c:pt>
                <c:pt idx="7195">
                  <c:v>-3.0500000000000002E-3</c:v>
                </c:pt>
                <c:pt idx="7196">
                  <c:v>-3.0300000000000001E-3</c:v>
                </c:pt>
                <c:pt idx="7197">
                  <c:v>-3.0300000000000001E-3</c:v>
                </c:pt>
                <c:pt idx="7198">
                  <c:v>-3.0000000000000001E-3</c:v>
                </c:pt>
                <c:pt idx="7199">
                  <c:v>-3.0000000000000001E-3</c:v>
                </c:pt>
                <c:pt idx="7200">
                  <c:v>-3.0000000000000001E-3</c:v>
                </c:pt>
                <c:pt idx="7201">
                  <c:v>-3.0000000000000001E-3</c:v>
                </c:pt>
                <c:pt idx="7202">
                  <c:v>-3.0000000000000001E-3</c:v>
                </c:pt>
                <c:pt idx="7203">
                  <c:v>-3.0000000000000001E-3</c:v>
                </c:pt>
                <c:pt idx="7204">
                  <c:v>-3.0300000000000001E-3</c:v>
                </c:pt>
                <c:pt idx="7205">
                  <c:v>-3.0300000000000001E-3</c:v>
                </c:pt>
                <c:pt idx="7206">
                  <c:v>-3.0500000000000002E-3</c:v>
                </c:pt>
                <c:pt idx="7207">
                  <c:v>-3.0799999999999998E-3</c:v>
                </c:pt>
                <c:pt idx="7208">
                  <c:v>-3.1099999999999999E-3</c:v>
                </c:pt>
                <c:pt idx="7209">
                  <c:v>-3.13E-3</c:v>
                </c:pt>
                <c:pt idx="7210">
                  <c:v>-3.16E-3</c:v>
                </c:pt>
                <c:pt idx="7211">
                  <c:v>-3.2100000000000002E-3</c:v>
                </c:pt>
                <c:pt idx="7212">
                  <c:v>-3.2399999999999998E-3</c:v>
                </c:pt>
                <c:pt idx="7213">
                  <c:v>-3.29E-3</c:v>
                </c:pt>
                <c:pt idx="7214">
                  <c:v>-3.32E-3</c:v>
                </c:pt>
                <c:pt idx="7215">
                  <c:v>-3.3700000000000002E-3</c:v>
                </c:pt>
                <c:pt idx="7216">
                  <c:v>-3.3999999999999998E-3</c:v>
                </c:pt>
                <c:pt idx="7217">
                  <c:v>-3.4499999999999999E-3</c:v>
                </c:pt>
                <c:pt idx="7218">
                  <c:v>-3.48E-3</c:v>
                </c:pt>
                <c:pt idx="7219">
                  <c:v>-3.5300000000000002E-3</c:v>
                </c:pt>
                <c:pt idx="7220">
                  <c:v>-3.5599999999999998E-3</c:v>
                </c:pt>
                <c:pt idx="7221">
                  <c:v>-3.5799999999999998E-3</c:v>
                </c:pt>
                <c:pt idx="7222">
                  <c:v>-3.6099999999999999E-3</c:v>
                </c:pt>
                <c:pt idx="7223">
                  <c:v>-3.63E-3</c:v>
                </c:pt>
                <c:pt idx="7224">
                  <c:v>-3.6600000000000001E-3</c:v>
                </c:pt>
                <c:pt idx="7225">
                  <c:v>-3.6900000000000001E-3</c:v>
                </c:pt>
                <c:pt idx="7226">
                  <c:v>-3.6900000000000001E-3</c:v>
                </c:pt>
                <c:pt idx="7227">
                  <c:v>-3.6900000000000001E-3</c:v>
                </c:pt>
                <c:pt idx="7228">
                  <c:v>-3.6900000000000001E-3</c:v>
                </c:pt>
                <c:pt idx="7229">
                  <c:v>-3.6900000000000001E-3</c:v>
                </c:pt>
                <c:pt idx="7230">
                  <c:v>-3.6900000000000001E-3</c:v>
                </c:pt>
                <c:pt idx="7231">
                  <c:v>-3.6600000000000001E-3</c:v>
                </c:pt>
                <c:pt idx="7232">
                  <c:v>-3.63E-3</c:v>
                </c:pt>
                <c:pt idx="7233">
                  <c:v>-3.63E-3</c:v>
                </c:pt>
                <c:pt idx="7234">
                  <c:v>-3.6099999999999999E-3</c:v>
                </c:pt>
                <c:pt idx="7235">
                  <c:v>-3.5599999999999998E-3</c:v>
                </c:pt>
                <c:pt idx="7236">
                  <c:v>-3.5300000000000002E-3</c:v>
                </c:pt>
                <c:pt idx="7237">
                  <c:v>-3.5000000000000001E-3</c:v>
                </c:pt>
                <c:pt idx="7238">
                  <c:v>-3.48E-3</c:v>
                </c:pt>
                <c:pt idx="7239">
                  <c:v>-3.4199999999999999E-3</c:v>
                </c:pt>
                <c:pt idx="7240">
                  <c:v>-3.3999999999999998E-3</c:v>
                </c:pt>
                <c:pt idx="7241">
                  <c:v>-3.3400000000000001E-3</c:v>
                </c:pt>
                <c:pt idx="7242">
                  <c:v>-3.32E-3</c:v>
                </c:pt>
                <c:pt idx="7243">
                  <c:v>-3.29E-3</c:v>
                </c:pt>
                <c:pt idx="7244">
                  <c:v>-3.2699999999999999E-3</c:v>
                </c:pt>
                <c:pt idx="7245">
                  <c:v>-3.2100000000000002E-3</c:v>
                </c:pt>
                <c:pt idx="7246">
                  <c:v>-3.1900000000000001E-3</c:v>
                </c:pt>
                <c:pt idx="7247">
                  <c:v>-3.16E-3</c:v>
                </c:pt>
                <c:pt idx="7248">
                  <c:v>-3.13E-3</c:v>
                </c:pt>
                <c:pt idx="7249">
                  <c:v>-3.13E-3</c:v>
                </c:pt>
                <c:pt idx="7250">
                  <c:v>-3.1099999999999999E-3</c:v>
                </c:pt>
                <c:pt idx="7251">
                  <c:v>-3.1099999999999999E-3</c:v>
                </c:pt>
                <c:pt idx="7252">
                  <c:v>-3.1099999999999999E-3</c:v>
                </c:pt>
                <c:pt idx="7253">
                  <c:v>-3.0799999999999998E-3</c:v>
                </c:pt>
                <c:pt idx="7254">
                  <c:v>-3.0799999999999998E-3</c:v>
                </c:pt>
                <c:pt idx="7255">
                  <c:v>-3.0799999999999998E-3</c:v>
                </c:pt>
                <c:pt idx="7256">
                  <c:v>-3.1099999999999999E-3</c:v>
                </c:pt>
                <c:pt idx="7257">
                  <c:v>-3.1099999999999999E-3</c:v>
                </c:pt>
                <c:pt idx="7258">
                  <c:v>-3.1099999999999999E-3</c:v>
                </c:pt>
                <c:pt idx="7259">
                  <c:v>-3.13E-3</c:v>
                </c:pt>
                <c:pt idx="7260">
                  <c:v>-3.13E-3</c:v>
                </c:pt>
                <c:pt idx="7261">
                  <c:v>-3.16E-3</c:v>
                </c:pt>
                <c:pt idx="7262">
                  <c:v>-3.1900000000000001E-3</c:v>
                </c:pt>
                <c:pt idx="7263">
                  <c:v>-3.1900000000000001E-3</c:v>
                </c:pt>
                <c:pt idx="7264">
                  <c:v>-3.2100000000000002E-3</c:v>
                </c:pt>
                <c:pt idx="7265">
                  <c:v>-3.2100000000000002E-3</c:v>
                </c:pt>
                <c:pt idx="7266">
                  <c:v>-3.2399999999999998E-3</c:v>
                </c:pt>
                <c:pt idx="7267">
                  <c:v>-3.2399999999999998E-3</c:v>
                </c:pt>
                <c:pt idx="7268">
                  <c:v>-3.2399999999999998E-3</c:v>
                </c:pt>
                <c:pt idx="7269">
                  <c:v>-3.2699999999999999E-3</c:v>
                </c:pt>
                <c:pt idx="7270">
                  <c:v>-3.2699999999999999E-3</c:v>
                </c:pt>
                <c:pt idx="7271">
                  <c:v>-3.2699999999999999E-3</c:v>
                </c:pt>
                <c:pt idx="7272">
                  <c:v>-3.2699999999999999E-3</c:v>
                </c:pt>
                <c:pt idx="7273">
                  <c:v>-3.2699999999999999E-3</c:v>
                </c:pt>
                <c:pt idx="7274">
                  <c:v>-3.2699999999999999E-3</c:v>
                </c:pt>
                <c:pt idx="7275">
                  <c:v>-3.2399999999999998E-3</c:v>
                </c:pt>
                <c:pt idx="7276">
                  <c:v>-3.2399999999999998E-3</c:v>
                </c:pt>
                <c:pt idx="7277">
                  <c:v>-3.2100000000000002E-3</c:v>
                </c:pt>
                <c:pt idx="7278">
                  <c:v>-3.2100000000000002E-3</c:v>
                </c:pt>
                <c:pt idx="7279">
                  <c:v>-3.2100000000000002E-3</c:v>
                </c:pt>
                <c:pt idx="7280">
                  <c:v>-3.1900000000000001E-3</c:v>
                </c:pt>
                <c:pt idx="7281">
                  <c:v>-3.16E-3</c:v>
                </c:pt>
                <c:pt idx="7282">
                  <c:v>-3.16E-3</c:v>
                </c:pt>
                <c:pt idx="7283">
                  <c:v>-3.13E-3</c:v>
                </c:pt>
                <c:pt idx="7284">
                  <c:v>-3.13E-3</c:v>
                </c:pt>
                <c:pt idx="7285">
                  <c:v>-3.1099999999999999E-3</c:v>
                </c:pt>
                <c:pt idx="7286">
                  <c:v>-3.1099999999999999E-3</c:v>
                </c:pt>
                <c:pt idx="7287">
                  <c:v>-3.1099999999999999E-3</c:v>
                </c:pt>
                <c:pt idx="7288">
                  <c:v>-3.0799999999999998E-3</c:v>
                </c:pt>
                <c:pt idx="7289">
                  <c:v>-3.0799999999999998E-3</c:v>
                </c:pt>
                <c:pt idx="7290">
                  <c:v>-3.0799999999999998E-3</c:v>
                </c:pt>
                <c:pt idx="7291">
                  <c:v>-3.0799999999999998E-3</c:v>
                </c:pt>
                <c:pt idx="7292">
                  <c:v>-3.0799999999999998E-3</c:v>
                </c:pt>
                <c:pt idx="7293">
                  <c:v>-3.0799999999999998E-3</c:v>
                </c:pt>
                <c:pt idx="7294">
                  <c:v>-3.0799999999999998E-3</c:v>
                </c:pt>
                <c:pt idx="7295">
                  <c:v>-3.0799999999999998E-3</c:v>
                </c:pt>
                <c:pt idx="7296">
                  <c:v>-3.0799999999999998E-3</c:v>
                </c:pt>
                <c:pt idx="7297">
                  <c:v>-3.1099999999999999E-3</c:v>
                </c:pt>
                <c:pt idx="7298">
                  <c:v>-3.1099999999999999E-3</c:v>
                </c:pt>
                <c:pt idx="7299">
                  <c:v>-3.1099999999999999E-3</c:v>
                </c:pt>
                <c:pt idx="7300">
                  <c:v>-3.13E-3</c:v>
                </c:pt>
                <c:pt idx="7301">
                  <c:v>-3.13E-3</c:v>
                </c:pt>
                <c:pt idx="7302">
                  <c:v>-3.13E-3</c:v>
                </c:pt>
                <c:pt idx="7303">
                  <c:v>-3.13E-3</c:v>
                </c:pt>
                <c:pt idx="7304">
                  <c:v>-3.16E-3</c:v>
                </c:pt>
                <c:pt idx="7305">
                  <c:v>-3.16E-3</c:v>
                </c:pt>
                <c:pt idx="7306">
                  <c:v>-3.16E-3</c:v>
                </c:pt>
                <c:pt idx="7307">
                  <c:v>-3.16E-3</c:v>
                </c:pt>
                <c:pt idx="7308">
                  <c:v>-3.16E-3</c:v>
                </c:pt>
                <c:pt idx="7309">
                  <c:v>-3.16E-3</c:v>
                </c:pt>
                <c:pt idx="7310">
                  <c:v>-3.13E-3</c:v>
                </c:pt>
                <c:pt idx="7311">
                  <c:v>-3.13E-3</c:v>
                </c:pt>
                <c:pt idx="7312">
                  <c:v>-3.1099999999999999E-3</c:v>
                </c:pt>
                <c:pt idx="7313">
                  <c:v>-3.1099999999999999E-3</c:v>
                </c:pt>
                <c:pt idx="7314">
                  <c:v>-3.0799999999999998E-3</c:v>
                </c:pt>
                <c:pt idx="7315">
                  <c:v>-3.0799999999999998E-3</c:v>
                </c:pt>
                <c:pt idx="7316">
                  <c:v>-3.0500000000000002E-3</c:v>
                </c:pt>
                <c:pt idx="7317">
                  <c:v>-3.0300000000000001E-3</c:v>
                </c:pt>
                <c:pt idx="7318">
                  <c:v>-3.0000000000000001E-3</c:v>
                </c:pt>
                <c:pt idx="7319">
                  <c:v>-3.0000000000000001E-3</c:v>
                </c:pt>
                <c:pt idx="7320">
                  <c:v>-2.98E-3</c:v>
                </c:pt>
                <c:pt idx="7321">
                  <c:v>-2.9499999999999999E-3</c:v>
                </c:pt>
                <c:pt idx="7322">
                  <c:v>-2.9199999999999999E-3</c:v>
                </c:pt>
                <c:pt idx="7323">
                  <c:v>-2.9199999999999999E-3</c:v>
                </c:pt>
                <c:pt idx="7324">
                  <c:v>-2.8999999999999998E-3</c:v>
                </c:pt>
                <c:pt idx="7325">
                  <c:v>-2.8999999999999998E-3</c:v>
                </c:pt>
                <c:pt idx="7326">
                  <c:v>-2.8999999999999998E-3</c:v>
                </c:pt>
                <c:pt idx="7327">
                  <c:v>-2.8700000000000002E-3</c:v>
                </c:pt>
                <c:pt idx="7328">
                  <c:v>-2.8700000000000002E-3</c:v>
                </c:pt>
                <c:pt idx="7329">
                  <c:v>-2.8700000000000002E-3</c:v>
                </c:pt>
                <c:pt idx="7330">
                  <c:v>-2.8999999999999998E-3</c:v>
                </c:pt>
                <c:pt idx="7331">
                  <c:v>-2.8999999999999998E-3</c:v>
                </c:pt>
                <c:pt idx="7332">
                  <c:v>-2.8999999999999998E-3</c:v>
                </c:pt>
                <c:pt idx="7333">
                  <c:v>-2.9199999999999999E-3</c:v>
                </c:pt>
                <c:pt idx="7334">
                  <c:v>-2.9499999999999999E-3</c:v>
                </c:pt>
                <c:pt idx="7335">
                  <c:v>-2.9499999999999999E-3</c:v>
                </c:pt>
                <c:pt idx="7336">
                  <c:v>-2.98E-3</c:v>
                </c:pt>
                <c:pt idx="7337">
                  <c:v>-3.0000000000000001E-3</c:v>
                </c:pt>
                <c:pt idx="7338">
                  <c:v>-3.0300000000000001E-3</c:v>
                </c:pt>
                <c:pt idx="7339">
                  <c:v>-3.0500000000000002E-3</c:v>
                </c:pt>
                <c:pt idx="7340">
                  <c:v>-3.0799999999999998E-3</c:v>
                </c:pt>
                <c:pt idx="7341">
                  <c:v>-3.1099999999999999E-3</c:v>
                </c:pt>
                <c:pt idx="7342">
                  <c:v>-3.13E-3</c:v>
                </c:pt>
                <c:pt idx="7343">
                  <c:v>-3.13E-3</c:v>
                </c:pt>
                <c:pt idx="7344">
                  <c:v>-3.16E-3</c:v>
                </c:pt>
                <c:pt idx="7345">
                  <c:v>-3.1900000000000001E-3</c:v>
                </c:pt>
                <c:pt idx="7346">
                  <c:v>-3.1900000000000001E-3</c:v>
                </c:pt>
                <c:pt idx="7347">
                  <c:v>-3.2100000000000002E-3</c:v>
                </c:pt>
                <c:pt idx="7348">
                  <c:v>-3.2100000000000002E-3</c:v>
                </c:pt>
                <c:pt idx="7349">
                  <c:v>-3.2100000000000002E-3</c:v>
                </c:pt>
                <c:pt idx="7350">
                  <c:v>-3.2100000000000002E-3</c:v>
                </c:pt>
                <c:pt idx="7351">
                  <c:v>-3.2100000000000002E-3</c:v>
                </c:pt>
                <c:pt idx="7352">
                  <c:v>-3.2100000000000002E-3</c:v>
                </c:pt>
                <c:pt idx="7353">
                  <c:v>-3.2100000000000002E-3</c:v>
                </c:pt>
                <c:pt idx="7354">
                  <c:v>-3.1900000000000001E-3</c:v>
                </c:pt>
                <c:pt idx="7355">
                  <c:v>-3.1900000000000001E-3</c:v>
                </c:pt>
                <c:pt idx="7356">
                  <c:v>-3.1900000000000001E-3</c:v>
                </c:pt>
                <c:pt idx="7357">
                  <c:v>-3.16E-3</c:v>
                </c:pt>
                <c:pt idx="7358">
                  <c:v>-3.16E-3</c:v>
                </c:pt>
                <c:pt idx="7359">
                  <c:v>-3.13E-3</c:v>
                </c:pt>
                <c:pt idx="7360">
                  <c:v>-3.13E-3</c:v>
                </c:pt>
                <c:pt idx="7361">
                  <c:v>-3.13E-3</c:v>
                </c:pt>
                <c:pt idx="7362">
                  <c:v>-3.1099999999999999E-3</c:v>
                </c:pt>
                <c:pt idx="7363">
                  <c:v>-3.1099999999999999E-3</c:v>
                </c:pt>
                <c:pt idx="7364">
                  <c:v>-3.1099999999999999E-3</c:v>
                </c:pt>
                <c:pt idx="7365">
                  <c:v>-3.1099999999999999E-3</c:v>
                </c:pt>
                <c:pt idx="7366">
                  <c:v>-3.1099999999999999E-3</c:v>
                </c:pt>
                <c:pt idx="7367">
                  <c:v>-3.13E-3</c:v>
                </c:pt>
                <c:pt idx="7368">
                  <c:v>-3.16E-3</c:v>
                </c:pt>
                <c:pt idx="7369">
                  <c:v>-3.16E-3</c:v>
                </c:pt>
                <c:pt idx="7370">
                  <c:v>-3.1900000000000001E-3</c:v>
                </c:pt>
                <c:pt idx="7371">
                  <c:v>-3.2100000000000002E-3</c:v>
                </c:pt>
                <c:pt idx="7372">
                  <c:v>-3.2399999999999998E-3</c:v>
                </c:pt>
                <c:pt idx="7373">
                  <c:v>-3.2699999999999999E-3</c:v>
                </c:pt>
                <c:pt idx="7374">
                  <c:v>-3.32E-3</c:v>
                </c:pt>
                <c:pt idx="7375">
                  <c:v>-3.3400000000000001E-3</c:v>
                </c:pt>
                <c:pt idx="7376">
                  <c:v>-3.3700000000000002E-3</c:v>
                </c:pt>
                <c:pt idx="7377">
                  <c:v>-3.3999999999999998E-3</c:v>
                </c:pt>
                <c:pt idx="7378">
                  <c:v>-3.4499999999999999E-3</c:v>
                </c:pt>
                <c:pt idx="7379">
                  <c:v>-3.48E-3</c:v>
                </c:pt>
                <c:pt idx="7380">
                  <c:v>-3.5000000000000001E-3</c:v>
                </c:pt>
                <c:pt idx="7381">
                  <c:v>-3.5300000000000002E-3</c:v>
                </c:pt>
                <c:pt idx="7382">
                  <c:v>-3.5599999999999998E-3</c:v>
                </c:pt>
                <c:pt idx="7383">
                  <c:v>-3.5599999999999998E-3</c:v>
                </c:pt>
                <c:pt idx="7384">
                  <c:v>-3.5799999999999998E-3</c:v>
                </c:pt>
                <c:pt idx="7385">
                  <c:v>-3.5799999999999998E-3</c:v>
                </c:pt>
                <c:pt idx="7386">
                  <c:v>-3.5799999999999998E-3</c:v>
                </c:pt>
                <c:pt idx="7387">
                  <c:v>-3.5599999999999998E-3</c:v>
                </c:pt>
                <c:pt idx="7388">
                  <c:v>-3.5599999999999998E-3</c:v>
                </c:pt>
                <c:pt idx="7389">
                  <c:v>-3.5300000000000002E-3</c:v>
                </c:pt>
                <c:pt idx="7390">
                  <c:v>-3.5000000000000001E-3</c:v>
                </c:pt>
                <c:pt idx="7391">
                  <c:v>-3.48E-3</c:v>
                </c:pt>
                <c:pt idx="7392">
                  <c:v>-3.4499999999999999E-3</c:v>
                </c:pt>
                <c:pt idx="7393">
                  <c:v>-3.3999999999999998E-3</c:v>
                </c:pt>
                <c:pt idx="7394">
                  <c:v>-3.3700000000000002E-3</c:v>
                </c:pt>
                <c:pt idx="7395">
                  <c:v>-3.32E-3</c:v>
                </c:pt>
                <c:pt idx="7396">
                  <c:v>-3.2699999999999999E-3</c:v>
                </c:pt>
                <c:pt idx="7397">
                  <c:v>-3.2100000000000002E-3</c:v>
                </c:pt>
                <c:pt idx="7398">
                  <c:v>-3.1900000000000001E-3</c:v>
                </c:pt>
                <c:pt idx="7399">
                  <c:v>-3.13E-3</c:v>
                </c:pt>
                <c:pt idx="7400">
                  <c:v>-3.1099999999999999E-3</c:v>
                </c:pt>
                <c:pt idx="7401">
                  <c:v>-3.0500000000000002E-3</c:v>
                </c:pt>
                <c:pt idx="7402">
                  <c:v>-3.0300000000000001E-3</c:v>
                </c:pt>
                <c:pt idx="7403">
                  <c:v>-2.98E-3</c:v>
                </c:pt>
                <c:pt idx="7404">
                  <c:v>-2.98E-3</c:v>
                </c:pt>
                <c:pt idx="7405">
                  <c:v>-2.9499999999999999E-3</c:v>
                </c:pt>
                <c:pt idx="7406">
                  <c:v>-2.9199999999999999E-3</c:v>
                </c:pt>
                <c:pt idx="7407">
                  <c:v>-2.9199999999999999E-3</c:v>
                </c:pt>
                <c:pt idx="7408">
                  <c:v>-2.9199999999999999E-3</c:v>
                </c:pt>
                <c:pt idx="7409">
                  <c:v>-2.9199999999999999E-3</c:v>
                </c:pt>
                <c:pt idx="7410">
                  <c:v>-2.9499999999999999E-3</c:v>
                </c:pt>
                <c:pt idx="7411">
                  <c:v>-2.9499999999999999E-3</c:v>
                </c:pt>
                <c:pt idx="7412">
                  <c:v>-2.98E-3</c:v>
                </c:pt>
                <c:pt idx="7413">
                  <c:v>-3.0000000000000001E-3</c:v>
                </c:pt>
                <c:pt idx="7414">
                  <c:v>-3.0300000000000001E-3</c:v>
                </c:pt>
                <c:pt idx="7415">
                  <c:v>-3.0799999999999998E-3</c:v>
                </c:pt>
                <c:pt idx="7416">
                  <c:v>-3.1099999999999999E-3</c:v>
                </c:pt>
                <c:pt idx="7417">
                  <c:v>-3.13E-3</c:v>
                </c:pt>
                <c:pt idx="7418">
                  <c:v>-3.1900000000000001E-3</c:v>
                </c:pt>
                <c:pt idx="7419">
                  <c:v>-3.2100000000000002E-3</c:v>
                </c:pt>
                <c:pt idx="7420">
                  <c:v>-3.2699999999999999E-3</c:v>
                </c:pt>
                <c:pt idx="7421">
                  <c:v>-3.29E-3</c:v>
                </c:pt>
                <c:pt idx="7422">
                  <c:v>-3.3400000000000001E-3</c:v>
                </c:pt>
                <c:pt idx="7423">
                  <c:v>-3.3700000000000002E-3</c:v>
                </c:pt>
                <c:pt idx="7424">
                  <c:v>-3.3999999999999998E-3</c:v>
                </c:pt>
                <c:pt idx="7425">
                  <c:v>-3.4199999999999999E-3</c:v>
                </c:pt>
                <c:pt idx="7426">
                  <c:v>-3.4499999999999999E-3</c:v>
                </c:pt>
                <c:pt idx="7427">
                  <c:v>-3.4499999999999999E-3</c:v>
                </c:pt>
                <c:pt idx="7428">
                  <c:v>-3.48E-3</c:v>
                </c:pt>
                <c:pt idx="7429">
                  <c:v>-3.48E-3</c:v>
                </c:pt>
                <c:pt idx="7430">
                  <c:v>-3.48E-3</c:v>
                </c:pt>
                <c:pt idx="7431">
                  <c:v>-3.48E-3</c:v>
                </c:pt>
                <c:pt idx="7432">
                  <c:v>-3.48E-3</c:v>
                </c:pt>
                <c:pt idx="7433">
                  <c:v>-3.48E-3</c:v>
                </c:pt>
                <c:pt idx="7434">
                  <c:v>-3.48E-3</c:v>
                </c:pt>
                <c:pt idx="7435">
                  <c:v>-3.4499999999999999E-3</c:v>
                </c:pt>
                <c:pt idx="7436">
                  <c:v>-3.4499999999999999E-3</c:v>
                </c:pt>
                <c:pt idx="7437">
                  <c:v>-3.4199999999999999E-3</c:v>
                </c:pt>
                <c:pt idx="7438">
                  <c:v>-3.4199999999999999E-3</c:v>
                </c:pt>
                <c:pt idx="7439">
                  <c:v>-3.3999999999999998E-3</c:v>
                </c:pt>
                <c:pt idx="7440">
                  <c:v>-3.3999999999999998E-3</c:v>
                </c:pt>
                <c:pt idx="7441">
                  <c:v>-3.3999999999999998E-3</c:v>
                </c:pt>
                <c:pt idx="7442">
                  <c:v>-3.3700000000000002E-3</c:v>
                </c:pt>
                <c:pt idx="7443">
                  <c:v>-3.3700000000000002E-3</c:v>
                </c:pt>
                <c:pt idx="7444">
                  <c:v>-3.3700000000000002E-3</c:v>
                </c:pt>
                <c:pt idx="7445">
                  <c:v>-3.3400000000000001E-3</c:v>
                </c:pt>
                <c:pt idx="7446">
                  <c:v>-3.3400000000000001E-3</c:v>
                </c:pt>
                <c:pt idx="7447">
                  <c:v>-3.3400000000000001E-3</c:v>
                </c:pt>
                <c:pt idx="7448">
                  <c:v>-3.3400000000000001E-3</c:v>
                </c:pt>
                <c:pt idx="7449">
                  <c:v>-3.3400000000000001E-3</c:v>
                </c:pt>
                <c:pt idx="7450">
                  <c:v>-3.3400000000000001E-3</c:v>
                </c:pt>
                <c:pt idx="7451">
                  <c:v>-3.3400000000000001E-3</c:v>
                </c:pt>
                <c:pt idx="7452">
                  <c:v>-3.3700000000000002E-3</c:v>
                </c:pt>
                <c:pt idx="7453">
                  <c:v>-3.3700000000000002E-3</c:v>
                </c:pt>
                <c:pt idx="7454">
                  <c:v>-3.3700000000000002E-3</c:v>
                </c:pt>
                <c:pt idx="7455">
                  <c:v>-3.3700000000000002E-3</c:v>
                </c:pt>
                <c:pt idx="7456">
                  <c:v>-3.3700000000000002E-3</c:v>
                </c:pt>
                <c:pt idx="7457">
                  <c:v>-3.3700000000000002E-3</c:v>
                </c:pt>
                <c:pt idx="7458">
                  <c:v>-3.3700000000000002E-3</c:v>
                </c:pt>
                <c:pt idx="7459">
                  <c:v>-3.3400000000000001E-3</c:v>
                </c:pt>
                <c:pt idx="7460">
                  <c:v>-3.3400000000000001E-3</c:v>
                </c:pt>
                <c:pt idx="7461">
                  <c:v>-3.3400000000000001E-3</c:v>
                </c:pt>
                <c:pt idx="7462">
                  <c:v>-3.32E-3</c:v>
                </c:pt>
                <c:pt idx="7463">
                  <c:v>-3.32E-3</c:v>
                </c:pt>
                <c:pt idx="7464">
                  <c:v>-3.29E-3</c:v>
                </c:pt>
                <c:pt idx="7465">
                  <c:v>-3.2699999999999999E-3</c:v>
                </c:pt>
                <c:pt idx="7466">
                  <c:v>-3.2699999999999999E-3</c:v>
                </c:pt>
                <c:pt idx="7467">
                  <c:v>-3.2399999999999998E-3</c:v>
                </c:pt>
                <c:pt idx="7468">
                  <c:v>-3.2100000000000002E-3</c:v>
                </c:pt>
                <c:pt idx="7469">
                  <c:v>-3.1900000000000001E-3</c:v>
                </c:pt>
                <c:pt idx="7470">
                  <c:v>-3.1900000000000001E-3</c:v>
                </c:pt>
                <c:pt idx="7471">
                  <c:v>-3.16E-3</c:v>
                </c:pt>
                <c:pt idx="7472">
                  <c:v>-3.13E-3</c:v>
                </c:pt>
                <c:pt idx="7473">
                  <c:v>-3.13E-3</c:v>
                </c:pt>
                <c:pt idx="7474">
                  <c:v>-3.1099999999999999E-3</c:v>
                </c:pt>
                <c:pt idx="7475">
                  <c:v>-3.1099999999999999E-3</c:v>
                </c:pt>
                <c:pt idx="7476">
                  <c:v>-3.1099999999999999E-3</c:v>
                </c:pt>
                <c:pt idx="7477">
                  <c:v>-3.0799999999999998E-3</c:v>
                </c:pt>
                <c:pt idx="7478">
                  <c:v>-3.0799999999999998E-3</c:v>
                </c:pt>
                <c:pt idx="7479">
                  <c:v>-3.0799999999999998E-3</c:v>
                </c:pt>
                <c:pt idx="7480">
                  <c:v>-3.1099999999999999E-3</c:v>
                </c:pt>
                <c:pt idx="7481">
                  <c:v>-3.1099999999999999E-3</c:v>
                </c:pt>
                <c:pt idx="7482">
                  <c:v>-3.1099999999999999E-3</c:v>
                </c:pt>
                <c:pt idx="7483">
                  <c:v>-3.13E-3</c:v>
                </c:pt>
                <c:pt idx="7484">
                  <c:v>-3.13E-3</c:v>
                </c:pt>
                <c:pt idx="7485">
                  <c:v>-3.16E-3</c:v>
                </c:pt>
                <c:pt idx="7486">
                  <c:v>-3.16E-3</c:v>
                </c:pt>
                <c:pt idx="7487">
                  <c:v>-3.1900000000000001E-3</c:v>
                </c:pt>
                <c:pt idx="7488">
                  <c:v>-3.1900000000000001E-3</c:v>
                </c:pt>
                <c:pt idx="7489">
                  <c:v>-3.2100000000000002E-3</c:v>
                </c:pt>
                <c:pt idx="7490">
                  <c:v>-3.2399999999999998E-3</c:v>
                </c:pt>
                <c:pt idx="7491">
                  <c:v>-3.2399999999999998E-3</c:v>
                </c:pt>
                <c:pt idx="7492">
                  <c:v>-3.2699999999999999E-3</c:v>
                </c:pt>
                <c:pt idx="7493">
                  <c:v>-3.2699999999999999E-3</c:v>
                </c:pt>
                <c:pt idx="7494">
                  <c:v>-3.2699999999999999E-3</c:v>
                </c:pt>
                <c:pt idx="7495">
                  <c:v>-3.2699999999999999E-3</c:v>
                </c:pt>
                <c:pt idx="7496">
                  <c:v>-3.2699999999999999E-3</c:v>
                </c:pt>
                <c:pt idx="7497">
                  <c:v>-3.2399999999999998E-3</c:v>
                </c:pt>
                <c:pt idx="7498">
                  <c:v>-3.2399999999999998E-3</c:v>
                </c:pt>
                <c:pt idx="7499">
                  <c:v>-3.2100000000000002E-3</c:v>
                </c:pt>
                <c:pt idx="7500">
                  <c:v>-3.2100000000000002E-3</c:v>
                </c:pt>
                <c:pt idx="7501">
                  <c:v>-3.1900000000000001E-3</c:v>
                </c:pt>
                <c:pt idx="7502">
                  <c:v>-3.16E-3</c:v>
                </c:pt>
                <c:pt idx="7503">
                  <c:v>-3.13E-3</c:v>
                </c:pt>
                <c:pt idx="7504">
                  <c:v>-3.1099999999999999E-3</c:v>
                </c:pt>
                <c:pt idx="7505">
                  <c:v>-3.0500000000000002E-3</c:v>
                </c:pt>
                <c:pt idx="7506">
                  <c:v>-3.0300000000000001E-3</c:v>
                </c:pt>
                <c:pt idx="7507">
                  <c:v>-3.0000000000000001E-3</c:v>
                </c:pt>
                <c:pt idx="7508">
                  <c:v>-2.98E-3</c:v>
                </c:pt>
                <c:pt idx="7509">
                  <c:v>-2.9199999999999999E-3</c:v>
                </c:pt>
                <c:pt idx="7510">
                  <c:v>-2.8999999999999998E-3</c:v>
                </c:pt>
                <c:pt idx="7511">
                  <c:v>-2.8700000000000002E-3</c:v>
                </c:pt>
                <c:pt idx="7512">
                  <c:v>-2.8400000000000001E-3</c:v>
                </c:pt>
                <c:pt idx="7513">
                  <c:v>-2.82E-3</c:v>
                </c:pt>
                <c:pt idx="7514">
                  <c:v>-2.7899999999999999E-3</c:v>
                </c:pt>
                <c:pt idx="7515">
                  <c:v>-2.7899999999999999E-3</c:v>
                </c:pt>
                <c:pt idx="7516">
                  <c:v>-2.7599999999999999E-3</c:v>
                </c:pt>
                <c:pt idx="7517">
                  <c:v>-2.7599999999999999E-3</c:v>
                </c:pt>
                <c:pt idx="7518">
                  <c:v>-2.7599999999999999E-3</c:v>
                </c:pt>
                <c:pt idx="7519">
                  <c:v>-2.7599999999999999E-3</c:v>
                </c:pt>
                <c:pt idx="7520">
                  <c:v>-2.7899999999999999E-3</c:v>
                </c:pt>
                <c:pt idx="7521">
                  <c:v>-2.7899999999999999E-3</c:v>
                </c:pt>
                <c:pt idx="7522">
                  <c:v>-2.82E-3</c:v>
                </c:pt>
                <c:pt idx="7523">
                  <c:v>-2.8400000000000001E-3</c:v>
                </c:pt>
                <c:pt idx="7524">
                  <c:v>-2.8700000000000002E-3</c:v>
                </c:pt>
                <c:pt idx="7525">
                  <c:v>-2.9199999999999999E-3</c:v>
                </c:pt>
                <c:pt idx="7526">
                  <c:v>-2.9499999999999999E-3</c:v>
                </c:pt>
                <c:pt idx="7527">
                  <c:v>-2.98E-3</c:v>
                </c:pt>
                <c:pt idx="7528">
                  <c:v>-3.0300000000000001E-3</c:v>
                </c:pt>
                <c:pt idx="7529">
                  <c:v>-3.0799999999999998E-3</c:v>
                </c:pt>
                <c:pt idx="7530">
                  <c:v>-3.13E-3</c:v>
                </c:pt>
                <c:pt idx="7531">
                  <c:v>-3.16E-3</c:v>
                </c:pt>
                <c:pt idx="7532">
                  <c:v>-3.2100000000000002E-3</c:v>
                </c:pt>
                <c:pt idx="7533">
                  <c:v>-3.2699999999999999E-3</c:v>
                </c:pt>
                <c:pt idx="7534">
                  <c:v>-3.29E-3</c:v>
                </c:pt>
                <c:pt idx="7535">
                  <c:v>-3.3400000000000001E-3</c:v>
                </c:pt>
                <c:pt idx="7536">
                  <c:v>-3.3700000000000002E-3</c:v>
                </c:pt>
                <c:pt idx="7537">
                  <c:v>-3.3999999999999998E-3</c:v>
                </c:pt>
                <c:pt idx="7538">
                  <c:v>-3.4199999999999999E-3</c:v>
                </c:pt>
                <c:pt idx="7539">
                  <c:v>-3.4499999999999999E-3</c:v>
                </c:pt>
                <c:pt idx="7540">
                  <c:v>-3.48E-3</c:v>
                </c:pt>
                <c:pt idx="7541">
                  <c:v>-3.5000000000000001E-3</c:v>
                </c:pt>
                <c:pt idx="7542">
                  <c:v>-3.5000000000000001E-3</c:v>
                </c:pt>
                <c:pt idx="7543">
                  <c:v>-3.5300000000000002E-3</c:v>
                </c:pt>
                <c:pt idx="7544">
                  <c:v>-3.5300000000000002E-3</c:v>
                </c:pt>
                <c:pt idx="7545">
                  <c:v>-3.5300000000000002E-3</c:v>
                </c:pt>
                <c:pt idx="7546">
                  <c:v>-3.5300000000000002E-3</c:v>
                </c:pt>
                <c:pt idx="7547">
                  <c:v>-3.5000000000000001E-3</c:v>
                </c:pt>
                <c:pt idx="7548">
                  <c:v>-3.5000000000000001E-3</c:v>
                </c:pt>
                <c:pt idx="7549">
                  <c:v>-3.48E-3</c:v>
                </c:pt>
                <c:pt idx="7550">
                  <c:v>-3.4499999999999999E-3</c:v>
                </c:pt>
                <c:pt idx="7551">
                  <c:v>-3.4499999999999999E-3</c:v>
                </c:pt>
                <c:pt idx="7552">
                  <c:v>-3.4199999999999999E-3</c:v>
                </c:pt>
                <c:pt idx="7553">
                  <c:v>-3.3999999999999998E-3</c:v>
                </c:pt>
                <c:pt idx="7554">
                  <c:v>-3.3700000000000002E-3</c:v>
                </c:pt>
                <c:pt idx="7555">
                  <c:v>-3.3400000000000001E-3</c:v>
                </c:pt>
                <c:pt idx="7556">
                  <c:v>-3.32E-3</c:v>
                </c:pt>
                <c:pt idx="7557">
                  <c:v>-3.29E-3</c:v>
                </c:pt>
                <c:pt idx="7558">
                  <c:v>-3.2699999999999999E-3</c:v>
                </c:pt>
                <c:pt idx="7559">
                  <c:v>-3.2399999999999998E-3</c:v>
                </c:pt>
                <c:pt idx="7560">
                  <c:v>-3.2399999999999998E-3</c:v>
                </c:pt>
                <c:pt idx="7561">
                  <c:v>-3.2100000000000002E-3</c:v>
                </c:pt>
                <c:pt idx="7562">
                  <c:v>-3.1900000000000001E-3</c:v>
                </c:pt>
                <c:pt idx="7563">
                  <c:v>-3.1900000000000001E-3</c:v>
                </c:pt>
                <c:pt idx="7564">
                  <c:v>-3.16E-3</c:v>
                </c:pt>
                <c:pt idx="7565">
                  <c:v>-3.16E-3</c:v>
                </c:pt>
                <c:pt idx="7566">
                  <c:v>-3.16E-3</c:v>
                </c:pt>
                <c:pt idx="7567">
                  <c:v>-3.16E-3</c:v>
                </c:pt>
                <c:pt idx="7568">
                  <c:v>-3.13E-3</c:v>
                </c:pt>
                <c:pt idx="7569">
                  <c:v>-3.16E-3</c:v>
                </c:pt>
                <c:pt idx="7570">
                  <c:v>-3.16E-3</c:v>
                </c:pt>
                <c:pt idx="7571">
                  <c:v>-3.16E-3</c:v>
                </c:pt>
                <c:pt idx="7572">
                  <c:v>-3.16E-3</c:v>
                </c:pt>
                <c:pt idx="7573">
                  <c:v>-3.16E-3</c:v>
                </c:pt>
                <c:pt idx="7574">
                  <c:v>-3.1900000000000001E-3</c:v>
                </c:pt>
                <c:pt idx="7575">
                  <c:v>-3.1900000000000001E-3</c:v>
                </c:pt>
                <c:pt idx="7576">
                  <c:v>-3.1900000000000001E-3</c:v>
                </c:pt>
                <c:pt idx="7577">
                  <c:v>-3.2100000000000002E-3</c:v>
                </c:pt>
                <c:pt idx="7578">
                  <c:v>-3.2100000000000002E-3</c:v>
                </c:pt>
                <c:pt idx="7579">
                  <c:v>-3.2399999999999998E-3</c:v>
                </c:pt>
                <c:pt idx="7580">
                  <c:v>-3.2399999999999998E-3</c:v>
                </c:pt>
                <c:pt idx="7581">
                  <c:v>-3.2399999999999998E-3</c:v>
                </c:pt>
                <c:pt idx="7582">
                  <c:v>-3.2699999999999999E-3</c:v>
                </c:pt>
                <c:pt idx="7583">
                  <c:v>-3.2699999999999999E-3</c:v>
                </c:pt>
                <c:pt idx="7584">
                  <c:v>-3.2699999999999999E-3</c:v>
                </c:pt>
                <c:pt idx="7585">
                  <c:v>-3.2699999999999999E-3</c:v>
                </c:pt>
                <c:pt idx="7586">
                  <c:v>-3.29E-3</c:v>
                </c:pt>
                <c:pt idx="7587">
                  <c:v>-3.29E-3</c:v>
                </c:pt>
                <c:pt idx="7588">
                  <c:v>-3.29E-3</c:v>
                </c:pt>
                <c:pt idx="7589">
                  <c:v>-3.29E-3</c:v>
                </c:pt>
                <c:pt idx="7590">
                  <c:v>-3.29E-3</c:v>
                </c:pt>
                <c:pt idx="7591">
                  <c:v>-3.29E-3</c:v>
                </c:pt>
                <c:pt idx="7592">
                  <c:v>-3.29E-3</c:v>
                </c:pt>
                <c:pt idx="7593">
                  <c:v>-3.29E-3</c:v>
                </c:pt>
                <c:pt idx="7594">
                  <c:v>-3.2699999999999999E-3</c:v>
                </c:pt>
                <c:pt idx="7595">
                  <c:v>-3.2699999999999999E-3</c:v>
                </c:pt>
                <c:pt idx="7596">
                  <c:v>-3.2699999999999999E-3</c:v>
                </c:pt>
                <c:pt idx="7597">
                  <c:v>-3.2699999999999999E-3</c:v>
                </c:pt>
                <c:pt idx="7598">
                  <c:v>-3.2699999999999999E-3</c:v>
                </c:pt>
                <c:pt idx="7599">
                  <c:v>-3.2399999999999998E-3</c:v>
                </c:pt>
                <c:pt idx="7600">
                  <c:v>-3.2399999999999998E-3</c:v>
                </c:pt>
                <c:pt idx="7601">
                  <c:v>-3.2399999999999998E-3</c:v>
                </c:pt>
                <c:pt idx="7602">
                  <c:v>-3.2399999999999998E-3</c:v>
                </c:pt>
                <c:pt idx="7603">
                  <c:v>-3.2100000000000002E-3</c:v>
                </c:pt>
                <c:pt idx="7604">
                  <c:v>-3.2100000000000002E-3</c:v>
                </c:pt>
                <c:pt idx="7605">
                  <c:v>-3.2100000000000002E-3</c:v>
                </c:pt>
                <c:pt idx="7606">
                  <c:v>-3.1900000000000001E-3</c:v>
                </c:pt>
                <c:pt idx="7607">
                  <c:v>-3.1900000000000001E-3</c:v>
                </c:pt>
                <c:pt idx="7608">
                  <c:v>-3.1900000000000001E-3</c:v>
                </c:pt>
                <c:pt idx="7609">
                  <c:v>-3.1900000000000001E-3</c:v>
                </c:pt>
                <c:pt idx="7610">
                  <c:v>-3.16E-3</c:v>
                </c:pt>
                <c:pt idx="7611">
                  <c:v>-3.16E-3</c:v>
                </c:pt>
                <c:pt idx="7612">
                  <c:v>-3.16E-3</c:v>
                </c:pt>
                <c:pt idx="7613">
                  <c:v>-3.13E-3</c:v>
                </c:pt>
                <c:pt idx="7614">
                  <c:v>-3.13E-3</c:v>
                </c:pt>
                <c:pt idx="7615">
                  <c:v>-3.13E-3</c:v>
                </c:pt>
                <c:pt idx="7616">
                  <c:v>-3.1099999999999999E-3</c:v>
                </c:pt>
                <c:pt idx="7617">
                  <c:v>-3.1099999999999999E-3</c:v>
                </c:pt>
                <c:pt idx="7618">
                  <c:v>-3.1099999999999999E-3</c:v>
                </c:pt>
                <c:pt idx="7619">
                  <c:v>-3.1099999999999999E-3</c:v>
                </c:pt>
                <c:pt idx="7620">
                  <c:v>-3.1099999999999999E-3</c:v>
                </c:pt>
                <c:pt idx="7621">
                  <c:v>-3.0799999999999998E-3</c:v>
                </c:pt>
                <c:pt idx="7622">
                  <c:v>-3.0799999999999998E-3</c:v>
                </c:pt>
                <c:pt idx="7623">
                  <c:v>-3.0799999999999998E-3</c:v>
                </c:pt>
                <c:pt idx="7624">
                  <c:v>-3.0799999999999998E-3</c:v>
                </c:pt>
                <c:pt idx="7625">
                  <c:v>-3.0799999999999998E-3</c:v>
                </c:pt>
                <c:pt idx="7626">
                  <c:v>-3.0799999999999998E-3</c:v>
                </c:pt>
                <c:pt idx="7627">
                  <c:v>-3.0799999999999998E-3</c:v>
                </c:pt>
                <c:pt idx="7628">
                  <c:v>-3.0799999999999998E-3</c:v>
                </c:pt>
                <c:pt idx="7629">
                  <c:v>-3.0799999999999998E-3</c:v>
                </c:pt>
                <c:pt idx="7630">
                  <c:v>-3.0799999999999998E-3</c:v>
                </c:pt>
                <c:pt idx="7631">
                  <c:v>-3.0799999999999998E-3</c:v>
                </c:pt>
                <c:pt idx="7632">
                  <c:v>-3.0799999999999998E-3</c:v>
                </c:pt>
                <c:pt idx="7633">
                  <c:v>-3.0799999999999998E-3</c:v>
                </c:pt>
                <c:pt idx="7634">
                  <c:v>-3.0799999999999998E-3</c:v>
                </c:pt>
                <c:pt idx="7635">
                  <c:v>-3.0799999999999998E-3</c:v>
                </c:pt>
                <c:pt idx="7636">
                  <c:v>-3.0799999999999998E-3</c:v>
                </c:pt>
                <c:pt idx="7637">
                  <c:v>-3.0799999999999998E-3</c:v>
                </c:pt>
                <c:pt idx="7638">
                  <c:v>-3.0799999999999998E-3</c:v>
                </c:pt>
                <c:pt idx="7639">
                  <c:v>-3.0799999999999998E-3</c:v>
                </c:pt>
                <c:pt idx="7640">
                  <c:v>-3.0799999999999998E-3</c:v>
                </c:pt>
                <c:pt idx="7641">
                  <c:v>-3.0799999999999998E-3</c:v>
                </c:pt>
                <c:pt idx="7642">
                  <c:v>-3.0799999999999998E-3</c:v>
                </c:pt>
                <c:pt idx="7643">
                  <c:v>-3.0799999999999998E-3</c:v>
                </c:pt>
                <c:pt idx="7644">
                  <c:v>-3.0799999999999998E-3</c:v>
                </c:pt>
                <c:pt idx="7645">
                  <c:v>-3.0799999999999998E-3</c:v>
                </c:pt>
                <c:pt idx="7646">
                  <c:v>-3.0799999999999998E-3</c:v>
                </c:pt>
                <c:pt idx="7647">
                  <c:v>-3.0799999999999998E-3</c:v>
                </c:pt>
                <c:pt idx="7648">
                  <c:v>-3.0799999999999998E-3</c:v>
                </c:pt>
                <c:pt idx="7649">
                  <c:v>-3.0799999999999998E-3</c:v>
                </c:pt>
                <c:pt idx="7650">
                  <c:v>-3.0799999999999998E-3</c:v>
                </c:pt>
                <c:pt idx="7651">
                  <c:v>-3.0799999999999998E-3</c:v>
                </c:pt>
                <c:pt idx="7652">
                  <c:v>-3.0799999999999998E-3</c:v>
                </c:pt>
                <c:pt idx="7653">
                  <c:v>-3.0799999999999998E-3</c:v>
                </c:pt>
                <c:pt idx="7654">
                  <c:v>-3.0799999999999998E-3</c:v>
                </c:pt>
                <c:pt idx="7655">
                  <c:v>-3.0799999999999998E-3</c:v>
                </c:pt>
                <c:pt idx="7656">
                  <c:v>-3.0799999999999998E-3</c:v>
                </c:pt>
                <c:pt idx="7657">
                  <c:v>-3.0799999999999998E-3</c:v>
                </c:pt>
                <c:pt idx="7658">
                  <c:v>-3.0799999999999998E-3</c:v>
                </c:pt>
                <c:pt idx="7659">
                  <c:v>-3.0799999999999998E-3</c:v>
                </c:pt>
                <c:pt idx="7660">
                  <c:v>-3.0799999999999998E-3</c:v>
                </c:pt>
                <c:pt idx="7661">
                  <c:v>-3.1099999999999999E-3</c:v>
                </c:pt>
                <c:pt idx="7662">
                  <c:v>-3.1099999999999999E-3</c:v>
                </c:pt>
                <c:pt idx="7663">
                  <c:v>-3.1099999999999999E-3</c:v>
                </c:pt>
                <c:pt idx="7664">
                  <c:v>-3.1099999999999999E-3</c:v>
                </c:pt>
                <c:pt idx="7665">
                  <c:v>-3.13E-3</c:v>
                </c:pt>
                <c:pt idx="7666">
                  <c:v>-3.13E-3</c:v>
                </c:pt>
                <c:pt idx="7667">
                  <c:v>-3.13E-3</c:v>
                </c:pt>
                <c:pt idx="7668">
                  <c:v>-3.16E-3</c:v>
                </c:pt>
                <c:pt idx="7669">
                  <c:v>-3.16E-3</c:v>
                </c:pt>
                <c:pt idx="7670">
                  <c:v>-3.16E-3</c:v>
                </c:pt>
                <c:pt idx="7671">
                  <c:v>-3.1900000000000001E-3</c:v>
                </c:pt>
                <c:pt idx="7672">
                  <c:v>-3.1900000000000001E-3</c:v>
                </c:pt>
                <c:pt idx="7673">
                  <c:v>-3.1900000000000001E-3</c:v>
                </c:pt>
                <c:pt idx="7674">
                  <c:v>-3.1900000000000001E-3</c:v>
                </c:pt>
                <c:pt idx="7675">
                  <c:v>-3.1900000000000001E-3</c:v>
                </c:pt>
                <c:pt idx="7676">
                  <c:v>-3.1900000000000001E-3</c:v>
                </c:pt>
                <c:pt idx="7677">
                  <c:v>-3.1900000000000001E-3</c:v>
                </c:pt>
                <c:pt idx="7678">
                  <c:v>-3.1900000000000001E-3</c:v>
                </c:pt>
                <c:pt idx="7679">
                  <c:v>-3.1900000000000001E-3</c:v>
                </c:pt>
                <c:pt idx="7680">
                  <c:v>-3.1900000000000001E-3</c:v>
                </c:pt>
                <c:pt idx="7681">
                  <c:v>-3.1900000000000001E-3</c:v>
                </c:pt>
                <c:pt idx="7682">
                  <c:v>-3.1900000000000001E-3</c:v>
                </c:pt>
                <c:pt idx="7683">
                  <c:v>-3.1900000000000001E-3</c:v>
                </c:pt>
                <c:pt idx="7684">
                  <c:v>-3.1900000000000001E-3</c:v>
                </c:pt>
                <c:pt idx="7685">
                  <c:v>-3.16E-3</c:v>
                </c:pt>
                <c:pt idx="7686">
                  <c:v>-3.16E-3</c:v>
                </c:pt>
                <c:pt idx="7687">
                  <c:v>-3.16E-3</c:v>
                </c:pt>
                <c:pt idx="7688">
                  <c:v>-3.16E-3</c:v>
                </c:pt>
                <c:pt idx="7689">
                  <c:v>-3.16E-3</c:v>
                </c:pt>
                <c:pt idx="7690">
                  <c:v>-3.16E-3</c:v>
                </c:pt>
                <c:pt idx="7691">
                  <c:v>-3.16E-3</c:v>
                </c:pt>
                <c:pt idx="7692">
                  <c:v>-3.16E-3</c:v>
                </c:pt>
                <c:pt idx="7693">
                  <c:v>-3.16E-3</c:v>
                </c:pt>
                <c:pt idx="7694">
                  <c:v>-3.16E-3</c:v>
                </c:pt>
                <c:pt idx="7695">
                  <c:v>-3.16E-3</c:v>
                </c:pt>
                <c:pt idx="7696">
                  <c:v>-3.16E-3</c:v>
                </c:pt>
                <c:pt idx="7697">
                  <c:v>-3.16E-3</c:v>
                </c:pt>
                <c:pt idx="7698">
                  <c:v>-3.16E-3</c:v>
                </c:pt>
                <c:pt idx="7699">
                  <c:v>-3.1900000000000001E-3</c:v>
                </c:pt>
                <c:pt idx="7700">
                  <c:v>-3.1900000000000001E-3</c:v>
                </c:pt>
                <c:pt idx="7701">
                  <c:v>-3.1900000000000001E-3</c:v>
                </c:pt>
                <c:pt idx="7702">
                  <c:v>-3.1900000000000001E-3</c:v>
                </c:pt>
                <c:pt idx="7703">
                  <c:v>-3.1900000000000001E-3</c:v>
                </c:pt>
                <c:pt idx="7704">
                  <c:v>-3.2100000000000002E-3</c:v>
                </c:pt>
                <c:pt idx="7705">
                  <c:v>-3.2100000000000002E-3</c:v>
                </c:pt>
                <c:pt idx="7706">
                  <c:v>-3.2100000000000002E-3</c:v>
                </c:pt>
                <c:pt idx="7707">
                  <c:v>-3.2100000000000002E-3</c:v>
                </c:pt>
                <c:pt idx="7708">
                  <c:v>-3.2100000000000002E-3</c:v>
                </c:pt>
                <c:pt idx="7709">
                  <c:v>-3.2100000000000002E-3</c:v>
                </c:pt>
                <c:pt idx="7710">
                  <c:v>-3.2100000000000002E-3</c:v>
                </c:pt>
                <c:pt idx="7711">
                  <c:v>-3.2100000000000002E-3</c:v>
                </c:pt>
                <c:pt idx="7712">
                  <c:v>-3.2100000000000002E-3</c:v>
                </c:pt>
                <c:pt idx="7713">
                  <c:v>-3.2100000000000002E-3</c:v>
                </c:pt>
                <c:pt idx="7714">
                  <c:v>-3.1900000000000001E-3</c:v>
                </c:pt>
                <c:pt idx="7715">
                  <c:v>-3.1900000000000001E-3</c:v>
                </c:pt>
                <c:pt idx="7716">
                  <c:v>-3.1900000000000001E-3</c:v>
                </c:pt>
                <c:pt idx="7717">
                  <c:v>-3.16E-3</c:v>
                </c:pt>
                <c:pt idx="7718">
                  <c:v>-3.16E-3</c:v>
                </c:pt>
                <c:pt idx="7719">
                  <c:v>-3.16E-3</c:v>
                </c:pt>
                <c:pt idx="7720">
                  <c:v>-3.16E-3</c:v>
                </c:pt>
                <c:pt idx="7721">
                  <c:v>-3.13E-3</c:v>
                </c:pt>
                <c:pt idx="7722">
                  <c:v>-3.13E-3</c:v>
                </c:pt>
                <c:pt idx="7723">
                  <c:v>-3.13E-3</c:v>
                </c:pt>
                <c:pt idx="7724">
                  <c:v>-3.13E-3</c:v>
                </c:pt>
                <c:pt idx="7725">
                  <c:v>-3.13E-3</c:v>
                </c:pt>
                <c:pt idx="7726">
                  <c:v>-3.13E-3</c:v>
                </c:pt>
                <c:pt idx="7727">
                  <c:v>-3.13E-3</c:v>
                </c:pt>
                <c:pt idx="7728">
                  <c:v>-3.13E-3</c:v>
                </c:pt>
                <c:pt idx="7729">
                  <c:v>-3.13E-3</c:v>
                </c:pt>
                <c:pt idx="7730">
                  <c:v>-3.16E-3</c:v>
                </c:pt>
                <c:pt idx="7731">
                  <c:v>-3.16E-3</c:v>
                </c:pt>
                <c:pt idx="7732">
                  <c:v>-3.1900000000000001E-3</c:v>
                </c:pt>
                <c:pt idx="7733">
                  <c:v>-3.2100000000000002E-3</c:v>
                </c:pt>
                <c:pt idx="7734">
                  <c:v>-3.2100000000000002E-3</c:v>
                </c:pt>
                <c:pt idx="7735">
                  <c:v>-3.2399999999999998E-3</c:v>
                </c:pt>
                <c:pt idx="7736">
                  <c:v>-3.2699999999999999E-3</c:v>
                </c:pt>
                <c:pt idx="7737">
                  <c:v>-3.2699999999999999E-3</c:v>
                </c:pt>
                <c:pt idx="7738">
                  <c:v>-3.29E-3</c:v>
                </c:pt>
                <c:pt idx="7739">
                  <c:v>-3.32E-3</c:v>
                </c:pt>
                <c:pt idx="7740">
                  <c:v>-3.32E-3</c:v>
                </c:pt>
                <c:pt idx="7741">
                  <c:v>-3.3400000000000001E-3</c:v>
                </c:pt>
                <c:pt idx="7742">
                  <c:v>-3.3400000000000001E-3</c:v>
                </c:pt>
                <c:pt idx="7743">
                  <c:v>-3.3700000000000002E-3</c:v>
                </c:pt>
                <c:pt idx="7744">
                  <c:v>-3.3700000000000002E-3</c:v>
                </c:pt>
                <c:pt idx="7745">
                  <c:v>-3.3700000000000002E-3</c:v>
                </c:pt>
                <c:pt idx="7746">
                  <c:v>-3.3700000000000002E-3</c:v>
                </c:pt>
                <c:pt idx="7747">
                  <c:v>-3.3700000000000002E-3</c:v>
                </c:pt>
                <c:pt idx="7748">
                  <c:v>-3.3700000000000002E-3</c:v>
                </c:pt>
                <c:pt idx="7749">
                  <c:v>-3.3700000000000002E-3</c:v>
                </c:pt>
                <c:pt idx="7750">
                  <c:v>-3.3400000000000001E-3</c:v>
                </c:pt>
                <c:pt idx="7751">
                  <c:v>-3.3400000000000001E-3</c:v>
                </c:pt>
                <c:pt idx="7752">
                  <c:v>-3.32E-3</c:v>
                </c:pt>
                <c:pt idx="7753">
                  <c:v>-3.32E-3</c:v>
                </c:pt>
                <c:pt idx="7754">
                  <c:v>-3.29E-3</c:v>
                </c:pt>
                <c:pt idx="7755">
                  <c:v>-3.2699999999999999E-3</c:v>
                </c:pt>
                <c:pt idx="7756">
                  <c:v>-3.2399999999999998E-3</c:v>
                </c:pt>
                <c:pt idx="7757">
                  <c:v>-3.2100000000000002E-3</c:v>
                </c:pt>
                <c:pt idx="7758">
                  <c:v>-3.2100000000000002E-3</c:v>
                </c:pt>
                <c:pt idx="7759">
                  <c:v>-3.1900000000000001E-3</c:v>
                </c:pt>
                <c:pt idx="7760">
                  <c:v>-3.16E-3</c:v>
                </c:pt>
                <c:pt idx="7761">
                  <c:v>-3.13E-3</c:v>
                </c:pt>
                <c:pt idx="7762">
                  <c:v>-3.1099999999999999E-3</c:v>
                </c:pt>
                <c:pt idx="7763">
                  <c:v>-3.1099999999999999E-3</c:v>
                </c:pt>
                <c:pt idx="7764">
                  <c:v>-3.0799999999999998E-3</c:v>
                </c:pt>
                <c:pt idx="7765">
                  <c:v>-3.0500000000000002E-3</c:v>
                </c:pt>
                <c:pt idx="7766">
                  <c:v>-3.0500000000000002E-3</c:v>
                </c:pt>
                <c:pt idx="7767">
                  <c:v>-3.0500000000000002E-3</c:v>
                </c:pt>
                <c:pt idx="7768">
                  <c:v>-3.0300000000000001E-3</c:v>
                </c:pt>
                <c:pt idx="7769">
                  <c:v>-3.0300000000000001E-3</c:v>
                </c:pt>
                <c:pt idx="7770">
                  <c:v>-3.0300000000000001E-3</c:v>
                </c:pt>
                <c:pt idx="7771">
                  <c:v>-3.0300000000000001E-3</c:v>
                </c:pt>
                <c:pt idx="7772">
                  <c:v>-3.0300000000000001E-3</c:v>
                </c:pt>
                <c:pt idx="7773">
                  <c:v>-3.0300000000000001E-3</c:v>
                </c:pt>
                <c:pt idx="7774">
                  <c:v>-3.0500000000000002E-3</c:v>
                </c:pt>
                <c:pt idx="7775">
                  <c:v>-3.0500000000000002E-3</c:v>
                </c:pt>
                <c:pt idx="7776">
                  <c:v>-3.0500000000000002E-3</c:v>
                </c:pt>
                <c:pt idx="7777">
                  <c:v>-3.0799999999999998E-3</c:v>
                </c:pt>
                <c:pt idx="7778">
                  <c:v>-3.1099999999999999E-3</c:v>
                </c:pt>
                <c:pt idx="7779">
                  <c:v>-3.1099999999999999E-3</c:v>
                </c:pt>
                <c:pt idx="7780">
                  <c:v>-3.13E-3</c:v>
                </c:pt>
                <c:pt idx="7781">
                  <c:v>-3.13E-3</c:v>
                </c:pt>
                <c:pt idx="7782">
                  <c:v>-3.16E-3</c:v>
                </c:pt>
                <c:pt idx="7783">
                  <c:v>-3.1900000000000001E-3</c:v>
                </c:pt>
                <c:pt idx="7784">
                  <c:v>-3.2100000000000002E-3</c:v>
                </c:pt>
                <c:pt idx="7785">
                  <c:v>-3.2100000000000002E-3</c:v>
                </c:pt>
                <c:pt idx="7786">
                  <c:v>-3.2399999999999998E-3</c:v>
                </c:pt>
                <c:pt idx="7787">
                  <c:v>-3.2699999999999999E-3</c:v>
                </c:pt>
                <c:pt idx="7788">
                  <c:v>-3.2699999999999999E-3</c:v>
                </c:pt>
                <c:pt idx="7789">
                  <c:v>-3.29E-3</c:v>
                </c:pt>
                <c:pt idx="7790">
                  <c:v>-3.32E-3</c:v>
                </c:pt>
                <c:pt idx="7791">
                  <c:v>-3.32E-3</c:v>
                </c:pt>
                <c:pt idx="7792">
                  <c:v>-3.3400000000000001E-3</c:v>
                </c:pt>
                <c:pt idx="7793">
                  <c:v>-3.3700000000000002E-3</c:v>
                </c:pt>
                <c:pt idx="7794">
                  <c:v>-3.3700000000000002E-3</c:v>
                </c:pt>
                <c:pt idx="7795">
                  <c:v>-3.3999999999999998E-3</c:v>
                </c:pt>
                <c:pt idx="7796">
                  <c:v>-3.3999999999999998E-3</c:v>
                </c:pt>
                <c:pt idx="7797">
                  <c:v>-3.4199999999999999E-3</c:v>
                </c:pt>
                <c:pt idx="7798">
                  <c:v>-3.4199999999999999E-3</c:v>
                </c:pt>
                <c:pt idx="7799">
                  <c:v>-3.4499999999999999E-3</c:v>
                </c:pt>
                <c:pt idx="7800">
                  <c:v>-3.4499999999999999E-3</c:v>
                </c:pt>
                <c:pt idx="7801">
                  <c:v>-3.4499999999999999E-3</c:v>
                </c:pt>
                <c:pt idx="7802">
                  <c:v>-3.4499999999999999E-3</c:v>
                </c:pt>
                <c:pt idx="7803">
                  <c:v>-3.4499999999999999E-3</c:v>
                </c:pt>
                <c:pt idx="7804">
                  <c:v>-3.4499999999999999E-3</c:v>
                </c:pt>
                <c:pt idx="7805">
                  <c:v>-3.4499999999999999E-3</c:v>
                </c:pt>
                <c:pt idx="7806">
                  <c:v>-3.4499999999999999E-3</c:v>
                </c:pt>
                <c:pt idx="7807">
                  <c:v>-3.4499999999999999E-3</c:v>
                </c:pt>
                <c:pt idx="7808">
                  <c:v>-3.4499999999999999E-3</c:v>
                </c:pt>
                <c:pt idx="7809">
                  <c:v>-3.4199999999999999E-3</c:v>
                </c:pt>
                <c:pt idx="7810">
                  <c:v>-3.4199999999999999E-3</c:v>
                </c:pt>
                <c:pt idx="7811">
                  <c:v>-3.3999999999999998E-3</c:v>
                </c:pt>
                <c:pt idx="7812">
                  <c:v>-3.3700000000000002E-3</c:v>
                </c:pt>
                <c:pt idx="7813">
                  <c:v>-3.3400000000000001E-3</c:v>
                </c:pt>
                <c:pt idx="7814">
                  <c:v>-3.3400000000000001E-3</c:v>
                </c:pt>
                <c:pt idx="7815">
                  <c:v>-3.32E-3</c:v>
                </c:pt>
                <c:pt idx="7816">
                  <c:v>-3.29E-3</c:v>
                </c:pt>
                <c:pt idx="7817">
                  <c:v>-3.2699999999999999E-3</c:v>
                </c:pt>
                <c:pt idx="7818">
                  <c:v>-3.2399999999999998E-3</c:v>
                </c:pt>
                <c:pt idx="7819">
                  <c:v>-3.2100000000000002E-3</c:v>
                </c:pt>
                <c:pt idx="7820">
                  <c:v>-3.1900000000000001E-3</c:v>
                </c:pt>
                <c:pt idx="7821">
                  <c:v>-3.16E-3</c:v>
                </c:pt>
                <c:pt idx="7822">
                  <c:v>-3.13E-3</c:v>
                </c:pt>
                <c:pt idx="7823">
                  <c:v>-3.1099999999999999E-3</c:v>
                </c:pt>
                <c:pt idx="7824">
                  <c:v>-3.1099999999999999E-3</c:v>
                </c:pt>
                <c:pt idx="7825">
                  <c:v>-3.0799999999999998E-3</c:v>
                </c:pt>
                <c:pt idx="7826">
                  <c:v>-3.0799999999999998E-3</c:v>
                </c:pt>
                <c:pt idx="7827">
                  <c:v>-3.0500000000000002E-3</c:v>
                </c:pt>
                <c:pt idx="7828">
                  <c:v>-3.0500000000000002E-3</c:v>
                </c:pt>
                <c:pt idx="7829">
                  <c:v>-3.0500000000000002E-3</c:v>
                </c:pt>
                <c:pt idx="7830">
                  <c:v>-3.0500000000000002E-3</c:v>
                </c:pt>
                <c:pt idx="7831">
                  <c:v>-3.0500000000000002E-3</c:v>
                </c:pt>
                <c:pt idx="7832">
                  <c:v>-3.0799999999999998E-3</c:v>
                </c:pt>
                <c:pt idx="7833">
                  <c:v>-3.0799999999999998E-3</c:v>
                </c:pt>
                <c:pt idx="7834">
                  <c:v>-3.1099999999999999E-3</c:v>
                </c:pt>
                <c:pt idx="7835">
                  <c:v>-3.1099999999999999E-3</c:v>
                </c:pt>
                <c:pt idx="7836">
                  <c:v>-3.13E-3</c:v>
                </c:pt>
                <c:pt idx="7837">
                  <c:v>-3.16E-3</c:v>
                </c:pt>
                <c:pt idx="7838">
                  <c:v>-3.1900000000000001E-3</c:v>
                </c:pt>
                <c:pt idx="7839">
                  <c:v>-3.1900000000000001E-3</c:v>
                </c:pt>
                <c:pt idx="7840">
                  <c:v>-3.2100000000000002E-3</c:v>
                </c:pt>
                <c:pt idx="7841">
                  <c:v>-3.2399999999999998E-3</c:v>
                </c:pt>
                <c:pt idx="7842">
                  <c:v>-3.2699999999999999E-3</c:v>
                </c:pt>
                <c:pt idx="7843">
                  <c:v>-3.29E-3</c:v>
                </c:pt>
                <c:pt idx="7844">
                  <c:v>-3.29E-3</c:v>
                </c:pt>
                <c:pt idx="7845">
                  <c:v>-3.32E-3</c:v>
                </c:pt>
                <c:pt idx="7846">
                  <c:v>-3.32E-3</c:v>
                </c:pt>
                <c:pt idx="7847">
                  <c:v>-3.3400000000000001E-3</c:v>
                </c:pt>
                <c:pt idx="7848">
                  <c:v>-3.3400000000000001E-3</c:v>
                </c:pt>
                <c:pt idx="7849">
                  <c:v>-3.3400000000000001E-3</c:v>
                </c:pt>
                <c:pt idx="7850">
                  <c:v>-3.3400000000000001E-3</c:v>
                </c:pt>
                <c:pt idx="7851">
                  <c:v>-3.3400000000000001E-3</c:v>
                </c:pt>
                <c:pt idx="7852">
                  <c:v>-3.3400000000000001E-3</c:v>
                </c:pt>
                <c:pt idx="7853">
                  <c:v>-3.32E-3</c:v>
                </c:pt>
                <c:pt idx="7854">
                  <c:v>-3.32E-3</c:v>
                </c:pt>
                <c:pt idx="7855">
                  <c:v>-3.29E-3</c:v>
                </c:pt>
                <c:pt idx="7856">
                  <c:v>-3.29E-3</c:v>
                </c:pt>
                <c:pt idx="7857">
                  <c:v>-3.2699999999999999E-3</c:v>
                </c:pt>
                <c:pt idx="7858">
                  <c:v>-3.2699999999999999E-3</c:v>
                </c:pt>
                <c:pt idx="7859">
                  <c:v>-3.2399999999999998E-3</c:v>
                </c:pt>
                <c:pt idx="7860">
                  <c:v>-3.2100000000000002E-3</c:v>
                </c:pt>
                <c:pt idx="7861">
                  <c:v>-3.2100000000000002E-3</c:v>
                </c:pt>
                <c:pt idx="7862">
                  <c:v>-3.1900000000000001E-3</c:v>
                </c:pt>
                <c:pt idx="7863">
                  <c:v>-3.1900000000000001E-3</c:v>
                </c:pt>
                <c:pt idx="7864">
                  <c:v>-3.16E-3</c:v>
                </c:pt>
                <c:pt idx="7865">
                  <c:v>-3.16E-3</c:v>
                </c:pt>
                <c:pt idx="7866">
                  <c:v>-3.16E-3</c:v>
                </c:pt>
                <c:pt idx="7867">
                  <c:v>-3.13E-3</c:v>
                </c:pt>
                <c:pt idx="7868">
                  <c:v>-3.13E-3</c:v>
                </c:pt>
                <c:pt idx="7869">
                  <c:v>-3.13E-3</c:v>
                </c:pt>
                <c:pt idx="7870">
                  <c:v>-3.16E-3</c:v>
                </c:pt>
                <c:pt idx="7871">
                  <c:v>-3.16E-3</c:v>
                </c:pt>
                <c:pt idx="7872">
                  <c:v>-3.16E-3</c:v>
                </c:pt>
                <c:pt idx="7873">
                  <c:v>-3.16E-3</c:v>
                </c:pt>
                <c:pt idx="7874">
                  <c:v>-3.1900000000000001E-3</c:v>
                </c:pt>
                <c:pt idx="7875">
                  <c:v>-3.1900000000000001E-3</c:v>
                </c:pt>
                <c:pt idx="7876">
                  <c:v>-3.2100000000000002E-3</c:v>
                </c:pt>
                <c:pt idx="7877">
                  <c:v>-3.2100000000000002E-3</c:v>
                </c:pt>
                <c:pt idx="7878">
                  <c:v>-3.2100000000000002E-3</c:v>
                </c:pt>
                <c:pt idx="7879">
                  <c:v>-3.2399999999999998E-3</c:v>
                </c:pt>
                <c:pt idx="7880">
                  <c:v>-3.2399999999999998E-3</c:v>
                </c:pt>
                <c:pt idx="7881">
                  <c:v>-3.2399999999999998E-3</c:v>
                </c:pt>
                <c:pt idx="7882">
                  <c:v>-3.2399999999999998E-3</c:v>
                </c:pt>
                <c:pt idx="7883">
                  <c:v>-3.2699999999999999E-3</c:v>
                </c:pt>
                <c:pt idx="7884">
                  <c:v>-3.2699999999999999E-3</c:v>
                </c:pt>
                <c:pt idx="7885">
                  <c:v>-3.2399999999999998E-3</c:v>
                </c:pt>
                <c:pt idx="7886">
                  <c:v>-3.2399999999999998E-3</c:v>
                </c:pt>
                <c:pt idx="7887">
                  <c:v>-3.2399999999999998E-3</c:v>
                </c:pt>
                <c:pt idx="7888">
                  <c:v>-3.2100000000000002E-3</c:v>
                </c:pt>
                <c:pt idx="7889">
                  <c:v>-3.2100000000000002E-3</c:v>
                </c:pt>
                <c:pt idx="7890">
                  <c:v>-3.1900000000000001E-3</c:v>
                </c:pt>
                <c:pt idx="7891">
                  <c:v>-3.16E-3</c:v>
                </c:pt>
                <c:pt idx="7892">
                  <c:v>-3.16E-3</c:v>
                </c:pt>
                <c:pt idx="7893">
                  <c:v>-3.13E-3</c:v>
                </c:pt>
                <c:pt idx="7894">
                  <c:v>-3.1099999999999999E-3</c:v>
                </c:pt>
                <c:pt idx="7895">
                  <c:v>-3.1099999999999999E-3</c:v>
                </c:pt>
                <c:pt idx="7896">
                  <c:v>-3.0799999999999998E-3</c:v>
                </c:pt>
                <c:pt idx="7897">
                  <c:v>-3.0500000000000002E-3</c:v>
                </c:pt>
                <c:pt idx="7898">
                  <c:v>-3.0500000000000002E-3</c:v>
                </c:pt>
                <c:pt idx="7899">
                  <c:v>-3.0300000000000001E-3</c:v>
                </c:pt>
                <c:pt idx="7900">
                  <c:v>-3.0300000000000001E-3</c:v>
                </c:pt>
                <c:pt idx="7901">
                  <c:v>-3.0300000000000001E-3</c:v>
                </c:pt>
                <c:pt idx="7902">
                  <c:v>-3.0300000000000001E-3</c:v>
                </c:pt>
                <c:pt idx="7903">
                  <c:v>-3.0300000000000001E-3</c:v>
                </c:pt>
                <c:pt idx="7904">
                  <c:v>-3.0300000000000001E-3</c:v>
                </c:pt>
                <c:pt idx="7905">
                  <c:v>-3.0300000000000001E-3</c:v>
                </c:pt>
                <c:pt idx="7906">
                  <c:v>-3.0500000000000002E-3</c:v>
                </c:pt>
                <c:pt idx="7907">
                  <c:v>-3.0500000000000002E-3</c:v>
                </c:pt>
                <c:pt idx="7908">
                  <c:v>-3.0799999999999998E-3</c:v>
                </c:pt>
                <c:pt idx="7909">
                  <c:v>-3.1099999999999999E-3</c:v>
                </c:pt>
                <c:pt idx="7910">
                  <c:v>-3.1099999999999999E-3</c:v>
                </c:pt>
                <c:pt idx="7911">
                  <c:v>-3.13E-3</c:v>
                </c:pt>
                <c:pt idx="7912">
                  <c:v>-3.16E-3</c:v>
                </c:pt>
                <c:pt idx="7913">
                  <c:v>-3.1900000000000001E-3</c:v>
                </c:pt>
                <c:pt idx="7914">
                  <c:v>-3.1900000000000001E-3</c:v>
                </c:pt>
                <c:pt idx="7915">
                  <c:v>-3.2100000000000002E-3</c:v>
                </c:pt>
                <c:pt idx="7916">
                  <c:v>-3.2399999999999998E-3</c:v>
                </c:pt>
                <c:pt idx="7917">
                  <c:v>-3.2399999999999998E-3</c:v>
                </c:pt>
                <c:pt idx="7918">
                  <c:v>-3.2399999999999998E-3</c:v>
                </c:pt>
                <c:pt idx="7919">
                  <c:v>-3.2699999999999999E-3</c:v>
                </c:pt>
                <c:pt idx="7920">
                  <c:v>-3.2699999999999999E-3</c:v>
                </c:pt>
                <c:pt idx="7921">
                  <c:v>-3.2699999999999999E-3</c:v>
                </c:pt>
                <c:pt idx="7922">
                  <c:v>-3.2699999999999999E-3</c:v>
                </c:pt>
                <c:pt idx="7923">
                  <c:v>-3.2399999999999998E-3</c:v>
                </c:pt>
                <c:pt idx="7924">
                  <c:v>-3.2399999999999998E-3</c:v>
                </c:pt>
                <c:pt idx="7925">
                  <c:v>-3.2100000000000002E-3</c:v>
                </c:pt>
                <c:pt idx="7926">
                  <c:v>-3.2100000000000002E-3</c:v>
                </c:pt>
                <c:pt idx="7927">
                  <c:v>-3.1900000000000001E-3</c:v>
                </c:pt>
                <c:pt idx="7928">
                  <c:v>-3.16E-3</c:v>
                </c:pt>
                <c:pt idx="7929">
                  <c:v>-3.13E-3</c:v>
                </c:pt>
                <c:pt idx="7930">
                  <c:v>-3.13E-3</c:v>
                </c:pt>
                <c:pt idx="7931">
                  <c:v>-3.1099999999999999E-3</c:v>
                </c:pt>
                <c:pt idx="7932">
                  <c:v>-3.0799999999999998E-3</c:v>
                </c:pt>
                <c:pt idx="7933">
                  <c:v>-3.0500000000000002E-3</c:v>
                </c:pt>
                <c:pt idx="7934">
                  <c:v>-3.0500000000000002E-3</c:v>
                </c:pt>
                <c:pt idx="7935">
                  <c:v>-3.0300000000000001E-3</c:v>
                </c:pt>
                <c:pt idx="7936">
                  <c:v>-3.0300000000000001E-3</c:v>
                </c:pt>
                <c:pt idx="7937">
                  <c:v>-3.0300000000000001E-3</c:v>
                </c:pt>
                <c:pt idx="7938">
                  <c:v>-3.0300000000000001E-3</c:v>
                </c:pt>
                <c:pt idx="7939">
                  <c:v>-3.0300000000000001E-3</c:v>
                </c:pt>
                <c:pt idx="7940">
                  <c:v>-3.0300000000000001E-3</c:v>
                </c:pt>
                <c:pt idx="7941">
                  <c:v>-3.0300000000000001E-3</c:v>
                </c:pt>
                <c:pt idx="7942">
                  <c:v>-3.0500000000000002E-3</c:v>
                </c:pt>
                <c:pt idx="7943">
                  <c:v>-3.0500000000000002E-3</c:v>
                </c:pt>
                <c:pt idx="7944">
                  <c:v>-3.0799999999999998E-3</c:v>
                </c:pt>
                <c:pt idx="7945">
                  <c:v>-3.1099999999999999E-3</c:v>
                </c:pt>
                <c:pt idx="7946">
                  <c:v>-3.13E-3</c:v>
                </c:pt>
                <c:pt idx="7947">
                  <c:v>-3.16E-3</c:v>
                </c:pt>
                <c:pt idx="7948">
                  <c:v>-3.2100000000000002E-3</c:v>
                </c:pt>
                <c:pt idx="7949">
                  <c:v>-3.2399999999999998E-3</c:v>
                </c:pt>
                <c:pt idx="7950">
                  <c:v>-3.2699999999999999E-3</c:v>
                </c:pt>
                <c:pt idx="7951">
                  <c:v>-3.29E-3</c:v>
                </c:pt>
                <c:pt idx="7952">
                  <c:v>-3.32E-3</c:v>
                </c:pt>
                <c:pt idx="7953">
                  <c:v>-3.3700000000000002E-3</c:v>
                </c:pt>
                <c:pt idx="7954">
                  <c:v>-3.3999999999999998E-3</c:v>
                </c:pt>
                <c:pt idx="7955">
                  <c:v>-3.4199999999999999E-3</c:v>
                </c:pt>
                <c:pt idx="7956">
                  <c:v>-3.4499999999999999E-3</c:v>
                </c:pt>
                <c:pt idx="7957">
                  <c:v>-3.4499999999999999E-3</c:v>
                </c:pt>
                <c:pt idx="7958">
                  <c:v>-3.48E-3</c:v>
                </c:pt>
                <c:pt idx="7959">
                  <c:v>-3.48E-3</c:v>
                </c:pt>
                <c:pt idx="7960">
                  <c:v>-3.5000000000000001E-3</c:v>
                </c:pt>
                <c:pt idx="7961">
                  <c:v>-3.5000000000000001E-3</c:v>
                </c:pt>
                <c:pt idx="7962">
                  <c:v>-3.5000000000000001E-3</c:v>
                </c:pt>
                <c:pt idx="7963">
                  <c:v>-3.5000000000000001E-3</c:v>
                </c:pt>
                <c:pt idx="7964">
                  <c:v>-3.5000000000000001E-3</c:v>
                </c:pt>
                <c:pt idx="7965">
                  <c:v>-3.48E-3</c:v>
                </c:pt>
                <c:pt idx="7966">
                  <c:v>-3.48E-3</c:v>
                </c:pt>
                <c:pt idx="7967">
                  <c:v>-3.4499999999999999E-3</c:v>
                </c:pt>
                <c:pt idx="7968">
                  <c:v>-3.4499999999999999E-3</c:v>
                </c:pt>
                <c:pt idx="7969">
                  <c:v>-3.4199999999999999E-3</c:v>
                </c:pt>
                <c:pt idx="7970">
                  <c:v>-3.3999999999999998E-3</c:v>
                </c:pt>
                <c:pt idx="7971">
                  <c:v>-3.3700000000000002E-3</c:v>
                </c:pt>
                <c:pt idx="7972">
                  <c:v>-3.3700000000000002E-3</c:v>
                </c:pt>
                <c:pt idx="7973">
                  <c:v>-3.3400000000000001E-3</c:v>
                </c:pt>
                <c:pt idx="7974">
                  <c:v>-3.32E-3</c:v>
                </c:pt>
                <c:pt idx="7975">
                  <c:v>-3.29E-3</c:v>
                </c:pt>
                <c:pt idx="7976">
                  <c:v>-3.2699999999999999E-3</c:v>
                </c:pt>
                <c:pt idx="7977">
                  <c:v>-3.2399999999999998E-3</c:v>
                </c:pt>
                <c:pt idx="7978">
                  <c:v>-3.2399999999999998E-3</c:v>
                </c:pt>
                <c:pt idx="7979">
                  <c:v>-3.2100000000000002E-3</c:v>
                </c:pt>
                <c:pt idx="7980">
                  <c:v>-3.1900000000000001E-3</c:v>
                </c:pt>
                <c:pt idx="7981">
                  <c:v>-3.1900000000000001E-3</c:v>
                </c:pt>
                <c:pt idx="7982">
                  <c:v>-3.16E-3</c:v>
                </c:pt>
                <c:pt idx="7983">
                  <c:v>-3.13E-3</c:v>
                </c:pt>
                <c:pt idx="7984">
                  <c:v>-3.13E-3</c:v>
                </c:pt>
                <c:pt idx="7985">
                  <c:v>-3.1099999999999999E-3</c:v>
                </c:pt>
                <c:pt idx="7986">
                  <c:v>-3.1099999999999999E-3</c:v>
                </c:pt>
                <c:pt idx="7987">
                  <c:v>-3.1099999999999999E-3</c:v>
                </c:pt>
                <c:pt idx="7988">
                  <c:v>-3.0799999999999998E-3</c:v>
                </c:pt>
                <c:pt idx="7989">
                  <c:v>-3.0799999999999998E-3</c:v>
                </c:pt>
                <c:pt idx="7990">
                  <c:v>-3.0799999999999998E-3</c:v>
                </c:pt>
                <c:pt idx="7991">
                  <c:v>-3.0799999999999998E-3</c:v>
                </c:pt>
                <c:pt idx="7992">
                  <c:v>-3.0799999999999998E-3</c:v>
                </c:pt>
                <c:pt idx="7993">
                  <c:v>-3.0500000000000002E-3</c:v>
                </c:pt>
                <c:pt idx="7994">
                  <c:v>-3.0500000000000002E-3</c:v>
                </c:pt>
                <c:pt idx="7995">
                  <c:v>-3.0500000000000002E-3</c:v>
                </c:pt>
                <c:pt idx="7996">
                  <c:v>-3.0799999999999998E-3</c:v>
                </c:pt>
                <c:pt idx="7997">
                  <c:v>-3.0799999999999998E-3</c:v>
                </c:pt>
                <c:pt idx="7998">
                  <c:v>-3.0799999999999998E-3</c:v>
                </c:pt>
                <c:pt idx="7999">
                  <c:v>-3.0799999999999998E-3</c:v>
                </c:pt>
                <c:pt idx="8000">
                  <c:v>-3.0799999999999998E-3</c:v>
                </c:pt>
                <c:pt idx="8001">
                  <c:v>-3.1099999999999999E-3</c:v>
                </c:pt>
                <c:pt idx="8002">
                  <c:v>-3.1099999999999999E-3</c:v>
                </c:pt>
                <c:pt idx="8003">
                  <c:v>-3.1099999999999999E-3</c:v>
                </c:pt>
                <c:pt idx="8004">
                  <c:v>-3.13E-3</c:v>
                </c:pt>
                <c:pt idx="8005">
                  <c:v>-3.13E-3</c:v>
                </c:pt>
                <c:pt idx="8006">
                  <c:v>-3.16E-3</c:v>
                </c:pt>
                <c:pt idx="8007">
                  <c:v>-3.1900000000000001E-3</c:v>
                </c:pt>
                <c:pt idx="8008">
                  <c:v>-3.1900000000000001E-3</c:v>
                </c:pt>
                <c:pt idx="8009">
                  <c:v>-3.2100000000000002E-3</c:v>
                </c:pt>
                <c:pt idx="8010">
                  <c:v>-3.2399999999999998E-3</c:v>
                </c:pt>
                <c:pt idx="8011">
                  <c:v>-3.2399999999999998E-3</c:v>
                </c:pt>
                <c:pt idx="8012">
                  <c:v>-3.2699999999999999E-3</c:v>
                </c:pt>
                <c:pt idx="8013">
                  <c:v>-3.29E-3</c:v>
                </c:pt>
                <c:pt idx="8014">
                  <c:v>-3.29E-3</c:v>
                </c:pt>
                <c:pt idx="8015">
                  <c:v>-3.32E-3</c:v>
                </c:pt>
                <c:pt idx="8016">
                  <c:v>-3.32E-3</c:v>
                </c:pt>
                <c:pt idx="8017">
                  <c:v>-3.3400000000000001E-3</c:v>
                </c:pt>
                <c:pt idx="8018">
                  <c:v>-3.3400000000000001E-3</c:v>
                </c:pt>
                <c:pt idx="8019">
                  <c:v>-3.3700000000000002E-3</c:v>
                </c:pt>
                <c:pt idx="8020">
                  <c:v>-3.3700000000000002E-3</c:v>
                </c:pt>
                <c:pt idx="8021">
                  <c:v>-3.3700000000000002E-3</c:v>
                </c:pt>
                <c:pt idx="8022">
                  <c:v>-3.3700000000000002E-3</c:v>
                </c:pt>
                <c:pt idx="8023">
                  <c:v>-3.3700000000000002E-3</c:v>
                </c:pt>
                <c:pt idx="8024">
                  <c:v>-3.3700000000000002E-3</c:v>
                </c:pt>
                <c:pt idx="8025">
                  <c:v>-3.3400000000000001E-3</c:v>
                </c:pt>
                <c:pt idx="8026">
                  <c:v>-3.3400000000000001E-3</c:v>
                </c:pt>
                <c:pt idx="8027">
                  <c:v>-3.32E-3</c:v>
                </c:pt>
                <c:pt idx="8028">
                  <c:v>-3.32E-3</c:v>
                </c:pt>
                <c:pt idx="8029">
                  <c:v>-3.29E-3</c:v>
                </c:pt>
                <c:pt idx="8030">
                  <c:v>-3.2699999999999999E-3</c:v>
                </c:pt>
                <c:pt idx="8031">
                  <c:v>-3.2699999999999999E-3</c:v>
                </c:pt>
                <c:pt idx="8032">
                  <c:v>-3.2399999999999998E-3</c:v>
                </c:pt>
                <c:pt idx="8033">
                  <c:v>-3.2100000000000002E-3</c:v>
                </c:pt>
                <c:pt idx="8034">
                  <c:v>-3.1900000000000001E-3</c:v>
                </c:pt>
                <c:pt idx="8035">
                  <c:v>-3.1900000000000001E-3</c:v>
                </c:pt>
                <c:pt idx="8036">
                  <c:v>-3.16E-3</c:v>
                </c:pt>
                <c:pt idx="8037">
                  <c:v>-3.13E-3</c:v>
                </c:pt>
                <c:pt idx="8038">
                  <c:v>-3.13E-3</c:v>
                </c:pt>
                <c:pt idx="8039">
                  <c:v>-3.1099999999999999E-3</c:v>
                </c:pt>
                <c:pt idx="8040">
                  <c:v>-3.1099999999999999E-3</c:v>
                </c:pt>
                <c:pt idx="8041">
                  <c:v>-3.1099999999999999E-3</c:v>
                </c:pt>
                <c:pt idx="8042">
                  <c:v>-3.1099999999999999E-3</c:v>
                </c:pt>
                <c:pt idx="8043">
                  <c:v>-3.1099999999999999E-3</c:v>
                </c:pt>
                <c:pt idx="8044">
                  <c:v>-3.1099999999999999E-3</c:v>
                </c:pt>
                <c:pt idx="8045">
                  <c:v>-3.1099999999999999E-3</c:v>
                </c:pt>
                <c:pt idx="8046">
                  <c:v>-3.13E-3</c:v>
                </c:pt>
                <c:pt idx="8047">
                  <c:v>-3.13E-3</c:v>
                </c:pt>
                <c:pt idx="8048">
                  <c:v>-3.16E-3</c:v>
                </c:pt>
                <c:pt idx="8049">
                  <c:v>-3.16E-3</c:v>
                </c:pt>
                <c:pt idx="8050">
                  <c:v>-3.1900000000000001E-3</c:v>
                </c:pt>
                <c:pt idx="8051">
                  <c:v>-3.2100000000000002E-3</c:v>
                </c:pt>
                <c:pt idx="8052">
                  <c:v>-3.2100000000000002E-3</c:v>
                </c:pt>
                <c:pt idx="8053">
                  <c:v>-3.2399999999999998E-3</c:v>
                </c:pt>
                <c:pt idx="8054">
                  <c:v>-3.2699999999999999E-3</c:v>
                </c:pt>
                <c:pt idx="8055">
                  <c:v>-3.2699999999999999E-3</c:v>
                </c:pt>
                <c:pt idx="8056">
                  <c:v>-3.29E-3</c:v>
                </c:pt>
                <c:pt idx="8057">
                  <c:v>-3.32E-3</c:v>
                </c:pt>
                <c:pt idx="8058">
                  <c:v>-3.32E-3</c:v>
                </c:pt>
                <c:pt idx="8059">
                  <c:v>-3.32E-3</c:v>
                </c:pt>
                <c:pt idx="8060">
                  <c:v>-3.3400000000000001E-3</c:v>
                </c:pt>
                <c:pt idx="8061">
                  <c:v>-3.3400000000000001E-3</c:v>
                </c:pt>
                <c:pt idx="8062">
                  <c:v>-3.3400000000000001E-3</c:v>
                </c:pt>
                <c:pt idx="8063">
                  <c:v>-3.32E-3</c:v>
                </c:pt>
                <c:pt idx="8064">
                  <c:v>-3.32E-3</c:v>
                </c:pt>
                <c:pt idx="8065">
                  <c:v>-3.32E-3</c:v>
                </c:pt>
                <c:pt idx="8066">
                  <c:v>-3.29E-3</c:v>
                </c:pt>
                <c:pt idx="8067">
                  <c:v>-3.2699999999999999E-3</c:v>
                </c:pt>
                <c:pt idx="8068">
                  <c:v>-3.2699999999999999E-3</c:v>
                </c:pt>
                <c:pt idx="8069">
                  <c:v>-3.2399999999999998E-3</c:v>
                </c:pt>
                <c:pt idx="8070">
                  <c:v>-3.2100000000000002E-3</c:v>
                </c:pt>
                <c:pt idx="8071">
                  <c:v>-3.1900000000000001E-3</c:v>
                </c:pt>
                <c:pt idx="8072">
                  <c:v>-3.16E-3</c:v>
                </c:pt>
                <c:pt idx="8073">
                  <c:v>-3.1099999999999999E-3</c:v>
                </c:pt>
                <c:pt idx="8074">
                  <c:v>-3.0799999999999998E-3</c:v>
                </c:pt>
                <c:pt idx="8075">
                  <c:v>-3.0500000000000002E-3</c:v>
                </c:pt>
                <c:pt idx="8076">
                  <c:v>-3.0300000000000001E-3</c:v>
                </c:pt>
                <c:pt idx="8077">
                  <c:v>-3.0000000000000001E-3</c:v>
                </c:pt>
                <c:pt idx="8078">
                  <c:v>-2.98E-3</c:v>
                </c:pt>
                <c:pt idx="8079">
                  <c:v>-2.98E-3</c:v>
                </c:pt>
                <c:pt idx="8080">
                  <c:v>-2.9499999999999999E-3</c:v>
                </c:pt>
                <c:pt idx="8081">
                  <c:v>-2.9199999999999999E-3</c:v>
                </c:pt>
                <c:pt idx="8082">
                  <c:v>-2.9199999999999999E-3</c:v>
                </c:pt>
                <c:pt idx="8083">
                  <c:v>-2.9199999999999999E-3</c:v>
                </c:pt>
                <c:pt idx="8084">
                  <c:v>-2.8999999999999998E-3</c:v>
                </c:pt>
                <c:pt idx="8085">
                  <c:v>-2.8999999999999998E-3</c:v>
                </c:pt>
                <c:pt idx="8086">
                  <c:v>-2.8999999999999998E-3</c:v>
                </c:pt>
                <c:pt idx="8087">
                  <c:v>-2.8999999999999998E-3</c:v>
                </c:pt>
                <c:pt idx="8088">
                  <c:v>-2.9199999999999999E-3</c:v>
                </c:pt>
                <c:pt idx="8089">
                  <c:v>-2.9199999999999999E-3</c:v>
                </c:pt>
                <c:pt idx="8090">
                  <c:v>-2.9499999999999999E-3</c:v>
                </c:pt>
                <c:pt idx="8091">
                  <c:v>-2.9499999999999999E-3</c:v>
                </c:pt>
                <c:pt idx="8092">
                  <c:v>-2.98E-3</c:v>
                </c:pt>
                <c:pt idx="8093">
                  <c:v>-2.98E-3</c:v>
                </c:pt>
                <c:pt idx="8094">
                  <c:v>-3.0000000000000001E-3</c:v>
                </c:pt>
                <c:pt idx="8095">
                  <c:v>-3.0300000000000001E-3</c:v>
                </c:pt>
                <c:pt idx="8096">
                  <c:v>-3.0300000000000001E-3</c:v>
                </c:pt>
                <c:pt idx="8097">
                  <c:v>-3.0500000000000002E-3</c:v>
                </c:pt>
                <c:pt idx="8098">
                  <c:v>-3.0799999999999998E-3</c:v>
                </c:pt>
                <c:pt idx="8099">
                  <c:v>-3.0799999999999998E-3</c:v>
                </c:pt>
                <c:pt idx="8100">
                  <c:v>-3.1099999999999999E-3</c:v>
                </c:pt>
                <c:pt idx="8101">
                  <c:v>-3.1099999999999999E-3</c:v>
                </c:pt>
                <c:pt idx="8102">
                  <c:v>-3.1099999999999999E-3</c:v>
                </c:pt>
                <c:pt idx="8103">
                  <c:v>-3.1099999999999999E-3</c:v>
                </c:pt>
                <c:pt idx="8104">
                  <c:v>-3.13E-3</c:v>
                </c:pt>
                <c:pt idx="8105">
                  <c:v>-3.13E-3</c:v>
                </c:pt>
                <c:pt idx="8106">
                  <c:v>-3.13E-3</c:v>
                </c:pt>
                <c:pt idx="8107">
                  <c:v>-3.13E-3</c:v>
                </c:pt>
                <c:pt idx="8108">
                  <c:v>-3.13E-3</c:v>
                </c:pt>
                <c:pt idx="8109">
                  <c:v>-3.13E-3</c:v>
                </c:pt>
                <c:pt idx="8110">
                  <c:v>-3.13E-3</c:v>
                </c:pt>
                <c:pt idx="8111">
                  <c:v>-3.1099999999999999E-3</c:v>
                </c:pt>
                <c:pt idx="8112">
                  <c:v>-3.1099999999999999E-3</c:v>
                </c:pt>
                <c:pt idx="8113">
                  <c:v>-3.1099999999999999E-3</c:v>
                </c:pt>
                <c:pt idx="8114">
                  <c:v>-3.1099999999999999E-3</c:v>
                </c:pt>
                <c:pt idx="8115">
                  <c:v>-3.1099999999999999E-3</c:v>
                </c:pt>
                <c:pt idx="8116">
                  <c:v>-3.1099999999999999E-3</c:v>
                </c:pt>
                <c:pt idx="8117">
                  <c:v>-3.0799999999999998E-3</c:v>
                </c:pt>
                <c:pt idx="8118">
                  <c:v>-3.0799999999999998E-3</c:v>
                </c:pt>
                <c:pt idx="8119">
                  <c:v>-3.0799999999999998E-3</c:v>
                </c:pt>
                <c:pt idx="8120">
                  <c:v>-3.1099999999999999E-3</c:v>
                </c:pt>
                <c:pt idx="8121">
                  <c:v>-3.1099999999999999E-3</c:v>
                </c:pt>
                <c:pt idx="8122">
                  <c:v>-3.1099999999999999E-3</c:v>
                </c:pt>
                <c:pt idx="8123">
                  <c:v>-3.1099999999999999E-3</c:v>
                </c:pt>
                <c:pt idx="8124">
                  <c:v>-3.13E-3</c:v>
                </c:pt>
                <c:pt idx="8125">
                  <c:v>-3.13E-3</c:v>
                </c:pt>
                <c:pt idx="8126">
                  <c:v>-3.13E-3</c:v>
                </c:pt>
                <c:pt idx="8127">
                  <c:v>-3.16E-3</c:v>
                </c:pt>
                <c:pt idx="8128">
                  <c:v>-3.16E-3</c:v>
                </c:pt>
                <c:pt idx="8129">
                  <c:v>-3.1900000000000001E-3</c:v>
                </c:pt>
                <c:pt idx="8130">
                  <c:v>-3.2100000000000002E-3</c:v>
                </c:pt>
                <c:pt idx="8131">
                  <c:v>-3.2100000000000002E-3</c:v>
                </c:pt>
                <c:pt idx="8132">
                  <c:v>-3.2399999999999998E-3</c:v>
                </c:pt>
                <c:pt idx="8133">
                  <c:v>-3.2399999999999998E-3</c:v>
                </c:pt>
                <c:pt idx="8134">
                  <c:v>-3.2699999999999999E-3</c:v>
                </c:pt>
                <c:pt idx="8135">
                  <c:v>-3.29E-3</c:v>
                </c:pt>
                <c:pt idx="8136">
                  <c:v>-3.29E-3</c:v>
                </c:pt>
                <c:pt idx="8137">
                  <c:v>-3.32E-3</c:v>
                </c:pt>
                <c:pt idx="8138">
                  <c:v>-3.32E-3</c:v>
                </c:pt>
                <c:pt idx="8139">
                  <c:v>-3.3400000000000001E-3</c:v>
                </c:pt>
                <c:pt idx="8140">
                  <c:v>-3.3400000000000001E-3</c:v>
                </c:pt>
                <c:pt idx="8141">
                  <c:v>-3.3700000000000002E-3</c:v>
                </c:pt>
                <c:pt idx="8142">
                  <c:v>-3.3700000000000002E-3</c:v>
                </c:pt>
                <c:pt idx="8143">
                  <c:v>-3.3700000000000002E-3</c:v>
                </c:pt>
                <c:pt idx="8144">
                  <c:v>-3.3999999999999998E-3</c:v>
                </c:pt>
                <c:pt idx="8145">
                  <c:v>-3.3999999999999998E-3</c:v>
                </c:pt>
                <c:pt idx="8146">
                  <c:v>-3.3999999999999998E-3</c:v>
                </c:pt>
                <c:pt idx="8147">
                  <c:v>-3.4199999999999999E-3</c:v>
                </c:pt>
                <c:pt idx="8148">
                  <c:v>-3.4199999999999999E-3</c:v>
                </c:pt>
                <c:pt idx="8149">
                  <c:v>-3.4199999999999999E-3</c:v>
                </c:pt>
                <c:pt idx="8150">
                  <c:v>-3.4499999999999999E-3</c:v>
                </c:pt>
                <c:pt idx="8151">
                  <c:v>-3.4499999999999999E-3</c:v>
                </c:pt>
                <c:pt idx="8152">
                  <c:v>-3.4499999999999999E-3</c:v>
                </c:pt>
                <c:pt idx="8153">
                  <c:v>-3.48E-3</c:v>
                </c:pt>
                <c:pt idx="8154">
                  <c:v>-3.48E-3</c:v>
                </c:pt>
                <c:pt idx="8155">
                  <c:v>-3.48E-3</c:v>
                </c:pt>
                <c:pt idx="8156">
                  <c:v>-3.5000000000000001E-3</c:v>
                </c:pt>
                <c:pt idx="8157">
                  <c:v>-3.5000000000000001E-3</c:v>
                </c:pt>
                <c:pt idx="8158">
                  <c:v>-3.5000000000000001E-3</c:v>
                </c:pt>
                <c:pt idx="8159">
                  <c:v>-3.5300000000000002E-3</c:v>
                </c:pt>
                <c:pt idx="8160">
                  <c:v>-3.5300000000000002E-3</c:v>
                </c:pt>
                <c:pt idx="8161">
                  <c:v>-3.5300000000000002E-3</c:v>
                </c:pt>
                <c:pt idx="8162">
                  <c:v>-3.5300000000000002E-3</c:v>
                </c:pt>
                <c:pt idx="8163">
                  <c:v>-3.5300000000000002E-3</c:v>
                </c:pt>
                <c:pt idx="8164">
                  <c:v>-3.5300000000000002E-3</c:v>
                </c:pt>
                <c:pt idx="8165">
                  <c:v>-3.5300000000000002E-3</c:v>
                </c:pt>
                <c:pt idx="8166">
                  <c:v>-3.5300000000000002E-3</c:v>
                </c:pt>
                <c:pt idx="8167">
                  <c:v>-3.5300000000000002E-3</c:v>
                </c:pt>
                <c:pt idx="8168">
                  <c:v>-3.5300000000000002E-3</c:v>
                </c:pt>
                <c:pt idx="8169">
                  <c:v>-3.5000000000000001E-3</c:v>
                </c:pt>
                <c:pt idx="8170">
                  <c:v>-3.5000000000000001E-3</c:v>
                </c:pt>
                <c:pt idx="8171">
                  <c:v>-3.48E-3</c:v>
                </c:pt>
                <c:pt idx="8172">
                  <c:v>-3.4499999999999999E-3</c:v>
                </c:pt>
                <c:pt idx="8173">
                  <c:v>-3.4199999999999999E-3</c:v>
                </c:pt>
                <c:pt idx="8174">
                  <c:v>-3.4199999999999999E-3</c:v>
                </c:pt>
                <c:pt idx="8175">
                  <c:v>-3.3999999999999998E-3</c:v>
                </c:pt>
                <c:pt idx="8176">
                  <c:v>-3.3400000000000001E-3</c:v>
                </c:pt>
                <c:pt idx="8177">
                  <c:v>-3.32E-3</c:v>
                </c:pt>
                <c:pt idx="8178">
                  <c:v>-3.29E-3</c:v>
                </c:pt>
                <c:pt idx="8179">
                  <c:v>-3.2699999999999999E-3</c:v>
                </c:pt>
                <c:pt idx="8180">
                  <c:v>-3.2399999999999998E-3</c:v>
                </c:pt>
                <c:pt idx="8181">
                  <c:v>-3.2100000000000002E-3</c:v>
                </c:pt>
                <c:pt idx="8182">
                  <c:v>-3.1900000000000001E-3</c:v>
                </c:pt>
                <c:pt idx="8183">
                  <c:v>-3.16E-3</c:v>
                </c:pt>
                <c:pt idx="8184">
                  <c:v>-3.13E-3</c:v>
                </c:pt>
                <c:pt idx="8185">
                  <c:v>-3.1099999999999999E-3</c:v>
                </c:pt>
                <c:pt idx="8186">
                  <c:v>-3.0799999999999998E-3</c:v>
                </c:pt>
                <c:pt idx="8187">
                  <c:v>-3.0500000000000002E-3</c:v>
                </c:pt>
                <c:pt idx="8188">
                  <c:v>-3.0300000000000001E-3</c:v>
                </c:pt>
                <c:pt idx="8189">
                  <c:v>-3.0300000000000001E-3</c:v>
                </c:pt>
                <c:pt idx="8190">
                  <c:v>-3.0300000000000001E-3</c:v>
                </c:pt>
                <c:pt idx="8191">
                  <c:v>-3.0000000000000001E-3</c:v>
                </c:pt>
                <c:pt idx="8192">
                  <c:v>-3.0000000000000001E-3</c:v>
                </c:pt>
                <c:pt idx="8193">
                  <c:v>-3.0000000000000001E-3</c:v>
                </c:pt>
                <c:pt idx="8194">
                  <c:v>-3.0000000000000001E-3</c:v>
                </c:pt>
                <c:pt idx="8195">
                  <c:v>-3.0000000000000001E-3</c:v>
                </c:pt>
                <c:pt idx="8196">
                  <c:v>-3.0000000000000001E-3</c:v>
                </c:pt>
                <c:pt idx="8197">
                  <c:v>-3.0300000000000001E-3</c:v>
                </c:pt>
                <c:pt idx="8198">
                  <c:v>-3.0300000000000001E-3</c:v>
                </c:pt>
                <c:pt idx="8199">
                  <c:v>-3.0300000000000001E-3</c:v>
                </c:pt>
                <c:pt idx="8200">
                  <c:v>-3.0500000000000002E-3</c:v>
                </c:pt>
                <c:pt idx="8201">
                  <c:v>-3.0500000000000002E-3</c:v>
                </c:pt>
                <c:pt idx="8202">
                  <c:v>-3.0799999999999998E-3</c:v>
                </c:pt>
                <c:pt idx="8203">
                  <c:v>-3.0799999999999998E-3</c:v>
                </c:pt>
                <c:pt idx="8204">
                  <c:v>-3.1099999999999999E-3</c:v>
                </c:pt>
                <c:pt idx="8205">
                  <c:v>-3.1099999999999999E-3</c:v>
                </c:pt>
                <c:pt idx="8206">
                  <c:v>-3.13E-3</c:v>
                </c:pt>
                <c:pt idx="8207">
                  <c:v>-3.13E-3</c:v>
                </c:pt>
                <c:pt idx="8208">
                  <c:v>-3.16E-3</c:v>
                </c:pt>
                <c:pt idx="8209">
                  <c:v>-3.16E-3</c:v>
                </c:pt>
                <c:pt idx="8210">
                  <c:v>-3.16E-3</c:v>
                </c:pt>
                <c:pt idx="8211">
                  <c:v>-3.16E-3</c:v>
                </c:pt>
                <c:pt idx="8212">
                  <c:v>-3.1900000000000001E-3</c:v>
                </c:pt>
                <c:pt idx="8213">
                  <c:v>-3.1900000000000001E-3</c:v>
                </c:pt>
                <c:pt idx="8214">
                  <c:v>-3.1900000000000001E-3</c:v>
                </c:pt>
                <c:pt idx="8215">
                  <c:v>-3.1900000000000001E-3</c:v>
                </c:pt>
                <c:pt idx="8216">
                  <c:v>-3.2100000000000002E-3</c:v>
                </c:pt>
                <c:pt idx="8217">
                  <c:v>-3.2100000000000002E-3</c:v>
                </c:pt>
                <c:pt idx="8218">
                  <c:v>-3.2100000000000002E-3</c:v>
                </c:pt>
                <c:pt idx="8219">
                  <c:v>-3.2100000000000002E-3</c:v>
                </c:pt>
                <c:pt idx="8220">
                  <c:v>-3.2100000000000002E-3</c:v>
                </c:pt>
                <c:pt idx="8221">
                  <c:v>-3.2100000000000002E-3</c:v>
                </c:pt>
                <c:pt idx="8222">
                  <c:v>-3.2100000000000002E-3</c:v>
                </c:pt>
                <c:pt idx="8223">
                  <c:v>-3.2100000000000002E-3</c:v>
                </c:pt>
                <c:pt idx="8224">
                  <c:v>-3.2399999999999998E-3</c:v>
                </c:pt>
                <c:pt idx="8225">
                  <c:v>-3.2399999999999998E-3</c:v>
                </c:pt>
                <c:pt idx="8226">
                  <c:v>-3.2399999999999998E-3</c:v>
                </c:pt>
                <c:pt idx="8227">
                  <c:v>-3.2399999999999998E-3</c:v>
                </c:pt>
                <c:pt idx="8228">
                  <c:v>-3.2699999999999999E-3</c:v>
                </c:pt>
                <c:pt idx="8229">
                  <c:v>-3.2699999999999999E-3</c:v>
                </c:pt>
                <c:pt idx="8230">
                  <c:v>-3.2699999999999999E-3</c:v>
                </c:pt>
                <c:pt idx="8231">
                  <c:v>-3.2699999999999999E-3</c:v>
                </c:pt>
                <c:pt idx="8232">
                  <c:v>-3.2699999999999999E-3</c:v>
                </c:pt>
                <c:pt idx="8233">
                  <c:v>-3.2699999999999999E-3</c:v>
                </c:pt>
                <c:pt idx="8234">
                  <c:v>-3.2699999999999999E-3</c:v>
                </c:pt>
                <c:pt idx="8235">
                  <c:v>-3.2699999999999999E-3</c:v>
                </c:pt>
                <c:pt idx="8236">
                  <c:v>-3.29E-3</c:v>
                </c:pt>
                <c:pt idx="8237">
                  <c:v>-3.2699999999999999E-3</c:v>
                </c:pt>
                <c:pt idx="8238">
                  <c:v>-3.2699999999999999E-3</c:v>
                </c:pt>
                <c:pt idx="8239">
                  <c:v>-3.2699999999999999E-3</c:v>
                </c:pt>
                <c:pt idx="8240">
                  <c:v>-3.2699999999999999E-3</c:v>
                </c:pt>
                <c:pt idx="8241">
                  <c:v>-3.2699999999999999E-3</c:v>
                </c:pt>
                <c:pt idx="8242">
                  <c:v>-3.2699999999999999E-3</c:v>
                </c:pt>
                <c:pt idx="8243">
                  <c:v>-3.2399999999999998E-3</c:v>
                </c:pt>
                <c:pt idx="8244">
                  <c:v>-3.2399999999999998E-3</c:v>
                </c:pt>
                <c:pt idx="8245">
                  <c:v>-3.2399999999999998E-3</c:v>
                </c:pt>
                <c:pt idx="8246">
                  <c:v>-3.2399999999999998E-3</c:v>
                </c:pt>
                <c:pt idx="8247">
                  <c:v>-3.2100000000000002E-3</c:v>
                </c:pt>
                <c:pt idx="8248">
                  <c:v>-3.2100000000000002E-3</c:v>
                </c:pt>
                <c:pt idx="8249">
                  <c:v>-3.2100000000000002E-3</c:v>
                </c:pt>
                <c:pt idx="8250">
                  <c:v>-3.2100000000000002E-3</c:v>
                </c:pt>
                <c:pt idx="8251">
                  <c:v>-3.2100000000000002E-3</c:v>
                </c:pt>
                <c:pt idx="8252">
                  <c:v>-3.2100000000000002E-3</c:v>
                </c:pt>
                <c:pt idx="8253">
                  <c:v>-3.2100000000000002E-3</c:v>
                </c:pt>
                <c:pt idx="8254">
                  <c:v>-3.2100000000000002E-3</c:v>
                </c:pt>
                <c:pt idx="8255">
                  <c:v>-3.2399999999999998E-3</c:v>
                </c:pt>
                <c:pt idx="8256">
                  <c:v>-3.2399999999999998E-3</c:v>
                </c:pt>
                <c:pt idx="8257">
                  <c:v>-3.2399999999999998E-3</c:v>
                </c:pt>
                <c:pt idx="8258">
                  <c:v>-3.2699999999999999E-3</c:v>
                </c:pt>
                <c:pt idx="8259">
                  <c:v>-3.2699999999999999E-3</c:v>
                </c:pt>
                <c:pt idx="8260">
                  <c:v>-3.29E-3</c:v>
                </c:pt>
                <c:pt idx="8261">
                  <c:v>-3.29E-3</c:v>
                </c:pt>
                <c:pt idx="8262">
                  <c:v>-3.32E-3</c:v>
                </c:pt>
                <c:pt idx="8263">
                  <c:v>-3.3400000000000001E-3</c:v>
                </c:pt>
                <c:pt idx="8264">
                  <c:v>-3.3400000000000001E-3</c:v>
                </c:pt>
                <c:pt idx="8265">
                  <c:v>-3.3700000000000002E-3</c:v>
                </c:pt>
                <c:pt idx="8266">
                  <c:v>-3.3700000000000002E-3</c:v>
                </c:pt>
                <c:pt idx="8267">
                  <c:v>-3.3999999999999998E-3</c:v>
                </c:pt>
                <c:pt idx="8268">
                  <c:v>-3.3999999999999998E-3</c:v>
                </c:pt>
                <c:pt idx="8269">
                  <c:v>-3.4199999999999999E-3</c:v>
                </c:pt>
                <c:pt idx="8270">
                  <c:v>-3.4199999999999999E-3</c:v>
                </c:pt>
                <c:pt idx="8271">
                  <c:v>-3.4199999999999999E-3</c:v>
                </c:pt>
                <c:pt idx="8272">
                  <c:v>-3.4199999999999999E-3</c:v>
                </c:pt>
                <c:pt idx="8273">
                  <c:v>-3.4199999999999999E-3</c:v>
                </c:pt>
                <c:pt idx="8274">
                  <c:v>-3.4199999999999999E-3</c:v>
                </c:pt>
                <c:pt idx="8275">
                  <c:v>-3.4199999999999999E-3</c:v>
                </c:pt>
                <c:pt idx="8276">
                  <c:v>-3.3999999999999998E-3</c:v>
                </c:pt>
                <c:pt idx="8277">
                  <c:v>-3.3999999999999998E-3</c:v>
                </c:pt>
                <c:pt idx="8278">
                  <c:v>-3.3700000000000002E-3</c:v>
                </c:pt>
                <c:pt idx="8279">
                  <c:v>-3.3400000000000001E-3</c:v>
                </c:pt>
                <c:pt idx="8280">
                  <c:v>-3.3400000000000001E-3</c:v>
                </c:pt>
                <c:pt idx="8281">
                  <c:v>-3.32E-3</c:v>
                </c:pt>
                <c:pt idx="8282">
                  <c:v>-3.29E-3</c:v>
                </c:pt>
                <c:pt idx="8283">
                  <c:v>-3.2699999999999999E-3</c:v>
                </c:pt>
                <c:pt idx="8284">
                  <c:v>-3.2399999999999998E-3</c:v>
                </c:pt>
                <c:pt idx="8285">
                  <c:v>-3.2100000000000002E-3</c:v>
                </c:pt>
                <c:pt idx="8286">
                  <c:v>-3.1900000000000001E-3</c:v>
                </c:pt>
                <c:pt idx="8287">
                  <c:v>-3.16E-3</c:v>
                </c:pt>
                <c:pt idx="8288">
                  <c:v>-3.13E-3</c:v>
                </c:pt>
                <c:pt idx="8289">
                  <c:v>-3.13E-3</c:v>
                </c:pt>
                <c:pt idx="8290">
                  <c:v>-3.1099999999999999E-3</c:v>
                </c:pt>
                <c:pt idx="8291">
                  <c:v>-3.0799999999999998E-3</c:v>
                </c:pt>
                <c:pt idx="8292">
                  <c:v>-3.0799999999999998E-3</c:v>
                </c:pt>
                <c:pt idx="8293">
                  <c:v>-3.0799999999999998E-3</c:v>
                </c:pt>
                <c:pt idx="8294">
                  <c:v>-3.0500000000000002E-3</c:v>
                </c:pt>
                <c:pt idx="8295">
                  <c:v>-3.0500000000000002E-3</c:v>
                </c:pt>
                <c:pt idx="8296">
                  <c:v>-3.0500000000000002E-3</c:v>
                </c:pt>
                <c:pt idx="8297">
                  <c:v>-3.0500000000000002E-3</c:v>
                </c:pt>
                <c:pt idx="8298">
                  <c:v>-3.0500000000000002E-3</c:v>
                </c:pt>
                <c:pt idx="8299">
                  <c:v>-3.0500000000000002E-3</c:v>
                </c:pt>
                <c:pt idx="8300">
                  <c:v>-3.0799999999999998E-3</c:v>
                </c:pt>
                <c:pt idx="8301">
                  <c:v>-3.0799999999999998E-3</c:v>
                </c:pt>
                <c:pt idx="8302">
                  <c:v>-3.0799999999999998E-3</c:v>
                </c:pt>
                <c:pt idx="8303">
                  <c:v>-3.1099999999999999E-3</c:v>
                </c:pt>
                <c:pt idx="8304">
                  <c:v>-3.1099999999999999E-3</c:v>
                </c:pt>
                <c:pt idx="8305">
                  <c:v>-3.1099999999999999E-3</c:v>
                </c:pt>
                <c:pt idx="8306">
                  <c:v>-3.13E-3</c:v>
                </c:pt>
                <c:pt idx="8307">
                  <c:v>-3.13E-3</c:v>
                </c:pt>
                <c:pt idx="8308">
                  <c:v>-3.16E-3</c:v>
                </c:pt>
                <c:pt idx="8309">
                  <c:v>-3.16E-3</c:v>
                </c:pt>
                <c:pt idx="8310">
                  <c:v>-3.1900000000000001E-3</c:v>
                </c:pt>
                <c:pt idx="8311">
                  <c:v>-3.1900000000000001E-3</c:v>
                </c:pt>
                <c:pt idx="8312">
                  <c:v>-3.1900000000000001E-3</c:v>
                </c:pt>
                <c:pt idx="8313">
                  <c:v>-3.2100000000000002E-3</c:v>
                </c:pt>
                <c:pt idx="8314">
                  <c:v>-3.2100000000000002E-3</c:v>
                </c:pt>
                <c:pt idx="8315">
                  <c:v>-3.2100000000000002E-3</c:v>
                </c:pt>
                <c:pt idx="8316">
                  <c:v>-3.2399999999999998E-3</c:v>
                </c:pt>
                <c:pt idx="8317">
                  <c:v>-3.2399999999999998E-3</c:v>
                </c:pt>
                <c:pt idx="8318">
                  <c:v>-3.2399999999999998E-3</c:v>
                </c:pt>
                <c:pt idx="8319">
                  <c:v>-3.2399999999999998E-3</c:v>
                </c:pt>
                <c:pt idx="8320">
                  <c:v>-3.2699999999999999E-3</c:v>
                </c:pt>
                <c:pt idx="8321">
                  <c:v>-3.2699999999999999E-3</c:v>
                </c:pt>
                <c:pt idx="8322">
                  <c:v>-3.2699999999999999E-3</c:v>
                </c:pt>
                <c:pt idx="8323">
                  <c:v>-3.2699999999999999E-3</c:v>
                </c:pt>
                <c:pt idx="8324">
                  <c:v>-3.29E-3</c:v>
                </c:pt>
                <c:pt idx="8325">
                  <c:v>-3.29E-3</c:v>
                </c:pt>
                <c:pt idx="8326">
                  <c:v>-3.29E-3</c:v>
                </c:pt>
                <c:pt idx="8327">
                  <c:v>-3.32E-3</c:v>
                </c:pt>
                <c:pt idx="8328">
                  <c:v>-3.32E-3</c:v>
                </c:pt>
                <c:pt idx="8329">
                  <c:v>-3.32E-3</c:v>
                </c:pt>
                <c:pt idx="8330">
                  <c:v>-3.3400000000000001E-3</c:v>
                </c:pt>
                <c:pt idx="8331">
                  <c:v>-3.3400000000000001E-3</c:v>
                </c:pt>
                <c:pt idx="8332">
                  <c:v>-3.3400000000000001E-3</c:v>
                </c:pt>
                <c:pt idx="8333">
                  <c:v>-3.3700000000000002E-3</c:v>
                </c:pt>
                <c:pt idx="8334">
                  <c:v>-3.3700000000000002E-3</c:v>
                </c:pt>
                <c:pt idx="8335">
                  <c:v>-3.3700000000000002E-3</c:v>
                </c:pt>
                <c:pt idx="8336">
                  <c:v>-3.3999999999999998E-3</c:v>
                </c:pt>
                <c:pt idx="8337">
                  <c:v>-3.3999999999999998E-3</c:v>
                </c:pt>
                <c:pt idx="8338">
                  <c:v>-3.3999999999999998E-3</c:v>
                </c:pt>
                <c:pt idx="8339">
                  <c:v>-3.3999999999999998E-3</c:v>
                </c:pt>
                <c:pt idx="8340">
                  <c:v>-3.4199999999999999E-3</c:v>
                </c:pt>
                <c:pt idx="8341">
                  <c:v>-3.4199999999999999E-3</c:v>
                </c:pt>
                <c:pt idx="8342">
                  <c:v>-3.4199999999999999E-3</c:v>
                </c:pt>
                <c:pt idx="8343">
                  <c:v>-3.4199999999999999E-3</c:v>
                </c:pt>
                <c:pt idx="8344">
                  <c:v>-3.4199999999999999E-3</c:v>
                </c:pt>
                <c:pt idx="8345">
                  <c:v>-3.4199999999999999E-3</c:v>
                </c:pt>
                <c:pt idx="8346">
                  <c:v>-3.4199999999999999E-3</c:v>
                </c:pt>
                <c:pt idx="8347">
                  <c:v>-3.3999999999999998E-3</c:v>
                </c:pt>
                <c:pt idx="8348">
                  <c:v>-3.3999999999999998E-3</c:v>
                </c:pt>
                <c:pt idx="8349">
                  <c:v>-3.3999999999999998E-3</c:v>
                </c:pt>
                <c:pt idx="8350">
                  <c:v>-3.3999999999999998E-3</c:v>
                </c:pt>
                <c:pt idx="8351">
                  <c:v>-3.3700000000000002E-3</c:v>
                </c:pt>
                <c:pt idx="8352">
                  <c:v>-3.3700000000000002E-3</c:v>
                </c:pt>
                <c:pt idx="8353">
                  <c:v>-3.3700000000000002E-3</c:v>
                </c:pt>
                <c:pt idx="8354">
                  <c:v>-3.3400000000000001E-3</c:v>
                </c:pt>
                <c:pt idx="8355">
                  <c:v>-3.3400000000000001E-3</c:v>
                </c:pt>
                <c:pt idx="8356">
                  <c:v>-3.32E-3</c:v>
                </c:pt>
                <c:pt idx="8357">
                  <c:v>-3.32E-3</c:v>
                </c:pt>
                <c:pt idx="8358">
                  <c:v>-3.32E-3</c:v>
                </c:pt>
                <c:pt idx="8359">
                  <c:v>-3.29E-3</c:v>
                </c:pt>
                <c:pt idx="8360">
                  <c:v>-3.29E-3</c:v>
                </c:pt>
                <c:pt idx="8361">
                  <c:v>-3.29E-3</c:v>
                </c:pt>
                <c:pt idx="8362">
                  <c:v>-3.2699999999999999E-3</c:v>
                </c:pt>
                <c:pt idx="8363">
                  <c:v>-3.2699999999999999E-3</c:v>
                </c:pt>
                <c:pt idx="8364">
                  <c:v>-3.2699999999999999E-3</c:v>
                </c:pt>
                <c:pt idx="8365">
                  <c:v>-3.2699999999999999E-3</c:v>
                </c:pt>
                <c:pt idx="8366">
                  <c:v>-3.2399999999999998E-3</c:v>
                </c:pt>
                <c:pt idx="8367">
                  <c:v>-3.2399999999999998E-3</c:v>
                </c:pt>
                <c:pt idx="8368">
                  <c:v>-3.2399999999999998E-3</c:v>
                </c:pt>
                <c:pt idx="8369">
                  <c:v>-3.2399999999999998E-3</c:v>
                </c:pt>
                <c:pt idx="8370">
                  <c:v>-3.2399999999999998E-3</c:v>
                </c:pt>
                <c:pt idx="8371">
                  <c:v>-3.2399999999999998E-3</c:v>
                </c:pt>
                <c:pt idx="8372">
                  <c:v>-3.2399999999999998E-3</c:v>
                </c:pt>
                <c:pt idx="8373">
                  <c:v>-3.2399999999999998E-3</c:v>
                </c:pt>
                <c:pt idx="8374">
                  <c:v>-3.2399999999999998E-3</c:v>
                </c:pt>
                <c:pt idx="8375">
                  <c:v>-3.2399999999999998E-3</c:v>
                </c:pt>
                <c:pt idx="8376">
                  <c:v>-3.2399999999999998E-3</c:v>
                </c:pt>
                <c:pt idx="8377">
                  <c:v>-3.2399999999999998E-3</c:v>
                </c:pt>
                <c:pt idx="8378">
                  <c:v>-3.2399999999999998E-3</c:v>
                </c:pt>
                <c:pt idx="8379">
                  <c:v>-3.2699999999999999E-3</c:v>
                </c:pt>
                <c:pt idx="8380">
                  <c:v>-3.2699999999999999E-3</c:v>
                </c:pt>
                <c:pt idx="8381">
                  <c:v>-3.2699999999999999E-3</c:v>
                </c:pt>
                <c:pt idx="8382">
                  <c:v>-3.2699999999999999E-3</c:v>
                </c:pt>
                <c:pt idx="8383">
                  <c:v>-3.2699999999999999E-3</c:v>
                </c:pt>
                <c:pt idx="8384">
                  <c:v>-3.2699999999999999E-3</c:v>
                </c:pt>
                <c:pt idx="8385">
                  <c:v>-3.2699999999999999E-3</c:v>
                </c:pt>
                <c:pt idx="8386">
                  <c:v>-3.2699999999999999E-3</c:v>
                </c:pt>
                <c:pt idx="8387">
                  <c:v>-3.2699999999999999E-3</c:v>
                </c:pt>
                <c:pt idx="8388">
                  <c:v>-3.2699999999999999E-3</c:v>
                </c:pt>
                <c:pt idx="8389">
                  <c:v>-3.2699999999999999E-3</c:v>
                </c:pt>
                <c:pt idx="8390">
                  <c:v>-3.2399999999999998E-3</c:v>
                </c:pt>
                <c:pt idx="8391">
                  <c:v>-3.2399999999999998E-3</c:v>
                </c:pt>
                <c:pt idx="8392">
                  <c:v>-3.2399999999999998E-3</c:v>
                </c:pt>
                <c:pt idx="8393">
                  <c:v>-3.2399999999999998E-3</c:v>
                </c:pt>
                <c:pt idx="8394">
                  <c:v>-3.2399999999999998E-3</c:v>
                </c:pt>
                <c:pt idx="8395">
                  <c:v>-3.2100000000000002E-3</c:v>
                </c:pt>
                <c:pt idx="8396">
                  <c:v>-3.2100000000000002E-3</c:v>
                </c:pt>
                <c:pt idx="8397">
                  <c:v>-3.2100000000000002E-3</c:v>
                </c:pt>
                <c:pt idx="8398">
                  <c:v>-3.1900000000000001E-3</c:v>
                </c:pt>
                <c:pt idx="8399">
                  <c:v>-3.1900000000000001E-3</c:v>
                </c:pt>
                <c:pt idx="8400">
                  <c:v>-3.1900000000000001E-3</c:v>
                </c:pt>
                <c:pt idx="8401">
                  <c:v>-3.1900000000000001E-3</c:v>
                </c:pt>
                <c:pt idx="8402">
                  <c:v>-3.16E-3</c:v>
                </c:pt>
                <c:pt idx="8403">
                  <c:v>-3.16E-3</c:v>
                </c:pt>
                <c:pt idx="8404">
                  <c:v>-3.16E-3</c:v>
                </c:pt>
                <c:pt idx="8405">
                  <c:v>-3.16E-3</c:v>
                </c:pt>
                <c:pt idx="8406">
                  <c:v>-3.16E-3</c:v>
                </c:pt>
                <c:pt idx="8407">
                  <c:v>-3.16E-3</c:v>
                </c:pt>
                <c:pt idx="8408">
                  <c:v>-3.16E-3</c:v>
                </c:pt>
                <c:pt idx="8409">
                  <c:v>-3.16E-3</c:v>
                </c:pt>
                <c:pt idx="8410">
                  <c:v>-3.16E-3</c:v>
                </c:pt>
                <c:pt idx="8411">
                  <c:v>-3.16E-3</c:v>
                </c:pt>
                <c:pt idx="8412">
                  <c:v>-3.1900000000000001E-3</c:v>
                </c:pt>
                <c:pt idx="8413">
                  <c:v>-3.1900000000000001E-3</c:v>
                </c:pt>
                <c:pt idx="8414">
                  <c:v>-3.2100000000000002E-3</c:v>
                </c:pt>
                <c:pt idx="8415">
                  <c:v>-3.2100000000000002E-3</c:v>
                </c:pt>
                <c:pt idx="8416">
                  <c:v>-3.2100000000000002E-3</c:v>
                </c:pt>
                <c:pt idx="8417">
                  <c:v>-3.2399999999999998E-3</c:v>
                </c:pt>
                <c:pt idx="8418">
                  <c:v>-3.2699999999999999E-3</c:v>
                </c:pt>
                <c:pt idx="8419">
                  <c:v>-3.2699999999999999E-3</c:v>
                </c:pt>
                <c:pt idx="8420">
                  <c:v>-3.29E-3</c:v>
                </c:pt>
                <c:pt idx="8421">
                  <c:v>-3.29E-3</c:v>
                </c:pt>
                <c:pt idx="8422">
                  <c:v>-3.32E-3</c:v>
                </c:pt>
                <c:pt idx="8423">
                  <c:v>-3.32E-3</c:v>
                </c:pt>
                <c:pt idx="8424">
                  <c:v>-3.32E-3</c:v>
                </c:pt>
                <c:pt idx="8425">
                  <c:v>-3.3400000000000001E-3</c:v>
                </c:pt>
                <c:pt idx="8426">
                  <c:v>-3.3400000000000001E-3</c:v>
                </c:pt>
                <c:pt idx="8427">
                  <c:v>-3.3400000000000001E-3</c:v>
                </c:pt>
                <c:pt idx="8428">
                  <c:v>-3.3400000000000001E-3</c:v>
                </c:pt>
                <c:pt idx="8429">
                  <c:v>-3.3400000000000001E-3</c:v>
                </c:pt>
                <c:pt idx="8430">
                  <c:v>-3.3400000000000001E-3</c:v>
                </c:pt>
                <c:pt idx="8431">
                  <c:v>-3.3400000000000001E-3</c:v>
                </c:pt>
                <c:pt idx="8432">
                  <c:v>-3.3400000000000001E-3</c:v>
                </c:pt>
                <c:pt idx="8433">
                  <c:v>-3.3400000000000001E-3</c:v>
                </c:pt>
                <c:pt idx="8434">
                  <c:v>-3.3400000000000001E-3</c:v>
                </c:pt>
                <c:pt idx="8435">
                  <c:v>-3.32E-3</c:v>
                </c:pt>
                <c:pt idx="8436">
                  <c:v>-3.32E-3</c:v>
                </c:pt>
                <c:pt idx="8437">
                  <c:v>-3.32E-3</c:v>
                </c:pt>
                <c:pt idx="8438">
                  <c:v>-3.32E-3</c:v>
                </c:pt>
                <c:pt idx="8439">
                  <c:v>-3.29E-3</c:v>
                </c:pt>
                <c:pt idx="8440">
                  <c:v>-3.29E-3</c:v>
                </c:pt>
                <c:pt idx="8441">
                  <c:v>-3.29E-3</c:v>
                </c:pt>
                <c:pt idx="8442">
                  <c:v>-3.29E-3</c:v>
                </c:pt>
                <c:pt idx="8443">
                  <c:v>-3.29E-3</c:v>
                </c:pt>
                <c:pt idx="8444">
                  <c:v>-3.29E-3</c:v>
                </c:pt>
                <c:pt idx="8445">
                  <c:v>-3.29E-3</c:v>
                </c:pt>
                <c:pt idx="8446">
                  <c:v>-3.29E-3</c:v>
                </c:pt>
                <c:pt idx="8447">
                  <c:v>-3.29E-3</c:v>
                </c:pt>
                <c:pt idx="8448">
                  <c:v>-3.29E-3</c:v>
                </c:pt>
                <c:pt idx="8449">
                  <c:v>-3.32E-3</c:v>
                </c:pt>
                <c:pt idx="8450">
                  <c:v>-3.32E-3</c:v>
                </c:pt>
                <c:pt idx="8451">
                  <c:v>-3.32E-3</c:v>
                </c:pt>
                <c:pt idx="8452">
                  <c:v>-3.3400000000000001E-3</c:v>
                </c:pt>
                <c:pt idx="8453">
                  <c:v>-3.3400000000000001E-3</c:v>
                </c:pt>
                <c:pt idx="8454">
                  <c:v>-3.3700000000000002E-3</c:v>
                </c:pt>
                <c:pt idx="8455">
                  <c:v>-3.3700000000000002E-3</c:v>
                </c:pt>
                <c:pt idx="8456">
                  <c:v>-3.3999999999999998E-3</c:v>
                </c:pt>
                <c:pt idx="8457">
                  <c:v>-3.3999999999999998E-3</c:v>
                </c:pt>
                <c:pt idx="8458">
                  <c:v>-3.3999999999999998E-3</c:v>
                </c:pt>
                <c:pt idx="8459">
                  <c:v>-3.4199999999999999E-3</c:v>
                </c:pt>
                <c:pt idx="8460">
                  <c:v>-3.4199999999999999E-3</c:v>
                </c:pt>
                <c:pt idx="8461">
                  <c:v>-3.4199999999999999E-3</c:v>
                </c:pt>
                <c:pt idx="8462">
                  <c:v>-3.4199999999999999E-3</c:v>
                </c:pt>
                <c:pt idx="8463">
                  <c:v>-3.4199999999999999E-3</c:v>
                </c:pt>
                <c:pt idx="8464">
                  <c:v>-3.4199999999999999E-3</c:v>
                </c:pt>
                <c:pt idx="8465">
                  <c:v>-3.4199999999999999E-3</c:v>
                </c:pt>
                <c:pt idx="8466">
                  <c:v>-3.4199999999999999E-3</c:v>
                </c:pt>
                <c:pt idx="8467">
                  <c:v>-3.4199999999999999E-3</c:v>
                </c:pt>
                <c:pt idx="8468">
                  <c:v>-3.4199999999999999E-3</c:v>
                </c:pt>
                <c:pt idx="8469">
                  <c:v>-3.3999999999999998E-3</c:v>
                </c:pt>
                <c:pt idx="8470">
                  <c:v>-3.3999999999999998E-3</c:v>
                </c:pt>
                <c:pt idx="8471">
                  <c:v>-3.3700000000000002E-3</c:v>
                </c:pt>
                <c:pt idx="8472">
                  <c:v>-3.3700000000000002E-3</c:v>
                </c:pt>
                <c:pt idx="8473">
                  <c:v>-3.3700000000000002E-3</c:v>
                </c:pt>
                <c:pt idx="8474">
                  <c:v>-3.3400000000000001E-3</c:v>
                </c:pt>
                <c:pt idx="8475">
                  <c:v>-3.3400000000000001E-3</c:v>
                </c:pt>
                <c:pt idx="8476">
                  <c:v>-3.32E-3</c:v>
                </c:pt>
                <c:pt idx="8477">
                  <c:v>-3.32E-3</c:v>
                </c:pt>
                <c:pt idx="8478">
                  <c:v>-3.32E-3</c:v>
                </c:pt>
                <c:pt idx="8479">
                  <c:v>-3.29E-3</c:v>
                </c:pt>
                <c:pt idx="8480">
                  <c:v>-3.29E-3</c:v>
                </c:pt>
                <c:pt idx="8481">
                  <c:v>-3.29E-3</c:v>
                </c:pt>
                <c:pt idx="8482">
                  <c:v>-3.2699999999999999E-3</c:v>
                </c:pt>
                <c:pt idx="8483">
                  <c:v>-3.2699999999999999E-3</c:v>
                </c:pt>
                <c:pt idx="8484">
                  <c:v>-3.2699999999999999E-3</c:v>
                </c:pt>
                <c:pt idx="8485">
                  <c:v>-3.2699999999999999E-3</c:v>
                </c:pt>
                <c:pt idx="8486">
                  <c:v>-3.2699999999999999E-3</c:v>
                </c:pt>
                <c:pt idx="8487">
                  <c:v>-3.2699999999999999E-3</c:v>
                </c:pt>
                <c:pt idx="8488">
                  <c:v>-3.2699999999999999E-3</c:v>
                </c:pt>
                <c:pt idx="8489">
                  <c:v>-3.2399999999999998E-3</c:v>
                </c:pt>
                <c:pt idx="8490">
                  <c:v>-3.2399999999999998E-3</c:v>
                </c:pt>
                <c:pt idx="8491">
                  <c:v>-3.2399999999999998E-3</c:v>
                </c:pt>
                <c:pt idx="8492">
                  <c:v>-3.2399999999999998E-3</c:v>
                </c:pt>
                <c:pt idx="8493">
                  <c:v>-3.2399999999999998E-3</c:v>
                </c:pt>
                <c:pt idx="8494">
                  <c:v>-3.2399999999999998E-3</c:v>
                </c:pt>
                <c:pt idx="8495">
                  <c:v>-3.2100000000000002E-3</c:v>
                </c:pt>
                <c:pt idx="8496">
                  <c:v>-3.2100000000000002E-3</c:v>
                </c:pt>
                <c:pt idx="8497">
                  <c:v>-3.2100000000000002E-3</c:v>
                </c:pt>
                <c:pt idx="8498">
                  <c:v>-3.1900000000000001E-3</c:v>
                </c:pt>
                <c:pt idx="8499">
                  <c:v>-3.1900000000000001E-3</c:v>
                </c:pt>
                <c:pt idx="8500">
                  <c:v>-3.1900000000000001E-3</c:v>
                </c:pt>
                <c:pt idx="8501">
                  <c:v>-3.16E-3</c:v>
                </c:pt>
                <c:pt idx="8502">
                  <c:v>-3.16E-3</c:v>
                </c:pt>
                <c:pt idx="8503">
                  <c:v>-3.13E-3</c:v>
                </c:pt>
                <c:pt idx="8504">
                  <c:v>-3.13E-3</c:v>
                </c:pt>
                <c:pt idx="8505">
                  <c:v>-3.1099999999999999E-3</c:v>
                </c:pt>
                <c:pt idx="8506">
                  <c:v>-3.1099999999999999E-3</c:v>
                </c:pt>
                <c:pt idx="8507">
                  <c:v>-3.1099999999999999E-3</c:v>
                </c:pt>
                <c:pt idx="8508">
                  <c:v>-3.0799999999999998E-3</c:v>
                </c:pt>
                <c:pt idx="8509">
                  <c:v>-3.0799999999999998E-3</c:v>
                </c:pt>
                <c:pt idx="8510">
                  <c:v>-3.0799999999999998E-3</c:v>
                </c:pt>
                <c:pt idx="8511">
                  <c:v>-3.0799999999999998E-3</c:v>
                </c:pt>
                <c:pt idx="8512">
                  <c:v>-3.0799999999999998E-3</c:v>
                </c:pt>
                <c:pt idx="8513">
                  <c:v>-3.0799999999999998E-3</c:v>
                </c:pt>
                <c:pt idx="8514">
                  <c:v>-3.0799999999999998E-3</c:v>
                </c:pt>
                <c:pt idx="8515">
                  <c:v>-3.0799999999999998E-3</c:v>
                </c:pt>
                <c:pt idx="8516">
                  <c:v>-3.0799999999999998E-3</c:v>
                </c:pt>
                <c:pt idx="8517">
                  <c:v>-3.1099999999999999E-3</c:v>
                </c:pt>
                <c:pt idx="8518">
                  <c:v>-3.1099999999999999E-3</c:v>
                </c:pt>
                <c:pt idx="8519">
                  <c:v>-3.1099999999999999E-3</c:v>
                </c:pt>
                <c:pt idx="8520">
                  <c:v>-3.13E-3</c:v>
                </c:pt>
                <c:pt idx="8521">
                  <c:v>-3.13E-3</c:v>
                </c:pt>
                <c:pt idx="8522">
                  <c:v>-3.16E-3</c:v>
                </c:pt>
                <c:pt idx="8523">
                  <c:v>-3.16E-3</c:v>
                </c:pt>
                <c:pt idx="8524">
                  <c:v>-3.1900000000000001E-3</c:v>
                </c:pt>
                <c:pt idx="8525">
                  <c:v>-3.1900000000000001E-3</c:v>
                </c:pt>
                <c:pt idx="8526">
                  <c:v>-3.2100000000000002E-3</c:v>
                </c:pt>
                <c:pt idx="8527">
                  <c:v>-3.2100000000000002E-3</c:v>
                </c:pt>
                <c:pt idx="8528">
                  <c:v>-3.2100000000000002E-3</c:v>
                </c:pt>
                <c:pt idx="8529">
                  <c:v>-3.2399999999999998E-3</c:v>
                </c:pt>
                <c:pt idx="8530">
                  <c:v>-3.2399999999999998E-3</c:v>
                </c:pt>
                <c:pt idx="8531">
                  <c:v>-3.2399999999999998E-3</c:v>
                </c:pt>
                <c:pt idx="8532">
                  <c:v>-3.2399999999999998E-3</c:v>
                </c:pt>
                <c:pt idx="8533">
                  <c:v>-3.2399999999999998E-3</c:v>
                </c:pt>
                <c:pt idx="8534">
                  <c:v>-3.2399999999999998E-3</c:v>
                </c:pt>
                <c:pt idx="8535">
                  <c:v>-3.2399999999999998E-3</c:v>
                </c:pt>
                <c:pt idx="8536">
                  <c:v>-3.2399999999999998E-3</c:v>
                </c:pt>
                <c:pt idx="8537">
                  <c:v>-3.2399999999999998E-3</c:v>
                </c:pt>
                <c:pt idx="8538">
                  <c:v>-3.2399999999999998E-3</c:v>
                </c:pt>
                <c:pt idx="8539">
                  <c:v>-3.2100000000000002E-3</c:v>
                </c:pt>
                <c:pt idx="8540">
                  <c:v>-3.2100000000000002E-3</c:v>
                </c:pt>
                <c:pt idx="8541">
                  <c:v>-3.2100000000000002E-3</c:v>
                </c:pt>
                <c:pt idx="8542">
                  <c:v>-3.2100000000000002E-3</c:v>
                </c:pt>
                <c:pt idx="8543">
                  <c:v>-3.2100000000000002E-3</c:v>
                </c:pt>
                <c:pt idx="8544">
                  <c:v>-3.1900000000000001E-3</c:v>
                </c:pt>
                <c:pt idx="8545">
                  <c:v>-3.1900000000000001E-3</c:v>
                </c:pt>
                <c:pt idx="8546">
                  <c:v>-3.1900000000000001E-3</c:v>
                </c:pt>
                <c:pt idx="8547">
                  <c:v>-3.1900000000000001E-3</c:v>
                </c:pt>
                <c:pt idx="8548">
                  <c:v>-3.1900000000000001E-3</c:v>
                </c:pt>
                <c:pt idx="8549">
                  <c:v>-3.1900000000000001E-3</c:v>
                </c:pt>
                <c:pt idx="8550">
                  <c:v>-3.1900000000000001E-3</c:v>
                </c:pt>
                <c:pt idx="8551">
                  <c:v>-3.1900000000000001E-3</c:v>
                </c:pt>
                <c:pt idx="8552">
                  <c:v>-3.1900000000000001E-3</c:v>
                </c:pt>
                <c:pt idx="8553">
                  <c:v>-3.1900000000000001E-3</c:v>
                </c:pt>
                <c:pt idx="8554">
                  <c:v>-3.1900000000000001E-3</c:v>
                </c:pt>
                <c:pt idx="8555">
                  <c:v>-3.2100000000000002E-3</c:v>
                </c:pt>
                <c:pt idx="8556">
                  <c:v>-3.2100000000000002E-3</c:v>
                </c:pt>
                <c:pt idx="8557">
                  <c:v>-3.2100000000000002E-3</c:v>
                </c:pt>
                <c:pt idx="8558">
                  <c:v>-3.2100000000000002E-3</c:v>
                </c:pt>
                <c:pt idx="8559">
                  <c:v>-3.2100000000000002E-3</c:v>
                </c:pt>
                <c:pt idx="8560">
                  <c:v>-3.2100000000000002E-3</c:v>
                </c:pt>
                <c:pt idx="8561">
                  <c:v>-3.2100000000000002E-3</c:v>
                </c:pt>
                <c:pt idx="8562">
                  <c:v>-3.2100000000000002E-3</c:v>
                </c:pt>
                <c:pt idx="8563">
                  <c:v>-3.2100000000000002E-3</c:v>
                </c:pt>
                <c:pt idx="8564">
                  <c:v>-3.2100000000000002E-3</c:v>
                </c:pt>
                <c:pt idx="8565">
                  <c:v>-3.1900000000000001E-3</c:v>
                </c:pt>
                <c:pt idx="8566">
                  <c:v>-3.1900000000000001E-3</c:v>
                </c:pt>
                <c:pt idx="8567">
                  <c:v>-3.1900000000000001E-3</c:v>
                </c:pt>
                <c:pt idx="8568">
                  <c:v>-3.1900000000000001E-3</c:v>
                </c:pt>
                <c:pt idx="8569">
                  <c:v>-3.16E-3</c:v>
                </c:pt>
                <c:pt idx="8570">
                  <c:v>-3.16E-3</c:v>
                </c:pt>
                <c:pt idx="8571">
                  <c:v>-3.16E-3</c:v>
                </c:pt>
                <c:pt idx="8572">
                  <c:v>-3.16E-3</c:v>
                </c:pt>
                <c:pt idx="8573">
                  <c:v>-3.13E-3</c:v>
                </c:pt>
                <c:pt idx="8574">
                  <c:v>-3.13E-3</c:v>
                </c:pt>
                <c:pt idx="8575">
                  <c:v>-3.13E-3</c:v>
                </c:pt>
                <c:pt idx="8576">
                  <c:v>-3.13E-3</c:v>
                </c:pt>
                <c:pt idx="8577">
                  <c:v>-3.13E-3</c:v>
                </c:pt>
                <c:pt idx="8578">
                  <c:v>-3.13E-3</c:v>
                </c:pt>
                <c:pt idx="8579">
                  <c:v>-3.13E-3</c:v>
                </c:pt>
                <c:pt idx="8580">
                  <c:v>-3.13E-3</c:v>
                </c:pt>
                <c:pt idx="8581">
                  <c:v>-3.13E-3</c:v>
                </c:pt>
                <c:pt idx="8582">
                  <c:v>-3.13E-3</c:v>
                </c:pt>
                <c:pt idx="8583">
                  <c:v>-3.13E-3</c:v>
                </c:pt>
                <c:pt idx="8584">
                  <c:v>-3.16E-3</c:v>
                </c:pt>
                <c:pt idx="8585">
                  <c:v>-3.16E-3</c:v>
                </c:pt>
                <c:pt idx="8586">
                  <c:v>-3.16E-3</c:v>
                </c:pt>
                <c:pt idx="8587">
                  <c:v>-3.1900000000000001E-3</c:v>
                </c:pt>
                <c:pt idx="8588">
                  <c:v>-3.1900000000000001E-3</c:v>
                </c:pt>
                <c:pt idx="8589">
                  <c:v>-3.2100000000000002E-3</c:v>
                </c:pt>
                <c:pt idx="8590">
                  <c:v>-3.2100000000000002E-3</c:v>
                </c:pt>
                <c:pt idx="8591">
                  <c:v>-3.2100000000000002E-3</c:v>
                </c:pt>
                <c:pt idx="8592">
                  <c:v>-3.2399999999999998E-3</c:v>
                </c:pt>
                <c:pt idx="8593">
                  <c:v>-3.2399999999999998E-3</c:v>
                </c:pt>
                <c:pt idx="8594">
                  <c:v>-3.2399999999999998E-3</c:v>
                </c:pt>
                <c:pt idx="8595">
                  <c:v>-3.2399999999999998E-3</c:v>
                </c:pt>
                <c:pt idx="8596">
                  <c:v>-3.2699999999999999E-3</c:v>
                </c:pt>
                <c:pt idx="8597">
                  <c:v>-3.2699999999999999E-3</c:v>
                </c:pt>
                <c:pt idx="8598">
                  <c:v>-3.2699999999999999E-3</c:v>
                </c:pt>
                <c:pt idx="8599">
                  <c:v>-3.2699999999999999E-3</c:v>
                </c:pt>
                <c:pt idx="8600">
                  <c:v>-3.2699999999999999E-3</c:v>
                </c:pt>
                <c:pt idx="8601">
                  <c:v>-3.2699999999999999E-3</c:v>
                </c:pt>
                <c:pt idx="8602">
                  <c:v>-3.2699999999999999E-3</c:v>
                </c:pt>
                <c:pt idx="8603">
                  <c:v>-3.2699999999999999E-3</c:v>
                </c:pt>
                <c:pt idx="8604">
                  <c:v>-3.2699999999999999E-3</c:v>
                </c:pt>
                <c:pt idx="8605">
                  <c:v>-3.2399999999999998E-3</c:v>
                </c:pt>
                <c:pt idx="8606">
                  <c:v>-3.2399999999999998E-3</c:v>
                </c:pt>
                <c:pt idx="8607">
                  <c:v>-3.2399999999999998E-3</c:v>
                </c:pt>
                <c:pt idx="8608">
                  <c:v>-3.2399999999999998E-3</c:v>
                </c:pt>
                <c:pt idx="8609">
                  <c:v>-3.2399999999999998E-3</c:v>
                </c:pt>
                <c:pt idx="8610">
                  <c:v>-3.2399999999999998E-3</c:v>
                </c:pt>
                <c:pt idx="8611">
                  <c:v>-3.2100000000000002E-3</c:v>
                </c:pt>
                <c:pt idx="8612">
                  <c:v>-3.2100000000000002E-3</c:v>
                </c:pt>
                <c:pt idx="8613">
                  <c:v>-3.2100000000000002E-3</c:v>
                </c:pt>
                <c:pt idx="8614">
                  <c:v>-3.2100000000000002E-3</c:v>
                </c:pt>
                <c:pt idx="8615">
                  <c:v>-3.2100000000000002E-3</c:v>
                </c:pt>
                <c:pt idx="8616">
                  <c:v>-3.2100000000000002E-3</c:v>
                </c:pt>
                <c:pt idx="8617">
                  <c:v>-3.2100000000000002E-3</c:v>
                </c:pt>
                <c:pt idx="8618">
                  <c:v>-3.2100000000000002E-3</c:v>
                </c:pt>
                <c:pt idx="8619">
                  <c:v>-3.2100000000000002E-3</c:v>
                </c:pt>
                <c:pt idx="8620">
                  <c:v>-3.2100000000000002E-3</c:v>
                </c:pt>
                <c:pt idx="8621">
                  <c:v>-3.2100000000000002E-3</c:v>
                </c:pt>
                <c:pt idx="8622">
                  <c:v>-3.2399999999999998E-3</c:v>
                </c:pt>
                <c:pt idx="8623">
                  <c:v>-3.2399999999999998E-3</c:v>
                </c:pt>
                <c:pt idx="8624">
                  <c:v>-3.2399999999999998E-3</c:v>
                </c:pt>
                <c:pt idx="8625">
                  <c:v>-3.2399999999999998E-3</c:v>
                </c:pt>
                <c:pt idx="8626">
                  <c:v>-3.2399999999999998E-3</c:v>
                </c:pt>
                <c:pt idx="8627">
                  <c:v>-3.2399999999999998E-3</c:v>
                </c:pt>
                <c:pt idx="8628">
                  <c:v>-3.2399999999999998E-3</c:v>
                </c:pt>
                <c:pt idx="8629">
                  <c:v>-3.2399999999999998E-3</c:v>
                </c:pt>
                <c:pt idx="8630">
                  <c:v>-3.2399999999999998E-3</c:v>
                </c:pt>
                <c:pt idx="8631">
                  <c:v>-3.2100000000000002E-3</c:v>
                </c:pt>
                <c:pt idx="8632">
                  <c:v>-3.2100000000000002E-3</c:v>
                </c:pt>
                <c:pt idx="8633">
                  <c:v>-3.2100000000000002E-3</c:v>
                </c:pt>
                <c:pt idx="8634">
                  <c:v>-3.2100000000000002E-3</c:v>
                </c:pt>
                <c:pt idx="8635">
                  <c:v>-3.1900000000000001E-3</c:v>
                </c:pt>
                <c:pt idx="8636">
                  <c:v>-3.1900000000000001E-3</c:v>
                </c:pt>
                <c:pt idx="8637">
                  <c:v>-3.1900000000000001E-3</c:v>
                </c:pt>
                <c:pt idx="8638">
                  <c:v>-3.16E-3</c:v>
                </c:pt>
                <c:pt idx="8639">
                  <c:v>-3.16E-3</c:v>
                </c:pt>
                <c:pt idx="8640">
                  <c:v>-3.16E-3</c:v>
                </c:pt>
                <c:pt idx="8641">
                  <c:v>-3.13E-3</c:v>
                </c:pt>
                <c:pt idx="8642">
                  <c:v>-3.13E-3</c:v>
                </c:pt>
                <c:pt idx="8643">
                  <c:v>-3.13E-3</c:v>
                </c:pt>
                <c:pt idx="8644">
                  <c:v>-3.13E-3</c:v>
                </c:pt>
                <c:pt idx="8645">
                  <c:v>-3.1099999999999999E-3</c:v>
                </c:pt>
                <c:pt idx="8646">
                  <c:v>-3.1099999999999999E-3</c:v>
                </c:pt>
                <c:pt idx="8647">
                  <c:v>-3.1099999999999999E-3</c:v>
                </c:pt>
                <c:pt idx="8648">
                  <c:v>-3.1099999999999999E-3</c:v>
                </c:pt>
                <c:pt idx="8649">
                  <c:v>-3.1099999999999999E-3</c:v>
                </c:pt>
                <c:pt idx="8650">
                  <c:v>-3.1099999999999999E-3</c:v>
                </c:pt>
                <c:pt idx="8651">
                  <c:v>-3.1099999999999999E-3</c:v>
                </c:pt>
                <c:pt idx="8652">
                  <c:v>-3.13E-3</c:v>
                </c:pt>
                <c:pt idx="8653">
                  <c:v>-3.13E-3</c:v>
                </c:pt>
                <c:pt idx="8654">
                  <c:v>-3.13E-3</c:v>
                </c:pt>
                <c:pt idx="8655">
                  <c:v>-3.16E-3</c:v>
                </c:pt>
                <c:pt idx="8656">
                  <c:v>-3.16E-3</c:v>
                </c:pt>
                <c:pt idx="8657">
                  <c:v>-3.16E-3</c:v>
                </c:pt>
                <c:pt idx="8658">
                  <c:v>-3.1900000000000001E-3</c:v>
                </c:pt>
                <c:pt idx="8659">
                  <c:v>-3.1900000000000001E-3</c:v>
                </c:pt>
                <c:pt idx="8660">
                  <c:v>-3.1900000000000001E-3</c:v>
                </c:pt>
                <c:pt idx="8661">
                  <c:v>-3.2100000000000002E-3</c:v>
                </c:pt>
                <c:pt idx="8662">
                  <c:v>-3.2100000000000002E-3</c:v>
                </c:pt>
                <c:pt idx="8663">
                  <c:v>-3.2100000000000002E-3</c:v>
                </c:pt>
                <c:pt idx="8664">
                  <c:v>-3.2100000000000002E-3</c:v>
                </c:pt>
                <c:pt idx="8665">
                  <c:v>-3.2100000000000002E-3</c:v>
                </c:pt>
                <c:pt idx="8666">
                  <c:v>-3.2100000000000002E-3</c:v>
                </c:pt>
                <c:pt idx="8667">
                  <c:v>-3.2100000000000002E-3</c:v>
                </c:pt>
                <c:pt idx="8668">
                  <c:v>-3.2100000000000002E-3</c:v>
                </c:pt>
                <c:pt idx="8669">
                  <c:v>-3.2100000000000002E-3</c:v>
                </c:pt>
                <c:pt idx="8670">
                  <c:v>-3.2100000000000002E-3</c:v>
                </c:pt>
                <c:pt idx="8671">
                  <c:v>-3.2100000000000002E-3</c:v>
                </c:pt>
                <c:pt idx="8672">
                  <c:v>-3.2100000000000002E-3</c:v>
                </c:pt>
                <c:pt idx="8673">
                  <c:v>-3.1900000000000001E-3</c:v>
                </c:pt>
                <c:pt idx="8674">
                  <c:v>-3.1900000000000001E-3</c:v>
                </c:pt>
                <c:pt idx="8675">
                  <c:v>-3.1900000000000001E-3</c:v>
                </c:pt>
                <c:pt idx="8676">
                  <c:v>-3.1900000000000001E-3</c:v>
                </c:pt>
                <c:pt idx="8677">
                  <c:v>-3.16E-3</c:v>
                </c:pt>
                <c:pt idx="8678">
                  <c:v>-3.16E-3</c:v>
                </c:pt>
                <c:pt idx="8679">
                  <c:v>-3.16E-3</c:v>
                </c:pt>
                <c:pt idx="8680">
                  <c:v>-3.16E-3</c:v>
                </c:pt>
                <c:pt idx="8681">
                  <c:v>-3.13E-3</c:v>
                </c:pt>
                <c:pt idx="8682">
                  <c:v>-3.13E-3</c:v>
                </c:pt>
                <c:pt idx="8683">
                  <c:v>-3.13E-3</c:v>
                </c:pt>
                <c:pt idx="8684">
                  <c:v>-3.16E-3</c:v>
                </c:pt>
                <c:pt idx="8685">
                  <c:v>-3.16E-3</c:v>
                </c:pt>
                <c:pt idx="8686">
                  <c:v>-3.16E-3</c:v>
                </c:pt>
                <c:pt idx="8687">
                  <c:v>-3.16E-3</c:v>
                </c:pt>
                <c:pt idx="8688">
                  <c:v>-3.1900000000000001E-3</c:v>
                </c:pt>
                <c:pt idx="8689">
                  <c:v>-3.1900000000000001E-3</c:v>
                </c:pt>
                <c:pt idx="8690">
                  <c:v>-3.2100000000000002E-3</c:v>
                </c:pt>
                <c:pt idx="8691">
                  <c:v>-3.2100000000000002E-3</c:v>
                </c:pt>
                <c:pt idx="8692">
                  <c:v>-3.2399999999999998E-3</c:v>
                </c:pt>
                <c:pt idx="8693">
                  <c:v>-3.2399999999999998E-3</c:v>
                </c:pt>
                <c:pt idx="8694">
                  <c:v>-3.2699999999999999E-3</c:v>
                </c:pt>
                <c:pt idx="8695">
                  <c:v>-3.29E-3</c:v>
                </c:pt>
                <c:pt idx="8696">
                  <c:v>-3.29E-3</c:v>
                </c:pt>
                <c:pt idx="8697">
                  <c:v>-3.32E-3</c:v>
                </c:pt>
                <c:pt idx="8698">
                  <c:v>-3.32E-3</c:v>
                </c:pt>
                <c:pt idx="8699">
                  <c:v>-3.3400000000000001E-3</c:v>
                </c:pt>
                <c:pt idx="8700">
                  <c:v>-3.3400000000000001E-3</c:v>
                </c:pt>
                <c:pt idx="8701">
                  <c:v>-3.3700000000000002E-3</c:v>
                </c:pt>
                <c:pt idx="8702">
                  <c:v>-3.3700000000000002E-3</c:v>
                </c:pt>
                <c:pt idx="8703">
                  <c:v>-3.3700000000000002E-3</c:v>
                </c:pt>
                <c:pt idx="8704">
                  <c:v>-3.3700000000000002E-3</c:v>
                </c:pt>
                <c:pt idx="8705">
                  <c:v>-3.3700000000000002E-3</c:v>
                </c:pt>
                <c:pt idx="8706">
                  <c:v>-3.3700000000000002E-3</c:v>
                </c:pt>
                <c:pt idx="8707">
                  <c:v>-3.3700000000000002E-3</c:v>
                </c:pt>
                <c:pt idx="8708">
                  <c:v>-3.3700000000000002E-3</c:v>
                </c:pt>
                <c:pt idx="8709">
                  <c:v>-3.3700000000000002E-3</c:v>
                </c:pt>
                <c:pt idx="8710">
                  <c:v>-3.3400000000000001E-3</c:v>
                </c:pt>
                <c:pt idx="8711">
                  <c:v>-3.3400000000000001E-3</c:v>
                </c:pt>
                <c:pt idx="8712">
                  <c:v>-3.32E-3</c:v>
                </c:pt>
                <c:pt idx="8713">
                  <c:v>-3.29E-3</c:v>
                </c:pt>
                <c:pt idx="8714">
                  <c:v>-3.29E-3</c:v>
                </c:pt>
                <c:pt idx="8715">
                  <c:v>-3.2699999999999999E-3</c:v>
                </c:pt>
                <c:pt idx="8716">
                  <c:v>-3.2699999999999999E-3</c:v>
                </c:pt>
                <c:pt idx="8717">
                  <c:v>-3.2399999999999998E-3</c:v>
                </c:pt>
                <c:pt idx="8718">
                  <c:v>-3.2399999999999998E-3</c:v>
                </c:pt>
                <c:pt idx="8719">
                  <c:v>-3.2100000000000002E-3</c:v>
                </c:pt>
                <c:pt idx="8720">
                  <c:v>-3.1900000000000001E-3</c:v>
                </c:pt>
                <c:pt idx="8721">
                  <c:v>-3.1900000000000001E-3</c:v>
                </c:pt>
                <c:pt idx="8722">
                  <c:v>-3.1900000000000001E-3</c:v>
                </c:pt>
                <c:pt idx="8723">
                  <c:v>-3.16E-3</c:v>
                </c:pt>
                <c:pt idx="8724">
                  <c:v>-3.16E-3</c:v>
                </c:pt>
                <c:pt idx="8725">
                  <c:v>-3.16E-3</c:v>
                </c:pt>
                <c:pt idx="8726">
                  <c:v>-3.16E-3</c:v>
                </c:pt>
                <c:pt idx="8727">
                  <c:v>-3.16E-3</c:v>
                </c:pt>
                <c:pt idx="8728">
                  <c:v>-3.16E-3</c:v>
                </c:pt>
                <c:pt idx="8729">
                  <c:v>-3.16E-3</c:v>
                </c:pt>
                <c:pt idx="8730">
                  <c:v>-3.16E-3</c:v>
                </c:pt>
                <c:pt idx="8731">
                  <c:v>-3.16E-3</c:v>
                </c:pt>
                <c:pt idx="8732">
                  <c:v>-3.16E-3</c:v>
                </c:pt>
                <c:pt idx="8733">
                  <c:v>-3.16E-3</c:v>
                </c:pt>
                <c:pt idx="8734">
                  <c:v>-3.1900000000000001E-3</c:v>
                </c:pt>
                <c:pt idx="8735">
                  <c:v>-3.1900000000000001E-3</c:v>
                </c:pt>
                <c:pt idx="8736">
                  <c:v>-3.1900000000000001E-3</c:v>
                </c:pt>
                <c:pt idx="8737">
                  <c:v>-3.1900000000000001E-3</c:v>
                </c:pt>
                <c:pt idx="8738">
                  <c:v>-3.1900000000000001E-3</c:v>
                </c:pt>
                <c:pt idx="8739">
                  <c:v>-3.1900000000000001E-3</c:v>
                </c:pt>
                <c:pt idx="8740">
                  <c:v>-3.1900000000000001E-3</c:v>
                </c:pt>
                <c:pt idx="8741">
                  <c:v>-3.1900000000000001E-3</c:v>
                </c:pt>
                <c:pt idx="8742">
                  <c:v>-3.1900000000000001E-3</c:v>
                </c:pt>
                <c:pt idx="8743">
                  <c:v>-3.1900000000000001E-3</c:v>
                </c:pt>
                <c:pt idx="8744">
                  <c:v>-3.1900000000000001E-3</c:v>
                </c:pt>
                <c:pt idx="8745">
                  <c:v>-3.16E-3</c:v>
                </c:pt>
                <c:pt idx="8746">
                  <c:v>-3.16E-3</c:v>
                </c:pt>
                <c:pt idx="8747">
                  <c:v>-3.13E-3</c:v>
                </c:pt>
                <c:pt idx="8748">
                  <c:v>-3.13E-3</c:v>
                </c:pt>
                <c:pt idx="8749">
                  <c:v>-3.1099999999999999E-3</c:v>
                </c:pt>
                <c:pt idx="8750">
                  <c:v>-3.1099999999999999E-3</c:v>
                </c:pt>
                <c:pt idx="8751">
                  <c:v>-3.0799999999999998E-3</c:v>
                </c:pt>
                <c:pt idx="8752">
                  <c:v>-3.0799999999999998E-3</c:v>
                </c:pt>
                <c:pt idx="8753">
                  <c:v>-3.0500000000000002E-3</c:v>
                </c:pt>
                <c:pt idx="8754">
                  <c:v>-3.0500000000000002E-3</c:v>
                </c:pt>
                <c:pt idx="8755">
                  <c:v>-3.0300000000000001E-3</c:v>
                </c:pt>
                <c:pt idx="8756">
                  <c:v>-3.0000000000000001E-3</c:v>
                </c:pt>
                <c:pt idx="8757">
                  <c:v>-3.0000000000000001E-3</c:v>
                </c:pt>
                <c:pt idx="8758">
                  <c:v>-2.98E-3</c:v>
                </c:pt>
                <c:pt idx="8759">
                  <c:v>-2.98E-3</c:v>
                </c:pt>
                <c:pt idx="8760">
                  <c:v>-2.98E-3</c:v>
                </c:pt>
                <c:pt idx="8761">
                  <c:v>-2.98E-3</c:v>
                </c:pt>
                <c:pt idx="8762">
                  <c:v>-2.9499999999999999E-3</c:v>
                </c:pt>
                <c:pt idx="8763">
                  <c:v>-2.9499999999999999E-3</c:v>
                </c:pt>
                <c:pt idx="8764">
                  <c:v>-2.98E-3</c:v>
                </c:pt>
                <c:pt idx="8765">
                  <c:v>-2.98E-3</c:v>
                </c:pt>
                <c:pt idx="8766">
                  <c:v>-2.98E-3</c:v>
                </c:pt>
                <c:pt idx="8767">
                  <c:v>-2.98E-3</c:v>
                </c:pt>
                <c:pt idx="8768">
                  <c:v>-3.0000000000000001E-3</c:v>
                </c:pt>
                <c:pt idx="8769">
                  <c:v>-3.0000000000000001E-3</c:v>
                </c:pt>
                <c:pt idx="8770">
                  <c:v>-3.0300000000000001E-3</c:v>
                </c:pt>
                <c:pt idx="8771">
                  <c:v>-3.0300000000000001E-3</c:v>
                </c:pt>
                <c:pt idx="8772">
                  <c:v>-3.0500000000000002E-3</c:v>
                </c:pt>
                <c:pt idx="8773">
                  <c:v>-3.0500000000000002E-3</c:v>
                </c:pt>
                <c:pt idx="8774">
                  <c:v>-3.0799999999999998E-3</c:v>
                </c:pt>
                <c:pt idx="8775">
                  <c:v>-3.0799999999999998E-3</c:v>
                </c:pt>
                <c:pt idx="8776">
                  <c:v>-3.1099999999999999E-3</c:v>
                </c:pt>
                <c:pt idx="8777">
                  <c:v>-3.1099999999999999E-3</c:v>
                </c:pt>
                <c:pt idx="8778">
                  <c:v>-3.13E-3</c:v>
                </c:pt>
                <c:pt idx="8779">
                  <c:v>-3.13E-3</c:v>
                </c:pt>
                <c:pt idx="8780">
                  <c:v>-3.13E-3</c:v>
                </c:pt>
                <c:pt idx="8781">
                  <c:v>-3.13E-3</c:v>
                </c:pt>
                <c:pt idx="8782">
                  <c:v>-3.13E-3</c:v>
                </c:pt>
                <c:pt idx="8783">
                  <c:v>-3.13E-3</c:v>
                </c:pt>
                <c:pt idx="8784">
                  <c:v>-3.13E-3</c:v>
                </c:pt>
                <c:pt idx="8785">
                  <c:v>-3.13E-3</c:v>
                </c:pt>
                <c:pt idx="8786">
                  <c:v>-3.13E-3</c:v>
                </c:pt>
                <c:pt idx="8787">
                  <c:v>-3.1099999999999999E-3</c:v>
                </c:pt>
                <c:pt idx="8788">
                  <c:v>-3.1099999999999999E-3</c:v>
                </c:pt>
                <c:pt idx="8789">
                  <c:v>-3.0799999999999998E-3</c:v>
                </c:pt>
                <c:pt idx="8790">
                  <c:v>-3.0799999999999998E-3</c:v>
                </c:pt>
                <c:pt idx="8791">
                  <c:v>-3.0500000000000002E-3</c:v>
                </c:pt>
                <c:pt idx="8792">
                  <c:v>-3.0300000000000001E-3</c:v>
                </c:pt>
                <c:pt idx="8793">
                  <c:v>-3.0300000000000001E-3</c:v>
                </c:pt>
                <c:pt idx="8794">
                  <c:v>-3.0000000000000001E-3</c:v>
                </c:pt>
                <c:pt idx="8795">
                  <c:v>-2.98E-3</c:v>
                </c:pt>
                <c:pt idx="8796">
                  <c:v>-2.98E-3</c:v>
                </c:pt>
                <c:pt idx="8797">
                  <c:v>-2.9499999999999999E-3</c:v>
                </c:pt>
                <c:pt idx="8798">
                  <c:v>-2.9499999999999999E-3</c:v>
                </c:pt>
                <c:pt idx="8799">
                  <c:v>-2.9199999999999999E-3</c:v>
                </c:pt>
                <c:pt idx="8800">
                  <c:v>-2.9199999999999999E-3</c:v>
                </c:pt>
                <c:pt idx="8801">
                  <c:v>-2.8999999999999998E-3</c:v>
                </c:pt>
                <c:pt idx="8802">
                  <c:v>-2.8999999999999998E-3</c:v>
                </c:pt>
                <c:pt idx="8803">
                  <c:v>-2.8999999999999998E-3</c:v>
                </c:pt>
                <c:pt idx="8804">
                  <c:v>-2.8999999999999998E-3</c:v>
                </c:pt>
                <c:pt idx="8805">
                  <c:v>-2.9199999999999999E-3</c:v>
                </c:pt>
                <c:pt idx="8806">
                  <c:v>-2.9199999999999999E-3</c:v>
                </c:pt>
                <c:pt idx="8807">
                  <c:v>-2.9199999999999999E-3</c:v>
                </c:pt>
                <c:pt idx="8808">
                  <c:v>-2.9499999999999999E-3</c:v>
                </c:pt>
                <c:pt idx="8809">
                  <c:v>-2.98E-3</c:v>
                </c:pt>
                <c:pt idx="8810">
                  <c:v>-2.98E-3</c:v>
                </c:pt>
                <c:pt idx="8811">
                  <c:v>-3.0000000000000001E-3</c:v>
                </c:pt>
                <c:pt idx="8812">
                  <c:v>-3.0300000000000001E-3</c:v>
                </c:pt>
                <c:pt idx="8813">
                  <c:v>-3.0500000000000002E-3</c:v>
                </c:pt>
                <c:pt idx="8814">
                  <c:v>-3.0799999999999998E-3</c:v>
                </c:pt>
                <c:pt idx="8815">
                  <c:v>-3.1099999999999999E-3</c:v>
                </c:pt>
                <c:pt idx="8816">
                  <c:v>-3.13E-3</c:v>
                </c:pt>
                <c:pt idx="8817">
                  <c:v>-3.16E-3</c:v>
                </c:pt>
                <c:pt idx="8818">
                  <c:v>-3.1900000000000001E-3</c:v>
                </c:pt>
                <c:pt idx="8819">
                  <c:v>-3.2100000000000002E-3</c:v>
                </c:pt>
                <c:pt idx="8820">
                  <c:v>-3.2399999999999998E-3</c:v>
                </c:pt>
                <c:pt idx="8821">
                  <c:v>-3.2699999999999999E-3</c:v>
                </c:pt>
                <c:pt idx="8822">
                  <c:v>-3.29E-3</c:v>
                </c:pt>
                <c:pt idx="8823">
                  <c:v>-3.29E-3</c:v>
                </c:pt>
                <c:pt idx="8824">
                  <c:v>-3.32E-3</c:v>
                </c:pt>
                <c:pt idx="8825">
                  <c:v>-3.32E-3</c:v>
                </c:pt>
                <c:pt idx="8826">
                  <c:v>-3.3400000000000001E-3</c:v>
                </c:pt>
                <c:pt idx="8827">
                  <c:v>-3.3400000000000001E-3</c:v>
                </c:pt>
                <c:pt idx="8828">
                  <c:v>-3.3400000000000001E-3</c:v>
                </c:pt>
                <c:pt idx="8829">
                  <c:v>-3.32E-3</c:v>
                </c:pt>
                <c:pt idx="8830">
                  <c:v>-3.32E-3</c:v>
                </c:pt>
                <c:pt idx="8831">
                  <c:v>-3.29E-3</c:v>
                </c:pt>
                <c:pt idx="8832">
                  <c:v>-3.29E-3</c:v>
                </c:pt>
                <c:pt idx="8833">
                  <c:v>-3.2699999999999999E-3</c:v>
                </c:pt>
                <c:pt idx="8834">
                  <c:v>-3.2399999999999998E-3</c:v>
                </c:pt>
                <c:pt idx="8835">
                  <c:v>-3.2100000000000002E-3</c:v>
                </c:pt>
                <c:pt idx="8836">
                  <c:v>-3.1900000000000001E-3</c:v>
                </c:pt>
                <c:pt idx="8837">
                  <c:v>-3.13E-3</c:v>
                </c:pt>
                <c:pt idx="8838">
                  <c:v>-3.1099999999999999E-3</c:v>
                </c:pt>
                <c:pt idx="8839">
                  <c:v>-3.0799999999999998E-3</c:v>
                </c:pt>
                <c:pt idx="8840">
                  <c:v>-3.0500000000000002E-3</c:v>
                </c:pt>
                <c:pt idx="8841">
                  <c:v>-3.0000000000000001E-3</c:v>
                </c:pt>
                <c:pt idx="8842">
                  <c:v>-2.98E-3</c:v>
                </c:pt>
                <c:pt idx="8843">
                  <c:v>-2.9199999999999999E-3</c:v>
                </c:pt>
                <c:pt idx="8844">
                  <c:v>-2.8999999999999998E-3</c:v>
                </c:pt>
                <c:pt idx="8845">
                  <c:v>-2.8700000000000002E-3</c:v>
                </c:pt>
                <c:pt idx="8846">
                  <c:v>-2.8400000000000001E-3</c:v>
                </c:pt>
                <c:pt idx="8847">
                  <c:v>-2.82E-3</c:v>
                </c:pt>
                <c:pt idx="8848">
                  <c:v>-2.7899999999999999E-3</c:v>
                </c:pt>
                <c:pt idx="8849">
                  <c:v>-2.7599999999999999E-3</c:v>
                </c:pt>
                <c:pt idx="8850">
                  <c:v>-2.7599999999999999E-3</c:v>
                </c:pt>
                <c:pt idx="8851">
                  <c:v>-2.7399999999999998E-3</c:v>
                </c:pt>
                <c:pt idx="8852">
                  <c:v>-2.7399999999999998E-3</c:v>
                </c:pt>
                <c:pt idx="8853">
                  <c:v>-2.7399999999999998E-3</c:v>
                </c:pt>
                <c:pt idx="8854">
                  <c:v>-2.7399999999999998E-3</c:v>
                </c:pt>
                <c:pt idx="8855">
                  <c:v>-2.7399999999999998E-3</c:v>
                </c:pt>
                <c:pt idx="8856">
                  <c:v>-2.7599999999999999E-3</c:v>
                </c:pt>
                <c:pt idx="8857">
                  <c:v>-2.7599999999999999E-3</c:v>
                </c:pt>
                <c:pt idx="8858">
                  <c:v>-2.7899999999999999E-3</c:v>
                </c:pt>
                <c:pt idx="8859">
                  <c:v>-2.82E-3</c:v>
                </c:pt>
                <c:pt idx="8860">
                  <c:v>-2.8400000000000001E-3</c:v>
                </c:pt>
                <c:pt idx="8861">
                  <c:v>-2.8400000000000001E-3</c:v>
                </c:pt>
                <c:pt idx="8862">
                  <c:v>-2.8700000000000002E-3</c:v>
                </c:pt>
                <c:pt idx="8863">
                  <c:v>-2.8999999999999998E-3</c:v>
                </c:pt>
                <c:pt idx="8864">
                  <c:v>-2.9199999999999999E-3</c:v>
                </c:pt>
                <c:pt idx="8865">
                  <c:v>-2.9499999999999999E-3</c:v>
                </c:pt>
                <c:pt idx="8866">
                  <c:v>-2.98E-3</c:v>
                </c:pt>
                <c:pt idx="8867">
                  <c:v>-3.0000000000000001E-3</c:v>
                </c:pt>
                <c:pt idx="8868">
                  <c:v>-3.0300000000000001E-3</c:v>
                </c:pt>
                <c:pt idx="8869">
                  <c:v>-3.0300000000000001E-3</c:v>
                </c:pt>
                <c:pt idx="8870">
                  <c:v>-3.0500000000000002E-3</c:v>
                </c:pt>
                <c:pt idx="8871">
                  <c:v>-3.0799999999999998E-3</c:v>
                </c:pt>
                <c:pt idx="8872">
                  <c:v>-3.0799999999999998E-3</c:v>
                </c:pt>
                <c:pt idx="8873">
                  <c:v>-3.0799999999999998E-3</c:v>
                </c:pt>
                <c:pt idx="8874">
                  <c:v>-3.0799999999999998E-3</c:v>
                </c:pt>
                <c:pt idx="8875">
                  <c:v>-3.1099999999999999E-3</c:v>
                </c:pt>
                <c:pt idx="8876">
                  <c:v>-3.1099999999999999E-3</c:v>
                </c:pt>
                <c:pt idx="8877">
                  <c:v>-3.0799999999999998E-3</c:v>
                </c:pt>
                <c:pt idx="8878">
                  <c:v>-3.0799999999999998E-3</c:v>
                </c:pt>
                <c:pt idx="8879">
                  <c:v>-3.0799999999999998E-3</c:v>
                </c:pt>
                <c:pt idx="8880">
                  <c:v>-3.0500000000000002E-3</c:v>
                </c:pt>
                <c:pt idx="8881">
                  <c:v>-3.0500000000000002E-3</c:v>
                </c:pt>
                <c:pt idx="8882">
                  <c:v>-3.0500000000000002E-3</c:v>
                </c:pt>
                <c:pt idx="8883">
                  <c:v>-3.0300000000000001E-3</c:v>
                </c:pt>
                <c:pt idx="8884">
                  <c:v>-3.0000000000000001E-3</c:v>
                </c:pt>
                <c:pt idx="8885">
                  <c:v>-3.0000000000000001E-3</c:v>
                </c:pt>
                <c:pt idx="8886">
                  <c:v>-2.98E-3</c:v>
                </c:pt>
                <c:pt idx="8887">
                  <c:v>-2.98E-3</c:v>
                </c:pt>
                <c:pt idx="8888">
                  <c:v>-2.98E-3</c:v>
                </c:pt>
                <c:pt idx="8889">
                  <c:v>-2.9499999999999999E-3</c:v>
                </c:pt>
                <c:pt idx="8890">
                  <c:v>-2.9499999999999999E-3</c:v>
                </c:pt>
                <c:pt idx="8891">
                  <c:v>-2.9499999999999999E-3</c:v>
                </c:pt>
                <c:pt idx="8892">
                  <c:v>-2.9499999999999999E-3</c:v>
                </c:pt>
                <c:pt idx="8893">
                  <c:v>-2.9499999999999999E-3</c:v>
                </c:pt>
                <c:pt idx="8894">
                  <c:v>-2.9499999999999999E-3</c:v>
                </c:pt>
                <c:pt idx="8895">
                  <c:v>-2.9499999999999999E-3</c:v>
                </c:pt>
                <c:pt idx="8896">
                  <c:v>-2.9499999999999999E-3</c:v>
                </c:pt>
                <c:pt idx="8897">
                  <c:v>-2.9499999999999999E-3</c:v>
                </c:pt>
                <c:pt idx="8898">
                  <c:v>-2.98E-3</c:v>
                </c:pt>
                <c:pt idx="8899">
                  <c:v>-2.98E-3</c:v>
                </c:pt>
                <c:pt idx="8900">
                  <c:v>-3.0000000000000001E-3</c:v>
                </c:pt>
                <c:pt idx="8901">
                  <c:v>-3.0000000000000001E-3</c:v>
                </c:pt>
                <c:pt idx="8902">
                  <c:v>-3.0000000000000001E-3</c:v>
                </c:pt>
                <c:pt idx="8903">
                  <c:v>-3.0300000000000001E-3</c:v>
                </c:pt>
                <c:pt idx="8904">
                  <c:v>-3.0300000000000001E-3</c:v>
                </c:pt>
                <c:pt idx="8905">
                  <c:v>-3.0500000000000002E-3</c:v>
                </c:pt>
                <c:pt idx="8906">
                  <c:v>-3.0500000000000002E-3</c:v>
                </c:pt>
                <c:pt idx="8907">
                  <c:v>-3.0799999999999998E-3</c:v>
                </c:pt>
                <c:pt idx="8908">
                  <c:v>-3.0799999999999998E-3</c:v>
                </c:pt>
                <c:pt idx="8909">
                  <c:v>-3.0799999999999998E-3</c:v>
                </c:pt>
                <c:pt idx="8910">
                  <c:v>-3.0799999999999998E-3</c:v>
                </c:pt>
                <c:pt idx="8911">
                  <c:v>-3.0799999999999998E-3</c:v>
                </c:pt>
                <c:pt idx="8912">
                  <c:v>-3.0799999999999998E-3</c:v>
                </c:pt>
                <c:pt idx="8913">
                  <c:v>-3.0799999999999998E-3</c:v>
                </c:pt>
                <c:pt idx="8914">
                  <c:v>-3.0500000000000002E-3</c:v>
                </c:pt>
                <c:pt idx="8915">
                  <c:v>-3.0500000000000002E-3</c:v>
                </c:pt>
                <c:pt idx="8916">
                  <c:v>-3.0300000000000001E-3</c:v>
                </c:pt>
                <c:pt idx="8917">
                  <c:v>-3.0300000000000001E-3</c:v>
                </c:pt>
                <c:pt idx="8918">
                  <c:v>-3.0000000000000001E-3</c:v>
                </c:pt>
                <c:pt idx="8919">
                  <c:v>-2.98E-3</c:v>
                </c:pt>
                <c:pt idx="8920">
                  <c:v>-2.98E-3</c:v>
                </c:pt>
                <c:pt idx="8921">
                  <c:v>-2.9499999999999999E-3</c:v>
                </c:pt>
                <c:pt idx="8922">
                  <c:v>-2.9199999999999999E-3</c:v>
                </c:pt>
                <c:pt idx="8923">
                  <c:v>-2.9199999999999999E-3</c:v>
                </c:pt>
                <c:pt idx="8924">
                  <c:v>-2.8999999999999998E-3</c:v>
                </c:pt>
                <c:pt idx="8925">
                  <c:v>-2.8700000000000002E-3</c:v>
                </c:pt>
                <c:pt idx="8926">
                  <c:v>-2.8700000000000002E-3</c:v>
                </c:pt>
                <c:pt idx="8927">
                  <c:v>-2.8700000000000002E-3</c:v>
                </c:pt>
                <c:pt idx="8928">
                  <c:v>-2.8400000000000001E-3</c:v>
                </c:pt>
                <c:pt idx="8929">
                  <c:v>-2.8400000000000001E-3</c:v>
                </c:pt>
                <c:pt idx="8930">
                  <c:v>-2.8400000000000001E-3</c:v>
                </c:pt>
                <c:pt idx="8931">
                  <c:v>-2.8400000000000001E-3</c:v>
                </c:pt>
                <c:pt idx="8932">
                  <c:v>-2.8400000000000001E-3</c:v>
                </c:pt>
                <c:pt idx="8933">
                  <c:v>-2.8700000000000002E-3</c:v>
                </c:pt>
                <c:pt idx="8934">
                  <c:v>-2.8700000000000002E-3</c:v>
                </c:pt>
                <c:pt idx="8935">
                  <c:v>-2.8999999999999998E-3</c:v>
                </c:pt>
                <c:pt idx="8936">
                  <c:v>-2.8999999999999998E-3</c:v>
                </c:pt>
                <c:pt idx="8937">
                  <c:v>-2.9199999999999999E-3</c:v>
                </c:pt>
                <c:pt idx="8938">
                  <c:v>-2.9499999999999999E-3</c:v>
                </c:pt>
                <c:pt idx="8939">
                  <c:v>-2.98E-3</c:v>
                </c:pt>
                <c:pt idx="8940">
                  <c:v>-3.0000000000000001E-3</c:v>
                </c:pt>
                <c:pt idx="8941">
                  <c:v>-3.0300000000000001E-3</c:v>
                </c:pt>
                <c:pt idx="8942">
                  <c:v>-3.0799999999999998E-3</c:v>
                </c:pt>
                <c:pt idx="8943">
                  <c:v>-3.1099999999999999E-3</c:v>
                </c:pt>
                <c:pt idx="8944">
                  <c:v>-3.13E-3</c:v>
                </c:pt>
                <c:pt idx="8945">
                  <c:v>-3.16E-3</c:v>
                </c:pt>
                <c:pt idx="8946">
                  <c:v>-3.2100000000000002E-3</c:v>
                </c:pt>
                <c:pt idx="8947">
                  <c:v>-3.2399999999999998E-3</c:v>
                </c:pt>
                <c:pt idx="8948">
                  <c:v>-3.2699999999999999E-3</c:v>
                </c:pt>
                <c:pt idx="8949">
                  <c:v>-3.29E-3</c:v>
                </c:pt>
                <c:pt idx="8950">
                  <c:v>-3.32E-3</c:v>
                </c:pt>
                <c:pt idx="8951">
                  <c:v>-3.3400000000000001E-3</c:v>
                </c:pt>
                <c:pt idx="8952">
                  <c:v>-3.3700000000000002E-3</c:v>
                </c:pt>
                <c:pt idx="8953">
                  <c:v>-3.3999999999999998E-3</c:v>
                </c:pt>
                <c:pt idx="8954">
                  <c:v>-3.3999999999999998E-3</c:v>
                </c:pt>
                <c:pt idx="8955">
                  <c:v>-3.4199999999999999E-3</c:v>
                </c:pt>
                <c:pt idx="8956">
                  <c:v>-3.4499999999999999E-3</c:v>
                </c:pt>
                <c:pt idx="8957">
                  <c:v>-3.4499999999999999E-3</c:v>
                </c:pt>
                <c:pt idx="8958">
                  <c:v>-3.48E-3</c:v>
                </c:pt>
                <c:pt idx="8959">
                  <c:v>-3.48E-3</c:v>
                </c:pt>
                <c:pt idx="8960">
                  <c:v>-3.48E-3</c:v>
                </c:pt>
                <c:pt idx="8961">
                  <c:v>-3.5000000000000001E-3</c:v>
                </c:pt>
                <c:pt idx="8962">
                  <c:v>-3.5000000000000001E-3</c:v>
                </c:pt>
                <c:pt idx="8963">
                  <c:v>-3.5000000000000001E-3</c:v>
                </c:pt>
                <c:pt idx="8964">
                  <c:v>-3.5000000000000001E-3</c:v>
                </c:pt>
                <c:pt idx="8965">
                  <c:v>-3.5000000000000001E-3</c:v>
                </c:pt>
                <c:pt idx="8966">
                  <c:v>-3.5000000000000001E-3</c:v>
                </c:pt>
                <c:pt idx="8967">
                  <c:v>-3.5000000000000001E-3</c:v>
                </c:pt>
                <c:pt idx="8968">
                  <c:v>-3.5000000000000001E-3</c:v>
                </c:pt>
                <c:pt idx="8969">
                  <c:v>-3.5000000000000001E-3</c:v>
                </c:pt>
                <c:pt idx="8970">
                  <c:v>-3.5000000000000001E-3</c:v>
                </c:pt>
                <c:pt idx="8971">
                  <c:v>-3.48E-3</c:v>
                </c:pt>
                <c:pt idx="8972">
                  <c:v>-3.48E-3</c:v>
                </c:pt>
                <c:pt idx="8973">
                  <c:v>-3.48E-3</c:v>
                </c:pt>
                <c:pt idx="8974">
                  <c:v>-3.4499999999999999E-3</c:v>
                </c:pt>
                <c:pt idx="8975">
                  <c:v>-3.4499999999999999E-3</c:v>
                </c:pt>
                <c:pt idx="8976">
                  <c:v>-3.4199999999999999E-3</c:v>
                </c:pt>
                <c:pt idx="8977">
                  <c:v>-3.4199999999999999E-3</c:v>
                </c:pt>
                <c:pt idx="8978">
                  <c:v>-3.3999999999999998E-3</c:v>
                </c:pt>
                <c:pt idx="8979">
                  <c:v>-3.3700000000000002E-3</c:v>
                </c:pt>
                <c:pt idx="8980">
                  <c:v>-3.3400000000000001E-3</c:v>
                </c:pt>
                <c:pt idx="8981">
                  <c:v>-3.32E-3</c:v>
                </c:pt>
                <c:pt idx="8982">
                  <c:v>-3.29E-3</c:v>
                </c:pt>
                <c:pt idx="8983">
                  <c:v>-3.2699999999999999E-3</c:v>
                </c:pt>
                <c:pt idx="8984">
                  <c:v>-3.2699999999999999E-3</c:v>
                </c:pt>
                <c:pt idx="8985">
                  <c:v>-3.2100000000000002E-3</c:v>
                </c:pt>
                <c:pt idx="8986">
                  <c:v>-3.2100000000000002E-3</c:v>
                </c:pt>
                <c:pt idx="8987">
                  <c:v>-3.1900000000000001E-3</c:v>
                </c:pt>
                <c:pt idx="8988">
                  <c:v>-3.16E-3</c:v>
                </c:pt>
                <c:pt idx="8989">
                  <c:v>-3.13E-3</c:v>
                </c:pt>
                <c:pt idx="8990">
                  <c:v>-3.1099999999999999E-3</c:v>
                </c:pt>
                <c:pt idx="8991">
                  <c:v>-3.0799999999999998E-3</c:v>
                </c:pt>
                <c:pt idx="8992">
                  <c:v>-3.0500000000000002E-3</c:v>
                </c:pt>
                <c:pt idx="8993">
                  <c:v>-3.0300000000000001E-3</c:v>
                </c:pt>
                <c:pt idx="8994">
                  <c:v>-3.0300000000000001E-3</c:v>
                </c:pt>
                <c:pt idx="8995">
                  <c:v>-3.0000000000000001E-3</c:v>
                </c:pt>
                <c:pt idx="8996">
                  <c:v>-3.0000000000000001E-3</c:v>
                </c:pt>
                <c:pt idx="8997">
                  <c:v>-3.0000000000000001E-3</c:v>
                </c:pt>
                <c:pt idx="8998">
                  <c:v>-3.0000000000000001E-3</c:v>
                </c:pt>
                <c:pt idx="8999">
                  <c:v>-3.0000000000000001E-3</c:v>
                </c:pt>
                <c:pt idx="9000">
                  <c:v>-3.0000000000000001E-3</c:v>
                </c:pt>
                <c:pt idx="9001">
                  <c:v>-3.0000000000000001E-3</c:v>
                </c:pt>
                <c:pt idx="9002">
                  <c:v>-3.0300000000000001E-3</c:v>
                </c:pt>
                <c:pt idx="9003">
                  <c:v>-3.0300000000000001E-3</c:v>
                </c:pt>
                <c:pt idx="9004">
                  <c:v>-3.0500000000000002E-3</c:v>
                </c:pt>
                <c:pt idx="9005">
                  <c:v>-3.0799999999999998E-3</c:v>
                </c:pt>
                <c:pt idx="9006">
                  <c:v>-3.1099999999999999E-3</c:v>
                </c:pt>
                <c:pt idx="9007">
                  <c:v>-3.13E-3</c:v>
                </c:pt>
                <c:pt idx="9008">
                  <c:v>-3.16E-3</c:v>
                </c:pt>
                <c:pt idx="9009">
                  <c:v>-3.1900000000000001E-3</c:v>
                </c:pt>
                <c:pt idx="9010">
                  <c:v>-3.2100000000000002E-3</c:v>
                </c:pt>
                <c:pt idx="9011">
                  <c:v>-3.2399999999999998E-3</c:v>
                </c:pt>
                <c:pt idx="9012">
                  <c:v>-3.2699999999999999E-3</c:v>
                </c:pt>
                <c:pt idx="9013">
                  <c:v>-3.29E-3</c:v>
                </c:pt>
                <c:pt idx="9014">
                  <c:v>-3.32E-3</c:v>
                </c:pt>
                <c:pt idx="9015">
                  <c:v>-3.32E-3</c:v>
                </c:pt>
                <c:pt idx="9016">
                  <c:v>-3.3400000000000001E-3</c:v>
                </c:pt>
                <c:pt idx="9017">
                  <c:v>-3.3700000000000002E-3</c:v>
                </c:pt>
                <c:pt idx="9018">
                  <c:v>-3.3700000000000002E-3</c:v>
                </c:pt>
                <c:pt idx="9019">
                  <c:v>-3.3999999999999998E-3</c:v>
                </c:pt>
                <c:pt idx="9020">
                  <c:v>-3.3999999999999998E-3</c:v>
                </c:pt>
                <c:pt idx="9021">
                  <c:v>-3.3999999999999998E-3</c:v>
                </c:pt>
                <c:pt idx="9022">
                  <c:v>-3.3999999999999998E-3</c:v>
                </c:pt>
                <c:pt idx="9023">
                  <c:v>-3.3999999999999998E-3</c:v>
                </c:pt>
                <c:pt idx="9024">
                  <c:v>-3.3700000000000002E-3</c:v>
                </c:pt>
                <c:pt idx="9025">
                  <c:v>-3.3700000000000002E-3</c:v>
                </c:pt>
                <c:pt idx="9026">
                  <c:v>-3.3700000000000002E-3</c:v>
                </c:pt>
                <c:pt idx="9027">
                  <c:v>-3.3400000000000001E-3</c:v>
                </c:pt>
                <c:pt idx="9028">
                  <c:v>-3.3400000000000001E-3</c:v>
                </c:pt>
                <c:pt idx="9029">
                  <c:v>-3.32E-3</c:v>
                </c:pt>
                <c:pt idx="9030">
                  <c:v>-3.32E-3</c:v>
                </c:pt>
                <c:pt idx="9031">
                  <c:v>-3.29E-3</c:v>
                </c:pt>
                <c:pt idx="9032">
                  <c:v>-3.29E-3</c:v>
                </c:pt>
                <c:pt idx="9033">
                  <c:v>-3.29E-3</c:v>
                </c:pt>
                <c:pt idx="9034">
                  <c:v>-3.2699999999999999E-3</c:v>
                </c:pt>
                <c:pt idx="9035">
                  <c:v>-3.2699999999999999E-3</c:v>
                </c:pt>
                <c:pt idx="9036">
                  <c:v>-3.2699999999999999E-3</c:v>
                </c:pt>
                <c:pt idx="9037">
                  <c:v>-3.2699999999999999E-3</c:v>
                </c:pt>
                <c:pt idx="9038">
                  <c:v>-3.2699999999999999E-3</c:v>
                </c:pt>
                <c:pt idx="9039">
                  <c:v>-3.2699999999999999E-3</c:v>
                </c:pt>
                <c:pt idx="9040">
                  <c:v>-3.2699999999999999E-3</c:v>
                </c:pt>
                <c:pt idx="9041">
                  <c:v>-3.2699999999999999E-3</c:v>
                </c:pt>
                <c:pt idx="9042">
                  <c:v>-3.29E-3</c:v>
                </c:pt>
                <c:pt idx="9043">
                  <c:v>-3.29E-3</c:v>
                </c:pt>
                <c:pt idx="9044">
                  <c:v>-3.32E-3</c:v>
                </c:pt>
                <c:pt idx="9045">
                  <c:v>-3.32E-3</c:v>
                </c:pt>
                <c:pt idx="9046">
                  <c:v>-3.32E-3</c:v>
                </c:pt>
                <c:pt idx="9047">
                  <c:v>-3.3400000000000001E-3</c:v>
                </c:pt>
                <c:pt idx="9048">
                  <c:v>-3.3400000000000001E-3</c:v>
                </c:pt>
                <c:pt idx="9049">
                  <c:v>-3.3700000000000002E-3</c:v>
                </c:pt>
                <c:pt idx="9050">
                  <c:v>-3.3700000000000002E-3</c:v>
                </c:pt>
                <c:pt idx="9051">
                  <c:v>-3.3700000000000002E-3</c:v>
                </c:pt>
                <c:pt idx="9052">
                  <c:v>-3.3700000000000002E-3</c:v>
                </c:pt>
                <c:pt idx="9053">
                  <c:v>-3.3700000000000002E-3</c:v>
                </c:pt>
                <c:pt idx="9054">
                  <c:v>-3.3700000000000002E-3</c:v>
                </c:pt>
                <c:pt idx="9055">
                  <c:v>-3.3700000000000002E-3</c:v>
                </c:pt>
                <c:pt idx="9056">
                  <c:v>-3.3700000000000002E-3</c:v>
                </c:pt>
                <c:pt idx="9057">
                  <c:v>-3.3400000000000001E-3</c:v>
                </c:pt>
                <c:pt idx="9058">
                  <c:v>-3.3400000000000001E-3</c:v>
                </c:pt>
                <c:pt idx="9059">
                  <c:v>-3.32E-3</c:v>
                </c:pt>
                <c:pt idx="9060">
                  <c:v>-3.29E-3</c:v>
                </c:pt>
                <c:pt idx="9061">
                  <c:v>-3.29E-3</c:v>
                </c:pt>
                <c:pt idx="9062">
                  <c:v>-3.2699999999999999E-3</c:v>
                </c:pt>
                <c:pt idx="9063">
                  <c:v>-3.2399999999999998E-3</c:v>
                </c:pt>
                <c:pt idx="9064">
                  <c:v>-3.2100000000000002E-3</c:v>
                </c:pt>
                <c:pt idx="9065">
                  <c:v>-3.1900000000000001E-3</c:v>
                </c:pt>
                <c:pt idx="9066">
                  <c:v>-3.1900000000000001E-3</c:v>
                </c:pt>
                <c:pt idx="9067">
                  <c:v>-3.16E-3</c:v>
                </c:pt>
                <c:pt idx="9068">
                  <c:v>-3.16E-3</c:v>
                </c:pt>
                <c:pt idx="9069">
                  <c:v>-3.13E-3</c:v>
                </c:pt>
                <c:pt idx="9070">
                  <c:v>-3.13E-3</c:v>
                </c:pt>
                <c:pt idx="9071">
                  <c:v>-3.1099999999999999E-3</c:v>
                </c:pt>
                <c:pt idx="9072">
                  <c:v>-3.1099999999999999E-3</c:v>
                </c:pt>
                <c:pt idx="9073">
                  <c:v>-3.1099999999999999E-3</c:v>
                </c:pt>
                <c:pt idx="9074">
                  <c:v>-3.1099999999999999E-3</c:v>
                </c:pt>
                <c:pt idx="9075">
                  <c:v>-3.13E-3</c:v>
                </c:pt>
                <c:pt idx="9076">
                  <c:v>-3.13E-3</c:v>
                </c:pt>
                <c:pt idx="9077">
                  <c:v>-3.16E-3</c:v>
                </c:pt>
                <c:pt idx="9078">
                  <c:v>-3.1900000000000001E-3</c:v>
                </c:pt>
                <c:pt idx="9079">
                  <c:v>-3.1900000000000001E-3</c:v>
                </c:pt>
                <c:pt idx="9080">
                  <c:v>-3.2100000000000002E-3</c:v>
                </c:pt>
                <c:pt idx="9081">
                  <c:v>-3.2399999999999998E-3</c:v>
                </c:pt>
                <c:pt idx="9082">
                  <c:v>-3.29E-3</c:v>
                </c:pt>
                <c:pt idx="9083">
                  <c:v>-3.32E-3</c:v>
                </c:pt>
                <c:pt idx="9084">
                  <c:v>-3.3400000000000001E-3</c:v>
                </c:pt>
                <c:pt idx="9085">
                  <c:v>-3.3700000000000002E-3</c:v>
                </c:pt>
                <c:pt idx="9086">
                  <c:v>-3.3999999999999998E-3</c:v>
                </c:pt>
                <c:pt idx="9087">
                  <c:v>-3.4199999999999999E-3</c:v>
                </c:pt>
                <c:pt idx="9088">
                  <c:v>-3.4499999999999999E-3</c:v>
                </c:pt>
                <c:pt idx="9089">
                  <c:v>-3.48E-3</c:v>
                </c:pt>
                <c:pt idx="9090">
                  <c:v>-3.5000000000000001E-3</c:v>
                </c:pt>
                <c:pt idx="9091">
                  <c:v>-3.5300000000000002E-3</c:v>
                </c:pt>
                <c:pt idx="9092">
                  <c:v>-3.5300000000000002E-3</c:v>
                </c:pt>
                <c:pt idx="9093">
                  <c:v>-3.5599999999999998E-3</c:v>
                </c:pt>
                <c:pt idx="9094">
                  <c:v>-3.5599999999999998E-3</c:v>
                </c:pt>
                <c:pt idx="9095">
                  <c:v>-3.5599999999999998E-3</c:v>
                </c:pt>
                <c:pt idx="9096">
                  <c:v>-3.5599999999999998E-3</c:v>
                </c:pt>
                <c:pt idx="9097">
                  <c:v>-3.5599999999999998E-3</c:v>
                </c:pt>
                <c:pt idx="9098">
                  <c:v>-3.5599999999999998E-3</c:v>
                </c:pt>
                <c:pt idx="9099">
                  <c:v>-3.5599999999999998E-3</c:v>
                </c:pt>
                <c:pt idx="9100">
                  <c:v>-3.5300000000000002E-3</c:v>
                </c:pt>
                <c:pt idx="9101">
                  <c:v>-3.5300000000000002E-3</c:v>
                </c:pt>
                <c:pt idx="9102">
                  <c:v>-3.5000000000000001E-3</c:v>
                </c:pt>
                <c:pt idx="9103">
                  <c:v>-3.5000000000000001E-3</c:v>
                </c:pt>
                <c:pt idx="9104">
                  <c:v>-3.48E-3</c:v>
                </c:pt>
                <c:pt idx="9105">
                  <c:v>-3.48E-3</c:v>
                </c:pt>
                <c:pt idx="9106">
                  <c:v>-3.4499999999999999E-3</c:v>
                </c:pt>
                <c:pt idx="9107">
                  <c:v>-3.4499999999999999E-3</c:v>
                </c:pt>
                <c:pt idx="9108">
                  <c:v>-3.4199999999999999E-3</c:v>
                </c:pt>
                <c:pt idx="9109">
                  <c:v>-3.4199999999999999E-3</c:v>
                </c:pt>
                <c:pt idx="9110">
                  <c:v>-3.4199999999999999E-3</c:v>
                </c:pt>
                <c:pt idx="9111">
                  <c:v>-3.4199999999999999E-3</c:v>
                </c:pt>
                <c:pt idx="9112">
                  <c:v>-3.4199999999999999E-3</c:v>
                </c:pt>
                <c:pt idx="9113">
                  <c:v>-3.4199999999999999E-3</c:v>
                </c:pt>
                <c:pt idx="9114">
                  <c:v>-3.4199999999999999E-3</c:v>
                </c:pt>
                <c:pt idx="9115">
                  <c:v>-3.4199999999999999E-3</c:v>
                </c:pt>
                <c:pt idx="9116">
                  <c:v>-3.4499999999999999E-3</c:v>
                </c:pt>
                <c:pt idx="9117">
                  <c:v>-3.4499999999999999E-3</c:v>
                </c:pt>
                <c:pt idx="9118">
                  <c:v>-3.48E-3</c:v>
                </c:pt>
                <c:pt idx="9119">
                  <c:v>-3.5000000000000001E-3</c:v>
                </c:pt>
                <c:pt idx="9120">
                  <c:v>-3.5000000000000001E-3</c:v>
                </c:pt>
                <c:pt idx="9121">
                  <c:v>-3.5300000000000002E-3</c:v>
                </c:pt>
                <c:pt idx="9122">
                  <c:v>-3.5599999999999998E-3</c:v>
                </c:pt>
                <c:pt idx="9123">
                  <c:v>-3.5799999999999998E-3</c:v>
                </c:pt>
                <c:pt idx="9124">
                  <c:v>-3.6099999999999999E-3</c:v>
                </c:pt>
                <c:pt idx="9125">
                  <c:v>-3.6099999999999999E-3</c:v>
                </c:pt>
                <c:pt idx="9126">
                  <c:v>-3.63E-3</c:v>
                </c:pt>
                <c:pt idx="9127">
                  <c:v>-3.6600000000000001E-3</c:v>
                </c:pt>
                <c:pt idx="9128">
                  <c:v>-3.6600000000000001E-3</c:v>
                </c:pt>
                <c:pt idx="9129">
                  <c:v>-3.6900000000000001E-3</c:v>
                </c:pt>
                <c:pt idx="9130">
                  <c:v>-3.6900000000000001E-3</c:v>
                </c:pt>
                <c:pt idx="9131">
                  <c:v>-3.6900000000000001E-3</c:v>
                </c:pt>
                <c:pt idx="9132">
                  <c:v>-3.7100000000000002E-3</c:v>
                </c:pt>
                <c:pt idx="9133">
                  <c:v>-3.6900000000000001E-3</c:v>
                </c:pt>
                <c:pt idx="9134">
                  <c:v>-3.6900000000000001E-3</c:v>
                </c:pt>
                <c:pt idx="9135">
                  <c:v>-3.6900000000000001E-3</c:v>
                </c:pt>
                <c:pt idx="9136">
                  <c:v>-3.6600000000000001E-3</c:v>
                </c:pt>
                <c:pt idx="9137">
                  <c:v>-3.6600000000000001E-3</c:v>
                </c:pt>
                <c:pt idx="9138">
                  <c:v>-3.63E-3</c:v>
                </c:pt>
                <c:pt idx="9139">
                  <c:v>-3.6099999999999999E-3</c:v>
                </c:pt>
                <c:pt idx="9140">
                  <c:v>-3.5799999999999998E-3</c:v>
                </c:pt>
                <c:pt idx="9141">
                  <c:v>-3.5599999999999998E-3</c:v>
                </c:pt>
                <c:pt idx="9142">
                  <c:v>-3.5300000000000002E-3</c:v>
                </c:pt>
                <c:pt idx="9143">
                  <c:v>-3.48E-3</c:v>
                </c:pt>
                <c:pt idx="9144">
                  <c:v>-3.4499999999999999E-3</c:v>
                </c:pt>
                <c:pt idx="9145">
                  <c:v>-3.4199999999999999E-3</c:v>
                </c:pt>
                <c:pt idx="9146">
                  <c:v>-3.3700000000000002E-3</c:v>
                </c:pt>
                <c:pt idx="9147">
                  <c:v>-3.3400000000000001E-3</c:v>
                </c:pt>
                <c:pt idx="9148">
                  <c:v>-3.32E-3</c:v>
                </c:pt>
                <c:pt idx="9149">
                  <c:v>-3.29E-3</c:v>
                </c:pt>
                <c:pt idx="9150">
                  <c:v>-3.2699999999999999E-3</c:v>
                </c:pt>
                <c:pt idx="9151">
                  <c:v>-3.2100000000000002E-3</c:v>
                </c:pt>
                <c:pt idx="9152">
                  <c:v>-3.2100000000000002E-3</c:v>
                </c:pt>
                <c:pt idx="9153">
                  <c:v>-3.1900000000000001E-3</c:v>
                </c:pt>
                <c:pt idx="9154">
                  <c:v>-3.16E-3</c:v>
                </c:pt>
                <c:pt idx="9155">
                  <c:v>-3.16E-3</c:v>
                </c:pt>
                <c:pt idx="9156">
                  <c:v>-3.13E-3</c:v>
                </c:pt>
                <c:pt idx="9157">
                  <c:v>-3.13E-3</c:v>
                </c:pt>
                <c:pt idx="9158">
                  <c:v>-3.13E-3</c:v>
                </c:pt>
                <c:pt idx="9159">
                  <c:v>-3.13E-3</c:v>
                </c:pt>
                <c:pt idx="9160">
                  <c:v>-3.16E-3</c:v>
                </c:pt>
                <c:pt idx="9161">
                  <c:v>-3.16E-3</c:v>
                </c:pt>
                <c:pt idx="9162">
                  <c:v>-3.1900000000000001E-3</c:v>
                </c:pt>
                <c:pt idx="9163">
                  <c:v>-3.2100000000000002E-3</c:v>
                </c:pt>
                <c:pt idx="9164">
                  <c:v>-3.2399999999999998E-3</c:v>
                </c:pt>
                <c:pt idx="9165">
                  <c:v>-3.2699999999999999E-3</c:v>
                </c:pt>
                <c:pt idx="9166">
                  <c:v>-3.29E-3</c:v>
                </c:pt>
                <c:pt idx="9167">
                  <c:v>-3.32E-3</c:v>
                </c:pt>
                <c:pt idx="9168">
                  <c:v>-3.3400000000000001E-3</c:v>
                </c:pt>
                <c:pt idx="9169">
                  <c:v>-3.3700000000000002E-3</c:v>
                </c:pt>
                <c:pt idx="9170">
                  <c:v>-3.3999999999999998E-3</c:v>
                </c:pt>
                <c:pt idx="9171">
                  <c:v>-3.4199999999999999E-3</c:v>
                </c:pt>
                <c:pt idx="9172">
                  <c:v>-3.4499999999999999E-3</c:v>
                </c:pt>
                <c:pt idx="9173">
                  <c:v>-3.48E-3</c:v>
                </c:pt>
                <c:pt idx="9174">
                  <c:v>-3.5000000000000001E-3</c:v>
                </c:pt>
                <c:pt idx="9175">
                  <c:v>-3.5000000000000001E-3</c:v>
                </c:pt>
                <c:pt idx="9176">
                  <c:v>-3.5300000000000002E-3</c:v>
                </c:pt>
                <c:pt idx="9177">
                  <c:v>-3.5599999999999998E-3</c:v>
                </c:pt>
                <c:pt idx="9178">
                  <c:v>-3.5599999999999998E-3</c:v>
                </c:pt>
                <c:pt idx="9179">
                  <c:v>-3.5599999999999998E-3</c:v>
                </c:pt>
                <c:pt idx="9180">
                  <c:v>-3.5599999999999998E-3</c:v>
                </c:pt>
                <c:pt idx="9181">
                  <c:v>-3.5599999999999998E-3</c:v>
                </c:pt>
                <c:pt idx="9182">
                  <c:v>-3.5599999999999998E-3</c:v>
                </c:pt>
                <c:pt idx="9183">
                  <c:v>-3.5599999999999998E-3</c:v>
                </c:pt>
                <c:pt idx="9184">
                  <c:v>-3.5599999999999998E-3</c:v>
                </c:pt>
                <c:pt idx="9185">
                  <c:v>-3.5300000000000002E-3</c:v>
                </c:pt>
                <c:pt idx="9186">
                  <c:v>-3.5300000000000002E-3</c:v>
                </c:pt>
                <c:pt idx="9187">
                  <c:v>-3.5300000000000002E-3</c:v>
                </c:pt>
                <c:pt idx="9188">
                  <c:v>-3.5000000000000001E-3</c:v>
                </c:pt>
                <c:pt idx="9189">
                  <c:v>-3.5000000000000001E-3</c:v>
                </c:pt>
                <c:pt idx="9190">
                  <c:v>-3.48E-3</c:v>
                </c:pt>
                <c:pt idx="9191">
                  <c:v>-3.48E-3</c:v>
                </c:pt>
                <c:pt idx="9192">
                  <c:v>-3.48E-3</c:v>
                </c:pt>
                <c:pt idx="9193">
                  <c:v>-3.48E-3</c:v>
                </c:pt>
                <c:pt idx="9194">
                  <c:v>-3.48E-3</c:v>
                </c:pt>
                <c:pt idx="9195">
                  <c:v>-3.48E-3</c:v>
                </c:pt>
                <c:pt idx="9196">
                  <c:v>-3.48E-3</c:v>
                </c:pt>
                <c:pt idx="9197">
                  <c:v>-3.48E-3</c:v>
                </c:pt>
                <c:pt idx="9198">
                  <c:v>-3.48E-3</c:v>
                </c:pt>
                <c:pt idx="9199">
                  <c:v>-3.5000000000000001E-3</c:v>
                </c:pt>
                <c:pt idx="9200">
                  <c:v>-3.5000000000000001E-3</c:v>
                </c:pt>
                <c:pt idx="9201">
                  <c:v>-3.5300000000000002E-3</c:v>
                </c:pt>
                <c:pt idx="9202">
                  <c:v>-3.5599999999999998E-3</c:v>
                </c:pt>
                <c:pt idx="9203">
                  <c:v>-3.5799999999999998E-3</c:v>
                </c:pt>
                <c:pt idx="9204">
                  <c:v>-3.6099999999999999E-3</c:v>
                </c:pt>
                <c:pt idx="9205">
                  <c:v>-3.63E-3</c:v>
                </c:pt>
                <c:pt idx="9206">
                  <c:v>-3.6900000000000001E-3</c:v>
                </c:pt>
                <c:pt idx="9207">
                  <c:v>-3.7100000000000002E-3</c:v>
                </c:pt>
                <c:pt idx="9208">
                  <c:v>-3.7399999999999998E-3</c:v>
                </c:pt>
                <c:pt idx="9209">
                  <c:v>-3.7699999999999999E-3</c:v>
                </c:pt>
                <c:pt idx="9210">
                  <c:v>-3.79E-3</c:v>
                </c:pt>
                <c:pt idx="9211">
                  <c:v>-3.82E-3</c:v>
                </c:pt>
                <c:pt idx="9212">
                  <c:v>-3.8400000000000001E-3</c:v>
                </c:pt>
                <c:pt idx="9213">
                  <c:v>-3.8700000000000002E-3</c:v>
                </c:pt>
                <c:pt idx="9214">
                  <c:v>-3.8999999999999998E-3</c:v>
                </c:pt>
                <c:pt idx="9215">
                  <c:v>-3.9199999999999999E-3</c:v>
                </c:pt>
                <c:pt idx="9216">
                  <c:v>-3.9199999999999999E-3</c:v>
                </c:pt>
                <c:pt idx="9217">
                  <c:v>-3.9199999999999999E-3</c:v>
                </c:pt>
                <c:pt idx="9218">
                  <c:v>-3.9500000000000004E-3</c:v>
                </c:pt>
                <c:pt idx="9219">
                  <c:v>-3.9500000000000004E-3</c:v>
                </c:pt>
                <c:pt idx="9220">
                  <c:v>-3.9500000000000004E-3</c:v>
                </c:pt>
                <c:pt idx="9221">
                  <c:v>-3.9199999999999999E-3</c:v>
                </c:pt>
                <c:pt idx="9222">
                  <c:v>-3.9199999999999999E-3</c:v>
                </c:pt>
                <c:pt idx="9223">
                  <c:v>-3.8999999999999998E-3</c:v>
                </c:pt>
                <c:pt idx="9224">
                  <c:v>-3.8999999999999998E-3</c:v>
                </c:pt>
                <c:pt idx="9225">
                  <c:v>-3.8700000000000002E-3</c:v>
                </c:pt>
                <c:pt idx="9226">
                  <c:v>-3.8400000000000001E-3</c:v>
                </c:pt>
                <c:pt idx="9227">
                  <c:v>-3.8400000000000001E-3</c:v>
                </c:pt>
                <c:pt idx="9228">
                  <c:v>-3.82E-3</c:v>
                </c:pt>
                <c:pt idx="9229">
                  <c:v>-3.79E-3</c:v>
                </c:pt>
                <c:pt idx="9230">
                  <c:v>-3.7699999999999999E-3</c:v>
                </c:pt>
                <c:pt idx="9231">
                  <c:v>-3.7399999999999998E-3</c:v>
                </c:pt>
                <c:pt idx="9232">
                  <c:v>-3.7100000000000002E-3</c:v>
                </c:pt>
                <c:pt idx="9233">
                  <c:v>-3.6900000000000001E-3</c:v>
                </c:pt>
                <c:pt idx="9234">
                  <c:v>-3.6600000000000001E-3</c:v>
                </c:pt>
                <c:pt idx="9235">
                  <c:v>-3.63E-3</c:v>
                </c:pt>
                <c:pt idx="9236">
                  <c:v>-3.63E-3</c:v>
                </c:pt>
                <c:pt idx="9237">
                  <c:v>-3.6099999999999999E-3</c:v>
                </c:pt>
                <c:pt idx="9238">
                  <c:v>-3.6099999999999999E-3</c:v>
                </c:pt>
                <c:pt idx="9239">
                  <c:v>-3.5799999999999998E-3</c:v>
                </c:pt>
                <c:pt idx="9240">
                  <c:v>-3.5799999999999998E-3</c:v>
                </c:pt>
                <c:pt idx="9241">
                  <c:v>-3.5799999999999998E-3</c:v>
                </c:pt>
                <c:pt idx="9242">
                  <c:v>-3.5799999999999998E-3</c:v>
                </c:pt>
                <c:pt idx="9243">
                  <c:v>-3.5799999999999998E-3</c:v>
                </c:pt>
                <c:pt idx="9244">
                  <c:v>-3.5799999999999998E-3</c:v>
                </c:pt>
                <c:pt idx="9245">
                  <c:v>-3.5799999999999998E-3</c:v>
                </c:pt>
                <c:pt idx="9246">
                  <c:v>-3.6099999999999999E-3</c:v>
                </c:pt>
                <c:pt idx="9247">
                  <c:v>-3.6099999999999999E-3</c:v>
                </c:pt>
                <c:pt idx="9248">
                  <c:v>-3.6099999999999999E-3</c:v>
                </c:pt>
                <c:pt idx="9249">
                  <c:v>-3.63E-3</c:v>
                </c:pt>
                <c:pt idx="9250">
                  <c:v>-3.63E-3</c:v>
                </c:pt>
                <c:pt idx="9251">
                  <c:v>-3.6600000000000001E-3</c:v>
                </c:pt>
                <c:pt idx="9252">
                  <c:v>-3.6600000000000001E-3</c:v>
                </c:pt>
                <c:pt idx="9253">
                  <c:v>-3.6900000000000001E-3</c:v>
                </c:pt>
                <c:pt idx="9254">
                  <c:v>-3.6900000000000001E-3</c:v>
                </c:pt>
                <c:pt idx="9255">
                  <c:v>-3.7100000000000002E-3</c:v>
                </c:pt>
                <c:pt idx="9256">
                  <c:v>-3.7399999999999998E-3</c:v>
                </c:pt>
                <c:pt idx="9257">
                  <c:v>-3.7399999999999998E-3</c:v>
                </c:pt>
                <c:pt idx="9258">
                  <c:v>-3.7699999999999999E-3</c:v>
                </c:pt>
                <c:pt idx="9259">
                  <c:v>-3.7699999999999999E-3</c:v>
                </c:pt>
                <c:pt idx="9260">
                  <c:v>-3.79E-3</c:v>
                </c:pt>
                <c:pt idx="9261">
                  <c:v>-3.79E-3</c:v>
                </c:pt>
                <c:pt idx="9262">
                  <c:v>-3.82E-3</c:v>
                </c:pt>
                <c:pt idx="9263">
                  <c:v>-3.82E-3</c:v>
                </c:pt>
                <c:pt idx="9264">
                  <c:v>-3.8400000000000001E-3</c:v>
                </c:pt>
                <c:pt idx="9265">
                  <c:v>-3.8400000000000001E-3</c:v>
                </c:pt>
                <c:pt idx="9266">
                  <c:v>-3.8400000000000001E-3</c:v>
                </c:pt>
                <c:pt idx="9267">
                  <c:v>-3.8400000000000001E-3</c:v>
                </c:pt>
                <c:pt idx="9268">
                  <c:v>-3.8700000000000002E-3</c:v>
                </c:pt>
                <c:pt idx="9269">
                  <c:v>-3.8700000000000002E-3</c:v>
                </c:pt>
                <c:pt idx="9270">
                  <c:v>-3.8700000000000002E-3</c:v>
                </c:pt>
                <c:pt idx="9271">
                  <c:v>-3.8700000000000002E-3</c:v>
                </c:pt>
                <c:pt idx="9272">
                  <c:v>-3.8700000000000002E-3</c:v>
                </c:pt>
                <c:pt idx="9273">
                  <c:v>-3.8700000000000002E-3</c:v>
                </c:pt>
                <c:pt idx="9274">
                  <c:v>-3.8700000000000002E-3</c:v>
                </c:pt>
                <c:pt idx="9275">
                  <c:v>-3.8700000000000002E-3</c:v>
                </c:pt>
                <c:pt idx="9276">
                  <c:v>-3.8700000000000002E-3</c:v>
                </c:pt>
                <c:pt idx="9277">
                  <c:v>-3.8400000000000001E-3</c:v>
                </c:pt>
                <c:pt idx="9278">
                  <c:v>-3.8400000000000001E-3</c:v>
                </c:pt>
                <c:pt idx="9279">
                  <c:v>-3.82E-3</c:v>
                </c:pt>
                <c:pt idx="9280">
                  <c:v>-3.82E-3</c:v>
                </c:pt>
                <c:pt idx="9281">
                  <c:v>-3.79E-3</c:v>
                </c:pt>
                <c:pt idx="9282">
                  <c:v>-3.79E-3</c:v>
                </c:pt>
                <c:pt idx="9283">
                  <c:v>-3.7699999999999999E-3</c:v>
                </c:pt>
                <c:pt idx="9284">
                  <c:v>-3.7399999999999998E-3</c:v>
                </c:pt>
                <c:pt idx="9285">
                  <c:v>-3.7100000000000002E-3</c:v>
                </c:pt>
                <c:pt idx="9286">
                  <c:v>-3.7100000000000002E-3</c:v>
                </c:pt>
                <c:pt idx="9287">
                  <c:v>-3.6900000000000001E-3</c:v>
                </c:pt>
                <c:pt idx="9288">
                  <c:v>-3.6900000000000001E-3</c:v>
                </c:pt>
                <c:pt idx="9289">
                  <c:v>-3.6600000000000001E-3</c:v>
                </c:pt>
                <c:pt idx="9290">
                  <c:v>-3.63E-3</c:v>
                </c:pt>
                <c:pt idx="9291">
                  <c:v>-3.63E-3</c:v>
                </c:pt>
                <c:pt idx="9292">
                  <c:v>-3.6099999999999999E-3</c:v>
                </c:pt>
                <c:pt idx="9293">
                  <c:v>-3.6099999999999999E-3</c:v>
                </c:pt>
                <c:pt idx="9294">
                  <c:v>-3.6099999999999999E-3</c:v>
                </c:pt>
                <c:pt idx="9295">
                  <c:v>-3.5799999999999998E-3</c:v>
                </c:pt>
                <c:pt idx="9296">
                  <c:v>-3.5799999999999998E-3</c:v>
                </c:pt>
                <c:pt idx="9297">
                  <c:v>-3.5799999999999998E-3</c:v>
                </c:pt>
                <c:pt idx="9298">
                  <c:v>-3.5799999999999998E-3</c:v>
                </c:pt>
                <c:pt idx="9299">
                  <c:v>-3.5799999999999998E-3</c:v>
                </c:pt>
                <c:pt idx="9300">
                  <c:v>-3.5799999999999998E-3</c:v>
                </c:pt>
                <c:pt idx="9301">
                  <c:v>-3.5799999999999998E-3</c:v>
                </c:pt>
                <c:pt idx="9302">
                  <c:v>-3.5799999999999998E-3</c:v>
                </c:pt>
                <c:pt idx="9303">
                  <c:v>-3.6099999999999999E-3</c:v>
                </c:pt>
                <c:pt idx="9304">
                  <c:v>-3.6099999999999999E-3</c:v>
                </c:pt>
                <c:pt idx="9305">
                  <c:v>-3.63E-3</c:v>
                </c:pt>
                <c:pt idx="9306">
                  <c:v>-3.63E-3</c:v>
                </c:pt>
                <c:pt idx="9307">
                  <c:v>-3.6600000000000001E-3</c:v>
                </c:pt>
                <c:pt idx="9308">
                  <c:v>-3.6900000000000001E-3</c:v>
                </c:pt>
                <c:pt idx="9309">
                  <c:v>-3.6900000000000001E-3</c:v>
                </c:pt>
                <c:pt idx="9310">
                  <c:v>-3.7100000000000002E-3</c:v>
                </c:pt>
                <c:pt idx="9311">
                  <c:v>-3.7100000000000002E-3</c:v>
                </c:pt>
                <c:pt idx="9312">
                  <c:v>-3.7399999999999998E-3</c:v>
                </c:pt>
                <c:pt idx="9313">
                  <c:v>-3.7399999999999998E-3</c:v>
                </c:pt>
                <c:pt idx="9314">
                  <c:v>-3.7399999999999998E-3</c:v>
                </c:pt>
                <c:pt idx="9315">
                  <c:v>-3.7399999999999998E-3</c:v>
                </c:pt>
                <c:pt idx="9316">
                  <c:v>-3.7699999999999999E-3</c:v>
                </c:pt>
                <c:pt idx="9317">
                  <c:v>-3.7699999999999999E-3</c:v>
                </c:pt>
                <c:pt idx="9318">
                  <c:v>-3.7699999999999999E-3</c:v>
                </c:pt>
                <c:pt idx="9319">
                  <c:v>-3.7699999999999999E-3</c:v>
                </c:pt>
                <c:pt idx="9320">
                  <c:v>-3.7699999999999999E-3</c:v>
                </c:pt>
                <c:pt idx="9321">
                  <c:v>-3.7699999999999999E-3</c:v>
                </c:pt>
                <c:pt idx="9322">
                  <c:v>-3.7699999999999999E-3</c:v>
                </c:pt>
                <c:pt idx="9323">
                  <c:v>-3.7699999999999999E-3</c:v>
                </c:pt>
                <c:pt idx="9324">
                  <c:v>-3.7699999999999999E-3</c:v>
                </c:pt>
                <c:pt idx="9325">
                  <c:v>-3.7399999999999998E-3</c:v>
                </c:pt>
                <c:pt idx="9326">
                  <c:v>-3.7399999999999998E-3</c:v>
                </c:pt>
                <c:pt idx="9327">
                  <c:v>-3.7399999999999998E-3</c:v>
                </c:pt>
                <c:pt idx="9328">
                  <c:v>-3.7100000000000002E-3</c:v>
                </c:pt>
                <c:pt idx="9329">
                  <c:v>-3.7100000000000002E-3</c:v>
                </c:pt>
                <c:pt idx="9330">
                  <c:v>-3.7100000000000002E-3</c:v>
                </c:pt>
                <c:pt idx="9331">
                  <c:v>-3.6900000000000001E-3</c:v>
                </c:pt>
                <c:pt idx="9332">
                  <c:v>-3.6900000000000001E-3</c:v>
                </c:pt>
                <c:pt idx="9333">
                  <c:v>-3.6900000000000001E-3</c:v>
                </c:pt>
                <c:pt idx="9334">
                  <c:v>-3.6900000000000001E-3</c:v>
                </c:pt>
                <c:pt idx="9335">
                  <c:v>-3.6900000000000001E-3</c:v>
                </c:pt>
                <c:pt idx="9336">
                  <c:v>-3.6900000000000001E-3</c:v>
                </c:pt>
                <c:pt idx="9337">
                  <c:v>-3.7100000000000002E-3</c:v>
                </c:pt>
                <c:pt idx="9338">
                  <c:v>-3.7100000000000002E-3</c:v>
                </c:pt>
                <c:pt idx="9339">
                  <c:v>-3.7100000000000002E-3</c:v>
                </c:pt>
                <c:pt idx="9340">
                  <c:v>-3.7399999999999998E-3</c:v>
                </c:pt>
                <c:pt idx="9341">
                  <c:v>-3.7399999999999998E-3</c:v>
                </c:pt>
                <c:pt idx="9342">
                  <c:v>-3.7699999999999999E-3</c:v>
                </c:pt>
                <c:pt idx="9343">
                  <c:v>-3.7699999999999999E-3</c:v>
                </c:pt>
                <c:pt idx="9344">
                  <c:v>-3.79E-3</c:v>
                </c:pt>
                <c:pt idx="9345">
                  <c:v>-3.79E-3</c:v>
                </c:pt>
                <c:pt idx="9346">
                  <c:v>-3.82E-3</c:v>
                </c:pt>
                <c:pt idx="9347">
                  <c:v>-3.82E-3</c:v>
                </c:pt>
                <c:pt idx="9348">
                  <c:v>-3.82E-3</c:v>
                </c:pt>
                <c:pt idx="9349">
                  <c:v>-3.8400000000000001E-3</c:v>
                </c:pt>
                <c:pt idx="9350">
                  <c:v>-3.8700000000000002E-3</c:v>
                </c:pt>
                <c:pt idx="9351">
                  <c:v>-3.8999999999999998E-3</c:v>
                </c:pt>
                <c:pt idx="9352">
                  <c:v>-3.9199999999999999E-3</c:v>
                </c:pt>
                <c:pt idx="9353">
                  <c:v>-3.9199999999999999E-3</c:v>
                </c:pt>
                <c:pt idx="9354">
                  <c:v>-3.9500000000000004E-3</c:v>
                </c:pt>
                <c:pt idx="9355">
                  <c:v>-3.98E-3</c:v>
                </c:pt>
                <c:pt idx="9356">
                  <c:v>-3.98E-3</c:v>
                </c:pt>
                <c:pt idx="9357">
                  <c:v>-3.98E-3</c:v>
                </c:pt>
                <c:pt idx="9358">
                  <c:v>-3.98E-3</c:v>
                </c:pt>
                <c:pt idx="9359">
                  <c:v>-3.98E-3</c:v>
                </c:pt>
                <c:pt idx="9360">
                  <c:v>-3.98E-3</c:v>
                </c:pt>
                <c:pt idx="9361">
                  <c:v>-3.98E-3</c:v>
                </c:pt>
                <c:pt idx="9362">
                  <c:v>-3.9500000000000004E-3</c:v>
                </c:pt>
                <c:pt idx="9363">
                  <c:v>-3.9199999999999999E-3</c:v>
                </c:pt>
                <c:pt idx="9364">
                  <c:v>-3.9199999999999999E-3</c:v>
                </c:pt>
                <c:pt idx="9365">
                  <c:v>-3.8999999999999998E-3</c:v>
                </c:pt>
                <c:pt idx="9366">
                  <c:v>-3.9199999999999999E-3</c:v>
                </c:pt>
                <c:pt idx="9367">
                  <c:v>-3.9199999999999999E-3</c:v>
                </c:pt>
                <c:pt idx="9368">
                  <c:v>-3.9500000000000004E-3</c:v>
                </c:pt>
                <c:pt idx="9369">
                  <c:v>-3.9500000000000004E-3</c:v>
                </c:pt>
                <c:pt idx="9370">
                  <c:v>-3.9500000000000004E-3</c:v>
                </c:pt>
                <c:pt idx="9371">
                  <c:v>-3.9500000000000004E-3</c:v>
                </c:pt>
                <c:pt idx="9372">
                  <c:v>-3.98E-3</c:v>
                </c:pt>
                <c:pt idx="9373">
                  <c:v>-3.98E-3</c:v>
                </c:pt>
                <c:pt idx="9374">
                  <c:v>-3.98E-3</c:v>
                </c:pt>
                <c:pt idx="9375">
                  <c:v>-3.9500000000000004E-3</c:v>
                </c:pt>
                <c:pt idx="9376">
                  <c:v>-3.9500000000000004E-3</c:v>
                </c:pt>
                <c:pt idx="9377">
                  <c:v>-3.9500000000000004E-3</c:v>
                </c:pt>
                <c:pt idx="9378">
                  <c:v>-3.9500000000000004E-3</c:v>
                </c:pt>
                <c:pt idx="9379">
                  <c:v>-3.9199999999999999E-3</c:v>
                </c:pt>
                <c:pt idx="9380">
                  <c:v>-3.9199999999999999E-3</c:v>
                </c:pt>
                <c:pt idx="9381">
                  <c:v>-3.9199999999999999E-3</c:v>
                </c:pt>
                <c:pt idx="9382">
                  <c:v>-3.98E-3</c:v>
                </c:pt>
                <c:pt idx="9383">
                  <c:v>-4.0000000000000001E-3</c:v>
                </c:pt>
                <c:pt idx="9384">
                  <c:v>-4.0600000000000002E-3</c:v>
                </c:pt>
                <c:pt idx="9385">
                  <c:v>-4.1099999999999999E-3</c:v>
                </c:pt>
                <c:pt idx="9386">
                  <c:v>-4.1599999999999996E-3</c:v>
                </c:pt>
                <c:pt idx="9387">
                  <c:v>-4.1900000000000001E-3</c:v>
                </c:pt>
                <c:pt idx="9388">
                  <c:v>-4.2399999999999998E-3</c:v>
                </c:pt>
                <c:pt idx="9389">
                  <c:v>-4.2700000000000004E-3</c:v>
                </c:pt>
                <c:pt idx="9390">
                  <c:v>-4.2900000000000004E-3</c:v>
                </c:pt>
                <c:pt idx="9391">
                  <c:v>-4.3200000000000001E-3</c:v>
                </c:pt>
                <c:pt idx="9392">
                  <c:v>-4.3499999999999997E-3</c:v>
                </c:pt>
                <c:pt idx="9393">
                  <c:v>-4.3699999999999998E-3</c:v>
                </c:pt>
                <c:pt idx="9394">
                  <c:v>-4.3699999999999998E-3</c:v>
                </c:pt>
                <c:pt idx="9395">
                  <c:v>-4.3699999999999998E-3</c:v>
                </c:pt>
                <c:pt idx="9396">
                  <c:v>-4.4000000000000003E-3</c:v>
                </c:pt>
                <c:pt idx="9397">
                  <c:v>-4.4200000000000003E-3</c:v>
                </c:pt>
                <c:pt idx="9398">
                  <c:v>-4.4799999999999996E-3</c:v>
                </c:pt>
                <c:pt idx="9399">
                  <c:v>-4.5599999999999998E-3</c:v>
                </c:pt>
                <c:pt idx="9400">
                  <c:v>-4.64E-3</c:v>
                </c:pt>
                <c:pt idx="9401">
                  <c:v>-4.7099999999999998E-3</c:v>
                </c:pt>
                <c:pt idx="9402">
                  <c:v>-4.79E-3</c:v>
                </c:pt>
                <c:pt idx="9403">
                  <c:v>-4.8700000000000002E-3</c:v>
                </c:pt>
                <c:pt idx="9404">
                  <c:v>-4.9300000000000004E-3</c:v>
                </c:pt>
                <c:pt idx="9405">
                  <c:v>-4.9800000000000001E-3</c:v>
                </c:pt>
                <c:pt idx="9406">
                  <c:v>-5.0299999999999997E-3</c:v>
                </c:pt>
                <c:pt idx="9407">
                  <c:v>-5.0800000000000003E-3</c:v>
                </c:pt>
                <c:pt idx="9408">
                  <c:v>-5.1399999999999996E-3</c:v>
                </c:pt>
                <c:pt idx="9409">
                  <c:v>-5.1599999999999997E-3</c:v>
                </c:pt>
                <c:pt idx="9410">
                  <c:v>-5.1900000000000002E-3</c:v>
                </c:pt>
                <c:pt idx="9411">
                  <c:v>-5.2100000000000002E-3</c:v>
                </c:pt>
                <c:pt idx="9412">
                  <c:v>-5.2700000000000004E-3</c:v>
                </c:pt>
                <c:pt idx="9413">
                  <c:v>-5.3200000000000001E-3</c:v>
                </c:pt>
                <c:pt idx="9414">
                  <c:v>-5.4299999999999999E-3</c:v>
                </c:pt>
                <c:pt idx="9415">
                  <c:v>-5.5599999999999998E-3</c:v>
                </c:pt>
                <c:pt idx="9416">
                  <c:v>-5.7200000000000003E-3</c:v>
                </c:pt>
                <c:pt idx="9417">
                  <c:v>-5.8500000000000002E-3</c:v>
                </c:pt>
                <c:pt idx="9418">
                  <c:v>-5.9800000000000001E-3</c:v>
                </c:pt>
                <c:pt idx="9419">
                  <c:v>-6.11E-3</c:v>
                </c:pt>
                <c:pt idx="9420">
                  <c:v>-6.2399999999999999E-3</c:v>
                </c:pt>
                <c:pt idx="9421">
                  <c:v>-6.3499999999999997E-3</c:v>
                </c:pt>
                <c:pt idx="9422">
                  <c:v>-6.45E-3</c:v>
                </c:pt>
                <c:pt idx="9423">
                  <c:v>-6.5799999999999999E-3</c:v>
                </c:pt>
                <c:pt idx="9424">
                  <c:v>-6.6899999999999998E-3</c:v>
                </c:pt>
                <c:pt idx="9425">
                  <c:v>-6.7999999999999996E-3</c:v>
                </c:pt>
                <c:pt idx="9426">
                  <c:v>-6.8999999999999999E-3</c:v>
                </c:pt>
                <c:pt idx="9427">
                  <c:v>-6.9800000000000001E-3</c:v>
                </c:pt>
                <c:pt idx="9428">
                  <c:v>-7.11E-3</c:v>
                </c:pt>
                <c:pt idx="9429">
                  <c:v>-7.2700000000000004E-3</c:v>
                </c:pt>
                <c:pt idx="9430">
                  <c:v>-7.45E-3</c:v>
                </c:pt>
                <c:pt idx="9431">
                  <c:v>-7.6899999999999998E-3</c:v>
                </c:pt>
                <c:pt idx="9432">
                  <c:v>-7.9500000000000005E-3</c:v>
                </c:pt>
                <c:pt idx="9433">
                  <c:v>-8.1899999999999994E-3</c:v>
                </c:pt>
                <c:pt idx="9434">
                  <c:v>-8.4600000000000005E-3</c:v>
                </c:pt>
                <c:pt idx="9435">
                  <c:v>-8.6899999999999998E-3</c:v>
                </c:pt>
                <c:pt idx="9436">
                  <c:v>-8.9300000000000004E-3</c:v>
                </c:pt>
                <c:pt idx="9437">
                  <c:v>-9.1699999999999993E-3</c:v>
                </c:pt>
                <c:pt idx="9438">
                  <c:v>-9.3799999999999994E-3</c:v>
                </c:pt>
                <c:pt idx="9439">
                  <c:v>-9.5899999999999996E-3</c:v>
                </c:pt>
                <c:pt idx="9440">
                  <c:v>-9.8300000000000002E-3</c:v>
                </c:pt>
                <c:pt idx="9441">
                  <c:v>-1.004E-2</c:v>
                </c:pt>
                <c:pt idx="9442">
                  <c:v>-1.025E-2</c:v>
                </c:pt>
                <c:pt idx="9443">
                  <c:v>-1.0460000000000001E-2</c:v>
                </c:pt>
                <c:pt idx="9444">
                  <c:v>-1.0670000000000001E-2</c:v>
                </c:pt>
                <c:pt idx="9445">
                  <c:v>-1.0959999999999999E-2</c:v>
                </c:pt>
                <c:pt idx="9446">
                  <c:v>-1.1299999999999999E-2</c:v>
                </c:pt>
                <c:pt idx="9447">
                  <c:v>-1.167E-2</c:v>
                </c:pt>
                <c:pt idx="9448">
                  <c:v>-1.2070000000000001E-2</c:v>
                </c:pt>
                <c:pt idx="9449">
                  <c:v>-1.2460000000000001E-2</c:v>
                </c:pt>
                <c:pt idx="9450">
                  <c:v>-1.286E-2</c:v>
                </c:pt>
                <c:pt idx="9451">
                  <c:v>-1.325E-2</c:v>
                </c:pt>
                <c:pt idx="9452">
                  <c:v>-1.362E-2</c:v>
                </c:pt>
                <c:pt idx="9453">
                  <c:v>-1.3990000000000001E-2</c:v>
                </c:pt>
                <c:pt idx="9454">
                  <c:v>-1.4330000000000001E-2</c:v>
                </c:pt>
                <c:pt idx="9455">
                  <c:v>-1.47E-2</c:v>
                </c:pt>
                <c:pt idx="9456">
                  <c:v>-1.507E-2</c:v>
                </c:pt>
                <c:pt idx="9457">
                  <c:v>-1.5440000000000001E-2</c:v>
                </c:pt>
                <c:pt idx="9458">
                  <c:v>-1.5779999999999999E-2</c:v>
                </c:pt>
                <c:pt idx="9459">
                  <c:v>-1.6119999999999999E-2</c:v>
                </c:pt>
                <c:pt idx="9460">
                  <c:v>-1.652E-2</c:v>
                </c:pt>
                <c:pt idx="9461">
                  <c:v>-1.694E-2</c:v>
                </c:pt>
                <c:pt idx="9462">
                  <c:v>-1.7469999999999999E-2</c:v>
                </c:pt>
                <c:pt idx="9463">
                  <c:v>-1.8020000000000001E-2</c:v>
                </c:pt>
                <c:pt idx="9464">
                  <c:v>-1.8630000000000001E-2</c:v>
                </c:pt>
                <c:pt idx="9465">
                  <c:v>-1.9199999999999998E-2</c:v>
                </c:pt>
                <c:pt idx="9466">
                  <c:v>-1.9810000000000001E-2</c:v>
                </c:pt>
                <c:pt idx="9467">
                  <c:v>-2.0389999999999998E-2</c:v>
                </c:pt>
                <c:pt idx="9468">
                  <c:v>-2.0969999999999999E-2</c:v>
                </c:pt>
                <c:pt idx="9469">
                  <c:v>-2.155E-2</c:v>
                </c:pt>
                <c:pt idx="9470">
                  <c:v>-2.2100000000000002E-2</c:v>
                </c:pt>
                <c:pt idx="9471">
                  <c:v>-2.2679999999999999E-2</c:v>
                </c:pt>
                <c:pt idx="9472">
                  <c:v>-2.3259999999999999E-2</c:v>
                </c:pt>
                <c:pt idx="9473">
                  <c:v>-2.384E-2</c:v>
                </c:pt>
                <c:pt idx="9474">
                  <c:v>-2.4420000000000001E-2</c:v>
                </c:pt>
                <c:pt idx="9475">
                  <c:v>-2.4969999999999999E-2</c:v>
                </c:pt>
                <c:pt idx="9476">
                  <c:v>-2.5579999999999999E-2</c:v>
                </c:pt>
                <c:pt idx="9477">
                  <c:v>-2.6270000000000002E-2</c:v>
                </c:pt>
                <c:pt idx="9478">
                  <c:v>-2.7060000000000001E-2</c:v>
                </c:pt>
                <c:pt idx="9479">
                  <c:v>-2.7869999999999999E-2</c:v>
                </c:pt>
                <c:pt idx="9480">
                  <c:v>-2.8740000000000002E-2</c:v>
                </c:pt>
                <c:pt idx="9481">
                  <c:v>-2.9610000000000001E-2</c:v>
                </c:pt>
                <c:pt idx="9482">
                  <c:v>-3.048E-2</c:v>
                </c:pt>
                <c:pt idx="9483">
                  <c:v>-3.1320000000000001E-2</c:v>
                </c:pt>
                <c:pt idx="9484">
                  <c:v>-3.2169999999999997E-2</c:v>
                </c:pt>
                <c:pt idx="9485">
                  <c:v>-3.3009999999999998E-2</c:v>
                </c:pt>
                <c:pt idx="9486">
                  <c:v>-3.3829999999999999E-2</c:v>
                </c:pt>
                <c:pt idx="9487">
                  <c:v>-3.4639999999999997E-2</c:v>
                </c:pt>
                <c:pt idx="9488">
                  <c:v>-3.5490000000000001E-2</c:v>
                </c:pt>
                <c:pt idx="9489">
                  <c:v>-3.6330000000000001E-2</c:v>
                </c:pt>
                <c:pt idx="9490">
                  <c:v>-3.7150000000000002E-2</c:v>
                </c:pt>
                <c:pt idx="9491">
                  <c:v>-3.7960000000000001E-2</c:v>
                </c:pt>
                <c:pt idx="9492">
                  <c:v>-3.8830000000000003E-2</c:v>
                </c:pt>
                <c:pt idx="9493">
                  <c:v>-3.9780000000000003E-2</c:v>
                </c:pt>
                <c:pt idx="9494">
                  <c:v>-4.0809999999999999E-2</c:v>
                </c:pt>
                <c:pt idx="9495">
                  <c:v>-4.1889999999999997E-2</c:v>
                </c:pt>
                <c:pt idx="9496">
                  <c:v>-4.3049999999999998E-2</c:v>
                </c:pt>
                <c:pt idx="9497">
                  <c:v>-4.4150000000000002E-2</c:v>
                </c:pt>
                <c:pt idx="9498">
                  <c:v>-4.5289999999999997E-2</c:v>
                </c:pt>
                <c:pt idx="9499">
                  <c:v>-4.6390000000000001E-2</c:v>
                </c:pt>
                <c:pt idx="9500">
                  <c:v>-4.7500000000000001E-2</c:v>
                </c:pt>
                <c:pt idx="9501">
                  <c:v>-4.8579999999999998E-2</c:v>
                </c:pt>
                <c:pt idx="9502">
                  <c:v>-4.9630000000000001E-2</c:v>
                </c:pt>
                <c:pt idx="9503">
                  <c:v>-5.0689999999999999E-2</c:v>
                </c:pt>
                <c:pt idx="9504">
                  <c:v>-5.1769999999999997E-2</c:v>
                </c:pt>
                <c:pt idx="9505">
                  <c:v>-5.2850000000000001E-2</c:v>
                </c:pt>
                <c:pt idx="9506">
                  <c:v>-5.3929999999999999E-2</c:v>
                </c:pt>
                <c:pt idx="9507">
                  <c:v>-5.4960000000000002E-2</c:v>
                </c:pt>
                <c:pt idx="9508">
                  <c:v>-5.6059999999999999E-2</c:v>
                </c:pt>
                <c:pt idx="9509">
                  <c:v>-5.7250000000000002E-2</c:v>
                </c:pt>
                <c:pt idx="9510">
                  <c:v>-5.8540000000000002E-2</c:v>
                </c:pt>
                <c:pt idx="9511">
                  <c:v>-5.9880000000000003E-2</c:v>
                </c:pt>
                <c:pt idx="9512">
                  <c:v>-6.1310000000000003E-2</c:v>
                </c:pt>
                <c:pt idx="9513">
                  <c:v>-6.268E-2</c:v>
                </c:pt>
                <c:pt idx="9514">
                  <c:v>-6.4070000000000002E-2</c:v>
                </c:pt>
                <c:pt idx="9515">
                  <c:v>-6.5439999999999998E-2</c:v>
                </c:pt>
                <c:pt idx="9516">
                  <c:v>-6.6790000000000002E-2</c:v>
                </c:pt>
                <c:pt idx="9517">
                  <c:v>-6.8099999999999994E-2</c:v>
                </c:pt>
                <c:pt idx="9518">
                  <c:v>-6.9389999999999993E-2</c:v>
                </c:pt>
                <c:pt idx="9519">
                  <c:v>-7.0709999999999995E-2</c:v>
                </c:pt>
                <c:pt idx="9520">
                  <c:v>-7.2029999999999997E-2</c:v>
                </c:pt>
                <c:pt idx="9521">
                  <c:v>-7.3349999999999999E-2</c:v>
                </c:pt>
                <c:pt idx="9522">
                  <c:v>-7.4660000000000004E-2</c:v>
                </c:pt>
                <c:pt idx="9523">
                  <c:v>-7.596E-2</c:v>
                </c:pt>
                <c:pt idx="9524">
                  <c:v>-7.7329999999999996E-2</c:v>
                </c:pt>
                <c:pt idx="9525">
                  <c:v>-7.8750000000000001E-2</c:v>
                </c:pt>
                <c:pt idx="9526">
                  <c:v>-8.0299999999999996E-2</c:v>
                </c:pt>
                <c:pt idx="9527">
                  <c:v>-8.1909999999999997E-2</c:v>
                </c:pt>
                <c:pt idx="9528">
                  <c:v>-8.3599999999999994E-2</c:v>
                </c:pt>
                <c:pt idx="9529">
                  <c:v>-8.523E-2</c:v>
                </c:pt>
                <c:pt idx="9530">
                  <c:v>-8.6889999999999995E-2</c:v>
                </c:pt>
                <c:pt idx="9531">
                  <c:v>-8.8520000000000001E-2</c:v>
                </c:pt>
                <c:pt idx="9532">
                  <c:v>-9.0130000000000002E-2</c:v>
                </c:pt>
                <c:pt idx="9533">
                  <c:v>-9.1679999999999998E-2</c:v>
                </c:pt>
                <c:pt idx="9534">
                  <c:v>-9.3210000000000001E-2</c:v>
                </c:pt>
                <c:pt idx="9535">
                  <c:v>-9.4769999999999993E-2</c:v>
                </c:pt>
                <c:pt idx="9536">
                  <c:v>-9.6350000000000005E-2</c:v>
                </c:pt>
                <c:pt idx="9537">
                  <c:v>-9.7930000000000003E-2</c:v>
                </c:pt>
                <c:pt idx="9538">
                  <c:v>-9.9479999999999999E-2</c:v>
                </c:pt>
                <c:pt idx="9539">
                  <c:v>-0.10101</c:v>
                </c:pt>
                <c:pt idx="9540">
                  <c:v>-0.10262</c:v>
                </c:pt>
                <c:pt idx="9541">
                  <c:v>-0.1043</c:v>
                </c:pt>
                <c:pt idx="9542">
                  <c:v>-0.10612000000000001</c:v>
                </c:pt>
                <c:pt idx="9543">
                  <c:v>-0.10799</c:v>
                </c:pt>
                <c:pt idx="9544">
                  <c:v>-0.10992</c:v>
                </c:pt>
                <c:pt idx="9545">
                  <c:v>-0.11181000000000001</c:v>
                </c:pt>
                <c:pt idx="9546">
                  <c:v>-0.11371000000000001</c:v>
                </c:pt>
                <c:pt idx="9547">
                  <c:v>-0.11561</c:v>
                </c:pt>
                <c:pt idx="9548">
                  <c:v>-0.11742</c:v>
                </c:pt>
                <c:pt idx="9549">
                  <c:v>-0.11919</c:v>
                </c:pt>
                <c:pt idx="9550">
                  <c:v>-0.12095</c:v>
                </c:pt>
                <c:pt idx="9551">
                  <c:v>-0.12272</c:v>
                </c:pt>
                <c:pt idx="9552">
                  <c:v>-0.12449</c:v>
                </c:pt>
                <c:pt idx="9553">
                  <c:v>-0.12628</c:v>
                </c:pt>
                <c:pt idx="9554">
                  <c:v>-0.12803999999999999</c:v>
                </c:pt>
                <c:pt idx="9555">
                  <c:v>-0.12978000000000001</c:v>
                </c:pt>
                <c:pt idx="9556">
                  <c:v>-0.13156999999999999</c:v>
                </c:pt>
                <c:pt idx="9557">
                  <c:v>-0.13347000000000001</c:v>
                </c:pt>
                <c:pt idx="9558">
                  <c:v>-0.13547000000000001</c:v>
                </c:pt>
                <c:pt idx="9559">
                  <c:v>-0.13750000000000001</c:v>
                </c:pt>
                <c:pt idx="9560">
                  <c:v>-0.13961000000000001</c:v>
                </c:pt>
                <c:pt idx="9561">
                  <c:v>-0.14169000000000001</c:v>
                </c:pt>
                <c:pt idx="9562">
                  <c:v>-0.14377000000000001</c:v>
                </c:pt>
                <c:pt idx="9563">
                  <c:v>-0.14580000000000001</c:v>
                </c:pt>
                <c:pt idx="9564">
                  <c:v>-0.14779999999999999</c:v>
                </c:pt>
                <c:pt idx="9565">
                  <c:v>-0.1497</c:v>
                </c:pt>
                <c:pt idx="9566">
                  <c:v>-0.15157000000000001</c:v>
                </c:pt>
                <c:pt idx="9567">
                  <c:v>-0.15347</c:v>
                </c:pt>
                <c:pt idx="9568">
                  <c:v>-0.15536</c:v>
                </c:pt>
                <c:pt idx="9569">
                  <c:v>-0.15729000000000001</c:v>
                </c:pt>
                <c:pt idx="9570">
                  <c:v>-0.15917999999999999</c:v>
                </c:pt>
                <c:pt idx="9571">
                  <c:v>-0.16105</c:v>
                </c:pt>
                <c:pt idx="9572">
                  <c:v>-0.16298000000000001</c:v>
                </c:pt>
                <c:pt idx="9573">
                  <c:v>-0.16497999999999999</c:v>
                </c:pt>
                <c:pt idx="9574">
                  <c:v>-0.16711000000000001</c:v>
                </c:pt>
                <c:pt idx="9575">
                  <c:v>-0.16927</c:v>
                </c:pt>
                <c:pt idx="9576">
                  <c:v>-0.17154</c:v>
                </c:pt>
                <c:pt idx="9577">
                  <c:v>-0.17373</c:v>
                </c:pt>
                <c:pt idx="9578">
                  <c:v>-0.17594000000000001</c:v>
                </c:pt>
                <c:pt idx="9579">
                  <c:v>-0.17810000000000001</c:v>
                </c:pt>
                <c:pt idx="9580">
                  <c:v>-0.18018000000000001</c:v>
                </c:pt>
                <c:pt idx="9581">
                  <c:v>-0.18221000000000001</c:v>
                </c:pt>
                <c:pt idx="9582">
                  <c:v>-0.18418999999999999</c:v>
                </c:pt>
                <c:pt idx="9583">
                  <c:v>-0.18615999999999999</c:v>
                </c:pt>
                <c:pt idx="9584">
                  <c:v>-0.18819</c:v>
                </c:pt>
                <c:pt idx="9585">
                  <c:v>-0.19019</c:v>
                </c:pt>
                <c:pt idx="9586">
                  <c:v>-0.19222</c:v>
                </c:pt>
                <c:pt idx="9587">
                  <c:v>-0.19417000000000001</c:v>
                </c:pt>
                <c:pt idx="9588">
                  <c:v>-0.19622999999999999</c:v>
                </c:pt>
                <c:pt idx="9589">
                  <c:v>-0.19830999999999999</c:v>
                </c:pt>
                <c:pt idx="9590">
                  <c:v>-0.20055000000000001</c:v>
                </c:pt>
                <c:pt idx="9591">
                  <c:v>-0.20279</c:v>
                </c:pt>
                <c:pt idx="9592">
                  <c:v>-0.20513000000000001</c:v>
                </c:pt>
                <c:pt idx="9593">
                  <c:v>-0.20741999999999999</c:v>
                </c:pt>
                <c:pt idx="9594">
                  <c:v>-0.20968999999999999</c:v>
                </c:pt>
                <c:pt idx="9595">
                  <c:v>-0.21193000000000001</c:v>
                </c:pt>
                <c:pt idx="9596">
                  <c:v>-0.21409</c:v>
                </c:pt>
                <c:pt idx="9597">
                  <c:v>-0.21614</c:v>
                </c:pt>
                <c:pt idx="9598">
                  <c:v>-0.21817</c:v>
                </c:pt>
                <c:pt idx="9599">
                  <c:v>-0.22020000000000001</c:v>
                </c:pt>
                <c:pt idx="9600">
                  <c:v>-0.22223000000000001</c:v>
                </c:pt>
                <c:pt idx="9601">
                  <c:v>-0.22431000000000001</c:v>
                </c:pt>
                <c:pt idx="9602">
                  <c:v>-0.22636999999999999</c:v>
                </c:pt>
                <c:pt idx="9603">
                  <c:v>-0.22833999999999999</c:v>
                </c:pt>
                <c:pt idx="9604">
                  <c:v>-0.23042000000000001</c:v>
                </c:pt>
                <c:pt idx="9605">
                  <c:v>-0.23255999999999999</c:v>
                </c:pt>
                <c:pt idx="9606">
                  <c:v>-0.23482</c:v>
                </c:pt>
                <c:pt idx="9607">
                  <c:v>-0.23709</c:v>
                </c:pt>
                <c:pt idx="9608">
                  <c:v>-0.23946000000000001</c:v>
                </c:pt>
                <c:pt idx="9609">
                  <c:v>-0.24174999999999999</c:v>
                </c:pt>
                <c:pt idx="9610">
                  <c:v>-0.24404000000000001</c:v>
                </c:pt>
                <c:pt idx="9611">
                  <c:v>-0.24628</c:v>
                </c:pt>
                <c:pt idx="9612">
                  <c:v>-0.24847</c:v>
                </c:pt>
                <c:pt idx="9613">
                  <c:v>-0.25052999999999997</c:v>
                </c:pt>
                <c:pt idx="9614">
                  <c:v>-0.25255</c:v>
                </c:pt>
                <c:pt idx="9615">
                  <c:v>-0.25457999999999997</c:v>
                </c:pt>
                <c:pt idx="9616">
                  <c:v>-0.25663999999999998</c:v>
                </c:pt>
                <c:pt idx="9617">
                  <c:v>-0.25872000000000001</c:v>
                </c:pt>
                <c:pt idx="9618">
                  <c:v>-0.26079999999999998</c:v>
                </c:pt>
                <c:pt idx="9619">
                  <c:v>-0.26279999999999998</c:v>
                </c:pt>
                <c:pt idx="9620">
                  <c:v>-0.26490999999999998</c:v>
                </c:pt>
                <c:pt idx="9621">
                  <c:v>-0.26705000000000001</c:v>
                </c:pt>
                <c:pt idx="9622">
                  <c:v>-0.26928000000000002</c:v>
                </c:pt>
                <c:pt idx="9623">
                  <c:v>-0.27155000000000001</c:v>
                </c:pt>
                <c:pt idx="9624">
                  <c:v>-0.27389999999999998</c:v>
                </c:pt>
                <c:pt idx="9625">
                  <c:v>-0.27618999999999999</c:v>
                </c:pt>
                <c:pt idx="9626">
                  <c:v>-0.27844999999999998</c:v>
                </c:pt>
                <c:pt idx="9627">
                  <c:v>-0.28069</c:v>
                </c:pt>
                <c:pt idx="9628">
                  <c:v>-0.28283000000000003</c:v>
                </c:pt>
                <c:pt idx="9629">
                  <c:v>-0.28483000000000003</c:v>
                </c:pt>
                <c:pt idx="9630">
                  <c:v>-0.28681000000000001</c:v>
                </c:pt>
                <c:pt idx="9631">
                  <c:v>-0.28877999999999998</c:v>
                </c:pt>
                <c:pt idx="9632">
                  <c:v>-0.29077999999999998</c:v>
                </c:pt>
                <c:pt idx="9633">
                  <c:v>-0.29281000000000001</c:v>
                </c:pt>
                <c:pt idx="9634">
                  <c:v>-0.29481000000000002</c:v>
                </c:pt>
                <c:pt idx="9635">
                  <c:v>-0.29676000000000002</c:v>
                </c:pt>
                <c:pt idx="9636">
                  <c:v>-0.29879</c:v>
                </c:pt>
                <c:pt idx="9637">
                  <c:v>-0.30085000000000001</c:v>
                </c:pt>
                <c:pt idx="9638">
                  <c:v>-0.30301</c:v>
                </c:pt>
                <c:pt idx="9639">
                  <c:v>-0.30517</c:v>
                </c:pt>
                <c:pt idx="9640">
                  <c:v>-0.30741000000000002</c:v>
                </c:pt>
                <c:pt idx="9641">
                  <c:v>-0.30957000000000001</c:v>
                </c:pt>
                <c:pt idx="9642">
                  <c:v>-0.31173000000000001</c:v>
                </c:pt>
                <c:pt idx="9643">
                  <c:v>-0.31384000000000001</c:v>
                </c:pt>
                <c:pt idx="9644">
                  <c:v>-0.31584000000000001</c:v>
                </c:pt>
                <c:pt idx="9645">
                  <c:v>-0.31774000000000002</c:v>
                </c:pt>
                <c:pt idx="9646">
                  <c:v>-0.31961000000000001</c:v>
                </c:pt>
                <c:pt idx="9647">
                  <c:v>-0.32145000000000001</c:v>
                </c:pt>
                <c:pt idx="9648">
                  <c:v>-0.32332</c:v>
                </c:pt>
                <c:pt idx="9649">
                  <c:v>-0.32522000000000001</c:v>
                </c:pt>
                <c:pt idx="9650">
                  <c:v>-0.32712000000000002</c:v>
                </c:pt>
                <c:pt idx="9651">
                  <c:v>-0.32895999999999997</c:v>
                </c:pt>
                <c:pt idx="9652">
                  <c:v>-0.33085999999999999</c:v>
                </c:pt>
                <c:pt idx="9653">
                  <c:v>-0.33278000000000002</c:v>
                </c:pt>
                <c:pt idx="9654">
                  <c:v>-0.33478000000000002</c:v>
                </c:pt>
                <c:pt idx="9655">
                  <c:v>-0.33681</c:v>
                </c:pt>
                <c:pt idx="9656">
                  <c:v>-0.33892</c:v>
                </c:pt>
                <c:pt idx="9657">
                  <c:v>-0.34092</c:v>
                </c:pt>
                <c:pt idx="9658">
                  <c:v>-0.34294999999999998</c:v>
                </c:pt>
                <c:pt idx="9659">
                  <c:v>-0.34489999999999998</c:v>
                </c:pt>
                <c:pt idx="9660">
                  <c:v>-0.34677000000000002</c:v>
                </c:pt>
                <c:pt idx="9661">
                  <c:v>-0.34850999999999999</c:v>
                </c:pt>
                <c:pt idx="9662">
                  <c:v>-0.35021999999999998</c:v>
                </c:pt>
                <c:pt idx="9663">
                  <c:v>-0.35193000000000002</c:v>
                </c:pt>
                <c:pt idx="9664">
                  <c:v>-0.35365000000000002</c:v>
                </c:pt>
                <c:pt idx="9665">
                  <c:v>-0.35537999999999997</c:v>
                </c:pt>
                <c:pt idx="9666">
                  <c:v>-0.35715000000000002</c:v>
                </c:pt>
                <c:pt idx="9667">
                  <c:v>-0.35883999999999999</c:v>
                </c:pt>
                <c:pt idx="9668">
                  <c:v>-0.36059999999999998</c:v>
                </c:pt>
                <c:pt idx="9669">
                  <c:v>-0.36234</c:v>
                </c:pt>
                <c:pt idx="9670">
                  <c:v>-0.36418</c:v>
                </c:pt>
                <c:pt idx="9671">
                  <c:v>-0.36599999999999999</c:v>
                </c:pt>
                <c:pt idx="9672">
                  <c:v>-0.36792999999999998</c:v>
                </c:pt>
                <c:pt idx="9673">
                  <c:v>-0.36974000000000001</c:v>
                </c:pt>
                <c:pt idx="9674">
                  <c:v>-0.37156</c:v>
                </c:pt>
                <c:pt idx="9675">
                  <c:v>-0.37333</c:v>
                </c:pt>
                <c:pt idx="9676">
                  <c:v>-0.37501000000000001</c:v>
                </c:pt>
                <c:pt idx="9677">
                  <c:v>-0.37653999999999999</c:v>
                </c:pt>
                <c:pt idx="9678">
                  <c:v>-0.37807000000000002</c:v>
                </c:pt>
                <c:pt idx="9679">
                  <c:v>-0.37957000000000002</c:v>
                </c:pt>
                <c:pt idx="9680">
                  <c:v>-0.38113000000000002</c:v>
                </c:pt>
                <c:pt idx="9681">
                  <c:v>-0.38268000000000002</c:v>
                </c:pt>
                <c:pt idx="9682">
                  <c:v>-0.38425999999999999</c:v>
                </c:pt>
                <c:pt idx="9683">
                  <c:v>-0.38575999999999999</c:v>
                </c:pt>
                <c:pt idx="9684">
                  <c:v>-0.38732</c:v>
                </c:pt>
                <c:pt idx="9685">
                  <c:v>-0.38886999999999999</c:v>
                </c:pt>
                <c:pt idx="9686">
                  <c:v>-0.39050000000000001</c:v>
                </c:pt>
                <c:pt idx="9687">
                  <c:v>-0.39211000000000001</c:v>
                </c:pt>
                <c:pt idx="9688">
                  <c:v>-0.39379999999999998</c:v>
                </c:pt>
                <c:pt idx="9689">
                  <c:v>-0.39540999999999998</c:v>
                </c:pt>
                <c:pt idx="9690">
                  <c:v>-0.39700999999999997</c:v>
                </c:pt>
                <c:pt idx="9691">
                  <c:v>-0.39856999999999998</c:v>
                </c:pt>
                <c:pt idx="9692">
                  <c:v>-0.40004000000000001</c:v>
                </c:pt>
                <c:pt idx="9693">
                  <c:v>-0.40135999999999999</c:v>
                </c:pt>
                <c:pt idx="9694">
                  <c:v>-0.40267999999999998</c:v>
                </c:pt>
                <c:pt idx="9695">
                  <c:v>-0.40397</c:v>
                </c:pt>
                <c:pt idx="9696">
                  <c:v>-0.40527999999999997</c:v>
                </c:pt>
                <c:pt idx="9697">
                  <c:v>-0.40665000000000001</c:v>
                </c:pt>
                <c:pt idx="9698">
                  <c:v>-0.40799999999999997</c:v>
                </c:pt>
                <c:pt idx="9699">
                  <c:v>-0.40928999999999999</c:v>
                </c:pt>
                <c:pt idx="9700">
                  <c:v>-0.41063</c:v>
                </c:pt>
                <c:pt idx="9701">
                  <c:v>-0.41194999999999998</c:v>
                </c:pt>
                <c:pt idx="9702">
                  <c:v>-0.41332000000000002</c:v>
                </c:pt>
                <c:pt idx="9703">
                  <c:v>-0.41465999999999997</c:v>
                </c:pt>
                <c:pt idx="9704">
                  <c:v>-0.41609000000000002</c:v>
                </c:pt>
                <c:pt idx="9705">
                  <c:v>-0.41739999999999999</c:v>
                </c:pt>
                <c:pt idx="9706">
                  <c:v>-0.41871999999999998</c:v>
                </c:pt>
                <c:pt idx="9707">
                  <c:v>-0.42000999999999999</c:v>
                </c:pt>
                <c:pt idx="9708">
                  <c:v>-0.42120000000000002</c:v>
                </c:pt>
                <c:pt idx="9709">
                  <c:v>-0.42225000000000001</c:v>
                </c:pt>
                <c:pt idx="9710">
                  <c:v>-0.42327999999999999</c:v>
                </c:pt>
                <c:pt idx="9711">
                  <c:v>-0.42431000000000002</c:v>
                </c:pt>
                <c:pt idx="9712">
                  <c:v>-0.42532999999999999</c:v>
                </c:pt>
                <c:pt idx="9713">
                  <c:v>-0.42638999999999999</c:v>
                </c:pt>
                <c:pt idx="9714">
                  <c:v>-0.42743999999999999</c:v>
                </c:pt>
                <c:pt idx="9715">
                  <c:v>-0.42843999999999999</c:v>
                </c:pt>
                <c:pt idx="9716">
                  <c:v>-0.42949999999999999</c:v>
                </c:pt>
                <c:pt idx="9717">
                  <c:v>-0.43049999999999999</c:v>
                </c:pt>
                <c:pt idx="9718">
                  <c:v>-0.43153000000000002</c:v>
                </c:pt>
                <c:pt idx="9719">
                  <c:v>-0.43254999999999999</c:v>
                </c:pt>
                <c:pt idx="9720">
                  <c:v>-0.43363000000000002</c:v>
                </c:pt>
                <c:pt idx="9721">
                  <c:v>-0.43463000000000002</c:v>
                </c:pt>
                <c:pt idx="9722">
                  <c:v>-0.43564000000000003</c:v>
                </c:pt>
                <c:pt idx="9723">
                  <c:v>-0.43656</c:v>
                </c:pt>
                <c:pt idx="9724">
                  <c:v>-0.43745000000000001</c:v>
                </c:pt>
                <c:pt idx="9725">
                  <c:v>-0.43819000000000002</c:v>
                </c:pt>
                <c:pt idx="9726">
                  <c:v>-0.43892999999999999</c:v>
                </c:pt>
                <c:pt idx="9727">
                  <c:v>-0.43963999999999998</c:v>
                </c:pt>
                <c:pt idx="9728">
                  <c:v>-0.44037999999999999</c:v>
                </c:pt>
                <c:pt idx="9729">
                  <c:v>-0.44117000000000001</c:v>
                </c:pt>
                <c:pt idx="9730">
                  <c:v>-0.44196000000000002</c:v>
                </c:pt>
                <c:pt idx="9731">
                  <c:v>-0.44267000000000001</c:v>
                </c:pt>
                <c:pt idx="9732">
                  <c:v>-0.44342999999999999</c:v>
                </c:pt>
                <c:pt idx="9733">
                  <c:v>-0.44417000000000001</c:v>
                </c:pt>
                <c:pt idx="9734">
                  <c:v>-0.44494</c:v>
                </c:pt>
                <c:pt idx="9735">
                  <c:v>-0.44567000000000001</c:v>
                </c:pt>
                <c:pt idx="9736">
                  <c:v>-0.44649</c:v>
                </c:pt>
                <c:pt idx="9737">
                  <c:v>-0.44718000000000002</c:v>
                </c:pt>
                <c:pt idx="9738">
                  <c:v>-0.44790999999999997</c:v>
                </c:pt>
                <c:pt idx="9739">
                  <c:v>-0.4486</c:v>
                </c:pt>
                <c:pt idx="9740">
                  <c:v>-0.44923000000000002</c:v>
                </c:pt>
                <c:pt idx="9741">
                  <c:v>-0.44975999999999999</c:v>
                </c:pt>
                <c:pt idx="9742">
                  <c:v>-0.45028000000000001</c:v>
                </c:pt>
                <c:pt idx="9743">
                  <c:v>-0.45075999999999999</c:v>
                </c:pt>
                <c:pt idx="9744">
                  <c:v>-0.45129000000000002</c:v>
                </c:pt>
                <c:pt idx="9745">
                  <c:v>-0.45180999999999999</c:v>
                </c:pt>
                <c:pt idx="9746">
                  <c:v>-0.45239000000000001</c:v>
                </c:pt>
                <c:pt idx="9747">
                  <c:v>-0.45286999999999999</c:v>
                </c:pt>
                <c:pt idx="9748">
                  <c:v>-0.45341999999999999</c:v>
                </c:pt>
                <c:pt idx="9749">
                  <c:v>-0.45389000000000002</c:v>
                </c:pt>
                <c:pt idx="9750">
                  <c:v>-0.45439000000000002</c:v>
                </c:pt>
                <c:pt idx="9751">
                  <c:v>-0.45484000000000002</c:v>
                </c:pt>
                <c:pt idx="9752">
                  <c:v>-0.45537</c:v>
                </c:pt>
                <c:pt idx="9753">
                  <c:v>-0.45576</c:v>
                </c:pt>
                <c:pt idx="9754">
                  <c:v>-0.45621</c:v>
                </c:pt>
                <c:pt idx="9755">
                  <c:v>-0.45661000000000002</c:v>
                </c:pt>
                <c:pt idx="9756">
                  <c:v>-0.45691999999999999</c:v>
                </c:pt>
                <c:pt idx="9757">
                  <c:v>-0.45712999999999998</c:v>
                </c:pt>
                <c:pt idx="9758">
                  <c:v>-0.45737</c:v>
                </c:pt>
                <c:pt idx="9759">
                  <c:v>-0.45752999999999999</c:v>
                </c:pt>
                <c:pt idx="9760">
                  <c:v>-0.45771000000000001</c:v>
                </c:pt>
                <c:pt idx="9761">
                  <c:v>-0.45793</c:v>
                </c:pt>
                <c:pt idx="9762">
                  <c:v>-0.45813999999999999</c:v>
                </c:pt>
                <c:pt idx="9763">
                  <c:v>-0.45828999999999998</c:v>
                </c:pt>
                <c:pt idx="9764">
                  <c:v>-0.45848</c:v>
                </c:pt>
                <c:pt idx="9765">
                  <c:v>-0.45857999999999999</c:v>
                </c:pt>
                <c:pt idx="9766">
                  <c:v>-0.45872000000000002</c:v>
                </c:pt>
                <c:pt idx="9767">
                  <c:v>-0.45878999999999998</c:v>
                </c:pt>
                <c:pt idx="9768">
                  <c:v>-0.45895000000000002</c:v>
                </c:pt>
                <c:pt idx="9769">
                  <c:v>-0.45898</c:v>
                </c:pt>
                <c:pt idx="9770">
                  <c:v>-0.45906000000000002</c:v>
                </c:pt>
                <c:pt idx="9771">
                  <c:v>-0.45907999999999999</c:v>
                </c:pt>
                <c:pt idx="9772">
                  <c:v>-0.45907999999999999</c:v>
                </c:pt>
                <c:pt idx="9773">
                  <c:v>-0.45898</c:v>
                </c:pt>
                <c:pt idx="9774">
                  <c:v>-0.45889999999999997</c:v>
                </c:pt>
                <c:pt idx="9775">
                  <c:v>-0.45878999999999998</c:v>
                </c:pt>
                <c:pt idx="9776">
                  <c:v>-0.45868999999999999</c:v>
                </c:pt>
                <c:pt idx="9777">
                  <c:v>-0.45863999999999999</c:v>
                </c:pt>
                <c:pt idx="9778">
                  <c:v>-0.45863999999999999</c:v>
                </c:pt>
                <c:pt idx="9779">
                  <c:v>-0.45852999999999999</c:v>
                </c:pt>
                <c:pt idx="9780">
                  <c:v>-0.45850000000000002</c:v>
                </c:pt>
                <c:pt idx="9781">
                  <c:v>-0.45843</c:v>
                </c:pt>
                <c:pt idx="9782">
                  <c:v>-0.45832000000000001</c:v>
                </c:pt>
                <c:pt idx="9783">
                  <c:v>-0.45821000000000001</c:v>
                </c:pt>
                <c:pt idx="9784">
                  <c:v>-0.45816000000000001</c:v>
                </c:pt>
                <c:pt idx="9785">
                  <c:v>-0.45800000000000002</c:v>
                </c:pt>
                <c:pt idx="9786">
                  <c:v>-0.45793</c:v>
                </c:pt>
                <c:pt idx="9787">
                  <c:v>-0.45778999999999997</c:v>
                </c:pt>
                <c:pt idx="9788">
                  <c:v>-0.45766000000000001</c:v>
                </c:pt>
                <c:pt idx="9789">
                  <c:v>-0.45741999999999999</c:v>
                </c:pt>
                <c:pt idx="9790">
                  <c:v>-0.45723999999999998</c:v>
                </c:pt>
                <c:pt idx="9791">
                  <c:v>-0.45700000000000002</c:v>
                </c:pt>
                <c:pt idx="9792">
                  <c:v>-0.45677000000000001</c:v>
                </c:pt>
                <c:pt idx="9793">
                  <c:v>-0.45657999999999999</c:v>
                </c:pt>
                <c:pt idx="9794">
                  <c:v>-0.45641999999999999</c:v>
                </c:pt>
                <c:pt idx="9795">
                  <c:v>-0.45621</c:v>
                </c:pt>
                <c:pt idx="9796">
                  <c:v>-0.45602999999999999</c:v>
                </c:pt>
                <c:pt idx="9797">
                  <c:v>-0.45573999999999998</c:v>
                </c:pt>
                <c:pt idx="9798">
                  <c:v>-0.45546999999999999</c:v>
                </c:pt>
                <c:pt idx="9799">
                  <c:v>-0.45516000000000001</c:v>
                </c:pt>
                <c:pt idx="9800">
                  <c:v>-0.45490000000000003</c:v>
                </c:pt>
                <c:pt idx="9801">
                  <c:v>-0.45452999999999999</c:v>
                </c:pt>
                <c:pt idx="9802">
                  <c:v>-0.45421</c:v>
                </c:pt>
                <c:pt idx="9803">
                  <c:v>-0.45387</c:v>
                </c:pt>
                <c:pt idx="9804">
                  <c:v>-0.45350000000000001</c:v>
                </c:pt>
                <c:pt idx="9805">
                  <c:v>-0.45305000000000001</c:v>
                </c:pt>
                <c:pt idx="9806">
                  <c:v>-0.45266000000000001</c:v>
                </c:pt>
                <c:pt idx="9807">
                  <c:v>-0.45218000000000003</c:v>
                </c:pt>
                <c:pt idx="9808">
                  <c:v>-0.45173000000000002</c:v>
                </c:pt>
                <c:pt idx="9809">
                  <c:v>-0.45134000000000002</c:v>
                </c:pt>
                <c:pt idx="9810">
                  <c:v>-0.45094000000000001</c:v>
                </c:pt>
                <c:pt idx="9811">
                  <c:v>-0.45050000000000001</c:v>
                </c:pt>
                <c:pt idx="9812">
                  <c:v>-0.4501</c:v>
                </c:pt>
                <c:pt idx="9813">
                  <c:v>-0.44962999999999997</c:v>
                </c:pt>
                <c:pt idx="9814">
                  <c:v>-0.44912999999999997</c:v>
                </c:pt>
                <c:pt idx="9815">
                  <c:v>-0.4486</c:v>
                </c:pt>
                <c:pt idx="9816">
                  <c:v>-0.44814999999999999</c:v>
                </c:pt>
                <c:pt idx="9817">
                  <c:v>-0.4476</c:v>
                </c:pt>
                <c:pt idx="9818">
                  <c:v>-0.4471</c:v>
                </c:pt>
                <c:pt idx="9819">
                  <c:v>-0.44657000000000002</c:v>
                </c:pt>
                <c:pt idx="9820">
                  <c:v>-0.44607000000000002</c:v>
                </c:pt>
                <c:pt idx="9821">
                  <c:v>-0.44552000000000003</c:v>
                </c:pt>
                <c:pt idx="9822">
                  <c:v>-0.44502000000000003</c:v>
                </c:pt>
                <c:pt idx="9823">
                  <c:v>-0.44446000000000002</c:v>
                </c:pt>
                <c:pt idx="9824">
                  <c:v>-0.44391000000000003</c:v>
                </c:pt>
                <c:pt idx="9825">
                  <c:v>-0.44341000000000003</c:v>
                </c:pt>
                <c:pt idx="9826">
                  <c:v>-0.44292999999999999</c:v>
                </c:pt>
                <c:pt idx="9827">
                  <c:v>-0.44241000000000003</c:v>
                </c:pt>
                <c:pt idx="9828">
                  <c:v>-0.44192999999999999</c:v>
                </c:pt>
                <c:pt idx="9829">
                  <c:v>-0.44135000000000002</c:v>
                </c:pt>
                <c:pt idx="9830">
                  <c:v>-0.44077</c:v>
                </c:pt>
                <c:pt idx="9831">
                  <c:v>-0.44017000000000001</c:v>
                </c:pt>
                <c:pt idx="9832">
                  <c:v>-0.43961</c:v>
                </c:pt>
                <c:pt idx="9833">
                  <c:v>-0.43892999999999999</c:v>
                </c:pt>
                <c:pt idx="9834">
                  <c:v>-0.43831999999999999</c:v>
                </c:pt>
                <c:pt idx="9835">
                  <c:v>-0.43772</c:v>
                </c:pt>
                <c:pt idx="9836">
                  <c:v>-0.43711</c:v>
                </c:pt>
                <c:pt idx="9837">
                  <c:v>-0.43645</c:v>
                </c:pt>
                <c:pt idx="9838">
                  <c:v>-0.43585000000000002</c:v>
                </c:pt>
                <c:pt idx="9839">
                  <c:v>-0.43515999999999999</c:v>
                </c:pt>
                <c:pt idx="9840">
                  <c:v>-0.4345</c:v>
                </c:pt>
                <c:pt idx="9841">
                  <c:v>-0.43386999999999998</c:v>
                </c:pt>
                <c:pt idx="9842">
                  <c:v>-0.43325999999999998</c:v>
                </c:pt>
                <c:pt idx="9843">
                  <c:v>-0.43260999999999999</c:v>
                </c:pt>
                <c:pt idx="9844">
                  <c:v>-0.43197000000000002</c:v>
                </c:pt>
                <c:pt idx="9845">
                  <c:v>-0.43125999999999998</c:v>
                </c:pt>
                <c:pt idx="9846">
                  <c:v>-0.43052000000000001</c:v>
                </c:pt>
                <c:pt idx="9847">
                  <c:v>-0.42979000000000001</c:v>
                </c:pt>
                <c:pt idx="9848">
                  <c:v>-0.42908000000000002</c:v>
                </c:pt>
                <c:pt idx="9849">
                  <c:v>-0.42825999999999997</c:v>
                </c:pt>
                <c:pt idx="9850">
                  <c:v>-0.42752000000000001</c:v>
                </c:pt>
                <c:pt idx="9851">
                  <c:v>-0.42677999999999999</c:v>
                </c:pt>
                <c:pt idx="9852">
                  <c:v>-0.42609999999999998</c:v>
                </c:pt>
                <c:pt idx="9853">
                  <c:v>-0.42532999999999999</c:v>
                </c:pt>
                <c:pt idx="9854">
                  <c:v>-0.42468</c:v>
                </c:pt>
                <c:pt idx="9855">
                  <c:v>-0.42393999999999998</c:v>
                </c:pt>
                <c:pt idx="9856">
                  <c:v>-0.42323</c:v>
                </c:pt>
                <c:pt idx="9857">
                  <c:v>-0.42254000000000003</c:v>
                </c:pt>
                <c:pt idx="9858">
                  <c:v>-0.42191000000000001</c:v>
                </c:pt>
                <c:pt idx="9859">
                  <c:v>-0.42121999999999998</c:v>
                </c:pt>
                <c:pt idx="9860">
                  <c:v>-0.42057</c:v>
                </c:pt>
                <c:pt idx="9861">
                  <c:v>-0.41985</c:v>
                </c:pt>
                <c:pt idx="9862">
                  <c:v>-0.41909000000000002</c:v>
                </c:pt>
                <c:pt idx="9863">
                  <c:v>-0.41832999999999998</c:v>
                </c:pt>
                <c:pt idx="9864">
                  <c:v>-0.41761999999999999</c:v>
                </c:pt>
                <c:pt idx="9865">
                  <c:v>-0.4168</c:v>
                </c:pt>
                <c:pt idx="9866">
                  <c:v>-0.41605999999999999</c:v>
                </c:pt>
                <c:pt idx="9867">
                  <c:v>-0.41532000000000002</c:v>
                </c:pt>
                <c:pt idx="9868">
                  <c:v>-0.41460999999999998</c:v>
                </c:pt>
                <c:pt idx="9869">
                  <c:v>-0.41387000000000002</c:v>
                </c:pt>
                <c:pt idx="9870">
                  <c:v>-0.41319</c:v>
                </c:pt>
                <c:pt idx="9871">
                  <c:v>-0.41244999999999998</c:v>
                </c:pt>
                <c:pt idx="9872">
                  <c:v>-0.41171000000000002</c:v>
                </c:pt>
                <c:pt idx="9873">
                  <c:v>-0.41099999999999998</c:v>
                </c:pt>
                <c:pt idx="9874">
                  <c:v>-0.41032000000000002</c:v>
                </c:pt>
                <c:pt idx="9875">
                  <c:v>-0.40960999999999997</c:v>
                </c:pt>
                <c:pt idx="9876">
                  <c:v>-0.40888999999999998</c:v>
                </c:pt>
                <c:pt idx="9877">
                  <c:v>-0.40808</c:v>
                </c:pt>
                <c:pt idx="9878">
                  <c:v>-0.40726000000000001</c:v>
                </c:pt>
                <c:pt idx="9879">
                  <c:v>-0.40642</c:v>
                </c:pt>
                <c:pt idx="9880">
                  <c:v>-0.40562999999999999</c:v>
                </c:pt>
                <c:pt idx="9881">
                  <c:v>-0.40471000000000001</c:v>
                </c:pt>
                <c:pt idx="9882">
                  <c:v>-0.40389000000000003</c:v>
                </c:pt>
                <c:pt idx="9883">
                  <c:v>-0.40305000000000002</c:v>
                </c:pt>
                <c:pt idx="9884">
                  <c:v>-0.40226000000000001</c:v>
                </c:pt>
                <c:pt idx="9885">
                  <c:v>-0.40144000000000002</c:v>
                </c:pt>
                <c:pt idx="9886">
                  <c:v>-0.4007</c:v>
                </c:pt>
                <c:pt idx="9887">
                  <c:v>-0.39988000000000001</c:v>
                </c:pt>
                <c:pt idx="9888">
                  <c:v>-0.39909</c:v>
                </c:pt>
                <c:pt idx="9889">
                  <c:v>-0.39835999999999999</c:v>
                </c:pt>
                <c:pt idx="9890">
                  <c:v>-0.39761999999999997</c:v>
                </c:pt>
                <c:pt idx="9891">
                  <c:v>-0.39683000000000002</c:v>
                </c:pt>
                <c:pt idx="9892">
                  <c:v>-0.39609</c:v>
                </c:pt>
                <c:pt idx="9893">
                  <c:v>-0.39527000000000001</c:v>
                </c:pt>
                <c:pt idx="9894">
                  <c:v>-0.39445999999999998</c:v>
                </c:pt>
                <c:pt idx="9895">
                  <c:v>-0.39359</c:v>
                </c:pt>
                <c:pt idx="9896">
                  <c:v>-0.39279999999999998</c:v>
                </c:pt>
                <c:pt idx="9897">
                  <c:v>-0.39187</c:v>
                </c:pt>
                <c:pt idx="9898">
                  <c:v>-0.39106000000000002</c:v>
                </c:pt>
                <c:pt idx="9899">
                  <c:v>-0.39023999999999998</c:v>
                </c:pt>
                <c:pt idx="9900">
                  <c:v>-0.38950000000000001</c:v>
                </c:pt>
                <c:pt idx="9901">
                  <c:v>-0.38871</c:v>
                </c:pt>
                <c:pt idx="9902">
                  <c:v>-0.38802999999999999</c:v>
                </c:pt>
                <c:pt idx="9903">
                  <c:v>-0.38725999999999999</c:v>
                </c:pt>
                <c:pt idx="9904">
                  <c:v>-0.38650000000000001</c:v>
                </c:pt>
                <c:pt idx="9905">
                  <c:v>-0.38575999999999999</c:v>
                </c:pt>
                <c:pt idx="9906">
                  <c:v>-0.38507999999999998</c:v>
                </c:pt>
                <c:pt idx="9907">
                  <c:v>-0.38430999999999998</c:v>
                </c:pt>
                <c:pt idx="9908">
                  <c:v>-0.3836</c:v>
                </c:pt>
                <c:pt idx="9909">
                  <c:v>-0.38279000000000002</c:v>
                </c:pt>
                <c:pt idx="9910">
                  <c:v>-0.38196999999999998</c:v>
                </c:pt>
                <c:pt idx="9911">
                  <c:v>-0.38109999999999999</c:v>
                </c:pt>
                <c:pt idx="9912">
                  <c:v>-0.38028000000000001</c:v>
                </c:pt>
                <c:pt idx="9913">
                  <c:v>-0.37939000000000001</c:v>
                </c:pt>
                <c:pt idx="9914">
                  <c:v>-0.37853999999999999</c:v>
                </c:pt>
                <c:pt idx="9915">
                  <c:v>-0.37769999999999998</c:v>
                </c:pt>
                <c:pt idx="9916">
                  <c:v>-0.37691000000000002</c:v>
                </c:pt>
                <c:pt idx="9917">
                  <c:v>-0.37612000000000001</c:v>
                </c:pt>
                <c:pt idx="9918">
                  <c:v>-0.37537999999999999</c:v>
                </c:pt>
                <c:pt idx="9919">
                  <c:v>-0.37458999999999998</c:v>
                </c:pt>
                <c:pt idx="9920">
                  <c:v>-0.37380000000000002</c:v>
                </c:pt>
                <c:pt idx="9921">
                  <c:v>-0.37303999999999998</c:v>
                </c:pt>
                <c:pt idx="9922">
                  <c:v>-0.37230000000000002</c:v>
                </c:pt>
                <c:pt idx="9923">
                  <c:v>-0.37153999999999998</c:v>
                </c:pt>
                <c:pt idx="9924">
                  <c:v>-0.37080000000000002</c:v>
                </c:pt>
                <c:pt idx="9925">
                  <c:v>-0.36995</c:v>
                </c:pt>
                <c:pt idx="9926">
                  <c:v>-0.36914000000000002</c:v>
                </c:pt>
                <c:pt idx="9927">
                  <c:v>-0.36826999999999999</c:v>
                </c:pt>
                <c:pt idx="9928">
                  <c:v>-0.36745</c:v>
                </c:pt>
                <c:pt idx="9929">
                  <c:v>-0.36656</c:v>
                </c:pt>
                <c:pt idx="9930">
                  <c:v>-0.36574000000000001</c:v>
                </c:pt>
                <c:pt idx="9931">
                  <c:v>-0.36492000000000002</c:v>
                </c:pt>
                <c:pt idx="9932">
                  <c:v>-0.36418</c:v>
                </c:pt>
                <c:pt idx="9933">
                  <c:v>-0.36345</c:v>
                </c:pt>
                <c:pt idx="9934">
                  <c:v>-0.36276000000000003</c:v>
                </c:pt>
                <c:pt idx="9935">
                  <c:v>-0.36202000000000001</c:v>
                </c:pt>
                <c:pt idx="9936">
                  <c:v>-0.36131000000000002</c:v>
                </c:pt>
                <c:pt idx="9937">
                  <c:v>-0.36063000000000001</c:v>
                </c:pt>
                <c:pt idx="9938">
                  <c:v>-0.35997000000000001</c:v>
                </c:pt>
                <c:pt idx="9939">
                  <c:v>-0.35926000000000002</c:v>
                </c:pt>
                <c:pt idx="9940">
                  <c:v>-0.35857</c:v>
                </c:pt>
                <c:pt idx="9941">
                  <c:v>-0.35783999999999999</c:v>
                </c:pt>
                <c:pt idx="9942">
                  <c:v>-0.35707</c:v>
                </c:pt>
                <c:pt idx="9943">
                  <c:v>-0.35627999999999999</c:v>
                </c:pt>
                <c:pt idx="9944">
                  <c:v>-0.35554000000000002</c:v>
                </c:pt>
                <c:pt idx="9945">
                  <c:v>-0.35470000000000002</c:v>
                </c:pt>
                <c:pt idx="9946">
                  <c:v>-0.35393999999999998</c:v>
                </c:pt>
                <c:pt idx="9947">
                  <c:v>-0.35316999999999998</c:v>
                </c:pt>
                <c:pt idx="9948">
                  <c:v>-0.35246</c:v>
                </c:pt>
                <c:pt idx="9949">
                  <c:v>-0.35175000000000001</c:v>
                </c:pt>
                <c:pt idx="9950">
                  <c:v>-0.35111999999999999</c:v>
                </c:pt>
                <c:pt idx="9951">
                  <c:v>-0.35041</c:v>
                </c:pt>
                <c:pt idx="9952">
                  <c:v>-0.34971999999999998</c:v>
                </c:pt>
                <c:pt idx="9953">
                  <c:v>-0.34904000000000002</c:v>
                </c:pt>
                <c:pt idx="9954">
                  <c:v>-0.34838000000000002</c:v>
                </c:pt>
                <c:pt idx="9955">
                  <c:v>-0.34766999999999998</c:v>
                </c:pt>
                <c:pt idx="9956">
                  <c:v>-0.34700999999999999</c:v>
                </c:pt>
                <c:pt idx="9957">
                  <c:v>-0.34623999999999999</c:v>
                </c:pt>
                <c:pt idx="9958">
                  <c:v>-0.34548000000000001</c:v>
                </c:pt>
                <c:pt idx="9959">
                  <c:v>-0.34469</c:v>
                </c:pt>
                <c:pt idx="9960">
                  <c:v>-0.34392</c:v>
                </c:pt>
                <c:pt idx="9961">
                  <c:v>-0.34308</c:v>
                </c:pt>
                <c:pt idx="9962">
                  <c:v>-0.34228999999999998</c:v>
                </c:pt>
                <c:pt idx="9963">
                  <c:v>-0.34153</c:v>
                </c:pt>
                <c:pt idx="9964">
                  <c:v>-0.34083999999999998</c:v>
                </c:pt>
                <c:pt idx="9965">
                  <c:v>-0.34012999999999999</c:v>
                </c:pt>
                <c:pt idx="9966">
                  <c:v>-0.33950000000000002</c:v>
                </c:pt>
                <c:pt idx="9967">
                  <c:v>-0.33878999999999998</c:v>
                </c:pt>
                <c:pt idx="9968">
                  <c:v>-0.33810000000000001</c:v>
                </c:pt>
                <c:pt idx="9969">
                  <c:v>-0.33744000000000002</c:v>
                </c:pt>
                <c:pt idx="9970">
                  <c:v>-0.33678000000000002</c:v>
                </c:pt>
                <c:pt idx="9971">
                  <c:v>-0.33610000000000001</c:v>
                </c:pt>
                <c:pt idx="9972">
                  <c:v>-0.33544000000000002</c:v>
                </c:pt>
                <c:pt idx="9973">
                  <c:v>-0.33473000000000003</c:v>
                </c:pt>
                <c:pt idx="9974">
                  <c:v>-0.33399000000000001</c:v>
                </c:pt>
                <c:pt idx="9975">
                  <c:v>-0.33323000000000003</c:v>
                </c:pt>
                <c:pt idx="9976">
                  <c:v>-0.33249000000000001</c:v>
                </c:pt>
                <c:pt idx="9977">
                  <c:v>-0.33169999999999999</c:v>
                </c:pt>
                <c:pt idx="9978">
                  <c:v>-0.33095999999999998</c:v>
                </c:pt>
                <c:pt idx="9979">
                  <c:v>-0.33022000000000001</c:v>
                </c:pt>
                <c:pt idx="9980">
                  <c:v>-0.32956999999999997</c:v>
                </c:pt>
                <c:pt idx="9981">
                  <c:v>-0.32890999999999998</c:v>
                </c:pt>
                <c:pt idx="9982">
                  <c:v>-0.32829999999999998</c:v>
                </c:pt>
                <c:pt idx="9983">
                  <c:v>-0.32763999999999999</c:v>
                </c:pt>
                <c:pt idx="9984">
                  <c:v>-0.32697999999999999</c:v>
                </c:pt>
                <c:pt idx="9985">
                  <c:v>-0.32638</c:v>
                </c:pt>
                <c:pt idx="9986">
                  <c:v>-0.32574999999999998</c:v>
                </c:pt>
                <c:pt idx="9987">
                  <c:v>-0.32511000000000001</c:v>
                </c:pt>
                <c:pt idx="9988">
                  <c:v>-0.32447999999999999</c:v>
                </c:pt>
                <c:pt idx="9989">
                  <c:v>-0.32379999999999998</c:v>
                </c:pt>
                <c:pt idx="9990">
                  <c:v>-0.32311000000000001</c:v>
                </c:pt>
                <c:pt idx="9991">
                  <c:v>-0.32240000000000002</c:v>
                </c:pt>
                <c:pt idx="9992">
                  <c:v>-0.32171</c:v>
                </c:pt>
                <c:pt idx="9993">
                  <c:v>-0.32095000000000001</c:v>
                </c:pt>
                <c:pt idx="9994">
                  <c:v>-0.32027</c:v>
                </c:pt>
                <c:pt idx="9995">
                  <c:v>-0.31957999999999998</c:v>
                </c:pt>
                <c:pt idx="9996">
                  <c:v>-0.31896999999999998</c:v>
                </c:pt>
                <c:pt idx="9997">
                  <c:v>-0.31834000000000001</c:v>
                </c:pt>
                <c:pt idx="9998">
                  <c:v>-0.31779000000000002</c:v>
                </c:pt>
                <c:pt idx="9999">
                  <c:v>-0.31718000000000002</c:v>
                </c:pt>
                <c:pt idx="10000">
                  <c:v>-0.31659999999999999</c:v>
                </c:pt>
                <c:pt idx="10001">
                  <c:v>-0.31602000000000002</c:v>
                </c:pt>
                <c:pt idx="10002">
                  <c:v>-0.31546999999999997</c:v>
                </c:pt>
                <c:pt idx="10003">
                  <c:v>-0.31485999999999997</c:v>
                </c:pt>
                <c:pt idx="10004">
                  <c:v>-0.31430999999999998</c:v>
                </c:pt>
                <c:pt idx="10005">
                  <c:v>-0.31368000000000001</c:v>
                </c:pt>
                <c:pt idx="10006">
                  <c:v>-0.31302000000000002</c:v>
                </c:pt>
                <c:pt idx="10007">
                  <c:v>-0.31236000000000003</c:v>
                </c:pt>
                <c:pt idx="10008">
                  <c:v>-0.31173000000000001</c:v>
                </c:pt>
                <c:pt idx="10009">
                  <c:v>-0.31103999999999998</c:v>
                </c:pt>
                <c:pt idx="10010">
                  <c:v>-0.31039</c:v>
                </c:pt>
                <c:pt idx="10011">
                  <c:v>-0.30975000000000003</c:v>
                </c:pt>
                <c:pt idx="10012">
                  <c:v>-0.30917</c:v>
                </c:pt>
                <c:pt idx="10013">
                  <c:v>-0.30858999999999998</c:v>
                </c:pt>
                <c:pt idx="10014">
                  <c:v>-0.30808999999999997</c:v>
                </c:pt>
                <c:pt idx="10015">
                  <c:v>-0.30751000000000001</c:v>
                </c:pt>
                <c:pt idx="10016">
                  <c:v>-0.30692999999999998</c:v>
                </c:pt>
                <c:pt idx="10017">
                  <c:v>-0.30637999999999999</c:v>
                </c:pt>
                <c:pt idx="10018">
                  <c:v>-0.30582999999999999</c:v>
                </c:pt>
                <c:pt idx="10019">
                  <c:v>-0.30525000000000002</c:v>
                </c:pt>
                <c:pt idx="10020">
                  <c:v>-0.30469000000000002</c:v>
                </c:pt>
                <c:pt idx="10021">
                  <c:v>-0.30406</c:v>
                </c:pt>
                <c:pt idx="10022">
                  <c:v>-0.30342999999999998</c:v>
                </c:pt>
                <c:pt idx="10023">
                  <c:v>-0.30276999999999998</c:v>
                </c:pt>
                <c:pt idx="10024">
                  <c:v>-0.30216999999999999</c:v>
                </c:pt>
                <c:pt idx="10025">
                  <c:v>-0.30145</c:v>
                </c:pt>
                <c:pt idx="10026">
                  <c:v>-0.30081999999999998</c:v>
                </c:pt>
                <c:pt idx="10027">
                  <c:v>-0.30019000000000001</c:v>
                </c:pt>
                <c:pt idx="10028">
                  <c:v>-0.29964000000000002</c:v>
                </c:pt>
                <c:pt idx="10029">
                  <c:v>-0.29905999999999999</c:v>
                </c:pt>
                <c:pt idx="10030">
                  <c:v>-0.29853000000000002</c:v>
                </c:pt>
                <c:pt idx="10031">
                  <c:v>-0.29798000000000002</c:v>
                </c:pt>
                <c:pt idx="10032">
                  <c:v>-0.29742000000000002</c:v>
                </c:pt>
                <c:pt idx="10033">
                  <c:v>-0.2969</c:v>
                </c:pt>
                <c:pt idx="10034">
                  <c:v>-0.2964</c:v>
                </c:pt>
                <c:pt idx="10035">
                  <c:v>-0.29583999999999999</c:v>
                </c:pt>
                <c:pt idx="10036">
                  <c:v>-0.29532000000000003</c:v>
                </c:pt>
                <c:pt idx="10037">
                  <c:v>-0.29476000000000002</c:v>
                </c:pt>
                <c:pt idx="10038">
                  <c:v>-0.29418</c:v>
                </c:pt>
                <c:pt idx="10039">
                  <c:v>-0.29360000000000003</c:v>
                </c:pt>
                <c:pt idx="10040">
                  <c:v>-0.29304999999999998</c:v>
                </c:pt>
                <c:pt idx="10041">
                  <c:v>-0.29242000000000001</c:v>
                </c:pt>
                <c:pt idx="10042">
                  <c:v>-0.29186000000000001</c:v>
                </c:pt>
                <c:pt idx="10043">
                  <c:v>-0.29131000000000001</c:v>
                </c:pt>
                <c:pt idx="10044">
                  <c:v>-0.29083999999999999</c:v>
                </c:pt>
                <c:pt idx="10045">
                  <c:v>-0.29033999999999999</c:v>
                </c:pt>
                <c:pt idx="10046">
                  <c:v>-0.28991</c:v>
                </c:pt>
                <c:pt idx="10047">
                  <c:v>-0.28943999999999998</c:v>
                </c:pt>
                <c:pt idx="10048">
                  <c:v>-0.28897</c:v>
                </c:pt>
                <c:pt idx="10049">
                  <c:v>-0.28849000000000002</c:v>
                </c:pt>
                <c:pt idx="10050">
                  <c:v>-0.28806999999999999</c:v>
                </c:pt>
                <c:pt idx="10051">
                  <c:v>-0.28760000000000002</c:v>
                </c:pt>
                <c:pt idx="10052">
                  <c:v>-0.28715000000000002</c:v>
                </c:pt>
                <c:pt idx="10053">
                  <c:v>-0.28661999999999999</c:v>
                </c:pt>
                <c:pt idx="10054">
                  <c:v>-0.28611999999999999</c:v>
                </c:pt>
                <c:pt idx="10055">
                  <c:v>-0.28559000000000001</c:v>
                </c:pt>
                <c:pt idx="10056">
                  <c:v>-0.28509000000000001</c:v>
                </c:pt>
                <c:pt idx="10057">
                  <c:v>-0.28450999999999999</c:v>
                </c:pt>
                <c:pt idx="10058">
                  <c:v>-0.28399000000000002</c:v>
                </c:pt>
                <c:pt idx="10059">
                  <c:v>-0.28345999999999999</c:v>
                </c:pt>
                <c:pt idx="10060">
                  <c:v>-0.28300999999999998</c:v>
                </c:pt>
                <c:pt idx="10061">
                  <c:v>-0.28250999999999998</c:v>
                </c:pt>
                <c:pt idx="10062">
                  <c:v>-0.28209000000000001</c:v>
                </c:pt>
                <c:pt idx="10063">
                  <c:v>-0.28164</c:v>
                </c:pt>
                <c:pt idx="10064">
                  <c:v>-0.28116999999999998</c:v>
                </c:pt>
                <c:pt idx="10065">
                  <c:v>-0.28069</c:v>
                </c:pt>
                <c:pt idx="10066">
                  <c:v>-0.28023999999999999</c:v>
                </c:pt>
                <c:pt idx="10067">
                  <c:v>-0.27977000000000002</c:v>
                </c:pt>
                <c:pt idx="10068">
                  <c:v>-0.27932000000000001</c:v>
                </c:pt>
                <c:pt idx="10069">
                  <c:v>-0.27879999999999999</c:v>
                </c:pt>
                <c:pt idx="10070">
                  <c:v>-0.27829999999999999</c:v>
                </c:pt>
                <c:pt idx="10071">
                  <c:v>-0.27773999999999999</c:v>
                </c:pt>
                <c:pt idx="10072">
                  <c:v>-0.27723999999999999</c:v>
                </c:pt>
                <c:pt idx="10073">
                  <c:v>-0.27666000000000002</c:v>
                </c:pt>
                <c:pt idx="10074">
                  <c:v>-0.27616000000000002</c:v>
                </c:pt>
                <c:pt idx="10075">
                  <c:v>-0.27562999999999999</c:v>
                </c:pt>
                <c:pt idx="10076">
                  <c:v>-0.27518999999999999</c:v>
                </c:pt>
                <c:pt idx="10077">
                  <c:v>-0.27471000000000001</c:v>
                </c:pt>
                <c:pt idx="10078">
                  <c:v>-0.27432000000000001</c:v>
                </c:pt>
                <c:pt idx="10079">
                  <c:v>-0.27387</c:v>
                </c:pt>
                <c:pt idx="10080">
                  <c:v>-0.27342</c:v>
                </c:pt>
                <c:pt idx="10081">
                  <c:v>-0.27300000000000002</c:v>
                </c:pt>
                <c:pt idx="10082">
                  <c:v>-0.27257999999999999</c:v>
                </c:pt>
                <c:pt idx="10083">
                  <c:v>-0.27212999999999998</c:v>
                </c:pt>
                <c:pt idx="10084">
                  <c:v>-0.27173999999999998</c:v>
                </c:pt>
                <c:pt idx="10085">
                  <c:v>-0.27126</c:v>
                </c:pt>
                <c:pt idx="10086">
                  <c:v>-0.27078999999999998</c:v>
                </c:pt>
                <c:pt idx="10087">
                  <c:v>-0.27030999999999999</c:v>
                </c:pt>
                <c:pt idx="10088">
                  <c:v>-0.26989000000000002</c:v>
                </c:pt>
                <c:pt idx="10089">
                  <c:v>-0.26935999999999999</c:v>
                </c:pt>
                <c:pt idx="10090">
                  <c:v>-0.26891999999999999</c:v>
                </c:pt>
                <c:pt idx="10091">
                  <c:v>-0.26846999999999999</c:v>
                </c:pt>
                <c:pt idx="10092">
                  <c:v>-0.26806999999999997</c:v>
                </c:pt>
                <c:pt idx="10093">
                  <c:v>-0.26767999999999997</c:v>
                </c:pt>
                <c:pt idx="10094">
                  <c:v>-0.26734000000000002</c:v>
                </c:pt>
                <c:pt idx="10095">
                  <c:v>-0.26694000000000001</c:v>
                </c:pt>
                <c:pt idx="10096">
                  <c:v>-0.26656999999999997</c:v>
                </c:pt>
                <c:pt idx="10097">
                  <c:v>-0.26619999999999999</c:v>
                </c:pt>
                <c:pt idx="10098">
                  <c:v>-0.26583000000000001</c:v>
                </c:pt>
                <c:pt idx="10099">
                  <c:v>-0.26544000000000001</c:v>
                </c:pt>
                <c:pt idx="10100">
                  <c:v>-0.2651</c:v>
                </c:pt>
                <c:pt idx="10101">
                  <c:v>-0.26467000000000002</c:v>
                </c:pt>
                <c:pt idx="10102">
                  <c:v>-0.26424999999999998</c:v>
                </c:pt>
                <c:pt idx="10103">
                  <c:v>-0.26383000000000001</c:v>
                </c:pt>
                <c:pt idx="10104">
                  <c:v>-0.26340999999999998</c:v>
                </c:pt>
                <c:pt idx="10105">
                  <c:v>-0.26294000000000001</c:v>
                </c:pt>
                <c:pt idx="10106">
                  <c:v>-0.26254</c:v>
                </c:pt>
                <c:pt idx="10107">
                  <c:v>-0.26212000000000002</c:v>
                </c:pt>
                <c:pt idx="10108">
                  <c:v>-0.26174999999999998</c:v>
                </c:pt>
                <c:pt idx="10109">
                  <c:v>-0.26138</c:v>
                </c:pt>
                <c:pt idx="10110">
                  <c:v>-0.26103999999999999</c:v>
                </c:pt>
                <c:pt idx="10111">
                  <c:v>-0.26067000000000001</c:v>
                </c:pt>
                <c:pt idx="10112">
                  <c:v>-0.26029999999999998</c:v>
                </c:pt>
                <c:pt idx="10113">
                  <c:v>-0.25992999999999999</c:v>
                </c:pt>
                <c:pt idx="10114">
                  <c:v>-0.25958999999999999</c:v>
                </c:pt>
                <c:pt idx="10115">
                  <c:v>-0.25922000000000001</c:v>
                </c:pt>
                <c:pt idx="10116">
                  <c:v>-0.25888</c:v>
                </c:pt>
                <c:pt idx="10117">
                  <c:v>-0.25847999999999999</c:v>
                </c:pt>
                <c:pt idx="10118">
                  <c:v>-0.25808999999999999</c:v>
                </c:pt>
                <c:pt idx="10119">
                  <c:v>-0.25767000000000001</c:v>
                </c:pt>
                <c:pt idx="10120">
                  <c:v>-0.25729999999999997</c:v>
                </c:pt>
                <c:pt idx="10121">
                  <c:v>-0.25685000000000002</c:v>
                </c:pt>
                <c:pt idx="10122">
                  <c:v>-0.25645000000000001</c:v>
                </c:pt>
                <c:pt idx="10123">
                  <c:v>-0.25606000000000001</c:v>
                </c:pt>
                <c:pt idx="10124">
                  <c:v>-0.25572</c:v>
                </c:pt>
                <c:pt idx="10125">
                  <c:v>-0.25536999999999999</c:v>
                </c:pt>
                <c:pt idx="10126">
                  <c:v>-0.25507999999999997</c:v>
                </c:pt>
                <c:pt idx="10127">
                  <c:v>-0.25474000000000002</c:v>
                </c:pt>
                <c:pt idx="10128">
                  <c:v>-0.25442999999999999</c:v>
                </c:pt>
                <c:pt idx="10129">
                  <c:v>-0.25411</c:v>
                </c:pt>
                <c:pt idx="10130">
                  <c:v>-0.25379000000000002</c:v>
                </c:pt>
                <c:pt idx="10131">
                  <c:v>-0.25347999999999998</c:v>
                </c:pt>
                <c:pt idx="10132">
                  <c:v>-0.25316</c:v>
                </c:pt>
                <c:pt idx="10133">
                  <c:v>-0.25281999999999999</c:v>
                </c:pt>
                <c:pt idx="10134">
                  <c:v>-0.25247999999999998</c:v>
                </c:pt>
                <c:pt idx="10135">
                  <c:v>-0.25211</c:v>
                </c:pt>
                <c:pt idx="10136">
                  <c:v>-0.25175999999999998</c:v>
                </c:pt>
                <c:pt idx="10137">
                  <c:v>-0.25136999999999998</c:v>
                </c:pt>
                <c:pt idx="10138">
                  <c:v>-0.25102999999999998</c:v>
                </c:pt>
                <c:pt idx="10139">
                  <c:v>-0.25068000000000001</c:v>
                </c:pt>
                <c:pt idx="10140">
                  <c:v>-0.25036999999999998</c:v>
                </c:pt>
                <c:pt idx="10141">
                  <c:v>-0.25004999999999999</c:v>
                </c:pt>
                <c:pt idx="10142">
                  <c:v>-0.24979000000000001</c:v>
                </c:pt>
                <c:pt idx="10143">
                  <c:v>-0.24947</c:v>
                </c:pt>
                <c:pt idx="10144">
                  <c:v>-0.24915999999999999</c:v>
                </c:pt>
                <c:pt idx="10145">
                  <c:v>-0.24884000000000001</c:v>
                </c:pt>
                <c:pt idx="10146">
                  <c:v>-0.24854999999999999</c:v>
                </c:pt>
                <c:pt idx="10147">
                  <c:v>-0.24823000000000001</c:v>
                </c:pt>
                <c:pt idx="10148">
                  <c:v>-0.24792</c:v>
                </c:pt>
                <c:pt idx="10149">
                  <c:v>-0.24757999999999999</c:v>
                </c:pt>
                <c:pt idx="10150">
                  <c:v>-0.24721000000000001</c:v>
                </c:pt>
                <c:pt idx="10151">
                  <c:v>-0.24684</c:v>
                </c:pt>
                <c:pt idx="10152">
                  <c:v>-0.2465</c:v>
                </c:pt>
                <c:pt idx="10153">
                  <c:v>-0.24610000000000001</c:v>
                </c:pt>
                <c:pt idx="10154">
                  <c:v>-0.24576000000000001</c:v>
                </c:pt>
                <c:pt idx="10155">
                  <c:v>-0.24539</c:v>
                </c:pt>
                <c:pt idx="10156">
                  <c:v>-0.24507000000000001</c:v>
                </c:pt>
                <c:pt idx="10157">
                  <c:v>-0.24476000000000001</c:v>
                </c:pt>
                <c:pt idx="10158">
                  <c:v>-0.24446999999999999</c:v>
                </c:pt>
                <c:pt idx="10159">
                  <c:v>-0.24415000000000001</c:v>
                </c:pt>
                <c:pt idx="10160">
                  <c:v>-0.24381</c:v>
                </c:pt>
                <c:pt idx="10161">
                  <c:v>-0.24351999999999999</c:v>
                </c:pt>
                <c:pt idx="10162">
                  <c:v>-0.24323</c:v>
                </c:pt>
                <c:pt idx="10163">
                  <c:v>-0.24290999999999999</c:v>
                </c:pt>
                <c:pt idx="10164">
                  <c:v>-0.24262</c:v>
                </c:pt>
                <c:pt idx="10165">
                  <c:v>-0.24228</c:v>
                </c:pt>
                <c:pt idx="10166">
                  <c:v>-0.24196000000000001</c:v>
                </c:pt>
                <c:pt idx="10167">
                  <c:v>-0.24162</c:v>
                </c:pt>
                <c:pt idx="10168">
                  <c:v>-0.24129999999999999</c:v>
                </c:pt>
                <c:pt idx="10169">
                  <c:v>-0.24093999999999999</c:v>
                </c:pt>
                <c:pt idx="10170">
                  <c:v>-0.24062</c:v>
                </c:pt>
                <c:pt idx="10171">
                  <c:v>-0.24030000000000001</c:v>
                </c:pt>
                <c:pt idx="10172">
                  <c:v>-0.24001</c:v>
                </c:pt>
                <c:pt idx="10173">
                  <c:v>-0.23974999999999999</c:v>
                </c:pt>
                <c:pt idx="10174">
                  <c:v>-0.23949000000000001</c:v>
                </c:pt>
                <c:pt idx="10175">
                  <c:v>-0.23921999999999999</c:v>
                </c:pt>
                <c:pt idx="10176">
                  <c:v>-0.23896000000000001</c:v>
                </c:pt>
                <c:pt idx="10177">
                  <c:v>-0.2387</c:v>
                </c:pt>
                <c:pt idx="10178">
                  <c:v>-0.23846000000000001</c:v>
                </c:pt>
                <c:pt idx="10179">
                  <c:v>-0.2382</c:v>
                </c:pt>
                <c:pt idx="10180">
                  <c:v>-0.23793</c:v>
                </c:pt>
                <c:pt idx="10181">
                  <c:v>-0.23766999999999999</c:v>
                </c:pt>
                <c:pt idx="10182">
                  <c:v>-0.23738000000000001</c:v>
                </c:pt>
                <c:pt idx="10183">
                  <c:v>-0.23705999999999999</c:v>
                </c:pt>
                <c:pt idx="10184">
                  <c:v>-0.23680000000000001</c:v>
                </c:pt>
                <c:pt idx="10185">
                  <c:v>-0.23648</c:v>
                </c:pt>
                <c:pt idx="10186">
                  <c:v>-0.23619000000000001</c:v>
                </c:pt>
                <c:pt idx="10187">
                  <c:v>-0.23593</c:v>
                </c:pt>
                <c:pt idx="10188">
                  <c:v>-0.23569000000000001</c:v>
                </c:pt>
                <c:pt idx="10189">
                  <c:v>-0.23543</c:v>
                </c:pt>
                <c:pt idx="10190">
                  <c:v>-0.23522000000000001</c:v>
                </c:pt>
                <c:pt idx="10191">
                  <c:v>-0.23496</c:v>
                </c:pt>
                <c:pt idx="10192">
                  <c:v>-0.23472000000000001</c:v>
                </c:pt>
                <c:pt idx="10193">
                  <c:v>-0.23447999999999999</c:v>
                </c:pt>
                <c:pt idx="10194">
                  <c:v>-0.23427000000000001</c:v>
                </c:pt>
                <c:pt idx="10195">
                  <c:v>-0.23401</c:v>
                </c:pt>
                <c:pt idx="10196">
                  <c:v>-0.23380000000000001</c:v>
                </c:pt>
                <c:pt idx="10197">
                  <c:v>-0.23351</c:v>
                </c:pt>
                <c:pt idx="10198">
                  <c:v>-0.23324</c:v>
                </c:pt>
                <c:pt idx="10199">
                  <c:v>-0.23294999999999999</c:v>
                </c:pt>
                <c:pt idx="10200">
                  <c:v>-0.23272000000000001</c:v>
                </c:pt>
                <c:pt idx="10201">
                  <c:v>-0.2324</c:v>
                </c:pt>
                <c:pt idx="10202">
                  <c:v>-0.23214000000000001</c:v>
                </c:pt>
                <c:pt idx="10203">
                  <c:v>-0.23186999999999999</c:v>
                </c:pt>
                <c:pt idx="10204">
                  <c:v>-0.23164000000000001</c:v>
                </c:pt>
                <c:pt idx="10205">
                  <c:v>-0.23139999999999999</c:v>
                </c:pt>
                <c:pt idx="10206">
                  <c:v>-0.23119000000000001</c:v>
                </c:pt>
                <c:pt idx="10207">
                  <c:v>-0.23094999999999999</c:v>
                </c:pt>
                <c:pt idx="10208">
                  <c:v>-0.23071</c:v>
                </c:pt>
                <c:pt idx="10209">
                  <c:v>-0.23050000000000001</c:v>
                </c:pt>
                <c:pt idx="10210">
                  <c:v>-0.23028999999999999</c:v>
                </c:pt>
                <c:pt idx="10211">
                  <c:v>-0.23003000000000001</c:v>
                </c:pt>
                <c:pt idx="10212">
                  <c:v>-0.22982</c:v>
                </c:pt>
                <c:pt idx="10213">
                  <c:v>-0.22955</c:v>
                </c:pt>
                <c:pt idx="10214">
                  <c:v>-0.22932</c:v>
                </c:pt>
                <c:pt idx="10215">
                  <c:v>-0.22903000000000001</c:v>
                </c:pt>
                <c:pt idx="10216">
                  <c:v>-0.22878999999999999</c:v>
                </c:pt>
                <c:pt idx="10217">
                  <c:v>-0.22850000000000001</c:v>
                </c:pt>
                <c:pt idx="10218">
                  <c:v>-0.22824</c:v>
                </c:pt>
                <c:pt idx="10219">
                  <c:v>-0.22800000000000001</c:v>
                </c:pt>
                <c:pt idx="10220">
                  <c:v>-0.22775999999999999</c:v>
                </c:pt>
                <c:pt idx="10221">
                  <c:v>-0.22753000000000001</c:v>
                </c:pt>
                <c:pt idx="10222">
                  <c:v>-0.22733999999999999</c:v>
                </c:pt>
                <c:pt idx="10223">
                  <c:v>-0.2271</c:v>
                </c:pt>
                <c:pt idx="10224">
                  <c:v>-0.22686999999999999</c:v>
                </c:pt>
                <c:pt idx="10225">
                  <c:v>-0.22666</c:v>
                </c:pt>
                <c:pt idx="10226">
                  <c:v>-0.22647</c:v>
                </c:pt>
                <c:pt idx="10227">
                  <c:v>-0.22622999999999999</c:v>
                </c:pt>
                <c:pt idx="10228">
                  <c:v>-0.22602</c:v>
                </c:pt>
                <c:pt idx="10229">
                  <c:v>-0.22578999999999999</c:v>
                </c:pt>
                <c:pt idx="10230">
                  <c:v>-0.22555</c:v>
                </c:pt>
                <c:pt idx="10231">
                  <c:v>-0.22528999999999999</c:v>
                </c:pt>
                <c:pt idx="10232">
                  <c:v>-0.22508</c:v>
                </c:pt>
                <c:pt idx="10233">
                  <c:v>-0.22481000000000001</c:v>
                </c:pt>
                <c:pt idx="10234">
                  <c:v>-0.22458</c:v>
                </c:pt>
                <c:pt idx="10235">
                  <c:v>-0.22434000000000001</c:v>
                </c:pt>
                <c:pt idx="10236">
                  <c:v>-0.22414999999999999</c:v>
                </c:pt>
                <c:pt idx="10237">
                  <c:v>-0.22392000000000001</c:v>
                </c:pt>
                <c:pt idx="10238">
                  <c:v>-0.22375999999999999</c:v>
                </c:pt>
                <c:pt idx="10239">
                  <c:v>-0.22355</c:v>
                </c:pt>
                <c:pt idx="10240">
                  <c:v>-0.22334000000000001</c:v>
                </c:pt>
                <c:pt idx="10241">
                  <c:v>-0.22314999999999999</c:v>
                </c:pt>
                <c:pt idx="10242">
                  <c:v>-0.22298999999999999</c:v>
                </c:pt>
                <c:pt idx="10243">
                  <c:v>-0.22278000000000001</c:v>
                </c:pt>
                <c:pt idx="10244">
                  <c:v>-0.22259999999999999</c:v>
                </c:pt>
                <c:pt idx="10245">
                  <c:v>-0.22239</c:v>
                </c:pt>
                <c:pt idx="10246">
                  <c:v>-0.22217999999999999</c:v>
                </c:pt>
                <c:pt idx="10247">
                  <c:v>-0.22194</c:v>
                </c:pt>
                <c:pt idx="10248">
                  <c:v>-0.22176000000000001</c:v>
                </c:pt>
                <c:pt idx="10249">
                  <c:v>-0.22148999999999999</c:v>
                </c:pt>
                <c:pt idx="10250">
                  <c:v>-0.22128</c:v>
                </c:pt>
                <c:pt idx="10251">
                  <c:v>-0.22106999999999999</c:v>
                </c:pt>
                <c:pt idx="10252">
                  <c:v>-0.22089</c:v>
                </c:pt>
                <c:pt idx="10253">
                  <c:v>-0.22070000000000001</c:v>
                </c:pt>
                <c:pt idx="10254">
                  <c:v>-0.22054000000000001</c:v>
                </c:pt>
                <c:pt idx="10255">
                  <c:v>-0.22033</c:v>
                </c:pt>
                <c:pt idx="10256">
                  <c:v>-0.22015000000000001</c:v>
                </c:pt>
                <c:pt idx="10257">
                  <c:v>-0.21995999999999999</c:v>
                </c:pt>
                <c:pt idx="10258">
                  <c:v>-0.21981000000000001</c:v>
                </c:pt>
                <c:pt idx="10259">
                  <c:v>-0.21959999999999999</c:v>
                </c:pt>
                <c:pt idx="10260">
                  <c:v>-0.21940999999999999</c:v>
                </c:pt>
                <c:pt idx="10261">
                  <c:v>-0.21920000000000001</c:v>
                </c:pt>
                <c:pt idx="10262">
                  <c:v>-0.21898999999999999</c:v>
                </c:pt>
                <c:pt idx="10263">
                  <c:v>-0.21875</c:v>
                </c:pt>
                <c:pt idx="10264">
                  <c:v>-0.21856999999999999</c:v>
                </c:pt>
                <c:pt idx="10265">
                  <c:v>-0.21829999999999999</c:v>
                </c:pt>
                <c:pt idx="10266">
                  <c:v>-0.21809000000000001</c:v>
                </c:pt>
                <c:pt idx="10267">
                  <c:v>-0.21787999999999999</c:v>
                </c:pt>
                <c:pt idx="10268">
                  <c:v>-0.21767</c:v>
                </c:pt>
                <c:pt idx="10269">
                  <c:v>-0.21748999999999999</c:v>
                </c:pt>
                <c:pt idx="10270">
                  <c:v>-0.21729999999999999</c:v>
                </c:pt>
                <c:pt idx="10271">
                  <c:v>-0.21709000000000001</c:v>
                </c:pt>
                <c:pt idx="10272">
                  <c:v>-0.21690999999999999</c:v>
                </c:pt>
                <c:pt idx="10273">
                  <c:v>-0.21672</c:v>
                </c:pt>
                <c:pt idx="10274">
                  <c:v>-0.21654000000000001</c:v>
                </c:pt>
                <c:pt idx="10275">
                  <c:v>-0.21632999999999999</c:v>
                </c:pt>
                <c:pt idx="10276">
                  <c:v>-0.21614</c:v>
                </c:pt>
                <c:pt idx="10277">
                  <c:v>-0.21593000000000001</c:v>
                </c:pt>
                <c:pt idx="10278">
                  <c:v>-0.2157</c:v>
                </c:pt>
                <c:pt idx="10279">
                  <c:v>-0.21548999999999999</c:v>
                </c:pt>
                <c:pt idx="10280">
                  <c:v>-0.21526999999999999</c:v>
                </c:pt>
                <c:pt idx="10281">
                  <c:v>-0.21501000000000001</c:v>
                </c:pt>
                <c:pt idx="10282">
                  <c:v>-0.21479999999999999</c:v>
                </c:pt>
                <c:pt idx="10283">
                  <c:v>-0.21459</c:v>
                </c:pt>
                <c:pt idx="10284">
                  <c:v>-0.21437999999999999</c:v>
                </c:pt>
                <c:pt idx="10285">
                  <c:v>-0.21418999999999999</c:v>
                </c:pt>
                <c:pt idx="10286">
                  <c:v>-0.21401000000000001</c:v>
                </c:pt>
                <c:pt idx="10287">
                  <c:v>-0.21382999999999999</c:v>
                </c:pt>
                <c:pt idx="10288">
                  <c:v>-0.21360999999999999</c:v>
                </c:pt>
                <c:pt idx="10289">
                  <c:v>-0.21346000000000001</c:v>
                </c:pt>
                <c:pt idx="10290">
                  <c:v>-0.21326999999999999</c:v>
                </c:pt>
                <c:pt idx="10291">
                  <c:v>-0.21309</c:v>
                </c:pt>
                <c:pt idx="10292">
                  <c:v>-0.21293000000000001</c:v>
                </c:pt>
                <c:pt idx="10293">
                  <c:v>-0.21271999999999999</c:v>
                </c:pt>
                <c:pt idx="10294">
                  <c:v>-0.21251</c:v>
                </c:pt>
                <c:pt idx="10295">
                  <c:v>-0.21229999999999999</c:v>
                </c:pt>
                <c:pt idx="10296">
                  <c:v>-0.21214</c:v>
                </c:pt>
                <c:pt idx="10297">
                  <c:v>-0.21190000000000001</c:v>
                </c:pt>
                <c:pt idx="10298">
                  <c:v>-0.21168999999999999</c:v>
                </c:pt>
                <c:pt idx="10299">
                  <c:v>-0.21151</c:v>
                </c:pt>
                <c:pt idx="10300">
                  <c:v>-0.21135000000000001</c:v>
                </c:pt>
                <c:pt idx="10301">
                  <c:v>-0.21115999999999999</c:v>
                </c:pt>
                <c:pt idx="10302">
                  <c:v>-0.21103</c:v>
                </c:pt>
                <c:pt idx="10303">
                  <c:v>-0.21085000000000001</c:v>
                </c:pt>
                <c:pt idx="10304">
                  <c:v>-0.21068999999999999</c:v>
                </c:pt>
                <c:pt idx="10305">
                  <c:v>-0.21052999999999999</c:v>
                </c:pt>
                <c:pt idx="10306">
                  <c:v>-0.2104</c:v>
                </c:pt>
                <c:pt idx="10307">
                  <c:v>-0.21021999999999999</c:v>
                </c:pt>
                <c:pt idx="10308">
                  <c:v>-0.21007999999999999</c:v>
                </c:pt>
                <c:pt idx="10309">
                  <c:v>-0.20987</c:v>
                </c:pt>
                <c:pt idx="10310">
                  <c:v>-0.20968999999999999</c:v>
                </c:pt>
                <c:pt idx="10311">
                  <c:v>-0.20949999999999999</c:v>
                </c:pt>
                <c:pt idx="10312">
                  <c:v>-0.20932000000000001</c:v>
                </c:pt>
                <c:pt idx="10313">
                  <c:v>-0.20907999999999999</c:v>
                </c:pt>
                <c:pt idx="10314">
                  <c:v>-0.2089</c:v>
                </c:pt>
                <c:pt idx="10315">
                  <c:v>-0.20871000000000001</c:v>
                </c:pt>
                <c:pt idx="10316">
                  <c:v>-0.20852999999999999</c:v>
                </c:pt>
                <c:pt idx="10317">
                  <c:v>-0.20835000000000001</c:v>
                </c:pt>
                <c:pt idx="10318">
                  <c:v>-0.20818999999999999</c:v>
                </c:pt>
                <c:pt idx="10319">
                  <c:v>-0.20798</c:v>
                </c:pt>
                <c:pt idx="10320">
                  <c:v>-0.20779</c:v>
                </c:pt>
                <c:pt idx="10321">
                  <c:v>-0.20760999999999999</c:v>
                </c:pt>
                <c:pt idx="10322">
                  <c:v>-0.20741999999999999</c:v>
                </c:pt>
                <c:pt idx="10323">
                  <c:v>-0.20724000000000001</c:v>
                </c:pt>
                <c:pt idx="10324">
                  <c:v>-0.20705000000000001</c:v>
                </c:pt>
                <c:pt idx="10325">
                  <c:v>-0.20682</c:v>
                </c:pt>
                <c:pt idx="10326">
                  <c:v>-0.20660999999999999</c:v>
                </c:pt>
                <c:pt idx="10327">
                  <c:v>-0.20637</c:v>
                </c:pt>
                <c:pt idx="10328">
                  <c:v>-0.20616000000000001</c:v>
                </c:pt>
                <c:pt idx="10329">
                  <c:v>-0.2059</c:v>
                </c:pt>
                <c:pt idx="10330">
                  <c:v>-0.20568</c:v>
                </c:pt>
                <c:pt idx="10331">
                  <c:v>-0.20544999999999999</c:v>
                </c:pt>
                <c:pt idx="10332">
                  <c:v>-0.20526</c:v>
                </c:pt>
                <c:pt idx="10333">
                  <c:v>-0.20505000000000001</c:v>
                </c:pt>
                <c:pt idx="10334">
                  <c:v>-0.20487</c:v>
                </c:pt>
                <c:pt idx="10335">
                  <c:v>-0.20466000000000001</c:v>
                </c:pt>
                <c:pt idx="10336">
                  <c:v>-0.20444999999999999</c:v>
                </c:pt>
                <c:pt idx="10337">
                  <c:v>-0.20426</c:v>
                </c:pt>
                <c:pt idx="10338">
                  <c:v>-0.20408000000000001</c:v>
                </c:pt>
                <c:pt idx="10339">
                  <c:v>-0.20388999999999999</c:v>
                </c:pt>
                <c:pt idx="10340">
                  <c:v>-0.20371</c:v>
                </c:pt>
                <c:pt idx="10341">
                  <c:v>-0.20349999999999999</c:v>
                </c:pt>
                <c:pt idx="10342">
                  <c:v>-0.20329</c:v>
                </c:pt>
                <c:pt idx="10343">
                  <c:v>-0.20305000000000001</c:v>
                </c:pt>
                <c:pt idx="10344">
                  <c:v>-0.20286999999999999</c:v>
                </c:pt>
                <c:pt idx="10345">
                  <c:v>-0.20263</c:v>
                </c:pt>
                <c:pt idx="10346">
                  <c:v>-0.20241999999999999</c:v>
                </c:pt>
                <c:pt idx="10347">
                  <c:v>-0.20221</c:v>
                </c:pt>
                <c:pt idx="10348">
                  <c:v>-0.20205000000000001</c:v>
                </c:pt>
                <c:pt idx="10349">
                  <c:v>-0.20183999999999999</c:v>
                </c:pt>
                <c:pt idx="10350">
                  <c:v>-0.20168</c:v>
                </c:pt>
                <c:pt idx="10351">
                  <c:v>-0.20150000000000001</c:v>
                </c:pt>
                <c:pt idx="10352">
                  <c:v>-0.20130999999999999</c:v>
                </c:pt>
                <c:pt idx="10353">
                  <c:v>-0.20113</c:v>
                </c:pt>
                <c:pt idx="10354">
                  <c:v>-0.20097000000000001</c:v>
                </c:pt>
                <c:pt idx="10355">
                  <c:v>-0.20077999999999999</c:v>
                </c:pt>
                <c:pt idx="10356">
                  <c:v>-0.20063</c:v>
                </c:pt>
                <c:pt idx="10357">
                  <c:v>-0.20041999999999999</c:v>
                </c:pt>
                <c:pt idx="10358">
                  <c:v>-0.20022999999999999</c:v>
                </c:pt>
                <c:pt idx="10359">
                  <c:v>-0.20002</c:v>
                </c:pt>
                <c:pt idx="10360">
                  <c:v>-0.19983999999999999</c:v>
                </c:pt>
                <c:pt idx="10361">
                  <c:v>-0.1996</c:v>
                </c:pt>
                <c:pt idx="10362">
                  <c:v>-0.19939000000000001</c:v>
                </c:pt>
                <c:pt idx="10363">
                  <c:v>-0.19918</c:v>
                </c:pt>
                <c:pt idx="10364">
                  <c:v>-0.19902</c:v>
                </c:pt>
                <c:pt idx="10365">
                  <c:v>-0.19880999999999999</c:v>
                </c:pt>
                <c:pt idx="10366">
                  <c:v>-0.19864999999999999</c:v>
                </c:pt>
                <c:pt idx="10367">
                  <c:v>-0.19847000000000001</c:v>
                </c:pt>
                <c:pt idx="10368">
                  <c:v>-0.19828000000000001</c:v>
                </c:pt>
                <c:pt idx="10369">
                  <c:v>-0.1981</c:v>
                </c:pt>
                <c:pt idx="10370">
                  <c:v>-0.19794</c:v>
                </c:pt>
                <c:pt idx="10371">
                  <c:v>-0.19775000000000001</c:v>
                </c:pt>
                <c:pt idx="10372">
                  <c:v>-0.1976</c:v>
                </c:pt>
                <c:pt idx="10373">
                  <c:v>-0.19739000000000001</c:v>
                </c:pt>
                <c:pt idx="10374">
                  <c:v>-0.19719999999999999</c:v>
                </c:pt>
                <c:pt idx="10375">
                  <c:v>-0.19699</c:v>
                </c:pt>
                <c:pt idx="10376">
                  <c:v>-0.19681000000000001</c:v>
                </c:pt>
                <c:pt idx="10377">
                  <c:v>-0.19656999999999999</c:v>
                </c:pt>
                <c:pt idx="10378">
                  <c:v>-0.19636000000000001</c:v>
                </c:pt>
                <c:pt idx="10379">
                  <c:v>-0.19617000000000001</c:v>
                </c:pt>
                <c:pt idx="10380">
                  <c:v>-0.19599</c:v>
                </c:pt>
                <c:pt idx="10381">
                  <c:v>-0.1958</c:v>
                </c:pt>
                <c:pt idx="10382">
                  <c:v>-0.19564999999999999</c:v>
                </c:pt>
                <c:pt idx="10383">
                  <c:v>-0.19544</c:v>
                </c:pt>
                <c:pt idx="10384">
                  <c:v>-0.19525000000000001</c:v>
                </c:pt>
                <c:pt idx="10385">
                  <c:v>-0.19509000000000001</c:v>
                </c:pt>
                <c:pt idx="10386">
                  <c:v>-0.19491</c:v>
                </c:pt>
                <c:pt idx="10387">
                  <c:v>-0.19472</c:v>
                </c:pt>
                <c:pt idx="10388">
                  <c:v>-0.19453999999999999</c:v>
                </c:pt>
                <c:pt idx="10389">
                  <c:v>-0.19433</c:v>
                </c:pt>
                <c:pt idx="10390">
                  <c:v>-0.19414000000000001</c:v>
                </c:pt>
                <c:pt idx="10391">
                  <c:v>-0.19391</c:v>
                </c:pt>
                <c:pt idx="10392">
                  <c:v>-0.19372</c:v>
                </c:pt>
                <c:pt idx="10393">
                  <c:v>-0.19345999999999999</c:v>
                </c:pt>
                <c:pt idx="10394">
                  <c:v>-0.19325000000000001</c:v>
                </c:pt>
                <c:pt idx="10395">
                  <c:v>-0.19303999999999999</c:v>
                </c:pt>
                <c:pt idx="10396">
                  <c:v>-0.19283</c:v>
                </c:pt>
                <c:pt idx="10397">
                  <c:v>-0.19262000000000001</c:v>
                </c:pt>
                <c:pt idx="10398">
                  <c:v>-0.19245999999999999</c:v>
                </c:pt>
                <c:pt idx="10399">
                  <c:v>-0.19225</c:v>
                </c:pt>
                <c:pt idx="10400">
                  <c:v>-0.19203999999999999</c:v>
                </c:pt>
                <c:pt idx="10401">
                  <c:v>-0.19183</c:v>
                </c:pt>
                <c:pt idx="10402">
                  <c:v>-0.19164</c:v>
                </c:pt>
                <c:pt idx="10403">
                  <c:v>-0.19142999999999999</c:v>
                </c:pt>
                <c:pt idx="10404">
                  <c:v>-0.19125</c:v>
                </c:pt>
                <c:pt idx="10405">
                  <c:v>-0.19103999999999999</c:v>
                </c:pt>
                <c:pt idx="10406">
                  <c:v>-0.1908</c:v>
                </c:pt>
                <c:pt idx="10407">
                  <c:v>-0.19056000000000001</c:v>
                </c:pt>
                <c:pt idx="10408">
                  <c:v>-0.19037999999999999</c:v>
                </c:pt>
                <c:pt idx="10409">
                  <c:v>-0.19011</c:v>
                </c:pt>
                <c:pt idx="10410">
                  <c:v>-0.18990000000000001</c:v>
                </c:pt>
                <c:pt idx="10411">
                  <c:v>-0.18967000000000001</c:v>
                </c:pt>
                <c:pt idx="10412">
                  <c:v>-0.18948000000000001</c:v>
                </c:pt>
                <c:pt idx="10413">
                  <c:v>-0.18926999999999999</c:v>
                </c:pt>
                <c:pt idx="10414">
                  <c:v>-0.18911</c:v>
                </c:pt>
                <c:pt idx="10415">
                  <c:v>-0.18890000000000001</c:v>
                </c:pt>
                <c:pt idx="10416">
                  <c:v>-0.18872</c:v>
                </c:pt>
                <c:pt idx="10417">
                  <c:v>-0.18853</c:v>
                </c:pt>
                <c:pt idx="10418">
                  <c:v>-0.18837999999999999</c:v>
                </c:pt>
                <c:pt idx="10419">
                  <c:v>-0.18819</c:v>
                </c:pt>
                <c:pt idx="10420">
                  <c:v>-0.18803</c:v>
                </c:pt>
                <c:pt idx="10421">
                  <c:v>-0.18781999999999999</c:v>
                </c:pt>
                <c:pt idx="10422">
                  <c:v>-0.18764</c:v>
                </c:pt>
                <c:pt idx="10423">
                  <c:v>-0.18743000000000001</c:v>
                </c:pt>
                <c:pt idx="10424">
                  <c:v>-0.18723999999999999</c:v>
                </c:pt>
                <c:pt idx="10425">
                  <c:v>-0.18703</c:v>
                </c:pt>
                <c:pt idx="10426">
                  <c:v>-0.18682000000000001</c:v>
                </c:pt>
                <c:pt idx="10427">
                  <c:v>-0.18664</c:v>
                </c:pt>
                <c:pt idx="10428">
                  <c:v>-0.18648000000000001</c:v>
                </c:pt>
                <c:pt idx="10429">
                  <c:v>-0.18629000000000001</c:v>
                </c:pt>
                <c:pt idx="10430">
                  <c:v>-0.18614</c:v>
                </c:pt>
                <c:pt idx="10431">
                  <c:v>-0.18595</c:v>
                </c:pt>
                <c:pt idx="10432">
                  <c:v>-0.18576999999999999</c:v>
                </c:pt>
                <c:pt idx="10433">
                  <c:v>-0.18561</c:v>
                </c:pt>
                <c:pt idx="10434">
                  <c:v>-0.18545</c:v>
                </c:pt>
                <c:pt idx="10435">
                  <c:v>-0.18526999999999999</c:v>
                </c:pt>
                <c:pt idx="10436">
                  <c:v>-0.18507999999999999</c:v>
                </c:pt>
                <c:pt idx="10437">
                  <c:v>-0.18490000000000001</c:v>
                </c:pt>
                <c:pt idx="10438">
                  <c:v>-0.18468999999999999</c:v>
                </c:pt>
                <c:pt idx="10439">
                  <c:v>-0.18445</c:v>
                </c:pt>
                <c:pt idx="10440">
                  <c:v>-0.18426999999999999</c:v>
                </c:pt>
                <c:pt idx="10441">
                  <c:v>-0.184</c:v>
                </c:pt>
                <c:pt idx="10442">
                  <c:v>-0.18379000000000001</c:v>
                </c:pt>
                <c:pt idx="10443">
                  <c:v>-0.18357999999999999</c:v>
                </c:pt>
                <c:pt idx="10444">
                  <c:v>-0.18337000000000001</c:v>
                </c:pt>
                <c:pt idx="10445">
                  <c:v>-0.18315999999999999</c:v>
                </c:pt>
                <c:pt idx="10446">
                  <c:v>-0.18296999999999999</c:v>
                </c:pt>
                <c:pt idx="10447">
                  <c:v>-0.18276000000000001</c:v>
                </c:pt>
                <c:pt idx="10448">
                  <c:v>-0.18254999999999999</c:v>
                </c:pt>
                <c:pt idx="10449">
                  <c:v>-0.18237</c:v>
                </c:pt>
                <c:pt idx="10450">
                  <c:v>-0.18218000000000001</c:v>
                </c:pt>
                <c:pt idx="10451">
                  <c:v>-0.18196999999999999</c:v>
                </c:pt>
                <c:pt idx="10452">
                  <c:v>-0.18176</c:v>
                </c:pt>
                <c:pt idx="10453">
                  <c:v>-0.18154999999999999</c:v>
                </c:pt>
                <c:pt idx="10454">
                  <c:v>-0.18134</c:v>
                </c:pt>
                <c:pt idx="10455">
                  <c:v>-0.18110000000000001</c:v>
                </c:pt>
                <c:pt idx="10456">
                  <c:v>-0.18089</c:v>
                </c:pt>
                <c:pt idx="10457">
                  <c:v>-0.18065999999999999</c:v>
                </c:pt>
                <c:pt idx="10458">
                  <c:v>-0.18043999999999999</c:v>
                </c:pt>
                <c:pt idx="10459">
                  <c:v>-0.18023</c:v>
                </c:pt>
                <c:pt idx="10460">
                  <c:v>-0.18004999999999999</c:v>
                </c:pt>
                <c:pt idx="10461">
                  <c:v>-0.17987</c:v>
                </c:pt>
                <c:pt idx="10462">
                  <c:v>-0.17971000000000001</c:v>
                </c:pt>
                <c:pt idx="10463">
                  <c:v>-0.17952000000000001</c:v>
                </c:pt>
                <c:pt idx="10464">
                  <c:v>-0.17934</c:v>
                </c:pt>
                <c:pt idx="10465">
                  <c:v>-0.17915</c:v>
                </c:pt>
                <c:pt idx="10466">
                  <c:v>-0.17899999999999999</c:v>
                </c:pt>
                <c:pt idx="10467">
                  <c:v>-0.17881</c:v>
                </c:pt>
                <c:pt idx="10468">
                  <c:v>-0.17865</c:v>
                </c:pt>
                <c:pt idx="10469">
                  <c:v>-0.17843999999999999</c:v>
                </c:pt>
                <c:pt idx="10470">
                  <c:v>-0.17823</c:v>
                </c:pt>
                <c:pt idx="10471">
                  <c:v>-0.17802000000000001</c:v>
                </c:pt>
                <c:pt idx="10472">
                  <c:v>-0.17781</c:v>
                </c:pt>
                <c:pt idx="10473">
                  <c:v>-0.17757000000000001</c:v>
                </c:pt>
                <c:pt idx="10474">
                  <c:v>-0.17735999999999999</c:v>
                </c:pt>
                <c:pt idx="10475">
                  <c:v>-0.17715</c:v>
                </c:pt>
                <c:pt idx="10476">
                  <c:v>-0.17693999999999999</c:v>
                </c:pt>
                <c:pt idx="10477">
                  <c:v>-0.17673</c:v>
                </c:pt>
                <c:pt idx="10478">
                  <c:v>-0.17655000000000001</c:v>
                </c:pt>
                <c:pt idx="10479">
                  <c:v>-0.17630999999999999</c:v>
                </c:pt>
                <c:pt idx="10480">
                  <c:v>-0.17610000000000001</c:v>
                </c:pt>
                <c:pt idx="10481">
                  <c:v>-0.17588999999999999</c:v>
                </c:pt>
                <c:pt idx="10482">
                  <c:v>-0.17568</c:v>
                </c:pt>
                <c:pt idx="10483">
                  <c:v>-0.17546999999999999</c:v>
                </c:pt>
                <c:pt idx="10484">
                  <c:v>-0.17524999999999999</c:v>
                </c:pt>
                <c:pt idx="10485">
                  <c:v>-0.17499000000000001</c:v>
                </c:pt>
                <c:pt idx="10486">
                  <c:v>-0.17474999999999999</c:v>
                </c:pt>
                <c:pt idx="10487">
                  <c:v>-0.17449000000000001</c:v>
                </c:pt>
                <c:pt idx="10488">
                  <c:v>-0.17427999999999999</c:v>
                </c:pt>
                <c:pt idx="10489">
                  <c:v>-0.17399000000000001</c:v>
                </c:pt>
                <c:pt idx="10490">
                  <c:v>-0.17374999999999999</c:v>
                </c:pt>
                <c:pt idx="10491">
                  <c:v>-0.17352000000000001</c:v>
                </c:pt>
                <c:pt idx="10492">
                  <c:v>-0.17333000000000001</c:v>
                </c:pt>
                <c:pt idx="10493">
                  <c:v>-0.17308999999999999</c:v>
                </c:pt>
                <c:pt idx="10494">
                  <c:v>-0.17291000000000001</c:v>
                </c:pt>
                <c:pt idx="10495">
                  <c:v>-0.17269999999999999</c:v>
                </c:pt>
                <c:pt idx="10496">
                  <c:v>-0.17251</c:v>
                </c:pt>
                <c:pt idx="10497">
                  <c:v>-0.17233000000000001</c:v>
                </c:pt>
                <c:pt idx="10498">
                  <c:v>-0.17215</c:v>
                </c:pt>
                <c:pt idx="10499">
                  <c:v>-0.17196</c:v>
                </c:pt>
                <c:pt idx="10500">
                  <c:v>-0.17177999999999999</c:v>
                </c:pt>
                <c:pt idx="10501">
                  <c:v>-0.17158999999999999</c:v>
                </c:pt>
                <c:pt idx="10502">
                  <c:v>-0.17138</c:v>
                </c:pt>
                <c:pt idx="10503">
                  <c:v>-0.17116999999999999</c:v>
                </c:pt>
                <c:pt idx="10504">
                  <c:v>-0.17099</c:v>
                </c:pt>
                <c:pt idx="10505">
                  <c:v>-0.17075000000000001</c:v>
                </c:pt>
                <c:pt idx="10506">
                  <c:v>-0.17055999999999999</c:v>
                </c:pt>
                <c:pt idx="10507">
                  <c:v>-0.17035</c:v>
                </c:pt>
                <c:pt idx="10508">
                  <c:v>-0.17019999999999999</c:v>
                </c:pt>
                <c:pt idx="10509">
                  <c:v>-0.16999</c:v>
                </c:pt>
                <c:pt idx="10510">
                  <c:v>-0.16983000000000001</c:v>
                </c:pt>
                <c:pt idx="10511">
                  <c:v>-0.16964000000000001</c:v>
                </c:pt>
                <c:pt idx="10512">
                  <c:v>-0.16943</c:v>
                </c:pt>
                <c:pt idx="10513">
                  <c:v>-0.16925000000000001</c:v>
                </c:pt>
                <c:pt idx="10514">
                  <c:v>-0.16908999999999999</c:v>
                </c:pt>
                <c:pt idx="10515">
                  <c:v>-0.16888</c:v>
                </c:pt>
                <c:pt idx="10516">
                  <c:v>-0.16869000000000001</c:v>
                </c:pt>
                <c:pt idx="10517">
                  <c:v>-0.16846</c:v>
                </c:pt>
                <c:pt idx="10518">
                  <c:v>-0.16825000000000001</c:v>
                </c:pt>
                <c:pt idx="10519">
                  <c:v>-0.16800999999999999</c:v>
                </c:pt>
                <c:pt idx="10520">
                  <c:v>-0.1678</c:v>
                </c:pt>
                <c:pt idx="10521">
                  <c:v>-0.16753999999999999</c:v>
                </c:pt>
                <c:pt idx="10522">
                  <c:v>-0.1673</c:v>
                </c:pt>
                <c:pt idx="10523">
                  <c:v>-0.16705999999999999</c:v>
                </c:pt>
                <c:pt idx="10524">
                  <c:v>-0.16688</c:v>
                </c:pt>
                <c:pt idx="10525">
                  <c:v>-0.16664000000000001</c:v>
                </c:pt>
                <c:pt idx="10526">
                  <c:v>-0.16644999999999999</c:v>
                </c:pt>
                <c:pt idx="10527">
                  <c:v>-0.16624</c:v>
                </c:pt>
                <c:pt idx="10528">
                  <c:v>-0.16606000000000001</c:v>
                </c:pt>
                <c:pt idx="10529">
                  <c:v>-0.16588</c:v>
                </c:pt>
                <c:pt idx="10530">
                  <c:v>-0.16569</c:v>
                </c:pt>
                <c:pt idx="10531">
                  <c:v>-0.16550999999999999</c:v>
                </c:pt>
                <c:pt idx="10532">
                  <c:v>-0.16531999999999999</c:v>
                </c:pt>
                <c:pt idx="10533">
                  <c:v>-0.16511000000000001</c:v>
                </c:pt>
                <c:pt idx="10534">
                  <c:v>-0.16492999999999999</c:v>
                </c:pt>
                <c:pt idx="10535">
                  <c:v>-0.16472000000000001</c:v>
                </c:pt>
                <c:pt idx="10536">
                  <c:v>-0.16456000000000001</c:v>
                </c:pt>
                <c:pt idx="10537">
                  <c:v>-0.16435</c:v>
                </c:pt>
                <c:pt idx="10538">
                  <c:v>-0.16416</c:v>
                </c:pt>
                <c:pt idx="10539">
                  <c:v>-0.16397999999999999</c:v>
                </c:pt>
                <c:pt idx="10540">
                  <c:v>-0.16381999999999999</c:v>
                </c:pt>
                <c:pt idx="10541">
                  <c:v>-0.16366</c:v>
                </c:pt>
                <c:pt idx="10542">
                  <c:v>-0.16353000000000001</c:v>
                </c:pt>
                <c:pt idx="10543">
                  <c:v>-0.16336999999999999</c:v>
                </c:pt>
                <c:pt idx="10544">
                  <c:v>-0.16320999999999999</c:v>
                </c:pt>
                <c:pt idx="10545">
                  <c:v>-0.16308</c:v>
                </c:pt>
                <c:pt idx="10546">
                  <c:v>-0.16292000000000001</c:v>
                </c:pt>
                <c:pt idx="10547">
                  <c:v>-0.16277</c:v>
                </c:pt>
                <c:pt idx="10548">
                  <c:v>-0.16263</c:v>
                </c:pt>
                <c:pt idx="10549">
                  <c:v>-0.16245000000000001</c:v>
                </c:pt>
                <c:pt idx="10550">
                  <c:v>-0.16228999999999999</c:v>
                </c:pt>
                <c:pt idx="10551">
                  <c:v>-0.16208</c:v>
                </c:pt>
                <c:pt idx="10552">
                  <c:v>-0.16192000000000001</c:v>
                </c:pt>
                <c:pt idx="10553">
                  <c:v>-0.16170999999999999</c:v>
                </c:pt>
                <c:pt idx="10554">
                  <c:v>-0.16153000000000001</c:v>
                </c:pt>
                <c:pt idx="10555">
                  <c:v>-0.16134000000000001</c:v>
                </c:pt>
                <c:pt idx="10556">
                  <c:v>-0.16119</c:v>
                </c:pt>
                <c:pt idx="10557">
                  <c:v>-0.161</c:v>
                </c:pt>
                <c:pt idx="10558">
                  <c:v>-0.16084000000000001</c:v>
                </c:pt>
                <c:pt idx="10559">
                  <c:v>-0.16066</c:v>
                </c:pt>
                <c:pt idx="10560">
                  <c:v>-0.16047</c:v>
                </c:pt>
                <c:pt idx="10561">
                  <c:v>-0.16028999999999999</c:v>
                </c:pt>
                <c:pt idx="10562">
                  <c:v>-0.16012999999999999</c:v>
                </c:pt>
                <c:pt idx="10563">
                  <c:v>-0.15995000000000001</c:v>
                </c:pt>
                <c:pt idx="10564">
                  <c:v>-0.15976000000000001</c:v>
                </c:pt>
                <c:pt idx="10565">
                  <c:v>-0.15955</c:v>
                </c:pt>
                <c:pt idx="10566">
                  <c:v>-0.15937000000000001</c:v>
                </c:pt>
                <c:pt idx="10567">
                  <c:v>-0.15912999999999999</c:v>
                </c:pt>
                <c:pt idx="10568">
                  <c:v>-0.15895000000000001</c:v>
                </c:pt>
                <c:pt idx="10569">
                  <c:v>-0.15870999999999999</c:v>
                </c:pt>
                <c:pt idx="10570">
                  <c:v>-0.1585</c:v>
                </c:pt>
                <c:pt idx="10571">
                  <c:v>-0.15828999999999999</c:v>
                </c:pt>
                <c:pt idx="10572">
                  <c:v>-0.15809999999999999</c:v>
                </c:pt>
                <c:pt idx="10573">
                  <c:v>-0.15792</c:v>
                </c:pt>
                <c:pt idx="10574">
                  <c:v>-0.15773000000000001</c:v>
                </c:pt>
                <c:pt idx="10575">
                  <c:v>-0.15751999999999999</c:v>
                </c:pt>
                <c:pt idx="10576">
                  <c:v>-0.15734000000000001</c:v>
                </c:pt>
                <c:pt idx="10577">
                  <c:v>-0.15715000000000001</c:v>
                </c:pt>
                <c:pt idx="10578">
                  <c:v>-0.15697</c:v>
                </c:pt>
                <c:pt idx="10579">
                  <c:v>-0.15679000000000001</c:v>
                </c:pt>
                <c:pt idx="10580">
                  <c:v>-0.15659999999999999</c:v>
                </c:pt>
                <c:pt idx="10581">
                  <c:v>-0.15639</c:v>
                </c:pt>
                <c:pt idx="10582">
                  <c:v>-0.15618000000000001</c:v>
                </c:pt>
                <c:pt idx="10583">
                  <c:v>-0.15594</c:v>
                </c:pt>
                <c:pt idx="10584">
                  <c:v>-0.15576000000000001</c:v>
                </c:pt>
                <c:pt idx="10585">
                  <c:v>-0.15551999999999999</c:v>
                </c:pt>
                <c:pt idx="10586">
                  <c:v>-0.15531</c:v>
                </c:pt>
                <c:pt idx="10587">
                  <c:v>-0.15509999999999999</c:v>
                </c:pt>
                <c:pt idx="10588">
                  <c:v>-0.15492</c:v>
                </c:pt>
                <c:pt idx="10589">
                  <c:v>-0.15473000000000001</c:v>
                </c:pt>
                <c:pt idx="10590">
                  <c:v>-0.15454999999999999</c:v>
                </c:pt>
                <c:pt idx="10591">
                  <c:v>-0.15436</c:v>
                </c:pt>
                <c:pt idx="10592">
                  <c:v>-0.15418000000000001</c:v>
                </c:pt>
                <c:pt idx="10593">
                  <c:v>-0.15401999999999999</c:v>
                </c:pt>
                <c:pt idx="10594">
                  <c:v>-0.15382999999999999</c:v>
                </c:pt>
                <c:pt idx="10595">
                  <c:v>-0.15368000000000001</c:v>
                </c:pt>
                <c:pt idx="10596">
                  <c:v>-0.15348999999999999</c:v>
                </c:pt>
                <c:pt idx="10597">
                  <c:v>-0.15331</c:v>
                </c:pt>
                <c:pt idx="10598">
                  <c:v>-0.15312000000000001</c:v>
                </c:pt>
                <c:pt idx="10599">
                  <c:v>-0.15293999999999999</c:v>
                </c:pt>
                <c:pt idx="10600">
                  <c:v>-0.15278</c:v>
                </c:pt>
                <c:pt idx="10601">
                  <c:v>-0.15257000000000001</c:v>
                </c:pt>
                <c:pt idx="10602">
                  <c:v>-0.15239</c:v>
                </c:pt>
                <c:pt idx="10603">
                  <c:v>-0.15223</c:v>
                </c:pt>
                <c:pt idx="10604">
                  <c:v>-0.15207000000000001</c:v>
                </c:pt>
                <c:pt idx="10605">
                  <c:v>-0.15190999999999999</c:v>
                </c:pt>
                <c:pt idx="10606">
                  <c:v>-0.15178</c:v>
                </c:pt>
                <c:pt idx="10607">
                  <c:v>-0.15162</c:v>
                </c:pt>
                <c:pt idx="10608">
                  <c:v>-0.15149000000000001</c:v>
                </c:pt>
                <c:pt idx="10609">
                  <c:v>-0.15132999999999999</c:v>
                </c:pt>
                <c:pt idx="10610">
                  <c:v>-0.15123</c:v>
                </c:pt>
                <c:pt idx="10611">
                  <c:v>-0.15107000000000001</c:v>
                </c:pt>
                <c:pt idx="10612">
                  <c:v>-0.15093999999999999</c:v>
                </c:pt>
                <c:pt idx="10613">
                  <c:v>-0.15078</c:v>
                </c:pt>
                <c:pt idx="10614">
                  <c:v>-0.15062</c:v>
                </c:pt>
                <c:pt idx="10615">
                  <c:v>-0.15043999999999999</c:v>
                </c:pt>
                <c:pt idx="10616">
                  <c:v>-0.15029999999999999</c:v>
                </c:pt>
                <c:pt idx="10617">
                  <c:v>-0.15012</c:v>
                </c:pt>
                <c:pt idx="10618">
                  <c:v>-0.14996000000000001</c:v>
                </c:pt>
                <c:pt idx="10619">
                  <c:v>-0.14979999999999999</c:v>
                </c:pt>
                <c:pt idx="10620">
                  <c:v>-0.14967</c:v>
                </c:pt>
                <c:pt idx="10621">
                  <c:v>-0.14951</c:v>
                </c:pt>
                <c:pt idx="10622">
                  <c:v>-0.14940999999999999</c:v>
                </c:pt>
                <c:pt idx="10623">
                  <c:v>-0.14924999999999999</c:v>
                </c:pt>
                <c:pt idx="10624">
                  <c:v>-0.14912</c:v>
                </c:pt>
                <c:pt idx="10625">
                  <c:v>-0.14899000000000001</c:v>
                </c:pt>
                <c:pt idx="10626">
                  <c:v>-0.14885999999999999</c:v>
                </c:pt>
                <c:pt idx="10627">
                  <c:v>-0.1487</c:v>
                </c:pt>
                <c:pt idx="10628">
                  <c:v>-0.14857000000000001</c:v>
                </c:pt>
                <c:pt idx="10629">
                  <c:v>-0.14840999999999999</c:v>
                </c:pt>
                <c:pt idx="10630">
                  <c:v>-0.14824999999999999</c:v>
                </c:pt>
                <c:pt idx="10631">
                  <c:v>-0.14809</c:v>
                </c:pt>
                <c:pt idx="10632">
                  <c:v>-0.14793000000000001</c:v>
                </c:pt>
                <c:pt idx="10633">
                  <c:v>-0.14774999999999999</c:v>
                </c:pt>
                <c:pt idx="10634">
                  <c:v>-0.14759</c:v>
                </c:pt>
                <c:pt idx="10635">
                  <c:v>-0.14743000000000001</c:v>
                </c:pt>
                <c:pt idx="10636">
                  <c:v>-0.14727000000000001</c:v>
                </c:pt>
                <c:pt idx="10637">
                  <c:v>-0.14712</c:v>
                </c:pt>
                <c:pt idx="10638">
                  <c:v>-0.14698</c:v>
                </c:pt>
                <c:pt idx="10639">
                  <c:v>-0.14682999999999999</c:v>
                </c:pt>
                <c:pt idx="10640">
                  <c:v>-0.14666999999999999</c:v>
                </c:pt>
                <c:pt idx="10641">
                  <c:v>-0.14654</c:v>
                </c:pt>
                <c:pt idx="10642">
                  <c:v>-0.14638000000000001</c:v>
                </c:pt>
                <c:pt idx="10643">
                  <c:v>-0.14621999999999999</c:v>
                </c:pt>
                <c:pt idx="10644">
                  <c:v>-0.14609</c:v>
                </c:pt>
                <c:pt idx="10645">
                  <c:v>-0.1459</c:v>
                </c:pt>
                <c:pt idx="10646">
                  <c:v>-0.14571999999999999</c:v>
                </c:pt>
                <c:pt idx="10647">
                  <c:v>-0.14554</c:v>
                </c:pt>
                <c:pt idx="10648">
                  <c:v>-0.14538000000000001</c:v>
                </c:pt>
                <c:pt idx="10649">
                  <c:v>-0.14519000000000001</c:v>
                </c:pt>
                <c:pt idx="10650">
                  <c:v>-0.14501</c:v>
                </c:pt>
                <c:pt idx="10651">
                  <c:v>-0.14485000000000001</c:v>
                </c:pt>
                <c:pt idx="10652">
                  <c:v>-0.14469000000000001</c:v>
                </c:pt>
                <c:pt idx="10653">
                  <c:v>-0.14451</c:v>
                </c:pt>
                <c:pt idx="10654">
                  <c:v>-0.14438000000000001</c:v>
                </c:pt>
                <c:pt idx="10655">
                  <c:v>-0.14421999999999999</c:v>
                </c:pt>
                <c:pt idx="10656">
                  <c:v>-0.14405999999999999</c:v>
                </c:pt>
                <c:pt idx="10657">
                  <c:v>-0.14393</c:v>
                </c:pt>
                <c:pt idx="10658">
                  <c:v>-0.14377000000000001</c:v>
                </c:pt>
                <c:pt idx="10659">
                  <c:v>-0.14363999999999999</c:v>
                </c:pt>
                <c:pt idx="10660">
                  <c:v>-0.14348</c:v>
                </c:pt>
                <c:pt idx="10661">
                  <c:v>-0.14332</c:v>
                </c:pt>
                <c:pt idx="10662">
                  <c:v>-0.14319000000000001</c:v>
                </c:pt>
                <c:pt idx="10663">
                  <c:v>-0.14301</c:v>
                </c:pt>
                <c:pt idx="10664">
                  <c:v>-0.14287</c:v>
                </c:pt>
                <c:pt idx="10665">
                  <c:v>-0.14269000000000001</c:v>
                </c:pt>
                <c:pt idx="10666">
                  <c:v>-0.14255999999999999</c:v>
                </c:pt>
                <c:pt idx="10667">
                  <c:v>-0.1424</c:v>
                </c:pt>
                <c:pt idx="10668">
                  <c:v>-0.14230000000000001</c:v>
                </c:pt>
                <c:pt idx="10669">
                  <c:v>-0.14216000000000001</c:v>
                </c:pt>
                <c:pt idx="10670">
                  <c:v>-0.14205999999999999</c:v>
                </c:pt>
                <c:pt idx="10671">
                  <c:v>-0.14193</c:v>
                </c:pt>
                <c:pt idx="10672">
                  <c:v>-0.14179</c:v>
                </c:pt>
                <c:pt idx="10673">
                  <c:v>-0.14166000000000001</c:v>
                </c:pt>
                <c:pt idx="10674">
                  <c:v>-0.14155999999999999</c:v>
                </c:pt>
                <c:pt idx="10675">
                  <c:v>-0.14143</c:v>
                </c:pt>
                <c:pt idx="10676">
                  <c:v>-0.14132</c:v>
                </c:pt>
                <c:pt idx="10677">
                  <c:v>-0.14119000000000001</c:v>
                </c:pt>
                <c:pt idx="10678">
                  <c:v>-0.14102999999999999</c:v>
                </c:pt>
                <c:pt idx="10679">
                  <c:v>-0.1409</c:v>
                </c:pt>
                <c:pt idx="10680">
                  <c:v>-0.14077000000000001</c:v>
                </c:pt>
                <c:pt idx="10681">
                  <c:v>-0.14061000000000001</c:v>
                </c:pt>
                <c:pt idx="10682">
                  <c:v>-0.14044999999999999</c:v>
                </c:pt>
                <c:pt idx="10683">
                  <c:v>-0.14032</c:v>
                </c:pt>
                <c:pt idx="10684">
                  <c:v>-0.14019000000000001</c:v>
                </c:pt>
                <c:pt idx="10685">
                  <c:v>-0.14005999999999999</c:v>
                </c:pt>
                <c:pt idx="10686">
                  <c:v>-0.13994999999999999</c:v>
                </c:pt>
                <c:pt idx="10687">
                  <c:v>-0.13982</c:v>
                </c:pt>
                <c:pt idx="10688">
                  <c:v>-0.13969000000000001</c:v>
                </c:pt>
                <c:pt idx="10689">
                  <c:v>-0.13955999999999999</c:v>
                </c:pt>
                <c:pt idx="10690">
                  <c:v>-0.13941999999999999</c:v>
                </c:pt>
                <c:pt idx="10691">
                  <c:v>-0.13929</c:v>
                </c:pt>
                <c:pt idx="10692">
                  <c:v>-0.13916000000000001</c:v>
                </c:pt>
                <c:pt idx="10693">
                  <c:v>-0.13902999999999999</c:v>
                </c:pt>
                <c:pt idx="10694">
                  <c:v>-0.13886999999999999</c:v>
                </c:pt>
                <c:pt idx="10695">
                  <c:v>-0.13871</c:v>
                </c:pt>
                <c:pt idx="10696">
                  <c:v>-0.13858000000000001</c:v>
                </c:pt>
                <c:pt idx="10697">
                  <c:v>-0.13841999999999999</c:v>
                </c:pt>
                <c:pt idx="10698">
                  <c:v>-0.13829</c:v>
                </c:pt>
                <c:pt idx="10699">
                  <c:v>-0.13813</c:v>
                </c:pt>
                <c:pt idx="10700">
                  <c:v>-0.13800000000000001</c:v>
                </c:pt>
                <c:pt idx="10701">
                  <c:v>-0.13786999999999999</c:v>
                </c:pt>
                <c:pt idx="10702">
                  <c:v>-0.13775999999999999</c:v>
                </c:pt>
                <c:pt idx="10703">
                  <c:v>-0.13763</c:v>
                </c:pt>
                <c:pt idx="10704">
                  <c:v>-0.13750000000000001</c:v>
                </c:pt>
                <c:pt idx="10705">
                  <c:v>-0.13739000000000001</c:v>
                </c:pt>
                <c:pt idx="10706">
                  <c:v>-0.13729</c:v>
                </c:pt>
                <c:pt idx="10707">
                  <c:v>-0.13716</c:v>
                </c:pt>
                <c:pt idx="10708">
                  <c:v>-0.13705000000000001</c:v>
                </c:pt>
                <c:pt idx="10709">
                  <c:v>-0.13691999999999999</c:v>
                </c:pt>
                <c:pt idx="10710">
                  <c:v>-0.13678999999999999</c:v>
                </c:pt>
                <c:pt idx="10711">
                  <c:v>-0.13666</c:v>
                </c:pt>
                <c:pt idx="10712">
                  <c:v>-0.13655</c:v>
                </c:pt>
                <c:pt idx="10713">
                  <c:v>-0.13639000000000001</c:v>
                </c:pt>
                <c:pt idx="10714">
                  <c:v>-0.13628999999999999</c:v>
                </c:pt>
                <c:pt idx="10715">
                  <c:v>-0.13616</c:v>
                </c:pt>
                <c:pt idx="10716">
                  <c:v>-0.13605</c:v>
                </c:pt>
                <c:pt idx="10717">
                  <c:v>-0.13594999999999999</c:v>
                </c:pt>
                <c:pt idx="10718">
                  <c:v>-0.13586999999999999</c:v>
                </c:pt>
                <c:pt idx="10719">
                  <c:v>-0.13575999999999999</c:v>
                </c:pt>
                <c:pt idx="10720">
                  <c:v>-0.13566</c:v>
                </c:pt>
                <c:pt idx="10721">
                  <c:v>-0.13558000000000001</c:v>
                </c:pt>
                <c:pt idx="10722">
                  <c:v>-0.13550000000000001</c:v>
                </c:pt>
                <c:pt idx="10723">
                  <c:v>-0.13539000000000001</c:v>
                </c:pt>
                <c:pt idx="10724">
                  <c:v>-0.13531000000000001</c:v>
                </c:pt>
                <c:pt idx="10725">
                  <c:v>-0.13521</c:v>
                </c:pt>
                <c:pt idx="10726">
                  <c:v>-0.13513</c:v>
                </c:pt>
                <c:pt idx="10727">
                  <c:v>-0.13502</c:v>
                </c:pt>
                <c:pt idx="10728">
                  <c:v>-0.13494</c:v>
                </c:pt>
                <c:pt idx="10729">
                  <c:v>-0.13481000000000001</c:v>
                </c:pt>
                <c:pt idx="10730">
                  <c:v>-0.13472999999999999</c:v>
                </c:pt>
                <c:pt idx="10731">
                  <c:v>-0.13463</c:v>
                </c:pt>
                <c:pt idx="10732">
                  <c:v>-0.13458000000000001</c:v>
                </c:pt>
                <c:pt idx="10733">
                  <c:v>-0.13447000000000001</c:v>
                </c:pt>
                <c:pt idx="10734">
                  <c:v>-0.13442000000000001</c:v>
                </c:pt>
                <c:pt idx="10735">
                  <c:v>-0.13433999999999999</c:v>
                </c:pt>
                <c:pt idx="10736">
                  <c:v>-0.13425999999999999</c:v>
                </c:pt>
                <c:pt idx="10737">
                  <c:v>-0.13417999999999999</c:v>
                </c:pt>
                <c:pt idx="10738">
                  <c:v>-0.1341</c:v>
                </c:pt>
                <c:pt idx="10739">
                  <c:v>-0.13402</c:v>
                </c:pt>
                <c:pt idx="10740">
                  <c:v>-0.13394</c:v>
                </c:pt>
                <c:pt idx="10741">
                  <c:v>-0.13383999999999999</c:v>
                </c:pt>
                <c:pt idx="10742">
                  <c:v>-0.13375999999999999</c:v>
                </c:pt>
                <c:pt idx="10743">
                  <c:v>-0.13364999999999999</c:v>
                </c:pt>
                <c:pt idx="10744">
                  <c:v>-0.13356999999999999</c:v>
                </c:pt>
                <c:pt idx="10745">
                  <c:v>-0.13344</c:v>
                </c:pt>
                <c:pt idx="10746">
                  <c:v>-0.13336000000000001</c:v>
                </c:pt>
                <c:pt idx="10747">
                  <c:v>-0.13325999999999999</c:v>
                </c:pt>
                <c:pt idx="10748">
                  <c:v>-0.13314999999999999</c:v>
                </c:pt>
                <c:pt idx="10749">
                  <c:v>-0.13306999999999999</c:v>
                </c:pt>
                <c:pt idx="10750">
                  <c:v>-0.13299</c:v>
                </c:pt>
                <c:pt idx="10751">
                  <c:v>-0.13289000000000001</c:v>
                </c:pt>
                <c:pt idx="10752">
                  <c:v>-0.13278000000000001</c:v>
                </c:pt>
                <c:pt idx="10753">
                  <c:v>-0.13267999999999999</c:v>
                </c:pt>
                <c:pt idx="10754">
                  <c:v>-0.1326</c:v>
                </c:pt>
                <c:pt idx="10755">
                  <c:v>-0.13249</c:v>
                </c:pt>
                <c:pt idx="10756">
                  <c:v>-0.13239000000000001</c:v>
                </c:pt>
                <c:pt idx="10757">
                  <c:v>-0.13228000000000001</c:v>
                </c:pt>
                <c:pt idx="10758">
                  <c:v>-0.13217999999999999</c:v>
                </c:pt>
                <c:pt idx="10759">
                  <c:v>-0.13205</c:v>
                </c:pt>
                <c:pt idx="10760">
                  <c:v>-0.13194</c:v>
                </c:pt>
                <c:pt idx="10761">
                  <c:v>-0.13181000000000001</c:v>
                </c:pt>
                <c:pt idx="10762">
                  <c:v>-0.13167999999999999</c:v>
                </c:pt>
                <c:pt idx="10763">
                  <c:v>-0.13156999999999999</c:v>
                </c:pt>
                <c:pt idx="10764">
                  <c:v>-0.13147</c:v>
                </c:pt>
                <c:pt idx="10765">
                  <c:v>-0.13136</c:v>
                </c:pt>
                <c:pt idx="10766">
                  <c:v>-0.13125999999999999</c:v>
                </c:pt>
                <c:pt idx="10767">
                  <c:v>-0.13114999999999999</c:v>
                </c:pt>
                <c:pt idx="10768">
                  <c:v>-0.13105</c:v>
                </c:pt>
                <c:pt idx="10769">
                  <c:v>-0.13094</c:v>
                </c:pt>
                <c:pt idx="10770">
                  <c:v>-0.13086</c:v>
                </c:pt>
                <c:pt idx="10771">
                  <c:v>-0.13075999999999999</c:v>
                </c:pt>
                <c:pt idx="10772">
                  <c:v>-0.13064999999999999</c:v>
                </c:pt>
                <c:pt idx="10773">
                  <c:v>-0.13053999999999999</c:v>
                </c:pt>
                <c:pt idx="10774">
                  <c:v>-0.13041</c:v>
                </c:pt>
                <c:pt idx="10775">
                  <c:v>-0.13031000000000001</c:v>
                </c:pt>
                <c:pt idx="10776">
                  <c:v>-0.13020000000000001</c:v>
                </c:pt>
                <c:pt idx="10777">
                  <c:v>-0.13006999999999999</c:v>
                </c:pt>
                <c:pt idx="10778">
                  <c:v>-0.12997</c:v>
                </c:pt>
                <c:pt idx="10779">
                  <c:v>-0.12986</c:v>
                </c:pt>
                <c:pt idx="10780">
                  <c:v>-0.12978000000000001</c:v>
                </c:pt>
                <c:pt idx="10781">
                  <c:v>-0.12967999999999999</c:v>
                </c:pt>
                <c:pt idx="10782">
                  <c:v>-0.12959999999999999</c:v>
                </c:pt>
                <c:pt idx="10783">
                  <c:v>-0.12952</c:v>
                </c:pt>
                <c:pt idx="10784">
                  <c:v>-0.12941</c:v>
                </c:pt>
                <c:pt idx="10785">
                  <c:v>-0.12933</c:v>
                </c:pt>
                <c:pt idx="10786">
                  <c:v>-0.12925</c:v>
                </c:pt>
                <c:pt idx="10787">
                  <c:v>-0.12917000000000001</c:v>
                </c:pt>
                <c:pt idx="10788">
                  <c:v>-0.12909999999999999</c:v>
                </c:pt>
                <c:pt idx="10789">
                  <c:v>-0.12902</c:v>
                </c:pt>
                <c:pt idx="10790">
                  <c:v>-0.12894</c:v>
                </c:pt>
                <c:pt idx="10791">
                  <c:v>-0.12886</c:v>
                </c:pt>
                <c:pt idx="10792">
                  <c:v>-0.12878000000000001</c:v>
                </c:pt>
                <c:pt idx="10793">
                  <c:v>-0.12870000000000001</c:v>
                </c:pt>
                <c:pt idx="10794">
                  <c:v>-0.12862000000000001</c:v>
                </c:pt>
                <c:pt idx="10795">
                  <c:v>-0.12853999999999999</c:v>
                </c:pt>
                <c:pt idx="10796">
                  <c:v>-0.12848999999999999</c:v>
                </c:pt>
                <c:pt idx="10797">
                  <c:v>-0.12841</c:v>
                </c:pt>
                <c:pt idx="10798">
                  <c:v>-0.12837999999999999</c:v>
                </c:pt>
                <c:pt idx="10799">
                  <c:v>-0.12831000000000001</c:v>
                </c:pt>
                <c:pt idx="10800">
                  <c:v>-0.12825</c:v>
                </c:pt>
                <c:pt idx="10801">
                  <c:v>-0.12820000000000001</c:v>
                </c:pt>
                <c:pt idx="10802">
                  <c:v>-0.12814999999999999</c:v>
                </c:pt>
                <c:pt idx="10803">
                  <c:v>-0.12809000000000001</c:v>
                </c:pt>
                <c:pt idx="10804">
                  <c:v>-0.12803999999999999</c:v>
                </c:pt>
                <c:pt idx="10805">
                  <c:v>-0.12795999999999999</c:v>
                </c:pt>
                <c:pt idx="10806">
                  <c:v>-0.12787999999999999</c:v>
                </c:pt>
                <c:pt idx="10807">
                  <c:v>-0.1278</c:v>
                </c:pt>
                <c:pt idx="10808">
                  <c:v>-0.12775</c:v>
                </c:pt>
                <c:pt idx="10809">
                  <c:v>-0.12765000000000001</c:v>
                </c:pt>
                <c:pt idx="10810">
                  <c:v>-0.12756999999999999</c:v>
                </c:pt>
                <c:pt idx="10811">
                  <c:v>-0.12748999999999999</c:v>
                </c:pt>
                <c:pt idx="10812">
                  <c:v>-0.12744</c:v>
                </c:pt>
                <c:pt idx="10813">
                  <c:v>-0.12736</c:v>
                </c:pt>
                <c:pt idx="10814">
                  <c:v>-0.12728</c:v>
                </c:pt>
                <c:pt idx="10815">
                  <c:v>-0.12720000000000001</c:v>
                </c:pt>
                <c:pt idx="10816">
                  <c:v>-0.12712000000000001</c:v>
                </c:pt>
                <c:pt idx="10817">
                  <c:v>-0.12703999999999999</c:v>
                </c:pt>
                <c:pt idx="10818">
                  <c:v>-0.12698999999999999</c:v>
                </c:pt>
                <c:pt idx="10819">
                  <c:v>-0.12691</c:v>
                </c:pt>
                <c:pt idx="10820">
                  <c:v>-0.12683</c:v>
                </c:pt>
                <c:pt idx="10821">
                  <c:v>-0.12675</c:v>
                </c:pt>
                <c:pt idx="10822">
                  <c:v>-0.12667</c:v>
                </c:pt>
                <c:pt idx="10823">
                  <c:v>-0.12659000000000001</c:v>
                </c:pt>
                <c:pt idx="10824">
                  <c:v>-0.12651000000000001</c:v>
                </c:pt>
                <c:pt idx="10825">
                  <c:v>-0.12642999999999999</c:v>
                </c:pt>
                <c:pt idx="10826">
                  <c:v>-0.12636</c:v>
                </c:pt>
                <c:pt idx="10827">
                  <c:v>-0.1263</c:v>
                </c:pt>
                <c:pt idx="10828">
                  <c:v>-0.12625</c:v>
                </c:pt>
                <c:pt idx="10829">
                  <c:v>-0.12620000000000001</c:v>
                </c:pt>
                <c:pt idx="10830">
                  <c:v>-0.12614</c:v>
                </c:pt>
                <c:pt idx="10831">
                  <c:v>-0.12609000000000001</c:v>
                </c:pt>
                <c:pt idx="10832">
                  <c:v>-0.12606999999999999</c:v>
                </c:pt>
                <c:pt idx="10833">
                  <c:v>-0.12601000000000001</c:v>
                </c:pt>
                <c:pt idx="10834">
                  <c:v>-0.12598999999999999</c:v>
                </c:pt>
                <c:pt idx="10835">
                  <c:v>-0.12595999999999999</c:v>
                </c:pt>
                <c:pt idx="10836">
                  <c:v>-0.12592999999999999</c:v>
                </c:pt>
                <c:pt idx="10837">
                  <c:v>-0.12587999999999999</c:v>
                </c:pt>
                <c:pt idx="10838">
                  <c:v>-0.12586</c:v>
                </c:pt>
                <c:pt idx="10839">
                  <c:v>-0.1258</c:v>
                </c:pt>
                <c:pt idx="10840">
                  <c:v>-0.12578</c:v>
                </c:pt>
                <c:pt idx="10841">
                  <c:v>-0.12570000000000001</c:v>
                </c:pt>
                <c:pt idx="10842">
                  <c:v>-0.12567</c:v>
                </c:pt>
                <c:pt idx="10843">
                  <c:v>-0.12562000000000001</c:v>
                </c:pt>
                <c:pt idx="10844">
                  <c:v>-0.12556999999999999</c:v>
                </c:pt>
                <c:pt idx="10845">
                  <c:v>-0.12551000000000001</c:v>
                </c:pt>
                <c:pt idx="10846">
                  <c:v>-0.12548999999999999</c:v>
                </c:pt>
                <c:pt idx="10847">
                  <c:v>-0.12540999999999999</c:v>
                </c:pt>
                <c:pt idx="10848">
                  <c:v>-0.12534999999999999</c:v>
                </c:pt>
                <c:pt idx="10849">
                  <c:v>-0.12528</c:v>
                </c:pt>
                <c:pt idx="10850">
                  <c:v>-0.12522</c:v>
                </c:pt>
                <c:pt idx="10851">
                  <c:v>-0.12514</c:v>
                </c:pt>
                <c:pt idx="10852">
                  <c:v>-0.12506</c:v>
                </c:pt>
                <c:pt idx="10853">
                  <c:v>-0.12496</c:v>
                </c:pt>
                <c:pt idx="10854">
                  <c:v>-0.12485</c:v>
                </c:pt>
                <c:pt idx="10855">
                  <c:v>-0.12475</c:v>
                </c:pt>
                <c:pt idx="10856">
                  <c:v>-0.12467</c:v>
                </c:pt>
                <c:pt idx="10857">
                  <c:v>-0.12454</c:v>
                </c:pt>
                <c:pt idx="10858">
                  <c:v>-0.12443</c:v>
                </c:pt>
                <c:pt idx="10859">
                  <c:v>-0.12433</c:v>
                </c:pt>
                <c:pt idx="10860">
                  <c:v>-0.12422</c:v>
                </c:pt>
                <c:pt idx="10861">
                  <c:v>-0.12409000000000001</c:v>
                </c:pt>
                <c:pt idx="10862">
                  <c:v>-0.12401</c:v>
                </c:pt>
                <c:pt idx="10863">
                  <c:v>-0.12391000000000001</c:v>
                </c:pt>
                <c:pt idx="10864">
                  <c:v>-0.12379999999999999</c:v>
                </c:pt>
                <c:pt idx="10865">
                  <c:v>-0.12368999999999999</c:v>
                </c:pt>
                <c:pt idx="10866">
                  <c:v>-0.12361999999999999</c:v>
                </c:pt>
                <c:pt idx="10867">
                  <c:v>-0.12350999999999999</c:v>
                </c:pt>
                <c:pt idx="10868">
                  <c:v>-0.12343</c:v>
                </c:pt>
                <c:pt idx="10869">
                  <c:v>-0.12333</c:v>
                </c:pt>
                <c:pt idx="10870">
                  <c:v>-0.12325</c:v>
                </c:pt>
                <c:pt idx="10871">
                  <c:v>-0.12314</c:v>
                </c:pt>
                <c:pt idx="10872">
                  <c:v>-0.12309</c:v>
                </c:pt>
                <c:pt idx="10873">
                  <c:v>-0.12298000000000001</c:v>
                </c:pt>
                <c:pt idx="10874">
                  <c:v>-0.1229</c:v>
                </c:pt>
                <c:pt idx="10875">
                  <c:v>-0.12282999999999999</c:v>
                </c:pt>
                <c:pt idx="10876">
                  <c:v>-0.12277</c:v>
                </c:pt>
                <c:pt idx="10877">
                  <c:v>-0.12272</c:v>
                </c:pt>
                <c:pt idx="10878">
                  <c:v>-0.12268999999999999</c:v>
                </c:pt>
                <c:pt idx="10879">
                  <c:v>-0.12264</c:v>
                </c:pt>
                <c:pt idx="10880">
                  <c:v>-0.12259</c:v>
                </c:pt>
                <c:pt idx="10881">
                  <c:v>-0.12256</c:v>
                </c:pt>
                <c:pt idx="10882">
                  <c:v>-0.12250999999999999</c:v>
                </c:pt>
                <c:pt idx="10883">
                  <c:v>-0.12248000000000001</c:v>
                </c:pt>
                <c:pt idx="10884">
                  <c:v>-0.12246</c:v>
                </c:pt>
                <c:pt idx="10885">
                  <c:v>-0.12239999999999999</c:v>
                </c:pt>
                <c:pt idx="10886">
                  <c:v>-0.12238</c:v>
                </c:pt>
                <c:pt idx="10887">
                  <c:v>-0.12232</c:v>
                </c:pt>
                <c:pt idx="10888">
                  <c:v>-0.12230000000000001</c:v>
                </c:pt>
                <c:pt idx="10889">
                  <c:v>-0.12225</c:v>
                </c:pt>
                <c:pt idx="10890">
                  <c:v>-0.12218999999999999</c:v>
                </c:pt>
                <c:pt idx="10891">
                  <c:v>-0.12217</c:v>
                </c:pt>
                <c:pt idx="10892">
                  <c:v>-0.12214</c:v>
                </c:pt>
                <c:pt idx="10893">
                  <c:v>-0.12209</c:v>
                </c:pt>
                <c:pt idx="10894">
                  <c:v>-0.12206</c:v>
                </c:pt>
                <c:pt idx="10895">
                  <c:v>-0.12203</c:v>
                </c:pt>
                <c:pt idx="10896">
                  <c:v>-0.12198000000000001</c:v>
                </c:pt>
                <c:pt idx="10897">
                  <c:v>-0.12196</c:v>
                </c:pt>
                <c:pt idx="10898">
                  <c:v>-0.12193</c:v>
                </c:pt>
                <c:pt idx="10899">
                  <c:v>-0.12188</c:v>
                </c:pt>
                <c:pt idx="10900">
                  <c:v>-0.12185</c:v>
                </c:pt>
                <c:pt idx="10901">
                  <c:v>-0.12177</c:v>
                </c:pt>
                <c:pt idx="10902">
                  <c:v>-0.12171999999999999</c:v>
                </c:pt>
                <c:pt idx="10903">
                  <c:v>-0.12167</c:v>
                </c:pt>
                <c:pt idx="10904">
                  <c:v>-0.12161</c:v>
                </c:pt>
                <c:pt idx="10905">
                  <c:v>-0.12153</c:v>
                </c:pt>
                <c:pt idx="10906">
                  <c:v>-0.12146</c:v>
                </c:pt>
                <c:pt idx="10907">
                  <c:v>-0.12139999999999999</c:v>
                </c:pt>
                <c:pt idx="10908">
                  <c:v>-0.12132</c:v>
                </c:pt>
                <c:pt idx="10909">
                  <c:v>-0.12124</c:v>
                </c:pt>
                <c:pt idx="10910">
                  <c:v>-0.12119000000000001</c:v>
                </c:pt>
                <c:pt idx="10911">
                  <c:v>-0.12111</c:v>
                </c:pt>
                <c:pt idx="10912">
                  <c:v>-0.12103</c:v>
                </c:pt>
                <c:pt idx="10913">
                  <c:v>-0.12098</c:v>
                </c:pt>
                <c:pt idx="10914">
                  <c:v>-0.12089999999999999</c:v>
                </c:pt>
                <c:pt idx="10915">
                  <c:v>-0.12082</c:v>
                </c:pt>
                <c:pt idx="10916">
                  <c:v>-0.12074</c:v>
                </c:pt>
                <c:pt idx="10917">
                  <c:v>-0.12064</c:v>
                </c:pt>
                <c:pt idx="10918">
                  <c:v>-0.12056</c:v>
                </c:pt>
                <c:pt idx="10919">
                  <c:v>-0.12045</c:v>
                </c:pt>
                <c:pt idx="10920">
                  <c:v>-0.12039999999999999</c:v>
                </c:pt>
                <c:pt idx="10921">
                  <c:v>-0.12027</c:v>
                </c:pt>
                <c:pt idx="10922">
                  <c:v>-0.12019000000000001</c:v>
                </c:pt>
                <c:pt idx="10923">
                  <c:v>-0.12010999999999999</c:v>
                </c:pt>
                <c:pt idx="10924">
                  <c:v>-0.12003</c:v>
                </c:pt>
                <c:pt idx="10925">
                  <c:v>-0.11995</c:v>
                </c:pt>
                <c:pt idx="10926">
                  <c:v>-0.11987</c:v>
                </c:pt>
                <c:pt idx="10927">
                  <c:v>-0.1198</c:v>
                </c:pt>
                <c:pt idx="10928">
                  <c:v>-0.11971999999999999</c:v>
                </c:pt>
                <c:pt idx="10929">
                  <c:v>-0.11964</c:v>
                </c:pt>
                <c:pt idx="10930">
                  <c:v>-0.11958000000000001</c:v>
                </c:pt>
                <c:pt idx="10931">
                  <c:v>-0.11951000000000001</c:v>
                </c:pt>
                <c:pt idx="10932">
                  <c:v>-0.11945</c:v>
                </c:pt>
                <c:pt idx="10933">
                  <c:v>-0.11937</c:v>
                </c:pt>
                <c:pt idx="10934">
                  <c:v>-0.11932</c:v>
                </c:pt>
                <c:pt idx="10935">
                  <c:v>-0.11924</c:v>
                </c:pt>
                <c:pt idx="10936">
                  <c:v>-0.11919</c:v>
                </c:pt>
                <c:pt idx="10937">
                  <c:v>-0.11910999999999999</c:v>
                </c:pt>
                <c:pt idx="10938">
                  <c:v>-0.11906</c:v>
                </c:pt>
                <c:pt idx="10939">
                  <c:v>-0.11898</c:v>
                </c:pt>
                <c:pt idx="10940">
                  <c:v>-0.11895</c:v>
                </c:pt>
                <c:pt idx="10941">
                  <c:v>-0.11887</c:v>
                </c:pt>
                <c:pt idx="10942">
                  <c:v>-0.11885</c:v>
                </c:pt>
                <c:pt idx="10943">
                  <c:v>-0.11879000000000001</c:v>
                </c:pt>
                <c:pt idx="10944">
                  <c:v>-0.11872000000000001</c:v>
                </c:pt>
                <c:pt idx="10945">
                  <c:v>-0.11869</c:v>
                </c:pt>
                <c:pt idx="10946">
                  <c:v>-0.11864</c:v>
                </c:pt>
                <c:pt idx="10947">
                  <c:v>-0.11858</c:v>
                </c:pt>
                <c:pt idx="10948">
                  <c:v>-0.11853</c:v>
                </c:pt>
                <c:pt idx="10949">
                  <c:v>-0.11848</c:v>
                </c:pt>
                <c:pt idx="10950">
                  <c:v>-0.11840000000000001</c:v>
                </c:pt>
                <c:pt idx="10951">
                  <c:v>-0.11835</c:v>
                </c:pt>
                <c:pt idx="10952">
                  <c:v>-0.11829000000000001</c:v>
                </c:pt>
                <c:pt idx="10953">
                  <c:v>-0.11819</c:v>
                </c:pt>
                <c:pt idx="10954">
                  <c:v>-0.11814</c:v>
                </c:pt>
                <c:pt idx="10955">
                  <c:v>-0.11806</c:v>
                </c:pt>
                <c:pt idx="10956">
                  <c:v>-0.11799999999999999</c:v>
                </c:pt>
                <c:pt idx="10957">
                  <c:v>-0.11792</c:v>
                </c:pt>
                <c:pt idx="10958">
                  <c:v>-0.11787</c:v>
                </c:pt>
                <c:pt idx="10959">
                  <c:v>-0.11779000000000001</c:v>
                </c:pt>
                <c:pt idx="10960">
                  <c:v>-0.11771</c:v>
                </c:pt>
                <c:pt idx="10961">
                  <c:v>-0.11763</c:v>
                </c:pt>
                <c:pt idx="10962">
                  <c:v>-0.11758</c:v>
                </c:pt>
                <c:pt idx="10963">
                  <c:v>-0.11749999999999999</c:v>
                </c:pt>
                <c:pt idx="10964">
                  <c:v>-0.11742</c:v>
                </c:pt>
                <c:pt idx="10965">
                  <c:v>-0.11731999999999999</c:v>
                </c:pt>
                <c:pt idx="10966">
                  <c:v>-0.11724</c:v>
                </c:pt>
                <c:pt idx="10967">
                  <c:v>-0.11716</c:v>
                </c:pt>
                <c:pt idx="10968">
                  <c:v>-0.11708</c:v>
                </c:pt>
                <c:pt idx="10969">
                  <c:v>-0.11695</c:v>
                </c:pt>
                <c:pt idx="10970">
                  <c:v>-0.11687</c:v>
                </c:pt>
                <c:pt idx="10971">
                  <c:v>-0.11679</c:v>
                </c:pt>
                <c:pt idx="10972">
                  <c:v>-0.11670999999999999</c:v>
                </c:pt>
                <c:pt idx="10973">
                  <c:v>-0.11661000000000001</c:v>
                </c:pt>
                <c:pt idx="10974">
                  <c:v>-0.11652999999999999</c:v>
                </c:pt>
                <c:pt idx="10975">
                  <c:v>-0.11645</c:v>
                </c:pt>
                <c:pt idx="10976">
                  <c:v>-0.11637</c:v>
                </c:pt>
                <c:pt idx="10977">
                  <c:v>-0.11629</c:v>
                </c:pt>
                <c:pt idx="10978">
                  <c:v>-0.11620999999999999</c:v>
                </c:pt>
                <c:pt idx="10979">
                  <c:v>-0.11613</c:v>
                </c:pt>
                <c:pt idx="10980">
                  <c:v>-0.11605</c:v>
                </c:pt>
                <c:pt idx="10981">
                  <c:v>-0.11595</c:v>
                </c:pt>
                <c:pt idx="10982">
                  <c:v>-0.11587</c:v>
                </c:pt>
                <c:pt idx="10983">
                  <c:v>-0.11579</c:v>
                </c:pt>
                <c:pt idx="10984">
                  <c:v>-0.11570999999999999</c:v>
                </c:pt>
                <c:pt idx="10985">
                  <c:v>-0.11563</c:v>
                </c:pt>
                <c:pt idx="10986">
                  <c:v>-0.11555</c:v>
                </c:pt>
                <c:pt idx="10987">
                  <c:v>-0.11547</c:v>
                </c:pt>
                <c:pt idx="10988">
                  <c:v>-0.11541999999999999</c:v>
                </c:pt>
                <c:pt idx="10989">
                  <c:v>-0.11534</c:v>
                </c:pt>
                <c:pt idx="10990">
                  <c:v>-0.11529</c:v>
                </c:pt>
                <c:pt idx="10991">
                  <c:v>-0.11524</c:v>
                </c:pt>
                <c:pt idx="10992">
                  <c:v>-0.11518</c:v>
                </c:pt>
                <c:pt idx="10993">
                  <c:v>-0.11513</c:v>
                </c:pt>
                <c:pt idx="10994">
                  <c:v>-0.11508</c:v>
                </c:pt>
                <c:pt idx="10995">
                  <c:v>-0.11502999999999999</c:v>
                </c:pt>
                <c:pt idx="10996">
                  <c:v>-0.11497</c:v>
                </c:pt>
                <c:pt idx="10997">
                  <c:v>-0.11491999999999999</c:v>
                </c:pt>
                <c:pt idx="10998">
                  <c:v>-0.11487</c:v>
                </c:pt>
                <c:pt idx="10999">
                  <c:v>-0.11482000000000001</c:v>
                </c:pt>
                <c:pt idx="11000">
                  <c:v>-0.11476</c:v>
                </c:pt>
                <c:pt idx="11001">
                  <c:v>-0.11468</c:v>
                </c:pt>
                <c:pt idx="11002">
                  <c:v>-0.11463</c:v>
                </c:pt>
                <c:pt idx="11003">
                  <c:v>-0.11458</c:v>
                </c:pt>
                <c:pt idx="11004">
                  <c:v>-0.11453000000000001</c:v>
                </c:pt>
                <c:pt idx="11005">
                  <c:v>-0.11447</c:v>
                </c:pt>
                <c:pt idx="11006">
                  <c:v>-0.11441999999999999</c:v>
                </c:pt>
                <c:pt idx="11007">
                  <c:v>-0.11434</c:v>
                </c:pt>
                <c:pt idx="11008">
                  <c:v>-0.11429</c:v>
                </c:pt>
                <c:pt idx="11009">
                  <c:v>-0.11423999999999999</c:v>
                </c:pt>
                <c:pt idx="11010">
                  <c:v>-0.11418</c:v>
                </c:pt>
                <c:pt idx="11011">
                  <c:v>-0.11409999999999999</c:v>
                </c:pt>
                <c:pt idx="11012">
                  <c:v>-0.11405</c:v>
                </c:pt>
                <c:pt idx="11013">
                  <c:v>-0.11397</c:v>
                </c:pt>
                <c:pt idx="11014">
                  <c:v>-0.11389000000000001</c:v>
                </c:pt>
                <c:pt idx="11015">
                  <c:v>-0.11379</c:v>
                </c:pt>
                <c:pt idx="11016">
                  <c:v>-0.11373999999999999</c:v>
                </c:pt>
                <c:pt idx="11017">
                  <c:v>-0.11362999999999999</c:v>
                </c:pt>
                <c:pt idx="11018">
                  <c:v>-0.11355</c:v>
                </c:pt>
                <c:pt idx="11019">
                  <c:v>-0.11347</c:v>
                </c:pt>
                <c:pt idx="11020">
                  <c:v>-0.11342000000000001</c:v>
                </c:pt>
                <c:pt idx="11021">
                  <c:v>-0.11334</c:v>
                </c:pt>
                <c:pt idx="11022">
                  <c:v>-0.11326</c:v>
                </c:pt>
                <c:pt idx="11023">
                  <c:v>-0.11321000000000001</c:v>
                </c:pt>
                <c:pt idx="11024">
                  <c:v>-0.11312999999999999</c:v>
                </c:pt>
                <c:pt idx="11025">
                  <c:v>-0.11308</c:v>
                </c:pt>
                <c:pt idx="11026">
                  <c:v>-0.11302</c:v>
                </c:pt>
                <c:pt idx="11027">
                  <c:v>-0.11297</c:v>
                </c:pt>
                <c:pt idx="11028">
                  <c:v>-0.11292000000000001</c:v>
                </c:pt>
                <c:pt idx="11029">
                  <c:v>-0.11287</c:v>
                </c:pt>
                <c:pt idx="11030">
                  <c:v>-0.11279</c:v>
                </c:pt>
                <c:pt idx="11031">
                  <c:v>-0.11273</c:v>
                </c:pt>
                <c:pt idx="11032">
                  <c:v>-0.11271</c:v>
                </c:pt>
                <c:pt idx="11033">
                  <c:v>-0.11262999999999999</c:v>
                </c:pt>
                <c:pt idx="11034">
                  <c:v>-0.11258</c:v>
                </c:pt>
                <c:pt idx="11035">
                  <c:v>-0.11255</c:v>
                </c:pt>
                <c:pt idx="11036">
                  <c:v>-0.1125</c:v>
                </c:pt>
                <c:pt idx="11037">
                  <c:v>-0.11247</c:v>
                </c:pt>
                <c:pt idx="11038">
                  <c:v>-0.11242000000000001</c:v>
                </c:pt>
                <c:pt idx="11039">
                  <c:v>-0.11239</c:v>
                </c:pt>
                <c:pt idx="11040">
                  <c:v>-0.11234</c:v>
                </c:pt>
                <c:pt idx="11041">
                  <c:v>-0.11229</c:v>
                </c:pt>
                <c:pt idx="11042">
                  <c:v>-0.11226</c:v>
                </c:pt>
                <c:pt idx="11043">
                  <c:v>-0.11221</c:v>
                </c:pt>
                <c:pt idx="11044">
                  <c:v>-0.11215</c:v>
                </c:pt>
                <c:pt idx="11045">
                  <c:v>-0.11208</c:v>
                </c:pt>
                <c:pt idx="11046">
                  <c:v>-0.11201999999999999</c:v>
                </c:pt>
                <c:pt idx="11047">
                  <c:v>-0.11194</c:v>
                </c:pt>
                <c:pt idx="11048">
                  <c:v>-0.11187</c:v>
                </c:pt>
                <c:pt idx="11049">
                  <c:v>-0.11176</c:v>
                </c:pt>
                <c:pt idx="11050">
                  <c:v>-0.11168</c:v>
                </c:pt>
                <c:pt idx="11051">
                  <c:v>-0.11158</c:v>
                </c:pt>
                <c:pt idx="11052">
                  <c:v>-0.1115</c:v>
                </c:pt>
                <c:pt idx="11053">
                  <c:v>-0.11139</c:v>
                </c:pt>
                <c:pt idx="11054">
                  <c:v>-0.11131000000000001</c:v>
                </c:pt>
                <c:pt idx="11055">
                  <c:v>-0.11121</c:v>
                </c:pt>
                <c:pt idx="11056">
                  <c:v>-0.1111</c:v>
                </c:pt>
                <c:pt idx="11057">
                  <c:v>-0.111</c:v>
                </c:pt>
                <c:pt idx="11058">
                  <c:v>-0.11089</c:v>
                </c:pt>
                <c:pt idx="11059">
                  <c:v>-0.11078</c:v>
                </c:pt>
                <c:pt idx="11060">
                  <c:v>-0.11071</c:v>
                </c:pt>
                <c:pt idx="11061">
                  <c:v>-0.11057</c:v>
                </c:pt>
                <c:pt idx="11062">
                  <c:v>-0.11047</c:v>
                </c:pt>
                <c:pt idx="11063">
                  <c:v>-0.11036</c:v>
                </c:pt>
                <c:pt idx="11064">
                  <c:v>-0.11026</c:v>
                </c:pt>
                <c:pt idx="11065">
                  <c:v>-0.11013000000000001</c:v>
                </c:pt>
                <c:pt idx="11066">
                  <c:v>-0.11005</c:v>
                </c:pt>
                <c:pt idx="11067">
                  <c:v>-0.10994</c:v>
                </c:pt>
                <c:pt idx="11068">
                  <c:v>-0.10986</c:v>
                </c:pt>
                <c:pt idx="11069">
                  <c:v>-0.10978</c:v>
                </c:pt>
                <c:pt idx="11070">
                  <c:v>-0.10970000000000001</c:v>
                </c:pt>
                <c:pt idx="11071">
                  <c:v>-0.10963000000000001</c:v>
                </c:pt>
                <c:pt idx="11072">
                  <c:v>-0.10954999999999999</c:v>
                </c:pt>
                <c:pt idx="11073">
                  <c:v>-0.10949</c:v>
                </c:pt>
                <c:pt idx="11074">
                  <c:v>-0.10944</c:v>
                </c:pt>
                <c:pt idx="11075">
                  <c:v>-0.10936</c:v>
                </c:pt>
                <c:pt idx="11076">
                  <c:v>-0.10934000000000001</c:v>
                </c:pt>
                <c:pt idx="11077">
                  <c:v>-0.10926</c:v>
                </c:pt>
                <c:pt idx="11078">
                  <c:v>-0.10920000000000001</c:v>
                </c:pt>
                <c:pt idx="11079">
                  <c:v>-0.10913</c:v>
                </c:pt>
                <c:pt idx="11080">
                  <c:v>-0.1091</c:v>
                </c:pt>
                <c:pt idx="11081">
                  <c:v>-0.10902000000000001</c:v>
                </c:pt>
                <c:pt idx="11082">
                  <c:v>-0.10897</c:v>
                </c:pt>
                <c:pt idx="11083">
                  <c:v>-0.10889</c:v>
                </c:pt>
                <c:pt idx="11084">
                  <c:v>-0.10884000000000001</c:v>
                </c:pt>
                <c:pt idx="11085">
                  <c:v>-0.10878</c:v>
                </c:pt>
                <c:pt idx="11086">
                  <c:v>-0.10872999999999999</c:v>
                </c:pt>
                <c:pt idx="11087">
                  <c:v>-0.10868</c:v>
                </c:pt>
                <c:pt idx="11088">
                  <c:v>-0.10861999999999999</c:v>
                </c:pt>
                <c:pt idx="11089">
                  <c:v>-0.10857</c:v>
                </c:pt>
                <c:pt idx="11090">
                  <c:v>-0.10849</c:v>
                </c:pt>
                <c:pt idx="11091">
                  <c:v>-0.10843999999999999</c:v>
                </c:pt>
                <c:pt idx="11092">
                  <c:v>-0.10836</c:v>
                </c:pt>
                <c:pt idx="11093">
                  <c:v>-0.10828</c:v>
                </c:pt>
                <c:pt idx="11094">
                  <c:v>-0.1082</c:v>
                </c:pt>
                <c:pt idx="11095">
                  <c:v>-0.10811999999999999</c:v>
                </c:pt>
                <c:pt idx="11096">
                  <c:v>-0.10804</c:v>
                </c:pt>
                <c:pt idx="11097">
                  <c:v>-0.10793999999999999</c:v>
                </c:pt>
                <c:pt idx="11098">
                  <c:v>-0.10786</c:v>
                </c:pt>
                <c:pt idx="11099">
                  <c:v>-0.10775999999999999</c:v>
                </c:pt>
                <c:pt idx="11100">
                  <c:v>-0.10768</c:v>
                </c:pt>
                <c:pt idx="11101">
                  <c:v>-0.1076</c:v>
                </c:pt>
                <c:pt idx="11102">
                  <c:v>-0.10752</c:v>
                </c:pt>
                <c:pt idx="11103">
                  <c:v>-0.10741000000000001</c:v>
                </c:pt>
                <c:pt idx="11104">
                  <c:v>-0.10732999999999999</c:v>
                </c:pt>
                <c:pt idx="11105">
                  <c:v>-0.10725</c:v>
                </c:pt>
                <c:pt idx="11106">
                  <c:v>-0.10718</c:v>
                </c:pt>
                <c:pt idx="11107">
                  <c:v>-0.1071</c:v>
                </c:pt>
                <c:pt idx="11108">
                  <c:v>-0.10702</c:v>
                </c:pt>
                <c:pt idx="11109">
                  <c:v>-0.10691000000000001</c:v>
                </c:pt>
                <c:pt idx="11110">
                  <c:v>-0.10682999999999999</c:v>
                </c:pt>
                <c:pt idx="11111">
                  <c:v>-0.10673000000000001</c:v>
                </c:pt>
                <c:pt idx="11112">
                  <c:v>-0.10664999999999999</c:v>
                </c:pt>
                <c:pt idx="11113">
                  <c:v>-0.10654</c:v>
                </c:pt>
                <c:pt idx="11114">
                  <c:v>-0.10646</c:v>
                </c:pt>
                <c:pt idx="11115">
                  <c:v>-0.10639</c:v>
                </c:pt>
                <c:pt idx="11116">
                  <c:v>-0.10631</c:v>
                </c:pt>
                <c:pt idx="11117">
                  <c:v>-0.10623</c:v>
                </c:pt>
                <c:pt idx="11118">
                  <c:v>-0.10617</c:v>
                </c:pt>
                <c:pt idx="11119">
                  <c:v>-0.1061</c:v>
                </c:pt>
                <c:pt idx="11120">
                  <c:v>-0.10602</c:v>
                </c:pt>
                <c:pt idx="11121">
                  <c:v>-0.10596</c:v>
                </c:pt>
                <c:pt idx="11122">
                  <c:v>-0.10588</c:v>
                </c:pt>
                <c:pt idx="11123">
                  <c:v>-0.10582999999999999</c:v>
                </c:pt>
                <c:pt idx="11124">
                  <c:v>-0.10578</c:v>
                </c:pt>
                <c:pt idx="11125">
                  <c:v>-0.1057</c:v>
                </c:pt>
                <c:pt idx="11126">
                  <c:v>-0.10564999999999999</c:v>
                </c:pt>
                <c:pt idx="11127">
                  <c:v>-0.10557</c:v>
                </c:pt>
                <c:pt idx="11128">
                  <c:v>-0.10552</c:v>
                </c:pt>
                <c:pt idx="11129">
                  <c:v>-0.10544000000000001</c:v>
                </c:pt>
                <c:pt idx="11130">
                  <c:v>-0.10538</c:v>
                </c:pt>
                <c:pt idx="11131">
                  <c:v>-0.10532999999999999</c:v>
                </c:pt>
                <c:pt idx="11132">
                  <c:v>-0.1053</c:v>
                </c:pt>
                <c:pt idx="11133">
                  <c:v>-0.10525</c:v>
                </c:pt>
                <c:pt idx="11134">
                  <c:v>-0.1052</c:v>
                </c:pt>
                <c:pt idx="11135">
                  <c:v>-0.10514999999999999</c:v>
                </c:pt>
                <c:pt idx="11136">
                  <c:v>-0.10512000000000001</c:v>
                </c:pt>
                <c:pt idx="11137">
                  <c:v>-0.10507</c:v>
                </c:pt>
                <c:pt idx="11138">
                  <c:v>-0.10503999999999999</c:v>
                </c:pt>
                <c:pt idx="11139">
                  <c:v>-0.10499</c:v>
                </c:pt>
                <c:pt idx="11140">
                  <c:v>-0.10496</c:v>
                </c:pt>
                <c:pt idx="11141">
                  <c:v>-0.10488</c:v>
                </c:pt>
                <c:pt idx="11142">
                  <c:v>-0.10483000000000001</c:v>
                </c:pt>
                <c:pt idx="11143">
                  <c:v>-0.10478</c:v>
                </c:pt>
                <c:pt idx="11144">
                  <c:v>-0.10473</c:v>
                </c:pt>
                <c:pt idx="11145">
                  <c:v>-0.10465000000000001</c:v>
                </c:pt>
                <c:pt idx="11146">
                  <c:v>-0.10459</c:v>
                </c:pt>
                <c:pt idx="11147">
                  <c:v>-0.10451000000000001</c:v>
                </c:pt>
                <c:pt idx="11148">
                  <c:v>-0.10446</c:v>
                </c:pt>
                <c:pt idx="11149">
                  <c:v>-0.10438</c:v>
                </c:pt>
                <c:pt idx="11150">
                  <c:v>-0.10433000000000001</c:v>
                </c:pt>
                <c:pt idx="11151">
                  <c:v>-0.10425</c:v>
                </c:pt>
                <c:pt idx="11152">
                  <c:v>-0.10417</c:v>
                </c:pt>
                <c:pt idx="11153">
                  <c:v>-0.10409</c:v>
                </c:pt>
                <c:pt idx="11154">
                  <c:v>-0.10401000000000001</c:v>
                </c:pt>
                <c:pt idx="11155">
                  <c:v>-0.10392999999999999</c:v>
                </c:pt>
                <c:pt idx="11156">
                  <c:v>-0.10385999999999999</c:v>
                </c:pt>
                <c:pt idx="11157">
                  <c:v>-0.10375</c:v>
                </c:pt>
                <c:pt idx="11158">
                  <c:v>-0.10365000000000001</c:v>
                </c:pt>
                <c:pt idx="11159">
                  <c:v>-0.10353999999999999</c:v>
                </c:pt>
                <c:pt idx="11160">
                  <c:v>-0.10346</c:v>
                </c:pt>
                <c:pt idx="11161">
                  <c:v>-0.10335999999999999</c:v>
                </c:pt>
                <c:pt idx="11162">
                  <c:v>-0.10324999999999999</c:v>
                </c:pt>
                <c:pt idx="11163">
                  <c:v>-0.10314</c:v>
                </c:pt>
                <c:pt idx="11164">
                  <c:v>-0.10306999999999999</c:v>
                </c:pt>
                <c:pt idx="11165">
                  <c:v>-0.10299</c:v>
                </c:pt>
                <c:pt idx="11166">
                  <c:v>-0.10291</c:v>
                </c:pt>
                <c:pt idx="11167">
                  <c:v>-0.1028</c:v>
                </c:pt>
                <c:pt idx="11168">
                  <c:v>-0.10272000000000001</c:v>
                </c:pt>
                <c:pt idx="11169">
                  <c:v>-0.10264</c:v>
                </c:pt>
                <c:pt idx="11170">
                  <c:v>-0.10259</c:v>
                </c:pt>
                <c:pt idx="11171">
                  <c:v>-0.10251</c:v>
                </c:pt>
                <c:pt idx="11172">
                  <c:v>-0.10242999999999999</c:v>
                </c:pt>
                <c:pt idx="11173">
                  <c:v>-0.10235</c:v>
                </c:pt>
                <c:pt idx="11174">
                  <c:v>-0.10228</c:v>
                </c:pt>
                <c:pt idx="11175">
                  <c:v>-0.1022</c:v>
                </c:pt>
                <c:pt idx="11176">
                  <c:v>-0.10213999999999999</c:v>
                </c:pt>
                <c:pt idx="11177">
                  <c:v>-0.10204000000000001</c:v>
                </c:pt>
                <c:pt idx="11178">
                  <c:v>-0.10199</c:v>
                </c:pt>
                <c:pt idx="11179">
                  <c:v>-0.10191</c:v>
                </c:pt>
                <c:pt idx="11180">
                  <c:v>-0.10185</c:v>
                </c:pt>
                <c:pt idx="11181">
                  <c:v>-0.1018</c:v>
                </c:pt>
                <c:pt idx="11182">
                  <c:v>-0.10174999999999999</c:v>
                </c:pt>
                <c:pt idx="11183">
                  <c:v>-0.10167</c:v>
                </c:pt>
                <c:pt idx="11184">
                  <c:v>-0.10162</c:v>
                </c:pt>
                <c:pt idx="11185">
                  <c:v>-0.10156</c:v>
                </c:pt>
                <c:pt idx="11186">
                  <c:v>-0.10151</c:v>
                </c:pt>
                <c:pt idx="11187">
                  <c:v>-0.10145999999999999</c:v>
                </c:pt>
                <c:pt idx="11188">
                  <c:v>-0.10141</c:v>
                </c:pt>
                <c:pt idx="11189">
                  <c:v>-0.10135</c:v>
                </c:pt>
                <c:pt idx="11190">
                  <c:v>-0.1013</c:v>
                </c:pt>
                <c:pt idx="11191">
                  <c:v>-0.10122</c:v>
                </c:pt>
                <c:pt idx="11192">
                  <c:v>-0.10117</c:v>
                </c:pt>
                <c:pt idx="11193">
                  <c:v>-0.10112</c:v>
                </c:pt>
                <c:pt idx="11194">
                  <c:v>-0.10106</c:v>
                </c:pt>
                <c:pt idx="11195">
                  <c:v>-0.10098</c:v>
                </c:pt>
                <c:pt idx="11196">
                  <c:v>-0.10095999999999999</c:v>
                </c:pt>
                <c:pt idx="11197">
                  <c:v>-0.10091</c:v>
                </c:pt>
                <c:pt idx="11198">
                  <c:v>-0.10085</c:v>
                </c:pt>
                <c:pt idx="11199">
                  <c:v>-0.1008</c:v>
                </c:pt>
                <c:pt idx="11200">
                  <c:v>-0.10077</c:v>
                </c:pt>
                <c:pt idx="11201">
                  <c:v>-0.10072</c:v>
                </c:pt>
                <c:pt idx="11202">
                  <c:v>-0.10067</c:v>
                </c:pt>
                <c:pt idx="11203">
                  <c:v>-0.10062</c:v>
                </c:pt>
                <c:pt idx="11204">
                  <c:v>-0.10059</c:v>
                </c:pt>
                <c:pt idx="11205">
                  <c:v>-0.10054</c:v>
                </c:pt>
                <c:pt idx="11206">
                  <c:v>-0.10045999999999999</c:v>
                </c:pt>
                <c:pt idx="11207">
                  <c:v>-0.1004</c:v>
                </c:pt>
                <c:pt idx="11208">
                  <c:v>-0.10034999999999999</c:v>
                </c:pt>
                <c:pt idx="11209">
                  <c:v>-0.10027</c:v>
                </c:pt>
                <c:pt idx="11210">
                  <c:v>-0.10022</c:v>
                </c:pt>
                <c:pt idx="11211">
                  <c:v>-0.10014000000000001</c:v>
                </c:pt>
                <c:pt idx="11212">
                  <c:v>-0.10009</c:v>
                </c:pt>
                <c:pt idx="11213">
                  <c:v>-0.10001</c:v>
                </c:pt>
                <c:pt idx="11214">
                  <c:v>-9.9930000000000005E-2</c:v>
                </c:pt>
                <c:pt idx="11215">
                  <c:v>-9.9849999999999994E-2</c:v>
                </c:pt>
                <c:pt idx="11216">
                  <c:v>-9.9769999999999998E-2</c:v>
                </c:pt>
                <c:pt idx="11217">
                  <c:v>-9.9690000000000001E-2</c:v>
                </c:pt>
                <c:pt idx="11218">
                  <c:v>-9.9610000000000004E-2</c:v>
                </c:pt>
                <c:pt idx="11219">
                  <c:v>-9.9540000000000003E-2</c:v>
                </c:pt>
                <c:pt idx="11220">
                  <c:v>-9.9460000000000007E-2</c:v>
                </c:pt>
                <c:pt idx="11221">
                  <c:v>-9.9349999999999994E-2</c:v>
                </c:pt>
                <c:pt idx="11222">
                  <c:v>-9.9250000000000005E-2</c:v>
                </c:pt>
                <c:pt idx="11223">
                  <c:v>-9.9140000000000006E-2</c:v>
                </c:pt>
                <c:pt idx="11224">
                  <c:v>-9.9059999999999995E-2</c:v>
                </c:pt>
                <c:pt idx="11225">
                  <c:v>-9.8930000000000004E-2</c:v>
                </c:pt>
                <c:pt idx="11226">
                  <c:v>-9.8849999999999993E-2</c:v>
                </c:pt>
                <c:pt idx="11227">
                  <c:v>-9.8739999999999994E-2</c:v>
                </c:pt>
                <c:pt idx="11228">
                  <c:v>-9.8669999999999994E-2</c:v>
                </c:pt>
                <c:pt idx="11229">
                  <c:v>-9.8589999999999997E-2</c:v>
                </c:pt>
                <c:pt idx="11230">
                  <c:v>-9.851E-2</c:v>
                </c:pt>
                <c:pt idx="11231">
                  <c:v>-9.8430000000000004E-2</c:v>
                </c:pt>
                <c:pt idx="11232">
                  <c:v>-9.8350000000000007E-2</c:v>
                </c:pt>
                <c:pt idx="11233">
                  <c:v>-9.8299999999999998E-2</c:v>
                </c:pt>
                <c:pt idx="11234">
                  <c:v>-9.8239999999999994E-2</c:v>
                </c:pt>
                <c:pt idx="11235">
                  <c:v>-9.8169999999999993E-2</c:v>
                </c:pt>
                <c:pt idx="11236">
                  <c:v>-9.8110000000000003E-2</c:v>
                </c:pt>
                <c:pt idx="11237">
                  <c:v>-9.8059999999999994E-2</c:v>
                </c:pt>
                <c:pt idx="11238">
                  <c:v>-9.801E-2</c:v>
                </c:pt>
                <c:pt idx="11239">
                  <c:v>-9.7930000000000003E-2</c:v>
                </c:pt>
                <c:pt idx="11240">
                  <c:v>-9.7900000000000001E-2</c:v>
                </c:pt>
                <c:pt idx="11241">
                  <c:v>-9.7820000000000004E-2</c:v>
                </c:pt>
                <c:pt idx="11242">
                  <c:v>-9.7799999999999998E-2</c:v>
                </c:pt>
                <c:pt idx="11243">
                  <c:v>-9.7739999999999994E-2</c:v>
                </c:pt>
                <c:pt idx="11244">
                  <c:v>-9.7720000000000001E-2</c:v>
                </c:pt>
                <c:pt idx="11245">
                  <c:v>-9.7659999999999997E-2</c:v>
                </c:pt>
                <c:pt idx="11246">
                  <c:v>-9.7640000000000005E-2</c:v>
                </c:pt>
                <c:pt idx="11247">
                  <c:v>-9.7589999999999996E-2</c:v>
                </c:pt>
                <c:pt idx="11248">
                  <c:v>-9.7530000000000006E-2</c:v>
                </c:pt>
                <c:pt idx="11249">
                  <c:v>-9.7479999999999997E-2</c:v>
                </c:pt>
                <c:pt idx="11250">
                  <c:v>-9.7449999999999995E-2</c:v>
                </c:pt>
                <c:pt idx="11251">
                  <c:v>-9.7369999999999998E-2</c:v>
                </c:pt>
                <c:pt idx="11252">
                  <c:v>-9.7320000000000004E-2</c:v>
                </c:pt>
                <c:pt idx="11253">
                  <c:v>-9.7269999999999995E-2</c:v>
                </c:pt>
                <c:pt idx="11254">
                  <c:v>-9.7189999999999999E-2</c:v>
                </c:pt>
                <c:pt idx="11255">
                  <c:v>-9.7110000000000002E-2</c:v>
                </c:pt>
                <c:pt idx="11256">
                  <c:v>-9.7030000000000005E-2</c:v>
                </c:pt>
                <c:pt idx="11257">
                  <c:v>-9.6930000000000002E-2</c:v>
                </c:pt>
                <c:pt idx="11258">
                  <c:v>-9.6850000000000006E-2</c:v>
                </c:pt>
                <c:pt idx="11259">
                  <c:v>-9.6769999999999995E-2</c:v>
                </c:pt>
                <c:pt idx="11260">
                  <c:v>-9.6689999999999998E-2</c:v>
                </c:pt>
                <c:pt idx="11261">
                  <c:v>-9.6579999999999999E-2</c:v>
                </c:pt>
                <c:pt idx="11262">
                  <c:v>-9.6509999999999999E-2</c:v>
                </c:pt>
                <c:pt idx="11263">
                  <c:v>-9.64E-2</c:v>
                </c:pt>
                <c:pt idx="11264">
                  <c:v>-9.6320000000000003E-2</c:v>
                </c:pt>
                <c:pt idx="11265">
                  <c:v>-9.6240000000000006E-2</c:v>
                </c:pt>
                <c:pt idx="11266">
                  <c:v>-9.6159999999999995E-2</c:v>
                </c:pt>
                <c:pt idx="11267">
                  <c:v>-9.6060000000000006E-2</c:v>
                </c:pt>
                <c:pt idx="11268">
                  <c:v>-9.5979999999999996E-2</c:v>
                </c:pt>
                <c:pt idx="11269">
                  <c:v>-9.5899999999999999E-2</c:v>
                </c:pt>
                <c:pt idx="11270">
                  <c:v>-9.5820000000000002E-2</c:v>
                </c:pt>
                <c:pt idx="11271">
                  <c:v>-9.5710000000000003E-2</c:v>
                </c:pt>
                <c:pt idx="11272">
                  <c:v>-9.5659999999999995E-2</c:v>
                </c:pt>
                <c:pt idx="11273">
                  <c:v>-9.5560000000000006E-2</c:v>
                </c:pt>
                <c:pt idx="11274">
                  <c:v>-9.5500000000000002E-2</c:v>
                </c:pt>
                <c:pt idx="11275">
                  <c:v>-9.5420000000000005E-2</c:v>
                </c:pt>
                <c:pt idx="11276">
                  <c:v>-9.5369999999999996E-2</c:v>
                </c:pt>
                <c:pt idx="11277">
                  <c:v>-9.5320000000000002E-2</c:v>
                </c:pt>
                <c:pt idx="11278">
                  <c:v>-9.529E-2</c:v>
                </c:pt>
                <c:pt idx="11279">
                  <c:v>-9.5240000000000005E-2</c:v>
                </c:pt>
                <c:pt idx="11280">
                  <c:v>-9.5189999999999997E-2</c:v>
                </c:pt>
                <c:pt idx="11281">
                  <c:v>-9.5159999999999995E-2</c:v>
                </c:pt>
                <c:pt idx="11282">
                  <c:v>-9.5140000000000002E-2</c:v>
                </c:pt>
                <c:pt idx="11283">
                  <c:v>-9.511E-2</c:v>
                </c:pt>
                <c:pt idx="11284">
                  <c:v>-9.5079999999999998E-2</c:v>
                </c:pt>
                <c:pt idx="11285">
                  <c:v>-9.5030000000000003E-2</c:v>
                </c:pt>
                <c:pt idx="11286">
                  <c:v>-9.5000000000000001E-2</c:v>
                </c:pt>
                <c:pt idx="11287">
                  <c:v>-9.4950000000000007E-2</c:v>
                </c:pt>
                <c:pt idx="11288">
                  <c:v>-9.4950000000000007E-2</c:v>
                </c:pt>
                <c:pt idx="11289">
                  <c:v>-9.4899999999999998E-2</c:v>
                </c:pt>
                <c:pt idx="11290">
                  <c:v>-9.4850000000000004E-2</c:v>
                </c:pt>
                <c:pt idx="11291">
                  <c:v>-9.4820000000000002E-2</c:v>
                </c:pt>
                <c:pt idx="11292">
                  <c:v>-9.4789999999999999E-2</c:v>
                </c:pt>
                <c:pt idx="11293">
                  <c:v>-9.4769999999999993E-2</c:v>
                </c:pt>
                <c:pt idx="11294">
                  <c:v>-9.4740000000000005E-2</c:v>
                </c:pt>
                <c:pt idx="11295">
                  <c:v>-9.4689999999999996E-2</c:v>
                </c:pt>
                <c:pt idx="11296">
                  <c:v>-9.4659999999999994E-2</c:v>
                </c:pt>
                <c:pt idx="11297">
                  <c:v>-9.461E-2</c:v>
                </c:pt>
                <c:pt idx="11298">
                  <c:v>-9.4579999999999997E-2</c:v>
                </c:pt>
                <c:pt idx="11299">
                  <c:v>-9.4530000000000003E-2</c:v>
                </c:pt>
                <c:pt idx="11300">
                  <c:v>-9.4500000000000001E-2</c:v>
                </c:pt>
                <c:pt idx="11301">
                  <c:v>-9.4450000000000006E-2</c:v>
                </c:pt>
                <c:pt idx="11302">
                  <c:v>-9.4399999999999998E-2</c:v>
                </c:pt>
                <c:pt idx="11303">
                  <c:v>-9.4339999999999993E-2</c:v>
                </c:pt>
                <c:pt idx="11304">
                  <c:v>-9.4320000000000001E-2</c:v>
                </c:pt>
                <c:pt idx="11305">
                  <c:v>-9.4240000000000004E-2</c:v>
                </c:pt>
                <c:pt idx="11306">
                  <c:v>-9.4189999999999996E-2</c:v>
                </c:pt>
                <c:pt idx="11307">
                  <c:v>-9.4130000000000005E-2</c:v>
                </c:pt>
                <c:pt idx="11308">
                  <c:v>-9.4109999999999999E-2</c:v>
                </c:pt>
                <c:pt idx="11309">
                  <c:v>-9.4049999999999995E-2</c:v>
                </c:pt>
                <c:pt idx="11310">
                  <c:v>-9.4E-2</c:v>
                </c:pt>
                <c:pt idx="11311">
                  <c:v>-9.3950000000000006E-2</c:v>
                </c:pt>
                <c:pt idx="11312">
                  <c:v>-9.3899999999999997E-2</c:v>
                </c:pt>
                <c:pt idx="11313">
                  <c:v>-9.3869999999999995E-2</c:v>
                </c:pt>
                <c:pt idx="11314">
                  <c:v>-9.3820000000000001E-2</c:v>
                </c:pt>
                <c:pt idx="11315">
                  <c:v>-9.3770000000000006E-2</c:v>
                </c:pt>
                <c:pt idx="11316">
                  <c:v>-9.3740000000000004E-2</c:v>
                </c:pt>
                <c:pt idx="11317">
                  <c:v>-9.3689999999999996E-2</c:v>
                </c:pt>
                <c:pt idx="11318">
                  <c:v>-9.3630000000000005E-2</c:v>
                </c:pt>
                <c:pt idx="11319">
                  <c:v>-9.3549999999999994E-2</c:v>
                </c:pt>
                <c:pt idx="11320">
                  <c:v>-9.3530000000000002E-2</c:v>
                </c:pt>
                <c:pt idx="11321">
                  <c:v>-9.3450000000000005E-2</c:v>
                </c:pt>
                <c:pt idx="11322">
                  <c:v>-9.3399999999999997E-2</c:v>
                </c:pt>
                <c:pt idx="11323">
                  <c:v>-9.3340000000000006E-2</c:v>
                </c:pt>
                <c:pt idx="11324">
                  <c:v>-9.3289999999999998E-2</c:v>
                </c:pt>
                <c:pt idx="11325">
                  <c:v>-9.3240000000000003E-2</c:v>
                </c:pt>
                <c:pt idx="11326">
                  <c:v>-9.3189999999999995E-2</c:v>
                </c:pt>
                <c:pt idx="11327">
                  <c:v>-9.3130000000000004E-2</c:v>
                </c:pt>
                <c:pt idx="11328">
                  <c:v>-9.3079999999999996E-2</c:v>
                </c:pt>
                <c:pt idx="11329">
                  <c:v>-9.3030000000000002E-2</c:v>
                </c:pt>
                <c:pt idx="11330">
                  <c:v>-9.2969999999999997E-2</c:v>
                </c:pt>
                <c:pt idx="11331">
                  <c:v>-9.2920000000000003E-2</c:v>
                </c:pt>
                <c:pt idx="11332">
                  <c:v>-9.2869999999999994E-2</c:v>
                </c:pt>
                <c:pt idx="11333">
                  <c:v>-9.2789999999999997E-2</c:v>
                </c:pt>
                <c:pt idx="11334">
                  <c:v>-9.2740000000000003E-2</c:v>
                </c:pt>
                <c:pt idx="11335">
                  <c:v>-9.2660000000000006E-2</c:v>
                </c:pt>
                <c:pt idx="11336">
                  <c:v>-9.2609999999999998E-2</c:v>
                </c:pt>
                <c:pt idx="11337">
                  <c:v>-9.2530000000000001E-2</c:v>
                </c:pt>
                <c:pt idx="11338">
                  <c:v>-9.2450000000000004E-2</c:v>
                </c:pt>
                <c:pt idx="11339">
                  <c:v>-9.2399999999999996E-2</c:v>
                </c:pt>
                <c:pt idx="11340">
                  <c:v>-9.2340000000000005E-2</c:v>
                </c:pt>
                <c:pt idx="11341">
                  <c:v>-9.2259999999999995E-2</c:v>
                </c:pt>
                <c:pt idx="11342">
                  <c:v>-9.2240000000000003E-2</c:v>
                </c:pt>
                <c:pt idx="11343">
                  <c:v>-9.2160000000000006E-2</c:v>
                </c:pt>
                <c:pt idx="11344">
                  <c:v>-9.2109999999999997E-2</c:v>
                </c:pt>
                <c:pt idx="11345">
                  <c:v>-9.2050000000000007E-2</c:v>
                </c:pt>
                <c:pt idx="11346">
                  <c:v>-9.1999999999999998E-2</c:v>
                </c:pt>
                <c:pt idx="11347">
                  <c:v>-9.1950000000000004E-2</c:v>
                </c:pt>
                <c:pt idx="11348">
                  <c:v>-9.1889999999999999E-2</c:v>
                </c:pt>
                <c:pt idx="11349">
                  <c:v>-9.1840000000000005E-2</c:v>
                </c:pt>
                <c:pt idx="11350">
                  <c:v>-9.1789999999999997E-2</c:v>
                </c:pt>
                <c:pt idx="11351">
                  <c:v>-9.171E-2</c:v>
                </c:pt>
                <c:pt idx="11352">
                  <c:v>-9.1679999999999998E-2</c:v>
                </c:pt>
                <c:pt idx="11353">
                  <c:v>-9.1600000000000001E-2</c:v>
                </c:pt>
                <c:pt idx="11354">
                  <c:v>-9.1550000000000006E-2</c:v>
                </c:pt>
                <c:pt idx="11355">
                  <c:v>-9.153E-2</c:v>
                </c:pt>
                <c:pt idx="11356">
                  <c:v>-9.1469999999999996E-2</c:v>
                </c:pt>
                <c:pt idx="11357">
                  <c:v>-9.1420000000000001E-2</c:v>
                </c:pt>
                <c:pt idx="11358">
                  <c:v>-9.1389999999999999E-2</c:v>
                </c:pt>
                <c:pt idx="11359">
                  <c:v>-9.1340000000000005E-2</c:v>
                </c:pt>
                <c:pt idx="11360">
                  <c:v>-9.1310000000000002E-2</c:v>
                </c:pt>
                <c:pt idx="11361">
                  <c:v>-9.1259999999999994E-2</c:v>
                </c:pt>
                <c:pt idx="11362">
                  <c:v>-9.1240000000000002E-2</c:v>
                </c:pt>
                <c:pt idx="11363">
                  <c:v>-9.1179999999999997E-2</c:v>
                </c:pt>
                <c:pt idx="11364">
                  <c:v>-9.1160000000000005E-2</c:v>
                </c:pt>
                <c:pt idx="11365">
                  <c:v>-9.11E-2</c:v>
                </c:pt>
                <c:pt idx="11366">
                  <c:v>-9.1079999999999994E-2</c:v>
                </c:pt>
                <c:pt idx="11367">
                  <c:v>-9.103E-2</c:v>
                </c:pt>
                <c:pt idx="11368">
                  <c:v>-9.0999999999999998E-2</c:v>
                </c:pt>
                <c:pt idx="11369">
                  <c:v>-9.0950000000000003E-2</c:v>
                </c:pt>
                <c:pt idx="11370">
                  <c:v>-9.0920000000000001E-2</c:v>
                </c:pt>
                <c:pt idx="11371">
                  <c:v>-9.0870000000000006E-2</c:v>
                </c:pt>
                <c:pt idx="11372">
                  <c:v>-9.0840000000000004E-2</c:v>
                </c:pt>
                <c:pt idx="11373">
                  <c:v>-9.0789999999999996E-2</c:v>
                </c:pt>
                <c:pt idx="11374">
                  <c:v>-9.0759999999999993E-2</c:v>
                </c:pt>
                <c:pt idx="11375">
                  <c:v>-9.0740000000000001E-2</c:v>
                </c:pt>
                <c:pt idx="11376">
                  <c:v>-9.0679999999999997E-2</c:v>
                </c:pt>
                <c:pt idx="11377">
                  <c:v>-9.0660000000000004E-2</c:v>
                </c:pt>
                <c:pt idx="11378">
                  <c:v>-9.0630000000000002E-2</c:v>
                </c:pt>
                <c:pt idx="11379">
                  <c:v>-9.0579999999999994E-2</c:v>
                </c:pt>
                <c:pt idx="11380">
                  <c:v>-9.0550000000000005E-2</c:v>
                </c:pt>
                <c:pt idx="11381">
                  <c:v>-9.0499999999999997E-2</c:v>
                </c:pt>
                <c:pt idx="11382">
                  <c:v>-9.0450000000000003E-2</c:v>
                </c:pt>
                <c:pt idx="11383">
                  <c:v>-9.042E-2</c:v>
                </c:pt>
                <c:pt idx="11384">
                  <c:v>-9.0370000000000006E-2</c:v>
                </c:pt>
                <c:pt idx="11385">
                  <c:v>-9.0310000000000001E-2</c:v>
                </c:pt>
                <c:pt idx="11386">
                  <c:v>-9.0260000000000007E-2</c:v>
                </c:pt>
                <c:pt idx="11387">
                  <c:v>-9.0209999999999999E-2</c:v>
                </c:pt>
                <c:pt idx="11388">
                  <c:v>-9.0179999999999996E-2</c:v>
                </c:pt>
                <c:pt idx="11389">
                  <c:v>-9.0130000000000002E-2</c:v>
                </c:pt>
                <c:pt idx="11390">
                  <c:v>-9.01E-2</c:v>
                </c:pt>
                <c:pt idx="11391">
                  <c:v>-9.0050000000000005E-2</c:v>
                </c:pt>
                <c:pt idx="11392">
                  <c:v>-0.09</c:v>
                </c:pt>
                <c:pt idx="11393">
                  <c:v>-8.9969999999999994E-2</c:v>
                </c:pt>
                <c:pt idx="11394">
                  <c:v>-8.992E-2</c:v>
                </c:pt>
                <c:pt idx="11395">
                  <c:v>-8.9889999999999998E-2</c:v>
                </c:pt>
                <c:pt idx="11396">
                  <c:v>-8.9870000000000005E-2</c:v>
                </c:pt>
                <c:pt idx="11397">
                  <c:v>-8.9810000000000001E-2</c:v>
                </c:pt>
                <c:pt idx="11398">
                  <c:v>-8.9760000000000006E-2</c:v>
                </c:pt>
                <c:pt idx="11399">
                  <c:v>-8.9730000000000004E-2</c:v>
                </c:pt>
                <c:pt idx="11400">
                  <c:v>-8.9709999999999998E-2</c:v>
                </c:pt>
                <c:pt idx="11401">
                  <c:v>-8.9660000000000004E-2</c:v>
                </c:pt>
                <c:pt idx="11402">
                  <c:v>-8.9599999999999999E-2</c:v>
                </c:pt>
                <c:pt idx="11403">
                  <c:v>-8.9580000000000007E-2</c:v>
                </c:pt>
                <c:pt idx="11404">
                  <c:v>-8.9550000000000005E-2</c:v>
                </c:pt>
                <c:pt idx="11405">
                  <c:v>-8.9520000000000002E-2</c:v>
                </c:pt>
                <c:pt idx="11406">
                  <c:v>-8.9520000000000002E-2</c:v>
                </c:pt>
                <c:pt idx="11407">
                  <c:v>-8.9469999999999994E-2</c:v>
                </c:pt>
                <c:pt idx="11408">
                  <c:v>-8.9440000000000006E-2</c:v>
                </c:pt>
                <c:pt idx="11409">
                  <c:v>-8.9440000000000006E-2</c:v>
                </c:pt>
                <c:pt idx="11410">
                  <c:v>-8.9419999999999999E-2</c:v>
                </c:pt>
                <c:pt idx="11411">
                  <c:v>-8.9389999999999997E-2</c:v>
                </c:pt>
                <c:pt idx="11412">
                  <c:v>-8.9389999999999997E-2</c:v>
                </c:pt>
                <c:pt idx="11413">
                  <c:v>-8.9370000000000005E-2</c:v>
                </c:pt>
                <c:pt idx="11414">
                  <c:v>-8.9340000000000003E-2</c:v>
                </c:pt>
                <c:pt idx="11415">
                  <c:v>-8.931E-2</c:v>
                </c:pt>
                <c:pt idx="11416">
                  <c:v>-8.9289999999999994E-2</c:v>
                </c:pt>
                <c:pt idx="11417">
                  <c:v>-8.9230000000000004E-2</c:v>
                </c:pt>
                <c:pt idx="11418">
                  <c:v>-8.9209999999999998E-2</c:v>
                </c:pt>
                <c:pt idx="11419">
                  <c:v>-8.9179999999999995E-2</c:v>
                </c:pt>
                <c:pt idx="11420">
                  <c:v>-8.9149999999999993E-2</c:v>
                </c:pt>
                <c:pt idx="11421">
                  <c:v>-8.9099999999999999E-2</c:v>
                </c:pt>
                <c:pt idx="11422">
                  <c:v>-8.9080000000000006E-2</c:v>
                </c:pt>
                <c:pt idx="11423">
                  <c:v>-8.9050000000000004E-2</c:v>
                </c:pt>
                <c:pt idx="11424">
                  <c:v>-8.8999999999999996E-2</c:v>
                </c:pt>
                <c:pt idx="11425">
                  <c:v>-8.8969999999999994E-2</c:v>
                </c:pt>
                <c:pt idx="11426">
                  <c:v>-8.8919999999999999E-2</c:v>
                </c:pt>
                <c:pt idx="11427">
                  <c:v>-8.8859999999999995E-2</c:v>
                </c:pt>
                <c:pt idx="11428">
                  <c:v>-8.8840000000000002E-2</c:v>
                </c:pt>
                <c:pt idx="11429">
                  <c:v>-8.8760000000000006E-2</c:v>
                </c:pt>
                <c:pt idx="11430">
                  <c:v>-8.8709999999999997E-2</c:v>
                </c:pt>
                <c:pt idx="11431">
                  <c:v>-8.8650000000000007E-2</c:v>
                </c:pt>
                <c:pt idx="11432">
                  <c:v>-8.8599999999999998E-2</c:v>
                </c:pt>
                <c:pt idx="11433">
                  <c:v>-8.8550000000000004E-2</c:v>
                </c:pt>
                <c:pt idx="11434">
                  <c:v>-8.8499999999999995E-2</c:v>
                </c:pt>
                <c:pt idx="11435">
                  <c:v>-8.8440000000000005E-2</c:v>
                </c:pt>
                <c:pt idx="11436">
                  <c:v>-8.8389999999999996E-2</c:v>
                </c:pt>
                <c:pt idx="11437">
                  <c:v>-8.8340000000000002E-2</c:v>
                </c:pt>
                <c:pt idx="11438">
                  <c:v>-8.8289999999999993E-2</c:v>
                </c:pt>
                <c:pt idx="11439">
                  <c:v>-8.8230000000000003E-2</c:v>
                </c:pt>
                <c:pt idx="11440">
                  <c:v>-8.8179999999999994E-2</c:v>
                </c:pt>
                <c:pt idx="11441">
                  <c:v>-8.8150000000000006E-2</c:v>
                </c:pt>
                <c:pt idx="11442">
                  <c:v>-8.813E-2</c:v>
                </c:pt>
                <c:pt idx="11443">
                  <c:v>-8.8069999999999996E-2</c:v>
                </c:pt>
                <c:pt idx="11444">
                  <c:v>-8.8050000000000003E-2</c:v>
                </c:pt>
                <c:pt idx="11445">
                  <c:v>-8.7999999999999995E-2</c:v>
                </c:pt>
                <c:pt idx="11446">
                  <c:v>-8.7970000000000007E-2</c:v>
                </c:pt>
                <c:pt idx="11447">
                  <c:v>-8.7940000000000004E-2</c:v>
                </c:pt>
                <c:pt idx="11448">
                  <c:v>-8.7919999999999998E-2</c:v>
                </c:pt>
                <c:pt idx="11449">
                  <c:v>-8.7859999999999994E-2</c:v>
                </c:pt>
                <c:pt idx="11450">
                  <c:v>-8.7840000000000001E-2</c:v>
                </c:pt>
                <c:pt idx="11451">
                  <c:v>-8.7809999999999999E-2</c:v>
                </c:pt>
                <c:pt idx="11452">
                  <c:v>-8.7809999999999999E-2</c:v>
                </c:pt>
                <c:pt idx="11453">
                  <c:v>-8.7779999999999997E-2</c:v>
                </c:pt>
                <c:pt idx="11454">
                  <c:v>-8.7760000000000005E-2</c:v>
                </c:pt>
                <c:pt idx="11455">
                  <c:v>-8.7730000000000002E-2</c:v>
                </c:pt>
                <c:pt idx="11456">
                  <c:v>-8.7709999999999996E-2</c:v>
                </c:pt>
                <c:pt idx="11457">
                  <c:v>-8.7709999999999996E-2</c:v>
                </c:pt>
                <c:pt idx="11458">
                  <c:v>-8.7679999999999994E-2</c:v>
                </c:pt>
                <c:pt idx="11459">
                  <c:v>-8.7650000000000006E-2</c:v>
                </c:pt>
                <c:pt idx="11460">
                  <c:v>-8.763E-2</c:v>
                </c:pt>
                <c:pt idx="11461">
                  <c:v>-8.7599999999999997E-2</c:v>
                </c:pt>
                <c:pt idx="11462">
                  <c:v>-8.7569999999999995E-2</c:v>
                </c:pt>
                <c:pt idx="11463">
                  <c:v>-8.7520000000000001E-2</c:v>
                </c:pt>
                <c:pt idx="11464">
                  <c:v>-8.7520000000000001E-2</c:v>
                </c:pt>
                <c:pt idx="11465">
                  <c:v>-8.7470000000000006E-2</c:v>
                </c:pt>
                <c:pt idx="11466">
                  <c:v>-8.7419999999999998E-2</c:v>
                </c:pt>
                <c:pt idx="11467">
                  <c:v>-8.7389999999999995E-2</c:v>
                </c:pt>
                <c:pt idx="11468">
                  <c:v>-8.7359999999999993E-2</c:v>
                </c:pt>
                <c:pt idx="11469">
                  <c:v>-8.7309999999999999E-2</c:v>
                </c:pt>
                <c:pt idx="11470">
                  <c:v>-8.7279999999999996E-2</c:v>
                </c:pt>
                <c:pt idx="11471">
                  <c:v>-8.7230000000000002E-2</c:v>
                </c:pt>
                <c:pt idx="11472">
                  <c:v>-8.72E-2</c:v>
                </c:pt>
                <c:pt idx="11473">
                  <c:v>-8.7179999999999994E-2</c:v>
                </c:pt>
                <c:pt idx="11474">
                  <c:v>-8.7129999999999999E-2</c:v>
                </c:pt>
                <c:pt idx="11475">
                  <c:v>-8.7099999999999997E-2</c:v>
                </c:pt>
                <c:pt idx="11476">
                  <c:v>-8.7069999999999995E-2</c:v>
                </c:pt>
                <c:pt idx="11477">
                  <c:v>-8.702E-2</c:v>
                </c:pt>
                <c:pt idx="11478">
                  <c:v>-8.6989999999999998E-2</c:v>
                </c:pt>
                <c:pt idx="11479">
                  <c:v>-8.6940000000000003E-2</c:v>
                </c:pt>
                <c:pt idx="11480">
                  <c:v>-8.6940000000000003E-2</c:v>
                </c:pt>
                <c:pt idx="11481">
                  <c:v>-8.6889999999999995E-2</c:v>
                </c:pt>
                <c:pt idx="11482">
                  <c:v>-8.6860000000000007E-2</c:v>
                </c:pt>
                <c:pt idx="11483">
                  <c:v>-8.6840000000000001E-2</c:v>
                </c:pt>
                <c:pt idx="11484">
                  <c:v>-8.6809999999999998E-2</c:v>
                </c:pt>
                <c:pt idx="11485">
                  <c:v>-8.6779999999999996E-2</c:v>
                </c:pt>
                <c:pt idx="11486">
                  <c:v>-8.6779999999999996E-2</c:v>
                </c:pt>
                <c:pt idx="11487">
                  <c:v>-8.6760000000000004E-2</c:v>
                </c:pt>
                <c:pt idx="11488">
                  <c:v>-8.6730000000000002E-2</c:v>
                </c:pt>
                <c:pt idx="11489">
                  <c:v>-8.6730000000000002E-2</c:v>
                </c:pt>
                <c:pt idx="11490">
                  <c:v>-8.6699999999999999E-2</c:v>
                </c:pt>
                <c:pt idx="11491">
                  <c:v>-8.6699999999999999E-2</c:v>
                </c:pt>
                <c:pt idx="11492">
                  <c:v>-8.6679999999999993E-2</c:v>
                </c:pt>
                <c:pt idx="11493">
                  <c:v>-8.6650000000000005E-2</c:v>
                </c:pt>
                <c:pt idx="11494">
                  <c:v>-8.6650000000000005E-2</c:v>
                </c:pt>
                <c:pt idx="11495">
                  <c:v>-8.6629999999999999E-2</c:v>
                </c:pt>
                <c:pt idx="11496">
                  <c:v>-8.6599999999999996E-2</c:v>
                </c:pt>
                <c:pt idx="11497">
                  <c:v>-8.6569999999999994E-2</c:v>
                </c:pt>
                <c:pt idx="11498">
                  <c:v>-8.6550000000000002E-2</c:v>
                </c:pt>
                <c:pt idx="11499">
                  <c:v>-8.652E-2</c:v>
                </c:pt>
                <c:pt idx="11500">
                  <c:v>-8.652E-2</c:v>
                </c:pt>
                <c:pt idx="11501">
                  <c:v>-8.6489999999999997E-2</c:v>
                </c:pt>
                <c:pt idx="11502">
                  <c:v>-8.6470000000000005E-2</c:v>
                </c:pt>
                <c:pt idx="11503">
                  <c:v>-8.6410000000000001E-2</c:v>
                </c:pt>
                <c:pt idx="11504">
                  <c:v>-8.6389999999999995E-2</c:v>
                </c:pt>
                <c:pt idx="11505">
                  <c:v>-8.6360000000000006E-2</c:v>
                </c:pt>
                <c:pt idx="11506">
                  <c:v>-8.634E-2</c:v>
                </c:pt>
                <c:pt idx="11507">
                  <c:v>-8.6279999999999996E-2</c:v>
                </c:pt>
                <c:pt idx="11508">
                  <c:v>-8.6260000000000003E-2</c:v>
                </c:pt>
                <c:pt idx="11509">
                  <c:v>-8.6199999999999999E-2</c:v>
                </c:pt>
                <c:pt idx="11510">
                  <c:v>-8.6180000000000007E-2</c:v>
                </c:pt>
                <c:pt idx="11511">
                  <c:v>-8.6120000000000002E-2</c:v>
                </c:pt>
                <c:pt idx="11512">
                  <c:v>-8.6069999999999994E-2</c:v>
                </c:pt>
                <c:pt idx="11513">
                  <c:v>-8.6019999999999999E-2</c:v>
                </c:pt>
                <c:pt idx="11514">
                  <c:v>-8.5970000000000005E-2</c:v>
                </c:pt>
                <c:pt idx="11515">
                  <c:v>-8.591E-2</c:v>
                </c:pt>
                <c:pt idx="11516">
                  <c:v>-8.5889999999999994E-2</c:v>
                </c:pt>
                <c:pt idx="11517">
                  <c:v>-8.5830000000000004E-2</c:v>
                </c:pt>
                <c:pt idx="11518">
                  <c:v>-8.5779999999999995E-2</c:v>
                </c:pt>
                <c:pt idx="11519">
                  <c:v>-8.5730000000000001E-2</c:v>
                </c:pt>
                <c:pt idx="11520">
                  <c:v>-8.5699999999999998E-2</c:v>
                </c:pt>
                <c:pt idx="11521">
                  <c:v>-8.5650000000000004E-2</c:v>
                </c:pt>
                <c:pt idx="11522">
                  <c:v>-8.5620000000000002E-2</c:v>
                </c:pt>
                <c:pt idx="11523">
                  <c:v>-8.5569999999999993E-2</c:v>
                </c:pt>
                <c:pt idx="11524">
                  <c:v>-8.5550000000000001E-2</c:v>
                </c:pt>
                <c:pt idx="11525">
                  <c:v>-8.5489999999999997E-2</c:v>
                </c:pt>
                <c:pt idx="11526">
                  <c:v>-8.5470000000000004E-2</c:v>
                </c:pt>
                <c:pt idx="11527">
                  <c:v>-8.5440000000000002E-2</c:v>
                </c:pt>
                <c:pt idx="11528">
                  <c:v>-8.541E-2</c:v>
                </c:pt>
                <c:pt idx="11529">
                  <c:v>-8.5360000000000005E-2</c:v>
                </c:pt>
                <c:pt idx="11530">
                  <c:v>-8.5330000000000003E-2</c:v>
                </c:pt>
                <c:pt idx="11531">
                  <c:v>-8.5309999999999997E-2</c:v>
                </c:pt>
                <c:pt idx="11532">
                  <c:v>-8.5309999999999997E-2</c:v>
                </c:pt>
                <c:pt idx="11533">
                  <c:v>-8.5279999999999995E-2</c:v>
                </c:pt>
                <c:pt idx="11534">
                  <c:v>-8.5279999999999995E-2</c:v>
                </c:pt>
                <c:pt idx="11535">
                  <c:v>-8.5260000000000002E-2</c:v>
                </c:pt>
                <c:pt idx="11536">
                  <c:v>-8.5260000000000002E-2</c:v>
                </c:pt>
                <c:pt idx="11537">
                  <c:v>-8.523E-2</c:v>
                </c:pt>
                <c:pt idx="11538">
                  <c:v>-8.523E-2</c:v>
                </c:pt>
                <c:pt idx="11539">
                  <c:v>-8.523E-2</c:v>
                </c:pt>
                <c:pt idx="11540">
                  <c:v>-8.523E-2</c:v>
                </c:pt>
                <c:pt idx="11541">
                  <c:v>-8.523E-2</c:v>
                </c:pt>
                <c:pt idx="11542">
                  <c:v>-8.5199999999999998E-2</c:v>
                </c:pt>
                <c:pt idx="11543">
                  <c:v>-8.5199999999999998E-2</c:v>
                </c:pt>
                <c:pt idx="11544">
                  <c:v>-8.5199999999999998E-2</c:v>
                </c:pt>
                <c:pt idx="11545">
                  <c:v>-8.5199999999999998E-2</c:v>
                </c:pt>
                <c:pt idx="11546">
                  <c:v>-8.5180000000000006E-2</c:v>
                </c:pt>
                <c:pt idx="11547">
                  <c:v>-8.5180000000000006E-2</c:v>
                </c:pt>
                <c:pt idx="11548">
                  <c:v>-8.5180000000000006E-2</c:v>
                </c:pt>
                <c:pt idx="11549">
                  <c:v>-8.5180000000000006E-2</c:v>
                </c:pt>
                <c:pt idx="11550">
                  <c:v>-8.5180000000000006E-2</c:v>
                </c:pt>
                <c:pt idx="11551">
                  <c:v>-8.5150000000000003E-2</c:v>
                </c:pt>
                <c:pt idx="11552">
                  <c:v>-8.5120000000000001E-2</c:v>
                </c:pt>
                <c:pt idx="11553">
                  <c:v>-8.5120000000000001E-2</c:v>
                </c:pt>
                <c:pt idx="11554">
                  <c:v>-8.5099999999999995E-2</c:v>
                </c:pt>
                <c:pt idx="11555">
                  <c:v>-8.5070000000000007E-2</c:v>
                </c:pt>
                <c:pt idx="11556">
                  <c:v>-8.5040000000000004E-2</c:v>
                </c:pt>
                <c:pt idx="11557">
                  <c:v>-8.5019999999999998E-2</c:v>
                </c:pt>
                <c:pt idx="11558">
                  <c:v>-8.4989999999999996E-2</c:v>
                </c:pt>
                <c:pt idx="11559">
                  <c:v>-8.4940000000000002E-2</c:v>
                </c:pt>
                <c:pt idx="11560">
                  <c:v>-8.4909999999999999E-2</c:v>
                </c:pt>
                <c:pt idx="11561">
                  <c:v>-8.4830000000000003E-2</c:v>
                </c:pt>
                <c:pt idx="11562">
                  <c:v>-8.4779999999999994E-2</c:v>
                </c:pt>
                <c:pt idx="11563">
                  <c:v>-8.473E-2</c:v>
                </c:pt>
                <c:pt idx="11564">
                  <c:v>-8.4699999999999998E-2</c:v>
                </c:pt>
                <c:pt idx="11565">
                  <c:v>-8.4620000000000001E-2</c:v>
                </c:pt>
                <c:pt idx="11566">
                  <c:v>-8.4570000000000006E-2</c:v>
                </c:pt>
                <c:pt idx="11567">
                  <c:v>-8.4519999999999998E-2</c:v>
                </c:pt>
                <c:pt idx="11568">
                  <c:v>-8.4459999999999993E-2</c:v>
                </c:pt>
                <c:pt idx="11569">
                  <c:v>-8.4409999999999999E-2</c:v>
                </c:pt>
                <c:pt idx="11570">
                  <c:v>-8.4360000000000004E-2</c:v>
                </c:pt>
                <c:pt idx="11571">
                  <c:v>-8.4279999999999994E-2</c:v>
                </c:pt>
                <c:pt idx="11572">
                  <c:v>-8.4229999999999999E-2</c:v>
                </c:pt>
                <c:pt idx="11573">
                  <c:v>-8.4180000000000005E-2</c:v>
                </c:pt>
                <c:pt idx="11574">
                  <c:v>-8.412E-2</c:v>
                </c:pt>
                <c:pt idx="11575">
                  <c:v>-8.4070000000000006E-2</c:v>
                </c:pt>
                <c:pt idx="11576">
                  <c:v>-8.4040000000000004E-2</c:v>
                </c:pt>
                <c:pt idx="11577">
                  <c:v>-8.3960000000000007E-2</c:v>
                </c:pt>
                <c:pt idx="11578">
                  <c:v>-8.3940000000000001E-2</c:v>
                </c:pt>
                <c:pt idx="11579">
                  <c:v>-8.3890000000000006E-2</c:v>
                </c:pt>
                <c:pt idx="11580">
                  <c:v>-8.3860000000000004E-2</c:v>
                </c:pt>
                <c:pt idx="11581">
                  <c:v>-8.3830000000000002E-2</c:v>
                </c:pt>
                <c:pt idx="11582">
                  <c:v>-8.3809999999999996E-2</c:v>
                </c:pt>
                <c:pt idx="11583">
                  <c:v>-8.3779999999999993E-2</c:v>
                </c:pt>
                <c:pt idx="11584">
                  <c:v>-8.3750000000000005E-2</c:v>
                </c:pt>
                <c:pt idx="11585">
                  <c:v>-8.3750000000000005E-2</c:v>
                </c:pt>
                <c:pt idx="11586">
                  <c:v>-8.3750000000000005E-2</c:v>
                </c:pt>
                <c:pt idx="11587">
                  <c:v>-8.3729999999999999E-2</c:v>
                </c:pt>
                <c:pt idx="11588">
                  <c:v>-8.3729999999999999E-2</c:v>
                </c:pt>
                <c:pt idx="11589">
                  <c:v>-8.3699999999999997E-2</c:v>
                </c:pt>
                <c:pt idx="11590">
                  <c:v>-8.3699999999999997E-2</c:v>
                </c:pt>
                <c:pt idx="11591">
                  <c:v>-8.3669999999999994E-2</c:v>
                </c:pt>
                <c:pt idx="11592">
                  <c:v>-8.3669999999999994E-2</c:v>
                </c:pt>
                <c:pt idx="11593">
                  <c:v>-8.3650000000000002E-2</c:v>
                </c:pt>
                <c:pt idx="11594">
                  <c:v>-8.3650000000000002E-2</c:v>
                </c:pt>
                <c:pt idx="11595">
                  <c:v>-8.362E-2</c:v>
                </c:pt>
                <c:pt idx="11596">
                  <c:v>-8.362E-2</c:v>
                </c:pt>
                <c:pt idx="11597">
                  <c:v>-8.3599999999999994E-2</c:v>
                </c:pt>
                <c:pt idx="11598">
                  <c:v>-8.3570000000000005E-2</c:v>
                </c:pt>
                <c:pt idx="11599">
                  <c:v>-8.3570000000000005E-2</c:v>
                </c:pt>
                <c:pt idx="11600">
                  <c:v>-8.3540000000000003E-2</c:v>
                </c:pt>
                <c:pt idx="11601">
                  <c:v>-8.3519999999999997E-2</c:v>
                </c:pt>
                <c:pt idx="11602">
                  <c:v>-8.3489999999999995E-2</c:v>
                </c:pt>
                <c:pt idx="11603">
                  <c:v>-8.3460000000000006E-2</c:v>
                </c:pt>
                <c:pt idx="11604">
                  <c:v>-8.344E-2</c:v>
                </c:pt>
                <c:pt idx="11605">
                  <c:v>-8.3409999999999998E-2</c:v>
                </c:pt>
                <c:pt idx="11606">
                  <c:v>-8.3379999999999996E-2</c:v>
                </c:pt>
                <c:pt idx="11607">
                  <c:v>-8.3330000000000001E-2</c:v>
                </c:pt>
                <c:pt idx="11608">
                  <c:v>-8.3309999999999995E-2</c:v>
                </c:pt>
                <c:pt idx="11609">
                  <c:v>-8.3280000000000007E-2</c:v>
                </c:pt>
                <c:pt idx="11610">
                  <c:v>-8.3229999999999998E-2</c:v>
                </c:pt>
                <c:pt idx="11611">
                  <c:v>-8.3199999999999996E-2</c:v>
                </c:pt>
                <c:pt idx="11612">
                  <c:v>-8.3169999999999994E-2</c:v>
                </c:pt>
                <c:pt idx="11613">
                  <c:v>-8.3150000000000002E-2</c:v>
                </c:pt>
                <c:pt idx="11614">
                  <c:v>-8.3119999999999999E-2</c:v>
                </c:pt>
                <c:pt idx="11615">
                  <c:v>-8.3089999999999997E-2</c:v>
                </c:pt>
                <c:pt idx="11616">
                  <c:v>-8.3040000000000003E-2</c:v>
                </c:pt>
                <c:pt idx="11617">
                  <c:v>-8.3019999999999997E-2</c:v>
                </c:pt>
                <c:pt idx="11618">
                  <c:v>-8.3019999999999997E-2</c:v>
                </c:pt>
                <c:pt idx="11619">
                  <c:v>-8.2960000000000006E-2</c:v>
                </c:pt>
                <c:pt idx="11620">
                  <c:v>-8.2960000000000006E-2</c:v>
                </c:pt>
                <c:pt idx="11621">
                  <c:v>-8.2909999999999998E-2</c:v>
                </c:pt>
                <c:pt idx="11622">
                  <c:v>-8.2879999999999995E-2</c:v>
                </c:pt>
                <c:pt idx="11623">
                  <c:v>-8.2860000000000003E-2</c:v>
                </c:pt>
                <c:pt idx="11624">
                  <c:v>-8.2830000000000001E-2</c:v>
                </c:pt>
                <c:pt idx="11625">
                  <c:v>-8.2780000000000006E-2</c:v>
                </c:pt>
                <c:pt idx="11626">
                  <c:v>-8.2750000000000004E-2</c:v>
                </c:pt>
                <c:pt idx="11627">
                  <c:v>-8.2699999999999996E-2</c:v>
                </c:pt>
                <c:pt idx="11628">
                  <c:v>-8.2669999999999993E-2</c:v>
                </c:pt>
                <c:pt idx="11629">
                  <c:v>-8.2619999999999999E-2</c:v>
                </c:pt>
                <c:pt idx="11630">
                  <c:v>-8.2589999999999997E-2</c:v>
                </c:pt>
                <c:pt idx="11631">
                  <c:v>-8.2570000000000005E-2</c:v>
                </c:pt>
                <c:pt idx="11632">
                  <c:v>-8.2519999999999996E-2</c:v>
                </c:pt>
                <c:pt idx="11633">
                  <c:v>-8.2460000000000006E-2</c:v>
                </c:pt>
                <c:pt idx="11634">
                  <c:v>-8.2439999999999999E-2</c:v>
                </c:pt>
                <c:pt idx="11635">
                  <c:v>-8.2379999999999995E-2</c:v>
                </c:pt>
                <c:pt idx="11636">
                  <c:v>-8.233E-2</c:v>
                </c:pt>
                <c:pt idx="11637">
                  <c:v>-8.2280000000000006E-2</c:v>
                </c:pt>
                <c:pt idx="11638">
                  <c:v>-8.2229999999999998E-2</c:v>
                </c:pt>
                <c:pt idx="11639">
                  <c:v>-8.2170000000000007E-2</c:v>
                </c:pt>
                <c:pt idx="11640">
                  <c:v>-8.2119999999999999E-2</c:v>
                </c:pt>
                <c:pt idx="11641">
                  <c:v>-8.2070000000000004E-2</c:v>
                </c:pt>
                <c:pt idx="11642">
                  <c:v>-8.201E-2</c:v>
                </c:pt>
                <c:pt idx="11643">
                  <c:v>-8.1960000000000005E-2</c:v>
                </c:pt>
                <c:pt idx="11644">
                  <c:v>-8.1939999999999999E-2</c:v>
                </c:pt>
                <c:pt idx="11645">
                  <c:v>-8.1879999999999994E-2</c:v>
                </c:pt>
                <c:pt idx="11646">
                  <c:v>-8.183E-2</c:v>
                </c:pt>
                <c:pt idx="11647">
                  <c:v>-8.1799999999999998E-2</c:v>
                </c:pt>
                <c:pt idx="11648">
                  <c:v>-8.1750000000000003E-2</c:v>
                </c:pt>
                <c:pt idx="11649">
                  <c:v>-8.1720000000000001E-2</c:v>
                </c:pt>
                <c:pt idx="11650">
                  <c:v>-8.1699999999999995E-2</c:v>
                </c:pt>
                <c:pt idx="11651">
                  <c:v>-8.165E-2</c:v>
                </c:pt>
                <c:pt idx="11652">
                  <c:v>-8.1619999999999998E-2</c:v>
                </c:pt>
                <c:pt idx="11653">
                  <c:v>-8.1589999999999996E-2</c:v>
                </c:pt>
                <c:pt idx="11654">
                  <c:v>-8.1570000000000004E-2</c:v>
                </c:pt>
                <c:pt idx="11655">
                  <c:v>-8.1540000000000001E-2</c:v>
                </c:pt>
                <c:pt idx="11656">
                  <c:v>-8.1509999999999999E-2</c:v>
                </c:pt>
                <c:pt idx="11657">
                  <c:v>-8.1490000000000007E-2</c:v>
                </c:pt>
                <c:pt idx="11658">
                  <c:v>-8.1460000000000005E-2</c:v>
                </c:pt>
                <c:pt idx="11659">
                  <c:v>-8.1439999999999999E-2</c:v>
                </c:pt>
                <c:pt idx="11660">
                  <c:v>-8.1409999999999996E-2</c:v>
                </c:pt>
                <c:pt idx="11661">
                  <c:v>-8.1379999999999994E-2</c:v>
                </c:pt>
                <c:pt idx="11662">
                  <c:v>-8.1360000000000002E-2</c:v>
                </c:pt>
                <c:pt idx="11663">
                  <c:v>-8.133E-2</c:v>
                </c:pt>
                <c:pt idx="11664">
                  <c:v>-8.1299999999999997E-2</c:v>
                </c:pt>
                <c:pt idx="11665">
                  <c:v>-8.1299999999999997E-2</c:v>
                </c:pt>
                <c:pt idx="11666">
                  <c:v>-8.1280000000000005E-2</c:v>
                </c:pt>
                <c:pt idx="11667">
                  <c:v>-8.1250000000000003E-2</c:v>
                </c:pt>
                <c:pt idx="11668">
                  <c:v>-8.1220000000000001E-2</c:v>
                </c:pt>
                <c:pt idx="11669">
                  <c:v>-8.1199999999999994E-2</c:v>
                </c:pt>
                <c:pt idx="11670">
                  <c:v>-8.1170000000000006E-2</c:v>
                </c:pt>
                <c:pt idx="11671">
                  <c:v>-8.115E-2</c:v>
                </c:pt>
                <c:pt idx="11672">
                  <c:v>-8.1119999999999998E-2</c:v>
                </c:pt>
                <c:pt idx="11673">
                  <c:v>-8.1070000000000003E-2</c:v>
                </c:pt>
                <c:pt idx="11674">
                  <c:v>-8.1070000000000003E-2</c:v>
                </c:pt>
                <c:pt idx="11675">
                  <c:v>-8.1040000000000001E-2</c:v>
                </c:pt>
                <c:pt idx="11676">
                  <c:v>-8.1009999999999999E-2</c:v>
                </c:pt>
                <c:pt idx="11677">
                  <c:v>-8.0990000000000006E-2</c:v>
                </c:pt>
                <c:pt idx="11678">
                  <c:v>-8.0960000000000004E-2</c:v>
                </c:pt>
                <c:pt idx="11679">
                  <c:v>-8.0930000000000002E-2</c:v>
                </c:pt>
                <c:pt idx="11680">
                  <c:v>-8.0909999999999996E-2</c:v>
                </c:pt>
                <c:pt idx="11681">
                  <c:v>-8.0909999999999996E-2</c:v>
                </c:pt>
                <c:pt idx="11682">
                  <c:v>-8.0879999999999994E-2</c:v>
                </c:pt>
                <c:pt idx="11683">
                  <c:v>-8.0860000000000001E-2</c:v>
                </c:pt>
                <c:pt idx="11684">
                  <c:v>-8.0829999999999999E-2</c:v>
                </c:pt>
                <c:pt idx="11685">
                  <c:v>-8.0799999999999997E-2</c:v>
                </c:pt>
                <c:pt idx="11686">
                  <c:v>-8.0780000000000005E-2</c:v>
                </c:pt>
                <c:pt idx="11687">
                  <c:v>-8.0750000000000002E-2</c:v>
                </c:pt>
                <c:pt idx="11688">
                  <c:v>-8.072E-2</c:v>
                </c:pt>
                <c:pt idx="11689">
                  <c:v>-8.0699999999999994E-2</c:v>
                </c:pt>
                <c:pt idx="11690">
                  <c:v>-8.0640000000000003E-2</c:v>
                </c:pt>
                <c:pt idx="11691">
                  <c:v>-8.0619999999999997E-2</c:v>
                </c:pt>
                <c:pt idx="11692">
                  <c:v>-8.0589999999999995E-2</c:v>
                </c:pt>
                <c:pt idx="11693">
                  <c:v>-8.054E-2</c:v>
                </c:pt>
                <c:pt idx="11694">
                  <c:v>-8.0509999999999998E-2</c:v>
                </c:pt>
                <c:pt idx="11695">
                  <c:v>-8.0460000000000004E-2</c:v>
                </c:pt>
                <c:pt idx="11696">
                  <c:v>-8.0409999999999995E-2</c:v>
                </c:pt>
                <c:pt idx="11697">
                  <c:v>-8.0379999999999993E-2</c:v>
                </c:pt>
                <c:pt idx="11698">
                  <c:v>-8.0329999999999999E-2</c:v>
                </c:pt>
                <c:pt idx="11699">
                  <c:v>-8.0280000000000004E-2</c:v>
                </c:pt>
                <c:pt idx="11700">
                  <c:v>-8.022E-2</c:v>
                </c:pt>
                <c:pt idx="11701">
                  <c:v>-8.0170000000000005E-2</c:v>
                </c:pt>
                <c:pt idx="11702">
                  <c:v>-8.0119999999999997E-2</c:v>
                </c:pt>
                <c:pt idx="11703">
                  <c:v>-8.004E-2</c:v>
                </c:pt>
                <c:pt idx="11704">
                  <c:v>-8.0009999999999998E-2</c:v>
                </c:pt>
                <c:pt idx="11705">
                  <c:v>-7.9930000000000001E-2</c:v>
                </c:pt>
                <c:pt idx="11706">
                  <c:v>-7.9880000000000007E-2</c:v>
                </c:pt>
                <c:pt idx="11707">
                  <c:v>-7.9829999999999998E-2</c:v>
                </c:pt>
                <c:pt idx="11708">
                  <c:v>-7.9780000000000004E-2</c:v>
                </c:pt>
                <c:pt idx="11709">
                  <c:v>-7.9719999999999999E-2</c:v>
                </c:pt>
                <c:pt idx="11710">
                  <c:v>-7.9699999999999993E-2</c:v>
                </c:pt>
                <c:pt idx="11711">
                  <c:v>-7.9640000000000002E-2</c:v>
                </c:pt>
                <c:pt idx="11712">
                  <c:v>-7.9619999999999996E-2</c:v>
                </c:pt>
                <c:pt idx="11713">
                  <c:v>-7.9589999999999994E-2</c:v>
                </c:pt>
                <c:pt idx="11714">
                  <c:v>-7.9560000000000006E-2</c:v>
                </c:pt>
                <c:pt idx="11715">
                  <c:v>-7.954E-2</c:v>
                </c:pt>
                <c:pt idx="11716">
                  <c:v>-7.954E-2</c:v>
                </c:pt>
                <c:pt idx="11717">
                  <c:v>-7.9509999999999997E-2</c:v>
                </c:pt>
                <c:pt idx="11718">
                  <c:v>-7.9490000000000005E-2</c:v>
                </c:pt>
                <c:pt idx="11719">
                  <c:v>-7.9490000000000005E-2</c:v>
                </c:pt>
                <c:pt idx="11720">
                  <c:v>-7.9490000000000005E-2</c:v>
                </c:pt>
                <c:pt idx="11721">
                  <c:v>-7.9460000000000003E-2</c:v>
                </c:pt>
                <c:pt idx="11722">
                  <c:v>-7.9490000000000005E-2</c:v>
                </c:pt>
                <c:pt idx="11723">
                  <c:v>-7.9490000000000005E-2</c:v>
                </c:pt>
                <c:pt idx="11724">
                  <c:v>-7.9490000000000005E-2</c:v>
                </c:pt>
                <c:pt idx="11725">
                  <c:v>-7.9490000000000005E-2</c:v>
                </c:pt>
                <c:pt idx="11726">
                  <c:v>-7.9490000000000005E-2</c:v>
                </c:pt>
                <c:pt idx="11727">
                  <c:v>-7.9490000000000005E-2</c:v>
                </c:pt>
                <c:pt idx="11728">
                  <c:v>-7.9490000000000005E-2</c:v>
                </c:pt>
                <c:pt idx="11729">
                  <c:v>-7.9490000000000005E-2</c:v>
                </c:pt>
                <c:pt idx="11730">
                  <c:v>-7.9490000000000005E-2</c:v>
                </c:pt>
                <c:pt idx="11731">
                  <c:v>-7.9490000000000005E-2</c:v>
                </c:pt>
                <c:pt idx="11732">
                  <c:v>-7.9490000000000005E-2</c:v>
                </c:pt>
                <c:pt idx="11733">
                  <c:v>-7.9460000000000003E-2</c:v>
                </c:pt>
                <c:pt idx="11734">
                  <c:v>-7.9430000000000001E-2</c:v>
                </c:pt>
                <c:pt idx="11735">
                  <c:v>-7.9409999999999994E-2</c:v>
                </c:pt>
                <c:pt idx="11736">
                  <c:v>-7.9409999999999994E-2</c:v>
                </c:pt>
                <c:pt idx="11737">
                  <c:v>-7.9350000000000004E-2</c:v>
                </c:pt>
                <c:pt idx="11738">
                  <c:v>-7.9329999999999998E-2</c:v>
                </c:pt>
                <c:pt idx="11739">
                  <c:v>-7.9269999999999993E-2</c:v>
                </c:pt>
                <c:pt idx="11740">
                  <c:v>-7.9250000000000001E-2</c:v>
                </c:pt>
                <c:pt idx="11741">
                  <c:v>-7.9200000000000007E-2</c:v>
                </c:pt>
                <c:pt idx="11742">
                  <c:v>-7.9170000000000004E-2</c:v>
                </c:pt>
                <c:pt idx="11743">
                  <c:v>-7.9119999999999996E-2</c:v>
                </c:pt>
                <c:pt idx="11744">
                  <c:v>-7.9060000000000005E-2</c:v>
                </c:pt>
                <c:pt idx="11745">
                  <c:v>-7.9009999999999997E-2</c:v>
                </c:pt>
                <c:pt idx="11746">
                  <c:v>-7.8960000000000002E-2</c:v>
                </c:pt>
                <c:pt idx="11747">
                  <c:v>-7.8909999999999994E-2</c:v>
                </c:pt>
                <c:pt idx="11748">
                  <c:v>-7.8880000000000006E-2</c:v>
                </c:pt>
                <c:pt idx="11749">
                  <c:v>-7.8799999999999995E-2</c:v>
                </c:pt>
                <c:pt idx="11750">
                  <c:v>-7.8750000000000001E-2</c:v>
                </c:pt>
                <c:pt idx="11751">
                  <c:v>-7.8700000000000006E-2</c:v>
                </c:pt>
                <c:pt idx="11752">
                  <c:v>-7.8640000000000002E-2</c:v>
                </c:pt>
                <c:pt idx="11753">
                  <c:v>-7.8560000000000005E-2</c:v>
                </c:pt>
                <c:pt idx="11754">
                  <c:v>-7.8509999999999996E-2</c:v>
                </c:pt>
                <c:pt idx="11755">
                  <c:v>-7.8460000000000002E-2</c:v>
                </c:pt>
                <c:pt idx="11756">
                  <c:v>-7.843E-2</c:v>
                </c:pt>
                <c:pt idx="11757">
                  <c:v>-7.8380000000000005E-2</c:v>
                </c:pt>
                <c:pt idx="11758">
                  <c:v>-7.8329999999999997E-2</c:v>
                </c:pt>
                <c:pt idx="11759">
                  <c:v>-7.8270000000000006E-2</c:v>
                </c:pt>
                <c:pt idx="11760">
                  <c:v>-7.8219999999999998E-2</c:v>
                </c:pt>
                <c:pt idx="11761">
                  <c:v>-7.8170000000000003E-2</c:v>
                </c:pt>
                <c:pt idx="11762">
                  <c:v>-7.8140000000000001E-2</c:v>
                </c:pt>
                <c:pt idx="11763">
                  <c:v>-7.8090000000000007E-2</c:v>
                </c:pt>
                <c:pt idx="11764">
                  <c:v>-7.8060000000000004E-2</c:v>
                </c:pt>
                <c:pt idx="11765">
                  <c:v>-7.8009999999999996E-2</c:v>
                </c:pt>
                <c:pt idx="11766">
                  <c:v>-7.7960000000000002E-2</c:v>
                </c:pt>
                <c:pt idx="11767">
                  <c:v>-7.7899999999999997E-2</c:v>
                </c:pt>
                <c:pt idx="11768">
                  <c:v>-7.7880000000000005E-2</c:v>
                </c:pt>
                <c:pt idx="11769">
                  <c:v>-7.7829999999999996E-2</c:v>
                </c:pt>
                <c:pt idx="11770">
                  <c:v>-7.7799999999999994E-2</c:v>
                </c:pt>
                <c:pt idx="11771">
                  <c:v>-7.775E-2</c:v>
                </c:pt>
                <c:pt idx="11772">
                  <c:v>-7.7719999999999997E-2</c:v>
                </c:pt>
                <c:pt idx="11773">
                  <c:v>-7.7689999999999995E-2</c:v>
                </c:pt>
                <c:pt idx="11774">
                  <c:v>-7.7670000000000003E-2</c:v>
                </c:pt>
                <c:pt idx="11775">
                  <c:v>-7.7609999999999998E-2</c:v>
                </c:pt>
                <c:pt idx="11776">
                  <c:v>-7.7590000000000006E-2</c:v>
                </c:pt>
                <c:pt idx="11777">
                  <c:v>-7.7560000000000004E-2</c:v>
                </c:pt>
                <c:pt idx="11778">
                  <c:v>-7.7539999999999998E-2</c:v>
                </c:pt>
                <c:pt idx="11779">
                  <c:v>-7.7509999999999996E-2</c:v>
                </c:pt>
                <c:pt idx="11780">
                  <c:v>-7.7509999999999996E-2</c:v>
                </c:pt>
                <c:pt idx="11781">
                  <c:v>-7.7460000000000001E-2</c:v>
                </c:pt>
                <c:pt idx="11782">
                  <c:v>-7.7460000000000001E-2</c:v>
                </c:pt>
                <c:pt idx="11783">
                  <c:v>-7.7429999999999999E-2</c:v>
                </c:pt>
                <c:pt idx="11784">
                  <c:v>-7.7399999999999997E-2</c:v>
                </c:pt>
                <c:pt idx="11785">
                  <c:v>-7.7380000000000004E-2</c:v>
                </c:pt>
                <c:pt idx="11786">
                  <c:v>-7.7350000000000002E-2</c:v>
                </c:pt>
                <c:pt idx="11787">
                  <c:v>-7.7350000000000002E-2</c:v>
                </c:pt>
                <c:pt idx="11788">
                  <c:v>-7.7329999999999996E-2</c:v>
                </c:pt>
                <c:pt idx="11789">
                  <c:v>-7.7329999999999996E-2</c:v>
                </c:pt>
                <c:pt idx="11790">
                  <c:v>-7.7299999999999994E-2</c:v>
                </c:pt>
                <c:pt idx="11791">
                  <c:v>-7.7299999999999994E-2</c:v>
                </c:pt>
                <c:pt idx="11792">
                  <c:v>-7.7270000000000005E-2</c:v>
                </c:pt>
                <c:pt idx="11793">
                  <c:v>-7.7270000000000005E-2</c:v>
                </c:pt>
                <c:pt idx="11794">
                  <c:v>-7.7249999999999999E-2</c:v>
                </c:pt>
                <c:pt idx="11795">
                  <c:v>-7.7219999999999997E-2</c:v>
                </c:pt>
                <c:pt idx="11796">
                  <c:v>-7.7219999999999997E-2</c:v>
                </c:pt>
                <c:pt idx="11797">
                  <c:v>-7.7189999999999995E-2</c:v>
                </c:pt>
                <c:pt idx="11798">
                  <c:v>-7.7170000000000002E-2</c:v>
                </c:pt>
                <c:pt idx="11799">
                  <c:v>-7.714E-2</c:v>
                </c:pt>
                <c:pt idx="11800">
                  <c:v>-7.714E-2</c:v>
                </c:pt>
                <c:pt idx="11801">
                  <c:v>-7.7090000000000006E-2</c:v>
                </c:pt>
                <c:pt idx="11802">
                  <c:v>-7.7060000000000003E-2</c:v>
                </c:pt>
                <c:pt idx="11803">
                  <c:v>-7.7039999999999997E-2</c:v>
                </c:pt>
                <c:pt idx="11804">
                  <c:v>-7.7009999999999995E-2</c:v>
                </c:pt>
                <c:pt idx="11805">
                  <c:v>-7.6980000000000007E-2</c:v>
                </c:pt>
                <c:pt idx="11806">
                  <c:v>-7.6960000000000001E-2</c:v>
                </c:pt>
                <c:pt idx="11807">
                  <c:v>-7.6929999999999998E-2</c:v>
                </c:pt>
                <c:pt idx="11808">
                  <c:v>-7.6880000000000004E-2</c:v>
                </c:pt>
                <c:pt idx="11809">
                  <c:v>-7.6850000000000002E-2</c:v>
                </c:pt>
                <c:pt idx="11810">
                  <c:v>-7.6819999999999999E-2</c:v>
                </c:pt>
                <c:pt idx="11811">
                  <c:v>-7.6799999999999993E-2</c:v>
                </c:pt>
                <c:pt idx="11812">
                  <c:v>-7.6770000000000005E-2</c:v>
                </c:pt>
                <c:pt idx="11813">
                  <c:v>-7.6719999999999997E-2</c:v>
                </c:pt>
                <c:pt idx="11814">
                  <c:v>-7.6670000000000002E-2</c:v>
                </c:pt>
                <c:pt idx="11815">
                  <c:v>-7.664E-2</c:v>
                </c:pt>
                <c:pt idx="11816">
                  <c:v>-7.6609999999999998E-2</c:v>
                </c:pt>
                <c:pt idx="11817">
                  <c:v>-7.6560000000000003E-2</c:v>
                </c:pt>
                <c:pt idx="11818">
                  <c:v>-7.6509999999999995E-2</c:v>
                </c:pt>
                <c:pt idx="11819">
                  <c:v>-7.6480000000000006E-2</c:v>
                </c:pt>
                <c:pt idx="11820">
                  <c:v>-7.646E-2</c:v>
                </c:pt>
                <c:pt idx="11821">
                  <c:v>-7.6399999999999996E-2</c:v>
                </c:pt>
                <c:pt idx="11822">
                  <c:v>-7.6380000000000003E-2</c:v>
                </c:pt>
                <c:pt idx="11823">
                  <c:v>-7.6319999999999999E-2</c:v>
                </c:pt>
                <c:pt idx="11824">
                  <c:v>-7.6300000000000007E-2</c:v>
                </c:pt>
                <c:pt idx="11825">
                  <c:v>-7.6240000000000002E-2</c:v>
                </c:pt>
                <c:pt idx="11826">
                  <c:v>-7.6219999999999996E-2</c:v>
                </c:pt>
                <c:pt idx="11827">
                  <c:v>-7.6170000000000002E-2</c:v>
                </c:pt>
                <c:pt idx="11828">
                  <c:v>-7.6139999999999999E-2</c:v>
                </c:pt>
                <c:pt idx="11829">
                  <c:v>-7.6090000000000005E-2</c:v>
                </c:pt>
                <c:pt idx="11830">
                  <c:v>-7.6060000000000003E-2</c:v>
                </c:pt>
                <c:pt idx="11831">
                  <c:v>-7.6009999999999994E-2</c:v>
                </c:pt>
                <c:pt idx="11832">
                  <c:v>-7.5980000000000006E-2</c:v>
                </c:pt>
                <c:pt idx="11833">
                  <c:v>-7.5929999999999997E-2</c:v>
                </c:pt>
                <c:pt idx="11834">
                  <c:v>-7.5880000000000003E-2</c:v>
                </c:pt>
                <c:pt idx="11835">
                  <c:v>-7.5850000000000001E-2</c:v>
                </c:pt>
                <c:pt idx="11836">
                  <c:v>-7.5800000000000006E-2</c:v>
                </c:pt>
                <c:pt idx="11837">
                  <c:v>-7.5770000000000004E-2</c:v>
                </c:pt>
                <c:pt idx="11838">
                  <c:v>-7.5740000000000002E-2</c:v>
                </c:pt>
                <c:pt idx="11839">
                  <c:v>-7.5689999999999993E-2</c:v>
                </c:pt>
                <c:pt idx="11840">
                  <c:v>-7.5670000000000001E-2</c:v>
                </c:pt>
                <c:pt idx="11841">
                  <c:v>-7.5609999999999997E-2</c:v>
                </c:pt>
                <c:pt idx="11842">
                  <c:v>-7.5590000000000004E-2</c:v>
                </c:pt>
                <c:pt idx="11843">
                  <c:v>-7.5560000000000002E-2</c:v>
                </c:pt>
                <c:pt idx="11844">
                  <c:v>-7.553E-2</c:v>
                </c:pt>
                <c:pt idx="11845">
                  <c:v>-7.5509999999999994E-2</c:v>
                </c:pt>
                <c:pt idx="11846">
                  <c:v>-7.5480000000000005E-2</c:v>
                </c:pt>
                <c:pt idx="11847">
                  <c:v>-7.5429999999999997E-2</c:v>
                </c:pt>
                <c:pt idx="11848">
                  <c:v>-7.5429999999999997E-2</c:v>
                </c:pt>
                <c:pt idx="11849">
                  <c:v>-7.5380000000000003E-2</c:v>
                </c:pt>
                <c:pt idx="11850">
                  <c:v>-7.535E-2</c:v>
                </c:pt>
                <c:pt idx="11851">
                  <c:v>-7.5319999999999998E-2</c:v>
                </c:pt>
                <c:pt idx="11852">
                  <c:v>-7.5300000000000006E-2</c:v>
                </c:pt>
                <c:pt idx="11853">
                  <c:v>-7.5300000000000006E-2</c:v>
                </c:pt>
                <c:pt idx="11854">
                  <c:v>-7.5270000000000004E-2</c:v>
                </c:pt>
                <c:pt idx="11855">
                  <c:v>-7.5240000000000001E-2</c:v>
                </c:pt>
                <c:pt idx="11856">
                  <c:v>-7.5219999999999995E-2</c:v>
                </c:pt>
                <c:pt idx="11857">
                  <c:v>-7.5219999999999995E-2</c:v>
                </c:pt>
                <c:pt idx="11858">
                  <c:v>-7.5190000000000007E-2</c:v>
                </c:pt>
                <c:pt idx="11859">
                  <c:v>-7.5160000000000005E-2</c:v>
                </c:pt>
                <c:pt idx="11860">
                  <c:v>-7.5160000000000005E-2</c:v>
                </c:pt>
                <c:pt idx="11861">
                  <c:v>-7.5139999999999998E-2</c:v>
                </c:pt>
                <c:pt idx="11862">
                  <c:v>-7.5109999999999996E-2</c:v>
                </c:pt>
                <c:pt idx="11863">
                  <c:v>-7.5090000000000004E-2</c:v>
                </c:pt>
                <c:pt idx="11864">
                  <c:v>-7.5090000000000004E-2</c:v>
                </c:pt>
                <c:pt idx="11865">
                  <c:v>-7.5029999999999999E-2</c:v>
                </c:pt>
                <c:pt idx="11866">
                  <c:v>-7.5009999999999993E-2</c:v>
                </c:pt>
                <c:pt idx="11867">
                  <c:v>-7.4980000000000005E-2</c:v>
                </c:pt>
                <c:pt idx="11868">
                  <c:v>-7.4980000000000005E-2</c:v>
                </c:pt>
                <c:pt idx="11869">
                  <c:v>-7.4950000000000003E-2</c:v>
                </c:pt>
                <c:pt idx="11870">
                  <c:v>-7.4929999999999997E-2</c:v>
                </c:pt>
                <c:pt idx="11871">
                  <c:v>-7.4899999999999994E-2</c:v>
                </c:pt>
                <c:pt idx="11872">
                  <c:v>-7.4870000000000006E-2</c:v>
                </c:pt>
                <c:pt idx="11873">
                  <c:v>-7.485E-2</c:v>
                </c:pt>
                <c:pt idx="11874">
                  <c:v>-7.485E-2</c:v>
                </c:pt>
                <c:pt idx="11875">
                  <c:v>-7.4819999999999998E-2</c:v>
                </c:pt>
                <c:pt idx="11876">
                  <c:v>-7.4800000000000005E-2</c:v>
                </c:pt>
                <c:pt idx="11877">
                  <c:v>-7.4770000000000003E-2</c:v>
                </c:pt>
                <c:pt idx="11878">
                  <c:v>-7.4740000000000001E-2</c:v>
                </c:pt>
                <c:pt idx="11879">
                  <c:v>-7.4719999999999995E-2</c:v>
                </c:pt>
                <c:pt idx="11880">
                  <c:v>-7.4690000000000006E-2</c:v>
                </c:pt>
                <c:pt idx="11881">
                  <c:v>-7.4660000000000004E-2</c:v>
                </c:pt>
                <c:pt idx="11882">
                  <c:v>-7.4639999999999998E-2</c:v>
                </c:pt>
                <c:pt idx="11883">
                  <c:v>-7.4609999999999996E-2</c:v>
                </c:pt>
                <c:pt idx="11884">
                  <c:v>-7.4579999999999994E-2</c:v>
                </c:pt>
                <c:pt idx="11885">
                  <c:v>-7.4560000000000001E-2</c:v>
                </c:pt>
                <c:pt idx="11886">
                  <c:v>-7.4560000000000001E-2</c:v>
                </c:pt>
                <c:pt idx="11887">
                  <c:v>-7.4529999999999999E-2</c:v>
                </c:pt>
                <c:pt idx="11888">
                  <c:v>-7.4510000000000007E-2</c:v>
                </c:pt>
                <c:pt idx="11889">
                  <c:v>-7.4480000000000005E-2</c:v>
                </c:pt>
                <c:pt idx="11890">
                  <c:v>-7.4480000000000005E-2</c:v>
                </c:pt>
                <c:pt idx="11891">
                  <c:v>-7.4429999999999996E-2</c:v>
                </c:pt>
                <c:pt idx="11892">
                  <c:v>-7.4429999999999996E-2</c:v>
                </c:pt>
                <c:pt idx="11893">
                  <c:v>-7.4370000000000006E-2</c:v>
                </c:pt>
                <c:pt idx="11894">
                  <c:v>-7.4349999999999999E-2</c:v>
                </c:pt>
                <c:pt idx="11895">
                  <c:v>-7.4319999999999997E-2</c:v>
                </c:pt>
                <c:pt idx="11896">
                  <c:v>-7.4300000000000005E-2</c:v>
                </c:pt>
                <c:pt idx="11897">
                  <c:v>-7.424E-2</c:v>
                </c:pt>
                <c:pt idx="11898">
                  <c:v>-7.4219999999999994E-2</c:v>
                </c:pt>
                <c:pt idx="11899">
                  <c:v>-7.4160000000000004E-2</c:v>
                </c:pt>
                <c:pt idx="11900">
                  <c:v>-7.4139999999999998E-2</c:v>
                </c:pt>
                <c:pt idx="11901">
                  <c:v>-7.4079999999999993E-2</c:v>
                </c:pt>
                <c:pt idx="11902">
                  <c:v>-7.4060000000000001E-2</c:v>
                </c:pt>
                <c:pt idx="11903">
                  <c:v>-7.4010000000000006E-2</c:v>
                </c:pt>
                <c:pt idx="11904">
                  <c:v>-7.3980000000000004E-2</c:v>
                </c:pt>
                <c:pt idx="11905">
                  <c:v>-7.3929999999999996E-2</c:v>
                </c:pt>
                <c:pt idx="11906">
                  <c:v>-7.3870000000000005E-2</c:v>
                </c:pt>
                <c:pt idx="11907">
                  <c:v>-7.3849999999999999E-2</c:v>
                </c:pt>
                <c:pt idx="11908">
                  <c:v>-7.3789999999999994E-2</c:v>
                </c:pt>
                <c:pt idx="11909">
                  <c:v>-7.374E-2</c:v>
                </c:pt>
                <c:pt idx="11910">
                  <c:v>-7.3690000000000005E-2</c:v>
                </c:pt>
                <c:pt idx="11911">
                  <c:v>-7.3639999999999997E-2</c:v>
                </c:pt>
                <c:pt idx="11912">
                  <c:v>-7.3609999999999995E-2</c:v>
                </c:pt>
                <c:pt idx="11913">
                  <c:v>-7.3529999999999998E-2</c:v>
                </c:pt>
                <c:pt idx="11914">
                  <c:v>-7.3499999999999996E-2</c:v>
                </c:pt>
                <c:pt idx="11915">
                  <c:v>-7.3450000000000001E-2</c:v>
                </c:pt>
                <c:pt idx="11916">
                  <c:v>-7.3429999999999995E-2</c:v>
                </c:pt>
                <c:pt idx="11917">
                  <c:v>-7.3370000000000005E-2</c:v>
                </c:pt>
                <c:pt idx="11918">
                  <c:v>-7.3349999999999999E-2</c:v>
                </c:pt>
                <c:pt idx="11919">
                  <c:v>-7.3319999999999996E-2</c:v>
                </c:pt>
                <c:pt idx="11920">
                  <c:v>-7.3289999999999994E-2</c:v>
                </c:pt>
                <c:pt idx="11921">
                  <c:v>-7.3270000000000002E-2</c:v>
                </c:pt>
                <c:pt idx="11922">
                  <c:v>-7.3270000000000002E-2</c:v>
                </c:pt>
                <c:pt idx="11923">
                  <c:v>-7.324E-2</c:v>
                </c:pt>
                <c:pt idx="11924">
                  <c:v>-7.3209999999999997E-2</c:v>
                </c:pt>
                <c:pt idx="11925">
                  <c:v>-7.3190000000000005E-2</c:v>
                </c:pt>
                <c:pt idx="11926">
                  <c:v>-7.3190000000000005E-2</c:v>
                </c:pt>
                <c:pt idx="11927">
                  <c:v>-7.3160000000000003E-2</c:v>
                </c:pt>
                <c:pt idx="11928">
                  <c:v>-7.3160000000000003E-2</c:v>
                </c:pt>
                <c:pt idx="11929">
                  <c:v>-7.3139999999999997E-2</c:v>
                </c:pt>
                <c:pt idx="11930">
                  <c:v>-7.3109999999999994E-2</c:v>
                </c:pt>
                <c:pt idx="11931">
                  <c:v>-7.3109999999999994E-2</c:v>
                </c:pt>
                <c:pt idx="11932">
                  <c:v>-7.3109999999999994E-2</c:v>
                </c:pt>
                <c:pt idx="11933">
                  <c:v>-7.3080000000000006E-2</c:v>
                </c:pt>
                <c:pt idx="11934">
                  <c:v>-7.3080000000000006E-2</c:v>
                </c:pt>
                <c:pt idx="11935">
                  <c:v>-7.306E-2</c:v>
                </c:pt>
                <c:pt idx="11936">
                  <c:v>-7.306E-2</c:v>
                </c:pt>
                <c:pt idx="11937">
                  <c:v>-7.3029999999999998E-2</c:v>
                </c:pt>
                <c:pt idx="11938">
                  <c:v>-7.3029999999999998E-2</c:v>
                </c:pt>
                <c:pt idx="11939">
                  <c:v>-7.2999999999999995E-2</c:v>
                </c:pt>
                <c:pt idx="11940">
                  <c:v>-7.2999999999999995E-2</c:v>
                </c:pt>
                <c:pt idx="11941">
                  <c:v>-7.2980000000000003E-2</c:v>
                </c:pt>
                <c:pt idx="11942">
                  <c:v>-7.2950000000000001E-2</c:v>
                </c:pt>
                <c:pt idx="11943">
                  <c:v>-7.2900000000000006E-2</c:v>
                </c:pt>
                <c:pt idx="11944">
                  <c:v>-7.2900000000000006E-2</c:v>
                </c:pt>
                <c:pt idx="11945">
                  <c:v>-7.2849999999999998E-2</c:v>
                </c:pt>
                <c:pt idx="11946">
                  <c:v>-7.2819999999999996E-2</c:v>
                </c:pt>
                <c:pt idx="11947">
                  <c:v>-7.2789999999999994E-2</c:v>
                </c:pt>
                <c:pt idx="11948">
                  <c:v>-7.2739999999999999E-2</c:v>
                </c:pt>
                <c:pt idx="11949">
                  <c:v>-7.2709999999999997E-2</c:v>
                </c:pt>
                <c:pt idx="11950">
                  <c:v>-7.2690000000000005E-2</c:v>
                </c:pt>
                <c:pt idx="11951">
                  <c:v>-7.2660000000000002E-2</c:v>
                </c:pt>
                <c:pt idx="11952">
                  <c:v>-7.2609999999999994E-2</c:v>
                </c:pt>
                <c:pt idx="11953">
                  <c:v>-7.2580000000000006E-2</c:v>
                </c:pt>
                <c:pt idx="11954">
                  <c:v>-7.2559999999999999E-2</c:v>
                </c:pt>
                <c:pt idx="11955">
                  <c:v>-7.2529999999999997E-2</c:v>
                </c:pt>
                <c:pt idx="11956">
                  <c:v>-7.2499999999999995E-2</c:v>
                </c:pt>
                <c:pt idx="11957">
                  <c:v>-7.2480000000000003E-2</c:v>
                </c:pt>
                <c:pt idx="11958">
                  <c:v>-7.2450000000000001E-2</c:v>
                </c:pt>
                <c:pt idx="11959">
                  <c:v>-7.2419999999999998E-2</c:v>
                </c:pt>
                <c:pt idx="11960">
                  <c:v>-7.2400000000000006E-2</c:v>
                </c:pt>
                <c:pt idx="11961">
                  <c:v>-7.2370000000000004E-2</c:v>
                </c:pt>
                <c:pt idx="11962">
                  <c:v>-7.2370000000000004E-2</c:v>
                </c:pt>
                <c:pt idx="11963">
                  <c:v>-7.2349999999999998E-2</c:v>
                </c:pt>
                <c:pt idx="11964">
                  <c:v>-7.2349999999999998E-2</c:v>
                </c:pt>
                <c:pt idx="11965">
                  <c:v>-7.2319999999999995E-2</c:v>
                </c:pt>
                <c:pt idx="11966">
                  <c:v>-7.2319999999999995E-2</c:v>
                </c:pt>
                <c:pt idx="11967">
                  <c:v>-7.2289999999999993E-2</c:v>
                </c:pt>
                <c:pt idx="11968">
                  <c:v>-7.2289999999999993E-2</c:v>
                </c:pt>
                <c:pt idx="11969">
                  <c:v>-7.2289999999999993E-2</c:v>
                </c:pt>
                <c:pt idx="11970">
                  <c:v>-7.2289999999999993E-2</c:v>
                </c:pt>
                <c:pt idx="11971">
                  <c:v>-7.2270000000000001E-2</c:v>
                </c:pt>
                <c:pt idx="11972">
                  <c:v>-7.2270000000000001E-2</c:v>
                </c:pt>
                <c:pt idx="11973">
                  <c:v>-7.2239999999999999E-2</c:v>
                </c:pt>
                <c:pt idx="11974">
                  <c:v>-7.2239999999999999E-2</c:v>
                </c:pt>
                <c:pt idx="11975">
                  <c:v>-7.2209999999999996E-2</c:v>
                </c:pt>
                <c:pt idx="11976">
                  <c:v>-7.2209999999999996E-2</c:v>
                </c:pt>
                <c:pt idx="11977">
                  <c:v>-7.2160000000000002E-2</c:v>
                </c:pt>
                <c:pt idx="11978">
                  <c:v>-7.213E-2</c:v>
                </c:pt>
                <c:pt idx="11979">
                  <c:v>-7.2109999999999994E-2</c:v>
                </c:pt>
                <c:pt idx="11980">
                  <c:v>-7.2109999999999994E-2</c:v>
                </c:pt>
                <c:pt idx="11981">
                  <c:v>-7.2059999999999999E-2</c:v>
                </c:pt>
                <c:pt idx="11982">
                  <c:v>-7.2059999999999999E-2</c:v>
                </c:pt>
                <c:pt idx="11983">
                  <c:v>-7.1999999999999995E-2</c:v>
                </c:pt>
                <c:pt idx="11984">
                  <c:v>-7.1980000000000002E-2</c:v>
                </c:pt>
                <c:pt idx="11985">
                  <c:v>-7.195E-2</c:v>
                </c:pt>
                <c:pt idx="11986">
                  <c:v>-7.1919999999999998E-2</c:v>
                </c:pt>
                <c:pt idx="11987">
                  <c:v>-7.1870000000000003E-2</c:v>
                </c:pt>
                <c:pt idx="11988">
                  <c:v>-7.1840000000000001E-2</c:v>
                </c:pt>
                <c:pt idx="11989">
                  <c:v>-7.1819999999999995E-2</c:v>
                </c:pt>
                <c:pt idx="11990">
                  <c:v>-7.1790000000000007E-2</c:v>
                </c:pt>
                <c:pt idx="11991">
                  <c:v>-7.1739999999999998E-2</c:v>
                </c:pt>
                <c:pt idx="11992">
                  <c:v>-7.1739999999999998E-2</c:v>
                </c:pt>
                <c:pt idx="11993">
                  <c:v>-7.1690000000000004E-2</c:v>
                </c:pt>
                <c:pt idx="11994">
                  <c:v>-7.1660000000000001E-2</c:v>
                </c:pt>
                <c:pt idx="11995">
                  <c:v>-7.1660000000000001E-2</c:v>
                </c:pt>
                <c:pt idx="11996">
                  <c:v>-7.1629999999999999E-2</c:v>
                </c:pt>
                <c:pt idx="11997">
                  <c:v>-7.1609999999999993E-2</c:v>
                </c:pt>
                <c:pt idx="11998">
                  <c:v>-7.1609999999999993E-2</c:v>
                </c:pt>
                <c:pt idx="11999">
                  <c:v>-7.1609999999999993E-2</c:v>
                </c:pt>
                <c:pt idx="12000">
                  <c:v>-7.1580000000000005E-2</c:v>
                </c:pt>
                <c:pt idx="12001">
                  <c:v>-7.1580000000000005E-2</c:v>
                </c:pt>
                <c:pt idx="12002">
                  <c:v>-7.1580000000000005E-2</c:v>
                </c:pt>
                <c:pt idx="12003">
                  <c:v>-7.1580000000000005E-2</c:v>
                </c:pt>
                <c:pt idx="12004">
                  <c:v>-7.1580000000000005E-2</c:v>
                </c:pt>
                <c:pt idx="12005">
                  <c:v>-7.1580000000000005E-2</c:v>
                </c:pt>
                <c:pt idx="12006">
                  <c:v>-7.1559999999999999E-2</c:v>
                </c:pt>
                <c:pt idx="12007">
                  <c:v>-7.1559999999999999E-2</c:v>
                </c:pt>
                <c:pt idx="12008">
                  <c:v>-7.1559999999999999E-2</c:v>
                </c:pt>
                <c:pt idx="12009">
                  <c:v>-7.1559999999999999E-2</c:v>
                </c:pt>
                <c:pt idx="12010">
                  <c:v>-7.1529999999999996E-2</c:v>
                </c:pt>
                <c:pt idx="12011">
                  <c:v>-7.1529999999999996E-2</c:v>
                </c:pt>
                <c:pt idx="12012">
                  <c:v>-7.1529999999999996E-2</c:v>
                </c:pt>
                <c:pt idx="12013">
                  <c:v>-7.1499999999999994E-2</c:v>
                </c:pt>
                <c:pt idx="12014">
                  <c:v>-7.1480000000000002E-2</c:v>
                </c:pt>
                <c:pt idx="12015">
                  <c:v>-7.145E-2</c:v>
                </c:pt>
                <c:pt idx="12016">
                  <c:v>-7.1419999999999997E-2</c:v>
                </c:pt>
                <c:pt idx="12017">
                  <c:v>-7.1400000000000005E-2</c:v>
                </c:pt>
                <c:pt idx="12018">
                  <c:v>-7.1370000000000003E-2</c:v>
                </c:pt>
                <c:pt idx="12019">
                  <c:v>-7.1340000000000001E-2</c:v>
                </c:pt>
                <c:pt idx="12020">
                  <c:v>-7.1290000000000006E-2</c:v>
                </c:pt>
                <c:pt idx="12021">
                  <c:v>-7.127E-2</c:v>
                </c:pt>
                <c:pt idx="12022">
                  <c:v>-7.1209999999999996E-2</c:v>
                </c:pt>
                <c:pt idx="12023">
                  <c:v>-7.1160000000000001E-2</c:v>
                </c:pt>
                <c:pt idx="12024">
                  <c:v>-7.1110000000000007E-2</c:v>
                </c:pt>
                <c:pt idx="12025">
                  <c:v>-7.1050000000000002E-2</c:v>
                </c:pt>
                <c:pt idx="12026">
                  <c:v>-7.0999999999999994E-2</c:v>
                </c:pt>
                <c:pt idx="12027">
                  <c:v>-7.0949999999999999E-2</c:v>
                </c:pt>
                <c:pt idx="12028">
                  <c:v>-7.0919999999999997E-2</c:v>
                </c:pt>
                <c:pt idx="12029">
                  <c:v>-7.0870000000000002E-2</c:v>
                </c:pt>
                <c:pt idx="12030">
                  <c:v>-7.0819999999999994E-2</c:v>
                </c:pt>
                <c:pt idx="12031">
                  <c:v>-7.0760000000000003E-2</c:v>
                </c:pt>
                <c:pt idx="12032">
                  <c:v>-7.0709999999999995E-2</c:v>
                </c:pt>
                <c:pt idx="12033">
                  <c:v>-7.0690000000000003E-2</c:v>
                </c:pt>
                <c:pt idx="12034">
                  <c:v>-7.0660000000000001E-2</c:v>
                </c:pt>
                <c:pt idx="12035">
                  <c:v>-7.0610000000000006E-2</c:v>
                </c:pt>
                <c:pt idx="12036">
                  <c:v>-7.0580000000000004E-2</c:v>
                </c:pt>
                <c:pt idx="12037">
                  <c:v>-7.0550000000000002E-2</c:v>
                </c:pt>
                <c:pt idx="12038">
                  <c:v>-7.0529999999999995E-2</c:v>
                </c:pt>
                <c:pt idx="12039">
                  <c:v>-7.0499999999999993E-2</c:v>
                </c:pt>
                <c:pt idx="12040">
                  <c:v>-7.0470000000000005E-2</c:v>
                </c:pt>
                <c:pt idx="12041">
                  <c:v>-7.0449999999999999E-2</c:v>
                </c:pt>
                <c:pt idx="12042">
                  <c:v>-7.0449999999999999E-2</c:v>
                </c:pt>
                <c:pt idx="12043">
                  <c:v>-7.0419999999999996E-2</c:v>
                </c:pt>
                <c:pt idx="12044">
                  <c:v>-7.0419999999999996E-2</c:v>
                </c:pt>
                <c:pt idx="12045">
                  <c:v>-7.0400000000000004E-2</c:v>
                </c:pt>
                <c:pt idx="12046">
                  <c:v>-7.0400000000000004E-2</c:v>
                </c:pt>
                <c:pt idx="12047">
                  <c:v>-7.0400000000000004E-2</c:v>
                </c:pt>
                <c:pt idx="12048">
                  <c:v>-7.0370000000000002E-2</c:v>
                </c:pt>
                <c:pt idx="12049">
                  <c:v>-7.0370000000000002E-2</c:v>
                </c:pt>
                <c:pt idx="12050">
                  <c:v>-7.0370000000000002E-2</c:v>
                </c:pt>
                <c:pt idx="12051">
                  <c:v>-7.0370000000000002E-2</c:v>
                </c:pt>
                <c:pt idx="12052">
                  <c:v>-7.0370000000000002E-2</c:v>
                </c:pt>
                <c:pt idx="12053">
                  <c:v>-7.034E-2</c:v>
                </c:pt>
                <c:pt idx="12054">
                  <c:v>-7.034E-2</c:v>
                </c:pt>
                <c:pt idx="12055">
                  <c:v>-7.0319999999999994E-2</c:v>
                </c:pt>
                <c:pt idx="12056">
                  <c:v>-7.0319999999999994E-2</c:v>
                </c:pt>
                <c:pt idx="12057">
                  <c:v>-7.0290000000000005E-2</c:v>
                </c:pt>
                <c:pt idx="12058">
                  <c:v>-7.0290000000000005E-2</c:v>
                </c:pt>
                <c:pt idx="12059">
                  <c:v>-7.0260000000000003E-2</c:v>
                </c:pt>
                <c:pt idx="12060">
                  <c:v>-7.0260000000000003E-2</c:v>
                </c:pt>
                <c:pt idx="12061">
                  <c:v>-7.0239999999999997E-2</c:v>
                </c:pt>
                <c:pt idx="12062">
                  <c:v>-7.0209999999999995E-2</c:v>
                </c:pt>
                <c:pt idx="12063">
                  <c:v>-7.0209999999999995E-2</c:v>
                </c:pt>
                <c:pt idx="12064">
                  <c:v>-7.0190000000000002E-2</c:v>
                </c:pt>
                <c:pt idx="12065">
                  <c:v>-7.016E-2</c:v>
                </c:pt>
                <c:pt idx="12066">
                  <c:v>-7.016E-2</c:v>
                </c:pt>
                <c:pt idx="12067">
                  <c:v>-7.0129999999999998E-2</c:v>
                </c:pt>
                <c:pt idx="12068">
                  <c:v>-7.0110000000000006E-2</c:v>
                </c:pt>
                <c:pt idx="12069">
                  <c:v>-7.0080000000000003E-2</c:v>
                </c:pt>
                <c:pt idx="12070">
                  <c:v>-7.0050000000000001E-2</c:v>
                </c:pt>
                <c:pt idx="12071">
                  <c:v>-7.0029999999999995E-2</c:v>
                </c:pt>
                <c:pt idx="12072">
                  <c:v>-7.0029999999999995E-2</c:v>
                </c:pt>
                <c:pt idx="12073">
                  <c:v>-6.9970000000000004E-2</c:v>
                </c:pt>
                <c:pt idx="12074">
                  <c:v>-6.9970000000000004E-2</c:v>
                </c:pt>
                <c:pt idx="12075">
                  <c:v>-6.9949999999999998E-2</c:v>
                </c:pt>
                <c:pt idx="12076">
                  <c:v>-6.9919999999999996E-2</c:v>
                </c:pt>
                <c:pt idx="12077">
                  <c:v>-6.9900000000000004E-2</c:v>
                </c:pt>
                <c:pt idx="12078">
                  <c:v>-6.9870000000000002E-2</c:v>
                </c:pt>
                <c:pt idx="12079">
                  <c:v>-6.9839999999999999E-2</c:v>
                </c:pt>
                <c:pt idx="12080">
                  <c:v>-6.9790000000000005E-2</c:v>
                </c:pt>
                <c:pt idx="12081">
                  <c:v>-6.9760000000000003E-2</c:v>
                </c:pt>
                <c:pt idx="12082">
                  <c:v>-6.9739999999999996E-2</c:v>
                </c:pt>
                <c:pt idx="12083">
                  <c:v>-6.9709999999999994E-2</c:v>
                </c:pt>
                <c:pt idx="12084">
                  <c:v>-6.9680000000000006E-2</c:v>
                </c:pt>
                <c:pt idx="12085">
                  <c:v>-6.9629999999999997E-2</c:v>
                </c:pt>
                <c:pt idx="12086">
                  <c:v>-6.9580000000000003E-2</c:v>
                </c:pt>
                <c:pt idx="12087">
                  <c:v>-6.9529999999999995E-2</c:v>
                </c:pt>
                <c:pt idx="12088">
                  <c:v>-6.9500000000000006E-2</c:v>
                </c:pt>
                <c:pt idx="12089">
                  <c:v>-6.9449999999999998E-2</c:v>
                </c:pt>
                <c:pt idx="12090">
                  <c:v>-6.9389999999999993E-2</c:v>
                </c:pt>
                <c:pt idx="12091">
                  <c:v>-6.9370000000000001E-2</c:v>
                </c:pt>
                <c:pt idx="12092">
                  <c:v>-6.9320000000000007E-2</c:v>
                </c:pt>
                <c:pt idx="12093">
                  <c:v>-6.9260000000000002E-2</c:v>
                </c:pt>
                <c:pt idx="12094">
                  <c:v>-6.9239999999999996E-2</c:v>
                </c:pt>
                <c:pt idx="12095">
                  <c:v>-6.9180000000000005E-2</c:v>
                </c:pt>
                <c:pt idx="12096">
                  <c:v>-6.9159999999999999E-2</c:v>
                </c:pt>
                <c:pt idx="12097">
                  <c:v>-6.9099999999999995E-2</c:v>
                </c:pt>
                <c:pt idx="12098">
                  <c:v>-6.9080000000000003E-2</c:v>
                </c:pt>
                <c:pt idx="12099">
                  <c:v>-6.905E-2</c:v>
                </c:pt>
                <c:pt idx="12100">
                  <c:v>-6.9029999999999994E-2</c:v>
                </c:pt>
                <c:pt idx="12101">
                  <c:v>-6.9000000000000006E-2</c:v>
                </c:pt>
                <c:pt idx="12102">
                  <c:v>-6.8970000000000004E-2</c:v>
                </c:pt>
                <c:pt idx="12103">
                  <c:v>-6.8970000000000004E-2</c:v>
                </c:pt>
                <c:pt idx="12104">
                  <c:v>-6.8949999999999997E-2</c:v>
                </c:pt>
                <c:pt idx="12105">
                  <c:v>-6.8949999999999997E-2</c:v>
                </c:pt>
                <c:pt idx="12106">
                  <c:v>-6.8949999999999997E-2</c:v>
                </c:pt>
                <c:pt idx="12107">
                  <c:v>-6.8949999999999997E-2</c:v>
                </c:pt>
                <c:pt idx="12108">
                  <c:v>-6.8949999999999997E-2</c:v>
                </c:pt>
                <c:pt idx="12109">
                  <c:v>-6.8949999999999997E-2</c:v>
                </c:pt>
                <c:pt idx="12110">
                  <c:v>-6.8970000000000004E-2</c:v>
                </c:pt>
                <c:pt idx="12111">
                  <c:v>-6.8970000000000004E-2</c:v>
                </c:pt>
                <c:pt idx="12112">
                  <c:v>-6.9000000000000006E-2</c:v>
                </c:pt>
                <c:pt idx="12113">
                  <c:v>-6.9029999999999994E-2</c:v>
                </c:pt>
                <c:pt idx="12114">
                  <c:v>-6.905E-2</c:v>
                </c:pt>
                <c:pt idx="12115">
                  <c:v>-6.9080000000000003E-2</c:v>
                </c:pt>
                <c:pt idx="12116">
                  <c:v>-6.9129999999999997E-2</c:v>
                </c:pt>
                <c:pt idx="12117">
                  <c:v>-6.9129999999999997E-2</c:v>
                </c:pt>
                <c:pt idx="12118">
                  <c:v>-6.9159999999999999E-2</c:v>
                </c:pt>
                <c:pt idx="12119">
                  <c:v>-6.9180000000000005E-2</c:v>
                </c:pt>
                <c:pt idx="12120">
                  <c:v>-6.9239999999999996E-2</c:v>
                </c:pt>
                <c:pt idx="12121">
                  <c:v>-6.9239999999999996E-2</c:v>
                </c:pt>
                <c:pt idx="12122">
                  <c:v>-6.9260000000000002E-2</c:v>
                </c:pt>
                <c:pt idx="12123">
                  <c:v>-6.9290000000000004E-2</c:v>
                </c:pt>
                <c:pt idx="12124">
                  <c:v>-6.9290000000000004E-2</c:v>
                </c:pt>
                <c:pt idx="12125">
                  <c:v>-6.9320000000000007E-2</c:v>
                </c:pt>
                <c:pt idx="12126">
                  <c:v>-6.9320000000000007E-2</c:v>
                </c:pt>
                <c:pt idx="12127">
                  <c:v>-6.9320000000000007E-2</c:v>
                </c:pt>
                <c:pt idx="12128">
                  <c:v>-6.9320000000000007E-2</c:v>
                </c:pt>
                <c:pt idx="12129">
                  <c:v>-6.9320000000000007E-2</c:v>
                </c:pt>
                <c:pt idx="12130">
                  <c:v>-6.9320000000000007E-2</c:v>
                </c:pt>
                <c:pt idx="12131">
                  <c:v>-6.9320000000000007E-2</c:v>
                </c:pt>
                <c:pt idx="12132">
                  <c:v>-6.9290000000000004E-2</c:v>
                </c:pt>
                <c:pt idx="12133">
                  <c:v>-6.9260000000000002E-2</c:v>
                </c:pt>
                <c:pt idx="12134">
                  <c:v>-6.9239999999999996E-2</c:v>
                </c:pt>
                <c:pt idx="12135">
                  <c:v>-6.9209999999999994E-2</c:v>
                </c:pt>
                <c:pt idx="12136">
                  <c:v>-6.9180000000000005E-2</c:v>
                </c:pt>
                <c:pt idx="12137">
                  <c:v>-6.9129999999999997E-2</c:v>
                </c:pt>
                <c:pt idx="12138">
                  <c:v>-6.9099999999999995E-2</c:v>
                </c:pt>
                <c:pt idx="12139">
                  <c:v>-6.905E-2</c:v>
                </c:pt>
                <c:pt idx="12140">
                  <c:v>-6.9029999999999994E-2</c:v>
                </c:pt>
                <c:pt idx="12141">
                  <c:v>-6.8970000000000004E-2</c:v>
                </c:pt>
                <c:pt idx="12142">
                  <c:v>-6.8949999999999997E-2</c:v>
                </c:pt>
                <c:pt idx="12143">
                  <c:v>-6.8890000000000007E-2</c:v>
                </c:pt>
                <c:pt idx="12144">
                  <c:v>-6.8839999999999998E-2</c:v>
                </c:pt>
                <c:pt idx="12145">
                  <c:v>-6.8820000000000006E-2</c:v>
                </c:pt>
                <c:pt idx="12146">
                  <c:v>-6.8790000000000004E-2</c:v>
                </c:pt>
                <c:pt idx="12147">
                  <c:v>-6.8739999999999996E-2</c:v>
                </c:pt>
                <c:pt idx="12148">
                  <c:v>-6.8709999999999993E-2</c:v>
                </c:pt>
                <c:pt idx="12149">
                  <c:v>-6.8659999999999999E-2</c:v>
                </c:pt>
                <c:pt idx="12150">
                  <c:v>-6.8629999999999997E-2</c:v>
                </c:pt>
                <c:pt idx="12151">
                  <c:v>-6.8599999999999994E-2</c:v>
                </c:pt>
                <c:pt idx="12152">
                  <c:v>-6.8580000000000002E-2</c:v>
                </c:pt>
                <c:pt idx="12153">
                  <c:v>-6.8529999999999994E-2</c:v>
                </c:pt>
                <c:pt idx="12154">
                  <c:v>-6.8529999999999994E-2</c:v>
                </c:pt>
                <c:pt idx="12155">
                  <c:v>-6.8500000000000005E-2</c:v>
                </c:pt>
                <c:pt idx="12156">
                  <c:v>-6.8470000000000003E-2</c:v>
                </c:pt>
                <c:pt idx="12157">
                  <c:v>-6.8470000000000003E-2</c:v>
                </c:pt>
                <c:pt idx="12158">
                  <c:v>-6.8470000000000003E-2</c:v>
                </c:pt>
                <c:pt idx="12159">
                  <c:v>-6.8449999999999997E-2</c:v>
                </c:pt>
                <c:pt idx="12160">
                  <c:v>-6.8449999999999997E-2</c:v>
                </c:pt>
                <c:pt idx="12161">
                  <c:v>-6.8419999999999995E-2</c:v>
                </c:pt>
                <c:pt idx="12162">
                  <c:v>-6.8419999999999995E-2</c:v>
                </c:pt>
                <c:pt idx="12163">
                  <c:v>-6.8419999999999995E-2</c:v>
                </c:pt>
                <c:pt idx="12164">
                  <c:v>-6.8419999999999995E-2</c:v>
                </c:pt>
                <c:pt idx="12165">
                  <c:v>-6.8419999999999995E-2</c:v>
                </c:pt>
                <c:pt idx="12166">
                  <c:v>-6.8390000000000006E-2</c:v>
                </c:pt>
                <c:pt idx="12167">
                  <c:v>-6.8390000000000006E-2</c:v>
                </c:pt>
                <c:pt idx="12168">
                  <c:v>-6.8390000000000006E-2</c:v>
                </c:pt>
                <c:pt idx="12169">
                  <c:v>-6.837E-2</c:v>
                </c:pt>
                <c:pt idx="12170">
                  <c:v>-6.837E-2</c:v>
                </c:pt>
                <c:pt idx="12171">
                  <c:v>-6.8339999999999998E-2</c:v>
                </c:pt>
                <c:pt idx="12172">
                  <c:v>-6.8339999999999998E-2</c:v>
                </c:pt>
                <c:pt idx="12173">
                  <c:v>-6.8309999999999996E-2</c:v>
                </c:pt>
                <c:pt idx="12174">
                  <c:v>-6.8309999999999996E-2</c:v>
                </c:pt>
                <c:pt idx="12175">
                  <c:v>-6.8290000000000003E-2</c:v>
                </c:pt>
                <c:pt idx="12176">
                  <c:v>-6.8260000000000001E-2</c:v>
                </c:pt>
                <c:pt idx="12177">
                  <c:v>-6.8239999999999995E-2</c:v>
                </c:pt>
                <c:pt idx="12178">
                  <c:v>-6.8210000000000007E-2</c:v>
                </c:pt>
                <c:pt idx="12179">
                  <c:v>-6.8180000000000004E-2</c:v>
                </c:pt>
                <c:pt idx="12180">
                  <c:v>-6.8159999999999998E-2</c:v>
                </c:pt>
                <c:pt idx="12181">
                  <c:v>-6.8129999999999996E-2</c:v>
                </c:pt>
                <c:pt idx="12182">
                  <c:v>-6.8099999999999994E-2</c:v>
                </c:pt>
                <c:pt idx="12183">
                  <c:v>-6.8080000000000002E-2</c:v>
                </c:pt>
                <c:pt idx="12184">
                  <c:v>-6.8049999999999999E-2</c:v>
                </c:pt>
                <c:pt idx="12185">
                  <c:v>-6.8000000000000005E-2</c:v>
                </c:pt>
                <c:pt idx="12186">
                  <c:v>-6.7970000000000003E-2</c:v>
                </c:pt>
                <c:pt idx="12187">
                  <c:v>-6.7949999999999997E-2</c:v>
                </c:pt>
                <c:pt idx="12188">
                  <c:v>-6.7919999999999994E-2</c:v>
                </c:pt>
                <c:pt idx="12189">
                  <c:v>-6.7890000000000006E-2</c:v>
                </c:pt>
                <c:pt idx="12190">
                  <c:v>-6.787E-2</c:v>
                </c:pt>
                <c:pt idx="12191">
                  <c:v>-6.7839999999999998E-2</c:v>
                </c:pt>
                <c:pt idx="12192">
                  <c:v>-6.7809999999999995E-2</c:v>
                </c:pt>
                <c:pt idx="12193">
                  <c:v>-6.7790000000000003E-2</c:v>
                </c:pt>
                <c:pt idx="12194">
                  <c:v>-6.7790000000000003E-2</c:v>
                </c:pt>
                <c:pt idx="12195">
                  <c:v>-6.7760000000000001E-2</c:v>
                </c:pt>
                <c:pt idx="12196">
                  <c:v>-6.7729999999999999E-2</c:v>
                </c:pt>
                <c:pt idx="12197">
                  <c:v>-6.7710000000000006E-2</c:v>
                </c:pt>
                <c:pt idx="12198">
                  <c:v>-6.7680000000000004E-2</c:v>
                </c:pt>
                <c:pt idx="12199">
                  <c:v>-6.7680000000000004E-2</c:v>
                </c:pt>
                <c:pt idx="12200">
                  <c:v>-6.7659999999999998E-2</c:v>
                </c:pt>
                <c:pt idx="12201">
                  <c:v>-6.7629999999999996E-2</c:v>
                </c:pt>
                <c:pt idx="12202">
                  <c:v>-6.7629999999999996E-2</c:v>
                </c:pt>
                <c:pt idx="12203">
                  <c:v>-6.7599999999999993E-2</c:v>
                </c:pt>
                <c:pt idx="12204">
                  <c:v>-6.7580000000000001E-2</c:v>
                </c:pt>
                <c:pt idx="12205">
                  <c:v>-6.7580000000000001E-2</c:v>
                </c:pt>
                <c:pt idx="12206">
                  <c:v>-6.7549999999999999E-2</c:v>
                </c:pt>
                <c:pt idx="12207">
                  <c:v>-6.7519999999999997E-2</c:v>
                </c:pt>
                <c:pt idx="12208">
                  <c:v>-6.7500000000000004E-2</c:v>
                </c:pt>
                <c:pt idx="12209">
                  <c:v>-6.7500000000000004E-2</c:v>
                </c:pt>
                <c:pt idx="12210">
                  <c:v>-6.7470000000000002E-2</c:v>
                </c:pt>
                <c:pt idx="12211">
                  <c:v>-6.7449999999999996E-2</c:v>
                </c:pt>
                <c:pt idx="12212">
                  <c:v>-6.7449999999999996E-2</c:v>
                </c:pt>
                <c:pt idx="12213">
                  <c:v>-6.7419999999999994E-2</c:v>
                </c:pt>
                <c:pt idx="12214">
                  <c:v>-6.7390000000000005E-2</c:v>
                </c:pt>
                <c:pt idx="12215">
                  <c:v>-6.7339999999999997E-2</c:v>
                </c:pt>
                <c:pt idx="12216">
                  <c:v>-6.7339999999999997E-2</c:v>
                </c:pt>
                <c:pt idx="12217">
                  <c:v>-6.7290000000000003E-2</c:v>
                </c:pt>
                <c:pt idx="12218">
                  <c:v>-6.726E-2</c:v>
                </c:pt>
                <c:pt idx="12219">
                  <c:v>-6.7229999999999998E-2</c:v>
                </c:pt>
                <c:pt idx="12220">
                  <c:v>-6.7210000000000006E-2</c:v>
                </c:pt>
                <c:pt idx="12221">
                  <c:v>-6.7180000000000004E-2</c:v>
                </c:pt>
                <c:pt idx="12222">
                  <c:v>-6.7159999999999997E-2</c:v>
                </c:pt>
                <c:pt idx="12223">
                  <c:v>-6.7129999999999995E-2</c:v>
                </c:pt>
                <c:pt idx="12224">
                  <c:v>-6.7100000000000007E-2</c:v>
                </c:pt>
                <c:pt idx="12225">
                  <c:v>-6.7080000000000001E-2</c:v>
                </c:pt>
                <c:pt idx="12226">
                  <c:v>-6.7080000000000001E-2</c:v>
                </c:pt>
                <c:pt idx="12227">
                  <c:v>-6.7049999999999998E-2</c:v>
                </c:pt>
                <c:pt idx="12228">
                  <c:v>-6.7019999999999996E-2</c:v>
                </c:pt>
                <c:pt idx="12229">
                  <c:v>-6.7000000000000004E-2</c:v>
                </c:pt>
                <c:pt idx="12230">
                  <c:v>-6.6970000000000002E-2</c:v>
                </c:pt>
                <c:pt idx="12231">
                  <c:v>-6.6970000000000002E-2</c:v>
                </c:pt>
                <c:pt idx="12232">
                  <c:v>-6.694E-2</c:v>
                </c:pt>
                <c:pt idx="12233">
                  <c:v>-6.6919999999999993E-2</c:v>
                </c:pt>
                <c:pt idx="12234">
                  <c:v>-6.6919999999999993E-2</c:v>
                </c:pt>
                <c:pt idx="12235">
                  <c:v>-6.6890000000000005E-2</c:v>
                </c:pt>
                <c:pt idx="12236">
                  <c:v>-6.6890000000000005E-2</c:v>
                </c:pt>
                <c:pt idx="12237">
                  <c:v>-6.6890000000000005E-2</c:v>
                </c:pt>
                <c:pt idx="12238">
                  <c:v>-6.6890000000000005E-2</c:v>
                </c:pt>
                <c:pt idx="12239">
                  <c:v>-6.6869999999999999E-2</c:v>
                </c:pt>
                <c:pt idx="12240">
                  <c:v>-6.6869999999999999E-2</c:v>
                </c:pt>
                <c:pt idx="12241">
                  <c:v>-6.6869999999999999E-2</c:v>
                </c:pt>
                <c:pt idx="12242">
                  <c:v>-6.6890000000000005E-2</c:v>
                </c:pt>
                <c:pt idx="12243">
                  <c:v>-6.6869999999999999E-2</c:v>
                </c:pt>
                <c:pt idx="12244">
                  <c:v>-6.6890000000000005E-2</c:v>
                </c:pt>
                <c:pt idx="12245">
                  <c:v>-6.6869999999999999E-2</c:v>
                </c:pt>
                <c:pt idx="12246">
                  <c:v>-6.6869999999999999E-2</c:v>
                </c:pt>
                <c:pt idx="12247">
                  <c:v>-6.6869999999999999E-2</c:v>
                </c:pt>
                <c:pt idx="12248">
                  <c:v>-6.6890000000000005E-2</c:v>
                </c:pt>
                <c:pt idx="12249">
                  <c:v>-6.6869999999999999E-2</c:v>
                </c:pt>
                <c:pt idx="12250">
                  <c:v>-6.6869999999999999E-2</c:v>
                </c:pt>
                <c:pt idx="12251">
                  <c:v>-6.6869999999999999E-2</c:v>
                </c:pt>
                <c:pt idx="12252">
                  <c:v>-6.6869999999999999E-2</c:v>
                </c:pt>
                <c:pt idx="12253">
                  <c:v>-6.6839999999999997E-2</c:v>
                </c:pt>
                <c:pt idx="12254">
                  <c:v>-6.6839999999999997E-2</c:v>
                </c:pt>
                <c:pt idx="12255">
                  <c:v>-6.6839999999999997E-2</c:v>
                </c:pt>
                <c:pt idx="12256">
                  <c:v>-6.6809999999999994E-2</c:v>
                </c:pt>
                <c:pt idx="12257">
                  <c:v>-6.6809999999999994E-2</c:v>
                </c:pt>
                <c:pt idx="12258">
                  <c:v>-6.6809999999999994E-2</c:v>
                </c:pt>
                <c:pt idx="12259">
                  <c:v>-6.6790000000000002E-2</c:v>
                </c:pt>
                <c:pt idx="12260">
                  <c:v>-6.676E-2</c:v>
                </c:pt>
                <c:pt idx="12261">
                  <c:v>-6.6729999999999998E-2</c:v>
                </c:pt>
                <c:pt idx="12262">
                  <c:v>-6.6710000000000005E-2</c:v>
                </c:pt>
                <c:pt idx="12263">
                  <c:v>-6.6680000000000003E-2</c:v>
                </c:pt>
                <c:pt idx="12264">
                  <c:v>-6.6650000000000001E-2</c:v>
                </c:pt>
                <c:pt idx="12265">
                  <c:v>-6.6600000000000006E-2</c:v>
                </c:pt>
                <c:pt idx="12266">
                  <c:v>-6.658E-2</c:v>
                </c:pt>
                <c:pt idx="12267">
                  <c:v>-6.6519999999999996E-2</c:v>
                </c:pt>
                <c:pt idx="12268">
                  <c:v>-6.6500000000000004E-2</c:v>
                </c:pt>
                <c:pt idx="12269">
                  <c:v>-6.6470000000000001E-2</c:v>
                </c:pt>
                <c:pt idx="12270">
                  <c:v>-6.6420000000000007E-2</c:v>
                </c:pt>
                <c:pt idx="12271">
                  <c:v>-6.6390000000000005E-2</c:v>
                </c:pt>
                <c:pt idx="12272">
                  <c:v>-6.6339999999999996E-2</c:v>
                </c:pt>
                <c:pt idx="12273">
                  <c:v>-6.6290000000000002E-2</c:v>
                </c:pt>
                <c:pt idx="12274">
                  <c:v>-6.6259999999999999E-2</c:v>
                </c:pt>
                <c:pt idx="12275">
                  <c:v>-6.6229999999999997E-2</c:v>
                </c:pt>
                <c:pt idx="12276">
                  <c:v>-6.6180000000000003E-2</c:v>
                </c:pt>
                <c:pt idx="12277">
                  <c:v>-6.615E-2</c:v>
                </c:pt>
                <c:pt idx="12278">
                  <c:v>-6.6100000000000006E-2</c:v>
                </c:pt>
                <c:pt idx="12279">
                  <c:v>-6.608E-2</c:v>
                </c:pt>
                <c:pt idx="12280">
                  <c:v>-6.6049999999999998E-2</c:v>
                </c:pt>
                <c:pt idx="12281">
                  <c:v>-6.6019999999999995E-2</c:v>
                </c:pt>
                <c:pt idx="12282">
                  <c:v>-6.6000000000000003E-2</c:v>
                </c:pt>
                <c:pt idx="12283">
                  <c:v>-6.5970000000000001E-2</c:v>
                </c:pt>
                <c:pt idx="12284">
                  <c:v>-6.5939999999999999E-2</c:v>
                </c:pt>
                <c:pt idx="12285">
                  <c:v>-6.5920000000000006E-2</c:v>
                </c:pt>
                <c:pt idx="12286">
                  <c:v>-6.5920000000000006E-2</c:v>
                </c:pt>
                <c:pt idx="12287">
                  <c:v>-6.5890000000000004E-2</c:v>
                </c:pt>
                <c:pt idx="12288">
                  <c:v>-6.5890000000000004E-2</c:v>
                </c:pt>
                <c:pt idx="12289">
                  <c:v>-6.5890000000000004E-2</c:v>
                </c:pt>
                <c:pt idx="12290">
                  <c:v>-6.5890000000000004E-2</c:v>
                </c:pt>
                <c:pt idx="12291">
                  <c:v>-6.5860000000000002E-2</c:v>
                </c:pt>
                <c:pt idx="12292">
                  <c:v>-6.5860000000000002E-2</c:v>
                </c:pt>
                <c:pt idx="12293">
                  <c:v>-6.5860000000000002E-2</c:v>
                </c:pt>
                <c:pt idx="12294">
                  <c:v>-6.5860000000000002E-2</c:v>
                </c:pt>
                <c:pt idx="12295">
                  <c:v>-6.5839999999999996E-2</c:v>
                </c:pt>
                <c:pt idx="12296">
                  <c:v>-6.5839999999999996E-2</c:v>
                </c:pt>
                <c:pt idx="12297">
                  <c:v>-6.5839999999999996E-2</c:v>
                </c:pt>
                <c:pt idx="12298">
                  <c:v>-6.5809999999999994E-2</c:v>
                </c:pt>
                <c:pt idx="12299">
                  <c:v>-6.5809999999999994E-2</c:v>
                </c:pt>
                <c:pt idx="12300">
                  <c:v>-6.5809999999999994E-2</c:v>
                </c:pt>
                <c:pt idx="12301">
                  <c:v>-6.5790000000000001E-2</c:v>
                </c:pt>
                <c:pt idx="12302">
                  <c:v>-6.5790000000000001E-2</c:v>
                </c:pt>
                <c:pt idx="12303">
                  <c:v>-6.5759999999999999E-2</c:v>
                </c:pt>
                <c:pt idx="12304">
                  <c:v>-6.5729999999999997E-2</c:v>
                </c:pt>
                <c:pt idx="12305">
                  <c:v>-6.5729999999999997E-2</c:v>
                </c:pt>
                <c:pt idx="12306">
                  <c:v>-6.5710000000000005E-2</c:v>
                </c:pt>
                <c:pt idx="12307">
                  <c:v>-6.5680000000000002E-2</c:v>
                </c:pt>
                <c:pt idx="12308">
                  <c:v>-6.565E-2</c:v>
                </c:pt>
                <c:pt idx="12309">
                  <c:v>-6.5629999999999994E-2</c:v>
                </c:pt>
                <c:pt idx="12310">
                  <c:v>-6.5600000000000006E-2</c:v>
                </c:pt>
                <c:pt idx="12311">
                  <c:v>-6.5570000000000003E-2</c:v>
                </c:pt>
                <c:pt idx="12312">
                  <c:v>-6.5549999999999997E-2</c:v>
                </c:pt>
                <c:pt idx="12313">
                  <c:v>-6.5500000000000003E-2</c:v>
                </c:pt>
                <c:pt idx="12314">
                  <c:v>-6.547E-2</c:v>
                </c:pt>
                <c:pt idx="12315">
                  <c:v>-6.5439999999999998E-2</c:v>
                </c:pt>
                <c:pt idx="12316">
                  <c:v>-6.5420000000000006E-2</c:v>
                </c:pt>
                <c:pt idx="12317">
                  <c:v>-6.5390000000000004E-2</c:v>
                </c:pt>
                <c:pt idx="12318">
                  <c:v>-6.5360000000000001E-2</c:v>
                </c:pt>
                <c:pt idx="12319">
                  <c:v>-6.5339999999999995E-2</c:v>
                </c:pt>
                <c:pt idx="12320">
                  <c:v>-6.5310000000000007E-2</c:v>
                </c:pt>
                <c:pt idx="12321">
                  <c:v>-6.5280000000000005E-2</c:v>
                </c:pt>
                <c:pt idx="12322">
                  <c:v>-6.5259999999999999E-2</c:v>
                </c:pt>
                <c:pt idx="12323">
                  <c:v>-6.5229999999999996E-2</c:v>
                </c:pt>
                <c:pt idx="12324">
                  <c:v>-6.5229999999999996E-2</c:v>
                </c:pt>
                <c:pt idx="12325">
                  <c:v>-6.5180000000000002E-2</c:v>
                </c:pt>
                <c:pt idx="12326">
                  <c:v>-6.5180000000000002E-2</c:v>
                </c:pt>
                <c:pt idx="12327">
                  <c:v>-6.515E-2</c:v>
                </c:pt>
                <c:pt idx="12328">
                  <c:v>-6.5129999999999993E-2</c:v>
                </c:pt>
                <c:pt idx="12329">
                  <c:v>-6.5100000000000005E-2</c:v>
                </c:pt>
                <c:pt idx="12330">
                  <c:v>-6.5070000000000003E-2</c:v>
                </c:pt>
                <c:pt idx="12331">
                  <c:v>-6.5070000000000003E-2</c:v>
                </c:pt>
                <c:pt idx="12332">
                  <c:v>-6.5049999999999997E-2</c:v>
                </c:pt>
                <c:pt idx="12333">
                  <c:v>-6.5019999999999994E-2</c:v>
                </c:pt>
                <c:pt idx="12334">
                  <c:v>-6.5019999999999994E-2</c:v>
                </c:pt>
                <c:pt idx="12335">
                  <c:v>-6.4990000000000006E-2</c:v>
                </c:pt>
                <c:pt idx="12336">
                  <c:v>-6.497E-2</c:v>
                </c:pt>
                <c:pt idx="12337">
                  <c:v>-6.4939999999999998E-2</c:v>
                </c:pt>
                <c:pt idx="12338">
                  <c:v>-6.4939999999999998E-2</c:v>
                </c:pt>
                <c:pt idx="12339">
                  <c:v>-6.4920000000000005E-2</c:v>
                </c:pt>
                <c:pt idx="12340">
                  <c:v>-6.4890000000000003E-2</c:v>
                </c:pt>
                <c:pt idx="12341">
                  <c:v>-6.4860000000000001E-2</c:v>
                </c:pt>
                <c:pt idx="12342">
                  <c:v>-6.4839999999999995E-2</c:v>
                </c:pt>
                <c:pt idx="12343">
                  <c:v>-6.4810000000000006E-2</c:v>
                </c:pt>
                <c:pt idx="12344">
                  <c:v>-6.4810000000000006E-2</c:v>
                </c:pt>
                <c:pt idx="12345">
                  <c:v>-6.4759999999999998E-2</c:v>
                </c:pt>
                <c:pt idx="12346">
                  <c:v>-6.4759999999999998E-2</c:v>
                </c:pt>
                <c:pt idx="12347">
                  <c:v>-6.4729999999999996E-2</c:v>
                </c:pt>
                <c:pt idx="12348">
                  <c:v>-6.4710000000000004E-2</c:v>
                </c:pt>
                <c:pt idx="12349">
                  <c:v>-6.4680000000000001E-2</c:v>
                </c:pt>
                <c:pt idx="12350">
                  <c:v>-6.4680000000000001E-2</c:v>
                </c:pt>
                <c:pt idx="12351">
                  <c:v>-6.4649999999999999E-2</c:v>
                </c:pt>
                <c:pt idx="12352">
                  <c:v>-6.4649999999999999E-2</c:v>
                </c:pt>
                <c:pt idx="12353">
                  <c:v>-6.4649999999999999E-2</c:v>
                </c:pt>
                <c:pt idx="12354">
                  <c:v>-6.4630000000000007E-2</c:v>
                </c:pt>
                <c:pt idx="12355">
                  <c:v>-6.4630000000000007E-2</c:v>
                </c:pt>
                <c:pt idx="12356">
                  <c:v>-6.4630000000000007E-2</c:v>
                </c:pt>
                <c:pt idx="12357">
                  <c:v>-6.4600000000000005E-2</c:v>
                </c:pt>
                <c:pt idx="12358">
                  <c:v>-6.4600000000000005E-2</c:v>
                </c:pt>
                <c:pt idx="12359">
                  <c:v>-6.4600000000000005E-2</c:v>
                </c:pt>
                <c:pt idx="12360">
                  <c:v>-6.4600000000000005E-2</c:v>
                </c:pt>
                <c:pt idx="12361">
                  <c:v>-6.4570000000000002E-2</c:v>
                </c:pt>
                <c:pt idx="12362">
                  <c:v>-6.4570000000000002E-2</c:v>
                </c:pt>
                <c:pt idx="12363">
                  <c:v>-6.4549999999999996E-2</c:v>
                </c:pt>
                <c:pt idx="12364">
                  <c:v>-6.4549999999999996E-2</c:v>
                </c:pt>
                <c:pt idx="12365">
                  <c:v>-6.4519999999999994E-2</c:v>
                </c:pt>
                <c:pt idx="12366">
                  <c:v>-6.4519999999999994E-2</c:v>
                </c:pt>
                <c:pt idx="12367">
                  <c:v>-6.4490000000000006E-2</c:v>
                </c:pt>
                <c:pt idx="12368">
                  <c:v>-6.4490000000000006E-2</c:v>
                </c:pt>
                <c:pt idx="12369">
                  <c:v>-6.447E-2</c:v>
                </c:pt>
                <c:pt idx="12370">
                  <c:v>-6.447E-2</c:v>
                </c:pt>
                <c:pt idx="12371">
                  <c:v>-6.4439999999999997E-2</c:v>
                </c:pt>
                <c:pt idx="12372">
                  <c:v>-6.4420000000000005E-2</c:v>
                </c:pt>
                <c:pt idx="12373">
                  <c:v>-6.4390000000000003E-2</c:v>
                </c:pt>
                <c:pt idx="12374">
                  <c:v>-6.4360000000000001E-2</c:v>
                </c:pt>
                <c:pt idx="12375">
                  <c:v>-6.4339999999999994E-2</c:v>
                </c:pt>
                <c:pt idx="12376">
                  <c:v>-6.4310000000000006E-2</c:v>
                </c:pt>
                <c:pt idx="12377">
                  <c:v>-6.4259999999999998E-2</c:v>
                </c:pt>
                <c:pt idx="12378">
                  <c:v>-6.4229999999999995E-2</c:v>
                </c:pt>
                <c:pt idx="12379">
                  <c:v>-6.4199999999999993E-2</c:v>
                </c:pt>
                <c:pt idx="12380">
                  <c:v>-6.4180000000000001E-2</c:v>
                </c:pt>
                <c:pt idx="12381">
                  <c:v>-6.4130000000000006E-2</c:v>
                </c:pt>
                <c:pt idx="12382">
                  <c:v>-6.4100000000000004E-2</c:v>
                </c:pt>
                <c:pt idx="12383">
                  <c:v>-6.4070000000000002E-2</c:v>
                </c:pt>
                <c:pt idx="12384">
                  <c:v>-6.4049999999999996E-2</c:v>
                </c:pt>
                <c:pt idx="12385">
                  <c:v>-6.3990000000000005E-2</c:v>
                </c:pt>
                <c:pt idx="12386">
                  <c:v>-6.3990000000000005E-2</c:v>
                </c:pt>
                <c:pt idx="12387">
                  <c:v>-6.3939999999999997E-2</c:v>
                </c:pt>
                <c:pt idx="12388">
                  <c:v>-6.3909999999999995E-2</c:v>
                </c:pt>
                <c:pt idx="12389">
                  <c:v>-6.3890000000000002E-2</c:v>
                </c:pt>
                <c:pt idx="12390">
                  <c:v>-6.386E-2</c:v>
                </c:pt>
                <c:pt idx="12391">
                  <c:v>-6.3839999999999994E-2</c:v>
                </c:pt>
                <c:pt idx="12392">
                  <c:v>-6.3810000000000006E-2</c:v>
                </c:pt>
                <c:pt idx="12393">
                  <c:v>-6.3780000000000003E-2</c:v>
                </c:pt>
                <c:pt idx="12394">
                  <c:v>-6.3759999999999997E-2</c:v>
                </c:pt>
                <c:pt idx="12395">
                  <c:v>-6.3729999999999995E-2</c:v>
                </c:pt>
                <c:pt idx="12396">
                  <c:v>-6.3700000000000007E-2</c:v>
                </c:pt>
                <c:pt idx="12397">
                  <c:v>-6.368E-2</c:v>
                </c:pt>
                <c:pt idx="12398">
                  <c:v>-6.368E-2</c:v>
                </c:pt>
                <c:pt idx="12399">
                  <c:v>-6.3619999999999996E-2</c:v>
                </c:pt>
                <c:pt idx="12400">
                  <c:v>-6.3600000000000004E-2</c:v>
                </c:pt>
                <c:pt idx="12401">
                  <c:v>-6.3600000000000004E-2</c:v>
                </c:pt>
                <c:pt idx="12402">
                  <c:v>-6.3570000000000002E-2</c:v>
                </c:pt>
                <c:pt idx="12403">
                  <c:v>-6.3549999999999995E-2</c:v>
                </c:pt>
                <c:pt idx="12404">
                  <c:v>-6.3519999999999993E-2</c:v>
                </c:pt>
                <c:pt idx="12405">
                  <c:v>-6.3490000000000005E-2</c:v>
                </c:pt>
                <c:pt idx="12406">
                  <c:v>-6.3439999999999996E-2</c:v>
                </c:pt>
                <c:pt idx="12407">
                  <c:v>-6.3409999999999994E-2</c:v>
                </c:pt>
                <c:pt idx="12408">
                  <c:v>-6.3390000000000002E-2</c:v>
                </c:pt>
                <c:pt idx="12409">
                  <c:v>-6.336E-2</c:v>
                </c:pt>
                <c:pt idx="12410">
                  <c:v>-6.3339999999999994E-2</c:v>
                </c:pt>
                <c:pt idx="12411">
                  <c:v>-6.3280000000000003E-2</c:v>
                </c:pt>
                <c:pt idx="12412">
                  <c:v>-6.3280000000000003E-2</c:v>
                </c:pt>
                <c:pt idx="12413">
                  <c:v>-6.3229999999999995E-2</c:v>
                </c:pt>
                <c:pt idx="12414">
                  <c:v>-6.3229999999999995E-2</c:v>
                </c:pt>
                <c:pt idx="12415">
                  <c:v>-6.3200000000000006E-2</c:v>
                </c:pt>
                <c:pt idx="12416">
                  <c:v>-6.318E-2</c:v>
                </c:pt>
                <c:pt idx="12417">
                  <c:v>-6.3149999999999998E-2</c:v>
                </c:pt>
                <c:pt idx="12418">
                  <c:v>-6.3149999999999998E-2</c:v>
                </c:pt>
                <c:pt idx="12419">
                  <c:v>-6.3119999999999996E-2</c:v>
                </c:pt>
                <c:pt idx="12420">
                  <c:v>-6.3100000000000003E-2</c:v>
                </c:pt>
                <c:pt idx="12421">
                  <c:v>-6.3100000000000003E-2</c:v>
                </c:pt>
                <c:pt idx="12422">
                  <c:v>-6.3070000000000001E-2</c:v>
                </c:pt>
                <c:pt idx="12423">
                  <c:v>-6.3070000000000001E-2</c:v>
                </c:pt>
                <c:pt idx="12424">
                  <c:v>-6.3070000000000001E-2</c:v>
                </c:pt>
                <c:pt idx="12425">
                  <c:v>-6.3049999999999995E-2</c:v>
                </c:pt>
                <c:pt idx="12426">
                  <c:v>-6.3049999999999995E-2</c:v>
                </c:pt>
                <c:pt idx="12427">
                  <c:v>-6.3049999999999995E-2</c:v>
                </c:pt>
                <c:pt idx="12428">
                  <c:v>-6.3049999999999995E-2</c:v>
                </c:pt>
                <c:pt idx="12429">
                  <c:v>-6.3049999999999995E-2</c:v>
                </c:pt>
                <c:pt idx="12430">
                  <c:v>-6.3070000000000001E-2</c:v>
                </c:pt>
                <c:pt idx="12431">
                  <c:v>-6.3070000000000001E-2</c:v>
                </c:pt>
                <c:pt idx="12432">
                  <c:v>-6.3070000000000001E-2</c:v>
                </c:pt>
                <c:pt idx="12433">
                  <c:v>-6.3070000000000001E-2</c:v>
                </c:pt>
                <c:pt idx="12434">
                  <c:v>-6.3070000000000001E-2</c:v>
                </c:pt>
                <c:pt idx="12435">
                  <c:v>-6.3070000000000001E-2</c:v>
                </c:pt>
                <c:pt idx="12436">
                  <c:v>-6.3070000000000001E-2</c:v>
                </c:pt>
                <c:pt idx="12437">
                  <c:v>-6.3070000000000001E-2</c:v>
                </c:pt>
                <c:pt idx="12438">
                  <c:v>-6.3049999999999995E-2</c:v>
                </c:pt>
                <c:pt idx="12439">
                  <c:v>-6.3049999999999995E-2</c:v>
                </c:pt>
                <c:pt idx="12440">
                  <c:v>-6.3049999999999995E-2</c:v>
                </c:pt>
                <c:pt idx="12441">
                  <c:v>-6.3020000000000007E-2</c:v>
                </c:pt>
                <c:pt idx="12442">
                  <c:v>-6.2990000000000004E-2</c:v>
                </c:pt>
                <c:pt idx="12443">
                  <c:v>-6.2990000000000004E-2</c:v>
                </c:pt>
                <c:pt idx="12444">
                  <c:v>-6.2969999999999998E-2</c:v>
                </c:pt>
                <c:pt idx="12445">
                  <c:v>-6.2969999999999998E-2</c:v>
                </c:pt>
                <c:pt idx="12446">
                  <c:v>-6.2939999999999996E-2</c:v>
                </c:pt>
                <c:pt idx="12447">
                  <c:v>-6.2909999999999994E-2</c:v>
                </c:pt>
                <c:pt idx="12448">
                  <c:v>-6.2890000000000001E-2</c:v>
                </c:pt>
                <c:pt idx="12449">
                  <c:v>-6.2890000000000001E-2</c:v>
                </c:pt>
                <c:pt idx="12450">
                  <c:v>-6.2859999999999999E-2</c:v>
                </c:pt>
                <c:pt idx="12451">
                  <c:v>-6.2829999999999997E-2</c:v>
                </c:pt>
                <c:pt idx="12452">
                  <c:v>-6.2829999999999997E-2</c:v>
                </c:pt>
                <c:pt idx="12453">
                  <c:v>-6.2810000000000005E-2</c:v>
                </c:pt>
                <c:pt idx="12454">
                  <c:v>-6.2780000000000002E-2</c:v>
                </c:pt>
                <c:pt idx="12455">
                  <c:v>-6.2759999999999996E-2</c:v>
                </c:pt>
                <c:pt idx="12456">
                  <c:v>-6.2729999999999994E-2</c:v>
                </c:pt>
                <c:pt idx="12457">
                  <c:v>-6.2700000000000006E-2</c:v>
                </c:pt>
                <c:pt idx="12458">
                  <c:v>-6.2700000000000006E-2</c:v>
                </c:pt>
                <c:pt idx="12459">
                  <c:v>-6.268E-2</c:v>
                </c:pt>
                <c:pt idx="12460">
                  <c:v>-6.268E-2</c:v>
                </c:pt>
                <c:pt idx="12461">
                  <c:v>-6.2649999999999997E-2</c:v>
                </c:pt>
                <c:pt idx="12462">
                  <c:v>-6.2619999999999995E-2</c:v>
                </c:pt>
                <c:pt idx="12463">
                  <c:v>-6.2619999999999995E-2</c:v>
                </c:pt>
                <c:pt idx="12464">
                  <c:v>-6.2600000000000003E-2</c:v>
                </c:pt>
                <c:pt idx="12465">
                  <c:v>-6.2600000000000003E-2</c:v>
                </c:pt>
                <c:pt idx="12466">
                  <c:v>-6.2570000000000001E-2</c:v>
                </c:pt>
                <c:pt idx="12467">
                  <c:v>-6.2539999999999998E-2</c:v>
                </c:pt>
                <c:pt idx="12468">
                  <c:v>-6.2539999999999998E-2</c:v>
                </c:pt>
                <c:pt idx="12469">
                  <c:v>-6.2520000000000006E-2</c:v>
                </c:pt>
                <c:pt idx="12470">
                  <c:v>-6.2489999999999997E-2</c:v>
                </c:pt>
                <c:pt idx="12471">
                  <c:v>-6.2469999999999998E-2</c:v>
                </c:pt>
                <c:pt idx="12472">
                  <c:v>-6.2440000000000002E-2</c:v>
                </c:pt>
                <c:pt idx="12473">
                  <c:v>-6.2390000000000001E-2</c:v>
                </c:pt>
                <c:pt idx="12474">
                  <c:v>-6.2359999999999999E-2</c:v>
                </c:pt>
                <c:pt idx="12475">
                  <c:v>-6.2330000000000003E-2</c:v>
                </c:pt>
                <c:pt idx="12476">
                  <c:v>-6.2309999999999997E-2</c:v>
                </c:pt>
                <c:pt idx="12477">
                  <c:v>-6.225E-2</c:v>
                </c:pt>
                <c:pt idx="12478">
                  <c:v>-6.2230000000000001E-2</c:v>
                </c:pt>
                <c:pt idx="12479">
                  <c:v>-6.2179999999999999E-2</c:v>
                </c:pt>
                <c:pt idx="12480">
                  <c:v>-6.2149999999999997E-2</c:v>
                </c:pt>
                <c:pt idx="12481">
                  <c:v>-6.2100000000000002E-2</c:v>
                </c:pt>
                <c:pt idx="12482">
                  <c:v>-6.207E-2</c:v>
                </c:pt>
                <c:pt idx="12483">
                  <c:v>-6.2019999999999999E-2</c:v>
                </c:pt>
                <c:pt idx="12484">
                  <c:v>-6.1990000000000003E-2</c:v>
                </c:pt>
                <c:pt idx="12485">
                  <c:v>-6.1940000000000002E-2</c:v>
                </c:pt>
                <c:pt idx="12486">
                  <c:v>-6.1890000000000001E-2</c:v>
                </c:pt>
                <c:pt idx="12487">
                  <c:v>-6.1859999999999998E-2</c:v>
                </c:pt>
                <c:pt idx="12488">
                  <c:v>-6.1830000000000003E-2</c:v>
                </c:pt>
                <c:pt idx="12489">
                  <c:v>-6.1780000000000002E-2</c:v>
                </c:pt>
                <c:pt idx="12490">
                  <c:v>-6.1749999999999999E-2</c:v>
                </c:pt>
                <c:pt idx="12491">
                  <c:v>-6.1699999999999998E-2</c:v>
                </c:pt>
                <c:pt idx="12492">
                  <c:v>-6.1699999999999998E-2</c:v>
                </c:pt>
                <c:pt idx="12493">
                  <c:v>-6.1650000000000003E-2</c:v>
                </c:pt>
                <c:pt idx="12494">
                  <c:v>-6.1650000000000003E-2</c:v>
                </c:pt>
                <c:pt idx="12495">
                  <c:v>-6.1620000000000001E-2</c:v>
                </c:pt>
                <c:pt idx="12496">
                  <c:v>-6.1600000000000002E-2</c:v>
                </c:pt>
                <c:pt idx="12497">
                  <c:v>-6.157E-2</c:v>
                </c:pt>
                <c:pt idx="12498">
                  <c:v>-6.157E-2</c:v>
                </c:pt>
                <c:pt idx="12499">
                  <c:v>-6.1539999999999997E-2</c:v>
                </c:pt>
                <c:pt idx="12500">
                  <c:v>-6.1519999999999998E-2</c:v>
                </c:pt>
                <c:pt idx="12501">
                  <c:v>-6.1519999999999998E-2</c:v>
                </c:pt>
                <c:pt idx="12502">
                  <c:v>-6.1490000000000003E-2</c:v>
                </c:pt>
                <c:pt idx="12503">
                  <c:v>-6.1460000000000001E-2</c:v>
                </c:pt>
                <c:pt idx="12504">
                  <c:v>-6.1460000000000001E-2</c:v>
                </c:pt>
                <c:pt idx="12505">
                  <c:v>-6.1440000000000002E-2</c:v>
                </c:pt>
                <c:pt idx="12506">
                  <c:v>-6.1409999999999999E-2</c:v>
                </c:pt>
                <c:pt idx="12507">
                  <c:v>-6.139E-2</c:v>
                </c:pt>
                <c:pt idx="12508">
                  <c:v>-6.139E-2</c:v>
                </c:pt>
                <c:pt idx="12509">
                  <c:v>-6.1359999999999998E-2</c:v>
                </c:pt>
                <c:pt idx="12510">
                  <c:v>-6.1330000000000003E-2</c:v>
                </c:pt>
                <c:pt idx="12511">
                  <c:v>-6.1310000000000003E-2</c:v>
                </c:pt>
                <c:pt idx="12512">
                  <c:v>-6.1280000000000001E-2</c:v>
                </c:pt>
                <c:pt idx="12513">
                  <c:v>-6.1249999999999999E-2</c:v>
                </c:pt>
                <c:pt idx="12514">
                  <c:v>-6.1249999999999999E-2</c:v>
                </c:pt>
                <c:pt idx="12515">
                  <c:v>-6.123E-2</c:v>
                </c:pt>
                <c:pt idx="12516">
                  <c:v>-6.1199999999999997E-2</c:v>
                </c:pt>
                <c:pt idx="12517">
                  <c:v>-6.1170000000000002E-2</c:v>
                </c:pt>
                <c:pt idx="12518">
                  <c:v>-6.1150000000000003E-2</c:v>
                </c:pt>
                <c:pt idx="12519">
                  <c:v>-6.1120000000000001E-2</c:v>
                </c:pt>
                <c:pt idx="12520">
                  <c:v>-6.1120000000000001E-2</c:v>
                </c:pt>
                <c:pt idx="12521">
                  <c:v>-6.1100000000000002E-2</c:v>
                </c:pt>
                <c:pt idx="12522">
                  <c:v>-6.1069999999999999E-2</c:v>
                </c:pt>
                <c:pt idx="12523">
                  <c:v>-6.1069999999999999E-2</c:v>
                </c:pt>
                <c:pt idx="12524">
                  <c:v>-6.1069999999999999E-2</c:v>
                </c:pt>
                <c:pt idx="12525">
                  <c:v>-6.1039999999999997E-2</c:v>
                </c:pt>
                <c:pt idx="12526">
                  <c:v>-6.1069999999999999E-2</c:v>
                </c:pt>
                <c:pt idx="12527">
                  <c:v>-6.1039999999999997E-2</c:v>
                </c:pt>
                <c:pt idx="12528">
                  <c:v>-6.1039999999999997E-2</c:v>
                </c:pt>
                <c:pt idx="12529">
                  <c:v>-6.1069999999999999E-2</c:v>
                </c:pt>
                <c:pt idx="12530">
                  <c:v>-6.1069999999999999E-2</c:v>
                </c:pt>
                <c:pt idx="12531">
                  <c:v>-6.1069999999999999E-2</c:v>
                </c:pt>
                <c:pt idx="12532">
                  <c:v>-6.1069999999999999E-2</c:v>
                </c:pt>
                <c:pt idx="12533">
                  <c:v>-6.1069999999999999E-2</c:v>
                </c:pt>
                <c:pt idx="12534">
                  <c:v>-6.1069999999999999E-2</c:v>
                </c:pt>
                <c:pt idx="12535">
                  <c:v>-6.1069999999999999E-2</c:v>
                </c:pt>
                <c:pt idx="12536">
                  <c:v>-6.1069999999999999E-2</c:v>
                </c:pt>
                <c:pt idx="12537">
                  <c:v>-6.1069999999999999E-2</c:v>
                </c:pt>
                <c:pt idx="12538">
                  <c:v>-6.1069999999999999E-2</c:v>
                </c:pt>
                <c:pt idx="12539">
                  <c:v>-6.1039999999999997E-2</c:v>
                </c:pt>
                <c:pt idx="12540">
                  <c:v>-6.1039999999999997E-2</c:v>
                </c:pt>
                <c:pt idx="12541">
                  <c:v>-6.1039999999999997E-2</c:v>
                </c:pt>
                <c:pt idx="12542">
                  <c:v>-6.1019999999999998E-2</c:v>
                </c:pt>
                <c:pt idx="12543">
                  <c:v>-6.1019999999999998E-2</c:v>
                </c:pt>
                <c:pt idx="12544">
                  <c:v>-6.0990000000000003E-2</c:v>
                </c:pt>
                <c:pt idx="12545">
                  <c:v>-6.096E-2</c:v>
                </c:pt>
                <c:pt idx="12546">
                  <c:v>-6.0940000000000001E-2</c:v>
                </c:pt>
                <c:pt idx="12547">
                  <c:v>-6.0909999999999999E-2</c:v>
                </c:pt>
                <c:pt idx="12548">
                  <c:v>-6.0879999999999997E-2</c:v>
                </c:pt>
                <c:pt idx="12549">
                  <c:v>-6.0859999999999997E-2</c:v>
                </c:pt>
                <c:pt idx="12550">
                  <c:v>-6.0830000000000002E-2</c:v>
                </c:pt>
                <c:pt idx="12551">
                  <c:v>-6.0810000000000003E-2</c:v>
                </c:pt>
                <c:pt idx="12552">
                  <c:v>-6.0780000000000001E-2</c:v>
                </c:pt>
                <c:pt idx="12553">
                  <c:v>-6.0749999999999998E-2</c:v>
                </c:pt>
                <c:pt idx="12554">
                  <c:v>-6.0729999999999999E-2</c:v>
                </c:pt>
                <c:pt idx="12555">
                  <c:v>-6.0699999999999997E-2</c:v>
                </c:pt>
                <c:pt idx="12556">
                  <c:v>-6.0670000000000002E-2</c:v>
                </c:pt>
                <c:pt idx="12557">
                  <c:v>-6.0650000000000003E-2</c:v>
                </c:pt>
                <c:pt idx="12558">
                  <c:v>-6.0650000000000003E-2</c:v>
                </c:pt>
                <c:pt idx="12559">
                  <c:v>-6.062E-2</c:v>
                </c:pt>
                <c:pt idx="12560">
                  <c:v>-6.062E-2</c:v>
                </c:pt>
                <c:pt idx="12561">
                  <c:v>-6.062E-2</c:v>
                </c:pt>
                <c:pt idx="12562">
                  <c:v>-6.062E-2</c:v>
                </c:pt>
                <c:pt idx="12563">
                  <c:v>-6.062E-2</c:v>
                </c:pt>
                <c:pt idx="12564">
                  <c:v>-6.062E-2</c:v>
                </c:pt>
                <c:pt idx="12565">
                  <c:v>-6.062E-2</c:v>
                </c:pt>
                <c:pt idx="12566">
                  <c:v>-6.062E-2</c:v>
                </c:pt>
                <c:pt idx="12567">
                  <c:v>-6.062E-2</c:v>
                </c:pt>
                <c:pt idx="12568">
                  <c:v>-6.0650000000000003E-2</c:v>
                </c:pt>
                <c:pt idx="12569">
                  <c:v>-6.062E-2</c:v>
                </c:pt>
                <c:pt idx="12570">
                  <c:v>-6.062E-2</c:v>
                </c:pt>
                <c:pt idx="12571">
                  <c:v>-6.062E-2</c:v>
                </c:pt>
                <c:pt idx="12572">
                  <c:v>-6.0650000000000003E-2</c:v>
                </c:pt>
                <c:pt idx="12573">
                  <c:v>-6.062E-2</c:v>
                </c:pt>
                <c:pt idx="12574">
                  <c:v>-6.062E-2</c:v>
                </c:pt>
                <c:pt idx="12575">
                  <c:v>-6.0600000000000001E-2</c:v>
                </c:pt>
                <c:pt idx="12576">
                  <c:v>-6.0600000000000001E-2</c:v>
                </c:pt>
                <c:pt idx="12577">
                  <c:v>-6.0569999999999999E-2</c:v>
                </c:pt>
                <c:pt idx="12578">
                  <c:v>-6.0539999999999997E-2</c:v>
                </c:pt>
                <c:pt idx="12579">
                  <c:v>-6.0519999999999997E-2</c:v>
                </c:pt>
                <c:pt idx="12580">
                  <c:v>-6.0490000000000002E-2</c:v>
                </c:pt>
                <c:pt idx="12581">
                  <c:v>-6.0440000000000001E-2</c:v>
                </c:pt>
                <c:pt idx="12582">
                  <c:v>-6.0409999999999998E-2</c:v>
                </c:pt>
                <c:pt idx="12583">
                  <c:v>-6.0359999999999997E-2</c:v>
                </c:pt>
                <c:pt idx="12584">
                  <c:v>-6.0330000000000002E-2</c:v>
                </c:pt>
                <c:pt idx="12585">
                  <c:v>-6.0249999999999998E-2</c:v>
                </c:pt>
                <c:pt idx="12586">
                  <c:v>-6.0229999999999999E-2</c:v>
                </c:pt>
                <c:pt idx="12587">
                  <c:v>-6.0170000000000001E-2</c:v>
                </c:pt>
                <c:pt idx="12588">
                  <c:v>-6.012E-2</c:v>
                </c:pt>
                <c:pt idx="12589">
                  <c:v>-6.0069999999999998E-2</c:v>
                </c:pt>
                <c:pt idx="12590">
                  <c:v>-6.0040000000000003E-2</c:v>
                </c:pt>
                <c:pt idx="12591">
                  <c:v>-5.9990000000000002E-2</c:v>
                </c:pt>
                <c:pt idx="12592">
                  <c:v>-5.9959999999999999E-2</c:v>
                </c:pt>
                <c:pt idx="12593">
                  <c:v>-5.9909999999999998E-2</c:v>
                </c:pt>
                <c:pt idx="12594">
                  <c:v>-5.9880000000000003E-2</c:v>
                </c:pt>
                <c:pt idx="12595">
                  <c:v>-5.9859999999999997E-2</c:v>
                </c:pt>
                <c:pt idx="12596">
                  <c:v>-5.9830000000000001E-2</c:v>
                </c:pt>
                <c:pt idx="12597">
                  <c:v>-5.9830000000000001E-2</c:v>
                </c:pt>
                <c:pt idx="12598">
                  <c:v>-5.9799999999999999E-2</c:v>
                </c:pt>
                <c:pt idx="12599">
                  <c:v>-5.978E-2</c:v>
                </c:pt>
                <c:pt idx="12600">
                  <c:v>-5.978E-2</c:v>
                </c:pt>
                <c:pt idx="12601">
                  <c:v>-5.978E-2</c:v>
                </c:pt>
                <c:pt idx="12602">
                  <c:v>-5.9749999999999998E-2</c:v>
                </c:pt>
                <c:pt idx="12603">
                  <c:v>-5.9749999999999998E-2</c:v>
                </c:pt>
                <c:pt idx="12604">
                  <c:v>-5.978E-2</c:v>
                </c:pt>
                <c:pt idx="12605">
                  <c:v>-5.978E-2</c:v>
                </c:pt>
                <c:pt idx="12606">
                  <c:v>-5.978E-2</c:v>
                </c:pt>
                <c:pt idx="12607">
                  <c:v>-5.978E-2</c:v>
                </c:pt>
                <c:pt idx="12608">
                  <c:v>-5.978E-2</c:v>
                </c:pt>
                <c:pt idx="12609">
                  <c:v>-5.978E-2</c:v>
                </c:pt>
                <c:pt idx="12610">
                  <c:v>-5.978E-2</c:v>
                </c:pt>
                <c:pt idx="12611">
                  <c:v>-5.978E-2</c:v>
                </c:pt>
                <c:pt idx="12612">
                  <c:v>-5.978E-2</c:v>
                </c:pt>
                <c:pt idx="12613">
                  <c:v>-5.9749999999999998E-2</c:v>
                </c:pt>
                <c:pt idx="12614">
                  <c:v>-5.9749999999999998E-2</c:v>
                </c:pt>
                <c:pt idx="12615">
                  <c:v>-5.9729999999999998E-2</c:v>
                </c:pt>
                <c:pt idx="12616">
                  <c:v>-5.9729999999999998E-2</c:v>
                </c:pt>
                <c:pt idx="12617">
                  <c:v>-5.9670000000000001E-2</c:v>
                </c:pt>
                <c:pt idx="12618">
                  <c:v>-5.9670000000000001E-2</c:v>
                </c:pt>
                <c:pt idx="12619">
                  <c:v>-5.9650000000000002E-2</c:v>
                </c:pt>
                <c:pt idx="12620">
                  <c:v>-5.9619999999999999E-2</c:v>
                </c:pt>
                <c:pt idx="12621">
                  <c:v>-5.9569999999999998E-2</c:v>
                </c:pt>
                <c:pt idx="12622">
                  <c:v>-5.9540000000000003E-2</c:v>
                </c:pt>
                <c:pt idx="12623">
                  <c:v>-5.951E-2</c:v>
                </c:pt>
                <c:pt idx="12624">
                  <c:v>-5.9490000000000001E-2</c:v>
                </c:pt>
                <c:pt idx="12625">
                  <c:v>-5.9459999999999999E-2</c:v>
                </c:pt>
                <c:pt idx="12626">
                  <c:v>-5.944E-2</c:v>
                </c:pt>
                <c:pt idx="12627">
                  <c:v>-5.9409999999999998E-2</c:v>
                </c:pt>
                <c:pt idx="12628">
                  <c:v>-5.9380000000000002E-2</c:v>
                </c:pt>
                <c:pt idx="12629">
                  <c:v>-5.9360000000000003E-2</c:v>
                </c:pt>
                <c:pt idx="12630">
                  <c:v>-5.9330000000000001E-2</c:v>
                </c:pt>
                <c:pt idx="12631">
                  <c:v>-5.9279999999999999E-2</c:v>
                </c:pt>
                <c:pt idx="12632">
                  <c:v>-5.9279999999999999E-2</c:v>
                </c:pt>
                <c:pt idx="12633">
                  <c:v>-5.9249999999999997E-2</c:v>
                </c:pt>
                <c:pt idx="12634">
                  <c:v>-5.9229999999999998E-2</c:v>
                </c:pt>
                <c:pt idx="12635">
                  <c:v>-5.9229999999999998E-2</c:v>
                </c:pt>
                <c:pt idx="12636">
                  <c:v>-5.9200000000000003E-2</c:v>
                </c:pt>
                <c:pt idx="12637">
                  <c:v>-5.9200000000000003E-2</c:v>
                </c:pt>
                <c:pt idx="12638">
                  <c:v>-5.9200000000000003E-2</c:v>
                </c:pt>
                <c:pt idx="12639">
                  <c:v>-5.917E-2</c:v>
                </c:pt>
                <c:pt idx="12640">
                  <c:v>-5.917E-2</c:v>
                </c:pt>
                <c:pt idx="12641">
                  <c:v>-5.917E-2</c:v>
                </c:pt>
                <c:pt idx="12642">
                  <c:v>-5.9150000000000001E-2</c:v>
                </c:pt>
                <c:pt idx="12643">
                  <c:v>-5.9150000000000001E-2</c:v>
                </c:pt>
                <c:pt idx="12644">
                  <c:v>-5.9150000000000001E-2</c:v>
                </c:pt>
                <c:pt idx="12645">
                  <c:v>-5.9119999999999999E-2</c:v>
                </c:pt>
                <c:pt idx="12646">
                  <c:v>-5.9119999999999999E-2</c:v>
                </c:pt>
                <c:pt idx="12647">
                  <c:v>-5.9089999999999997E-2</c:v>
                </c:pt>
                <c:pt idx="12648">
                  <c:v>-5.9089999999999997E-2</c:v>
                </c:pt>
                <c:pt idx="12649">
                  <c:v>-5.9069999999999998E-2</c:v>
                </c:pt>
                <c:pt idx="12650">
                  <c:v>-5.9040000000000002E-2</c:v>
                </c:pt>
                <c:pt idx="12651">
                  <c:v>-5.901E-2</c:v>
                </c:pt>
                <c:pt idx="12652">
                  <c:v>-5.8990000000000001E-2</c:v>
                </c:pt>
                <c:pt idx="12653">
                  <c:v>-5.8959999999999999E-2</c:v>
                </c:pt>
                <c:pt idx="12654">
                  <c:v>-5.8939999999999999E-2</c:v>
                </c:pt>
                <c:pt idx="12655">
                  <c:v>-5.8909999999999997E-2</c:v>
                </c:pt>
                <c:pt idx="12656">
                  <c:v>-5.8880000000000002E-2</c:v>
                </c:pt>
                <c:pt idx="12657">
                  <c:v>-5.8860000000000003E-2</c:v>
                </c:pt>
                <c:pt idx="12658">
                  <c:v>-5.883E-2</c:v>
                </c:pt>
                <c:pt idx="12659">
                  <c:v>-5.8799999999999998E-2</c:v>
                </c:pt>
                <c:pt idx="12660">
                  <c:v>-5.8779999999999999E-2</c:v>
                </c:pt>
                <c:pt idx="12661">
                  <c:v>-5.8720000000000001E-2</c:v>
                </c:pt>
                <c:pt idx="12662">
                  <c:v>-5.8700000000000002E-2</c:v>
                </c:pt>
                <c:pt idx="12663">
                  <c:v>-5.867E-2</c:v>
                </c:pt>
                <c:pt idx="12664">
                  <c:v>-5.8650000000000001E-2</c:v>
                </c:pt>
                <c:pt idx="12665">
                  <c:v>-5.8619999999999998E-2</c:v>
                </c:pt>
                <c:pt idx="12666">
                  <c:v>-5.8590000000000003E-2</c:v>
                </c:pt>
                <c:pt idx="12667">
                  <c:v>-5.8569999999999997E-2</c:v>
                </c:pt>
                <c:pt idx="12668">
                  <c:v>-5.8540000000000002E-2</c:v>
                </c:pt>
                <c:pt idx="12669">
                  <c:v>-5.851E-2</c:v>
                </c:pt>
                <c:pt idx="12670">
                  <c:v>-5.851E-2</c:v>
                </c:pt>
                <c:pt idx="12671">
                  <c:v>-5.849E-2</c:v>
                </c:pt>
                <c:pt idx="12672">
                  <c:v>-5.8459999999999998E-2</c:v>
                </c:pt>
                <c:pt idx="12673">
                  <c:v>-5.8459999999999998E-2</c:v>
                </c:pt>
                <c:pt idx="12674">
                  <c:v>-5.8459999999999998E-2</c:v>
                </c:pt>
                <c:pt idx="12675">
                  <c:v>-5.8430000000000003E-2</c:v>
                </c:pt>
                <c:pt idx="12676">
                  <c:v>-5.8430000000000003E-2</c:v>
                </c:pt>
                <c:pt idx="12677">
                  <c:v>-5.8409999999999997E-2</c:v>
                </c:pt>
                <c:pt idx="12678">
                  <c:v>-5.8409999999999997E-2</c:v>
                </c:pt>
                <c:pt idx="12679">
                  <c:v>-5.8380000000000001E-2</c:v>
                </c:pt>
                <c:pt idx="12680">
                  <c:v>-5.8380000000000001E-2</c:v>
                </c:pt>
                <c:pt idx="12681">
                  <c:v>-5.8360000000000002E-2</c:v>
                </c:pt>
                <c:pt idx="12682">
                  <c:v>-5.8360000000000002E-2</c:v>
                </c:pt>
                <c:pt idx="12683">
                  <c:v>-5.833E-2</c:v>
                </c:pt>
                <c:pt idx="12684">
                  <c:v>-5.833E-2</c:v>
                </c:pt>
                <c:pt idx="12685">
                  <c:v>-5.8299999999999998E-2</c:v>
                </c:pt>
                <c:pt idx="12686">
                  <c:v>-5.8299999999999998E-2</c:v>
                </c:pt>
                <c:pt idx="12687">
                  <c:v>-5.8279999999999998E-2</c:v>
                </c:pt>
                <c:pt idx="12688">
                  <c:v>-5.8279999999999998E-2</c:v>
                </c:pt>
                <c:pt idx="12689">
                  <c:v>-5.8250000000000003E-2</c:v>
                </c:pt>
                <c:pt idx="12690">
                  <c:v>-5.8250000000000003E-2</c:v>
                </c:pt>
                <c:pt idx="12691">
                  <c:v>-5.8220000000000001E-2</c:v>
                </c:pt>
                <c:pt idx="12692">
                  <c:v>-5.8220000000000001E-2</c:v>
                </c:pt>
                <c:pt idx="12693">
                  <c:v>-5.8200000000000002E-2</c:v>
                </c:pt>
                <c:pt idx="12694">
                  <c:v>-5.8169999999999999E-2</c:v>
                </c:pt>
                <c:pt idx="12695">
                  <c:v>-5.8169999999999999E-2</c:v>
                </c:pt>
                <c:pt idx="12696">
                  <c:v>-5.8139999999999997E-2</c:v>
                </c:pt>
                <c:pt idx="12697">
                  <c:v>-5.8119999999999998E-2</c:v>
                </c:pt>
                <c:pt idx="12698">
                  <c:v>-5.8119999999999998E-2</c:v>
                </c:pt>
                <c:pt idx="12699">
                  <c:v>-5.8090000000000003E-2</c:v>
                </c:pt>
                <c:pt idx="12700">
                  <c:v>-5.8090000000000003E-2</c:v>
                </c:pt>
                <c:pt idx="12701">
                  <c:v>-5.8069999999999997E-2</c:v>
                </c:pt>
                <c:pt idx="12702">
                  <c:v>-5.8069999999999997E-2</c:v>
                </c:pt>
                <c:pt idx="12703">
                  <c:v>-5.8040000000000001E-2</c:v>
                </c:pt>
                <c:pt idx="12704">
                  <c:v>-5.8040000000000001E-2</c:v>
                </c:pt>
                <c:pt idx="12705">
                  <c:v>-5.8009999999999999E-2</c:v>
                </c:pt>
                <c:pt idx="12706">
                  <c:v>-5.8009999999999999E-2</c:v>
                </c:pt>
                <c:pt idx="12707">
                  <c:v>-5.799E-2</c:v>
                </c:pt>
                <c:pt idx="12708">
                  <c:v>-5.7959999999999998E-2</c:v>
                </c:pt>
                <c:pt idx="12709">
                  <c:v>-5.7959999999999998E-2</c:v>
                </c:pt>
                <c:pt idx="12710">
                  <c:v>-5.7930000000000002E-2</c:v>
                </c:pt>
                <c:pt idx="12711">
                  <c:v>-5.7910000000000003E-2</c:v>
                </c:pt>
                <c:pt idx="12712">
                  <c:v>-5.7880000000000001E-2</c:v>
                </c:pt>
                <c:pt idx="12713">
                  <c:v>-5.7860000000000002E-2</c:v>
                </c:pt>
                <c:pt idx="12714">
                  <c:v>-5.7829999999999999E-2</c:v>
                </c:pt>
                <c:pt idx="12715">
                  <c:v>-5.7799999999999997E-2</c:v>
                </c:pt>
                <c:pt idx="12716">
                  <c:v>-5.7750000000000003E-2</c:v>
                </c:pt>
                <c:pt idx="12717">
                  <c:v>-5.772E-2</c:v>
                </c:pt>
                <c:pt idx="12718">
                  <c:v>-5.7700000000000001E-2</c:v>
                </c:pt>
                <c:pt idx="12719">
                  <c:v>-5.7639999999999997E-2</c:v>
                </c:pt>
                <c:pt idx="12720">
                  <c:v>-5.7619999999999998E-2</c:v>
                </c:pt>
                <c:pt idx="12721">
                  <c:v>-5.7570000000000003E-2</c:v>
                </c:pt>
                <c:pt idx="12722">
                  <c:v>-5.7540000000000001E-2</c:v>
                </c:pt>
                <c:pt idx="12723">
                  <c:v>-5.7489999999999999E-2</c:v>
                </c:pt>
                <c:pt idx="12724">
                  <c:v>-5.7459999999999997E-2</c:v>
                </c:pt>
                <c:pt idx="12725">
                  <c:v>-5.7410000000000003E-2</c:v>
                </c:pt>
                <c:pt idx="12726">
                  <c:v>-5.7349999999999998E-2</c:v>
                </c:pt>
                <c:pt idx="12727">
                  <c:v>-5.7299999999999997E-2</c:v>
                </c:pt>
                <c:pt idx="12728">
                  <c:v>-5.7279999999999998E-2</c:v>
                </c:pt>
                <c:pt idx="12729">
                  <c:v>-5.722E-2</c:v>
                </c:pt>
                <c:pt idx="12730">
                  <c:v>-5.7169999999999999E-2</c:v>
                </c:pt>
                <c:pt idx="12731">
                  <c:v>-5.7140000000000003E-2</c:v>
                </c:pt>
                <c:pt idx="12732">
                  <c:v>-5.7090000000000002E-2</c:v>
                </c:pt>
                <c:pt idx="12733">
                  <c:v>-5.706E-2</c:v>
                </c:pt>
                <c:pt idx="12734">
                  <c:v>-5.704E-2</c:v>
                </c:pt>
                <c:pt idx="12735">
                  <c:v>-5.6989999999999999E-2</c:v>
                </c:pt>
                <c:pt idx="12736">
                  <c:v>-5.6959999999999997E-2</c:v>
                </c:pt>
                <c:pt idx="12737">
                  <c:v>-5.6930000000000001E-2</c:v>
                </c:pt>
                <c:pt idx="12738">
                  <c:v>-5.6930000000000001E-2</c:v>
                </c:pt>
                <c:pt idx="12739">
                  <c:v>-5.6910000000000002E-2</c:v>
                </c:pt>
                <c:pt idx="12740">
                  <c:v>-5.688E-2</c:v>
                </c:pt>
                <c:pt idx="12741">
                  <c:v>-5.6849999999999998E-2</c:v>
                </c:pt>
                <c:pt idx="12742">
                  <c:v>-5.6849999999999998E-2</c:v>
                </c:pt>
                <c:pt idx="12743">
                  <c:v>-5.6829999999999999E-2</c:v>
                </c:pt>
                <c:pt idx="12744">
                  <c:v>-5.6829999999999999E-2</c:v>
                </c:pt>
                <c:pt idx="12745">
                  <c:v>-5.6800000000000003E-2</c:v>
                </c:pt>
                <c:pt idx="12746">
                  <c:v>-5.6800000000000003E-2</c:v>
                </c:pt>
                <c:pt idx="12747">
                  <c:v>-5.6800000000000003E-2</c:v>
                </c:pt>
                <c:pt idx="12748">
                  <c:v>-5.6800000000000003E-2</c:v>
                </c:pt>
                <c:pt idx="12749">
                  <c:v>-5.6770000000000001E-2</c:v>
                </c:pt>
                <c:pt idx="12750">
                  <c:v>-5.6800000000000003E-2</c:v>
                </c:pt>
                <c:pt idx="12751">
                  <c:v>-5.6770000000000001E-2</c:v>
                </c:pt>
                <c:pt idx="12752">
                  <c:v>-5.6770000000000001E-2</c:v>
                </c:pt>
                <c:pt idx="12753">
                  <c:v>-5.6770000000000001E-2</c:v>
                </c:pt>
                <c:pt idx="12754">
                  <c:v>-5.6800000000000003E-2</c:v>
                </c:pt>
                <c:pt idx="12755">
                  <c:v>-5.6800000000000003E-2</c:v>
                </c:pt>
                <c:pt idx="12756">
                  <c:v>-5.6800000000000003E-2</c:v>
                </c:pt>
                <c:pt idx="12757">
                  <c:v>-5.6800000000000003E-2</c:v>
                </c:pt>
                <c:pt idx="12758">
                  <c:v>-5.6800000000000003E-2</c:v>
                </c:pt>
                <c:pt idx="12759">
                  <c:v>-5.6800000000000003E-2</c:v>
                </c:pt>
                <c:pt idx="12760">
                  <c:v>-5.6829999999999999E-2</c:v>
                </c:pt>
                <c:pt idx="12761">
                  <c:v>-5.6829999999999999E-2</c:v>
                </c:pt>
                <c:pt idx="12762">
                  <c:v>-5.6829999999999999E-2</c:v>
                </c:pt>
                <c:pt idx="12763">
                  <c:v>-5.6849999999999998E-2</c:v>
                </c:pt>
                <c:pt idx="12764">
                  <c:v>-5.6849999999999998E-2</c:v>
                </c:pt>
                <c:pt idx="12765">
                  <c:v>-5.6849999999999998E-2</c:v>
                </c:pt>
                <c:pt idx="12766">
                  <c:v>-5.688E-2</c:v>
                </c:pt>
                <c:pt idx="12767">
                  <c:v>-5.688E-2</c:v>
                </c:pt>
                <c:pt idx="12768">
                  <c:v>-5.688E-2</c:v>
                </c:pt>
                <c:pt idx="12769">
                  <c:v>-5.6910000000000002E-2</c:v>
                </c:pt>
                <c:pt idx="12770">
                  <c:v>-5.6910000000000002E-2</c:v>
                </c:pt>
                <c:pt idx="12771">
                  <c:v>-5.6930000000000001E-2</c:v>
                </c:pt>
                <c:pt idx="12772">
                  <c:v>-5.6930000000000001E-2</c:v>
                </c:pt>
                <c:pt idx="12773">
                  <c:v>-5.6930000000000001E-2</c:v>
                </c:pt>
                <c:pt idx="12774">
                  <c:v>-5.6930000000000001E-2</c:v>
                </c:pt>
                <c:pt idx="12775">
                  <c:v>-5.6930000000000001E-2</c:v>
                </c:pt>
                <c:pt idx="12776">
                  <c:v>-5.6930000000000001E-2</c:v>
                </c:pt>
                <c:pt idx="12777">
                  <c:v>-5.6930000000000001E-2</c:v>
                </c:pt>
                <c:pt idx="12778">
                  <c:v>-5.6930000000000001E-2</c:v>
                </c:pt>
                <c:pt idx="12779">
                  <c:v>-5.6910000000000002E-2</c:v>
                </c:pt>
                <c:pt idx="12780">
                  <c:v>-5.6910000000000002E-2</c:v>
                </c:pt>
                <c:pt idx="12781">
                  <c:v>-5.688E-2</c:v>
                </c:pt>
                <c:pt idx="12782">
                  <c:v>-5.688E-2</c:v>
                </c:pt>
                <c:pt idx="12783">
                  <c:v>-5.6849999999999998E-2</c:v>
                </c:pt>
                <c:pt idx="12784">
                  <c:v>-5.6829999999999999E-2</c:v>
                </c:pt>
                <c:pt idx="12785">
                  <c:v>-5.6800000000000003E-2</c:v>
                </c:pt>
                <c:pt idx="12786">
                  <c:v>-5.6770000000000001E-2</c:v>
                </c:pt>
                <c:pt idx="12787">
                  <c:v>-5.672E-2</c:v>
                </c:pt>
                <c:pt idx="12788">
                  <c:v>-5.67E-2</c:v>
                </c:pt>
                <c:pt idx="12789">
                  <c:v>-5.6640000000000003E-2</c:v>
                </c:pt>
                <c:pt idx="12790">
                  <c:v>-5.6619999999999997E-2</c:v>
                </c:pt>
                <c:pt idx="12791">
                  <c:v>-5.6559999999999999E-2</c:v>
                </c:pt>
                <c:pt idx="12792">
                  <c:v>-5.654E-2</c:v>
                </c:pt>
                <c:pt idx="12793">
                  <c:v>-5.6489999999999999E-2</c:v>
                </c:pt>
                <c:pt idx="12794">
                  <c:v>-5.6460000000000003E-2</c:v>
                </c:pt>
                <c:pt idx="12795">
                  <c:v>-5.6430000000000001E-2</c:v>
                </c:pt>
                <c:pt idx="12796">
                  <c:v>-5.638E-2</c:v>
                </c:pt>
                <c:pt idx="12797">
                  <c:v>-5.6349999999999997E-2</c:v>
                </c:pt>
                <c:pt idx="12798">
                  <c:v>-5.6329999999999998E-2</c:v>
                </c:pt>
                <c:pt idx="12799">
                  <c:v>-5.6300000000000003E-2</c:v>
                </c:pt>
                <c:pt idx="12800">
                  <c:v>-5.6300000000000003E-2</c:v>
                </c:pt>
                <c:pt idx="12801">
                  <c:v>-5.6270000000000001E-2</c:v>
                </c:pt>
                <c:pt idx="12802">
                  <c:v>-5.6270000000000001E-2</c:v>
                </c:pt>
                <c:pt idx="12803">
                  <c:v>-5.6270000000000001E-2</c:v>
                </c:pt>
                <c:pt idx="12804">
                  <c:v>-5.6270000000000001E-2</c:v>
                </c:pt>
                <c:pt idx="12805">
                  <c:v>-5.6270000000000001E-2</c:v>
                </c:pt>
                <c:pt idx="12806">
                  <c:v>-5.6270000000000001E-2</c:v>
                </c:pt>
                <c:pt idx="12807">
                  <c:v>-5.6300000000000003E-2</c:v>
                </c:pt>
                <c:pt idx="12808">
                  <c:v>-5.6329999999999998E-2</c:v>
                </c:pt>
                <c:pt idx="12809">
                  <c:v>-5.6329999999999998E-2</c:v>
                </c:pt>
                <c:pt idx="12810">
                  <c:v>-5.6349999999999997E-2</c:v>
                </c:pt>
                <c:pt idx="12811">
                  <c:v>-5.638E-2</c:v>
                </c:pt>
                <c:pt idx="12812">
                  <c:v>-5.6410000000000002E-2</c:v>
                </c:pt>
                <c:pt idx="12813">
                  <c:v>-5.6430000000000001E-2</c:v>
                </c:pt>
                <c:pt idx="12814">
                  <c:v>-5.6460000000000003E-2</c:v>
                </c:pt>
                <c:pt idx="12815">
                  <c:v>-5.6489999999999999E-2</c:v>
                </c:pt>
                <c:pt idx="12816">
                  <c:v>-5.6509999999999998E-2</c:v>
                </c:pt>
                <c:pt idx="12817">
                  <c:v>-5.654E-2</c:v>
                </c:pt>
                <c:pt idx="12818">
                  <c:v>-5.6559999999999999E-2</c:v>
                </c:pt>
                <c:pt idx="12819">
                  <c:v>-5.6559999999999999E-2</c:v>
                </c:pt>
                <c:pt idx="12820">
                  <c:v>-5.6590000000000001E-2</c:v>
                </c:pt>
                <c:pt idx="12821">
                  <c:v>-5.6590000000000001E-2</c:v>
                </c:pt>
                <c:pt idx="12822">
                  <c:v>-5.6590000000000001E-2</c:v>
                </c:pt>
                <c:pt idx="12823">
                  <c:v>-5.6590000000000001E-2</c:v>
                </c:pt>
                <c:pt idx="12824">
                  <c:v>-5.6590000000000001E-2</c:v>
                </c:pt>
                <c:pt idx="12825">
                  <c:v>-5.6559999999999999E-2</c:v>
                </c:pt>
                <c:pt idx="12826">
                  <c:v>-5.654E-2</c:v>
                </c:pt>
                <c:pt idx="12827">
                  <c:v>-5.654E-2</c:v>
                </c:pt>
                <c:pt idx="12828">
                  <c:v>-5.6509999999999998E-2</c:v>
                </c:pt>
                <c:pt idx="12829">
                  <c:v>-5.6489999999999999E-2</c:v>
                </c:pt>
                <c:pt idx="12830">
                  <c:v>-5.6460000000000003E-2</c:v>
                </c:pt>
                <c:pt idx="12831">
                  <c:v>-5.6410000000000002E-2</c:v>
                </c:pt>
                <c:pt idx="12832">
                  <c:v>-5.638E-2</c:v>
                </c:pt>
                <c:pt idx="12833">
                  <c:v>-5.6349999999999997E-2</c:v>
                </c:pt>
                <c:pt idx="12834">
                  <c:v>-5.6329999999999998E-2</c:v>
                </c:pt>
                <c:pt idx="12835">
                  <c:v>-5.6270000000000001E-2</c:v>
                </c:pt>
                <c:pt idx="12836">
                  <c:v>-5.6250000000000001E-2</c:v>
                </c:pt>
                <c:pt idx="12837">
                  <c:v>-5.6219999999999999E-2</c:v>
                </c:pt>
                <c:pt idx="12838">
                  <c:v>-5.62E-2</c:v>
                </c:pt>
                <c:pt idx="12839">
                  <c:v>-5.6169999999999998E-2</c:v>
                </c:pt>
                <c:pt idx="12840">
                  <c:v>-5.6169999999999998E-2</c:v>
                </c:pt>
                <c:pt idx="12841">
                  <c:v>-5.6140000000000002E-2</c:v>
                </c:pt>
                <c:pt idx="12842">
                  <c:v>-5.6140000000000002E-2</c:v>
                </c:pt>
                <c:pt idx="12843">
                  <c:v>-5.6169999999999998E-2</c:v>
                </c:pt>
                <c:pt idx="12844">
                  <c:v>-5.6169999999999998E-2</c:v>
                </c:pt>
                <c:pt idx="12845">
                  <c:v>-5.62E-2</c:v>
                </c:pt>
                <c:pt idx="12846">
                  <c:v>-5.6219999999999999E-2</c:v>
                </c:pt>
                <c:pt idx="12847">
                  <c:v>-5.6219999999999999E-2</c:v>
                </c:pt>
                <c:pt idx="12848">
                  <c:v>-5.6270000000000001E-2</c:v>
                </c:pt>
                <c:pt idx="12849">
                  <c:v>-5.6300000000000003E-2</c:v>
                </c:pt>
                <c:pt idx="12850">
                  <c:v>-5.6349999999999997E-2</c:v>
                </c:pt>
                <c:pt idx="12851">
                  <c:v>-5.6410000000000002E-2</c:v>
                </c:pt>
                <c:pt idx="12852">
                  <c:v>-5.6460000000000003E-2</c:v>
                </c:pt>
                <c:pt idx="12853">
                  <c:v>-5.6489999999999999E-2</c:v>
                </c:pt>
                <c:pt idx="12854">
                  <c:v>-5.654E-2</c:v>
                </c:pt>
                <c:pt idx="12855">
                  <c:v>-5.6590000000000001E-2</c:v>
                </c:pt>
                <c:pt idx="12856">
                  <c:v>-5.6669999999999998E-2</c:v>
                </c:pt>
                <c:pt idx="12857">
                  <c:v>-5.67E-2</c:v>
                </c:pt>
                <c:pt idx="12858">
                  <c:v>-5.6750000000000002E-2</c:v>
                </c:pt>
                <c:pt idx="12859">
                  <c:v>-5.6800000000000003E-2</c:v>
                </c:pt>
                <c:pt idx="12860">
                  <c:v>-5.6849999999999998E-2</c:v>
                </c:pt>
                <c:pt idx="12861">
                  <c:v>-5.688E-2</c:v>
                </c:pt>
                <c:pt idx="12862">
                  <c:v>-5.6930000000000001E-2</c:v>
                </c:pt>
                <c:pt idx="12863">
                  <c:v>-5.6959999999999997E-2</c:v>
                </c:pt>
                <c:pt idx="12864">
                  <c:v>-5.6959999999999997E-2</c:v>
                </c:pt>
                <c:pt idx="12865">
                  <c:v>-5.6989999999999999E-2</c:v>
                </c:pt>
                <c:pt idx="12866">
                  <c:v>-5.7009999999999998E-2</c:v>
                </c:pt>
                <c:pt idx="12867">
                  <c:v>-5.7009999999999998E-2</c:v>
                </c:pt>
                <c:pt idx="12868">
                  <c:v>-5.704E-2</c:v>
                </c:pt>
                <c:pt idx="12869">
                  <c:v>-5.704E-2</c:v>
                </c:pt>
                <c:pt idx="12870">
                  <c:v>-5.704E-2</c:v>
                </c:pt>
                <c:pt idx="12871">
                  <c:v>-5.7009999999999998E-2</c:v>
                </c:pt>
                <c:pt idx="12872">
                  <c:v>-5.7009999999999998E-2</c:v>
                </c:pt>
                <c:pt idx="12873">
                  <c:v>-5.7009999999999998E-2</c:v>
                </c:pt>
                <c:pt idx="12874">
                  <c:v>-5.6989999999999999E-2</c:v>
                </c:pt>
                <c:pt idx="12875">
                  <c:v>-5.6989999999999999E-2</c:v>
                </c:pt>
                <c:pt idx="12876">
                  <c:v>-5.6959999999999997E-2</c:v>
                </c:pt>
                <c:pt idx="12877">
                  <c:v>-5.6959999999999997E-2</c:v>
                </c:pt>
                <c:pt idx="12878">
                  <c:v>-5.6930000000000001E-2</c:v>
                </c:pt>
                <c:pt idx="12879">
                  <c:v>-5.6910000000000002E-2</c:v>
                </c:pt>
                <c:pt idx="12880">
                  <c:v>-5.6910000000000002E-2</c:v>
                </c:pt>
                <c:pt idx="12881">
                  <c:v>-5.688E-2</c:v>
                </c:pt>
                <c:pt idx="12882">
                  <c:v>-5.688E-2</c:v>
                </c:pt>
                <c:pt idx="12883">
                  <c:v>-5.6849999999999998E-2</c:v>
                </c:pt>
                <c:pt idx="12884">
                  <c:v>-5.6849999999999998E-2</c:v>
                </c:pt>
                <c:pt idx="12885">
                  <c:v>-5.6849999999999998E-2</c:v>
                </c:pt>
                <c:pt idx="12886">
                  <c:v>-5.6849999999999998E-2</c:v>
                </c:pt>
                <c:pt idx="12887">
                  <c:v>-5.6849999999999998E-2</c:v>
                </c:pt>
                <c:pt idx="12888">
                  <c:v>-5.6849999999999998E-2</c:v>
                </c:pt>
                <c:pt idx="12889">
                  <c:v>-5.6849999999999998E-2</c:v>
                </c:pt>
                <c:pt idx="12890">
                  <c:v>-5.6849999999999998E-2</c:v>
                </c:pt>
                <c:pt idx="12891">
                  <c:v>-5.688E-2</c:v>
                </c:pt>
                <c:pt idx="12892">
                  <c:v>-5.688E-2</c:v>
                </c:pt>
                <c:pt idx="12893">
                  <c:v>-5.688E-2</c:v>
                </c:pt>
                <c:pt idx="12894">
                  <c:v>-5.6910000000000002E-2</c:v>
                </c:pt>
                <c:pt idx="12895">
                  <c:v>-5.6910000000000002E-2</c:v>
                </c:pt>
                <c:pt idx="12896">
                  <c:v>-5.6930000000000001E-2</c:v>
                </c:pt>
                <c:pt idx="12897">
                  <c:v>-5.6959999999999997E-2</c:v>
                </c:pt>
                <c:pt idx="12898">
                  <c:v>-5.6959999999999997E-2</c:v>
                </c:pt>
                <c:pt idx="12899">
                  <c:v>-5.6989999999999999E-2</c:v>
                </c:pt>
                <c:pt idx="12900">
                  <c:v>-5.7009999999999998E-2</c:v>
                </c:pt>
                <c:pt idx="12901">
                  <c:v>-5.7009999999999998E-2</c:v>
                </c:pt>
                <c:pt idx="12902">
                  <c:v>-5.704E-2</c:v>
                </c:pt>
                <c:pt idx="12903">
                  <c:v>-5.704E-2</c:v>
                </c:pt>
                <c:pt idx="12904">
                  <c:v>-5.706E-2</c:v>
                </c:pt>
                <c:pt idx="12905">
                  <c:v>-5.706E-2</c:v>
                </c:pt>
                <c:pt idx="12906">
                  <c:v>-5.7090000000000002E-2</c:v>
                </c:pt>
                <c:pt idx="12907">
                  <c:v>-5.7090000000000002E-2</c:v>
                </c:pt>
                <c:pt idx="12908">
                  <c:v>-5.7119999999999997E-2</c:v>
                </c:pt>
                <c:pt idx="12909">
                  <c:v>-5.7119999999999997E-2</c:v>
                </c:pt>
                <c:pt idx="12910">
                  <c:v>-5.7140000000000003E-2</c:v>
                </c:pt>
                <c:pt idx="12911">
                  <c:v>-5.7140000000000003E-2</c:v>
                </c:pt>
                <c:pt idx="12912">
                  <c:v>-5.7140000000000003E-2</c:v>
                </c:pt>
                <c:pt idx="12913">
                  <c:v>-5.7140000000000003E-2</c:v>
                </c:pt>
                <c:pt idx="12914">
                  <c:v>-5.7169999999999999E-2</c:v>
                </c:pt>
                <c:pt idx="12915">
                  <c:v>-5.7140000000000003E-2</c:v>
                </c:pt>
                <c:pt idx="12916">
                  <c:v>-5.7169999999999999E-2</c:v>
                </c:pt>
                <c:pt idx="12917">
                  <c:v>-5.7169999999999999E-2</c:v>
                </c:pt>
                <c:pt idx="12918">
                  <c:v>-5.7169999999999999E-2</c:v>
                </c:pt>
                <c:pt idx="12919">
                  <c:v>-5.7169999999999999E-2</c:v>
                </c:pt>
                <c:pt idx="12920">
                  <c:v>-5.7169999999999999E-2</c:v>
                </c:pt>
                <c:pt idx="12921">
                  <c:v>-5.7169999999999999E-2</c:v>
                </c:pt>
                <c:pt idx="12922">
                  <c:v>-5.7169999999999999E-2</c:v>
                </c:pt>
                <c:pt idx="12923">
                  <c:v>-5.7169999999999999E-2</c:v>
                </c:pt>
                <c:pt idx="12924">
                  <c:v>-5.7169999999999999E-2</c:v>
                </c:pt>
                <c:pt idx="12925">
                  <c:v>-5.7140000000000003E-2</c:v>
                </c:pt>
                <c:pt idx="12926">
                  <c:v>-5.7140000000000003E-2</c:v>
                </c:pt>
                <c:pt idx="12927">
                  <c:v>-5.7140000000000003E-2</c:v>
                </c:pt>
                <c:pt idx="12928">
                  <c:v>-5.7140000000000003E-2</c:v>
                </c:pt>
                <c:pt idx="12929">
                  <c:v>-5.7140000000000003E-2</c:v>
                </c:pt>
                <c:pt idx="12930">
                  <c:v>-5.7140000000000003E-2</c:v>
                </c:pt>
                <c:pt idx="12931">
                  <c:v>-5.7140000000000003E-2</c:v>
                </c:pt>
                <c:pt idx="12932">
                  <c:v>-5.7140000000000003E-2</c:v>
                </c:pt>
                <c:pt idx="12933">
                  <c:v>-5.7140000000000003E-2</c:v>
                </c:pt>
                <c:pt idx="12934">
                  <c:v>-5.7140000000000003E-2</c:v>
                </c:pt>
                <c:pt idx="12935">
                  <c:v>-5.7140000000000003E-2</c:v>
                </c:pt>
                <c:pt idx="12936">
                  <c:v>-5.7169999999999999E-2</c:v>
                </c:pt>
                <c:pt idx="12937">
                  <c:v>-5.7169999999999999E-2</c:v>
                </c:pt>
                <c:pt idx="12938">
                  <c:v>-5.7169999999999999E-2</c:v>
                </c:pt>
                <c:pt idx="12939">
                  <c:v>-5.7169999999999999E-2</c:v>
                </c:pt>
                <c:pt idx="12940">
                  <c:v>-5.7200000000000001E-2</c:v>
                </c:pt>
                <c:pt idx="12941">
                  <c:v>-5.722E-2</c:v>
                </c:pt>
                <c:pt idx="12942">
                  <c:v>-5.722E-2</c:v>
                </c:pt>
                <c:pt idx="12943">
                  <c:v>-5.7250000000000002E-2</c:v>
                </c:pt>
                <c:pt idx="12944">
                  <c:v>-5.7279999999999998E-2</c:v>
                </c:pt>
                <c:pt idx="12945">
                  <c:v>-5.7299999999999997E-2</c:v>
                </c:pt>
                <c:pt idx="12946">
                  <c:v>-5.7329999999999999E-2</c:v>
                </c:pt>
                <c:pt idx="12947">
                  <c:v>-5.7329999999999999E-2</c:v>
                </c:pt>
                <c:pt idx="12948">
                  <c:v>-5.7349999999999998E-2</c:v>
                </c:pt>
                <c:pt idx="12949">
                  <c:v>-5.738E-2</c:v>
                </c:pt>
                <c:pt idx="12950">
                  <c:v>-5.7410000000000003E-2</c:v>
                </c:pt>
                <c:pt idx="12951">
                  <c:v>-5.7430000000000002E-2</c:v>
                </c:pt>
                <c:pt idx="12952">
                  <c:v>-5.7459999999999997E-2</c:v>
                </c:pt>
                <c:pt idx="12953">
                  <c:v>-5.7459999999999997E-2</c:v>
                </c:pt>
                <c:pt idx="12954">
                  <c:v>-5.7489999999999999E-2</c:v>
                </c:pt>
                <c:pt idx="12955">
                  <c:v>-5.7509999999999999E-2</c:v>
                </c:pt>
                <c:pt idx="12956">
                  <c:v>-5.7540000000000001E-2</c:v>
                </c:pt>
                <c:pt idx="12957">
                  <c:v>-5.7540000000000001E-2</c:v>
                </c:pt>
                <c:pt idx="12958">
                  <c:v>-5.7540000000000001E-2</c:v>
                </c:pt>
                <c:pt idx="12959">
                  <c:v>-5.7540000000000001E-2</c:v>
                </c:pt>
                <c:pt idx="12960">
                  <c:v>-5.7540000000000001E-2</c:v>
                </c:pt>
                <c:pt idx="12961">
                  <c:v>-5.7540000000000001E-2</c:v>
                </c:pt>
                <c:pt idx="12962">
                  <c:v>-5.7540000000000001E-2</c:v>
                </c:pt>
                <c:pt idx="12963">
                  <c:v>-5.7540000000000001E-2</c:v>
                </c:pt>
                <c:pt idx="12964">
                  <c:v>-5.7540000000000001E-2</c:v>
                </c:pt>
                <c:pt idx="12965">
                  <c:v>-5.7509999999999999E-2</c:v>
                </c:pt>
                <c:pt idx="12966">
                  <c:v>-5.7489999999999999E-2</c:v>
                </c:pt>
                <c:pt idx="12967">
                  <c:v>-5.7459999999999997E-2</c:v>
                </c:pt>
                <c:pt idx="12968">
                  <c:v>-5.7459999999999997E-2</c:v>
                </c:pt>
                <c:pt idx="12969">
                  <c:v>-5.7430000000000002E-2</c:v>
                </c:pt>
                <c:pt idx="12970">
                  <c:v>-5.7410000000000003E-2</c:v>
                </c:pt>
                <c:pt idx="12971">
                  <c:v>-5.7410000000000003E-2</c:v>
                </c:pt>
                <c:pt idx="12972">
                  <c:v>-5.738E-2</c:v>
                </c:pt>
                <c:pt idx="12973">
                  <c:v>-5.7349999999999998E-2</c:v>
                </c:pt>
                <c:pt idx="12974">
                  <c:v>-5.7329999999999999E-2</c:v>
                </c:pt>
                <c:pt idx="12975">
                  <c:v>-5.7329999999999999E-2</c:v>
                </c:pt>
                <c:pt idx="12976">
                  <c:v>-5.7299999999999997E-2</c:v>
                </c:pt>
                <c:pt idx="12977">
                  <c:v>-5.7299999999999997E-2</c:v>
                </c:pt>
                <c:pt idx="12978">
                  <c:v>-5.7279999999999998E-2</c:v>
                </c:pt>
                <c:pt idx="12979">
                  <c:v>-5.7279999999999998E-2</c:v>
                </c:pt>
                <c:pt idx="12980">
                  <c:v>-5.7279999999999998E-2</c:v>
                </c:pt>
                <c:pt idx="12981">
                  <c:v>-5.7279999999999998E-2</c:v>
                </c:pt>
                <c:pt idx="12982">
                  <c:v>-5.7279999999999998E-2</c:v>
                </c:pt>
                <c:pt idx="12983">
                  <c:v>-5.7279999999999998E-2</c:v>
                </c:pt>
                <c:pt idx="12984">
                  <c:v>-5.7299999999999997E-2</c:v>
                </c:pt>
                <c:pt idx="12985">
                  <c:v>-5.7299999999999997E-2</c:v>
                </c:pt>
                <c:pt idx="12986">
                  <c:v>-5.7299999999999997E-2</c:v>
                </c:pt>
                <c:pt idx="12987">
                  <c:v>-5.7329999999999999E-2</c:v>
                </c:pt>
                <c:pt idx="12988">
                  <c:v>-5.7349999999999998E-2</c:v>
                </c:pt>
                <c:pt idx="12989">
                  <c:v>-5.7349999999999998E-2</c:v>
                </c:pt>
                <c:pt idx="12990">
                  <c:v>-5.738E-2</c:v>
                </c:pt>
                <c:pt idx="12991">
                  <c:v>-5.7410000000000003E-2</c:v>
                </c:pt>
                <c:pt idx="12992">
                  <c:v>-5.7410000000000003E-2</c:v>
                </c:pt>
                <c:pt idx="12993">
                  <c:v>-5.7430000000000002E-2</c:v>
                </c:pt>
                <c:pt idx="12994">
                  <c:v>-5.7459999999999997E-2</c:v>
                </c:pt>
                <c:pt idx="12995">
                  <c:v>-5.7459999999999997E-2</c:v>
                </c:pt>
                <c:pt idx="12996">
                  <c:v>-5.7489999999999999E-2</c:v>
                </c:pt>
                <c:pt idx="12997">
                  <c:v>-5.7489999999999999E-2</c:v>
                </c:pt>
                <c:pt idx="12998">
                  <c:v>-5.7489999999999999E-2</c:v>
                </c:pt>
                <c:pt idx="12999">
                  <c:v>-5.7489999999999999E-2</c:v>
                </c:pt>
                <c:pt idx="13000">
                  <c:v>-5.7509999999999999E-2</c:v>
                </c:pt>
                <c:pt idx="13001">
                  <c:v>-5.7489999999999999E-2</c:v>
                </c:pt>
                <c:pt idx="13002">
                  <c:v>-5.7489999999999999E-2</c:v>
                </c:pt>
                <c:pt idx="13003">
                  <c:v>-5.7489999999999999E-2</c:v>
                </c:pt>
                <c:pt idx="13004">
                  <c:v>-5.7489999999999999E-2</c:v>
                </c:pt>
                <c:pt idx="13005">
                  <c:v>-5.7459999999999997E-2</c:v>
                </c:pt>
                <c:pt idx="13006">
                  <c:v>-5.7459999999999997E-2</c:v>
                </c:pt>
                <c:pt idx="13007">
                  <c:v>-5.7430000000000002E-2</c:v>
                </c:pt>
                <c:pt idx="13008">
                  <c:v>-5.7430000000000002E-2</c:v>
                </c:pt>
                <c:pt idx="13009">
                  <c:v>-5.7410000000000003E-2</c:v>
                </c:pt>
                <c:pt idx="13010">
                  <c:v>-5.7410000000000003E-2</c:v>
                </c:pt>
                <c:pt idx="13011">
                  <c:v>-5.738E-2</c:v>
                </c:pt>
                <c:pt idx="13012">
                  <c:v>-5.738E-2</c:v>
                </c:pt>
                <c:pt idx="13013">
                  <c:v>-5.7349999999999998E-2</c:v>
                </c:pt>
                <c:pt idx="13014">
                  <c:v>-5.7349999999999998E-2</c:v>
                </c:pt>
                <c:pt idx="13015">
                  <c:v>-5.7329999999999999E-2</c:v>
                </c:pt>
                <c:pt idx="13016">
                  <c:v>-5.7329999999999999E-2</c:v>
                </c:pt>
                <c:pt idx="13017">
                  <c:v>-5.7299999999999997E-2</c:v>
                </c:pt>
                <c:pt idx="13018">
                  <c:v>-5.7299999999999997E-2</c:v>
                </c:pt>
                <c:pt idx="13019">
                  <c:v>-5.7299999999999997E-2</c:v>
                </c:pt>
                <c:pt idx="13020">
                  <c:v>-5.7279999999999998E-2</c:v>
                </c:pt>
                <c:pt idx="13021">
                  <c:v>-5.7279999999999998E-2</c:v>
                </c:pt>
                <c:pt idx="13022">
                  <c:v>-5.7279999999999998E-2</c:v>
                </c:pt>
                <c:pt idx="13023">
                  <c:v>-5.7279999999999998E-2</c:v>
                </c:pt>
                <c:pt idx="13024">
                  <c:v>-5.7250000000000002E-2</c:v>
                </c:pt>
                <c:pt idx="13025">
                  <c:v>-5.7250000000000002E-2</c:v>
                </c:pt>
                <c:pt idx="13026">
                  <c:v>-5.7279999999999998E-2</c:v>
                </c:pt>
                <c:pt idx="13027">
                  <c:v>-5.7250000000000002E-2</c:v>
                </c:pt>
                <c:pt idx="13028">
                  <c:v>-5.7250000000000002E-2</c:v>
                </c:pt>
                <c:pt idx="13029">
                  <c:v>-5.7250000000000002E-2</c:v>
                </c:pt>
                <c:pt idx="13030">
                  <c:v>-5.7250000000000002E-2</c:v>
                </c:pt>
                <c:pt idx="13031">
                  <c:v>-5.7250000000000002E-2</c:v>
                </c:pt>
                <c:pt idx="13032">
                  <c:v>-5.7250000000000002E-2</c:v>
                </c:pt>
                <c:pt idx="13033">
                  <c:v>-5.722E-2</c:v>
                </c:pt>
                <c:pt idx="13034">
                  <c:v>-5.722E-2</c:v>
                </c:pt>
                <c:pt idx="13035">
                  <c:v>-5.722E-2</c:v>
                </c:pt>
                <c:pt idx="13036">
                  <c:v>-5.7200000000000001E-2</c:v>
                </c:pt>
                <c:pt idx="13037">
                  <c:v>-5.7200000000000001E-2</c:v>
                </c:pt>
                <c:pt idx="13038">
                  <c:v>-5.7200000000000001E-2</c:v>
                </c:pt>
                <c:pt idx="13039">
                  <c:v>-5.7169999999999999E-2</c:v>
                </c:pt>
                <c:pt idx="13040">
                  <c:v>-5.7140000000000003E-2</c:v>
                </c:pt>
                <c:pt idx="13041">
                  <c:v>-5.7140000000000003E-2</c:v>
                </c:pt>
                <c:pt idx="13042">
                  <c:v>-5.7140000000000003E-2</c:v>
                </c:pt>
                <c:pt idx="13043">
                  <c:v>-5.7119999999999997E-2</c:v>
                </c:pt>
                <c:pt idx="13044">
                  <c:v>-5.7119999999999997E-2</c:v>
                </c:pt>
                <c:pt idx="13045">
                  <c:v>-5.7119999999999997E-2</c:v>
                </c:pt>
                <c:pt idx="13046">
                  <c:v>-5.7090000000000002E-2</c:v>
                </c:pt>
                <c:pt idx="13047">
                  <c:v>-5.7090000000000002E-2</c:v>
                </c:pt>
                <c:pt idx="13048">
                  <c:v>-5.7090000000000002E-2</c:v>
                </c:pt>
                <c:pt idx="13049">
                  <c:v>-5.7090000000000002E-2</c:v>
                </c:pt>
                <c:pt idx="13050">
                  <c:v>-5.7090000000000002E-2</c:v>
                </c:pt>
                <c:pt idx="13051">
                  <c:v>-5.7090000000000002E-2</c:v>
                </c:pt>
                <c:pt idx="13052">
                  <c:v>-5.7090000000000002E-2</c:v>
                </c:pt>
                <c:pt idx="13053">
                  <c:v>-5.7119999999999997E-2</c:v>
                </c:pt>
                <c:pt idx="13054">
                  <c:v>-5.7119999999999997E-2</c:v>
                </c:pt>
                <c:pt idx="13055">
                  <c:v>-5.7119999999999997E-2</c:v>
                </c:pt>
                <c:pt idx="13056">
                  <c:v>-5.7140000000000003E-2</c:v>
                </c:pt>
                <c:pt idx="13057">
                  <c:v>-5.7140000000000003E-2</c:v>
                </c:pt>
                <c:pt idx="13058">
                  <c:v>-5.7169999999999999E-2</c:v>
                </c:pt>
                <c:pt idx="13059">
                  <c:v>-5.7200000000000001E-2</c:v>
                </c:pt>
                <c:pt idx="13060">
                  <c:v>-5.7200000000000001E-2</c:v>
                </c:pt>
                <c:pt idx="13061">
                  <c:v>-5.722E-2</c:v>
                </c:pt>
                <c:pt idx="13062">
                  <c:v>-5.7250000000000002E-2</c:v>
                </c:pt>
                <c:pt idx="13063">
                  <c:v>-5.7250000000000002E-2</c:v>
                </c:pt>
                <c:pt idx="13064">
                  <c:v>-5.7279999999999998E-2</c:v>
                </c:pt>
                <c:pt idx="13065">
                  <c:v>-5.7279999999999998E-2</c:v>
                </c:pt>
                <c:pt idx="13066">
                  <c:v>-5.7299999999999997E-2</c:v>
                </c:pt>
                <c:pt idx="13067">
                  <c:v>-5.7299999999999997E-2</c:v>
                </c:pt>
                <c:pt idx="13068">
                  <c:v>-5.7299999999999997E-2</c:v>
                </c:pt>
                <c:pt idx="13069">
                  <c:v>-5.7299999999999997E-2</c:v>
                </c:pt>
                <c:pt idx="13070">
                  <c:v>-5.7329999999999999E-2</c:v>
                </c:pt>
                <c:pt idx="13071">
                  <c:v>-5.7329999999999999E-2</c:v>
                </c:pt>
                <c:pt idx="13072">
                  <c:v>-5.7299999999999997E-2</c:v>
                </c:pt>
                <c:pt idx="13073">
                  <c:v>-5.7299999999999997E-2</c:v>
                </c:pt>
                <c:pt idx="13074">
                  <c:v>-5.7299999999999997E-2</c:v>
                </c:pt>
                <c:pt idx="13075">
                  <c:v>-5.7299999999999997E-2</c:v>
                </c:pt>
                <c:pt idx="13076">
                  <c:v>-5.7299999999999997E-2</c:v>
                </c:pt>
                <c:pt idx="13077">
                  <c:v>-5.7279999999999998E-2</c:v>
                </c:pt>
                <c:pt idx="13078">
                  <c:v>-5.7250000000000002E-2</c:v>
                </c:pt>
                <c:pt idx="13079">
                  <c:v>-5.7250000000000002E-2</c:v>
                </c:pt>
                <c:pt idx="13080">
                  <c:v>-5.722E-2</c:v>
                </c:pt>
                <c:pt idx="13081">
                  <c:v>-5.7200000000000001E-2</c:v>
                </c:pt>
                <c:pt idx="13082">
                  <c:v>-5.7200000000000001E-2</c:v>
                </c:pt>
                <c:pt idx="13083">
                  <c:v>-5.7169999999999999E-2</c:v>
                </c:pt>
                <c:pt idx="13084">
                  <c:v>-5.7169999999999999E-2</c:v>
                </c:pt>
                <c:pt idx="13085">
                  <c:v>-5.7140000000000003E-2</c:v>
                </c:pt>
                <c:pt idx="13086">
                  <c:v>-5.7140000000000003E-2</c:v>
                </c:pt>
                <c:pt idx="13087">
                  <c:v>-5.7119999999999997E-2</c:v>
                </c:pt>
                <c:pt idx="13088">
                  <c:v>-5.7090000000000002E-2</c:v>
                </c:pt>
                <c:pt idx="13089">
                  <c:v>-5.7090000000000002E-2</c:v>
                </c:pt>
                <c:pt idx="13090">
                  <c:v>-5.7090000000000002E-2</c:v>
                </c:pt>
                <c:pt idx="13091">
                  <c:v>-5.706E-2</c:v>
                </c:pt>
                <c:pt idx="13092">
                  <c:v>-5.706E-2</c:v>
                </c:pt>
                <c:pt idx="13093">
                  <c:v>-5.704E-2</c:v>
                </c:pt>
                <c:pt idx="13094">
                  <c:v>-5.704E-2</c:v>
                </c:pt>
                <c:pt idx="13095">
                  <c:v>-5.704E-2</c:v>
                </c:pt>
                <c:pt idx="13096">
                  <c:v>-5.704E-2</c:v>
                </c:pt>
                <c:pt idx="13097">
                  <c:v>-5.7009999999999998E-2</c:v>
                </c:pt>
                <c:pt idx="13098">
                  <c:v>-5.7009999999999998E-2</c:v>
                </c:pt>
                <c:pt idx="13099">
                  <c:v>-5.7009999999999998E-2</c:v>
                </c:pt>
                <c:pt idx="13100">
                  <c:v>-5.6989999999999999E-2</c:v>
                </c:pt>
                <c:pt idx="13101">
                  <c:v>-5.6989999999999999E-2</c:v>
                </c:pt>
                <c:pt idx="13102">
                  <c:v>-5.6989999999999999E-2</c:v>
                </c:pt>
                <c:pt idx="13103">
                  <c:v>-5.6959999999999997E-2</c:v>
                </c:pt>
                <c:pt idx="13104">
                  <c:v>-5.6930000000000001E-2</c:v>
                </c:pt>
                <c:pt idx="13105">
                  <c:v>-5.6930000000000001E-2</c:v>
                </c:pt>
                <c:pt idx="13106">
                  <c:v>-5.6910000000000002E-2</c:v>
                </c:pt>
                <c:pt idx="13107">
                  <c:v>-5.6910000000000002E-2</c:v>
                </c:pt>
                <c:pt idx="13108">
                  <c:v>-5.688E-2</c:v>
                </c:pt>
                <c:pt idx="13109">
                  <c:v>-5.6849999999999998E-2</c:v>
                </c:pt>
                <c:pt idx="13110">
                  <c:v>-5.6829999999999999E-2</c:v>
                </c:pt>
                <c:pt idx="13111">
                  <c:v>-5.6800000000000003E-2</c:v>
                </c:pt>
                <c:pt idx="13112">
                  <c:v>-5.6800000000000003E-2</c:v>
                </c:pt>
                <c:pt idx="13113">
                  <c:v>-5.6750000000000002E-2</c:v>
                </c:pt>
                <c:pt idx="13114">
                  <c:v>-5.6750000000000002E-2</c:v>
                </c:pt>
                <c:pt idx="13115">
                  <c:v>-5.672E-2</c:v>
                </c:pt>
                <c:pt idx="13116">
                  <c:v>-5.67E-2</c:v>
                </c:pt>
                <c:pt idx="13117">
                  <c:v>-5.6669999999999998E-2</c:v>
                </c:pt>
                <c:pt idx="13118">
                  <c:v>-5.6669999999999998E-2</c:v>
                </c:pt>
                <c:pt idx="13119">
                  <c:v>-5.6640000000000003E-2</c:v>
                </c:pt>
                <c:pt idx="13120">
                  <c:v>-5.6619999999999997E-2</c:v>
                </c:pt>
                <c:pt idx="13121">
                  <c:v>-5.6590000000000001E-2</c:v>
                </c:pt>
                <c:pt idx="13122">
                  <c:v>-5.6590000000000001E-2</c:v>
                </c:pt>
                <c:pt idx="13123">
                  <c:v>-5.6559999999999999E-2</c:v>
                </c:pt>
                <c:pt idx="13124">
                  <c:v>-5.6559999999999999E-2</c:v>
                </c:pt>
                <c:pt idx="13125">
                  <c:v>-5.6559999999999999E-2</c:v>
                </c:pt>
                <c:pt idx="13126">
                  <c:v>-5.6559999999999999E-2</c:v>
                </c:pt>
                <c:pt idx="13127">
                  <c:v>-5.654E-2</c:v>
                </c:pt>
                <c:pt idx="13128">
                  <c:v>-5.6559999999999999E-2</c:v>
                </c:pt>
                <c:pt idx="13129">
                  <c:v>-5.654E-2</c:v>
                </c:pt>
                <c:pt idx="13130">
                  <c:v>-5.654E-2</c:v>
                </c:pt>
                <c:pt idx="13131">
                  <c:v>-5.6559999999999999E-2</c:v>
                </c:pt>
                <c:pt idx="13132">
                  <c:v>-5.6559999999999999E-2</c:v>
                </c:pt>
                <c:pt idx="13133">
                  <c:v>-5.6559999999999999E-2</c:v>
                </c:pt>
                <c:pt idx="13134">
                  <c:v>-5.6559999999999999E-2</c:v>
                </c:pt>
                <c:pt idx="13135">
                  <c:v>-5.6559999999999999E-2</c:v>
                </c:pt>
                <c:pt idx="13136">
                  <c:v>-5.6559999999999999E-2</c:v>
                </c:pt>
                <c:pt idx="13137">
                  <c:v>-5.6590000000000001E-2</c:v>
                </c:pt>
                <c:pt idx="13138">
                  <c:v>-5.6590000000000001E-2</c:v>
                </c:pt>
                <c:pt idx="13139">
                  <c:v>-5.6590000000000001E-2</c:v>
                </c:pt>
                <c:pt idx="13140">
                  <c:v>-5.6590000000000001E-2</c:v>
                </c:pt>
                <c:pt idx="13141">
                  <c:v>-5.6590000000000001E-2</c:v>
                </c:pt>
                <c:pt idx="13142">
                  <c:v>-5.6590000000000001E-2</c:v>
                </c:pt>
                <c:pt idx="13143">
                  <c:v>-5.6559999999999999E-2</c:v>
                </c:pt>
                <c:pt idx="13144">
                  <c:v>-5.6559999999999999E-2</c:v>
                </c:pt>
                <c:pt idx="13145">
                  <c:v>-5.6559999999999999E-2</c:v>
                </c:pt>
                <c:pt idx="13146">
                  <c:v>-5.6559999999999999E-2</c:v>
                </c:pt>
                <c:pt idx="13147">
                  <c:v>-5.654E-2</c:v>
                </c:pt>
                <c:pt idx="13148">
                  <c:v>-5.654E-2</c:v>
                </c:pt>
                <c:pt idx="13149">
                  <c:v>-5.654E-2</c:v>
                </c:pt>
                <c:pt idx="13150">
                  <c:v>-5.654E-2</c:v>
                </c:pt>
                <c:pt idx="13151">
                  <c:v>-5.6509999999999998E-2</c:v>
                </c:pt>
                <c:pt idx="13152">
                  <c:v>-5.6509999999999998E-2</c:v>
                </c:pt>
                <c:pt idx="13153">
                  <c:v>-5.6509999999999998E-2</c:v>
                </c:pt>
                <c:pt idx="13154">
                  <c:v>-5.6489999999999999E-2</c:v>
                </c:pt>
                <c:pt idx="13155">
                  <c:v>-5.6489999999999999E-2</c:v>
                </c:pt>
                <c:pt idx="13156">
                  <c:v>-5.6489999999999999E-2</c:v>
                </c:pt>
                <c:pt idx="13157">
                  <c:v>-5.6489999999999999E-2</c:v>
                </c:pt>
                <c:pt idx="13158">
                  <c:v>-5.6489999999999999E-2</c:v>
                </c:pt>
                <c:pt idx="13159">
                  <c:v>-5.6489999999999999E-2</c:v>
                </c:pt>
                <c:pt idx="13160">
                  <c:v>-5.6489999999999999E-2</c:v>
                </c:pt>
                <c:pt idx="13161">
                  <c:v>-5.6489999999999999E-2</c:v>
                </c:pt>
                <c:pt idx="13162">
                  <c:v>-5.6489999999999999E-2</c:v>
                </c:pt>
                <c:pt idx="13163">
                  <c:v>-5.6509999999999998E-2</c:v>
                </c:pt>
                <c:pt idx="13164">
                  <c:v>-5.6509999999999998E-2</c:v>
                </c:pt>
                <c:pt idx="13165">
                  <c:v>-5.6509999999999998E-2</c:v>
                </c:pt>
                <c:pt idx="13166">
                  <c:v>-5.654E-2</c:v>
                </c:pt>
                <c:pt idx="13167">
                  <c:v>-5.654E-2</c:v>
                </c:pt>
                <c:pt idx="13168">
                  <c:v>-5.6559999999999999E-2</c:v>
                </c:pt>
                <c:pt idx="13169">
                  <c:v>-5.6559999999999999E-2</c:v>
                </c:pt>
                <c:pt idx="13170">
                  <c:v>-5.6559999999999999E-2</c:v>
                </c:pt>
                <c:pt idx="13171">
                  <c:v>-5.6590000000000001E-2</c:v>
                </c:pt>
                <c:pt idx="13172">
                  <c:v>-5.6590000000000001E-2</c:v>
                </c:pt>
                <c:pt idx="13173">
                  <c:v>-5.6590000000000001E-2</c:v>
                </c:pt>
                <c:pt idx="13174">
                  <c:v>-5.6590000000000001E-2</c:v>
                </c:pt>
                <c:pt idx="13175">
                  <c:v>-5.6559999999999999E-2</c:v>
                </c:pt>
                <c:pt idx="13176">
                  <c:v>-5.6559999999999999E-2</c:v>
                </c:pt>
                <c:pt idx="13177">
                  <c:v>-5.6559999999999999E-2</c:v>
                </c:pt>
                <c:pt idx="13178">
                  <c:v>-5.654E-2</c:v>
                </c:pt>
                <c:pt idx="13179">
                  <c:v>-5.6509999999999998E-2</c:v>
                </c:pt>
                <c:pt idx="13180">
                  <c:v>-5.6509999999999998E-2</c:v>
                </c:pt>
                <c:pt idx="13181">
                  <c:v>-5.6460000000000003E-2</c:v>
                </c:pt>
                <c:pt idx="13182">
                  <c:v>-5.6430000000000001E-2</c:v>
                </c:pt>
                <c:pt idx="13183">
                  <c:v>-5.6410000000000002E-2</c:v>
                </c:pt>
                <c:pt idx="13184">
                  <c:v>-5.638E-2</c:v>
                </c:pt>
                <c:pt idx="13185">
                  <c:v>-5.6329999999999998E-2</c:v>
                </c:pt>
                <c:pt idx="13186">
                  <c:v>-5.6300000000000003E-2</c:v>
                </c:pt>
                <c:pt idx="13187">
                  <c:v>-5.6250000000000001E-2</c:v>
                </c:pt>
                <c:pt idx="13188">
                  <c:v>-5.6219999999999999E-2</c:v>
                </c:pt>
                <c:pt idx="13189">
                  <c:v>-5.6169999999999998E-2</c:v>
                </c:pt>
                <c:pt idx="13190">
                  <c:v>-5.6140000000000002E-2</c:v>
                </c:pt>
                <c:pt idx="13191">
                  <c:v>-5.6090000000000001E-2</c:v>
                </c:pt>
                <c:pt idx="13192">
                  <c:v>-5.6059999999999999E-2</c:v>
                </c:pt>
                <c:pt idx="13193">
                  <c:v>-5.6009999999999997E-2</c:v>
                </c:pt>
                <c:pt idx="13194">
                  <c:v>-5.5980000000000002E-2</c:v>
                </c:pt>
                <c:pt idx="13195">
                  <c:v>-5.5960000000000003E-2</c:v>
                </c:pt>
                <c:pt idx="13196">
                  <c:v>-5.5930000000000001E-2</c:v>
                </c:pt>
                <c:pt idx="13197">
                  <c:v>-5.5910000000000001E-2</c:v>
                </c:pt>
                <c:pt idx="13198">
                  <c:v>-5.5910000000000001E-2</c:v>
                </c:pt>
                <c:pt idx="13199">
                  <c:v>-5.5879999999999999E-2</c:v>
                </c:pt>
                <c:pt idx="13200">
                  <c:v>-5.5879999999999999E-2</c:v>
                </c:pt>
                <c:pt idx="13201">
                  <c:v>-5.5879999999999999E-2</c:v>
                </c:pt>
                <c:pt idx="13202">
                  <c:v>-5.5879999999999999E-2</c:v>
                </c:pt>
                <c:pt idx="13203">
                  <c:v>-5.5910000000000001E-2</c:v>
                </c:pt>
                <c:pt idx="13204">
                  <c:v>-5.5910000000000001E-2</c:v>
                </c:pt>
                <c:pt idx="13205">
                  <c:v>-5.5930000000000001E-2</c:v>
                </c:pt>
                <c:pt idx="13206">
                  <c:v>-5.5930000000000001E-2</c:v>
                </c:pt>
                <c:pt idx="13207">
                  <c:v>-5.5960000000000003E-2</c:v>
                </c:pt>
                <c:pt idx="13208">
                  <c:v>-5.5980000000000002E-2</c:v>
                </c:pt>
                <c:pt idx="13209">
                  <c:v>-5.6009999999999997E-2</c:v>
                </c:pt>
                <c:pt idx="13210">
                  <c:v>-5.604E-2</c:v>
                </c:pt>
                <c:pt idx="13211">
                  <c:v>-5.6059999999999999E-2</c:v>
                </c:pt>
                <c:pt idx="13212">
                  <c:v>-5.6090000000000001E-2</c:v>
                </c:pt>
                <c:pt idx="13213">
                  <c:v>-5.6090000000000001E-2</c:v>
                </c:pt>
                <c:pt idx="13214">
                  <c:v>-5.6120000000000003E-2</c:v>
                </c:pt>
                <c:pt idx="13215">
                  <c:v>-5.6140000000000002E-2</c:v>
                </c:pt>
                <c:pt idx="13216">
                  <c:v>-5.6169999999999998E-2</c:v>
                </c:pt>
                <c:pt idx="13217">
                  <c:v>-5.6169999999999998E-2</c:v>
                </c:pt>
                <c:pt idx="13218">
                  <c:v>-5.62E-2</c:v>
                </c:pt>
                <c:pt idx="13219">
                  <c:v>-5.62E-2</c:v>
                </c:pt>
                <c:pt idx="13220">
                  <c:v>-5.62E-2</c:v>
                </c:pt>
                <c:pt idx="13221">
                  <c:v>-5.62E-2</c:v>
                </c:pt>
                <c:pt idx="13222">
                  <c:v>-5.62E-2</c:v>
                </c:pt>
                <c:pt idx="13223">
                  <c:v>-5.6169999999999998E-2</c:v>
                </c:pt>
                <c:pt idx="13224">
                  <c:v>-5.6169999999999998E-2</c:v>
                </c:pt>
                <c:pt idx="13225">
                  <c:v>-5.6140000000000002E-2</c:v>
                </c:pt>
                <c:pt idx="13226">
                  <c:v>-5.6120000000000003E-2</c:v>
                </c:pt>
                <c:pt idx="13227">
                  <c:v>-5.6090000000000001E-2</c:v>
                </c:pt>
                <c:pt idx="13228">
                  <c:v>-5.6059999999999999E-2</c:v>
                </c:pt>
                <c:pt idx="13229">
                  <c:v>-5.604E-2</c:v>
                </c:pt>
                <c:pt idx="13230">
                  <c:v>-5.6009999999999997E-2</c:v>
                </c:pt>
                <c:pt idx="13231">
                  <c:v>-5.5960000000000003E-2</c:v>
                </c:pt>
                <c:pt idx="13232">
                  <c:v>-5.5930000000000001E-2</c:v>
                </c:pt>
                <c:pt idx="13233">
                  <c:v>-5.5879999999999999E-2</c:v>
                </c:pt>
                <c:pt idx="13234">
                  <c:v>-5.5849999999999997E-2</c:v>
                </c:pt>
                <c:pt idx="13235">
                  <c:v>-5.5800000000000002E-2</c:v>
                </c:pt>
                <c:pt idx="13236">
                  <c:v>-5.577E-2</c:v>
                </c:pt>
                <c:pt idx="13237">
                  <c:v>-5.5750000000000001E-2</c:v>
                </c:pt>
                <c:pt idx="13238">
                  <c:v>-5.5719999999999999E-2</c:v>
                </c:pt>
                <c:pt idx="13239">
                  <c:v>-5.5669999999999997E-2</c:v>
                </c:pt>
                <c:pt idx="13240">
                  <c:v>-5.5669999999999997E-2</c:v>
                </c:pt>
                <c:pt idx="13241">
                  <c:v>-5.5620000000000003E-2</c:v>
                </c:pt>
                <c:pt idx="13242">
                  <c:v>-5.5590000000000001E-2</c:v>
                </c:pt>
                <c:pt idx="13243">
                  <c:v>-5.5590000000000001E-2</c:v>
                </c:pt>
                <c:pt idx="13244">
                  <c:v>-5.5559999999999998E-2</c:v>
                </c:pt>
                <c:pt idx="13245">
                  <c:v>-5.5559999999999998E-2</c:v>
                </c:pt>
                <c:pt idx="13246">
                  <c:v>-5.5539999999999999E-2</c:v>
                </c:pt>
                <c:pt idx="13247">
                  <c:v>-5.5539999999999999E-2</c:v>
                </c:pt>
                <c:pt idx="13248">
                  <c:v>-5.5539999999999999E-2</c:v>
                </c:pt>
                <c:pt idx="13249">
                  <c:v>-5.5539999999999999E-2</c:v>
                </c:pt>
                <c:pt idx="13250">
                  <c:v>-5.5539999999999999E-2</c:v>
                </c:pt>
                <c:pt idx="13251">
                  <c:v>-5.5509999999999997E-2</c:v>
                </c:pt>
                <c:pt idx="13252">
                  <c:v>-5.5539999999999999E-2</c:v>
                </c:pt>
                <c:pt idx="13253">
                  <c:v>-5.5509999999999997E-2</c:v>
                </c:pt>
                <c:pt idx="13254">
                  <c:v>-5.5509999999999997E-2</c:v>
                </c:pt>
                <c:pt idx="13255">
                  <c:v>-5.5509999999999997E-2</c:v>
                </c:pt>
                <c:pt idx="13256">
                  <c:v>-5.5509999999999997E-2</c:v>
                </c:pt>
                <c:pt idx="13257">
                  <c:v>-5.5509999999999997E-2</c:v>
                </c:pt>
                <c:pt idx="13258">
                  <c:v>-5.5480000000000002E-2</c:v>
                </c:pt>
                <c:pt idx="13259">
                  <c:v>-5.5480000000000002E-2</c:v>
                </c:pt>
                <c:pt idx="13260">
                  <c:v>-5.5480000000000002E-2</c:v>
                </c:pt>
                <c:pt idx="13261">
                  <c:v>-5.5460000000000002E-2</c:v>
                </c:pt>
                <c:pt idx="13262">
                  <c:v>-5.5460000000000002E-2</c:v>
                </c:pt>
                <c:pt idx="13263">
                  <c:v>-5.543E-2</c:v>
                </c:pt>
                <c:pt idx="13264">
                  <c:v>-5.543E-2</c:v>
                </c:pt>
                <c:pt idx="13265">
                  <c:v>-5.5399999999999998E-2</c:v>
                </c:pt>
                <c:pt idx="13266">
                  <c:v>-5.5379999999999999E-2</c:v>
                </c:pt>
                <c:pt idx="13267">
                  <c:v>-5.5350000000000003E-2</c:v>
                </c:pt>
                <c:pt idx="13268">
                  <c:v>-5.5350000000000003E-2</c:v>
                </c:pt>
                <c:pt idx="13269">
                  <c:v>-5.5329999999999997E-2</c:v>
                </c:pt>
                <c:pt idx="13270">
                  <c:v>-5.5300000000000002E-2</c:v>
                </c:pt>
                <c:pt idx="13271">
                  <c:v>-5.527E-2</c:v>
                </c:pt>
                <c:pt idx="13272">
                  <c:v>-5.525E-2</c:v>
                </c:pt>
                <c:pt idx="13273">
                  <c:v>-5.5219999999999998E-2</c:v>
                </c:pt>
                <c:pt idx="13274">
                  <c:v>-5.5190000000000003E-2</c:v>
                </c:pt>
                <c:pt idx="13275">
                  <c:v>-5.5190000000000003E-2</c:v>
                </c:pt>
                <c:pt idx="13276">
                  <c:v>-5.5169999999999997E-2</c:v>
                </c:pt>
                <c:pt idx="13277">
                  <c:v>-5.5140000000000002E-2</c:v>
                </c:pt>
                <c:pt idx="13278">
                  <c:v>-5.5140000000000002E-2</c:v>
                </c:pt>
                <c:pt idx="13279">
                  <c:v>-5.5140000000000002E-2</c:v>
                </c:pt>
                <c:pt idx="13280">
                  <c:v>-5.5120000000000002E-2</c:v>
                </c:pt>
                <c:pt idx="13281">
                  <c:v>-5.5120000000000002E-2</c:v>
                </c:pt>
                <c:pt idx="13282">
                  <c:v>-5.5120000000000002E-2</c:v>
                </c:pt>
                <c:pt idx="13283">
                  <c:v>-5.5120000000000002E-2</c:v>
                </c:pt>
                <c:pt idx="13284">
                  <c:v>-5.5140000000000002E-2</c:v>
                </c:pt>
                <c:pt idx="13285">
                  <c:v>-5.5140000000000002E-2</c:v>
                </c:pt>
                <c:pt idx="13286">
                  <c:v>-5.5140000000000002E-2</c:v>
                </c:pt>
                <c:pt idx="13287">
                  <c:v>-5.5140000000000002E-2</c:v>
                </c:pt>
                <c:pt idx="13288">
                  <c:v>-5.5169999999999997E-2</c:v>
                </c:pt>
                <c:pt idx="13289">
                  <c:v>-5.5169999999999997E-2</c:v>
                </c:pt>
                <c:pt idx="13290">
                  <c:v>-5.5169999999999997E-2</c:v>
                </c:pt>
                <c:pt idx="13291">
                  <c:v>-5.5190000000000003E-2</c:v>
                </c:pt>
                <c:pt idx="13292">
                  <c:v>-5.5190000000000003E-2</c:v>
                </c:pt>
                <c:pt idx="13293">
                  <c:v>-5.5190000000000003E-2</c:v>
                </c:pt>
                <c:pt idx="13294">
                  <c:v>-5.5219999999999998E-2</c:v>
                </c:pt>
                <c:pt idx="13295">
                  <c:v>-5.5219999999999998E-2</c:v>
                </c:pt>
                <c:pt idx="13296">
                  <c:v>-5.5219999999999998E-2</c:v>
                </c:pt>
                <c:pt idx="13297">
                  <c:v>-5.5219999999999998E-2</c:v>
                </c:pt>
                <c:pt idx="13298">
                  <c:v>-5.525E-2</c:v>
                </c:pt>
                <c:pt idx="13299">
                  <c:v>-5.525E-2</c:v>
                </c:pt>
                <c:pt idx="13300">
                  <c:v>-5.525E-2</c:v>
                </c:pt>
                <c:pt idx="13301">
                  <c:v>-5.5219999999999998E-2</c:v>
                </c:pt>
                <c:pt idx="13302">
                  <c:v>-5.5219999999999998E-2</c:v>
                </c:pt>
                <c:pt idx="13303">
                  <c:v>-5.5219999999999998E-2</c:v>
                </c:pt>
                <c:pt idx="13304">
                  <c:v>-5.5219999999999998E-2</c:v>
                </c:pt>
                <c:pt idx="13305">
                  <c:v>-5.5190000000000003E-2</c:v>
                </c:pt>
                <c:pt idx="13306">
                  <c:v>-5.5169999999999997E-2</c:v>
                </c:pt>
                <c:pt idx="13307">
                  <c:v>-5.5169999999999997E-2</c:v>
                </c:pt>
                <c:pt idx="13308">
                  <c:v>-5.5140000000000002E-2</c:v>
                </c:pt>
                <c:pt idx="13309">
                  <c:v>-5.5140000000000002E-2</c:v>
                </c:pt>
                <c:pt idx="13310">
                  <c:v>-5.5120000000000002E-2</c:v>
                </c:pt>
                <c:pt idx="13311">
                  <c:v>-5.509E-2</c:v>
                </c:pt>
                <c:pt idx="13312">
                  <c:v>-5.509E-2</c:v>
                </c:pt>
                <c:pt idx="13313">
                  <c:v>-5.5059999999999998E-2</c:v>
                </c:pt>
                <c:pt idx="13314">
                  <c:v>-5.5059999999999998E-2</c:v>
                </c:pt>
                <c:pt idx="13315">
                  <c:v>-5.5039999999999999E-2</c:v>
                </c:pt>
                <c:pt idx="13316">
                  <c:v>-5.5010000000000003E-2</c:v>
                </c:pt>
                <c:pt idx="13317">
                  <c:v>-5.5010000000000003E-2</c:v>
                </c:pt>
                <c:pt idx="13318">
                  <c:v>-5.4980000000000001E-2</c:v>
                </c:pt>
                <c:pt idx="13319">
                  <c:v>-5.4980000000000001E-2</c:v>
                </c:pt>
                <c:pt idx="13320">
                  <c:v>-5.4980000000000001E-2</c:v>
                </c:pt>
                <c:pt idx="13321">
                  <c:v>-5.4960000000000002E-2</c:v>
                </c:pt>
                <c:pt idx="13322">
                  <c:v>-5.4960000000000002E-2</c:v>
                </c:pt>
                <c:pt idx="13323">
                  <c:v>-5.4960000000000002E-2</c:v>
                </c:pt>
                <c:pt idx="13324">
                  <c:v>-5.4960000000000002E-2</c:v>
                </c:pt>
                <c:pt idx="13325">
                  <c:v>-5.4960000000000002E-2</c:v>
                </c:pt>
                <c:pt idx="13326">
                  <c:v>-5.4960000000000002E-2</c:v>
                </c:pt>
                <c:pt idx="13327">
                  <c:v>-5.4960000000000002E-2</c:v>
                </c:pt>
                <c:pt idx="13328">
                  <c:v>-5.4960000000000002E-2</c:v>
                </c:pt>
                <c:pt idx="13329">
                  <c:v>-5.4960000000000002E-2</c:v>
                </c:pt>
                <c:pt idx="13330">
                  <c:v>-5.4980000000000001E-2</c:v>
                </c:pt>
                <c:pt idx="13331">
                  <c:v>-5.4980000000000001E-2</c:v>
                </c:pt>
                <c:pt idx="13332">
                  <c:v>-5.4980000000000001E-2</c:v>
                </c:pt>
                <c:pt idx="13333">
                  <c:v>-5.5010000000000003E-2</c:v>
                </c:pt>
                <c:pt idx="13334">
                  <c:v>-5.5010000000000003E-2</c:v>
                </c:pt>
                <c:pt idx="13335">
                  <c:v>-5.5010000000000003E-2</c:v>
                </c:pt>
                <c:pt idx="13336">
                  <c:v>-5.5010000000000003E-2</c:v>
                </c:pt>
                <c:pt idx="13337">
                  <c:v>-5.5010000000000003E-2</c:v>
                </c:pt>
                <c:pt idx="13338">
                  <c:v>-5.5010000000000003E-2</c:v>
                </c:pt>
                <c:pt idx="13339">
                  <c:v>-5.5010000000000003E-2</c:v>
                </c:pt>
                <c:pt idx="13340">
                  <c:v>-5.5010000000000003E-2</c:v>
                </c:pt>
                <c:pt idx="13341">
                  <c:v>-5.5010000000000003E-2</c:v>
                </c:pt>
                <c:pt idx="13342">
                  <c:v>-5.5010000000000003E-2</c:v>
                </c:pt>
                <c:pt idx="13343">
                  <c:v>-5.4980000000000001E-2</c:v>
                </c:pt>
                <c:pt idx="13344">
                  <c:v>-5.4980000000000001E-2</c:v>
                </c:pt>
                <c:pt idx="13345">
                  <c:v>-5.4960000000000002E-2</c:v>
                </c:pt>
                <c:pt idx="13346">
                  <c:v>-5.4960000000000002E-2</c:v>
                </c:pt>
                <c:pt idx="13347">
                  <c:v>-5.4899999999999997E-2</c:v>
                </c:pt>
                <c:pt idx="13348">
                  <c:v>-5.4899999999999997E-2</c:v>
                </c:pt>
                <c:pt idx="13349">
                  <c:v>-5.4850000000000003E-2</c:v>
                </c:pt>
                <c:pt idx="13350">
                  <c:v>-5.4829999999999997E-2</c:v>
                </c:pt>
                <c:pt idx="13351">
                  <c:v>-5.4800000000000001E-2</c:v>
                </c:pt>
                <c:pt idx="13352">
                  <c:v>-5.475E-2</c:v>
                </c:pt>
                <c:pt idx="13353">
                  <c:v>-5.4690000000000003E-2</c:v>
                </c:pt>
                <c:pt idx="13354">
                  <c:v>-5.4670000000000003E-2</c:v>
                </c:pt>
                <c:pt idx="13355">
                  <c:v>-5.4609999999999999E-2</c:v>
                </c:pt>
                <c:pt idx="13356">
                  <c:v>-5.459E-2</c:v>
                </c:pt>
                <c:pt idx="13357">
                  <c:v>-5.4539999999999998E-2</c:v>
                </c:pt>
                <c:pt idx="13358">
                  <c:v>-5.4480000000000001E-2</c:v>
                </c:pt>
                <c:pt idx="13359">
                  <c:v>-5.4429999999999999E-2</c:v>
                </c:pt>
                <c:pt idx="13360">
                  <c:v>-5.4399999999999997E-2</c:v>
                </c:pt>
                <c:pt idx="13361">
                  <c:v>-5.4350000000000002E-2</c:v>
                </c:pt>
                <c:pt idx="13362">
                  <c:v>-5.432E-2</c:v>
                </c:pt>
                <c:pt idx="13363">
                  <c:v>-5.4269999999999999E-2</c:v>
                </c:pt>
                <c:pt idx="13364">
                  <c:v>-5.425E-2</c:v>
                </c:pt>
                <c:pt idx="13365">
                  <c:v>-5.4219999999999997E-2</c:v>
                </c:pt>
                <c:pt idx="13366">
                  <c:v>-5.4190000000000002E-2</c:v>
                </c:pt>
                <c:pt idx="13367">
                  <c:v>-5.4140000000000001E-2</c:v>
                </c:pt>
                <c:pt idx="13368">
                  <c:v>-5.4140000000000001E-2</c:v>
                </c:pt>
                <c:pt idx="13369">
                  <c:v>-5.4109999999999998E-2</c:v>
                </c:pt>
                <c:pt idx="13370">
                  <c:v>-5.4089999999999999E-2</c:v>
                </c:pt>
                <c:pt idx="13371">
                  <c:v>-5.4089999999999999E-2</c:v>
                </c:pt>
                <c:pt idx="13372">
                  <c:v>-5.4089999999999999E-2</c:v>
                </c:pt>
                <c:pt idx="13373">
                  <c:v>-5.4089999999999999E-2</c:v>
                </c:pt>
                <c:pt idx="13374">
                  <c:v>-5.4089999999999999E-2</c:v>
                </c:pt>
                <c:pt idx="13375">
                  <c:v>-5.4089999999999999E-2</c:v>
                </c:pt>
                <c:pt idx="13376">
                  <c:v>-5.4089999999999999E-2</c:v>
                </c:pt>
                <c:pt idx="13377">
                  <c:v>-5.4109999999999998E-2</c:v>
                </c:pt>
                <c:pt idx="13378">
                  <c:v>-5.4109999999999998E-2</c:v>
                </c:pt>
                <c:pt idx="13379">
                  <c:v>-5.4140000000000001E-2</c:v>
                </c:pt>
                <c:pt idx="13380">
                  <c:v>-5.4170000000000003E-2</c:v>
                </c:pt>
                <c:pt idx="13381">
                  <c:v>-5.4170000000000003E-2</c:v>
                </c:pt>
                <c:pt idx="13382">
                  <c:v>-5.4190000000000002E-2</c:v>
                </c:pt>
                <c:pt idx="13383">
                  <c:v>-5.4190000000000002E-2</c:v>
                </c:pt>
                <c:pt idx="13384">
                  <c:v>-5.4219999999999997E-2</c:v>
                </c:pt>
                <c:pt idx="13385">
                  <c:v>-5.4219999999999997E-2</c:v>
                </c:pt>
                <c:pt idx="13386">
                  <c:v>-5.4219999999999997E-2</c:v>
                </c:pt>
                <c:pt idx="13387">
                  <c:v>-5.425E-2</c:v>
                </c:pt>
                <c:pt idx="13388">
                  <c:v>-5.425E-2</c:v>
                </c:pt>
                <c:pt idx="13389">
                  <c:v>-5.425E-2</c:v>
                </c:pt>
                <c:pt idx="13390">
                  <c:v>-5.425E-2</c:v>
                </c:pt>
                <c:pt idx="13391">
                  <c:v>-5.425E-2</c:v>
                </c:pt>
                <c:pt idx="13392">
                  <c:v>-5.425E-2</c:v>
                </c:pt>
                <c:pt idx="13393">
                  <c:v>-5.425E-2</c:v>
                </c:pt>
                <c:pt idx="13394">
                  <c:v>-5.425E-2</c:v>
                </c:pt>
                <c:pt idx="13395">
                  <c:v>-5.4219999999999997E-2</c:v>
                </c:pt>
                <c:pt idx="13396">
                  <c:v>-5.4219999999999997E-2</c:v>
                </c:pt>
                <c:pt idx="13397">
                  <c:v>-5.4190000000000002E-2</c:v>
                </c:pt>
                <c:pt idx="13398">
                  <c:v>-5.4190000000000002E-2</c:v>
                </c:pt>
                <c:pt idx="13399">
                  <c:v>-5.4170000000000003E-2</c:v>
                </c:pt>
                <c:pt idx="13400">
                  <c:v>-5.4170000000000003E-2</c:v>
                </c:pt>
                <c:pt idx="13401">
                  <c:v>-5.4140000000000001E-2</c:v>
                </c:pt>
                <c:pt idx="13402">
                  <c:v>-5.4109999999999998E-2</c:v>
                </c:pt>
                <c:pt idx="13403">
                  <c:v>-5.4109999999999998E-2</c:v>
                </c:pt>
                <c:pt idx="13404">
                  <c:v>-5.4109999999999998E-2</c:v>
                </c:pt>
                <c:pt idx="13405">
                  <c:v>-5.4089999999999999E-2</c:v>
                </c:pt>
                <c:pt idx="13406">
                  <c:v>-5.4089999999999999E-2</c:v>
                </c:pt>
                <c:pt idx="13407">
                  <c:v>-5.4059999999999997E-2</c:v>
                </c:pt>
                <c:pt idx="13408">
                  <c:v>-5.4059999999999997E-2</c:v>
                </c:pt>
                <c:pt idx="13409">
                  <c:v>-5.4059999999999997E-2</c:v>
                </c:pt>
                <c:pt idx="13410">
                  <c:v>-5.4059999999999997E-2</c:v>
                </c:pt>
                <c:pt idx="13411">
                  <c:v>-5.4059999999999997E-2</c:v>
                </c:pt>
                <c:pt idx="13412">
                  <c:v>-5.4059999999999997E-2</c:v>
                </c:pt>
                <c:pt idx="13413">
                  <c:v>-5.4059999999999997E-2</c:v>
                </c:pt>
                <c:pt idx="13414">
                  <c:v>-5.4059999999999997E-2</c:v>
                </c:pt>
                <c:pt idx="13415">
                  <c:v>-5.4030000000000002E-2</c:v>
                </c:pt>
                <c:pt idx="13416">
                  <c:v>-5.4059999999999997E-2</c:v>
                </c:pt>
                <c:pt idx="13417">
                  <c:v>-5.4030000000000002E-2</c:v>
                </c:pt>
                <c:pt idx="13418">
                  <c:v>-5.4030000000000002E-2</c:v>
                </c:pt>
                <c:pt idx="13419">
                  <c:v>-5.4030000000000002E-2</c:v>
                </c:pt>
                <c:pt idx="13420">
                  <c:v>-5.4030000000000002E-2</c:v>
                </c:pt>
                <c:pt idx="13421">
                  <c:v>-5.4030000000000002E-2</c:v>
                </c:pt>
                <c:pt idx="13422">
                  <c:v>-5.4030000000000002E-2</c:v>
                </c:pt>
                <c:pt idx="13423">
                  <c:v>-5.4010000000000002E-2</c:v>
                </c:pt>
                <c:pt idx="13424">
                  <c:v>-5.4010000000000002E-2</c:v>
                </c:pt>
                <c:pt idx="13425">
                  <c:v>-5.398E-2</c:v>
                </c:pt>
                <c:pt idx="13426">
                  <c:v>-5.398E-2</c:v>
                </c:pt>
                <c:pt idx="13427">
                  <c:v>-5.3960000000000001E-2</c:v>
                </c:pt>
                <c:pt idx="13428">
                  <c:v>-5.3929999999999999E-2</c:v>
                </c:pt>
                <c:pt idx="13429">
                  <c:v>-5.3900000000000003E-2</c:v>
                </c:pt>
                <c:pt idx="13430">
                  <c:v>-5.3879999999999997E-2</c:v>
                </c:pt>
                <c:pt idx="13431">
                  <c:v>-5.3850000000000002E-2</c:v>
                </c:pt>
                <c:pt idx="13432">
                  <c:v>-5.382E-2</c:v>
                </c:pt>
                <c:pt idx="13433">
                  <c:v>-5.3800000000000001E-2</c:v>
                </c:pt>
                <c:pt idx="13434">
                  <c:v>-5.3769999999999998E-2</c:v>
                </c:pt>
                <c:pt idx="13435">
                  <c:v>-5.3740000000000003E-2</c:v>
                </c:pt>
                <c:pt idx="13436">
                  <c:v>-5.3719999999999997E-2</c:v>
                </c:pt>
                <c:pt idx="13437">
                  <c:v>-5.3670000000000002E-2</c:v>
                </c:pt>
                <c:pt idx="13438">
                  <c:v>-5.3670000000000002E-2</c:v>
                </c:pt>
                <c:pt idx="13439">
                  <c:v>-5.364E-2</c:v>
                </c:pt>
                <c:pt idx="13440">
                  <c:v>-5.3609999999999998E-2</c:v>
                </c:pt>
                <c:pt idx="13441">
                  <c:v>-5.3589999999999999E-2</c:v>
                </c:pt>
                <c:pt idx="13442">
                  <c:v>-5.3560000000000003E-2</c:v>
                </c:pt>
                <c:pt idx="13443">
                  <c:v>-5.3560000000000003E-2</c:v>
                </c:pt>
                <c:pt idx="13444">
                  <c:v>-5.3530000000000001E-2</c:v>
                </c:pt>
                <c:pt idx="13445">
                  <c:v>-5.3530000000000001E-2</c:v>
                </c:pt>
                <c:pt idx="13446">
                  <c:v>-5.3510000000000002E-2</c:v>
                </c:pt>
                <c:pt idx="13447">
                  <c:v>-5.3510000000000002E-2</c:v>
                </c:pt>
                <c:pt idx="13448">
                  <c:v>-5.3510000000000002E-2</c:v>
                </c:pt>
                <c:pt idx="13449">
                  <c:v>-5.3510000000000002E-2</c:v>
                </c:pt>
                <c:pt idx="13450">
                  <c:v>-5.3510000000000002E-2</c:v>
                </c:pt>
                <c:pt idx="13451">
                  <c:v>-5.3510000000000002E-2</c:v>
                </c:pt>
                <c:pt idx="13452">
                  <c:v>-5.3510000000000002E-2</c:v>
                </c:pt>
                <c:pt idx="13453">
                  <c:v>-5.3510000000000002E-2</c:v>
                </c:pt>
                <c:pt idx="13454">
                  <c:v>-5.3510000000000002E-2</c:v>
                </c:pt>
                <c:pt idx="13455">
                  <c:v>-5.3510000000000002E-2</c:v>
                </c:pt>
                <c:pt idx="13456">
                  <c:v>-5.3510000000000002E-2</c:v>
                </c:pt>
                <c:pt idx="13457">
                  <c:v>-5.3510000000000002E-2</c:v>
                </c:pt>
                <c:pt idx="13458">
                  <c:v>-5.3510000000000002E-2</c:v>
                </c:pt>
                <c:pt idx="13459">
                  <c:v>-5.348E-2</c:v>
                </c:pt>
                <c:pt idx="13460">
                  <c:v>-5.348E-2</c:v>
                </c:pt>
                <c:pt idx="13461">
                  <c:v>-5.348E-2</c:v>
                </c:pt>
                <c:pt idx="13462">
                  <c:v>-5.3460000000000001E-2</c:v>
                </c:pt>
                <c:pt idx="13463">
                  <c:v>-5.3429999999999998E-2</c:v>
                </c:pt>
                <c:pt idx="13464">
                  <c:v>-5.3429999999999998E-2</c:v>
                </c:pt>
                <c:pt idx="13465">
                  <c:v>-5.3400000000000003E-2</c:v>
                </c:pt>
                <c:pt idx="13466">
                  <c:v>-5.3379999999999997E-2</c:v>
                </c:pt>
                <c:pt idx="13467">
                  <c:v>-5.3350000000000002E-2</c:v>
                </c:pt>
                <c:pt idx="13468">
                  <c:v>-5.3319999999999999E-2</c:v>
                </c:pt>
                <c:pt idx="13469">
                  <c:v>-5.33E-2</c:v>
                </c:pt>
                <c:pt idx="13470">
                  <c:v>-5.3269999999999998E-2</c:v>
                </c:pt>
                <c:pt idx="13471">
                  <c:v>-5.3240000000000003E-2</c:v>
                </c:pt>
                <c:pt idx="13472">
                  <c:v>-5.3190000000000001E-2</c:v>
                </c:pt>
                <c:pt idx="13473">
                  <c:v>-5.3170000000000002E-2</c:v>
                </c:pt>
                <c:pt idx="13474">
                  <c:v>-5.314E-2</c:v>
                </c:pt>
                <c:pt idx="13475">
                  <c:v>-5.3109999999999997E-2</c:v>
                </c:pt>
                <c:pt idx="13476">
                  <c:v>-5.3089999999999998E-2</c:v>
                </c:pt>
                <c:pt idx="13477">
                  <c:v>-5.3060000000000003E-2</c:v>
                </c:pt>
                <c:pt idx="13478">
                  <c:v>-5.3030000000000001E-2</c:v>
                </c:pt>
                <c:pt idx="13479">
                  <c:v>-5.3010000000000002E-2</c:v>
                </c:pt>
                <c:pt idx="13480">
                  <c:v>-5.2979999999999999E-2</c:v>
                </c:pt>
                <c:pt idx="13481">
                  <c:v>-5.2949999999999997E-2</c:v>
                </c:pt>
                <c:pt idx="13482">
                  <c:v>-5.2949999999999997E-2</c:v>
                </c:pt>
                <c:pt idx="13483">
                  <c:v>-5.2929999999999998E-2</c:v>
                </c:pt>
                <c:pt idx="13484">
                  <c:v>-5.2929999999999998E-2</c:v>
                </c:pt>
                <c:pt idx="13485">
                  <c:v>-5.2900000000000003E-2</c:v>
                </c:pt>
                <c:pt idx="13486">
                  <c:v>-5.2900000000000003E-2</c:v>
                </c:pt>
                <c:pt idx="13487">
                  <c:v>-5.2880000000000003E-2</c:v>
                </c:pt>
                <c:pt idx="13488">
                  <c:v>-5.2880000000000003E-2</c:v>
                </c:pt>
                <c:pt idx="13489">
                  <c:v>-5.2880000000000003E-2</c:v>
                </c:pt>
                <c:pt idx="13490">
                  <c:v>-5.2850000000000001E-2</c:v>
                </c:pt>
                <c:pt idx="13491">
                  <c:v>-5.2850000000000001E-2</c:v>
                </c:pt>
                <c:pt idx="13492">
                  <c:v>-5.2850000000000001E-2</c:v>
                </c:pt>
                <c:pt idx="13493">
                  <c:v>-5.2850000000000001E-2</c:v>
                </c:pt>
                <c:pt idx="13494">
                  <c:v>-5.2819999999999999E-2</c:v>
                </c:pt>
                <c:pt idx="13495">
                  <c:v>-5.2819999999999999E-2</c:v>
                </c:pt>
                <c:pt idx="13496">
                  <c:v>-5.2819999999999999E-2</c:v>
                </c:pt>
                <c:pt idx="13497">
                  <c:v>-5.28E-2</c:v>
                </c:pt>
                <c:pt idx="13498">
                  <c:v>-5.2769999999999997E-2</c:v>
                </c:pt>
                <c:pt idx="13499">
                  <c:v>-5.2769999999999997E-2</c:v>
                </c:pt>
                <c:pt idx="13500">
                  <c:v>-5.2740000000000002E-2</c:v>
                </c:pt>
                <c:pt idx="13501">
                  <c:v>-5.2740000000000002E-2</c:v>
                </c:pt>
                <c:pt idx="13502">
                  <c:v>-5.2720000000000003E-2</c:v>
                </c:pt>
                <c:pt idx="13503">
                  <c:v>-5.2690000000000001E-2</c:v>
                </c:pt>
                <c:pt idx="13504">
                  <c:v>-5.2659999999999998E-2</c:v>
                </c:pt>
                <c:pt idx="13505">
                  <c:v>-5.2659999999999998E-2</c:v>
                </c:pt>
                <c:pt idx="13506">
                  <c:v>-5.2639999999999999E-2</c:v>
                </c:pt>
                <c:pt idx="13507">
                  <c:v>-5.2609999999999997E-2</c:v>
                </c:pt>
                <c:pt idx="13508">
                  <c:v>-5.2589999999999998E-2</c:v>
                </c:pt>
                <c:pt idx="13509">
                  <c:v>-5.2560000000000003E-2</c:v>
                </c:pt>
                <c:pt idx="13510">
                  <c:v>-5.253E-2</c:v>
                </c:pt>
                <c:pt idx="13511">
                  <c:v>-5.2510000000000001E-2</c:v>
                </c:pt>
                <c:pt idx="13512">
                  <c:v>-5.2479999999999999E-2</c:v>
                </c:pt>
                <c:pt idx="13513">
                  <c:v>-5.2449999999999997E-2</c:v>
                </c:pt>
                <c:pt idx="13514">
                  <c:v>-5.2429999999999997E-2</c:v>
                </c:pt>
                <c:pt idx="13515">
                  <c:v>-5.2400000000000002E-2</c:v>
                </c:pt>
                <c:pt idx="13516">
                  <c:v>-5.2400000000000002E-2</c:v>
                </c:pt>
                <c:pt idx="13517">
                  <c:v>-5.237E-2</c:v>
                </c:pt>
                <c:pt idx="13518">
                  <c:v>-5.237E-2</c:v>
                </c:pt>
                <c:pt idx="13519">
                  <c:v>-5.2350000000000001E-2</c:v>
                </c:pt>
                <c:pt idx="13520">
                  <c:v>-5.2319999999999998E-2</c:v>
                </c:pt>
                <c:pt idx="13521">
                  <c:v>-5.2319999999999998E-2</c:v>
                </c:pt>
                <c:pt idx="13522">
                  <c:v>-5.2319999999999998E-2</c:v>
                </c:pt>
                <c:pt idx="13523">
                  <c:v>-5.2319999999999998E-2</c:v>
                </c:pt>
                <c:pt idx="13524">
                  <c:v>-5.2319999999999998E-2</c:v>
                </c:pt>
                <c:pt idx="13525">
                  <c:v>-5.2299999999999999E-2</c:v>
                </c:pt>
                <c:pt idx="13526">
                  <c:v>-5.2299999999999999E-2</c:v>
                </c:pt>
                <c:pt idx="13527">
                  <c:v>-5.2299999999999999E-2</c:v>
                </c:pt>
                <c:pt idx="13528">
                  <c:v>-5.2299999999999999E-2</c:v>
                </c:pt>
                <c:pt idx="13529">
                  <c:v>-5.2269999999999997E-2</c:v>
                </c:pt>
                <c:pt idx="13530">
                  <c:v>-5.2269999999999997E-2</c:v>
                </c:pt>
                <c:pt idx="13531">
                  <c:v>-5.2269999999999997E-2</c:v>
                </c:pt>
                <c:pt idx="13532">
                  <c:v>-5.2269999999999997E-2</c:v>
                </c:pt>
                <c:pt idx="13533">
                  <c:v>-5.2269999999999997E-2</c:v>
                </c:pt>
                <c:pt idx="13534">
                  <c:v>-5.2269999999999997E-2</c:v>
                </c:pt>
                <c:pt idx="13535">
                  <c:v>-5.2269999999999997E-2</c:v>
                </c:pt>
                <c:pt idx="13536">
                  <c:v>-5.2240000000000002E-2</c:v>
                </c:pt>
                <c:pt idx="13537">
                  <c:v>-5.2240000000000002E-2</c:v>
                </c:pt>
                <c:pt idx="13538">
                  <c:v>-5.2240000000000002E-2</c:v>
                </c:pt>
                <c:pt idx="13539">
                  <c:v>-5.2220000000000003E-2</c:v>
                </c:pt>
                <c:pt idx="13540">
                  <c:v>-5.2220000000000003E-2</c:v>
                </c:pt>
                <c:pt idx="13541">
                  <c:v>-5.219E-2</c:v>
                </c:pt>
                <c:pt idx="13542">
                  <c:v>-5.2159999999999998E-2</c:v>
                </c:pt>
                <c:pt idx="13543">
                  <c:v>-5.2139999999999999E-2</c:v>
                </c:pt>
                <c:pt idx="13544">
                  <c:v>-5.2139999999999999E-2</c:v>
                </c:pt>
                <c:pt idx="13545">
                  <c:v>-5.2089999999999997E-2</c:v>
                </c:pt>
                <c:pt idx="13546">
                  <c:v>-5.2060000000000002E-2</c:v>
                </c:pt>
                <c:pt idx="13547">
                  <c:v>-5.203E-2</c:v>
                </c:pt>
                <c:pt idx="13548">
                  <c:v>-5.203E-2</c:v>
                </c:pt>
                <c:pt idx="13549">
                  <c:v>-5.1979999999999998E-2</c:v>
                </c:pt>
                <c:pt idx="13550">
                  <c:v>-5.1979999999999998E-2</c:v>
                </c:pt>
                <c:pt idx="13551">
                  <c:v>-5.1929999999999997E-2</c:v>
                </c:pt>
                <c:pt idx="13552">
                  <c:v>-5.1900000000000002E-2</c:v>
                </c:pt>
                <c:pt idx="13553">
                  <c:v>-5.1869999999999999E-2</c:v>
                </c:pt>
                <c:pt idx="13554">
                  <c:v>-5.185E-2</c:v>
                </c:pt>
                <c:pt idx="13555">
                  <c:v>-5.1819999999999998E-2</c:v>
                </c:pt>
                <c:pt idx="13556">
                  <c:v>-5.1819999999999998E-2</c:v>
                </c:pt>
                <c:pt idx="13557">
                  <c:v>-5.1799999999999999E-2</c:v>
                </c:pt>
                <c:pt idx="13558">
                  <c:v>-5.1769999999999997E-2</c:v>
                </c:pt>
                <c:pt idx="13559">
                  <c:v>-5.1740000000000001E-2</c:v>
                </c:pt>
                <c:pt idx="13560">
                  <c:v>-5.1720000000000002E-2</c:v>
                </c:pt>
                <c:pt idx="13561">
                  <c:v>-5.169E-2</c:v>
                </c:pt>
                <c:pt idx="13562">
                  <c:v>-5.169E-2</c:v>
                </c:pt>
                <c:pt idx="13563">
                  <c:v>-5.1659999999999998E-2</c:v>
                </c:pt>
                <c:pt idx="13564">
                  <c:v>-5.1659999999999998E-2</c:v>
                </c:pt>
                <c:pt idx="13565">
                  <c:v>-5.1659999999999998E-2</c:v>
                </c:pt>
                <c:pt idx="13566">
                  <c:v>-5.1659999999999998E-2</c:v>
                </c:pt>
                <c:pt idx="13567">
                  <c:v>-5.1639999999999998E-2</c:v>
                </c:pt>
                <c:pt idx="13568">
                  <c:v>-5.1639999999999998E-2</c:v>
                </c:pt>
                <c:pt idx="13569">
                  <c:v>-5.1639999999999998E-2</c:v>
                </c:pt>
                <c:pt idx="13570">
                  <c:v>-5.1639999999999998E-2</c:v>
                </c:pt>
                <c:pt idx="13571">
                  <c:v>-5.1639999999999998E-2</c:v>
                </c:pt>
                <c:pt idx="13572">
                  <c:v>-5.1639999999999998E-2</c:v>
                </c:pt>
                <c:pt idx="13573">
                  <c:v>-5.1610000000000003E-2</c:v>
                </c:pt>
                <c:pt idx="13574">
                  <c:v>-5.1610000000000003E-2</c:v>
                </c:pt>
                <c:pt idx="13575">
                  <c:v>-5.1610000000000003E-2</c:v>
                </c:pt>
                <c:pt idx="13576">
                  <c:v>-5.1610000000000003E-2</c:v>
                </c:pt>
                <c:pt idx="13577">
                  <c:v>-5.1580000000000001E-2</c:v>
                </c:pt>
                <c:pt idx="13578">
                  <c:v>-5.1580000000000001E-2</c:v>
                </c:pt>
                <c:pt idx="13579">
                  <c:v>-5.1580000000000001E-2</c:v>
                </c:pt>
                <c:pt idx="13580">
                  <c:v>-5.1560000000000002E-2</c:v>
                </c:pt>
                <c:pt idx="13581">
                  <c:v>-5.1560000000000002E-2</c:v>
                </c:pt>
                <c:pt idx="13582">
                  <c:v>-5.1560000000000002E-2</c:v>
                </c:pt>
                <c:pt idx="13583">
                  <c:v>-5.1529999999999999E-2</c:v>
                </c:pt>
                <c:pt idx="13584">
                  <c:v>-5.151E-2</c:v>
                </c:pt>
                <c:pt idx="13585">
                  <c:v>-5.151E-2</c:v>
                </c:pt>
                <c:pt idx="13586">
                  <c:v>-5.151E-2</c:v>
                </c:pt>
                <c:pt idx="13587">
                  <c:v>-5.1479999999999998E-2</c:v>
                </c:pt>
                <c:pt idx="13588">
                  <c:v>-5.1450000000000003E-2</c:v>
                </c:pt>
                <c:pt idx="13589">
                  <c:v>-5.1450000000000003E-2</c:v>
                </c:pt>
                <c:pt idx="13590">
                  <c:v>-5.1429999999999997E-2</c:v>
                </c:pt>
                <c:pt idx="13591">
                  <c:v>-5.1400000000000001E-2</c:v>
                </c:pt>
                <c:pt idx="13592">
                  <c:v>-5.1400000000000001E-2</c:v>
                </c:pt>
                <c:pt idx="13593">
                  <c:v>-5.1369999999999999E-2</c:v>
                </c:pt>
                <c:pt idx="13594">
                  <c:v>-5.135E-2</c:v>
                </c:pt>
                <c:pt idx="13595">
                  <c:v>-5.135E-2</c:v>
                </c:pt>
                <c:pt idx="13596">
                  <c:v>-5.1319999999999998E-2</c:v>
                </c:pt>
                <c:pt idx="13597">
                  <c:v>-5.1319999999999998E-2</c:v>
                </c:pt>
                <c:pt idx="13598">
                  <c:v>-5.1319999999999998E-2</c:v>
                </c:pt>
                <c:pt idx="13599">
                  <c:v>-5.1290000000000002E-2</c:v>
                </c:pt>
                <c:pt idx="13600">
                  <c:v>-5.1290000000000002E-2</c:v>
                </c:pt>
                <c:pt idx="13601">
                  <c:v>-5.1270000000000003E-2</c:v>
                </c:pt>
                <c:pt idx="13602">
                  <c:v>-5.1270000000000003E-2</c:v>
                </c:pt>
                <c:pt idx="13603">
                  <c:v>-5.1270000000000003E-2</c:v>
                </c:pt>
                <c:pt idx="13604">
                  <c:v>-5.1240000000000001E-2</c:v>
                </c:pt>
                <c:pt idx="13605">
                  <c:v>-5.1240000000000001E-2</c:v>
                </c:pt>
                <c:pt idx="13606">
                  <c:v>-5.1220000000000002E-2</c:v>
                </c:pt>
                <c:pt idx="13607">
                  <c:v>-5.1220000000000002E-2</c:v>
                </c:pt>
                <c:pt idx="13608">
                  <c:v>-5.1189999999999999E-2</c:v>
                </c:pt>
                <c:pt idx="13609">
                  <c:v>-5.1159999999999997E-2</c:v>
                </c:pt>
                <c:pt idx="13610">
                  <c:v>-5.1159999999999997E-2</c:v>
                </c:pt>
                <c:pt idx="13611">
                  <c:v>-5.1139999999999998E-2</c:v>
                </c:pt>
                <c:pt idx="13612">
                  <c:v>-5.1110000000000003E-2</c:v>
                </c:pt>
                <c:pt idx="13613">
                  <c:v>-5.108E-2</c:v>
                </c:pt>
                <c:pt idx="13614">
                  <c:v>-5.1060000000000001E-2</c:v>
                </c:pt>
                <c:pt idx="13615">
                  <c:v>-5.1029999999999999E-2</c:v>
                </c:pt>
                <c:pt idx="13616">
                  <c:v>-5.0999999999999997E-2</c:v>
                </c:pt>
                <c:pt idx="13617">
                  <c:v>-5.0979999999999998E-2</c:v>
                </c:pt>
                <c:pt idx="13618">
                  <c:v>-5.0950000000000002E-2</c:v>
                </c:pt>
                <c:pt idx="13619">
                  <c:v>-5.0900000000000001E-2</c:v>
                </c:pt>
                <c:pt idx="13620">
                  <c:v>-5.0869999999999999E-2</c:v>
                </c:pt>
                <c:pt idx="13621">
                  <c:v>-5.0819999999999997E-2</c:v>
                </c:pt>
                <c:pt idx="13622">
                  <c:v>-5.0790000000000002E-2</c:v>
                </c:pt>
                <c:pt idx="13623">
                  <c:v>-5.074E-2</c:v>
                </c:pt>
                <c:pt idx="13624">
                  <c:v>-5.0720000000000001E-2</c:v>
                </c:pt>
                <c:pt idx="13625">
                  <c:v>-5.0659999999999997E-2</c:v>
                </c:pt>
                <c:pt idx="13626">
                  <c:v>-5.0639999999999998E-2</c:v>
                </c:pt>
                <c:pt idx="13627">
                  <c:v>-5.058E-2</c:v>
                </c:pt>
                <c:pt idx="13628">
                  <c:v>-5.0560000000000001E-2</c:v>
                </c:pt>
                <c:pt idx="13629">
                  <c:v>-5.0500000000000003E-2</c:v>
                </c:pt>
                <c:pt idx="13630">
                  <c:v>-5.0479999999999997E-2</c:v>
                </c:pt>
                <c:pt idx="13631">
                  <c:v>-5.0450000000000002E-2</c:v>
                </c:pt>
                <c:pt idx="13632">
                  <c:v>-5.0430000000000003E-2</c:v>
                </c:pt>
                <c:pt idx="13633">
                  <c:v>-5.04E-2</c:v>
                </c:pt>
                <c:pt idx="13634">
                  <c:v>-5.0369999999999998E-2</c:v>
                </c:pt>
                <c:pt idx="13635">
                  <c:v>-5.0369999999999998E-2</c:v>
                </c:pt>
                <c:pt idx="13636">
                  <c:v>-5.0349999999999999E-2</c:v>
                </c:pt>
                <c:pt idx="13637">
                  <c:v>-5.0349999999999999E-2</c:v>
                </c:pt>
                <c:pt idx="13638">
                  <c:v>-5.0319999999999997E-2</c:v>
                </c:pt>
                <c:pt idx="13639">
                  <c:v>-5.0319999999999997E-2</c:v>
                </c:pt>
                <c:pt idx="13640">
                  <c:v>-5.0319999999999997E-2</c:v>
                </c:pt>
                <c:pt idx="13641">
                  <c:v>-5.0319999999999997E-2</c:v>
                </c:pt>
                <c:pt idx="13642">
                  <c:v>-5.0319999999999997E-2</c:v>
                </c:pt>
                <c:pt idx="13643">
                  <c:v>-5.0319999999999997E-2</c:v>
                </c:pt>
                <c:pt idx="13644">
                  <c:v>-5.0319999999999997E-2</c:v>
                </c:pt>
                <c:pt idx="13645">
                  <c:v>-5.0319999999999997E-2</c:v>
                </c:pt>
                <c:pt idx="13646">
                  <c:v>-5.0349999999999999E-2</c:v>
                </c:pt>
                <c:pt idx="13647">
                  <c:v>-5.0349999999999999E-2</c:v>
                </c:pt>
                <c:pt idx="13648">
                  <c:v>-5.0369999999999998E-2</c:v>
                </c:pt>
                <c:pt idx="13649">
                  <c:v>-5.0369999999999998E-2</c:v>
                </c:pt>
                <c:pt idx="13650">
                  <c:v>-5.04E-2</c:v>
                </c:pt>
                <c:pt idx="13651">
                  <c:v>-5.04E-2</c:v>
                </c:pt>
                <c:pt idx="13652">
                  <c:v>-5.0430000000000003E-2</c:v>
                </c:pt>
                <c:pt idx="13653">
                  <c:v>-5.0430000000000003E-2</c:v>
                </c:pt>
                <c:pt idx="13654">
                  <c:v>-5.0430000000000003E-2</c:v>
                </c:pt>
                <c:pt idx="13655">
                  <c:v>-5.0450000000000002E-2</c:v>
                </c:pt>
                <c:pt idx="13656">
                  <c:v>-5.0450000000000002E-2</c:v>
                </c:pt>
                <c:pt idx="13657">
                  <c:v>-5.0450000000000002E-2</c:v>
                </c:pt>
                <c:pt idx="13658">
                  <c:v>-5.0450000000000002E-2</c:v>
                </c:pt>
                <c:pt idx="13659">
                  <c:v>-5.0450000000000002E-2</c:v>
                </c:pt>
                <c:pt idx="13660">
                  <c:v>-5.0450000000000002E-2</c:v>
                </c:pt>
                <c:pt idx="13661">
                  <c:v>-5.0450000000000002E-2</c:v>
                </c:pt>
                <c:pt idx="13662">
                  <c:v>-5.0450000000000002E-2</c:v>
                </c:pt>
                <c:pt idx="13663">
                  <c:v>-5.0450000000000002E-2</c:v>
                </c:pt>
                <c:pt idx="13664">
                  <c:v>-5.0430000000000003E-2</c:v>
                </c:pt>
                <c:pt idx="13665">
                  <c:v>-5.0430000000000003E-2</c:v>
                </c:pt>
                <c:pt idx="13666">
                  <c:v>-5.04E-2</c:v>
                </c:pt>
                <c:pt idx="13667">
                  <c:v>-5.04E-2</c:v>
                </c:pt>
                <c:pt idx="13668">
                  <c:v>-5.0369999999999998E-2</c:v>
                </c:pt>
                <c:pt idx="13669">
                  <c:v>-5.0349999999999999E-2</c:v>
                </c:pt>
                <c:pt idx="13670">
                  <c:v>-5.0319999999999997E-2</c:v>
                </c:pt>
                <c:pt idx="13671">
                  <c:v>-5.0290000000000001E-2</c:v>
                </c:pt>
                <c:pt idx="13672">
                  <c:v>-5.0270000000000002E-2</c:v>
                </c:pt>
                <c:pt idx="13673">
                  <c:v>-5.0209999999999998E-2</c:v>
                </c:pt>
                <c:pt idx="13674">
                  <c:v>-5.0189999999999999E-2</c:v>
                </c:pt>
                <c:pt idx="13675">
                  <c:v>-5.0160000000000003E-2</c:v>
                </c:pt>
                <c:pt idx="13676">
                  <c:v>-5.0110000000000002E-2</c:v>
                </c:pt>
                <c:pt idx="13677">
                  <c:v>-5.008E-2</c:v>
                </c:pt>
                <c:pt idx="13678">
                  <c:v>-5.006E-2</c:v>
                </c:pt>
                <c:pt idx="13679">
                  <c:v>-0.05</c:v>
                </c:pt>
                <c:pt idx="13680">
                  <c:v>-4.9979999999999997E-2</c:v>
                </c:pt>
                <c:pt idx="13681">
                  <c:v>-4.9950000000000001E-2</c:v>
                </c:pt>
                <c:pt idx="13682">
                  <c:v>-4.9919999999999999E-2</c:v>
                </c:pt>
                <c:pt idx="13683">
                  <c:v>-4.99E-2</c:v>
                </c:pt>
                <c:pt idx="13684">
                  <c:v>-4.9869999999999998E-2</c:v>
                </c:pt>
                <c:pt idx="13685">
                  <c:v>-4.9849999999999998E-2</c:v>
                </c:pt>
                <c:pt idx="13686">
                  <c:v>-4.9820000000000003E-2</c:v>
                </c:pt>
                <c:pt idx="13687">
                  <c:v>-4.9790000000000001E-2</c:v>
                </c:pt>
                <c:pt idx="13688">
                  <c:v>-4.9790000000000001E-2</c:v>
                </c:pt>
                <c:pt idx="13689">
                  <c:v>-4.9770000000000002E-2</c:v>
                </c:pt>
                <c:pt idx="13690">
                  <c:v>-4.9770000000000002E-2</c:v>
                </c:pt>
                <c:pt idx="13691">
                  <c:v>-4.9770000000000002E-2</c:v>
                </c:pt>
                <c:pt idx="13692">
                  <c:v>-4.9770000000000002E-2</c:v>
                </c:pt>
                <c:pt idx="13693">
                  <c:v>-4.9770000000000002E-2</c:v>
                </c:pt>
                <c:pt idx="13694">
                  <c:v>-4.9770000000000002E-2</c:v>
                </c:pt>
                <c:pt idx="13695">
                  <c:v>-4.9770000000000002E-2</c:v>
                </c:pt>
                <c:pt idx="13696">
                  <c:v>-4.9770000000000002E-2</c:v>
                </c:pt>
                <c:pt idx="13697">
                  <c:v>-4.9770000000000002E-2</c:v>
                </c:pt>
                <c:pt idx="13698">
                  <c:v>-4.9790000000000001E-2</c:v>
                </c:pt>
                <c:pt idx="13699">
                  <c:v>-4.9790000000000001E-2</c:v>
                </c:pt>
                <c:pt idx="13700">
                  <c:v>-4.9790000000000001E-2</c:v>
                </c:pt>
                <c:pt idx="13701">
                  <c:v>-4.9790000000000001E-2</c:v>
                </c:pt>
                <c:pt idx="13702">
                  <c:v>-4.9790000000000001E-2</c:v>
                </c:pt>
                <c:pt idx="13703">
                  <c:v>-4.9790000000000001E-2</c:v>
                </c:pt>
                <c:pt idx="13704">
                  <c:v>-4.9820000000000003E-2</c:v>
                </c:pt>
                <c:pt idx="13705">
                  <c:v>-4.9790000000000001E-2</c:v>
                </c:pt>
                <c:pt idx="13706">
                  <c:v>-4.9790000000000001E-2</c:v>
                </c:pt>
                <c:pt idx="13707">
                  <c:v>-4.9790000000000001E-2</c:v>
                </c:pt>
                <c:pt idx="13708">
                  <c:v>-4.9770000000000002E-2</c:v>
                </c:pt>
                <c:pt idx="13709">
                  <c:v>-4.9770000000000002E-2</c:v>
                </c:pt>
                <c:pt idx="13710">
                  <c:v>-4.9739999999999999E-2</c:v>
                </c:pt>
                <c:pt idx="13711">
                  <c:v>-4.9709999999999997E-2</c:v>
                </c:pt>
                <c:pt idx="13712">
                  <c:v>-4.9689999999999998E-2</c:v>
                </c:pt>
                <c:pt idx="13713">
                  <c:v>-4.9689999999999998E-2</c:v>
                </c:pt>
                <c:pt idx="13714">
                  <c:v>-4.9660000000000003E-2</c:v>
                </c:pt>
                <c:pt idx="13715">
                  <c:v>-4.9610000000000001E-2</c:v>
                </c:pt>
                <c:pt idx="13716">
                  <c:v>-4.9579999999999999E-2</c:v>
                </c:pt>
                <c:pt idx="13717">
                  <c:v>-4.956E-2</c:v>
                </c:pt>
                <c:pt idx="13718">
                  <c:v>-4.9500000000000002E-2</c:v>
                </c:pt>
                <c:pt idx="13719">
                  <c:v>-4.9480000000000003E-2</c:v>
                </c:pt>
                <c:pt idx="13720">
                  <c:v>-4.9450000000000001E-2</c:v>
                </c:pt>
                <c:pt idx="13721">
                  <c:v>-4.9399999999999999E-2</c:v>
                </c:pt>
                <c:pt idx="13722">
                  <c:v>-4.9369999999999997E-2</c:v>
                </c:pt>
                <c:pt idx="13723">
                  <c:v>-4.9349999999999998E-2</c:v>
                </c:pt>
                <c:pt idx="13724">
                  <c:v>-4.9320000000000003E-2</c:v>
                </c:pt>
                <c:pt idx="13725">
                  <c:v>-4.929E-2</c:v>
                </c:pt>
                <c:pt idx="13726">
                  <c:v>-4.9270000000000001E-2</c:v>
                </c:pt>
                <c:pt idx="13727">
                  <c:v>-4.9239999999999999E-2</c:v>
                </c:pt>
                <c:pt idx="13728">
                  <c:v>-4.9209999999999997E-2</c:v>
                </c:pt>
                <c:pt idx="13729">
                  <c:v>-4.9209999999999997E-2</c:v>
                </c:pt>
                <c:pt idx="13730">
                  <c:v>-4.9209999999999997E-2</c:v>
                </c:pt>
                <c:pt idx="13731">
                  <c:v>-4.9189999999999998E-2</c:v>
                </c:pt>
                <c:pt idx="13732">
                  <c:v>-4.9189999999999998E-2</c:v>
                </c:pt>
                <c:pt idx="13733">
                  <c:v>-4.9189999999999998E-2</c:v>
                </c:pt>
                <c:pt idx="13734">
                  <c:v>-4.9189999999999998E-2</c:v>
                </c:pt>
                <c:pt idx="13735">
                  <c:v>-4.9189999999999998E-2</c:v>
                </c:pt>
                <c:pt idx="13736">
                  <c:v>-4.9189999999999998E-2</c:v>
                </c:pt>
                <c:pt idx="13737">
                  <c:v>-4.9189999999999998E-2</c:v>
                </c:pt>
                <c:pt idx="13738">
                  <c:v>-4.9189999999999998E-2</c:v>
                </c:pt>
                <c:pt idx="13739">
                  <c:v>-4.9189999999999998E-2</c:v>
                </c:pt>
                <c:pt idx="13740">
                  <c:v>-4.9189999999999998E-2</c:v>
                </c:pt>
                <c:pt idx="13741">
                  <c:v>-4.9189999999999998E-2</c:v>
                </c:pt>
                <c:pt idx="13742">
                  <c:v>-4.9189999999999998E-2</c:v>
                </c:pt>
                <c:pt idx="13743">
                  <c:v>-4.9160000000000002E-2</c:v>
                </c:pt>
                <c:pt idx="13744">
                  <c:v>-4.9160000000000002E-2</c:v>
                </c:pt>
                <c:pt idx="13745">
                  <c:v>-4.9160000000000002E-2</c:v>
                </c:pt>
                <c:pt idx="13746">
                  <c:v>-4.9160000000000002E-2</c:v>
                </c:pt>
                <c:pt idx="13747">
                  <c:v>-4.913E-2</c:v>
                </c:pt>
                <c:pt idx="13748">
                  <c:v>-4.913E-2</c:v>
                </c:pt>
                <c:pt idx="13749">
                  <c:v>-4.9110000000000001E-2</c:v>
                </c:pt>
                <c:pt idx="13750">
                  <c:v>-4.9079999999999999E-2</c:v>
                </c:pt>
                <c:pt idx="13751">
                  <c:v>-4.9079999999999999E-2</c:v>
                </c:pt>
                <c:pt idx="13752">
                  <c:v>-4.9059999999999999E-2</c:v>
                </c:pt>
                <c:pt idx="13753">
                  <c:v>-4.9029999999999997E-2</c:v>
                </c:pt>
                <c:pt idx="13754">
                  <c:v>-4.9000000000000002E-2</c:v>
                </c:pt>
                <c:pt idx="13755">
                  <c:v>-4.8980000000000003E-2</c:v>
                </c:pt>
                <c:pt idx="13756">
                  <c:v>-4.895E-2</c:v>
                </c:pt>
                <c:pt idx="13757">
                  <c:v>-4.8919999999999998E-2</c:v>
                </c:pt>
                <c:pt idx="13758">
                  <c:v>-4.8919999999999998E-2</c:v>
                </c:pt>
                <c:pt idx="13759">
                  <c:v>-4.8899999999999999E-2</c:v>
                </c:pt>
                <c:pt idx="13760">
                  <c:v>-4.8869999999999997E-2</c:v>
                </c:pt>
                <c:pt idx="13761">
                  <c:v>-4.8869999999999997E-2</c:v>
                </c:pt>
                <c:pt idx="13762">
                  <c:v>-4.8840000000000001E-2</c:v>
                </c:pt>
                <c:pt idx="13763">
                  <c:v>-4.8840000000000001E-2</c:v>
                </c:pt>
                <c:pt idx="13764">
                  <c:v>-4.8840000000000001E-2</c:v>
                </c:pt>
                <c:pt idx="13765">
                  <c:v>-4.8820000000000002E-2</c:v>
                </c:pt>
                <c:pt idx="13766">
                  <c:v>-4.8820000000000002E-2</c:v>
                </c:pt>
                <c:pt idx="13767">
                  <c:v>-4.879E-2</c:v>
                </c:pt>
                <c:pt idx="13768">
                  <c:v>-4.8820000000000002E-2</c:v>
                </c:pt>
                <c:pt idx="13769">
                  <c:v>-4.879E-2</c:v>
                </c:pt>
                <c:pt idx="13770">
                  <c:v>-4.879E-2</c:v>
                </c:pt>
                <c:pt idx="13771">
                  <c:v>-4.879E-2</c:v>
                </c:pt>
                <c:pt idx="13772">
                  <c:v>-4.879E-2</c:v>
                </c:pt>
                <c:pt idx="13773">
                  <c:v>-4.879E-2</c:v>
                </c:pt>
                <c:pt idx="13774">
                  <c:v>-4.879E-2</c:v>
                </c:pt>
                <c:pt idx="13775">
                  <c:v>-4.879E-2</c:v>
                </c:pt>
                <c:pt idx="13776">
                  <c:v>-4.879E-2</c:v>
                </c:pt>
                <c:pt idx="13777">
                  <c:v>-4.879E-2</c:v>
                </c:pt>
                <c:pt idx="13778">
                  <c:v>-4.879E-2</c:v>
                </c:pt>
                <c:pt idx="13779">
                  <c:v>-4.8770000000000001E-2</c:v>
                </c:pt>
                <c:pt idx="13780">
                  <c:v>-4.8770000000000001E-2</c:v>
                </c:pt>
                <c:pt idx="13781">
                  <c:v>-4.8739999999999999E-2</c:v>
                </c:pt>
                <c:pt idx="13782">
                  <c:v>-4.8739999999999999E-2</c:v>
                </c:pt>
                <c:pt idx="13783">
                  <c:v>-4.8710000000000003E-2</c:v>
                </c:pt>
                <c:pt idx="13784">
                  <c:v>-4.8710000000000003E-2</c:v>
                </c:pt>
                <c:pt idx="13785">
                  <c:v>-4.8660000000000002E-2</c:v>
                </c:pt>
                <c:pt idx="13786">
                  <c:v>-4.8660000000000002E-2</c:v>
                </c:pt>
                <c:pt idx="13787">
                  <c:v>-4.863E-2</c:v>
                </c:pt>
                <c:pt idx="13788">
                  <c:v>-4.861E-2</c:v>
                </c:pt>
                <c:pt idx="13789">
                  <c:v>-4.8579999999999998E-2</c:v>
                </c:pt>
                <c:pt idx="13790">
                  <c:v>-4.8550000000000003E-2</c:v>
                </c:pt>
                <c:pt idx="13791">
                  <c:v>-4.8529999999999997E-2</c:v>
                </c:pt>
                <c:pt idx="13792">
                  <c:v>-4.8480000000000002E-2</c:v>
                </c:pt>
                <c:pt idx="13793">
                  <c:v>-4.845E-2</c:v>
                </c:pt>
                <c:pt idx="13794">
                  <c:v>-4.845E-2</c:v>
                </c:pt>
                <c:pt idx="13795">
                  <c:v>-4.8399999999999999E-2</c:v>
                </c:pt>
                <c:pt idx="13796">
                  <c:v>-4.8399999999999999E-2</c:v>
                </c:pt>
                <c:pt idx="13797">
                  <c:v>-4.8340000000000001E-2</c:v>
                </c:pt>
                <c:pt idx="13798">
                  <c:v>-4.8340000000000001E-2</c:v>
                </c:pt>
                <c:pt idx="13799">
                  <c:v>-4.8320000000000002E-2</c:v>
                </c:pt>
                <c:pt idx="13800">
                  <c:v>-4.829E-2</c:v>
                </c:pt>
                <c:pt idx="13801">
                  <c:v>-4.8259999999999997E-2</c:v>
                </c:pt>
                <c:pt idx="13802">
                  <c:v>-4.8259999999999997E-2</c:v>
                </c:pt>
                <c:pt idx="13803">
                  <c:v>-4.8239999999999998E-2</c:v>
                </c:pt>
                <c:pt idx="13804">
                  <c:v>-4.8239999999999998E-2</c:v>
                </c:pt>
                <c:pt idx="13805">
                  <c:v>-4.8210000000000003E-2</c:v>
                </c:pt>
                <c:pt idx="13806">
                  <c:v>-4.8210000000000003E-2</c:v>
                </c:pt>
                <c:pt idx="13807">
                  <c:v>-4.8210000000000003E-2</c:v>
                </c:pt>
                <c:pt idx="13808">
                  <c:v>-4.8210000000000003E-2</c:v>
                </c:pt>
                <c:pt idx="13809">
                  <c:v>-4.8210000000000003E-2</c:v>
                </c:pt>
                <c:pt idx="13810">
                  <c:v>-4.8210000000000003E-2</c:v>
                </c:pt>
                <c:pt idx="13811">
                  <c:v>-4.8210000000000003E-2</c:v>
                </c:pt>
                <c:pt idx="13812">
                  <c:v>-4.8210000000000003E-2</c:v>
                </c:pt>
                <c:pt idx="13813">
                  <c:v>-4.8210000000000003E-2</c:v>
                </c:pt>
                <c:pt idx="13814">
                  <c:v>-4.8210000000000003E-2</c:v>
                </c:pt>
                <c:pt idx="13815">
                  <c:v>-4.8210000000000003E-2</c:v>
                </c:pt>
                <c:pt idx="13816">
                  <c:v>-4.8210000000000003E-2</c:v>
                </c:pt>
                <c:pt idx="13817">
                  <c:v>-4.8210000000000003E-2</c:v>
                </c:pt>
                <c:pt idx="13818">
                  <c:v>-4.8210000000000003E-2</c:v>
                </c:pt>
                <c:pt idx="13819">
                  <c:v>-4.8189999999999997E-2</c:v>
                </c:pt>
                <c:pt idx="13820">
                  <c:v>-4.8189999999999997E-2</c:v>
                </c:pt>
                <c:pt idx="13821">
                  <c:v>-4.8189999999999997E-2</c:v>
                </c:pt>
                <c:pt idx="13822">
                  <c:v>-4.8189999999999997E-2</c:v>
                </c:pt>
                <c:pt idx="13823">
                  <c:v>-4.8189999999999997E-2</c:v>
                </c:pt>
                <c:pt idx="13824">
                  <c:v>-4.8160000000000001E-2</c:v>
                </c:pt>
                <c:pt idx="13825">
                  <c:v>-4.8160000000000001E-2</c:v>
                </c:pt>
                <c:pt idx="13826">
                  <c:v>-4.8160000000000001E-2</c:v>
                </c:pt>
                <c:pt idx="13827">
                  <c:v>-4.8129999999999999E-2</c:v>
                </c:pt>
                <c:pt idx="13828">
                  <c:v>-4.8129999999999999E-2</c:v>
                </c:pt>
                <c:pt idx="13829">
                  <c:v>-4.811E-2</c:v>
                </c:pt>
                <c:pt idx="13830">
                  <c:v>-4.811E-2</c:v>
                </c:pt>
                <c:pt idx="13831">
                  <c:v>-4.8079999999999998E-2</c:v>
                </c:pt>
                <c:pt idx="13832">
                  <c:v>-4.8079999999999998E-2</c:v>
                </c:pt>
                <c:pt idx="13833">
                  <c:v>-4.8050000000000002E-2</c:v>
                </c:pt>
                <c:pt idx="13834">
                  <c:v>-4.8030000000000003E-2</c:v>
                </c:pt>
                <c:pt idx="13835">
                  <c:v>-4.8000000000000001E-2</c:v>
                </c:pt>
                <c:pt idx="13836">
                  <c:v>-4.8000000000000001E-2</c:v>
                </c:pt>
                <c:pt idx="13837">
                  <c:v>-4.7980000000000002E-2</c:v>
                </c:pt>
                <c:pt idx="13838">
                  <c:v>-4.795E-2</c:v>
                </c:pt>
                <c:pt idx="13839">
                  <c:v>-4.795E-2</c:v>
                </c:pt>
                <c:pt idx="13840">
                  <c:v>-4.7919999999999997E-2</c:v>
                </c:pt>
                <c:pt idx="13841">
                  <c:v>-4.7899999999999998E-2</c:v>
                </c:pt>
                <c:pt idx="13842">
                  <c:v>-4.7870000000000003E-2</c:v>
                </c:pt>
                <c:pt idx="13843">
                  <c:v>-4.7840000000000001E-2</c:v>
                </c:pt>
                <c:pt idx="13844">
                  <c:v>-4.7840000000000001E-2</c:v>
                </c:pt>
                <c:pt idx="13845">
                  <c:v>-4.7820000000000001E-2</c:v>
                </c:pt>
                <c:pt idx="13846">
                  <c:v>-4.7789999999999999E-2</c:v>
                </c:pt>
                <c:pt idx="13847">
                  <c:v>-4.7759999999999997E-2</c:v>
                </c:pt>
                <c:pt idx="13848">
                  <c:v>-4.7759999999999997E-2</c:v>
                </c:pt>
                <c:pt idx="13849">
                  <c:v>-4.7739999999999998E-2</c:v>
                </c:pt>
                <c:pt idx="13850">
                  <c:v>-4.7710000000000002E-2</c:v>
                </c:pt>
                <c:pt idx="13851">
                  <c:v>-4.7710000000000002E-2</c:v>
                </c:pt>
                <c:pt idx="13852">
                  <c:v>-4.7690000000000003E-2</c:v>
                </c:pt>
                <c:pt idx="13853">
                  <c:v>-4.7690000000000003E-2</c:v>
                </c:pt>
                <c:pt idx="13854">
                  <c:v>-4.7660000000000001E-2</c:v>
                </c:pt>
                <c:pt idx="13855">
                  <c:v>-4.7660000000000001E-2</c:v>
                </c:pt>
                <c:pt idx="13856">
                  <c:v>-4.7660000000000001E-2</c:v>
                </c:pt>
                <c:pt idx="13857">
                  <c:v>-4.7660000000000001E-2</c:v>
                </c:pt>
                <c:pt idx="13858">
                  <c:v>-4.7660000000000001E-2</c:v>
                </c:pt>
                <c:pt idx="13859">
                  <c:v>-4.7629999999999999E-2</c:v>
                </c:pt>
                <c:pt idx="13860">
                  <c:v>-4.7660000000000001E-2</c:v>
                </c:pt>
                <c:pt idx="13861">
                  <c:v>-4.7660000000000001E-2</c:v>
                </c:pt>
                <c:pt idx="13862">
                  <c:v>-4.7660000000000001E-2</c:v>
                </c:pt>
                <c:pt idx="13863">
                  <c:v>-4.7660000000000001E-2</c:v>
                </c:pt>
                <c:pt idx="13864">
                  <c:v>-4.7660000000000001E-2</c:v>
                </c:pt>
                <c:pt idx="13865">
                  <c:v>-4.7660000000000001E-2</c:v>
                </c:pt>
                <c:pt idx="13866">
                  <c:v>-4.7660000000000001E-2</c:v>
                </c:pt>
                <c:pt idx="13867">
                  <c:v>-4.7660000000000001E-2</c:v>
                </c:pt>
                <c:pt idx="13868">
                  <c:v>-4.7690000000000003E-2</c:v>
                </c:pt>
                <c:pt idx="13869">
                  <c:v>-4.7690000000000003E-2</c:v>
                </c:pt>
                <c:pt idx="13870">
                  <c:v>-4.7690000000000003E-2</c:v>
                </c:pt>
                <c:pt idx="13871">
                  <c:v>-4.7690000000000003E-2</c:v>
                </c:pt>
                <c:pt idx="13872">
                  <c:v>-4.7690000000000003E-2</c:v>
                </c:pt>
                <c:pt idx="13873">
                  <c:v>-4.7710000000000002E-2</c:v>
                </c:pt>
                <c:pt idx="13874">
                  <c:v>-4.7710000000000002E-2</c:v>
                </c:pt>
                <c:pt idx="13875">
                  <c:v>-4.7690000000000003E-2</c:v>
                </c:pt>
                <c:pt idx="13876">
                  <c:v>-4.7690000000000003E-2</c:v>
                </c:pt>
                <c:pt idx="13877">
                  <c:v>-4.7690000000000003E-2</c:v>
                </c:pt>
                <c:pt idx="13878">
                  <c:v>-4.7690000000000003E-2</c:v>
                </c:pt>
                <c:pt idx="13879">
                  <c:v>-4.7660000000000001E-2</c:v>
                </c:pt>
                <c:pt idx="13880">
                  <c:v>-4.7660000000000001E-2</c:v>
                </c:pt>
                <c:pt idx="13881">
                  <c:v>-4.7629999999999999E-2</c:v>
                </c:pt>
                <c:pt idx="13882">
                  <c:v>-4.761E-2</c:v>
                </c:pt>
                <c:pt idx="13883">
                  <c:v>-4.7579999999999997E-2</c:v>
                </c:pt>
                <c:pt idx="13884">
                  <c:v>-4.7550000000000002E-2</c:v>
                </c:pt>
                <c:pt idx="13885">
                  <c:v>-4.7530000000000003E-2</c:v>
                </c:pt>
                <c:pt idx="13886">
                  <c:v>-4.7500000000000001E-2</c:v>
                </c:pt>
                <c:pt idx="13887">
                  <c:v>-4.7469999999999998E-2</c:v>
                </c:pt>
                <c:pt idx="13888">
                  <c:v>-4.7449999999999999E-2</c:v>
                </c:pt>
                <c:pt idx="13889">
                  <c:v>-4.7419999999999997E-2</c:v>
                </c:pt>
                <c:pt idx="13890">
                  <c:v>-4.7399999999999998E-2</c:v>
                </c:pt>
                <c:pt idx="13891">
                  <c:v>-4.7370000000000002E-2</c:v>
                </c:pt>
                <c:pt idx="13892">
                  <c:v>-4.734E-2</c:v>
                </c:pt>
                <c:pt idx="13893">
                  <c:v>-4.7289999999999999E-2</c:v>
                </c:pt>
                <c:pt idx="13894">
                  <c:v>-4.7260000000000003E-2</c:v>
                </c:pt>
                <c:pt idx="13895">
                  <c:v>-4.7239999999999997E-2</c:v>
                </c:pt>
                <c:pt idx="13896">
                  <c:v>-4.7210000000000002E-2</c:v>
                </c:pt>
                <c:pt idx="13897">
                  <c:v>-4.718E-2</c:v>
                </c:pt>
                <c:pt idx="13898">
                  <c:v>-4.7160000000000001E-2</c:v>
                </c:pt>
                <c:pt idx="13899">
                  <c:v>-4.7129999999999998E-2</c:v>
                </c:pt>
                <c:pt idx="13900">
                  <c:v>-4.7109999999999999E-2</c:v>
                </c:pt>
                <c:pt idx="13901">
                  <c:v>-4.7109999999999999E-2</c:v>
                </c:pt>
                <c:pt idx="13902">
                  <c:v>-4.7079999999999997E-2</c:v>
                </c:pt>
                <c:pt idx="13903">
                  <c:v>-4.7050000000000002E-2</c:v>
                </c:pt>
                <c:pt idx="13904">
                  <c:v>-4.7050000000000002E-2</c:v>
                </c:pt>
                <c:pt idx="13905">
                  <c:v>-4.7050000000000002E-2</c:v>
                </c:pt>
                <c:pt idx="13906">
                  <c:v>-4.7030000000000002E-2</c:v>
                </c:pt>
                <c:pt idx="13907">
                  <c:v>-4.7030000000000002E-2</c:v>
                </c:pt>
                <c:pt idx="13908">
                  <c:v>-4.7030000000000002E-2</c:v>
                </c:pt>
                <c:pt idx="13909">
                  <c:v>-4.7030000000000002E-2</c:v>
                </c:pt>
                <c:pt idx="13910">
                  <c:v>-4.7E-2</c:v>
                </c:pt>
                <c:pt idx="13911">
                  <c:v>-4.7E-2</c:v>
                </c:pt>
                <c:pt idx="13912">
                  <c:v>-4.7E-2</c:v>
                </c:pt>
                <c:pt idx="13913">
                  <c:v>-4.7E-2</c:v>
                </c:pt>
                <c:pt idx="13914">
                  <c:v>-4.6969999999999998E-2</c:v>
                </c:pt>
                <c:pt idx="13915">
                  <c:v>-4.6969999999999998E-2</c:v>
                </c:pt>
                <c:pt idx="13916">
                  <c:v>-4.6969999999999998E-2</c:v>
                </c:pt>
                <c:pt idx="13917">
                  <c:v>-4.6969999999999998E-2</c:v>
                </c:pt>
                <c:pt idx="13918">
                  <c:v>-4.6969999999999998E-2</c:v>
                </c:pt>
                <c:pt idx="13919">
                  <c:v>-4.6949999999999999E-2</c:v>
                </c:pt>
                <c:pt idx="13920">
                  <c:v>-4.6949999999999999E-2</c:v>
                </c:pt>
                <c:pt idx="13921">
                  <c:v>-4.6920000000000003E-2</c:v>
                </c:pt>
                <c:pt idx="13922">
                  <c:v>-4.6920000000000003E-2</c:v>
                </c:pt>
                <c:pt idx="13923">
                  <c:v>-4.6890000000000001E-2</c:v>
                </c:pt>
                <c:pt idx="13924">
                  <c:v>-4.6890000000000001E-2</c:v>
                </c:pt>
                <c:pt idx="13925">
                  <c:v>-4.6870000000000002E-2</c:v>
                </c:pt>
                <c:pt idx="13926">
                  <c:v>-4.6870000000000002E-2</c:v>
                </c:pt>
                <c:pt idx="13927">
                  <c:v>-4.684E-2</c:v>
                </c:pt>
                <c:pt idx="13928">
                  <c:v>-4.684E-2</c:v>
                </c:pt>
                <c:pt idx="13929">
                  <c:v>-4.6820000000000001E-2</c:v>
                </c:pt>
                <c:pt idx="13930">
                  <c:v>-4.6789999999999998E-2</c:v>
                </c:pt>
                <c:pt idx="13931">
                  <c:v>-4.6760000000000003E-2</c:v>
                </c:pt>
                <c:pt idx="13932">
                  <c:v>-4.6760000000000003E-2</c:v>
                </c:pt>
                <c:pt idx="13933">
                  <c:v>-4.6739999999999997E-2</c:v>
                </c:pt>
                <c:pt idx="13934">
                  <c:v>-4.6739999999999997E-2</c:v>
                </c:pt>
                <c:pt idx="13935">
                  <c:v>-4.6710000000000002E-2</c:v>
                </c:pt>
                <c:pt idx="13936">
                  <c:v>-4.6710000000000002E-2</c:v>
                </c:pt>
                <c:pt idx="13937">
                  <c:v>-4.6710000000000002E-2</c:v>
                </c:pt>
                <c:pt idx="13938">
                  <c:v>-4.6710000000000002E-2</c:v>
                </c:pt>
                <c:pt idx="13939">
                  <c:v>-4.6679999999999999E-2</c:v>
                </c:pt>
                <c:pt idx="13940">
                  <c:v>-4.6679999999999999E-2</c:v>
                </c:pt>
                <c:pt idx="13941">
                  <c:v>-4.6679999999999999E-2</c:v>
                </c:pt>
                <c:pt idx="13942">
                  <c:v>-4.6679999999999999E-2</c:v>
                </c:pt>
                <c:pt idx="13943">
                  <c:v>-4.6679999999999999E-2</c:v>
                </c:pt>
                <c:pt idx="13944">
                  <c:v>-4.6679999999999999E-2</c:v>
                </c:pt>
                <c:pt idx="13945">
                  <c:v>-4.6679999999999999E-2</c:v>
                </c:pt>
                <c:pt idx="13946">
                  <c:v>-4.6679999999999999E-2</c:v>
                </c:pt>
                <c:pt idx="13947">
                  <c:v>-4.6679999999999999E-2</c:v>
                </c:pt>
                <c:pt idx="13948">
                  <c:v>-4.6679999999999999E-2</c:v>
                </c:pt>
                <c:pt idx="13949">
                  <c:v>-4.6679999999999999E-2</c:v>
                </c:pt>
                <c:pt idx="13950">
                  <c:v>-4.6679999999999999E-2</c:v>
                </c:pt>
                <c:pt idx="13951">
                  <c:v>-4.6679999999999999E-2</c:v>
                </c:pt>
                <c:pt idx="13952">
                  <c:v>-4.6679999999999999E-2</c:v>
                </c:pt>
                <c:pt idx="13953">
                  <c:v>-4.6679999999999999E-2</c:v>
                </c:pt>
                <c:pt idx="13954">
                  <c:v>-4.6679999999999999E-2</c:v>
                </c:pt>
                <c:pt idx="13955">
                  <c:v>-4.6679999999999999E-2</c:v>
                </c:pt>
                <c:pt idx="13956">
                  <c:v>-4.6679999999999999E-2</c:v>
                </c:pt>
                <c:pt idx="13957">
                  <c:v>-4.666E-2</c:v>
                </c:pt>
                <c:pt idx="13958">
                  <c:v>-4.666E-2</c:v>
                </c:pt>
                <c:pt idx="13959">
                  <c:v>-4.6629999999999998E-2</c:v>
                </c:pt>
                <c:pt idx="13960">
                  <c:v>-4.6629999999999998E-2</c:v>
                </c:pt>
                <c:pt idx="13961">
                  <c:v>-4.6609999999999999E-2</c:v>
                </c:pt>
                <c:pt idx="13962">
                  <c:v>-4.6580000000000003E-2</c:v>
                </c:pt>
                <c:pt idx="13963">
                  <c:v>-4.6550000000000001E-2</c:v>
                </c:pt>
                <c:pt idx="13964">
                  <c:v>-4.6550000000000001E-2</c:v>
                </c:pt>
                <c:pt idx="13965">
                  <c:v>-4.6530000000000002E-2</c:v>
                </c:pt>
                <c:pt idx="13966">
                  <c:v>-4.65E-2</c:v>
                </c:pt>
                <c:pt idx="13967">
                  <c:v>-4.6469999999999997E-2</c:v>
                </c:pt>
                <c:pt idx="13968">
                  <c:v>-4.6449999999999998E-2</c:v>
                </c:pt>
                <c:pt idx="13969">
                  <c:v>-4.6420000000000003E-2</c:v>
                </c:pt>
                <c:pt idx="13970">
                  <c:v>-4.6420000000000003E-2</c:v>
                </c:pt>
                <c:pt idx="13971">
                  <c:v>-4.6390000000000001E-2</c:v>
                </c:pt>
                <c:pt idx="13972">
                  <c:v>-4.6370000000000001E-2</c:v>
                </c:pt>
                <c:pt idx="13973">
                  <c:v>-4.6370000000000001E-2</c:v>
                </c:pt>
                <c:pt idx="13974">
                  <c:v>-4.6339999999999999E-2</c:v>
                </c:pt>
                <c:pt idx="13975">
                  <c:v>-4.632E-2</c:v>
                </c:pt>
                <c:pt idx="13976">
                  <c:v>-4.632E-2</c:v>
                </c:pt>
                <c:pt idx="13977">
                  <c:v>-4.6289999999999998E-2</c:v>
                </c:pt>
                <c:pt idx="13978">
                  <c:v>-4.6289999999999998E-2</c:v>
                </c:pt>
                <c:pt idx="13979">
                  <c:v>-4.6289999999999998E-2</c:v>
                </c:pt>
                <c:pt idx="13980">
                  <c:v>-4.6289999999999998E-2</c:v>
                </c:pt>
                <c:pt idx="13981">
                  <c:v>-4.6260000000000003E-2</c:v>
                </c:pt>
                <c:pt idx="13982">
                  <c:v>-4.6260000000000003E-2</c:v>
                </c:pt>
                <c:pt idx="13983">
                  <c:v>-4.6260000000000003E-2</c:v>
                </c:pt>
                <c:pt idx="13984">
                  <c:v>-4.6260000000000003E-2</c:v>
                </c:pt>
                <c:pt idx="13985">
                  <c:v>-4.6260000000000003E-2</c:v>
                </c:pt>
                <c:pt idx="13986">
                  <c:v>-4.6260000000000003E-2</c:v>
                </c:pt>
                <c:pt idx="13987">
                  <c:v>-4.6260000000000003E-2</c:v>
                </c:pt>
                <c:pt idx="13988">
                  <c:v>-4.6260000000000003E-2</c:v>
                </c:pt>
                <c:pt idx="13989">
                  <c:v>-4.6260000000000003E-2</c:v>
                </c:pt>
                <c:pt idx="13990">
                  <c:v>-4.6260000000000003E-2</c:v>
                </c:pt>
                <c:pt idx="13991">
                  <c:v>-4.6240000000000003E-2</c:v>
                </c:pt>
                <c:pt idx="13992">
                  <c:v>-4.6240000000000003E-2</c:v>
                </c:pt>
                <c:pt idx="13993">
                  <c:v>-4.6240000000000003E-2</c:v>
                </c:pt>
                <c:pt idx="13994">
                  <c:v>-4.6210000000000001E-2</c:v>
                </c:pt>
                <c:pt idx="13995">
                  <c:v>-4.6210000000000001E-2</c:v>
                </c:pt>
                <c:pt idx="13996">
                  <c:v>-4.6179999999999999E-2</c:v>
                </c:pt>
                <c:pt idx="13997">
                  <c:v>-4.6179999999999999E-2</c:v>
                </c:pt>
                <c:pt idx="13998">
                  <c:v>-4.616E-2</c:v>
                </c:pt>
                <c:pt idx="13999">
                  <c:v>-4.6129999999999997E-2</c:v>
                </c:pt>
                <c:pt idx="14000">
                  <c:v>-4.6100000000000002E-2</c:v>
                </c:pt>
                <c:pt idx="14001">
                  <c:v>-4.6100000000000002E-2</c:v>
                </c:pt>
                <c:pt idx="14002">
                  <c:v>-4.6080000000000003E-2</c:v>
                </c:pt>
                <c:pt idx="14003">
                  <c:v>-4.6050000000000001E-2</c:v>
                </c:pt>
                <c:pt idx="14004">
                  <c:v>-4.6030000000000001E-2</c:v>
                </c:pt>
                <c:pt idx="14005">
                  <c:v>-4.5999999999999999E-2</c:v>
                </c:pt>
                <c:pt idx="14006">
                  <c:v>-4.5969999999999997E-2</c:v>
                </c:pt>
                <c:pt idx="14007">
                  <c:v>-4.5949999999999998E-2</c:v>
                </c:pt>
                <c:pt idx="14008">
                  <c:v>-4.5920000000000002E-2</c:v>
                </c:pt>
                <c:pt idx="14009">
                  <c:v>-4.589E-2</c:v>
                </c:pt>
                <c:pt idx="14010">
                  <c:v>-4.5870000000000001E-2</c:v>
                </c:pt>
                <c:pt idx="14011">
                  <c:v>-4.5870000000000001E-2</c:v>
                </c:pt>
                <c:pt idx="14012">
                  <c:v>-4.5870000000000001E-2</c:v>
                </c:pt>
                <c:pt idx="14013">
                  <c:v>-4.5839999999999999E-2</c:v>
                </c:pt>
                <c:pt idx="14014">
                  <c:v>-4.5839999999999999E-2</c:v>
                </c:pt>
                <c:pt idx="14015">
                  <c:v>-4.5839999999999999E-2</c:v>
                </c:pt>
                <c:pt idx="14016">
                  <c:v>-4.5839999999999999E-2</c:v>
                </c:pt>
                <c:pt idx="14017">
                  <c:v>-4.5839999999999999E-2</c:v>
                </c:pt>
                <c:pt idx="14018">
                  <c:v>-4.5839999999999999E-2</c:v>
                </c:pt>
                <c:pt idx="14019">
                  <c:v>-4.5839999999999999E-2</c:v>
                </c:pt>
                <c:pt idx="14020">
                  <c:v>-4.5870000000000001E-2</c:v>
                </c:pt>
                <c:pt idx="14021">
                  <c:v>-4.5870000000000001E-2</c:v>
                </c:pt>
                <c:pt idx="14022">
                  <c:v>-4.589E-2</c:v>
                </c:pt>
                <c:pt idx="14023">
                  <c:v>-4.589E-2</c:v>
                </c:pt>
                <c:pt idx="14024">
                  <c:v>-4.5920000000000002E-2</c:v>
                </c:pt>
                <c:pt idx="14025">
                  <c:v>-4.5920000000000002E-2</c:v>
                </c:pt>
                <c:pt idx="14026">
                  <c:v>-4.5949999999999998E-2</c:v>
                </c:pt>
                <c:pt idx="14027">
                  <c:v>-4.5969999999999997E-2</c:v>
                </c:pt>
                <c:pt idx="14028">
                  <c:v>-4.5999999999999999E-2</c:v>
                </c:pt>
                <c:pt idx="14029">
                  <c:v>-4.5999999999999999E-2</c:v>
                </c:pt>
                <c:pt idx="14030">
                  <c:v>-4.6030000000000001E-2</c:v>
                </c:pt>
                <c:pt idx="14031">
                  <c:v>-4.6030000000000001E-2</c:v>
                </c:pt>
                <c:pt idx="14032">
                  <c:v>-4.6030000000000001E-2</c:v>
                </c:pt>
                <c:pt idx="14033">
                  <c:v>-4.6050000000000001E-2</c:v>
                </c:pt>
                <c:pt idx="14034">
                  <c:v>-4.6050000000000001E-2</c:v>
                </c:pt>
                <c:pt idx="14035">
                  <c:v>-4.6050000000000001E-2</c:v>
                </c:pt>
                <c:pt idx="14036">
                  <c:v>-4.6050000000000001E-2</c:v>
                </c:pt>
                <c:pt idx="14037">
                  <c:v>-4.6030000000000001E-2</c:v>
                </c:pt>
                <c:pt idx="14038">
                  <c:v>-4.6030000000000001E-2</c:v>
                </c:pt>
                <c:pt idx="14039">
                  <c:v>-4.5999999999999999E-2</c:v>
                </c:pt>
                <c:pt idx="14040">
                  <c:v>-4.5999999999999999E-2</c:v>
                </c:pt>
                <c:pt idx="14041">
                  <c:v>-4.5969999999999997E-2</c:v>
                </c:pt>
                <c:pt idx="14042">
                  <c:v>-4.5949999999999998E-2</c:v>
                </c:pt>
                <c:pt idx="14043">
                  <c:v>-4.5920000000000002E-2</c:v>
                </c:pt>
                <c:pt idx="14044">
                  <c:v>-4.589E-2</c:v>
                </c:pt>
                <c:pt idx="14045">
                  <c:v>-4.5870000000000001E-2</c:v>
                </c:pt>
                <c:pt idx="14046">
                  <c:v>-4.5839999999999999E-2</c:v>
                </c:pt>
                <c:pt idx="14047">
                  <c:v>-4.5789999999999997E-2</c:v>
                </c:pt>
                <c:pt idx="14048">
                  <c:v>-4.5760000000000002E-2</c:v>
                </c:pt>
                <c:pt idx="14049">
                  <c:v>-4.5740000000000003E-2</c:v>
                </c:pt>
                <c:pt idx="14050">
                  <c:v>-4.5710000000000001E-2</c:v>
                </c:pt>
                <c:pt idx="14051">
                  <c:v>-4.5679999999999998E-2</c:v>
                </c:pt>
                <c:pt idx="14052">
                  <c:v>-4.5659999999999999E-2</c:v>
                </c:pt>
                <c:pt idx="14053">
                  <c:v>-4.5629999999999997E-2</c:v>
                </c:pt>
                <c:pt idx="14054">
                  <c:v>-4.5600000000000002E-2</c:v>
                </c:pt>
                <c:pt idx="14055">
                  <c:v>-4.5580000000000002E-2</c:v>
                </c:pt>
                <c:pt idx="14056">
                  <c:v>-4.555E-2</c:v>
                </c:pt>
                <c:pt idx="14057">
                  <c:v>-4.5519999999999998E-2</c:v>
                </c:pt>
                <c:pt idx="14058">
                  <c:v>-4.5499999999999999E-2</c:v>
                </c:pt>
                <c:pt idx="14059">
                  <c:v>-4.5499999999999999E-2</c:v>
                </c:pt>
                <c:pt idx="14060">
                  <c:v>-4.5469999999999997E-2</c:v>
                </c:pt>
                <c:pt idx="14061">
                  <c:v>-4.5469999999999997E-2</c:v>
                </c:pt>
                <c:pt idx="14062">
                  <c:v>-4.5469999999999997E-2</c:v>
                </c:pt>
                <c:pt idx="14063">
                  <c:v>-4.5449999999999997E-2</c:v>
                </c:pt>
                <c:pt idx="14064">
                  <c:v>-4.5449999999999997E-2</c:v>
                </c:pt>
                <c:pt idx="14065">
                  <c:v>-4.5449999999999997E-2</c:v>
                </c:pt>
                <c:pt idx="14066">
                  <c:v>-4.5449999999999997E-2</c:v>
                </c:pt>
                <c:pt idx="14067">
                  <c:v>-4.5420000000000002E-2</c:v>
                </c:pt>
                <c:pt idx="14068">
                  <c:v>-4.5420000000000002E-2</c:v>
                </c:pt>
                <c:pt idx="14069">
                  <c:v>-4.5420000000000002E-2</c:v>
                </c:pt>
                <c:pt idx="14070">
                  <c:v>-4.5420000000000002E-2</c:v>
                </c:pt>
                <c:pt idx="14071">
                  <c:v>-4.5420000000000002E-2</c:v>
                </c:pt>
                <c:pt idx="14072">
                  <c:v>-4.5420000000000002E-2</c:v>
                </c:pt>
                <c:pt idx="14073">
                  <c:v>-4.539E-2</c:v>
                </c:pt>
                <c:pt idx="14074">
                  <c:v>-4.539E-2</c:v>
                </c:pt>
                <c:pt idx="14075">
                  <c:v>-4.539E-2</c:v>
                </c:pt>
                <c:pt idx="14076">
                  <c:v>-4.5370000000000001E-2</c:v>
                </c:pt>
                <c:pt idx="14077">
                  <c:v>-4.5370000000000001E-2</c:v>
                </c:pt>
                <c:pt idx="14078">
                  <c:v>-4.5370000000000001E-2</c:v>
                </c:pt>
                <c:pt idx="14079">
                  <c:v>-4.5339999999999998E-2</c:v>
                </c:pt>
                <c:pt idx="14080">
                  <c:v>-4.5339999999999998E-2</c:v>
                </c:pt>
                <c:pt idx="14081">
                  <c:v>-4.5310000000000003E-2</c:v>
                </c:pt>
                <c:pt idx="14082">
                  <c:v>-4.5310000000000003E-2</c:v>
                </c:pt>
                <c:pt idx="14083">
                  <c:v>-4.5289999999999997E-2</c:v>
                </c:pt>
                <c:pt idx="14084">
                  <c:v>-4.5289999999999997E-2</c:v>
                </c:pt>
                <c:pt idx="14085">
                  <c:v>-4.5260000000000002E-2</c:v>
                </c:pt>
                <c:pt idx="14086">
                  <c:v>-4.5240000000000002E-2</c:v>
                </c:pt>
                <c:pt idx="14087">
                  <c:v>-4.5240000000000002E-2</c:v>
                </c:pt>
                <c:pt idx="14088">
                  <c:v>-4.521E-2</c:v>
                </c:pt>
                <c:pt idx="14089">
                  <c:v>-4.5179999999999998E-2</c:v>
                </c:pt>
                <c:pt idx="14090">
                  <c:v>-4.5179999999999998E-2</c:v>
                </c:pt>
                <c:pt idx="14091">
                  <c:v>-4.5159999999999999E-2</c:v>
                </c:pt>
                <c:pt idx="14092">
                  <c:v>-4.5159999999999999E-2</c:v>
                </c:pt>
                <c:pt idx="14093">
                  <c:v>-4.5130000000000003E-2</c:v>
                </c:pt>
                <c:pt idx="14094">
                  <c:v>-4.5130000000000003E-2</c:v>
                </c:pt>
                <c:pt idx="14095">
                  <c:v>-4.5100000000000001E-2</c:v>
                </c:pt>
                <c:pt idx="14096">
                  <c:v>-4.5080000000000002E-2</c:v>
                </c:pt>
                <c:pt idx="14097">
                  <c:v>-4.5080000000000002E-2</c:v>
                </c:pt>
                <c:pt idx="14098">
                  <c:v>-4.5080000000000002E-2</c:v>
                </c:pt>
                <c:pt idx="14099">
                  <c:v>-4.505E-2</c:v>
                </c:pt>
                <c:pt idx="14100">
                  <c:v>-4.505E-2</c:v>
                </c:pt>
                <c:pt idx="14101">
                  <c:v>-4.505E-2</c:v>
                </c:pt>
                <c:pt idx="14102">
                  <c:v>-4.5019999999999998E-2</c:v>
                </c:pt>
                <c:pt idx="14103">
                  <c:v>-4.5019999999999998E-2</c:v>
                </c:pt>
                <c:pt idx="14104">
                  <c:v>-4.5019999999999998E-2</c:v>
                </c:pt>
                <c:pt idx="14105">
                  <c:v>-4.4999999999999998E-2</c:v>
                </c:pt>
                <c:pt idx="14106">
                  <c:v>-4.4999999999999998E-2</c:v>
                </c:pt>
                <c:pt idx="14107">
                  <c:v>-4.4970000000000003E-2</c:v>
                </c:pt>
                <c:pt idx="14108">
                  <c:v>-4.4970000000000003E-2</c:v>
                </c:pt>
                <c:pt idx="14109">
                  <c:v>-4.4970000000000003E-2</c:v>
                </c:pt>
                <c:pt idx="14110">
                  <c:v>-4.4949999999999997E-2</c:v>
                </c:pt>
                <c:pt idx="14111">
                  <c:v>-4.4949999999999997E-2</c:v>
                </c:pt>
                <c:pt idx="14112">
                  <c:v>-4.4920000000000002E-2</c:v>
                </c:pt>
                <c:pt idx="14113">
                  <c:v>-4.4920000000000002E-2</c:v>
                </c:pt>
                <c:pt idx="14114">
                  <c:v>-4.4889999999999999E-2</c:v>
                </c:pt>
                <c:pt idx="14115">
                  <c:v>-4.4889999999999999E-2</c:v>
                </c:pt>
                <c:pt idx="14116">
                  <c:v>-4.487E-2</c:v>
                </c:pt>
                <c:pt idx="14117">
                  <c:v>-4.487E-2</c:v>
                </c:pt>
                <c:pt idx="14118">
                  <c:v>-4.4839999999999998E-2</c:v>
                </c:pt>
                <c:pt idx="14119">
                  <c:v>-4.4810000000000003E-2</c:v>
                </c:pt>
                <c:pt idx="14120">
                  <c:v>-4.4810000000000003E-2</c:v>
                </c:pt>
                <c:pt idx="14121">
                  <c:v>-4.4790000000000003E-2</c:v>
                </c:pt>
                <c:pt idx="14122">
                  <c:v>-4.4760000000000001E-2</c:v>
                </c:pt>
                <c:pt idx="14123">
                  <c:v>-4.4729999999999999E-2</c:v>
                </c:pt>
                <c:pt idx="14124">
                  <c:v>-4.471E-2</c:v>
                </c:pt>
                <c:pt idx="14125">
                  <c:v>-4.471E-2</c:v>
                </c:pt>
                <c:pt idx="14126">
                  <c:v>-4.4679999999999997E-2</c:v>
                </c:pt>
                <c:pt idx="14127">
                  <c:v>-4.4659999999999998E-2</c:v>
                </c:pt>
                <c:pt idx="14128">
                  <c:v>-4.4630000000000003E-2</c:v>
                </c:pt>
                <c:pt idx="14129">
                  <c:v>-4.4630000000000003E-2</c:v>
                </c:pt>
                <c:pt idx="14130">
                  <c:v>-4.4630000000000003E-2</c:v>
                </c:pt>
                <c:pt idx="14131">
                  <c:v>-4.4600000000000001E-2</c:v>
                </c:pt>
                <c:pt idx="14132">
                  <c:v>-4.4580000000000002E-2</c:v>
                </c:pt>
                <c:pt idx="14133">
                  <c:v>-4.4580000000000002E-2</c:v>
                </c:pt>
                <c:pt idx="14134">
                  <c:v>-4.4549999999999999E-2</c:v>
                </c:pt>
                <c:pt idx="14135">
                  <c:v>-4.4549999999999999E-2</c:v>
                </c:pt>
                <c:pt idx="14136">
                  <c:v>-4.4549999999999999E-2</c:v>
                </c:pt>
                <c:pt idx="14137">
                  <c:v>-4.4519999999999997E-2</c:v>
                </c:pt>
                <c:pt idx="14138">
                  <c:v>-4.4519999999999997E-2</c:v>
                </c:pt>
                <c:pt idx="14139">
                  <c:v>-4.4519999999999997E-2</c:v>
                </c:pt>
                <c:pt idx="14140">
                  <c:v>-4.4519999999999997E-2</c:v>
                </c:pt>
                <c:pt idx="14141">
                  <c:v>-4.4519999999999997E-2</c:v>
                </c:pt>
                <c:pt idx="14142">
                  <c:v>-4.4519999999999997E-2</c:v>
                </c:pt>
                <c:pt idx="14143">
                  <c:v>-4.4519999999999997E-2</c:v>
                </c:pt>
                <c:pt idx="14144">
                  <c:v>-4.4519999999999997E-2</c:v>
                </c:pt>
                <c:pt idx="14145">
                  <c:v>-4.4549999999999999E-2</c:v>
                </c:pt>
                <c:pt idx="14146">
                  <c:v>-4.4549999999999999E-2</c:v>
                </c:pt>
                <c:pt idx="14147">
                  <c:v>-4.4549999999999999E-2</c:v>
                </c:pt>
                <c:pt idx="14148">
                  <c:v>-4.4580000000000002E-2</c:v>
                </c:pt>
                <c:pt idx="14149">
                  <c:v>-4.4580000000000002E-2</c:v>
                </c:pt>
                <c:pt idx="14150">
                  <c:v>-4.4580000000000002E-2</c:v>
                </c:pt>
                <c:pt idx="14151">
                  <c:v>-4.4580000000000002E-2</c:v>
                </c:pt>
                <c:pt idx="14152">
                  <c:v>-4.4600000000000001E-2</c:v>
                </c:pt>
                <c:pt idx="14153">
                  <c:v>-4.4580000000000002E-2</c:v>
                </c:pt>
                <c:pt idx="14154">
                  <c:v>-4.4600000000000001E-2</c:v>
                </c:pt>
                <c:pt idx="14155">
                  <c:v>-4.4600000000000001E-2</c:v>
                </c:pt>
                <c:pt idx="14156">
                  <c:v>-4.4600000000000001E-2</c:v>
                </c:pt>
                <c:pt idx="14157">
                  <c:v>-4.4600000000000001E-2</c:v>
                </c:pt>
                <c:pt idx="14158">
                  <c:v>-4.4600000000000001E-2</c:v>
                </c:pt>
                <c:pt idx="14159">
                  <c:v>-4.4600000000000001E-2</c:v>
                </c:pt>
                <c:pt idx="14160">
                  <c:v>-4.4600000000000001E-2</c:v>
                </c:pt>
                <c:pt idx="14161">
                  <c:v>-4.4600000000000001E-2</c:v>
                </c:pt>
                <c:pt idx="14162">
                  <c:v>-4.4600000000000001E-2</c:v>
                </c:pt>
                <c:pt idx="14163">
                  <c:v>-4.4600000000000001E-2</c:v>
                </c:pt>
                <c:pt idx="14164">
                  <c:v>-4.4600000000000001E-2</c:v>
                </c:pt>
                <c:pt idx="14165">
                  <c:v>-4.4580000000000002E-2</c:v>
                </c:pt>
                <c:pt idx="14166">
                  <c:v>-4.4580000000000002E-2</c:v>
                </c:pt>
                <c:pt idx="14167">
                  <c:v>-4.4549999999999999E-2</c:v>
                </c:pt>
                <c:pt idx="14168">
                  <c:v>-4.4549999999999999E-2</c:v>
                </c:pt>
                <c:pt idx="14169">
                  <c:v>-4.4519999999999997E-2</c:v>
                </c:pt>
                <c:pt idx="14170">
                  <c:v>-4.4519999999999997E-2</c:v>
                </c:pt>
                <c:pt idx="14171">
                  <c:v>-4.4499999999999998E-2</c:v>
                </c:pt>
                <c:pt idx="14172">
                  <c:v>-4.4470000000000003E-2</c:v>
                </c:pt>
                <c:pt idx="14173">
                  <c:v>-4.444E-2</c:v>
                </c:pt>
                <c:pt idx="14174">
                  <c:v>-4.444E-2</c:v>
                </c:pt>
                <c:pt idx="14175">
                  <c:v>-4.4420000000000001E-2</c:v>
                </c:pt>
                <c:pt idx="14176">
                  <c:v>-4.4389999999999999E-2</c:v>
                </c:pt>
                <c:pt idx="14177">
                  <c:v>-4.437E-2</c:v>
                </c:pt>
                <c:pt idx="14178">
                  <c:v>-4.4339999999999997E-2</c:v>
                </c:pt>
                <c:pt idx="14179">
                  <c:v>-4.4310000000000002E-2</c:v>
                </c:pt>
                <c:pt idx="14180">
                  <c:v>-4.4290000000000003E-2</c:v>
                </c:pt>
                <c:pt idx="14181">
                  <c:v>-4.4260000000000001E-2</c:v>
                </c:pt>
                <c:pt idx="14182">
                  <c:v>-4.4229999999999998E-2</c:v>
                </c:pt>
                <c:pt idx="14183">
                  <c:v>-4.4209999999999999E-2</c:v>
                </c:pt>
                <c:pt idx="14184">
                  <c:v>-4.4179999999999997E-2</c:v>
                </c:pt>
                <c:pt idx="14185">
                  <c:v>-4.4150000000000002E-2</c:v>
                </c:pt>
                <c:pt idx="14186">
                  <c:v>-4.4130000000000003E-2</c:v>
                </c:pt>
                <c:pt idx="14187">
                  <c:v>-4.41E-2</c:v>
                </c:pt>
                <c:pt idx="14188">
                  <c:v>-4.4080000000000001E-2</c:v>
                </c:pt>
                <c:pt idx="14189">
                  <c:v>-4.4049999999999999E-2</c:v>
                </c:pt>
                <c:pt idx="14190">
                  <c:v>-4.4049999999999999E-2</c:v>
                </c:pt>
                <c:pt idx="14191">
                  <c:v>-4.4019999999999997E-2</c:v>
                </c:pt>
                <c:pt idx="14192">
                  <c:v>-4.3999999999999997E-2</c:v>
                </c:pt>
                <c:pt idx="14193">
                  <c:v>-4.3999999999999997E-2</c:v>
                </c:pt>
                <c:pt idx="14194">
                  <c:v>-4.3970000000000002E-2</c:v>
                </c:pt>
                <c:pt idx="14195">
                  <c:v>-4.3970000000000002E-2</c:v>
                </c:pt>
                <c:pt idx="14196">
                  <c:v>-4.394E-2</c:v>
                </c:pt>
                <c:pt idx="14197">
                  <c:v>-4.394E-2</c:v>
                </c:pt>
                <c:pt idx="14198">
                  <c:v>-4.3920000000000001E-2</c:v>
                </c:pt>
                <c:pt idx="14199">
                  <c:v>-4.3920000000000001E-2</c:v>
                </c:pt>
                <c:pt idx="14200">
                  <c:v>-4.3920000000000001E-2</c:v>
                </c:pt>
                <c:pt idx="14201">
                  <c:v>-4.3920000000000001E-2</c:v>
                </c:pt>
                <c:pt idx="14202">
                  <c:v>-4.3920000000000001E-2</c:v>
                </c:pt>
                <c:pt idx="14203">
                  <c:v>-4.3920000000000001E-2</c:v>
                </c:pt>
                <c:pt idx="14204">
                  <c:v>-4.3920000000000001E-2</c:v>
                </c:pt>
                <c:pt idx="14205">
                  <c:v>-4.3920000000000001E-2</c:v>
                </c:pt>
                <c:pt idx="14206">
                  <c:v>-4.3920000000000001E-2</c:v>
                </c:pt>
                <c:pt idx="14207">
                  <c:v>-4.3920000000000001E-2</c:v>
                </c:pt>
                <c:pt idx="14208">
                  <c:v>-4.3920000000000001E-2</c:v>
                </c:pt>
                <c:pt idx="14209">
                  <c:v>-4.3920000000000001E-2</c:v>
                </c:pt>
                <c:pt idx="14210">
                  <c:v>-4.3920000000000001E-2</c:v>
                </c:pt>
                <c:pt idx="14211">
                  <c:v>-4.3920000000000001E-2</c:v>
                </c:pt>
                <c:pt idx="14212">
                  <c:v>-4.3920000000000001E-2</c:v>
                </c:pt>
                <c:pt idx="14213">
                  <c:v>-4.3920000000000001E-2</c:v>
                </c:pt>
                <c:pt idx="14214">
                  <c:v>-4.3920000000000001E-2</c:v>
                </c:pt>
                <c:pt idx="14215">
                  <c:v>-4.3889999999999998E-2</c:v>
                </c:pt>
                <c:pt idx="14216">
                  <c:v>-4.3889999999999998E-2</c:v>
                </c:pt>
                <c:pt idx="14217">
                  <c:v>-4.3889999999999998E-2</c:v>
                </c:pt>
                <c:pt idx="14218">
                  <c:v>-4.3869999999999999E-2</c:v>
                </c:pt>
                <c:pt idx="14219">
                  <c:v>-4.3869999999999999E-2</c:v>
                </c:pt>
                <c:pt idx="14220">
                  <c:v>-4.3839999999999997E-2</c:v>
                </c:pt>
                <c:pt idx="14221">
                  <c:v>-4.3810000000000002E-2</c:v>
                </c:pt>
                <c:pt idx="14222">
                  <c:v>-4.3810000000000002E-2</c:v>
                </c:pt>
                <c:pt idx="14223">
                  <c:v>-4.3790000000000003E-2</c:v>
                </c:pt>
                <c:pt idx="14224">
                  <c:v>-4.376E-2</c:v>
                </c:pt>
                <c:pt idx="14225">
                  <c:v>-4.3729999999999998E-2</c:v>
                </c:pt>
                <c:pt idx="14226">
                  <c:v>-4.3709999999999999E-2</c:v>
                </c:pt>
                <c:pt idx="14227">
                  <c:v>-4.3679999999999997E-2</c:v>
                </c:pt>
                <c:pt idx="14228">
                  <c:v>-4.3650000000000001E-2</c:v>
                </c:pt>
                <c:pt idx="14229">
                  <c:v>-4.3630000000000002E-2</c:v>
                </c:pt>
                <c:pt idx="14230">
                  <c:v>-4.36E-2</c:v>
                </c:pt>
                <c:pt idx="14231">
                  <c:v>-4.3549999999999998E-2</c:v>
                </c:pt>
                <c:pt idx="14232">
                  <c:v>-4.3520000000000003E-2</c:v>
                </c:pt>
                <c:pt idx="14233">
                  <c:v>-4.3499999999999997E-2</c:v>
                </c:pt>
                <c:pt idx="14234">
                  <c:v>-4.3470000000000002E-2</c:v>
                </c:pt>
                <c:pt idx="14235">
                  <c:v>-4.3439999999999999E-2</c:v>
                </c:pt>
                <c:pt idx="14236">
                  <c:v>-4.342E-2</c:v>
                </c:pt>
                <c:pt idx="14237">
                  <c:v>-4.3389999999999998E-2</c:v>
                </c:pt>
                <c:pt idx="14238">
                  <c:v>-4.3360000000000003E-2</c:v>
                </c:pt>
                <c:pt idx="14239">
                  <c:v>-4.3339999999999997E-2</c:v>
                </c:pt>
                <c:pt idx="14240">
                  <c:v>-4.3339999999999997E-2</c:v>
                </c:pt>
                <c:pt idx="14241">
                  <c:v>-4.3310000000000001E-2</c:v>
                </c:pt>
                <c:pt idx="14242">
                  <c:v>-4.3310000000000001E-2</c:v>
                </c:pt>
                <c:pt idx="14243">
                  <c:v>-4.3310000000000001E-2</c:v>
                </c:pt>
                <c:pt idx="14244">
                  <c:v>-4.3310000000000001E-2</c:v>
                </c:pt>
                <c:pt idx="14245">
                  <c:v>-4.3290000000000002E-2</c:v>
                </c:pt>
                <c:pt idx="14246">
                  <c:v>-4.3290000000000002E-2</c:v>
                </c:pt>
                <c:pt idx="14247">
                  <c:v>-4.3290000000000002E-2</c:v>
                </c:pt>
                <c:pt idx="14248">
                  <c:v>-4.3310000000000001E-2</c:v>
                </c:pt>
                <c:pt idx="14249">
                  <c:v>-4.3310000000000001E-2</c:v>
                </c:pt>
                <c:pt idx="14250">
                  <c:v>-4.3310000000000001E-2</c:v>
                </c:pt>
                <c:pt idx="14251">
                  <c:v>-4.3310000000000001E-2</c:v>
                </c:pt>
                <c:pt idx="14252">
                  <c:v>-4.3339999999999997E-2</c:v>
                </c:pt>
                <c:pt idx="14253">
                  <c:v>-4.3339999999999997E-2</c:v>
                </c:pt>
                <c:pt idx="14254">
                  <c:v>-4.3360000000000003E-2</c:v>
                </c:pt>
                <c:pt idx="14255">
                  <c:v>-4.3360000000000003E-2</c:v>
                </c:pt>
                <c:pt idx="14256">
                  <c:v>-4.3389999999999998E-2</c:v>
                </c:pt>
                <c:pt idx="14257">
                  <c:v>-4.342E-2</c:v>
                </c:pt>
                <c:pt idx="14258">
                  <c:v>-4.342E-2</c:v>
                </c:pt>
                <c:pt idx="14259">
                  <c:v>-4.3439999999999999E-2</c:v>
                </c:pt>
                <c:pt idx="14260">
                  <c:v>-4.3439999999999999E-2</c:v>
                </c:pt>
                <c:pt idx="14261">
                  <c:v>-4.3470000000000002E-2</c:v>
                </c:pt>
                <c:pt idx="14262">
                  <c:v>-4.3470000000000002E-2</c:v>
                </c:pt>
                <c:pt idx="14263">
                  <c:v>-4.3470000000000002E-2</c:v>
                </c:pt>
                <c:pt idx="14264">
                  <c:v>-4.3470000000000002E-2</c:v>
                </c:pt>
                <c:pt idx="14265">
                  <c:v>-4.3470000000000002E-2</c:v>
                </c:pt>
                <c:pt idx="14266">
                  <c:v>-4.3470000000000002E-2</c:v>
                </c:pt>
                <c:pt idx="14267">
                  <c:v>-4.3470000000000002E-2</c:v>
                </c:pt>
                <c:pt idx="14268">
                  <c:v>-4.3470000000000002E-2</c:v>
                </c:pt>
                <c:pt idx="14269">
                  <c:v>-4.3439999999999999E-2</c:v>
                </c:pt>
                <c:pt idx="14270">
                  <c:v>-4.3439999999999999E-2</c:v>
                </c:pt>
                <c:pt idx="14271">
                  <c:v>-4.342E-2</c:v>
                </c:pt>
                <c:pt idx="14272">
                  <c:v>-4.342E-2</c:v>
                </c:pt>
                <c:pt idx="14273">
                  <c:v>-4.3389999999999998E-2</c:v>
                </c:pt>
                <c:pt idx="14274">
                  <c:v>-4.3360000000000003E-2</c:v>
                </c:pt>
                <c:pt idx="14275">
                  <c:v>-4.3339999999999997E-2</c:v>
                </c:pt>
                <c:pt idx="14276">
                  <c:v>-4.3310000000000001E-2</c:v>
                </c:pt>
                <c:pt idx="14277">
                  <c:v>-4.3290000000000002E-2</c:v>
                </c:pt>
                <c:pt idx="14278">
                  <c:v>-4.326E-2</c:v>
                </c:pt>
                <c:pt idx="14279">
                  <c:v>-4.3229999999999998E-2</c:v>
                </c:pt>
                <c:pt idx="14280">
                  <c:v>-4.3209999999999998E-2</c:v>
                </c:pt>
                <c:pt idx="14281">
                  <c:v>-4.3150000000000001E-2</c:v>
                </c:pt>
                <c:pt idx="14282">
                  <c:v>-4.3130000000000002E-2</c:v>
                </c:pt>
                <c:pt idx="14283">
                  <c:v>-4.3099999999999999E-2</c:v>
                </c:pt>
                <c:pt idx="14284">
                  <c:v>-4.3069999999999997E-2</c:v>
                </c:pt>
                <c:pt idx="14285">
                  <c:v>-4.3020000000000003E-2</c:v>
                </c:pt>
                <c:pt idx="14286">
                  <c:v>-4.2999999999999997E-2</c:v>
                </c:pt>
                <c:pt idx="14287">
                  <c:v>-4.2970000000000001E-2</c:v>
                </c:pt>
                <c:pt idx="14288">
                  <c:v>-4.2939999999999999E-2</c:v>
                </c:pt>
                <c:pt idx="14289">
                  <c:v>-4.292E-2</c:v>
                </c:pt>
                <c:pt idx="14290">
                  <c:v>-4.292E-2</c:v>
                </c:pt>
                <c:pt idx="14291">
                  <c:v>-4.2889999999999998E-2</c:v>
                </c:pt>
                <c:pt idx="14292">
                  <c:v>-4.2860000000000002E-2</c:v>
                </c:pt>
                <c:pt idx="14293">
                  <c:v>-4.2840000000000003E-2</c:v>
                </c:pt>
                <c:pt idx="14294">
                  <c:v>-4.2840000000000003E-2</c:v>
                </c:pt>
                <c:pt idx="14295">
                  <c:v>-4.2810000000000001E-2</c:v>
                </c:pt>
                <c:pt idx="14296">
                  <c:v>-4.2810000000000001E-2</c:v>
                </c:pt>
                <c:pt idx="14297">
                  <c:v>-4.2810000000000001E-2</c:v>
                </c:pt>
                <c:pt idx="14298">
                  <c:v>-4.2779999999999999E-2</c:v>
                </c:pt>
                <c:pt idx="14299">
                  <c:v>-4.2779999999999999E-2</c:v>
                </c:pt>
                <c:pt idx="14300">
                  <c:v>-4.2779999999999999E-2</c:v>
                </c:pt>
                <c:pt idx="14301">
                  <c:v>-4.2779999999999999E-2</c:v>
                </c:pt>
                <c:pt idx="14302">
                  <c:v>-4.2810000000000001E-2</c:v>
                </c:pt>
                <c:pt idx="14303">
                  <c:v>-4.2810000000000001E-2</c:v>
                </c:pt>
                <c:pt idx="14304">
                  <c:v>-4.2810000000000001E-2</c:v>
                </c:pt>
                <c:pt idx="14305">
                  <c:v>-4.2810000000000001E-2</c:v>
                </c:pt>
                <c:pt idx="14306">
                  <c:v>-4.2810000000000001E-2</c:v>
                </c:pt>
                <c:pt idx="14307">
                  <c:v>-4.2840000000000003E-2</c:v>
                </c:pt>
                <c:pt idx="14308">
                  <c:v>-4.2840000000000003E-2</c:v>
                </c:pt>
                <c:pt idx="14309">
                  <c:v>-4.2840000000000003E-2</c:v>
                </c:pt>
                <c:pt idx="14310">
                  <c:v>-4.2840000000000003E-2</c:v>
                </c:pt>
                <c:pt idx="14311">
                  <c:v>-4.2840000000000003E-2</c:v>
                </c:pt>
                <c:pt idx="14312">
                  <c:v>-4.2840000000000003E-2</c:v>
                </c:pt>
                <c:pt idx="14313">
                  <c:v>-4.2840000000000003E-2</c:v>
                </c:pt>
                <c:pt idx="14314">
                  <c:v>-4.2840000000000003E-2</c:v>
                </c:pt>
                <c:pt idx="14315">
                  <c:v>-4.2840000000000003E-2</c:v>
                </c:pt>
                <c:pt idx="14316">
                  <c:v>-4.2840000000000003E-2</c:v>
                </c:pt>
                <c:pt idx="14317">
                  <c:v>-4.2840000000000003E-2</c:v>
                </c:pt>
                <c:pt idx="14318">
                  <c:v>-4.2840000000000003E-2</c:v>
                </c:pt>
                <c:pt idx="14319">
                  <c:v>-4.2810000000000001E-2</c:v>
                </c:pt>
                <c:pt idx="14320">
                  <c:v>-4.2810000000000001E-2</c:v>
                </c:pt>
                <c:pt idx="14321">
                  <c:v>-4.2779999999999999E-2</c:v>
                </c:pt>
                <c:pt idx="14322">
                  <c:v>-4.2779999999999999E-2</c:v>
                </c:pt>
                <c:pt idx="14323">
                  <c:v>-4.2759999999999999E-2</c:v>
                </c:pt>
                <c:pt idx="14324">
                  <c:v>-4.2759999999999999E-2</c:v>
                </c:pt>
                <c:pt idx="14325">
                  <c:v>-4.2729999999999997E-2</c:v>
                </c:pt>
                <c:pt idx="14326">
                  <c:v>-4.2709999999999998E-2</c:v>
                </c:pt>
                <c:pt idx="14327">
                  <c:v>-4.2709999999999998E-2</c:v>
                </c:pt>
                <c:pt idx="14328">
                  <c:v>-4.2680000000000003E-2</c:v>
                </c:pt>
                <c:pt idx="14329">
                  <c:v>-4.265E-2</c:v>
                </c:pt>
                <c:pt idx="14330">
                  <c:v>-4.2630000000000001E-2</c:v>
                </c:pt>
                <c:pt idx="14331">
                  <c:v>-4.2599999999999999E-2</c:v>
                </c:pt>
                <c:pt idx="14332">
                  <c:v>-4.2599999999999999E-2</c:v>
                </c:pt>
                <c:pt idx="14333">
                  <c:v>-4.2569999999999997E-2</c:v>
                </c:pt>
                <c:pt idx="14334">
                  <c:v>-4.2549999999999998E-2</c:v>
                </c:pt>
                <c:pt idx="14335">
                  <c:v>-4.2520000000000002E-2</c:v>
                </c:pt>
                <c:pt idx="14336">
                  <c:v>-4.2500000000000003E-2</c:v>
                </c:pt>
                <c:pt idx="14337">
                  <c:v>-4.2470000000000001E-2</c:v>
                </c:pt>
                <c:pt idx="14338">
                  <c:v>-4.2470000000000001E-2</c:v>
                </c:pt>
                <c:pt idx="14339">
                  <c:v>-4.2439999999999999E-2</c:v>
                </c:pt>
                <c:pt idx="14340">
                  <c:v>-4.2419999999999999E-2</c:v>
                </c:pt>
                <c:pt idx="14341">
                  <c:v>-4.2419999999999999E-2</c:v>
                </c:pt>
                <c:pt idx="14342">
                  <c:v>-4.2389999999999997E-2</c:v>
                </c:pt>
                <c:pt idx="14343">
                  <c:v>-4.2360000000000002E-2</c:v>
                </c:pt>
                <c:pt idx="14344">
                  <c:v>-4.2360000000000002E-2</c:v>
                </c:pt>
                <c:pt idx="14345">
                  <c:v>-4.2340000000000003E-2</c:v>
                </c:pt>
                <c:pt idx="14346">
                  <c:v>-4.2340000000000003E-2</c:v>
                </c:pt>
                <c:pt idx="14347">
                  <c:v>-4.231E-2</c:v>
                </c:pt>
                <c:pt idx="14348">
                  <c:v>-4.231E-2</c:v>
                </c:pt>
                <c:pt idx="14349">
                  <c:v>-4.2279999999999998E-2</c:v>
                </c:pt>
                <c:pt idx="14350">
                  <c:v>-4.2279999999999998E-2</c:v>
                </c:pt>
                <c:pt idx="14351">
                  <c:v>-4.2279999999999998E-2</c:v>
                </c:pt>
                <c:pt idx="14352">
                  <c:v>-4.2259999999999999E-2</c:v>
                </c:pt>
                <c:pt idx="14353">
                  <c:v>-4.2259999999999999E-2</c:v>
                </c:pt>
                <c:pt idx="14354">
                  <c:v>-4.2259999999999999E-2</c:v>
                </c:pt>
                <c:pt idx="14355">
                  <c:v>-4.2259999999999999E-2</c:v>
                </c:pt>
                <c:pt idx="14356">
                  <c:v>-4.2259999999999999E-2</c:v>
                </c:pt>
                <c:pt idx="14357">
                  <c:v>-4.2259999999999999E-2</c:v>
                </c:pt>
                <c:pt idx="14358">
                  <c:v>-4.2229999999999997E-2</c:v>
                </c:pt>
                <c:pt idx="14359">
                  <c:v>-4.2229999999999997E-2</c:v>
                </c:pt>
                <c:pt idx="14360">
                  <c:v>-4.2259999999999999E-2</c:v>
                </c:pt>
                <c:pt idx="14361">
                  <c:v>-4.2229999999999997E-2</c:v>
                </c:pt>
                <c:pt idx="14362">
                  <c:v>-4.2229999999999997E-2</c:v>
                </c:pt>
                <c:pt idx="14363">
                  <c:v>-4.2229999999999997E-2</c:v>
                </c:pt>
                <c:pt idx="14364">
                  <c:v>-4.2259999999999999E-2</c:v>
                </c:pt>
                <c:pt idx="14365">
                  <c:v>-4.2229999999999997E-2</c:v>
                </c:pt>
                <c:pt idx="14366">
                  <c:v>-4.2259999999999999E-2</c:v>
                </c:pt>
                <c:pt idx="14367">
                  <c:v>-4.2259999999999999E-2</c:v>
                </c:pt>
                <c:pt idx="14368">
                  <c:v>-4.2259999999999999E-2</c:v>
                </c:pt>
                <c:pt idx="14369">
                  <c:v>-4.2259999999999999E-2</c:v>
                </c:pt>
                <c:pt idx="14370">
                  <c:v>-4.2259999999999999E-2</c:v>
                </c:pt>
                <c:pt idx="14371">
                  <c:v>-4.2259999999999999E-2</c:v>
                </c:pt>
                <c:pt idx="14372">
                  <c:v>-4.2259999999999999E-2</c:v>
                </c:pt>
                <c:pt idx="14373">
                  <c:v>-4.2229999999999997E-2</c:v>
                </c:pt>
                <c:pt idx="14374">
                  <c:v>-4.2229999999999997E-2</c:v>
                </c:pt>
                <c:pt idx="14375">
                  <c:v>-4.2229999999999997E-2</c:v>
                </c:pt>
                <c:pt idx="14376">
                  <c:v>-4.2229999999999997E-2</c:v>
                </c:pt>
                <c:pt idx="14377">
                  <c:v>-4.2209999999999998E-2</c:v>
                </c:pt>
                <c:pt idx="14378">
                  <c:v>-4.2180000000000002E-2</c:v>
                </c:pt>
                <c:pt idx="14379">
                  <c:v>-4.2180000000000002E-2</c:v>
                </c:pt>
                <c:pt idx="14380">
                  <c:v>-4.215E-2</c:v>
                </c:pt>
                <c:pt idx="14381">
                  <c:v>-4.215E-2</c:v>
                </c:pt>
                <c:pt idx="14382">
                  <c:v>-4.2130000000000001E-2</c:v>
                </c:pt>
                <c:pt idx="14383">
                  <c:v>-4.2099999999999999E-2</c:v>
                </c:pt>
                <c:pt idx="14384">
                  <c:v>-4.2070000000000003E-2</c:v>
                </c:pt>
                <c:pt idx="14385">
                  <c:v>-4.2049999999999997E-2</c:v>
                </c:pt>
                <c:pt idx="14386">
                  <c:v>-4.2049999999999997E-2</c:v>
                </c:pt>
                <c:pt idx="14387">
                  <c:v>-4.2020000000000002E-2</c:v>
                </c:pt>
                <c:pt idx="14388">
                  <c:v>-4.199E-2</c:v>
                </c:pt>
                <c:pt idx="14389">
                  <c:v>-4.197E-2</c:v>
                </c:pt>
                <c:pt idx="14390">
                  <c:v>-4.1939999999999998E-2</c:v>
                </c:pt>
                <c:pt idx="14391">
                  <c:v>-4.1919999999999999E-2</c:v>
                </c:pt>
                <c:pt idx="14392">
                  <c:v>-4.1919999999999999E-2</c:v>
                </c:pt>
                <c:pt idx="14393">
                  <c:v>-4.1889999999999997E-2</c:v>
                </c:pt>
                <c:pt idx="14394">
                  <c:v>-4.1860000000000001E-2</c:v>
                </c:pt>
                <c:pt idx="14395">
                  <c:v>-4.1860000000000001E-2</c:v>
                </c:pt>
                <c:pt idx="14396">
                  <c:v>-4.1860000000000001E-2</c:v>
                </c:pt>
                <c:pt idx="14397">
                  <c:v>-4.1860000000000001E-2</c:v>
                </c:pt>
                <c:pt idx="14398">
                  <c:v>-4.1860000000000001E-2</c:v>
                </c:pt>
                <c:pt idx="14399">
                  <c:v>-4.1860000000000001E-2</c:v>
                </c:pt>
                <c:pt idx="14400">
                  <c:v>-4.1860000000000001E-2</c:v>
                </c:pt>
                <c:pt idx="14401">
                  <c:v>-4.1889999999999997E-2</c:v>
                </c:pt>
                <c:pt idx="14402">
                  <c:v>-4.1919999999999999E-2</c:v>
                </c:pt>
                <c:pt idx="14403">
                  <c:v>-4.1919999999999999E-2</c:v>
                </c:pt>
                <c:pt idx="14404">
                  <c:v>-4.1939999999999998E-2</c:v>
                </c:pt>
                <c:pt idx="14405">
                  <c:v>-4.197E-2</c:v>
                </c:pt>
                <c:pt idx="14406">
                  <c:v>-4.199E-2</c:v>
                </c:pt>
                <c:pt idx="14407">
                  <c:v>-4.2020000000000002E-2</c:v>
                </c:pt>
                <c:pt idx="14408">
                  <c:v>-4.2070000000000003E-2</c:v>
                </c:pt>
                <c:pt idx="14409">
                  <c:v>-4.2099999999999999E-2</c:v>
                </c:pt>
                <c:pt idx="14410">
                  <c:v>-4.2130000000000001E-2</c:v>
                </c:pt>
                <c:pt idx="14411">
                  <c:v>-4.215E-2</c:v>
                </c:pt>
                <c:pt idx="14412">
                  <c:v>-4.2180000000000002E-2</c:v>
                </c:pt>
                <c:pt idx="14413">
                  <c:v>-4.2209999999999998E-2</c:v>
                </c:pt>
                <c:pt idx="14414">
                  <c:v>-4.2229999999999997E-2</c:v>
                </c:pt>
                <c:pt idx="14415">
                  <c:v>-4.2259999999999999E-2</c:v>
                </c:pt>
                <c:pt idx="14416">
                  <c:v>-4.2279999999999998E-2</c:v>
                </c:pt>
                <c:pt idx="14417">
                  <c:v>-4.2279999999999998E-2</c:v>
                </c:pt>
                <c:pt idx="14418">
                  <c:v>-4.231E-2</c:v>
                </c:pt>
                <c:pt idx="14419">
                  <c:v>-4.231E-2</c:v>
                </c:pt>
                <c:pt idx="14420">
                  <c:v>-4.231E-2</c:v>
                </c:pt>
                <c:pt idx="14421">
                  <c:v>-4.231E-2</c:v>
                </c:pt>
                <c:pt idx="14422">
                  <c:v>-4.2279999999999998E-2</c:v>
                </c:pt>
                <c:pt idx="14423">
                  <c:v>-4.2279999999999998E-2</c:v>
                </c:pt>
                <c:pt idx="14424">
                  <c:v>-4.2259999999999999E-2</c:v>
                </c:pt>
                <c:pt idx="14425">
                  <c:v>-4.2229999999999997E-2</c:v>
                </c:pt>
                <c:pt idx="14426">
                  <c:v>-4.2209999999999998E-2</c:v>
                </c:pt>
                <c:pt idx="14427">
                  <c:v>-4.2180000000000002E-2</c:v>
                </c:pt>
                <c:pt idx="14428">
                  <c:v>-4.2130000000000001E-2</c:v>
                </c:pt>
                <c:pt idx="14429">
                  <c:v>-4.2099999999999999E-2</c:v>
                </c:pt>
                <c:pt idx="14430">
                  <c:v>-4.2070000000000003E-2</c:v>
                </c:pt>
                <c:pt idx="14431">
                  <c:v>-4.2020000000000002E-2</c:v>
                </c:pt>
                <c:pt idx="14432">
                  <c:v>-4.197E-2</c:v>
                </c:pt>
                <c:pt idx="14433">
                  <c:v>-4.1939999999999998E-2</c:v>
                </c:pt>
                <c:pt idx="14434">
                  <c:v>-4.1889999999999997E-2</c:v>
                </c:pt>
                <c:pt idx="14435">
                  <c:v>-4.1860000000000001E-2</c:v>
                </c:pt>
                <c:pt idx="14436">
                  <c:v>-4.1840000000000002E-2</c:v>
                </c:pt>
                <c:pt idx="14437">
                  <c:v>-4.1779999999999998E-2</c:v>
                </c:pt>
                <c:pt idx="14438">
                  <c:v>-4.1759999999999999E-2</c:v>
                </c:pt>
                <c:pt idx="14439">
                  <c:v>-4.1730000000000003E-2</c:v>
                </c:pt>
                <c:pt idx="14440">
                  <c:v>-4.1730000000000003E-2</c:v>
                </c:pt>
                <c:pt idx="14441">
                  <c:v>-4.1680000000000002E-2</c:v>
                </c:pt>
                <c:pt idx="14442">
                  <c:v>-4.1680000000000002E-2</c:v>
                </c:pt>
                <c:pt idx="14443">
                  <c:v>-4.1680000000000002E-2</c:v>
                </c:pt>
                <c:pt idx="14444">
                  <c:v>-4.1680000000000002E-2</c:v>
                </c:pt>
                <c:pt idx="14445">
                  <c:v>-4.165E-2</c:v>
                </c:pt>
                <c:pt idx="14446">
                  <c:v>-4.1680000000000002E-2</c:v>
                </c:pt>
                <c:pt idx="14447">
                  <c:v>-4.1680000000000002E-2</c:v>
                </c:pt>
                <c:pt idx="14448">
                  <c:v>-4.1680000000000002E-2</c:v>
                </c:pt>
                <c:pt idx="14449">
                  <c:v>-4.1680000000000002E-2</c:v>
                </c:pt>
                <c:pt idx="14450">
                  <c:v>-4.1700000000000001E-2</c:v>
                </c:pt>
                <c:pt idx="14451">
                  <c:v>-4.1700000000000001E-2</c:v>
                </c:pt>
                <c:pt idx="14452">
                  <c:v>-4.1730000000000003E-2</c:v>
                </c:pt>
                <c:pt idx="14453">
                  <c:v>-4.1730000000000003E-2</c:v>
                </c:pt>
                <c:pt idx="14454">
                  <c:v>-4.1759999999999999E-2</c:v>
                </c:pt>
                <c:pt idx="14455">
                  <c:v>-4.1759999999999999E-2</c:v>
                </c:pt>
                <c:pt idx="14456">
                  <c:v>-4.1759999999999999E-2</c:v>
                </c:pt>
                <c:pt idx="14457">
                  <c:v>-4.1759999999999999E-2</c:v>
                </c:pt>
                <c:pt idx="14458">
                  <c:v>-4.1759999999999999E-2</c:v>
                </c:pt>
                <c:pt idx="14459">
                  <c:v>-4.1759999999999999E-2</c:v>
                </c:pt>
                <c:pt idx="14460">
                  <c:v>-4.1730000000000003E-2</c:v>
                </c:pt>
                <c:pt idx="14461">
                  <c:v>-4.1700000000000001E-2</c:v>
                </c:pt>
                <c:pt idx="14462">
                  <c:v>-4.1700000000000001E-2</c:v>
                </c:pt>
                <c:pt idx="14463">
                  <c:v>-4.1680000000000002E-2</c:v>
                </c:pt>
                <c:pt idx="14464">
                  <c:v>-4.163E-2</c:v>
                </c:pt>
                <c:pt idx="14465">
                  <c:v>-4.1599999999999998E-2</c:v>
                </c:pt>
                <c:pt idx="14466">
                  <c:v>-4.1570000000000003E-2</c:v>
                </c:pt>
                <c:pt idx="14467">
                  <c:v>-4.1520000000000001E-2</c:v>
                </c:pt>
                <c:pt idx="14468">
                  <c:v>-4.147E-2</c:v>
                </c:pt>
                <c:pt idx="14469">
                  <c:v>-4.1410000000000002E-2</c:v>
                </c:pt>
                <c:pt idx="14470">
                  <c:v>-4.1360000000000001E-2</c:v>
                </c:pt>
                <c:pt idx="14471">
                  <c:v>-4.1309999999999999E-2</c:v>
                </c:pt>
                <c:pt idx="14472">
                  <c:v>-4.1259999999999998E-2</c:v>
                </c:pt>
                <c:pt idx="14473">
                  <c:v>-4.1200000000000001E-2</c:v>
                </c:pt>
                <c:pt idx="14474">
                  <c:v>-4.1149999999999999E-2</c:v>
                </c:pt>
                <c:pt idx="14475">
                  <c:v>-4.1099999999999998E-2</c:v>
                </c:pt>
                <c:pt idx="14476">
                  <c:v>-4.1050000000000003E-2</c:v>
                </c:pt>
                <c:pt idx="14477">
                  <c:v>-4.0989999999999999E-2</c:v>
                </c:pt>
                <c:pt idx="14478">
                  <c:v>-4.0969999999999999E-2</c:v>
                </c:pt>
                <c:pt idx="14479">
                  <c:v>-4.0910000000000002E-2</c:v>
                </c:pt>
                <c:pt idx="14480">
                  <c:v>-4.0890000000000003E-2</c:v>
                </c:pt>
                <c:pt idx="14481">
                  <c:v>-4.086E-2</c:v>
                </c:pt>
                <c:pt idx="14482">
                  <c:v>-4.086E-2</c:v>
                </c:pt>
                <c:pt idx="14483">
                  <c:v>-4.0840000000000001E-2</c:v>
                </c:pt>
                <c:pt idx="14484">
                  <c:v>-4.0840000000000001E-2</c:v>
                </c:pt>
                <c:pt idx="14485">
                  <c:v>-4.0840000000000001E-2</c:v>
                </c:pt>
                <c:pt idx="14486">
                  <c:v>-4.0840000000000001E-2</c:v>
                </c:pt>
                <c:pt idx="14487">
                  <c:v>-4.0840000000000001E-2</c:v>
                </c:pt>
                <c:pt idx="14488">
                  <c:v>-4.086E-2</c:v>
                </c:pt>
                <c:pt idx="14489">
                  <c:v>-4.086E-2</c:v>
                </c:pt>
                <c:pt idx="14490">
                  <c:v>-4.0890000000000003E-2</c:v>
                </c:pt>
                <c:pt idx="14491">
                  <c:v>-4.0910000000000002E-2</c:v>
                </c:pt>
                <c:pt idx="14492">
                  <c:v>-4.0939999999999997E-2</c:v>
                </c:pt>
                <c:pt idx="14493">
                  <c:v>-4.0969999999999999E-2</c:v>
                </c:pt>
                <c:pt idx="14494">
                  <c:v>-4.1020000000000001E-2</c:v>
                </c:pt>
                <c:pt idx="14495">
                  <c:v>-4.1050000000000003E-2</c:v>
                </c:pt>
                <c:pt idx="14496">
                  <c:v>-4.1070000000000002E-2</c:v>
                </c:pt>
                <c:pt idx="14497">
                  <c:v>-4.1099999999999998E-2</c:v>
                </c:pt>
                <c:pt idx="14498">
                  <c:v>-4.113E-2</c:v>
                </c:pt>
                <c:pt idx="14499">
                  <c:v>-4.1149999999999999E-2</c:v>
                </c:pt>
                <c:pt idx="14500">
                  <c:v>-4.1180000000000001E-2</c:v>
                </c:pt>
                <c:pt idx="14501">
                  <c:v>-4.1200000000000001E-2</c:v>
                </c:pt>
                <c:pt idx="14502">
                  <c:v>-4.1200000000000001E-2</c:v>
                </c:pt>
                <c:pt idx="14503">
                  <c:v>-4.1230000000000003E-2</c:v>
                </c:pt>
                <c:pt idx="14504">
                  <c:v>-4.1230000000000003E-2</c:v>
                </c:pt>
                <c:pt idx="14505">
                  <c:v>-4.1230000000000003E-2</c:v>
                </c:pt>
                <c:pt idx="14506">
                  <c:v>-4.1200000000000001E-2</c:v>
                </c:pt>
                <c:pt idx="14507">
                  <c:v>-4.1200000000000001E-2</c:v>
                </c:pt>
                <c:pt idx="14508">
                  <c:v>-4.1200000000000001E-2</c:v>
                </c:pt>
                <c:pt idx="14509">
                  <c:v>-4.1180000000000001E-2</c:v>
                </c:pt>
                <c:pt idx="14510">
                  <c:v>-4.1149999999999999E-2</c:v>
                </c:pt>
                <c:pt idx="14511">
                  <c:v>-4.113E-2</c:v>
                </c:pt>
                <c:pt idx="14512">
                  <c:v>-4.1099999999999998E-2</c:v>
                </c:pt>
                <c:pt idx="14513">
                  <c:v>-4.1070000000000002E-2</c:v>
                </c:pt>
                <c:pt idx="14514">
                  <c:v>-4.1050000000000003E-2</c:v>
                </c:pt>
                <c:pt idx="14515">
                  <c:v>-4.1020000000000001E-2</c:v>
                </c:pt>
                <c:pt idx="14516">
                  <c:v>-4.0989999999999999E-2</c:v>
                </c:pt>
                <c:pt idx="14517">
                  <c:v>-4.0939999999999997E-2</c:v>
                </c:pt>
                <c:pt idx="14518">
                  <c:v>-4.0910000000000002E-2</c:v>
                </c:pt>
                <c:pt idx="14519">
                  <c:v>-4.0890000000000003E-2</c:v>
                </c:pt>
                <c:pt idx="14520">
                  <c:v>-4.086E-2</c:v>
                </c:pt>
                <c:pt idx="14521">
                  <c:v>-4.0840000000000001E-2</c:v>
                </c:pt>
                <c:pt idx="14522">
                  <c:v>-4.0809999999999999E-2</c:v>
                </c:pt>
                <c:pt idx="14523">
                  <c:v>-4.0779999999999997E-2</c:v>
                </c:pt>
                <c:pt idx="14524">
                  <c:v>-4.0779999999999997E-2</c:v>
                </c:pt>
                <c:pt idx="14525">
                  <c:v>-4.0759999999999998E-2</c:v>
                </c:pt>
                <c:pt idx="14526">
                  <c:v>-4.0759999999999998E-2</c:v>
                </c:pt>
                <c:pt idx="14527">
                  <c:v>-4.0759999999999998E-2</c:v>
                </c:pt>
                <c:pt idx="14528">
                  <c:v>-4.0730000000000002E-2</c:v>
                </c:pt>
                <c:pt idx="14529">
                  <c:v>-4.0759999999999998E-2</c:v>
                </c:pt>
                <c:pt idx="14530">
                  <c:v>-4.0759999999999998E-2</c:v>
                </c:pt>
                <c:pt idx="14531">
                  <c:v>-4.0759999999999998E-2</c:v>
                </c:pt>
                <c:pt idx="14532">
                  <c:v>-4.0759999999999998E-2</c:v>
                </c:pt>
                <c:pt idx="14533">
                  <c:v>-4.0759999999999998E-2</c:v>
                </c:pt>
                <c:pt idx="14534">
                  <c:v>-4.0759999999999998E-2</c:v>
                </c:pt>
                <c:pt idx="14535">
                  <c:v>-4.0779999999999997E-2</c:v>
                </c:pt>
                <c:pt idx="14536">
                  <c:v>-4.0779999999999997E-2</c:v>
                </c:pt>
                <c:pt idx="14537">
                  <c:v>-4.0779999999999997E-2</c:v>
                </c:pt>
                <c:pt idx="14538">
                  <c:v>-4.0779999999999997E-2</c:v>
                </c:pt>
                <c:pt idx="14539">
                  <c:v>-4.0779999999999997E-2</c:v>
                </c:pt>
                <c:pt idx="14540">
                  <c:v>-4.0779999999999997E-2</c:v>
                </c:pt>
                <c:pt idx="14541">
                  <c:v>-4.0779999999999997E-2</c:v>
                </c:pt>
                <c:pt idx="14542">
                  <c:v>-4.0779999999999997E-2</c:v>
                </c:pt>
                <c:pt idx="14543">
                  <c:v>-4.0779999999999997E-2</c:v>
                </c:pt>
                <c:pt idx="14544">
                  <c:v>-4.0779999999999997E-2</c:v>
                </c:pt>
                <c:pt idx="14545">
                  <c:v>-4.0759999999999998E-2</c:v>
                </c:pt>
                <c:pt idx="14546">
                  <c:v>-4.0759999999999998E-2</c:v>
                </c:pt>
                <c:pt idx="14547">
                  <c:v>-4.0730000000000002E-2</c:v>
                </c:pt>
                <c:pt idx="14548">
                  <c:v>-4.0730000000000002E-2</c:v>
                </c:pt>
                <c:pt idx="14549">
                  <c:v>-4.07E-2</c:v>
                </c:pt>
                <c:pt idx="14550">
                  <c:v>-4.07E-2</c:v>
                </c:pt>
                <c:pt idx="14551">
                  <c:v>-4.0680000000000001E-2</c:v>
                </c:pt>
                <c:pt idx="14552">
                  <c:v>-4.0649999999999999E-2</c:v>
                </c:pt>
                <c:pt idx="14553">
                  <c:v>-4.0649999999999999E-2</c:v>
                </c:pt>
                <c:pt idx="14554">
                  <c:v>-4.0620000000000003E-2</c:v>
                </c:pt>
                <c:pt idx="14555">
                  <c:v>-4.0599999999999997E-2</c:v>
                </c:pt>
                <c:pt idx="14556">
                  <c:v>-4.0599999999999997E-2</c:v>
                </c:pt>
                <c:pt idx="14557">
                  <c:v>-4.0570000000000002E-2</c:v>
                </c:pt>
                <c:pt idx="14558">
                  <c:v>-4.0570000000000002E-2</c:v>
                </c:pt>
                <c:pt idx="14559">
                  <c:v>-4.0570000000000002E-2</c:v>
                </c:pt>
                <c:pt idx="14560">
                  <c:v>-4.0550000000000003E-2</c:v>
                </c:pt>
                <c:pt idx="14561">
                  <c:v>-4.0550000000000003E-2</c:v>
                </c:pt>
                <c:pt idx="14562">
                  <c:v>-4.0550000000000003E-2</c:v>
                </c:pt>
                <c:pt idx="14563">
                  <c:v>-4.0550000000000003E-2</c:v>
                </c:pt>
                <c:pt idx="14564">
                  <c:v>-4.0570000000000002E-2</c:v>
                </c:pt>
                <c:pt idx="14565">
                  <c:v>-4.0570000000000002E-2</c:v>
                </c:pt>
                <c:pt idx="14566">
                  <c:v>-4.0570000000000002E-2</c:v>
                </c:pt>
                <c:pt idx="14567">
                  <c:v>-4.0570000000000002E-2</c:v>
                </c:pt>
                <c:pt idx="14568">
                  <c:v>-4.0599999999999997E-2</c:v>
                </c:pt>
                <c:pt idx="14569">
                  <c:v>-4.0599999999999997E-2</c:v>
                </c:pt>
                <c:pt idx="14570">
                  <c:v>-4.0599999999999997E-2</c:v>
                </c:pt>
                <c:pt idx="14571">
                  <c:v>-4.0599999999999997E-2</c:v>
                </c:pt>
                <c:pt idx="14572">
                  <c:v>-4.0620000000000003E-2</c:v>
                </c:pt>
                <c:pt idx="14573">
                  <c:v>-4.0620000000000003E-2</c:v>
                </c:pt>
                <c:pt idx="14574">
                  <c:v>-4.0620000000000003E-2</c:v>
                </c:pt>
                <c:pt idx="14575">
                  <c:v>-4.0620000000000003E-2</c:v>
                </c:pt>
                <c:pt idx="14576">
                  <c:v>-4.0620000000000003E-2</c:v>
                </c:pt>
                <c:pt idx="14577">
                  <c:v>-4.0620000000000003E-2</c:v>
                </c:pt>
                <c:pt idx="14578">
                  <c:v>-4.0620000000000003E-2</c:v>
                </c:pt>
                <c:pt idx="14579">
                  <c:v>-4.0620000000000003E-2</c:v>
                </c:pt>
                <c:pt idx="14580">
                  <c:v>-4.0620000000000003E-2</c:v>
                </c:pt>
                <c:pt idx="14581">
                  <c:v>-4.0599999999999997E-2</c:v>
                </c:pt>
                <c:pt idx="14582">
                  <c:v>-4.0599999999999997E-2</c:v>
                </c:pt>
                <c:pt idx="14583">
                  <c:v>-4.0570000000000002E-2</c:v>
                </c:pt>
                <c:pt idx="14584">
                  <c:v>-4.0570000000000002E-2</c:v>
                </c:pt>
                <c:pt idx="14585">
                  <c:v>-4.0550000000000003E-2</c:v>
                </c:pt>
                <c:pt idx="14586">
                  <c:v>-4.052E-2</c:v>
                </c:pt>
                <c:pt idx="14587">
                  <c:v>-4.0489999999999998E-2</c:v>
                </c:pt>
                <c:pt idx="14588">
                  <c:v>-4.0469999999999999E-2</c:v>
                </c:pt>
                <c:pt idx="14589">
                  <c:v>-4.0439999999999997E-2</c:v>
                </c:pt>
                <c:pt idx="14590">
                  <c:v>-4.0439999999999997E-2</c:v>
                </c:pt>
                <c:pt idx="14591">
                  <c:v>-4.0410000000000001E-2</c:v>
                </c:pt>
                <c:pt idx="14592">
                  <c:v>-4.036E-2</c:v>
                </c:pt>
                <c:pt idx="14593">
                  <c:v>-4.036E-2</c:v>
                </c:pt>
                <c:pt idx="14594">
                  <c:v>-4.0329999999999998E-2</c:v>
                </c:pt>
                <c:pt idx="14595">
                  <c:v>-4.0309999999999999E-2</c:v>
                </c:pt>
                <c:pt idx="14596">
                  <c:v>-4.0280000000000003E-2</c:v>
                </c:pt>
                <c:pt idx="14597">
                  <c:v>-4.0259999999999997E-2</c:v>
                </c:pt>
                <c:pt idx="14598">
                  <c:v>-4.0230000000000002E-2</c:v>
                </c:pt>
                <c:pt idx="14599">
                  <c:v>-4.0230000000000002E-2</c:v>
                </c:pt>
                <c:pt idx="14600">
                  <c:v>-4.02E-2</c:v>
                </c:pt>
                <c:pt idx="14601">
                  <c:v>-4.018E-2</c:v>
                </c:pt>
                <c:pt idx="14602">
                  <c:v>-4.018E-2</c:v>
                </c:pt>
                <c:pt idx="14603">
                  <c:v>-4.0149999999999998E-2</c:v>
                </c:pt>
                <c:pt idx="14604">
                  <c:v>-4.0149999999999998E-2</c:v>
                </c:pt>
                <c:pt idx="14605">
                  <c:v>-4.0149999999999998E-2</c:v>
                </c:pt>
                <c:pt idx="14606">
                  <c:v>-4.0149999999999998E-2</c:v>
                </c:pt>
                <c:pt idx="14607">
                  <c:v>-4.0120000000000003E-2</c:v>
                </c:pt>
                <c:pt idx="14608">
                  <c:v>-4.0120000000000003E-2</c:v>
                </c:pt>
                <c:pt idx="14609">
                  <c:v>-4.0120000000000003E-2</c:v>
                </c:pt>
                <c:pt idx="14610">
                  <c:v>-4.0120000000000003E-2</c:v>
                </c:pt>
                <c:pt idx="14611">
                  <c:v>-4.0120000000000003E-2</c:v>
                </c:pt>
                <c:pt idx="14612">
                  <c:v>-4.0120000000000003E-2</c:v>
                </c:pt>
                <c:pt idx="14613">
                  <c:v>-4.0120000000000003E-2</c:v>
                </c:pt>
                <c:pt idx="14614">
                  <c:v>-4.0120000000000003E-2</c:v>
                </c:pt>
                <c:pt idx="14615">
                  <c:v>-4.0120000000000003E-2</c:v>
                </c:pt>
                <c:pt idx="14616">
                  <c:v>-4.0149999999999998E-2</c:v>
                </c:pt>
                <c:pt idx="14617">
                  <c:v>-4.0120000000000003E-2</c:v>
                </c:pt>
                <c:pt idx="14618">
                  <c:v>-4.0120000000000003E-2</c:v>
                </c:pt>
                <c:pt idx="14619">
                  <c:v>-4.0120000000000003E-2</c:v>
                </c:pt>
                <c:pt idx="14620">
                  <c:v>-4.0120000000000003E-2</c:v>
                </c:pt>
                <c:pt idx="14621">
                  <c:v>-4.0120000000000003E-2</c:v>
                </c:pt>
                <c:pt idx="14622">
                  <c:v>-4.0120000000000003E-2</c:v>
                </c:pt>
                <c:pt idx="14623">
                  <c:v>-4.0120000000000003E-2</c:v>
                </c:pt>
                <c:pt idx="14624">
                  <c:v>-4.0120000000000003E-2</c:v>
                </c:pt>
                <c:pt idx="14625">
                  <c:v>-4.0099999999999997E-2</c:v>
                </c:pt>
                <c:pt idx="14626">
                  <c:v>-4.0099999999999997E-2</c:v>
                </c:pt>
                <c:pt idx="14627">
                  <c:v>-4.0099999999999997E-2</c:v>
                </c:pt>
                <c:pt idx="14628">
                  <c:v>-4.0070000000000001E-2</c:v>
                </c:pt>
                <c:pt idx="14629">
                  <c:v>-4.0070000000000001E-2</c:v>
                </c:pt>
                <c:pt idx="14630">
                  <c:v>-4.0039999999999999E-2</c:v>
                </c:pt>
                <c:pt idx="14631">
                  <c:v>-4.002E-2</c:v>
                </c:pt>
                <c:pt idx="14632">
                  <c:v>-4.002E-2</c:v>
                </c:pt>
                <c:pt idx="14633">
                  <c:v>-3.9989999999999998E-2</c:v>
                </c:pt>
                <c:pt idx="14634">
                  <c:v>-3.9969999999999999E-2</c:v>
                </c:pt>
                <c:pt idx="14635">
                  <c:v>-3.9940000000000003E-2</c:v>
                </c:pt>
                <c:pt idx="14636">
                  <c:v>-3.9910000000000001E-2</c:v>
                </c:pt>
                <c:pt idx="14637">
                  <c:v>-3.9890000000000002E-2</c:v>
                </c:pt>
                <c:pt idx="14638">
                  <c:v>-3.9890000000000002E-2</c:v>
                </c:pt>
                <c:pt idx="14639">
                  <c:v>-3.986E-2</c:v>
                </c:pt>
                <c:pt idx="14640">
                  <c:v>-3.9829999999999997E-2</c:v>
                </c:pt>
                <c:pt idx="14641">
                  <c:v>-3.9809999999999998E-2</c:v>
                </c:pt>
                <c:pt idx="14642">
                  <c:v>-3.9809999999999998E-2</c:v>
                </c:pt>
                <c:pt idx="14643">
                  <c:v>-3.9780000000000003E-2</c:v>
                </c:pt>
                <c:pt idx="14644">
                  <c:v>-3.9780000000000003E-2</c:v>
                </c:pt>
                <c:pt idx="14645">
                  <c:v>-3.9759999999999997E-2</c:v>
                </c:pt>
                <c:pt idx="14646">
                  <c:v>-3.9759999999999997E-2</c:v>
                </c:pt>
                <c:pt idx="14647">
                  <c:v>-3.9730000000000001E-2</c:v>
                </c:pt>
                <c:pt idx="14648">
                  <c:v>-3.9730000000000001E-2</c:v>
                </c:pt>
                <c:pt idx="14649">
                  <c:v>-3.9730000000000001E-2</c:v>
                </c:pt>
                <c:pt idx="14650">
                  <c:v>-3.9730000000000001E-2</c:v>
                </c:pt>
                <c:pt idx="14651">
                  <c:v>-3.9730000000000001E-2</c:v>
                </c:pt>
                <c:pt idx="14652">
                  <c:v>-3.9730000000000001E-2</c:v>
                </c:pt>
                <c:pt idx="14653">
                  <c:v>-3.9759999999999997E-2</c:v>
                </c:pt>
                <c:pt idx="14654">
                  <c:v>-3.9759999999999997E-2</c:v>
                </c:pt>
                <c:pt idx="14655">
                  <c:v>-3.9759999999999997E-2</c:v>
                </c:pt>
                <c:pt idx="14656">
                  <c:v>-3.9780000000000003E-2</c:v>
                </c:pt>
                <c:pt idx="14657">
                  <c:v>-3.9809999999999998E-2</c:v>
                </c:pt>
                <c:pt idx="14658">
                  <c:v>-3.9809999999999998E-2</c:v>
                </c:pt>
                <c:pt idx="14659">
                  <c:v>-3.9829999999999997E-2</c:v>
                </c:pt>
                <c:pt idx="14660">
                  <c:v>-3.9829999999999997E-2</c:v>
                </c:pt>
                <c:pt idx="14661">
                  <c:v>-3.986E-2</c:v>
                </c:pt>
                <c:pt idx="14662">
                  <c:v>-3.986E-2</c:v>
                </c:pt>
                <c:pt idx="14663">
                  <c:v>-3.9890000000000002E-2</c:v>
                </c:pt>
                <c:pt idx="14664">
                  <c:v>-3.9890000000000002E-2</c:v>
                </c:pt>
                <c:pt idx="14665">
                  <c:v>-3.9890000000000002E-2</c:v>
                </c:pt>
                <c:pt idx="14666">
                  <c:v>-3.9910000000000001E-2</c:v>
                </c:pt>
                <c:pt idx="14667">
                  <c:v>-3.9910000000000001E-2</c:v>
                </c:pt>
                <c:pt idx="14668">
                  <c:v>-3.9910000000000001E-2</c:v>
                </c:pt>
                <c:pt idx="14669">
                  <c:v>-3.9890000000000002E-2</c:v>
                </c:pt>
                <c:pt idx="14670">
                  <c:v>-3.9890000000000002E-2</c:v>
                </c:pt>
                <c:pt idx="14671">
                  <c:v>-3.986E-2</c:v>
                </c:pt>
                <c:pt idx="14672">
                  <c:v>-3.986E-2</c:v>
                </c:pt>
                <c:pt idx="14673">
                  <c:v>-3.9829999999999997E-2</c:v>
                </c:pt>
                <c:pt idx="14674">
                  <c:v>-3.9809999999999998E-2</c:v>
                </c:pt>
                <c:pt idx="14675">
                  <c:v>-3.9780000000000003E-2</c:v>
                </c:pt>
                <c:pt idx="14676">
                  <c:v>-3.9759999999999997E-2</c:v>
                </c:pt>
                <c:pt idx="14677">
                  <c:v>-3.9730000000000001E-2</c:v>
                </c:pt>
                <c:pt idx="14678">
                  <c:v>-3.9699999999999999E-2</c:v>
                </c:pt>
                <c:pt idx="14679">
                  <c:v>-3.968E-2</c:v>
                </c:pt>
                <c:pt idx="14680">
                  <c:v>-3.9649999999999998E-2</c:v>
                </c:pt>
                <c:pt idx="14681">
                  <c:v>-3.9600000000000003E-2</c:v>
                </c:pt>
                <c:pt idx="14682">
                  <c:v>-3.9570000000000001E-2</c:v>
                </c:pt>
                <c:pt idx="14683">
                  <c:v>-3.9539999999999999E-2</c:v>
                </c:pt>
                <c:pt idx="14684">
                  <c:v>-3.952E-2</c:v>
                </c:pt>
                <c:pt idx="14685">
                  <c:v>-3.952E-2</c:v>
                </c:pt>
                <c:pt idx="14686">
                  <c:v>-3.9489999999999997E-2</c:v>
                </c:pt>
                <c:pt idx="14687">
                  <c:v>-3.9469999999999998E-2</c:v>
                </c:pt>
                <c:pt idx="14688">
                  <c:v>-3.9469999999999998E-2</c:v>
                </c:pt>
                <c:pt idx="14689">
                  <c:v>-3.9469999999999998E-2</c:v>
                </c:pt>
                <c:pt idx="14690">
                  <c:v>-3.9469999999999998E-2</c:v>
                </c:pt>
                <c:pt idx="14691">
                  <c:v>-3.9469999999999998E-2</c:v>
                </c:pt>
                <c:pt idx="14692">
                  <c:v>-3.9469999999999998E-2</c:v>
                </c:pt>
                <c:pt idx="14693">
                  <c:v>-3.9469999999999998E-2</c:v>
                </c:pt>
                <c:pt idx="14694">
                  <c:v>-3.9489999999999997E-2</c:v>
                </c:pt>
                <c:pt idx="14695">
                  <c:v>-3.9489999999999997E-2</c:v>
                </c:pt>
                <c:pt idx="14696">
                  <c:v>-3.952E-2</c:v>
                </c:pt>
                <c:pt idx="14697">
                  <c:v>-3.952E-2</c:v>
                </c:pt>
                <c:pt idx="14698">
                  <c:v>-3.9539999999999999E-2</c:v>
                </c:pt>
                <c:pt idx="14699">
                  <c:v>-3.9570000000000001E-2</c:v>
                </c:pt>
                <c:pt idx="14700">
                  <c:v>-3.9600000000000003E-2</c:v>
                </c:pt>
                <c:pt idx="14701">
                  <c:v>-3.9600000000000003E-2</c:v>
                </c:pt>
                <c:pt idx="14702">
                  <c:v>-3.9620000000000002E-2</c:v>
                </c:pt>
                <c:pt idx="14703">
                  <c:v>-3.9649999999999998E-2</c:v>
                </c:pt>
                <c:pt idx="14704">
                  <c:v>-3.9649999999999998E-2</c:v>
                </c:pt>
                <c:pt idx="14705">
                  <c:v>-3.968E-2</c:v>
                </c:pt>
                <c:pt idx="14706">
                  <c:v>-3.968E-2</c:v>
                </c:pt>
                <c:pt idx="14707">
                  <c:v>-3.968E-2</c:v>
                </c:pt>
                <c:pt idx="14708">
                  <c:v>-3.9699999999999999E-2</c:v>
                </c:pt>
                <c:pt idx="14709">
                  <c:v>-3.968E-2</c:v>
                </c:pt>
                <c:pt idx="14710">
                  <c:v>-3.968E-2</c:v>
                </c:pt>
                <c:pt idx="14711">
                  <c:v>-3.968E-2</c:v>
                </c:pt>
                <c:pt idx="14712">
                  <c:v>-3.9649999999999998E-2</c:v>
                </c:pt>
                <c:pt idx="14713">
                  <c:v>-3.9620000000000002E-2</c:v>
                </c:pt>
                <c:pt idx="14714">
                  <c:v>-3.9620000000000002E-2</c:v>
                </c:pt>
                <c:pt idx="14715">
                  <c:v>-3.9600000000000003E-2</c:v>
                </c:pt>
                <c:pt idx="14716">
                  <c:v>-3.9570000000000001E-2</c:v>
                </c:pt>
                <c:pt idx="14717">
                  <c:v>-3.9539999999999999E-2</c:v>
                </c:pt>
                <c:pt idx="14718">
                  <c:v>-3.952E-2</c:v>
                </c:pt>
                <c:pt idx="14719">
                  <c:v>-3.9489999999999997E-2</c:v>
                </c:pt>
                <c:pt idx="14720">
                  <c:v>-3.9469999999999998E-2</c:v>
                </c:pt>
                <c:pt idx="14721">
                  <c:v>-3.9440000000000003E-2</c:v>
                </c:pt>
                <c:pt idx="14722">
                  <c:v>-3.9410000000000001E-2</c:v>
                </c:pt>
                <c:pt idx="14723">
                  <c:v>-3.9390000000000001E-2</c:v>
                </c:pt>
                <c:pt idx="14724">
                  <c:v>-3.9359999999999999E-2</c:v>
                </c:pt>
                <c:pt idx="14725">
                  <c:v>-3.9329999999999997E-2</c:v>
                </c:pt>
                <c:pt idx="14726">
                  <c:v>-3.9329999999999997E-2</c:v>
                </c:pt>
                <c:pt idx="14727">
                  <c:v>-3.9309999999999998E-2</c:v>
                </c:pt>
                <c:pt idx="14728">
                  <c:v>-3.9309999999999998E-2</c:v>
                </c:pt>
                <c:pt idx="14729">
                  <c:v>-3.9280000000000002E-2</c:v>
                </c:pt>
                <c:pt idx="14730">
                  <c:v>-3.9280000000000002E-2</c:v>
                </c:pt>
                <c:pt idx="14731">
                  <c:v>-3.9280000000000002E-2</c:v>
                </c:pt>
                <c:pt idx="14732">
                  <c:v>-3.9280000000000002E-2</c:v>
                </c:pt>
                <c:pt idx="14733">
                  <c:v>-3.9280000000000002E-2</c:v>
                </c:pt>
                <c:pt idx="14734">
                  <c:v>-3.9280000000000002E-2</c:v>
                </c:pt>
                <c:pt idx="14735">
                  <c:v>-3.9309999999999998E-2</c:v>
                </c:pt>
                <c:pt idx="14736">
                  <c:v>-3.9309999999999998E-2</c:v>
                </c:pt>
                <c:pt idx="14737">
                  <c:v>-3.9309999999999998E-2</c:v>
                </c:pt>
                <c:pt idx="14738">
                  <c:v>-3.9329999999999997E-2</c:v>
                </c:pt>
                <c:pt idx="14739">
                  <c:v>-3.9329999999999997E-2</c:v>
                </c:pt>
                <c:pt idx="14740">
                  <c:v>-3.9329999999999997E-2</c:v>
                </c:pt>
                <c:pt idx="14741">
                  <c:v>-3.9329999999999997E-2</c:v>
                </c:pt>
                <c:pt idx="14742">
                  <c:v>-3.9329999999999997E-2</c:v>
                </c:pt>
                <c:pt idx="14743">
                  <c:v>-3.9329999999999997E-2</c:v>
                </c:pt>
                <c:pt idx="14744">
                  <c:v>-3.9329999999999997E-2</c:v>
                </c:pt>
                <c:pt idx="14745">
                  <c:v>-3.9329999999999997E-2</c:v>
                </c:pt>
                <c:pt idx="14746">
                  <c:v>-3.9309999999999998E-2</c:v>
                </c:pt>
                <c:pt idx="14747">
                  <c:v>-3.9309999999999998E-2</c:v>
                </c:pt>
                <c:pt idx="14748">
                  <c:v>-3.9280000000000002E-2</c:v>
                </c:pt>
                <c:pt idx="14749">
                  <c:v>-3.925E-2</c:v>
                </c:pt>
                <c:pt idx="14750">
                  <c:v>-3.925E-2</c:v>
                </c:pt>
                <c:pt idx="14751">
                  <c:v>-3.9199999999999999E-2</c:v>
                </c:pt>
                <c:pt idx="14752">
                  <c:v>-3.918E-2</c:v>
                </c:pt>
                <c:pt idx="14753">
                  <c:v>-3.9149999999999997E-2</c:v>
                </c:pt>
                <c:pt idx="14754">
                  <c:v>-3.9120000000000002E-2</c:v>
                </c:pt>
                <c:pt idx="14755">
                  <c:v>-3.9100000000000003E-2</c:v>
                </c:pt>
                <c:pt idx="14756">
                  <c:v>-3.9039999999999998E-2</c:v>
                </c:pt>
                <c:pt idx="14757">
                  <c:v>-3.9019999999999999E-2</c:v>
                </c:pt>
                <c:pt idx="14758">
                  <c:v>-3.8989999999999997E-2</c:v>
                </c:pt>
                <c:pt idx="14759">
                  <c:v>-3.8940000000000002E-2</c:v>
                </c:pt>
                <c:pt idx="14760">
                  <c:v>-3.891E-2</c:v>
                </c:pt>
                <c:pt idx="14761">
                  <c:v>-3.8890000000000001E-2</c:v>
                </c:pt>
                <c:pt idx="14762">
                  <c:v>-3.8859999999999999E-2</c:v>
                </c:pt>
                <c:pt idx="14763">
                  <c:v>-3.8830000000000003E-2</c:v>
                </c:pt>
                <c:pt idx="14764">
                  <c:v>-3.8809999999999997E-2</c:v>
                </c:pt>
                <c:pt idx="14765">
                  <c:v>-3.8780000000000002E-2</c:v>
                </c:pt>
                <c:pt idx="14766">
                  <c:v>-3.8780000000000002E-2</c:v>
                </c:pt>
                <c:pt idx="14767">
                  <c:v>-3.875E-2</c:v>
                </c:pt>
                <c:pt idx="14768">
                  <c:v>-3.875E-2</c:v>
                </c:pt>
                <c:pt idx="14769">
                  <c:v>-3.875E-2</c:v>
                </c:pt>
                <c:pt idx="14770">
                  <c:v>-3.875E-2</c:v>
                </c:pt>
                <c:pt idx="14771">
                  <c:v>-3.875E-2</c:v>
                </c:pt>
                <c:pt idx="14772">
                  <c:v>-3.875E-2</c:v>
                </c:pt>
                <c:pt idx="14773">
                  <c:v>-3.8780000000000002E-2</c:v>
                </c:pt>
                <c:pt idx="14774">
                  <c:v>-3.8780000000000002E-2</c:v>
                </c:pt>
                <c:pt idx="14775">
                  <c:v>-3.8809999999999997E-2</c:v>
                </c:pt>
                <c:pt idx="14776">
                  <c:v>-3.8830000000000003E-2</c:v>
                </c:pt>
                <c:pt idx="14777">
                  <c:v>-3.8830000000000003E-2</c:v>
                </c:pt>
                <c:pt idx="14778">
                  <c:v>-3.8859999999999999E-2</c:v>
                </c:pt>
                <c:pt idx="14779">
                  <c:v>-3.8890000000000001E-2</c:v>
                </c:pt>
                <c:pt idx="14780">
                  <c:v>-3.8890000000000001E-2</c:v>
                </c:pt>
                <c:pt idx="14781">
                  <c:v>-3.891E-2</c:v>
                </c:pt>
                <c:pt idx="14782">
                  <c:v>-3.8940000000000002E-2</c:v>
                </c:pt>
                <c:pt idx="14783">
                  <c:v>-3.8940000000000002E-2</c:v>
                </c:pt>
                <c:pt idx="14784">
                  <c:v>-3.8960000000000002E-2</c:v>
                </c:pt>
                <c:pt idx="14785">
                  <c:v>-3.8960000000000002E-2</c:v>
                </c:pt>
                <c:pt idx="14786">
                  <c:v>-3.8989999999999997E-2</c:v>
                </c:pt>
                <c:pt idx="14787">
                  <c:v>-3.8989999999999997E-2</c:v>
                </c:pt>
                <c:pt idx="14788">
                  <c:v>-3.8989999999999997E-2</c:v>
                </c:pt>
                <c:pt idx="14789">
                  <c:v>-3.8989999999999997E-2</c:v>
                </c:pt>
                <c:pt idx="14790">
                  <c:v>-3.8989999999999997E-2</c:v>
                </c:pt>
                <c:pt idx="14791">
                  <c:v>-3.8989999999999997E-2</c:v>
                </c:pt>
                <c:pt idx="14792">
                  <c:v>-3.8960000000000002E-2</c:v>
                </c:pt>
                <c:pt idx="14793">
                  <c:v>-3.8960000000000002E-2</c:v>
                </c:pt>
                <c:pt idx="14794">
                  <c:v>-3.8940000000000002E-2</c:v>
                </c:pt>
                <c:pt idx="14795">
                  <c:v>-3.8940000000000002E-2</c:v>
                </c:pt>
                <c:pt idx="14796">
                  <c:v>-3.891E-2</c:v>
                </c:pt>
                <c:pt idx="14797">
                  <c:v>-3.8890000000000001E-2</c:v>
                </c:pt>
                <c:pt idx="14798">
                  <c:v>-3.8890000000000001E-2</c:v>
                </c:pt>
                <c:pt idx="14799">
                  <c:v>-3.8859999999999999E-2</c:v>
                </c:pt>
                <c:pt idx="14800">
                  <c:v>-3.8830000000000003E-2</c:v>
                </c:pt>
                <c:pt idx="14801">
                  <c:v>-3.8809999999999997E-2</c:v>
                </c:pt>
                <c:pt idx="14802">
                  <c:v>-3.8809999999999997E-2</c:v>
                </c:pt>
                <c:pt idx="14803">
                  <c:v>-3.8780000000000002E-2</c:v>
                </c:pt>
                <c:pt idx="14804">
                  <c:v>-3.875E-2</c:v>
                </c:pt>
                <c:pt idx="14805">
                  <c:v>-3.8730000000000001E-2</c:v>
                </c:pt>
                <c:pt idx="14806">
                  <c:v>-3.8730000000000001E-2</c:v>
                </c:pt>
                <c:pt idx="14807">
                  <c:v>-3.8699999999999998E-2</c:v>
                </c:pt>
                <c:pt idx="14808">
                  <c:v>-3.8699999999999998E-2</c:v>
                </c:pt>
                <c:pt idx="14809">
                  <c:v>-3.8699999999999998E-2</c:v>
                </c:pt>
                <c:pt idx="14810">
                  <c:v>-3.8699999999999998E-2</c:v>
                </c:pt>
                <c:pt idx="14811">
                  <c:v>-3.8699999999999998E-2</c:v>
                </c:pt>
                <c:pt idx="14812">
                  <c:v>-3.8699999999999998E-2</c:v>
                </c:pt>
                <c:pt idx="14813">
                  <c:v>-3.8699999999999998E-2</c:v>
                </c:pt>
                <c:pt idx="14814">
                  <c:v>-3.8730000000000001E-2</c:v>
                </c:pt>
                <c:pt idx="14815">
                  <c:v>-3.8730000000000001E-2</c:v>
                </c:pt>
                <c:pt idx="14816">
                  <c:v>-3.8730000000000001E-2</c:v>
                </c:pt>
                <c:pt idx="14817">
                  <c:v>-3.875E-2</c:v>
                </c:pt>
                <c:pt idx="14818">
                  <c:v>-3.875E-2</c:v>
                </c:pt>
                <c:pt idx="14819">
                  <c:v>-3.8780000000000002E-2</c:v>
                </c:pt>
                <c:pt idx="14820">
                  <c:v>-3.8780000000000002E-2</c:v>
                </c:pt>
                <c:pt idx="14821">
                  <c:v>-3.8809999999999997E-2</c:v>
                </c:pt>
                <c:pt idx="14822">
                  <c:v>-3.8809999999999997E-2</c:v>
                </c:pt>
                <c:pt idx="14823">
                  <c:v>-3.8830000000000003E-2</c:v>
                </c:pt>
                <c:pt idx="14824">
                  <c:v>-3.8830000000000003E-2</c:v>
                </c:pt>
                <c:pt idx="14825">
                  <c:v>-3.8830000000000003E-2</c:v>
                </c:pt>
                <c:pt idx="14826">
                  <c:v>-3.8830000000000003E-2</c:v>
                </c:pt>
                <c:pt idx="14827">
                  <c:v>-3.8859999999999999E-2</c:v>
                </c:pt>
                <c:pt idx="14828">
                  <c:v>-3.8859999999999999E-2</c:v>
                </c:pt>
                <c:pt idx="14829">
                  <c:v>-3.8830000000000003E-2</c:v>
                </c:pt>
                <c:pt idx="14830">
                  <c:v>-3.8830000000000003E-2</c:v>
                </c:pt>
                <c:pt idx="14831">
                  <c:v>-3.8830000000000003E-2</c:v>
                </c:pt>
                <c:pt idx="14832">
                  <c:v>-3.8809999999999997E-2</c:v>
                </c:pt>
                <c:pt idx="14833">
                  <c:v>-3.8809999999999997E-2</c:v>
                </c:pt>
                <c:pt idx="14834">
                  <c:v>-3.8780000000000002E-2</c:v>
                </c:pt>
                <c:pt idx="14835">
                  <c:v>-3.875E-2</c:v>
                </c:pt>
                <c:pt idx="14836">
                  <c:v>-3.8730000000000001E-2</c:v>
                </c:pt>
                <c:pt idx="14837">
                  <c:v>-3.8699999999999998E-2</c:v>
                </c:pt>
                <c:pt idx="14838">
                  <c:v>-3.8670000000000003E-2</c:v>
                </c:pt>
                <c:pt idx="14839">
                  <c:v>-3.8649999999999997E-2</c:v>
                </c:pt>
                <c:pt idx="14840">
                  <c:v>-3.8620000000000002E-2</c:v>
                </c:pt>
                <c:pt idx="14841">
                  <c:v>-3.857E-2</c:v>
                </c:pt>
                <c:pt idx="14842">
                  <c:v>-3.8539999999999998E-2</c:v>
                </c:pt>
                <c:pt idx="14843">
                  <c:v>-3.8490000000000003E-2</c:v>
                </c:pt>
                <c:pt idx="14844">
                  <c:v>-3.8460000000000001E-2</c:v>
                </c:pt>
                <c:pt idx="14845">
                  <c:v>-3.841E-2</c:v>
                </c:pt>
                <c:pt idx="14846">
                  <c:v>-3.8390000000000001E-2</c:v>
                </c:pt>
                <c:pt idx="14847">
                  <c:v>-3.8359999999999998E-2</c:v>
                </c:pt>
                <c:pt idx="14848">
                  <c:v>-3.8330000000000003E-2</c:v>
                </c:pt>
                <c:pt idx="14849">
                  <c:v>-3.8309999999999997E-2</c:v>
                </c:pt>
                <c:pt idx="14850">
                  <c:v>-3.8280000000000002E-2</c:v>
                </c:pt>
                <c:pt idx="14851">
                  <c:v>-3.8249999999999999E-2</c:v>
                </c:pt>
                <c:pt idx="14852">
                  <c:v>-3.823E-2</c:v>
                </c:pt>
                <c:pt idx="14853">
                  <c:v>-3.8199999999999998E-2</c:v>
                </c:pt>
                <c:pt idx="14854">
                  <c:v>-3.8170000000000003E-2</c:v>
                </c:pt>
                <c:pt idx="14855">
                  <c:v>-3.8170000000000003E-2</c:v>
                </c:pt>
                <c:pt idx="14856">
                  <c:v>-3.8170000000000003E-2</c:v>
                </c:pt>
                <c:pt idx="14857">
                  <c:v>-3.8150000000000003E-2</c:v>
                </c:pt>
                <c:pt idx="14858">
                  <c:v>-3.8150000000000003E-2</c:v>
                </c:pt>
                <c:pt idx="14859">
                  <c:v>-3.8150000000000003E-2</c:v>
                </c:pt>
                <c:pt idx="14860">
                  <c:v>-3.8150000000000003E-2</c:v>
                </c:pt>
                <c:pt idx="14861">
                  <c:v>-3.8170000000000003E-2</c:v>
                </c:pt>
                <c:pt idx="14862">
                  <c:v>-3.8170000000000003E-2</c:v>
                </c:pt>
                <c:pt idx="14863">
                  <c:v>-3.8170000000000003E-2</c:v>
                </c:pt>
                <c:pt idx="14864">
                  <c:v>-3.8199999999999998E-2</c:v>
                </c:pt>
                <c:pt idx="14865">
                  <c:v>-3.823E-2</c:v>
                </c:pt>
                <c:pt idx="14866">
                  <c:v>-3.823E-2</c:v>
                </c:pt>
                <c:pt idx="14867">
                  <c:v>-3.8249999999999999E-2</c:v>
                </c:pt>
                <c:pt idx="14868">
                  <c:v>-3.8280000000000002E-2</c:v>
                </c:pt>
                <c:pt idx="14869">
                  <c:v>-3.8280000000000002E-2</c:v>
                </c:pt>
                <c:pt idx="14870">
                  <c:v>-3.8309999999999997E-2</c:v>
                </c:pt>
                <c:pt idx="14871">
                  <c:v>-3.8330000000000003E-2</c:v>
                </c:pt>
                <c:pt idx="14872">
                  <c:v>-3.8359999999999998E-2</c:v>
                </c:pt>
                <c:pt idx="14873">
                  <c:v>-3.8359999999999998E-2</c:v>
                </c:pt>
                <c:pt idx="14874">
                  <c:v>-3.8359999999999998E-2</c:v>
                </c:pt>
                <c:pt idx="14875">
                  <c:v>-3.8390000000000001E-2</c:v>
                </c:pt>
                <c:pt idx="14876">
                  <c:v>-3.8390000000000001E-2</c:v>
                </c:pt>
                <c:pt idx="14877">
                  <c:v>-3.8390000000000001E-2</c:v>
                </c:pt>
                <c:pt idx="14878">
                  <c:v>-3.8390000000000001E-2</c:v>
                </c:pt>
                <c:pt idx="14879">
                  <c:v>-3.8390000000000001E-2</c:v>
                </c:pt>
                <c:pt idx="14880">
                  <c:v>-3.8390000000000001E-2</c:v>
                </c:pt>
                <c:pt idx="14881">
                  <c:v>-3.8390000000000001E-2</c:v>
                </c:pt>
                <c:pt idx="14882">
                  <c:v>-3.8359999999999998E-2</c:v>
                </c:pt>
                <c:pt idx="14883">
                  <c:v>-3.8359999999999998E-2</c:v>
                </c:pt>
                <c:pt idx="14884">
                  <c:v>-3.8330000000000003E-2</c:v>
                </c:pt>
                <c:pt idx="14885">
                  <c:v>-3.8309999999999997E-2</c:v>
                </c:pt>
                <c:pt idx="14886">
                  <c:v>-3.8280000000000002E-2</c:v>
                </c:pt>
                <c:pt idx="14887">
                  <c:v>-3.8249999999999999E-2</c:v>
                </c:pt>
                <c:pt idx="14888">
                  <c:v>-3.823E-2</c:v>
                </c:pt>
                <c:pt idx="14889">
                  <c:v>-3.8170000000000003E-2</c:v>
                </c:pt>
                <c:pt idx="14890">
                  <c:v>-3.8150000000000003E-2</c:v>
                </c:pt>
                <c:pt idx="14891">
                  <c:v>-3.8120000000000001E-2</c:v>
                </c:pt>
                <c:pt idx="14892">
                  <c:v>-3.807E-2</c:v>
                </c:pt>
                <c:pt idx="14893">
                  <c:v>-3.8039999999999997E-2</c:v>
                </c:pt>
                <c:pt idx="14894">
                  <c:v>-3.7990000000000003E-2</c:v>
                </c:pt>
                <c:pt idx="14895">
                  <c:v>-3.7960000000000001E-2</c:v>
                </c:pt>
                <c:pt idx="14896">
                  <c:v>-3.7909999999999999E-2</c:v>
                </c:pt>
                <c:pt idx="14897">
                  <c:v>-3.7879999999999997E-2</c:v>
                </c:pt>
                <c:pt idx="14898">
                  <c:v>-3.7859999999999998E-2</c:v>
                </c:pt>
                <c:pt idx="14899">
                  <c:v>-3.7830000000000003E-2</c:v>
                </c:pt>
                <c:pt idx="14900">
                  <c:v>-3.7810000000000003E-2</c:v>
                </c:pt>
                <c:pt idx="14901">
                  <c:v>-3.7780000000000001E-2</c:v>
                </c:pt>
                <c:pt idx="14902">
                  <c:v>-3.7749999999999999E-2</c:v>
                </c:pt>
                <c:pt idx="14903">
                  <c:v>-3.7749999999999999E-2</c:v>
                </c:pt>
                <c:pt idx="14904">
                  <c:v>-3.773E-2</c:v>
                </c:pt>
                <c:pt idx="14905">
                  <c:v>-3.773E-2</c:v>
                </c:pt>
                <c:pt idx="14906">
                  <c:v>-3.773E-2</c:v>
                </c:pt>
                <c:pt idx="14907">
                  <c:v>-3.773E-2</c:v>
                </c:pt>
                <c:pt idx="14908">
                  <c:v>-3.773E-2</c:v>
                </c:pt>
                <c:pt idx="14909">
                  <c:v>-3.773E-2</c:v>
                </c:pt>
                <c:pt idx="14910">
                  <c:v>-3.7749999999999999E-2</c:v>
                </c:pt>
                <c:pt idx="14911">
                  <c:v>-3.7749999999999999E-2</c:v>
                </c:pt>
                <c:pt idx="14912">
                  <c:v>-3.7780000000000001E-2</c:v>
                </c:pt>
                <c:pt idx="14913">
                  <c:v>-3.7780000000000001E-2</c:v>
                </c:pt>
                <c:pt idx="14914">
                  <c:v>-3.7810000000000003E-2</c:v>
                </c:pt>
                <c:pt idx="14915">
                  <c:v>-3.7830000000000003E-2</c:v>
                </c:pt>
                <c:pt idx="14916">
                  <c:v>-3.7859999999999998E-2</c:v>
                </c:pt>
                <c:pt idx="14917">
                  <c:v>-3.7859999999999998E-2</c:v>
                </c:pt>
                <c:pt idx="14918">
                  <c:v>-3.7879999999999997E-2</c:v>
                </c:pt>
                <c:pt idx="14919">
                  <c:v>-3.7909999999999999E-2</c:v>
                </c:pt>
                <c:pt idx="14920">
                  <c:v>-3.7940000000000002E-2</c:v>
                </c:pt>
                <c:pt idx="14921">
                  <c:v>-3.7940000000000002E-2</c:v>
                </c:pt>
                <c:pt idx="14922">
                  <c:v>-3.7960000000000001E-2</c:v>
                </c:pt>
                <c:pt idx="14923">
                  <c:v>-3.7990000000000003E-2</c:v>
                </c:pt>
                <c:pt idx="14924">
                  <c:v>-3.7990000000000003E-2</c:v>
                </c:pt>
                <c:pt idx="14925">
                  <c:v>-3.7990000000000003E-2</c:v>
                </c:pt>
                <c:pt idx="14926">
                  <c:v>-3.8019999999999998E-2</c:v>
                </c:pt>
                <c:pt idx="14927">
                  <c:v>-3.8019999999999998E-2</c:v>
                </c:pt>
                <c:pt idx="14928">
                  <c:v>-3.8019999999999998E-2</c:v>
                </c:pt>
                <c:pt idx="14929">
                  <c:v>-3.8019999999999998E-2</c:v>
                </c:pt>
                <c:pt idx="14930">
                  <c:v>-3.8019999999999998E-2</c:v>
                </c:pt>
                <c:pt idx="14931">
                  <c:v>-3.8019999999999998E-2</c:v>
                </c:pt>
                <c:pt idx="14932">
                  <c:v>-3.8019999999999998E-2</c:v>
                </c:pt>
                <c:pt idx="14933">
                  <c:v>-3.7990000000000003E-2</c:v>
                </c:pt>
                <c:pt idx="14934">
                  <c:v>-3.7990000000000003E-2</c:v>
                </c:pt>
                <c:pt idx="14935">
                  <c:v>-3.7990000000000003E-2</c:v>
                </c:pt>
                <c:pt idx="14936">
                  <c:v>-3.7960000000000001E-2</c:v>
                </c:pt>
                <c:pt idx="14937">
                  <c:v>-3.7960000000000001E-2</c:v>
                </c:pt>
                <c:pt idx="14938">
                  <c:v>-3.7940000000000002E-2</c:v>
                </c:pt>
                <c:pt idx="14939">
                  <c:v>-3.7940000000000002E-2</c:v>
                </c:pt>
                <c:pt idx="14940">
                  <c:v>-3.7940000000000002E-2</c:v>
                </c:pt>
                <c:pt idx="14941">
                  <c:v>-3.7940000000000002E-2</c:v>
                </c:pt>
                <c:pt idx="14942">
                  <c:v>-3.7940000000000002E-2</c:v>
                </c:pt>
                <c:pt idx="14943">
                  <c:v>-3.7909999999999999E-2</c:v>
                </c:pt>
                <c:pt idx="14944">
                  <c:v>-3.7909999999999999E-2</c:v>
                </c:pt>
                <c:pt idx="14945">
                  <c:v>-3.7909999999999999E-2</c:v>
                </c:pt>
                <c:pt idx="14946">
                  <c:v>-3.7909999999999999E-2</c:v>
                </c:pt>
                <c:pt idx="14947">
                  <c:v>-3.7909999999999999E-2</c:v>
                </c:pt>
                <c:pt idx="14948">
                  <c:v>-3.7909999999999999E-2</c:v>
                </c:pt>
                <c:pt idx="14949">
                  <c:v>-3.7909999999999999E-2</c:v>
                </c:pt>
                <c:pt idx="14950">
                  <c:v>-3.7909999999999999E-2</c:v>
                </c:pt>
                <c:pt idx="14951">
                  <c:v>-3.7879999999999997E-2</c:v>
                </c:pt>
                <c:pt idx="14952">
                  <c:v>-3.7909999999999999E-2</c:v>
                </c:pt>
                <c:pt idx="14953">
                  <c:v>-3.7879999999999997E-2</c:v>
                </c:pt>
                <c:pt idx="14954">
                  <c:v>-3.7879999999999997E-2</c:v>
                </c:pt>
                <c:pt idx="14955">
                  <c:v>-3.7879999999999997E-2</c:v>
                </c:pt>
                <c:pt idx="14956">
                  <c:v>-3.7859999999999998E-2</c:v>
                </c:pt>
                <c:pt idx="14957">
                  <c:v>-3.7859999999999998E-2</c:v>
                </c:pt>
                <c:pt idx="14958">
                  <c:v>-3.7859999999999998E-2</c:v>
                </c:pt>
                <c:pt idx="14959">
                  <c:v>-3.7830000000000003E-2</c:v>
                </c:pt>
                <c:pt idx="14960">
                  <c:v>-3.7810000000000003E-2</c:v>
                </c:pt>
                <c:pt idx="14961">
                  <c:v>-3.7780000000000001E-2</c:v>
                </c:pt>
                <c:pt idx="14962">
                  <c:v>-3.7749999999999999E-2</c:v>
                </c:pt>
                <c:pt idx="14963">
                  <c:v>-3.773E-2</c:v>
                </c:pt>
                <c:pt idx="14964">
                  <c:v>-3.7699999999999997E-2</c:v>
                </c:pt>
                <c:pt idx="14965">
                  <c:v>-3.7670000000000002E-2</c:v>
                </c:pt>
                <c:pt idx="14966">
                  <c:v>-3.7650000000000003E-2</c:v>
                </c:pt>
                <c:pt idx="14967">
                  <c:v>-3.7589999999999998E-2</c:v>
                </c:pt>
                <c:pt idx="14968">
                  <c:v>-3.7569999999999999E-2</c:v>
                </c:pt>
                <c:pt idx="14969">
                  <c:v>-3.7519999999999998E-2</c:v>
                </c:pt>
                <c:pt idx="14970">
                  <c:v>-3.7490000000000002E-2</c:v>
                </c:pt>
                <c:pt idx="14971">
                  <c:v>-3.746E-2</c:v>
                </c:pt>
                <c:pt idx="14972">
                  <c:v>-3.7409999999999999E-2</c:v>
                </c:pt>
                <c:pt idx="14973">
                  <c:v>-3.7379999999999997E-2</c:v>
                </c:pt>
                <c:pt idx="14974">
                  <c:v>-3.7359999999999997E-2</c:v>
                </c:pt>
                <c:pt idx="14975">
                  <c:v>-3.7330000000000002E-2</c:v>
                </c:pt>
                <c:pt idx="14976">
                  <c:v>-3.73E-2</c:v>
                </c:pt>
                <c:pt idx="14977">
                  <c:v>-3.73E-2</c:v>
                </c:pt>
                <c:pt idx="14978">
                  <c:v>-3.7280000000000001E-2</c:v>
                </c:pt>
                <c:pt idx="14979">
                  <c:v>-3.7280000000000001E-2</c:v>
                </c:pt>
                <c:pt idx="14980">
                  <c:v>-3.7280000000000001E-2</c:v>
                </c:pt>
                <c:pt idx="14981">
                  <c:v>-3.7280000000000001E-2</c:v>
                </c:pt>
                <c:pt idx="14982">
                  <c:v>-3.7280000000000001E-2</c:v>
                </c:pt>
                <c:pt idx="14983">
                  <c:v>-3.73E-2</c:v>
                </c:pt>
                <c:pt idx="14984">
                  <c:v>-3.7330000000000002E-2</c:v>
                </c:pt>
                <c:pt idx="14985">
                  <c:v>-3.7330000000000002E-2</c:v>
                </c:pt>
                <c:pt idx="14986">
                  <c:v>-3.7359999999999997E-2</c:v>
                </c:pt>
                <c:pt idx="14987">
                  <c:v>-3.7379999999999997E-2</c:v>
                </c:pt>
                <c:pt idx="14988">
                  <c:v>-3.7440000000000001E-2</c:v>
                </c:pt>
                <c:pt idx="14989">
                  <c:v>-3.746E-2</c:v>
                </c:pt>
                <c:pt idx="14990">
                  <c:v>-3.7490000000000002E-2</c:v>
                </c:pt>
                <c:pt idx="14991">
                  <c:v>-3.7539999999999997E-2</c:v>
                </c:pt>
                <c:pt idx="14992">
                  <c:v>-3.7569999999999999E-2</c:v>
                </c:pt>
                <c:pt idx="14993">
                  <c:v>-3.7589999999999998E-2</c:v>
                </c:pt>
                <c:pt idx="14994">
                  <c:v>-3.7650000000000003E-2</c:v>
                </c:pt>
                <c:pt idx="14995">
                  <c:v>-3.7670000000000002E-2</c:v>
                </c:pt>
                <c:pt idx="14996">
                  <c:v>-3.7699999999999997E-2</c:v>
                </c:pt>
                <c:pt idx="14997">
                  <c:v>-3.773E-2</c:v>
                </c:pt>
                <c:pt idx="14998">
                  <c:v>-3.7749999999999999E-2</c:v>
                </c:pt>
                <c:pt idx="14999">
                  <c:v>-3.7749999999999999E-2</c:v>
                </c:pt>
                <c:pt idx="15000">
                  <c:v>-3.7780000000000001E-2</c:v>
                </c:pt>
                <c:pt idx="15001">
                  <c:v>-3.7780000000000001E-2</c:v>
                </c:pt>
                <c:pt idx="15002">
                  <c:v>-3.7780000000000001E-2</c:v>
                </c:pt>
                <c:pt idx="15003">
                  <c:v>-3.7780000000000001E-2</c:v>
                </c:pt>
                <c:pt idx="15004">
                  <c:v>-3.7749999999999999E-2</c:v>
                </c:pt>
                <c:pt idx="15005">
                  <c:v>-3.773E-2</c:v>
                </c:pt>
                <c:pt idx="15006">
                  <c:v>-3.773E-2</c:v>
                </c:pt>
                <c:pt idx="15007">
                  <c:v>-3.7699999999999997E-2</c:v>
                </c:pt>
                <c:pt idx="15008">
                  <c:v>-3.7650000000000003E-2</c:v>
                </c:pt>
                <c:pt idx="15009">
                  <c:v>-3.7620000000000001E-2</c:v>
                </c:pt>
                <c:pt idx="15010">
                  <c:v>-3.7589999999999998E-2</c:v>
                </c:pt>
                <c:pt idx="15011">
                  <c:v>-3.7539999999999997E-2</c:v>
                </c:pt>
                <c:pt idx="15012">
                  <c:v>-3.7490000000000002E-2</c:v>
                </c:pt>
                <c:pt idx="15013">
                  <c:v>-3.7440000000000001E-2</c:v>
                </c:pt>
                <c:pt idx="15014">
                  <c:v>-3.7379999999999997E-2</c:v>
                </c:pt>
                <c:pt idx="15015">
                  <c:v>-3.7359999999999997E-2</c:v>
                </c:pt>
                <c:pt idx="15016">
                  <c:v>-3.73E-2</c:v>
                </c:pt>
                <c:pt idx="15017">
                  <c:v>-3.7249999999999998E-2</c:v>
                </c:pt>
                <c:pt idx="15018">
                  <c:v>-3.7229999999999999E-2</c:v>
                </c:pt>
                <c:pt idx="15019">
                  <c:v>-3.7170000000000002E-2</c:v>
                </c:pt>
                <c:pt idx="15020">
                  <c:v>-3.7150000000000002E-2</c:v>
                </c:pt>
                <c:pt idx="15021">
                  <c:v>-3.712E-2</c:v>
                </c:pt>
                <c:pt idx="15022">
                  <c:v>-3.7089999999999998E-2</c:v>
                </c:pt>
                <c:pt idx="15023">
                  <c:v>-3.7069999999999999E-2</c:v>
                </c:pt>
                <c:pt idx="15024">
                  <c:v>-3.7069999999999999E-2</c:v>
                </c:pt>
                <c:pt idx="15025">
                  <c:v>-3.7069999999999999E-2</c:v>
                </c:pt>
                <c:pt idx="15026">
                  <c:v>-3.7069999999999999E-2</c:v>
                </c:pt>
                <c:pt idx="15027">
                  <c:v>-3.7069999999999999E-2</c:v>
                </c:pt>
                <c:pt idx="15028">
                  <c:v>-3.7069999999999999E-2</c:v>
                </c:pt>
                <c:pt idx="15029">
                  <c:v>-3.7069999999999999E-2</c:v>
                </c:pt>
                <c:pt idx="15030">
                  <c:v>-3.7089999999999998E-2</c:v>
                </c:pt>
                <c:pt idx="15031">
                  <c:v>-3.712E-2</c:v>
                </c:pt>
                <c:pt idx="15032">
                  <c:v>-3.7150000000000002E-2</c:v>
                </c:pt>
                <c:pt idx="15033">
                  <c:v>-3.7170000000000002E-2</c:v>
                </c:pt>
                <c:pt idx="15034">
                  <c:v>-3.7199999999999997E-2</c:v>
                </c:pt>
                <c:pt idx="15035">
                  <c:v>-3.7229999999999999E-2</c:v>
                </c:pt>
                <c:pt idx="15036">
                  <c:v>-3.7280000000000001E-2</c:v>
                </c:pt>
                <c:pt idx="15037">
                  <c:v>-3.73E-2</c:v>
                </c:pt>
                <c:pt idx="15038">
                  <c:v>-3.7330000000000002E-2</c:v>
                </c:pt>
                <c:pt idx="15039">
                  <c:v>-3.7359999999999997E-2</c:v>
                </c:pt>
                <c:pt idx="15040">
                  <c:v>-3.7379999999999997E-2</c:v>
                </c:pt>
                <c:pt idx="15041">
                  <c:v>-3.7409999999999999E-2</c:v>
                </c:pt>
                <c:pt idx="15042">
                  <c:v>-3.7440000000000001E-2</c:v>
                </c:pt>
                <c:pt idx="15043">
                  <c:v>-3.7440000000000001E-2</c:v>
                </c:pt>
                <c:pt idx="15044">
                  <c:v>-3.746E-2</c:v>
                </c:pt>
                <c:pt idx="15045">
                  <c:v>-3.746E-2</c:v>
                </c:pt>
                <c:pt idx="15046">
                  <c:v>-3.746E-2</c:v>
                </c:pt>
                <c:pt idx="15047">
                  <c:v>-3.746E-2</c:v>
                </c:pt>
                <c:pt idx="15048">
                  <c:v>-3.746E-2</c:v>
                </c:pt>
                <c:pt idx="15049">
                  <c:v>-3.746E-2</c:v>
                </c:pt>
                <c:pt idx="15050">
                  <c:v>-3.7440000000000001E-2</c:v>
                </c:pt>
                <c:pt idx="15051">
                  <c:v>-3.7409999999999999E-2</c:v>
                </c:pt>
                <c:pt idx="15052">
                  <c:v>-3.7409999999999999E-2</c:v>
                </c:pt>
                <c:pt idx="15053">
                  <c:v>-3.7359999999999997E-2</c:v>
                </c:pt>
                <c:pt idx="15054">
                  <c:v>-3.7330000000000002E-2</c:v>
                </c:pt>
                <c:pt idx="15055">
                  <c:v>-3.73E-2</c:v>
                </c:pt>
                <c:pt idx="15056">
                  <c:v>-3.7249999999999998E-2</c:v>
                </c:pt>
                <c:pt idx="15057">
                  <c:v>-3.7229999999999999E-2</c:v>
                </c:pt>
                <c:pt idx="15058">
                  <c:v>-3.7199999999999997E-2</c:v>
                </c:pt>
                <c:pt idx="15059">
                  <c:v>-3.7150000000000002E-2</c:v>
                </c:pt>
                <c:pt idx="15060">
                  <c:v>-3.712E-2</c:v>
                </c:pt>
                <c:pt idx="15061">
                  <c:v>-3.7069999999999999E-2</c:v>
                </c:pt>
                <c:pt idx="15062">
                  <c:v>-3.7039999999999997E-2</c:v>
                </c:pt>
                <c:pt idx="15063">
                  <c:v>-3.6990000000000002E-2</c:v>
                </c:pt>
                <c:pt idx="15064">
                  <c:v>-3.696E-2</c:v>
                </c:pt>
                <c:pt idx="15065">
                  <c:v>-3.6909999999999998E-2</c:v>
                </c:pt>
                <c:pt idx="15066">
                  <c:v>-3.6880000000000003E-2</c:v>
                </c:pt>
                <c:pt idx="15067">
                  <c:v>-3.6859999999999997E-2</c:v>
                </c:pt>
                <c:pt idx="15068">
                  <c:v>-3.6830000000000002E-2</c:v>
                </c:pt>
                <c:pt idx="15069">
                  <c:v>-3.6830000000000002E-2</c:v>
                </c:pt>
                <c:pt idx="15070">
                  <c:v>-3.6799999999999999E-2</c:v>
                </c:pt>
                <c:pt idx="15071">
                  <c:v>-3.678E-2</c:v>
                </c:pt>
                <c:pt idx="15072">
                  <c:v>-3.678E-2</c:v>
                </c:pt>
                <c:pt idx="15073">
                  <c:v>-3.6749999999999998E-2</c:v>
                </c:pt>
                <c:pt idx="15074">
                  <c:v>-3.6749999999999998E-2</c:v>
                </c:pt>
                <c:pt idx="15075">
                  <c:v>-3.6749999999999998E-2</c:v>
                </c:pt>
                <c:pt idx="15076">
                  <c:v>-3.6749999999999998E-2</c:v>
                </c:pt>
                <c:pt idx="15077">
                  <c:v>-3.6749999999999998E-2</c:v>
                </c:pt>
                <c:pt idx="15078">
                  <c:v>-3.6749999999999998E-2</c:v>
                </c:pt>
                <c:pt idx="15079">
                  <c:v>-3.6749999999999998E-2</c:v>
                </c:pt>
                <c:pt idx="15080">
                  <c:v>-3.6749999999999998E-2</c:v>
                </c:pt>
                <c:pt idx="15081">
                  <c:v>-3.6749999999999998E-2</c:v>
                </c:pt>
                <c:pt idx="15082">
                  <c:v>-3.6749999999999998E-2</c:v>
                </c:pt>
                <c:pt idx="15083">
                  <c:v>-3.6749999999999998E-2</c:v>
                </c:pt>
                <c:pt idx="15084">
                  <c:v>-3.6749999999999998E-2</c:v>
                </c:pt>
                <c:pt idx="15085">
                  <c:v>-3.6749999999999998E-2</c:v>
                </c:pt>
                <c:pt idx="15086">
                  <c:v>-3.6749999999999998E-2</c:v>
                </c:pt>
                <c:pt idx="15087">
                  <c:v>-3.6749999999999998E-2</c:v>
                </c:pt>
                <c:pt idx="15088">
                  <c:v>-3.6749999999999998E-2</c:v>
                </c:pt>
                <c:pt idx="15089">
                  <c:v>-3.6749999999999998E-2</c:v>
                </c:pt>
                <c:pt idx="15090">
                  <c:v>-3.6729999999999999E-2</c:v>
                </c:pt>
                <c:pt idx="15091">
                  <c:v>-3.6729999999999999E-2</c:v>
                </c:pt>
                <c:pt idx="15092">
                  <c:v>-3.6729999999999999E-2</c:v>
                </c:pt>
                <c:pt idx="15093">
                  <c:v>-3.6729999999999999E-2</c:v>
                </c:pt>
                <c:pt idx="15094">
                  <c:v>-3.6700000000000003E-2</c:v>
                </c:pt>
                <c:pt idx="15095">
                  <c:v>-3.6700000000000003E-2</c:v>
                </c:pt>
                <c:pt idx="15096">
                  <c:v>-3.6700000000000003E-2</c:v>
                </c:pt>
                <c:pt idx="15097">
                  <c:v>-3.6670000000000001E-2</c:v>
                </c:pt>
                <c:pt idx="15098">
                  <c:v>-3.6670000000000001E-2</c:v>
                </c:pt>
                <c:pt idx="15099">
                  <c:v>-3.6650000000000002E-2</c:v>
                </c:pt>
                <c:pt idx="15100">
                  <c:v>-3.6650000000000002E-2</c:v>
                </c:pt>
                <c:pt idx="15101">
                  <c:v>-3.6650000000000002E-2</c:v>
                </c:pt>
                <c:pt idx="15102">
                  <c:v>-3.662E-2</c:v>
                </c:pt>
                <c:pt idx="15103">
                  <c:v>-3.662E-2</c:v>
                </c:pt>
                <c:pt idx="15104">
                  <c:v>-3.6589999999999998E-2</c:v>
                </c:pt>
                <c:pt idx="15105">
                  <c:v>-3.6589999999999998E-2</c:v>
                </c:pt>
                <c:pt idx="15106">
                  <c:v>-3.6589999999999998E-2</c:v>
                </c:pt>
                <c:pt idx="15107">
                  <c:v>-3.6589999999999998E-2</c:v>
                </c:pt>
                <c:pt idx="15108">
                  <c:v>-3.6589999999999998E-2</c:v>
                </c:pt>
                <c:pt idx="15109">
                  <c:v>-3.6569999999999998E-2</c:v>
                </c:pt>
                <c:pt idx="15110">
                  <c:v>-3.6569999999999998E-2</c:v>
                </c:pt>
                <c:pt idx="15111">
                  <c:v>-3.6569999999999998E-2</c:v>
                </c:pt>
                <c:pt idx="15112">
                  <c:v>-3.6569999999999998E-2</c:v>
                </c:pt>
                <c:pt idx="15113">
                  <c:v>-3.6569999999999998E-2</c:v>
                </c:pt>
                <c:pt idx="15114">
                  <c:v>-3.6569999999999998E-2</c:v>
                </c:pt>
                <c:pt idx="15115">
                  <c:v>-3.6569999999999998E-2</c:v>
                </c:pt>
                <c:pt idx="15116">
                  <c:v>-3.6569999999999998E-2</c:v>
                </c:pt>
                <c:pt idx="15117">
                  <c:v>-3.6540000000000003E-2</c:v>
                </c:pt>
                <c:pt idx="15118">
                  <c:v>-3.6540000000000003E-2</c:v>
                </c:pt>
                <c:pt idx="15119">
                  <c:v>-3.6540000000000003E-2</c:v>
                </c:pt>
                <c:pt idx="15120">
                  <c:v>-3.6540000000000003E-2</c:v>
                </c:pt>
                <c:pt idx="15121">
                  <c:v>-3.6540000000000003E-2</c:v>
                </c:pt>
                <c:pt idx="15122">
                  <c:v>-3.6540000000000003E-2</c:v>
                </c:pt>
                <c:pt idx="15123">
                  <c:v>-3.6540000000000003E-2</c:v>
                </c:pt>
                <c:pt idx="15124">
                  <c:v>-3.6540000000000003E-2</c:v>
                </c:pt>
                <c:pt idx="15125">
                  <c:v>-3.6510000000000001E-2</c:v>
                </c:pt>
                <c:pt idx="15126">
                  <c:v>-3.6510000000000001E-2</c:v>
                </c:pt>
                <c:pt idx="15127">
                  <c:v>-3.6510000000000001E-2</c:v>
                </c:pt>
                <c:pt idx="15128">
                  <c:v>-3.6510000000000001E-2</c:v>
                </c:pt>
                <c:pt idx="15129">
                  <c:v>-3.6510000000000001E-2</c:v>
                </c:pt>
                <c:pt idx="15130">
                  <c:v>-3.6490000000000002E-2</c:v>
                </c:pt>
                <c:pt idx="15131">
                  <c:v>-3.6490000000000002E-2</c:v>
                </c:pt>
                <c:pt idx="15132">
                  <c:v>-3.6490000000000002E-2</c:v>
                </c:pt>
                <c:pt idx="15133">
                  <c:v>-3.6490000000000002E-2</c:v>
                </c:pt>
                <c:pt idx="15134">
                  <c:v>-3.6490000000000002E-2</c:v>
                </c:pt>
                <c:pt idx="15135">
                  <c:v>-3.6490000000000002E-2</c:v>
                </c:pt>
                <c:pt idx="15136">
                  <c:v>-3.6490000000000002E-2</c:v>
                </c:pt>
                <c:pt idx="15137">
                  <c:v>-3.6490000000000002E-2</c:v>
                </c:pt>
                <c:pt idx="15138">
                  <c:v>-3.6490000000000002E-2</c:v>
                </c:pt>
                <c:pt idx="15139">
                  <c:v>-3.6490000000000002E-2</c:v>
                </c:pt>
                <c:pt idx="15140">
                  <c:v>-3.6490000000000002E-2</c:v>
                </c:pt>
                <c:pt idx="15141">
                  <c:v>-3.6490000000000002E-2</c:v>
                </c:pt>
                <c:pt idx="15142">
                  <c:v>-3.6490000000000002E-2</c:v>
                </c:pt>
                <c:pt idx="15143">
                  <c:v>-3.6459999999999999E-2</c:v>
                </c:pt>
                <c:pt idx="15144">
                  <c:v>-3.6490000000000002E-2</c:v>
                </c:pt>
                <c:pt idx="15145">
                  <c:v>-3.6459999999999999E-2</c:v>
                </c:pt>
                <c:pt idx="15146">
                  <c:v>-3.6490000000000002E-2</c:v>
                </c:pt>
                <c:pt idx="15147">
                  <c:v>-3.6490000000000002E-2</c:v>
                </c:pt>
                <c:pt idx="15148">
                  <c:v>-3.6490000000000002E-2</c:v>
                </c:pt>
                <c:pt idx="15149">
                  <c:v>-3.6459999999999999E-2</c:v>
                </c:pt>
                <c:pt idx="15150">
                  <c:v>-3.6490000000000002E-2</c:v>
                </c:pt>
                <c:pt idx="15151">
                  <c:v>-3.6459999999999999E-2</c:v>
                </c:pt>
                <c:pt idx="15152">
                  <c:v>-3.6459999999999999E-2</c:v>
                </c:pt>
                <c:pt idx="15153">
                  <c:v>-3.6459999999999999E-2</c:v>
                </c:pt>
                <c:pt idx="15154">
                  <c:v>-3.6459999999999999E-2</c:v>
                </c:pt>
                <c:pt idx="15155">
                  <c:v>-3.6459999999999999E-2</c:v>
                </c:pt>
                <c:pt idx="15156">
                  <c:v>-3.6459999999999999E-2</c:v>
                </c:pt>
                <c:pt idx="15157">
                  <c:v>-3.6459999999999999E-2</c:v>
                </c:pt>
                <c:pt idx="15158">
                  <c:v>-3.644E-2</c:v>
                </c:pt>
                <c:pt idx="15159">
                  <c:v>-3.644E-2</c:v>
                </c:pt>
                <c:pt idx="15160">
                  <c:v>-3.644E-2</c:v>
                </c:pt>
                <c:pt idx="15161">
                  <c:v>-3.644E-2</c:v>
                </c:pt>
                <c:pt idx="15162">
                  <c:v>-3.6409999999999998E-2</c:v>
                </c:pt>
                <c:pt idx="15163">
                  <c:v>-3.6409999999999998E-2</c:v>
                </c:pt>
                <c:pt idx="15164">
                  <c:v>-3.6409999999999998E-2</c:v>
                </c:pt>
                <c:pt idx="15165">
                  <c:v>-3.6409999999999998E-2</c:v>
                </c:pt>
                <c:pt idx="15166">
                  <c:v>-3.6409999999999998E-2</c:v>
                </c:pt>
                <c:pt idx="15167">
                  <c:v>-3.6380000000000003E-2</c:v>
                </c:pt>
                <c:pt idx="15168">
                  <c:v>-3.6380000000000003E-2</c:v>
                </c:pt>
                <c:pt idx="15169">
                  <c:v>-3.6380000000000003E-2</c:v>
                </c:pt>
                <c:pt idx="15170">
                  <c:v>-3.6380000000000003E-2</c:v>
                </c:pt>
                <c:pt idx="15171">
                  <c:v>-3.6380000000000003E-2</c:v>
                </c:pt>
                <c:pt idx="15172">
                  <c:v>-3.6380000000000003E-2</c:v>
                </c:pt>
                <c:pt idx="15173">
                  <c:v>-3.6380000000000003E-2</c:v>
                </c:pt>
                <c:pt idx="15174">
                  <c:v>-3.6380000000000003E-2</c:v>
                </c:pt>
                <c:pt idx="15175">
                  <c:v>-3.6380000000000003E-2</c:v>
                </c:pt>
                <c:pt idx="15176">
                  <c:v>-3.6380000000000003E-2</c:v>
                </c:pt>
                <c:pt idx="15177">
                  <c:v>-3.6380000000000003E-2</c:v>
                </c:pt>
                <c:pt idx="15178">
                  <c:v>-3.6380000000000003E-2</c:v>
                </c:pt>
                <c:pt idx="15179">
                  <c:v>-3.6380000000000003E-2</c:v>
                </c:pt>
                <c:pt idx="15180">
                  <c:v>-3.6380000000000003E-2</c:v>
                </c:pt>
                <c:pt idx="15181">
                  <c:v>-3.6380000000000003E-2</c:v>
                </c:pt>
                <c:pt idx="15182">
                  <c:v>-3.6380000000000003E-2</c:v>
                </c:pt>
                <c:pt idx="15183">
                  <c:v>-3.6360000000000003E-2</c:v>
                </c:pt>
                <c:pt idx="15184">
                  <c:v>-3.6360000000000003E-2</c:v>
                </c:pt>
                <c:pt idx="15185">
                  <c:v>-3.6360000000000003E-2</c:v>
                </c:pt>
                <c:pt idx="15186">
                  <c:v>-3.6360000000000003E-2</c:v>
                </c:pt>
                <c:pt idx="15187">
                  <c:v>-3.6330000000000001E-2</c:v>
                </c:pt>
                <c:pt idx="15188">
                  <c:v>-3.6330000000000001E-2</c:v>
                </c:pt>
                <c:pt idx="15189">
                  <c:v>-3.6299999999999999E-2</c:v>
                </c:pt>
                <c:pt idx="15190">
                  <c:v>-3.628E-2</c:v>
                </c:pt>
                <c:pt idx="15191">
                  <c:v>-3.6249999999999998E-2</c:v>
                </c:pt>
                <c:pt idx="15192">
                  <c:v>-3.6249999999999998E-2</c:v>
                </c:pt>
                <c:pt idx="15193">
                  <c:v>-3.6220000000000002E-2</c:v>
                </c:pt>
                <c:pt idx="15194">
                  <c:v>-3.6200000000000003E-2</c:v>
                </c:pt>
                <c:pt idx="15195">
                  <c:v>-3.6170000000000001E-2</c:v>
                </c:pt>
                <c:pt idx="15196">
                  <c:v>-3.6150000000000002E-2</c:v>
                </c:pt>
                <c:pt idx="15197">
                  <c:v>-3.6119999999999999E-2</c:v>
                </c:pt>
                <c:pt idx="15198">
                  <c:v>-3.6089999999999997E-2</c:v>
                </c:pt>
                <c:pt idx="15199">
                  <c:v>-3.6069999999999998E-2</c:v>
                </c:pt>
                <c:pt idx="15200">
                  <c:v>-3.6040000000000003E-2</c:v>
                </c:pt>
                <c:pt idx="15201">
                  <c:v>-3.6040000000000003E-2</c:v>
                </c:pt>
                <c:pt idx="15202">
                  <c:v>-3.601E-2</c:v>
                </c:pt>
                <c:pt idx="15203">
                  <c:v>-3.5990000000000001E-2</c:v>
                </c:pt>
                <c:pt idx="15204">
                  <c:v>-3.5990000000000001E-2</c:v>
                </c:pt>
                <c:pt idx="15205">
                  <c:v>-3.5959999999999999E-2</c:v>
                </c:pt>
                <c:pt idx="15206">
                  <c:v>-3.5929999999999997E-2</c:v>
                </c:pt>
                <c:pt idx="15207">
                  <c:v>-3.5929999999999997E-2</c:v>
                </c:pt>
                <c:pt idx="15208">
                  <c:v>-3.5929999999999997E-2</c:v>
                </c:pt>
                <c:pt idx="15209">
                  <c:v>-3.5909999999999997E-2</c:v>
                </c:pt>
                <c:pt idx="15210">
                  <c:v>-3.5909999999999997E-2</c:v>
                </c:pt>
                <c:pt idx="15211">
                  <c:v>-3.5929999999999997E-2</c:v>
                </c:pt>
                <c:pt idx="15212">
                  <c:v>-3.5929999999999997E-2</c:v>
                </c:pt>
                <c:pt idx="15213">
                  <c:v>-3.5929999999999997E-2</c:v>
                </c:pt>
                <c:pt idx="15214">
                  <c:v>-3.5929999999999997E-2</c:v>
                </c:pt>
                <c:pt idx="15215">
                  <c:v>-3.5959999999999999E-2</c:v>
                </c:pt>
                <c:pt idx="15216">
                  <c:v>-3.5959999999999999E-2</c:v>
                </c:pt>
                <c:pt idx="15217">
                  <c:v>-3.5959999999999999E-2</c:v>
                </c:pt>
                <c:pt idx="15218">
                  <c:v>-3.5990000000000001E-2</c:v>
                </c:pt>
                <c:pt idx="15219">
                  <c:v>-3.5990000000000001E-2</c:v>
                </c:pt>
                <c:pt idx="15220">
                  <c:v>-3.601E-2</c:v>
                </c:pt>
                <c:pt idx="15221">
                  <c:v>-3.601E-2</c:v>
                </c:pt>
                <c:pt idx="15222">
                  <c:v>-3.6040000000000003E-2</c:v>
                </c:pt>
                <c:pt idx="15223">
                  <c:v>-3.6040000000000003E-2</c:v>
                </c:pt>
                <c:pt idx="15224">
                  <c:v>-3.6040000000000003E-2</c:v>
                </c:pt>
                <c:pt idx="15225">
                  <c:v>-3.6040000000000003E-2</c:v>
                </c:pt>
                <c:pt idx="15226">
                  <c:v>-3.6069999999999998E-2</c:v>
                </c:pt>
                <c:pt idx="15227">
                  <c:v>-3.6069999999999998E-2</c:v>
                </c:pt>
                <c:pt idx="15228">
                  <c:v>-3.6069999999999998E-2</c:v>
                </c:pt>
                <c:pt idx="15229">
                  <c:v>-3.6040000000000003E-2</c:v>
                </c:pt>
                <c:pt idx="15230">
                  <c:v>-3.6040000000000003E-2</c:v>
                </c:pt>
                <c:pt idx="15231">
                  <c:v>-3.6040000000000003E-2</c:v>
                </c:pt>
                <c:pt idx="15232">
                  <c:v>-3.601E-2</c:v>
                </c:pt>
                <c:pt idx="15233">
                  <c:v>-3.601E-2</c:v>
                </c:pt>
                <c:pt idx="15234">
                  <c:v>-3.601E-2</c:v>
                </c:pt>
                <c:pt idx="15235">
                  <c:v>-3.5990000000000001E-2</c:v>
                </c:pt>
                <c:pt idx="15236">
                  <c:v>-3.5959999999999999E-2</c:v>
                </c:pt>
                <c:pt idx="15237">
                  <c:v>-3.5959999999999999E-2</c:v>
                </c:pt>
                <c:pt idx="15238">
                  <c:v>-3.5929999999999997E-2</c:v>
                </c:pt>
                <c:pt idx="15239">
                  <c:v>-3.5909999999999997E-2</c:v>
                </c:pt>
                <c:pt idx="15240">
                  <c:v>-3.5880000000000002E-2</c:v>
                </c:pt>
                <c:pt idx="15241">
                  <c:v>-3.5860000000000003E-2</c:v>
                </c:pt>
                <c:pt idx="15242">
                  <c:v>-3.5860000000000003E-2</c:v>
                </c:pt>
                <c:pt idx="15243">
                  <c:v>-3.5830000000000001E-2</c:v>
                </c:pt>
                <c:pt idx="15244">
                  <c:v>-3.5830000000000001E-2</c:v>
                </c:pt>
                <c:pt idx="15245">
                  <c:v>-3.5799999999999998E-2</c:v>
                </c:pt>
                <c:pt idx="15246">
                  <c:v>-3.5799999999999998E-2</c:v>
                </c:pt>
                <c:pt idx="15247">
                  <c:v>-3.5779999999999999E-2</c:v>
                </c:pt>
                <c:pt idx="15248">
                  <c:v>-3.5779999999999999E-2</c:v>
                </c:pt>
                <c:pt idx="15249">
                  <c:v>-3.5749999999999997E-2</c:v>
                </c:pt>
                <c:pt idx="15250">
                  <c:v>-3.5749999999999997E-2</c:v>
                </c:pt>
                <c:pt idx="15251">
                  <c:v>-3.5749999999999997E-2</c:v>
                </c:pt>
                <c:pt idx="15252">
                  <c:v>-3.5749999999999997E-2</c:v>
                </c:pt>
                <c:pt idx="15253">
                  <c:v>-3.5749999999999997E-2</c:v>
                </c:pt>
                <c:pt idx="15254">
                  <c:v>-3.5749999999999997E-2</c:v>
                </c:pt>
                <c:pt idx="15255">
                  <c:v>-3.5749999999999997E-2</c:v>
                </c:pt>
                <c:pt idx="15256">
                  <c:v>-3.5749999999999997E-2</c:v>
                </c:pt>
                <c:pt idx="15257">
                  <c:v>-3.5749999999999997E-2</c:v>
                </c:pt>
                <c:pt idx="15258">
                  <c:v>-3.5749999999999997E-2</c:v>
                </c:pt>
                <c:pt idx="15259">
                  <c:v>-3.5749999999999997E-2</c:v>
                </c:pt>
                <c:pt idx="15260">
                  <c:v>-3.5779999999999999E-2</c:v>
                </c:pt>
                <c:pt idx="15261">
                  <c:v>-3.5779999999999999E-2</c:v>
                </c:pt>
                <c:pt idx="15262">
                  <c:v>-3.5779999999999999E-2</c:v>
                </c:pt>
                <c:pt idx="15263">
                  <c:v>-3.5779999999999999E-2</c:v>
                </c:pt>
                <c:pt idx="15264">
                  <c:v>-3.5779999999999999E-2</c:v>
                </c:pt>
                <c:pt idx="15265">
                  <c:v>-3.5779999999999999E-2</c:v>
                </c:pt>
                <c:pt idx="15266">
                  <c:v>-3.5779999999999999E-2</c:v>
                </c:pt>
                <c:pt idx="15267">
                  <c:v>-3.5779999999999999E-2</c:v>
                </c:pt>
                <c:pt idx="15268">
                  <c:v>-3.5779999999999999E-2</c:v>
                </c:pt>
                <c:pt idx="15269">
                  <c:v>-3.5779999999999999E-2</c:v>
                </c:pt>
                <c:pt idx="15270">
                  <c:v>-3.5779999999999999E-2</c:v>
                </c:pt>
                <c:pt idx="15271">
                  <c:v>-3.5749999999999997E-2</c:v>
                </c:pt>
                <c:pt idx="15272">
                  <c:v>-3.5749999999999997E-2</c:v>
                </c:pt>
                <c:pt idx="15273">
                  <c:v>-3.5749999999999997E-2</c:v>
                </c:pt>
                <c:pt idx="15274">
                  <c:v>-3.5749999999999997E-2</c:v>
                </c:pt>
                <c:pt idx="15275">
                  <c:v>-3.5720000000000002E-2</c:v>
                </c:pt>
                <c:pt idx="15276">
                  <c:v>-3.5720000000000002E-2</c:v>
                </c:pt>
                <c:pt idx="15277">
                  <c:v>-3.5720000000000002E-2</c:v>
                </c:pt>
                <c:pt idx="15278">
                  <c:v>-3.5720000000000002E-2</c:v>
                </c:pt>
                <c:pt idx="15279">
                  <c:v>-3.5700000000000003E-2</c:v>
                </c:pt>
                <c:pt idx="15280">
                  <c:v>-3.5700000000000003E-2</c:v>
                </c:pt>
                <c:pt idx="15281">
                  <c:v>-3.5700000000000003E-2</c:v>
                </c:pt>
                <c:pt idx="15282">
                  <c:v>-3.5700000000000003E-2</c:v>
                </c:pt>
                <c:pt idx="15283">
                  <c:v>-3.567E-2</c:v>
                </c:pt>
                <c:pt idx="15284">
                  <c:v>-3.567E-2</c:v>
                </c:pt>
                <c:pt idx="15285">
                  <c:v>-3.567E-2</c:v>
                </c:pt>
                <c:pt idx="15286">
                  <c:v>-3.567E-2</c:v>
                </c:pt>
                <c:pt idx="15287">
                  <c:v>-3.5650000000000001E-2</c:v>
                </c:pt>
                <c:pt idx="15288">
                  <c:v>-3.5650000000000001E-2</c:v>
                </c:pt>
                <c:pt idx="15289">
                  <c:v>-3.5650000000000001E-2</c:v>
                </c:pt>
                <c:pt idx="15290">
                  <c:v>-3.5650000000000001E-2</c:v>
                </c:pt>
                <c:pt idx="15291">
                  <c:v>-3.5619999999999999E-2</c:v>
                </c:pt>
                <c:pt idx="15292">
                  <c:v>-3.5619999999999999E-2</c:v>
                </c:pt>
                <c:pt idx="15293">
                  <c:v>-3.5619999999999999E-2</c:v>
                </c:pt>
                <c:pt idx="15294">
                  <c:v>-3.5619999999999999E-2</c:v>
                </c:pt>
                <c:pt idx="15295">
                  <c:v>-3.5619999999999999E-2</c:v>
                </c:pt>
                <c:pt idx="15296">
                  <c:v>-3.5619999999999999E-2</c:v>
                </c:pt>
                <c:pt idx="15297">
                  <c:v>-3.5619999999999999E-2</c:v>
                </c:pt>
                <c:pt idx="15298">
                  <c:v>-3.5619999999999999E-2</c:v>
                </c:pt>
                <c:pt idx="15299">
                  <c:v>-3.5589999999999997E-2</c:v>
                </c:pt>
                <c:pt idx="15300">
                  <c:v>-3.5619999999999999E-2</c:v>
                </c:pt>
                <c:pt idx="15301">
                  <c:v>-3.5589999999999997E-2</c:v>
                </c:pt>
                <c:pt idx="15302">
                  <c:v>-3.5589999999999997E-2</c:v>
                </c:pt>
                <c:pt idx="15303">
                  <c:v>-3.5589999999999997E-2</c:v>
                </c:pt>
                <c:pt idx="15304">
                  <c:v>-3.5589999999999997E-2</c:v>
                </c:pt>
                <c:pt idx="15305">
                  <c:v>-3.5589999999999997E-2</c:v>
                </c:pt>
                <c:pt idx="15306">
                  <c:v>-3.5589999999999997E-2</c:v>
                </c:pt>
                <c:pt idx="15307">
                  <c:v>-3.5589999999999997E-2</c:v>
                </c:pt>
                <c:pt idx="15308">
                  <c:v>-3.5589999999999997E-2</c:v>
                </c:pt>
                <c:pt idx="15309">
                  <c:v>-3.5589999999999997E-2</c:v>
                </c:pt>
                <c:pt idx="15310">
                  <c:v>-3.5589999999999997E-2</c:v>
                </c:pt>
                <c:pt idx="15311">
                  <c:v>-3.5589999999999997E-2</c:v>
                </c:pt>
                <c:pt idx="15312">
                  <c:v>-3.5589999999999997E-2</c:v>
                </c:pt>
                <c:pt idx="15313">
                  <c:v>-3.5589999999999997E-2</c:v>
                </c:pt>
                <c:pt idx="15314">
                  <c:v>-3.5589999999999997E-2</c:v>
                </c:pt>
                <c:pt idx="15315">
                  <c:v>-3.5589999999999997E-2</c:v>
                </c:pt>
                <c:pt idx="15316">
                  <c:v>-3.5589999999999997E-2</c:v>
                </c:pt>
                <c:pt idx="15317">
                  <c:v>-3.5589999999999997E-2</c:v>
                </c:pt>
                <c:pt idx="15318">
                  <c:v>-3.5589999999999997E-2</c:v>
                </c:pt>
                <c:pt idx="15319">
                  <c:v>-3.5589999999999997E-2</c:v>
                </c:pt>
                <c:pt idx="15320">
                  <c:v>-3.5589999999999997E-2</c:v>
                </c:pt>
                <c:pt idx="15321">
                  <c:v>-3.5589999999999997E-2</c:v>
                </c:pt>
                <c:pt idx="15322">
                  <c:v>-3.5589999999999997E-2</c:v>
                </c:pt>
                <c:pt idx="15323">
                  <c:v>-3.5589999999999997E-2</c:v>
                </c:pt>
                <c:pt idx="15324">
                  <c:v>-3.5569999999999997E-2</c:v>
                </c:pt>
                <c:pt idx="15325">
                  <c:v>-3.5569999999999997E-2</c:v>
                </c:pt>
                <c:pt idx="15326">
                  <c:v>-3.5569999999999997E-2</c:v>
                </c:pt>
                <c:pt idx="15327">
                  <c:v>-3.5540000000000002E-2</c:v>
                </c:pt>
                <c:pt idx="15328">
                  <c:v>-3.5540000000000002E-2</c:v>
                </c:pt>
                <c:pt idx="15329">
                  <c:v>-3.551E-2</c:v>
                </c:pt>
                <c:pt idx="15330">
                  <c:v>-3.551E-2</c:v>
                </c:pt>
                <c:pt idx="15331">
                  <c:v>-3.5490000000000001E-2</c:v>
                </c:pt>
                <c:pt idx="15332">
                  <c:v>-3.5459999999999998E-2</c:v>
                </c:pt>
                <c:pt idx="15333">
                  <c:v>-3.5459999999999998E-2</c:v>
                </c:pt>
                <c:pt idx="15334">
                  <c:v>-3.5430000000000003E-2</c:v>
                </c:pt>
                <c:pt idx="15335">
                  <c:v>-3.5409999999999997E-2</c:v>
                </c:pt>
                <c:pt idx="15336">
                  <c:v>-3.5409999999999997E-2</c:v>
                </c:pt>
                <c:pt idx="15337">
                  <c:v>-3.5360000000000003E-2</c:v>
                </c:pt>
                <c:pt idx="15338">
                  <c:v>-3.5360000000000003E-2</c:v>
                </c:pt>
                <c:pt idx="15339">
                  <c:v>-3.533E-2</c:v>
                </c:pt>
                <c:pt idx="15340">
                  <c:v>-3.5299999999999998E-2</c:v>
                </c:pt>
                <c:pt idx="15341">
                  <c:v>-3.5279999999999999E-2</c:v>
                </c:pt>
                <c:pt idx="15342">
                  <c:v>-3.5279999999999999E-2</c:v>
                </c:pt>
                <c:pt idx="15343">
                  <c:v>-3.5249999999999997E-2</c:v>
                </c:pt>
                <c:pt idx="15344">
                  <c:v>-3.5220000000000001E-2</c:v>
                </c:pt>
                <c:pt idx="15345">
                  <c:v>-3.5220000000000001E-2</c:v>
                </c:pt>
                <c:pt idx="15346">
                  <c:v>-3.5200000000000002E-2</c:v>
                </c:pt>
                <c:pt idx="15347">
                  <c:v>-3.517E-2</c:v>
                </c:pt>
                <c:pt idx="15348">
                  <c:v>-3.517E-2</c:v>
                </c:pt>
                <c:pt idx="15349">
                  <c:v>-3.5139999999999998E-2</c:v>
                </c:pt>
                <c:pt idx="15350">
                  <c:v>-3.5119999999999998E-2</c:v>
                </c:pt>
                <c:pt idx="15351">
                  <c:v>-3.5119999999999998E-2</c:v>
                </c:pt>
                <c:pt idx="15352">
                  <c:v>-3.5119999999999998E-2</c:v>
                </c:pt>
                <c:pt idx="15353">
                  <c:v>-3.5090000000000003E-2</c:v>
                </c:pt>
                <c:pt idx="15354">
                  <c:v>-3.5069999999999997E-2</c:v>
                </c:pt>
                <c:pt idx="15355">
                  <c:v>-3.5069999999999997E-2</c:v>
                </c:pt>
                <c:pt idx="15356">
                  <c:v>-3.5040000000000002E-2</c:v>
                </c:pt>
                <c:pt idx="15357">
                  <c:v>-3.5040000000000002E-2</c:v>
                </c:pt>
                <c:pt idx="15358">
                  <c:v>-3.5009999999999999E-2</c:v>
                </c:pt>
                <c:pt idx="15359">
                  <c:v>-3.5009999999999999E-2</c:v>
                </c:pt>
                <c:pt idx="15360">
                  <c:v>-3.499E-2</c:v>
                </c:pt>
                <c:pt idx="15361">
                  <c:v>-3.499E-2</c:v>
                </c:pt>
                <c:pt idx="15362">
                  <c:v>-3.499E-2</c:v>
                </c:pt>
                <c:pt idx="15363">
                  <c:v>-3.4959999999999998E-2</c:v>
                </c:pt>
                <c:pt idx="15364">
                  <c:v>-3.4959999999999998E-2</c:v>
                </c:pt>
                <c:pt idx="15365">
                  <c:v>-3.4959999999999998E-2</c:v>
                </c:pt>
                <c:pt idx="15366">
                  <c:v>-3.4930000000000003E-2</c:v>
                </c:pt>
                <c:pt idx="15367">
                  <c:v>-3.4930000000000003E-2</c:v>
                </c:pt>
                <c:pt idx="15368">
                  <c:v>-3.4930000000000003E-2</c:v>
                </c:pt>
                <c:pt idx="15369">
                  <c:v>-3.4909999999999997E-2</c:v>
                </c:pt>
                <c:pt idx="15370">
                  <c:v>-3.4909999999999997E-2</c:v>
                </c:pt>
                <c:pt idx="15371">
                  <c:v>-3.4909999999999997E-2</c:v>
                </c:pt>
                <c:pt idx="15372">
                  <c:v>-3.4909999999999997E-2</c:v>
                </c:pt>
                <c:pt idx="15373">
                  <c:v>-3.4909999999999997E-2</c:v>
                </c:pt>
                <c:pt idx="15374">
                  <c:v>-3.4909999999999997E-2</c:v>
                </c:pt>
                <c:pt idx="15375">
                  <c:v>-3.4909999999999997E-2</c:v>
                </c:pt>
                <c:pt idx="15376">
                  <c:v>-3.4909999999999997E-2</c:v>
                </c:pt>
                <c:pt idx="15377">
                  <c:v>-3.4909999999999997E-2</c:v>
                </c:pt>
                <c:pt idx="15378">
                  <c:v>-3.4909999999999997E-2</c:v>
                </c:pt>
                <c:pt idx="15379">
                  <c:v>-3.4909999999999997E-2</c:v>
                </c:pt>
                <c:pt idx="15380">
                  <c:v>-3.4909999999999997E-2</c:v>
                </c:pt>
                <c:pt idx="15381">
                  <c:v>-3.4909999999999997E-2</c:v>
                </c:pt>
                <c:pt idx="15382">
                  <c:v>-3.4909999999999997E-2</c:v>
                </c:pt>
                <c:pt idx="15383">
                  <c:v>-3.4930000000000003E-2</c:v>
                </c:pt>
                <c:pt idx="15384">
                  <c:v>-3.4930000000000003E-2</c:v>
                </c:pt>
                <c:pt idx="15385">
                  <c:v>-3.4930000000000003E-2</c:v>
                </c:pt>
                <c:pt idx="15386">
                  <c:v>-3.4930000000000003E-2</c:v>
                </c:pt>
                <c:pt idx="15387">
                  <c:v>-3.4959999999999998E-2</c:v>
                </c:pt>
                <c:pt idx="15388">
                  <c:v>-3.4959999999999998E-2</c:v>
                </c:pt>
                <c:pt idx="15389">
                  <c:v>-3.4959999999999998E-2</c:v>
                </c:pt>
                <c:pt idx="15390">
                  <c:v>-3.499E-2</c:v>
                </c:pt>
                <c:pt idx="15391">
                  <c:v>-3.499E-2</c:v>
                </c:pt>
                <c:pt idx="15392">
                  <c:v>-3.499E-2</c:v>
                </c:pt>
                <c:pt idx="15393">
                  <c:v>-3.499E-2</c:v>
                </c:pt>
                <c:pt idx="15394">
                  <c:v>-3.5009999999999999E-2</c:v>
                </c:pt>
                <c:pt idx="15395">
                  <c:v>-3.5009999999999999E-2</c:v>
                </c:pt>
                <c:pt idx="15396">
                  <c:v>-3.5009999999999999E-2</c:v>
                </c:pt>
                <c:pt idx="15397">
                  <c:v>-3.5009999999999999E-2</c:v>
                </c:pt>
                <c:pt idx="15398">
                  <c:v>-3.5009999999999999E-2</c:v>
                </c:pt>
                <c:pt idx="15399">
                  <c:v>-3.5040000000000002E-2</c:v>
                </c:pt>
                <c:pt idx="15400">
                  <c:v>-3.5040000000000002E-2</c:v>
                </c:pt>
                <c:pt idx="15401">
                  <c:v>-3.5040000000000002E-2</c:v>
                </c:pt>
                <c:pt idx="15402">
                  <c:v>-3.5040000000000002E-2</c:v>
                </c:pt>
                <c:pt idx="15403">
                  <c:v>-3.5040000000000002E-2</c:v>
                </c:pt>
                <c:pt idx="15404">
                  <c:v>-3.5069999999999997E-2</c:v>
                </c:pt>
                <c:pt idx="15405">
                  <c:v>-3.5069999999999997E-2</c:v>
                </c:pt>
                <c:pt idx="15406">
                  <c:v>-3.5069999999999997E-2</c:v>
                </c:pt>
                <c:pt idx="15407">
                  <c:v>-3.5069999999999997E-2</c:v>
                </c:pt>
                <c:pt idx="15408">
                  <c:v>-3.5069999999999997E-2</c:v>
                </c:pt>
                <c:pt idx="15409">
                  <c:v>-3.5069999999999997E-2</c:v>
                </c:pt>
                <c:pt idx="15410">
                  <c:v>-3.5090000000000003E-2</c:v>
                </c:pt>
                <c:pt idx="15411">
                  <c:v>-3.5069999999999997E-2</c:v>
                </c:pt>
                <c:pt idx="15412">
                  <c:v>-3.5069999999999997E-2</c:v>
                </c:pt>
                <c:pt idx="15413">
                  <c:v>-3.5069999999999997E-2</c:v>
                </c:pt>
                <c:pt idx="15414">
                  <c:v>-3.5069999999999997E-2</c:v>
                </c:pt>
                <c:pt idx="15415">
                  <c:v>-3.5040000000000002E-2</c:v>
                </c:pt>
                <c:pt idx="15416">
                  <c:v>-3.5040000000000002E-2</c:v>
                </c:pt>
                <c:pt idx="15417">
                  <c:v>-3.5009999999999999E-2</c:v>
                </c:pt>
                <c:pt idx="15418">
                  <c:v>-3.499E-2</c:v>
                </c:pt>
                <c:pt idx="15419">
                  <c:v>-3.499E-2</c:v>
                </c:pt>
                <c:pt idx="15420">
                  <c:v>-3.4959999999999998E-2</c:v>
                </c:pt>
                <c:pt idx="15421">
                  <c:v>-3.4930000000000003E-2</c:v>
                </c:pt>
                <c:pt idx="15422">
                  <c:v>-3.4909999999999997E-2</c:v>
                </c:pt>
                <c:pt idx="15423">
                  <c:v>-3.4849999999999999E-2</c:v>
                </c:pt>
                <c:pt idx="15424">
                  <c:v>-3.483E-2</c:v>
                </c:pt>
                <c:pt idx="15425">
                  <c:v>-3.4799999999999998E-2</c:v>
                </c:pt>
                <c:pt idx="15426">
                  <c:v>-3.4779999999999998E-2</c:v>
                </c:pt>
                <c:pt idx="15427">
                  <c:v>-3.4720000000000001E-2</c:v>
                </c:pt>
                <c:pt idx="15428">
                  <c:v>-3.4700000000000002E-2</c:v>
                </c:pt>
                <c:pt idx="15429">
                  <c:v>-3.4669999999999999E-2</c:v>
                </c:pt>
                <c:pt idx="15430">
                  <c:v>-3.4639999999999997E-2</c:v>
                </c:pt>
                <c:pt idx="15431">
                  <c:v>-3.4590000000000003E-2</c:v>
                </c:pt>
                <c:pt idx="15432">
                  <c:v>-3.456E-2</c:v>
                </c:pt>
                <c:pt idx="15433">
                  <c:v>-3.4540000000000001E-2</c:v>
                </c:pt>
                <c:pt idx="15434">
                  <c:v>-3.4509999999999999E-2</c:v>
                </c:pt>
                <c:pt idx="15435">
                  <c:v>-3.4509999999999999E-2</c:v>
                </c:pt>
                <c:pt idx="15436">
                  <c:v>-3.449E-2</c:v>
                </c:pt>
                <c:pt idx="15437">
                  <c:v>-3.4459999999999998E-2</c:v>
                </c:pt>
                <c:pt idx="15438">
                  <c:v>-3.4459999999999998E-2</c:v>
                </c:pt>
                <c:pt idx="15439">
                  <c:v>-3.4459999999999998E-2</c:v>
                </c:pt>
                <c:pt idx="15440">
                  <c:v>-3.4459999999999998E-2</c:v>
                </c:pt>
                <c:pt idx="15441">
                  <c:v>-3.4459999999999998E-2</c:v>
                </c:pt>
                <c:pt idx="15442">
                  <c:v>-3.4459999999999998E-2</c:v>
                </c:pt>
                <c:pt idx="15443">
                  <c:v>-3.4459999999999998E-2</c:v>
                </c:pt>
                <c:pt idx="15444">
                  <c:v>-3.449E-2</c:v>
                </c:pt>
                <c:pt idx="15445">
                  <c:v>-3.449E-2</c:v>
                </c:pt>
                <c:pt idx="15446">
                  <c:v>-3.4509999999999999E-2</c:v>
                </c:pt>
                <c:pt idx="15447">
                  <c:v>-3.4509999999999999E-2</c:v>
                </c:pt>
                <c:pt idx="15448">
                  <c:v>-3.4540000000000001E-2</c:v>
                </c:pt>
                <c:pt idx="15449">
                  <c:v>-3.4540000000000001E-2</c:v>
                </c:pt>
                <c:pt idx="15450">
                  <c:v>-3.456E-2</c:v>
                </c:pt>
                <c:pt idx="15451">
                  <c:v>-3.4590000000000003E-2</c:v>
                </c:pt>
                <c:pt idx="15452">
                  <c:v>-3.4590000000000003E-2</c:v>
                </c:pt>
                <c:pt idx="15453">
                  <c:v>-3.4590000000000003E-2</c:v>
                </c:pt>
                <c:pt idx="15454">
                  <c:v>-3.4619999999999998E-2</c:v>
                </c:pt>
                <c:pt idx="15455">
                  <c:v>-3.4619999999999998E-2</c:v>
                </c:pt>
                <c:pt idx="15456">
                  <c:v>-3.4619999999999998E-2</c:v>
                </c:pt>
                <c:pt idx="15457">
                  <c:v>-3.4619999999999998E-2</c:v>
                </c:pt>
                <c:pt idx="15458">
                  <c:v>-3.4619999999999998E-2</c:v>
                </c:pt>
                <c:pt idx="15459">
                  <c:v>-3.4619999999999998E-2</c:v>
                </c:pt>
                <c:pt idx="15460">
                  <c:v>-3.4590000000000003E-2</c:v>
                </c:pt>
                <c:pt idx="15461">
                  <c:v>-3.4590000000000003E-2</c:v>
                </c:pt>
                <c:pt idx="15462">
                  <c:v>-3.456E-2</c:v>
                </c:pt>
                <c:pt idx="15463">
                  <c:v>-3.456E-2</c:v>
                </c:pt>
                <c:pt idx="15464">
                  <c:v>-3.4540000000000001E-2</c:v>
                </c:pt>
                <c:pt idx="15465">
                  <c:v>-3.4509999999999999E-2</c:v>
                </c:pt>
                <c:pt idx="15466">
                  <c:v>-3.449E-2</c:v>
                </c:pt>
                <c:pt idx="15467">
                  <c:v>-3.449E-2</c:v>
                </c:pt>
                <c:pt idx="15468">
                  <c:v>-3.4459999999999998E-2</c:v>
                </c:pt>
                <c:pt idx="15469">
                  <c:v>-3.4430000000000002E-2</c:v>
                </c:pt>
                <c:pt idx="15470">
                  <c:v>-3.4430000000000002E-2</c:v>
                </c:pt>
                <c:pt idx="15471">
                  <c:v>-3.4410000000000003E-2</c:v>
                </c:pt>
                <c:pt idx="15472">
                  <c:v>-3.4380000000000001E-2</c:v>
                </c:pt>
                <c:pt idx="15473">
                  <c:v>-3.4380000000000001E-2</c:v>
                </c:pt>
                <c:pt idx="15474">
                  <c:v>-3.4380000000000001E-2</c:v>
                </c:pt>
                <c:pt idx="15475">
                  <c:v>-3.4380000000000001E-2</c:v>
                </c:pt>
                <c:pt idx="15476">
                  <c:v>-3.4380000000000001E-2</c:v>
                </c:pt>
                <c:pt idx="15477">
                  <c:v>-3.4380000000000001E-2</c:v>
                </c:pt>
                <c:pt idx="15478">
                  <c:v>-3.4380000000000001E-2</c:v>
                </c:pt>
                <c:pt idx="15479">
                  <c:v>-3.4380000000000001E-2</c:v>
                </c:pt>
                <c:pt idx="15480">
                  <c:v>-3.4410000000000003E-2</c:v>
                </c:pt>
                <c:pt idx="15481">
                  <c:v>-3.4410000000000003E-2</c:v>
                </c:pt>
                <c:pt idx="15482">
                  <c:v>-3.4430000000000002E-2</c:v>
                </c:pt>
                <c:pt idx="15483">
                  <c:v>-3.4430000000000002E-2</c:v>
                </c:pt>
                <c:pt idx="15484">
                  <c:v>-3.4459999999999998E-2</c:v>
                </c:pt>
                <c:pt idx="15485">
                  <c:v>-3.449E-2</c:v>
                </c:pt>
                <c:pt idx="15486">
                  <c:v>-3.4509999999999999E-2</c:v>
                </c:pt>
                <c:pt idx="15487">
                  <c:v>-3.4509999999999999E-2</c:v>
                </c:pt>
                <c:pt idx="15488">
                  <c:v>-3.4540000000000001E-2</c:v>
                </c:pt>
                <c:pt idx="15489">
                  <c:v>-3.456E-2</c:v>
                </c:pt>
                <c:pt idx="15490">
                  <c:v>-3.456E-2</c:v>
                </c:pt>
                <c:pt idx="15491">
                  <c:v>-3.4590000000000003E-2</c:v>
                </c:pt>
                <c:pt idx="15492">
                  <c:v>-3.4590000000000003E-2</c:v>
                </c:pt>
                <c:pt idx="15493">
                  <c:v>-3.4590000000000003E-2</c:v>
                </c:pt>
                <c:pt idx="15494">
                  <c:v>-3.4619999999999998E-2</c:v>
                </c:pt>
                <c:pt idx="15495">
                  <c:v>-3.4619999999999998E-2</c:v>
                </c:pt>
                <c:pt idx="15496">
                  <c:v>-3.4619999999999998E-2</c:v>
                </c:pt>
                <c:pt idx="15497">
                  <c:v>-3.4619999999999998E-2</c:v>
                </c:pt>
                <c:pt idx="15498">
                  <c:v>-3.4619999999999998E-2</c:v>
                </c:pt>
                <c:pt idx="15499">
                  <c:v>-3.4619999999999998E-2</c:v>
                </c:pt>
                <c:pt idx="15500">
                  <c:v>-3.4590000000000003E-2</c:v>
                </c:pt>
                <c:pt idx="15501">
                  <c:v>-3.4590000000000003E-2</c:v>
                </c:pt>
                <c:pt idx="15502">
                  <c:v>-3.4590000000000003E-2</c:v>
                </c:pt>
                <c:pt idx="15503">
                  <c:v>-3.456E-2</c:v>
                </c:pt>
                <c:pt idx="15504">
                  <c:v>-3.456E-2</c:v>
                </c:pt>
                <c:pt idx="15505">
                  <c:v>-3.456E-2</c:v>
                </c:pt>
                <c:pt idx="15506">
                  <c:v>-3.456E-2</c:v>
                </c:pt>
                <c:pt idx="15507">
                  <c:v>-3.4540000000000001E-2</c:v>
                </c:pt>
                <c:pt idx="15508">
                  <c:v>-3.4540000000000001E-2</c:v>
                </c:pt>
                <c:pt idx="15509">
                  <c:v>-3.4540000000000001E-2</c:v>
                </c:pt>
                <c:pt idx="15510">
                  <c:v>-3.4540000000000001E-2</c:v>
                </c:pt>
                <c:pt idx="15511">
                  <c:v>-3.4509999999999999E-2</c:v>
                </c:pt>
                <c:pt idx="15512">
                  <c:v>-3.4540000000000001E-2</c:v>
                </c:pt>
                <c:pt idx="15513">
                  <c:v>-3.4509999999999999E-2</c:v>
                </c:pt>
                <c:pt idx="15514">
                  <c:v>-3.4540000000000001E-2</c:v>
                </c:pt>
                <c:pt idx="15515">
                  <c:v>-3.4540000000000001E-2</c:v>
                </c:pt>
                <c:pt idx="15516">
                  <c:v>-3.4540000000000001E-2</c:v>
                </c:pt>
                <c:pt idx="15517">
                  <c:v>-3.4540000000000001E-2</c:v>
                </c:pt>
                <c:pt idx="15518">
                  <c:v>-3.4540000000000001E-2</c:v>
                </c:pt>
                <c:pt idx="15519">
                  <c:v>-3.4540000000000001E-2</c:v>
                </c:pt>
                <c:pt idx="15520">
                  <c:v>-3.4540000000000001E-2</c:v>
                </c:pt>
                <c:pt idx="15521">
                  <c:v>-3.456E-2</c:v>
                </c:pt>
                <c:pt idx="15522">
                  <c:v>-3.456E-2</c:v>
                </c:pt>
                <c:pt idx="15523">
                  <c:v>-3.456E-2</c:v>
                </c:pt>
                <c:pt idx="15524">
                  <c:v>-3.456E-2</c:v>
                </c:pt>
                <c:pt idx="15525">
                  <c:v>-3.456E-2</c:v>
                </c:pt>
                <c:pt idx="15526">
                  <c:v>-3.4540000000000001E-2</c:v>
                </c:pt>
                <c:pt idx="15527">
                  <c:v>-3.4540000000000001E-2</c:v>
                </c:pt>
                <c:pt idx="15528">
                  <c:v>-3.4540000000000001E-2</c:v>
                </c:pt>
                <c:pt idx="15529">
                  <c:v>-3.4509999999999999E-2</c:v>
                </c:pt>
                <c:pt idx="15530">
                  <c:v>-3.449E-2</c:v>
                </c:pt>
                <c:pt idx="15531">
                  <c:v>-3.4459999999999998E-2</c:v>
                </c:pt>
                <c:pt idx="15532">
                  <c:v>-3.4430000000000002E-2</c:v>
                </c:pt>
                <c:pt idx="15533">
                  <c:v>-3.4410000000000003E-2</c:v>
                </c:pt>
                <c:pt idx="15534">
                  <c:v>-3.4380000000000001E-2</c:v>
                </c:pt>
                <c:pt idx="15535">
                  <c:v>-3.4349999999999999E-2</c:v>
                </c:pt>
                <c:pt idx="15536">
                  <c:v>-3.4329999999999999E-2</c:v>
                </c:pt>
                <c:pt idx="15537">
                  <c:v>-3.4279999999999998E-2</c:v>
                </c:pt>
                <c:pt idx="15538">
                  <c:v>-3.4250000000000003E-2</c:v>
                </c:pt>
                <c:pt idx="15539">
                  <c:v>-3.422E-2</c:v>
                </c:pt>
                <c:pt idx="15540">
                  <c:v>-3.4169999999999999E-2</c:v>
                </c:pt>
                <c:pt idx="15541">
                  <c:v>-3.4139999999999997E-2</c:v>
                </c:pt>
                <c:pt idx="15542">
                  <c:v>-3.4119999999999998E-2</c:v>
                </c:pt>
                <c:pt idx="15543">
                  <c:v>-3.406E-2</c:v>
                </c:pt>
                <c:pt idx="15544">
                  <c:v>-3.4040000000000001E-2</c:v>
                </c:pt>
                <c:pt idx="15545">
                  <c:v>-3.4009999999999999E-2</c:v>
                </c:pt>
                <c:pt idx="15546">
                  <c:v>-3.3989999999999999E-2</c:v>
                </c:pt>
                <c:pt idx="15547">
                  <c:v>-3.3959999999999997E-2</c:v>
                </c:pt>
                <c:pt idx="15548">
                  <c:v>-3.3930000000000002E-2</c:v>
                </c:pt>
                <c:pt idx="15549">
                  <c:v>-3.3930000000000002E-2</c:v>
                </c:pt>
                <c:pt idx="15550">
                  <c:v>-3.3910000000000003E-2</c:v>
                </c:pt>
                <c:pt idx="15551">
                  <c:v>-3.3910000000000003E-2</c:v>
                </c:pt>
                <c:pt idx="15552">
                  <c:v>-3.388E-2</c:v>
                </c:pt>
                <c:pt idx="15553">
                  <c:v>-3.388E-2</c:v>
                </c:pt>
                <c:pt idx="15554">
                  <c:v>-3.3910000000000003E-2</c:v>
                </c:pt>
                <c:pt idx="15555">
                  <c:v>-3.3910000000000003E-2</c:v>
                </c:pt>
                <c:pt idx="15556">
                  <c:v>-3.3910000000000003E-2</c:v>
                </c:pt>
                <c:pt idx="15557">
                  <c:v>-3.3910000000000003E-2</c:v>
                </c:pt>
                <c:pt idx="15558">
                  <c:v>-3.3910000000000003E-2</c:v>
                </c:pt>
                <c:pt idx="15559">
                  <c:v>-3.3930000000000002E-2</c:v>
                </c:pt>
                <c:pt idx="15560">
                  <c:v>-3.3930000000000002E-2</c:v>
                </c:pt>
                <c:pt idx="15561">
                  <c:v>-3.3959999999999997E-2</c:v>
                </c:pt>
                <c:pt idx="15562">
                  <c:v>-3.3959999999999997E-2</c:v>
                </c:pt>
                <c:pt idx="15563">
                  <c:v>-3.3959999999999997E-2</c:v>
                </c:pt>
                <c:pt idx="15564">
                  <c:v>-3.3989999999999999E-2</c:v>
                </c:pt>
                <c:pt idx="15565">
                  <c:v>-3.3989999999999999E-2</c:v>
                </c:pt>
                <c:pt idx="15566">
                  <c:v>-3.3989999999999999E-2</c:v>
                </c:pt>
                <c:pt idx="15567">
                  <c:v>-3.3989999999999999E-2</c:v>
                </c:pt>
                <c:pt idx="15568">
                  <c:v>-3.3989999999999999E-2</c:v>
                </c:pt>
                <c:pt idx="15569">
                  <c:v>-3.3989999999999999E-2</c:v>
                </c:pt>
                <c:pt idx="15570">
                  <c:v>-3.3989999999999999E-2</c:v>
                </c:pt>
                <c:pt idx="15571">
                  <c:v>-3.3989999999999999E-2</c:v>
                </c:pt>
                <c:pt idx="15572">
                  <c:v>-3.3959999999999997E-2</c:v>
                </c:pt>
                <c:pt idx="15573">
                  <c:v>-3.3930000000000002E-2</c:v>
                </c:pt>
                <c:pt idx="15574">
                  <c:v>-3.3930000000000002E-2</c:v>
                </c:pt>
                <c:pt idx="15575">
                  <c:v>-3.3910000000000003E-2</c:v>
                </c:pt>
                <c:pt idx="15576">
                  <c:v>-3.388E-2</c:v>
                </c:pt>
                <c:pt idx="15577">
                  <c:v>-3.3849999999999998E-2</c:v>
                </c:pt>
                <c:pt idx="15578">
                  <c:v>-3.3829999999999999E-2</c:v>
                </c:pt>
                <c:pt idx="15579">
                  <c:v>-3.3770000000000001E-2</c:v>
                </c:pt>
                <c:pt idx="15580">
                  <c:v>-3.3750000000000002E-2</c:v>
                </c:pt>
                <c:pt idx="15581">
                  <c:v>-3.372E-2</c:v>
                </c:pt>
                <c:pt idx="15582">
                  <c:v>-3.3700000000000001E-2</c:v>
                </c:pt>
                <c:pt idx="15583">
                  <c:v>-3.3640000000000003E-2</c:v>
                </c:pt>
                <c:pt idx="15584">
                  <c:v>-3.3619999999999997E-2</c:v>
                </c:pt>
                <c:pt idx="15585">
                  <c:v>-3.3590000000000002E-2</c:v>
                </c:pt>
                <c:pt idx="15586">
                  <c:v>-3.356E-2</c:v>
                </c:pt>
                <c:pt idx="15587">
                  <c:v>-3.354E-2</c:v>
                </c:pt>
                <c:pt idx="15588">
                  <c:v>-3.354E-2</c:v>
                </c:pt>
                <c:pt idx="15589">
                  <c:v>-3.3509999999999998E-2</c:v>
                </c:pt>
                <c:pt idx="15590">
                  <c:v>-3.3480000000000003E-2</c:v>
                </c:pt>
                <c:pt idx="15591">
                  <c:v>-3.3480000000000003E-2</c:v>
                </c:pt>
                <c:pt idx="15592">
                  <c:v>-3.3480000000000003E-2</c:v>
                </c:pt>
                <c:pt idx="15593">
                  <c:v>-3.3459999999999997E-2</c:v>
                </c:pt>
                <c:pt idx="15594">
                  <c:v>-3.3459999999999997E-2</c:v>
                </c:pt>
                <c:pt idx="15595">
                  <c:v>-3.3480000000000003E-2</c:v>
                </c:pt>
                <c:pt idx="15596">
                  <c:v>-3.3480000000000003E-2</c:v>
                </c:pt>
                <c:pt idx="15597">
                  <c:v>-3.3509999999999998E-2</c:v>
                </c:pt>
                <c:pt idx="15598">
                  <c:v>-3.3509999999999998E-2</c:v>
                </c:pt>
                <c:pt idx="15599">
                  <c:v>-3.354E-2</c:v>
                </c:pt>
                <c:pt idx="15600">
                  <c:v>-3.356E-2</c:v>
                </c:pt>
                <c:pt idx="15601">
                  <c:v>-3.3590000000000002E-2</c:v>
                </c:pt>
                <c:pt idx="15602">
                  <c:v>-3.3619999999999997E-2</c:v>
                </c:pt>
                <c:pt idx="15603">
                  <c:v>-3.3640000000000003E-2</c:v>
                </c:pt>
                <c:pt idx="15604">
                  <c:v>-3.3669999999999999E-2</c:v>
                </c:pt>
                <c:pt idx="15605">
                  <c:v>-3.3700000000000001E-2</c:v>
                </c:pt>
                <c:pt idx="15606">
                  <c:v>-3.372E-2</c:v>
                </c:pt>
                <c:pt idx="15607">
                  <c:v>-3.3750000000000002E-2</c:v>
                </c:pt>
                <c:pt idx="15608">
                  <c:v>-3.3770000000000001E-2</c:v>
                </c:pt>
                <c:pt idx="15609">
                  <c:v>-3.3799999999999997E-2</c:v>
                </c:pt>
                <c:pt idx="15610">
                  <c:v>-3.3829999999999999E-2</c:v>
                </c:pt>
                <c:pt idx="15611">
                  <c:v>-3.3829999999999999E-2</c:v>
                </c:pt>
                <c:pt idx="15612">
                  <c:v>-3.3849999999999998E-2</c:v>
                </c:pt>
                <c:pt idx="15613">
                  <c:v>-3.3849999999999998E-2</c:v>
                </c:pt>
                <c:pt idx="15614">
                  <c:v>-3.388E-2</c:v>
                </c:pt>
                <c:pt idx="15615">
                  <c:v>-3.388E-2</c:v>
                </c:pt>
                <c:pt idx="15616">
                  <c:v>-3.388E-2</c:v>
                </c:pt>
                <c:pt idx="15617">
                  <c:v>-3.3849999999999998E-2</c:v>
                </c:pt>
                <c:pt idx="15618">
                  <c:v>-3.3849999999999998E-2</c:v>
                </c:pt>
                <c:pt idx="15619">
                  <c:v>-3.3849999999999998E-2</c:v>
                </c:pt>
                <c:pt idx="15620">
                  <c:v>-3.3829999999999999E-2</c:v>
                </c:pt>
                <c:pt idx="15621">
                  <c:v>-3.3829999999999999E-2</c:v>
                </c:pt>
                <c:pt idx="15622">
                  <c:v>-3.3799999999999997E-2</c:v>
                </c:pt>
                <c:pt idx="15623">
                  <c:v>-3.3770000000000001E-2</c:v>
                </c:pt>
                <c:pt idx="15624">
                  <c:v>-3.3770000000000001E-2</c:v>
                </c:pt>
                <c:pt idx="15625">
                  <c:v>-3.3750000000000002E-2</c:v>
                </c:pt>
                <c:pt idx="15626">
                  <c:v>-3.372E-2</c:v>
                </c:pt>
                <c:pt idx="15627">
                  <c:v>-3.3700000000000001E-2</c:v>
                </c:pt>
                <c:pt idx="15628">
                  <c:v>-3.3669999999999999E-2</c:v>
                </c:pt>
                <c:pt idx="15629">
                  <c:v>-3.3640000000000003E-2</c:v>
                </c:pt>
                <c:pt idx="15630">
                  <c:v>-3.3640000000000003E-2</c:v>
                </c:pt>
                <c:pt idx="15631">
                  <c:v>-3.3619999999999997E-2</c:v>
                </c:pt>
                <c:pt idx="15632">
                  <c:v>-3.3590000000000002E-2</c:v>
                </c:pt>
                <c:pt idx="15633">
                  <c:v>-3.3590000000000002E-2</c:v>
                </c:pt>
                <c:pt idx="15634">
                  <c:v>-3.3590000000000002E-2</c:v>
                </c:pt>
                <c:pt idx="15635">
                  <c:v>-3.356E-2</c:v>
                </c:pt>
                <c:pt idx="15636">
                  <c:v>-3.356E-2</c:v>
                </c:pt>
                <c:pt idx="15637">
                  <c:v>-3.354E-2</c:v>
                </c:pt>
                <c:pt idx="15638">
                  <c:v>-3.354E-2</c:v>
                </c:pt>
                <c:pt idx="15639">
                  <c:v>-3.354E-2</c:v>
                </c:pt>
                <c:pt idx="15640">
                  <c:v>-3.354E-2</c:v>
                </c:pt>
                <c:pt idx="15641">
                  <c:v>-3.354E-2</c:v>
                </c:pt>
                <c:pt idx="15642">
                  <c:v>-3.354E-2</c:v>
                </c:pt>
                <c:pt idx="15643">
                  <c:v>-3.354E-2</c:v>
                </c:pt>
                <c:pt idx="15644">
                  <c:v>-3.354E-2</c:v>
                </c:pt>
                <c:pt idx="15645">
                  <c:v>-3.354E-2</c:v>
                </c:pt>
                <c:pt idx="15646">
                  <c:v>-3.356E-2</c:v>
                </c:pt>
                <c:pt idx="15647">
                  <c:v>-3.356E-2</c:v>
                </c:pt>
                <c:pt idx="15648">
                  <c:v>-3.356E-2</c:v>
                </c:pt>
                <c:pt idx="15649">
                  <c:v>-3.356E-2</c:v>
                </c:pt>
                <c:pt idx="15650">
                  <c:v>-3.356E-2</c:v>
                </c:pt>
                <c:pt idx="15651">
                  <c:v>-3.356E-2</c:v>
                </c:pt>
                <c:pt idx="15652">
                  <c:v>-3.356E-2</c:v>
                </c:pt>
                <c:pt idx="15653">
                  <c:v>-3.354E-2</c:v>
                </c:pt>
                <c:pt idx="15654">
                  <c:v>-3.354E-2</c:v>
                </c:pt>
                <c:pt idx="15655">
                  <c:v>-3.354E-2</c:v>
                </c:pt>
                <c:pt idx="15656">
                  <c:v>-3.354E-2</c:v>
                </c:pt>
                <c:pt idx="15657">
                  <c:v>-3.3509999999999998E-2</c:v>
                </c:pt>
                <c:pt idx="15658">
                  <c:v>-3.3480000000000003E-2</c:v>
                </c:pt>
                <c:pt idx="15659">
                  <c:v>-3.3480000000000003E-2</c:v>
                </c:pt>
                <c:pt idx="15660">
                  <c:v>-3.3480000000000003E-2</c:v>
                </c:pt>
                <c:pt idx="15661">
                  <c:v>-3.3459999999999997E-2</c:v>
                </c:pt>
                <c:pt idx="15662">
                  <c:v>-3.3459999999999997E-2</c:v>
                </c:pt>
                <c:pt idx="15663">
                  <c:v>-3.3430000000000001E-2</c:v>
                </c:pt>
                <c:pt idx="15664">
                  <c:v>-3.3430000000000001E-2</c:v>
                </c:pt>
                <c:pt idx="15665">
                  <c:v>-3.3410000000000002E-2</c:v>
                </c:pt>
                <c:pt idx="15666">
                  <c:v>-3.3410000000000002E-2</c:v>
                </c:pt>
                <c:pt idx="15667">
                  <c:v>-3.3410000000000002E-2</c:v>
                </c:pt>
                <c:pt idx="15668">
                  <c:v>-3.3410000000000002E-2</c:v>
                </c:pt>
                <c:pt idx="15669">
                  <c:v>-3.338E-2</c:v>
                </c:pt>
                <c:pt idx="15670">
                  <c:v>-3.338E-2</c:v>
                </c:pt>
                <c:pt idx="15671">
                  <c:v>-3.338E-2</c:v>
                </c:pt>
                <c:pt idx="15672">
                  <c:v>-3.338E-2</c:v>
                </c:pt>
                <c:pt idx="15673">
                  <c:v>-3.338E-2</c:v>
                </c:pt>
                <c:pt idx="15674">
                  <c:v>-3.338E-2</c:v>
                </c:pt>
                <c:pt idx="15675">
                  <c:v>-3.338E-2</c:v>
                </c:pt>
                <c:pt idx="15676">
                  <c:v>-3.3410000000000002E-2</c:v>
                </c:pt>
                <c:pt idx="15677">
                  <c:v>-3.3410000000000002E-2</c:v>
                </c:pt>
                <c:pt idx="15678">
                  <c:v>-3.3410000000000002E-2</c:v>
                </c:pt>
                <c:pt idx="15679">
                  <c:v>-3.3410000000000002E-2</c:v>
                </c:pt>
                <c:pt idx="15680">
                  <c:v>-3.3430000000000001E-2</c:v>
                </c:pt>
                <c:pt idx="15681">
                  <c:v>-3.3430000000000001E-2</c:v>
                </c:pt>
                <c:pt idx="15682">
                  <c:v>-3.3430000000000001E-2</c:v>
                </c:pt>
                <c:pt idx="15683">
                  <c:v>-3.3430000000000001E-2</c:v>
                </c:pt>
                <c:pt idx="15684">
                  <c:v>-3.3430000000000001E-2</c:v>
                </c:pt>
                <c:pt idx="15685">
                  <c:v>-3.3430000000000001E-2</c:v>
                </c:pt>
                <c:pt idx="15686">
                  <c:v>-3.3430000000000001E-2</c:v>
                </c:pt>
                <c:pt idx="15687">
                  <c:v>-3.3430000000000001E-2</c:v>
                </c:pt>
                <c:pt idx="15688">
                  <c:v>-3.3430000000000001E-2</c:v>
                </c:pt>
                <c:pt idx="15689">
                  <c:v>-3.3410000000000002E-2</c:v>
                </c:pt>
                <c:pt idx="15690">
                  <c:v>-3.3410000000000002E-2</c:v>
                </c:pt>
                <c:pt idx="15691">
                  <c:v>-3.338E-2</c:v>
                </c:pt>
                <c:pt idx="15692">
                  <c:v>-3.3349999999999998E-2</c:v>
                </c:pt>
                <c:pt idx="15693">
                  <c:v>-3.3329999999999999E-2</c:v>
                </c:pt>
                <c:pt idx="15694">
                  <c:v>-3.3329999999999999E-2</c:v>
                </c:pt>
                <c:pt idx="15695">
                  <c:v>-3.3300000000000003E-2</c:v>
                </c:pt>
                <c:pt idx="15696">
                  <c:v>-3.3270000000000001E-2</c:v>
                </c:pt>
                <c:pt idx="15697">
                  <c:v>-3.3250000000000002E-2</c:v>
                </c:pt>
                <c:pt idx="15698">
                  <c:v>-3.322E-2</c:v>
                </c:pt>
                <c:pt idx="15699">
                  <c:v>-3.3169999999999998E-2</c:v>
                </c:pt>
                <c:pt idx="15700">
                  <c:v>-3.3140000000000003E-2</c:v>
                </c:pt>
                <c:pt idx="15701">
                  <c:v>-3.3119999999999997E-2</c:v>
                </c:pt>
                <c:pt idx="15702">
                  <c:v>-3.3090000000000001E-2</c:v>
                </c:pt>
                <c:pt idx="15703">
                  <c:v>-3.3059999999999999E-2</c:v>
                </c:pt>
                <c:pt idx="15704">
                  <c:v>-3.3059999999999999E-2</c:v>
                </c:pt>
                <c:pt idx="15705">
                  <c:v>-3.3009999999999998E-2</c:v>
                </c:pt>
                <c:pt idx="15706">
                  <c:v>-3.3009999999999998E-2</c:v>
                </c:pt>
                <c:pt idx="15707">
                  <c:v>-3.2980000000000002E-2</c:v>
                </c:pt>
                <c:pt idx="15708">
                  <c:v>-3.2980000000000002E-2</c:v>
                </c:pt>
                <c:pt idx="15709">
                  <c:v>-3.2980000000000002E-2</c:v>
                </c:pt>
                <c:pt idx="15710">
                  <c:v>-3.2980000000000002E-2</c:v>
                </c:pt>
                <c:pt idx="15711">
                  <c:v>-3.2960000000000003E-2</c:v>
                </c:pt>
                <c:pt idx="15712">
                  <c:v>-3.2980000000000002E-2</c:v>
                </c:pt>
                <c:pt idx="15713">
                  <c:v>-3.2980000000000002E-2</c:v>
                </c:pt>
                <c:pt idx="15714">
                  <c:v>-3.2980000000000002E-2</c:v>
                </c:pt>
                <c:pt idx="15715">
                  <c:v>-3.3009999999999998E-2</c:v>
                </c:pt>
                <c:pt idx="15716">
                  <c:v>-3.3009999999999998E-2</c:v>
                </c:pt>
                <c:pt idx="15717">
                  <c:v>-3.304E-2</c:v>
                </c:pt>
                <c:pt idx="15718">
                  <c:v>-3.304E-2</c:v>
                </c:pt>
                <c:pt idx="15719">
                  <c:v>-3.3059999999999999E-2</c:v>
                </c:pt>
                <c:pt idx="15720">
                  <c:v>-3.3090000000000001E-2</c:v>
                </c:pt>
                <c:pt idx="15721">
                  <c:v>-3.3119999999999997E-2</c:v>
                </c:pt>
                <c:pt idx="15722">
                  <c:v>-3.3119999999999997E-2</c:v>
                </c:pt>
                <c:pt idx="15723">
                  <c:v>-3.3140000000000003E-2</c:v>
                </c:pt>
                <c:pt idx="15724">
                  <c:v>-3.3169999999999998E-2</c:v>
                </c:pt>
                <c:pt idx="15725">
                  <c:v>-3.3169999999999998E-2</c:v>
                </c:pt>
                <c:pt idx="15726">
                  <c:v>-3.3189999999999997E-2</c:v>
                </c:pt>
                <c:pt idx="15727">
                  <c:v>-3.3189999999999997E-2</c:v>
                </c:pt>
                <c:pt idx="15728">
                  <c:v>-3.3189999999999997E-2</c:v>
                </c:pt>
                <c:pt idx="15729">
                  <c:v>-3.3189999999999997E-2</c:v>
                </c:pt>
                <c:pt idx="15730">
                  <c:v>-3.3189999999999997E-2</c:v>
                </c:pt>
                <c:pt idx="15731">
                  <c:v>-3.3189999999999997E-2</c:v>
                </c:pt>
                <c:pt idx="15732">
                  <c:v>-3.3189999999999997E-2</c:v>
                </c:pt>
                <c:pt idx="15733">
                  <c:v>-3.3189999999999997E-2</c:v>
                </c:pt>
                <c:pt idx="15734">
                  <c:v>-3.3169999999999998E-2</c:v>
                </c:pt>
                <c:pt idx="15735">
                  <c:v>-3.3140000000000003E-2</c:v>
                </c:pt>
                <c:pt idx="15736">
                  <c:v>-3.3140000000000003E-2</c:v>
                </c:pt>
                <c:pt idx="15737">
                  <c:v>-3.3119999999999997E-2</c:v>
                </c:pt>
                <c:pt idx="15738">
                  <c:v>-3.3090000000000001E-2</c:v>
                </c:pt>
                <c:pt idx="15739">
                  <c:v>-3.3059999999999999E-2</c:v>
                </c:pt>
                <c:pt idx="15740">
                  <c:v>-3.304E-2</c:v>
                </c:pt>
                <c:pt idx="15741">
                  <c:v>-3.3009999999999998E-2</c:v>
                </c:pt>
                <c:pt idx="15742">
                  <c:v>-3.3009999999999998E-2</c:v>
                </c:pt>
                <c:pt idx="15743">
                  <c:v>-3.2960000000000003E-2</c:v>
                </c:pt>
                <c:pt idx="15744">
                  <c:v>-3.2930000000000001E-2</c:v>
                </c:pt>
                <c:pt idx="15745">
                  <c:v>-3.2930000000000001E-2</c:v>
                </c:pt>
                <c:pt idx="15746">
                  <c:v>-3.2899999999999999E-2</c:v>
                </c:pt>
                <c:pt idx="15747">
                  <c:v>-3.288E-2</c:v>
                </c:pt>
                <c:pt idx="15748">
                  <c:v>-3.288E-2</c:v>
                </c:pt>
                <c:pt idx="15749">
                  <c:v>-3.2849999999999997E-2</c:v>
                </c:pt>
                <c:pt idx="15750">
                  <c:v>-3.2829999999999998E-2</c:v>
                </c:pt>
                <c:pt idx="15751">
                  <c:v>-3.2829999999999998E-2</c:v>
                </c:pt>
                <c:pt idx="15752">
                  <c:v>-3.2829999999999998E-2</c:v>
                </c:pt>
                <c:pt idx="15753">
                  <c:v>-3.2800000000000003E-2</c:v>
                </c:pt>
                <c:pt idx="15754">
                  <c:v>-3.2800000000000003E-2</c:v>
                </c:pt>
                <c:pt idx="15755">
                  <c:v>-3.2800000000000003E-2</c:v>
                </c:pt>
                <c:pt idx="15756">
                  <c:v>-3.2800000000000003E-2</c:v>
                </c:pt>
                <c:pt idx="15757">
                  <c:v>-3.2800000000000003E-2</c:v>
                </c:pt>
                <c:pt idx="15758">
                  <c:v>-3.2800000000000003E-2</c:v>
                </c:pt>
                <c:pt idx="15759">
                  <c:v>-3.2800000000000003E-2</c:v>
                </c:pt>
                <c:pt idx="15760">
                  <c:v>-3.2829999999999998E-2</c:v>
                </c:pt>
                <c:pt idx="15761">
                  <c:v>-3.2829999999999998E-2</c:v>
                </c:pt>
                <c:pt idx="15762">
                  <c:v>-3.2829999999999998E-2</c:v>
                </c:pt>
                <c:pt idx="15763">
                  <c:v>-3.2829999999999998E-2</c:v>
                </c:pt>
                <c:pt idx="15764">
                  <c:v>-3.2849999999999997E-2</c:v>
                </c:pt>
                <c:pt idx="15765">
                  <c:v>-3.2849999999999997E-2</c:v>
                </c:pt>
                <c:pt idx="15766">
                  <c:v>-3.2849999999999997E-2</c:v>
                </c:pt>
                <c:pt idx="15767">
                  <c:v>-3.2849999999999997E-2</c:v>
                </c:pt>
                <c:pt idx="15768">
                  <c:v>-3.2849999999999997E-2</c:v>
                </c:pt>
                <c:pt idx="15769">
                  <c:v>-3.2849999999999997E-2</c:v>
                </c:pt>
                <c:pt idx="15770">
                  <c:v>-3.2849999999999997E-2</c:v>
                </c:pt>
                <c:pt idx="15771">
                  <c:v>-3.2849999999999997E-2</c:v>
                </c:pt>
                <c:pt idx="15772">
                  <c:v>-3.2849999999999997E-2</c:v>
                </c:pt>
                <c:pt idx="15773">
                  <c:v>-3.2849999999999997E-2</c:v>
                </c:pt>
                <c:pt idx="15774">
                  <c:v>-3.2849999999999997E-2</c:v>
                </c:pt>
                <c:pt idx="15775">
                  <c:v>-3.2829999999999998E-2</c:v>
                </c:pt>
                <c:pt idx="15776">
                  <c:v>-3.2829999999999998E-2</c:v>
                </c:pt>
                <c:pt idx="15777">
                  <c:v>-3.2829999999999998E-2</c:v>
                </c:pt>
                <c:pt idx="15778">
                  <c:v>-3.2800000000000003E-2</c:v>
                </c:pt>
                <c:pt idx="15779">
                  <c:v>-3.2800000000000003E-2</c:v>
                </c:pt>
                <c:pt idx="15780">
                  <c:v>-3.2800000000000003E-2</c:v>
                </c:pt>
                <c:pt idx="15781">
                  <c:v>-3.2770000000000001E-2</c:v>
                </c:pt>
                <c:pt idx="15782">
                  <c:v>-3.2770000000000001E-2</c:v>
                </c:pt>
                <c:pt idx="15783">
                  <c:v>-3.2750000000000001E-2</c:v>
                </c:pt>
                <c:pt idx="15784">
                  <c:v>-3.2750000000000001E-2</c:v>
                </c:pt>
                <c:pt idx="15785">
                  <c:v>-3.2750000000000001E-2</c:v>
                </c:pt>
                <c:pt idx="15786">
                  <c:v>-3.2719999999999999E-2</c:v>
                </c:pt>
                <c:pt idx="15787">
                  <c:v>-3.2719999999999999E-2</c:v>
                </c:pt>
                <c:pt idx="15788">
                  <c:v>-3.2719999999999999E-2</c:v>
                </c:pt>
                <c:pt idx="15789">
                  <c:v>-3.2719999999999999E-2</c:v>
                </c:pt>
                <c:pt idx="15790">
                  <c:v>-3.2719999999999999E-2</c:v>
                </c:pt>
                <c:pt idx="15791">
                  <c:v>-3.2719999999999999E-2</c:v>
                </c:pt>
                <c:pt idx="15792">
                  <c:v>-3.2719999999999999E-2</c:v>
                </c:pt>
                <c:pt idx="15793">
                  <c:v>-3.2719999999999999E-2</c:v>
                </c:pt>
                <c:pt idx="15794">
                  <c:v>-3.2719999999999999E-2</c:v>
                </c:pt>
                <c:pt idx="15795">
                  <c:v>-3.2750000000000001E-2</c:v>
                </c:pt>
                <c:pt idx="15796">
                  <c:v>-3.2750000000000001E-2</c:v>
                </c:pt>
                <c:pt idx="15797">
                  <c:v>-3.2750000000000001E-2</c:v>
                </c:pt>
                <c:pt idx="15798">
                  <c:v>-3.2750000000000001E-2</c:v>
                </c:pt>
                <c:pt idx="15799">
                  <c:v>-3.2770000000000001E-2</c:v>
                </c:pt>
                <c:pt idx="15800">
                  <c:v>-3.2770000000000001E-2</c:v>
                </c:pt>
                <c:pt idx="15801">
                  <c:v>-3.2770000000000001E-2</c:v>
                </c:pt>
                <c:pt idx="15802">
                  <c:v>-3.2800000000000003E-2</c:v>
                </c:pt>
                <c:pt idx="15803">
                  <c:v>-3.2800000000000003E-2</c:v>
                </c:pt>
                <c:pt idx="15804">
                  <c:v>-3.2800000000000003E-2</c:v>
                </c:pt>
                <c:pt idx="15805">
                  <c:v>-3.2800000000000003E-2</c:v>
                </c:pt>
                <c:pt idx="15806">
                  <c:v>-3.2800000000000003E-2</c:v>
                </c:pt>
                <c:pt idx="15807">
                  <c:v>-3.2800000000000003E-2</c:v>
                </c:pt>
                <c:pt idx="15808">
                  <c:v>-3.2800000000000003E-2</c:v>
                </c:pt>
                <c:pt idx="15809">
                  <c:v>-3.2800000000000003E-2</c:v>
                </c:pt>
                <c:pt idx="15810">
                  <c:v>-3.2800000000000003E-2</c:v>
                </c:pt>
                <c:pt idx="15811">
                  <c:v>-3.2770000000000001E-2</c:v>
                </c:pt>
                <c:pt idx="15812">
                  <c:v>-3.2770000000000001E-2</c:v>
                </c:pt>
                <c:pt idx="15813">
                  <c:v>-3.2750000000000001E-2</c:v>
                </c:pt>
                <c:pt idx="15814">
                  <c:v>-3.2719999999999999E-2</c:v>
                </c:pt>
                <c:pt idx="15815">
                  <c:v>-3.2719999999999999E-2</c:v>
                </c:pt>
                <c:pt idx="15816">
                  <c:v>-3.2689999999999997E-2</c:v>
                </c:pt>
                <c:pt idx="15817">
                  <c:v>-3.2669999999999998E-2</c:v>
                </c:pt>
                <c:pt idx="15818">
                  <c:v>-3.2640000000000002E-2</c:v>
                </c:pt>
                <c:pt idx="15819">
                  <c:v>-3.2620000000000003E-2</c:v>
                </c:pt>
                <c:pt idx="15820">
                  <c:v>-3.2590000000000001E-2</c:v>
                </c:pt>
                <c:pt idx="15821">
                  <c:v>-3.2559999999999999E-2</c:v>
                </c:pt>
                <c:pt idx="15822">
                  <c:v>-3.2539999999999999E-2</c:v>
                </c:pt>
                <c:pt idx="15823">
                  <c:v>-3.2480000000000002E-2</c:v>
                </c:pt>
                <c:pt idx="15824">
                  <c:v>-3.2460000000000003E-2</c:v>
                </c:pt>
                <c:pt idx="15825">
                  <c:v>-3.2460000000000003E-2</c:v>
                </c:pt>
                <c:pt idx="15826">
                  <c:v>-3.243E-2</c:v>
                </c:pt>
                <c:pt idx="15827">
                  <c:v>-3.2399999999999998E-2</c:v>
                </c:pt>
                <c:pt idx="15828">
                  <c:v>-3.2379999999999999E-2</c:v>
                </c:pt>
                <c:pt idx="15829">
                  <c:v>-3.2379999999999999E-2</c:v>
                </c:pt>
                <c:pt idx="15830">
                  <c:v>-3.2349999999999997E-2</c:v>
                </c:pt>
                <c:pt idx="15831">
                  <c:v>-3.2349999999999997E-2</c:v>
                </c:pt>
                <c:pt idx="15832">
                  <c:v>-3.2349999999999997E-2</c:v>
                </c:pt>
                <c:pt idx="15833">
                  <c:v>-3.2329999999999998E-2</c:v>
                </c:pt>
                <c:pt idx="15834">
                  <c:v>-3.2329999999999998E-2</c:v>
                </c:pt>
                <c:pt idx="15835">
                  <c:v>-3.2329999999999998E-2</c:v>
                </c:pt>
                <c:pt idx="15836">
                  <c:v>-3.2349999999999997E-2</c:v>
                </c:pt>
                <c:pt idx="15837">
                  <c:v>-3.2349999999999997E-2</c:v>
                </c:pt>
                <c:pt idx="15838">
                  <c:v>-3.2379999999999999E-2</c:v>
                </c:pt>
                <c:pt idx="15839">
                  <c:v>-3.2379999999999999E-2</c:v>
                </c:pt>
                <c:pt idx="15840">
                  <c:v>-3.2399999999999998E-2</c:v>
                </c:pt>
                <c:pt idx="15841">
                  <c:v>-3.243E-2</c:v>
                </c:pt>
                <c:pt idx="15842">
                  <c:v>-3.243E-2</c:v>
                </c:pt>
                <c:pt idx="15843">
                  <c:v>-3.2460000000000003E-2</c:v>
                </c:pt>
                <c:pt idx="15844">
                  <c:v>-3.2480000000000002E-2</c:v>
                </c:pt>
                <c:pt idx="15845">
                  <c:v>-3.2480000000000002E-2</c:v>
                </c:pt>
                <c:pt idx="15846">
                  <c:v>-3.2509999999999997E-2</c:v>
                </c:pt>
                <c:pt idx="15847">
                  <c:v>-3.2509999999999997E-2</c:v>
                </c:pt>
                <c:pt idx="15848">
                  <c:v>-3.2539999999999999E-2</c:v>
                </c:pt>
                <c:pt idx="15849">
                  <c:v>-3.2539999999999999E-2</c:v>
                </c:pt>
                <c:pt idx="15850">
                  <c:v>-3.2559999999999999E-2</c:v>
                </c:pt>
                <c:pt idx="15851">
                  <c:v>-3.2559999999999999E-2</c:v>
                </c:pt>
                <c:pt idx="15852">
                  <c:v>-3.2559999999999999E-2</c:v>
                </c:pt>
                <c:pt idx="15853">
                  <c:v>-3.2559999999999999E-2</c:v>
                </c:pt>
                <c:pt idx="15854">
                  <c:v>-3.2559999999999999E-2</c:v>
                </c:pt>
                <c:pt idx="15855">
                  <c:v>-3.2539999999999999E-2</c:v>
                </c:pt>
                <c:pt idx="15856">
                  <c:v>-3.2539999999999999E-2</c:v>
                </c:pt>
                <c:pt idx="15857">
                  <c:v>-3.2509999999999997E-2</c:v>
                </c:pt>
                <c:pt idx="15858">
                  <c:v>-3.2480000000000002E-2</c:v>
                </c:pt>
                <c:pt idx="15859">
                  <c:v>-3.2460000000000003E-2</c:v>
                </c:pt>
                <c:pt idx="15860">
                  <c:v>-3.2460000000000003E-2</c:v>
                </c:pt>
                <c:pt idx="15861">
                  <c:v>-3.243E-2</c:v>
                </c:pt>
                <c:pt idx="15862">
                  <c:v>-3.2399999999999998E-2</c:v>
                </c:pt>
                <c:pt idx="15863">
                  <c:v>-3.2349999999999997E-2</c:v>
                </c:pt>
                <c:pt idx="15864">
                  <c:v>-3.2349999999999997E-2</c:v>
                </c:pt>
                <c:pt idx="15865">
                  <c:v>-3.2300000000000002E-2</c:v>
                </c:pt>
                <c:pt idx="15866">
                  <c:v>-3.227E-2</c:v>
                </c:pt>
                <c:pt idx="15867">
                  <c:v>-3.2250000000000001E-2</c:v>
                </c:pt>
                <c:pt idx="15868">
                  <c:v>-3.2250000000000001E-2</c:v>
                </c:pt>
                <c:pt idx="15869">
                  <c:v>-3.2219999999999999E-2</c:v>
                </c:pt>
                <c:pt idx="15870">
                  <c:v>-3.2190000000000003E-2</c:v>
                </c:pt>
                <c:pt idx="15871">
                  <c:v>-3.2169999999999997E-2</c:v>
                </c:pt>
                <c:pt idx="15872">
                  <c:v>-3.2140000000000002E-2</c:v>
                </c:pt>
                <c:pt idx="15873">
                  <c:v>-3.2140000000000002E-2</c:v>
                </c:pt>
                <c:pt idx="15874">
                  <c:v>-3.2140000000000002E-2</c:v>
                </c:pt>
                <c:pt idx="15875">
                  <c:v>-3.211E-2</c:v>
                </c:pt>
                <c:pt idx="15876">
                  <c:v>-3.211E-2</c:v>
                </c:pt>
                <c:pt idx="15877">
                  <c:v>-3.211E-2</c:v>
                </c:pt>
                <c:pt idx="15878">
                  <c:v>-3.211E-2</c:v>
                </c:pt>
                <c:pt idx="15879">
                  <c:v>-3.211E-2</c:v>
                </c:pt>
                <c:pt idx="15880">
                  <c:v>-3.2140000000000002E-2</c:v>
                </c:pt>
                <c:pt idx="15881">
                  <c:v>-3.211E-2</c:v>
                </c:pt>
                <c:pt idx="15882">
                  <c:v>-3.2140000000000002E-2</c:v>
                </c:pt>
                <c:pt idx="15883">
                  <c:v>-3.2140000000000002E-2</c:v>
                </c:pt>
                <c:pt idx="15884">
                  <c:v>-3.2140000000000002E-2</c:v>
                </c:pt>
                <c:pt idx="15885">
                  <c:v>-3.2169999999999997E-2</c:v>
                </c:pt>
                <c:pt idx="15886">
                  <c:v>-3.2169999999999997E-2</c:v>
                </c:pt>
                <c:pt idx="15887">
                  <c:v>-3.2169999999999997E-2</c:v>
                </c:pt>
                <c:pt idx="15888">
                  <c:v>-3.2169999999999997E-2</c:v>
                </c:pt>
                <c:pt idx="15889">
                  <c:v>-3.2190000000000003E-2</c:v>
                </c:pt>
                <c:pt idx="15890">
                  <c:v>-3.2190000000000003E-2</c:v>
                </c:pt>
                <c:pt idx="15891">
                  <c:v>-3.2190000000000003E-2</c:v>
                </c:pt>
                <c:pt idx="15892">
                  <c:v>-3.2190000000000003E-2</c:v>
                </c:pt>
                <c:pt idx="15893">
                  <c:v>-3.2190000000000003E-2</c:v>
                </c:pt>
                <c:pt idx="15894">
                  <c:v>-3.2190000000000003E-2</c:v>
                </c:pt>
                <c:pt idx="15895">
                  <c:v>-3.2190000000000003E-2</c:v>
                </c:pt>
                <c:pt idx="15896">
                  <c:v>-3.2190000000000003E-2</c:v>
                </c:pt>
                <c:pt idx="15897">
                  <c:v>-3.2169999999999997E-2</c:v>
                </c:pt>
                <c:pt idx="15898">
                  <c:v>-3.2169999999999997E-2</c:v>
                </c:pt>
                <c:pt idx="15899">
                  <c:v>-3.2169999999999997E-2</c:v>
                </c:pt>
                <c:pt idx="15900">
                  <c:v>-3.2169999999999997E-2</c:v>
                </c:pt>
                <c:pt idx="15901">
                  <c:v>-3.2169999999999997E-2</c:v>
                </c:pt>
                <c:pt idx="15902">
                  <c:v>-3.2169999999999997E-2</c:v>
                </c:pt>
                <c:pt idx="15903">
                  <c:v>-3.2140000000000002E-2</c:v>
                </c:pt>
                <c:pt idx="15904">
                  <c:v>-3.2140000000000002E-2</c:v>
                </c:pt>
                <c:pt idx="15905">
                  <c:v>-3.2140000000000002E-2</c:v>
                </c:pt>
                <c:pt idx="15906">
                  <c:v>-3.2140000000000002E-2</c:v>
                </c:pt>
                <c:pt idx="15907">
                  <c:v>-3.2140000000000002E-2</c:v>
                </c:pt>
                <c:pt idx="15908">
                  <c:v>-3.2140000000000002E-2</c:v>
                </c:pt>
                <c:pt idx="15909">
                  <c:v>-3.2140000000000002E-2</c:v>
                </c:pt>
                <c:pt idx="15910">
                  <c:v>-3.2140000000000002E-2</c:v>
                </c:pt>
                <c:pt idx="15911">
                  <c:v>-3.2140000000000002E-2</c:v>
                </c:pt>
                <c:pt idx="15912">
                  <c:v>-3.2140000000000002E-2</c:v>
                </c:pt>
                <c:pt idx="15913">
                  <c:v>-3.2140000000000002E-2</c:v>
                </c:pt>
                <c:pt idx="15914">
                  <c:v>-3.2140000000000002E-2</c:v>
                </c:pt>
                <c:pt idx="15915">
                  <c:v>-3.2140000000000002E-2</c:v>
                </c:pt>
                <c:pt idx="15916">
                  <c:v>-3.2140000000000002E-2</c:v>
                </c:pt>
                <c:pt idx="15917">
                  <c:v>-3.2140000000000002E-2</c:v>
                </c:pt>
                <c:pt idx="15918">
                  <c:v>-3.2140000000000002E-2</c:v>
                </c:pt>
                <c:pt idx="15919">
                  <c:v>-3.211E-2</c:v>
                </c:pt>
                <c:pt idx="15920">
                  <c:v>-3.211E-2</c:v>
                </c:pt>
                <c:pt idx="15921">
                  <c:v>-3.211E-2</c:v>
                </c:pt>
                <c:pt idx="15922">
                  <c:v>-3.209E-2</c:v>
                </c:pt>
                <c:pt idx="15923">
                  <c:v>-3.209E-2</c:v>
                </c:pt>
                <c:pt idx="15924">
                  <c:v>-3.2059999999999998E-2</c:v>
                </c:pt>
                <c:pt idx="15925">
                  <c:v>-3.2039999999999999E-2</c:v>
                </c:pt>
                <c:pt idx="15926">
                  <c:v>-3.2009999999999997E-2</c:v>
                </c:pt>
                <c:pt idx="15927">
                  <c:v>-3.1980000000000001E-2</c:v>
                </c:pt>
                <c:pt idx="15928">
                  <c:v>-3.1980000000000001E-2</c:v>
                </c:pt>
                <c:pt idx="15929">
                  <c:v>-3.193E-2</c:v>
                </c:pt>
                <c:pt idx="15930">
                  <c:v>-3.1899999999999998E-2</c:v>
                </c:pt>
                <c:pt idx="15931">
                  <c:v>-3.1879999999999999E-2</c:v>
                </c:pt>
                <c:pt idx="15932">
                  <c:v>-3.1850000000000003E-2</c:v>
                </c:pt>
                <c:pt idx="15933">
                  <c:v>-3.1820000000000001E-2</c:v>
                </c:pt>
                <c:pt idx="15934">
                  <c:v>-3.1800000000000002E-2</c:v>
                </c:pt>
                <c:pt idx="15935">
                  <c:v>-3.175E-2</c:v>
                </c:pt>
                <c:pt idx="15936">
                  <c:v>-3.1719999999999998E-2</c:v>
                </c:pt>
                <c:pt idx="15937">
                  <c:v>-3.1690000000000003E-2</c:v>
                </c:pt>
                <c:pt idx="15938">
                  <c:v>-3.1669999999999997E-2</c:v>
                </c:pt>
                <c:pt idx="15939">
                  <c:v>-3.1640000000000001E-2</c:v>
                </c:pt>
                <c:pt idx="15940">
                  <c:v>-3.1640000000000001E-2</c:v>
                </c:pt>
                <c:pt idx="15941">
                  <c:v>-3.1609999999999999E-2</c:v>
                </c:pt>
                <c:pt idx="15942">
                  <c:v>-3.159E-2</c:v>
                </c:pt>
                <c:pt idx="15943">
                  <c:v>-3.159E-2</c:v>
                </c:pt>
                <c:pt idx="15944">
                  <c:v>-3.159E-2</c:v>
                </c:pt>
                <c:pt idx="15945">
                  <c:v>-3.1559999999999998E-2</c:v>
                </c:pt>
                <c:pt idx="15946">
                  <c:v>-3.1559999999999998E-2</c:v>
                </c:pt>
                <c:pt idx="15947">
                  <c:v>-3.1559999999999998E-2</c:v>
                </c:pt>
                <c:pt idx="15948">
                  <c:v>-3.159E-2</c:v>
                </c:pt>
                <c:pt idx="15949">
                  <c:v>-3.159E-2</c:v>
                </c:pt>
                <c:pt idx="15950">
                  <c:v>-3.1609999999999999E-2</c:v>
                </c:pt>
                <c:pt idx="15951">
                  <c:v>-3.1609999999999999E-2</c:v>
                </c:pt>
                <c:pt idx="15952">
                  <c:v>-3.1640000000000001E-2</c:v>
                </c:pt>
                <c:pt idx="15953">
                  <c:v>-3.1669999999999997E-2</c:v>
                </c:pt>
                <c:pt idx="15954">
                  <c:v>-3.1690000000000003E-2</c:v>
                </c:pt>
                <c:pt idx="15955">
                  <c:v>-3.1719999999999998E-2</c:v>
                </c:pt>
                <c:pt idx="15956">
                  <c:v>-3.175E-2</c:v>
                </c:pt>
                <c:pt idx="15957">
                  <c:v>-3.177E-2</c:v>
                </c:pt>
                <c:pt idx="15958">
                  <c:v>-3.1800000000000002E-2</c:v>
                </c:pt>
                <c:pt idx="15959">
                  <c:v>-3.1820000000000001E-2</c:v>
                </c:pt>
                <c:pt idx="15960">
                  <c:v>-3.1850000000000003E-2</c:v>
                </c:pt>
                <c:pt idx="15961">
                  <c:v>-3.1850000000000003E-2</c:v>
                </c:pt>
                <c:pt idx="15962">
                  <c:v>-3.1879999999999999E-2</c:v>
                </c:pt>
                <c:pt idx="15963">
                  <c:v>-3.1899999999999998E-2</c:v>
                </c:pt>
                <c:pt idx="15964">
                  <c:v>-3.193E-2</c:v>
                </c:pt>
                <c:pt idx="15965">
                  <c:v>-3.193E-2</c:v>
                </c:pt>
                <c:pt idx="15966">
                  <c:v>-3.1960000000000002E-2</c:v>
                </c:pt>
                <c:pt idx="15967">
                  <c:v>-3.1960000000000002E-2</c:v>
                </c:pt>
                <c:pt idx="15968">
                  <c:v>-3.1980000000000001E-2</c:v>
                </c:pt>
                <c:pt idx="15969">
                  <c:v>-3.1980000000000001E-2</c:v>
                </c:pt>
                <c:pt idx="15970">
                  <c:v>-3.1980000000000001E-2</c:v>
                </c:pt>
                <c:pt idx="15971">
                  <c:v>-3.1980000000000001E-2</c:v>
                </c:pt>
                <c:pt idx="15972">
                  <c:v>-3.1980000000000001E-2</c:v>
                </c:pt>
                <c:pt idx="15973">
                  <c:v>-3.1960000000000002E-2</c:v>
                </c:pt>
                <c:pt idx="15974">
                  <c:v>-3.1960000000000002E-2</c:v>
                </c:pt>
                <c:pt idx="15975">
                  <c:v>-3.1960000000000002E-2</c:v>
                </c:pt>
                <c:pt idx="15976">
                  <c:v>-3.193E-2</c:v>
                </c:pt>
                <c:pt idx="15977">
                  <c:v>-3.193E-2</c:v>
                </c:pt>
                <c:pt idx="15978">
                  <c:v>-3.1899999999999998E-2</c:v>
                </c:pt>
                <c:pt idx="15979">
                  <c:v>-3.1879999999999999E-2</c:v>
                </c:pt>
                <c:pt idx="15980">
                  <c:v>-3.1879999999999999E-2</c:v>
                </c:pt>
                <c:pt idx="15981">
                  <c:v>-3.1850000000000003E-2</c:v>
                </c:pt>
                <c:pt idx="15982">
                  <c:v>-3.1850000000000003E-2</c:v>
                </c:pt>
                <c:pt idx="15983">
                  <c:v>-3.1820000000000001E-2</c:v>
                </c:pt>
                <c:pt idx="15984">
                  <c:v>-3.1800000000000002E-2</c:v>
                </c:pt>
                <c:pt idx="15985">
                  <c:v>-3.1800000000000002E-2</c:v>
                </c:pt>
                <c:pt idx="15986">
                  <c:v>-3.177E-2</c:v>
                </c:pt>
                <c:pt idx="15987">
                  <c:v>-3.177E-2</c:v>
                </c:pt>
                <c:pt idx="15988">
                  <c:v>-3.175E-2</c:v>
                </c:pt>
                <c:pt idx="15989">
                  <c:v>-3.175E-2</c:v>
                </c:pt>
                <c:pt idx="15990">
                  <c:v>-3.1719999999999998E-2</c:v>
                </c:pt>
                <c:pt idx="15991">
                  <c:v>-3.1719999999999998E-2</c:v>
                </c:pt>
                <c:pt idx="15992">
                  <c:v>-3.1719999999999998E-2</c:v>
                </c:pt>
                <c:pt idx="15993">
                  <c:v>-3.1690000000000003E-2</c:v>
                </c:pt>
                <c:pt idx="15994">
                  <c:v>-3.1690000000000003E-2</c:v>
                </c:pt>
                <c:pt idx="15995">
                  <c:v>-3.1669999999999997E-2</c:v>
                </c:pt>
                <c:pt idx="15996">
                  <c:v>-3.1669999999999997E-2</c:v>
                </c:pt>
                <c:pt idx="15997">
                  <c:v>-3.1669999999999997E-2</c:v>
                </c:pt>
                <c:pt idx="15998">
                  <c:v>-3.1640000000000001E-2</c:v>
                </c:pt>
                <c:pt idx="15999">
                  <c:v>-3.1640000000000001E-2</c:v>
                </c:pt>
                <c:pt idx="16000">
                  <c:v>-3.1609999999999999E-2</c:v>
                </c:pt>
                <c:pt idx="16001">
                  <c:v>-3.1609999999999999E-2</c:v>
                </c:pt>
                <c:pt idx="16002">
                  <c:v>-3.1609999999999999E-2</c:v>
                </c:pt>
                <c:pt idx="16003">
                  <c:v>-3.159E-2</c:v>
                </c:pt>
                <c:pt idx="16004">
                  <c:v>-3.159E-2</c:v>
                </c:pt>
                <c:pt idx="16005">
                  <c:v>-3.1559999999999998E-2</c:v>
                </c:pt>
                <c:pt idx="16006">
                  <c:v>-3.1559999999999998E-2</c:v>
                </c:pt>
                <c:pt idx="16007">
                  <c:v>-3.1530000000000002E-2</c:v>
                </c:pt>
                <c:pt idx="16008">
                  <c:v>-3.1510000000000003E-2</c:v>
                </c:pt>
                <c:pt idx="16009">
                  <c:v>-3.1480000000000001E-2</c:v>
                </c:pt>
                <c:pt idx="16010">
                  <c:v>-3.1480000000000001E-2</c:v>
                </c:pt>
                <c:pt idx="16011">
                  <c:v>-3.1460000000000002E-2</c:v>
                </c:pt>
                <c:pt idx="16012">
                  <c:v>-3.143E-2</c:v>
                </c:pt>
                <c:pt idx="16013">
                  <c:v>-3.1399999999999997E-2</c:v>
                </c:pt>
                <c:pt idx="16014">
                  <c:v>-3.1379999999999998E-2</c:v>
                </c:pt>
                <c:pt idx="16015">
                  <c:v>-3.1350000000000003E-2</c:v>
                </c:pt>
                <c:pt idx="16016">
                  <c:v>-3.1320000000000001E-2</c:v>
                </c:pt>
                <c:pt idx="16017">
                  <c:v>-3.1300000000000001E-2</c:v>
                </c:pt>
                <c:pt idx="16018">
                  <c:v>-3.1300000000000001E-2</c:v>
                </c:pt>
                <c:pt idx="16019">
                  <c:v>-3.1269999999999999E-2</c:v>
                </c:pt>
                <c:pt idx="16020">
                  <c:v>-3.125E-2</c:v>
                </c:pt>
                <c:pt idx="16021">
                  <c:v>-3.1220000000000001E-2</c:v>
                </c:pt>
                <c:pt idx="16022">
                  <c:v>-3.1189999999999999E-2</c:v>
                </c:pt>
                <c:pt idx="16023">
                  <c:v>-3.1189999999999999E-2</c:v>
                </c:pt>
                <c:pt idx="16024">
                  <c:v>-3.117E-2</c:v>
                </c:pt>
                <c:pt idx="16025">
                  <c:v>-3.1140000000000001E-2</c:v>
                </c:pt>
                <c:pt idx="16026">
                  <c:v>-3.1140000000000001E-2</c:v>
                </c:pt>
                <c:pt idx="16027">
                  <c:v>-3.1140000000000001E-2</c:v>
                </c:pt>
                <c:pt idx="16028">
                  <c:v>-3.1140000000000001E-2</c:v>
                </c:pt>
                <c:pt idx="16029">
                  <c:v>-3.1109999999999999E-2</c:v>
                </c:pt>
                <c:pt idx="16030">
                  <c:v>-3.1109999999999999E-2</c:v>
                </c:pt>
                <c:pt idx="16031">
                  <c:v>-3.1109999999999999E-2</c:v>
                </c:pt>
                <c:pt idx="16032">
                  <c:v>-3.1140000000000001E-2</c:v>
                </c:pt>
                <c:pt idx="16033">
                  <c:v>-3.1140000000000001E-2</c:v>
                </c:pt>
                <c:pt idx="16034">
                  <c:v>-3.1140000000000001E-2</c:v>
                </c:pt>
                <c:pt idx="16035">
                  <c:v>-3.117E-2</c:v>
                </c:pt>
                <c:pt idx="16036">
                  <c:v>-3.117E-2</c:v>
                </c:pt>
                <c:pt idx="16037">
                  <c:v>-3.1189999999999999E-2</c:v>
                </c:pt>
                <c:pt idx="16038">
                  <c:v>-3.1189999999999999E-2</c:v>
                </c:pt>
                <c:pt idx="16039">
                  <c:v>-3.1220000000000001E-2</c:v>
                </c:pt>
                <c:pt idx="16040">
                  <c:v>-3.1220000000000001E-2</c:v>
                </c:pt>
                <c:pt idx="16041">
                  <c:v>-3.125E-2</c:v>
                </c:pt>
                <c:pt idx="16042">
                  <c:v>-3.125E-2</c:v>
                </c:pt>
                <c:pt idx="16043">
                  <c:v>-3.1269999999999999E-2</c:v>
                </c:pt>
                <c:pt idx="16044">
                  <c:v>-3.1269999999999999E-2</c:v>
                </c:pt>
                <c:pt idx="16045">
                  <c:v>-3.1300000000000001E-2</c:v>
                </c:pt>
                <c:pt idx="16046">
                  <c:v>-3.1300000000000001E-2</c:v>
                </c:pt>
                <c:pt idx="16047">
                  <c:v>-3.1300000000000001E-2</c:v>
                </c:pt>
                <c:pt idx="16048">
                  <c:v>-3.1320000000000001E-2</c:v>
                </c:pt>
                <c:pt idx="16049">
                  <c:v>-3.1320000000000001E-2</c:v>
                </c:pt>
                <c:pt idx="16050">
                  <c:v>-3.1320000000000001E-2</c:v>
                </c:pt>
                <c:pt idx="16051">
                  <c:v>-3.1300000000000001E-2</c:v>
                </c:pt>
                <c:pt idx="16052">
                  <c:v>-3.1300000000000001E-2</c:v>
                </c:pt>
                <c:pt idx="16053">
                  <c:v>-3.1300000000000001E-2</c:v>
                </c:pt>
                <c:pt idx="16054">
                  <c:v>-3.1269999999999999E-2</c:v>
                </c:pt>
                <c:pt idx="16055">
                  <c:v>-3.1269999999999999E-2</c:v>
                </c:pt>
                <c:pt idx="16056">
                  <c:v>-3.1269999999999999E-2</c:v>
                </c:pt>
                <c:pt idx="16057">
                  <c:v>-3.125E-2</c:v>
                </c:pt>
                <c:pt idx="16058">
                  <c:v>-3.1220000000000001E-2</c:v>
                </c:pt>
                <c:pt idx="16059">
                  <c:v>-3.1189999999999999E-2</c:v>
                </c:pt>
                <c:pt idx="16060">
                  <c:v>-3.1189999999999999E-2</c:v>
                </c:pt>
                <c:pt idx="16061">
                  <c:v>-3.117E-2</c:v>
                </c:pt>
                <c:pt idx="16062">
                  <c:v>-3.1140000000000001E-2</c:v>
                </c:pt>
                <c:pt idx="16063">
                  <c:v>-3.1109999999999999E-2</c:v>
                </c:pt>
                <c:pt idx="16064">
                  <c:v>-3.1109999999999999E-2</c:v>
                </c:pt>
                <c:pt idx="16065">
                  <c:v>-3.109E-2</c:v>
                </c:pt>
                <c:pt idx="16066">
                  <c:v>-3.109E-2</c:v>
                </c:pt>
                <c:pt idx="16067">
                  <c:v>-3.1060000000000001E-2</c:v>
                </c:pt>
                <c:pt idx="16068">
                  <c:v>-3.1060000000000001E-2</c:v>
                </c:pt>
                <c:pt idx="16069">
                  <c:v>-3.1060000000000001E-2</c:v>
                </c:pt>
                <c:pt idx="16070">
                  <c:v>-3.1060000000000001E-2</c:v>
                </c:pt>
                <c:pt idx="16071">
                  <c:v>-3.1060000000000001E-2</c:v>
                </c:pt>
                <c:pt idx="16072">
                  <c:v>-3.1060000000000001E-2</c:v>
                </c:pt>
                <c:pt idx="16073">
                  <c:v>-3.1060000000000001E-2</c:v>
                </c:pt>
                <c:pt idx="16074">
                  <c:v>-3.109E-2</c:v>
                </c:pt>
                <c:pt idx="16075">
                  <c:v>-3.109E-2</c:v>
                </c:pt>
                <c:pt idx="16076">
                  <c:v>-3.1109999999999999E-2</c:v>
                </c:pt>
                <c:pt idx="16077">
                  <c:v>-3.1140000000000001E-2</c:v>
                </c:pt>
                <c:pt idx="16078">
                  <c:v>-3.1140000000000001E-2</c:v>
                </c:pt>
                <c:pt idx="16079">
                  <c:v>-3.117E-2</c:v>
                </c:pt>
                <c:pt idx="16080">
                  <c:v>-3.1189999999999999E-2</c:v>
                </c:pt>
                <c:pt idx="16081">
                  <c:v>-3.1220000000000001E-2</c:v>
                </c:pt>
                <c:pt idx="16082">
                  <c:v>-3.1220000000000001E-2</c:v>
                </c:pt>
                <c:pt idx="16083">
                  <c:v>-3.125E-2</c:v>
                </c:pt>
                <c:pt idx="16084">
                  <c:v>-3.1269999999999999E-2</c:v>
                </c:pt>
                <c:pt idx="16085">
                  <c:v>-3.1269999999999999E-2</c:v>
                </c:pt>
                <c:pt idx="16086">
                  <c:v>-3.1269999999999999E-2</c:v>
                </c:pt>
                <c:pt idx="16087">
                  <c:v>-3.1300000000000001E-2</c:v>
                </c:pt>
                <c:pt idx="16088">
                  <c:v>-3.1300000000000001E-2</c:v>
                </c:pt>
                <c:pt idx="16089">
                  <c:v>-3.1300000000000001E-2</c:v>
                </c:pt>
                <c:pt idx="16090">
                  <c:v>-3.1300000000000001E-2</c:v>
                </c:pt>
                <c:pt idx="16091">
                  <c:v>-3.1269999999999999E-2</c:v>
                </c:pt>
                <c:pt idx="16092">
                  <c:v>-3.1269999999999999E-2</c:v>
                </c:pt>
                <c:pt idx="16093">
                  <c:v>-3.125E-2</c:v>
                </c:pt>
                <c:pt idx="16094">
                  <c:v>-3.125E-2</c:v>
                </c:pt>
                <c:pt idx="16095">
                  <c:v>-3.1220000000000001E-2</c:v>
                </c:pt>
                <c:pt idx="16096">
                  <c:v>-3.1189999999999999E-2</c:v>
                </c:pt>
                <c:pt idx="16097">
                  <c:v>-3.117E-2</c:v>
                </c:pt>
                <c:pt idx="16098">
                  <c:v>-3.117E-2</c:v>
                </c:pt>
                <c:pt idx="16099">
                  <c:v>-3.1109999999999999E-2</c:v>
                </c:pt>
                <c:pt idx="16100">
                  <c:v>-3.1109999999999999E-2</c:v>
                </c:pt>
                <c:pt idx="16101">
                  <c:v>-3.1060000000000001E-2</c:v>
                </c:pt>
                <c:pt idx="16102">
                  <c:v>-3.1029999999999999E-2</c:v>
                </c:pt>
                <c:pt idx="16103">
                  <c:v>-3.1009999999999999E-2</c:v>
                </c:pt>
                <c:pt idx="16104">
                  <c:v>-3.1009999999999999E-2</c:v>
                </c:pt>
                <c:pt idx="16105">
                  <c:v>-3.0980000000000001E-2</c:v>
                </c:pt>
                <c:pt idx="16106">
                  <c:v>-3.0960000000000001E-2</c:v>
                </c:pt>
                <c:pt idx="16107">
                  <c:v>-3.0929999999999999E-2</c:v>
                </c:pt>
                <c:pt idx="16108">
                  <c:v>-3.0929999999999999E-2</c:v>
                </c:pt>
                <c:pt idx="16109">
                  <c:v>-3.0929999999999999E-2</c:v>
                </c:pt>
                <c:pt idx="16110">
                  <c:v>-3.0929999999999999E-2</c:v>
                </c:pt>
                <c:pt idx="16111">
                  <c:v>-3.09E-2</c:v>
                </c:pt>
                <c:pt idx="16112">
                  <c:v>-3.09E-2</c:v>
                </c:pt>
                <c:pt idx="16113">
                  <c:v>-3.09E-2</c:v>
                </c:pt>
                <c:pt idx="16114">
                  <c:v>-3.0929999999999999E-2</c:v>
                </c:pt>
                <c:pt idx="16115">
                  <c:v>-3.0929999999999999E-2</c:v>
                </c:pt>
                <c:pt idx="16116">
                  <c:v>-3.0929999999999999E-2</c:v>
                </c:pt>
                <c:pt idx="16117">
                  <c:v>-3.0929999999999999E-2</c:v>
                </c:pt>
                <c:pt idx="16118">
                  <c:v>-3.0929999999999999E-2</c:v>
                </c:pt>
                <c:pt idx="16119">
                  <c:v>-3.0960000000000001E-2</c:v>
                </c:pt>
                <c:pt idx="16120">
                  <c:v>-3.0960000000000001E-2</c:v>
                </c:pt>
                <c:pt idx="16121">
                  <c:v>-3.0960000000000001E-2</c:v>
                </c:pt>
                <c:pt idx="16122">
                  <c:v>-3.0960000000000001E-2</c:v>
                </c:pt>
                <c:pt idx="16123">
                  <c:v>-3.0960000000000001E-2</c:v>
                </c:pt>
                <c:pt idx="16124">
                  <c:v>-3.0960000000000001E-2</c:v>
                </c:pt>
                <c:pt idx="16125">
                  <c:v>-3.0960000000000001E-2</c:v>
                </c:pt>
                <c:pt idx="16126">
                  <c:v>-3.0960000000000001E-2</c:v>
                </c:pt>
                <c:pt idx="16127">
                  <c:v>-3.0960000000000001E-2</c:v>
                </c:pt>
                <c:pt idx="16128">
                  <c:v>-3.0929999999999999E-2</c:v>
                </c:pt>
                <c:pt idx="16129">
                  <c:v>-3.0929999999999999E-2</c:v>
                </c:pt>
                <c:pt idx="16130">
                  <c:v>-3.09E-2</c:v>
                </c:pt>
                <c:pt idx="16131">
                  <c:v>-3.09E-2</c:v>
                </c:pt>
                <c:pt idx="16132">
                  <c:v>-3.0880000000000001E-2</c:v>
                </c:pt>
                <c:pt idx="16133">
                  <c:v>-3.0849999999999999E-2</c:v>
                </c:pt>
                <c:pt idx="16134">
                  <c:v>-3.082E-2</c:v>
                </c:pt>
                <c:pt idx="16135">
                  <c:v>-3.0800000000000001E-2</c:v>
                </c:pt>
                <c:pt idx="16136">
                  <c:v>-3.0800000000000001E-2</c:v>
                </c:pt>
                <c:pt idx="16137">
                  <c:v>-3.0769999999999999E-2</c:v>
                </c:pt>
                <c:pt idx="16138">
                  <c:v>-3.074E-2</c:v>
                </c:pt>
                <c:pt idx="16139">
                  <c:v>-3.0720000000000001E-2</c:v>
                </c:pt>
                <c:pt idx="16140">
                  <c:v>-3.0720000000000001E-2</c:v>
                </c:pt>
                <c:pt idx="16141">
                  <c:v>-3.0720000000000001E-2</c:v>
                </c:pt>
                <c:pt idx="16142">
                  <c:v>-3.0689999999999999E-2</c:v>
                </c:pt>
                <c:pt idx="16143">
                  <c:v>-3.0689999999999999E-2</c:v>
                </c:pt>
                <c:pt idx="16144">
                  <c:v>-3.0689999999999999E-2</c:v>
                </c:pt>
                <c:pt idx="16145">
                  <c:v>-3.0720000000000001E-2</c:v>
                </c:pt>
                <c:pt idx="16146">
                  <c:v>-3.0720000000000001E-2</c:v>
                </c:pt>
                <c:pt idx="16147">
                  <c:v>-3.074E-2</c:v>
                </c:pt>
                <c:pt idx="16148">
                  <c:v>-3.0769999999999999E-2</c:v>
                </c:pt>
                <c:pt idx="16149">
                  <c:v>-3.0800000000000001E-2</c:v>
                </c:pt>
                <c:pt idx="16150">
                  <c:v>-3.082E-2</c:v>
                </c:pt>
                <c:pt idx="16151">
                  <c:v>-3.0849999999999999E-2</c:v>
                </c:pt>
                <c:pt idx="16152">
                  <c:v>-3.0880000000000001E-2</c:v>
                </c:pt>
                <c:pt idx="16153">
                  <c:v>-3.09E-2</c:v>
                </c:pt>
                <c:pt idx="16154">
                  <c:v>-3.0960000000000001E-2</c:v>
                </c:pt>
                <c:pt idx="16155">
                  <c:v>-3.0980000000000001E-2</c:v>
                </c:pt>
                <c:pt idx="16156">
                  <c:v>-3.1029999999999999E-2</c:v>
                </c:pt>
                <c:pt idx="16157">
                  <c:v>-3.1060000000000001E-2</c:v>
                </c:pt>
                <c:pt idx="16158">
                  <c:v>-3.109E-2</c:v>
                </c:pt>
                <c:pt idx="16159">
                  <c:v>-3.1109999999999999E-2</c:v>
                </c:pt>
                <c:pt idx="16160">
                  <c:v>-3.1140000000000001E-2</c:v>
                </c:pt>
                <c:pt idx="16161">
                  <c:v>-3.117E-2</c:v>
                </c:pt>
                <c:pt idx="16162">
                  <c:v>-3.1189999999999999E-2</c:v>
                </c:pt>
                <c:pt idx="16163">
                  <c:v>-3.1189999999999999E-2</c:v>
                </c:pt>
                <c:pt idx="16164">
                  <c:v>-3.1189999999999999E-2</c:v>
                </c:pt>
                <c:pt idx="16165">
                  <c:v>-3.1189999999999999E-2</c:v>
                </c:pt>
                <c:pt idx="16166">
                  <c:v>-3.1189999999999999E-2</c:v>
                </c:pt>
                <c:pt idx="16167">
                  <c:v>-3.117E-2</c:v>
                </c:pt>
                <c:pt idx="16168">
                  <c:v>-3.117E-2</c:v>
                </c:pt>
                <c:pt idx="16169">
                  <c:v>-3.1140000000000001E-2</c:v>
                </c:pt>
                <c:pt idx="16170">
                  <c:v>-3.1109999999999999E-2</c:v>
                </c:pt>
                <c:pt idx="16171">
                  <c:v>-3.1060000000000001E-2</c:v>
                </c:pt>
                <c:pt idx="16172">
                  <c:v>-3.1029999999999999E-2</c:v>
                </c:pt>
                <c:pt idx="16173">
                  <c:v>-3.1009999999999999E-2</c:v>
                </c:pt>
                <c:pt idx="16174">
                  <c:v>-3.0960000000000001E-2</c:v>
                </c:pt>
                <c:pt idx="16175">
                  <c:v>-3.09E-2</c:v>
                </c:pt>
                <c:pt idx="16176">
                  <c:v>-3.0880000000000001E-2</c:v>
                </c:pt>
                <c:pt idx="16177">
                  <c:v>-3.082E-2</c:v>
                </c:pt>
                <c:pt idx="16178">
                  <c:v>-3.0800000000000001E-2</c:v>
                </c:pt>
                <c:pt idx="16179">
                  <c:v>-3.074E-2</c:v>
                </c:pt>
                <c:pt idx="16180">
                  <c:v>-3.0720000000000001E-2</c:v>
                </c:pt>
                <c:pt idx="16181">
                  <c:v>-3.0689999999999999E-2</c:v>
                </c:pt>
                <c:pt idx="16182">
                  <c:v>-3.0640000000000001E-2</c:v>
                </c:pt>
                <c:pt idx="16183">
                  <c:v>-3.0609999999999998E-2</c:v>
                </c:pt>
                <c:pt idx="16184">
                  <c:v>-3.0609999999999998E-2</c:v>
                </c:pt>
                <c:pt idx="16185">
                  <c:v>-3.0589999999999999E-2</c:v>
                </c:pt>
                <c:pt idx="16186">
                  <c:v>-3.056E-2</c:v>
                </c:pt>
                <c:pt idx="16187">
                  <c:v>-3.056E-2</c:v>
                </c:pt>
                <c:pt idx="16188">
                  <c:v>-3.0530000000000002E-2</c:v>
                </c:pt>
                <c:pt idx="16189">
                  <c:v>-3.0530000000000002E-2</c:v>
                </c:pt>
                <c:pt idx="16190">
                  <c:v>-3.0530000000000002E-2</c:v>
                </c:pt>
                <c:pt idx="16191">
                  <c:v>-3.0530000000000002E-2</c:v>
                </c:pt>
                <c:pt idx="16192">
                  <c:v>-3.0530000000000002E-2</c:v>
                </c:pt>
                <c:pt idx="16193">
                  <c:v>-3.0530000000000002E-2</c:v>
                </c:pt>
                <c:pt idx="16194">
                  <c:v>-3.056E-2</c:v>
                </c:pt>
                <c:pt idx="16195">
                  <c:v>-3.056E-2</c:v>
                </c:pt>
                <c:pt idx="16196">
                  <c:v>-3.056E-2</c:v>
                </c:pt>
                <c:pt idx="16197">
                  <c:v>-3.056E-2</c:v>
                </c:pt>
                <c:pt idx="16198">
                  <c:v>-3.0589999999999999E-2</c:v>
                </c:pt>
                <c:pt idx="16199">
                  <c:v>-3.0589999999999999E-2</c:v>
                </c:pt>
                <c:pt idx="16200">
                  <c:v>-3.0589999999999999E-2</c:v>
                </c:pt>
                <c:pt idx="16201">
                  <c:v>-3.0589999999999999E-2</c:v>
                </c:pt>
                <c:pt idx="16202">
                  <c:v>-3.0589999999999999E-2</c:v>
                </c:pt>
                <c:pt idx="16203">
                  <c:v>-3.0589999999999999E-2</c:v>
                </c:pt>
                <c:pt idx="16204">
                  <c:v>-3.0589999999999999E-2</c:v>
                </c:pt>
                <c:pt idx="16205">
                  <c:v>-3.056E-2</c:v>
                </c:pt>
                <c:pt idx="16206">
                  <c:v>-3.056E-2</c:v>
                </c:pt>
                <c:pt idx="16207">
                  <c:v>-3.056E-2</c:v>
                </c:pt>
                <c:pt idx="16208">
                  <c:v>-3.0530000000000002E-2</c:v>
                </c:pt>
                <c:pt idx="16209">
                  <c:v>-3.0530000000000002E-2</c:v>
                </c:pt>
                <c:pt idx="16210">
                  <c:v>-3.0530000000000002E-2</c:v>
                </c:pt>
                <c:pt idx="16211">
                  <c:v>-3.0509999999999999E-2</c:v>
                </c:pt>
                <c:pt idx="16212">
                  <c:v>-3.0509999999999999E-2</c:v>
                </c:pt>
                <c:pt idx="16213">
                  <c:v>-3.0509999999999999E-2</c:v>
                </c:pt>
                <c:pt idx="16214">
                  <c:v>-3.048E-2</c:v>
                </c:pt>
                <c:pt idx="16215">
                  <c:v>-3.048E-2</c:v>
                </c:pt>
                <c:pt idx="16216">
                  <c:v>-3.048E-2</c:v>
                </c:pt>
                <c:pt idx="16217">
                  <c:v>-3.048E-2</c:v>
                </c:pt>
                <c:pt idx="16218">
                  <c:v>-3.048E-2</c:v>
                </c:pt>
                <c:pt idx="16219">
                  <c:v>-3.048E-2</c:v>
                </c:pt>
                <c:pt idx="16220">
                  <c:v>-3.048E-2</c:v>
                </c:pt>
                <c:pt idx="16221">
                  <c:v>-3.048E-2</c:v>
                </c:pt>
                <c:pt idx="16222">
                  <c:v>-3.0509999999999999E-2</c:v>
                </c:pt>
                <c:pt idx="16223">
                  <c:v>-3.0509999999999999E-2</c:v>
                </c:pt>
                <c:pt idx="16224">
                  <c:v>-3.0509999999999999E-2</c:v>
                </c:pt>
                <c:pt idx="16225">
                  <c:v>-3.0530000000000002E-2</c:v>
                </c:pt>
                <c:pt idx="16226">
                  <c:v>-3.056E-2</c:v>
                </c:pt>
                <c:pt idx="16227">
                  <c:v>-3.056E-2</c:v>
                </c:pt>
                <c:pt idx="16228">
                  <c:v>-3.0589999999999999E-2</c:v>
                </c:pt>
                <c:pt idx="16229">
                  <c:v>-3.0589999999999999E-2</c:v>
                </c:pt>
                <c:pt idx="16230">
                  <c:v>-3.0609999999999998E-2</c:v>
                </c:pt>
                <c:pt idx="16231">
                  <c:v>-3.0609999999999998E-2</c:v>
                </c:pt>
                <c:pt idx="16232">
                  <c:v>-3.0640000000000001E-2</c:v>
                </c:pt>
                <c:pt idx="16233">
                  <c:v>-3.0609999999999998E-2</c:v>
                </c:pt>
                <c:pt idx="16234">
                  <c:v>-3.0640000000000001E-2</c:v>
                </c:pt>
                <c:pt idx="16235">
                  <c:v>-3.0640000000000001E-2</c:v>
                </c:pt>
                <c:pt idx="16236">
                  <c:v>-3.0640000000000001E-2</c:v>
                </c:pt>
                <c:pt idx="16237">
                  <c:v>-3.0609999999999998E-2</c:v>
                </c:pt>
                <c:pt idx="16238">
                  <c:v>-3.0609999999999998E-2</c:v>
                </c:pt>
                <c:pt idx="16239">
                  <c:v>-3.0589999999999999E-2</c:v>
                </c:pt>
                <c:pt idx="16240">
                  <c:v>-3.0589999999999999E-2</c:v>
                </c:pt>
                <c:pt idx="16241">
                  <c:v>-3.056E-2</c:v>
                </c:pt>
                <c:pt idx="16242">
                  <c:v>-3.0530000000000002E-2</c:v>
                </c:pt>
                <c:pt idx="16243">
                  <c:v>-3.0509999999999999E-2</c:v>
                </c:pt>
                <c:pt idx="16244">
                  <c:v>-3.048E-2</c:v>
                </c:pt>
                <c:pt idx="16245">
                  <c:v>-3.0450000000000001E-2</c:v>
                </c:pt>
                <c:pt idx="16246">
                  <c:v>-3.0429999999999999E-2</c:v>
                </c:pt>
                <c:pt idx="16247">
                  <c:v>-3.04E-2</c:v>
                </c:pt>
                <c:pt idx="16248">
                  <c:v>-3.0380000000000001E-2</c:v>
                </c:pt>
                <c:pt idx="16249">
                  <c:v>-3.032E-2</c:v>
                </c:pt>
                <c:pt idx="16250">
                  <c:v>-3.032E-2</c:v>
                </c:pt>
                <c:pt idx="16251">
                  <c:v>-3.0300000000000001E-2</c:v>
                </c:pt>
                <c:pt idx="16252">
                  <c:v>-3.0269999999999998E-2</c:v>
                </c:pt>
                <c:pt idx="16253">
                  <c:v>-3.024E-2</c:v>
                </c:pt>
                <c:pt idx="16254">
                  <c:v>-3.024E-2</c:v>
                </c:pt>
                <c:pt idx="16255">
                  <c:v>-3.022E-2</c:v>
                </c:pt>
                <c:pt idx="16256">
                  <c:v>-3.022E-2</c:v>
                </c:pt>
                <c:pt idx="16257">
                  <c:v>-3.0190000000000002E-2</c:v>
                </c:pt>
                <c:pt idx="16258">
                  <c:v>-3.0190000000000002E-2</c:v>
                </c:pt>
                <c:pt idx="16259">
                  <c:v>-3.0190000000000002E-2</c:v>
                </c:pt>
                <c:pt idx="16260">
                  <c:v>-3.022E-2</c:v>
                </c:pt>
                <c:pt idx="16261">
                  <c:v>-3.022E-2</c:v>
                </c:pt>
                <c:pt idx="16262">
                  <c:v>-3.022E-2</c:v>
                </c:pt>
                <c:pt idx="16263">
                  <c:v>-3.022E-2</c:v>
                </c:pt>
                <c:pt idx="16264">
                  <c:v>-3.024E-2</c:v>
                </c:pt>
                <c:pt idx="16265">
                  <c:v>-3.024E-2</c:v>
                </c:pt>
                <c:pt idx="16266">
                  <c:v>-3.0269999999999998E-2</c:v>
                </c:pt>
                <c:pt idx="16267">
                  <c:v>-3.0269999999999998E-2</c:v>
                </c:pt>
                <c:pt idx="16268">
                  <c:v>-3.0300000000000001E-2</c:v>
                </c:pt>
                <c:pt idx="16269">
                  <c:v>-3.0300000000000001E-2</c:v>
                </c:pt>
                <c:pt idx="16270">
                  <c:v>-3.032E-2</c:v>
                </c:pt>
                <c:pt idx="16271">
                  <c:v>-3.032E-2</c:v>
                </c:pt>
                <c:pt idx="16272">
                  <c:v>-3.032E-2</c:v>
                </c:pt>
                <c:pt idx="16273">
                  <c:v>-3.032E-2</c:v>
                </c:pt>
                <c:pt idx="16274">
                  <c:v>-3.032E-2</c:v>
                </c:pt>
                <c:pt idx="16275">
                  <c:v>-3.032E-2</c:v>
                </c:pt>
                <c:pt idx="16276">
                  <c:v>-3.032E-2</c:v>
                </c:pt>
                <c:pt idx="16277">
                  <c:v>-3.032E-2</c:v>
                </c:pt>
                <c:pt idx="16278">
                  <c:v>-3.032E-2</c:v>
                </c:pt>
                <c:pt idx="16279">
                  <c:v>-3.0300000000000001E-2</c:v>
                </c:pt>
                <c:pt idx="16280">
                  <c:v>-3.0300000000000001E-2</c:v>
                </c:pt>
                <c:pt idx="16281">
                  <c:v>-3.0269999999999998E-2</c:v>
                </c:pt>
                <c:pt idx="16282">
                  <c:v>-3.0269999999999998E-2</c:v>
                </c:pt>
                <c:pt idx="16283">
                  <c:v>-3.024E-2</c:v>
                </c:pt>
                <c:pt idx="16284">
                  <c:v>-3.024E-2</c:v>
                </c:pt>
                <c:pt idx="16285">
                  <c:v>-3.022E-2</c:v>
                </c:pt>
                <c:pt idx="16286">
                  <c:v>-3.022E-2</c:v>
                </c:pt>
                <c:pt idx="16287">
                  <c:v>-3.0190000000000002E-2</c:v>
                </c:pt>
                <c:pt idx="16288">
                  <c:v>-3.0190000000000002E-2</c:v>
                </c:pt>
                <c:pt idx="16289">
                  <c:v>-3.0159999999999999E-2</c:v>
                </c:pt>
                <c:pt idx="16290">
                  <c:v>-3.0159999999999999E-2</c:v>
                </c:pt>
                <c:pt idx="16291">
                  <c:v>-3.0159999999999999E-2</c:v>
                </c:pt>
                <c:pt idx="16292">
                  <c:v>-3.0159999999999999E-2</c:v>
                </c:pt>
                <c:pt idx="16293">
                  <c:v>-3.014E-2</c:v>
                </c:pt>
                <c:pt idx="16294">
                  <c:v>-3.014E-2</c:v>
                </c:pt>
                <c:pt idx="16295">
                  <c:v>-3.014E-2</c:v>
                </c:pt>
                <c:pt idx="16296">
                  <c:v>-3.014E-2</c:v>
                </c:pt>
                <c:pt idx="16297">
                  <c:v>-3.014E-2</c:v>
                </c:pt>
                <c:pt idx="16298">
                  <c:v>-3.014E-2</c:v>
                </c:pt>
                <c:pt idx="16299">
                  <c:v>-3.014E-2</c:v>
                </c:pt>
                <c:pt idx="16300">
                  <c:v>-3.0159999999999999E-2</c:v>
                </c:pt>
                <c:pt idx="16301">
                  <c:v>-3.0159999999999999E-2</c:v>
                </c:pt>
                <c:pt idx="16302">
                  <c:v>-3.0159999999999999E-2</c:v>
                </c:pt>
                <c:pt idx="16303">
                  <c:v>-3.0159999999999999E-2</c:v>
                </c:pt>
                <c:pt idx="16304">
                  <c:v>-3.0159999999999999E-2</c:v>
                </c:pt>
                <c:pt idx="16305">
                  <c:v>-3.0190000000000002E-2</c:v>
                </c:pt>
                <c:pt idx="16306">
                  <c:v>-3.0190000000000002E-2</c:v>
                </c:pt>
                <c:pt idx="16307">
                  <c:v>-3.0190000000000002E-2</c:v>
                </c:pt>
                <c:pt idx="16308">
                  <c:v>-3.0190000000000002E-2</c:v>
                </c:pt>
                <c:pt idx="16309">
                  <c:v>-3.0190000000000002E-2</c:v>
                </c:pt>
                <c:pt idx="16310">
                  <c:v>-3.0190000000000002E-2</c:v>
                </c:pt>
                <c:pt idx="16311">
                  <c:v>-3.0190000000000002E-2</c:v>
                </c:pt>
                <c:pt idx="16312">
                  <c:v>-3.0190000000000002E-2</c:v>
                </c:pt>
                <c:pt idx="16313">
                  <c:v>-3.0190000000000002E-2</c:v>
                </c:pt>
                <c:pt idx="16314">
                  <c:v>-3.0190000000000002E-2</c:v>
                </c:pt>
                <c:pt idx="16315">
                  <c:v>-3.0190000000000002E-2</c:v>
                </c:pt>
                <c:pt idx="16316">
                  <c:v>-3.0190000000000002E-2</c:v>
                </c:pt>
                <c:pt idx="16317">
                  <c:v>-3.0159999999999999E-2</c:v>
                </c:pt>
                <c:pt idx="16318">
                  <c:v>-3.0159999999999999E-2</c:v>
                </c:pt>
                <c:pt idx="16319">
                  <c:v>-3.014E-2</c:v>
                </c:pt>
                <c:pt idx="16320">
                  <c:v>-3.014E-2</c:v>
                </c:pt>
                <c:pt idx="16321">
                  <c:v>-3.014E-2</c:v>
                </c:pt>
                <c:pt idx="16322">
                  <c:v>-3.0110000000000001E-2</c:v>
                </c:pt>
                <c:pt idx="16323">
                  <c:v>-3.0110000000000001E-2</c:v>
                </c:pt>
                <c:pt idx="16324">
                  <c:v>-3.0110000000000001E-2</c:v>
                </c:pt>
                <c:pt idx="16325">
                  <c:v>-3.0089999999999999E-2</c:v>
                </c:pt>
                <c:pt idx="16326">
                  <c:v>-3.0089999999999999E-2</c:v>
                </c:pt>
                <c:pt idx="16327">
                  <c:v>-3.006E-2</c:v>
                </c:pt>
                <c:pt idx="16328">
                  <c:v>-3.006E-2</c:v>
                </c:pt>
                <c:pt idx="16329">
                  <c:v>-3.0030000000000001E-2</c:v>
                </c:pt>
                <c:pt idx="16330">
                  <c:v>-3.0030000000000001E-2</c:v>
                </c:pt>
                <c:pt idx="16331">
                  <c:v>-3.0009999999999998E-2</c:v>
                </c:pt>
                <c:pt idx="16332">
                  <c:v>-3.0009999999999998E-2</c:v>
                </c:pt>
                <c:pt idx="16333">
                  <c:v>-2.998E-2</c:v>
                </c:pt>
                <c:pt idx="16334">
                  <c:v>-2.998E-2</c:v>
                </c:pt>
                <c:pt idx="16335">
                  <c:v>-2.9950000000000001E-2</c:v>
                </c:pt>
                <c:pt idx="16336">
                  <c:v>-2.9950000000000001E-2</c:v>
                </c:pt>
                <c:pt idx="16337">
                  <c:v>-2.9950000000000001E-2</c:v>
                </c:pt>
                <c:pt idx="16338">
                  <c:v>-2.9929999999999998E-2</c:v>
                </c:pt>
                <c:pt idx="16339">
                  <c:v>-2.9929999999999998E-2</c:v>
                </c:pt>
                <c:pt idx="16340">
                  <c:v>-2.9899999999999999E-2</c:v>
                </c:pt>
                <c:pt idx="16341">
                  <c:v>-2.9899999999999999E-2</c:v>
                </c:pt>
                <c:pt idx="16342">
                  <c:v>-2.988E-2</c:v>
                </c:pt>
                <c:pt idx="16343">
                  <c:v>-2.988E-2</c:v>
                </c:pt>
                <c:pt idx="16344">
                  <c:v>-2.9850000000000002E-2</c:v>
                </c:pt>
                <c:pt idx="16345">
                  <c:v>-2.9850000000000002E-2</c:v>
                </c:pt>
                <c:pt idx="16346">
                  <c:v>-2.9819999999999999E-2</c:v>
                </c:pt>
                <c:pt idx="16347">
                  <c:v>-2.9819999999999999E-2</c:v>
                </c:pt>
                <c:pt idx="16348">
                  <c:v>-2.9819999999999999E-2</c:v>
                </c:pt>
                <c:pt idx="16349">
                  <c:v>-2.98E-2</c:v>
                </c:pt>
                <c:pt idx="16350">
                  <c:v>-2.98E-2</c:v>
                </c:pt>
                <c:pt idx="16351">
                  <c:v>-2.98E-2</c:v>
                </c:pt>
                <c:pt idx="16352">
                  <c:v>-2.98E-2</c:v>
                </c:pt>
                <c:pt idx="16353">
                  <c:v>-2.98E-2</c:v>
                </c:pt>
                <c:pt idx="16354">
                  <c:v>-2.98E-2</c:v>
                </c:pt>
                <c:pt idx="16355">
                  <c:v>-2.9770000000000001E-2</c:v>
                </c:pt>
                <c:pt idx="16356">
                  <c:v>-2.9770000000000001E-2</c:v>
                </c:pt>
                <c:pt idx="16357">
                  <c:v>-2.9770000000000001E-2</c:v>
                </c:pt>
                <c:pt idx="16358">
                  <c:v>-2.9770000000000001E-2</c:v>
                </c:pt>
                <c:pt idx="16359">
                  <c:v>-2.9770000000000001E-2</c:v>
                </c:pt>
                <c:pt idx="16360">
                  <c:v>-2.9770000000000001E-2</c:v>
                </c:pt>
                <c:pt idx="16361">
                  <c:v>-2.9770000000000001E-2</c:v>
                </c:pt>
                <c:pt idx="16362">
                  <c:v>-2.9770000000000001E-2</c:v>
                </c:pt>
                <c:pt idx="16363">
                  <c:v>-2.9770000000000001E-2</c:v>
                </c:pt>
                <c:pt idx="16364">
                  <c:v>-2.9770000000000001E-2</c:v>
                </c:pt>
                <c:pt idx="16365">
                  <c:v>-2.9770000000000001E-2</c:v>
                </c:pt>
                <c:pt idx="16366">
                  <c:v>-2.9770000000000001E-2</c:v>
                </c:pt>
                <c:pt idx="16367">
                  <c:v>-2.9770000000000001E-2</c:v>
                </c:pt>
                <c:pt idx="16368">
                  <c:v>-2.9770000000000001E-2</c:v>
                </c:pt>
                <c:pt idx="16369">
                  <c:v>-2.9770000000000001E-2</c:v>
                </c:pt>
                <c:pt idx="16370">
                  <c:v>-2.9770000000000001E-2</c:v>
                </c:pt>
                <c:pt idx="16371">
                  <c:v>-2.9770000000000001E-2</c:v>
                </c:pt>
                <c:pt idx="16372">
                  <c:v>-2.9770000000000001E-2</c:v>
                </c:pt>
                <c:pt idx="16373">
                  <c:v>-2.9770000000000001E-2</c:v>
                </c:pt>
                <c:pt idx="16374">
                  <c:v>-2.9770000000000001E-2</c:v>
                </c:pt>
                <c:pt idx="16375">
                  <c:v>-2.9770000000000001E-2</c:v>
                </c:pt>
                <c:pt idx="16376">
                  <c:v>-2.9770000000000001E-2</c:v>
                </c:pt>
                <c:pt idx="16377">
                  <c:v>-2.9739999999999999E-2</c:v>
                </c:pt>
                <c:pt idx="16378">
                  <c:v>-2.9739999999999999E-2</c:v>
                </c:pt>
                <c:pt idx="16379">
                  <c:v>-2.9739999999999999E-2</c:v>
                </c:pt>
                <c:pt idx="16380">
                  <c:v>-2.9739999999999999E-2</c:v>
                </c:pt>
                <c:pt idx="16381">
                  <c:v>-2.9739999999999999E-2</c:v>
                </c:pt>
                <c:pt idx="16382">
                  <c:v>-2.9739999999999999E-2</c:v>
                </c:pt>
                <c:pt idx="16383">
                  <c:v>-2.9739999999999999E-2</c:v>
                </c:pt>
                <c:pt idx="16384">
                  <c:v>-2.972E-2</c:v>
                </c:pt>
                <c:pt idx="16385">
                  <c:v>-2.972E-2</c:v>
                </c:pt>
                <c:pt idx="16386">
                  <c:v>-2.9739999999999999E-2</c:v>
                </c:pt>
                <c:pt idx="16387">
                  <c:v>-2.972E-2</c:v>
                </c:pt>
                <c:pt idx="16388">
                  <c:v>-2.9739999999999999E-2</c:v>
                </c:pt>
                <c:pt idx="16389">
                  <c:v>-2.972E-2</c:v>
                </c:pt>
                <c:pt idx="16390">
                  <c:v>-2.972E-2</c:v>
                </c:pt>
                <c:pt idx="16391">
                  <c:v>-2.972E-2</c:v>
                </c:pt>
                <c:pt idx="16392">
                  <c:v>-2.9739999999999999E-2</c:v>
                </c:pt>
                <c:pt idx="16393">
                  <c:v>-2.972E-2</c:v>
                </c:pt>
                <c:pt idx="16394">
                  <c:v>-2.972E-2</c:v>
                </c:pt>
                <c:pt idx="16395">
                  <c:v>-2.972E-2</c:v>
                </c:pt>
                <c:pt idx="16396">
                  <c:v>-2.972E-2</c:v>
                </c:pt>
                <c:pt idx="16397">
                  <c:v>-2.972E-2</c:v>
                </c:pt>
                <c:pt idx="16398">
                  <c:v>-2.972E-2</c:v>
                </c:pt>
                <c:pt idx="16399">
                  <c:v>-2.972E-2</c:v>
                </c:pt>
                <c:pt idx="16400">
                  <c:v>-2.9690000000000001E-2</c:v>
                </c:pt>
                <c:pt idx="16401">
                  <c:v>-2.9690000000000001E-2</c:v>
                </c:pt>
                <c:pt idx="16402">
                  <c:v>-2.9690000000000001E-2</c:v>
                </c:pt>
                <c:pt idx="16403">
                  <c:v>-2.9690000000000001E-2</c:v>
                </c:pt>
                <c:pt idx="16404">
                  <c:v>-2.9659999999999999E-2</c:v>
                </c:pt>
                <c:pt idx="16405">
                  <c:v>-2.9659999999999999E-2</c:v>
                </c:pt>
                <c:pt idx="16406">
                  <c:v>-2.964E-2</c:v>
                </c:pt>
                <c:pt idx="16407">
                  <c:v>-2.964E-2</c:v>
                </c:pt>
                <c:pt idx="16408">
                  <c:v>-2.9610000000000001E-2</c:v>
                </c:pt>
                <c:pt idx="16409">
                  <c:v>-2.9610000000000001E-2</c:v>
                </c:pt>
                <c:pt idx="16410">
                  <c:v>-2.9590000000000002E-2</c:v>
                </c:pt>
                <c:pt idx="16411">
                  <c:v>-2.9590000000000002E-2</c:v>
                </c:pt>
                <c:pt idx="16412">
                  <c:v>-2.9559999999999999E-2</c:v>
                </c:pt>
                <c:pt idx="16413">
                  <c:v>-2.9559999999999999E-2</c:v>
                </c:pt>
                <c:pt idx="16414">
                  <c:v>-2.9530000000000001E-2</c:v>
                </c:pt>
                <c:pt idx="16415">
                  <c:v>-2.9530000000000001E-2</c:v>
                </c:pt>
                <c:pt idx="16416">
                  <c:v>-2.9510000000000002E-2</c:v>
                </c:pt>
                <c:pt idx="16417">
                  <c:v>-2.9510000000000002E-2</c:v>
                </c:pt>
                <c:pt idx="16418">
                  <c:v>-2.9510000000000002E-2</c:v>
                </c:pt>
                <c:pt idx="16419">
                  <c:v>-2.9479999999999999E-2</c:v>
                </c:pt>
                <c:pt idx="16420">
                  <c:v>-2.9479999999999999E-2</c:v>
                </c:pt>
                <c:pt idx="16421">
                  <c:v>-2.9479999999999999E-2</c:v>
                </c:pt>
                <c:pt idx="16422">
                  <c:v>-2.9479999999999999E-2</c:v>
                </c:pt>
                <c:pt idx="16423">
                  <c:v>-2.9479999999999999E-2</c:v>
                </c:pt>
                <c:pt idx="16424">
                  <c:v>-2.9479999999999999E-2</c:v>
                </c:pt>
                <c:pt idx="16425">
                  <c:v>-2.945E-2</c:v>
                </c:pt>
                <c:pt idx="16426">
                  <c:v>-2.945E-2</c:v>
                </c:pt>
                <c:pt idx="16427">
                  <c:v>-2.945E-2</c:v>
                </c:pt>
                <c:pt idx="16428">
                  <c:v>-2.9479999999999999E-2</c:v>
                </c:pt>
                <c:pt idx="16429">
                  <c:v>-2.9479999999999999E-2</c:v>
                </c:pt>
                <c:pt idx="16430">
                  <c:v>-2.9479999999999999E-2</c:v>
                </c:pt>
                <c:pt idx="16431">
                  <c:v>-2.9479999999999999E-2</c:v>
                </c:pt>
                <c:pt idx="16432">
                  <c:v>-2.9479999999999999E-2</c:v>
                </c:pt>
                <c:pt idx="16433">
                  <c:v>-2.9479999999999999E-2</c:v>
                </c:pt>
                <c:pt idx="16434">
                  <c:v>-2.9479999999999999E-2</c:v>
                </c:pt>
                <c:pt idx="16435">
                  <c:v>-2.945E-2</c:v>
                </c:pt>
                <c:pt idx="16436">
                  <c:v>-2.945E-2</c:v>
                </c:pt>
                <c:pt idx="16437">
                  <c:v>-2.945E-2</c:v>
                </c:pt>
                <c:pt idx="16438">
                  <c:v>-2.945E-2</c:v>
                </c:pt>
                <c:pt idx="16439">
                  <c:v>-2.945E-2</c:v>
                </c:pt>
                <c:pt idx="16440">
                  <c:v>-2.945E-2</c:v>
                </c:pt>
                <c:pt idx="16441">
                  <c:v>-2.9430000000000001E-2</c:v>
                </c:pt>
                <c:pt idx="16442">
                  <c:v>-2.9430000000000001E-2</c:v>
                </c:pt>
                <c:pt idx="16443">
                  <c:v>-2.9399999999999999E-2</c:v>
                </c:pt>
                <c:pt idx="16444">
                  <c:v>-2.9399999999999999E-2</c:v>
                </c:pt>
                <c:pt idx="16445">
                  <c:v>-2.937E-2</c:v>
                </c:pt>
                <c:pt idx="16446">
                  <c:v>-2.937E-2</c:v>
                </c:pt>
                <c:pt idx="16447">
                  <c:v>-2.9350000000000001E-2</c:v>
                </c:pt>
                <c:pt idx="16448">
                  <c:v>-2.9319999999999999E-2</c:v>
                </c:pt>
                <c:pt idx="16449">
                  <c:v>-2.9319999999999999E-2</c:v>
                </c:pt>
                <c:pt idx="16450">
                  <c:v>-2.93E-2</c:v>
                </c:pt>
                <c:pt idx="16451">
                  <c:v>-2.9270000000000001E-2</c:v>
                </c:pt>
                <c:pt idx="16452">
                  <c:v>-2.9270000000000001E-2</c:v>
                </c:pt>
                <c:pt idx="16453">
                  <c:v>-2.9239999999999999E-2</c:v>
                </c:pt>
                <c:pt idx="16454">
                  <c:v>-2.9219999999999999E-2</c:v>
                </c:pt>
                <c:pt idx="16455">
                  <c:v>-2.9190000000000001E-2</c:v>
                </c:pt>
                <c:pt idx="16456">
                  <c:v>-2.9190000000000001E-2</c:v>
                </c:pt>
                <c:pt idx="16457">
                  <c:v>-2.9159999999999998E-2</c:v>
                </c:pt>
                <c:pt idx="16458">
                  <c:v>-2.9159999999999998E-2</c:v>
                </c:pt>
                <c:pt idx="16459">
                  <c:v>-2.9139999999999999E-2</c:v>
                </c:pt>
                <c:pt idx="16460">
                  <c:v>-2.9139999999999999E-2</c:v>
                </c:pt>
                <c:pt idx="16461">
                  <c:v>-2.911E-2</c:v>
                </c:pt>
                <c:pt idx="16462">
                  <c:v>-2.911E-2</c:v>
                </c:pt>
                <c:pt idx="16463">
                  <c:v>-2.9080000000000002E-2</c:v>
                </c:pt>
                <c:pt idx="16464">
                  <c:v>-2.9080000000000002E-2</c:v>
                </c:pt>
                <c:pt idx="16465">
                  <c:v>-2.9080000000000002E-2</c:v>
                </c:pt>
                <c:pt idx="16466">
                  <c:v>-2.9080000000000002E-2</c:v>
                </c:pt>
                <c:pt idx="16467">
                  <c:v>-2.9080000000000002E-2</c:v>
                </c:pt>
                <c:pt idx="16468">
                  <c:v>-2.911E-2</c:v>
                </c:pt>
                <c:pt idx="16469">
                  <c:v>-2.911E-2</c:v>
                </c:pt>
                <c:pt idx="16470">
                  <c:v>-2.911E-2</c:v>
                </c:pt>
                <c:pt idx="16471">
                  <c:v>-2.9139999999999999E-2</c:v>
                </c:pt>
                <c:pt idx="16472">
                  <c:v>-2.9159999999999998E-2</c:v>
                </c:pt>
                <c:pt idx="16473">
                  <c:v>-2.9159999999999998E-2</c:v>
                </c:pt>
                <c:pt idx="16474">
                  <c:v>-2.9190000000000001E-2</c:v>
                </c:pt>
                <c:pt idx="16475">
                  <c:v>-2.9219999999999999E-2</c:v>
                </c:pt>
                <c:pt idx="16476">
                  <c:v>-2.9239999999999999E-2</c:v>
                </c:pt>
                <c:pt idx="16477">
                  <c:v>-2.9270000000000001E-2</c:v>
                </c:pt>
                <c:pt idx="16478">
                  <c:v>-2.9319999999999999E-2</c:v>
                </c:pt>
                <c:pt idx="16479">
                  <c:v>-2.9350000000000001E-2</c:v>
                </c:pt>
                <c:pt idx="16480">
                  <c:v>-2.937E-2</c:v>
                </c:pt>
                <c:pt idx="16481">
                  <c:v>-2.9399999999999999E-2</c:v>
                </c:pt>
                <c:pt idx="16482">
                  <c:v>-2.9430000000000001E-2</c:v>
                </c:pt>
                <c:pt idx="16483">
                  <c:v>-2.945E-2</c:v>
                </c:pt>
                <c:pt idx="16484">
                  <c:v>-2.9510000000000002E-2</c:v>
                </c:pt>
                <c:pt idx="16485">
                  <c:v>-2.9510000000000002E-2</c:v>
                </c:pt>
                <c:pt idx="16486">
                  <c:v>-2.9530000000000001E-2</c:v>
                </c:pt>
                <c:pt idx="16487">
                  <c:v>-2.9559999999999999E-2</c:v>
                </c:pt>
                <c:pt idx="16488">
                  <c:v>-2.9590000000000002E-2</c:v>
                </c:pt>
                <c:pt idx="16489">
                  <c:v>-2.9590000000000002E-2</c:v>
                </c:pt>
                <c:pt idx="16490">
                  <c:v>-2.9610000000000001E-2</c:v>
                </c:pt>
                <c:pt idx="16491">
                  <c:v>-2.9610000000000001E-2</c:v>
                </c:pt>
                <c:pt idx="16492">
                  <c:v>-2.9610000000000001E-2</c:v>
                </c:pt>
                <c:pt idx="16493">
                  <c:v>-2.9610000000000001E-2</c:v>
                </c:pt>
                <c:pt idx="16494">
                  <c:v>-2.9610000000000001E-2</c:v>
                </c:pt>
                <c:pt idx="16495">
                  <c:v>-2.9590000000000002E-2</c:v>
                </c:pt>
                <c:pt idx="16496">
                  <c:v>-2.9590000000000002E-2</c:v>
                </c:pt>
                <c:pt idx="16497">
                  <c:v>-2.9559999999999999E-2</c:v>
                </c:pt>
                <c:pt idx="16498">
                  <c:v>-2.9530000000000001E-2</c:v>
                </c:pt>
                <c:pt idx="16499">
                  <c:v>-2.9510000000000002E-2</c:v>
                </c:pt>
                <c:pt idx="16500">
                  <c:v>-2.9510000000000002E-2</c:v>
                </c:pt>
                <c:pt idx="16501">
                  <c:v>-2.945E-2</c:v>
                </c:pt>
                <c:pt idx="16502">
                  <c:v>-2.9430000000000001E-2</c:v>
                </c:pt>
                <c:pt idx="16503">
                  <c:v>-2.9399999999999999E-2</c:v>
                </c:pt>
                <c:pt idx="16504">
                  <c:v>-2.937E-2</c:v>
                </c:pt>
                <c:pt idx="16505">
                  <c:v>-2.9319999999999999E-2</c:v>
                </c:pt>
                <c:pt idx="16506">
                  <c:v>-2.93E-2</c:v>
                </c:pt>
                <c:pt idx="16507">
                  <c:v>-2.9270000000000001E-2</c:v>
                </c:pt>
                <c:pt idx="16508">
                  <c:v>-2.9239999999999999E-2</c:v>
                </c:pt>
                <c:pt idx="16509">
                  <c:v>-2.9219999999999999E-2</c:v>
                </c:pt>
                <c:pt idx="16510">
                  <c:v>-2.9190000000000001E-2</c:v>
                </c:pt>
                <c:pt idx="16511">
                  <c:v>-2.9159999999999998E-2</c:v>
                </c:pt>
                <c:pt idx="16512">
                  <c:v>-2.9139999999999999E-2</c:v>
                </c:pt>
                <c:pt idx="16513">
                  <c:v>-2.9139999999999999E-2</c:v>
                </c:pt>
                <c:pt idx="16514">
                  <c:v>-2.911E-2</c:v>
                </c:pt>
                <c:pt idx="16515">
                  <c:v>-2.9080000000000002E-2</c:v>
                </c:pt>
                <c:pt idx="16516">
                  <c:v>-2.9080000000000002E-2</c:v>
                </c:pt>
                <c:pt idx="16517">
                  <c:v>-2.9080000000000002E-2</c:v>
                </c:pt>
                <c:pt idx="16518">
                  <c:v>-2.9059999999999999E-2</c:v>
                </c:pt>
                <c:pt idx="16519">
                  <c:v>-2.9059999999999999E-2</c:v>
                </c:pt>
                <c:pt idx="16520">
                  <c:v>-2.9059999999999999E-2</c:v>
                </c:pt>
                <c:pt idx="16521">
                  <c:v>-2.9059999999999999E-2</c:v>
                </c:pt>
                <c:pt idx="16522">
                  <c:v>-2.9059999999999999E-2</c:v>
                </c:pt>
                <c:pt idx="16523">
                  <c:v>-2.9059999999999999E-2</c:v>
                </c:pt>
                <c:pt idx="16524">
                  <c:v>-2.9059999999999999E-2</c:v>
                </c:pt>
                <c:pt idx="16525">
                  <c:v>-2.9059999999999999E-2</c:v>
                </c:pt>
                <c:pt idx="16526">
                  <c:v>-2.9059999999999999E-2</c:v>
                </c:pt>
                <c:pt idx="16527">
                  <c:v>-2.9059999999999999E-2</c:v>
                </c:pt>
                <c:pt idx="16528">
                  <c:v>-2.9059999999999999E-2</c:v>
                </c:pt>
                <c:pt idx="16529">
                  <c:v>-2.9059999999999999E-2</c:v>
                </c:pt>
                <c:pt idx="16530">
                  <c:v>-2.9059999999999999E-2</c:v>
                </c:pt>
                <c:pt idx="16531">
                  <c:v>-2.903E-2</c:v>
                </c:pt>
                <c:pt idx="16532">
                  <c:v>-2.903E-2</c:v>
                </c:pt>
                <c:pt idx="16533">
                  <c:v>-2.903E-2</c:v>
                </c:pt>
                <c:pt idx="16534">
                  <c:v>-2.9010000000000001E-2</c:v>
                </c:pt>
                <c:pt idx="16535">
                  <c:v>-2.9010000000000001E-2</c:v>
                </c:pt>
                <c:pt idx="16536">
                  <c:v>-2.9010000000000001E-2</c:v>
                </c:pt>
                <c:pt idx="16537">
                  <c:v>-2.8979999999999999E-2</c:v>
                </c:pt>
                <c:pt idx="16538">
                  <c:v>-2.8979999999999999E-2</c:v>
                </c:pt>
                <c:pt idx="16539">
                  <c:v>-2.8979999999999999E-2</c:v>
                </c:pt>
                <c:pt idx="16540">
                  <c:v>-2.8979999999999999E-2</c:v>
                </c:pt>
                <c:pt idx="16541">
                  <c:v>-2.895E-2</c:v>
                </c:pt>
                <c:pt idx="16542">
                  <c:v>-2.895E-2</c:v>
                </c:pt>
                <c:pt idx="16543">
                  <c:v>-2.895E-2</c:v>
                </c:pt>
                <c:pt idx="16544">
                  <c:v>-2.895E-2</c:v>
                </c:pt>
                <c:pt idx="16545">
                  <c:v>-2.895E-2</c:v>
                </c:pt>
                <c:pt idx="16546">
                  <c:v>-2.895E-2</c:v>
                </c:pt>
                <c:pt idx="16547">
                  <c:v>-2.895E-2</c:v>
                </c:pt>
                <c:pt idx="16548">
                  <c:v>-2.8979999999999999E-2</c:v>
                </c:pt>
                <c:pt idx="16549">
                  <c:v>-2.8979999999999999E-2</c:v>
                </c:pt>
                <c:pt idx="16550">
                  <c:v>-2.9010000000000001E-2</c:v>
                </c:pt>
                <c:pt idx="16551">
                  <c:v>-2.9010000000000001E-2</c:v>
                </c:pt>
                <c:pt idx="16552">
                  <c:v>-2.903E-2</c:v>
                </c:pt>
                <c:pt idx="16553">
                  <c:v>-2.903E-2</c:v>
                </c:pt>
                <c:pt idx="16554">
                  <c:v>-2.9059999999999999E-2</c:v>
                </c:pt>
                <c:pt idx="16555">
                  <c:v>-2.9080000000000002E-2</c:v>
                </c:pt>
                <c:pt idx="16556">
                  <c:v>-2.911E-2</c:v>
                </c:pt>
                <c:pt idx="16557">
                  <c:v>-2.911E-2</c:v>
                </c:pt>
                <c:pt idx="16558">
                  <c:v>-2.9139999999999999E-2</c:v>
                </c:pt>
                <c:pt idx="16559">
                  <c:v>-2.9159999999999998E-2</c:v>
                </c:pt>
                <c:pt idx="16560">
                  <c:v>-2.9159999999999998E-2</c:v>
                </c:pt>
                <c:pt idx="16561">
                  <c:v>-2.9190000000000001E-2</c:v>
                </c:pt>
                <c:pt idx="16562">
                  <c:v>-2.9190000000000001E-2</c:v>
                </c:pt>
                <c:pt idx="16563">
                  <c:v>-2.9219999999999999E-2</c:v>
                </c:pt>
                <c:pt idx="16564">
                  <c:v>-2.9219999999999999E-2</c:v>
                </c:pt>
                <c:pt idx="16565">
                  <c:v>-2.9219999999999999E-2</c:v>
                </c:pt>
                <c:pt idx="16566">
                  <c:v>-2.9219999999999999E-2</c:v>
                </c:pt>
                <c:pt idx="16567">
                  <c:v>-2.9219999999999999E-2</c:v>
                </c:pt>
                <c:pt idx="16568">
                  <c:v>-2.9219999999999999E-2</c:v>
                </c:pt>
                <c:pt idx="16569">
                  <c:v>-2.9190000000000001E-2</c:v>
                </c:pt>
                <c:pt idx="16570">
                  <c:v>-2.9190000000000001E-2</c:v>
                </c:pt>
                <c:pt idx="16571">
                  <c:v>-2.9159999999999998E-2</c:v>
                </c:pt>
                <c:pt idx="16572">
                  <c:v>-2.9159999999999998E-2</c:v>
                </c:pt>
                <c:pt idx="16573">
                  <c:v>-2.9139999999999999E-2</c:v>
                </c:pt>
                <c:pt idx="16574">
                  <c:v>-2.911E-2</c:v>
                </c:pt>
                <c:pt idx="16575">
                  <c:v>-2.9080000000000002E-2</c:v>
                </c:pt>
                <c:pt idx="16576">
                  <c:v>-2.9059999999999999E-2</c:v>
                </c:pt>
                <c:pt idx="16577">
                  <c:v>-2.903E-2</c:v>
                </c:pt>
                <c:pt idx="16578">
                  <c:v>-2.9010000000000001E-2</c:v>
                </c:pt>
                <c:pt idx="16579">
                  <c:v>-2.8979999999999999E-2</c:v>
                </c:pt>
                <c:pt idx="16580">
                  <c:v>-2.895E-2</c:v>
                </c:pt>
                <c:pt idx="16581">
                  <c:v>-2.8930000000000001E-2</c:v>
                </c:pt>
                <c:pt idx="16582">
                  <c:v>-2.8899999999999999E-2</c:v>
                </c:pt>
                <c:pt idx="16583">
                  <c:v>-2.887E-2</c:v>
                </c:pt>
                <c:pt idx="16584">
                  <c:v>-2.887E-2</c:v>
                </c:pt>
                <c:pt idx="16585">
                  <c:v>-2.8819999999999998E-2</c:v>
                </c:pt>
                <c:pt idx="16586">
                  <c:v>-2.8819999999999998E-2</c:v>
                </c:pt>
                <c:pt idx="16587">
                  <c:v>-2.879E-2</c:v>
                </c:pt>
                <c:pt idx="16588">
                  <c:v>-2.877E-2</c:v>
                </c:pt>
                <c:pt idx="16589">
                  <c:v>-2.877E-2</c:v>
                </c:pt>
                <c:pt idx="16590">
                  <c:v>-2.8740000000000002E-2</c:v>
                </c:pt>
                <c:pt idx="16591">
                  <c:v>-2.8740000000000002E-2</c:v>
                </c:pt>
                <c:pt idx="16592">
                  <c:v>-2.8719999999999999E-2</c:v>
                </c:pt>
                <c:pt idx="16593">
                  <c:v>-2.8719999999999999E-2</c:v>
                </c:pt>
                <c:pt idx="16594">
                  <c:v>-2.8719999999999999E-2</c:v>
                </c:pt>
                <c:pt idx="16595">
                  <c:v>-2.869E-2</c:v>
                </c:pt>
                <c:pt idx="16596">
                  <c:v>-2.869E-2</c:v>
                </c:pt>
                <c:pt idx="16597">
                  <c:v>-2.869E-2</c:v>
                </c:pt>
                <c:pt idx="16598">
                  <c:v>-2.8660000000000001E-2</c:v>
                </c:pt>
                <c:pt idx="16599">
                  <c:v>-2.8660000000000001E-2</c:v>
                </c:pt>
                <c:pt idx="16600">
                  <c:v>-2.8660000000000001E-2</c:v>
                </c:pt>
                <c:pt idx="16601">
                  <c:v>-2.8660000000000001E-2</c:v>
                </c:pt>
                <c:pt idx="16602">
                  <c:v>-2.8660000000000001E-2</c:v>
                </c:pt>
                <c:pt idx="16603">
                  <c:v>-2.8660000000000001E-2</c:v>
                </c:pt>
                <c:pt idx="16604">
                  <c:v>-2.8660000000000001E-2</c:v>
                </c:pt>
                <c:pt idx="16605">
                  <c:v>-2.8660000000000001E-2</c:v>
                </c:pt>
                <c:pt idx="16606">
                  <c:v>-2.8660000000000001E-2</c:v>
                </c:pt>
                <c:pt idx="16607">
                  <c:v>-2.8639999999999999E-2</c:v>
                </c:pt>
                <c:pt idx="16608">
                  <c:v>-2.8639999999999999E-2</c:v>
                </c:pt>
                <c:pt idx="16609">
                  <c:v>-2.8639999999999999E-2</c:v>
                </c:pt>
                <c:pt idx="16610">
                  <c:v>-2.8639999999999999E-2</c:v>
                </c:pt>
                <c:pt idx="16611">
                  <c:v>-2.8639999999999999E-2</c:v>
                </c:pt>
                <c:pt idx="16612">
                  <c:v>-2.8639999999999999E-2</c:v>
                </c:pt>
                <c:pt idx="16613">
                  <c:v>-2.8639999999999999E-2</c:v>
                </c:pt>
                <c:pt idx="16614">
                  <c:v>-2.8639999999999999E-2</c:v>
                </c:pt>
                <c:pt idx="16615">
                  <c:v>-2.8639999999999999E-2</c:v>
                </c:pt>
                <c:pt idx="16616">
                  <c:v>-2.8639999999999999E-2</c:v>
                </c:pt>
                <c:pt idx="16617">
                  <c:v>-2.8639999999999999E-2</c:v>
                </c:pt>
                <c:pt idx="16618">
                  <c:v>-2.8639999999999999E-2</c:v>
                </c:pt>
                <c:pt idx="16619">
                  <c:v>-2.8639999999999999E-2</c:v>
                </c:pt>
                <c:pt idx="16620">
                  <c:v>-2.8639999999999999E-2</c:v>
                </c:pt>
                <c:pt idx="16621">
                  <c:v>-2.8639999999999999E-2</c:v>
                </c:pt>
                <c:pt idx="16622">
                  <c:v>-2.8660000000000001E-2</c:v>
                </c:pt>
                <c:pt idx="16623">
                  <c:v>-2.8660000000000001E-2</c:v>
                </c:pt>
                <c:pt idx="16624">
                  <c:v>-2.8660000000000001E-2</c:v>
                </c:pt>
                <c:pt idx="16625">
                  <c:v>-2.8660000000000001E-2</c:v>
                </c:pt>
                <c:pt idx="16626">
                  <c:v>-2.8660000000000001E-2</c:v>
                </c:pt>
                <c:pt idx="16627">
                  <c:v>-2.8660000000000001E-2</c:v>
                </c:pt>
                <c:pt idx="16628">
                  <c:v>-2.8660000000000001E-2</c:v>
                </c:pt>
                <c:pt idx="16629">
                  <c:v>-2.8660000000000001E-2</c:v>
                </c:pt>
                <c:pt idx="16630">
                  <c:v>-2.8660000000000001E-2</c:v>
                </c:pt>
                <c:pt idx="16631">
                  <c:v>-2.8660000000000001E-2</c:v>
                </c:pt>
                <c:pt idx="16632">
                  <c:v>-2.8660000000000001E-2</c:v>
                </c:pt>
                <c:pt idx="16633">
                  <c:v>-2.8660000000000001E-2</c:v>
                </c:pt>
                <c:pt idx="16634">
                  <c:v>-2.8660000000000001E-2</c:v>
                </c:pt>
                <c:pt idx="16635">
                  <c:v>-2.8660000000000001E-2</c:v>
                </c:pt>
                <c:pt idx="16636">
                  <c:v>-2.8660000000000001E-2</c:v>
                </c:pt>
                <c:pt idx="16637">
                  <c:v>-2.8660000000000001E-2</c:v>
                </c:pt>
                <c:pt idx="16638">
                  <c:v>-2.8660000000000001E-2</c:v>
                </c:pt>
                <c:pt idx="16639">
                  <c:v>-2.8660000000000001E-2</c:v>
                </c:pt>
                <c:pt idx="16640">
                  <c:v>-2.8660000000000001E-2</c:v>
                </c:pt>
                <c:pt idx="16641">
                  <c:v>-2.8660000000000001E-2</c:v>
                </c:pt>
                <c:pt idx="16642">
                  <c:v>-2.8660000000000001E-2</c:v>
                </c:pt>
                <c:pt idx="16643">
                  <c:v>-2.8660000000000001E-2</c:v>
                </c:pt>
                <c:pt idx="16644">
                  <c:v>-2.8660000000000001E-2</c:v>
                </c:pt>
                <c:pt idx="16645">
                  <c:v>-2.8660000000000001E-2</c:v>
                </c:pt>
                <c:pt idx="16646">
                  <c:v>-2.8639999999999999E-2</c:v>
                </c:pt>
                <c:pt idx="16647">
                  <c:v>-2.8639999999999999E-2</c:v>
                </c:pt>
                <c:pt idx="16648">
                  <c:v>-2.8639999999999999E-2</c:v>
                </c:pt>
                <c:pt idx="16649">
                  <c:v>-2.861E-2</c:v>
                </c:pt>
                <c:pt idx="16650">
                  <c:v>-2.861E-2</c:v>
                </c:pt>
                <c:pt idx="16651">
                  <c:v>-2.861E-2</c:v>
                </c:pt>
                <c:pt idx="16652">
                  <c:v>-2.861E-2</c:v>
                </c:pt>
                <c:pt idx="16653">
                  <c:v>-2.8580000000000001E-2</c:v>
                </c:pt>
                <c:pt idx="16654">
                  <c:v>-2.8580000000000001E-2</c:v>
                </c:pt>
                <c:pt idx="16655">
                  <c:v>-2.8580000000000001E-2</c:v>
                </c:pt>
                <c:pt idx="16656">
                  <c:v>-2.8559999999999999E-2</c:v>
                </c:pt>
                <c:pt idx="16657">
                  <c:v>-2.8559999999999999E-2</c:v>
                </c:pt>
                <c:pt idx="16658">
                  <c:v>-2.8559999999999999E-2</c:v>
                </c:pt>
                <c:pt idx="16659">
                  <c:v>-2.8559999999999999E-2</c:v>
                </c:pt>
                <c:pt idx="16660">
                  <c:v>-2.8559999999999999E-2</c:v>
                </c:pt>
                <c:pt idx="16661">
                  <c:v>-2.853E-2</c:v>
                </c:pt>
                <c:pt idx="16662">
                  <c:v>-2.853E-2</c:v>
                </c:pt>
                <c:pt idx="16663">
                  <c:v>-2.853E-2</c:v>
                </c:pt>
                <c:pt idx="16664">
                  <c:v>-2.853E-2</c:v>
                </c:pt>
                <c:pt idx="16665">
                  <c:v>-2.8510000000000001E-2</c:v>
                </c:pt>
                <c:pt idx="16666">
                  <c:v>-2.8510000000000001E-2</c:v>
                </c:pt>
                <c:pt idx="16667">
                  <c:v>-2.8510000000000001E-2</c:v>
                </c:pt>
                <c:pt idx="16668">
                  <c:v>-2.8510000000000001E-2</c:v>
                </c:pt>
                <c:pt idx="16669">
                  <c:v>-2.8510000000000001E-2</c:v>
                </c:pt>
                <c:pt idx="16670">
                  <c:v>-2.8510000000000001E-2</c:v>
                </c:pt>
                <c:pt idx="16671">
                  <c:v>-2.8510000000000001E-2</c:v>
                </c:pt>
                <c:pt idx="16672">
                  <c:v>-2.8510000000000001E-2</c:v>
                </c:pt>
                <c:pt idx="16673">
                  <c:v>-2.8510000000000001E-2</c:v>
                </c:pt>
                <c:pt idx="16674">
                  <c:v>-2.8510000000000001E-2</c:v>
                </c:pt>
                <c:pt idx="16675">
                  <c:v>-2.8479999999999998E-2</c:v>
                </c:pt>
                <c:pt idx="16676">
                  <c:v>-2.8479999999999998E-2</c:v>
                </c:pt>
                <c:pt idx="16677">
                  <c:v>-2.8479999999999998E-2</c:v>
                </c:pt>
                <c:pt idx="16678">
                  <c:v>-2.8479999999999998E-2</c:v>
                </c:pt>
                <c:pt idx="16679">
                  <c:v>-2.845E-2</c:v>
                </c:pt>
                <c:pt idx="16680">
                  <c:v>-2.845E-2</c:v>
                </c:pt>
                <c:pt idx="16681">
                  <c:v>-2.845E-2</c:v>
                </c:pt>
                <c:pt idx="16682">
                  <c:v>-2.843E-2</c:v>
                </c:pt>
                <c:pt idx="16683">
                  <c:v>-2.843E-2</c:v>
                </c:pt>
                <c:pt idx="16684">
                  <c:v>-2.843E-2</c:v>
                </c:pt>
                <c:pt idx="16685">
                  <c:v>-2.8400000000000002E-2</c:v>
                </c:pt>
                <c:pt idx="16686">
                  <c:v>-2.8400000000000002E-2</c:v>
                </c:pt>
                <c:pt idx="16687">
                  <c:v>-2.8369999999999999E-2</c:v>
                </c:pt>
                <c:pt idx="16688">
                  <c:v>-2.8369999999999999E-2</c:v>
                </c:pt>
                <c:pt idx="16689">
                  <c:v>-2.835E-2</c:v>
                </c:pt>
                <c:pt idx="16690">
                  <c:v>-2.835E-2</c:v>
                </c:pt>
                <c:pt idx="16691">
                  <c:v>-2.835E-2</c:v>
                </c:pt>
                <c:pt idx="16692">
                  <c:v>-2.8320000000000001E-2</c:v>
                </c:pt>
                <c:pt idx="16693">
                  <c:v>-2.8320000000000001E-2</c:v>
                </c:pt>
                <c:pt idx="16694">
                  <c:v>-2.8320000000000001E-2</c:v>
                </c:pt>
                <c:pt idx="16695">
                  <c:v>-2.8289999999999999E-2</c:v>
                </c:pt>
                <c:pt idx="16696">
                  <c:v>-2.8320000000000001E-2</c:v>
                </c:pt>
                <c:pt idx="16697">
                  <c:v>-2.8289999999999999E-2</c:v>
                </c:pt>
                <c:pt idx="16698">
                  <c:v>-2.8289999999999999E-2</c:v>
                </c:pt>
                <c:pt idx="16699">
                  <c:v>-2.8289999999999999E-2</c:v>
                </c:pt>
                <c:pt idx="16700">
                  <c:v>-2.8320000000000001E-2</c:v>
                </c:pt>
                <c:pt idx="16701">
                  <c:v>-2.8320000000000001E-2</c:v>
                </c:pt>
                <c:pt idx="16702">
                  <c:v>-2.8320000000000001E-2</c:v>
                </c:pt>
                <c:pt idx="16703">
                  <c:v>-2.8320000000000001E-2</c:v>
                </c:pt>
                <c:pt idx="16704">
                  <c:v>-2.835E-2</c:v>
                </c:pt>
                <c:pt idx="16705">
                  <c:v>-2.835E-2</c:v>
                </c:pt>
                <c:pt idx="16706">
                  <c:v>-2.835E-2</c:v>
                </c:pt>
                <c:pt idx="16707">
                  <c:v>-2.8369999999999999E-2</c:v>
                </c:pt>
                <c:pt idx="16708">
                  <c:v>-2.8369999999999999E-2</c:v>
                </c:pt>
                <c:pt idx="16709">
                  <c:v>-2.8369999999999999E-2</c:v>
                </c:pt>
                <c:pt idx="16710">
                  <c:v>-2.8400000000000002E-2</c:v>
                </c:pt>
                <c:pt idx="16711">
                  <c:v>-2.8400000000000002E-2</c:v>
                </c:pt>
                <c:pt idx="16712">
                  <c:v>-2.8400000000000002E-2</c:v>
                </c:pt>
                <c:pt idx="16713">
                  <c:v>-2.8400000000000002E-2</c:v>
                </c:pt>
                <c:pt idx="16714">
                  <c:v>-2.8400000000000002E-2</c:v>
                </c:pt>
                <c:pt idx="16715">
                  <c:v>-2.8400000000000002E-2</c:v>
                </c:pt>
                <c:pt idx="16716">
                  <c:v>-2.8400000000000002E-2</c:v>
                </c:pt>
                <c:pt idx="16717">
                  <c:v>-2.8400000000000002E-2</c:v>
                </c:pt>
                <c:pt idx="16718">
                  <c:v>-2.8400000000000002E-2</c:v>
                </c:pt>
                <c:pt idx="16719">
                  <c:v>-2.8369999999999999E-2</c:v>
                </c:pt>
                <c:pt idx="16720">
                  <c:v>-2.8369999999999999E-2</c:v>
                </c:pt>
                <c:pt idx="16721">
                  <c:v>-2.835E-2</c:v>
                </c:pt>
                <c:pt idx="16722">
                  <c:v>-2.835E-2</c:v>
                </c:pt>
                <c:pt idx="16723">
                  <c:v>-2.8320000000000001E-2</c:v>
                </c:pt>
                <c:pt idx="16724">
                  <c:v>-2.8320000000000001E-2</c:v>
                </c:pt>
                <c:pt idx="16725">
                  <c:v>-2.8289999999999999E-2</c:v>
                </c:pt>
                <c:pt idx="16726">
                  <c:v>-2.827E-2</c:v>
                </c:pt>
                <c:pt idx="16727">
                  <c:v>-2.827E-2</c:v>
                </c:pt>
                <c:pt idx="16728">
                  <c:v>-2.8240000000000001E-2</c:v>
                </c:pt>
                <c:pt idx="16729">
                  <c:v>-2.8219999999999999E-2</c:v>
                </c:pt>
                <c:pt idx="16730">
                  <c:v>-2.8219999999999999E-2</c:v>
                </c:pt>
                <c:pt idx="16731">
                  <c:v>-2.819E-2</c:v>
                </c:pt>
                <c:pt idx="16732">
                  <c:v>-2.819E-2</c:v>
                </c:pt>
                <c:pt idx="16733">
                  <c:v>-2.819E-2</c:v>
                </c:pt>
                <c:pt idx="16734">
                  <c:v>-2.819E-2</c:v>
                </c:pt>
                <c:pt idx="16735">
                  <c:v>-2.8160000000000001E-2</c:v>
                </c:pt>
                <c:pt idx="16736">
                  <c:v>-2.8160000000000001E-2</c:v>
                </c:pt>
                <c:pt idx="16737">
                  <c:v>-2.8160000000000001E-2</c:v>
                </c:pt>
                <c:pt idx="16738">
                  <c:v>-2.8160000000000001E-2</c:v>
                </c:pt>
                <c:pt idx="16739">
                  <c:v>-2.8160000000000001E-2</c:v>
                </c:pt>
                <c:pt idx="16740">
                  <c:v>-2.819E-2</c:v>
                </c:pt>
                <c:pt idx="16741">
                  <c:v>-2.819E-2</c:v>
                </c:pt>
                <c:pt idx="16742">
                  <c:v>-2.819E-2</c:v>
                </c:pt>
                <c:pt idx="16743">
                  <c:v>-2.819E-2</c:v>
                </c:pt>
                <c:pt idx="16744">
                  <c:v>-2.8219999999999999E-2</c:v>
                </c:pt>
                <c:pt idx="16745">
                  <c:v>-2.8219999999999999E-2</c:v>
                </c:pt>
                <c:pt idx="16746">
                  <c:v>-2.8219999999999999E-2</c:v>
                </c:pt>
                <c:pt idx="16747">
                  <c:v>-2.8219999999999999E-2</c:v>
                </c:pt>
                <c:pt idx="16748">
                  <c:v>-2.8219999999999999E-2</c:v>
                </c:pt>
                <c:pt idx="16749">
                  <c:v>-2.8219999999999999E-2</c:v>
                </c:pt>
                <c:pt idx="16750">
                  <c:v>-2.8219999999999999E-2</c:v>
                </c:pt>
                <c:pt idx="16751">
                  <c:v>-2.8219999999999999E-2</c:v>
                </c:pt>
                <c:pt idx="16752">
                  <c:v>-2.8219999999999999E-2</c:v>
                </c:pt>
                <c:pt idx="16753">
                  <c:v>-2.819E-2</c:v>
                </c:pt>
                <c:pt idx="16754">
                  <c:v>-2.819E-2</c:v>
                </c:pt>
                <c:pt idx="16755">
                  <c:v>-2.8160000000000001E-2</c:v>
                </c:pt>
                <c:pt idx="16756">
                  <c:v>-2.8160000000000001E-2</c:v>
                </c:pt>
                <c:pt idx="16757">
                  <c:v>-2.8139999999999998E-2</c:v>
                </c:pt>
                <c:pt idx="16758">
                  <c:v>-2.811E-2</c:v>
                </c:pt>
                <c:pt idx="16759">
                  <c:v>-2.8080000000000001E-2</c:v>
                </c:pt>
                <c:pt idx="16760">
                  <c:v>-2.8080000000000001E-2</c:v>
                </c:pt>
                <c:pt idx="16761">
                  <c:v>-2.8060000000000002E-2</c:v>
                </c:pt>
                <c:pt idx="16762">
                  <c:v>-2.8029999999999999E-2</c:v>
                </c:pt>
                <c:pt idx="16763">
                  <c:v>-2.8000000000000001E-2</c:v>
                </c:pt>
                <c:pt idx="16764">
                  <c:v>-2.7980000000000001E-2</c:v>
                </c:pt>
                <c:pt idx="16765">
                  <c:v>-2.7949999999999999E-2</c:v>
                </c:pt>
                <c:pt idx="16766">
                  <c:v>-2.793E-2</c:v>
                </c:pt>
                <c:pt idx="16767">
                  <c:v>-2.793E-2</c:v>
                </c:pt>
                <c:pt idx="16768">
                  <c:v>-2.7900000000000001E-2</c:v>
                </c:pt>
                <c:pt idx="16769">
                  <c:v>-2.7900000000000001E-2</c:v>
                </c:pt>
                <c:pt idx="16770">
                  <c:v>-2.7869999999999999E-2</c:v>
                </c:pt>
                <c:pt idx="16771">
                  <c:v>-2.7869999999999999E-2</c:v>
                </c:pt>
                <c:pt idx="16772">
                  <c:v>-2.7869999999999999E-2</c:v>
                </c:pt>
                <c:pt idx="16773">
                  <c:v>-2.7869999999999999E-2</c:v>
                </c:pt>
                <c:pt idx="16774">
                  <c:v>-2.7869999999999999E-2</c:v>
                </c:pt>
                <c:pt idx="16775">
                  <c:v>-2.7869999999999999E-2</c:v>
                </c:pt>
                <c:pt idx="16776">
                  <c:v>-2.7869999999999999E-2</c:v>
                </c:pt>
                <c:pt idx="16777">
                  <c:v>-2.7869999999999999E-2</c:v>
                </c:pt>
                <c:pt idx="16778">
                  <c:v>-2.7900000000000001E-2</c:v>
                </c:pt>
                <c:pt idx="16779">
                  <c:v>-2.7900000000000001E-2</c:v>
                </c:pt>
                <c:pt idx="16780">
                  <c:v>-2.793E-2</c:v>
                </c:pt>
                <c:pt idx="16781">
                  <c:v>-2.7949999999999999E-2</c:v>
                </c:pt>
                <c:pt idx="16782">
                  <c:v>-2.7980000000000001E-2</c:v>
                </c:pt>
                <c:pt idx="16783">
                  <c:v>-2.7980000000000001E-2</c:v>
                </c:pt>
                <c:pt idx="16784">
                  <c:v>-2.8000000000000001E-2</c:v>
                </c:pt>
                <c:pt idx="16785">
                  <c:v>-2.8029999999999999E-2</c:v>
                </c:pt>
                <c:pt idx="16786">
                  <c:v>-2.8060000000000002E-2</c:v>
                </c:pt>
                <c:pt idx="16787">
                  <c:v>-2.8060000000000002E-2</c:v>
                </c:pt>
                <c:pt idx="16788">
                  <c:v>-2.8080000000000001E-2</c:v>
                </c:pt>
                <c:pt idx="16789">
                  <c:v>-2.811E-2</c:v>
                </c:pt>
                <c:pt idx="16790">
                  <c:v>-2.811E-2</c:v>
                </c:pt>
                <c:pt idx="16791">
                  <c:v>-2.811E-2</c:v>
                </c:pt>
                <c:pt idx="16792">
                  <c:v>-2.8139999999999998E-2</c:v>
                </c:pt>
                <c:pt idx="16793">
                  <c:v>-2.8139999999999998E-2</c:v>
                </c:pt>
                <c:pt idx="16794">
                  <c:v>-2.8139999999999998E-2</c:v>
                </c:pt>
                <c:pt idx="16795">
                  <c:v>-2.8139999999999998E-2</c:v>
                </c:pt>
                <c:pt idx="16796">
                  <c:v>-2.8160000000000001E-2</c:v>
                </c:pt>
                <c:pt idx="16797">
                  <c:v>-2.8139999999999998E-2</c:v>
                </c:pt>
                <c:pt idx="16798">
                  <c:v>-2.8139999999999998E-2</c:v>
                </c:pt>
                <c:pt idx="16799">
                  <c:v>-2.8139999999999998E-2</c:v>
                </c:pt>
                <c:pt idx="16800">
                  <c:v>-2.8139999999999998E-2</c:v>
                </c:pt>
                <c:pt idx="16801">
                  <c:v>-2.811E-2</c:v>
                </c:pt>
                <c:pt idx="16802">
                  <c:v>-2.811E-2</c:v>
                </c:pt>
                <c:pt idx="16803">
                  <c:v>-2.8080000000000001E-2</c:v>
                </c:pt>
                <c:pt idx="16804">
                  <c:v>-2.8080000000000001E-2</c:v>
                </c:pt>
                <c:pt idx="16805">
                  <c:v>-2.8060000000000002E-2</c:v>
                </c:pt>
                <c:pt idx="16806">
                  <c:v>-2.8029999999999999E-2</c:v>
                </c:pt>
                <c:pt idx="16807">
                  <c:v>-2.8029999999999999E-2</c:v>
                </c:pt>
                <c:pt idx="16808">
                  <c:v>-2.8000000000000001E-2</c:v>
                </c:pt>
                <c:pt idx="16809">
                  <c:v>-2.7980000000000001E-2</c:v>
                </c:pt>
                <c:pt idx="16810">
                  <c:v>-2.7949999999999999E-2</c:v>
                </c:pt>
                <c:pt idx="16811">
                  <c:v>-2.7949999999999999E-2</c:v>
                </c:pt>
                <c:pt idx="16812">
                  <c:v>-2.793E-2</c:v>
                </c:pt>
                <c:pt idx="16813">
                  <c:v>-2.7900000000000001E-2</c:v>
                </c:pt>
                <c:pt idx="16814">
                  <c:v>-2.7900000000000001E-2</c:v>
                </c:pt>
                <c:pt idx="16815">
                  <c:v>-2.7869999999999999E-2</c:v>
                </c:pt>
                <c:pt idx="16816">
                  <c:v>-2.785E-2</c:v>
                </c:pt>
                <c:pt idx="16817">
                  <c:v>-2.785E-2</c:v>
                </c:pt>
                <c:pt idx="16818">
                  <c:v>-2.7820000000000001E-2</c:v>
                </c:pt>
                <c:pt idx="16819">
                  <c:v>-2.7789999999999999E-2</c:v>
                </c:pt>
                <c:pt idx="16820">
                  <c:v>-2.7789999999999999E-2</c:v>
                </c:pt>
                <c:pt idx="16821">
                  <c:v>-2.7789999999999999E-2</c:v>
                </c:pt>
                <c:pt idx="16822">
                  <c:v>-2.777E-2</c:v>
                </c:pt>
                <c:pt idx="16823">
                  <c:v>-2.777E-2</c:v>
                </c:pt>
                <c:pt idx="16824">
                  <c:v>-2.777E-2</c:v>
                </c:pt>
                <c:pt idx="16825">
                  <c:v>-2.7740000000000001E-2</c:v>
                </c:pt>
                <c:pt idx="16826">
                  <c:v>-2.7740000000000001E-2</c:v>
                </c:pt>
                <c:pt idx="16827">
                  <c:v>-2.7740000000000001E-2</c:v>
                </c:pt>
                <c:pt idx="16828">
                  <c:v>-2.7709999999999999E-2</c:v>
                </c:pt>
                <c:pt idx="16829">
                  <c:v>-2.7709999999999999E-2</c:v>
                </c:pt>
                <c:pt idx="16830">
                  <c:v>-2.7709999999999999E-2</c:v>
                </c:pt>
                <c:pt idx="16831">
                  <c:v>-2.7709999999999999E-2</c:v>
                </c:pt>
                <c:pt idx="16832">
                  <c:v>-2.7709999999999999E-2</c:v>
                </c:pt>
                <c:pt idx="16833">
                  <c:v>-2.7709999999999999E-2</c:v>
                </c:pt>
                <c:pt idx="16834">
                  <c:v>-2.7709999999999999E-2</c:v>
                </c:pt>
                <c:pt idx="16835">
                  <c:v>-2.7689999999999999E-2</c:v>
                </c:pt>
                <c:pt idx="16836">
                  <c:v>-2.7689999999999999E-2</c:v>
                </c:pt>
                <c:pt idx="16837">
                  <c:v>-2.7689999999999999E-2</c:v>
                </c:pt>
                <c:pt idx="16838">
                  <c:v>-2.7689999999999999E-2</c:v>
                </c:pt>
                <c:pt idx="16839">
                  <c:v>-2.7660000000000001E-2</c:v>
                </c:pt>
                <c:pt idx="16840">
                  <c:v>-2.7660000000000001E-2</c:v>
                </c:pt>
                <c:pt idx="16841">
                  <c:v>-2.7660000000000001E-2</c:v>
                </c:pt>
                <c:pt idx="16842">
                  <c:v>-2.7640000000000001E-2</c:v>
                </c:pt>
                <c:pt idx="16843">
                  <c:v>-2.7640000000000001E-2</c:v>
                </c:pt>
                <c:pt idx="16844">
                  <c:v>-2.7609999999999999E-2</c:v>
                </c:pt>
                <c:pt idx="16845">
                  <c:v>-2.7609999999999999E-2</c:v>
                </c:pt>
                <c:pt idx="16846">
                  <c:v>-2.758E-2</c:v>
                </c:pt>
                <c:pt idx="16847">
                  <c:v>-2.758E-2</c:v>
                </c:pt>
                <c:pt idx="16848">
                  <c:v>-2.7560000000000001E-2</c:v>
                </c:pt>
                <c:pt idx="16849">
                  <c:v>-2.7529999999999999E-2</c:v>
                </c:pt>
                <c:pt idx="16850">
                  <c:v>-2.7529999999999999E-2</c:v>
                </c:pt>
                <c:pt idx="16851">
                  <c:v>-2.75E-2</c:v>
                </c:pt>
                <c:pt idx="16852">
                  <c:v>-2.75E-2</c:v>
                </c:pt>
                <c:pt idx="16853">
                  <c:v>-2.7480000000000001E-2</c:v>
                </c:pt>
                <c:pt idx="16854">
                  <c:v>-2.7480000000000001E-2</c:v>
                </c:pt>
                <c:pt idx="16855">
                  <c:v>-2.7449999999999999E-2</c:v>
                </c:pt>
                <c:pt idx="16856">
                  <c:v>-2.7449999999999999E-2</c:v>
                </c:pt>
                <c:pt idx="16857">
                  <c:v>-2.7449999999999999E-2</c:v>
                </c:pt>
                <c:pt idx="16858">
                  <c:v>-2.7449999999999999E-2</c:v>
                </c:pt>
                <c:pt idx="16859">
                  <c:v>-2.7449999999999999E-2</c:v>
                </c:pt>
                <c:pt idx="16860">
                  <c:v>-2.7449999999999999E-2</c:v>
                </c:pt>
                <c:pt idx="16861">
                  <c:v>-2.7449999999999999E-2</c:v>
                </c:pt>
                <c:pt idx="16862">
                  <c:v>-2.7449999999999999E-2</c:v>
                </c:pt>
                <c:pt idx="16863">
                  <c:v>-2.7480000000000001E-2</c:v>
                </c:pt>
                <c:pt idx="16864">
                  <c:v>-2.7480000000000001E-2</c:v>
                </c:pt>
                <c:pt idx="16865">
                  <c:v>-2.75E-2</c:v>
                </c:pt>
                <c:pt idx="16866">
                  <c:v>-2.75E-2</c:v>
                </c:pt>
                <c:pt idx="16867">
                  <c:v>-2.7529999999999999E-2</c:v>
                </c:pt>
                <c:pt idx="16868">
                  <c:v>-2.7560000000000001E-2</c:v>
                </c:pt>
                <c:pt idx="16869">
                  <c:v>-2.7560000000000001E-2</c:v>
                </c:pt>
                <c:pt idx="16870">
                  <c:v>-2.758E-2</c:v>
                </c:pt>
                <c:pt idx="16871">
                  <c:v>-2.758E-2</c:v>
                </c:pt>
                <c:pt idx="16872">
                  <c:v>-2.7609999999999999E-2</c:v>
                </c:pt>
                <c:pt idx="16873">
                  <c:v>-2.7609999999999999E-2</c:v>
                </c:pt>
                <c:pt idx="16874">
                  <c:v>-2.7640000000000001E-2</c:v>
                </c:pt>
                <c:pt idx="16875">
                  <c:v>-2.7640000000000001E-2</c:v>
                </c:pt>
                <c:pt idx="16876">
                  <c:v>-2.7660000000000001E-2</c:v>
                </c:pt>
                <c:pt idx="16877">
                  <c:v>-2.7640000000000001E-2</c:v>
                </c:pt>
                <c:pt idx="16878">
                  <c:v>-2.7660000000000001E-2</c:v>
                </c:pt>
                <c:pt idx="16879">
                  <c:v>-2.7640000000000001E-2</c:v>
                </c:pt>
                <c:pt idx="16880">
                  <c:v>-2.7640000000000001E-2</c:v>
                </c:pt>
                <c:pt idx="16881">
                  <c:v>-2.7609999999999999E-2</c:v>
                </c:pt>
                <c:pt idx="16882">
                  <c:v>-2.7609999999999999E-2</c:v>
                </c:pt>
                <c:pt idx="16883">
                  <c:v>-2.758E-2</c:v>
                </c:pt>
                <c:pt idx="16884">
                  <c:v>-2.7560000000000001E-2</c:v>
                </c:pt>
                <c:pt idx="16885">
                  <c:v>-2.7529999999999999E-2</c:v>
                </c:pt>
                <c:pt idx="16886">
                  <c:v>-2.75E-2</c:v>
                </c:pt>
                <c:pt idx="16887">
                  <c:v>-2.7480000000000001E-2</c:v>
                </c:pt>
                <c:pt idx="16888">
                  <c:v>-2.7449999999999999E-2</c:v>
                </c:pt>
                <c:pt idx="16889">
                  <c:v>-2.742E-2</c:v>
                </c:pt>
                <c:pt idx="16890">
                  <c:v>-2.7400000000000001E-2</c:v>
                </c:pt>
                <c:pt idx="16891">
                  <c:v>-2.7369999999999998E-2</c:v>
                </c:pt>
                <c:pt idx="16892">
                  <c:v>-2.7349999999999999E-2</c:v>
                </c:pt>
                <c:pt idx="16893">
                  <c:v>-2.7320000000000001E-2</c:v>
                </c:pt>
                <c:pt idx="16894">
                  <c:v>-2.7289999999999998E-2</c:v>
                </c:pt>
                <c:pt idx="16895">
                  <c:v>-2.7269999999999999E-2</c:v>
                </c:pt>
                <c:pt idx="16896">
                  <c:v>-2.7269999999999999E-2</c:v>
                </c:pt>
                <c:pt idx="16897">
                  <c:v>-2.724E-2</c:v>
                </c:pt>
                <c:pt idx="16898">
                  <c:v>-2.724E-2</c:v>
                </c:pt>
                <c:pt idx="16899">
                  <c:v>-2.724E-2</c:v>
                </c:pt>
                <c:pt idx="16900">
                  <c:v>-2.724E-2</c:v>
                </c:pt>
                <c:pt idx="16901">
                  <c:v>-2.724E-2</c:v>
                </c:pt>
                <c:pt idx="16902">
                  <c:v>-2.724E-2</c:v>
                </c:pt>
                <c:pt idx="16903">
                  <c:v>-2.7269999999999999E-2</c:v>
                </c:pt>
                <c:pt idx="16904">
                  <c:v>-2.7289999999999998E-2</c:v>
                </c:pt>
                <c:pt idx="16905">
                  <c:v>-2.7289999999999998E-2</c:v>
                </c:pt>
                <c:pt idx="16906">
                  <c:v>-2.7320000000000001E-2</c:v>
                </c:pt>
                <c:pt idx="16907">
                  <c:v>-2.7349999999999999E-2</c:v>
                </c:pt>
                <c:pt idx="16908">
                  <c:v>-2.7369999999999998E-2</c:v>
                </c:pt>
                <c:pt idx="16909">
                  <c:v>-2.7400000000000001E-2</c:v>
                </c:pt>
                <c:pt idx="16910">
                  <c:v>-2.742E-2</c:v>
                </c:pt>
                <c:pt idx="16911">
                  <c:v>-2.7449999999999999E-2</c:v>
                </c:pt>
                <c:pt idx="16912">
                  <c:v>-2.7480000000000001E-2</c:v>
                </c:pt>
                <c:pt idx="16913">
                  <c:v>-2.75E-2</c:v>
                </c:pt>
                <c:pt idx="16914">
                  <c:v>-2.75E-2</c:v>
                </c:pt>
                <c:pt idx="16915">
                  <c:v>-2.7529999999999999E-2</c:v>
                </c:pt>
                <c:pt idx="16916">
                  <c:v>-2.7529999999999999E-2</c:v>
                </c:pt>
                <c:pt idx="16917">
                  <c:v>-2.7529999999999999E-2</c:v>
                </c:pt>
                <c:pt idx="16918">
                  <c:v>-2.7529999999999999E-2</c:v>
                </c:pt>
                <c:pt idx="16919">
                  <c:v>-2.7529999999999999E-2</c:v>
                </c:pt>
                <c:pt idx="16920">
                  <c:v>-2.7529999999999999E-2</c:v>
                </c:pt>
                <c:pt idx="16921">
                  <c:v>-2.75E-2</c:v>
                </c:pt>
                <c:pt idx="16922">
                  <c:v>-2.75E-2</c:v>
                </c:pt>
                <c:pt idx="16923">
                  <c:v>-2.7480000000000001E-2</c:v>
                </c:pt>
                <c:pt idx="16924">
                  <c:v>-2.7449999999999999E-2</c:v>
                </c:pt>
                <c:pt idx="16925">
                  <c:v>-2.742E-2</c:v>
                </c:pt>
                <c:pt idx="16926">
                  <c:v>-2.7369999999999998E-2</c:v>
                </c:pt>
                <c:pt idx="16927">
                  <c:v>-2.7349999999999999E-2</c:v>
                </c:pt>
                <c:pt idx="16928">
                  <c:v>-2.7289999999999998E-2</c:v>
                </c:pt>
                <c:pt idx="16929">
                  <c:v>-2.7269999999999999E-2</c:v>
                </c:pt>
                <c:pt idx="16930">
                  <c:v>-2.724E-2</c:v>
                </c:pt>
                <c:pt idx="16931">
                  <c:v>-2.7189999999999999E-2</c:v>
                </c:pt>
                <c:pt idx="16932">
                  <c:v>-2.716E-2</c:v>
                </c:pt>
                <c:pt idx="16933">
                  <c:v>-2.7109999999999999E-2</c:v>
                </c:pt>
                <c:pt idx="16934">
                  <c:v>-2.708E-2</c:v>
                </c:pt>
                <c:pt idx="16935">
                  <c:v>-2.7060000000000001E-2</c:v>
                </c:pt>
                <c:pt idx="16936">
                  <c:v>-2.7029999999999998E-2</c:v>
                </c:pt>
                <c:pt idx="16937">
                  <c:v>-2.7E-2</c:v>
                </c:pt>
                <c:pt idx="16938">
                  <c:v>-2.6980000000000001E-2</c:v>
                </c:pt>
                <c:pt idx="16939">
                  <c:v>-2.6950000000000002E-2</c:v>
                </c:pt>
                <c:pt idx="16940">
                  <c:v>-2.6950000000000002E-2</c:v>
                </c:pt>
                <c:pt idx="16941">
                  <c:v>-2.6950000000000002E-2</c:v>
                </c:pt>
                <c:pt idx="16942">
                  <c:v>-2.6950000000000002E-2</c:v>
                </c:pt>
                <c:pt idx="16943">
                  <c:v>-2.6950000000000002E-2</c:v>
                </c:pt>
                <c:pt idx="16944">
                  <c:v>-2.6980000000000001E-2</c:v>
                </c:pt>
                <c:pt idx="16945">
                  <c:v>-2.6980000000000001E-2</c:v>
                </c:pt>
                <c:pt idx="16946">
                  <c:v>-2.7E-2</c:v>
                </c:pt>
                <c:pt idx="16947">
                  <c:v>-2.7029999999999998E-2</c:v>
                </c:pt>
                <c:pt idx="16948">
                  <c:v>-2.708E-2</c:v>
                </c:pt>
                <c:pt idx="16949">
                  <c:v>-2.7109999999999999E-2</c:v>
                </c:pt>
                <c:pt idx="16950">
                  <c:v>-2.7140000000000001E-2</c:v>
                </c:pt>
                <c:pt idx="16951">
                  <c:v>-2.7189999999999999E-2</c:v>
                </c:pt>
                <c:pt idx="16952">
                  <c:v>-2.7210000000000002E-2</c:v>
                </c:pt>
                <c:pt idx="16953">
                  <c:v>-2.724E-2</c:v>
                </c:pt>
                <c:pt idx="16954">
                  <c:v>-2.7289999999999998E-2</c:v>
                </c:pt>
                <c:pt idx="16955">
                  <c:v>-2.7320000000000001E-2</c:v>
                </c:pt>
                <c:pt idx="16956">
                  <c:v>-2.7369999999999998E-2</c:v>
                </c:pt>
                <c:pt idx="16957">
                  <c:v>-2.7400000000000001E-2</c:v>
                </c:pt>
                <c:pt idx="16958">
                  <c:v>-2.742E-2</c:v>
                </c:pt>
                <c:pt idx="16959">
                  <c:v>-2.7449999999999999E-2</c:v>
                </c:pt>
                <c:pt idx="16960">
                  <c:v>-2.7480000000000001E-2</c:v>
                </c:pt>
                <c:pt idx="16961">
                  <c:v>-2.75E-2</c:v>
                </c:pt>
                <c:pt idx="16962">
                  <c:v>-2.75E-2</c:v>
                </c:pt>
                <c:pt idx="16963">
                  <c:v>-2.75E-2</c:v>
                </c:pt>
                <c:pt idx="16964">
                  <c:v>-2.7529999999999999E-2</c:v>
                </c:pt>
                <c:pt idx="16965">
                  <c:v>-2.75E-2</c:v>
                </c:pt>
                <c:pt idx="16966">
                  <c:v>-2.75E-2</c:v>
                </c:pt>
                <c:pt idx="16967">
                  <c:v>-2.75E-2</c:v>
                </c:pt>
                <c:pt idx="16968">
                  <c:v>-2.7480000000000001E-2</c:v>
                </c:pt>
                <c:pt idx="16969">
                  <c:v>-2.7449999999999999E-2</c:v>
                </c:pt>
                <c:pt idx="16970">
                  <c:v>-2.742E-2</c:v>
                </c:pt>
                <c:pt idx="16971">
                  <c:v>-2.7400000000000001E-2</c:v>
                </c:pt>
                <c:pt idx="16972">
                  <c:v>-2.7369999999999998E-2</c:v>
                </c:pt>
                <c:pt idx="16973">
                  <c:v>-2.7349999999999999E-2</c:v>
                </c:pt>
                <c:pt idx="16974">
                  <c:v>-2.7320000000000001E-2</c:v>
                </c:pt>
                <c:pt idx="16975">
                  <c:v>-2.7269999999999999E-2</c:v>
                </c:pt>
                <c:pt idx="16976">
                  <c:v>-2.724E-2</c:v>
                </c:pt>
                <c:pt idx="16977">
                  <c:v>-2.7210000000000002E-2</c:v>
                </c:pt>
                <c:pt idx="16978">
                  <c:v>-2.716E-2</c:v>
                </c:pt>
                <c:pt idx="16979">
                  <c:v>-2.7140000000000001E-2</c:v>
                </c:pt>
                <c:pt idx="16980">
                  <c:v>-2.7109999999999999E-2</c:v>
                </c:pt>
                <c:pt idx="16981">
                  <c:v>-2.708E-2</c:v>
                </c:pt>
                <c:pt idx="16982">
                  <c:v>-2.7060000000000001E-2</c:v>
                </c:pt>
                <c:pt idx="16983">
                  <c:v>-2.7029999999999998E-2</c:v>
                </c:pt>
                <c:pt idx="16984">
                  <c:v>-2.7E-2</c:v>
                </c:pt>
                <c:pt idx="16985">
                  <c:v>-2.7E-2</c:v>
                </c:pt>
                <c:pt idx="16986">
                  <c:v>-2.6980000000000001E-2</c:v>
                </c:pt>
                <c:pt idx="16987">
                  <c:v>-2.6980000000000001E-2</c:v>
                </c:pt>
                <c:pt idx="16988">
                  <c:v>-2.6980000000000001E-2</c:v>
                </c:pt>
                <c:pt idx="16989">
                  <c:v>-2.6980000000000001E-2</c:v>
                </c:pt>
                <c:pt idx="16990">
                  <c:v>-2.6980000000000001E-2</c:v>
                </c:pt>
                <c:pt idx="16991">
                  <c:v>-2.7E-2</c:v>
                </c:pt>
                <c:pt idx="16992">
                  <c:v>-2.7E-2</c:v>
                </c:pt>
                <c:pt idx="16993">
                  <c:v>-2.7029999999999998E-2</c:v>
                </c:pt>
                <c:pt idx="16994">
                  <c:v>-2.7060000000000001E-2</c:v>
                </c:pt>
                <c:pt idx="16995">
                  <c:v>-2.7060000000000001E-2</c:v>
                </c:pt>
                <c:pt idx="16996">
                  <c:v>-2.708E-2</c:v>
                </c:pt>
                <c:pt idx="16997">
                  <c:v>-2.7109999999999999E-2</c:v>
                </c:pt>
                <c:pt idx="16998">
                  <c:v>-2.7140000000000001E-2</c:v>
                </c:pt>
                <c:pt idx="16999">
                  <c:v>-2.716E-2</c:v>
                </c:pt>
                <c:pt idx="17000">
                  <c:v>-2.7189999999999999E-2</c:v>
                </c:pt>
                <c:pt idx="17001">
                  <c:v>-2.7189999999999999E-2</c:v>
                </c:pt>
                <c:pt idx="17002">
                  <c:v>-2.7210000000000002E-2</c:v>
                </c:pt>
                <c:pt idx="17003">
                  <c:v>-2.7210000000000002E-2</c:v>
                </c:pt>
                <c:pt idx="17004">
                  <c:v>-2.724E-2</c:v>
                </c:pt>
                <c:pt idx="17005">
                  <c:v>-2.724E-2</c:v>
                </c:pt>
                <c:pt idx="17006">
                  <c:v>-2.7269999999999999E-2</c:v>
                </c:pt>
                <c:pt idx="17007">
                  <c:v>-2.7269999999999999E-2</c:v>
                </c:pt>
                <c:pt idx="17008">
                  <c:v>-2.7269999999999999E-2</c:v>
                </c:pt>
                <c:pt idx="17009">
                  <c:v>-2.724E-2</c:v>
                </c:pt>
                <c:pt idx="17010">
                  <c:v>-2.724E-2</c:v>
                </c:pt>
                <c:pt idx="17011">
                  <c:v>-2.724E-2</c:v>
                </c:pt>
                <c:pt idx="17012">
                  <c:v>-2.7210000000000002E-2</c:v>
                </c:pt>
                <c:pt idx="17013">
                  <c:v>-2.7189999999999999E-2</c:v>
                </c:pt>
                <c:pt idx="17014">
                  <c:v>-2.716E-2</c:v>
                </c:pt>
                <c:pt idx="17015">
                  <c:v>-2.7140000000000001E-2</c:v>
                </c:pt>
                <c:pt idx="17016">
                  <c:v>-2.7140000000000001E-2</c:v>
                </c:pt>
                <c:pt idx="17017">
                  <c:v>-2.708E-2</c:v>
                </c:pt>
                <c:pt idx="17018">
                  <c:v>-2.7060000000000001E-2</c:v>
                </c:pt>
                <c:pt idx="17019">
                  <c:v>-2.7029999999999998E-2</c:v>
                </c:pt>
                <c:pt idx="17020">
                  <c:v>-2.7E-2</c:v>
                </c:pt>
                <c:pt idx="17021">
                  <c:v>-2.6980000000000001E-2</c:v>
                </c:pt>
                <c:pt idx="17022">
                  <c:v>-2.6950000000000002E-2</c:v>
                </c:pt>
                <c:pt idx="17023">
                  <c:v>-2.6919999999999999E-2</c:v>
                </c:pt>
                <c:pt idx="17024">
                  <c:v>-2.69E-2</c:v>
                </c:pt>
                <c:pt idx="17025">
                  <c:v>-2.69E-2</c:v>
                </c:pt>
                <c:pt idx="17026">
                  <c:v>-2.6870000000000002E-2</c:v>
                </c:pt>
                <c:pt idx="17027">
                  <c:v>-2.6849999999999999E-2</c:v>
                </c:pt>
                <c:pt idx="17028">
                  <c:v>-2.6849999999999999E-2</c:v>
                </c:pt>
                <c:pt idx="17029">
                  <c:v>-2.6849999999999999E-2</c:v>
                </c:pt>
                <c:pt idx="17030">
                  <c:v>-2.6849999999999999E-2</c:v>
                </c:pt>
                <c:pt idx="17031">
                  <c:v>-2.682E-2</c:v>
                </c:pt>
                <c:pt idx="17032">
                  <c:v>-2.6849999999999999E-2</c:v>
                </c:pt>
                <c:pt idx="17033">
                  <c:v>-2.6849999999999999E-2</c:v>
                </c:pt>
                <c:pt idx="17034">
                  <c:v>-2.6849999999999999E-2</c:v>
                </c:pt>
                <c:pt idx="17035">
                  <c:v>-2.6849999999999999E-2</c:v>
                </c:pt>
                <c:pt idx="17036">
                  <c:v>-2.6870000000000002E-2</c:v>
                </c:pt>
                <c:pt idx="17037">
                  <c:v>-2.6870000000000002E-2</c:v>
                </c:pt>
                <c:pt idx="17038">
                  <c:v>-2.69E-2</c:v>
                </c:pt>
                <c:pt idx="17039">
                  <c:v>-2.69E-2</c:v>
                </c:pt>
                <c:pt idx="17040">
                  <c:v>-2.69E-2</c:v>
                </c:pt>
                <c:pt idx="17041">
                  <c:v>-2.6919999999999999E-2</c:v>
                </c:pt>
                <c:pt idx="17042">
                  <c:v>-2.6950000000000002E-2</c:v>
                </c:pt>
                <c:pt idx="17043">
                  <c:v>-2.6950000000000002E-2</c:v>
                </c:pt>
                <c:pt idx="17044">
                  <c:v>-2.6950000000000002E-2</c:v>
                </c:pt>
                <c:pt idx="17045">
                  <c:v>-2.6980000000000001E-2</c:v>
                </c:pt>
                <c:pt idx="17046">
                  <c:v>-2.6980000000000001E-2</c:v>
                </c:pt>
                <c:pt idx="17047">
                  <c:v>-2.6980000000000001E-2</c:v>
                </c:pt>
                <c:pt idx="17048">
                  <c:v>-2.6980000000000001E-2</c:v>
                </c:pt>
                <c:pt idx="17049">
                  <c:v>-2.6980000000000001E-2</c:v>
                </c:pt>
                <c:pt idx="17050">
                  <c:v>-2.6980000000000001E-2</c:v>
                </c:pt>
                <c:pt idx="17051">
                  <c:v>-2.6950000000000002E-2</c:v>
                </c:pt>
                <c:pt idx="17052">
                  <c:v>-2.6950000000000002E-2</c:v>
                </c:pt>
                <c:pt idx="17053">
                  <c:v>-2.6950000000000002E-2</c:v>
                </c:pt>
                <c:pt idx="17054">
                  <c:v>-2.6919999999999999E-2</c:v>
                </c:pt>
                <c:pt idx="17055">
                  <c:v>-2.69E-2</c:v>
                </c:pt>
                <c:pt idx="17056">
                  <c:v>-2.6870000000000002E-2</c:v>
                </c:pt>
                <c:pt idx="17057">
                  <c:v>-2.6870000000000002E-2</c:v>
                </c:pt>
                <c:pt idx="17058">
                  <c:v>-2.6849999999999999E-2</c:v>
                </c:pt>
                <c:pt idx="17059">
                  <c:v>-2.682E-2</c:v>
                </c:pt>
                <c:pt idx="17060">
                  <c:v>-2.6790000000000001E-2</c:v>
                </c:pt>
                <c:pt idx="17061">
                  <c:v>-2.6769999999999999E-2</c:v>
                </c:pt>
                <c:pt idx="17062">
                  <c:v>-2.674E-2</c:v>
                </c:pt>
                <c:pt idx="17063">
                  <c:v>-2.6710000000000001E-2</c:v>
                </c:pt>
                <c:pt idx="17064">
                  <c:v>-2.6689999999999998E-2</c:v>
                </c:pt>
                <c:pt idx="17065">
                  <c:v>-2.666E-2</c:v>
                </c:pt>
                <c:pt idx="17066">
                  <c:v>-2.6630000000000001E-2</c:v>
                </c:pt>
                <c:pt idx="17067">
                  <c:v>-2.6630000000000001E-2</c:v>
                </c:pt>
                <c:pt idx="17068">
                  <c:v>-2.6610000000000002E-2</c:v>
                </c:pt>
                <c:pt idx="17069">
                  <c:v>-2.6610000000000002E-2</c:v>
                </c:pt>
                <c:pt idx="17070">
                  <c:v>-2.6579999999999999E-2</c:v>
                </c:pt>
                <c:pt idx="17071">
                  <c:v>-2.6579999999999999E-2</c:v>
                </c:pt>
                <c:pt idx="17072">
                  <c:v>-2.6579999999999999E-2</c:v>
                </c:pt>
                <c:pt idx="17073">
                  <c:v>-2.6579999999999999E-2</c:v>
                </c:pt>
                <c:pt idx="17074">
                  <c:v>-2.6610000000000002E-2</c:v>
                </c:pt>
                <c:pt idx="17075">
                  <c:v>-2.6610000000000002E-2</c:v>
                </c:pt>
                <c:pt idx="17076">
                  <c:v>-2.6630000000000001E-2</c:v>
                </c:pt>
                <c:pt idx="17077">
                  <c:v>-2.6630000000000001E-2</c:v>
                </c:pt>
                <c:pt idx="17078">
                  <c:v>-2.666E-2</c:v>
                </c:pt>
                <c:pt idx="17079">
                  <c:v>-2.6689999999999998E-2</c:v>
                </c:pt>
                <c:pt idx="17080">
                  <c:v>-2.6710000000000001E-2</c:v>
                </c:pt>
                <c:pt idx="17081">
                  <c:v>-2.674E-2</c:v>
                </c:pt>
                <c:pt idx="17082">
                  <c:v>-2.6769999999999999E-2</c:v>
                </c:pt>
                <c:pt idx="17083">
                  <c:v>-2.6790000000000001E-2</c:v>
                </c:pt>
                <c:pt idx="17084">
                  <c:v>-2.682E-2</c:v>
                </c:pt>
                <c:pt idx="17085">
                  <c:v>-2.6849999999999999E-2</c:v>
                </c:pt>
                <c:pt idx="17086">
                  <c:v>-2.69E-2</c:v>
                </c:pt>
                <c:pt idx="17087">
                  <c:v>-2.69E-2</c:v>
                </c:pt>
                <c:pt idx="17088">
                  <c:v>-2.6919999999999999E-2</c:v>
                </c:pt>
                <c:pt idx="17089">
                  <c:v>-2.6950000000000002E-2</c:v>
                </c:pt>
                <c:pt idx="17090">
                  <c:v>-2.6980000000000001E-2</c:v>
                </c:pt>
                <c:pt idx="17091">
                  <c:v>-2.6980000000000001E-2</c:v>
                </c:pt>
                <c:pt idx="17092">
                  <c:v>-2.6980000000000001E-2</c:v>
                </c:pt>
                <c:pt idx="17093">
                  <c:v>-2.6980000000000001E-2</c:v>
                </c:pt>
                <c:pt idx="17094">
                  <c:v>-2.6980000000000001E-2</c:v>
                </c:pt>
                <c:pt idx="17095">
                  <c:v>-2.6950000000000002E-2</c:v>
                </c:pt>
                <c:pt idx="17096">
                  <c:v>-2.6950000000000002E-2</c:v>
                </c:pt>
                <c:pt idx="17097">
                  <c:v>-2.6919999999999999E-2</c:v>
                </c:pt>
                <c:pt idx="17098">
                  <c:v>-2.6870000000000002E-2</c:v>
                </c:pt>
                <c:pt idx="17099">
                  <c:v>-2.6849999999999999E-2</c:v>
                </c:pt>
                <c:pt idx="17100">
                  <c:v>-2.682E-2</c:v>
                </c:pt>
                <c:pt idx="17101">
                  <c:v>-2.6769999999999999E-2</c:v>
                </c:pt>
                <c:pt idx="17102">
                  <c:v>-2.674E-2</c:v>
                </c:pt>
                <c:pt idx="17103">
                  <c:v>-2.6689999999999998E-2</c:v>
                </c:pt>
                <c:pt idx="17104">
                  <c:v>-2.6630000000000001E-2</c:v>
                </c:pt>
                <c:pt idx="17105">
                  <c:v>-2.6579999999999999E-2</c:v>
                </c:pt>
                <c:pt idx="17106">
                  <c:v>-2.656E-2</c:v>
                </c:pt>
                <c:pt idx="17107">
                  <c:v>-2.6499999999999999E-2</c:v>
                </c:pt>
                <c:pt idx="17108">
                  <c:v>-2.6450000000000001E-2</c:v>
                </c:pt>
                <c:pt idx="17109">
                  <c:v>-2.6419999999999999E-2</c:v>
                </c:pt>
                <c:pt idx="17110">
                  <c:v>-2.6370000000000001E-2</c:v>
                </c:pt>
                <c:pt idx="17111">
                  <c:v>-2.6339999999999999E-2</c:v>
                </c:pt>
                <c:pt idx="17112">
                  <c:v>-2.632E-2</c:v>
                </c:pt>
                <c:pt idx="17113">
                  <c:v>-2.6290000000000001E-2</c:v>
                </c:pt>
                <c:pt idx="17114">
                  <c:v>-2.6290000000000001E-2</c:v>
                </c:pt>
                <c:pt idx="17115">
                  <c:v>-2.6290000000000001E-2</c:v>
                </c:pt>
                <c:pt idx="17116">
                  <c:v>-2.6290000000000001E-2</c:v>
                </c:pt>
                <c:pt idx="17117">
                  <c:v>-2.6290000000000001E-2</c:v>
                </c:pt>
                <c:pt idx="17118">
                  <c:v>-2.6290000000000001E-2</c:v>
                </c:pt>
                <c:pt idx="17119">
                  <c:v>-2.632E-2</c:v>
                </c:pt>
                <c:pt idx="17120">
                  <c:v>-2.6339999999999999E-2</c:v>
                </c:pt>
                <c:pt idx="17121">
                  <c:v>-2.6370000000000001E-2</c:v>
                </c:pt>
                <c:pt idx="17122">
                  <c:v>-2.6419999999999999E-2</c:v>
                </c:pt>
                <c:pt idx="17123">
                  <c:v>-2.6450000000000001E-2</c:v>
                </c:pt>
                <c:pt idx="17124">
                  <c:v>-2.6499999999999999E-2</c:v>
                </c:pt>
                <c:pt idx="17125">
                  <c:v>-2.656E-2</c:v>
                </c:pt>
                <c:pt idx="17126">
                  <c:v>-2.6579999999999999E-2</c:v>
                </c:pt>
                <c:pt idx="17127">
                  <c:v>-2.6630000000000001E-2</c:v>
                </c:pt>
                <c:pt idx="17128">
                  <c:v>-2.6689999999999998E-2</c:v>
                </c:pt>
                <c:pt idx="17129">
                  <c:v>-2.674E-2</c:v>
                </c:pt>
                <c:pt idx="17130">
                  <c:v>-2.6769999999999999E-2</c:v>
                </c:pt>
                <c:pt idx="17131">
                  <c:v>-2.6790000000000001E-2</c:v>
                </c:pt>
                <c:pt idx="17132">
                  <c:v>-2.6849999999999999E-2</c:v>
                </c:pt>
                <c:pt idx="17133">
                  <c:v>-2.6870000000000002E-2</c:v>
                </c:pt>
                <c:pt idx="17134">
                  <c:v>-2.6870000000000002E-2</c:v>
                </c:pt>
                <c:pt idx="17135">
                  <c:v>-2.69E-2</c:v>
                </c:pt>
                <c:pt idx="17136">
                  <c:v>-2.69E-2</c:v>
                </c:pt>
                <c:pt idx="17137">
                  <c:v>-2.69E-2</c:v>
                </c:pt>
                <c:pt idx="17138">
                  <c:v>-2.6870000000000002E-2</c:v>
                </c:pt>
                <c:pt idx="17139">
                  <c:v>-2.6870000000000002E-2</c:v>
                </c:pt>
                <c:pt idx="17140">
                  <c:v>-2.6849999999999999E-2</c:v>
                </c:pt>
                <c:pt idx="17141">
                  <c:v>-2.6790000000000001E-2</c:v>
                </c:pt>
                <c:pt idx="17142">
                  <c:v>-2.6769999999999999E-2</c:v>
                </c:pt>
                <c:pt idx="17143">
                  <c:v>-2.6710000000000001E-2</c:v>
                </c:pt>
                <c:pt idx="17144">
                  <c:v>-2.6689999999999998E-2</c:v>
                </c:pt>
                <c:pt idx="17145">
                  <c:v>-2.6630000000000001E-2</c:v>
                </c:pt>
                <c:pt idx="17146">
                  <c:v>-2.6579999999999999E-2</c:v>
                </c:pt>
                <c:pt idx="17147">
                  <c:v>-2.6530000000000001E-2</c:v>
                </c:pt>
                <c:pt idx="17148">
                  <c:v>-2.648E-2</c:v>
                </c:pt>
                <c:pt idx="17149">
                  <c:v>-2.6419999999999999E-2</c:v>
                </c:pt>
                <c:pt idx="17150">
                  <c:v>-2.6370000000000001E-2</c:v>
                </c:pt>
                <c:pt idx="17151">
                  <c:v>-2.632E-2</c:v>
                </c:pt>
                <c:pt idx="17152">
                  <c:v>-2.6290000000000001E-2</c:v>
                </c:pt>
                <c:pt idx="17153">
                  <c:v>-2.6239999999999999E-2</c:v>
                </c:pt>
                <c:pt idx="17154">
                  <c:v>-2.6210000000000001E-2</c:v>
                </c:pt>
                <c:pt idx="17155">
                  <c:v>-2.6190000000000001E-2</c:v>
                </c:pt>
                <c:pt idx="17156">
                  <c:v>-2.6190000000000001E-2</c:v>
                </c:pt>
                <c:pt idx="17157">
                  <c:v>-2.6159999999999999E-2</c:v>
                </c:pt>
                <c:pt idx="17158">
                  <c:v>-2.6159999999999999E-2</c:v>
                </c:pt>
                <c:pt idx="17159">
                  <c:v>-2.6159999999999999E-2</c:v>
                </c:pt>
                <c:pt idx="17160">
                  <c:v>-2.6190000000000001E-2</c:v>
                </c:pt>
                <c:pt idx="17161">
                  <c:v>-2.6190000000000001E-2</c:v>
                </c:pt>
                <c:pt idx="17162">
                  <c:v>-2.6210000000000001E-2</c:v>
                </c:pt>
                <c:pt idx="17163">
                  <c:v>-2.6239999999999999E-2</c:v>
                </c:pt>
                <c:pt idx="17164">
                  <c:v>-2.6270000000000002E-2</c:v>
                </c:pt>
                <c:pt idx="17165">
                  <c:v>-2.6290000000000001E-2</c:v>
                </c:pt>
                <c:pt idx="17166">
                  <c:v>-2.6339999999999999E-2</c:v>
                </c:pt>
                <c:pt idx="17167">
                  <c:v>-2.6370000000000001E-2</c:v>
                </c:pt>
                <c:pt idx="17168">
                  <c:v>-2.64E-2</c:v>
                </c:pt>
                <c:pt idx="17169">
                  <c:v>-2.6419999999999999E-2</c:v>
                </c:pt>
                <c:pt idx="17170">
                  <c:v>-2.648E-2</c:v>
                </c:pt>
                <c:pt idx="17171">
                  <c:v>-2.6499999999999999E-2</c:v>
                </c:pt>
                <c:pt idx="17172">
                  <c:v>-2.6530000000000001E-2</c:v>
                </c:pt>
                <c:pt idx="17173">
                  <c:v>-2.656E-2</c:v>
                </c:pt>
                <c:pt idx="17174">
                  <c:v>-2.656E-2</c:v>
                </c:pt>
                <c:pt idx="17175">
                  <c:v>-2.656E-2</c:v>
                </c:pt>
                <c:pt idx="17176">
                  <c:v>-2.6579999999999999E-2</c:v>
                </c:pt>
                <c:pt idx="17177">
                  <c:v>-2.656E-2</c:v>
                </c:pt>
                <c:pt idx="17178">
                  <c:v>-2.656E-2</c:v>
                </c:pt>
                <c:pt idx="17179">
                  <c:v>-2.656E-2</c:v>
                </c:pt>
                <c:pt idx="17180">
                  <c:v>-2.6530000000000001E-2</c:v>
                </c:pt>
                <c:pt idx="17181">
                  <c:v>-2.6499999999999999E-2</c:v>
                </c:pt>
                <c:pt idx="17182">
                  <c:v>-2.648E-2</c:v>
                </c:pt>
                <c:pt idx="17183">
                  <c:v>-2.6419999999999999E-2</c:v>
                </c:pt>
                <c:pt idx="17184">
                  <c:v>-2.64E-2</c:v>
                </c:pt>
                <c:pt idx="17185">
                  <c:v>-2.6339999999999999E-2</c:v>
                </c:pt>
                <c:pt idx="17186">
                  <c:v>-2.6290000000000001E-2</c:v>
                </c:pt>
                <c:pt idx="17187">
                  <c:v>-2.6270000000000002E-2</c:v>
                </c:pt>
                <c:pt idx="17188">
                  <c:v>-2.6210000000000001E-2</c:v>
                </c:pt>
                <c:pt idx="17189">
                  <c:v>-2.6159999999999999E-2</c:v>
                </c:pt>
                <c:pt idx="17190">
                  <c:v>-2.613E-2</c:v>
                </c:pt>
                <c:pt idx="17191">
                  <c:v>-2.6079999999999999E-2</c:v>
                </c:pt>
                <c:pt idx="17192">
                  <c:v>-2.605E-2</c:v>
                </c:pt>
                <c:pt idx="17193">
                  <c:v>-2.5999999999999999E-2</c:v>
                </c:pt>
                <c:pt idx="17194">
                  <c:v>-2.598E-2</c:v>
                </c:pt>
                <c:pt idx="17195">
                  <c:v>-2.5950000000000001E-2</c:v>
                </c:pt>
                <c:pt idx="17196">
                  <c:v>-2.5950000000000001E-2</c:v>
                </c:pt>
                <c:pt idx="17197">
                  <c:v>-2.5919999999999999E-2</c:v>
                </c:pt>
                <c:pt idx="17198">
                  <c:v>-2.5919999999999999E-2</c:v>
                </c:pt>
                <c:pt idx="17199">
                  <c:v>-2.5919999999999999E-2</c:v>
                </c:pt>
                <c:pt idx="17200">
                  <c:v>-2.5919999999999999E-2</c:v>
                </c:pt>
                <c:pt idx="17201">
                  <c:v>-2.5950000000000001E-2</c:v>
                </c:pt>
                <c:pt idx="17202">
                  <c:v>-2.5950000000000001E-2</c:v>
                </c:pt>
                <c:pt idx="17203">
                  <c:v>-2.598E-2</c:v>
                </c:pt>
                <c:pt idx="17204">
                  <c:v>-2.5999999999999999E-2</c:v>
                </c:pt>
                <c:pt idx="17205">
                  <c:v>-2.5999999999999999E-2</c:v>
                </c:pt>
                <c:pt idx="17206">
                  <c:v>-2.6030000000000001E-2</c:v>
                </c:pt>
                <c:pt idx="17207">
                  <c:v>-2.605E-2</c:v>
                </c:pt>
                <c:pt idx="17208">
                  <c:v>-2.6110000000000001E-2</c:v>
                </c:pt>
                <c:pt idx="17209">
                  <c:v>-2.6110000000000001E-2</c:v>
                </c:pt>
                <c:pt idx="17210">
                  <c:v>-2.613E-2</c:v>
                </c:pt>
                <c:pt idx="17211">
                  <c:v>-2.6159999999999999E-2</c:v>
                </c:pt>
                <c:pt idx="17212">
                  <c:v>-2.6190000000000001E-2</c:v>
                </c:pt>
                <c:pt idx="17213">
                  <c:v>-2.6210000000000001E-2</c:v>
                </c:pt>
                <c:pt idx="17214">
                  <c:v>-2.6239999999999999E-2</c:v>
                </c:pt>
                <c:pt idx="17215">
                  <c:v>-2.6239999999999999E-2</c:v>
                </c:pt>
                <c:pt idx="17216">
                  <c:v>-2.6239999999999999E-2</c:v>
                </c:pt>
                <c:pt idx="17217">
                  <c:v>-2.6239999999999999E-2</c:v>
                </c:pt>
                <c:pt idx="17218">
                  <c:v>-2.6239999999999999E-2</c:v>
                </c:pt>
                <c:pt idx="17219">
                  <c:v>-2.6239999999999999E-2</c:v>
                </c:pt>
                <c:pt idx="17220">
                  <c:v>-2.6239999999999999E-2</c:v>
                </c:pt>
                <c:pt idx="17221">
                  <c:v>-2.6210000000000001E-2</c:v>
                </c:pt>
                <c:pt idx="17222">
                  <c:v>-2.6210000000000001E-2</c:v>
                </c:pt>
                <c:pt idx="17223">
                  <c:v>-2.6190000000000001E-2</c:v>
                </c:pt>
                <c:pt idx="17224">
                  <c:v>-2.6159999999999999E-2</c:v>
                </c:pt>
                <c:pt idx="17225">
                  <c:v>-2.613E-2</c:v>
                </c:pt>
                <c:pt idx="17226">
                  <c:v>-2.6110000000000001E-2</c:v>
                </c:pt>
                <c:pt idx="17227">
                  <c:v>-2.6079999999999999E-2</c:v>
                </c:pt>
                <c:pt idx="17228">
                  <c:v>-2.605E-2</c:v>
                </c:pt>
                <c:pt idx="17229">
                  <c:v>-2.6030000000000001E-2</c:v>
                </c:pt>
                <c:pt idx="17230">
                  <c:v>-2.5999999999999999E-2</c:v>
                </c:pt>
                <c:pt idx="17231">
                  <c:v>-2.5999999999999999E-2</c:v>
                </c:pt>
                <c:pt idx="17232">
                  <c:v>-2.598E-2</c:v>
                </c:pt>
                <c:pt idx="17233">
                  <c:v>-2.5950000000000001E-2</c:v>
                </c:pt>
                <c:pt idx="17234">
                  <c:v>-2.5950000000000001E-2</c:v>
                </c:pt>
                <c:pt idx="17235">
                  <c:v>-2.5950000000000001E-2</c:v>
                </c:pt>
                <c:pt idx="17236">
                  <c:v>-2.5919999999999999E-2</c:v>
                </c:pt>
                <c:pt idx="17237">
                  <c:v>-2.5919999999999999E-2</c:v>
                </c:pt>
                <c:pt idx="17238">
                  <c:v>-2.5919999999999999E-2</c:v>
                </c:pt>
                <c:pt idx="17239">
                  <c:v>-2.5950000000000001E-2</c:v>
                </c:pt>
                <c:pt idx="17240">
                  <c:v>-2.5950000000000001E-2</c:v>
                </c:pt>
                <c:pt idx="17241">
                  <c:v>-2.598E-2</c:v>
                </c:pt>
                <c:pt idx="17242">
                  <c:v>-2.598E-2</c:v>
                </c:pt>
                <c:pt idx="17243">
                  <c:v>-2.5999999999999999E-2</c:v>
                </c:pt>
                <c:pt idx="17244">
                  <c:v>-2.6030000000000001E-2</c:v>
                </c:pt>
                <c:pt idx="17245">
                  <c:v>-2.605E-2</c:v>
                </c:pt>
                <c:pt idx="17246">
                  <c:v>-2.6079999999999999E-2</c:v>
                </c:pt>
                <c:pt idx="17247">
                  <c:v>-2.6110000000000001E-2</c:v>
                </c:pt>
                <c:pt idx="17248">
                  <c:v>-2.613E-2</c:v>
                </c:pt>
                <c:pt idx="17249">
                  <c:v>-2.6159999999999999E-2</c:v>
                </c:pt>
                <c:pt idx="17250">
                  <c:v>-2.6190000000000001E-2</c:v>
                </c:pt>
                <c:pt idx="17251">
                  <c:v>-2.6210000000000001E-2</c:v>
                </c:pt>
                <c:pt idx="17252">
                  <c:v>-2.6239999999999999E-2</c:v>
                </c:pt>
                <c:pt idx="17253">
                  <c:v>-2.6270000000000002E-2</c:v>
                </c:pt>
                <c:pt idx="17254">
                  <c:v>-2.6290000000000001E-2</c:v>
                </c:pt>
                <c:pt idx="17255">
                  <c:v>-2.6290000000000001E-2</c:v>
                </c:pt>
                <c:pt idx="17256">
                  <c:v>-2.632E-2</c:v>
                </c:pt>
                <c:pt idx="17257">
                  <c:v>-2.632E-2</c:v>
                </c:pt>
                <c:pt idx="17258">
                  <c:v>-2.632E-2</c:v>
                </c:pt>
                <c:pt idx="17259">
                  <c:v>-2.632E-2</c:v>
                </c:pt>
                <c:pt idx="17260">
                  <c:v>-2.632E-2</c:v>
                </c:pt>
                <c:pt idx="17261">
                  <c:v>-2.632E-2</c:v>
                </c:pt>
                <c:pt idx="17262">
                  <c:v>-2.6290000000000001E-2</c:v>
                </c:pt>
                <c:pt idx="17263">
                  <c:v>-2.6290000000000001E-2</c:v>
                </c:pt>
                <c:pt idx="17264">
                  <c:v>-2.6270000000000002E-2</c:v>
                </c:pt>
                <c:pt idx="17265">
                  <c:v>-2.6239999999999999E-2</c:v>
                </c:pt>
                <c:pt idx="17266">
                  <c:v>-2.6239999999999999E-2</c:v>
                </c:pt>
                <c:pt idx="17267">
                  <c:v>-2.6210000000000001E-2</c:v>
                </c:pt>
                <c:pt idx="17268">
                  <c:v>-2.6190000000000001E-2</c:v>
                </c:pt>
                <c:pt idx="17269">
                  <c:v>-2.6159999999999999E-2</c:v>
                </c:pt>
                <c:pt idx="17270">
                  <c:v>-2.613E-2</c:v>
                </c:pt>
                <c:pt idx="17271">
                  <c:v>-2.6110000000000001E-2</c:v>
                </c:pt>
                <c:pt idx="17272">
                  <c:v>-2.6079999999999999E-2</c:v>
                </c:pt>
                <c:pt idx="17273">
                  <c:v>-2.605E-2</c:v>
                </c:pt>
                <c:pt idx="17274">
                  <c:v>-2.6030000000000001E-2</c:v>
                </c:pt>
                <c:pt idx="17275">
                  <c:v>-2.5999999999999999E-2</c:v>
                </c:pt>
                <c:pt idx="17276">
                  <c:v>-2.598E-2</c:v>
                </c:pt>
                <c:pt idx="17277">
                  <c:v>-2.5950000000000001E-2</c:v>
                </c:pt>
                <c:pt idx="17278">
                  <c:v>-2.5950000000000001E-2</c:v>
                </c:pt>
                <c:pt idx="17279">
                  <c:v>-2.5919999999999999E-2</c:v>
                </c:pt>
                <c:pt idx="17280">
                  <c:v>-2.5899999999999999E-2</c:v>
                </c:pt>
                <c:pt idx="17281">
                  <c:v>-2.5899999999999999E-2</c:v>
                </c:pt>
                <c:pt idx="17282">
                  <c:v>-2.5899999999999999E-2</c:v>
                </c:pt>
                <c:pt idx="17283">
                  <c:v>-2.5870000000000001E-2</c:v>
                </c:pt>
                <c:pt idx="17284">
                  <c:v>-2.5870000000000001E-2</c:v>
                </c:pt>
                <c:pt idx="17285">
                  <c:v>-2.5870000000000001E-2</c:v>
                </c:pt>
                <c:pt idx="17286">
                  <c:v>-2.5870000000000001E-2</c:v>
                </c:pt>
                <c:pt idx="17287">
                  <c:v>-2.5870000000000001E-2</c:v>
                </c:pt>
                <c:pt idx="17288">
                  <c:v>-2.5870000000000001E-2</c:v>
                </c:pt>
                <c:pt idx="17289">
                  <c:v>-2.5870000000000001E-2</c:v>
                </c:pt>
                <c:pt idx="17290">
                  <c:v>-2.5870000000000001E-2</c:v>
                </c:pt>
                <c:pt idx="17291">
                  <c:v>-2.5870000000000001E-2</c:v>
                </c:pt>
                <c:pt idx="17292">
                  <c:v>-2.5899999999999999E-2</c:v>
                </c:pt>
                <c:pt idx="17293">
                  <c:v>-2.5899999999999999E-2</c:v>
                </c:pt>
                <c:pt idx="17294">
                  <c:v>-2.5899999999999999E-2</c:v>
                </c:pt>
                <c:pt idx="17295">
                  <c:v>-2.5899999999999999E-2</c:v>
                </c:pt>
                <c:pt idx="17296">
                  <c:v>-2.5919999999999999E-2</c:v>
                </c:pt>
                <c:pt idx="17297">
                  <c:v>-2.5919999999999999E-2</c:v>
                </c:pt>
                <c:pt idx="17298">
                  <c:v>-2.5950000000000001E-2</c:v>
                </c:pt>
                <c:pt idx="17299">
                  <c:v>-2.5950000000000001E-2</c:v>
                </c:pt>
                <c:pt idx="17300">
                  <c:v>-2.5950000000000001E-2</c:v>
                </c:pt>
                <c:pt idx="17301">
                  <c:v>-2.598E-2</c:v>
                </c:pt>
                <c:pt idx="17302">
                  <c:v>-2.598E-2</c:v>
                </c:pt>
                <c:pt idx="17303">
                  <c:v>-2.598E-2</c:v>
                </c:pt>
                <c:pt idx="17304">
                  <c:v>-2.5999999999999999E-2</c:v>
                </c:pt>
                <c:pt idx="17305">
                  <c:v>-2.598E-2</c:v>
                </c:pt>
                <c:pt idx="17306">
                  <c:v>-2.5999999999999999E-2</c:v>
                </c:pt>
                <c:pt idx="17307">
                  <c:v>-2.5999999999999999E-2</c:v>
                </c:pt>
                <c:pt idx="17308">
                  <c:v>-2.5999999999999999E-2</c:v>
                </c:pt>
                <c:pt idx="17309">
                  <c:v>-2.5999999999999999E-2</c:v>
                </c:pt>
                <c:pt idx="17310">
                  <c:v>-2.5999999999999999E-2</c:v>
                </c:pt>
                <c:pt idx="17311">
                  <c:v>-2.5999999999999999E-2</c:v>
                </c:pt>
                <c:pt idx="17312">
                  <c:v>-2.5999999999999999E-2</c:v>
                </c:pt>
                <c:pt idx="17313">
                  <c:v>-2.598E-2</c:v>
                </c:pt>
                <c:pt idx="17314">
                  <c:v>-2.598E-2</c:v>
                </c:pt>
                <c:pt idx="17315">
                  <c:v>-2.598E-2</c:v>
                </c:pt>
                <c:pt idx="17316">
                  <c:v>-2.5950000000000001E-2</c:v>
                </c:pt>
                <c:pt idx="17317">
                  <c:v>-2.5950000000000001E-2</c:v>
                </c:pt>
                <c:pt idx="17318">
                  <c:v>-2.5919999999999999E-2</c:v>
                </c:pt>
                <c:pt idx="17319">
                  <c:v>-2.5899999999999999E-2</c:v>
                </c:pt>
                <c:pt idx="17320">
                  <c:v>-2.5899999999999999E-2</c:v>
                </c:pt>
                <c:pt idx="17321">
                  <c:v>-2.5870000000000001E-2</c:v>
                </c:pt>
                <c:pt idx="17322">
                  <c:v>-2.5839999999999998E-2</c:v>
                </c:pt>
                <c:pt idx="17323">
                  <c:v>-2.5819999999999999E-2</c:v>
                </c:pt>
                <c:pt idx="17324">
                  <c:v>-2.579E-2</c:v>
                </c:pt>
                <c:pt idx="17325">
                  <c:v>-2.5770000000000001E-2</c:v>
                </c:pt>
                <c:pt idx="17326">
                  <c:v>-2.5739999999999999E-2</c:v>
                </c:pt>
                <c:pt idx="17327">
                  <c:v>-2.571E-2</c:v>
                </c:pt>
                <c:pt idx="17328">
                  <c:v>-2.5690000000000001E-2</c:v>
                </c:pt>
                <c:pt idx="17329">
                  <c:v>-2.5659999999999999E-2</c:v>
                </c:pt>
                <c:pt idx="17330">
                  <c:v>-2.563E-2</c:v>
                </c:pt>
                <c:pt idx="17331">
                  <c:v>-2.5610000000000001E-2</c:v>
                </c:pt>
                <c:pt idx="17332">
                  <c:v>-2.5610000000000001E-2</c:v>
                </c:pt>
                <c:pt idx="17333">
                  <c:v>-2.5579999999999999E-2</c:v>
                </c:pt>
                <c:pt idx="17334">
                  <c:v>-2.555E-2</c:v>
                </c:pt>
                <c:pt idx="17335">
                  <c:v>-2.555E-2</c:v>
                </c:pt>
                <c:pt idx="17336">
                  <c:v>-2.555E-2</c:v>
                </c:pt>
                <c:pt idx="17337">
                  <c:v>-2.555E-2</c:v>
                </c:pt>
                <c:pt idx="17338">
                  <c:v>-2.555E-2</c:v>
                </c:pt>
                <c:pt idx="17339">
                  <c:v>-2.555E-2</c:v>
                </c:pt>
                <c:pt idx="17340">
                  <c:v>-2.555E-2</c:v>
                </c:pt>
                <c:pt idx="17341">
                  <c:v>-2.5579999999999999E-2</c:v>
                </c:pt>
                <c:pt idx="17342">
                  <c:v>-2.5579999999999999E-2</c:v>
                </c:pt>
                <c:pt idx="17343">
                  <c:v>-2.5610000000000001E-2</c:v>
                </c:pt>
                <c:pt idx="17344">
                  <c:v>-2.5610000000000001E-2</c:v>
                </c:pt>
                <c:pt idx="17345">
                  <c:v>-2.563E-2</c:v>
                </c:pt>
                <c:pt idx="17346">
                  <c:v>-2.5659999999999999E-2</c:v>
                </c:pt>
                <c:pt idx="17347">
                  <c:v>-2.5690000000000001E-2</c:v>
                </c:pt>
                <c:pt idx="17348">
                  <c:v>-2.571E-2</c:v>
                </c:pt>
                <c:pt idx="17349">
                  <c:v>-2.5739999999999999E-2</c:v>
                </c:pt>
                <c:pt idx="17350">
                  <c:v>-2.5770000000000001E-2</c:v>
                </c:pt>
                <c:pt idx="17351">
                  <c:v>-2.5770000000000001E-2</c:v>
                </c:pt>
                <c:pt idx="17352">
                  <c:v>-2.579E-2</c:v>
                </c:pt>
                <c:pt idx="17353">
                  <c:v>-2.579E-2</c:v>
                </c:pt>
                <c:pt idx="17354">
                  <c:v>-2.5819999999999999E-2</c:v>
                </c:pt>
                <c:pt idx="17355">
                  <c:v>-2.5819999999999999E-2</c:v>
                </c:pt>
                <c:pt idx="17356">
                  <c:v>-2.5819999999999999E-2</c:v>
                </c:pt>
                <c:pt idx="17357">
                  <c:v>-2.5819999999999999E-2</c:v>
                </c:pt>
                <c:pt idx="17358">
                  <c:v>-2.5819999999999999E-2</c:v>
                </c:pt>
                <c:pt idx="17359">
                  <c:v>-2.5819999999999999E-2</c:v>
                </c:pt>
                <c:pt idx="17360">
                  <c:v>-2.579E-2</c:v>
                </c:pt>
                <c:pt idx="17361">
                  <c:v>-2.5770000000000001E-2</c:v>
                </c:pt>
                <c:pt idx="17362">
                  <c:v>-2.5770000000000001E-2</c:v>
                </c:pt>
                <c:pt idx="17363">
                  <c:v>-2.5739999999999999E-2</c:v>
                </c:pt>
                <c:pt idx="17364">
                  <c:v>-2.571E-2</c:v>
                </c:pt>
                <c:pt idx="17365">
                  <c:v>-2.5690000000000001E-2</c:v>
                </c:pt>
                <c:pt idx="17366">
                  <c:v>-2.563E-2</c:v>
                </c:pt>
                <c:pt idx="17367">
                  <c:v>-2.5610000000000001E-2</c:v>
                </c:pt>
                <c:pt idx="17368">
                  <c:v>-2.5579999999999999E-2</c:v>
                </c:pt>
                <c:pt idx="17369">
                  <c:v>-2.5530000000000001E-2</c:v>
                </c:pt>
                <c:pt idx="17370">
                  <c:v>-2.5499999999999998E-2</c:v>
                </c:pt>
                <c:pt idx="17371">
                  <c:v>-2.5479999999999999E-2</c:v>
                </c:pt>
                <c:pt idx="17372">
                  <c:v>-2.545E-2</c:v>
                </c:pt>
                <c:pt idx="17373">
                  <c:v>-2.5399999999999999E-2</c:v>
                </c:pt>
                <c:pt idx="17374">
                  <c:v>-2.5399999999999999E-2</c:v>
                </c:pt>
                <c:pt idx="17375">
                  <c:v>-2.537E-2</c:v>
                </c:pt>
                <c:pt idx="17376">
                  <c:v>-2.5340000000000001E-2</c:v>
                </c:pt>
                <c:pt idx="17377">
                  <c:v>-2.5319999999999999E-2</c:v>
                </c:pt>
                <c:pt idx="17378">
                  <c:v>-2.5319999999999999E-2</c:v>
                </c:pt>
                <c:pt idx="17379">
                  <c:v>-2.5319999999999999E-2</c:v>
                </c:pt>
                <c:pt idx="17380">
                  <c:v>-2.5319999999999999E-2</c:v>
                </c:pt>
                <c:pt idx="17381">
                  <c:v>-2.5319999999999999E-2</c:v>
                </c:pt>
                <c:pt idx="17382">
                  <c:v>-2.5319999999999999E-2</c:v>
                </c:pt>
                <c:pt idx="17383">
                  <c:v>-2.5319999999999999E-2</c:v>
                </c:pt>
                <c:pt idx="17384">
                  <c:v>-2.5340000000000001E-2</c:v>
                </c:pt>
                <c:pt idx="17385">
                  <c:v>-2.5340000000000001E-2</c:v>
                </c:pt>
                <c:pt idx="17386">
                  <c:v>-2.537E-2</c:v>
                </c:pt>
                <c:pt idx="17387">
                  <c:v>-2.5399999999999999E-2</c:v>
                </c:pt>
                <c:pt idx="17388">
                  <c:v>-2.5420000000000002E-2</c:v>
                </c:pt>
                <c:pt idx="17389">
                  <c:v>-2.545E-2</c:v>
                </c:pt>
                <c:pt idx="17390">
                  <c:v>-2.5479999999999999E-2</c:v>
                </c:pt>
                <c:pt idx="17391">
                  <c:v>-2.5499999999999998E-2</c:v>
                </c:pt>
                <c:pt idx="17392">
                  <c:v>-2.5530000000000001E-2</c:v>
                </c:pt>
                <c:pt idx="17393">
                  <c:v>-2.555E-2</c:v>
                </c:pt>
                <c:pt idx="17394">
                  <c:v>-2.5579999999999999E-2</c:v>
                </c:pt>
                <c:pt idx="17395">
                  <c:v>-2.5610000000000001E-2</c:v>
                </c:pt>
                <c:pt idx="17396">
                  <c:v>-2.563E-2</c:v>
                </c:pt>
                <c:pt idx="17397">
                  <c:v>-2.5659999999999999E-2</c:v>
                </c:pt>
                <c:pt idx="17398">
                  <c:v>-2.5659999999999999E-2</c:v>
                </c:pt>
                <c:pt idx="17399">
                  <c:v>-2.5690000000000001E-2</c:v>
                </c:pt>
                <c:pt idx="17400">
                  <c:v>-2.5690000000000001E-2</c:v>
                </c:pt>
                <c:pt idx="17401">
                  <c:v>-2.571E-2</c:v>
                </c:pt>
                <c:pt idx="17402">
                  <c:v>-2.571E-2</c:v>
                </c:pt>
                <c:pt idx="17403">
                  <c:v>-2.571E-2</c:v>
                </c:pt>
                <c:pt idx="17404">
                  <c:v>-2.571E-2</c:v>
                </c:pt>
                <c:pt idx="17405">
                  <c:v>-2.571E-2</c:v>
                </c:pt>
                <c:pt idx="17406">
                  <c:v>-2.571E-2</c:v>
                </c:pt>
                <c:pt idx="17407">
                  <c:v>-2.5690000000000001E-2</c:v>
                </c:pt>
                <c:pt idx="17408">
                  <c:v>-2.5690000000000001E-2</c:v>
                </c:pt>
                <c:pt idx="17409">
                  <c:v>-2.5659999999999999E-2</c:v>
                </c:pt>
                <c:pt idx="17410">
                  <c:v>-2.5659999999999999E-2</c:v>
                </c:pt>
                <c:pt idx="17411">
                  <c:v>-2.563E-2</c:v>
                </c:pt>
                <c:pt idx="17412">
                  <c:v>-2.563E-2</c:v>
                </c:pt>
                <c:pt idx="17413">
                  <c:v>-2.5610000000000001E-2</c:v>
                </c:pt>
                <c:pt idx="17414">
                  <c:v>-2.5579999999999999E-2</c:v>
                </c:pt>
                <c:pt idx="17415">
                  <c:v>-2.555E-2</c:v>
                </c:pt>
                <c:pt idx="17416">
                  <c:v>-2.555E-2</c:v>
                </c:pt>
                <c:pt idx="17417">
                  <c:v>-2.5530000000000001E-2</c:v>
                </c:pt>
                <c:pt idx="17418">
                  <c:v>-2.5499999999999998E-2</c:v>
                </c:pt>
                <c:pt idx="17419">
                  <c:v>-2.5499999999999998E-2</c:v>
                </c:pt>
                <c:pt idx="17420">
                  <c:v>-2.5479999999999999E-2</c:v>
                </c:pt>
                <c:pt idx="17421">
                  <c:v>-2.5479999999999999E-2</c:v>
                </c:pt>
                <c:pt idx="17422">
                  <c:v>-2.5479999999999999E-2</c:v>
                </c:pt>
                <c:pt idx="17423">
                  <c:v>-2.545E-2</c:v>
                </c:pt>
                <c:pt idx="17424">
                  <c:v>-2.545E-2</c:v>
                </c:pt>
                <c:pt idx="17425">
                  <c:v>-2.545E-2</c:v>
                </c:pt>
                <c:pt idx="17426">
                  <c:v>-2.545E-2</c:v>
                </c:pt>
                <c:pt idx="17427">
                  <c:v>-2.545E-2</c:v>
                </c:pt>
                <c:pt idx="17428">
                  <c:v>-2.545E-2</c:v>
                </c:pt>
                <c:pt idx="17429">
                  <c:v>-2.545E-2</c:v>
                </c:pt>
                <c:pt idx="17430">
                  <c:v>-2.5479999999999999E-2</c:v>
                </c:pt>
                <c:pt idx="17431">
                  <c:v>-2.5479999999999999E-2</c:v>
                </c:pt>
                <c:pt idx="17432">
                  <c:v>-2.5499999999999998E-2</c:v>
                </c:pt>
                <c:pt idx="17433">
                  <c:v>-2.5499999999999998E-2</c:v>
                </c:pt>
                <c:pt idx="17434">
                  <c:v>-2.5530000000000001E-2</c:v>
                </c:pt>
                <c:pt idx="17435">
                  <c:v>-2.555E-2</c:v>
                </c:pt>
                <c:pt idx="17436">
                  <c:v>-2.5579999999999999E-2</c:v>
                </c:pt>
                <c:pt idx="17437">
                  <c:v>-2.5610000000000001E-2</c:v>
                </c:pt>
                <c:pt idx="17438">
                  <c:v>-2.563E-2</c:v>
                </c:pt>
                <c:pt idx="17439">
                  <c:v>-2.563E-2</c:v>
                </c:pt>
                <c:pt idx="17440">
                  <c:v>-2.5659999999999999E-2</c:v>
                </c:pt>
                <c:pt idx="17441">
                  <c:v>-2.5690000000000001E-2</c:v>
                </c:pt>
                <c:pt idx="17442">
                  <c:v>-2.571E-2</c:v>
                </c:pt>
                <c:pt idx="17443">
                  <c:v>-2.571E-2</c:v>
                </c:pt>
                <c:pt idx="17444">
                  <c:v>-2.5739999999999999E-2</c:v>
                </c:pt>
                <c:pt idx="17445">
                  <c:v>-2.5739999999999999E-2</c:v>
                </c:pt>
                <c:pt idx="17446">
                  <c:v>-2.5739999999999999E-2</c:v>
                </c:pt>
                <c:pt idx="17447">
                  <c:v>-2.5739999999999999E-2</c:v>
                </c:pt>
                <c:pt idx="17448">
                  <c:v>-2.5739999999999999E-2</c:v>
                </c:pt>
                <c:pt idx="17449">
                  <c:v>-2.571E-2</c:v>
                </c:pt>
                <c:pt idx="17450">
                  <c:v>-2.571E-2</c:v>
                </c:pt>
                <c:pt idx="17451">
                  <c:v>-2.5690000000000001E-2</c:v>
                </c:pt>
                <c:pt idx="17452">
                  <c:v>-2.5690000000000001E-2</c:v>
                </c:pt>
                <c:pt idx="17453">
                  <c:v>-2.5659999999999999E-2</c:v>
                </c:pt>
                <c:pt idx="17454">
                  <c:v>-2.5610000000000001E-2</c:v>
                </c:pt>
                <c:pt idx="17455">
                  <c:v>-2.5579999999999999E-2</c:v>
                </c:pt>
                <c:pt idx="17456">
                  <c:v>-2.555E-2</c:v>
                </c:pt>
                <c:pt idx="17457">
                  <c:v>-2.5499999999999998E-2</c:v>
                </c:pt>
                <c:pt idx="17458">
                  <c:v>-2.5479999999999999E-2</c:v>
                </c:pt>
                <c:pt idx="17459">
                  <c:v>-2.5420000000000002E-2</c:v>
                </c:pt>
                <c:pt idx="17460">
                  <c:v>-2.537E-2</c:v>
                </c:pt>
                <c:pt idx="17461">
                  <c:v>-2.5319999999999999E-2</c:v>
                </c:pt>
                <c:pt idx="17462">
                  <c:v>-2.529E-2</c:v>
                </c:pt>
                <c:pt idx="17463">
                  <c:v>-2.5239999999999999E-2</c:v>
                </c:pt>
                <c:pt idx="17464">
                  <c:v>-2.5190000000000001E-2</c:v>
                </c:pt>
                <c:pt idx="17465">
                  <c:v>-2.5159999999999998E-2</c:v>
                </c:pt>
                <c:pt idx="17466">
                  <c:v>-2.511E-2</c:v>
                </c:pt>
                <c:pt idx="17467">
                  <c:v>-2.5080000000000002E-2</c:v>
                </c:pt>
                <c:pt idx="17468">
                  <c:v>-2.5049999999999999E-2</c:v>
                </c:pt>
                <c:pt idx="17469">
                  <c:v>-2.503E-2</c:v>
                </c:pt>
                <c:pt idx="17470">
                  <c:v>-2.5000000000000001E-2</c:v>
                </c:pt>
                <c:pt idx="17471">
                  <c:v>-2.5000000000000001E-2</c:v>
                </c:pt>
                <c:pt idx="17472">
                  <c:v>-2.4969999999999999E-2</c:v>
                </c:pt>
                <c:pt idx="17473">
                  <c:v>-2.4969999999999999E-2</c:v>
                </c:pt>
                <c:pt idx="17474">
                  <c:v>-2.4969999999999999E-2</c:v>
                </c:pt>
                <c:pt idx="17475">
                  <c:v>-2.5000000000000001E-2</c:v>
                </c:pt>
                <c:pt idx="17476">
                  <c:v>-2.5000000000000001E-2</c:v>
                </c:pt>
                <c:pt idx="17477">
                  <c:v>-2.5000000000000001E-2</c:v>
                </c:pt>
                <c:pt idx="17478">
                  <c:v>-2.503E-2</c:v>
                </c:pt>
                <c:pt idx="17479">
                  <c:v>-2.5049999999999999E-2</c:v>
                </c:pt>
                <c:pt idx="17480">
                  <c:v>-2.5080000000000002E-2</c:v>
                </c:pt>
                <c:pt idx="17481">
                  <c:v>-2.511E-2</c:v>
                </c:pt>
                <c:pt idx="17482">
                  <c:v>-2.513E-2</c:v>
                </c:pt>
                <c:pt idx="17483">
                  <c:v>-2.5159999999999998E-2</c:v>
                </c:pt>
                <c:pt idx="17484">
                  <c:v>-2.5190000000000001E-2</c:v>
                </c:pt>
                <c:pt idx="17485">
                  <c:v>-2.521E-2</c:v>
                </c:pt>
                <c:pt idx="17486">
                  <c:v>-2.5239999999999999E-2</c:v>
                </c:pt>
                <c:pt idx="17487">
                  <c:v>-2.5260000000000001E-2</c:v>
                </c:pt>
                <c:pt idx="17488">
                  <c:v>-2.5260000000000001E-2</c:v>
                </c:pt>
                <c:pt idx="17489">
                  <c:v>-2.529E-2</c:v>
                </c:pt>
                <c:pt idx="17490">
                  <c:v>-2.5319999999999999E-2</c:v>
                </c:pt>
                <c:pt idx="17491">
                  <c:v>-2.5319999999999999E-2</c:v>
                </c:pt>
                <c:pt idx="17492">
                  <c:v>-2.5340000000000001E-2</c:v>
                </c:pt>
                <c:pt idx="17493">
                  <c:v>-2.5340000000000001E-2</c:v>
                </c:pt>
                <c:pt idx="17494">
                  <c:v>-2.5319999999999999E-2</c:v>
                </c:pt>
                <c:pt idx="17495">
                  <c:v>-2.5319999999999999E-2</c:v>
                </c:pt>
                <c:pt idx="17496">
                  <c:v>-2.5319999999999999E-2</c:v>
                </c:pt>
                <c:pt idx="17497">
                  <c:v>-2.5319999999999999E-2</c:v>
                </c:pt>
                <c:pt idx="17498">
                  <c:v>-2.529E-2</c:v>
                </c:pt>
                <c:pt idx="17499">
                  <c:v>-2.5260000000000001E-2</c:v>
                </c:pt>
                <c:pt idx="17500">
                  <c:v>-2.5260000000000001E-2</c:v>
                </c:pt>
                <c:pt idx="17501">
                  <c:v>-2.5239999999999999E-2</c:v>
                </c:pt>
                <c:pt idx="17502">
                  <c:v>-2.521E-2</c:v>
                </c:pt>
                <c:pt idx="17503">
                  <c:v>-2.5190000000000001E-2</c:v>
                </c:pt>
                <c:pt idx="17504">
                  <c:v>-2.5159999999999998E-2</c:v>
                </c:pt>
                <c:pt idx="17505">
                  <c:v>-2.513E-2</c:v>
                </c:pt>
                <c:pt idx="17506">
                  <c:v>-2.513E-2</c:v>
                </c:pt>
                <c:pt idx="17507">
                  <c:v>-2.511E-2</c:v>
                </c:pt>
                <c:pt idx="17508">
                  <c:v>-2.5080000000000002E-2</c:v>
                </c:pt>
                <c:pt idx="17509">
                  <c:v>-2.5049999999999999E-2</c:v>
                </c:pt>
                <c:pt idx="17510">
                  <c:v>-2.503E-2</c:v>
                </c:pt>
                <c:pt idx="17511">
                  <c:v>-2.503E-2</c:v>
                </c:pt>
                <c:pt idx="17512">
                  <c:v>-2.5000000000000001E-2</c:v>
                </c:pt>
                <c:pt idx="17513">
                  <c:v>-2.4969999999999999E-2</c:v>
                </c:pt>
                <c:pt idx="17514">
                  <c:v>-2.4969999999999999E-2</c:v>
                </c:pt>
                <c:pt idx="17515">
                  <c:v>-2.4969999999999999E-2</c:v>
                </c:pt>
                <c:pt idx="17516">
                  <c:v>-2.495E-2</c:v>
                </c:pt>
                <c:pt idx="17517">
                  <c:v>-2.495E-2</c:v>
                </c:pt>
                <c:pt idx="17518">
                  <c:v>-2.495E-2</c:v>
                </c:pt>
                <c:pt idx="17519">
                  <c:v>-2.495E-2</c:v>
                </c:pt>
                <c:pt idx="17520">
                  <c:v>-2.495E-2</c:v>
                </c:pt>
                <c:pt idx="17521">
                  <c:v>-2.495E-2</c:v>
                </c:pt>
                <c:pt idx="17522">
                  <c:v>-2.495E-2</c:v>
                </c:pt>
                <c:pt idx="17523">
                  <c:v>-2.495E-2</c:v>
                </c:pt>
                <c:pt idx="17524">
                  <c:v>-2.495E-2</c:v>
                </c:pt>
                <c:pt idx="17525">
                  <c:v>-2.495E-2</c:v>
                </c:pt>
                <c:pt idx="17526">
                  <c:v>-2.495E-2</c:v>
                </c:pt>
                <c:pt idx="17527">
                  <c:v>-2.495E-2</c:v>
                </c:pt>
                <c:pt idx="17528">
                  <c:v>-2.495E-2</c:v>
                </c:pt>
                <c:pt idx="17529">
                  <c:v>-2.495E-2</c:v>
                </c:pt>
                <c:pt idx="17530">
                  <c:v>-2.495E-2</c:v>
                </c:pt>
                <c:pt idx="17531">
                  <c:v>-2.495E-2</c:v>
                </c:pt>
                <c:pt idx="17532">
                  <c:v>-2.495E-2</c:v>
                </c:pt>
                <c:pt idx="17533">
                  <c:v>-2.495E-2</c:v>
                </c:pt>
                <c:pt idx="17534">
                  <c:v>-2.495E-2</c:v>
                </c:pt>
                <c:pt idx="17535">
                  <c:v>-2.495E-2</c:v>
                </c:pt>
                <c:pt idx="17536">
                  <c:v>-2.495E-2</c:v>
                </c:pt>
                <c:pt idx="17537">
                  <c:v>-2.495E-2</c:v>
                </c:pt>
                <c:pt idx="17538">
                  <c:v>-2.495E-2</c:v>
                </c:pt>
                <c:pt idx="17539">
                  <c:v>-2.4920000000000001E-2</c:v>
                </c:pt>
                <c:pt idx="17540">
                  <c:v>-2.4920000000000001E-2</c:v>
                </c:pt>
                <c:pt idx="17541">
                  <c:v>-2.4920000000000001E-2</c:v>
                </c:pt>
                <c:pt idx="17542">
                  <c:v>-2.4899999999999999E-2</c:v>
                </c:pt>
                <c:pt idx="17543">
                  <c:v>-2.4899999999999999E-2</c:v>
                </c:pt>
                <c:pt idx="17544">
                  <c:v>-2.4899999999999999E-2</c:v>
                </c:pt>
                <c:pt idx="17545">
                  <c:v>-2.487E-2</c:v>
                </c:pt>
                <c:pt idx="17546">
                  <c:v>-2.487E-2</c:v>
                </c:pt>
                <c:pt idx="17547">
                  <c:v>-2.4840000000000001E-2</c:v>
                </c:pt>
                <c:pt idx="17548">
                  <c:v>-2.4840000000000001E-2</c:v>
                </c:pt>
                <c:pt idx="17549">
                  <c:v>-2.4819999999999998E-2</c:v>
                </c:pt>
                <c:pt idx="17550">
                  <c:v>-2.4819999999999998E-2</c:v>
                </c:pt>
                <c:pt idx="17551">
                  <c:v>-2.479E-2</c:v>
                </c:pt>
                <c:pt idx="17552">
                  <c:v>-2.479E-2</c:v>
                </c:pt>
                <c:pt idx="17553">
                  <c:v>-2.479E-2</c:v>
                </c:pt>
                <c:pt idx="17554">
                  <c:v>-2.4760000000000001E-2</c:v>
                </c:pt>
                <c:pt idx="17555">
                  <c:v>-2.4760000000000001E-2</c:v>
                </c:pt>
                <c:pt idx="17556">
                  <c:v>-2.4760000000000001E-2</c:v>
                </c:pt>
                <c:pt idx="17557">
                  <c:v>-2.4740000000000002E-2</c:v>
                </c:pt>
                <c:pt idx="17558">
                  <c:v>-2.4740000000000002E-2</c:v>
                </c:pt>
                <c:pt idx="17559">
                  <c:v>-2.4740000000000002E-2</c:v>
                </c:pt>
                <c:pt idx="17560">
                  <c:v>-2.4740000000000002E-2</c:v>
                </c:pt>
                <c:pt idx="17561">
                  <c:v>-2.4709999999999999E-2</c:v>
                </c:pt>
                <c:pt idx="17562">
                  <c:v>-2.4709999999999999E-2</c:v>
                </c:pt>
                <c:pt idx="17563">
                  <c:v>-2.4740000000000002E-2</c:v>
                </c:pt>
                <c:pt idx="17564">
                  <c:v>-2.4740000000000002E-2</c:v>
                </c:pt>
                <c:pt idx="17565">
                  <c:v>-2.4740000000000002E-2</c:v>
                </c:pt>
                <c:pt idx="17566">
                  <c:v>-2.4740000000000002E-2</c:v>
                </c:pt>
                <c:pt idx="17567">
                  <c:v>-2.4740000000000002E-2</c:v>
                </c:pt>
                <c:pt idx="17568">
                  <c:v>-2.4760000000000001E-2</c:v>
                </c:pt>
                <c:pt idx="17569">
                  <c:v>-2.4760000000000001E-2</c:v>
                </c:pt>
                <c:pt idx="17570">
                  <c:v>-2.479E-2</c:v>
                </c:pt>
                <c:pt idx="17571">
                  <c:v>-2.479E-2</c:v>
                </c:pt>
                <c:pt idx="17572">
                  <c:v>-2.4819999999999998E-2</c:v>
                </c:pt>
                <c:pt idx="17573">
                  <c:v>-2.4819999999999998E-2</c:v>
                </c:pt>
                <c:pt idx="17574">
                  <c:v>-2.4840000000000001E-2</c:v>
                </c:pt>
                <c:pt idx="17575">
                  <c:v>-2.4840000000000001E-2</c:v>
                </c:pt>
                <c:pt idx="17576">
                  <c:v>-2.487E-2</c:v>
                </c:pt>
                <c:pt idx="17577">
                  <c:v>-2.487E-2</c:v>
                </c:pt>
                <c:pt idx="17578">
                  <c:v>-2.487E-2</c:v>
                </c:pt>
                <c:pt idx="17579">
                  <c:v>-2.4899999999999999E-2</c:v>
                </c:pt>
                <c:pt idx="17580">
                  <c:v>-2.4899999999999999E-2</c:v>
                </c:pt>
                <c:pt idx="17581">
                  <c:v>-2.4899999999999999E-2</c:v>
                </c:pt>
                <c:pt idx="17582">
                  <c:v>-2.4899999999999999E-2</c:v>
                </c:pt>
                <c:pt idx="17583">
                  <c:v>-2.4899999999999999E-2</c:v>
                </c:pt>
                <c:pt idx="17584">
                  <c:v>-2.4899999999999999E-2</c:v>
                </c:pt>
                <c:pt idx="17585">
                  <c:v>-2.4899999999999999E-2</c:v>
                </c:pt>
                <c:pt idx="17586">
                  <c:v>-2.4899999999999999E-2</c:v>
                </c:pt>
                <c:pt idx="17587">
                  <c:v>-2.487E-2</c:v>
                </c:pt>
                <c:pt idx="17588">
                  <c:v>-2.487E-2</c:v>
                </c:pt>
                <c:pt idx="17589">
                  <c:v>-2.4840000000000001E-2</c:v>
                </c:pt>
                <c:pt idx="17590">
                  <c:v>-2.4840000000000001E-2</c:v>
                </c:pt>
                <c:pt idx="17591">
                  <c:v>-2.4819999999999998E-2</c:v>
                </c:pt>
                <c:pt idx="17592">
                  <c:v>-2.4819999999999998E-2</c:v>
                </c:pt>
                <c:pt idx="17593">
                  <c:v>-2.479E-2</c:v>
                </c:pt>
                <c:pt idx="17594">
                  <c:v>-2.479E-2</c:v>
                </c:pt>
                <c:pt idx="17595">
                  <c:v>-2.4760000000000001E-2</c:v>
                </c:pt>
                <c:pt idx="17596">
                  <c:v>-2.4760000000000001E-2</c:v>
                </c:pt>
                <c:pt idx="17597">
                  <c:v>-2.4740000000000002E-2</c:v>
                </c:pt>
                <c:pt idx="17598">
                  <c:v>-2.4740000000000002E-2</c:v>
                </c:pt>
                <c:pt idx="17599">
                  <c:v>-2.4709999999999999E-2</c:v>
                </c:pt>
                <c:pt idx="17600">
                  <c:v>-2.4709999999999999E-2</c:v>
                </c:pt>
                <c:pt idx="17601">
                  <c:v>-2.4709999999999999E-2</c:v>
                </c:pt>
                <c:pt idx="17602">
                  <c:v>-2.4709999999999999E-2</c:v>
                </c:pt>
                <c:pt idx="17603">
                  <c:v>-2.4680000000000001E-2</c:v>
                </c:pt>
                <c:pt idx="17604">
                  <c:v>-2.4680000000000001E-2</c:v>
                </c:pt>
                <c:pt idx="17605">
                  <c:v>-2.4680000000000001E-2</c:v>
                </c:pt>
                <c:pt idx="17606">
                  <c:v>-2.4680000000000001E-2</c:v>
                </c:pt>
                <c:pt idx="17607">
                  <c:v>-2.4680000000000001E-2</c:v>
                </c:pt>
                <c:pt idx="17608">
                  <c:v>-2.4680000000000001E-2</c:v>
                </c:pt>
                <c:pt idx="17609">
                  <c:v>-2.4680000000000001E-2</c:v>
                </c:pt>
                <c:pt idx="17610">
                  <c:v>-2.4680000000000001E-2</c:v>
                </c:pt>
                <c:pt idx="17611">
                  <c:v>-2.4680000000000001E-2</c:v>
                </c:pt>
                <c:pt idx="17612">
                  <c:v>-2.4709999999999999E-2</c:v>
                </c:pt>
                <c:pt idx="17613">
                  <c:v>-2.4709999999999999E-2</c:v>
                </c:pt>
                <c:pt idx="17614">
                  <c:v>-2.4709999999999999E-2</c:v>
                </c:pt>
                <c:pt idx="17615">
                  <c:v>-2.4709999999999999E-2</c:v>
                </c:pt>
                <c:pt idx="17616">
                  <c:v>-2.4709999999999999E-2</c:v>
                </c:pt>
                <c:pt idx="17617">
                  <c:v>-2.4709999999999999E-2</c:v>
                </c:pt>
                <c:pt idx="17618">
                  <c:v>-2.4709999999999999E-2</c:v>
                </c:pt>
                <c:pt idx="17619">
                  <c:v>-2.4709999999999999E-2</c:v>
                </c:pt>
                <c:pt idx="17620">
                  <c:v>-2.4709999999999999E-2</c:v>
                </c:pt>
                <c:pt idx="17621">
                  <c:v>-2.4709999999999999E-2</c:v>
                </c:pt>
                <c:pt idx="17622">
                  <c:v>-2.4709999999999999E-2</c:v>
                </c:pt>
                <c:pt idx="17623">
                  <c:v>-2.4709999999999999E-2</c:v>
                </c:pt>
                <c:pt idx="17624">
                  <c:v>-2.4709999999999999E-2</c:v>
                </c:pt>
                <c:pt idx="17625">
                  <c:v>-2.4680000000000001E-2</c:v>
                </c:pt>
                <c:pt idx="17626">
                  <c:v>-2.4680000000000001E-2</c:v>
                </c:pt>
                <c:pt idx="17627">
                  <c:v>-2.4680000000000001E-2</c:v>
                </c:pt>
                <c:pt idx="17628">
                  <c:v>-2.4680000000000001E-2</c:v>
                </c:pt>
                <c:pt idx="17629">
                  <c:v>-2.4680000000000001E-2</c:v>
                </c:pt>
                <c:pt idx="17630">
                  <c:v>-2.4680000000000001E-2</c:v>
                </c:pt>
                <c:pt idx="17631">
                  <c:v>-2.4680000000000001E-2</c:v>
                </c:pt>
                <c:pt idx="17632">
                  <c:v>-2.4680000000000001E-2</c:v>
                </c:pt>
                <c:pt idx="17633">
                  <c:v>-2.4680000000000001E-2</c:v>
                </c:pt>
                <c:pt idx="17634">
                  <c:v>-2.4680000000000001E-2</c:v>
                </c:pt>
                <c:pt idx="17635">
                  <c:v>-2.4680000000000001E-2</c:v>
                </c:pt>
                <c:pt idx="17636">
                  <c:v>-2.4680000000000001E-2</c:v>
                </c:pt>
                <c:pt idx="17637">
                  <c:v>-2.4680000000000001E-2</c:v>
                </c:pt>
                <c:pt idx="17638">
                  <c:v>-2.4709999999999999E-2</c:v>
                </c:pt>
                <c:pt idx="17639">
                  <c:v>-2.4709999999999999E-2</c:v>
                </c:pt>
                <c:pt idx="17640">
                  <c:v>-2.4709999999999999E-2</c:v>
                </c:pt>
                <c:pt idx="17641">
                  <c:v>-2.4709999999999999E-2</c:v>
                </c:pt>
                <c:pt idx="17642">
                  <c:v>-2.4709999999999999E-2</c:v>
                </c:pt>
                <c:pt idx="17643">
                  <c:v>-2.4709999999999999E-2</c:v>
                </c:pt>
                <c:pt idx="17644">
                  <c:v>-2.4740000000000002E-2</c:v>
                </c:pt>
                <c:pt idx="17645">
                  <c:v>-2.4740000000000002E-2</c:v>
                </c:pt>
                <c:pt idx="17646">
                  <c:v>-2.4740000000000002E-2</c:v>
                </c:pt>
                <c:pt idx="17647">
                  <c:v>-2.4740000000000002E-2</c:v>
                </c:pt>
                <c:pt idx="17648">
                  <c:v>-2.4740000000000002E-2</c:v>
                </c:pt>
                <c:pt idx="17649">
                  <c:v>-2.4740000000000002E-2</c:v>
                </c:pt>
                <c:pt idx="17650">
                  <c:v>-2.4740000000000002E-2</c:v>
                </c:pt>
                <c:pt idx="17651">
                  <c:v>-2.4740000000000002E-2</c:v>
                </c:pt>
                <c:pt idx="17652">
                  <c:v>-2.4740000000000002E-2</c:v>
                </c:pt>
                <c:pt idx="17653">
                  <c:v>-2.4709999999999999E-2</c:v>
                </c:pt>
                <c:pt idx="17654">
                  <c:v>-2.4709999999999999E-2</c:v>
                </c:pt>
                <c:pt idx="17655">
                  <c:v>-2.4709999999999999E-2</c:v>
                </c:pt>
                <c:pt idx="17656">
                  <c:v>-2.4709999999999999E-2</c:v>
                </c:pt>
                <c:pt idx="17657">
                  <c:v>-2.4709999999999999E-2</c:v>
                </c:pt>
                <c:pt idx="17658">
                  <c:v>-2.4680000000000001E-2</c:v>
                </c:pt>
                <c:pt idx="17659">
                  <c:v>-2.4680000000000001E-2</c:v>
                </c:pt>
                <c:pt idx="17660">
                  <c:v>-2.4680000000000001E-2</c:v>
                </c:pt>
                <c:pt idx="17661">
                  <c:v>-2.4660000000000001E-2</c:v>
                </c:pt>
                <c:pt idx="17662">
                  <c:v>-2.4660000000000001E-2</c:v>
                </c:pt>
                <c:pt idx="17663">
                  <c:v>-2.4660000000000001E-2</c:v>
                </c:pt>
                <c:pt idx="17664">
                  <c:v>-2.4629999999999999E-2</c:v>
                </c:pt>
                <c:pt idx="17665">
                  <c:v>-2.4629999999999999E-2</c:v>
                </c:pt>
                <c:pt idx="17666">
                  <c:v>-2.4629999999999999E-2</c:v>
                </c:pt>
                <c:pt idx="17667">
                  <c:v>-2.461E-2</c:v>
                </c:pt>
                <c:pt idx="17668">
                  <c:v>-2.461E-2</c:v>
                </c:pt>
                <c:pt idx="17669">
                  <c:v>-2.4580000000000001E-2</c:v>
                </c:pt>
                <c:pt idx="17670">
                  <c:v>-2.4580000000000001E-2</c:v>
                </c:pt>
                <c:pt idx="17671">
                  <c:v>-2.4549999999999999E-2</c:v>
                </c:pt>
                <c:pt idx="17672">
                  <c:v>-2.4549999999999999E-2</c:v>
                </c:pt>
                <c:pt idx="17673">
                  <c:v>-2.453E-2</c:v>
                </c:pt>
                <c:pt idx="17674">
                  <c:v>-2.453E-2</c:v>
                </c:pt>
                <c:pt idx="17675">
                  <c:v>-2.453E-2</c:v>
                </c:pt>
                <c:pt idx="17676">
                  <c:v>-2.4500000000000001E-2</c:v>
                </c:pt>
                <c:pt idx="17677">
                  <c:v>-2.4500000000000001E-2</c:v>
                </c:pt>
                <c:pt idx="17678">
                  <c:v>-2.4469999999999999E-2</c:v>
                </c:pt>
                <c:pt idx="17679">
                  <c:v>-2.4469999999999999E-2</c:v>
                </c:pt>
                <c:pt idx="17680">
                  <c:v>-2.445E-2</c:v>
                </c:pt>
                <c:pt idx="17681">
                  <c:v>-2.445E-2</c:v>
                </c:pt>
                <c:pt idx="17682">
                  <c:v>-2.445E-2</c:v>
                </c:pt>
                <c:pt idx="17683">
                  <c:v>-2.4420000000000001E-2</c:v>
                </c:pt>
                <c:pt idx="17684">
                  <c:v>-2.4420000000000001E-2</c:v>
                </c:pt>
                <c:pt idx="17685">
                  <c:v>-2.4420000000000001E-2</c:v>
                </c:pt>
                <c:pt idx="17686">
                  <c:v>-2.4420000000000001E-2</c:v>
                </c:pt>
                <c:pt idx="17687">
                  <c:v>-2.4400000000000002E-2</c:v>
                </c:pt>
                <c:pt idx="17688">
                  <c:v>-2.4420000000000001E-2</c:v>
                </c:pt>
                <c:pt idx="17689">
                  <c:v>-2.4400000000000002E-2</c:v>
                </c:pt>
                <c:pt idx="17690">
                  <c:v>-2.4400000000000002E-2</c:v>
                </c:pt>
                <c:pt idx="17691">
                  <c:v>-2.4420000000000001E-2</c:v>
                </c:pt>
                <c:pt idx="17692">
                  <c:v>-2.4420000000000001E-2</c:v>
                </c:pt>
                <c:pt idx="17693">
                  <c:v>-2.4420000000000001E-2</c:v>
                </c:pt>
                <c:pt idx="17694">
                  <c:v>-2.4420000000000001E-2</c:v>
                </c:pt>
                <c:pt idx="17695">
                  <c:v>-2.445E-2</c:v>
                </c:pt>
                <c:pt idx="17696">
                  <c:v>-2.445E-2</c:v>
                </c:pt>
                <c:pt idx="17697">
                  <c:v>-2.445E-2</c:v>
                </c:pt>
                <c:pt idx="17698">
                  <c:v>-2.4469999999999999E-2</c:v>
                </c:pt>
                <c:pt idx="17699">
                  <c:v>-2.4469999999999999E-2</c:v>
                </c:pt>
                <c:pt idx="17700">
                  <c:v>-2.4500000000000001E-2</c:v>
                </c:pt>
                <c:pt idx="17701">
                  <c:v>-2.4500000000000001E-2</c:v>
                </c:pt>
                <c:pt idx="17702">
                  <c:v>-2.4500000000000001E-2</c:v>
                </c:pt>
                <c:pt idx="17703">
                  <c:v>-2.4500000000000001E-2</c:v>
                </c:pt>
                <c:pt idx="17704">
                  <c:v>-2.453E-2</c:v>
                </c:pt>
                <c:pt idx="17705">
                  <c:v>-2.453E-2</c:v>
                </c:pt>
                <c:pt idx="17706">
                  <c:v>-2.453E-2</c:v>
                </c:pt>
                <c:pt idx="17707">
                  <c:v>-2.453E-2</c:v>
                </c:pt>
                <c:pt idx="17708">
                  <c:v>-2.453E-2</c:v>
                </c:pt>
                <c:pt idx="17709">
                  <c:v>-2.453E-2</c:v>
                </c:pt>
                <c:pt idx="17710">
                  <c:v>-2.4500000000000001E-2</c:v>
                </c:pt>
                <c:pt idx="17711">
                  <c:v>-2.4500000000000001E-2</c:v>
                </c:pt>
                <c:pt idx="17712">
                  <c:v>-2.4469999999999999E-2</c:v>
                </c:pt>
                <c:pt idx="17713">
                  <c:v>-2.4469999999999999E-2</c:v>
                </c:pt>
                <c:pt idx="17714">
                  <c:v>-2.4469999999999999E-2</c:v>
                </c:pt>
                <c:pt idx="17715">
                  <c:v>-2.445E-2</c:v>
                </c:pt>
                <c:pt idx="17716">
                  <c:v>-2.4420000000000001E-2</c:v>
                </c:pt>
                <c:pt idx="17717">
                  <c:v>-2.4420000000000001E-2</c:v>
                </c:pt>
                <c:pt idx="17718">
                  <c:v>-2.4400000000000002E-2</c:v>
                </c:pt>
                <c:pt idx="17719">
                  <c:v>-2.4369999999999999E-2</c:v>
                </c:pt>
                <c:pt idx="17720">
                  <c:v>-2.4369999999999999E-2</c:v>
                </c:pt>
                <c:pt idx="17721">
                  <c:v>-2.4340000000000001E-2</c:v>
                </c:pt>
                <c:pt idx="17722">
                  <c:v>-2.4340000000000001E-2</c:v>
                </c:pt>
                <c:pt idx="17723">
                  <c:v>-2.4320000000000001E-2</c:v>
                </c:pt>
                <c:pt idx="17724">
                  <c:v>-2.4320000000000001E-2</c:v>
                </c:pt>
                <c:pt idx="17725">
                  <c:v>-2.4289999999999999E-2</c:v>
                </c:pt>
                <c:pt idx="17726">
                  <c:v>-2.4289999999999999E-2</c:v>
                </c:pt>
                <c:pt idx="17727">
                  <c:v>-2.4289999999999999E-2</c:v>
                </c:pt>
                <c:pt idx="17728">
                  <c:v>-2.4289999999999999E-2</c:v>
                </c:pt>
                <c:pt idx="17729">
                  <c:v>-2.4289999999999999E-2</c:v>
                </c:pt>
                <c:pt idx="17730">
                  <c:v>-2.4289999999999999E-2</c:v>
                </c:pt>
                <c:pt idx="17731">
                  <c:v>-2.4289999999999999E-2</c:v>
                </c:pt>
                <c:pt idx="17732">
                  <c:v>-2.4289999999999999E-2</c:v>
                </c:pt>
                <c:pt idx="17733">
                  <c:v>-2.4289999999999999E-2</c:v>
                </c:pt>
                <c:pt idx="17734">
                  <c:v>-2.4289999999999999E-2</c:v>
                </c:pt>
                <c:pt idx="17735">
                  <c:v>-2.4289999999999999E-2</c:v>
                </c:pt>
                <c:pt idx="17736">
                  <c:v>-2.4289999999999999E-2</c:v>
                </c:pt>
                <c:pt idx="17737">
                  <c:v>-2.4289999999999999E-2</c:v>
                </c:pt>
                <c:pt idx="17738">
                  <c:v>-2.4289999999999999E-2</c:v>
                </c:pt>
                <c:pt idx="17739">
                  <c:v>-2.4289999999999999E-2</c:v>
                </c:pt>
                <c:pt idx="17740">
                  <c:v>-2.4289999999999999E-2</c:v>
                </c:pt>
                <c:pt idx="17741">
                  <c:v>-2.4289999999999999E-2</c:v>
                </c:pt>
                <c:pt idx="17742">
                  <c:v>-2.4289999999999999E-2</c:v>
                </c:pt>
                <c:pt idx="17743">
                  <c:v>-2.426E-2</c:v>
                </c:pt>
                <c:pt idx="17744">
                  <c:v>-2.426E-2</c:v>
                </c:pt>
                <c:pt idx="17745">
                  <c:v>-2.4240000000000001E-2</c:v>
                </c:pt>
                <c:pt idx="17746">
                  <c:v>-2.4240000000000001E-2</c:v>
                </c:pt>
                <c:pt idx="17747">
                  <c:v>-2.4209999999999999E-2</c:v>
                </c:pt>
                <c:pt idx="17748">
                  <c:v>-2.4209999999999999E-2</c:v>
                </c:pt>
                <c:pt idx="17749">
                  <c:v>-2.418E-2</c:v>
                </c:pt>
                <c:pt idx="17750">
                  <c:v>-2.4160000000000001E-2</c:v>
                </c:pt>
                <c:pt idx="17751">
                  <c:v>-2.4160000000000001E-2</c:v>
                </c:pt>
                <c:pt idx="17752">
                  <c:v>-2.4129999999999999E-2</c:v>
                </c:pt>
                <c:pt idx="17753">
                  <c:v>-2.4129999999999999E-2</c:v>
                </c:pt>
                <c:pt idx="17754">
                  <c:v>-2.4109999999999999E-2</c:v>
                </c:pt>
                <c:pt idx="17755">
                  <c:v>-2.4109999999999999E-2</c:v>
                </c:pt>
                <c:pt idx="17756">
                  <c:v>-2.4109999999999999E-2</c:v>
                </c:pt>
                <c:pt idx="17757">
                  <c:v>-2.4080000000000001E-2</c:v>
                </c:pt>
                <c:pt idx="17758">
                  <c:v>-2.4080000000000001E-2</c:v>
                </c:pt>
                <c:pt idx="17759">
                  <c:v>-2.4080000000000001E-2</c:v>
                </c:pt>
                <c:pt idx="17760">
                  <c:v>-2.4080000000000001E-2</c:v>
                </c:pt>
                <c:pt idx="17761">
                  <c:v>-2.4109999999999999E-2</c:v>
                </c:pt>
                <c:pt idx="17762">
                  <c:v>-2.4109999999999999E-2</c:v>
                </c:pt>
                <c:pt idx="17763">
                  <c:v>-2.4109999999999999E-2</c:v>
                </c:pt>
                <c:pt idx="17764">
                  <c:v>-2.4129999999999999E-2</c:v>
                </c:pt>
                <c:pt idx="17765">
                  <c:v>-2.4129999999999999E-2</c:v>
                </c:pt>
                <c:pt idx="17766">
                  <c:v>-2.4160000000000001E-2</c:v>
                </c:pt>
                <c:pt idx="17767">
                  <c:v>-2.4160000000000001E-2</c:v>
                </c:pt>
                <c:pt idx="17768">
                  <c:v>-2.418E-2</c:v>
                </c:pt>
                <c:pt idx="17769">
                  <c:v>-2.4209999999999999E-2</c:v>
                </c:pt>
                <c:pt idx="17770">
                  <c:v>-2.4209999999999999E-2</c:v>
                </c:pt>
                <c:pt idx="17771">
                  <c:v>-2.4240000000000001E-2</c:v>
                </c:pt>
                <c:pt idx="17772">
                  <c:v>-2.4240000000000001E-2</c:v>
                </c:pt>
                <c:pt idx="17773">
                  <c:v>-2.426E-2</c:v>
                </c:pt>
                <c:pt idx="17774">
                  <c:v>-2.426E-2</c:v>
                </c:pt>
                <c:pt idx="17775">
                  <c:v>-2.426E-2</c:v>
                </c:pt>
                <c:pt idx="17776">
                  <c:v>-2.4289999999999999E-2</c:v>
                </c:pt>
                <c:pt idx="17777">
                  <c:v>-2.4289999999999999E-2</c:v>
                </c:pt>
                <c:pt idx="17778">
                  <c:v>-2.4289999999999999E-2</c:v>
                </c:pt>
                <c:pt idx="17779">
                  <c:v>-2.426E-2</c:v>
                </c:pt>
                <c:pt idx="17780">
                  <c:v>-2.426E-2</c:v>
                </c:pt>
                <c:pt idx="17781">
                  <c:v>-2.426E-2</c:v>
                </c:pt>
                <c:pt idx="17782">
                  <c:v>-2.4240000000000001E-2</c:v>
                </c:pt>
                <c:pt idx="17783">
                  <c:v>-2.4240000000000001E-2</c:v>
                </c:pt>
                <c:pt idx="17784">
                  <c:v>-2.4209999999999999E-2</c:v>
                </c:pt>
                <c:pt idx="17785">
                  <c:v>-2.418E-2</c:v>
                </c:pt>
                <c:pt idx="17786">
                  <c:v>-2.418E-2</c:v>
                </c:pt>
                <c:pt idx="17787">
                  <c:v>-2.4160000000000001E-2</c:v>
                </c:pt>
                <c:pt idx="17788">
                  <c:v>-2.4160000000000001E-2</c:v>
                </c:pt>
                <c:pt idx="17789">
                  <c:v>-2.4129999999999999E-2</c:v>
                </c:pt>
                <c:pt idx="17790">
                  <c:v>-2.4109999999999999E-2</c:v>
                </c:pt>
                <c:pt idx="17791">
                  <c:v>-2.4109999999999999E-2</c:v>
                </c:pt>
                <c:pt idx="17792">
                  <c:v>-2.4080000000000001E-2</c:v>
                </c:pt>
                <c:pt idx="17793">
                  <c:v>-2.4080000000000001E-2</c:v>
                </c:pt>
                <c:pt idx="17794">
                  <c:v>-2.4080000000000001E-2</c:v>
                </c:pt>
                <c:pt idx="17795">
                  <c:v>-2.4049999999999998E-2</c:v>
                </c:pt>
                <c:pt idx="17796">
                  <c:v>-2.4049999999999998E-2</c:v>
                </c:pt>
                <c:pt idx="17797">
                  <c:v>-2.4049999999999998E-2</c:v>
                </c:pt>
                <c:pt idx="17798">
                  <c:v>-2.4049999999999998E-2</c:v>
                </c:pt>
                <c:pt idx="17799">
                  <c:v>-2.4049999999999998E-2</c:v>
                </c:pt>
                <c:pt idx="17800">
                  <c:v>-2.4049999999999998E-2</c:v>
                </c:pt>
                <c:pt idx="17801">
                  <c:v>-2.4049999999999998E-2</c:v>
                </c:pt>
                <c:pt idx="17802">
                  <c:v>-2.4080000000000001E-2</c:v>
                </c:pt>
                <c:pt idx="17803">
                  <c:v>-2.4080000000000001E-2</c:v>
                </c:pt>
                <c:pt idx="17804">
                  <c:v>-2.4080000000000001E-2</c:v>
                </c:pt>
                <c:pt idx="17805">
                  <c:v>-2.4080000000000001E-2</c:v>
                </c:pt>
                <c:pt idx="17806">
                  <c:v>-2.4109999999999999E-2</c:v>
                </c:pt>
                <c:pt idx="17807">
                  <c:v>-2.4109999999999999E-2</c:v>
                </c:pt>
                <c:pt idx="17808">
                  <c:v>-2.4109999999999999E-2</c:v>
                </c:pt>
                <c:pt idx="17809">
                  <c:v>-2.4109999999999999E-2</c:v>
                </c:pt>
                <c:pt idx="17810">
                  <c:v>-2.4109999999999999E-2</c:v>
                </c:pt>
                <c:pt idx="17811">
                  <c:v>-2.4109999999999999E-2</c:v>
                </c:pt>
                <c:pt idx="17812">
                  <c:v>-2.4109999999999999E-2</c:v>
                </c:pt>
                <c:pt idx="17813">
                  <c:v>-2.4109999999999999E-2</c:v>
                </c:pt>
                <c:pt idx="17814">
                  <c:v>-2.4109999999999999E-2</c:v>
                </c:pt>
                <c:pt idx="17815">
                  <c:v>-2.4109999999999999E-2</c:v>
                </c:pt>
                <c:pt idx="17816">
                  <c:v>-2.4109999999999999E-2</c:v>
                </c:pt>
                <c:pt idx="17817">
                  <c:v>-2.4080000000000001E-2</c:v>
                </c:pt>
                <c:pt idx="17818">
                  <c:v>-2.4080000000000001E-2</c:v>
                </c:pt>
                <c:pt idx="17819">
                  <c:v>-2.4080000000000001E-2</c:v>
                </c:pt>
                <c:pt idx="17820">
                  <c:v>-2.4080000000000001E-2</c:v>
                </c:pt>
                <c:pt idx="17821">
                  <c:v>-2.4049999999999998E-2</c:v>
                </c:pt>
                <c:pt idx="17822">
                  <c:v>-2.4049999999999998E-2</c:v>
                </c:pt>
                <c:pt idx="17823">
                  <c:v>-2.4049999999999998E-2</c:v>
                </c:pt>
                <c:pt idx="17824">
                  <c:v>-2.4029999999999999E-2</c:v>
                </c:pt>
                <c:pt idx="17825">
                  <c:v>-2.4029999999999999E-2</c:v>
                </c:pt>
                <c:pt idx="17826">
                  <c:v>-2.4029999999999999E-2</c:v>
                </c:pt>
                <c:pt idx="17827">
                  <c:v>-2.4029999999999999E-2</c:v>
                </c:pt>
                <c:pt idx="17828">
                  <c:v>-2.4029999999999999E-2</c:v>
                </c:pt>
                <c:pt idx="17829">
                  <c:v>-2.4029999999999999E-2</c:v>
                </c:pt>
                <c:pt idx="17830">
                  <c:v>-2.4029999999999999E-2</c:v>
                </c:pt>
                <c:pt idx="17831">
                  <c:v>-2.4029999999999999E-2</c:v>
                </c:pt>
                <c:pt idx="17832">
                  <c:v>-2.4029999999999999E-2</c:v>
                </c:pt>
                <c:pt idx="17833">
                  <c:v>-2.4029999999999999E-2</c:v>
                </c:pt>
                <c:pt idx="17834">
                  <c:v>-2.4029999999999999E-2</c:v>
                </c:pt>
                <c:pt idx="17835">
                  <c:v>-2.4029999999999999E-2</c:v>
                </c:pt>
                <c:pt idx="17836">
                  <c:v>-2.4029999999999999E-2</c:v>
                </c:pt>
                <c:pt idx="17837">
                  <c:v>-2.4029999999999999E-2</c:v>
                </c:pt>
                <c:pt idx="17838">
                  <c:v>-2.4049999999999998E-2</c:v>
                </c:pt>
                <c:pt idx="17839">
                  <c:v>-2.4049999999999998E-2</c:v>
                </c:pt>
                <c:pt idx="17840">
                  <c:v>-2.4049999999999998E-2</c:v>
                </c:pt>
                <c:pt idx="17841">
                  <c:v>-2.4049999999999998E-2</c:v>
                </c:pt>
                <c:pt idx="17842">
                  <c:v>-2.4049999999999998E-2</c:v>
                </c:pt>
                <c:pt idx="17843">
                  <c:v>-2.4049999999999998E-2</c:v>
                </c:pt>
                <c:pt idx="17844">
                  <c:v>-2.4049999999999998E-2</c:v>
                </c:pt>
                <c:pt idx="17845">
                  <c:v>-2.4049999999999998E-2</c:v>
                </c:pt>
                <c:pt idx="17846">
                  <c:v>-2.4049999999999998E-2</c:v>
                </c:pt>
                <c:pt idx="17847">
                  <c:v>-2.4029999999999999E-2</c:v>
                </c:pt>
                <c:pt idx="17848">
                  <c:v>-2.4029999999999999E-2</c:v>
                </c:pt>
                <c:pt idx="17849">
                  <c:v>-2.4029999999999999E-2</c:v>
                </c:pt>
                <c:pt idx="17850">
                  <c:v>-2.4029999999999999E-2</c:v>
                </c:pt>
                <c:pt idx="17851">
                  <c:v>-2.4E-2</c:v>
                </c:pt>
                <c:pt idx="17852">
                  <c:v>-2.4E-2</c:v>
                </c:pt>
                <c:pt idx="17853">
                  <c:v>-2.4E-2</c:v>
                </c:pt>
                <c:pt idx="17854">
                  <c:v>-2.3970000000000002E-2</c:v>
                </c:pt>
                <c:pt idx="17855">
                  <c:v>-2.3970000000000002E-2</c:v>
                </c:pt>
                <c:pt idx="17856">
                  <c:v>-2.3970000000000002E-2</c:v>
                </c:pt>
                <c:pt idx="17857">
                  <c:v>-2.3970000000000002E-2</c:v>
                </c:pt>
                <c:pt idx="17858">
                  <c:v>-2.3949999999999999E-2</c:v>
                </c:pt>
                <c:pt idx="17859">
                  <c:v>-2.3949999999999999E-2</c:v>
                </c:pt>
                <c:pt idx="17860">
                  <c:v>-2.3949999999999999E-2</c:v>
                </c:pt>
                <c:pt idx="17861">
                  <c:v>-2.3949999999999999E-2</c:v>
                </c:pt>
                <c:pt idx="17862">
                  <c:v>-2.3949999999999999E-2</c:v>
                </c:pt>
                <c:pt idx="17863">
                  <c:v>-2.392E-2</c:v>
                </c:pt>
                <c:pt idx="17864">
                  <c:v>-2.392E-2</c:v>
                </c:pt>
                <c:pt idx="17865">
                  <c:v>-2.392E-2</c:v>
                </c:pt>
                <c:pt idx="17866">
                  <c:v>-2.392E-2</c:v>
                </c:pt>
                <c:pt idx="17867">
                  <c:v>-2.392E-2</c:v>
                </c:pt>
                <c:pt idx="17868">
                  <c:v>-2.392E-2</c:v>
                </c:pt>
                <c:pt idx="17869">
                  <c:v>-2.392E-2</c:v>
                </c:pt>
                <c:pt idx="17870">
                  <c:v>-2.392E-2</c:v>
                </c:pt>
                <c:pt idx="17871">
                  <c:v>-2.3890000000000002E-2</c:v>
                </c:pt>
                <c:pt idx="17872">
                  <c:v>-2.3890000000000002E-2</c:v>
                </c:pt>
                <c:pt idx="17873">
                  <c:v>-2.3890000000000002E-2</c:v>
                </c:pt>
                <c:pt idx="17874">
                  <c:v>-2.3890000000000002E-2</c:v>
                </c:pt>
                <c:pt idx="17875">
                  <c:v>-2.3890000000000002E-2</c:v>
                </c:pt>
                <c:pt idx="17876">
                  <c:v>-2.3890000000000002E-2</c:v>
                </c:pt>
                <c:pt idx="17877">
                  <c:v>-2.3869999999999999E-2</c:v>
                </c:pt>
                <c:pt idx="17878">
                  <c:v>-2.3869999999999999E-2</c:v>
                </c:pt>
                <c:pt idx="17879">
                  <c:v>-2.384E-2</c:v>
                </c:pt>
                <c:pt idx="17880">
                  <c:v>-2.384E-2</c:v>
                </c:pt>
                <c:pt idx="17881">
                  <c:v>-2.384E-2</c:v>
                </c:pt>
                <c:pt idx="17882">
                  <c:v>-2.3820000000000001E-2</c:v>
                </c:pt>
                <c:pt idx="17883">
                  <c:v>-2.3820000000000001E-2</c:v>
                </c:pt>
                <c:pt idx="17884">
                  <c:v>-2.3820000000000001E-2</c:v>
                </c:pt>
                <c:pt idx="17885">
                  <c:v>-2.3789999999999999E-2</c:v>
                </c:pt>
                <c:pt idx="17886">
                  <c:v>-2.3789999999999999E-2</c:v>
                </c:pt>
                <c:pt idx="17887">
                  <c:v>-2.3789999999999999E-2</c:v>
                </c:pt>
                <c:pt idx="17888">
                  <c:v>-2.376E-2</c:v>
                </c:pt>
                <c:pt idx="17889">
                  <c:v>-2.376E-2</c:v>
                </c:pt>
                <c:pt idx="17890">
                  <c:v>-2.376E-2</c:v>
                </c:pt>
                <c:pt idx="17891">
                  <c:v>-2.376E-2</c:v>
                </c:pt>
                <c:pt idx="17892">
                  <c:v>-2.376E-2</c:v>
                </c:pt>
                <c:pt idx="17893">
                  <c:v>-2.3740000000000001E-2</c:v>
                </c:pt>
                <c:pt idx="17894">
                  <c:v>-2.3740000000000001E-2</c:v>
                </c:pt>
                <c:pt idx="17895">
                  <c:v>-2.3740000000000001E-2</c:v>
                </c:pt>
                <c:pt idx="17896">
                  <c:v>-2.3740000000000001E-2</c:v>
                </c:pt>
                <c:pt idx="17897">
                  <c:v>-2.3709999999999998E-2</c:v>
                </c:pt>
                <c:pt idx="17898">
                  <c:v>-2.3709999999999998E-2</c:v>
                </c:pt>
                <c:pt idx="17899">
                  <c:v>-2.3709999999999998E-2</c:v>
                </c:pt>
                <c:pt idx="17900">
                  <c:v>-2.3709999999999998E-2</c:v>
                </c:pt>
                <c:pt idx="17901">
                  <c:v>-2.3709999999999998E-2</c:v>
                </c:pt>
                <c:pt idx="17902">
                  <c:v>-2.3709999999999998E-2</c:v>
                </c:pt>
                <c:pt idx="17903">
                  <c:v>-2.3709999999999998E-2</c:v>
                </c:pt>
                <c:pt idx="17904">
                  <c:v>-2.3709999999999998E-2</c:v>
                </c:pt>
                <c:pt idx="17905">
                  <c:v>-2.368E-2</c:v>
                </c:pt>
                <c:pt idx="17906">
                  <c:v>-2.368E-2</c:v>
                </c:pt>
                <c:pt idx="17907">
                  <c:v>-2.368E-2</c:v>
                </c:pt>
                <c:pt idx="17908">
                  <c:v>-2.368E-2</c:v>
                </c:pt>
                <c:pt idx="17909">
                  <c:v>-2.368E-2</c:v>
                </c:pt>
                <c:pt idx="17910">
                  <c:v>-2.368E-2</c:v>
                </c:pt>
                <c:pt idx="17911">
                  <c:v>-2.368E-2</c:v>
                </c:pt>
                <c:pt idx="17912">
                  <c:v>-2.368E-2</c:v>
                </c:pt>
                <c:pt idx="17913">
                  <c:v>-2.368E-2</c:v>
                </c:pt>
                <c:pt idx="17914">
                  <c:v>-2.368E-2</c:v>
                </c:pt>
                <c:pt idx="17915">
                  <c:v>-2.368E-2</c:v>
                </c:pt>
                <c:pt idx="17916">
                  <c:v>-2.368E-2</c:v>
                </c:pt>
                <c:pt idx="17917">
                  <c:v>-2.368E-2</c:v>
                </c:pt>
                <c:pt idx="17918">
                  <c:v>-2.3709999999999998E-2</c:v>
                </c:pt>
                <c:pt idx="17919">
                  <c:v>-2.3709999999999998E-2</c:v>
                </c:pt>
                <c:pt idx="17920">
                  <c:v>-2.3709999999999998E-2</c:v>
                </c:pt>
                <c:pt idx="17921">
                  <c:v>-2.3709999999999998E-2</c:v>
                </c:pt>
                <c:pt idx="17922">
                  <c:v>-2.3740000000000001E-2</c:v>
                </c:pt>
                <c:pt idx="17923">
                  <c:v>-2.3740000000000001E-2</c:v>
                </c:pt>
                <c:pt idx="17924">
                  <c:v>-2.376E-2</c:v>
                </c:pt>
                <c:pt idx="17925">
                  <c:v>-2.376E-2</c:v>
                </c:pt>
                <c:pt idx="17926">
                  <c:v>-2.376E-2</c:v>
                </c:pt>
                <c:pt idx="17927">
                  <c:v>-2.3789999999999999E-2</c:v>
                </c:pt>
                <c:pt idx="17928">
                  <c:v>-2.3789999999999999E-2</c:v>
                </c:pt>
                <c:pt idx="17929">
                  <c:v>-2.3789999999999999E-2</c:v>
                </c:pt>
                <c:pt idx="17930">
                  <c:v>-2.3820000000000001E-2</c:v>
                </c:pt>
                <c:pt idx="17931">
                  <c:v>-2.3820000000000001E-2</c:v>
                </c:pt>
                <c:pt idx="17932">
                  <c:v>-2.3820000000000001E-2</c:v>
                </c:pt>
                <c:pt idx="17933">
                  <c:v>-2.3820000000000001E-2</c:v>
                </c:pt>
                <c:pt idx="17934">
                  <c:v>-2.3820000000000001E-2</c:v>
                </c:pt>
                <c:pt idx="17935">
                  <c:v>-2.3789999999999999E-2</c:v>
                </c:pt>
                <c:pt idx="17936">
                  <c:v>-2.3789999999999999E-2</c:v>
                </c:pt>
                <c:pt idx="17937">
                  <c:v>-2.3789999999999999E-2</c:v>
                </c:pt>
                <c:pt idx="17938">
                  <c:v>-2.376E-2</c:v>
                </c:pt>
                <c:pt idx="17939">
                  <c:v>-2.3740000000000001E-2</c:v>
                </c:pt>
                <c:pt idx="17940">
                  <c:v>-2.3740000000000001E-2</c:v>
                </c:pt>
                <c:pt idx="17941">
                  <c:v>-2.3709999999999998E-2</c:v>
                </c:pt>
                <c:pt idx="17942">
                  <c:v>-2.368E-2</c:v>
                </c:pt>
                <c:pt idx="17943">
                  <c:v>-2.3630000000000002E-2</c:v>
                </c:pt>
                <c:pt idx="17944">
                  <c:v>-2.3630000000000002E-2</c:v>
                </c:pt>
                <c:pt idx="17945">
                  <c:v>-2.358E-2</c:v>
                </c:pt>
                <c:pt idx="17946">
                  <c:v>-2.3550000000000001E-2</c:v>
                </c:pt>
                <c:pt idx="17947">
                  <c:v>-2.3529999999999999E-2</c:v>
                </c:pt>
                <c:pt idx="17948">
                  <c:v>-2.35E-2</c:v>
                </c:pt>
                <c:pt idx="17949">
                  <c:v>-2.3449999999999999E-2</c:v>
                </c:pt>
                <c:pt idx="17950">
                  <c:v>-2.342E-2</c:v>
                </c:pt>
                <c:pt idx="17951">
                  <c:v>-2.3390000000000001E-2</c:v>
                </c:pt>
                <c:pt idx="17952">
                  <c:v>-2.3369999999999998E-2</c:v>
                </c:pt>
                <c:pt idx="17953">
                  <c:v>-2.334E-2</c:v>
                </c:pt>
                <c:pt idx="17954">
                  <c:v>-2.334E-2</c:v>
                </c:pt>
                <c:pt idx="17955">
                  <c:v>-2.3310000000000001E-2</c:v>
                </c:pt>
                <c:pt idx="17956">
                  <c:v>-2.3310000000000001E-2</c:v>
                </c:pt>
                <c:pt idx="17957">
                  <c:v>-2.3290000000000002E-2</c:v>
                </c:pt>
                <c:pt idx="17958">
                  <c:v>-2.3290000000000002E-2</c:v>
                </c:pt>
                <c:pt idx="17959">
                  <c:v>-2.3290000000000002E-2</c:v>
                </c:pt>
                <c:pt idx="17960">
                  <c:v>-2.3290000000000002E-2</c:v>
                </c:pt>
                <c:pt idx="17961">
                  <c:v>-2.3290000000000002E-2</c:v>
                </c:pt>
                <c:pt idx="17962">
                  <c:v>-2.3290000000000002E-2</c:v>
                </c:pt>
                <c:pt idx="17963">
                  <c:v>-2.3290000000000002E-2</c:v>
                </c:pt>
                <c:pt idx="17964">
                  <c:v>-2.3310000000000001E-2</c:v>
                </c:pt>
                <c:pt idx="17965">
                  <c:v>-2.3310000000000001E-2</c:v>
                </c:pt>
                <c:pt idx="17966">
                  <c:v>-2.3310000000000001E-2</c:v>
                </c:pt>
                <c:pt idx="17967">
                  <c:v>-2.334E-2</c:v>
                </c:pt>
                <c:pt idx="17968">
                  <c:v>-2.334E-2</c:v>
                </c:pt>
                <c:pt idx="17969">
                  <c:v>-2.3369999999999998E-2</c:v>
                </c:pt>
                <c:pt idx="17970">
                  <c:v>-2.3369999999999998E-2</c:v>
                </c:pt>
                <c:pt idx="17971">
                  <c:v>-2.3369999999999998E-2</c:v>
                </c:pt>
                <c:pt idx="17972">
                  <c:v>-2.3390000000000001E-2</c:v>
                </c:pt>
                <c:pt idx="17973">
                  <c:v>-2.3390000000000001E-2</c:v>
                </c:pt>
                <c:pt idx="17974">
                  <c:v>-2.3390000000000001E-2</c:v>
                </c:pt>
                <c:pt idx="17975">
                  <c:v>-2.3390000000000001E-2</c:v>
                </c:pt>
                <c:pt idx="17976">
                  <c:v>-2.3390000000000001E-2</c:v>
                </c:pt>
                <c:pt idx="17977">
                  <c:v>-2.3390000000000001E-2</c:v>
                </c:pt>
                <c:pt idx="17978">
                  <c:v>-2.3390000000000001E-2</c:v>
                </c:pt>
                <c:pt idx="17979">
                  <c:v>-2.3369999999999998E-2</c:v>
                </c:pt>
                <c:pt idx="17980">
                  <c:v>-2.3369999999999998E-2</c:v>
                </c:pt>
                <c:pt idx="17981">
                  <c:v>-2.3369999999999998E-2</c:v>
                </c:pt>
                <c:pt idx="17982">
                  <c:v>-2.334E-2</c:v>
                </c:pt>
                <c:pt idx="17983">
                  <c:v>-2.334E-2</c:v>
                </c:pt>
                <c:pt idx="17984">
                  <c:v>-2.3310000000000001E-2</c:v>
                </c:pt>
                <c:pt idx="17985">
                  <c:v>-2.3290000000000002E-2</c:v>
                </c:pt>
                <c:pt idx="17986">
                  <c:v>-2.3290000000000002E-2</c:v>
                </c:pt>
                <c:pt idx="17987">
                  <c:v>-2.3259999999999999E-2</c:v>
                </c:pt>
                <c:pt idx="17988">
                  <c:v>-2.3259999999999999E-2</c:v>
                </c:pt>
                <c:pt idx="17989">
                  <c:v>-2.3259999999999999E-2</c:v>
                </c:pt>
                <c:pt idx="17990">
                  <c:v>-2.324E-2</c:v>
                </c:pt>
                <c:pt idx="17991">
                  <c:v>-2.324E-2</c:v>
                </c:pt>
                <c:pt idx="17992">
                  <c:v>-2.324E-2</c:v>
                </c:pt>
                <c:pt idx="17993">
                  <c:v>-2.3210000000000001E-2</c:v>
                </c:pt>
                <c:pt idx="17994">
                  <c:v>-2.3210000000000001E-2</c:v>
                </c:pt>
                <c:pt idx="17995">
                  <c:v>-2.3210000000000001E-2</c:v>
                </c:pt>
                <c:pt idx="17996">
                  <c:v>-2.3210000000000001E-2</c:v>
                </c:pt>
                <c:pt idx="17997">
                  <c:v>-2.324E-2</c:v>
                </c:pt>
                <c:pt idx="17998">
                  <c:v>-2.324E-2</c:v>
                </c:pt>
                <c:pt idx="17999">
                  <c:v>-2.324E-2</c:v>
                </c:pt>
                <c:pt idx="18000">
                  <c:v>-2.324E-2</c:v>
                </c:pt>
                <c:pt idx="18001">
                  <c:v>-2.3259999999999999E-2</c:v>
                </c:pt>
                <c:pt idx="18002">
                  <c:v>-2.3259999999999999E-2</c:v>
                </c:pt>
                <c:pt idx="18003">
                  <c:v>-2.3290000000000002E-2</c:v>
                </c:pt>
                <c:pt idx="18004">
                  <c:v>-2.3290000000000002E-2</c:v>
                </c:pt>
                <c:pt idx="18005">
                  <c:v>-2.3310000000000001E-2</c:v>
                </c:pt>
                <c:pt idx="18006">
                  <c:v>-2.3310000000000001E-2</c:v>
                </c:pt>
                <c:pt idx="18007">
                  <c:v>-2.3310000000000001E-2</c:v>
                </c:pt>
                <c:pt idx="18008">
                  <c:v>-2.334E-2</c:v>
                </c:pt>
                <c:pt idx="18009">
                  <c:v>-2.334E-2</c:v>
                </c:pt>
                <c:pt idx="18010">
                  <c:v>-2.334E-2</c:v>
                </c:pt>
                <c:pt idx="18011">
                  <c:v>-2.334E-2</c:v>
                </c:pt>
                <c:pt idx="18012">
                  <c:v>-2.3369999999999998E-2</c:v>
                </c:pt>
                <c:pt idx="18013">
                  <c:v>-2.3369999999999998E-2</c:v>
                </c:pt>
                <c:pt idx="18014">
                  <c:v>-2.3369999999999998E-2</c:v>
                </c:pt>
                <c:pt idx="18015">
                  <c:v>-2.334E-2</c:v>
                </c:pt>
                <c:pt idx="18016">
                  <c:v>-2.334E-2</c:v>
                </c:pt>
                <c:pt idx="18017">
                  <c:v>-2.334E-2</c:v>
                </c:pt>
                <c:pt idx="18018">
                  <c:v>-2.3310000000000001E-2</c:v>
                </c:pt>
                <c:pt idx="18019">
                  <c:v>-2.3310000000000001E-2</c:v>
                </c:pt>
                <c:pt idx="18020">
                  <c:v>-2.3290000000000002E-2</c:v>
                </c:pt>
                <c:pt idx="18021">
                  <c:v>-2.3259999999999999E-2</c:v>
                </c:pt>
                <c:pt idx="18022">
                  <c:v>-2.3259999999999999E-2</c:v>
                </c:pt>
                <c:pt idx="18023">
                  <c:v>-2.324E-2</c:v>
                </c:pt>
                <c:pt idx="18024">
                  <c:v>-2.324E-2</c:v>
                </c:pt>
                <c:pt idx="18025">
                  <c:v>-2.3210000000000001E-2</c:v>
                </c:pt>
                <c:pt idx="18026">
                  <c:v>-2.3179999999999999E-2</c:v>
                </c:pt>
                <c:pt idx="18027">
                  <c:v>-2.316E-2</c:v>
                </c:pt>
                <c:pt idx="18028">
                  <c:v>-2.316E-2</c:v>
                </c:pt>
                <c:pt idx="18029">
                  <c:v>-2.3130000000000001E-2</c:v>
                </c:pt>
                <c:pt idx="18030">
                  <c:v>-2.3130000000000001E-2</c:v>
                </c:pt>
                <c:pt idx="18031">
                  <c:v>-2.3099999999999999E-2</c:v>
                </c:pt>
                <c:pt idx="18032">
                  <c:v>-2.3099999999999999E-2</c:v>
                </c:pt>
                <c:pt idx="18033">
                  <c:v>-2.3099999999999999E-2</c:v>
                </c:pt>
                <c:pt idx="18034">
                  <c:v>-2.3099999999999999E-2</c:v>
                </c:pt>
                <c:pt idx="18035">
                  <c:v>-2.3099999999999999E-2</c:v>
                </c:pt>
                <c:pt idx="18036">
                  <c:v>-2.3099999999999999E-2</c:v>
                </c:pt>
                <c:pt idx="18037">
                  <c:v>-2.3099999999999999E-2</c:v>
                </c:pt>
                <c:pt idx="18038">
                  <c:v>-2.3099999999999999E-2</c:v>
                </c:pt>
                <c:pt idx="18039">
                  <c:v>-2.3099999999999999E-2</c:v>
                </c:pt>
                <c:pt idx="18040">
                  <c:v>-2.3130000000000001E-2</c:v>
                </c:pt>
                <c:pt idx="18041">
                  <c:v>-2.3130000000000001E-2</c:v>
                </c:pt>
                <c:pt idx="18042">
                  <c:v>-2.3130000000000001E-2</c:v>
                </c:pt>
                <c:pt idx="18043">
                  <c:v>-2.316E-2</c:v>
                </c:pt>
                <c:pt idx="18044">
                  <c:v>-2.316E-2</c:v>
                </c:pt>
                <c:pt idx="18045">
                  <c:v>-2.316E-2</c:v>
                </c:pt>
                <c:pt idx="18046">
                  <c:v>-2.3179999999999999E-2</c:v>
                </c:pt>
                <c:pt idx="18047">
                  <c:v>-2.3179999999999999E-2</c:v>
                </c:pt>
                <c:pt idx="18048">
                  <c:v>-2.3210000000000001E-2</c:v>
                </c:pt>
                <c:pt idx="18049">
                  <c:v>-2.3210000000000001E-2</c:v>
                </c:pt>
                <c:pt idx="18050">
                  <c:v>-2.324E-2</c:v>
                </c:pt>
                <c:pt idx="18051">
                  <c:v>-2.324E-2</c:v>
                </c:pt>
                <c:pt idx="18052">
                  <c:v>-2.324E-2</c:v>
                </c:pt>
                <c:pt idx="18053">
                  <c:v>-2.324E-2</c:v>
                </c:pt>
                <c:pt idx="18054">
                  <c:v>-2.3259999999999999E-2</c:v>
                </c:pt>
                <c:pt idx="18055">
                  <c:v>-2.3259999999999999E-2</c:v>
                </c:pt>
                <c:pt idx="18056">
                  <c:v>-2.3259999999999999E-2</c:v>
                </c:pt>
                <c:pt idx="18057">
                  <c:v>-2.3259999999999999E-2</c:v>
                </c:pt>
                <c:pt idx="18058">
                  <c:v>-2.3259999999999999E-2</c:v>
                </c:pt>
                <c:pt idx="18059">
                  <c:v>-2.3259999999999999E-2</c:v>
                </c:pt>
                <c:pt idx="18060">
                  <c:v>-2.324E-2</c:v>
                </c:pt>
                <c:pt idx="18061">
                  <c:v>-2.324E-2</c:v>
                </c:pt>
                <c:pt idx="18062">
                  <c:v>-2.324E-2</c:v>
                </c:pt>
                <c:pt idx="18063">
                  <c:v>-2.324E-2</c:v>
                </c:pt>
                <c:pt idx="18064">
                  <c:v>-2.324E-2</c:v>
                </c:pt>
                <c:pt idx="18065">
                  <c:v>-2.3210000000000001E-2</c:v>
                </c:pt>
                <c:pt idx="18066">
                  <c:v>-2.3210000000000001E-2</c:v>
                </c:pt>
                <c:pt idx="18067">
                  <c:v>-2.3210000000000001E-2</c:v>
                </c:pt>
                <c:pt idx="18068">
                  <c:v>-2.3210000000000001E-2</c:v>
                </c:pt>
                <c:pt idx="18069">
                  <c:v>-2.3210000000000001E-2</c:v>
                </c:pt>
                <c:pt idx="18070">
                  <c:v>-2.3179999999999999E-2</c:v>
                </c:pt>
                <c:pt idx="18071">
                  <c:v>-2.3179999999999999E-2</c:v>
                </c:pt>
                <c:pt idx="18072">
                  <c:v>-2.3179999999999999E-2</c:v>
                </c:pt>
                <c:pt idx="18073">
                  <c:v>-2.3179999999999999E-2</c:v>
                </c:pt>
                <c:pt idx="18074">
                  <c:v>-2.3179999999999999E-2</c:v>
                </c:pt>
                <c:pt idx="18075">
                  <c:v>-2.3179999999999999E-2</c:v>
                </c:pt>
                <c:pt idx="18076">
                  <c:v>-2.3179999999999999E-2</c:v>
                </c:pt>
                <c:pt idx="18077">
                  <c:v>-2.316E-2</c:v>
                </c:pt>
                <c:pt idx="18078">
                  <c:v>-2.316E-2</c:v>
                </c:pt>
                <c:pt idx="18079">
                  <c:v>-2.316E-2</c:v>
                </c:pt>
                <c:pt idx="18080">
                  <c:v>-2.316E-2</c:v>
                </c:pt>
                <c:pt idx="18081">
                  <c:v>-2.316E-2</c:v>
                </c:pt>
                <c:pt idx="18082">
                  <c:v>-2.3130000000000001E-2</c:v>
                </c:pt>
                <c:pt idx="18083">
                  <c:v>-2.3130000000000001E-2</c:v>
                </c:pt>
                <c:pt idx="18084">
                  <c:v>-2.3130000000000001E-2</c:v>
                </c:pt>
                <c:pt idx="18085">
                  <c:v>-2.3130000000000001E-2</c:v>
                </c:pt>
                <c:pt idx="18086">
                  <c:v>-2.3099999999999999E-2</c:v>
                </c:pt>
                <c:pt idx="18087">
                  <c:v>-2.3099999999999999E-2</c:v>
                </c:pt>
                <c:pt idx="18088">
                  <c:v>-2.308E-2</c:v>
                </c:pt>
                <c:pt idx="18089">
                  <c:v>-2.308E-2</c:v>
                </c:pt>
                <c:pt idx="18090">
                  <c:v>-2.3050000000000001E-2</c:v>
                </c:pt>
                <c:pt idx="18091">
                  <c:v>-2.3050000000000001E-2</c:v>
                </c:pt>
                <c:pt idx="18092">
                  <c:v>-2.3050000000000001E-2</c:v>
                </c:pt>
                <c:pt idx="18093">
                  <c:v>-2.3029999999999998E-2</c:v>
                </c:pt>
                <c:pt idx="18094">
                  <c:v>-2.3029999999999998E-2</c:v>
                </c:pt>
                <c:pt idx="18095">
                  <c:v>-2.3029999999999998E-2</c:v>
                </c:pt>
                <c:pt idx="18096">
                  <c:v>-2.3E-2</c:v>
                </c:pt>
                <c:pt idx="18097">
                  <c:v>-2.3E-2</c:v>
                </c:pt>
                <c:pt idx="18098">
                  <c:v>-2.3E-2</c:v>
                </c:pt>
                <c:pt idx="18099">
                  <c:v>-2.3E-2</c:v>
                </c:pt>
                <c:pt idx="18100">
                  <c:v>-2.3E-2</c:v>
                </c:pt>
                <c:pt idx="18101">
                  <c:v>-2.3E-2</c:v>
                </c:pt>
                <c:pt idx="18102">
                  <c:v>-2.3E-2</c:v>
                </c:pt>
                <c:pt idx="18103">
                  <c:v>-2.3029999999999998E-2</c:v>
                </c:pt>
                <c:pt idx="18104">
                  <c:v>-2.3029999999999998E-2</c:v>
                </c:pt>
                <c:pt idx="18105">
                  <c:v>-2.3050000000000001E-2</c:v>
                </c:pt>
                <c:pt idx="18106">
                  <c:v>-2.3050000000000001E-2</c:v>
                </c:pt>
                <c:pt idx="18107">
                  <c:v>-2.308E-2</c:v>
                </c:pt>
                <c:pt idx="18108">
                  <c:v>-2.3099999999999999E-2</c:v>
                </c:pt>
                <c:pt idx="18109">
                  <c:v>-2.3130000000000001E-2</c:v>
                </c:pt>
                <c:pt idx="18110">
                  <c:v>-2.316E-2</c:v>
                </c:pt>
                <c:pt idx="18111">
                  <c:v>-2.3179999999999999E-2</c:v>
                </c:pt>
                <c:pt idx="18112">
                  <c:v>-2.3179999999999999E-2</c:v>
                </c:pt>
                <c:pt idx="18113">
                  <c:v>-2.3210000000000001E-2</c:v>
                </c:pt>
                <c:pt idx="18114">
                  <c:v>-2.324E-2</c:v>
                </c:pt>
                <c:pt idx="18115">
                  <c:v>-2.3259999999999999E-2</c:v>
                </c:pt>
                <c:pt idx="18116">
                  <c:v>-2.3290000000000002E-2</c:v>
                </c:pt>
                <c:pt idx="18117">
                  <c:v>-2.3290000000000002E-2</c:v>
                </c:pt>
                <c:pt idx="18118">
                  <c:v>-2.3290000000000002E-2</c:v>
                </c:pt>
                <c:pt idx="18119">
                  <c:v>-2.3310000000000001E-2</c:v>
                </c:pt>
                <c:pt idx="18120">
                  <c:v>-2.3310000000000001E-2</c:v>
                </c:pt>
                <c:pt idx="18121">
                  <c:v>-2.3310000000000001E-2</c:v>
                </c:pt>
                <c:pt idx="18122">
                  <c:v>-2.3290000000000002E-2</c:v>
                </c:pt>
                <c:pt idx="18123">
                  <c:v>-2.3290000000000002E-2</c:v>
                </c:pt>
                <c:pt idx="18124">
                  <c:v>-2.3290000000000002E-2</c:v>
                </c:pt>
                <c:pt idx="18125">
                  <c:v>-2.3259999999999999E-2</c:v>
                </c:pt>
                <c:pt idx="18126">
                  <c:v>-2.324E-2</c:v>
                </c:pt>
                <c:pt idx="18127">
                  <c:v>-2.3210000000000001E-2</c:v>
                </c:pt>
                <c:pt idx="18128">
                  <c:v>-2.3179999999999999E-2</c:v>
                </c:pt>
                <c:pt idx="18129">
                  <c:v>-2.3130000000000001E-2</c:v>
                </c:pt>
                <c:pt idx="18130">
                  <c:v>-2.3099999999999999E-2</c:v>
                </c:pt>
                <c:pt idx="18131">
                  <c:v>-2.308E-2</c:v>
                </c:pt>
                <c:pt idx="18132">
                  <c:v>-2.3029999999999998E-2</c:v>
                </c:pt>
                <c:pt idx="18133">
                  <c:v>-2.3E-2</c:v>
                </c:pt>
                <c:pt idx="18134">
                  <c:v>-2.2970000000000001E-2</c:v>
                </c:pt>
                <c:pt idx="18135">
                  <c:v>-2.2919999999999999E-2</c:v>
                </c:pt>
                <c:pt idx="18136">
                  <c:v>-2.2890000000000001E-2</c:v>
                </c:pt>
                <c:pt idx="18137">
                  <c:v>-2.2870000000000001E-2</c:v>
                </c:pt>
                <c:pt idx="18138">
                  <c:v>-2.2839999999999999E-2</c:v>
                </c:pt>
                <c:pt idx="18139">
                  <c:v>-2.281E-2</c:v>
                </c:pt>
                <c:pt idx="18140">
                  <c:v>-2.281E-2</c:v>
                </c:pt>
                <c:pt idx="18141">
                  <c:v>-2.2790000000000001E-2</c:v>
                </c:pt>
                <c:pt idx="18142">
                  <c:v>-2.2790000000000001E-2</c:v>
                </c:pt>
                <c:pt idx="18143">
                  <c:v>-2.2790000000000001E-2</c:v>
                </c:pt>
                <c:pt idx="18144">
                  <c:v>-2.2790000000000001E-2</c:v>
                </c:pt>
                <c:pt idx="18145">
                  <c:v>-2.2790000000000001E-2</c:v>
                </c:pt>
                <c:pt idx="18146">
                  <c:v>-2.2790000000000001E-2</c:v>
                </c:pt>
                <c:pt idx="18147">
                  <c:v>-2.281E-2</c:v>
                </c:pt>
                <c:pt idx="18148">
                  <c:v>-2.2839999999999999E-2</c:v>
                </c:pt>
                <c:pt idx="18149">
                  <c:v>-2.2839999999999999E-2</c:v>
                </c:pt>
                <c:pt idx="18150">
                  <c:v>-2.2870000000000001E-2</c:v>
                </c:pt>
                <c:pt idx="18151">
                  <c:v>-2.2890000000000001E-2</c:v>
                </c:pt>
                <c:pt idx="18152">
                  <c:v>-2.2919999999999999E-2</c:v>
                </c:pt>
                <c:pt idx="18153">
                  <c:v>-2.2950000000000002E-2</c:v>
                </c:pt>
                <c:pt idx="18154">
                  <c:v>-2.2970000000000001E-2</c:v>
                </c:pt>
                <c:pt idx="18155">
                  <c:v>-2.3E-2</c:v>
                </c:pt>
                <c:pt idx="18156">
                  <c:v>-2.3029999999999998E-2</c:v>
                </c:pt>
                <c:pt idx="18157">
                  <c:v>-2.3029999999999998E-2</c:v>
                </c:pt>
                <c:pt idx="18158">
                  <c:v>-2.3050000000000001E-2</c:v>
                </c:pt>
                <c:pt idx="18159">
                  <c:v>-2.308E-2</c:v>
                </c:pt>
                <c:pt idx="18160">
                  <c:v>-2.308E-2</c:v>
                </c:pt>
                <c:pt idx="18161">
                  <c:v>-2.308E-2</c:v>
                </c:pt>
                <c:pt idx="18162">
                  <c:v>-2.308E-2</c:v>
                </c:pt>
                <c:pt idx="18163">
                  <c:v>-2.308E-2</c:v>
                </c:pt>
                <c:pt idx="18164">
                  <c:v>-2.308E-2</c:v>
                </c:pt>
                <c:pt idx="18165">
                  <c:v>-2.3050000000000001E-2</c:v>
                </c:pt>
                <c:pt idx="18166">
                  <c:v>-2.3050000000000001E-2</c:v>
                </c:pt>
                <c:pt idx="18167">
                  <c:v>-2.3029999999999998E-2</c:v>
                </c:pt>
                <c:pt idx="18168">
                  <c:v>-2.3E-2</c:v>
                </c:pt>
                <c:pt idx="18169">
                  <c:v>-2.2970000000000001E-2</c:v>
                </c:pt>
                <c:pt idx="18170">
                  <c:v>-2.2950000000000002E-2</c:v>
                </c:pt>
                <c:pt idx="18171">
                  <c:v>-2.2919999999999999E-2</c:v>
                </c:pt>
                <c:pt idx="18172">
                  <c:v>-2.2890000000000001E-2</c:v>
                </c:pt>
                <c:pt idx="18173">
                  <c:v>-2.2870000000000001E-2</c:v>
                </c:pt>
                <c:pt idx="18174">
                  <c:v>-2.2839999999999999E-2</c:v>
                </c:pt>
                <c:pt idx="18175">
                  <c:v>-2.281E-2</c:v>
                </c:pt>
                <c:pt idx="18176">
                  <c:v>-2.2790000000000001E-2</c:v>
                </c:pt>
                <c:pt idx="18177">
                  <c:v>-2.2759999999999999E-2</c:v>
                </c:pt>
                <c:pt idx="18178">
                  <c:v>-2.274E-2</c:v>
                </c:pt>
                <c:pt idx="18179">
                  <c:v>-2.2710000000000001E-2</c:v>
                </c:pt>
                <c:pt idx="18180">
                  <c:v>-2.2710000000000001E-2</c:v>
                </c:pt>
                <c:pt idx="18181">
                  <c:v>-2.2679999999999999E-2</c:v>
                </c:pt>
                <c:pt idx="18182">
                  <c:v>-2.266E-2</c:v>
                </c:pt>
                <c:pt idx="18183">
                  <c:v>-2.266E-2</c:v>
                </c:pt>
                <c:pt idx="18184">
                  <c:v>-2.266E-2</c:v>
                </c:pt>
                <c:pt idx="18185">
                  <c:v>-2.2630000000000001E-2</c:v>
                </c:pt>
                <c:pt idx="18186">
                  <c:v>-2.2630000000000001E-2</c:v>
                </c:pt>
                <c:pt idx="18187">
                  <c:v>-2.2630000000000001E-2</c:v>
                </c:pt>
                <c:pt idx="18188">
                  <c:v>-2.2630000000000001E-2</c:v>
                </c:pt>
                <c:pt idx="18189">
                  <c:v>-2.2630000000000001E-2</c:v>
                </c:pt>
                <c:pt idx="18190">
                  <c:v>-2.2630000000000001E-2</c:v>
                </c:pt>
                <c:pt idx="18191">
                  <c:v>-2.2630000000000001E-2</c:v>
                </c:pt>
                <c:pt idx="18192">
                  <c:v>-2.2630000000000001E-2</c:v>
                </c:pt>
                <c:pt idx="18193">
                  <c:v>-2.2630000000000001E-2</c:v>
                </c:pt>
                <c:pt idx="18194">
                  <c:v>-2.266E-2</c:v>
                </c:pt>
                <c:pt idx="18195">
                  <c:v>-2.266E-2</c:v>
                </c:pt>
                <c:pt idx="18196">
                  <c:v>-2.266E-2</c:v>
                </c:pt>
                <c:pt idx="18197">
                  <c:v>-2.266E-2</c:v>
                </c:pt>
                <c:pt idx="18198">
                  <c:v>-2.266E-2</c:v>
                </c:pt>
                <c:pt idx="18199">
                  <c:v>-2.2630000000000001E-2</c:v>
                </c:pt>
                <c:pt idx="18200">
                  <c:v>-2.266E-2</c:v>
                </c:pt>
                <c:pt idx="18201">
                  <c:v>-2.2630000000000001E-2</c:v>
                </c:pt>
                <c:pt idx="18202">
                  <c:v>-2.2630000000000001E-2</c:v>
                </c:pt>
                <c:pt idx="18203">
                  <c:v>-2.2630000000000001E-2</c:v>
                </c:pt>
                <c:pt idx="18204">
                  <c:v>-2.2630000000000001E-2</c:v>
                </c:pt>
                <c:pt idx="18205">
                  <c:v>-2.2630000000000001E-2</c:v>
                </c:pt>
                <c:pt idx="18206">
                  <c:v>-2.2630000000000001E-2</c:v>
                </c:pt>
                <c:pt idx="18207">
                  <c:v>-2.2599999999999999E-2</c:v>
                </c:pt>
                <c:pt idx="18208">
                  <c:v>-2.2599999999999999E-2</c:v>
                </c:pt>
                <c:pt idx="18209">
                  <c:v>-2.2599999999999999E-2</c:v>
                </c:pt>
                <c:pt idx="18210">
                  <c:v>-2.2599999999999999E-2</c:v>
                </c:pt>
                <c:pt idx="18211">
                  <c:v>-2.2599999999999999E-2</c:v>
                </c:pt>
                <c:pt idx="18212">
                  <c:v>-2.2599999999999999E-2</c:v>
                </c:pt>
                <c:pt idx="18213">
                  <c:v>-2.2599999999999999E-2</c:v>
                </c:pt>
                <c:pt idx="18214">
                  <c:v>-2.2599999999999999E-2</c:v>
                </c:pt>
                <c:pt idx="18215">
                  <c:v>-2.2599999999999999E-2</c:v>
                </c:pt>
                <c:pt idx="18216">
                  <c:v>-2.2599999999999999E-2</c:v>
                </c:pt>
                <c:pt idx="18217">
                  <c:v>-2.2599999999999999E-2</c:v>
                </c:pt>
                <c:pt idx="18218">
                  <c:v>-2.2630000000000001E-2</c:v>
                </c:pt>
                <c:pt idx="18219">
                  <c:v>-2.2630000000000001E-2</c:v>
                </c:pt>
                <c:pt idx="18220">
                  <c:v>-2.2630000000000001E-2</c:v>
                </c:pt>
                <c:pt idx="18221">
                  <c:v>-2.2630000000000001E-2</c:v>
                </c:pt>
                <c:pt idx="18222">
                  <c:v>-2.266E-2</c:v>
                </c:pt>
                <c:pt idx="18223">
                  <c:v>-2.266E-2</c:v>
                </c:pt>
                <c:pt idx="18224">
                  <c:v>-2.266E-2</c:v>
                </c:pt>
                <c:pt idx="18225">
                  <c:v>-2.2679999999999999E-2</c:v>
                </c:pt>
                <c:pt idx="18226">
                  <c:v>-2.2679999999999999E-2</c:v>
                </c:pt>
                <c:pt idx="18227">
                  <c:v>-2.2679999999999999E-2</c:v>
                </c:pt>
                <c:pt idx="18228">
                  <c:v>-2.2679999999999999E-2</c:v>
                </c:pt>
                <c:pt idx="18229">
                  <c:v>-2.2679999999999999E-2</c:v>
                </c:pt>
                <c:pt idx="18230">
                  <c:v>-2.2710000000000001E-2</c:v>
                </c:pt>
                <c:pt idx="18231">
                  <c:v>-2.2710000000000001E-2</c:v>
                </c:pt>
                <c:pt idx="18232">
                  <c:v>-2.2710000000000001E-2</c:v>
                </c:pt>
                <c:pt idx="18233">
                  <c:v>-2.2710000000000001E-2</c:v>
                </c:pt>
                <c:pt idx="18234">
                  <c:v>-2.2710000000000001E-2</c:v>
                </c:pt>
                <c:pt idx="18235">
                  <c:v>-2.2710000000000001E-2</c:v>
                </c:pt>
                <c:pt idx="18236">
                  <c:v>-2.2710000000000001E-2</c:v>
                </c:pt>
                <c:pt idx="18237">
                  <c:v>-2.2710000000000001E-2</c:v>
                </c:pt>
                <c:pt idx="18238">
                  <c:v>-2.2710000000000001E-2</c:v>
                </c:pt>
                <c:pt idx="18239">
                  <c:v>-2.2679999999999999E-2</c:v>
                </c:pt>
                <c:pt idx="18240">
                  <c:v>-2.2679999999999999E-2</c:v>
                </c:pt>
                <c:pt idx="18241">
                  <c:v>-2.2679999999999999E-2</c:v>
                </c:pt>
                <c:pt idx="18242">
                  <c:v>-2.2679999999999999E-2</c:v>
                </c:pt>
                <c:pt idx="18243">
                  <c:v>-2.266E-2</c:v>
                </c:pt>
                <c:pt idx="18244">
                  <c:v>-2.266E-2</c:v>
                </c:pt>
                <c:pt idx="18245">
                  <c:v>-2.266E-2</c:v>
                </c:pt>
                <c:pt idx="18246">
                  <c:v>-2.266E-2</c:v>
                </c:pt>
                <c:pt idx="18247">
                  <c:v>-2.2630000000000001E-2</c:v>
                </c:pt>
                <c:pt idx="18248">
                  <c:v>-2.2630000000000001E-2</c:v>
                </c:pt>
                <c:pt idx="18249">
                  <c:v>-2.2630000000000001E-2</c:v>
                </c:pt>
                <c:pt idx="18250">
                  <c:v>-2.2630000000000001E-2</c:v>
                </c:pt>
                <c:pt idx="18251">
                  <c:v>-2.2599999999999999E-2</c:v>
                </c:pt>
                <c:pt idx="18252">
                  <c:v>-2.2599999999999999E-2</c:v>
                </c:pt>
                <c:pt idx="18253">
                  <c:v>-2.2599999999999999E-2</c:v>
                </c:pt>
                <c:pt idx="18254">
                  <c:v>-2.2579999999999999E-2</c:v>
                </c:pt>
                <c:pt idx="18255">
                  <c:v>-2.2579999999999999E-2</c:v>
                </c:pt>
                <c:pt idx="18256">
                  <c:v>-2.2550000000000001E-2</c:v>
                </c:pt>
                <c:pt idx="18257">
                  <c:v>-2.2550000000000001E-2</c:v>
                </c:pt>
                <c:pt idx="18258">
                  <c:v>-2.2550000000000001E-2</c:v>
                </c:pt>
                <c:pt idx="18259">
                  <c:v>-2.2519999999999998E-2</c:v>
                </c:pt>
                <c:pt idx="18260">
                  <c:v>-2.2519999999999998E-2</c:v>
                </c:pt>
                <c:pt idx="18261">
                  <c:v>-2.2499999999999999E-2</c:v>
                </c:pt>
                <c:pt idx="18262">
                  <c:v>-2.247E-2</c:v>
                </c:pt>
                <c:pt idx="18263">
                  <c:v>-2.247E-2</c:v>
                </c:pt>
                <c:pt idx="18264">
                  <c:v>-2.2450000000000001E-2</c:v>
                </c:pt>
                <c:pt idx="18265">
                  <c:v>-2.2450000000000001E-2</c:v>
                </c:pt>
                <c:pt idx="18266">
                  <c:v>-2.2419999999999999E-2</c:v>
                </c:pt>
                <c:pt idx="18267">
                  <c:v>-2.2419999999999999E-2</c:v>
                </c:pt>
                <c:pt idx="18268">
                  <c:v>-2.239E-2</c:v>
                </c:pt>
                <c:pt idx="18269">
                  <c:v>-2.239E-2</c:v>
                </c:pt>
                <c:pt idx="18270">
                  <c:v>-2.239E-2</c:v>
                </c:pt>
                <c:pt idx="18271">
                  <c:v>-2.2370000000000001E-2</c:v>
                </c:pt>
                <c:pt idx="18272">
                  <c:v>-2.2370000000000001E-2</c:v>
                </c:pt>
                <c:pt idx="18273">
                  <c:v>-2.2370000000000001E-2</c:v>
                </c:pt>
                <c:pt idx="18274">
                  <c:v>-2.2370000000000001E-2</c:v>
                </c:pt>
                <c:pt idx="18275">
                  <c:v>-2.2370000000000001E-2</c:v>
                </c:pt>
                <c:pt idx="18276">
                  <c:v>-2.2370000000000001E-2</c:v>
                </c:pt>
                <c:pt idx="18277">
                  <c:v>-2.2370000000000001E-2</c:v>
                </c:pt>
                <c:pt idx="18278">
                  <c:v>-2.2370000000000001E-2</c:v>
                </c:pt>
                <c:pt idx="18279">
                  <c:v>-2.239E-2</c:v>
                </c:pt>
                <c:pt idx="18280">
                  <c:v>-2.239E-2</c:v>
                </c:pt>
                <c:pt idx="18281">
                  <c:v>-2.2419999999999999E-2</c:v>
                </c:pt>
                <c:pt idx="18282">
                  <c:v>-2.2419999999999999E-2</c:v>
                </c:pt>
                <c:pt idx="18283">
                  <c:v>-2.2450000000000001E-2</c:v>
                </c:pt>
                <c:pt idx="18284">
                  <c:v>-2.247E-2</c:v>
                </c:pt>
                <c:pt idx="18285">
                  <c:v>-2.247E-2</c:v>
                </c:pt>
                <c:pt idx="18286">
                  <c:v>-2.2499999999999999E-2</c:v>
                </c:pt>
                <c:pt idx="18287">
                  <c:v>-2.2519999999999998E-2</c:v>
                </c:pt>
                <c:pt idx="18288">
                  <c:v>-2.2519999999999998E-2</c:v>
                </c:pt>
                <c:pt idx="18289">
                  <c:v>-2.2550000000000001E-2</c:v>
                </c:pt>
                <c:pt idx="18290">
                  <c:v>-2.2579999999999999E-2</c:v>
                </c:pt>
                <c:pt idx="18291">
                  <c:v>-2.2579999999999999E-2</c:v>
                </c:pt>
                <c:pt idx="18292">
                  <c:v>-2.2599999999999999E-2</c:v>
                </c:pt>
                <c:pt idx="18293">
                  <c:v>-2.2599999999999999E-2</c:v>
                </c:pt>
                <c:pt idx="18294">
                  <c:v>-2.2599999999999999E-2</c:v>
                </c:pt>
                <c:pt idx="18295">
                  <c:v>-2.2630000000000001E-2</c:v>
                </c:pt>
                <c:pt idx="18296">
                  <c:v>-2.2630000000000001E-2</c:v>
                </c:pt>
                <c:pt idx="18297">
                  <c:v>-2.2599999999999999E-2</c:v>
                </c:pt>
                <c:pt idx="18298">
                  <c:v>-2.2599999999999999E-2</c:v>
                </c:pt>
                <c:pt idx="18299">
                  <c:v>-2.2599999999999999E-2</c:v>
                </c:pt>
                <c:pt idx="18300">
                  <c:v>-2.2599999999999999E-2</c:v>
                </c:pt>
                <c:pt idx="18301">
                  <c:v>-2.2579999999999999E-2</c:v>
                </c:pt>
                <c:pt idx="18302">
                  <c:v>-2.2579999999999999E-2</c:v>
                </c:pt>
                <c:pt idx="18303">
                  <c:v>-2.2550000000000001E-2</c:v>
                </c:pt>
                <c:pt idx="18304">
                  <c:v>-2.2519999999999998E-2</c:v>
                </c:pt>
                <c:pt idx="18305">
                  <c:v>-2.2499999999999999E-2</c:v>
                </c:pt>
                <c:pt idx="18306">
                  <c:v>-2.247E-2</c:v>
                </c:pt>
                <c:pt idx="18307">
                  <c:v>-2.2450000000000001E-2</c:v>
                </c:pt>
                <c:pt idx="18308">
                  <c:v>-2.2419999999999999E-2</c:v>
                </c:pt>
                <c:pt idx="18309">
                  <c:v>-2.239E-2</c:v>
                </c:pt>
                <c:pt idx="18310">
                  <c:v>-2.2370000000000001E-2</c:v>
                </c:pt>
                <c:pt idx="18311">
                  <c:v>-2.2339999999999999E-2</c:v>
                </c:pt>
                <c:pt idx="18312">
                  <c:v>-2.2339999999999999E-2</c:v>
                </c:pt>
                <c:pt idx="18313">
                  <c:v>-2.231E-2</c:v>
                </c:pt>
                <c:pt idx="18314">
                  <c:v>-2.2290000000000001E-2</c:v>
                </c:pt>
                <c:pt idx="18315">
                  <c:v>-2.2259999999999999E-2</c:v>
                </c:pt>
                <c:pt idx="18316">
                  <c:v>-2.2259999999999999E-2</c:v>
                </c:pt>
                <c:pt idx="18317">
                  <c:v>-2.223E-2</c:v>
                </c:pt>
                <c:pt idx="18318">
                  <c:v>-2.223E-2</c:v>
                </c:pt>
                <c:pt idx="18319">
                  <c:v>-2.2210000000000001E-2</c:v>
                </c:pt>
                <c:pt idx="18320">
                  <c:v>-2.2210000000000001E-2</c:v>
                </c:pt>
                <c:pt idx="18321">
                  <c:v>-2.2210000000000001E-2</c:v>
                </c:pt>
                <c:pt idx="18322">
                  <c:v>-2.2210000000000001E-2</c:v>
                </c:pt>
                <c:pt idx="18323">
                  <c:v>-2.2210000000000001E-2</c:v>
                </c:pt>
                <c:pt idx="18324">
                  <c:v>-2.2210000000000001E-2</c:v>
                </c:pt>
                <c:pt idx="18325">
                  <c:v>-2.2210000000000001E-2</c:v>
                </c:pt>
                <c:pt idx="18326">
                  <c:v>-2.223E-2</c:v>
                </c:pt>
                <c:pt idx="18327">
                  <c:v>-2.223E-2</c:v>
                </c:pt>
                <c:pt idx="18328">
                  <c:v>-2.223E-2</c:v>
                </c:pt>
                <c:pt idx="18329">
                  <c:v>-2.223E-2</c:v>
                </c:pt>
                <c:pt idx="18330">
                  <c:v>-2.2259999999999999E-2</c:v>
                </c:pt>
                <c:pt idx="18331">
                  <c:v>-2.2259999999999999E-2</c:v>
                </c:pt>
                <c:pt idx="18332">
                  <c:v>-2.2290000000000001E-2</c:v>
                </c:pt>
                <c:pt idx="18333">
                  <c:v>-2.2290000000000001E-2</c:v>
                </c:pt>
                <c:pt idx="18334">
                  <c:v>-2.2290000000000001E-2</c:v>
                </c:pt>
                <c:pt idx="18335">
                  <c:v>-2.2290000000000001E-2</c:v>
                </c:pt>
                <c:pt idx="18336">
                  <c:v>-2.231E-2</c:v>
                </c:pt>
                <c:pt idx="18337">
                  <c:v>-2.231E-2</c:v>
                </c:pt>
                <c:pt idx="18338">
                  <c:v>-2.231E-2</c:v>
                </c:pt>
                <c:pt idx="18339">
                  <c:v>-2.231E-2</c:v>
                </c:pt>
                <c:pt idx="18340">
                  <c:v>-2.231E-2</c:v>
                </c:pt>
                <c:pt idx="18341">
                  <c:v>-2.231E-2</c:v>
                </c:pt>
                <c:pt idx="18342">
                  <c:v>-2.231E-2</c:v>
                </c:pt>
                <c:pt idx="18343">
                  <c:v>-2.2290000000000001E-2</c:v>
                </c:pt>
                <c:pt idx="18344">
                  <c:v>-2.2290000000000001E-2</c:v>
                </c:pt>
                <c:pt idx="18345">
                  <c:v>-2.2290000000000001E-2</c:v>
                </c:pt>
                <c:pt idx="18346">
                  <c:v>-2.2259999999999999E-2</c:v>
                </c:pt>
                <c:pt idx="18347">
                  <c:v>-2.2259999999999999E-2</c:v>
                </c:pt>
                <c:pt idx="18348">
                  <c:v>-2.2259999999999999E-2</c:v>
                </c:pt>
                <c:pt idx="18349">
                  <c:v>-2.223E-2</c:v>
                </c:pt>
                <c:pt idx="18350">
                  <c:v>-2.223E-2</c:v>
                </c:pt>
                <c:pt idx="18351">
                  <c:v>-2.2210000000000001E-2</c:v>
                </c:pt>
                <c:pt idx="18352">
                  <c:v>-2.2210000000000001E-2</c:v>
                </c:pt>
                <c:pt idx="18353">
                  <c:v>-2.2210000000000001E-2</c:v>
                </c:pt>
                <c:pt idx="18354">
                  <c:v>-2.2210000000000001E-2</c:v>
                </c:pt>
                <c:pt idx="18355">
                  <c:v>-2.2179999999999998E-2</c:v>
                </c:pt>
                <c:pt idx="18356">
                  <c:v>-2.2179999999999998E-2</c:v>
                </c:pt>
                <c:pt idx="18357">
                  <c:v>-2.2179999999999998E-2</c:v>
                </c:pt>
                <c:pt idx="18358">
                  <c:v>-2.2179999999999998E-2</c:v>
                </c:pt>
                <c:pt idx="18359">
                  <c:v>-2.2159999999999999E-2</c:v>
                </c:pt>
                <c:pt idx="18360">
                  <c:v>-2.2179999999999998E-2</c:v>
                </c:pt>
                <c:pt idx="18361">
                  <c:v>-2.2159999999999999E-2</c:v>
                </c:pt>
                <c:pt idx="18362">
                  <c:v>-2.2159999999999999E-2</c:v>
                </c:pt>
                <c:pt idx="18363">
                  <c:v>-2.2159999999999999E-2</c:v>
                </c:pt>
                <c:pt idx="18364">
                  <c:v>-2.2159999999999999E-2</c:v>
                </c:pt>
                <c:pt idx="18365">
                  <c:v>-2.2159999999999999E-2</c:v>
                </c:pt>
                <c:pt idx="18366">
                  <c:v>-2.2159999999999999E-2</c:v>
                </c:pt>
                <c:pt idx="18367">
                  <c:v>-2.2159999999999999E-2</c:v>
                </c:pt>
                <c:pt idx="18368">
                  <c:v>-2.2159999999999999E-2</c:v>
                </c:pt>
                <c:pt idx="18369">
                  <c:v>-2.2159999999999999E-2</c:v>
                </c:pt>
                <c:pt idx="18370">
                  <c:v>-2.2159999999999999E-2</c:v>
                </c:pt>
                <c:pt idx="18371">
                  <c:v>-2.2159999999999999E-2</c:v>
                </c:pt>
                <c:pt idx="18372">
                  <c:v>-2.2159999999999999E-2</c:v>
                </c:pt>
                <c:pt idx="18373">
                  <c:v>-2.213E-2</c:v>
                </c:pt>
                <c:pt idx="18374">
                  <c:v>-2.213E-2</c:v>
                </c:pt>
                <c:pt idx="18375">
                  <c:v>-2.213E-2</c:v>
                </c:pt>
                <c:pt idx="18376">
                  <c:v>-2.213E-2</c:v>
                </c:pt>
                <c:pt idx="18377">
                  <c:v>-2.2100000000000002E-2</c:v>
                </c:pt>
                <c:pt idx="18378">
                  <c:v>-2.2100000000000002E-2</c:v>
                </c:pt>
                <c:pt idx="18379">
                  <c:v>-2.2079999999999999E-2</c:v>
                </c:pt>
                <c:pt idx="18380">
                  <c:v>-2.2079999999999999E-2</c:v>
                </c:pt>
                <c:pt idx="18381">
                  <c:v>-2.205E-2</c:v>
                </c:pt>
                <c:pt idx="18382">
                  <c:v>-2.205E-2</c:v>
                </c:pt>
                <c:pt idx="18383">
                  <c:v>-2.205E-2</c:v>
                </c:pt>
                <c:pt idx="18384">
                  <c:v>-2.2020000000000001E-2</c:v>
                </c:pt>
                <c:pt idx="18385">
                  <c:v>-2.2020000000000001E-2</c:v>
                </c:pt>
                <c:pt idx="18386">
                  <c:v>-2.2020000000000001E-2</c:v>
                </c:pt>
                <c:pt idx="18387">
                  <c:v>-2.1999999999999999E-2</c:v>
                </c:pt>
                <c:pt idx="18388">
                  <c:v>-2.1999999999999999E-2</c:v>
                </c:pt>
                <c:pt idx="18389">
                  <c:v>-2.1999999999999999E-2</c:v>
                </c:pt>
                <c:pt idx="18390">
                  <c:v>-2.1999999999999999E-2</c:v>
                </c:pt>
                <c:pt idx="18391">
                  <c:v>-2.1999999999999999E-2</c:v>
                </c:pt>
                <c:pt idx="18392">
                  <c:v>-2.1999999999999999E-2</c:v>
                </c:pt>
                <c:pt idx="18393">
                  <c:v>-2.1999999999999999E-2</c:v>
                </c:pt>
                <c:pt idx="18394">
                  <c:v>-2.2020000000000001E-2</c:v>
                </c:pt>
                <c:pt idx="18395">
                  <c:v>-2.2020000000000001E-2</c:v>
                </c:pt>
                <c:pt idx="18396">
                  <c:v>-2.2020000000000001E-2</c:v>
                </c:pt>
                <c:pt idx="18397">
                  <c:v>-2.205E-2</c:v>
                </c:pt>
                <c:pt idx="18398">
                  <c:v>-2.205E-2</c:v>
                </c:pt>
                <c:pt idx="18399">
                  <c:v>-2.2079999999999999E-2</c:v>
                </c:pt>
                <c:pt idx="18400">
                  <c:v>-2.2079999999999999E-2</c:v>
                </c:pt>
                <c:pt idx="18401">
                  <c:v>-2.2100000000000002E-2</c:v>
                </c:pt>
                <c:pt idx="18402">
                  <c:v>-2.2100000000000002E-2</c:v>
                </c:pt>
                <c:pt idx="18403">
                  <c:v>-2.213E-2</c:v>
                </c:pt>
                <c:pt idx="18404">
                  <c:v>-2.213E-2</c:v>
                </c:pt>
                <c:pt idx="18405">
                  <c:v>-2.2159999999999999E-2</c:v>
                </c:pt>
                <c:pt idx="18406">
                  <c:v>-2.2159999999999999E-2</c:v>
                </c:pt>
                <c:pt idx="18407">
                  <c:v>-2.2159999999999999E-2</c:v>
                </c:pt>
                <c:pt idx="18408">
                  <c:v>-2.2179999999999998E-2</c:v>
                </c:pt>
                <c:pt idx="18409">
                  <c:v>-2.2179999999999998E-2</c:v>
                </c:pt>
                <c:pt idx="18410">
                  <c:v>-2.2179999999999998E-2</c:v>
                </c:pt>
                <c:pt idx="18411">
                  <c:v>-2.2179999999999998E-2</c:v>
                </c:pt>
                <c:pt idx="18412">
                  <c:v>-2.2179999999999998E-2</c:v>
                </c:pt>
                <c:pt idx="18413">
                  <c:v>-2.2159999999999999E-2</c:v>
                </c:pt>
                <c:pt idx="18414">
                  <c:v>-2.2159999999999999E-2</c:v>
                </c:pt>
                <c:pt idx="18415">
                  <c:v>-2.2159999999999999E-2</c:v>
                </c:pt>
                <c:pt idx="18416">
                  <c:v>-2.213E-2</c:v>
                </c:pt>
                <c:pt idx="18417">
                  <c:v>-2.213E-2</c:v>
                </c:pt>
                <c:pt idx="18418">
                  <c:v>-2.2100000000000002E-2</c:v>
                </c:pt>
                <c:pt idx="18419">
                  <c:v>-2.2079999999999999E-2</c:v>
                </c:pt>
                <c:pt idx="18420">
                  <c:v>-2.2079999999999999E-2</c:v>
                </c:pt>
                <c:pt idx="18421">
                  <c:v>-2.205E-2</c:v>
                </c:pt>
                <c:pt idx="18422">
                  <c:v>-2.2020000000000001E-2</c:v>
                </c:pt>
                <c:pt idx="18423">
                  <c:v>-2.2020000000000001E-2</c:v>
                </c:pt>
                <c:pt idx="18424">
                  <c:v>-2.1999999999999999E-2</c:v>
                </c:pt>
                <c:pt idx="18425">
                  <c:v>-2.1999999999999999E-2</c:v>
                </c:pt>
                <c:pt idx="18426">
                  <c:v>-2.197E-2</c:v>
                </c:pt>
                <c:pt idx="18427">
                  <c:v>-2.197E-2</c:v>
                </c:pt>
                <c:pt idx="18428">
                  <c:v>-2.1940000000000001E-2</c:v>
                </c:pt>
                <c:pt idx="18429">
                  <c:v>-2.1940000000000001E-2</c:v>
                </c:pt>
                <c:pt idx="18430">
                  <c:v>-2.1940000000000001E-2</c:v>
                </c:pt>
                <c:pt idx="18431">
                  <c:v>-2.1919999999999999E-2</c:v>
                </c:pt>
                <c:pt idx="18432">
                  <c:v>-2.1919999999999999E-2</c:v>
                </c:pt>
                <c:pt idx="18433">
                  <c:v>-2.1919999999999999E-2</c:v>
                </c:pt>
                <c:pt idx="18434">
                  <c:v>-2.1919999999999999E-2</c:v>
                </c:pt>
                <c:pt idx="18435">
                  <c:v>-2.1919999999999999E-2</c:v>
                </c:pt>
                <c:pt idx="18436">
                  <c:v>-2.1919999999999999E-2</c:v>
                </c:pt>
                <c:pt idx="18437">
                  <c:v>-2.1919999999999999E-2</c:v>
                </c:pt>
                <c:pt idx="18438">
                  <c:v>-2.1940000000000001E-2</c:v>
                </c:pt>
                <c:pt idx="18439">
                  <c:v>-2.1940000000000001E-2</c:v>
                </c:pt>
                <c:pt idx="18440">
                  <c:v>-2.1940000000000001E-2</c:v>
                </c:pt>
                <c:pt idx="18441">
                  <c:v>-2.1940000000000001E-2</c:v>
                </c:pt>
                <c:pt idx="18442">
                  <c:v>-2.1940000000000001E-2</c:v>
                </c:pt>
                <c:pt idx="18443">
                  <c:v>-2.1940000000000001E-2</c:v>
                </c:pt>
                <c:pt idx="18444">
                  <c:v>-2.197E-2</c:v>
                </c:pt>
                <c:pt idx="18445">
                  <c:v>-2.197E-2</c:v>
                </c:pt>
                <c:pt idx="18446">
                  <c:v>-2.197E-2</c:v>
                </c:pt>
                <c:pt idx="18447">
                  <c:v>-2.1940000000000001E-2</c:v>
                </c:pt>
                <c:pt idx="18448">
                  <c:v>-2.1940000000000001E-2</c:v>
                </c:pt>
                <c:pt idx="18449">
                  <c:v>-2.1940000000000001E-2</c:v>
                </c:pt>
                <c:pt idx="18450">
                  <c:v>-2.1940000000000001E-2</c:v>
                </c:pt>
                <c:pt idx="18451">
                  <c:v>-2.1940000000000001E-2</c:v>
                </c:pt>
                <c:pt idx="18452">
                  <c:v>-2.1940000000000001E-2</c:v>
                </c:pt>
                <c:pt idx="18453">
                  <c:v>-2.1919999999999999E-2</c:v>
                </c:pt>
                <c:pt idx="18454">
                  <c:v>-2.1919999999999999E-2</c:v>
                </c:pt>
                <c:pt idx="18455">
                  <c:v>-2.1919999999999999E-2</c:v>
                </c:pt>
                <c:pt idx="18456">
                  <c:v>-2.189E-2</c:v>
                </c:pt>
                <c:pt idx="18457">
                  <c:v>-2.189E-2</c:v>
                </c:pt>
                <c:pt idx="18458">
                  <c:v>-2.189E-2</c:v>
                </c:pt>
                <c:pt idx="18459">
                  <c:v>-2.1870000000000001E-2</c:v>
                </c:pt>
                <c:pt idx="18460">
                  <c:v>-2.1870000000000001E-2</c:v>
                </c:pt>
                <c:pt idx="18461">
                  <c:v>-2.1870000000000001E-2</c:v>
                </c:pt>
                <c:pt idx="18462">
                  <c:v>-2.1870000000000001E-2</c:v>
                </c:pt>
                <c:pt idx="18463">
                  <c:v>-2.1870000000000001E-2</c:v>
                </c:pt>
                <c:pt idx="18464">
                  <c:v>-2.1870000000000001E-2</c:v>
                </c:pt>
                <c:pt idx="18465">
                  <c:v>-2.1870000000000001E-2</c:v>
                </c:pt>
                <c:pt idx="18466">
                  <c:v>-2.1870000000000001E-2</c:v>
                </c:pt>
                <c:pt idx="18467">
                  <c:v>-2.1870000000000001E-2</c:v>
                </c:pt>
                <c:pt idx="18468">
                  <c:v>-2.1870000000000001E-2</c:v>
                </c:pt>
                <c:pt idx="18469">
                  <c:v>-2.1870000000000001E-2</c:v>
                </c:pt>
                <c:pt idx="18470">
                  <c:v>-2.1870000000000001E-2</c:v>
                </c:pt>
                <c:pt idx="18471">
                  <c:v>-2.1870000000000001E-2</c:v>
                </c:pt>
                <c:pt idx="18472">
                  <c:v>-2.189E-2</c:v>
                </c:pt>
                <c:pt idx="18473">
                  <c:v>-2.189E-2</c:v>
                </c:pt>
                <c:pt idx="18474">
                  <c:v>-2.189E-2</c:v>
                </c:pt>
                <c:pt idx="18475">
                  <c:v>-2.189E-2</c:v>
                </c:pt>
                <c:pt idx="18476">
                  <c:v>-2.189E-2</c:v>
                </c:pt>
                <c:pt idx="18477">
                  <c:v>-2.189E-2</c:v>
                </c:pt>
                <c:pt idx="18478">
                  <c:v>-2.1919999999999999E-2</c:v>
                </c:pt>
                <c:pt idx="18479">
                  <c:v>-2.189E-2</c:v>
                </c:pt>
                <c:pt idx="18480">
                  <c:v>-2.189E-2</c:v>
                </c:pt>
                <c:pt idx="18481">
                  <c:v>-2.189E-2</c:v>
                </c:pt>
                <c:pt idx="18482">
                  <c:v>-2.189E-2</c:v>
                </c:pt>
                <c:pt idx="18483">
                  <c:v>-2.189E-2</c:v>
                </c:pt>
                <c:pt idx="18484">
                  <c:v>-2.1870000000000001E-2</c:v>
                </c:pt>
                <c:pt idx="18485">
                  <c:v>-2.1870000000000001E-2</c:v>
                </c:pt>
                <c:pt idx="18486">
                  <c:v>-2.1839999999999998E-2</c:v>
                </c:pt>
                <c:pt idx="18487">
                  <c:v>-2.181E-2</c:v>
                </c:pt>
                <c:pt idx="18488">
                  <c:v>-2.181E-2</c:v>
                </c:pt>
                <c:pt idx="18489">
                  <c:v>-2.179E-2</c:v>
                </c:pt>
                <c:pt idx="18490">
                  <c:v>-2.1760000000000002E-2</c:v>
                </c:pt>
                <c:pt idx="18491">
                  <c:v>-2.1729999999999999E-2</c:v>
                </c:pt>
                <c:pt idx="18492">
                  <c:v>-2.171E-2</c:v>
                </c:pt>
                <c:pt idx="18493">
                  <c:v>-2.1680000000000001E-2</c:v>
                </c:pt>
                <c:pt idx="18494">
                  <c:v>-2.1659999999999999E-2</c:v>
                </c:pt>
                <c:pt idx="18495">
                  <c:v>-2.163E-2</c:v>
                </c:pt>
                <c:pt idx="18496">
                  <c:v>-2.1600000000000001E-2</c:v>
                </c:pt>
                <c:pt idx="18497">
                  <c:v>-2.1600000000000001E-2</c:v>
                </c:pt>
                <c:pt idx="18498">
                  <c:v>-2.1579999999999998E-2</c:v>
                </c:pt>
                <c:pt idx="18499">
                  <c:v>-2.155E-2</c:v>
                </c:pt>
                <c:pt idx="18500">
                  <c:v>-2.1520000000000001E-2</c:v>
                </c:pt>
                <c:pt idx="18501">
                  <c:v>-2.1520000000000001E-2</c:v>
                </c:pt>
                <c:pt idx="18502">
                  <c:v>-2.1499999999999998E-2</c:v>
                </c:pt>
                <c:pt idx="18503">
                  <c:v>-2.1499999999999998E-2</c:v>
                </c:pt>
                <c:pt idx="18504">
                  <c:v>-2.1499999999999998E-2</c:v>
                </c:pt>
                <c:pt idx="18505">
                  <c:v>-2.147E-2</c:v>
                </c:pt>
                <c:pt idx="18506">
                  <c:v>-2.147E-2</c:v>
                </c:pt>
                <c:pt idx="18507">
                  <c:v>-2.147E-2</c:v>
                </c:pt>
                <c:pt idx="18508">
                  <c:v>-2.147E-2</c:v>
                </c:pt>
                <c:pt idx="18509">
                  <c:v>-2.147E-2</c:v>
                </c:pt>
                <c:pt idx="18510">
                  <c:v>-2.1499999999999998E-2</c:v>
                </c:pt>
                <c:pt idx="18511">
                  <c:v>-2.1499999999999998E-2</c:v>
                </c:pt>
                <c:pt idx="18512">
                  <c:v>-2.1520000000000001E-2</c:v>
                </c:pt>
                <c:pt idx="18513">
                  <c:v>-2.1520000000000001E-2</c:v>
                </c:pt>
                <c:pt idx="18514">
                  <c:v>-2.155E-2</c:v>
                </c:pt>
                <c:pt idx="18515">
                  <c:v>-2.1579999999999998E-2</c:v>
                </c:pt>
                <c:pt idx="18516">
                  <c:v>-2.1600000000000001E-2</c:v>
                </c:pt>
                <c:pt idx="18517">
                  <c:v>-2.163E-2</c:v>
                </c:pt>
                <c:pt idx="18518">
                  <c:v>-2.1659999999999999E-2</c:v>
                </c:pt>
                <c:pt idx="18519">
                  <c:v>-2.1659999999999999E-2</c:v>
                </c:pt>
                <c:pt idx="18520">
                  <c:v>-2.171E-2</c:v>
                </c:pt>
                <c:pt idx="18521">
                  <c:v>-2.1729999999999999E-2</c:v>
                </c:pt>
                <c:pt idx="18522">
                  <c:v>-2.1760000000000002E-2</c:v>
                </c:pt>
                <c:pt idx="18523">
                  <c:v>-2.179E-2</c:v>
                </c:pt>
                <c:pt idx="18524">
                  <c:v>-2.181E-2</c:v>
                </c:pt>
                <c:pt idx="18525">
                  <c:v>-2.1839999999999998E-2</c:v>
                </c:pt>
                <c:pt idx="18526">
                  <c:v>-2.1870000000000001E-2</c:v>
                </c:pt>
                <c:pt idx="18527">
                  <c:v>-2.189E-2</c:v>
                </c:pt>
                <c:pt idx="18528">
                  <c:v>-2.1919999999999999E-2</c:v>
                </c:pt>
                <c:pt idx="18529">
                  <c:v>-2.1940000000000001E-2</c:v>
                </c:pt>
                <c:pt idx="18530">
                  <c:v>-2.197E-2</c:v>
                </c:pt>
                <c:pt idx="18531">
                  <c:v>-2.1999999999999999E-2</c:v>
                </c:pt>
                <c:pt idx="18532">
                  <c:v>-2.1999999999999999E-2</c:v>
                </c:pt>
                <c:pt idx="18533">
                  <c:v>-2.2020000000000001E-2</c:v>
                </c:pt>
                <c:pt idx="18534">
                  <c:v>-2.2020000000000001E-2</c:v>
                </c:pt>
                <c:pt idx="18535">
                  <c:v>-2.205E-2</c:v>
                </c:pt>
                <c:pt idx="18536">
                  <c:v>-2.205E-2</c:v>
                </c:pt>
                <c:pt idx="18537">
                  <c:v>-2.205E-2</c:v>
                </c:pt>
                <c:pt idx="18538">
                  <c:v>-2.205E-2</c:v>
                </c:pt>
                <c:pt idx="18539">
                  <c:v>-2.205E-2</c:v>
                </c:pt>
                <c:pt idx="18540">
                  <c:v>-2.205E-2</c:v>
                </c:pt>
                <c:pt idx="18541">
                  <c:v>-2.205E-2</c:v>
                </c:pt>
                <c:pt idx="18542">
                  <c:v>-2.2020000000000001E-2</c:v>
                </c:pt>
                <c:pt idx="18543">
                  <c:v>-2.2020000000000001E-2</c:v>
                </c:pt>
                <c:pt idx="18544">
                  <c:v>-2.1999999999999999E-2</c:v>
                </c:pt>
                <c:pt idx="18545">
                  <c:v>-2.197E-2</c:v>
                </c:pt>
                <c:pt idx="18546">
                  <c:v>-2.197E-2</c:v>
                </c:pt>
                <c:pt idx="18547">
                  <c:v>-2.1940000000000001E-2</c:v>
                </c:pt>
                <c:pt idx="18548">
                  <c:v>-2.1919999999999999E-2</c:v>
                </c:pt>
                <c:pt idx="18549">
                  <c:v>-2.1870000000000001E-2</c:v>
                </c:pt>
                <c:pt idx="18550">
                  <c:v>-2.1839999999999998E-2</c:v>
                </c:pt>
                <c:pt idx="18551">
                  <c:v>-2.181E-2</c:v>
                </c:pt>
                <c:pt idx="18552">
                  <c:v>-2.179E-2</c:v>
                </c:pt>
                <c:pt idx="18553">
                  <c:v>-2.1760000000000002E-2</c:v>
                </c:pt>
                <c:pt idx="18554">
                  <c:v>-2.1729999999999999E-2</c:v>
                </c:pt>
                <c:pt idx="18555">
                  <c:v>-2.171E-2</c:v>
                </c:pt>
                <c:pt idx="18556">
                  <c:v>-2.1680000000000001E-2</c:v>
                </c:pt>
                <c:pt idx="18557">
                  <c:v>-2.1659999999999999E-2</c:v>
                </c:pt>
                <c:pt idx="18558">
                  <c:v>-2.163E-2</c:v>
                </c:pt>
                <c:pt idx="18559">
                  <c:v>-2.1600000000000001E-2</c:v>
                </c:pt>
                <c:pt idx="18560">
                  <c:v>-2.1600000000000001E-2</c:v>
                </c:pt>
                <c:pt idx="18561">
                  <c:v>-2.1579999999999998E-2</c:v>
                </c:pt>
                <c:pt idx="18562">
                  <c:v>-2.1579999999999998E-2</c:v>
                </c:pt>
                <c:pt idx="18563">
                  <c:v>-2.155E-2</c:v>
                </c:pt>
                <c:pt idx="18564">
                  <c:v>-2.155E-2</c:v>
                </c:pt>
                <c:pt idx="18565">
                  <c:v>-2.155E-2</c:v>
                </c:pt>
                <c:pt idx="18566">
                  <c:v>-2.155E-2</c:v>
                </c:pt>
                <c:pt idx="18567">
                  <c:v>-2.155E-2</c:v>
                </c:pt>
                <c:pt idx="18568">
                  <c:v>-2.1579999999999998E-2</c:v>
                </c:pt>
                <c:pt idx="18569">
                  <c:v>-2.1579999999999998E-2</c:v>
                </c:pt>
                <c:pt idx="18570">
                  <c:v>-2.1579999999999998E-2</c:v>
                </c:pt>
                <c:pt idx="18571">
                  <c:v>-2.1600000000000001E-2</c:v>
                </c:pt>
                <c:pt idx="18572">
                  <c:v>-2.1600000000000001E-2</c:v>
                </c:pt>
                <c:pt idx="18573">
                  <c:v>-2.163E-2</c:v>
                </c:pt>
                <c:pt idx="18574">
                  <c:v>-2.163E-2</c:v>
                </c:pt>
                <c:pt idx="18575">
                  <c:v>-2.1659999999999999E-2</c:v>
                </c:pt>
                <c:pt idx="18576">
                  <c:v>-2.1659999999999999E-2</c:v>
                </c:pt>
                <c:pt idx="18577">
                  <c:v>-2.1680000000000001E-2</c:v>
                </c:pt>
                <c:pt idx="18578">
                  <c:v>-2.171E-2</c:v>
                </c:pt>
                <c:pt idx="18579">
                  <c:v>-2.171E-2</c:v>
                </c:pt>
                <c:pt idx="18580">
                  <c:v>-2.171E-2</c:v>
                </c:pt>
                <c:pt idx="18581">
                  <c:v>-2.1729999999999999E-2</c:v>
                </c:pt>
                <c:pt idx="18582">
                  <c:v>-2.1729999999999999E-2</c:v>
                </c:pt>
                <c:pt idx="18583">
                  <c:v>-2.1729999999999999E-2</c:v>
                </c:pt>
                <c:pt idx="18584">
                  <c:v>-2.1729999999999999E-2</c:v>
                </c:pt>
                <c:pt idx="18585">
                  <c:v>-2.1729999999999999E-2</c:v>
                </c:pt>
                <c:pt idx="18586">
                  <c:v>-2.1729999999999999E-2</c:v>
                </c:pt>
                <c:pt idx="18587">
                  <c:v>-2.1729999999999999E-2</c:v>
                </c:pt>
                <c:pt idx="18588">
                  <c:v>-2.1729999999999999E-2</c:v>
                </c:pt>
                <c:pt idx="18589">
                  <c:v>-2.171E-2</c:v>
                </c:pt>
                <c:pt idx="18590">
                  <c:v>-2.171E-2</c:v>
                </c:pt>
                <c:pt idx="18591">
                  <c:v>-2.1680000000000001E-2</c:v>
                </c:pt>
                <c:pt idx="18592">
                  <c:v>-2.1659999999999999E-2</c:v>
                </c:pt>
                <c:pt idx="18593">
                  <c:v>-2.1659999999999999E-2</c:v>
                </c:pt>
                <c:pt idx="18594">
                  <c:v>-2.163E-2</c:v>
                </c:pt>
                <c:pt idx="18595">
                  <c:v>-2.1600000000000001E-2</c:v>
                </c:pt>
                <c:pt idx="18596">
                  <c:v>-2.1579999999999998E-2</c:v>
                </c:pt>
                <c:pt idx="18597">
                  <c:v>-2.1579999999999998E-2</c:v>
                </c:pt>
                <c:pt idx="18598">
                  <c:v>-2.155E-2</c:v>
                </c:pt>
                <c:pt idx="18599">
                  <c:v>-2.1520000000000001E-2</c:v>
                </c:pt>
                <c:pt idx="18600">
                  <c:v>-2.1499999999999998E-2</c:v>
                </c:pt>
                <c:pt idx="18601">
                  <c:v>-2.147E-2</c:v>
                </c:pt>
                <c:pt idx="18602">
                  <c:v>-2.1440000000000001E-2</c:v>
                </c:pt>
                <c:pt idx="18603">
                  <c:v>-2.1440000000000001E-2</c:v>
                </c:pt>
                <c:pt idx="18604">
                  <c:v>-2.1420000000000002E-2</c:v>
                </c:pt>
                <c:pt idx="18605">
                  <c:v>-2.1420000000000002E-2</c:v>
                </c:pt>
                <c:pt idx="18606">
                  <c:v>-2.1389999999999999E-2</c:v>
                </c:pt>
                <c:pt idx="18607">
                  <c:v>-2.1389999999999999E-2</c:v>
                </c:pt>
                <c:pt idx="18608">
                  <c:v>-2.137E-2</c:v>
                </c:pt>
                <c:pt idx="18609">
                  <c:v>-2.137E-2</c:v>
                </c:pt>
                <c:pt idx="18610">
                  <c:v>-2.137E-2</c:v>
                </c:pt>
                <c:pt idx="18611">
                  <c:v>-2.137E-2</c:v>
                </c:pt>
                <c:pt idx="18612">
                  <c:v>-2.137E-2</c:v>
                </c:pt>
                <c:pt idx="18613">
                  <c:v>-2.137E-2</c:v>
                </c:pt>
                <c:pt idx="18614">
                  <c:v>-2.1389999999999999E-2</c:v>
                </c:pt>
                <c:pt idx="18615">
                  <c:v>-2.1389999999999999E-2</c:v>
                </c:pt>
                <c:pt idx="18616">
                  <c:v>-2.1389999999999999E-2</c:v>
                </c:pt>
                <c:pt idx="18617">
                  <c:v>-2.1420000000000002E-2</c:v>
                </c:pt>
                <c:pt idx="18618">
                  <c:v>-2.1420000000000002E-2</c:v>
                </c:pt>
                <c:pt idx="18619">
                  <c:v>-2.1440000000000001E-2</c:v>
                </c:pt>
                <c:pt idx="18620">
                  <c:v>-2.1440000000000001E-2</c:v>
                </c:pt>
                <c:pt idx="18621">
                  <c:v>-2.147E-2</c:v>
                </c:pt>
                <c:pt idx="18622">
                  <c:v>-2.147E-2</c:v>
                </c:pt>
                <c:pt idx="18623">
                  <c:v>-2.1499999999999998E-2</c:v>
                </c:pt>
                <c:pt idx="18624">
                  <c:v>-2.1499999999999998E-2</c:v>
                </c:pt>
                <c:pt idx="18625">
                  <c:v>-2.1520000000000001E-2</c:v>
                </c:pt>
                <c:pt idx="18626">
                  <c:v>-2.155E-2</c:v>
                </c:pt>
                <c:pt idx="18627">
                  <c:v>-2.155E-2</c:v>
                </c:pt>
                <c:pt idx="18628">
                  <c:v>-2.155E-2</c:v>
                </c:pt>
                <c:pt idx="18629">
                  <c:v>-2.155E-2</c:v>
                </c:pt>
                <c:pt idx="18630">
                  <c:v>-2.1579999999999998E-2</c:v>
                </c:pt>
                <c:pt idx="18631">
                  <c:v>-2.1579999999999998E-2</c:v>
                </c:pt>
                <c:pt idx="18632">
                  <c:v>-2.1579999999999998E-2</c:v>
                </c:pt>
                <c:pt idx="18633">
                  <c:v>-2.155E-2</c:v>
                </c:pt>
                <c:pt idx="18634">
                  <c:v>-2.155E-2</c:v>
                </c:pt>
                <c:pt idx="18635">
                  <c:v>-2.155E-2</c:v>
                </c:pt>
                <c:pt idx="18636">
                  <c:v>-2.155E-2</c:v>
                </c:pt>
                <c:pt idx="18637">
                  <c:v>-2.1520000000000001E-2</c:v>
                </c:pt>
                <c:pt idx="18638">
                  <c:v>-2.1520000000000001E-2</c:v>
                </c:pt>
                <c:pt idx="18639">
                  <c:v>-2.1499999999999998E-2</c:v>
                </c:pt>
                <c:pt idx="18640">
                  <c:v>-2.147E-2</c:v>
                </c:pt>
                <c:pt idx="18641">
                  <c:v>-2.147E-2</c:v>
                </c:pt>
                <c:pt idx="18642">
                  <c:v>-2.1440000000000001E-2</c:v>
                </c:pt>
                <c:pt idx="18643">
                  <c:v>-2.1420000000000002E-2</c:v>
                </c:pt>
                <c:pt idx="18644">
                  <c:v>-2.1389999999999999E-2</c:v>
                </c:pt>
                <c:pt idx="18645">
                  <c:v>-2.137E-2</c:v>
                </c:pt>
                <c:pt idx="18646">
                  <c:v>-2.137E-2</c:v>
                </c:pt>
                <c:pt idx="18647">
                  <c:v>-2.1340000000000001E-2</c:v>
                </c:pt>
                <c:pt idx="18648">
                  <c:v>-2.1309999999999999E-2</c:v>
                </c:pt>
                <c:pt idx="18649">
                  <c:v>-2.129E-2</c:v>
                </c:pt>
                <c:pt idx="18650">
                  <c:v>-2.129E-2</c:v>
                </c:pt>
                <c:pt idx="18651">
                  <c:v>-2.1260000000000001E-2</c:v>
                </c:pt>
                <c:pt idx="18652">
                  <c:v>-2.1260000000000001E-2</c:v>
                </c:pt>
                <c:pt idx="18653">
                  <c:v>-2.1229999999999999E-2</c:v>
                </c:pt>
                <c:pt idx="18654">
                  <c:v>-2.1229999999999999E-2</c:v>
                </c:pt>
                <c:pt idx="18655">
                  <c:v>-2.1229999999999999E-2</c:v>
                </c:pt>
                <c:pt idx="18656">
                  <c:v>-2.1229999999999999E-2</c:v>
                </c:pt>
                <c:pt idx="18657">
                  <c:v>-2.1229999999999999E-2</c:v>
                </c:pt>
                <c:pt idx="18658">
                  <c:v>-2.1229999999999999E-2</c:v>
                </c:pt>
                <c:pt idx="18659">
                  <c:v>-2.1229999999999999E-2</c:v>
                </c:pt>
                <c:pt idx="18660">
                  <c:v>-2.1229999999999999E-2</c:v>
                </c:pt>
                <c:pt idx="18661">
                  <c:v>-2.1229999999999999E-2</c:v>
                </c:pt>
                <c:pt idx="18662">
                  <c:v>-2.1260000000000001E-2</c:v>
                </c:pt>
                <c:pt idx="18663">
                  <c:v>-2.1260000000000001E-2</c:v>
                </c:pt>
                <c:pt idx="18664">
                  <c:v>-2.129E-2</c:v>
                </c:pt>
                <c:pt idx="18665">
                  <c:v>-2.129E-2</c:v>
                </c:pt>
                <c:pt idx="18666">
                  <c:v>-2.129E-2</c:v>
                </c:pt>
                <c:pt idx="18667">
                  <c:v>-2.1309999999999999E-2</c:v>
                </c:pt>
                <c:pt idx="18668">
                  <c:v>-2.1340000000000001E-2</c:v>
                </c:pt>
                <c:pt idx="18669">
                  <c:v>-2.1340000000000001E-2</c:v>
                </c:pt>
                <c:pt idx="18670">
                  <c:v>-2.1340000000000001E-2</c:v>
                </c:pt>
                <c:pt idx="18671">
                  <c:v>-2.137E-2</c:v>
                </c:pt>
                <c:pt idx="18672">
                  <c:v>-2.137E-2</c:v>
                </c:pt>
                <c:pt idx="18673">
                  <c:v>-2.137E-2</c:v>
                </c:pt>
                <c:pt idx="18674">
                  <c:v>-2.1389999999999999E-2</c:v>
                </c:pt>
                <c:pt idx="18675">
                  <c:v>-2.1389999999999999E-2</c:v>
                </c:pt>
                <c:pt idx="18676">
                  <c:v>-2.1389999999999999E-2</c:v>
                </c:pt>
                <c:pt idx="18677">
                  <c:v>-2.1389999999999999E-2</c:v>
                </c:pt>
                <c:pt idx="18678">
                  <c:v>-2.1389999999999999E-2</c:v>
                </c:pt>
                <c:pt idx="18679">
                  <c:v>-2.1389999999999999E-2</c:v>
                </c:pt>
                <c:pt idx="18680">
                  <c:v>-2.1389999999999999E-2</c:v>
                </c:pt>
                <c:pt idx="18681">
                  <c:v>-2.1389999999999999E-2</c:v>
                </c:pt>
                <c:pt idx="18682">
                  <c:v>-2.137E-2</c:v>
                </c:pt>
                <c:pt idx="18683">
                  <c:v>-2.137E-2</c:v>
                </c:pt>
                <c:pt idx="18684">
                  <c:v>-2.137E-2</c:v>
                </c:pt>
                <c:pt idx="18685">
                  <c:v>-2.137E-2</c:v>
                </c:pt>
                <c:pt idx="18686">
                  <c:v>-2.137E-2</c:v>
                </c:pt>
                <c:pt idx="18687">
                  <c:v>-2.1340000000000001E-2</c:v>
                </c:pt>
                <c:pt idx="18688">
                  <c:v>-2.1340000000000001E-2</c:v>
                </c:pt>
                <c:pt idx="18689">
                  <c:v>-2.1340000000000001E-2</c:v>
                </c:pt>
                <c:pt idx="18690">
                  <c:v>-2.1340000000000001E-2</c:v>
                </c:pt>
                <c:pt idx="18691">
                  <c:v>-2.1309999999999999E-2</c:v>
                </c:pt>
                <c:pt idx="18692">
                  <c:v>-2.1309999999999999E-2</c:v>
                </c:pt>
                <c:pt idx="18693">
                  <c:v>-2.1309999999999999E-2</c:v>
                </c:pt>
                <c:pt idx="18694">
                  <c:v>-2.1309999999999999E-2</c:v>
                </c:pt>
                <c:pt idx="18695">
                  <c:v>-2.1309999999999999E-2</c:v>
                </c:pt>
                <c:pt idx="18696">
                  <c:v>-2.1309999999999999E-2</c:v>
                </c:pt>
                <c:pt idx="18697">
                  <c:v>-2.129E-2</c:v>
                </c:pt>
                <c:pt idx="18698">
                  <c:v>-2.129E-2</c:v>
                </c:pt>
                <c:pt idx="18699">
                  <c:v>-2.129E-2</c:v>
                </c:pt>
                <c:pt idx="18700">
                  <c:v>-2.1309999999999999E-2</c:v>
                </c:pt>
                <c:pt idx="18701">
                  <c:v>-2.1309999999999999E-2</c:v>
                </c:pt>
                <c:pt idx="18702">
                  <c:v>-2.1309999999999999E-2</c:v>
                </c:pt>
                <c:pt idx="18703">
                  <c:v>-2.1309999999999999E-2</c:v>
                </c:pt>
                <c:pt idx="18704">
                  <c:v>-2.1309999999999999E-2</c:v>
                </c:pt>
                <c:pt idx="18705">
                  <c:v>-2.1309999999999999E-2</c:v>
                </c:pt>
                <c:pt idx="18706">
                  <c:v>-2.1309999999999999E-2</c:v>
                </c:pt>
                <c:pt idx="18707">
                  <c:v>-2.1309999999999999E-2</c:v>
                </c:pt>
                <c:pt idx="18708">
                  <c:v>-2.1340000000000001E-2</c:v>
                </c:pt>
                <c:pt idx="18709">
                  <c:v>-2.1340000000000001E-2</c:v>
                </c:pt>
                <c:pt idx="18710">
                  <c:v>-2.1340000000000001E-2</c:v>
                </c:pt>
                <c:pt idx="18711">
                  <c:v>-2.1340000000000001E-2</c:v>
                </c:pt>
                <c:pt idx="18712">
                  <c:v>-2.1340000000000001E-2</c:v>
                </c:pt>
                <c:pt idx="18713">
                  <c:v>-2.1340000000000001E-2</c:v>
                </c:pt>
                <c:pt idx="18714">
                  <c:v>-2.1340000000000001E-2</c:v>
                </c:pt>
                <c:pt idx="18715">
                  <c:v>-2.1340000000000001E-2</c:v>
                </c:pt>
                <c:pt idx="18716">
                  <c:v>-2.1340000000000001E-2</c:v>
                </c:pt>
                <c:pt idx="18717">
                  <c:v>-2.1340000000000001E-2</c:v>
                </c:pt>
                <c:pt idx="18718">
                  <c:v>-2.1340000000000001E-2</c:v>
                </c:pt>
                <c:pt idx="18719">
                  <c:v>-2.1340000000000001E-2</c:v>
                </c:pt>
                <c:pt idx="18720">
                  <c:v>-2.1340000000000001E-2</c:v>
                </c:pt>
                <c:pt idx="18721">
                  <c:v>-2.1340000000000001E-2</c:v>
                </c:pt>
                <c:pt idx="18722">
                  <c:v>-2.1340000000000001E-2</c:v>
                </c:pt>
                <c:pt idx="18723">
                  <c:v>-2.1309999999999999E-2</c:v>
                </c:pt>
                <c:pt idx="18724">
                  <c:v>-2.1309999999999999E-2</c:v>
                </c:pt>
                <c:pt idx="18725">
                  <c:v>-2.129E-2</c:v>
                </c:pt>
                <c:pt idx="18726">
                  <c:v>-2.129E-2</c:v>
                </c:pt>
                <c:pt idx="18727">
                  <c:v>-2.1260000000000001E-2</c:v>
                </c:pt>
                <c:pt idx="18728">
                  <c:v>-2.1229999999999999E-2</c:v>
                </c:pt>
                <c:pt idx="18729">
                  <c:v>-2.121E-2</c:v>
                </c:pt>
                <c:pt idx="18730">
                  <c:v>-2.121E-2</c:v>
                </c:pt>
                <c:pt idx="18731">
                  <c:v>-2.1180000000000001E-2</c:v>
                </c:pt>
                <c:pt idx="18732">
                  <c:v>-2.1149999999999999E-2</c:v>
                </c:pt>
                <c:pt idx="18733">
                  <c:v>-2.1129999999999999E-2</c:v>
                </c:pt>
                <c:pt idx="18734">
                  <c:v>-2.1100000000000001E-2</c:v>
                </c:pt>
                <c:pt idx="18735">
                  <c:v>-2.1080000000000002E-2</c:v>
                </c:pt>
                <c:pt idx="18736">
                  <c:v>-2.1049999999999999E-2</c:v>
                </c:pt>
                <c:pt idx="18737">
                  <c:v>-2.102E-2</c:v>
                </c:pt>
                <c:pt idx="18738">
                  <c:v>-2.1000000000000001E-2</c:v>
                </c:pt>
                <c:pt idx="18739">
                  <c:v>-2.0969999999999999E-2</c:v>
                </c:pt>
                <c:pt idx="18740">
                  <c:v>-2.094E-2</c:v>
                </c:pt>
                <c:pt idx="18741">
                  <c:v>-2.0920000000000001E-2</c:v>
                </c:pt>
                <c:pt idx="18742">
                  <c:v>-2.0889999999999999E-2</c:v>
                </c:pt>
                <c:pt idx="18743">
                  <c:v>-2.086E-2</c:v>
                </c:pt>
                <c:pt idx="18744">
                  <c:v>-2.0840000000000001E-2</c:v>
                </c:pt>
                <c:pt idx="18745">
                  <c:v>-2.0840000000000001E-2</c:v>
                </c:pt>
                <c:pt idx="18746">
                  <c:v>-2.0809999999999999E-2</c:v>
                </c:pt>
                <c:pt idx="18747">
                  <c:v>-2.0809999999999999E-2</c:v>
                </c:pt>
                <c:pt idx="18748">
                  <c:v>-2.0789999999999999E-2</c:v>
                </c:pt>
                <c:pt idx="18749">
                  <c:v>-2.0789999999999999E-2</c:v>
                </c:pt>
                <c:pt idx="18750">
                  <c:v>-2.0789999999999999E-2</c:v>
                </c:pt>
                <c:pt idx="18751">
                  <c:v>-2.0789999999999999E-2</c:v>
                </c:pt>
                <c:pt idx="18752">
                  <c:v>-2.0789999999999999E-2</c:v>
                </c:pt>
                <c:pt idx="18753">
                  <c:v>-2.0789999999999999E-2</c:v>
                </c:pt>
                <c:pt idx="18754">
                  <c:v>-2.0809999999999999E-2</c:v>
                </c:pt>
                <c:pt idx="18755">
                  <c:v>-2.0809999999999999E-2</c:v>
                </c:pt>
                <c:pt idx="18756">
                  <c:v>-2.0840000000000001E-2</c:v>
                </c:pt>
                <c:pt idx="18757">
                  <c:v>-2.0840000000000001E-2</c:v>
                </c:pt>
                <c:pt idx="18758">
                  <c:v>-2.086E-2</c:v>
                </c:pt>
                <c:pt idx="18759">
                  <c:v>-2.0889999999999999E-2</c:v>
                </c:pt>
                <c:pt idx="18760">
                  <c:v>-2.0920000000000001E-2</c:v>
                </c:pt>
                <c:pt idx="18761">
                  <c:v>-2.0920000000000001E-2</c:v>
                </c:pt>
                <c:pt idx="18762">
                  <c:v>-2.094E-2</c:v>
                </c:pt>
                <c:pt idx="18763">
                  <c:v>-2.0969999999999999E-2</c:v>
                </c:pt>
                <c:pt idx="18764">
                  <c:v>-2.1000000000000001E-2</c:v>
                </c:pt>
                <c:pt idx="18765">
                  <c:v>-2.102E-2</c:v>
                </c:pt>
                <c:pt idx="18766">
                  <c:v>-2.102E-2</c:v>
                </c:pt>
                <c:pt idx="18767">
                  <c:v>-2.1049999999999999E-2</c:v>
                </c:pt>
                <c:pt idx="18768">
                  <c:v>-2.1080000000000002E-2</c:v>
                </c:pt>
                <c:pt idx="18769">
                  <c:v>-2.1080000000000002E-2</c:v>
                </c:pt>
                <c:pt idx="18770">
                  <c:v>-2.1100000000000001E-2</c:v>
                </c:pt>
                <c:pt idx="18771">
                  <c:v>-2.1100000000000001E-2</c:v>
                </c:pt>
                <c:pt idx="18772">
                  <c:v>-2.1100000000000001E-2</c:v>
                </c:pt>
                <c:pt idx="18773">
                  <c:v>-2.1100000000000001E-2</c:v>
                </c:pt>
                <c:pt idx="18774">
                  <c:v>-2.1129999999999999E-2</c:v>
                </c:pt>
                <c:pt idx="18775">
                  <c:v>-2.1129999999999999E-2</c:v>
                </c:pt>
                <c:pt idx="18776">
                  <c:v>-2.1129999999999999E-2</c:v>
                </c:pt>
                <c:pt idx="18777">
                  <c:v>-2.1100000000000001E-2</c:v>
                </c:pt>
                <c:pt idx="18778">
                  <c:v>-2.1100000000000001E-2</c:v>
                </c:pt>
                <c:pt idx="18779">
                  <c:v>-2.1100000000000001E-2</c:v>
                </c:pt>
                <c:pt idx="18780">
                  <c:v>-2.1100000000000001E-2</c:v>
                </c:pt>
                <c:pt idx="18781">
                  <c:v>-2.1080000000000002E-2</c:v>
                </c:pt>
                <c:pt idx="18782">
                  <c:v>-2.1080000000000002E-2</c:v>
                </c:pt>
                <c:pt idx="18783">
                  <c:v>-2.1049999999999999E-2</c:v>
                </c:pt>
                <c:pt idx="18784">
                  <c:v>-2.102E-2</c:v>
                </c:pt>
                <c:pt idx="18785">
                  <c:v>-2.102E-2</c:v>
                </c:pt>
                <c:pt idx="18786">
                  <c:v>-2.1000000000000001E-2</c:v>
                </c:pt>
                <c:pt idx="18787">
                  <c:v>-2.1000000000000001E-2</c:v>
                </c:pt>
                <c:pt idx="18788">
                  <c:v>-2.0969999999999999E-2</c:v>
                </c:pt>
                <c:pt idx="18789">
                  <c:v>-2.094E-2</c:v>
                </c:pt>
                <c:pt idx="18790">
                  <c:v>-2.094E-2</c:v>
                </c:pt>
                <c:pt idx="18791">
                  <c:v>-2.0920000000000001E-2</c:v>
                </c:pt>
                <c:pt idx="18792">
                  <c:v>-2.0920000000000001E-2</c:v>
                </c:pt>
                <c:pt idx="18793">
                  <c:v>-2.0889999999999999E-2</c:v>
                </c:pt>
                <c:pt idx="18794">
                  <c:v>-2.086E-2</c:v>
                </c:pt>
                <c:pt idx="18795">
                  <c:v>-2.086E-2</c:v>
                </c:pt>
                <c:pt idx="18796">
                  <c:v>-2.086E-2</c:v>
                </c:pt>
                <c:pt idx="18797">
                  <c:v>-2.0840000000000001E-2</c:v>
                </c:pt>
                <c:pt idx="18798">
                  <c:v>-2.0840000000000001E-2</c:v>
                </c:pt>
                <c:pt idx="18799">
                  <c:v>-2.0809999999999999E-2</c:v>
                </c:pt>
                <c:pt idx="18800">
                  <c:v>-2.0809999999999999E-2</c:v>
                </c:pt>
                <c:pt idx="18801">
                  <c:v>-2.0809999999999999E-2</c:v>
                </c:pt>
                <c:pt idx="18802">
                  <c:v>-2.0809999999999999E-2</c:v>
                </c:pt>
                <c:pt idx="18803">
                  <c:v>-2.0809999999999999E-2</c:v>
                </c:pt>
                <c:pt idx="18804">
                  <c:v>-2.0809999999999999E-2</c:v>
                </c:pt>
                <c:pt idx="18805">
                  <c:v>-2.0809999999999999E-2</c:v>
                </c:pt>
                <c:pt idx="18806">
                  <c:v>-2.0809999999999999E-2</c:v>
                </c:pt>
                <c:pt idx="18807">
                  <c:v>-2.0809999999999999E-2</c:v>
                </c:pt>
                <c:pt idx="18808">
                  <c:v>-2.0840000000000001E-2</c:v>
                </c:pt>
                <c:pt idx="18809">
                  <c:v>-2.0840000000000001E-2</c:v>
                </c:pt>
                <c:pt idx="18810">
                  <c:v>-2.086E-2</c:v>
                </c:pt>
                <c:pt idx="18811">
                  <c:v>-2.086E-2</c:v>
                </c:pt>
                <c:pt idx="18812">
                  <c:v>-2.0889999999999999E-2</c:v>
                </c:pt>
                <c:pt idx="18813">
                  <c:v>-2.0889999999999999E-2</c:v>
                </c:pt>
                <c:pt idx="18814">
                  <c:v>-2.0920000000000001E-2</c:v>
                </c:pt>
                <c:pt idx="18815">
                  <c:v>-2.0920000000000001E-2</c:v>
                </c:pt>
                <c:pt idx="18816">
                  <c:v>-2.094E-2</c:v>
                </c:pt>
                <c:pt idx="18817">
                  <c:v>-2.094E-2</c:v>
                </c:pt>
                <c:pt idx="18818">
                  <c:v>-2.0969999999999999E-2</c:v>
                </c:pt>
                <c:pt idx="18819">
                  <c:v>-2.0969999999999999E-2</c:v>
                </c:pt>
                <c:pt idx="18820">
                  <c:v>-2.1000000000000001E-2</c:v>
                </c:pt>
                <c:pt idx="18821">
                  <c:v>-2.1000000000000001E-2</c:v>
                </c:pt>
                <c:pt idx="18822">
                  <c:v>-2.1000000000000001E-2</c:v>
                </c:pt>
                <c:pt idx="18823">
                  <c:v>-2.1000000000000001E-2</c:v>
                </c:pt>
                <c:pt idx="18824">
                  <c:v>-2.1000000000000001E-2</c:v>
                </c:pt>
                <c:pt idx="18825">
                  <c:v>-2.1000000000000001E-2</c:v>
                </c:pt>
                <c:pt idx="18826">
                  <c:v>-2.1000000000000001E-2</c:v>
                </c:pt>
                <c:pt idx="18827">
                  <c:v>-2.0969999999999999E-2</c:v>
                </c:pt>
                <c:pt idx="18828">
                  <c:v>-2.0969999999999999E-2</c:v>
                </c:pt>
                <c:pt idx="18829">
                  <c:v>-2.094E-2</c:v>
                </c:pt>
                <c:pt idx="18830">
                  <c:v>-2.0920000000000001E-2</c:v>
                </c:pt>
                <c:pt idx="18831">
                  <c:v>-2.0889999999999999E-2</c:v>
                </c:pt>
                <c:pt idx="18832">
                  <c:v>-2.086E-2</c:v>
                </c:pt>
                <c:pt idx="18833">
                  <c:v>-2.0840000000000001E-2</c:v>
                </c:pt>
                <c:pt idx="18834">
                  <c:v>-2.0809999999999999E-2</c:v>
                </c:pt>
                <c:pt idx="18835">
                  <c:v>-2.0760000000000001E-2</c:v>
                </c:pt>
                <c:pt idx="18836">
                  <c:v>-2.0729999999999998E-2</c:v>
                </c:pt>
                <c:pt idx="18837">
                  <c:v>-2.068E-2</c:v>
                </c:pt>
                <c:pt idx="18838">
                  <c:v>-2.0650000000000002E-2</c:v>
                </c:pt>
                <c:pt idx="18839">
                  <c:v>-2.06E-2</c:v>
                </c:pt>
                <c:pt idx="18840">
                  <c:v>-2.0570000000000001E-2</c:v>
                </c:pt>
                <c:pt idx="18841">
                  <c:v>-2.052E-2</c:v>
                </c:pt>
                <c:pt idx="18842">
                  <c:v>-2.0500000000000001E-2</c:v>
                </c:pt>
                <c:pt idx="18843">
                  <c:v>-2.044E-2</c:v>
                </c:pt>
                <c:pt idx="18844">
                  <c:v>-2.0420000000000001E-2</c:v>
                </c:pt>
                <c:pt idx="18845">
                  <c:v>-2.0389999999999998E-2</c:v>
                </c:pt>
                <c:pt idx="18846">
                  <c:v>-2.0389999999999998E-2</c:v>
                </c:pt>
                <c:pt idx="18847">
                  <c:v>-2.036E-2</c:v>
                </c:pt>
                <c:pt idx="18848">
                  <c:v>-2.036E-2</c:v>
                </c:pt>
                <c:pt idx="18849">
                  <c:v>-2.034E-2</c:v>
                </c:pt>
                <c:pt idx="18850">
                  <c:v>-2.036E-2</c:v>
                </c:pt>
                <c:pt idx="18851">
                  <c:v>-2.036E-2</c:v>
                </c:pt>
                <c:pt idx="18852">
                  <c:v>-2.036E-2</c:v>
                </c:pt>
                <c:pt idx="18853">
                  <c:v>-2.0389999999999998E-2</c:v>
                </c:pt>
                <c:pt idx="18854">
                  <c:v>-2.0389999999999998E-2</c:v>
                </c:pt>
                <c:pt idx="18855">
                  <c:v>-2.0420000000000001E-2</c:v>
                </c:pt>
                <c:pt idx="18856">
                  <c:v>-2.0469999999999999E-2</c:v>
                </c:pt>
                <c:pt idx="18857">
                  <c:v>-2.0469999999999999E-2</c:v>
                </c:pt>
                <c:pt idx="18858">
                  <c:v>-2.052E-2</c:v>
                </c:pt>
                <c:pt idx="18859">
                  <c:v>-2.0549999999999999E-2</c:v>
                </c:pt>
                <c:pt idx="18860">
                  <c:v>-2.06E-2</c:v>
                </c:pt>
                <c:pt idx="18861">
                  <c:v>-2.0629999999999999E-2</c:v>
                </c:pt>
                <c:pt idx="18862">
                  <c:v>-2.0650000000000002E-2</c:v>
                </c:pt>
                <c:pt idx="18863">
                  <c:v>-2.0709999999999999E-2</c:v>
                </c:pt>
                <c:pt idx="18864">
                  <c:v>-2.0729999999999998E-2</c:v>
                </c:pt>
                <c:pt idx="18865">
                  <c:v>-2.0760000000000001E-2</c:v>
                </c:pt>
                <c:pt idx="18866">
                  <c:v>-2.0789999999999999E-2</c:v>
                </c:pt>
                <c:pt idx="18867">
                  <c:v>-2.0809999999999999E-2</c:v>
                </c:pt>
                <c:pt idx="18868">
                  <c:v>-2.0840000000000001E-2</c:v>
                </c:pt>
                <c:pt idx="18869">
                  <c:v>-2.0840000000000001E-2</c:v>
                </c:pt>
                <c:pt idx="18870">
                  <c:v>-2.086E-2</c:v>
                </c:pt>
                <c:pt idx="18871">
                  <c:v>-2.086E-2</c:v>
                </c:pt>
                <c:pt idx="18872">
                  <c:v>-2.086E-2</c:v>
                </c:pt>
                <c:pt idx="18873">
                  <c:v>-2.086E-2</c:v>
                </c:pt>
                <c:pt idx="18874">
                  <c:v>-2.086E-2</c:v>
                </c:pt>
                <c:pt idx="18875">
                  <c:v>-2.0840000000000001E-2</c:v>
                </c:pt>
                <c:pt idx="18876">
                  <c:v>-2.0840000000000001E-2</c:v>
                </c:pt>
                <c:pt idx="18877">
                  <c:v>-2.0809999999999999E-2</c:v>
                </c:pt>
                <c:pt idx="18878">
                  <c:v>-2.0789999999999999E-2</c:v>
                </c:pt>
                <c:pt idx="18879">
                  <c:v>-2.0760000000000001E-2</c:v>
                </c:pt>
                <c:pt idx="18880">
                  <c:v>-2.0729999999999998E-2</c:v>
                </c:pt>
                <c:pt idx="18881">
                  <c:v>-2.0709999999999999E-2</c:v>
                </c:pt>
                <c:pt idx="18882">
                  <c:v>-2.0709999999999999E-2</c:v>
                </c:pt>
                <c:pt idx="18883">
                  <c:v>-2.0650000000000002E-2</c:v>
                </c:pt>
                <c:pt idx="18884">
                  <c:v>-2.0650000000000002E-2</c:v>
                </c:pt>
                <c:pt idx="18885">
                  <c:v>-2.0629999999999999E-2</c:v>
                </c:pt>
                <c:pt idx="18886">
                  <c:v>-2.06E-2</c:v>
                </c:pt>
                <c:pt idx="18887">
                  <c:v>-2.0570000000000001E-2</c:v>
                </c:pt>
                <c:pt idx="18888">
                  <c:v>-2.0549999999999999E-2</c:v>
                </c:pt>
                <c:pt idx="18889">
                  <c:v>-2.052E-2</c:v>
                </c:pt>
                <c:pt idx="18890">
                  <c:v>-2.052E-2</c:v>
                </c:pt>
                <c:pt idx="18891">
                  <c:v>-2.0500000000000001E-2</c:v>
                </c:pt>
                <c:pt idx="18892">
                  <c:v>-2.0500000000000001E-2</c:v>
                </c:pt>
                <c:pt idx="18893">
                  <c:v>-2.0469999999999999E-2</c:v>
                </c:pt>
                <c:pt idx="18894">
                  <c:v>-2.0469999999999999E-2</c:v>
                </c:pt>
                <c:pt idx="18895">
                  <c:v>-2.0469999999999999E-2</c:v>
                </c:pt>
                <c:pt idx="18896">
                  <c:v>-2.044E-2</c:v>
                </c:pt>
                <c:pt idx="18897">
                  <c:v>-2.044E-2</c:v>
                </c:pt>
                <c:pt idx="18898">
                  <c:v>-2.044E-2</c:v>
                </c:pt>
                <c:pt idx="18899">
                  <c:v>-2.044E-2</c:v>
                </c:pt>
                <c:pt idx="18900">
                  <c:v>-2.044E-2</c:v>
                </c:pt>
                <c:pt idx="18901">
                  <c:v>-2.044E-2</c:v>
                </c:pt>
                <c:pt idx="18902">
                  <c:v>-2.044E-2</c:v>
                </c:pt>
                <c:pt idx="18903">
                  <c:v>-2.044E-2</c:v>
                </c:pt>
                <c:pt idx="18904">
                  <c:v>-2.044E-2</c:v>
                </c:pt>
                <c:pt idx="18905">
                  <c:v>-2.044E-2</c:v>
                </c:pt>
                <c:pt idx="18906">
                  <c:v>-2.044E-2</c:v>
                </c:pt>
                <c:pt idx="18907">
                  <c:v>-2.044E-2</c:v>
                </c:pt>
                <c:pt idx="18908">
                  <c:v>-2.044E-2</c:v>
                </c:pt>
                <c:pt idx="18909">
                  <c:v>-2.044E-2</c:v>
                </c:pt>
                <c:pt idx="18910">
                  <c:v>-2.044E-2</c:v>
                </c:pt>
                <c:pt idx="18911">
                  <c:v>-2.044E-2</c:v>
                </c:pt>
                <c:pt idx="18912">
                  <c:v>-2.044E-2</c:v>
                </c:pt>
                <c:pt idx="18913">
                  <c:v>-2.044E-2</c:v>
                </c:pt>
                <c:pt idx="18914">
                  <c:v>-2.044E-2</c:v>
                </c:pt>
                <c:pt idx="18915">
                  <c:v>-2.044E-2</c:v>
                </c:pt>
                <c:pt idx="18916">
                  <c:v>-2.044E-2</c:v>
                </c:pt>
                <c:pt idx="18917">
                  <c:v>-2.044E-2</c:v>
                </c:pt>
                <c:pt idx="18918">
                  <c:v>-2.044E-2</c:v>
                </c:pt>
                <c:pt idx="18919">
                  <c:v>-2.0469999999999999E-2</c:v>
                </c:pt>
                <c:pt idx="18920">
                  <c:v>-2.0469999999999999E-2</c:v>
                </c:pt>
                <c:pt idx="18921">
                  <c:v>-2.0469999999999999E-2</c:v>
                </c:pt>
                <c:pt idx="18922">
                  <c:v>-2.0500000000000001E-2</c:v>
                </c:pt>
                <c:pt idx="18923">
                  <c:v>-2.0500000000000001E-2</c:v>
                </c:pt>
                <c:pt idx="18924">
                  <c:v>-2.052E-2</c:v>
                </c:pt>
                <c:pt idx="18925">
                  <c:v>-2.0549999999999999E-2</c:v>
                </c:pt>
                <c:pt idx="18926">
                  <c:v>-2.0549999999999999E-2</c:v>
                </c:pt>
                <c:pt idx="18927">
                  <c:v>-2.0570000000000001E-2</c:v>
                </c:pt>
                <c:pt idx="18928">
                  <c:v>-2.06E-2</c:v>
                </c:pt>
                <c:pt idx="18929">
                  <c:v>-2.0629999999999999E-2</c:v>
                </c:pt>
                <c:pt idx="18930">
                  <c:v>-2.0629999999999999E-2</c:v>
                </c:pt>
                <c:pt idx="18931">
                  <c:v>-2.0650000000000002E-2</c:v>
                </c:pt>
                <c:pt idx="18932">
                  <c:v>-2.068E-2</c:v>
                </c:pt>
                <c:pt idx="18933">
                  <c:v>-2.068E-2</c:v>
                </c:pt>
                <c:pt idx="18934">
                  <c:v>-2.0709999999999999E-2</c:v>
                </c:pt>
                <c:pt idx="18935">
                  <c:v>-2.0709999999999999E-2</c:v>
                </c:pt>
                <c:pt idx="18936">
                  <c:v>-2.0709999999999999E-2</c:v>
                </c:pt>
                <c:pt idx="18937">
                  <c:v>-2.0709999999999999E-2</c:v>
                </c:pt>
                <c:pt idx="18938">
                  <c:v>-2.0709999999999999E-2</c:v>
                </c:pt>
                <c:pt idx="18939">
                  <c:v>-2.0709999999999999E-2</c:v>
                </c:pt>
                <c:pt idx="18940">
                  <c:v>-2.0709999999999999E-2</c:v>
                </c:pt>
                <c:pt idx="18941">
                  <c:v>-2.068E-2</c:v>
                </c:pt>
                <c:pt idx="18942">
                  <c:v>-2.068E-2</c:v>
                </c:pt>
                <c:pt idx="18943">
                  <c:v>-2.0650000000000002E-2</c:v>
                </c:pt>
                <c:pt idx="18944">
                  <c:v>-2.0629999999999999E-2</c:v>
                </c:pt>
                <c:pt idx="18945">
                  <c:v>-2.06E-2</c:v>
                </c:pt>
                <c:pt idx="18946">
                  <c:v>-2.0570000000000001E-2</c:v>
                </c:pt>
                <c:pt idx="18947">
                  <c:v>-2.052E-2</c:v>
                </c:pt>
                <c:pt idx="18948">
                  <c:v>-2.0500000000000001E-2</c:v>
                </c:pt>
                <c:pt idx="18949">
                  <c:v>-2.044E-2</c:v>
                </c:pt>
                <c:pt idx="18950">
                  <c:v>-2.0420000000000001E-2</c:v>
                </c:pt>
                <c:pt idx="18951">
                  <c:v>-2.036E-2</c:v>
                </c:pt>
                <c:pt idx="18952">
                  <c:v>-2.034E-2</c:v>
                </c:pt>
                <c:pt idx="18953">
                  <c:v>-2.0310000000000002E-2</c:v>
                </c:pt>
                <c:pt idx="18954">
                  <c:v>-2.026E-2</c:v>
                </c:pt>
                <c:pt idx="18955">
                  <c:v>-2.0230000000000001E-2</c:v>
                </c:pt>
                <c:pt idx="18956">
                  <c:v>-2.0209999999999999E-2</c:v>
                </c:pt>
                <c:pt idx="18957">
                  <c:v>-2.018E-2</c:v>
                </c:pt>
                <c:pt idx="18958">
                  <c:v>-2.0150000000000001E-2</c:v>
                </c:pt>
                <c:pt idx="18959">
                  <c:v>-2.0150000000000001E-2</c:v>
                </c:pt>
                <c:pt idx="18960">
                  <c:v>-2.0129999999999999E-2</c:v>
                </c:pt>
                <c:pt idx="18961">
                  <c:v>-2.0129999999999999E-2</c:v>
                </c:pt>
                <c:pt idx="18962">
                  <c:v>-2.0129999999999999E-2</c:v>
                </c:pt>
                <c:pt idx="18963">
                  <c:v>-2.0129999999999999E-2</c:v>
                </c:pt>
                <c:pt idx="18964">
                  <c:v>-2.0129999999999999E-2</c:v>
                </c:pt>
                <c:pt idx="18965">
                  <c:v>-2.0150000000000001E-2</c:v>
                </c:pt>
                <c:pt idx="18966">
                  <c:v>-2.0150000000000001E-2</c:v>
                </c:pt>
                <c:pt idx="18967">
                  <c:v>-2.018E-2</c:v>
                </c:pt>
                <c:pt idx="18968">
                  <c:v>-2.0209999999999999E-2</c:v>
                </c:pt>
                <c:pt idx="18969">
                  <c:v>-2.0230000000000001E-2</c:v>
                </c:pt>
                <c:pt idx="18970">
                  <c:v>-2.026E-2</c:v>
                </c:pt>
                <c:pt idx="18971">
                  <c:v>-2.0310000000000002E-2</c:v>
                </c:pt>
                <c:pt idx="18972">
                  <c:v>-2.034E-2</c:v>
                </c:pt>
                <c:pt idx="18973">
                  <c:v>-2.036E-2</c:v>
                </c:pt>
                <c:pt idx="18974">
                  <c:v>-2.0420000000000001E-2</c:v>
                </c:pt>
                <c:pt idx="18975">
                  <c:v>-2.044E-2</c:v>
                </c:pt>
                <c:pt idx="18976">
                  <c:v>-2.0469999999999999E-2</c:v>
                </c:pt>
                <c:pt idx="18977">
                  <c:v>-2.0500000000000001E-2</c:v>
                </c:pt>
                <c:pt idx="18978">
                  <c:v>-2.052E-2</c:v>
                </c:pt>
                <c:pt idx="18979">
                  <c:v>-2.0549999999999999E-2</c:v>
                </c:pt>
                <c:pt idx="18980">
                  <c:v>-2.0570000000000001E-2</c:v>
                </c:pt>
                <c:pt idx="18981">
                  <c:v>-2.0570000000000001E-2</c:v>
                </c:pt>
                <c:pt idx="18982">
                  <c:v>-2.0570000000000001E-2</c:v>
                </c:pt>
                <c:pt idx="18983">
                  <c:v>-2.06E-2</c:v>
                </c:pt>
                <c:pt idx="18984">
                  <c:v>-2.06E-2</c:v>
                </c:pt>
                <c:pt idx="18985">
                  <c:v>-2.06E-2</c:v>
                </c:pt>
                <c:pt idx="18986">
                  <c:v>-2.0570000000000001E-2</c:v>
                </c:pt>
                <c:pt idx="18987">
                  <c:v>-2.0570000000000001E-2</c:v>
                </c:pt>
                <c:pt idx="18988">
                  <c:v>-2.0549999999999999E-2</c:v>
                </c:pt>
                <c:pt idx="18989">
                  <c:v>-2.0549999999999999E-2</c:v>
                </c:pt>
                <c:pt idx="18990">
                  <c:v>-2.052E-2</c:v>
                </c:pt>
                <c:pt idx="18991">
                  <c:v>-2.0500000000000001E-2</c:v>
                </c:pt>
                <c:pt idx="18992">
                  <c:v>-2.0469999999999999E-2</c:v>
                </c:pt>
                <c:pt idx="18993">
                  <c:v>-2.044E-2</c:v>
                </c:pt>
                <c:pt idx="18994">
                  <c:v>-2.0389999999999998E-2</c:v>
                </c:pt>
                <c:pt idx="18995">
                  <c:v>-2.036E-2</c:v>
                </c:pt>
                <c:pt idx="18996">
                  <c:v>-2.034E-2</c:v>
                </c:pt>
                <c:pt idx="18997">
                  <c:v>-2.0310000000000002E-2</c:v>
                </c:pt>
                <c:pt idx="18998">
                  <c:v>-2.026E-2</c:v>
                </c:pt>
                <c:pt idx="18999">
                  <c:v>-2.0230000000000001E-2</c:v>
                </c:pt>
                <c:pt idx="19000">
                  <c:v>-2.0209999999999999E-2</c:v>
                </c:pt>
                <c:pt idx="19001">
                  <c:v>-2.018E-2</c:v>
                </c:pt>
                <c:pt idx="19002">
                  <c:v>-2.0150000000000001E-2</c:v>
                </c:pt>
                <c:pt idx="19003">
                  <c:v>-2.0129999999999999E-2</c:v>
                </c:pt>
                <c:pt idx="19004">
                  <c:v>-2.0129999999999999E-2</c:v>
                </c:pt>
                <c:pt idx="19005">
                  <c:v>-2.01E-2</c:v>
                </c:pt>
                <c:pt idx="19006">
                  <c:v>-2.0070000000000001E-2</c:v>
                </c:pt>
                <c:pt idx="19007">
                  <c:v>-2.0070000000000001E-2</c:v>
                </c:pt>
                <c:pt idx="19008">
                  <c:v>-2.0070000000000001E-2</c:v>
                </c:pt>
                <c:pt idx="19009">
                  <c:v>-2.0049999999999998E-2</c:v>
                </c:pt>
                <c:pt idx="19010">
                  <c:v>-2.0049999999999998E-2</c:v>
                </c:pt>
                <c:pt idx="19011">
                  <c:v>-2.0049999999999998E-2</c:v>
                </c:pt>
                <c:pt idx="19012">
                  <c:v>-2.0070000000000001E-2</c:v>
                </c:pt>
                <c:pt idx="19013">
                  <c:v>-2.0070000000000001E-2</c:v>
                </c:pt>
                <c:pt idx="19014">
                  <c:v>-2.0070000000000001E-2</c:v>
                </c:pt>
                <c:pt idx="19015">
                  <c:v>-2.01E-2</c:v>
                </c:pt>
                <c:pt idx="19016">
                  <c:v>-2.01E-2</c:v>
                </c:pt>
                <c:pt idx="19017">
                  <c:v>-2.01E-2</c:v>
                </c:pt>
                <c:pt idx="19018">
                  <c:v>-2.0129999999999999E-2</c:v>
                </c:pt>
                <c:pt idx="19019">
                  <c:v>-2.0150000000000001E-2</c:v>
                </c:pt>
                <c:pt idx="19020">
                  <c:v>-2.0150000000000001E-2</c:v>
                </c:pt>
                <c:pt idx="19021">
                  <c:v>-2.018E-2</c:v>
                </c:pt>
                <c:pt idx="19022">
                  <c:v>-2.0209999999999999E-2</c:v>
                </c:pt>
                <c:pt idx="19023">
                  <c:v>-2.0209999999999999E-2</c:v>
                </c:pt>
                <c:pt idx="19024">
                  <c:v>-2.0230000000000001E-2</c:v>
                </c:pt>
                <c:pt idx="19025">
                  <c:v>-2.0230000000000001E-2</c:v>
                </c:pt>
                <c:pt idx="19026">
                  <c:v>-2.026E-2</c:v>
                </c:pt>
                <c:pt idx="19027">
                  <c:v>-2.026E-2</c:v>
                </c:pt>
                <c:pt idx="19028">
                  <c:v>-2.0289999999999999E-2</c:v>
                </c:pt>
                <c:pt idx="19029">
                  <c:v>-2.0289999999999999E-2</c:v>
                </c:pt>
                <c:pt idx="19030">
                  <c:v>-2.0310000000000002E-2</c:v>
                </c:pt>
                <c:pt idx="19031">
                  <c:v>-2.0310000000000002E-2</c:v>
                </c:pt>
                <c:pt idx="19032">
                  <c:v>-2.0310000000000002E-2</c:v>
                </c:pt>
                <c:pt idx="19033">
                  <c:v>-2.0310000000000002E-2</c:v>
                </c:pt>
                <c:pt idx="19034">
                  <c:v>-2.0310000000000002E-2</c:v>
                </c:pt>
                <c:pt idx="19035">
                  <c:v>-2.0310000000000002E-2</c:v>
                </c:pt>
                <c:pt idx="19036">
                  <c:v>-2.0310000000000002E-2</c:v>
                </c:pt>
                <c:pt idx="19037">
                  <c:v>-2.0310000000000002E-2</c:v>
                </c:pt>
                <c:pt idx="19038">
                  <c:v>-2.0310000000000002E-2</c:v>
                </c:pt>
                <c:pt idx="19039">
                  <c:v>-2.0289999999999999E-2</c:v>
                </c:pt>
                <c:pt idx="19040">
                  <c:v>-2.0289999999999999E-2</c:v>
                </c:pt>
                <c:pt idx="19041">
                  <c:v>-2.026E-2</c:v>
                </c:pt>
                <c:pt idx="19042">
                  <c:v>-2.026E-2</c:v>
                </c:pt>
                <c:pt idx="19043">
                  <c:v>-2.0230000000000001E-2</c:v>
                </c:pt>
                <c:pt idx="19044">
                  <c:v>-2.0209999999999999E-2</c:v>
                </c:pt>
                <c:pt idx="19045">
                  <c:v>-2.018E-2</c:v>
                </c:pt>
                <c:pt idx="19046">
                  <c:v>-2.018E-2</c:v>
                </c:pt>
                <c:pt idx="19047">
                  <c:v>-2.0150000000000001E-2</c:v>
                </c:pt>
                <c:pt idx="19048">
                  <c:v>-2.0129999999999999E-2</c:v>
                </c:pt>
                <c:pt idx="19049">
                  <c:v>-2.01E-2</c:v>
                </c:pt>
                <c:pt idx="19050">
                  <c:v>-2.01E-2</c:v>
                </c:pt>
                <c:pt idx="19051">
                  <c:v>-2.0070000000000001E-2</c:v>
                </c:pt>
                <c:pt idx="19052">
                  <c:v>-2.0049999999999998E-2</c:v>
                </c:pt>
                <c:pt idx="19053">
                  <c:v>-2.0049999999999998E-2</c:v>
                </c:pt>
                <c:pt idx="19054">
                  <c:v>-2.002E-2</c:v>
                </c:pt>
                <c:pt idx="19055">
                  <c:v>-2.002E-2</c:v>
                </c:pt>
                <c:pt idx="19056">
                  <c:v>-2.002E-2</c:v>
                </c:pt>
                <c:pt idx="19057">
                  <c:v>-0.02</c:v>
                </c:pt>
                <c:pt idx="19058">
                  <c:v>-0.02</c:v>
                </c:pt>
                <c:pt idx="19059">
                  <c:v>-0.02</c:v>
                </c:pt>
                <c:pt idx="19060">
                  <c:v>-2.002E-2</c:v>
                </c:pt>
                <c:pt idx="19061">
                  <c:v>-2.002E-2</c:v>
                </c:pt>
                <c:pt idx="19062">
                  <c:v>-2.002E-2</c:v>
                </c:pt>
                <c:pt idx="19063">
                  <c:v>-2.002E-2</c:v>
                </c:pt>
                <c:pt idx="19064">
                  <c:v>-2.0049999999999998E-2</c:v>
                </c:pt>
                <c:pt idx="19065">
                  <c:v>-2.0049999999999998E-2</c:v>
                </c:pt>
                <c:pt idx="19066">
                  <c:v>-2.0070000000000001E-2</c:v>
                </c:pt>
                <c:pt idx="19067">
                  <c:v>-2.01E-2</c:v>
                </c:pt>
                <c:pt idx="19068">
                  <c:v>-2.0129999999999999E-2</c:v>
                </c:pt>
                <c:pt idx="19069">
                  <c:v>-2.0129999999999999E-2</c:v>
                </c:pt>
                <c:pt idx="19070">
                  <c:v>-2.0150000000000001E-2</c:v>
                </c:pt>
                <c:pt idx="19071">
                  <c:v>-2.018E-2</c:v>
                </c:pt>
                <c:pt idx="19072">
                  <c:v>-2.018E-2</c:v>
                </c:pt>
                <c:pt idx="19073">
                  <c:v>-2.0209999999999999E-2</c:v>
                </c:pt>
                <c:pt idx="19074">
                  <c:v>-2.0209999999999999E-2</c:v>
                </c:pt>
                <c:pt idx="19075">
                  <c:v>-2.0230000000000001E-2</c:v>
                </c:pt>
                <c:pt idx="19076">
                  <c:v>-2.0230000000000001E-2</c:v>
                </c:pt>
                <c:pt idx="19077">
                  <c:v>-2.0230000000000001E-2</c:v>
                </c:pt>
                <c:pt idx="19078">
                  <c:v>-2.0230000000000001E-2</c:v>
                </c:pt>
                <c:pt idx="19079">
                  <c:v>-2.0230000000000001E-2</c:v>
                </c:pt>
                <c:pt idx="19080">
                  <c:v>-2.0230000000000001E-2</c:v>
                </c:pt>
                <c:pt idx="19081">
                  <c:v>-2.0209999999999999E-2</c:v>
                </c:pt>
                <c:pt idx="19082">
                  <c:v>-2.0209999999999999E-2</c:v>
                </c:pt>
                <c:pt idx="19083">
                  <c:v>-2.018E-2</c:v>
                </c:pt>
                <c:pt idx="19084">
                  <c:v>-2.0150000000000001E-2</c:v>
                </c:pt>
                <c:pt idx="19085">
                  <c:v>-2.0129999999999999E-2</c:v>
                </c:pt>
                <c:pt idx="19086">
                  <c:v>-2.0129999999999999E-2</c:v>
                </c:pt>
                <c:pt idx="19087">
                  <c:v>-2.01E-2</c:v>
                </c:pt>
                <c:pt idx="19088">
                  <c:v>-2.0070000000000001E-2</c:v>
                </c:pt>
                <c:pt idx="19089">
                  <c:v>-2.0049999999999998E-2</c:v>
                </c:pt>
                <c:pt idx="19090">
                  <c:v>-2.002E-2</c:v>
                </c:pt>
                <c:pt idx="19091">
                  <c:v>-0.02</c:v>
                </c:pt>
                <c:pt idx="19092">
                  <c:v>-0.02</c:v>
                </c:pt>
                <c:pt idx="19093">
                  <c:v>-1.9970000000000002E-2</c:v>
                </c:pt>
                <c:pt idx="19094">
                  <c:v>-1.9970000000000002E-2</c:v>
                </c:pt>
                <c:pt idx="19095">
                  <c:v>-1.9939999999999999E-2</c:v>
                </c:pt>
                <c:pt idx="19096">
                  <c:v>-1.9939999999999999E-2</c:v>
                </c:pt>
                <c:pt idx="19097">
                  <c:v>-1.9939999999999999E-2</c:v>
                </c:pt>
                <c:pt idx="19098">
                  <c:v>-1.9939999999999999E-2</c:v>
                </c:pt>
                <c:pt idx="19099">
                  <c:v>-1.9970000000000002E-2</c:v>
                </c:pt>
                <c:pt idx="19100">
                  <c:v>-0.02</c:v>
                </c:pt>
                <c:pt idx="19101">
                  <c:v>-0.02</c:v>
                </c:pt>
                <c:pt idx="19102">
                  <c:v>-2.002E-2</c:v>
                </c:pt>
                <c:pt idx="19103">
                  <c:v>-2.0049999999999998E-2</c:v>
                </c:pt>
                <c:pt idx="19104">
                  <c:v>-2.0070000000000001E-2</c:v>
                </c:pt>
                <c:pt idx="19105">
                  <c:v>-2.01E-2</c:v>
                </c:pt>
                <c:pt idx="19106">
                  <c:v>-2.0150000000000001E-2</c:v>
                </c:pt>
                <c:pt idx="19107">
                  <c:v>-2.018E-2</c:v>
                </c:pt>
                <c:pt idx="19108">
                  <c:v>-2.0209999999999999E-2</c:v>
                </c:pt>
                <c:pt idx="19109">
                  <c:v>-2.0230000000000001E-2</c:v>
                </c:pt>
                <c:pt idx="19110">
                  <c:v>-2.026E-2</c:v>
                </c:pt>
                <c:pt idx="19111">
                  <c:v>-2.0289999999999999E-2</c:v>
                </c:pt>
                <c:pt idx="19112">
                  <c:v>-2.0310000000000002E-2</c:v>
                </c:pt>
                <c:pt idx="19113">
                  <c:v>-2.0310000000000002E-2</c:v>
                </c:pt>
                <c:pt idx="19114">
                  <c:v>-2.034E-2</c:v>
                </c:pt>
                <c:pt idx="19115">
                  <c:v>-2.034E-2</c:v>
                </c:pt>
                <c:pt idx="19116">
                  <c:v>-2.034E-2</c:v>
                </c:pt>
                <c:pt idx="19117">
                  <c:v>-2.034E-2</c:v>
                </c:pt>
                <c:pt idx="19118">
                  <c:v>-2.034E-2</c:v>
                </c:pt>
                <c:pt idx="19119">
                  <c:v>-2.0310000000000002E-2</c:v>
                </c:pt>
                <c:pt idx="19120">
                  <c:v>-2.0289999999999999E-2</c:v>
                </c:pt>
                <c:pt idx="19121">
                  <c:v>-2.026E-2</c:v>
                </c:pt>
                <c:pt idx="19122">
                  <c:v>-2.0230000000000001E-2</c:v>
                </c:pt>
                <c:pt idx="19123">
                  <c:v>-2.018E-2</c:v>
                </c:pt>
                <c:pt idx="19124">
                  <c:v>-2.0150000000000001E-2</c:v>
                </c:pt>
                <c:pt idx="19125">
                  <c:v>-2.01E-2</c:v>
                </c:pt>
                <c:pt idx="19126">
                  <c:v>-2.0049999999999998E-2</c:v>
                </c:pt>
                <c:pt idx="19127">
                  <c:v>-0.02</c:v>
                </c:pt>
                <c:pt idx="19128">
                  <c:v>-1.9970000000000002E-2</c:v>
                </c:pt>
                <c:pt idx="19129">
                  <c:v>-1.992E-2</c:v>
                </c:pt>
                <c:pt idx="19130">
                  <c:v>-1.9859999999999999E-2</c:v>
                </c:pt>
                <c:pt idx="19131">
                  <c:v>-1.9810000000000001E-2</c:v>
                </c:pt>
                <c:pt idx="19132">
                  <c:v>-1.9779999999999999E-2</c:v>
                </c:pt>
                <c:pt idx="19133">
                  <c:v>-1.976E-2</c:v>
                </c:pt>
                <c:pt idx="19134">
                  <c:v>-1.9709999999999998E-2</c:v>
                </c:pt>
                <c:pt idx="19135">
                  <c:v>-1.968E-2</c:v>
                </c:pt>
                <c:pt idx="19136">
                  <c:v>-1.9650000000000001E-2</c:v>
                </c:pt>
                <c:pt idx="19137">
                  <c:v>-1.9650000000000001E-2</c:v>
                </c:pt>
                <c:pt idx="19138">
                  <c:v>-1.9630000000000002E-2</c:v>
                </c:pt>
                <c:pt idx="19139">
                  <c:v>-1.9630000000000002E-2</c:v>
                </c:pt>
                <c:pt idx="19140">
                  <c:v>-1.9630000000000002E-2</c:v>
                </c:pt>
                <c:pt idx="19141">
                  <c:v>-1.9630000000000002E-2</c:v>
                </c:pt>
                <c:pt idx="19142">
                  <c:v>-1.9630000000000002E-2</c:v>
                </c:pt>
                <c:pt idx="19143">
                  <c:v>-1.9630000000000002E-2</c:v>
                </c:pt>
                <c:pt idx="19144">
                  <c:v>-1.9650000000000001E-2</c:v>
                </c:pt>
                <c:pt idx="19145">
                  <c:v>-1.9650000000000001E-2</c:v>
                </c:pt>
                <c:pt idx="19146">
                  <c:v>-1.968E-2</c:v>
                </c:pt>
                <c:pt idx="19147">
                  <c:v>-1.9709999999999998E-2</c:v>
                </c:pt>
                <c:pt idx="19148">
                  <c:v>-1.9709999999999998E-2</c:v>
                </c:pt>
                <c:pt idx="19149">
                  <c:v>-1.9730000000000001E-2</c:v>
                </c:pt>
                <c:pt idx="19150">
                  <c:v>-1.9730000000000001E-2</c:v>
                </c:pt>
                <c:pt idx="19151">
                  <c:v>-1.976E-2</c:v>
                </c:pt>
                <c:pt idx="19152">
                  <c:v>-1.976E-2</c:v>
                </c:pt>
                <c:pt idx="19153">
                  <c:v>-1.9779999999999999E-2</c:v>
                </c:pt>
                <c:pt idx="19154">
                  <c:v>-1.9779999999999999E-2</c:v>
                </c:pt>
                <c:pt idx="19155">
                  <c:v>-1.9779999999999999E-2</c:v>
                </c:pt>
                <c:pt idx="19156">
                  <c:v>-1.9779999999999999E-2</c:v>
                </c:pt>
                <c:pt idx="19157">
                  <c:v>-1.9779999999999999E-2</c:v>
                </c:pt>
                <c:pt idx="19158">
                  <c:v>-1.9779999999999999E-2</c:v>
                </c:pt>
                <c:pt idx="19159">
                  <c:v>-1.9779999999999999E-2</c:v>
                </c:pt>
                <c:pt idx="19160">
                  <c:v>-1.9779999999999999E-2</c:v>
                </c:pt>
                <c:pt idx="19161">
                  <c:v>-1.976E-2</c:v>
                </c:pt>
                <c:pt idx="19162">
                  <c:v>-1.976E-2</c:v>
                </c:pt>
                <c:pt idx="19163">
                  <c:v>-1.976E-2</c:v>
                </c:pt>
                <c:pt idx="19164">
                  <c:v>-1.9730000000000001E-2</c:v>
                </c:pt>
                <c:pt idx="19165">
                  <c:v>-1.9730000000000001E-2</c:v>
                </c:pt>
                <c:pt idx="19166">
                  <c:v>-1.9730000000000001E-2</c:v>
                </c:pt>
                <c:pt idx="19167">
                  <c:v>-1.9730000000000001E-2</c:v>
                </c:pt>
                <c:pt idx="19168">
                  <c:v>-1.9709999999999998E-2</c:v>
                </c:pt>
                <c:pt idx="19169">
                  <c:v>-1.9709999999999998E-2</c:v>
                </c:pt>
                <c:pt idx="19170">
                  <c:v>-1.9709999999999998E-2</c:v>
                </c:pt>
                <c:pt idx="19171">
                  <c:v>-1.9709999999999998E-2</c:v>
                </c:pt>
                <c:pt idx="19172">
                  <c:v>-1.9730000000000001E-2</c:v>
                </c:pt>
                <c:pt idx="19173">
                  <c:v>-1.9730000000000001E-2</c:v>
                </c:pt>
                <c:pt idx="19174">
                  <c:v>-1.9730000000000001E-2</c:v>
                </c:pt>
                <c:pt idx="19175">
                  <c:v>-1.9730000000000001E-2</c:v>
                </c:pt>
                <c:pt idx="19176">
                  <c:v>-1.976E-2</c:v>
                </c:pt>
                <c:pt idx="19177">
                  <c:v>-1.976E-2</c:v>
                </c:pt>
                <c:pt idx="19178">
                  <c:v>-1.9779999999999999E-2</c:v>
                </c:pt>
                <c:pt idx="19179">
                  <c:v>-1.9779999999999999E-2</c:v>
                </c:pt>
                <c:pt idx="19180">
                  <c:v>-1.9810000000000001E-2</c:v>
                </c:pt>
                <c:pt idx="19181">
                  <c:v>-1.984E-2</c:v>
                </c:pt>
                <c:pt idx="19182">
                  <c:v>-1.984E-2</c:v>
                </c:pt>
                <c:pt idx="19183">
                  <c:v>-1.9859999999999999E-2</c:v>
                </c:pt>
                <c:pt idx="19184">
                  <c:v>-1.9859999999999999E-2</c:v>
                </c:pt>
                <c:pt idx="19185">
                  <c:v>-1.9859999999999999E-2</c:v>
                </c:pt>
                <c:pt idx="19186">
                  <c:v>-1.9890000000000001E-2</c:v>
                </c:pt>
                <c:pt idx="19187">
                  <c:v>-1.9890000000000001E-2</c:v>
                </c:pt>
                <c:pt idx="19188">
                  <c:v>-1.9890000000000001E-2</c:v>
                </c:pt>
                <c:pt idx="19189">
                  <c:v>-1.9890000000000001E-2</c:v>
                </c:pt>
                <c:pt idx="19190">
                  <c:v>-1.9890000000000001E-2</c:v>
                </c:pt>
                <c:pt idx="19191">
                  <c:v>-1.9890000000000001E-2</c:v>
                </c:pt>
                <c:pt idx="19192">
                  <c:v>-1.9890000000000001E-2</c:v>
                </c:pt>
                <c:pt idx="19193">
                  <c:v>-1.9890000000000001E-2</c:v>
                </c:pt>
                <c:pt idx="19194">
                  <c:v>-1.9890000000000001E-2</c:v>
                </c:pt>
                <c:pt idx="19195">
                  <c:v>-1.9890000000000001E-2</c:v>
                </c:pt>
                <c:pt idx="19196">
                  <c:v>-1.9859999999999999E-2</c:v>
                </c:pt>
                <c:pt idx="19197">
                  <c:v>-1.9859999999999999E-2</c:v>
                </c:pt>
                <c:pt idx="19198">
                  <c:v>-1.9859999999999999E-2</c:v>
                </c:pt>
                <c:pt idx="19199">
                  <c:v>-1.984E-2</c:v>
                </c:pt>
                <c:pt idx="19200">
                  <c:v>-1.984E-2</c:v>
                </c:pt>
                <c:pt idx="19201">
                  <c:v>-1.984E-2</c:v>
                </c:pt>
                <c:pt idx="19202">
                  <c:v>-1.984E-2</c:v>
                </c:pt>
                <c:pt idx="19203">
                  <c:v>-1.984E-2</c:v>
                </c:pt>
                <c:pt idx="19204">
                  <c:v>-1.984E-2</c:v>
                </c:pt>
                <c:pt idx="19205">
                  <c:v>-1.984E-2</c:v>
                </c:pt>
                <c:pt idx="19206">
                  <c:v>-1.984E-2</c:v>
                </c:pt>
                <c:pt idx="19207">
                  <c:v>-1.984E-2</c:v>
                </c:pt>
                <c:pt idx="19208">
                  <c:v>-1.984E-2</c:v>
                </c:pt>
                <c:pt idx="19209">
                  <c:v>-1.984E-2</c:v>
                </c:pt>
                <c:pt idx="19210">
                  <c:v>-1.984E-2</c:v>
                </c:pt>
                <c:pt idx="19211">
                  <c:v>-1.984E-2</c:v>
                </c:pt>
                <c:pt idx="19212">
                  <c:v>-1.9859999999999999E-2</c:v>
                </c:pt>
                <c:pt idx="19213">
                  <c:v>-1.9859999999999999E-2</c:v>
                </c:pt>
                <c:pt idx="19214">
                  <c:v>-1.9859999999999999E-2</c:v>
                </c:pt>
                <c:pt idx="19215">
                  <c:v>-1.9859999999999999E-2</c:v>
                </c:pt>
                <c:pt idx="19216">
                  <c:v>-1.9890000000000001E-2</c:v>
                </c:pt>
                <c:pt idx="19217">
                  <c:v>-1.9890000000000001E-2</c:v>
                </c:pt>
                <c:pt idx="19218">
                  <c:v>-1.9890000000000001E-2</c:v>
                </c:pt>
                <c:pt idx="19219">
                  <c:v>-1.9890000000000001E-2</c:v>
                </c:pt>
                <c:pt idx="19220">
                  <c:v>-1.9890000000000001E-2</c:v>
                </c:pt>
                <c:pt idx="19221">
                  <c:v>-1.9890000000000001E-2</c:v>
                </c:pt>
                <c:pt idx="19222">
                  <c:v>-1.9859999999999999E-2</c:v>
                </c:pt>
                <c:pt idx="19223">
                  <c:v>-1.9859999999999999E-2</c:v>
                </c:pt>
                <c:pt idx="19224">
                  <c:v>-1.9859999999999999E-2</c:v>
                </c:pt>
                <c:pt idx="19225">
                  <c:v>-1.984E-2</c:v>
                </c:pt>
                <c:pt idx="19226">
                  <c:v>-1.984E-2</c:v>
                </c:pt>
                <c:pt idx="19227">
                  <c:v>-1.9810000000000001E-2</c:v>
                </c:pt>
                <c:pt idx="19228">
                  <c:v>-1.9779999999999999E-2</c:v>
                </c:pt>
                <c:pt idx="19229">
                  <c:v>-1.9779999999999999E-2</c:v>
                </c:pt>
                <c:pt idx="19230">
                  <c:v>-1.976E-2</c:v>
                </c:pt>
                <c:pt idx="19231">
                  <c:v>-1.9730000000000001E-2</c:v>
                </c:pt>
                <c:pt idx="19232">
                  <c:v>-1.9730000000000001E-2</c:v>
                </c:pt>
                <c:pt idx="19233">
                  <c:v>-1.9709999999999998E-2</c:v>
                </c:pt>
                <c:pt idx="19234">
                  <c:v>-1.968E-2</c:v>
                </c:pt>
                <c:pt idx="19235">
                  <c:v>-1.968E-2</c:v>
                </c:pt>
                <c:pt idx="19236">
                  <c:v>-1.9650000000000001E-2</c:v>
                </c:pt>
                <c:pt idx="19237">
                  <c:v>-1.9650000000000001E-2</c:v>
                </c:pt>
                <c:pt idx="19238">
                  <c:v>-1.9630000000000002E-2</c:v>
                </c:pt>
                <c:pt idx="19239">
                  <c:v>-1.9630000000000002E-2</c:v>
                </c:pt>
                <c:pt idx="19240">
                  <c:v>-1.9599999999999999E-2</c:v>
                </c:pt>
                <c:pt idx="19241">
                  <c:v>-1.9599999999999999E-2</c:v>
                </c:pt>
                <c:pt idx="19242">
                  <c:v>-1.9599999999999999E-2</c:v>
                </c:pt>
                <c:pt idx="19243">
                  <c:v>-1.9599999999999999E-2</c:v>
                </c:pt>
                <c:pt idx="19244">
                  <c:v>-1.9599999999999999E-2</c:v>
                </c:pt>
                <c:pt idx="19245">
                  <c:v>-1.9599999999999999E-2</c:v>
                </c:pt>
                <c:pt idx="19246">
                  <c:v>-1.9599999999999999E-2</c:v>
                </c:pt>
                <c:pt idx="19247">
                  <c:v>-1.9599999999999999E-2</c:v>
                </c:pt>
                <c:pt idx="19248">
                  <c:v>-1.9599999999999999E-2</c:v>
                </c:pt>
                <c:pt idx="19249">
                  <c:v>-1.9599999999999999E-2</c:v>
                </c:pt>
                <c:pt idx="19250">
                  <c:v>-1.9599999999999999E-2</c:v>
                </c:pt>
                <c:pt idx="19251">
                  <c:v>-1.9599999999999999E-2</c:v>
                </c:pt>
                <c:pt idx="19252">
                  <c:v>-1.9630000000000002E-2</c:v>
                </c:pt>
                <c:pt idx="19253">
                  <c:v>-1.9630000000000002E-2</c:v>
                </c:pt>
                <c:pt idx="19254">
                  <c:v>-1.9630000000000002E-2</c:v>
                </c:pt>
                <c:pt idx="19255">
                  <c:v>-1.9630000000000002E-2</c:v>
                </c:pt>
                <c:pt idx="19256">
                  <c:v>-1.9630000000000002E-2</c:v>
                </c:pt>
                <c:pt idx="19257">
                  <c:v>-1.9630000000000002E-2</c:v>
                </c:pt>
                <c:pt idx="19258">
                  <c:v>-1.9630000000000002E-2</c:v>
                </c:pt>
                <c:pt idx="19259">
                  <c:v>-1.9630000000000002E-2</c:v>
                </c:pt>
                <c:pt idx="19260">
                  <c:v>-1.9630000000000002E-2</c:v>
                </c:pt>
                <c:pt idx="19261">
                  <c:v>-1.9599999999999999E-2</c:v>
                </c:pt>
                <c:pt idx="19262">
                  <c:v>-1.9599999999999999E-2</c:v>
                </c:pt>
                <c:pt idx="19263">
                  <c:v>-1.9599999999999999E-2</c:v>
                </c:pt>
                <c:pt idx="19264">
                  <c:v>-1.9570000000000001E-2</c:v>
                </c:pt>
                <c:pt idx="19265">
                  <c:v>-1.9570000000000001E-2</c:v>
                </c:pt>
                <c:pt idx="19266">
                  <c:v>-1.9570000000000001E-2</c:v>
                </c:pt>
                <c:pt idx="19267">
                  <c:v>-1.9550000000000001E-2</c:v>
                </c:pt>
                <c:pt idx="19268">
                  <c:v>-1.9550000000000001E-2</c:v>
                </c:pt>
                <c:pt idx="19269">
                  <c:v>-1.9550000000000001E-2</c:v>
                </c:pt>
                <c:pt idx="19270">
                  <c:v>-1.9519999999999999E-2</c:v>
                </c:pt>
                <c:pt idx="19271">
                  <c:v>-1.9519999999999999E-2</c:v>
                </c:pt>
                <c:pt idx="19272">
                  <c:v>-1.9519999999999999E-2</c:v>
                </c:pt>
                <c:pt idx="19273">
                  <c:v>-1.949E-2</c:v>
                </c:pt>
                <c:pt idx="19274">
                  <c:v>-1.949E-2</c:v>
                </c:pt>
                <c:pt idx="19275">
                  <c:v>-1.949E-2</c:v>
                </c:pt>
                <c:pt idx="19276">
                  <c:v>-1.949E-2</c:v>
                </c:pt>
                <c:pt idx="19277">
                  <c:v>-1.949E-2</c:v>
                </c:pt>
                <c:pt idx="19278">
                  <c:v>-1.949E-2</c:v>
                </c:pt>
                <c:pt idx="19279">
                  <c:v>-1.949E-2</c:v>
                </c:pt>
                <c:pt idx="19280">
                  <c:v>-1.949E-2</c:v>
                </c:pt>
                <c:pt idx="19281">
                  <c:v>-1.949E-2</c:v>
                </c:pt>
                <c:pt idx="19282">
                  <c:v>-1.949E-2</c:v>
                </c:pt>
                <c:pt idx="19283">
                  <c:v>-1.949E-2</c:v>
                </c:pt>
                <c:pt idx="19284">
                  <c:v>-1.949E-2</c:v>
                </c:pt>
                <c:pt idx="19285">
                  <c:v>-1.9519999999999999E-2</c:v>
                </c:pt>
                <c:pt idx="19286">
                  <c:v>-1.9519999999999999E-2</c:v>
                </c:pt>
                <c:pt idx="19287">
                  <c:v>-1.9519999999999999E-2</c:v>
                </c:pt>
                <c:pt idx="19288">
                  <c:v>-1.9550000000000001E-2</c:v>
                </c:pt>
                <c:pt idx="19289">
                  <c:v>-1.9550000000000001E-2</c:v>
                </c:pt>
                <c:pt idx="19290">
                  <c:v>-1.9550000000000001E-2</c:v>
                </c:pt>
                <c:pt idx="19291">
                  <c:v>-1.9570000000000001E-2</c:v>
                </c:pt>
                <c:pt idx="19292">
                  <c:v>-1.9570000000000001E-2</c:v>
                </c:pt>
                <c:pt idx="19293">
                  <c:v>-1.9570000000000001E-2</c:v>
                </c:pt>
                <c:pt idx="19294">
                  <c:v>-1.9599999999999999E-2</c:v>
                </c:pt>
                <c:pt idx="19295">
                  <c:v>-1.9599999999999999E-2</c:v>
                </c:pt>
                <c:pt idx="19296">
                  <c:v>-1.9599999999999999E-2</c:v>
                </c:pt>
                <c:pt idx="19297">
                  <c:v>-1.9599999999999999E-2</c:v>
                </c:pt>
                <c:pt idx="19298">
                  <c:v>-1.9630000000000002E-2</c:v>
                </c:pt>
                <c:pt idx="19299">
                  <c:v>-1.9630000000000002E-2</c:v>
                </c:pt>
                <c:pt idx="19300">
                  <c:v>-1.9630000000000002E-2</c:v>
                </c:pt>
                <c:pt idx="19301">
                  <c:v>-1.9630000000000002E-2</c:v>
                </c:pt>
                <c:pt idx="19302">
                  <c:v>-1.9630000000000002E-2</c:v>
                </c:pt>
                <c:pt idx="19303">
                  <c:v>-1.9599999999999999E-2</c:v>
                </c:pt>
                <c:pt idx="19304">
                  <c:v>-1.9599999999999999E-2</c:v>
                </c:pt>
                <c:pt idx="19305">
                  <c:v>-1.9599999999999999E-2</c:v>
                </c:pt>
                <c:pt idx="19306">
                  <c:v>-1.9599999999999999E-2</c:v>
                </c:pt>
                <c:pt idx="19307">
                  <c:v>-1.9570000000000001E-2</c:v>
                </c:pt>
                <c:pt idx="19308">
                  <c:v>-1.9570000000000001E-2</c:v>
                </c:pt>
                <c:pt idx="19309">
                  <c:v>-1.9550000000000001E-2</c:v>
                </c:pt>
                <c:pt idx="19310">
                  <c:v>-1.9550000000000001E-2</c:v>
                </c:pt>
                <c:pt idx="19311">
                  <c:v>-1.9519999999999999E-2</c:v>
                </c:pt>
                <c:pt idx="19312">
                  <c:v>-1.9519999999999999E-2</c:v>
                </c:pt>
                <c:pt idx="19313">
                  <c:v>-1.949E-2</c:v>
                </c:pt>
                <c:pt idx="19314">
                  <c:v>-1.9470000000000001E-2</c:v>
                </c:pt>
                <c:pt idx="19315">
                  <c:v>-1.9470000000000001E-2</c:v>
                </c:pt>
                <c:pt idx="19316">
                  <c:v>-1.9439999999999999E-2</c:v>
                </c:pt>
                <c:pt idx="19317">
                  <c:v>-1.9439999999999999E-2</c:v>
                </c:pt>
                <c:pt idx="19318">
                  <c:v>-1.942E-2</c:v>
                </c:pt>
                <c:pt idx="19319">
                  <c:v>-1.9390000000000001E-2</c:v>
                </c:pt>
                <c:pt idx="19320">
                  <c:v>-1.9390000000000001E-2</c:v>
                </c:pt>
                <c:pt idx="19321">
                  <c:v>-1.9359999999999999E-2</c:v>
                </c:pt>
                <c:pt idx="19322">
                  <c:v>-1.9359999999999999E-2</c:v>
                </c:pt>
                <c:pt idx="19323">
                  <c:v>-1.9359999999999999E-2</c:v>
                </c:pt>
                <c:pt idx="19324">
                  <c:v>-1.9359999999999999E-2</c:v>
                </c:pt>
                <c:pt idx="19325">
                  <c:v>-1.934E-2</c:v>
                </c:pt>
                <c:pt idx="19326">
                  <c:v>-1.934E-2</c:v>
                </c:pt>
                <c:pt idx="19327">
                  <c:v>-1.934E-2</c:v>
                </c:pt>
                <c:pt idx="19328">
                  <c:v>-1.934E-2</c:v>
                </c:pt>
                <c:pt idx="19329">
                  <c:v>-1.9359999999999999E-2</c:v>
                </c:pt>
                <c:pt idx="19330">
                  <c:v>-1.9359999999999999E-2</c:v>
                </c:pt>
                <c:pt idx="19331">
                  <c:v>-1.9359999999999999E-2</c:v>
                </c:pt>
                <c:pt idx="19332">
                  <c:v>-1.9359999999999999E-2</c:v>
                </c:pt>
                <c:pt idx="19333">
                  <c:v>-1.9390000000000001E-2</c:v>
                </c:pt>
                <c:pt idx="19334">
                  <c:v>-1.9390000000000001E-2</c:v>
                </c:pt>
                <c:pt idx="19335">
                  <c:v>-1.9390000000000001E-2</c:v>
                </c:pt>
                <c:pt idx="19336">
                  <c:v>-1.942E-2</c:v>
                </c:pt>
                <c:pt idx="19337">
                  <c:v>-1.942E-2</c:v>
                </c:pt>
                <c:pt idx="19338">
                  <c:v>-1.942E-2</c:v>
                </c:pt>
                <c:pt idx="19339">
                  <c:v>-1.9439999999999999E-2</c:v>
                </c:pt>
                <c:pt idx="19340">
                  <c:v>-1.9439999999999999E-2</c:v>
                </c:pt>
                <c:pt idx="19341">
                  <c:v>-1.9439999999999999E-2</c:v>
                </c:pt>
                <c:pt idx="19342">
                  <c:v>-1.9470000000000001E-2</c:v>
                </c:pt>
                <c:pt idx="19343">
                  <c:v>-1.9470000000000001E-2</c:v>
                </c:pt>
                <c:pt idx="19344">
                  <c:v>-1.9470000000000001E-2</c:v>
                </c:pt>
                <c:pt idx="19345">
                  <c:v>-1.949E-2</c:v>
                </c:pt>
                <c:pt idx="19346">
                  <c:v>-1.949E-2</c:v>
                </c:pt>
                <c:pt idx="19347">
                  <c:v>-1.949E-2</c:v>
                </c:pt>
                <c:pt idx="19348">
                  <c:v>-1.949E-2</c:v>
                </c:pt>
                <c:pt idx="19349">
                  <c:v>-1.949E-2</c:v>
                </c:pt>
                <c:pt idx="19350">
                  <c:v>-1.949E-2</c:v>
                </c:pt>
                <c:pt idx="19351">
                  <c:v>-1.949E-2</c:v>
                </c:pt>
                <c:pt idx="19352">
                  <c:v>-1.949E-2</c:v>
                </c:pt>
                <c:pt idx="19353">
                  <c:v>-1.949E-2</c:v>
                </c:pt>
                <c:pt idx="19354">
                  <c:v>-1.949E-2</c:v>
                </c:pt>
                <c:pt idx="19355">
                  <c:v>-1.949E-2</c:v>
                </c:pt>
                <c:pt idx="19356">
                  <c:v>-1.949E-2</c:v>
                </c:pt>
                <c:pt idx="19357">
                  <c:v>-1.949E-2</c:v>
                </c:pt>
                <c:pt idx="19358">
                  <c:v>-1.949E-2</c:v>
                </c:pt>
                <c:pt idx="19359">
                  <c:v>-1.949E-2</c:v>
                </c:pt>
                <c:pt idx="19360">
                  <c:v>-1.949E-2</c:v>
                </c:pt>
                <c:pt idx="19361">
                  <c:v>-1.949E-2</c:v>
                </c:pt>
                <c:pt idx="19362">
                  <c:v>-1.949E-2</c:v>
                </c:pt>
                <c:pt idx="19363">
                  <c:v>-1.949E-2</c:v>
                </c:pt>
                <c:pt idx="19364">
                  <c:v>-1.949E-2</c:v>
                </c:pt>
                <c:pt idx="19365">
                  <c:v>-1.949E-2</c:v>
                </c:pt>
                <c:pt idx="19366">
                  <c:v>-1.949E-2</c:v>
                </c:pt>
                <c:pt idx="19367">
                  <c:v>-1.949E-2</c:v>
                </c:pt>
                <c:pt idx="19368">
                  <c:v>-1.949E-2</c:v>
                </c:pt>
                <c:pt idx="19369">
                  <c:v>-1.949E-2</c:v>
                </c:pt>
                <c:pt idx="19370">
                  <c:v>-1.949E-2</c:v>
                </c:pt>
                <c:pt idx="19371">
                  <c:v>-1.949E-2</c:v>
                </c:pt>
                <c:pt idx="19372">
                  <c:v>-1.9519999999999999E-2</c:v>
                </c:pt>
                <c:pt idx="19373">
                  <c:v>-1.9519999999999999E-2</c:v>
                </c:pt>
                <c:pt idx="19374">
                  <c:v>-1.9519999999999999E-2</c:v>
                </c:pt>
                <c:pt idx="19375">
                  <c:v>-1.9519999999999999E-2</c:v>
                </c:pt>
                <c:pt idx="19376">
                  <c:v>-1.9519999999999999E-2</c:v>
                </c:pt>
                <c:pt idx="19377">
                  <c:v>-1.9519999999999999E-2</c:v>
                </c:pt>
                <c:pt idx="19378">
                  <c:v>-1.9519999999999999E-2</c:v>
                </c:pt>
                <c:pt idx="19379">
                  <c:v>-1.9519999999999999E-2</c:v>
                </c:pt>
                <c:pt idx="19380">
                  <c:v>-1.9519999999999999E-2</c:v>
                </c:pt>
                <c:pt idx="19381">
                  <c:v>-1.9519999999999999E-2</c:v>
                </c:pt>
                <c:pt idx="19382">
                  <c:v>-1.9519999999999999E-2</c:v>
                </c:pt>
                <c:pt idx="19383">
                  <c:v>-1.9519999999999999E-2</c:v>
                </c:pt>
                <c:pt idx="19384">
                  <c:v>-1.9519999999999999E-2</c:v>
                </c:pt>
                <c:pt idx="19385">
                  <c:v>-1.9519999999999999E-2</c:v>
                </c:pt>
                <c:pt idx="19386">
                  <c:v>-1.9519999999999999E-2</c:v>
                </c:pt>
                <c:pt idx="19387">
                  <c:v>-1.9519999999999999E-2</c:v>
                </c:pt>
                <c:pt idx="19388">
                  <c:v>-1.9519999999999999E-2</c:v>
                </c:pt>
                <c:pt idx="19389">
                  <c:v>-1.949E-2</c:v>
                </c:pt>
                <c:pt idx="19390">
                  <c:v>-1.949E-2</c:v>
                </c:pt>
                <c:pt idx="19391">
                  <c:v>-1.949E-2</c:v>
                </c:pt>
                <c:pt idx="19392">
                  <c:v>-1.9470000000000001E-2</c:v>
                </c:pt>
                <c:pt idx="19393">
                  <c:v>-1.9470000000000001E-2</c:v>
                </c:pt>
                <c:pt idx="19394">
                  <c:v>-1.9439999999999999E-2</c:v>
                </c:pt>
                <c:pt idx="19395">
                  <c:v>-1.9439999999999999E-2</c:v>
                </c:pt>
                <c:pt idx="19396">
                  <c:v>-1.942E-2</c:v>
                </c:pt>
                <c:pt idx="19397">
                  <c:v>-1.942E-2</c:v>
                </c:pt>
                <c:pt idx="19398">
                  <c:v>-1.9390000000000001E-2</c:v>
                </c:pt>
                <c:pt idx="19399">
                  <c:v>-1.9359999999999999E-2</c:v>
                </c:pt>
                <c:pt idx="19400">
                  <c:v>-1.9359999999999999E-2</c:v>
                </c:pt>
                <c:pt idx="19401">
                  <c:v>-1.934E-2</c:v>
                </c:pt>
                <c:pt idx="19402">
                  <c:v>-1.9310000000000001E-2</c:v>
                </c:pt>
                <c:pt idx="19403">
                  <c:v>-1.9310000000000001E-2</c:v>
                </c:pt>
                <c:pt idx="19404">
                  <c:v>-1.9279999999999999E-2</c:v>
                </c:pt>
                <c:pt idx="19405">
                  <c:v>-1.9259999999999999E-2</c:v>
                </c:pt>
                <c:pt idx="19406">
                  <c:v>-1.9259999999999999E-2</c:v>
                </c:pt>
                <c:pt idx="19407">
                  <c:v>-1.9230000000000001E-2</c:v>
                </c:pt>
                <c:pt idx="19408">
                  <c:v>-1.9199999999999998E-2</c:v>
                </c:pt>
                <c:pt idx="19409">
                  <c:v>-1.9199999999999998E-2</c:v>
                </c:pt>
                <c:pt idx="19410">
                  <c:v>-1.9199999999999998E-2</c:v>
                </c:pt>
                <c:pt idx="19411">
                  <c:v>-1.9179999999999999E-2</c:v>
                </c:pt>
                <c:pt idx="19412">
                  <c:v>-1.9179999999999999E-2</c:v>
                </c:pt>
                <c:pt idx="19413">
                  <c:v>-1.9179999999999999E-2</c:v>
                </c:pt>
                <c:pt idx="19414">
                  <c:v>-1.9179999999999999E-2</c:v>
                </c:pt>
                <c:pt idx="19415">
                  <c:v>-1.9179999999999999E-2</c:v>
                </c:pt>
                <c:pt idx="19416">
                  <c:v>-1.9179999999999999E-2</c:v>
                </c:pt>
                <c:pt idx="19417">
                  <c:v>-1.9179999999999999E-2</c:v>
                </c:pt>
                <c:pt idx="19418">
                  <c:v>-1.9179999999999999E-2</c:v>
                </c:pt>
                <c:pt idx="19419">
                  <c:v>-1.9199999999999998E-2</c:v>
                </c:pt>
                <c:pt idx="19420">
                  <c:v>-1.9199999999999998E-2</c:v>
                </c:pt>
                <c:pt idx="19421">
                  <c:v>-1.9230000000000001E-2</c:v>
                </c:pt>
                <c:pt idx="19422">
                  <c:v>-1.9259999999999999E-2</c:v>
                </c:pt>
                <c:pt idx="19423">
                  <c:v>-1.9259999999999999E-2</c:v>
                </c:pt>
                <c:pt idx="19424">
                  <c:v>-1.9279999999999999E-2</c:v>
                </c:pt>
                <c:pt idx="19425">
                  <c:v>-1.9310000000000001E-2</c:v>
                </c:pt>
                <c:pt idx="19426">
                  <c:v>-1.934E-2</c:v>
                </c:pt>
                <c:pt idx="19427">
                  <c:v>-1.934E-2</c:v>
                </c:pt>
                <c:pt idx="19428">
                  <c:v>-1.9359999999999999E-2</c:v>
                </c:pt>
                <c:pt idx="19429">
                  <c:v>-1.9390000000000001E-2</c:v>
                </c:pt>
                <c:pt idx="19430">
                  <c:v>-1.9390000000000001E-2</c:v>
                </c:pt>
                <c:pt idx="19431">
                  <c:v>-1.942E-2</c:v>
                </c:pt>
                <c:pt idx="19432">
                  <c:v>-1.9439999999999999E-2</c:v>
                </c:pt>
                <c:pt idx="19433">
                  <c:v>-1.9439999999999999E-2</c:v>
                </c:pt>
                <c:pt idx="19434">
                  <c:v>-1.9439999999999999E-2</c:v>
                </c:pt>
                <c:pt idx="19435">
                  <c:v>-1.9439999999999999E-2</c:v>
                </c:pt>
                <c:pt idx="19436">
                  <c:v>-1.9470000000000001E-2</c:v>
                </c:pt>
                <c:pt idx="19437">
                  <c:v>-1.9439999999999999E-2</c:v>
                </c:pt>
                <c:pt idx="19438">
                  <c:v>-1.9439999999999999E-2</c:v>
                </c:pt>
                <c:pt idx="19439">
                  <c:v>-1.9439999999999999E-2</c:v>
                </c:pt>
                <c:pt idx="19440">
                  <c:v>-1.9439999999999999E-2</c:v>
                </c:pt>
                <c:pt idx="19441">
                  <c:v>-1.942E-2</c:v>
                </c:pt>
                <c:pt idx="19442">
                  <c:v>-1.942E-2</c:v>
                </c:pt>
                <c:pt idx="19443">
                  <c:v>-1.9390000000000001E-2</c:v>
                </c:pt>
                <c:pt idx="19444">
                  <c:v>-1.9359999999999999E-2</c:v>
                </c:pt>
                <c:pt idx="19445">
                  <c:v>-1.934E-2</c:v>
                </c:pt>
                <c:pt idx="19446">
                  <c:v>-1.9310000000000001E-2</c:v>
                </c:pt>
                <c:pt idx="19447">
                  <c:v>-1.9279999999999999E-2</c:v>
                </c:pt>
                <c:pt idx="19448">
                  <c:v>-1.9279999999999999E-2</c:v>
                </c:pt>
                <c:pt idx="19449">
                  <c:v>-1.9259999999999999E-2</c:v>
                </c:pt>
                <c:pt idx="19450">
                  <c:v>-1.9230000000000001E-2</c:v>
                </c:pt>
                <c:pt idx="19451">
                  <c:v>-1.9199999999999998E-2</c:v>
                </c:pt>
                <c:pt idx="19452">
                  <c:v>-1.9179999999999999E-2</c:v>
                </c:pt>
                <c:pt idx="19453">
                  <c:v>-1.915E-2</c:v>
                </c:pt>
                <c:pt idx="19454">
                  <c:v>-1.9130000000000001E-2</c:v>
                </c:pt>
                <c:pt idx="19455">
                  <c:v>-1.9099999999999999E-2</c:v>
                </c:pt>
                <c:pt idx="19456">
                  <c:v>-1.9099999999999999E-2</c:v>
                </c:pt>
                <c:pt idx="19457">
                  <c:v>-1.907E-2</c:v>
                </c:pt>
                <c:pt idx="19458">
                  <c:v>-1.907E-2</c:v>
                </c:pt>
                <c:pt idx="19459">
                  <c:v>-1.9050000000000001E-2</c:v>
                </c:pt>
                <c:pt idx="19460">
                  <c:v>-1.9050000000000001E-2</c:v>
                </c:pt>
                <c:pt idx="19461">
                  <c:v>-1.9019999999999999E-2</c:v>
                </c:pt>
                <c:pt idx="19462">
                  <c:v>-1.9019999999999999E-2</c:v>
                </c:pt>
                <c:pt idx="19463">
                  <c:v>-1.899E-2</c:v>
                </c:pt>
                <c:pt idx="19464">
                  <c:v>-1.899E-2</c:v>
                </c:pt>
                <c:pt idx="19465">
                  <c:v>-1.8970000000000001E-2</c:v>
                </c:pt>
                <c:pt idx="19466">
                  <c:v>-1.8970000000000001E-2</c:v>
                </c:pt>
                <c:pt idx="19467">
                  <c:v>-1.8970000000000001E-2</c:v>
                </c:pt>
                <c:pt idx="19468">
                  <c:v>-1.8939999999999999E-2</c:v>
                </c:pt>
                <c:pt idx="19469">
                  <c:v>-1.8939999999999999E-2</c:v>
                </c:pt>
                <c:pt idx="19470">
                  <c:v>-1.8939999999999999E-2</c:v>
                </c:pt>
                <c:pt idx="19471">
                  <c:v>-1.8919999999999999E-2</c:v>
                </c:pt>
                <c:pt idx="19472">
                  <c:v>-1.8919999999999999E-2</c:v>
                </c:pt>
                <c:pt idx="19473">
                  <c:v>-1.8890000000000001E-2</c:v>
                </c:pt>
                <c:pt idx="19474">
                  <c:v>-1.8890000000000001E-2</c:v>
                </c:pt>
                <c:pt idx="19475">
                  <c:v>-1.8890000000000001E-2</c:v>
                </c:pt>
                <c:pt idx="19476">
                  <c:v>-1.8859999999999998E-2</c:v>
                </c:pt>
                <c:pt idx="19477">
                  <c:v>-1.8859999999999998E-2</c:v>
                </c:pt>
                <c:pt idx="19478">
                  <c:v>-1.8859999999999998E-2</c:v>
                </c:pt>
                <c:pt idx="19479">
                  <c:v>-1.8839999999999999E-2</c:v>
                </c:pt>
                <c:pt idx="19480">
                  <c:v>-1.8839999999999999E-2</c:v>
                </c:pt>
                <c:pt idx="19481">
                  <c:v>-1.8839999999999999E-2</c:v>
                </c:pt>
                <c:pt idx="19482">
                  <c:v>-1.8839999999999999E-2</c:v>
                </c:pt>
                <c:pt idx="19483">
                  <c:v>-1.8839999999999999E-2</c:v>
                </c:pt>
                <c:pt idx="19484">
                  <c:v>-1.8839999999999999E-2</c:v>
                </c:pt>
                <c:pt idx="19485">
                  <c:v>-1.8839999999999999E-2</c:v>
                </c:pt>
                <c:pt idx="19486">
                  <c:v>-1.8859999999999998E-2</c:v>
                </c:pt>
                <c:pt idx="19487">
                  <c:v>-1.8859999999999998E-2</c:v>
                </c:pt>
                <c:pt idx="19488">
                  <c:v>-1.8890000000000001E-2</c:v>
                </c:pt>
                <c:pt idx="19489">
                  <c:v>-1.8890000000000001E-2</c:v>
                </c:pt>
                <c:pt idx="19490">
                  <c:v>-1.8919999999999999E-2</c:v>
                </c:pt>
                <c:pt idx="19491">
                  <c:v>-1.8939999999999999E-2</c:v>
                </c:pt>
                <c:pt idx="19492">
                  <c:v>-1.8939999999999999E-2</c:v>
                </c:pt>
                <c:pt idx="19493">
                  <c:v>-1.8970000000000001E-2</c:v>
                </c:pt>
                <c:pt idx="19494">
                  <c:v>-1.899E-2</c:v>
                </c:pt>
                <c:pt idx="19495">
                  <c:v>-1.9019999999999999E-2</c:v>
                </c:pt>
                <c:pt idx="19496">
                  <c:v>-1.9050000000000001E-2</c:v>
                </c:pt>
                <c:pt idx="19497">
                  <c:v>-1.9050000000000001E-2</c:v>
                </c:pt>
                <c:pt idx="19498">
                  <c:v>-1.907E-2</c:v>
                </c:pt>
                <c:pt idx="19499">
                  <c:v>-1.9099999999999999E-2</c:v>
                </c:pt>
                <c:pt idx="19500">
                  <c:v>-1.9099999999999999E-2</c:v>
                </c:pt>
                <c:pt idx="19501">
                  <c:v>-1.9130000000000001E-2</c:v>
                </c:pt>
                <c:pt idx="19502">
                  <c:v>-1.9130000000000001E-2</c:v>
                </c:pt>
                <c:pt idx="19503">
                  <c:v>-1.915E-2</c:v>
                </c:pt>
                <c:pt idx="19504">
                  <c:v>-1.915E-2</c:v>
                </c:pt>
                <c:pt idx="19505">
                  <c:v>-1.915E-2</c:v>
                </c:pt>
                <c:pt idx="19506">
                  <c:v>-1.9179999999999999E-2</c:v>
                </c:pt>
                <c:pt idx="19507">
                  <c:v>-1.915E-2</c:v>
                </c:pt>
                <c:pt idx="19508">
                  <c:v>-1.9179999999999999E-2</c:v>
                </c:pt>
                <c:pt idx="19509">
                  <c:v>-1.915E-2</c:v>
                </c:pt>
                <c:pt idx="19510">
                  <c:v>-1.915E-2</c:v>
                </c:pt>
                <c:pt idx="19511">
                  <c:v>-1.915E-2</c:v>
                </c:pt>
                <c:pt idx="19512">
                  <c:v>-1.915E-2</c:v>
                </c:pt>
                <c:pt idx="19513">
                  <c:v>-1.9130000000000001E-2</c:v>
                </c:pt>
                <c:pt idx="19514">
                  <c:v>-1.9130000000000001E-2</c:v>
                </c:pt>
                <c:pt idx="19515">
                  <c:v>-1.9130000000000001E-2</c:v>
                </c:pt>
                <c:pt idx="19516">
                  <c:v>-1.9099999999999999E-2</c:v>
                </c:pt>
                <c:pt idx="19517">
                  <c:v>-1.9099999999999999E-2</c:v>
                </c:pt>
                <c:pt idx="19518">
                  <c:v>-1.9099999999999999E-2</c:v>
                </c:pt>
                <c:pt idx="19519">
                  <c:v>-1.907E-2</c:v>
                </c:pt>
                <c:pt idx="19520">
                  <c:v>-1.907E-2</c:v>
                </c:pt>
                <c:pt idx="19521">
                  <c:v>-1.907E-2</c:v>
                </c:pt>
                <c:pt idx="19522">
                  <c:v>-1.907E-2</c:v>
                </c:pt>
                <c:pt idx="19523">
                  <c:v>-1.9050000000000001E-2</c:v>
                </c:pt>
                <c:pt idx="19524">
                  <c:v>-1.9050000000000001E-2</c:v>
                </c:pt>
                <c:pt idx="19525">
                  <c:v>-1.9050000000000001E-2</c:v>
                </c:pt>
                <c:pt idx="19526">
                  <c:v>-1.9050000000000001E-2</c:v>
                </c:pt>
                <c:pt idx="19527">
                  <c:v>-1.9019999999999999E-2</c:v>
                </c:pt>
                <c:pt idx="19528">
                  <c:v>-1.9019999999999999E-2</c:v>
                </c:pt>
                <c:pt idx="19529">
                  <c:v>-1.9019999999999999E-2</c:v>
                </c:pt>
                <c:pt idx="19530">
                  <c:v>-1.9019999999999999E-2</c:v>
                </c:pt>
                <c:pt idx="19531">
                  <c:v>-1.9019999999999999E-2</c:v>
                </c:pt>
                <c:pt idx="19532">
                  <c:v>-1.899E-2</c:v>
                </c:pt>
                <c:pt idx="19533">
                  <c:v>-1.899E-2</c:v>
                </c:pt>
                <c:pt idx="19534">
                  <c:v>-1.899E-2</c:v>
                </c:pt>
                <c:pt idx="19535">
                  <c:v>-1.8970000000000001E-2</c:v>
                </c:pt>
                <c:pt idx="19536">
                  <c:v>-1.8970000000000001E-2</c:v>
                </c:pt>
                <c:pt idx="19537">
                  <c:v>-1.8939999999999999E-2</c:v>
                </c:pt>
                <c:pt idx="19538">
                  <c:v>-1.8939999999999999E-2</c:v>
                </c:pt>
                <c:pt idx="19539">
                  <c:v>-1.8939999999999999E-2</c:v>
                </c:pt>
                <c:pt idx="19540">
                  <c:v>-1.8919999999999999E-2</c:v>
                </c:pt>
                <c:pt idx="19541">
                  <c:v>-1.8890000000000001E-2</c:v>
                </c:pt>
                <c:pt idx="19542">
                  <c:v>-1.8890000000000001E-2</c:v>
                </c:pt>
                <c:pt idx="19543">
                  <c:v>-1.8859999999999998E-2</c:v>
                </c:pt>
                <c:pt idx="19544">
                  <c:v>-1.8859999999999998E-2</c:v>
                </c:pt>
                <c:pt idx="19545">
                  <c:v>-1.8839999999999999E-2</c:v>
                </c:pt>
                <c:pt idx="19546">
                  <c:v>-1.8839999999999999E-2</c:v>
                </c:pt>
                <c:pt idx="19547">
                  <c:v>-1.8839999999999999E-2</c:v>
                </c:pt>
                <c:pt idx="19548">
                  <c:v>-1.8839999999999999E-2</c:v>
                </c:pt>
                <c:pt idx="19549">
                  <c:v>-1.8839999999999999E-2</c:v>
                </c:pt>
                <c:pt idx="19550">
                  <c:v>-1.8839999999999999E-2</c:v>
                </c:pt>
                <c:pt idx="19551">
                  <c:v>-1.8839999999999999E-2</c:v>
                </c:pt>
                <c:pt idx="19552">
                  <c:v>-1.8839999999999999E-2</c:v>
                </c:pt>
                <c:pt idx="19553">
                  <c:v>-1.8839999999999999E-2</c:v>
                </c:pt>
                <c:pt idx="19554">
                  <c:v>-1.8859999999999998E-2</c:v>
                </c:pt>
                <c:pt idx="19555">
                  <c:v>-1.8859999999999998E-2</c:v>
                </c:pt>
                <c:pt idx="19556">
                  <c:v>-1.8890000000000001E-2</c:v>
                </c:pt>
                <c:pt idx="19557">
                  <c:v>-1.8890000000000001E-2</c:v>
                </c:pt>
                <c:pt idx="19558">
                  <c:v>-1.8919999999999999E-2</c:v>
                </c:pt>
                <c:pt idx="19559">
                  <c:v>-1.8919999999999999E-2</c:v>
                </c:pt>
                <c:pt idx="19560">
                  <c:v>-1.8939999999999999E-2</c:v>
                </c:pt>
                <c:pt idx="19561">
                  <c:v>-1.8970000000000001E-2</c:v>
                </c:pt>
                <c:pt idx="19562">
                  <c:v>-1.899E-2</c:v>
                </c:pt>
                <c:pt idx="19563">
                  <c:v>-1.899E-2</c:v>
                </c:pt>
                <c:pt idx="19564">
                  <c:v>-1.9019999999999999E-2</c:v>
                </c:pt>
                <c:pt idx="19565">
                  <c:v>-1.9019999999999999E-2</c:v>
                </c:pt>
                <c:pt idx="19566">
                  <c:v>-1.9050000000000001E-2</c:v>
                </c:pt>
                <c:pt idx="19567">
                  <c:v>-1.9050000000000001E-2</c:v>
                </c:pt>
                <c:pt idx="19568">
                  <c:v>-1.9050000000000001E-2</c:v>
                </c:pt>
                <c:pt idx="19569">
                  <c:v>-1.9050000000000001E-2</c:v>
                </c:pt>
                <c:pt idx="19570">
                  <c:v>-1.9050000000000001E-2</c:v>
                </c:pt>
                <c:pt idx="19571">
                  <c:v>-1.9050000000000001E-2</c:v>
                </c:pt>
                <c:pt idx="19572">
                  <c:v>-1.9050000000000001E-2</c:v>
                </c:pt>
                <c:pt idx="19573">
                  <c:v>-1.9019999999999999E-2</c:v>
                </c:pt>
                <c:pt idx="19574">
                  <c:v>-1.9019999999999999E-2</c:v>
                </c:pt>
                <c:pt idx="19575">
                  <c:v>-1.899E-2</c:v>
                </c:pt>
                <c:pt idx="19576">
                  <c:v>-1.8970000000000001E-2</c:v>
                </c:pt>
                <c:pt idx="19577">
                  <c:v>-1.8939999999999999E-2</c:v>
                </c:pt>
                <c:pt idx="19578">
                  <c:v>-1.8919999999999999E-2</c:v>
                </c:pt>
                <c:pt idx="19579">
                  <c:v>-1.8890000000000001E-2</c:v>
                </c:pt>
                <c:pt idx="19580">
                  <c:v>-1.8859999999999998E-2</c:v>
                </c:pt>
                <c:pt idx="19581">
                  <c:v>-1.8839999999999999E-2</c:v>
                </c:pt>
                <c:pt idx="19582">
                  <c:v>-1.881E-2</c:v>
                </c:pt>
                <c:pt idx="19583">
                  <c:v>-1.8780000000000002E-2</c:v>
                </c:pt>
                <c:pt idx="19584">
                  <c:v>-1.873E-2</c:v>
                </c:pt>
                <c:pt idx="19585">
                  <c:v>-1.8700000000000001E-2</c:v>
                </c:pt>
                <c:pt idx="19586">
                  <c:v>-1.8700000000000001E-2</c:v>
                </c:pt>
                <c:pt idx="19587">
                  <c:v>-1.8679999999999999E-2</c:v>
                </c:pt>
                <c:pt idx="19588">
                  <c:v>-1.865E-2</c:v>
                </c:pt>
                <c:pt idx="19589">
                  <c:v>-1.8630000000000001E-2</c:v>
                </c:pt>
                <c:pt idx="19590">
                  <c:v>-1.8599999999999998E-2</c:v>
                </c:pt>
                <c:pt idx="19591">
                  <c:v>-1.8599999999999998E-2</c:v>
                </c:pt>
                <c:pt idx="19592">
                  <c:v>-1.8599999999999998E-2</c:v>
                </c:pt>
                <c:pt idx="19593">
                  <c:v>-1.857E-2</c:v>
                </c:pt>
                <c:pt idx="19594">
                  <c:v>-1.857E-2</c:v>
                </c:pt>
                <c:pt idx="19595">
                  <c:v>-1.857E-2</c:v>
                </c:pt>
                <c:pt idx="19596">
                  <c:v>-1.857E-2</c:v>
                </c:pt>
                <c:pt idx="19597">
                  <c:v>-1.857E-2</c:v>
                </c:pt>
                <c:pt idx="19598">
                  <c:v>-1.857E-2</c:v>
                </c:pt>
                <c:pt idx="19599">
                  <c:v>-1.857E-2</c:v>
                </c:pt>
                <c:pt idx="19600">
                  <c:v>-1.8599999999999998E-2</c:v>
                </c:pt>
                <c:pt idx="19601">
                  <c:v>-1.8599999999999998E-2</c:v>
                </c:pt>
                <c:pt idx="19602">
                  <c:v>-1.8630000000000001E-2</c:v>
                </c:pt>
                <c:pt idx="19603">
                  <c:v>-1.8630000000000001E-2</c:v>
                </c:pt>
                <c:pt idx="19604">
                  <c:v>-1.8630000000000001E-2</c:v>
                </c:pt>
                <c:pt idx="19605">
                  <c:v>-1.865E-2</c:v>
                </c:pt>
                <c:pt idx="19606">
                  <c:v>-1.865E-2</c:v>
                </c:pt>
                <c:pt idx="19607">
                  <c:v>-1.8679999999999999E-2</c:v>
                </c:pt>
                <c:pt idx="19608">
                  <c:v>-1.8679999999999999E-2</c:v>
                </c:pt>
                <c:pt idx="19609">
                  <c:v>-1.8700000000000001E-2</c:v>
                </c:pt>
                <c:pt idx="19610">
                  <c:v>-1.8700000000000001E-2</c:v>
                </c:pt>
                <c:pt idx="19611">
                  <c:v>-1.873E-2</c:v>
                </c:pt>
                <c:pt idx="19612">
                  <c:v>-1.873E-2</c:v>
                </c:pt>
                <c:pt idx="19613">
                  <c:v>-1.8759999999999999E-2</c:v>
                </c:pt>
                <c:pt idx="19614">
                  <c:v>-1.8759999999999999E-2</c:v>
                </c:pt>
                <c:pt idx="19615">
                  <c:v>-1.8780000000000002E-2</c:v>
                </c:pt>
                <c:pt idx="19616">
                  <c:v>-1.8780000000000002E-2</c:v>
                </c:pt>
                <c:pt idx="19617">
                  <c:v>-1.8780000000000002E-2</c:v>
                </c:pt>
                <c:pt idx="19618">
                  <c:v>-1.881E-2</c:v>
                </c:pt>
                <c:pt idx="19619">
                  <c:v>-1.881E-2</c:v>
                </c:pt>
                <c:pt idx="19620">
                  <c:v>-1.881E-2</c:v>
                </c:pt>
                <c:pt idx="19621">
                  <c:v>-1.881E-2</c:v>
                </c:pt>
                <c:pt idx="19622">
                  <c:v>-1.881E-2</c:v>
                </c:pt>
                <c:pt idx="19623">
                  <c:v>-1.881E-2</c:v>
                </c:pt>
                <c:pt idx="19624">
                  <c:v>-1.881E-2</c:v>
                </c:pt>
                <c:pt idx="19625">
                  <c:v>-1.881E-2</c:v>
                </c:pt>
                <c:pt idx="19626">
                  <c:v>-1.881E-2</c:v>
                </c:pt>
                <c:pt idx="19627">
                  <c:v>-1.8780000000000002E-2</c:v>
                </c:pt>
                <c:pt idx="19628">
                  <c:v>-1.8780000000000002E-2</c:v>
                </c:pt>
                <c:pt idx="19629">
                  <c:v>-1.8759999999999999E-2</c:v>
                </c:pt>
                <c:pt idx="19630">
                  <c:v>-1.8759999999999999E-2</c:v>
                </c:pt>
                <c:pt idx="19631">
                  <c:v>-1.873E-2</c:v>
                </c:pt>
                <c:pt idx="19632">
                  <c:v>-1.8700000000000001E-2</c:v>
                </c:pt>
                <c:pt idx="19633">
                  <c:v>-1.8679999999999999E-2</c:v>
                </c:pt>
                <c:pt idx="19634">
                  <c:v>-1.8679999999999999E-2</c:v>
                </c:pt>
                <c:pt idx="19635">
                  <c:v>-1.865E-2</c:v>
                </c:pt>
                <c:pt idx="19636">
                  <c:v>-1.8630000000000001E-2</c:v>
                </c:pt>
                <c:pt idx="19637">
                  <c:v>-1.857E-2</c:v>
                </c:pt>
                <c:pt idx="19638">
                  <c:v>-1.8550000000000001E-2</c:v>
                </c:pt>
                <c:pt idx="19639">
                  <c:v>-1.8519999999999998E-2</c:v>
                </c:pt>
                <c:pt idx="19640">
                  <c:v>-1.8489999999999999E-2</c:v>
                </c:pt>
                <c:pt idx="19641">
                  <c:v>-1.847E-2</c:v>
                </c:pt>
                <c:pt idx="19642">
                  <c:v>-1.8440000000000002E-2</c:v>
                </c:pt>
                <c:pt idx="19643">
                  <c:v>-1.8409999999999999E-2</c:v>
                </c:pt>
                <c:pt idx="19644">
                  <c:v>-1.839E-2</c:v>
                </c:pt>
                <c:pt idx="19645">
                  <c:v>-1.839E-2</c:v>
                </c:pt>
                <c:pt idx="19646">
                  <c:v>-1.8360000000000001E-2</c:v>
                </c:pt>
                <c:pt idx="19647">
                  <c:v>-1.8360000000000001E-2</c:v>
                </c:pt>
                <c:pt idx="19648">
                  <c:v>-1.8339999999999999E-2</c:v>
                </c:pt>
                <c:pt idx="19649">
                  <c:v>-1.8339999999999999E-2</c:v>
                </c:pt>
                <c:pt idx="19650">
                  <c:v>-1.8339999999999999E-2</c:v>
                </c:pt>
                <c:pt idx="19651">
                  <c:v>-1.8339999999999999E-2</c:v>
                </c:pt>
                <c:pt idx="19652">
                  <c:v>-1.8339999999999999E-2</c:v>
                </c:pt>
                <c:pt idx="19653">
                  <c:v>-1.8339999999999999E-2</c:v>
                </c:pt>
                <c:pt idx="19654">
                  <c:v>-1.8339999999999999E-2</c:v>
                </c:pt>
                <c:pt idx="19655">
                  <c:v>-1.8360000000000001E-2</c:v>
                </c:pt>
                <c:pt idx="19656">
                  <c:v>-1.8360000000000001E-2</c:v>
                </c:pt>
                <c:pt idx="19657">
                  <c:v>-1.839E-2</c:v>
                </c:pt>
                <c:pt idx="19658">
                  <c:v>-1.839E-2</c:v>
                </c:pt>
                <c:pt idx="19659">
                  <c:v>-1.8409999999999999E-2</c:v>
                </c:pt>
                <c:pt idx="19660">
                  <c:v>-1.8440000000000002E-2</c:v>
                </c:pt>
                <c:pt idx="19661">
                  <c:v>-1.8440000000000002E-2</c:v>
                </c:pt>
                <c:pt idx="19662">
                  <c:v>-1.847E-2</c:v>
                </c:pt>
                <c:pt idx="19663">
                  <c:v>-1.847E-2</c:v>
                </c:pt>
                <c:pt idx="19664">
                  <c:v>-1.847E-2</c:v>
                </c:pt>
                <c:pt idx="19665">
                  <c:v>-1.8489999999999999E-2</c:v>
                </c:pt>
                <c:pt idx="19666">
                  <c:v>-1.8489999999999999E-2</c:v>
                </c:pt>
                <c:pt idx="19667">
                  <c:v>-1.8489999999999999E-2</c:v>
                </c:pt>
                <c:pt idx="19668">
                  <c:v>-1.8489999999999999E-2</c:v>
                </c:pt>
                <c:pt idx="19669">
                  <c:v>-1.847E-2</c:v>
                </c:pt>
                <c:pt idx="19670">
                  <c:v>-1.847E-2</c:v>
                </c:pt>
                <c:pt idx="19671">
                  <c:v>-1.847E-2</c:v>
                </c:pt>
                <c:pt idx="19672">
                  <c:v>-1.8440000000000002E-2</c:v>
                </c:pt>
                <c:pt idx="19673">
                  <c:v>-1.8409999999999999E-2</c:v>
                </c:pt>
                <c:pt idx="19674">
                  <c:v>-1.8409999999999999E-2</c:v>
                </c:pt>
                <c:pt idx="19675">
                  <c:v>-1.839E-2</c:v>
                </c:pt>
                <c:pt idx="19676">
                  <c:v>-1.8360000000000001E-2</c:v>
                </c:pt>
                <c:pt idx="19677">
                  <c:v>-1.8339999999999999E-2</c:v>
                </c:pt>
                <c:pt idx="19678">
                  <c:v>-1.8339999999999999E-2</c:v>
                </c:pt>
                <c:pt idx="19679">
                  <c:v>-1.831E-2</c:v>
                </c:pt>
                <c:pt idx="19680">
                  <c:v>-1.8280000000000001E-2</c:v>
                </c:pt>
                <c:pt idx="19681">
                  <c:v>-1.8259999999999998E-2</c:v>
                </c:pt>
                <c:pt idx="19682">
                  <c:v>-1.8259999999999998E-2</c:v>
                </c:pt>
                <c:pt idx="19683">
                  <c:v>-1.823E-2</c:v>
                </c:pt>
                <c:pt idx="19684">
                  <c:v>-1.823E-2</c:v>
                </c:pt>
                <c:pt idx="19685">
                  <c:v>-1.8200000000000001E-2</c:v>
                </c:pt>
                <c:pt idx="19686">
                  <c:v>-1.8200000000000001E-2</c:v>
                </c:pt>
                <c:pt idx="19687">
                  <c:v>-1.8200000000000001E-2</c:v>
                </c:pt>
                <c:pt idx="19688">
                  <c:v>-1.8200000000000001E-2</c:v>
                </c:pt>
                <c:pt idx="19689">
                  <c:v>-1.8200000000000001E-2</c:v>
                </c:pt>
                <c:pt idx="19690">
                  <c:v>-1.8200000000000001E-2</c:v>
                </c:pt>
                <c:pt idx="19691">
                  <c:v>-1.823E-2</c:v>
                </c:pt>
                <c:pt idx="19692">
                  <c:v>-1.823E-2</c:v>
                </c:pt>
                <c:pt idx="19693">
                  <c:v>-1.8259999999999998E-2</c:v>
                </c:pt>
                <c:pt idx="19694">
                  <c:v>-1.8259999999999998E-2</c:v>
                </c:pt>
                <c:pt idx="19695">
                  <c:v>-1.8280000000000001E-2</c:v>
                </c:pt>
                <c:pt idx="19696">
                  <c:v>-1.831E-2</c:v>
                </c:pt>
                <c:pt idx="19697">
                  <c:v>-1.8339999999999999E-2</c:v>
                </c:pt>
                <c:pt idx="19698">
                  <c:v>-1.8339999999999999E-2</c:v>
                </c:pt>
                <c:pt idx="19699">
                  <c:v>-1.8360000000000001E-2</c:v>
                </c:pt>
                <c:pt idx="19700">
                  <c:v>-1.839E-2</c:v>
                </c:pt>
                <c:pt idx="19701">
                  <c:v>-1.839E-2</c:v>
                </c:pt>
                <c:pt idx="19702">
                  <c:v>-1.8409999999999999E-2</c:v>
                </c:pt>
                <c:pt idx="19703">
                  <c:v>-1.8409999999999999E-2</c:v>
                </c:pt>
                <c:pt idx="19704">
                  <c:v>-1.8440000000000002E-2</c:v>
                </c:pt>
                <c:pt idx="19705">
                  <c:v>-1.8440000000000002E-2</c:v>
                </c:pt>
                <c:pt idx="19706">
                  <c:v>-1.8440000000000002E-2</c:v>
                </c:pt>
                <c:pt idx="19707">
                  <c:v>-1.8440000000000002E-2</c:v>
                </c:pt>
                <c:pt idx="19708">
                  <c:v>-1.8440000000000002E-2</c:v>
                </c:pt>
                <c:pt idx="19709">
                  <c:v>-1.8440000000000002E-2</c:v>
                </c:pt>
                <c:pt idx="19710">
                  <c:v>-1.8409999999999999E-2</c:v>
                </c:pt>
                <c:pt idx="19711">
                  <c:v>-1.8409999999999999E-2</c:v>
                </c:pt>
                <c:pt idx="19712">
                  <c:v>-1.839E-2</c:v>
                </c:pt>
                <c:pt idx="19713">
                  <c:v>-1.839E-2</c:v>
                </c:pt>
                <c:pt idx="19714">
                  <c:v>-1.8360000000000001E-2</c:v>
                </c:pt>
                <c:pt idx="19715">
                  <c:v>-1.8339999999999999E-2</c:v>
                </c:pt>
                <c:pt idx="19716">
                  <c:v>-1.8339999999999999E-2</c:v>
                </c:pt>
                <c:pt idx="19717">
                  <c:v>-1.831E-2</c:v>
                </c:pt>
                <c:pt idx="19718">
                  <c:v>-1.8280000000000001E-2</c:v>
                </c:pt>
                <c:pt idx="19719">
                  <c:v>-1.8259999999999998E-2</c:v>
                </c:pt>
                <c:pt idx="19720">
                  <c:v>-1.823E-2</c:v>
                </c:pt>
                <c:pt idx="19721">
                  <c:v>-1.823E-2</c:v>
                </c:pt>
                <c:pt idx="19722">
                  <c:v>-1.8200000000000001E-2</c:v>
                </c:pt>
                <c:pt idx="19723">
                  <c:v>-1.8180000000000002E-2</c:v>
                </c:pt>
                <c:pt idx="19724">
                  <c:v>-1.8180000000000002E-2</c:v>
                </c:pt>
                <c:pt idx="19725">
                  <c:v>-1.8149999999999999E-2</c:v>
                </c:pt>
                <c:pt idx="19726">
                  <c:v>-1.8149999999999999E-2</c:v>
                </c:pt>
                <c:pt idx="19727">
                  <c:v>-1.8149999999999999E-2</c:v>
                </c:pt>
                <c:pt idx="19728">
                  <c:v>-1.8120000000000001E-2</c:v>
                </c:pt>
                <c:pt idx="19729">
                  <c:v>-1.8120000000000001E-2</c:v>
                </c:pt>
                <c:pt idx="19730">
                  <c:v>-1.8120000000000001E-2</c:v>
                </c:pt>
                <c:pt idx="19731">
                  <c:v>-1.8120000000000001E-2</c:v>
                </c:pt>
                <c:pt idx="19732">
                  <c:v>-1.8120000000000001E-2</c:v>
                </c:pt>
                <c:pt idx="19733">
                  <c:v>-1.8120000000000001E-2</c:v>
                </c:pt>
                <c:pt idx="19734">
                  <c:v>-1.8149999999999999E-2</c:v>
                </c:pt>
                <c:pt idx="19735">
                  <c:v>-1.8149999999999999E-2</c:v>
                </c:pt>
                <c:pt idx="19736">
                  <c:v>-1.8149999999999999E-2</c:v>
                </c:pt>
                <c:pt idx="19737">
                  <c:v>-1.8149999999999999E-2</c:v>
                </c:pt>
                <c:pt idx="19738">
                  <c:v>-1.8180000000000002E-2</c:v>
                </c:pt>
                <c:pt idx="19739">
                  <c:v>-1.8180000000000002E-2</c:v>
                </c:pt>
                <c:pt idx="19740">
                  <c:v>-1.8180000000000002E-2</c:v>
                </c:pt>
                <c:pt idx="19741">
                  <c:v>-1.8200000000000001E-2</c:v>
                </c:pt>
                <c:pt idx="19742">
                  <c:v>-1.8200000000000001E-2</c:v>
                </c:pt>
                <c:pt idx="19743">
                  <c:v>-1.8200000000000001E-2</c:v>
                </c:pt>
                <c:pt idx="19744">
                  <c:v>-1.823E-2</c:v>
                </c:pt>
                <c:pt idx="19745">
                  <c:v>-1.823E-2</c:v>
                </c:pt>
                <c:pt idx="19746">
                  <c:v>-1.8259999999999998E-2</c:v>
                </c:pt>
                <c:pt idx="19747">
                  <c:v>-1.8259999999999998E-2</c:v>
                </c:pt>
                <c:pt idx="19748">
                  <c:v>-1.8280000000000001E-2</c:v>
                </c:pt>
                <c:pt idx="19749">
                  <c:v>-1.8280000000000001E-2</c:v>
                </c:pt>
                <c:pt idx="19750">
                  <c:v>-1.831E-2</c:v>
                </c:pt>
                <c:pt idx="19751">
                  <c:v>-1.831E-2</c:v>
                </c:pt>
                <c:pt idx="19752">
                  <c:v>-1.8339999999999999E-2</c:v>
                </c:pt>
                <c:pt idx="19753">
                  <c:v>-1.8339999999999999E-2</c:v>
                </c:pt>
                <c:pt idx="19754">
                  <c:v>-1.8360000000000001E-2</c:v>
                </c:pt>
                <c:pt idx="19755">
                  <c:v>-1.8360000000000001E-2</c:v>
                </c:pt>
                <c:pt idx="19756">
                  <c:v>-1.839E-2</c:v>
                </c:pt>
                <c:pt idx="19757">
                  <c:v>-1.8409999999999999E-2</c:v>
                </c:pt>
                <c:pt idx="19758">
                  <c:v>-1.8409999999999999E-2</c:v>
                </c:pt>
                <c:pt idx="19759">
                  <c:v>-1.8440000000000002E-2</c:v>
                </c:pt>
                <c:pt idx="19760">
                  <c:v>-1.8440000000000002E-2</c:v>
                </c:pt>
                <c:pt idx="19761">
                  <c:v>-1.847E-2</c:v>
                </c:pt>
                <c:pt idx="19762">
                  <c:v>-1.8489999999999999E-2</c:v>
                </c:pt>
                <c:pt idx="19763">
                  <c:v>-1.8489999999999999E-2</c:v>
                </c:pt>
                <c:pt idx="19764">
                  <c:v>-1.8519999999999998E-2</c:v>
                </c:pt>
                <c:pt idx="19765">
                  <c:v>-1.8519999999999998E-2</c:v>
                </c:pt>
                <c:pt idx="19766">
                  <c:v>-1.8519999999999998E-2</c:v>
                </c:pt>
                <c:pt idx="19767">
                  <c:v>-1.8550000000000001E-2</c:v>
                </c:pt>
                <c:pt idx="19768">
                  <c:v>-1.8550000000000001E-2</c:v>
                </c:pt>
                <c:pt idx="19769">
                  <c:v>-1.8550000000000001E-2</c:v>
                </c:pt>
                <c:pt idx="19770">
                  <c:v>-1.8550000000000001E-2</c:v>
                </c:pt>
                <c:pt idx="19771">
                  <c:v>-1.8550000000000001E-2</c:v>
                </c:pt>
                <c:pt idx="19772">
                  <c:v>-1.8550000000000001E-2</c:v>
                </c:pt>
                <c:pt idx="19773">
                  <c:v>-1.8519999999999998E-2</c:v>
                </c:pt>
                <c:pt idx="19774">
                  <c:v>-1.8519999999999998E-2</c:v>
                </c:pt>
                <c:pt idx="19775">
                  <c:v>-1.8489999999999999E-2</c:v>
                </c:pt>
                <c:pt idx="19776">
                  <c:v>-1.847E-2</c:v>
                </c:pt>
                <c:pt idx="19777">
                  <c:v>-1.8440000000000002E-2</c:v>
                </c:pt>
                <c:pt idx="19778">
                  <c:v>-1.8440000000000002E-2</c:v>
                </c:pt>
                <c:pt idx="19779">
                  <c:v>-1.8409999999999999E-2</c:v>
                </c:pt>
                <c:pt idx="19780">
                  <c:v>-1.839E-2</c:v>
                </c:pt>
                <c:pt idx="19781">
                  <c:v>-1.8339999999999999E-2</c:v>
                </c:pt>
                <c:pt idx="19782">
                  <c:v>-1.831E-2</c:v>
                </c:pt>
                <c:pt idx="19783">
                  <c:v>-1.8280000000000001E-2</c:v>
                </c:pt>
                <c:pt idx="19784">
                  <c:v>-1.8259999999999998E-2</c:v>
                </c:pt>
                <c:pt idx="19785">
                  <c:v>-1.823E-2</c:v>
                </c:pt>
                <c:pt idx="19786">
                  <c:v>-1.8200000000000001E-2</c:v>
                </c:pt>
                <c:pt idx="19787">
                  <c:v>-1.8180000000000002E-2</c:v>
                </c:pt>
                <c:pt idx="19788">
                  <c:v>-1.8149999999999999E-2</c:v>
                </c:pt>
                <c:pt idx="19789">
                  <c:v>-1.8120000000000001E-2</c:v>
                </c:pt>
                <c:pt idx="19790">
                  <c:v>-1.8100000000000002E-2</c:v>
                </c:pt>
                <c:pt idx="19791">
                  <c:v>-1.8069999999999999E-2</c:v>
                </c:pt>
                <c:pt idx="19792">
                  <c:v>-1.8069999999999999E-2</c:v>
                </c:pt>
                <c:pt idx="19793">
                  <c:v>-1.805E-2</c:v>
                </c:pt>
                <c:pt idx="19794">
                  <c:v>-1.805E-2</c:v>
                </c:pt>
                <c:pt idx="19795">
                  <c:v>-1.805E-2</c:v>
                </c:pt>
                <c:pt idx="19796">
                  <c:v>-1.805E-2</c:v>
                </c:pt>
                <c:pt idx="19797">
                  <c:v>-1.8020000000000001E-2</c:v>
                </c:pt>
                <c:pt idx="19798">
                  <c:v>-1.805E-2</c:v>
                </c:pt>
                <c:pt idx="19799">
                  <c:v>-1.805E-2</c:v>
                </c:pt>
                <c:pt idx="19800">
                  <c:v>-1.805E-2</c:v>
                </c:pt>
                <c:pt idx="19801">
                  <c:v>-1.805E-2</c:v>
                </c:pt>
                <c:pt idx="19802">
                  <c:v>-1.805E-2</c:v>
                </c:pt>
                <c:pt idx="19803">
                  <c:v>-1.8069999999999999E-2</c:v>
                </c:pt>
                <c:pt idx="19804">
                  <c:v>-1.8069999999999999E-2</c:v>
                </c:pt>
                <c:pt idx="19805">
                  <c:v>-1.8100000000000002E-2</c:v>
                </c:pt>
                <c:pt idx="19806">
                  <c:v>-1.8100000000000002E-2</c:v>
                </c:pt>
                <c:pt idx="19807">
                  <c:v>-1.8120000000000001E-2</c:v>
                </c:pt>
                <c:pt idx="19808">
                  <c:v>-1.8120000000000001E-2</c:v>
                </c:pt>
                <c:pt idx="19809">
                  <c:v>-1.8149999999999999E-2</c:v>
                </c:pt>
                <c:pt idx="19810">
                  <c:v>-1.8149999999999999E-2</c:v>
                </c:pt>
                <c:pt idx="19811">
                  <c:v>-1.8149999999999999E-2</c:v>
                </c:pt>
                <c:pt idx="19812">
                  <c:v>-1.8180000000000002E-2</c:v>
                </c:pt>
                <c:pt idx="19813">
                  <c:v>-1.8180000000000002E-2</c:v>
                </c:pt>
                <c:pt idx="19814">
                  <c:v>-1.8180000000000002E-2</c:v>
                </c:pt>
                <c:pt idx="19815">
                  <c:v>-1.8180000000000002E-2</c:v>
                </c:pt>
                <c:pt idx="19816">
                  <c:v>-1.8200000000000001E-2</c:v>
                </c:pt>
                <c:pt idx="19817">
                  <c:v>-1.8200000000000001E-2</c:v>
                </c:pt>
                <c:pt idx="19818">
                  <c:v>-1.8200000000000001E-2</c:v>
                </c:pt>
                <c:pt idx="19819">
                  <c:v>-1.8200000000000001E-2</c:v>
                </c:pt>
                <c:pt idx="19820">
                  <c:v>-1.8200000000000001E-2</c:v>
                </c:pt>
                <c:pt idx="19821">
                  <c:v>-1.8200000000000001E-2</c:v>
                </c:pt>
                <c:pt idx="19822">
                  <c:v>-1.8200000000000001E-2</c:v>
                </c:pt>
                <c:pt idx="19823">
                  <c:v>-1.8200000000000001E-2</c:v>
                </c:pt>
                <c:pt idx="19824">
                  <c:v>-1.8200000000000001E-2</c:v>
                </c:pt>
                <c:pt idx="19825">
                  <c:v>-1.8200000000000001E-2</c:v>
                </c:pt>
                <c:pt idx="19826">
                  <c:v>-1.8200000000000001E-2</c:v>
                </c:pt>
                <c:pt idx="19827">
                  <c:v>-1.8180000000000002E-2</c:v>
                </c:pt>
                <c:pt idx="19828">
                  <c:v>-1.8200000000000001E-2</c:v>
                </c:pt>
                <c:pt idx="19829">
                  <c:v>-1.8180000000000002E-2</c:v>
                </c:pt>
                <c:pt idx="19830">
                  <c:v>-1.8180000000000002E-2</c:v>
                </c:pt>
                <c:pt idx="19831">
                  <c:v>-1.8180000000000002E-2</c:v>
                </c:pt>
                <c:pt idx="19832">
                  <c:v>-1.8180000000000002E-2</c:v>
                </c:pt>
                <c:pt idx="19833">
                  <c:v>-1.8180000000000002E-2</c:v>
                </c:pt>
                <c:pt idx="19834">
                  <c:v>-1.8180000000000002E-2</c:v>
                </c:pt>
                <c:pt idx="19835">
                  <c:v>-1.8180000000000002E-2</c:v>
                </c:pt>
                <c:pt idx="19836">
                  <c:v>-1.8180000000000002E-2</c:v>
                </c:pt>
                <c:pt idx="19837">
                  <c:v>-1.8180000000000002E-2</c:v>
                </c:pt>
                <c:pt idx="19838">
                  <c:v>-1.8200000000000001E-2</c:v>
                </c:pt>
                <c:pt idx="19839">
                  <c:v>-1.8180000000000002E-2</c:v>
                </c:pt>
                <c:pt idx="19840">
                  <c:v>-1.8180000000000002E-2</c:v>
                </c:pt>
                <c:pt idx="19841">
                  <c:v>-1.8180000000000002E-2</c:v>
                </c:pt>
                <c:pt idx="19842">
                  <c:v>-1.8180000000000002E-2</c:v>
                </c:pt>
                <c:pt idx="19843">
                  <c:v>-1.8180000000000002E-2</c:v>
                </c:pt>
                <c:pt idx="19844">
                  <c:v>-1.8180000000000002E-2</c:v>
                </c:pt>
                <c:pt idx="19845">
                  <c:v>-1.8180000000000002E-2</c:v>
                </c:pt>
                <c:pt idx="19846">
                  <c:v>-1.8180000000000002E-2</c:v>
                </c:pt>
                <c:pt idx="19847">
                  <c:v>-1.8180000000000002E-2</c:v>
                </c:pt>
                <c:pt idx="19848">
                  <c:v>-1.8180000000000002E-2</c:v>
                </c:pt>
                <c:pt idx="19849">
                  <c:v>-1.8149999999999999E-2</c:v>
                </c:pt>
                <c:pt idx="19850">
                  <c:v>-1.8149999999999999E-2</c:v>
                </c:pt>
                <c:pt idx="19851">
                  <c:v>-1.8149999999999999E-2</c:v>
                </c:pt>
                <c:pt idx="19852">
                  <c:v>-1.8149999999999999E-2</c:v>
                </c:pt>
                <c:pt idx="19853">
                  <c:v>-1.8120000000000001E-2</c:v>
                </c:pt>
                <c:pt idx="19854">
                  <c:v>-1.8120000000000001E-2</c:v>
                </c:pt>
                <c:pt idx="19855">
                  <c:v>-1.8120000000000001E-2</c:v>
                </c:pt>
                <c:pt idx="19856">
                  <c:v>-1.8100000000000002E-2</c:v>
                </c:pt>
                <c:pt idx="19857">
                  <c:v>-1.8100000000000002E-2</c:v>
                </c:pt>
                <c:pt idx="19858">
                  <c:v>-1.8100000000000002E-2</c:v>
                </c:pt>
                <c:pt idx="19859">
                  <c:v>-1.8069999999999999E-2</c:v>
                </c:pt>
                <c:pt idx="19860">
                  <c:v>-1.8069999999999999E-2</c:v>
                </c:pt>
                <c:pt idx="19861">
                  <c:v>-1.8069999999999999E-2</c:v>
                </c:pt>
                <c:pt idx="19862">
                  <c:v>-1.805E-2</c:v>
                </c:pt>
                <c:pt idx="19863">
                  <c:v>-1.805E-2</c:v>
                </c:pt>
                <c:pt idx="19864">
                  <c:v>-1.805E-2</c:v>
                </c:pt>
                <c:pt idx="19865">
                  <c:v>-1.8020000000000001E-2</c:v>
                </c:pt>
                <c:pt idx="19866">
                  <c:v>-1.8020000000000001E-2</c:v>
                </c:pt>
                <c:pt idx="19867">
                  <c:v>-1.8020000000000001E-2</c:v>
                </c:pt>
                <c:pt idx="19868">
                  <c:v>-1.8020000000000001E-2</c:v>
                </c:pt>
                <c:pt idx="19869">
                  <c:v>-1.7989999999999999E-2</c:v>
                </c:pt>
                <c:pt idx="19870">
                  <c:v>-1.7989999999999999E-2</c:v>
                </c:pt>
                <c:pt idx="19871">
                  <c:v>-1.7989999999999999E-2</c:v>
                </c:pt>
                <c:pt idx="19872">
                  <c:v>-1.7989999999999999E-2</c:v>
                </c:pt>
                <c:pt idx="19873">
                  <c:v>-1.7989999999999999E-2</c:v>
                </c:pt>
                <c:pt idx="19874">
                  <c:v>-1.797E-2</c:v>
                </c:pt>
                <c:pt idx="19875">
                  <c:v>-1.797E-2</c:v>
                </c:pt>
                <c:pt idx="19876">
                  <c:v>-1.797E-2</c:v>
                </c:pt>
                <c:pt idx="19877">
                  <c:v>-1.797E-2</c:v>
                </c:pt>
                <c:pt idx="19878">
                  <c:v>-1.797E-2</c:v>
                </c:pt>
                <c:pt idx="19879">
                  <c:v>-1.797E-2</c:v>
                </c:pt>
                <c:pt idx="19880">
                  <c:v>-1.797E-2</c:v>
                </c:pt>
                <c:pt idx="19881">
                  <c:v>-1.797E-2</c:v>
                </c:pt>
                <c:pt idx="19882">
                  <c:v>-1.7989999999999999E-2</c:v>
                </c:pt>
                <c:pt idx="19883">
                  <c:v>-1.7989999999999999E-2</c:v>
                </c:pt>
                <c:pt idx="19884">
                  <c:v>-1.7989999999999999E-2</c:v>
                </c:pt>
                <c:pt idx="19885">
                  <c:v>-1.7989999999999999E-2</c:v>
                </c:pt>
                <c:pt idx="19886">
                  <c:v>-1.8020000000000001E-2</c:v>
                </c:pt>
                <c:pt idx="19887">
                  <c:v>-1.8020000000000001E-2</c:v>
                </c:pt>
                <c:pt idx="19888">
                  <c:v>-1.805E-2</c:v>
                </c:pt>
                <c:pt idx="19889">
                  <c:v>-1.8069999999999999E-2</c:v>
                </c:pt>
                <c:pt idx="19890">
                  <c:v>-1.8069999999999999E-2</c:v>
                </c:pt>
                <c:pt idx="19891">
                  <c:v>-1.8100000000000002E-2</c:v>
                </c:pt>
                <c:pt idx="19892">
                  <c:v>-1.8100000000000002E-2</c:v>
                </c:pt>
                <c:pt idx="19893">
                  <c:v>-1.8120000000000001E-2</c:v>
                </c:pt>
                <c:pt idx="19894">
                  <c:v>-1.8149999999999999E-2</c:v>
                </c:pt>
                <c:pt idx="19895">
                  <c:v>-1.8149999999999999E-2</c:v>
                </c:pt>
                <c:pt idx="19896">
                  <c:v>-1.8180000000000002E-2</c:v>
                </c:pt>
                <c:pt idx="19897">
                  <c:v>-1.8180000000000002E-2</c:v>
                </c:pt>
                <c:pt idx="19898">
                  <c:v>-1.8200000000000001E-2</c:v>
                </c:pt>
                <c:pt idx="19899">
                  <c:v>-1.8200000000000001E-2</c:v>
                </c:pt>
                <c:pt idx="19900">
                  <c:v>-1.8200000000000001E-2</c:v>
                </c:pt>
                <c:pt idx="19901">
                  <c:v>-1.8200000000000001E-2</c:v>
                </c:pt>
                <c:pt idx="19902">
                  <c:v>-1.823E-2</c:v>
                </c:pt>
                <c:pt idx="19903">
                  <c:v>-1.823E-2</c:v>
                </c:pt>
                <c:pt idx="19904">
                  <c:v>-1.8200000000000001E-2</c:v>
                </c:pt>
                <c:pt idx="19905">
                  <c:v>-1.8200000000000001E-2</c:v>
                </c:pt>
                <c:pt idx="19906">
                  <c:v>-1.8200000000000001E-2</c:v>
                </c:pt>
                <c:pt idx="19907">
                  <c:v>-1.8180000000000002E-2</c:v>
                </c:pt>
                <c:pt idx="19908">
                  <c:v>-1.8149999999999999E-2</c:v>
                </c:pt>
                <c:pt idx="19909">
                  <c:v>-1.8149999999999999E-2</c:v>
                </c:pt>
                <c:pt idx="19910">
                  <c:v>-1.8120000000000001E-2</c:v>
                </c:pt>
                <c:pt idx="19911">
                  <c:v>-1.8100000000000002E-2</c:v>
                </c:pt>
                <c:pt idx="19912">
                  <c:v>-1.8069999999999999E-2</c:v>
                </c:pt>
                <c:pt idx="19913">
                  <c:v>-1.8020000000000001E-2</c:v>
                </c:pt>
                <c:pt idx="19914">
                  <c:v>-1.7989999999999999E-2</c:v>
                </c:pt>
                <c:pt idx="19915">
                  <c:v>-1.797E-2</c:v>
                </c:pt>
                <c:pt idx="19916">
                  <c:v>-1.7940000000000001E-2</c:v>
                </c:pt>
                <c:pt idx="19917">
                  <c:v>-1.7909999999999999E-2</c:v>
                </c:pt>
                <c:pt idx="19918">
                  <c:v>-1.7860000000000001E-2</c:v>
                </c:pt>
                <c:pt idx="19919">
                  <c:v>-1.7829999999999999E-2</c:v>
                </c:pt>
                <c:pt idx="19920">
                  <c:v>-1.7809999999999999E-2</c:v>
                </c:pt>
                <c:pt idx="19921">
                  <c:v>-1.7780000000000001E-2</c:v>
                </c:pt>
                <c:pt idx="19922">
                  <c:v>-1.7780000000000001E-2</c:v>
                </c:pt>
                <c:pt idx="19923">
                  <c:v>-1.7760000000000001E-2</c:v>
                </c:pt>
                <c:pt idx="19924">
                  <c:v>-1.7729999999999999E-2</c:v>
                </c:pt>
                <c:pt idx="19925">
                  <c:v>-1.7729999999999999E-2</c:v>
                </c:pt>
                <c:pt idx="19926">
                  <c:v>-1.77E-2</c:v>
                </c:pt>
                <c:pt idx="19927">
                  <c:v>-1.77E-2</c:v>
                </c:pt>
                <c:pt idx="19928">
                  <c:v>-1.7729999999999999E-2</c:v>
                </c:pt>
                <c:pt idx="19929">
                  <c:v>-1.7729999999999999E-2</c:v>
                </c:pt>
                <c:pt idx="19930">
                  <c:v>-1.7729999999999999E-2</c:v>
                </c:pt>
                <c:pt idx="19931">
                  <c:v>-1.7760000000000001E-2</c:v>
                </c:pt>
                <c:pt idx="19932">
                  <c:v>-1.7760000000000001E-2</c:v>
                </c:pt>
                <c:pt idx="19933">
                  <c:v>-1.7780000000000001E-2</c:v>
                </c:pt>
                <c:pt idx="19934">
                  <c:v>-1.7809999999999999E-2</c:v>
                </c:pt>
                <c:pt idx="19935">
                  <c:v>-1.7829999999999999E-2</c:v>
                </c:pt>
                <c:pt idx="19936">
                  <c:v>-1.7860000000000001E-2</c:v>
                </c:pt>
                <c:pt idx="19937">
                  <c:v>-1.789E-2</c:v>
                </c:pt>
                <c:pt idx="19938">
                  <c:v>-1.7940000000000001E-2</c:v>
                </c:pt>
                <c:pt idx="19939">
                  <c:v>-1.797E-2</c:v>
                </c:pt>
                <c:pt idx="19940">
                  <c:v>-1.7989999999999999E-2</c:v>
                </c:pt>
                <c:pt idx="19941">
                  <c:v>-1.8020000000000001E-2</c:v>
                </c:pt>
                <c:pt idx="19942">
                  <c:v>-1.805E-2</c:v>
                </c:pt>
                <c:pt idx="19943">
                  <c:v>-1.8069999999999999E-2</c:v>
                </c:pt>
                <c:pt idx="19944">
                  <c:v>-1.8100000000000002E-2</c:v>
                </c:pt>
                <c:pt idx="19945">
                  <c:v>-1.8120000000000001E-2</c:v>
                </c:pt>
                <c:pt idx="19946">
                  <c:v>-1.8149999999999999E-2</c:v>
                </c:pt>
                <c:pt idx="19947">
                  <c:v>-1.8149999999999999E-2</c:v>
                </c:pt>
                <c:pt idx="19948">
                  <c:v>-1.8180000000000002E-2</c:v>
                </c:pt>
                <c:pt idx="19949">
                  <c:v>-1.8180000000000002E-2</c:v>
                </c:pt>
                <c:pt idx="19950">
                  <c:v>-1.8200000000000001E-2</c:v>
                </c:pt>
                <c:pt idx="19951">
                  <c:v>-1.8200000000000001E-2</c:v>
                </c:pt>
                <c:pt idx="19952">
                  <c:v>-1.8180000000000002E-2</c:v>
                </c:pt>
                <c:pt idx="19953">
                  <c:v>-1.8180000000000002E-2</c:v>
                </c:pt>
                <c:pt idx="19954">
                  <c:v>-1.8180000000000002E-2</c:v>
                </c:pt>
                <c:pt idx="19955">
                  <c:v>-1.8180000000000002E-2</c:v>
                </c:pt>
                <c:pt idx="19956">
                  <c:v>-1.8149999999999999E-2</c:v>
                </c:pt>
                <c:pt idx="19957">
                  <c:v>-1.8149999999999999E-2</c:v>
                </c:pt>
                <c:pt idx="19958">
                  <c:v>-1.8120000000000001E-2</c:v>
                </c:pt>
                <c:pt idx="19959">
                  <c:v>-1.8100000000000002E-2</c:v>
                </c:pt>
                <c:pt idx="19960">
                  <c:v>-1.8100000000000002E-2</c:v>
                </c:pt>
                <c:pt idx="19961">
                  <c:v>-1.8069999999999999E-2</c:v>
                </c:pt>
                <c:pt idx="19962">
                  <c:v>-1.805E-2</c:v>
                </c:pt>
                <c:pt idx="19963">
                  <c:v>-1.8020000000000001E-2</c:v>
                </c:pt>
                <c:pt idx="19964">
                  <c:v>-1.7989999999999999E-2</c:v>
                </c:pt>
                <c:pt idx="19965">
                  <c:v>-1.797E-2</c:v>
                </c:pt>
                <c:pt idx="19966">
                  <c:v>-1.797E-2</c:v>
                </c:pt>
                <c:pt idx="19967">
                  <c:v>-1.7940000000000001E-2</c:v>
                </c:pt>
                <c:pt idx="19968">
                  <c:v>-1.7909999999999999E-2</c:v>
                </c:pt>
                <c:pt idx="19969">
                  <c:v>-1.7909999999999999E-2</c:v>
                </c:pt>
                <c:pt idx="19970">
                  <c:v>-1.7909999999999999E-2</c:v>
                </c:pt>
                <c:pt idx="19971">
                  <c:v>-1.789E-2</c:v>
                </c:pt>
                <c:pt idx="19972">
                  <c:v>-1.789E-2</c:v>
                </c:pt>
                <c:pt idx="19973">
                  <c:v>-1.789E-2</c:v>
                </c:pt>
                <c:pt idx="19974">
                  <c:v>-1.789E-2</c:v>
                </c:pt>
                <c:pt idx="19975">
                  <c:v>-1.7860000000000001E-2</c:v>
                </c:pt>
                <c:pt idx="19976">
                  <c:v>-1.789E-2</c:v>
                </c:pt>
                <c:pt idx="19977">
                  <c:v>-1.7860000000000001E-2</c:v>
                </c:pt>
                <c:pt idx="19978">
                  <c:v>-1.789E-2</c:v>
                </c:pt>
                <c:pt idx="19979">
                  <c:v>-1.789E-2</c:v>
                </c:pt>
                <c:pt idx="19980">
                  <c:v>-1.789E-2</c:v>
                </c:pt>
                <c:pt idx="19981">
                  <c:v>-1.789E-2</c:v>
                </c:pt>
                <c:pt idx="19982">
                  <c:v>-1.789E-2</c:v>
                </c:pt>
                <c:pt idx="19983">
                  <c:v>-1.789E-2</c:v>
                </c:pt>
                <c:pt idx="19984">
                  <c:v>-1.7909999999999999E-2</c:v>
                </c:pt>
                <c:pt idx="19985">
                  <c:v>-1.7909999999999999E-2</c:v>
                </c:pt>
                <c:pt idx="19986">
                  <c:v>-1.7909999999999999E-2</c:v>
                </c:pt>
                <c:pt idx="19987">
                  <c:v>-1.7909999999999999E-2</c:v>
                </c:pt>
                <c:pt idx="19988">
                  <c:v>-1.7909999999999999E-2</c:v>
                </c:pt>
                <c:pt idx="19989">
                  <c:v>-1.7909999999999999E-2</c:v>
                </c:pt>
                <c:pt idx="19990">
                  <c:v>-1.789E-2</c:v>
                </c:pt>
                <c:pt idx="19991">
                  <c:v>-1.789E-2</c:v>
                </c:pt>
                <c:pt idx="19992">
                  <c:v>-1.789E-2</c:v>
                </c:pt>
                <c:pt idx="19993">
                  <c:v>-1.789E-2</c:v>
                </c:pt>
                <c:pt idx="19994">
                  <c:v>-1.7860000000000001E-2</c:v>
                </c:pt>
                <c:pt idx="19995">
                  <c:v>-1.7860000000000001E-2</c:v>
                </c:pt>
                <c:pt idx="19996">
                  <c:v>-1.7829999999999999E-2</c:v>
                </c:pt>
                <c:pt idx="19997">
                  <c:v>-1.7829999999999999E-2</c:v>
                </c:pt>
                <c:pt idx="19998">
                  <c:v>-1.7809999999999999E-2</c:v>
                </c:pt>
                <c:pt idx="19999">
                  <c:v>-1.7780000000000001E-2</c:v>
                </c:pt>
                <c:pt idx="20000">
                  <c:v>-1.7780000000000001E-2</c:v>
                </c:pt>
                <c:pt idx="20001">
                  <c:v>-1.7760000000000001E-2</c:v>
                </c:pt>
                <c:pt idx="20002">
                  <c:v>-1.7760000000000001E-2</c:v>
                </c:pt>
                <c:pt idx="20003">
                  <c:v>-1.7729999999999999E-2</c:v>
                </c:pt>
                <c:pt idx="20004">
                  <c:v>-1.7729999999999999E-2</c:v>
                </c:pt>
                <c:pt idx="20005">
                  <c:v>-1.77E-2</c:v>
                </c:pt>
                <c:pt idx="20006">
                  <c:v>-1.77E-2</c:v>
                </c:pt>
                <c:pt idx="20007">
                  <c:v>-1.77E-2</c:v>
                </c:pt>
                <c:pt idx="20008">
                  <c:v>-1.77E-2</c:v>
                </c:pt>
                <c:pt idx="20009">
                  <c:v>-1.7680000000000001E-2</c:v>
                </c:pt>
                <c:pt idx="20010">
                  <c:v>-1.7680000000000001E-2</c:v>
                </c:pt>
                <c:pt idx="20011">
                  <c:v>-1.7680000000000001E-2</c:v>
                </c:pt>
                <c:pt idx="20012">
                  <c:v>-1.77E-2</c:v>
                </c:pt>
                <c:pt idx="20013">
                  <c:v>-1.77E-2</c:v>
                </c:pt>
                <c:pt idx="20014">
                  <c:v>-1.77E-2</c:v>
                </c:pt>
                <c:pt idx="20015">
                  <c:v>-1.77E-2</c:v>
                </c:pt>
                <c:pt idx="20016">
                  <c:v>-1.7729999999999999E-2</c:v>
                </c:pt>
                <c:pt idx="20017">
                  <c:v>-1.7729999999999999E-2</c:v>
                </c:pt>
                <c:pt idx="20018">
                  <c:v>-1.7729999999999999E-2</c:v>
                </c:pt>
                <c:pt idx="20019">
                  <c:v>-1.7760000000000001E-2</c:v>
                </c:pt>
                <c:pt idx="20020">
                  <c:v>-1.7760000000000001E-2</c:v>
                </c:pt>
                <c:pt idx="20021">
                  <c:v>-1.7780000000000001E-2</c:v>
                </c:pt>
                <c:pt idx="20022">
                  <c:v>-1.7780000000000001E-2</c:v>
                </c:pt>
                <c:pt idx="20023">
                  <c:v>-1.7780000000000001E-2</c:v>
                </c:pt>
                <c:pt idx="20024">
                  <c:v>-1.7809999999999999E-2</c:v>
                </c:pt>
                <c:pt idx="20025">
                  <c:v>-1.7809999999999999E-2</c:v>
                </c:pt>
                <c:pt idx="20026">
                  <c:v>-1.7809999999999999E-2</c:v>
                </c:pt>
                <c:pt idx="20027">
                  <c:v>-1.7809999999999999E-2</c:v>
                </c:pt>
                <c:pt idx="20028">
                  <c:v>-1.7809999999999999E-2</c:v>
                </c:pt>
                <c:pt idx="20029">
                  <c:v>-1.7809999999999999E-2</c:v>
                </c:pt>
                <c:pt idx="20030">
                  <c:v>-1.7809999999999999E-2</c:v>
                </c:pt>
                <c:pt idx="20031">
                  <c:v>-1.7809999999999999E-2</c:v>
                </c:pt>
                <c:pt idx="20032">
                  <c:v>-1.7809999999999999E-2</c:v>
                </c:pt>
                <c:pt idx="20033">
                  <c:v>-1.7809999999999999E-2</c:v>
                </c:pt>
                <c:pt idx="20034">
                  <c:v>-1.7780000000000001E-2</c:v>
                </c:pt>
                <c:pt idx="20035">
                  <c:v>-1.7780000000000001E-2</c:v>
                </c:pt>
                <c:pt idx="20036">
                  <c:v>-1.7780000000000001E-2</c:v>
                </c:pt>
                <c:pt idx="20037">
                  <c:v>-1.7760000000000001E-2</c:v>
                </c:pt>
                <c:pt idx="20038">
                  <c:v>-1.7760000000000001E-2</c:v>
                </c:pt>
                <c:pt idx="20039">
                  <c:v>-1.7760000000000001E-2</c:v>
                </c:pt>
                <c:pt idx="20040">
                  <c:v>-1.7760000000000001E-2</c:v>
                </c:pt>
                <c:pt idx="20041">
                  <c:v>-1.7729999999999999E-2</c:v>
                </c:pt>
                <c:pt idx="20042">
                  <c:v>-1.7729999999999999E-2</c:v>
                </c:pt>
                <c:pt idx="20043">
                  <c:v>-1.7729999999999999E-2</c:v>
                </c:pt>
                <c:pt idx="20044">
                  <c:v>-1.7729999999999999E-2</c:v>
                </c:pt>
                <c:pt idx="20045">
                  <c:v>-1.7729999999999999E-2</c:v>
                </c:pt>
                <c:pt idx="20046">
                  <c:v>-1.7729999999999999E-2</c:v>
                </c:pt>
                <c:pt idx="20047">
                  <c:v>-1.7729999999999999E-2</c:v>
                </c:pt>
                <c:pt idx="20048">
                  <c:v>-1.7760000000000001E-2</c:v>
                </c:pt>
                <c:pt idx="20049">
                  <c:v>-1.7760000000000001E-2</c:v>
                </c:pt>
                <c:pt idx="20050">
                  <c:v>-1.7760000000000001E-2</c:v>
                </c:pt>
                <c:pt idx="20051">
                  <c:v>-1.7760000000000001E-2</c:v>
                </c:pt>
                <c:pt idx="20052">
                  <c:v>-1.7780000000000001E-2</c:v>
                </c:pt>
                <c:pt idx="20053">
                  <c:v>-1.7780000000000001E-2</c:v>
                </c:pt>
                <c:pt idx="20054">
                  <c:v>-1.7780000000000001E-2</c:v>
                </c:pt>
                <c:pt idx="20055">
                  <c:v>-1.7780000000000001E-2</c:v>
                </c:pt>
                <c:pt idx="20056">
                  <c:v>-1.7809999999999999E-2</c:v>
                </c:pt>
                <c:pt idx="20057">
                  <c:v>-1.7809999999999999E-2</c:v>
                </c:pt>
                <c:pt idx="20058">
                  <c:v>-1.7809999999999999E-2</c:v>
                </c:pt>
                <c:pt idx="20059">
                  <c:v>-1.7809999999999999E-2</c:v>
                </c:pt>
                <c:pt idx="20060">
                  <c:v>-1.7809999999999999E-2</c:v>
                </c:pt>
                <c:pt idx="20061">
                  <c:v>-1.7809999999999999E-2</c:v>
                </c:pt>
                <c:pt idx="20062">
                  <c:v>-1.7809999999999999E-2</c:v>
                </c:pt>
                <c:pt idx="20063">
                  <c:v>-1.7780000000000001E-2</c:v>
                </c:pt>
                <c:pt idx="20064">
                  <c:v>-1.7780000000000001E-2</c:v>
                </c:pt>
                <c:pt idx="20065">
                  <c:v>-1.7780000000000001E-2</c:v>
                </c:pt>
                <c:pt idx="20066">
                  <c:v>-1.7760000000000001E-2</c:v>
                </c:pt>
                <c:pt idx="20067">
                  <c:v>-1.7760000000000001E-2</c:v>
                </c:pt>
                <c:pt idx="20068">
                  <c:v>-1.7729999999999999E-2</c:v>
                </c:pt>
                <c:pt idx="20069">
                  <c:v>-1.77E-2</c:v>
                </c:pt>
                <c:pt idx="20070">
                  <c:v>-1.77E-2</c:v>
                </c:pt>
                <c:pt idx="20071">
                  <c:v>-1.7680000000000001E-2</c:v>
                </c:pt>
                <c:pt idx="20072">
                  <c:v>-1.7649999999999999E-2</c:v>
                </c:pt>
                <c:pt idx="20073">
                  <c:v>-1.762E-2</c:v>
                </c:pt>
                <c:pt idx="20074">
                  <c:v>-1.762E-2</c:v>
                </c:pt>
                <c:pt idx="20075">
                  <c:v>-1.7600000000000001E-2</c:v>
                </c:pt>
                <c:pt idx="20076">
                  <c:v>-1.7600000000000001E-2</c:v>
                </c:pt>
                <c:pt idx="20077">
                  <c:v>-1.7569999999999999E-2</c:v>
                </c:pt>
                <c:pt idx="20078">
                  <c:v>-1.7569999999999999E-2</c:v>
                </c:pt>
                <c:pt idx="20079">
                  <c:v>-1.7569999999999999E-2</c:v>
                </c:pt>
                <c:pt idx="20080">
                  <c:v>-1.7569999999999999E-2</c:v>
                </c:pt>
                <c:pt idx="20081">
                  <c:v>-1.7569999999999999E-2</c:v>
                </c:pt>
                <c:pt idx="20082">
                  <c:v>-1.7569999999999999E-2</c:v>
                </c:pt>
                <c:pt idx="20083">
                  <c:v>-1.7569999999999999E-2</c:v>
                </c:pt>
                <c:pt idx="20084">
                  <c:v>-1.7569999999999999E-2</c:v>
                </c:pt>
                <c:pt idx="20085">
                  <c:v>-1.7600000000000001E-2</c:v>
                </c:pt>
                <c:pt idx="20086">
                  <c:v>-1.7600000000000001E-2</c:v>
                </c:pt>
                <c:pt idx="20087">
                  <c:v>-1.762E-2</c:v>
                </c:pt>
                <c:pt idx="20088">
                  <c:v>-1.7649999999999999E-2</c:v>
                </c:pt>
                <c:pt idx="20089">
                  <c:v>-1.7649999999999999E-2</c:v>
                </c:pt>
                <c:pt idx="20090">
                  <c:v>-1.7680000000000001E-2</c:v>
                </c:pt>
                <c:pt idx="20091">
                  <c:v>-1.7680000000000001E-2</c:v>
                </c:pt>
                <c:pt idx="20092">
                  <c:v>-1.77E-2</c:v>
                </c:pt>
                <c:pt idx="20093">
                  <c:v>-1.77E-2</c:v>
                </c:pt>
                <c:pt idx="20094">
                  <c:v>-1.7729999999999999E-2</c:v>
                </c:pt>
                <c:pt idx="20095">
                  <c:v>-1.7729999999999999E-2</c:v>
                </c:pt>
                <c:pt idx="20096">
                  <c:v>-1.7760000000000001E-2</c:v>
                </c:pt>
                <c:pt idx="20097">
                  <c:v>-1.7760000000000001E-2</c:v>
                </c:pt>
                <c:pt idx="20098">
                  <c:v>-1.7760000000000001E-2</c:v>
                </c:pt>
                <c:pt idx="20099">
                  <c:v>-1.7760000000000001E-2</c:v>
                </c:pt>
                <c:pt idx="20100">
                  <c:v>-1.7760000000000001E-2</c:v>
                </c:pt>
                <c:pt idx="20101">
                  <c:v>-1.7729999999999999E-2</c:v>
                </c:pt>
                <c:pt idx="20102">
                  <c:v>-1.7729999999999999E-2</c:v>
                </c:pt>
                <c:pt idx="20103">
                  <c:v>-1.77E-2</c:v>
                </c:pt>
                <c:pt idx="20104">
                  <c:v>-1.7680000000000001E-2</c:v>
                </c:pt>
                <c:pt idx="20105">
                  <c:v>-1.7649999999999999E-2</c:v>
                </c:pt>
                <c:pt idx="20106">
                  <c:v>-1.762E-2</c:v>
                </c:pt>
                <c:pt idx="20107">
                  <c:v>-1.7600000000000001E-2</c:v>
                </c:pt>
                <c:pt idx="20108">
                  <c:v>-1.7569999999999999E-2</c:v>
                </c:pt>
                <c:pt idx="20109">
                  <c:v>-1.755E-2</c:v>
                </c:pt>
                <c:pt idx="20110">
                  <c:v>-1.7520000000000001E-2</c:v>
                </c:pt>
                <c:pt idx="20111">
                  <c:v>-1.7489999999999999E-2</c:v>
                </c:pt>
                <c:pt idx="20112">
                  <c:v>-1.7469999999999999E-2</c:v>
                </c:pt>
                <c:pt idx="20113">
                  <c:v>-1.7440000000000001E-2</c:v>
                </c:pt>
                <c:pt idx="20114">
                  <c:v>-1.7409999999999998E-2</c:v>
                </c:pt>
                <c:pt idx="20115">
                  <c:v>-1.7389999999999999E-2</c:v>
                </c:pt>
                <c:pt idx="20116">
                  <c:v>-1.736E-2</c:v>
                </c:pt>
                <c:pt idx="20117">
                  <c:v>-1.7330000000000002E-2</c:v>
                </c:pt>
                <c:pt idx="20118">
                  <c:v>-1.7330000000000002E-2</c:v>
                </c:pt>
                <c:pt idx="20119">
                  <c:v>-1.7309999999999999E-2</c:v>
                </c:pt>
                <c:pt idx="20120">
                  <c:v>-1.7309999999999999E-2</c:v>
                </c:pt>
                <c:pt idx="20121">
                  <c:v>-1.7309999999999999E-2</c:v>
                </c:pt>
                <c:pt idx="20122">
                  <c:v>-1.7309999999999999E-2</c:v>
                </c:pt>
                <c:pt idx="20123">
                  <c:v>-1.7309999999999999E-2</c:v>
                </c:pt>
                <c:pt idx="20124">
                  <c:v>-1.7309999999999999E-2</c:v>
                </c:pt>
                <c:pt idx="20125">
                  <c:v>-1.7330000000000002E-2</c:v>
                </c:pt>
                <c:pt idx="20126">
                  <c:v>-1.7330000000000002E-2</c:v>
                </c:pt>
                <c:pt idx="20127">
                  <c:v>-1.736E-2</c:v>
                </c:pt>
                <c:pt idx="20128">
                  <c:v>-1.7389999999999999E-2</c:v>
                </c:pt>
                <c:pt idx="20129">
                  <c:v>-1.7409999999999998E-2</c:v>
                </c:pt>
                <c:pt idx="20130">
                  <c:v>-1.7440000000000001E-2</c:v>
                </c:pt>
                <c:pt idx="20131">
                  <c:v>-1.7469999999999999E-2</c:v>
                </c:pt>
                <c:pt idx="20132">
                  <c:v>-1.7489999999999999E-2</c:v>
                </c:pt>
                <c:pt idx="20133">
                  <c:v>-1.7520000000000001E-2</c:v>
                </c:pt>
                <c:pt idx="20134">
                  <c:v>-1.7520000000000001E-2</c:v>
                </c:pt>
                <c:pt idx="20135">
                  <c:v>-1.755E-2</c:v>
                </c:pt>
                <c:pt idx="20136">
                  <c:v>-1.7569999999999999E-2</c:v>
                </c:pt>
                <c:pt idx="20137">
                  <c:v>-1.7600000000000001E-2</c:v>
                </c:pt>
                <c:pt idx="20138">
                  <c:v>-1.762E-2</c:v>
                </c:pt>
                <c:pt idx="20139">
                  <c:v>-1.762E-2</c:v>
                </c:pt>
                <c:pt idx="20140">
                  <c:v>-1.7649999999999999E-2</c:v>
                </c:pt>
                <c:pt idx="20141">
                  <c:v>-1.7649999999999999E-2</c:v>
                </c:pt>
                <c:pt idx="20142">
                  <c:v>-1.7649999999999999E-2</c:v>
                </c:pt>
                <c:pt idx="20143">
                  <c:v>-1.7649999999999999E-2</c:v>
                </c:pt>
                <c:pt idx="20144">
                  <c:v>-1.7649999999999999E-2</c:v>
                </c:pt>
                <c:pt idx="20145">
                  <c:v>-1.7649999999999999E-2</c:v>
                </c:pt>
                <c:pt idx="20146">
                  <c:v>-1.7649999999999999E-2</c:v>
                </c:pt>
                <c:pt idx="20147">
                  <c:v>-1.7649999999999999E-2</c:v>
                </c:pt>
                <c:pt idx="20148">
                  <c:v>-1.762E-2</c:v>
                </c:pt>
                <c:pt idx="20149">
                  <c:v>-1.762E-2</c:v>
                </c:pt>
                <c:pt idx="20150">
                  <c:v>-1.7600000000000001E-2</c:v>
                </c:pt>
                <c:pt idx="20151">
                  <c:v>-1.7600000000000001E-2</c:v>
                </c:pt>
                <c:pt idx="20152">
                  <c:v>-1.7569999999999999E-2</c:v>
                </c:pt>
                <c:pt idx="20153">
                  <c:v>-1.7569999999999999E-2</c:v>
                </c:pt>
                <c:pt idx="20154">
                  <c:v>-1.755E-2</c:v>
                </c:pt>
                <c:pt idx="20155">
                  <c:v>-1.7520000000000001E-2</c:v>
                </c:pt>
                <c:pt idx="20156">
                  <c:v>-1.7520000000000001E-2</c:v>
                </c:pt>
                <c:pt idx="20157">
                  <c:v>-1.7489999999999999E-2</c:v>
                </c:pt>
                <c:pt idx="20158">
                  <c:v>-1.7469999999999999E-2</c:v>
                </c:pt>
                <c:pt idx="20159">
                  <c:v>-1.7469999999999999E-2</c:v>
                </c:pt>
                <c:pt idx="20160">
                  <c:v>-1.7440000000000001E-2</c:v>
                </c:pt>
                <c:pt idx="20161">
                  <c:v>-1.7440000000000001E-2</c:v>
                </c:pt>
                <c:pt idx="20162">
                  <c:v>-1.7409999999999998E-2</c:v>
                </c:pt>
                <c:pt idx="20163">
                  <c:v>-1.7409999999999998E-2</c:v>
                </c:pt>
                <c:pt idx="20164">
                  <c:v>-1.7389999999999999E-2</c:v>
                </c:pt>
                <c:pt idx="20165">
                  <c:v>-1.7389999999999999E-2</c:v>
                </c:pt>
                <c:pt idx="20166">
                  <c:v>-1.7389999999999999E-2</c:v>
                </c:pt>
                <c:pt idx="20167">
                  <c:v>-1.736E-2</c:v>
                </c:pt>
                <c:pt idx="20168">
                  <c:v>-1.736E-2</c:v>
                </c:pt>
                <c:pt idx="20169">
                  <c:v>-1.736E-2</c:v>
                </c:pt>
                <c:pt idx="20170">
                  <c:v>-1.736E-2</c:v>
                </c:pt>
                <c:pt idx="20171">
                  <c:v>-1.736E-2</c:v>
                </c:pt>
                <c:pt idx="20172">
                  <c:v>-1.736E-2</c:v>
                </c:pt>
                <c:pt idx="20173">
                  <c:v>-1.736E-2</c:v>
                </c:pt>
                <c:pt idx="20174">
                  <c:v>-1.736E-2</c:v>
                </c:pt>
                <c:pt idx="20175">
                  <c:v>-1.736E-2</c:v>
                </c:pt>
                <c:pt idx="20176">
                  <c:v>-1.736E-2</c:v>
                </c:pt>
                <c:pt idx="20177">
                  <c:v>-1.736E-2</c:v>
                </c:pt>
                <c:pt idx="20178">
                  <c:v>-1.7389999999999999E-2</c:v>
                </c:pt>
                <c:pt idx="20179">
                  <c:v>-1.7389999999999999E-2</c:v>
                </c:pt>
                <c:pt idx="20180">
                  <c:v>-1.7389999999999999E-2</c:v>
                </c:pt>
                <c:pt idx="20181">
                  <c:v>-1.7389999999999999E-2</c:v>
                </c:pt>
                <c:pt idx="20182">
                  <c:v>-1.7409999999999998E-2</c:v>
                </c:pt>
                <c:pt idx="20183">
                  <c:v>-1.7409999999999998E-2</c:v>
                </c:pt>
                <c:pt idx="20184">
                  <c:v>-1.7440000000000001E-2</c:v>
                </c:pt>
                <c:pt idx="20185">
                  <c:v>-1.7440000000000001E-2</c:v>
                </c:pt>
                <c:pt idx="20186">
                  <c:v>-1.7440000000000001E-2</c:v>
                </c:pt>
                <c:pt idx="20187">
                  <c:v>-1.7440000000000001E-2</c:v>
                </c:pt>
                <c:pt idx="20188">
                  <c:v>-1.7469999999999999E-2</c:v>
                </c:pt>
                <c:pt idx="20189">
                  <c:v>-1.7469999999999999E-2</c:v>
                </c:pt>
                <c:pt idx="20190">
                  <c:v>-1.7469999999999999E-2</c:v>
                </c:pt>
                <c:pt idx="20191">
                  <c:v>-1.7489999999999999E-2</c:v>
                </c:pt>
                <c:pt idx="20192">
                  <c:v>-1.7489999999999999E-2</c:v>
                </c:pt>
                <c:pt idx="20193">
                  <c:v>-1.7489999999999999E-2</c:v>
                </c:pt>
                <c:pt idx="20194">
                  <c:v>-1.7489999999999999E-2</c:v>
                </c:pt>
                <c:pt idx="20195">
                  <c:v>-1.7489999999999999E-2</c:v>
                </c:pt>
                <c:pt idx="20196">
                  <c:v>-1.7489999999999999E-2</c:v>
                </c:pt>
                <c:pt idx="20197">
                  <c:v>-1.7489999999999999E-2</c:v>
                </c:pt>
                <c:pt idx="20198">
                  <c:v>-1.7489999999999999E-2</c:v>
                </c:pt>
                <c:pt idx="20199">
                  <c:v>-1.7489999999999999E-2</c:v>
                </c:pt>
                <c:pt idx="20200">
                  <c:v>-1.7489999999999999E-2</c:v>
                </c:pt>
                <c:pt idx="20201">
                  <c:v>-1.7469999999999999E-2</c:v>
                </c:pt>
                <c:pt idx="20202">
                  <c:v>-1.7469999999999999E-2</c:v>
                </c:pt>
                <c:pt idx="20203">
                  <c:v>-1.7469999999999999E-2</c:v>
                </c:pt>
                <c:pt idx="20204">
                  <c:v>-1.7440000000000001E-2</c:v>
                </c:pt>
                <c:pt idx="20205">
                  <c:v>-1.7409999999999998E-2</c:v>
                </c:pt>
                <c:pt idx="20206">
                  <c:v>-1.7409999999999998E-2</c:v>
                </c:pt>
                <c:pt idx="20207">
                  <c:v>-1.7389999999999999E-2</c:v>
                </c:pt>
                <c:pt idx="20208">
                  <c:v>-1.736E-2</c:v>
                </c:pt>
                <c:pt idx="20209">
                  <c:v>-1.7330000000000002E-2</c:v>
                </c:pt>
                <c:pt idx="20210">
                  <c:v>-1.7309999999999999E-2</c:v>
                </c:pt>
                <c:pt idx="20211">
                  <c:v>-1.728E-2</c:v>
                </c:pt>
                <c:pt idx="20212">
                  <c:v>-1.728E-2</c:v>
                </c:pt>
                <c:pt idx="20213">
                  <c:v>-1.7260000000000001E-2</c:v>
                </c:pt>
                <c:pt idx="20214">
                  <c:v>-1.7229999999999999E-2</c:v>
                </c:pt>
                <c:pt idx="20215">
                  <c:v>-1.72E-2</c:v>
                </c:pt>
                <c:pt idx="20216">
                  <c:v>-1.7180000000000001E-2</c:v>
                </c:pt>
                <c:pt idx="20217">
                  <c:v>-1.7180000000000001E-2</c:v>
                </c:pt>
                <c:pt idx="20218">
                  <c:v>-1.7149999999999999E-2</c:v>
                </c:pt>
                <c:pt idx="20219">
                  <c:v>-1.7149999999999999E-2</c:v>
                </c:pt>
                <c:pt idx="20220">
                  <c:v>-1.7149999999999999E-2</c:v>
                </c:pt>
                <c:pt idx="20221">
                  <c:v>-1.712E-2</c:v>
                </c:pt>
                <c:pt idx="20222">
                  <c:v>-1.712E-2</c:v>
                </c:pt>
                <c:pt idx="20223">
                  <c:v>-1.7149999999999999E-2</c:v>
                </c:pt>
                <c:pt idx="20224">
                  <c:v>-1.7149999999999999E-2</c:v>
                </c:pt>
                <c:pt idx="20225">
                  <c:v>-1.7149999999999999E-2</c:v>
                </c:pt>
                <c:pt idx="20226">
                  <c:v>-1.7180000000000001E-2</c:v>
                </c:pt>
                <c:pt idx="20227">
                  <c:v>-1.7180000000000001E-2</c:v>
                </c:pt>
                <c:pt idx="20228">
                  <c:v>-1.72E-2</c:v>
                </c:pt>
                <c:pt idx="20229">
                  <c:v>-1.7229999999999999E-2</c:v>
                </c:pt>
                <c:pt idx="20230">
                  <c:v>-1.7260000000000001E-2</c:v>
                </c:pt>
                <c:pt idx="20231">
                  <c:v>-1.728E-2</c:v>
                </c:pt>
                <c:pt idx="20232">
                  <c:v>-1.7309999999999999E-2</c:v>
                </c:pt>
                <c:pt idx="20233">
                  <c:v>-1.7330000000000002E-2</c:v>
                </c:pt>
                <c:pt idx="20234">
                  <c:v>-1.736E-2</c:v>
                </c:pt>
                <c:pt idx="20235">
                  <c:v>-1.7389999999999999E-2</c:v>
                </c:pt>
                <c:pt idx="20236">
                  <c:v>-1.7409999999999998E-2</c:v>
                </c:pt>
                <c:pt idx="20237">
                  <c:v>-1.7440000000000001E-2</c:v>
                </c:pt>
                <c:pt idx="20238">
                  <c:v>-1.7469999999999999E-2</c:v>
                </c:pt>
                <c:pt idx="20239">
                  <c:v>-1.7489999999999999E-2</c:v>
                </c:pt>
                <c:pt idx="20240">
                  <c:v>-1.7489999999999999E-2</c:v>
                </c:pt>
                <c:pt idx="20241">
                  <c:v>-1.7520000000000001E-2</c:v>
                </c:pt>
                <c:pt idx="20242">
                  <c:v>-1.755E-2</c:v>
                </c:pt>
                <c:pt idx="20243">
                  <c:v>-1.755E-2</c:v>
                </c:pt>
                <c:pt idx="20244">
                  <c:v>-1.755E-2</c:v>
                </c:pt>
                <c:pt idx="20245">
                  <c:v>-1.755E-2</c:v>
                </c:pt>
                <c:pt idx="20246">
                  <c:v>-1.755E-2</c:v>
                </c:pt>
                <c:pt idx="20247">
                  <c:v>-1.7520000000000001E-2</c:v>
                </c:pt>
                <c:pt idx="20248">
                  <c:v>-1.7520000000000001E-2</c:v>
                </c:pt>
                <c:pt idx="20249">
                  <c:v>-1.7489999999999999E-2</c:v>
                </c:pt>
                <c:pt idx="20250">
                  <c:v>-1.7489999999999999E-2</c:v>
                </c:pt>
                <c:pt idx="20251">
                  <c:v>-1.7469999999999999E-2</c:v>
                </c:pt>
                <c:pt idx="20252">
                  <c:v>-1.7440000000000001E-2</c:v>
                </c:pt>
                <c:pt idx="20253">
                  <c:v>-1.7409999999999998E-2</c:v>
                </c:pt>
                <c:pt idx="20254">
                  <c:v>-1.7409999999999998E-2</c:v>
                </c:pt>
                <c:pt idx="20255">
                  <c:v>-1.7389999999999999E-2</c:v>
                </c:pt>
                <c:pt idx="20256">
                  <c:v>-1.736E-2</c:v>
                </c:pt>
                <c:pt idx="20257">
                  <c:v>-1.7330000000000002E-2</c:v>
                </c:pt>
                <c:pt idx="20258">
                  <c:v>-1.7309999999999999E-2</c:v>
                </c:pt>
                <c:pt idx="20259">
                  <c:v>-1.7309999999999999E-2</c:v>
                </c:pt>
                <c:pt idx="20260">
                  <c:v>-1.728E-2</c:v>
                </c:pt>
                <c:pt idx="20261">
                  <c:v>-1.7260000000000001E-2</c:v>
                </c:pt>
                <c:pt idx="20262">
                  <c:v>-1.7260000000000001E-2</c:v>
                </c:pt>
                <c:pt idx="20263">
                  <c:v>-1.7229999999999999E-2</c:v>
                </c:pt>
                <c:pt idx="20264">
                  <c:v>-1.7229999999999999E-2</c:v>
                </c:pt>
                <c:pt idx="20265">
                  <c:v>-1.7229999999999999E-2</c:v>
                </c:pt>
                <c:pt idx="20266">
                  <c:v>-1.7229999999999999E-2</c:v>
                </c:pt>
                <c:pt idx="20267">
                  <c:v>-1.7229999999999999E-2</c:v>
                </c:pt>
                <c:pt idx="20268">
                  <c:v>-1.7229999999999999E-2</c:v>
                </c:pt>
                <c:pt idx="20269">
                  <c:v>-1.7229999999999999E-2</c:v>
                </c:pt>
                <c:pt idx="20270">
                  <c:v>-1.7260000000000001E-2</c:v>
                </c:pt>
                <c:pt idx="20271">
                  <c:v>-1.7260000000000001E-2</c:v>
                </c:pt>
                <c:pt idx="20272">
                  <c:v>-1.728E-2</c:v>
                </c:pt>
                <c:pt idx="20273">
                  <c:v>-1.728E-2</c:v>
                </c:pt>
                <c:pt idx="20274">
                  <c:v>-1.7309999999999999E-2</c:v>
                </c:pt>
                <c:pt idx="20275">
                  <c:v>-1.7309999999999999E-2</c:v>
                </c:pt>
                <c:pt idx="20276">
                  <c:v>-1.7309999999999999E-2</c:v>
                </c:pt>
                <c:pt idx="20277">
                  <c:v>-1.7330000000000002E-2</c:v>
                </c:pt>
                <c:pt idx="20278">
                  <c:v>-1.7330000000000002E-2</c:v>
                </c:pt>
                <c:pt idx="20279">
                  <c:v>-1.7330000000000002E-2</c:v>
                </c:pt>
                <c:pt idx="20280">
                  <c:v>-1.7330000000000002E-2</c:v>
                </c:pt>
                <c:pt idx="20281">
                  <c:v>-1.7330000000000002E-2</c:v>
                </c:pt>
                <c:pt idx="20282">
                  <c:v>-1.7330000000000002E-2</c:v>
                </c:pt>
                <c:pt idx="20283">
                  <c:v>-1.7330000000000002E-2</c:v>
                </c:pt>
                <c:pt idx="20284">
                  <c:v>-1.7309999999999999E-2</c:v>
                </c:pt>
                <c:pt idx="20285">
                  <c:v>-1.7309999999999999E-2</c:v>
                </c:pt>
                <c:pt idx="20286">
                  <c:v>-1.728E-2</c:v>
                </c:pt>
                <c:pt idx="20287">
                  <c:v>-1.728E-2</c:v>
                </c:pt>
                <c:pt idx="20288">
                  <c:v>-1.7260000000000001E-2</c:v>
                </c:pt>
                <c:pt idx="20289">
                  <c:v>-1.7229999999999999E-2</c:v>
                </c:pt>
                <c:pt idx="20290">
                  <c:v>-1.72E-2</c:v>
                </c:pt>
                <c:pt idx="20291">
                  <c:v>-1.7180000000000001E-2</c:v>
                </c:pt>
                <c:pt idx="20292">
                  <c:v>-1.7149999999999999E-2</c:v>
                </c:pt>
                <c:pt idx="20293">
                  <c:v>-1.712E-2</c:v>
                </c:pt>
                <c:pt idx="20294">
                  <c:v>-1.7100000000000001E-2</c:v>
                </c:pt>
                <c:pt idx="20295">
                  <c:v>-1.7069999999999998E-2</c:v>
                </c:pt>
                <c:pt idx="20296">
                  <c:v>-1.7069999999999998E-2</c:v>
                </c:pt>
                <c:pt idx="20297">
                  <c:v>-1.704E-2</c:v>
                </c:pt>
                <c:pt idx="20298">
                  <c:v>-1.702E-2</c:v>
                </c:pt>
                <c:pt idx="20299">
                  <c:v>-1.702E-2</c:v>
                </c:pt>
                <c:pt idx="20300">
                  <c:v>-1.6990000000000002E-2</c:v>
                </c:pt>
                <c:pt idx="20301">
                  <c:v>-1.6990000000000002E-2</c:v>
                </c:pt>
                <c:pt idx="20302">
                  <c:v>-1.6990000000000002E-2</c:v>
                </c:pt>
                <c:pt idx="20303">
                  <c:v>-1.6990000000000002E-2</c:v>
                </c:pt>
                <c:pt idx="20304">
                  <c:v>-1.6990000000000002E-2</c:v>
                </c:pt>
                <c:pt idx="20305">
                  <c:v>-1.702E-2</c:v>
                </c:pt>
                <c:pt idx="20306">
                  <c:v>-1.702E-2</c:v>
                </c:pt>
                <c:pt idx="20307">
                  <c:v>-1.704E-2</c:v>
                </c:pt>
                <c:pt idx="20308">
                  <c:v>-1.7069999999999998E-2</c:v>
                </c:pt>
                <c:pt idx="20309">
                  <c:v>-1.7100000000000001E-2</c:v>
                </c:pt>
                <c:pt idx="20310">
                  <c:v>-1.712E-2</c:v>
                </c:pt>
                <c:pt idx="20311">
                  <c:v>-1.7149999999999999E-2</c:v>
                </c:pt>
                <c:pt idx="20312">
                  <c:v>-1.7180000000000001E-2</c:v>
                </c:pt>
                <c:pt idx="20313">
                  <c:v>-1.72E-2</c:v>
                </c:pt>
                <c:pt idx="20314">
                  <c:v>-1.7229999999999999E-2</c:v>
                </c:pt>
                <c:pt idx="20315">
                  <c:v>-1.7260000000000001E-2</c:v>
                </c:pt>
                <c:pt idx="20316">
                  <c:v>-1.728E-2</c:v>
                </c:pt>
                <c:pt idx="20317">
                  <c:v>-1.7309999999999999E-2</c:v>
                </c:pt>
                <c:pt idx="20318">
                  <c:v>-1.7330000000000002E-2</c:v>
                </c:pt>
                <c:pt idx="20319">
                  <c:v>-1.736E-2</c:v>
                </c:pt>
                <c:pt idx="20320">
                  <c:v>-1.7389999999999999E-2</c:v>
                </c:pt>
                <c:pt idx="20321">
                  <c:v>-1.7389999999999999E-2</c:v>
                </c:pt>
                <c:pt idx="20322">
                  <c:v>-1.7409999999999998E-2</c:v>
                </c:pt>
                <c:pt idx="20323">
                  <c:v>-1.7409999999999998E-2</c:v>
                </c:pt>
                <c:pt idx="20324">
                  <c:v>-1.7409999999999998E-2</c:v>
                </c:pt>
                <c:pt idx="20325">
                  <c:v>-1.7409999999999998E-2</c:v>
                </c:pt>
                <c:pt idx="20326">
                  <c:v>-1.7389999999999999E-2</c:v>
                </c:pt>
                <c:pt idx="20327">
                  <c:v>-1.7389999999999999E-2</c:v>
                </c:pt>
                <c:pt idx="20328">
                  <c:v>-1.736E-2</c:v>
                </c:pt>
                <c:pt idx="20329">
                  <c:v>-1.7330000000000002E-2</c:v>
                </c:pt>
                <c:pt idx="20330">
                  <c:v>-1.7330000000000002E-2</c:v>
                </c:pt>
                <c:pt idx="20331">
                  <c:v>-1.7309999999999999E-2</c:v>
                </c:pt>
                <c:pt idx="20332">
                  <c:v>-1.7260000000000001E-2</c:v>
                </c:pt>
                <c:pt idx="20333">
                  <c:v>-1.7229999999999999E-2</c:v>
                </c:pt>
                <c:pt idx="20334">
                  <c:v>-1.72E-2</c:v>
                </c:pt>
                <c:pt idx="20335">
                  <c:v>-1.7149999999999999E-2</c:v>
                </c:pt>
                <c:pt idx="20336">
                  <c:v>-1.712E-2</c:v>
                </c:pt>
                <c:pt idx="20337">
                  <c:v>-1.7100000000000001E-2</c:v>
                </c:pt>
                <c:pt idx="20338">
                  <c:v>-1.704E-2</c:v>
                </c:pt>
                <c:pt idx="20339">
                  <c:v>-1.702E-2</c:v>
                </c:pt>
                <c:pt idx="20340">
                  <c:v>-1.6990000000000002E-2</c:v>
                </c:pt>
                <c:pt idx="20341">
                  <c:v>-1.694E-2</c:v>
                </c:pt>
                <c:pt idx="20342">
                  <c:v>-1.6910000000000001E-2</c:v>
                </c:pt>
                <c:pt idx="20343">
                  <c:v>-1.6889999999999999E-2</c:v>
                </c:pt>
                <c:pt idx="20344">
                  <c:v>-1.6889999999999999E-2</c:v>
                </c:pt>
                <c:pt idx="20345">
                  <c:v>-1.686E-2</c:v>
                </c:pt>
                <c:pt idx="20346">
                  <c:v>-1.6830000000000001E-2</c:v>
                </c:pt>
                <c:pt idx="20347">
                  <c:v>-1.6830000000000001E-2</c:v>
                </c:pt>
                <c:pt idx="20348">
                  <c:v>-1.6830000000000001E-2</c:v>
                </c:pt>
                <c:pt idx="20349">
                  <c:v>-1.6830000000000001E-2</c:v>
                </c:pt>
                <c:pt idx="20350">
                  <c:v>-1.6830000000000001E-2</c:v>
                </c:pt>
                <c:pt idx="20351">
                  <c:v>-1.6830000000000001E-2</c:v>
                </c:pt>
                <c:pt idx="20352">
                  <c:v>-1.6830000000000001E-2</c:v>
                </c:pt>
                <c:pt idx="20353">
                  <c:v>-1.686E-2</c:v>
                </c:pt>
                <c:pt idx="20354">
                  <c:v>-1.686E-2</c:v>
                </c:pt>
                <c:pt idx="20355">
                  <c:v>-1.6889999999999999E-2</c:v>
                </c:pt>
                <c:pt idx="20356">
                  <c:v>-1.6910000000000001E-2</c:v>
                </c:pt>
                <c:pt idx="20357">
                  <c:v>-1.6910000000000001E-2</c:v>
                </c:pt>
                <c:pt idx="20358">
                  <c:v>-1.694E-2</c:v>
                </c:pt>
                <c:pt idx="20359">
                  <c:v>-1.694E-2</c:v>
                </c:pt>
                <c:pt idx="20360">
                  <c:v>-1.6969999999999999E-2</c:v>
                </c:pt>
                <c:pt idx="20361">
                  <c:v>-1.6990000000000002E-2</c:v>
                </c:pt>
                <c:pt idx="20362">
                  <c:v>-1.6990000000000002E-2</c:v>
                </c:pt>
                <c:pt idx="20363">
                  <c:v>-1.702E-2</c:v>
                </c:pt>
                <c:pt idx="20364">
                  <c:v>-1.702E-2</c:v>
                </c:pt>
                <c:pt idx="20365">
                  <c:v>-1.704E-2</c:v>
                </c:pt>
                <c:pt idx="20366">
                  <c:v>-1.704E-2</c:v>
                </c:pt>
                <c:pt idx="20367">
                  <c:v>-1.704E-2</c:v>
                </c:pt>
                <c:pt idx="20368">
                  <c:v>-1.704E-2</c:v>
                </c:pt>
                <c:pt idx="20369">
                  <c:v>-1.704E-2</c:v>
                </c:pt>
                <c:pt idx="20370">
                  <c:v>-1.704E-2</c:v>
                </c:pt>
                <c:pt idx="20371">
                  <c:v>-1.704E-2</c:v>
                </c:pt>
                <c:pt idx="20372">
                  <c:v>-1.704E-2</c:v>
                </c:pt>
                <c:pt idx="20373">
                  <c:v>-1.702E-2</c:v>
                </c:pt>
                <c:pt idx="20374">
                  <c:v>-1.702E-2</c:v>
                </c:pt>
                <c:pt idx="20375">
                  <c:v>-1.6990000000000002E-2</c:v>
                </c:pt>
                <c:pt idx="20376">
                  <c:v>-1.6969999999999999E-2</c:v>
                </c:pt>
                <c:pt idx="20377">
                  <c:v>-1.6969999999999999E-2</c:v>
                </c:pt>
                <c:pt idx="20378">
                  <c:v>-1.694E-2</c:v>
                </c:pt>
                <c:pt idx="20379">
                  <c:v>-1.6910000000000001E-2</c:v>
                </c:pt>
                <c:pt idx="20380">
                  <c:v>-1.6889999999999999E-2</c:v>
                </c:pt>
                <c:pt idx="20381">
                  <c:v>-1.6889999999999999E-2</c:v>
                </c:pt>
                <c:pt idx="20382">
                  <c:v>-1.686E-2</c:v>
                </c:pt>
                <c:pt idx="20383">
                  <c:v>-1.6830000000000001E-2</c:v>
                </c:pt>
                <c:pt idx="20384">
                  <c:v>-1.6830000000000001E-2</c:v>
                </c:pt>
                <c:pt idx="20385">
                  <c:v>-1.6809999999999999E-2</c:v>
                </c:pt>
                <c:pt idx="20386">
                  <c:v>-1.6809999999999999E-2</c:v>
                </c:pt>
                <c:pt idx="20387">
                  <c:v>-1.678E-2</c:v>
                </c:pt>
                <c:pt idx="20388">
                  <c:v>-1.678E-2</c:v>
                </c:pt>
                <c:pt idx="20389">
                  <c:v>-1.678E-2</c:v>
                </c:pt>
                <c:pt idx="20390">
                  <c:v>-1.678E-2</c:v>
                </c:pt>
                <c:pt idx="20391">
                  <c:v>-1.6750000000000001E-2</c:v>
                </c:pt>
                <c:pt idx="20392">
                  <c:v>-1.678E-2</c:v>
                </c:pt>
                <c:pt idx="20393">
                  <c:v>-1.678E-2</c:v>
                </c:pt>
                <c:pt idx="20394">
                  <c:v>-1.678E-2</c:v>
                </c:pt>
                <c:pt idx="20395">
                  <c:v>-1.678E-2</c:v>
                </c:pt>
                <c:pt idx="20396">
                  <c:v>-1.6809999999999999E-2</c:v>
                </c:pt>
                <c:pt idx="20397">
                  <c:v>-1.6809999999999999E-2</c:v>
                </c:pt>
                <c:pt idx="20398">
                  <c:v>-1.6809999999999999E-2</c:v>
                </c:pt>
                <c:pt idx="20399">
                  <c:v>-1.6830000000000001E-2</c:v>
                </c:pt>
                <c:pt idx="20400">
                  <c:v>-1.6830000000000001E-2</c:v>
                </c:pt>
                <c:pt idx="20401">
                  <c:v>-1.686E-2</c:v>
                </c:pt>
                <c:pt idx="20402">
                  <c:v>-1.6889999999999999E-2</c:v>
                </c:pt>
                <c:pt idx="20403">
                  <c:v>-1.6889999999999999E-2</c:v>
                </c:pt>
                <c:pt idx="20404">
                  <c:v>-1.6910000000000001E-2</c:v>
                </c:pt>
                <c:pt idx="20405">
                  <c:v>-1.6910000000000001E-2</c:v>
                </c:pt>
                <c:pt idx="20406">
                  <c:v>-1.6910000000000001E-2</c:v>
                </c:pt>
                <c:pt idx="20407">
                  <c:v>-1.694E-2</c:v>
                </c:pt>
                <c:pt idx="20408">
                  <c:v>-1.694E-2</c:v>
                </c:pt>
                <c:pt idx="20409">
                  <c:v>-1.694E-2</c:v>
                </c:pt>
                <c:pt idx="20410">
                  <c:v>-1.6969999999999999E-2</c:v>
                </c:pt>
                <c:pt idx="20411">
                  <c:v>-1.6969999999999999E-2</c:v>
                </c:pt>
                <c:pt idx="20412">
                  <c:v>-1.6969999999999999E-2</c:v>
                </c:pt>
                <c:pt idx="20413">
                  <c:v>-1.6969999999999999E-2</c:v>
                </c:pt>
                <c:pt idx="20414">
                  <c:v>-1.6969999999999999E-2</c:v>
                </c:pt>
                <c:pt idx="20415">
                  <c:v>-1.6969999999999999E-2</c:v>
                </c:pt>
                <c:pt idx="20416">
                  <c:v>-1.6969999999999999E-2</c:v>
                </c:pt>
                <c:pt idx="20417">
                  <c:v>-1.6969999999999999E-2</c:v>
                </c:pt>
                <c:pt idx="20418">
                  <c:v>-1.6969999999999999E-2</c:v>
                </c:pt>
                <c:pt idx="20419">
                  <c:v>-1.6969999999999999E-2</c:v>
                </c:pt>
                <c:pt idx="20420">
                  <c:v>-1.6969999999999999E-2</c:v>
                </c:pt>
                <c:pt idx="20421">
                  <c:v>-1.6969999999999999E-2</c:v>
                </c:pt>
                <c:pt idx="20422">
                  <c:v>-1.694E-2</c:v>
                </c:pt>
                <c:pt idx="20423">
                  <c:v>-1.694E-2</c:v>
                </c:pt>
                <c:pt idx="20424">
                  <c:v>-1.694E-2</c:v>
                </c:pt>
                <c:pt idx="20425">
                  <c:v>-1.694E-2</c:v>
                </c:pt>
                <c:pt idx="20426">
                  <c:v>-1.6910000000000001E-2</c:v>
                </c:pt>
                <c:pt idx="20427">
                  <c:v>-1.6910000000000001E-2</c:v>
                </c:pt>
                <c:pt idx="20428">
                  <c:v>-1.6910000000000001E-2</c:v>
                </c:pt>
                <c:pt idx="20429">
                  <c:v>-1.6910000000000001E-2</c:v>
                </c:pt>
                <c:pt idx="20430">
                  <c:v>-1.6910000000000001E-2</c:v>
                </c:pt>
                <c:pt idx="20431">
                  <c:v>-1.6889999999999999E-2</c:v>
                </c:pt>
                <c:pt idx="20432">
                  <c:v>-1.6889999999999999E-2</c:v>
                </c:pt>
                <c:pt idx="20433">
                  <c:v>-1.6889999999999999E-2</c:v>
                </c:pt>
                <c:pt idx="20434">
                  <c:v>-1.6889999999999999E-2</c:v>
                </c:pt>
                <c:pt idx="20435">
                  <c:v>-1.6889999999999999E-2</c:v>
                </c:pt>
                <c:pt idx="20436">
                  <c:v>-1.6889999999999999E-2</c:v>
                </c:pt>
                <c:pt idx="20437">
                  <c:v>-1.686E-2</c:v>
                </c:pt>
                <c:pt idx="20438">
                  <c:v>-1.686E-2</c:v>
                </c:pt>
                <c:pt idx="20439">
                  <c:v>-1.686E-2</c:v>
                </c:pt>
                <c:pt idx="20440">
                  <c:v>-1.686E-2</c:v>
                </c:pt>
                <c:pt idx="20441">
                  <c:v>-1.686E-2</c:v>
                </c:pt>
                <c:pt idx="20442">
                  <c:v>-1.686E-2</c:v>
                </c:pt>
                <c:pt idx="20443">
                  <c:v>-1.6830000000000001E-2</c:v>
                </c:pt>
                <c:pt idx="20444">
                  <c:v>-1.6830000000000001E-2</c:v>
                </c:pt>
                <c:pt idx="20445">
                  <c:v>-1.6830000000000001E-2</c:v>
                </c:pt>
                <c:pt idx="20446">
                  <c:v>-1.6830000000000001E-2</c:v>
                </c:pt>
                <c:pt idx="20447">
                  <c:v>-1.6830000000000001E-2</c:v>
                </c:pt>
                <c:pt idx="20448">
                  <c:v>-1.6830000000000001E-2</c:v>
                </c:pt>
                <c:pt idx="20449">
                  <c:v>-1.6830000000000001E-2</c:v>
                </c:pt>
                <c:pt idx="20450">
                  <c:v>-1.6830000000000001E-2</c:v>
                </c:pt>
                <c:pt idx="20451">
                  <c:v>-1.6830000000000001E-2</c:v>
                </c:pt>
                <c:pt idx="20452">
                  <c:v>-1.686E-2</c:v>
                </c:pt>
                <c:pt idx="20453">
                  <c:v>-1.686E-2</c:v>
                </c:pt>
                <c:pt idx="20454">
                  <c:v>-1.686E-2</c:v>
                </c:pt>
                <c:pt idx="20455">
                  <c:v>-1.6889999999999999E-2</c:v>
                </c:pt>
                <c:pt idx="20456">
                  <c:v>-1.6889999999999999E-2</c:v>
                </c:pt>
                <c:pt idx="20457">
                  <c:v>-1.6910000000000001E-2</c:v>
                </c:pt>
                <c:pt idx="20458">
                  <c:v>-1.6910000000000001E-2</c:v>
                </c:pt>
                <c:pt idx="20459">
                  <c:v>-1.694E-2</c:v>
                </c:pt>
                <c:pt idx="20460">
                  <c:v>-1.694E-2</c:v>
                </c:pt>
                <c:pt idx="20461">
                  <c:v>-1.6969999999999999E-2</c:v>
                </c:pt>
                <c:pt idx="20462">
                  <c:v>-1.6990000000000002E-2</c:v>
                </c:pt>
                <c:pt idx="20463">
                  <c:v>-1.702E-2</c:v>
                </c:pt>
                <c:pt idx="20464">
                  <c:v>-1.702E-2</c:v>
                </c:pt>
                <c:pt idx="20465">
                  <c:v>-1.704E-2</c:v>
                </c:pt>
                <c:pt idx="20466">
                  <c:v>-1.7069999999999998E-2</c:v>
                </c:pt>
                <c:pt idx="20467">
                  <c:v>-1.7069999999999998E-2</c:v>
                </c:pt>
                <c:pt idx="20468">
                  <c:v>-1.7100000000000001E-2</c:v>
                </c:pt>
                <c:pt idx="20469">
                  <c:v>-1.712E-2</c:v>
                </c:pt>
                <c:pt idx="20470">
                  <c:v>-1.712E-2</c:v>
                </c:pt>
                <c:pt idx="20471">
                  <c:v>-1.712E-2</c:v>
                </c:pt>
                <c:pt idx="20472">
                  <c:v>-1.7149999999999999E-2</c:v>
                </c:pt>
                <c:pt idx="20473">
                  <c:v>-1.7149999999999999E-2</c:v>
                </c:pt>
                <c:pt idx="20474">
                  <c:v>-1.7149999999999999E-2</c:v>
                </c:pt>
                <c:pt idx="20475">
                  <c:v>-1.712E-2</c:v>
                </c:pt>
                <c:pt idx="20476">
                  <c:v>-1.712E-2</c:v>
                </c:pt>
                <c:pt idx="20477">
                  <c:v>-1.712E-2</c:v>
                </c:pt>
                <c:pt idx="20478">
                  <c:v>-1.7100000000000001E-2</c:v>
                </c:pt>
                <c:pt idx="20479">
                  <c:v>-1.7100000000000001E-2</c:v>
                </c:pt>
                <c:pt idx="20480">
                  <c:v>-1.7069999999999998E-2</c:v>
                </c:pt>
                <c:pt idx="20481">
                  <c:v>-1.704E-2</c:v>
                </c:pt>
                <c:pt idx="20482">
                  <c:v>-1.704E-2</c:v>
                </c:pt>
                <c:pt idx="20483">
                  <c:v>-1.702E-2</c:v>
                </c:pt>
                <c:pt idx="20484">
                  <c:v>-1.6990000000000002E-2</c:v>
                </c:pt>
                <c:pt idx="20485">
                  <c:v>-1.6969999999999999E-2</c:v>
                </c:pt>
                <c:pt idx="20486">
                  <c:v>-1.694E-2</c:v>
                </c:pt>
                <c:pt idx="20487">
                  <c:v>-1.6910000000000001E-2</c:v>
                </c:pt>
                <c:pt idx="20488">
                  <c:v>-1.6889999999999999E-2</c:v>
                </c:pt>
                <c:pt idx="20489">
                  <c:v>-1.686E-2</c:v>
                </c:pt>
                <c:pt idx="20490">
                  <c:v>-1.686E-2</c:v>
                </c:pt>
                <c:pt idx="20491">
                  <c:v>-1.6830000000000001E-2</c:v>
                </c:pt>
                <c:pt idx="20492">
                  <c:v>-1.6830000000000001E-2</c:v>
                </c:pt>
                <c:pt idx="20493">
                  <c:v>-1.6809999999999999E-2</c:v>
                </c:pt>
                <c:pt idx="20494">
                  <c:v>-1.6809999999999999E-2</c:v>
                </c:pt>
                <c:pt idx="20495">
                  <c:v>-1.6809999999999999E-2</c:v>
                </c:pt>
                <c:pt idx="20496">
                  <c:v>-1.6809999999999999E-2</c:v>
                </c:pt>
                <c:pt idx="20497">
                  <c:v>-1.6809999999999999E-2</c:v>
                </c:pt>
                <c:pt idx="20498">
                  <c:v>-1.6809999999999999E-2</c:v>
                </c:pt>
                <c:pt idx="20499">
                  <c:v>-1.6830000000000001E-2</c:v>
                </c:pt>
                <c:pt idx="20500">
                  <c:v>-1.6830000000000001E-2</c:v>
                </c:pt>
                <c:pt idx="20501">
                  <c:v>-1.686E-2</c:v>
                </c:pt>
                <c:pt idx="20502">
                  <c:v>-1.686E-2</c:v>
                </c:pt>
                <c:pt idx="20503">
                  <c:v>-1.6889999999999999E-2</c:v>
                </c:pt>
                <c:pt idx="20504">
                  <c:v>-1.6889999999999999E-2</c:v>
                </c:pt>
                <c:pt idx="20505">
                  <c:v>-1.6910000000000001E-2</c:v>
                </c:pt>
                <c:pt idx="20506">
                  <c:v>-1.694E-2</c:v>
                </c:pt>
                <c:pt idx="20507">
                  <c:v>-1.694E-2</c:v>
                </c:pt>
                <c:pt idx="20508">
                  <c:v>-1.6969999999999999E-2</c:v>
                </c:pt>
                <c:pt idx="20509">
                  <c:v>-1.6969999999999999E-2</c:v>
                </c:pt>
                <c:pt idx="20510">
                  <c:v>-1.6990000000000002E-2</c:v>
                </c:pt>
                <c:pt idx="20511">
                  <c:v>-1.6990000000000002E-2</c:v>
                </c:pt>
                <c:pt idx="20512">
                  <c:v>-1.6990000000000002E-2</c:v>
                </c:pt>
                <c:pt idx="20513">
                  <c:v>-1.6990000000000002E-2</c:v>
                </c:pt>
                <c:pt idx="20514">
                  <c:v>-1.6990000000000002E-2</c:v>
                </c:pt>
                <c:pt idx="20515">
                  <c:v>-1.6990000000000002E-2</c:v>
                </c:pt>
                <c:pt idx="20516">
                  <c:v>-1.6969999999999999E-2</c:v>
                </c:pt>
                <c:pt idx="20517">
                  <c:v>-1.6969999999999999E-2</c:v>
                </c:pt>
                <c:pt idx="20518">
                  <c:v>-1.694E-2</c:v>
                </c:pt>
                <c:pt idx="20519">
                  <c:v>-1.694E-2</c:v>
                </c:pt>
                <c:pt idx="20520">
                  <c:v>-1.6910000000000001E-2</c:v>
                </c:pt>
                <c:pt idx="20521">
                  <c:v>-1.6889999999999999E-2</c:v>
                </c:pt>
                <c:pt idx="20522">
                  <c:v>-1.686E-2</c:v>
                </c:pt>
                <c:pt idx="20523">
                  <c:v>-1.6830000000000001E-2</c:v>
                </c:pt>
                <c:pt idx="20524">
                  <c:v>-1.6809999999999999E-2</c:v>
                </c:pt>
                <c:pt idx="20525">
                  <c:v>-1.678E-2</c:v>
                </c:pt>
                <c:pt idx="20526">
                  <c:v>-1.6750000000000001E-2</c:v>
                </c:pt>
                <c:pt idx="20527">
                  <c:v>-1.6729999999999998E-2</c:v>
                </c:pt>
                <c:pt idx="20528">
                  <c:v>-1.67E-2</c:v>
                </c:pt>
                <c:pt idx="20529">
                  <c:v>-1.668E-2</c:v>
                </c:pt>
                <c:pt idx="20530">
                  <c:v>-1.6650000000000002E-2</c:v>
                </c:pt>
                <c:pt idx="20531">
                  <c:v>-1.6619999999999999E-2</c:v>
                </c:pt>
                <c:pt idx="20532">
                  <c:v>-1.6619999999999999E-2</c:v>
                </c:pt>
                <c:pt idx="20533">
                  <c:v>-1.66E-2</c:v>
                </c:pt>
                <c:pt idx="20534">
                  <c:v>-1.6570000000000001E-2</c:v>
                </c:pt>
                <c:pt idx="20535">
                  <c:v>-1.6570000000000001E-2</c:v>
                </c:pt>
                <c:pt idx="20536">
                  <c:v>-1.6570000000000001E-2</c:v>
                </c:pt>
                <c:pt idx="20537">
                  <c:v>-1.6539999999999999E-2</c:v>
                </c:pt>
                <c:pt idx="20538">
                  <c:v>-1.6539999999999999E-2</c:v>
                </c:pt>
                <c:pt idx="20539">
                  <c:v>-1.6539999999999999E-2</c:v>
                </c:pt>
                <c:pt idx="20540">
                  <c:v>-1.6539999999999999E-2</c:v>
                </c:pt>
                <c:pt idx="20541">
                  <c:v>-1.6539999999999999E-2</c:v>
                </c:pt>
                <c:pt idx="20542">
                  <c:v>-1.6570000000000001E-2</c:v>
                </c:pt>
                <c:pt idx="20543">
                  <c:v>-1.6570000000000001E-2</c:v>
                </c:pt>
                <c:pt idx="20544">
                  <c:v>-1.6570000000000001E-2</c:v>
                </c:pt>
                <c:pt idx="20545">
                  <c:v>-1.66E-2</c:v>
                </c:pt>
                <c:pt idx="20546">
                  <c:v>-1.66E-2</c:v>
                </c:pt>
                <c:pt idx="20547">
                  <c:v>-1.66E-2</c:v>
                </c:pt>
                <c:pt idx="20548">
                  <c:v>-1.6619999999999999E-2</c:v>
                </c:pt>
                <c:pt idx="20549">
                  <c:v>-1.6619999999999999E-2</c:v>
                </c:pt>
                <c:pt idx="20550">
                  <c:v>-1.6650000000000002E-2</c:v>
                </c:pt>
                <c:pt idx="20551">
                  <c:v>-1.6650000000000002E-2</c:v>
                </c:pt>
                <c:pt idx="20552">
                  <c:v>-1.668E-2</c:v>
                </c:pt>
                <c:pt idx="20553">
                  <c:v>-1.668E-2</c:v>
                </c:pt>
                <c:pt idx="20554">
                  <c:v>-1.67E-2</c:v>
                </c:pt>
                <c:pt idx="20555">
                  <c:v>-1.67E-2</c:v>
                </c:pt>
                <c:pt idx="20556">
                  <c:v>-1.67E-2</c:v>
                </c:pt>
                <c:pt idx="20557">
                  <c:v>-1.6729999999999998E-2</c:v>
                </c:pt>
                <c:pt idx="20558">
                  <c:v>-1.6729999999999998E-2</c:v>
                </c:pt>
                <c:pt idx="20559">
                  <c:v>-1.6729999999999998E-2</c:v>
                </c:pt>
                <c:pt idx="20560">
                  <c:v>-1.6729999999999998E-2</c:v>
                </c:pt>
                <c:pt idx="20561">
                  <c:v>-1.6750000000000001E-2</c:v>
                </c:pt>
                <c:pt idx="20562">
                  <c:v>-1.6750000000000001E-2</c:v>
                </c:pt>
                <c:pt idx="20563">
                  <c:v>-1.6750000000000001E-2</c:v>
                </c:pt>
                <c:pt idx="20564">
                  <c:v>-1.6750000000000001E-2</c:v>
                </c:pt>
                <c:pt idx="20565">
                  <c:v>-1.6750000000000001E-2</c:v>
                </c:pt>
                <c:pt idx="20566">
                  <c:v>-1.6750000000000001E-2</c:v>
                </c:pt>
                <c:pt idx="20567">
                  <c:v>-1.6750000000000001E-2</c:v>
                </c:pt>
                <c:pt idx="20568">
                  <c:v>-1.6750000000000001E-2</c:v>
                </c:pt>
                <c:pt idx="20569">
                  <c:v>-1.6750000000000001E-2</c:v>
                </c:pt>
                <c:pt idx="20570">
                  <c:v>-1.6750000000000001E-2</c:v>
                </c:pt>
                <c:pt idx="20571">
                  <c:v>-1.6729999999999998E-2</c:v>
                </c:pt>
                <c:pt idx="20572">
                  <c:v>-1.6729999999999998E-2</c:v>
                </c:pt>
                <c:pt idx="20573">
                  <c:v>-1.6729999999999998E-2</c:v>
                </c:pt>
                <c:pt idx="20574">
                  <c:v>-1.6729999999999998E-2</c:v>
                </c:pt>
                <c:pt idx="20575">
                  <c:v>-1.67E-2</c:v>
                </c:pt>
                <c:pt idx="20576">
                  <c:v>-1.67E-2</c:v>
                </c:pt>
                <c:pt idx="20577">
                  <c:v>-1.668E-2</c:v>
                </c:pt>
                <c:pt idx="20578">
                  <c:v>-1.668E-2</c:v>
                </c:pt>
                <c:pt idx="20579">
                  <c:v>-1.6650000000000002E-2</c:v>
                </c:pt>
                <c:pt idx="20580">
                  <c:v>-1.6650000000000002E-2</c:v>
                </c:pt>
                <c:pt idx="20581">
                  <c:v>-1.6619999999999999E-2</c:v>
                </c:pt>
                <c:pt idx="20582">
                  <c:v>-1.6619999999999999E-2</c:v>
                </c:pt>
                <c:pt idx="20583">
                  <c:v>-1.66E-2</c:v>
                </c:pt>
                <c:pt idx="20584">
                  <c:v>-1.66E-2</c:v>
                </c:pt>
                <c:pt idx="20585">
                  <c:v>-1.6570000000000001E-2</c:v>
                </c:pt>
                <c:pt idx="20586">
                  <c:v>-1.6539999999999999E-2</c:v>
                </c:pt>
                <c:pt idx="20587">
                  <c:v>-1.6539999999999999E-2</c:v>
                </c:pt>
                <c:pt idx="20588">
                  <c:v>-1.6539999999999999E-2</c:v>
                </c:pt>
                <c:pt idx="20589">
                  <c:v>-1.652E-2</c:v>
                </c:pt>
                <c:pt idx="20590">
                  <c:v>-1.652E-2</c:v>
                </c:pt>
                <c:pt idx="20591">
                  <c:v>-1.6490000000000001E-2</c:v>
                </c:pt>
                <c:pt idx="20592">
                  <c:v>-1.6490000000000001E-2</c:v>
                </c:pt>
                <c:pt idx="20593">
                  <c:v>-1.6490000000000001E-2</c:v>
                </c:pt>
                <c:pt idx="20594">
                  <c:v>-1.6459999999999999E-2</c:v>
                </c:pt>
                <c:pt idx="20595">
                  <c:v>-1.6459999999999999E-2</c:v>
                </c:pt>
                <c:pt idx="20596">
                  <c:v>-1.6459999999999999E-2</c:v>
                </c:pt>
                <c:pt idx="20597">
                  <c:v>-1.6459999999999999E-2</c:v>
                </c:pt>
                <c:pt idx="20598">
                  <c:v>-1.6459999999999999E-2</c:v>
                </c:pt>
                <c:pt idx="20599">
                  <c:v>-1.6459999999999999E-2</c:v>
                </c:pt>
                <c:pt idx="20600">
                  <c:v>-1.6459999999999999E-2</c:v>
                </c:pt>
                <c:pt idx="20601">
                  <c:v>-1.6459999999999999E-2</c:v>
                </c:pt>
                <c:pt idx="20602">
                  <c:v>-1.6459999999999999E-2</c:v>
                </c:pt>
                <c:pt idx="20603">
                  <c:v>-1.6459999999999999E-2</c:v>
                </c:pt>
                <c:pt idx="20604">
                  <c:v>-1.6490000000000001E-2</c:v>
                </c:pt>
                <c:pt idx="20605">
                  <c:v>-1.6490000000000001E-2</c:v>
                </c:pt>
                <c:pt idx="20606">
                  <c:v>-1.6490000000000001E-2</c:v>
                </c:pt>
                <c:pt idx="20607">
                  <c:v>-1.6490000000000001E-2</c:v>
                </c:pt>
                <c:pt idx="20608">
                  <c:v>-1.6490000000000001E-2</c:v>
                </c:pt>
                <c:pt idx="20609">
                  <c:v>-1.6490000000000001E-2</c:v>
                </c:pt>
                <c:pt idx="20610">
                  <c:v>-1.652E-2</c:v>
                </c:pt>
                <c:pt idx="20611">
                  <c:v>-1.652E-2</c:v>
                </c:pt>
                <c:pt idx="20612">
                  <c:v>-1.652E-2</c:v>
                </c:pt>
                <c:pt idx="20613">
                  <c:v>-1.652E-2</c:v>
                </c:pt>
                <c:pt idx="20614">
                  <c:v>-1.652E-2</c:v>
                </c:pt>
                <c:pt idx="20615">
                  <c:v>-1.652E-2</c:v>
                </c:pt>
                <c:pt idx="20616">
                  <c:v>-1.652E-2</c:v>
                </c:pt>
                <c:pt idx="20617">
                  <c:v>-1.6490000000000001E-2</c:v>
                </c:pt>
                <c:pt idx="20618">
                  <c:v>-1.6490000000000001E-2</c:v>
                </c:pt>
                <c:pt idx="20619">
                  <c:v>-1.6490000000000001E-2</c:v>
                </c:pt>
                <c:pt idx="20620">
                  <c:v>-1.6490000000000001E-2</c:v>
                </c:pt>
                <c:pt idx="20621">
                  <c:v>-1.6459999999999999E-2</c:v>
                </c:pt>
                <c:pt idx="20622">
                  <c:v>-1.6459999999999999E-2</c:v>
                </c:pt>
                <c:pt idx="20623">
                  <c:v>-1.6459999999999999E-2</c:v>
                </c:pt>
                <c:pt idx="20624">
                  <c:v>-1.644E-2</c:v>
                </c:pt>
                <c:pt idx="20625">
                  <c:v>-1.644E-2</c:v>
                </c:pt>
                <c:pt idx="20626">
                  <c:v>-1.644E-2</c:v>
                </c:pt>
                <c:pt idx="20627">
                  <c:v>-1.6410000000000001E-2</c:v>
                </c:pt>
                <c:pt idx="20628">
                  <c:v>-1.6410000000000001E-2</c:v>
                </c:pt>
                <c:pt idx="20629">
                  <c:v>-1.6410000000000001E-2</c:v>
                </c:pt>
                <c:pt idx="20630">
                  <c:v>-1.6389999999999998E-2</c:v>
                </c:pt>
                <c:pt idx="20631">
                  <c:v>-1.6389999999999998E-2</c:v>
                </c:pt>
                <c:pt idx="20632">
                  <c:v>-1.6389999999999998E-2</c:v>
                </c:pt>
                <c:pt idx="20633">
                  <c:v>-1.636E-2</c:v>
                </c:pt>
                <c:pt idx="20634">
                  <c:v>-1.636E-2</c:v>
                </c:pt>
                <c:pt idx="20635">
                  <c:v>-1.636E-2</c:v>
                </c:pt>
                <c:pt idx="20636">
                  <c:v>-1.636E-2</c:v>
                </c:pt>
                <c:pt idx="20637">
                  <c:v>-1.6330000000000001E-2</c:v>
                </c:pt>
                <c:pt idx="20638">
                  <c:v>-1.6330000000000001E-2</c:v>
                </c:pt>
                <c:pt idx="20639">
                  <c:v>-1.6330000000000001E-2</c:v>
                </c:pt>
                <c:pt idx="20640">
                  <c:v>-1.6330000000000001E-2</c:v>
                </c:pt>
                <c:pt idx="20641">
                  <c:v>-1.6330000000000001E-2</c:v>
                </c:pt>
                <c:pt idx="20642">
                  <c:v>-1.6330000000000001E-2</c:v>
                </c:pt>
                <c:pt idx="20643">
                  <c:v>-1.6330000000000001E-2</c:v>
                </c:pt>
                <c:pt idx="20644">
                  <c:v>-1.6330000000000001E-2</c:v>
                </c:pt>
                <c:pt idx="20645">
                  <c:v>-1.6310000000000002E-2</c:v>
                </c:pt>
                <c:pt idx="20646">
                  <c:v>-1.6310000000000002E-2</c:v>
                </c:pt>
                <c:pt idx="20647">
                  <c:v>-1.6310000000000002E-2</c:v>
                </c:pt>
                <c:pt idx="20648">
                  <c:v>-1.6330000000000001E-2</c:v>
                </c:pt>
                <c:pt idx="20649">
                  <c:v>-1.6310000000000002E-2</c:v>
                </c:pt>
                <c:pt idx="20650">
                  <c:v>-1.6310000000000002E-2</c:v>
                </c:pt>
                <c:pt idx="20651">
                  <c:v>-1.6330000000000001E-2</c:v>
                </c:pt>
                <c:pt idx="20652">
                  <c:v>-1.6330000000000001E-2</c:v>
                </c:pt>
                <c:pt idx="20653">
                  <c:v>-1.6330000000000001E-2</c:v>
                </c:pt>
                <c:pt idx="20654">
                  <c:v>-1.6330000000000001E-2</c:v>
                </c:pt>
                <c:pt idx="20655">
                  <c:v>-1.6330000000000001E-2</c:v>
                </c:pt>
                <c:pt idx="20656">
                  <c:v>-1.636E-2</c:v>
                </c:pt>
                <c:pt idx="20657">
                  <c:v>-1.636E-2</c:v>
                </c:pt>
                <c:pt idx="20658">
                  <c:v>-1.636E-2</c:v>
                </c:pt>
                <c:pt idx="20659">
                  <c:v>-1.6389999999999998E-2</c:v>
                </c:pt>
                <c:pt idx="20660">
                  <c:v>-1.6389999999999998E-2</c:v>
                </c:pt>
                <c:pt idx="20661">
                  <c:v>-1.6410000000000001E-2</c:v>
                </c:pt>
                <c:pt idx="20662">
                  <c:v>-1.6410000000000001E-2</c:v>
                </c:pt>
                <c:pt idx="20663">
                  <c:v>-1.644E-2</c:v>
                </c:pt>
                <c:pt idx="20664">
                  <c:v>-1.6459999999999999E-2</c:v>
                </c:pt>
                <c:pt idx="20665">
                  <c:v>-1.6459999999999999E-2</c:v>
                </c:pt>
                <c:pt idx="20666">
                  <c:v>-1.6490000000000001E-2</c:v>
                </c:pt>
                <c:pt idx="20667">
                  <c:v>-1.652E-2</c:v>
                </c:pt>
                <c:pt idx="20668">
                  <c:v>-1.652E-2</c:v>
                </c:pt>
                <c:pt idx="20669">
                  <c:v>-1.6539999999999999E-2</c:v>
                </c:pt>
                <c:pt idx="20670">
                  <c:v>-1.6570000000000001E-2</c:v>
                </c:pt>
                <c:pt idx="20671">
                  <c:v>-1.6570000000000001E-2</c:v>
                </c:pt>
                <c:pt idx="20672">
                  <c:v>-1.66E-2</c:v>
                </c:pt>
                <c:pt idx="20673">
                  <c:v>-1.66E-2</c:v>
                </c:pt>
                <c:pt idx="20674">
                  <c:v>-1.6619999999999999E-2</c:v>
                </c:pt>
                <c:pt idx="20675">
                  <c:v>-1.6619999999999999E-2</c:v>
                </c:pt>
                <c:pt idx="20676">
                  <c:v>-1.6619999999999999E-2</c:v>
                </c:pt>
                <c:pt idx="20677">
                  <c:v>-1.6619999999999999E-2</c:v>
                </c:pt>
                <c:pt idx="20678">
                  <c:v>-1.6619999999999999E-2</c:v>
                </c:pt>
                <c:pt idx="20679">
                  <c:v>-1.6619999999999999E-2</c:v>
                </c:pt>
                <c:pt idx="20680">
                  <c:v>-1.6619999999999999E-2</c:v>
                </c:pt>
                <c:pt idx="20681">
                  <c:v>-1.6619999999999999E-2</c:v>
                </c:pt>
                <c:pt idx="20682">
                  <c:v>-1.6619999999999999E-2</c:v>
                </c:pt>
                <c:pt idx="20683">
                  <c:v>-1.66E-2</c:v>
                </c:pt>
                <c:pt idx="20684">
                  <c:v>-1.66E-2</c:v>
                </c:pt>
                <c:pt idx="20685">
                  <c:v>-1.6570000000000001E-2</c:v>
                </c:pt>
                <c:pt idx="20686">
                  <c:v>-1.6539999999999999E-2</c:v>
                </c:pt>
                <c:pt idx="20687">
                  <c:v>-1.6539999999999999E-2</c:v>
                </c:pt>
                <c:pt idx="20688">
                  <c:v>-1.652E-2</c:v>
                </c:pt>
                <c:pt idx="20689">
                  <c:v>-1.6490000000000001E-2</c:v>
                </c:pt>
                <c:pt idx="20690">
                  <c:v>-1.6459999999999999E-2</c:v>
                </c:pt>
                <c:pt idx="20691">
                  <c:v>-1.644E-2</c:v>
                </c:pt>
                <c:pt idx="20692">
                  <c:v>-1.6410000000000001E-2</c:v>
                </c:pt>
                <c:pt idx="20693">
                  <c:v>-1.6410000000000001E-2</c:v>
                </c:pt>
                <c:pt idx="20694">
                  <c:v>-1.6389999999999998E-2</c:v>
                </c:pt>
                <c:pt idx="20695">
                  <c:v>-1.636E-2</c:v>
                </c:pt>
                <c:pt idx="20696">
                  <c:v>-1.6330000000000001E-2</c:v>
                </c:pt>
                <c:pt idx="20697">
                  <c:v>-1.6310000000000002E-2</c:v>
                </c:pt>
                <c:pt idx="20698">
                  <c:v>-1.6310000000000002E-2</c:v>
                </c:pt>
                <c:pt idx="20699">
                  <c:v>-1.6279999999999999E-2</c:v>
                </c:pt>
                <c:pt idx="20700">
                  <c:v>-1.6279999999999999E-2</c:v>
                </c:pt>
                <c:pt idx="20701">
                  <c:v>-1.6279999999999999E-2</c:v>
                </c:pt>
                <c:pt idx="20702">
                  <c:v>-1.6279999999999999E-2</c:v>
                </c:pt>
                <c:pt idx="20703">
                  <c:v>-1.6250000000000001E-2</c:v>
                </c:pt>
                <c:pt idx="20704">
                  <c:v>-1.6250000000000001E-2</c:v>
                </c:pt>
                <c:pt idx="20705">
                  <c:v>-1.6250000000000001E-2</c:v>
                </c:pt>
                <c:pt idx="20706">
                  <c:v>-1.6279999999999999E-2</c:v>
                </c:pt>
                <c:pt idx="20707">
                  <c:v>-1.6279999999999999E-2</c:v>
                </c:pt>
                <c:pt idx="20708">
                  <c:v>-1.6279999999999999E-2</c:v>
                </c:pt>
                <c:pt idx="20709">
                  <c:v>-1.6279999999999999E-2</c:v>
                </c:pt>
                <c:pt idx="20710">
                  <c:v>-1.6310000000000002E-2</c:v>
                </c:pt>
                <c:pt idx="20711">
                  <c:v>-1.6310000000000002E-2</c:v>
                </c:pt>
                <c:pt idx="20712">
                  <c:v>-1.6330000000000001E-2</c:v>
                </c:pt>
                <c:pt idx="20713">
                  <c:v>-1.6330000000000001E-2</c:v>
                </c:pt>
                <c:pt idx="20714">
                  <c:v>-1.636E-2</c:v>
                </c:pt>
                <c:pt idx="20715">
                  <c:v>-1.636E-2</c:v>
                </c:pt>
                <c:pt idx="20716">
                  <c:v>-1.636E-2</c:v>
                </c:pt>
                <c:pt idx="20717">
                  <c:v>-1.6389999999999998E-2</c:v>
                </c:pt>
                <c:pt idx="20718">
                  <c:v>-1.6389999999999998E-2</c:v>
                </c:pt>
                <c:pt idx="20719">
                  <c:v>-1.6389999999999998E-2</c:v>
                </c:pt>
                <c:pt idx="20720">
                  <c:v>-1.6389999999999998E-2</c:v>
                </c:pt>
                <c:pt idx="20721">
                  <c:v>-1.6410000000000001E-2</c:v>
                </c:pt>
                <c:pt idx="20722">
                  <c:v>-1.6410000000000001E-2</c:v>
                </c:pt>
                <c:pt idx="20723">
                  <c:v>-1.6410000000000001E-2</c:v>
                </c:pt>
                <c:pt idx="20724">
                  <c:v>-1.6410000000000001E-2</c:v>
                </c:pt>
                <c:pt idx="20725">
                  <c:v>-1.6410000000000001E-2</c:v>
                </c:pt>
                <c:pt idx="20726">
                  <c:v>-1.6389999999999998E-2</c:v>
                </c:pt>
                <c:pt idx="20727">
                  <c:v>-1.6389999999999998E-2</c:v>
                </c:pt>
                <c:pt idx="20728">
                  <c:v>-1.6389999999999998E-2</c:v>
                </c:pt>
                <c:pt idx="20729">
                  <c:v>-1.6389999999999998E-2</c:v>
                </c:pt>
                <c:pt idx="20730">
                  <c:v>-1.636E-2</c:v>
                </c:pt>
                <c:pt idx="20731">
                  <c:v>-1.636E-2</c:v>
                </c:pt>
                <c:pt idx="20732">
                  <c:v>-1.636E-2</c:v>
                </c:pt>
                <c:pt idx="20733">
                  <c:v>-1.6330000000000001E-2</c:v>
                </c:pt>
                <c:pt idx="20734">
                  <c:v>-1.6330000000000001E-2</c:v>
                </c:pt>
                <c:pt idx="20735">
                  <c:v>-1.6330000000000001E-2</c:v>
                </c:pt>
                <c:pt idx="20736">
                  <c:v>-1.6310000000000002E-2</c:v>
                </c:pt>
                <c:pt idx="20737">
                  <c:v>-1.6310000000000002E-2</c:v>
                </c:pt>
                <c:pt idx="20738">
                  <c:v>-1.6310000000000002E-2</c:v>
                </c:pt>
                <c:pt idx="20739">
                  <c:v>-1.6310000000000002E-2</c:v>
                </c:pt>
                <c:pt idx="20740">
                  <c:v>-1.6279999999999999E-2</c:v>
                </c:pt>
                <c:pt idx="20741">
                  <c:v>-1.6279999999999999E-2</c:v>
                </c:pt>
                <c:pt idx="20742">
                  <c:v>-1.6279999999999999E-2</c:v>
                </c:pt>
                <c:pt idx="20743">
                  <c:v>-1.6279999999999999E-2</c:v>
                </c:pt>
                <c:pt idx="20744">
                  <c:v>-1.6279999999999999E-2</c:v>
                </c:pt>
                <c:pt idx="20745">
                  <c:v>-1.6279999999999999E-2</c:v>
                </c:pt>
                <c:pt idx="20746">
                  <c:v>-1.6279999999999999E-2</c:v>
                </c:pt>
                <c:pt idx="20747">
                  <c:v>-1.6279999999999999E-2</c:v>
                </c:pt>
                <c:pt idx="20748">
                  <c:v>-1.6279999999999999E-2</c:v>
                </c:pt>
                <c:pt idx="20749">
                  <c:v>-1.6279999999999999E-2</c:v>
                </c:pt>
                <c:pt idx="20750">
                  <c:v>-1.6279999999999999E-2</c:v>
                </c:pt>
                <c:pt idx="20751">
                  <c:v>-1.6250000000000001E-2</c:v>
                </c:pt>
                <c:pt idx="20752">
                  <c:v>-1.6250000000000001E-2</c:v>
                </c:pt>
                <c:pt idx="20753">
                  <c:v>-1.6250000000000001E-2</c:v>
                </c:pt>
                <c:pt idx="20754">
                  <c:v>-1.6250000000000001E-2</c:v>
                </c:pt>
                <c:pt idx="20755">
                  <c:v>-1.6230000000000001E-2</c:v>
                </c:pt>
                <c:pt idx="20756">
                  <c:v>-1.6230000000000001E-2</c:v>
                </c:pt>
                <c:pt idx="20757">
                  <c:v>-1.6199999999999999E-2</c:v>
                </c:pt>
                <c:pt idx="20758">
                  <c:v>-1.6199999999999999E-2</c:v>
                </c:pt>
                <c:pt idx="20759">
                  <c:v>-1.618E-2</c:v>
                </c:pt>
                <c:pt idx="20760">
                  <c:v>-1.618E-2</c:v>
                </c:pt>
                <c:pt idx="20761">
                  <c:v>-1.6150000000000001E-2</c:v>
                </c:pt>
                <c:pt idx="20762">
                  <c:v>-1.6119999999999999E-2</c:v>
                </c:pt>
                <c:pt idx="20763">
                  <c:v>-1.6119999999999999E-2</c:v>
                </c:pt>
                <c:pt idx="20764">
                  <c:v>-1.61E-2</c:v>
                </c:pt>
                <c:pt idx="20765">
                  <c:v>-1.6070000000000001E-2</c:v>
                </c:pt>
                <c:pt idx="20766">
                  <c:v>-1.6070000000000001E-2</c:v>
                </c:pt>
                <c:pt idx="20767">
                  <c:v>-1.6039999999999999E-2</c:v>
                </c:pt>
                <c:pt idx="20768">
                  <c:v>-1.602E-2</c:v>
                </c:pt>
                <c:pt idx="20769">
                  <c:v>-1.602E-2</c:v>
                </c:pt>
                <c:pt idx="20770">
                  <c:v>-1.5990000000000001E-2</c:v>
                </c:pt>
                <c:pt idx="20771">
                  <c:v>-1.5990000000000001E-2</c:v>
                </c:pt>
                <c:pt idx="20772">
                  <c:v>-1.5990000000000001E-2</c:v>
                </c:pt>
                <c:pt idx="20773">
                  <c:v>-1.5959999999999998E-2</c:v>
                </c:pt>
                <c:pt idx="20774">
                  <c:v>-1.5959999999999998E-2</c:v>
                </c:pt>
                <c:pt idx="20775">
                  <c:v>-1.5959999999999998E-2</c:v>
                </c:pt>
                <c:pt idx="20776">
                  <c:v>-1.5990000000000001E-2</c:v>
                </c:pt>
                <c:pt idx="20777">
                  <c:v>-1.5990000000000001E-2</c:v>
                </c:pt>
                <c:pt idx="20778">
                  <c:v>-1.5990000000000001E-2</c:v>
                </c:pt>
                <c:pt idx="20779">
                  <c:v>-1.602E-2</c:v>
                </c:pt>
                <c:pt idx="20780">
                  <c:v>-1.6039999999999999E-2</c:v>
                </c:pt>
                <c:pt idx="20781">
                  <c:v>-1.6039999999999999E-2</c:v>
                </c:pt>
                <c:pt idx="20782">
                  <c:v>-1.6070000000000001E-2</c:v>
                </c:pt>
                <c:pt idx="20783">
                  <c:v>-1.61E-2</c:v>
                </c:pt>
                <c:pt idx="20784">
                  <c:v>-1.61E-2</c:v>
                </c:pt>
                <c:pt idx="20785">
                  <c:v>-1.6119999999999999E-2</c:v>
                </c:pt>
                <c:pt idx="20786">
                  <c:v>-1.6150000000000001E-2</c:v>
                </c:pt>
                <c:pt idx="20787">
                  <c:v>-1.618E-2</c:v>
                </c:pt>
                <c:pt idx="20788">
                  <c:v>-1.6199999999999999E-2</c:v>
                </c:pt>
                <c:pt idx="20789">
                  <c:v>-1.6199999999999999E-2</c:v>
                </c:pt>
                <c:pt idx="20790">
                  <c:v>-1.6230000000000001E-2</c:v>
                </c:pt>
                <c:pt idx="20791">
                  <c:v>-1.6230000000000001E-2</c:v>
                </c:pt>
                <c:pt idx="20792">
                  <c:v>-1.6250000000000001E-2</c:v>
                </c:pt>
                <c:pt idx="20793">
                  <c:v>-1.6250000000000001E-2</c:v>
                </c:pt>
                <c:pt idx="20794">
                  <c:v>-1.6250000000000001E-2</c:v>
                </c:pt>
                <c:pt idx="20795">
                  <c:v>-1.6250000000000001E-2</c:v>
                </c:pt>
                <c:pt idx="20796">
                  <c:v>-1.6250000000000001E-2</c:v>
                </c:pt>
                <c:pt idx="20797">
                  <c:v>-1.6250000000000001E-2</c:v>
                </c:pt>
                <c:pt idx="20798">
                  <c:v>-1.6250000000000001E-2</c:v>
                </c:pt>
                <c:pt idx="20799">
                  <c:v>-1.6230000000000001E-2</c:v>
                </c:pt>
                <c:pt idx="20800">
                  <c:v>-1.6230000000000001E-2</c:v>
                </c:pt>
                <c:pt idx="20801">
                  <c:v>-1.6199999999999999E-2</c:v>
                </c:pt>
                <c:pt idx="20802">
                  <c:v>-1.6199999999999999E-2</c:v>
                </c:pt>
                <c:pt idx="20803">
                  <c:v>-1.618E-2</c:v>
                </c:pt>
                <c:pt idx="20804">
                  <c:v>-1.618E-2</c:v>
                </c:pt>
                <c:pt idx="20805">
                  <c:v>-1.6150000000000001E-2</c:v>
                </c:pt>
                <c:pt idx="20806">
                  <c:v>-1.6119999999999999E-2</c:v>
                </c:pt>
                <c:pt idx="20807">
                  <c:v>-1.6119999999999999E-2</c:v>
                </c:pt>
                <c:pt idx="20808">
                  <c:v>-1.61E-2</c:v>
                </c:pt>
                <c:pt idx="20809">
                  <c:v>-1.61E-2</c:v>
                </c:pt>
                <c:pt idx="20810">
                  <c:v>-1.6070000000000001E-2</c:v>
                </c:pt>
                <c:pt idx="20811">
                  <c:v>-1.6070000000000001E-2</c:v>
                </c:pt>
                <c:pt idx="20812">
                  <c:v>-1.6070000000000001E-2</c:v>
                </c:pt>
                <c:pt idx="20813">
                  <c:v>-1.6070000000000001E-2</c:v>
                </c:pt>
                <c:pt idx="20814">
                  <c:v>-1.6070000000000001E-2</c:v>
                </c:pt>
                <c:pt idx="20815">
                  <c:v>-1.6070000000000001E-2</c:v>
                </c:pt>
                <c:pt idx="20816">
                  <c:v>-1.6070000000000001E-2</c:v>
                </c:pt>
                <c:pt idx="20817">
                  <c:v>-1.61E-2</c:v>
                </c:pt>
                <c:pt idx="20818">
                  <c:v>-1.61E-2</c:v>
                </c:pt>
                <c:pt idx="20819">
                  <c:v>-1.6119999999999999E-2</c:v>
                </c:pt>
                <c:pt idx="20820">
                  <c:v>-1.6150000000000001E-2</c:v>
                </c:pt>
                <c:pt idx="20821">
                  <c:v>-1.618E-2</c:v>
                </c:pt>
                <c:pt idx="20822">
                  <c:v>-1.618E-2</c:v>
                </c:pt>
                <c:pt idx="20823">
                  <c:v>-1.6199999999999999E-2</c:v>
                </c:pt>
                <c:pt idx="20824">
                  <c:v>-1.6230000000000001E-2</c:v>
                </c:pt>
                <c:pt idx="20825">
                  <c:v>-1.6250000000000001E-2</c:v>
                </c:pt>
                <c:pt idx="20826">
                  <c:v>-1.6279999999999999E-2</c:v>
                </c:pt>
                <c:pt idx="20827">
                  <c:v>-1.6310000000000002E-2</c:v>
                </c:pt>
                <c:pt idx="20828">
                  <c:v>-1.6330000000000001E-2</c:v>
                </c:pt>
                <c:pt idx="20829">
                  <c:v>-1.6330000000000001E-2</c:v>
                </c:pt>
                <c:pt idx="20830">
                  <c:v>-1.636E-2</c:v>
                </c:pt>
                <c:pt idx="20831">
                  <c:v>-1.636E-2</c:v>
                </c:pt>
                <c:pt idx="20832">
                  <c:v>-1.636E-2</c:v>
                </c:pt>
                <c:pt idx="20833">
                  <c:v>-1.6389999999999998E-2</c:v>
                </c:pt>
                <c:pt idx="20834">
                  <c:v>-1.6389999999999998E-2</c:v>
                </c:pt>
                <c:pt idx="20835">
                  <c:v>-1.6389999999999998E-2</c:v>
                </c:pt>
                <c:pt idx="20836">
                  <c:v>-1.6389999999999998E-2</c:v>
                </c:pt>
                <c:pt idx="20837">
                  <c:v>-1.636E-2</c:v>
                </c:pt>
                <c:pt idx="20838">
                  <c:v>-1.636E-2</c:v>
                </c:pt>
                <c:pt idx="20839">
                  <c:v>-1.6330000000000001E-2</c:v>
                </c:pt>
                <c:pt idx="20840">
                  <c:v>-1.6330000000000001E-2</c:v>
                </c:pt>
                <c:pt idx="20841">
                  <c:v>-1.6310000000000002E-2</c:v>
                </c:pt>
                <c:pt idx="20842">
                  <c:v>-1.6279999999999999E-2</c:v>
                </c:pt>
                <c:pt idx="20843">
                  <c:v>-1.6250000000000001E-2</c:v>
                </c:pt>
                <c:pt idx="20844">
                  <c:v>-1.6250000000000001E-2</c:v>
                </c:pt>
                <c:pt idx="20845">
                  <c:v>-1.6230000000000001E-2</c:v>
                </c:pt>
                <c:pt idx="20846">
                  <c:v>-1.6199999999999999E-2</c:v>
                </c:pt>
                <c:pt idx="20847">
                  <c:v>-1.618E-2</c:v>
                </c:pt>
                <c:pt idx="20848">
                  <c:v>-1.6150000000000001E-2</c:v>
                </c:pt>
                <c:pt idx="20849">
                  <c:v>-1.6150000000000001E-2</c:v>
                </c:pt>
                <c:pt idx="20850">
                  <c:v>-1.6119999999999999E-2</c:v>
                </c:pt>
                <c:pt idx="20851">
                  <c:v>-1.61E-2</c:v>
                </c:pt>
                <c:pt idx="20852">
                  <c:v>-1.61E-2</c:v>
                </c:pt>
                <c:pt idx="20853">
                  <c:v>-1.61E-2</c:v>
                </c:pt>
                <c:pt idx="20854">
                  <c:v>-1.6070000000000001E-2</c:v>
                </c:pt>
                <c:pt idx="20855">
                  <c:v>-1.6070000000000001E-2</c:v>
                </c:pt>
                <c:pt idx="20856">
                  <c:v>-1.6070000000000001E-2</c:v>
                </c:pt>
                <c:pt idx="20857">
                  <c:v>-1.6070000000000001E-2</c:v>
                </c:pt>
                <c:pt idx="20858">
                  <c:v>-1.6070000000000001E-2</c:v>
                </c:pt>
                <c:pt idx="20859">
                  <c:v>-1.6070000000000001E-2</c:v>
                </c:pt>
                <c:pt idx="20860">
                  <c:v>-1.6070000000000001E-2</c:v>
                </c:pt>
                <c:pt idx="20861">
                  <c:v>-1.6070000000000001E-2</c:v>
                </c:pt>
                <c:pt idx="20862">
                  <c:v>-1.61E-2</c:v>
                </c:pt>
                <c:pt idx="20863">
                  <c:v>-1.61E-2</c:v>
                </c:pt>
                <c:pt idx="20864">
                  <c:v>-1.61E-2</c:v>
                </c:pt>
                <c:pt idx="20865">
                  <c:v>-1.61E-2</c:v>
                </c:pt>
                <c:pt idx="20866">
                  <c:v>-1.6119999999999999E-2</c:v>
                </c:pt>
                <c:pt idx="20867">
                  <c:v>-1.6119999999999999E-2</c:v>
                </c:pt>
                <c:pt idx="20868">
                  <c:v>-1.6119999999999999E-2</c:v>
                </c:pt>
                <c:pt idx="20869">
                  <c:v>-1.6119999999999999E-2</c:v>
                </c:pt>
                <c:pt idx="20870">
                  <c:v>-1.6119999999999999E-2</c:v>
                </c:pt>
                <c:pt idx="20871">
                  <c:v>-1.6119999999999999E-2</c:v>
                </c:pt>
                <c:pt idx="20872">
                  <c:v>-1.6150000000000001E-2</c:v>
                </c:pt>
                <c:pt idx="20873">
                  <c:v>-1.6119999999999999E-2</c:v>
                </c:pt>
                <c:pt idx="20874">
                  <c:v>-1.6119999999999999E-2</c:v>
                </c:pt>
                <c:pt idx="20875">
                  <c:v>-1.6119999999999999E-2</c:v>
                </c:pt>
                <c:pt idx="20876">
                  <c:v>-1.6119999999999999E-2</c:v>
                </c:pt>
                <c:pt idx="20877">
                  <c:v>-1.6119999999999999E-2</c:v>
                </c:pt>
                <c:pt idx="20878">
                  <c:v>-1.6119999999999999E-2</c:v>
                </c:pt>
                <c:pt idx="20879">
                  <c:v>-1.61E-2</c:v>
                </c:pt>
                <c:pt idx="20880">
                  <c:v>-1.61E-2</c:v>
                </c:pt>
                <c:pt idx="20881">
                  <c:v>-1.61E-2</c:v>
                </c:pt>
                <c:pt idx="20882">
                  <c:v>-1.61E-2</c:v>
                </c:pt>
                <c:pt idx="20883">
                  <c:v>-1.61E-2</c:v>
                </c:pt>
                <c:pt idx="20884">
                  <c:v>-1.6070000000000001E-2</c:v>
                </c:pt>
                <c:pt idx="20885">
                  <c:v>-1.6070000000000001E-2</c:v>
                </c:pt>
                <c:pt idx="20886">
                  <c:v>-1.6070000000000001E-2</c:v>
                </c:pt>
                <c:pt idx="20887">
                  <c:v>-1.6070000000000001E-2</c:v>
                </c:pt>
                <c:pt idx="20888">
                  <c:v>-1.61E-2</c:v>
                </c:pt>
                <c:pt idx="20889">
                  <c:v>-1.61E-2</c:v>
                </c:pt>
                <c:pt idx="20890">
                  <c:v>-1.61E-2</c:v>
                </c:pt>
                <c:pt idx="20891">
                  <c:v>-1.61E-2</c:v>
                </c:pt>
                <c:pt idx="20892">
                  <c:v>-1.61E-2</c:v>
                </c:pt>
                <c:pt idx="20893">
                  <c:v>-1.6119999999999999E-2</c:v>
                </c:pt>
                <c:pt idx="20894">
                  <c:v>-1.6119999999999999E-2</c:v>
                </c:pt>
                <c:pt idx="20895">
                  <c:v>-1.6119999999999999E-2</c:v>
                </c:pt>
                <c:pt idx="20896">
                  <c:v>-1.6150000000000001E-2</c:v>
                </c:pt>
                <c:pt idx="20897">
                  <c:v>-1.6150000000000001E-2</c:v>
                </c:pt>
                <c:pt idx="20898">
                  <c:v>-1.6150000000000001E-2</c:v>
                </c:pt>
                <c:pt idx="20899">
                  <c:v>-1.6150000000000001E-2</c:v>
                </c:pt>
                <c:pt idx="20900">
                  <c:v>-1.618E-2</c:v>
                </c:pt>
                <c:pt idx="20901">
                  <c:v>-1.618E-2</c:v>
                </c:pt>
                <c:pt idx="20902">
                  <c:v>-1.618E-2</c:v>
                </c:pt>
                <c:pt idx="20903">
                  <c:v>-1.618E-2</c:v>
                </c:pt>
                <c:pt idx="20904">
                  <c:v>-1.618E-2</c:v>
                </c:pt>
                <c:pt idx="20905">
                  <c:v>-1.6150000000000001E-2</c:v>
                </c:pt>
                <c:pt idx="20906">
                  <c:v>-1.6150000000000001E-2</c:v>
                </c:pt>
                <c:pt idx="20907">
                  <c:v>-1.6150000000000001E-2</c:v>
                </c:pt>
                <c:pt idx="20908">
                  <c:v>-1.6119999999999999E-2</c:v>
                </c:pt>
                <c:pt idx="20909">
                  <c:v>-1.6119999999999999E-2</c:v>
                </c:pt>
                <c:pt idx="20910">
                  <c:v>-1.61E-2</c:v>
                </c:pt>
                <c:pt idx="20911">
                  <c:v>-1.6070000000000001E-2</c:v>
                </c:pt>
                <c:pt idx="20912">
                  <c:v>-1.6070000000000001E-2</c:v>
                </c:pt>
                <c:pt idx="20913">
                  <c:v>-1.6039999999999999E-2</c:v>
                </c:pt>
                <c:pt idx="20914">
                  <c:v>-1.602E-2</c:v>
                </c:pt>
                <c:pt idx="20915">
                  <c:v>-1.5990000000000001E-2</c:v>
                </c:pt>
                <c:pt idx="20916">
                  <c:v>-1.5959999999999998E-2</c:v>
                </c:pt>
                <c:pt idx="20917">
                  <c:v>-1.5939999999999999E-2</c:v>
                </c:pt>
                <c:pt idx="20918">
                  <c:v>-1.5910000000000001E-2</c:v>
                </c:pt>
                <c:pt idx="20919">
                  <c:v>-1.5890000000000001E-2</c:v>
                </c:pt>
                <c:pt idx="20920">
                  <c:v>-1.5890000000000001E-2</c:v>
                </c:pt>
                <c:pt idx="20921">
                  <c:v>-1.5859999999999999E-2</c:v>
                </c:pt>
                <c:pt idx="20922">
                  <c:v>-1.583E-2</c:v>
                </c:pt>
                <c:pt idx="20923">
                  <c:v>-1.583E-2</c:v>
                </c:pt>
                <c:pt idx="20924">
                  <c:v>-1.5810000000000001E-2</c:v>
                </c:pt>
                <c:pt idx="20925">
                  <c:v>-1.5810000000000001E-2</c:v>
                </c:pt>
                <c:pt idx="20926">
                  <c:v>-1.5779999999999999E-2</c:v>
                </c:pt>
                <c:pt idx="20927">
                  <c:v>-1.5779999999999999E-2</c:v>
                </c:pt>
                <c:pt idx="20928">
                  <c:v>-1.5779999999999999E-2</c:v>
                </c:pt>
                <c:pt idx="20929">
                  <c:v>-1.5779999999999999E-2</c:v>
                </c:pt>
                <c:pt idx="20930">
                  <c:v>-1.5779999999999999E-2</c:v>
                </c:pt>
                <c:pt idx="20931">
                  <c:v>-1.5779999999999999E-2</c:v>
                </c:pt>
                <c:pt idx="20932">
                  <c:v>-1.5779999999999999E-2</c:v>
                </c:pt>
                <c:pt idx="20933">
                  <c:v>-1.5779999999999999E-2</c:v>
                </c:pt>
                <c:pt idx="20934">
                  <c:v>-1.5779999999999999E-2</c:v>
                </c:pt>
                <c:pt idx="20935">
                  <c:v>-1.5779999999999999E-2</c:v>
                </c:pt>
                <c:pt idx="20936">
                  <c:v>-1.5810000000000001E-2</c:v>
                </c:pt>
                <c:pt idx="20937">
                  <c:v>-1.5810000000000001E-2</c:v>
                </c:pt>
                <c:pt idx="20938">
                  <c:v>-1.5810000000000001E-2</c:v>
                </c:pt>
                <c:pt idx="20939">
                  <c:v>-1.5810000000000001E-2</c:v>
                </c:pt>
                <c:pt idx="20940">
                  <c:v>-1.583E-2</c:v>
                </c:pt>
                <c:pt idx="20941">
                  <c:v>-1.583E-2</c:v>
                </c:pt>
                <c:pt idx="20942">
                  <c:v>-1.583E-2</c:v>
                </c:pt>
                <c:pt idx="20943">
                  <c:v>-1.583E-2</c:v>
                </c:pt>
                <c:pt idx="20944">
                  <c:v>-1.583E-2</c:v>
                </c:pt>
                <c:pt idx="20945">
                  <c:v>-1.583E-2</c:v>
                </c:pt>
                <c:pt idx="20946">
                  <c:v>-1.583E-2</c:v>
                </c:pt>
                <c:pt idx="20947">
                  <c:v>-1.5810000000000001E-2</c:v>
                </c:pt>
                <c:pt idx="20948">
                  <c:v>-1.5810000000000001E-2</c:v>
                </c:pt>
                <c:pt idx="20949">
                  <c:v>-1.5810000000000001E-2</c:v>
                </c:pt>
                <c:pt idx="20950">
                  <c:v>-1.5810000000000001E-2</c:v>
                </c:pt>
                <c:pt idx="20951">
                  <c:v>-1.5779999999999999E-2</c:v>
                </c:pt>
                <c:pt idx="20952">
                  <c:v>-1.5779999999999999E-2</c:v>
                </c:pt>
                <c:pt idx="20953">
                  <c:v>-1.5779999999999999E-2</c:v>
                </c:pt>
                <c:pt idx="20954">
                  <c:v>-1.5779999999999999E-2</c:v>
                </c:pt>
                <c:pt idx="20955">
                  <c:v>-1.575E-2</c:v>
                </c:pt>
                <c:pt idx="20956">
                  <c:v>-1.575E-2</c:v>
                </c:pt>
                <c:pt idx="20957">
                  <c:v>-1.575E-2</c:v>
                </c:pt>
                <c:pt idx="20958">
                  <c:v>-1.575E-2</c:v>
                </c:pt>
                <c:pt idx="20959">
                  <c:v>-1.5730000000000001E-2</c:v>
                </c:pt>
                <c:pt idx="20960">
                  <c:v>-1.5730000000000001E-2</c:v>
                </c:pt>
                <c:pt idx="20961">
                  <c:v>-1.5730000000000001E-2</c:v>
                </c:pt>
                <c:pt idx="20962">
                  <c:v>-1.5730000000000001E-2</c:v>
                </c:pt>
                <c:pt idx="20963">
                  <c:v>-1.5730000000000001E-2</c:v>
                </c:pt>
                <c:pt idx="20964">
                  <c:v>-1.5730000000000001E-2</c:v>
                </c:pt>
                <c:pt idx="20965">
                  <c:v>-1.5730000000000001E-2</c:v>
                </c:pt>
                <c:pt idx="20966">
                  <c:v>-1.5730000000000001E-2</c:v>
                </c:pt>
                <c:pt idx="20967">
                  <c:v>-1.5730000000000001E-2</c:v>
                </c:pt>
                <c:pt idx="20968">
                  <c:v>-1.575E-2</c:v>
                </c:pt>
                <c:pt idx="20969">
                  <c:v>-1.575E-2</c:v>
                </c:pt>
                <c:pt idx="20970">
                  <c:v>-1.575E-2</c:v>
                </c:pt>
                <c:pt idx="20971">
                  <c:v>-1.575E-2</c:v>
                </c:pt>
                <c:pt idx="20972">
                  <c:v>-1.575E-2</c:v>
                </c:pt>
                <c:pt idx="20973">
                  <c:v>-1.575E-2</c:v>
                </c:pt>
                <c:pt idx="20974">
                  <c:v>-1.5779999999999999E-2</c:v>
                </c:pt>
                <c:pt idx="20975">
                  <c:v>-1.5779999999999999E-2</c:v>
                </c:pt>
                <c:pt idx="20976">
                  <c:v>-1.5779999999999999E-2</c:v>
                </c:pt>
                <c:pt idx="20977">
                  <c:v>-1.5779999999999999E-2</c:v>
                </c:pt>
                <c:pt idx="20978">
                  <c:v>-1.5779999999999999E-2</c:v>
                </c:pt>
                <c:pt idx="20979">
                  <c:v>-1.5779999999999999E-2</c:v>
                </c:pt>
                <c:pt idx="20980">
                  <c:v>-1.5779999999999999E-2</c:v>
                </c:pt>
                <c:pt idx="20981">
                  <c:v>-1.575E-2</c:v>
                </c:pt>
                <c:pt idx="20982">
                  <c:v>-1.575E-2</c:v>
                </c:pt>
                <c:pt idx="20983">
                  <c:v>-1.575E-2</c:v>
                </c:pt>
                <c:pt idx="20984">
                  <c:v>-1.575E-2</c:v>
                </c:pt>
                <c:pt idx="20985">
                  <c:v>-1.575E-2</c:v>
                </c:pt>
                <c:pt idx="20986">
                  <c:v>-1.575E-2</c:v>
                </c:pt>
                <c:pt idx="20987">
                  <c:v>-1.5730000000000001E-2</c:v>
                </c:pt>
                <c:pt idx="20988">
                  <c:v>-1.5730000000000001E-2</c:v>
                </c:pt>
                <c:pt idx="20989">
                  <c:v>-1.5730000000000001E-2</c:v>
                </c:pt>
                <c:pt idx="20990">
                  <c:v>-1.5730000000000001E-2</c:v>
                </c:pt>
                <c:pt idx="20991">
                  <c:v>-1.5730000000000001E-2</c:v>
                </c:pt>
                <c:pt idx="20992">
                  <c:v>-1.5730000000000001E-2</c:v>
                </c:pt>
                <c:pt idx="20993">
                  <c:v>-1.5730000000000001E-2</c:v>
                </c:pt>
                <c:pt idx="20994">
                  <c:v>-1.5730000000000001E-2</c:v>
                </c:pt>
                <c:pt idx="20995">
                  <c:v>-1.5730000000000001E-2</c:v>
                </c:pt>
                <c:pt idx="20996">
                  <c:v>-1.575E-2</c:v>
                </c:pt>
                <c:pt idx="20997">
                  <c:v>-1.575E-2</c:v>
                </c:pt>
                <c:pt idx="20998">
                  <c:v>-1.575E-2</c:v>
                </c:pt>
                <c:pt idx="20999">
                  <c:v>-1.575E-2</c:v>
                </c:pt>
                <c:pt idx="21000">
                  <c:v>-1.5779999999999999E-2</c:v>
                </c:pt>
                <c:pt idx="21001">
                  <c:v>-1.5779999999999999E-2</c:v>
                </c:pt>
                <c:pt idx="21002">
                  <c:v>-1.5810000000000001E-2</c:v>
                </c:pt>
                <c:pt idx="21003">
                  <c:v>-1.5810000000000001E-2</c:v>
                </c:pt>
                <c:pt idx="21004">
                  <c:v>-1.583E-2</c:v>
                </c:pt>
                <c:pt idx="21005">
                  <c:v>-1.583E-2</c:v>
                </c:pt>
                <c:pt idx="21006">
                  <c:v>-1.5859999999999999E-2</c:v>
                </c:pt>
                <c:pt idx="21007">
                  <c:v>-1.5859999999999999E-2</c:v>
                </c:pt>
                <c:pt idx="21008">
                  <c:v>-1.5859999999999999E-2</c:v>
                </c:pt>
                <c:pt idx="21009">
                  <c:v>-1.5890000000000001E-2</c:v>
                </c:pt>
                <c:pt idx="21010">
                  <c:v>-1.5890000000000001E-2</c:v>
                </c:pt>
                <c:pt idx="21011">
                  <c:v>-1.5890000000000001E-2</c:v>
                </c:pt>
                <c:pt idx="21012">
                  <c:v>-1.5910000000000001E-2</c:v>
                </c:pt>
                <c:pt idx="21013">
                  <c:v>-1.5910000000000001E-2</c:v>
                </c:pt>
                <c:pt idx="21014">
                  <c:v>-1.5910000000000001E-2</c:v>
                </c:pt>
                <c:pt idx="21015">
                  <c:v>-1.5910000000000001E-2</c:v>
                </c:pt>
                <c:pt idx="21016">
                  <c:v>-1.5910000000000001E-2</c:v>
                </c:pt>
                <c:pt idx="21017">
                  <c:v>-1.5890000000000001E-2</c:v>
                </c:pt>
                <c:pt idx="21018">
                  <c:v>-1.5890000000000001E-2</c:v>
                </c:pt>
                <c:pt idx="21019">
                  <c:v>-1.5890000000000001E-2</c:v>
                </c:pt>
                <c:pt idx="21020">
                  <c:v>-1.5890000000000001E-2</c:v>
                </c:pt>
                <c:pt idx="21021">
                  <c:v>-1.5859999999999999E-2</c:v>
                </c:pt>
                <c:pt idx="21022">
                  <c:v>-1.5859999999999999E-2</c:v>
                </c:pt>
                <c:pt idx="21023">
                  <c:v>-1.583E-2</c:v>
                </c:pt>
                <c:pt idx="21024">
                  <c:v>-1.583E-2</c:v>
                </c:pt>
                <c:pt idx="21025">
                  <c:v>-1.5810000000000001E-2</c:v>
                </c:pt>
                <c:pt idx="21026">
                  <c:v>-1.5810000000000001E-2</c:v>
                </c:pt>
                <c:pt idx="21027">
                  <c:v>-1.5810000000000001E-2</c:v>
                </c:pt>
                <c:pt idx="21028">
                  <c:v>-1.5779999999999999E-2</c:v>
                </c:pt>
                <c:pt idx="21029">
                  <c:v>-1.5779999999999999E-2</c:v>
                </c:pt>
                <c:pt idx="21030">
                  <c:v>-1.575E-2</c:v>
                </c:pt>
                <c:pt idx="21031">
                  <c:v>-1.575E-2</c:v>
                </c:pt>
                <c:pt idx="21032">
                  <c:v>-1.575E-2</c:v>
                </c:pt>
                <c:pt idx="21033">
                  <c:v>-1.5730000000000001E-2</c:v>
                </c:pt>
                <c:pt idx="21034">
                  <c:v>-1.5730000000000001E-2</c:v>
                </c:pt>
                <c:pt idx="21035">
                  <c:v>-1.5730000000000001E-2</c:v>
                </c:pt>
                <c:pt idx="21036">
                  <c:v>-1.5730000000000001E-2</c:v>
                </c:pt>
                <c:pt idx="21037">
                  <c:v>-1.5730000000000001E-2</c:v>
                </c:pt>
                <c:pt idx="21038">
                  <c:v>-1.5730000000000001E-2</c:v>
                </c:pt>
                <c:pt idx="21039">
                  <c:v>-1.5730000000000001E-2</c:v>
                </c:pt>
                <c:pt idx="21040">
                  <c:v>-1.5699999999999999E-2</c:v>
                </c:pt>
                <c:pt idx="21041">
                  <c:v>-1.5699999999999999E-2</c:v>
                </c:pt>
                <c:pt idx="21042">
                  <c:v>-1.5699999999999999E-2</c:v>
                </c:pt>
                <c:pt idx="21043">
                  <c:v>-1.5699999999999999E-2</c:v>
                </c:pt>
                <c:pt idx="21044">
                  <c:v>-1.5699999999999999E-2</c:v>
                </c:pt>
                <c:pt idx="21045">
                  <c:v>-1.5699999999999999E-2</c:v>
                </c:pt>
                <c:pt idx="21046">
                  <c:v>-1.5699999999999999E-2</c:v>
                </c:pt>
                <c:pt idx="21047">
                  <c:v>-1.5699999999999999E-2</c:v>
                </c:pt>
                <c:pt idx="21048">
                  <c:v>-1.5699999999999999E-2</c:v>
                </c:pt>
                <c:pt idx="21049">
                  <c:v>-1.567E-2</c:v>
                </c:pt>
                <c:pt idx="21050">
                  <c:v>-1.567E-2</c:v>
                </c:pt>
                <c:pt idx="21051">
                  <c:v>-1.567E-2</c:v>
                </c:pt>
                <c:pt idx="21052">
                  <c:v>-1.5650000000000001E-2</c:v>
                </c:pt>
                <c:pt idx="21053">
                  <c:v>-1.5650000000000001E-2</c:v>
                </c:pt>
                <c:pt idx="21054">
                  <c:v>-1.562E-2</c:v>
                </c:pt>
                <c:pt idx="21055">
                  <c:v>-1.562E-2</c:v>
                </c:pt>
                <c:pt idx="21056">
                  <c:v>-1.5599999999999999E-2</c:v>
                </c:pt>
                <c:pt idx="21057">
                  <c:v>-1.5599999999999999E-2</c:v>
                </c:pt>
                <c:pt idx="21058">
                  <c:v>-1.5570000000000001E-2</c:v>
                </c:pt>
                <c:pt idx="21059">
                  <c:v>-1.554E-2</c:v>
                </c:pt>
                <c:pt idx="21060">
                  <c:v>-1.554E-2</c:v>
                </c:pt>
                <c:pt idx="21061">
                  <c:v>-1.5520000000000001E-2</c:v>
                </c:pt>
                <c:pt idx="21062">
                  <c:v>-1.5520000000000001E-2</c:v>
                </c:pt>
                <c:pt idx="21063">
                  <c:v>-1.5520000000000001E-2</c:v>
                </c:pt>
                <c:pt idx="21064">
                  <c:v>-1.549E-2</c:v>
                </c:pt>
                <c:pt idx="21065">
                  <c:v>-1.549E-2</c:v>
                </c:pt>
                <c:pt idx="21066">
                  <c:v>-1.549E-2</c:v>
                </c:pt>
                <c:pt idx="21067">
                  <c:v>-1.549E-2</c:v>
                </c:pt>
                <c:pt idx="21068">
                  <c:v>-1.549E-2</c:v>
                </c:pt>
                <c:pt idx="21069">
                  <c:v>-1.549E-2</c:v>
                </c:pt>
                <c:pt idx="21070">
                  <c:v>-1.549E-2</c:v>
                </c:pt>
                <c:pt idx="21071">
                  <c:v>-1.549E-2</c:v>
                </c:pt>
                <c:pt idx="21072">
                  <c:v>-1.5520000000000001E-2</c:v>
                </c:pt>
                <c:pt idx="21073">
                  <c:v>-1.5520000000000001E-2</c:v>
                </c:pt>
                <c:pt idx="21074">
                  <c:v>-1.554E-2</c:v>
                </c:pt>
                <c:pt idx="21075">
                  <c:v>-1.5570000000000001E-2</c:v>
                </c:pt>
                <c:pt idx="21076">
                  <c:v>-1.5570000000000001E-2</c:v>
                </c:pt>
                <c:pt idx="21077">
                  <c:v>-1.5599999999999999E-2</c:v>
                </c:pt>
                <c:pt idx="21078">
                  <c:v>-1.562E-2</c:v>
                </c:pt>
                <c:pt idx="21079">
                  <c:v>-1.562E-2</c:v>
                </c:pt>
                <c:pt idx="21080">
                  <c:v>-1.5650000000000001E-2</c:v>
                </c:pt>
                <c:pt idx="21081">
                  <c:v>-1.567E-2</c:v>
                </c:pt>
                <c:pt idx="21082">
                  <c:v>-1.567E-2</c:v>
                </c:pt>
                <c:pt idx="21083">
                  <c:v>-1.5699999999999999E-2</c:v>
                </c:pt>
                <c:pt idx="21084">
                  <c:v>-1.5699999999999999E-2</c:v>
                </c:pt>
                <c:pt idx="21085">
                  <c:v>-1.5730000000000001E-2</c:v>
                </c:pt>
                <c:pt idx="21086">
                  <c:v>-1.5730000000000001E-2</c:v>
                </c:pt>
                <c:pt idx="21087">
                  <c:v>-1.5730000000000001E-2</c:v>
                </c:pt>
                <c:pt idx="21088">
                  <c:v>-1.5730000000000001E-2</c:v>
                </c:pt>
                <c:pt idx="21089">
                  <c:v>-1.5730000000000001E-2</c:v>
                </c:pt>
                <c:pt idx="21090">
                  <c:v>-1.5730000000000001E-2</c:v>
                </c:pt>
                <c:pt idx="21091">
                  <c:v>-1.5730000000000001E-2</c:v>
                </c:pt>
                <c:pt idx="21092">
                  <c:v>-1.5699999999999999E-2</c:v>
                </c:pt>
                <c:pt idx="21093">
                  <c:v>-1.567E-2</c:v>
                </c:pt>
                <c:pt idx="21094">
                  <c:v>-1.567E-2</c:v>
                </c:pt>
                <c:pt idx="21095">
                  <c:v>-1.5650000000000001E-2</c:v>
                </c:pt>
                <c:pt idx="21096">
                  <c:v>-1.562E-2</c:v>
                </c:pt>
                <c:pt idx="21097">
                  <c:v>-1.5599999999999999E-2</c:v>
                </c:pt>
                <c:pt idx="21098">
                  <c:v>-1.5570000000000001E-2</c:v>
                </c:pt>
                <c:pt idx="21099">
                  <c:v>-1.554E-2</c:v>
                </c:pt>
                <c:pt idx="21100">
                  <c:v>-1.549E-2</c:v>
                </c:pt>
                <c:pt idx="21101">
                  <c:v>-1.546E-2</c:v>
                </c:pt>
                <c:pt idx="21102">
                  <c:v>-1.5440000000000001E-2</c:v>
                </c:pt>
                <c:pt idx="21103">
                  <c:v>-1.541E-2</c:v>
                </c:pt>
                <c:pt idx="21104">
                  <c:v>-1.538E-2</c:v>
                </c:pt>
                <c:pt idx="21105">
                  <c:v>-1.536E-2</c:v>
                </c:pt>
                <c:pt idx="21106">
                  <c:v>-1.536E-2</c:v>
                </c:pt>
                <c:pt idx="21107">
                  <c:v>-1.533E-2</c:v>
                </c:pt>
                <c:pt idx="21108">
                  <c:v>-1.5310000000000001E-2</c:v>
                </c:pt>
                <c:pt idx="21109">
                  <c:v>-1.5310000000000001E-2</c:v>
                </c:pt>
                <c:pt idx="21110">
                  <c:v>-1.5310000000000001E-2</c:v>
                </c:pt>
                <c:pt idx="21111">
                  <c:v>-1.5310000000000001E-2</c:v>
                </c:pt>
                <c:pt idx="21112">
                  <c:v>-1.5310000000000001E-2</c:v>
                </c:pt>
                <c:pt idx="21113">
                  <c:v>-1.5310000000000001E-2</c:v>
                </c:pt>
                <c:pt idx="21114">
                  <c:v>-1.533E-2</c:v>
                </c:pt>
                <c:pt idx="21115">
                  <c:v>-1.536E-2</c:v>
                </c:pt>
                <c:pt idx="21116">
                  <c:v>-1.536E-2</c:v>
                </c:pt>
                <c:pt idx="21117">
                  <c:v>-1.538E-2</c:v>
                </c:pt>
                <c:pt idx="21118">
                  <c:v>-1.541E-2</c:v>
                </c:pt>
                <c:pt idx="21119">
                  <c:v>-1.5440000000000001E-2</c:v>
                </c:pt>
                <c:pt idx="21120">
                  <c:v>-1.546E-2</c:v>
                </c:pt>
                <c:pt idx="21121">
                  <c:v>-1.5520000000000001E-2</c:v>
                </c:pt>
                <c:pt idx="21122">
                  <c:v>-1.554E-2</c:v>
                </c:pt>
                <c:pt idx="21123">
                  <c:v>-1.5570000000000001E-2</c:v>
                </c:pt>
                <c:pt idx="21124">
                  <c:v>-1.5599999999999999E-2</c:v>
                </c:pt>
                <c:pt idx="21125">
                  <c:v>-1.562E-2</c:v>
                </c:pt>
                <c:pt idx="21126">
                  <c:v>-1.5650000000000001E-2</c:v>
                </c:pt>
                <c:pt idx="21127">
                  <c:v>-1.567E-2</c:v>
                </c:pt>
                <c:pt idx="21128">
                  <c:v>-1.5699999999999999E-2</c:v>
                </c:pt>
                <c:pt idx="21129">
                  <c:v>-1.5699999999999999E-2</c:v>
                </c:pt>
                <c:pt idx="21130">
                  <c:v>-1.5730000000000001E-2</c:v>
                </c:pt>
                <c:pt idx="21131">
                  <c:v>-1.5730000000000001E-2</c:v>
                </c:pt>
                <c:pt idx="21132">
                  <c:v>-1.5730000000000001E-2</c:v>
                </c:pt>
                <c:pt idx="21133">
                  <c:v>-1.5730000000000001E-2</c:v>
                </c:pt>
                <c:pt idx="21134">
                  <c:v>-1.5730000000000001E-2</c:v>
                </c:pt>
                <c:pt idx="21135">
                  <c:v>-1.5699999999999999E-2</c:v>
                </c:pt>
                <c:pt idx="21136">
                  <c:v>-1.5699999999999999E-2</c:v>
                </c:pt>
                <c:pt idx="21137">
                  <c:v>-1.567E-2</c:v>
                </c:pt>
                <c:pt idx="21138">
                  <c:v>-1.5650000000000001E-2</c:v>
                </c:pt>
                <c:pt idx="21139">
                  <c:v>-1.5650000000000001E-2</c:v>
                </c:pt>
                <c:pt idx="21140">
                  <c:v>-1.562E-2</c:v>
                </c:pt>
                <c:pt idx="21141">
                  <c:v>-1.5599999999999999E-2</c:v>
                </c:pt>
                <c:pt idx="21142">
                  <c:v>-1.5570000000000001E-2</c:v>
                </c:pt>
                <c:pt idx="21143">
                  <c:v>-1.554E-2</c:v>
                </c:pt>
                <c:pt idx="21144">
                  <c:v>-1.5520000000000001E-2</c:v>
                </c:pt>
                <c:pt idx="21145">
                  <c:v>-1.549E-2</c:v>
                </c:pt>
                <c:pt idx="21146">
                  <c:v>-1.546E-2</c:v>
                </c:pt>
                <c:pt idx="21147">
                  <c:v>-1.5440000000000001E-2</c:v>
                </c:pt>
                <c:pt idx="21148">
                  <c:v>-1.5440000000000001E-2</c:v>
                </c:pt>
                <c:pt idx="21149">
                  <c:v>-1.541E-2</c:v>
                </c:pt>
                <c:pt idx="21150">
                  <c:v>-1.538E-2</c:v>
                </c:pt>
                <c:pt idx="21151">
                  <c:v>-1.538E-2</c:v>
                </c:pt>
                <c:pt idx="21152">
                  <c:v>-1.538E-2</c:v>
                </c:pt>
                <c:pt idx="21153">
                  <c:v>-1.538E-2</c:v>
                </c:pt>
                <c:pt idx="21154">
                  <c:v>-1.538E-2</c:v>
                </c:pt>
                <c:pt idx="21155">
                  <c:v>-1.538E-2</c:v>
                </c:pt>
                <c:pt idx="21156">
                  <c:v>-1.538E-2</c:v>
                </c:pt>
                <c:pt idx="21157">
                  <c:v>-1.538E-2</c:v>
                </c:pt>
                <c:pt idx="21158">
                  <c:v>-1.538E-2</c:v>
                </c:pt>
                <c:pt idx="21159">
                  <c:v>-1.541E-2</c:v>
                </c:pt>
                <c:pt idx="21160">
                  <c:v>-1.541E-2</c:v>
                </c:pt>
                <c:pt idx="21161">
                  <c:v>-1.541E-2</c:v>
                </c:pt>
                <c:pt idx="21162">
                  <c:v>-1.5440000000000001E-2</c:v>
                </c:pt>
                <c:pt idx="21163">
                  <c:v>-1.5440000000000001E-2</c:v>
                </c:pt>
                <c:pt idx="21164">
                  <c:v>-1.5440000000000001E-2</c:v>
                </c:pt>
                <c:pt idx="21165">
                  <c:v>-1.546E-2</c:v>
                </c:pt>
                <c:pt idx="21166">
                  <c:v>-1.546E-2</c:v>
                </c:pt>
                <c:pt idx="21167">
                  <c:v>-1.546E-2</c:v>
                </c:pt>
                <c:pt idx="21168">
                  <c:v>-1.546E-2</c:v>
                </c:pt>
                <c:pt idx="21169">
                  <c:v>-1.546E-2</c:v>
                </c:pt>
                <c:pt idx="21170">
                  <c:v>-1.546E-2</c:v>
                </c:pt>
                <c:pt idx="21171">
                  <c:v>-1.5440000000000001E-2</c:v>
                </c:pt>
                <c:pt idx="21172">
                  <c:v>-1.5440000000000001E-2</c:v>
                </c:pt>
                <c:pt idx="21173">
                  <c:v>-1.5440000000000001E-2</c:v>
                </c:pt>
                <c:pt idx="21174">
                  <c:v>-1.541E-2</c:v>
                </c:pt>
                <c:pt idx="21175">
                  <c:v>-1.541E-2</c:v>
                </c:pt>
                <c:pt idx="21176">
                  <c:v>-1.538E-2</c:v>
                </c:pt>
                <c:pt idx="21177">
                  <c:v>-1.538E-2</c:v>
                </c:pt>
                <c:pt idx="21178">
                  <c:v>-1.536E-2</c:v>
                </c:pt>
                <c:pt idx="21179">
                  <c:v>-1.533E-2</c:v>
                </c:pt>
                <c:pt idx="21180">
                  <c:v>-1.533E-2</c:v>
                </c:pt>
                <c:pt idx="21181">
                  <c:v>-1.5310000000000001E-2</c:v>
                </c:pt>
                <c:pt idx="21182">
                  <c:v>-1.5310000000000001E-2</c:v>
                </c:pt>
                <c:pt idx="21183">
                  <c:v>-1.528E-2</c:v>
                </c:pt>
                <c:pt idx="21184">
                  <c:v>-1.528E-2</c:v>
                </c:pt>
                <c:pt idx="21185">
                  <c:v>-1.528E-2</c:v>
                </c:pt>
                <c:pt idx="21186">
                  <c:v>-1.528E-2</c:v>
                </c:pt>
                <c:pt idx="21187">
                  <c:v>-1.525E-2</c:v>
                </c:pt>
                <c:pt idx="21188">
                  <c:v>-1.525E-2</c:v>
                </c:pt>
                <c:pt idx="21189">
                  <c:v>-1.525E-2</c:v>
                </c:pt>
                <c:pt idx="21190">
                  <c:v>-1.528E-2</c:v>
                </c:pt>
                <c:pt idx="21191">
                  <c:v>-1.528E-2</c:v>
                </c:pt>
                <c:pt idx="21192">
                  <c:v>-1.528E-2</c:v>
                </c:pt>
                <c:pt idx="21193">
                  <c:v>-1.5310000000000001E-2</c:v>
                </c:pt>
                <c:pt idx="21194">
                  <c:v>-1.5310000000000001E-2</c:v>
                </c:pt>
                <c:pt idx="21195">
                  <c:v>-1.533E-2</c:v>
                </c:pt>
                <c:pt idx="21196">
                  <c:v>-1.533E-2</c:v>
                </c:pt>
                <c:pt idx="21197">
                  <c:v>-1.536E-2</c:v>
                </c:pt>
                <c:pt idx="21198">
                  <c:v>-1.536E-2</c:v>
                </c:pt>
                <c:pt idx="21199">
                  <c:v>-1.538E-2</c:v>
                </c:pt>
                <c:pt idx="21200">
                  <c:v>-1.538E-2</c:v>
                </c:pt>
                <c:pt idx="21201">
                  <c:v>-1.541E-2</c:v>
                </c:pt>
                <c:pt idx="21202">
                  <c:v>-1.541E-2</c:v>
                </c:pt>
                <c:pt idx="21203">
                  <c:v>-1.5440000000000001E-2</c:v>
                </c:pt>
                <c:pt idx="21204">
                  <c:v>-1.5440000000000001E-2</c:v>
                </c:pt>
                <c:pt idx="21205">
                  <c:v>-1.5440000000000001E-2</c:v>
                </c:pt>
                <c:pt idx="21206">
                  <c:v>-1.5440000000000001E-2</c:v>
                </c:pt>
                <c:pt idx="21207">
                  <c:v>-1.546E-2</c:v>
                </c:pt>
                <c:pt idx="21208">
                  <c:v>-1.546E-2</c:v>
                </c:pt>
                <c:pt idx="21209">
                  <c:v>-1.546E-2</c:v>
                </c:pt>
                <c:pt idx="21210">
                  <c:v>-1.546E-2</c:v>
                </c:pt>
                <c:pt idx="21211">
                  <c:v>-1.5440000000000001E-2</c:v>
                </c:pt>
                <c:pt idx="21212">
                  <c:v>-1.5440000000000001E-2</c:v>
                </c:pt>
                <c:pt idx="21213">
                  <c:v>-1.5440000000000001E-2</c:v>
                </c:pt>
                <c:pt idx="21214">
                  <c:v>-1.5440000000000001E-2</c:v>
                </c:pt>
                <c:pt idx="21215">
                  <c:v>-1.5440000000000001E-2</c:v>
                </c:pt>
                <c:pt idx="21216">
                  <c:v>-1.541E-2</c:v>
                </c:pt>
                <c:pt idx="21217">
                  <c:v>-1.541E-2</c:v>
                </c:pt>
                <c:pt idx="21218">
                  <c:v>-1.541E-2</c:v>
                </c:pt>
                <c:pt idx="21219">
                  <c:v>-1.538E-2</c:v>
                </c:pt>
                <c:pt idx="21220">
                  <c:v>-1.538E-2</c:v>
                </c:pt>
                <c:pt idx="21221">
                  <c:v>-1.538E-2</c:v>
                </c:pt>
                <c:pt idx="21222">
                  <c:v>-1.536E-2</c:v>
                </c:pt>
                <c:pt idx="21223">
                  <c:v>-1.536E-2</c:v>
                </c:pt>
                <c:pt idx="21224">
                  <c:v>-1.536E-2</c:v>
                </c:pt>
                <c:pt idx="21225">
                  <c:v>-1.536E-2</c:v>
                </c:pt>
                <c:pt idx="21226">
                  <c:v>-1.536E-2</c:v>
                </c:pt>
                <c:pt idx="21227">
                  <c:v>-1.533E-2</c:v>
                </c:pt>
                <c:pt idx="21228">
                  <c:v>-1.533E-2</c:v>
                </c:pt>
                <c:pt idx="21229">
                  <c:v>-1.533E-2</c:v>
                </c:pt>
                <c:pt idx="21230">
                  <c:v>-1.533E-2</c:v>
                </c:pt>
                <c:pt idx="21231">
                  <c:v>-1.533E-2</c:v>
                </c:pt>
                <c:pt idx="21232">
                  <c:v>-1.533E-2</c:v>
                </c:pt>
                <c:pt idx="21233">
                  <c:v>-1.533E-2</c:v>
                </c:pt>
                <c:pt idx="21234">
                  <c:v>-1.533E-2</c:v>
                </c:pt>
                <c:pt idx="21235">
                  <c:v>-1.533E-2</c:v>
                </c:pt>
                <c:pt idx="21236">
                  <c:v>-1.533E-2</c:v>
                </c:pt>
                <c:pt idx="21237">
                  <c:v>-1.533E-2</c:v>
                </c:pt>
                <c:pt idx="21238">
                  <c:v>-1.533E-2</c:v>
                </c:pt>
                <c:pt idx="21239">
                  <c:v>-1.533E-2</c:v>
                </c:pt>
                <c:pt idx="21240">
                  <c:v>-1.533E-2</c:v>
                </c:pt>
                <c:pt idx="21241">
                  <c:v>-1.5310000000000001E-2</c:v>
                </c:pt>
                <c:pt idx="21242">
                  <c:v>-1.5310000000000001E-2</c:v>
                </c:pt>
                <c:pt idx="21243">
                  <c:v>-1.5310000000000001E-2</c:v>
                </c:pt>
                <c:pt idx="21244">
                  <c:v>-1.5310000000000001E-2</c:v>
                </c:pt>
                <c:pt idx="21245">
                  <c:v>-1.528E-2</c:v>
                </c:pt>
                <c:pt idx="21246">
                  <c:v>-1.528E-2</c:v>
                </c:pt>
                <c:pt idx="21247">
                  <c:v>-1.528E-2</c:v>
                </c:pt>
                <c:pt idx="21248">
                  <c:v>-1.525E-2</c:v>
                </c:pt>
                <c:pt idx="21249">
                  <c:v>-1.525E-2</c:v>
                </c:pt>
                <c:pt idx="21250">
                  <c:v>-1.525E-2</c:v>
                </c:pt>
                <c:pt idx="21251">
                  <c:v>-1.523E-2</c:v>
                </c:pt>
                <c:pt idx="21252">
                  <c:v>-1.523E-2</c:v>
                </c:pt>
                <c:pt idx="21253">
                  <c:v>-1.523E-2</c:v>
                </c:pt>
                <c:pt idx="21254">
                  <c:v>-1.52E-2</c:v>
                </c:pt>
                <c:pt idx="21255">
                  <c:v>-1.52E-2</c:v>
                </c:pt>
                <c:pt idx="21256">
                  <c:v>-1.52E-2</c:v>
                </c:pt>
                <c:pt idx="21257">
                  <c:v>-1.52E-2</c:v>
                </c:pt>
                <c:pt idx="21258">
                  <c:v>-1.52E-2</c:v>
                </c:pt>
                <c:pt idx="21259">
                  <c:v>-1.5169999999999999E-2</c:v>
                </c:pt>
                <c:pt idx="21260">
                  <c:v>-1.5169999999999999E-2</c:v>
                </c:pt>
                <c:pt idx="21261">
                  <c:v>-1.5169999999999999E-2</c:v>
                </c:pt>
                <c:pt idx="21262">
                  <c:v>-1.52E-2</c:v>
                </c:pt>
                <c:pt idx="21263">
                  <c:v>-1.52E-2</c:v>
                </c:pt>
                <c:pt idx="21264">
                  <c:v>-1.52E-2</c:v>
                </c:pt>
                <c:pt idx="21265">
                  <c:v>-1.52E-2</c:v>
                </c:pt>
                <c:pt idx="21266">
                  <c:v>-1.523E-2</c:v>
                </c:pt>
                <c:pt idx="21267">
                  <c:v>-1.523E-2</c:v>
                </c:pt>
                <c:pt idx="21268">
                  <c:v>-1.523E-2</c:v>
                </c:pt>
                <c:pt idx="21269">
                  <c:v>-1.525E-2</c:v>
                </c:pt>
                <c:pt idx="21270">
                  <c:v>-1.525E-2</c:v>
                </c:pt>
                <c:pt idx="21271">
                  <c:v>-1.525E-2</c:v>
                </c:pt>
                <c:pt idx="21272">
                  <c:v>-1.528E-2</c:v>
                </c:pt>
                <c:pt idx="21273">
                  <c:v>-1.528E-2</c:v>
                </c:pt>
                <c:pt idx="21274">
                  <c:v>-1.5310000000000001E-2</c:v>
                </c:pt>
                <c:pt idx="21275">
                  <c:v>-1.533E-2</c:v>
                </c:pt>
                <c:pt idx="21276">
                  <c:v>-1.533E-2</c:v>
                </c:pt>
                <c:pt idx="21277">
                  <c:v>-1.536E-2</c:v>
                </c:pt>
                <c:pt idx="21278">
                  <c:v>-1.536E-2</c:v>
                </c:pt>
                <c:pt idx="21279">
                  <c:v>-1.536E-2</c:v>
                </c:pt>
                <c:pt idx="21280">
                  <c:v>-1.538E-2</c:v>
                </c:pt>
                <c:pt idx="21281">
                  <c:v>-1.538E-2</c:v>
                </c:pt>
                <c:pt idx="21282">
                  <c:v>-1.541E-2</c:v>
                </c:pt>
                <c:pt idx="21283">
                  <c:v>-1.541E-2</c:v>
                </c:pt>
                <c:pt idx="21284">
                  <c:v>-1.541E-2</c:v>
                </c:pt>
                <c:pt idx="21285">
                  <c:v>-1.541E-2</c:v>
                </c:pt>
                <c:pt idx="21286">
                  <c:v>-1.5440000000000001E-2</c:v>
                </c:pt>
                <c:pt idx="21287">
                  <c:v>-1.5440000000000001E-2</c:v>
                </c:pt>
                <c:pt idx="21288">
                  <c:v>-1.5440000000000001E-2</c:v>
                </c:pt>
                <c:pt idx="21289">
                  <c:v>-1.5440000000000001E-2</c:v>
                </c:pt>
                <c:pt idx="21290">
                  <c:v>-1.5440000000000001E-2</c:v>
                </c:pt>
                <c:pt idx="21291">
                  <c:v>-1.541E-2</c:v>
                </c:pt>
                <c:pt idx="21292">
                  <c:v>-1.541E-2</c:v>
                </c:pt>
                <c:pt idx="21293">
                  <c:v>-1.541E-2</c:v>
                </c:pt>
                <c:pt idx="21294">
                  <c:v>-1.541E-2</c:v>
                </c:pt>
                <c:pt idx="21295">
                  <c:v>-1.538E-2</c:v>
                </c:pt>
                <c:pt idx="21296">
                  <c:v>-1.538E-2</c:v>
                </c:pt>
                <c:pt idx="21297">
                  <c:v>-1.538E-2</c:v>
                </c:pt>
                <c:pt idx="21298">
                  <c:v>-1.536E-2</c:v>
                </c:pt>
                <c:pt idx="21299">
                  <c:v>-1.536E-2</c:v>
                </c:pt>
                <c:pt idx="21300">
                  <c:v>-1.533E-2</c:v>
                </c:pt>
                <c:pt idx="21301">
                  <c:v>-1.533E-2</c:v>
                </c:pt>
                <c:pt idx="21302">
                  <c:v>-1.5310000000000001E-2</c:v>
                </c:pt>
                <c:pt idx="21303">
                  <c:v>-1.5310000000000001E-2</c:v>
                </c:pt>
                <c:pt idx="21304">
                  <c:v>-1.528E-2</c:v>
                </c:pt>
                <c:pt idx="21305">
                  <c:v>-1.528E-2</c:v>
                </c:pt>
                <c:pt idx="21306">
                  <c:v>-1.525E-2</c:v>
                </c:pt>
                <c:pt idx="21307">
                  <c:v>-1.525E-2</c:v>
                </c:pt>
                <c:pt idx="21308">
                  <c:v>-1.523E-2</c:v>
                </c:pt>
                <c:pt idx="21309">
                  <c:v>-1.523E-2</c:v>
                </c:pt>
                <c:pt idx="21310">
                  <c:v>-1.523E-2</c:v>
                </c:pt>
                <c:pt idx="21311">
                  <c:v>-1.52E-2</c:v>
                </c:pt>
                <c:pt idx="21312">
                  <c:v>-1.52E-2</c:v>
                </c:pt>
                <c:pt idx="21313">
                  <c:v>-1.52E-2</c:v>
                </c:pt>
                <c:pt idx="21314">
                  <c:v>-1.52E-2</c:v>
                </c:pt>
                <c:pt idx="21315">
                  <c:v>-1.52E-2</c:v>
                </c:pt>
                <c:pt idx="21316">
                  <c:v>-1.52E-2</c:v>
                </c:pt>
                <c:pt idx="21317">
                  <c:v>-1.5169999999999999E-2</c:v>
                </c:pt>
                <c:pt idx="21318">
                  <c:v>-1.5169999999999999E-2</c:v>
                </c:pt>
                <c:pt idx="21319">
                  <c:v>-1.5169999999999999E-2</c:v>
                </c:pt>
                <c:pt idx="21320">
                  <c:v>-1.52E-2</c:v>
                </c:pt>
                <c:pt idx="21321">
                  <c:v>-1.52E-2</c:v>
                </c:pt>
                <c:pt idx="21322">
                  <c:v>-1.52E-2</c:v>
                </c:pt>
                <c:pt idx="21323">
                  <c:v>-1.52E-2</c:v>
                </c:pt>
                <c:pt idx="21324">
                  <c:v>-1.523E-2</c:v>
                </c:pt>
                <c:pt idx="21325">
                  <c:v>-1.523E-2</c:v>
                </c:pt>
                <c:pt idx="21326">
                  <c:v>-1.525E-2</c:v>
                </c:pt>
                <c:pt idx="21327">
                  <c:v>-1.525E-2</c:v>
                </c:pt>
                <c:pt idx="21328">
                  <c:v>-1.525E-2</c:v>
                </c:pt>
                <c:pt idx="21329">
                  <c:v>-1.528E-2</c:v>
                </c:pt>
                <c:pt idx="21330">
                  <c:v>-1.5310000000000001E-2</c:v>
                </c:pt>
                <c:pt idx="21331">
                  <c:v>-1.5310000000000001E-2</c:v>
                </c:pt>
                <c:pt idx="21332">
                  <c:v>-1.533E-2</c:v>
                </c:pt>
                <c:pt idx="21333">
                  <c:v>-1.533E-2</c:v>
                </c:pt>
                <c:pt idx="21334">
                  <c:v>-1.536E-2</c:v>
                </c:pt>
                <c:pt idx="21335">
                  <c:v>-1.536E-2</c:v>
                </c:pt>
                <c:pt idx="21336">
                  <c:v>-1.538E-2</c:v>
                </c:pt>
                <c:pt idx="21337">
                  <c:v>-1.538E-2</c:v>
                </c:pt>
                <c:pt idx="21338">
                  <c:v>-1.541E-2</c:v>
                </c:pt>
                <c:pt idx="21339">
                  <c:v>-1.541E-2</c:v>
                </c:pt>
                <c:pt idx="21340">
                  <c:v>-1.5440000000000001E-2</c:v>
                </c:pt>
                <c:pt idx="21341">
                  <c:v>-1.5440000000000001E-2</c:v>
                </c:pt>
                <c:pt idx="21342">
                  <c:v>-1.5440000000000001E-2</c:v>
                </c:pt>
                <c:pt idx="21343">
                  <c:v>-1.5440000000000001E-2</c:v>
                </c:pt>
                <c:pt idx="21344">
                  <c:v>-1.5440000000000001E-2</c:v>
                </c:pt>
                <c:pt idx="21345">
                  <c:v>-1.5440000000000001E-2</c:v>
                </c:pt>
                <c:pt idx="21346">
                  <c:v>-1.5440000000000001E-2</c:v>
                </c:pt>
                <c:pt idx="21347">
                  <c:v>-1.541E-2</c:v>
                </c:pt>
                <c:pt idx="21348">
                  <c:v>-1.541E-2</c:v>
                </c:pt>
                <c:pt idx="21349">
                  <c:v>-1.538E-2</c:v>
                </c:pt>
                <c:pt idx="21350">
                  <c:v>-1.536E-2</c:v>
                </c:pt>
                <c:pt idx="21351">
                  <c:v>-1.533E-2</c:v>
                </c:pt>
                <c:pt idx="21352">
                  <c:v>-1.533E-2</c:v>
                </c:pt>
                <c:pt idx="21353">
                  <c:v>-1.528E-2</c:v>
                </c:pt>
                <c:pt idx="21354">
                  <c:v>-1.525E-2</c:v>
                </c:pt>
                <c:pt idx="21355">
                  <c:v>-1.523E-2</c:v>
                </c:pt>
                <c:pt idx="21356">
                  <c:v>-1.52E-2</c:v>
                </c:pt>
                <c:pt idx="21357">
                  <c:v>-1.5169999999999999E-2</c:v>
                </c:pt>
                <c:pt idx="21358">
                  <c:v>-1.515E-2</c:v>
                </c:pt>
                <c:pt idx="21359">
                  <c:v>-1.5089999999999999E-2</c:v>
                </c:pt>
                <c:pt idx="21360">
                  <c:v>-1.507E-2</c:v>
                </c:pt>
                <c:pt idx="21361">
                  <c:v>-1.504E-2</c:v>
                </c:pt>
                <c:pt idx="21362">
                  <c:v>-1.502E-2</c:v>
                </c:pt>
                <c:pt idx="21363">
                  <c:v>-1.499E-2</c:v>
                </c:pt>
                <c:pt idx="21364">
                  <c:v>-1.499E-2</c:v>
                </c:pt>
                <c:pt idx="21365">
                  <c:v>-1.4959999999999999E-2</c:v>
                </c:pt>
                <c:pt idx="21366">
                  <c:v>-1.494E-2</c:v>
                </c:pt>
                <c:pt idx="21367">
                  <c:v>-1.494E-2</c:v>
                </c:pt>
                <c:pt idx="21368">
                  <c:v>-1.494E-2</c:v>
                </c:pt>
                <c:pt idx="21369">
                  <c:v>-1.494E-2</c:v>
                </c:pt>
                <c:pt idx="21370">
                  <c:v>-1.494E-2</c:v>
                </c:pt>
                <c:pt idx="21371">
                  <c:v>-1.494E-2</c:v>
                </c:pt>
                <c:pt idx="21372">
                  <c:v>-1.4959999999999999E-2</c:v>
                </c:pt>
                <c:pt idx="21373">
                  <c:v>-1.499E-2</c:v>
                </c:pt>
                <c:pt idx="21374">
                  <c:v>-1.499E-2</c:v>
                </c:pt>
                <c:pt idx="21375">
                  <c:v>-1.502E-2</c:v>
                </c:pt>
                <c:pt idx="21376">
                  <c:v>-1.504E-2</c:v>
                </c:pt>
                <c:pt idx="21377">
                  <c:v>-1.507E-2</c:v>
                </c:pt>
                <c:pt idx="21378">
                  <c:v>-1.512E-2</c:v>
                </c:pt>
                <c:pt idx="21379">
                  <c:v>-1.515E-2</c:v>
                </c:pt>
                <c:pt idx="21380">
                  <c:v>-1.5169999999999999E-2</c:v>
                </c:pt>
                <c:pt idx="21381">
                  <c:v>-1.52E-2</c:v>
                </c:pt>
                <c:pt idx="21382">
                  <c:v>-1.523E-2</c:v>
                </c:pt>
                <c:pt idx="21383">
                  <c:v>-1.525E-2</c:v>
                </c:pt>
                <c:pt idx="21384">
                  <c:v>-1.528E-2</c:v>
                </c:pt>
                <c:pt idx="21385">
                  <c:v>-1.5310000000000001E-2</c:v>
                </c:pt>
                <c:pt idx="21386">
                  <c:v>-1.533E-2</c:v>
                </c:pt>
                <c:pt idx="21387">
                  <c:v>-1.533E-2</c:v>
                </c:pt>
                <c:pt idx="21388">
                  <c:v>-1.533E-2</c:v>
                </c:pt>
                <c:pt idx="21389">
                  <c:v>-1.533E-2</c:v>
                </c:pt>
                <c:pt idx="21390">
                  <c:v>-1.536E-2</c:v>
                </c:pt>
                <c:pt idx="21391">
                  <c:v>-1.533E-2</c:v>
                </c:pt>
                <c:pt idx="21392">
                  <c:v>-1.533E-2</c:v>
                </c:pt>
                <c:pt idx="21393">
                  <c:v>-1.5310000000000001E-2</c:v>
                </c:pt>
                <c:pt idx="21394">
                  <c:v>-1.5310000000000001E-2</c:v>
                </c:pt>
                <c:pt idx="21395">
                  <c:v>-1.528E-2</c:v>
                </c:pt>
                <c:pt idx="21396">
                  <c:v>-1.525E-2</c:v>
                </c:pt>
                <c:pt idx="21397">
                  <c:v>-1.523E-2</c:v>
                </c:pt>
                <c:pt idx="21398">
                  <c:v>-1.52E-2</c:v>
                </c:pt>
                <c:pt idx="21399">
                  <c:v>-1.5169999999999999E-2</c:v>
                </c:pt>
                <c:pt idx="21400">
                  <c:v>-1.515E-2</c:v>
                </c:pt>
                <c:pt idx="21401">
                  <c:v>-1.512E-2</c:v>
                </c:pt>
                <c:pt idx="21402">
                  <c:v>-1.5089999999999999E-2</c:v>
                </c:pt>
                <c:pt idx="21403">
                  <c:v>-1.507E-2</c:v>
                </c:pt>
                <c:pt idx="21404">
                  <c:v>-1.504E-2</c:v>
                </c:pt>
                <c:pt idx="21405">
                  <c:v>-1.504E-2</c:v>
                </c:pt>
                <c:pt idx="21406">
                  <c:v>-1.502E-2</c:v>
                </c:pt>
                <c:pt idx="21407">
                  <c:v>-1.502E-2</c:v>
                </c:pt>
                <c:pt idx="21408">
                  <c:v>-1.499E-2</c:v>
                </c:pt>
                <c:pt idx="21409">
                  <c:v>-1.499E-2</c:v>
                </c:pt>
                <c:pt idx="21410">
                  <c:v>-1.499E-2</c:v>
                </c:pt>
                <c:pt idx="21411">
                  <c:v>-1.499E-2</c:v>
                </c:pt>
                <c:pt idx="21412">
                  <c:v>-1.502E-2</c:v>
                </c:pt>
                <c:pt idx="21413">
                  <c:v>-1.502E-2</c:v>
                </c:pt>
                <c:pt idx="21414">
                  <c:v>-1.502E-2</c:v>
                </c:pt>
                <c:pt idx="21415">
                  <c:v>-1.504E-2</c:v>
                </c:pt>
                <c:pt idx="21416">
                  <c:v>-1.507E-2</c:v>
                </c:pt>
                <c:pt idx="21417">
                  <c:v>-1.507E-2</c:v>
                </c:pt>
                <c:pt idx="21418">
                  <c:v>-1.5089999999999999E-2</c:v>
                </c:pt>
                <c:pt idx="21419">
                  <c:v>-1.5089999999999999E-2</c:v>
                </c:pt>
                <c:pt idx="21420">
                  <c:v>-1.512E-2</c:v>
                </c:pt>
                <c:pt idx="21421">
                  <c:v>-1.512E-2</c:v>
                </c:pt>
                <c:pt idx="21422">
                  <c:v>-1.515E-2</c:v>
                </c:pt>
                <c:pt idx="21423">
                  <c:v>-1.515E-2</c:v>
                </c:pt>
                <c:pt idx="21424">
                  <c:v>-1.515E-2</c:v>
                </c:pt>
                <c:pt idx="21425">
                  <c:v>-1.5169999999999999E-2</c:v>
                </c:pt>
                <c:pt idx="21426">
                  <c:v>-1.5169999999999999E-2</c:v>
                </c:pt>
                <c:pt idx="21427">
                  <c:v>-1.5169999999999999E-2</c:v>
                </c:pt>
                <c:pt idx="21428">
                  <c:v>-1.515E-2</c:v>
                </c:pt>
                <c:pt idx="21429">
                  <c:v>-1.515E-2</c:v>
                </c:pt>
                <c:pt idx="21430">
                  <c:v>-1.515E-2</c:v>
                </c:pt>
                <c:pt idx="21431">
                  <c:v>-1.512E-2</c:v>
                </c:pt>
                <c:pt idx="21432">
                  <c:v>-1.512E-2</c:v>
                </c:pt>
                <c:pt idx="21433">
                  <c:v>-1.5089999999999999E-2</c:v>
                </c:pt>
                <c:pt idx="21434">
                  <c:v>-1.507E-2</c:v>
                </c:pt>
                <c:pt idx="21435">
                  <c:v>-1.507E-2</c:v>
                </c:pt>
                <c:pt idx="21436">
                  <c:v>-1.504E-2</c:v>
                </c:pt>
                <c:pt idx="21437">
                  <c:v>-1.502E-2</c:v>
                </c:pt>
                <c:pt idx="21438">
                  <c:v>-1.502E-2</c:v>
                </c:pt>
                <c:pt idx="21439">
                  <c:v>-1.499E-2</c:v>
                </c:pt>
                <c:pt idx="21440">
                  <c:v>-1.4959999999999999E-2</c:v>
                </c:pt>
                <c:pt idx="21441">
                  <c:v>-1.4959999999999999E-2</c:v>
                </c:pt>
                <c:pt idx="21442">
                  <c:v>-1.4959999999999999E-2</c:v>
                </c:pt>
                <c:pt idx="21443">
                  <c:v>-1.494E-2</c:v>
                </c:pt>
                <c:pt idx="21444">
                  <c:v>-1.494E-2</c:v>
                </c:pt>
                <c:pt idx="21445">
                  <c:v>-1.494E-2</c:v>
                </c:pt>
                <c:pt idx="21446">
                  <c:v>-1.494E-2</c:v>
                </c:pt>
                <c:pt idx="21447">
                  <c:v>-1.494E-2</c:v>
                </c:pt>
                <c:pt idx="21448">
                  <c:v>-1.494E-2</c:v>
                </c:pt>
                <c:pt idx="21449">
                  <c:v>-1.494E-2</c:v>
                </c:pt>
                <c:pt idx="21450">
                  <c:v>-1.494E-2</c:v>
                </c:pt>
                <c:pt idx="21451">
                  <c:v>-1.494E-2</c:v>
                </c:pt>
                <c:pt idx="21452">
                  <c:v>-1.4959999999999999E-2</c:v>
                </c:pt>
                <c:pt idx="21453">
                  <c:v>-1.4959999999999999E-2</c:v>
                </c:pt>
                <c:pt idx="21454">
                  <c:v>-1.4959999999999999E-2</c:v>
                </c:pt>
                <c:pt idx="21455">
                  <c:v>-1.499E-2</c:v>
                </c:pt>
                <c:pt idx="21456">
                  <c:v>-1.499E-2</c:v>
                </c:pt>
                <c:pt idx="21457">
                  <c:v>-1.499E-2</c:v>
                </c:pt>
                <c:pt idx="21458">
                  <c:v>-1.502E-2</c:v>
                </c:pt>
                <c:pt idx="21459">
                  <c:v>-1.502E-2</c:v>
                </c:pt>
                <c:pt idx="21460">
                  <c:v>-1.502E-2</c:v>
                </c:pt>
                <c:pt idx="21461">
                  <c:v>-1.502E-2</c:v>
                </c:pt>
                <c:pt idx="21462">
                  <c:v>-1.502E-2</c:v>
                </c:pt>
                <c:pt idx="21463">
                  <c:v>-1.502E-2</c:v>
                </c:pt>
                <c:pt idx="21464">
                  <c:v>-1.502E-2</c:v>
                </c:pt>
                <c:pt idx="21465">
                  <c:v>-1.502E-2</c:v>
                </c:pt>
                <c:pt idx="21466">
                  <c:v>-1.502E-2</c:v>
                </c:pt>
                <c:pt idx="21467">
                  <c:v>-1.502E-2</c:v>
                </c:pt>
                <c:pt idx="21468">
                  <c:v>-1.502E-2</c:v>
                </c:pt>
                <c:pt idx="21469">
                  <c:v>-1.499E-2</c:v>
                </c:pt>
                <c:pt idx="21470">
                  <c:v>-1.499E-2</c:v>
                </c:pt>
                <c:pt idx="21471">
                  <c:v>-1.499E-2</c:v>
                </c:pt>
                <c:pt idx="21472">
                  <c:v>-1.499E-2</c:v>
                </c:pt>
                <c:pt idx="21473">
                  <c:v>-1.4959999999999999E-2</c:v>
                </c:pt>
                <c:pt idx="21474">
                  <c:v>-1.4959999999999999E-2</c:v>
                </c:pt>
                <c:pt idx="21475">
                  <c:v>-1.4959999999999999E-2</c:v>
                </c:pt>
                <c:pt idx="21476">
                  <c:v>-1.4959999999999999E-2</c:v>
                </c:pt>
                <c:pt idx="21477">
                  <c:v>-1.494E-2</c:v>
                </c:pt>
                <c:pt idx="21478">
                  <c:v>-1.494E-2</c:v>
                </c:pt>
                <c:pt idx="21479">
                  <c:v>-1.494E-2</c:v>
                </c:pt>
                <c:pt idx="21480">
                  <c:v>-1.494E-2</c:v>
                </c:pt>
                <c:pt idx="21481">
                  <c:v>-1.491E-2</c:v>
                </c:pt>
                <c:pt idx="21482">
                  <c:v>-1.491E-2</c:v>
                </c:pt>
                <c:pt idx="21483">
                  <c:v>-1.491E-2</c:v>
                </c:pt>
                <c:pt idx="21484">
                  <c:v>-1.491E-2</c:v>
                </c:pt>
                <c:pt idx="21485">
                  <c:v>-1.4880000000000001E-2</c:v>
                </c:pt>
                <c:pt idx="21486">
                  <c:v>-1.4880000000000001E-2</c:v>
                </c:pt>
                <c:pt idx="21487">
                  <c:v>-1.4880000000000001E-2</c:v>
                </c:pt>
                <c:pt idx="21488">
                  <c:v>-1.4880000000000001E-2</c:v>
                </c:pt>
                <c:pt idx="21489">
                  <c:v>-1.486E-2</c:v>
                </c:pt>
                <c:pt idx="21490">
                  <c:v>-1.486E-2</c:v>
                </c:pt>
                <c:pt idx="21491">
                  <c:v>-1.486E-2</c:v>
                </c:pt>
                <c:pt idx="21492">
                  <c:v>-1.4829999999999999E-2</c:v>
                </c:pt>
                <c:pt idx="21493">
                  <c:v>-1.4829999999999999E-2</c:v>
                </c:pt>
                <c:pt idx="21494">
                  <c:v>-1.481E-2</c:v>
                </c:pt>
                <c:pt idx="21495">
                  <c:v>-1.481E-2</c:v>
                </c:pt>
                <c:pt idx="21496">
                  <c:v>-1.481E-2</c:v>
                </c:pt>
                <c:pt idx="21497">
                  <c:v>-1.478E-2</c:v>
                </c:pt>
                <c:pt idx="21498">
                  <c:v>-1.4749999999999999E-2</c:v>
                </c:pt>
                <c:pt idx="21499">
                  <c:v>-1.4749999999999999E-2</c:v>
                </c:pt>
                <c:pt idx="21500">
                  <c:v>-1.473E-2</c:v>
                </c:pt>
                <c:pt idx="21501">
                  <c:v>-1.473E-2</c:v>
                </c:pt>
                <c:pt idx="21502">
                  <c:v>-1.47E-2</c:v>
                </c:pt>
                <c:pt idx="21503">
                  <c:v>-1.47E-2</c:v>
                </c:pt>
                <c:pt idx="21504">
                  <c:v>-1.4670000000000001E-2</c:v>
                </c:pt>
                <c:pt idx="21505">
                  <c:v>-1.4670000000000001E-2</c:v>
                </c:pt>
                <c:pt idx="21506">
                  <c:v>-1.465E-2</c:v>
                </c:pt>
                <c:pt idx="21507">
                  <c:v>-1.465E-2</c:v>
                </c:pt>
                <c:pt idx="21508">
                  <c:v>-1.4619999999999999E-2</c:v>
                </c:pt>
                <c:pt idx="21509">
                  <c:v>-1.4619999999999999E-2</c:v>
                </c:pt>
                <c:pt idx="21510">
                  <c:v>-1.4590000000000001E-2</c:v>
                </c:pt>
                <c:pt idx="21511">
                  <c:v>-1.4590000000000001E-2</c:v>
                </c:pt>
                <c:pt idx="21512">
                  <c:v>-1.4590000000000001E-2</c:v>
                </c:pt>
                <c:pt idx="21513">
                  <c:v>-1.457E-2</c:v>
                </c:pt>
                <c:pt idx="21514">
                  <c:v>-1.457E-2</c:v>
                </c:pt>
                <c:pt idx="21515">
                  <c:v>-1.457E-2</c:v>
                </c:pt>
                <c:pt idx="21516">
                  <c:v>-1.457E-2</c:v>
                </c:pt>
                <c:pt idx="21517">
                  <c:v>-1.457E-2</c:v>
                </c:pt>
                <c:pt idx="21518">
                  <c:v>-1.457E-2</c:v>
                </c:pt>
                <c:pt idx="21519">
                  <c:v>-1.457E-2</c:v>
                </c:pt>
                <c:pt idx="21520">
                  <c:v>-1.457E-2</c:v>
                </c:pt>
                <c:pt idx="21521">
                  <c:v>-1.457E-2</c:v>
                </c:pt>
                <c:pt idx="21522">
                  <c:v>-1.457E-2</c:v>
                </c:pt>
                <c:pt idx="21523">
                  <c:v>-1.457E-2</c:v>
                </c:pt>
                <c:pt idx="21524">
                  <c:v>-1.4590000000000001E-2</c:v>
                </c:pt>
                <c:pt idx="21525">
                  <c:v>-1.4590000000000001E-2</c:v>
                </c:pt>
                <c:pt idx="21526">
                  <c:v>-1.4590000000000001E-2</c:v>
                </c:pt>
                <c:pt idx="21527">
                  <c:v>-1.4619999999999999E-2</c:v>
                </c:pt>
                <c:pt idx="21528">
                  <c:v>-1.465E-2</c:v>
                </c:pt>
                <c:pt idx="21529">
                  <c:v>-1.465E-2</c:v>
                </c:pt>
                <c:pt idx="21530">
                  <c:v>-1.4670000000000001E-2</c:v>
                </c:pt>
                <c:pt idx="21531">
                  <c:v>-1.4670000000000001E-2</c:v>
                </c:pt>
                <c:pt idx="21532">
                  <c:v>-1.47E-2</c:v>
                </c:pt>
                <c:pt idx="21533">
                  <c:v>-1.473E-2</c:v>
                </c:pt>
                <c:pt idx="21534">
                  <c:v>-1.4749999999999999E-2</c:v>
                </c:pt>
                <c:pt idx="21535">
                  <c:v>-1.478E-2</c:v>
                </c:pt>
                <c:pt idx="21536">
                  <c:v>-1.478E-2</c:v>
                </c:pt>
                <c:pt idx="21537">
                  <c:v>-1.481E-2</c:v>
                </c:pt>
                <c:pt idx="21538">
                  <c:v>-1.4829999999999999E-2</c:v>
                </c:pt>
                <c:pt idx="21539">
                  <c:v>-1.486E-2</c:v>
                </c:pt>
                <c:pt idx="21540">
                  <c:v>-1.486E-2</c:v>
                </c:pt>
                <c:pt idx="21541">
                  <c:v>-1.4880000000000001E-2</c:v>
                </c:pt>
                <c:pt idx="21542">
                  <c:v>-1.4880000000000001E-2</c:v>
                </c:pt>
                <c:pt idx="21543">
                  <c:v>-1.491E-2</c:v>
                </c:pt>
                <c:pt idx="21544">
                  <c:v>-1.491E-2</c:v>
                </c:pt>
                <c:pt idx="21545">
                  <c:v>-1.491E-2</c:v>
                </c:pt>
                <c:pt idx="21546">
                  <c:v>-1.491E-2</c:v>
                </c:pt>
                <c:pt idx="21547">
                  <c:v>-1.491E-2</c:v>
                </c:pt>
                <c:pt idx="21548">
                  <c:v>-1.491E-2</c:v>
                </c:pt>
                <c:pt idx="21549">
                  <c:v>-1.4880000000000001E-2</c:v>
                </c:pt>
                <c:pt idx="21550">
                  <c:v>-1.4880000000000001E-2</c:v>
                </c:pt>
                <c:pt idx="21551">
                  <c:v>-1.486E-2</c:v>
                </c:pt>
                <c:pt idx="21552">
                  <c:v>-1.4829999999999999E-2</c:v>
                </c:pt>
                <c:pt idx="21553">
                  <c:v>-1.4829999999999999E-2</c:v>
                </c:pt>
                <c:pt idx="21554">
                  <c:v>-1.481E-2</c:v>
                </c:pt>
                <c:pt idx="21555">
                  <c:v>-1.478E-2</c:v>
                </c:pt>
                <c:pt idx="21556">
                  <c:v>-1.4749999999999999E-2</c:v>
                </c:pt>
                <c:pt idx="21557">
                  <c:v>-1.47E-2</c:v>
                </c:pt>
                <c:pt idx="21558">
                  <c:v>-1.4670000000000001E-2</c:v>
                </c:pt>
                <c:pt idx="21559">
                  <c:v>-1.465E-2</c:v>
                </c:pt>
                <c:pt idx="21560">
                  <c:v>-1.4619999999999999E-2</c:v>
                </c:pt>
                <c:pt idx="21561">
                  <c:v>-1.457E-2</c:v>
                </c:pt>
                <c:pt idx="21562">
                  <c:v>-1.4540000000000001E-2</c:v>
                </c:pt>
                <c:pt idx="21563">
                  <c:v>-1.452E-2</c:v>
                </c:pt>
                <c:pt idx="21564">
                  <c:v>-1.452E-2</c:v>
                </c:pt>
                <c:pt idx="21565">
                  <c:v>-1.4489999999999999E-2</c:v>
                </c:pt>
                <c:pt idx="21566">
                  <c:v>-1.4460000000000001E-2</c:v>
                </c:pt>
                <c:pt idx="21567">
                  <c:v>-1.444E-2</c:v>
                </c:pt>
                <c:pt idx="21568">
                  <c:v>-1.444E-2</c:v>
                </c:pt>
                <c:pt idx="21569">
                  <c:v>-1.4409999999999999E-2</c:v>
                </c:pt>
                <c:pt idx="21570">
                  <c:v>-1.4409999999999999E-2</c:v>
                </c:pt>
                <c:pt idx="21571">
                  <c:v>-1.4409999999999999E-2</c:v>
                </c:pt>
                <c:pt idx="21572">
                  <c:v>-1.4409999999999999E-2</c:v>
                </c:pt>
                <c:pt idx="21573">
                  <c:v>-1.444E-2</c:v>
                </c:pt>
                <c:pt idx="21574">
                  <c:v>-1.444E-2</c:v>
                </c:pt>
                <c:pt idx="21575">
                  <c:v>-1.4460000000000001E-2</c:v>
                </c:pt>
                <c:pt idx="21576">
                  <c:v>-1.4460000000000001E-2</c:v>
                </c:pt>
                <c:pt idx="21577">
                  <c:v>-1.4489999999999999E-2</c:v>
                </c:pt>
                <c:pt idx="21578">
                  <c:v>-1.452E-2</c:v>
                </c:pt>
                <c:pt idx="21579">
                  <c:v>-1.4540000000000001E-2</c:v>
                </c:pt>
                <c:pt idx="21580">
                  <c:v>-1.457E-2</c:v>
                </c:pt>
                <c:pt idx="21581">
                  <c:v>-1.4590000000000001E-2</c:v>
                </c:pt>
                <c:pt idx="21582">
                  <c:v>-1.4619999999999999E-2</c:v>
                </c:pt>
                <c:pt idx="21583">
                  <c:v>-1.4670000000000001E-2</c:v>
                </c:pt>
                <c:pt idx="21584">
                  <c:v>-1.47E-2</c:v>
                </c:pt>
                <c:pt idx="21585">
                  <c:v>-1.473E-2</c:v>
                </c:pt>
                <c:pt idx="21586">
                  <c:v>-1.478E-2</c:v>
                </c:pt>
                <c:pt idx="21587">
                  <c:v>-1.481E-2</c:v>
                </c:pt>
                <c:pt idx="21588">
                  <c:v>-1.4829999999999999E-2</c:v>
                </c:pt>
                <c:pt idx="21589">
                  <c:v>-1.486E-2</c:v>
                </c:pt>
                <c:pt idx="21590">
                  <c:v>-1.4880000000000001E-2</c:v>
                </c:pt>
                <c:pt idx="21591">
                  <c:v>-1.494E-2</c:v>
                </c:pt>
                <c:pt idx="21592">
                  <c:v>-1.4959999999999999E-2</c:v>
                </c:pt>
                <c:pt idx="21593">
                  <c:v>-1.499E-2</c:v>
                </c:pt>
                <c:pt idx="21594">
                  <c:v>-1.502E-2</c:v>
                </c:pt>
                <c:pt idx="21595">
                  <c:v>-1.504E-2</c:v>
                </c:pt>
                <c:pt idx="21596">
                  <c:v>-1.507E-2</c:v>
                </c:pt>
                <c:pt idx="21597">
                  <c:v>-1.507E-2</c:v>
                </c:pt>
                <c:pt idx="21598">
                  <c:v>-1.5089999999999999E-2</c:v>
                </c:pt>
                <c:pt idx="21599">
                  <c:v>-1.512E-2</c:v>
                </c:pt>
                <c:pt idx="21600">
                  <c:v>-1.512E-2</c:v>
                </c:pt>
                <c:pt idx="21601">
                  <c:v>-1.515E-2</c:v>
                </c:pt>
                <c:pt idx="21602">
                  <c:v>-1.515E-2</c:v>
                </c:pt>
                <c:pt idx="21603">
                  <c:v>-1.515E-2</c:v>
                </c:pt>
                <c:pt idx="21604">
                  <c:v>-1.515E-2</c:v>
                </c:pt>
                <c:pt idx="21605">
                  <c:v>-1.515E-2</c:v>
                </c:pt>
                <c:pt idx="21606">
                  <c:v>-1.515E-2</c:v>
                </c:pt>
                <c:pt idx="21607">
                  <c:v>-1.512E-2</c:v>
                </c:pt>
                <c:pt idx="21608">
                  <c:v>-1.512E-2</c:v>
                </c:pt>
                <c:pt idx="21609">
                  <c:v>-1.5089999999999999E-2</c:v>
                </c:pt>
                <c:pt idx="21610">
                  <c:v>-1.507E-2</c:v>
                </c:pt>
                <c:pt idx="21611">
                  <c:v>-1.504E-2</c:v>
                </c:pt>
                <c:pt idx="21612">
                  <c:v>-1.502E-2</c:v>
                </c:pt>
                <c:pt idx="21613">
                  <c:v>-1.499E-2</c:v>
                </c:pt>
                <c:pt idx="21614">
                  <c:v>-1.4959999999999999E-2</c:v>
                </c:pt>
                <c:pt idx="21615">
                  <c:v>-1.491E-2</c:v>
                </c:pt>
                <c:pt idx="21616">
                  <c:v>-1.486E-2</c:v>
                </c:pt>
                <c:pt idx="21617">
                  <c:v>-1.4829999999999999E-2</c:v>
                </c:pt>
                <c:pt idx="21618">
                  <c:v>-1.478E-2</c:v>
                </c:pt>
                <c:pt idx="21619">
                  <c:v>-1.4749999999999999E-2</c:v>
                </c:pt>
                <c:pt idx="21620">
                  <c:v>-1.47E-2</c:v>
                </c:pt>
                <c:pt idx="21621">
                  <c:v>-1.465E-2</c:v>
                </c:pt>
                <c:pt idx="21622">
                  <c:v>-1.4619999999999999E-2</c:v>
                </c:pt>
                <c:pt idx="21623">
                  <c:v>-1.457E-2</c:v>
                </c:pt>
                <c:pt idx="21624">
                  <c:v>-1.4540000000000001E-2</c:v>
                </c:pt>
                <c:pt idx="21625">
                  <c:v>-1.4489999999999999E-2</c:v>
                </c:pt>
                <c:pt idx="21626">
                  <c:v>-1.4460000000000001E-2</c:v>
                </c:pt>
                <c:pt idx="21627">
                  <c:v>-1.444E-2</c:v>
                </c:pt>
                <c:pt idx="21628">
                  <c:v>-1.444E-2</c:v>
                </c:pt>
                <c:pt idx="21629">
                  <c:v>-1.4409999999999999E-2</c:v>
                </c:pt>
                <c:pt idx="21630">
                  <c:v>-1.4409999999999999E-2</c:v>
                </c:pt>
                <c:pt idx="21631">
                  <c:v>-1.438E-2</c:v>
                </c:pt>
                <c:pt idx="21632">
                  <c:v>-1.438E-2</c:v>
                </c:pt>
                <c:pt idx="21633">
                  <c:v>-1.4409999999999999E-2</c:v>
                </c:pt>
                <c:pt idx="21634">
                  <c:v>-1.4409999999999999E-2</c:v>
                </c:pt>
                <c:pt idx="21635">
                  <c:v>-1.444E-2</c:v>
                </c:pt>
                <c:pt idx="21636">
                  <c:v>-1.4460000000000001E-2</c:v>
                </c:pt>
                <c:pt idx="21637">
                  <c:v>-1.4460000000000001E-2</c:v>
                </c:pt>
                <c:pt idx="21638">
                  <c:v>-1.4489999999999999E-2</c:v>
                </c:pt>
                <c:pt idx="21639">
                  <c:v>-1.4540000000000001E-2</c:v>
                </c:pt>
                <c:pt idx="21640">
                  <c:v>-1.457E-2</c:v>
                </c:pt>
                <c:pt idx="21641">
                  <c:v>-1.4590000000000001E-2</c:v>
                </c:pt>
                <c:pt idx="21642">
                  <c:v>-1.4619999999999999E-2</c:v>
                </c:pt>
                <c:pt idx="21643">
                  <c:v>-1.4670000000000001E-2</c:v>
                </c:pt>
                <c:pt idx="21644">
                  <c:v>-1.47E-2</c:v>
                </c:pt>
                <c:pt idx="21645">
                  <c:v>-1.473E-2</c:v>
                </c:pt>
                <c:pt idx="21646">
                  <c:v>-1.4749999999999999E-2</c:v>
                </c:pt>
                <c:pt idx="21647">
                  <c:v>-1.478E-2</c:v>
                </c:pt>
                <c:pt idx="21648">
                  <c:v>-1.481E-2</c:v>
                </c:pt>
                <c:pt idx="21649">
                  <c:v>-1.4829999999999999E-2</c:v>
                </c:pt>
                <c:pt idx="21650">
                  <c:v>-1.4829999999999999E-2</c:v>
                </c:pt>
                <c:pt idx="21651">
                  <c:v>-1.4829999999999999E-2</c:v>
                </c:pt>
                <c:pt idx="21652">
                  <c:v>-1.486E-2</c:v>
                </c:pt>
                <c:pt idx="21653">
                  <c:v>-1.486E-2</c:v>
                </c:pt>
                <c:pt idx="21654">
                  <c:v>-1.486E-2</c:v>
                </c:pt>
                <c:pt idx="21655">
                  <c:v>-1.4829999999999999E-2</c:v>
                </c:pt>
                <c:pt idx="21656">
                  <c:v>-1.4829999999999999E-2</c:v>
                </c:pt>
                <c:pt idx="21657">
                  <c:v>-1.481E-2</c:v>
                </c:pt>
                <c:pt idx="21658">
                  <c:v>-1.481E-2</c:v>
                </c:pt>
                <c:pt idx="21659">
                  <c:v>-1.478E-2</c:v>
                </c:pt>
                <c:pt idx="21660">
                  <c:v>-1.4749999999999999E-2</c:v>
                </c:pt>
                <c:pt idx="21661">
                  <c:v>-1.4749999999999999E-2</c:v>
                </c:pt>
                <c:pt idx="21662">
                  <c:v>-1.473E-2</c:v>
                </c:pt>
                <c:pt idx="21663">
                  <c:v>-1.47E-2</c:v>
                </c:pt>
                <c:pt idx="21664">
                  <c:v>-1.4670000000000001E-2</c:v>
                </c:pt>
                <c:pt idx="21665">
                  <c:v>-1.4670000000000001E-2</c:v>
                </c:pt>
                <c:pt idx="21666">
                  <c:v>-1.465E-2</c:v>
                </c:pt>
                <c:pt idx="21667">
                  <c:v>-1.465E-2</c:v>
                </c:pt>
                <c:pt idx="21668">
                  <c:v>-1.465E-2</c:v>
                </c:pt>
                <c:pt idx="21669">
                  <c:v>-1.4619999999999999E-2</c:v>
                </c:pt>
                <c:pt idx="21670">
                  <c:v>-1.4619999999999999E-2</c:v>
                </c:pt>
                <c:pt idx="21671">
                  <c:v>-1.4619999999999999E-2</c:v>
                </c:pt>
                <c:pt idx="21672">
                  <c:v>-1.4619999999999999E-2</c:v>
                </c:pt>
                <c:pt idx="21673">
                  <c:v>-1.4619999999999999E-2</c:v>
                </c:pt>
                <c:pt idx="21674">
                  <c:v>-1.4619999999999999E-2</c:v>
                </c:pt>
                <c:pt idx="21675">
                  <c:v>-1.4619999999999999E-2</c:v>
                </c:pt>
                <c:pt idx="21676">
                  <c:v>-1.465E-2</c:v>
                </c:pt>
                <c:pt idx="21677">
                  <c:v>-1.465E-2</c:v>
                </c:pt>
                <c:pt idx="21678">
                  <c:v>-1.4670000000000001E-2</c:v>
                </c:pt>
                <c:pt idx="21679">
                  <c:v>-1.4670000000000001E-2</c:v>
                </c:pt>
                <c:pt idx="21680">
                  <c:v>-1.4670000000000001E-2</c:v>
                </c:pt>
                <c:pt idx="21681">
                  <c:v>-1.4670000000000001E-2</c:v>
                </c:pt>
                <c:pt idx="21682">
                  <c:v>-1.47E-2</c:v>
                </c:pt>
                <c:pt idx="21683">
                  <c:v>-1.47E-2</c:v>
                </c:pt>
                <c:pt idx="21684">
                  <c:v>-1.47E-2</c:v>
                </c:pt>
                <c:pt idx="21685">
                  <c:v>-1.47E-2</c:v>
                </c:pt>
                <c:pt idx="21686">
                  <c:v>-1.47E-2</c:v>
                </c:pt>
                <c:pt idx="21687">
                  <c:v>-1.4670000000000001E-2</c:v>
                </c:pt>
                <c:pt idx="21688">
                  <c:v>-1.4670000000000001E-2</c:v>
                </c:pt>
                <c:pt idx="21689">
                  <c:v>-1.4670000000000001E-2</c:v>
                </c:pt>
                <c:pt idx="21690">
                  <c:v>-1.465E-2</c:v>
                </c:pt>
                <c:pt idx="21691">
                  <c:v>-1.4619999999999999E-2</c:v>
                </c:pt>
                <c:pt idx="21692">
                  <c:v>-1.4619999999999999E-2</c:v>
                </c:pt>
                <c:pt idx="21693">
                  <c:v>-1.4590000000000001E-2</c:v>
                </c:pt>
                <c:pt idx="21694">
                  <c:v>-1.457E-2</c:v>
                </c:pt>
                <c:pt idx="21695">
                  <c:v>-1.4540000000000001E-2</c:v>
                </c:pt>
                <c:pt idx="21696">
                  <c:v>-1.452E-2</c:v>
                </c:pt>
                <c:pt idx="21697">
                  <c:v>-1.4489999999999999E-2</c:v>
                </c:pt>
                <c:pt idx="21698">
                  <c:v>-1.4460000000000001E-2</c:v>
                </c:pt>
                <c:pt idx="21699">
                  <c:v>-1.444E-2</c:v>
                </c:pt>
                <c:pt idx="21700">
                  <c:v>-1.4409999999999999E-2</c:v>
                </c:pt>
                <c:pt idx="21701">
                  <c:v>-1.4409999999999999E-2</c:v>
                </c:pt>
                <c:pt idx="21702">
                  <c:v>-1.438E-2</c:v>
                </c:pt>
                <c:pt idx="21703">
                  <c:v>-1.436E-2</c:v>
                </c:pt>
                <c:pt idx="21704">
                  <c:v>-1.436E-2</c:v>
                </c:pt>
                <c:pt idx="21705">
                  <c:v>-1.4330000000000001E-2</c:v>
                </c:pt>
                <c:pt idx="21706">
                  <c:v>-1.4330000000000001E-2</c:v>
                </c:pt>
                <c:pt idx="21707">
                  <c:v>-1.4330000000000001E-2</c:v>
                </c:pt>
                <c:pt idx="21708">
                  <c:v>-1.4330000000000001E-2</c:v>
                </c:pt>
                <c:pt idx="21709">
                  <c:v>-1.436E-2</c:v>
                </c:pt>
                <c:pt idx="21710">
                  <c:v>-1.436E-2</c:v>
                </c:pt>
                <c:pt idx="21711">
                  <c:v>-1.438E-2</c:v>
                </c:pt>
                <c:pt idx="21712">
                  <c:v>-1.438E-2</c:v>
                </c:pt>
                <c:pt idx="21713">
                  <c:v>-1.4409999999999999E-2</c:v>
                </c:pt>
                <c:pt idx="21714">
                  <c:v>-1.444E-2</c:v>
                </c:pt>
                <c:pt idx="21715">
                  <c:v>-1.4460000000000001E-2</c:v>
                </c:pt>
                <c:pt idx="21716">
                  <c:v>-1.4489999999999999E-2</c:v>
                </c:pt>
                <c:pt idx="21717">
                  <c:v>-1.452E-2</c:v>
                </c:pt>
                <c:pt idx="21718">
                  <c:v>-1.4540000000000001E-2</c:v>
                </c:pt>
                <c:pt idx="21719">
                  <c:v>-1.457E-2</c:v>
                </c:pt>
                <c:pt idx="21720">
                  <c:v>-1.4590000000000001E-2</c:v>
                </c:pt>
                <c:pt idx="21721">
                  <c:v>-1.4619999999999999E-2</c:v>
                </c:pt>
                <c:pt idx="21722">
                  <c:v>-1.465E-2</c:v>
                </c:pt>
                <c:pt idx="21723">
                  <c:v>-1.4670000000000001E-2</c:v>
                </c:pt>
                <c:pt idx="21724">
                  <c:v>-1.47E-2</c:v>
                </c:pt>
                <c:pt idx="21725">
                  <c:v>-1.473E-2</c:v>
                </c:pt>
                <c:pt idx="21726">
                  <c:v>-1.4749999999999999E-2</c:v>
                </c:pt>
                <c:pt idx="21727">
                  <c:v>-1.4749999999999999E-2</c:v>
                </c:pt>
                <c:pt idx="21728">
                  <c:v>-1.478E-2</c:v>
                </c:pt>
                <c:pt idx="21729">
                  <c:v>-1.478E-2</c:v>
                </c:pt>
                <c:pt idx="21730">
                  <c:v>-1.478E-2</c:v>
                </c:pt>
                <c:pt idx="21731">
                  <c:v>-1.478E-2</c:v>
                </c:pt>
                <c:pt idx="21732">
                  <c:v>-1.478E-2</c:v>
                </c:pt>
                <c:pt idx="21733">
                  <c:v>-1.4749999999999999E-2</c:v>
                </c:pt>
                <c:pt idx="21734">
                  <c:v>-1.4749999999999999E-2</c:v>
                </c:pt>
                <c:pt idx="21735">
                  <c:v>-1.473E-2</c:v>
                </c:pt>
                <c:pt idx="21736">
                  <c:v>-1.473E-2</c:v>
                </c:pt>
                <c:pt idx="21737">
                  <c:v>-1.47E-2</c:v>
                </c:pt>
                <c:pt idx="21738">
                  <c:v>-1.4670000000000001E-2</c:v>
                </c:pt>
                <c:pt idx="21739">
                  <c:v>-1.465E-2</c:v>
                </c:pt>
                <c:pt idx="21740">
                  <c:v>-1.4619999999999999E-2</c:v>
                </c:pt>
                <c:pt idx="21741">
                  <c:v>-1.4590000000000001E-2</c:v>
                </c:pt>
                <c:pt idx="21742">
                  <c:v>-1.457E-2</c:v>
                </c:pt>
                <c:pt idx="21743">
                  <c:v>-1.4540000000000001E-2</c:v>
                </c:pt>
                <c:pt idx="21744">
                  <c:v>-1.452E-2</c:v>
                </c:pt>
                <c:pt idx="21745">
                  <c:v>-1.4489999999999999E-2</c:v>
                </c:pt>
                <c:pt idx="21746">
                  <c:v>-1.4489999999999999E-2</c:v>
                </c:pt>
                <c:pt idx="21747">
                  <c:v>-1.4460000000000001E-2</c:v>
                </c:pt>
                <c:pt idx="21748">
                  <c:v>-1.4460000000000001E-2</c:v>
                </c:pt>
                <c:pt idx="21749">
                  <c:v>-1.444E-2</c:v>
                </c:pt>
                <c:pt idx="21750">
                  <c:v>-1.444E-2</c:v>
                </c:pt>
                <c:pt idx="21751">
                  <c:v>-1.444E-2</c:v>
                </c:pt>
                <c:pt idx="21752">
                  <c:v>-1.444E-2</c:v>
                </c:pt>
                <c:pt idx="21753">
                  <c:v>-1.444E-2</c:v>
                </c:pt>
                <c:pt idx="21754">
                  <c:v>-1.444E-2</c:v>
                </c:pt>
                <c:pt idx="21755">
                  <c:v>-1.4460000000000001E-2</c:v>
                </c:pt>
                <c:pt idx="21756">
                  <c:v>-1.4460000000000001E-2</c:v>
                </c:pt>
                <c:pt idx="21757">
                  <c:v>-1.4489999999999999E-2</c:v>
                </c:pt>
                <c:pt idx="21758">
                  <c:v>-1.452E-2</c:v>
                </c:pt>
                <c:pt idx="21759">
                  <c:v>-1.452E-2</c:v>
                </c:pt>
                <c:pt idx="21760">
                  <c:v>-1.4540000000000001E-2</c:v>
                </c:pt>
                <c:pt idx="21761">
                  <c:v>-1.457E-2</c:v>
                </c:pt>
                <c:pt idx="21762">
                  <c:v>-1.4590000000000001E-2</c:v>
                </c:pt>
                <c:pt idx="21763">
                  <c:v>-1.4590000000000001E-2</c:v>
                </c:pt>
                <c:pt idx="21764">
                  <c:v>-1.4619999999999999E-2</c:v>
                </c:pt>
                <c:pt idx="21765">
                  <c:v>-1.465E-2</c:v>
                </c:pt>
                <c:pt idx="21766">
                  <c:v>-1.465E-2</c:v>
                </c:pt>
                <c:pt idx="21767">
                  <c:v>-1.4670000000000001E-2</c:v>
                </c:pt>
                <c:pt idx="21768">
                  <c:v>-1.4670000000000001E-2</c:v>
                </c:pt>
                <c:pt idx="21769">
                  <c:v>-1.4670000000000001E-2</c:v>
                </c:pt>
                <c:pt idx="21770">
                  <c:v>-1.4670000000000001E-2</c:v>
                </c:pt>
                <c:pt idx="21771">
                  <c:v>-1.4670000000000001E-2</c:v>
                </c:pt>
                <c:pt idx="21772">
                  <c:v>-1.465E-2</c:v>
                </c:pt>
                <c:pt idx="21773">
                  <c:v>-1.465E-2</c:v>
                </c:pt>
                <c:pt idx="21774">
                  <c:v>-1.4619999999999999E-2</c:v>
                </c:pt>
                <c:pt idx="21775">
                  <c:v>-1.4590000000000001E-2</c:v>
                </c:pt>
                <c:pt idx="21776">
                  <c:v>-1.457E-2</c:v>
                </c:pt>
                <c:pt idx="21777">
                  <c:v>-1.452E-2</c:v>
                </c:pt>
                <c:pt idx="21778">
                  <c:v>-1.4489999999999999E-2</c:v>
                </c:pt>
                <c:pt idx="21779">
                  <c:v>-1.444E-2</c:v>
                </c:pt>
                <c:pt idx="21780">
                  <c:v>-1.4409999999999999E-2</c:v>
                </c:pt>
                <c:pt idx="21781">
                  <c:v>-1.436E-2</c:v>
                </c:pt>
                <c:pt idx="21782">
                  <c:v>-1.43E-2</c:v>
                </c:pt>
                <c:pt idx="21783">
                  <c:v>-1.4250000000000001E-2</c:v>
                </c:pt>
                <c:pt idx="21784">
                  <c:v>-1.4200000000000001E-2</c:v>
                </c:pt>
                <c:pt idx="21785">
                  <c:v>-1.4149999999999999E-2</c:v>
                </c:pt>
                <c:pt idx="21786">
                  <c:v>-1.4120000000000001E-2</c:v>
                </c:pt>
                <c:pt idx="21787">
                  <c:v>-1.4069999999999999E-2</c:v>
                </c:pt>
                <c:pt idx="21788">
                  <c:v>-1.404E-2</c:v>
                </c:pt>
                <c:pt idx="21789">
                  <c:v>-1.401E-2</c:v>
                </c:pt>
                <c:pt idx="21790">
                  <c:v>-1.3990000000000001E-2</c:v>
                </c:pt>
                <c:pt idx="21791">
                  <c:v>-1.396E-2</c:v>
                </c:pt>
                <c:pt idx="21792">
                  <c:v>-1.3939999999999999E-2</c:v>
                </c:pt>
                <c:pt idx="21793">
                  <c:v>-1.3939999999999999E-2</c:v>
                </c:pt>
                <c:pt idx="21794">
                  <c:v>-1.3939999999999999E-2</c:v>
                </c:pt>
                <c:pt idx="21795">
                  <c:v>-1.3939999999999999E-2</c:v>
                </c:pt>
                <c:pt idx="21796">
                  <c:v>-1.3939999999999999E-2</c:v>
                </c:pt>
                <c:pt idx="21797">
                  <c:v>-1.396E-2</c:v>
                </c:pt>
                <c:pt idx="21798">
                  <c:v>-1.396E-2</c:v>
                </c:pt>
                <c:pt idx="21799">
                  <c:v>-1.3990000000000001E-2</c:v>
                </c:pt>
                <c:pt idx="21800">
                  <c:v>-1.401E-2</c:v>
                </c:pt>
                <c:pt idx="21801">
                  <c:v>-1.404E-2</c:v>
                </c:pt>
                <c:pt idx="21802">
                  <c:v>-1.409E-2</c:v>
                </c:pt>
                <c:pt idx="21803">
                  <c:v>-1.4120000000000001E-2</c:v>
                </c:pt>
                <c:pt idx="21804">
                  <c:v>-1.417E-2</c:v>
                </c:pt>
                <c:pt idx="21805">
                  <c:v>-1.4200000000000001E-2</c:v>
                </c:pt>
                <c:pt idx="21806">
                  <c:v>-1.423E-2</c:v>
                </c:pt>
                <c:pt idx="21807">
                  <c:v>-1.4279999999999999E-2</c:v>
                </c:pt>
                <c:pt idx="21808">
                  <c:v>-1.43E-2</c:v>
                </c:pt>
                <c:pt idx="21809">
                  <c:v>-1.4330000000000001E-2</c:v>
                </c:pt>
                <c:pt idx="21810">
                  <c:v>-1.436E-2</c:v>
                </c:pt>
                <c:pt idx="21811">
                  <c:v>-1.438E-2</c:v>
                </c:pt>
                <c:pt idx="21812">
                  <c:v>-1.4409999999999999E-2</c:v>
                </c:pt>
                <c:pt idx="21813">
                  <c:v>-1.4409999999999999E-2</c:v>
                </c:pt>
                <c:pt idx="21814">
                  <c:v>-1.444E-2</c:v>
                </c:pt>
                <c:pt idx="21815">
                  <c:v>-1.444E-2</c:v>
                </c:pt>
                <c:pt idx="21816">
                  <c:v>-1.444E-2</c:v>
                </c:pt>
                <c:pt idx="21817">
                  <c:v>-1.444E-2</c:v>
                </c:pt>
                <c:pt idx="21818">
                  <c:v>-1.444E-2</c:v>
                </c:pt>
                <c:pt idx="21819">
                  <c:v>-1.4409999999999999E-2</c:v>
                </c:pt>
                <c:pt idx="21820">
                  <c:v>-1.4409999999999999E-2</c:v>
                </c:pt>
                <c:pt idx="21821">
                  <c:v>-1.438E-2</c:v>
                </c:pt>
                <c:pt idx="21822">
                  <c:v>-1.436E-2</c:v>
                </c:pt>
                <c:pt idx="21823">
                  <c:v>-1.4330000000000001E-2</c:v>
                </c:pt>
                <c:pt idx="21824">
                  <c:v>-1.4330000000000001E-2</c:v>
                </c:pt>
                <c:pt idx="21825">
                  <c:v>-1.43E-2</c:v>
                </c:pt>
                <c:pt idx="21826">
                  <c:v>-1.4279999999999999E-2</c:v>
                </c:pt>
                <c:pt idx="21827">
                  <c:v>-1.4250000000000001E-2</c:v>
                </c:pt>
                <c:pt idx="21828">
                  <c:v>-1.423E-2</c:v>
                </c:pt>
                <c:pt idx="21829">
                  <c:v>-1.4200000000000001E-2</c:v>
                </c:pt>
                <c:pt idx="21830">
                  <c:v>-1.4200000000000001E-2</c:v>
                </c:pt>
                <c:pt idx="21831">
                  <c:v>-1.417E-2</c:v>
                </c:pt>
                <c:pt idx="21832">
                  <c:v>-1.417E-2</c:v>
                </c:pt>
                <c:pt idx="21833">
                  <c:v>-1.4149999999999999E-2</c:v>
                </c:pt>
                <c:pt idx="21834">
                  <c:v>-1.4149999999999999E-2</c:v>
                </c:pt>
                <c:pt idx="21835">
                  <c:v>-1.4149999999999999E-2</c:v>
                </c:pt>
                <c:pt idx="21836">
                  <c:v>-1.4149999999999999E-2</c:v>
                </c:pt>
                <c:pt idx="21837">
                  <c:v>-1.4149999999999999E-2</c:v>
                </c:pt>
                <c:pt idx="21838">
                  <c:v>-1.4149999999999999E-2</c:v>
                </c:pt>
                <c:pt idx="21839">
                  <c:v>-1.417E-2</c:v>
                </c:pt>
                <c:pt idx="21840">
                  <c:v>-1.417E-2</c:v>
                </c:pt>
                <c:pt idx="21841">
                  <c:v>-1.4200000000000001E-2</c:v>
                </c:pt>
                <c:pt idx="21842">
                  <c:v>-1.4200000000000001E-2</c:v>
                </c:pt>
                <c:pt idx="21843">
                  <c:v>-1.423E-2</c:v>
                </c:pt>
                <c:pt idx="21844">
                  <c:v>-1.4250000000000001E-2</c:v>
                </c:pt>
                <c:pt idx="21845">
                  <c:v>-1.4279999999999999E-2</c:v>
                </c:pt>
                <c:pt idx="21846">
                  <c:v>-1.4279999999999999E-2</c:v>
                </c:pt>
                <c:pt idx="21847">
                  <c:v>-1.43E-2</c:v>
                </c:pt>
                <c:pt idx="21848">
                  <c:v>-1.4330000000000001E-2</c:v>
                </c:pt>
                <c:pt idx="21849">
                  <c:v>-1.4330000000000001E-2</c:v>
                </c:pt>
                <c:pt idx="21850">
                  <c:v>-1.436E-2</c:v>
                </c:pt>
                <c:pt idx="21851">
                  <c:v>-1.438E-2</c:v>
                </c:pt>
                <c:pt idx="21852">
                  <c:v>-1.438E-2</c:v>
                </c:pt>
                <c:pt idx="21853">
                  <c:v>-1.4409999999999999E-2</c:v>
                </c:pt>
                <c:pt idx="21854">
                  <c:v>-1.4409999999999999E-2</c:v>
                </c:pt>
                <c:pt idx="21855">
                  <c:v>-1.444E-2</c:v>
                </c:pt>
                <c:pt idx="21856">
                  <c:v>-1.444E-2</c:v>
                </c:pt>
                <c:pt idx="21857">
                  <c:v>-1.444E-2</c:v>
                </c:pt>
                <c:pt idx="21858">
                  <c:v>-1.444E-2</c:v>
                </c:pt>
                <c:pt idx="21859">
                  <c:v>-1.444E-2</c:v>
                </c:pt>
                <c:pt idx="21860">
                  <c:v>-1.4460000000000001E-2</c:v>
                </c:pt>
                <c:pt idx="21861">
                  <c:v>-1.444E-2</c:v>
                </c:pt>
                <c:pt idx="21862">
                  <c:v>-1.444E-2</c:v>
                </c:pt>
                <c:pt idx="21863">
                  <c:v>-1.444E-2</c:v>
                </c:pt>
                <c:pt idx="21864">
                  <c:v>-1.444E-2</c:v>
                </c:pt>
                <c:pt idx="21865">
                  <c:v>-1.444E-2</c:v>
                </c:pt>
                <c:pt idx="21866">
                  <c:v>-1.444E-2</c:v>
                </c:pt>
                <c:pt idx="21867">
                  <c:v>-1.4409999999999999E-2</c:v>
                </c:pt>
                <c:pt idx="21868">
                  <c:v>-1.4409999999999999E-2</c:v>
                </c:pt>
                <c:pt idx="21869">
                  <c:v>-1.4409999999999999E-2</c:v>
                </c:pt>
                <c:pt idx="21870">
                  <c:v>-1.4409999999999999E-2</c:v>
                </c:pt>
                <c:pt idx="21871">
                  <c:v>-1.438E-2</c:v>
                </c:pt>
                <c:pt idx="21872">
                  <c:v>-1.438E-2</c:v>
                </c:pt>
                <c:pt idx="21873">
                  <c:v>-1.436E-2</c:v>
                </c:pt>
                <c:pt idx="21874">
                  <c:v>-1.436E-2</c:v>
                </c:pt>
                <c:pt idx="21875">
                  <c:v>-1.4330000000000001E-2</c:v>
                </c:pt>
                <c:pt idx="21876">
                  <c:v>-1.4330000000000001E-2</c:v>
                </c:pt>
                <c:pt idx="21877">
                  <c:v>-1.4330000000000001E-2</c:v>
                </c:pt>
                <c:pt idx="21878">
                  <c:v>-1.43E-2</c:v>
                </c:pt>
                <c:pt idx="21879">
                  <c:v>-1.4279999999999999E-2</c:v>
                </c:pt>
                <c:pt idx="21880">
                  <c:v>-1.4279999999999999E-2</c:v>
                </c:pt>
                <c:pt idx="21881">
                  <c:v>-1.4250000000000001E-2</c:v>
                </c:pt>
                <c:pt idx="21882">
                  <c:v>-1.4250000000000001E-2</c:v>
                </c:pt>
                <c:pt idx="21883">
                  <c:v>-1.423E-2</c:v>
                </c:pt>
                <c:pt idx="21884">
                  <c:v>-1.4200000000000001E-2</c:v>
                </c:pt>
                <c:pt idx="21885">
                  <c:v>-1.4200000000000001E-2</c:v>
                </c:pt>
                <c:pt idx="21886">
                  <c:v>-1.417E-2</c:v>
                </c:pt>
                <c:pt idx="21887">
                  <c:v>-1.4149999999999999E-2</c:v>
                </c:pt>
                <c:pt idx="21888">
                  <c:v>-1.4149999999999999E-2</c:v>
                </c:pt>
                <c:pt idx="21889">
                  <c:v>-1.4120000000000001E-2</c:v>
                </c:pt>
                <c:pt idx="21890">
                  <c:v>-1.409E-2</c:v>
                </c:pt>
                <c:pt idx="21891">
                  <c:v>-1.409E-2</c:v>
                </c:pt>
                <c:pt idx="21892">
                  <c:v>-1.4069999999999999E-2</c:v>
                </c:pt>
                <c:pt idx="21893">
                  <c:v>-1.404E-2</c:v>
                </c:pt>
                <c:pt idx="21894">
                  <c:v>-1.404E-2</c:v>
                </c:pt>
                <c:pt idx="21895">
                  <c:v>-1.401E-2</c:v>
                </c:pt>
                <c:pt idx="21896">
                  <c:v>-1.401E-2</c:v>
                </c:pt>
                <c:pt idx="21897">
                  <c:v>-1.401E-2</c:v>
                </c:pt>
                <c:pt idx="21898">
                  <c:v>-1.3990000000000001E-2</c:v>
                </c:pt>
                <c:pt idx="21899">
                  <c:v>-1.3990000000000001E-2</c:v>
                </c:pt>
                <c:pt idx="21900">
                  <c:v>-1.3990000000000001E-2</c:v>
                </c:pt>
                <c:pt idx="21901">
                  <c:v>-1.3990000000000001E-2</c:v>
                </c:pt>
                <c:pt idx="21902">
                  <c:v>-1.3990000000000001E-2</c:v>
                </c:pt>
                <c:pt idx="21903">
                  <c:v>-1.3990000000000001E-2</c:v>
                </c:pt>
                <c:pt idx="21904">
                  <c:v>-1.3990000000000001E-2</c:v>
                </c:pt>
                <c:pt idx="21905">
                  <c:v>-1.3990000000000001E-2</c:v>
                </c:pt>
                <c:pt idx="21906">
                  <c:v>-1.3990000000000001E-2</c:v>
                </c:pt>
                <c:pt idx="21907">
                  <c:v>-1.3990000000000001E-2</c:v>
                </c:pt>
                <c:pt idx="21908">
                  <c:v>-1.3990000000000001E-2</c:v>
                </c:pt>
                <c:pt idx="21909">
                  <c:v>-1.3990000000000001E-2</c:v>
                </c:pt>
                <c:pt idx="21910">
                  <c:v>-1.3990000000000001E-2</c:v>
                </c:pt>
                <c:pt idx="21911">
                  <c:v>-1.3990000000000001E-2</c:v>
                </c:pt>
                <c:pt idx="21912">
                  <c:v>-1.401E-2</c:v>
                </c:pt>
                <c:pt idx="21913">
                  <c:v>-1.3990000000000001E-2</c:v>
                </c:pt>
                <c:pt idx="21914">
                  <c:v>-1.3990000000000001E-2</c:v>
                </c:pt>
                <c:pt idx="21915">
                  <c:v>-1.3990000000000001E-2</c:v>
                </c:pt>
                <c:pt idx="21916">
                  <c:v>-1.3990000000000001E-2</c:v>
                </c:pt>
                <c:pt idx="21917">
                  <c:v>-1.3990000000000001E-2</c:v>
                </c:pt>
                <c:pt idx="21918">
                  <c:v>-1.3990000000000001E-2</c:v>
                </c:pt>
                <c:pt idx="21919">
                  <c:v>-1.396E-2</c:v>
                </c:pt>
                <c:pt idx="21920">
                  <c:v>-1.396E-2</c:v>
                </c:pt>
                <c:pt idx="21921">
                  <c:v>-1.3939999999999999E-2</c:v>
                </c:pt>
                <c:pt idx="21922">
                  <c:v>-1.3939999999999999E-2</c:v>
                </c:pt>
                <c:pt idx="21923">
                  <c:v>-1.3939999999999999E-2</c:v>
                </c:pt>
                <c:pt idx="21924">
                  <c:v>-1.391E-2</c:v>
                </c:pt>
                <c:pt idx="21925">
                  <c:v>-1.391E-2</c:v>
                </c:pt>
                <c:pt idx="21926">
                  <c:v>-1.388E-2</c:v>
                </c:pt>
                <c:pt idx="21927">
                  <c:v>-1.388E-2</c:v>
                </c:pt>
                <c:pt idx="21928">
                  <c:v>-1.388E-2</c:v>
                </c:pt>
                <c:pt idx="21929">
                  <c:v>-1.388E-2</c:v>
                </c:pt>
                <c:pt idx="21930">
                  <c:v>-1.388E-2</c:v>
                </c:pt>
                <c:pt idx="21931">
                  <c:v>-1.388E-2</c:v>
                </c:pt>
                <c:pt idx="21932">
                  <c:v>-1.388E-2</c:v>
                </c:pt>
                <c:pt idx="21933">
                  <c:v>-1.388E-2</c:v>
                </c:pt>
                <c:pt idx="21934">
                  <c:v>-1.391E-2</c:v>
                </c:pt>
                <c:pt idx="21935">
                  <c:v>-1.391E-2</c:v>
                </c:pt>
                <c:pt idx="21936">
                  <c:v>-1.3939999999999999E-2</c:v>
                </c:pt>
                <c:pt idx="21937">
                  <c:v>-1.396E-2</c:v>
                </c:pt>
                <c:pt idx="21938">
                  <c:v>-1.3990000000000001E-2</c:v>
                </c:pt>
                <c:pt idx="21939">
                  <c:v>-1.401E-2</c:v>
                </c:pt>
                <c:pt idx="21940">
                  <c:v>-1.404E-2</c:v>
                </c:pt>
                <c:pt idx="21941">
                  <c:v>-1.4069999999999999E-2</c:v>
                </c:pt>
                <c:pt idx="21942">
                  <c:v>-1.409E-2</c:v>
                </c:pt>
                <c:pt idx="21943">
                  <c:v>-1.4120000000000001E-2</c:v>
                </c:pt>
                <c:pt idx="21944">
                  <c:v>-1.417E-2</c:v>
                </c:pt>
                <c:pt idx="21945">
                  <c:v>-1.4200000000000001E-2</c:v>
                </c:pt>
                <c:pt idx="21946">
                  <c:v>-1.423E-2</c:v>
                </c:pt>
                <c:pt idx="21947">
                  <c:v>-1.4250000000000001E-2</c:v>
                </c:pt>
                <c:pt idx="21948">
                  <c:v>-1.4279999999999999E-2</c:v>
                </c:pt>
                <c:pt idx="21949">
                  <c:v>-1.43E-2</c:v>
                </c:pt>
                <c:pt idx="21950">
                  <c:v>-1.43E-2</c:v>
                </c:pt>
                <c:pt idx="21951">
                  <c:v>-1.4330000000000001E-2</c:v>
                </c:pt>
                <c:pt idx="21952">
                  <c:v>-1.4330000000000001E-2</c:v>
                </c:pt>
                <c:pt idx="21953">
                  <c:v>-1.4330000000000001E-2</c:v>
                </c:pt>
                <c:pt idx="21954">
                  <c:v>-1.4330000000000001E-2</c:v>
                </c:pt>
                <c:pt idx="21955">
                  <c:v>-1.4330000000000001E-2</c:v>
                </c:pt>
                <c:pt idx="21956">
                  <c:v>-1.4330000000000001E-2</c:v>
                </c:pt>
                <c:pt idx="21957">
                  <c:v>-1.43E-2</c:v>
                </c:pt>
                <c:pt idx="21958">
                  <c:v>-1.43E-2</c:v>
                </c:pt>
                <c:pt idx="21959">
                  <c:v>-1.4279999999999999E-2</c:v>
                </c:pt>
                <c:pt idx="21960">
                  <c:v>-1.4250000000000001E-2</c:v>
                </c:pt>
                <c:pt idx="21961">
                  <c:v>-1.423E-2</c:v>
                </c:pt>
                <c:pt idx="21962">
                  <c:v>-1.4200000000000001E-2</c:v>
                </c:pt>
                <c:pt idx="21963">
                  <c:v>-1.417E-2</c:v>
                </c:pt>
                <c:pt idx="21964">
                  <c:v>-1.4120000000000001E-2</c:v>
                </c:pt>
                <c:pt idx="21965">
                  <c:v>-1.409E-2</c:v>
                </c:pt>
                <c:pt idx="21966">
                  <c:v>-1.4069999999999999E-2</c:v>
                </c:pt>
                <c:pt idx="21967">
                  <c:v>-1.404E-2</c:v>
                </c:pt>
                <c:pt idx="21968">
                  <c:v>-1.401E-2</c:v>
                </c:pt>
                <c:pt idx="21969">
                  <c:v>-1.3990000000000001E-2</c:v>
                </c:pt>
                <c:pt idx="21970">
                  <c:v>-1.3990000000000001E-2</c:v>
                </c:pt>
                <c:pt idx="21971">
                  <c:v>-1.396E-2</c:v>
                </c:pt>
                <c:pt idx="21972">
                  <c:v>-1.396E-2</c:v>
                </c:pt>
                <c:pt idx="21973">
                  <c:v>-1.3939999999999999E-2</c:v>
                </c:pt>
                <c:pt idx="21974">
                  <c:v>-1.3939999999999999E-2</c:v>
                </c:pt>
                <c:pt idx="21975">
                  <c:v>-1.3939999999999999E-2</c:v>
                </c:pt>
                <c:pt idx="21976">
                  <c:v>-1.396E-2</c:v>
                </c:pt>
                <c:pt idx="21977">
                  <c:v>-1.396E-2</c:v>
                </c:pt>
                <c:pt idx="21978">
                  <c:v>-1.3990000000000001E-2</c:v>
                </c:pt>
                <c:pt idx="21979">
                  <c:v>-1.3990000000000001E-2</c:v>
                </c:pt>
                <c:pt idx="21980">
                  <c:v>-1.401E-2</c:v>
                </c:pt>
                <c:pt idx="21981">
                  <c:v>-1.404E-2</c:v>
                </c:pt>
                <c:pt idx="21982">
                  <c:v>-1.4069999999999999E-2</c:v>
                </c:pt>
                <c:pt idx="21983">
                  <c:v>-1.4120000000000001E-2</c:v>
                </c:pt>
                <c:pt idx="21984">
                  <c:v>-1.4149999999999999E-2</c:v>
                </c:pt>
                <c:pt idx="21985">
                  <c:v>-1.417E-2</c:v>
                </c:pt>
                <c:pt idx="21986">
                  <c:v>-1.4200000000000001E-2</c:v>
                </c:pt>
                <c:pt idx="21987">
                  <c:v>-1.423E-2</c:v>
                </c:pt>
                <c:pt idx="21988">
                  <c:v>-1.4250000000000001E-2</c:v>
                </c:pt>
                <c:pt idx="21989">
                  <c:v>-1.4279999999999999E-2</c:v>
                </c:pt>
                <c:pt idx="21990">
                  <c:v>-1.43E-2</c:v>
                </c:pt>
                <c:pt idx="21991">
                  <c:v>-1.43E-2</c:v>
                </c:pt>
                <c:pt idx="21992">
                  <c:v>-1.4330000000000001E-2</c:v>
                </c:pt>
                <c:pt idx="21993">
                  <c:v>-1.4330000000000001E-2</c:v>
                </c:pt>
                <c:pt idx="21994">
                  <c:v>-1.436E-2</c:v>
                </c:pt>
                <c:pt idx="21995">
                  <c:v>-1.436E-2</c:v>
                </c:pt>
                <c:pt idx="21996">
                  <c:v>-1.4330000000000001E-2</c:v>
                </c:pt>
                <c:pt idx="21997">
                  <c:v>-1.4330000000000001E-2</c:v>
                </c:pt>
                <c:pt idx="21998">
                  <c:v>-1.4330000000000001E-2</c:v>
                </c:pt>
                <c:pt idx="21999">
                  <c:v>-1.43E-2</c:v>
                </c:pt>
                <c:pt idx="22000">
                  <c:v>-1.4279999999999999E-2</c:v>
                </c:pt>
                <c:pt idx="22001">
                  <c:v>-1.4250000000000001E-2</c:v>
                </c:pt>
                <c:pt idx="22002">
                  <c:v>-1.4250000000000001E-2</c:v>
                </c:pt>
                <c:pt idx="22003">
                  <c:v>-1.423E-2</c:v>
                </c:pt>
                <c:pt idx="22004">
                  <c:v>-1.4200000000000001E-2</c:v>
                </c:pt>
                <c:pt idx="22005">
                  <c:v>-1.4149999999999999E-2</c:v>
                </c:pt>
                <c:pt idx="22006">
                  <c:v>-1.4120000000000001E-2</c:v>
                </c:pt>
                <c:pt idx="22007">
                  <c:v>-1.409E-2</c:v>
                </c:pt>
                <c:pt idx="22008">
                  <c:v>-1.409E-2</c:v>
                </c:pt>
                <c:pt idx="22009">
                  <c:v>-1.404E-2</c:v>
                </c:pt>
                <c:pt idx="22010">
                  <c:v>-1.404E-2</c:v>
                </c:pt>
                <c:pt idx="22011">
                  <c:v>-1.401E-2</c:v>
                </c:pt>
                <c:pt idx="22012">
                  <c:v>-1.3990000000000001E-2</c:v>
                </c:pt>
                <c:pt idx="22013">
                  <c:v>-1.3990000000000001E-2</c:v>
                </c:pt>
                <c:pt idx="22014">
                  <c:v>-1.396E-2</c:v>
                </c:pt>
                <c:pt idx="22015">
                  <c:v>-1.396E-2</c:v>
                </c:pt>
                <c:pt idx="22016">
                  <c:v>-1.3939999999999999E-2</c:v>
                </c:pt>
                <c:pt idx="22017">
                  <c:v>-1.3939999999999999E-2</c:v>
                </c:pt>
                <c:pt idx="22018">
                  <c:v>-1.3939999999999999E-2</c:v>
                </c:pt>
                <c:pt idx="22019">
                  <c:v>-1.3939999999999999E-2</c:v>
                </c:pt>
                <c:pt idx="22020">
                  <c:v>-1.3939999999999999E-2</c:v>
                </c:pt>
                <c:pt idx="22021">
                  <c:v>-1.3939999999999999E-2</c:v>
                </c:pt>
                <c:pt idx="22022">
                  <c:v>-1.396E-2</c:v>
                </c:pt>
                <c:pt idx="22023">
                  <c:v>-1.396E-2</c:v>
                </c:pt>
                <c:pt idx="22024">
                  <c:v>-1.396E-2</c:v>
                </c:pt>
                <c:pt idx="22025">
                  <c:v>-1.396E-2</c:v>
                </c:pt>
                <c:pt idx="22026">
                  <c:v>-1.396E-2</c:v>
                </c:pt>
                <c:pt idx="22027">
                  <c:v>-1.3990000000000001E-2</c:v>
                </c:pt>
                <c:pt idx="22028">
                  <c:v>-1.3990000000000001E-2</c:v>
                </c:pt>
                <c:pt idx="22029">
                  <c:v>-1.3990000000000001E-2</c:v>
                </c:pt>
                <c:pt idx="22030">
                  <c:v>-1.3990000000000001E-2</c:v>
                </c:pt>
                <c:pt idx="22031">
                  <c:v>-1.3990000000000001E-2</c:v>
                </c:pt>
                <c:pt idx="22032">
                  <c:v>-1.3990000000000001E-2</c:v>
                </c:pt>
                <c:pt idx="22033">
                  <c:v>-1.3990000000000001E-2</c:v>
                </c:pt>
                <c:pt idx="22034">
                  <c:v>-1.3990000000000001E-2</c:v>
                </c:pt>
                <c:pt idx="22035">
                  <c:v>-1.396E-2</c:v>
                </c:pt>
                <c:pt idx="22036">
                  <c:v>-1.396E-2</c:v>
                </c:pt>
                <c:pt idx="22037">
                  <c:v>-1.396E-2</c:v>
                </c:pt>
                <c:pt idx="22038">
                  <c:v>-1.3939999999999999E-2</c:v>
                </c:pt>
                <c:pt idx="22039">
                  <c:v>-1.3939999999999999E-2</c:v>
                </c:pt>
                <c:pt idx="22040">
                  <c:v>-1.3939999999999999E-2</c:v>
                </c:pt>
                <c:pt idx="22041">
                  <c:v>-1.391E-2</c:v>
                </c:pt>
                <c:pt idx="22042">
                  <c:v>-1.391E-2</c:v>
                </c:pt>
                <c:pt idx="22043">
                  <c:v>-1.391E-2</c:v>
                </c:pt>
                <c:pt idx="22044">
                  <c:v>-1.391E-2</c:v>
                </c:pt>
                <c:pt idx="22045">
                  <c:v>-1.388E-2</c:v>
                </c:pt>
                <c:pt idx="22046">
                  <c:v>-1.388E-2</c:v>
                </c:pt>
                <c:pt idx="22047">
                  <c:v>-1.388E-2</c:v>
                </c:pt>
                <c:pt idx="22048">
                  <c:v>-1.388E-2</c:v>
                </c:pt>
                <c:pt idx="22049">
                  <c:v>-1.388E-2</c:v>
                </c:pt>
                <c:pt idx="22050">
                  <c:v>-1.388E-2</c:v>
                </c:pt>
                <c:pt idx="22051">
                  <c:v>-1.391E-2</c:v>
                </c:pt>
                <c:pt idx="22052">
                  <c:v>-1.391E-2</c:v>
                </c:pt>
                <c:pt idx="22053">
                  <c:v>-1.391E-2</c:v>
                </c:pt>
                <c:pt idx="22054">
                  <c:v>-1.3939999999999999E-2</c:v>
                </c:pt>
                <c:pt idx="22055">
                  <c:v>-1.3939999999999999E-2</c:v>
                </c:pt>
                <c:pt idx="22056">
                  <c:v>-1.396E-2</c:v>
                </c:pt>
                <c:pt idx="22057">
                  <c:v>-1.396E-2</c:v>
                </c:pt>
                <c:pt idx="22058">
                  <c:v>-1.3990000000000001E-2</c:v>
                </c:pt>
                <c:pt idx="22059">
                  <c:v>-1.3990000000000001E-2</c:v>
                </c:pt>
                <c:pt idx="22060">
                  <c:v>-1.401E-2</c:v>
                </c:pt>
                <c:pt idx="22061">
                  <c:v>-1.404E-2</c:v>
                </c:pt>
                <c:pt idx="22062">
                  <c:v>-1.404E-2</c:v>
                </c:pt>
                <c:pt idx="22063">
                  <c:v>-1.4069999999999999E-2</c:v>
                </c:pt>
                <c:pt idx="22064">
                  <c:v>-1.4069999999999999E-2</c:v>
                </c:pt>
                <c:pt idx="22065">
                  <c:v>-1.4069999999999999E-2</c:v>
                </c:pt>
                <c:pt idx="22066">
                  <c:v>-1.409E-2</c:v>
                </c:pt>
                <c:pt idx="22067">
                  <c:v>-1.409E-2</c:v>
                </c:pt>
                <c:pt idx="22068">
                  <c:v>-1.409E-2</c:v>
                </c:pt>
                <c:pt idx="22069">
                  <c:v>-1.409E-2</c:v>
                </c:pt>
                <c:pt idx="22070">
                  <c:v>-1.409E-2</c:v>
                </c:pt>
                <c:pt idx="22071">
                  <c:v>-1.409E-2</c:v>
                </c:pt>
                <c:pt idx="22072">
                  <c:v>-1.409E-2</c:v>
                </c:pt>
                <c:pt idx="22073">
                  <c:v>-1.409E-2</c:v>
                </c:pt>
                <c:pt idx="22074">
                  <c:v>-1.4069999999999999E-2</c:v>
                </c:pt>
                <c:pt idx="22075">
                  <c:v>-1.4069999999999999E-2</c:v>
                </c:pt>
                <c:pt idx="22076">
                  <c:v>-1.4069999999999999E-2</c:v>
                </c:pt>
                <c:pt idx="22077">
                  <c:v>-1.404E-2</c:v>
                </c:pt>
                <c:pt idx="22078">
                  <c:v>-1.404E-2</c:v>
                </c:pt>
                <c:pt idx="22079">
                  <c:v>-1.404E-2</c:v>
                </c:pt>
                <c:pt idx="22080">
                  <c:v>-1.401E-2</c:v>
                </c:pt>
                <c:pt idx="22081">
                  <c:v>-1.401E-2</c:v>
                </c:pt>
                <c:pt idx="22082">
                  <c:v>-1.401E-2</c:v>
                </c:pt>
                <c:pt idx="22083">
                  <c:v>-1.3990000000000001E-2</c:v>
                </c:pt>
                <c:pt idx="22084">
                  <c:v>-1.3990000000000001E-2</c:v>
                </c:pt>
                <c:pt idx="22085">
                  <c:v>-1.3990000000000001E-2</c:v>
                </c:pt>
                <c:pt idx="22086">
                  <c:v>-1.3990000000000001E-2</c:v>
                </c:pt>
                <c:pt idx="22087">
                  <c:v>-1.3990000000000001E-2</c:v>
                </c:pt>
                <c:pt idx="22088">
                  <c:v>-1.3990000000000001E-2</c:v>
                </c:pt>
                <c:pt idx="22089">
                  <c:v>-1.396E-2</c:v>
                </c:pt>
                <c:pt idx="22090">
                  <c:v>-1.396E-2</c:v>
                </c:pt>
                <c:pt idx="22091">
                  <c:v>-1.396E-2</c:v>
                </c:pt>
                <c:pt idx="22092">
                  <c:v>-1.396E-2</c:v>
                </c:pt>
                <c:pt idx="22093">
                  <c:v>-1.396E-2</c:v>
                </c:pt>
                <c:pt idx="22094">
                  <c:v>-1.396E-2</c:v>
                </c:pt>
                <c:pt idx="22095">
                  <c:v>-1.396E-2</c:v>
                </c:pt>
                <c:pt idx="22096">
                  <c:v>-1.3939999999999999E-2</c:v>
                </c:pt>
                <c:pt idx="22097">
                  <c:v>-1.3939999999999999E-2</c:v>
                </c:pt>
                <c:pt idx="22098">
                  <c:v>-1.3939999999999999E-2</c:v>
                </c:pt>
                <c:pt idx="22099">
                  <c:v>-1.391E-2</c:v>
                </c:pt>
                <c:pt idx="22100">
                  <c:v>-1.391E-2</c:v>
                </c:pt>
                <c:pt idx="22101">
                  <c:v>-1.388E-2</c:v>
                </c:pt>
                <c:pt idx="22102">
                  <c:v>-1.3860000000000001E-2</c:v>
                </c:pt>
                <c:pt idx="22103">
                  <c:v>-1.3860000000000001E-2</c:v>
                </c:pt>
                <c:pt idx="22104">
                  <c:v>-1.383E-2</c:v>
                </c:pt>
                <c:pt idx="22105">
                  <c:v>-1.38E-2</c:v>
                </c:pt>
                <c:pt idx="22106">
                  <c:v>-1.3780000000000001E-2</c:v>
                </c:pt>
                <c:pt idx="22107">
                  <c:v>-1.375E-2</c:v>
                </c:pt>
                <c:pt idx="22108">
                  <c:v>-1.372E-2</c:v>
                </c:pt>
                <c:pt idx="22109">
                  <c:v>-1.37E-2</c:v>
                </c:pt>
                <c:pt idx="22110">
                  <c:v>-1.367E-2</c:v>
                </c:pt>
                <c:pt idx="22111">
                  <c:v>-1.3650000000000001E-2</c:v>
                </c:pt>
                <c:pt idx="22112">
                  <c:v>-1.362E-2</c:v>
                </c:pt>
                <c:pt idx="22113">
                  <c:v>-1.359E-2</c:v>
                </c:pt>
                <c:pt idx="22114">
                  <c:v>-1.357E-2</c:v>
                </c:pt>
                <c:pt idx="22115">
                  <c:v>-1.354E-2</c:v>
                </c:pt>
                <c:pt idx="22116">
                  <c:v>-1.354E-2</c:v>
                </c:pt>
                <c:pt idx="22117">
                  <c:v>-1.3509999999999999E-2</c:v>
                </c:pt>
                <c:pt idx="22118">
                  <c:v>-1.3509999999999999E-2</c:v>
                </c:pt>
                <c:pt idx="22119">
                  <c:v>-1.3509999999999999E-2</c:v>
                </c:pt>
                <c:pt idx="22120">
                  <c:v>-1.3509999999999999E-2</c:v>
                </c:pt>
                <c:pt idx="22121">
                  <c:v>-1.3509999999999999E-2</c:v>
                </c:pt>
                <c:pt idx="22122">
                  <c:v>-1.354E-2</c:v>
                </c:pt>
                <c:pt idx="22123">
                  <c:v>-1.354E-2</c:v>
                </c:pt>
                <c:pt idx="22124">
                  <c:v>-1.357E-2</c:v>
                </c:pt>
                <c:pt idx="22125">
                  <c:v>-1.359E-2</c:v>
                </c:pt>
                <c:pt idx="22126">
                  <c:v>-1.362E-2</c:v>
                </c:pt>
                <c:pt idx="22127">
                  <c:v>-1.367E-2</c:v>
                </c:pt>
                <c:pt idx="22128">
                  <c:v>-1.37E-2</c:v>
                </c:pt>
                <c:pt idx="22129">
                  <c:v>-1.375E-2</c:v>
                </c:pt>
                <c:pt idx="22130">
                  <c:v>-1.3780000000000001E-2</c:v>
                </c:pt>
                <c:pt idx="22131">
                  <c:v>-1.383E-2</c:v>
                </c:pt>
                <c:pt idx="22132">
                  <c:v>-1.3860000000000001E-2</c:v>
                </c:pt>
                <c:pt idx="22133">
                  <c:v>-1.391E-2</c:v>
                </c:pt>
                <c:pt idx="22134">
                  <c:v>-1.3939999999999999E-2</c:v>
                </c:pt>
                <c:pt idx="22135">
                  <c:v>-1.396E-2</c:v>
                </c:pt>
                <c:pt idx="22136">
                  <c:v>-1.401E-2</c:v>
                </c:pt>
                <c:pt idx="22137">
                  <c:v>-1.404E-2</c:v>
                </c:pt>
                <c:pt idx="22138">
                  <c:v>-1.404E-2</c:v>
                </c:pt>
                <c:pt idx="22139">
                  <c:v>-1.4069999999999999E-2</c:v>
                </c:pt>
                <c:pt idx="22140">
                  <c:v>-1.409E-2</c:v>
                </c:pt>
                <c:pt idx="22141">
                  <c:v>-1.409E-2</c:v>
                </c:pt>
                <c:pt idx="22142">
                  <c:v>-1.409E-2</c:v>
                </c:pt>
                <c:pt idx="22143">
                  <c:v>-1.409E-2</c:v>
                </c:pt>
                <c:pt idx="22144">
                  <c:v>-1.4069999999999999E-2</c:v>
                </c:pt>
                <c:pt idx="22145">
                  <c:v>-1.4069999999999999E-2</c:v>
                </c:pt>
                <c:pt idx="22146">
                  <c:v>-1.404E-2</c:v>
                </c:pt>
                <c:pt idx="22147">
                  <c:v>-1.401E-2</c:v>
                </c:pt>
                <c:pt idx="22148">
                  <c:v>-1.3990000000000001E-2</c:v>
                </c:pt>
                <c:pt idx="22149">
                  <c:v>-1.396E-2</c:v>
                </c:pt>
                <c:pt idx="22150">
                  <c:v>-1.3939999999999999E-2</c:v>
                </c:pt>
                <c:pt idx="22151">
                  <c:v>-1.388E-2</c:v>
                </c:pt>
                <c:pt idx="22152">
                  <c:v>-1.3860000000000001E-2</c:v>
                </c:pt>
                <c:pt idx="22153">
                  <c:v>-1.38E-2</c:v>
                </c:pt>
                <c:pt idx="22154">
                  <c:v>-1.3780000000000001E-2</c:v>
                </c:pt>
                <c:pt idx="22155">
                  <c:v>-1.375E-2</c:v>
                </c:pt>
                <c:pt idx="22156">
                  <c:v>-1.37E-2</c:v>
                </c:pt>
                <c:pt idx="22157">
                  <c:v>-1.367E-2</c:v>
                </c:pt>
                <c:pt idx="22158">
                  <c:v>-1.3650000000000001E-2</c:v>
                </c:pt>
                <c:pt idx="22159">
                  <c:v>-1.362E-2</c:v>
                </c:pt>
                <c:pt idx="22160">
                  <c:v>-1.362E-2</c:v>
                </c:pt>
                <c:pt idx="22161">
                  <c:v>-1.359E-2</c:v>
                </c:pt>
                <c:pt idx="22162">
                  <c:v>-1.359E-2</c:v>
                </c:pt>
                <c:pt idx="22163">
                  <c:v>-1.359E-2</c:v>
                </c:pt>
                <c:pt idx="22164">
                  <c:v>-1.359E-2</c:v>
                </c:pt>
                <c:pt idx="22165">
                  <c:v>-1.359E-2</c:v>
                </c:pt>
                <c:pt idx="22166">
                  <c:v>-1.359E-2</c:v>
                </c:pt>
                <c:pt idx="22167">
                  <c:v>-1.362E-2</c:v>
                </c:pt>
                <c:pt idx="22168">
                  <c:v>-1.3650000000000001E-2</c:v>
                </c:pt>
                <c:pt idx="22169">
                  <c:v>-1.3650000000000001E-2</c:v>
                </c:pt>
                <c:pt idx="22170">
                  <c:v>-1.367E-2</c:v>
                </c:pt>
                <c:pt idx="22171">
                  <c:v>-1.37E-2</c:v>
                </c:pt>
                <c:pt idx="22172">
                  <c:v>-1.375E-2</c:v>
                </c:pt>
                <c:pt idx="22173">
                  <c:v>-1.3780000000000001E-2</c:v>
                </c:pt>
                <c:pt idx="22174">
                  <c:v>-1.38E-2</c:v>
                </c:pt>
                <c:pt idx="22175">
                  <c:v>-1.383E-2</c:v>
                </c:pt>
                <c:pt idx="22176">
                  <c:v>-1.3860000000000001E-2</c:v>
                </c:pt>
                <c:pt idx="22177">
                  <c:v>-1.388E-2</c:v>
                </c:pt>
                <c:pt idx="22178">
                  <c:v>-1.388E-2</c:v>
                </c:pt>
                <c:pt idx="22179">
                  <c:v>-1.391E-2</c:v>
                </c:pt>
                <c:pt idx="22180">
                  <c:v>-1.3939999999999999E-2</c:v>
                </c:pt>
                <c:pt idx="22181">
                  <c:v>-1.3939999999999999E-2</c:v>
                </c:pt>
                <c:pt idx="22182">
                  <c:v>-1.3939999999999999E-2</c:v>
                </c:pt>
                <c:pt idx="22183">
                  <c:v>-1.3939999999999999E-2</c:v>
                </c:pt>
                <c:pt idx="22184">
                  <c:v>-1.3939999999999999E-2</c:v>
                </c:pt>
                <c:pt idx="22185">
                  <c:v>-1.3939999999999999E-2</c:v>
                </c:pt>
                <c:pt idx="22186">
                  <c:v>-1.391E-2</c:v>
                </c:pt>
                <c:pt idx="22187">
                  <c:v>-1.391E-2</c:v>
                </c:pt>
                <c:pt idx="22188">
                  <c:v>-1.388E-2</c:v>
                </c:pt>
                <c:pt idx="22189">
                  <c:v>-1.3860000000000001E-2</c:v>
                </c:pt>
                <c:pt idx="22190">
                  <c:v>-1.3860000000000001E-2</c:v>
                </c:pt>
                <c:pt idx="22191">
                  <c:v>-1.383E-2</c:v>
                </c:pt>
                <c:pt idx="22192">
                  <c:v>-1.38E-2</c:v>
                </c:pt>
                <c:pt idx="22193">
                  <c:v>-1.3780000000000001E-2</c:v>
                </c:pt>
                <c:pt idx="22194">
                  <c:v>-1.375E-2</c:v>
                </c:pt>
                <c:pt idx="22195">
                  <c:v>-1.372E-2</c:v>
                </c:pt>
                <c:pt idx="22196">
                  <c:v>-1.37E-2</c:v>
                </c:pt>
                <c:pt idx="22197">
                  <c:v>-1.367E-2</c:v>
                </c:pt>
                <c:pt idx="22198">
                  <c:v>-1.3650000000000001E-2</c:v>
                </c:pt>
                <c:pt idx="22199">
                  <c:v>-1.3650000000000001E-2</c:v>
                </c:pt>
                <c:pt idx="22200">
                  <c:v>-1.362E-2</c:v>
                </c:pt>
                <c:pt idx="22201">
                  <c:v>-1.362E-2</c:v>
                </c:pt>
                <c:pt idx="22202">
                  <c:v>-1.359E-2</c:v>
                </c:pt>
                <c:pt idx="22203">
                  <c:v>-1.359E-2</c:v>
                </c:pt>
                <c:pt idx="22204">
                  <c:v>-1.359E-2</c:v>
                </c:pt>
                <c:pt idx="22205">
                  <c:v>-1.362E-2</c:v>
                </c:pt>
                <c:pt idx="22206">
                  <c:v>-1.362E-2</c:v>
                </c:pt>
                <c:pt idx="22207">
                  <c:v>-1.362E-2</c:v>
                </c:pt>
                <c:pt idx="22208">
                  <c:v>-1.3650000000000001E-2</c:v>
                </c:pt>
                <c:pt idx="22209">
                  <c:v>-1.3650000000000001E-2</c:v>
                </c:pt>
                <c:pt idx="22210">
                  <c:v>-1.367E-2</c:v>
                </c:pt>
                <c:pt idx="22211">
                  <c:v>-1.37E-2</c:v>
                </c:pt>
                <c:pt idx="22212">
                  <c:v>-1.372E-2</c:v>
                </c:pt>
                <c:pt idx="22213">
                  <c:v>-1.375E-2</c:v>
                </c:pt>
                <c:pt idx="22214">
                  <c:v>-1.375E-2</c:v>
                </c:pt>
                <c:pt idx="22215">
                  <c:v>-1.3780000000000001E-2</c:v>
                </c:pt>
                <c:pt idx="22216">
                  <c:v>-1.38E-2</c:v>
                </c:pt>
                <c:pt idx="22217">
                  <c:v>-1.383E-2</c:v>
                </c:pt>
                <c:pt idx="22218">
                  <c:v>-1.3860000000000001E-2</c:v>
                </c:pt>
                <c:pt idx="22219">
                  <c:v>-1.3860000000000001E-2</c:v>
                </c:pt>
                <c:pt idx="22220">
                  <c:v>-1.388E-2</c:v>
                </c:pt>
                <c:pt idx="22221">
                  <c:v>-1.388E-2</c:v>
                </c:pt>
                <c:pt idx="22222">
                  <c:v>-1.391E-2</c:v>
                </c:pt>
                <c:pt idx="22223">
                  <c:v>-1.391E-2</c:v>
                </c:pt>
                <c:pt idx="22224">
                  <c:v>-1.391E-2</c:v>
                </c:pt>
                <c:pt idx="22225">
                  <c:v>-1.391E-2</c:v>
                </c:pt>
                <c:pt idx="22226">
                  <c:v>-1.391E-2</c:v>
                </c:pt>
                <c:pt idx="22227">
                  <c:v>-1.388E-2</c:v>
                </c:pt>
                <c:pt idx="22228">
                  <c:v>-1.388E-2</c:v>
                </c:pt>
                <c:pt idx="22229">
                  <c:v>-1.3860000000000001E-2</c:v>
                </c:pt>
                <c:pt idx="22230">
                  <c:v>-1.3860000000000001E-2</c:v>
                </c:pt>
                <c:pt idx="22231">
                  <c:v>-1.383E-2</c:v>
                </c:pt>
                <c:pt idx="22232">
                  <c:v>-1.38E-2</c:v>
                </c:pt>
                <c:pt idx="22233">
                  <c:v>-1.3780000000000001E-2</c:v>
                </c:pt>
                <c:pt idx="22234">
                  <c:v>-1.375E-2</c:v>
                </c:pt>
                <c:pt idx="22235">
                  <c:v>-1.372E-2</c:v>
                </c:pt>
                <c:pt idx="22236">
                  <c:v>-1.37E-2</c:v>
                </c:pt>
                <c:pt idx="22237">
                  <c:v>-1.367E-2</c:v>
                </c:pt>
                <c:pt idx="22238">
                  <c:v>-1.3650000000000001E-2</c:v>
                </c:pt>
                <c:pt idx="22239">
                  <c:v>-1.362E-2</c:v>
                </c:pt>
                <c:pt idx="22240">
                  <c:v>-1.359E-2</c:v>
                </c:pt>
                <c:pt idx="22241">
                  <c:v>-1.359E-2</c:v>
                </c:pt>
                <c:pt idx="22242">
                  <c:v>-1.357E-2</c:v>
                </c:pt>
                <c:pt idx="22243">
                  <c:v>-1.354E-2</c:v>
                </c:pt>
                <c:pt idx="22244">
                  <c:v>-1.3509999999999999E-2</c:v>
                </c:pt>
                <c:pt idx="22245">
                  <c:v>-1.3509999999999999E-2</c:v>
                </c:pt>
                <c:pt idx="22246">
                  <c:v>-1.349E-2</c:v>
                </c:pt>
                <c:pt idx="22247">
                  <c:v>-1.349E-2</c:v>
                </c:pt>
                <c:pt idx="22248">
                  <c:v>-1.349E-2</c:v>
                </c:pt>
                <c:pt idx="22249">
                  <c:v>-1.349E-2</c:v>
                </c:pt>
                <c:pt idx="22250">
                  <c:v>-1.349E-2</c:v>
                </c:pt>
                <c:pt idx="22251">
                  <c:v>-1.349E-2</c:v>
                </c:pt>
                <c:pt idx="22252">
                  <c:v>-1.349E-2</c:v>
                </c:pt>
                <c:pt idx="22253">
                  <c:v>-1.349E-2</c:v>
                </c:pt>
                <c:pt idx="22254">
                  <c:v>-1.3509999999999999E-2</c:v>
                </c:pt>
                <c:pt idx="22255">
                  <c:v>-1.3509999999999999E-2</c:v>
                </c:pt>
                <c:pt idx="22256">
                  <c:v>-1.3509999999999999E-2</c:v>
                </c:pt>
                <c:pt idx="22257">
                  <c:v>-1.354E-2</c:v>
                </c:pt>
                <c:pt idx="22258">
                  <c:v>-1.357E-2</c:v>
                </c:pt>
                <c:pt idx="22259">
                  <c:v>-1.357E-2</c:v>
                </c:pt>
                <c:pt idx="22260">
                  <c:v>-1.359E-2</c:v>
                </c:pt>
                <c:pt idx="22261">
                  <c:v>-1.362E-2</c:v>
                </c:pt>
                <c:pt idx="22262">
                  <c:v>-1.362E-2</c:v>
                </c:pt>
                <c:pt idx="22263">
                  <c:v>-1.3650000000000001E-2</c:v>
                </c:pt>
                <c:pt idx="22264">
                  <c:v>-1.367E-2</c:v>
                </c:pt>
                <c:pt idx="22265">
                  <c:v>-1.37E-2</c:v>
                </c:pt>
                <c:pt idx="22266">
                  <c:v>-1.37E-2</c:v>
                </c:pt>
                <c:pt idx="22267">
                  <c:v>-1.372E-2</c:v>
                </c:pt>
                <c:pt idx="22268">
                  <c:v>-1.375E-2</c:v>
                </c:pt>
                <c:pt idx="22269">
                  <c:v>-1.375E-2</c:v>
                </c:pt>
                <c:pt idx="22270">
                  <c:v>-1.3780000000000001E-2</c:v>
                </c:pt>
                <c:pt idx="22271">
                  <c:v>-1.3780000000000001E-2</c:v>
                </c:pt>
                <c:pt idx="22272">
                  <c:v>-1.3780000000000001E-2</c:v>
                </c:pt>
                <c:pt idx="22273">
                  <c:v>-1.38E-2</c:v>
                </c:pt>
                <c:pt idx="22274">
                  <c:v>-1.38E-2</c:v>
                </c:pt>
                <c:pt idx="22275">
                  <c:v>-1.38E-2</c:v>
                </c:pt>
                <c:pt idx="22276">
                  <c:v>-1.38E-2</c:v>
                </c:pt>
                <c:pt idx="22277">
                  <c:v>-1.38E-2</c:v>
                </c:pt>
                <c:pt idx="22278">
                  <c:v>-1.38E-2</c:v>
                </c:pt>
                <c:pt idx="22279">
                  <c:v>-1.38E-2</c:v>
                </c:pt>
                <c:pt idx="22280">
                  <c:v>-1.38E-2</c:v>
                </c:pt>
                <c:pt idx="22281">
                  <c:v>-1.38E-2</c:v>
                </c:pt>
                <c:pt idx="22282">
                  <c:v>-1.38E-2</c:v>
                </c:pt>
                <c:pt idx="22283">
                  <c:v>-1.38E-2</c:v>
                </c:pt>
                <c:pt idx="22284">
                  <c:v>-1.38E-2</c:v>
                </c:pt>
                <c:pt idx="22285">
                  <c:v>-1.3780000000000001E-2</c:v>
                </c:pt>
                <c:pt idx="22286">
                  <c:v>-1.3780000000000001E-2</c:v>
                </c:pt>
                <c:pt idx="22287">
                  <c:v>-1.3780000000000001E-2</c:v>
                </c:pt>
                <c:pt idx="22288">
                  <c:v>-1.3780000000000001E-2</c:v>
                </c:pt>
                <c:pt idx="22289">
                  <c:v>-1.375E-2</c:v>
                </c:pt>
                <c:pt idx="22290">
                  <c:v>-1.375E-2</c:v>
                </c:pt>
                <c:pt idx="22291">
                  <c:v>-1.375E-2</c:v>
                </c:pt>
                <c:pt idx="22292">
                  <c:v>-1.375E-2</c:v>
                </c:pt>
                <c:pt idx="22293">
                  <c:v>-1.372E-2</c:v>
                </c:pt>
                <c:pt idx="22294">
                  <c:v>-1.372E-2</c:v>
                </c:pt>
                <c:pt idx="22295">
                  <c:v>-1.372E-2</c:v>
                </c:pt>
                <c:pt idx="22296">
                  <c:v>-1.37E-2</c:v>
                </c:pt>
                <c:pt idx="22297">
                  <c:v>-1.37E-2</c:v>
                </c:pt>
                <c:pt idx="22298">
                  <c:v>-1.37E-2</c:v>
                </c:pt>
                <c:pt idx="22299">
                  <c:v>-1.367E-2</c:v>
                </c:pt>
                <c:pt idx="22300">
                  <c:v>-1.367E-2</c:v>
                </c:pt>
                <c:pt idx="22301">
                  <c:v>-1.367E-2</c:v>
                </c:pt>
                <c:pt idx="22302">
                  <c:v>-1.367E-2</c:v>
                </c:pt>
                <c:pt idx="22303">
                  <c:v>-1.3650000000000001E-2</c:v>
                </c:pt>
                <c:pt idx="22304">
                  <c:v>-1.3650000000000001E-2</c:v>
                </c:pt>
                <c:pt idx="22305">
                  <c:v>-1.3650000000000001E-2</c:v>
                </c:pt>
                <c:pt idx="22306">
                  <c:v>-1.3650000000000001E-2</c:v>
                </c:pt>
                <c:pt idx="22307">
                  <c:v>-1.362E-2</c:v>
                </c:pt>
                <c:pt idx="22308">
                  <c:v>-1.362E-2</c:v>
                </c:pt>
                <c:pt idx="22309">
                  <c:v>-1.362E-2</c:v>
                </c:pt>
                <c:pt idx="22310">
                  <c:v>-1.362E-2</c:v>
                </c:pt>
                <c:pt idx="22311">
                  <c:v>-1.359E-2</c:v>
                </c:pt>
                <c:pt idx="22312">
                  <c:v>-1.359E-2</c:v>
                </c:pt>
                <c:pt idx="22313">
                  <c:v>-1.359E-2</c:v>
                </c:pt>
                <c:pt idx="22314">
                  <c:v>-1.359E-2</c:v>
                </c:pt>
                <c:pt idx="22315">
                  <c:v>-1.359E-2</c:v>
                </c:pt>
                <c:pt idx="22316">
                  <c:v>-1.357E-2</c:v>
                </c:pt>
                <c:pt idx="22317">
                  <c:v>-1.357E-2</c:v>
                </c:pt>
                <c:pt idx="22318">
                  <c:v>-1.357E-2</c:v>
                </c:pt>
                <c:pt idx="22319">
                  <c:v>-1.357E-2</c:v>
                </c:pt>
                <c:pt idx="22320">
                  <c:v>-1.357E-2</c:v>
                </c:pt>
                <c:pt idx="22321">
                  <c:v>-1.357E-2</c:v>
                </c:pt>
                <c:pt idx="22322">
                  <c:v>-1.357E-2</c:v>
                </c:pt>
                <c:pt idx="22323">
                  <c:v>-1.357E-2</c:v>
                </c:pt>
                <c:pt idx="22324">
                  <c:v>-1.357E-2</c:v>
                </c:pt>
                <c:pt idx="22325">
                  <c:v>-1.357E-2</c:v>
                </c:pt>
                <c:pt idx="22326">
                  <c:v>-1.357E-2</c:v>
                </c:pt>
                <c:pt idx="22327">
                  <c:v>-1.357E-2</c:v>
                </c:pt>
                <c:pt idx="22328">
                  <c:v>-1.357E-2</c:v>
                </c:pt>
                <c:pt idx="22329">
                  <c:v>-1.357E-2</c:v>
                </c:pt>
                <c:pt idx="22330">
                  <c:v>-1.357E-2</c:v>
                </c:pt>
                <c:pt idx="22331">
                  <c:v>-1.357E-2</c:v>
                </c:pt>
                <c:pt idx="22332">
                  <c:v>-1.357E-2</c:v>
                </c:pt>
                <c:pt idx="22333">
                  <c:v>-1.357E-2</c:v>
                </c:pt>
                <c:pt idx="22334">
                  <c:v>-1.359E-2</c:v>
                </c:pt>
                <c:pt idx="22335">
                  <c:v>-1.359E-2</c:v>
                </c:pt>
                <c:pt idx="22336">
                  <c:v>-1.359E-2</c:v>
                </c:pt>
                <c:pt idx="22337">
                  <c:v>-1.359E-2</c:v>
                </c:pt>
                <c:pt idx="22338">
                  <c:v>-1.362E-2</c:v>
                </c:pt>
                <c:pt idx="22339">
                  <c:v>-1.362E-2</c:v>
                </c:pt>
                <c:pt idx="22340">
                  <c:v>-1.362E-2</c:v>
                </c:pt>
                <c:pt idx="22341">
                  <c:v>-1.3650000000000001E-2</c:v>
                </c:pt>
                <c:pt idx="22342">
                  <c:v>-1.3650000000000001E-2</c:v>
                </c:pt>
                <c:pt idx="22343">
                  <c:v>-1.3650000000000001E-2</c:v>
                </c:pt>
                <c:pt idx="22344">
                  <c:v>-1.367E-2</c:v>
                </c:pt>
                <c:pt idx="22345">
                  <c:v>-1.367E-2</c:v>
                </c:pt>
                <c:pt idx="22346">
                  <c:v>-1.367E-2</c:v>
                </c:pt>
                <c:pt idx="22347">
                  <c:v>-1.367E-2</c:v>
                </c:pt>
                <c:pt idx="22348">
                  <c:v>-1.37E-2</c:v>
                </c:pt>
                <c:pt idx="22349">
                  <c:v>-1.37E-2</c:v>
                </c:pt>
                <c:pt idx="22350">
                  <c:v>-1.37E-2</c:v>
                </c:pt>
                <c:pt idx="22351">
                  <c:v>-1.37E-2</c:v>
                </c:pt>
                <c:pt idx="22352">
                  <c:v>-1.372E-2</c:v>
                </c:pt>
                <c:pt idx="22353">
                  <c:v>-1.372E-2</c:v>
                </c:pt>
                <c:pt idx="22354">
                  <c:v>-1.372E-2</c:v>
                </c:pt>
                <c:pt idx="22355">
                  <c:v>-1.372E-2</c:v>
                </c:pt>
                <c:pt idx="22356">
                  <c:v>-1.372E-2</c:v>
                </c:pt>
                <c:pt idx="22357">
                  <c:v>-1.372E-2</c:v>
                </c:pt>
                <c:pt idx="22358">
                  <c:v>-1.372E-2</c:v>
                </c:pt>
                <c:pt idx="22359">
                  <c:v>-1.372E-2</c:v>
                </c:pt>
                <c:pt idx="22360">
                  <c:v>-1.375E-2</c:v>
                </c:pt>
                <c:pt idx="22361">
                  <c:v>-1.372E-2</c:v>
                </c:pt>
                <c:pt idx="22362">
                  <c:v>-1.372E-2</c:v>
                </c:pt>
                <c:pt idx="22363">
                  <c:v>-1.372E-2</c:v>
                </c:pt>
                <c:pt idx="22364">
                  <c:v>-1.372E-2</c:v>
                </c:pt>
                <c:pt idx="22365">
                  <c:v>-1.372E-2</c:v>
                </c:pt>
                <c:pt idx="22366">
                  <c:v>-1.372E-2</c:v>
                </c:pt>
                <c:pt idx="22367">
                  <c:v>-1.372E-2</c:v>
                </c:pt>
                <c:pt idx="22368">
                  <c:v>-1.37E-2</c:v>
                </c:pt>
                <c:pt idx="22369">
                  <c:v>-1.37E-2</c:v>
                </c:pt>
                <c:pt idx="22370">
                  <c:v>-1.37E-2</c:v>
                </c:pt>
                <c:pt idx="22371">
                  <c:v>-1.367E-2</c:v>
                </c:pt>
                <c:pt idx="22372">
                  <c:v>-1.367E-2</c:v>
                </c:pt>
                <c:pt idx="22373">
                  <c:v>-1.367E-2</c:v>
                </c:pt>
                <c:pt idx="22374">
                  <c:v>-1.3650000000000001E-2</c:v>
                </c:pt>
                <c:pt idx="22375">
                  <c:v>-1.3650000000000001E-2</c:v>
                </c:pt>
                <c:pt idx="22376">
                  <c:v>-1.3650000000000001E-2</c:v>
                </c:pt>
                <c:pt idx="22377">
                  <c:v>-1.362E-2</c:v>
                </c:pt>
                <c:pt idx="22378">
                  <c:v>-1.362E-2</c:v>
                </c:pt>
                <c:pt idx="22379">
                  <c:v>-1.359E-2</c:v>
                </c:pt>
                <c:pt idx="22380">
                  <c:v>-1.359E-2</c:v>
                </c:pt>
                <c:pt idx="22381">
                  <c:v>-1.357E-2</c:v>
                </c:pt>
                <c:pt idx="22382">
                  <c:v>-1.357E-2</c:v>
                </c:pt>
                <c:pt idx="22383">
                  <c:v>-1.357E-2</c:v>
                </c:pt>
                <c:pt idx="22384">
                  <c:v>-1.354E-2</c:v>
                </c:pt>
                <c:pt idx="22385">
                  <c:v>-1.354E-2</c:v>
                </c:pt>
                <c:pt idx="22386">
                  <c:v>-1.354E-2</c:v>
                </c:pt>
                <c:pt idx="22387">
                  <c:v>-1.354E-2</c:v>
                </c:pt>
                <c:pt idx="22388">
                  <c:v>-1.354E-2</c:v>
                </c:pt>
                <c:pt idx="22389">
                  <c:v>-1.3509999999999999E-2</c:v>
                </c:pt>
                <c:pt idx="22390">
                  <c:v>-1.3509999999999999E-2</c:v>
                </c:pt>
                <c:pt idx="22391">
                  <c:v>-1.3509999999999999E-2</c:v>
                </c:pt>
                <c:pt idx="22392">
                  <c:v>-1.3509999999999999E-2</c:v>
                </c:pt>
                <c:pt idx="22393">
                  <c:v>-1.3509999999999999E-2</c:v>
                </c:pt>
                <c:pt idx="22394">
                  <c:v>-1.3509999999999999E-2</c:v>
                </c:pt>
                <c:pt idx="22395">
                  <c:v>-1.354E-2</c:v>
                </c:pt>
                <c:pt idx="22396">
                  <c:v>-1.354E-2</c:v>
                </c:pt>
                <c:pt idx="22397">
                  <c:v>-1.354E-2</c:v>
                </c:pt>
                <c:pt idx="22398">
                  <c:v>-1.354E-2</c:v>
                </c:pt>
                <c:pt idx="22399">
                  <c:v>-1.354E-2</c:v>
                </c:pt>
                <c:pt idx="22400">
                  <c:v>-1.357E-2</c:v>
                </c:pt>
                <c:pt idx="22401">
                  <c:v>-1.357E-2</c:v>
                </c:pt>
                <c:pt idx="22402">
                  <c:v>-1.357E-2</c:v>
                </c:pt>
                <c:pt idx="22403">
                  <c:v>-1.357E-2</c:v>
                </c:pt>
                <c:pt idx="22404">
                  <c:v>-1.357E-2</c:v>
                </c:pt>
                <c:pt idx="22405">
                  <c:v>-1.359E-2</c:v>
                </c:pt>
                <c:pt idx="22406">
                  <c:v>-1.359E-2</c:v>
                </c:pt>
                <c:pt idx="22407">
                  <c:v>-1.359E-2</c:v>
                </c:pt>
                <c:pt idx="22408">
                  <c:v>-1.359E-2</c:v>
                </c:pt>
                <c:pt idx="22409">
                  <c:v>-1.359E-2</c:v>
                </c:pt>
                <c:pt idx="22410">
                  <c:v>-1.357E-2</c:v>
                </c:pt>
                <c:pt idx="22411">
                  <c:v>-1.357E-2</c:v>
                </c:pt>
                <c:pt idx="22412">
                  <c:v>-1.357E-2</c:v>
                </c:pt>
                <c:pt idx="22413">
                  <c:v>-1.357E-2</c:v>
                </c:pt>
                <c:pt idx="22414">
                  <c:v>-1.354E-2</c:v>
                </c:pt>
                <c:pt idx="22415">
                  <c:v>-1.354E-2</c:v>
                </c:pt>
                <c:pt idx="22416">
                  <c:v>-1.3509999999999999E-2</c:v>
                </c:pt>
                <c:pt idx="22417">
                  <c:v>-1.3509999999999999E-2</c:v>
                </c:pt>
                <c:pt idx="22418">
                  <c:v>-1.349E-2</c:v>
                </c:pt>
                <c:pt idx="22419">
                  <c:v>-1.346E-2</c:v>
                </c:pt>
                <c:pt idx="22420">
                  <c:v>-1.346E-2</c:v>
                </c:pt>
                <c:pt idx="22421">
                  <c:v>-1.3440000000000001E-2</c:v>
                </c:pt>
                <c:pt idx="22422">
                  <c:v>-1.341E-2</c:v>
                </c:pt>
                <c:pt idx="22423">
                  <c:v>-1.338E-2</c:v>
                </c:pt>
                <c:pt idx="22424">
                  <c:v>-1.338E-2</c:v>
                </c:pt>
                <c:pt idx="22425">
                  <c:v>-1.336E-2</c:v>
                </c:pt>
                <c:pt idx="22426">
                  <c:v>-1.333E-2</c:v>
                </c:pt>
                <c:pt idx="22427">
                  <c:v>-1.3299999999999999E-2</c:v>
                </c:pt>
                <c:pt idx="22428">
                  <c:v>-1.3299999999999999E-2</c:v>
                </c:pt>
                <c:pt idx="22429">
                  <c:v>-1.328E-2</c:v>
                </c:pt>
                <c:pt idx="22430">
                  <c:v>-1.328E-2</c:v>
                </c:pt>
                <c:pt idx="22431">
                  <c:v>-1.325E-2</c:v>
                </c:pt>
                <c:pt idx="22432">
                  <c:v>-1.3220000000000001E-2</c:v>
                </c:pt>
                <c:pt idx="22433">
                  <c:v>-1.3220000000000001E-2</c:v>
                </c:pt>
                <c:pt idx="22434">
                  <c:v>-1.3220000000000001E-2</c:v>
                </c:pt>
                <c:pt idx="22435">
                  <c:v>-1.3220000000000001E-2</c:v>
                </c:pt>
                <c:pt idx="22436">
                  <c:v>-1.3220000000000001E-2</c:v>
                </c:pt>
                <c:pt idx="22437">
                  <c:v>-1.32E-2</c:v>
                </c:pt>
                <c:pt idx="22438">
                  <c:v>-1.32E-2</c:v>
                </c:pt>
                <c:pt idx="22439">
                  <c:v>-1.3220000000000001E-2</c:v>
                </c:pt>
                <c:pt idx="22440">
                  <c:v>-1.3220000000000001E-2</c:v>
                </c:pt>
                <c:pt idx="22441">
                  <c:v>-1.3220000000000001E-2</c:v>
                </c:pt>
                <c:pt idx="22442">
                  <c:v>-1.3220000000000001E-2</c:v>
                </c:pt>
                <c:pt idx="22443">
                  <c:v>-1.325E-2</c:v>
                </c:pt>
                <c:pt idx="22444">
                  <c:v>-1.325E-2</c:v>
                </c:pt>
                <c:pt idx="22445">
                  <c:v>-1.328E-2</c:v>
                </c:pt>
                <c:pt idx="22446">
                  <c:v>-1.328E-2</c:v>
                </c:pt>
                <c:pt idx="22447">
                  <c:v>-1.3299999999999999E-2</c:v>
                </c:pt>
                <c:pt idx="22448">
                  <c:v>-1.333E-2</c:v>
                </c:pt>
                <c:pt idx="22449">
                  <c:v>-1.333E-2</c:v>
                </c:pt>
                <c:pt idx="22450">
                  <c:v>-1.336E-2</c:v>
                </c:pt>
                <c:pt idx="22451">
                  <c:v>-1.336E-2</c:v>
                </c:pt>
                <c:pt idx="22452">
                  <c:v>-1.338E-2</c:v>
                </c:pt>
                <c:pt idx="22453">
                  <c:v>-1.338E-2</c:v>
                </c:pt>
                <c:pt idx="22454">
                  <c:v>-1.341E-2</c:v>
                </c:pt>
                <c:pt idx="22455">
                  <c:v>-1.341E-2</c:v>
                </c:pt>
                <c:pt idx="22456">
                  <c:v>-1.3440000000000001E-2</c:v>
                </c:pt>
                <c:pt idx="22457">
                  <c:v>-1.3440000000000001E-2</c:v>
                </c:pt>
                <c:pt idx="22458">
                  <c:v>-1.3440000000000001E-2</c:v>
                </c:pt>
                <c:pt idx="22459">
                  <c:v>-1.3440000000000001E-2</c:v>
                </c:pt>
                <c:pt idx="22460">
                  <c:v>-1.3440000000000001E-2</c:v>
                </c:pt>
                <c:pt idx="22461">
                  <c:v>-1.3440000000000001E-2</c:v>
                </c:pt>
                <c:pt idx="22462">
                  <c:v>-1.3440000000000001E-2</c:v>
                </c:pt>
                <c:pt idx="22463">
                  <c:v>-1.3440000000000001E-2</c:v>
                </c:pt>
                <c:pt idx="22464">
                  <c:v>-1.3440000000000001E-2</c:v>
                </c:pt>
                <c:pt idx="22465">
                  <c:v>-1.3440000000000001E-2</c:v>
                </c:pt>
                <c:pt idx="22466">
                  <c:v>-1.3440000000000001E-2</c:v>
                </c:pt>
                <c:pt idx="22467">
                  <c:v>-1.3440000000000001E-2</c:v>
                </c:pt>
                <c:pt idx="22468">
                  <c:v>-1.3440000000000001E-2</c:v>
                </c:pt>
                <c:pt idx="22469">
                  <c:v>-1.341E-2</c:v>
                </c:pt>
                <c:pt idx="22470">
                  <c:v>-1.341E-2</c:v>
                </c:pt>
                <c:pt idx="22471">
                  <c:v>-1.341E-2</c:v>
                </c:pt>
                <c:pt idx="22472">
                  <c:v>-1.341E-2</c:v>
                </c:pt>
                <c:pt idx="22473">
                  <c:v>-1.338E-2</c:v>
                </c:pt>
                <c:pt idx="22474">
                  <c:v>-1.338E-2</c:v>
                </c:pt>
                <c:pt idx="22475">
                  <c:v>-1.338E-2</c:v>
                </c:pt>
                <c:pt idx="22476">
                  <c:v>-1.338E-2</c:v>
                </c:pt>
                <c:pt idx="22477">
                  <c:v>-1.338E-2</c:v>
                </c:pt>
                <c:pt idx="22478">
                  <c:v>-1.338E-2</c:v>
                </c:pt>
                <c:pt idx="22479">
                  <c:v>-1.338E-2</c:v>
                </c:pt>
                <c:pt idx="22480">
                  <c:v>-1.338E-2</c:v>
                </c:pt>
                <c:pt idx="22481">
                  <c:v>-1.338E-2</c:v>
                </c:pt>
                <c:pt idx="22482">
                  <c:v>-1.338E-2</c:v>
                </c:pt>
                <c:pt idx="22483">
                  <c:v>-1.338E-2</c:v>
                </c:pt>
                <c:pt idx="22484">
                  <c:v>-1.338E-2</c:v>
                </c:pt>
                <c:pt idx="22485">
                  <c:v>-1.341E-2</c:v>
                </c:pt>
                <c:pt idx="22486">
                  <c:v>-1.341E-2</c:v>
                </c:pt>
                <c:pt idx="22487">
                  <c:v>-1.341E-2</c:v>
                </c:pt>
                <c:pt idx="22488">
                  <c:v>-1.341E-2</c:v>
                </c:pt>
                <c:pt idx="22489">
                  <c:v>-1.341E-2</c:v>
                </c:pt>
                <c:pt idx="22490">
                  <c:v>-1.3440000000000001E-2</c:v>
                </c:pt>
                <c:pt idx="22491">
                  <c:v>-1.3440000000000001E-2</c:v>
                </c:pt>
                <c:pt idx="22492">
                  <c:v>-1.3440000000000001E-2</c:v>
                </c:pt>
                <c:pt idx="22493">
                  <c:v>-1.3440000000000001E-2</c:v>
                </c:pt>
                <c:pt idx="22494">
                  <c:v>-1.3440000000000001E-2</c:v>
                </c:pt>
                <c:pt idx="22495">
                  <c:v>-1.3440000000000001E-2</c:v>
                </c:pt>
                <c:pt idx="22496">
                  <c:v>-1.3440000000000001E-2</c:v>
                </c:pt>
                <c:pt idx="22497">
                  <c:v>-1.3440000000000001E-2</c:v>
                </c:pt>
                <c:pt idx="22498">
                  <c:v>-1.3440000000000001E-2</c:v>
                </c:pt>
                <c:pt idx="22499">
                  <c:v>-1.3440000000000001E-2</c:v>
                </c:pt>
                <c:pt idx="22500">
                  <c:v>-1.341E-2</c:v>
                </c:pt>
                <c:pt idx="22501">
                  <c:v>-1.341E-2</c:v>
                </c:pt>
                <c:pt idx="22502">
                  <c:v>-1.338E-2</c:v>
                </c:pt>
                <c:pt idx="22503">
                  <c:v>-1.338E-2</c:v>
                </c:pt>
                <c:pt idx="22504">
                  <c:v>-1.336E-2</c:v>
                </c:pt>
                <c:pt idx="22505">
                  <c:v>-1.336E-2</c:v>
                </c:pt>
                <c:pt idx="22506">
                  <c:v>-1.333E-2</c:v>
                </c:pt>
                <c:pt idx="22507">
                  <c:v>-1.3299999999999999E-2</c:v>
                </c:pt>
                <c:pt idx="22508">
                  <c:v>-1.3299999999999999E-2</c:v>
                </c:pt>
                <c:pt idx="22509">
                  <c:v>-1.328E-2</c:v>
                </c:pt>
                <c:pt idx="22510">
                  <c:v>-1.325E-2</c:v>
                </c:pt>
                <c:pt idx="22511">
                  <c:v>-1.3220000000000001E-2</c:v>
                </c:pt>
                <c:pt idx="22512">
                  <c:v>-1.32E-2</c:v>
                </c:pt>
                <c:pt idx="22513">
                  <c:v>-1.32E-2</c:v>
                </c:pt>
                <c:pt idx="22514">
                  <c:v>-1.3169999999999999E-2</c:v>
                </c:pt>
                <c:pt idx="22515">
                  <c:v>-1.315E-2</c:v>
                </c:pt>
                <c:pt idx="22516">
                  <c:v>-1.315E-2</c:v>
                </c:pt>
                <c:pt idx="22517">
                  <c:v>-1.312E-2</c:v>
                </c:pt>
                <c:pt idx="22518">
                  <c:v>-1.312E-2</c:v>
                </c:pt>
                <c:pt idx="22519">
                  <c:v>-1.312E-2</c:v>
                </c:pt>
                <c:pt idx="22520">
                  <c:v>-1.3089999999999999E-2</c:v>
                </c:pt>
                <c:pt idx="22521">
                  <c:v>-1.3089999999999999E-2</c:v>
                </c:pt>
                <c:pt idx="22522">
                  <c:v>-1.3089999999999999E-2</c:v>
                </c:pt>
                <c:pt idx="22523">
                  <c:v>-1.3089999999999999E-2</c:v>
                </c:pt>
                <c:pt idx="22524">
                  <c:v>-1.3089999999999999E-2</c:v>
                </c:pt>
                <c:pt idx="22525">
                  <c:v>-1.3089999999999999E-2</c:v>
                </c:pt>
                <c:pt idx="22526">
                  <c:v>-1.3089999999999999E-2</c:v>
                </c:pt>
                <c:pt idx="22527">
                  <c:v>-1.312E-2</c:v>
                </c:pt>
                <c:pt idx="22528">
                  <c:v>-1.312E-2</c:v>
                </c:pt>
                <c:pt idx="22529">
                  <c:v>-1.312E-2</c:v>
                </c:pt>
                <c:pt idx="22530">
                  <c:v>-1.315E-2</c:v>
                </c:pt>
                <c:pt idx="22531">
                  <c:v>-1.315E-2</c:v>
                </c:pt>
                <c:pt idx="22532">
                  <c:v>-1.315E-2</c:v>
                </c:pt>
                <c:pt idx="22533">
                  <c:v>-1.3169999999999999E-2</c:v>
                </c:pt>
                <c:pt idx="22534">
                  <c:v>-1.3169999999999999E-2</c:v>
                </c:pt>
                <c:pt idx="22535">
                  <c:v>-1.3169999999999999E-2</c:v>
                </c:pt>
                <c:pt idx="22536">
                  <c:v>-1.32E-2</c:v>
                </c:pt>
                <c:pt idx="22537">
                  <c:v>-1.32E-2</c:v>
                </c:pt>
                <c:pt idx="22538">
                  <c:v>-1.32E-2</c:v>
                </c:pt>
                <c:pt idx="22539">
                  <c:v>-1.3220000000000001E-2</c:v>
                </c:pt>
                <c:pt idx="22540">
                  <c:v>-1.3220000000000001E-2</c:v>
                </c:pt>
                <c:pt idx="22541">
                  <c:v>-1.3220000000000001E-2</c:v>
                </c:pt>
                <c:pt idx="22542">
                  <c:v>-1.3220000000000001E-2</c:v>
                </c:pt>
                <c:pt idx="22543">
                  <c:v>-1.325E-2</c:v>
                </c:pt>
                <c:pt idx="22544">
                  <c:v>-1.325E-2</c:v>
                </c:pt>
                <c:pt idx="22545">
                  <c:v>-1.325E-2</c:v>
                </c:pt>
                <c:pt idx="22546">
                  <c:v>-1.325E-2</c:v>
                </c:pt>
                <c:pt idx="22547">
                  <c:v>-1.325E-2</c:v>
                </c:pt>
                <c:pt idx="22548">
                  <c:v>-1.325E-2</c:v>
                </c:pt>
                <c:pt idx="22549">
                  <c:v>-1.325E-2</c:v>
                </c:pt>
                <c:pt idx="22550">
                  <c:v>-1.325E-2</c:v>
                </c:pt>
                <c:pt idx="22551">
                  <c:v>-1.325E-2</c:v>
                </c:pt>
                <c:pt idx="22552">
                  <c:v>-1.328E-2</c:v>
                </c:pt>
                <c:pt idx="22553">
                  <c:v>-1.325E-2</c:v>
                </c:pt>
                <c:pt idx="22554">
                  <c:v>-1.328E-2</c:v>
                </c:pt>
                <c:pt idx="22555">
                  <c:v>-1.328E-2</c:v>
                </c:pt>
                <c:pt idx="22556">
                  <c:v>-1.328E-2</c:v>
                </c:pt>
                <c:pt idx="22557">
                  <c:v>-1.328E-2</c:v>
                </c:pt>
                <c:pt idx="22558">
                  <c:v>-1.328E-2</c:v>
                </c:pt>
                <c:pt idx="22559">
                  <c:v>-1.328E-2</c:v>
                </c:pt>
                <c:pt idx="22560">
                  <c:v>-1.3299999999999999E-2</c:v>
                </c:pt>
                <c:pt idx="22561">
                  <c:v>-1.3299999999999999E-2</c:v>
                </c:pt>
                <c:pt idx="22562">
                  <c:v>-1.3299999999999999E-2</c:v>
                </c:pt>
                <c:pt idx="22563">
                  <c:v>-1.3299999999999999E-2</c:v>
                </c:pt>
                <c:pt idx="22564">
                  <c:v>-1.3299999999999999E-2</c:v>
                </c:pt>
                <c:pt idx="22565">
                  <c:v>-1.333E-2</c:v>
                </c:pt>
                <c:pt idx="22566">
                  <c:v>-1.333E-2</c:v>
                </c:pt>
                <c:pt idx="22567">
                  <c:v>-1.333E-2</c:v>
                </c:pt>
                <c:pt idx="22568">
                  <c:v>-1.333E-2</c:v>
                </c:pt>
                <c:pt idx="22569">
                  <c:v>-1.333E-2</c:v>
                </c:pt>
                <c:pt idx="22570">
                  <c:v>-1.333E-2</c:v>
                </c:pt>
                <c:pt idx="22571">
                  <c:v>-1.333E-2</c:v>
                </c:pt>
                <c:pt idx="22572">
                  <c:v>-1.333E-2</c:v>
                </c:pt>
                <c:pt idx="22573">
                  <c:v>-1.333E-2</c:v>
                </c:pt>
                <c:pt idx="22574">
                  <c:v>-1.333E-2</c:v>
                </c:pt>
                <c:pt idx="22575">
                  <c:v>-1.3299999999999999E-2</c:v>
                </c:pt>
                <c:pt idx="22576">
                  <c:v>-1.3299999999999999E-2</c:v>
                </c:pt>
                <c:pt idx="22577">
                  <c:v>-1.3299999999999999E-2</c:v>
                </c:pt>
                <c:pt idx="22578">
                  <c:v>-1.328E-2</c:v>
                </c:pt>
                <c:pt idx="22579">
                  <c:v>-1.328E-2</c:v>
                </c:pt>
                <c:pt idx="22580">
                  <c:v>-1.328E-2</c:v>
                </c:pt>
                <c:pt idx="22581">
                  <c:v>-1.325E-2</c:v>
                </c:pt>
                <c:pt idx="22582">
                  <c:v>-1.325E-2</c:v>
                </c:pt>
                <c:pt idx="22583">
                  <c:v>-1.3220000000000001E-2</c:v>
                </c:pt>
                <c:pt idx="22584">
                  <c:v>-1.3220000000000001E-2</c:v>
                </c:pt>
                <c:pt idx="22585">
                  <c:v>-1.3220000000000001E-2</c:v>
                </c:pt>
                <c:pt idx="22586">
                  <c:v>-1.32E-2</c:v>
                </c:pt>
                <c:pt idx="22587">
                  <c:v>-1.32E-2</c:v>
                </c:pt>
                <c:pt idx="22588">
                  <c:v>-1.32E-2</c:v>
                </c:pt>
                <c:pt idx="22589">
                  <c:v>-1.32E-2</c:v>
                </c:pt>
                <c:pt idx="22590">
                  <c:v>-1.3169999999999999E-2</c:v>
                </c:pt>
                <c:pt idx="22591">
                  <c:v>-1.3169999999999999E-2</c:v>
                </c:pt>
                <c:pt idx="22592">
                  <c:v>-1.3169999999999999E-2</c:v>
                </c:pt>
                <c:pt idx="22593">
                  <c:v>-1.3169999999999999E-2</c:v>
                </c:pt>
                <c:pt idx="22594">
                  <c:v>-1.3169999999999999E-2</c:v>
                </c:pt>
                <c:pt idx="22595">
                  <c:v>-1.3169999999999999E-2</c:v>
                </c:pt>
                <c:pt idx="22596">
                  <c:v>-1.3169999999999999E-2</c:v>
                </c:pt>
                <c:pt idx="22597">
                  <c:v>-1.3169999999999999E-2</c:v>
                </c:pt>
                <c:pt idx="22598">
                  <c:v>-1.32E-2</c:v>
                </c:pt>
                <c:pt idx="22599">
                  <c:v>-1.32E-2</c:v>
                </c:pt>
                <c:pt idx="22600">
                  <c:v>-1.32E-2</c:v>
                </c:pt>
                <c:pt idx="22601">
                  <c:v>-1.32E-2</c:v>
                </c:pt>
                <c:pt idx="22602">
                  <c:v>-1.32E-2</c:v>
                </c:pt>
                <c:pt idx="22603">
                  <c:v>-1.32E-2</c:v>
                </c:pt>
                <c:pt idx="22604">
                  <c:v>-1.32E-2</c:v>
                </c:pt>
                <c:pt idx="22605">
                  <c:v>-1.32E-2</c:v>
                </c:pt>
                <c:pt idx="22606">
                  <c:v>-1.3220000000000001E-2</c:v>
                </c:pt>
                <c:pt idx="22607">
                  <c:v>-1.3220000000000001E-2</c:v>
                </c:pt>
                <c:pt idx="22608">
                  <c:v>-1.3220000000000001E-2</c:v>
                </c:pt>
                <c:pt idx="22609">
                  <c:v>-1.3220000000000001E-2</c:v>
                </c:pt>
                <c:pt idx="22610">
                  <c:v>-1.3220000000000001E-2</c:v>
                </c:pt>
                <c:pt idx="22611">
                  <c:v>-1.32E-2</c:v>
                </c:pt>
                <c:pt idx="22612">
                  <c:v>-1.32E-2</c:v>
                </c:pt>
                <c:pt idx="22613">
                  <c:v>-1.32E-2</c:v>
                </c:pt>
                <c:pt idx="22614">
                  <c:v>-1.32E-2</c:v>
                </c:pt>
                <c:pt idx="22615">
                  <c:v>-1.32E-2</c:v>
                </c:pt>
                <c:pt idx="22616">
                  <c:v>-1.32E-2</c:v>
                </c:pt>
                <c:pt idx="22617">
                  <c:v>-1.3169999999999999E-2</c:v>
                </c:pt>
                <c:pt idx="22618">
                  <c:v>-1.3169999999999999E-2</c:v>
                </c:pt>
                <c:pt idx="22619">
                  <c:v>-1.3169999999999999E-2</c:v>
                </c:pt>
                <c:pt idx="22620">
                  <c:v>-1.3169999999999999E-2</c:v>
                </c:pt>
                <c:pt idx="22621">
                  <c:v>-1.3169999999999999E-2</c:v>
                </c:pt>
                <c:pt idx="22622">
                  <c:v>-1.3169999999999999E-2</c:v>
                </c:pt>
                <c:pt idx="22623">
                  <c:v>-1.3169999999999999E-2</c:v>
                </c:pt>
                <c:pt idx="22624">
                  <c:v>-1.315E-2</c:v>
                </c:pt>
                <c:pt idx="22625">
                  <c:v>-1.315E-2</c:v>
                </c:pt>
                <c:pt idx="22626">
                  <c:v>-1.315E-2</c:v>
                </c:pt>
                <c:pt idx="22627">
                  <c:v>-1.315E-2</c:v>
                </c:pt>
                <c:pt idx="22628">
                  <c:v>-1.315E-2</c:v>
                </c:pt>
                <c:pt idx="22629">
                  <c:v>-1.315E-2</c:v>
                </c:pt>
                <c:pt idx="22630">
                  <c:v>-1.315E-2</c:v>
                </c:pt>
                <c:pt idx="22631">
                  <c:v>-1.315E-2</c:v>
                </c:pt>
                <c:pt idx="22632">
                  <c:v>-1.315E-2</c:v>
                </c:pt>
                <c:pt idx="22633">
                  <c:v>-1.315E-2</c:v>
                </c:pt>
                <c:pt idx="22634">
                  <c:v>-1.315E-2</c:v>
                </c:pt>
                <c:pt idx="22635">
                  <c:v>-1.312E-2</c:v>
                </c:pt>
                <c:pt idx="22636">
                  <c:v>-1.312E-2</c:v>
                </c:pt>
                <c:pt idx="22637">
                  <c:v>-1.312E-2</c:v>
                </c:pt>
                <c:pt idx="22638">
                  <c:v>-1.312E-2</c:v>
                </c:pt>
                <c:pt idx="22639">
                  <c:v>-1.312E-2</c:v>
                </c:pt>
                <c:pt idx="22640">
                  <c:v>-1.3089999999999999E-2</c:v>
                </c:pt>
                <c:pt idx="22641">
                  <c:v>-1.3089999999999999E-2</c:v>
                </c:pt>
                <c:pt idx="22642">
                  <c:v>-1.3089999999999999E-2</c:v>
                </c:pt>
                <c:pt idx="22643">
                  <c:v>-1.3089999999999999E-2</c:v>
                </c:pt>
                <c:pt idx="22644">
                  <c:v>-1.307E-2</c:v>
                </c:pt>
                <c:pt idx="22645">
                  <c:v>-1.307E-2</c:v>
                </c:pt>
                <c:pt idx="22646">
                  <c:v>-1.307E-2</c:v>
                </c:pt>
                <c:pt idx="22647">
                  <c:v>-1.304E-2</c:v>
                </c:pt>
                <c:pt idx="22648">
                  <c:v>-1.304E-2</c:v>
                </c:pt>
                <c:pt idx="22649">
                  <c:v>-1.3010000000000001E-2</c:v>
                </c:pt>
                <c:pt idx="22650">
                  <c:v>-1.3010000000000001E-2</c:v>
                </c:pt>
                <c:pt idx="22651">
                  <c:v>-1.3010000000000001E-2</c:v>
                </c:pt>
                <c:pt idx="22652">
                  <c:v>-1.299E-2</c:v>
                </c:pt>
                <c:pt idx="22653">
                  <c:v>-1.299E-2</c:v>
                </c:pt>
                <c:pt idx="22654">
                  <c:v>-1.299E-2</c:v>
                </c:pt>
                <c:pt idx="22655">
                  <c:v>-1.299E-2</c:v>
                </c:pt>
                <c:pt idx="22656">
                  <c:v>-1.2959999999999999E-2</c:v>
                </c:pt>
                <c:pt idx="22657">
                  <c:v>-1.2959999999999999E-2</c:v>
                </c:pt>
                <c:pt idx="22658">
                  <c:v>-1.2959999999999999E-2</c:v>
                </c:pt>
                <c:pt idx="22659">
                  <c:v>-1.2959999999999999E-2</c:v>
                </c:pt>
                <c:pt idx="22660">
                  <c:v>-1.2959999999999999E-2</c:v>
                </c:pt>
                <c:pt idx="22661">
                  <c:v>-1.2959999999999999E-2</c:v>
                </c:pt>
                <c:pt idx="22662">
                  <c:v>-1.2959999999999999E-2</c:v>
                </c:pt>
                <c:pt idx="22663">
                  <c:v>-1.299E-2</c:v>
                </c:pt>
                <c:pt idx="22664">
                  <c:v>-1.299E-2</c:v>
                </c:pt>
                <c:pt idx="22665">
                  <c:v>-1.299E-2</c:v>
                </c:pt>
                <c:pt idx="22666">
                  <c:v>-1.299E-2</c:v>
                </c:pt>
                <c:pt idx="22667">
                  <c:v>-1.3010000000000001E-2</c:v>
                </c:pt>
                <c:pt idx="22668">
                  <c:v>-1.3010000000000001E-2</c:v>
                </c:pt>
                <c:pt idx="22669">
                  <c:v>-1.3010000000000001E-2</c:v>
                </c:pt>
                <c:pt idx="22670">
                  <c:v>-1.304E-2</c:v>
                </c:pt>
                <c:pt idx="22671">
                  <c:v>-1.304E-2</c:v>
                </c:pt>
                <c:pt idx="22672">
                  <c:v>-1.304E-2</c:v>
                </c:pt>
                <c:pt idx="22673">
                  <c:v>-1.307E-2</c:v>
                </c:pt>
                <c:pt idx="22674">
                  <c:v>-1.307E-2</c:v>
                </c:pt>
                <c:pt idx="22675">
                  <c:v>-1.3089999999999999E-2</c:v>
                </c:pt>
                <c:pt idx="22676">
                  <c:v>-1.3089999999999999E-2</c:v>
                </c:pt>
                <c:pt idx="22677">
                  <c:v>-1.3089999999999999E-2</c:v>
                </c:pt>
                <c:pt idx="22678">
                  <c:v>-1.312E-2</c:v>
                </c:pt>
                <c:pt idx="22679">
                  <c:v>-1.312E-2</c:v>
                </c:pt>
                <c:pt idx="22680">
                  <c:v>-1.312E-2</c:v>
                </c:pt>
                <c:pt idx="22681">
                  <c:v>-1.312E-2</c:v>
                </c:pt>
                <c:pt idx="22682">
                  <c:v>-1.312E-2</c:v>
                </c:pt>
                <c:pt idx="22683">
                  <c:v>-1.312E-2</c:v>
                </c:pt>
                <c:pt idx="22684">
                  <c:v>-1.315E-2</c:v>
                </c:pt>
                <c:pt idx="22685">
                  <c:v>-1.315E-2</c:v>
                </c:pt>
                <c:pt idx="22686">
                  <c:v>-1.315E-2</c:v>
                </c:pt>
                <c:pt idx="22687">
                  <c:v>-1.315E-2</c:v>
                </c:pt>
                <c:pt idx="22688">
                  <c:v>-1.312E-2</c:v>
                </c:pt>
                <c:pt idx="22689">
                  <c:v>-1.312E-2</c:v>
                </c:pt>
                <c:pt idx="22690">
                  <c:v>-1.312E-2</c:v>
                </c:pt>
                <c:pt idx="22691">
                  <c:v>-1.312E-2</c:v>
                </c:pt>
                <c:pt idx="22692">
                  <c:v>-1.312E-2</c:v>
                </c:pt>
                <c:pt idx="22693">
                  <c:v>-1.3089999999999999E-2</c:v>
                </c:pt>
                <c:pt idx="22694">
                  <c:v>-1.3089999999999999E-2</c:v>
                </c:pt>
                <c:pt idx="22695">
                  <c:v>-1.3089999999999999E-2</c:v>
                </c:pt>
                <c:pt idx="22696">
                  <c:v>-1.307E-2</c:v>
                </c:pt>
                <c:pt idx="22697">
                  <c:v>-1.307E-2</c:v>
                </c:pt>
                <c:pt idx="22698">
                  <c:v>-1.304E-2</c:v>
                </c:pt>
                <c:pt idx="22699">
                  <c:v>-1.304E-2</c:v>
                </c:pt>
                <c:pt idx="22700">
                  <c:v>-1.3010000000000001E-2</c:v>
                </c:pt>
                <c:pt idx="22701">
                  <c:v>-1.299E-2</c:v>
                </c:pt>
                <c:pt idx="22702">
                  <c:v>-1.299E-2</c:v>
                </c:pt>
                <c:pt idx="22703">
                  <c:v>-1.2959999999999999E-2</c:v>
                </c:pt>
                <c:pt idx="22704">
                  <c:v>-1.2930000000000001E-2</c:v>
                </c:pt>
                <c:pt idx="22705">
                  <c:v>-1.2930000000000001E-2</c:v>
                </c:pt>
                <c:pt idx="22706">
                  <c:v>-1.291E-2</c:v>
                </c:pt>
                <c:pt idx="22707">
                  <c:v>-1.2880000000000001E-2</c:v>
                </c:pt>
                <c:pt idx="22708">
                  <c:v>-1.2880000000000001E-2</c:v>
                </c:pt>
                <c:pt idx="22709">
                  <c:v>-1.286E-2</c:v>
                </c:pt>
                <c:pt idx="22710">
                  <c:v>-1.286E-2</c:v>
                </c:pt>
                <c:pt idx="22711">
                  <c:v>-1.2829999999999999E-2</c:v>
                </c:pt>
                <c:pt idx="22712">
                  <c:v>-1.2829999999999999E-2</c:v>
                </c:pt>
                <c:pt idx="22713">
                  <c:v>-1.2800000000000001E-2</c:v>
                </c:pt>
                <c:pt idx="22714">
                  <c:v>-1.2800000000000001E-2</c:v>
                </c:pt>
                <c:pt idx="22715">
                  <c:v>-1.2800000000000001E-2</c:v>
                </c:pt>
                <c:pt idx="22716">
                  <c:v>-1.2800000000000001E-2</c:v>
                </c:pt>
                <c:pt idx="22717">
                  <c:v>-1.278E-2</c:v>
                </c:pt>
                <c:pt idx="22718">
                  <c:v>-1.2800000000000001E-2</c:v>
                </c:pt>
                <c:pt idx="22719">
                  <c:v>-1.2800000000000001E-2</c:v>
                </c:pt>
                <c:pt idx="22720">
                  <c:v>-1.2800000000000001E-2</c:v>
                </c:pt>
                <c:pt idx="22721">
                  <c:v>-1.2800000000000001E-2</c:v>
                </c:pt>
                <c:pt idx="22722">
                  <c:v>-1.2800000000000001E-2</c:v>
                </c:pt>
                <c:pt idx="22723">
                  <c:v>-1.2829999999999999E-2</c:v>
                </c:pt>
                <c:pt idx="22724">
                  <c:v>-1.2829999999999999E-2</c:v>
                </c:pt>
                <c:pt idx="22725">
                  <c:v>-1.2829999999999999E-2</c:v>
                </c:pt>
                <c:pt idx="22726">
                  <c:v>-1.286E-2</c:v>
                </c:pt>
                <c:pt idx="22727">
                  <c:v>-1.286E-2</c:v>
                </c:pt>
                <c:pt idx="22728">
                  <c:v>-1.2880000000000001E-2</c:v>
                </c:pt>
                <c:pt idx="22729">
                  <c:v>-1.2880000000000001E-2</c:v>
                </c:pt>
                <c:pt idx="22730">
                  <c:v>-1.291E-2</c:v>
                </c:pt>
                <c:pt idx="22731">
                  <c:v>-1.291E-2</c:v>
                </c:pt>
                <c:pt idx="22732">
                  <c:v>-1.2930000000000001E-2</c:v>
                </c:pt>
                <c:pt idx="22733">
                  <c:v>-1.2930000000000001E-2</c:v>
                </c:pt>
                <c:pt idx="22734">
                  <c:v>-1.2930000000000001E-2</c:v>
                </c:pt>
                <c:pt idx="22735">
                  <c:v>-1.2959999999999999E-2</c:v>
                </c:pt>
                <c:pt idx="22736">
                  <c:v>-1.2959999999999999E-2</c:v>
                </c:pt>
                <c:pt idx="22737">
                  <c:v>-1.2959999999999999E-2</c:v>
                </c:pt>
                <c:pt idx="22738">
                  <c:v>-1.299E-2</c:v>
                </c:pt>
                <c:pt idx="22739">
                  <c:v>-1.299E-2</c:v>
                </c:pt>
                <c:pt idx="22740">
                  <c:v>-1.299E-2</c:v>
                </c:pt>
                <c:pt idx="22741">
                  <c:v>-1.299E-2</c:v>
                </c:pt>
                <c:pt idx="22742">
                  <c:v>-1.299E-2</c:v>
                </c:pt>
                <c:pt idx="22743">
                  <c:v>-1.299E-2</c:v>
                </c:pt>
                <c:pt idx="22744">
                  <c:v>-1.3010000000000001E-2</c:v>
                </c:pt>
                <c:pt idx="22745">
                  <c:v>-1.299E-2</c:v>
                </c:pt>
                <c:pt idx="22746">
                  <c:v>-1.3010000000000001E-2</c:v>
                </c:pt>
                <c:pt idx="22747">
                  <c:v>-1.3010000000000001E-2</c:v>
                </c:pt>
                <c:pt idx="22748">
                  <c:v>-1.3010000000000001E-2</c:v>
                </c:pt>
                <c:pt idx="22749">
                  <c:v>-1.3010000000000001E-2</c:v>
                </c:pt>
                <c:pt idx="22750">
                  <c:v>-1.3010000000000001E-2</c:v>
                </c:pt>
                <c:pt idx="22751">
                  <c:v>-1.3010000000000001E-2</c:v>
                </c:pt>
                <c:pt idx="22752">
                  <c:v>-1.3010000000000001E-2</c:v>
                </c:pt>
                <c:pt idx="22753">
                  <c:v>-1.3010000000000001E-2</c:v>
                </c:pt>
                <c:pt idx="22754">
                  <c:v>-1.3010000000000001E-2</c:v>
                </c:pt>
                <c:pt idx="22755">
                  <c:v>-1.3010000000000001E-2</c:v>
                </c:pt>
                <c:pt idx="22756">
                  <c:v>-1.304E-2</c:v>
                </c:pt>
                <c:pt idx="22757">
                  <c:v>-1.304E-2</c:v>
                </c:pt>
                <c:pt idx="22758">
                  <c:v>-1.304E-2</c:v>
                </c:pt>
                <c:pt idx="22759">
                  <c:v>-1.304E-2</c:v>
                </c:pt>
                <c:pt idx="22760">
                  <c:v>-1.304E-2</c:v>
                </c:pt>
                <c:pt idx="22761">
                  <c:v>-1.304E-2</c:v>
                </c:pt>
                <c:pt idx="22762">
                  <c:v>-1.304E-2</c:v>
                </c:pt>
                <c:pt idx="22763">
                  <c:v>-1.304E-2</c:v>
                </c:pt>
                <c:pt idx="22764">
                  <c:v>-1.304E-2</c:v>
                </c:pt>
                <c:pt idx="22765">
                  <c:v>-1.304E-2</c:v>
                </c:pt>
                <c:pt idx="22766">
                  <c:v>-1.3010000000000001E-2</c:v>
                </c:pt>
                <c:pt idx="22767">
                  <c:v>-1.3010000000000001E-2</c:v>
                </c:pt>
                <c:pt idx="22768">
                  <c:v>-1.3010000000000001E-2</c:v>
                </c:pt>
                <c:pt idx="22769">
                  <c:v>-1.299E-2</c:v>
                </c:pt>
                <c:pt idx="22770">
                  <c:v>-1.299E-2</c:v>
                </c:pt>
                <c:pt idx="22771">
                  <c:v>-1.299E-2</c:v>
                </c:pt>
                <c:pt idx="22772">
                  <c:v>-1.2959999999999999E-2</c:v>
                </c:pt>
                <c:pt idx="22773">
                  <c:v>-1.2959999999999999E-2</c:v>
                </c:pt>
                <c:pt idx="22774">
                  <c:v>-1.2930000000000001E-2</c:v>
                </c:pt>
                <c:pt idx="22775">
                  <c:v>-1.291E-2</c:v>
                </c:pt>
                <c:pt idx="22776">
                  <c:v>-1.291E-2</c:v>
                </c:pt>
                <c:pt idx="22777">
                  <c:v>-1.2880000000000001E-2</c:v>
                </c:pt>
                <c:pt idx="22778">
                  <c:v>-1.2880000000000001E-2</c:v>
                </c:pt>
                <c:pt idx="22779">
                  <c:v>-1.286E-2</c:v>
                </c:pt>
                <c:pt idx="22780">
                  <c:v>-1.286E-2</c:v>
                </c:pt>
                <c:pt idx="22781">
                  <c:v>-1.2829999999999999E-2</c:v>
                </c:pt>
                <c:pt idx="22782">
                  <c:v>-1.2829999999999999E-2</c:v>
                </c:pt>
                <c:pt idx="22783">
                  <c:v>-1.2829999999999999E-2</c:v>
                </c:pt>
                <c:pt idx="22784">
                  <c:v>-1.2800000000000001E-2</c:v>
                </c:pt>
                <c:pt idx="22785">
                  <c:v>-1.2800000000000001E-2</c:v>
                </c:pt>
                <c:pt idx="22786">
                  <c:v>-1.2800000000000001E-2</c:v>
                </c:pt>
                <c:pt idx="22787">
                  <c:v>-1.2800000000000001E-2</c:v>
                </c:pt>
                <c:pt idx="22788">
                  <c:v>-1.2800000000000001E-2</c:v>
                </c:pt>
                <c:pt idx="22789">
                  <c:v>-1.2800000000000001E-2</c:v>
                </c:pt>
                <c:pt idx="22790">
                  <c:v>-1.2800000000000001E-2</c:v>
                </c:pt>
                <c:pt idx="22791">
                  <c:v>-1.2800000000000001E-2</c:v>
                </c:pt>
                <c:pt idx="22792">
                  <c:v>-1.2800000000000001E-2</c:v>
                </c:pt>
                <c:pt idx="22793">
                  <c:v>-1.2800000000000001E-2</c:v>
                </c:pt>
                <c:pt idx="22794">
                  <c:v>-1.2800000000000001E-2</c:v>
                </c:pt>
                <c:pt idx="22795">
                  <c:v>-1.2800000000000001E-2</c:v>
                </c:pt>
                <c:pt idx="22796">
                  <c:v>-1.2829999999999999E-2</c:v>
                </c:pt>
                <c:pt idx="22797">
                  <c:v>-1.2829999999999999E-2</c:v>
                </c:pt>
                <c:pt idx="22798">
                  <c:v>-1.2829999999999999E-2</c:v>
                </c:pt>
                <c:pt idx="22799">
                  <c:v>-1.2829999999999999E-2</c:v>
                </c:pt>
                <c:pt idx="22800">
                  <c:v>-1.286E-2</c:v>
                </c:pt>
                <c:pt idx="22801">
                  <c:v>-1.286E-2</c:v>
                </c:pt>
                <c:pt idx="22802">
                  <c:v>-1.286E-2</c:v>
                </c:pt>
                <c:pt idx="22803">
                  <c:v>-1.286E-2</c:v>
                </c:pt>
                <c:pt idx="22804">
                  <c:v>-1.2880000000000001E-2</c:v>
                </c:pt>
                <c:pt idx="22805">
                  <c:v>-1.2880000000000001E-2</c:v>
                </c:pt>
                <c:pt idx="22806">
                  <c:v>-1.2880000000000001E-2</c:v>
                </c:pt>
                <c:pt idx="22807">
                  <c:v>-1.2880000000000001E-2</c:v>
                </c:pt>
                <c:pt idx="22808">
                  <c:v>-1.291E-2</c:v>
                </c:pt>
                <c:pt idx="22809">
                  <c:v>-1.291E-2</c:v>
                </c:pt>
                <c:pt idx="22810">
                  <c:v>-1.291E-2</c:v>
                </c:pt>
                <c:pt idx="22811">
                  <c:v>-1.291E-2</c:v>
                </c:pt>
                <c:pt idx="22812">
                  <c:v>-1.291E-2</c:v>
                </c:pt>
                <c:pt idx="22813">
                  <c:v>-1.291E-2</c:v>
                </c:pt>
                <c:pt idx="22814">
                  <c:v>-1.291E-2</c:v>
                </c:pt>
                <c:pt idx="22815">
                  <c:v>-1.291E-2</c:v>
                </c:pt>
                <c:pt idx="22816">
                  <c:v>-1.291E-2</c:v>
                </c:pt>
                <c:pt idx="22817">
                  <c:v>-1.291E-2</c:v>
                </c:pt>
                <c:pt idx="22818">
                  <c:v>-1.2930000000000001E-2</c:v>
                </c:pt>
                <c:pt idx="22819">
                  <c:v>-1.2930000000000001E-2</c:v>
                </c:pt>
                <c:pt idx="22820">
                  <c:v>-1.2930000000000001E-2</c:v>
                </c:pt>
                <c:pt idx="22821">
                  <c:v>-1.291E-2</c:v>
                </c:pt>
                <c:pt idx="22822">
                  <c:v>-1.291E-2</c:v>
                </c:pt>
                <c:pt idx="22823">
                  <c:v>-1.291E-2</c:v>
                </c:pt>
                <c:pt idx="22824">
                  <c:v>-1.291E-2</c:v>
                </c:pt>
                <c:pt idx="22825">
                  <c:v>-1.291E-2</c:v>
                </c:pt>
                <c:pt idx="22826">
                  <c:v>-1.2880000000000001E-2</c:v>
                </c:pt>
                <c:pt idx="22827">
                  <c:v>-1.2880000000000001E-2</c:v>
                </c:pt>
                <c:pt idx="22828">
                  <c:v>-1.2880000000000001E-2</c:v>
                </c:pt>
                <c:pt idx="22829">
                  <c:v>-1.286E-2</c:v>
                </c:pt>
                <c:pt idx="22830">
                  <c:v>-1.286E-2</c:v>
                </c:pt>
                <c:pt idx="22831">
                  <c:v>-1.2829999999999999E-2</c:v>
                </c:pt>
                <c:pt idx="22832">
                  <c:v>-1.2800000000000001E-2</c:v>
                </c:pt>
                <c:pt idx="22833">
                  <c:v>-1.2800000000000001E-2</c:v>
                </c:pt>
                <c:pt idx="22834">
                  <c:v>-1.278E-2</c:v>
                </c:pt>
                <c:pt idx="22835">
                  <c:v>-1.2749999999999999E-2</c:v>
                </c:pt>
                <c:pt idx="22836">
                  <c:v>-1.2749999999999999E-2</c:v>
                </c:pt>
                <c:pt idx="22837">
                  <c:v>-1.272E-2</c:v>
                </c:pt>
                <c:pt idx="22838">
                  <c:v>-1.2699999999999999E-2</c:v>
                </c:pt>
                <c:pt idx="22839">
                  <c:v>-1.2699999999999999E-2</c:v>
                </c:pt>
                <c:pt idx="22840">
                  <c:v>-1.2670000000000001E-2</c:v>
                </c:pt>
                <c:pt idx="22841">
                  <c:v>-1.2670000000000001E-2</c:v>
                </c:pt>
                <c:pt idx="22842">
                  <c:v>-1.264E-2</c:v>
                </c:pt>
                <c:pt idx="22843">
                  <c:v>-1.264E-2</c:v>
                </c:pt>
                <c:pt idx="22844">
                  <c:v>-1.264E-2</c:v>
                </c:pt>
                <c:pt idx="22845">
                  <c:v>-1.2619999999999999E-2</c:v>
                </c:pt>
                <c:pt idx="22846">
                  <c:v>-1.2619999999999999E-2</c:v>
                </c:pt>
                <c:pt idx="22847">
                  <c:v>-1.2619999999999999E-2</c:v>
                </c:pt>
                <c:pt idx="22848">
                  <c:v>-1.2619999999999999E-2</c:v>
                </c:pt>
                <c:pt idx="22849">
                  <c:v>-1.264E-2</c:v>
                </c:pt>
                <c:pt idx="22850">
                  <c:v>-1.264E-2</c:v>
                </c:pt>
                <c:pt idx="22851">
                  <c:v>-1.264E-2</c:v>
                </c:pt>
                <c:pt idx="22852">
                  <c:v>-1.2670000000000001E-2</c:v>
                </c:pt>
                <c:pt idx="22853">
                  <c:v>-1.2699999999999999E-2</c:v>
                </c:pt>
                <c:pt idx="22854">
                  <c:v>-1.2699999999999999E-2</c:v>
                </c:pt>
                <c:pt idx="22855">
                  <c:v>-1.272E-2</c:v>
                </c:pt>
                <c:pt idx="22856">
                  <c:v>-1.2749999999999999E-2</c:v>
                </c:pt>
                <c:pt idx="22857">
                  <c:v>-1.2749999999999999E-2</c:v>
                </c:pt>
                <c:pt idx="22858">
                  <c:v>-1.278E-2</c:v>
                </c:pt>
                <c:pt idx="22859">
                  <c:v>-1.2800000000000001E-2</c:v>
                </c:pt>
                <c:pt idx="22860">
                  <c:v>-1.2800000000000001E-2</c:v>
                </c:pt>
                <c:pt idx="22861">
                  <c:v>-1.2829999999999999E-2</c:v>
                </c:pt>
                <c:pt idx="22862">
                  <c:v>-1.286E-2</c:v>
                </c:pt>
                <c:pt idx="22863">
                  <c:v>-1.286E-2</c:v>
                </c:pt>
                <c:pt idx="22864">
                  <c:v>-1.286E-2</c:v>
                </c:pt>
                <c:pt idx="22865">
                  <c:v>-1.2880000000000001E-2</c:v>
                </c:pt>
                <c:pt idx="22866">
                  <c:v>-1.2880000000000001E-2</c:v>
                </c:pt>
                <c:pt idx="22867">
                  <c:v>-1.2880000000000001E-2</c:v>
                </c:pt>
                <c:pt idx="22868">
                  <c:v>-1.291E-2</c:v>
                </c:pt>
                <c:pt idx="22869">
                  <c:v>-1.291E-2</c:v>
                </c:pt>
                <c:pt idx="22870">
                  <c:v>-1.291E-2</c:v>
                </c:pt>
                <c:pt idx="22871">
                  <c:v>-1.291E-2</c:v>
                </c:pt>
                <c:pt idx="22872">
                  <c:v>-1.291E-2</c:v>
                </c:pt>
                <c:pt idx="22873">
                  <c:v>-1.2880000000000001E-2</c:v>
                </c:pt>
                <c:pt idx="22874">
                  <c:v>-1.2880000000000001E-2</c:v>
                </c:pt>
                <c:pt idx="22875">
                  <c:v>-1.2880000000000001E-2</c:v>
                </c:pt>
                <c:pt idx="22876">
                  <c:v>-1.2880000000000001E-2</c:v>
                </c:pt>
                <c:pt idx="22877">
                  <c:v>-1.2880000000000001E-2</c:v>
                </c:pt>
                <c:pt idx="22878">
                  <c:v>-1.2880000000000001E-2</c:v>
                </c:pt>
                <c:pt idx="22879">
                  <c:v>-1.286E-2</c:v>
                </c:pt>
                <c:pt idx="22880">
                  <c:v>-1.286E-2</c:v>
                </c:pt>
                <c:pt idx="22881">
                  <c:v>-1.286E-2</c:v>
                </c:pt>
                <c:pt idx="22882">
                  <c:v>-1.286E-2</c:v>
                </c:pt>
                <c:pt idx="22883">
                  <c:v>-1.286E-2</c:v>
                </c:pt>
                <c:pt idx="22884">
                  <c:v>-1.286E-2</c:v>
                </c:pt>
                <c:pt idx="22885">
                  <c:v>-1.286E-2</c:v>
                </c:pt>
                <c:pt idx="22886">
                  <c:v>-1.286E-2</c:v>
                </c:pt>
                <c:pt idx="22887">
                  <c:v>-1.286E-2</c:v>
                </c:pt>
                <c:pt idx="22888">
                  <c:v>-1.286E-2</c:v>
                </c:pt>
                <c:pt idx="22889">
                  <c:v>-1.286E-2</c:v>
                </c:pt>
                <c:pt idx="22890">
                  <c:v>-1.286E-2</c:v>
                </c:pt>
                <c:pt idx="22891">
                  <c:v>-1.286E-2</c:v>
                </c:pt>
                <c:pt idx="22892">
                  <c:v>-1.286E-2</c:v>
                </c:pt>
                <c:pt idx="22893">
                  <c:v>-1.286E-2</c:v>
                </c:pt>
                <c:pt idx="22894">
                  <c:v>-1.286E-2</c:v>
                </c:pt>
                <c:pt idx="22895">
                  <c:v>-1.286E-2</c:v>
                </c:pt>
                <c:pt idx="22896">
                  <c:v>-1.286E-2</c:v>
                </c:pt>
                <c:pt idx="22897">
                  <c:v>-1.286E-2</c:v>
                </c:pt>
                <c:pt idx="22898">
                  <c:v>-1.286E-2</c:v>
                </c:pt>
                <c:pt idx="22899">
                  <c:v>-1.2829999999999999E-2</c:v>
                </c:pt>
                <c:pt idx="22900">
                  <c:v>-1.2829999999999999E-2</c:v>
                </c:pt>
                <c:pt idx="22901">
                  <c:v>-1.2829999999999999E-2</c:v>
                </c:pt>
                <c:pt idx="22902">
                  <c:v>-1.2800000000000001E-2</c:v>
                </c:pt>
                <c:pt idx="22903">
                  <c:v>-1.2800000000000001E-2</c:v>
                </c:pt>
                <c:pt idx="22904">
                  <c:v>-1.278E-2</c:v>
                </c:pt>
                <c:pt idx="22905">
                  <c:v>-1.278E-2</c:v>
                </c:pt>
                <c:pt idx="22906">
                  <c:v>-1.2749999999999999E-2</c:v>
                </c:pt>
                <c:pt idx="22907">
                  <c:v>-1.2749999999999999E-2</c:v>
                </c:pt>
                <c:pt idx="22908">
                  <c:v>-1.272E-2</c:v>
                </c:pt>
                <c:pt idx="22909">
                  <c:v>-1.272E-2</c:v>
                </c:pt>
                <c:pt idx="22910">
                  <c:v>-1.2699999999999999E-2</c:v>
                </c:pt>
                <c:pt idx="22911">
                  <c:v>-1.2699999999999999E-2</c:v>
                </c:pt>
                <c:pt idx="22912">
                  <c:v>-1.2670000000000001E-2</c:v>
                </c:pt>
                <c:pt idx="22913">
                  <c:v>-1.2670000000000001E-2</c:v>
                </c:pt>
                <c:pt idx="22914">
                  <c:v>-1.2670000000000001E-2</c:v>
                </c:pt>
                <c:pt idx="22915">
                  <c:v>-1.2670000000000001E-2</c:v>
                </c:pt>
                <c:pt idx="22916">
                  <c:v>-1.2670000000000001E-2</c:v>
                </c:pt>
                <c:pt idx="22917">
                  <c:v>-1.2670000000000001E-2</c:v>
                </c:pt>
                <c:pt idx="22918">
                  <c:v>-1.2670000000000001E-2</c:v>
                </c:pt>
                <c:pt idx="22919">
                  <c:v>-1.2670000000000001E-2</c:v>
                </c:pt>
                <c:pt idx="22920">
                  <c:v>-1.2699999999999999E-2</c:v>
                </c:pt>
                <c:pt idx="22921">
                  <c:v>-1.2699999999999999E-2</c:v>
                </c:pt>
                <c:pt idx="22922">
                  <c:v>-1.2699999999999999E-2</c:v>
                </c:pt>
                <c:pt idx="22923">
                  <c:v>-1.272E-2</c:v>
                </c:pt>
                <c:pt idx="22924">
                  <c:v>-1.2749999999999999E-2</c:v>
                </c:pt>
                <c:pt idx="22925">
                  <c:v>-1.2749999999999999E-2</c:v>
                </c:pt>
                <c:pt idx="22926">
                  <c:v>-1.278E-2</c:v>
                </c:pt>
                <c:pt idx="22927">
                  <c:v>-1.278E-2</c:v>
                </c:pt>
                <c:pt idx="22928">
                  <c:v>-1.2800000000000001E-2</c:v>
                </c:pt>
                <c:pt idx="22929">
                  <c:v>-1.2800000000000001E-2</c:v>
                </c:pt>
                <c:pt idx="22930">
                  <c:v>-1.2829999999999999E-2</c:v>
                </c:pt>
                <c:pt idx="22931">
                  <c:v>-1.286E-2</c:v>
                </c:pt>
                <c:pt idx="22932">
                  <c:v>-1.286E-2</c:v>
                </c:pt>
                <c:pt idx="22933">
                  <c:v>-1.2880000000000001E-2</c:v>
                </c:pt>
                <c:pt idx="22934">
                  <c:v>-1.2880000000000001E-2</c:v>
                </c:pt>
                <c:pt idx="22935">
                  <c:v>-1.2880000000000001E-2</c:v>
                </c:pt>
                <c:pt idx="22936">
                  <c:v>-1.2880000000000001E-2</c:v>
                </c:pt>
                <c:pt idx="22937">
                  <c:v>-1.2880000000000001E-2</c:v>
                </c:pt>
                <c:pt idx="22938">
                  <c:v>-1.291E-2</c:v>
                </c:pt>
                <c:pt idx="22939">
                  <c:v>-1.291E-2</c:v>
                </c:pt>
                <c:pt idx="22940">
                  <c:v>-1.291E-2</c:v>
                </c:pt>
                <c:pt idx="22941">
                  <c:v>-1.2880000000000001E-2</c:v>
                </c:pt>
                <c:pt idx="22942">
                  <c:v>-1.2880000000000001E-2</c:v>
                </c:pt>
                <c:pt idx="22943">
                  <c:v>-1.2880000000000001E-2</c:v>
                </c:pt>
                <c:pt idx="22944">
                  <c:v>-1.286E-2</c:v>
                </c:pt>
                <c:pt idx="22945">
                  <c:v>-1.286E-2</c:v>
                </c:pt>
                <c:pt idx="22946">
                  <c:v>-1.286E-2</c:v>
                </c:pt>
                <c:pt idx="22947">
                  <c:v>-1.2829999999999999E-2</c:v>
                </c:pt>
                <c:pt idx="22948">
                  <c:v>-1.2829999999999999E-2</c:v>
                </c:pt>
                <c:pt idx="22949">
                  <c:v>-1.2800000000000001E-2</c:v>
                </c:pt>
                <c:pt idx="22950">
                  <c:v>-1.2800000000000001E-2</c:v>
                </c:pt>
                <c:pt idx="22951">
                  <c:v>-1.278E-2</c:v>
                </c:pt>
                <c:pt idx="22952">
                  <c:v>-1.278E-2</c:v>
                </c:pt>
                <c:pt idx="22953">
                  <c:v>-1.2749999999999999E-2</c:v>
                </c:pt>
                <c:pt idx="22954">
                  <c:v>-1.2749999999999999E-2</c:v>
                </c:pt>
                <c:pt idx="22955">
                  <c:v>-1.272E-2</c:v>
                </c:pt>
                <c:pt idx="22956">
                  <c:v>-1.272E-2</c:v>
                </c:pt>
                <c:pt idx="22957">
                  <c:v>-1.2699999999999999E-2</c:v>
                </c:pt>
                <c:pt idx="22958">
                  <c:v>-1.2699999999999999E-2</c:v>
                </c:pt>
                <c:pt idx="22959">
                  <c:v>-1.2670000000000001E-2</c:v>
                </c:pt>
                <c:pt idx="22960">
                  <c:v>-1.2670000000000001E-2</c:v>
                </c:pt>
                <c:pt idx="22961">
                  <c:v>-1.2670000000000001E-2</c:v>
                </c:pt>
                <c:pt idx="22962">
                  <c:v>-1.264E-2</c:v>
                </c:pt>
                <c:pt idx="22963">
                  <c:v>-1.264E-2</c:v>
                </c:pt>
                <c:pt idx="22964">
                  <c:v>-1.2619999999999999E-2</c:v>
                </c:pt>
                <c:pt idx="22965">
                  <c:v>-1.2619999999999999E-2</c:v>
                </c:pt>
                <c:pt idx="22966">
                  <c:v>-1.259E-2</c:v>
                </c:pt>
                <c:pt idx="22967">
                  <c:v>-1.259E-2</c:v>
                </c:pt>
                <c:pt idx="22968">
                  <c:v>-1.259E-2</c:v>
                </c:pt>
                <c:pt idx="22969">
                  <c:v>-1.257E-2</c:v>
                </c:pt>
                <c:pt idx="22970">
                  <c:v>-1.257E-2</c:v>
                </c:pt>
                <c:pt idx="22971">
                  <c:v>-1.2540000000000001E-2</c:v>
                </c:pt>
                <c:pt idx="22972">
                  <c:v>-1.2540000000000001E-2</c:v>
                </c:pt>
                <c:pt idx="22973">
                  <c:v>-1.251E-2</c:v>
                </c:pt>
                <c:pt idx="22974">
                  <c:v>-1.251E-2</c:v>
                </c:pt>
                <c:pt idx="22975">
                  <c:v>-1.251E-2</c:v>
                </c:pt>
                <c:pt idx="22976">
                  <c:v>-1.2489999999999999E-2</c:v>
                </c:pt>
                <c:pt idx="22977">
                  <c:v>-1.2489999999999999E-2</c:v>
                </c:pt>
                <c:pt idx="22978">
                  <c:v>-1.2489999999999999E-2</c:v>
                </c:pt>
                <c:pt idx="22979">
                  <c:v>-1.2489999999999999E-2</c:v>
                </c:pt>
                <c:pt idx="22980">
                  <c:v>-1.2489999999999999E-2</c:v>
                </c:pt>
                <c:pt idx="22981">
                  <c:v>-1.2489999999999999E-2</c:v>
                </c:pt>
                <c:pt idx="22982">
                  <c:v>-1.2489999999999999E-2</c:v>
                </c:pt>
                <c:pt idx="22983">
                  <c:v>-1.2489999999999999E-2</c:v>
                </c:pt>
                <c:pt idx="22984">
                  <c:v>-1.2489999999999999E-2</c:v>
                </c:pt>
                <c:pt idx="22985">
                  <c:v>-1.251E-2</c:v>
                </c:pt>
                <c:pt idx="22986">
                  <c:v>-1.251E-2</c:v>
                </c:pt>
                <c:pt idx="22987">
                  <c:v>-1.251E-2</c:v>
                </c:pt>
                <c:pt idx="22988">
                  <c:v>-1.2540000000000001E-2</c:v>
                </c:pt>
                <c:pt idx="22989">
                  <c:v>-1.2540000000000001E-2</c:v>
                </c:pt>
                <c:pt idx="22990">
                  <c:v>-1.257E-2</c:v>
                </c:pt>
                <c:pt idx="22991">
                  <c:v>-1.257E-2</c:v>
                </c:pt>
                <c:pt idx="22992">
                  <c:v>-1.259E-2</c:v>
                </c:pt>
                <c:pt idx="22993">
                  <c:v>-1.2619999999999999E-2</c:v>
                </c:pt>
                <c:pt idx="22994">
                  <c:v>-1.2619999999999999E-2</c:v>
                </c:pt>
                <c:pt idx="22995">
                  <c:v>-1.264E-2</c:v>
                </c:pt>
                <c:pt idx="22996">
                  <c:v>-1.2670000000000001E-2</c:v>
                </c:pt>
                <c:pt idx="22997">
                  <c:v>-1.2670000000000001E-2</c:v>
                </c:pt>
                <c:pt idx="22998">
                  <c:v>-1.2699999999999999E-2</c:v>
                </c:pt>
                <c:pt idx="22999">
                  <c:v>-1.2699999999999999E-2</c:v>
                </c:pt>
                <c:pt idx="23000">
                  <c:v>-1.272E-2</c:v>
                </c:pt>
                <c:pt idx="23001">
                  <c:v>-1.272E-2</c:v>
                </c:pt>
                <c:pt idx="23002">
                  <c:v>-1.272E-2</c:v>
                </c:pt>
                <c:pt idx="23003">
                  <c:v>-1.272E-2</c:v>
                </c:pt>
                <c:pt idx="23004">
                  <c:v>-1.272E-2</c:v>
                </c:pt>
                <c:pt idx="23005">
                  <c:v>-1.272E-2</c:v>
                </c:pt>
                <c:pt idx="23006">
                  <c:v>-1.2749999999999999E-2</c:v>
                </c:pt>
                <c:pt idx="23007">
                  <c:v>-1.2749999999999999E-2</c:v>
                </c:pt>
                <c:pt idx="23008">
                  <c:v>-1.272E-2</c:v>
                </c:pt>
                <c:pt idx="23009">
                  <c:v>-1.272E-2</c:v>
                </c:pt>
                <c:pt idx="23010">
                  <c:v>-1.272E-2</c:v>
                </c:pt>
                <c:pt idx="23011">
                  <c:v>-1.272E-2</c:v>
                </c:pt>
                <c:pt idx="23012">
                  <c:v>-1.272E-2</c:v>
                </c:pt>
                <c:pt idx="23013">
                  <c:v>-1.272E-2</c:v>
                </c:pt>
                <c:pt idx="23014">
                  <c:v>-1.2699999999999999E-2</c:v>
                </c:pt>
                <c:pt idx="23015">
                  <c:v>-1.2699999999999999E-2</c:v>
                </c:pt>
                <c:pt idx="23016">
                  <c:v>-1.2699999999999999E-2</c:v>
                </c:pt>
                <c:pt idx="23017">
                  <c:v>-1.2699999999999999E-2</c:v>
                </c:pt>
                <c:pt idx="23018">
                  <c:v>-1.2670000000000001E-2</c:v>
                </c:pt>
                <c:pt idx="23019">
                  <c:v>-1.2670000000000001E-2</c:v>
                </c:pt>
                <c:pt idx="23020">
                  <c:v>-1.2670000000000001E-2</c:v>
                </c:pt>
                <c:pt idx="23021">
                  <c:v>-1.2670000000000001E-2</c:v>
                </c:pt>
                <c:pt idx="23022">
                  <c:v>-1.2670000000000001E-2</c:v>
                </c:pt>
                <c:pt idx="23023">
                  <c:v>-1.2670000000000001E-2</c:v>
                </c:pt>
                <c:pt idx="23024">
                  <c:v>-1.2670000000000001E-2</c:v>
                </c:pt>
                <c:pt idx="23025">
                  <c:v>-1.2670000000000001E-2</c:v>
                </c:pt>
                <c:pt idx="23026">
                  <c:v>-1.2670000000000001E-2</c:v>
                </c:pt>
                <c:pt idx="23027">
                  <c:v>-1.2670000000000001E-2</c:v>
                </c:pt>
                <c:pt idx="23028">
                  <c:v>-1.2670000000000001E-2</c:v>
                </c:pt>
                <c:pt idx="23029">
                  <c:v>-1.2670000000000001E-2</c:v>
                </c:pt>
                <c:pt idx="23030">
                  <c:v>-1.2670000000000001E-2</c:v>
                </c:pt>
                <c:pt idx="23031">
                  <c:v>-1.2670000000000001E-2</c:v>
                </c:pt>
                <c:pt idx="23032">
                  <c:v>-1.2670000000000001E-2</c:v>
                </c:pt>
                <c:pt idx="23033">
                  <c:v>-1.2670000000000001E-2</c:v>
                </c:pt>
                <c:pt idx="23034">
                  <c:v>-1.2670000000000001E-2</c:v>
                </c:pt>
                <c:pt idx="23035">
                  <c:v>-1.2670000000000001E-2</c:v>
                </c:pt>
                <c:pt idx="23036">
                  <c:v>-1.2670000000000001E-2</c:v>
                </c:pt>
                <c:pt idx="23037">
                  <c:v>-1.2670000000000001E-2</c:v>
                </c:pt>
                <c:pt idx="23038">
                  <c:v>-1.264E-2</c:v>
                </c:pt>
                <c:pt idx="23039">
                  <c:v>-1.264E-2</c:v>
                </c:pt>
                <c:pt idx="23040">
                  <c:v>-1.264E-2</c:v>
                </c:pt>
                <c:pt idx="23041">
                  <c:v>-1.2619999999999999E-2</c:v>
                </c:pt>
                <c:pt idx="23042">
                  <c:v>-1.2619999999999999E-2</c:v>
                </c:pt>
                <c:pt idx="23043">
                  <c:v>-1.2619999999999999E-2</c:v>
                </c:pt>
                <c:pt idx="23044">
                  <c:v>-1.259E-2</c:v>
                </c:pt>
                <c:pt idx="23045">
                  <c:v>-1.259E-2</c:v>
                </c:pt>
                <c:pt idx="23046">
                  <c:v>-1.257E-2</c:v>
                </c:pt>
                <c:pt idx="23047">
                  <c:v>-1.2540000000000001E-2</c:v>
                </c:pt>
                <c:pt idx="23048">
                  <c:v>-1.2540000000000001E-2</c:v>
                </c:pt>
                <c:pt idx="23049">
                  <c:v>-1.251E-2</c:v>
                </c:pt>
                <c:pt idx="23050">
                  <c:v>-1.251E-2</c:v>
                </c:pt>
                <c:pt idx="23051">
                  <c:v>-1.251E-2</c:v>
                </c:pt>
                <c:pt idx="23052">
                  <c:v>-1.2489999999999999E-2</c:v>
                </c:pt>
                <c:pt idx="23053">
                  <c:v>-1.2489999999999999E-2</c:v>
                </c:pt>
                <c:pt idx="23054">
                  <c:v>-1.2460000000000001E-2</c:v>
                </c:pt>
                <c:pt idx="23055">
                  <c:v>-1.2460000000000001E-2</c:v>
                </c:pt>
                <c:pt idx="23056">
                  <c:v>-1.243E-2</c:v>
                </c:pt>
                <c:pt idx="23057">
                  <c:v>-1.243E-2</c:v>
                </c:pt>
                <c:pt idx="23058">
                  <c:v>-1.243E-2</c:v>
                </c:pt>
                <c:pt idx="23059">
                  <c:v>-1.243E-2</c:v>
                </c:pt>
                <c:pt idx="23060">
                  <c:v>-1.2409999999999999E-2</c:v>
                </c:pt>
                <c:pt idx="23061">
                  <c:v>-1.2409999999999999E-2</c:v>
                </c:pt>
                <c:pt idx="23062">
                  <c:v>-1.2409999999999999E-2</c:v>
                </c:pt>
                <c:pt idx="23063">
                  <c:v>-1.2409999999999999E-2</c:v>
                </c:pt>
                <c:pt idx="23064">
                  <c:v>-1.2409999999999999E-2</c:v>
                </c:pt>
                <c:pt idx="23065">
                  <c:v>-1.238E-2</c:v>
                </c:pt>
                <c:pt idx="23066">
                  <c:v>-1.238E-2</c:v>
                </c:pt>
                <c:pt idx="23067">
                  <c:v>-1.238E-2</c:v>
                </c:pt>
                <c:pt idx="23068">
                  <c:v>-1.238E-2</c:v>
                </c:pt>
                <c:pt idx="23069">
                  <c:v>-1.238E-2</c:v>
                </c:pt>
                <c:pt idx="23070">
                  <c:v>-1.238E-2</c:v>
                </c:pt>
                <c:pt idx="23071">
                  <c:v>-1.235E-2</c:v>
                </c:pt>
                <c:pt idx="23072">
                  <c:v>-1.235E-2</c:v>
                </c:pt>
                <c:pt idx="23073">
                  <c:v>-1.235E-2</c:v>
                </c:pt>
                <c:pt idx="23074">
                  <c:v>-1.235E-2</c:v>
                </c:pt>
                <c:pt idx="23075">
                  <c:v>-1.235E-2</c:v>
                </c:pt>
                <c:pt idx="23076">
                  <c:v>-1.235E-2</c:v>
                </c:pt>
                <c:pt idx="23077">
                  <c:v>-1.2330000000000001E-2</c:v>
                </c:pt>
                <c:pt idx="23078">
                  <c:v>-1.2330000000000001E-2</c:v>
                </c:pt>
                <c:pt idx="23079">
                  <c:v>-1.2330000000000001E-2</c:v>
                </c:pt>
                <c:pt idx="23080">
                  <c:v>-1.2330000000000001E-2</c:v>
                </c:pt>
                <c:pt idx="23081">
                  <c:v>-1.2330000000000001E-2</c:v>
                </c:pt>
                <c:pt idx="23082">
                  <c:v>-1.2330000000000001E-2</c:v>
                </c:pt>
                <c:pt idx="23083">
                  <c:v>-1.2330000000000001E-2</c:v>
                </c:pt>
                <c:pt idx="23084">
                  <c:v>-1.2330000000000001E-2</c:v>
                </c:pt>
                <c:pt idx="23085">
                  <c:v>-1.2330000000000001E-2</c:v>
                </c:pt>
                <c:pt idx="23086">
                  <c:v>-1.2330000000000001E-2</c:v>
                </c:pt>
                <c:pt idx="23087">
                  <c:v>-1.2330000000000001E-2</c:v>
                </c:pt>
                <c:pt idx="23088">
                  <c:v>-1.2330000000000001E-2</c:v>
                </c:pt>
                <c:pt idx="23089">
                  <c:v>-1.2330000000000001E-2</c:v>
                </c:pt>
                <c:pt idx="23090">
                  <c:v>-1.2330000000000001E-2</c:v>
                </c:pt>
                <c:pt idx="23091">
                  <c:v>-1.235E-2</c:v>
                </c:pt>
                <c:pt idx="23092">
                  <c:v>-1.235E-2</c:v>
                </c:pt>
                <c:pt idx="23093">
                  <c:v>-1.235E-2</c:v>
                </c:pt>
                <c:pt idx="23094">
                  <c:v>-1.238E-2</c:v>
                </c:pt>
                <c:pt idx="23095">
                  <c:v>-1.238E-2</c:v>
                </c:pt>
                <c:pt idx="23096">
                  <c:v>-1.238E-2</c:v>
                </c:pt>
                <c:pt idx="23097">
                  <c:v>-1.2409999999999999E-2</c:v>
                </c:pt>
                <c:pt idx="23098">
                  <c:v>-1.2409999999999999E-2</c:v>
                </c:pt>
                <c:pt idx="23099">
                  <c:v>-1.2409999999999999E-2</c:v>
                </c:pt>
                <c:pt idx="23100">
                  <c:v>-1.243E-2</c:v>
                </c:pt>
                <c:pt idx="23101">
                  <c:v>-1.243E-2</c:v>
                </c:pt>
                <c:pt idx="23102">
                  <c:v>-1.243E-2</c:v>
                </c:pt>
                <c:pt idx="23103">
                  <c:v>-1.2460000000000001E-2</c:v>
                </c:pt>
                <c:pt idx="23104">
                  <c:v>-1.2460000000000001E-2</c:v>
                </c:pt>
                <c:pt idx="23105">
                  <c:v>-1.2460000000000001E-2</c:v>
                </c:pt>
                <c:pt idx="23106">
                  <c:v>-1.2460000000000001E-2</c:v>
                </c:pt>
                <c:pt idx="23107">
                  <c:v>-1.2460000000000001E-2</c:v>
                </c:pt>
                <c:pt idx="23108">
                  <c:v>-1.2489999999999999E-2</c:v>
                </c:pt>
                <c:pt idx="23109">
                  <c:v>-1.2489999999999999E-2</c:v>
                </c:pt>
                <c:pt idx="23110">
                  <c:v>-1.2489999999999999E-2</c:v>
                </c:pt>
                <c:pt idx="23111">
                  <c:v>-1.2489999999999999E-2</c:v>
                </c:pt>
                <c:pt idx="23112">
                  <c:v>-1.2489999999999999E-2</c:v>
                </c:pt>
                <c:pt idx="23113">
                  <c:v>-1.2489999999999999E-2</c:v>
                </c:pt>
                <c:pt idx="23114">
                  <c:v>-1.2489999999999999E-2</c:v>
                </c:pt>
                <c:pt idx="23115">
                  <c:v>-1.2489999999999999E-2</c:v>
                </c:pt>
                <c:pt idx="23116">
                  <c:v>-1.2489999999999999E-2</c:v>
                </c:pt>
                <c:pt idx="23117">
                  <c:v>-1.2489999999999999E-2</c:v>
                </c:pt>
                <c:pt idx="23118">
                  <c:v>-1.2489999999999999E-2</c:v>
                </c:pt>
                <c:pt idx="23119">
                  <c:v>-1.2489999999999999E-2</c:v>
                </c:pt>
                <c:pt idx="23120">
                  <c:v>-1.2489999999999999E-2</c:v>
                </c:pt>
                <c:pt idx="23121">
                  <c:v>-1.2489999999999999E-2</c:v>
                </c:pt>
                <c:pt idx="23122">
                  <c:v>-1.2489999999999999E-2</c:v>
                </c:pt>
                <c:pt idx="23123">
                  <c:v>-1.2489999999999999E-2</c:v>
                </c:pt>
                <c:pt idx="23124">
                  <c:v>-1.251E-2</c:v>
                </c:pt>
                <c:pt idx="23125">
                  <c:v>-1.2489999999999999E-2</c:v>
                </c:pt>
                <c:pt idx="23126">
                  <c:v>-1.2489999999999999E-2</c:v>
                </c:pt>
                <c:pt idx="23127">
                  <c:v>-1.2489999999999999E-2</c:v>
                </c:pt>
                <c:pt idx="23128">
                  <c:v>-1.2489999999999999E-2</c:v>
                </c:pt>
                <c:pt idx="23129">
                  <c:v>-1.2489999999999999E-2</c:v>
                </c:pt>
                <c:pt idx="23130">
                  <c:v>-1.2489999999999999E-2</c:v>
                </c:pt>
                <c:pt idx="23131">
                  <c:v>-1.2489999999999999E-2</c:v>
                </c:pt>
                <c:pt idx="23132">
                  <c:v>-1.2489999999999999E-2</c:v>
                </c:pt>
                <c:pt idx="23133">
                  <c:v>-1.2460000000000001E-2</c:v>
                </c:pt>
                <c:pt idx="23134">
                  <c:v>-1.2460000000000001E-2</c:v>
                </c:pt>
                <c:pt idx="23135">
                  <c:v>-1.243E-2</c:v>
                </c:pt>
                <c:pt idx="23136">
                  <c:v>-1.243E-2</c:v>
                </c:pt>
                <c:pt idx="23137">
                  <c:v>-1.2409999999999999E-2</c:v>
                </c:pt>
                <c:pt idx="23138">
                  <c:v>-1.2409999999999999E-2</c:v>
                </c:pt>
                <c:pt idx="23139">
                  <c:v>-1.238E-2</c:v>
                </c:pt>
                <c:pt idx="23140">
                  <c:v>-1.238E-2</c:v>
                </c:pt>
                <c:pt idx="23141">
                  <c:v>-1.235E-2</c:v>
                </c:pt>
                <c:pt idx="23142">
                  <c:v>-1.235E-2</c:v>
                </c:pt>
                <c:pt idx="23143">
                  <c:v>-1.2330000000000001E-2</c:v>
                </c:pt>
                <c:pt idx="23144">
                  <c:v>-1.2330000000000001E-2</c:v>
                </c:pt>
                <c:pt idx="23145">
                  <c:v>-1.23E-2</c:v>
                </c:pt>
                <c:pt idx="23146">
                  <c:v>-1.23E-2</c:v>
                </c:pt>
                <c:pt idx="23147">
                  <c:v>-1.23E-2</c:v>
                </c:pt>
                <c:pt idx="23148">
                  <c:v>-1.23E-2</c:v>
                </c:pt>
                <c:pt idx="23149">
                  <c:v>-1.2279999999999999E-2</c:v>
                </c:pt>
                <c:pt idx="23150">
                  <c:v>-1.23E-2</c:v>
                </c:pt>
                <c:pt idx="23151">
                  <c:v>-1.23E-2</c:v>
                </c:pt>
                <c:pt idx="23152">
                  <c:v>-1.23E-2</c:v>
                </c:pt>
                <c:pt idx="23153">
                  <c:v>-1.2330000000000001E-2</c:v>
                </c:pt>
                <c:pt idx="23154">
                  <c:v>-1.235E-2</c:v>
                </c:pt>
                <c:pt idx="23155">
                  <c:v>-1.238E-2</c:v>
                </c:pt>
                <c:pt idx="23156">
                  <c:v>-1.2409999999999999E-2</c:v>
                </c:pt>
                <c:pt idx="23157">
                  <c:v>-1.243E-2</c:v>
                </c:pt>
                <c:pt idx="23158">
                  <c:v>-1.2460000000000001E-2</c:v>
                </c:pt>
                <c:pt idx="23159">
                  <c:v>-1.2489999999999999E-2</c:v>
                </c:pt>
                <c:pt idx="23160">
                  <c:v>-1.2540000000000001E-2</c:v>
                </c:pt>
                <c:pt idx="23161">
                  <c:v>-1.257E-2</c:v>
                </c:pt>
                <c:pt idx="23162">
                  <c:v>-1.259E-2</c:v>
                </c:pt>
                <c:pt idx="23163">
                  <c:v>-1.2619999999999999E-2</c:v>
                </c:pt>
                <c:pt idx="23164">
                  <c:v>-1.264E-2</c:v>
                </c:pt>
                <c:pt idx="23165">
                  <c:v>-1.2670000000000001E-2</c:v>
                </c:pt>
                <c:pt idx="23166">
                  <c:v>-1.2699999999999999E-2</c:v>
                </c:pt>
                <c:pt idx="23167">
                  <c:v>-1.272E-2</c:v>
                </c:pt>
                <c:pt idx="23168">
                  <c:v>-1.272E-2</c:v>
                </c:pt>
                <c:pt idx="23169">
                  <c:v>-1.2749999999999999E-2</c:v>
                </c:pt>
                <c:pt idx="23170">
                  <c:v>-1.2749999999999999E-2</c:v>
                </c:pt>
                <c:pt idx="23171">
                  <c:v>-1.2749999999999999E-2</c:v>
                </c:pt>
                <c:pt idx="23172">
                  <c:v>-1.2749999999999999E-2</c:v>
                </c:pt>
                <c:pt idx="23173">
                  <c:v>-1.272E-2</c:v>
                </c:pt>
                <c:pt idx="23174">
                  <c:v>-1.2699999999999999E-2</c:v>
                </c:pt>
                <c:pt idx="23175">
                  <c:v>-1.2670000000000001E-2</c:v>
                </c:pt>
                <c:pt idx="23176">
                  <c:v>-1.264E-2</c:v>
                </c:pt>
                <c:pt idx="23177">
                  <c:v>-1.259E-2</c:v>
                </c:pt>
                <c:pt idx="23178">
                  <c:v>-1.257E-2</c:v>
                </c:pt>
                <c:pt idx="23179">
                  <c:v>-1.251E-2</c:v>
                </c:pt>
                <c:pt idx="23180">
                  <c:v>-1.2460000000000001E-2</c:v>
                </c:pt>
                <c:pt idx="23181">
                  <c:v>-1.2409999999999999E-2</c:v>
                </c:pt>
                <c:pt idx="23182">
                  <c:v>-1.235E-2</c:v>
                </c:pt>
                <c:pt idx="23183">
                  <c:v>-1.23E-2</c:v>
                </c:pt>
                <c:pt idx="23184">
                  <c:v>-1.225E-2</c:v>
                </c:pt>
                <c:pt idx="23185">
                  <c:v>-1.2200000000000001E-2</c:v>
                </c:pt>
                <c:pt idx="23186">
                  <c:v>-1.217E-2</c:v>
                </c:pt>
                <c:pt idx="23187">
                  <c:v>-1.2120000000000001E-2</c:v>
                </c:pt>
                <c:pt idx="23188">
                  <c:v>-1.209E-2</c:v>
                </c:pt>
                <c:pt idx="23189">
                  <c:v>-1.204E-2</c:v>
                </c:pt>
                <c:pt idx="23190">
                  <c:v>-1.204E-2</c:v>
                </c:pt>
                <c:pt idx="23191">
                  <c:v>-1.201E-2</c:v>
                </c:pt>
                <c:pt idx="23192">
                  <c:v>-1.201E-2</c:v>
                </c:pt>
                <c:pt idx="23193">
                  <c:v>-1.1990000000000001E-2</c:v>
                </c:pt>
                <c:pt idx="23194">
                  <c:v>-1.1990000000000001E-2</c:v>
                </c:pt>
                <c:pt idx="23195">
                  <c:v>-1.201E-2</c:v>
                </c:pt>
                <c:pt idx="23196">
                  <c:v>-1.201E-2</c:v>
                </c:pt>
                <c:pt idx="23197">
                  <c:v>-1.204E-2</c:v>
                </c:pt>
                <c:pt idx="23198">
                  <c:v>-1.2070000000000001E-2</c:v>
                </c:pt>
                <c:pt idx="23199">
                  <c:v>-1.209E-2</c:v>
                </c:pt>
                <c:pt idx="23200">
                  <c:v>-1.2120000000000001E-2</c:v>
                </c:pt>
                <c:pt idx="23201">
                  <c:v>-1.217E-2</c:v>
                </c:pt>
                <c:pt idx="23202">
                  <c:v>-1.2200000000000001E-2</c:v>
                </c:pt>
                <c:pt idx="23203">
                  <c:v>-1.222E-2</c:v>
                </c:pt>
                <c:pt idx="23204">
                  <c:v>-1.2279999999999999E-2</c:v>
                </c:pt>
                <c:pt idx="23205">
                  <c:v>-1.23E-2</c:v>
                </c:pt>
                <c:pt idx="23206">
                  <c:v>-1.2330000000000001E-2</c:v>
                </c:pt>
                <c:pt idx="23207">
                  <c:v>-1.235E-2</c:v>
                </c:pt>
                <c:pt idx="23208">
                  <c:v>-1.238E-2</c:v>
                </c:pt>
                <c:pt idx="23209">
                  <c:v>-1.2409999999999999E-2</c:v>
                </c:pt>
                <c:pt idx="23210">
                  <c:v>-1.2409999999999999E-2</c:v>
                </c:pt>
                <c:pt idx="23211">
                  <c:v>-1.243E-2</c:v>
                </c:pt>
                <c:pt idx="23212">
                  <c:v>-1.243E-2</c:v>
                </c:pt>
                <c:pt idx="23213">
                  <c:v>-1.243E-2</c:v>
                </c:pt>
                <c:pt idx="23214">
                  <c:v>-1.243E-2</c:v>
                </c:pt>
                <c:pt idx="23215">
                  <c:v>-1.2409999999999999E-2</c:v>
                </c:pt>
                <c:pt idx="23216">
                  <c:v>-1.238E-2</c:v>
                </c:pt>
                <c:pt idx="23217">
                  <c:v>-1.235E-2</c:v>
                </c:pt>
                <c:pt idx="23218">
                  <c:v>-1.235E-2</c:v>
                </c:pt>
                <c:pt idx="23219">
                  <c:v>-1.23E-2</c:v>
                </c:pt>
                <c:pt idx="23220">
                  <c:v>-1.2279999999999999E-2</c:v>
                </c:pt>
                <c:pt idx="23221">
                  <c:v>-1.225E-2</c:v>
                </c:pt>
                <c:pt idx="23222">
                  <c:v>-1.222E-2</c:v>
                </c:pt>
                <c:pt idx="23223">
                  <c:v>-1.2200000000000001E-2</c:v>
                </c:pt>
                <c:pt idx="23224">
                  <c:v>-1.217E-2</c:v>
                </c:pt>
                <c:pt idx="23225">
                  <c:v>-1.2120000000000001E-2</c:v>
                </c:pt>
                <c:pt idx="23226">
                  <c:v>-1.2120000000000001E-2</c:v>
                </c:pt>
                <c:pt idx="23227">
                  <c:v>-1.209E-2</c:v>
                </c:pt>
                <c:pt idx="23228">
                  <c:v>-1.2070000000000001E-2</c:v>
                </c:pt>
                <c:pt idx="23229">
                  <c:v>-1.2070000000000001E-2</c:v>
                </c:pt>
                <c:pt idx="23230">
                  <c:v>-1.2070000000000001E-2</c:v>
                </c:pt>
                <c:pt idx="23231">
                  <c:v>-1.2070000000000001E-2</c:v>
                </c:pt>
                <c:pt idx="23232">
                  <c:v>-1.2070000000000001E-2</c:v>
                </c:pt>
                <c:pt idx="23233">
                  <c:v>-1.2070000000000001E-2</c:v>
                </c:pt>
                <c:pt idx="23234">
                  <c:v>-1.2070000000000001E-2</c:v>
                </c:pt>
                <c:pt idx="23235">
                  <c:v>-1.209E-2</c:v>
                </c:pt>
                <c:pt idx="23236">
                  <c:v>-1.2120000000000001E-2</c:v>
                </c:pt>
                <c:pt idx="23237">
                  <c:v>-1.214E-2</c:v>
                </c:pt>
                <c:pt idx="23238">
                  <c:v>-1.214E-2</c:v>
                </c:pt>
                <c:pt idx="23239">
                  <c:v>-1.217E-2</c:v>
                </c:pt>
                <c:pt idx="23240">
                  <c:v>-1.2200000000000001E-2</c:v>
                </c:pt>
                <c:pt idx="23241">
                  <c:v>-1.222E-2</c:v>
                </c:pt>
                <c:pt idx="23242">
                  <c:v>-1.225E-2</c:v>
                </c:pt>
                <c:pt idx="23243">
                  <c:v>-1.2279999999999999E-2</c:v>
                </c:pt>
                <c:pt idx="23244">
                  <c:v>-1.23E-2</c:v>
                </c:pt>
                <c:pt idx="23245">
                  <c:v>-1.23E-2</c:v>
                </c:pt>
                <c:pt idx="23246">
                  <c:v>-1.2330000000000001E-2</c:v>
                </c:pt>
                <c:pt idx="23247">
                  <c:v>-1.2330000000000001E-2</c:v>
                </c:pt>
                <c:pt idx="23248">
                  <c:v>-1.2330000000000001E-2</c:v>
                </c:pt>
                <c:pt idx="23249">
                  <c:v>-1.2330000000000001E-2</c:v>
                </c:pt>
                <c:pt idx="23250">
                  <c:v>-1.2330000000000001E-2</c:v>
                </c:pt>
                <c:pt idx="23251">
                  <c:v>-1.23E-2</c:v>
                </c:pt>
                <c:pt idx="23252">
                  <c:v>-1.23E-2</c:v>
                </c:pt>
                <c:pt idx="23253">
                  <c:v>-1.2279999999999999E-2</c:v>
                </c:pt>
                <c:pt idx="23254">
                  <c:v>-1.225E-2</c:v>
                </c:pt>
                <c:pt idx="23255">
                  <c:v>-1.222E-2</c:v>
                </c:pt>
                <c:pt idx="23256">
                  <c:v>-1.222E-2</c:v>
                </c:pt>
                <c:pt idx="23257">
                  <c:v>-1.2200000000000001E-2</c:v>
                </c:pt>
                <c:pt idx="23258">
                  <c:v>-1.217E-2</c:v>
                </c:pt>
                <c:pt idx="23259">
                  <c:v>-1.214E-2</c:v>
                </c:pt>
                <c:pt idx="23260">
                  <c:v>-1.2120000000000001E-2</c:v>
                </c:pt>
                <c:pt idx="23261">
                  <c:v>-1.209E-2</c:v>
                </c:pt>
                <c:pt idx="23262">
                  <c:v>-1.209E-2</c:v>
                </c:pt>
                <c:pt idx="23263">
                  <c:v>-1.2070000000000001E-2</c:v>
                </c:pt>
                <c:pt idx="23264">
                  <c:v>-1.2070000000000001E-2</c:v>
                </c:pt>
                <c:pt idx="23265">
                  <c:v>-1.2070000000000001E-2</c:v>
                </c:pt>
                <c:pt idx="23266">
                  <c:v>-1.2070000000000001E-2</c:v>
                </c:pt>
                <c:pt idx="23267">
                  <c:v>-1.2070000000000001E-2</c:v>
                </c:pt>
                <c:pt idx="23268">
                  <c:v>-1.209E-2</c:v>
                </c:pt>
                <c:pt idx="23269">
                  <c:v>-1.209E-2</c:v>
                </c:pt>
                <c:pt idx="23270">
                  <c:v>-1.2120000000000001E-2</c:v>
                </c:pt>
                <c:pt idx="23271">
                  <c:v>-1.2120000000000001E-2</c:v>
                </c:pt>
                <c:pt idx="23272">
                  <c:v>-1.214E-2</c:v>
                </c:pt>
                <c:pt idx="23273">
                  <c:v>-1.217E-2</c:v>
                </c:pt>
                <c:pt idx="23274">
                  <c:v>-1.2200000000000001E-2</c:v>
                </c:pt>
                <c:pt idx="23275">
                  <c:v>-1.225E-2</c:v>
                </c:pt>
                <c:pt idx="23276">
                  <c:v>-1.2279999999999999E-2</c:v>
                </c:pt>
                <c:pt idx="23277">
                  <c:v>-1.23E-2</c:v>
                </c:pt>
                <c:pt idx="23278">
                  <c:v>-1.2330000000000001E-2</c:v>
                </c:pt>
                <c:pt idx="23279">
                  <c:v>-1.235E-2</c:v>
                </c:pt>
                <c:pt idx="23280">
                  <c:v>-1.238E-2</c:v>
                </c:pt>
                <c:pt idx="23281">
                  <c:v>-1.2409999999999999E-2</c:v>
                </c:pt>
                <c:pt idx="23282">
                  <c:v>-1.243E-2</c:v>
                </c:pt>
                <c:pt idx="23283">
                  <c:v>-1.243E-2</c:v>
                </c:pt>
                <c:pt idx="23284">
                  <c:v>-1.2460000000000001E-2</c:v>
                </c:pt>
                <c:pt idx="23285">
                  <c:v>-1.2460000000000001E-2</c:v>
                </c:pt>
                <c:pt idx="23286">
                  <c:v>-1.2460000000000001E-2</c:v>
                </c:pt>
                <c:pt idx="23287">
                  <c:v>-1.2460000000000001E-2</c:v>
                </c:pt>
                <c:pt idx="23288">
                  <c:v>-1.2460000000000001E-2</c:v>
                </c:pt>
                <c:pt idx="23289">
                  <c:v>-1.2460000000000001E-2</c:v>
                </c:pt>
                <c:pt idx="23290">
                  <c:v>-1.243E-2</c:v>
                </c:pt>
                <c:pt idx="23291">
                  <c:v>-1.2409999999999999E-2</c:v>
                </c:pt>
                <c:pt idx="23292">
                  <c:v>-1.2409999999999999E-2</c:v>
                </c:pt>
                <c:pt idx="23293">
                  <c:v>-1.238E-2</c:v>
                </c:pt>
                <c:pt idx="23294">
                  <c:v>-1.235E-2</c:v>
                </c:pt>
                <c:pt idx="23295">
                  <c:v>-1.23E-2</c:v>
                </c:pt>
                <c:pt idx="23296">
                  <c:v>-1.2279999999999999E-2</c:v>
                </c:pt>
                <c:pt idx="23297">
                  <c:v>-1.225E-2</c:v>
                </c:pt>
                <c:pt idx="23298">
                  <c:v>-1.222E-2</c:v>
                </c:pt>
                <c:pt idx="23299">
                  <c:v>-1.2200000000000001E-2</c:v>
                </c:pt>
                <c:pt idx="23300">
                  <c:v>-1.217E-2</c:v>
                </c:pt>
                <c:pt idx="23301">
                  <c:v>-1.214E-2</c:v>
                </c:pt>
                <c:pt idx="23302">
                  <c:v>-1.2120000000000001E-2</c:v>
                </c:pt>
                <c:pt idx="23303">
                  <c:v>-1.209E-2</c:v>
                </c:pt>
                <c:pt idx="23304">
                  <c:v>-1.2070000000000001E-2</c:v>
                </c:pt>
                <c:pt idx="23305">
                  <c:v>-1.204E-2</c:v>
                </c:pt>
                <c:pt idx="23306">
                  <c:v>-1.204E-2</c:v>
                </c:pt>
                <c:pt idx="23307">
                  <c:v>-1.204E-2</c:v>
                </c:pt>
                <c:pt idx="23308">
                  <c:v>-1.204E-2</c:v>
                </c:pt>
                <c:pt idx="23309">
                  <c:v>-1.201E-2</c:v>
                </c:pt>
                <c:pt idx="23310">
                  <c:v>-1.204E-2</c:v>
                </c:pt>
                <c:pt idx="23311">
                  <c:v>-1.204E-2</c:v>
                </c:pt>
                <c:pt idx="23312">
                  <c:v>-1.204E-2</c:v>
                </c:pt>
                <c:pt idx="23313">
                  <c:v>-1.2070000000000001E-2</c:v>
                </c:pt>
                <c:pt idx="23314">
                  <c:v>-1.2070000000000001E-2</c:v>
                </c:pt>
                <c:pt idx="23315">
                  <c:v>-1.209E-2</c:v>
                </c:pt>
                <c:pt idx="23316">
                  <c:v>-1.2120000000000001E-2</c:v>
                </c:pt>
                <c:pt idx="23317">
                  <c:v>-1.2120000000000001E-2</c:v>
                </c:pt>
                <c:pt idx="23318">
                  <c:v>-1.214E-2</c:v>
                </c:pt>
                <c:pt idx="23319">
                  <c:v>-1.217E-2</c:v>
                </c:pt>
                <c:pt idx="23320">
                  <c:v>-1.2200000000000001E-2</c:v>
                </c:pt>
                <c:pt idx="23321">
                  <c:v>-1.222E-2</c:v>
                </c:pt>
                <c:pt idx="23322">
                  <c:v>-1.225E-2</c:v>
                </c:pt>
                <c:pt idx="23323">
                  <c:v>-1.2279999999999999E-2</c:v>
                </c:pt>
                <c:pt idx="23324">
                  <c:v>-1.23E-2</c:v>
                </c:pt>
                <c:pt idx="23325">
                  <c:v>-1.23E-2</c:v>
                </c:pt>
                <c:pt idx="23326">
                  <c:v>-1.2330000000000001E-2</c:v>
                </c:pt>
                <c:pt idx="23327">
                  <c:v>-1.2330000000000001E-2</c:v>
                </c:pt>
                <c:pt idx="23328">
                  <c:v>-1.235E-2</c:v>
                </c:pt>
                <c:pt idx="23329">
                  <c:v>-1.235E-2</c:v>
                </c:pt>
                <c:pt idx="23330">
                  <c:v>-1.235E-2</c:v>
                </c:pt>
                <c:pt idx="23331">
                  <c:v>-1.235E-2</c:v>
                </c:pt>
                <c:pt idx="23332">
                  <c:v>-1.235E-2</c:v>
                </c:pt>
                <c:pt idx="23333">
                  <c:v>-1.235E-2</c:v>
                </c:pt>
                <c:pt idx="23334">
                  <c:v>-1.235E-2</c:v>
                </c:pt>
                <c:pt idx="23335">
                  <c:v>-1.2330000000000001E-2</c:v>
                </c:pt>
                <c:pt idx="23336">
                  <c:v>-1.2330000000000001E-2</c:v>
                </c:pt>
                <c:pt idx="23337">
                  <c:v>-1.23E-2</c:v>
                </c:pt>
                <c:pt idx="23338">
                  <c:v>-1.2279999999999999E-2</c:v>
                </c:pt>
                <c:pt idx="23339">
                  <c:v>-1.225E-2</c:v>
                </c:pt>
                <c:pt idx="23340">
                  <c:v>-1.222E-2</c:v>
                </c:pt>
                <c:pt idx="23341">
                  <c:v>-1.2200000000000001E-2</c:v>
                </c:pt>
                <c:pt idx="23342">
                  <c:v>-1.217E-2</c:v>
                </c:pt>
                <c:pt idx="23343">
                  <c:v>-1.214E-2</c:v>
                </c:pt>
                <c:pt idx="23344">
                  <c:v>-1.2120000000000001E-2</c:v>
                </c:pt>
                <c:pt idx="23345">
                  <c:v>-1.209E-2</c:v>
                </c:pt>
                <c:pt idx="23346">
                  <c:v>-1.2070000000000001E-2</c:v>
                </c:pt>
                <c:pt idx="23347">
                  <c:v>-1.204E-2</c:v>
                </c:pt>
                <c:pt idx="23348">
                  <c:v>-1.201E-2</c:v>
                </c:pt>
                <c:pt idx="23349">
                  <c:v>-1.1990000000000001E-2</c:v>
                </c:pt>
                <c:pt idx="23350">
                  <c:v>-1.196E-2</c:v>
                </c:pt>
                <c:pt idx="23351">
                  <c:v>-1.196E-2</c:v>
                </c:pt>
                <c:pt idx="23352">
                  <c:v>-1.196E-2</c:v>
                </c:pt>
                <c:pt idx="23353">
                  <c:v>-1.193E-2</c:v>
                </c:pt>
                <c:pt idx="23354">
                  <c:v>-1.193E-2</c:v>
                </c:pt>
                <c:pt idx="23355">
                  <c:v>-1.193E-2</c:v>
                </c:pt>
                <c:pt idx="23356">
                  <c:v>-1.196E-2</c:v>
                </c:pt>
                <c:pt idx="23357">
                  <c:v>-1.196E-2</c:v>
                </c:pt>
                <c:pt idx="23358">
                  <c:v>-1.1990000000000001E-2</c:v>
                </c:pt>
                <c:pt idx="23359">
                  <c:v>-1.201E-2</c:v>
                </c:pt>
                <c:pt idx="23360">
                  <c:v>-1.201E-2</c:v>
                </c:pt>
                <c:pt idx="23361">
                  <c:v>-1.204E-2</c:v>
                </c:pt>
                <c:pt idx="23362">
                  <c:v>-1.209E-2</c:v>
                </c:pt>
                <c:pt idx="23363">
                  <c:v>-1.2120000000000001E-2</c:v>
                </c:pt>
                <c:pt idx="23364">
                  <c:v>-1.214E-2</c:v>
                </c:pt>
                <c:pt idx="23365">
                  <c:v>-1.217E-2</c:v>
                </c:pt>
                <c:pt idx="23366">
                  <c:v>-1.2200000000000001E-2</c:v>
                </c:pt>
                <c:pt idx="23367">
                  <c:v>-1.222E-2</c:v>
                </c:pt>
                <c:pt idx="23368">
                  <c:v>-1.225E-2</c:v>
                </c:pt>
                <c:pt idx="23369">
                  <c:v>-1.2279999999999999E-2</c:v>
                </c:pt>
                <c:pt idx="23370">
                  <c:v>-1.23E-2</c:v>
                </c:pt>
                <c:pt idx="23371">
                  <c:v>-1.23E-2</c:v>
                </c:pt>
                <c:pt idx="23372">
                  <c:v>-1.2330000000000001E-2</c:v>
                </c:pt>
                <c:pt idx="23373">
                  <c:v>-1.2330000000000001E-2</c:v>
                </c:pt>
                <c:pt idx="23374">
                  <c:v>-1.2330000000000001E-2</c:v>
                </c:pt>
                <c:pt idx="23375">
                  <c:v>-1.2330000000000001E-2</c:v>
                </c:pt>
                <c:pt idx="23376">
                  <c:v>-1.2330000000000001E-2</c:v>
                </c:pt>
                <c:pt idx="23377">
                  <c:v>-1.2330000000000001E-2</c:v>
                </c:pt>
                <c:pt idx="23378">
                  <c:v>-1.23E-2</c:v>
                </c:pt>
                <c:pt idx="23379">
                  <c:v>-1.2279999999999999E-2</c:v>
                </c:pt>
                <c:pt idx="23380">
                  <c:v>-1.2279999999999999E-2</c:v>
                </c:pt>
                <c:pt idx="23381">
                  <c:v>-1.225E-2</c:v>
                </c:pt>
                <c:pt idx="23382">
                  <c:v>-1.222E-2</c:v>
                </c:pt>
                <c:pt idx="23383">
                  <c:v>-1.2200000000000001E-2</c:v>
                </c:pt>
                <c:pt idx="23384">
                  <c:v>-1.217E-2</c:v>
                </c:pt>
                <c:pt idx="23385">
                  <c:v>-1.214E-2</c:v>
                </c:pt>
                <c:pt idx="23386">
                  <c:v>-1.2120000000000001E-2</c:v>
                </c:pt>
                <c:pt idx="23387">
                  <c:v>-1.209E-2</c:v>
                </c:pt>
                <c:pt idx="23388">
                  <c:v>-1.2070000000000001E-2</c:v>
                </c:pt>
                <c:pt idx="23389">
                  <c:v>-1.204E-2</c:v>
                </c:pt>
                <c:pt idx="23390">
                  <c:v>-1.204E-2</c:v>
                </c:pt>
                <c:pt idx="23391">
                  <c:v>-1.201E-2</c:v>
                </c:pt>
                <c:pt idx="23392">
                  <c:v>-1.201E-2</c:v>
                </c:pt>
                <c:pt idx="23393">
                  <c:v>-1.201E-2</c:v>
                </c:pt>
                <c:pt idx="23394">
                  <c:v>-1.201E-2</c:v>
                </c:pt>
                <c:pt idx="23395">
                  <c:v>-1.201E-2</c:v>
                </c:pt>
                <c:pt idx="23396">
                  <c:v>-1.204E-2</c:v>
                </c:pt>
                <c:pt idx="23397">
                  <c:v>-1.204E-2</c:v>
                </c:pt>
                <c:pt idx="23398">
                  <c:v>-1.2070000000000001E-2</c:v>
                </c:pt>
                <c:pt idx="23399">
                  <c:v>-1.2070000000000001E-2</c:v>
                </c:pt>
                <c:pt idx="23400">
                  <c:v>-1.209E-2</c:v>
                </c:pt>
                <c:pt idx="23401">
                  <c:v>-1.2120000000000001E-2</c:v>
                </c:pt>
                <c:pt idx="23402">
                  <c:v>-1.214E-2</c:v>
                </c:pt>
                <c:pt idx="23403">
                  <c:v>-1.217E-2</c:v>
                </c:pt>
                <c:pt idx="23404">
                  <c:v>-1.2200000000000001E-2</c:v>
                </c:pt>
                <c:pt idx="23405">
                  <c:v>-1.222E-2</c:v>
                </c:pt>
                <c:pt idx="23406">
                  <c:v>-1.225E-2</c:v>
                </c:pt>
                <c:pt idx="23407">
                  <c:v>-1.225E-2</c:v>
                </c:pt>
                <c:pt idx="23408">
                  <c:v>-1.2279999999999999E-2</c:v>
                </c:pt>
                <c:pt idx="23409">
                  <c:v>-1.23E-2</c:v>
                </c:pt>
                <c:pt idx="23410">
                  <c:v>-1.23E-2</c:v>
                </c:pt>
                <c:pt idx="23411">
                  <c:v>-1.23E-2</c:v>
                </c:pt>
                <c:pt idx="23412">
                  <c:v>-1.2330000000000001E-2</c:v>
                </c:pt>
                <c:pt idx="23413">
                  <c:v>-1.2330000000000001E-2</c:v>
                </c:pt>
                <c:pt idx="23414">
                  <c:v>-1.2330000000000001E-2</c:v>
                </c:pt>
                <c:pt idx="23415">
                  <c:v>-1.2330000000000001E-2</c:v>
                </c:pt>
                <c:pt idx="23416">
                  <c:v>-1.2330000000000001E-2</c:v>
                </c:pt>
                <c:pt idx="23417">
                  <c:v>-1.23E-2</c:v>
                </c:pt>
                <c:pt idx="23418">
                  <c:v>-1.23E-2</c:v>
                </c:pt>
                <c:pt idx="23419">
                  <c:v>-1.2279999999999999E-2</c:v>
                </c:pt>
                <c:pt idx="23420">
                  <c:v>-1.2279999999999999E-2</c:v>
                </c:pt>
                <c:pt idx="23421">
                  <c:v>-1.225E-2</c:v>
                </c:pt>
                <c:pt idx="23422">
                  <c:v>-1.225E-2</c:v>
                </c:pt>
                <c:pt idx="23423">
                  <c:v>-1.222E-2</c:v>
                </c:pt>
                <c:pt idx="23424">
                  <c:v>-1.222E-2</c:v>
                </c:pt>
                <c:pt idx="23425">
                  <c:v>-1.2200000000000001E-2</c:v>
                </c:pt>
                <c:pt idx="23426">
                  <c:v>-1.2200000000000001E-2</c:v>
                </c:pt>
                <c:pt idx="23427">
                  <c:v>-1.217E-2</c:v>
                </c:pt>
                <c:pt idx="23428">
                  <c:v>-1.217E-2</c:v>
                </c:pt>
                <c:pt idx="23429">
                  <c:v>-1.217E-2</c:v>
                </c:pt>
                <c:pt idx="23430">
                  <c:v>-1.214E-2</c:v>
                </c:pt>
                <c:pt idx="23431">
                  <c:v>-1.214E-2</c:v>
                </c:pt>
                <c:pt idx="23432">
                  <c:v>-1.214E-2</c:v>
                </c:pt>
                <c:pt idx="23433">
                  <c:v>-1.214E-2</c:v>
                </c:pt>
                <c:pt idx="23434">
                  <c:v>-1.214E-2</c:v>
                </c:pt>
                <c:pt idx="23435">
                  <c:v>-1.214E-2</c:v>
                </c:pt>
                <c:pt idx="23436">
                  <c:v>-1.214E-2</c:v>
                </c:pt>
                <c:pt idx="23437">
                  <c:v>-1.2120000000000001E-2</c:v>
                </c:pt>
                <c:pt idx="23438">
                  <c:v>-1.2120000000000001E-2</c:v>
                </c:pt>
                <c:pt idx="23439">
                  <c:v>-1.2120000000000001E-2</c:v>
                </c:pt>
                <c:pt idx="23440">
                  <c:v>-1.2120000000000001E-2</c:v>
                </c:pt>
                <c:pt idx="23441">
                  <c:v>-1.2120000000000001E-2</c:v>
                </c:pt>
                <c:pt idx="23442">
                  <c:v>-1.2120000000000001E-2</c:v>
                </c:pt>
                <c:pt idx="23443">
                  <c:v>-1.209E-2</c:v>
                </c:pt>
                <c:pt idx="23444">
                  <c:v>-1.209E-2</c:v>
                </c:pt>
                <c:pt idx="23445">
                  <c:v>-1.2070000000000001E-2</c:v>
                </c:pt>
                <c:pt idx="23446">
                  <c:v>-1.2070000000000001E-2</c:v>
                </c:pt>
                <c:pt idx="23447">
                  <c:v>-1.204E-2</c:v>
                </c:pt>
                <c:pt idx="23448">
                  <c:v>-1.204E-2</c:v>
                </c:pt>
                <c:pt idx="23449">
                  <c:v>-1.201E-2</c:v>
                </c:pt>
                <c:pt idx="23450">
                  <c:v>-1.1990000000000001E-2</c:v>
                </c:pt>
                <c:pt idx="23451">
                  <c:v>-1.196E-2</c:v>
                </c:pt>
                <c:pt idx="23452">
                  <c:v>-1.196E-2</c:v>
                </c:pt>
                <c:pt idx="23453">
                  <c:v>-1.193E-2</c:v>
                </c:pt>
                <c:pt idx="23454">
                  <c:v>-1.191E-2</c:v>
                </c:pt>
                <c:pt idx="23455">
                  <c:v>-1.191E-2</c:v>
                </c:pt>
                <c:pt idx="23456">
                  <c:v>-1.188E-2</c:v>
                </c:pt>
                <c:pt idx="23457">
                  <c:v>-1.1849999999999999E-2</c:v>
                </c:pt>
                <c:pt idx="23458">
                  <c:v>-1.1849999999999999E-2</c:v>
                </c:pt>
                <c:pt idx="23459">
                  <c:v>-1.1849999999999999E-2</c:v>
                </c:pt>
                <c:pt idx="23460">
                  <c:v>-1.183E-2</c:v>
                </c:pt>
                <c:pt idx="23461">
                  <c:v>-1.183E-2</c:v>
                </c:pt>
                <c:pt idx="23462">
                  <c:v>-1.183E-2</c:v>
                </c:pt>
                <c:pt idx="23463">
                  <c:v>-1.183E-2</c:v>
                </c:pt>
                <c:pt idx="23464">
                  <c:v>-1.183E-2</c:v>
                </c:pt>
                <c:pt idx="23465">
                  <c:v>-1.183E-2</c:v>
                </c:pt>
                <c:pt idx="23466">
                  <c:v>-1.1849999999999999E-2</c:v>
                </c:pt>
                <c:pt idx="23467">
                  <c:v>-1.1849999999999999E-2</c:v>
                </c:pt>
                <c:pt idx="23468">
                  <c:v>-1.188E-2</c:v>
                </c:pt>
                <c:pt idx="23469">
                  <c:v>-1.188E-2</c:v>
                </c:pt>
                <c:pt idx="23470">
                  <c:v>-1.191E-2</c:v>
                </c:pt>
                <c:pt idx="23471">
                  <c:v>-1.191E-2</c:v>
                </c:pt>
                <c:pt idx="23472">
                  <c:v>-1.193E-2</c:v>
                </c:pt>
                <c:pt idx="23473">
                  <c:v>-1.193E-2</c:v>
                </c:pt>
                <c:pt idx="23474">
                  <c:v>-1.196E-2</c:v>
                </c:pt>
                <c:pt idx="23475">
                  <c:v>-1.1990000000000001E-2</c:v>
                </c:pt>
                <c:pt idx="23476">
                  <c:v>-1.1990000000000001E-2</c:v>
                </c:pt>
                <c:pt idx="23477">
                  <c:v>-1.1990000000000001E-2</c:v>
                </c:pt>
                <c:pt idx="23478">
                  <c:v>-1.201E-2</c:v>
                </c:pt>
                <c:pt idx="23479">
                  <c:v>-1.201E-2</c:v>
                </c:pt>
                <c:pt idx="23480">
                  <c:v>-1.201E-2</c:v>
                </c:pt>
                <c:pt idx="23481">
                  <c:v>-1.201E-2</c:v>
                </c:pt>
                <c:pt idx="23482">
                  <c:v>-1.201E-2</c:v>
                </c:pt>
                <c:pt idx="23483">
                  <c:v>-1.201E-2</c:v>
                </c:pt>
                <c:pt idx="23484">
                  <c:v>-1.201E-2</c:v>
                </c:pt>
                <c:pt idx="23485">
                  <c:v>-1.1990000000000001E-2</c:v>
                </c:pt>
                <c:pt idx="23486">
                  <c:v>-1.1990000000000001E-2</c:v>
                </c:pt>
                <c:pt idx="23487">
                  <c:v>-1.1990000000000001E-2</c:v>
                </c:pt>
                <c:pt idx="23488">
                  <c:v>-1.196E-2</c:v>
                </c:pt>
                <c:pt idx="23489">
                  <c:v>-1.196E-2</c:v>
                </c:pt>
                <c:pt idx="23490">
                  <c:v>-1.193E-2</c:v>
                </c:pt>
                <c:pt idx="23491">
                  <c:v>-1.193E-2</c:v>
                </c:pt>
                <c:pt idx="23492">
                  <c:v>-1.191E-2</c:v>
                </c:pt>
                <c:pt idx="23493">
                  <c:v>-1.191E-2</c:v>
                </c:pt>
                <c:pt idx="23494">
                  <c:v>-1.188E-2</c:v>
                </c:pt>
                <c:pt idx="23495">
                  <c:v>-1.188E-2</c:v>
                </c:pt>
                <c:pt idx="23496">
                  <c:v>-1.188E-2</c:v>
                </c:pt>
                <c:pt idx="23497">
                  <c:v>-1.1849999999999999E-2</c:v>
                </c:pt>
                <c:pt idx="23498">
                  <c:v>-1.1849999999999999E-2</c:v>
                </c:pt>
                <c:pt idx="23499">
                  <c:v>-1.1849999999999999E-2</c:v>
                </c:pt>
                <c:pt idx="23500">
                  <c:v>-1.1849999999999999E-2</c:v>
                </c:pt>
                <c:pt idx="23501">
                  <c:v>-1.1849999999999999E-2</c:v>
                </c:pt>
                <c:pt idx="23502">
                  <c:v>-1.1849999999999999E-2</c:v>
                </c:pt>
                <c:pt idx="23503">
                  <c:v>-1.1849999999999999E-2</c:v>
                </c:pt>
                <c:pt idx="23504">
                  <c:v>-1.1849999999999999E-2</c:v>
                </c:pt>
                <c:pt idx="23505">
                  <c:v>-1.188E-2</c:v>
                </c:pt>
                <c:pt idx="23506">
                  <c:v>-1.188E-2</c:v>
                </c:pt>
                <c:pt idx="23507">
                  <c:v>-1.188E-2</c:v>
                </c:pt>
                <c:pt idx="23508">
                  <c:v>-1.188E-2</c:v>
                </c:pt>
                <c:pt idx="23509">
                  <c:v>-1.191E-2</c:v>
                </c:pt>
                <c:pt idx="23510">
                  <c:v>-1.191E-2</c:v>
                </c:pt>
                <c:pt idx="23511">
                  <c:v>-1.191E-2</c:v>
                </c:pt>
                <c:pt idx="23512">
                  <c:v>-1.191E-2</c:v>
                </c:pt>
                <c:pt idx="23513">
                  <c:v>-1.193E-2</c:v>
                </c:pt>
                <c:pt idx="23514">
                  <c:v>-1.193E-2</c:v>
                </c:pt>
                <c:pt idx="23515">
                  <c:v>-1.193E-2</c:v>
                </c:pt>
                <c:pt idx="23516">
                  <c:v>-1.193E-2</c:v>
                </c:pt>
                <c:pt idx="23517">
                  <c:v>-1.193E-2</c:v>
                </c:pt>
                <c:pt idx="23518">
                  <c:v>-1.193E-2</c:v>
                </c:pt>
                <c:pt idx="23519">
                  <c:v>-1.191E-2</c:v>
                </c:pt>
                <c:pt idx="23520">
                  <c:v>-1.191E-2</c:v>
                </c:pt>
                <c:pt idx="23521">
                  <c:v>-1.191E-2</c:v>
                </c:pt>
                <c:pt idx="23522">
                  <c:v>-1.191E-2</c:v>
                </c:pt>
                <c:pt idx="23523">
                  <c:v>-1.188E-2</c:v>
                </c:pt>
                <c:pt idx="23524">
                  <c:v>-1.188E-2</c:v>
                </c:pt>
                <c:pt idx="23525">
                  <c:v>-1.1849999999999999E-2</c:v>
                </c:pt>
                <c:pt idx="23526">
                  <c:v>-1.1849999999999999E-2</c:v>
                </c:pt>
                <c:pt idx="23527">
                  <c:v>-1.183E-2</c:v>
                </c:pt>
                <c:pt idx="23528">
                  <c:v>-1.183E-2</c:v>
                </c:pt>
                <c:pt idx="23529">
                  <c:v>-1.18E-2</c:v>
                </c:pt>
                <c:pt idx="23530">
                  <c:v>-1.18E-2</c:v>
                </c:pt>
                <c:pt idx="23531">
                  <c:v>-1.18E-2</c:v>
                </c:pt>
                <c:pt idx="23532">
                  <c:v>-1.18E-2</c:v>
                </c:pt>
                <c:pt idx="23533">
                  <c:v>-1.1780000000000001E-2</c:v>
                </c:pt>
                <c:pt idx="23534">
                  <c:v>-1.1780000000000001E-2</c:v>
                </c:pt>
                <c:pt idx="23535">
                  <c:v>-1.1780000000000001E-2</c:v>
                </c:pt>
                <c:pt idx="23536">
                  <c:v>-1.1780000000000001E-2</c:v>
                </c:pt>
                <c:pt idx="23537">
                  <c:v>-1.1780000000000001E-2</c:v>
                </c:pt>
                <c:pt idx="23538">
                  <c:v>-1.1780000000000001E-2</c:v>
                </c:pt>
                <c:pt idx="23539">
                  <c:v>-1.1780000000000001E-2</c:v>
                </c:pt>
                <c:pt idx="23540">
                  <c:v>-1.18E-2</c:v>
                </c:pt>
                <c:pt idx="23541">
                  <c:v>-1.18E-2</c:v>
                </c:pt>
                <c:pt idx="23542">
                  <c:v>-1.18E-2</c:v>
                </c:pt>
                <c:pt idx="23543">
                  <c:v>-1.183E-2</c:v>
                </c:pt>
                <c:pt idx="23544">
                  <c:v>-1.183E-2</c:v>
                </c:pt>
                <c:pt idx="23545">
                  <c:v>-1.1849999999999999E-2</c:v>
                </c:pt>
                <c:pt idx="23546">
                  <c:v>-1.1849999999999999E-2</c:v>
                </c:pt>
                <c:pt idx="23547">
                  <c:v>-1.188E-2</c:v>
                </c:pt>
                <c:pt idx="23548">
                  <c:v>-1.191E-2</c:v>
                </c:pt>
                <c:pt idx="23549">
                  <c:v>-1.191E-2</c:v>
                </c:pt>
                <c:pt idx="23550">
                  <c:v>-1.193E-2</c:v>
                </c:pt>
                <c:pt idx="23551">
                  <c:v>-1.196E-2</c:v>
                </c:pt>
                <c:pt idx="23552">
                  <c:v>-1.196E-2</c:v>
                </c:pt>
                <c:pt idx="23553">
                  <c:v>-1.1990000000000001E-2</c:v>
                </c:pt>
                <c:pt idx="23554">
                  <c:v>-1.1990000000000001E-2</c:v>
                </c:pt>
                <c:pt idx="23555">
                  <c:v>-1.201E-2</c:v>
                </c:pt>
                <c:pt idx="23556">
                  <c:v>-1.201E-2</c:v>
                </c:pt>
                <c:pt idx="23557">
                  <c:v>-1.201E-2</c:v>
                </c:pt>
                <c:pt idx="23558">
                  <c:v>-1.201E-2</c:v>
                </c:pt>
                <c:pt idx="23559">
                  <c:v>-1.201E-2</c:v>
                </c:pt>
                <c:pt idx="23560">
                  <c:v>-1.201E-2</c:v>
                </c:pt>
                <c:pt idx="23561">
                  <c:v>-1.201E-2</c:v>
                </c:pt>
                <c:pt idx="23562">
                  <c:v>-1.201E-2</c:v>
                </c:pt>
                <c:pt idx="23563">
                  <c:v>-1.201E-2</c:v>
                </c:pt>
                <c:pt idx="23564">
                  <c:v>-1.1990000000000001E-2</c:v>
                </c:pt>
                <c:pt idx="23565">
                  <c:v>-1.1990000000000001E-2</c:v>
                </c:pt>
                <c:pt idx="23566">
                  <c:v>-1.1990000000000001E-2</c:v>
                </c:pt>
                <c:pt idx="23567">
                  <c:v>-1.196E-2</c:v>
                </c:pt>
                <c:pt idx="23568">
                  <c:v>-1.193E-2</c:v>
                </c:pt>
                <c:pt idx="23569">
                  <c:v>-1.193E-2</c:v>
                </c:pt>
                <c:pt idx="23570">
                  <c:v>-1.191E-2</c:v>
                </c:pt>
                <c:pt idx="23571">
                  <c:v>-1.191E-2</c:v>
                </c:pt>
                <c:pt idx="23572">
                  <c:v>-1.188E-2</c:v>
                </c:pt>
                <c:pt idx="23573">
                  <c:v>-1.1849999999999999E-2</c:v>
                </c:pt>
                <c:pt idx="23574">
                  <c:v>-1.1849999999999999E-2</c:v>
                </c:pt>
                <c:pt idx="23575">
                  <c:v>-1.183E-2</c:v>
                </c:pt>
                <c:pt idx="23576">
                  <c:v>-1.183E-2</c:v>
                </c:pt>
                <c:pt idx="23577">
                  <c:v>-1.18E-2</c:v>
                </c:pt>
                <c:pt idx="23578">
                  <c:v>-1.18E-2</c:v>
                </c:pt>
                <c:pt idx="23579">
                  <c:v>-1.1780000000000001E-2</c:v>
                </c:pt>
                <c:pt idx="23580">
                  <c:v>-1.1780000000000001E-2</c:v>
                </c:pt>
                <c:pt idx="23581">
                  <c:v>-1.1780000000000001E-2</c:v>
                </c:pt>
                <c:pt idx="23582">
                  <c:v>-1.175E-2</c:v>
                </c:pt>
                <c:pt idx="23583">
                  <c:v>-1.175E-2</c:v>
                </c:pt>
                <c:pt idx="23584">
                  <c:v>-1.175E-2</c:v>
                </c:pt>
                <c:pt idx="23585">
                  <c:v>-1.175E-2</c:v>
                </c:pt>
                <c:pt idx="23586">
                  <c:v>-1.175E-2</c:v>
                </c:pt>
                <c:pt idx="23587">
                  <c:v>-1.172E-2</c:v>
                </c:pt>
                <c:pt idx="23588">
                  <c:v>-1.172E-2</c:v>
                </c:pt>
                <c:pt idx="23589">
                  <c:v>-1.172E-2</c:v>
                </c:pt>
                <c:pt idx="23590">
                  <c:v>-1.172E-2</c:v>
                </c:pt>
                <c:pt idx="23591">
                  <c:v>-1.172E-2</c:v>
                </c:pt>
                <c:pt idx="23592">
                  <c:v>-1.172E-2</c:v>
                </c:pt>
                <c:pt idx="23593">
                  <c:v>-1.172E-2</c:v>
                </c:pt>
                <c:pt idx="23594">
                  <c:v>-1.172E-2</c:v>
                </c:pt>
                <c:pt idx="23595">
                  <c:v>-1.172E-2</c:v>
                </c:pt>
                <c:pt idx="23596">
                  <c:v>-1.172E-2</c:v>
                </c:pt>
                <c:pt idx="23597">
                  <c:v>-1.172E-2</c:v>
                </c:pt>
                <c:pt idx="23598">
                  <c:v>-1.172E-2</c:v>
                </c:pt>
                <c:pt idx="23599">
                  <c:v>-1.172E-2</c:v>
                </c:pt>
                <c:pt idx="23600">
                  <c:v>-1.172E-2</c:v>
                </c:pt>
                <c:pt idx="23601">
                  <c:v>-1.172E-2</c:v>
                </c:pt>
                <c:pt idx="23602">
                  <c:v>-1.17E-2</c:v>
                </c:pt>
                <c:pt idx="23603">
                  <c:v>-1.17E-2</c:v>
                </c:pt>
                <c:pt idx="23604">
                  <c:v>-1.17E-2</c:v>
                </c:pt>
                <c:pt idx="23605">
                  <c:v>-1.17E-2</c:v>
                </c:pt>
                <c:pt idx="23606">
                  <c:v>-1.17E-2</c:v>
                </c:pt>
                <c:pt idx="23607">
                  <c:v>-1.17E-2</c:v>
                </c:pt>
                <c:pt idx="23608">
                  <c:v>-1.17E-2</c:v>
                </c:pt>
                <c:pt idx="23609">
                  <c:v>-1.17E-2</c:v>
                </c:pt>
                <c:pt idx="23610">
                  <c:v>-1.17E-2</c:v>
                </c:pt>
                <c:pt idx="23611">
                  <c:v>-1.17E-2</c:v>
                </c:pt>
                <c:pt idx="23612">
                  <c:v>-1.17E-2</c:v>
                </c:pt>
                <c:pt idx="23613">
                  <c:v>-1.17E-2</c:v>
                </c:pt>
                <c:pt idx="23614">
                  <c:v>-1.17E-2</c:v>
                </c:pt>
                <c:pt idx="23615">
                  <c:v>-1.17E-2</c:v>
                </c:pt>
                <c:pt idx="23616">
                  <c:v>-1.172E-2</c:v>
                </c:pt>
                <c:pt idx="23617">
                  <c:v>-1.172E-2</c:v>
                </c:pt>
                <c:pt idx="23618">
                  <c:v>-1.172E-2</c:v>
                </c:pt>
                <c:pt idx="23619">
                  <c:v>-1.172E-2</c:v>
                </c:pt>
                <c:pt idx="23620">
                  <c:v>-1.175E-2</c:v>
                </c:pt>
                <c:pt idx="23621">
                  <c:v>-1.175E-2</c:v>
                </c:pt>
                <c:pt idx="23622">
                  <c:v>-1.175E-2</c:v>
                </c:pt>
                <c:pt idx="23623">
                  <c:v>-1.175E-2</c:v>
                </c:pt>
                <c:pt idx="23624">
                  <c:v>-1.1780000000000001E-2</c:v>
                </c:pt>
                <c:pt idx="23625">
                  <c:v>-1.1780000000000001E-2</c:v>
                </c:pt>
                <c:pt idx="23626">
                  <c:v>-1.1780000000000001E-2</c:v>
                </c:pt>
                <c:pt idx="23627">
                  <c:v>-1.1780000000000001E-2</c:v>
                </c:pt>
                <c:pt idx="23628">
                  <c:v>-1.18E-2</c:v>
                </c:pt>
                <c:pt idx="23629">
                  <c:v>-1.18E-2</c:v>
                </c:pt>
                <c:pt idx="23630">
                  <c:v>-1.18E-2</c:v>
                </c:pt>
                <c:pt idx="23631">
                  <c:v>-1.18E-2</c:v>
                </c:pt>
                <c:pt idx="23632">
                  <c:v>-1.18E-2</c:v>
                </c:pt>
                <c:pt idx="23633">
                  <c:v>-1.18E-2</c:v>
                </c:pt>
                <c:pt idx="23634">
                  <c:v>-1.18E-2</c:v>
                </c:pt>
                <c:pt idx="23635">
                  <c:v>-1.18E-2</c:v>
                </c:pt>
                <c:pt idx="23636">
                  <c:v>-1.183E-2</c:v>
                </c:pt>
                <c:pt idx="23637">
                  <c:v>-1.183E-2</c:v>
                </c:pt>
                <c:pt idx="23638">
                  <c:v>-1.183E-2</c:v>
                </c:pt>
                <c:pt idx="23639">
                  <c:v>-1.183E-2</c:v>
                </c:pt>
                <c:pt idx="23640">
                  <c:v>-1.183E-2</c:v>
                </c:pt>
                <c:pt idx="23641">
                  <c:v>-1.183E-2</c:v>
                </c:pt>
                <c:pt idx="23642">
                  <c:v>-1.183E-2</c:v>
                </c:pt>
                <c:pt idx="23643">
                  <c:v>-1.183E-2</c:v>
                </c:pt>
                <c:pt idx="23644">
                  <c:v>-1.1849999999999999E-2</c:v>
                </c:pt>
                <c:pt idx="23645">
                  <c:v>-1.1849999999999999E-2</c:v>
                </c:pt>
                <c:pt idx="23646">
                  <c:v>-1.1849999999999999E-2</c:v>
                </c:pt>
                <c:pt idx="23647">
                  <c:v>-1.1849999999999999E-2</c:v>
                </c:pt>
                <c:pt idx="23648">
                  <c:v>-1.188E-2</c:v>
                </c:pt>
                <c:pt idx="23649">
                  <c:v>-1.188E-2</c:v>
                </c:pt>
                <c:pt idx="23650">
                  <c:v>-1.191E-2</c:v>
                </c:pt>
                <c:pt idx="23651">
                  <c:v>-1.191E-2</c:v>
                </c:pt>
                <c:pt idx="23652">
                  <c:v>-1.191E-2</c:v>
                </c:pt>
                <c:pt idx="23653">
                  <c:v>-1.193E-2</c:v>
                </c:pt>
                <c:pt idx="23654">
                  <c:v>-1.193E-2</c:v>
                </c:pt>
                <c:pt idx="23655">
                  <c:v>-1.193E-2</c:v>
                </c:pt>
                <c:pt idx="23656">
                  <c:v>-1.196E-2</c:v>
                </c:pt>
                <c:pt idx="23657">
                  <c:v>-1.196E-2</c:v>
                </c:pt>
                <c:pt idx="23658">
                  <c:v>-1.196E-2</c:v>
                </c:pt>
                <c:pt idx="23659">
                  <c:v>-1.196E-2</c:v>
                </c:pt>
                <c:pt idx="23660">
                  <c:v>-1.196E-2</c:v>
                </c:pt>
                <c:pt idx="23661">
                  <c:v>-1.196E-2</c:v>
                </c:pt>
                <c:pt idx="23662">
                  <c:v>-1.193E-2</c:v>
                </c:pt>
                <c:pt idx="23663">
                  <c:v>-1.193E-2</c:v>
                </c:pt>
                <c:pt idx="23664">
                  <c:v>-1.191E-2</c:v>
                </c:pt>
                <c:pt idx="23665">
                  <c:v>-1.191E-2</c:v>
                </c:pt>
                <c:pt idx="23666">
                  <c:v>-1.188E-2</c:v>
                </c:pt>
                <c:pt idx="23667">
                  <c:v>-1.1849999999999999E-2</c:v>
                </c:pt>
                <c:pt idx="23668">
                  <c:v>-1.183E-2</c:v>
                </c:pt>
                <c:pt idx="23669">
                  <c:v>-1.18E-2</c:v>
                </c:pt>
                <c:pt idx="23670">
                  <c:v>-1.1780000000000001E-2</c:v>
                </c:pt>
                <c:pt idx="23671">
                  <c:v>-1.175E-2</c:v>
                </c:pt>
                <c:pt idx="23672">
                  <c:v>-1.172E-2</c:v>
                </c:pt>
                <c:pt idx="23673">
                  <c:v>-1.17E-2</c:v>
                </c:pt>
                <c:pt idx="23674">
                  <c:v>-1.167E-2</c:v>
                </c:pt>
                <c:pt idx="23675">
                  <c:v>-1.162E-2</c:v>
                </c:pt>
                <c:pt idx="23676">
                  <c:v>-1.159E-2</c:v>
                </c:pt>
                <c:pt idx="23677">
                  <c:v>-1.1560000000000001E-2</c:v>
                </c:pt>
                <c:pt idx="23678">
                  <c:v>-1.154E-2</c:v>
                </c:pt>
                <c:pt idx="23679">
                  <c:v>-1.154E-2</c:v>
                </c:pt>
                <c:pt idx="23680">
                  <c:v>-1.1509999999999999E-2</c:v>
                </c:pt>
                <c:pt idx="23681">
                  <c:v>-1.149E-2</c:v>
                </c:pt>
                <c:pt idx="23682">
                  <c:v>-1.149E-2</c:v>
                </c:pt>
                <c:pt idx="23683">
                  <c:v>-1.149E-2</c:v>
                </c:pt>
                <c:pt idx="23684">
                  <c:v>-1.149E-2</c:v>
                </c:pt>
                <c:pt idx="23685">
                  <c:v>-1.149E-2</c:v>
                </c:pt>
                <c:pt idx="23686">
                  <c:v>-1.149E-2</c:v>
                </c:pt>
                <c:pt idx="23687">
                  <c:v>-1.1509999999999999E-2</c:v>
                </c:pt>
                <c:pt idx="23688">
                  <c:v>-1.154E-2</c:v>
                </c:pt>
                <c:pt idx="23689">
                  <c:v>-1.154E-2</c:v>
                </c:pt>
                <c:pt idx="23690">
                  <c:v>-1.1560000000000001E-2</c:v>
                </c:pt>
                <c:pt idx="23691">
                  <c:v>-1.162E-2</c:v>
                </c:pt>
                <c:pt idx="23692">
                  <c:v>-1.1639999999999999E-2</c:v>
                </c:pt>
                <c:pt idx="23693">
                  <c:v>-1.167E-2</c:v>
                </c:pt>
                <c:pt idx="23694">
                  <c:v>-1.172E-2</c:v>
                </c:pt>
                <c:pt idx="23695">
                  <c:v>-1.175E-2</c:v>
                </c:pt>
                <c:pt idx="23696">
                  <c:v>-1.18E-2</c:v>
                </c:pt>
                <c:pt idx="23697">
                  <c:v>-1.183E-2</c:v>
                </c:pt>
                <c:pt idx="23698">
                  <c:v>-1.188E-2</c:v>
                </c:pt>
                <c:pt idx="23699">
                  <c:v>-1.191E-2</c:v>
                </c:pt>
                <c:pt idx="23700">
                  <c:v>-1.193E-2</c:v>
                </c:pt>
                <c:pt idx="23701">
                  <c:v>-1.196E-2</c:v>
                </c:pt>
                <c:pt idx="23702">
                  <c:v>-1.1990000000000001E-2</c:v>
                </c:pt>
                <c:pt idx="23703">
                  <c:v>-1.201E-2</c:v>
                </c:pt>
                <c:pt idx="23704">
                  <c:v>-1.204E-2</c:v>
                </c:pt>
                <c:pt idx="23705">
                  <c:v>-1.204E-2</c:v>
                </c:pt>
                <c:pt idx="23706">
                  <c:v>-1.204E-2</c:v>
                </c:pt>
                <c:pt idx="23707">
                  <c:v>-1.204E-2</c:v>
                </c:pt>
                <c:pt idx="23708">
                  <c:v>-1.204E-2</c:v>
                </c:pt>
                <c:pt idx="23709">
                  <c:v>-1.204E-2</c:v>
                </c:pt>
                <c:pt idx="23710">
                  <c:v>-1.201E-2</c:v>
                </c:pt>
                <c:pt idx="23711">
                  <c:v>-1.1990000000000001E-2</c:v>
                </c:pt>
                <c:pt idx="23712">
                  <c:v>-1.196E-2</c:v>
                </c:pt>
                <c:pt idx="23713">
                  <c:v>-1.193E-2</c:v>
                </c:pt>
                <c:pt idx="23714">
                  <c:v>-1.191E-2</c:v>
                </c:pt>
                <c:pt idx="23715">
                  <c:v>-1.188E-2</c:v>
                </c:pt>
                <c:pt idx="23716">
                  <c:v>-1.1849999999999999E-2</c:v>
                </c:pt>
                <c:pt idx="23717">
                  <c:v>-1.18E-2</c:v>
                </c:pt>
                <c:pt idx="23718">
                  <c:v>-1.1780000000000001E-2</c:v>
                </c:pt>
                <c:pt idx="23719">
                  <c:v>-1.172E-2</c:v>
                </c:pt>
                <c:pt idx="23720">
                  <c:v>-1.17E-2</c:v>
                </c:pt>
                <c:pt idx="23721">
                  <c:v>-1.167E-2</c:v>
                </c:pt>
                <c:pt idx="23722">
                  <c:v>-1.1639999999999999E-2</c:v>
                </c:pt>
                <c:pt idx="23723">
                  <c:v>-1.162E-2</c:v>
                </c:pt>
                <c:pt idx="23724">
                  <c:v>-1.159E-2</c:v>
                </c:pt>
                <c:pt idx="23725">
                  <c:v>-1.1560000000000001E-2</c:v>
                </c:pt>
                <c:pt idx="23726">
                  <c:v>-1.154E-2</c:v>
                </c:pt>
                <c:pt idx="23727">
                  <c:v>-1.154E-2</c:v>
                </c:pt>
                <c:pt idx="23728">
                  <c:v>-1.1509999999999999E-2</c:v>
                </c:pt>
                <c:pt idx="23729">
                  <c:v>-1.1509999999999999E-2</c:v>
                </c:pt>
                <c:pt idx="23730">
                  <c:v>-1.1509999999999999E-2</c:v>
                </c:pt>
                <c:pt idx="23731">
                  <c:v>-1.1509999999999999E-2</c:v>
                </c:pt>
                <c:pt idx="23732">
                  <c:v>-1.1509999999999999E-2</c:v>
                </c:pt>
                <c:pt idx="23733">
                  <c:v>-1.1509999999999999E-2</c:v>
                </c:pt>
                <c:pt idx="23734">
                  <c:v>-1.154E-2</c:v>
                </c:pt>
                <c:pt idx="23735">
                  <c:v>-1.154E-2</c:v>
                </c:pt>
                <c:pt idx="23736">
                  <c:v>-1.1560000000000001E-2</c:v>
                </c:pt>
                <c:pt idx="23737">
                  <c:v>-1.159E-2</c:v>
                </c:pt>
                <c:pt idx="23738">
                  <c:v>-1.159E-2</c:v>
                </c:pt>
                <c:pt idx="23739">
                  <c:v>-1.162E-2</c:v>
                </c:pt>
                <c:pt idx="23740">
                  <c:v>-1.1639999999999999E-2</c:v>
                </c:pt>
                <c:pt idx="23741">
                  <c:v>-1.1639999999999999E-2</c:v>
                </c:pt>
                <c:pt idx="23742">
                  <c:v>-1.167E-2</c:v>
                </c:pt>
                <c:pt idx="23743">
                  <c:v>-1.17E-2</c:v>
                </c:pt>
                <c:pt idx="23744">
                  <c:v>-1.17E-2</c:v>
                </c:pt>
                <c:pt idx="23745">
                  <c:v>-1.172E-2</c:v>
                </c:pt>
                <c:pt idx="23746">
                  <c:v>-1.175E-2</c:v>
                </c:pt>
                <c:pt idx="23747">
                  <c:v>-1.175E-2</c:v>
                </c:pt>
                <c:pt idx="23748">
                  <c:v>-1.175E-2</c:v>
                </c:pt>
                <c:pt idx="23749">
                  <c:v>-1.1780000000000001E-2</c:v>
                </c:pt>
                <c:pt idx="23750">
                  <c:v>-1.1780000000000001E-2</c:v>
                </c:pt>
                <c:pt idx="23751">
                  <c:v>-1.1780000000000001E-2</c:v>
                </c:pt>
                <c:pt idx="23752">
                  <c:v>-1.1780000000000001E-2</c:v>
                </c:pt>
                <c:pt idx="23753">
                  <c:v>-1.1780000000000001E-2</c:v>
                </c:pt>
                <c:pt idx="23754">
                  <c:v>-1.1780000000000001E-2</c:v>
                </c:pt>
                <c:pt idx="23755">
                  <c:v>-1.1780000000000001E-2</c:v>
                </c:pt>
                <c:pt idx="23756">
                  <c:v>-1.18E-2</c:v>
                </c:pt>
                <c:pt idx="23757">
                  <c:v>-1.18E-2</c:v>
                </c:pt>
                <c:pt idx="23758">
                  <c:v>-1.18E-2</c:v>
                </c:pt>
                <c:pt idx="23759">
                  <c:v>-1.18E-2</c:v>
                </c:pt>
                <c:pt idx="23760">
                  <c:v>-1.18E-2</c:v>
                </c:pt>
                <c:pt idx="23761">
                  <c:v>-1.18E-2</c:v>
                </c:pt>
                <c:pt idx="23762">
                  <c:v>-1.18E-2</c:v>
                </c:pt>
                <c:pt idx="23763">
                  <c:v>-1.18E-2</c:v>
                </c:pt>
                <c:pt idx="23764">
                  <c:v>-1.18E-2</c:v>
                </c:pt>
                <c:pt idx="23765">
                  <c:v>-1.18E-2</c:v>
                </c:pt>
                <c:pt idx="23766">
                  <c:v>-1.18E-2</c:v>
                </c:pt>
                <c:pt idx="23767">
                  <c:v>-1.18E-2</c:v>
                </c:pt>
                <c:pt idx="23768">
                  <c:v>-1.18E-2</c:v>
                </c:pt>
                <c:pt idx="23769">
                  <c:v>-1.18E-2</c:v>
                </c:pt>
                <c:pt idx="23770">
                  <c:v>-1.18E-2</c:v>
                </c:pt>
                <c:pt idx="23771">
                  <c:v>-1.18E-2</c:v>
                </c:pt>
                <c:pt idx="23772">
                  <c:v>-1.18E-2</c:v>
                </c:pt>
                <c:pt idx="23773">
                  <c:v>-1.18E-2</c:v>
                </c:pt>
                <c:pt idx="23774">
                  <c:v>-1.18E-2</c:v>
                </c:pt>
                <c:pt idx="23775">
                  <c:v>-1.18E-2</c:v>
                </c:pt>
                <c:pt idx="23776">
                  <c:v>-1.18E-2</c:v>
                </c:pt>
                <c:pt idx="23777">
                  <c:v>-1.1780000000000001E-2</c:v>
                </c:pt>
                <c:pt idx="23778">
                  <c:v>-1.1780000000000001E-2</c:v>
                </c:pt>
                <c:pt idx="23779">
                  <c:v>-1.175E-2</c:v>
                </c:pt>
                <c:pt idx="23780">
                  <c:v>-1.175E-2</c:v>
                </c:pt>
                <c:pt idx="23781">
                  <c:v>-1.172E-2</c:v>
                </c:pt>
                <c:pt idx="23782">
                  <c:v>-1.172E-2</c:v>
                </c:pt>
                <c:pt idx="23783">
                  <c:v>-1.17E-2</c:v>
                </c:pt>
                <c:pt idx="23784">
                  <c:v>-1.167E-2</c:v>
                </c:pt>
                <c:pt idx="23785">
                  <c:v>-1.167E-2</c:v>
                </c:pt>
                <c:pt idx="23786">
                  <c:v>-1.1639999999999999E-2</c:v>
                </c:pt>
                <c:pt idx="23787">
                  <c:v>-1.162E-2</c:v>
                </c:pt>
                <c:pt idx="23788">
                  <c:v>-1.159E-2</c:v>
                </c:pt>
                <c:pt idx="23789">
                  <c:v>-1.159E-2</c:v>
                </c:pt>
                <c:pt idx="23790">
                  <c:v>-1.1560000000000001E-2</c:v>
                </c:pt>
                <c:pt idx="23791">
                  <c:v>-1.154E-2</c:v>
                </c:pt>
                <c:pt idx="23792">
                  <c:v>-1.154E-2</c:v>
                </c:pt>
                <c:pt idx="23793">
                  <c:v>-1.1509999999999999E-2</c:v>
                </c:pt>
                <c:pt idx="23794">
                  <c:v>-1.1509999999999999E-2</c:v>
                </c:pt>
                <c:pt idx="23795">
                  <c:v>-1.1509999999999999E-2</c:v>
                </c:pt>
                <c:pt idx="23796">
                  <c:v>-1.149E-2</c:v>
                </c:pt>
                <c:pt idx="23797">
                  <c:v>-1.149E-2</c:v>
                </c:pt>
                <c:pt idx="23798">
                  <c:v>-1.149E-2</c:v>
                </c:pt>
                <c:pt idx="23799">
                  <c:v>-1.149E-2</c:v>
                </c:pt>
                <c:pt idx="23800">
                  <c:v>-1.149E-2</c:v>
                </c:pt>
                <c:pt idx="23801">
                  <c:v>-1.149E-2</c:v>
                </c:pt>
                <c:pt idx="23802">
                  <c:v>-1.1509999999999999E-2</c:v>
                </c:pt>
                <c:pt idx="23803">
                  <c:v>-1.1509999999999999E-2</c:v>
                </c:pt>
                <c:pt idx="23804">
                  <c:v>-1.1509999999999999E-2</c:v>
                </c:pt>
                <c:pt idx="23805">
                  <c:v>-1.154E-2</c:v>
                </c:pt>
                <c:pt idx="23806">
                  <c:v>-1.154E-2</c:v>
                </c:pt>
                <c:pt idx="23807">
                  <c:v>-1.154E-2</c:v>
                </c:pt>
                <c:pt idx="23808">
                  <c:v>-1.1560000000000001E-2</c:v>
                </c:pt>
                <c:pt idx="23809">
                  <c:v>-1.1560000000000001E-2</c:v>
                </c:pt>
                <c:pt idx="23810">
                  <c:v>-1.159E-2</c:v>
                </c:pt>
                <c:pt idx="23811">
                  <c:v>-1.159E-2</c:v>
                </c:pt>
                <c:pt idx="23812">
                  <c:v>-1.159E-2</c:v>
                </c:pt>
                <c:pt idx="23813">
                  <c:v>-1.159E-2</c:v>
                </c:pt>
                <c:pt idx="23814">
                  <c:v>-1.162E-2</c:v>
                </c:pt>
                <c:pt idx="23815">
                  <c:v>-1.162E-2</c:v>
                </c:pt>
                <c:pt idx="23816">
                  <c:v>-1.162E-2</c:v>
                </c:pt>
                <c:pt idx="23817">
                  <c:v>-1.162E-2</c:v>
                </c:pt>
                <c:pt idx="23818">
                  <c:v>-1.162E-2</c:v>
                </c:pt>
                <c:pt idx="23819">
                  <c:v>-1.159E-2</c:v>
                </c:pt>
                <c:pt idx="23820">
                  <c:v>-1.159E-2</c:v>
                </c:pt>
                <c:pt idx="23821">
                  <c:v>-1.159E-2</c:v>
                </c:pt>
                <c:pt idx="23822">
                  <c:v>-1.159E-2</c:v>
                </c:pt>
                <c:pt idx="23823">
                  <c:v>-1.159E-2</c:v>
                </c:pt>
                <c:pt idx="23824">
                  <c:v>-1.1560000000000001E-2</c:v>
                </c:pt>
                <c:pt idx="23825">
                  <c:v>-1.1560000000000001E-2</c:v>
                </c:pt>
                <c:pt idx="23826">
                  <c:v>-1.1560000000000001E-2</c:v>
                </c:pt>
                <c:pt idx="23827">
                  <c:v>-1.154E-2</c:v>
                </c:pt>
                <c:pt idx="23828">
                  <c:v>-1.154E-2</c:v>
                </c:pt>
                <c:pt idx="23829">
                  <c:v>-1.154E-2</c:v>
                </c:pt>
                <c:pt idx="23830">
                  <c:v>-1.154E-2</c:v>
                </c:pt>
                <c:pt idx="23831">
                  <c:v>-1.154E-2</c:v>
                </c:pt>
                <c:pt idx="23832">
                  <c:v>-1.154E-2</c:v>
                </c:pt>
                <c:pt idx="23833">
                  <c:v>-1.154E-2</c:v>
                </c:pt>
                <c:pt idx="23834">
                  <c:v>-1.154E-2</c:v>
                </c:pt>
                <c:pt idx="23835">
                  <c:v>-1.1560000000000001E-2</c:v>
                </c:pt>
                <c:pt idx="23836">
                  <c:v>-1.1560000000000001E-2</c:v>
                </c:pt>
                <c:pt idx="23837">
                  <c:v>-1.1560000000000001E-2</c:v>
                </c:pt>
                <c:pt idx="23838">
                  <c:v>-1.159E-2</c:v>
                </c:pt>
                <c:pt idx="23839">
                  <c:v>-1.159E-2</c:v>
                </c:pt>
                <c:pt idx="23840">
                  <c:v>-1.159E-2</c:v>
                </c:pt>
                <c:pt idx="23841">
                  <c:v>-1.162E-2</c:v>
                </c:pt>
                <c:pt idx="23842">
                  <c:v>-1.162E-2</c:v>
                </c:pt>
                <c:pt idx="23843">
                  <c:v>-1.1639999999999999E-2</c:v>
                </c:pt>
                <c:pt idx="23844">
                  <c:v>-1.1639999999999999E-2</c:v>
                </c:pt>
                <c:pt idx="23845">
                  <c:v>-1.1639999999999999E-2</c:v>
                </c:pt>
                <c:pt idx="23846">
                  <c:v>-1.167E-2</c:v>
                </c:pt>
                <c:pt idx="23847">
                  <c:v>-1.167E-2</c:v>
                </c:pt>
                <c:pt idx="23848">
                  <c:v>-1.167E-2</c:v>
                </c:pt>
                <c:pt idx="23849">
                  <c:v>-1.167E-2</c:v>
                </c:pt>
                <c:pt idx="23850">
                  <c:v>-1.1639999999999999E-2</c:v>
                </c:pt>
                <c:pt idx="23851">
                  <c:v>-1.1639999999999999E-2</c:v>
                </c:pt>
                <c:pt idx="23852">
                  <c:v>-1.1639999999999999E-2</c:v>
                </c:pt>
                <c:pt idx="23853">
                  <c:v>-1.162E-2</c:v>
                </c:pt>
                <c:pt idx="23854">
                  <c:v>-1.162E-2</c:v>
                </c:pt>
                <c:pt idx="23855">
                  <c:v>-1.159E-2</c:v>
                </c:pt>
                <c:pt idx="23856">
                  <c:v>-1.159E-2</c:v>
                </c:pt>
                <c:pt idx="23857">
                  <c:v>-1.1560000000000001E-2</c:v>
                </c:pt>
                <c:pt idx="23858">
                  <c:v>-1.154E-2</c:v>
                </c:pt>
                <c:pt idx="23859">
                  <c:v>-1.154E-2</c:v>
                </c:pt>
                <c:pt idx="23860">
                  <c:v>-1.1509999999999999E-2</c:v>
                </c:pt>
                <c:pt idx="23861">
                  <c:v>-1.149E-2</c:v>
                </c:pt>
                <c:pt idx="23862">
                  <c:v>-1.149E-2</c:v>
                </c:pt>
                <c:pt idx="23863">
                  <c:v>-1.146E-2</c:v>
                </c:pt>
                <c:pt idx="23864">
                  <c:v>-1.146E-2</c:v>
                </c:pt>
                <c:pt idx="23865">
                  <c:v>-1.1429999999999999E-2</c:v>
                </c:pt>
                <c:pt idx="23866">
                  <c:v>-1.1429999999999999E-2</c:v>
                </c:pt>
                <c:pt idx="23867">
                  <c:v>-1.1429999999999999E-2</c:v>
                </c:pt>
                <c:pt idx="23868">
                  <c:v>-1.1429999999999999E-2</c:v>
                </c:pt>
                <c:pt idx="23869">
                  <c:v>-1.1429999999999999E-2</c:v>
                </c:pt>
                <c:pt idx="23870">
                  <c:v>-1.146E-2</c:v>
                </c:pt>
                <c:pt idx="23871">
                  <c:v>-1.146E-2</c:v>
                </c:pt>
                <c:pt idx="23872">
                  <c:v>-1.149E-2</c:v>
                </c:pt>
                <c:pt idx="23873">
                  <c:v>-1.149E-2</c:v>
                </c:pt>
                <c:pt idx="23874">
                  <c:v>-1.1509999999999999E-2</c:v>
                </c:pt>
                <c:pt idx="23875">
                  <c:v>-1.154E-2</c:v>
                </c:pt>
                <c:pt idx="23876">
                  <c:v>-1.1560000000000001E-2</c:v>
                </c:pt>
                <c:pt idx="23877">
                  <c:v>-1.159E-2</c:v>
                </c:pt>
                <c:pt idx="23878">
                  <c:v>-1.162E-2</c:v>
                </c:pt>
                <c:pt idx="23879">
                  <c:v>-1.1639999999999999E-2</c:v>
                </c:pt>
                <c:pt idx="23880">
                  <c:v>-1.167E-2</c:v>
                </c:pt>
                <c:pt idx="23881">
                  <c:v>-1.17E-2</c:v>
                </c:pt>
                <c:pt idx="23882">
                  <c:v>-1.172E-2</c:v>
                </c:pt>
                <c:pt idx="23883">
                  <c:v>-1.175E-2</c:v>
                </c:pt>
                <c:pt idx="23884">
                  <c:v>-1.175E-2</c:v>
                </c:pt>
                <c:pt idx="23885">
                  <c:v>-1.1780000000000001E-2</c:v>
                </c:pt>
                <c:pt idx="23886">
                  <c:v>-1.1780000000000001E-2</c:v>
                </c:pt>
                <c:pt idx="23887">
                  <c:v>-1.18E-2</c:v>
                </c:pt>
                <c:pt idx="23888">
                  <c:v>-1.18E-2</c:v>
                </c:pt>
                <c:pt idx="23889">
                  <c:v>-1.18E-2</c:v>
                </c:pt>
                <c:pt idx="23890">
                  <c:v>-1.18E-2</c:v>
                </c:pt>
                <c:pt idx="23891">
                  <c:v>-1.18E-2</c:v>
                </c:pt>
                <c:pt idx="23892">
                  <c:v>-1.1780000000000001E-2</c:v>
                </c:pt>
                <c:pt idx="23893">
                  <c:v>-1.1780000000000001E-2</c:v>
                </c:pt>
                <c:pt idx="23894">
                  <c:v>-1.175E-2</c:v>
                </c:pt>
                <c:pt idx="23895">
                  <c:v>-1.172E-2</c:v>
                </c:pt>
                <c:pt idx="23896">
                  <c:v>-1.17E-2</c:v>
                </c:pt>
                <c:pt idx="23897">
                  <c:v>-1.167E-2</c:v>
                </c:pt>
                <c:pt idx="23898">
                  <c:v>-1.1639999999999999E-2</c:v>
                </c:pt>
                <c:pt idx="23899">
                  <c:v>-1.162E-2</c:v>
                </c:pt>
                <c:pt idx="23900">
                  <c:v>-1.159E-2</c:v>
                </c:pt>
                <c:pt idx="23901">
                  <c:v>-1.1560000000000001E-2</c:v>
                </c:pt>
                <c:pt idx="23902">
                  <c:v>-1.154E-2</c:v>
                </c:pt>
                <c:pt idx="23903">
                  <c:v>-1.1509999999999999E-2</c:v>
                </c:pt>
                <c:pt idx="23904">
                  <c:v>-1.149E-2</c:v>
                </c:pt>
                <c:pt idx="23905">
                  <c:v>-1.146E-2</c:v>
                </c:pt>
                <c:pt idx="23906">
                  <c:v>-1.1429999999999999E-2</c:v>
                </c:pt>
                <c:pt idx="23907">
                  <c:v>-1.1429999999999999E-2</c:v>
                </c:pt>
                <c:pt idx="23908">
                  <c:v>-1.141E-2</c:v>
                </c:pt>
                <c:pt idx="23909">
                  <c:v>-1.1379999999999999E-2</c:v>
                </c:pt>
                <c:pt idx="23910">
                  <c:v>-1.1379999999999999E-2</c:v>
                </c:pt>
                <c:pt idx="23911">
                  <c:v>-1.1379999999999999E-2</c:v>
                </c:pt>
                <c:pt idx="23912">
                  <c:v>-1.1379999999999999E-2</c:v>
                </c:pt>
                <c:pt idx="23913">
                  <c:v>-1.1350000000000001E-2</c:v>
                </c:pt>
                <c:pt idx="23914">
                  <c:v>-1.1350000000000001E-2</c:v>
                </c:pt>
                <c:pt idx="23915">
                  <c:v>-1.1350000000000001E-2</c:v>
                </c:pt>
                <c:pt idx="23916">
                  <c:v>-1.1379999999999999E-2</c:v>
                </c:pt>
                <c:pt idx="23917">
                  <c:v>-1.1379999999999999E-2</c:v>
                </c:pt>
                <c:pt idx="23918">
                  <c:v>-1.1379999999999999E-2</c:v>
                </c:pt>
                <c:pt idx="23919">
                  <c:v>-1.1379999999999999E-2</c:v>
                </c:pt>
                <c:pt idx="23920">
                  <c:v>-1.141E-2</c:v>
                </c:pt>
                <c:pt idx="23921">
                  <c:v>-1.141E-2</c:v>
                </c:pt>
                <c:pt idx="23922">
                  <c:v>-1.1429999999999999E-2</c:v>
                </c:pt>
                <c:pt idx="23923">
                  <c:v>-1.1429999999999999E-2</c:v>
                </c:pt>
                <c:pt idx="23924">
                  <c:v>-1.146E-2</c:v>
                </c:pt>
                <c:pt idx="23925">
                  <c:v>-1.146E-2</c:v>
                </c:pt>
                <c:pt idx="23926">
                  <c:v>-1.149E-2</c:v>
                </c:pt>
                <c:pt idx="23927">
                  <c:v>-1.149E-2</c:v>
                </c:pt>
                <c:pt idx="23928">
                  <c:v>-1.1509999999999999E-2</c:v>
                </c:pt>
                <c:pt idx="23929">
                  <c:v>-1.1509999999999999E-2</c:v>
                </c:pt>
                <c:pt idx="23930">
                  <c:v>-1.1509999999999999E-2</c:v>
                </c:pt>
                <c:pt idx="23931">
                  <c:v>-1.1509999999999999E-2</c:v>
                </c:pt>
                <c:pt idx="23932">
                  <c:v>-1.154E-2</c:v>
                </c:pt>
                <c:pt idx="23933">
                  <c:v>-1.154E-2</c:v>
                </c:pt>
                <c:pt idx="23934">
                  <c:v>-1.154E-2</c:v>
                </c:pt>
                <c:pt idx="23935">
                  <c:v>-1.154E-2</c:v>
                </c:pt>
                <c:pt idx="23936">
                  <c:v>-1.154E-2</c:v>
                </c:pt>
                <c:pt idx="23937">
                  <c:v>-1.154E-2</c:v>
                </c:pt>
                <c:pt idx="23938">
                  <c:v>-1.154E-2</c:v>
                </c:pt>
                <c:pt idx="23939">
                  <c:v>-1.154E-2</c:v>
                </c:pt>
                <c:pt idx="23940">
                  <c:v>-1.154E-2</c:v>
                </c:pt>
                <c:pt idx="23941">
                  <c:v>-1.1509999999999999E-2</c:v>
                </c:pt>
                <c:pt idx="23942">
                  <c:v>-1.1509999999999999E-2</c:v>
                </c:pt>
                <c:pt idx="23943">
                  <c:v>-1.1509999999999999E-2</c:v>
                </c:pt>
                <c:pt idx="23944">
                  <c:v>-1.1509999999999999E-2</c:v>
                </c:pt>
                <c:pt idx="23945">
                  <c:v>-1.149E-2</c:v>
                </c:pt>
                <c:pt idx="23946">
                  <c:v>-1.149E-2</c:v>
                </c:pt>
                <c:pt idx="23947">
                  <c:v>-1.146E-2</c:v>
                </c:pt>
                <c:pt idx="23948">
                  <c:v>-1.146E-2</c:v>
                </c:pt>
                <c:pt idx="23949">
                  <c:v>-1.1429999999999999E-2</c:v>
                </c:pt>
                <c:pt idx="23950">
                  <c:v>-1.1429999999999999E-2</c:v>
                </c:pt>
                <c:pt idx="23951">
                  <c:v>-1.141E-2</c:v>
                </c:pt>
                <c:pt idx="23952">
                  <c:v>-1.141E-2</c:v>
                </c:pt>
                <c:pt idx="23953">
                  <c:v>-1.1379999999999999E-2</c:v>
                </c:pt>
                <c:pt idx="23954">
                  <c:v>-1.1379999999999999E-2</c:v>
                </c:pt>
                <c:pt idx="23955">
                  <c:v>-1.1379999999999999E-2</c:v>
                </c:pt>
                <c:pt idx="23956">
                  <c:v>-1.1350000000000001E-2</c:v>
                </c:pt>
                <c:pt idx="23957">
                  <c:v>-1.1350000000000001E-2</c:v>
                </c:pt>
                <c:pt idx="23958">
                  <c:v>-1.1350000000000001E-2</c:v>
                </c:pt>
                <c:pt idx="23959">
                  <c:v>-1.1350000000000001E-2</c:v>
                </c:pt>
                <c:pt idx="23960">
                  <c:v>-1.1350000000000001E-2</c:v>
                </c:pt>
                <c:pt idx="23961">
                  <c:v>-1.1350000000000001E-2</c:v>
                </c:pt>
                <c:pt idx="23962">
                  <c:v>-1.1350000000000001E-2</c:v>
                </c:pt>
                <c:pt idx="23963">
                  <c:v>-1.1350000000000001E-2</c:v>
                </c:pt>
                <c:pt idx="23964">
                  <c:v>-1.1350000000000001E-2</c:v>
                </c:pt>
                <c:pt idx="23965">
                  <c:v>-1.1350000000000001E-2</c:v>
                </c:pt>
                <c:pt idx="23966">
                  <c:v>-1.1379999999999999E-2</c:v>
                </c:pt>
                <c:pt idx="23967">
                  <c:v>-1.1379999999999999E-2</c:v>
                </c:pt>
                <c:pt idx="23968">
                  <c:v>-1.1379999999999999E-2</c:v>
                </c:pt>
                <c:pt idx="23969">
                  <c:v>-1.141E-2</c:v>
                </c:pt>
                <c:pt idx="23970">
                  <c:v>-1.141E-2</c:v>
                </c:pt>
                <c:pt idx="23971">
                  <c:v>-1.141E-2</c:v>
                </c:pt>
                <c:pt idx="23972">
                  <c:v>-1.1429999999999999E-2</c:v>
                </c:pt>
                <c:pt idx="23973">
                  <c:v>-1.1429999999999999E-2</c:v>
                </c:pt>
                <c:pt idx="23974">
                  <c:v>-1.146E-2</c:v>
                </c:pt>
                <c:pt idx="23975">
                  <c:v>-1.146E-2</c:v>
                </c:pt>
                <c:pt idx="23976">
                  <c:v>-1.149E-2</c:v>
                </c:pt>
                <c:pt idx="23977">
                  <c:v>-1.149E-2</c:v>
                </c:pt>
                <c:pt idx="23978">
                  <c:v>-1.149E-2</c:v>
                </c:pt>
                <c:pt idx="23979">
                  <c:v>-1.149E-2</c:v>
                </c:pt>
                <c:pt idx="23980">
                  <c:v>-1.149E-2</c:v>
                </c:pt>
                <c:pt idx="23981">
                  <c:v>-1.149E-2</c:v>
                </c:pt>
                <c:pt idx="23982">
                  <c:v>-1.149E-2</c:v>
                </c:pt>
                <c:pt idx="23983">
                  <c:v>-1.149E-2</c:v>
                </c:pt>
                <c:pt idx="23984">
                  <c:v>-1.149E-2</c:v>
                </c:pt>
                <c:pt idx="23985">
                  <c:v>-1.146E-2</c:v>
                </c:pt>
                <c:pt idx="23986">
                  <c:v>-1.146E-2</c:v>
                </c:pt>
                <c:pt idx="23987">
                  <c:v>-1.1429999999999999E-2</c:v>
                </c:pt>
                <c:pt idx="23988">
                  <c:v>-1.1429999999999999E-2</c:v>
                </c:pt>
                <c:pt idx="23989">
                  <c:v>-1.141E-2</c:v>
                </c:pt>
                <c:pt idx="23990">
                  <c:v>-1.141E-2</c:v>
                </c:pt>
                <c:pt idx="23991">
                  <c:v>-1.1379999999999999E-2</c:v>
                </c:pt>
                <c:pt idx="23992">
                  <c:v>-1.1379999999999999E-2</c:v>
                </c:pt>
                <c:pt idx="23993">
                  <c:v>-1.1350000000000001E-2</c:v>
                </c:pt>
                <c:pt idx="23994">
                  <c:v>-1.1350000000000001E-2</c:v>
                </c:pt>
                <c:pt idx="23995">
                  <c:v>-1.133E-2</c:v>
                </c:pt>
                <c:pt idx="23996">
                  <c:v>-1.133E-2</c:v>
                </c:pt>
                <c:pt idx="23997">
                  <c:v>-1.133E-2</c:v>
                </c:pt>
                <c:pt idx="23998">
                  <c:v>-1.133E-2</c:v>
                </c:pt>
                <c:pt idx="23999">
                  <c:v>-1.1299999999999999E-2</c:v>
                </c:pt>
                <c:pt idx="24000">
                  <c:v>-1.1299999999999999E-2</c:v>
                </c:pt>
                <c:pt idx="24001">
                  <c:v>-1.1299999999999999E-2</c:v>
                </c:pt>
                <c:pt idx="24002">
                  <c:v>-1.133E-2</c:v>
                </c:pt>
                <c:pt idx="24003">
                  <c:v>-1.133E-2</c:v>
                </c:pt>
                <c:pt idx="24004">
                  <c:v>-1.133E-2</c:v>
                </c:pt>
                <c:pt idx="24005">
                  <c:v>-1.133E-2</c:v>
                </c:pt>
                <c:pt idx="24006">
                  <c:v>-1.1350000000000001E-2</c:v>
                </c:pt>
                <c:pt idx="24007">
                  <c:v>-1.1350000000000001E-2</c:v>
                </c:pt>
                <c:pt idx="24008">
                  <c:v>-1.1379999999999999E-2</c:v>
                </c:pt>
                <c:pt idx="24009">
                  <c:v>-1.1379999999999999E-2</c:v>
                </c:pt>
                <c:pt idx="24010">
                  <c:v>-1.141E-2</c:v>
                </c:pt>
                <c:pt idx="24011">
                  <c:v>-1.141E-2</c:v>
                </c:pt>
                <c:pt idx="24012">
                  <c:v>-1.1429999999999999E-2</c:v>
                </c:pt>
                <c:pt idx="24013">
                  <c:v>-1.1429999999999999E-2</c:v>
                </c:pt>
                <c:pt idx="24014">
                  <c:v>-1.146E-2</c:v>
                </c:pt>
                <c:pt idx="24015">
                  <c:v>-1.146E-2</c:v>
                </c:pt>
                <c:pt idx="24016">
                  <c:v>-1.149E-2</c:v>
                </c:pt>
                <c:pt idx="24017">
                  <c:v>-1.149E-2</c:v>
                </c:pt>
                <c:pt idx="24018">
                  <c:v>-1.149E-2</c:v>
                </c:pt>
                <c:pt idx="24019">
                  <c:v>-1.149E-2</c:v>
                </c:pt>
                <c:pt idx="24020">
                  <c:v>-1.149E-2</c:v>
                </c:pt>
                <c:pt idx="24021">
                  <c:v>-1.149E-2</c:v>
                </c:pt>
                <c:pt idx="24022">
                  <c:v>-1.149E-2</c:v>
                </c:pt>
                <c:pt idx="24023">
                  <c:v>-1.149E-2</c:v>
                </c:pt>
                <c:pt idx="24024">
                  <c:v>-1.149E-2</c:v>
                </c:pt>
                <c:pt idx="24025">
                  <c:v>-1.149E-2</c:v>
                </c:pt>
                <c:pt idx="24026">
                  <c:v>-1.146E-2</c:v>
                </c:pt>
                <c:pt idx="24027">
                  <c:v>-1.146E-2</c:v>
                </c:pt>
                <c:pt idx="24028">
                  <c:v>-1.146E-2</c:v>
                </c:pt>
                <c:pt idx="24029">
                  <c:v>-1.146E-2</c:v>
                </c:pt>
                <c:pt idx="24030">
                  <c:v>-1.146E-2</c:v>
                </c:pt>
                <c:pt idx="24031">
                  <c:v>-1.1429999999999999E-2</c:v>
                </c:pt>
                <c:pt idx="24032">
                  <c:v>-1.1429999999999999E-2</c:v>
                </c:pt>
                <c:pt idx="24033">
                  <c:v>-1.1429999999999999E-2</c:v>
                </c:pt>
                <c:pt idx="24034">
                  <c:v>-1.1429999999999999E-2</c:v>
                </c:pt>
                <c:pt idx="24035">
                  <c:v>-1.1429999999999999E-2</c:v>
                </c:pt>
                <c:pt idx="24036">
                  <c:v>-1.1429999999999999E-2</c:v>
                </c:pt>
                <c:pt idx="24037">
                  <c:v>-1.1429999999999999E-2</c:v>
                </c:pt>
                <c:pt idx="24038">
                  <c:v>-1.1429999999999999E-2</c:v>
                </c:pt>
                <c:pt idx="24039">
                  <c:v>-1.1429999999999999E-2</c:v>
                </c:pt>
                <c:pt idx="24040">
                  <c:v>-1.146E-2</c:v>
                </c:pt>
                <c:pt idx="24041">
                  <c:v>-1.146E-2</c:v>
                </c:pt>
                <c:pt idx="24042">
                  <c:v>-1.146E-2</c:v>
                </c:pt>
                <c:pt idx="24043">
                  <c:v>-1.149E-2</c:v>
                </c:pt>
                <c:pt idx="24044">
                  <c:v>-1.149E-2</c:v>
                </c:pt>
                <c:pt idx="24045">
                  <c:v>-1.149E-2</c:v>
                </c:pt>
                <c:pt idx="24046">
                  <c:v>-1.1509999999999999E-2</c:v>
                </c:pt>
                <c:pt idx="24047">
                  <c:v>-1.1509999999999999E-2</c:v>
                </c:pt>
                <c:pt idx="24048">
                  <c:v>-1.1509999999999999E-2</c:v>
                </c:pt>
                <c:pt idx="24049">
                  <c:v>-1.1509999999999999E-2</c:v>
                </c:pt>
                <c:pt idx="24050">
                  <c:v>-1.1509999999999999E-2</c:v>
                </c:pt>
                <c:pt idx="24051">
                  <c:v>-1.154E-2</c:v>
                </c:pt>
                <c:pt idx="24052">
                  <c:v>-1.154E-2</c:v>
                </c:pt>
                <c:pt idx="24053">
                  <c:v>-1.154E-2</c:v>
                </c:pt>
                <c:pt idx="24054">
                  <c:v>-1.1509999999999999E-2</c:v>
                </c:pt>
                <c:pt idx="24055">
                  <c:v>-1.1509999999999999E-2</c:v>
                </c:pt>
                <c:pt idx="24056">
                  <c:v>-1.1509999999999999E-2</c:v>
                </c:pt>
                <c:pt idx="24057">
                  <c:v>-1.1509999999999999E-2</c:v>
                </c:pt>
                <c:pt idx="24058">
                  <c:v>-1.1509999999999999E-2</c:v>
                </c:pt>
                <c:pt idx="24059">
                  <c:v>-1.149E-2</c:v>
                </c:pt>
                <c:pt idx="24060">
                  <c:v>-1.149E-2</c:v>
                </c:pt>
                <c:pt idx="24061">
                  <c:v>-1.149E-2</c:v>
                </c:pt>
                <c:pt idx="24062">
                  <c:v>-1.146E-2</c:v>
                </c:pt>
                <c:pt idx="24063">
                  <c:v>-1.146E-2</c:v>
                </c:pt>
                <c:pt idx="24064">
                  <c:v>-1.1429999999999999E-2</c:v>
                </c:pt>
                <c:pt idx="24065">
                  <c:v>-1.1429999999999999E-2</c:v>
                </c:pt>
                <c:pt idx="24066">
                  <c:v>-1.1429999999999999E-2</c:v>
                </c:pt>
                <c:pt idx="24067">
                  <c:v>-1.141E-2</c:v>
                </c:pt>
                <c:pt idx="24068">
                  <c:v>-1.141E-2</c:v>
                </c:pt>
                <c:pt idx="24069">
                  <c:v>-1.141E-2</c:v>
                </c:pt>
                <c:pt idx="24070">
                  <c:v>-1.141E-2</c:v>
                </c:pt>
                <c:pt idx="24071">
                  <c:v>-1.1379999999999999E-2</c:v>
                </c:pt>
                <c:pt idx="24072">
                  <c:v>-1.1379999999999999E-2</c:v>
                </c:pt>
                <c:pt idx="24073">
                  <c:v>-1.1379999999999999E-2</c:v>
                </c:pt>
                <c:pt idx="24074">
                  <c:v>-1.1379999999999999E-2</c:v>
                </c:pt>
                <c:pt idx="24075">
                  <c:v>-1.1379999999999999E-2</c:v>
                </c:pt>
                <c:pt idx="24076">
                  <c:v>-1.1379999999999999E-2</c:v>
                </c:pt>
                <c:pt idx="24077">
                  <c:v>-1.1379999999999999E-2</c:v>
                </c:pt>
                <c:pt idx="24078">
                  <c:v>-1.1379999999999999E-2</c:v>
                </c:pt>
                <c:pt idx="24079">
                  <c:v>-1.1379999999999999E-2</c:v>
                </c:pt>
                <c:pt idx="24080">
                  <c:v>-1.1379999999999999E-2</c:v>
                </c:pt>
                <c:pt idx="24081">
                  <c:v>-1.1379999999999999E-2</c:v>
                </c:pt>
                <c:pt idx="24082">
                  <c:v>-1.1379999999999999E-2</c:v>
                </c:pt>
                <c:pt idx="24083">
                  <c:v>-1.1379999999999999E-2</c:v>
                </c:pt>
                <c:pt idx="24084">
                  <c:v>-1.1379999999999999E-2</c:v>
                </c:pt>
                <c:pt idx="24085">
                  <c:v>-1.1379999999999999E-2</c:v>
                </c:pt>
                <c:pt idx="24086">
                  <c:v>-1.1379999999999999E-2</c:v>
                </c:pt>
                <c:pt idx="24087">
                  <c:v>-1.1379999999999999E-2</c:v>
                </c:pt>
                <c:pt idx="24088">
                  <c:v>-1.1379999999999999E-2</c:v>
                </c:pt>
                <c:pt idx="24089">
                  <c:v>-1.1379999999999999E-2</c:v>
                </c:pt>
                <c:pt idx="24090">
                  <c:v>-1.1379999999999999E-2</c:v>
                </c:pt>
                <c:pt idx="24091">
                  <c:v>-1.1350000000000001E-2</c:v>
                </c:pt>
                <c:pt idx="24092">
                  <c:v>-1.1350000000000001E-2</c:v>
                </c:pt>
                <c:pt idx="24093">
                  <c:v>-1.1350000000000001E-2</c:v>
                </c:pt>
                <c:pt idx="24094">
                  <c:v>-1.1350000000000001E-2</c:v>
                </c:pt>
                <c:pt idx="24095">
                  <c:v>-1.1350000000000001E-2</c:v>
                </c:pt>
                <c:pt idx="24096">
                  <c:v>-1.1350000000000001E-2</c:v>
                </c:pt>
                <c:pt idx="24097">
                  <c:v>-1.1350000000000001E-2</c:v>
                </c:pt>
                <c:pt idx="24098">
                  <c:v>-1.133E-2</c:v>
                </c:pt>
                <c:pt idx="24099">
                  <c:v>-1.133E-2</c:v>
                </c:pt>
                <c:pt idx="24100">
                  <c:v>-1.133E-2</c:v>
                </c:pt>
                <c:pt idx="24101">
                  <c:v>-1.133E-2</c:v>
                </c:pt>
                <c:pt idx="24102">
                  <c:v>-1.133E-2</c:v>
                </c:pt>
                <c:pt idx="24103">
                  <c:v>-1.133E-2</c:v>
                </c:pt>
                <c:pt idx="24104">
                  <c:v>-1.133E-2</c:v>
                </c:pt>
                <c:pt idx="24105">
                  <c:v>-1.133E-2</c:v>
                </c:pt>
                <c:pt idx="24106">
                  <c:v>-1.133E-2</c:v>
                </c:pt>
                <c:pt idx="24107">
                  <c:v>-1.133E-2</c:v>
                </c:pt>
                <c:pt idx="24108">
                  <c:v>-1.133E-2</c:v>
                </c:pt>
                <c:pt idx="24109">
                  <c:v>-1.133E-2</c:v>
                </c:pt>
                <c:pt idx="24110">
                  <c:v>-1.133E-2</c:v>
                </c:pt>
                <c:pt idx="24111">
                  <c:v>-1.133E-2</c:v>
                </c:pt>
                <c:pt idx="24112">
                  <c:v>-1.133E-2</c:v>
                </c:pt>
                <c:pt idx="24113">
                  <c:v>-1.133E-2</c:v>
                </c:pt>
                <c:pt idx="24114">
                  <c:v>-1.133E-2</c:v>
                </c:pt>
                <c:pt idx="24115">
                  <c:v>-1.1299999999999999E-2</c:v>
                </c:pt>
                <c:pt idx="24116">
                  <c:v>-1.1299999999999999E-2</c:v>
                </c:pt>
                <c:pt idx="24117">
                  <c:v>-1.1299999999999999E-2</c:v>
                </c:pt>
                <c:pt idx="24118">
                  <c:v>-1.1299999999999999E-2</c:v>
                </c:pt>
                <c:pt idx="24119">
                  <c:v>-1.1299999999999999E-2</c:v>
                </c:pt>
                <c:pt idx="24120">
                  <c:v>-1.1299999999999999E-2</c:v>
                </c:pt>
                <c:pt idx="24121">
                  <c:v>-1.1299999999999999E-2</c:v>
                </c:pt>
                <c:pt idx="24122">
                  <c:v>-1.1299999999999999E-2</c:v>
                </c:pt>
                <c:pt idx="24123">
                  <c:v>-1.1299999999999999E-2</c:v>
                </c:pt>
                <c:pt idx="24124">
                  <c:v>-1.1299999999999999E-2</c:v>
                </c:pt>
                <c:pt idx="24125">
                  <c:v>-1.1270000000000001E-2</c:v>
                </c:pt>
                <c:pt idx="24126">
                  <c:v>-1.1270000000000001E-2</c:v>
                </c:pt>
                <c:pt idx="24127">
                  <c:v>-1.1270000000000001E-2</c:v>
                </c:pt>
                <c:pt idx="24128">
                  <c:v>-1.1270000000000001E-2</c:v>
                </c:pt>
                <c:pt idx="24129">
                  <c:v>-1.1270000000000001E-2</c:v>
                </c:pt>
                <c:pt idx="24130">
                  <c:v>-1.1270000000000001E-2</c:v>
                </c:pt>
                <c:pt idx="24131">
                  <c:v>-1.1270000000000001E-2</c:v>
                </c:pt>
                <c:pt idx="24132">
                  <c:v>-1.1270000000000001E-2</c:v>
                </c:pt>
                <c:pt idx="24133">
                  <c:v>-1.1270000000000001E-2</c:v>
                </c:pt>
                <c:pt idx="24134">
                  <c:v>-1.1270000000000001E-2</c:v>
                </c:pt>
                <c:pt idx="24135">
                  <c:v>-1.1270000000000001E-2</c:v>
                </c:pt>
                <c:pt idx="24136">
                  <c:v>-1.1270000000000001E-2</c:v>
                </c:pt>
                <c:pt idx="24137">
                  <c:v>-1.1270000000000001E-2</c:v>
                </c:pt>
                <c:pt idx="24138">
                  <c:v>-1.1270000000000001E-2</c:v>
                </c:pt>
                <c:pt idx="24139">
                  <c:v>-1.1270000000000001E-2</c:v>
                </c:pt>
                <c:pt idx="24140">
                  <c:v>-1.1299999999999999E-2</c:v>
                </c:pt>
                <c:pt idx="24141">
                  <c:v>-1.1299999999999999E-2</c:v>
                </c:pt>
                <c:pt idx="24142">
                  <c:v>-1.1299999999999999E-2</c:v>
                </c:pt>
                <c:pt idx="24143">
                  <c:v>-1.1299999999999999E-2</c:v>
                </c:pt>
                <c:pt idx="24144">
                  <c:v>-1.1299999999999999E-2</c:v>
                </c:pt>
                <c:pt idx="24145">
                  <c:v>-1.1299999999999999E-2</c:v>
                </c:pt>
                <c:pt idx="24146">
                  <c:v>-1.133E-2</c:v>
                </c:pt>
                <c:pt idx="24147">
                  <c:v>-1.133E-2</c:v>
                </c:pt>
                <c:pt idx="24148">
                  <c:v>-1.133E-2</c:v>
                </c:pt>
                <c:pt idx="24149">
                  <c:v>-1.133E-2</c:v>
                </c:pt>
                <c:pt idx="24150">
                  <c:v>-1.133E-2</c:v>
                </c:pt>
                <c:pt idx="24151">
                  <c:v>-1.133E-2</c:v>
                </c:pt>
                <c:pt idx="24152">
                  <c:v>-1.133E-2</c:v>
                </c:pt>
                <c:pt idx="24153">
                  <c:v>-1.133E-2</c:v>
                </c:pt>
                <c:pt idx="24154">
                  <c:v>-1.133E-2</c:v>
                </c:pt>
                <c:pt idx="24155">
                  <c:v>-1.133E-2</c:v>
                </c:pt>
                <c:pt idx="24156">
                  <c:v>-1.133E-2</c:v>
                </c:pt>
                <c:pt idx="24157">
                  <c:v>-1.133E-2</c:v>
                </c:pt>
                <c:pt idx="24158">
                  <c:v>-1.133E-2</c:v>
                </c:pt>
                <c:pt idx="24159">
                  <c:v>-1.133E-2</c:v>
                </c:pt>
                <c:pt idx="24160">
                  <c:v>-1.1299999999999999E-2</c:v>
                </c:pt>
                <c:pt idx="24161">
                  <c:v>-1.1299999999999999E-2</c:v>
                </c:pt>
                <c:pt idx="24162">
                  <c:v>-1.1299999999999999E-2</c:v>
                </c:pt>
                <c:pt idx="24163">
                  <c:v>-1.1299999999999999E-2</c:v>
                </c:pt>
                <c:pt idx="24164">
                  <c:v>-1.1299999999999999E-2</c:v>
                </c:pt>
                <c:pt idx="24165">
                  <c:v>-1.1270000000000001E-2</c:v>
                </c:pt>
                <c:pt idx="24166">
                  <c:v>-1.1270000000000001E-2</c:v>
                </c:pt>
                <c:pt idx="24167">
                  <c:v>-1.1270000000000001E-2</c:v>
                </c:pt>
                <c:pt idx="24168">
                  <c:v>-1.1270000000000001E-2</c:v>
                </c:pt>
                <c:pt idx="24169">
                  <c:v>-1.1270000000000001E-2</c:v>
                </c:pt>
                <c:pt idx="24170">
                  <c:v>-1.125E-2</c:v>
                </c:pt>
                <c:pt idx="24171">
                  <c:v>-1.125E-2</c:v>
                </c:pt>
                <c:pt idx="24172">
                  <c:v>-1.125E-2</c:v>
                </c:pt>
                <c:pt idx="24173">
                  <c:v>-1.125E-2</c:v>
                </c:pt>
                <c:pt idx="24174">
                  <c:v>-1.125E-2</c:v>
                </c:pt>
                <c:pt idx="24175">
                  <c:v>-1.125E-2</c:v>
                </c:pt>
                <c:pt idx="24176">
                  <c:v>-1.125E-2</c:v>
                </c:pt>
                <c:pt idx="24177">
                  <c:v>-1.125E-2</c:v>
                </c:pt>
                <c:pt idx="24178">
                  <c:v>-1.125E-2</c:v>
                </c:pt>
                <c:pt idx="24179">
                  <c:v>-1.1220000000000001E-2</c:v>
                </c:pt>
                <c:pt idx="24180">
                  <c:v>-1.1220000000000001E-2</c:v>
                </c:pt>
                <c:pt idx="24181">
                  <c:v>-1.1220000000000001E-2</c:v>
                </c:pt>
                <c:pt idx="24182">
                  <c:v>-1.1220000000000001E-2</c:v>
                </c:pt>
                <c:pt idx="24183">
                  <c:v>-1.1220000000000001E-2</c:v>
                </c:pt>
                <c:pt idx="24184">
                  <c:v>-1.1220000000000001E-2</c:v>
                </c:pt>
                <c:pt idx="24185">
                  <c:v>-1.12E-2</c:v>
                </c:pt>
                <c:pt idx="24186">
                  <c:v>-1.12E-2</c:v>
                </c:pt>
                <c:pt idx="24187">
                  <c:v>-1.12E-2</c:v>
                </c:pt>
                <c:pt idx="24188">
                  <c:v>-1.12E-2</c:v>
                </c:pt>
                <c:pt idx="24189">
                  <c:v>-1.1169999999999999E-2</c:v>
                </c:pt>
                <c:pt idx="24190">
                  <c:v>-1.1169999999999999E-2</c:v>
                </c:pt>
                <c:pt idx="24191">
                  <c:v>-1.1169999999999999E-2</c:v>
                </c:pt>
                <c:pt idx="24192">
                  <c:v>-1.1140000000000001E-2</c:v>
                </c:pt>
                <c:pt idx="24193">
                  <c:v>-1.1140000000000001E-2</c:v>
                </c:pt>
                <c:pt idx="24194">
                  <c:v>-1.1140000000000001E-2</c:v>
                </c:pt>
                <c:pt idx="24195">
                  <c:v>-1.112E-2</c:v>
                </c:pt>
                <c:pt idx="24196">
                  <c:v>-1.112E-2</c:v>
                </c:pt>
                <c:pt idx="24197">
                  <c:v>-1.1089999999999999E-2</c:v>
                </c:pt>
                <c:pt idx="24198">
                  <c:v>-1.1089999999999999E-2</c:v>
                </c:pt>
                <c:pt idx="24199">
                  <c:v>-1.1089999999999999E-2</c:v>
                </c:pt>
                <c:pt idx="24200">
                  <c:v>-1.1089999999999999E-2</c:v>
                </c:pt>
                <c:pt idx="24201">
                  <c:v>-1.106E-2</c:v>
                </c:pt>
                <c:pt idx="24202">
                  <c:v>-1.106E-2</c:v>
                </c:pt>
                <c:pt idx="24203">
                  <c:v>-1.106E-2</c:v>
                </c:pt>
                <c:pt idx="24204">
                  <c:v>-1.106E-2</c:v>
                </c:pt>
                <c:pt idx="24205">
                  <c:v>-1.106E-2</c:v>
                </c:pt>
                <c:pt idx="24206">
                  <c:v>-1.106E-2</c:v>
                </c:pt>
                <c:pt idx="24207">
                  <c:v>-1.106E-2</c:v>
                </c:pt>
                <c:pt idx="24208">
                  <c:v>-1.1089999999999999E-2</c:v>
                </c:pt>
                <c:pt idx="24209">
                  <c:v>-1.1089999999999999E-2</c:v>
                </c:pt>
                <c:pt idx="24210">
                  <c:v>-1.1089999999999999E-2</c:v>
                </c:pt>
                <c:pt idx="24211">
                  <c:v>-1.112E-2</c:v>
                </c:pt>
                <c:pt idx="24212">
                  <c:v>-1.112E-2</c:v>
                </c:pt>
                <c:pt idx="24213">
                  <c:v>-1.1140000000000001E-2</c:v>
                </c:pt>
                <c:pt idx="24214">
                  <c:v>-1.1140000000000001E-2</c:v>
                </c:pt>
                <c:pt idx="24215">
                  <c:v>-1.1140000000000001E-2</c:v>
                </c:pt>
                <c:pt idx="24216">
                  <c:v>-1.1169999999999999E-2</c:v>
                </c:pt>
                <c:pt idx="24217">
                  <c:v>-1.1169999999999999E-2</c:v>
                </c:pt>
                <c:pt idx="24218">
                  <c:v>-1.12E-2</c:v>
                </c:pt>
                <c:pt idx="24219">
                  <c:v>-1.12E-2</c:v>
                </c:pt>
                <c:pt idx="24220">
                  <c:v>-1.1220000000000001E-2</c:v>
                </c:pt>
                <c:pt idx="24221">
                  <c:v>-1.1220000000000001E-2</c:v>
                </c:pt>
                <c:pt idx="24222">
                  <c:v>-1.1220000000000001E-2</c:v>
                </c:pt>
                <c:pt idx="24223">
                  <c:v>-1.125E-2</c:v>
                </c:pt>
                <c:pt idx="24224">
                  <c:v>-1.125E-2</c:v>
                </c:pt>
                <c:pt idx="24225">
                  <c:v>-1.125E-2</c:v>
                </c:pt>
                <c:pt idx="24226">
                  <c:v>-1.125E-2</c:v>
                </c:pt>
                <c:pt idx="24227">
                  <c:v>-1.125E-2</c:v>
                </c:pt>
                <c:pt idx="24228">
                  <c:v>-1.1220000000000001E-2</c:v>
                </c:pt>
                <c:pt idx="24229">
                  <c:v>-1.1220000000000001E-2</c:v>
                </c:pt>
                <c:pt idx="24230">
                  <c:v>-1.12E-2</c:v>
                </c:pt>
                <c:pt idx="24231">
                  <c:v>-1.12E-2</c:v>
                </c:pt>
                <c:pt idx="24232">
                  <c:v>-1.1169999999999999E-2</c:v>
                </c:pt>
                <c:pt idx="24233">
                  <c:v>-1.1169999999999999E-2</c:v>
                </c:pt>
                <c:pt idx="24234">
                  <c:v>-1.1140000000000001E-2</c:v>
                </c:pt>
                <c:pt idx="24235">
                  <c:v>-1.112E-2</c:v>
                </c:pt>
                <c:pt idx="24236">
                  <c:v>-1.112E-2</c:v>
                </c:pt>
                <c:pt idx="24237">
                  <c:v>-1.1089999999999999E-2</c:v>
                </c:pt>
                <c:pt idx="24238">
                  <c:v>-1.106E-2</c:v>
                </c:pt>
                <c:pt idx="24239">
                  <c:v>-1.1039999999999999E-2</c:v>
                </c:pt>
                <c:pt idx="24240">
                  <c:v>-1.1039999999999999E-2</c:v>
                </c:pt>
                <c:pt idx="24241">
                  <c:v>-1.1010000000000001E-2</c:v>
                </c:pt>
                <c:pt idx="24242">
                  <c:v>-1.1010000000000001E-2</c:v>
                </c:pt>
                <c:pt idx="24243">
                  <c:v>-1.098E-2</c:v>
                </c:pt>
                <c:pt idx="24244">
                  <c:v>-1.098E-2</c:v>
                </c:pt>
                <c:pt idx="24245">
                  <c:v>-1.098E-2</c:v>
                </c:pt>
                <c:pt idx="24246">
                  <c:v>-1.098E-2</c:v>
                </c:pt>
                <c:pt idx="24247">
                  <c:v>-1.098E-2</c:v>
                </c:pt>
                <c:pt idx="24248">
                  <c:v>-1.098E-2</c:v>
                </c:pt>
                <c:pt idx="24249">
                  <c:v>-1.098E-2</c:v>
                </c:pt>
                <c:pt idx="24250">
                  <c:v>-1.1010000000000001E-2</c:v>
                </c:pt>
                <c:pt idx="24251">
                  <c:v>-1.1010000000000001E-2</c:v>
                </c:pt>
                <c:pt idx="24252">
                  <c:v>-1.1039999999999999E-2</c:v>
                </c:pt>
                <c:pt idx="24253">
                  <c:v>-1.106E-2</c:v>
                </c:pt>
                <c:pt idx="24254">
                  <c:v>-1.1089999999999999E-2</c:v>
                </c:pt>
                <c:pt idx="24255">
                  <c:v>-1.112E-2</c:v>
                </c:pt>
                <c:pt idx="24256">
                  <c:v>-1.1140000000000001E-2</c:v>
                </c:pt>
                <c:pt idx="24257">
                  <c:v>-1.1169999999999999E-2</c:v>
                </c:pt>
                <c:pt idx="24258">
                  <c:v>-1.12E-2</c:v>
                </c:pt>
                <c:pt idx="24259">
                  <c:v>-1.1220000000000001E-2</c:v>
                </c:pt>
                <c:pt idx="24260">
                  <c:v>-1.125E-2</c:v>
                </c:pt>
                <c:pt idx="24261">
                  <c:v>-1.1270000000000001E-2</c:v>
                </c:pt>
                <c:pt idx="24262">
                  <c:v>-1.1270000000000001E-2</c:v>
                </c:pt>
                <c:pt idx="24263">
                  <c:v>-1.1299999999999999E-2</c:v>
                </c:pt>
                <c:pt idx="24264">
                  <c:v>-1.133E-2</c:v>
                </c:pt>
                <c:pt idx="24265">
                  <c:v>-1.133E-2</c:v>
                </c:pt>
                <c:pt idx="24266">
                  <c:v>-1.133E-2</c:v>
                </c:pt>
                <c:pt idx="24267">
                  <c:v>-1.133E-2</c:v>
                </c:pt>
                <c:pt idx="24268">
                  <c:v>-1.133E-2</c:v>
                </c:pt>
                <c:pt idx="24269">
                  <c:v>-1.133E-2</c:v>
                </c:pt>
                <c:pt idx="24270">
                  <c:v>-1.1299999999999999E-2</c:v>
                </c:pt>
                <c:pt idx="24271">
                  <c:v>-1.1270000000000001E-2</c:v>
                </c:pt>
                <c:pt idx="24272">
                  <c:v>-1.1270000000000001E-2</c:v>
                </c:pt>
                <c:pt idx="24273">
                  <c:v>-1.125E-2</c:v>
                </c:pt>
                <c:pt idx="24274">
                  <c:v>-1.1220000000000001E-2</c:v>
                </c:pt>
                <c:pt idx="24275">
                  <c:v>-1.12E-2</c:v>
                </c:pt>
                <c:pt idx="24276">
                  <c:v>-1.1169999999999999E-2</c:v>
                </c:pt>
                <c:pt idx="24277">
                  <c:v>-1.112E-2</c:v>
                </c:pt>
                <c:pt idx="24278">
                  <c:v>-1.1089999999999999E-2</c:v>
                </c:pt>
                <c:pt idx="24279">
                  <c:v>-1.106E-2</c:v>
                </c:pt>
                <c:pt idx="24280">
                  <c:v>-1.1039999999999999E-2</c:v>
                </c:pt>
                <c:pt idx="24281">
                  <c:v>-1.1010000000000001E-2</c:v>
                </c:pt>
                <c:pt idx="24282">
                  <c:v>-1.098E-2</c:v>
                </c:pt>
                <c:pt idx="24283">
                  <c:v>-1.0959999999999999E-2</c:v>
                </c:pt>
                <c:pt idx="24284">
                  <c:v>-1.093E-2</c:v>
                </c:pt>
                <c:pt idx="24285">
                  <c:v>-1.093E-2</c:v>
                </c:pt>
                <c:pt idx="24286">
                  <c:v>-1.093E-2</c:v>
                </c:pt>
                <c:pt idx="24287">
                  <c:v>-1.091E-2</c:v>
                </c:pt>
                <c:pt idx="24288">
                  <c:v>-1.091E-2</c:v>
                </c:pt>
                <c:pt idx="24289">
                  <c:v>-1.091E-2</c:v>
                </c:pt>
                <c:pt idx="24290">
                  <c:v>-1.093E-2</c:v>
                </c:pt>
                <c:pt idx="24291">
                  <c:v>-1.093E-2</c:v>
                </c:pt>
                <c:pt idx="24292">
                  <c:v>-1.0959999999999999E-2</c:v>
                </c:pt>
                <c:pt idx="24293">
                  <c:v>-1.098E-2</c:v>
                </c:pt>
                <c:pt idx="24294">
                  <c:v>-1.1010000000000001E-2</c:v>
                </c:pt>
                <c:pt idx="24295">
                  <c:v>-1.1039999999999999E-2</c:v>
                </c:pt>
                <c:pt idx="24296">
                  <c:v>-1.106E-2</c:v>
                </c:pt>
                <c:pt idx="24297">
                  <c:v>-1.1089999999999999E-2</c:v>
                </c:pt>
                <c:pt idx="24298">
                  <c:v>-1.1140000000000001E-2</c:v>
                </c:pt>
                <c:pt idx="24299">
                  <c:v>-1.1169999999999999E-2</c:v>
                </c:pt>
                <c:pt idx="24300">
                  <c:v>-1.12E-2</c:v>
                </c:pt>
                <c:pt idx="24301">
                  <c:v>-1.1220000000000001E-2</c:v>
                </c:pt>
                <c:pt idx="24302">
                  <c:v>-1.125E-2</c:v>
                </c:pt>
                <c:pt idx="24303">
                  <c:v>-1.1270000000000001E-2</c:v>
                </c:pt>
                <c:pt idx="24304">
                  <c:v>-1.1299999999999999E-2</c:v>
                </c:pt>
                <c:pt idx="24305">
                  <c:v>-1.133E-2</c:v>
                </c:pt>
                <c:pt idx="24306">
                  <c:v>-1.133E-2</c:v>
                </c:pt>
                <c:pt idx="24307">
                  <c:v>-1.133E-2</c:v>
                </c:pt>
                <c:pt idx="24308">
                  <c:v>-1.133E-2</c:v>
                </c:pt>
                <c:pt idx="24309">
                  <c:v>-1.133E-2</c:v>
                </c:pt>
                <c:pt idx="24310">
                  <c:v>-1.133E-2</c:v>
                </c:pt>
                <c:pt idx="24311">
                  <c:v>-1.1299999999999999E-2</c:v>
                </c:pt>
                <c:pt idx="24312">
                  <c:v>-1.1299999999999999E-2</c:v>
                </c:pt>
                <c:pt idx="24313">
                  <c:v>-1.125E-2</c:v>
                </c:pt>
                <c:pt idx="24314">
                  <c:v>-1.1220000000000001E-2</c:v>
                </c:pt>
                <c:pt idx="24315">
                  <c:v>-1.12E-2</c:v>
                </c:pt>
                <c:pt idx="24316">
                  <c:v>-1.1169999999999999E-2</c:v>
                </c:pt>
                <c:pt idx="24317">
                  <c:v>-1.112E-2</c:v>
                </c:pt>
                <c:pt idx="24318">
                  <c:v>-1.1089999999999999E-2</c:v>
                </c:pt>
                <c:pt idx="24319">
                  <c:v>-1.106E-2</c:v>
                </c:pt>
                <c:pt idx="24320">
                  <c:v>-1.1010000000000001E-2</c:v>
                </c:pt>
                <c:pt idx="24321">
                  <c:v>-1.098E-2</c:v>
                </c:pt>
                <c:pt idx="24322">
                  <c:v>-1.0959999999999999E-2</c:v>
                </c:pt>
                <c:pt idx="24323">
                  <c:v>-1.091E-2</c:v>
                </c:pt>
                <c:pt idx="24324">
                  <c:v>-1.0880000000000001E-2</c:v>
                </c:pt>
                <c:pt idx="24325">
                  <c:v>-1.085E-2</c:v>
                </c:pt>
                <c:pt idx="24326">
                  <c:v>-1.0829999999999999E-2</c:v>
                </c:pt>
                <c:pt idx="24327">
                  <c:v>-1.0829999999999999E-2</c:v>
                </c:pt>
                <c:pt idx="24328">
                  <c:v>-1.0800000000000001E-2</c:v>
                </c:pt>
                <c:pt idx="24329">
                  <c:v>-1.0800000000000001E-2</c:v>
                </c:pt>
                <c:pt idx="24330">
                  <c:v>-1.0800000000000001E-2</c:v>
                </c:pt>
                <c:pt idx="24331">
                  <c:v>-1.0800000000000001E-2</c:v>
                </c:pt>
                <c:pt idx="24332">
                  <c:v>-1.0800000000000001E-2</c:v>
                </c:pt>
                <c:pt idx="24333">
                  <c:v>-1.0800000000000001E-2</c:v>
                </c:pt>
                <c:pt idx="24334">
                  <c:v>-1.0829999999999999E-2</c:v>
                </c:pt>
                <c:pt idx="24335">
                  <c:v>-1.0829999999999999E-2</c:v>
                </c:pt>
                <c:pt idx="24336">
                  <c:v>-1.085E-2</c:v>
                </c:pt>
                <c:pt idx="24337">
                  <c:v>-1.085E-2</c:v>
                </c:pt>
                <c:pt idx="24338">
                  <c:v>-1.0880000000000001E-2</c:v>
                </c:pt>
                <c:pt idx="24339">
                  <c:v>-1.091E-2</c:v>
                </c:pt>
                <c:pt idx="24340">
                  <c:v>-1.093E-2</c:v>
                </c:pt>
                <c:pt idx="24341">
                  <c:v>-1.093E-2</c:v>
                </c:pt>
                <c:pt idx="24342">
                  <c:v>-1.0959999999999999E-2</c:v>
                </c:pt>
                <c:pt idx="24343">
                  <c:v>-1.0959999999999999E-2</c:v>
                </c:pt>
                <c:pt idx="24344">
                  <c:v>-1.098E-2</c:v>
                </c:pt>
                <c:pt idx="24345">
                  <c:v>-1.098E-2</c:v>
                </c:pt>
                <c:pt idx="24346">
                  <c:v>-1.1010000000000001E-2</c:v>
                </c:pt>
                <c:pt idx="24347">
                  <c:v>-1.1010000000000001E-2</c:v>
                </c:pt>
                <c:pt idx="24348">
                  <c:v>-1.1010000000000001E-2</c:v>
                </c:pt>
                <c:pt idx="24349">
                  <c:v>-1.1010000000000001E-2</c:v>
                </c:pt>
                <c:pt idx="24350">
                  <c:v>-1.098E-2</c:v>
                </c:pt>
                <c:pt idx="24351">
                  <c:v>-1.098E-2</c:v>
                </c:pt>
                <c:pt idx="24352">
                  <c:v>-1.0959999999999999E-2</c:v>
                </c:pt>
                <c:pt idx="24353">
                  <c:v>-1.0959999999999999E-2</c:v>
                </c:pt>
                <c:pt idx="24354">
                  <c:v>-1.093E-2</c:v>
                </c:pt>
                <c:pt idx="24355">
                  <c:v>-1.091E-2</c:v>
                </c:pt>
                <c:pt idx="24356">
                  <c:v>-1.091E-2</c:v>
                </c:pt>
                <c:pt idx="24357">
                  <c:v>-1.0880000000000001E-2</c:v>
                </c:pt>
                <c:pt idx="24358">
                  <c:v>-1.085E-2</c:v>
                </c:pt>
                <c:pt idx="24359">
                  <c:v>-1.0829999999999999E-2</c:v>
                </c:pt>
                <c:pt idx="24360">
                  <c:v>-1.0829999999999999E-2</c:v>
                </c:pt>
                <c:pt idx="24361">
                  <c:v>-1.0800000000000001E-2</c:v>
                </c:pt>
                <c:pt idx="24362">
                  <c:v>-1.077E-2</c:v>
                </c:pt>
                <c:pt idx="24363">
                  <c:v>-1.077E-2</c:v>
                </c:pt>
                <c:pt idx="24364">
                  <c:v>-1.0749999999999999E-2</c:v>
                </c:pt>
                <c:pt idx="24365">
                  <c:v>-1.0749999999999999E-2</c:v>
                </c:pt>
                <c:pt idx="24366">
                  <c:v>-1.0749999999999999E-2</c:v>
                </c:pt>
                <c:pt idx="24367">
                  <c:v>-1.0749999999999999E-2</c:v>
                </c:pt>
                <c:pt idx="24368">
                  <c:v>-1.0749999999999999E-2</c:v>
                </c:pt>
                <c:pt idx="24369">
                  <c:v>-1.0749999999999999E-2</c:v>
                </c:pt>
                <c:pt idx="24370">
                  <c:v>-1.077E-2</c:v>
                </c:pt>
                <c:pt idx="24371">
                  <c:v>-1.077E-2</c:v>
                </c:pt>
                <c:pt idx="24372">
                  <c:v>-1.0800000000000001E-2</c:v>
                </c:pt>
                <c:pt idx="24373">
                  <c:v>-1.0829999999999999E-2</c:v>
                </c:pt>
                <c:pt idx="24374">
                  <c:v>-1.0829999999999999E-2</c:v>
                </c:pt>
                <c:pt idx="24375">
                  <c:v>-1.085E-2</c:v>
                </c:pt>
                <c:pt idx="24376">
                  <c:v>-1.0880000000000001E-2</c:v>
                </c:pt>
                <c:pt idx="24377">
                  <c:v>-1.091E-2</c:v>
                </c:pt>
                <c:pt idx="24378">
                  <c:v>-1.091E-2</c:v>
                </c:pt>
                <c:pt idx="24379">
                  <c:v>-1.093E-2</c:v>
                </c:pt>
                <c:pt idx="24380">
                  <c:v>-1.0959999999999999E-2</c:v>
                </c:pt>
                <c:pt idx="24381">
                  <c:v>-1.0959999999999999E-2</c:v>
                </c:pt>
                <c:pt idx="24382">
                  <c:v>-1.098E-2</c:v>
                </c:pt>
                <c:pt idx="24383">
                  <c:v>-1.098E-2</c:v>
                </c:pt>
                <c:pt idx="24384">
                  <c:v>-1.098E-2</c:v>
                </c:pt>
                <c:pt idx="24385">
                  <c:v>-1.1010000000000001E-2</c:v>
                </c:pt>
                <c:pt idx="24386">
                  <c:v>-1.1010000000000001E-2</c:v>
                </c:pt>
                <c:pt idx="24387">
                  <c:v>-1.1010000000000001E-2</c:v>
                </c:pt>
                <c:pt idx="24388">
                  <c:v>-1.1010000000000001E-2</c:v>
                </c:pt>
                <c:pt idx="24389">
                  <c:v>-1.098E-2</c:v>
                </c:pt>
                <c:pt idx="24390">
                  <c:v>-1.098E-2</c:v>
                </c:pt>
                <c:pt idx="24391">
                  <c:v>-1.098E-2</c:v>
                </c:pt>
                <c:pt idx="24392">
                  <c:v>-1.0959999999999999E-2</c:v>
                </c:pt>
                <c:pt idx="24393">
                  <c:v>-1.0959999999999999E-2</c:v>
                </c:pt>
                <c:pt idx="24394">
                  <c:v>-1.093E-2</c:v>
                </c:pt>
                <c:pt idx="24395">
                  <c:v>-1.091E-2</c:v>
                </c:pt>
                <c:pt idx="24396">
                  <c:v>-1.091E-2</c:v>
                </c:pt>
                <c:pt idx="24397">
                  <c:v>-1.0880000000000001E-2</c:v>
                </c:pt>
                <c:pt idx="24398">
                  <c:v>-1.0880000000000001E-2</c:v>
                </c:pt>
                <c:pt idx="24399">
                  <c:v>-1.0880000000000001E-2</c:v>
                </c:pt>
                <c:pt idx="24400">
                  <c:v>-1.085E-2</c:v>
                </c:pt>
                <c:pt idx="24401">
                  <c:v>-1.085E-2</c:v>
                </c:pt>
                <c:pt idx="24402">
                  <c:v>-1.085E-2</c:v>
                </c:pt>
                <c:pt idx="24403">
                  <c:v>-1.085E-2</c:v>
                </c:pt>
                <c:pt idx="24404">
                  <c:v>-1.085E-2</c:v>
                </c:pt>
                <c:pt idx="24405">
                  <c:v>-1.085E-2</c:v>
                </c:pt>
                <c:pt idx="24406">
                  <c:v>-1.085E-2</c:v>
                </c:pt>
                <c:pt idx="24407">
                  <c:v>-1.0880000000000001E-2</c:v>
                </c:pt>
                <c:pt idx="24408">
                  <c:v>-1.0880000000000001E-2</c:v>
                </c:pt>
                <c:pt idx="24409">
                  <c:v>-1.091E-2</c:v>
                </c:pt>
                <c:pt idx="24410">
                  <c:v>-1.093E-2</c:v>
                </c:pt>
                <c:pt idx="24411">
                  <c:v>-1.093E-2</c:v>
                </c:pt>
                <c:pt idx="24412">
                  <c:v>-1.0959999999999999E-2</c:v>
                </c:pt>
                <c:pt idx="24413">
                  <c:v>-1.098E-2</c:v>
                </c:pt>
                <c:pt idx="24414">
                  <c:v>-1.1010000000000001E-2</c:v>
                </c:pt>
                <c:pt idx="24415">
                  <c:v>-1.1010000000000001E-2</c:v>
                </c:pt>
                <c:pt idx="24416">
                  <c:v>-1.1039999999999999E-2</c:v>
                </c:pt>
                <c:pt idx="24417">
                  <c:v>-1.106E-2</c:v>
                </c:pt>
                <c:pt idx="24418">
                  <c:v>-1.1089999999999999E-2</c:v>
                </c:pt>
                <c:pt idx="24419">
                  <c:v>-1.1089999999999999E-2</c:v>
                </c:pt>
                <c:pt idx="24420">
                  <c:v>-1.112E-2</c:v>
                </c:pt>
                <c:pt idx="24421">
                  <c:v>-1.112E-2</c:v>
                </c:pt>
                <c:pt idx="24422">
                  <c:v>-1.112E-2</c:v>
                </c:pt>
                <c:pt idx="24423">
                  <c:v>-1.112E-2</c:v>
                </c:pt>
                <c:pt idx="24424">
                  <c:v>-1.1140000000000001E-2</c:v>
                </c:pt>
                <c:pt idx="24425">
                  <c:v>-1.112E-2</c:v>
                </c:pt>
                <c:pt idx="24426">
                  <c:v>-1.112E-2</c:v>
                </c:pt>
                <c:pt idx="24427">
                  <c:v>-1.112E-2</c:v>
                </c:pt>
                <c:pt idx="24428">
                  <c:v>-1.112E-2</c:v>
                </c:pt>
                <c:pt idx="24429">
                  <c:v>-1.1089999999999999E-2</c:v>
                </c:pt>
                <c:pt idx="24430">
                  <c:v>-1.1089999999999999E-2</c:v>
                </c:pt>
                <c:pt idx="24431">
                  <c:v>-1.106E-2</c:v>
                </c:pt>
                <c:pt idx="24432">
                  <c:v>-1.1039999999999999E-2</c:v>
                </c:pt>
                <c:pt idx="24433">
                  <c:v>-1.1010000000000001E-2</c:v>
                </c:pt>
                <c:pt idx="24434">
                  <c:v>-1.1010000000000001E-2</c:v>
                </c:pt>
                <c:pt idx="24435">
                  <c:v>-1.098E-2</c:v>
                </c:pt>
                <c:pt idx="24436">
                  <c:v>-1.0959999999999999E-2</c:v>
                </c:pt>
                <c:pt idx="24437">
                  <c:v>-1.093E-2</c:v>
                </c:pt>
                <c:pt idx="24438">
                  <c:v>-1.093E-2</c:v>
                </c:pt>
                <c:pt idx="24439">
                  <c:v>-1.091E-2</c:v>
                </c:pt>
                <c:pt idx="24440">
                  <c:v>-1.0880000000000001E-2</c:v>
                </c:pt>
                <c:pt idx="24441">
                  <c:v>-1.0880000000000001E-2</c:v>
                </c:pt>
                <c:pt idx="24442">
                  <c:v>-1.085E-2</c:v>
                </c:pt>
                <c:pt idx="24443">
                  <c:v>-1.085E-2</c:v>
                </c:pt>
                <c:pt idx="24444">
                  <c:v>-1.085E-2</c:v>
                </c:pt>
                <c:pt idx="24445">
                  <c:v>-1.0829999999999999E-2</c:v>
                </c:pt>
                <c:pt idx="24446">
                  <c:v>-1.0829999999999999E-2</c:v>
                </c:pt>
                <c:pt idx="24447">
                  <c:v>-1.0829999999999999E-2</c:v>
                </c:pt>
                <c:pt idx="24448">
                  <c:v>-1.0829999999999999E-2</c:v>
                </c:pt>
                <c:pt idx="24449">
                  <c:v>-1.0829999999999999E-2</c:v>
                </c:pt>
                <c:pt idx="24450">
                  <c:v>-1.085E-2</c:v>
                </c:pt>
                <c:pt idx="24451">
                  <c:v>-1.085E-2</c:v>
                </c:pt>
                <c:pt idx="24452">
                  <c:v>-1.085E-2</c:v>
                </c:pt>
                <c:pt idx="24453">
                  <c:v>-1.085E-2</c:v>
                </c:pt>
                <c:pt idx="24454">
                  <c:v>-1.0880000000000001E-2</c:v>
                </c:pt>
                <c:pt idx="24455">
                  <c:v>-1.0880000000000001E-2</c:v>
                </c:pt>
                <c:pt idx="24456">
                  <c:v>-1.0880000000000001E-2</c:v>
                </c:pt>
                <c:pt idx="24457">
                  <c:v>-1.091E-2</c:v>
                </c:pt>
                <c:pt idx="24458">
                  <c:v>-1.091E-2</c:v>
                </c:pt>
                <c:pt idx="24459">
                  <c:v>-1.091E-2</c:v>
                </c:pt>
                <c:pt idx="24460">
                  <c:v>-1.093E-2</c:v>
                </c:pt>
                <c:pt idx="24461">
                  <c:v>-1.093E-2</c:v>
                </c:pt>
                <c:pt idx="24462">
                  <c:v>-1.093E-2</c:v>
                </c:pt>
                <c:pt idx="24463">
                  <c:v>-1.093E-2</c:v>
                </c:pt>
                <c:pt idx="24464">
                  <c:v>-1.093E-2</c:v>
                </c:pt>
                <c:pt idx="24465">
                  <c:v>-1.093E-2</c:v>
                </c:pt>
                <c:pt idx="24466">
                  <c:v>-1.093E-2</c:v>
                </c:pt>
                <c:pt idx="24467">
                  <c:v>-1.093E-2</c:v>
                </c:pt>
                <c:pt idx="24468">
                  <c:v>-1.093E-2</c:v>
                </c:pt>
                <c:pt idx="24469">
                  <c:v>-1.093E-2</c:v>
                </c:pt>
                <c:pt idx="24470">
                  <c:v>-1.093E-2</c:v>
                </c:pt>
                <c:pt idx="24471">
                  <c:v>-1.093E-2</c:v>
                </c:pt>
                <c:pt idx="24472">
                  <c:v>-1.093E-2</c:v>
                </c:pt>
                <c:pt idx="24473">
                  <c:v>-1.093E-2</c:v>
                </c:pt>
                <c:pt idx="24474">
                  <c:v>-1.093E-2</c:v>
                </c:pt>
                <c:pt idx="24475">
                  <c:v>-1.093E-2</c:v>
                </c:pt>
                <c:pt idx="24476">
                  <c:v>-1.093E-2</c:v>
                </c:pt>
                <c:pt idx="24477">
                  <c:v>-1.093E-2</c:v>
                </c:pt>
                <c:pt idx="24478">
                  <c:v>-1.093E-2</c:v>
                </c:pt>
                <c:pt idx="24479">
                  <c:v>-1.093E-2</c:v>
                </c:pt>
                <c:pt idx="24480">
                  <c:v>-1.093E-2</c:v>
                </c:pt>
                <c:pt idx="24481">
                  <c:v>-1.093E-2</c:v>
                </c:pt>
                <c:pt idx="24482">
                  <c:v>-1.093E-2</c:v>
                </c:pt>
                <c:pt idx="24483">
                  <c:v>-1.0959999999999999E-2</c:v>
                </c:pt>
                <c:pt idx="24484">
                  <c:v>-1.0959999999999999E-2</c:v>
                </c:pt>
                <c:pt idx="24485">
                  <c:v>-1.0959999999999999E-2</c:v>
                </c:pt>
                <c:pt idx="24486">
                  <c:v>-1.0959999999999999E-2</c:v>
                </c:pt>
                <c:pt idx="24487">
                  <c:v>-1.0959999999999999E-2</c:v>
                </c:pt>
                <c:pt idx="24488">
                  <c:v>-1.098E-2</c:v>
                </c:pt>
                <c:pt idx="24489">
                  <c:v>-1.098E-2</c:v>
                </c:pt>
                <c:pt idx="24490">
                  <c:v>-1.098E-2</c:v>
                </c:pt>
                <c:pt idx="24491">
                  <c:v>-1.098E-2</c:v>
                </c:pt>
                <c:pt idx="24492">
                  <c:v>-1.098E-2</c:v>
                </c:pt>
                <c:pt idx="24493">
                  <c:v>-1.098E-2</c:v>
                </c:pt>
                <c:pt idx="24494">
                  <c:v>-1.098E-2</c:v>
                </c:pt>
                <c:pt idx="24495">
                  <c:v>-1.098E-2</c:v>
                </c:pt>
                <c:pt idx="24496">
                  <c:v>-1.098E-2</c:v>
                </c:pt>
                <c:pt idx="24497">
                  <c:v>-1.0959999999999999E-2</c:v>
                </c:pt>
                <c:pt idx="24498">
                  <c:v>-1.0959999999999999E-2</c:v>
                </c:pt>
                <c:pt idx="24499">
                  <c:v>-1.0959999999999999E-2</c:v>
                </c:pt>
                <c:pt idx="24500">
                  <c:v>-1.093E-2</c:v>
                </c:pt>
                <c:pt idx="24501">
                  <c:v>-1.093E-2</c:v>
                </c:pt>
                <c:pt idx="24502">
                  <c:v>-1.091E-2</c:v>
                </c:pt>
                <c:pt idx="24503">
                  <c:v>-1.0880000000000001E-2</c:v>
                </c:pt>
                <c:pt idx="24504">
                  <c:v>-1.0880000000000001E-2</c:v>
                </c:pt>
                <c:pt idx="24505">
                  <c:v>-1.085E-2</c:v>
                </c:pt>
                <c:pt idx="24506">
                  <c:v>-1.0829999999999999E-2</c:v>
                </c:pt>
                <c:pt idx="24507">
                  <c:v>-1.0800000000000001E-2</c:v>
                </c:pt>
                <c:pt idx="24508">
                  <c:v>-1.077E-2</c:v>
                </c:pt>
                <c:pt idx="24509">
                  <c:v>-1.0749999999999999E-2</c:v>
                </c:pt>
                <c:pt idx="24510">
                  <c:v>-1.072E-2</c:v>
                </c:pt>
                <c:pt idx="24511">
                  <c:v>-1.069E-2</c:v>
                </c:pt>
                <c:pt idx="24512">
                  <c:v>-1.0670000000000001E-2</c:v>
                </c:pt>
                <c:pt idx="24513">
                  <c:v>-1.064E-2</c:v>
                </c:pt>
                <c:pt idx="24514">
                  <c:v>-1.064E-2</c:v>
                </c:pt>
                <c:pt idx="24515">
                  <c:v>-1.0619999999999999E-2</c:v>
                </c:pt>
                <c:pt idx="24516">
                  <c:v>-1.059E-2</c:v>
                </c:pt>
                <c:pt idx="24517">
                  <c:v>-1.056E-2</c:v>
                </c:pt>
                <c:pt idx="24518">
                  <c:v>-1.056E-2</c:v>
                </c:pt>
                <c:pt idx="24519">
                  <c:v>-1.0540000000000001E-2</c:v>
                </c:pt>
                <c:pt idx="24520">
                  <c:v>-1.0540000000000001E-2</c:v>
                </c:pt>
                <c:pt idx="24521">
                  <c:v>-1.051E-2</c:v>
                </c:pt>
                <c:pt idx="24522">
                  <c:v>-1.051E-2</c:v>
                </c:pt>
                <c:pt idx="24523">
                  <c:v>-1.051E-2</c:v>
                </c:pt>
                <c:pt idx="24524">
                  <c:v>-1.051E-2</c:v>
                </c:pt>
                <c:pt idx="24525">
                  <c:v>-1.051E-2</c:v>
                </c:pt>
                <c:pt idx="24526">
                  <c:v>-1.0540000000000001E-2</c:v>
                </c:pt>
                <c:pt idx="24527">
                  <c:v>-1.0540000000000001E-2</c:v>
                </c:pt>
                <c:pt idx="24528">
                  <c:v>-1.056E-2</c:v>
                </c:pt>
                <c:pt idx="24529">
                  <c:v>-1.056E-2</c:v>
                </c:pt>
                <c:pt idx="24530">
                  <c:v>-1.059E-2</c:v>
                </c:pt>
                <c:pt idx="24531">
                  <c:v>-1.0619999999999999E-2</c:v>
                </c:pt>
                <c:pt idx="24532">
                  <c:v>-1.064E-2</c:v>
                </c:pt>
                <c:pt idx="24533">
                  <c:v>-1.064E-2</c:v>
                </c:pt>
                <c:pt idx="24534">
                  <c:v>-1.0670000000000001E-2</c:v>
                </c:pt>
                <c:pt idx="24535">
                  <c:v>-1.069E-2</c:v>
                </c:pt>
                <c:pt idx="24536">
                  <c:v>-1.072E-2</c:v>
                </c:pt>
                <c:pt idx="24537">
                  <c:v>-1.0749999999999999E-2</c:v>
                </c:pt>
                <c:pt idx="24538">
                  <c:v>-1.077E-2</c:v>
                </c:pt>
                <c:pt idx="24539">
                  <c:v>-1.0800000000000001E-2</c:v>
                </c:pt>
                <c:pt idx="24540">
                  <c:v>-1.0829999999999999E-2</c:v>
                </c:pt>
                <c:pt idx="24541">
                  <c:v>-1.085E-2</c:v>
                </c:pt>
                <c:pt idx="24542">
                  <c:v>-1.0880000000000001E-2</c:v>
                </c:pt>
                <c:pt idx="24543">
                  <c:v>-1.091E-2</c:v>
                </c:pt>
                <c:pt idx="24544">
                  <c:v>-1.091E-2</c:v>
                </c:pt>
                <c:pt idx="24545">
                  <c:v>-1.093E-2</c:v>
                </c:pt>
                <c:pt idx="24546">
                  <c:v>-1.0959999999999999E-2</c:v>
                </c:pt>
                <c:pt idx="24547">
                  <c:v>-1.0959999999999999E-2</c:v>
                </c:pt>
                <c:pt idx="24548">
                  <c:v>-1.0959999999999999E-2</c:v>
                </c:pt>
                <c:pt idx="24549">
                  <c:v>-1.0959999999999999E-2</c:v>
                </c:pt>
                <c:pt idx="24550">
                  <c:v>-1.0959999999999999E-2</c:v>
                </c:pt>
                <c:pt idx="24551">
                  <c:v>-1.0959999999999999E-2</c:v>
                </c:pt>
                <c:pt idx="24552">
                  <c:v>-1.0959999999999999E-2</c:v>
                </c:pt>
                <c:pt idx="24553">
                  <c:v>-1.093E-2</c:v>
                </c:pt>
                <c:pt idx="24554">
                  <c:v>-1.093E-2</c:v>
                </c:pt>
                <c:pt idx="24555">
                  <c:v>-1.091E-2</c:v>
                </c:pt>
                <c:pt idx="24556">
                  <c:v>-1.091E-2</c:v>
                </c:pt>
                <c:pt idx="24557">
                  <c:v>-1.0880000000000001E-2</c:v>
                </c:pt>
                <c:pt idx="24558">
                  <c:v>-1.085E-2</c:v>
                </c:pt>
                <c:pt idx="24559">
                  <c:v>-1.0829999999999999E-2</c:v>
                </c:pt>
                <c:pt idx="24560">
                  <c:v>-1.0800000000000001E-2</c:v>
                </c:pt>
                <c:pt idx="24561">
                  <c:v>-1.077E-2</c:v>
                </c:pt>
                <c:pt idx="24562">
                  <c:v>-1.0749999999999999E-2</c:v>
                </c:pt>
                <c:pt idx="24563">
                  <c:v>-1.072E-2</c:v>
                </c:pt>
                <c:pt idx="24564">
                  <c:v>-1.069E-2</c:v>
                </c:pt>
                <c:pt idx="24565">
                  <c:v>-1.0670000000000001E-2</c:v>
                </c:pt>
                <c:pt idx="24566">
                  <c:v>-1.064E-2</c:v>
                </c:pt>
                <c:pt idx="24567">
                  <c:v>-1.064E-2</c:v>
                </c:pt>
                <c:pt idx="24568">
                  <c:v>-1.0619999999999999E-2</c:v>
                </c:pt>
                <c:pt idx="24569">
                  <c:v>-1.059E-2</c:v>
                </c:pt>
                <c:pt idx="24570">
                  <c:v>-1.059E-2</c:v>
                </c:pt>
                <c:pt idx="24571">
                  <c:v>-1.056E-2</c:v>
                </c:pt>
                <c:pt idx="24572">
                  <c:v>-1.056E-2</c:v>
                </c:pt>
                <c:pt idx="24573">
                  <c:v>-1.056E-2</c:v>
                </c:pt>
                <c:pt idx="24574">
                  <c:v>-1.056E-2</c:v>
                </c:pt>
                <c:pt idx="24575">
                  <c:v>-1.056E-2</c:v>
                </c:pt>
                <c:pt idx="24576">
                  <c:v>-1.056E-2</c:v>
                </c:pt>
                <c:pt idx="24577">
                  <c:v>-1.056E-2</c:v>
                </c:pt>
                <c:pt idx="24578">
                  <c:v>-1.059E-2</c:v>
                </c:pt>
                <c:pt idx="24579">
                  <c:v>-1.059E-2</c:v>
                </c:pt>
                <c:pt idx="24580">
                  <c:v>-1.059E-2</c:v>
                </c:pt>
                <c:pt idx="24581">
                  <c:v>-1.0619999999999999E-2</c:v>
                </c:pt>
                <c:pt idx="24582">
                  <c:v>-1.0619999999999999E-2</c:v>
                </c:pt>
                <c:pt idx="24583">
                  <c:v>-1.064E-2</c:v>
                </c:pt>
                <c:pt idx="24584">
                  <c:v>-1.0670000000000001E-2</c:v>
                </c:pt>
                <c:pt idx="24585">
                  <c:v>-1.0670000000000001E-2</c:v>
                </c:pt>
                <c:pt idx="24586">
                  <c:v>-1.069E-2</c:v>
                </c:pt>
                <c:pt idx="24587">
                  <c:v>-1.069E-2</c:v>
                </c:pt>
                <c:pt idx="24588">
                  <c:v>-1.072E-2</c:v>
                </c:pt>
                <c:pt idx="24589">
                  <c:v>-1.072E-2</c:v>
                </c:pt>
                <c:pt idx="24590">
                  <c:v>-1.072E-2</c:v>
                </c:pt>
                <c:pt idx="24591">
                  <c:v>-1.0749999999999999E-2</c:v>
                </c:pt>
                <c:pt idx="24592">
                  <c:v>-1.0749999999999999E-2</c:v>
                </c:pt>
                <c:pt idx="24593">
                  <c:v>-1.0749999999999999E-2</c:v>
                </c:pt>
                <c:pt idx="24594">
                  <c:v>-1.0749999999999999E-2</c:v>
                </c:pt>
                <c:pt idx="24595">
                  <c:v>-1.0749999999999999E-2</c:v>
                </c:pt>
                <c:pt idx="24596">
                  <c:v>-1.0749999999999999E-2</c:v>
                </c:pt>
                <c:pt idx="24597">
                  <c:v>-1.0749999999999999E-2</c:v>
                </c:pt>
                <c:pt idx="24598">
                  <c:v>-1.0749999999999999E-2</c:v>
                </c:pt>
                <c:pt idx="24599">
                  <c:v>-1.0749999999999999E-2</c:v>
                </c:pt>
                <c:pt idx="24600">
                  <c:v>-1.0749999999999999E-2</c:v>
                </c:pt>
                <c:pt idx="24601">
                  <c:v>-1.072E-2</c:v>
                </c:pt>
                <c:pt idx="24602">
                  <c:v>-1.072E-2</c:v>
                </c:pt>
                <c:pt idx="24603">
                  <c:v>-1.072E-2</c:v>
                </c:pt>
                <c:pt idx="24604">
                  <c:v>-1.072E-2</c:v>
                </c:pt>
                <c:pt idx="24605">
                  <c:v>-1.072E-2</c:v>
                </c:pt>
                <c:pt idx="24606">
                  <c:v>-1.072E-2</c:v>
                </c:pt>
                <c:pt idx="24607">
                  <c:v>-1.072E-2</c:v>
                </c:pt>
                <c:pt idx="24608">
                  <c:v>-1.072E-2</c:v>
                </c:pt>
                <c:pt idx="24609">
                  <c:v>-1.072E-2</c:v>
                </c:pt>
                <c:pt idx="24610">
                  <c:v>-1.072E-2</c:v>
                </c:pt>
                <c:pt idx="24611">
                  <c:v>-1.072E-2</c:v>
                </c:pt>
                <c:pt idx="24612">
                  <c:v>-1.0749999999999999E-2</c:v>
                </c:pt>
                <c:pt idx="24613">
                  <c:v>-1.0749999999999999E-2</c:v>
                </c:pt>
                <c:pt idx="24614">
                  <c:v>-1.077E-2</c:v>
                </c:pt>
                <c:pt idx="24615">
                  <c:v>-1.077E-2</c:v>
                </c:pt>
                <c:pt idx="24616">
                  <c:v>-1.0800000000000001E-2</c:v>
                </c:pt>
                <c:pt idx="24617">
                  <c:v>-1.0800000000000001E-2</c:v>
                </c:pt>
                <c:pt idx="24618">
                  <c:v>-1.0800000000000001E-2</c:v>
                </c:pt>
                <c:pt idx="24619">
                  <c:v>-1.0829999999999999E-2</c:v>
                </c:pt>
                <c:pt idx="24620">
                  <c:v>-1.0829999999999999E-2</c:v>
                </c:pt>
                <c:pt idx="24621">
                  <c:v>-1.0829999999999999E-2</c:v>
                </c:pt>
                <c:pt idx="24622">
                  <c:v>-1.085E-2</c:v>
                </c:pt>
                <c:pt idx="24623">
                  <c:v>-1.085E-2</c:v>
                </c:pt>
                <c:pt idx="24624">
                  <c:v>-1.085E-2</c:v>
                </c:pt>
                <c:pt idx="24625">
                  <c:v>-1.085E-2</c:v>
                </c:pt>
                <c:pt idx="24626">
                  <c:v>-1.0829999999999999E-2</c:v>
                </c:pt>
                <c:pt idx="24627">
                  <c:v>-1.0829999999999999E-2</c:v>
                </c:pt>
                <c:pt idx="24628">
                  <c:v>-1.0829999999999999E-2</c:v>
                </c:pt>
                <c:pt idx="24629">
                  <c:v>-1.0800000000000001E-2</c:v>
                </c:pt>
                <c:pt idx="24630">
                  <c:v>-1.077E-2</c:v>
                </c:pt>
                <c:pt idx="24631">
                  <c:v>-1.0749999999999999E-2</c:v>
                </c:pt>
                <c:pt idx="24632">
                  <c:v>-1.072E-2</c:v>
                </c:pt>
                <c:pt idx="24633">
                  <c:v>-1.069E-2</c:v>
                </c:pt>
                <c:pt idx="24634">
                  <c:v>-1.0670000000000001E-2</c:v>
                </c:pt>
                <c:pt idx="24635">
                  <c:v>-1.064E-2</c:v>
                </c:pt>
                <c:pt idx="24636">
                  <c:v>-1.0619999999999999E-2</c:v>
                </c:pt>
                <c:pt idx="24637">
                  <c:v>-1.059E-2</c:v>
                </c:pt>
                <c:pt idx="24638">
                  <c:v>-1.056E-2</c:v>
                </c:pt>
                <c:pt idx="24639">
                  <c:v>-1.051E-2</c:v>
                </c:pt>
                <c:pt idx="24640">
                  <c:v>-1.048E-2</c:v>
                </c:pt>
                <c:pt idx="24641">
                  <c:v>-1.048E-2</c:v>
                </c:pt>
                <c:pt idx="24642">
                  <c:v>-1.0460000000000001E-2</c:v>
                </c:pt>
                <c:pt idx="24643">
                  <c:v>-1.043E-2</c:v>
                </c:pt>
                <c:pt idx="24644">
                  <c:v>-1.043E-2</c:v>
                </c:pt>
                <c:pt idx="24645">
                  <c:v>-1.0410000000000001E-2</c:v>
                </c:pt>
                <c:pt idx="24646">
                  <c:v>-1.0410000000000001E-2</c:v>
                </c:pt>
                <c:pt idx="24647">
                  <c:v>-1.0410000000000001E-2</c:v>
                </c:pt>
                <c:pt idx="24648">
                  <c:v>-1.043E-2</c:v>
                </c:pt>
                <c:pt idx="24649">
                  <c:v>-1.043E-2</c:v>
                </c:pt>
                <c:pt idx="24650">
                  <c:v>-1.0460000000000001E-2</c:v>
                </c:pt>
                <c:pt idx="24651">
                  <c:v>-1.0460000000000001E-2</c:v>
                </c:pt>
                <c:pt idx="24652">
                  <c:v>-1.048E-2</c:v>
                </c:pt>
                <c:pt idx="24653">
                  <c:v>-1.051E-2</c:v>
                </c:pt>
                <c:pt idx="24654">
                  <c:v>-1.056E-2</c:v>
                </c:pt>
                <c:pt idx="24655">
                  <c:v>-1.059E-2</c:v>
                </c:pt>
                <c:pt idx="24656">
                  <c:v>-1.0619999999999999E-2</c:v>
                </c:pt>
                <c:pt idx="24657">
                  <c:v>-1.0670000000000001E-2</c:v>
                </c:pt>
                <c:pt idx="24658">
                  <c:v>-1.069E-2</c:v>
                </c:pt>
                <c:pt idx="24659">
                  <c:v>-1.0749999999999999E-2</c:v>
                </c:pt>
                <c:pt idx="24660">
                  <c:v>-1.077E-2</c:v>
                </c:pt>
                <c:pt idx="24661">
                  <c:v>-1.0800000000000001E-2</c:v>
                </c:pt>
                <c:pt idx="24662">
                  <c:v>-1.0829999999999999E-2</c:v>
                </c:pt>
                <c:pt idx="24663">
                  <c:v>-1.085E-2</c:v>
                </c:pt>
                <c:pt idx="24664">
                  <c:v>-1.0880000000000001E-2</c:v>
                </c:pt>
                <c:pt idx="24665">
                  <c:v>-1.091E-2</c:v>
                </c:pt>
                <c:pt idx="24666">
                  <c:v>-1.091E-2</c:v>
                </c:pt>
                <c:pt idx="24667">
                  <c:v>-1.093E-2</c:v>
                </c:pt>
                <c:pt idx="24668">
                  <c:v>-1.093E-2</c:v>
                </c:pt>
                <c:pt idx="24669">
                  <c:v>-1.093E-2</c:v>
                </c:pt>
                <c:pt idx="24670">
                  <c:v>-1.093E-2</c:v>
                </c:pt>
                <c:pt idx="24671">
                  <c:v>-1.091E-2</c:v>
                </c:pt>
                <c:pt idx="24672">
                  <c:v>-1.091E-2</c:v>
                </c:pt>
                <c:pt idx="24673">
                  <c:v>-1.0880000000000001E-2</c:v>
                </c:pt>
                <c:pt idx="24674">
                  <c:v>-1.085E-2</c:v>
                </c:pt>
                <c:pt idx="24675">
                  <c:v>-1.0829999999999999E-2</c:v>
                </c:pt>
                <c:pt idx="24676">
                  <c:v>-1.0800000000000001E-2</c:v>
                </c:pt>
                <c:pt idx="24677">
                  <c:v>-1.077E-2</c:v>
                </c:pt>
                <c:pt idx="24678">
                  <c:v>-1.0749999999999999E-2</c:v>
                </c:pt>
                <c:pt idx="24679">
                  <c:v>-1.072E-2</c:v>
                </c:pt>
                <c:pt idx="24680">
                  <c:v>-1.069E-2</c:v>
                </c:pt>
                <c:pt idx="24681">
                  <c:v>-1.0670000000000001E-2</c:v>
                </c:pt>
                <c:pt idx="24682">
                  <c:v>-1.064E-2</c:v>
                </c:pt>
                <c:pt idx="24683">
                  <c:v>-1.0619999999999999E-2</c:v>
                </c:pt>
                <c:pt idx="24684">
                  <c:v>-1.0619999999999999E-2</c:v>
                </c:pt>
                <c:pt idx="24685">
                  <c:v>-1.059E-2</c:v>
                </c:pt>
                <c:pt idx="24686">
                  <c:v>-1.056E-2</c:v>
                </c:pt>
                <c:pt idx="24687">
                  <c:v>-1.056E-2</c:v>
                </c:pt>
                <c:pt idx="24688">
                  <c:v>-1.056E-2</c:v>
                </c:pt>
                <c:pt idx="24689">
                  <c:v>-1.056E-2</c:v>
                </c:pt>
                <c:pt idx="24690">
                  <c:v>-1.056E-2</c:v>
                </c:pt>
                <c:pt idx="24691">
                  <c:v>-1.056E-2</c:v>
                </c:pt>
                <c:pt idx="24692">
                  <c:v>-1.059E-2</c:v>
                </c:pt>
                <c:pt idx="24693">
                  <c:v>-1.059E-2</c:v>
                </c:pt>
                <c:pt idx="24694">
                  <c:v>-1.0619999999999999E-2</c:v>
                </c:pt>
                <c:pt idx="24695">
                  <c:v>-1.0619999999999999E-2</c:v>
                </c:pt>
                <c:pt idx="24696">
                  <c:v>-1.064E-2</c:v>
                </c:pt>
                <c:pt idx="24697">
                  <c:v>-1.0670000000000001E-2</c:v>
                </c:pt>
                <c:pt idx="24698">
                  <c:v>-1.0670000000000001E-2</c:v>
                </c:pt>
                <c:pt idx="24699">
                  <c:v>-1.069E-2</c:v>
                </c:pt>
                <c:pt idx="24700">
                  <c:v>-1.072E-2</c:v>
                </c:pt>
                <c:pt idx="24701">
                  <c:v>-1.072E-2</c:v>
                </c:pt>
                <c:pt idx="24702">
                  <c:v>-1.0749999999999999E-2</c:v>
                </c:pt>
                <c:pt idx="24703">
                  <c:v>-1.0749999999999999E-2</c:v>
                </c:pt>
                <c:pt idx="24704">
                  <c:v>-1.077E-2</c:v>
                </c:pt>
                <c:pt idx="24705">
                  <c:v>-1.077E-2</c:v>
                </c:pt>
                <c:pt idx="24706">
                  <c:v>-1.077E-2</c:v>
                </c:pt>
                <c:pt idx="24707">
                  <c:v>-1.077E-2</c:v>
                </c:pt>
                <c:pt idx="24708">
                  <c:v>-1.077E-2</c:v>
                </c:pt>
                <c:pt idx="24709">
                  <c:v>-1.077E-2</c:v>
                </c:pt>
                <c:pt idx="24710">
                  <c:v>-1.077E-2</c:v>
                </c:pt>
                <c:pt idx="24711">
                  <c:v>-1.0749999999999999E-2</c:v>
                </c:pt>
                <c:pt idx="24712">
                  <c:v>-1.0749999999999999E-2</c:v>
                </c:pt>
                <c:pt idx="24713">
                  <c:v>-1.072E-2</c:v>
                </c:pt>
                <c:pt idx="24714">
                  <c:v>-1.072E-2</c:v>
                </c:pt>
                <c:pt idx="24715">
                  <c:v>-1.069E-2</c:v>
                </c:pt>
                <c:pt idx="24716">
                  <c:v>-1.0670000000000001E-2</c:v>
                </c:pt>
                <c:pt idx="24717">
                  <c:v>-1.0670000000000001E-2</c:v>
                </c:pt>
                <c:pt idx="24718">
                  <c:v>-1.064E-2</c:v>
                </c:pt>
                <c:pt idx="24719">
                  <c:v>-1.0619999999999999E-2</c:v>
                </c:pt>
                <c:pt idx="24720">
                  <c:v>-1.059E-2</c:v>
                </c:pt>
                <c:pt idx="24721">
                  <c:v>-1.059E-2</c:v>
                </c:pt>
                <c:pt idx="24722">
                  <c:v>-1.056E-2</c:v>
                </c:pt>
                <c:pt idx="24723">
                  <c:v>-1.056E-2</c:v>
                </c:pt>
                <c:pt idx="24724">
                  <c:v>-1.0540000000000001E-2</c:v>
                </c:pt>
                <c:pt idx="24725">
                  <c:v>-1.0540000000000001E-2</c:v>
                </c:pt>
                <c:pt idx="24726">
                  <c:v>-1.051E-2</c:v>
                </c:pt>
                <c:pt idx="24727">
                  <c:v>-1.051E-2</c:v>
                </c:pt>
                <c:pt idx="24728">
                  <c:v>-1.051E-2</c:v>
                </c:pt>
                <c:pt idx="24729">
                  <c:v>-1.048E-2</c:v>
                </c:pt>
                <c:pt idx="24730">
                  <c:v>-1.048E-2</c:v>
                </c:pt>
                <c:pt idx="24731">
                  <c:v>-1.048E-2</c:v>
                </c:pt>
                <c:pt idx="24732">
                  <c:v>-1.048E-2</c:v>
                </c:pt>
                <c:pt idx="24733">
                  <c:v>-1.048E-2</c:v>
                </c:pt>
                <c:pt idx="24734">
                  <c:v>-1.048E-2</c:v>
                </c:pt>
                <c:pt idx="24735">
                  <c:v>-1.048E-2</c:v>
                </c:pt>
                <c:pt idx="24736">
                  <c:v>-1.048E-2</c:v>
                </c:pt>
                <c:pt idx="24737">
                  <c:v>-1.048E-2</c:v>
                </c:pt>
                <c:pt idx="24738">
                  <c:v>-1.048E-2</c:v>
                </c:pt>
                <c:pt idx="24739">
                  <c:v>-1.048E-2</c:v>
                </c:pt>
                <c:pt idx="24740">
                  <c:v>-1.048E-2</c:v>
                </c:pt>
                <c:pt idx="24741">
                  <c:v>-1.048E-2</c:v>
                </c:pt>
                <c:pt idx="24742">
                  <c:v>-1.048E-2</c:v>
                </c:pt>
                <c:pt idx="24743">
                  <c:v>-1.048E-2</c:v>
                </c:pt>
                <c:pt idx="24744">
                  <c:v>-1.048E-2</c:v>
                </c:pt>
                <c:pt idx="24745">
                  <c:v>-1.0460000000000001E-2</c:v>
                </c:pt>
                <c:pt idx="24746">
                  <c:v>-1.0460000000000001E-2</c:v>
                </c:pt>
                <c:pt idx="24747">
                  <c:v>-1.0460000000000001E-2</c:v>
                </c:pt>
                <c:pt idx="24748">
                  <c:v>-1.0460000000000001E-2</c:v>
                </c:pt>
                <c:pt idx="24749">
                  <c:v>-1.0460000000000001E-2</c:v>
                </c:pt>
                <c:pt idx="24750">
                  <c:v>-1.0460000000000001E-2</c:v>
                </c:pt>
                <c:pt idx="24751">
                  <c:v>-1.0460000000000001E-2</c:v>
                </c:pt>
                <c:pt idx="24752">
                  <c:v>-1.0460000000000001E-2</c:v>
                </c:pt>
                <c:pt idx="24753">
                  <c:v>-1.0460000000000001E-2</c:v>
                </c:pt>
                <c:pt idx="24754">
                  <c:v>-1.0460000000000001E-2</c:v>
                </c:pt>
                <c:pt idx="24755">
                  <c:v>-1.0460000000000001E-2</c:v>
                </c:pt>
                <c:pt idx="24756">
                  <c:v>-1.0460000000000001E-2</c:v>
                </c:pt>
                <c:pt idx="24757">
                  <c:v>-1.043E-2</c:v>
                </c:pt>
                <c:pt idx="24758">
                  <c:v>-1.043E-2</c:v>
                </c:pt>
                <c:pt idx="24759">
                  <c:v>-1.043E-2</c:v>
                </c:pt>
                <c:pt idx="24760">
                  <c:v>-1.043E-2</c:v>
                </c:pt>
                <c:pt idx="24761">
                  <c:v>-1.043E-2</c:v>
                </c:pt>
                <c:pt idx="24762">
                  <c:v>-1.043E-2</c:v>
                </c:pt>
                <c:pt idx="24763">
                  <c:v>-1.0410000000000001E-2</c:v>
                </c:pt>
                <c:pt idx="24764">
                  <c:v>-1.0410000000000001E-2</c:v>
                </c:pt>
                <c:pt idx="24765">
                  <c:v>-1.0410000000000001E-2</c:v>
                </c:pt>
                <c:pt idx="24766">
                  <c:v>-1.038E-2</c:v>
                </c:pt>
                <c:pt idx="24767">
                  <c:v>-1.038E-2</c:v>
                </c:pt>
                <c:pt idx="24768">
                  <c:v>-1.035E-2</c:v>
                </c:pt>
                <c:pt idx="24769">
                  <c:v>-1.035E-2</c:v>
                </c:pt>
                <c:pt idx="24770">
                  <c:v>-1.035E-2</c:v>
                </c:pt>
                <c:pt idx="24771">
                  <c:v>-1.0330000000000001E-2</c:v>
                </c:pt>
                <c:pt idx="24772">
                  <c:v>-1.0330000000000001E-2</c:v>
                </c:pt>
                <c:pt idx="24773">
                  <c:v>-1.03E-2</c:v>
                </c:pt>
                <c:pt idx="24774">
                  <c:v>-1.03E-2</c:v>
                </c:pt>
                <c:pt idx="24775">
                  <c:v>-1.027E-2</c:v>
                </c:pt>
                <c:pt idx="24776">
                  <c:v>-1.027E-2</c:v>
                </c:pt>
                <c:pt idx="24777">
                  <c:v>-1.025E-2</c:v>
                </c:pt>
                <c:pt idx="24778">
                  <c:v>-1.025E-2</c:v>
                </c:pt>
                <c:pt idx="24779">
                  <c:v>-1.025E-2</c:v>
                </c:pt>
                <c:pt idx="24780">
                  <c:v>-1.022E-2</c:v>
                </c:pt>
                <c:pt idx="24781">
                  <c:v>-1.022E-2</c:v>
                </c:pt>
                <c:pt idx="24782">
                  <c:v>-1.022E-2</c:v>
                </c:pt>
                <c:pt idx="24783">
                  <c:v>-1.022E-2</c:v>
                </c:pt>
                <c:pt idx="24784">
                  <c:v>-1.025E-2</c:v>
                </c:pt>
                <c:pt idx="24785">
                  <c:v>-1.025E-2</c:v>
                </c:pt>
                <c:pt idx="24786">
                  <c:v>-1.027E-2</c:v>
                </c:pt>
                <c:pt idx="24787">
                  <c:v>-1.027E-2</c:v>
                </c:pt>
                <c:pt idx="24788">
                  <c:v>-1.03E-2</c:v>
                </c:pt>
                <c:pt idx="24789">
                  <c:v>-1.0330000000000001E-2</c:v>
                </c:pt>
                <c:pt idx="24790">
                  <c:v>-1.035E-2</c:v>
                </c:pt>
                <c:pt idx="24791">
                  <c:v>-1.038E-2</c:v>
                </c:pt>
                <c:pt idx="24792">
                  <c:v>-1.0410000000000001E-2</c:v>
                </c:pt>
                <c:pt idx="24793">
                  <c:v>-1.043E-2</c:v>
                </c:pt>
                <c:pt idx="24794">
                  <c:v>-1.0460000000000001E-2</c:v>
                </c:pt>
                <c:pt idx="24795">
                  <c:v>-1.048E-2</c:v>
                </c:pt>
                <c:pt idx="24796">
                  <c:v>-1.051E-2</c:v>
                </c:pt>
                <c:pt idx="24797">
                  <c:v>-1.0540000000000001E-2</c:v>
                </c:pt>
                <c:pt idx="24798">
                  <c:v>-1.059E-2</c:v>
                </c:pt>
                <c:pt idx="24799">
                  <c:v>-1.059E-2</c:v>
                </c:pt>
                <c:pt idx="24800">
                  <c:v>-1.0619999999999999E-2</c:v>
                </c:pt>
                <c:pt idx="24801">
                  <c:v>-1.064E-2</c:v>
                </c:pt>
                <c:pt idx="24802">
                  <c:v>-1.0670000000000001E-2</c:v>
                </c:pt>
                <c:pt idx="24803">
                  <c:v>-1.0670000000000001E-2</c:v>
                </c:pt>
                <c:pt idx="24804">
                  <c:v>-1.0670000000000001E-2</c:v>
                </c:pt>
                <c:pt idx="24805">
                  <c:v>-1.0670000000000001E-2</c:v>
                </c:pt>
                <c:pt idx="24806">
                  <c:v>-1.0670000000000001E-2</c:v>
                </c:pt>
                <c:pt idx="24807">
                  <c:v>-1.0670000000000001E-2</c:v>
                </c:pt>
                <c:pt idx="24808">
                  <c:v>-1.064E-2</c:v>
                </c:pt>
                <c:pt idx="24809">
                  <c:v>-1.064E-2</c:v>
                </c:pt>
                <c:pt idx="24810">
                  <c:v>-1.0619999999999999E-2</c:v>
                </c:pt>
                <c:pt idx="24811">
                  <c:v>-1.059E-2</c:v>
                </c:pt>
                <c:pt idx="24812">
                  <c:v>-1.056E-2</c:v>
                </c:pt>
                <c:pt idx="24813">
                  <c:v>-1.0540000000000001E-2</c:v>
                </c:pt>
                <c:pt idx="24814">
                  <c:v>-1.051E-2</c:v>
                </c:pt>
                <c:pt idx="24815">
                  <c:v>-1.048E-2</c:v>
                </c:pt>
                <c:pt idx="24816">
                  <c:v>-1.0460000000000001E-2</c:v>
                </c:pt>
                <c:pt idx="24817">
                  <c:v>-1.0410000000000001E-2</c:v>
                </c:pt>
                <c:pt idx="24818">
                  <c:v>-1.0410000000000001E-2</c:v>
                </c:pt>
                <c:pt idx="24819">
                  <c:v>-1.038E-2</c:v>
                </c:pt>
                <c:pt idx="24820">
                  <c:v>-1.035E-2</c:v>
                </c:pt>
                <c:pt idx="24821">
                  <c:v>-1.0330000000000001E-2</c:v>
                </c:pt>
                <c:pt idx="24822">
                  <c:v>-1.0330000000000001E-2</c:v>
                </c:pt>
                <c:pt idx="24823">
                  <c:v>-1.03E-2</c:v>
                </c:pt>
                <c:pt idx="24824">
                  <c:v>-1.03E-2</c:v>
                </c:pt>
                <c:pt idx="24825">
                  <c:v>-1.03E-2</c:v>
                </c:pt>
                <c:pt idx="24826">
                  <c:v>-1.0330000000000001E-2</c:v>
                </c:pt>
                <c:pt idx="24827">
                  <c:v>-1.0330000000000001E-2</c:v>
                </c:pt>
                <c:pt idx="24828">
                  <c:v>-1.035E-2</c:v>
                </c:pt>
                <c:pt idx="24829">
                  <c:v>-1.038E-2</c:v>
                </c:pt>
                <c:pt idx="24830">
                  <c:v>-1.0410000000000001E-2</c:v>
                </c:pt>
                <c:pt idx="24831">
                  <c:v>-1.043E-2</c:v>
                </c:pt>
                <c:pt idx="24832">
                  <c:v>-1.0460000000000001E-2</c:v>
                </c:pt>
                <c:pt idx="24833">
                  <c:v>-1.051E-2</c:v>
                </c:pt>
                <c:pt idx="24834">
                  <c:v>-1.0540000000000001E-2</c:v>
                </c:pt>
                <c:pt idx="24835">
                  <c:v>-1.059E-2</c:v>
                </c:pt>
                <c:pt idx="24836">
                  <c:v>-1.0619999999999999E-2</c:v>
                </c:pt>
                <c:pt idx="24837">
                  <c:v>-1.064E-2</c:v>
                </c:pt>
                <c:pt idx="24838">
                  <c:v>-1.069E-2</c:v>
                </c:pt>
                <c:pt idx="24839">
                  <c:v>-1.072E-2</c:v>
                </c:pt>
                <c:pt idx="24840">
                  <c:v>-1.0749999999999999E-2</c:v>
                </c:pt>
                <c:pt idx="24841">
                  <c:v>-1.077E-2</c:v>
                </c:pt>
                <c:pt idx="24842">
                  <c:v>-1.077E-2</c:v>
                </c:pt>
                <c:pt idx="24843">
                  <c:v>-1.0800000000000001E-2</c:v>
                </c:pt>
                <c:pt idx="24844">
                  <c:v>-1.0800000000000001E-2</c:v>
                </c:pt>
                <c:pt idx="24845">
                  <c:v>-1.0800000000000001E-2</c:v>
                </c:pt>
                <c:pt idx="24846">
                  <c:v>-1.0800000000000001E-2</c:v>
                </c:pt>
                <c:pt idx="24847">
                  <c:v>-1.077E-2</c:v>
                </c:pt>
                <c:pt idx="24848">
                  <c:v>-1.077E-2</c:v>
                </c:pt>
                <c:pt idx="24849">
                  <c:v>-1.0749999999999999E-2</c:v>
                </c:pt>
                <c:pt idx="24850">
                  <c:v>-1.072E-2</c:v>
                </c:pt>
                <c:pt idx="24851">
                  <c:v>-1.0670000000000001E-2</c:v>
                </c:pt>
                <c:pt idx="24852">
                  <c:v>-1.064E-2</c:v>
                </c:pt>
                <c:pt idx="24853">
                  <c:v>-1.0619999999999999E-2</c:v>
                </c:pt>
                <c:pt idx="24854">
                  <c:v>-1.056E-2</c:v>
                </c:pt>
                <c:pt idx="24855">
                  <c:v>-1.0540000000000001E-2</c:v>
                </c:pt>
                <c:pt idx="24856">
                  <c:v>-1.048E-2</c:v>
                </c:pt>
                <c:pt idx="24857">
                  <c:v>-1.043E-2</c:v>
                </c:pt>
                <c:pt idx="24858">
                  <c:v>-1.0410000000000001E-2</c:v>
                </c:pt>
                <c:pt idx="24859">
                  <c:v>-1.038E-2</c:v>
                </c:pt>
                <c:pt idx="24860">
                  <c:v>-1.0330000000000001E-2</c:v>
                </c:pt>
                <c:pt idx="24861">
                  <c:v>-1.03E-2</c:v>
                </c:pt>
                <c:pt idx="24862">
                  <c:v>-1.027E-2</c:v>
                </c:pt>
                <c:pt idx="24863">
                  <c:v>-1.025E-2</c:v>
                </c:pt>
                <c:pt idx="24864">
                  <c:v>-1.025E-2</c:v>
                </c:pt>
                <c:pt idx="24865">
                  <c:v>-1.022E-2</c:v>
                </c:pt>
                <c:pt idx="24866">
                  <c:v>-1.022E-2</c:v>
                </c:pt>
                <c:pt idx="24867">
                  <c:v>-1.022E-2</c:v>
                </c:pt>
                <c:pt idx="24868">
                  <c:v>-1.022E-2</c:v>
                </c:pt>
                <c:pt idx="24869">
                  <c:v>-1.022E-2</c:v>
                </c:pt>
                <c:pt idx="24870">
                  <c:v>-1.025E-2</c:v>
                </c:pt>
                <c:pt idx="24871">
                  <c:v>-1.025E-2</c:v>
                </c:pt>
                <c:pt idx="24872">
                  <c:v>-1.027E-2</c:v>
                </c:pt>
                <c:pt idx="24873">
                  <c:v>-1.03E-2</c:v>
                </c:pt>
                <c:pt idx="24874">
                  <c:v>-1.03E-2</c:v>
                </c:pt>
                <c:pt idx="24875">
                  <c:v>-1.0330000000000001E-2</c:v>
                </c:pt>
                <c:pt idx="24876">
                  <c:v>-1.035E-2</c:v>
                </c:pt>
                <c:pt idx="24877">
                  <c:v>-1.035E-2</c:v>
                </c:pt>
                <c:pt idx="24878">
                  <c:v>-1.038E-2</c:v>
                </c:pt>
                <c:pt idx="24879">
                  <c:v>-1.0410000000000001E-2</c:v>
                </c:pt>
                <c:pt idx="24880">
                  <c:v>-1.0410000000000001E-2</c:v>
                </c:pt>
                <c:pt idx="24881">
                  <c:v>-1.0410000000000001E-2</c:v>
                </c:pt>
                <c:pt idx="24882">
                  <c:v>-1.043E-2</c:v>
                </c:pt>
                <c:pt idx="24883">
                  <c:v>-1.043E-2</c:v>
                </c:pt>
                <c:pt idx="24884">
                  <c:v>-1.043E-2</c:v>
                </c:pt>
                <c:pt idx="24885">
                  <c:v>-1.043E-2</c:v>
                </c:pt>
                <c:pt idx="24886">
                  <c:v>-1.043E-2</c:v>
                </c:pt>
                <c:pt idx="24887">
                  <c:v>-1.0410000000000001E-2</c:v>
                </c:pt>
                <c:pt idx="24888">
                  <c:v>-1.0410000000000001E-2</c:v>
                </c:pt>
                <c:pt idx="24889">
                  <c:v>-1.038E-2</c:v>
                </c:pt>
                <c:pt idx="24890">
                  <c:v>-1.038E-2</c:v>
                </c:pt>
                <c:pt idx="24891">
                  <c:v>-1.038E-2</c:v>
                </c:pt>
                <c:pt idx="24892">
                  <c:v>-1.035E-2</c:v>
                </c:pt>
                <c:pt idx="24893">
                  <c:v>-1.0330000000000001E-2</c:v>
                </c:pt>
                <c:pt idx="24894">
                  <c:v>-1.0330000000000001E-2</c:v>
                </c:pt>
                <c:pt idx="24895">
                  <c:v>-1.0330000000000001E-2</c:v>
                </c:pt>
                <c:pt idx="24896">
                  <c:v>-1.03E-2</c:v>
                </c:pt>
                <c:pt idx="24897">
                  <c:v>-1.03E-2</c:v>
                </c:pt>
                <c:pt idx="24898">
                  <c:v>-1.03E-2</c:v>
                </c:pt>
                <c:pt idx="24899">
                  <c:v>-1.03E-2</c:v>
                </c:pt>
                <c:pt idx="24900">
                  <c:v>-1.03E-2</c:v>
                </c:pt>
                <c:pt idx="24901">
                  <c:v>-1.03E-2</c:v>
                </c:pt>
                <c:pt idx="24902">
                  <c:v>-1.03E-2</c:v>
                </c:pt>
                <c:pt idx="24903">
                  <c:v>-1.03E-2</c:v>
                </c:pt>
                <c:pt idx="24904">
                  <c:v>-1.0330000000000001E-2</c:v>
                </c:pt>
                <c:pt idx="24905">
                  <c:v>-1.0330000000000001E-2</c:v>
                </c:pt>
                <c:pt idx="24906">
                  <c:v>-1.035E-2</c:v>
                </c:pt>
                <c:pt idx="24907">
                  <c:v>-1.038E-2</c:v>
                </c:pt>
                <c:pt idx="24908">
                  <c:v>-1.038E-2</c:v>
                </c:pt>
                <c:pt idx="24909">
                  <c:v>-1.0410000000000001E-2</c:v>
                </c:pt>
                <c:pt idx="24910">
                  <c:v>-1.043E-2</c:v>
                </c:pt>
                <c:pt idx="24911">
                  <c:v>-1.043E-2</c:v>
                </c:pt>
                <c:pt idx="24912">
                  <c:v>-1.0460000000000001E-2</c:v>
                </c:pt>
                <c:pt idx="24913">
                  <c:v>-1.0460000000000001E-2</c:v>
                </c:pt>
                <c:pt idx="24914">
                  <c:v>-1.048E-2</c:v>
                </c:pt>
                <c:pt idx="24915">
                  <c:v>-1.048E-2</c:v>
                </c:pt>
                <c:pt idx="24916">
                  <c:v>-1.048E-2</c:v>
                </c:pt>
                <c:pt idx="24917">
                  <c:v>-1.048E-2</c:v>
                </c:pt>
                <c:pt idx="24918">
                  <c:v>-1.048E-2</c:v>
                </c:pt>
                <c:pt idx="24919">
                  <c:v>-1.0460000000000001E-2</c:v>
                </c:pt>
                <c:pt idx="24920">
                  <c:v>-1.0460000000000001E-2</c:v>
                </c:pt>
                <c:pt idx="24921">
                  <c:v>-1.043E-2</c:v>
                </c:pt>
                <c:pt idx="24922">
                  <c:v>-1.043E-2</c:v>
                </c:pt>
                <c:pt idx="24923">
                  <c:v>-1.0410000000000001E-2</c:v>
                </c:pt>
                <c:pt idx="24924">
                  <c:v>-1.038E-2</c:v>
                </c:pt>
                <c:pt idx="24925">
                  <c:v>-1.035E-2</c:v>
                </c:pt>
                <c:pt idx="24926">
                  <c:v>-1.0330000000000001E-2</c:v>
                </c:pt>
                <c:pt idx="24927">
                  <c:v>-1.03E-2</c:v>
                </c:pt>
                <c:pt idx="24928">
                  <c:v>-1.027E-2</c:v>
                </c:pt>
                <c:pt idx="24929">
                  <c:v>-1.025E-2</c:v>
                </c:pt>
                <c:pt idx="24930">
                  <c:v>-1.022E-2</c:v>
                </c:pt>
                <c:pt idx="24931">
                  <c:v>-1.022E-2</c:v>
                </c:pt>
                <c:pt idx="24932">
                  <c:v>-1.0189999999999999E-2</c:v>
                </c:pt>
                <c:pt idx="24933">
                  <c:v>-1.017E-2</c:v>
                </c:pt>
                <c:pt idx="24934">
                  <c:v>-1.017E-2</c:v>
                </c:pt>
                <c:pt idx="24935">
                  <c:v>-1.017E-2</c:v>
                </c:pt>
                <c:pt idx="24936">
                  <c:v>-1.017E-2</c:v>
                </c:pt>
                <c:pt idx="24937">
                  <c:v>-1.017E-2</c:v>
                </c:pt>
                <c:pt idx="24938">
                  <c:v>-1.0189999999999999E-2</c:v>
                </c:pt>
                <c:pt idx="24939">
                  <c:v>-1.0189999999999999E-2</c:v>
                </c:pt>
                <c:pt idx="24940">
                  <c:v>-1.022E-2</c:v>
                </c:pt>
                <c:pt idx="24941">
                  <c:v>-1.025E-2</c:v>
                </c:pt>
                <c:pt idx="24942">
                  <c:v>-1.027E-2</c:v>
                </c:pt>
                <c:pt idx="24943">
                  <c:v>-1.03E-2</c:v>
                </c:pt>
                <c:pt idx="24944">
                  <c:v>-1.035E-2</c:v>
                </c:pt>
                <c:pt idx="24945">
                  <c:v>-1.038E-2</c:v>
                </c:pt>
                <c:pt idx="24946">
                  <c:v>-1.043E-2</c:v>
                </c:pt>
                <c:pt idx="24947">
                  <c:v>-1.048E-2</c:v>
                </c:pt>
                <c:pt idx="24948">
                  <c:v>-1.051E-2</c:v>
                </c:pt>
                <c:pt idx="24949">
                  <c:v>-1.056E-2</c:v>
                </c:pt>
                <c:pt idx="24950">
                  <c:v>-1.059E-2</c:v>
                </c:pt>
                <c:pt idx="24951">
                  <c:v>-1.064E-2</c:v>
                </c:pt>
                <c:pt idx="24952">
                  <c:v>-1.0670000000000001E-2</c:v>
                </c:pt>
                <c:pt idx="24953">
                  <c:v>-1.069E-2</c:v>
                </c:pt>
                <c:pt idx="24954">
                  <c:v>-1.072E-2</c:v>
                </c:pt>
                <c:pt idx="24955">
                  <c:v>-1.0749999999999999E-2</c:v>
                </c:pt>
                <c:pt idx="24956">
                  <c:v>-1.0749999999999999E-2</c:v>
                </c:pt>
                <c:pt idx="24957">
                  <c:v>-1.077E-2</c:v>
                </c:pt>
                <c:pt idx="24958">
                  <c:v>-1.077E-2</c:v>
                </c:pt>
                <c:pt idx="24959">
                  <c:v>-1.077E-2</c:v>
                </c:pt>
                <c:pt idx="24960">
                  <c:v>-1.0749999999999999E-2</c:v>
                </c:pt>
                <c:pt idx="24961">
                  <c:v>-1.0749999999999999E-2</c:v>
                </c:pt>
                <c:pt idx="24962">
                  <c:v>-1.072E-2</c:v>
                </c:pt>
                <c:pt idx="24963">
                  <c:v>-1.069E-2</c:v>
                </c:pt>
                <c:pt idx="24964">
                  <c:v>-1.0670000000000001E-2</c:v>
                </c:pt>
                <c:pt idx="24965">
                  <c:v>-1.064E-2</c:v>
                </c:pt>
                <c:pt idx="24966">
                  <c:v>-1.0619999999999999E-2</c:v>
                </c:pt>
                <c:pt idx="24967">
                  <c:v>-1.056E-2</c:v>
                </c:pt>
                <c:pt idx="24968">
                  <c:v>-1.0540000000000001E-2</c:v>
                </c:pt>
                <c:pt idx="24969">
                  <c:v>-1.048E-2</c:v>
                </c:pt>
                <c:pt idx="24970">
                  <c:v>-1.0460000000000001E-2</c:v>
                </c:pt>
                <c:pt idx="24971">
                  <c:v>-1.043E-2</c:v>
                </c:pt>
                <c:pt idx="24972">
                  <c:v>-1.038E-2</c:v>
                </c:pt>
                <c:pt idx="24973">
                  <c:v>-1.035E-2</c:v>
                </c:pt>
                <c:pt idx="24974">
                  <c:v>-1.0330000000000001E-2</c:v>
                </c:pt>
                <c:pt idx="24975">
                  <c:v>-1.03E-2</c:v>
                </c:pt>
                <c:pt idx="24976">
                  <c:v>-1.027E-2</c:v>
                </c:pt>
                <c:pt idx="24977">
                  <c:v>-1.025E-2</c:v>
                </c:pt>
                <c:pt idx="24978">
                  <c:v>-1.025E-2</c:v>
                </c:pt>
                <c:pt idx="24979">
                  <c:v>-1.022E-2</c:v>
                </c:pt>
                <c:pt idx="24980">
                  <c:v>-1.022E-2</c:v>
                </c:pt>
                <c:pt idx="24981">
                  <c:v>-1.022E-2</c:v>
                </c:pt>
                <c:pt idx="24982">
                  <c:v>-1.022E-2</c:v>
                </c:pt>
                <c:pt idx="24983">
                  <c:v>-1.022E-2</c:v>
                </c:pt>
                <c:pt idx="24984">
                  <c:v>-1.025E-2</c:v>
                </c:pt>
                <c:pt idx="24985">
                  <c:v>-1.025E-2</c:v>
                </c:pt>
                <c:pt idx="24986">
                  <c:v>-1.027E-2</c:v>
                </c:pt>
                <c:pt idx="24987">
                  <c:v>-1.03E-2</c:v>
                </c:pt>
                <c:pt idx="24988">
                  <c:v>-1.0330000000000001E-2</c:v>
                </c:pt>
                <c:pt idx="24989">
                  <c:v>-1.035E-2</c:v>
                </c:pt>
                <c:pt idx="24990">
                  <c:v>-1.035E-2</c:v>
                </c:pt>
                <c:pt idx="24991">
                  <c:v>-1.038E-2</c:v>
                </c:pt>
                <c:pt idx="24992">
                  <c:v>-1.0410000000000001E-2</c:v>
                </c:pt>
                <c:pt idx="24993">
                  <c:v>-1.043E-2</c:v>
                </c:pt>
                <c:pt idx="24994">
                  <c:v>-1.0460000000000001E-2</c:v>
                </c:pt>
                <c:pt idx="24995">
                  <c:v>-1.0460000000000001E-2</c:v>
                </c:pt>
                <c:pt idx="24996">
                  <c:v>-1.048E-2</c:v>
                </c:pt>
                <c:pt idx="24997">
                  <c:v>-1.048E-2</c:v>
                </c:pt>
                <c:pt idx="24998">
                  <c:v>-1.051E-2</c:v>
                </c:pt>
                <c:pt idx="24999">
                  <c:v>-1.051E-2</c:v>
                </c:pt>
                <c:pt idx="25000">
                  <c:v>-1.051E-2</c:v>
                </c:pt>
                <c:pt idx="25001">
                  <c:v>-1.051E-2</c:v>
                </c:pt>
                <c:pt idx="25002">
                  <c:v>-1.048E-2</c:v>
                </c:pt>
                <c:pt idx="25003">
                  <c:v>-1.048E-2</c:v>
                </c:pt>
                <c:pt idx="25004">
                  <c:v>-1.048E-2</c:v>
                </c:pt>
                <c:pt idx="25005">
                  <c:v>-1.0460000000000001E-2</c:v>
                </c:pt>
                <c:pt idx="25006">
                  <c:v>-1.043E-2</c:v>
                </c:pt>
                <c:pt idx="25007">
                  <c:v>-1.0410000000000001E-2</c:v>
                </c:pt>
                <c:pt idx="25008">
                  <c:v>-1.038E-2</c:v>
                </c:pt>
                <c:pt idx="25009">
                  <c:v>-1.038E-2</c:v>
                </c:pt>
                <c:pt idx="25010">
                  <c:v>-1.035E-2</c:v>
                </c:pt>
                <c:pt idx="25011">
                  <c:v>-1.03E-2</c:v>
                </c:pt>
                <c:pt idx="25012">
                  <c:v>-1.027E-2</c:v>
                </c:pt>
                <c:pt idx="25013">
                  <c:v>-1.025E-2</c:v>
                </c:pt>
                <c:pt idx="25014">
                  <c:v>-1.022E-2</c:v>
                </c:pt>
                <c:pt idx="25015">
                  <c:v>-1.0189999999999999E-2</c:v>
                </c:pt>
                <c:pt idx="25016">
                  <c:v>-1.0189999999999999E-2</c:v>
                </c:pt>
                <c:pt idx="25017">
                  <c:v>-1.017E-2</c:v>
                </c:pt>
                <c:pt idx="25018">
                  <c:v>-1.014E-2</c:v>
                </c:pt>
                <c:pt idx="25019">
                  <c:v>-1.0120000000000001E-2</c:v>
                </c:pt>
                <c:pt idx="25020">
                  <c:v>-1.009E-2</c:v>
                </c:pt>
                <c:pt idx="25021">
                  <c:v>-1.009E-2</c:v>
                </c:pt>
                <c:pt idx="25022">
                  <c:v>-1.009E-2</c:v>
                </c:pt>
                <c:pt idx="25023">
                  <c:v>-1.0059999999999999E-2</c:v>
                </c:pt>
                <c:pt idx="25024">
                  <c:v>-1.0059999999999999E-2</c:v>
                </c:pt>
                <c:pt idx="25025">
                  <c:v>-1.0059999999999999E-2</c:v>
                </c:pt>
                <c:pt idx="25026">
                  <c:v>-1.0059999999999999E-2</c:v>
                </c:pt>
                <c:pt idx="25027">
                  <c:v>-1.0059999999999999E-2</c:v>
                </c:pt>
                <c:pt idx="25028">
                  <c:v>-1.0059999999999999E-2</c:v>
                </c:pt>
                <c:pt idx="25029">
                  <c:v>-1.0059999999999999E-2</c:v>
                </c:pt>
                <c:pt idx="25030">
                  <c:v>-1.0059999999999999E-2</c:v>
                </c:pt>
                <c:pt idx="25031">
                  <c:v>-1.009E-2</c:v>
                </c:pt>
                <c:pt idx="25032">
                  <c:v>-1.009E-2</c:v>
                </c:pt>
                <c:pt idx="25033">
                  <c:v>-1.009E-2</c:v>
                </c:pt>
                <c:pt idx="25034">
                  <c:v>-1.0120000000000001E-2</c:v>
                </c:pt>
                <c:pt idx="25035">
                  <c:v>-1.0120000000000001E-2</c:v>
                </c:pt>
                <c:pt idx="25036">
                  <c:v>-1.014E-2</c:v>
                </c:pt>
                <c:pt idx="25037">
                  <c:v>-1.014E-2</c:v>
                </c:pt>
                <c:pt idx="25038">
                  <c:v>-1.017E-2</c:v>
                </c:pt>
                <c:pt idx="25039">
                  <c:v>-1.017E-2</c:v>
                </c:pt>
                <c:pt idx="25040">
                  <c:v>-1.0189999999999999E-2</c:v>
                </c:pt>
                <c:pt idx="25041">
                  <c:v>-1.0189999999999999E-2</c:v>
                </c:pt>
                <c:pt idx="25042">
                  <c:v>-1.022E-2</c:v>
                </c:pt>
                <c:pt idx="25043">
                  <c:v>-1.022E-2</c:v>
                </c:pt>
                <c:pt idx="25044">
                  <c:v>-1.025E-2</c:v>
                </c:pt>
                <c:pt idx="25045">
                  <c:v>-1.025E-2</c:v>
                </c:pt>
                <c:pt idx="25046">
                  <c:v>-1.025E-2</c:v>
                </c:pt>
                <c:pt idx="25047">
                  <c:v>-1.027E-2</c:v>
                </c:pt>
                <c:pt idx="25048">
                  <c:v>-1.027E-2</c:v>
                </c:pt>
                <c:pt idx="25049">
                  <c:v>-1.027E-2</c:v>
                </c:pt>
                <c:pt idx="25050">
                  <c:v>-1.027E-2</c:v>
                </c:pt>
                <c:pt idx="25051">
                  <c:v>-1.03E-2</c:v>
                </c:pt>
                <c:pt idx="25052">
                  <c:v>-1.03E-2</c:v>
                </c:pt>
                <c:pt idx="25053">
                  <c:v>-1.03E-2</c:v>
                </c:pt>
                <c:pt idx="25054">
                  <c:v>-1.03E-2</c:v>
                </c:pt>
                <c:pt idx="25055">
                  <c:v>-1.03E-2</c:v>
                </c:pt>
                <c:pt idx="25056">
                  <c:v>-1.03E-2</c:v>
                </c:pt>
                <c:pt idx="25057">
                  <c:v>-1.0330000000000001E-2</c:v>
                </c:pt>
                <c:pt idx="25058">
                  <c:v>-1.0330000000000001E-2</c:v>
                </c:pt>
                <c:pt idx="25059">
                  <c:v>-1.0330000000000001E-2</c:v>
                </c:pt>
                <c:pt idx="25060">
                  <c:v>-1.0330000000000001E-2</c:v>
                </c:pt>
                <c:pt idx="25061">
                  <c:v>-1.0330000000000001E-2</c:v>
                </c:pt>
                <c:pt idx="25062">
                  <c:v>-1.0330000000000001E-2</c:v>
                </c:pt>
                <c:pt idx="25063">
                  <c:v>-1.0330000000000001E-2</c:v>
                </c:pt>
                <c:pt idx="25064">
                  <c:v>-1.0330000000000001E-2</c:v>
                </c:pt>
                <c:pt idx="25065">
                  <c:v>-1.0330000000000001E-2</c:v>
                </c:pt>
                <c:pt idx="25066">
                  <c:v>-1.0330000000000001E-2</c:v>
                </c:pt>
                <c:pt idx="25067">
                  <c:v>-1.0330000000000001E-2</c:v>
                </c:pt>
                <c:pt idx="25068">
                  <c:v>-1.0330000000000001E-2</c:v>
                </c:pt>
                <c:pt idx="25069">
                  <c:v>-1.0330000000000001E-2</c:v>
                </c:pt>
                <c:pt idx="25070">
                  <c:v>-1.0330000000000001E-2</c:v>
                </c:pt>
                <c:pt idx="25071">
                  <c:v>-1.0330000000000001E-2</c:v>
                </c:pt>
                <c:pt idx="25072">
                  <c:v>-1.0330000000000001E-2</c:v>
                </c:pt>
                <c:pt idx="25073">
                  <c:v>-1.0330000000000001E-2</c:v>
                </c:pt>
                <c:pt idx="25074">
                  <c:v>-1.0330000000000001E-2</c:v>
                </c:pt>
                <c:pt idx="25075">
                  <c:v>-1.0330000000000001E-2</c:v>
                </c:pt>
                <c:pt idx="25076">
                  <c:v>-1.0330000000000001E-2</c:v>
                </c:pt>
                <c:pt idx="25077">
                  <c:v>-1.0330000000000001E-2</c:v>
                </c:pt>
                <c:pt idx="25078">
                  <c:v>-1.0330000000000001E-2</c:v>
                </c:pt>
                <c:pt idx="25079">
                  <c:v>-1.0330000000000001E-2</c:v>
                </c:pt>
                <c:pt idx="25080">
                  <c:v>-1.0330000000000001E-2</c:v>
                </c:pt>
                <c:pt idx="25081">
                  <c:v>-1.03E-2</c:v>
                </c:pt>
                <c:pt idx="25082">
                  <c:v>-1.03E-2</c:v>
                </c:pt>
                <c:pt idx="25083">
                  <c:v>-1.03E-2</c:v>
                </c:pt>
                <c:pt idx="25084">
                  <c:v>-1.03E-2</c:v>
                </c:pt>
                <c:pt idx="25085">
                  <c:v>-1.03E-2</c:v>
                </c:pt>
                <c:pt idx="25086">
                  <c:v>-1.03E-2</c:v>
                </c:pt>
                <c:pt idx="25087">
                  <c:v>-1.027E-2</c:v>
                </c:pt>
                <c:pt idx="25088">
                  <c:v>-1.027E-2</c:v>
                </c:pt>
                <c:pt idx="25089">
                  <c:v>-1.027E-2</c:v>
                </c:pt>
                <c:pt idx="25090">
                  <c:v>-1.027E-2</c:v>
                </c:pt>
                <c:pt idx="25091">
                  <c:v>-1.025E-2</c:v>
                </c:pt>
                <c:pt idx="25092">
                  <c:v>-1.025E-2</c:v>
                </c:pt>
                <c:pt idx="25093">
                  <c:v>-1.022E-2</c:v>
                </c:pt>
                <c:pt idx="25094">
                  <c:v>-1.022E-2</c:v>
                </c:pt>
                <c:pt idx="25095">
                  <c:v>-1.022E-2</c:v>
                </c:pt>
                <c:pt idx="25096">
                  <c:v>-1.022E-2</c:v>
                </c:pt>
                <c:pt idx="25097">
                  <c:v>-1.0189999999999999E-2</c:v>
                </c:pt>
                <c:pt idx="25098">
                  <c:v>-1.0189999999999999E-2</c:v>
                </c:pt>
                <c:pt idx="25099">
                  <c:v>-1.017E-2</c:v>
                </c:pt>
                <c:pt idx="25100">
                  <c:v>-1.017E-2</c:v>
                </c:pt>
                <c:pt idx="25101">
                  <c:v>-1.017E-2</c:v>
                </c:pt>
                <c:pt idx="25102">
                  <c:v>-1.017E-2</c:v>
                </c:pt>
                <c:pt idx="25103">
                  <c:v>-1.017E-2</c:v>
                </c:pt>
                <c:pt idx="25104">
                  <c:v>-1.017E-2</c:v>
                </c:pt>
                <c:pt idx="25105">
                  <c:v>-1.017E-2</c:v>
                </c:pt>
                <c:pt idx="25106">
                  <c:v>-1.017E-2</c:v>
                </c:pt>
                <c:pt idx="25107">
                  <c:v>-1.017E-2</c:v>
                </c:pt>
                <c:pt idx="25108">
                  <c:v>-1.017E-2</c:v>
                </c:pt>
                <c:pt idx="25109">
                  <c:v>-1.017E-2</c:v>
                </c:pt>
                <c:pt idx="25110">
                  <c:v>-1.0189999999999999E-2</c:v>
                </c:pt>
                <c:pt idx="25111">
                  <c:v>-1.0189999999999999E-2</c:v>
                </c:pt>
                <c:pt idx="25112">
                  <c:v>-1.022E-2</c:v>
                </c:pt>
                <c:pt idx="25113">
                  <c:v>-1.022E-2</c:v>
                </c:pt>
                <c:pt idx="25114">
                  <c:v>-1.025E-2</c:v>
                </c:pt>
                <c:pt idx="25115">
                  <c:v>-1.027E-2</c:v>
                </c:pt>
                <c:pt idx="25116">
                  <c:v>-1.03E-2</c:v>
                </c:pt>
                <c:pt idx="25117">
                  <c:v>-1.03E-2</c:v>
                </c:pt>
                <c:pt idx="25118">
                  <c:v>-1.0330000000000001E-2</c:v>
                </c:pt>
                <c:pt idx="25119">
                  <c:v>-1.035E-2</c:v>
                </c:pt>
                <c:pt idx="25120">
                  <c:v>-1.038E-2</c:v>
                </c:pt>
                <c:pt idx="25121">
                  <c:v>-1.038E-2</c:v>
                </c:pt>
                <c:pt idx="25122">
                  <c:v>-1.0410000000000001E-2</c:v>
                </c:pt>
                <c:pt idx="25123">
                  <c:v>-1.043E-2</c:v>
                </c:pt>
                <c:pt idx="25124">
                  <c:v>-1.043E-2</c:v>
                </c:pt>
                <c:pt idx="25125">
                  <c:v>-1.0460000000000001E-2</c:v>
                </c:pt>
                <c:pt idx="25126">
                  <c:v>-1.0460000000000001E-2</c:v>
                </c:pt>
                <c:pt idx="25127">
                  <c:v>-1.048E-2</c:v>
                </c:pt>
                <c:pt idx="25128">
                  <c:v>-1.048E-2</c:v>
                </c:pt>
                <c:pt idx="25129">
                  <c:v>-1.048E-2</c:v>
                </c:pt>
                <c:pt idx="25130">
                  <c:v>-1.048E-2</c:v>
                </c:pt>
                <c:pt idx="25131">
                  <c:v>-1.048E-2</c:v>
                </c:pt>
                <c:pt idx="25132">
                  <c:v>-1.048E-2</c:v>
                </c:pt>
                <c:pt idx="25133">
                  <c:v>-1.048E-2</c:v>
                </c:pt>
                <c:pt idx="25134">
                  <c:v>-1.0460000000000001E-2</c:v>
                </c:pt>
                <c:pt idx="25135">
                  <c:v>-1.0460000000000001E-2</c:v>
                </c:pt>
                <c:pt idx="25136">
                  <c:v>-1.043E-2</c:v>
                </c:pt>
                <c:pt idx="25137">
                  <c:v>-1.0410000000000001E-2</c:v>
                </c:pt>
                <c:pt idx="25138">
                  <c:v>-1.0410000000000001E-2</c:v>
                </c:pt>
                <c:pt idx="25139">
                  <c:v>-1.038E-2</c:v>
                </c:pt>
                <c:pt idx="25140">
                  <c:v>-1.035E-2</c:v>
                </c:pt>
                <c:pt idx="25141">
                  <c:v>-1.0330000000000001E-2</c:v>
                </c:pt>
                <c:pt idx="25142">
                  <c:v>-1.03E-2</c:v>
                </c:pt>
                <c:pt idx="25143">
                  <c:v>-1.027E-2</c:v>
                </c:pt>
                <c:pt idx="25144">
                  <c:v>-1.025E-2</c:v>
                </c:pt>
                <c:pt idx="25145">
                  <c:v>-1.022E-2</c:v>
                </c:pt>
                <c:pt idx="25146">
                  <c:v>-1.022E-2</c:v>
                </c:pt>
                <c:pt idx="25147">
                  <c:v>-1.0189999999999999E-2</c:v>
                </c:pt>
                <c:pt idx="25148">
                  <c:v>-1.017E-2</c:v>
                </c:pt>
                <c:pt idx="25149">
                  <c:v>-1.017E-2</c:v>
                </c:pt>
                <c:pt idx="25150">
                  <c:v>-1.014E-2</c:v>
                </c:pt>
                <c:pt idx="25151">
                  <c:v>-1.014E-2</c:v>
                </c:pt>
                <c:pt idx="25152">
                  <c:v>-1.0120000000000001E-2</c:v>
                </c:pt>
                <c:pt idx="25153">
                  <c:v>-1.0120000000000001E-2</c:v>
                </c:pt>
                <c:pt idx="25154">
                  <c:v>-1.0120000000000001E-2</c:v>
                </c:pt>
                <c:pt idx="25155">
                  <c:v>-1.0120000000000001E-2</c:v>
                </c:pt>
                <c:pt idx="25156">
                  <c:v>-1.0120000000000001E-2</c:v>
                </c:pt>
                <c:pt idx="25157">
                  <c:v>-1.0120000000000001E-2</c:v>
                </c:pt>
                <c:pt idx="25158">
                  <c:v>-1.0120000000000001E-2</c:v>
                </c:pt>
                <c:pt idx="25159">
                  <c:v>-1.0120000000000001E-2</c:v>
                </c:pt>
                <c:pt idx="25160">
                  <c:v>-1.0120000000000001E-2</c:v>
                </c:pt>
                <c:pt idx="25161">
                  <c:v>-1.014E-2</c:v>
                </c:pt>
                <c:pt idx="25162">
                  <c:v>-1.014E-2</c:v>
                </c:pt>
                <c:pt idx="25163">
                  <c:v>-1.014E-2</c:v>
                </c:pt>
                <c:pt idx="25164">
                  <c:v>-1.014E-2</c:v>
                </c:pt>
                <c:pt idx="25165">
                  <c:v>-1.017E-2</c:v>
                </c:pt>
                <c:pt idx="25166">
                  <c:v>-1.017E-2</c:v>
                </c:pt>
                <c:pt idx="25167">
                  <c:v>-1.017E-2</c:v>
                </c:pt>
                <c:pt idx="25168">
                  <c:v>-1.017E-2</c:v>
                </c:pt>
                <c:pt idx="25169">
                  <c:v>-1.017E-2</c:v>
                </c:pt>
                <c:pt idx="25170">
                  <c:v>-1.0189999999999999E-2</c:v>
                </c:pt>
                <c:pt idx="25171">
                  <c:v>-1.0189999999999999E-2</c:v>
                </c:pt>
                <c:pt idx="25172">
                  <c:v>-1.0189999999999999E-2</c:v>
                </c:pt>
                <c:pt idx="25173">
                  <c:v>-1.0189999999999999E-2</c:v>
                </c:pt>
                <c:pt idx="25174">
                  <c:v>-1.0189999999999999E-2</c:v>
                </c:pt>
                <c:pt idx="25175">
                  <c:v>-1.0189999999999999E-2</c:v>
                </c:pt>
                <c:pt idx="25176">
                  <c:v>-1.0189999999999999E-2</c:v>
                </c:pt>
                <c:pt idx="25177">
                  <c:v>-1.0189999999999999E-2</c:v>
                </c:pt>
                <c:pt idx="25178">
                  <c:v>-1.0189999999999999E-2</c:v>
                </c:pt>
                <c:pt idx="25179">
                  <c:v>-1.017E-2</c:v>
                </c:pt>
                <c:pt idx="25180">
                  <c:v>-1.017E-2</c:v>
                </c:pt>
                <c:pt idx="25181">
                  <c:v>-1.017E-2</c:v>
                </c:pt>
                <c:pt idx="25182">
                  <c:v>-1.017E-2</c:v>
                </c:pt>
                <c:pt idx="25183">
                  <c:v>-1.017E-2</c:v>
                </c:pt>
                <c:pt idx="25184">
                  <c:v>-1.017E-2</c:v>
                </c:pt>
                <c:pt idx="25185">
                  <c:v>-1.017E-2</c:v>
                </c:pt>
                <c:pt idx="25186">
                  <c:v>-1.017E-2</c:v>
                </c:pt>
                <c:pt idx="25187">
                  <c:v>-1.017E-2</c:v>
                </c:pt>
                <c:pt idx="25188">
                  <c:v>-1.017E-2</c:v>
                </c:pt>
                <c:pt idx="25189">
                  <c:v>-1.017E-2</c:v>
                </c:pt>
                <c:pt idx="25190">
                  <c:v>-1.017E-2</c:v>
                </c:pt>
                <c:pt idx="25191">
                  <c:v>-1.017E-2</c:v>
                </c:pt>
                <c:pt idx="25192">
                  <c:v>-1.017E-2</c:v>
                </c:pt>
                <c:pt idx="25193">
                  <c:v>-1.014E-2</c:v>
                </c:pt>
                <c:pt idx="25194">
                  <c:v>-1.014E-2</c:v>
                </c:pt>
                <c:pt idx="25195">
                  <c:v>-1.014E-2</c:v>
                </c:pt>
                <c:pt idx="25196">
                  <c:v>-1.014E-2</c:v>
                </c:pt>
                <c:pt idx="25197">
                  <c:v>-1.014E-2</c:v>
                </c:pt>
                <c:pt idx="25198">
                  <c:v>-1.014E-2</c:v>
                </c:pt>
                <c:pt idx="25199">
                  <c:v>-1.014E-2</c:v>
                </c:pt>
                <c:pt idx="25200">
                  <c:v>-1.014E-2</c:v>
                </c:pt>
                <c:pt idx="25201">
                  <c:v>-1.014E-2</c:v>
                </c:pt>
                <c:pt idx="25202">
                  <c:v>-1.0120000000000001E-2</c:v>
                </c:pt>
                <c:pt idx="25203">
                  <c:v>-1.0120000000000001E-2</c:v>
                </c:pt>
                <c:pt idx="25204">
                  <c:v>-1.0120000000000001E-2</c:v>
                </c:pt>
                <c:pt idx="25205">
                  <c:v>-1.0120000000000001E-2</c:v>
                </c:pt>
                <c:pt idx="25206">
                  <c:v>-1.0120000000000001E-2</c:v>
                </c:pt>
                <c:pt idx="25207">
                  <c:v>-1.0120000000000001E-2</c:v>
                </c:pt>
                <c:pt idx="25208">
                  <c:v>-1.0120000000000001E-2</c:v>
                </c:pt>
                <c:pt idx="25209">
                  <c:v>-1.0120000000000001E-2</c:v>
                </c:pt>
                <c:pt idx="25210">
                  <c:v>-1.0120000000000001E-2</c:v>
                </c:pt>
                <c:pt idx="25211">
                  <c:v>-1.0120000000000001E-2</c:v>
                </c:pt>
                <c:pt idx="25212">
                  <c:v>-1.014E-2</c:v>
                </c:pt>
                <c:pt idx="25213">
                  <c:v>-1.014E-2</c:v>
                </c:pt>
                <c:pt idx="25214">
                  <c:v>-1.014E-2</c:v>
                </c:pt>
                <c:pt idx="25215">
                  <c:v>-1.014E-2</c:v>
                </c:pt>
                <c:pt idx="25216">
                  <c:v>-1.014E-2</c:v>
                </c:pt>
                <c:pt idx="25217">
                  <c:v>-1.017E-2</c:v>
                </c:pt>
                <c:pt idx="25218">
                  <c:v>-1.017E-2</c:v>
                </c:pt>
                <c:pt idx="25219">
                  <c:v>-1.0189999999999999E-2</c:v>
                </c:pt>
                <c:pt idx="25220">
                  <c:v>-1.0189999999999999E-2</c:v>
                </c:pt>
                <c:pt idx="25221">
                  <c:v>-1.0189999999999999E-2</c:v>
                </c:pt>
                <c:pt idx="25222">
                  <c:v>-1.022E-2</c:v>
                </c:pt>
                <c:pt idx="25223">
                  <c:v>-1.022E-2</c:v>
                </c:pt>
                <c:pt idx="25224">
                  <c:v>-1.022E-2</c:v>
                </c:pt>
                <c:pt idx="25225">
                  <c:v>-1.022E-2</c:v>
                </c:pt>
                <c:pt idx="25226">
                  <c:v>-1.022E-2</c:v>
                </c:pt>
                <c:pt idx="25227">
                  <c:v>-1.025E-2</c:v>
                </c:pt>
                <c:pt idx="25228">
                  <c:v>-1.025E-2</c:v>
                </c:pt>
                <c:pt idx="25229">
                  <c:v>-1.025E-2</c:v>
                </c:pt>
                <c:pt idx="25230">
                  <c:v>-1.025E-2</c:v>
                </c:pt>
                <c:pt idx="25231">
                  <c:v>-1.022E-2</c:v>
                </c:pt>
                <c:pt idx="25232">
                  <c:v>-1.022E-2</c:v>
                </c:pt>
                <c:pt idx="25233">
                  <c:v>-1.022E-2</c:v>
                </c:pt>
                <c:pt idx="25234">
                  <c:v>-1.022E-2</c:v>
                </c:pt>
                <c:pt idx="25235">
                  <c:v>-1.0189999999999999E-2</c:v>
                </c:pt>
                <c:pt idx="25236">
                  <c:v>-1.0189999999999999E-2</c:v>
                </c:pt>
                <c:pt idx="25237">
                  <c:v>-1.0189999999999999E-2</c:v>
                </c:pt>
                <c:pt idx="25238">
                  <c:v>-1.017E-2</c:v>
                </c:pt>
                <c:pt idx="25239">
                  <c:v>-1.017E-2</c:v>
                </c:pt>
                <c:pt idx="25240">
                  <c:v>-1.017E-2</c:v>
                </c:pt>
                <c:pt idx="25241">
                  <c:v>-1.014E-2</c:v>
                </c:pt>
                <c:pt idx="25242">
                  <c:v>-1.014E-2</c:v>
                </c:pt>
                <c:pt idx="25243">
                  <c:v>-1.014E-2</c:v>
                </c:pt>
                <c:pt idx="25244">
                  <c:v>-1.014E-2</c:v>
                </c:pt>
                <c:pt idx="25245">
                  <c:v>-1.014E-2</c:v>
                </c:pt>
                <c:pt idx="25246">
                  <c:v>-1.014E-2</c:v>
                </c:pt>
                <c:pt idx="25247">
                  <c:v>-1.014E-2</c:v>
                </c:pt>
                <c:pt idx="25248">
                  <c:v>-1.014E-2</c:v>
                </c:pt>
                <c:pt idx="25249">
                  <c:v>-1.014E-2</c:v>
                </c:pt>
                <c:pt idx="25250">
                  <c:v>-1.014E-2</c:v>
                </c:pt>
                <c:pt idx="25251">
                  <c:v>-1.017E-2</c:v>
                </c:pt>
                <c:pt idx="25252">
                  <c:v>-1.017E-2</c:v>
                </c:pt>
                <c:pt idx="25253">
                  <c:v>-1.017E-2</c:v>
                </c:pt>
                <c:pt idx="25254">
                  <c:v>-1.0189999999999999E-2</c:v>
                </c:pt>
                <c:pt idx="25255">
                  <c:v>-1.0189999999999999E-2</c:v>
                </c:pt>
                <c:pt idx="25256">
                  <c:v>-1.0189999999999999E-2</c:v>
                </c:pt>
                <c:pt idx="25257">
                  <c:v>-1.022E-2</c:v>
                </c:pt>
                <c:pt idx="25258">
                  <c:v>-1.022E-2</c:v>
                </c:pt>
                <c:pt idx="25259">
                  <c:v>-1.022E-2</c:v>
                </c:pt>
                <c:pt idx="25260">
                  <c:v>-1.022E-2</c:v>
                </c:pt>
                <c:pt idx="25261">
                  <c:v>-1.022E-2</c:v>
                </c:pt>
                <c:pt idx="25262">
                  <c:v>-1.025E-2</c:v>
                </c:pt>
                <c:pt idx="25263">
                  <c:v>-1.022E-2</c:v>
                </c:pt>
                <c:pt idx="25264">
                  <c:v>-1.022E-2</c:v>
                </c:pt>
                <c:pt idx="25265">
                  <c:v>-1.022E-2</c:v>
                </c:pt>
                <c:pt idx="25266">
                  <c:v>-1.022E-2</c:v>
                </c:pt>
                <c:pt idx="25267">
                  <c:v>-1.0189999999999999E-2</c:v>
                </c:pt>
                <c:pt idx="25268">
                  <c:v>-1.0189999999999999E-2</c:v>
                </c:pt>
                <c:pt idx="25269">
                  <c:v>-1.017E-2</c:v>
                </c:pt>
                <c:pt idx="25270">
                  <c:v>-1.014E-2</c:v>
                </c:pt>
                <c:pt idx="25271">
                  <c:v>-1.014E-2</c:v>
                </c:pt>
                <c:pt idx="25272">
                  <c:v>-1.0120000000000001E-2</c:v>
                </c:pt>
                <c:pt idx="25273">
                  <c:v>-1.009E-2</c:v>
                </c:pt>
                <c:pt idx="25274">
                  <c:v>-1.0059999999999999E-2</c:v>
                </c:pt>
                <c:pt idx="25275">
                  <c:v>-1.0059999999999999E-2</c:v>
                </c:pt>
                <c:pt idx="25276">
                  <c:v>-1.004E-2</c:v>
                </c:pt>
                <c:pt idx="25277">
                  <c:v>-1.001E-2</c:v>
                </c:pt>
                <c:pt idx="25278">
                  <c:v>-1.001E-2</c:v>
                </c:pt>
                <c:pt idx="25279">
                  <c:v>-9.9799999999999993E-3</c:v>
                </c:pt>
                <c:pt idx="25280">
                  <c:v>-9.9600000000000001E-3</c:v>
                </c:pt>
                <c:pt idx="25281">
                  <c:v>-9.9600000000000001E-3</c:v>
                </c:pt>
                <c:pt idx="25282">
                  <c:v>-9.9600000000000001E-3</c:v>
                </c:pt>
                <c:pt idx="25283">
                  <c:v>-9.9600000000000001E-3</c:v>
                </c:pt>
                <c:pt idx="25284">
                  <c:v>-9.9600000000000001E-3</c:v>
                </c:pt>
                <c:pt idx="25285">
                  <c:v>-9.9299999999999996E-3</c:v>
                </c:pt>
                <c:pt idx="25286">
                  <c:v>-9.9600000000000001E-3</c:v>
                </c:pt>
                <c:pt idx="25287">
                  <c:v>-9.9600000000000001E-3</c:v>
                </c:pt>
                <c:pt idx="25288">
                  <c:v>-9.9600000000000001E-3</c:v>
                </c:pt>
                <c:pt idx="25289">
                  <c:v>-9.9600000000000001E-3</c:v>
                </c:pt>
                <c:pt idx="25290">
                  <c:v>-9.9799999999999993E-3</c:v>
                </c:pt>
                <c:pt idx="25291">
                  <c:v>-9.9799999999999993E-3</c:v>
                </c:pt>
                <c:pt idx="25292">
                  <c:v>-1.001E-2</c:v>
                </c:pt>
                <c:pt idx="25293">
                  <c:v>-1.001E-2</c:v>
                </c:pt>
                <c:pt idx="25294">
                  <c:v>-1.001E-2</c:v>
                </c:pt>
                <c:pt idx="25295">
                  <c:v>-1.004E-2</c:v>
                </c:pt>
                <c:pt idx="25296">
                  <c:v>-1.004E-2</c:v>
                </c:pt>
                <c:pt idx="25297">
                  <c:v>-1.004E-2</c:v>
                </c:pt>
                <c:pt idx="25298">
                  <c:v>-1.0059999999999999E-2</c:v>
                </c:pt>
                <c:pt idx="25299">
                  <c:v>-1.0059999999999999E-2</c:v>
                </c:pt>
                <c:pt idx="25300">
                  <c:v>-1.0059999999999999E-2</c:v>
                </c:pt>
                <c:pt idx="25301">
                  <c:v>-1.0059999999999999E-2</c:v>
                </c:pt>
                <c:pt idx="25302">
                  <c:v>-1.0059999999999999E-2</c:v>
                </c:pt>
                <c:pt idx="25303">
                  <c:v>-1.0059999999999999E-2</c:v>
                </c:pt>
                <c:pt idx="25304">
                  <c:v>-1.0059999999999999E-2</c:v>
                </c:pt>
                <c:pt idx="25305">
                  <c:v>-1.0059999999999999E-2</c:v>
                </c:pt>
                <c:pt idx="25306">
                  <c:v>-1.0059999999999999E-2</c:v>
                </c:pt>
                <c:pt idx="25307">
                  <c:v>-1.0059999999999999E-2</c:v>
                </c:pt>
                <c:pt idx="25308">
                  <c:v>-1.0059999999999999E-2</c:v>
                </c:pt>
                <c:pt idx="25309">
                  <c:v>-1.004E-2</c:v>
                </c:pt>
                <c:pt idx="25310">
                  <c:v>-1.004E-2</c:v>
                </c:pt>
                <c:pt idx="25311">
                  <c:v>-1.004E-2</c:v>
                </c:pt>
                <c:pt idx="25312">
                  <c:v>-1.004E-2</c:v>
                </c:pt>
                <c:pt idx="25313">
                  <c:v>-1.004E-2</c:v>
                </c:pt>
                <c:pt idx="25314">
                  <c:v>-1.004E-2</c:v>
                </c:pt>
                <c:pt idx="25315">
                  <c:v>-1.004E-2</c:v>
                </c:pt>
                <c:pt idx="25316">
                  <c:v>-1.0059999999999999E-2</c:v>
                </c:pt>
                <c:pt idx="25317">
                  <c:v>-1.0059999999999999E-2</c:v>
                </c:pt>
                <c:pt idx="25318">
                  <c:v>-1.0059999999999999E-2</c:v>
                </c:pt>
                <c:pt idx="25319">
                  <c:v>-1.009E-2</c:v>
                </c:pt>
                <c:pt idx="25320">
                  <c:v>-1.009E-2</c:v>
                </c:pt>
                <c:pt idx="25321">
                  <c:v>-1.0120000000000001E-2</c:v>
                </c:pt>
                <c:pt idx="25322">
                  <c:v>-1.014E-2</c:v>
                </c:pt>
                <c:pt idx="25323">
                  <c:v>-1.014E-2</c:v>
                </c:pt>
                <c:pt idx="25324">
                  <c:v>-1.017E-2</c:v>
                </c:pt>
                <c:pt idx="25325">
                  <c:v>-1.0189999999999999E-2</c:v>
                </c:pt>
                <c:pt idx="25326">
                  <c:v>-1.0189999999999999E-2</c:v>
                </c:pt>
                <c:pt idx="25327">
                  <c:v>-1.022E-2</c:v>
                </c:pt>
                <c:pt idx="25328">
                  <c:v>-1.025E-2</c:v>
                </c:pt>
                <c:pt idx="25329">
                  <c:v>-1.025E-2</c:v>
                </c:pt>
                <c:pt idx="25330">
                  <c:v>-1.027E-2</c:v>
                </c:pt>
                <c:pt idx="25331">
                  <c:v>-1.027E-2</c:v>
                </c:pt>
                <c:pt idx="25332">
                  <c:v>-1.027E-2</c:v>
                </c:pt>
                <c:pt idx="25333">
                  <c:v>-1.027E-2</c:v>
                </c:pt>
                <c:pt idx="25334">
                  <c:v>-1.027E-2</c:v>
                </c:pt>
                <c:pt idx="25335">
                  <c:v>-1.025E-2</c:v>
                </c:pt>
                <c:pt idx="25336">
                  <c:v>-1.025E-2</c:v>
                </c:pt>
                <c:pt idx="25337">
                  <c:v>-1.022E-2</c:v>
                </c:pt>
                <c:pt idx="25338">
                  <c:v>-1.0189999999999999E-2</c:v>
                </c:pt>
                <c:pt idx="25339">
                  <c:v>-1.017E-2</c:v>
                </c:pt>
                <c:pt idx="25340">
                  <c:v>-1.014E-2</c:v>
                </c:pt>
                <c:pt idx="25341">
                  <c:v>-1.0120000000000001E-2</c:v>
                </c:pt>
                <c:pt idx="25342">
                  <c:v>-1.009E-2</c:v>
                </c:pt>
                <c:pt idx="25343">
                  <c:v>-1.004E-2</c:v>
                </c:pt>
                <c:pt idx="25344">
                  <c:v>-1.001E-2</c:v>
                </c:pt>
                <c:pt idx="25345">
                  <c:v>-9.9600000000000001E-3</c:v>
                </c:pt>
                <c:pt idx="25346">
                  <c:v>-9.9299999999999996E-3</c:v>
                </c:pt>
                <c:pt idx="25347">
                  <c:v>-9.8799999999999999E-3</c:v>
                </c:pt>
                <c:pt idx="25348">
                  <c:v>-9.8300000000000002E-3</c:v>
                </c:pt>
                <c:pt idx="25349">
                  <c:v>-9.7999999999999997E-3</c:v>
                </c:pt>
                <c:pt idx="25350">
                  <c:v>-9.7699999999999992E-3</c:v>
                </c:pt>
                <c:pt idx="25351">
                  <c:v>-9.7199999999999995E-3</c:v>
                </c:pt>
                <c:pt idx="25352">
                  <c:v>-9.6900000000000007E-3</c:v>
                </c:pt>
                <c:pt idx="25353">
                  <c:v>-9.6699999999999998E-3</c:v>
                </c:pt>
                <c:pt idx="25354">
                  <c:v>-9.6399999999999993E-3</c:v>
                </c:pt>
                <c:pt idx="25355">
                  <c:v>-9.6399999999999993E-3</c:v>
                </c:pt>
                <c:pt idx="25356">
                  <c:v>-9.6399999999999993E-3</c:v>
                </c:pt>
                <c:pt idx="25357">
                  <c:v>-9.6100000000000005E-3</c:v>
                </c:pt>
                <c:pt idx="25358">
                  <c:v>-9.6399999999999993E-3</c:v>
                </c:pt>
                <c:pt idx="25359">
                  <c:v>-9.6399999999999993E-3</c:v>
                </c:pt>
                <c:pt idx="25360">
                  <c:v>-9.6699999999999998E-3</c:v>
                </c:pt>
                <c:pt idx="25361">
                  <c:v>-9.6699999999999998E-3</c:v>
                </c:pt>
                <c:pt idx="25362">
                  <c:v>-9.7199999999999995E-3</c:v>
                </c:pt>
                <c:pt idx="25363">
                  <c:v>-9.75E-3</c:v>
                </c:pt>
                <c:pt idx="25364">
                  <c:v>-9.7699999999999992E-3</c:v>
                </c:pt>
                <c:pt idx="25365">
                  <c:v>-9.8300000000000002E-3</c:v>
                </c:pt>
                <c:pt idx="25366">
                  <c:v>-9.8499999999999994E-3</c:v>
                </c:pt>
                <c:pt idx="25367">
                  <c:v>-9.9000000000000008E-3</c:v>
                </c:pt>
                <c:pt idx="25368">
                  <c:v>-9.9600000000000001E-3</c:v>
                </c:pt>
                <c:pt idx="25369">
                  <c:v>-1.001E-2</c:v>
                </c:pt>
                <c:pt idx="25370">
                  <c:v>-1.0059999999999999E-2</c:v>
                </c:pt>
                <c:pt idx="25371">
                  <c:v>-1.0120000000000001E-2</c:v>
                </c:pt>
                <c:pt idx="25372">
                  <c:v>-1.017E-2</c:v>
                </c:pt>
                <c:pt idx="25373">
                  <c:v>-1.022E-2</c:v>
                </c:pt>
                <c:pt idx="25374">
                  <c:v>-1.025E-2</c:v>
                </c:pt>
                <c:pt idx="25375">
                  <c:v>-1.03E-2</c:v>
                </c:pt>
                <c:pt idx="25376">
                  <c:v>-1.0330000000000001E-2</c:v>
                </c:pt>
                <c:pt idx="25377">
                  <c:v>-1.035E-2</c:v>
                </c:pt>
                <c:pt idx="25378">
                  <c:v>-1.038E-2</c:v>
                </c:pt>
                <c:pt idx="25379">
                  <c:v>-1.0410000000000001E-2</c:v>
                </c:pt>
                <c:pt idx="25380">
                  <c:v>-1.043E-2</c:v>
                </c:pt>
                <c:pt idx="25381">
                  <c:v>-1.043E-2</c:v>
                </c:pt>
                <c:pt idx="25382">
                  <c:v>-1.043E-2</c:v>
                </c:pt>
                <c:pt idx="25383">
                  <c:v>-1.043E-2</c:v>
                </c:pt>
                <c:pt idx="25384">
                  <c:v>-1.043E-2</c:v>
                </c:pt>
                <c:pt idx="25385">
                  <c:v>-1.0410000000000001E-2</c:v>
                </c:pt>
                <c:pt idx="25386">
                  <c:v>-1.0410000000000001E-2</c:v>
                </c:pt>
                <c:pt idx="25387">
                  <c:v>-1.038E-2</c:v>
                </c:pt>
                <c:pt idx="25388">
                  <c:v>-1.035E-2</c:v>
                </c:pt>
                <c:pt idx="25389">
                  <c:v>-1.03E-2</c:v>
                </c:pt>
                <c:pt idx="25390">
                  <c:v>-1.027E-2</c:v>
                </c:pt>
                <c:pt idx="25391">
                  <c:v>-1.022E-2</c:v>
                </c:pt>
                <c:pt idx="25392">
                  <c:v>-1.0189999999999999E-2</c:v>
                </c:pt>
                <c:pt idx="25393">
                  <c:v>-1.014E-2</c:v>
                </c:pt>
                <c:pt idx="25394">
                  <c:v>-1.009E-2</c:v>
                </c:pt>
                <c:pt idx="25395">
                  <c:v>-1.0059999999999999E-2</c:v>
                </c:pt>
                <c:pt idx="25396">
                  <c:v>-1.001E-2</c:v>
                </c:pt>
                <c:pt idx="25397">
                  <c:v>-9.9600000000000001E-3</c:v>
                </c:pt>
                <c:pt idx="25398">
                  <c:v>-9.9299999999999996E-3</c:v>
                </c:pt>
                <c:pt idx="25399">
                  <c:v>-9.8799999999999999E-3</c:v>
                </c:pt>
                <c:pt idx="25400">
                  <c:v>-9.8499999999999994E-3</c:v>
                </c:pt>
                <c:pt idx="25401">
                  <c:v>-9.7999999999999997E-3</c:v>
                </c:pt>
                <c:pt idx="25402">
                  <c:v>-9.7699999999999992E-3</c:v>
                </c:pt>
                <c:pt idx="25403">
                  <c:v>-9.75E-3</c:v>
                </c:pt>
                <c:pt idx="25404">
                  <c:v>-9.7199999999999995E-3</c:v>
                </c:pt>
                <c:pt idx="25405">
                  <c:v>-9.7199999999999995E-3</c:v>
                </c:pt>
                <c:pt idx="25406">
                  <c:v>-9.6900000000000007E-3</c:v>
                </c:pt>
                <c:pt idx="25407">
                  <c:v>-9.6900000000000007E-3</c:v>
                </c:pt>
                <c:pt idx="25408">
                  <c:v>-9.6699999999999998E-3</c:v>
                </c:pt>
                <c:pt idx="25409">
                  <c:v>-9.6699999999999998E-3</c:v>
                </c:pt>
                <c:pt idx="25410">
                  <c:v>-9.6900000000000007E-3</c:v>
                </c:pt>
                <c:pt idx="25411">
                  <c:v>-9.6900000000000007E-3</c:v>
                </c:pt>
                <c:pt idx="25412">
                  <c:v>-9.6900000000000007E-3</c:v>
                </c:pt>
                <c:pt idx="25413">
                  <c:v>-9.7199999999999995E-3</c:v>
                </c:pt>
                <c:pt idx="25414">
                  <c:v>-9.7199999999999995E-3</c:v>
                </c:pt>
                <c:pt idx="25415">
                  <c:v>-9.75E-3</c:v>
                </c:pt>
                <c:pt idx="25416">
                  <c:v>-9.7699999999999992E-3</c:v>
                </c:pt>
                <c:pt idx="25417">
                  <c:v>-9.7699999999999992E-3</c:v>
                </c:pt>
                <c:pt idx="25418">
                  <c:v>-9.7999999999999997E-3</c:v>
                </c:pt>
                <c:pt idx="25419">
                  <c:v>-9.8300000000000002E-3</c:v>
                </c:pt>
                <c:pt idx="25420">
                  <c:v>-9.8499999999999994E-3</c:v>
                </c:pt>
                <c:pt idx="25421">
                  <c:v>-9.8799999999999999E-3</c:v>
                </c:pt>
                <c:pt idx="25422">
                  <c:v>-9.9000000000000008E-3</c:v>
                </c:pt>
                <c:pt idx="25423">
                  <c:v>-9.9000000000000008E-3</c:v>
                </c:pt>
                <c:pt idx="25424">
                  <c:v>-9.9299999999999996E-3</c:v>
                </c:pt>
                <c:pt idx="25425">
                  <c:v>-9.9600000000000001E-3</c:v>
                </c:pt>
                <c:pt idx="25426">
                  <c:v>-9.9600000000000001E-3</c:v>
                </c:pt>
                <c:pt idx="25427">
                  <c:v>-9.9799999999999993E-3</c:v>
                </c:pt>
                <c:pt idx="25428">
                  <c:v>-1.001E-2</c:v>
                </c:pt>
                <c:pt idx="25429">
                  <c:v>-1.001E-2</c:v>
                </c:pt>
                <c:pt idx="25430">
                  <c:v>-1.001E-2</c:v>
                </c:pt>
                <c:pt idx="25431">
                  <c:v>-1.004E-2</c:v>
                </c:pt>
                <c:pt idx="25432">
                  <c:v>-1.004E-2</c:v>
                </c:pt>
                <c:pt idx="25433">
                  <c:v>-1.004E-2</c:v>
                </c:pt>
                <c:pt idx="25434">
                  <c:v>-1.004E-2</c:v>
                </c:pt>
                <c:pt idx="25435">
                  <c:v>-1.004E-2</c:v>
                </c:pt>
                <c:pt idx="25436">
                  <c:v>-1.004E-2</c:v>
                </c:pt>
                <c:pt idx="25437">
                  <c:v>-1.004E-2</c:v>
                </c:pt>
                <c:pt idx="25438">
                  <c:v>-1.004E-2</c:v>
                </c:pt>
                <c:pt idx="25439">
                  <c:v>-1.001E-2</c:v>
                </c:pt>
                <c:pt idx="25440">
                  <c:v>-1.001E-2</c:v>
                </c:pt>
                <c:pt idx="25441">
                  <c:v>-1.001E-2</c:v>
                </c:pt>
                <c:pt idx="25442">
                  <c:v>-1.001E-2</c:v>
                </c:pt>
                <c:pt idx="25443">
                  <c:v>-9.9799999999999993E-3</c:v>
                </c:pt>
                <c:pt idx="25444">
                  <c:v>-9.9799999999999993E-3</c:v>
                </c:pt>
                <c:pt idx="25445">
                  <c:v>-9.9600000000000001E-3</c:v>
                </c:pt>
                <c:pt idx="25446">
                  <c:v>-9.9600000000000001E-3</c:v>
                </c:pt>
                <c:pt idx="25447">
                  <c:v>-9.9600000000000001E-3</c:v>
                </c:pt>
                <c:pt idx="25448">
                  <c:v>-9.9299999999999996E-3</c:v>
                </c:pt>
                <c:pt idx="25449">
                  <c:v>-9.9299999999999996E-3</c:v>
                </c:pt>
                <c:pt idx="25450">
                  <c:v>-9.9000000000000008E-3</c:v>
                </c:pt>
                <c:pt idx="25451">
                  <c:v>-9.9000000000000008E-3</c:v>
                </c:pt>
                <c:pt idx="25452">
                  <c:v>-9.9000000000000008E-3</c:v>
                </c:pt>
                <c:pt idx="25453">
                  <c:v>-9.8799999999999999E-3</c:v>
                </c:pt>
                <c:pt idx="25454">
                  <c:v>-9.8799999999999999E-3</c:v>
                </c:pt>
                <c:pt idx="25455">
                  <c:v>-9.8799999999999999E-3</c:v>
                </c:pt>
                <c:pt idx="25456">
                  <c:v>-9.8499999999999994E-3</c:v>
                </c:pt>
                <c:pt idx="25457">
                  <c:v>-9.8499999999999994E-3</c:v>
                </c:pt>
                <c:pt idx="25458">
                  <c:v>-9.8499999999999994E-3</c:v>
                </c:pt>
                <c:pt idx="25459">
                  <c:v>-9.8499999999999994E-3</c:v>
                </c:pt>
                <c:pt idx="25460">
                  <c:v>-9.8499999999999994E-3</c:v>
                </c:pt>
                <c:pt idx="25461">
                  <c:v>-9.8300000000000002E-3</c:v>
                </c:pt>
                <c:pt idx="25462">
                  <c:v>-9.8300000000000002E-3</c:v>
                </c:pt>
                <c:pt idx="25463">
                  <c:v>-9.8300000000000002E-3</c:v>
                </c:pt>
                <c:pt idx="25464">
                  <c:v>-9.8300000000000002E-3</c:v>
                </c:pt>
                <c:pt idx="25465">
                  <c:v>-9.8300000000000002E-3</c:v>
                </c:pt>
                <c:pt idx="25466">
                  <c:v>-9.8300000000000002E-3</c:v>
                </c:pt>
                <c:pt idx="25467">
                  <c:v>-9.8300000000000002E-3</c:v>
                </c:pt>
                <c:pt idx="25468">
                  <c:v>-9.8300000000000002E-3</c:v>
                </c:pt>
                <c:pt idx="25469">
                  <c:v>-9.7999999999999997E-3</c:v>
                </c:pt>
                <c:pt idx="25470">
                  <c:v>-9.7999999999999997E-3</c:v>
                </c:pt>
                <c:pt idx="25471">
                  <c:v>-9.7999999999999997E-3</c:v>
                </c:pt>
                <c:pt idx="25472">
                  <c:v>-9.7999999999999997E-3</c:v>
                </c:pt>
                <c:pt idx="25473">
                  <c:v>-9.7999999999999997E-3</c:v>
                </c:pt>
                <c:pt idx="25474">
                  <c:v>-9.7999999999999997E-3</c:v>
                </c:pt>
                <c:pt idx="25475">
                  <c:v>-9.7699999999999992E-3</c:v>
                </c:pt>
                <c:pt idx="25476">
                  <c:v>-9.7699999999999992E-3</c:v>
                </c:pt>
                <c:pt idx="25477">
                  <c:v>-9.7699999999999992E-3</c:v>
                </c:pt>
                <c:pt idx="25478">
                  <c:v>-9.75E-3</c:v>
                </c:pt>
                <c:pt idx="25479">
                  <c:v>-9.75E-3</c:v>
                </c:pt>
                <c:pt idx="25480">
                  <c:v>-9.75E-3</c:v>
                </c:pt>
                <c:pt idx="25481">
                  <c:v>-9.7199999999999995E-3</c:v>
                </c:pt>
                <c:pt idx="25482">
                  <c:v>-9.7199999999999995E-3</c:v>
                </c:pt>
                <c:pt idx="25483">
                  <c:v>-9.6900000000000007E-3</c:v>
                </c:pt>
                <c:pt idx="25484">
                  <c:v>-9.6900000000000007E-3</c:v>
                </c:pt>
                <c:pt idx="25485">
                  <c:v>-9.6699999999999998E-3</c:v>
                </c:pt>
                <c:pt idx="25486">
                  <c:v>-9.6699999999999998E-3</c:v>
                </c:pt>
                <c:pt idx="25487">
                  <c:v>-9.6699999999999998E-3</c:v>
                </c:pt>
                <c:pt idx="25488">
                  <c:v>-9.6399999999999993E-3</c:v>
                </c:pt>
                <c:pt idx="25489">
                  <c:v>-9.6399999999999993E-3</c:v>
                </c:pt>
                <c:pt idx="25490">
                  <c:v>-9.6399999999999993E-3</c:v>
                </c:pt>
                <c:pt idx="25491">
                  <c:v>-9.6399999999999993E-3</c:v>
                </c:pt>
                <c:pt idx="25492">
                  <c:v>-9.6399999999999993E-3</c:v>
                </c:pt>
                <c:pt idx="25493">
                  <c:v>-9.6399999999999993E-3</c:v>
                </c:pt>
                <c:pt idx="25494">
                  <c:v>-9.6699999999999998E-3</c:v>
                </c:pt>
                <c:pt idx="25495">
                  <c:v>-9.6699999999999998E-3</c:v>
                </c:pt>
                <c:pt idx="25496">
                  <c:v>-9.6900000000000007E-3</c:v>
                </c:pt>
                <c:pt idx="25497">
                  <c:v>-9.7199999999999995E-3</c:v>
                </c:pt>
                <c:pt idx="25498">
                  <c:v>-9.7199999999999995E-3</c:v>
                </c:pt>
                <c:pt idx="25499">
                  <c:v>-9.75E-3</c:v>
                </c:pt>
                <c:pt idx="25500">
                  <c:v>-9.7999999999999997E-3</c:v>
                </c:pt>
                <c:pt idx="25501">
                  <c:v>-9.8300000000000002E-3</c:v>
                </c:pt>
                <c:pt idx="25502">
                  <c:v>-9.8499999999999994E-3</c:v>
                </c:pt>
                <c:pt idx="25503">
                  <c:v>-9.8799999999999999E-3</c:v>
                </c:pt>
                <c:pt idx="25504">
                  <c:v>-9.9000000000000008E-3</c:v>
                </c:pt>
                <c:pt idx="25505">
                  <c:v>-9.9600000000000001E-3</c:v>
                </c:pt>
                <c:pt idx="25506">
                  <c:v>-9.9799999999999993E-3</c:v>
                </c:pt>
                <c:pt idx="25507">
                  <c:v>-1.001E-2</c:v>
                </c:pt>
                <c:pt idx="25508">
                  <c:v>-1.004E-2</c:v>
                </c:pt>
                <c:pt idx="25509">
                  <c:v>-1.0059999999999999E-2</c:v>
                </c:pt>
                <c:pt idx="25510">
                  <c:v>-1.009E-2</c:v>
                </c:pt>
                <c:pt idx="25511">
                  <c:v>-1.0120000000000001E-2</c:v>
                </c:pt>
                <c:pt idx="25512">
                  <c:v>-1.0120000000000001E-2</c:v>
                </c:pt>
                <c:pt idx="25513">
                  <c:v>-1.0120000000000001E-2</c:v>
                </c:pt>
                <c:pt idx="25514">
                  <c:v>-1.014E-2</c:v>
                </c:pt>
                <c:pt idx="25515">
                  <c:v>-1.014E-2</c:v>
                </c:pt>
                <c:pt idx="25516">
                  <c:v>-1.014E-2</c:v>
                </c:pt>
                <c:pt idx="25517">
                  <c:v>-1.0120000000000001E-2</c:v>
                </c:pt>
                <c:pt idx="25518">
                  <c:v>-1.0120000000000001E-2</c:v>
                </c:pt>
                <c:pt idx="25519">
                  <c:v>-1.009E-2</c:v>
                </c:pt>
                <c:pt idx="25520">
                  <c:v>-1.0059999999999999E-2</c:v>
                </c:pt>
                <c:pt idx="25521">
                  <c:v>-1.004E-2</c:v>
                </c:pt>
                <c:pt idx="25522">
                  <c:v>-1.001E-2</c:v>
                </c:pt>
                <c:pt idx="25523">
                  <c:v>-9.9799999999999993E-3</c:v>
                </c:pt>
                <c:pt idx="25524">
                  <c:v>-9.9299999999999996E-3</c:v>
                </c:pt>
                <c:pt idx="25525">
                  <c:v>-9.9000000000000008E-3</c:v>
                </c:pt>
                <c:pt idx="25526">
                  <c:v>-9.8799999999999999E-3</c:v>
                </c:pt>
                <c:pt idx="25527">
                  <c:v>-9.8300000000000002E-3</c:v>
                </c:pt>
                <c:pt idx="25528">
                  <c:v>-9.7999999999999997E-3</c:v>
                </c:pt>
                <c:pt idx="25529">
                  <c:v>-9.7699999999999992E-3</c:v>
                </c:pt>
                <c:pt idx="25530">
                  <c:v>-9.75E-3</c:v>
                </c:pt>
                <c:pt idx="25531">
                  <c:v>-9.7199999999999995E-3</c:v>
                </c:pt>
                <c:pt idx="25532">
                  <c:v>-9.6900000000000007E-3</c:v>
                </c:pt>
                <c:pt idx="25533">
                  <c:v>-9.6699999999999998E-3</c:v>
                </c:pt>
                <c:pt idx="25534">
                  <c:v>-9.6699999999999998E-3</c:v>
                </c:pt>
                <c:pt idx="25535">
                  <c:v>-9.6699999999999998E-3</c:v>
                </c:pt>
                <c:pt idx="25536">
                  <c:v>-9.6399999999999993E-3</c:v>
                </c:pt>
                <c:pt idx="25537">
                  <c:v>-9.6699999999999998E-3</c:v>
                </c:pt>
                <c:pt idx="25538">
                  <c:v>-9.6699999999999998E-3</c:v>
                </c:pt>
                <c:pt idx="25539">
                  <c:v>-9.6699999999999998E-3</c:v>
                </c:pt>
                <c:pt idx="25540">
                  <c:v>-9.6900000000000007E-3</c:v>
                </c:pt>
                <c:pt idx="25541">
                  <c:v>-9.6900000000000007E-3</c:v>
                </c:pt>
                <c:pt idx="25542">
                  <c:v>-9.7199999999999995E-3</c:v>
                </c:pt>
                <c:pt idx="25543">
                  <c:v>-9.75E-3</c:v>
                </c:pt>
                <c:pt idx="25544">
                  <c:v>-9.7699999999999992E-3</c:v>
                </c:pt>
                <c:pt idx="25545">
                  <c:v>-9.7999999999999997E-3</c:v>
                </c:pt>
                <c:pt idx="25546">
                  <c:v>-9.8300000000000002E-3</c:v>
                </c:pt>
                <c:pt idx="25547">
                  <c:v>-9.8499999999999994E-3</c:v>
                </c:pt>
                <c:pt idx="25548">
                  <c:v>-9.9000000000000008E-3</c:v>
                </c:pt>
                <c:pt idx="25549">
                  <c:v>-9.9000000000000008E-3</c:v>
                </c:pt>
                <c:pt idx="25550">
                  <c:v>-9.9600000000000001E-3</c:v>
                </c:pt>
                <c:pt idx="25551">
                  <c:v>-9.9600000000000001E-3</c:v>
                </c:pt>
                <c:pt idx="25552">
                  <c:v>-9.9799999999999993E-3</c:v>
                </c:pt>
                <c:pt idx="25553">
                  <c:v>-1.001E-2</c:v>
                </c:pt>
                <c:pt idx="25554">
                  <c:v>-1.001E-2</c:v>
                </c:pt>
                <c:pt idx="25555">
                  <c:v>-1.004E-2</c:v>
                </c:pt>
                <c:pt idx="25556">
                  <c:v>-1.004E-2</c:v>
                </c:pt>
                <c:pt idx="25557">
                  <c:v>-1.004E-2</c:v>
                </c:pt>
                <c:pt idx="25558">
                  <c:v>-1.004E-2</c:v>
                </c:pt>
                <c:pt idx="25559">
                  <c:v>-1.004E-2</c:v>
                </c:pt>
                <c:pt idx="25560">
                  <c:v>-1.004E-2</c:v>
                </c:pt>
                <c:pt idx="25561">
                  <c:v>-1.004E-2</c:v>
                </c:pt>
                <c:pt idx="25562">
                  <c:v>-1.004E-2</c:v>
                </c:pt>
                <c:pt idx="25563">
                  <c:v>-1.001E-2</c:v>
                </c:pt>
                <c:pt idx="25564">
                  <c:v>-1.001E-2</c:v>
                </c:pt>
                <c:pt idx="25565">
                  <c:v>-9.9799999999999993E-3</c:v>
                </c:pt>
                <c:pt idx="25566">
                  <c:v>-9.9799999999999993E-3</c:v>
                </c:pt>
                <c:pt idx="25567">
                  <c:v>-9.9600000000000001E-3</c:v>
                </c:pt>
                <c:pt idx="25568">
                  <c:v>-9.9600000000000001E-3</c:v>
                </c:pt>
                <c:pt idx="25569">
                  <c:v>-9.9299999999999996E-3</c:v>
                </c:pt>
                <c:pt idx="25570">
                  <c:v>-9.9299999999999996E-3</c:v>
                </c:pt>
                <c:pt idx="25571">
                  <c:v>-9.9000000000000008E-3</c:v>
                </c:pt>
                <c:pt idx="25572">
                  <c:v>-9.9000000000000008E-3</c:v>
                </c:pt>
                <c:pt idx="25573">
                  <c:v>-9.8799999999999999E-3</c:v>
                </c:pt>
                <c:pt idx="25574">
                  <c:v>-9.8799999999999999E-3</c:v>
                </c:pt>
                <c:pt idx="25575">
                  <c:v>-9.8499999999999994E-3</c:v>
                </c:pt>
                <c:pt idx="25576">
                  <c:v>-9.8499999999999994E-3</c:v>
                </c:pt>
                <c:pt idx="25577">
                  <c:v>-9.8300000000000002E-3</c:v>
                </c:pt>
                <c:pt idx="25578">
                  <c:v>-9.8300000000000002E-3</c:v>
                </c:pt>
                <c:pt idx="25579">
                  <c:v>-9.7999999999999997E-3</c:v>
                </c:pt>
                <c:pt idx="25580">
                  <c:v>-9.7999999999999997E-3</c:v>
                </c:pt>
                <c:pt idx="25581">
                  <c:v>-9.7699999999999992E-3</c:v>
                </c:pt>
                <c:pt idx="25582">
                  <c:v>-9.7699999999999992E-3</c:v>
                </c:pt>
                <c:pt idx="25583">
                  <c:v>-9.7699999999999992E-3</c:v>
                </c:pt>
                <c:pt idx="25584">
                  <c:v>-9.75E-3</c:v>
                </c:pt>
                <c:pt idx="25585">
                  <c:v>-9.75E-3</c:v>
                </c:pt>
                <c:pt idx="25586">
                  <c:v>-9.7199999999999995E-3</c:v>
                </c:pt>
                <c:pt idx="25587">
                  <c:v>-9.7199999999999995E-3</c:v>
                </c:pt>
                <c:pt idx="25588">
                  <c:v>-9.6900000000000007E-3</c:v>
                </c:pt>
                <c:pt idx="25589">
                  <c:v>-9.6900000000000007E-3</c:v>
                </c:pt>
                <c:pt idx="25590">
                  <c:v>-9.6699999999999998E-3</c:v>
                </c:pt>
                <c:pt idx="25591">
                  <c:v>-9.6699999999999998E-3</c:v>
                </c:pt>
                <c:pt idx="25592">
                  <c:v>-9.6699999999999998E-3</c:v>
                </c:pt>
                <c:pt idx="25593">
                  <c:v>-9.6399999999999993E-3</c:v>
                </c:pt>
                <c:pt idx="25594">
                  <c:v>-9.6399999999999993E-3</c:v>
                </c:pt>
                <c:pt idx="25595">
                  <c:v>-9.6399999999999993E-3</c:v>
                </c:pt>
                <c:pt idx="25596">
                  <c:v>-9.6399999999999993E-3</c:v>
                </c:pt>
                <c:pt idx="25597">
                  <c:v>-9.6100000000000005E-3</c:v>
                </c:pt>
                <c:pt idx="25598">
                  <c:v>-9.6100000000000005E-3</c:v>
                </c:pt>
                <c:pt idx="25599">
                  <c:v>-9.6100000000000005E-3</c:v>
                </c:pt>
                <c:pt idx="25600">
                  <c:v>-9.6399999999999993E-3</c:v>
                </c:pt>
                <c:pt idx="25601">
                  <c:v>-9.6399999999999993E-3</c:v>
                </c:pt>
                <c:pt idx="25602">
                  <c:v>-9.6399999999999993E-3</c:v>
                </c:pt>
                <c:pt idx="25603">
                  <c:v>-9.6399999999999993E-3</c:v>
                </c:pt>
                <c:pt idx="25604">
                  <c:v>-9.6699999999999998E-3</c:v>
                </c:pt>
                <c:pt idx="25605">
                  <c:v>-9.6699999999999998E-3</c:v>
                </c:pt>
                <c:pt idx="25606">
                  <c:v>-9.6900000000000007E-3</c:v>
                </c:pt>
                <c:pt idx="25607">
                  <c:v>-9.6900000000000007E-3</c:v>
                </c:pt>
                <c:pt idx="25608">
                  <c:v>-9.7199999999999995E-3</c:v>
                </c:pt>
                <c:pt idx="25609">
                  <c:v>-9.75E-3</c:v>
                </c:pt>
                <c:pt idx="25610">
                  <c:v>-9.75E-3</c:v>
                </c:pt>
                <c:pt idx="25611">
                  <c:v>-9.7699999999999992E-3</c:v>
                </c:pt>
                <c:pt idx="25612">
                  <c:v>-9.7699999999999992E-3</c:v>
                </c:pt>
                <c:pt idx="25613">
                  <c:v>-9.7999999999999997E-3</c:v>
                </c:pt>
                <c:pt idx="25614">
                  <c:v>-9.7999999999999997E-3</c:v>
                </c:pt>
                <c:pt idx="25615">
                  <c:v>-9.7999999999999997E-3</c:v>
                </c:pt>
                <c:pt idx="25616">
                  <c:v>-9.8300000000000002E-3</c:v>
                </c:pt>
                <c:pt idx="25617">
                  <c:v>-9.8300000000000002E-3</c:v>
                </c:pt>
                <c:pt idx="25618">
                  <c:v>-9.8300000000000002E-3</c:v>
                </c:pt>
                <c:pt idx="25619">
                  <c:v>-9.8300000000000002E-3</c:v>
                </c:pt>
                <c:pt idx="25620">
                  <c:v>-9.8300000000000002E-3</c:v>
                </c:pt>
                <c:pt idx="25621">
                  <c:v>-9.8300000000000002E-3</c:v>
                </c:pt>
                <c:pt idx="25622">
                  <c:v>-9.7999999999999997E-3</c:v>
                </c:pt>
                <c:pt idx="25623">
                  <c:v>-9.7999999999999997E-3</c:v>
                </c:pt>
                <c:pt idx="25624">
                  <c:v>-9.7999999999999997E-3</c:v>
                </c:pt>
                <c:pt idx="25625">
                  <c:v>-9.7699999999999992E-3</c:v>
                </c:pt>
                <c:pt idx="25626">
                  <c:v>-9.7699999999999992E-3</c:v>
                </c:pt>
                <c:pt idx="25627">
                  <c:v>-9.75E-3</c:v>
                </c:pt>
                <c:pt idx="25628">
                  <c:v>-9.75E-3</c:v>
                </c:pt>
                <c:pt idx="25629">
                  <c:v>-9.7199999999999995E-3</c:v>
                </c:pt>
                <c:pt idx="25630">
                  <c:v>-9.7199999999999995E-3</c:v>
                </c:pt>
                <c:pt idx="25631">
                  <c:v>-9.6900000000000007E-3</c:v>
                </c:pt>
                <c:pt idx="25632">
                  <c:v>-9.6900000000000007E-3</c:v>
                </c:pt>
                <c:pt idx="25633">
                  <c:v>-9.6900000000000007E-3</c:v>
                </c:pt>
                <c:pt idx="25634">
                  <c:v>-9.6699999999999998E-3</c:v>
                </c:pt>
                <c:pt idx="25635">
                  <c:v>-9.6699999999999998E-3</c:v>
                </c:pt>
                <c:pt idx="25636">
                  <c:v>-9.6699999999999998E-3</c:v>
                </c:pt>
                <c:pt idx="25637">
                  <c:v>-9.6699999999999998E-3</c:v>
                </c:pt>
                <c:pt idx="25638">
                  <c:v>-9.6699999999999998E-3</c:v>
                </c:pt>
                <c:pt idx="25639">
                  <c:v>-9.6699999999999998E-3</c:v>
                </c:pt>
                <c:pt idx="25640">
                  <c:v>-9.6699999999999998E-3</c:v>
                </c:pt>
                <c:pt idx="25641">
                  <c:v>-9.6699999999999998E-3</c:v>
                </c:pt>
                <c:pt idx="25642">
                  <c:v>-9.6900000000000007E-3</c:v>
                </c:pt>
                <c:pt idx="25643">
                  <c:v>-9.6900000000000007E-3</c:v>
                </c:pt>
                <c:pt idx="25644">
                  <c:v>-9.6900000000000007E-3</c:v>
                </c:pt>
                <c:pt idx="25645">
                  <c:v>-9.6900000000000007E-3</c:v>
                </c:pt>
                <c:pt idx="25646">
                  <c:v>-9.7199999999999995E-3</c:v>
                </c:pt>
                <c:pt idx="25647">
                  <c:v>-9.7199999999999995E-3</c:v>
                </c:pt>
                <c:pt idx="25648">
                  <c:v>-9.7199999999999995E-3</c:v>
                </c:pt>
                <c:pt idx="25649">
                  <c:v>-9.75E-3</c:v>
                </c:pt>
                <c:pt idx="25650">
                  <c:v>-9.75E-3</c:v>
                </c:pt>
                <c:pt idx="25651">
                  <c:v>-9.75E-3</c:v>
                </c:pt>
                <c:pt idx="25652">
                  <c:v>-9.75E-3</c:v>
                </c:pt>
                <c:pt idx="25653">
                  <c:v>-9.75E-3</c:v>
                </c:pt>
                <c:pt idx="25654">
                  <c:v>-9.75E-3</c:v>
                </c:pt>
                <c:pt idx="25655">
                  <c:v>-9.75E-3</c:v>
                </c:pt>
                <c:pt idx="25656">
                  <c:v>-9.75E-3</c:v>
                </c:pt>
                <c:pt idx="25657">
                  <c:v>-9.75E-3</c:v>
                </c:pt>
                <c:pt idx="25658">
                  <c:v>-9.75E-3</c:v>
                </c:pt>
                <c:pt idx="25659">
                  <c:v>-9.75E-3</c:v>
                </c:pt>
                <c:pt idx="25660">
                  <c:v>-9.7199999999999995E-3</c:v>
                </c:pt>
                <c:pt idx="25661">
                  <c:v>-9.7199999999999995E-3</c:v>
                </c:pt>
                <c:pt idx="25662">
                  <c:v>-9.7199999999999995E-3</c:v>
                </c:pt>
                <c:pt idx="25663">
                  <c:v>-9.6900000000000007E-3</c:v>
                </c:pt>
                <c:pt idx="25664">
                  <c:v>-9.6900000000000007E-3</c:v>
                </c:pt>
                <c:pt idx="25665">
                  <c:v>-9.6900000000000007E-3</c:v>
                </c:pt>
                <c:pt idx="25666">
                  <c:v>-9.6900000000000007E-3</c:v>
                </c:pt>
                <c:pt idx="25667">
                  <c:v>-9.6699999999999998E-3</c:v>
                </c:pt>
                <c:pt idx="25668">
                  <c:v>-9.6699999999999998E-3</c:v>
                </c:pt>
                <c:pt idx="25669">
                  <c:v>-9.6699999999999998E-3</c:v>
                </c:pt>
                <c:pt idx="25670">
                  <c:v>-9.6399999999999993E-3</c:v>
                </c:pt>
                <c:pt idx="25671">
                  <c:v>-9.6399999999999993E-3</c:v>
                </c:pt>
                <c:pt idx="25672">
                  <c:v>-9.6399999999999993E-3</c:v>
                </c:pt>
                <c:pt idx="25673">
                  <c:v>-9.6399999999999993E-3</c:v>
                </c:pt>
                <c:pt idx="25674">
                  <c:v>-9.6100000000000005E-3</c:v>
                </c:pt>
                <c:pt idx="25675">
                  <c:v>-9.6100000000000005E-3</c:v>
                </c:pt>
                <c:pt idx="25676">
                  <c:v>-9.6100000000000005E-3</c:v>
                </c:pt>
                <c:pt idx="25677">
                  <c:v>-9.6100000000000005E-3</c:v>
                </c:pt>
                <c:pt idx="25678">
                  <c:v>-9.6100000000000005E-3</c:v>
                </c:pt>
                <c:pt idx="25679">
                  <c:v>-9.5899999999999996E-3</c:v>
                </c:pt>
                <c:pt idx="25680">
                  <c:v>-9.5899999999999996E-3</c:v>
                </c:pt>
                <c:pt idx="25681">
                  <c:v>-9.5899999999999996E-3</c:v>
                </c:pt>
                <c:pt idx="25682">
                  <c:v>-9.5899999999999996E-3</c:v>
                </c:pt>
                <c:pt idx="25683">
                  <c:v>-9.5600000000000008E-3</c:v>
                </c:pt>
                <c:pt idx="25684">
                  <c:v>-9.5600000000000008E-3</c:v>
                </c:pt>
                <c:pt idx="25685">
                  <c:v>-9.5600000000000008E-3</c:v>
                </c:pt>
                <c:pt idx="25686">
                  <c:v>-9.5600000000000008E-3</c:v>
                </c:pt>
                <c:pt idx="25687">
                  <c:v>-9.5399999999999999E-3</c:v>
                </c:pt>
                <c:pt idx="25688">
                  <c:v>-9.5399999999999999E-3</c:v>
                </c:pt>
                <c:pt idx="25689">
                  <c:v>-9.5399999999999999E-3</c:v>
                </c:pt>
                <c:pt idx="25690">
                  <c:v>-9.5399999999999999E-3</c:v>
                </c:pt>
                <c:pt idx="25691">
                  <c:v>-9.5399999999999999E-3</c:v>
                </c:pt>
                <c:pt idx="25692">
                  <c:v>-9.5099999999999994E-3</c:v>
                </c:pt>
                <c:pt idx="25693">
                  <c:v>-9.5099999999999994E-3</c:v>
                </c:pt>
                <c:pt idx="25694">
                  <c:v>-9.5099999999999994E-3</c:v>
                </c:pt>
                <c:pt idx="25695">
                  <c:v>-9.5099999999999994E-3</c:v>
                </c:pt>
                <c:pt idx="25696">
                  <c:v>-9.5099999999999994E-3</c:v>
                </c:pt>
                <c:pt idx="25697">
                  <c:v>-9.5099999999999994E-3</c:v>
                </c:pt>
                <c:pt idx="25698">
                  <c:v>-9.5399999999999999E-3</c:v>
                </c:pt>
                <c:pt idx="25699">
                  <c:v>-9.5399999999999999E-3</c:v>
                </c:pt>
                <c:pt idx="25700">
                  <c:v>-9.5399999999999999E-3</c:v>
                </c:pt>
                <c:pt idx="25701">
                  <c:v>-9.5600000000000008E-3</c:v>
                </c:pt>
                <c:pt idx="25702">
                  <c:v>-9.5600000000000008E-3</c:v>
                </c:pt>
                <c:pt idx="25703">
                  <c:v>-9.5899999999999996E-3</c:v>
                </c:pt>
                <c:pt idx="25704">
                  <c:v>-9.5899999999999996E-3</c:v>
                </c:pt>
                <c:pt idx="25705">
                  <c:v>-9.6100000000000005E-3</c:v>
                </c:pt>
                <c:pt idx="25706">
                  <c:v>-9.6100000000000005E-3</c:v>
                </c:pt>
                <c:pt idx="25707">
                  <c:v>-9.6399999999999993E-3</c:v>
                </c:pt>
                <c:pt idx="25708">
                  <c:v>-9.6699999999999998E-3</c:v>
                </c:pt>
                <c:pt idx="25709">
                  <c:v>-9.6699999999999998E-3</c:v>
                </c:pt>
                <c:pt idx="25710">
                  <c:v>-9.6900000000000007E-3</c:v>
                </c:pt>
                <c:pt idx="25711">
                  <c:v>-9.6900000000000007E-3</c:v>
                </c:pt>
                <c:pt idx="25712">
                  <c:v>-9.7199999999999995E-3</c:v>
                </c:pt>
                <c:pt idx="25713">
                  <c:v>-9.75E-3</c:v>
                </c:pt>
                <c:pt idx="25714">
                  <c:v>-9.75E-3</c:v>
                </c:pt>
                <c:pt idx="25715">
                  <c:v>-9.75E-3</c:v>
                </c:pt>
                <c:pt idx="25716">
                  <c:v>-9.7699999999999992E-3</c:v>
                </c:pt>
                <c:pt idx="25717">
                  <c:v>-9.7699999999999992E-3</c:v>
                </c:pt>
                <c:pt idx="25718">
                  <c:v>-9.7699999999999992E-3</c:v>
                </c:pt>
                <c:pt idx="25719">
                  <c:v>-9.7699999999999992E-3</c:v>
                </c:pt>
                <c:pt idx="25720">
                  <c:v>-9.7999999999999997E-3</c:v>
                </c:pt>
                <c:pt idx="25721">
                  <c:v>-9.7999999999999997E-3</c:v>
                </c:pt>
                <c:pt idx="25722">
                  <c:v>-9.7999999999999997E-3</c:v>
                </c:pt>
                <c:pt idx="25723">
                  <c:v>-9.7999999999999997E-3</c:v>
                </c:pt>
                <c:pt idx="25724">
                  <c:v>-9.7699999999999992E-3</c:v>
                </c:pt>
                <c:pt idx="25725">
                  <c:v>-9.7699999999999992E-3</c:v>
                </c:pt>
                <c:pt idx="25726">
                  <c:v>-9.7699999999999992E-3</c:v>
                </c:pt>
                <c:pt idx="25727">
                  <c:v>-9.7699999999999992E-3</c:v>
                </c:pt>
                <c:pt idx="25728">
                  <c:v>-9.7699999999999992E-3</c:v>
                </c:pt>
                <c:pt idx="25729">
                  <c:v>-9.75E-3</c:v>
                </c:pt>
                <c:pt idx="25730">
                  <c:v>-9.75E-3</c:v>
                </c:pt>
                <c:pt idx="25731">
                  <c:v>-9.75E-3</c:v>
                </c:pt>
                <c:pt idx="25732">
                  <c:v>-9.75E-3</c:v>
                </c:pt>
                <c:pt idx="25733">
                  <c:v>-9.75E-3</c:v>
                </c:pt>
                <c:pt idx="25734">
                  <c:v>-9.7199999999999995E-3</c:v>
                </c:pt>
                <c:pt idx="25735">
                  <c:v>-9.7199999999999995E-3</c:v>
                </c:pt>
                <c:pt idx="25736">
                  <c:v>-9.7199999999999995E-3</c:v>
                </c:pt>
                <c:pt idx="25737">
                  <c:v>-9.7199999999999995E-3</c:v>
                </c:pt>
                <c:pt idx="25738">
                  <c:v>-9.7199999999999995E-3</c:v>
                </c:pt>
                <c:pt idx="25739">
                  <c:v>-9.7199999999999995E-3</c:v>
                </c:pt>
                <c:pt idx="25740">
                  <c:v>-9.75E-3</c:v>
                </c:pt>
                <c:pt idx="25741">
                  <c:v>-9.75E-3</c:v>
                </c:pt>
                <c:pt idx="25742">
                  <c:v>-9.75E-3</c:v>
                </c:pt>
                <c:pt idx="25743">
                  <c:v>-9.75E-3</c:v>
                </c:pt>
                <c:pt idx="25744">
                  <c:v>-9.7699999999999992E-3</c:v>
                </c:pt>
                <c:pt idx="25745">
                  <c:v>-9.7699999999999992E-3</c:v>
                </c:pt>
                <c:pt idx="25746">
                  <c:v>-9.7699999999999992E-3</c:v>
                </c:pt>
                <c:pt idx="25747">
                  <c:v>-9.7999999999999997E-3</c:v>
                </c:pt>
                <c:pt idx="25748">
                  <c:v>-9.7999999999999997E-3</c:v>
                </c:pt>
                <c:pt idx="25749">
                  <c:v>-9.7999999999999997E-3</c:v>
                </c:pt>
                <c:pt idx="25750">
                  <c:v>-9.8300000000000002E-3</c:v>
                </c:pt>
                <c:pt idx="25751">
                  <c:v>-9.8300000000000002E-3</c:v>
                </c:pt>
                <c:pt idx="25752">
                  <c:v>-9.8499999999999994E-3</c:v>
                </c:pt>
                <c:pt idx="25753">
                  <c:v>-9.8499999999999994E-3</c:v>
                </c:pt>
                <c:pt idx="25754">
                  <c:v>-9.8499999999999994E-3</c:v>
                </c:pt>
                <c:pt idx="25755">
                  <c:v>-9.8499999999999994E-3</c:v>
                </c:pt>
                <c:pt idx="25756">
                  <c:v>-9.8499999999999994E-3</c:v>
                </c:pt>
                <c:pt idx="25757">
                  <c:v>-9.8499999999999994E-3</c:v>
                </c:pt>
                <c:pt idx="25758">
                  <c:v>-9.8499999999999994E-3</c:v>
                </c:pt>
                <c:pt idx="25759">
                  <c:v>-9.8499999999999994E-3</c:v>
                </c:pt>
                <c:pt idx="25760">
                  <c:v>-9.8499999999999994E-3</c:v>
                </c:pt>
                <c:pt idx="25761">
                  <c:v>-9.8499999999999994E-3</c:v>
                </c:pt>
                <c:pt idx="25762">
                  <c:v>-9.8499999999999994E-3</c:v>
                </c:pt>
                <c:pt idx="25763">
                  <c:v>-9.8300000000000002E-3</c:v>
                </c:pt>
                <c:pt idx="25764">
                  <c:v>-9.8300000000000002E-3</c:v>
                </c:pt>
                <c:pt idx="25765">
                  <c:v>-9.8300000000000002E-3</c:v>
                </c:pt>
                <c:pt idx="25766">
                  <c:v>-9.7999999999999997E-3</c:v>
                </c:pt>
                <c:pt idx="25767">
                  <c:v>-9.7999999999999997E-3</c:v>
                </c:pt>
                <c:pt idx="25768">
                  <c:v>-9.7699999999999992E-3</c:v>
                </c:pt>
                <c:pt idx="25769">
                  <c:v>-9.7699999999999992E-3</c:v>
                </c:pt>
                <c:pt idx="25770">
                  <c:v>-9.75E-3</c:v>
                </c:pt>
                <c:pt idx="25771">
                  <c:v>-9.7199999999999995E-3</c:v>
                </c:pt>
                <c:pt idx="25772">
                  <c:v>-9.7199999999999995E-3</c:v>
                </c:pt>
                <c:pt idx="25773">
                  <c:v>-9.6900000000000007E-3</c:v>
                </c:pt>
                <c:pt idx="25774">
                  <c:v>-9.6900000000000007E-3</c:v>
                </c:pt>
                <c:pt idx="25775">
                  <c:v>-9.6699999999999998E-3</c:v>
                </c:pt>
                <c:pt idx="25776">
                  <c:v>-9.6699999999999998E-3</c:v>
                </c:pt>
                <c:pt idx="25777">
                  <c:v>-9.6399999999999993E-3</c:v>
                </c:pt>
                <c:pt idx="25778">
                  <c:v>-9.6399999999999993E-3</c:v>
                </c:pt>
                <c:pt idx="25779">
                  <c:v>-9.6100000000000005E-3</c:v>
                </c:pt>
                <c:pt idx="25780">
                  <c:v>-9.6100000000000005E-3</c:v>
                </c:pt>
                <c:pt idx="25781">
                  <c:v>-9.6100000000000005E-3</c:v>
                </c:pt>
                <c:pt idx="25782">
                  <c:v>-9.6100000000000005E-3</c:v>
                </c:pt>
                <c:pt idx="25783">
                  <c:v>-9.6100000000000005E-3</c:v>
                </c:pt>
                <c:pt idx="25784">
                  <c:v>-9.6100000000000005E-3</c:v>
                </c:pt>
                <c:pt idx="25785">
                  <c:v>-9.6100000000000005E-3</c:v>
                </c:pt>
                <c:pt idx="25786">
                  <c:v>-9.6100000000000005E-3</c:v>
                </c:pt>
                <c:pt idx="25787">
                  <c:v>-9.6100000000000005E-3</c:v>
                </c:pt>
                <c:pt idx="25788">
                  <c:v>-9.6399999999999993E-3</c:v>
                </c:pt>
                <c:pt idx="25789">
                  <c:v>-9.6399999999999993E-3</c:v>
                </c:pt>
                <c:pt idx="25790">
                  <c:v>-9.6399999999999993E-3</c:v>
                </c:pt>
                <c:pt idx="25791">
                  <c:v>-9.6699999999999998E-3</c:v>
                </c:pt>
                <c:pt idx="25792">
                  <c:v>-9.6699999999999998E-3</c:v>
                </c:pt>
                <c:pt idx="25793">
                  <c:v>-9.6900000000000007E-3</c:v>
                </c:pt>
                <c:pt idx="25794">
                  <c:v>-9.7199999999999995E-3</c:v>
                </c:pt>
                <c:pt idx="25795">
                  <c:v>-9.7199999999999995E-3</c:v>
                </c:pt>
                <c:pt idx="25796">
                  <c:v>-9.75E-3</c:v>
                </c:pt>
                <c:pt idx="25797">
                  <c:v>-9.75E-3</c:v>
                </c:pt>
                <c:pt idx="25798">
                  <c:v>-9.7699999999999992E-3</c:v>
                </c:pt>
                <c:pt idx="25799">
                  <c:v>-9.7699999999999992E-3</c:v>
                </c:pt>
                <c:pt idx="25800">
                  <c:v>-9.7999999999999997E-3</c:v>
                </c:pt>
                <c:pt idx="25801">
                  <c:v>-9.7999999999999997E-3</c:v>
                </c:pt>
                <c:pt idx="25802">
                  <c:v>-9.8300000000000002E-3</c:v>
                </c:pt>
                <c:pt idx="25803">
                  <c:v>-9.8300000000000002E-3</c:v>
                </c:pt>
                <c:pt idx="25804">
                  <c:v>-9.8300000000000002E-3</c:v>
                </c:pt>
                <c:pt idx="25805">
                  <c:v>-9.8300000000000002E-3</c:v>
                </c:pt>
                <c:pt idx="25806">
                  <c:v>-9.8300000000000002E-3</c:v>
                </c:pt>
                <c:pt idx="25807">
                  <c:v>-9.8300000000000002E-3</c:v>
                </c:pt>
                <c:pt idx="25808">
                  <c:v>-9.8300000000000002E-3</c:v>
                </c:pt>
                <c:pt idx="25809">
                  <c:v>-9.8300000000000002E-3</c:v>
                </c:pt>
                <c:pt idx="25810">
                  <c:v>-9.8300000000000002E-3</c:v>
                </c:pt>
                <c:pt idx="25811">
                  <c:v>-9.8300000000000002E-3</c:v>
                </c:pt>
                <c:pt idx="25812">
                  <c:v>-9.8300000000000002E-3</c:v>
                </c:pt>
                <c:pt idx="25813">
                  <c:v>-9.7999999999999997E-3</c:v>
                </c:pt>
                <c:pt idx="25814">
                  <c:v>-9.7999999999999997E-3</c:v>
                </c:pt>
                <c:pt idx="25815">
                  <c:v>-9.7699999999999992E-3</c:v>
                </c:pt>
                <c:pt idx="25816">
                  <c:v>-9.7699999999999992E-3</c:v>
                </c:pt>
                <c:pt idx="25817">
                  <c:v>-9.75E-3</c:v>
                </c:pt>
                <c:pt idx="25818">
                  <c:v>-9.75E-3</c:v>
                </c:pt>
                <c:pt idx="25819">
                  <c:v>-9.7199999999999995E-3</c:v>
                </c:pt>
                <c:pt idx="25820">
                  <c:v>-9.7199999999999995E-3</c:v>
                </c:pt>
                <c:pt idx="25821">
                  <c:v>-9.6900000000000007E-3</c:v>
                </c:pt>
                <c:pt idx="25822">
                  <c:v>-9.6900000000000007E-3</c:v>
                </c:pt>
                <c:pt idx="25823">
                  <c:v>-9.6699999999999998E-3</c:v>
                </c:pt>
                <c:pt idx="25824">
                  <c:v>-9.6699999999999998E-3</c:v>
                </c:pt>
                <c:pt idx="25825">
                  <c:v>-9.6399999999999993E-3</c:v>
                </c:pt>
                <c:pt idx="25826">
                  <c:v>-9.6399999999999993E-3</c:v>
                </c:pt>
                <c:pt idx="25827">
                  <c:v>-9.6100000000000005E-3</c:v>
                </c:pt>
                <c:pt idx="25828">
                  <c:v>-9.6100000000000005E-3</c:v>
                </c:pt>
                <c:pt idx="25829">
                  <c:v>-9.5899999999999996E-3</c:v>
                </c:pt>
                <c:pt idx="25830">
                  <c:v>-9.5899999999999996E-3</c:v>
                </c:pt>
                <c:pt idx="25831">
                  <c:v>-9.5600000000000008E-3</c:v>
                </c:pt>
                <c:pt idx="25832">
                  <c:v>-9.5600000000000008E-3</c:v>
                </c:pt>
                <c:pt idx="25833">
                  <c:v>-9.5600000000000008E-3</c:v>
                </c:pt>
                <c:pt idx="25834">
                  <c:v>-9.5399999999999999E-3</c:v>
                </c:pt>
                <c:pt idx="25835">
                  <c:v>-9.5399999999999999E-3</c:v>
                </c:pt>
                <c:pt idx="25836">
                  <c:v>-9.5399999999999999E-3</c:v>
                </c:pt>
                <c:pt idx="25837">
                  <c:v>-9.5099999999999994E-3</c:v>
                </c:pt>
                <c:pt idx="25838">
                  <c:v>-9.5099999999999994E-3</c:v>
                </c:pt>
                <c:pt idx="25839">
                  <c:v>-9.5099999999999994E-3</c:v>
                </c:pt>
                <c:pt idx="25840">
                  <c:v>-9.4800000000000006E-3</c:v>
                </c:pt>
                <c:pt idx="25841">
                  <c:v>-9.4800000000000006E-3</c:v>
                </c:pt>
                <c:pt idx="25842">
                  <c:v>-9.4800000000000006E-3</c:v>
                </c:pt>
                <c:pt idx="25843">
                  <c:v>-9.4599999999999997E-3</c:v>
                </c:pt>
                <c:pt idx="25844">
                  <c:v>-9.4599999999999997E-3</c:v>
                </c:pt>
                <c:pt idx="25845">
                  <c:v>-9.4599999999999997E-3</c:v>
                </c:pt>
                <c:pt idx="25846">
                  <c:v>-9.4599999999999997E-3</c:v>
                </c:pt>
                <c:pt idx="25847">
                  <c:v>-9.4599999999999997E-3</c:v>
                </c:pt>
                <c:pt idx="25848">
                  <c:v>-9.4599999999999997E-3</c:v>
                </c:pt>
                <c:pt idx="25849">
                  <c:v>-9.4299999999999991E-3</c:v>
                </c:pt>
                <c:pt idx="25850">
                  <c:v>-9.4599999999999997E-3</c:v>
                </c:pt>
                <c:pt idx="25851">
                  <c:v>-9.4599999999999997E-3</c:v>
                </c:pt>
                <c:pt idx="25852">
                  <c:v>-9.4599999999999997E-3</c:v>
                </c:pt>
                <c:pt idx="25853">
                  <c:v>-9.4599999999999997E-3</c:v>
                </c:pt>
                <c:pt idx="25854">
                  <c:v>-9.4800000000000006E-3</c:v>
                </c:pt>
                <c:pt idx="25855">
                  <c:v>-9.4800000000000006E-3</c:v>
                </c:pt>
                <c:pt idx="25856">
                  <c:v>-9.4800000000000006E-3</c:v>
                </c:pt>
                <c:pt idx="25857">
                  <c:v>-9.5099999999999994E-3</c:v>
                </c:pt>
                <c:pt idx="25858">
                  <c:v>-9.5399999999999999E-3</c:v>
                </c:pt>
                <c:pt idx="25859">
                  <c:v>-9.5600000000000008E-3</c:v>
                </c:pt>
                <c:pt idx="25860">
                  <c:v>-9.5600000000000008E-3</c:v>
                </c:pt>
                <c:pt idx="25861">
                  <c:v>-9.5899999999999996E-3</c:v>
                </c:pt>
                <c:pt idx="25862">
                  <c:v>-9.6100000000000005E-3</c:v>
                </c:pt>
                <c:pt idx="25863">
                  <c:v>-9.6399999999999993E-3</c:v>
                </c:pt>
                <c:pt idx="25864">
                  <c:v>-9.6699999999999998E-3</c:v>
                </c:pt>
                <c:pt idx="25865">
                  <c:v>-9.6900000000000007E-3</c:v>
                </c:pt>
                <c:pt idx="25866">
                  <c:v>-9.7199999999999995E-3</c:v>
                </c:pt>
                <c:pt idx="25867">
                  <c:v>-9.75E-3</c:v>
                </c:pt>
                <c:pt idx="25868">
                  <c:v>-9.7699999999999992E-3</c:v>
                </c:pt>
                <c:pt idx="25869">
                  <c:v>-9.7999999999999997E-3</c:v>
                </c:pt>
                <c:pt idx="25870">
                  <c:v>-9.8300000000000002E-3</c:v>
                </c:pt>
                <c:pt idx="25871">
                  <c:v>-9.8300000000000002E-3</c:v>
                </c:pt>
                <c:pt idx="25872">
                  <c:v>-9.8499999999999994E-3</c:v>
                </c:pt>
                <c:pt idx="25873">
                  <c:v>-9.8499999999999994E-3</c:v>
                </c:pt>
                <c:pt idx="25874">
                  <c:v>-9.8799999999999999E-3</c:v>
                </c:pt>
                <c:pt idx="25875">
                  <c:v>-9.8799999999999999E-3</c:v>
                </c:pt>
                <c:pt idx="25876">
                  <c:v>-9.8799999999999999E-3</c:v>
                </c:pt>
                <c:pt idx="25877">
                  <c:v>-9.8799999999999999E-3</c:v>
                </c:pt>
                <c:pt idx="25878">
                  <c:v>-9.8499999999999994E-3</c:v>
                </c:pt>
                <c:pt idx="25879">
                  <c:v>-9.8499999999999994E-3</c:v>
                </c:pt>
                <c:pt idx="25880">
                  <c:v>-9.8300000000000002E-3</c:v>
                </c:pt>
                <c:pt idx="25881">
                  <c:v>-9.8300000000000002E-3</c:v>
                </c:pt>
                <c:pt idx="25882">
                  <c:v>-9.7999999999999997E-3</c:v>
                </c:pt>
                <c:pt idx="25883">
                  <c:v>-9.7699999999999992E-3</c:v>
                </c:pt>
                <c:pt idx="25884">
                  <c:v>-9.75E-3</c:v>
                </c:pt>
                <c:pt idx="25885">
                  <c:v>-9.7199999999999995E-3</c:v>
                </c:pt>
                <c:pt idx="25886">
                  <c:v>-9.6900000000000007E-3</c:v>
                </c:pt>
                <c:pt idx="25887">
                  <c:v>-9.6699999999999998E-3</c:v>
                </c:pt>
                <c:pt idx="25888">
                  <c:v>-9.6399999999999993E-3</c:v>
                </c:pt>
                <c:pt idx="25889">
                  <c:v>-9.6100000000000005E-3</c:v>
                </c:pt>
                <c:pt idx="25890">
                  <c:v>-9.5899999999999996E-3</c:v>
                </c:pt>
                <c:pt idx="25891">
                  <c:v>-9.5600000000000008E-3</c:v>
                </c:pt>
                <c:pt idx="25892">
                  <c:v>-9.5399999999999999E-3</c:v>
                </c:pt>
                <c:pt idx="25893">
                  <c:v>-9.5099999999999994E-3</c:v>
                </c:pt>
                <c:pt idx="25894">
                  <c:v>-9.4800000000000006E-3</c:v>
                </c:pt>
                <c:pt idx="25895">
                  <c:v>-9.4599999999999997E-3</c:v>
                </c:pt>
                <c:pt idx="25896">
                  <c:v>-9.4599999999999997E-3</c:v>
                </c:pt>
                <c:pt idx="25897">
                  <c:v>-9.4299999999999991E-3</c:v>
                </c:pt>
                <c:pt idx="25898">
                  <c:v>-9.4299999999999991E-3</c:v>
                </c:pt>
                <c:pt idx="25899">
                  <c:v>-9.4299999999999991E-3</c:v>
                </c:pt>
                <c:pt idx="25900">
                  <c:v>-9.4299999999999991E-3</c:v>
                </c:pt>
                <c:pt idx="25901">
                  <c:v>-9.4299999999999991E-3</c:v>
                </c:pt>
                <c:pt idx="25902">
                  <c:v>-9.4299999999999991E-3</c:v>
                </c:pt>
                <c:pt idx="25903">
                  <c:v>-9.4299999999999991E-3</c:v>
                </c:pt>
                <c:pt idx="25904">
                  <c:v>-9.4599999999999997E-3</c:v>
                </c:pt>
                <c:pt idx="25905">
                  <c:v>-9.4599999999999997E-3</c:v>
                </c:pt>
                <c:pt idx="25906">
                  <c:v>-9.4800000000000006E-3</c:v>
                </c:pt>
                <c:pt idx="25907">
                  <c:v>-9.5099999999999994E-3</c:v>
                </c:pt>
                <c:pt idx="25908">
                  <c:v>-9.5099999999999994E-3</c:v>
                </c:pt>
                <c:pt idx="25909">
                  <c:v>-9.5399999999999999E-3</c:v>
                </c:pt>
                <c:pt idx="25910">
                  <c:v>-9.5600000000000008E-3</c:v>
                </c:pt>
                <c:pt idx="25911">
                  <c:v>-9.5899999999999996E-3</c:v>
                </c:pt>
                <c:pt idx="25912">
                  <c:v>-9.6100000000000005E-3</c:v>
                </c:pt>
                <c:pt idx="25913">
                  <c:v>-9.6399999999999993E-3</c:v>
                </c:pt>
                <c:pt idx="25914">
                  <c:v>-9.6399999999999993E-3</c:v>
                </c:pt>
                <c:pt idx="25915">
                  <c:v>-9.6699999999999998E-3</c:v>
                </c:pt>
                <c:pt idx="25916">
                  <c:v>-9.6900000000000007E-3</c:v>
                </c:pt>
                <c:pt idx="25917">
                  <c:v>-9.6900000000000007E-3</c:v>
                </c:pt>
                <c:pt idx="25918">
                  <c:v>-9.7199999999999995E-3</c:v>
                </c:pt>
                <c:pt idx="25919">
                  <c:v>-9.7199999999999995E-3</c:v>
                </c:pt>
                <c:pt idx="25920">
                  <c:v>-9.75E-3</c:v>
                </c:pt>
                <c:pt idx="25921">
                  <c:v>-9.75E-3</c:v>
                </c:pt>
                <c:pt idx="25922">
                  <c:v>-9.75E-3</c:v>
                </c:pt>
                <c:pt idx="25923">
                  <c:v>-9.75E-3</c:v>
                </c:pt>
                <c:pt idx="25924">
                  <c:v>-9.75E-3</c:v>
                </c:pt>
                <c:pt idx="25925">
                  <c:v>-9.75E-3</c:v>
                </c:pt>
                <c:pt idx="25926">
                  <c:v>-9.75E-3</c:v>
                </c:pt>
                <c:pt idx="25927">
                  <c:v>-9.7199999999999995E-3</c:v>
                </c:pt>
                <c:pt idx="25928">
                  <c:v>-9.7199999999999995E-3</c:v>
                </c:pt>
                <c:pt idx="25929">
                  <c:v>-9.6900000000000007E-3</c:v>
                </c:pt>
                <c:pt idx="25930">
                  <c:v>-9.6900000000000007E-3</c:v>
                </c:pt>
                <c:pt idx="25931">
                  <c:v>-9.6699999999999998E-3</c:v>
                </c:pt>
                <c:pt idx="25932">
                  <c:v>-9.6399999999999993E-3</c:v>
                </c:pt>
                <c:pt idx="25933">
                  <c:v>-9.6100000000000005E-3</c:v>
                </c:pt>
                <c:pt idx="25934">
                  <c:v>-9.5899999999999996E-3</c:v>
                </c:pt>
                <c:pt idx="25935">
                  <c:v>-9.5600000000000008E-3</c:v>
                </c:pt>
                <c:pt idx="25936">
                  <c:v>-9.5600000000000008E-3</c:v>
                </c:pt>
                <c:pt idx="25937">
                  <c:v>-9.5399999999999999E-3</c:v>
                </c:pt>
                <c:pt idx="25938">
                  <c:v>-9.5099999999999994E-3</c:v>
                </c:pt>
                <c:pt idx="25939">
                  <c:v>-9.4800000000000006E-3</c:v>
                </c:pt>
                <c:pt idx="25940">
                  <c:v>-9.4599999999999997E-3</c:v>
                </c:pt>
                <c:pt idx="25941">
                  <c:v>-9.4299999999999991E-3</c:v>
                </c:pt>
                <c:pt idx="25942">
                  <c:v>-9.4000000000000004E-3</c:v>
                </c:pt>
                <c:pt idx="25943">
                  <c:v>-9.3799999999999994E-3</c:v>
                </c:pt>
                <c:pt idx="25944">
                  <c:v>-9.3500000000000007E-3</c:v>
                </c:pt>
                <c:pt idx="25945">
                  <c:v>-9.3200000000000002E-3</c:v>
                </c:pt>
                <c:pt idx="25946">
                  <c:v>-9.3200000000000002E-3</c:v>
                </c:pt>
                <c:pt idx="25947">
                  <c:v>-9.2999999999999992E-3</c:v>
                </c:pt>
                <c:pt idx="25948">
                  <c:v>-9.2700000000000005E-3</c:v>
                </c:pt>
                <c:pt idx="25949">
                  <c:v>-9.2700000000000005E-3</c:v>
                </c:pt>
                <c:pt idx="25950">
                  <c:v>-9.2700000000000005E-3</c:v>
                </c:pt>
                <c:pt idx="25951">
                  <c:v>-9.2499999999999995E-3</c:v>
                </c:pt>
                <c:pt idx="25952">
                  <c:v>-9.2499999999999995E-3</c:v>
                </c:pt>
                <c:pt idx="25953">
                  <c:v>-9.2499999999999995E-3</c:v>
                </c:pt>
                <c:pt idx="25954">
                  <c:v>-9.2499999999999995E-3</c:v>
                </c:pt>
                <c:pt idx="25955">
                  <c:v>-9.2499999999999995E-3</c:v>
                </c:pt>
                <c:pt idx="25956">
                  <c:v>-9.2700000000000005E-3</c:v>
                </c:pt>
                <c:pt idx="25957">
                  <c:v>-9.2700000000000005E-3</c:v>
                </c:pt>
                <c:pt idx="25958">
                  <c:v>-9.2700000000000005E-3</c:v>
                </c:pt>
                <c:pt idx="25959">
                  <c:v>-9.2999999999999992E-3</c:v>
                </c:pt>
                <c:pt idx="25960">
                  <c:v>-9.3200000000000002E-3</c:v>
                </c:pt>
                <c:pt idx="25961">
                  <c:v>-9.3500000000000007E-3</c:v>
                </c:pt>
                <c:pt idx="25962">
                  <c:v>-9.3500000000000007E-3</c:v>
                </c:pt>
                <c:pt idx="25963">
                  <c:v>-9.3799999999999994E-3</c:v>
                </c:pt>
                <c:pt idx="25964">
                  <c:v>-9.4299999999999991E-3</c:v>
                </c:pt>
                <c:pt idx="25965">
                  <c:v>-9.4599999999999997E-3</c:v>
                </c:pt>
                <c:pt idx="25966">
                  <c:v>-9.4800000000000006E-3</c:v>
                </c:pt>
                <c:pt idx="25967">
                  <c:v>-9.5099999999999994E-3</c:v>
                </c:pt>
                <c:pt idx="25968">
                  <c:v>-9.5399999999999999E-3</c:v>
                </c:pt>
                <c:pt idx="25969">
                  <c:v>-9.5600000000000008E-3</c:v>
                </c:pt>
                <c:pt idx="25970">
                  <c:v>-9.5899999999999996E-3</c:v>
                </c:pt>
                <c:pt idx="25971">
                  <c:v>-9.6100000000000005E-3</c:v>
                </c:pt>
                <c:pt idx="25972">
                  <c:v>-9.6699999999999998E-3</c:v>
                </c:pt>
                <c:pt idx="25973">
                  <c:v>-9.6699999999999998E-3</c:v>
                </c:pt>
                <c:pt idx="25974">
                  <c:v>-9.6900000000000007E-3</c:v>
                </c:pt>
                <c:pt idx="25975">
                  <c:v>-9.7199999999999995E-3</c:v>
                </c:pt>
                <c:pt idx="25976">
                  <c:v>-9.7199999999999995E-3</c:v>
                </c:pt>
                <c:pt idx="25977">
                  <c:v>-9.75E-3</c:v>
                </c:pt>
                <c:pt idx="25978">
                  <c:v>-9.75E-3</c:v>
                </c:pt>
                <c:pt idx="25979">
                  <c:v>-9.75E-3</c:v>
                </c:pt>
                <c:pt idx="25980">
                  <c:v>-9.75E-3</c:v>
                </c:pt>
                <c:pt idx="25981">
                  <c:v>-9.75E-3</c:v>
                </c:pt>
                <c:pt idx="25982">
                  <c:v>-9.7199999999999995E-3</c:v>
                </c:pt>
                <c:pt idx="25983">
                  <c:v>-9.7199999999999995E-3</c:v>
                </c:pt>
                <c:pt idx="25984">
                  <c:v>-9.6900000000000007E-3</c:v>
                </c:pt>
                <c:pt idx="25985">
                  <c:v>-9.6699999999999998E-3</c:v>
                </c:pt>
                <c:pt idx="25986">
                  <c:v>-9.6399999999999993E-3</c:v>
                </c:pt>
                <c:pt idx="25987">
                  <c:v>-9.6100000000000005E-3</c:v>
                </c:pt>
                <c:pt idx="25988">
                  <c:v>-9.5899999999999996E-3</c:v>
                </c:pt>
                <c:pt idx="25989">
                  <c:v>-9.5399999999999999E-3</c:v>
                </c:pt>
                <c:pt idx="25990">
                  <c:v>-9.5099999999999994E-3</c:v>
                </c:pt>
                <c:pt idx="25991">
                  <c:v>-9.4800000000000006E-3</c:v>
                </c:pt>
                <c:pt idx="25992">
                  <c:v>-9.4299999999999991E-3</c:v>
                </c:pt>
                <c:pt idx="25993">
                  <c:v>-9.4000000000000004E-3</c:v>
                </c:pt>
                <c:pt idx="25994">
                  <c:v>-9.3799999999999994E-3</c:v>
                </c:pt>
                <c:pt idx="25995">
                  <c:v>-9.3500000000000007E-3</c:v>
                </c:pt>
                <c:pt idx="25996">
                  <c:v>-9.3200000000000002E-3</c:v>
                </c:pt>
                <c:pt idx="25997">
                  <c:v>-9.2999999999999992E-3</c:v>
                </c:pt>
                <c:pt idx="25998">
                  <c:v>-9.2700000000000005E-3</c:v>
                </c:pt>
                <c:pt idx="25999">
                  <c:v>-9.2499999999999995E-3</c:v>
                </c:pt>
                <c:pt idx="26000">
                  <c:v>-9.2499999999999995E-3</c:v>
                </c:pt>
                <c:pt idx="26001">
                  <c:v>-9.2499999999999995E-3</c:v>
                </c:pt>
                <c:pt idx="26002">
                  <c:v>-9.2499999999999995E-3</c:v>
                </c:pt>
                <c:pt idx="26003">
                  <c:v>-9.2499999999999995E-3</c:v>
                </c:pt>
                <c:pt idx="26004">
                  <c:v>-9.2499999999999995E-3</c:v>
                </c:pt>
                <c:pt idx="26005">
                  <c:v>-9.2499999999999995E-3</c:v>
                </c:pt>
                <c:pt idx="26006">
                  <c:v>-9.2700000000000005E-3</c:v>
                </c:pt>
                <c:pt idx="26007">
                  <c:v>-9.2700000000000005E-3</c:v>
                </c:pt>
                <c:pt idx="26008">
                  <c:v>-9.2999999999999992E-3</c:v>
                </c:pt>
                <c:pt idx="26009">
                  <c:v>-9.3200000000000002E-3</c:v>
                </c:pt>
                <c:pt idx="26010">
                  <c:v>-9.3500000000000007E-3</c:v>
                </c:pt>
                <c:pt idx="26011">
                  <c:v>-9.3799999999999994E-3</c:v>
                </c:pt>
                <c:pt idx="26012">
                  <c:v>-9.4000000000000004E-3</c:v>
                </c:pt>
                <c:pt idx="26013">
                  <c:v>-9.4299999999999991E-3</c:v>
                </c:pt>
                <c:pt idx="26014">
                  <c:v>-9.4599999999999997E-3</c:v>
                </c:pt>
                <c:pt idx="26015">
                  <c:v>-9.4800000000000006E-3</c:v>
                </c:pt>
                <c:pt idx="26016">
                  <c:v>-9.5099999999999994E-3</c:v>
                </c:pt>
                <c:pt idx="26017">
                  <c:v>-9.5099999999999994E-3</c:v>
                </c:pt>
                <c:pt idx="26018">
                  <c:v>-9.5399999999999999E-3</c:v>
                </c:pt>
                <c:pt idx="26019">
                  <c:v>-9.5399999999999999E-3</c:v>
                </c:pt>
                <c:pt idx="26020">
                  <c:v>-9.5600000000000008E-3</c:v>
                </c:pt>
                <c:pt idx="26021">
                  <c:v>-9.5600000000000008E-3</c:v>
                </c:pt>
                <c:pt idx="26022">
                  <c:v>-9.5399999999999999E-3</c:v>
                </c:pt>
                <c:pt idx="26023">
                  <c:v>-9.5399999999999999E-3</c:v>
                </c:pt>
                <c:pt idx="26024">
                  <c:v>-9.5399999999999999E-3</c:v>
                </c:pt>
                <c:pt idx="26025">
                  <c:v>-9.5099999999999994E-3</c:v>
                </c:pt>
                <c:pt idx="26026">
                  <c:v>-9.5099999999999994E-3</c:v>
                </c:pt>
                <c:pt idx="26027">
                  <c:v>-9.4800000000000006E-3</c:v>
                </c:pt>
                <c:pt idx="26028">
                  <c:v>-9.4599999999999997E-3</c:v>
                </c:pt>
                <c:pt idx="26029">
                  <c:v>-9.4299999999999991E-3</c:v>
                </c:pt>
                <c:pt idx="26030">
                  <c:v>-9.4000000000000004E-3</c:v>
                </c:pt>
                <c:pt idx="26031">
                  <c:v>-9.3799999999999994E-3</c:v>
                </c:pt>
                <c:pt idx="26032">
                  <c:v>-9.3200000000000002E-3</c:v>
                </c:pt>
                <c:pt idx="26033">
                  <c:v>-9.2999999999999992E-3</c:v>
                </c:pt>
                <c:pt idx="26034">
                  <c:v>-9.2700000000000005E-3</c:v>
                </c:pt>
                <c:pt idx="26035">
                  <c:v>-9.2499999999999995E-3</c:v>
                </c:pt>
                <c:pt idx="26036">
                  <c:v>-9.2499999999999995E-3</c:v>
                </c:pt>
                <c:pt idx="26037">
                  <c:v>-9.2200000000000008E-3</c:v>
                </c:pt>
                <c:pt idx="26038">
                  <c:v>-9.1900000000000003E-3</c:v>
                </c:pt>
                <c:pt idx="26039">
                  <c:v>-9.1699999999999993E-3</c:v>
                </c:pt>
                <c:pt idx="26040">
                  <c:v>-9.1699999999999993E-3</c:v>
                </c:pt>
                <c:pt idx="26041">
                  <c:v>-9.1699999999999993E-3</c:v>
                </c:pt>
                <c:pt idx="26042">
                  <c:v>-9.1699999999999993E-3</c:v>
                </c:pt>
                <c:pt idx="26043">
                  <c:v>-9.1699999999999993E-3</c:v>
                </c:pt>
                <c:pt idx="26044">
                  <c:v>-9.1699999999999993E-3</c:v>
                </c:pt>
                <c:pt idx="26045">
                  <c:v>-9.1900000000000003E-3</c:v>
                </c:pt>
                <c:pt idx="26046">
                  <c:v>-9.1900000000000003E-3</c:v>
                </c:pt>
                <c:pt idx="26047">
                  <c:v>-9.2200000000000008E-3</c:v>
                </c:pt>
                <c:pt idx="26048">
                  <c:v>-9.2200000000000008E-3</c:v>
                </c:pt>
                <c:pt idx="26049">
                  <c:v>-9.2499999999999995E-3</c:v>
                </c:pt>
                <c:pt idx="26050">
                  <c:v>-9.2700000000000005E-3</c:v>
                </c:pt>
                <c:pt idx="26051">
                  <c:v>-9.2999999999999992E-3</c:v>
                </c:pt>
                <c:pt idx="26052">
                  <c:v>-9.3200000000000002E-3</c:v>
                </c:pt>
                <c:pt idx="26053">
                  <c:v>-9.3500000000000007E-3</c:v>
                </c:pt>
                <c:pt idx="26054">
                  <c:v>-9.3500000000000007E-3</c:v>
                </c:pt>
                <c:pt idx="26055">
                  <c:v>-9.3799999999999994E-3</c:v>
                </c:pt>
                <c:pt idx="26056">
                  <c:v>-9.4000000000000004E-3</c:v>
                </c:pt>
                <c:pt idx="26057">
                  <c:v>-9.4000000000000004E-3</c:v>
                </c:pt>
                <c:pt idx="26058">
                  <c:v>-9.4299999999999991E-3</c:v>
                </c:pt>
                <c:pt idx="26059">
                  <c:v>-9.4299999999999991E-3</c:v>
                </c:pt>
                <c:pt idx="26060">
                  <c:v>-9.4599999999999997E-3</c:v>
                </c:pt>
                <c:pt idx="26061">
                  <c:v>-9.4599999999999997E-3</c:v>
                </c:pt>
                <c:pt idx="26062">
                  <c:v>-9.4599999999999997E-3</c:v>
                </c:pt>
                <c:pt idx="26063">
                  <c:v>-9.4599999999999997E-3</c:v>
                </c:pt>
                <c:pt idx="26064">
                  <c:v>-9.4299999999999991E-3</c:v>
                </c:pt>
                <c:pt idx="26065">
                  <c:v>-9.4299999999999991E-3</c:v>
                </c:pt>
                <c:pt idx="26066">
                  <c:v>-9.4299999999999991E-3</c:v>
                </c:pt>
                <c:pt idx="26067">
                  <c:v>-9.4299999999999991E-3</c:v>
                </c:pt>
                <c:pt idx="26068">
                  <c:v>-9.4000000000000004E-3</c:v>
                </c:pt>
                <c:pt idx="26069">
                  <c:v>-9.4000000000000004E-3</c:v>
                </c:pt>
                <c:pt idx="26070">
                  <c:v>-9.3799999999999994E-3</c:v>
                </c:pt>
                <c:pt idx="26071">
                  <c:v>-9.3799999999999994E-3</c:v>
                </c:pt>
                <c:pt idx="26072">
                  <c:v>-9.3799999999999994E-3</c:v>
                </c:pt>
                <c:pt idx="26073">
                  <c:v>-9.3799999999999994E-3</c:v>
                </c:pt>
                <c:pt idx="26074">
                  <c:v>-9.3500000000000007E-3</c:v>
                </c:pt>
                <c:pt idx="26075">
                  <c:v>-9.3500000000000007E-3</c:v>
                </c:pt>
                <c:pt idx="26076">
                  <c:v>-9.3500000000000007E-3</c:v>
                </c:pt>
                <c:pt idx="26077">
                  <c:v>-9.3500000000000007E-3</c:v>
                </c:pt>
                <c:pt idx="26078">
                  <c:v>-9.3799999999999994E-3</c:v>
                </c:pt>
                <c:pt idx="26079">
                  <c:v>-9.3799999999999994E-3</c:v>
                </c:pt>
                <c:pt idx="26080">
                  <c:v>-9.3799999999999994E-3</c:v>
                </c:pt>
                <c:pt idx="26081">
                  <c:v>-9.4000000000000004E-3</c:v>
                </c:pt>
                <c:pt idx="26082">
                  <c:v>-9.4000000000000004E-3</c:v>
                </c:pt>
                <c:pt idx="26083">
                  <c:v>-9.4299999999999991E-3</c:v>
                </c:pt>
                <c:pt idx="26084">
                  <c:v>-9.4299999999999991E-3</c:v>
                </c:pt>
                <c:pt idx="26085">
                  <c:v>-9.4599999999999997E-3</c:v>
                </c:pt>
                <c:pt idx="26086">
                  <c:v>-9.4800000000000006E-3</c:v>
                </c:pt>
                <c:pt idx="26087">
                  <c:v>-9.4800000000000006E-3</c:v>
                </c:pt>
                <c:pt idx="26088">
                  <c:v>-9.5099999999999994E-3</c:v>
                </c:pt>
                <c:pt idx="26089">
                  <c:v>-9.5099999999999994E-3</c:v>
                </c:pt>
                <c:pt idx="26090">
                  <c:v>-9.5399999999999999E-3</c:v>
                </c:pt>
                <c:pt idx="26091">
                  <c:v>-9.5399999999999999E-3</c:v>
                </c:pt>
                <c:pt idx="26092">
                  <c:v>-9.5600000000000008E-3</c:v>
                </c:pt>
                <c:pt idx="26093">
                  <c:v>-9.5600000000000008E-3</c:v>
                </c:pt>
                <c:pt idx="26094">
                  <c:v>-9.5600000000000008E-3</c:v>
                </c:pt>
                <c:pt idx="26095">
                  <c:v>-9.5600000000000008E-3</c:v>
                </c:pt>
                <c:pt idx="26096">
                  <c:v>-9.5399999999999999E-3</c:v>
                </c:pt>
                <c:pt idx="26097">
                  <c:v>-9.5399999999999999E-3</c:v>
                </c:pt>
                <c:pt idx="26098">
                  <c:v>-9.5099999999999994E-3</c:v>
                </c:pt>
                <c:pt idx="26099">
                  <c:v>-9.5099999999999994E-3</c:v>
                </c:pt>
                <c:pt idx="26100">
                  <c:v>-9.4800000000000006E-3</c:v>
                </c:pt>
                <c:pt idx="26101">
                  <c:v>-9.4599999999999997E-3</c:v>
                </c:pt>
                <c:pt idx="26102">
                  <c:v>-9.4299999999999991E-3</c:v>
                </c:pt>
                <c:pt idx="26103">
                  <c:v>-9.4000000000000004E-3</c:v>
                </c:pt>
                <c:pt idx="26104">
                  <c:v>-9.3799999999999994E-3</c:v>
                </c:pt>
                <c:pt idx="26105">
                  <c:v>-9.3500000000000007E-3</c:v>
                </c:pt>
                <c:pt idx="26106">
                  <c:v>-9.3200000000000002E-3</c:v>
                </c:pt>
                <c:pt idx="26107">
                  <c:v>-9.2999999999999992E-3</c:v>
                </c:pt>
                <c:pt idx="26108">
                  <c:v>-9.2700000000000005E-3</c:v>
                </c:pt>
                <c:pt idx="26109">
                  <c:v>-9.2499999999999995E-3</c:v>
                </c:pt>
                <c:pt idx="26110">
                  <c:v>-9.2200000000000008E-3</c:v>
                </c:pt>
                <c:pt idx="26111">
                  <c:v>-9.1900000000000003E-3</c:v>
                </c:pt>
                <c:pt idx="26112">
                  <c:v>-9.1900000000000003E-3</c:v>
                </c:pt>
                <c:pt idx="26113">
                  <c:v>-9.1699999999999993E-3</c:v>
                </c:pt>
                <c:pt idx="26114">
                  <c:v>-9.1699999999999993E-3</c:v>
                </c:pt>
                <c:pt idx="26115">
                  <c:v>-9.1699999999999993E-3</c:v>
                </c:pt>
                <c:pt idx="26116">
                  <c:v>-9.1400000000000006E-3</c:v>
                </c:pt>
                <c:pt idx="26117">
                  <c:v>-9.1400000000000006E-3</c:v>
                </c:pt>
                <c:pt idx="26118">
                  <c:v>-9.1699999999999993E-3</c:v>
                </c:pt>
                <c:pt idx="26119">
                  <c:v>-9.1699999999999993E-3</c:v>
                </c:pt>
                <c:pt idx="26120">
                  <c:v>-9.1699999999999993E-3</c:v>
                </c:pt>
                <c:pt idx="26121">
                  <c:v>-9.1900000000000003E-3</c:v>
                </c:pt>
                <c:pt idx="26122">
                  <c:v>-9.1900000000000003E-3</c:v>
                </c:pt>
                <c:pt idx="26123">
                  <c:v>-9.2200000000000008E-3</c:v>
                </c:pt>
                <c:pt idx="26124">
                  <c:v>-9.2200000000000008E-3</c:v>
                </c:pt>
                <c:pt idx="26125">
                  <c:v>-9.2499999999999995E-3</c:v>
                </c:pt>
                <c:pt idx="26126">
                  <c:v>-9.2700000000000005E-3</c:v>
                </c:pt>
                <c:pt idx="26127">
                  <c:v>-9.2999999999999992E-3</c:v>
                </c:pt>
                <c:pt idx="26128">
                  <c:v>-9.2999999999999992E-3</c:v>
                </c:pt>
                <c:pt idx="26129">
                  <c:v>-9.3200000000000002E-3</c:v>
                </c:pt>
                <c:pt idx="26130">
                  <c:v>-9.3500000000000007E-3</c:v>
                </c:pt>
                <c:pt idx="26131">
                  <c:v>-9.3500000000000007E-3</c:v>
                </c:pt>
                <c:pt idx="26132">
                  <c:v>-9.3799999999999994E-3</c:v>
                </c:pt>
                <c:pt idx="26133">
                  <c:v>-9.4000000000000004E-3</c:v>
                </c:pt>
                <c:pt idx="26134">
                  <c:v>-9.4000000000000004E-3</c:v>
                </c:pt>
                <c:pt idx="26135">
                  <c:v>-9.4299999999999991E-3</c:v>
                </c:pt>
                <c:pt idx="26136">
                  <c:v>-9.4299999999999991E-3</c:v>
                </c:pt>
                <c:pt idx="26137">
                  <c:v>-9.4299999999999991E-3</c:v>
                </c:pt>
                <c:pt idx="26138">
                  <c:v>-9.4599999999999997E-3</c:v>
                </c:pt>
                <c:pt idx="26139">
                  <c:v>-9.4599999999999997E-3</c:v>
                </c:pt>
                <c:pt idx="26140">
                  <c:v>-9.4599999999999997E-3</c:v>
                </c:pt>
                <c:pt idx="26141">
                  <c:v>-9.4599999999999997E-3</c:v>
                </c:pt>
                <c:pt idx="26142">
                  <c:v>-9.4599999999999997E-3</c:v>
                </c:pt>
                <c:pt idx="26143">
                  <c:v>-9.4599999999999997E-3</c:v>
                </c:pt>
                <c:pt idx="26144">
                  <c:v>-9.4599999999999997E-3</c:v>
                </c:pt>
                <c:pt idx="26145">
                  <c:v>-9.4599999999999997E-3</c:v>
                </c:pt>
                <c:pt idx="26146">
                  <c:v>-9.4599999999999997E-3</c:v>
                </c:pt>
                <c:pt idx="26147">
                  <c:v>-9.4599999999999997E-3</c:v>
                </c:pt>
                <c:pt idx="26148">
                  <c:v>-9.4599999999999997E-3</c:v>
                </c:pt>
                <c:pt idx="26149">
                  <c:v>-9.4599999999999997E-3</c:v>
                </c:pt>
                <c:pt idx="26150">
                  <c:v>-9.4599999999999997E-3</c:v>
                </c:pt>
                <c:pt idx="26151">
                  <c:v>-9.4599999999999997E-3</c:v>
                </c:pt>
                <c:pt idx="26152">
                  <c:v>-9.4599999999999997E-3</c:v>
                </c:pt>
                <c:pt idx="26153">
                  <c:v>-9.4599999999999997E-3</c:v>
                </c:pt>
                <c:pt idx="26154">
                  <c:v>-9.4299999999999991E-3</c:v>
                </c:pt>
                <c:pt idx="26155">
                  <c:v>-9.4299999999999991E-3</c:v>
                </c:pt>
                <c:pt idx="26156">
                  <c:v>-9.4299999999999991E-3</c:v>
                </c:pt>
                <c:pt idx="26157">
                  <c:v>-9.4299999999999991E-3</c:v>
                </c:pt>
                <c:pt idx="26158">
                  <c:v>-9.4299999999999991E-3</c:v>
                </c:pt>
                <c:pt idx="26159">
                  <c:v>-9.4000000000000004E-3</c:v>
                </c:pt>
                <c:pt idx="26160">
                  <c:v>-9.4000000000000004E-3</c:v>
                </c:pt>
                <c:pt idx="26161">
                  <c:v>-9.4000000000000004E-3</c:v>
                </c:pt>
                <c:pt idx="26162">
                  <c:v>-9.4000000000000004E-3</c:v>
                </c:pt>
                <c:pt idx="26163">
                  <c:v>-9.3799999999999994E-3</c:v>
                </c:pt>
                <c:pt idx="26164">
                  <c:v>-9.3799999999999994E-3</c:v>
                </c:pt>
                <c:pt idx="26165">
                  <c:v>-9.3500000000000007E-3</c:v>
                </c:pt>
                <c:pt idx="26166">
                  <c:v>-9.3500000000000007E-3</c:v>
                </c:pt>
                <c:pt idx="26167">
                  <c:v>-9.3200000000000002E-3</c:v>
                </c:pt>
                <c:pt idx="26168">
                  <c:v>-9.3200000000000002E-3</c:v>
                </c:pt>
                <c:pt idx="26169">
                  <c:v>-9.2999999999999992E-3</c:v>
                </c:pt>
                <c:pt idx="26170">
                  <c:v>-9.2999999999999992E-3</c:v>
                </c:pt>
                <c:pt idx="26171">
                  <c:v>-9.2700000000000005E-3</c:v>
                </c:pt>
                <c:pt idx="26172">
                  <c:v>-9.2700000000000005E-3</c:v>
                </c:pt>
                <c:pt idx="26173">
                  <c:v>-9.2499999999999995E-3</c:v>
                </c:pt>
                <c:pt idx="26174">
                  <c:v>-9.2499999999999995E-3</c:v>
                </c:pt>
                <c:pt idx="26175">
                  <c:v>-9.2499999999999995E-3</c:v>
                </c:pt>
                <c:pt idx="26176">
                  <c:v>-9.2200000000000008E-3</c:v>
                </c:pt>
                <c:pt idx="26177">
                  <c:v>-9.2200000000000008E-3</c:v>
                </c:pt>
                <c:pt idx="26178">
                  <c:v>-9.2200000000000008E-3</c:v>
                </c:pt>
                <c:pt idx="26179">
                  <c:v>-9.2200000000000008E-3</c:v>
                </c:pt>
                <c:pt idx="26180">
                  <c:v>-9.2200000000000008E-3</c:v>
                </c:pt>
                <c:pt idx="26181">
                  <c:v>-9.2200000000000008E-3</c:v>
                </c:pt>
                <c:pt idx="26182">
                  <c:v>-9.2200000000000008E-3</c:v>
                </c:pt>
                <c:pt idx="26183">
                  <c:v>-9.2200000000000008E-3</c:v>
                </c:pt>
                <c:pt idx="26184">
                  <c:v>-9.2200000000000008E-3</c:v>
                </c:pt>
                <c:pt idx="26185">
                  <c:v>-9.2200000000000008E-3</c:v>
                </c:pt>
                <c:pt idx="26186">
                  <c:v>-9.2499999999999995E-3</c:v>
                </c:pt>
                <c:pt idx="26187">
                  <c:v>-9.2499999999999995E-3</c:v>
                </c:pt>
                <c:pt idx="26188">
                  <c:v>-9.2700000000000005E-3</c:v>
                </c:pt>
                <c:pt idx="26189">
                  <c:v>-9.2700000000000005E-3</c:v>
                </c:pt>
                <c:pt idx="26190">
                  <c:v>-9.2700000000000005E-3</c:v>
                </c:pt>
                <c:pt idx="26191">
                  <c:v>-9.2999999999999992E-3</c:v>
                </c:pt>
                <c:pt idx="26192">
                  <c:v>-9.2999999999999992E-3</c:v>
                </c:pt>
                <c:pt idx="26193">
                  <c:v>-9.3200000000000002E-3</c:v>
                </c:pt>
                <c:pt idx="26194">
                  <c:v>-9.3200000000000002E-3</c:v>
                </c:pt>
                <c:pt idx="26195">
                  <c:v>-9.3200000000000002E-3</c:v>
                </c:pt>
                <c:pt idx="26196">
                  <c:v>-9.3500000000000007E-3</c:v>
                </c:pt>
                <c:pt idx="26197">
                  <c:v>-9.3500000000000007E-3</c:v>
                </c:pt>
                <c:pt idx="26198">
                  <c:v>-9.3500000000000007E-3</c:v>
                </c:pt>
                <c:pt idx="26199">
                  <c:v>-9.3500000000000007E-3</c:v>
                </c:pt>
                <c:pt idx="26200">
                  <c:v>-9.3799999999999994E-3</c:v>
                </c:pt>
                <c:pt idx="26201">
                  <c:v>-9.3799999999999994E-3</c:v>
                </c:pt>
                <c:pt idx="26202">
                  <c:v>-9.3799999999999994E-3</c:v>
                </c:pt>
                <c:pt idx="26203">
                  <c:v>-9.3799999999999994E-3</c:v>
                </c:pt>
                <c:pt idx="26204">
                  <c:v>-9.3799999999999994E-3</c:v>
                </c:pt>
                <c:pt idx="26205">
                  <c:v>-9.3799999999999994E-3</c:v>
                </c:pt>
                <c:pt idx="26206">
                  <c:v>-9.3799999999999994E-3</c:v>
                </c:pt>
                <c:pt idx="26207">
                  <c:v>-9.3799999999999994E-3</c:v>
                </c:pt>
                <c:pt idx="26208">
                  <c:v>-9.3799999999999994E-3</c:v>
                </c:pt>
                <c:pt idx="26209">
                  <c:v>-9.3799999999999994E-3</c:v>
                </c:pt>
                <c:pt idx="26210">
                  <c:v>-9.3799999999999994E-3</c:v>
                </c:pt>
                <c:pt idx="26211">
                  <c:v>-9.3799999999999994E-3</c:v>
                </c:pt>
                <c:pt idx="26212">
                  <c:v>-9.3799999999999994E-3</c:v>
                </c:pt>
                <c:pt idx="26213">
                  <c:v>-9.3799999999999994E-3</c:v>
                </c:pt>
                <c:pt idx="26214">
                  <c:v>-9.3799999999999994E-3</c:v>
                </c:pt>
                <c:pt idx="26215">
                  <c:v>-9.3799999999999994E-3</c:v>
                </c:pt>
                <c:pt idx="26216">
                  <c:v>-9.4000000000000004E-3</c:v>
                </c:pt>
                <c:pt idx="26217">
                  <c:v>-9.4000000000000004E-3</c:v>
                </c:pt>
                <c:pt idx="26218">
                  <c:v>-9.4000000000000004E-3</c:v>
                </c:pt>
                <c:pt idx="26219">
                  <c:v>-9.4000000000000004E-3</c:v>
                </c:pt>
                <c:pt idx="26220">
                  <c:v>-9.4000000000000004E-3</c:v>
                </c:pt>
                <c:pt idx="26221">
                  <c:v>-9.4000000000000004E-3</c:v>
                </c:pt>
                <c:pt idx="26222">
                  <c:v>-9.4299999999999991E-3</c:v>
                </c:pt>
                <c:pt idx="26223">
                  <c:v>-9.4299999999999991E-3</c:v>
                </c:pt>
                <c:pt idx="26224">
                  <c:v>-9.4299999999999991E-3</c:v>
                </c:pt>
                <c:pt idx="26225">
                  <c:v>-9.4299999999999991E-3</c:v>
                </c:pt>
                <c:pt idx="26226">
                  <c:v>-9.4299999999999991E-3</c:v>
                </c:pt>
                <c:pt idx="26227">
                  <c:v>-9.4299999999999991E-3</c:v>
                </c:pt>
                <c:pt idx="26228">
                  <c:v>-9.4299999999999991E-3</c:v>
                </c:pt>
                <c:pt idx="26229">
                  <c:v>-9.4000000000000004E-3</c:v>
                </c:pt>
                <c:pt idx="26230">
                  <c:v>-9.4000000000000004E-3</c:v>
                </c:pt>
                <c:pt idx="26231">
                  <c:v>-9.4000000000000004E-3</c:v>
                </c:pt>
                <c:pt idx="26232">
                  <c:v>-9.3799999999999994E-3</c:v>
                </c:pt>
                <c:pt idx="26233">
                  <c:v>-9.3799999999999994E-3</c:v>
                </c:pt>
                <c:pt idx="26234">
                  <c:v>-9.3500000000000007E-3</c:v>
                </c:pt>
                <c:pt idx="26235">
                  <c:v>-9.3500000000000007E-3</c:v>
                </c:pt>
                <c:pt idx="26236">
                  <c:v>-9.3200000000000002E-3</c:v>
                </c:pt>
                <c:pt idx="26237">
                  <c:v>-9.2999999999999992E-3</c:v>
                </c:pt>
                <c:pt idx="26238">
                  <c:v>-9.2999999999999992E-3</c:v>
                </c:pt>
                <c:pt idx="26239">
                  <c:v>-9.2700000000000005E-3</c:v>
                </c:pt>
                <c:pt idx="26240">
                  <c:v>-9.2700000000000005E-3</c:v>
                </c:pt>
                <c:pt idx="26241">
                  <c:v>-9.2499999999999995E-3</c:v>
                </c:pt>
                <c:pt idx="26242">
                  <c:v>-9.2499999999999995E-3</c:v>
                </c:pt>
                <c:pt idx="26243">
                  <c:v>-9.2200000000000008E-3</c:v>
                </c:pt>
                <c:pt idx="26244">
                  <c:v>-9.2200000000000008E-3</c:v>
                </c:pt>
                <c:pt idx="26245">
                  <c:v>-9.1900000000000003E-3</c:v>
                </c:pt>
                <c:pt idx="26246">
                  <c:v>-9.1900000000000003E-3</c:v>
                </c:pt>
                <c:pt idx="26247">
                  <c:v>-9.1900000000000003E-3</c:v>
                </c:pt>
                <c:pt idx="26248">
                  <c:v>-9.1900000000000003E-3</c:v>
                </c:pt>
                <c:pt idx="26249">
                  <c:v>-9.1900000000000003E-3</c:v>
                </c:pt>
                <c:pt idx="26250">
                  <c:v>-9.1900000000000003E-3</c:v>
                </c:pt>
                <c:pt idx="26251">
                  <c:v>-9.2200000000000008E-3</c:v>
                </c:pt>
                <c:pt idx="26252">
                  <c:v>-9.2200000000000008E-3</c:v>
                </c:pt>
                <c:pt idx="26253">
                  <c:v>-9.2499999999999995E-3</c:v>
                </c:pt>
                <c:pt idx="26254">
                  <c:v>-9.2499999999999995E-3</c:v>
                </c:pt>
                <c:pt idx="26255">
                  <c:v>-9.2700000000000005E-3</c:v>
                </c:pt>
                <c:pt idx="26256">
                  <c:v>-9.2999999999999992E-3</c:v>
                </c:pt>
                <c:pt idx="26257">
                  <c:v>-9.3200000000000002E-3</c:v>
                </c:pt>
                <c:pt idx="26258">
                  <c:v>-9.3500000000000007E-3</c:v>
                </c:pt>
                <c:pt idx="26259">
                  <c:v>-9.3799999999999994E-3</c:v>
                </c:pt>
                <c:pt idx="26260">
                  <c:v>-9.3799999999999994E-3</c:v>
                </c:pt>
                <c:pt idx="26261">
                  <c:v>-9.4000000000000004E-3</c:v>
                </c:pt>
                <c:pt idx="26262">
                  <c:v>-9.4299999999999991E-3</c:v>
                </c:pt>
                <c:pt idx="26263">
                  <c:v>-9.4599999999999997E-3</c:v>
                </c:pt>
                <c:pt idx="26264">
                  <c:v>-9.4599999999999997E-3</c:v>
                </c:pt>
                <c:pt idx="26265">
                  <c:v>-9.4800000000000006E-3</c:v>
                </c:pt>
                <c:pt idx="26266">
                  <c:v>-9.4800000000000006E-3</c:v>
                </c:pt>
                <c:pt idx="26267">
                  <c:v>-9.4800000000000006E-3</c:v>
                </c:pt>
                <c:pt idx="26268">
                  <c:v>-9.5099999999999994E-3</c:v>
                </c:pt>
                <c:pt idx="26269">
                  <c:v>-9.5099999999999994E-3</c:v>
                </c:pt>
                <c:pt idx="26270">
                  <c:v>-9.5099999999999994E-3</c:v>
                </c:pt>
                <c:pt idx="26271">
                  <c:v>-9.4800000000000006E-3</c:v>
                </c:pt>
                <c:pt idx="26272">
                  <c:v>-9.4800000000000006E-3</c:v>
                </c:pt>
                <c:pt idx="26273">
                  <c:v>-9.4599999999999997E-3</c:v>
                </c:pt>
                <c:pt idx="26274">
                  <c:v>-9.4599999999999997E-3</c:v>
                </c:pt>
                <c:pt idx="26275">
                  <c:v>-9.4299999999999991E-3</c:v>
                </c:pt>
                <c:pt idx="26276">
                  <c:v>-9.4000000000000004E-3</c:v>
                </c:pt>
                <c:pt idx="26277">
                  <c:v>-9.3799999999999994E-3</c:v>
                </c:pt>
                <c:pt idx="26278">
                  <c:v>-9.3500000000000007E-3</c:v>
                </c:pt>
                <c:pt idx="26279">
                  <c:v>-9.3200000000000002E-3</c:v>
                </c:pt>
                <c:pt idx="26280">
                  <c:v>-9.2999999999999992E-3</c:v>
                </c:pt>
                <c:pt idx="26281">
                  <c:v>-9.2700000000000005E-3</c:v>
                </c:pt>
                <c:pt idx="26282">
                  <c:v>-9.2499999999999995E-3</c:v>
                </c:pt>
                <c:pt idx="26283">
                  <c:v>-9.2200000000000008E-3</c:v>
                </c:pt>
                <c:pt idx="26284">
                  <c:v>-9.2200000000000008E-3</c:v>
                </c:pt>
                <c:pt idx="26285">
                  <c:v>-9.1900000000000003E-3</c:v>
                </c:pt>
                <c:pt idx="26286">
                  <c:v>-9.1900000000000003E-3</c:v>
                </c:pt>
                <c:pt idx="26287">
                  <c:v>-9.1699999999999993E-3</c:v>
                </c:pt>
                <c:pt idx="26288">
                  <c:v>-9.1699999999999993E-3</c:v>
                </c:pt>
                <c:pt idx="26289">
                  <c:v>-9.1699999999999993E-3</c:v>
                </c:pt>
                <c:pt idx="26290">
                  <c:v>-9.1699999999999993E-3</c:v>
                </c:pt>
                <c:pt idx="26291">
                  <c:v>-9.1900000000000003E-3</c:v>
                </c:pt>
                <c:pt idx="26292">
                  <c:v>-9.1900000000000003E-3</c:v>
                </c:pt>
                <c:pt idx="26293">
                  <c:v>-9.2200000000000008E-3</c:v>
                </c:pt>
                <c:pt idx="26294">
                  <c:v>-9.2200000000000008E-3</c:v>
                </c:pt>
                <c:pt idx="26295">
                  <c:v>-9.2499999999999995E-3</c:v>
                </c:pt>
                <c:pt idx="26296">
                  <c:v>-9.2700000000000005E-3</c:v>
                </c:pt>
                <c:pt idx="26297">
                  <c:v>-9.2999999999999992E-3</c:v>
                </c:pt>
                <c:pt idx="26298">
                  <c:v>-9.3200000000000002E-3</c:v>
                </c:pt>
                <c:pt idx="26299">
                  <c:v>-9.3500000000000007E-3</c:v>
                </c:pt>
                <c:pt idx="26300">
                  <c:v>-9.3799999999999994E-3</c:v>
                </c:pt>
                <c:pt idx="26301">
                  <c:v>-9.4000000000000004E-3</c:v>
                </c:pt>
                <c:pt idx="26302">
                  <c:v>-9.4299999999999991E-3</c:v>
                </c:pt>
                <c:pt idx="26303">
                  <c:v>-9.4299999999999991E-3</c:v>
                </c:pt>
                <c:pt idx="26304">
                  <c:v>-9.4599999999999997E-3</c:v>
                </c:pt>
                <c:pt idx="26305">
                  <c:v>-9.4800000000000006E-3</c:v>
                </c:pt>
                <c:pt idx="26306">
                  <c:v>-9.4800000000000006E-3</c:v>
                </c:pt>
                <c:pt idx="26307">
                  <c:v>-9.4800000000000006E-3</c:v>
                </c:pt>
                <c:pt idx="26308">
                  <c:v>-9.5099999999999994E-3</c:v>
                </c:pt>
                <c:pt idx="26309">
                  <c:v>-9.4800000000000006E-3</c:v>
                </c:pt>
                <c:pt idx="26310">
                  <c:v>-9.4800000000000006E-3</c:v>
                </c:pt>
                <c:pt idx="26311">
                  <c:v>-9.4800000000000006E-3</c:v>
                </c:pt>
                <c:pt idx="26312">
                  <c:v>-9.4599999999999997E-3</c:v>
                </c:pt>
                <c:pt idx="26313">
                  <c:v>-9.4599999999999997E-3</c:v>
                </c:pt>
                <c:pt idx="26314">
                  <c:v>-9.4299999999999991E-3</c:v>
                </c:pt>
                <c:pt idx="26315">
                  <c:v>-9.4000000000000004E-3</c:v>
                </c:pt>
                <c:pt idx="26316">
                  <c:v>-9.3799999999999994E-3</c:v>
                </c:pt>
                <c:pt idx="26317">
                  <c:v>-9.3500000000000007E-3</c:v>
                </c:pt>
                <c:pt idx="26318">
                  <c:v>-9.3200000000000002E-3</c:v>
                </c:pt>
                <c:pt idx="26319">
                  <c:v>-9.2700000000000005E-3</c:v>
                </c:pt>
                <c:pt idx="26320">
                  <c:v>-9.2499999999999995E-3</c:v>
                </c:pt>
                <c:pt idx="26321">
                  <c:v>-9.2200000000000008E-3</c:v>
                </c:pt>
                <c:pt idx="26322">
                  <c:v>-9.1900000000000003E-3</c:v>
                </c:pt>
                <c:pt idx="26323">
                  <c:v>-9.1699999999999993E-3</c:v>
                </c:pt>
                <c:pt idx="26324">
                  <c:v>-9.1400000000000006E-3</c:v>
                </c:pt>
                <c:pt idx="26325">
                  <c:v>-9.11E-3</c:v>
                </c:pt>
                <c:pt idx="26326">
                  <c:v>-9.11E-3</c:v>
                </c:pt>
                <c:pt idx="26327">
                  <c:v>-9.0900000000000009E-3</c:v>
                </c:pt>
                <c:pt idx="26328">
                  <c:v>-9.0900000000000009E-3</c:v>
                </c:pt>
                <c:pt idx="26329">
                  <c:v>-9.0600000000000003E-3</c:v>
                </c:pt>
                <c:pt idx="26330">
                  <c:v>-9.0600000000000003E-3</c:v>
                </c:pt>
                <c:pt idx="26331">
                  <c:v>-9.0900000000000009E-3</c:v>
                </c:pt>
                <c:pt idx="26332">
                  <c:v>-9.0900000000000009E-3</c:v>
                </c:pt>
                <c:pt idx="26333">
                  <c:v>-9.0900000000000009E-3</c:v>
                </c:pt>
                <c:pt idx="26334">
                  <c:v>-9.11E-3</c:v>
                </c:pt>
                <c:pt idx="26335">
                  <c:v>-9.11E-3</c:v>
                </c:pt>
                <c:pt idx="26336">
                  <c:v>-9.1400000000000006E-3</c:v>
                </c:pt>
                <c:pt idx="26337">
                  <c:v>-9.1699999999999993E-3</c:v>
                </c:pt>
                <c:pt idx="26338">
                  <c:v>-9.1900000000000003E-3</c:v>
                </c:pt>
                <c:pt idx="26339">
                  <c:v>-9.2200000000000008E-3</c:v>
                </c:pt>
                <c:pt idx="26340">
                  <c:v>-9.2499999999999995E-3</c:v>
                </c:pt>
                <c:pt idx="26341">
                  <c:v>-9.2700000000000005E-3</c:v>
                </c:pt>
                <c:pt idx="26342">
                  <c:v>-9.2999999999999992E-3</c:v>
                </c:pt>
                <c:pt idx="26343">
                  <c:v>-9.3200000000000002E-3</c:v>
                </c:pt>
                <c:pt idx="26344">
                  <c:v>-9.3500000000000007E-3</c:v>
                </c:pt>
                <c:pt idx="26345">
                  <c:v>-9.3799999999999994E-3</c:v>
                </c:pt>
                <c:pt idx="26346">
                  <c:v>-9.4000000000000004E-3</c:v>
                </c:pt>
                <c:pt idx="26347">
                  <c:v>-9.4000000000000004E-3</c:v>
                </c:pt>
                <c:pt idx="26348">
                  <c:v>-9.4299999999999991E-3</c:v>
                </c:pt>
                <c:pt idx="26349">
                  <c:v>-9.4299999999999991E-3</c:v>
                </c:pt>
                <c:pt idx="26350">
                  <c:v>-9.4299999999999991E-3</c:v>
                </c:pt>
                <c:pt idx="26351">
                  <c:v>-9.4299999999999991E-3</c:v>
                </c:pt>
                <c:pt idx="26352">
                  <c:v>-9.4299999999999991E-3</c:v>
                </c:pt>
                <c:pt idx="26353">
                  <c:v>-9.4299999999999991E-3</c:v>
                </c:pt>
                <c:pt idx="26354">
                  <c:v>-9.4299999999999991E-3</c:v>
                </c:pt>
                <c:pt idx="26355">
                  <c:v>-9.4000000000000004E-3</c:v>
                </c:pt>
                <c:pt idx="26356">
                  <c:v>-9.3799999999999994E-3</c:v>
                </c:pt>
                <c:pt idx="26357">
                  <c:v>-9.3799999999999994E-3</c:v>
                </c:pt>
                <c:pt idx="26358">
                  <c:v>-9.3500000000000007E-3</c:v>
                </c:pt>
                <c:pt idx="26359">
                  <c:v>-9.3200000000000002E-3</c:v>
                </c:pt>
                <c:pt idx="26360">
                  <c:v>-9.2999999999999992E-3</c:v>
                </c:pt>
                <c:pt idx="26361">
                  <c:v>-9.2700000000000005E-3</c:v>
                </c:pt>
                <c:pt idx="26362">
                  <c:v>-9.2499999999999995E-3</c:v>
                </c:pt>
                <c:pt idx="26363">
                  <c:v>-9.2200000000000008E-3</c:v>
                </c:pt>
                <c:pt idx="26364">
                  <c:v>-9.1900000000000003E-3</c:v>
                </c:pt>
                <c:pt idx="26365">
                  <c:v>-9.1699999999999993E-3</c:v>
                </c:pt>
                <c:pt idx="26366">
                  <c:v>-9.1400000000000006E-3</c:v>
                </c:pt>
                <c:pt idx="26367">
                  <c:v>-9.11E-3</c:v>
                </c:pt>
                <c:pt idx="26368">
                  <c:v>-9.0900000000000009E-3</c:v>
                </c:pt>
                <c:pt idx="26369">
                  <c:v>-9.0600000000000003E-3</c:v>
                </c:pt>
                <c:pt idx="26370">
                  <c:v>-9.0600000000000003E-3</c:v>
                </c:pt>
                <c:pt idx="26371">
                  <c:v>-9.0399999999999994E-3</c:v>
                </c:pt>
                <c:pt idx="26372">
                  <c:v>-9.0399999999999994E-3</c:v>
                </c:pt>
                <c:pt idx="26373">
                  <c:v>-9.0399999999999994E-3</c:v>
                </c:pt>
                <c:pt idx="26374">
                  <c:v>-9.0100000000000006E-3</c:v>
                </c:pt>
                <c:pt idx="26375">
                  <c:v>-9.0100000000000006E-3</c:v>
                </c:pt>
                <c:pt idx="26376">
                  <c:v>-9.0399999999999994E-3</c:v>
                </c:pt>
                <c:pt idx="26377">
                  <c:v>-9.0399999999999994E-3</c:v>
                </c:pt>
                <c:pt idx="26378">
                  <c:v>-9.0399999999999994E-3</c:v>
                </c:pt>
                <c:pt idx="26379">
                  <c:v>-9.0399999999999994E-3</c:v>
                </c:pt>
                <c:pt idx="26380">
                  <c:v>-9.0600000000000003E-3</c:v>
                </c:pt>
                <c:pt idx="26381">
                  <c:v>-9.0600000000000003E-3</c:v>
                </c:pt>
                <c:pt idx="26382">
                  <c:v>-9.0900000000000009E-3</c:v>
                </c:pt>
                <c:pt idx="26383">
                  <c:v>-9.0900000000000009E-3</c:v>
                </c:pt>
                <c:pt idx="26384">
                  <c:v>-9.11E-3</c:v>
                </c:pt>
                <c:pt idx="26385">
                  <c:v>-9.11E-3</c:v>
                </c:pt>
                <c:pt idx="26386">
                  <c:v>-9.1400000000000006E-3</c:v>
                </c:pt>
                <c:pt idx="26387">
                  <c:v>-9.1699999999999993E-3</c:v>
                </c:pt>
                <c:pt idx="26388">
                  <c:v>-9.1699999999999993E-3</c:v>
                </c:pt>
                <c:pt idx="26389">
                  <c:v>-9.1900000000000003E-3</c:v>
                </c:pt>
                <c:pt idx="26390">
                  <c:v>-9.1900000000000003E-3</c:v>
                </c:pt>
                <c:pt idx="26391">
                  <c:v>-9.2200000000000008E-3</c:v>
                </c:pt>
                <c:pt idx="26392">
                  <c:v>-9.2200000000000008E-3</c:v>
                </c:pt>
                <c:pt idx="26393">
                  <c:v>-9.2499999999999995E-3</c:v>
                </c:pt>
                <c:pt idx="26394">
                  <c:v>-9.2499999999999995E-3</c:v>
                </c:pt>
                <c:pt idx="26395">
                  <c:v>-9.2499999999999995E-3</c:v>
                </c:pt>
                <c:pt idx="26396">
                  <c:v>-9.2700000000000005E-3</c:v>
                </c:pt>
                <c:pt idx="26397">
                  <c:v>-9.2700000000000005E-3</c:v>
                </c:pt>
                <c:pt idx="26398">
                  <c:v>-9.2700000000000005E-3</c:v>
                </c:pt>
                <c:pt idx="26399">
                  <c:v>-9.2700000000000005E-3</c:v>
                </c:pt>
                <c:pt idx="26400">
                  <c:v>-9.2700000000000005E-3</c:v>
                </c:pt>
                <c:pt idx="26401">
                  <c:v>-9.2700000000000005E-3</c:v>
                </c:pt>
                <c:pt idx="26402">
                  <c:v>-9.2700000000000005E-3</c:v>
                </c:pt>
                <c:pt idx="26403">
                  <c:v>-9.2700000000000005E-3</c:v>
                </c:pt>
                <c:pt idx="26404">
                  <c:v>-9.2700000000000005E-3</c:v>
                </c:pt>
                <c:pt idx="26405">
                  <c:v>-9.2700000000000005E-3</c:v>
                </c:pt>
                <c:pt idx="26406">
                  <c:v>-9.2700000000000005E-3</c:v>
                </c:pt>
                <c:pt idx="26407">
                  <c:v>-9.2499999999999995E-3</c:v>
                </c:pt>
                <c:pt idx="26408">
                  <c:v>-9.2499999999999995E-3</c:v>
                </c:pt>
                <c:pt idx="26409">
                  <c:v>-9.2499999999999995E-3</c:v>
                </c:pt>
                <c:pt idx="26410">
                  <c:v>-9.2499999999999995E-3</c:v>
                </c:pt>
                <c:pt idx="26411">
                  <c:v>-9.2499999999999995E-3</c:v>
                </c:pt>
                <c:pt idx="26412">
                  <c:v>-9.2499999999999995E-3</c:v>
                </c:pt>
                <c:pt idx="26413">
                  <c:v>-9.2200000000000008E-3</c:v>
                </c:pt>
                <c:pt idx="26414">
                  <c:v>-9.2200000000000008E-3</c:v>
                </c:pt>
                <c:pt idx="26415">
                  <c:v>-9.2200000000000008E-3</c:v>
                </c:pt>
                <c:pt idx="26416">
                  <c:v>-9.2200000000000008E-3</c:v>
                </c:pt>
                <c:pt idx="26417">
                  <c:v>-9.2200000000000008E-3</c:v>
                </c:pt>
                <c:pt idx="26418">
                  <c:v>-9.2200000000000008E-3</c:v>
                </c:pt>
                <c:pt idx="26419">
                  <c:v>-9.1900000000000003E-3</c:v>
                </c:pt>
                <c:pt idx="26420">
                  <c:v>-9.1900000000000003E-3</c:v>
                </c:pt>
                <c:pt idx="26421">
                  <c:v>-9.1900000000000003E-3</c:v>
                </c:pt>
                <c:pt idx="26422">
                  <c:v>-9.1900000000000003E-3</c:v>
                </c:pt>
                <c:pt idx="26423">
                  <c:v>-9.1900000000000003E-3</c:v>
                </c:pt>
                <c:pt idx="26424">
                  <c:v>-9.2200000000000008E-3</c:v>
                </c:pt>
                <c:pt idx="26425">
                  <c:v>-9.1900000000000003E-3</c:v>
                </c:pt>
                <c:pt idx="26426">
                  <c:v>-9.2200000000000008E-3</c:v>
                </c:pt>
                <c:pt idx="26427">
                  <c:v>-9.2200000000000008E-3</c:v>
                </c:pt>
                <c:pt idx="26428">
                  <c:v>-9.2200000000000008E-3</c:v>
                </c:pt>
                <c:pt idx="26429">
                  <c:v>-9.2200000000000008E-3</c:v>
                </c:pt>
                <c:pt idx="26430">
                  <c:v>-9.2200000000000008E-3</c:v>
                </c:pt>
                <c:pt idx="26431">
                  <c:v>-9.2200000000000008E-3</c:v>
                </c:pt>
                <c:pt idx="26432">
                  <c:v>-9.2200000000000008E-3</c:v>
                </c:pt>
                <c:pt idx="26433">
                  <c:v>-9.2200000000000008E-3</c:v>
                </c:pt>
                <c:pt idx="26434">
                  <c:v>-9.2200000000000008E-3</c:v>
                </c:pt>
                <c:pt idx="26435">
                  <c:v>-9.2200000000000008E-3</c:v>
                </c:pt>
                <c:pt idx="26436">
                  <c:v>-9.2499999999999995E-3</c:v>
                </c:pt>
                <c:pt idx="26437">
                  <c:v>-9.2499999999999995E-3</c:v>
                </c:pt>
                <c:pt idx="26438">
                  <c:v>-9.2200000000000008E-3</c:v>
                </c:pt>
                <c:pt idx="26439">
                  <c:v>-9.2200000000000008E-3</c:v>
                </c:pt>
                <c:pt idx="26440">
                  <c:v>-9.2499999999999995E-3</c:v>
                </c:pt>
                <c:pt idx="26441">
                  <c:v>-9.2200000000000008E-3</c:v>
                </c:pt>
                <c:pt idx="26442">
                  <c:v>-9.2200000000000008E-3</c:v>
                </c:pt>
                <c:pt idx="26443">
                  <c:v>-9.2200000000000008E-3</c:v>
                </c:pt>
                <c:pt idx="26444">
                  <c:v>-9.2200000000000008E-3</c:v>
                </c:pt>
                <c:pt idx="26445">
                  <c:v>-9.2200000000000008E-3</c:v>
                </c:pt>
                <c:pt idx="26446">
                  <c:v>-9.2200000000000008E-3</c:v>
                </c:pt>
                <c:pt idx="26447">
                  <c:v>-9.2200000000000008E-3</c:v>
                </c:pt>
                <c:pt idx="26448">
                  <c:v>-9.1900000000000003E-3</c:v>
                </c:pt>
                <c:pt idx="26449">
                  <c:v>-9.1900000000000003E-3</c:v>
                </c:pt>
                <c:pt idx="26450">
                  <c:v>-9.1900000000000003E-3</c:v>
                </c:pt>
                <c:pt idx="26451">
                  <c:v>-9.1900000000000003E-3</c:v>
                </c:pt>
                <c:pt idx="26452">
                  <c:v>-9.1900000000000003E-3</c:v>
                </c:pt>
                <c:pt idx="26453">
                  <c:v>-9.1900000000000003E-3</c:v>
                </c:pt>
                <c:pt idx="26454">
                  <c:v>-9.1900000000000003E-3</c:v>
                </c:pt>
                <c:pt idx="26455">
                  <c:v>-9.1900000000000003E-3</c:v>
                </c:pt>
                <c:pt idx="26456">
                  <c:v>-9.1900000000000003E-3</c:v>
                </c:pt>
                <c:pt idx="26457">
                  <c:v>-9.1900000000000003E-3</c:v>
                </c:pt>
                <c:pt idx="26458">
                  <c:v>-9.1900000000000003E-3</c:v>
                </c:pt>
                <c:pt idx="26459">
                  <c:v>-9.1900000000000003E-3</c:v>
                </c:pt>
                <c:pt idx="26460">
                  <c:v>-9.1900000000000003E-3</c:v>
                </c:pt>
                <c:pt idx="26461">
                  <c:v>-9.1900000000000003E-3</c:v>
                </c:pt>
                <c:pt idx="26462">
                  <c:v>-9.2200000000000008E-3</c:v>
                </c:pt>
                <c:pt idx="26463">
                  <c:v>-9.2200000000000008E-3</c:v>
                </c:pt>
                <c:pt idx="26464">
                  <c:v>-9.2200000000000008E-3</c:v>
                </c:pt>
                <c:pt idx="26465">
                  <c:v>-9.2200000000000008E-3</c:v>
                </c:pt>
                <c:pt idx="26466">
                  <c:v>-9.2200000000000008E-3</c:v>
                </c:pt>
                <c:pt idx="26467">
                  <c:v>-9.2200000000000008E-3</c:v>
                </c:pt>
                <c:pt idx="26468">
                  <c:v>-9.2200000000000008E-3</c:v>
                </c:pt>
                <c:pt idx="26469">
                  <c:v>-9.2200000000000008E-3</c:v>
                </c:pt>
                <c:pt idx="26470">
                  <c:v>-9.2200000000000008E-3</c:v>
                </c:pt>
                <c:pt idx="26471">
                  <c:v>-9.2200000000000008E-3</c:v>
                </c:pt>
                <c:pt idx="26472">
                  <c:v>-9.2200000000000008E-3</c:v>
                </c:pt>
                <c:pt idx="26473">
                  <c:v>-9.2200000000000008E-3</c:v>
                </c:pt>
                <c:pt idx="26474">
                  <c:v>-9.2200000000000008E-3</c:v>
                </c:pt>
                <c:pt idx="26475">
                  <c:v>-9.1900000000000003E-3</c:v>
                </c:pt>
                <c:pt idx="26476">
                  <c:v>-9.1900000000000003E-3</c:v>
                </c:pt>
                <c:pt idx="26477">
                  <c:v>-9.1900000000000003E-3</c:v>
                </c:pt>
                <c:pt idx="26478">
                  <c:v>-9.1900000000000003E-3</c:v>
                </c:pt>
                <c:pt idx="26479">
                  <c:v>-9.1699999999999993E-3</c:v>
                </c:pt>
                <c:pt idx="26480">
                  <c:v>-9.1699999999999993E-3</c:v>
                </c:pt>
                <c:pt idx="26481">
                  <c:v>-9.1400000000000006E-3</c:v>
                </c:pt>
                <c:pt idx="26482">
                  <c:v>-9.1400000000000006E-3</c:v>
                </c:pt>
                <c:pt idx="26483">
                  <c:v>-9.1400000000000006E-3</c:v>
                </c:pt>
                <c:pt idx="26484">
                  <c:v>-9.11E-3</c:v>
                </c:pt>
                <c:pt idx="26485">
                  <c:v>-9.11E-3</c:v>
                </c:pt>
                <c:pt idx="26486">
                  <c:v>-9.11E-3</c:v>
                </c:pt>
                <c:pt idx="26487">
                  <c:v>-9.0900000000000009E-3</c:v>
                </c:pt>
                <c:pt idx="26488">
                  <c:v>-9.0900000000000009E-3</c:v>
                </c:pt>
                <c:pt idx="26489">
                  <c:v>-9.0900000000000009E-3</c:v>
                </c:pt>
                <c:pt idx="26490">
                  <c:v>-9.0900000000000009E-3</c:v>
                </c:pt>
                <c:pt idx="26491">
                  <c:v>-9.0600000000000003E-3</c:v>
                </c:pt>
                <c:pt idx="26492">
                  <c:v>-9.0600000000000003E-3</c:v>
                </c:pt>
                <c:pt idx="26493">
                  <c:v>-9.0600000000000003E-3</c:v>
                </c:pt>
                <c:pt idx="26494">
                  <c:v>-9.0600000000000003E-3</c:v>
                </c:pt>
                <c:pt idx="26495">
                  <c:v>-9.0600000000000003E-3</c:v>
                </c:pt>
                <c:pt idx="26496">
                  <c:v>-9.0600000000000003E-3</c:v>
                </c:pt>
                <c:pt idx="26497">
                  <c:v>-9.0900000000000009E-3</c:v>
                </c:pt>
                <c:pt idx="26498">
                  <c:v>-9.0900000000000009E-3</c:v>
                </c:pt>
                <c:pt idx="26499">
                  <c:v>-9.0900000000000009E-3</c:v>
                </c:pt>
                <c:pt idx="26500">
                  <c:v>-9.0900000000000009E-3</c:v>
                </c:pt>
                <c:pt idx="26501">
                  <c:v>-9.0900000000000009E-3</c:v>
                </c:pt>
                <c:pt idx="26502">
                  <c:v>-9.11E-3</c:v>
                </c:pt>
                <c:pt idx="26503">
                  <c:v>-9.11E-3</c:v>
                </c:pt>
                <c:pt idx="26504">
                  <c:v>-9.11E-3</c:v>
                </c:pt>
                <c:pt idx="26505">
                  <c:v>-9.11E-3</c:v>
                </c:pt>
                <c:pt idx="26506">
                  <c:v>-9.11E-3</c:v>
                </c:pt>
                <c:pt idx="26507">
                  <c:v>-9.11E-3</c:v>
                </c:pt>
                <c:pt idx="26508">
                  <c:v>-9.1400000000000006E-3</c:v>
                </c:pt>
                <c:pt idx="26509">
                  <c:v>-9.11E-3</c:v>
                </c:pt>
                <c:pt idx="26510">
                  <c:v>-9.11E-3</c:v>
                </c:pt>
                <c:pt idx="26511">
                  <c:v>-9.11E-3</c:v>
                </c:pt>
                <c:pt idx="26512">
                  <c:v>-9.11E-3</c:v>
                </c:pt>
                <c:pt idx="26513">
                  <c:v>-9.11E-3</c:v>
                </c:pt>
                <c:pt idx="26514">
                  <c:v>-9.11E-3</c:v>
                </c:pt>
                <c:pt idx="26515">
                  <c:v>-9.11E-3</c:v>
                </c:pt>
                <c:pt idx="26516">
                  <c:v>-9.11E-3</c:v>
                </c:pt>
                <c:pt idx="26517">
                  <c:v>-9.0900000000000009E-3</c:v>
                </c:pt>
                <c:pt idx="26518">
                  <c:v>-9.0900000000000009E-3</c:v>
                </c:pt>
                <c:pt idx="26519">
                  <c:v>-9.0900000000000009E-3</c:v>
                </c:pt>
                <c:pt idx="26520">
                  <c:v>-9.0900000000000009E-3</c:v>
                </c:pt>
                <c:pt idx="26521">
                  <c:v>-9.0600000000000003E-3</c:v>
                </c:pt>
                <c:pt idx="26522">
                  <c:v>-9.0600000000000003E-3</c:v>
                </c:pt>
                <c:pt idx="26523">
                  <c:v>-9.0600000000000003E-3</c:v>
                </c:pt>
                <c:pt idx="26524">
                  <c:v>-9.0600000000000003E-3</c:v>
                </c:pt>
                <c:pt idx="26525">
                  <c:v>-9.0600000000000003E-3</c:v>
                </c:pt>
                <c:pt idx="26526">
                  <c:v>-9.0600000000000003E-3</c:v>
                </c:pt>
                <c:pt idx="26527">
                  <c:v>-9.0900000000000009E-3</c:v>
                </c:pt>
                <c:pt idx="26528">
                  <c:v>-9.0900000000000009E-3</c:v>
                </c:pt>
                <c:pt idx="26529">
                  <c:v>-9.0900000000000009E-3</c:v>
                </c:pt>
                <c:pt idx="26530">
                  <c:v>-9.11E-3</c:v>
                </c:pt>
                <c:pt idx="26531">
                  <c:v>-9.11E-3</c:v>
                </c:pt>
                <c:pt idx="26532">
                  <c:v>-9.1400000000000006E-3</c:v>
                </c:pt>
                <c:pt idx="26533">
                  <c:v>-9.1400000000000006E-3</c:v>
                </c:pt>
                <c:pt idx="26534">
                  <c:v>-9.1400000000000006E-3</c:v>
                </c:pt>
                <c:pt idx="26535">
                  <c:v>-9.1699999999999993E-3</c:v>
                </c:pt>
                <c:pt idx="26536">
                  <c:v>-9.1900000000000003E-3</c:v>
                </c:pt>
                <c:pt idx="26537">
                  <c:v>-9.1900000000000003E-3</c:v>
                </c:pt>
                <c:pt idx="26538">
                  <c:v>-9.1900000000000003E-3</c:v>
                </c:pt>
                <c:pt idx="26539">
                  <c:v>-9.2200000000000008E-3</c:v>
                </c:pt>
                <c:pt idx="26540">
                  <c:v>-9.2200000000000008E-3</c:v>
                </c:pt>
                <c:pt idx="26541">
                  <c:v>-9.2499999999999995E-3</c:v>
                </c:pt>
                <c:pt idx="26542">
                  <c:v>-9.2499999999999995E-3</c:v>
                </c:pt>
                <c:pt idx="26543">
                  <c:v>-9.2499999999999995E-3</c:v>
                </c:pt>
                <c:pt idx="26544">
                  <c:v>-9.2499999999999995E-3</c:v>
                </c:pt>
                <c:pt idx="26545">
                  <c:v>-9.2499999999999995E-3</c:v>
                </c:pt>
                <c:pt idx="26546">
                  <c:v>-9.2499999999999995E-3</c:v>
                </c:pt>
                <c:pt idx="26547">
                  <c:v>-9.2499999999999995E-3</c:v>
                </c:pt>
                <c:pt idx="26548">
                  <c:v>-9.2499999999999995E-3</c:v>
                </c:pt>
                <c:pt idx="26549">
                  <c:v>-9.2200000000000008E-3</c:v>
                </c:pt>
                <c:pt idx="26550">
                  <c:v>-9.2200000000000008E-3</c:v>
                </c:pt>
                <c:pt idx="26551">
                  <c:v>-9.1900000000000003E-3</c:v>
                </c:pt>
                <c:pt idx="26552">
                  <c:v>-9.1699999999999993E-3</c:v>
                </c:pt>
                <c:pt idx="26553">
                  <c:v>-9.1699999999999993E-3</c:v>
                </c:pt>
                <c:pt idx="26554">
                  <c:v>-9.1400000000000006E-3</c:v>
                </c:pt>
                <c:pt idx="26555">
                  <c:v>-9.11E-3</c:v>
                </c:pt>
                <c:pt idx="26556">
                  <c:v>-9.11E-3</c:v>
                </c:pt>
                <c:pt idx="26557">
                  <c:v>-9.0900000000000009E-3</c:v>
                </c:pt>
                <c:pt idx="26558">
                  <c:v>-9.0600000000000003E-3</c:v>
                </c:pt>
                <c:pt idx="26559">
                  <c:v>-9.0399999999999994E-3</c:v>
                </c:pt>
                <c:pt idx="26560">
                  <c:v>-9.0399999999999994E-3</c:v>
                </c:pt>
                <c:pt idx="26561">
                  <c:v>-9.0100000000000006E-3</c:v>
                </c:pt>
                <c:pt idx="26562">
                  <c:v>-8.9800000000000001E-3</c:v>
                </c:pt>
                <c:pt idx="26563">
                  <c:v>-8.9800000000000001E-3</c:v>
                </c:pt>
                <c:pt idx="26564">
                  <c:v>-8.9599999999999992E-3</c:v>
                </c:pt>
                <c:pt idx="26565">
                  <c:v>-8.9599999999999992E-3</c:v>
                </c:pt>
                <c:pt idx="26566">
                  <c:v>-8.9599999999999992E-3</c:v>
                </c:pt>
                <c:pt idx="26567">
                  <c:v>-8.9300000000000004E-3</c:v>
                </c:pt>
                <c:pt idx="26568">
                  <c:v>-8.9300000000000004E-3</c:v>
                </c:pt>
                <c:pt idx="26569">
                  <c:v>-8.9300000000000004E-3</c:v>
                </c:pt>
                <c:pt idx="26570">
                  <c:v>-8.9300000000000004E-3</c:v>
                </c:pt>
                <c:pt idx="26571">
                  <c:v>-8.9300000000000004E-3</c:v>
                </c:pt>
                <c:pt idx="26572">
                  <c:v>-8.9300000000000004E-3</c:v>
                </c:pt>
                <c:pt idx="26573">
                  <c:v>-8.9300000000000004E-3</c:v>
                </c:pt>
                <c:pt idx="26574">
                  <c:v>-8.9599999999999992E-3</c:v>
                </c:pt>
                <c:pt idx="26575">
                  <c:v>-8.9599999999999992E-3</c:v>
                </c:pt>
                <c:pt idx="26576">
                  <c:v>-8.9599999999999992E-3</c:v>
                </c:pt>
                <c:pt idx="26577">
                  <c:v>-8.9599999999999992E-3</c:v>
                </c:pt>
                <c:pt idx="26578">
                  <c:v>-8.9599999999999992E-3</c:v>
                </c:pt>
                <c:pt idx="26579">
                  <c:v>-8.9599999999999992E-3</c:v>
                </c:pt>
                <c:pt idx="26580">
                  <c:v>-8.9800000000000001E-3</c:v>
                </c:pt>
                <c:pt idx="26581">
                  <c:v>-8.9800000000000001E-3</c:v>
                </c:pt>
                <c:pt idx="26582">
                  <c:v>-8.9800000000000001E-3</c:v>
                </c:pt>
                <c:pt idx="26583">
                  <c:v>-8.9800000000000001E-3</c:v>
                </c:pt>
                <c:pt idx="26584">
                  <c:v>-8.9800000000000001E-3</c:v>
                </c:pt>
                <c:pt idx="26585">
                  <c:v>-8.9800000000000001E-3</c:v>
                </c:pt>
                <c:pt idx="26586">
                  <c:v>-8.9800000000000001E-3</c:v>
                </c:pt>
                <c:pt idx="26587">
                  <c:v>-8.9800000000000001E-3</c:v>
                </c:pt>
                <c:pt idx="26588">
                  <c:v>-9.0100000000000006E-3</c:v>
                </c:pt>
                <c:pt idx="26589">
                  <c:v>-9.0100000000000006E-3</c:v>
                </c:pt>
                <c:pt idx="26590">
                  <c:v>-9.0100000000000006E-3</c:v>
                </c:pt>
                <c:pt idx="26591">
                  <c:v>-9.0100000000000006E-3</c:v>
                </c:pt>
                <c:pt idx="26592">
                  <c:v>-9.0100000000000006E-3</c:v>
                </c:pt>
                <c:pt idx="26593">
                  <c:v>-9.0399999999999994E-3</c:v>
                </c:pt>
                <c:pt idx="26594">
                  <c:v>-9.0399999999999994E-3</c:v>
                </c:pt>
                <c:pt idx="26595">
                  <c:v>-9.0399999999999994E-3</c:v>
                </c:pt>
                <c:pt idx="26596">
                  <c:v>-9.0600000000000003E-3</c:v>
                </c:pt>
                <c:pt idx="26597">
                  <c:v>-9.0600000000000003E-3</c:v>
                </c:pt>
                <c:pt idx="26598">
                  <c:v>-9.0900000000000009E-3</c:v>
                </c:pt>
                <c:pt idx="26599">
                  <c:v>-9.11E-3</c:v>
                </c:pt>
                <c:pt idx="26600">
                  <c:v>-9.11E-3</c:v>
                </c:pt>
                <c:pt idx="26601">
                  <c:v>-9.1400000000000006E-3</c:v>
                </c:pt>
                <c:pt idx="26602">
                  <c:v>-9.1699999999999993E-3</c:v>
                </c:pt>
                <c:pt idx="26603">
                  <c:v>-9.1699999999999993E-3</c:v>
                </c:pt>
                <c:pt idx="26604">
                  <c:v>-9.1900000000000003E-3</c:v>
                </c:pt>
                <c:pt idx="26605">
                  <c:v>-9.2200000000000008E-3</c:v>
                </c:pt>
                <c:pt idx="26606">
                  <c:v>-9.2200000000000008E-3</c:v>
                </c:pt>
                <c:pt idx="26607">
                  <c:v>-9.2499999999999995E-3</c:v>
                </c:pt>
                <c:pt idx="26608">
                  <c:v>-9.2499999999999995E-3</c:v>
                </c:pt>
                <c:pt idx="26609">
                  <c:v>-9.2700000000000005E-3</c:v>
                </c:pt>
                <c:pt idx="26610">
                  <c:v>-9.2700000000000005E-3</c:v>
                </c:pt>
                <c:pt idx="26611">
                  <c:v>-9.2700000000000005E-3</c:v>
                </c:pt>
                <c:pt idx="26612">
                  <c:v>-9.2999999999999992E-3</c:v>
                </c:pt>
                <c:pt idx="26613">
                  <c:v>-9.2999999999999992E-3</c:v>
                </c:pt>
                <c:pt idx="26614">
                  <c:v>-9.2999999999999992E-3</c:v>
                </c:pt>
                <c:pt idx="26615">
                  <c:v>-9.2700000000000005E-3</c:v>
                </c:pt>
                <c:pt idx="26616">
                  <c:v>-9.2700000000000005E-3</c:v>
                </c:pt>
                <c:pt idx="26617">
                  <c:v>-9.2700000000000005E-3</c:v>
                </c:pt>
                <c:pt idx="26618">
                  <c:v>-9.2499999999999995E-3</c:v>
                </c:pt>
                <c:pt idx="26619">
                  <c:v>-9.2499999999999995E-3</c:v>
                </c:pt>
                <c:pt idx="26620">
                  <c:v>-9.2200000000000008E-3</c:v>
                </c:pt>
                <c:pt idx="26621">
                  <c:v>-9.1900000000000003E-3</c:v>
                </c:pt>
                <c:pt idx="26622">
                  <c:v>-9.1900000000000003E-3</c:v>
                </c:pt>
                <c:pt idx="26623">
                  <c:v>-9.1699999999999993E-3</c:v>
                </c:pt>
                <c:pt idx="26624">
                  <c:v>-9.1400000000000006E-3</c:v>
                </c:pt>
                <c:pt idx="26625">
                  <c:v>-9.11E-3</c:v>
                </c:pt>
                <c:pt idx="26626">
                  <c:v>-9.0900000000000009E-3</c:v>
                </c:pt>
                <c:pt idx="26627">
                  <c:v>-9.0600000000000003E-3</c:v>
                </c:pt>
                <c:pt idx="26628">
                  <c:v>-9.0399999999999994E-3</c:v>
                </c:pt>
                <c:pt idx="26629">
                  <c:v>-9.0399999999999994E-3</c:v>
                </c:pt>
                <c:pt idx="26630">
                  <c:v>-9.0100000000000006E-3</c:v>
                </c:pt>
                <c:pt idx="26631">
                  <c:v>-8.9800000000000001E-3</c:v>
                </c:pt>
                <c:pt idx="26632">
                  <c:v>-8.9800000000000001E-3</c:v>
                </c:pt>
                <c:pt idx="26633">
                  <c:v>-8.9599999999999992E-3</c:v>
                </c:pt>
                <c:pt idx="26634">
                  <c:v>-8.9599999999999992E-3</c:v>
                </c:pt>
                <c:pt idx="26635">
                  <c:v>-8.9300000000000004E-3</c:v>
                </c:pt>
                <c:pt idx="26636">
                  <c:v>-8.9300000000000004E-3</c:v>
                </c:pt>
                <c:pt idx="26637">
                  <c:v>-8.9300000000000004E-3</c:v>
                </c:pt>
                <c:pt idx="26638">
                  <c:v>-8.9300000000000004E-3</c:v>
                </c:pt>
                <c:pt idx="26639">
                  <c:v>-8.9300000000000004E-3</c:v>
                </c:pt>
                <c:pt idx="26640">
                  <c:v>-8.9300000000000004E-3</c:v>
                </c:pt>
                <c:pt idx="26641">
                  <c:v>-8.9300000000000004E-3</c:v>
                </c:pt>
                <c:pt idx="26642">
                  <c:v>-8.9300000000000004E-3</c:v>
                </c:pt>
                <c:pt idx="26643">
                  <c:v>-8.9300000000000004E-3</c:v>
                </c:pt>
                <c:pt idx="26644">
                  <c:v>-8.9300000000000004E-3</c:v>
                </c:pt>
                <c:pt idx="26645">
                  <c:v>-8.9300000000000004E-3</c:v>
                </c:pt>
                <c:pt idx="26646">
                  <c:v>-8.9300000000000004E-3</c:v>
                </c:pt>
                <c:pt idx="26647">
                  <c:v>-8.9300000000000004E-3</c:v>
                </c:pt>
                <c:pt idx="26648">
                  <c:v>-8.9599999999999992E-3</c:v>
                </c:pt>
                <c:pt idx="26649">
                  <c:v>-8.9300000000000004E-3</c:v>
                </c:pt>
                <c:pt idx="26650">
                  <c:v>-8.9300000000000004E-3</c:v>
                </c:pt>
                <c:pt idx="26651">
                  <c:v>-8.9300000000000004E-3</c:v>
                </c:pt>
                <c:pt idx="26652">
                  <c:v>-8.9300000000000004E-3</c:v>
                </c:pt>
                <c:pt idx="26653">
                  <c:v>-8.8999999999999999E-3</c:v>
                </c:pt>
                <c:pt idx="26654">
                  <c:v>-8.8999999999999999E-3</c:v>
                </c:pt>
                <c:pt idx="26655">
                  <c:v>-8.8800000000000007E-3</c:v>
                </c:pt>
                <c:pt idx="26656">
                  <c:v>-8.8500000000000002E-3</c:v>
                </c:pt>
                <c:pt idx="26657">
                  <c:v>-8.8500000000000002E-3</c:v>
                </c:pt>
                <c:pt idx="26658">
                  <c:v>-8.8199999999999997E-3</c:v>
                </c:pt>
                <c:pt idx="26659">
                  <c:v>-8.8000000000000005E-3</c:v>
                </c:pt>
                <c:pt idx="26660">
                  <c:v>-8.8000000000000005E-3</c:v>
                </c:pt>
                <c:pt idx="26661">
                  <c:v>-8.77E-3</c:v>
                </c:pt>
                <c:pt idx="26662">
                  <c:v>-8.7500000000000008E-3</c:v>
                </c:pt>
                <c:pt idx="26663">
                  <c:v>-8.7500000000000008E-3</c:v>
                </c:pt>
                <c:pt idx="26664">
                  <c:v>-8.7200000000000003E-3</c:v>
                </c:pt>
                <c:pt idx="26665">
                  <c:v>-8.7200000000000003E-3</c:v>
                </c:pt>
                <c:pt idx="26666">
                  <c:v>-8.7200000000000003E-3</c:v>
                </c:pt>
                <c:pt idx="26667">
                  <c:v>-8.6899999999999998E-3</c:v>
                </c:pt>
                <c:pt idx="26668">
                  <c:v>-8.7200000000000003E-3</c:v>
                </c:pt>
                <c:pt idx="26669">
                  <c:v>-8.7200000000000003E-3</c:v>
                </c:pt>
                <c:pt idx="26670">
                  <c:v>-8.7200000000000003E-3</c:v>
                </c:pt>
                <c:pt idx="26671">
                  <c:v>-8.7200000000000003E-3</c:v>
                </c:pt>
                <c:pt idx="26672">
                  <c:v>-8.7500000000000008E-3</c:v>
                </c:pt>
                <c:pt idx="26673">
                  <c:v>-8.77E-3</c:v>
                </c:pt>
                <c:pt idx="26674">
                  <c:v>-8.8000000000000005E-3</c:v>
                </c:pt>
                <c:pt idx="26675">
                  <c:v>-8.8000000000000005E-3</c:v>
                </c:pt>
                <c:pt idx="26676">
                  <c:v>-8.8199999999999997E-3</c:v>
                </c:pt>
                <c:pt idx="26677">
                  <c:v>-8.8800000000000007E-3</c:v>
                </c:pt>
                <c:pt idx="26678">
                  <c:v>-8.8999999999999999E-3</c:v>
                </c:pt>
                <c:pt idx="26679">
                  <c:v>-8.9300000000000004E-3</c:v>
                </c:pt>
                <c:pt idx="26680">
                  <c:v>-8.9599999999999992E-3</c:v>
                </c:pt>
                <c:pt idx="26681">
                  <c:v>-8.9800000000000001E-3</c:v>
                </c:pt>
                <c:pt idx="26682">
                  <c:v>-9.0100000000000006E-3</c:v>
                </c:pt>
                <c:pt idx="26683">
                  <c:v>-9.0399999999999994E-3</c:v>
                </c:pt>
                <c:pt idx="26684">
                  <c:v>-9.0600000000000003E-3</c:v>
                </c:pt>
                <c:pt idx="26685">
                  <c:v>-9.0900000000000009E-3</c:v>
                </c:pt>
                <c:pt idx="26686">
                  <c:v>-9.11E-3</c:v>
                </c:pt>
                <c:pt idx="26687">
                  <c:v>-9.1400000000000006E-3</c:v>
                </c:pt>
                <c:pt idx="26688">
                  <c:v>-9.1400000000000006E-3</c:v>
                </c:pt>
                <c:pt idx="26689">
                  <c:v>-9.1400000000000006E-3</c:v>
                </c:pt>
                <c:pt idx="26690">
                  <c:v>-9.1699999999999993E-3</c:v>
                </c:pt>
                <c:pt idx="26691">
                  <c:v>-9.1699999999999993E-3</c:v>
                </c:pt>
                <c:pt idx="26692">
                  <c:v>-9.1400000000000006E-3</c:v>
                </c:pt>
                <c:pt idx="26693">
                  <c:v>-9.1400000000000006E-3</c:v>
                </c:pt>
                <c:pt idx="26694">
                  <c:v>-9.1400000000000006E-3</c:v>
                </c:pt>
                <c:pt idx="26695">
                  <c:v>-9.11E-3</c:v>
                </c:pt>
                <c:pt idx="26696">
                  <c:v>-9.0900000000000009E-3</c:v>
                </c:pt>
                <c:pt idx="26697">
                  <c:v>-9.0600000000000003E-3</c:v>
                </c:pt>
                <c:pt idx="26698">
                  <c:v>-9.0600000000000003E-3</c:v>
                </c:pt>
                <c:pt idx="26699">
                  <c:v>-9.0399999999999994E-3</c:v>
                </c:pt>
                <c:pt idx="26700">
                  <c:v>-9.0100000000000006E-3</c:v>
                </c:pt>
                <c:pt idx="26701">
                  <c:v>-8.9800000000000001E-3</c:v>
                </c:pt>
                <c:pt idx="26702">
                  <c:v>-8.9599999999999992E-3</c:v>
                </c:pt>
                <c:pt idx="26703">
                  <c:v>-8.9300000000000004E-3</c:v>
                </c:pt>
                <c:pt idx="26704">
                  <c:v>-8.8999999999999999E-3</c:v>
                </c:pt>
                <c:pt idx="26705">
                  <c:v>-8.8999999999999999E-3</c:v>
                </c:pt>
                <c:pt idx="26706">
                  <c:v>-8.8800000000000007E-3</c:v>
                </c:pt>
                <c:pt idx="26707">
                  <c:v>-8.8800000000000007E-3</c:v>
                </c:pt>
                <c:pt idx="26708">
                  <c:v>-8.8500000000000002E-3</c:v>
                </c:pt>
                <c:pt idx="26709">
                  <c:v>-8.8500000000000002E-3</c:v>
                </c:pt>
                <c:pt idx="26710">
                  <c:v>-8.8500000000000002E-3</c:v>
                </c:pt>
                <c:pt idx="26711">
                  <c:v>-8.8500000000000002E-3</c:v>
                </c:pt>
                <c:pt idx="26712">
                  <c:v>-8.8800000000000007E-3</c:v>
                </c:pt>
                <c:pt idx="26713">
                  <c:v>-8.8800000000000007E-3</c:v>
                </c:pt>
                <c:pt idx="26714">
                  <c:v>-8.8800000000000007E-3</c:v>
                </c:pt>
                <c:pt idx="26715">
                  <c:v>-8.8999999999999999E-3</c:v>
                </c:pt>
                <c:pt idx="26716">
                  <c:v>-8.9300000000000004E-3</c:v>
                </c:pt>
                <c:pt idx="26717">
                  <c:v>-8.9300000000000004E-3</c:v>
                </c:pt>
                <c:pt idx="26718">
                  <c:v>-8.9599999999999992E-3</c:v>
                </c:pt>
                <c:pt idx="26719">
                  <c:v>-8.9800000000000001E-3</c:v>
                </c:pt>
                <c:pt idx="26720">
                  <c:v>-8.9800000000000001E-3</c:v>
                </c:pt>
                <c:pt idx="26721">
                  <c:v>-9.0100000000000006E-3</c:v>
                </c:pt>
                <c:pt idx="26722">
                  <c:v>-9.0399999999999994E-3</c:v>
                </c:pt>
                <c:pt idx="26723">
                  <c:v>-9.0399999999999994E-3</c:v>
                </c:pt>
                <c:pt idx="26724">
                  <c:v>-9.0600000000000003E-3</c:v>
                </c:pt>
                <c:pt idx="26725">
                  <c:v>-9.0600000000000003E-3</c:v>
                </c:pt>
                <c:pt idx="26726">
                  <c:v>-9.0600000000000003E-3</c:v>
                </c:pt>
                <c:pt idx="26727">
                  <c:v>-9.0600000000000003E-3</c:v>
                </c:pt>
                <c:pt idx="26728">
                  <c:v>-9.0900000000000009E-3</c:v>
                </c:pt>
                <c:pt idx="26729">
                  <c:v>-9.0600000000000003E-3</c:v>
                </c:pt>
                <c:pt idx="26730">
                  <c:v>-9.0600000000000003E-3</c:v>
                </c:pt>
                <c:pt idx="26731">
                  <c:v>-9.0600000000000003E-3</c:v>
                </c:pt>
                <c:pt idx="26732">
                  <c:v>-9.0399999999999994E-3</c:v>
                </c:pt>
                <c:pt idx="26733">
                  <c:v>-9.0399999999999994E-3</c:v>
                </c:pt>
                <c:pt idx="26734">
                  <c:v>-9.0100000000000006E-3</c:v>
                </c:pt>
                <c:pt idx="26735">
                  <c:v>-8.9800000000000001E-3</c:v>
                </c:pt>
                <c:pt idx="26736">
                  <c:v>-8.9800000000000001E-3</c:v>
                </c:pt>
                <c:pt idx="26737">
                  <c:v>-8.9599999999999992E-3</c:v>
                </c:pt>
                <c:pt idx="26738">
                  <c:v>-8.9300000000000004E-3</c:v>
                </c:pt>
                <c:pt idx="26739">
                  <c:v>-8.8999999999999999E-3</c:v>
                </c:pt>
                <c:pt idx="26740">
                  <c:v>-8.8800000000000007E-3</c:v>
                </c:pt>
                <c:pt idx="26741">
                  <c:v>-8.8800000000000007E-3</c:v>
                </c:pt>
                <c:pt idx="26742">
                  <c:v>-8.8500000000000002E-3</c:v>
                </c:pt>
                <c:pt idx="26743">
                  <c:v>-8.8199999999999997E-3</c:v>
                </c:pt>
                <c:pt idx="26744">
                  <c:v>-8.8199999999999997E-3</c:v>
                </c:pt>
                <c:pt idx="26745">
                  <c:v>-8.8000000000000005E-3</c:v>
                </c:pt>
                <c:pt idx="26746">
                  <c:v>-8.8000000000000005E-3</c:v>
                </c:pt>
                <c:pt idx="26747">
                  <c:v>-8.77E-3</c:v>
                </c:pt>
                <c:pt idx="26748">
                  <c:v>-8.77E-3</c:v>
                </c:pt>
                <c:pt idx="26749">
                  <c:v>-8.77E-3</c:v>
                </c:pt>
                <c:pt idx="26750">
                  <c:v>-8.77E-3</c:v>
                </c:pt>
                <c:pt idx="26751">
                  <c:v>-8.77E-3</c:v>
                </c:pt>
                <c:pt idx="26752">
                  <c:v>-8.77E-3</c:v>
                </c:pt>
                <c:pt idx="26753">
                  <c:v>-8.8000000000000005E-3</c:v>
                </c:pt>
                <c:pt idx="26754">
                  <c:v>-8.8000000000000005E-3</c:v>
                </c:pt>
                <c:pt idx="26755">
                  <c:v>-8.8000000000000005E-3</c:v>
                </c:pt>
                <c:pt idx="26756">
                  <c:v>-8.8199999999999997E-3</c:v>
                </c:pt>
                <c:pt idx="26757">
                  <c:v>-8.8199999999999997E-3</c:v>
                </c:pt>
                <c:pt idx="26758">
                  <c:v>-8.8199999999999997E-3</c:v>
                </c:pt>
                <c:pt idx="26759">
                  <c:v>-8.8199999999999997E-3</c:v>
                </c:pt>
                <c:pt idx="26760">
                  <c:v>-8.8500000000000002E-3</c:v>
                </c:pt>
                <c:pt idx="26761">
                  <c:v>-8.8500000000000002E-3</c:v>
                </c:pt>
                <c:pt idx="26762">
                  <c:v>-8.8500000000000002E-3</c:v>
                </c:pt>
                <c:pt idx="26763">
                  <c:v>-8.8500000000000002E-3</c:v>
                </c:pt>
                <c:pt idx="26764">
                  <c:v>-8.8500000000000002E-3</c:v>
                </c:pt>
                <c:pt idx="26765">
                  <c:v>-8.8500000000000002E-3</c:v>
                </c:pt>
                <c:pt idx="26766">
                  <c:v>-8.8500000000000002E-3</c:v>
                </c:pt>
                <c:pt idx="26767">
                  <c:v>-8.8500000000000002E-3</c:v>
                </c:pt>
                <c:pt idx="26768">
                  <c:v>-8.8199999999999997E-3</c:v>
                </c:pt>
                <c:pt idx="26769">
                  <c:v>-8.8199999999999997E-3</c:v>
                </c:pt>
                <c:pt idx="26770">
                  <c:v>-8.8199999999999997E-3</c:v>
                </c:pt>
                <c:pt idx="26771">
                  <c:v>-8.8199999999999997E-3</c:v>
                </c:pt>
                <c:pt idx="26772">
                  <c:v>-8.8199999999999997E-3</c:v>
                </c:pt>
                <c:pt idx="26773">
                  <c:v>-8.8000000000000005E-3</c:v>
                </c:pt>
                <c:pt idx="26774">
                  <c:v>-8.8000000000000005E-3</c:v>
                </c:pt>
                <c:pt idx="26775">
                  <c:v>-8.8000000000000005E-3</c:v>
                </c:pt>
                <c:pt idx="26776">
                  <c:v>-8.8000000000000005E-3</c:v>
                </c:pt>
                <c:pt idx="26777">
                  <c:v>-8.77E-3</c:v>
                </c:pt>
                <c:pt idx="26778">
                  <c:v>-8.77E-3</c:v>
                </c:pt>
                <c:pt idx="26779">
                  <c:v>-8.77E-3</c:v>
                </c:pt>
                <c:pt idx="26780">
                  <c:v>-8.77E-3</c:v>
                </c:pt>
                <c:pt idx="26781">
                  <c:v>-8.77E-3</c:v>
                </c:pt>
                <c:pt idx="26782">
                  <c:v>-8.8000000000000005E-3</c:v>
                </c:pt>
                <c:pt idx="26783">
                  <c:v>-8.8000000000000005E-3</c:v>
                </c:pt>
                <c:pt idx="26784">
                  <c:v>-8.8000000000000005E-3</c:v>
                </c:pt>
                <c:pt idx="26785">
                  <c:v>-8.8199999999999997E-3</c:v>
                </c:pt>
                <c:pt idx="26786">
                  <c:v>-8.8199999999999997E-3</c:v>
                </c:pt>
                <c:pt idx="26787">
                  <c:v>-8.8199999999999997E-3</c:v>
                </c:pt>
                <c:pt idx="26788">
                  <c:v>-8.8500000000000002E-3</c:v>
                </c:pt>
                <c:pt idx="26789">
                  <c:v>-8.8500000000000002E-3</c:v>
                </c:pt>
                <c:pt idx="26790">
                  <c:v>-8.8800000000000007E-3</c:v>
                </c:pt>
                <c:pt idx="26791">
                  <c:v>-8.8800000000000007E-3</c:v>
                </c:pt>
                <c:pt idx="26792">
                  <c:v>-8.8999999999999999E-3</c:v>
                </c:pt>
                <c:pt idx="26793">
                  <c:v>-8.8999999999999999E-3</c:v>
                </c:pt>
                <c:pt idx="26794">
                  <c:v>-8.8999999999999999E-3</c:v>
                </c:pt>
                <c:pt idx="26795">
                  <c:v>-8.8999999999999999E-3</c:v>
                </c:pt>
                <c:pt idx="26796">
                  <c:v>-8.8999999999999999E-3</c:v>
                </c:pt>
                <c:pt idx="26797">
                  <c:v>-8.8999999999999999E-3</c:v>
                </c:pt>
                <c:pt idx="26798">
                  <c:v>-8.8999999999999999E-3</c:v>
                </c:pt>
                <c:pt idx="26799">
                  <c:v>-8.8999999999999999E-3</c:v>
                </c:pt>
                <c:pt idx="26800">
                  <c:v>-8.8800000000000007E-3</c:v>
                </c:pt>
                <c:pt idx="26801">
                  <c:v>-8.8800000000000007E-3</c:v>
                </c:pt>
                <c:pt idx="26802">
                  <c:v>-8.8500000000000002E-3</c:v>
                </c:pt>
                <c:pt idx="26803">
                  <c:v>-8.8500000000000002E-3</c:v>
                </c:pt>
                <c:pt idx="26804">
                  <c:v>-8.8199999999999997E-3</c:v>
                </c:pt>
                <c:pt idx="26805">
                  <c:v>-8.8199999999999997E-3</c:v>
                </c:pt>
                <c:pt idx="26806">
                  <c:v>-8.8000000000000005E-3</c:v>
                </c:pt>
                <c:pt idx="26807">
                  <c:v>-8.77E-3</c:v>
                </c:pt>
                <c:pt idx="26808">
                  <c:v>-8.77E-3</c:v>
                </c:pt>
                <c:pt idx="26809">
                  <c:v>-8.7500000000000008E-3</c:v>
                </c:pt>
                <c:pt idx="26810">
                  <c:v>-8.7200000000000003E-3</c:v>
                </c:pt>
                <c:pt idx="26811">
                  <c:v>-8.7200000000000003E-3</c:v>
                </c:pt>
                <c:pt idx="26812">
                  <c:v>-8.7200000000000003E-3</c:v>
                </c:pt>
                <c:pt idx="26813">
                  <c:v>-8.6899999999999998E-3</c:v>
                </c:pt>
                <c:pt idx="26814">
                  <c:v>-8.6899999999999998E-3</c:v>
                </c:pt>
                <c:pt idx="26815">
                  <c:v>-8.6899999999999998E-3</c:v>
                </c:pt>
                <c:pt idx="26816">
                  <c:v>-8.6899999999999998E-3</c:v>
                </c:pt>
                <c:pt idx="26817">
                  <c:v>-8.6899999999999998E-3</c:v>
                </c:pt>
                <c:pt idx="26818">
                  <c:v>-8.6899999999999998E-3</c:v>
                </c:pt>
                <c:pt idx="26819">
                  <c:v>-8.7200000000000003E-3</c:v>
                </c:pt>
                <c:pt idx="26820">
                  <c:v>-8.7200000000000003E-3</c:v>
                </c:pt>
                <c:pt idx="26821">
                  <c:v>-8.7200000000000003E-3</c:v>
                </c:pt>
                <c:pt idx="26822">
                  <c:v>-8.7500000000000008E-3</c:v>
                </c:pt>
                <c:pt idx="26823">
                  <c:v>-8.77E-3</c:v>
                </c:pt>
                <c:pt idx="26824">
                  <c:v>-8.77E-3</c:v>
                </c:pt>
                <c:pt idx="26825">
                  <c:v>-8.8000000000000005E-3</c:v>
                </c:pt>
                <c:pt idx="26826">
                  <c:v>-8.8199999999999997E-3</c:v>
                </c:pt>
                <c:pt idx="26827">
                  <c:v>-8.8500000000000002E-3</c:v>
                </c:pt>
                <c:pt idx="26828">
                  <c:v>-8.8500000000000002E-3</c:v>
                </c:pt>
                <c:pt idx="26829">
                  <c:v>-8.8800000000000007E-3</c:v>
                </c:pt>
                <c:pt idx="26830">
                  <c:v>-8.8800000000000007E-3</c:v>
                </c:pt>
                <c:pt idx="26831">
                  <c:v>-8.8999999999999999E-3</c:v>
                </c:pt>
                <c:pt idx="26832">
                  <c:v>-8.8999999999999999E-3</c:v>
                </c:pt>
                <c:pt idx="26833">
                  <c:v>-8.9300000000000004E-3</c:v>
                </c:pt>
                <c:pt idx="26834">
                  <c:v>-8.9300000000000004E-3</c:v>
                </c:pt>
                <c:pt idx="26835">
                  <c:v>-8.9300000000000004E-3</c:v>
                </c:pt>
                <c:pt idx="26836">
                  <c:v>-8.9300000000000004E-3</c:v>
                </c:pt>
                <c:pt idx="26837">
                  <c:v>-8.9300000000000004E-3</c:v>
                </c:pt>
                <c:pt idx="26838">
                  <c:v>-8.9300000000000004E-3</c:v>
                </c:pt>
                <c:pt idx="26839">
                  <c:v>-8.9300000000000004E-3</c:v>
                </c:pt>
                <c:pt idx="26840">
                  <c:v>-8.9300000000000004E-3</c:v>
                </c:pt>
                <c:pt idx="26841">
                  <c:v>-8.8999999999999999E-3</c:v>
                </c:pt>
                <c:pt idx="26842">
                  <c:v>-8.8999999999999999E-3</c:v>
                </c:pt>
                <c:pt idx="26843">
                  <c:v>-8.8999999999999999E-3</c:v>
                </c:pt>
                <c:pt idx="26844">
                  <c:v>-8.8999999999999999E-3</c:v>
                </c:pt>
                <c:pt idx="26845">
                  <c:v>-8.8800000000000007E-3</c:v>
                </c:pt>
                <c:pt idx="26846">
                  <c:v>-8.8800000000000007E-3</c:v>
                </c:pt>
                <c:pt idx="26847">
                  <c:v>-8.8800000000000007E-3</c:v>
                </c:pt>
                <c:pt idx="26848">
                  <c:v>-8.8800000000000007E-3</c:v>
                </c:pt>
                <c:pt idx="26849">
                  <c:v>-8.8800000000000007E-3</c:v>
                </c:pt>
                <c:pt idx="26850">
                  <c:v>-8.8800000000000007E-3</c:v>
                </c:pt>
                <c:pt idx="26851">
                  <c:v>-8.8800000000000007E-3</c:v>
                </c:pt>
                <c:pt idx="26852">
                  <c:v>-8.8999999999999999E-3</c:v>
                </c:pt>
                <c:pt idx="26853">
                  <c:v>-8.8999999999999999E-3</c:v>
                </c:pt>
                <c:pt idx="26854">
                  <c:v>-8.9300000000000004E-3</c:v>
                </c:pt>
                <c:pt idx="26855">
                  <c:v>-8.9300000000000004E-3</c:v>
                </c:pt>
                <c:pt idx="26856">
                  <c:v>-8.9599999999999992E-3</c:v>
                </c:pt>
                <c:pt idx="26857">
                  <c:v>-8.9599999999999992E-3</c:v>
                </c:pt>
                <c:pt idx="26858">
                  <c:v>-8.9800000000000001E-3</c:v>
                </c:pt>
                <c:pt idx="26859">
                  <c:v>-9.0100000000000006E-3</c:v>
                </c:pt>
                <c:pt idx="26860">
                  <c:v>-9.0100000000000006E-3</c:v>
                </c:pt>
                <c:pt idx="26861">
                  <c:v>-9.0399999999999994E-3</c:v>
                </c:pt>
                <c:pt idx="26862">
                  <c:v>-9.0600000000000003E-3</c:v>
                </c:pt>
                <c:pt idx="26863">
                  <c:v>-9.0600000000000003E-3</c:v>
                </c:pt>
                <c:pt idx="26864">
                  <c:v>-9.0600000000000003E-3</c:v>
                </c:pt>
                <c:pt idx="26865">
                  <c:v>-9.0900000000000009E-3</c:v>
                </c:pt>
                <c:pt idx="26866">
                  <c:v>-9.0900000000000009E-3</c:v>
                </c:pt>
                <c:pt idx="26867">
                  <c:v>-9.0900000000000009E-3</c:v>
                </c:pt>
                <c:pt idx="26868">
                  <c:v>-9.0900000000000009E-3</c:v>
                </c:pt>
                <c:pt idx="26869">
                  <c:v>-9.0900000000000009E-3</c:v>
                </c:pt>
                <c:pt idx="26870">
                  <c:v>-9.0900000000000009E-3</c:v>
                </c:pt>
                <c:pt idx="26871">
                  <c:v>-9.0600000000000003E-3</c:v>
                </c:pt>
                <c:pt idx="26872">
                  <c:v>-9.0600000000000003E-3</c:v>
                </c:pt>
                <c:pt idx="26873">
                  <c:v>-9.0399999999999994E-3</c:v>
                </c:pt>
                <c:pt idx="26874">
                  <c:v>-9.0100000000000006E-3</c:v>
                </c:pt>
                <c:pt idx="26875">
                  <c:v>-8.9800000000000001E-3</c:v>
                </c:pt>
                <c:pt idx="26876">
                  <c:v>-8.9599999999999992E-3</c:v>
                </c:pt>
                <c:pt idx="26877">
                  <c:v>-8.9300000000000004E-3</c:v>
                </c:pt>
                <c:pt idx="26878">
                  <c:v>-8.8800000000000007E-3</c:v>
                </c:pt>
                <c:pt idx="26879">
                  <c:v>-8.8500000000000002E-3</c:v>
                </c:pt>
                <c:pt idx="26880">
                  <c:v>-8.8199999999999997E-3</c:v>
                </c:pt>
                <c:pt idx="26881">
                  <c:v>-8.77E-3</c:v>
                </c:pt>
                <c:pt idx="26882">
                  <c:v>-8.7500000000000008E-3</c:v>
                </c:pt>
                <c:pt idx="26883">
                  <c:v>-8.7200000000000003E-3</c:v>
                </c:pt>
                <c:pt idx="26884">
                  <c:v>-8.6899999999999998E-3</c:v>
                </c:pt>
                <c:pt idx="26885">
                  <c:v>-8.6400000000000001E-3</c:v>
                </c:pt>
                <c:pt idx="26886">
                  <c:v>-8.6099999999999996E-3</c:v>
                </c:pt>
                <c:pt idx="26887">
                  <c:v>-8.5900000000000004E-3</c:v>
                </c:pt>
                <c:pt idx="26888">
                  <c:v>-8.5900000000000004E-3</c:v>
                </c:pt>
                <c:pt idx="26889">
                  <c:v>-8.5599999999999999E-3</c:v>
                </c:pt>
                <c:pt idx="26890">
                  <c:v>-8.5599999999999999E-3</c:v>
                </c:pt>
                <c:pt idx="26891">
                  <c:v>-8.5299999999999994E-3</c:v>
                </c:pt>
                <c:pt idx="26892">
                  <c:v>-8.5299999999999994E-3</c:v>
                </c:pt>
                <c:pt idx="26893">
                  <c:v>-8.5299999999999994E-3</c:v>
                </c:pt>
                <c:pt idx="26894">
                  <c:v>-8.5299999999999994E-3</c:v>
                </c:pt>
                <c:pt idx="26895">
                  <c:v>-8.5299999999999994E-3</c:v>
                </c:pt>
                <c:pt idx="26896">
                  <c:v>-8.5599999999999999E-3</c:v>
                </c:pt>
                <c:pt idx="26897">
                  <c:v>-8.5599999999999999E-3</c:v>
                </c:pt>
                <c:pt idx="26898">
                  <c:v>-8.5900000000000004E-3</c:v>
                </c:pt>
                <c:pt idx="26899">
                  <c:v>-8.6099999999999996E-3</c:v>
                </c:pt>
                <c:pt idx="26900">
                  <c:v>-8.6099999999999996E-3</c:v>
                </c:pt>
                <c:pt idx="26901">
                  <c:v>-8.6400000000000001E-3</c:v>
                </c:pt>
                <c:pt idx="26902">
                  <c:v>-8.6700000000000006E-3</c:v>
                </c:pt>
                <c:pt idx="26903">
                  <c:v>-8.6700000000000006E-3</c:v>
                </c:pt>
                <c:pt idx="26904">
                  <c:v>-8.6899999999999998E-3</c:v>
                </c:pt>
                <c:pt idx="26905">
                  <c:v>-8.7200000000000003E-3</c:v>
                </c:pt>
                <c:pt idx="26906">
                  <c:v>-8.7200000000000003E-3</c:v>
                </c:pt>
                <c:pt idx="26907">
                  <c:v>-8.7500000000000008E-3</c:v>
                </c:pt>
                <c:pt idx="26908">
                  <c:v>-8.7500000000000008E-3</c:v>
                </c:pt>
                <c:pt idx="26909">
                  <c:v>-8.7500000000000008E-3</c:v>
                </c:pt>
                <c:pt idx="26910">
                  <c:v>-8.77E-3</c:v>
                </c:pt>
                <c:pt idx="26911">
                  <c:v>-8.77E-3</c:v>
                </c:pt>
                <c:pt idx="26912">
                  <c:v>-8.77E-3</c:v>
                </c:pt>
                <c:pt idx="26913">
                  <c:v>-8.77E-3</c:v>
                </c:pt>
                <c:pt idx="26914">
                  <c:v>-8.7500000000000008E-3</c:v>
                </c:pt>
                <c:pt idx="26915">
                  <c:v>-8.7500000000000008E-3</c:v>
                </c:pt>
                <c:pt idx="26916">
                  <c:v>-8.7500000000000008E-3</c:v>
                </c:pt>
                <c:pt idx="26917">
                  <c:v>-8.7200000000000003E-3</c:v>
                </c:pt>
                <c:pt idx="26918">
                  <c:v>-8.6899999999999998E-3</c:v>
                </c:pt>
                <c:pt idx="26919">
                  <c:v>-8.6899999999999998E-3</c:v>
                </c:pt>
                <c:pt idx="26920">
                  <c:v>-8.6700000000000006E-3</c:v>
                </c:pt>
                <c:pt idx="26921">
                  <c:v>-8.6400000000000001E-3</c:v>
                </c:pt>
                <c:pt idx="26922">
                  <c:v>-8.6400000000000001E-3</c:v>
                </c:pt>
                <c:pt idx="26923">
                  <c:v>-8.6099999999999996E-3</c:v>
                </c:pt>
                <c:pt idx="26924">
                  <c:v>-8.5900000000000004E-3</c:v>
                </c:pt>
                <c:pt idx="26925">
                  <c:v>-8.5900000000000004E-3</c:v>
                </c:pt>
                <c:pt idx="26926">
                  <c:v>-8.5599999999999999E-3</c:v>
                </c:pt>
                <c:pt idx="26927">
                  <c:v>-8.5599999999999999E-3</c:v>
                </c:pt>
                <c:pt idx="26928">
                  <c:v>-8.5299999999999994E-3</c:v>
                </c:pt>
                <c:pt idx="26929">
                  <c:v>-8.5299999999999994E-3</c:v>
                </c:pt>
                <c:pt idx="26930">
                  <c:v>-8.5299999999999994E-3</c:v>
                </c:pt>
                <c:pt idx="26931">
                  <c:v>-8.5299999999999994E-3</c:v>
                </c:pt>
                <c:pt idx="26932">
                  <c:v>-8.5299999999999994E-3</c:v>
                </c:pt>
                <c:pt idx="26933">
                  <c:v>-8.5299999999999994E-3</c:v>
                </c:pt>
                <c:pt idx="26934">
                  <c:v>-8.5599999999999999E-3</c:v>
                </c:pt>
                <c:pt idx="26935">
                  <c:v>-8.5599999999999999E-3</c:v>
                </c:pt>
                <c:pt idx="26936">
                  <c:v>-8.5900000000000004E-3</c:v>
                </c:pt>
                <c:pt idx="26937">
                  <c:v>-8.6099999999999996E-3</c:v>
                </c:pt>
                <c:pt idx="26938">
                  <c:v>-8.6099999999999996E-3</c:v>
                </c:pt>
                <c:pt idx="26939">
                  <c:v>-8.6400000000000001E-3</c:v>
                </c:pt>
                <c:pt idx="26940">
                  <c:v>-8.6899999999999998E-3</c:v>
                </c:pt>
                <c:pt idx="26941">
                  <c:v>-8.7200000000000003E-3</c:v>
                </c:pt>
                <c:pt idx="26942">
                  <c:v>-8.7500000000000008E-3</c:v>
                </c:pt>
                <c:pt idx="26943">
                  <c:v>-8.77E-3</c:v>
                </c:pt>
                <c:pt idx="26944">
                  <c:v>-8.8000000000000005E-3</c:v>
                </c:pt>
                <c:pt idx="26945">
                  <c:v>-8.8199999999999997E-3</c:v>
                </c:pt>
                <c:pt idx="26946">
                  <c:v>-8.8500000000000002E-3</c:v>
                </c:pt>
                <c:pt idx="26947">
                  <c:v>-8.8800000000000007E-3</c:v>
                </c:pt>
                <c:pt idx="26948">
                  <c:v>-8.8999999999999999E-3</c:v>
                </c:pt>
                <c:pt idx="26949">
                  <c:v>-8.9300000000000004E-3</c:v>
                </c:pt>
                <c:pt idx="26950">
                  <c:v>-8.9599999999999992E-3</c:v>
                </c:pt>
                <c:pt idx="26951">
                  <c:v>-8.9800000000000001E-3</c:v>
                </c:pt>
                <c:pt idx="26952">
                  <c:v>-8.9800000000000001E-3</c:v>
                </c:pt>
                <c:pt idx="26953">
                  <c:v>-8.9800000000000001E-3</c:v>
                </c:pt>
                <c:pt idx="26954">
                  <c:v>-9.0100000000000006E-3</c:v>
                </c:pt>
                <c:pt idx="26955">
                  <c:v>-9.0100000000000006E-3</c:v>
                </c:pt>
                <c:pt idx="26956">
                  <c:v>-9.0100000000000006E-3</c:v>
                </c:pt>
                <c:pt idx="26957">
                  <c:v>-9.0100000000000006E-3</c:v>
                </c:pt>
                <c:pt idx="26958">
                  <c:v>-8.9800000000000001E-3</c:v>
                </c:pt>
                <c:pt idx="26959">
                  <c:v>-8.9800000000000001E-3</c:v>
                </c:pt>
                <c:pt idx="26960">
                  <c:v>-8.9599999999999992E-3</c:v>
                </c:pt>
                <c:pt idx="26961">
                  <c:v>-8.9599999999999992E-3</c:v>
                </c:pt>
                <c:pt idx="26962">
                  <c:v>-8.9300000000000004E-3</c:v>
                </c:pt>
                <c:pt idx="26963">
                  <c:v>-8.8999999999999999E-3</c:v>
                </c:pt>
                <c:pt idx="26964">
                  <c:v>-8.8999999999999999E-3</c:v>
                </c:pt>
                <c:pt idx="26965">
                  <c:v>-8.8800000000000007E-3</c:v>
                </c:pt>
                <c:pt idx="26966">
                  <c:v>-8.8500000000000002E-3</c:v>
                </c:pt>
                <c:pt idx="26967">
                  <c:v>-8.8199999999999997E-3</c:v>
                </c:pt>
                <c:pt idx="26968">
                  <c:v>-8.8000000000000005E-3</c:v>
                </c:pt>
                <c:pt idx="26969">
                  <c:v>-8.8000000000000005E-3</c:v>
                </c:pt>
                <c:pt idx="26970">
                  <c:v>-8.77E-3</c:v>
                </c:pt>
                <c:pt idx="26971">
                  <c:v>-8.7500000000000008E-3</c:v>
                </c:pt>
                <c:pt idx="26972">
                  <c:v>-8.7500000000000008E-3</c:v>
                </c:pt>
                <c:pt idx="26973">
                  <c:v>-8.7200000000000003E-3</c:v>
                </c:pt>
                <c:pt idx="26974">
                  <c:v>-8.7200000000000003E-3</c:v>
                </c:pt>
                <c:pt idx="26975">
                  <c:v>-8.6899999999999998E-3</c:v>
                </c:pt>
                <c:pt idx="26976">
                  <c:v>-8.6899999999999998E-3</c:v>
                </c:pt>
                <c:pt idx="26977">
                  <c:v>-8.6899999999999998E-3</c:v>
                </c:pt>
                <c:pt idx="26978">
                  <c:v>-8.6899999999999998E-3</c:v>
                </c:pt>
                <c:pt idx="26979">
                  <c:v>-8.6899999999999998E-3</c:v>
                </c:pt>
                <c:pt idx="26980">
                  <c:v>-8.6899999999999998E-3</c:v>
                </c:pt>
                <c:pt idx="26981">
                  <c:v>-8.6899999999999998E-3</c:v>
                </c:pt>
                <c:pt idx="26982">
                  <c:v>-8.6899999999999998E-3</c:v>
                </c:pt>
                <c:pt idx="26983">
                  <c:v>-8.6899999999999998E-3</c:v>
                </c:pt>
                <c:pt idx="26984">
                  <c:v>-8.6899999999999998E-3</c:v>
                </c:pt>
                <c:pt idx="26985">
                  <c:v>-8.6899999999999998E-3</c:v>
                </c:pt>
                <c:pt idx="26986">
                  <c:v>-8.6899999999999998E-3</c:v>
                </c:pt>
                <c:pt idx="26987">
                  <c:v>-8.7200000000000003E-3</c:v>
                </c:pt>
                <c:pt idx="26988">
                  <c:v>-8.7200000000000003E-3</c:v>
                </c:pt>
                <c:pt idx="26989">
                  <c:v>-8.7200000000000003E-3</c:v>
                </c:pt>
                <c:pt idx="26990">
                  <c:v>-8.7200000000000003E-3</c:v>
                </c:pt>
                <c:pt idx="26991">
                  <c:v>-8.7200000000000003E-3</c:v>
                </c:pt>
                <c:pt idx="26992">
                  <c:v>-8.7200000000000003E-3</c:v>
                </c:pt>
                <c:pt idx="26993">
                  <c:v>-8.7500000000000008E-3</c:v>
                </c:pt>
                <c:pt idx="26994">
                  <c:v>-8.7500000000000008E-3</c:v>
                </c:pt>
                <c:pt idx="26995">
                  <c:v>-8.7500000000000008E-3</c:v>
                </c:pt>
                <c:pt idx="26996">
                  <c:v>-8.7500000000000008E-3</c:v>
                </c:pt>
                <c:pt idx="26997">
                  <c:v>-8.7500000000000008E-3</c:v>
                </c:pt>
                <c:pt idx="26998">
                  <c:v>-8.7500000000000008E-3</c:v>
                </c:pt>
                <c:pt idx="26999">
                  <c:v>-8.7500000000000008E-3</c:v>
                </c:pt>
                <c:pt idx="27000">
                  <c:v>-8.7500000000000008E-3</c:v>
                </c:pt>
                <c:pt idx="27001">
                  <c:v>-8.7500000000000008E-3</c:v>
                </c:pt>
                <c:pt idx="27002">
                  <c:v>-8.7500000000000008E-3</c:v>
                </c:pt>
                <c:pt idx="27003">
                  <c:v>-8.7500000000000008E-3</c:v>
                </c:pt>
                <c:pt idx="27004">
                  <c:v>-8.7500000000000008E-3</c:v>
                </c:pt>
                <c:pt idx="27005">
                  <c:v>-8.7500000000000008E-3</c:v>
                </c:pt>
                <c:pt idx="27006">
                  <c:v>-8.7500000000000008E-3</c:v>
                </c:pt>
                <c:pt idx="27007">
                  <c:v>-8.7500000000000008E-3</c:v>
                </c:pt>
                <c:pt idx="27008">
                  <c:v>-8.77E-3</c:v>
                </c:pt>
                <c:pt idx="27009">
                  <c:v>-8.77E-3</c:v>
                </c:pt>
                <c:pt idx="27010">
                  <c:v>-8.77E-3</c:v>
                </c:pt>
                <c:pt idx="27011">
                  <c:v>-8.8000000000000005E-3</c:v>
                </c:pt>
                <c:pt idx="27012">
                  <c:v>-8.8000000000000005E-3</c:v>
                </c:pt>
                <c:pt idx="27013">
                  <c:v>-8.8000000000000005E-3</c:v>
                </c:pt>
                <c:pt idx="27014">
                  <c:v>-8.8199999999999997E-3</c:v>
                </c:pt>
                <c:pt idx="27015">
                  <c:v>-8.8199999999999997E-3</c:v>
                </c:pt>
                <c:pt idx="27016">
                  <c:v>-8.8500000000000002E-3</c:v>
                </c:pt>
                <c:pt idx="27017">
                  <c:v>-8.8500000000000002E-3</c:v>
                </c:pt>
                <c:pt idx="27018">
                  <c:v>-8.8500000000000002E-3</c:v>
                </c:pt>
                <c:pt idx="27019">
                  <c:v>-8.8800000000000007E-3</c:v>
                </c:pt>
                <c:pt idx="27020">
                  <c:v>-8.8800000000000007E-3</c:v>
                </c:pt>
                <c:pt idx="27021">
                  <c:v>-8.8800000000000007E-3</c:v>
                </c:pt>
                <c:pt idx="27022">
                  <c:v>-8.8999999999999999E-3</c:v>
                </c:pt>
                <c:pt idx="27023">
                  <c:v>-8.8999999999999999E-3</c:v>
                </c:pt>
                <c:pt idx="27024">
                  <c:v>-8.8999999999999999E-3</c:v>
                </c:pt>
                <c:pt idx="27025">
                  <c:v>-8.8999999999999999E-3</c:v>
                </c:pt>
                <c:pt idx="27026">
                  <c:v>-8.8999999999999999E-3</c:v>
                </c:pt>
                <c:pt idx="27027">
                  <c:v>-8.8999999999999999E-3</c:v>
                </c:pt>
                <c:pt idx="27028">
                  <c:v>-8.8999999999999999E-3</c:v>
                </c:pt>
                <c:pt idx="27029">
                  <c:v>-8.8999999999999999E-3</c:v>
                </c:pt>
                <c:pt idx="27030">
                  <c:v>-8.8999999999999999E-3</c:v>
                </c:pt>
                <c:pt idx="27031">
                  <c:v>-8.8999999999999999E-3</c:v>
                </c:pt>
                <c:pt idx="27032">
                  <c:v>-8.8999999999999999E-3</c:v>
                </c:pt>
                <c:pt idx="27033">
                  <c:v>-8.8800000000000007E-3</c:v>
                </c:pt>
                <c:pt idx="27034">
                  <c:v>-8.8800000000000007E-3</c:v>
                </c:pt>
                <c:pt idx="27035">
                  <c:v>-8.8800000000000007E-3</c:v>
                </c:pt>
                <c:pt idx="27036">
                  <c:v>-8.8800000000000007E-3</c:v>
                </c:pt>
                <c:pt idx="27037">
                  <c:v>-8.8800000000000007E-3</c:v>
                </c:pt>
                <c:pt idx="27038">
                  <c:v>-8.8800000000000007E-3</c:v>
                </c:pt>
                <c:pt idx="27039">
                  <c:v>-8.8500000000000002E-3</c:v>
                </c:pt>
                <c:pt idx="27040">
                  <c:v>-8.8500000000000002E-3</c:v>
                </c:pt>
                <c:pt idx="27041">
                  <c:v>-8.8500000000000002E-3</c:v>
                </c:pt>
                <c:pt idx="27042">
                  <c:v>-8.8500000000000002E-3</c:v>
                </c:pt>
                <c:pt idx="27043">
                  <c:v>-8.8500000000000002E-3</c:v>
                </c:pt>
                <c:pt idx="27044">
                  <c:v>-8.8500000000000002E-3</c:v>
                </c:pt>
                <c:pt idx="27045">
                  <c:v>-8.8199999999999997E-3</c:v>
                </c:pt>
                <c:pt idx="27046">
                  <c:v>-8.8199999999999997E-3</c:v>
                </c:pt>
                <c:pt idx="27047">
                  <c:v>-8.8199999999999997E-3</c:v>
                </c:pt>
                <c:pt idx="27048">
                  <c:v>-8.8199999999999997E-3</c:v>
                </c:pt>
                <c:pt idx="27049">
                  <c:v>-8.8199999999999997E-3</c:v>
                </c:pt>
                <c:pt idx="27050">
                  <c:v>-8.8199999999999997E-3</c:v>
                </c:pt>
                <c:pt idx="27051">
                  <c:v>-8.8000000000000005E-3</c:v>
                </c:pt>
                <c:pt idx="27052">
                  <c:v>-8.8000000000000005E-3</c:v>
                </c:pt>
                <c:pt idx="27053">
                  <c:v>-8.8000000000000005E-3</c:v>
                </c:pt>
                <c:pt idx="27054">
                  <c:v>-8.8000000000000005E-3</c:v>
                </c:pt>
                <c:pt idx="27055">
                  <c:v>-8.8000000000000005E-3</c:v>
                </c:pt>
                <c:pt idx="27056">
                  <c:v>-8.8000000000000005E-3</c:v>
                </c:pt>
                <c:pt idx="27057">
                  <c:v>-8.77E-3</c:v>
                </c:pt>
                <c:pt idx="27058">
                  <c:v>-8.77E-3</c:v>
                </c:pt>
                <c:pt idx="27059">
                  <c:v>-8.77E-3</c:v>
                </c:pt>
                <c:pt idx="27060">
                  <c:v>-8.77E-3</c:v>
                </c:pt>
                <c:pt idx="27061">
                  <c:v>-8.77E-3</c:v>
                </c:pt>
                <c:pt idx="27062">
                  <c:v>-8.77E-3</c:v>
                </c:pt>
                <c:pt idx="27063">
                  <c:v>-8.7500000000000008E-3</c:v>
                </c:pt>
                <c:pt idx="27064">
                  <c:v>-8.7500000000000008E-3</c:v>
                </c:pt>
                <c:pt idx="27065">
                  <c:v>-8.7500000000000008E-3</c:v>
                </c:pt>
                <c:pt idx="27066">
                  <c:v>-8.7500000000000008E-3</c:v>
                </c:pt>
                <c:pt idx="27067">
                  <c:v>-8.7500000000000008E-3</c:v>
                </c:pt>
                <c:pt idx="27068">
                  <c:v>-8.7500000000000008E-3</c:v>
                </c:pt>
                <c:pt idx="27069">
                  <c:v>-8.7500000000000008E-3</c:v>
                </c:pt>
                <c:pt idx="27070">
                  <c:v>-8.7500000000000008E-3</c:v>
                </c:pt>
                <c:pt idx="27071">
                  <c:v>-8.7500000000000008E-3</c:v>
                </c:pt>
                <c:pt idx="27072">
                  <c:v>-8.7500000000000008E-3</c:v>
                </c:pt>
                <c:pt idx="27073">
                  <c:v>-8.77E-3</c:v>
                </c:pt>
                <c:pt idx="27074">
                  <c:v>-8.77E-3</c:v>
                </c:pt>
                <c:pt idx="27075">
                  <c:v>-8.77E-3</c:v>
                </c:pt>
                <c:pt idx="27076">
                  <c:v>-8.77E-3</c:v>
                </c:pt>
                <c:pt idx="27077">
                  <c:v>-8.77E-3</c:v>
                </c:pt>
                <c:pt idx="27078">
                  <c:v>-8.77E-3</c:v>
                </c:pt>
                <c:pt idx="27079">
                  <c:v>-8.8000000000000005E-3</c:v>
                </c:pt>
                <c:pt idx="27080">
                  <c:v>-8.8000000000000005E-3</c:v>
                </c:pt>
                <c:pt idx="27081">
                  <c:v>-8.8000000000000005E-3</c:v>
                </c:pt>
                <c:pt idx="27082">
                  <c:v>-8.8000000000000005E-3</c:v>
                </c:pt>
                <c:pt idx="27083">
                  <c:v>-8.8000000000000005E-3</c:v>
                </c:pt>
                <c:pt idx="27084">
                  <c:v>-8.8000000000000005E-3</c:v>
                </c:pt>
                <c:pt idx="27085">
                  <c:v>-8.8000000000000005E-3</c:v>
                </c:pt>
                <c:pt idx="27086">
                  <c:v>-8.8000000000000005E-3</c:v>
                </c:pt>
                <c:pt idx="27087">
                  <c:v>-8.77E-3</c:v>
                </c:pt>
                <c:pt idx="27088">
                  <c:v>-8.77E-3</c:v>
                </c:pt>
                <c:pt idx="27089">
                  <c:v>-8.77E-3</c:v>
                </c:pt>
                <c:pt idx="27090">
                  <c:v>-8.77E-3</c:v>
                </c:pt>
                <c:pt idx="27091">
                  <c:v>-8.7500000000000008E-3</c:v>
                </c:pt>
                <c:pt idx="27092">
                  <c:v>-8.7500000000000008E-3</c:v>
                </c:pt>
                <c:pt idx="27093">
                  <c:v>-8.7500000000000008E-3</c:v>
                </c:pt>
                <c:pt idx="27094">
                  <c:v>-8.7500000000000008E-3</c:v>
                </c:pt>
                <c:pt idx="27095">
                  <c:v>-8.7200000000000003E-3</c:v>
                </c:pt>
                <c:pt idx="27096">
                  <c:v>-8.7200000000000003E-3</c:v>
                </c:pt>
                <c:pt idx="27097">
                  <c:v>-8.7200000000000003E-3</c:v>
                </c:pt>
                <c:pt idx="27098">
                  <c:v>-8.7200000000000003E-3</c:v>
                </c:pt>
                <c:pt idx="27099">
                  <c:v>-8.7200000000000003E-3</c:v>
                </c:pt>
                <c:pt idx="27100">
                  <c:v>-8.7200000000000003E-3</c:v>
                </c:pt>
                <c:pt idx="27101">
                  <c:v>-8.7200000000000003E-3</c:v>
                </c:pt>
                <c:pt idx="27102">
                  <c:v>-8.7200000000000003E-3</c:v>
                </c:pt>
                <c:pt idx="27103">
                  <c:v>-8.7200000000000003E-3</c:v>
                </c:pt>
                <c:pt idx="27104">
                  <c:v>-8.7200000000000003E-3</c:v>
                </c:pt>
                <c:pt idx="27105">
                  <c:v>-8.7200000000000003E-3</c:v>
                </c:pt>
                <c:pt idx="27106">
                  <c:v>-8.7200000000000003E-3</c:v>
                </c:pt>
                <c:pt idx="27107">
                  <c:v>-8.7500000000000008E-3</c:v>
                </c:pt>
                <c:pt idx="27108">
                  <c:v>-8.7500000000000008E-3</c:v>
                </c:pt>
                <c:pt idx="27109">
                  <c:v>-8.7500000000000008E-3</c:v>
                </c:pt>
                <c:pt idx="27110">
                  <c:v>-8.7500000000000008E-3</c:v>
                </c:pt>
                <c:pt idx="27111">
                  <c:v>-8.77E-3</c:v>
                </c:pt>
                <c:pt idx="27112">
                  <c:v>-8.77E-3</c:v>
                </c:pt>
                <c:pt idx="27113">
                  <c:v>-8.77E-3</c:v>
                </c:pt>
                <c:pt idx="27114">
                  <c:v>-8.77E-3</c:v>
                </c:pt>
                <c:pt idx="27115">
                  <c:v>-8.77E-3</c:v>
                </c:pt>
                <c:pt idx="27116">
                  <c:v>-8.77E-3</c:v>
                </c:pt>
                <c:pt idx="27117">
                  <c:v>-8.77E-3</c:v>
                </c:pt>
                <c:pt idx="27118">
                  <c:v>-8.77E-3</c:v>
                </c:pt>
                <c:pt idx="27119">
                  <c:v>-8.7500000000000008E-3</c:v>
                </c:pt>
                <c:pt idx="27120">
                  <c:v>-8.7500000000000008E-3</c:v>
                </c:pt>
                <c:pt idx="27121">
                  <c:v>-8.7200000000000003E-3</c:v>
                </c:pt>
                <c:pt idx="27122">
                  <c:v>-8.7200000000000003E-3</c:v>
                </c:pt>
                <c:pt idx="27123">
                  <c:v>-8.6899999999999998E-3</c:v>
                </c:pt>
                <c:pt idx="27124">
                  <c:v>-8.6899999999999998E-3</c:v>
                </c:pt>
                <c:pt idx="27125">
                  <c:v>-8.6700000000000006E-3</c:v>
                </c:pt>
                <c:pt idx="27126">
                  <c:v>-8.6400000000000001E-3</c:v>
                </c:pt>
                <c:pt idx="27127">
                  <c:v>-8.6099999999999996E-3</c:v>
                </c:pt>
                <c:pt idx="27128">
                  <c:v>-8.6099999999999996E-3</c:v>
                </c:pt>
                <c:pt idx="27129">
                  <c:v>-8.5900000000000004E-3</c:v>
                </c:pt>
                <c:pt idx="27130">
                  <c:v>-8.5599999999999999E-3</c:v>
                </c:pt>
                <c:pt idx="27131">
                  <c:v>-8.5599999999999999E-3</c:v>
                </c:pt>
                <c:pt idx="27132">
                  <c:v>-8.5299999999999994E-3</c:v>
                </c:pt>
                <c:pt idx="27133">
                  <c:v>-8.5299999999999994E-3</c:v>
                </c:pt>
                <c:pt idx="27134">
                  <c:v>-8.5100000000000002E-3</c:v>
                </c:pt>
                <c:pt idx="27135">
                  <c:v>-8.5100000000000002E-3</c:v>
                </c:pt>
                <c:pt idx="27136">
                  <c:v>-8.5100000000000002E-3</c:v>
                </c:pt>
                <c:pt idx="27137">
                  <c:v>-8.5100000000000002E-3</c:v>
                </c:pt>
                <c:pt idx="27138">
                  <c:v>-8.5100000000000002E-3</c:v>
                </c:pt>
                <c:pt idx="27139">
                  <c:v>-8.5100000000000002E-3</c:v>
                </c:pt>
                <c:pt idx="27140">
                  <c:v>-8.5299999999999994E-3</c:v>
                </c:pt>
                <c:pt idx="27141">
                  <c:v>-8.5299999999999994E-3</c:v>
                </c:pt>
                <c:pt idx="27142">
                  <c:v>-8.5599999999999999E-3</c:v>
                </c:pt>
                <c:pt idx="27143">
                  <c:v>-8.5599999999999999E-3</c:v>
                </c:pt>
                <c:pt idx="27144">
                  <c:v>-8.5900000000000004E-3</c:v>
                </c:pt>
                <c:pt idx="27145">
                  <c:v>-8.6099999999999996E-3</c:v>
                </c:pt>
                <c:pt idx="27146">
                  <c:v>-8.6099999999999996E-3</c:v>
                </c:pt>
                <c:pt idx="27147">
                  <c:v>-8.6400000000000001E-3</c:v>
                </c:pt>
                <c:pt idx="27148">
                  <c:v>-8.6700000000000006E-3</c:v>
                </c:pt>
                <c:pt idx="27149">
                  <c:v>-8.6899999999999998E-3</c:v>
                </c:pt>
                <c:pt idx="27150">
                  <c:v>-8.7200000000000003E-3</c:v>
                </c:pt>
                <c:pt idx="27151">
                  <c:v>-8.7200000000000003E-3</c:v>
                </c:pt>
                <c:pt idx="27152">
                  <c:v>-8.7500000000000008E-3</c:v>
                </c:pt>
                <c:pt idx="27153">
                  <c:v>-8.7500000000000008E-3</c:v>
                </c:pt>
                <c:pt idx="27154">
                  <c:v>-8.77E-3</c:v>
                </c:pt>
                <c:pt idx="27155">
                  <c:v>-8.77E-3</c:v>
                </c:pt>
                <c:pt idx="27156">
                  <c:v>-8.77E-3</c:v>
                </c:pt>
                <c:pt idx="27157">
                  <c:v>-8.77E-3</c:v>
                </c:pt>
                <c:pt idx="27158">
                  <c:v>-8.77E-3</c:v>
                </c:pt>
                <c:pt idx="27159">
                  <c:v>-8.77E-3</c:v>
                </c:pt>
                <c:pt idx="27160">
                  <c:v>-8.7500000000000008E-3</c:v>
                </c:pt>
                <c:pt idx="27161">
                  <c:v>-8.7500000000000008E-3</c:v>
                </c:pt>
                <c:pt idx="27162">
                  <c:v>-8.7200000000000003E-3</c:v>
                </c:pt>
                <c:pt idx="27163">
                  <c:v>-8.7200000000000003E-3</c:v>
                </c:pt>
                <c:pt idx="27164">
                  <c:v>-8.7200000000000003E-3</c:v>
                </c:pt>
                <c:pt idx="27165">
                  <c:v>-8.6899999999999998E-3</c:v>
                </c:pt>
                <c:pt idx="27166">
                  <c:v>-8.6700000000000006E-3</c:v>
                </c:pt>
                <c:pt idx="27167">
                  <c:v>-8.6700000000000006E-3</c:v>
                </c:pt>
                <c:pt idx="27168">
                  <c:v>-8.6400000000000001E-3</c:v>
                </c:pt>
                <c:pt idx="27169">
                  <c:v>-8.6400000000000001E-3</c:v>
                </c:pt>
                <c:pt idx="27170">
                  <c:v>-8.6400000000000001E-3</c:v>
                </c:pt>
                <c:pt idx="27171">
                  <c:v>-8.6400000000000001E-3</c:v>
                </c:pt>
                <c:pt idx="27172">
                  <c:v>-8.6099999999999996E-3</c:v>
                </c:pt>
                <c:pt idx="27173">
                  <c:v>-8.6099999999999996E-3</c:v>
                </c:pt>
                <c:pt idx="27174">
                  <c:v>-8.6099999999999996E-3</c:v>
                </c:pt>
                <c:pt idx="27175">
                  <c:v>-8.6400000000000001E-3</c:v>
                </c:pt>
                <c:pt idx="27176">
                  <c:v>-8.6400000000000001E-3</c:v>
                </c:pt>
                <c:pt idx="27177">
                  <c:v>-8.6400000000000001E-3</c:v>
                </c:pt>
                <c:pt idx="27178">
                  <c:v>-8.6400000000000001E-3</c:v>
                </c:pt>
                <c:pt idx="27179">
                  <c:v>-8.6700000000000006E-3</c:v>
                </c:pt>
                <c:pt idx="27180">
                  <c:v>-8.6899999999999998E-3</c:v>
                </c:pt>
                <c:pt idx="27181">
                  <c:v>-8.6899999999999998E-3</c:v>
                </c:pt>
                <c:pt idx="27182">
                  <c:v>-8.7200000000000003E-3</c:v>
                </c:pt>
                <c:pt idx="27183">
                  <c:v>-8.7200000000000003E-3</c:v>
                </c:pt>
                <c:pt idx="27184">
                  <c:v>-8.7200000000000003E-3</c:v>
                </c:pt>
                <c:pt idx="27185">
                  <c:v>-8.7500000000000008E-3</c:v>
                </c:pt>
                <c:pt idx="27186">
                  <c:v>-8.7500000000000008E-3</c:v>
                </c:pt>
                <c:pt idx="27187">
                  <c:v>-8.77E-3</c:v>
                </c:pt>
                <c:pt idx="27188">
                  <c:v>-8.77E-3</c:v>
                </c:pt>
                <c:pt idx="27189">
                  <c:v>-8.77E-3</c:v>
                </c:pt>
                <c:pt idx="27190">
                  <c:v>-8.77E-3</c:v>
                </c:pt>
                <c:pt idx="27191">
                  <c:v>-8.77E-3</c:v>
                </c:pt>
                <c:pt idx="27192">
                  <c:v>-8.7500000000000008E-3</c:v>
                </c:pt>
                <c:pt idx="27193">
                  <c:v>-8.7500000000000008E-3</c:v>
                </c:pt>
                <c:pt idx="27194">
                  <c:v>-8.7200000000000003E-3</c:v>
                </c:pt>
                <c:pt idx="27195">
                  <c:v>-8.7200000000000003E-3</c:v>
                </c:pt>
                <c:pt idx="27196">
                  <c:v>-8.6899999999999998E-3</c:v>
                </c:pt>
                <c:pt idx="27197">
                  <c:v>-8.6700000000000006E-3</c:v>
                </c:pt>
                <c:pt idx="27198">
                  <c:v>-8.6400000000000001E-3</c:v>
                </c:pt>
                <c:pt idx="27199">
                  <c:v>-8.6099999999999996E-3</c:v>
                </c:pt>
                <c:pt idx="27200">
                  <c:v>-8.5900000000000004E-3</c:v>
                </c:pt>
                <c:pt idx="27201">
                  <c:v>-8.5599999999999999E-3</c:v>
                </c:pt>
                <c:pt idx="27202">
                  <c:v>-8.5299999999999994E-3</c:v>
                </c:pt>
                <c:pt idx="27203">
                  <c:v>-8.5100000000000002E-3</c:v>
                </c:pt>
                <c:pt idx="27204">
                  <c:v>-8.5100000000000002E-3</c:v>
                </c:pt>
                <c:pt idx="27205">
                  <c:v>-8.4799999999999997E-3</c:v>
                </c:pt>
                <c:pt idx="27206">
                  <c:v>-8.4600000000000005E-3</c:v>
                </c:pt>
                <c:pt idx="27207">
                  <c:v>-8.43E-3</c:v>
                </c:pt>
                <c:pt idx="27208">
                  <c:v>-8.43E-3</c:v>
                </c:pt>
                <c:pt idx="27209">
                  <c:v>-8.43E-3</c:v>
                </c:pt>
                <c:pt idx="27210">
                  <c:v>-8.43E-3</c:v>
                </c:pt>
                <c:pt idx="27211">
                  <c:v>-8.3999999999999995E-3</c:v>
                </c:pt>
                <c:pt idx="27212">
                  <c:v>-8.43E-3</c:v>
                </c:pt>
                <c:pt idx="27213">
                  <c:v>-8.43E-3</c:v>
                </c:pt>
                <c:pt idx="27214">
                  <c:v>-8.43E-3</c:v>
                </c:pt>
                <c:pt idx="27215">
                  <c:v>-8.43E-3</c:v>
                </c:pt>
                <c:pt idx="27216">
                  <c:v>-8.4600000000000005E-3</c:v>
                </c:pt>
                <c:pt idx="27217">
                  <c:v>-8.4600000000000005E-3</c:v>
                </c:pt>
                <c:pt idx="27218">
                  <c:v>-8.4799999999999997E-3</c:v>
                </c:pt>
                <c:pt idx="27219">
                  <c:v>-8.5100000000000002E-3</c:v>
                </c:pt>
                <c:pt idx="27220">
                  <c:v>-8.5100000000000002E-3</c:v>
                </c:pt>
                <c:pt idx="27221">
                  <c:v>-8.5299999999999994E-3</c:v>
                </c:pt>
                <c:pt idx="27222">
                  <c:v>-8.5299999999999994E-3</c:v>
                </c:pt>
                <c:pt idx="27223">
                  <c:v>-8.5599999999999999E-3</c:v>
                </c:pt>
                <c:pt idx="27224">
                  <c:v>-8.5599999999999999E-3</c:v>
                </c:pt>
                <c:pt idx="27225">
                  <c:v>-8.5900000000000004E-3</c:v>
                </c:pt>
                <c:pt idx="27226">
                  <c:v>-8.5900000000000004E-3</c:v>
                </c:pt>
                <c:pt idx="27227">
                  <c:v>-8.5900000000000004E-3</c:v>
                </c:pt>
                <c:pt idx="27228">
                  <c:v>-8.6099999999999996E-3</c:v>
                </c:pt>
                <c:pt idx="27229">
                  <c:v>-8.6099999999999996E-3</c:v>
                </c:pt>
                <c:pt idx="27230">
                  <c:v>-8.6099999999999996E-3</c:v>
                </c:pt>
                <c:pt idx="27231">
                  <c:v>-8.5900000000000004E-3</c:v>
                </c:pt>
                <c:pt idx="27232">
                  <c:v>-8.5900000000000004E-3</c:v>
                </c:pt>
                <c:pt idx="27233">
                  <c:v>-8.5900000000000004E-3</c:v>
                </c:pt>
                <c:pt idx="27234">
                  <c:v>-8.5900000000000004E-3</c:v>
                </c:pt>
                <c:pt idx="27235">
                  <c:v>-8.5599999999999999E-3</c:v>
                </c:pt>
                <c:pt idx="27236">
                  <c:v>-8.5599999999999999E-3</c:v>
                </c:pt>
                <c:pt idx="27237">
                  <c:v>-8.5599999999999999E-3</c:v>
                </c:pt>
                <c:pt idx="27238">
                  <c:v>-8.5299999999999994E-3</c:v>
                </c:pt>
                <c:pt idx="27239">
                  <c:v>-8.5299999999999994E-3</c:v>
                </c:pt>
                <c:pt idx="27240">
                  <c:v>-8.5299999999999994E-3</c:v>
                </c:pt>
                <c:pt idx="27241">
                  <c:v>-8.5299999999999994E-3</c:v>
                </c:pt>
                <c:pt idx="27242">
                  <c:v>-8.5299999999999994E-3</c:v>
                </c:pt>
                <c:pt idx="27243">
                  <c:v>-8.5299999999999994E-3</c:v>
                </c:pt>
                <c:pt idx="27244">
                  <c:v>-8.5299999999999994E-3</c:v>
                </c:pt>
                <c:pt idx="27245">
                  <c:v>-8.5599999999999999E-3</c:v>
                </c:pt>
                <c:pt idx="27246">
                  <c:v>-8.5599999999999999E-3</c:v>
                </c:pt>
                <c:pt idx="27247">
                  <c:v>-8.5900000000000004E-3</c:v>
                </c:pt>
                <c:pt idx="27248">
                  <c:v>-8.5900000000000004E-3</c:v>
                </c:pt>
                <c:pt idx="27249">
                  <c:v>-8.6099999999999996E-3</c:v>
                </c:pt>
                <c:pt idx="27250">
                  <c:v>-8.6400000000000001E-3</c:v>
                </c:pt>
                <c:pt idx="27251">
                  <c:v>-8.6700000000000006E-3</c:v>
                </c:pt>
                <c:pt idx="27252">
                  <c:v>-8.6899999999999998E-3</c:v>
                </c:pt>
                <c:pt idx="27253">
                  <c:v>-8.7200000000000003E-3</c:v>
                </c:pt>
                <c:pt idx="27254">
                  <c:v>-8.7500000000000008E-3</c:v>
                </c:pt>
                <c:pt idx="27255">
                  <c:v>-8.77E-3</c:v>
                </c:pt>
                <c:pt idx="27256">
                  <c:v>-8.8000000000000005E-3</c:v>
                </c:pt>
                <c:pt idx="27257">
                  <c:v>-8.8199999999999997E-3</c:v>
                </c:pt>
                <c:pt idx="27258">
                  <c:v>-8.8199999999999997E-3</c:v>
                </c:pt>
                <c:pt idx="27259">
                  <c:v>-8.8500000000000002E-3</c:v>
                </c:pt>
                <c:pt idx="27260">
                  <c:v>-8.8800000000000007E-3</c:v>
                </c:pt>
                <c:pt idx="27261">
                  <c:v>-8.8800000000000007E-3</c:v>
                </c:pt>
                <c:pt idx="27262">
                  <c:v>-8.8800000000000007E-3</c:v>
                </c:pt>
                <c:pt idx="27263">
                  <c:v>-8.8800000000000007E-3</c:v>
                </c:pt>
                <c:pt idx="27264">
                  <c:v>-8.8800000000000007E-3</c:v>
                </c:pt>
                <c:pt idx="27265">
                  <c:v>-8.8500000000000002E-3</c:v>
                </c:pt>
                <c:pt idx="27266">
                  <c:v>-8.8500000000000002E-3</c:v>
                </c:pt>
                <c:pt idx="27267">
                  <c:v>-8.8199999999999997E-3</c:v>
                </c:pt>
                <c:pt idx="27268">
                  <c:v>-8.8000000000000005E-3</c:v>
                </c:pt>
                <c:pt idx="27269">
                  <c:v>-8.77E-3</c:v>
                </c:pt>
                <c:pt idx="27270">
                  <c:v>-8.7200000000000003E-3</c:v>
                </c:pt>
                <c:pt idx="27271">
                  <c:v>-8.6899999999999998E-3</c:v>
                </c:pt>
                <c:pt idx="27272">
                  <c:v>-8.6700000000000006E-3</c:v>
                </c:pt>
                <c:pt idx="27273">
                  <c:v>-8.6099999999999996E-3</c:v>
                </c:pt>
                <c:pt idx="27274">
                  <c:v>-8.5599999999999999E-3</c:v>
                </c:pt>
                <c:pt idx="27275">
                  <c:v>-8.5299999999999994E-3</c:v>
                </c:pt>
                <c:pt idx="27276">
                  <c:v>-8.4799999999999997E-3</c:v>
                </c:pt>
                <c:pt idx="27277">
                  <c:v>-8.4600000000000005E-3</c:v>
                </c:pt>
                <c:pt idx="27278">
                  <c:v>-8.3999999999999995E-3</c:v>
                </c:pt>
                <c:pt idx="27279">
                  <c:v>-8.3800000000000003E-3</c:v>
                </c:pt>
                <c:pt idx="27280">
                  <c:v>-8.3499999999999998E-3</c:v>
                </c:pt>
                <c:pt idx="27281">
                  <c:v>-8.3199999999999993E-3</c:v>
                </c:pt>
                <c:pt idx="27282">
                  <c:v>-8.3000000000000001E-3</c:v>
                </c:pt>
                <c:pt idx="27283">
                  <c:v>-8.2699999999999996E-3</c:v>
                </c:pt>
                <c:pt idx="27284">
                  <c:v>-8.2699999999999996E-3</c:v>
                </c:pt>
                <c:pt idx="27285">
                  <c:v>-8.2699999999999996E-3</c:v>
                </c:pt>
                <c:pt idx="27286">
                  <c:v>-8.2699999999999996E-3</c:v>
                </c:pt>
                <c:pt idx="27287">
                  <c:v>-8.2699999999999996E-3</c:v>
                </c:pt>
                <c:pt idx="27288">
                  <c:v>-8.3000000000000001E-3</c:v>
                </c:pt>
                <c:pt idx="27289">
                  <c:v>-8.3000000000000001E-3</c:v>
                </c:pt>
                <c:pt idx="27290">
                  <c:v>-8.3199999999999993E-3</c:v>
                </c:pt>
                <c:pt idx="27291">
                  <c:v>-8.3499999999999998E-3</c:v>
                </c:pt>
                <c:pt idx="27292">
                  <c:v>-8.3800000000000003E-3</c:v>
                </c:pt>
                <c:pt idx="27293">
                  <c:v>-8.3999999999999995E-3</c:v>
                </c:pt>
                <c:pt idx="27294">
                  <c:v>-8.4600000000000005E-3</c:v>
                </c:pt>
                <c:pt idx="27295">
                  <c:v>-8.4799999999999997E-3</c:v>
                </c:pt>
                <c:pt idx="27296">
                  <c:v>-8.5100000000000002E-3</c:v>
                </c:pt>
                <c:pt idx="27297">
                  <c:v>-8.5299999999999994E-3</c:v>
                </c:pt>
                <c:pt idx="27298">
                  <c:v>-8.5900000000000004E-3</c:v>
                </c:pt>
                <c:pt idx="27299">
                  <c:v>-8.6099999999999996E-3</c:v>
                </c:pt>
                <c:pt idx="27300">
                  <c:v>-8.6400000000000001E-3</c:v>
                </c:pt>
                <c:pt idx="27301">
                  <c:v>-8.6700000000000006E-3</c:v>
                </c:pt>
                <c:pt idx="27302">
                  <c:v>-8.6700000000000006E-3</c:v>
                </c:pt>
                <c:pt idx="27303">
                  <c:v>-8.6899999999999998E-3</c:v>
                </c:pt>
                <c:pt idx="27304">
                  <c:v>-8.7200000000000003E-3</c:v>
                </c:pt>
                <c:pt idx="27305">
                  <c:v>-8.7200000000000003E-3</c:v>
                </c:pt>
                <c:pt idx="27306">
                  <c:v>-8.7200000000000003E-3</c:v>
                </c:pt>
                <c:pt idx="27307">
                  <c:v>-8.7200000000000003E-3</c:v>
                </c:pt>
                <c:pt idx="27308">
                  <c:v>-8.7200000000000003E-3</c:v>
                </c:pt>
                <c:pt idx="27309">
                  <c:v>-8.7200000000000003E-3</c:v>
                </c:pt>
                <c:pt idx="27310">
                  <c:v>-8.7200000000000003E-3</c:v>
                </c:pt>
                <c:pt idx="27311">
                  <c:v>-8.6899999999999998E-3</c:v>
                </c:pt>
                <c:pt idx="27312">
                  <c:v>-8.6899999999999998E-3</c:v>
                </c:pt>
                <c:pt idx="27313">
                  <c:v>-8.6700000000000006E-3</c:v>
                </c:pt>
                <c:pt idx="27314">
                  <c:v>-8.6700000000000006E-3</c:v>
                </c:pt>
                <c:pt idx="27315">
                  <c:v>-8.6400000000000001E-3</c:v>
                </c:pt>
                <c:pt idx="27316">
                  <c:v>-8.6400000000000001E-3</c:v>
                </c:pt>
                <c:pt idx="27317">
                  <c:v>-8.6099999999999996E-3</c:v>
                </c:pt>
                <c:pt idx="27318">
                  <c:v>-8.6099999999999996E-3</c:v>
                </c:pt>
                <c:pt idx="27319">
                  <c:v>-8.5900000000000004E-3</c:v>
                </c:pt>
                <c:pt idx="27320">
                  <c:v>-8.5900000000000004E-3</c:v>
                </c:pt>
                <c:pt idx="27321">
                  <c:v>-8.5900000000000004E-3</c:v>
                </c:pt>
                <c:pt idx="27322">
                  <c:v>-8.5599999999999999E-3</c:v>
                </c:pt>
                <c:pt idx="27323">
                  <c:v>-8.5599999999999999E-3</c:v>
                </c:pt>
                <c:pt idx="27324">
                  <c:v>-8.5599999999999999E-3</c:v>
                </c:pt>
                <c:pt idx="27325">
                  <c:v>-8.5599999999999999E-3</c:v>
                </c:pt>
                <c:pt idx="27326">
                  <c:v>-8.5599999999999999E-3</c:v>
                </c:pt>
                <c:pt idx="27327">
                  <c:v>-8.5900000000000004E-3</c:v>
                </c:pt>
                <c:pt idx="27328">
                  <c:v>-8.5900000000000004E-3</c:v>
                </c:pt>
                <c:pt idx="27329">
                  <c:v>-8.5900000000000004E-3</c:v>
                </c:pt>
                <c:pt idx="27330">
                  <c:v>-8.5900000000000004E-3</c:v>
                </c:pt>
                <c:pt idx="27331">
                  <c:v>-8.5900000000000004E-3</c:v>
                </c:pt>
                <c:pt idx="27332">
                  <c:v>-8.5900000000000004E-3</c:v>
                </c:pt>
                <c:pt idx="27333">
                  <c:v>-8.5900000000000004E-3</c:v>
                </c:pt>
                <c:pt idx="27334">
                  <c:v>-8.5900000000000004E-3</c:v>
                </c:pt>
                <c:pt idx="27335">
                  <c:v>-8.5900000000000004E-3</c:v>
                </c:pt>
                <c:pt idx="27336">
                  <c:v>-8.5900000000000004E-3</c:v>
                </c:pt>
                <c:pt idx="27337">
                  <c:v>-8.5900000000000004E-3</c:v>
                </c:pt>
                <c:pt idx="27338">
                  <c:v>-8.5900000000000004E-3</c:v>
                </c:pt>
                <c:pt idx="27339">
                  <c:v>-8.5599999999999999E-3</c:v>
                </c:pt>
                <c:pt idx="27340">
                  <c:v>-8.5599999999999999E-3</c:v>
                </c:pt>
                <c:pt idx="27341">
                  <c:v>-8.5299999999999994E-3</c:v>
                </c:pt>
                <c:pt idx="27342">
                  <c:v>-8.5100000000000002E-3</c:v>
                </c:pt>
                <c:pt idx="27343">
                  <c:v>-8.5100000000000002E-3</c:v>
                </c:pt>
                <c:pt idx="27344">
                  <c:v>-8.4799999999999997E-3</c:v>
                </c:pt>
                <c:pt idx="27345">
                  <c:v>-8.4600000000000005E-3</c:v>
                </c:pt>
                <c:pt idx="27346">
                  <c:v>-8.43E-3</c:v>
                </c:pt>
                <c:pt idx="27347">
                  <c:v>-8.3999999999999995E-3</c:v>
                </c:pt>
                <c:pt idx="27348">
                  <c:v>-8.3999999999999995E-3</c:v>
                </c:pt>
                <c:pt idx="27349">
                  <c:v>-8.3800000000000003E-3</c:v>
                </c:pt>
                <c:pt idx="27350">
                  <c:v>-8.3499999999999998E-3</c:v>
                </c:pt>
                <c:pt idx="27351">
                  <c:v>-8.3499999999999998E-3</c:v>
                </c:pt>
                <c:pt idx="27352">
                  <c:v>-8.3199999999999993E-3</c:v>
                </c:pt>
                <c:pt idx="27353">
                  <c:v>-8.3199999999999993E-3</c:v>
                </c:pt>
                <c:pt idx="27354">
                  <c:v>-8.3199999999999993E-3</c:v>
                </c:pt>
                <c:pt idx="27355">
                  <c:v>-8.3199999999999993E-3</c:v>
                </c:pt>
                <c:pt idx="27356">
                  <c:v>-8.3199999999999993E-3</c:v>
                </c:pt>
                <c:pt idx="27357">
                  <c:v>-8.3199999999999993E-3</c:v>
                </c:pt>
                <c:pt idx="27358">
                  <c:v>-8.3199999999999993E-3</c:v>
                </c:pt>
                <c:pt idx="27359">
                  <c:v>-8.3499999999999998E-3</c:v>
                </c:pt>
                <c:pt idx="27360">
                  <c:v>-8.3499999999999998E-3</c:v>
                </c:pt>
                <c:pt idx="27361">
                  <c:v>-8.3800000000000003E-3</c:v>
                </c:pt>
                <c:pt idx="27362">
                  <c:v>-8.3999999999999995E-3</c:v>
                </c:pt>
                <c:pt idx="27363">
                  <c:v>-8.3999999999999995E-3</c:v>
                </c:pt>
                <c:pt idx="27364">
                  <c:v>-8.43E-3</c:v>
                </c:pt>
                <c:pt idx="27365">
                  <c:v>-8.4600000000000005E-3</c:v>
                </c:pt>
                <c:pt idx="27366">
                  <c:v>-8.4799999999999997E-3</c:v>
                </c:pt>
                <c:pt idx="27367">
                  <c:v>-8.4799999999999997E-3</c:v>
                </c:pt>
                <c:pt idx="27368">
                  <c:v>-8.5100000000000002E-3</c:v>
                </c:pt>
                <c:pt idx="27369">
                  <c:v>-8.5100000000000002E-3</c:v>
                </c:pt>
                <c:pt idx="27370">
                  <c:v>-8.5299999999999994E-3</c:v>
                </c:pt>
                <c:pt idx="27371">
                  <c:v>-8.5299999999999994E-3</c:v>
                </c:pt>
                <c:pt idx="27372">
                  <c:v>-8.5299999999999994E-3</c:v>
                </c:pt>
                <c:pt idx="27373">
                  <c:v>-8.5299999999999994E-3</c:v>
                </c:pt>
                <c:pt idx="27374">
                  <c:v>-8.5299999999999994E-3</c:v>
                </c:pt>
                <c:pt idx="27375">
                  <c:v>-8.5299999999999994E-3</c:v>
                </c:pt>
                <c:pt idx="27376">
                  <c:v>-8.5299999999999994E-3</c:v>
                </c:pt>
                <c:pt idx="27377">
                  <c:v>-8.5100000000000002E-3</c:v>
                </c:pt>
                <c:pt idx="27378">
                  <c:v>-8.5100000000000002E-3</c:v>
                </c:pt>
                <c:pt idx="27379">
                  <c:v>-8.4799999999999997E-3</c:v>
                </c:pt>
                <c:pt idx="27380">
                  <c:v>-8.4799999999999997E-3</c:v>
                </c:pt>
                <c:pt idx="27381">
                  <c:v>-8.4600000000000005E-3</c:v>
                </c:pt>
                <c:pt idx="27382">
                  <c:v>-8.43E-3</c:v>
                </c:pt>
                <c:pt idx="27383">
                  <c:v>-8.43E-3</c:v>
                </c:pt>
                <c:pt idx="27384">
                  <c:v>-8.3999999999999995E-3</c:v>
                </c:pt>
                <c:pt idx="27385">
                  <c:v>-8.3800000000000003E-3</c:v>
                </c:pt>
                <c:pt idx="27386">
                  <c:v>-8.3800000000000003E-3</c:v>
                </c:pt>
                <c:pt idx="27387">
                  <c:v>-8.3499999999999998E-3</c:v>
                </c:pt>
                <c:pt idx="27388">
                  <c:v>-8.3499999999999998E-3</c:v>
                </c:pt>
                <c:pt idx="27389">
                  <c:v>-8.3499999999999998E-3</c:v>
                </c:pt>
                <c:pt idx="27390">
                  <c:v>-8.3499999999999998E-3</c:v>
                </c:pt>
                <c:pt idx="27391">
                  <c:v>-8.3499999999999998E-3</c:v>
                </c:pt>
                <c:pt idx="27392">
                  <c:v>-8.3800000000000003E-3</c:v>
                </c:pt>
                <c:pt idx="27393">
                  <c:v>-8.3800000000000003E-3</c:v>
                </c:pt>
                <c:pt idx="27394">
                  <c:v>-8.3999999999999995E-3</c:v>
                </c:pt>
                <c:pt idx="27395">
                  <c:v>-8.3999999999999995E-3</c:v>
                </c:pt>
                <c:pt idx="27396">
                  <c:v>-8.43E-3</c:v>
                </c:pt>
                <c:pt idx="27397">
                  <c:v>-8.4600000000000005E-3</c:v>
                </c:pt>
                <c:pt idx="27398">
                  <c:v>-8.4799999999999997E-3</c:v>
                </c:pt>
                <c:pt idx="27399">
                  <c:v>-8.5100000000000002E-3</c:v>
                </c:pt>
                <c:pt idx="27400">
                  <c:v>-8.5299999999999994E-3</c:v>
                </c:pt>
                <c:pt idx="27401">
                  <c:v>-8.5599999999999999E-3</c:v>
                </c:pt>
                <c:pt idx="27402">
                  <c:v>-8.5900000000000004E-3</c:v>
                </c:pt>
                <c:pt idx="27403">
                  <c:v>-8.6099999999999996E-3</c:v>
                </c:pt>
                <c:pt idx="27404">
                  <c:v>-8.6400000000000001E-3</c:v>
                </c:pt>
                <c:pt idx="27405">
                  <c:v>-8.6700000000000006E-3</c:v>
                </c:pt>
                <c:pt idx="27406">
                  <c:v>-8.6899999999999998E-3</c:v>
                </c:pt>
                <c:pt idx="27407">
                  <c:v>-8.6899999999999998E-3</c:v>
                </c:pt>
                <c:pt idx="27408">
                  <c:v>-8.6899999999999998E-3</c:v>
                </c:pt>
                <c:pt idx="27409">
                  <c:v>-8.6899999999999998E-3</c:v>
                </c:pt>
                <c:pt idx="27410">
                  <c:v>-8.6899999999999998E-3</c:v>
                </c:pt>
                <c:pt idx="27411">
                  <c:v>-8.6899999999999998E-3</c:v>
                </c:pt>
                <c:pt idx="27412">
                  <c:v>-8.6899999999999998E-3</c:v>
                </c:pt>
                <c:pt idx="27413">
                  <c:v>-8.6700000000000006E-3</c:v>
                </c:pt>
                <c:pt idx="27414">
                  <c:v>-8.6700000000000006E-3</c:v>
                </c:pt>
                <c:pt idx="27415">
                  <c:v>-8.6400000000000001E-3</c:v>
                </c:pt>
                <c:pt idx="27416">
                  <c:v>-8.6099999999999996E-3</c:v>
                </c:pt>
                <c:pt idx="27417">
                  <c:v>-8.5900000000000004E-3</c:v>
                </c:pt>
                <c:pt idx="27418">
                  <c:v>-8.5599999999999999E-3</c:v>
                </c:pt>
                <c:pt idx="27419">
                  <c:v>-8.5299999999999994E-3</c:v>
                </c:pt>
                <c:pt idx="27420">
                  <c:v>-8.5100000000000002E-3</c:v>
                </c:pt>
                <c:pt idx="27421">
                  <c:v>-8.4799999999999997E-3</c:v>
                </c:pt>
                <c:pt idx="27422">
                  <c:v>-8.4600000000000005E-3</c:v>
                </c:pt>
                <c:pt idx="27423">
                  <c:v>-8.43E-3</c:v>
                </c:pt>
                <c:pt idx="27424">
                  <c:v>-8.3999999999999995E-3</c:v>
                </c:pt>
                <c:pt idx="27425">
                  <c:v>-8.3999999999999995E-3</c:v>
                </c:pt>
                <c:pt idx="27426">
                  <c:v>-8.3800000000000003E-3</c:v>
                </c:pt>
                <c:pt idx="27427">
                  <c:v>-8.3499999999999998E-3</c:v>
                </c:pt>
                <c:pt idx="27428">
                  <c:v>-8.3499999999999998E-3</c:v>
                </c:pt>
                <c:pt idx="27429">
                  <c:v>-8.3199999999999993E-3</c:v>
                </c:pt>
                <c:pt idx="27430">
                  <c:v>-8.3199999999999993E-3</c:v>
                </c:pt>
                <c:pt idx="27431">
                  <c:v>-8.3199999999999993E-3</c:v>
                </c:pt>
                <c:pt idx="27432">
                  <c:v>-8.3199999999999993E-3</c:v>
                </c:pt>
                <c:pt idx="27433">
                  <c:v>-8.3199999999999993E-3</c:v>
                </c:pt>
                <c:pt idx="27434">
                  <c:v>-8.3199999999999993E-3</c:v>
                </c:pt>
                <c:pt idx="27435">
                  <c:v>-8.3199999999999993E-3</c:v>
                </c:pt>
                <c:pt idx="27436">
                  <c:v>-8.3199999999999993E-3</c:v>
                </c:pt>
                <c:pt idx="27437">
                  <c:v>-8.3199999999999993E-3</c:v>
                </c:pt>
                <c:pt idx="27438">
                  <c:v>-8.3199999999999993E-3</c:v>
                </c:pt>
                <c:pt idx="27439">
                  <c:v>-8.3199999999999993E-3</c:v>
                </c:pt>
                <c:pt idx="27440">
                  <c:v>-8.3199999999999993E-3</c:v>
                </c:pt>
                <c:pt idx="27441">
                  <c:v>-8.3199999999999993E-3</c:v>
                </c:pt>
                <c:pt idx="27442">
                  <c:v>-8.3199999999999993E-3</c:v>
                </c:pt>
                <c:pt idx="27443">
                  <c:v>-8.3199999999999993E-3</c:v>
                </c:pt>
                <c:pt idx="27444">
                  <c:v>-8.3199999999999993E-3</c:v>
                </c:pt>
                <c:pt idx="27445">
                  <c:v>-8.3199999999999993E-3</c:v>
                </c:pt>
                <c:pt idx="27446">
                  <c:v>-8.3199999999999993E-3</c:v>
                </c:pt>
                <c:pt idx="27447">
                  <c:v>-8.3000000000000001E-3</c:v>
                </c:pt>
                <c:pt idx="27448">
                  <c:v>-8.3000000000000001E-3</c:v>
                </c:pt>
                <c:pt idx="27449">
                  <c:v>-8.3000000000000001E-3</c:v>
                </c:pt>
                <c:pt idx="27450">
                  <c:v>-8.2699999999999996E-3</c:v>
                </c:pt>
                <c:pt idx="27451">
                  <c:v>-8.2699999999999996E-3</c:v>
                </c:pt>
                <c:pt idx="27452">
                  <c:v>-8.2699999999999996E-3</c:v>
                </c:pt>
                <c:pt idx="27453">
                  <c:v>-8.2400000000000008E-3</c:v>
                </c:pt>
                <c:pt idx="27454">
                  <c:v>-8.2400000000000008E-3</c:v>
                </c:pt>
                <c:pt idx="27455">
                  <c:v>-8.2400000000000008E-3</c:v>
                </c:pt>
                <c:pt idx="27456">
                  <c:v>-8.2400000000000008E-3</c:v>
                </c:pt>
                <c:pt idx="27457">
                  <c:v>-8.2400000000000008E-3</c:v>
                </c:pt>
                <c:pt idx="27458">
                  <c:v>-8.2400000000000008E-3</c:v>
                </c:pt>
                <c:pt idx="27459">
                  <c:v>-8.2400000000000008E-3</c:v>
                </c:pt>
                <c:pt idx="27460">
                  <c:v>-8.2699999999999996E-3</c:v>
                </c:pt>
                <c:pt idx="27461">
                  <c:v>-8.2699999999999996E-3</c:v>
                </c:pt>
                <c:pt idx="27462">
                  <c:v>-8.3000000000000001E-3</c:v>
                </c:pt>
                <c:pt idx="27463">
                  <c:v>-8.3000000000000001E-3</c:v>
                </c:pt>
                <c:pt idx="27464">
                  <c:v>-8.3199999999999993E-3</c:v>
                </c:pt>
                <c:pt idx="27465">
                  <c:v>-8.3499999999999998E-3</c:v>
                </c:pt>
                <c:pt idx="27466">
                  <c:v>-8.3800000000000003E-3</c:v>
                </c:pt>
                <c:pt idx="27467">
                  <c:v>-8.3999999999999995E-3</c:v>
                </c:pt>
                <c:pt idx="27468">
                  <c:v>-8.43E-3</c:v>
                </c:pt>
                <c:pt idx="27469">
                  <c:v>-8.4799999999999997E-3</c:v>
                </c:pt>
                <c:pt idx="27470">
                  <c:v>-8.5100000000000002E-3</c:v>
                </c:pt>
                <c:pt idx="27471">
                  <c:v>-8.5299999999999994E-3</c:v>
                </c:pt>
                <c:pt idx="27472">
                  <c:v>-8.5599999999999999E-3</c:v>
                </c:pt>
                <c:pt idx="27473">
                  <c:v>-8.5900000000000004E-3</c:v>
                </c:pt>
                <c:pt idx="27474">
                  <c:v>-8.6099999999999996E-3</c:v>
                </c:pt>
                <c:pt idx="27475">
                  <c:v>-8.6400000000000001E-3</c:v>
                </c:pt>
                <c:pt idx="27476">
                  <c:v>-8.6700000000000006E-3</c:v>
                </c:pt>
                <c:pt idx="27477">
                  <c:v>-8.6700000000000006E-3</c:v>
                </c:pt>
                <c:pt idx="27478">
                  <c:v>-8.6899999999999998E-3</c:v>
                </c:pt>
                <c:pt idx="27479">
                  <c:v>-8.6899999999999998E-3</c:v>
                </c:pt>
                <c:pt idx="27480">
                  <c:v>-8.6899999999999998E-3</c:v>
                </c:pt>
                <c:pt idx="27481">
                  <c:v>-8.6899999999999998E-3</c:v>
                </c:pt>
                <c:pt idx="27482">
                  <c:v>-8.6899999999999998E-3</c:v>
                </c:pt>
                <c:pt idx="27483">
                  <c:v>-8.6899999999999998E-3</c:v>
                </c:pt>
                <c:pt idx="27484">
                  <c:v>-8.6899999999999998E-3</c:v>
                </c:pt>
                <c:pt idx="27485">
                  <c:v>-8.6700000000000006E-3</c:v>
                </c:pt>
                <c:pt idx="27486">
                  <c:v>-8.6700000000000006E-3</c:v>
                </c:pt>
                <c:pt idx="27487">
                  <c:v>-8.6400000000000001E-3</c:v>
                </c:pt>
                <c:pt idx="27488">
                  <c:v>-8.6099999999999996E-3</c:v>
                </c:pt>
                <c:pt idx="27489">
                  <c:v>-8.5900000000000004E-3</c:v>
                </c:pt>
                <c:pt idx="27490">
                  <c:v>-8.5599999999999999E-3</c:v>
                </c:pt>
                <c:pt idx="27491">
                  <c:v>-8.5299999999999994E-3</c:v>
                </c:pt>
                <c:pt idx="27492">
                  <c:v>-8.5100000000000002E-3</c:v>
                </c:pt>
                <c:pt idx="27493">
                  <c:v>-8.4799999999999997E-3</c:v>
                </c:pt>
                <c:pt idx="27494">
                  <c:v>-8.4799999999999997E-3</c:v>
                </c:pt>
                <c:pt idx="27495">
                  <c:v>-8.4600000000000005E-3</c:v>
                </c:pt>
                <c:pt idx="27496">
                  <c:v>-8.43E-3</c:v>
                </c:pt>
                <c:pt idx="27497">
                  <c:v>-8.3999999999999995E-3</c:v>
                </c:pt>
                <c:pt idx="27498">
                  <c:v>-8.3999999999999995E-3</c:v>
                </c:pt>
                <c:pt idx="27499">
                  <c:v>-8.3800000000000003E-3</c:v>
                </c:pt>
                <c:pt idx="27500">
                  <c:v>-8.3800000000000003E-3</c:v>
                </c:pt>
                <c:pt idx="27501">
                  <c:v>-8.3499999999999998E-3</c:v>
                </c:pt>
                <c:pt idx="27502">
                  <c:v>-8.3499999999999998E-3</c:v>
                </c:pt>
                <c:pt idx="27503">
                  <c:v>-8.3499999999999998E-3</c:v>
                </c:pt>
                <c:pt idx="27504">
                  <c:v>-8.3499999999999998E-3</c:v>
                </c:pt>
                <c:pt idx="27505">
                  <c:v>-8.3499999999999998E-3</c:v>
                </c:pt>
                <c:pt idx="27506">
                  <c:v>-8.3499999999999998E-3</c:v>
                </c:pt>
                <c:pt idx="27507">
                  <c:v>-8.3499999999999998E-3</c:v>
                </c:pt>
                <c:pt idx="27508">
                  <c:v>-8.3499999999999998E-3</c:v>
                </c:pt>
                <c:pt idx="27509">
                  <c:v>-8.3499999999999998E-3</c:v>
                </c:pt>
                <c:pt idx="27510">
                  <c:v>-8.3499999999999998E-3</c:v>
                </c:pt>
                <c:pt idx="27511">
                  <c:v>-8.3800000000000003E-3</c:v>
                </c:pt>
                <c:pt idx="27512">
                  <c:v>-8.3800000000000003E-3</c:v>
                </c:pt>
                <c:pt idx="27513">
                  <c:v>-8.3800000000000003E-3</c:v>
                </c:pt>
                <c:pt idx="27514">
                  <c:v>-8.3800000000000003E-3</c:v>
                </c:pt>
                <c:pt idx="27515">
                  <c:v>-8.3999999999999995E-3</c:v>
                </c:pt>
                <c:pt idx="27516">
                  <c:v>-8.3999999999999995E-3</c:v>
                </c:pt>
                <c:pt idx="27517">
                  <c:v>-8.3999999999999995E-3</c:v>
                </c:pt>
                <c:pt idx="27518">
                  <c:v>-8.3999999999999995E-3</c:v>
                </c:pt>
                <c:pt idx="27519">
                  <c:v>-8.3999999999999995E-3</c:v>
                </c:pt>
                <c:pt idx="27520">
                  <c:v>-8.3999999999999995E-3</c:v>
                </c:pt>
                <c:pt idx="27521">
                  <c:v>-8.3999999999999995E-3</c:v>
                </c:pt>
                <c:pt idx="27522">
                  <c:v>-8.3999999999999995E-3</c:v>
                </c:pt>
                <c:pt idx="27523">
                  <c:v>-8.3999999999999995E-3</c:v>
                </c:pt>
                <c:pt idx="27524">
                  <c:v>-8.3999999999999995E-3</c:v>
                </c:pt>
                <c:pt idx="27525">
                  <c:v>-8.3999999999999995E-3</c:v>
                </c:pt>
                <c:pt idx="27526">
                  <c:v>-8.3999999999999995E-3</c:v>
                </c:pt>
                <c:pt idx="27527">
                  <c:v>-8.3999999999999995E-3</c:v>
                </c:pt>
                <c:pt idx="27528">
                  <c:v>-8.3999999999999995E-3</c:v>
                </c:pt>
                <c:pt idx="27529">
                  <c:v>-8.3999999999999995E-3</c:v>
                </c:pt>
                <c:pt idx="27530">
                  <c:v>-8.3999999999999995E-3</c:v>
                </c:pt>
                <c:pt idx="27531">
                  <c:v>-8.3999999999999995E-3</c:v>
                </c:pt>
                <c:pt idx="27532">
                  <c:v>-8.3800000000000003E-3</c:v>
                </c:pt>
                <c:pt idx="27533">
                  <c:v>-8.3800000000000003E-3</c:v>
                </c:pt>
                <c:pt idx="27534">
                  <c:v>-8.3800000000000003E-3</c:v>
                </c:pt>
                <c:pt idx="27535">
                  <c:v>-8.3800000000000003E-3</c:v>
                </c:pt>
                <c:pt idx="27536">
                  <c:v>-8.3499999999999998E-3</c:v>
                </c:pt>
                <c:pt idx="27537">
                  <c:v>-8.3499999999999998E-3</c:v>
                </c:pt>
                <c:pt idx="27538">
                  <c:v>-8.3499999999999998E-3</c:v>
                </c:pt>
                <c:pt idx="27539">
                  <c:v>-8.3199999999999993E-3</c:v>
                </c:pt>
                <c:pt idx="27540">
                  <c:v>-8.3199999999999993E-3</c:v>
                </c:pt>
                <c:pt idx="27541">
                  <c:v>-8.3000000000000001E-3</c:v>
                </c:pt>
                <c:pt idx="27542">
                  <c:v>-8.3000000000000001E-3</c:v>
                </c:pt>
                <c:pt idx="27543">
                  <c:v>-8.2699999999999996E-3</c:v>
                </c:pt>
                <c:pt idx="27544">
                  <c:v>-8.2699999999999996E-3</c:v>
                </c:pt>
                <c:pt idx="27545">
                  <c:v>-8.2400000000000008E-3</c:v>
                </c:pt>
                <c:pt idx="27546">
                  <c:v>-8.2400000000000008E-3</c:v>
                </c:pt>
                <c:pt idx="27547">
                  <c:v>-8.2199999999999999E-3</c:v>
                </c:pt>
                <c:pt idx="27548">
                  <c:v>-8.1899999999999994E-3</c:v>
                </c:pt>
                <c:pt idx="27549">
                  <c:v>-8.1899999999999994E-3</c:v>
                </c:pt>
                <c:pt idx="27550">
                  <c:v>-8.1700000000000002E-3</c:v>
                </c:pt>
                <c:pt idx="27551">
                  <c:v>-8.1700000000000002E-3</c:v>
                </c:pt>
                <c:pt idx="27552">
                  <c:v>-8.1399999999999997E-3</c:v>
                </c:pt>
                <c:pt idx="27553">
                  <c:v>-8.1399999999999997E-3</c:v>
                </c:pt>
                <c:pt idx="27554">
                  <c:v>-8.1099999999999992E-3</c:v>
                </c:pt>
                <c:pt idx="27555">
                  <c:v>-8.1099999999999992E-3</c:v>
                </c:pt>
                <c:pt idx="27556">
                  <c:v>-8.09E-3</c:v>
                </c:pt>
                <c:pt idx="27557">
                  <c:v>-8.09E-3</c:v>
                </c:pt>
                <c:pt idx="27558">
                  <c:v>-8.09E-3</c:v>
                </c:pt>
                <c:pt idx="27559">
                  <c:v>-8.09E-3</c:v>
                </c:pt>
                <c:pt idx="27560">
                  <c:v>-8.09E-3</c:v>
                </c:pt>
                <c:pt idx="27561">
                  <c:v>-8.09E-3</c:v>
                </c:pt>
                <c:pt idx="27562">
                  <c:v>-8.09E-3</c:v>
                </c:pt>
                <c:pt idx="27563">
                  <c:v>-8.09E-3</c:v>
                </c:pt>
                <c:pt idx="27564">
                  <c:v>-8.1099999999999992E-3</c:v>
                </c:pt>
                <c:pt idx="27565">
                  <c:v>-8.1099999999999992E-3</c:v>
                </c:pt>
                <c:pt idx="27566">
                  <c:v>-8.1399999999999997E-3</c:v>
                </c:pt>
                <c:pt idx="27567">
                  <c:v>-8.1700000000000002E-3</c:v>
                </c:pt>
                <c:pt idx="27568">
                  <c:v>-8.1700000000000002E-3</c:v>
                </c:pt>
                <c:pt idx="27569">
                  <c:v>-8.1899999999999994E-3</c:v>
                </c:pt>
                <c:pt idx="27570">
                  <c:v>-8.2199999999999999E-3</c:v>
                </c:pt>
                <c:pt idx="27571">
                  <c:v>-8.2400000000000008E-3</c:v>
                </c:pt>
                <c:pt idx="27572">
                  <c:v>-8.2699999999999996E-3</c:v>
                </c:pt>
                <c:pt idx="27573">
                  <c:v>-8.2699999999999996E-3</c:v>
                </c:pt>
                <c:pt idx="27574">
                  <c:v>-8.3000000000000001E-3</c:v>
                </c:pt>
                <c:pt idx="27575">
                  <c:v>-8.3199999999999993E-3</c:v>
                </c:pt>
                <c:pt idx="27576">
                  <c:v>-8.3499999999999998E-3</c:v>
                </c:pt>
                <c:pt idx="27577">
                  <c:v>-8.3499999999999998E-3</c:v>
                </c:pt>
                <c:pt idx="27578">
                  <c:v>-8.3800000000000003E-3</c:v>
                </c:pt>
                <c:pt idx="27579">
                  <c:v>-8.3800000000000003E-3</c:v>
                </c:pt>
                <c:pt idx="27580">
                  <c:v>-8.3800000000000003E-3</c:v>
                </c:pt>
                <c:pt idx="27581">
                  <c:v>-8.3800000000000003E-3</c:v>
                </c:pt>
                <c:pt idx="27582">
                  <c:v>-8.3999999999999995E-3</c:v>
                </c:pt>
                <c:pt idx="27583">
                  <c:v>-8.3800000000000003E-3</c:v>
                </c:pt>
                <c:pt idx="27584">
                  <c:v>-8.3800000000000003E-3</c:v>
                </c:pt>
                <c:pt idx="27585">
                  <c:v>-8.3800000000000003E-3</c:v>
                </c:pt>
                <c:pt idx="27586">
                  <c:v>-8.3800000000000003E-3</c:v>
                </c:pt>
                <c:pt idx="27587">
                  <c:v>-8.3499999999999998E-3</c:v>
                </c:pt>
                <c:pt idx="27588">
                  <c:v>-8.3499999999999998E-3</c:v>
                </c:pt>
                <c:pt idx="27589">
                  <c:v>-8.3199999999999993E-3</c:v>
                </c:pt>
                <c:pt idx="27590">
                  <c:v>-8.3199999999999993E-3</c:v>
                </c:pt>
                <c:pt idx="27591">
                  <c:v>-8.3000000000000001E-3</c:v>
                </c:pt>
                <c:pt idx="27592">
                  <c:v>-8.3000000000000001E-3</c:v>
                </c:pt>
                <c:pt idx="27593">
                  <c:v>-8.2699999999999996E-3</c:v>
                </c:pt>
                <c:pt idx="27594">
                  <c:v>-8.2699999999999996E-3</c:v>
                </c:pt>
                <c:pt idx="27595">
                  <c:v>-8.2400000000000008E-3</c:v>
                </c:pt>
                <c:pt idx="27596">
                  <c:v>-8.2400000000000008E-3</c:v>
                </c:pt>
                <c:pt idx="27597">
                  <c:v>-8.2199999999999999E-3</c:v>
                </c:pt>
                <c:pt idx="27598">
                  <c:v>-8.2199999999999999E-3</c:v>
                </c:pt>
                <c:pt idx="27599">
                  <c:v>-8.2199999999999999E-3</c:v>
                </c:pt>
                <c:pt idx="27600">
                  <c:v>-8.2199999999999999E-3</c:v>
                </c:pt>
                <c:pt idx="27601">
                  <c:v>-8.2199999999999999E-3</c:v>
                </c:pt>
                <c:pt idx="27602">
                  <c:v>-8.2199999999999999E-3</c:v>
                </c:pt>
                <c:pt idx="27603">
                  <c:v>-8.2199999999999999E-3</c:v>
                </c:pt>
                <c:pt idx="27604">
                  <c:v>-8.2199999999999999E-3</c:v>
                </c:pt>
                <c:pt idx="27605">
                  <c:v>-8.2400000000000008E-3</c:v>
                </c:pt>
                <c:pt idx="27606">
                  <c:v>-8.2400000000000008E-3</c:v>
                </c:pt>
                <c:pt idx="27607">
                  <c:v>-8.2699999999999996E-3</c:v>
                </c:pt>
                <c:pt idx="27608">
                  <c:v>-8.2699999999999996E-3</c:v>
                </c:pt>
                <c:pt idx="27609">
                  <c:v>-8.3000000000000001E-3</c:v>
                </c:pt>
                <c:pt idx="27610">
                  <c:v>-8.3199999999999993E-3</c:v>
                </c:pt>
                <c:pt idx="27611">
                  <c:v>-8.3199999999999993E-3</c:v>
                </c:pt>
                <c:pt idx="27612">
                  <c:v>-8.3499999999999998E-3</c:v>
                </c:pt>
                <c:pt idx="27613">
                  <c:v>-8.3800000000000003E-3</c:v>
                </c:pt>
                <c:pt idx="27614">
                  <c:v>-8.3800000000000003E-3</c:v>
                </c:pt>
                <c:pt idx="27615">
                  <c:v>-8.3999999999999995E-3</c:v>
                </c:pt>
                <c:pt idx="27616">
                  <c:v>-8.3999999999999995E-3</c:v>
                </c:pt>
                <c:pt idx="27617">
                  <c:v>-8.43E-3</c:v>
                </c:pt>
                <c:pt idx="27618">
                  <c:v>-8.43E-3</c:v>
                </c:pt>
                <c:pt idx="27619">
                  <c:v>-8.4600000000000005E-3</c:v>
                </c:pt>
                <c:pt idx="27620">
                  <c:v>-8.4600000000000005E-3</c:v>
                </c:pt>
                <c:pt idx="27621">
                  <c:v>-8.4600000000000005E-3</c:v>
                </c:pt>
                <c:pt idx="27622">
                  <c:v>-8.4600000000000005E-3</c:v>
                </c:pt>
                <c:pt idx="27623">
                  <c:v>-8.4600000000000005E-3</c:v>
                </c:pt>
                <c:pt idx="27624">
                  <c:v>-8.4600000000000005E-3</c:v>
                </c:pt>
                <c:pt idx="27625">
                  <c:v>-8.4600000000000005E-3</c:v>
                </c:pt>
                <c:pt idx="27626">
                  <c:v>-8.4600000000000005E-3</c:v>
                </c:pt>
                <c:pt idx="27627">
                  <c:v>-8.4600000000000005E-3</c:v>
                </c:pt>
                <c:pt idx="27628">
                  <c:v>-8.4600000000000005E-3</c:v>
                </c:pt>
                <c:pt idx="27629">
                  <c:v>-8.4600000000000005E-3</c:v>
                </c:pt>
                <c:pt idx="27630">
                  <c:v>-8.43E-3</c:v>
                </c:pt>
                <c:pt idx="27631">
                  <c:v>-8.43E-3</c:v>
                </c:pt>
                <c:pt idx="27632">
                  <c:v>-8.43E-3</c:v>
                </c:pt>
                <c:pt idx="27633">
                  <c:v>-8.43E-3</c:v>
                </c:pt>
                <c:pt idx="27634">
                  <c:v>-8.43E-3</c:v>
                </c:pt>
                <c:pt idx="27635">
                  <c:v>-8.43E-3</c:v>
                </c:pt>
                <c:pt idx="27636">
                  <c:v>-8.43E-3</c:v>
                </c:pt>
                <c:pt idx="27637">
                  <c:v>-8.43E-3</c:v>
                </c:pt>
                <c:pt idx="27638">
                  <c:v>-8.43E-3</c:v>
                </c:pt>
                <c:pt idx="27639">
                  <c:v>-8.4600000000000005E-3</c:v>
                </c:pt>
                <c:pt idx="27640">
                  <c:v>-8.4600000000000005E-3</c:v>
                </c:pt>
                <c:pt idx="27641">
                  <c:v>-8.4600000000000005E-3</c:v>
                </c:pt>
                <c:pt idx="27642">
                  <c:v>-8.4600000000000005E-3</c:v>
                </c:pt>
                <c:pt idx="27643">
                  <c:v>-8.4799999999999997E-3</c:v>
                </c:pt>
                <c:pt idx="27644">
                  <c:v>-8.4799999999999997E-3</c:v>
                </c:pt>
                <c:pt idx="27645">
                  <c:v>-8.4799999999999997E-3</c:v>
                </c:pt>
                <c:pt idx="27646">
                  <c:v>-8.5100000000000002E-3</c:v>
                </c:pt>
                <c:pt idx="27647">
                  <c:v>-8.5100000000000002E-3</c:v>
                </c:pt>
                <c:pt idx="27648">
                  <c:v>-8.5100000000000002E-3</c:v>
                </c:pt>
                <c:pt idx="27649">
                  <c:v>-8.5299999999999994E-3</c:v>
                </c:pt>
                <c:pt idx="27650">
                  <c:v>-8.5299999999999994E-3</c:v>
                </c:pt>
                <c:pt idx="27651">
                  <c:v>-8.5299999999999994E-3</c:v>
                </c:pt>
                <c:pt idx="27652">
                  <c:v>-8.5299999999999994E-3</c:v>
                </c:pt>
                <c:pt idx="27653">
                  <c:v>-8.5299999999999994E-3</c:v>
                </c:pt>
                <c:pt idx="27654">
                  <c:v>-8.5299999999999994E-3</c:v>
                </c:pt>
                <c:pt idx="27655">
                  <c:v>-8.5299999999999994E-3</c:v>
                </c:pt>
                <c:pt idx="27656">
                  <c:v>-8.5100000000000002E-3</c:v>
                </c:pt>
                <c:pt idx="27657">
                  <c:v>-8.5100000000000002E-3</c:v>
                </c:pt>
                <c:pt idx="27658">
                  <c:v>-8.5100000000000002E-3</c:v>
                </c:pt>
                <c:pt idx="27659">
                  <c:v>-8.4799999999999997E-3</c:v>
                </c:pt>
                <c:pt idx="27660">
                  <c:v>-8.4799999999999997E-3</c:v>
                </c:pt>
                <c:pt idx="27661">
                  <c:v>-8.4600000000000005E-3</c:v>
                </c:pt>
                <c:pt idx="27662">
                  <c:v>-8.4600000000000005E-3</c:v>
                </c:pt>
                <c:pt idx="27663">
                  <c:v>-8.43E-3</c:v>
                </c:pt>
                <c:pt idx="27664">
                  <c:v>-8.43E-3</c:v>
                </c:pt>
                <c:pt idx="27665">
                  <c:v>-8.3999999999999995E-3</c:v>
                </c:pt>
                <c:pt idx="27666">
                  <c:v>-8.3999999999999995E-3</c:v>
                </c:pt>
                <c:pt idx="27667">
                  <c:v>-8.3800000000000003E-3</c:v>
                </c:pt>
                <c:pt idx="27668">
                  <c:v>-8.3800000000000003E-3</c:v>
                </c:pt>
                <c:pt idx="27669">
                  <c:v>-8.3800000000000003E-3</c:v>
                </c:pt>
                <c:pt idx="27670">
                  <c:v>-8.3800000000000003E-3</c:v>
                </c:pt>
                <c:pt idx="27671">
                  <c:v>-8.3800000000000003E-3</c:v>
                </c:pt>
                <c:pt idx="27672">
                  <c:v>-8.3800000000000003E-3</c:v>
                </c:pt>
                <c:pt idx="27673">
                  <c:v>-8.3800000000000003E-3</c:v>
                </c:pt>
                <c:pt idx="27674">
                  <c:v>-8.3800000000000003E-3</c:v>
                </c:pt>
                <c:pt idx="27675">
                  <c:v>-8.3800000000000003E-3</c:v>
                </c:pt>
                <c:pt idx="27676">
                  <c:v>-8.3800000000000003E-3</c:v>
                </c:pt>
                <c:pt idx="27677">
                  <c:v>-8.3999999999999995E-3</c:v>
                </c:pt>
                <c:pt idx="27678">
                  <c:v>-8.3999999999999995E-3</c:v>
                </c:pt>
                <c:pt idx="27679">
                  <c:v>-8.43E-3</c:v>
                </c:pt>
                <c:pt idx="27680">
                  <c:v>-8.43E-3</c:v>
                </c:pt>
                <c:pt idx="27681">
                  <c:v>-8.4600000000000005E-3</c:v>
                </c:pt>
                <c:pt idx="27682">
                  <c:v>-8.4600000000000005E-3</c:v>
                </c:pt>
                <c:pt idx="27683">
                  <c:v>-8.4600000000000005E-3</c:v>
                </c:pt>
                <c:pt idx="27684">
                  <c:v>-8.4799999999999997E-3</c:v>
                </c:pt>
                <c:pt idx="27685">
                  <c:v>-8.4799999999999997E-3</c:v>
                </c:pt>
                <c:pt idx="27686">
                  <c:v>-8.4799999999999997E-3</c:v>
                </c:pt>
                <c:pt idx="27687">
                  <c:v>-8.5100000000000002E-3</c:v>
                </c:pt>
                <c:pt idx="27688">
                  <c:v>-8.5100000000000002E-3</c:v>
                </c:pt>
                <c:pt idx="27689">
                  <c:v>-8.5100000000000002E-3</c:v>
                </c:pt>
                <c:pt idx="27690">
                  <c:v>-8.5100000000000002E-3</c:v>
                </c:pt>
                <c:pt idx="27691">
                  <c:v>-8.5100000000000002E-3</c:v>
                </c:pt>
                <c:pt idx="27692">
                  <c:v>-8.5100000000000002E-3</c:v>
                </c:pt>
                <c:pt idx="27693">
                  <c:v>-8.4799999999999997E-3</c:v>
                </c:pt>
                <c:pt idx="27694">
                  <c:v>-8.4799999999999997E-3</c:v>
                </c:pt>
                <c:pt idx="27695">
                  <c:v>-8.4799999999999997E-3</c:v>
                </c:pt>
                <c:pt idx="27696">
                  <c:v>-8.4600000000000005E-3</c:v>
                </c:pt>
                <c:pt idx="27697">
                  <c:v>-8.4600000000000005E-3</c:v>
                </c:pt>
                <c:pt idx="27698">
                  <c:v>-8.43E-3</c:v>
                </c:pt>
                <c:pt idx="27699">
                  <c:v>-8.43E-3</c:v>
                </c:pt>
                <c:pt idx="27700">
                  <c:v>-8.3999999999999995E-3</c:v>
                </c:pt>
                <c:pt idx="27701">
                  <c:v>-8.3999999999999995E-3</c:v>
                </c:pt>
                <c:pt idx="27702">
                  <c:v>-8.3800000000000003E-3</c:v>
                </c:pt>
                <c:pt idx="27703">
                  <c:v>-8.3800000000000003E-3</c:v>
                </c:pt>
                <c:pt idx="27704">
                  <c:v>-8.3800000000000003E-3</c:v>
                </c:pt>
                <c:pt idx="27705">
                  <c:v>-8.3800000000000003E-3</c:v>
                </c:pt>
                <c:pt idx="27706">
                  <c:v>-8.3800000000000003E-3</c:v>
                </c:pt>
                <c:pt idx="27707">
                  <c:v>-8.3800000000000003E-3</c:v>
                </c:pt>
                <c:pt idx="27708">
                  <c:v>-8.3800000000000003E-3</c:v>
                </c:pt>
                <c:pt idx="27709">
                  <c:v>-8.3800000000000003E-3</c:v>
                </c:pt>
                <c:pt idx="27710">
                  <c:v>-8.3800000000000003E-3</c:v>
                </c:pt>
                <c:pt idx="27711">
                  <c:v>-8.3999999999999995E-3</c:v>
                </c:pt>
                <c:pt idx="27712">
                  <c:v>-8.3999999999999995E-3</c:v>
                </c:pt>
                <c:pt idx="27713">
                  <c:v>-8.43E-3</c:v>
                </c:pt>
                <c:pt idx="27714">
                  <c:v>-8.4600000000000005E-3</c:v>
                </c:pt>
                <c:pt idx="27715">
                  <c:v>-8.4600000000000005E-3</c:v>
                </c:pt>
                <c:pt idx="27716">
                  <c:v>-8.4799999999999997E-3</c:v>
                </c:pt>
                <c:pt idx="27717">
                  <c:v>-8.5100000000000002E-3</c:v>
                </c:pt>
                <c:pt idx="27718">
                  <c:v>-8.5299999999999994E-3</c:v>
                </c:pt>
                <c:pt idx="27719">
                  <c:v>-8.5299999999999994E-3</c:v>
                </c:pt>
                <c:pt idx="27720">
                  <c:v>-8.5599999999999999E-3</c:v>
                </c:pt>
                <c:pt idx="27721">
                  <c:v>-8.5900000000000004E-3</c:v>
                </c:pt>
                <c:pt idx="27722">
                  <c:v>-8.5900000000000004E-3</c:v>
                </c:pt>
                <c:pt idx="27723">
                  <c:v>-8.5900000000000004E-3</c:v>
                </c:pt>
                <c:pt idx="27724">
                  <c:v>-8.6099999999999996E-3</c:v>
                </c:pt>
                <c:pt idx="27725">
                  <c:v>-8.6099999999999996E-3</c:v>
                </c:pt>
                <c:pt idx="27726">
                  <c:v>-8.6099999999999996E-3</c:v>
                </c:pt>
                <c:pt idx="27727">
                  <c:v>-8.6099999999999996E-3</c:v>
                </c:pt>
                <c:pt idx="27728">
                  <c:v>-8.5900000000000004E-3</c:v>
                </c:pt>
                <c:pt idx="27729">
                  <c:v>-8.5900000000000004E-3</c:v>
                </c:pt>
                <c:pt idx="27730">
                  <c:v>-8.5599999999999999E-3</c:v>
                </c:pt>
                <c:pt idx="27731">
                  <c:v>-8.5299999999999994E-3</c:v>
                </c:pt>
                <c:pt idx="27732">
                  <c:v>-8.5299999999999994E-3</c:v>
                </c:pt>
                <c:pt idx="27733">
                  <c:v>-8.4799999999999997E-3</c:v>
                </c:pt>
                <c:pt idx="27734">
                  <c:v>-8.4600000000000005E-3</c:v>
                </c:pt>
                <c:pt idx="27735">
                  <c:v>-8.43E-3</c:v>
                </c:pt>
                <c:pt idx="27736">
                  <c:v>-8.3999999999999995E-3</c:v>
                </c:pt>
                <c:pt idx="27737">
                  <c:v>-8.3800000000000003E-3</c:v>
                </c:pt>
                <c:pt idx="27738">
                  <c:v>-8.3199999999999993E-3</c:v>
                </c:pt>
                <c:pt idx="27739">
                  <c:v>-8.3000000000000001E-3</c:v>
                </c:pt>
                <c:pt idx="27740">
                  <c:v>-8.2699999999999996E-3</c:v>
                </c:pt>
                <c:pt idx="27741">
                  <c:v>-8.2400000000000008E-3</c:v>
                </c:pt>
                <c:pt idx="27742">
                  <c:v>-8.2199999999999999E-3</c:v>
                </c:pt>
                <c:pt idx="27743">
                  <c:v>-8.1899999999999994E-3</c:v>
                </c:pt>
                <c:pt idx="27744">
                  <c:v>-8.1700000000000002E-3</c:v>
                </c:pt>
                <c:pt idx="27745">
                  <c:v>-8.1399999999999997E-3</c:v>
                </c:pt>
                <c:pt idx="27746">
                  <c:v>-8.1099999999999992E-3</c:v>
                </c:pt>
                <c:pt idx="27747">
                  <c:v>-8.1099999999999992E-3</c:v>
                </c:pt>
                <c:pt idx="27748">
                  <c:v>-8.09E-3</c:v>
                </c:pt>
                <c:pt idx="27749">
                  <c:v>-8.09E-3</c:v>
                </c:pt>
                <c:pt idx="27750">
                  <c:v>-8.09E-3</c:v>
                </c:pt>
                <c:pt idx="27751">
                  <c:v>-8.09E-3</c:v>
                </c:pt>
                <c:pt idx="27752">
                  <c:v>-8.1099999999999992E-3</c:v>
                </c:pt>
                <c:pt idx="27753">
                  <c:v>-8.1099999999999992E-3</c:v>
                </c:pt>
                <c:pt idx="27754">
                  <c:v>-8.1099999999999992E-3</c:v>
                </c:pt>
                <c:pt idx="27755">
                  <c:v>-8.1399999999999997E-3</c:v>
                </c:pt>
                <c:pt idx="27756">
                  <c:v>-8.1399999999999997E-3</c:v>
                </c:pt>
                <c:pt idx="27757">
                  <c:v>-8.1700000000000002E-3</c:v>
                </c:pt>
                <c:pt idx="27758">
                  <c:v>-8.1899999999999994E-3</c:v>
                </c:pt>
                <c:pt idx="27759">
                  <c:v>-8.2199999999999999E-3</c:v>
                </c:pt>
                <c:pt idx="27760">
                  <c:v>-8.2199999999999999E-3</c:v>
                </c:pt>
                <c:pt idx="27761">
                  <c:v>-8.2400000000000008E-3</c:v>
                </c:pt>
                <c:pt idx="27762">
                  <c:v>-8.2699999999999996E-3</c:v>
                </c:pt>
                <c:pt idx="27763">
                  <c:v>-8.3000000000000001E-3</c:v>
                </c:pt>
                <c:pt idx="27764">
                  <c:v>-8.3199999999999993E-3</c:v>
                </c:pt>
                <c:pt idx="27765">
                  <c:v>-8.3199999999999993E-3</c:v>
                </c:pt>
                <c:pt idx="27766">
                  <c:v>-8.3499999999999998E-3</c:v>
                </c:pt>
                <c:pt idx="27767">
                  <c:v>-8.3499999999999998E-3</c:v>
                </c:pt>
                <c:pt idx="27768">
                  <c:v>-8.3800000000000003E-3</c:v>
                </c:pt>
                <c:pt idx="27769">
                  <c:v>-8.3800000000000003E-3</c:v>
                </c:pt>
                <c:pt idx="27770">
                  <c:v>-8.3999999999999995E-3</c:v>
                </c:pt>
                <c:pt idx="27771">
                  <c:v>-8.3999999999999995E-3</c:v>
                </c:pt>
                <c:pt idx="27772">
                  <c:v>-8.3999999999999995E-3</c:v>
                </c:pt>
                <c:pt idx="27773">
                  <c:v>-8.3999999999999995E-3</c:v>
                </c:pt>
                <c:pt idx="27774">
                  <c:v>-8.3999999999999995E-3</c:v>
                </c:pt>
                <c:pt idx="27775">
                  <c:v>-8.3999999999999995E-3</c:v>
                </c:pt>
                <c:pt idx="27776">
                  <c:v>-8.3999999999999995E-3</c:v>
                </c:pt>
                <c:pt idx="27777">
                  <c:v>-8.3999999999999995E-3</c:v>
                </c:pt>
                <c:pt idx="27778">
                  <c:v>-8.3999999999999995E-3</c:v>
                </c:pt>
                <c:pt idx="27779">
                  <c:v>-8.3800000000000003E-3</c:v>
                </c:pt>
                <c:pt idx="27780">
                  <c:v>-8.3800000000000003E-3</c:v>
                </c:pt>
                <c:pt idx="27781">
                  <c:v>-8.3800000000000003E-3</c:v>
                </c:pt>
                <c:pt idx="27782">
                  <c:v>-8.3499999999999998E-3</c:v>
                </c:pt>
                <c:pt idx="27783">
                  <c:v>-8.3499999999999998E-3</c:v>
                </c:pt>
                <c:pt idx="27784">
                  <c:v>-8.3499999999999998E-3</c:v>
                </c:pt>
                <c:pt idx="27785">
                  <c:v>-8.3199999999999993E-3</c:v>
                </c:pt>
                <c:pt idx="27786">
                  <c:v>-8.3199999999999993E-3</c:v>
                </c:pt>
                <c:pt idx="27787">
                  <c:v>-8.3000000000000001E-3</c:v>
                </c:pt>
                <c:pt idx="27788">
                  <c:v>-8.3000000000000001E-3</c:v>
                </c:pt>
                <c:pt idx="27789">
                  <c:v>-8.3000000000000001E-3</c:v>
                </c:pt>
                <c:pt idx="27790">
                  <c:v>-8.2699999999999996E-3</c:v>
                </c:pt>
                <c:pt idx="27791">
                  <c:v>-8.2699999999999996E-3</c:v>
                </c:pt>
                <c:pt idx="27792">
                  <c:v>-8.2400000000000008E-3</c:v>
                </c:pt>
                <c:pt idx="27793">
                  <c:v>-8.2400000000000008E-3</c:v>
                </c:pt>
                <c:pt idx="27794">
                  <c:v>-8.2400000000000008E-3</c:v>
                </c:pt>
                <c:pt idx="27795">
                  <c:v>-8.2199999999999999E-3</c:v>
                </c:pt>
                <c:pt idx="27796">
                  <c:v>-8.2199999999999999E-3</c:v>
                </c:pt>
                <c:pt idx="27797">
                  <c:v>-8.1899999999999994E-3</c:v>
                </c:pt>
                <c:pt idx="27798">
                  <c:v>-8.1899999999999994E-3</c:v>
                </c:pt>
                <c:pt idx="27799">
                  <c:v>-8.1700000000000002E-3</c:v>
                </c:pt>
                <c:pt idx="27800">
                  <c:v>-8.1700000000000002E-3</c:v>
                </c:pt>
                <c:pt idx="27801">
                  <c:v>-8.1700000000000002E-3</c:v>
                </c:pt>
                <c:pt idx="27802">
                  <c:v>-8.1399999999999997E-3</c:v>
                </c:pt>
                <c:pt idx="27803">
                  <c:v>-8.1399999999999997E-3</c:v>
                </c:pt>
                <c:pt idx="27804">
                  <c:v>-8.1399999999999997E-3</c:v>
                </c:pt>
                <c:pt idx="27805">
                  <c:v>-8.1399999999999997E-3</c:v>
                </c:pt>
                <c:pt idx="27806">
                  <c:v>-8.1099999999999992E-3</c:v>
                </c:pt>
                <c:pt idx="27807">
                  <c:v>-8.1099999999999992E-3</c:v>
                </c:pt>
                <c:pt idx="27808">
                  <c:v>-8.1099999999999992E-3</c:v>
                </c:pt>
                <c:pt idx="27809">
                  <c:v>-8.1099999999999992E-3</c:v>
                </c:pt>
                <c:pt idx="27810">
                  <c:v>-8.1099999999999992E-3</c:v>
                </c:pt>
                <c:pt idx="27811">
                  <c:v>-8.1099999999999992E-3</c:v>
                </c:pt>
                <c:pt idx="27812">
                  <c:v>-8.1099999999999992E-3</c:v>
                </c:pt>
                <c:pt idx="27813">
                  <c:v>-8.1399999999999997E-3</c:v>
                </c:pt>
                <c:pt idx="27814">
                  <c:v>-8.1399999999999997E-3</c:v>
                </c:pt>
                <c:pt idx="27815">
                  <c:v>-8.1399999999999997E-3</c:v>
                </c:pt>
                <c:pt idx="27816">
                  <c:v>-8.1700000000000002E-3</c:v>
                </c:pt>
                <c:pt idx="27817">
                  <c:v>-8.1700000000000002E-3</c:v>
                </c:pt>
                <c:pt idx="27818">
                  <c:v>-8.1700000000000002E-3</c:v>
                </c:pt>
                <c:pt idx="27819">
                  <c:v>-8.1899999999999994E-3</c:v>
                </c:pt>
                <c:pt idx="27820">
                  <c:v>-8.1899999999999994E-3</c:v>
                </c:pt>
                <c:pt idx="27821">
                  <c:v>-8.2199999999999999E-3</c:v>
                </c:pt>
                <c:pt idx="27822">
                  <c:v>-8.2199999999999999E-3</c:v>
                </c:pt>
                <c:pt idx="27823">
                  <c:v>-8.2400000000000008E-3</c:v>
                </c:pt>
                <c:pt idx="27824">
                  <c:v>-8.2400000000000008E-3</c:v>
                </c:pt>
                <c:pt idx="27825">
                  <c:v>-8.2699999999999996E-3</c:v>
                </c:pt>
                <c:pt idx="27826">
                  <c:v>-8.2699999999999996E-3</c:v>
                </c:pt>
                <c:pt idx="27827">
                  <c:v>-8.2699999999999996E-3</c:v>
                </c:pt>
                <c:pt idx="27828">
                  <c:v>-8.3000000000000001E-3</c:v>
                </c:pt>
                <c:pt idx="27829">
                  <c:v>-8.3000000000000001E-3</c:v>
                </c:pt>
                <c:pt idx="27830">
                  <c:v>-8.3000000000000001E-3</c:v>
                </c:pt>
                <c:pt idx="27831">
                  <c:v>-8.3000000000000001E-3</c:v>
                </c:pt>
                <c:pt idx="27832">
                  <c:v>-8.3000000000000001E-3</c:v>
                </c:pt>
                <c:pt idx="27833">
                  <c:v>-8.3000000000000001E-3</c:v>
                </c:pt>
                <c:pt idx="27834">
                  <c:v>-8.3000000000000001E-3</c:v>
                </c:pt>
                <c:pt idx="27835">
                  <c:v>-8.3000000000000001E-3</c:v>
                </c:pt>
                <c:pt idx="27836">
                  <c:v>-8.3000000000000001E-3</c:v>
                </c:pt>
                <c:pt idx="27837">
                  <c:v>-8.2699999999999996E-3</c:v>
                </c:pt>
                <c:pt idx="27838">
                  <c:v>-8.2699999999999996E-3</c:v>
                </c:pt>
                <c:pt idx="27839">
                  <c:v>-8.2400000000000008E-3</c:v>
                </c:pt>
                <c:pt idx="27840">
                  <c:v>-8.2199999999999999E-3</c:v>
                </c:pt>
                <c:pt idx="27841">
                  <c:v>-8.2199999999999999E-3</c:v>
                </c:pt>
                <c:pt idx="27842">
                  <c:v>-8.1899999999999994E-3</c:v>
                </c:pt>
                <c:pt idx="27843">
                  <c:v>-8.1700000000000002E-3</c:v>
                </c:pt>
                <c:pt idx="27844">
                  <c:v>-8.1700000000000002E-3</c:v>
                </c:pt>
                <c:pt idx="27845">
                  <c:v>-8.1399999999999997E-3</c:v>
                </c:pt>
                <c:pt idx="27846">
                  <c:v>-8.1099999999999992E-3</c:v>
                </c:pt>
                <c:pt idx="27847">
                  <c:v>-8.09E-3</c:v>
                </c:pt>
                <c:pt idx="27848">
                  <c:v>-8.09E-3</c:v>
                </c:pt>
                <c:pt idx="27849">
                  <c:v>-8.0599999999999995E-3</c:v>
                </c:pt>
                <c:pt idx="27850">
                  <c:v>-8.0300000000000007E-3</c:v>
                </c:pt>
                <c:pt idx="27851">
                  <c:v>-8.0300000000000007E-3</c:v>
                </c:pt>
                <c:pt idx="27852">
                  <c:v>-8.0099999999999998E-3</c:v>
                </c:pt>
                <c:pt idx="27853">
                  <c:v>-8.0099999999999998E-3</c:v>
                </c:pt>
                <c:pt idx="27854">
                  <c:v>-7.9799999999999992E-3</c:v>
                </c:pt>
                <c:pt idx="27855">
                  <c:v>-7.9799999999999992E-3</c:v>
                </c:pt>
                <c:pt idx="27856">
                  <c:v>-7.9799999999999992E-3</c:v>
                </c:pt>
                <c:pt idx="27857">
                  <c:v>-7.9799999999999992E-3</c:v>
                </c:pt>
                <c:pt idx="27858">
                  <c:v>-7.9799999999999992E-3</c:v>
                </c:pt>
                <c:pt idx="27859">
                  <c:v>-7.9799999999999992E-3</c:v>
                </c:pt>
                <c:pt idx="27860">
                  <c:v>-7.9799999999999992E-3</c:v>
                </c:pt>
                <c:pt idx="27861">
                  <c:v>-7.9799999999999992E-3</c:v>
                </c:pt>
                <c:pt idx="27862">
                  <c:v>-7.9799999999999992E-3</c:v>
                </c:pt>
                <c:pt idx="27863">
                  <c:v>-7.9799999999999992E-3</c:v>
                </c:pt>
                <c:pt idx="27864">
                  <c:v>-8.0099999999999998E-3</c:v>
                </c:pt>
                <c:pt idx="27865">
                  <c:v>-8.0099999999999998E-3</c:v>
                </c:pt>
                <c:pt idx="27866">
                  <c:v>-8.0300000000000007E-3</c:v>
                </c:pt>
                <c:pt idx="27867">
                  <c:v>-8.0300000000000007E-3</c:v>
                </c:pt>
                <c:pt idx="27868">
                  <c:v>-8.0599999999999995E-3</c:v>
                </c:pt>
                <c:pt idx="27869">
                  <c:v>-8.0599999999999995E-3</c:v>
                </c:pt>
                <c:pt idx="27870">
                  <c:v>-8.09E-3</c:v>
                </c:pt>
                <c:pt idx="27871">
                  <c:v>-8.09E-3</c:v>
                </c:pt>
                <c:pt idx="27872">
                  <c:v>-8.1099999999999992E-3</c:v>
                </c:pt>
                <c:pt idx="27873">
                  <c:v>-8.1399999999999997E-3</c:v>
                </c:pt>
                <c:pt idx="27874">
                  <c:v>-8.1399999999999997E-3</c:v>
                </c:pt>
                <c:pt idx="27875">
                  <c:v>-8.1700000000000002E-3</c:v>
                </c:pt>
                <c:pt idx="27876">
                  <c:v>-8.1899999999999994E-3</c:v>
                </c:pt>
                <c:pt idx="27877">
                  <c:v>-8.1899999999999994E-3</c:v>
                </c:pt>
                <c:pt idx="27878">
                  <c:v>-8.2199999999999999E-3</c:v>
                </c:pt>
                <c:pt idx="27879">
                  <c:v>-8.2199999999999999E-3</c:v>
                </c:pt>
                <c:pt idx="27880">
                  <c:v>-8.2400000000000008E-3</c:v>
                </c:pt>
                <c:pt idx="27881">
                  <c:v>-8.2400000000000008E-3</c:v>
                </c:pt>
                <c:pt idx="27882">
                  <c:v>-8.2699999999999996E-3</c:v>
                </c:pt>
                <c:pt idx="27883">
                  <c:v>-8.2699999999999996E-3</c:v>
                </c:pt>
                <c:pt idx="27884">
                  <c:v>-8.3000000000000001E-3</c:v>
                </c:pt>
                <c:pt idx="27885">
                  <c:v>-8.3000000000000001E-3</c:v>
                </c:pt>
                <c:pt idx="27886">
                  <c:v>-8.3000000000000001E-3</c:v>
                </c:pt>
                <c:pt idx="27887">
                  <c:v>-8.3199999999999993E-3</c:v>
                </c:pt>
                <c:pt idx="27888">
                  <c:v>-8.3199999999999993E-3</c:v>
                </c:pt>
                <c:pt idx="27889">
                  <c:v>-8.3199999999999993E-3</c:v>
                </c:pt>
                <c:pt idx="27890">
                  <c:v>-8.3199999999999993E-3</c:v>
                </c:pt>
                <c:pt idx="27891">
                  <c:v>-8.3499999999999998E-3</c:v>
                </c:pt>
                <c:pt idx="27892">
                  <c:v>-8.3499999999999998E-3</c:v>
                </c:pt>
                <c:pt idx="27893">
                  <c:v>-8.3499999999999998E-3</c:v>
                </c:pt>
                <c:pt idx="27894">
                  <c:v>-8.3499999999999998E-3</c:v>
                </c:pt>
                <c:pt idx="27895">
                  <c:v>-8.3499999999999998E-3</c:v>
                </c:pt>
                <c:pt idx="27896">
                  <c:v>-8.3499999999999998E-3</c:v>
                </c:pt>
                <c:pt idx="27897">
                  <c:v>-8.3199999999999993E-3</c:v>
                </c:pt>
                <c:pt idx="27898">
                  <c:v>-8.3199999999999993E-3</c:v>
                </c:pt>
                <c:pt idx="27899">
                  <c:v>-8.3199999999999993E-3</c:v>
                </c:pt>
                <c:pt idx="27900">
                  <c:v>-8.3199999999999993E-3</c:v>
                </c:pt>
                <c:pt idx="27901">
                  <c:v>-8.3000000000000001E-3</c:v>
                </c:pt>
                <c:pt idx="27902">
                  <c:v>-8.3000000000000001E-3</c:v>
                </c:pt>
                <c:pt idx="27903">
                  <c:v>-8.2699999999999996E-3</c:v>
                </c:pt>
                <c:pt idx="27904">
                  <c:v>-8.2699999999999996E-3</c:v>
                </c:pt>
                <c:pt idx="27905">
                  <c:v>-8.2400000000000008E-3</c:v>
                </c:pt>
                <c:pt idx="27906">
                  <c:v>-8.2400000000000008E-3</c:v>
                </c:pt>
                <c:pt idx="27907">
                  <c:v>-8.2199999999999999E-3</c:v>
                </c:pt>
                <c:pt idx="27908">
                  <c:v>-8.2199999999999999E-3</c:v>
                </c:pt>
                <c:pt idx="27909">
                  <c:v>-8.1899999999999994E-3</c:v>
                </c:pt>
                <c:pt idx="27910">
                  <c:v>-8.1700000000000002E-3</c:v>
                </c:pt>
                <c:pt idx="27911">
                  <c:v>-8.1700000000000002E-3</c:v>
                </c:pt>
                <c:pt idx="27912">
                  <c:v>-8.1399999999999997E-3</c:v>
                </c:pt>
                <c:pt idx="27913">
                  <c:v>-8.1399999999999997E-3</c:v>
                </c:pt>
                <c:pt idx="27914">
                  <c:v>-8.1099999999999992E-3</c:v>
                </c:pt>
                <c:pt idx="27915">
                  <c:v>-8.09E-3</c:v>
                </c:pt>
                <c:pt idx="27916">
                  <c:v>-8.09E-3</c:v>
                </c:pt>
                <c:pt idx="27917">
                  <c:v>-8.0599999999999995E-3</c:v>
                </c:pt>
                <c:pt idx="27918">
                  <c:v>-8.0599999999999995E-3</c:v>
                </c:pt>
                <c:pt idx="27919">
                  <c:v>-8.0300000000000007E-3</c:v>
                </c:pt>
                <c:pt idx="27920">
                  <c:v>-8.0300000000000007E-3</c:v>
                </c:pt>
                <c:pt idx="27921">
                  <c:v>-8.0099999999999998E-3</c:v>
                </c:pt>
                <c:pt idx="27922">
                  <c:v>-8.0099999999999998E-3</c:v>
                </c:pt>
                <c:pt idx="27923">
                  <c:v>-8.0099999999999998E-3</c:v>
                </c:pt>
                <c:pt idx="27924">
                  <c:v>-8.0099999999999998E-3</c:v>
                </c:pt>
                <c:pt idx="27925">
                  <c:v>-7.9799999999999992E-3</c:v>
                </c:pt>
                <c:pt idx="27926">
                  <c:v>-7.9799999999999992E-3</c:v>
                </c:pt>
                <c:pt idx="27927">
                  <c:v>-7.9799999999999992E-3</c:v>
                </c:pt>
                <c:pt idx="27928">
                  <c:v>-7.9799999999999992E-3</c:v>
                </c:pt>
                <c:pt idx="27929">
                  <c:v>-7.9799999999999992E-3</c:v>
                </c:pt>
                <c:pt idx="27930">
                  <c:v>-7.9799999999999992E-3</c:v>
                </c:pt>
                <c:pt idx="27931">
                  <c:v>-7.9799999999999992E-3</c:v>
                </c:pt>
                <c:pt idx="27932">
                  <c:v>-8.0099999999999998E-3</c:v>
                </c:pt>
                <c:pt idx="27933">
                  <c:v>-8.0099999999999998E-3</c:v>
                </c:pt>
                <c:pt idx="27934">
                  <c:v>-8.0099999999999998E-3</c:v>
                </c:pt>
                <c:pt idx="27935">
                  <c:v>-8.0099999999999998E-3</c:v>
                </c:pt>
                <c:pt idx="27936">
                  <c:v>-8.0099999999999998E-3</c:v>
                </c:pt>
                <c:pt idx="27937">
                  <c:v>-8.0099999999999998E-3</c:v>
                </c:pt>
                <c:pt idx="27938">
                  <c:v>-8.0300000000000007E-3</c:v>
                </c:pt>
                <c:pt idx="27939">
                  <c:v>-8.0300000000000007E-3</c:v>
                </c:pt>
                <c:pt idx="27940">
                  <c:v>-8.0300000000000007E-3</c:v>
                </c:pt>
                <c:pt idx="27941">
                  <c:v>-8.0300000000000007E-3</c:v>
                </c:pt>
                <c:pt idx="27942">
                  <c:v>-8.0300000000000007E-3</c:v>
                </c:pt>
                <c:pt idx="27943">
                  <c:v>-8.0599999999999995E-3</c:v>
                </c:pt>
                <c:pt idx="27944">
                  <c:v>-8.0599999999999995E-3</c:v>
                </c:pt>
                <c:pt idx="27945">
                  <c:v>-8.0599999999999995E-3</c:v>
                </c:pt>
                <c:pt idx="27946">
                  <c:v>-8.0599999999999995E-3</c:v>
                </c:pt>
                <c:pt idx="27947">
                  <c:v>-8.0599999999999995E-3</c:v>
                </c:pt>
                <c:pt idx="27948">
                  <c:v>-8.0599999999999995E-3</c:v>
                </c:pt>
                <c:pt idx="27949">
                  <c:v>-8.0599999999999995E-3</c:v>
                </c:pt>
                <c:pt idx="27950">
                  <c:v>-8.0599999999999995E-3</c:v>
                </c:pt>
                <c:pt idx="27951">
                  <c:v>-8.0599999999999995E-3</c:v>
                </c:pt>
                <c:pt idx="27952">
                  <c:v>-8.0599999999999995E-3</c:v>
                </c:pt>
                <c:pt idx="27953">
                  <c:v>-8.0599999999999995E-3</c:v>
                </c:pt>
                <c:pt idx="27954">
                  <c:v>-8.09E-3</c:v>
                </c:pt>
                <c:pt idx="27955">
                  <c:v>-8.09E-3</c:v>
                </c:pt>
                <c:pt idx="27956">
                  <c:v>-8.09E-3</c:v>
                </c:pt>
                <c:pt idx="27957">
                  <c:v>-8.09E-3</c:v>
                </c:pt>
                <c:pt idx="27958">
                  <c:v>-8.09E-3</c:v>
                </c:pt>
                <c:pt idx="27959">
                  <c:v>-8.09E-3</c:v>
                </c:pt>
                <c:pt idx="27960">
                  <c:v>-8.09E-3</c:v>
                </c:pt>
                <c:pt idx="27961">
                  <c:v>-8.09E-3</c:v>
                </c:pt>
                <c:pt idx="27962">
                  <c:v>-8.09E-3</c:v>
                </c:pt>
                <c:pt idx="27963">
                  <c:v>-8.09E-3</c:v>
                </c:pt>
                <c:pt idx="27964">
                  <c:v>-8.09E-3</c:v>
                </c:pt>
                <c:pt idx="27965">
                  <c:v>-8.09E-3</c:v>
                </c:pt>
                <c:pt idx="27966">
                  <c:v>-8.09E-3</c:v>
                </c:pt>
                <c:pt idx="27967">
                  <c:v>-8.09E-3</c:v>
                </c:pt>
                <c:pt idx="27968">
                  <c:v>-8.09E-3</c:v>
                </c:pt>
                <c:pt idx="27969">
                  <c:v>-8.09E-3</c:v>
                </c:pt>
                <c:pt idx="27970">
                  <c:v>-8.09E-3</c:v>
                </c:pt>
                <c:pt idx="27971">
                  <c:v>-8.0599999999999995E-3</c:v>
                </c:pt>
                <c:pt idx="27972">
                  <c:v>-8.0599999999999995E-3</c:v>
                </c:pt>
                <c:pt idx="27973">
                  <c:v>-8.0599999999999995E-3</c:v>
                </c:pt>
                <c:pt idx="27974">
                  <c:v>-8.0599999999999995E-3</c:v>
                </c:pt>
                <c:pt idx="27975">
                  <c:v>-8.0300000000000007E-3</c:v>
                </c:pt>
                <c:pt idx="27976">
                  <c:v>-8.0300000000000007E-3</c:v>
                </c:pt>
                <c:pt idx="27977">
                  <c:v>-8.0300000000000007E-3</c:v>
                </c:pt>
                <c:pt idx="27978">
                  <c:v>-8.0099999999999998E-3</c:v>
                </c:pt>
                <c:pt idx="27979">
                  <c:v>-8.0099999999999998E-3</c:v>
                </c:pt>
                <c:pt idx="27980">
                  <c:v>-8.0099999999999998E-3</c:v>
                </c:pt>
                <c:pt idx="27981">
                  <c:v>-7.9799999999999992E-3</c:v>
                </c:pt>
                <c:pt idx="27982">
                  <c:v>-7.9799999999999992E-3</c:v>
                </c:pt>
                <c:pt idx="27983">
                  <c:v>-7.9500000000000005E-3</c:v>
                </c:pt>
                <c:pt idx="27984">
                  <c:v>-7.9500000000000005E-3</c:v>
                </c:pt>
                <c:pt idx="27985">
                  <c:v>-7.9299999999999995E-3</c:v>
                </c:pt>
                <c:pt idx="27986">
                  <c:v>-7.9299999999999995E-3</c:v>
                </c:pt>
                <c:pt idx="27987">
                  <c:v>-7.9299999999999995E-3</c:v>
                </c:pt>
                <c:pt idx="27988">
                  <c:v>-7.9000000000000008E-3</c:v>
                </c:pt>
                <c:pt idx="27989">
                  <c:v>-7.9000000000000008E-3</c:v>
                </c:pt>
                <c:pt idx="27990">
                  <c:v>-7.9000000000000008E-3</c:v>
                </c:pt>
                <c:pt idx="27991">
                  <c:v>-7.9000000000000008E-3</c:v>
                </c:pt>
                <c:pt idx="27992">
                  <c:v>-7.9000000000000008E-3</c:v>
                </c:pt>
                <c:pt idx="27993">
                  <c:v>-7.9000000000000008E-3</c:v>
                </c:pt>
                <c:pt idx="27994">
                  <c:v>-7.9000000000000008E-3</c:v>
                </c:pt>
                <c:pt idx="27995">
                  <c:v>-7.9000000000000008E-3</c:v>
                </c:pt>
                <c:pt idx="27996">
                  <c:v>-7.9299999999999995E-3</c:v>
                </c:pt>
                <c:pt idx="27997">
                  <c:v>-7.9299999999999995E-3</c:v>
                </c:pt>
                <c:pt idx="27998">
                  <c:v>-7.9500000000000005E-3</c:v>
                </c:pt>
                <c:pt idx="27999">
                  <c:v>-7.9500000000000005E-3</c:v>
                </c:pt>
                <c:pt idx="28000">
                  <c:v>-7.9799999999999992E-3</c:v>
                </c:pt>
                <c:pt idx="28001">
                  <c:v>-7.9799999999999992E-3</c:v>
                </c:pt>
                <c:pt idx="28002">
                  <c:v>-8.0099999999999998E-3</c:v>
                </c:pt>
                <c:pt idx="28003">
                  <c:v>-8.0300000000000007E-3</c:v>
                </c:pt>
                <c:pt idx="28004">
                  <c:v>-8.0300000000000007E-3</c:v>
                </c:pt>
                <c:pt idx="28005">
                  <c:v>-8.0599999999999995E-3</c:v>
                </c:pt>
                <c:pt idx="28006">
                  <c:v>-8.09E-3</c:v>
                </c:pt>
                <c:pt idx="28007">
                  <c:v>-8.09E-3</c:v>
                </c:pt>
                <c:pt idx="28008">
                  <c:v>-8.1099999999999992E-3</c:v>
                </c:pt>
                <c:pt idx="28009">
                  <c:v>-8.1399999999999997E-3</c:v>
                </c:pt>
                <c:pt idx="28010">
                  <c:v>-8.1399999999999997E-3</c:v>
                </c:pt>
                <c:pt idx="28011">
                  <c:v>-8.1700000000000002E-3</c:v>
                </c:pt>
                <c:pt idx="28012">
                  <c:v>-8.1700000000000002E-3</c:v>
                </c:pt>
                <c:pt idx="28013">
                  <c:v>-8.1899999999999994E-3</c:v>
                </c:pt>
                <c:pt idx="28014">
                  <c:v>-8.1899999999999994E-3</c:v>
                </c:pt>
                <c:pt idx="28015">
                  <c:v>-8.1899999999999994E-3</c:v>
                </c:pt>
                <c:pt idx="28016">
                  <c:v>-8.2199999999999999E-3</c:v>
                </c:pt>
                <c:pt idx="28017">
                  <c:v>-8.2199999999999999E-3</c:v>
                </c:pt>
                <c:pt idx="28018">
                  <c:v>-8.2199999999999999E-3</c:v>
                </c:pt>
                <c:pt idx="28019">
                  <c:v>-8.2199999999999999E-3</c:v>
                </c:pt>
                <c:pt idx="28020">
                  <c:v>-8.2199999999999999E-3</c:v>
                </c:pt>
                <c:pt idx="28021">
                  <c:v>-8.2199999999999999E-3</c:v>
                </c:pt>
                <c:pt idx="28022">
                  <c:v>-8.2199999999999999E-3</c:v>
                </c:pt>
                <c:pt idx="28023">
                  <c:v>-8.2199999999999999E-3</c:v>
                </c:pt>
                <c:pt idx="28024">
                  <c:v>-8.2400000000000008E-3</c:v>
                </c:pt>
                <c:pt idx="28025">
                  <c:v>-8.2199999999999999E-3</c:v>
                </c:pt>
                <c:pt idx="28026">
                  <c:v>-8.2199999999999999E-3</c:v>
                </c:pt>
                <c:pt idx="28027">
                  <c:v>-8.2199999999999999E-3</c:v>
                </c:pt>
                <c:pt idx="28028">
                  <c:v>-8.2199999999999999E-3</c:v>
                </c:pt>
                <c:pt idx="28029">
                  <c:v>-8.2199999999999999E-3</c:v>
                </c:pt>
                <c:pt idx="28030">
                  <c:v>-8.2199999999999999E-3</c:v>
                </c:pt>
                <c:pt idx="28031">
                  <c:v>-8.2199999999999999E-3</c:v>
                </c:pt>
                <c:pt idx="28032">
                  <c:v>-8.2199999999999999E-3</c:v>
                </c:pt>
                <c:pt idx="28033">
                  <c:v>-8.2199999999999999E-3</c:v>
                </c:pt>
                <c:pt idx="28034">
                  <c:v>-8.2199999999999999E-3</c:v>
                </c:pt>
                <c:pt idx="28035">
                  <c:v>-8.1899999999999994E-3</c:v>
                </c:pt>
                <c:pt idx="28036">
                  <c:v>-8.1899999999999994E-3</c:v>
                </c:pt>
                <c:pt idx="28037">
                  <c:v>-8.1899999999999994E-3</c:v>
                </c:pt>
                <c:pt idx="28038">
                  <c:v>-8.1700000000000002E-3</c:v>
                </c:pt>
                <c:pt idx="28039">
                  <c:v>-8.1700000000000002E-3</c:v>
                </c:pt>
                <c:pt idx="28040">
                  <c:v>-8.1700000000000002E-3</c:v>
                </c:pt>
                <c:pt idx="28041">
                  <c:v>-8.1399999999999997E-3</c:v>
                </c:pt>
                <c:pt idx="28042">
                  <c:v>-8.1399999999999997E-3</c:v>
                </c:pt>
                <c:pt idx="28043">
                  <c:v>-8.1099999999999992E-3</c:v>
                </c:pt>
                <c:pt idx="28044">
                  <c:v>-8.1099999999999992E-3</c:v>
                </c:pt>
                <c:pt idx="28045">
                  <c:v>-8.09E-3</c:v>
                </c:pt>
                <c:pt idx="28046">
                  <c:v>-8.09E-3</c:v>
                </c:pt>
                <c:pt idx="28047">
                  <c:v>-8.0599999999999995E-3</c:v>
                </c:pt>
                <c:pt idx="28048">
                  <c:v>-8.0300000000000007E-3</c:v>
                </c:pt>
                <c:pt idx="28049">
                  <c:v>-8.0300000000000007E-3</c:v>
                </c:pt>
                <c:pt idx="28050">
                  <c:v>-8.0300000000000007E-3</c:v>
                </c:pt>
                <c:pt idx="28051">
                  <c:v>-8.0099999999999998E-3</c:v>
                </c:pt>
                <c:pt idx="28052">
                  <c:v>-8.0099999999999998E-3</c:v>
                </c:pt>
                <c:pt idx="28053">
                  <c:v>-8.0099999999999998E-3</c:v>
                </c:pt>
                <c:pt idx="28054">
                  <c:v>-7.9799999999999992E-3</c:v>
                </c:pt>
                <c:pt idx="28055">
                  <c:v>-7.9799999999999992E-3</c:v>
                </c:pt>
                <c:pt idx="28056">
                  <c:v>-8.0099999999999998E-3</c:v>
                </c:pt>
                <c:pt idx="28057">
                  <c:v>-8.0099999999999998E-3</c:v>
                </c:pt>
                <c:pt idx="28058">
                  <c:v>-8.0099999999999998E-3</c:v>
                </c:pt>
                <c:pt idx="28059">
                  <c:v>-8.0300000000000007E-3</c:v>
                </c:pt>
                <c:pt idx="28060">
                  <c:v>-8.0300000000000007E-3</c:v>
                </c:pt>
                <c:pt idx="28061">
                  <c:v>-8.0599999999999995E-3</c:v>
                </c:pt>
                <c:pt idx="28062">
                  <c:v>-8.09E-3</c:v>
                </c:pt>
                <c:pt idx="28063">
                  <c:v>-8.1099999999999992E-3</c:v>
                </c:pt>
                <c:pt idx="28064">
                  <c:v>-8.1399999999999997E-3</c:v>
                </c:pt>
                <c:pt idx="28065">
                  <c:v>-8.1700000000000002E-3</c:v>
                </c:pt>
                <c:pt idx="28066">
                  <c:v>-8.1899999999999994E-3</c:v>
                </c:pt>
                <c:pt idx="28067">
                  <c:v>-8.2199999999999999E-3</c:v>
                </c:pt>
                <c:pt idx="28068">
                  <c:v>-8.2699999999999996E-3</c:v>
                </c:pt>
                <c:pt idx="28069">
                  <c:v>-8.3000000000000001E-3</c:v>
                </c:pt>
                <c:pt idx="28070">
                  <c:v>-8.3199999999999993E-3</c:v>
                </c:pt>
                <c:pt idx="28071">
                  <c:v>-8.3499999999999998E-3</c:v>
                </c:pt>
                <c:pt idx="28072">
                  <c:v>-8.3800000000000003E-3</c:v>
                </c:pt>
                <c:pt idx="28073">
                  <c:v>-8.3800000000000003E-3</c:v>
                </c:pt>
                <c:pt idx="28074">
                  <c:v>-8.3999999999999995E-3</c:v>
                </c:pt>
                <c:pt idx="28075">
                  <c:v>-8.3999999999999995E-3</c:v>
                </c:pt>
                <c:pt idx="28076">
                  <c:v>-8.3999999999999995E-3</c:v>
                </c:pt>
                <c:pt idx="28077">
                  <c:v>-8.3999999999999995E-3</c:v>
                </c:pt>
                <c:pt idx="28078">
                  <c:v>-8.3999999999999995E-3</c:v>
                </c:pt>
                <c:pt idx="28079">
                  <c:v>-8.3999999999999995E-3</c:v>
                </c:pt>
                <c:pt idx="28080">
                  <c:v>-8.3800000000000003E-3</c:v>
                </c:pt>
                <c:pt idx="28081">
                  <c:v>-8.3499999999999998E-3</c:v>
                </c:pt>
                <c:pt idx="28082">
                  <c:v>-8.3199999999999993E-3</c:v>
                </c:pt>
                <c:pt idx="28083">
                  <c:v>-8.3000000000000001E-3</c:v>
                </c:pt>
                <c:pt idx="28084">
                  <c:v>-8.2400000000000008E-3</c:v>
                </c:pt>
                <c:pt idx="28085">
                  <c:v>-8.2199999999999999E-3</c:v>
                </c:pt>
                <c:pt idx="28086">
                  <c:v>-8.1700000000000002E-3</c:v>
                </c:pt>
                <c:pt idx="28087">
                  <c:v>-8.1399999999999997E-3</c:v>
                </c:pt>
                <c:pt idx="28088">
                  <c:v>-8.09E-3</c:v>
                </c:pt>
                <c:pt idx="28089">
                  <c:v>-8.0300000000000007E-3</c:v>
                </c:pt>
                <c:pt idx="28090">
                  <c:v>-7.9799999999999992E-3</c:v>
                </c:pt>
                <c:pt idx="28091">
                  <c:v>-7.9500000000000005E-3</c:v>
                </c:pt>
                <c:pt idx="28092">
                  <c:v>-7.9000000000000008E-3</c:v>
                </c:pt>
                <c:pt idx="28093">
                  <c:v>-7.8799999999999999E-3</c:v>
                </c:pt>
                <c:pt idx="28094">
                  <c:v>-7.8499999999999993E-3</c:v>
                </c:pt>
                <c:pt idx="28095">
                  <c:v>-7.8200000000000006E-3</c:v>
                </c:pt>
                <c:pt idx="28096">
                  <c:v>-7.7999999999999996E-3</c:v>
                </c:pt>
                <c:pt idx="28097">
                  <c:v>-7.77E-3</c:v>
                </c:pt>
                <c:pt idx="28098">
                  <c:v>-7.77E-3</c:v>
                </c:pt>
                <c:pt idx="28099">
                  <c:v>-7.7400000000000004E-3</c:v>
                </c:pt>
                <c:pt idx="28100">
                  <c:v>-7.7400000000000004E-3</c:v>
                </c:pt>
                <c:pt idx="28101">
                  <c:v>-7.77E-3</c:v>
                </c:pt>
                <c:pt idx="28102">
                  <c:v>-7.77E-3</c:v>
                </c:pt>
                <c:pt idx="28103">
                  <c:v>-7.7999999999999996E-3</c:v>
                </c:pt>
                <c:pt idx="28104">
                  <c:v>-7.8200000000000006E-3</c:v>
                </c:pt>
                <c:pt idx="28105">
                  <c:v>-7.8200000000000006E-3</c:v>
                </c:pt>
                <c:pt idx="28106">
                  <c:v>-7.8799999999999999E-3</c:v>
                </c:pt>
                <c:pt idx="28107">
                  <c:v>-7.9000000000000008E-3</c:v>
                </c:pt>
                <c:pt idx="28108">
                  <c:v>-7.9299999999999995E-3</c:v>
                </c:pt>
                <c:pt idx="28109">
                  <c:v>-7.9500000000000005E-3</c:v>
                </c:pt>
                <c:pt idx="28110">
                  <c:v>-8.0099999999999998E-3</c:v>
                </c:pt>
                <c:pt idx="28111">
                  <c:v>-8.0300000000000007E-3</c:v>
                </c:pt>
                <c:pt idx="28112">
                  <c:v>-8.0599999999999995E-3</c:v>
                </c:pt>
                <c:pt idx="28113">
                  <c:v>-8.09E-3</c:v>
                </c:pt>
                <c:pt idx="28114">
                  <c:v>-8.1099999999999992E-3</c:v>
                </c:pt>
                <c:pt idx="28115">
                  <c:v>-8.1399999999999997E-3</c:v>
                </c:pt>
                <c:pt idx="28116">
                  <c:v>-8.1700000000000002E-3</c:v>
                </c:pt>
                <c:pt idx="28117">
                  <c:v>-8.1700000000000002E-3</c:v>
                </c:pt>
                <c:pt idx="28118">
                  <c:v>-8.1700000000000002E-3</c:v>
                </c:pt>
                <c:pt idx="28119">
                  <c:v>-8.1899999999999994E-3</c:v>
                </c:pt>
                <c:pt idx="28120">
                  <c:v>-8.1899999999999994E-3</c:v>
                </c:pt>
                <c:pt idx="28121">
                  <c:v>-8.1700000000000002E-3</c:v>
                </c:pt>
                <c:pt idx="28122">
                  <c:v>-8.1700000000000002E-3</c:v>
                </c:pt>
                <c:pt idx="28123">
                  <c:v>-8.1700000000000002E-3</c:v>
                </c:pt>
                <c:pt idx="28124">
                  <c:v>-8.1399999999999997E-3</c:v>
                </c:pt>
                <c:pt idx="28125">
                  <c:v>-8.1099999999999992E-3</c:v>
                </c:pt>
                <c:pt idx="28126">
                  <c:v>-8.1099999999999992E-3</c:v>
                </c:pt>
                <c:pt idx="28127">
                  <c:v>-8.09E-3</c:v>
                </c:pt>
                <c:pt idx="28128">
                  <c:v>-8.0599999999999995E-3</c:v>
                </c:pt>
                <c:pt idx="28129">
                  <c:v>-8.0300000000000007E-3</c:v>
                </c:pt>
                <c:pt idx="28130">
                  <c:v>-8.0099999999999998E-3</c:v>
                </c:pt>
                <c:pt idx="28131">
                  <c:v>-8.0099999999999998E-3</c:v>
                </c:pt>
                <c:pt idx="28132">
                  <c:v>-7.9799999999999992E-3</c:v>
                </c:pt>
                <c:pt idx="28133">
                  <c:v>-7.9500000000000005E-3</c:v>
                </c:pt>
                <c:pt idx="28134">
                  <c:v>-7.9500000000000005E-3</c:v>
                </c:pt>
                <c:pt idx="28135">
                  <c:v>-7.9299999999999995E-3</c:v>
                </c:pt>
                <c:pt idx="28136">
                  <c:v>-7.9299999999999995E-3</c:v>
                </c:pt>
                <c:pt idx="28137">
                  <c:v>-7.9299999999999995E-3</c:v>
                </c:pt>
                <c:pt idx="28138">
                  <c:v>-7.9299999999999995E-3</c:v>
                </c:pt>
                <c:pt idx="28139">
                  <c:v>-7.9299999999999995E-3</c:v>
                </c:pt>
                <c:pt idx="28140">
                  <c:v>-7.9500000000000005E-3</c:v>
                </c:pt>
                <c:pt idx="28141">
                  <c:v>-7.9500000000000005E-3</c:v>
                </c:pt>
                <c:pt idx="28142">
                  <c:v>-7.9799999999999992E-3</c:v>
                </c:pt>
                <c:pt idx="28143">
                  <c:v>-7.9799999999999992E-3</c:v>
                </c:pt>
                <c:pt idx="28144">
                  <c:v>-8.0099999999999998E-3</c:v>
                </c:pt>
                <c:pt idx="28145">
                  <c:v>-8.0300000000000007E-3</c:v>
                </c:pt>
                <c:pt idx="28146">
                  <c:v>-8.0599999999999995E-3</c:v>
                </c:pt>
                <c:pt idx="28147">
                  <c:v>-8.0599999999999995E-3</c:v>
                </c:pt>
                <c:pt idx="28148">
                  <c:v>-8.09E-3</c:v>
                </c:pt>
                <c:pt idx="28149">
                  <c:v>-8.1099999999999992E-3</c:v>
                </c:pt>
                <c:pt idx="28150">
                  <c:v>-8.1099999999999992E-3</c:v>
                </c:pt>
                <c:pt idx="28151">
                  <c:v>-8.1399999999999997E-3</c:v>
                </c:pt>
                <c:pt idx="28152">
                  <c:v>-8.1700000000000002E-3</c:v>
                </c:pt>
                <c:pt idx="28153">
                  <c:v>-8.1700000000000002E-3</c:v>
                </c:pt>
                <c:pt idx="28154">
                  <c:v>-8.1700000000000002E-3</c:v>
                </c:pt>
                <c:pt idx="28155">
                  <c:v>-8.1700000000000002E-3</c:v>
                </c:pt>
                <c:pt idx="28156">
                  <c:v>-8.1700000000000002E-3</c:v>
                </c:pt>
                <c:pt idx="28157">
                  <c:v>-8.1700000000000002E-3</c:v>
                </c:pt>
                <c:pt idx="28158">
                  <c:v>-8.1700000000000002E-3</c:v>
                </c:pt>
                <c:pt idx="28159">
                  <c:v>-8.1399999999999997E-3</c:v>
                </c:pt>
                <c:pt idx="28160">
                  <c:v>-8.1399999999999997E-3</c:v>
                </c:pt>
                <c:pt idx="28161">
                  <c:v>-8.1099999999999992E-3</c:v>
                </c:pt>
                <c:pt idx="28162">
                  <c:v>-8.1099999999999992E-3</c:v>
                </c:pt>
                <c:pt idx="28163">
                  <c:v>-8.09E-3</c:v>
                </c:pt>
                <c:pt idx="28164">
                  <c:v>-8.0599999999999995E-3</c:v>
                </c:pt>
                <c:pt idx="28165">
                  <c:v>-8.0300000000000007E-3</c:v>
                </c:pt>
                <c:pt idx="28166">
                  <c:v>-8.0099999999999998E-3</c:v>
                </c:pt>
                <c:pt idx="28167">
                  <c:v>-8.0099999999999998E-3</c:v>
                </c:pt>
                <c:pt idx="28168">
                  <c:v>-7.9799999999999992E-3</c:v>
                </c:pt>
                <c:pt idx="28169">
                  <c:v>-7.9500000000000005E-3</c:v>
                </c:pt>
                <c:pt idx="28170">
                  <c:v>-7.9500000000000005E-3</c:v>
                </c:pt>
                <c:pt idx="28171">
                  <c:v>-7.9299999999999995E-3</c:v>
                </c:pt>
                <c:pt idx="28172">
                  <c:v>-7.9299999999999995E-3</c:v>
                </c:pt>
                <c:pt idx="28173">
                  <c:v>-7.9000000000000008E-3</c:v>
                </c:pt>
                <c:pt idx="28174">
                  <c:v>-7.9000000000000008E-3</c:v>
                </c:pt>
                <c:pt idx="28175">
                  <c:v>-7.9000000000000008E-3</c:v>
                </c:pt>
                <c:pt idx="28176">
                  <c:v>-7.9000000000000008E-3</c:v>
                </c:pt>
                <c:pt idx="28177">
                  <c:v>-7.9000000000000008E-3</c:v>
                </c:pt>
                <c:pt idx="28178">
                  <c:v>-7.9000000000000008E-3</c:v>
                </c:pt>
                <c:pt idx="28179">
                  <c:v>-7.9000000000000008E-3</c:v>
                </c:pt>
                <c:pt idx="28180">
                  <c:v>-7.9299999999999995E-3</c:v>
                </c:pt>
                <c:pt idx="28181">
                  <c:v>-7.9299999999999995E-3</c:v>
                </c:pt>
                <c:pt idx="28182">
                  <c:v>-7.9500000000000005E-3</c:v>
                </c:pt>
                <c:pt idx="28183">
                  <c:v>-7.9500000000000005E-3</c:v>
                </c:pt>
                <c:pt idx="28184">
                  <c:v>-7.9799999999999992E-3</c:v>
                </c:pt>
                <c:pt idx="28185">
                  <c:v>-7.9799999999999992E-3</c:v>
                </c:pt>
                <c:pt idx="28186">
                  <c:v>-8.0099999999999998E-3</c:v>
                </c:pt>
                <c:pt idx="28187">
                  <c:v>-8.0099999999999998E-3</c:v>
                </c:pt>
                <c:pt idx="28188">
                  <c:v>-8.0300000000000007E-3</c:v>
                </c:pt>
                <c:pt idx="28189">
                  <c:v>-8.0300000000000007E-3</c:v>
                </c:pt>
                <c:pt idx="28190">
                  <c:v>-8.0300000000000007E-3</c:v>
                </c:pt>
                <c:pt idx="28191">
                  <c:v>-8.0300000000000007E-3</c:v>
                </c:pt>
                <c:pt idx="28192">
                  <c:v>-8.0599999999999995E-3</c:v>
                </c:pt>
                <c:pt idx="28193">
                  <c:v>-8.0599999999999995E-3</c:v>
                </c:pt>
                <c:pt idx="28194">
                  <c:v>-8.0599999999999995E-3</c:v>
                </c:pt>
                <c:pt idx="28195">
                  <c:v>-8.0599999999999995E-3</c:v>
                </c:pt>
                <c:pt idx="28196">
                  <c:v>-8.0599999999999995E-3</c:v>
                </c:pt>
                <c:pt idx="28197">
                  <c:v>-8.0300000000000007E-3</c:v>
                </c:pt>
                <c:pt idx="28198">
                  <c:v>-8.0300000000000007E-3</c:v>
                </c:pt>
                <c:pt idx="28199">
                  <c:v>-8.0300000000000007E-3</c:v>
                </c:pt>
                <c:pt idx="28200">
                  <c:v>-8.0099999999999998E-3</c:v>
                </c:pt>
                <c:pt idx="28201">
                  <c:v>-8.0099999999999998E-3</c:v>
                </c:pt>
                <c:pt idx="28202">
                  <c:v>-8.0099999999999998E-3</c:v>
                </c:pt>
                <c:pt idx="28203">
                  <c:v>-7.9799999999999992E-3</c:v>
                </c:pt>
                <c:pt idx="28204">
                  <c:v>-7.9799999999999992E-3</c:v>
                </c:pt>
                <c:pt idx="28205">
                  <c:v>-7.9500000000000005E-3</c:v>
                </c:pt>
                <c:pt idx="28206">
                  <c:v>-7.9500000000000005E-3</c:v>
                </c:pt>
                <c:pt idx="28207">
                  <c:v>-7.9500000000000005E-3</c:v>
                </c:pt>
                <c:pt idx="28208">
                  <c:v>-7.9299999999999995E-3</c:v>
                </c:pt>
                <c:pt idx="28209">
                  <c:v>-7.9299999999999995E-3</c:v>
                </c:pt>
                <c:pt idx="28210">
                  <c:v>-7.9299999999999995E-3</c:v>
                </c:pt>
                <c:pt idx="28211">
                  <c:v>-7.9299999999999995E-3</c:v>
                </c:pt>
                <c:pt idx="28212">
                  <c:v>-7.9299999999999995E-3</c:v>
                </c:pt>
                <c:pt idx="28213">
                  <c:v>-7.9299999999999995E-3</c:v>
                </c:pt>
                <c:pt idx="28214">
                  <c:v>-7.9299999999999995E-3</c:v>
                </c:pt>
                <c:pt idx="28215">
                  <c:v>-7.9299999999999995E-3</c:v>
                </c:pt>
                <c:pt idx="28216">
                  <c:v>-7.9299999999999995E-3</c:v>
                </c:pt>
                <c:pt idx="28217">
                  <c:v>-7.9299999999999995E-3</c:v>
                </c:pt>
                <c:pt idx="28218">
                  <c:v>-7.9500000000000005E-3</c:v>
                </c:pt>
                <c:pt idx="28219">
                  <c:v>-7.9500000000000005E-3</c:v>
                </c:pt>
                <c:pt idx="28220">
                  <c:v>-7.9500000000000005E-3</c:v>
                </c:pt>
                <c:pt idx="28221">
                  <c:v>-7.9500000000000005E-3</c:v>
                </c:pt>
                <c:pt idx="28222">
                  <c:v>-7.9500000000000005E-3</c:v>
                </c:pt>
                <c:pt idx="28223">
                  <c:v>-7.9799999999999992E-3</c:v>
                </c:pt>
                <c:pt idx="28224">
                  <c:v>-7.9799999999999992E-3</c:v>
                </c:pt>
                <c:pt idx="28225">
                  <c:v>-7.9799999999999992E-3</c:v>
                </c:pt>
                <c:pt idx="28226">
                  <c:v>-7.9799999999999992E-3</c:v>
                </c:pt>
                <c:pt idx="28227">
                  <c:v>-7.9799999999999992E-3</c:v>
                </c:pt>
                <c:pt idx="28228">
                  <c:v>-7.9799999999999992E-3</c:v>
                </c:pt>
                <c:pt idx="28229">
                  <c:v>-7.9799999999999992E-3</c:v>
                </c:pt>
                <c:pt idx="28230">
                  <c:v>-7.9799999999999992E-3</c:v>
                </c:pt>
                <c:pt idx="28231">
                  <c:v>-7.9799999999999992E-3</c:v>
                </c:pt>
                <c:pt idx="28232">
                  <c:v>-7.9799999999999992E-3</c:v>
                </c:pt>
                <c:pt idx="28233">
                  <c:v>-7.9500000000000005E-3</c:v>
                </c:pt>
                <c:pt idx="28234">
                  <c:v>-7.9500000000000005E-3</c:v>
                </c:pt>
                <c:pt idx="28235">
                  <c:v>-7.9500000000000005E-3</c:v>
                </c:pt>
                <c:pt idx="28236">
                  <c:v>-7.9500000000000005E-3</c:v>
                </c:pt>
                <c:pt idx="28237">
                  <c:v>-7.9299999999999995E-3</c:v>
                </c:pt>
                <c:pt idx="28238">
                  <c:v>-7.9299999999999995E-3</c:v>
                </c:pt>
                <c:pt idx="28239">
                  <c:v>-7.9299999999999995E-3</c:v>
                </c:pt>
                <c:pt idx="28240">
                  <c:v>-7.9299999999999995E-3</c:v>
                </c:pt>
                <c:pt idx="28241">
                  <c:v>-7.9299999999999995E-3</c:v>
                </c:pt>
                <c:pt idx="28242">
                  <c:v>-7.9299999999999995E-3</c:v>
                </c:pt>
                <c:pt idx="28243">
                  <c:v>-7.9299999999999995E-3</c:v>
                </c:pt>
                <c:pt idx="28244">
                  <c:v>-7.9299999999999995E-3</c:v>
                </c:pt>
                <c:pt idx="28245">
                  <c:v>-7.9299999999999995E-3</c:v>
                </c:pt>
                <c:pt idx="28246">
                  <c:v>-7.9299999999999995E-3</c:v>
                </c:pt>
                <c:pt idx="28247">
                  <c:v>-7.9299999999999995E-3</c:v>
                </c:pt>
                <c:pt idx="28248">
                  <c:v>-7.9500000000000005E-3</c:v>
                </c:pt>
                <c:pt idx="28249">
                  <c:v>-7.9500000000000005E-3</c:v>
                </c:pt>
                <c:pt idx="28250">
                  <c:v>-7.9500000000000005E-3</c:v>
                </c:pt>
                <c:pt idx="28251">
                  <c:v>-7.9799999999999992E-3</c:v>
                </c:pt>
                <c:pt idx="28252">
                  <c:v>-7.9799999999999992E-3</c:v>
                </c:pt>
                <c:pt idx="28253">
                  <c:v>-8.0099999999999998E-3</c:v>
                </c:pt>
                <c:pt idx="28254">
                  <c:v>-8.0099999999999998E-3</c:v>
                </c:pt>
                <c:pt idx="28255">
                  <c:v>-8.0300000000000007E-3</c:v>
                </c:pt>
                <c:pt idx="28256">
                  <c:v>-8.0300000000000007E-3</c:v>
                </c:pt>
                <c:pt idx="28257">
                  <c:v>-8.0599999999999995E-3</c:v>
                </c:pt>
                <c:pt idx="28258">
                  <c:v>-8.09E-3</c:v>
                </c:pt>
                <c:pt idx="28259">
                  <c:v>-8.09E-3</c:v>
                </c:pt>
                <c:pt idx="28260">
                  <c:v>-8.09E-3</c:v>
                </c:pt>
                <c:pt idx="28261">
                  <c:v>-8.1099999999999992E-3</c:v>
                </c:pt>
                <c:pt idx="28262">
                  <c:v>-8.1099999999999992E-3</c:v>
                </c:pt>
                <c:pt idx="28263">
                  <c:v>-8.1099999999999992E-3</c:v>
                </c:pt>
                <c:pt idx="28264">
                  <c:v>-8.1099999999999992E-3</c:v>
                </c:pt>
                <c:pt idx="28265">
                  <c:v>-8.1099999999999992E-3</c:v>
                </c:pt>
                <c:pt idx="28266">
                  <c:v>-8.1099999999999992E-3</c:v>
                </c:pt>
                <c:pt idx="28267">
                  <c:v>-8.1099999999999992E-3</c:v>
                </c:pt>
                <c:pt idx="28268">
                  <c:v>-8.1099999999999992E-3</c:v>
                </c:pt>
                <c:pt idx="28269">
                  <c:v>-8.09E-3</c:v>
                </c:pt>
                <c:pt idx="28270">
                  <c:v>-8.09E-3</c:v>
                </c:pt>
                <c:pt idx="28271">
                  <c:v>-8.09E-3</c:v>
                </c:pt>
                <c:pt idx="28272">
                  <c:v>-8.0599999999999995E-3</c:v>
                </c:pt>
                <c:pt idx="28273">
                  <c:v>-8.0300000000000007E-3</c:v>
                </c:pt>
                <c:pt idx="28274">
                  <c:v>-8.0300000000000007E-3</c:v>
                </c:pt>
                <c:pt idx="28275">
                  <c:v>-8.0099999999999998E-3</c:v>
                </c:pt>
                <c:pt idx="28276">
                  <c:v>-8.0099999999999998E-3</c:v>
                </c:pt>
                <c:pt idx="28277">
                  <c:v>-7.9799999999999992E-3</c:v>
                </c:pt>
                <c:pt idx="28278">
                  <c:v>-7.9500000000000005E-3</c:v>
                </c:pt>
                <c:pt idx="28279">
                  <c:v>-7.9299999999999995E-3</c:v>
                </c:pt>
                <c:pt idx="28280">
                  <c:v>-7.9299999999999995E-3</c:v>
                </c:pt>
                <c:pt idx="28281">
                  <c:v>-7.9000000000000008E-3</c:v>
                </c:pt>
                <c:pt idx="28282">
                  <c:v>-7.8799999999999999E-3</c:v>
                </c:pt>
                <c:pt idx="28283">
                  <c:v>-7.8499999999999993E-3</c:v>
                </c:pt>
                <c:pt idx="28284">
                  <c:v>-7.8499999999999993E-3</c:v>
                </c:pt>
                <c:pt idx="28285">
                  <c:v>-7.8200000000000006E-3</c:v>
                </c:pt>
                <c:pt idx="28286">
                  <c:v>-7.8200000000000006E-3</c:v>
                </c:pt>
                <c:pt idx="28287">
                  <c:v>-7.7999999999999996E-3</c:v>
                </c:pt>
                <c:pt idx="28288">
                  <c:v>-7.7999999999999996E-3</c:v>
                </c:pt>
                <c:pt idx="28289">
                  <c:v>-7.7999999999999996E-3</c:v>
                </c:pt>
                <c:pt idx="28290">
                  <c:v>-7.7999999999999996E-3</c:v>
                </c:pt>
                <c:pt idx="28291">
                  <c:v>-7.77E-3</c:v>
                </c:pt>
                <c:pt idx="28292">
                  <c:v>-7.77E-3</c:v>
                </c:pt>
                <c:pt idx="28293">
                  <c:v>-7.77E-3</c:v>
                </c:pt>
                <c:pt idx="28294">
                  <c:v>-7.77E-3</c:v>
                </c:pt>
                <c:pt idx="28295">
                  <c:v>-7.77E-3</c:v>
                </c:pt>
                <c:pt idx="28296">
                  <c:v>-7.7999999999999996E-3</c:v>
                </c:pt>
                <c:pt idx="28297">
                  <c:v>-7.7999999999999996E-3</c:v>
                </c:pt>
                <c:pt idx="28298">
                  <c:v>-7.7999999999999996E-3</c:v>
                </c:pt>
                <c:pt idx="28299">
                  <c:v>-7.7999999999999996E-3</c:v>
                </c:pt>
                <c:pt idx="28300">
                  <c:v>-7.7999999999999996E-3</c:v>
                </c:pt>
                <c:pt idx="28301">
                  <c:v>-7.8200000000000006E-3</c:v>
                </c:pt>
                <c:pt idx="28302">
                  <c:v>-7.8200000000000006E-3</c:v>
                </c:pt>
                <c:pt idx="28303">
                  <c:v>-7.8200000000000006E-3</c:v>
                </c:pt>
                <c:pt idx="28304">
                  <c:v>-7.8499999999999993E-3</c:v>
                </c:pt>
                <c:pt idx="28305">
                  <c:v>-7.8499999999999993E-3</c:v>
                </c:pt>
                <c:pt idx="28306">
                  <c:v>-7.8499999999999993E-3</c:v>
                </c:pt>
                <c:pt idx="28307">
                  <c:v>-7.8799999999999999E-3</c:v>
                </c:pt>
                <c:pt idx="28308">
                  <c:v>-7.8799999999999999E-3</c:v>
                </c:pt>
                <c:pt idx="28309">
                  <c:v>-7.9000000000000008E-3</c:v>
                </c:pt>
                <c:pt idx="28310">
                  <c:v>-7.9000000000000008E-3</c:v>
                </c:pt>
                <c:pt idx="28311">
                  <c:v>-7.9000000000000008E-3</c:v>
                </c:pt>
                <c:pt idx="28312">
                  <c:v>-7.9299999999999995E-3</c:v>
                </c:pt>
                <c:pt idx="28313">
                  <c:v>-7.9299999999999995E-3</c:v>
                </c:pt>
                <c:pt idx="28314">
                  <c:v>-7.9299999999999995E-3</c:v>
                </c:pt>
                <c:pt idx="28315">
                  <c:v>-7.9500000000000005E-3</c:v>
                </c:pt>
                <c:pt idx="28316">
                  <c:v>-7.9500000000000005E-3</c:v>
                </c:pt>
                <c:pt idx="28317">
                  <c:v>-7.9500000000000005E-3</c:v>
                </c:pt>
                <c:pt idx="28318">
                  <c:v>-7.9799999999999992E-3</c:v>
                </c:pt>
                <c:pt idx="28319">
                  <c:v>-7.9799999999999992E-3</c:v>
                </c:pt>
                <c:pt idx="28320">
                  <c:v>-7.9799999999999992E-3</c:v>
                </c:pt>
                <c:pt idx="28321">
                  <c:v>-8.0099999999999998E-3</c:v>
                </c:pt>
                <c:pt idx="28322">
                  <c:v>-8.0099999999999998E-3</c:v>
                </c:pt>
                <c:pt idx="28323">
                  <c:v>-8.0099999999999998E-3</c:v>
                </c:pt>
                <c:pt idx="28324">
                  <c:v>-8.0300000000000007E-3</c:v>
                </c:pt>
                <c:pt idx="28325">
                  <c:v>-8.0300000000000007E-3</c:v>
                </c:pt>
                <c:pt idx="28326">
                  <c:v>-8.0300000000000007E-3</c:v>
                </c:pt>
                <c:pt idx="28327">
                  <c:v>-8.0599999999999995E-3</c:v>
                </c:pt>
                <c:pt idx="28328">
                  <c:v>-8.0599999999999995E-3</c:v>
                </c:pt>
                <c:pt idx="28329">
                  <c:v>-8.0599999999999995E-3</c:v>
                </c:pt>
                <c:pt idx="28330">
                  <c:v>-8.09E-3</c:v>
                </c:pt>
                <c:pt idx="28331">
                  <c:v>-8.09E-3</c:v>
                </c:pt>
                <c:pt idx="28332">
                  <c:v>-8.09E-3</c:v>
                </c:pt>
                <c:pt idx="28333">
                  <c:v>-8.1099999999999992E-3</c:v>
                </c:pt>
                <c:pt idx="28334">
                  <c:v>-8.1099999999999992E-3</c:v>
                </c:pt>
                <c:pt idx="28335">
                  <c:v>-8.1099999999999992E-3</c:v>
                </c:pt>
                <c:pt idx="28336">
                  <c:v>-8.1399999999999997E-3</c:v>
                </c:pt>
                <c:pt idx="28337">
                  <c:v>-8.1399999999999997E-3</c:v>
                </c:pt>
                <c:pt idx="28338">
                  <c:v>-8.1399999999999997E-3</c:v>
                </c:pt>
                <c:pt idx="28339">
                  <c:v>-8.1399999999999997E-3</c:v>
                </c:pt>
                <c:pt idx="28340">
                  <c:v>-8.1700000000000002E-3</c:v>
                </c:pt>
                <c:pt idx="28341">
                  <c:v>-8.1700000000000002E-3</c:v>
                </c:pt>
                <c:pt idx="28342">
                  <c:v>-8.1700000000000002E-3</c:v>
                </c:pt>
                <c:pt idx="28343">
                  <c:v>-8.1700000000000002E-3</c:v>
                </c:pt>
                <c:pt idx="28344">
                  <c:v>-8.1700000000000002E-3</c:v>
                </c:pt>
                <c:pt idx="28345">
                  <c:v>-8.1700000000000002E-3</c:v>
                </c:pt>
                <c:pt idx="28346">
                  <c:v>-8.1700000000000002E-3</c:v>
                </c:pt>
                <c:pt idx="28347">
                  <c:v>-8.1399999999999997E-3</c:v>
                </c:pt>
                <c:pt idx="28348">
                  <c:v>-8.1399999999999997E-3</c:v>
                </c:pt>
                <c:pt idx="28349">
                  <c:v>-8.1399999999999997E-3</c:v>
                </c:pt>
                <c:pt idx="28350">
                  <c:v>-8.1099999999999992E-3</c:v>
                </c:pt>
                <c:pt idx="28351">
                  <c:v>-8.1099999999999992E-3</c:v>
                </c:pt>
                <c:pt idx="28352">
                  <c:v>-8.09E-3</c:v>
                </c:pt>
                <c:pt idx="28353">
                  <c:v>-8.09E-3</c:v>
                </c:pt>
                <c:pt idx="28354">
                  <c:v>-8.0599999999999995E-3</c:v>
                </c:pt>
                <c:pt idx="28355">
                  <c:v>-8.0599999999999995E-3</c:v>
                </c:pt>
                <c:pt idx="28356">
                  <c:v>-8.0300000000000007E-3</c:v>
                </c:pt>
                <c:pt idx="28357">
                  <c:v>-8.0099999999999998E-3</c:v>
                </c:pt>
                <c:pt idx="28358">
                  <c:v>-7.9799999999999992E-3</c:v>
                </c:pt>
                <c:pt idx="28359">
                  <c:v>-7.9799999999999992E-3</c:v>
                </c:pt>
                <c:pt idx="28360">
                  <c:v>-7.9500000000000005E-3</c:v>
                </c:pt>
                <c:pt idx="28361">
                  <c:v>-7.9299999999999995E-3</c:v>
                </c:pt>
                <c:pt idx="28362">
                  <c:v>-7.9299999999999995E-3</c:v>
                </c:pt>
                <c:pt idx="28363">
                  <c:v>-7.9000000000000008E-3</c:v>
                </c:pt>
                <c:pt idx="28364">
                  <c:v>-7.8799999999999999E-3</c:v>
                </c:pt>
                <c:pt idx="28365">
                  <c:v>-7.8799999999999999E-3</c:v>
                </c:pt>
                <c:pt idx="28366">
                  <c:v>-7.8499999999999993E-3</c:v>
                </c:pt>
                <c:pt idx="28367">
                  <c:v>-7.8499999999999993E-3</c:v>
                </c:pt>
                <c:pt idx="28368">
                  <c:v>-7.8200000000000006E-3</c:v>
                </c:pt>
                <c:pt idx="28369">
                  <c:v>-7.8200000000000006E-3</c:v>
                </c:pt>
                <c:pt idx="28370">
                  <c:v>-7.8200000000000006E-3</c:v>
                </c:pt>
                <c:pt idx="28371">
                  <c:v>-7.8200000000000006E-3</c:v>
                </c:pt>
                <c:pt idx="28372">
                  <c:v>-7.8200000000000006E-3</c:v>
                </c:pt>
                <c:pt idx="28373">
                  <c:v>-7.8200000000000006E-3</c:v>
                </c:pt>
                <c:pt idx="28374">
                  <c:v>-7.8200000000000006E-3</c:v>
                </c:pt>
                <c:pt idx="28375">
                  <c:v>-7.8200000000000006E-3</c:v>
                </c:pt>
                <c:pt idx="28376">
                  <c:v>-7.8499999999999993E-3</c:v>
                </c:pt>
                <c:pt idx="28377">
                  <c:v>-7.8499999999999993E-3</c:v>
                </c:pt>
                <c:pt idx="28378">
                  <c:v>-7.8799999999999999E-3</c:v>
                </c:pt>
                <c:pt idx="28379">
                  <c:v>-7.8799999999999999E-3</c:v>
                </c:pt>
                <c:pt idx="28380">
                  <c:v>-7.9000000000000008E-3</c:v>
                </c:pt>
                <c:pt idx="28381">
                  <c:v>-7.9299999999999995E-3</c:v>
                </c:pt>
                <c:pt idx="28382">
                  <c:v>-7.9500000000000005E-3</c:v>
                </c:pt>
                <c:pt idx="28383">
                  <c:v>-7.9500000000000005E-3</c:v>
                </c:pt>
                <c:pt idx="28384">
                  <c:v>-7.9799999999999992E-3</c:v>
                </c:pt>
                <c:pt idx="28385">
                  <c:v>-8.0099999999999998E-3</c:v>
                </c:pt>
                <c:pt idx="28386">
                  <c:v>-8.0099999999999998E-3</c:v>
                </c:pt>
                <c:pt idx="28387">
                  <c:v>-8.0300000000000007E-3</c:v>
                </c:pt>
                <c:pt idx="28388">
                  <c:v>-8.0300000000000007E-3</c:v>
                </c:pt>
                <c:pt idx="28389">
                  <c:v>-8.0599999999999995E-3</c:v>
                </c:pt>
                <c:pt idx="28390">
                  <c:v>-8.0599999999999995E-3</c:v>
                </c:pt>
                <c:pt idx="28391">
                  <c:v>-8.09E-3</c:v>
                </c:pt>
                <c:pt idx="28392">
                  <c:v>-8.09E-3</c:v>
                </c:pt>
                <c:pt idx="28393">
                  <c:v>-8.09E-3</c:v>
                </c:pt>
                <c:pt idx="28394">
                  <c:v>-8.09E-3</c:v>
                </c:pt>
                <c:pt idx="28395">
                  <c:v>-8.09E-3</c:v>
                </c:pt>
                <c:pt idx="28396">
                  <c:v>-8.09E-3</c:v>
                </c:pt>
                <c:pt idx="28397">
                  <c:v>-8.0599999999999995E-3</c:v>
                </c:pt>
                <c:pt idx="28398">
                  <c:v>-8.0599999999999995E-3</c:v>
                </c:pt>
                <c:pt idx="28399">
                  <c:v>-8.0300000000000007E-3</c:v>
                </c:pt>
                <c:pt idx="28400">
                  <c:v>-8.0300000000000007E-3</c:v>
                </c:pt>
                <c:pt idx="28401">
                  <c:v>-8.0099999999999998E-3</c:v>
                </c:pt>
                <c:pt idx="28402">
                  <c:v>-7.9799999999999992E-3</c:v>
                </c:pt>
                <c:pt idx="28403">
                  <c:v>-7.9799999999999992E-3</c:v>
                </c:pt>
                <c:pt idx="28404">
                  <c:v>-7.9500000000000005E-3</c:v>
                </c:pt>
                <c:pt idx="28405">
                  <c:v>-7.9299999999999995E-3</c:v>
                </c:pt>
                <c:pt idx="28406">
                  <c:v>-7.9000000000000008E-3</c:v>
                </c:pt>
                <c:pt idx="28407">
                  <c:v>-7.8799999999999999E-3</c:v>
                </c:pt>
                <c:pt idx="28408">
                  <c:v>-7.8799999999999999E-3</c:v>
                </c:pt>
                <c:pt idx="28409">
                  <c:v>-7.8499999999999993E-3</c:v>
                </c:pt>
                <c:pt idx="28410">
                  <c:v>-7.8200000000000006E-3</c:v>
                </c:pt>
                <c:pt idx="28411">
                  <c:v>-7.7999999999999996E-3</c:v>
                </c:pt>
                <c:pt idx="28412">
                  <c:v>-7.7999999999999996E-3</c:v>
                </c:pt>
                <c:pt idx="28413">
                  <c:v>-7.77E-3</c:v>
                </c:pt>
                <c:pt idx="28414">
                  <c:v>-7.77E-3</c:v>
                </c:pt>
                <c:pt idx="28415">
                  <c:v>-7.7400000000000004E-3</c:v>
                </c:pt>
                <c:pt idx="28416">
                  <c:v>-7.7400000000000004E-3</c:v>
                </c:pt>
                <c:pt idx="28417">
                  <c:v>-7.7200000000000003E-3</c:v>
                </c:pt>
                <c:pt idx="28418">
                  <c:v>-7.7200000000000003E-3</c:v>
                </c:pt>
                <c:pt idx="28419">
                  <c:v>-7.7200000000000003E-3</c:v>
                </c:pt>
                <c:pt idx="28420">
                  <c:v>-7.7200000000000003E-3</c:v>
                </c:pt>
                <c:pt idx="28421">
                  <c:v>-7.6899999999999998E-3</c:v>
                </c:pt>
                <c:pt idx="28422">
                  <c:v>-7.6899999999999998E-3</c:v>
                </c:pt>
                <c:pt idx="28423">
                  <c:v>-7.6899999999999998E-3</c:v>
                </c:pt>
                <c:pt idx="28424">
                  <c:v>-7.6899999999999998E-3</c:v>
                </c:pt>
                <c:pt idx="28425">
                  <c:v>-7.6899999999999998E-3</c:v>
                </c:pt>
                <c:pt idx="28426">
                  <c:v>-7.6899999999999998E-3</c:v>
                </c:pt>
                <c:pt idx="28427">
                  <c:v>-7.7200000000000003E-3</c:v>
                </c:pt>
                <c:pt idx="28428">
                  <c:v>-7.7200000000000003E-3</c:v>
                </c:pt>
                <c:pt idx="28429">
                  <c:v>-7.7200000000000003E-3</c:v>
                </c:pt>
                <c:pt idx="28430">
                  <c:v>-7.7200000000000003E-3</c:v>
                </c:pt>
                <c:pt idx="28431">
                  <c:v>-7.7200000000000003E-3</c:v>
                </c:pt>
                <c:pt idx="28432">
                  <c:v>-7.7200000000000003E-3</c:v>
                </c:pt>
                <c:pt idx="28433">
                  <c:v>-7.7200000000000003E-3</c:v>
                </c:pt>
                <c:pt idx="28434">
                  <c:v>-7.7200000000000003E-3</c:v>
                </c:pt>
                <c:pt idx="28435">
                  <c:v>-7.7200000000000003E-3</c:v>
                </c:pt>
                <c:pt idx="28436">
                  <c:v>-7.7400000000000004E-3</c:v>
                </c:pt>
                <c:pt idx="28437">
                  <c:v>-7.7400000000000004E-3</c:v>
                </c:pt>
                <c:pt idx="28438">
                  <c:v>-7.7400000000000004E-3</c:v>
                </c:pt>
                <c:pt idx="28439">
                  <c:v>-7.7400000000000004E-3</c:v>
                </c:pt>
                <c:pt idx="28440">
                  <c:v>-7.7400000000000004E-3</c:v>
                </c:pt>
                <c:pt idx="28441">
                  <c:v>-7.7400000000000004E-3</c:v>
                </c:pt>
                <c:pt idx="28442">
                  <c:v>-7.7400000000000004E-3</c:v>
                </c:pt>
                <c:pt idx="28443">
                  <c:v>-7.7400000000000004E-3</c:v>
                </c:pt>
                <c:pt idx="28444">
                  <c:v>-7.7400000000000004E-3</c:v>
                </c:pt>
                <c:pt idx="28445">
                  <c:v>-7.77E-3</c:v>
                </c:pt>
                <c:pt idx="28446">
                  <c:v>-7.77E-3</c:v>
                </c:pt>
                <c:pt idx="28447">
                  <c:v>-7.77E-3</c:v>
                </c:pt>
                <c:pt idx="28448">
                  <c:v>-7.77E-3</c:v>
                </c:pt>
                <c:pt idx="28449">
                  <c:v>-7.77E-3</c:v>
                </c:pt>
                <c:pt idx="28450">
                  <c:v>-7.7999999999999996E-3</c:v>
                </c:pt>
                <c:pt idx="28451">
                  <c:v>-7.7999999999999996E-3</c:v>
                </c:pt>
                <c:pt idx="28452">
                  <c:v>-7.7999999999999996E-3</c:v>
                </c:pt>
                <c:pt idx="28453">
                  <c:v>-7.7999999999999996E-3</c:v>
                </c:pt>
                <c:pt idx="28454">
                  <c:v>-7.8200000000000006E-3</c:v>
                </c:pt>
                <c:pt idx="28455">
                  <c:v>-7.8200000000000006E-3</c:v>
                </c:pt>
                <c:pt idx="28456">
                  <c:v>-7.8200000000000006E-3</c:v>
                </c:pt>
                <c:pt idx="28457">
                  <c:v>-7.8200000000000006E-3</c:v>
                </c:pt>
                <c:pt idx="28458">
                  <c:v>-7.8499999999999993E-3</c:v>
                </c:pt>
                <c:pt idx="28459">
                  <c:v>-7.8499999999999993E-3</c:v>
                </c:pt>
                <c:pt idx="28460">
                  <c:v>-7.8499999999999993E-3</c:v>
                </c:pt>
                <c:pt idx="28461">
                  <c:v>-7.8499999999999993E-3</c:v>
                </c:pt>
                <c:pt idx="28462">
                  <c:v>-7.8499999999999993E-3</c:v>
                </c:pt>
                <c:pt idx="28463">
                  <c:v>-7.8499999999999993E-3</c:v>
                </c:pt>
                <c:pt idx="28464">
                  <c:v>-7.8499999999999993E-3</c:v>
                </c:pt>
                <c:pt idx="28465">
                  <c:v>-7.8799999999999999E-3</c:v>
                </c:pt>
                <c:pt idx="28466">
                  <c:v>-7.8799999999999999E-3</c:v>
                </c:pt>
                <c:pt idx="28467">
                  <c:v>-7.8799999999999999E-3</c:v>
                </c:pt>
                <c:pt idx="28468">
                  <c:v>-7.8799999999999999E-3</c:v>
                </c:pt>
                <c:pt idx="28469">
                  <c:v>-7.8799999999999999E-3</c:v>
                </c:pt>
                <c:pt idx="28470">
                  <c:v>-7.8799999999999999E-3</c:v>
                </c:pt>
                <c:pt idx="28471">
                  <c:v>-7.8799999999999999E-3</c:v>
                </c:pt>
                <c:pt idx="28472">
                  <c:v>-7.8799999999999999E-3</c:v>
                </c:pt>
                <c:pt idx="28473">
                  <c:v>-7.8799999999999999E-3</c:v>
                </c:pt>
                <c:pt idx="28474">
                  <c:v>-7.8799999999999999E-3</c:v>
                </c:pt>
                <c:pt idx="28475">
                  <c:v>-7.8799999999999999E-3</c:v>
                </c:pt>
                <c:pt idx="28476">
                  <c:v>-7.8799999999999999E-3</c:v>
                </c:pt>
                <c:pt idx="28477">
                  <c:v>-7.8799999999999999E-3</c:v>
                </c:pt>
                <c:pt idx="28478">
                  <c:v>-7.8799999999999999E-3</c:v>
                </c:pt>
                <c:pt idx="28479">
                  <c:v>-7.8799999999999999E-3</c:v>
                </c:pt>
                <c:pt idx="28480">
                  <c:v>-7.8799999999999999E-3</c:v>
                </c:pt>
                <c:pt idx="28481">
                  <c:v>-7.8799999999999999E-3</c:v>
                </c:pt>
                <c:pt idx="28482">
                  <c:v>-7.8799999999999999E-3</c:v>
                </c:pt>
                <c:pt idx="28483">
                  <c:v>-7.8799999999999999E-3</c:v>
                </c:pt>
                <c:pt idx="28484">
                  <c:v>-7.8799999999999999E-3</c:v>
                </c:pt>
                <c:pt idx="28485">
                  <c:v>-7.8799999999999999E-3</c:v>
                </c:pt>
                <c:pt idx="28486">
                  <c:v>-7.8499999999999993E-3</c:v>
                </c:pt>
                <c:pt idx="28487">
                  <c:v>-7.8499999999999993E-3</c:v>
                </c:pt>
                <c:pt idx="28488">
                  <c:v>-7.8499999999999993E-3</c:v>
                </c:pt>
                <c:pt idx="28489">
                  <c:v>-7.8499999999999993E-3</c:v>
                </c:pt>
                <c:pt idx="28490">
                  <c:v>-7.8499999999999993E-3</c:v>
                </c:pt>
                <c:pt idx="28491">
                  <c:v>-7.8200000000000006E-3</c:v>
                </c:pt>
                <c:pt idx="28492">
                  <c:v>-7.8200000000000006E-3</c:v>
                </c:pt>
                <c:pt idx="28493">
                  <c:v>-7.8200000000000006E-3</c:v>
                </c:pt>
                <c:pt idx="28494">
                  <c:v>-7.7999999999999996E-3</c:v>
                </c:pt>
                <c:pt idx="28495">
                  <c:v>-7.7999999999999996E-3</c:v>
                </c:pt>
                <c:pt idx="28496">
                  <c:v>-7.77E-3</c:v>
                </c:pt>
                <c:pt idx="28497">
                  <c:v>-7.77E-3</c:v>
                </c:pt>
                <c:pt idx="28498">
                  <c:v>-7.7400000000000004E-3</c:v>
                </c:pt>
                <c:pt idx="28499">
                  <c:v>-7.7400000000000004E-3</c:v>
                </c:pt>
                <c:pt idx="28500">
                  <c:v>-7.7200000000000003E-3</c:v>
                </c:pt>
                <c:pt idx="28501">
                  <c:v>-7.7200000000000003E-3</c:v>
                </c:pt>
                <c:pt idx="28502">
                  <c:v>-7.6899999999999998E-3</c:v>
                </c:pt>
                <c:pt idx="28503">
                  <c:v>-7.6899999999999998E-3</c:v>
                </c:pt>
                <c:pt idx="28504">
                  <c:v>-7.6699999999999997E-3</c:v>
                </c:pt>
                <c:pt idx="28505">
                  <c:v>-7.6699999999999997E-3</c:v>
                </c:pt>
                <c:pt idx="28506">
                  <c:v>-7.6699999999999997E-3</c:v>
                </c:pt>
                <c:pt idx="28507">
                  <c:v>-7.6699999999999997E-3</c:v>
                </c:pt>
                <c:pt idx="28508">
                  <c:v>-7.6699999999999997E-3</c:v>
                </c:pt>
                <c:pt idx="28509">
                  <c:v>-7.6699999999999997E-3</c:v>
                </c:pt>
                <c:pt idx="28510">
                  <c:v>-7.6699999999999997E-3</c:v>
                </c:pt>
                <c:pt idx="28511">
                  <c:v>-7.6699999999999997E-3</c:v>
                </c:pt>
                <c:pt idx="28512">
                  <c:v>-7.6899999999999998E-3</c:v>
                </c:pt>
                <c:pt idx="28513">
                  <c:v>-7.6899999999999998E-3</c:v>
                </c:pt>
                <c:pt idx="28514">
                  <c:v>-7.7200000000000003E-3</c:v>
                </c:pt>
                <c:pt idx="28515">
                  <c:v>-7.7400000000000004E-3</c:v>
                </c:pt>
                <c:pt idx="28516">
                  <c:v>-7.7400000000000004E-3</c:v>
                </c:pt>
                <c:pt idx="28517">
                  <c:v>-7.77E-3</c:v>
                </c:pt>
                <c:pt idx="28518">
                  <c:v>-7.7999999999999996E-3</c:v>
                </c:pt>
                <c:pt idx="28519">
                  <c:v>-7.8200000000000006E-3</c:v>
                </c:pt>
                <c:pt idx="28520">
                  <c:v>-7.8499999999999993E-3</c:v>
                </c:pt>
                <c:pt idx="28521">
                  <c:v>-7.8799999999999999E-3</c:v>
                </c:pt>
                <c:pt idx="28522">
                  <c:v>-7.9000000000000008E-3</c:v>
                </c:pt>
                <c:pt idx="28523">
                  <c:v>-7.9299999999999995E-3</c:v>
                </c:pt>
                <c:pt idx="28524">
                  <c:v>-7.9500000000000005E-3</c:v>
                </c:pt>
                <c:pt idx="28525">
                  <c:v>-7.9799999999999992E-3</c:v>
                </c:pt>
                <c:pt idx="28526">
                  <c:v>-7.9799999999999992E-3</c:v>
                </c:pt>
                <c:pt idx="28527">
                  <c:v>-8.0099999999999998E-3</c:v>
                </c:pt>
                <c:pt idx="28528">
                  <c:v>-8.0099999999999998E-3</c:v>
                </c:pt>
                <c:pt idx="28529">
                  <c:v>-8.0300000000000007E-3</c:v>
                </c:pt>
                <c:pt idx="28530">
                  <c:v>-8.0300000000000007E-3</c:v>
                </c:pt>
                <c:pt idx="28531">
                  <c:v>-8.0300000000000007E-3</c:v>
                </c:pt>
                <c:pt idx="28532">
                  <c:v>-8.0300000000000007E-3</c:v>
                </c:pt>
                <c:pt idx="28533">
                  <c:v>-8.0300000000000007E-3</c:v>
                </c:pt>
                <c:pt idx="28534">
                  <c:v>-8.0300000000000007E-3</c:v>
                </c:pt>
                <c:pt idx="28535">
                  <c:v>-8.0300000000000007E-3</c:v>
                </c:pt>
                <c:pt idx="28536">
                  <c:v>-8.0099999999999998E-3</c:v>
                </c:pt>
                <c:pt idx="28537">
                  <c:v>-8.0099999999999998E-3</c:v>
                </c:pt>
                <c:pt idx="28538">
                  <c:v>-7.9799999999999992E-3</c:v>
                </c:pt>
                <c:pt idx="28539">
                  <c:v>-7.9799999999999992E-3</c:v>
                </c:pt>
                <c:pt idx="28540">
                  <c:v>-7.9500000000000005E-3</c:v>
                </c:pt>
                <c:pt idx="28541">
                  <c:v>-7.9299999999999995E-3</c:v>
                </c:pt>
                <c:pt idx="28542">
                  <c:v>-7.9299999999999995E-3</c:v>
                </c:pt>
                <c:pt idx="28543">
                  <c:v>-7.9000000000000008E-3</c:v>
                </c:pt>
                <c:pt idx="28544">
                  <c:v>-7.8799999999999999E-3</c:v>
                </c:pt>
                <c:pt idx="28545">
                  <c:v>-7.8799999999999999E-3</c:v>
                </c:pt>
                <c:pt idx="28546">
                  <c:v>-7.8499999999999993E-3</c:v>
                </c:pt>
                <c:pt idx="28547">
                  <c:v>-7.8200000000000006E-3</c:v>
                </c:pt>
                <c:pt idx="28548">
                  <c:v>-7.8200000000000006E-3</c:v>
                </c:pt>
                <c:pt idx="28549">
                  <c:v>-7.7999999999999996E-3</c:v>
                </c:pt>
                <c:pt idx="28550">
                  <c:v>-7.7999999999999996E-3</c:v>
                </c:pt>
                <c:pt idx="28551">
                  <c:v>-7.7999999999999996E-3</c:v>
                </c:pt>
                <c:pt idx="28552">
                  <c:v>-7.7999999999999996E-3</c:v>
                </c:pt>
                <c:pt idx="28553">
                  <c:v>-7.77E-3</c:v>
                </c:pt>
                <c:pt idx="28554">
                  <c:v>-7.77E-3</c:v>
                </c:pt>
                <c:pt idx="28555">
                  <c:v>-7.77E-3</c:v>
                </c:pt>
                <c:pt idx="28556">
                  <c:v>-7.77E-3</c:v>
                </c:pt>
                <c:pt idx="28557">
                  <c:v>-7.7999999999999996E-3</c:v>
                </c:pt>
                <c:pt idx="28558">
                  <c:v>-7.7999999999999996E-3</c:v>
                </c:pt>
                <c:pt idx="28559">
                  <c:v>-7.7999999999999996E-3</c:v>
                </c:pt>
                <c:pt idx="28560">
                  <c:v>-7.7999999999999996E-3</c:v>
                </c:pt>
                <c:pt idx="28561">
                  <c:v>-7.7999999999999996E-3</c:v>
                </c:pt>
                <c:pt idx="28562">
                  <c:v>-7.8200000000000006E-3</c:v>
                </c:pt>
                <c:pt idx="28563">
                  <c:v>-7.8200000000000006E-3</c:v>
                </c:pt>
                <c:pt idx="28564">
                  <c:v>-7.8200000000000006E-3</c:v>
                </c:pt>
                <c:pt idx="28565">
                  <c:v>-7.8200000000000006E-3</c:v>
                </c:pt>
                <c:pt idx="28566">
                  <c:v>-7.8499999999999993E-3</c:v>
                </c:pt>
                <c:pt idx="28567">
                  <c:v>-7.8499999999999993E-3</c:v>
                </c:pt>
                <c:pt idx="28568">
                  <c:v>-7.8499999999999993E-3</c:v>
                </c:pt>
                <c:pt idx="28569">
                  <c:v>-7.8499999999999993E-3</c:v>
                </c:pt>
                <c:pt idx="28570">
                  <c:v>-7.8499999999999993E-3</c:v>
                </c:pt>
                <c:pt idx="28571">
                  <c:v>-7.8499999999999993E-3</c:v>
                </c:pt>
                <c:pt idx="28572">
                  <c:v>-7.8499999999999993E-3</c:v>
                </c:pt>
                <c:pt idx="28573">
                  <c:v>-7.8499999999999993E-3</c:v>
                </c:pt>
                <c:pt idx="28574">
                  <c:v>-7.8499999999999993E-3</c:v>
                </c:pt>
                <c:pt idx="28575">
                  <c:v>-7.8200000000000006E-3</c:v>
                </c:pt>
                <c:pt idx="28576">
                  <c:v>-7.8200000000000006E-3</c:v>
                </c:pt>
                <c:pt idx="28577">
                  <c:v>-7.8200000000000006E-3</c:v>
                </c:pt>
                <c:pt idx="28578">
                  <c:v>-7.8200000000000006E-3</c:v>
                </c:pt>
                <c:pt idx="28579">
                  <c:v>-7.8200000000000006E-3</c:v>
                </c:pt>
                <c:pt idx="28580">
                  <c:v>-7.7999999999999996E-3</c:v>
                </c:pt>
                <c:pt idx="28581">
                  <c:v>-7.7999999999999996E-3</c:v>
                </c:pt>
                <c:pt idx="28582">
                  <c:v>-7.7999999999999996E-3</c:v>
                </c:pt>
                <c:pt idx="28583">
                  <c:v>-7.7999999999999996E-3</c:v>
                </c:pt>
                <c:pt idx="28584">
                  <c:v>-7.77E-3</c:v>
                </c:pt>
                <c:pt idx="28585">
                  <c:v>-7.77E-3</c:v>
                </c:pt>
                <c:pt idx="28586">
                  <c:v>-7.77E-3</c:v>
                </c:pt>
                <c:pt idx="28587">
                  <c:v>-7.77E-3</c:v>
                </c:pt>
                <c:pt idx="28588">
                  <c:v>-7.77E-3</c:v>
                </c:pt>
                <c:pt idx="28589">
                  <c:v>-7.7400000000000004E-3</c:v>
                </c:pt>
                <c:pt idx="28590">
                  <c:v>-7.7400000000000004E-3</c:v>
                </c:pt>
                <c:pt idx="28591">
                  <c:v>-7.7400000000000004E-3</c:v>
                </c:pt>
                <c:pt idx="28592">
                  <c:v>-7.7400000000000004E-3</c:v>
                </c:pt>
                <c:pt idx="28593">
                  <c:v>-7.7400000000000004E-3</c:v>
                </c:pt>
                <c:pt idx="28594">
                  <c:v>-7.7400000000000004E-3</c:v>
                </c:pt>
                <c:pt idx="28595">
                  <c:v>-7.7400000000000004E-3</c:v>
                </c:pt>
                <c:pt idx="28596">
                  <c:v>-7.7400000000000004E-3</c:v>
                </c:pt>
                <c:pt idx="28597">
                  <c:v>-7.7200000000000003E-3</c:v>
                </c:pt>
                <c:pt idx="28598">
                  <c:v>-7.7200000000000003E-3</c:v>
                </c:pt>
                <c:pt idx="28599">
                  <c:v>-7.7200000000000003E-3</c:v>
                </c:pt>
                <c:pt idx="28600">
                  <c:v>-7.7200000000000003E-3</c:v>
                </c:pt>
                <c:pt idx="28601">
                  <c:v>-7.6899999999999998E-3</c:v>
                </c:pt>
                <c:pt idx="28602">
                  <c:v>-7.6899999999999998E-3</c:v>
                </c:pt>
                <c:pt idx="28603">
                  <c:v>-7.6699999999999997E-3</c:v>
                </c:pt>
                <c:pt idx="28604">
                  <c:v>-7.6699999999999997E-3</c:v>
                </c:pt>
                <c:pt idx="28605">
                  <c:v>-7.6400000000000001E-3</c:v>
                </c:pt>
                <c:pt idx="28606">
                  <c:v>-7.6400000000000001E-3</c:v>
                </c:pt>
                <c:pt idx="28607">
                  <c:v>-7.6099999999999996E-3</c:v>
                </c:pt>
                <c:pt idx="28608">
                  <c:v>-7.6099999999999996E-3</c:v>
                </c:pt>
                <c:pt idx="28609">
                  <c:v>-7.5900000000000004E-3</c:v>
                </c:pt>
                <c:pt idx="28610">
                  <c:v>-7.5599999999999999E-3</c:v>
                </c:pt>
                <c:pt idx="28611">
                  <c:v>-7.5599999999999999E-3</c:v>
                </c:pt>
                <c:pt idx="28612">
                  <c:v>-7.5300000000000002E-3</c:v>
                </c:pt>
                <c:pt idx="28613">
                  <c:v>-7.5100000000000002E-3</c:v>
                </c:pt>
                <c:pt idx="28614">
                  <c:v>-7.5100000000000002E-3</c:v>
                </c:pt>
                <c:pt idx="28615">
                  <c:v>-7.4799999999999997E-3</c:v>
                </c:pt>
                <c:pt idx="28616">
                  <c:v>-7.4799999999999997E-3</c:v>
                </c:pt>
                <c:pt idx="28617">
                  <c:v>-7.45E-3</c:v>
                </c:pt>
                <c:pt idx="28618">
                  <c:v>-7.45E-3</c:v>
                </c:pt>
                <c:pt idx="28619">
                  <c:v>-7.43E-3</c:v>
                </c:pt>
                <c:pt idx="28620">
                  <c:v>-7.43E-3</c:v>
                </c:pt>
                <c:pt idx="28621">
                  <c:v>-7.43E-3</c:v>
                </c:pt>
                <c:pt idx="28622">
                  <c:v>-7.43E-3</c:v>
                </c:pt>
                <c:pt idx="28623">
                  <c:v>-7.4000000000000003E-3</c:v>
                </c:pt>
                <c:pt idx="28624">
                  <c:v>-7.4000000000000003E-3</c:v>
                </c:pt>
                <c:pt idx="28625">
                  <c:v>-7.43E-3</c:v>
                </c:pt>
                <c:pt idx="28626">
                  <c:v>-7.43E-3</c:v>
                </c:pt>
                <c:pt idx="28627">
                  <c:v>-7.43E-3</c:v>
                </c:pt>
                <c:pt idx="28628">
                  <c:v>-7.45E-3</c:v>
                </c:pt>
                <c:pt idx="28629">
                  <c:v>-7.45E-3</c:v>
                </c:pt>
                <c:pt idx="28630">
                  <c:v>-7.4799999999999997E-3</c:v>
                </c:pt>
                <c:pt idx="28631">
                  <c:v>-7.4799999999999997E-3</c:v>
                </c:pt>
                <c:pt idx="28632">
                  <c:v>-7.5100000000000002E-3</c:v>
                </c:pt>
                <c:pt idx="28633">
                  <c:v>-7.5300000000000002E-3</c:v>
                </c:pt>
                <c:pt idx="28634">
                  <c:v>-7.5599999999999999E-3</c:v>
                </c:pt>
                <c:pt idx="28635">
                  <c:v>-7.5900000000000004E-3</c:v>
                </c:pt>
                <c:pt idx="28636">
                  <c:v>-7.6099999999999996E-3</c:v>
                </c:pt>
                <c:pt idx="28637">
                  <c:v>-7.6400000000000001E-3</c:v>
                </c:pt>
                <c:pt idx="28638">
                  <c:v>-7.6699999999999997E-3</c:v>
                </c:pt>
                <c:pt idx="28639">
                  <c:v>-7.6899999999999998E-3</c:v>
                </c:pt>
                <c:pt idx="28640">
                  <c:v>-7.7200000000000003E-3</c:v>
                </c:pt>
                <c:pt idx="28641">
                  <c:v>-7.7400000000000004E-3</c:v>
                </c:pt>
                <c:pt idx="28642">
                  <c:v>-7.7999999999999996E-3</c:v>
                </c:pt>
                <c:pt idx="28643">
                  <c:v>-7.8200000000000006E-3</c:v>
                </c:pt>
                <c:pt idx="28644">
                  <c:v>-7.8499999999999993E-3</c:v>
                </c:pt>
                <c:pt idx="28645">
                  <c:v>-7.8799999999999999E-3</c:v>
                </c:pt>
                <c:pt idx="28646">
                  <c:v>-7.9000000000000008E-3</c:v>
                </c:pt>
                <c:pt idx="28647">
                  <c:v>-7.9000000000000008E-3</c:v>
                </c:pt>
                <c:pt idx="28648">
                  <c:v>-7.9299999999999995E-3</c:v>
                </c:pt>
                <c:pt idx="28649">
                  <c:v>-7.9500000000000005E-3</c:v>
                </c:pt>
                <c:pt idx="28650">
                  <c:v>-7.9799999999999992E-3</c:v>
                </c:pt>
                <c:pt idx="28651">
                  <c:v>-7.9799999999999992E-3</c:v>
                </c:pt>
                <c:pt idx="28652">
                  <c:v>-8.0099999999999998E-3</c:v>
                </c:pt>
                <c:pt idx="28653">
                  <c:v>-8.0099999999999998E-3</c:v>
                </c:pt>
                <c:pt idx="28654">
                  <c:v>-8.0099999999999998E-3</c:v>
                </c:pt>
                <c:pt idx="28655">
                  <c:v>-8.0099999999999998E-3</c:v>
                </c:pt>
                <c:pt idx="28656">
                  <c:v>-8.0300000000000007E-3</c:v>
                </c:pt>
                <c:pt idx="28657">
                  <c:v>-8.0300000000000007E-3</c:v>
                </c:pt>
                <c:pt idx="28658">
                  <c:v>-8.0300000000000007E-3</c:v>
                </c:pt>
                <c:pt idx="28659">
                  <c:v>-8.0099999999999998E-3</c:v>
                </c:pt>
                <c:pt idx="28660">
                  <c:v>-8.0099999999999998E-3</c:v>
                </c:pt>
                <c:pt idx="28661">
                  <c:v>-8.0099999999999998E-3</c:v>
                </c:pt>
                <c:pt idx="28662">
                  <c:v>-7.9799999999999992E-3</c:v>
                </c:pt>
                <c:pt idx="28663">
                  <c:v>-7.9799999999999992E-3</c:v>
                </c:pt>
                <c:pt idx="28664">
                  <c:v>-7.9799999999999992E-3</c:v>
                </c:pt>
                <c:pt idx="28665">
                  <c:v>-7.9500000000000005E-3</c:v>
                </c:pt>
                <c:pt idx="28666">
                  <c:v>-7.9500000000000005E-3</c:v>
                </c:pt>
                <c:pt idx="28667">
                  <c:v>-7.9299999999999995E-3</c:v>
                </c:pt>
                <c:pt idx="28668">
                  <c:v>-7.9299999999999995E-3</c:v>
                </c:pt>
                <c:pt idx="28669">
                  <c:v>-7.9000000000000008E-3</c:v>
                </c:pt>
                <c:pt idx="28670">
                  <c:v>-7.8799999999999999E-3</c:v>
                </c:pt>
                <c:pt idx="28671">
                  <c:v>-7.8799999999999999E-3</c:v>
                </c:pt>
                <c:pt idx="28672">
                  <c:v>-7.8499999999999993E-3</c:v>
                </c:pt>
                <c:pt idx="28673">
                  <c:v>-7.8499999999999993E-3</c:v>
                </c:pt>
                <c:pt idx="28674">
                  <c:v>-7.8200000000000006E-3</c:v>
                </c:pt>
                <c:pt idx="28675">
                  <c:v>-7.8200000000000006E-3</c:v>
                </c:pt>
                <c:pt idx="28676">
                  <c:v>-7.8200000000000006E-3</c:v>
                </c:pt>
                <c:pt idx="28677">
                  <c:v>-7.7999999999999996E-3</c:v>
                </c:pt>
                <c:pt idx="28678">
                  <c:v>-7.7999999999999996E-3</c:v>
                </c:pt>
                <c:pt idx="28679">
                  <c:v>-7.7999999999999996E-3</c:v>
                </c:pt>
                <c:pt idx="28680">
                  <c:v>-7.77E-3</c:v>
                </c:pt>
                <c:pt idx="28681">
                  <c:v>-7.77E-3</c:v>
                </c:pt>
                <c:pt idx="28682">
                  <c:v>-7.77E-3</c:v>
                </c:pt>
                <c:pt idx="28683">
                  <c:v>-7.77E-3</c:v>
                </c:pt>
                <c:pt idx="28684">
                  <c:v>-7.77E-3</c:v>
                </c:pt>
                <c:pt idx="28685">
                  <c:v>-7.77E-3</c:v>
                </c:pt>
                <c:pt idx="28686">
                  <c:v>-7.77E-3</c:v>
                </c:pt>
                <c:pt idx="28687">
                  <c:v>-7.77E-3</c:v>
                </c:pt>
                <c:pt idx="28688">
                  <c:v>-7.77E-3</c:v>
                </c:pt>
                <c:pt idx="28689">
                  <c:v>-7.77E-3</c:v>
                </c:pt>
                <c:pt idx="28690">
                  <c:v>-7.77E-3</c:v>
                </c:pt>
                <c:pt idx="28691">
                  <c:v>-7.7400000000000004E-3</c:v>
                </c:pt>
                <c:pt idx="28692">
                  <c:v>-7.77E-3</c:v>
                </c:pt>
                <c:pt idx="28693">
                  <c:v>-7.7400000000000004E-3</c:v>
                </c:pt>
                <c:pt idx="28694">
                  <c:v>-7.7400000000000004E-3</c:v>
                </c:pt>
                <c:pt idx="28695">
                  <c:v>-7.7400000000000004E-3</c:v>
                </c:pt>
                <c:pt idx="28696">
                  <c:v>-7.7400000000000004E-3</c:v>
                </c:pt>
                <c:pt idx="28697">
                  <c:v>-7.7400000000000004E-3</c:v>
                </c:pt>
                <c:pt idx="28698">
                  <c:v>-7.7400000000000004E-3</c:v>
                </c:pt>
                <c:pt idx="28699">
                  <c:v>-7.7200000000000003E-3</c:v>
                </c:pt>
                <c:pt idx="28700">
                  <c:v>-7.7200000000000003E-3</c:v>
                </c:pt>
                <c:pt idx="28701">
                  <c:v>-7.7200000000000003E-3</c:v>
                </c:pt>
                <c:pt idx="28702">
                  <c:v>-7.6899999999999998E-3</c:v>
                </c:pt>
                <c:pt idx="28703">
                  <c:v>-7.6899999999999998E-3</c:v>
                </c:pt>
                <c:pt idx="28704">
                  <c:v>-7.6699999999999997E-3</c:v>
                </c:pt>
                <c:pt idx="28705">
                  <c:v>-7.6699999999999997E-3</c:v>
                </c:pt>
                <c:pt idx="28706">
                  <c:v>-7.6699999999999997E-3</c:v>
                </c:pt>
                <c:pt idx="28707">
                  <c:v>-7.6400000000000001E-3</c:v>
                </c:pt>
                <c:pt idx="28708">
                  <c:v>-7.6400000000000001E-3</c:v>
                </c:pt>
                <c:pt idx="28709">
                  <c:v>-7.6099999999999996E-3</c:v>
                </c:pt>
                <c:pt idx="28710">
                  <c:v>-7.5900000000000004E-3</c:v>
                </c:pt>
                <c:pt idx="28711">
                  <c:v>-7.5900000000000004E-3</c:v>
                </c:pt>
                <c:pt idx="28712">
                  <c:v>-7.5599999999999999E-3</c:v>
                </c:pt>
                <c:pt idx="28713">
                  <c:v>-7.5599999999999999E-3</c:v>
                </c:pt>
                <c:pt idx="28714">
                  <c:v>-7.5300000000000002E-3</c:v>
                </c:pt>
                <c:pt idx="28715">
                  <c:v>-7.5300000000000002E-3</c:v>
                </c:pt>
                <c:pt idx="28716">
                  <c:v>-7.5300000000000002E-3</c:v>
                </c:pt>
                <c:pt idx="28717">
                  <c:v>-7.5300000000000002E-3</c:v>
                </c:pt>
                <c:pt idx="28718">
                  <c:v>-7.5100000000000002E-3</c:v>
                </c:pt>
                <c:pt idx="28719">
                  <c:v>-7.5100000000000002E-3</c:v>
                </c:pt>
                <c:pt idx="28720">
                  <c:v>-7.5100000000000002E-3</c:v>
                </c:pt>
                <c:pt idx="28721">
                  <c:v>-7.5100000000000002E-3</c:v>
                </c:pt>
                <c:pt idx="28722">
                  <c:v>-7.5100000000000002E-3</c:v>
                </c:pt>
                <c:pt idx="28723">
                  <c:v>-7.5300000000000002E-3</c:v>
                </c:pt>
                <c:pt idx="28724">
                  <c:v>-7.5300000000000002E-3</c:v>
                </c:pt>
                <c:pt idx="28725">
                  <c:v>-7.5300000000000002E-3</c:v>
                </c:pt>
                <c:pt idx="28726">
                  <c:v>-7.5599999999999999E-3</c:v>
                </c:pt>
                <c:pt idx="28727">
                  <c:v>-7.5599999999999999E-3</c:v>
                </c:pt>
                <c:pt idx="28728">
                  <c:v>-7.5900000000000004E-3</c:v>
                </c:pt>
                <c:pt idx="28729">
                  <c:v>-7.5900000000000004E-3</c:v>
                </c:pt>
                <c:pt idx="28730">
                  <c:v>-7.6099999999999996E-3</c:v>
                </c:pt>
                <c:pt idx="28731">
                  <c:v>-7.6400000000000001E-3</c:v>
                </c:pt>
                <c:pt idx="28732">
                  <c:v>-7.6400000000000001E-3</c:v>
                </c:pt>
                <c:pt idx="28733">
                  <c:v>-7.6699999999999997E-3</c:v>
                </c:pt>
                <c:pt idx="28734">
                  <c:v>-7.6899999999999998E-3</c:v>
                </c:pt>
                <c:pt idx="28735">
                  <c:v>-7.6899999999999998E-3</c:v>
                </c:pt>
                <c:pt idx="28736">
                  <c:v>-7.7200000000000003E-3</c:v>
                </c:pt>
                <c:pt idx="28737">
                  <c:v>-7.7400000000000004E-3</c:v>
                </c:pt>
                <c:pt idx="28738">
                  <c:v>-7.7400000000000004E-3</c:v>
                </c:pt>
                <c:pt idx="28739">
                  <c:v>-7.7400000000000004E-3</c:v>
                </c:pt>
                <c:pt idx="28740">
                  <c:v>-7.77E-3</c:v>
                </c:pt>
                <c:pt idx="28741">
                  <c:v>-7.77E-3</c:v>
                </c:pt>
                <c:pt idx="28742">
                  <c:v>-7.77E-3</c:v>
                </c:pt>
                <c:pt idx="28743">
                  <c:v>-7.77E-3</c:v>
                </c:pt>
                <c:pt idx="28744">
                  <c:v>-7.77E-3</c:v>
                </c:pt>
                <c:pt idx="28745">
                  <c:v>-7.77E-3</c:v>
                </c:pt>
                <c:pt idx="28746">
                  <c:v>-7.77E-3</c:v>
                </c:pt>
                <c:pt idx="28747">
                  <c:v>-7.77E-3</c:v>
                </c:pt>
                <c:pt idx="28748">
                  <c:v>-7.77E-3</c:v>
                </c:pt>
                <c:pt idx="28749">
                  <c:v>-7.7400000000000004E-3</c:v>
                </c:pt>
                <c:pt idx="28750">
                  <c:v>-7.7400000000000004E-3</c:v>
                </c:pt>
                <c:pt idx="28751">
                  <c:v>-7.7200000000000003E-3</c:v>
                </c:pt>
                <c:pt idx="28752">
                  <c:v>-7.6899999999999998E-3</c:v>
                </c:pt>
                <c:pt idx="28753">
                  <c:v>-7.6899999999999998E-3</c:v>
                </c:pt>
                <c:pt idx="28754">
                  <c:v>-7.6899999999999998E-3</c:v>
                </c:pt>
                <c:pt idx="28755">
                  <c:v>-7.6699999999999997E-3</c:v>
                </c:pt>
                <c:pt idx="28756">
                  <c:v>-7.6400000000000001E-3</c:v>
                </c:pt>
                <c:pt idx="28757">
                  <c:v>-7.6400000000000001E-3</c:v>
                </c:pt>
                <c:pt idx="28758">
                  <c:v>-7.6400000000000001E-3</c:v>
                </c:pt>
                <c:pt idx="28759">
                  <c:v>-7.6099999999999996E-3</c:v>
                </c:pt>
                <c:pt idx="28760">
                  <c:v>-7.6099999999999996E-3</c:v>
                </c:pt>
                <c:pt idx="28761">
                  <c:v>-7.6099999999999996E-3</c:v>
                </c:pt>
                <c:pt idx="28762">
                  <c:v>-7.6099999999999996E-3</c:v>
                </c:pt>
                <c:pt idx="28763">
                  <c:v>-7.6099999999999996E-3</c:v>
                </c:pt>
                <c:pt idx="28764">
                  <c:v>-7.6099999999999996E-3</c:v>
                </c:pt>
                <c:pt idx="28765">
                  <c:v>-7.6099999999999996E-3</c:v>
                </c:pt>
                <c:pt idx="28766">
                  <c:v>-7.6099999999999996E-3</c:v>
                </c:pt>
                <c:pt idx="28767">
                  <c:v>-7.6099999999999996E-3</c:v>
                </c:pt>
                <c:pt idx="28768">
                  <c:v>-7.6400000000000001E-3</c:v>
                </c:pt>
                <c:pt idx="28769">
                  <c:v>-7.6400000000000001E-3</c:v>
                </c:pt>
                <c:pt idx="28770">
                  <c:v>-7.6699999999999997E-3</c:v>
                </c:pt>
                <c:pt idx="28771">
                  <c:v>-7.6699999999999997E-3</c:v>
                </c:pt>
                <c:pt idx="28772">
                  <c:v>-7.6899999999999998E-3</c:v>
                </c:pt>
                <c:pt idx="28773">
                  <c:v>-7.6899999999999998E-3</c:v>
                </c:pt>
                <c:pt idx="28774">
                  <c:v>-7.7200000000000003E-3</c:v>
                </c:pt>
                <c:pt idx="28775">
                  <c:v>-7.7200000000000003E-3</c:v>
                </c:pt>
                <c:pt idx="28776">
                  <c:v>-7.7400000000000004E-3</c:v>
                </c:pt>
                <c:pt idx="28777">
                  <c:v>-7.7400000000000004E-3</c:v>
                </c:pt>
                <c:pt idx="28778">
                  <c:v>-7.7400000000000004E-3</c:v>
                </c:pt>
                <c:pt idx="28779">
                  <c:v>-7.7400000000000004E-3</c:v>
                </c:pt>
                <c:pt idx="28780">
                  <c:v>-7.7400000000000004E-3</c:v>
                </c:pt>
                <c:pt idx="28781">
                  <c:v>-7.7400000000000004E-3</c:v>
                </c:pt>
                <c:pt idx="28782">
                  <c:v>-7.7400000000000004E-3</c:v>
                </c:pt>
                <c:pt idx="28783">
                  <c:v>-7.7400000000000004E-3</c:v>
                </c:pt>
                <c:pt idx="28784">
                  <c:v>-7.7400000000000004E-3</c:v>
                </c:pt>
                <c:pt idx="28785">
                  <c:v>-7.7400000000000004E-3</c:v>
                </c:pt>
                <c:pt idx="28786">
                  <c:v>-7.7200000000000003E-3</c:v>
                </c:pt>
                <c:pt idx="28787">
                  <c:v>-7.7200000000000003E-3</c:v>
                </c:pt>
                <c:pt idx="28788">
                  <c:v>-7.6899999999999998E-3</c:v>
                </c:pt>
                <c:pt idx="28789">
                  <c:v>-7.6699999999999997E-3</c:v>
                </c:pt>
                <c:pt idx="28790">
                  <c:v>-7.6699999999999997E-3</c:v>
                </c:pt>
                <c:pt idx="28791">
                  <c:v>-7.6400000000000001E-3</c:v>
                </c:pt>
                <c:pt idx="28792">
                  <c:v>-7.6099999999999996E-3</c:v>
                </c:pt>
                <c:pt idx="28793">
                  <c:v>-7.5900000000000004E-3</c:v>
                </c:pt>
                <c:pt idx="28794">
                  <c:v>-7.5900000000000004E-3</c:v>
                </c:pt>
                <c:pt idx="28795">
                  <c:v>-7.5599999999999999E-3</c:v>
                </c:pt>
                <c:pt idx="28796">
                  <c:v>-7.5599999999999999E-3</c:v>
                </c:pt>
                <c:pt idx="28797">
                  <c:v>-7.5300000000000002E-3</c:v>
                </c:pt>
                <c:pt idx="28798">
                  <c:v>-7.5300000000000002E-3</c:v>
                </c:pt>
                <c:pt idx="28799">
                  <c:v>-7.5100000000000002E-3</c:v>
                </c:pt>
                <c:pt idx="28800">
                  <c:v>-7.5100000000000002E-3</c:v>
                </c:pt>
                <c:pt idx="28801">
                  <c:v>-7.5100000000000002E-3</c:v>
                </c:pt>
                <c:pt idx="28802">
                  <c:v>-7.5100000000000002E-3</c:v>
                </c:pt>
                <c:pt idx="28803">
                  <c:v>-7.5100000000000002E-3</c:v>
                </c:pt>
                <c:pt idx="28804">
                  <c:v>-7.5100000000000002E-3</c:v>
                </c:pt>
                <c:pt idx="28805">
                  <c:v>-7.5300000000000002E-3</c:v>
                </c:pt>
                <c:pt idx="28806">
                  <c:v>-7.5300000000000002E-3</c:v>
                </c:pt>
                <c:pt idx="28807">
                  <c:v>-7.5599999999999999E-3</c:v>
                </c:pt>
                <c:pt idx="28808">
                  <c:v>-7.5599999999999999E-3</c:v>
                </c:pt>
                <c:pt idx="28809">
                  <c:v>-7.5900000000000004E-3</c:v>
                </c:pt>
                <c:pt idx="28810">
                  <c:v>-7.6099999999999996E-3</c:v>
                </c:pt>
                <c:pt idx="28811">
                  <c:v>-7.6400000000000001E-3</c:v>
                </c:pt>
                <c:pt idx="28812">
                  <c:v>-7.6699999999999997E-3</c:v>
                </c:pt>
                <c:pt idx="28813">
                  <c:v>-7.6699999999999997E-3</c:v>
                </c:pt>
                <c:pt idx="28814">
                  <c:v>-7.6899999999999998E-3</c:v>
                </c:pt>
                <c:pt idx="28815">
                  <c:v>-7.7200000000000003E-3</c:v>
                </c:pt>
                <c:pt idx="28816">
                  <c:v>-7.7400000000000004E-3</c:v>
                </c:pt>
                <c:pt idx="28817">
                  <c:v>-7.77E-3</c:v>
                </c:pt>
                <c:pt idx="28818">
                  <c:v>-7.77E-3</c:v>
                </c:pt>
                <c:pt idx="28819">
                  <c:v>-7.7999999999999996E-3</c:v>
                </c:pt>
                <c:pt idx="28820">
                  <c:v>-7.8200000000000006E-3</c:v>
                </c:pt>
                <c:pt idx="28821">
                  <c:v>-7.8200000000000006E-3</c:v>
                </c:pt>
                <c:pt idx="28822">
                  <c:v>-7.8200000000000006E-3</c:v>
                </c:pt>
                <c:pt idx="28823">
                  <c:v>-7.8499999999999993E-3</c:v>
                </c:pt>
                <c:pt idx="28824">
                  <c:v>-7.8499999999999993E-3</c:v>
                </c:pt>
                <c:pt idx="28825">
                  <c:v>-7.8499999999999993E-3</c:v>
                </c:pt>
                <c:pt idx="28826">
                  <c:v>-7.8499999999999993E-3</c:v>
                </c:pt>
                <c:pt idx="28827">
                  <c:v>-7.8499999999999993E-3</c:v>
                </c:pt>
                <c:pt idx="28828">
                  <c:v>-7.8499999999999993E-3</c:v>
                </c:pt>
                <c:pt idx="28829">
                  <c:v>-7.8200000000000006E-3</c:v>
                </c:pt>
                <c:pt idx="28830">
                  <c:v>-7.8200000000000006E-3</c:v>
                </c:pt>
                <c:pt idx="28831">
                  <c:v>-7.7999999999999996E-3</c:v>
                </c:pt>
                <c:pt idx="28832">
                  <c:v>-7.7999999999999996E-3</c:v>
                </c:pt>
                <c:pt idx="28833">
                  <c:v>-7.77E-3</c:v>
                </c:pt>
                <c:pt idx="28834">
                  <c:v>-7.77E-3</c:v>
                </c:pt>
                <c:pt idx="28835">
                  <c:v>-7.7400000000000004E-3</c:v>
                </c:pt>
                <c:pt idx="28836">
                  <c:v>-7.7200000000000003E-3</c:v>
                </c:pt>
                <c:pt idx="28837">
                  <c:v>-7.7200000000000003E-3</c:v>
                </c:pt>
                <c:pt idx="28838">
                  <c:v>-7.6899999999999998E-3</c:v>
                </c:pt>
                <c:pt idx="28839">
                  <c:v>-7.6699999999999997E-3</c:v>
                </c:pt>
                <c:pt idx="28840">
                  <c:v>-7.6699999999999997E-3</c:v>
                </c:pt>
                <c:pt idx="28841">
                  <c:v>-7.6400000000000001E-3</c:v>
                </c:pt>
                <c:pt idx="28842">
                  <c:v>-7.6099999999999996E-3</c:v>
                </c:pt>
                <c:pt idx="28843">
                  <c:v>-7.6099999999999996E-3</c:v>
                </c:pt>
                <c:pt idx="28844">
                  <c:v>-7.5900000000000004E-3</c:v>
                </c:pt>
                <c:pt idx="28845">
                  <c:v>-7.5900000000000004E-3</c:v>
                </c:pt>
                <c:pt idx="28846">
                  <c:v>-7.5599999999999999E-3</c:v>
                </c:pt>
                <c:pt idx="28847">
                  <c:v>-7.5599999999999999E-3</c:v>
                </c:pt>
                <c:pt idx="28848">
                  <c:v>-7.5300000000000002E-3</c:v>
                </c:pt>
                <c:pt idx="28849">
                  <c:v>-7.5300000000000002E-3</c:v>
                </c:pt>
                <c:pt idx="28850">
                  <c:v>-7.5300000000000002E-3</c:v>
                </c:pt>
                <c:pt idx="28851">
                  <c:v>-7.5300000000000002E-3</c:v>
                </c:pt>
                <c:pt idx="28852">
                  <c:v>-7.5300000000000002E-3</c:v>
                </c:pt>
                <c:pt idx="28853">
                  <c:v>-7.5100000000000002E-3</c:v>
                </c:pt>
                <c:pt idx="28854">
                  <c:v>-7.5100000000000002E-3</c:v>
                </c:pt>
                <c:pt idx="28855">
                  <c:v>-7.5100000000000002E-3</c:v>
                </c:pt>
                <c:pt idx="28856">
                  <c:v>-7.5300000000000002E-3</c:v>
                </c:pt>
                <c:pt idx="28857">
                  <c:v>-7.5300000000000002E-3</c:v>
                </c:pt>
                <c:pt idx="28858">
                  <c:v>-7.5300000000000002E-3</c:v>
                </c:pt>
                <c:pt idx="28859">
                  <c:v>-7.5300000000000002E-3</c:v>
                </c:pt>
                <c:pt idx="28860">
                  <c:v>-7.5599999999999999E-3</c:v>
                </c:pt>
                <c:pt idx="28861">
                  <c:v>-7.5599999999999999E-3</c:v>
                </c:pt>
                <c:pt idx="28862">
                  <c:v>-7.5900000000000004E-3</c:v>
                </c:pt>
                <c:pt idx="28863">
                  <c:v>-7.5900000000000004E-3</c:v>
                </c:pt>
                <c:pt idx="28864">
                  <c:v>-7.5900000000000004E-3</c:v>
                </c:pt>
                <c:pt idx="28865">
                  <c:v>-7.6099999999999996E-3</c:v>
                </c:pt>
                <c:pt idx="28866">
                  <c:v>-7.6099999999999996E-3</c:v>
                </c:pt>
                <c:pt idx="28867">
                  <c:v>-7.6400000000000001E-3</c:v>
                </c:pt>
                <c:pt idx="28868">
                  <c:v>-7.6400000000000001E-3</c:v>
                </c:pt>
                <c:pt idx="28869">
                  <c:v>-7.6699999999999997E-3</c:v>
                </c:pt>
                <c:pt idx="28870">
                  <c:v>-7.6699999999999997E-3</c:v>
                </c:pt>
                <c:pt idx="28871">
                  <c:v>-7.6899999999999998E-3</c:v>
                </c:pt>
                <c:pt idx="28872">
                  <c:v>-7.6899999999999998E-3</c:v>
                </c:pt>
                <c:pt idx="28873">
                  <c:v>-7.7200000000000003E-3</c:v>
                </c:pt>
                <c:pt idx="28874">
                  <c:v>-7.7200000000000003E-3</c:v>
                </c:pt>
                <c:pt idx="28875">
                  <c:v>-7.7200000000000003E-3</c:v>
                </c:pt>
                <c:pt idx="28876">
                  <c:v>-7.7400000000000004E-3</c:v>
                </c:pt>
                <c:pt idx="28877">
                  <c:v>-7.7400000000000004E-3</c:v>
                </c:pt>
                <c:pt idx="28878">
                  <c:v>-7.7400000000000004E-3</c:v>
                </c:pt>
                <c:pt idx="28879">
                  <c:v>-7.7400000000000004E-3</c:v>
                </c:pt>
                <c:pt idx="28880">
                  <c:v>-7.7400000000000004E-3</c:v>
                </c:pt>
                <c:pt idx="28881">
                  <c:v>-7.7400000000000004E-3</c:v>
                </c:pt>
                <c:pt idx="28882">
                  <c:v>-7.7400000000000004E-3</c:v>
                </c:pt>
                <c:pt idx="28883">
                  <c:v>-7.7400000000000004E-3</c:v>
                </c:pt>
                <c:pt idx="28884">
                  <c:v>-7.7400000000000004E-3</c:v>
                </c:pt>
                <c:pt idx="28885">
                  <c:v>-7.7200000000000003E-3</c:v>
                </c:pt>
                <c:pt idx="28886">
                  <c:v>-7.7200000000000003E-3</c:v>
                </c:pt>
                <c:pt idx="28887">
                  <c:v>-7.7200000000000003E-3</c:v>
                </c:pt>
                <c:pt idx="28888">
                  <c:v>-7.6899999999999998E-3</c:v>
                </c:pt>
                <c:pt idx="28889">
                  <c:v>-7.6899999999999998E-3</c:v>
                </c:pt>
                <c:pt idx="28890">
                  <c:v>-7.6899999999999998E-3</c:v>
                </c:pt>
                <c:pt idx="28891">
                  <c:v>-7.6699999999999997E-3</c:v>
                </c:pt>
                <c:pt idx="28892">
                  <c:v>-7.6699999999999997E-3</c:v>
                </c:pt>
                <c:pt idx="28893">
                  <c:v>-7.6699999999999997E-3</c:v>
                </c:pt>
                <c:pt idx="28894">
                  <c:v>-7.6699999999999997E-3</c:v>
                </c:pt>
                <c:pt idx="28895">
                  <c:v>-7.6699999999999997E-3</c:v>
                </c:pt>
                <c:pt idx="28896">
                  <c:v>-7.6400000000000001E-3</c:v>
                </c:pt>
                <c:pt idx="28897">
                  <c:v>-7.6400000000000001E-3</c:v>
                </c:pt>
                <c:pt idx="28898">
                  <c:v>-7.6699999999999997E-3</c:v>
                </c:pt>
                <c:pt idx="28899">
                  <c:v>-7.6699999999999997E-3</c:v>
                </c:pt>
                <c:pt idx="28900">
                  <c:v>-7.6699999999999997E-3</c:v>
                </c:pt>
                <c:pt idx="28901">
                  <c:v>-7.6699999999999997E-3</c:v>
                </c:pt>
                <c:pt idx="28902">
                  <c:v>-7.6899999999999998E-3</c:v>
                </c:pt>
                <c:pt idx="28903">
                  <c:v>-7.6899999999999998E-3</c:v>
                </c:pt>
                <c:pt idx="28904">
                  <c:v>-7.7200000000000003E-3</c:v>
                </c:pt>
                <c:pt idx="28905">
                  <c:v>-7.7200000000000003E-3</c:v>
                </c:pt>
                <c:pt idx="28906">
                  <c:v>-7.7400000000000004E-3</c:v>
                </c:pt>
                <c:pt idx="28907">
                  <c:v>-7.7400000000000004E-3</c:v>
                </c:pt>
                <c:pt idx="28908">
                  <c:v>-7.77E-3</c:v>
                </c:pt>
                <c:pt idx="28909">
                  <c:v>-7.77E-3</c:v>
                </c:pt>
                <c:pt idx="28910">
                  <c:v>-7.7999999999999996E-3</c:v>
                </c:pt>
                <c:pt idx="28911">
                  <c:v>-7.8200000000000006E-3</c:v>
                </c:pt>
                <c:pt idx="28912">
                  <c:v>-7.8200000000000006E-3</c:v>
                </c:pt>
                <c:pt idx="28913">
                  <c:v>-7.8499999999999993E-3</c:v>
                </c:pt>
                <c:pt idx="28914">
                  <c:v>-7.8499999999999993E-3</c:v>
                </c:pt>
                <c:pt idx="28915">
                  <c:v>-7.8499999999999993E-3</c:v>
                </c:pt>
                <c:pt idx="28916">
                  <c:v>-7.8499999999999993E-3</c:v>
                </c:pt>
                <c:pt idx="28917">
                  <c:v>-7.8499999999999993E-3</c:v>
                </c:pt>
                <c:pt idx="28918">
                  <c:v>-7.8499999999999993E-3</c:v>
                </c:pt>
                <c:pt idx="28919">
                  <c:v>-7.8499999999999993E-3</c:v>
                </c:pt>
                <c:pt idx="28920">
                  <c:v>-7.8499999999999993E-3</c:v>
                </c:pt>
                <c:pt idx="28921">
                  <c:v>-7.8200000000000006E-3</c:v>
                </c:pt>
                <c:pt idx="28922">
                  <c:v>-7.7999999999999996E-3</c:v>
                </c:pt>
                <c:pt idx="28923">
                  <c:v>-7.77E-3</c:v>
                </c:pt>
                <c:pt idx="28924">
                  <c:v>-7.77E-3</c:v>
                </c:pt>
                <c:pt idx="28925">
                  <c:v>-7.7400000000000004E-3</c:v>
                </c:pt>
                <c:pt idx="28926">
                  <c:v>-7.6899999999999998E-3</c:v>
                </c:pt>
                <c:pt idx="28927">
                  <c:v>-7.6699999999999997E-3</c:v>
                </c:pt>
                <c:pt idx="28928">
                  <c:v>-7.6400000000000001E-3</c:v>
                </c:pt>
                <c:pt idx="28929">
                  <c:v>-7.6099999999999996E-3</c:v>
                </c:pt>
                <c:pt idx="28930">
                  <c:v>-7.5900000000000004E-3</c:v>
                </c:pt>
                <c:pt idx="28931">
                  <c:v>-7.5599999999999999E-3</c:v>
                </c:pt>
                <c:pt idx="28932">
                  <c:v>-7.5300000000000002E-3</c:v>
                </c:pt>
                <c:pt idx="28933">
                  <c:v>-7.4799999999999997E-3</c:v>
                </c:pt>
                <c:pt idx="28934">
                  <c:v>-7.45E-3</c:v>
                </c:pt>
                <c:pt idx="28935">
                  <c:v>-7.45E-3</c:v>
                </c:pt>
                <c:pt idx="28936">
                  <c:v>-7.43E-3</c:v>
                </c:pt>
                <c:pt idx="28937">
                  <c:v>-7.4000000000000003E-3</c:v>
                </c:pt>
                <c:pt idx="28938">
                  <c:v>-7.4000000000000003E-3</c:v>
                </c:pt>
                <c:pt idx="28939">
                  <c:v>-7.4000000000000003E-3</c:v>
                </c:pt>
                <c:pt idx="28940">
                  <c:v>-7.3800000000000003E-3</c:v>
                </c:pt>
                <c:pt idx="28941">
                  <c:v>-7.3800000000000003E-3</c:v>
                </c:pt>
                <c:pt idx="28942">
                  <c:v>-7.4000000000000003E-3</c:v>
                </c:pt>
                <c:pt idx="28943">
                  <c:v>-7.4000000000000003E-3</c:v>
                </c:pt>
                <c:pt idx="28944">
                  <c:v>-7.4000000000000003E-3</c:v>
                </c:pt>
                <c:pt idx="28945">
                  <c:v>-7.43E-3</c:v>
                </c:pt>
                <c:pt idx="28946">
                  <c:v>-7.45E-3</c:v>
                </c:pt>
                <c:pt idx="28947">
                  <c:v>-7.4799999999999997E-3</c:v>
                </c:pt>
                <c:pt idx="28948">
                  <c:v>-7.5100000000000002E-3</c:v>
                </c:pt>
                <c:pt idx="28949">
                  <c:v>-7.5300000000000002E-3</c:v>
                </c:pt>
                <c:pt idx="28950">
                  <c:v>-7.5599999999999999E-3</c:v>
                </c:pt>
                <c:pt idx="28951">
                  <c:v>-7.5900000000000004E-3</c:v>
                </c:pt>
                <c:pt idx="28952">
                  <c:v>-7.6099999999999996E-3</c:v>
                </c:pt>
                <c:pt idx="28953">
                  <c:v>-7.6400000000000001E-3</c:v>
                </c:pt>
                <c:pt idx="28954">
                  <c:v>-7.6699999999999997E-3</c:v>
                </c:pt>
                <c:pt idx="28955">
                  <c:v>-7.6899999999999998E-3</c:v>
                </c:pt>
                <c:pt idx="28956">
                  <c:v>-7.6899999999999998E-3</c:v>
                </c:pt>
                <c:pt idx="28957">
                  <c:v>-7.7200000000000003E-3</c:v>
                </c:pt>
                <c:pt idx="28958">
                  <c:v>-7.7400000000000004E-3</c:v>
                </c:pt>
                <c:pt idx="28959">
                  <c:v>-7.7400000000000004E-3</c:v>
                </c:pt>
                <c:pt idx="28960">
                  <c:v>-7.77E-3</c:v>
                </c:pt>
                <c:pt idx="28961">
                  <c:v>-7.77E-3</c:v>
                </c:pt>
                <c:pt idx="28962">
                  <c:v>-7.7999999999999996E-3</c:v>
                </c:pt>
                <c:pt idx="28963">
                  <c:v>-7.7999999999999996E-3</c:v>
                </c:pt>
                <c:pt idx="28964">
                  <c:v>-7.7999999999999996E-3</c:v>
                </c:pt>
                <c:pt idx="28965">
                  <c:v>-7.7999999999999996E-3</c:v>
                </c:pt>
                <c:pt idx="28966">
                  <c:v>-7.7999999999999996E-3</c:v>
                </c:pt>
                <c:pt idx="28967">
                  <c:v>-7.7999999999999996E-3</c:v>
                </c:pt>
                <c:pt idx="28968">
                  <c:v>-7.7999999999999996E-3</c:v>
                </c:pt>
                <c:pt idx="28969">
                  <c:v>-7.7999999999999996E-3</c:v>
                </c:pt>
                <c:pt idx="28970">
                  <c:v>-7.77E-3</c:v>
                </c:pt>
                <c:pt idx="28971">
                  <c:v>-7.77E-3</c:v>
                </c:pt>
                <c:pt idx="28972">
                  <c:v>-7.77E-3</c:v>
                </c:pt>
                <c:pt idx="28973">
                  <c:v>-7.77E-3</c:v>
                </c:pt>
                <c:pt idx="28974">
                  <c:v>-7.77E-3</c:v>
                </c:pt>
                <c:pt idx="28975">
                  <c:v>-7.7400000000000004E-3</c:v>
                </c:pt>
                <c:pt idx="28976">
                  <c:v>-7.7400000000000004E-3</c:v>
                </c:pt>
                <c:pt idx="28977">
                  <c:v>-7.7400000000000004E-3</c:v>
                </c:pt>
                <c:pt idx="28978">
                  <c:v>-7.7400000000000004E-3</c:v>
                </c:pt>
                <c:pt idx="28979">
                  <c:v>-7.7400000000000004E-3</c:v>
                </c:pt>
                <c:pt idx="28980">
                  <c:v>-7.7400000000000004E-3</c:v>
                </c:pt>
                <c:pt idx="28981">
                  <c:v>-7.7400000000000004E-3</c:v>
                </c:pt>
                <c:pt idx="28982">
                  <c:v>-7.7400000000000004E-3</c:v>
                </c:pt>
                <c:pt idx="28983">
                  <c:v>-7.7400000000000004E-3</c:v>
                </c:pt>
                <c:pt idx="28984">
                  <c:v>-7.7400000000000004E-3</c:v>
                </c:pt>
                <c:pt idx="28985">
                  <c:v>-7.7400000000000004E-3</c:v>
                </c:pt>
                <c:pt idx="28986">
                  <c:v>-7.7400000000000004E-3</c:v>
                </c:pt>
                <c:pt idx="28987">
                  <c:v>-7.7400000000000004E-3</c:v>
                </c:pt>
                <c:pt idx="28988">
                  <c:v>-7.7400000000000004E-3</c:v>
                </c:pt>
                <c:pt idx="28989">
                  <c:v>-7.7400000000000004E-3</c:v>
                </c:pt>
                <c:pt idx="28990">
                  <c:v>-7.7200000000000003E-3</c:v>
                </c:pt>
                <c:pt idx="28991">
                  <c:v>-7.7200000000000003E-3</c:v>
                </c:pt>
                <c:pt idx="28992">
                  <c:v>-7.7200000000000003E-3</c:v>
                </c:pt>
                <c:pt idx="28993">
                  <c:v>-7.6899999999999998E-3</c:v>
                </c:pt>
                <c:pt idx="28994">
                  <c:v>-7.6899999999999998E-3</c:v>
                </c:pt>
                <c:pt idx="28995">
                  <c:v>-7.6699999999999997E-3</c:v>
                </c:pt>
                <c:pt idx="28996">
                  <c:v>-7.6699999999999997E-3</c:v>
                </c:pt>
                <c:pt idx="28997">
                  <c:v>-7.6400000000000001E-3</c:v>
                </c:pt>
                <c:pt idx="28998">
                  <c:v>-7.6099999999999996E-3</c:v>
                </c:pt>
                <c:pt idx="28999">
                  <c:v>-7.6099999999999996E-3</c:v>
                </c:pt>
                <c:pt idx="29000">
                  <c:v>-7.5900000000000004E-3</c:v>
                </c:pt>
                <c:pt idx="29001">
                  <c:v>-7.5599999999999999E-3</c:v>
                </c:pt>
                <c:pt idx="29002">
                  <c:v>-7.5599999999999999E-3</c:v>
                </c:pt>
                <c:pt idx="29003">
                  <c:v>-7.5300000000000002E-3</c:v>
                </c:pt>
                <c:pt idx="29004">
                  <c:v>-7.5100000000000002E-3</c:v>
                </c:pt>
                <c:pt idx="29005">
                  <c:v>-7.5100000000000002E-3</c:v>
                </c:pt>
                <c:pt idx="29006">
                  <c:v>-7.5100000000000002E-3</c:v>
                </c:pt>
                <c:pt idx="29007">
                  <c:v>-7.4799999999999997E-3</c:v>
                </c:pt>
                <c:pt idx="29008">
                  <c:v>-7.4799999999999997E-3</c:v>
                </c:pt>
                <c:pt idx="29009">
                  <c:v>-7.4799999999999997E-3</c:v>
                </c:pt>
                <c:pt idx="29010">
                  <c:v>-7.4799999999999997E-3</c:v>
                </c:pt>
                <c:pt idx="29011">
                  <c:v>-7.4799999999999997E-3</c:v>
                </c:pt>
                <c:pt idx="29012">
                  <c:v>-7.4799999999999997E-3</c:v>
                </c:pt>
                <c:pt idx="29013">
                  <c:v>-7.4799999999999997E-3</c:v>
                </c:pt>
                <c:pt idx="29014">
                  <c:v>-7.5100000000000002E-3</c:v>
                </c:pt>
                <c:pt idx="29015">
                  <c:v>-7.5100000000000002E-3</c:v>
                </c:pt>
                <c:pt idx="29016">
                  <c:v>-7.5300000000000002E-3</c:v>
                </c:pt>
                <c:pt idx="29017">
                  <c:v>-7.5300000000000002E-3</c:v>
                </c:pt>
                <c:pt idx="29018">
                  <c:v>-7.5599999999999999E-3</c:v>
                </c:pt>
                <c:pt idx="29019">
                  <c:v>-7.5900000000000004E-3</c:v>
                </c:pt>
                <c:pt idx="29020">
                  <c:v>-7.5900000000000004E-3</c:v>
                </c:pt>
                <c:pt idx="29021">
                  <c:v>-7.6099999999999996E-3</c:v>
                </c:pt>
                <c:pt idx="29022">
                  <c:v>-7.6400000000000001E-3</c:v>
                </c:pt>
                <c:pt idx="29023">
                  <c:v>-7.6400000000000001E-3</c:v>
                </c:pt>
                <c:pt idx="29024">
                  <c:v>-7.6699999999999997E-3</c:v>
                </c:pt>
                <c:pt idx="29025">
                  <c:v>-7.6699999999999997E-3</c:v>
                </c:pt>
                <c:pt idx="29026">
                  <c:v>-7.6699999999999997E-3</c:v>
                </c:pt>
                <c:pt idx="29027">
                  <c:v>-7.6699999999999997E-3</c:v>
                </c:pt>
                <c:pt idx="29028">
                  <c:v>-7.6899999999999998E-3</c:v>
                </c:pt>
                <c:pt idx="29029">
                  <c:v>-7.6699999999999997E-3</c:v>
                </c:pt>
                <c:pt idx="29030">
                  <c:v>-7.6699999999999997E-3</c:v>
                </c:pt>
                <c:pt idx="29031">
                  <c:v>-7.6699999999999997E-3</c:v>
                </c:pt>
                <c:pt idx="29032">
                  <c:v>-7.6400000000000001E-3</c:v>
                </c:pt>
                <c:pt idx="29033">
                  <c:v>-7.6400000000000001E-3</c:v>
                </c:pt>
                <c:pt idx="29034">
                  <c:v>-7.6099999999999996E-3</c:v>
                </c:pt>
                <c:pt idx="29035">
                  <c:v>-7.5900000000000004E-3</c:v>
                </c:pt>
                <c:pt idx="29036">
                  <c:v>-7.5599999999999999E-3</c:v>
                </c:pt>
                <c:pt idx="29037">
                  <c:v>-7.5599999999999999E-3</c:v>
                </c:pt>
                <c:pt idx="29038">
                  <c:v>-7.5300000000000002E-3</c:v>
                </c:pt>
                <c:pt idx="29039">
                  <c:v>-7.5100000000000002E-3</c:v>
                </c:pt>
                <c:pt idx="29040">
                  <c:v>-7.4799999999999997E-3</c:v>
                </c:pt>
                <c:pt idx="29041">
                  <c:v>-7.45E-3</c:v>
                </c:pt>
                <c:pt idx="29042">
                  <c:v>-7.43E-3</c:v>
                </c:pt>
                <c:pt idx="29043">
                  <c:v>-7.4000000000000003E-3</c:v>
                </c:pt>
                <c:pt idx="29044">
                  <c:v>-7.3800000000000003E-3</c:v>
                </c:pt>
                <c:pt idx="29045">
                  <c:v>-7.3499999999999998E-3</c:v>
                </c:pt>
                <c:pt idx="29046">
                  <c:v>-7.3499999999999998E-3</c:v>
                </c:pt>
                <c:pt idx="29047">
                  <c:v>-7.3200000000000001E-3</c:v>
                </c:pt>
                <c:pt idx="29048">
                  <c:v>-7.3200000000000001E-3</c:v>
                </c:pt>
                <c:pt idx="29049">
                  <c:v>-7.3000000000000001E-3</c:v>
                </c:pt>
                <c:pt idx="29050">
                  <c:v>-7.3000000000000001E-3</c:v>
                </c:pt>
                <c:pt idx="29051">
                  <c:v>-7.3000000000000001E-3</c:v>
                </c:pt>
                <c:pt idx="29052">
                  <c:v>-7.3200000000000001E-3</c:v>
                </c:pt>
                <c:pt idx="29053">
                  <c:v>-7.3200000000000001E-3</c:v>
                </c:pt>
                <c:pt idx="29054">
                  <c:v>-7.3200000000000001E-3</c:v>
                </c:pt>
                <c:pt idx="29055">
                  <c:v>-7.3499999999999998E-3</c:v>
                </c:pt>
                <c:pt idx="29056">
                  <c:v>-7.3499999999999998E-3</c:v>
                </c:pt>
                <c:pt idx="29057">
                  <c:v>-7.3800000000000003E-3</c:v>
                </c:pt>
                <c:pt idx="29058">
                  <c:v>-7.4000000000000003E-3</c:v>
                </c:pt>
                <c:pt idx="29059">
                  <c:v>-7.4000000000000003E-3</c:v>
                </c:pt>
                <c:pt idx="29060">
                  <c:v>-7.43E-3</c:v>
                </c:pt>
                <c:pt idx="29061">
                  <c:v>-7.45E-3</c:v>
                </c:pt>
                <c:pt idx="29062">
                  <c:v>-7.4799999999999997E-3</c:v>
                </c:pt>
                <c:pt idx="29063">
                  <c:v>-7.5100000000000002E-3</c:v>
                </c:pt>
                <c:pt idx="29064">
                  <c:v>-7.5100000000000002E-3</c:v>
                </c:pt>
                <c:pt idx="29065">
                  <c:v>-7.5300000000000002E-3</c:v>
                </c:pt>
                <c:pt idx="29066">
                  <c:v>-7.5599999999999999E-3</c:v>
                </c:pt>
                <c:pt idx="29067">
                  <c:v>-7.5900000000000004E-3</c:v>
                </c:pt>
                <c:pt idx="29068">
                  <c:v>-7.5900000000000004E-3</c:v>
                </c:pt>
                <c:pt idx="29069">
                  <c:v>-7.6099999999999996E-3</c:v>
                </c:pt>
                <c:pt idx="29070">
                  <c:v>-7.6099999999999996E-3</c:v>
                </c:pt>
                <c:pt idx="29071">
                  <c:v>-7.6400000000000001E-3</c:v>
                </c:pt>
                <c:pt idx="29072">
                  <c:v>-7.6400000000000001E-3</c:v>
                </c:pt>
                <c:pt idx="29073">
                  <c:v>-7.6400000000000001E-3</c:v>
                </c:pt>
                <c:pt idx="29074">
                  <c:v>-7.6699999999999997E-3</c:v>
                </c:pt>
                <c:pt idx="29075">
                  <c:v>-7.6699999999999997E-3</c:v>
                </c:pt>
                <c:pt idx="29076">
                  <c:v>-7.6699999999999997E-3</c:v>
                </c:pt>
                <c:pt idx="29077">
                  <c:v>-7.6699999999999997E-3</c:v>
                </c:pt>
                <c:pt idx="29078">
                  <c:v>-7.6699999999999997E-3</c:v>
                </c:pt>
                <c:pt idx="29079">
                  <c:v>-7.6699999999999997E-3</c:v>
                </c:pt>
                <c:pt idx="29080">
                  <c:v>-7.6699999999999997E-3</c:v>
                </c:pt>
                <c:pt idx="29081">
                  <c:v>-7.6699999999999997E-3</c:v>
                </c:pt>
                <c:pt idx="29082">
                  <c:v>-7.6699999999999997E-3</c:v>
                </c:pt>
                <c:pt idx="29083">
                  <c:v>-7.6699999999999997E-3</c:v>
                </c:pt>
                <c:pt idx="29084">
                  <c:v>-7.6699999999999997E-3</c:v>
                </c:pt>
                <c:pt idx="29085">
                  <c:v>-7.6699999999999997E-3</c:v>
                </c:pt>
                <c:pt idx="29086">
                  <c:v>-7.6699999999999997E-3</c:v>
                </c:pt>
                <c:pt idx="29087">
                  <c:v>-7.6699999999999997E-3</c:v>
                </c:pt>
                <c:pt idx="29088">
                  <c:v>-7.6699999999999997E-3</c:v>
                </c:pt>
                <c:pt idx="29089">
                  <c:v>-7.6699999999999997E-3</c:v>
                </c:pt>
                <c:pt idx="29090">
                  <c:v>-7.6699999999999997E-3</c:v>
                </c:pt>
                <c:pt idx="29091">
                  <c:v>-7.6400000000000001E-3</c:v>
                </c:pt>
                <c:pt idx="29092">
                  <c:v>-7.6400000000000001E-3</c:v>
                </c:pt>
                <c:pt idx="29093">
                  <c:v>-7.6400000000000001E-3</c:v>
                </c:pt>
                <c:pt idx="29094">
                  <c:v>-7.6099999999999996E-3</c:v>
                </c:pt>
                <c:pt idx="29095">
                  <c:v>-7.6099999999999996E-3</c:v>
                </c:pt>
                <c:pt idx="29096">
                  <c:v>-7.6099999999999996E-3</c:v>
                </c:pt>
                <c:pt idx="29097">
                  <c:v>-7.5900000000000004E-3</c:v>
                </c:pt>
                <c:pt idx="29098">
                  <c:v>-7.5900000000000004E-3</c:v>
                </c:pt>
                <c:pt idx="29099">
                  <c:v>-7.5599999999999999E-3</c:v>
                </c:pt>
                <c:pt idx="29100">
                  <c:v>-7.5599999999999999E-3</c:v>
                </c:pt>
                <c:pt idx="29101">
                  <c:v>-7.5300000000000002E-3</c:v>
                </c:pt>
                <c:pt idx="29102">
                  <c:v>-7.5100000000000002E-3</c:v>
                </c:pt>
                <c:pt idx="29103">
                  <c:v>-7.4799999999999997E-3</c:v>
                </c:pt>
                <c:pt idx="29104">
                  <c:v>-7.4799999999999997E-3</c:v>
                </c:pt>
                <c:pt idx="29105">
                  <c:v>-7.45E-3</c:v>
                </c:pt>
                <c:pt idx="29106">
                  <c:v>-7.43E-3</c:v>
                </c:pt>
                <c:pt idx="29107">
                  <c:v>-7.43E-3</c:v>
                </c:pt>
                <c:pt idx="29108">
                  <c:v>-7.4000000000000003E-3</c:v>
                </c:pt>
                <c:pt idx="29109">
                  <c:v>-7.3800000000000003E-3</c:v>
                </c:pt>
                <c:pt idx="29110">
                  <c:v>-7.3800000000000003E-3</c:v>
                </c:pt>
                <c:pt idx="29111">
                  <c:v>-7.3499999999999998E-3</c:v>
                </c:pt>
                <c:pt idx="29112">
                  <c:v>-7.3499999999999998E-3</c:v>
                </c:pt>
                <c:pt idx="29113">
                  <c:v>-7.3200000000000001E-3</c:v>
                </c:pt>
                <c:pt idx="29114">
                  <c:v>-7.3200000000000001E-3</c:v>
                </c:pt>
                <c:pt idx="29115">
                  <c:v>-7.3200000000000001E-3</c:v>
                </c:pt>
                <c:pt idx="29116">
                  <c:v>-7.3200000000000001E-3</c:v>
                </c:pt>
                <c:pt idx="29117">
                  <c:v>-7.3200000000000001E-3</c:v>
                </c:pt>
                <c:pt idx="29118">
                  <c:v>-7.3200000000000001E-3</c:v>
                </c:pt>
                <c:pt idx="29119">
                  <c:v>-7.3200000000000001E-3</c:v>
                </c:pt>
                <c:pt idx="29120">
                  <c:v>-7.3200000000000001E-3</c:v>
                </c:pt>
                <c:pt idx="29121">
                  <c:v>-7.3499999999999998E-3</c:v>
                </c:pt>
                <c:pt idx="29122">
                  <c:v>-7.3499999999999998E-3</c:v>
                </c:pt>
                <c:pt idx="29123">
                  <c:v>-7.3800000000000003E-3</c:v>
                </c:pt>
                <c:pt idx="29124">
                  <c:v>-7.4000000000000003E-3</c:v>
                </c:pt>
                <c:pt idx="29125">
                  <c:v>-7.43E-3</c:v>
                </c:pt>
                <c:pt idx="29126">
                  <c:v>-7.43E-3</c:v>
                </c:pt>
                <c:pt idx="29127">
                  <c:v>-7.45E-3</c:v>
                </c:pt>
                <c:pt idx="29128">
                  <c:v>-7.4799999999999997E-3</c:v>
                </c:pt>
                <c:pt idx="29129">
                  <c:v>-7.5100000000000002E-3</c:v>
                </c:pt>
                <c:pt idx="29130">
                  <c:v>-7.5300000000000002E-3</c:v>
                </c:pt>
                <c:pt idx="29131">
                  <c:v>-7.5300000000000002E-3</c:v>
                </c:pt>
                <c:pt idx="29132">
                  <c:v>-7.5599999999999999E-3</c:v>
                </c:pt>
                <c:pt idx="29133">
                  <c:v>-7.5599999999999999E-3</c:v>
                </c:pt>
                <c:pt idx="29134">
                  <c:v>-7.5900000000000004E-3</c:v>
                </c:pt>
                <c:pt idx="29135">
                  <c:v>-7.5900000000000004E-3</c:v>
                </c:pt>
                <c:pt idx="29136">
                  <c:v>-7.6099999999999996E-3</c:v>
                </c:pt>
                <c:pt idx="29137">
                  <c:v>-7.6099999999999996E-3</c:v>
                </c:pt>
                <c:pt idx="29138">
                  <c:v>-7.6099999999999996E-3</c:v>
                </c:pt>
                <c:pt idx="29139">
                  <c:v>-7.6099999999999996E-3</c:v>
                </c:pt>
                <c:pt idx="29140">
                  <c:v>-7.6099999999999996E-3</c:v>
                </c:pt>
                <c:pt idx="29141">
                  <c:v>-7.6099999999999996E-3</c:v>
                </c:pt>
                <c:pt idx="29142">
                  <c:v>-7.5900000000000004E-3</c:v>
                </c:pt>
                <c:pt idx="29143">
                  <c:v>-7.5900000000000004E-3</c:v>
                </c:pt>
                <c:pt idx="29144">
                  <c:v>-7.5900000000000004E-3</c:v>
                </c:pt>
                <c:pt idx="29145">
                  <c:v>-7.5599999999999999E-3</c:v>
                </c:pt>
                <c:pt idx="29146">
                  <c:v>-7.5300000000000002E-3</c:v>
                </c:pt>
                <c:pt idx="29147">
                  <c:v>-7.5300000000000002E-3</c:v>
                </c:pt>
                <c:pt idx="29148">
                  <c:v>-7.5300000000000002E-3</c:v>
                </c:pt>
                <c:pt idx="29149">
                  <c:v>-7.5100000000000002E-3</c:v>
                </c:pt>
                <c:pt idx="29150">
                  <c:v>-7.5100000000000002E-3</c:v>
                </c:pt>
                <c:pt idx="29151">
                  <c:v>-7.4799999999999997E-3</c:v>
                </c:pt>
                <c:pt idx="29152">
                  <c:v>-7.4799999999999997E-3</c:v>
                </c:pt>
                <c:pt idx="29153">
                  <c:v>-7.4799999999999997E-3</c:v>
                </c:pt>
                <c:pt idx="29154">
                  <c:v>-7.4799999999999997E-3</c:v>
                </c:pt>
                <c:pt idx="29155">
                  <c:v>-7.45E-3</c:v>
                </c:pt>
                <c:pt idx="29156">
                  <c:v>-7.4799999999999997E-3</c:v>
                </c:pt>
                <c:pt idx="29157">
                  <c:v>-7.4799999999999997E-3</c:v>
                </c:pt>
                <c:pt idx="29158">
                  <c:v>-7.4799999999999997E-3</c:v>
                </c:pt>
                <c:pt idx="29159">
                  <c:v>-7.4799999999999997E-3</c:v>
                </c:pt>
                <c:pt idx="29160">
                  <c:v>-7.5100000000000002E-3</c:v>
                </c:pt>
                <c:pt idx="29161">
                  <c:v>-7.5100000000000002E-3</c:v>
                </c:pt>
                <c:pt idx="29162">
                  <c:v>-7.5300000000000002E-3</c:v>
                </c:pt>
                <c:pt idx="29163">
                  <c:v>-7.5599999999999999E-3</c:v>
                </c:pt>
                <c:pt idx="29164">
                  <c:v>-7.5599999999999999E-3</c:v>
                </c:pt>
                <c:pt idx="29165">
                  <c:v>-7.5900000000000004E-3</c:v>
                </c:pt>
                <c:pt idx="29166">
                  <c:v>-7.6099999999999996E-3</c:v>
                </c:pt>
                <c:pt idx="29167">
                  <c:v>-7.6099999999999996E-3</c:v>
                </c:pt>
                <c:pt idx="29168">
                  <c:v>-7.6400000000000001E-3</c:v>
                </c:pt>
                <c:pt idx="29169">
                  <c:v>-7.6400000000000001E-3</c:v>
                </c:pt>
                <c:pt idx="29170">
                  <c:v>-7.6699999999999997E-3</c:v>
                </c:pt>
                <c:pt idx="29171">
                  <c:v>-7.6699999999999997E-3</c:v>
                </c:pt>
                <c:pt idx="29172">
                  <c:v>-7.6699999999999997E-3</c:v>
                </c:pt>
                <c:pt idx="29173">
                  <c:v>-7.6899999999999998E-3</c:v>
                </c:pt>
                <c:pt idx="29174">
                  <c:v>-7.6899999999999998E-3</c:v>
                </c:pt>
                <c:pt idx="29175">
                  <c:v>-7.6699999999999997E-3</c:v>
                </c:pt>
                <c:pt idx="29176">
                  <c:v>-7.6699999999999997E-3</c:v>
                </c:pt>
                <c:pt idx="29177">
                  <c:v>-7.6699999999999997E-3</c:v>
                </c:pt>
                <c:pt idx="29178">
                  <c:v>-7.6699999999999997E-3</c:v>
                </c:pt>
                <c:pt idx="29179">
                  <c:v>-7.6400000000000001E-3</c:v>
                </c:pt>
                <c:pt idx="29180">
                  <c:v>-7.6400000000000001E-3</c:v>
                </c:pt>
                <c:pt idx="29181">
                  <c:v>-7.6099999999999996E-3</c:v>
                </c:pt>
                <c:pt idx="29182">
                  <c:v>-7.5900000000000004E-3</c:v>
                </c:pt>
                <c:pt idx="29183">
                  <c:v>-7.5599999999999999E-3</c:v>
                </c:pt>
                <c:pt idx="29184">
                  <c:v>-7.5300000000000002E-3</c:v>
                </c:pt>
                <c:pt idx="29185">
                  <c:v>-7.5300000000000002E-3</c:v>
                </c:pt>
                <c:pt idx="29186">
                  <c:v>-7.5100000000000002E-3</c:v>
                </c:pt>
                <c:pt idx="29187">
                  <c:v>-7.4799999999999997E-3</c:v>
                </c:pt>
                <c:pt idx="29188">
                  <c:v>-7.45E-3</c:v>
                </c:pt>
                <c:pt idx="29189">
                  <c:v>-7.45E-3</c:v>
                </c:pt>
                <c:pt idx="29190">
                  <c:v>-7.43E-3</c:v>
                </c:pt>
                <c:pt idx="29191">
                  <c:v>-7.4000000000000003E-3</c:v>
                </c:pt>
                <c:pt idx="29192">
                  <c:v>-7.4000000000000003E-3</c:v>
                </c:pt>
                <c:pt idx="29193">
                  <c:v>-7.4000000000000003E-3</c:v>
                </c:pt>
                <c:pt idx="29194">
                  <c:v>-7.4000000000000003E-3</c:v>
                </c:pt>
                <c:pt idx="29195">
                  <c:v>-7.4000000000000003E-3</c:v>
                </c:pt>
                <c:pt idx="29196">
                  <c:v>-7.4000000000000003E-3</c:v>
                </c:pt>
                <c:pt idx="29197">
                  <c:v>-7.4000000000000003E-3</c:v>
                </c:pt>
                <c:pt idx="29198">
                  <c:v>-7.4000000000000003E-3</c:v>
                </c:pt>
                <c:pt idx="29199">
                  <c:v>-7.43E-3</c:v>
                </c:pt>
                <c:pt idx="29200">
                  <c:v>-7.43E-3</c:v>
                </c:pt>
                <c:pt idx="29201">
                  <c:v>-7.45E-3</c:v>
                </c:pt>
                <c:pt idx="29202">
                  <c:v>-7.4799999999999997E-3</c:v>
                </c:pt>
                <c:pt idx="29203">
                  <c:v>-7.4799999999999997E-3</c:v>
                </c:pt>
                <c:pt idx="29204">
                  <c:v>-7.5100000000000002E-3</c:v>
                </c:pt>
                <c:pt idx="29205">
                  <c:v>-7.5100000000000002E-3</c:v>
                </c:pt>
                <c:pt idx="29206">
                  <c:v>-7.5300000000000002E-3</c:v>
                </c:pt>
                <c:pt idx="29207">
                  <c:v>-7.5300000000000002E-3</c:v>
                </c:pt>
                <c:pt idx="29208">
                  <c:v>-7.5599999999999999E-3</c:v>
                </c:pt>
                <c:pt idx="29209">
                  <c:v>-7.5599999999999999E-3</c:v>
                </c:pt>
                <c:pt idx="29210">
                  <c:v>-7.5900000000000004E-3</c:v>
                </c:pt>
                <c:pt idx="29211">
                  <c:v>-7.5900000000000004E-3</c:v>
                </c:pt>
                <c:pt idx="29212">
                  <c:v>-7.5900000000000004E-3</c:v>
                </c:pt>
                <c:pt idx="29213">
                  <c:v>-7.5900000000000004E-3</c:v>
                </c:pt>
                <c:pt idx="29214">
                  <c:v>-7.5900000000000004E-3</c:v>
                </c:pt>
                <c:pt idx="29215">
                  <c:v>-7.5599999999999999E-3</c:v>
                </c:pt>
                <c:pt idx="29216">
                  <c:v>-7.5599999999999999E-3</c:v>
                </c:pt>
                <c:pt idx="29217">
                  <c:v>-7.5599999999999999E-3</c:v>
                </c:pt>
                <c:pt idx="29218">
                  <c:v>-7.5300000000000002E-3</c:v>
                </c:pt>
                <c:pt idx="29219">
                  <c:v>-7.5100000000000002E-3</c:v>
                </c:pt>
                <c:pt idx="29220">
                  <c:v>-7.4799999999999997E-3</c:v>
                </c:pt>
                <c:pt idx="29221">
                  <c:v>-7.4799999999999997E-3</c:v>
                </c:pt>
                <c:pt idx="29222">
                  <c:v>-7.45E-3</c:v>
                </c:pt>
                <c:pt idx="29223">
                  <c:v>-7.43E-3</c:v>
                </c:pt>
                <c:pt idx="29224">
                  <c:v>-7.4000000000000003E-3</c:v>
                </c:pt>
                <c:pt idx="29225">
                  <c:v>-7.3800000000000003E-3</c:v>
                </c:pt>
                <c:pt idx="29226">
                  <c:v>-7.3499999999999998E-3</c:v>
                </c:pt>
                <c:pt idx="29227">
                  <c:v>-7.3200000000000001E-3</c:v>
                </c:pt>
                <c:pt idx="29228">
                  <c:v>-7.3000000000000001E-3</c:v>
                </c:pt>
                <c:pt idx="29229">
                  <c:v>-7.3000000000000001E-3</c:v>
                </c:pt>
                <c:pt idx="29230">
                  <c:v>-7.2700000000000004E-3</c:v>
                </c:pt>
                <c:pt idx="29231">
                  <c:v>-7.2700000000000004E-3</c:v>
                </c:pt>
                <c:pt idx="29232">
                  <c:v>-7.2399999999999999E-3</c:v>
                </c:pt>
                <c:pt idx="29233">
                  <c:v>-7.2399999999999999E-3</c:v>
                </c:pt>
                <c:pt idx="29234">
                  <c:v>-7.2399999999999999E-3</c:v>
                </c:pt>
                <c:pt idx="29235">
                  <c:v>-7.2399999999999999E-3</c:v>
                </c:pt>
                <c:pt idx="29236">
                  <c:v>-7.2399999999999999E-3</c:v>
                </c:pt>
                <c:pt idx="29237">
                  <c:v>-7.2399999999999999E-3</c:v>
                </c:pt>
                <c:pt idx="29238">
                  <c:v>-7.2399999999999999E-3</c:v>
                </c:pt>
                <c:pt idx="29239">
                  <c:v>-7.2399999999999999E-3</c:v>
                </c:pt>
                <c:pt idx="29240">
                  <c:v>-7.2700000000000004E-3</c:v>
                </c:pt>
                <c:pt idx="29241">
                  <c:v>-7.2700000000000004E-3</c:v>
                </c:pt>
                <c:pt idx="29242">
                  <c:v>-7.3000000000000001E-3</c:v>
                </c:pt>
                <c:pt idx="29243">
                  <c:v>-7.3000000000000001E-3</c:v>
                </c:pt>
                <c:pt idx="29244">
                  <c:v>-7.3200000000000001E-3</c:v>
                </c:pt>
                <c:pt idx="29245">
                  <c:v>-7.3200000000000001E-3</c:v>
                </c:pt>
                <c:pt idx="29246">
                  <c:v>-7.3499999999999998E-3</c:v>
                </c:pt>
                <c:pt idx="29247">
                  <c:v>-7.3499999999999998E-3</c:v>
                </c:pt>
                <c:pt idx="29248">
                  <c:v>-7.3800000000000003E-3</c:v>
                </c:pt>
                <c:pt idx="29249">
                  <c:v>-7.3800000000000003E-3</c:v>
                </c:pt>
                <c:pt idx="29250">
                  <c:v>-7.4000000000000003E-3</c:v>
                </c:pt>
                <c:pt idx="29251">
                  <c:v>-7.4000000000000003E-3</c:v>
                </c:pt>
                <c:pt idx="29252">
                  <c:v>-7.4000000000000003E-3</c:v>
                </c:pt>
                <c:pt idx="29253">
                  <c:v>-7.43E-3</c:v>
                </c:pt>
                <c:pt idx="29254">
                  <c:v>-7.43E-3</c:v>
                </c:pt>
                <c:pt idx="29255">
                  <c:v>-7.43E-3</c:v>
                </c:pt>
                <c:pt idx="29256">
                  <c:v>-7.43E-3</c:v>
                </c:pt>
                <c:pt idx="29257">
                  <c:v>-7.43E-3</c:v>
                </c:pt>
                <c:pt idx="29258">
                  <c:v>-7.43E-3</c:v>
                </c:pt>
                <c:pt idx="29259">
                  <c:v>-7.43E-3</c:v>
                </c:pt>
                <c:pt idx="29260">
                  <c:v>-7.43E-3</c:v>
                </c:pt>
                <c:pt idx="29261">
                  <c:v>-7.43E-3</c:v>
                </c:pt>
                <c:pt idx="29262">
                  <c:v>-7.43E-3</c:v>
                </c:pt>
                <c:pt idx="29263">
                  <c:v>-7.43E-3</c:v>
                </c:pt>
                <c:pt idx="29264">
                  <c:v>-7.43E-3</c:v>
                </c:pt>
                <c:pt idx="29265">
                  <c:v>-7.43E-3</c:v>
                </c:pt>
                <c:pt idx="29266">
                  <c:v>-7.43E-3</c:v>
                </c:pt>
                <c:pt idx="29267">
                  <c:v>-7.43E-3</c:v>
                </c:pt>
                <c:pt idx="29268">
                  <c:v>-7.43E-3</c:v>
                </c:pt>
                <c:pt idx="29269">
                  <c:v>-7.43E-3</c:v>
                </c:pt>
                <c:pt idx="29270">
                  <c:v>-7.45E-3</c:v>
                </c:pt>
                <c:pt idx="29271">
                  <c:v>-7.45E-3</c:v>
                </c:pt>
                <c:pt idx="29272">
                  <c:v>-7.4799999999999997E-3</c:v>
                </c:pt>
                <c:pt idx="29273">
                  <c:v>-7.4799999999999997E-3</c:v>
                </c:pt>
                <c:pt idx="29274">
                  <c:v>-7.5100000000000002E-3</c:v>
                </c:pt>
                <c:pt idx="29275">
                  <c:v>-7.5100000000000002E-3</c:v>
                </c:pt>
                <c:pt idx="29276">
                  <c:v>-7.5300000000000002E-3</c:v>
                </c:pt>
                <c:pt idx="29277">
                  <c:v>-7.5300000000000002E-3</c:v>
                </c:pt>
                <c:pt idx="29278">
                  <c:v>-7.5599999999999999E-3</c:v>
                </c:pt>
                <c:pt idx="29279">
                  <c:v>-7.5599999999999999E-3</c:v>
                </c:pt>
                <c:pt idx="29280">
                  <c:v>-7.5900000000000004E-3</c:v>
                </c:pt>
                <c:pt idx="29281">
                  <c:v>-7.5900000000000004E-3</c:v>
                </c:pt>
                <c:pt idx="29282">
                  <c:v>-7.6099999999999996E-3</c:v>
                </c:pt>
                <c:pt idx="29283">
                  <c:v>-7.6099999999999996E-3</c:v>
                </c:pt>
                <c:pt idx="29284">
                  <c:v>-7.6099999999999996E-3</c:v>
                </c:pt>
                <c:pt idx="29285">
                  <c:v>-7.6400000000000001E-3</c:v>
                </c:pt>
                <c:pt idx="29286">
                  <c:v>-7.6400000000000001E-3</c:v>
                </c:pt>
                <c:pt idx="29287">
                  <c:v>-7.6099999999999996E-3</c:v>
                </c:pt>
                <c:pt idx="29288">
                  <c:v>-7.6099999999999996E-3</c:v>
                </c:pt>
                <c:pt idx="29289">
                  <c:v>-7.6099999999999996E-3</c:v>
                </c:pt>
                <c:pt idx="29290">
                  <c:v>-7.6099999999999996E-3</c:v>
                </c:pt>
                <c:pt idx="29291">
                  <c:v>-7.5900000000000004E-3</c:v>
                </c:pt>
                <c:pt idx="29292">
                  <c:v>-7.5900000000000004E-3</c:v>
                </c:pt>
                <c:pt idx="29293">
                  <c:v>-7.5599999999999999E-3</c:v>
                </c:pt>
                <c:pt idx="29294">
                  <c:v>-7.5300000000000002E-3</c:v>
                </c:pt>
                <c:pt idx="29295">
                  <c:v>-7.5100000000000002E-3</c:v>
                </c:pt>
                <c:pt idx="29296">
                  <c:v>-7.4799999999999997E-3</c:v>
                </c:pt>
                <c:pt idx="29297">
                  <c:v>-7.45E-3</c:v>
                </c:pt>
                <c:pt idx="29298">
                  <c:v>-7.45E-3</c:v>
                </c:pt>
                <c:pt idx="29299">
                  <c:v>-7.43E-3</c:v>
                </c:pt>
                <c:pt idx="29300">
                  <c:v>-7.4000000000000003E-3</c:v>
                </c:pt>
                <c:pt idx="29301">
                  <c:v>-7.3800000000000003E-3</c:v>
                </c:pt>
                <c:pt idx="29302">
                  <c:v>-7.3499999999999998E-3</c:v>
                </c:pt>
                <c:pt idx="29303">
                  <c:v>-7.3200000000000001E-3</c:v>
                </c:pt>
                <c:pt idx="29304">
                  <c:v>-7.3200000000000001E-3</c:v>
                </c:pt>
                <c:pt idx="29305">
                  <c:v>-7.3000000000000001E-3</c:v>
                </c:pt>
                <c:pt idx="29306">
                  <c:v>-7.3000000000000001E-3</c:v>
                </c:pt>
                <c:pt idx="29307">
                  <c:v>-7.3000000000000001E-3</c:v>
                </c:pt>
                <c:pt idx="29308">
                  <c:v>-7.3000000000000001E-3</c:v>
                </c:pt>
                <c:pt idx="29309">
                  <c:v>-7.2700000000000004E-3</c:v>
                </c:pt>
                <c:pt idx="29310">
                  <c:v>-7.3000000000000001E-3</c:v>
                </c:pt>
                <c:pt idx="29311">
                  <c:v>-7.3000000000000001E-3</c:v>
                </c:pt>
                <c:pt idx="29312">
                  <c:v>-7.3000000000000001E-3</c:v>
                </c:pt>
                <c:pt idx="29313">
                  <c:v>-7.3000000000000001E-3</c:v>
                </c:pt>
                <c:pt idx="29314">
                  <c:v>-7.3200000000000001E-3</c:v>
                </c:pt>
                <c:pt idx="29315">
                  <c:v>-7.3200000000000001E-3</c:v>
                </c:pt>
                <c:pt idx="29316">
                  <c:v>-7.3499999999999998E-3</c:v>
                </c:pt>
                <c:pt idx="29317">
                  <c:v>-7.3800000000000003E-3</c:v>
                </c:pt>
                <c:pt idx="29318">
                  <c:v>-7.3800000000000003E-3</c:v>
                </c:pt>
                <c:pt idx="29319">
                  <c:v>-7.4000000000000003E-3</c:v>
                </c:pt>
                <c:pt idx="29320">
                  <c:v>-7.43E-3</c:v>
                </c:pt>
                <c:pt idx="29321">
                  <c:v>-7.43E-3</c:v>
                </c:pt>
                <c:pt idx="29322">
                  <c:v>-7.45E-3</c:v>
                </c:pt>
                <c:pt idx="29323">
                  <c:v>-7.45E-3</c:v>
                </c:pt>
                <c:pt idx="29324">
                  <c:v>-7.4799999999999997E-3</c:v>
                </c:pt>
                <c:pt idx="29325">
                  <c:v>-7.4799999999999997E-3</c:v>
                </c:pt>
                <c:pt idx="29326">
                  <c:v>-7.5100000000000002E-3</c:v>
                </c:pt>
                <c:pt idx="29327">
                  <c:v>-7.5100000000000002E-3</c:v>
                </c:pt>
                <c:pt idx="29328">
                  <c:v>-7.5100000000000002E-3</c:v>
                </c:pt>
                <c:pt idx="29329">
                  <c:v>-7.5100000000000002E-3</c:v>
                </c:pt>
                <c:pt idx="29330">
                  <c:v>-7.5100000000000002E-3</c:v>
                </c:pt>
                <c:pt idx="29331">
                  <c:v>-7.4799999999999997E-3</c:v>
                </c:pt>
                <c:pt idx="29332">
                  <c:v>-7.4799999999999997E-3</c:v>
                </c:pt>
                <c:pt idx="29333">
                  <c:v>-7.45E-3</c:v>
                </c:pt>
                <c:pt idx="29334">
                  <c:v>-7.45E-3</c:v>
                </c:pt>
                <c:pt idx="29335">
                  <c:v>-7.43E-3</c:v>
                </c:pt>
                <c:pt idx="29336">
                  <c:v>-7.43E-3</c:v>
                </c:pt>
                <c:pt idx="29337">
                  <c:v>-7.4000000000000003E-3</c:v>
                </c:pt>
                <c:pt idx="29338">
                  <c:v>-7.3800000000000003E-3</c:v>
                </c:pt>
                <c:pt idx="29339">
                  <c:v>-7.3499999999999998E-3</c:v>
                </c:pt>
                <c:pt idx="29340">
                  <c:v>-7.3499999999999998E-3</c:v>
                </c:pt>
                <c:pt idx="29341">
                  <c:v>-7.3200000000000001E-3</c:v>
                </c:pt>
                <c:pt idx="29342">
                  <c:v>-7.3000000000000001E-3</c:v>
                </c:pt>
                <c:pt idx="29343">
                  <c:v>-7.3000000000000001E-3</c:v>
                </c:pt>
                <c:pt idx="29344">
                  <c:v>-7.2700000000000004E-3</c:v>
                </c:pt>
                <c:pt idx="29345">
                  <c:v>-7.2700000000000004E-3</c:v>
                </c:pt>
                <c:pt idx="29346">
                  <c:v>-7.2399999999999999E-3</c:v>
                </c:pt>
                <c:pt idx="29347">
                  <c:v>-7.2399999999999999E-3</c:v>
                </c:pt>
                <c:pt idx="29348">
                  <c:v>-7.2399999999999999E-3</c:v>
                </c:pt>
                <c:pt idx="29349">
                  <c:v>-7.2399999999999999E-3</c:v>
                </c:pt>
                <c:pt idx="29350">
                  <c:v>-7.2399999999999999E-3</c:v>
                </c:pt>
                <c:pt idx="29351">
                  <c:v>-7.2399999999999999E-3</c:v>
                </c:pt>
                <c:pt idx="29352">
                  <c:v>-7.2700000000000004E-3</c:v>
                </c:pt>
                <c:pt idx="29353">
                  <c:v>-7.2700000000000004E-3</c:v>
                </c:pt>
                <c:pt idx="29354">
                  <c:v>-7.2700000000000004E-3</c:v>
                </c:pt>
                <c:pt idx="29355">
                  <c:v>-7.3000000000000001E-3</c:v>
                </c:pt>
                <c:pt idx="29356">
                  <c:v>-7.3000000000000001E-3</c:v>
                </c:pt>
                <c:pt idx="29357">
                  <c:v>-7.3200000000000001E-3</c:v>
                </c:pt>
                <c:pt idx="29358">
                  <c:v>-7.3499999999999998E-3</c:v>
                </c:pt>
                <c:pt idx="29359">
                  <c:v>-7.3499999999999998E-3</c:v>
                </c:pt>
                <c:pt idx="29360">
                  <c:v>-7.3800000000000003E-3</c:v>
                </c:pt>
                <c:pt idx="29361">
                  <c:v>-7.4000000000000003E-3</c:v>
                </c:pt>
                <c:pt idx="29362">
                  <c:v>-7.4000000000000003E-3</c:v>
                </c:pt>
                <c:pt idx="29363">
                  <c:v>-7.43E-3</c:v>
                </c:pt>
                <c:pt idx="29364">
                  <c:v>-7.45E-3</c:v>
                </c:pt>
                <c:pt idx="29365">
                  <c:v>-7.45E-3</c:v>
                </c:pt>
                <c:pt idx="29366">
                  <c:v>-7.4799999999999997E-3</c:v>
                </c:pt>
                <c:pt idx="29367">
                  <c:v>-7.4799999999999997E-3</c:v>
                </c:pt>
                <c:pt idx="29368">
                  <c:v>-7.5100000000000002E-3</c:v>
                </c:pt>
                <c:pt idx="29369">
                  <c:v>-7.5100000000000002E-3</c:v>
                </c:pt>
                <c:pt idx="29370">
                  <c:v>-7.5100000000000002E-3</c:v>
                </c:pt>
                <c:pt idx="29371">
                  <c:v>-7.5100000000000002E-3</c:v>
                </c:pt>
                <c:pt idx="29372">
                  <c:v>-7.5100000000000002E-3</c:v>
                </c:pt>
                <c:pt idx="29373">
                  <c:v>-7.5100000000000002E-3</c:v>
                </c:pt>
                <c:pt idx="29374">
                  <c:v>-7.5100000000000002E-3</c:v>
                </c:pt>
                <c:pt idx="29375">
                  <c:v>-7.5100000000000002E-3</c:v>
                </c:pt>
                <c:pt idx="29376">
                  <c:v>-7.4799999999999997E-3</c:v>
                </c:pt>
                <c:pt idx="29377">
                  <c:v>-7.4799999999999997E-3</c:v>
                </c:pt>
                <c:pt idx="29378">
                  <c:v>-7.4799999999999997E-3</c:v>
                </c:pt>
                <c:pt idx="29379">
                  <c:v>-7.4799999999999997E-3</c:v>
                </c:pt>
                <c:pt idx="29380">
                  <c:v>-7.45E-3</c:v>
                </c:pt>
                <c:pt idx="29381">
                  <c:v>-7.45E-3</c:v>
                </c:pt>
                <c:pt idx="29382">
                  <c:v>-7.45E-3</c:v>
                </c:pt>
                <c:pt idx="29383">
                  <c:v>-7.43E-3</c:v>
                </c:pt>
                <c:pt idx="29384">
                  <c:v>-7.43E-3</c:v>
                </c:pt>
                <c:pt idx="29385">
                  <c:v>-7.43E-3</c:v>
                </c:pt>
                <c:pt idx="29386">
                  <c:v>-7.4000000000000003E-3</c:v>
                </c:pt>
                <c:pt idx="29387">
                  <c:v>-7.4000000000000003E-3</c:v>
                </c:pt>
                <c:pt idx="29388">
                  <c:v>-7.4000000000000003E-3</c:v>
                </c:pt>
                <c:pt idx="29389">
                  <c:v>-7.4000000000000003E-3</c:v>
                </c:pt>
                <c:pt idx="29390">
                  <c:v>-7.4000000000000003E-3</c:v>
                </c:pt>
                <c:pt idx="29391">
                  <c:v>-7.4000000000000003E-3</c:v>
                </c:pt>
                <c:pt idx="29392">
                  <c:v>-7.4000000000000003E-3</c:v>
                </c:pt>
                <c:pt idx="29393">
                  <c:v>-7.4000000000000003E-3</c:v>
                </c:pt>
                <c:pt idx="29394">
                  <c:v>-7.4000000000000003E-3</c:v>
                </c:pt>
                <c:pt idx="29395">
                  <c:v>-7.4000000000000003E-3</c:v>
                </c:pt>
                <c:pt idx="29396">
                  <c:v>-7.4000000000000003E-3</c:v>
                </c:pt>
                <c:pt idx="29397">
                  <c:v>-7.4000000000000003E-3</c:v>
                </c:pt>
                <c:pt idx="29398">
                  <c:v>-7.4000000000000003E-3</c:v>
                </c:pt>
                <c:pt idx="29399">
                  <c:v>-7.4000000000000003E-3</c:v>
                </c:pt>
                <c:pt idx="29400">
                  <c:v>-7.43E-3</c:v>
                </c:pt>
                <c:pt idx="29401">
                  <c:v>-7.43E-3</c:v>
                </c:pt>
                <c:pt idx="29402">
                  <c:v>-7.43E-3</c:v>
                </c:pt>
                <c:pt idx="29403">
                  <c:v>-7.4000000000000003E-3</c:v>
                </c:pt>
                <c:pt idx="29404">
                  <c:v>-7.4000000000000003E-3</c:v>
                </c:pt>
                <c:pt idx="29405">
                  <c:v>-7.4000000000000003E-3</c:v>
                </c:pt>
                <c:pt idx="29406">
                  <c:v>-7.4000000000000003E-3</c:v>
                </c:pt>
                <c:pt idx="29407">
                  <c:v>-7.4000000000000003E-3</c:v>
                </c:pt>
                <c:pt idx="29408">
                  <c:v>-7.4000000000000003E-3</c:v>
                </c:pt>
                <c:pt idx="29409">
                  <c:v>-7.3800000000000003E-3</c:v>
                </c:pt>
                <c:pt idx="29410">
                  <c:v>-7.3800000000000003E-3</c:v>
                </c:pt>
                <c:pt idx="29411">
                  <c:v>-7.3800000000000003E-3</c:v>
                </c:pt>
                <c:pt idx="29412">
                  <c:v>-7.3499999999999998E-3</c:v>
                </c:pt>
                <c:pt idx="29413">
                  <c:v>-7.3499999999999998E-3</c:v>
                </c:pt>
                <c:pt idx="29414">
                  <c:v>-7.3200000000000001E-3</c:v>
                </c:pt>
                <c:pt idx="29415">
                  <c:v>-7.3200000000000001E-3</c:v>
                </c:pt>
                <c:pt idx="29416">
                  <c:v>-7.3200000000000001E-3</c:v>
                </c:pt>
                <c:pt idx="29417">
                  <c:v>-7.3000000000000001E-3</c:v>
                </c:pt>
                <c:pt idx="29418">
                  <c:v>-7.3000000000000001E-3</c:v>
                </c:pt>
                <c:pt idx="29419">
                  <c:v>-7.3000000000000001E-3</c:v>
                </c:pt>
                <c:pt idx="29420">
                  <c:v>-7.2700000000000004E-3</c:v>
                </c:pt>
                <c:pt idx="29421">
                  <c:v>-7.2700000000000004E-3</c:v>
                </c:pt>
                <c:pt idx="29422">
                  <c:v>-7.2700000000000004E-3</c:v>
                </c:pt>
                <c:pt idx="29423">
                  <c:v>-7.2700000000000004E-3</c:v>
                </c:pt>
                <c:pt idx="29424">
                  <c:v>-7.2700000000000004E-3</c:v>
                </c:pt>
                <c:pt idx="29425">
                  <c:v>-7.2700000000000004E-3</c:v>
                </c:pt>
                <c:pt idx="29426">
                  <c:v>-7.2700000000000004E-3</c:v>
                </c:pt>
                <c:pt idx="29427">
                  <c:v>-7.2700000000000004E-3</c:v>
                </c:pt>
                <c:pt idx="29428">
                  <c:v>-7.2700000000000004E-3</c:v>
                </c:pt>
                <c:pt idx="29429">
                  <c:v>-7.2700000000000004E-3</c:v>
                </c:pt>
                <c:pt idx="29430">
                  <c:v>-7.2700000000000004E-3</c:v>
                </c:pt>
                <c:pt idx="29431">
                  <c:v>-7.2700000000000004E-3</c:v>
                </c:pt>
                <c:pt idx="29432">
                  <c:v>-7.3000000000000001E-3</c:v>
                </c:pt>
                <c:pt idx="29433">
                  <c:v>-7.3000000000000001E-3</c:v>
                </c:pt>
                <c:pt idx="29434">
                  <c:v>-7.3000000000000001E-3</c:v>
                </c:pt>
                <c:pt idx="29435">
                  <c:v>-7.3000000000000001E-3</c:v>
                </c:pt>
                <c:pt idx="29436">
                  <c:v>-7.3200000000000001E-3</c:v>
                </c:pt>
                <c:pt idx="29437">
                  <c:v>-7.3200000000000001E-3</c:v>
                </c:pt>
                <c:pt idx="29438">
                  <c:v>-7.3200000000000001E-3</c:v>
                </c:pt>
                <c:pt idx="29439">
                  <c:v>-7.3200000000000001E-3</c:v>
                </c:pt>
                <c:pt idx="29440">
                  <c:v>-7.3200000000000001E-3</c:v>
                </c:pt>
                <c:pt idx="29441">
                  <c:v>-7.3499999999999998E-3</c:v>
                </c:pt>
                <c:pt idx="29442">
                  <c:v>-7.3499999999999998E-3</c:v>
                </c:pt>
                <c:pt idx="29443">
                  <c:v>-7.3499999999999998E-3</c:v>
                </c:pt>
                <c:pt idx="29444">
                  <c:v>-7.3499999999999998E-3</c:v>
                </c:pt>
                <c:pt idx="29445">
                  <c:v>-7.3499999999999998E-3</c:v>
                </c:pt>
                <c:pt idx="29446">
                  <c:v>-7.3499999999999998E-3</c:v>
                </c:pt>
                <c:pt idx="29447">
                  <c:v>-7.3499999999999998E-3</c:v>
                </c:pt>
                <c:pt idx="29448">
                  <c:v>-7.3499999999999998E-3</c:v>
                </c:pt>
                <c:pt idx="29449">
                  <c:v>-7.3499999999999998E-3</c:v>
                </c:pt>
                <c:pt idx="29450">
                  <c:v>-7.3499999999999998E-3</c:v>
                </c:pt>
                <c:pt idx="29451">
                  <c:v>-7.3499999999999998E-3</c:v>
                </c:pt>
                <c:pt idx="29452">
                  <c:v>-7.3499999999999998E-3</c:v>
                </c:pt>
                <c:pt idx="29453">
                  <c:v>-7.3499999999999998E-3</c:v>
                </c:pt>
                <c:pt idx="29454">
                  <c:v>-7.3499999999999998E-3</c:v>
                </c:pt>
                <c:pt idx="29455">
                  <c:v>-7.3200000000000001E-3</c:v>
                </c:pt>
                <c:pt idx="29456">
                  <c:v>-7.3200000000000001E-3</c:v>
                </c:pt>
                <c:pt idx="29457">
                  <c:v>-7.3200000000000001E-3</c:v>
                </c:pt>
                <c:pt idx="29458">
                  <c:v>-7.3499999999999998E-3</c:v>
                </c:pt>
                <c:pt idx="29459">
                  <c:v>-7.3499999999999998E-3</c:v>
                </c:pt>
                <c:pt idx="29460">
                  <c:v>-7.3499999999999998E-3</c:v>
                </c:pt>
                <c:pt idx="29461">
                  <c:v>-7.3499999999999998E-3</c:v>
                </c:pt>
                <c:pt idx="29462">
                  <c:v>-7.3499999999999998E-3</c:v>
                </c:pt>
                <c:pt idx="29463">
                  <c:v>-7.3499999999999998E-3</c:v>
                </c:pt>
                <c:pt idx="29464">
                  <c:v>-7.3499999999999998E-3</c:v>
                </c:pt>
                <c:pt idx="29465">
                  <c:v>-7.3499999999999998E-3</c:v>
                </c:pt>
                <c:pt idx="29466">
                  <c:v>-7.3800000000000003E-3</c:v>
                </c:pt>
                <c:pt idx="29467">
                  <c:v>-7.3800000000000003E-3</c:v>
                </c:pt>
                <c:pt idx="29468">
                  <c:v>-7.3800000000000003E-3</c:v>
                </c:pt>
                <c:pt idx="29469">
                  <c:v>-7.3800000000000003E-3</c:v>
                </c:pt>
                <c:pt idx="29470">
                  <c:v>-7.4000000000000003E-3</c:v>
                </c:pt>
                <c:pt idx="29471">
                  <c:v>-7.4000000000000003E-3</c:v>
                </c:pt>
                <c:pt idx="29472">
                  <c:v>-7.4000000000000003E-3</c:v>
                </c:pt>
                <c:pt idx="29473">
                  <c:v>-7.4000000000000003E-3</c:v>
                </c:pt>
                <c:pt idx="29474">
                  <c:v>-7.4000000000000003E-3</c:v>
                </c:pt>
                <c:pt idx="29475">
                  <c:v>-7.4000000000000003E-3</c:v>
                </c:pt>
                <c:pt idx="29476">
                  <c:v>-7.4000000000000003E-3</c:v>
                </c:pt>
                <c:pt idx="29477">
                  <c:v>-7.4000000000000003E-3</c:v>
                </c:pt>
                <c:pt idx="29478">
                  <c:v>-7.4000000000000003E-3</c:v>
                </c:pt>
                <c:pt idx="29479">
                  <c:v>-7.3800000000000003E-3</c:v>
                </c:pt>
                <c:pt idx="29480">
                  <c:v>-7.3800000000000003E-3</c:v>
                </c:pt>
                <c:pt idx="29481">
                  <c:v>-7.3800000000000003E-3</c:v>
                </c:pt>
                <c:pt idx="29482">
                  <c:v>-7.3800000000000003E-3</c:v>
                </c:pt>
                <c:pt idx="29483">
                  <c:v>-7.3499999999999998E-3</c:v>
                </c:pt>
                <c:pt idx="29484">
                  <c:v>-7.3499999999999998E-3</c:v>
                </c:pt>
                <c:pt idx="29485">
                  <c:v>-7.3200000000000001E-3</c:v>
                </c:pt>
                <c:pt idx="29486">
                  <c:v>-7.3200000000000001E-3</c:v>
                </c:pt>
                <c:pt idx="29487">
                  <c:v>-7.3000000000000001E-3</c:v>
                </c:pt>
                <c:pt idx="29488">
                  <c:v>-7.3000000000000001E-3</c:v>
                </c:pt>
                <c:pt idx="29489">
                  <c:v>-7.2700000000000004E-3</c:v>
                </c:pt>
                <c:pt idx="29490">
                  <c:v>-7.2700000000000004E-3</c:v>
                </c:pt>
                <c:pt idx="29491">
                  <c:v>-7.2700000000000004E-3</c:v>
                </c:pt>
                <c:pt idx="29492">
                  <c:v>-7.2399999999999999E-3</c:v>
                </c:pt>
                <c:pt idx="29493">
                  <c:v>-7.2399999999999999E-3</c:v>
                </c:pt>
                <c:pt idx="29494">
                  <c:v>-7.2199999999999999E-3</c:v>
                </c:pt>
                <c:pt idx="29495">
                  <c:v>-7.2199999999999999E-3</c:v>
                </c:pt>
                <c:pt idx="29496">
                  <c:v>-7.2199999999999999E-3</c:v>
                </c:pt>
                <c:pt idx="29497">
                  <c:v>-7.1900000000000002E-3</c:v>
                </c:pt>
                <c:pt idx="29498">
                  <c:v>-7.1900000000000002E-3</c:v>
                </c:pt>
                <c:pt idx="29499">
                  <c:v>-7.1900000000000002E-3</c:v>
                </c:pt>
                <c:pt idx="29500">
                  <c:v>-7.1900000000000002E-3</c:v>
                </c:pt>
                <c:pt idx="29501">
                  <c:v>-7.1900000000000002E-3</c:v>
                </c:pt>
                <c:pt idx="29502">
                  <c:v>-7.1900000000000002E-3</c:v>
                </c:pt>
                <c:pt idx="29503">
                  <c:v>-7.1900000000000002E-3</c:v>
                </c:pt>
                <c:pt idx="29504">
                  <c:v>-7.1900000000000002E-3</c:v>
                </c:pt>
                <c:pt idx="29505">
                  <c:v>-7.1900000000000002E-3</c:v>
                </c:pt>
                <c:pt idx="29506">
                  <c:v>-7.2199999999999999E-3</c:v>
                </c:pt>
                <c:pt idx="29507">
                  <c:v>-7.2199999999999999E-3</c:v>
                </c:pt>
                <c:pt idx="29508">
                  <c:v>-7.2199999999999999E-3</c:v>
                </c:pt>
                <c:pt idx="29509">
                  <c:v>-7.2199999999999999E-3</c:v>
                </c:pt>
                <c:pt idx="29510">
                  <c:v>-7.2199999999999999E-3</c:v>
                </c:pt>
                <c:pt idx="29511">
                  <c:v>-7.2399999999999999E-3</c:v>
                </c:pt>
                <c:pt idx="29512">
                  <c:v>-7.2399999999999999E-3</c:v>
                </c:pt>
                <c:pt idx="29513">
                  <c:v>-7.2399999999999999E-3</c:v>
                </c:pt>
                <c:pt idx="29514">
                  <c:v>-7.2399999999999999E-3</c:v>
                </c:pt>
                <c:pt idx="29515">
                  <c:v>-7.2700000000000004E-3</c:v>
                </c:pt>
                <c:pt idx="29516">
                  <c:v>-7.2700000000000004E-3</c:v>
                </c:pt>
                <c:pt idx="29517">
                  <c:v>-7.2700000000000004E-3</c:v>
                </c:pt>
                <c:pt idx="29518">
                  <c:v>-7.2700000000000004E-3</c:v>
                </c:pt>
                <c:pt idx="29519">
                  <c:v>-7.3000000000000001E-3</c:v>
                </c:pt>
                <c:pt idx="29520">
                  <c:v>-7.3000000000000001E-3</c:v>
                </c:pt>
                <c:pt idx="29521">
                  <c:v>-7.3000000000000001E-3</c:v>
                </c:pt>
                <c:pt idx="29522">
                  <c:v>-7.3000000000000001E-3</c:v>
                </c:pt>
                <c:pt idx="29523">
                  <c:v>-7.3000000000000001E-3</c:v>
                </c:pt>
                <c:pt idx="29524">
                  <c:v>-7.3000000000000001E-3</c:v>
                </c:pt>
                <c:pt idx="29525">
                  <c:v>-7.3200000000000001E-3</c:v>
                </c:pt>
                <c:pt idx="29526">
                  <c:v>-7.3200000000000001E-3</c:v>
                </c:pt>
                <c:pt idx="29527">
                  <c:v>-7.3200000000000001E-3</c:v>
                </c:pt>
                <c:pt idx="29528">
                  <c:v>-7.3200000000000001E-3</c:v>
                </c:pt>
                <c:pt idx="29529">
                  <c:v>-7.3200000000000001E-3</c:v>
                </c:pt>
                <c:pt idx="29530">
                  <c:v>-7.3200000000000001E-3</c:v>
                </c:pt>
                <c:pt idx="29531">
                  <c:v>-7.3499999999999998E-3</c:v>
                </c:pt>
                <c:pt idx="29532">
                  <c:v>-7.3499999999999998E-3</c:v>
                </c:pt>
                <c:pt idx="29533">
                  <c:v>-7.3499999999999998E-3</c:v>
                </c:pt>
                <c:pt idx="29534">
                  <c:v>-7.3499999999999998E-3</c:v>
                </c:pt>
                <c:pt idx="29535">
                  <c:v>-7.3800000000000003E-3</c:v>
                </c:pt>
                <c:pt idx="29536">
                  <c:v>-7.3800000000000003E-3</c:v>
                </c:pt>
                <c:pt idx="29537">
                  <c:v>-7.3800000000000003E-3</c:v>
                </c:pt>
                <c:pt idx="29538">
                  <c:v>-7.4000000000000003E-3</c:v>
                </c:pt>
                <c:pt idx="29539">
                  <c:v>-7.4000000000000003E-3</c:v>
                </c:pt>
                <c:pt idx="29540">
                  <c:v>-7.43E-3</c:v>
                </c:pt>
                <c:pt idx="29541">
                  <c:v>-7.43E-3</c:v>
                </c:pt>
                <c:pt idx="29542">
                  <c:v>-7.45E-3</c:v>
                </c:pt>
                <c:pt idx="29543">
                  <c:v>-7.45E-3</c:v>
                </c:pt>
                <c:pt idx="29544">
                  <c:v>-7.4799999999999997E-3</c:v>
                </c:pt>
                <c:pt idx="29545">
                  <c:v>-7.4799999999999997E-3</c:v>
                </c:pt>
                <c:pt idx="29546">
                  <c:v>-7.5100000000000002E-3</c:v>
                </c:pt>
                <c:pt idx="29547">
                  <c:v>-7.5100000000000002E-3</c:v>
                </c:pt>
                <c:pt idx="29548">
                  <c:v>-7.5300000000000002E-3</c:v>
                </c:pt>
                <c:pt idx="29549">
                  <c:v>-7.5300000000000002E-3</c:v>
                </c:pt>
                <c:pt idx="29550">
                  <c:v>-7.5599999999999999E-3</c:v>
                </c:pt>
                <c:pt idx="29551">
                  <c:v>-7.5599999999999999E-3</c:v>
                </c:pt>
                <c:pt idx="29552">
                  <c:v>-7.5599999999999999E-3</c:v>
                </c:pt>
                <c:pt idx="29553">
                  <c:v>-7.5599999999999999E-3</c:v>
                </c:pt>
                <c:pt idx="29554">
                  <c:v>-7.5599999999999999E-3</c:v>
                </c:pt>
                <c:pt idx="29555">
                  <c:v>-7.5599999999999999E-3</c:v>
                </c:pt>
                <c:pt idx="29556">
                  <c:v>-7.5599999999999999E-3</c:v>
                </c:pt>
                <c:pt idx="29557">
                  <c:v>-7.5599999999999999E-3</c:v>
                </c:pt>
                <c:pt idx="29558">
                  <c:v>-7.5599999999999999E-3</c:v>
                </c:pt>
                <c:pt idx="29559">
                  <c:v>-7.5599999999999999E-3</c:v>
                </c:pt>
                <c:pt idx="29560">
                  <c:v>-7.5300000000000002E-3</c:v>
                </c:pt>
                <c:pt idx="29561">
                  <c:v>-7.5300000000000002E-3</c:v>
                </c:pt>
                <c:pt idx="29562">
                  <c:v>-7.5100000000000002E-3</c:v>
                </c:pt>
                <c:pt idx="29563">
                  <c:v>-7.5100000000000002E-3</c:v>
                </c:pt>
                <c:pt idx="29564">
                  <c:v>-7.4799999999999997E-3</c:v>
                </c:pt>
                <c:pt idx="29565">
                  <c:v>-7.45E-3</c:v>
                </c:pt>
                <c:pt idx="29566">
                  <c:v>-7.45E-3</c:v>
                </c:pt>
                <c:pt idx="29567">
                  <c:v>-7.43E-3</c:v>
                </c:pt>
                <c:pt idx="29568">
                  <c:v>-7.4000000000000003E-3</c:v>
                </c:pt>
                <c:pt idx="29569">
                  <c:v>-7.4000000000000003E-3</c:v>
                </c:pt>
                <c:pt idx="29570">
                  <c:v>-7.3800000000000003E-3</c:v>
                </c:pt>
                <c:pt idx="29571">
                  <c:v>-7.3800000000000003E-3</c:v>
                </c:pt>
                <c:pt idx="29572">
                  <c:v>-7.3499999999999998E-3</c:v>
                </c:pt>
                <c:pt idx="29573">
                  <c:v>-7.3499999999999998E-3</c:v>
                </c:pt>
                <c:pt idx="29574">
                  <c:v>-7.3200000000000001E-3</c:v>
                </c:pt>
                <c:pt idx="29575">
                  <c:v>-7.3200000000000001E-3</c:v>
                </c:pt>
                <c:pt idx="29576">
                  <c:v>-7.3200000000000001E-3</c:v>
                </c:pt>
                <c:pt idx="29577">
                  <c:v>-7.3200000000000001E-3</c:v>
                </c:pt>
                <c:pt idx="29578">
                  <c:v>-7.3200000000000001E-3</c:v>
                </c:pt>
                <c:pt idx="29579">
                  <c:v>-7.3200000000000001E-3</c:v>
                </c:pt>
                <c:pt idx="29580">
                  <c:v>-7.3200000000000001E-3</c:v>
                </c:pt>
                <c:pt idx="29581">
                  <c:v>-7.3200000000000001E-3</c:v>
                </c:pt>
                <c:pt idx="29582">
                  <c:v>-7.3499999999999998E-3</c:v>
                </c:pt>
                <c:pt idx="29583">
                  <c:v>-7.3499999999999998E-3</c:v>
                </c:pt>
                <c:pt idx="29584">
                  <c:v>-7.3800000000000003E-3</c:v>
                </c:pt>
                <c:pt idx="29585">
                  <c:v>-7.3800000000000003E-3</c:v>
                </c:pt>
                <c:pt idx="29586">
                  <c:v>-7.4000000000000003E-3</c:v>
                </c:pt>
                <c:pt idx="29587">
                  <c:v>-7.43E-3</c:v>
                </c:pt>
                <c:pt idx="29588">
                  <c:v>-7.43E-3</c:v>
                </c:pt>
                <c:pt idx="29589">
                  <c:v>-7.45E-3</c:v>
                </c:pt>
                <c:pt idx="29590">
                  <c:v>-7.4799999999999997E-3</c:v>
                </c:pt>
                <c:pt idx="29591">
                  <c:v>-7.4799999999999997E-3</c:v>
                </c:pt>
                <c:pt idx="29592">
                  <c:v>-7.5100000000000002E-3</c:v>
                </c:pt>
                <c:pt idx="29593">
                  <c:v>-7.5100000000000002E-3</c:v>
                </c:pt>
                <c:pt idx="29594">
                  <c:v>-7.5100000000000002E-3</c:v>
                </c:pt>
                <c:pt idx="29595">
                  <c:v>-7.5300000000000002E-3</c:v>
                </c:pt>
                <c:pt idx="29596">
                  <c:v>-7.5300000000000002E-3</c:v>
                </c:pt>
                <c:pt idx="29597">
                  <c:v>-7.5300000000000002E-3</c:v>
                </c:pt>
                <c:pt idx="29598">
                  <c:v>-7.5300000000000002E-3</c:v>
                </c:pt>
                <c:pt idx="29599">
                  <c:v>-7.5100000000000002E-3</c:v>
                </c:pt>
                <c:pt idx="29600">
                  <c:v>-7.5100000000000002E-3</c:v>
                </c:pt>
                <c:pt idx="29601">
                  <c:v>-7.4799999999999997E-3</c:v>
                </c:pt>
                <c:pt idx="29602">
                  <c:v>-7.4799999999999997E-3</c:v>
                </c:pt>
                <c:pt idx="29603">
                  <c:v>-7.45E-3</c:v>
                </c:pt>
                <c:pt idx="29604">
                  <c:v>-7.43E-3</c:v>
                </c:pt>
                <c:pt idx="29605">
                  <c:v>-7.4000000000000003E-3</c:v>
                </c:pt>
                <c:pt idx="29606">
                  <c:v>-7.3800000000000003E-3</c:v>
                </c:pt>
                <c:pt idx="29607">
                  <c:v>-7.3499999999999998E-3</c:v>
                </c:pt>
                <c:pt idx="29608">
                  <c:v>-7.3499999999999998E-3</c:v>
                </c:pt>
                <c:pt idx="29609">
                  <c:v>-7.3000000000000001E-3</c:v>
                </c:pt>
                <c:pt idx="29610">
                  <c:v>-7.2700000000000004E-3</c:v>
                </c:pt>
                <c:pt idx="29611">
                  <c:v>-7.2700000000000004E-3</c:v>
                </c:pt>
                <c:pt idx="29612">
                  <c:v>-7.2399999999999999E-3</c:v>
                </c:pt>
                <c:pt idx="29613">
                  <c:v>-7.2199999999999999E-3</c:v>
                </c:pt>
                <c:pt idx="29614">
                  <c:v>-7.1900000000000002E-3</c:v>
                </c:pt>
                <c:pt idx="29615">
                  <c:v>-7.1900000000000002E-3</c:v>
                </c:pt>
                <c:pt idx="29616">
                  <c:v>-7.1599999999999997E-3</c:v>
                </c:pt>
                <c:pt idx="29617">
                  <c:v>-7.1599999999999997E-3</c:v>
                </c:pt>
                <c:pt idx="29618">
                  <c:v>-7.1599999999999997E-3</c:v>
                </c:pt>
                <c:pt idx="29619">
                  <c:v>-7.1399999999999996E-3</c:v>
                </c:pt>
                <c:pt idx="29620">
                  <c:v>-7.1599999999999997E-3</c:v>
                </c:pt>
                <c:pt idx="29621">
                  <c:v>-7.1599999999999997E-3</c:v>
                </c:pt>
                <c:pt idx="29622">
                  <c:v>-7.1599999999999997E-3</c:v>
                </c:pt>
                <c:pt idx="29623">
                  <c:v>-7.1599999999999997E-3</c:v>
                </c:pt>
                <c:pt idx="29624">
                  <c:v>-7.1900000000000002E-3</c:v>
                </c:pt>
                <c:pt idx="29625">
                  <c:v>-7.1900000000000002E-3</c:v>
                </c:pt>
                <c:pt idx="29626">
                  <c:v>-7.2199999999999999E-3</c:v>
                </c:pt>
                <c:pt idx="29627">
                  <c:v>-7.2399999999999999E-3</c:v>
                </c:pt>
                <c:pt idx="29628">
                  <c:v>-7.2700000000000004E-3</c:v>
                </c:pt>
                <c:pt idx="29629">
                  <c:v>-7.3000000000000001E-3</c:v>
                </c:pt>
                <c:pt idx="29630">
                  <c:v>-7.3000000000000001E-3</c:v>
                </c:pt>
                <c:pt idx="29631">
                  <c:v>-7.3200000000000001E-3</c:v>
                </c:pt>
                <c:pt idx="29632">
                  <c:v>-7.3499999999999998E-3</c:v>
                </c:pt>
                <c:pt idx="29633">
                  <c:v>-7.3800000000000003E-3</c:v>
                </c:pt>
                <c:pt idx="29634">
                  <c:v>-7.4000000000000003E-3</c:v>
                </c:pt>
                <c:pt idx="29635">
                  <c:v>-7.4000000000000003E-3</c:v>
                </c:pt>
                <c:pt idx="29636">
                  <c:v>-7.43E-3</c:v>
                </c:pt>
                <c:pt idx="29637">
                  <c:v>-7.43E-3</c:v>
                </c:pt>
                <c:pt idx="29638">
                  <c:v>-7.43E-3</c:v>
                </c:pt>
                <c:pt idx="29639">
                  <c:v>-7.45E-3</c:v>
                </c:pt>
                <c:pt idx="29640">
                  <c:v>-7.45E-3</c:v>
                </c:pt>
                <c:pt idx="29641">
                  <c:v>-7.45E-3</c:v>
                </c:pt>
                <c:pt idx="29642">
                  <c:v>-7.45E-3</c:v>
                </c:pt>
                <c:pt idx="29643">
                  <c:v>-7.45E-3</c:v>
                </c:pt>
                <c:pt idx="29644">
                  <c:v>-7.43E-3</c:v>
                </c:pt>
                <c:pt idx="29645">
                  <c:v>-7.43E-3</c:v>
                </c:pt>
                <c:pt idx="29646">
                  <c:v>-7.43E-3</c:v>
                </c:pt>
                <c:pt idx="29647">
                  <c:v>-7.4000000000000003E-3</c:v>
                </c:pt>
                <c:pt idx="29648">
                  <c:v>-7.4000000000000003E-3</c:v>
                </c:pt>
                <c:pt idx="29649">
                  <c:v>-7.3800000000000003E-3</c:v>
                </c:pt>
                <c:pt idx="29650">
                  <c:v>-7.3499999999999998E-3</c:v>
                </c:pt>
                <c:pt idx="29651">
                  <c:v>-7.3499999999999998E-3</c:v>
                </c:pt>
                <c:pt idx="29652">
                  <c:v>-7.3200000000000001E-3</c:v>
                </c:pt>
                <c:pt idx="29653">
                  <c:v>-7.3000000000000001E-3</c:v>
                </c:pt>
                <c:pt idx="29654">
                  <c:v>-7.3000000000000001E-3</c:v>
                </c:pt>
                <c:pt idx="29655">
                  <c:v>-7.2700000000000004E-3</c:v>
                </c:pt>
                <c:pt idx="29656">
                  <c:v>-7.2700000000000004E-3</c:v>
                </c:pt>
                <c:pt idx="29657">
                  <c:v>-7.2399999999999999E-3</c:v>
                </c:pt>
                <c:pt idx="29658">
                  <c:v>-7.2399999999999999E-3</c:v>
                </c:pt>
                <c:pt idx="29659">
                  <c:v>-7.2199999999999999E-3</c:v>
                </c:pt>
                <c:pt idx="29660">
                  <c:v>-7.2199999999999999E-3</c:v>
                </c:pt>
                <c:pt idx="29661">
                  <c:v>-7.1900000000000002E-3</c:v>
                </c:pt>
                <c:pt idx="29662">
                  <c:v>-7.1900000000000002E-3</c:v>
                </c:pt>
                <c:pt idx="29663">
                  <c:v>-7.1900000000000002E-3</c:v>
                </c:pt>
                <c:pt idx="29664">
                  <c:v>-7.1900000000000002E-3</c:v>
                </c:pt>
                <c:pt idx="29665">
                  <c:v>-7.1900000000000002E-3</c:v>
                </c:pt>
                <c:pt idx="29666">
                  <c:v>-7.1900000000000002E-3</c:v>
                </c:pt>
                <c:pt idx="29667">
                  <c:v>-7.1900000000000002E-3</c:v>
                </c:pt>
                <c:pt idx="29668">
                  <c:v>-7.1900000000000002E-3</c:v>
                </c:pt>
                <c:pt idx="29669">
                  <c:v>-7.1900000000000002E-3</c:v>
                </c:pt>
                <c:pt idx="29670">
                  <c:v>-7.1900000000000002E-3</c:v>
                </c:pt>
                <c:pt idx="29671">
                  <c:v>-7.1900000000000002E-3</c:v>
                </c:pt>
                <c:pt idx="29672">
                  <c:v>-7.1900000000000002E-3</c:v>
                </c:pt>
                <c:pt idx="29673">
                  <c:v>-7.1900000000000002E-3</c:v>
                </c:pt>
                <c:pt idx="29674">
                  <c:v>-7.1900000000000002E-3</c:v>
                </c:pt>
                <c:pt idx="29675">
                  <c:v>-7.1900000000000002E-3</c:v>
                </c:pt>
                <c:pt idx="29676">
                  <c:v>-7.2199999999999999E-3</c:v>
                </c:pt>
                <c:pt idx="29677">
                  <c:v>-7.2199999999999999E-3</c:v>
                </c:pt>
                <c:pt idx="29678">
                  <c:v>-7.2199999999999999E-3</c:v>
                </c:pt>
                <c:pt idx="29679">
                  <c:v>-7.2199999999999999E-3</c:v>
                </c:pt>
                <c:pt idx="29680">
                  <c:v>-7.2399999999999999E-3</c:v>
                </c:pt>
                <c:pt idx="29681">
                  <c:v>-7.2399999999999999E-3</c:v>
                </c:pt>
                <c:pt idx="29682">
                  <c:v>-7.2399999999999999E-3</c:v>
                </c:pt>
                <c:pt idx="29683">
                  <c:v>-7.2399999999999999E-3</c:v>
                </c:pt>
                <c:pt idx="29684">
                  <c:v>-7.2700000000000004E-3</c:v>
                </c:pt>
                <c:pt idx="29685">
                  <c:v>-7.2700000000000004E-3</c:v>
                </c:pt>
                <c:pt idx="29686">
                  <c:v>-7.2700000000000004E-3</c:v>
                </c:pt>
                <c:pt idx="29687">
                  <c:v>-7.3000000000000001E-3</c:v>
                </c:pt>
                <c:pt idx="29688">
                  <c:v>-7.3000000000000001E-3</c:v>
                </c:pt>
                <c:pt idx="29689">
                  <c:v>-7.3000000000000001E-3</c:v>
                </c:pt>
                <c:pt idx="29690">
                  <c:v>-7.3000000000000001E-3</c:v>
                </c:pt>
                <c:pt idx="29691">
                  <c:v>-7.3000000000000001E-3</c:v>
                </c:pt>
                <c:pt idx="29692">
                  <c:v>-7.3200000000000001E-3</c:v>
                </c:pt>
                <c:pt idx="29693">
                  <c:v>-7.3200000000000001E-3</c:v>
                </c:pt>
                <c:pt idx="29694">
                  <c:v>-7.3200000000000001E-3</c:v>
                </c:pt>
                <c:pt idx="29695">
                  <c:v>-7.3200000000000001E-3</c:v>
                </c:pt>
                <c:pt idx="29696">
                  <c:v>-7.3200000000000001E-3</c:v>
                </c:pt>
                <c:pt idx="29697">
                  <c:v>-7.3200000000000001E-3</c:v>
                </c:pt>
                <c:pt idx="29698">
                  <c:v>-7.3200000000000001E-3</c:v>
                </c:pt>
                <c:pt idx="29699">
                  <c:v>-7.3200000000000001E-3</c:v>
                </c:pt>
                <c:pt idx="29700">
                  <c:v>-7.3000000000000001E-3</c:v>
                </c:pt>
                <c:pt idx="29701">
                  <c:v>-7.3000000000000001E-3</c:v>
                </c:pt>
                <c:pt idx="29702">
                  <c:v>-7.3000000000000001E-3</c:v>
                </c:pt>
                <c:pt idx="29703">
                  <c:v>-7.2700000000000004E-3</c:v>
                </c:pt>
                <c:pt idx="29704">
                  <c:v>-7.2700000000000004E-3</c:v>
                </c:pt>
                <c:pt idx="29705">
                  <c:v>-7.2700000000000004E-3</c:v>
                </c:pt>
                <c:pt idx="29706">
                  <c:v>-7.2399999999999999E-3</c:v>
                </c:pt>
                <c:pt idx="29707">
                  <c:v>-7.2399999999999999E-3</c:v>
                </c:pt>
                <c:pt idx="29708">
                  <c:v>-7.2199999999999999E-3</c:v>
                </c:pt>
                <c:pt idx="29709">
                  <c:v>-7.2199999999999999E-3</c:v>
                </c:pt>
                <c:pt idx="29710">
                  <c:v>-7.1900000000000002E-3</c:v>
                </c:pt>
                <c:pt idx="29711">
                  <c:v>-7.1900000000000002E-3</c:v>
                </c:pt>
                <c:pt idx="29712">
                  <c:v>-7.1599999999999997E-3</c:v>
                </c:pt>
                <c:pt idx="29713">
                  <c:v>-7.1599999999999997E-3</c:v>
                </c:pt>
                <c:pt idx="29714">
                  <c:v>-7.1599999999999997E-3</c:v>
                </c:pt>
                <c:pt idx="29715">
                  <c:v>-7.1399999999999996E-3</c:v>
                </c:pt>
                <c:pt idx="29716">
                  <c:v>-7.1399999999999996E-3</c:v>
                </c:pt>
                <c:pt idx="29717">
                  <c:v>-7.1399999999999996E-3</c:v>
                </c:pt>
                <c:pt idx="29718">
                  <c:v>-7.1399999999999996E-3</c:v>
                </c:pt>
                <c:pt idx="29719">
                  <c:v>-7.1399999999999996E-3</c:v>
                </c:pt>
                <c:pt idx="29720">
                  <c:v>-7.1399999999999996E-3</c:v>
                </c:pt>
                <c:pt idx="29721">
                  <c:v>-7.1399999999999996E-3</c:v>
                </c:pt>
                <c:pt idx="29722">
                  <c:v>-7.1599999999999997E-3</c:v>
                </c:pt>
                <c:pt idx="29723">
                  <c:v>-7.1599999999999997E-3</c:v>
                </c:pt>
                <c:pt idx="29724">
                  <c:v>-7.1599999999999997E-3</c:v>
                </c:pt>
                <c:pt idx="29725">
                  <c:v>-7.1900000000000002E-3</c:v>
                </c:pt>
                <c:pt idx="29726">
                  <c:v>-7.1900000000000002E-3</c:v>
                </c:pt>
                <c:pt idx="29727">
                  <c:v>-7.2199999999999999E-3</c:v>
                </c:pt>
                <c:pt idx="29728">
                  <c:v>-7.2199999999999999E-3</c:v>
                </c:pt>
                <c:pt idx="29729">
                  <c:v>-7.2399999999999999E-3</c:v>
                </c:pt>
                <c:pt idx="29730">
                  <c:v>-7.2399999999999999E-3</c:v>
                </c:pt>
                <c:pt idx="29731">
                  <c:v>-7.2700000000000004E-3</c:v>
                </c:pt>
                <c:pt idx="29732">
                  <c:v>-7.2700000000000004E-3</c:v>
                </c:pt>
                <c:pt idx="29733">
                  <c:v>-7.2700000000000004E-3</c:v>
                </c:pt>
                <c:pt idx="29734">
                  <c:v>-7.3000000000000001E-3</c:v>
                </c:pt>
                <c:pt idx="29735">
                  <c:v>-7.3000000000000001E-3</c:v>
                </c:pt>
                <c:pt idx="29736">
                  <c:v>-7.3000000000000001E-3</c:v>
                </c:pt>
                <c:pt idx="29737">
                  <c:v>-7.3000000000000001E-3</c:v>
                </c:pt>
                <c:pt idx="29738">
                  <c:v>-7.3000000000000001E-3</c:v>
                </c:pt>
                <c:pt idx="29739">
                  <c:v>-7.3000000000000001E-3</c:v>
                </c:pt>
                <c:pt idx="29740">
                  <c:v>-7.3000000000000001E-3</c:v>
                </c:pt>
                <c:pt idx="29741">
                  <c:v>-7.2700000000000004E-3</c:v>
                </c:pt>
                <c:pt idx="29742">
                  <c:v>-7.2700000000000004E-3</c:v>
                </c:pt>
                <c:pt idx="29743">
                  <c:v>-7.2399999999999999E-3</c:v>
                </c:pt>
                <c:pt idx="29744">
                  <c:v>-7.2399999999999999E-3</c:v>
                </c:pt>
                <c:pt idx="29745">
                  <c:v>-7.2199999999999999E-3</c:v>
                </c:pt>
                <c:pt idx="29746">
                  <c:v>-7.2199999999999999E-3</c:v>
                </c:pt>
                <c:pt idx="29747">
                  <c:v>-7.1900000000000002E-3</c:v>
                </c:pt>
                <c:pt idx="29748">
                  <c:v>-7.1900000000000002E-3</c:v>
                </c:pt>
                <c:pt idx="29749">
                  <c:v>-7.1599999999999997E-3</c:v>
                </c:pt>
                <c:pt idx="29750">
                  <c:v>-7.1599999999999997E-3</c:v>
                </c:pt>
                <c:pt idx="29751">
                  <c:v>-7.1399999999999996E-3</c:v>
                </c:pt>
                <c:pt idx="29752">
                  <c:v>-7.1399999999999996E-3</c:v>
                </c:pt>
                <c:pt idx="29753">
                  <c:v>-7.1399999999999996E-3</c:v>
                </c:pt>
                <c:pt idx="29754">
                  <c:v>-7.11E-3</c:v>
                </c:pt>
                <c:pt idx="29755">
                  <c:v>-7.11E-3</c:v>
                </c:pt>
                <c:pt idx="29756">
                  <c:v>-7.11E-3</c:v>
                </c:pt>
                <c:pt idx="29757">
                  <c:v>-7.11E-3</c:v>
                </c:pt>
                <c:pt idx="29758">
                  <c:v>-7.11E-3</c:v>
                </c:pt>
                <c:pt idx="29759">
                  <c:v>-7.1399999999999996E-3</c:v>
                </c:pt>
                <c:pt idx="29760">
                  <c:v>-7.1399999999999996E-3</c:v>
                </c:pt>
                <c:pt idx="29761">
                  <c:v>-7.1399999999999996E-3</c:v>
                </c:pt>
                <c:pt idx="29762">
                  <c:v>-7.1399999999999996E-3</c:v>
                </c:pt>
                <c:pt idx="29763">
                  <c:v>-7.1599999999999997E-3</c:v>
                </c:pt>
                <c:pt idx="29764">
                  <c:v>-7.1599999999999997E-3</c:v>
                </c:pt>
                <c:pt idx="29765">
                  <c:v>-7.1599999999999997E-3</c:v>
                </c:pt>
                <c:pt idx="29766">
                  <c:v>-7.1599999999999997E-3</c:v>
                </c:pt>
                <c:pt idx="29767">
                  <c:v>-7.1900000000000002E-3</c:v>
                </c:pt>
                <c:pt idx="29768">
                  <c:v>-7.1900000000000002E-3</c:v>
                </c:pt>
                <c:pt idx="29769">
                  <c:v>-7.1900000000000002E-3</c:v>
                </c:pt>
                <c:pt idx="29770">
                  <c:v>-7.1900000000000002E-3</c:v>
                </c:pt>
                <c:pt idx="29771">
                  <c:v>-7.1599999999999997E-3</c:v>
                </c:pt>
                <c:pt idx="29772">
                  <c:v>-7.1599999999999997E-3</c:v>
                </c:pt>
                <c:pt idx="29773">
                  <c:v>-7.1599999999999997E-3</c:v>
                </c:pt>
                <c:pt idx="29774">
                  <c:v>-7.1399999999999996E-3</c:v>
                </c:pt>
                <c:pt idx="29775">
                  <c:v>-7.11E-3</c:v>
                </c:pt>
                <c:pt idx="29776">
                  <c:v>-7.11E-3</c:v>
                </c:pt>
                <c:pt idx="29777">
                  <c:v>-7.0899999999999999E-3</c:v>
                </c:pt>
                <c:pt idx="29778">
                  <c:v>-7.0600000000000003E-3</c:v>
                </c:pt>
                <c:pt idx="29779">
                  <c:v>-7.0299999999999998E-3</c:v>
                </c:pt>
                <c:pt idx="29780">
                  <c:v>-7.0099999999999997E-3</c:v>
                </c:pt>
                <c:pt idx="29781">
                  <c:v>-6.9800000000000001E-3</c:v>
                </c:pt>
                <c:pt idx="29782">
                  <c:v>-6.9800000000000001E-3</c:v>
                </c:pt>
                <c:pt idx="29783">
                  <c:v>-6.9499999999999996E-3</c:v>
                </c:pt>
                <c:pt idx="29784">
                  <c:v>-6.9300000000000004E-3</c:v>
                </c:pt>
                <c:pt idx="29785">
                  <c:v>-6.9300000000000004E-3</c:v>
                </c:pt>
                <c:pt idx="29786">
                  <c:v>-6.8999999999999999E-3</c:v>
                </c:pt>
                <c:pt idx="29787">
                  <c:v>-6.8999999999999999E-3</c:v>
                </c:pt>
                <c:pt idx="29788">
                  <c:v>-6.8999999999999999E-3</c:v>
                </c:pt>
                <c:pt idx="29789">
                  <c:v>-6.8999999999999999E-3</c:v>
                </c:pt>
                <c:pt idx="29790">
                  <c:v>-6.9300000000000004E-3</c:v>
                </c:pt>
                <c:pt idx="29791">
                  <c:v>-6.9300000000000004E-3</c:v>
                </c:pt>
                <c:pt idx="29792">
                  <c:v>-6.9499999999999996E-3</c:v>
                </c:pt>
                <c:pt idx="29793">
                  <c:v>-6.9800000000000001E-3</c:v>
                </c:pt>
                <c:pt idx="29794">
                  <c:v>-7.0299999999999998E-3</c:v>
                </c:pt>
                <c:pt idx="29795">
                  <c:v>-7.0600000000000003E-3</c:v>
                </c:pt>
                <c:pt idx="29796">
                  <c:v>-7.11E-3</c:v>
                </c:pt>
                <c:pt idx="29797">
                  <c:v>-7.1399999999999996E-3</c:v>
                </c:pt>
                <c:pt idx="29798">
                  <c:v>-7.1900000000000002E-3</c:v>
                </c:pt>
                <c:pt idx="29799">
                  <c:v>-7.2399999999999999E-3</c:v>
                </c:pt>
                <c:pt idx="29800">
                  <c:v>-7.3000000000000001E-3</c:v>
                </c:pt>
                <c:pt idx="29801">
                  <c:v>-7.3499999999999998E-3</c:v>
                </c:pt>
                <c:pt idx="29802">
                  <c:v>-7.4000000000000003E-3</c:v>
                </c:pt>
                <c:pt idx="29803">
                  <c:v>-7.45E-3</c:v>
                </c:pt>
                <c:pt idx="29804">
                  <c:v>-7.5100000000000002E-3</c:v>
                </c:pt>
                <c:pt idx="29805">
                  <c:v>-7.5300000000000002E-3</c:v>
                </c:pt>
                <c:pt idx="29806">
                  <c:v>-7.5900000000000004E-3</c:v>
                </c:pt>
                <c:pt idx="29807">
                  <c:v>-7.6099999999999996E-3</c:v>
                </c:pt>
                <c:pt idx="29808">
                  <c:v>-7.6400000000000001E-3</c:v>
                </c:pt>
                <c:pt idx="29809">
                  <c:v>-7.6699999999999997E-3</c:v>
                </c:pt>
                <c:pt idx="29810">
                  <c:v>-7.6899999999999998E-3</c:v>
                </c:pt>
                <c:pt idx="29811">
                  <c:v>-7.6899999999999998E-3</c:v>
                </c:pt>
                <c:pt idx="29812">
                  <c:v>-7.6899999999999998E-3</c:v>
                </c:pt>
                <c:pt idx="29813">
                  <c:v>-7.6699999999999997E-3</c:v>
                </c:pt>
                <c:pt idx="29814">
                  <c:v>-7.6699999999999997E-3</c:v>
                </c:pt>
                <c:pt idx="29815">
                  <c:v>-7.6400000000000001E-3</c:v>
                </c:pt>
                <c:pt idx="29816">
                  <c:v>-7.6099999999999996E-3</c:v>
                </c:pt>
                <c:pt idx="29817">
                  <c:v>-7.5599999999999999E-3</c:v>
                </c:pt>
                <c:pt idx="29818">
                  <c:v>-7.5100000000000002E-3</c:v>
                </c:pt>
                <c:pt idx="29819">
                  <c:v>-7.4799999999999997E-3</c:v>
                </c:pt>
                <c:pt idx="29820">
                  <c:v>-7.43E-3</c:v>
                </c:pt>
                <c:pt idx="29821">
                  <c:v>-7.3800000000000003E-3</c:v>
                </c:pt>
                <c:pt idx="29822">
                  <c:v>-7.3200000000000001E-3</c:v>
                </c:pt>
                <c:pt idx="29823">
                  <c:v>-7.2700000000000004E-3</c:v>
                </c:pt>
                <c:pt idx="29824">
                  <c:v>-7.2199999999999999E-3</c:v>
                </c:pt>
                <c:pt idx="29825">
                  <c:v>-7.1599999999999997E-3</c:v>
                </c:pt>
                <c:pt idx="29826">
                  <c:v>-7.11E-3</c:v>
                </c:pt>
                <c:pt idx="29827">
                  <c:v>-7.0899999999999999E-3</c:v>
                </c:pt>
                <c:pt idx="29828">
                  <c:v>-7.0299999999999998E-3</c:v>
                </c:pt>
                <c:pt idx="29829">
                  <c:v>-7.0099999999999997E-3</c:v>
                </c:pt>
                <c:pt idx="29830">
                  <c:v>-6.9800000000000001E-3</c:v>
                </c:pt>
                <c:pt idx="29831">
                  <c:v>-6.9499999999999996E-3</c:v>
                </c:pt>
                <c:pt idx="29832">
                  <c:v>-6.9499999999999996E-3</c:v>
                </c:pt>
                <c:pt idx="29833">
                  <c:v>-6.9300000000000004E-3</c:v>
                </c:pt>
                <c:pt idx="29834">
                  <c:v>-6.9300000000000004E-3</c:v>
                </c:pt>
                <c:pt idx="29835">
                  <c:v>-6.9499999999999996E-3</c:v>
                </c:pt>
                <c:pt idx="29836">
                  <c:v>-6.9499999999999996E-3</c:v>
                </c:pt>
                <c:pt idx="29837">
                  <c:v>-6.9800000000000001E-3</c:v>
                </c:pt>
                <c:pt idx="29838">
                  <c:v>-7.0099999999999997E-3</c:v>
                </c:pt>
                <c:pt idx="29839">
                  <c:v>-7.0299999999999998E-3</c:v>
                </c:pt>
                <c:pt idx="29840">
                  <c:v>-7.0600000000000003E-3</c:v>
                </c:pt>
                <c:pt idx="29841">
                  <c:v>-7.0899999999999999E-3</c:v>
                </c:pt>
                <c:pt idx="29842">
                  <c:v>-7.1399999999999996E-3</c:v>
                </c:pt>
                <c:pt idx="29843">
                  <c:v>-7.1599999999999997E-3</c:v>
                </c:pt>
                <c:pt idx="29844">
                  <c:v>-7.2199999999999999E-3</c:v>
                </c:pt>
                <c:pt idx="29845">
                  <c:v>-7.2399999999999999E-3</c:v>
                </c:pt>
                <c:pt idx="29846">
                  <c:v>-7.2700000000000004E-3</c:v>
                </c:pt>
                <c:pt idx="29847">
                  <c:v>-7.3200000000000001E-3</c:v>
                </c:pt>
                <c:pt idx="29848">
                  <c:v>-7.3499999999999998E-3</c:v>
                </c:pt>
                <c:pt idx="29849">
                  <c:v>-7.3800000000000003E-3</c:v>
                </c:pt>
                <c:pt idx="29850">
                  <c:v>-7.4000000000000003E-3</c:v>
                </c:pt>
                <c:pt idx="29851">
                  <c:v>-7.43E-3</c:v>
                </c:pt>
                <c:pt idx="29852">
                  <c:v>-7.43E-3</c:v>
                </c:pt>
                <c:pt idx="29853">
                  <c:v>-7.45E-3</c:v>
                </c:pt>
                <c:pt idx="29854">
                  <c:v>-7.45E-3</c:v>
                </c:pt>
                <c:pt idx="29855">
                  <c:v>-7.45E-3</c:v>
                </c:pt>
                <c:pt idx="29856">
                  <c:v>-7.45E-3</c:v>
                </c:pt>
                <c:pt idx="29857">
                  <c:v>-7.45E-3</c:v>
                </c:pt>
                <c:pt idx="29858">
                  <c:v>-7.45E-3</c:v>
                </c:pt>
                <c:pt idx="29859">
                  <c:v>-7.43E-3</c:v>
                </c:pt>
                <c:pt idx="29860">
                  <c:v>-7.43E-3</c:v>
                </c:pt>
                <c:pt idx="29861">
                  <c:v>-7.4000000000000003E-3</c:v>
                </c:pt>
                <c:pt idx="29862">
                  <c:v>-7.3800000000000003E-3</c:v>
                </c:pt>
                <c:pt idx="29863">
                  <c:v>-7.3499999999999998E-3</c:v>
                </c:pt>
                <c:pt idx="29864">
                  <c:v>-7.3200000000000001E-3</c:v>
                </c:pt>
                <c:pt idx="29865">
                  <c:v>-7.3000000000000001E-3</c:v>
                </c:pt>
                <c:pt idx="29866">
                  <c:v>-7.2700000000000004E-3</c:v>
                </c:pt>
                <c:pt idx="29867">
                  <c:v>-7.2399999999999999E-3</c:v>
                </c:pt>
                <c:pt idx="29868">
                  <c:v>-7.2199999999999999E-3</c:v>
                </c:pt>
                <c:pt idx="29869">
                  <c:v>-7.1900000000000002E-3</c:v>
                </c:pt>
                <c:pt idx="29870">
                  <c:v>-7.1900000000000002E-3</c:v>
                </c:pt>
                <c:pt idx="29871">
                  <c:v>-7.1599999999999997E-3</c:v>
                </c:pt>
                <c:pt idx="29872">
                  <c:v>-7.1399999999999996E-3</c:v>
                </c:pt>
                <c:pt idx="29873">
                  <c:v>-7.1399999999999996E-3</c:v>
                </c:pt>
                <c:pt idx="29874">
                  <c:v>-7.11E-3</c:v>
                </c:pt>
                <c:pt idx="29875">
                  <c:v>-7.11E-3</c:v>
                </c:pt>
                <c:pt idx="29876">
                  <c:v>-7.11E-3</c:v>
                </c:pt>
                <c:pt idx="29877">
                  <c:v>-7.11E-3</c:v>
                </c:pt>
                <c:pt idx="29878">
                  <c:v>-7.11E-3</c:v>
                </c:pt>
                <c:pt idx="29879">
                  <c:v>-7.11E-3</c:v>
                </c:pt>
                <c:pt idx="29880">
                  <c:v>-7.1399999999999996E-3</c:v>
                </c:pt>
                <c:pt idx="29881">
                  <c:v>-7.1399999999999996E-3</c:v>
                </c:pt>
                <c:pt idx="29882">
                  <c:v>-7.1399999999999996E-3</c:v>
                </c:pt>
                <c:pt idx="29883">
                  <c:v>-7.1599999999999997E-3</c:v>
                </c:pt>
                <c:pt idx="29884">
                  <c:v>-7.1599999999999997E-3</c:v>
                </c:pt>
                <c:pt idx="29885">
                  <c:v>-7.1900000000000002E-3</c:v>
                </c:pt>
                <c:pt idx="29886">
                  <c:v>-7.1900000000000002E-3</c:v>
                </c:pt>
                <c:pt idx="29887">
                  <c:v>-7.2199999999999999E-3</c:v>
                </c:pt>
                <c:pt idx="29888">
                  <c:v>-7.2199999999999999E-3</c:v>
                </c:pt>
                <c:pt idx="29889">
                  <c:v>-7.2399999999999999E-3</c:v>
                </c:pt>
                <c:pt idx="29890">
                  <c:v>-7.2399999999999999E-3</c:v>
                </c:pt>
                <c:pt idx="29891">
                  <c:v>-7.2700000000000004E-3</c:v>
                </c:pt>
                <c:pt idx="29892">
                  <c:v>-7.2700000000000004E-3</c:v>
                </c:pt>
                <c:pt idx="29893">
                  <c:v>-7.2700000000000004E-3</c:v>
                </c:pt>
                <c:pt idx="29894">
                  <c:v>-7.2700000000000004E-3</c:v>
                </c:pt>
                <c:pt idx="29895">
                  <c:v>-7.3000000000000001E-3</c:v>
                </c:pt>
                <c:pt idx="29896">
                  <c:v>-7.3000000000000001E-3</c:v>
                </c:pt>
                <c:pt idx="29897">
                  <c:v>-7.2700000000000004E-3</c:v>
                </c:pt>
                <c:pt idx="29898">
                  <c:v>-7.2700000000000004E-3</c:v>
                </c:pt>
                <c:pt idx="29899">
                  <c:v>-7.2700000000000004E-3</c:v>
                </c:pt>
                <c:pt idx="29900">
                  <c:v>-7.2399999999999999E-3</c:v>
                </c:pt>
                <c:pt idx="29901">
                  <c:v>-7.2399999999999999E-3</c:v>
                </c:pt>
                <c:pt idx="29902">
                  <c:v>-7.2199999999999999E-3</c:v>
                </c:pt>
                <c:pt idx="29903">
                  <c:v>-7.2199999999999999E-3</c:v>
                </c:pt>
                <c:pt idx="29904">
                  <c:v>-7.1900000000000002E-3</c:v>
                </c:pt>
                <c:pt idx="29905">
                  <c:v>-7.1599999999999997E-3</c:v>
                </c:pt>
                <c:pt idx="29906">
                  <c:v>-7.1399999999999996E-3</c:v>
                </c:pt>
                <c:pt idx="29907">
                  <c:v>-7.11E-3</c:v>
                </c:pt>
                <c:pt idx="29908">
                  <c:v>-7.0899999999999999E-3</c:v>
                </c:pt>
                <c:pt idx="29909">
                  <c:v>-7.0600000000000003E-3</c:v>
                </c:pt>
                <c:pt idx="29910">
                  <c:v>-7.0299999999999998E-3</c:v>
                </c:pt>
                <c:pt idx="29911">
                  <c:v>-7.0099999999999997E-3</c:v>
                </c:pt>
                <c:pt idx="29912">
                  <c:v>-6.9800000000000001E-3</c:v>
                </c:pt>
                <c:pt idx="29913">
                  <c:v>-6.9499999999999996E-3</c:v>
                </c:pt>
                <c:pt idx="29914">
                  <c:v>-6.9300000000000004E-3</c:v>
                </c:pt>
                <c:pt idx="29915">
                  <c:v>-6.9300000000000004E-3</c:v>
                </c:pt>
                <c:pt idx="29916">
                  <c:v>-6.8999999999999999E-3</c:v>
                </c:pt>
                <c:pt idx="29917">
                  <c:v>-6.8700000000000002E-3</c:v>
                </c:pt>
                <c:pt idx="29918">
                  <c:v>-6.8700000000000002E-3</c:v>
                </c:pt>
                <c:pt idx="29919">
                  <c:v>-6.8500000000000002E-3</c:v>
                </c:pt>
                <c:pt idx="29920">
                  <c:v>-6.8500000000000002E-3</c:v>
                </c:pt>
                <c:pt idx="29921">
                  <c:v>-6.8500000000000002E-3</c:v>
                </c:pt>
                <c:pt idx="29922">
                  <c:v>-6.8500000000000002E-3</c:v>
                </c:pt>
                <c:pt idx="29923">
                  <c:v>-6.8500000000000002E-3</c:v>
                </c:pt>
                <c:pt idx="29924">
                  <c:v>-6.8500000000000002E-3</c:v>
                </c:pt>
                <c:pt idx="29925">
                  <c:v>-6.8700000000000002E-3</c:v>
                </c:pt>
                <c:pt idx="29926">
                  <c:v>-6.8700000000000002E-3</c:v>
                </c:pt>
                <c:pt idx="29927">
                  <c:v>-6.8999999999999999E-3</c:v>
                </c:pt>
                <c:pt idx="29928">
                  <c:v>-6.8999999999999999E-3</c:v>
                </c:pt>
                <c:pt idx="29929">
                  <c:v>-6.9300000000000004E-3</c:v>
                </c:pt>
                <c:pt idx="29930">
                  <c:v>-6.9499999999999996E-3</c:v>
                </c:pt>
                <c:pt idx="29931">
                  <c:v>-6.9800000000000001E-3</c:v>
                </c:pt>
                <c:pt idx="29932">
                  <c:v>-7.0099999999999997E-3</c:v>
                </c:pt>
                <c:pt idx="29933">
                  <c:v>-7.0299999999999998E-3</c:v>
                </c:pt>
                <c:pt idx="29934">
                  <c:v>-7.0600000000000003E-3</c:v>
                </c:pt>
                <c:pt idx="29935">
                  <c:v>-7.0899999999999999E-3</c:v>
                </c:pt>
                <c:pt idx="29936">
                  <c:v>-7.11E-3</c:v>
                </c:pt>
                <c:pt idx="29937">
                  <c:v>-7.1399999999999996E-3</c:v>
                </c:pt>
                <c:pt idx="29938">
                  <c:v>-7.1599999999999997E-3</c:v>
                </c:pt>
                <c:pt idx="29939">
                  <c:v>-7.1900000000000002E-3</c:v>
                </c:pt>
                <c:pt idx="29940">
                  <c:v>-7.2199999999999999E-3</c:v>
                </c:pt>
                <c:pt idx="29941">
                  <c:v>-7.2199999999999999E-3</c:v>
                </c:pt>
                <c:pt idx="29942">
                  <c:v>-7.2399999999999999E-3</c:v>
                </c:pt>
                <c:pt idx="29943">
                  <c:v>-7.2399999999999999E-3</c:v>
                </c:pt>
                <c:pt idx="29944">
                  <c:v>-7.2700000000000004E-3</c:v>
                </c:pt>
                <c:pt idx="29945">
                  <c:v>-7.2700000000000004E-3</c:v>
                </c:pt>
                <c:pt idx="29946">
                  <c:v>-7.2700000000000004E-3</c:v>
                </c:pt>
                <c:pt idx="29947">
                  <c:v>-7.2700000000000004E-3</c:v>
                </c:pt>
                <c:pt idx="29948">
                  <c:v>-7.2700000000000004E-3</c:v>
                </c:pt>
                <c:pt idx="29949">
                  <c:v>-7.2399999999999999E-3</c:v>
                </c:pt>
                <c:pt idx="29950">
                  <c:v>-7.2399999999999999E-3</c:v>
                </c:pt>
                <c:pt idx="29951">
                  <c:v>-7.2399999999999999E-3</c:v>
                </c:pt>
                <c:pt idx="29952">
                  <c:v>-7.2199999999999999E-3</c:v>
                </c:pt>
                <c:pt idx="29953">
                  <c:v>-7.1900000000000002E-3</c:v>
                </c:pt>
                <c:pt idx="29954">
                  <c:v>-7.1900000000000002E-3</c:v>
                </c:pt>
                <c:pt idx="29955">
                  <c:v>-7.1599999999999997E-3</c:v>
                </c:pt>
                <c:pt idx="29956">
                  <c:v>-7.1399999999999996E-3</c:v>
                </c:pt>
                <c:pt idx="29957">
                  <c:v>-7.11E-3</c:v>
                </c:pt>
                <c:pt idx="29958">
                  <c:v>-7.0899999999999999E-3</c:v>
                </c:pt>
                <c:pt idx="29959">
                  <c:v>-7.0600000000000003E-3</c:v>
                </c:pt>
                <c:pt idx="29960">
                  <c:v>-7.0299999999999998E-3</c:v>
                </c:pt>
                <c:pt idx="29961">
                  <c:v>-7.0099999999999997E-3</c:v>
                </c:pt>
                <c:pt idx="29962">
                  <c:v>-6.9800000000000001E-3</c:v>
                </c:pt>
                <c:pt idx="29963">
                  <c:v>-6.9499999999999996E-3</c:v>
                </c:pt>
                <c:pt idx="29964">
                  <c:v>-6.9499999999999996E-3</c:v>
                </c:pt>
                <c:pt idx="29965">
                  <c:v>-6.9300000000000004E-3</c:v>
                </c:pt>
                <c:pt idx="29966">
                  <c:v>-6.8999999999999999E-3</c:v>
                </c:pt>
                <c:pt idx="29967">
                  <c:v>-6.8999999999999999E-3</c:v>
                </c:pt>
                <c:pt idx="29968">
                  <c:v>-6.8700000000000002E-3</c:v>
                </c:pt>
                <c:pt idx="29969">
                  <c:v>-6.8700000000000002E-3</c:v>
                </c:pt>
                <c:pt idx="29970">
                  <c:v>-6.8700000000000002E-3</c:v>
                </c:pt>
                <c:pt idx="29971">
                  <c:v>-6.8500000000000002E-3</c:v>
                </c:pt>
                <c:pt idx="29972">
                  <c:v>-6.8500000000000002E-3</c:v>
                </c:pt>
                <c:pt idx="29973">
                  <c:v>-6.8500000000000002E-3</c:v>
                </c:pt>
                <c:pt idx="29974">
                  <c:v>-6.8500000000000002E-3</c:v>
                </c:pt>
                <c:pt idx="29975">
                  <c:v>-6.8500000000000002E-3</c:v>
                </c:pt>
                <c:pt idx="29976">
                  <c:v>-6.8700000000000002E-3</c:v>
                </c:pt>
                <c:pt idx="29977">
                  <c:v>-6.8700000000000002E-3</c:v>
                </c:pt>
                <c:pt idx="29978">
                  <c:v>-6.8700000000000002E-3</c:v>
                </c:pt>
                <c:pt idx="29979">
                  <c:v>-6.8999999999999999E-3</c:v>
                </c:pt>
                <c:pt idx="29980">
                  <c:v>-6.8999999999999999E-3</c:v>
                </c:pt>
                <c:pt idx="29981">
                  <c:v>-6.8999999999999999E-3</c:v>
                </c:pt>
                <c:pt idx="29982">
                  <c:v>-6.9300000000000004E-3</c:v>
                </c:pt>
                <c:pt idx="29983">
                  <c:v>-6.9300000000000004E-3</c:v>
                </c:pt>
                <c:pt idx="29984">
                  <c:v>-6.9499999999999996E-3</c:v>
                </c:pt>
                <c:pt idx="29985">
                  <c:v>-6.9499999999999996E-3</c:v>
                </c:pt>
                <c:pt idx="29986">
                  <c:v>-6.9800000000000001E-3</c:v>
                </c:pt>
                <c:pt idx="29987">
                  <c:v>-6.9800000000000001E-3</c:v>
                </c:pt>
                <c:pt idx="29988">
                  <c:v>-6.9800000000000001E-3</c:v>
                </c:pt>
                <c:pt idx="29989">
                  <c:v>-6.9800000000000001E-3</c:v>
                </c:pt>
                <c:pt idx="29990">
                  <c:v>-7.0099999999999997E-3</c:v>
                </c:pt>
                <c:pt idx="29991">
                  <c:v>-7.0099999999999997E-3</c:v>
                </c:pt>
                <c:pt idx="29992">
                  <c:v>-7.0099999999999997E-3</c:v>
                </c:pt>
                <c:pt idx="29993">
                  <c:v>-7.0099999999999997E-3</c:v>
                </c:pt>
                <c:pt idx="29994">
                  <c:v>-7.0099999999999997E-3</c:v>
                </c:pt>
                <c:pt idx="29995">
                  <c:v>-7.0299999999999998E-3</c:v>
                </c:pt>
                <c:pt idx="29996">
                  <c:v>-7.0299999999999998E-3</c:v>
                </c:pt>
                <c:pt idx="29997">
                  <c:v>-7.0299999999999998E-3</c:v>
                </c:pt>
                <c:pt idx="29998">
                  <c:v>-7.0299999999999998E-3</c:v>
                </c:pt>
                <c:pt idx="29999">
                  <c:v>-7.0299999999999998E-3</c:v>
                </c:pt>
                <c:pt idx="30000">
                  <c:v>-7.0099999999999997E-3</c:v>
                </c:pt>
                <c:pt idx="30001">
                  <c:v>-7.0099999999999997E-3</c:v>
                </c:pt>
                <c:pt idx="30002">
                  <c:v>-7.0099999999999997E-3</c:v>
                </c:pt>
                <c:pt idx="30003">
                  <c:v>-7.0099999999999997E-3</c:v>
                </c:pt>
                <c:pt idx="30004">
                  <c:v>-7.0099999999999997E-3</c:v>
                </c:pt>
                <c:pt idx="30005">
                  <c:v>-7.0099999999999997E-3</c:v>
                </c:pt>
                <c:pt idx="30006">
                  <c:v>-7.0099999999999997E-3</c:v>
                </c:pt>
                <c:pt idx="30007">
                  <c:v>-7.0099999999999997E-3</c:v>
                </c:pt>
                <c:pt idx="30008">
                  <c:v>-7.0099999999999997E-3</c:v>
                </c:pt>
                <c:pt idx="30009">
                  <c:v>-6.9800000000000001E-3</c:v>
                </c:pt>
                <c:pt idx="30010">
                  <c:v>-6.9800000000000001E-3</c:v>
                </c:pt>
                <c:pt idx="30011">
                  <c:v>-6.9800000000000001E-3</c:v>
                </c:pt>
                <c:pt idx="30012">
                  <c:v>-6.9800000000000001E-3</c:v>
                </c:pt>
                <c:pt idx="30013">
                  <c:v>-6.9800000000000001E-3</c:v>
                </c:pt>
                <c:pt idx="30014">
                  <c:v>-6.9800000000000001E-3</c:v>
                </c:pt>
                <c:pt idx="30015">
                  <c:v>-6.9800000000000001E-3</c:v>
                </c:pt>
                <c:pt idx="30016">
                  <c:v>-6.9800000000000001E-3</c:v>
                </c:pt>
                <c:pt idx="30017">
                  <c:v>-6.9800000000000001E-3</c:v>
                </c:pt>
                <c:pt idx="30018">
                  <c:v>-7.0099999999999997E-3</c:v>
                </c:pt>
                <c:pt idx="30019">
                  <c:v>-7.0099999999999997E-3</c:v>
                </c:pt>
                <c:pt idx="30020">
                  <c:v>-7.0099999999999997E-3</c:v>
                </c:pt>
                <c:pt idx="30021">
                  <c:v>-7.0099999999999997E-3</c:v>
                </c:pt>
                <c:pt idx="30022">
                  <c:v>-7.0099999999999997E-3</c:v>
                </c:pt>
                <c:pt idx="30023">
                  <c:v>-7.0299999999999998E-3</c:v>
                </c:pt>
                <c:pt idx="30024">
                  <c:v>-7.0299999999999998E-3</c:v>
                </c:pt>
                <c:pt idx="30025">
                  <c:v>-7.0299999999999998E-3</c:v>
                </c:pt>
                <c:pt idx="30026">
                  <c:v>-7.0600000000000003E-3</c:v>
                </c:pt>
                <c:pt idx="30027">
                  <c:v>-7.0600000000000003E-3</c:v>
                </c:pt>
                <c:pt idx="30028">
                  <c:v>-7.0600000000000003E-3</c:v>
                </c:pt>
                <c:pt idx="30029">
                  <c:v>-7.0899999999999999E-3</c:v>
                </c:pt>
                <c:pt idx="30030">
                  <c:v>-7.0899999999999999E-3</c:v>
                </c:pt>
                <c:pt idx="30031">
                  <c:v>-7.0899999999999999E-3</c:v>
                </c:pt>
                <c:pt idx="30032">
                  <c:v>-7.11E-3</c:v>
                </c:pt>
                <c:pt idx="30033">
                  <c:v>-7.11E-3</c:v>
                </c:pt>
                <c:pt idx="30034">
                  <c:v>-7.11E-3</c:v>
                </c:pt>
                <c:pt idx="30035">
                  <c:v>-7.11E-3</c:v>
                </c:pt>
                <c:pt idx="30036">
                  <c:v>-7.1399999999999996E-3</c:v>
                </c:pt>
                <c:pt idx="30037">
                  <c:v>-7.1399999999999996E-3</c:v>
                </c:pt>
                <c:pt idx="30038">
                  <c:v>-7.1399999999999996E-3</c:v>
                </c:pt>
                <c:pt idx="30039">
                  <c:v>-7.11E-3</c:v>
                </c:pt>
                <c:pt idx="30040">
                  <c:v>-7.11E-3</c:v>
                </c:pt>
                <c:pt idx="30041">
                  <c:v>-7.11E-3</c:v>
                </c:pt>
                <c:pt idx="30042">
                  <c:v>-7.11E-3</c:v>
                </c:pt>
                <c:pt idx="30043">
                  <c:v>-7.11E-3</c:v>
                </c:pt>
                <c:pt idx="30044">
                  <c:v>-7.0899999999999999E-3</c:v>
                </c:pt>
                <c:pt idx="30045">
                  <c:v>-7.0899999999999999E-3</c:v>
                </c:pt>
                <c:pt idx="30046">
                  <c:v>-7.0600000000000003E-3</c:v>
                </c:pt>
                <c:pt idx="30047">
                  <c:v>-7.0600000000000003E-3</c:v>
                </c:pt>
                <c:pt idx="30048">
                  <c:v>-7.0299999999999998E-3</c:v>
                </c:pt>
                <c:pt idx="30049">
                  <c:v>-7.0299999999999998E-3</c:v>
                </c:pt>
                <c:pt idx="30050">
                  <c:v>-7.0099999999999997E-3</c:v>
                </c:pt>
                <c:pt idx="30051">
                  <c:v>-6.9800000000000001E-3</c:v>
                </c:pt>
                <c:pt idx="30052">
                  <c:v>-6.9800000000000001E-3</c:v>
                </c:pt>
                <c:pt idx="30053">
                  <c:v>-6.9499999999999996E-3</c:v>
                </c:pt>
                <c:pt idx="30054">
                  <c:v>-6.9499999999999996E-3</c:v>
                </c:pt>
                <c:pt idx="30055">
                  <c:v>-6.9300000000000004E-3</c:v>
                </c:pt>
                <c:pt idx="30056">
                  <c:v>-6.9300000000000004E-3</c:v>
                </c:pt>
                <c:pt idx="30057">
                  <c:v>-6.8999999999999999E-3</c:v>
                </c:pt>
                <c:pt idx="30058">
                  <c:v>-6.8999999999999999E-3</c:v>
                </c:pt>
                <c:pt idx="30059">
                  <c:v>-6.8999999999999999E-3</c:v>
                </c:pt>
                <c:pt idx="30060">
                  <c:v>-6.8999999999999999E-3</c:v>
                </c:pt>
                <c:pt idx="30061">
                  <c:v>-6.8700000000000002E-3</c:v>
                </c:pt>
                <c:pt idx="30062">
                  <c:v>-6.8999999999999999E-3</c:v>
                </c:pt>
                <c:pt idx="30063">
                  <c:v>-6.8999999999999999E-3</c:v>
                </c:pt>
                <c:pt idx="30064">
                  <c:v>-6.8999999999999999E-3</c:v>
                </c:pt>
                <c:pt idx="30065">
                  <c:v>-6.8999999999999999E-3</c:v>
                </c:pt>
                <c:pt idx="30066">
                  <c:v>-6.9300000000000004E-3</c:v>
                </c:pt>
                <c:pt idx="30067">
                  <c:v>-6.9300000000000004E-3</c:v>
                </c:pt>
                <c:pt idx="30068">
                  <c:v>-6.9499999999999996E-3</c:v>
                </c:pt>
                <c:pt idx="30069">
                  <c:v>-6.9800000000000001E-3</c:v>
                </c:pt>
                <c:pt idx="30070">
                  <c:v>-6.9800000000000001E-3</c:v>
                </c:pt>
                <c:pt idx="30071">
                  <c:v>-7.0099999999999997E-3</c:v>
                </c:pt>
                <c:pt idx="30072">
                  <c:v>-7.0299999999999998E-3</c:v>
                </c:pt>
                <c:pt idx="30073">
                  <c:v>-7.0600000000000003E-3</c:v>
                </c:pt>
                <c:pt idx="30074">
                  <c:v>-7.0899999999999999E-3</c:v>
                </c:pt>
                <c:pt idx="30075">
                  <c:v>-7.11E-3</c:v>
                </c:pt>
                <c:pt idx="30076">
                  <c:v>-7.1399999999999996E-3</c:v>
                </c:pt>
                <c:pt idx="30077">
                  <c:v>-7.1599999999999997E-3</c:v>
                </c:pt>
                <c:pt idx="30078">
                  <c:v>-7.1900000000000002E-3</c:v>
                </c:pt>
                <c:pt idx="30079">
                  <c:v>-7.2199999999999999E-3</c:v>
                </c:pt>
                <c:pt idx="30080">
                  <c:v>-7.2399999999999999E-3</c:v>
                </c:pt>
                <c:pt idx="30081">
                  <c:v>-7.2700000000000004E-3</c:v>
                </c:pt>
                <c:pt idx="30082">
                  <c:v>-7.3000000000000001E-3</c:v>
                </c:pt>
                <c:pt idx="30083">
                  <c:v>-7.3000000000000001E-3</c:v>
                </c:pt>
                <c:pt idx="30084">
                  <c:v>-7.3200000000000001E-3</c:v>
                </c:pt>
                <c:pt idx="30085">
                  <c:v>-7.3499999999999998E-3</c:v>
                </c:pt>
                <c:pt idx="30086">
                  <c:v>-7.3499999999999998E-3</c:v>
                </c:pt>
                <c:pt idx="30087">
                  <c:v>-7.3499999999999998E-3</c:v>
                </c:pt>
                <c:pt idx="30088">
                  <c:v>-7.3800000000000003E-3</c:v>
                </c:pt>
                <c:pt idx="30089">
                  <c:v>-7.3800000000000003E-3</c:v>
                </c:pt>
                <c:pt idx="30090">
                  <c:v>-7.3800000000000003E-3</c:v>
                </c:pt>
                <c:pt idx="30091">
                  <c:v>-7.3800000000000003E-3</c:v>
                </c:pt>
                <c:pt idx="30092">
                  <c:v>-7.3800000000000003E-3</c:v>
                </c:pt>
                <c:pt idx="30093">
                  <c:v>-7.3800000000000003E-3</c:v>
                </c:pt>
                <c:pt idx="30094">
                  <c:v>-7.3800000000000003E-3</c:v>
                </c:pt>
                <c:pt idx="30095">
                  <c:v>-7.3800000000000003E-3</c:v>
                </c:pt>
                <c:pt idx="30096">
                  <c:v>-7.3499999999999998E-3</c:v>
                </c:pt>
                <c:pt idx="30097">
                  <c:v>-7.3499999999999998E-3</c:v>
                </c:pt>
                <c:pt idx="30098">
                  <c:v>-7.3200000000000001E-3</c:v>
                </c:pt>
                <c:pt idx="30099">
                  <c:v>-7.3200000000000001E-3</c:v>
                </c:pt>
                <c:pt idx="30100">
                  <c:v>-7.3000000000000001E-3</c:v>
                </c:pt>
                <c:pt idx="30101">
                  <c:v>-7.3000000000000001E-3</c:v>
                </c:pt>
                <c:pt idx="30102">
                  <c:v>-7.2700000000000004E-3</c:v>
                </c:pt>
                <c:pt idx="30103">
                  <c:v>-7.2399999999999999E-3</c:v>
                </c:pt>
                <c:pt idx="30104">
                  <c:v>-7.2399999999999999E-3</c:v>
                </c:pt>
                <c:pt idx="30105">
                  <c:v>-7.2199999999999999E-3</c:v>
                </c:pt>
                <c:pt idx="30106">
                  <c:v>-7.1900000000000002E-3</c:v>
                </c:pt>
                <c:pt idx="30107">
                  <c:v>-7.1599999999999997E-3</c:v>
                </c:pt>
                <c:pt idx="30108">
                  <c:v>-7.1399999999999996E-3</c:v>
                </c:pt>
                <c:pt idx="30109">
                  <c:v>-7.1399999999999996E-3</c:v>
                </c:pt>
                <c:pt idx="30110">
                  <c:v>-7.11E-3</c:v>
                </c:pt>
                <c:pt idx="30111">
                  <c:v>-7.0899999999999999E-3</c:v>
                </c:pt>
                <c:pt idx="30112">
                  <c:v>-7.0899999999999999E-3</c:v>
                </c:pt>
                <c:pt idx="30113">
                  <c:v>-7.0600000000000003E-3</c:v>
                </c:pt>
                <c:pt idx="30114">
                  <c:v>-7.0299999999999998E-3</c:v>
                </c:pt>
                <c:pt idx="30115">
                  <c:v>-7.0299999999999998E-3</c:v>
                </c:pt>
                <c:pt idx="30116">
                  <c:v>-7.0299999999999998E-3</c:v>
                </c:pt>
                <c:pt idx="30117">
                  <c:v>-7.0099999999999997E-3</c:v>
                </c:pt>
                <c:pt idx="30118">
                  <c:v>-7.0099999999999997E-3</c:v>
                </c:pt>
                <c:pt idx="30119">
                  <c:v>-7.0099999999999997E-3</c:v>
                </c:pt>
                <c:pt idx="30120">
                  <c:v>-7.0099999999999997E-3</c:v>
                </c:pt>
                <c:pt idx="30121">
                  <c:v>-6.9800000000000001E-3</c:v>
                </c:pt>
                <c:pt idx="30122">
                  <c:v>-7.0099999999999997E-3</c:v>
                </c:pt>
                <c:pt idx="30123">
                  <c:v>-7.0099999999999997E-3</c:v>
                </c:pt>
                <c:pt idx="30124">
                  <c:v>-7.0099999999999997E-3</c:v>
                </c:pt>
                <c:pt idx="30125">
                  <c:v>-7.0099999999999997E-3</c:v>
                </c:pt>
                <c:pt idx="30126">
                  <c:v>-7.0299999999999998E-3</c:v>
                </c:pt>
                <c:pt idx="30127">
                  <c:v>-7.0299999999999998E-3</c:v>
                </c:pt>
                <c:pt idx="30128">
                  <c:v>-7.0299999999999998E-3</c:v>
                </c:pt>
                <c:pt idx="30129">
                  <c:v>-7.0600000000000003E-3</c:v>
                </c:pt>
                <c:pt idx="30130">
                  <c:v>-7.0899999999999999E-3</c:v>
                </c:pt>
                <c:pt idx="30131">
                  <c:v>-7.0899999999999999E-3</c:v>
                </c:pt>
                <c:pt idx="30132">
                  <c:v>-7.11E-3</c:v>
                </c:pt>
                <c:pt idx="30133">
                  <c:v>-7.11E-3</c:v>
                </c:pt>
                <c:pt idx="30134">
                  <c:v>-7.11E-3</c:v>
                </c:pt>
                <c:pt idx="30135">
                  <c:v>-7.1399999999999996E-3</c:v>
                </c:pt>
                <c:pt idx="30136">
                  <c:v>-7.1399999999999996E-3</c:v>
                </c:pt>
                <c:pt idx="30137">
                  <c:v>-7.1599999999999997E-3</c:v>
                </c:pt>
                <c:pt idx="30138">
                  <c:v>-7.1599999999999997E-3</c:v>
                </c:pt>
                <c:pt idx="30139">
                  <c:v>-7.1599999999999997E-3</c:v>
                </c:pt>
                <c:pt idx="30140">
                  <c:v>-7.1599999999999997E-3</c:v>
                </c:pt>
                <c:pt idx="30141">
                  <c:v>-7.1599999999999997E-3</c:v>
                </c:pt>
                <c:pt idx="30142">
                  <c:v>-7.1599999999999997E-3</c:v>
                </c:pt>
                <c:pt idx="30143">
                  <c:v>-7.1399999999999996E-3</c:v>
                </c:pt>
                <c:pt idx="30144">
                  <c:v>-7.1399999999999996E-3</c:v>
                </c:pt>
                <c:pt idx="30145">
                  <c:v>-7.11E-3</c:v>
                </c:pt>
                <c:pt idx="30146">
                  <c:v>-7.11E-3</c:v>
                </c:pt>
                <c:pt idx="30147">
                  <c:v>-7.0899999999999999E-3</c:v>
                </c:pt>
                <c:pt idx="30148">
                  <c:v>-7.0600000000000003E-3</c:v>
                </c:pt>
                <c:pt idx="30149">
                  <c:v>-7.0299999999999998E-3</c:v>
                </c:pt>
                <c:pt idx="30150">
                  <c:v>-7.0099999999999997E-3</c:v>
                </c:pt>
                <c:pt idx="30151">
                  <c:v>-6.9800000000000001E-3</c:v>
                </c:pt>
                <c:pt idx="30152">
                  <c:v>-6.9800000000000001E-3</c:v>
                </c:pt>
                <c:pt idx="30153">
                  <c:v>-6.9499999999999996E-3</c:v>
                </c:pt>
                <c:pt idx="30154">
                  <c:v>-6.9300000000000004E-3</c:v>
                </c:pt>
                <c:pt idx="30155">
                  <c:v>-6.8999999999999999E-3</c:v>
                </c:pt>
                <c:pt idx="30156">
                  <c:v>-6.8700000000000002E-3</c:v>
                </c:pt>
                <c:pt idx="30157">
                  <c:v>-6.8700000000000002E-3</c:v>
                </c:pt>
                <c:pt idx="30158">
                  <c:v>-6.8500000000000002E-3</c:v>
                </c:pt>
                <c:pt idx="30159">
                  <c:v>-6.8500000000000002E-3</c:v>
                </c:pt>
                <c:pt idx="30160">
                  <c:v>-6.8500000000000002E-3</c:v>
                </c:pt>
                <c:pt idx="30161">
                  <c:v>-6.8500000000000002E-3</c:v>
                </c:pt>
                <c:pt idx="30162">
                  <c:v>-6.8500000000000002E-3</c:v>
                </c:pt>
                <c:pt idx="30163">
                  <c:v>-6.8500000000000002E-3</c:v>
                </c:pt>
                <c:pt idx="30164">
                  <c:v>-6.8700000000000002E-3</c:v>
                </c:pt>
                <c:pt idx="30165">
                  <c:v>-6.8700000000000002E-3</c:v>
                </c:pt>
                <c:pt idx="30166">
                  <c:v>-6.8999999999999999E-3</c:v>
                </c:pt>
                <c:pt idx="30167">
                  <c:v>-6.9300000000000004E-3</c:v>
                </c:pt>
                <c:pt idx="30168">
                  <c:v>-6.9499999999999996E-3</c:v>
                </c:pt>
                <c:pt idx="30169">
                  <c:v>-6.9800000000000001E-3</c:v>
                </c:pt>
                <c:pt idx="30170">
                  <c:v>-7.0099999999999997E-3</c:v>
                </c:pt>
                <c:pt idx="30171">
                  <c:v>-7.0299999999999998E-3</c:v>
                </c:pt>
                <c:pt idx="30172">
                  <c:v>-7.0600000000000003E-3</c:v>
                </c:pt>
                <c:pt idx="30173">
                  <c:v>-7.0899999999999999E-3</c:v>
                </c:pt>
                <c:pt idx="30174">
                  <c:v>-7.11E-3</c:v>
                </c:pt>
                <c:pt idx="30175">
                  <c:v>-7.1399999999999996E-3</c:v>
                </c:pt>
                <c:pt idx="30176">
                  <c:v>-7.1599999999999997E-3</c:v>
                </c:pt>
                <c:pt idx="30177">
                  <c:v>-7.1900000000000002E-3</c:v>
                </c:pt>
                <c:pt idx="30178">
                  <c:v>-7.1900000000000002E-3</c:v>
                </c:pt>
                <c:pt idx="30179">
                  <c:v>-7.2199999999999999E-3</c:v>
                </c:pt>
                <c:pt idx="30180">
                  <c:v>-7.2199999999999999E-3</c:v>
                </c:pt>
                <c:pt idx="30181">
                  <c:v>-7.2199999999999999E-3</c:v>
                </c:pt>
                <c:pt idx="30182">
                  <c:v>-7.2199999999999999E-3</c:v>
                </c:pt>
                <c:pt idx="30183">
                  <c:v>-7.2199999999999999E-3</c:v>
                </c:pt>
                <c:pt idx="30184">
                  <c:v>-7.1900000000000002E-3</c:v>
                </c:pt>
                <c:pt idx="30185">
                  <c:v>-7.1900000000000002E-3</c:v>
                </c:pt>
                <c:pt idx="30186">
                  <c:v>-7.1599999999999997E-3</c:v>
                </c:pt>
                <c:pt idx="30187">
                  <c:v>-7.1399999999999996E-3</c:v>
                </c:pt>
                <c:pt idx="30188">
                  <c:v>-7.11E-3</c:v>
                </c:pt>
                <c:pt idx="30189">
                  <c:v>-7.0899999999999999E-3</c:v>
                </c:pt>
                <c:pt idx="30190">
                  <c:v>-7.0600000000000003E-3</c:v>
                </c:pt>
                <c:pt idx="30191">
                  <c:v>-7.0299999999999998E-3</c:v>
                </c:pt>
                <c:pt idx="30192">
                  <c:v>-6.9800000000000001E-3</c:v>
                </c:pt>
                <c:pt idx="30193">
                  <c:v>-6.9499999999999996E-3</c:v>
                </c:pt>
                <c:pt idx="30194">
                  <c:v>-6.9300000000000004E-3</c:v>
                </c:pt>
                <c:pt idx="30195">
                  <c:v>-6.8999999999999999E-3</c:v>
                </c:pt>
                <c:pt idx="30196">
                  <c:v>-6.8700000000000002E-3</c:v>
                </c:pt>
                <c:pt idx="30197">
                  <c:v>-6.8500000000000002E-3</c:v>
                </c:pt>
                <c:pt idx="30198">
                  <c:v>-6.8199999999999997E-3</c:v>
                </c:pt>
                <c:pt idx="30199">
                  <c:v>-6.7999999999999996E-3</c:v>
                </c:pt>
                <c:pt idx="30200">
                  <c:v>-6.7999999999999996E-3</c:v>
                </c:pt>
                <c:pt idx="30201">
                  <c:v>-6.7999999999999996E-3</c:v>
                </c:pt>
                <c:pt idx="30202">
                  <c:v>-6.7999999999999996E-3</c:v>
                </c:pt>
                <c:pt idx="30203">
                  <c:v>-6.7999999999999996E-3</c:v>
                </c:pt>
                <c:pt idx="30204">
                  <c:v>-6.7999999999999996E-3</c:v>
                </c:pt>
                <c:pt idx="30205">
                  <c:v>-6.8199999999999997E-3</c:v>
                </c:pt>
                <c:pt idx="30206">
                  <c:v>-6.8500000000000002E-3</c:v>
                </c:pt>
                <c:pt idx="30207">
                  <c:v>-6.8500000000000002E-3</c:v>
                </c:pt>
                <c:pt idx="30208">
                  <c:v>-6.8700000000000002E-3</c:v>
                </c:pt>
                <c:pt idx="30209">
                  <c:v>-6.9300000000000004E-3</c:v>
                </c:pt>
                <c:pt idx="30210">
                  <c:v>-6.9499999999999996E-3</c:v>
                </c:pt>
                <c:pt idx="30211">
                  <c:v>-6.9800000000000001E-3</c:v>
                </c:pt>
                <c:pt idx="30212">
                  <c:v>-7.0099999999999997E-3</c:v>
                </c:pt>
                <c:pt idx="30213">
                  <c:v>-7.0600000000000003E-3</c:v>
                </c:pt>
                <c:pt idx="30214">
                  <c:v>-7.0899999999999999E-3</c:v>
                </c:pt>
                <c:pt idx="30215">
                  <c:v>-7.11E-3</c:v>
                </c:pt>
                <c:pt idx="30216">
                  <c:v>-7.1599999999999997E-3</c:v>
                </c:pt>
                <c:pt idx="30217">
                  <c:v>-7.1599999999999997E-3</c:v>
                </c:pt>
                <c:pt idx="30218">
                  <c:v>-7.1900000000000002E-3</c:v>
                </c:pt>
                <c:pt idx="30219">
                  <c:v>-7.2199999999999999E-3</c:v>
                </c:pt>
                <c:pt idx="30220">
                  <c:v>-7.2399999999999999E-3</c:v>
                </c:pt>
                <c:pt idx="30221">
                  <c:v>-7.2399999999999999E-3</c:v>
                </c:pt>
                <c:pt idx="30222">
                  <c:v>-7.2700000000000004E-3</c:v>
                </c:pt>
                <c:pt idx="30223">
                  <c:v>-7.2700000000000004E-3</c:v>
                </c:pt>
                <c:pt idx="30224">
                  <c:v>-7.2700000000000004E-3</c:v>
                </c:pt>
                <c:pt idx="30225">
                  <c:v>-7.2700000000000004E-3</c:v>
                </c:pt>
                <c:pt idx="30226">
                  <c:v>-7.2399999999999999E-3</c:v>
                </c:pt>
                <c:pt idx="30227">
                  <c:v>-7.2399999999999999E-3</c:v>
                </c:pt>
                <c:pt idx="30228">
                  <c:v>-7.2199999999999999E-3</c:v>
                </c:pt>
                <c:pt idx="30229">
                  <c:v>-7.2199999999999999E-3</c:v>
                </c:pt>
                <c:pt idx="30230">
                  <c:v>-7.1900000000000002E-3</c:v>
                </c:pt>
                <c:pt idx="30231">
                  <c:v>-7.1599999999999997E-3</c:v>
                </c:pt>
                <c:pt idx="30232">
                  <c:v>-7.1399999999999996E-3</c:v>
                </c:pt>
                <c:pt idx="30233">
                  <c:v>-7.11E-3</c:v>
                </c:pt>
                <c:pt idx="30234">
                  <c:v>-7.0899999999999999E-3</c:v>
                </c:pt>
                <c:pt idx="30235">
                  <c:v>-7.0600000000000003E-3</c:v>
                </c:pt>
                <c:pt idx="30236">
                  <c:v>-7.0299999999999998E-3</c:v>
                </c:pt>
                <c:pt idx="30237">
                  <c:v>-7.0099999999999997E-3</c:v>
                </c:pt>
                <c:pt idx="30238">
                  <c:v>-6.9800000000000001E-3</c:v>
                </c:pt>
                <c:pt idx="30239">
                  <c:v>-6.9800000000000001E-3</c:v>
                </c:pt>
                <c:pt idx="30240">
                  <c:v>-6.9499999999999996E-3</c:v>
                </c:pt>
                <c:pt idx="30241">
                  <c:v>-6.9499999999999996E-3</c:v>
                </c:pt>
                <c:pt idx="30242">
                  <c:v>-6.9499999999999996E-3</c:v>
                </c:pt>
                <c:pt idx="30243">
                  <c:v>-6.9300000000000004E-3</c:v>
                </c:pt>
                <c:pt idx="30244">
                  <c:v>-6.9300000000000004E-3</c:v>
                </c:pt>
                <c:pt idx="30245">
                  <c:v>-6.9300000000000004E-3</c:v>
                </c:pt>
                <c:pt idx="30246">
                  <c:v>-6.9499999999999996E-3</c:v>
                </c:pt>
                <c:pt idx="30247">
                  <c:v>-6.9499999999999996E-3</c:v>
                </c:pt>
                <c:pt idx="30248">
                  <c:v>-6.9499999999999996E-3</c:v>
                </c:pt>
                <c:pt idx="30249">
                  <c:v>-6.9800000000000001E-3</c:v>
                </c:pt>
                <c:pt idx="30250">
                  <c:v>-6.9800000000000001E-3</c:v>
                </c:pt>
                <c:pt idx="30251">
                  <c:v>-7.0099999999999997E-3</c:v>
                </c:pt>
                <c:pt idx="30252">
                  <c:v>-7.0099999999999997E-3</c:v>
                </c:pt>
                <c:pt idx="30253">
                  <c:v>-7.0299999999999998E-3</c:v>
                </c:pt>
                <c:pt idx="30254">
                  <c:v>-7.0299999999999998E-3</c:v>
                </c:pt>
                <c:pt idx="30255">
                  <c:v>-7.0600000000000003E-3</c:v>
                </c:pt>
                <c:pt idx="30256">
                  <c:v>-7.0600000000000003E-3</c:v>
                </c:pt>
                <c:pt idx="30257">
                  <c:v>-7.0600000000000003E-3</c:v>
                </c:pt>
                <c:pt idx="30258">
                  <c:v>-7.0899999999999999E-3</c:v>
                </c:pt>
                <c:pt idx="30259">
                  <c:v>-7.0899999999999999E-3</c:v>
                </c:pt>
                <c:pt idx="30260">
                  <c:v>-7.0899999999999999E-3</c:v>
                </c:pt>
                <c:pt idx="30261">
                  <c:v>-7.0600000000000003E-3</c:v>
                </c:pt>
                <c:pt idx="30262">
                  <c:v>-7.0600000000000003E-3</c:v>
                </c:pt>
                <c:pt idx="30263">
                  <c:v>-7.0600000000000003E-3</c:v>
                </c:pt>
                <c:pt idx="30264">
                  <c:v>-7.0299999999999998E-3</c:v>
                </c:pt>
                <c:pt idx="30265">
                  <c:v>-7.0299999999999998E-3</c:v>
                </c:pt>
                <c:pt idx="30266">
                  <c:v>-7.0099999999999997E-3</c:v>
                </c:pt>
                <c:pt idx="30267">
                  <c:v>-6.9800000000000001E-3</c:v>
                </c:pt>
                <c:pt idx="30268">
                  <c:v>-6.9800000000000001E-3</c:v>
                </c:pt>
                <c:pt idx="30269">
                  <c:v>-6.9499999999999996E-3</c:v>
                </c:pt>
                <c:pt idx="30270">
                  <c:v>-6.9300000000000004E-3</c:v>
                </c:pt>
                <c:pt idx="30271">
                  <c:v>-6.8999999999999999E-3</c:v>
                </c:pt>
                <c:pt idx="30272">
                  <c:v>-6.8700000000000002E-3</c:v>
                </c:pt>
                <c:pt idx="30273">
                  <c:v>-6.8700000000000002E-3</c:v>
                </c:pt>
                <c:pt idx="30274">
                  <c:v>-6.8500000000000002E-3</c:v>
                </c:pt>
                <c:pt idx="30275">
                  <c:v>-6.8199999999999997E-3</c:v>
                </c:pt>
                <c:pt idx="30276">
                  <c:v>-6.8199999999999997E-3</c:v>
                </c:pt>
                <c:pt idx="30277">
                  <c:v>-6.8199999999999997E-3</c:v>
                </c:pt>
                <c:pt idx="30278">
                  <c:v>-6.7999999999999996E-3</c:v>
                </c:pt>
                <c:pt idx="30279">
                  <c:v>-6.7999999999999996E-3</c:v>
                </c:pt>
                <c:pt idx="30280">
                  <c:v>-6.8199999999999997E-3</c:v>
                </c:pt>
                <c:pt idx="30281">
                  <c:v>-6.8199999999999997E-3</c:v>
                </c:pt>
                <c:pt idx="30282">
                  <c:v>-6.8199999999999997E-3</c:v>
                </c:pt>
                <c:pt idx="30283">
                  <c:v>-6.8199999999999997E-3</c:v>
                </c:pt>
                <c:pt idx="30284">
                  <c:v>-6.8500000000000002E-3</c:v>
                </c:pt>
                <c:pt idx="30285">
                  <c:v>-6.8700000000000002E-3</c:v>
                </c:pt>
                <c:pt idx="30286">
                  <c:v>-6.8999999999999999E-3</c:v>
                </c:pt>
                <c:pt idx="30287">
                  <c:v>-6.8999999999999999E-3</c:v>
                </c:pt>
                <c:pt idx="30288">
                  <c:v>-6.9300000000000004E-3</c:v>
                </c:pt>
                <c:pt idx="30289">
                  <c:v>-6.9499999999999996E-3</c:v>
                </c:pt>
                <c:pt idx="30290">
                  <c:v>-6.9800000000000001E-3</c:v>
                </c:pt>
                <c:pt idx="30291">
                  <c:v>-7.0099999999999997E-3</c:v>
                </c:pt>
                <c:pt idx="30292">
                  <c:v>-7.0299999999999998E-3</c:v>
                </c:pt>
                <c:pt idx="30293">
                  <c:v>-7.0600000000000003E-3</c:v>
                </c:pt>
                <c:pt idx="30294">
                  <c:v>-7.0899999999999999E-3</c:v>
                </c:pt>
                <c:pt idx="30295">
                  <c:v>-7.0899999999999999E-3</c:v>
                </c:pt>
                <c:pt idx="30296">
                  <c:v>-7.11E-3</c:v>
                </c:pt>
                <c:pt idx="30297">
                  <c:v>-7.11E-3</c:v>
                </c:pt>
                <c:pt idx="30298">
                  <c:v>-7.1399999999999996E-3</c:v>
                </c:pt>
                <c:pt idx="30299">
                  <c:v>-7.1399999999999996E-3</c:v>
                </c:pt>
                <c:pt idx="30300">
                  <c:v>-7.1399999999999996E-3</c:v>
                </c:pt>
                <c:pt idx="30301">
                  <c:v>-7.1399999999999996E-3</c:v>
                </c:pt>
                <c:pt idx="30302">
                  <c:v>-7.1399999999999996E-3</c:v>
                </c:pt>
                <c:pt idx="30303">
                  <c:v>-7.1399999999999996E-3</c:v>
                </c:pt>
                <c:pt idx="30304">
                  <c:v>-7.11E-3</c:v>
                </c:pt>
                <c:pt idx="30305">
                  <c:v>-7.0899999999999999E-3</c:v>
                </c:pt>
                <c:pt idx="30306">
                  <c:v>-7.0899999999999999E-3</c:v>
                </c:pt>
                <c:pt idx="30307">
                  <c:v>-7.0600000000000003E-3</c:v>
                </c:pt>
                <c:pt idx="30308">
                  <c:v>-7.0299999999999998E-3</c:v>
                </c:pt>
                <c:pt idx="30309">
                  <c:v>-7.0099999999999997E-3</c:v>
                </c:pt>
                <c:pt idx="30310">
                  <c:v>-6.9800000000000001E-3</c:v>
                </c:pt>
                <c:pt idx="30311">
                  <c:v>-6.9499999999999996E-3</c:v>
                </c:pt>
                <c:pt idx="30312">
                  <c:v>-6.9300000000000004E-3</c:v>
                </c:pt>
                <c:pt idx="30313">
                  <c:v>-6.8999999999999999E-3</c:v>
                </c:pt>
                <c:pt idx="30314">
                  <c:v>-6.8700000000000002E-3</c:v>
                </c:pt>
                <c:pt idx="30315">
                  <c:v>-6.8500000000000002E-3</c:v>
                </c:pt>
                <c:pt idx="30316">
                  <c:v>-6.8500000000000002E-3</c:v>
                </c:pt>
                <c:pt idx="30317">
                  <c:v>-6.8199999999999997E-3</c:v>
                </c:pt>
                <c:pt idx="30318">
                  <c:v>-6.7999999999999996E-3</c:v>
                </c:pt>
                <c:pt idx="30319">
                  <c:v>-6.7999999999999996E-3</c:v>
                </c:pt>
                <c:pt idx="30320">
                  <c:v>-6.77E-3</c:v>
                </c:pt>
                <c:pt idx="30321">
                  <c:v>-6.77E-3</c:v>
                </c:pt>
                <c:pt idx="30322">
                  <c:v>-6.77E-3</c:v>
                </c:pt>
                <c:pt idx="30323">
                  <c:v>-6.77E-3</c:v>
                </c:pt>
                <c:pt idx="30324">
                  <c:v>-6.77E-3</c:v>
                </c:pt>
                <c:pt idx="30325">
                  <c:v>-6.77E-3</c:v>
                </c:pt>
                <c:pt idx="30326">
                  <c:v>-6.77E-3</c:v>
                </c:pt>
                <c:pt idx="30327">
                  <c:v>-6.77E-3</c:v>
                </c:pt>
                <c:pt idx="30328">
                  <c:v>-6.7999999999999996E-3</c:v>
                </c:pt>
                <c:pt idx="30329">
                  <c:v>-6.7999999999999996E-3</c:v>
                </c:pt>
                <c:pt idx="30330">
                  <c:v>-6.8199999999999997E-3</c:v>
                </c:pt>
                <c:pt idx="30331">
                  <c:v>-6.8199999999999997E-3</c:v>
                </c:pt>
                <c:pt idx="30332">
                  <c:v>-6.8500000000000002E-3</c:v>
                </c:pt>
                <c:pt idx="30333">
                  <c:v>-6.8500000000000002E-3</c:v>
                </c:pt>
                <c:pt idx="30334">
                  <c:v>-6.8700000000000002E-3</c:v>
                </c:pt>
                <c:pt idx="30335">
                  <c:v>-6.8700000000000002E-3</c:v>
                </c:pt>
                <c:pt idx="30336">
                  <c:v>-6.8999999999999999E-3</c:v>
                </c:pt>
                <c:pt idx="30337">
                  <c:v>-6.8999999999999999E-3</c:v>
                </c:pt>
                <c:pt idx="30338">
                  <c:v>-6.8999999999999999E-3</c:v>
                </c:pt>
                <c:pt idx="30339">
                  <c:v>-6.9300000000000004E-3</c:v>
                </c:pt>
                <c:pt idx="30340">
                  <c:v>-6.9300000000000004E-3</c:v>
                </c:pt>
                <c:pt idx="30341">
                  <c:v>-6.9300000000000004E-3</c:v>
                </c:pt>
                <c:pt idx="30342">
                  <c:v>-6.9300000000000004E-3</c:v>
                </c:pt>
                <c:pt idx="30343">
                  <c:v>-6.9300000000000004E-3</c:v>
                </c:pt>
                <c:pt idx="30344">
                  <c:v>-6.9300000000000004E-3</c:v>
                </c:pt>
                <c:pt idx="30345">
                  <c:v>-6.8999999999999999E-3</c:v>
                </c:pt>
                <c:pt idx="30346">
                  <c:v>-6.8999999999999999E-3</c:v>
                </c:pt>
                <c:pt idx="30347">
                  <c:v>-6.8999999999999999E-3</c:v>
                </c:pt>
                <c:pt idx="30348">
                  <c:v>-6.8999999999999999E-3</c:v>
                </c:pt>
                <c:pt idx="30349">
                  <c:v>-6.8700000000000002E-3</c:v>
                </c:pt>
                <c:pt idx="30350">
                  <c:v>-6.8700000000000002E-3</c:v>
                </c:pt>
                <c:pt idx="30351">
                  <c:v>-6.8500000000000002E-3</c:v>
                </c:pt>
                <c:pt idx="30352">
                  <c:v>-6.8500000000000002E-3</c:v>
                </c:pt>
                <c:pt idx="30353">
                  <c:v>-6.8500000000000002E-3</c:v>
                </c:pt>
                <c:pt idx="30354">
                  <c:v>-6.8199999999999997E-3</c:v>
                </c:pt>
                <c:pt idx="30355">
                  <c:v>-6.8199999999999997E-3</c:v>
                </c:pt>
                <c:pt idx="30356">
                  <c:v>-6.8199999999999997E-3</c:v>
                </c:pt>
                <c:pt idx="30357">
                  <c:v>-6.7999999999999996E-3</c:v>
                </c:pt>
                <c:pt idx="30358">
                  <c:v>-6.7999999999999996E-3</c:v>
                </c:pt>
                <c:pt idx="30359">
                  <c:v>-6.7999999999999996E-3</c:v>
                </c:pt>
                <c:pt idx="30360">
                  <c:v>-6.7999999999999996E-3</c:v>
                </c:pt>
                <c:pt idx="30361">
                  <c:v>-6.7999999999999996E-3</c:v>
                </c:pt>
                <c:pt idx="30362">
                  <c:v>-6.8199999999999997E-3</c:v>
                </c:pt>
                <c:pt idx="30363">
                  <c:v>-6.8199999999999997E-3</c:v>
                </c:pt>
                <c:pt idx="30364">
                  <c:v>-6.8199999999999997E-3</c:v>
                </c:pt>
                <c:pt idx="30365">
                  <c:v>-6.8199999999999997E-3</c:v>
                </c:pt>
                <c:pt idx="30366">
                  <c:v>-6.8500000000000002E-3</c:v>
                </c:pt>
                <c:pt idx="30367">
                  <c:v>-6.8500000000000002E-3</c:v>
                </c:pt>
                <c:pt idx="30368">
                  <c:v>-6.8700000000000002E-3</c:v>
                </c:pt>
                <c:pt idx="30369">
                  <c:v>-6.8700000000000002E-3</c:v>
                </c:pt>
                <c:pt idx="30370">
                  <c:v>-6.8700000000000002E-3</c:v>
                </c:pt>
                <c:pt idx="30371">
                  <c:v>-6.8999999999999999E-3</c:v>
                </c:pt>
                <c:pt idx="30372">
                  <c:v>-6.8999999999999999E-3</c:v>
                </c:pt>
                <c:pt idx="30373">
                  <c:v>-6.9300000000000004E-3</c:v>
                </c:pt>
                <c:pt idx="30374">
                  <c:v>-6.9300000000000004E-3</c:v>
                </c:pt>
                <c:pt idx="30375">
                  <c:v>-6.9300000000000004E-3</c:v>
                </c:pt>
                <c:pt idx="30376">
                  <c:v>-6.9499999999999996E-3</c:v>
                </c:pt>
                <c:pt idx="30377">
                  <c:v>-6.9499999999999996E-3</c:v>
                </c:pt>
                <c:pt idx="30378">
                  <c:v>-6.9499999999999996E-3</c:v>
                </c:pt>
                <c:pt idx="30379">
                  <c:v>-6.9499999999999996E-3</c:v>
                </c:pt>
                <c:pt idx="30380">
                  <c:v>-6.9499999999999996E-3</c:v>
                </c:pt>
                <c:pt idx="30381">
                  <c:v>-6.9499999999999996E-3</c:v>
                </c:pt>
                <c:pt idx="30382">
                  <c:v>-6.9300000000000004E-3</c:v>
                </c:pt>
                <c:pt idx="30383">
                  <c:v>-6.9300000000000004E-3</c:v>
                </c:pt>
                <c:pt idx="30384">
                  <c:v>-6.9300000000000004E-3</c:v>
                </c:pt>
                <c:pt idx="30385">
                  <c:v>-6.9300000000000004E-3</c:v>
                </c:pt>
                <c:pt idx="30386">
                  <c:v>-6.8999999999999999E-3</c:v>
                </c:pt>
                <c:pt idx="30387">
                  <c:v>-6.8999999999999999E-3</c:v>
                </c:pt>
                <c:pt idx="30388">
                  <c:v>-6.8700000000000002E-3</c:v>
                </c:pt>
                <c:pt idx="30389">
                  <c:v>-6.8700000000000002E-3</c:v>
                </c:pt>
                <c:pt idx="30390">
                  <c:v>-6.8700000000000002E-3</c:v>
                </c:pt>
                <c:pt idx="30391">
                  <c:v>-6.8500000000000002E-3</c:v>
                </c:pt>
                <c:pt idx="30392">
                  <c:v>-6.8500000000000002E-3</c:v>
                </c:pt>
                <c:pt idx="30393">
                  <c:v>-6.8500000000000002E-3</c:v>
                </c:pt>
                <c:pt idx="30394">
                  <c:v>-6.8199999999999997E-3</c:v>
                </c:pt>
                <c:pt idx="30395">
                  <c:v>-6.8199999999999997E-3</c:v>
                </c:pt>
                <c:pt idx="30396">
                  <c:v>-6.8199999999999997E-3</c:v>
                </c:pt>
                <c:pt idx="30397">
                  <c:v>-6.8199999999999997E-3</c:v>
                </c:pt>
                <c:pt idx="30398">
                  <c:v>-6.8199999999999997E-3</c:v>
                </c:pt>
                <c:pt idx="30399">
                  <c:v>-6.8199999999999997E-3</c:v>
                </c:pt>
                <c:pt idx="30400">
                  <c:v>-6.8199999999999997E-3</c:v>
                </c:pt>
                <c:pt idx="30401">
                  <c:v>-6.8199999999999997E-3</c:v>
                </c:pt>
                <c:pt idx="30402">
                  <c:v>-6.8199999999999997E-3</c:v>
                </c:pt>
                <c:pt idx="30403">
                  <c:v>-6.8199999999999997E-3</c:v>
                </c:pt>
                <c:pt idx="30404">
                  <c:v>-6.8199999999999997E-3</c:v>
                </c:pt>
                <c:pt idx="30405">
                  <c:v>-6.8199999999999997E-3</c:v>
                </c:pt>
                <c:pt idx="30406">
                  <c:v>-6.8199999999999997E-3</c:v>
                </c:pt>
                <c:pt idx="30407">
                  <c:v>-6.8199999999999997E-3</c:v>
                </c:pt>
                <c:pt idx="30408">
                  <c:v>-6.8199999999999997E-3</c:v>
                </c:pt>
                <c:pt idx="30409">
                  <c:v>-6.8199999999999997E-3</c:v>
                </c:pt>
                <c:pt idx="30410">
                  <c:v>-6.8199999999999997E-3</c:v>
                </c:pt>
                <c:pt idx="30411">
                  <c:v>-6.8199999999999997E-3</c:v>
                </c:pt>
                <c:pt idx="30412">
                  <c:v>-6.8199999999999997E-3</c:v>
                </c:pt>
                <c:pt idx="30413">
                  <c:v>-6.8199999999999997E-3</c:v>
                </c:pt>
                <c:pt idx="30414">
                  <c:v>-6.8199999999999997E-3</c:v>
                </c:pt>
                <c:pt idx="30415">
                  <c:v>-6.8199999999999997E-3</c:v>
                </c:pt>
                <c:pt idx="30416">
                  <c:v>-6.8199999999999997E-3</c:v>
                </c:pt>
                <c:pt idx="30417">
                  <c:v>-6.8199999999999997E-3</c:v>
                </c:pt>
                <c:pt idx="30418">
                  <c:v>-6.8199999999999997E-3</c:v>
                </c:pt>
                <c:pt idx="30419">
                  <c:v>-6.8199999999999997E-3</c:v>
                </c:pt>
                <c:pt idx="30420">
                  <c:v>-6.7999999999999996E-3</c:v>
                </c:pt>
                <c:pt idx="30421">
                  <c:v>-6.7999999999999996E-3</c:v>
                </c:pt>
                <c:pt idx="30422">
                  <c:v>-6.7999999999999996E-3</c:v>
                </c:pt>
                <c:pt idx="30423">
                  <c:v>-6.7999999999999996E-3</c:v>
                </c:pt>
                <c:pt idx="30424">
                  <c:v>-6.7999999999999996E-3</c:v>
                </c:pt>
                <c:pt idx="30425">
                  <c:v>-6.7999999999999996E-3</c:v>
                </c:pt>
                <c:pt idx="30426">
                  <c:v>-6.7999999999999996E-3</c:v>
                </c:pt>
                <c:pt idx="30427">
                  <c:v>-6.7999999999999996E-3</c:v>
                </c:pt>
                <c:pt idx="30428">
                  <c:v>-6.7999999999999996E-3</c:v>
                </c:pt>
                <c:pt idx="30429">
                  <c:v>-6.8199999999999997E-3</c:v>
                </c:pt>
                <c:pt idx="30430">
                  <c:v>-6.8199999999999997E-3</c:v>
                </c:pt>
                <c:pt idx="30431">
                  <c:v>-6.8500000000000002E-3</c:v>
                </c:pt>
                <c:pt idx="30432">
                  <c:v>-6.8500000000000002E-3</c:v>
                </c:pt>
                <c:pt idx="30433">
                  <c:v>-6.8700000000000002E-3</c:v>
                </c:pt>
                <c:pt idx="30434">
                  <c:v>-6.8999999999999999E-3</c:v>
                </c:pt>
                <c:pt idx="30435">
                  <c:v>-6.8999999999999999E-3</c:v>
                </c:pt>
                <c:pt idx="30436">
                  <c:v>-6.9300000000000004E-3</c:v>
                </c:pt>
                <c:pt idx="30437">
                  <c:v>-6.9499999999999996E-3</c:v>
                </c:pt>
                <c:pt idx="30438">
                  <c:v>-6.9800000000000001E-3</c:v>
                </c:pt>
                <c:pt idx="30439">
                  <c:v>-7.0099999999999997E-3</c:v>
                </c:pt>
                <c:pt idx="30440">
                  <c:v>-7.0299999999999998E-3</c:v>
                </c:pt>
                <c:pt idx="30441">
                  <c:v>-7.0600000000000003E-3</c:v>
                </c:pt>
                <c:pt idx="30442">
                  <c:v>-7.0899999999999999E-3</c:v>
                </c:pt>
                <c:pt idx="30443">
                  <c:v>-7.11E-3</c:v>
                </c:pt>
                <c:pt idx="30444">
                  <c:v>-7.1399999999999996E-3</c:v>
                </c:pt>
                <c:pt idx="30445">
                  <c:v>-7.1599999999999997E-3</c:v>
                </c:pt>
                <c:pt idx="30446">
                  <c:v>-7.1599999999999997E-3</c:v>
                </c:pt>
                <c:pt idx="30447">
                  <c:v>-7.1900000000000002E-3</c:v>
                </c:pt>
                <c:pt idx="30448">
                  <c:v>-7.2199999999999999E-3</c:v>
                </c:pt>
                <c:pt idx="30449">
                  <c:v>-7.2199999999999999E-3</c:v>
                </c:pt>
                <c:pt idx="30450">
                  <c:v>-7.2399999999999999E-3</c:v>
                </c:pt>
                <c:pt idx="30451">
                  <c:v>-7.2399999999999999E-3</c:v>
                </c:pt>
                <c:pt idx="30452">
                  <c:v>-7.2399999999999999E-3</c:v>
                </c:pt>
                <c:pt idx="30453">
                  <c:v>-7.2399999999999999E-3</c:v>
                </c:pt>
                <c:pt idx="30454">
                  <c:v>-7.2399999999999999E-3</c:v>
                </c:pt>
                <c:pt idx="30455">
                  <c:v>-7.2399999999999999E-3</c:v>
                </c:pt>
                <c:pt idx="30456">
                  <c:v>-7.2399999999999999E-3</c:v>
                </c:pt>
                <c:pt idx="30457">
                  <c:v>-7.2199999999999999E-3</c:v>
                </c:pt>
                <c:pt idx="30458">
                  <c:v>-7.2199999999999999E-3</c:v>
                </c:pt>
                <c:pt idx="30459">
                  <c:v>-7.1900000000000002E-3</c:v>
                </c:pt>
                <c:pt idx="30460">
                  <c:v>-7.1900000000000002E-3</c:v>
                </c:pt>
                <c:pt idx="30461">
                  <c:v>-7.1599999999999997E-3</c:v>
                </c:pt>
                <c:pt idx="30462">
                  <c:v>-7.1399999999999996E-3</c:v>
                </c:pt>
                <c:pt idx="30463">
                  <c:v>-7.11E-3</c:v>
                </c:pt>
                <c:pt idx="30464">
                  <c:v>-7.0899999999999999E-3</c:v>
                </c:pt>
                <c:pt idx="30465">
                  <c:v>-7.0600000000000003E-3</c:v>
                </c:pt>
                <c:pt idx="30466">
                  <c:v>-7.0600000000000003E-3</c:v>
                </c:pt>
                <c:pt idx="30467">
                  <c:v>-7.0299999999999998E-3</c:v>
                </c:pt>
                <c:pt idx="30468">
                  <c:v>-7.0099999999999997E-3</c:v>
                </c:pt>
                <c:pt idx="30469">
                  <c:v>-6.9800000000000001E-3</c:v>
                </c:pt>
                <c:pt idx="30470">
                  <c:v>-6.9499999999999996E-3</c:v>
                </c:pt>
                <c:pt idx="30471">
                  <c:v>-6.9300000000000004E-3</c:v>
                </c:pt>
                <c:pt idx="30472">
                  <c:v>-6.8999999999999999E-3</c:v>
                </c:pt>
                <c:pt idx="30473">
                  <c:v>-6.8999999999999999E-3</c:v>
                </c:pt>
                <c:pt idx="30474">
                  <c:v>-6.8700000000000002E-3</c:v>
                </c:pt>
                <c:pt idx="30475">
                  <c:v>-6.8500000000000002E-3</c:v>
                </c:pt>
                <c:pt idx="30476">
                  <c:v>-6.8500000000000002E-3</c:v>
                </c:pt>
                <c:pt idx="30477">
                  <c:v>-6.8199999999999997E-3</c:v>
                </c:pt>
                <c:pt idx="30478">
                  <c:v>-6.8199999999999997E-3</c:v>
                </c:pt>
                <c:pt idx="30479">
                  <c:v>-6.8199999999999997E-3</c:v>
                </c:pt>
                <c:pt idx="30480">
                  <c:v>-6.8199999999999997E-3</c:v>
                </c:pt>
                <c:pt idx="30481">
                  <c:v>-6.7999999999999996E-3</c:v>
                </c:pt>
                <c:pt idx="30482">
                  <c:v>-6.8199999999999997E-3</c:v>
                </c:pt>
                <c:pt idx="30483">
                  <c:v>-6.8199999999999997E-3</c:v>
                </c:pt>
                <c:pt idx="30484">
                  <c:v>-6.8199999999999997E-3</c:v>
                </c:pt>
                <c:pt idx="30485">
                  <c:v>-6.8199999999999997E-3</c:v>
                </c:pt>
                <c:pt idx="30486">
                  <c:v>-6.8199999999999997E-3</c:v>
                </c:pt>
                <c:pt idx="30487">
                  <c:v>-6.8500000000000002E-3</c:v>
                </c:pt>
                <c:pt idx="30488">
                  <c:v>-6.8500000000000002E-3</c:v>
                </c:pt>
                <c:pt idx="30489">
                  <c:v>-6.8700000000000002E-3</c:v>
                </c:pt>
                <c:pt idx="30490">
                  <c:v>-6.8700000000000002E-3</c:v>
                </c:pt>
                <c:pt idx="30491">
                  <c:v>-6.8999999999999999E-3</c:v>
                </c:pt>
                <c:pt idx="30492">
                  <c:v>-6.9300000000000004E-3</c:v>
                </c:pt>
                <c:pt idx="30493">
                  <c:v>-6.9300000000000004E-3</c:v>
                </c:pt>
                <c:pt idx="30494">
                  <c:v>-6.9499999999999996E-3</c:v>
                </c:pt>
                <c:pt idx="30495">
                  <c:v>-6.9800000000000001E-3</c:v>
                </c:pt>
                <c:pt idx="30496">
                  <c:v>-6.9800000000000001E-3</c:v>
                </c:pt>
                <c:pt idx="30497">
                  <c:v>-7.0099999999999997E-3</c:v>
                </c:pt>
                <c:pt idx="30498">
                  <c:v>-7.0299999999999998E-3</c:v>
                </c:pt>
                <c:pt idx="30499">
                  <c:v>-7.0299999999999998E-3</c:v>
                </c:pt>
                <c:pt idx="30500">
                  <c:v>-7.0600000000000003E-3</c:v>
                </c:pt>
                <c:pt idx="30501">
                  <c:v>-7.0600000000000003E-3</c:v>
                </c:pt>
                <c:pt idx="30502">
                  <c:v>-7.0600000000000003E-3</c:v>
                </c:pt>
                <c:pt idx="30503">
                  <c:v>-7.0899999999999999E-3</c:v>
                </c:pt>
                <c:pt idx="30504">
                  <c:v>-7.0899999999999999E-3</c:v>
                </c:pt>
                <c:pt idx="30505">
                  <c:v>-7.0899999999999999E-3</c:v>
                </c:pt>
                <c:pt idx="30506">
                  <c:v>-7.0899999999999999E-3</c:v>
                </c:pt>
                <c:pt idx="30507">
                  <c:v>-7.0600000000000003E-3</c:v>
                </c:pt>
                <c:pt idx="30508">
                  <c:v>-7.0600000000000003E-3</c:v>
                </c:pt>
                <c:pt idx="30509">
                  <c:v>-7.0299999999999998E-3</c:v>
                </c:pt>
                <c:pt idx="30510">
                  <c:v>-7.0299999999999998E-3</c:v>
                </c:pt>
                <c:pt idx="30511">
                  <c:v>-7.0099999999999997E-3</c:v>
                </c:pt>
                <c:pt idx="30512">
                  <c:v>-6.9800000000000001E-3</c:v>
                </c:pt>
                <c:pt idx="30513">
                  <c:v>-6.9499999999999996E-3</c:v>
                </c:pt>
                <c:pt idx="30514">
                  <c:v>-6.9300000000000004E-3</c:v>
                </c:pt>
                <c:pt idx="30515">
                  <c:v>-6.8700000000000002E-3</c:v>
                </c:pt>
                <c:pt idx="30516">
                  <c:v>-6.8500000000000002E-3</c:v>
                </c:pt>
                <c:pt idx="30517">
                  <c:v>-6.8199999999999997E-3</c:v>
                </c:pt>
                <c:pt idx="30518">
                  <c:v>-6.77E-3</c:v>
                </c:pt>
                <c:pt idx="30519">
                  <c:v>-6.7400000000000003E-3</c:v>
                </c:pt>
                <c:pt idx="30520">
                  <c:v>-6.6899999999999998E-3</c:v>
                </c:pt>
                <c:pt idx="30521">
                  <c:v>-6.6600000000000001E-3</c:v>
                </c:pt>
                <c:pt idx="30522">
                  <c:v>-6.6100000000000004E-3</c:v>
                </c:pt>
                <c:pt idx="30523">
                  <c:v>-6.5799999999999999E-3</c:v>
                </c:pt>
                <c:pt idx="30524">
                  <c:v>-6.5599999999999999E-3</c:v>
                </c:pt>
                <c:pt idx="30525">
                  <c:v>-6.5300000000000002E-3</c:v>
                </c:pt>
                <c:pt idx="30526">
                  <c:v>-6.5100000000000002E-3</c:v>
                </c:pt>
                <c:pt idx="30527">
                  <c:v>-6.4799999999999996E-3</c:v>
                </c:pt>
                <c:pt idx="30528">
                  <c:v>-6.45E-3</c:v>
                </c:pt>
                <c:pt idx="30529">
                  <c:v>-6.45E-3</c:v>
                </c:pt>
                <c:pt idx="30530">
                  <c:v>-6.45E-3</c:v>
                </c:pt>
                <c:pt idx="30531">
                  <c:v>-6.45E-3</c:v>
                </c:pt>
                <c:pt idx="30532">
                  <c:v>-6.45E-3</c:v>
                </c:pt>
                <c:pt idx="30533">
                  <c:v>-6.45E-3</c:v>
                </c:pt>
                <c:pt idx="30534">
                  <c:v>-6.4799999999999996E-3</c:v>
                </c:pt>
                <c:pt idx="30535">
                  <c:v>-6.4799999999999996E-3</c:v>
                </c:pt>
                <c:pt idx="30536">
                  <c:v>-6.5100000000000002E-3</c:v>
                </c:pt>
                <c:pt idx="30537">
                  <c:v>-6.5300000000000002E-3</c:v>
                </c:pt>
                <c:pt idx="30538">
                  <c:v>-6.5599999999999999E-3</c:v>
                </c:pt>
                <c:pt idx="30539">
                  <c:v>-6.5799999999999999E-3</c:v>
                </c:pt>
                <c:pt idx="30540">
                  <c:v>-6.6100000000000004E-3</c:v>
                </c:pt>
                <c:pt idx="30541">
                  <c:v>-6.6400000000000001E-3</c:v>
                </c:pt>
                <c:pt idx="30542">
                  <c:v>-6.6600000000000001E-3</c:v>
                </c:pt>
                <c:pt idx="30543">
                  <c:v>-6.6899999999999998E-3</c:v>
                </c:pt>
                <c:pt idx="30544">
                  <c:v>-6.7200000000000003E-3</c:v>
                </c:pt>
                <c:pt idx="30545">
                  <c:v>-6.7400000000000003E-3</c:v>
                </c:pt>
                <c:pt idx="30546">
                  <c:v>-6.77E-3</c:v>
                </c:pt>
                <c:pt idx="30547">
                  <c:v>-6.7999999999999996E-3</c:v>
                </c:pt>
                <c:pt idx="30548">
                  <c:v>-6.7999999999999996E-3</c:v>
                </c:pt>
                <c:pt idx="30549">
                  <c:v>-6.8199999999999997E-3</c:v>
                </c:pt>
                <c:pt idx="30550">
                  <c:v>-6.8199999999999997E-3</c:v>
                </c:pt>
                <c:pt idx="30551">
                  <c:v>-6.8199999999999997E-3</c:v>
                </c:pt>
                <c:pt idx="30552">
                  <c:v>-6.8199999999999997E-3</c:v>
                </c:pt>
                <c:pt idx="30553">
                  <c:v>-6.8199999999999997E-3</c:v>
                </c:pt>
                <c:pt idx="30554">
                  <c:v>-6.8199999999999997E-3</c:v>
                </c:pt>
                <c:pt idx="30555">
                  <c:v>-6.7999999999999996E-3</c:v>
                </c:pt>
                <c:pt idx="30556">
                  <c:v>-6.7999999999999996E-3</c:v>
                </c:pt>
                <c:pt idx="30557">
                  <c:v>-6.77E-3</c:v>
                </c:pt>
                <c:pt idx="30558">
                  <c:v>-6.77E-3</c:v>
                </c:pt>
                <c:pt idx="30559">
                  <c:v>-6.7400000000000003E-3</c:v>
                </c:pt>
                <c:pt idx="30560">
                  <c:v>-6.7200000000000003E-3</c:v>
                </c:pt>
                <c:pt idx="30561">
                  <c:v>-6.6899999999999998E-3</c:v>
                </c:pt>
                <c:pt idx="30562">
                  <c:v>-6.6899999999999998E-3</c:v>
                </c:pt>
                <c:pt idx="30563">
                  <c:v>-6.6600000000000001E-3</c:v>
                </c:pt>
                <c:pt idx="30564">
                  <c:v>-6.6400000000000001E-3</c:v>
                </c:pt>
                <c:pt idx="30565">
                  <c:v>-6.6400000000000001E-3</c:v>
                </c:pt>
                <c:pt idx="30566">
                  <c:v>-6.6100000000000004E-3</c:v>
                </c:pt>
                <c:pt idx="30567">
                  <c:v>-6.6100000000000004E-3</c:v>
                </c:pt>
                <c:pt idx="30568">
                  <c:v>-6.6100000000000004E-3</c:v>
                </c:pt>
                <c:pt idx="30569">
                  <c:v>-6.5799999999999999E-3</c:v>
                </c:pt>
                <c:pt idx="30570">
                  <c:v>-6.5799999999999999E-3</c:v>
                </c:pt>
                <c:pt idx="30571">
                  <c:v>-6.5799999999999999E-3</c:v>
                </c:pt>
                <c:pt idx="30572">
                  <c:v>-6.6100000000000004E-3</c:v>
                </c:pt>
                <c:pt idx="30573">
                  <c:v>-6.6100000000000004E-3</c:v>
                </c:pt>
                <c:pt idx="30574">
                  <c:v>-6.6400000000000001E-3</c:v>
                </c:pt>
                <c:pt idx="30575">
                  <c:v>-6.6600000000000001E-3</c:v>
                </c:pt>
                <c:pt idx="30576">
                  <c:v>-6.6600000000000001E-3</c:v>
                </c:pt>
                <c:pt idx="30577">
                  <c:v>-6.6899999999999998E-3</c:v>
                </c:pt>
                <c:pt idx="30578">
                  <c:v>-6.7200000000000003E-3</c:v>
                </c:pt>
                <c:pt idx="30579">
                  <c:v>-6.7400000000000003E-3</c:v>
                </c:pt>
                <c:pt idx="30580">
                  <c:v>-6.77E-3</c:v>
                </c:pt>
                <c:pt idx="30581">
                  <c:v>-6.7999999999999996E-3</c:v>
                </c:pt>
                <c:pt idx="30582">
                  <c:v>-6.8199999999999997E-3</c:v>
                </c:pt>
                <c:pt idx="30583">
                  <c:v>-6.8500000000000002E-3</c:v>
                </c:pt>
                <c:pt idx="30584">
                  <c:v>-6.8700000000000002E-3</c:v>
                </c:pt>
                <c:pt idx="30585">
                  <c:v>-6.8999999999999999E-3</c:v>
                </c:pt>
                <c:pt idx="30586">
                  <c:v>-6.9300000000000004E-3</c:v>
                </c:pt>
                <c:pt idx="30587">
                  <c:v>-6.9300000000000004E-3</c:v>
                </c:pt>
                <c:pt idx="30588">
                  <c:v>-6.9300000000000004E-3</c:v>
                </c:pt>
                <c:pt idx="30589">
                  <c:v>-6.9499999999999996E-3</c:v>
                </c:pt>
                <c:pt idx="30590">
                  <c:v>-6.9499999999999996E-3</c:v>
                </c:pt>
                <c:pt idx="30591">
                  <c:v>-6.9300000000000004E-3</c:v>
                </c:pt>
                <c:pt idx="30592">
                  <c:v>-6.9300000000000004E-3</c:v>
                </c:pt>
                <c:pt idx="30593">
                  <c:v>-6.9300000000000004E-3</c:v>
                </c:pt>
                <c:pt idx="30594">
                  <c:v>-6.8999999999999999E-3</c:v>
                </c:pt>
                <c:pt idx="30595">
                  <c:v>-6.8700000000000002E-3</c:v>
                </c:pt>
                <c:pt idx="30596">
                  <c:v>-6.8700000000000002E-3</c:v>
                </c:pt>
                <c:pt idx="30597">
                  <c:v>-6.8500000000000002E-3</c:v>
                </c:pt>
                <c:pt idx="30598">
                  <c:v>-6.8199999999999997E-3</c:v>
                </c:pt>
                <c:pt idx="30599">
                  <c:v>-6.7999999999999996E-3</c:v>
                </c:pt>
                <c:pt idx="30600">
                  <c:v>-6.77E-3</c:v>
                </c:pt>
                <c:pt idx="30601">
                  <c:v>-6.7400000000000003E-3</c:v>
                </c:pt>
                <c:pt idx="30602">
                  <c:v>-6.7200000000000003E-3</c:v>
                </c:pt>
                <c:pt idx="30603">
                  <c:v>-6.6899999999999998E-3</c:v>
                </c:pt>
                <c:pt idx="30604">
                  <c:v>-6.6600000000000001E-3</c:v>
                </c:pt>
                <c:pt idx="30605">
                  <c:v>-6.6600000000000001E-3</c:v>
                </c:pt>
                <c:pt idx="30606">
                  <c:v>-6.6400000000000001E-3</c:v>
                </c:pt>
                <c:pt idx="30607">
                  <c:v>-6.6400000000000001E-3</c:v>
                </c:pt>
                <c:pt idx="30608">
                  <c:v>-6.6400000000000001E-3</c:v>
                </c:pt>
                <c:pt idx="30609">
                  <c:v>-6.6400000000000001E-3</c:v>
                </c:pt>
                <c:pt idx="30610">
                  <c:v>-6.6400000000000001E-3</c:v>
                </c:pt>
                <c:pt idx="30611">
                  <c:v>-6.6400000000000001E-3</c:v>
                </c:pt>
                <c:pt idx="30612">
                  <c:v>-6.6600000000000001E-3</c:v>
                </c:pt>
                <c:pt idx="30613">
                  <c:v>-6.6899999999999998E-3</c:v>
                </c:pt>
                <c:pt idx="30614">
                  <c:v>-6.6899999999999998E-3</c:v>
                </c:pt>
                <c:pt idx="30615">
                  <c:v>-6.7400000000000003E-3</c:v>
                </c:pt>
                <c:pt idx="30616">
                  <c:v>-6.77E-3</c:v>
                </c:pt>
                <c:pt idx="30617">
                  <c:v>-6.7999999999999996E-3</c:v>
                </c:pt>
                <c:pt idx="30618">
                  <c:v>-6.8199999999999997E-3</c:v>
                </c:pt>
                <c:pt idx="30619">
                  <c:v>-6.8700000000000002E-3</c:v>
                </c:pt>
                <c:pt idx="30620">
                  <c:v>-6.8999999999999999E-3</c:v>
                </c:pt>
                <c:pt idx="30621">
                  <c:v>-6.9300000000000004E-3</c:v>
                </c:pt>
                <c:pt idx="30622">
                  <c:v>-6.9800000000000001E-3</c:v>
                </c:pt>
                <c:pt idx="30623">
                  <c:v>-7.0099999999999997E-3</c:v>
                </c:pt>
                <c:pt idx="30624">
                  <c:v>-7.0299999999999998E-3</c:v>
                </c:pt>
                <c:pt idx="30625">
                  <c:v>-7.0600000000000003E-3</c:v>
                </c:pt>
                <c:pt idx="30626">
                  <c:v>-7.0899999999999999E-3</c:v>
                </c:pt>
                <c:pt idx="30627">
                  <c:v>-7.0899999999999999E-3</c:v>
                </c:pt>
                <c:pt idx="30628">
                  <c:v>-7.11E-3</c:v>
                </c:pt>
                <c:pt idx="30629">
                  <c:v>-7.11E-3</c:v>
                </c:pt>
                <c:pt idx="30630">
                  <c:v>-7.11E-3</c:v>
                </c:pt>
                <c:pt idx="30631">
                  <c:v>-7.0899999999999999E-3</c:v>
                </c:pt>
                <c:pt idx="30632">
                  <c:v>-7.0899999999999999E-3</c:v>
                </c:pt>
                <c:pt idx="30633">
                  <c:v>-7.0600000000000003E-3</c:v>
                </c:pt>
                <c:pt idx="30634">
                  <c:v>-7.0299999999999998E-3</c:v>
                </c:pt>
                <c:pt idx="30635">
                  <c:v>-7.0099999999999997E-3</c:v>
                </c:pt>
                <c:pt idx="30636">
                  <c:v>-6.9499999999999996E-3</c:v>
                </c:pt>
                <c:pt idx="30637">
                  <c:v>-6.9300000000000004E-3</c:v>
                </c:pt>
                <c:pt idx="30638">
                  <c:v>-6.8700000000000002E-3</c:v>
                </c:pt>
                <c:pt idx="30639">
                  <c:v>-6.8500000000000002E-3</c:v>
                </c:pt>
                <c:pt idx="30640">
                  <c:v>-6.7999999999999996E-3</c:v>
                </c:pt>
                <c:pt idx="30641">
                  <c:v>-6.7400000000000003E-3</c:v>
                </c:pt>
                <c:pt idx="30642">
                  <c:v>-6.7200000000000003E-3</c:v>
                </c:pt>
                <c:pt idx="30643">
                  <c:v>-6.6600000000000001E-3</c:v>
                </c:pt>
                <c:pt idx="30644">
                  <c:v>-6.6400000000000001E-3</c:v>
                </c:pt>
                <c:pt idx="30645">
                  <c:v>-6.5799999999999999E-3</c:v>
                </c:pt>
                <c:pt idx="30646">
                  <c:v>-6.5599999999999999E-3</c:v>
                </c:pt>
                <c:pt idx="30647">
                  <c:v>-6.5300000000000002E-3</c:v>
                </c:pt>
                <c:pt idx="30648">
                  <c:v>-6.5100000000000002E-3</c:v>
                </c:pt>
                <c:pt idx="30649">
                  <c:v>-6.4799999999999996E-3</c:v>
                </c:pt>
                <c:pt idx="30650">
                  <c:v>-6.4799999999999996E-3</c:v>
                </c:pt>
                <c:pt idx="30651">
                  <c:v>-6.45E-3</c:v>
                </c:pt>
                <c:pt idx="30652">
                  <c:v>-6.45E-3</c:v>
                </c:pt>
                <c:pt idx="30653">
                  <c:v>-6.45E-3</c:v>
                </c:pt>
                <c:pt idx="30654">
                  <c:v>-6.4799999999999996E-3</c:v>
                </c:pt>
                <c:pt idx="30655">
                  <c:v>-6.4799999999999996E-3</c:v>
                </c:pt>
                <c:pt idx="30656">
                  <c:v>-6.5100000000000002E-3</c:v>
                </c:pt>
                <c:pt idx="30657">
                  <c:v>-6.5300000000000002E-3</c:v>
                </c:pt>
                <c:pt idx="30658">
                  <c:v>-6.5599999999999999E-3</c:v>
                </c:pt>
                <c:pt idx="30659">
                  <c:v>-6.5799999999999999E-3</c:v>
                </c:pt>
                <c:pt idx="30660">
                  <c:v>-6.6100000000000004E-3</c:v>
                </c:pt>
                <c:pt idx="30661">
                  <c:v>-6.6400000000000001E-3</c:v>
                </c:pt>
                <c:pt idx="30662">
                  <c:v>-6.6600000000000001E-3</c:v>
                </c:pt>
                <c:pt idx="30663">
                  <c:v>-6.6899999999999998E-3</c:v>
                </c:pt>
                <c:pt idx="30664">
                  <c:v>-6.7200000000000003E-3</c:v>
                </c:pt>
                <c:pt idx="30665">
                  <c:v>-6.7400000000000003E-3</c:v>
                </c:pt>
                <c:pt idx="30666">
                  <c:v>-6.77E-3</c:v>
                </c:pt>
                <c:pt idx="30667">
                  <c:v>-6.7999999999999996E-3</c:v>
                </c:pt>
                <c:pt idx="30668">
                  <c:v>-6.7999999999999996E-3</c:v>
                </c:pt>
                <c:pt idx="30669">
                  <c:v>-6.8199999999999997E-3</c:v>
                </c:pt>
                <c:pt idx="30670">
                  <c:v>-6.8199999999999997E-3</c:v>
                </c:pt>
                <c:pt idx="30671">
                  <c:v>-6.8199999999999997E-3</c:v>
                </c:pt>
                <c:pt idx="30672">
                  <c:v>-6.8199999999999997E-3</c:v>
                </c:pt>
                <c:pt idx="30673">
                  <c:v>-6.8199999999999997E-3</c:v>
                </c:pt>
                <c:pt idx="30674">
                  <c:v>-6.8199999999999997E-3</c:v>
                </c:pt>
                <c:pt idx="30675">
                  <c:v>-6.7999999999999996E-3</c:v>
                </c:pt>
                <c:pt idx="30676">
                  <c:v>-6.7999999999999996E-3</c:v>
                </c:pt>
                <c:pt idx="30677">
                  <c:v>-6.77E-3</c:v>
                </c:pt>
                <c:pt idx="30678">
                  <c:v>-6.77E-3</c:v>
                </c:pt>
                <c:pt idx="30679">
                  <c:v>-6.7400000000000003E-3</c:v>
                </c:pt>
                <c:pt idx="30680">
                  <c:v>-6.7200000000000003E-3</c:v>
                </c:pt>
                <c:pt idx="30681">
                  <c:v>-6.6899999999999998E-3</c:v>
                </c:pt>
                <c:pt idx="30682">
                  <c:v>-6.6899999999999998E-3</c:v>
                </c:pt>
                <c:pt idx="30683">
                  <c:v>-6.6600000000000001E-3</c:v>
                </c:pt>
                <c:pt idx="30684">
                  <c:v>-6.6600000000000001E-3</c:v>
                </c:pt>
                <c:pt idx="30685">
                  <c:v>-6.6400000000000001E-3</c:v>
                </c:pt>
                <c:pt idx="30686">
                  <c:v>-6.6400000000000001E-3</c:v>
                </c:pt>
                <c:pt idx="30687">
                  <c:v>-6.6400000000000001E-3</c:v>
                </c:pt>
                <c:pt idx="30688">
                  <c:v>-6.6400000000000001E-3</c:v>
                </c:pt>
                <c:pt idx="30689">
                  <c:v>-6.6400000000000001E-3</c:v>
                </c:pt>
                <c:pt idx="30690">
                  <c:v>-6.6600000000000001E-3</c:v>
                </c:pt>
                <c:pt idx="30691">
                  <c:v>-6.6600000000000001E-3</c:v>
                </c:pt>
                <c:pt idx="30692">
                  <c:v>-6.6899999999999998E-3</c:v>
                </c:pt>
                <c:pt idx="30693">
                  <c:v>-6.6899999999999998E-3</c:v>
                </c:pt>
                <c:pt idx="30694">
                  <c:v>-6.7200000000000003E-3</c:v>
                </c:pt>
                <c:pt idx="30695">
                  <c:v>-6.7400000000000003E-3</c:v>
                </c:pt>
                <c:pt idx="30696">
                  <c:v>-6.77E-3</c:v>
                </c:pt>
                <c:pt idx="30697">
                  <c:v>-6.77E-3</c:v>
                </c:pt>
                <c:pt idx="30698">
                  <c:v>-6.7999999999999996E-3</c:v>
                </c:pt>
                <c:pt idx="30699">
                  <c:v>-6.8199999999999997E-3</c:v>
                </c:pt>
                <c:pt idx="30700">
                  <c:v>-6.8500000000000002E-3</c:v>
                </c:pt>
                <c:pt idx="30701">
                  <c:v>-6.8700000000000002E-3</c:v>
                </c:pt>
                <c:pt idx="30702">
                  <c:v>-6.8700000000000002E-3</c:v>
                </c:pt>
                <c:pt idx="30703">
                  <c:v>-6.8999999999999999E-3</c:v>
                </c:pt>
                <c:pt idx="30704">
                  <c:v>-6.8999999999999999E-3</c:v>
                </c:pt>
                <c:pt idx="30705">
                  <c:v>-6.8999999999999999E-3</c:v>
                </c:pt>
                <c:pt idx="30706">
                  <c:v>-6.8999999999999999E-3</c:v>
                </c:pt>
                <c:pt idx="30707">
                  <c:v>-6.8999999999999999E-3</c:v>
                </c:pt>
                <c:pt idx="30708">
                  <c:v>-6.8999999999999999E-3</c:v>
                </c:pt>
                <c:pt idx="30709">
                  <c:v>-6.8999999999999999E-3</c:v>
                </c:pt>
                <c:pt idx="30710">
                  <c:v>-6.8700000000000002E-3</c:v>
                </c:pt>
                <c:pt idx="30711">
                  <c:v>-6.8700000000000002E-3</c:v>
                </c:pt>
                <c:pt idx="30712">
                  <c:v>-6.8500000000000002E-3</c:v>
                </c:pt>
                <c:pt idx="30713">
                  <c:v>-6.8500000000000002E-3</c:v>
                </c:pt>
                <c:pt idx="30714">
                  <c:v>-6.8199999999999997E-3</c:v>
                </c:pt>
                <c:pt idx="30715">
                  <c:v>-6.7999999999999996E-3</c:v>
                </c:pt>
                <c:pt idx="30716">
                  <c:v>-6.77E-3</c:v>
                </c:pt>
                <c:pt idx="30717">
                  <c:v>-6.7400000000000003E-3</c:v>
                </c:pt>
                <c:pt idx="30718">
                  <c:v>-6.7400000000000003E-3</c:v>
                </c:pt>
                <c:pt idx="30719">
                  <c:v>-6.7200000000000003E-3</c:v>
                </c:pt>
                <c:pt idx="30720">
                  <c:v>-6.6899999999999998E-3</c:v>
                </c:pt>
                <c:pt idx="30721">
                  <c:v>-6.6899999999999998E-3</c:v>
                </c:pt>
                <c:pt idx="30722">
                  <c:v>-6.6600000000000001E-3</c:v>
                </c:pt>
                <c:pt idx="30723">
                  <c:v>-6.6600000000000001E-3</c:v>
                </c:pt>
                <c:pt idx="30724">
                  <c:v>-6.6600000000000001E-3</c:v>
                </c:pt>
                <c:pt idx="30725">
                  <c:v>-6.6600000000000001E-3</c:v>
                </c:pt>
                <c:pt idx="30726">
                  <c:v>-6.6899999999999998E-3</c:v>
                </c:pt>
                <c:pt idx="30727">
                  <c:v>-6.6899999999999998E-3</c:v>
                </c:pt>
                <c:pt idx="30728">
                  <c:v>-6.7200000000000003E-3</c:v>
                </c:pt>
                <c:pt idx="30729">
                  <c:v>-6.7200000000000003E-3</c:v>
                </c:pt>
                <c:pt idx="30730">
                  <c:v>-6.7400000000000003E-3</c:v>
                </c:pt>
                <c:pt idx="30731">
                  <c:v>-6.77E-3</c:v>
                </c:pt>
                <c:pt idx="30732">
                  <c:v>-6.8199999999999997E-3</c:v>
                </c:pt>
                <c:pt idx="30733">
                  <c:v>-6.8500000000000002E-3</c:v>
                </c:pt>
                <c:pt idx="30734">
                  <c:v>-6.8700000000000002E-3</c:v>
                </c:pt>
                <c:pt idx="30735">
                  <c:v>-6.8999999999999999E-3</c:v>
                </c:pt>
                <c:pt idx="30736">
                  <c:v>-6.9499999999999996E-3</c:v>
                </c:pt>
                <c:pt idx="30737">
                  <c:v>-6.9800000000000001E-3</c:v>
                </c:pt>
                <c:pt idx="30738">
                  <c:v>-7.0099999999999997E-3</c:v>
                </c:pt>
                <c:pt idx="30739">
                  <c:v>-7.0299999999999998E-3</c:v>
                </c:pt>
                <c:pt idx="30740">
                  <c:v>-7.0600000000000003E-3</c:v>
                </c:pt>
                <c:pt idx="30741">
                  <c:v>-7.0899999999999999E-3</c:v>
                </c:pt>
                <c:pt idx="30742">
                  <c:v>-7.11E-3</c:v>
                </c:pt>
                <c:pt idx="30743">
                  <c:v>-7.11E-3</c:v>
                </c:pt>
                <c:pt idx="30744">
                  <c:v>-7.1399999999999996E-3</c:v>
                </c:pt>
                <c:pt idx="30745">
                  <c:v>-7.1399999999999996E-3</c:v>
                </c:pt>
                <c:pt idx="30746">
                  <c:v>-7.1399999999999996E-3</c:v>
                </c:pt>
                <c:pt idx="30747">
                  <c:v>-7.11E-3</c:v>
                </c:pt>
                <c:pt idx="30748">
                  <c:v>-7.11E-3</c:v>
                </c:pt>
                <c:pt idx="30749">
                  <c:v>-7.0899999999999999E-3</c:v>
                </c:pt>
                <c:pt idx="30750">
                  <c:v>-7.0600000000000003E-3</c:v>
                </c:pt>
                <c:pt idx="30751">
                  <c:v>-7.0299999999999998E-3</c:v>
                </c:pt>
                <c:pt idx="30752">
                  <c:v>-7.0099999999999997E-3</c:v>
                </c:pt>
                <c:pt idx="30753">
                  <c:v>-6.9800000000000001E-3</c:v>
                </c:pt>
                <c:pt idx="30754">
                  <c:v>-6.9499999999999996E-3</c:v>
                </c:pt>
                <c:pt idx="30755">
                  <c:v>-6.8999999999999999E-3</c:v>
                </c:pt>
                <c:pt idx="30756">
                  <c:v>-6.8700000000000002E-3</c:v>
                </c:pt>
                <c:pt idx="30757">
                  <c:v>-6.8500000000000002E-3</c:v>
                </c:pt>
                <c:pt idx="30758">
                  <c:v>-6.7999999999999996E-3</c:v>
                </c:pt>
                <c:pt idx="30759">
                  <c:v>-6.77E-3</c:v>
                </c:pt>
                <c:pt idx="30760">
                  <c:v>-6.7400000000000003E-3</c:v>
                </c:pt>
                <c:pt idx="30761">
                  <c:v>-6.7200000000000003E-3</c:v>
                </c:pt>
                <c:pt idx="30762">
                  <c:v>-6.6899999999999998E-3</c:v>
                </c:pt>
                <c:pt idx="30763">
                  <c:v>-6.6600000000000001E-3</c:v>
                </c:pt>
                <c:pt idx="30764">
                  <c:v>-6.6600000000000001E-3</c:v>
                </c:pt>
                <c:pt idx="30765">
                  <c:v>-6.6400000000000001E-3</c:v>
                </c:pt>
                <c:pt idx="30766">
                  <c:v>-6.6400000000000001E-3</c:v>
                </c:pt>
                <c:pt idx="30767">
                  <c:v>-6.6400000000000001E-3</c:v>
                </c:pt>
                <c:pt idx="30768">
                  <c:v>-6.6400000000000001E-3</c:v>
                </c:pt>
                <c:pt idx="30769">
                  <c:v>-6.6600000000000001E-3</c:v>
                </c:pt>
                <c:pt idx="30770">
                  <c:v>-6.6600000000000001E-3</c:v>
                </c:pt>
                <c:pt idx="30771">
                  <c:v>-6.6899999999999998E-3</c:v>
                </c:pt>
                <c:pt idx="30772">
                  <c:v>-6.7200000000000003E-3</c:v>
                </c:pt>
                <c:pt idx="30773">
                  <c:v>-6.7200000000000003E-3</c:v>
                </c:pt>
                <c:pt idx="30774">
                  <c:v>-6.7400000000000003E-3</c:v>
                </c:pt>
                <c:pt idx="30775">
                  <c:v>-6.77E-3</c:v>
                </c:pt>
                <c:pt idx="30776">
                  <c:v>-6.7999999999999996E-3</c:v>
                </c:pt>
                <c:pt idx="30777">
                  <c:v>-6.8199999999999997E-3</c:v>
                </c:pt>
                <c:pt idx="30778">
                  <c:v>-6.8500000000000002E-3</c:v>
                </c:pt>
                <c:pt idx="30779">
                  <c:v>-6.8700000000000002E-3</c:v>
                </c:pt>
                <c:pt idx="30780">
                  <c:v>-6.8999999999999999E-3</c:v>
                </c:pt>
                <c:pt idx="30781">
                  <c:v>-6.9300000000000004E-3</c:v>
                </c:pt>
                <c:pt idx="30782">
                  <c:v>-6.9300000000000004E-3</c:v>
                </c:pt>
                <c:pt idx="30783">
                  <c:v>-6.9499999999999996E-3</c:v>
                </c:pt>
                <c:pt idx="30784">
                  <c:v>-6.9499999999999996E-3</c:v>
                </c:pt>
                <c:pt idx="30785">
                  <c:v>-6.9499999999999996E-3</c:v>
                </c:pt>
                <c:pt idx="30786">
                  <c:v>-6.9800000000000001E-3</c:v>
                </c:pt>
                <c:pt idx="30787">
                  <c:v>-6.9499999999999996E-3</c:v>
                </c:pt>
                <c:pt idx="30788">
                  <c:v>-6.9499999999999996E-3</c:v>
                </c:pt>
                <c:pt idx="30789">
                  <c:v>-6.9499999999999996E-3</c:v>
                </c:pt>
                <c:pt idx="30790">
                  <c:v>-6.9300000000000004E-3</c:v>
                </c:pt>
                <c:pt idx="30791">
                  <c:v>-6.9300000000000004E-3</c:v>
                </c:pt>
                <c:pt idx="30792">
                  <c:v>-6.8999999999999999E-3</c:v>
                </c:pt>
                <c:pt idx="30793">
                  <c:v>-6.8700000000000002E-3</c:v>
                </c:pt>
                <c:pt idx="30794">
                  <c:v>-6.8500000000000002E-3</c:v>
                </c:pt>
                <c:pt idx="30795">
                  <c:v>-6.8199999999999997E-3</c:v>
                </c:pt>
                <c:pt idx="30796">
                  <c:v>-6.7999999999999996E-3</c:v>
                </c:pt>
                <c:pt idx="30797">
                  <c:v>-6.77E-3</c:v>
                </c:pt>
                <c:pt idx="30798">
                  <c:v>-6.7400000000000003E-3</c:v>
                </c:pt>
                <c:pt idx="30799">
                  <c:v>-6.7200000000000003E-3</c:v>
                </c:pt>
                <c:pt idx="30800">
                  <c:v>-6.6899999999999998E-3</c:v>
                </c:pt>
                <c:pt idx="30801">
                  <c:v>-6.6600000000000001E-3</c:v>
                </c:pt>
                <c:pt idx="30802">
                  <c:v>-6.6400000000000001E-3</c:v>
                </c:pt>
                <c:pt idx="30803">
                  <c:v>-6.6100000000000004E-3</c:v>
                </c:pt>
                <c:pt idx="30804">
                  <c:v>-6.6100000000000004E-3</c:v>
                </c:pt>
                <c:pt idx="30805">
                  <c:v>-6.5799999999999999E-3</c:v>
                </c:pt>
                <c:pt idx="30806">
                  <c:v>-6.5799999999999999E-3</c:v>
                </c:pt>
                <c:pt idx="30807">
                  <c:v>-6.5799999999999999E-3</c:v>
                </c:pt>
                <c:pt idx="30808">
                  <c:v>-6.5799999999999999E-3</c:v>
                </c:pt>
                <c:pt idx="30809">
                  <c:v>-6.5799999999999999E-3</c:v>
                </c:pt>
                <c:pt idx="30810">
                  <c:v>-6.5799999999999999E-3</c:v>
                </c:pt>
                <c:pt idx="30811">
                  <c:v>-6.5799999999999999E-3</c:v>
                </c:pt>
                <c:pt idx="30812">
                  <c:v>-6.6100000000000004E-3</c:v>
                </c:pt>
                <c:pt idx="30813">
                  <c:v>-6.6100000000000004E-3</c:v>
                </c:pt>
                <c:pt idx="30814">
                  <c:v>-6.6400000000000001E-3</c:v>
                </c:pt>
                <c:pt idx="30815">
                  <c:v>-6.6600000000000001E-3</c:v>
                </c:pt>
                <c:pt idx="30816">
                  <c:v>-6.6899999999999998E-3</c:v>
                </c:pt>
                <c:pt idx="30817">
                  <c:v>-6.7200000000000003E-3</c:v>
                </c:pt>
                <c:pt idx="30818">
                  <c:v>-6.7400000000000003E-3</c:v>
                </c:pt>
                <c:pt idx="30819">
                  <c:v>-6.77E-3</c:v>
                </c:pt>
                <c:pt idx="30820">
                  <c:v>-6.8199999999999997E-3</c:v>
                </c:pt>
                <c:pt idx="30821">
                  <c:v>-6.8500000000000002E-3</c:v>
                </c:pt>
                <c:pt idx="30822">
                  <c:v>-6.8700000000000002E-3</c:v>
                </c:pt>
                <c:pt idx="30823">
                  <c:v>-6.8999999999999999E-3</c:v>
                </c:pt>
                <c:pt idx="30824">
                  <c:v>-6.9300000000000004E-3</c:v>
                </c:pt>
                <c:pt idx="30825">
                  <c:v>-6.9499999999999996E-3</c:v>
                </c:pt>
                <c:pt idx="30826">
                  <c:v>-6.9800000000000001E-3</c:v>
                </c:pt>
                <c:pt idx="30827">
                  <c:v>-7.0099999999999997E-3</c:v>
                </c:pt>
                <c:pt idx="30828">
                  <c:v>-7.0299999999999998E-3</c:v>
                </c:pt>
                <c:pt idx="30829">
                  <c:v>-7.0600000000000003E-3</c:v>
                </c:pt>
                <c:pt idx="30830">
                  <c:v>-7.0600000000000003E-3</c:v>
                </c:pt>
                <c:pt idx="30831">
                  <c:v>-7.0899999999999999E-3</c:v>
                </c:pt>
                <c:pt idx="30832">
                  <c:v>-7.0899999999999999E-3</c:v>
                </c:pt>
                <c:pt idx="30833">
                  <c:v>-7.0899999999999999E-3</c:v>
                </c:pt>
                <c:pt idx="30834">
                  <c:v>-7.0899999999999999E-3</c:v>
                </c:pt>
                <c:pt idx="30835">
                  <c:v>-7.0899999999999999E-3</c:v>
                </c:pt>
                <c:pt idx="30836">
                  <c:v>-7.0899999999999999E-3</c:v>
                </c:pt>
                <c:pt idx="30837">
                  <c:v>-7.0600000000000003E-3</c:v>
                </c:pt>
                <c:pt idx="30838">
                  <c:v>-7.0299999999999998E-3</c:v>
                </c:pt>
                <c:pt idx="30839">
                  <c:v>-7.0299999999999998E-3</c:v>
                </c:pt>
                <c:pt idx="30840">
                  <c:v>-7.0099999999999997E-3</c:v>
                </c:pt>
                <c:pt idx="30841">
                  <c:v>-6.9800000000000001E-3</c:v>
                </c:pt>
                <c:pt idx="30842">
                  <c:v>-6.9499999999999996E-3</c:v>
                </c:pt>
                <c:pt idx="30843">
                  <c:v>-6.9300000000000004E-3</c:v>
                </c:pt>
                <c:pt idx="30844">
                  <c:v>-6.8999999999999999E-3</c:v>
                </c:pt>
                <c:pt idx="30845">
                  <c:v>-6.8500000000000002E-3</c:v>
                </c:pt>
                <c:pt idx="30846">
                  <c:v>-6.8199999999999997E-3</c:v>
                </c:pt>
                <c:pt idx="30847">
                  <c:v>-6.7999999999999996E-3</c:v>
                </c:pt>
                <c:pt idx="30848">
                  <c:v>-6.77E-3</c:v>
                </c:pt>
                <c:pt idx="30849">
                  <c:v>-6.7400000000000003E-3</c:v>
                </c:pt>
                <c:pt idx="30850">
                  <c:v>-6.7200000000000003E-3</c:v>
                </c:pt>
                <c:pt idx="30851">
                  <c:v>-6.6899999999999998E-3</c:v>
                </c:pt>
                <c:pt idx="30852">
                  <c:v>-6.6600000000000001E-3</c:v>
                </c:pt>
                <c:pt idx="30853">
                  <c:v>-6.6400000000000001E-3</c:v>
                </c:pt>
                <c:pt idx="30854">
                  <c:v>-6.6100000000000004E-3</c:v>
                </c:pt>
                <c:pt idx="30855">
                  <c:v>-6.6100000000000004E-3</c:v>
                </c:pt>
                <c:pt idx="30856">
                  <c:v>-6.5799999999999999E-3</c:v>
                </c:pt>
                <c:pt idx="30857">
                  <c:v>-6.5799999999999999E-3</c:v>
                </c:pt>
                <c:pt idx="30858">
                  <c:v>-6.5799999999999999E-3</c:v>
                </c:pt>
                <c:pt idx="30859">
                  <c:v>-6.5799999999999999E-3</c:v>
                </c:pt>
                <c:pt idx="30860">
                  <c:v>-6.5799999999999999E-3</c:v>
                </c:pt>
                <c:pt idx="30861">
                  <c:v>-6.5799999999999999E-3</c:v>
                </c:pt>
                <c:pt idx="30862">
                  <c:v>-6.5799999999999999E-3</c:v>
                </c:pt>
                <c:pt idx="30863">
                  <c:v>-6.6100000000000004E-3</c:v>
                </c:pt>
                <c:pt idx="30864">
                  <c:v>-6.6100000000000004E-3</c:v>
                </c:pt>
                <c:pt idx="30865">
                  <c:v>-6.6400000000000001E-3</c:v>
                </c:pt>
                <c:pt idx="30866">
                  <c:v>-6.6600000000000001E-3</c:v>
                </c:pt>
                <c:pt idx="30867">
                  <c:v>-6.6600000000000001E-3</c:v>
                </c:pt>
                <c:pt idx="30868">
                  <c:v>-6.6899999999999998E-3</c:v>
                </c:pt>
                <c:pt idx="30869">
                  <c:v>-6.7200000000000003E-3</c:v>
                </c:pt>
                <c:pt idx="30870">
                  <c:v>-6.7200000000000003E-3</c:v>
                </c:pt>
                <c:pt idx="30871">
                  <c:v>-6.7400000000000003E-3</c:v>
                </c:pt>
                <c:pt idx="30872">
                  <c:v>-6.77E-3</c:v>
                </c:pt>
                <c:pt idx="30873">
                  <c:v>-6.77E-3</c:v>
                </c:pt>
                <c:pt idx="30874">
                  <c:v>-6.7999999999999996E-3</c:v>
                </c:pt>
                <c:pt idx="30875">
                  <c:v>-6.7999999999999996E-3</c:v>
                </c:pt>
                <c:pt idx="30876">
                  <c:v>-6.8199999999999997E-3</c:v>
                </c:pt>
                <c:pt idx="30877">
                  <c:v>-6.8199999999999997E-3</c:v>
                </c:pt>
                <c:pt idx="30878">
                  <c:v>-6.8199999999999997E-3</c:v>
                </c:pt>
                <c:pt idx="30879">
                  <c:v>-6.8199999999999997E-3</c:v>
                </c:pt>
                <c:pt idx="30880">
                  <c:v>-6.8199999999999997E-3</c:v>
                </c:pt>
                <c:pt idx="30881">
                  <c:v>-6.8199999999999997E-3</c:v>
                </c:pt>
                <c:pt idx="30882">
                  <c:v>-6.8199999999999997E-3</c:v>
                </c:pt>
                <c:pt idx="30883">
                  <c:v>-6.8199999999999997E-3</c:v>
                </c:pt>
                <c:pt idx="30884">
                  <c:v>-6.8199999999999997E-3</c:v>
                </c:pt>
                <c:pt idx="30885">
                  <c:v>-6.7999999999999996E-3</c:v>
                </c:pt>
                <c:pt idx="30886">
                  <c:v>-6.7999999999999996E-3</c:v>
                </c:pt>
                <c:pt idx="30887">
                  <c:v>-6.77E-3</c:v>
                </c:pt>
                <c:pt idx="30888">
                  <c:v>-6.77E-3</c:v>
                </c:pt>
                <c:pt idx="30889">
                  <c:v>-6.7400000000000003E-3</c:v>
                </c:pt>
                <c:pt idx="30890">
                  <c:v>-6.7400000000000003E-3</c:v>
                </c:pt>
                <c:pt idx="30891">
                  <c:v>-6.7200000000000003E-3</c:v>
                </c:pt>
                <c:pt idx="30892">
                  <c:v>-6.7200000000000003E-3</c:v>
                </c:pt>
                <c:pt idx="30893">
                  <c:v>-6.6899999999999998E-3</c:v>
                </c:pt>
                <c:pt idx="30894">
                  <c:v>-6.6899999999999998E-3</c:v>
                </c:pt>
                <c:pt idx="30895">
                  <c:v>-6.6600000000000001E-3</c:v>
                </c:pt>
                <c:pt idx="30896">
                  <c:v>-6.6600000000000001E-3</c:v>
                </c:pt>
                <c:pt idx="30897">
                  <c:v>-6.6600000000000001E-3</c:v>
                </c:pt>
                <c:pt idx="30898">
                  <c:v>-6.6400000000000001E-3</c:v>
                </c:pt>
                <c:pt idx="30899">
                  <c:v>-6.6400000000000001E-3</c:v>
                </c:pt>
                <c:pt idx="30900">
                  <c:v>-6.6400000000000001E-3</c:v>
                </c:pt>
                <c:pt idx="30901">
                  <c:v>-6.6400000000000001E-3</c:v>
                </c:pt>
                <c:pt idx="30902">
                  <c:v>-6.6400000000000001E-3</c:v>
                </c:pt>
                <c:pt idx="30903">
                  <c:v>-6.6100000000000004E-3</c:v>
                </c:pt>
                <c:pt idx="30904">
                  <c:v>-6.6100000000000004E-3</c:v>
                </c:pt>
                <c:pt idx="30905">
                  <c:v>-6.6100000000000004E-3</c:v>
                </c:pt>
                <c:pt idx="30906">
                  <c:v>-6.6100000000000004E-3</c:v>
                </c:pt>
                <c:pt idx="30907">
                  <c:v>-6.6100000000000004E-3</c:v>
                </c:pt>
                <c:pt idx="30908">
                  <c:v>-6.6100000000000004E-3</c:v>
                </c:pt>
                <c:pt idx="30909">
                  <c:v>-6.6100000000000004E-3</c:v>
                </c:pt>
                <c:pt idx="30910">
                  <c:v>-6.5799999999999999E-3</c:v>
                </c:pt>
                <c:pt idx="30911">
                  <c:v>-6.5799999999999999E-3</c:v>
                </c:pt>
                <c:pt idx="30912">
                  <c:v>-6.5799999999999999E-3</c:v>
                </c:pt>
                <c:pt idx="30913">
                  <c:v>-6.5799999999999999E-3</c:v>
                </c:pt>
                <c:pt idx="30914">
                  <c:v>-6.5599999999999999E-3</c:v>
                </c:pt>
                <c:pt idx="30915">
                  <c:v>-6.5599999999999999E-3</c:v>
                </c:pt>
                <c:pt idx="30916">
                  <c:v>-6.5599999999999999E-3</c:v>
                </c:pt>
                <c:pt idx="30917">
                  <c:v>-6.5300000000000002E-3</c:v>
                </c:pt>
                <c:pt idx="30918">
                  <c:v>-6.5300000000000002E-3</c:v>
                </c:pt>
                <c:pt idx="30919">
                  <c:v>-6.5300000000000002E-3</c:v>
                </c:pt>
                <c:pt idx="30920">
                  <c:v>-6.5300000000000002E-3</c:v>
                </c:pt>
                <c:pt idx="30921">
                  <c:v>-6.5100000000000002E-3</c:v>
                </c:pt>
                <c:pt idx="30922">
                  <c:v>-6.5100000000000002E-3</c:v>
                </c:pt>
                <c:pt idx="30923">
                  <c:v>-6.5100000000000002E-3</c:v>
                </c:pt>
                <c:pt idx="30924">
                  <c:v>-6.5100000000000002E-3</c:v>
                </c:pt>
                <c:pt idx="30925">
                  <c:v>-6.5100000000000002E-3</c:v>
                </c:pt>
                <c:pt idx="30926">
                  <c:v>-6.5100000000000002E-3</c:v>
                </c:pt>
                <c:pt idx="30927">
                  <c:v>-6.5300000000000002E-3</c:v>
                </c:pt>
                <c:pt idx="30928">
                  <c:v>-6.5300000000000002E-3</c:v>
                </c:pt>
                <c:pt idx="30929">
                  <c:v>-6.5300000000000002E-3</c:v>
                </c:pt>
                <c:pt idx="30930">
                  <c:v>-6.5599999999999999E-3</c:v>
                </c:pt>
                <c:pt idx="30931">
                  <c:v>-6.5799999999999999E-3</c:v>
                </c:pt>
                <c:pt idx="30932">
                  <c:v>-6.5799999999999999E-3</c:v>
                </c:pt>
                <c:pt idx="30933">
                  <c:v>-6.6100000000000004E-3</c:v>
                </c:pt>
                <c:pt idx="30934">
                  <c:v>-6.6400000000000001E-3</c:v>
                </c:pt>
                <c:pt idx="30935">
                  <c:v>-6.6600000000000001E-3</c:v>
                </c:pt>
                <c:pt idx="30936">
                  <c:v>-6.6899999999999998E-3</c:v>
                </c:pt>
                <c:pt idx="30937">
                  <c:v>-6.7200000000000003E-3</c:v>
                </c:pt>
                <c:pt idx="30938">
                  <c:v>-6.7400000000000003E-3</c:v>
                </c:pt>
                <c:pt idx="30939">
                  <c:v>-6.77E-3</c:v>
                </c:pt>
                <c:pt idx="30940">
                  <c:v>-6.7999999999999996E-3</c:v>
                </c:pt>
                <c:pt idx="30941">
                  <c:v>-6.7999999999999996E-3</c:v>
                </c:pt>
                <c:pt idx="30942">
                  <c:v>-6.8199999999999997E-3</c:v>
                </c:pt>
                <c:pt idx="30943">
                  <c:v>-6.8500000000000002E-3</c:v>
                </c:pt>
                <c:pt idx="30944">
                  <c:v>-6.8500000000000002E-3</c:v>
                </c:pt>
                <c:pt idx="30945">
                  <c:v>-6.8700000000000002E-3</c:v>
                </c:pt>
                <c:pt idx="30946">
                  <c:v>-6.8700000000000002E-3</c:v>
                </c:pt>
                <c:pt idx="30947">
                  <c:v>-6.8700000000000002E-3</c:v>
                </c:pt>
                <c:pt idx="30948">
                  <c:v>-6.8999999999999999E-3</c:v>
                </c:pt>
                <c:pt idx="30949">
                  <c:v>-6.8700000000000002E-3</c:v>
                </c:pt>
                <c:pt idx="30950">
                  <c:v>-6.8700000000000002E-3</c:v>
                </c:pt>
                <c:pt idx="30951">
                  <c:v>-6.8700000000000002E-3</c:v>
                </c:pt>
                <c:pt idx="30952">
                  <c:v>-6.8700000000000002E-3</c:v>
                </c:pt>
                <c:pt idx="30953">
                  <c:v>-6.8500000000000002E-3</c:v>
                </c:pt>
                <c:pt idx="30954">
                  <c:v>-6.8500000000000002E-3</c:v>
                </c:pt>
                <c:pt idx="30955">
                  <c:v>-6.8199999999999997E-3</c:v>
                </c:pt>
                <c:pt idx="30956">
                  <c:v>-6.7999999999999996E-3</c:v>
                </c:pt>
                <c:pt idx="30957">
                  <c:v>-6.7999999999999996E-3</c:v>
                </c:pt>
                <c:pt idx="30958">
                  <c:v>-6.77E-3</c:v>
                </c:pt>
                <c:pt idx="30959">
                  <c:v>-6.7400000000000003E-3</c:v>
                </c:pt>
                <c:pt idx="30960">
                  <c:v>-6.7200000000000003E-3</c:v>
                </c:pt>
                <c:pt idx="30961">
                  <c:v>-6.6899999999999998E-3</c:v>
                </c:pt>
                <c:pt idx="30962">
                  <c:v>-6.6899999999999998E-3</c:v>
                </c:pt>
                <c:pt idx="30963">
                  <c:v>-6.6600000000000001E-3</c:v>
                </c:pt>
                <c:pt idx="30964">
                  <c:v>-6.6400000000000001E-3</c:v>
                </c:pt>
                <c:pt idx="30965">
                  <c:v>-6.6100000000000004E-3</c:v>
                </c:pt>
                <c:pt idx="30966">
                  <c:v>-6.6100000000000004E-3</c:v>
                </c:pt>
                <c:pt idx="30967">
                  <c:v>-6.5799999999999999E-3</c:v>
                </c:pt>
                <c:pt idx="30968">
                  <c:v>-6.5799999999999999E-3</c:v>
                </c:pt>
                <c:pt idx="30969">
                  <c:v>-6.5599999999999999E-3</c:v>
                </c:pt>
                <c:pt idx="30970">
                  <c:v>-6.5599999999999999E-3</c:v>
                </c:pt>
                <c:pt idx="30971">
                  <c:v>-6.5599999999999999E-3</c:v>
                </c:pt>
                <c:pt idx="30972">
                  <c:v>-6.5599999999999999E-3</c:v>
                </c:pt>
                <c:pt idx="30973">
                  <c:v>-6.5599999999999999E-3</c:v>
                </c:pt>
                <c:pt idx="30974">
                  <c:v>-6.5599999999999999E-3</c:v>
                </c:pt>
                <c:pt idx="30975">
                  <c:v>-6.5300000000000002E-3</c:v>
                </c:pt>
                <c:pt idx="30976">
                  <c:v>-6.5300000000000002E-3</c:v>
                </c:pt>
                <c:pt idx="30977">
                  <c:v>-6.5300000000000002E-3</c:v>
                </c:pt>
                <c:pt idx="30978">
                  <c:v>-6.5599999999999999E-3</c:v>
                </c:pt>
                <c:pt idx="30979">
                  <c:v>-6.5599999999999999E-3</c:v>
                </c:pt>
                <c:pt idx="30980">
                  <c:v>-6.5599999999999999E-3</c:v>
                </c:pt>
                <c:pt idx="30981">
                  <c:v>-6.5599999999999999E-3</c:v>
                </c:pt>
                <c:pt idx="30982">
                  <c:v>-6.5599999999999999E-3</c:v>
                </c:pt>
                <c:pt idx="30983">
                  <c:v>-6.5599999999999999E-3</c:v>
                </c:pt>
                <c:pt idx="30984">
                  <c:v>-6.5599999999999999E-3</c:v>
                </c:pt>
                <c:pt idx="30985">
                  <c:v>-6.5599999999999999E-3</c:v>
                </c:pt>
                <c:pt idx="30986">
                  <c:v>-6.5599999999999999E-3</c:v>
                </c:pt>
                <c:pt idx="30987">
                  <c:v>-6.5300000000000002E-3</c:v>
                </c:pt>
                <c:pt idx="30988">
                  <c:v>-6.5300000000000002E-3</c:v>
                </c:pt>
                <c:pt idx="30989">
                  <c:v>-6.5300000000000002E-3</c:v>
                </c:pt>
                <c:pt idx="30990">
                  <c:v>-6.5300000000000002E-3</c:v>
                </c:pt>
                <c:pt idx="30991">
                  <c:v>-6.5300000000000002E-3</c:v>
                </c:pt>
                <c:pt idx="30992">
                  <c:v>-6.5300000000000002E-3</c:v>
                </c:pt>
                <c:pt idx="30993">
                  <c:v>-6.5300000000000002E-3</c:v>
                </c:pt>
                <c:pt idx="30994">
                  <c:v>-6.5300000000000002E-3</c:v>
                </c:pt>
                <c:pt idx="30995">
                  <c:v>-6.5300000000000002E-3</c:v>
                </c:pt>
                <c:pt idx="30996">
                  <c:v>-6.5300000000000002E-3</c:v>
                </c:pt>
                <c:pt idx="30997">
                  <c:v>-6.5300000000000002E-3</c:v>
                </c:pt>
                <c:pt idx="30998">
                  <c:v>-6.5300000000000002E-3</c:v>
                </c:pt>
                <c:pt idx="30999">
                  <c:v>-6.5300000000000002E-3</c:v>
                </c:pt>
                <c:pt idx="31000">
                  <c:v>-6.5300000000000002E-3</c:v>
                </c:pt>
                <c:pt idx="31001">
                  <c:v>-6.5300000000000002E-3</c:v>
                </c:pt>
                <c:pt idx="31002">
                  <c:v>-6.5599999999999999E-3</c:v>
                </c:pt>
                <c:pt idx="31003">
                  <c:v>-6.5599999999999999E-3</c:v>
                </c:pt>
                <c:pt idx="31004">
                  <c:v>-6.5599999999999999E-3</c:v>
                </c:pt>
                <c:pt idx="31005">
                  <c:v>-6.5799999999999999E-3</c:v>
                </c:pt>
                <c:pt idx="31006">
                  <c:v>-6.5799999999999999E-3</c:v>
                </c:pt>
                <c:pt idx="31007">
                  <c:v>-6.6100000000000004E-3</c:v>
                </c:pt>
                <c:pt idx="31008">
                  <c:v>-6.6100000000000004E-3</c:v>
                </c:pt>
                <c:pt idx="31009">
                  <c:v>-6.6400000000000001E-3</c:v>
                </c:pt>
                <c:pt idx="31010">
                  <c:v>-6.6600000000000001E-3</c:v>
                </c:pt>
                <c:pt idx="31011">
                  <c:v>-6.6600000000000001E-3</c:v>
                </c:pt>
                <c:pt idx="31012">
                  <c:v>-6.6899999999999998E-3</c:v>
                </c:pt>
                <c:pt idx="31013">
                  <c:v>-6.6899999999999998E-3</c:v>
                </c:pt>
                <c:pt idx="31014">
                  <c:v>-6.7200000000000003E-3</c:v>
                </c:pt>
                <c:pt idx="31015">
                  <c:v>-6.7200000000000003E-3</c:v>
                </c:pt>
                <c:pt idx="31016">
                  <c:v>-6.7400000000000003E-3</c:v>
                </c:pt>
                <c:pt idx="31017">
                  <c:v>-6.7400000000000003E-3</c:v>
                </c:pt>
                <c:pt idx="31018">
                  <c:v>-6.7400000000000003E-3</c:v>
                </c:pt>
                <c:pt idx="31019">
                  <c:v>-6.77E-3</c:v>
                </c:pt>
                <c:pt idx="31020">
                  <c:v>-6.77E-3</c:v>
                </c:pt>
                <c:pt idx="31021">
                  <c:v>-6.77E-3</c:v>
                </c:pt>
                <c:pt idx="31022">
                  <c:v>-6.77E-3</c:v>
                </c:pt>
                <c:pt idx="31023">
                  <c:v>-6.77E-3</c:v>
                </c:pt>
                <c:pt idx="31024">
                  <c:v>-6.7400000000000003E-3</c:v>
                </c:pt>
                <c:pt idx="31025">
                  <c:v>-6.7400000000000003E-3</c:v>
                </c:pt>
                <c:pt idx="31026">
                  <c:v>-6.7400000000000003E-3</c:v>
                </c:pt>
                <c:pt idx="31027">
                  <c:v>-6.7200000000000003E-3</c:v>
                </c:pt>
                <c:pt idx="31028">
                  <c:v>-6.7200000000000003E-3</c:v>
                </c:pt>
                <c:pt idx="31029">
                  <c:v>-6.7200000000000003E-3</c:v>
                </c:pt>
                <c:pt idx="31030">
                  <c:v>-6.6899999999999998E-3</c:v>
                </c:pt>
                <c:pt idx="31031">
                  <c:v>-6.6899999999999998E-3</c:v>
                </c:pt>
                <c:pt idx="31032">
                  <c:v>-6.6600000000000001E-3</c:v>
                </c:pt>
                <c:pt idx="31033">
                  <c:v>-6.6600000000000001E-3</c:v>
                </c:pt>
                <c:pt idx="31034">
                  <c:v>-6.6400000000000001E-3</c:v>
                </c:pt>
                <c:pt idx="31035">
                  <c:v>-6.6400000000000001E-3</c:v>
                </c:pt>
                <c:pt idx="31036">
                  <c:v>-6.6400000000000001E-3</c:v>
                </c:pt>
                <c:pt idx="31037">
                  <c:v>-6.6400000000000001E-3</c:v>
                </c:pt>
                <c:pt idx="31038">
                  <c:v>-6.6400000000000001E-3</c:v>
                </c:pt>
                <c:pt idx="31039">
                  <c:v>-6.6100000000000004E-3</c:v>
                </c:pt>
                <c:pt idx="31040">
                  <c:v>-6.6100000000000004E-3</c:v>
                </c:pt>
                <c:pt idx="31041">
                  <c:v>-6.6400000000000001E-3</c:v>
                </c:pt>
                <c:pt idx="31042">
                  <c:v>-6.6400000000000001E-3</c:v>
                </c:pt>
                <c:pt idx="31043">
                  <c:v>-6.6400000000000001E-3</c:v>
                </c:pt>
                <c:pt idx="31044">
                  <c:v>-6.6600000000000001E-3</c:v>
                </c:pt>
                <c:pt idx="31045">
                  <c:v>-6.6600000000000001E-3</c:v>
                </c:pt>
                <c:pt idx="31046">
                  <c:v>-6.6899999999999998E-3</c:v>
                </c:pt>
                <c:pt idx="31047">
                  <c:v>-6.7200000000000003E-3</c:v>
                </c:pt>
                <c:pt idx="31048">
                  <c:v>-6.7400000000000003E-3</c:v>
                </c:pt>
                <c:pt idx="31049">
                  <c:v>-6.7400000000000003E-3</c:v>
                </c:pt>
                <c:pt idx="31050">
                  <c:v>-6.77E-3</c:v>
                </c:pt>
                <c:pt idx="31051">
                  <c:v>-6.7999999999999996E-3</c:v>
                </c:pt>
                <c:pt idx="31052">
                  <c:v>-6.8199999999999997E-3</c:v>
                </c:pt>
                <c:pt idx="31053">
                  <c:v>-6.8500000000000002E-3</c:v>
                </c:pt>
                <c:pt idx="31054">
                  <c:v>-6.8700000000000002E-3</c:v>
                </c:pt>
                <c:pt idx="31055">
                  <c:v>-6.8999999999999999E-3</c:v>
                </c:pt>
                <c:pt idx="31056">
                  <c:v>-6.9300000000000004E-3</c:v>
                </c:pt>
                <c:pt idx="31057">
                  <c:v>-6.9300000000000004E-3</c:v>
                </c:pt>
                <c:pt idx="31058">
                  <c:v>-6.9499999999999996E-3</c:v>
                </c:pt>
                <c:pt idx="31059">
                  <c:v>-6.9800000000000001E-3</c:v>
                </c:pt>
                <c:pt idx="31060">
                  <c:v>-6.9800000000000001E-3</c:v>
                </c:pt>
                <c:pt idx="31061">
                  <c:v>-6.9800000000000001E-3</c:v>
                </c:pt>
                <c:pt idx="31062">
                  <c:v>-7.0099999999999997E-3</c:v>
                </c:pt>
                <c:pt idx="31063">
                  <c:v>-7.0099999999999997E-3</c:v>
                </c:pt>
                <c:pt idx="31064">
                  <c:v>-7.0099999999999997E-3</c:v>
                </c:pt>
                <c:pt idx="31065">
                  <c:v>-6.9800000000000001E-3</c:v>
                </c:pt>
                <c:pt idx="31066">
                  <c:v>-6.9800000000000001E-3</c:v>
                </c:pt>
                <c:pt idx="31067">
                  <c:v>-6.9499999999999996E-3</c:v>
                </c:pt>
                <c:pt idx="31068">
                  <c:v>-6.9499999999999996E-3</c:v>
                </c:pt>
                <c:pt idx="31069">
                  <c:v>-6.9300000000000004E-3</c:v>
                </c:pt>
                <c:pt idx="31070">
                  <c:v>-6.8999999999999999E-3</c:v>
                </c:pt>
                <c:pt idx="31071">
                  <c:v>-6.8700000000000002E-3</c:v>
                </c:pt>
                <c:pt idx="31072">
                  <c:v>-6.8500000000000002E-3</c:v>
                </c:pt>
                <c:pt idx="31073">
                  <c:v>-6.8199999999999997E-3</c:v>
                </c:pt>
                <c:pt idx="31074">
                  <c:v>-6.7999999999999996E-3</c:v>
                </c:pt>
                <c:pt idx="31075">
                  <c:v>-6.7400000000000003E-3</c:v>
                </c:pt>
                <c:pt idx="31076">
                  <c:v>-6.7200000000000003E-3</c:v>
                </c:pt>
                <c:pt idx="31077">
                  <c:v>-6.6899999999999998E-3</c:v>
                </c:pt>
                <c:pt idx="31078">
                  <c:v>-6.6600000000000001E-3</c:v>
                </c:pt>
                <c:pt idx="31079">
                  <c:v>-6.6400000000000001E-3</c:v>
                </c:pt>
                <c:pt idx="31080">
                  <c:v>-6.6100000000000004E-3</c:v>
                </c:pt>
                <c:pt idx="31081">
                  <c:v>-6.5799999999999999E-3</c:v>
                </c:pt>
                <c:pt idx="31082">
                  <c:v>-6.5799999999999999E-3</c:v>
                </c:pt>
                <c:pt idx="31083">
                  <c:v>-6.5599999999999999E-3</c:v>
                </c:pt>
                <c:pt idx="31084">
                  <c:v>-6.5599999999999999E-3</c:v>
                </c:pt>
                <c:pt idx="31085">
                  <c:v>-6.5300000000000002E-3</c:v>
                </c:pt>
                <c:pt idx="31086">
                  <c:v>-6.5300000000000002E-3</c:v>
                </c:pt>
                <c:pt idx="31087">
                  <c:v>-6.5300000000000002E-3</c:v>
                </c:pt>
                <c:pt idx="31088">
                  <c:v>-6.5300000000000002E-3</c:v>
                </c:pt>
                <c:pt idx="31089">
                  <c:v>-6.5599999999999999E-3</c:v>
                </c:pt>
                <c:pt idx="31090">
                  <c:v>-6.5599999999999999E-3</c:v>
                </c:pt>
                <c:pt idx="31091">
                  <c:v>-6.5599999999999999E-3</c:v>
                </c:pt>
                <c:pt idx="31092">
                  <c:v>-6.5799999999999999E-3</c:v>
                </c:pt>
                <c:pt idx="31093">
                  <c:v>-6.6100000000000004E-3</c:v>
                </c:pt>
                <c:pt idx="31094">
                  <c:v>-6.6100000000000004E-3</c:v>
                </c:pt>
                <c:pt idx="31095">
                  <c:v>-6.6400000000000001E-3</c:v>
                </c:pt>
                <c:pt idx="31096">
                  <c:v>-6.6600000000000001E-3</c:v>
                </c:pt>
                <c:pt idx="31097">
                  <c:v>-6.6899999999999998E-3</c:v>
                </c:pt>
                <c:pt idx="31098">
                  <c:v>-6.6899999999999998E-3</c:v>
                </c:pt>
                <c:pt idx="31099">
                  <c:v>-6.7200000000000003E-3</c:v>
                </c:pt>
                <c:pt idx="31100">
                  <c:v>-6.7400000000000003E-3</c:v>
                </c:pt>
                <c:pt idx="31101">
                  <c:v>-6.7400000000000003E-3</c:v>
                </c:pt>
                <c:pt idx="31102">
                  <c:v>-6.77E-3</c:v>
                </c:pt>
                <c:pt idx="31103">
                  <c:v>-6.77E-3</c:v>
                </c:pt>
                <c:pt idx="31104">
                  <c:v>-6.7999999999999996E-3</c:v>
                </c:pt>
                <c:pt idx="31105">
                  <c:v>-6.7999999999999996E-3</c:v>
                </c:pt>
                <c:pt idx="31106">
                  <c:v>-6.7999999999999996E-3</c:v>
                </c:pt>
                <c:pt idx="31107">
                  <c:v>-6.7999999999999996E-3</c:v>
                </c:pt>
                <c:pt idx="31108">
                  <c:v>-6.77E-3</c:v>
                </c:pt>
                <c:pt idx="31109">
                  <c:v>-6.77E-3</c:v>
                </c:pt>
                <c:pt idx="31110">
                  <c:v>-6.7400000000000003E-3</c:v>
                </c:pt>
                <c:pt idx="31111">
                  <c:v>-6.7400000000000003E-3</c:v>
                </c:pt>
                <c:pt idx="31112">
                  <c:v>-6.7200000000000003E-3</c:v>
                </c:pt>
                <c:pt idx="31113">
                  <c:v>-6.6899999999999998E-3</c:v>
                </c:pt>
                <c:pt idx="31114">
                  <c:v>-6.6600000000000001E-3</c:v>
                </c:pt>
                <c:pt idx="31115">
                  <c:v>-6.6400000000000001E-3</c:v>
                </c:pt>
                <c:pt idx="31116">
                  <c:v>-6.6400000000000001E-3</c:v>
                </c:pt>
                <c:pt idx="31117">
                  <c:v>-6.5799999999999999E-3</c:v>
                </c:pt>
                <c:pt idx="31118">
                  <c:v>-6.5599999999999999E-3</c:v>
                </c:pt>
                <c:pt idx="31119">
                  <c:v>-6.5300000000000002E-3</c:v>
                </c:pt>
                <c:pt idx="31120">
                  <c:v>-6.5100000000000002E-3</c:v>
                </c:pt>
                <c:pt idx="31121">
                  <c:v>-6.4799999999999996E-3</c:v>
                </c:pt>
                <c:pt idx="31122">
                  <c:v>-6.4799999999999996E-3</c:v>
                </c:pt>
                <c:pt idx="31123">
                  <c:v>-6.45E-3</c:v>
                </c:pt>
                <c:pt idx="31124">
                  <c:v>-6.43E-3</c:v>
                </c:pt>
                <c:pt idx="31125">
                  <c:v>-6.43E-3</c:v>
                </c:pt>
                <c:pt idx="31126">
                  <c:v>-6.4000000000000003E-3</c:v>
                </c:pt>
                <c:pt idx="31127">
                  <c:v>-6.4000000000000003E-3</c:v>
                </c:pt>
                <c:pt idx="31128">
                  <c:v>-6.4000000000000003E-3</c:v>
                </c:pt>
                <c:pt idx="31129">
                  <c:v>-6.3699999999999998E-3</c:v>
                </c:pt>
                <c:pt idx="31130">
                  <c:v>-6.3699999999999998E-3</c:v>
                </c:pt>
                <c:pt idx="31131">
                  <c:v>-6.4000000000000003E-3</c:v>
                </c:pt>
                <c:pt idx="31132">
                  <c:v>-6.4000000000000003E-3</c:v>
                </c:pt>
                <c:pt idx="31133">
                  <c:v>-6.4000000000000003E-3</c:v>
                </c:pt>
                <c:pt idx="31134">
                  <c:v>-6.43E-3</c:v>
                </c:pt>
                <c:pt idx="31135">
                  <c:v>-6.45E-3</c:v>
                </c:pt>
                <c:pt idx="31136">
                  <c:v>-6.45E-3</c:v>
                </c:pt>
                <c:pt idx="31137">
                  <c:v>-6.4799999999999996E-3</c:v>
                </c:pt>
                <c:pt idx="31138">
                  <c:v>-6.5100000000000002E-3</c:v>
                </c:pt>
                <c:pt idx="31139">
                  <c:v>-6.5300000000000002E-3</c:v>
                </c:pt>
                <c:pt idx="31140">
                  <c:v>-6.5599999999999999E-3</c:v>
                </c:pt>
                <c:pt idx="31141">
                  <c:v>-6.5799999999999999E-3</c:v>
                </c:pt>
                <c:pt idx="31142">
                  <c:v>-6.6100000000000004E-3</c:v>
                </c:pt>
                <c:pt idx="31143">
                  <c:v>-6.6400000000000001E-3</c:v>
                </c:pt>
                <c:pt idx="31144">
                  <c:v>-6.6600000000000001E-3</c:v>
                </c:pt>
                <c:pt idx="31145">
                  <c:v>-6.6899999999999998E-3</c:v>
                </c:pt>
                <c:pt idx="31146">
                  <c:v>-6.7200000000000003E-3</c:v>
                </c:pt>
                <c:pt idx="31147">
                  <c:v>-6.7200000000000003E-3</c:v>
                </c:pt>
                <c:pt idx="31148">
                  <c:v>-6.7400000000000003E-3</c:v>
                </c:pt>
                <c:pt idx="31149">
                  <c:v>-6.7400000000000003E-3</c:v>
                </c:pt>
                <c:pt idx="31150">
                  <c:v>-6.77E-3</c:v>
                </c:pt>
                <c:pt idx="31151">
                  <c:v>-6.77E-3</c:v>
                </c:pt>
                <c:pt idx="31152">
                  <c:v>-6.77E-3</c:v>
                </c:pt>
                <c:pt idx="31153">
                  <c:v>-6.77E-3</c:v>
                </c:pt>
                <c:pt idx="31154">
                  <c:v>-6.7400000000000003E-3</c:v>
                </c:pt>
                <c:pt idx="31155">
                  <c:v>-6.7400000000000003E-3</c:v>
                </c:pt>
                <c:pt idx="31156">
                  <c:v>-6.7200000000000003E-3</c:v>
                </c:pt>
                <c:pt idx="31157">
                  <c:v>-6.6899999999999998E-3</c:v>
                </c:pt>
                <c:pt idx="31158">
                  <c:v>-6.6899999999999998E-3</c:v>
                </c:pt>
                <c:pt idx="31159">
                  <c:v>-6.6600000000000001E-3</c:v>
                </c:pt>
                <c:pt idx="31160">
                  <c:v>-6.6400000000000001E-3</c:v>
                </c:pt>
                <c:pt idx="31161">
                  <c:v>-6.6100000000000004E-3</c:v>
                </c:pt>
                <c:pt idx="31162">
                  <c:v>-6.5599999999999999E-3</c:v>
                </c:pt>
                <c:pt idx="31163">
                  <c:v>-6.5300000000000002E-3</c:v>
                </c:pt>
                <c:pt idx="31164">
                  <c:v>-6.5100000000000002E-3</c:v>
                </c:pt>
                <c:pt idx="31165">
                  <c:v>-6.4799999999999996E-3</c:v>
                </c:pt>
                <c:pt idx="31166">
                  <c:v>-6.45E-3</c:v>
                </c:pt>
                <c:pt idx="31167">
                  <c:v>-6.43E-3</c:v>
                </c:pt>
                <c:pt idx="31168">
                  <c:v>-6.4000000000000003E-3</c:v>
                </c:pt>
                <c:pt idx="31169">
                  <c:v>-6.3699999999999998E-3</c:v>
                </c:pt>
                <c:pt idx="31170">
                  <c:v>-6.3499999999999997E-3</c:v>
                </c:pt>
                <c:pt idx="31171">
                  <c:v>-6.3499999999999997E-3</c:v>
                </c:pt>
                <c:pt idx="31172">
                  <c:v>-6.3200000000000001E-3</c:v>
                </c:pt>
                <c:pt idx="31173">
                  <c:v>-6.3200000000000001E-3</c:v>
                </c:pt>
                <c:pt idx="31174">
                  <c:v>-6.3200000000000001E-3</c:v>
                </c:pt>
                <c:pt idx="31175">
                  <c:v>-6.3200000000000001E-3</c:v>
                </c:pt>
                <c:pt idx="31176">
                  <c:v>-6.3499999999999997E-3</c:v>
                </c:pt>
                <c:pt idx="31177">
                  <c:v>-6.3499999999999997E-3</c:v>
                </c:pt>
                <c:pt idx="31178">
                  <c:v>-6.3699999999999998E-3</c:v>
                </c:pt>
                <c:pt idx="31179">
                  <c:v>-6.4000000000000003E-3</c:v>
                </c:pt>
                <c:pt idx="31180">
                  <c:v>-6.43E-3</c:v>
                </c:pt>
                <c:pt idx="31181">
                  <c:v>-6.45E-3</c:v>
                </c:pt>
                <c:pt idx="31182">
                  <c:v>-6.4799999999999996E-3</c:v>
                </c:pt>
                <c:pt idx="31183">
                  <c:v>-6.5100000000000002E-3</c:v>
                </c:pt>
                <c:pt idx="31184">
                  <c:v>-6.5599999999999999E-3</c:v>
                </c:pt>
                <c:pt idx="31185">
                  <c:v>-6.5799999999999999E-3</c:v>
                </c:pt>
                <c:pt idx="31186">
                  <c:v>-6.6400000000000001E-3</c:v>
                </c:pt>
                <c:pt idx="31187">
                  <c:v>-6.6600000000000001E-3</c:v>
                </c:pt>
                <c:pt idx="31188">
                  <c:v>-6.6899999999999998E-3</c:v>
                </c:pt>
                <c:pt idx="31189">
                  <c:v>-6.7200000000000003E-3</c:v>
                </c:pt>
                <c:pt idx="31190">
                  <c:v>-6.77E-3</c:v>
                </c:pt>
                <c:pt idx="31191">
                  <c:v>-6.7999999999999996E-3</c:v>
                </c:pt>
                <c:pt idx="31192">
                  <c:v>-6.8199999999999997E-3</c:v>
                </c:pt>
                <c:pt idx="31193">
                  <c:v>-6.8199999999999997E-3</c:v>
                </c:pt>
                <c:pt idx="31194">
                  <c:v>-6.8500000000000002E-3</c:v>
                </c:pt>
                <c:pt idx="31195">
                  <c:v>-6.8500000000000002E-3</c:v>
                </c:pt>
                <c:pt idx="31196">
                  <c:v>-6.8500000000000002E-3</c:v>
                </c:pt>
                <c:pt idx="31197">
                  <c:v>-6.8500000000000002E-3</c:v>
                </c:pt>
                <c:pt idx="31198">
                  <c:v>-6.8500000000000002E-3</c:v>
                </c:pt>
                <c:pt idx="31199">
                  <c:v>-6.8199999999999997E-3</c:v>
                </c:pt>
                <c:pt idx="31200">
                  <c:v>-6.8199999999999997E-3</c:v>
                </c:pt>
                <c:pt idx="31201">
                  <c:v>-6.7999999999999996E-3</c:v>
                </c:pt>
                <c:pt idx="31202">
                  <c:v>-6.77E-3</c:v>
                </c:pt>
                <c:pt idx="31203">
                  <c:v>-6.7400000000000003E-3</c:v>
                </c:pt>
                <c:pt idx="31204">
                  <c:v>-6.7200000000000003E-3</c:v>
                </c:pt>
                <c:pt idx="31205">
                  <c:v>-6.6899999999999998E-3</c:v>
                </c:pt>
                <c:pt idx="31206">
                  <c:v>-6.6400000000000001E-3</c:v>
                </c:pt>
                <c:pt idx="31207">
                  <c:v>-6.6100000000000004E-3</c:v>
                </c:pt>
                <c:pt idx="31208">
                  <c:v>-6.5799999999999999E-3</c:v>
                </c:pt>
                <c:pt idx="31209">
                  <c:v>-6.5599999999999999E-3</c:v>
                </c:pt>
                <c:pt idx="31210">
                  <c:v>-6.5100000000000002E-3</c:v>
                </c:pt>
                <c:pt idx="31211">
                  <c:v>-6.4799999999999996E-3</c:v>
                </c:pt>
                <c:pt idx="31212">
                  <c:v>-6.45E-3</c:v>
                </c:pt>
                <c:pt idx="31213">
                  <c:v>-6.43E-3</c:v>
                </c:pt>
                <c:pt idx="31214">
                  <c:v>-6.43E-3</c:v>
                </c:pt>
                <c:pt idx="31215">
                  <c:v>-6.4000000000000003E-3</c:v>
                </c:pt>
                <c:pt idx="31216">
                  <c:v>-6.3699999999999998E-3</c:v>
                </c:pt>
                <c:pt idx="31217">
                  <c:v>-6.3699999999999998E-3</c:v>
                </c:pt>
                <c:pt idx="31218">
                  <c:v>-6.3699999999999998E-3</c:v>
                </c:pt>
                <c:pt idx="31219">
                  <c:v>-6.3699999999999998E-3</c:v>
                </c:pt>
                <c:pt idx="31220">
                  <c:v>-6.3699999999999998E-3</c:v>
                </c:pt>
                <c:pt idx="31221">
                  <c:v>-6.3699999999999998E-3</c:v>
                </c:pt>
                <c:pt idx="31222">
                  <c:v>-6.3699999999999998E-3</c:v>
                </c:pt>
                <c:pt idx="31223">
                  <c:v>-6.4000000000000003E-3</c:v>
                </c:pt>
                <c:pt idx="31224">
                  <c:v>-6.4000000000000003E-3</c:v>
                </c:pt>
                <c:pt idx="31225">
                  <c:v>-6.43E-3</c:v>
                </c:pt>
                <c:pt idx="31226">
                  <c:v>-6.43E-3</c:v>
                </c:pt>
                <c:pt idx="31227">
                  <c:v>-6.45E-3</c:v>
                </c:pt>
                <c:pt idx="31228">
                  <c:v>-6.45E-3</c:v>
                </c:pt>
                <c:pt idx="31229">
                  <c:v>-6.4799999999999996E-3</c:v>
                </c:pt>
                <c:pt idx="31230">
                  <c:v>-6.4799999999999996E-3</c:v>
                </c:pt>
                <c:pt idx="31231">
                  <c:v>-6.4799999999999996E-3</c:v>
                </c:pt>
                <c:pt idx="31232">
                  <c:v>-6.4799999999999996E-3</c:v>
                </c:pt>
                <c:pt idx="31233">
                  <c:v>-6.5100000000000002E-3</c:v>
                </c:pt>
                <c:pt idx="31234">
                  <c:v>-6.5100000000000002E-3</c:v>
                </c:pt>
                <c:pt idx="31235">
                  <c:v>-6.4799999999999996E-3</c:v>
                </c:pt>
                <c:pt idx="31236">
                  <c:v>-6.4799999999999996E-3</c:v>
                </c:pt>
                <c:pt idx="31237">
                  <c:v>-6.4799999999999996E-3</c:v>
                </c:pt>
                <c:pt idx="31238">
                  <c:v>-6.4799999999999996E-3</c:v>
                </c:pt>
                <c:pt idx="31239">
                  <c:v>-6.45E-3</c:v>
                </c:pt>
                <c:pt idx="31240">
                  <c:v>-6.45E-3</c:v>
                </c:pt>
                <c:pt idx="31241">
                  <c:v>-6.43E-3</c:v>
                </c:pt>
                <c:pt idx="31242">
                  <c:v>-6.43E-3</c:v>
                </c:pt>
                <c:pt idx="31243">
                  <c:v>-6.43E-3</c:v>
                </c:pt>
                <c:pt idx="31244">
                  <c:v>-6.4000000000000003E-3</c:v>
                </c:pt>
                <c:pt idx="31245">
                  <c:v>-6.4000000000000003E-3</c:v>
                </c:pt>
                <c:pt idx="31246">
                  <c:v>-6.4000000000000003E-3</c:v>
                </c:pt>
                <c:pt idx="31247">
                  <c:v>-6.3699999999999998E-3</c:v>
                </c:pt>
                <c:pt idx="31248">
                  <c:v>-6.3699999999999998E-3</c:v>
                </c:pt>
                <c:pt idx="31249">
                  <c:v>-6.3699999999999998E-3</c:v>
                </c:pt>
                <c:pt idx="31250">
                  <c:v>-6.3699999999999998E-3</c:v>
                </c:pt>
                <c:pt idx="31251">
                  <c:v>-6.4000000000000003E-3</c:v>
                </c:pt>
                <c:pt idx="31252">
                  <c:v>-6.4000000000000003E-3</c:v>
                </c:pt>
                <c:pt idx="31253">
                  <c:v>-6.43E-3</c:v>
                </c:pt>
                <c:pt idx="31254">
                  <c:v>-6.43E-3</c:v>
                </c:pt>
                <c:pt idx="31255">
                  <c:v>-6.45E-3</c:v>
                </c:pt>
                <c:pt idx="31256">
                  <c:v>-6.4799999999999996E-3</c:v>
                </c:pt>
                <c:pt idx="31257">
                  <c:v>-6.5100000000000002E-3</c:v>
                </c:pt>
                <c:pt idx="31258">
                  <c:v>-6.5599999999999999E-3</c:v>
                </c:pt>
                <c:pt idx="31259">
                  <c:v>-6.5799999999999999E-3</c:v>
                </c:pt>
                <c:pt idx="31260">
                  <c:v>-6.6100000000000004E-3</c:v>
                </c:pt>
                <c:pt idx="31261">
                  <c:v>-6.6400000000000001E-3</c:v>
                </c:pt>
                <c:pt idx="31262">
                  <c:v>-6.6899999999999998E-3</c:v>
                </c:pt>
                <c:pt idx="31263">
                  <c:v>-6.7200000000000003E-3</c:v>
                </c:pt>
                <c:pt idx="31264">
                  <c:v>-6.7400000000000003E-3</c:v>
                </c:pt>
                <c:pt idx="31265">
                  <c:v>-6.77E-3</c:v>
                </c:pt>
                <c:pt idx="31266">
                  <c:v>-6.8199999999999997E-3</c:v>
                </c:pt>
                <c:pt idx="31267">
                  <c:v>-6.8500000000000002E-3</c:v>
                </c:pt>
                <c:pt idx="31268">
                  <c:v>-6.8500000000000002E-3</c:v>
                </c:pt>
                <c:pt idx="31269">
                  <c:v>-6.8700000000000002E-3</c:v>
                </c:pt>
                <c:pt idx="31270">
                  <c:v>-6.8999999999999999E-3</c:v>
                </c:pt>
                <c:pt idx="31271">
                  <c:v>-6.8999999999999999E-3</c:v>
                </c:pt>
                <c:pt idx="31272">
                  <c:v>-6.8999999999999999E-3</c:v>
                </c:pt>
                <c:pt idx="31273">
                  <c:v>-6.8999999999999999E-3</c:v>
                </c:pt>
                <c:pt idx="31274">
                  <c:v>-6.8999999999999999E-3</c:v>
                </c:pt>
                <c:pt idx="31275">
                  <c:v>-6.8999999999999999E-3</c:v>
                </c:pt>
                <c:pt idx="31276">
                  <c:v>-6.8700000000000002E-3</c:v>
                </c:pt>
                <c:pt idx="31277">
                  <c:v>-6.8700000000000002E-3</c:v>
                </c:pt>
                <c:pt idx="31278">
                  <c:v>-6.8500000000000002E-3</c:v>
                </c:pt>
                <c:pt idx="31279">
                  <c:v>-6.8199999999999997E-3</c:v>
                </c:pt>
                <c:pt idx="31280">
                  <c:v>-6.7999999999999996E-3</c:v>
                </c:pt>
                <c:pt idx="31281">
                  <c:v>-6.77E-3</c:v>
                </c:pt>
                <c:pt idx="31282">
                  <c:v>-6.7400000000000003E-3</c:v>
                </c:pt>
                <c:pt idx="31283">
                  <c:v>-6.6899999999999998E-3</c:v>
                </c:pt>
                <c:pt idx="31284">
                  <c:v>-6.6600000000000001E-3</c:v>
                </c:pt>
                <c:pt idx="31285">
                  <c:v>-6.6400000000000001E-3</c:v>
                </c:pt>
                <c:pt idx="31286">
                  <c:v>-6.6100000000000004E-3</c:v>
                </c:pt>
                <c:pt idx="31287">
                  <c:v>-6.5799999999999999E-3</c:v>
                </c:pt>
                <c:pt idx="31288">
                  <c:v>-6.5599999999999999E-3</c:v>
                </c:pt>
                <c:pt idx="31289">
                  <c:v>-6.5100000000000002E-3</c:v>
                </c:pt>
                <c:pt idx="31290">
                  <c:v>-6.5100000000000002E-3</c:v>
                </c:pt>
                <c:pt idx="31291">
                  <c:v>-6.4799999999999996E-3</c:v>
                </c:pt>
                <c:pt idx="31292">
                  <c:v>-6.45E-3</c:v>
                </c:pt>
                <c:pt idx="31293">
                  <c:v>-6.43E-3</c:v>
                </c:pt>
                <c:pt idx="31294">
                  <c:v>-6.43E-3</c:v>
                </c:pt>
                <c:pt idx="31295">
                  <c:v>-6.4000000000000003E-3</c:v>
                </c:pt>
                <c:pt idx="31296">
                  <c:v>-6.4000000000000003E-3</c:v>
                </c:pt>
                <c:pt idx="31297">
                  <c:v>-6.3699999999999998E-3</c:v>
                </c:pt>
                <c:pt idx="31298">
                  <c:v>-6.3699999999999998E-3</c:v>
                </c:pt>
                <c:pt idx="31299">
                  <c:v>-6.3699999999999998E-3</c:v>
                </c:pt>
                <c:pt idx="31300">
                  <c:v>-6.3699999999999998E-3</c:v>
                </c:pt>
                <c:pt idx="31301">
                  <c:v>-6.3699999999999998E-3</c:v>
                </c:pt>
                <c:pt idx="31302">
                  <c:v>-6.4000000000000003E-3</c:v>
                </c:pt>
                <c:pt idx="31303">
                  <c:v>-6.4000000000000003E-3</c:v>
                </c:pt>
                <c:pt idx="31304">
                  <c:v>-6.4000000000000003E-3</c:v>
                </c:pt>
                <c:pt idx="31305">
                  <c:v>-6.4000000000000003E-3</c:v>
                </c:pt>
                <c:pt idx="31306">
                  <c:v>-6.43E-3</c:v>
                </c:pt>
                <c:pt idx="31307">
                  <c:v>-6.43E-3</c:v>
                </c:pt>
                <c:pt idx="31308">
                  <c:v>-6.45E-3</c:v>
                </c:pt>
                <c:pt idx="31309">
                  <c:v>-6.45E-3</c:v>
                </c:pt>
                <c:pt idx="31310">
                  <c:v>-6.4799999999999996E-3</c:v>
                </c:pt>
                <c:pt idx="31311">
                  <c:v>-6.4799999999999996E-3</c:v>
                </c:pt>
                <c:pt idx="31312">
                  <c:v>-6.5100000000000002E-3</c:v>
                </c:pt>
                <c:pt idx="31313">
                  <c:v>-6.5100000000000002E-3</c:v>
                </c:pt>
                <c:pt idx="31314">
                  <c:v>-6.5300000000000002E-3</c:v>
                </c:pt>
                <c:pt idx="31315">
                  <c:v>-6.5300000000000002E-3</c:v>
                </c:pt>
                <c:pt idx="31316">
                  <c:v>-6.5599999999999999E-3</c:v>
                </c:pt>
                <c:pt idx="31317">
                  <c:v>-6.5599999999999999E-3</c:v>
                </c:pt>
                <c:pt idx="31318">
                  <c:v>-6.5599999999999999E-3</c:v>
                </c:pt>
                <c:pt idx="31319">
                  <c:v>-6.5799999999999999E-3</c:v>
                </c:pt>
                <c:pt idx="31320">
                  <c:v>-6.5799999999999999E-3</c:v>
                </c:pt>
                <c:pt idx="31321">
                  <c:v>-6.5799999999999999E-3</c:v>
                </c:pt>
                <c:pt idx="31322">
                  <c:v>-6.5799999999999999E-3</c:v>
                </c:pt>
                <c:pt idx="31323">
                  <c:v>-6.6100000000000004E-3</c:v>
                </c:pt>
                <c:pt idx="31324">
                  <c:v>-6.6100000000000004E-3</c:v>
                </c:pt>
                <c:pt idx="31325">
                  <c:v>-6.6100000000000004E-3</c:v>
                </c:pt>
                <c:pt idx="31326">
                  <c:v>-6.6100000000000004E-3</c:v>
                </c:pt>
                <c:pt idx="31327">
                  <c:v>-6.6400000000000001E-3</c:v>
                </c:pt>
                <c:pt idx="31328">
                  <c:v>-6.6400000000000001E-3</c:v>
                </c:pt>
                <c:pt idx="31329">
                  <c:v>-6.6400000000000001E-3</c:v>
                </c:pt>
                <c:pt idx="31330">
                  <c:v>-6.6400000000000001E-3</c:v>
                </c:pt>
                <c:pt idx="31331">
                  <c:v>-6.6400000000000001E-3</c:v>
                </c:pt>
                <c:pt idx="31332">
                  <c:v>-6.6400000000000001E-3</c:v>
                </c:pt>
                <c:pt idx="31333">
                  <c:v>-6.6400000000000001E-3</c:v>
                </c:pt>
                <c:pt idx="31334">
                  <c:v>-6.6400000000000001E-3</c:v>
                </c:pt>
                <c:pt idx="31335">
                  <c:v>-6.6400000000000001E-3</c:v>
                </c:pt>
                <c:pt idx="31336">
                  <c:v>-6.6400000000000001E-3</c:v>
                </c:pt>
                <c:pt idx="31337">
                  <c:v>-6.6100000000000004E-3</c:v>
                </c:pt>
                <c:pt idx="31338">
                  <c:v>-6.6100000000000004E-3</c:v>
                </c:pt>
                <c:pt idx="31339">
                  <c:v>-6.6100000000000004E-3</c:v>
                </c:pt>
                <c:pt idx="31340">
                  <c:v>-6.6100000000000004E-3</c:v>
                </c:pt>
                <c:pt idx="31341">
                  <c:v>-6.6100000000000004E-3</c:v>
                </c:pt>
                <c:pt idx="31342">
                  <c:v>-6.6100000000000004E-3</c:v>
                </c:pt>
                <c:pt idx="31343">
                  <c:v>-6.5799999999999999E-3</c:v>
                </c:pt>
                <c:pt idx="31344">
                  <c:v>-6.5799999999999999E-3</c:v>
                </c:pt>
                <c:pt idx="31345">
                  <c:v>-6.5799999999999999E-3</c:v>
                </c:pt>
                <c:pt idx="31346">
                  <c:v>-6.5799999999999999E-3</c:v>
                </c:pt>
                <c:pt idx="31347">
                  <c:v>-6.5799999999999999E-3</c:v>
                </c:pt>
                <c:pt idx="31348">
                  <c:v>-6.5799999999999999E-3</c:v>
                </c:pt>
                <c:pt idx="31349">
                  <c:v>-6.5599999999999999E-3</c:v>
                </c:pt>
                <c:pt idx="31350">
                  <c:v>-6.5599999999999999E-3</c:v>
                </c:pt>
                <c:pt idx="31351">
                  <c:v>-6.5599999999999999E-3</c:v>
                </c:pt>
                <c:pt idx="31352">
                  <c:v>-6.5599999999999999E-3</c:v>
                </c:pt>
                <c:pt idx="31353">
                  <c:v>-6.5599999999999999E-3</c:v>
                </c:pt>
                <c:pt idx="31354">
                  <c:v>-6.5599999999999999E-3</c:v>
                </c:pt>
                <c:pt idx="31355">
                  <c:v>-6.5599999999999999E-3</c:v>
                </c:pt>
                <c:pt idx="31356">
                  <c:v>-6.5799999999999999E-3</c:v>
                </c:pt>
                <c:pt idx="31357">
                  <c:v>-6.5799999999999999E-3</c:v>
                </c:pt>
                <c:pt idx="31358">
                  <c:v>-6.5799999999999999E-3</c:v>
                </c:pt>
                <c:pt idx="31359">
                  <c:v>-6.5799999999999999E-3</c:v>
                </c:pt>
                <c:pt idx="31360">
                  <c:v>-6.6100000000000004E-3</c:v>
                </c:pt>
                <c:pt idx="31361">
                  <c:v>-6.6100000000000004E-3</c:v>
                </c:pt>
                <c:pt idx="31362">
                  <c:v>-6.6400000000000001E-3</c:v>
                </c:pt>
                <c:pt idx="31363">
                  <c:v>-6.6400000000000001E-3</c:v>
                </c:pt>
                <c:pt idx="31364">
                  <c:v>-6.6400000000000001E-3</c:v>
                </c:pt>
                <c:pt idx="31365">
                  <c:v>-6.6600000000000001E-3</c:v>
                </c:pt>
                <c:pt idx="31366">
                  <c:v>-6.6600000000000001E-3</c:v>
                </c:pt>
                <c:pt idx="31367">
                  <c:v>-6.6899999999999998E-3</c:v>
                </c:pt>
                <c:pt idx="31368">
                  <c:v>-6.6899999999999998E-3</c:v>
                </c:pt>
                <c:pt idx="31369">
                  <c:v>-6.6899999999999998E-3</c:v>
                </c:pt>
                <c:pt idx="31370">
                  <c:v>-6.7200000000000003E-3</c:v>
                </c:pt>
                <c:pt idx="31371">
                  <c:v>-6.7200000000000003E-3</c:v>
                </c:pt>
                <c:pt idx="31372">
                  <c:v>-6.7200000000000003E-3</c:v>
                </c:pt>
                <c:pt idx="31373">
                  <c:v>-6.7200000000000003E-3</c:v>
                </c:pt>
                <c:pt idx="31374">
                  <c:v>-6.7200000000000003E-3</c:v>
                </c:pt>
                <c:pt idx="31375">
                  <c:v>-6.7200000000000003E-3</c:v>
                </c:pt>
                <c:pt idx="31376">
                  <c:v>-6.7200000000000003E-3</c:v>
                </c:pt>
                <c:pt idx="31377">
                  <c:v>-6.7200000000000003E-3</c:v>
                </c:pt>
                <c:pt idx="31378">
                  <c:v>-6.7200000000000003E-3</c:v>
                </c:pt>
                <c:pt idx="31379">
                  <c:v>-6.6899999999999998E-3</c:v>
                </c:pt>
                <c:pt idx="31380">
                  <c:v>-6.6899999999999998E-3</c:v>
                </c:pt>
                <c:pt idx="31381">
                  <c:v>-6.6899999999999998E-3</c:v>
                </c:pt>
                <c:pt idx="31382">
                  <c:v>-6.6600000000000001E-3</c:v>
                </c:pt>
                <c:pt idx="31383">
                  <c:v>-6.6400000000000001E-3</c:v>
                </c:pt>
                <c:pt idx="31384">
                  <c:v>-6.6400000000000001E-3</c:v>
                </c:pt>
                <c:pt idx="31385">
                  <c:v>-6.6100000000000004E-3</c:v>
                </c:pt>
                <c:pt idx="31386">
                  <c:v>-6.5799999999999999E-3</c:v>
                </c:pt>
                <c:pt idx="31387">
                  <c:v>-6.5599999999999999E-3</c:v>
                </c:pt>
                <c:pt idx="31388">
                  <c:v>-6.5599999999999999E-3</c:v>
                </c:pt>
                <c:pt idx="31389">
                  <c:v>-6.5300000000000002E-3</c:v>
                </c:pt>
                <c:pt idx="31390">
                  <c:v>-6.5100000000000002E-3</c:v>
                </c:pt>
                <c:pt idx="31391">
                  <c:v>-6.4799999999999996E-3</c:v>
                </c:pt>
                <c:pt idx="31392">
                  <c:v>-6.45E-3</c:v>
                </c:pt>
                <c:pt idx="31393">
                  <c:v>-6.45E-3</c:v>
                </c:pt>
                <c:pt idx="31394">
                  <c:v>-6.43E-3</c:v>
                </c:pt>
                <c:pt idx="31395">
                  <c:v>-6.43E-3</c:v>
                </c:pt>
                <c:pt idx="31396">
                  <c:v>-6.4000000000000003E-3</c:v>
                </c:pt>
                <c:pt idx="31397">
                  <c:v>-6.4000000000000003E-3</c:v>
                </c:pt>
                <c:pt idx="31398">
                  <c:v>-6.3699999999999998E-3</c:v>
                </c:pt>
                <c:pt idx="31399">
                  <c:v>-6.3699999999999998E-3</c:v>
                </c:pt>
                <c:pt idx="31400">
                  <c:v>-6.3699999999999998E-3</c:v>
                </c:pt>
                <c:pt idx="31401">
                  <c:v>-6.3699999999999998E-3</c:v>
                </c:pt>
                <c:pt idx="31402">
                  <c:v>-6.3699999999999998E-3</c:v>
                </c:pt>
                <c:pt idx="31403">
                  <c:v>-6.3699999999999998E-3</c:v>
                </c:pt>
                <c:pt idx="31404">
                  <c:v>-6.3699999999999998E-3</c:v>
                </c:pt>
                <c:pt idx="31405">
                  <c:v>-6.4000000000000003E-3</c:v>
                </c:pt>
                <c:pt idx="31406">
                  <c:v>-6.4000000000000003E-3</c:v>
                </c:pt>
                <c:pt idx="31407">
                  <c:v>-6.4000000000000003E-3</c:v>
                </c:pt>
                <c:pt idx="31408">
                  <c:v>-6.43E-3</c:v>
                </c:pt>
                <c:pt idx="31409">
                  <c:v>-6.43E-3</c:v>
                </c:pt>
                <c:pt idx="31410">
                  <c:v>-6.45E-3</c:v>
                </c:pt>
                <c:pt idx="31411">
                  <c:v>-6.4799999999999996E-3</c:v>
                </c:pt>
                <c:pt idx="31412">
                  <c:v>-6.4799999999999996E-3</c:v>
                </c:pt>
                <c:pt idx="31413">
                  <c:v>-6.5100000000000002E-3</c:v>
                </c:pt>
                <c:pt idx="31414">
                  <c:v>-6.5100000000000002E-3</c:v>
                </c:pt>
                <c:pt idx="31415">
                  <c:v>-6.5300000000000002E-3</c:v>
                </c:pt>
                <c:pt idx="31416">
                  <c:v>-6.5300000000000002E-3</c:v>
                </c:pt>
                <c:pt idx="31417">
                  <c:v>-6.5599999999999999E-3</c:v>
                </c:pt>
                <c:pt idx="31418">
                  <c:v>-6.5599999999999999E-3</c:v>
                </c:pt>
                <c:pt idx="31419">
                  <c:v>-6.5799999999999999E-3</c:v>
                </c:pt>
                <c:pt idx="31420">
                  <c:v>-6.5799999999999999E-3</c:v>
                </c:pt>
                <c:pt idx="31421">
                  <c:v>-6.5799999999999999E-3</c:v>
                </c:pt>
                <c:pt idx="31422">
                  <c:v>-6.5799999999999999E-3</c:v>
                </c:pt>
                <c:pt idx="31423">
                  <c:v>-6.5799999999999999E-3</c:v>
                </c:pt>
                <c:pt idx="31424">
                  <c:v>-6.6100000000000004E-3</c:v>
                </c:pt>
                <c:pt idx="31425">
                  <c:v>-6.6100000000000004E-3</c:v>
                </c:pt>
                <c:pt idx="31426">
                  <c:v>-6.6100000000000004E-3</c:v>
                </c:pt>
                <c:pt idx="31427">
                  <c:v>-6.6100000000000004E-3</c:v>
                </c:pt>
                <c:pt idx="31428">
                  <c:v>-6.6100000000000004E-3</c:v>
                </c:pt>
                <c:pt idx="31429">
                  <c:v>-6.6100000000000004E-3</c:v>
                </c:pt>
                <c:pt idx="31430">
                  <c:v>-6.6100000000000004E-3</c:v>
                </c:pt>
                <c:pt idx="31431">
                  <c:v>-6.5799999999999999E-3</c:v>
                </c:pt>
                <c:pt idx="31432">
                  <c:v>-6.5799999999999999E-3</c:v>
                </c:pt>
                <c:pt idx="31433">
                  <c:v>-6.5799999999999999E-3</c:v>
                </c:pt>
                <c:pt idx="31434">
                  <c:v>-6.5799999999999999E-3</c:v>
                </c:pt>
                <c:pt idx="31435">
                  <c:v>-6.5799999999999999E-3</c:v>
                </c:pt>
                <c:pt idx="31436">
                  <c:v>-6.5799999999999999E-3</c:v>
                </c:pt>
                <c:pt idx="31437">
                  <c:v>-6.5799999999999999E-3</c:v>
                </c:pt>
                <c:pt idx="31438">
                  <c:v>-6.5799999999999999E-3</c:v>
                </c:pt>
                <c:pt idx="31439">
                  <c:v>-6.5799999999999999E-3</c:v>
                </c:pt>
                <c:pt idx="31440">
                  <c:v>-6.5799999999999999E-3</c:v>
                </c:pt>
                <c:pt idx="31441">
                  <c:v>-6.5799999999999999E-3</c:v>
                </c:pt>
                <c:pt idx="31442">
                  <c:v>-6.5799999999999999E-3</c:v>
                </c:pt>
                <c:pt idx="31443">
                  <c:v>-6.5799999999999999E-3</c:v>
                </c:pt>
                <c:pt idx="31444">
                  <c:v>-6.5799999999999999E-3</c:v>
                </c:pt>
                <c:pt idx="31445">
                  <c:v>-6.5799999999999999E-3</c:v>
                </c:pt>
                <c:pt idx="31446">
                  <c:v>-6.5599999999999999E-3</c:v>
                </c:pt>
                <c:pt idx="31447">
                  <c:v>-6.5599999999999999E-3</c:v>
                </c:pt>
                <c:pt idx="31448">
                  <c:v>-6.5599999999999999E-3</c:v>
                </c:pt>
                <c:pt idx="31449">
                  <c:v>-6.5599999999999999E-3</c:v>
                </c:pt>
                <c:pt idx="31450">
                  <c:v>-6.5599999999999999E-3</c:v>
                </c:pt>
                <c:pt idx="31451">
                  <c:v>-6.5599999999999999E-3</c:v>
                </c:pt>
                <c:pt idx="31452">
                  <c:v>-6.5599999999999999E-3</c:v>
                </c:pt>
                <c:pt idx="31453">
                  <c:v>-6.5599999999999999E-3</c:v>
                </c:pt>
                <c:pt idx="31454">
                  <c:v>-6.5300000000000002E-3</c:v>
                </c:pt>
                <c:pt idx="31455">
                  <c:v>-6.5300000000000002E-3</c:v>
                </c:pt>
                <c:pt idx="31456">
                  <c:v>-6.5300000000000002E-3</c:v>
                </c:pt>
                <c:pt idx="31457">
                  <c:v>-6.5300000000000002E-3</c:v>
                </c:pt>
                <c:pt idx="31458">
                  <c:v>-6.5100000000000002E-3</c:v>
                </c:pt>
                <c:pt idx="31459">
                  <c:v>-6.5100000000000002E-3</c:v>
                </c:pt>
                <c:pt idx="31460">
                  <c:v>-6.5100000000000002E-3</c:v>
                </c:pt>
                <c:pt idx="31461">
                  <c:v>-6.5100000000000002E-3</c:v>
                </c:pt>
                <c:pt idx="31462">
                  <c:v>-6.5100000000000002E-3</c:v>
                </c:pt>
                <c:pt idx="31463">
                  <c:v>-6.4799999999999996E-3</c:v>
                </c:pt>
                <c:pt idx="31464">
                  <c:v>-6.4799999999999996E-3</c:v>
                </c:pt>
                <c:pt idx="31465">
                  <c:v>-6.4799999999999996E-3</c:v>
                </c:pt>
                <c:pt idx="31466">
                  <c:v>-6.4799999999999996E-3</c:v>
                </c:pt>
                <c:pt idx="31467">
                  <c:v>-6.4799999999999996E-3</c:v>
                </c:pt>
                <c:pt idx="31468">
                  <c:v>-6.4799999999999996E-3</c:v>
                </c:pt>
                <c:pt idx="31469">
                  <c:v>-6.4799999999999996E-3</c:v>
                </c:pt>
                <c:pt idx="31470">
                  <c:v>-6.5100000000000002E-3</c:v>
                </c:pt>
                <c:pt idx="31471">
                  <c:v>-6.5100000000000002E-3</c:v>
                </c:pt>
                <c:pt idx="31472">
                  <c:v>-6.5100000000000002E-3</c:v>
                </c:pt>
                <c:pt idx="31473">
                  <c:v>-6.5300000000000002E-3</c:v>
                </c:pt>
                <c:pt idx="31474">
                  <c:v>-6.5300000000000002E-3</c:v>
                </c:pt>
                <c:pt idx="31475">
                  <c:v>-6.5300000000000002E-3</c:v>
                </c:pt>
                <c:pt idx="31476">
                  <c:v>-6.5599999999999999E-3</c:v>
                </c:pt>
                <c:pt idx="31477">
                  <c:v>-6.5599999999999999E-3</c:v>
                </c:pt>
                <c:pt idx="31478">
                  <c:v>-6.5799999999999999E-3</c:v>
                </c:pt>
                <c:pt idx="31479">
                  <c:v>-6.5799999999999999E-3</c:v>
                </c:pt>
                <c:pt idx="31480">
                  <c:v>-6.6100000000000004E-3</c:v>
                </c:pt>
                <c:pt idx="31481">
                  <c:v>-6.6100000000000004E-3</c:v>
                </c:pt>
                <c:pt idx="31482">
                  <c:v>-6.6100000000000004E-3</c:v>
                </c:pt>
                <c:pt idx="31483">
                  <c:v>-6.6100000000000004E-3</c:v>
                </c:pt>
                <c:pt idx="31484">
                  <c:v>-6.6400000000000001E-3</c:v>
                </c:pt>
                <c:pt idx="31485">
                  <c:v>-6.6400000000000001E-3</c:v>
                </c:pt>
                <c:pt idx="31486">
                  <c:v>-6.6400000000000001E-3</c:v>
                </c:pt>
                <c:pt idx="31487">
                  <c:v>-6.6400000000000001E-3</c:v>
                </c:pt>
                <c:pt idx="31488">
                  <c:v>-6.6400000000000001E-3</c:v>
                </c:pt>
                <c:pt idx="31489">
                  <c:v>-6.6400000000000001E-3</c:v>
                </c:pt>
                <c:pt idx="31490">
                  <c:v>-6.6100000000000004E-3</c:v>
                </c:pt>
                <c:pt idx="31491">
                  <c:v>-6.6100000000000004E-3</c:v>
                </c:pt>
                <c:pt idx="31492">
                  <c:v>-6.6100000000000004E-3</c:v>
                </c:pt>
                <c:pt idx="31493">
                  <c:v>-6.5799999999999999E-3</c:v>
                </c:pt>
                <c:pt idx="31494">
                  <c:v>-6.5799999999999999E-3</c:v>
                </c:pt>
                <c:pt idx="31495">
                  <c:v>-6.5599999999999999E-3</c:v>
                </c:pt>
                <c:pt idx="31496">
                  <c:v>-6.5599999999999999E-3</c:v>
                </c:pt>
                <c:pt idx="31497">
                  <c:v>-6.5599999999999999E-3</c:v>
                </c:pt>
                <c:pt idx="31498">
                  <c:v>-6.5300000000000002E-3</c:v>
                </c:pt>
                <c:pt idx="31499">
                  <c:v>-6.5300000000000002E-3</c:v>
                </c:pt>
                <c:pt idx="31500">
                  <c:v>-6.5300000000000002E-3</c:v>
                </c:pt>
                <c:pt idx="31501">
                  <c:v>-6.5100000000000002E-3</c:v>
                </c:pt>
                <c:pt idx="31502">
                  <c:v>-6.5100000000000002E-3</c:v>
                </c:pt>
                <c:pt idx="31503">
                  <c:v>-6.5100000000000002E-3</c:v>
                </c:pt>
                <c:pt idx="31504">
                  <c:v>-6.5100000000000002E-3</c:v>
                </c:pt>
                <c:pt idx="31505">
                  <c:v>-6.5100000000000002E-3</c:v>
                </c:pt>
                <c:pt idx="31506">
                  <c:v>-6.5100000000000002E-3</c:v>
                </c:pt>
                <c:pt idx="31507">
                  <c:v>-6.5100000000000002E-3</c:v>
                </c:pt>
                <c:pt idx="31508">
                  <c:v>-6.5300000000000002E-3</c:v>
                </c:pt>
                <c:pt idx="31509">
                  <c:v>-6.5300000000000002E-3</c:v>
                </c:pt>
                <c:pt idx="31510">
                  <c:v>-6.5599999999999999E-3</c:v>
                </c:pt>
                <c:pt idx="31511">
                  <c:v>-6.5599999999999999E-3</c:v>
                </c:pt>
                <c:pt idx="31512">
                  <c:v>-6.5799999999999999E-3</c:v>
                </c:pt>
                <c:pt idx="31513">
                  <c:v>-6.5799999999999999E-3</c:v>
                </c:pt>
                <c:pt idx="31514">
                  <c:v>-6.6100000000000004E-3</c:v>
                </c:pt>
                <c:pt idx="31515">
                  <c:v>-6.6400000000000001E-3</c:v>
                </c:pt>
                <c:pt idx="31516">
                  <c:v>-6.6600000000000001E-3</c:v>
                </c:pt>
                <c:pt idx="31517">
                  <c:v>-6.6600000000000001E-3</c:v>
                </c:pt>
                <c:pt idx="31518">
                  <c:v>-6.6899999999999998E-3</c:v>
                </c:pt>
                <c:pt idx="31519">
                  <c:v>-6.6899999999999998E-3</c:v>
                </c:pt>
                <c:pt idx="31520">
                  <c:v>-6.7200000000000003E-3</c:v>
                </c:pt>
                <c:pt idx="31521">
                  <c:v>-6.7200000000000003E-3</c:v>
                </c:pt>
                <c:pt idx="31522">
                  <c:v>-6.7200000000000003E-3</c:v>
                </c:pt>
                <c:pt idx="31523">
                  <c:v>-6.7200000000000003E-3</c:v>
                </c:pt>
                <c:pt idx="31524">
                  <c:v>-6.7200000000000003E-3</c:v>
                </c:pt>
                <c:pt idx="31525">
                  <c:v>-6.7200000000000003E-3</c:v>
                </c:pt>
                <c:pt idx="31526">
                  <c:v>-6.7200000000000003E-3</c:v>
                </c:pt>
                <c:pt idx="31527">
                  <c:v>-6.6899999999999998E-3</c:v>
                </c:pt>
                <c:pt idx="31528">
                  <c:v>-6.6899999999999998E-3</c:v>
                </c:pt>
                <c:pt idx="31529">
                  <c:v>-6.6600000000000001E-3</c:v>
                </c:pt>
                <c:pt idx="31530">
                  <c:v>-6.6400000000000001E-3</c:v>
                </c:pt>
                <c:pt idx="31531">
                  <c:v>-6.6100000000000004E-3</c:v>
                </c:pt>
                <c:pt idx="31532">
                  <c:v>-6.5799999999999999E-3</c:v>
                </c:pt>
                <c:pt idx="31533">
                  <c:v>-6.5599999999999999E-3</c:v>
                </c:pt>
                <c:pt idx="31534">
                  <c:v>-6.5300000000000002E-3</c:v>
                </c:pt>
                <c:pt idx="31535">
                  <c:v>-6.5100000000000002E-3</c:v>
                </c:pt>
                <c:pt idx="31536">
                  <c:v>-6.45E-3</c:v>
                </c:pt>
                <c:pt idx="31537">
                  <c:v>-6.43E-3</c:v>
                </c:pt>
                <c:pt idx="31538">
                  <c:v>-6.4000000000000003E-3</c:v>
                </c:pt>
                <c:pt idx="31539">
                  <c:v>-6.3699999999999998E-3</c:v>
                </c:pt>
                <c:pt idx="31540">
                  <c:v>-6.3699999999999998E-3</c:v>
                </c:pt>
                <c:pt idx="31541">
                  <c:v>-6.3499999999999997E-3</c:v>
                </c:pt>
                <c:pt idx="31542">
                  <c:v>-6.3200000000000001E-3</c:v>
                </c:pt>
                <c:pt idx="31543">
                  <c:v>-6.3200000000000001E-3</c:v>
                </c:pt>
                <c:pt idx="31544">
                  <c:v>-6.3E-3</c:v>
                </c:pt>
                <c:pt idx="31545">
                  <c:v>-6.3E-3</c:v>
                </c:pt>
                <c:pt idx="31546">
                  <c:v>-6.3E-3</c:v>
                </c:pt>
                <c:pt idx="31547">
                  <c:v>-6.3E-3</c:v>
                </c:pt>
                <c:pt idx="31548">
                  <c:v>-6.3E-3</c:v>
                </c:pt>
                <c:pt idx="31549">
                  <c:v>-6.3200000000000001E-3</c:v>
                </c:pt>
                <c:pt idx="31550">
                  <c:v>-6.3200000000000001E-3</c:v>
                </c:pt>
                <c:pt idx="31551">
                  <c:v>-6.3499999999999997E-3</c:v>
                </c:pt>
                <c:pt idx="31552">
                  <c:v>-6.3499999999999997E-3</c:v>
                </c:pt>
                <c:pt idx="31553">
                  <c:v>-6.3699999999999998E-3</c:v>
                </c:pt>
                <c:pt idx="31554">
                  <c:v>-6.4000000000000003E-3</c:v>
                </c:pt>
                <c:pt idx="31555">
                  <c:v>-6.43E-3</c:v>
                </c:pt>
                <c:pt idx="31556">
                  <c:v>-6.45E-3</c:v>
                </c:pt>
                <c:pt idx="31557">
                  <c:v>-6.4799999999999996E-3</c:v>
                </c:pt>
                <c:pt idx="31558">
                  <c:v>-6.4799999999999996E-3</c:v>
                </c:pt>
                <c:pt idx="31559">
                  <c:v>-6.5100000000000002E-3</c:v>
                </c:pt>
                <c:pt idx="31560">
                  <c:v>-6.5300000000000002E-3</c:v>
                </c:pt>
                <c:pt idx="31561">
                  <c:v>-6.5300000000000002E-3</c:v>
                </c:pt>
                <c:pt idx="31562">
                  <c:v>-6.5599999999999999E-3</c:v>
                </c:pt>
                <c:pt idx="31563">
                  <c:v>-6.5799999999999999E-3</c:v>
                </c:pt>
                <c:pt idx="31564">
                  <c:v>-6.5799999999999999E-3</c:v>
                </c:pt>
                <c:pt idx="31565">
                  <c:v>-6.5799999999999999E-3</c:v>
                </c:pt>
                <c:pt idx="31566">
                  <c:v>-6.6100000000000004E-3</c:v>
                </c:pt>
                <c:pt idx="31567">
                  <c:v>-6.6100000000000004E-3</c:v>
                </c:pt>
                <c:pt idx="31568">
                  <c:v>-6.6100000000000004E-3</c:v>
                </c:pt>
                <c:pt idx="31569">
                  <c:v>-6.6100000000000004E-3</c:v>
                </c:pt>
                <c:pt idx="31570">
                  <c:v>-6.6100000000000004E-3</c:v>
                </c:pt>
                <c:pt idx="31571">
                  <c:v>-6.5799999999999999E-3</c:v>
                </c:pt>
                <c:pt idx="31572">
                  <c:v>-6.5799999999999999E-3</c:v>
                </c:pt>
                <c:pt idx="31573">
                  <c:v>-6.5799999999999999E-3</c:v>
                </c:pt>
                <c:pt idx="31574">
                  <c:v>-6.5799999999999999E-3</c:v>
                </c:pt>
                <c:pt idx="31575">
                  <c:v>-6.5599999999999999E-3</c:v>
                </c:pt>
                <c:pt idx="31576">
                  <c:v>-6.5599999999999999E-3</c:v>
                </c:pt>
                <c:pt idx="31577">
                  <c:v>-6.5599999999999999E-3</c:v>
                </c:pt>
                <c:pt idx="31578">
                  <c:v>-6.5599999999999999E-3</c:v>
                </c:pt>
                <c:pt idx="31579">
                  <c:v>-6.5599999999999999E-3</c:v>
                </c:pt>
                <c:pt idx="31580">
                  <c:v>-6.5599999999999999E-3</c:v>
                </c:pt>
                <c:pt idx="31581">
                  <c:v>-6.5599999999999999E-3</c:v>
                </c:pt>
                <c:pt idx="31582">
                  <c:v>-6.5599999999999999E-3</c:v>
                </c:pt>
                <c:pt idx="31583">
                  <c:v>-6.5599999999999999E-3</c:v>
                </c:pt>
                <c:pt idx="31584">
                  <c:v>-6.5599999999999999E-3</c:v>
                </c:pt>
                <c:pt idx="31585">
                  <c:v>-6.5599999999999999E-3</c:v>
                </c:pt>
                <c:pt idx="31586">
                  <c:v>-6.5799999999999999E-3</c:v>
                </c:pt>
                <c:pt idx="31587">
                  <c:v>-6.5799999999999999E-3</c:v>
                </c:pt>
                <c:pt idx="31588">
                  <c:v>-6.5799999999999999E-3</c:v>
                </c:pt>
                <c:pt idx="31589">
                  <c:v>-6.5799999999999999E-3</c:v>
                </c:pt>
                <c:pt idx="31590">
                  <c:v>-6.6100000000000004E-3</c:v>
                </c:pt>
                <c:pt idx="31591">
                  <c:v>-6.6100000000000004E-3</c:v>
                </c:pt>
                <c:pt idx="31592">
                  <c:v>-6.6100000000000004E-3</c:v>
                </c:pt>
                <c:pt idx="31593">
                  <c:v>-6.6100000000000004E-3</c:v>
                </c:pt>
                <c:pt idx="31594">
                  <c:v>-6.6100000000000004E-3</c:v>
                </c:pt>
                <c:pt idx="31595">
                  <c:v>-6.6100000000000004E-3</c:v>
                </c:pt>
                <c:pt idx="31596">
                  <c:v>-6.6100000000000004E-3</c:v>
                </c:pt>
                <c:pt idx="31597">
                  <c:v>-6.6100000000000004E-3</c:v>
                </c:pt>
                <c:pt idx="31598">
                  <c:v>-6.5799999999999999E-3</c:v>
                </c:pt>
                <c:pt idx="31599">
                  <c:v>-6.5799999999999999E-3</c:v>
                </c:pt>
                <c:pt idx="31600">
                  <c:v>-6.5599999999999999E-3</c:v>
                </c:pt>
                <c:pt idx="31601">
                  <c:v>-6.5599999999999999E-3</c:v>
                </c:pt>
                <c:pt idx="31602">
                  <c:v>-6.5300000000000002E-3</c:v>
                </c:pt>
                <c:pt idx="31603">
                  <c:v>-6.5100000000000002E-3</c:v>
                </c:pt>
                <c:pt idx="31604">
                  <c:v>-6.5100000000000002E-3</c:v>
                </c:pt>
                <c:pt idx="31605">
                  <c:v>-6.4799999999999996E-3</c:v>
                </c:pt>
                <c:pt idx="31606">
                  <c:v>-6.45E-3</c:v>
                </c:pt>
                <c:pt idx="31607">
                  <c:v>-6.43E-3</c:v>
                </c:pt>
                <c:pt idx="31608">
                  <c:v>-6.43E-3</c:v>
                </c:pt>
                <c:pt idx="31609">
                  <c:v>-6.4000000000000003E-3</c:v>
                </c:pt>
                <c:pt idx="31610">
                  <c:v>-6.3699999999999998E-3</c:v>
                </c:pt>
                <c:pt idx="31611">
                  <c:v>-6.3499999999999997E-3</c:v>
                </c:pt>
                <c:pt idx="31612">
                  <c:v>-6.3499999999999997E-3</c:v>
                </c:pt>
                <c:pt idx="31613">
                  <c:v>-6.3200000000000001E-3</c:v>
                </c:pt>
                <c:pt idx="31614">
                  <c:v>-6.3200000000000001E-3</c:v>
                </c:pt>
                <c:pt idx="31615">
                  <c:v>-6.3200000000000001E-3</c:v>
                </c:pt>
                <c:pt idx="31616">
                  <c:v>-6.3E-3</c:v>
                </c:pt>
                <c:pt idx="31617">
                  <c:v>-6.3200000000000001E-3</c:v>
                </c:pt>
                <c:pt idx="31618">
                  <c:v>-6.3200000000000001E-3</c:v>
                </c:pt>
                <c:pt idx="31619">
                  <c:v>-6.3200000000000001E-3</c:v>
                </c:pt>
                <c:pt idx="31620">
                  <c:v>-6.3200000000000001E-3</c:v>
                </c:pt>
                <c:pt idx="31621">
                  <c:v>-6.3499999999999997E-3</c:v>
                </c:pt>
                <c:pt idx="31622">
                  <c:v>-6.3499999999999997E-3</c:v>
                </c:pt>
                <c:pt idx="31623">
                  <c:v>-6.3699999999999998E-3</c:v>
                </c:pt>
                <c:pt idx="31624">
                  <c:v>-6.4000000000000003E-3</c:v>
                </c:pt>
                <c:pt idx="31625">
                  <c:v>-6.4000000000000003E-3</c:v>
                </c:pt>
                <c:pt idx="31626">
                  <c:v>-6.43E-3</c:v>
                </c:pt>
                <c:pt idx="31627">
                  <c:v>-6.43E-3</c:v>
                </c:pt>
                <c:pt idx="31628">
                  <c:v>-6.45E-3</c:v>
                </c:pt>
                <c:pt idx="31629">
                  <c:v>-6.4799999999999996E-3</c:v>
                </c:pt>
                <c:pt idx="31630">
                  <c:v>-6.4799999999999996E-3</c:v>
                </c:pt>
                <c:pt idx="31631">
                  <c:v>-6.4799999999999996E-3</c:v>
                </c:pt>
                <c:pt idx="31632">
                  <c:v>-6.5100000000000002E-3</c:v>
                </c:pt>
                <c:pt idx="31633">
                  <c:v>-6.5100000000000002E-3</c:v>
                </c:pt>
                <c:pt idx="31634">
                  <c:v>-6.5100000000000002E-3</c:v>
                </c:pt>
                <c:pt idx="31635">
                  <c:v>-6.5100000000000002E-3</c:v>
                </c:pt>
                <c:pt idx="31636">
                  <c:v>-6.5100000000000002E-3</c:v>
                </c:pt>
                <c:pt idx="31637">
                  <c:v>-6.4799999999999996E-3</c:v>
                </c:pt>
                <c:pt idx="31638">
                  <c:v>-6.4799999999999996E-3</c:v>
                </c:pt>
                <c:pt idx="31639">
                  <c:v>-6.45E-3</c:v>
                </c:pt>
                <c:pt idx="31640">
                  <c:v>-6.43E-3</c:v>
                </c:pt>
                <c:pt idx="31641">
                  <c:v>-6.4000000000000003E-3</c:v>
                </c:pt>
                <c:pt idx="31642">
                  <c:v>-6.4000000000000003E-3</c:v>
                </c:pt>
                <c:pt idx="31643">
                  <c:v>-6.3699999999999998E-3</c:v>
                </c:pt>
                <c:pt idx="31644">
                  <c:v>-6.3499999999999997E-3</c:v>
                </c:pt>
                <c:pt idx="31645">
                  <c:v>-6.3200000000000001E-3</c:v>
                </c:pt>
                <c:pt idx="31646">
                  <c:v>-6.3E-3</c:v>
                </c:pt>
                <c:pt idx="31647">
                  <c:v>-6.2700000000000004E-3</c:v>
                </c:pt>
                <c:pt idx="31648">
                  <c:v>-6.2399999999999999E-3</c:v>
                </c:pt>
                <c:pt idx="31649">
                  <c:v>-6.2199999999999998E-3</c:v>
                </c:pt>
                <c:pt idx="31650">
                  <c:v>-6.1900000000000002E-3</c:v>
                </c:pt>
                <c:pt idx="31651">
                  <c:v>-6.1900000000000002E-3</c:v>
                </c:pt>
                <c:pt idx="31652">
                  <c:v>-6.1599999999999997E-3</c:v>
                </c:pt>
                <c:pt idx="31653">
                  <c:v>-6.1599999999999997E-3</c:v>
                </c:pt>
                <c:pt idx="31654">
                  <c:v>-6.1399999999999996E-3</c:v>
                </c:pt>
                <c:pt idx="31655">
                  <c:v>-6.1399999999999996E-3</c:v>
                </c:pt>
                <c:pt idx="31656">
                  <c:v>-6.1399999999999996E-3</c:v>
                </c:pt>
                <c:pt idx="31657">
                  <c:v>-6.1599999999999997E-3</c:v>
                </c:pt>
                <c:pt idx="31658">
                  <c:v>-6.1599999999999997E-3</c:v>
                </c:pt>
                <c:pt idx="31659">
                  <c:v>-6.1599999999999997E-3</c:v>
                </c:pt>
                <c:pt idx="31660">
                  <c:v>-6.1900000000000002E-3</c:v>
                </c:pt>
                <c:pt idx="31661">
                  <c:v>-6.2199999999999998E-3</c:v>
                </c:pt>
                <c:pt idx="31662">
                  <c:v>-6.2399999999999999E-3</c:v>
                </c:pt>
                <c:pt idx="31663">
                  <c:v>-6.2700000000000004E-3</c:v>
                </c:pt>
                <c:pt idx="31664">
                  <c:v>-6.3E-3</c:v>
                </c:pt>
                <c:pt idx="31665">
                  <c:v>-6.3200000000000001E-3</c:v>
                </c:pt>
                <c:pt idx="31666">
                  <c:v>-6.3499999999999997E-3</c:v>
                </c:pt>
                <c:pt idx="31667">
                  <c:v>-6.3699999999999998E-3</c:v>
                </c:pt>
                <c:pt idx="31668">
                  <c:v>-6.4000000000000003E-3</c:v>
                </c:pt>
                <c:pt idx="31669">
                  <c:v>-6.43E-3</c:v>
                </c:pt>
                <c:pt idx="31670">
                  <c:v>-6.45E-3</c:v>
                </c:pt>
                <c:pt idx="31671">
                  <c:v>-6.4799999999999996E-3</c:v>
                </c:pt>
                <c:pt idx="31672">
                  <c:v>-6.5100000000000002E-3</c:v>
                </c:pt>
                <c:pt idx="31673">
                  <c:v>-6.5300000000000002E-3</c:v>
                </c:pt>
                <c:pt idx="31674">
                  <c:v>-6.5599999999999999E-3</c:v>
                </c:pt>
                <c:pt idx="31675">
                  <c:v>-6.5599999999999999E-3</c:v>
                </c:pt>
                <c:pt idx="31676">
                  <c:v>-6.5799999999999999E-3</c:v>
                </c:pt>
                <c:pt idx="31677">
                  <c:v>-6.5799999999999999E-3</c:v>
                </c:pt>
                <c:pt idx="31678">
                  <c:v>-6.6100000000000004E-3</c:v>
                </c:pt>
                <c:pt idx="31679">
                  <c:v>-6.6100000000000004E-3</c:v>
                </c:pt>
                <c:pt idx="31680">
                  <c:v>-6.6100000000000004E-3</c:v>
                </c:pt>
                <c:pt idx="31681">
                  <c:v>-6.6100000000000004E-3</c:v>
                </c:pt>
                <c:pt idx="31682">
                  <c:v>-6.6100000000000004E-3</c:v>
                </c:pt>
                <c:pt idx="31683">
                  <c:v>-6.5799999999999999E-3</c:v>
                </c:pt>
                <c:pt idx="31684">
                  <c:v>-6.5799999999999999E-3</c:v>
                </c:pt>
                <c:pt idx="31685">
                  <c:v>-6.5799999999999999E-3</c:v>
                </c:pt>
                <c:pt idx="31686">
                  <c:v>-6.5599999999999999E-3</c:v>
                </c:pt>
                <c:pt idx="31687">
                  <c:v>-6.5599999999999999E-3</c:v>
                </c:pt>
                <c:pt idx="31688">
                  <c:v>-6.5300000000000002E-3</c:v>
                </c:pt>
                <c:pt idx="31689">
                  <c:v>-6.5100000000000002E-3</c:v>
                </c:pt>
                <c:pt idx="31690">
                  <c:v>-6.4799999999999996E-3</c:v>
                </c:pt>
                <c:pt idx="31691">
                  <c:v>-6.4799999999999996E-3</c:v>
                </c:pt>
                <c:pt idx="31692">
                  <c:v>-6.45E-3</c:v>
                </c:pt>
                <c:pt idx="31693">
                  <c:v>-6.43E-3</c:v>
                </c:pt>
                <c:pt idx="31694">
                  <c:v>-6.43E-3</c:v>
                </c:pt>
                <c:pt idx="31695">
                  <c:v>-6.4000000000000003E-3</c:v>
                </c:pt>
                <c:pt idx="31696">
                  <c:v>-6.3699999999999998E-3</c:v>
                </c:pt>
                <c:pt idx="31697">
                  <c:v>-6.3699999999999998E-3</c:v>
                </c:pt>
                <c:pt idx="31698">
                  <c:v>-6.3499999999999997E-3</c:v>
                </c:pt>
                <c:pt idx="31699">
                  <c:v>-6.3499999999999997E-3</c:v>
                </c:pt>
                <c:pt idx="31700">
                  <c:v>-6.3200000000000001E-3</c:v>
                </c:pt>
                <c:pt idx="31701">
                  <c:v>-6.3200000000000001E-3</c:v>
                </c:pt>
                <c:pt idx="31702">
                  <c:v>-6.3200000000000001E-3</c:v>
                </c:pt>
                <c:pt idx="31703">
                  <c:v>-6.3E-3</c:v>
                </c:pt>
                <c:pt idx="31704">
                  <c:v>-6.3E-3</c:v>
                </c:pt>
                <c:pt idx="31705">
                  <c:v>-6.3E-3</c:v>
                </c:pt>
                <c:pt idx="31706">
                  <c:v>-6.3E-3</c:v>
                </c:pt>
                <c:pt idx="31707">
                  <c:v>-6.3E-3</c:v>
                </c:pt>
                <c:pt idx="31708">
                  <c:v>-6.3200000000000001E-3</c:v>
                </c:pt>
                <c:pt idx="31709">
                  <c:v>-6.3200000000000001E-3</c:v>
                </c:pt>
                <c:pt idx="31710">
                  <c:v>-6.3200000000000001E-3</c:v>
                </c:pt>
                <c:pt idx="31711">
                  <c:v>-6.3200000000000001E-3</c:v>
                </c:pt>
                <c:pt idx="31712">
                  <c:v>-6.3499999999999997E-3</c:v>
                </c:pt>
                <c:pt idx="31713">
                  <c:v>-6.3499999999999997E-3</c:v>
                </c:pt>
                <c:pt idx="31714">
                  <c:v>-6.3699999999999998E-3</c:v>
                </c:pt>
                <c:pt idx="31715">
                  <c:v>-6.3699999999999998E-3</c:v>
                </c:pt>
                <c:pt idx="31716">
                  <c:v>-6.3699999999999998E-3</c:v>
                </c:pt>
                <c:pt idx="31717">
                  <c:v>-6.4000000000000003E-3</c:v>
                </c:pt>
                <c:pt idx="31718">
                  <c:v>-6.4000000000000003E-3</c:v>
                </c:pt>
                <c:pt idx="31719">
                  <c:v>-6.43E-3</c:v>
                </c:pt>
                <c:pt idx="31720">
                  <c:v>-6.43E-3</c:v>
                </c:pt>
                <c:pt idx="31721">
                  <c:v>-6.43E-3</c:v>
                </c:pt>
                <c:pt idx="31722">
                  <c:v>-6.43E-3</c:v>
                </c:pt>
                <c:pt idx="31723">
                  <c:v>-6.45E-3</c:v>
                </c:pt>
                <c:pt idx="31724">
                  <c:v>-6.45E-3</c:v>
                </c:pt>
                <c:pt idx="31725">
                  <c:v>-6.45E-3</c:v>
                </c:pt>
                <c:pt idx="31726">
                  <c:v>-6.45E-3</c:v>
                </c:pt>
                <c:pt idx="31727">
                  <c:v>-6.45E-3</c:v>
                </c:pt>
                <c:pt idx="31728">
                  <c:v>-6.45E-3</c:v>
                </c:pt>
                <c:pt idx="31729">
                  <c:v>-6.45E-3</c:v>
                </c:pt>
                <c:pt idx="31730">
                  <c:v>-6.45E-3</c:v>
                </c:pt>
                <c:pt idx="31731">
                  <c:v>-6.45E-3</c:v>
                </c:pt>
                <c:pt idx="31732">
                  <c:v>-6.45E-3</c:v>
                </c:pt>
                <c:pt idx="31733">
                  <c:v>-6.45E-3</c:v>
                </c:pt>
                <c:pt idx="31734">
                  <c:v>-6.45E-3</c:v>
                </c:pt>
                <c:pt idx="31735">
                  <c:v>-6.45E-3</c:v>
                </c:pt>
                <c:pt idx="31736">
                  <c:v>-6.45E-3</c:v>
                </c:pt>
                <c:pt idx="31737">
                  <c:v>-6.45E-3</c:v>
                </c:pt>
                <c:pt idx="31738">
                  <c:v>-6.45E-3</c:v>
                </c:pt>
                <c:pt idx="31739">
                  <c:v>-6.45E-3</c:v>
                </c:pt>
                <c:pt idx="31740">
                  <c:v>-6.4799999999999996E-3</c:v>
                </c:pt>
                <c:pt idx="31741">
                  <c:v>-6.4799999999999996E-3</c:v>
                </c:pt>
                <c:pt idx="31742">
                  <c:v>-6.4799999999999996E-3</c:v>
                </c:pt>
                <c:pt idx="31743">
                  <c:v>-6.4799999999999996E-3</c:v>
                </c:pt>
                <c:pt idx="31744">
                  <c:v>-6.5100000000000002E-3</c:v>
                </c:pt>
                <c:pt idx="31745">
                  <c:v>-6.5100000000000002E-3</c:v>
                </c:pt>
                <c:pt idx="31746">
                  <c:v>-6.5300000000000002E-3</c:v>
                </c:pt>
                <c:pt idx="31747">
                  <c:v>-6.5599999999999999E-3</c:v>
                </c:pt>
                <c:pt idx="31748">
                  <c:v>-6.5599999999999999E-3</c:v>
                </c:pt>
                <c:pt idx="31749">
                  <c:v>-6.5799999999999999E-3</c:v>
                </c:pt>
                <c:pt idx="31750">
                  <c:v>-6.6100000000000004E-3</c:v>
                </c:pt>
                <c:pt idx="31751">
                  <c:v>-6.6100000000000004E-3</c:v>
                </c:pt>
                <c:pt idx="31752">
                  <c:v>-6.6400000000000001E-3</c:v>
                </c:pt>
                <c:pt idx="31753">
                  <c:v>-6.6600000000000001E-3</c:v>
                </c:pt>
                <c:pt idx="31754">
                  <c:v>-6.6600000000000001E-3</c:v>
                </c:pt>
                <c:pt idx="31755">
                  <c:v>-6.6899999999999998E-3</c:v>
                </c:pt>
                <c:pt idx="31756">
                  <c:v>-6.7200000000000003E-3</c:v>
                </c:pt>
                <c:pt idx="31757">
                  <c:v>-6.7200000000000003E-3</c:v>
                </c:pt>
                <c:pt idx="31758">
                  <c:v>-6.7200000000000003E-3</c:v>
                </c:pt>
                <c:pt idx="31759">
                  <c:v>-6.7400000000000003E-3</c:v>
                </c:pt>
                <c:pt idx="31760">
                  <c:v>-6.7400000000000003E-3</c:v>
                </c:pt>
                <c:pt idx="31761">
                  <c:v>-6.7400000000000003E-3</c:v>
                </c:pt>
                <c:pt idx="31762">
                  <c:v>-6.7400000000000003E-3</c:v>
                </c:pt>
                <c:pt idx="31763">
                  <c:v>-6.7400000000000003E-3</c:v>
                </c:pt>
                <c:pt idx="31764">
                  <c:v>-6.7400000000000003E-3</c:v>
                </c:pt>
                <c:pt idx="31765">
                  <c:v>-6.7400000000000003E-3</c:v>
                </c:pt>
                <c:pt idx="31766">
                  <c:v>-6.7200000000000003E-3</c:v>
                </c:pt>
                <c:pt idx="31767">
                  <c:v>-6.7200000000000003E-3</c:v>
                </c:pt>
                <c:pt idx="31768">
                  <c:v>-6.6899999999999998E-3</c:v>
                </c:pt>
                <c:pt idx="31769">
                  <c:v>-6.6600000000000001E-3</c:v>
                </c:pt>
                <c:pt idx="31770">
                  <c:v>-6.6600000000000001E-3</c:v>
                </c:pt>
                <c:pt idx="31771">
                  <c:v>-6.6400000000000001E-3</c:v>
                </c:pt>
                <c:pt idx="31772">
                  <c:v>-6.6100000000000004E-3</c:v>
                </c:pt>
                <c:pt idx="31773">
                  <c:v>-6.5799999999999999E-3</c:v>
                </c:pt>
                <c:pt idx="31774">
                  <c:v>-6.5599999999999999E-3</c:v>
                </c:pt>
                <c:pt idx="31775">
                  <c:v>-6.5300000000000002E-3</c:v>
                </c:pt>
                <c:pt idx="31776">
                  <c:v>-6.5100000000000002E-3</c:v>
                </c:pt>
                <c:pt idx="31777">
                  <c:v>-6.4799999999999996E-3</c:v>
                </c:pt>
                <c:pt idx="31778">
                  <c:v>-6.45E-3</c:v>
                </c:pt>
                <c:pt idx="31779">
                  <c:v>-6.43E-3</c:v>
                </c:pt>
                <c:pt idx="31780">
                  <c:v>-6.4000000000000003E-3</c:v>
                </c:pt>
                <c:pt idx="31781">
                  <c:v>-6.3699999999999998E-3</c:v>
                </c:pt>
                <c:pt idx="31782">
                  <c:v>-6.3699999999999998E-3</c:v>
                </c:pt>
                <c:pt idx="31783">
                  <c:v>-6.3499999999999997E-3</c:v>
                </c:pt>
                <c:pt idx="31784">
                  <c:v>-6.3200000000000001E-3</c:v>
                </c:pt>
                <c:pt idx="31785">
                  <c:v>-6.3200000000000001E-3</c:v>
                </c:pt>
                <c:pt idx="31786">
                  <c:v>-6.3E-3</c:v>
                </c:pt>
                <c:pt idx="31787">
                  <c:v>-6.3E-3</c:v>
                </c:pt>
                <c:pt idx="31788">
                  <c:v>-6.3E-3</c:v>
                </c:pt>
                <c:pt idx="31789">
                  <c:v>-6.2700000000000004E-3</c:v>
                </c:pt>
                <c:pt idx="31790">
                  <c:v>-6.2700000000000004E-3</c:v>
                </c:pt>
                <c:pt idx="31791">
                  <c:v>-6.2700000000000004E-3</c:v>
                </c:pt>
                <c:pt idx="31792">
                  <c:v>-6.2700000000000004E-3</c:v>
                </c:pt>
                <c:pt idx="31793">
                  <c:v>-6.2700000000000004E-3</c:v>
                </c:pt>
                <c:pt idx="31794">
                  <c:v>-6.2700000000000004E-3</c:v>
                </c:pt>
                <c:pt idx="31795">
                  <c:v>-6.2700000000000004E-3</c:v>
                </c:pt>
                <c:pt idx="31796">
                  <c:v>-6.3E-3</c:v>
                </c:pt>
                <c:pt idx="31797">
                  <c:v>-6.3E-3</c:v>
                </c:pt>
                <c:pt idx="31798">
                  <c:v>-6.3E-3</c:v>
                </c:pt>
                <c:pt idx="31799">
                  <c:v>-6.3200000000000001E-3</c:v>
                </c:pt>
                <c:pt idx="31800">
                  <c:v>-6.3200000000000001E-3</c:v>
                </c:pt>
                <c:pt idx="31801">
                  <c:v>-6.3200000000000001E-3</c:v>
                </c:pt>
                <c:pt idx="31802">
                  <c:v>-6.3499999999999997E-3</c:v>
                </c:pt>
                <c:pt idx="31803">
                  <c:v>-6.3499999999999997E-3</c:v>
                </c:pt>
                <c:pt idx="31804">
                  <c:v>-6.3699999999999998E-3</c:v>
                </c:pt>
                <c:pt idx="31805">
                  <c:v>-6.3699999999999998E-3</c:v>
                </c:pt>
                <c:pt idx="31806">
                  <c:v>-6.4000000000000003E-3</c:v>
                </c:pt>
                <c:pt idx="31807">
                  <c:v>-6.4000000000000003E-3</c:v>
                </c:pt>
                <c:pt idx="31808">
                  <c:v>-6.43E-3</c:v>
                </c:pt>
                <c:pt idx="31809">
                  <c:v>-6.43E-3</c:v>
                </c:pt>
                <c:pt idx="31810">
                  <c:v>-6.45E-3</c:v>
                </c:pt>
                <c:pt idx="31811">
                  <c:v>-6.45E-3</c:v>
                </c:pt>
                <c:pt idx="31812">
                  <c:v>-6.45E-3</c:v>
                </c:pt>
                <c:pt idx="31813">
                  <c:v>-6.45E-3</c:v>
                </c:pt>
                <c:pt idx="31814">
                  <c:v>-6.45E-3</c:v>
                </c:pt>
                <c:pt idx="31815">
                  <c:v>-6.45E-3</c:v>
                </c:pt>
                <c:pt idx="31816">
                  <c:v>-6.4799999999999996E-3</c:v>
                </c:pt>
                <c:pt idx="31817">
                  <c:v>-6.45E-3</c:v>
                </c:pt>
                <c:pt idx="31818">
                  <c:v>-6.45E-3</c:v>
                </c:pt>
                <c:pt idx="31819">
                  <c:v>-6.45E-3</c:v>
                </c:pt>
                <c:pt idx="31820">
                  <c:v>-6.45E-3</c:v>
                </c:pt>
                <c:pt idx="31821">
                  <c:v>-6.43E-3</c:v>
                </c:pt>
                <c:pt idx="31822">
                  <c:v>-6.43E-3</c:v>
                </c:pt>
                <c:pt idx="31823">
                  <c:v>-6.4000000000000003E-3</c:v>
                </c:pt>
                <c:pt idx="31824">
                  <c:v>-6.3699999999999998E-3</c:v>
                </c:pt>
                <c:pt idx="31825">
                  <c:v>-6.3699999999999998E-3</c:v>
                </c:pt>
                <c:pt idx="31826">
                  <c:v>-6.3499999999999997E-3</c:v>
                </c:pt>
                <c:pt idx="31827">
                  <c:v>-6.3200000000000001E-3</c:v>
                </c:pt>
                <c:pt idx="31828">
                  <c:v>-6.3E-3</c:v>
                </c:pt>
                <c:pt idx="31829">
                  <c:v>-6.2700000000000004E-3</c:v>
                </c:pt>
                <c:pt idx="31830">
                  <c:v>-6.2700000000000004E-3</c:v>
                </c:pt>
                <c:pt idx="31831">
                  <c:v>-6.2399999999999999E-3</c:v>
                </c:pt>
                <c:pt idx="31832">
                  <c:v>-6.2199999999999998E-3</c:v>
                </c:pt>
                <c:pt idx="31833">
                  <c:v>-6.2199999999999998E-3</c:v>
                </c:pt>
                <c:pt idx="31834">
                  <c:v>-6.1900000000000002E-3</c:v>
                </c:pt>
                <c:pt idx="31835">
                  <c:v>-6.1599999999999997E-3</c:v>
                </c:pt>
                <c:pt idx="31836">
                  <c:v>-6.1599999999999997E-3</c:v>
                </c:pt>
                <c:pt idx="31837">
                  <c:v>-6.1599999999999997E-3</c:v>
                </c:pt>
                <c:pt idx="31838">
                  <c:v>-6.1599999999999997E-3</c:v>
                </c:pt>
                <c:pt idx="31839">
                  <c:v>-6.1399999999999996E-3</c:v>
                </c:pt>
                <c:pt idx="31840">
                  <c:v>-6.1399999999999996E-3</c:v>
                </c:pt>
                <c:pt idx="31841">
                  <c:v>-6.1599999999999997E-3</c:v>
                </c:pt>
                <c:pt idx="31842">
                  <c:v>-6.1599999999999997E-3</c:v>
                </c:pt>
                <c:pt idx="31843">
                  <c:v>-6.1599999999999997E-3</c:v>
                </c:pt>
                <c:pt idx="31844">
                  <c:v>-6.1900000000000002E-3</c:v>
                </c:pt>
                <c:pt idx="31845">
                  <c:v>-6.2199999999999998E-3</c:v>
                </c:pt>
                <c:pt idx="31846">
                  <c:v>-6.2199999999999998E-3</c:v>
                </c:pt>
                <c:pt idx="31847">
                  <c:v>-6.2399999999999999E-3</c:v>
                </c:pt>
                <c:pt idx="31848">
                  <c:v>-6.2700000000000004E-3</c:v>
                </c:pt>
                <c:pt idx="31849">
                  <c:v>-6.3E-3</c:v>
                </c:pt>
                <c:pt idx="31850">
                  <c:v>-6.3200000000000001E-3</c:v>
                </c:pt>
                <c:pt idx="31851">
                  <c:v>-6.3499999999999997E-3</c:v>
                </c:pt>
                <c:pt idx="31852">
                  <c:v>-6.4000000000000003E-3</c:v>
                </c:pt>
                <c:pt idx="31853">
                  <c:v>-6.43E-3</c:v>
                </c:pt>
                <c:pt idx="31854">
                  <c:v>-6.45E-3</c:v>
                </c:pt>
                <c:pt idx="31855">
                  <c:v>-6.4799999999999996E-3</c:v>
                </c:pt>
                <c:pt idx="31856">
                  <c:v>-6.5100000000000002E-3</c:v>
                </c:pt>
                <c:pt idx="31857">
                  <c:v>-6.5300000000000002E-3</c:v>
                </c:pt>
                <c:pt idx="31858">
                  <c:v>-6.5599999999999999E-3</c:v>
                </c:pt>
                <c:pt idx="31859">
                  <c:v>-6.5599999999999999E-3</c:v>
                </c:pt>
                <c:pt idx="31860">
                  <c:v>-6.5799999999999999E-3</c:v>
                </c:pt>
                <c:pt idx="31861">
                  <c:v>-6.5799999999999999E-3</c:v>
                </c:pt>
                <c:pt idx="31862">
                  <c:v>-6.6100000000000004E-3</c:v>
                </c:pt>
                <c:pt idx="31863">
                  <c:v>-6.6100000000000004E-3</c:v>
                </c:pt>
                <c:pt idx="31864">
                  <c:v>-6.6100000000000004E-3</c:v>
                </c:pt>
                <c:pt idx="31865">
                  <c:v>-6.6100000000000004E-3</c:v>
                </c:pt>
                <c:pt idx="31866">
                  <c:v>-6.6100000000000004E-3</c:v>
                </c:pt>
                <c:pt idx="31867">
                  <c:v>-6.5799999999999999E-3</c:v>
                </c:pt>
                <c:pt idx="31868">
                  <c:v>-6.5799999999999999E-3</c:v>
                </c:pt>
                <c:pt idx="31869">
                  <c:v>-6.5599999999999999E-3</c:v>
                </c:pt>
                <c:pt idx="31870">
                  <c:v>-6.5599999999999999E-3</c:v>
                </c:pt>
                <c:pt idx="31871">
                  <c:v>-6.5300000000000002E-3</c:v>
                </c:pt>
                <c:pt idx="31872">
                  <c:v>-6.5100000000000002E-3</c:v>
                </c:pt>
                <c:pt idx="31873">
                  <c:v>-6.4799999999999996E-3</c:v>
                </c:pt>
                <c:pt idx="31874">
                  <c:v>-6.45E-3</c:v>
                </c:pt>
                <c:pt idx="31875">
                  <c:v>-6.43E-3</c:v>
                </c:pt>
                <c:pt idx="31876">
                  <c:v>-6.4000000000000003E-3</c:v>
                </c:pt>
                <c:pt idx="31877">
                  <c:v>-6.3699999999999998E-3</c:v>
                </c:pt>
                <c:pt idx="31878">
                  <c:v>-6.3499999999999997E-3</c:v>
                </c:pt>
                <c:pt idx="31879">
                  <c:v>-6.3200000000000001E-3</c:v>
                </c:pt>
                <c:pt idx="31880">
                  <c:v>-6.3E-3</c:v>
                </c:pt>
                <c:pt idx="31881">
                  <c:v>-6.2700000000000004E-3</c:v>
                </c:pt>
                <c:pt idx="31882">
                  <c:v>-6.2700000000000004E-3</c:v>
                </c:pt>
                <c:pt idx="31883">
                  <c:v>-6.2399999999999999E-3</c:v>
                </c:pt>
                <c:pt idx="31884">
                  <c:v>-6.2399999999999999E-3</c:v>
                </c:pt>
                <c:pt idx="31885">
                  <c:v>-6.2199999999999998E-3</c:v>
                </c:pt>
                <c:pt idx="31886">
                  <c:v>-6.2199999999999998E-3</c:v>
                </c:pt>
                <c:pt idx="31887">
                  <c:v>-6.1900000000000002E-3</c:v>
                </c:pt>
                <c:pt idx="31888">
                  <c:v>-6.1900000000000002E-3</c:v>
                </c:pt>
                <c:pt idx="31889">
                  <c:v>-6.1900000000000002E-3</c:v>
                </c:pt>
                <c:pt idx="31890">
                  <c:v>-6.1900000000000002E-3</c:v>
                </c:pt>
                <c:pt idx="31891">
                  <c:v>-6.1900000000000002E-3</c:v>
                </c:pt>
                <c:pt idx="31892">
                  <c:v>-6.2199999999999998E-3</c:v>
                </c:pt>
                <c:pt idx="31893">
                  <c:v>-6.2199999999999998E-3</c:v>
                </c:pt>
                <c:pt idx="31894">
                  <c:v>-6.2199999999999998E-3</c:v>
                </c:pt>
                <c:pt idx="31895">
                  <c:v>-6.2399999999999999E-3</c:v>
                </c:pt>
                <c:pt idx="31896">
                  <c:v>-6.2700000000000004E-3</c:v>
                </c:pt>
                <c:pt idx="31897">
                  <c:v>-6.2700000000000004E-3</c:v>
                </c:pt>
                <c:pt idx="31898">
                  <c:v>-6.2700000000000004E-3</c:v>
                </c:pt>
                <c:pt idx="31899">
                  <c:v>-6.3E-3</c:v>
                </c:pt>
                <c:pt idx="31900">
                  <c:v>-6.3200000000000001E-3</c:v>
                </c:pt>
                <c:pt idx="31901">
                  <c:v>-6.3200000000000001E-3</c:v>
                </c:pt>
                <c:pt idx="31902">
                  <c:v>-6.3499999999999997E-3</c:v>
                </c:pt>
                <c:pt idx="31903">
                  <c:v>-6.3499999999999997E-3</c:v>
                </c:pt>
                <c:pt idx="31904">
                  <c:v>-6.3499999999999997E-3</c:v>
                </c:pt>
                <c:pt idx="31905">
                  <c:v>-6.3699999999999998E-3</c:v>
                </c:pt>
                <c:pt idx="31906">
                  <c:v>-6.3699999999999998E-3</c:v>
                </c:pt>
                <c:pt idx="31907">
                  <c:v>-6.3699999999999998E-3</c:v>
                </c:pt>
                <c:pt idx="31908">
                  <c:v>-6.4000000000000003E-3</c:v>
                </c:pt>
                <c:pt idx="31909">
                  <c:v>-6.4000000000000003E-3</c:v>
                </c:pt>
                <c:pt idx="31910">
                  <c:v>-6.4000000000000003E-3</c:v>
                </c:pt>
                <c:pt idx="31911">
                  <c:v>-6.3699999999999998E-3</c:v>
                </c:pt>
                <c:pt idx="31912">
                  <c:v>-6.3699999999999998E-3</c:v>
                </c:pt>
                <c:pt idx="31913">
                  <c:v>-6.3699999999999998E-3</c:v>
                </c:pt>
                <c:pt idx="31914">
                  <c:v>-6.3699999999999998E-3</c:v>
                </c:pt>
                <c:pt idx="31915">
                  <c:v>-6.3499999999999997E-3</c:v>
                </c:pt>
                <c:pt idx="31916">
                  <c:v>-6.3499999999999997E-3</c:v>
                </c:pt>
                <c:pt idx="31917">
                  <c:v>-6.3200000000000001E-3</c:v>
                </c:pt>
                <c:pt idx="31918">
                  <c:v>-6.3200000000000001E-3</c:v>
                </c:pt>
                <c:pt idx="31919">
                  <c:v>-6.3E-3</c:v>
                </c:pt>
                <c:pt idx="31920">
                  <c:v>-6.2700000000000004E-3</c:v>
                </c:pt>
                <c:pt idx="31921">
                  <c:v>-6.2700000000000004E-3</c:v>
                </c:pt>
                <c:pt idx="31922">
                  <c:v>-6.2399999999999999E-3</c:v>
                </c:pt>
                <c:pt idx="31923">
                  <c:v>-6.2199999999999998E-3</c:v>
                </c:pt>
                <c:pt idx="31924">
                  <c:v>-6.2199999999999998E-3</c:v>
                </c:pt>
                <c:pt idx="31925">
                  <c:v>-6.1900000000000002E-3</c:v>
                </c:pt>
                <c:pt idx="31926">
                  <c:v>-6.1599999999999997E-3</c:v>
                </c:pt>
                <c:pt idx="31927">
                  <c:v>-6.1599999999999997E-3</c:v>
                </c:pt>
                <c:pt idx="31928">
                  <c:v>-6.1399999999999996E-3</c:v>
                </c:pt>
                <c:pt idx="31929">
                  <c:v>-6.1399999999999996E-3</c:v>
                </c:pt>
                <c:pt idx="31930">
                  <c:v>-6.11E-3</c:v>
                </c:pt>
                <c:pt idx="31931">
                  <c:v>-6.11E-3</c:v>
                </c:pt>
                <c:pt idx="31932">
                  <c:v>-6.11E-3</c:v>
                </c:pt>
                <c:pt idx="31933">
                  <c:v>-6.0800000000000003E-3</c:v>
                </c:pt>
                <c:pt idx="31934">
                  <c:v>-6.0800000000000003E-3</c:v>
                </c:pt>
                <c:pt idx="31935">
                  <c:v>-6.0800000000000003E-3</c:v>
                </c:pt>
                <c:pt idx="31936">
                  <c:v>-6.0800000000000003E-3</c:v>
                </c:pt>
                <c:pt idx="31937">
                  <c:v>-6.0800000000000003E-3</c:v>
                </c:pt>
                <c:pt idx="31938">
                  <c:v>-6.0800000000000003E-3</c:v>
                </c:pt>
                <c:pt idx="31939">
                  <c:v>-6.0800000000000003E-3</c:v>
                </c:pt>
                <c:pt idx="31940">
                  <c:v>-6.0800000000000003E-3</c:v>
                </c:pt>
                <c:pt idx="31941">
                  <c:v>-6.0800000000000003E-3</c:v>
                </c:pt>
                <c:pt idx="31942">
                  <c:v>-6.0800000000000003E-3</c:v>
                </c:pt>
                <c:pt idx="31943">
                  <c:v>-6.11E-3</c:v>
                </c:pt>
                <c:pt idx="31944">
                  <c:v>-6.11E-3</c:v>
                </c:pt>
                <c:pt idx="31945">
                  <c:v>-6.11E-3</c:v>
                </c:pt>
                <c:pt idx="31946">
                  <c:v>-6.1399999999999996E-3</c:v>
                </c:pt>
                <c:pt idx="31947">
                  <c:v>-6.1399999999999996E-3</c:v>
                </c:pt>
                <c:pt idx="31948">
                  <c:v>-6.1599999999999997E-3</c:v>
                </c:pt>
                <c:pt idx="31949">
                  <c:v>-6.1900000000000002E-3</c:v>
                </c:pt>
                <c:pt idx="31950">
                  <c:v>-6.1900000000000002E-3</c:v>
                </c:pt>
                <c:pt idx="31951">
                  <c:v>-6.2199999999999998E-3</c:v>
                </c:pt>
                <c:pt idx="31952">
                  <c:v>-6.2399999999999999E-3</c:v>
                </c:pt>
                <c:pt idx="31953">
                  <c:v>-6.2399999999999999E-3</c:v>
                </c:pt>
                <c:pt idx="31954">
                  <c:v>-6.2700000000000004E-3</c:v>
                </c:pt>
                <c:pt idx="31955">
                  <c:v>-6.3E-3</c:v>
                </c:pt>
                <c:pt idx="31956">
                  <c:v>-6.3200000000000001E-3</c:v>
                </c:pt>
                <c:pt idx="31957">
                  <c:v>-6.3200000000000001E-3</c:v>
                </c:pt>
                <c:pt idx="31958">
                  <c:v>-6.3499999999999997E-3</c:v>
                </c:pt>
                <c:pt idx="31959">
                  <c:v>-6.3699999999999998E-3</c:v>
                </c:pt>
                <c:pt idx="31960">
                  <c:v>-6.4000000000000003E-3</c:v>
                </c:pt>
                <c:pt idx="31961">
                  <c:v>-6.43E-3</c:v>
                </c:pt>
                <c:pt idx="31962">
                  <c:v>-6.45E-3</c:v>
                </c:pt>
                <c:pt idx="31963">
                  <c:v>-6.45E-3</c:v>
                </c:pt>
                <c:pt idx="31964">
                  <c:v>-6.4799999999999996E-3</c:v>
                </c:pt>
                <c:pt idx="31965">
                  <c:v>-6.5100000000000002E-3</c:v>
                </c:pt>
                <c:pt idx="31966">
                  <c:v>-6.5100000000000002E-3</c:v>
                </c:pt>
                <c:pt idx="31967">
                  <c:v>-6.5300000000000002E-3</c:v>
                </c:pt>
                <c:pt idx="31968">
                  <c:v>-6.5300000000000002E-3</c:v>
                </c:pt>
                <c:pt idx="31969">
                  <c:v>-6.5300000000000002E-3</c:v>
                </c:pt>
                <c:pt idx="31970">
                  <c:v>-6.5599999999999999E-3</c:v>
                </c:pt>
                <c:pt idx="31971">
                  <c:v>-6.5599999999999999E-3</c:v>
                </c:pt>
                <c:pt idx="31972">
                  <c:v>-6.5599999999999999E-3</c:v>
                </c:pt>
                <c:pt idx="31973">
                  <c:v>-6.5300000000000002E-3</c:v>
                </c:pt>
                <c:pt idx="31974">
                  <c:v>-6.5300000000000002E-3</c:v>
                </c:pt>
                <c:pt idx="31975">
                  <c:v>-6.5300000000000002E-3</c:v>
                </c:pt>
                <c:pt idx="31976">
                  <c:v>-6.5100000000000002E-3</c:v>
                </c:pt>
                <c:pt idx="31977">
                  <c:v>-6.4799999999999996E-3</c:v>
                </c:pt>
                <c:pt idx="31978">
                  <c:v>-6.4799999999999996E-3</c:v>
                </c:pt>
                <c:pt idx="31979">
                  <c:v>-6.45E-3</c:v>
                </c:pt>
                <c:pt idx="31980">
                  <c:v>-6.43E-3</c:v>
                </c:pt>
                <c:pt idx="31981">
                  <c:v>-6.4000000000000003E-3</c:v>
                </c:pt>
                <c:pt idx="31982">
                  <c:v>-6.3699999999999998E-3</c:v>
                </c:pt>
                <c:pt idx="31983">
                  <c:v>-6.3499999999999997E-3</c:v>
                </c:pt>
                <c:pt idx="31984">
                  <c:v>-6.3200000000000001E-3</c:v>
                </c:pt>
                <c:pt idx="31985">
                  <c:v>-6.3E-3</c:v>
                </c:pt>
                <c:pt idx="31986">
                  <c:v>-6.2700000000000004E-3</c:v>
                </c:pt>
                <c:pt idx="31987">
                  <c:v>-6.2399999999999999E-3</c:v>
                </c:pt>
                <c:pt idx="31988">
                  <c:v>-6.2399999999999999E-3</c:v>
                </c:pt>
                <c:pt idx="31989">
                  <c:v>-6.2199999999999998E-3</c:v>
                </c:pt>
                <c:pt idx="31990">
                  <c:v>-6.1900000000000002E-3</c:v>
                </c:pt>
                <c:pt idx="31991">
                  <c:v>-6.1900000000000002E-3</c:v>
                </c:pt>
                <c:pt idx="31992">
                  <c:v>-6.1900000000000002E-3</c:v>
                </c:pt>
                <c:pt idx="31993">
                  <c:v>-6.1900000000000002E-3</c:v>
                </c:pt>
                <c:pt idx="31994">
                  <c:v>-6.1900000000000002E-3</c:v>
                </c:pt>
                <c:pt idx="31995">
                  <c:v>-6.1900000000000002E-3</c:v>
                </c:pt>
                <c:pt idx="31996">
                  <c:v>-6.1900000000000002E-3</c:v>
                </c:pt>
                <c:pt idx="31997">
                  <c:v>-6.2199999999999998E-3</c:v>
                </c:pt>
                <c:pt idx="31998">
                  <c:v>-6.2199999999999998E-3</c:v>
                </c:pt>
                <c:pt idx="31999">
                  <c:v>-6.2399999999999999E-3</c:v>
                </c:pt>
                <c:pt idx="32000">
                  <c:v>-6.2700000000000004E-3</c:v>
                </c:pt>
                <c:pt idx="32001">
                  <c:v>-6.3E-3</c:v>
                </c:pt>
                <c:pt idx="32002">
                  <c:v>-6.3200000000000001E-3</c:v>
                </c:pt>
                <c:pt idx="32003">
                  <c:v>-6.3200000000000001E-3</c:v>
                </c:pt>
                <c:pt idx="32004">
                  <c:v>-6.3499999999999997E-3</c:v>
                </c:pt>
                <c:pt idx="32005">
                  <c:v>-6.3699999999999998E-3</c:v>
                </c:pt>
                <c:pt idx="32006">
                  <c:v>-6.4000000000000003E-3</c:v>
                </c:pt>
                <c:pt idx="32007">
                  <c:v>-6.4000000000000003E-3</c:v>
                </c:pt>
                <c:pt idx="32008">
                  <c:v>-6.43E-3</c:v>
                </c:pt>
                <c:pt idx="32009">
                  <c:v>-6.43E-3</c:v>
                </c:pt>
                <c:pt idx="32010">
                  <c:v>-6.45E-3</c:v>
                </c:pt>
                <c:pt idx="32011">
                  <c:v>-6.45E-3</c:v>
                </c:pt>
                <c:pt idx="32012">
                  <c:v>-6.45E-3</c:v>
                </c:pt>
                <c:pt idx="32013">
                  <c:v>-6.43E-3</c:v>
                </c:pt>
                <c:pt idx="32014">
                  <c:v>-6.43E-3</c:v>
                </c:pt>
                <c:pt idx="32015">
                  <c:v>-6.4000000000000003E-3</c:v>
                </c:pt>
                <c:pt idx="32016">
                  <c:v>-6.4000000000000003E-3</c:v>
                </c:pt>
              </c:numCache>
            </c:numRef>
          </c:yVal>
          <c:smooth val="1"/>
        </c:ser>
        <c:dLbls>
          <c:showLegendKey val="0"/>
          <c:showVal val="0"/>
          <c:showCatName val="0"/>
          <c:showSerName val="0"/>
          <c:showPercent val="0"/>
          <c:showBubbleSize val="0"/>
        </c:dLbls>
        <c:axId val="322021632"/>
        <c:axId val="322022192"/>
      </c:scatterChart>
      <c:valAx>
        <c:axId val="322021632"/>
        <c:scaling>
          <c:orientation val="minMax"/>
          <c:min val="0"/>
        </c:scaling>
        <c:delete val="0"/>
        <c:axPos val="b"/>
        <c:minorGridlines/>
        <c:numFmt formatCode="0.0E+00" sourceLinked="0"/>
        <c:majorTickMark val="out"/>
        <c:minorTickMark val="none"/>
        <c:tickLblPos val="nextTo"/>
        <c:crossAx val="322022192"/>
        <c:crosses val="autoZero"/>
        <c:crossBetween val="midCat"/>
      </c:valAx>
      <c:valAx>
        <c:axId val="322022192"/>
        <c:scaling>
          <c:orientation val="minMax"/>
        </c:scaling>
        <c:delete val="0"/>
        <c:axPos val="l"/>
        <c:majorGridlines/>
        <c:numFmt formatCode="#,##0.00" sourceLinked="0"/>
        <c:majorTickMark val="out"/>
        <c:minorTickMark val="none"/>
        <c:tickLblPos val="nextTo"/>
        <c:crossAx val="322021632"/>
        <c:crosses val="autoZero"/>
        <c:crossBetween val="midCat"/>
      </c:valAx>
    </c:plotArea>
    <c:legend>
      <c:legendPos val="r"/>
      <c:overlay val="0"/>
    </c:legend>
    <c:plotVisOnly val="1"/>
    <c:dispBlanksAs val="gap"/>
    <c:showDLblsOverMax val="0"/>
  </c:chart>
  <c:externalData r:id="rId1">
    <c:autoUpdate val="0"/>
  </c:externalData>
  <c:userShapes r:id="rId2"/>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tx>
            <c:v>mesh-980nm</c:v>
          </c:tx>
          <c:spPr>
            <a:ln>
              <a:solidFill>
                <a:srgbClr val="C00000"/>
              </a:solidFill>
            </a:ln>
          </c:spPr>
          <c:marker>
            <c:symbol val="none"/>
          </c:marker>
          <c:xVal>
            <c:numRef>
              <c:f>'noAmp-2-980nm'!$A$2:$A$32018</c:f>
              <c:numCache>
                <c:formatCode>0.00E+00</c:formatCode>
                <c:ptCount val="32017"/>
                <c:pt idx="0">
                  <c:v>-3.6672699999999997E-8</c:v>
                </c:pt>
                <c:pt idx="1">
                  <c:v>-3.6666499999999999E-8</c:v>
                </c:pt>
                <c:pt idx="2">
                  <c:v>-3.6660200000000003E-8</c:v>
                </c:pt>
                <c:pt idx="3">
                  <c:v>-3.6653999999999999E-8</c:v>
                </c:pt>
                <c:pt idx="4">
                  <c:v>-3.6647700000000002E-8</c:v>
                </c:pt>
                <c:pt idx="5">
                  <c:v>-3.6641499999999998E-8</c:v>
                </c:pt>
                <c:pt idx="6">
                  <c:v>-3.6635200000000001E-8</c:v>
                </c:pt>
                <c:pt idx="7">
                  <c:v>-3.6629000000000003E-8</c:v>
                </c:pt>
                <c:pt idx="8">
                  <c:v>-3.66227E-8</c:v>
                </c:pt>
                <c:pt idx="9">
                  <c:v>-3.6616500000000002E-8</c:v>
                </c:pt>
                <c:pt idx="10">
                  <c:v>-3.6610199999999999E-8</c:v>
                </c:pt>
                <c:pt idx="11">
                  <c:v>-3.6604000000000001E-8</c:v>
                </c:pt>
                <c:pt idx="12">
                  <c:v>-3.6597699999999998E-8</c:v>
                </c:pt>
                <c:pt idx="13">
                  <c:v>-3.65915E-8</c:v>
                </c:pt>
                <c:pt idx="14">
                  <c:v>-3.6585199999999997E-8</c:v>
                </c:pt>
                <c:pt idx="15">
                  <c:v>-3.6579E-8</c:v>
                </c:pt>
                <c:pt idx="16">
                  <c:v>-3.6572700000000003E-8</c:v>
                </c:pt>
                <c:pt idx="17">
                  <c:v>-3.6566499999999999E-8</c:v>
                </c:pt>
                <c:pt idx="18">
                  <c:v>-3.6560200000000002E-8</c:v>
                </c:pt>
                <c:pt idx="19">
                  <c:v>-3.6553999999999998E-8</c:v>
                </c:pt>
                <c:pt idx="20">
                  <c:v>-3.6547700000000001E-8</c:v>
                </c:pt>
                <c:pt idx="21">
                  <c:v>-3.6541499999999997E-8</c:v>
                </c:pt>
                <c:pt idx="22">
                  <c:v>-3.65352E-8</c:v>
                </c:pt>
                <c:pt idx="23">
                  <c:v>-3.6529000000000002E-8</c:v>
                </c:pt>
                <c:pt idx="24">
                  <c:v>-3.6522699999999999E-8</c:v>
                </c:pt>
                <c:pt idx="25">
                  <c:v>-3.6516500000000001E-8</c:v>
                </c:pt>
                <c:pt idx="26">
                  <c:v>-3.6510199999999998E-8</c:v>
                </c:pt>
                <c:pt idx="27">
                  <c:v>-3.6504000000000001E-8</c:v>
                </c:pt>
                <c:pt idx="28">
                  <c:v>-3.6497699999999997E-8</c:v>
                </c:pt>
                <c:pt idx="29">
                  <c:v>-3.64915E-8</c:v>
                </c:pt>
                <c:pt idx="30">
                  <c:v>-3.6485200000000003E-8</c:v>
                </c:pt>
                <c:pt idx="31">
                  <c:v>-3.6478999999999999E-8</c:v>
                </c:pt>
                <c:pt idx="32">
                  <c:v>-3.6472700000000002E-8</c:v>
                </c:pt>
                <c:pt idx="33">
                  <c:v>-3.6466499999999998E-8</c:v>
                </c:pt>
                <c:pt idx="34">
                  <c:v>-3.6460200000000001E-8</c:v>
                </c:pt>
                <c:pt idx="35">
                  <c:v>-3.6453999999999997E-8</c:v>
                </c:pt>
                <c:pt idx="36">
                  <c:v>-3.64477E-8</c:v>
                </c:pt>
                <c:pt idx="37">
                  <c:v>-3.6441500000000002E-8</c:v>
                </c:pt>
                <c:pt idx="38">
                  <c:v>-3.6435199999999999E-8</c:v>
                </c:pt>
                <c:pt idx="39">
                  <c:v>-3.6429000000000001E-8</c:v>
                </c:pt>
                <c:pt idx="40">
                  <c:v>-3.6422699999999998E-8</c:v>
                </c:pt>
                <c:pt idx="41">
                  <c:v>-3.6416500000000001E-8</c:v>
                </c:pt>
                <c:pt idx="42">
                  <c:v>-3.6410199999999997E-8</c:v>
                </c:pt>
                <c:pt idx="43">
                  <c:v>-3.6404E-8</c:v>
                </c:pt>
                <c:pt idx="44">
                  <c:v>-3.6397700000000003E-8</c:v>
                </c:pt>
                <c:pt idx="45">
                  <c:v>-3.6391499999999999E-8</c:v>
                </c:pt>
                <c:pt idx="46">
                  <c:v>-3.6385200000000002E-8</c:v>
                </c:pt>
                <c:pt idx="47">
                  <c:v>-3.6378999999999998E-8</c:v>
                </c:pt>
                <c:pt idx="48">
                  <c:v>-3.6372700000000001E-8</c:v>
                </c:pt>
                <c:pt idx="49">
                  <c:v>-3.6366499999999997E-8</c:v>
                </c:pt>
                <c:pt idx="50">
                  <c:v>-3.63602E-8</c:v>
                </c:pt>
                <c:pt idx="51">
                  <c:v>-3.6354000000000002E-8</c:v>
                </c:pt>
                <c:pt idx="52">
                  <c:v>-3.6347699999999999E-8</c:v>
                </c:pt>
                <c:pt idx="53">
                  <c:v>-3.6341500000000002E-8</c:v>
                </c:pt>
                <c:pt idx="54">
                  <c:v>-3.6335199999999998E-8</c:v>
                </c:pt>
                <c:pt idx="55">
                  <c:v>-3.6329000000000001E-8</c:v>
                </c:pt>
                <c:pt idx="56">
                  <c:v>-3.6322699999999997E-8</c:v>
                </c:pt>
                <c:pt idx="57">
                  <c:v>-3.63165E-8</c:v>
                </c:pt>
                <c:pt idx="58">
                  <c:v>-3.6310200000000003E-8</c:v>
                </c:pt>
                <c:pt idx="59">
                  <c:v>-3.6303999999999999E-8</c:v>
                </c:pt>
                <c:pt idx="60">
                  <c:v>-3.6297700000000002E-8</c:v>
                </c:pt>
                <c:pt idx="61">
                  <c:v>-3.6291499999999998E-8</c:v>
                </c:pt>
                <c:pt idx="62">
                  <c:v>-3.6285200000000001E-8</c:v>
                </c:pt>
                <c:pt idx="63">
                  <c:v>-3.6278999999999997E-8</c:v>
                </c:pt>
                <c:pt idx="64">
                  <c:v>-3.62727E-8</c:v>
                </c:pt>
                <c:pt idx="65">
                  <c:v>-3.6266500000000003E-8</c:v>
                </c:pt>
                <c:pt idx="66">
                  <c:v>-3.6260199999999999E-8</c:v>
                </c:pt>
                <c:pt idx="67">
                  <c:v>-3.6254000000000002E-8</c:v>
                </c:pt>
                <c:pt idx="68">
                  <c:v>-3.6247699999999998E-8</c:v>
                </c:pt>
                <c:pt idx="69">
                  <c:v>-3.6241500000000001E-8</c:v>
                </c:pt>
                <c:pt idx="70">
                  <c:v>-3.6235199999999997E-8</c:v>
                </c:pt>
                <c:pt idx="71">
                  <c:v>-3.6229E-8</c:v>
                </c:pt>
                <c:pt idx="72">
                  <c:v>-3.6222700000000003E-8</c:v>
                </c:pt>
                <c:pt idx="73">
                  <c:v>-3.6216499999999999E-8</c:v>
                </c:pt>
                <c:pt idx="74">
                  <c:v>-3.6210200000000002E-8</c:v>
                </c:pt>
                <c:pt idx="75">
                  <c:v>-3.6203999999999998E-8</c:v>
                </c:pt>
                <c:pt idx="76">
                  <c:v>-3.6197700000000001E-8</c:v>
                </c:pt>
                <c:pt idx="77">
                  <c:v>-3.6191499999999997E-8</c:v>
                </c:pt>
                <c:pt idx="78">
                  <c:v>-3.61852E-8</c:v>
                </c:pt>
                <c:pt idx="79">
                  <c:v>-3.6179000000000003E-8</c:v>
                </c:pt>
                <c:pt idx="80">
                  <c:v>-3.6172699999999999E-8</c:v>
                </c:pt>
                <c:pt idx="81">
                  <c:v>-3.6166500000000002E-8</c:v>
                </c:pt>
                <c:pt idx="82">
                  <c:v>-3.6160199999999998E-8</c:v>
                </c:pt>
                <c:pt idx="83">
                  <c:v>-3.6154000000000001E-8</c:v>
                </c:pt>
                <c:pt idx="84">
                  <c:v>-3.6147699999999998E-8</c:v>
                </c:pt>
                <c:pt idx="85">
                  <c:v>-3.61415E-8</c:v>
                </c:pt>
                <c:pt idx="86">
                  <c:v>-3.6135200000000003E-8</c:v>
                </c:pt>
                <c:pt idx="87">
                  <c:v>-3.6128999999999999E-8</c:v>
                </c:pt>
                <c:pt idx="88">
                  <c:v>-3.6122700000000002E-8</c:v>
                </c:pt>
                <c:pt idx="89">
                  <c:v>-3.6116499999999998E-8</c:v>
                </c:pt>
                <c:pt idx="90">
                  <c:v>-3.6110200000000001E-8</c:v>
                </c:pt>
                <c:pt idx="91">
                  <c:v>-3.6103999999999997E-8</c:v>
                </c:pt>
                <c:pt idx="92">
                  <c:v>-3.60977E-8</c:v>
                </c:pt>
                <c:pt idx="93">
                  <c:v>-3.6091500000000003E-8</c:v>
                </c:pt>
                <c:pt idx="94">
                  <c:v>-3.6085199999999999E-8</c:v>
                </c:pt>
                <c:pt idx="95">
                  <c:v>-3.6079000000000002E-8</c:v>
                </c:pt>
                <c:pt idx="96">
                  <c:v>-3.6072699999999998E-8</c:v>
                </c:pt>
                <c:pt idx="97">
                  <c:v>-3.6066500000000001E-8</c:v>
                </c:pt>
                <c:pt idx="98">
                  <c:v>-3.6060199999999998E-8</c:v>
                </c:pt>
                <c:pt idx="99">
                  <c:v>-3.6054E-8</c:v>
                </c:pt>
                <c:pt idx="100">
                  <c:v>-3.6047700000000003E-8</c:v>
                </c:pt>
                <c:pt idx="101">
                  <c:v>-3.6041499999999999E-8</c:v>
                </c:pt>
                <c:pt idx="102">
                  <c:v>-3.6035200000000002E-8</c:v>
                </c:pt>
                <c:pt idx="103">
                  <c:v>-3.6028999999999998E-8</c:v>
                </c:pt>
                <c:pt idx="104">
                  <c:v>-3.6022700000000001E-8</c:v>
                </c:pt>
                <c:pt idx="105">
                  <c:v>-3.6016499999999997E-8</c:v>
                </c:pt>
                <c:pt idx="106">
                  <c:v>-3.60102E-8</c:v>
                </c:pt>
                <c:pt idx="107">
                  <c:v>-3.6004000000000003E-8</c:v>
                </c:pt>
                <c:pt idx="108">
                  <c:v>-3.5997699999999999E-8</c:v>
                </c:pt>
                <c:pt idx="109">
                  <c:v>-3.5991500000000002E-8</c:v>
                </c:pt>
                <c:pt idx="110">
                  <c:v>-3.5985199999999999E-8</c:v>
                </c:pt>
                <c:pt idx="111">
                  <c:v>-3.5979000000000001E-8</c:v>
                </c:pt>
                <c:pt idx="112">
                  <c:v>-3.5972699999999998E-8</c:v>
                </c:pt>
                <c:pt idx="113">
                  <c:v>-3.59665E-8</c:v>
                </c:pt>
                <c:pt idx="114">
                  <c:v>-3.5960200000000003E-8</c:v>
                </c:pt>
                <c:pt idx="115">
                  <c:v>-3.5953999999999999E-8</c:v>
                </c:pt>
                <c:pt idx="116">
                  <c:v>-3.5947700000000002E-8</c:v>
                </c:pt>
                <c:pt idx="117">
                  <c:v>-3.5941499999999998E-8</c:v>
                </c:pt>
                <c:pt idx="118">
                  <c:v>-3.5935200000000001E-8</c:v>
                </c:pt>
                <c:pt idx="119">
                  <c:v>-3.5928999999999997E-8</c:v>
                </c:pt>
                <c:pt idx="120">
                  <c:v>-3.59227E-8</c:v>
                </c:pt>
                <c:pt idx="121">
                  <c:v>-3.5916500000000003E-8</c:v>
                </c:pt>
                <c:pt idx="122">
                  <c:v>-3.59102E-8</c:v>
                </c:pt>
                <c:pt idx="123">
                  <c:v>-3.5904000000000002E-8</c:v>
                </c:pt>
                <c:pt idx="124">
                  <c:v>-3.5897699999999999E-8</c:v>
                </c:pt>
                <c:pt idx="125">
                  <c:v>-3.5891500000000001E-8</c:v>
                </c:pt>
                <c:pt idx="126">
                  <c:v>-3.5885199999999998E-8</c:v>
                </c:pt>
                <c:pt idx="127">
                  <c:v>-3.5879E-8</c:v>
                </c:pt>
                <c:pt idx="128">
                  <c:v>-3.5872699999999997E-8</c:v>
                </c:pt>
                <c:pt idx="129">
                  <c:v>-3.5866499999999999E-8</c:v>
                </c:pt>
                <c:pt idx="130">
                  <c:v>-3.5860200000000002E-8</c:v>
                </c:pt>
                <c:pt idx="131">
                  <c:v>-3.5853999999999998E-8</c:v>
                </c:pt>
                <c:pt idx="132">
                  <c:v>-3.5847700000000001E-8</c:v>
                </c:pt>
                <c:pt idx="133">
                  <c:v>-3.5841499999999997E-8</c:v>
                </c:pt>
                <c:pt idx="134">
                  <c:v>-3.58352E-8</c:v>
                </c:pt>
                <c:pt idx="135">
                  <c:v>-3.5829000000000003E-8</c:v>
                </c:pt>
                <c:pt idx="136">
                  <c:v>-3.58227E-8</c:v>
                </c:pt>
                <c:pt idx="137">
                  <c:v>-3.5816500000000002E-8</c:v>
                </c:pt>
                <c:pt idx="138">
                  <c:v>-3.5810199999999999E-8</c:v>
                </c:pt>
                <c:pt idx="139">
                  <c:v>-3.5804000000000001E-8</c:v>
                </c:pt>
                <c:pt idx="140">
                  <c:v>-3.5797699999999998E-8</c:v>
                </c:pt>
                <c:pt idx="141">
                  <c:v>-3.57915E-8</c:v>
                </c:pt>
                <c:pt idx="142">
                  <c:v>-3.5785199999999997E-8</c:v>
                </c:pt>
                <c:pt idx="143">
                  <c:v>-3.5778999999999999E-8</c:v>
                </c:pt>
                <c:pt idx="144">
                  <c:v>-3.5772700000000002E-8</c:v>
                </c:pt>
                <c:pt idx="145">
                  <c:v>-3.5766499999999998E-8</c:v>
                </c:pt>
                <c:pt idx="146">
                  <c:v>-3.5760200000000001E-8</c:v>
                </c:pt>
                <c:pt idx="147">
                  <c:v>-3.5753999999999997E-8</c:v>
                </c:pt>
                <c:pt idx="148">
                  <c:v>-3.5747700000000001E-8</c:v>
                </c:pt>
                <c:pt idx="149">
                  <c:v>-3.5741500000000003E-8</c:v>
                </c:pt>
                <c:pt idx="150">
                  <c:v>-3.57352E-8</c:v>
                </c:pt>
                <c:pt idx="151">
                  <c:v>-3.5729000000000002E-8</c:v>
                </c:pt>
                <c:pt idx="152">
                  <c:v>-3.5722699999999999E-8</c:v>
                </c:pt>
                <c:pt idx="153">
                  <c:v>-3.5716500000000001E-8</c:v>
                </c:pt>
                <c:pt idx="154">
                  <c:v>-3.5710199999999998E-8</c:v>
                </c:pt>
                <c:pt idx="155">
                  <c:v>-3.5704E-8</c:v>
                </c:pt>
                <c:pt idx="156">
                  <c:v>-3.5697699999999997E-8</c:v>
                </c:pt>
                <c:pt idx="157">
                  <c:v>-3.5691499999999999E-8</c:v>
                </c:pt>
                <c:pt idx="158">
                  <c:v>-3.5685200000000002E-8</c:v>
                </c:pt>
                <c:pt idx="159">
                  <c:v>-3.5678999999999998E-8</c:v>
                </c:pt>
                <c:pt idx="160">
                  <c:v>-3.5672700000000002E-8</c:v>
                </c:pt>
                <c:pt idx="161">
                  <c:v>-3.5666499999999997E-8</c:v>
                </c:pt>
                <c:pt idx="162">
                  <c:v>-3.5660200000000001E-8</c:v>
                </c:pt>
                <c:pt idx="163">
                  <c:v>-3.5654000000000003E-8</c:v>
                </c:pt>
                <c:pt idx="164">
                  <c:v>-3.56477E-8</c:v>
                </c:pt>
                <c:pt idx="165">
                  <c:v>-3.5641500000000002E-8</c:v>
                </c:pt>
                <c:pt idx="166">
                  <c:v>-3.5635199999999999E-8</c:v>
                </c:pt>
                <c:pt idx="167">
                  <c:v>-3.5629000000000001E-8</c:v>
                </c:pt>
                <c:pt idx="168">
                  <c:v>-3.5622699999999998E-8</c:v>
                </c:pt>
                <c:pt idx="169">
                  <c:v>-3.56165E-8</c:v>
                </c:pt>
                <c:pt idx="170">
                  <c:v>-3.5610199999999997E-8</c:v>
                </c:pt>
                <c:pt idx="171">
                  <c:v>-3.5603999999999999E-8</c:v>
                </c:pt>
                <c:pt idx="172">
                  <c:v>-3.5597700000000003E-8</c:v>
                </c:pt>
                <c:pt idx="173">
                  <c:v>-3.5591499999999998E-8</c:v>
                </c:pt>
                <c:pt idx="174">
                  <c:v>-3.5585200000000002E-8</c:v>
                </c:pt>
                <c:pt idx="175">
                  <c:v>-3.5578999999999997E-8</c:v>
                </c:pt>
                <c:pt idx="176">
                  <c:v>-3.5572700000000001E-8</c:v>
                </c:pt>
                <c:pt idx="177">
                  <c:v>-3.5566500000000003E-8</c:v>
                </c:pt>
                <c:pt idx="178">
                  <c:v>-3.55602E-8</c:v>
                </c:pt>
                <c:pt idx="179">
                  <c:v>-3.5554000000000002E-8</c:v>
                </c:pt>
                <c:pt idx="180">
                  <c:v>-3.5547699999999999E-8</c:v>
                </c:pt>
                <c:pt idx="181">
                  <c:v>-3.5541500000000001E-8</c:v>
                </c:pt>
                <c:pt idx="182">
                  <c:v>-3.5535199999999998E-8</c:v>
                </c:pt>
                <c:pt idx="183">
                  <c:v>-3.5529E-8</c:v>
                </c:pt>
                <c:pt idx="184">
                  <c:v>-3.5522699999999997E-8</c:v>
                </c:pt>
                <c:pt idx="185">
                  <c:v>-3.5516499999999999E-8</c:v>
                </c:pt>
                <c:pt idx="186">
                  <c:v>-3.5510200000000003E-8</c:v>
                </c:pt>
                <c:pt idx="187">
                  <c:v>-3.5503999999999998E-8</c:v>
                </c:pt>
                <c:pt idx="188">
                  <c:v>-3.5497700000000002E-8</c:v>
                </c:pt>
                <c:pt idx="189">
                  <c:v>-3.5491499999999997E-8</c:v>
                </c:pt>
                <c:pt idx="190">
                  <c:v>-3.5485200000000001E-8</c:v>
                </c:pt>
                <c:pt idx="191">
                  <c:v>-3.5479000000000003E-8</c:v>
                </c:pt>
                <c:pt idx="192">
                  <c:v>-3.54727E-8</c:v>
                </c:pt>
                <c:pt idx="193">
                  <c:v>-3.5466500000000002E-8</c:v>
                </c:pt>
                <c:pt idx="194">
                  <c:v>-3.5460199999999999E-8</c:v>
                </c:pt>
                <c:pt idx="195">
                  <c:v>-3.5454000000000001E-8</c:v>
                </c:pt>
                <c:pt idx="196">
                  <c:v>-3.5447699999999998E-8</c:v>
                </c:pt>
                <c:pt idx="197">
                  <c:v>-3.54415E-8</c:v>
                </c:pt>
                <c:pt idx="198">
                  <c:v>-3.5435199999999997E-8</c:v>
                </c:pt>
                <c:pt idx="199">
                  <c:v>-3.5428999999999999E-8</c:v>
                </c:pt>
                <c:pt idx="200">
                  <c:v>-3.5422700000000003E-8</c:v>
                </c:pt>
                <c:pt idx="201">
                  <c:v>-3.5416499999999998E-8</c:v>
                </c:pt>
                <c:pt idx="202">
                  <c:v>-3.5410200000000002E-8</c:v>
                </c:pt>
                <c:pt idx="203">
                  <c:v>-3.5403999999999997E-8</c:v>
                </c:pt>
                <c:pt idx="204">
                  <c:v>-3.5397700000000001E-8</c:v>
                </c:pt>
                <c:pt idx="205">
                  <c:v>-3.5391500000000003E-8</c:v>
                </c:pt>
                <c:pt idx="206">
                  <c:v>-3.53852E-8</c:v>
                </c:pt>
                <c:pt idx="207">
                  <c:v>-3.5379000000000002E-8</c:v>
                </c:pt>
                <c:pt idx="208">
                  <c:v>-3.5372699999999999E-8</c:v>
                </c:pt>
                <c:pt idx="209">
                  <c:v>-3.5366500000000001E-8</c:v>
                </c:pt>
                <c:pt idx="210">
                  <c:v>-3.5360199999999998E-8</c:v>
                </c:pt>
                <c:pt idx="211">
                  <c:v>-3.5354E-8</c:v>
                </c:pt>
                <c:pt idx="212">
                  <c:v>-3.5347699999999997E-8</c:v>
                </c:pt>
                <c:pt idx="213">
                  <c:v>-3.5341499999999999E-8</c:v>
                </c:pt>
                <c:pt idx="214">
                  <c:v>-3.5335200000000003E-8</c:v>
                </c:pt>
                <c:pt idx="215">
                  <c:v>-3.5328999999999998E-8</c:v>
                </c:pt>
                <c:pt idx="216">
                  <c:v>-3.5322700000000002E-8</c:v>
                </c:pt>
                <c:pt idx="217">
                  <c:v>-3.5316499999999997E-8</c:v>
                </c:pt>
                <c:pt idx="218">
                  <c:v>-3.5310200000000001E-8</c:v>
                </c:pt>
                <c:pt idx="219">
                  <c:v>-3.5304000000000003E-8</c:v>
                </c:pt>
                <c:pt idx="220">
                  <c:v>-3.52977E-8</c:v>
                </c:pt>
                <c:pt idx="221">
                  <c:v>-3.5291500000000002E-8</c:v>
                </c:pt>
                <c:pt idx="222">
                  <c:v>-3.5285199999999999E-8</c:v>
                </c:pt>
                <c:pt idx="223">
                  <c:v>-3.5279000000000001E-8</c:v>
                </c:pt>
                <c:pt idx="224">
                  <c:v>-3.5272699999999998E-8</c:v>
                </c:pt>
                <c:pt idx="225">
                  <c:v>-3.52665E-8</c:v>
                </c:pt>
                <c:pt idx="226">
                  <c:v>-3.5260199999999997E-8</c:v>
                </c:pt>
                <c:pt idx="227">
                  <c:v>-3.5253999999999999E-8</c:v>
                </c:pt>
                <c:pt idx="228">
                  <c:v>-3.5247700000000003E-8</c:v>
                </c:pt>
                <c:pt idx="229">
                  <c:v>-3.5241499999999998E-8</c:v>
                </c:pt>
                <c:pt idx="230">
                  <c:v>-3.5235200000000002E-8</c:v>
                </c:pt>
                <c:pt idx="231">
                  <c:v>-3.5228999999999997E-8</c:v>
                </c:pt>
                <c:pt idx="232">
                  <c:v>-3.5222700000000001E-8</c:v>
                </c:pt>
                <c:pt idx="233">
                  <c:v>-3.5216500000000003E-8</c:v>
                </c:pt>
                <c:pt idx="234">
                  <c:v>-3.52102E-8</c:v>
                </c:pt>
                <c:pt idx="235">
                  <c:v>-3.5204000000000002E-8</c:v>
                </c:pt>
                <c:pt idx="236">
                  <c:v>-3.5197699999999999E-8</c:v>
                </c:pt>
                <c:pt idx="237">
                  <c:v>-3.5191500000000001E-8</c:v>
                </c:pt>
                <c:pt idx="238">
                  <c:v>-3.5185199999999998E-8</c:v>
                </c:pt>
                <c:pt idx="239">
                  <c:v>-3.5179E-8</c:v>
                </c:pt>
                <c:pt idx="240">
                  <c:v>-3.5172699999999997E-8</c:v>
                </c:pt>
                <c:pt idx="241">
                  <c:v>-3.5166499999999999E-8</c:v>
                </c:pt>
                <c:pt idx="242">
                  <c:v>-3.5160200000000003E-8</c:v>
                </c:pt>
                <c:pt idx="243">
                  <c:v>-3.5153999999999998E-8</c:v>
                </c:pt>
                <c:pt idx="244">
                  <c:v>-3.5147700000000002E-8</c:v>
                </c:pt>
                <c:pt idx="245">
                  <c:v>-3.5141499999999997E-8</c:v>
                </c:pt>
                <c:pt idx="246">
                  <c:v>-3.5135200000000001E-8</c:v>
                </c:pt>
                <c:pt idx="247">
                  <c:v>-3.5129000000000003E-8</c:v>
                </c:pt>
                <c:pt idx="248">
                  <c:v>-3.51227E-8</c:v>
                </c:pt>
                <c:pt idx="249">
                  <c:v>-3.5116500000000002E-8</c:v>
                </c:pt>
                <c:pt idx="250">
                  <c:v>-3.5110199999999999E-8</c:v>
                </c:pt>
                <c:pt idx="251">
                  <c:v>-3.5104000000000001E-8</c:v>
                </c:pt>
                <c:pt idx="252">
                  <c:v>-3.5097699999999998E-8</c:v>
                </c:pt>
                <c:pt idx="253">
                  <c:v>-3.50915E-8</c:v>
                </c:pt>
                <c:pt idx="254">
                  <c:v>-3.5085199999999997E-8</c:v>
                </c:pt>
                <c:pt idx="255">
                  <c:v>-3.5078999999999999E-8</c:v>
                </c:pt>
                <c:pt idx="256">
                  <c:v>-3.5072700000000003E-8</c:v>
                </c:pt>
                <c:pt idx="257">
                  <c:v>-3.5066499999999998E-8</c:v>
                </c:pt>
                <c:pt idx="258">
                  <c:v>-3.5060200000000002E-8</c:v>
                </c:pt>
                <c:pt idx="259">
                  <c:v>-3.5053999999999997E-8</c:v>
                </c:pt>
                <c:pt idx="260">
                  <c:v>-3.5047700000000001E-8</c:v>
                </c:pt>
                <c:pt idx="261">
                  <c:v>-3.5041500000000003E-8</c:v>
                </c:pt>
                <c:pt idx="262">
                  <c:v>-3.50352E-8</c:v>
                </c:pt>
                <c:pt idx="263">
                  <c:v>-3.5029000000000002E-8</c:v>
                </c:pt>
                <c:pt idx="264">
                  <c:v>-3.5022699999999999E-8</c:v>
                </c:pt>
                <c:pt idx="265">
                  <c:v>-3.5016500000000001E-8</c:v>
                </c:pt>
                <c:pt idx="266">
                  <c:v>-3.5010199999999998E-8</c:v>
                </c:pt>
                <c:pt idx="267">
                  <c:v>-3.5004E-8</c:v>
                </c:pt>
                <c:pt idx="268">
                  <c:v>-3.4997699999999997E-8</c:v>
                </c:pt>
                <c:pt idx="269">
                  <c:v>-3.4991499999999999E-8</c:v>
                </c:pt>
                <c:pt idx="270">
                  <c:v>-3.4985200000000003E-8</c:v>
                </c:pt>
                <c:pt idx="271">
                  <c:v>-3.49789E-8</c:v>
                </c:pt>
                <c:pt idx="272">
                  <c:v>-3.4972700000000002E-8</c:v>
                </c:pt>
                <c:pt idx="273">
                  <c:v>-3.4966399999999999E-8</c:v>
                </c:pt>
                <c:pt idx="274">
                  <c:v>-3.4960200000000001E-8</c:v>
                </c:pt>
                <c:pt idx="275">
                  <c:v>-3.4953899999999998E-8</c:v>
                </c:pt>
                <c:pt idx="276">
                  <c:v>-3.49477E-8</c:v>
                </c:pt>
                <c:pt idx="277">
                  <c:v>-3.4941399999999997E-8</c:v>
                </c:pt>
                <c:pt idx="278">
                  <c:v>-3.4935199999999999E-8</c:v>
                </c:pt>
                <c:pt idx="279">
                  <c:v>-3.4928900000000002E-8</c:v>
                </c:pt>
                <c:pt idx="280">
                  <c:v>-3.4922699999999998E-8</c:v>
                </c:pt>
                <c:pt idx="281">
                  <c:v>-3.4916400000000002E-8</c:v>
                </c:pt>
                <c:pt idx="282">
                  <c:v>-3.4910199999999997E-8</c:v>
                </c:pt>
                <c:pt idx="283">
                  <c:v>-3.4903900000000001E-8</c:v>
                </c:pt>
                <c:pt idx="284">
                  <c:v>-3.4897700000000003E-8</c:v>
                </c:pt>
                <c:pt idx="285">
                  <c:v>-3.48914E-8</c:v>
                </c:pt>
                <c:pt idx="286">
                  <c:v>-3.4885200000000002E-8</c:v>
                </c:pt>
                <c:pt idx="287">
                  <c:v>-3.4878899999999999E-8</c:v>
                </c:pt>
                <c:pt idx="288">
                  <c:v>-3.4872700000000001E-8</c:v>
                </c:pt>
                <c:pt idx="289">
                  <c:v>-3.4866399999999998E-8</c:v>
                </c:pt>
                <c:pt idx="290">
                  <c:v>-3.48602E-8</c:v>
                </c:pt>
                <c:pt idx="291">
                  <c:v>-3.4853899999999997E-8</c:v>
                </c:pt>
                <c:pt idx="292">
                  <c:v>-3.4847699999999999E-8</c:v>
                </c:pt>
                <c:pt idx="293">
                  <c:v>-3.4841400000000003E-8</c:v>
                </c:pt>
                <c:pt idx="294">
                  <c:v>-3.4835199999999998E-8</c:v>
                </c:pt>
                <c:pt idx="295">
                  <c:v>-3.4828900000000002E-8</c:v>
                </c:pt>
                <c:pt idx="296">
                  <c:v>-3.4822699999999997E-8</c:v>
                </c:pt>
                <c:pt idx="297">
                  <c:v>-3.4816400000000001E-8</c:v>
                </c:pt>
                <c:pt idx="298">
                  <c:v>-3.4810200000000003E-8</c:v>
                </c:pt>
                <c:pt idx="299">
                  <c:v>-3.48039E-8</c:v>
                </c:pt>
                <c:pt idx="300">
                  <c:v>-3.4797700000000002E-8</c:v>
                </c:pt>
                <c:pt idx="301">
                  <c:v>-3.4791399999999999E-8</c:v>
                </c:pt>
                <c:pt idx="302">
                  <c:v>-3.4785200000000001E-8</c:v>
                </c:pt>
                <c:pt idx="303">
                  <c:v>-3.4778899999999998E-8</c:v>
                </c:pt>
                <c:pt idx="304">
                  <c:v>-3.47727E-8</c:v>
                </c:pt>
                <c:pt idx="305">
                  <c:v>-3.4766399999999997E-8</c:v>
                </c:pt>
                <c:pt idx="306">
                  <c:v>-3.4760199999999999E-8</c:v>
                </c:pt>
                <c:pt idx="307">
                  <c:v>-3.4753900000000003E-8</c:v>
                </c:pt>
                <c:pt idx="308">
                  <c:v>-3.4747699999999998E-8</c:v>
                </c:pt>
                <c:pt idx="309">
                  <c:v>-3.4741400000000002E-8</c:v>
                </c:pt>
                <c:pt idx="310">
                  <c:v>-3.4735199999999997E-8</c:v>
                </c:pt>
                <c:pt idx="311">
                  <c:v>-3.4728900000000001E-8</c:v>
                </c:pt>
                <c:pt idx="312">
                  <c:v>-3.4722700000000003E-8</c:v>
                </c:pt>
                <c:pt idx="313">
                  <c:v>-3.47164E-8</c:v>
                </c:pt>
                <c:pt idx="314">
                  <c:v>-3.4710200000000002E-8</c:v>
                </c:pt>
                <c:pt idx="315">
                  <c:v>-3.4703899999999999E-8</c:v>
                </c:pt>
                <c:pt idx="316">
                  <c:v>-3.4697700000000001E-8</c:v>
                </c:pt>
                <c:pt idx="317">
                  <c:v>-3.4691399999999998E-8</c:v>
                </c:pt>
                <c:pt idx="318">
                  <c:v>-3.46852E-8</c:v>
                </c:pt>
                <c:pt idx="319">
                  <c:v>-3.4678899999999997E-8</c:v>
                </c:pt>
                <c:pt idx="320">
                  <c:v>-3.4672699999999999E-8</c:v>
                </c:pt>
                <c:pt idx="321">
                  <c:v>-3.4666400000000003E-8</c:v>
                </c:pt>
                <c:pt idx="322">
                  <c:v>-3.4660199999999998E-8</c:v>
                </c:pt>
                <c:pt idx="323">
                  <c:v>-3.4653900000000002E-8</c:v>
                </c:pt>
                <c:pt idx="324">
                  <c:v>-3.4647699999999997E-8</c:v>
                </c:pt>
                <c:pt idx="325">
                  <c:v>-3.4641400000000001E-8</c:v>
                </c:pt>
                <c:pt idx="326">
                  <c:v>-3.4635200000000003E-8</c:v>
                </c:pt>
                <c:pt idx="327">
                  <c:v>-3.46289E-8</c:v>
                </c:pt>
                <c:pt idx="328">
                  <c:v>-3.4622700000000002E-8</c:v>
                </c:pt>
                <c:pt idx="329">
                  <c:v>-3.4616399999999999E-8</c:v>
                </c:pt>
                <c:pt idx="330">
                  <c:v>-3.4610200000000001E-8</c:v>
                </c:pt>
                <c:pt idx="331">
                  <c:v>-3.4603899999999998E-8</c:v>
                </c:pt>
                <c:pt idx="332">
                  <c:v>-3.45977E-8</c:v>
                </c:pt>
                <c:pt idx="333">
                  <c:v>-3.4591399999999997E-8</c:v>
                </c:pt>
                <c:pt idx="334">
                  <c:v>-3.4585199999999999E-8</c:v>
                </c:pt>
                <c:pt idx="335">
                  <c:v>-3.4578900000000003E-8</c:v>
                </c:pt>
                <c:pt idx="336">
                  <c:v>-3.4572699999999998E-8</c:v>
                </c:pt>
                <c:pt idx="337">
                  <c:v>-3.4566400000000002E-8</c:v>
                </c:pt>
                <c:pt idx="338">
                  <c:v>-3.4560199999999997E-8</c:v>
                </c:pt>
                <c:pt idx="339">
                  <c:v>-3.4553900000000001E-8</c:v>
                </c:pt>
                <c:pt idx="340">
                  <c:v>-3.4547700000000003E-8</c:v>
                </c:pt>
                <c:pt idx="341">
                  <c:v>-3.45414E-8</c:v>
                </c:pt>
                <c:pt idx="342">
                  <c:v>-3.4535200000000002E-8</c:v>
                </c:pt>
                <c:pt idx="343">
                  <c:v>-3.4528899999999999E-8</c:v>
                </c:pt>
                <c:pt idx="344">
                  <c:v>-3.4522700000000001E-8</c:v>
                </c:pt>
                <c:pt idx="345">
                  <c:v>-3.4516399999999998E-8</c:v>
                </c:pt>
                <c:pt idx="346">
                  <c:v>-3.45102E-8</c:v>
                </c:pt>
                <c:pt idx="347">
                  <c:v>-3.4503899999999997E-8</c:v>
                </c:pt>
                <c:pt idx="348">
                  <c:v>-3.4497699999999999E-8</c:v>
                </c:pt>
                <c:pt idx="349">
                  <c:v>-3.4491400000000003E-8</c:v>
                </c:pt>
                <c:pt idx="350">
                  <c:v>-3.4485199999999998E-8</c:v>
                </c:pt>
                <c:pt idx="351">
                  <c:v>-3.4478900000000002E-8</c:v>
                </c:pt>
                <c:pt idx="352">
                  <c:v>-3.4472699999999997E-8</c:v>
                </c:pt>
                <c:pt idx="353">
                  <c:v>-3.4466400000000001E-8</c:v>
                </c:pt>
                <c:pt idx="354">
                  <c:v>-3.4460200000000003E-8</c:v>
                </c:pt>
                <c:pt idx="355">
                  <c:v>-3.44539E-8</c:v>
                </c:pt>
                <c:pt idx="356">
                  <c:v>-3.4447700000000002E-8</c:v>
                </c:pt>
                <c:pt idx="357">
                  <c:v>-3.4441399999999999E-8</c:v>
                </c:pt>
                <c:pt idx="358">
                  <c:v>-3.4435200000000001E-8</c:v>
                </c:pt>
                <c:pt idx="359">
                  <c:v>-3.4428899999999998E-8</c:v>
                </c:pt>
                <c:pt idx="360">
                  <c:v>-3.44227E-8</c:v>
                </c:pt>
                <c:pt idx="361">
                  <c:v>-3.4416399999999997E-8</c:v>
                </c:pt>
                <c:pt idx="362">
                  <c:v>-3.4410199999999999E-8</c:v>
                </c:pt>
                <c:pt idx="363">
                  <c:v>-3.4403900000000003E-8</c:v>
                </c:pt>
                <c:pt idx="364">
                  <c:v>-3.4397699999999998E-8</c:v>
                </c:pt>
                <c:pt idx="365">
                  <c:v>-3.4391400000000002E-8</c:v>
                </c:pt>
                <c:pt idx="366">
                  <c:v>-3.4385199999999997E-8</c:v>
                </c:pt>
                <c:pt idx="367">
                  <c:v>-3.4378900000000001E-8</c:v>
                </c:pt>
                <c:pt idx="368">
                  <c:v>-3.4372700000000003E-8</c:v>
                </c:pt>
                <c:pt idx="369">
                  <c:v>-3.43664E-8</c:v>
                </c:pt>
                <c:pt idx="370">
                  <c:v>-3.4360200000000002E-8</c:v>
                </c:pt>
                <c:pt idx="371">
                  <c:v>-3.4353899999999999E-8</c:v>
                </c:pt>
                <c:pt idx="372">
                  <c:v>-3.4347700000000001E-8</c:v>
                </c:pt>
                <c:pt idx="373">
                  <c:v>-3.4341399999999998E-8</c:v>
                </c:pt>
                <c:pt idx="374">
                  <c:v>-3.43352E-8</c:v>
                </c:pt>
                <c:pt idx="375">
                  <c:v>-3.4328899999999997E-8</c:v>
                </c:pt>
                <c:pt idx="376">
                  <c:v>-3.4322699999999999E-8</c:v>
                </c:pt>
                <c:pt idx="377">
                  <c:v>-3.4316400000000003E-8</c:v>
                </c:pt>
                <c:pt idx="378">
                  <c:v>-3.4310199999999998E-8</c:v>
                </c:pt>
                <c:pt idx="379">
                  <c:v>-3.4303900000000002E-8</c:v>
                </c:pt>
                <c:pt idx="380">
                  <c:v>-3.4297699999999997E-8</c:v>
                </c:pt>
                <c:pt idx="381">
                  <c:v>-3.4291400000000001E-8</c:v>
                </c:pt>
                <c:pt idx="382">
                  <c:v>-3.4285200000000003E-8</c:v>
                </c:pt>
                <c:pt idx="383">
                  <c:v>-3.42789E-8</c:v>
                </c:pt>
                <c:pt idx="384">
                  <c:v>-3.4272700000000002E-8</c:v>
                </c:pt>
                <c:pt idx="385">
                  <c:v>-3.4266399999999999E-8</c:v>
                </c:pt>
                <c:pt idx="386">
                  <c:v>-3.4260200000000001E-8</c:v>
                </c:pt>
                <c:pt idx="387">
                  <c:v>-3.4253899999999998E-8</c:v>
                </c:pt>
                <c:pt idx="388">
                  <c:v>-3.42477E-8</c:v>
                </c:pt>
                <c:pt idx="389">
                  <c:v>-3.4241399999999997E-8</c:v>
                </c:pt>
                <c:pt idx="390">
                  <c:v>-3.4235199999999999E-8</c:v>
                </c:pt>
                <c:pt idx="391">
                  <c:v>-3.4228900000000003E-8</c:v>
                </c:pt>
                <c:pt idx="392">
                  <c:v>-3.4222699999999998E-8</c:v>
                </c:pt>
                <c:pt idx="393">
                  <c:v>-3.4216400000000002E-8</c:v>
                </c:pt>
                <c:pt idx="394">
                  <c:v>-3.4210199999999998E-8</c:v>
                </c:pt>
                <c:pt idx="395">
                  <c:v>-3.4203900000000001E-8</c:v>
                </c:pt>
                <c:pt idx="396">
                  <c:v>-3.4197700000000003E-8</c:v>
                </c:pt>
                <c:pt idx="397">
                  <c:v>-3.41914E-8</c:v>
                </c:pt>
                <c:pt idx="398">
                  <c:v>-3.4185200000000002E-8</c:v>
                </c:pt>
                <c:pt idx="399">
                  <c:v>-3.4178899999999999E-8</c:v>
                </c:pt>
                <c:pt idx="400">
                  <c:v>-3.4172700000000001E-8</c:v>
                </c:pt>
                <c:pt idx="401">
                  <c:v>-3.4166399999999998E-8</c:v>
                </c:pt>
                <c:pt idx="402">
                  <c:v>-3.41602E-8</c:v>
                </c:pt>
                <c:pt idx="403">
                  <c:v>-3.4153899999999997E-8</c:v>
                </c:pt>
                <c:pt idx="404">
                  <c:v>-3.4147699999999999E-8</c:v>
                </c:pt>
                <c:pt idx="405">
                  <c:v>-3.4141400000000003E-8</c:v>
                </c:pt>
                <c:pt idx="406">
                  <c:v>-3.4135199999999999E-8</c:v>
                </c:pt>
                <c:pt idx="407">
                  <c:v>-3.4128900000000002E-8</c:v>
                </c:pt>
                <c:pt idx="408">
                  <c:v>-3.4122699999999998E-8</c:v>
                </c:pt>
                <c:pt idx="409">
                  <c:v>-3.4116400000000001E-8</c:v>
                </c:pt>
                <c:pt idx="410">
                  <c:v>-3.4110200000000003E-8</c:v>
                </c:pt>
                <c:pt idx="411">
                  <c:v>-3.41039E-8</c:v>
                </c:pt>
                <c:pt idx="412">
                  <c:v>-3.4097700000000002E-8</c:v>
                </c:pt>
                <c:pt idx="413">
                  <c:v>-3.4091399999999999E-8</c:v>
                </c:pt>
                <c:pt idx="414">
                  <c:v>-3.4085200000000001E-8</c:v>
                </c:pt>
                <c:pt idx="415">
                  <c:v>-3.4078899999999998E-8</c:v>
                </c:pt>
                <c:pt idx="416">
                  <c:v>-3.40727E-8</c:v>
                </c:pt>
                <c:pt idx="417">
                  <c:v>-3.4066399999999997E-8</c:v>
                </c:pt>
                <c:pt idx="418">
                  <c:v>-3.4060199999999999E-8</c:v>
                </c:pt>
                <c:pt idx="419">
                  <c:v>-3.4053900000000003E-8</c:v>
                </c:pt>
                <c:pt idx="420">
                  <c:v>-3.4047699999999999E-8</c:v>
                </c:pt>
                <c:pt idx="421">
                  <c:v>-3.4041400000000002E-8</c:v>
                </c:pt>
                <c:pt idx="422">
                  <c:v>-3.4035199999999998E-8</c:v>
                </c:pt>
                <c:pt idx="423">
                  <c:v>-3.4028900000000001E-8</c:v>
                </c:pt>
                <c:pt idx="424">
                  <c:v>-3.4022700000000003E-8</c:v>
                </c:pt>
                <c:pt idx="425">
                  <c:v>-3.40164E-8</c:v>
                </c:pt>
                <c:pt idx="426">
                  <c:v>-3.4010200000000002E-8</c:v>
                </c:pt>
                <c:pt idx="427">
                  <c:v>-3.4003899999999999E-8</c:v>
                </c:pt>
                <c:pt idx="428">
                  <c:v>-3.3997700000000001E-8</c:v>
                </c:pt>
                <c:pt idx="429">
                  <c:v>-3.3991399999999998E-8</c:v>
                </c:pt>
                <c:pt idx="430">
                  <c:v>-3.39852E-8</c:v>
                </c:pt>
                <c:pt idx="431">
                  <c:v>-3.3978899999999997E-8</c:v>
                </c:pt>
                <c:pt idx="432">
                  <c:v>-3.39727E-8</c:v>
                </c:pt>
                <c:pt idx="433">
                  <c:v>-3.3966400000000003E-8</c:v>
                </c:pt>
                <c:pt idx="434">
                  <c:v>-3.3960199999999999E-8</c:v>
                </c:pt>
                <c:pt idx="435">
                  <c:v>-3.3953900000000002E-8</c:v>
                </c:pt>
                <c:pt idx="436">
                  <c:v>-3.3947699999999998E-8</c:v>
                </c:pt>
                <c:pt idx="437">
                  <c:v>-3.3941400000000001E-8</c:v>
                </c:pt>
                <c:pt idx="438">
                  <c:v>-3.3935199999999997E-8</c:v>
                </c:pt>
                <c:pt idx="439">
                  <c:v>-3.39289E-8</c:v>
                </c:pt>
                <c:pt idx="440">
                  <c:v>-3.3922700000000002E-8</c:v>
                </c:pt>
                <c:pt idx="441">
                  <c:v>-3.3916399999999999E-8</c:v>
                </c:pt>
                <c:pt idx="442">
                  <c:v>-3.3910200000000001E-8</c:v>
                </c:pt>
                <c:pt idx="443">
                  <c:v>-3.3903899999999998E-8</c:v>
                </c:pt>
                <c:pt idx="444">
                  <c:v>-3.3897700000000001E-8</c:v>
                </c:pt>
                <c:pt idx="445">
                  <c:v>-3.3891399999999997E-8</c:v>
                </c:pt>
                <c:pt idx="446">
                  <c:v>-3.38852E-8</c:v>
                </c:pt>
                <c:pt idx="447">
                  <c:v>-3.3878900000000003E-8</c:v>
                </c:pt>
                <c:pt idx="448">
                  <c:v>-3.3872699999999999E-8</c:v>
                </c:pt>
                <c:pt idx="449">
                  <c:v>-3.3866400000000002E-8</c:v>
                </c:pt>
                <c:pt idx="450">
                  <c:v>-3.3860199999999998E-8</c:v>
                </c:pt>
                <c:pt idx="451">
                  <c:v>-3.3853900000000001E-8</c:v>
                </c:pt>
                <c:pt idx="452">
                  <c:v>-3.3847699999999997E-8</c:v>
                </c:pt>
                <c:pt idx="453">
                  <c:v>-3.38414E-8</c:v>
                </c:pt>
                <c:pt idx="454">
                  <c:v>-3.3835200000000002E-8</c:v>
                </c:pt>
                <c:pt idx="455">
                  <c:v>-3.3828899999999999E-8</c:v>
                </c:pt>
                <c:pt idx="456">
                  <c:v>-3.3822700000000001E-8</c:v>
                </c:pt>
                <c:pt idx="457">
                  <c:v>-3.3816399999999998E-8</c:v>
                </c:pt>
                <c:pt idx="458">
                  <c:v>-3.3810200000000001E-8</c:v>
                </c:pt>
                <c:pt idx="459">
                  <c:v>-3.3803899999999997E-8</c:v>
                </c:pt>
                <c:pt idx="460">
                  <c:v>-3.37977E-8</c:v>
                </c:pt>
                <c:pt idx="461">
                  <c:v>-3.3791400000000003E-8</c:v>
                </c:pt>
                <c:pt idx="462">
                  <c:v>-3.3785199999999999E-8</c:v>
                </c:pt>
                <c:pt idx="463">
                  <c:v>-3.3778900000000002E-8</c:v>
                </c:pt>
                <c:pt idx="464">
                  <c:v>-3.3772699999999998E-8</c:v>
                </c:pt>
                <c:pt idx="465">
                  <c:v>-3.3766400000000001E-8</c:v>
                </c:pt>
                <c:pt idx="466">
                  <c:v>-3.3760199999999997E-8</c:v>
                </c:pt>
                <c:pt idx="467">
                  <c:v>-3.37539E-8</c:v>
                </c:pt>
                <c:pt idx="468">
                  <c:v>-3.3747700000000002E-8</c:v>
                </c:pt>
                <c:pt idx="469">
                  <c:v>-3.3741399999999999E-8</c:v>
                </c:pt>
                <c:pt idx="470">
                  <c:v>-3.3735200000000002E-8</c:v>
                </c:pt>
                <c:pt idx="471">
                  <c:v>-3.3728899999999998E-8</c:v>
                </c:pt>
                <c:pt idx="472">
                  <c:v>-3.3722700000000001E-8</c:v>
                </c:pt>
                <c:pt idx="473">
                  <c:v>-3.3716399999999997E-8</c:v>
                </c:pt>
                <c:pt idx="474">
                  <c:v>-3.37102E-8</c:v>
                </c:pt>
                <c:pt idx="475">
                  <c:v>-3.3703900000000003E-8</c:v>
                </c:pt>
                <c:pt idx="476">
                  <c:v>-3.3697699999999999E-8</c:v>
                </c:pt>
                <c:pt idx="477">
                  <c:v>-3.3691400000000002E-8</c:v>
                </c:pt>
                <c:pt idx="478">
                  <c:v>-3.3685199999999998E-8</c:v>
                </c:pt>
                <c:pt idx="479">
                  <c:v>-3.3678900000000001E-8</c:v>
                </c:pt>
                <c:pt idx="480">
                  <c:v>-3.3672699999999997E-8</c:v>
                </c:pt>
                <c:pt idx="481">
                  <c:v>-3.36664E-8</c:v>
                </c:pt>
                <c:pt idx="482">
                  <c:v>-3.3660200000000003E-8</c:v>
                </c:pt>
                <c:pt idx="483">
                  <c:v>-3.3653899999999999E-8</c:v>
                </c:pt>
                <c:pt idx="484">
                  <c:v>-3.3647700000000002E-8</c:v>
                </c:pt>
                <c:pt idx="485">
                  <c:v>-3.3641399999999998E-8</c:v>
                </c:pt>
                <c:pt idx="486">
                  <c:v>-3.3635200000000001E-8</c:v>
                </c:pt>
                <c:pt idx="487">
                  <c:v>-3.3628899999999997E-8</c:v>
                </c:pt>
                <c:pt idx="488">
                  <c:v>-3.36227E-8</c:v>
                </c:pt>
                <c:pt idx="489">
                  <c:v>-3.3616400000000003E-8</c:v>
                </c:pt>
                <c:pt idx="490">
                  <c:v>-3.3610199999999999E-8</c:v>
                </c:pt>
                <c:pt idx="491">
                  <c:v>-3.3603900000000002E-8</c:v>
                </c:pt>
                <c:pt idx="492">
                  <c:v>-3.3597699999999998E-8</c:v>
                </c:pt>
                <c:pt idx="493">
                  <c:v>-3.3591400000000001E-8</c:v>
                </c:pt>
                <c:pt idx="494">
                  <c:v>-3.3585199999999997E-8</c:v>
                </c:pt>
                <c:pt idx="495">
                  <c:v>-3.35789E-8</c:v>
                </c:pt>
                <c:pt idx="496">
                  <c:v>-3.3572700000000003E-8</c:v>
                </c:pt>
                <c:pt idx="497">
                  <c:v>-3.3566399999999999E-8</c:v>
                </c:pt>
                <c:pt idx="498">
                  <c:v>-3.3560200000000002E-8</c:v>
                </c:pt>
                <c:pt idx="499">
                  <c:v>-3.3553899999999998E-8</c:v>
                </c:pt>
                <c:pt idx="500">
                  <c:v>-3.3547700000000001E-8</c:v>
                </c:pt>
                <c:pt idx="501">
                  <c:v>-3.3541399999999998E-8</c:v>
                </c:pt>
                <c:pt idx="502">
                  <c:v>-3.35352E-8</c:v>
                </c:pt>
                <c:pt idx="503">
                  <c:v>-3.3528900000000003E-8</c:v>
                </c:pt>
                <c:pt idx="504">
                  <c:v>-3.3522699999999999E-8</c:v>
                </c:pt>
                <c:pt idx="505">
                  <c:v>-3.3516400000000002E-8</c:v>
                </c:pt>
                <c:pt idx="506">
                  <c:v>-3.3510199999999998E-8</c:v>
                </c:pt>
                <c:pt idx="507">
                  <c:v>-3.3503900000000001E-8</c:v>
                </c:pt>
                <c:pt idx="508">
                  <c:v>-3.3497699999999997E-8</c:v>
                </c:pt>
                <c:pt idx="509">
                  <c:v>-3.34914E-8</c:v>
                </c:pt>
                <c:pt idx="510">
                  <c:v>-3.3485200000000003E-8</c:v>
                </c:pt>
                <c:pt idx="511">
                  <c:v>-3.3478899999999999E-8</c:v>
                </c:pt>
                <c:pt idx="512">
                  <c:v>-3.3472700000000002E-8</c:v>
                </c:pt>
                <c:pt idx="513">
                  <c:v>-3.3466399999999999E-8</c:v>
                </c:pt>
                <c:pt idx="514">
                  <c:v>-3.3460200000000001E-8</c:v>
                </c:pt>
                <c:pt idx="515">
                  <c:v>-3.3453899999999998E-8</c:v>
                </c:pt>
                <c:pt idx="516">
                  <c:v>-3.34477E-8</c:v>
                </c:pt>
                <c:pt idx="517">
                  <c:v>-3.3441400000000003E-8</c:v>
                </c:pt>
                <c:pt idx="518">
                  <c:v>-3.3435199999999999E-8</c:v>
                </c:pt>
                <c:pt idx="519">
                  <c:v>-3.3428900000000002E-8</c:v>
                </c:pt>
                <c:pt idx="520">
                  <c:v>-3.3422699999999998E-8</c:v>
                </c:pt>
                <c:pt idx="521">
                  <c:v>-3.3416400000000001E-8</c:v>
                </c:pt>
                <c:pt idx="522">
                  <c:v>-3.3410199999999997E-8</c:v>
                </c:pt>
                <c:pt idx="523">
                  <c:v>-3.34039E-8</c:v>
                </c:pt>
                <c:pt idx="524">
                  <c:v>-3.3397700000000003E-8</c:v>
                </c:pt>
                <c:pt idx="525">
                  <c:v>-3.3391399999999999E-8</c:v>
                </c:pt>
                <c:pt idx="526">
                  <c:v>-3.3385200000000002E-8</c:v>
                </c:pt>
                <c:pt idx="527">
                  <c:v>-3.3378899999999999E-8</c:v>
                </c:pt>
                <c:pt idx="528">
                  <c:v>-3.3372700000000001E-8</c:v>
                </c:pt>
                <c:pt idx="529">
                  <c:v>-3.3366399999999998E-8</c:v>
                </c:pt>
                <c:pt idx="530">
                  <c:v>-3.33602E-8</c:v>
                </c:pt>
                <c:pt idx="531">
                  <c:v>-3.3353900000000003E-8</c:v>
                </c:pt>
                <c:pt idx="532">
                  <c:v>-3.3347699999999999E-8</c:v>
                </c:pt>
                <c:pt idx="533">
                  <c:v>-3.3341400000000002E-8</c:v>
                </c:pt>
                <c:pt idx="534">
                  <c:v>-3.3335199999999998E-8</c:v>
                </c:pt>
                <c:pt idx="535">
                  <c:v>-3.3328900000000001E-8</c:v>
                </c:pt>
                <c:pt idx="536">
                  <c:v>-3.3322699999999997E-8</c:v>
                </c:pt>
                <c:pt idx="537">
                  <c:v>-3.33164E-8</c:v>
                </c:pt>
                <c:pt idx="538">
                  <c:v>-3.3310200000000003E-8</c:v>
                </c:pt>
                <c:pt idx="539">
                  <c:v>-3.33039E-8</c:v>
                </c:pt>
                <c:pt idx="540">
                  <c:v>-3.3297700000000002E-8</c:v>
                </c:pt>
                <c:pt idx="541">
                  <c:v>-3.3291399999999999E-8</c:v>
                </c:pt>
                <c:pt idx="542">
                  <c:v>-3.3285200000000001E-8</c:v>
                </c:pt>
                <c:pt idx="543">
                  <c:v>-3.3278899999999998E-8</c:v>
                </c:pt>
                <c:pt idx="544">
                  <c:v>-3.32727E-8</c:v>
                </c:pt>
                <c:pt idx="545">
                  <c:v>-3.3266399999999997E-8</c:v>
                </c:pt>
                <c:pt idx="546">
                  <c:v>-3.3260199999999999E-8</c:v>
                </c:pt>
                <c:pt idx="547">
                  <c:v>-3.3253900000000002E-8</c:v>
                </c:pt>
                <c:pt idx="548">
                  <c:v>-3.3247699999999998E-8</c:v>
                </c:pt>
                <c:pt idx="549">
                  <c:v>-3.3241400000000001E-8</c:v>
                </c:pt>
                <c:pt idx="550">
                  <c:v>-3.3235199999999997E-8</c:v>
                </c:pt>
                <c:pt idx="551">
                  <c:v>-3.3228900000000001E-8</c:v>
                </c:pt>
                <c:pt idx="552">
                  <c:v>-3.3222700000000003E-8</c:v>
                </c:pt>
                <c:pt idx="553">
                  <c:v>-3.32164E-8</c:v>
                </c:pt>
                <c:pt idx="554">
                  <c:v>-3.3210200000000002E-8</c:v>
                </c:pt>
                <c:pt idx="555">
                  <c:v>-3.3203899999999999E-8</c:v>
                </c:pt>
                <c:pt idx="556">
                  <c:v>-3.3197700000000001E-8</c:v>
                </c:pt>
                <c:pt idx="557">
                  <c:v>-3.3191399999999998E-8</c:v>
                </c:pt>
                <c:pt idx="558">
                  <c:v>-3.31852E-8</c:v>
                </c:pt>
                <c:pt idx="559">
                  <c:v>-3.3178899999999997E-8</c:v>
                </c:pt>
                <c:pt idx="560">
                  <c:v>-3.3172699999999999E-8</c:v>
                </c:pt>
                <c:pt idx="561">
                  <c:v>-3.3166400000000002E-8</c:v>
                </c:pt>
                <c:pt idx="562">
                  <c:v>-3.3160199999999998E-8</c:v>
                </c:pt>
                <c:pt idx="563">
                  <c:v>-3.3153900000000001E-8</c:v>
                </c:pt>
                <c:pt idx="564">
                  <c:v>-3.3147699999999997E-8</c:v>
                </c:pt>
                <c:pt idx="565">
                  <c:v>-3.3141400000000001E-8</c:v>
                </c:pt>
                <c:pt idx="566">
                  <c:v>-3.3135200000000003E-8</c:v>
                </c:pt>
                <c:pt idx="567">
                  <c:v>-3.31289E-8</c:v>
                </c:pt>
                <c:pt idx="568">
                  <c:v>-3.3122700000000002E-8</c:v>
                </c:pt>
                <c:pt idx="569">
                  <c:v>-3.3116399999999999E-8</c:v>
                </c:pt>
                <c:pt idx="570">
                  <c:v>-3.3110200000000001E-8</c:v>
                </c:pt>
                <c:pt idx="571">
                  <c:v>-3.3103899999999998E-8</c:v>
                </c:pt>
                <c:pt idx="572">
                  <c:v>-3.30977E-8</c:v>
                </c:pt>
                <c:pt idx="573">
                  <c:v>-3.3091399999999997E-8</c:v>
                </c:pt>
                <c:pt idx="574">
                  <c:v>-3.3085199999999999E-8</c:v>
                </c:pt>
                <c:pt idx="575">
                  <c:v>-3.3078900000000002E-8</c:v>
                </c:pt>
                <c:pt idx="576">
                  <c:v>-3.3072699999999998E-8</c:v>
                </c:pt>
                <c:pt idx="577">
                  <c:v>-3.3066400000000002E-8</c:v>
                </c:pt>
                <c:pt idx="578">
                  <c:v>-3.3060199999999997E-8</c:v>
                </c:pt>
                <c:pt idx="579">
                  <c:v>-3.3053900000000001E-8</c:v>
                </c:pt>
                <c:pt idx="580">
                  <c:v>-3.3047700000000003E-8</c:v>
                </c:pt>
                <c:pt idx="581">
                  <c:v>-3.30414E-8</c:v>
                </c:pt>
                <c:pt idx="582">
                  <c:v>-3.3035200000000002E-8</c:v>
                </c:pt>
                <c:pt idx="583">
                  <c:v>-3.3028899999999999E-8</c:v>
                </c:pt>
                <c:pt idx="584">
                  <c:v>-3.3022700000000001E-8</c:v>
                </c:pt>
                <c:pt idx="585">
                  <c:v>-3.3016399999999998E-8</c:v>
                </c:pt>
                <c:pt idx="586">
                  <c:v>-3.30102E-8</c:v>
                </c:pt>
                <c:pt idx="587">
                  <c:v>-3.3003899999999997E-8</c:v>
                </c:pt>
                <c:pt idx="588">
                  <c:v>-3.2997699999999999E-8</c:v>
                </c:pt>
                <c:pt idx="589">
                  <c:v>-3.2991400000000003E-8</c:v>
                </c:pt>
                <c:pt idx="590">
                  <c:v>-3.2985199999999998E-8</c:v>
                </c:pt>
                <c:pt idx="591">
                  <c:v>-3.2978900000000002E-8</c:v>
                </c:pt>
                <c:pt idx="592">
                  <c:v>-3.2972699999999997E-8</c:v>
                </c:pt>
                <c:pt idx="593">
                  <c:v>-3.2966400000000001E-8</c:v>
                </c:pt>
                <c:pt idx="594">
                  <c:v>-3.2960200000000003E-8</c:v>
                </c:pt>
                <c:pt idx="595">
                  <c:v>-3.29539E-8</c:v>
                </c:pt>
                <c:pt idx="596">
                  <c:v>-3.2947700000000002E-8</c:v>
                </c:pt>
                <c:pt idx="597">
                  <c:v>-3.2941399999999999E-8</c:v>
                </c:pt>
                <c:pt idx="598">
                  <c:v>-3.2935200000000001E-8</c:v>
                </c:pt>
                <c:pt idx="599">
                  <c:v>-3.2928899999999998E-8</c:v>
                </c:pt>
                <c:pt idx="600">
                  <c:v>-3.29227E-8</c:v>
                </c:pt>
                <c:pt idx="601">
                  <c:v>-3.2916399999999997E-8</c:v>
                </c:pt>
                <c:pt idx="602">
                  <c:v>-3.2910199999999999E-8</c:v>
                </c:pt>
                <c:pt idx="603">
                  <c:v>-3.2903900000000003E-8</c:v>
                </c:pt>
                <c:pt idx="604">
                  <c:v>-3.2897699999999998E-8</c:v>
                </c:pt>
                <c:pt idx="605">
                  <c:v>-3.2891400000000002E-8</c:v>
                </c:pt>
                <c:pt idx="606">
                  <c:v>-3.2885199999999997E-8</c:v>
                </c:pt>
                <c:pt idx="607">
                  <c:v>-3.2878900000000001E-8</c:v>
                </c:pt>
                <c:pt idx="608">
                  <c:v>-3.2872700000000003E-8</c:v>
                </c:pt>
                <c:pt idx="609">
                  <c:v>-3.28664E-8</c:v>
                </c:pt>
                <c:pt idx="610">
                  <c:v>-3.2860200000000002E-8</c:v>
                </c:pt>
                <c:pt idx="611">
                  <c:v>-3.2853899999999999E-8</c:v>
                </c:pt>
                <c:pt idx="612">
                  <c:v>-3.2847700000000001E-8</c:v>
                </c:pt>
                <c:pt idx="613">
                  <c:v>-3.2841399999999998E-8</c:v>
                </c:pt>
                <c:pt idx="614">
                  <c:v>-3.28352E-8</c:v>
                </c:pt>
                <c:pt idx="615">
                  <c:v>-3.2828899999999997E-8</c:v>
                </c:pt>
                <c:pt idx="616">
                  <c:v>-3.2822699999999999E-8</c:v>
                </c:pt>
                <c:pt idx="617">
                  <c:v>-3.2816400000000003E-8</c:v>
                </c:pt>
                <c:pt idx="618">
                  <c:v>-3.2810199999999998E-8</c:v>
                </c:pt>
                <c:pt idx="619">
                  <c:v>-3.2803900000000002E-8</c:v>
                </c:pt>
                <c:pt idx="620">
                  <c:v>-3.2797699999999997E-8</c:v>
                </c:pt>
                <c:pt idx="621">
                  <c:v>-3.2791400000000001E-8</c:v>
                </c:pt>
                <c:pt idx="622">
                  <c:v>-3.2785200000000003E-8</c:v>
                </c:pt>
                <c:pt idx="623">
                  <c:v>-3.27789E-8</c:v>
                </c:pt>
                <c:pt idx="624">
                  <c:v>-3.2772700000000002E-8</c:v>
                </c:pt>
                <c:pt idx="625">
                  <c:v>-3.2766399999999999E-8</c:v>
                </c:pt>
                <c:pt idx="626">
                  <c:v>-3.2760200000000001E-8</c:v>
                </c:pt>
                <c:pt idx="627">
                  <c:v>-3.2753899999999998E-8</c:v>
                </c:pt>
                <c:pt idx="628">
                  <c:v>-3.27477E-8</c:v>
                </c:pt>
                <c:pt idx="629">
                  <c:v>-3.2741399999999997E-8</c:v>
                </c:pt>
                <c:pt idx="630">
                  <c:v>-3.2735199999999999E-8</c:v>
                </c:pt>
                <c:pt idx="631">
                  <c:v>-3.2728900000000003E-8</c:v>
                </c:pt>
                <c:pt idx="632">
                  <c:v>-3.2722699999999998E-8</c:v>
                </c:pt>
                <c:pt idx="633">
                  <c:v>-3.2716400000000002E-8</c:v>
                </c:pt>
                <c:pt idx="634">
                  <c:v>-3.2710199999999997E-8</c:v>
                </c:pt>
                <c:pt idx="635">
                  <c:v>-3.2703900000000001E-8</c:v>
                </c:pt>
                <c:pt idx="636">
                  <c:v>-3.2697700000000003E-8</c:v>
                </c:pt>
                <c:pt idx="637">
                  <c:v>-3.26914E-8</c:v>
                </c:pt>
                <c:pt idx="638">
                  <c:v>-3.2685200000000002E-8</c:v>
                </c:pt>
                <c:pt idx="639">
                  <c:v>-3.2678899999999999E-8</c:v>
                </c:pt>
                <c:pt idx="640">
                  <c:v>-3.2672700000000001E-8</c:v>
                </c:pt>
                <c:pt idx="641">
                  <c:v>-3.2666399999999998E-8</c:v>
                </c:pt>
                <c:pt idx="642">
                  <c:v>-3.26602E-8</c:v>
                </c:pt>
                <c:pt idx="643">
                  <c:v>-3.2653899999999997E-8</c:v>
                </c:pt>
                <c:pt idx="644">
                  <c:v>-3.2647699999999999E-8</c:v>
                </c:pt>
                <c:pt idx="645">
                  <c:v>-3.2641400000000003E-8</c:v>
                </c:pt>
                <c:pt idx="646">
                  <c:v>-3.2635199999999998E-8</c:v>
                </c:pt>
                <c:pt idx="647">
                  <c:v>-3.2628900000000002E-8</c:v>
                </c:pt>
                <c:pt idx="648">
                  <c:v>-3.2622699999999997E-8</c:v>
                </c:pt>
                <c:pt idx="649">
                  <c:v>-3.2616400000000001E-8</c:v>
                </c:pt>
                <c:pt idx="650">
                  <c:v>-3.2610200000000003E-8</c:v>
                </c:pt>
                <c:pt idx="651">
                  <c:v>-3.26039E-8</c:v>
                </c:pt>
                <c:pt idx="652">
                  <c:v>-3.2597700000000002E-8</c:v>
                </c:pt>
                <c:pt idx="653">
                  <c:v>-3.2591399999999999E-8</c:v>
                </c:pt>
                <c:pt idx="654">
                  <c:v>-3.2585200000000001E-8</c:v>
                </c:pt>
                <c:pt idx="655">
                  <c:v>-3.2578899999999998E-8</c:v>
                </c:pt>
                <c:pt idx="656">
                  <c:v>-3.25727E-8</c:v>
                </c:pt>
                <c:pt idx="657">
                  <c:v>-3.2566399999999997E-8</c:v>
                </c:pt>
                <c:pt idx="658">
                  <c:v>-3.2560199999999999E-8</c:v>
                </c:pt>
                <c:pt idx="659">
                  <c:v>-3.2553900000000003E-8</c:v>
                </c:pt>
                <c:pt idx="660">
                  <c:v>-3.2547699999999998E-8</c:v>
                </c:pt>
                <c:pt idx="661">
                  <c:v>-3.2541400000000002E-8</c:v>
                </c:pt>
                <c:pt idx="662">
                  <c:v>-3.2535199999999997E-8</c:v>
                </c:pt>
                <c:pt idx="663">
                  <c:v>-3.2528900000000001E-8</c:v>
                </c:pt>
                <c:pt idx="664">
                  <c:v>-3.2522700000000003E-8</c:v>
                </c:pt>
                <c:pt idx="665">
                  <c:v>-3.25164E-8</c:v>
                </c:pt>
                <c:pt idx="666">
                  <c:v>-3.2510200000000002E-8</c:v>
                </c:pt>
                <c:pt idx="667">
                  <c:v>-3.2503899999999999E-8</c:v>
                </c:pt>
                <c:pt idx="668">
                  <c:v>-3.2497700000000001E-8</c:v>
                </c:pt>
                <c:pt idx="669">
                  <c:v>-3.2491399999999998E-8</c:v>
                </c:pt>
                <c:pt idx="670">
                  <c:v>-3.24852E-8</c:v>
                </c:pt>
                <c:pt idx="671">
                  <c:v>-3.2478899999999997E-8</c:v>
                </c:pt>
                <c:pt idx="672">
                  <c:v>-3.2472699999999999E-8</c:v>
                </c:pt>
                <c:pt idx="673">
                  <c:v>-3.2466400000000003E-8</c:v>
                </c:pt>
                <c:pt idx="674">
                  <c:v>-3.2460199999999998E-8</c:v>
                </c:pt>
                <c:pt idx="675">
                  <c:v>-3.2453900000000002E-8</c:v>
                </c:pt>
                <c:pt idx="676">
                  <c:v>-3.2447699999999997E-8</c:v>
                </c:pt>
                <c:pt idx="677">
                  <c:v>-3.2441400000000001E-8</c:v>
                </c:pt>
                <c:pt idx="678">
                  <c:v>-3.2435200000000003E-8</c:v>
                </c:pt>
                <c:pt idx="679">
                  <c:v>-3.24289E-8</c:v>
                </c:pt>
                <c:pt idx="680">
                  <c:v>-3.2422700000000002E-8</c:v>
                </c:pt>
                <c:pt idx="681">
                  <c:v>-3.2416399999999999E-8</c:v>
                </c:pt>
                <c:pt idx="682">
                  <c:v>-3.2410200000000001E-8</c:v>
                </c:pt>
                <c:pt idx="683">
                  <c:v>-3.2403899999999998E-8</c:v>
                </c:pt>
                <c:pt idx="684">
                  <c:v>-3.23977E-8</c:v>
                </c:pt>
                <c:pt idx="685">
                  <c:v>-3.2391399999999997E-8</c:v>
                </c:pt>
                <c:pt idx="686">
                  <c:v>-3.2385199999999999E-8</c:v>
                </c:pt>
                <c:pt idx="687">
                  <c:v>-3.2378900000000003E-8</c:v>
                </c:pt>
                <c:pt idx="688">
                  <c:v>-3.2372699999999998E-8</c:v>
                </c:pt>
                <c:pt idx="689">
                  <c:v>-3.2366400000000002E-8</c:v>
                </c:pt>
                <c:pt idx="690">
                  <c:v>-3.2360199999999998E-8</c:v>
                </c:pt>
                <c:pt idx="691">
                  <c:v>-3.2353900000000001E-8</c:v>
                </c:pt>
                <c:pt idx="692">
                  <c:v>-3.2347700000000003E-8</c:v>
                </c:pt>
                <c:pt idx="693">
                  <c:v>-3.23414E-8</c:v>
                </c:pt>
                <c:pt idx="694">
                  <c:v>-3.2335200000000002E-8</c:v>
                </c:pt>
                <c:pt idx="695">
                  <c:v>-3.2328899999999999E-8</c:v>
                </c:pt>
                <c:pt idx="696">
                  <c:v>-3.2322700000000001E-8</c:v>
                </c:pt>
                <c:pt idx="697">
                  <c:v>-3.2316399999999998E-8</c:v>
                </c:pt>
                <c:pt idx="698">
                  <c:v>-3.23102E-8</c:v>
                </c:pt>
                <c:pt idx="699">
                  <c:v>-3.2303899999999997E-8</c:v>
                </c:pt>
                <c:pt idx="700">
                  <c:v>-3.2297699999999999E-8</c:v>
                </c:pt>
                <c:pt idx="701">
                  <c:v>-3.2291400000000003E-8</c:v>
                </c:pt>
                <c:pt idx="702">
                  <c:v>-3.2285199999999998E-8</c:v>
                </c:pt>
                <c:pt idx="703">
                  <c:v>-3.2278900000000002E-8</c:v>
                </c:pt>
                <c:pt idx="704">
                  <c:v>-3.2272699999999998E-8</c:v>
                </c:pt>
                <c:pt idx="705">
                  <c:v>-3.2266400000000001E-8</c:v>
                </c:pt>
                <c:pt idx="706">
                  <c:v>-3.2260200000000003E-8</c:v>
                </c:pt>
                <c:pt idx="707">
                  <c:v>-3.22539E-8</c:v>
                </c:pt>
                <c:pt idx="708">
                  <c:v>-3.2247700000000002E-8</c:v>
                </c:pt>
                <c:pt idx="709">
                  <c:v>-3.2241399999999999E-8</c:v>
                </c:pt>
                <c:pt idx="710">
                  <c:v>-3.2235200000000001E-8</c:v>
                </c:pt>
                <c:pt idx="711">
                  <c:v>-3.2228899999999998E-8</c:v>
                </c:pt>
                <c:pt idx="712">
                  <c:v>-3.22227E-8</c:v>
                </c:pt>
                <c:pt idx="713">
                  <c:v>-3.2216399999999997E-8</c:v>
                </c:pt>
                <c:pt idx="714">
                  <c:v>-3.2210199999999999E-8</c:v>
                </c:pt>
                <c:pt idx="715">
                  <c:v>-3.2203900000000003E-8</c:v>
                </c:pt>
                <c:pt idx="716">
                  <c:v>-3.2197699999999999E-8</c:v>
                </c:pt>
                <c:pt idx="717">
                  <c:v>-3.2191400000000002E-8</c:v>
                </c:pt>
                <c:pt idx="718">
                  <c:v>-3.2185199999999998E-8</c:v>
                </c:pt>
                <c:pt idx="719">
                  <c:v>-3.2178900000000001E-8</c:v>
                </c:pt>
                <c:pt idx="720">
                  <c:v>-3.2172700000000003E-8</c:v>
                </c:pt>
                <c:pt idx="721">
                  <c:v>-3.21664E-8</c:v>
                </c:pt>
                <c:pt idx="722">
                  <c:v>-3.2160200000000002E-8</c:v>
                </c:pt>
                <c:pt idx="723">
                  <c:v>-3.2153899999999999E-8</c:v>
                </c:pt>
                <c:pt idx="724">
                  <c:v>-3.2147700000000001E-8</c:v>
                </c:pt>
                <c:pt idx="725">
                  <c:v>-3.2141399999999998E-8</c:v>
                </c:pt>
                <c:pt idx="726">
                  <c:v>-3.21352E-8</c:v>
                </c:pt>
                <c:pt idx="727">
                  <c:v>-3.2128899999999997E-8</c:v>
                </c:pt>
                <c:pt idx="728">
                  <c:v>-3.21227E-8</c:v>
                </c:pt>
                <c:pt idx="729">
                  <c:v>-3.2116400000000003E-8</c:v>
                </c:pt>
                <c:pt idx="730">
                  <c:v>-3.2110199999999999E-8</c:v>
                </c:pt>
                <c:pt idx="731">
                  <c:v>-3.2103900000000002E-8</c:v>
                </c:pt>
                <c:pt idx="732">
                  <c:v>-3.2097699999999998E-8</c:v>
                </c:pt>
                <c:pt idx="733">
                  <c:v>-3.2091400000000001E-8</c:v>
                </c:pt>
                <c:pt idx="734">
                  <c:v>-3.2085199999999997E-8</c:v>
                </c:pt>
                <c:pt idx="735">
                  <c:v>-3.20789E-8</c:v>
                </c:pt>
                <c:pt idx="736">
                  <c:v>-3.2072700000000002E-8</c:v>
                </c:pt>
                <c:pt idx="737">
                  <c:v>-3.2066399999999999E-8</c:v>
                </c:pt>
                <c:pt idx="738">
                  <c:v>-3.2060200000000001E-8</c:v>
                </c:pt>
                <c:pt idx="739">
                  <c:v>-3.2053899999999998E-8</c:v>
                </c:pt>
                <c:pt idx="740">
                  <c:v>-3.20477E-8</c:v>
                </c:pt>
                <c:pt idx="741">
                  <c:v>-3.2041399999999997E-8</c:v>
                </c:pt>
                <c:pt idx="742">
                  <c:v>-3.20352E-8</c:v>
                </c:pt>
                <c:pt idx="743">
                  <c:v>-3.2028900000000003E-8</c:v>
                </c:pt>
                <c:pt idx="744">
                  <c:v>-3.2022699999999999E-8</c:v>
                </c:pt>
                <c:pt idx="745">
                  <c:v>-3.2016400000000002E-8</c:v>
                </c:pt>
                <c:pt idx="746">
                  <c:v>-3.2010199999999998E-8</c:v>
                </c:pt>
                <c:pt idx="747">
                  <c:v>-3.2003900000000001E-8</c:v>
                </c:pt>
                <c:pt idx="748">
                  <c:v>-3.1997699999999997E-8</c:v>
                </c:pt>
                <c:pt idx="749">
                  <c:v>-3.19914E-8</c:v>
                </c:pt>
                <c:pt idx="750">
                  <c:v>-3.1985200000000002E-8</c:v>
                </c:pt>
                <c:pt idx="751">
                  <c:v>-3.1978899999999999E-8</c:v>
                </c:pt>
                <c:pt idx="752">
                  <c:v>-3.1972700000000001E-8</c:v>
                </c:pt>
                <c:pt idx="753">
                  <c:v>-3.1966399999999998E-8</c:v>
                </c:pt>
                <c:pt idx="754">
                  <c:v>-3.1960200000000001E-8</c:v>
                </c:pt>
                <c:pt idx="755">
                  <c:v>-3.1953899999999997E-8</c:v>
                </c:pt>
                <c:pt idx="756">
                  <c:v>-3.19477E-8</c:v>
                </c:pt>
                <c:pt idx="757">
                  <c:v>-3.1941400000000003E-8</c:v>
                </c:pt>
                <c:pt idx="758">
                  <c:v>-3.1935199999999999E-8</c:v>
                </c:pt>
                <c:pt idx="759">
                  <c:v>-3.1928900000000002E-8</c:v>
                </c:pt>
                <c:pt idx="760">
                  <c:v>-3.1922699999999998E-8</c:v>
                </c:pt>
                <c:pt idx="761">
                  <c:v>-3.1916400000000001E-8</c:v>
                </c:pt>
                <c:pt idx="762">
                  <c:v>-3.1910199999999997E-8</c:v>
                </c:pt>
                <c:pt idx="763">
                  <c:v>-3.19039E-8</c:v>
                </c:pt>
                <c:pt idx="764">
                  <c:v>-3.1897700000000002E-8</c:v>
                </c:pt>
                <c:pt idx="765">
                  <c:v>-3.1891399999999999E-8</c:v>
                </c:pt>
                <c:pt idx="766">
                  <c:v>-3.1885200000000002E-8</c:v>
                </c:pt>
                <c:pt idx="767">
                  <c:v>-3.1878899999999998E-8</c:v>
                </c:pt>
                <c:pt idx="768">
                  <c:v>-3.1872700000000001E-8</c:v>
                </c:pt>
                <c:pt idx="769">
                  <c:v>-3.1866399999999997E-8</c:v>
                </c:pt>
                <c:pt idx="770">
                  <c:v>-3.18602E-8</c:v>
                </c:pt>
                <c:pt idx="771">
                  <c:v>-3.1853900000000003E-8</c:v>
                </c:pt>
                <c:pt idx="772">
                  <c:v>-3.1847699999999999E-8</c:v>
                </c:pt>
                <c:pt idx="773">
                  <c:v>-3.1841400000000002E-8</c:v>
                </c:pt>
                <c:pt idx="774">
                  <c:v>-3.1835199999999998E-8</c:v>
                </c:pt>
                <c:pt idx="775">
                  <c:v>-3.1828900000000001E-8</c:v>
                </c:pt>
                <c:pt idx="776">
                  <c:v>-3.1822699999999997E-8</c:v>
                </c:pt>
                <c:pt idx="777">
                  <c:v>-3.18164E-8</c:v>
                </c:pt>
                <c:pt idx="778">
                  <c:v>-3.1810200000000003E-8</c:v>
                </c:pt>
                <c:pt idx="779">
                  <c:v>-3.1803899999999999E-8</c:v>
                </c:pt>
                <c:pt idx="780">
                  <c:v>-3.1797700000000002E-8</c:v>
                </c:pt>
                <c:pt idx="781">
                  <c:v>-3.1791399999999998E-8</c:v>
                </c:pt>
                <c:pt idx="782">
                  <c:v>-3.1785200000000001E-8</c:v>
                </c:pt>
                <c:pt idx="783">
                  <c:v>-3.1778899999999997E-8</c:v>
                </c:pt>
                <c:pt idx="784">
                  <c:v>-3.17727E-8</c:v>
                </c:pt>
                <c:pt idx="785">
                  <c:v>-3.1766400000000003E-8</c:v>
                </c:pt>
                <c:pt idx="786">
                  <c:v>-3.1760199999999999E-8</c:v>
                </c:pt>
                <c:pt idx="787">
                  <c:v>-3.1753900000000002E-8</c:v>
                </c:pt>
                <c:pt idx="788">
                  <c:v>-3.1747699999999998E-8</c:v>
                </c:pt>
                <c:pt idx="789">
                  <c:v>-3.1741400000000001E-8</c:v>
                </c:pt>
                <c:pt idx="790">
                  <c:v>-3.1735199999999997E-8</c:v>
                </c:pt>
                <c:pt idx="791">
                  <c:v>-3.17289E-8</c:v>
                </c:pt>
                <c:pt idx="792">
                  <c:v>-3.1722700000000003E-8</c:v>
                </c:pt>
                <c:pt idx="793">
                  <c:v>-3.1716399999999999E-8</c:v>
                </c:pt>
                <c:pt idx="794">
                  <c:v>-3.1710200000000002E-8</c:v>
                </c:pt>
                <c:pt idx="795">
                  <c:v>-3.1703899999999998E-8</c:v>
                </c:pt>
                <c:pt idx="796">
                  <c:v>-3.1697700000000001E-8</c:v>
                </c:pt>
                <c:pt idx="797">
                  <c:v>-3.1691399999999997E-8</c:v>
                </c:pt>
                <c:pt idx="798">
                  <c:v>-3.16852E-8</c:v>
                </c:pt>
                <c:pt idx="799">
                  <c:v>-3.1678900000000003E-8</c:v>
                </c:pt>
                <c:pt idx="800">
                  <c:v>-3.1672699999999999E-8</c:v>
                </c:pt>
                <c:pt idx="801">
                  <c:v>-3.1666400000000002E-8</c:v>
                </c:pt>
                <c:pt idx="802">
                  <c:v>-3.1660199999999998E-8</c:v>
                </c:pt>
                <c:pt idx="803">
                  <c:v>-3.1653900000000001E-8</c:v>
                </c:pt>
                <c:pt idx="804">
                  <c:v>-3.1647699999999997E-8</c:v>
                </c:pt>
                <c:pt idx="805">
                  <c:v>-3.16414E-8</c:v>
                </c:pt>
                <c:pt idx="806">
                  <c:v>-3.1635200000000003E-8</c:v>
                </c:pt>
                <c:pt idx="807">
                  <c:v>-3.1628899999999999E-8</c:v>
                </c:pt>
                <c:pt idx="808">
                  <c:v>-3.1622700000000002E-8</c:v>
                </c:pt>
                <c:pt idx="809">
                  <c:v>-3.1616399999999998E-8</c:v>
                </c:pt>
                <c:pt idx="810">
                  <c:v>-3.1610200000000001E-8</c:v>
                </c:pt>
                <c:pt idx="811">
                  <c:v>-3.1603899999999998E-8</c:v>
                </c:pt>
                <c:pt idx="812">
                  <c:v>-3.15977E-8</c:v>
                </c:pt>
                <c:pt idx="813">
                  <c:v>-3.1591400000000003E-8</c:v>
                </c:pt>
                <c:pt idx="814">
                  <c:v>-3.1585199999999999E-8</c:v>
                </c:pt>
                <c:pt idx="815">
                  <c:v>-3.1578900000000002E-8</c:v>
                </c:pt>
                <c:pt idx="816">
                  <c:v>-3.1572699999999998E-8</c:v>
                </c:pt>
                <c:pt idx="817">
                  <c:v>-3.1566400000000001E-8</c:v>
                </c:pt>
                <c:pt idx="818">
                  <c:v>-3.1560199999999997E-8</c:v>
                </c:pt>
                <c:pt idx="819">
                  <c:v>-3.15539E-8</c:v>
                </c:pt>
                <c:pt idx="820">
                  <c:v>-3.1547700000000003E-8</c:v>
                </c:pt>
                <c:pt idx="821">
                  <c:v>-3.1541399999999999E-8</c:v>
                </c:pt>
                <c:pt idx="822">
                  <c:v>-3.1535200000000002E-8</c:v>
                </c:pt>
                <c:pt idx="823">
                  <c:v>-3.1528899999999999E-8</c:v>
                </c:pt>
                <c:pt idx="824">
                  <c:v>-3.1522700000000001E-8</c:v>
                </c:pt>
                <c:pt idx="825">
                  <c:v>-3.1516399999999998E-8</c:v>
                </c:pt>
                <c:pt idx="826">
                  <c:v>-3.15102E-8</c:v>
                </c:pt>
                <c:pt idx="827">
                  <c:v>-3.1503900000000003E-8</c:v>
                </c:pt>
                <c:pt idx="828">
                  <c:v>-3.1497699999999999E-8</c:v>
                </c:pt>
                <c:pt idx="829">
                  <c:v>-3.1491400000000002E-8</c:v>
                </c:pt>
                <c:pt idx="830">
                  <c:v>-3.1485199999999998E-8</c:v>
                </c:pt>
                <c:pt idx="831">
                  <c:v>-3.1478900000000001E-8</c:v>
                </c:pt>
                <c:pt idx="832">
                  <c:v>-3.1472699999999997E-8</c:v>
                </c:pt>
                <c:pt idx="833">
                  <c:v>-3.14664E-8</c:v>
                </c:pt>
                <c:pt idx="834">
                  <c:v>-3.1460200000000003E-8</c:v>
                </c:pt>
                <c:pt idx="835">
                  <c:v>-3.14539E-8</c:v>
                </c:pt>
                <c:pt idx="836">
                  <c:v>-3.1447700000000002E-8</c:v>
                </c:pt>
                <c:pt idx="837">
                  <c:v>-3.1441399999999999E-8</c:v>
                </c:pt>
                <c:pt idx="838">
                  <c:v>-3.1435200000000001E-8</c:v>
                </c:pt>
                <c:pt idx="839">
                  <c:v>-3.1428899999999998E-8</c:v>
                </c:pt>
                <c:pt idx="840">
                  <c:v>-3.14227E-8</c:v>
                </c:pt>
                <c:pt idx="841">
                  <c:v>-3.1416400000000003E-8</c:v>
                </c:pt>
                <c:pt idx="842">
                  <c:v>-3.1410199999999999E-8</c:v>
                </c:pt>
                <c:pt idx="843">
                  <c:v>-3.1403900000000002E-8</c:v>
                </c:pt>
                <c:pt idx="844">
                  <c:v>-3.1397699999999998E-8</c:v>
                </c:pt>
                <c:pt idx="845">
                  <c:v>-3.1391400000000001E-8</c:v>
                </c:pt>
                <c:pt idx="846">
                  <c:v>-3.1385199999999997E-8</c:v>
                </c:pt>
                <c:pt idx="847">
                  <c:v>-3.13789E-8</c:v>
                </c:pt>
                <c:pt idx="848">
                  <c:v>-3.1372700000000003E-8</c:v>
                </c:pt>
                <c:pt idx="849">
                  <c:v>-3.13664E-8</c:v>
                </c:pt>
                <c:pt idx="850">
                  <c:v>-3.1360200000000002E-8</c:v>
                </c:pt>
                <c:pt idx="851">
                  <c:v>-3.1353899999999999E-8</c:v>
                </c:pt>
                <c:pt idx="852">
                  <c:v>-3.1347700000000001E-8</c:v>
                </c:pt>
                <c:pt idx="853">
                  <c:v>-3.1341399999999998E-8</c:v>
                </c:pt>
                <c:pt idx="854">
                  <c:v>-3.13352E-8</c:v>
                </c:pt>
                <c:pt idx="855">
                  <c:v>-3.1328899999999997E-8</c:v>
                </c:pt>
                <c:pt idx="856">
                  <c:v>-3.1322699999999999E-8</c:v>
                </c:pt>
                <c:pt idx="857">
                  <c:v>-3.1316400000000002E-8</c:v>
                </c:pt>
                <c:pt idx="858">
                  <c:v>-3.1310199999999998E-8</c:v>
                </c:pt>
                <c:pt idx="859">
                  <c:v>-3.1303900000000001E-8</c:v>
                </c:pt>
                <c:pt idx="860">
                  <c:v>-3.1297699999999997E-8</c:v>
                </c:pt>
                <c:pt idx="861">
                  <c:v>-3.1291400000000001E-8</c:v>
                </c:pt>
                <c:pt idx="862">
                  <c:v>-3.1285200000000003E-8</c:v>
                </c:pt>
                <c:pt idx="863">
                  <c:v>-3.12789E-8</c:v>
                </c:pt>
                <c:pt idx="864">
                  <c:v>-3.1272700000000002E-8</c:v>
                </c:pt>
                <c:pt idx="865">
                  <c:v>-3.1266399999999999E-8</c:v>
                </c:pt>
                <c:pt idx="866">
                  <c:v>-3.1260200000000001E-8</c:v>
                </c:pt>
                <c:pt idx="867">
                  <c:v>-3.1253899999999998E-8</c:v>
                </c:pt>
                <c:pt idx="868">
                  <c:v>-3.12477E-8</c:v>
                </c:pt>
                <c:pt idx="869">
                  <c:v>-3.1241399999999997E-8</c:v>
                </c:pt>
                <c:pt idx="870">
                  <c:v>-3.1235199999999999E-8</c:v>
                </c:pt>
                <c:pt idx="871">
                  <c:v>-3.1228900000000002E-8</c:v>
                </c:pt>
                <c:pt idx="872">
                  <c:v>-3.1222699999999998E-8</c:v>
                </c:pt>
                <c:pt idx="873">
                  <c:v>-3.1216400000000002E-8</c:v>
                </c:pt>
                <c:pt idx="874">
                  <c:v>-3.1210199999999997E-8</c:v>
                </c:pt>
                <c:pt idx="875">
                  <c:v>-3.1203900000000001E-8</c:v>
                </c:pt>
                <c:pt idx="876">
                  <c:v>-3.1197700000000003E-8</c:v>
                </c:pt>
                <c:pt idx="877">
                  <c:v>-3.11914E-8</c:v>
                </c:pt>
                <c:pt idx="878">
                  <c:v>-3.1185200000000002E-8</c:v>
                </c:pt>
                <c:pt idx="879">
                  <c:v>-3.1178899999999999E-8</c:v>
                </c:pt>
                <c:pt idx="880">
                  <c:v>-3.1172700000000001E-8</c:v>
                </c:pt>
                <c:pt idx="881">
                  <c:v>-3.1166399999999998E-8</c:v>
                </c:pt>
                <c:pt idx="882">
                  <c:v>-3.11602E-8</c:v>
                </c:pt>
                <c:pt idx="883">
                  <c:v>-3.1153899999999997E-8</c:v>
                </c:pt>
                <c:pt idx="884">
                  <c:v>-3.1147699999999999E-8</c:v>
                </c:pt>
                <c:pt idx="885">
                  <c:v>-3.1141400000000002E-8</c:v>
                </c:pt>
                <c:pt idx="886">
                  <c:v>-3.1135199999999998E-8</c:v>
                </c:pt>
                <c:pt idx="887">
                  <c:v>-3.1128900000000002E-8</c:v>
                </c:pt>
                <c:pt idx="888">
                  <c:v>-3.1122699999999997E-8</c:v>
                </c:pt>
                <c:pt idx="889">
                  <c:v>-3.1116400000000001E-8</c:v>
                </c:pt>
                <c:pt idx="890">
                  <c:v>-3.1110200000000003E-8</c:v>
                </c:pt>
                <c:pt idx="891">
                  <c:v>-3.11039E-8</c:v>
                </c:pt>
                <c:pt idx="892">
                  <c:v>-3.1097700000000002E-8</c:v>
                </c:pt>
                <c:pt idx="893">
                  <c:v>-3.1091399999999999E-8</c:v>
                </c:pt>
                <c:pt idx="894">
                  <c:v>-3.1085200000000001E-8</c:v>
                </c:pt>
                <c:pt idx="895">
                  <c:v>-3.1078899999999998E-8</c:v>
                </c:pt>
                <c:pt idx="896">
                  <c:v>-3.10727E-8</c:v>
                </c:pt>
                <c:pt idx="897">
                  <c:v>-3.1066399999999997E-8</c:v>
                </c:pt>
                <c:pt idx="898">
                  <c:v>-3.1060199999999999E-8</c:v>
                </c:pt>
                <c:pt idx="899">
                  <c:v>-3.1053900000000003E-8</c:v>
                </c:pt>
                <c:pt idx="900">
                  <c:v>-3.1047699999999998E-8</c:v>
                </c:pt>
                <c:pt idx="901">
                  <c:v>-3.1041400000000002E-8</c:v>
                </c:pt>
                <c:pt idx="902">
                  <c:v>-3.1035199999999997E-8</c:v>
                </c:pt>
                <c:pt idx="903">
                  <c:v>-3.1028900000000001E-8</c:v>
                </c:pt>
                <c:pt idx="904">
                  <c:v>-3.1022700000000003E-8</c:v>
                </c:pt>
                <c:pt idx="905">
                  <c:v>-3.10164E-8</c:v>
                </c:pt>
                <c:pt idx="906">
                  <c:v>-3.1010200000000002E-8</c:v>
                </c:pt>
                <c:pt idx="907">
                  <c:v>-3.1003899999999999E-8</c:v>
                </c:pt>
                <c:pt idx="908">
                  <c:v>-3.0997700000000001E-8</c:v>
                </c:pt>
                <c:pt idx="909">
                  <c:v>-3.0991399999999998E-8</c:v>
                </c:pt>
                <c:pt idx="910">
                  <c:v>-3.09852E-8</c:v>
                </c:pt>
                <c:pt idx="911">
                  <c:v>-3.0978899999999997E-8</c:v>
                </c:pt>
                <c:pt idx="912">
                  <c:v>-3.0972699999999999E-8</c:v>
                </c:pt>
                <c:pt idx="913">
                  <c:v>-3.0966400000000003E-8</c:v>
                </c:pt>
                <c:pt idx="914">
                  <c:v>-3.0960199999999998E-8</c:v>
                </c:pt>
                <c:pt idx="915">
                  <c:v>-3.0953900000000002E-8</c:v>
                </c:pt>
                <c:pt idx="916">
                  <c:v>-3.0947699999999997E-8</c:v>
                </c:pt>
                <c:pt idx="917">
                  <c:v>-3.0941400000000001E-8</c:v>
                </c:pt>
                <c:pt idx="918">
                  <c:v>-3.0935200000000003E-8</c:v>
                </c:pt>
                <c:pt idx="919">
                  <c:v>-3.09289E-8</c:v>
                </c:pt>
                <c:pt idx="920">
                  <c:v>-3.0922700000000002E-8</c:v>
                </c:pt>
                <c:pt idx="921">
                  <c:v>-3.0916399999999999E-8</c:v>
                </c:pt>
                <c:pt idx="922">
                  <c:v>-3.0910200000000001E-8</c:v>
                </c:pt>
                <c:pt idx="923">
                  <c:v>-3.0903899999999998E-8</c:v>
                </c:pt>
                <c:pt idx="924">
                  <c:v>-3.08977E-8</c:v>
                </c:pt>
                <c:pt idx="925">
                  <c:v>-3.0891399999999997E-8</c:v>
                </c:pt>
                <c:pt idx="926">
                  <c:v>-3.0885199999999999E-8</c:v>
                </c:pt>
                <c:pt idx="927">
                  <c:v>-3.0878900000000003E-8</c:v>
                </c:pt>
                <c:pt idx="928">
                  <c:v>-3.0872699999999998E-8</c:v>
                </c:pt>
                <c:pt idx="929">
                  <c:v>-3.0866400000000002E-8</c:v>
                </c:pt>
                <c:pt idx="930">
                  <c:v>-3.0860199999999997E-8</c:v>
                </c:pt>
                <c:pt idx="931">
                  <c:v>-3.0853900000000001E-8</c:v>
                </c:pt>
                <c:pt idx="932">
                  <c:v>-3.0847700000000003E-8</c:v>
                </c:pt>
                <c:pt idx="933">
                  <c:v>-3.08414E-8</c:v>
                </c:pt>
                <c:pt idx="934">
                  <c:v>-3.0835200000000002E-8</c:v>
                </c:pt>
                <c:pt idx="935">
                  <c:v>-3.0828899999999999E-8</c:v>
                </c:pt>
                <c:pt idx="936">
                  <c:v>-3.0822700000000001E-8</c:v>
                </c:pt>
                <c:pt idx="937">
                  <c:v>-3.0816399999999998E-8</c:v>
                </c:pt>
                <c:pt idx="938">
                  <c:v>-3.08102E-8</c:v>
                </c:pt>
                <c:pt idx="939">
                  <c:v>-3.0803899999999997E-8</c:v>
                </c:pt>
                <c:pt idx="940">
                  <c:v>-3.0797699999999999E-8</c:v>
                </c:pt>
                <c:pt idx="941">
                  <c:v>-3.0791400000000003E-8</c:v>
                </c:pt>
                <c:pt idx="942">
                  <c:v>-3.0785199999999998E-8</c:v>
                </c:pt>
                <c:pt idx="943">
                  <c:v>-3.0778900000000002E-8</c:v>
                </c:pt>
                <c:pt idx="944">
                  <c:v>-3.0772699999999997E-8</c:v>
                </c:pt>
                <c:pt idx="945">
                  <c:v>-3.0766400000000001E-8</c:v>
                </c:pt>
                <c:pt idx="946">
                  <c:v>-3.0760200000000003E-8</c:v>
                </c:pt>
                <c:pt idx="947">
                  <c:v>-3.07539E-8</c:v>
                </c:pt>
                <c:pt idx="948">
                  <c:v>-3.0747700000000002E-8</c:v>
                </c:pt>
                <c:pt idx="949">
                  <c:v>-3.0741399999999999E-8</c:v>
                </c:pt>
                <c:pt idx="950">
                  <c:v>-3.0735200000000001E-8</c:v>
                </c:pt>
                <c:pt idx="951">
                  <c:v>-3.0728899999999998E-8</c:v>
                </c:pt>
                <c:pt idx="952">
                  <c:v>-3.07227E-8</c:v>
                </c:pt>
                <c:pt idx="953">
                  <c:v>-3.0716399999999997E-8</c:v>
                </c:pt>
                <c:pt idx="954">
                  <c:v>-3.0710199999999999E-8</c:v>
                </c:pt>
                <c:pt idx="955">
                  <c:v>-3.0703900000000003E-8</c:v>
                </c:pt>
                <c:pt idx="956">
                  <c:v>-3.0697699999999998E-8</c:v>
                </c:pt>
                <c:pt idx="957">
                  <c:v>-3.0691400000000002E-8</c:v>
                </c:pt>
                <c:pt idx="958">
                  <c:v>-3.0685199999999997E-8</c:v>
                </c:pt>
                <c:pt idx="959">
                  <c:v>-3.0678900000000001E-8</c:v>
                </c:pt>
                <c:pt idx="960">
                  <c:v>-3.0672700000000003E-8</c:v>
                </c:pt>
                <c:pt idx="961">
                  <c:v>-3.06664E-8</c:v>
                </c:pt>
                <c:pt idx="962">
                  <c:v>-3.0660200000000002E-8</c:v>
                </c:pt>
                <c:pt idx="963">
                  <c:v>-3.0653899999999999E-8</c:v>
                </c:pt>
                <c:pt idx="964">
                  <c:v>-3.0647700000000001E-8</c:v>
                </c:pt>
                <c:pt idx="965">
                  <c:v>-3.0641399999999998E-8</c:v>
                </c:pt>
                <c:pt idx="966">
                  <c:v>-3.06352E-8</c:v>
                </c:pt>
                <c:pt idx="967">
                  <c:v>-3.0628899999999997E-8</c:v>
                </c:pt>
                <c:pt idx="968">
                  <c:v>-3.0622699999999999E-8</c:v>
                </c:pt>
                <c:pt idx="969">
                  <c:v>-3.0616400000000003E-8</c:v>
                </c:pt>
                <c:pt idx="970">
                  <c:v>-3.0610199999999998E-8</c:v>
                </c:pt>
                <c:pt idx="971">
                  <c:v>-3.0603900000000002E-8</c:v>
                </c:pt>
                <c:pt idx="972">
                  <c:v>-3.0597699999999997E-8</c:v>
                </c:pt>
                <c:pt idx="973">
                  <c:v>-3.0591400000000001E-8</c:v>
                </c:pt>
                <c:pt idx="974">
                  <c:v>-3.0585200000000003E-8</c:v>
                </c:pt>
                <c:pt idx="975">
                  <c:v>-3.05789E-8</c:v>
                </c:pt>
                <c:pt idx="976">
                  <c:v>-3.0572700000000002E-8</c:v>
                </c:pt>
                <c:pt idx="977">
                  <c:v>-3.0566399999999999E-8</c:v>
                </c:pt>
                <c:pt idx="978">
                  <c:v>-3.0560200000000001E-8</c:v>
                </c:pt>
                <c:pt idx="979">
                  <c:v>-3.0553899999999998E-8</c:v>
                </c:pt>
                <c:pt idx="980">
                  <c:v>-3.05477E-8</c:v>
                </c:pt>
                <c:pt idx="981">
                  <c:v>-3.0541399999999997E-8</c:v>
                </c:pt>
                <c:pt idx="982">
                  <c:v>-3.0535199999999999E-8</c:v>
                </c:pt>
                <c:pt idx="983">
                  <c:v>-3.0528900000000003E-8</c:v>
                </c:pt>
                <c:pt idx="984">
                  <c:v>-3.0522699999999998E-8</c:v>
                </c:pt>
                <c:pt idx="985">
                  <c:v>-3.0516400000000002E-8</c:v>
                </c:pt>
                <c:pt idx="986">
                  <c:v>-3.0510199999999997E-8</c:v>
                </c:pt>
                <c:pt idx="987">
                  <c:v>-3.0503900000000001E-8</c:v>
                </c:pt>
                <c:pt idx="988">
                  <c:v>-3.0497700000000003E-8</c:v>
                </c:pt>
                <c:pt idx="989">
                  <c:v>-3.04914E-8</c:v>
                </c:pt>
                <c:pt idx="990">
                  <c:v>-3.0485200000000002E-8</c:v>
                </c:pt>
                <c:pt idx="991">
                  <c:v>-3.0478899999999999E-8</c:v>
                </c:pt>
                <c:pt idx="992">
                  <c:v>-3.0472700000000001E-8</c:v>
                </c:pt>
                <c:pt idx="993">
                  <c:v>-3.0466399999999998E-8</c:v>
                </c:pt>
                <c:pt idx="994">
                  <c:v>-3.04602E-8</c:v>
                </c:pt>
                <c:pt idx="995">
                  <c:v>-3.0453899999999997E-8</c:v>
                </c:pt>
                <c:pt idx="996">
                  <c:v>-3.0447699999999999E-8</c:v>
                </c:pt>
                <c:pt idx="997">
                  <c:v>-3.0441400000000003E-8</c:v>
                </c:pt>
                <c:pt idx="998">
                  <c:v>-3.0435199999999998E-8</c:v>
                </c:pt>
                <c:pt idx="999">
                  <c:v>-3.0428900000000002E-8</c:v>
                </c:pt>
                <c:pt idx="1000">
                  <c:v>-3.0422699999999998E-8</c:v>
                </c:pt>
                <c:pt idx="1001">
                  <c:v>-3.0416400000000001E-8</c:v>
                </c:pt>
                <c:pt idx="1002">
                  <c:v>-3.0410200000000003E-8</c:v>
                </c:pt>
                <c:pt idx="1003">
                  <c:v>-3.04039E-8</c:v>
                </c:pt>
                <c:pt idx="1004">
                  <c:v>-3.0397700000000002E-8</c:v>
                </c:pt>
                <c:pt idx="1005">
                  <c:v>-3.0391399999999999E-8</c:v>
                </c:pt>
                <c:pt idx="1006">
                  <c:v>-3.0385200000000001E-8</c:v>
                </c:pt>
                <c:pt idx="1007">
                  <c:v>-3.0378899999999998E-8</c:v>
                </c:pt>
                <c:pt idx="1008">
                  <c:v>-3.03727E-8</c:v>
                </c:pt>
                <c:pt idx="1009">
                  <c:v>-3.0366399999999997E-8</c:v>
                </c:pt>
                <c:pt idx="1010">
                  <c:v>-3.0360199999999999E-8</c:v>
                </c:pt>
                <c:pt idx="1011">
                  <c:v>-3.0353900000000003E-8</c:v>
                </c:pt>
                <c:pt idx="1012">
                  <c:v>-3.0347699999999999E-8</c:v>
                </c:pt>
                <c:pt idx="1013">
                  <c:v>-3.0341400000000002E-8</c:v>
                </c:pt>
                <c:pt idx="1014">
                  <c:v>-3.0335199999999998E-8</c:v>
                </c:pt>
                <c:pt idx="1015">
                  <c:v>-3.0328900000000001E-8</c:v>
                </c:pt>
                <c:pt idx="1016">
                  <c:v>-3.0322700000000003E-8</c:v>
                </c:pt>
                <c:pt idx="1017">
                  <c:v>-3.03164E-8</c:v>
                </c:pt>
                <c:pt idx="1018">
                  <c:v>-3.0310200000000002E-8</c:v>
                </c:pt>
                <c:pt idx="1019">
                  <c:v>-3.0303899999999999E-8</c:v>
                </c:pt>
                <c:pt idx="1020">
                  <c:v>-3.0297700000000001E-8</c:v>
                </c:pt>
                <c:pt idx="1021">
                  <c:v>-3.0291399999999998E-8</c:v>
                </c:pt>
                <c:pt idx="1022">
                  <c:v>-3.02852E-8</c:v>
                </c:pt>
                <c:pt idx="1023">
                  <c:v>-3.0278899999999997E-8</c:v>
                </c:pt>
                <c:pt idx="1024">
                  <c:v>-3.0272699999999999E-8</c:v>
                </c:pt>
                <c:pt idx="1025">
                  <c:v>-3.0266400000000003E-8</c:v>
                </c:pt>
                <c:pt idx="1026">
                  <c:v>-3.0260199999999999E-8</c:v>
                </c:pt>
                <c:pt idx="1027">
                  <c:v>-3.0253900000000002E-8</c:v>
                </c:pt>
                <c:pt idx="1028">
                  <c:v>-3.0247699999999998E-8</c:v>
                </c:pt>
                <c:pt idx="1029">
                  <c:v>-3.0241400000000001E-8</c:v>
                </c:pt>
                <c:pt idx="1030">
                  <c:v>-3.0235200000000003E-8</c:v>
                </c:pt>
                <c:pt idx="1031">
                  <c:v>-3.02289E-8</c:v>
                </c:pt>
                <c:pt idx="1032">
                  <c:v>-3.0222700000000002E-8</c:v>
                </c:pt>
                <c:pt idx="1033">
                  <c:v>-3.0216399999999999E-8</c:v>
                </c:pt>
                <c:pt idx="1034">
                  <c:v>-3.0210200000000001E-8</c:v>
                </c:pt>
                <c:pt idx="1035">
                  <c:v>-3.0203899999999998E-8</c:v>
                </c:pt>
                <c:pt idx="1036">
                  <c:v>-3.01977E-8</c:v>
                </c:pt>
                <c:pt idx="1037">
                  <c:v>-3.0191399999999997E-8</c:v>
                </c:pt>
                <c:pt idx="1038">
                  <c:v>-3.01852E-8</c:v>
                </c:pt>
                <c:pt idx="1039">
                  <c:v>-3.0178900000000003E-8</c:v>
                </c:pt>
                <c:pt idx="1040">
                  <c:v>-3.0172699999999999E-8</c:v>
                </c:pt>
                <c:pt idx="1041">
                  <c:v>-3.0166400000000002E-8</c:v>
                </c:pt>
                <c:pt idx="1042">
                  <c:v>-3.0160199999999998E-8</c:v>
                </c:pt>
                <c:pt idx="1043">
                  <c:v>-3.0153900000000001E-8</c:v>
                </c:pt>
                <c:pt idx="1044">
                  <c:v>-3.0147699999999997E-8</c:v>
                </c:pt>
                <c:pt idx="1045">
                  <c:v>-3.01414E-8</c:v>
                </c:pt>
                <c:pt idx="1046">
                  <c:v>-3.0135200000000002E-8</c:v>
                </c:pt>
                <c:pt idx="1047">
                  <c:v>-3.0128899999999999E-8</c:v>
                </c:pt>
                <c:pt idx="1048">
                  <c:v>-3.0122700000000001E-8</c:v>
                </c:pt>
                <c:pt idx="1049">
                  <c:v>-3.0116399999999998E-8</c:v>
                </c:pt>
                <c:pt idx="1050">
                  <c:v>-3.0110200000000001E-8</c:v>
                </c:pt>
                <c:pt idx="1051">
                  <c:v>-3.0103899999999997E-8</c:v>
                </c:pt>
                <c:pt idx="1052">
                  <c:v>-3.00977E-8</c:v>
                </c:pt>
                <c:pt idx="1053">
                  <c:v>-3.0091400000000003E-8</c:v>
                </c:pt>
                <c:pt idx="1054">
                  <c:v>-3.0085199999999999E-8</c:v>
                </c:pt>
                <c:pt idx="1055">
                  <c:v>-3.0078900000000002E-8</c:v>
                </c:pt>
                <c:pt idx="1056">
                  <c:v>-3.0072699999999998E-8</c:v>
                </c:pt>
                <c:pt idx="1057">
                  <c:v>-3.0066400000000001E-8</c:v>
                </c:pt>
                <c:pt idx="1058">
                  <c:v>-3.0060199999999997E-8</c:v>
                </c:pt>
                <c:pt idx="1059">
                  <c:v>-3.00539E-8</c:v>
                </c:pt>
                <c:pt idx="1060">
                  <c:v>-3.0047700000000002E-8</c:v>
                </c:pt>
                <c:pt idx="1061">
                  <c:v>-3.0041399999999999E-8</c:v>
                </c:pt>
                <c:pt idx="1062">
                  <c:v>-3.0035200000000001E-8</c:v>
                </c:pt>
                <c:pt idx="1063">
                  <c:v>-3.0028899999999998E-8</c:v>
                </c:pt>
                <c:pt idx="1064">
                  <c:v>-3.0022700000000001E-8</c:v>
                </c:pt>
                <c:pt idx="1065">
                  <c:v>-3.0016399999999997E-8</c:v>
                </c:pt>
                <c:pt idx="1066">
                  <c:v>-3.00102E-8</c:v>
                </c:pt>
                <c:pt idx="1067">
                  <c:v>-3.0003900000000003E-8</c:v>
                </c:pt>
                <c:pt idx="1068">
                  <c:v>-2.9997699999999999E-8</c:v>
                </c:pt>
                <c:pt idx="1069">
                  <c:v>-2.9991400000000002E-8</c:v>
                </c:pt>
                <c:pt idx="1070">
                  <c:v>-2.9985199999999998E-8</c:v>
                </c:pt>
                <c:pt idx="1071">
                  <c:v>-2.9978900000000001E-8</c:v>
                </c:pt>
                <c:pt idx="1072">
                  <c:v>-2.9972699999999997E-8</c:v>
                </c:pt>
                <c:pt idx="1073">
                  <c:v>-2.99664E-8</c:v>
                </c:pt>
                <c:pt idx="1074">
                  <c:v>-2.9960200000000002E-8</c:v>
                </c:pt>
                <c:pt idx="1075">
                  <c:v>-2.9953899999999999E-8</c:v>
                </c:pt>
                <c:pt idx="1076">
                  <c:v>-2.9947700000000002E-8</c:v>
                </c:pt>
                <c:pt idx="1077">
                  <c:v>-2.9941399999999998E-8</c:v>
                </c:pt>
                <c:pt idx="1078">
                  <c:v>-2.9935200000000001E-8</c:v>
                </c:pt>
                <c:pt idx="1079">
                  <c:v>-2.9928899999999997E-8</c:v>
                </c:pt>
                <c:pt idx="1080">
                  <c:v>-2.99227E-8</c:v>
                </c:pt>
                <c:pt idx="1081">
                  <c:v>-2.9916400000000003E-8</c:v>
                </c:pt>
                <c:pt idx="1082">
                  <c:v>-2.9910199999999999E-8</c:v>
                </c:pt>
                <c:pt idx="1083">
                  <c:v>-2.9903900000000002E-8</c:v>
                </c:pt>
                <c:pt idx="1084">
                  <c:v>-2.9897699999999998E-8</c:v>
                </c:pt>
                <c:pt idx="1085">
                  <c:v>-2.9891400000000001E-8</c:v>
                </c:pt>
                <c:pt idx="1086">
                  <c:v>-2.9885199999999997E-8</c:v>
                </c:pt>
                <c:pt idx="1087">
                  <c:v>-2.98789E-8</c:v>
                </c:pt>
                <c:pt idx="1088">
                  <c:v>-2.9872700000000003E-8</c:v>
                </c:pt>
                <c:pt idx="1089">
                  <c:v>-2.9866399999999999E-8</c:v>
                </c:pt>
                <c:pt idx="1090">
                  <c:v>-2.9860200000000002E-8</c:v>
                </c:pt>
                <c:pt idx="1091">
                  <c:v>-2.9853899999999998E-8</c:v>
                </c:pt>
                <c:pt idx="1092">
                  <c:v>-2.9847700000000001E-8</c:v>
                </c:pt>
                <c:pt idx="1093">
                  <c:v>-2.9841399999999997E-8</c:v>
                </c:pt>
                <c:pt idx="1094">
                  <c:v>-2.98352E-8</c:v>
                </c:pt>
                <c:pt idx="1095">
                  <c:v>-2.9828900000000003E-8</c:v>
                </c:pt>
                <c:pt idx="1096">
                  <c:v>-2.9822699999999999E-8</c:v>
                </c:pt>
                <c:pt idx="1097">
                  <c:v>-2.9816400000000002E-8</c:v>
                </c:pt>
                <c:pt idx="1098">
                  <c:v>-2.9810199999999998E-8</c:v>
                </c:pt>
                <c:pt idx="1099">
                  <c:v>-2.9803900000000001E-8</c:v>
                </c:pt>
                <c:pt idx="1100">
                  <c:v>-2.97977E-8</c:v>
                </c:pt>
                <c:pt idx="1101">
                  <c:v>-2.97914E-8</c:v>
                </c:pt>
                <c:pt idx="1102">
                  <c:v>-2.9785199999999999E-8</c:v>
                </c:pt>
                <c:pt idx="1103">
                  <c:v>-2.9778899999999999E-8</c:v>
                </c:pt>
                <c:pt idx="1104">
                  <c:v>-2.9772700000000002E-8</c:v>
                </c:pt>
                <c:pt idx="1105">
                  <c:v>-2.9766399999999998E-8</c:v>
                </c:pt>
                <c:pt idx="1106">
                  <c:v>-2.9760200000000001E-8</c:v>
                </c:pt>
                <c:pt idx="1107">
                  <c:v>-2.9753900000000001E-8</c:v>
                </c:pt>
                <c:pt idx="1108">
                  <c:v>-2.97477E-8</c:v>
                </c:pt>
                <c:pt idx="1109">
                  <c:v>-2.97414E-8</c:v>
                </c:pt>
                <c:pt idx="1110">
                  <c:v>-2.9735199999999999E-8</c:v>
                </c:pt>
                <c:pt idx="1111">
                  <c:v>-2.9728899999999999E-8</c:v>
                </c:pt>
                <c:pt idx="1112">
                  <c:v>-2.9722700000000001E-8</c:v>
                </c:pt>
                <c:pt idx="1113">
                  <c:v>-2.9716400000000001E-8</c:v>
                </c:pt>
                <c:pt idx="1114">
                  <c:v>-2.97102E-8</c:v>
                </c:pt>
                <c:pt idx="1115">
                  <c:v>-2.97039E-8</c:v>
                </c:pt>
                <c:pt idx="1116">
                  <c:v>-2.9697699999999999E-8</c:v>
                </c:pt>
                <c:pt idx="1117">
                  <c:v>-2.9691399999999999E-8</c:v>
                </c:pt>
                <c:pt idx="1118">
                  <c:v>-2.9685199999999998E-8</c:v>
                </c:pt>
                <c:pt idx="1119">
                  <c:v>-2.9678899999999999E-8</c:v>
                </c:pt>
                <c:pt idx="1120">
                  <c:v>-2.9672700000000001E-8</c:v>
                </c:pt>
                <c:pt idx="1121">
                  <c:v>-2.9666400000000001E-8</c:v>
                </c:pt>
                <c:pt idx="1122">
                  <c:v>-2.96602E-8</c:v>
                </c:pt>
                <c:pt idx="1123">
                  <c:v>-2.96539E-8</c:v>
                </c:pt>
                <c:pt idx="1124">
                  <c:v>-2.9647699999999999E-8</c:v>
                </c:pt>
                <c:pt idx="1125">
                  <c:v>-2.9641399999999999E-8</c:v>
                </c:pt>
                <c:pt idx="1126">
                  <c:v>-2.9635200000000001E-8</c:v>
                </c:pt>
                <c:pt idx="1127">
                  <c:v>-2.9628900000000001E-8</c:v>
                </c:pt>
                <c:pt idx="1128">
                  <c:v>-2.96227E-8</c:v>
                </c:pt>
                <c:pt idx="1129">
                  <c:v>-2.96164E-8</c:v>
                </c:pt>
                <c:pt idx="1130">
                  <c:v>-2.9610199999999999E-8</c:v>
                </c:pt>
                <c:pt idx="1131">
                  <c:v>-2.9603899999999999E-8</c:v>
                </c:pt>
                <c:pt idx="1132">
                  <c:v>-2.9597699999999998E-8</c:v>
                </c:pt>
                <c:pt idx="1133">
                  <c:v>-2.9591399999999999E-8</c:v>
                </c:pt>
                <c:pt idx="1134">
                  <c:v>-2.9585200000000001E-8</c:v>
                </c:pt>
                <c:pt idx="1135">
                  <c:v>-2.9578900000000001E-8</c:v>
                </c:pt>
                <c:pt idx="1136">
                  <c:v>-2.95727E-8</c:v>
                </c:pt>
                <c:pt idx="1137">
                  <c:v>-2.95664E-8</c:v>
                </c:pt>
                <c:pt idx="1138">
                  <c:v>-2.9560199999999999E-8</c:v>
                </c:pt>
                <c:pt idx="1139">
                  <c:v>-2.9553899999999999E-8</c:v>
                </c:pt>
                <c:pt idx="1140">
                  <c:v>-2.9547700000000001E-8</c:v>
                </c:pt>
                <c:pt idx="1141">
                  <c:v>-2.9541400000000001E-8</c:v>
                </c:pt>
                <c:pt idx="1142">
                  <c:v>-2.95352E-8</c:v>
                </c:pt>
                <c:pt idx="1143">
                  <c:v>-2.95289E-8</c:v>
                </c:pt>
                <c:pt idx="1144">
                  <c:v>-2.9522699999999999E-8</c:v>
                </c:pt>
                <c:pt idx="1145">
                  <c:v>-2.95164E-8</c:v>
                </c:pt>
                <c:pt idx="1146">
                  <c:v>-2.9510199999999998E-8</c:v>
                </c:pt>
                <c:pt idx="1147">
                  <c:v>-2.9503899999999999E-8</c:v>
                </c:pt>
                <c:pt idx="1148">
                  <c:v>-2.9497700000000001E-8</c:v>
                </c:pt>
                <c:pt idx="1149">
                  <c:v>-2.9491400000000001E-8</c:v>
                </c:pt>
                <c:pt idx="1150">
                  <c:v>-2.94852E-8</c:v>
                </c:pt>
                <c:pt idx="1151">
                  <c:v>-2.94789E-8</c:v>
                </c:pt>
                <c:pt idx="1152">
                  <c:v>-2.9472699999999999E-8</c:v>
                </c:pt>
                <c:pt idx="1153">
                  <c:v>-2.9466399999999999E-8</c:v>
                </c:pt>
                <c:pt idx="1154">
                  <c:v>-2.9460200000000001E-8</c:v>
                </c:pt>
                <c:pt idx="1155">
                  <c:v>-2.9453900000000001E-8</c:v>
                </c:pt>
                <c:pt idx="1156">
                  <c:v>-2.94477E-8</c:v>
                </c:pt>
                <c:pt idx="1157">
                  <c:v>-2.9441400000000001E-8</c:v>
                </c:pt>
                <c:pt idx="1158">
                  <c:v>-2.9435199999999999E-8</c:v>
                </c:pt>
                <c:pt idx="1159">
                  <c:v>-2.94289E-8</c:v>
                </c:pt>
                <c:pt idx="1160">
                  <c:v>-2.9422699999999998E-8</c:v>
                </c:pt>
                <c:pt idx="1161">
                  <c:v>-2.9416399999999999E-8</c:v>
                </c:pt>
                <c:pt idx="1162">
                  <c:v>-2.9410200000000001E-8</c:v>
                </c:pt>
                <c:pt idx="1163">
                  <c:v>-2.9403900000000001E-8</c:v>
                </c:pt>
                <c:pt idx="1164">
                  <c:v>-2.93977E-8</c:v>
                </c:pt>
                <c:pt idx="1165">
                  <c:v>-2.93914E-8</c:v>
                </c:pt>
                <c:pt idx="1166">
                  <c:v>-2.9385199999999999E-8</c:v>
                </c:pt>
                <c:pt idx="1167">
                  <c:v>-2.9378899999999999E-8</c:v>
                </c:pt>
                <c:pt idx="1168">
                  <c:v>-2.9372700000000001E-8</c:v>
                </c:pt>
                <c:pt idx="1169">
                  <c:v>-2.9366400000000001E-8</c:v>
                </c:pt>
                <c:pt idx="1170">
                  <c:v>-2.93602E-8</c:v>
                </c:pt>
                <c:pt idx="1171">
                  <c:v>-2.9353900000000001E-8</c:v>
                </c:pt>
                <c:pt idx="1172">
                  <c:v>-2.9347699999999999E-8</c:v>
                </c:pt>
                <c:pt idx="1173">
                  <c:v>-2.93414E-8</c:v>
                </c:pt>
                <c:pt idx="1174">
                  <c:v>-2.9335199999999999E-8</c:v>
                </c:pt>
                <c:pt idx="1175">
                  <c:v>-2.9328899999999999E-8</c:v>
                </c:pt>
                <c:pt idx="1176">
                  <c:v>-2.9322700000000001E-8</c:v>
                </c:pt>
                <c:pt idx="1177">
                  <c:v>-2.9316400000000001E-8</c:v>
                </c:pt>
                <c:pt idx="1178">
                  <c:v>-2.93102E-8</c:v>
                </c:pt>
                <c:pt idx="1179">
                  <c:v>-2.93039E-8</c:v>
                </c:pt>
                <c:pt idx="1180">
                  <c:v>-2.9297699999999999E-8</c:v>
                </c:pt>
                <c:pt idx="1181">
                  <c:v>-2.9291399999999999E-8</c:v>
                </c:pt>
                <c:pt idx="1182">
                  <c:v>-2.9285200000000001E-8</c:v>
                </c:pt>
                <c:pt idx="1183">
                  <c:v>-2.9278900000000002E-8</c:v>
                </c:pt>
                <c:pt idx="1184">
                  <c:v>-2.92727E-8</c:v>
                </c:pt>
                <c:pt idx="1185">
                  <c:v>-2.9266400000000001E-8</c:v>
                </c:pt>
                <c:pt idx="1186">
                  <c:v>-2.92602E-8</c:v>
                </c:pt>
                <c:pt idx="1187">
                  <c:v>-2.92539E-8</c:v>
                </c:pt>
                <c:pt idx="1188">
                  <c:v>-2.9247699999999999E-8</c:v>
                </c:pt>
                <c:pt idx="1189">
                  <c:v>-2.9241399999999999E-8</c:v>
                </c:pt>
                <c:pt idx="1190">
                  <c:v>-2.9235200000000001E-8</c:v>
                </c:pt>
                <c:pt idx="1191">
                  <c:v>-2.9228900000000001E-8</c:v>
                </c:pt>
                <c:pt idx="1192">
                  <c:v>-2.92227E-8</c:v>
                </c:pt>
                <c:pt idx="1193">
                  <c:v>-2.92164E-8</c:v>
                </c:pt>
                <c:pt idx="1194">
                  <c:v>-2.9210199999999999E-8</c:v>
                </c:pt>
                <c:pt idx="1195">
                  <c:v>-2.9203899999999999E-8</c:v>
                </c:pt>
                <c:pt idx="1196">
                  <c:v>-2.9197700000000001E-8</c:v>
                </c:pt>
                <c:pt idx="1197">
                  <c:v>-2.9191400000000002E-8</c:v>
                </c:pt>
                <c:pt idx="1198">
                  <c:v>-2.9185200000000001E-8</c:v>
                </c:pt>
                <c:pt idx="1199">
                  <c:v>-2.9178900000000001E-8</c:v>
                </c:pt>
                <c:pt idx="1200">
                  <c:v>-2.91727E-8</c:v>
                </c:pt>
                <c:pt idx="1201">
                  <c:v>-2.91664E-8</c:v>
                </c:pt>
                <c:pt idx="1202">
                  <c:v>-2.9160199999999999E-8</c:v>
                </c:pt>
                <c:pt idx="1203">
                  <c:v>-2.9153899999999999E-8</c:v>
                </c:pt>
                <c:pt idx="1204">
                  <c:v>-2.9147700000000001E-8</c:v>
                </c:pt>
                <c:pt idx="1205">
                  <c:v>-2.9141400000000001E-8</c:v>
                </c:pt>
                <c:pt idx="1206">
                  <c:v>-2.91352E-8</c:v>
                </c:pt>
                <c:pt idx="1207">
                  <c:v>-2.91289E-8</c:v>
                </c:pt>
                <c:pt idx="1208">
                  <c:v>-2.9122699999999999E-8</c:v>
                </c:pt>
                <c:pt idx="1209">
                  <c:v>-2.9116399999999999E-8</c:v>
                </c:pt>
                <c:pt idx="1210">
                  <c:v>-2.9110200000000001E-8</c:v>
                </c:pt>
                <c:pt idx="1211">
                  <c:v>-2.9103900000000002E-8</c:v>
                </c:pt>
                <c:pt idx="1212">
                  <c:v>-2.9097700000000001E-8</c:v>
                </c:pt>
                <c:pt idx="1213">
                  <c:v>-2.9091400000000001E-8</c:v>
                </c:pt>
                <c:pt idx="1214">
                  <c:v>-2.90852E-8</c:v>
                </c:pt>
                <c:pt idx="1215">
                  <c:v>-2.90789E-8</c:v>
                </c:pt>
                <c:pt idx="1216">
                  <c:v>-2.9072699999999999E-8</c:v>
                </c:pt>
                <c:pt idx="1217">
                  <c:v>-2.9066399999999999E-8</c:v>
                </c:pt>
                <c:pt idx="1218">
                  <c:v>-2.9060200000000001E-8</c:v>
                </c:pt>
                <c:pt idx="1219">
                  <c:v>-2.9053900000000001E-8</c:v>
                </c:pt>
                <c:pt idx="1220">
                  <c:v>-2.90477E-8</c:v>
                </c:pt>
                <c:pt idx="1221">
                  <c:v>-2.90414E-8</c:v>
                </c:pt>
                <c:pt idx="1222">
                  <c:v>-2.9035199999999999E-8</c:v>
                </c:pt>
                <c:pt idx="1223">
                  <c:v>-2.9028899999999999E-8</c:v>
                </c:pt>
                <c:pt idx="1224">
                  <c:v>-2.9022700000000002E-8</c:v>
                </c:pt>
                <c:pt idx="1225">
                  <c:v>-2.9016399999999998E-8</c:v>
                </c:pt>
                <c:pt idx="1226">
                  <c:v>-2.9010200000000001E-8</c:v>
                </c:pt>
                <c:pt idx="1227">
                  <c:v>-2.9003900000000001E-8</c:v>
                </c:pt>
                <c:pt idx="1228">
                  <c:v>-2.89977E-8</c:v>
                </c:pt>
                <c:pt idx="1229">
                  <c:v>-2.89914E-8</c:v>
                </c:pt>
                <c:pt idx="1230">
                  <c:v>-2.8985199999999999E-8</c:v>
                </c:pt>
                <c:pt idx="1231">
                  <c:v>-2.8978899999999999E-8</c:v>
                </c:pt>
                <c:pt idx="1232">
                  <c:v>-2.8972700000000001E-8</c:v>
                </c:pt>
                <c:pt idx="1233">
                  <c:v>-2.8966400000000001E-8</c:v>
                </c:pt>
                <c:pt idx="1234">
                  <c:v>-2.89602E-8</c:v>
                </c:pt>
                <c:pt idx="1235">
                  <c:v>-2.89539E-8</c:v>
                </c:pt>
                <c:pt idx="1236">
                  <c:v>-2.8947699999999999E-8</c:v>
                </c:pt>
                <c:pt idx="1237">
                  <c:v>-2.8941399999999999E-8</c:v>
                </c:pt>
                <c:pt idx="1238">
                  <c:v>-2.8935200000000002E-8</c:v>
                </c:pt>
                <c:pt idx="1239">
                  <c:v>-2.8928899999999998E-8</c:v>
                </c:pt>
                <c:pt idx="1240">
                  <c:v>-2.8922700000000001E-8</c:v>
                </c:pt>
                <c:pt idx="1241">
                  <c:v>-2.8916400000000001E-8</c:v>
                </c:pt>
                <c:pt idx="1242">
                  <c:v>-2.89102E-8</c:v>
                </c:pt>
                <c:pt idx="1243">
                  <c:v>-2.89039E-8</c:v>
                </c:pt>
                <c:pt idx="1244">
                  <c:v>-2.8897699999999999E-8</c:v>
                </c:pt>
                <c:pt idx="1245">
                  <c:v>-2.8891399999999999E-8</c:v>
                </c:pt>
                <c:pt idx="1246">
                  <c:v>-2.8885200000000001E-8</c:v>
                </c:pt>
                <c:pt idx="1247">
                  <c:v>-2.8878900000000001E-8</c:v>
                </c:pt>
                <c:pt idx="1248">
                  <c:v>-2.88727E-8</c:v>
                </c:pt>
                <c:pt idx="1249">
                  <c:v>-2.88664E-8</c:v>
                </c:pt>
                <c:pt idx="1250">
                  <c:v>-2.8860199999999999E-8</c:v>
                </c:pt>
                <c:pt idx="1251">
                  <c:v>-2.8853899999999999E-8</c:v>
                </c:pt>
                <c:pt idx="1252">
                  <c:v>-2.8847700000000002E-8</c:v>
                </c:pt>
                <c:pt idx="1253">
                  <c:v>-2.8841399999999998E-8</c:v>
                </c:pt>
                <c:pt idx="1254">
                  <c:v>-2.8835200000000001E-8</c:v>
                </c:pt>
                <c:pt idx="1255">
                  <c:v>-2.8828900000000001E-8</c:v>
                </c:pt>
                <c:pt idx="1256">
                  <c:v>-2.88227E-8</c:v>
                </c:pt>
                <c:pt idx="1257">
                  <c:v>-2.88164E-8</c:v>
                </c:pt>
                <c:pt idx="1258">
                  <c:v>-2.8810199999999999E-8</c:v>
                </c:pt>
                <c:pt idx="1259">
                  <c:v>-2.8803899999999999E-8</c:v>
                </c:pt>
                <c:pt idx="1260">
                  <c:v>-2.8797700000000001E-8</c:v>
                </c:pt>
                <c:pt idx="1261">
                  <c:v>-2.8791400000000001E-8</c:v>
                </c:pt>
                <c:pt idx="1262">
                  <c:v>-2.87852E-8</c:v>
                </c:pt>
                <c:pt idx="1263">
                  <c:v>-2.87789E-8</c:v>
                </c:pt>
                <c:pt idx="1264">
                  <c:v>-2.8772699999999999E-8</c:v>
                </c:pt>
                <c:pt idx="1265">
                  <c:v>-2.8766399999999999E-8</c:v>
                </c:pt>
                <c:pt idx="1266">
                  <c:v>-2.8760199999999998E-8</c:v>
                </c:pt>
                <c:pt idx="1267">
                  <c:v>-2.8753899999999998E-8</c:v>
                </c:pt>
                <c:pt idx="1268">
                  <c:v>-2.8747700000000001E-8</c:v>
                </c:pt>
                <c:pt idx="1269">
                  <c:v>-2.8741400000000001E-8</c:v>
                </c:pt>
                <c:pt idx="1270">
                  <c:v>-2.87352E-8</c:v>
                </c:pt>
                <c:pt idx="1271">
                  <c:v>-2.87289E-8</c:v>
                </c:pt>
                <c:pt idx="1272">
                  <c:v>-2.8722699999999999E-8</c:v>
                </c:pt>
                <c:pt idx="1273">
                  <c:v>-2.8716399999999999E-8</c:v>
                </c:pt>
                <c:pt idx="1274">
                  <c:v>-2.8710200000000001E-8</c:v>
                </c:pt>
                <c:pt idx="1275">
                  <c:v>-2.8703900000000001E-8</c:v>
                </c:pt>
                <c:pt idx="1276">
                  <c:v>-2.86977E-8</c:v>
                </c:pt>
                <c:pt idx="1277">
                  <c:v>-2.86914E-8</c:v>
                </c:pt>
                <c:pt idx="1278">
                  <c:v>-2.8685199999999999E-8</c:v>
                </c:pt>
                <c:pt idx="1279">
                  <c:v>-2.8678899999999999E-8</c:v>
                </c:pt>
                <c:pt idx="1280">
                  <c:v>-2.8672699999999998E-8</c:v>
                </c:pt>
                <c:pt idx="1281">
                  <c:v>-2.8666399999999999E-8</c:v>
                </c:pt>
                <c:pt idx="1282">
                  <c:v>-2.8660200000000001E-8</c:v>
                </c:pt>
                <c:pt idx="1283">
                  <c:v>-2.8653900000000001E-8</c:v>
                </c:pt>
                <c:pt idx="1284">
                  <c:v>-2.86477E-8</c:v>
                </c:pt>
                <c:pt idx="1285">
                  <c:v>-2.86414E-8</c:v>
                </c:pt>
                <c:pt idx="1286">
                  <c:v>-2.8635199999999999E-8</c:v>
                </c:pt>
                <c:pt idx="1287">
                  <c:v>-2.8628899999999999E-8</c:v>
                </c:pt>
                <c:pt idx="1288">
                  <c:v>-2.8622700000000001E-8</c:v>
                </c:pt>
                <c:pt idx="1289">
                  <c:v>-2.8616400000000001E-8</c:v>
                </c:pt>
                <c:pt idx="1290">
                  <c:v>-2.86102E-8</c:v>
                </c:pt>
                <c:pt idx="1291">
                  <c:v>-2.86039E-8</c:v>
                </c:pt>
                <c:pt idx="1292">
                  <c:v>-2.8597699999999999E-8</c:v>
                </c:pt>
                <c:pt idx="1293">
                  <c:v>-2.85914E-8</c:v>
                </c:pt>
                <c:pt idx="1294">
                  <c:v>-2.8585199999999998E-8</c:v>
                </c:pt>
                <c:pt idx="1295">
                  <c:v>-2.8578899999999999E-8</c:v>
                </c:pt>
                <c:pt idx="1296">
                  <c:v>-2.8572700000000001E-8</c:v>
                </c:pt>
                <c:pt idx="1297">
                  <c:v>-2.8566400000000001E-8</c:v>
                </c:pt>
                <c:pt idx="1298">
                  <c:v>-2.85602E-8</c:v>
                </c:pt>
                <c:pt idx="1299">
                  <c:v>-2.85539E-8</c:v>
                </c:pt>
                <c:pt idx="1300">
                  <c:v>-2.8547699999999999E-8</c:v>
                </c:pt>
                <c:pt idx="1301">
                  <c:v>-2.8541399999999999E-8</c:v>
                </c:pt>
                <c:pt idx="1302">
                  <c:v>-2.8535200000000001E-8</c:v>
                </c:pt>
                <c:pt idx="1303">
                  <c:v>-2.8528900000000001E-8</c:v>
                </c:pt>
                <c:pt idx="1304">
                  <c:v>-2.85227E-8</c:v>
                </c:pt>
                <c:pt idx="1305">
                  <c:v>-2.85164E-8</c:v>
                </c:pt>
                <c:pt idx="1306">
                  <c:v>-2.8510199999999999E-8</c:v>
                </c:pt>
                <c:pt idx="1307">
                  <c:v>-2.85039E-8</c:v>
                </c:pt>
                <c:pt idx="1308">
                  <c:v>-2.8497699999999998E-8</c:v>
                </c:pt>
                <c:pt idx="1309">
                  <c:v>-2.8491399999999999E-8</c:v>
                </c:pt>
                <c:pt idx="1310">
                  <c:v>-2.8485200000000001E-8</c:v>
                </c:pt>
                <c:pt idx="1311">
                  <c:v>-2.8478900000000001E-8</c:v>
                </c:pt>
                <c:pt idx="1312">
                  <c:v>-2.84727E-8</c:v>
                </c:pt>
                <c:pt idx="1313">
                  <c:v>-2.84664E-8</c:v>
                </c:pt>
                <c:pt idx="1314">
                  <c:v>-2.8460199999999999E-8</c:v>
                </c:pt>
                <c:pt idx="1315">
                  <c:v>-2.8453899999999999E-8</c:v>
                </c:pt>
                <c:pt idx="1316">
                  <c:v>-2.8447700000000001E-8</c:v>
                </c:pt>
                <c:pt idx="1317">
                  <c:v>-2.8441400000000001E-8</c:v>
                </c:pt>
                <c:pt idx="1318">
                  <c:v>-2.84352E-8</c:v>
                </c:pt>
                <c:pt idx="1319">
                  <c:v>-2.8428900000000001E-8</c:v>
                </c:pt>
                <c:pt idx="1320">
                  <c:v>-2.8422699999999999E-8</c:v>
                </c:pt>
                <c:pt idx="1321">
                  <c:v>-2.84164E-8</c:v>
                </c:pt>
                <c:pt idx="1322">
                  <c:v>-2.8410199999999999E-8</c:v>
                </c:pt>
                <c:pt idx="1323">
                  <c:v>-2.8403899999999999E-8</c:v>
                </c:pt>
                <c:pt idx="1324">
                  <c:v>-2.8397700000000001E-8</c:v>
                </c:pt>
                <c:pt idx="1325">
                  <c:v>-2.8391400000000001E-8</c:v>
                </c:pt>
                <c:pt idx="1326">
                  <c:v>-2.83852E-8</c:v>
                </c:pt>
                <c:pt idx="1327">
                  <c:v>-2.83789E-8</c:v>
                </c:pt>
                <c:pt idx="1328">
                  <c:v>-2.8372699999999999E-8</c:v>
                </c:pt>
                <c:pt idx="1329">
                  <c:v>-2.8366399999999999E-8</c:v>
                </c:pt>
                <c:pt idx="1330">
                  <c:v>-2.8360200000000001E-8</c:v>
                </c:pt>
                <c:pt idx="1331">
                  <c:v>-2.8353900000000002E-8</c:v>
                </c:pt>
                <c:pt idx="1332">
                  <c:v>-2.83477E-8</c:v>
                </c:pt>
                <c:pt idx="1333">
                  <c:v>-2.8341400000000001E-8</c:v>
                </c:pt>
                <c:pt idx="1334">
                  <c:v>-2.83352E-8</c:v>
                </c:pt>
                <c:pt idx="1335">
                  <c:v>-2.83289E-8</c:v>
                </c:pt>
                <c:pt idx="1336">
                  <c:v>-2.8322699999999999E-8</c:v>
                </c:pt>
                <c:pt idx="1337">
                  <c:v>-2.8316399999999999E-8</c:v>
                </c:pt>
                <c:pt idx="1338">
                  <c:v>-2.8310200000000001E-8</c:v>
                </c:pt>
                <c:pt idx="1339">
                  <c:v>-2.8303900000000001E-8</c:v>
                </c:pt>
                <c:pt idx="1340">
                  <c:v>-2.82977E-8</c:v>
                </c:pt>
                <c:pt idx="1341">
                  <c:v>-2.82914E-8</c:v>
                </c:pt>
                <c:pt idx="1342">
                  <c:v>-2.8285199999999999E-8</c:v>
                </c:pt>
                <c:pt idx="1343">
                  <c:v>-2.8278899999999999E-8</c:v>
                </c:pt>
                <c:pt idx="1344">
                  <c:v>-2.8272700000000001E-8</c:v>
                </c:pt>
                <c:pt idx="1345">
                  <c:v>-2.8266400000000002E-8</c:v>
                </c:pt>
                <c:pt idx="1346">
                  <c:v>-2.82602E-8</c:v>
                </c:pt>
                <c:pt idx="1347">
                  <c:v>-2.8253900000000001E-8</c:v>
                </c:pt>
                <c:pt idx="1348">
                  <c:v>-2.82477E-8</c:v>
                </c:pt>
                <c:pt idx="1349">
                  <c:v>-2.82414E-8</c:v>
                </c:pt>
                <c:pt idx="1350">
                  <c:v>-2.8235199999999999E-8</c:v>
                </c:pt>
                <c:pt idx="1351">
                  <c:v>-2.8228899999999999E-8</c:v>
                </c:pt>
                <c:pt idx="1352">
                  <c:v>-2.8222700000000001E-8</c:v>
                </c:pt>
                <c:pt idx="1353">
                  <c:v>-2.8216400000000001E-8</c:v>
                </c:pt>
                <c:pt idx="1354">
                  <c:v>-2.82102E-8</c:v>
                </c:pt>
                <c:pt idx="1355">
                  <c:v>-2.82039E-8</c:v>
                </c:pt>
                <c:pt idx="1356">
                  <c:v>-2.8197699999999999E-8</c:v>
                </c:pt>
                <c:pt idx="1357">
                  <c:v>-2.8191399999999999E-8</c:v>
                </c:pt>
                <c:pt idx="1358">
                  <c:v>-2.8185200000000001E-8</c:v>
                </c:pt>
                <c:pt idx="1359">
                  <c:v>-2.8178900000000002E-8</c:v>
                </c:pt>
                <c:pt idx="1360">
                  <c:v>-2.8172700000000001E-8</c:v>
                </c:pt>
                <c:pt idx="1361">
                  <c:v>-2.8166400000000001E-8</c:v>
                </c:pt>
                <c:pt idx="1362">
                  <c:v>-2.81602E-8</c:v>
                </c:pt>
                <c:pt idx="1363">
                  <c:v>-2.81539E-8</c:v>
                </c:pt>
                <c:pt idx="1364">
                  <c:v>-2.8147699999999999E-8</c:v>
                </c:pt>
                <c:pt idx="1365">
                  <c:v>-2.8141399999999999E-8</c:v>
                </c:pt>
                <c:pt idx="1366">
                  <c:v>-2.8135200000000001E-8</c:v>
                </c:pt>
                <c:pt idx="1367">
                  <c:v>-2.8128900000000001E-8</c:v>
                </c:pt>
                <c:pt idx="1368">
                  <c:v>-2.81227E-8</c:v>
                </c:pt>
                <c:pt idx="1369">
                  <c:v>-2.81164E-8</c:v>
                </c:pt>
                <c:pt idx="1370">
                  <c:v>-2.8110199999999999E-8</c:v>
                </c:pt>
                <c:pt idx="1371">
                  <c:v>-2.8103899999999999E-8</c:v>
                </c:pt>
                <c:pt idx="1372">
                  <c:v>-2.8097700000000002E-8</c:v>
                </c:pt>
                <c:pt idx="1373">
                  <c:v>-2.8091399999999998E-8</c:v>
                </c:pt>
                <c:pt idx="1374">
                  <c:v>-2.8085200000000001E-8</c:v>
                </c:pt>
                <c:pt idx="1375">
                  <c:v>-2.8078900000000001E-8</c:v>
                </c:pt>
                <c:pt idx="1376">
                  <c:v>-2.80727E-8</c:v>
                </c:pt>
                <c:pt idx="1377">
                  <c:v>-2.80664E-8</c:v>
                </c:pt>
                <c:pt idx="1378">
                  <c:v>-2.8060199999999999E-8</c:v>
                </c:pt>
                <c:pt idx="1379">
                  <c:v>-2.8053899999999999E-8</c:v>
                </c:pt>
                <c:pt idx="1380">
                  <c:v>-2.8047700000000001E-8</c:v>
                </c:pt>
                <c:pt idx="1381">
                  <c:v>-2.8041400000000001E-8</c:v>
                </c:pt>
                <c:pt idx="1382">
                  <c:v>-2.80352E-8</c:v>
                </c:pt>
                <c:pt idx="1383">
                  <c:v>-2.80289E-8</c:v>
                </c:pt>
                <c:pt idx="1384">
                  <c:v>-2.8022699999999999E-8</c:v>
                </c:pt>
                <c:pt idx="1385">
                  <c:v>-2.8016399999999999E-8</c:v>
                </c:pt>
                <c:pt idx="1386">
                  <c:v>-2.8010200000000002E-8</c:v>
                </c:pt>
                <c:pt idx="1387">
                  <c:v>-2.8003899999999998E-8</c:v>
                </c:pt>
                <c:pt idx="1388">
                  <c:v>-2.7997700000000001E-8</c:v>
                </c:pt>
                <c:pt idx="1389">
                  <c:v>-2.7991400000000001E-8</c:v>
                </c:pt>
                <c:pt idx="1390">
                  <c:v>-2.79852E-8</c:v>
                </c:pt>
                <c:pt idx="1391">
                  <c:v>-2.79789E-8</c:v>
                </c:pt>
                <c:pt idx="1392">
                  <c:v>-2.7972699999999999E-8</c:v>
                </c:pt>
                <c:pt idx="1393">
                  <c:v>-2.7966399999999999E-8</c:v>
                </c:pt>
                <c:pt idx="1394">
                  <c:v>-2.7960200000000001E-8</c:v>
                </c:pt>
                <c:pt idx="1395">
                  <c:v>-2.7953900000000001E-8</c:v>
                </c:pt>
                <c:pt idx="1396">
                  <c:v>-2.79477E-8</c:v>
                </c:pt>
                <c:pt idx="1397">
                  <c:v>-2.79414E-8</c:v>
                </c:pt>
                <c:pt idx="1398">
                  <c:v>-2.7935199999999999E-8</c:v>
                </c:pt>
                <c:pt idx="1399">
                  <c:v>-2.7928899999999999E-8</c:v>
                </c:pt>
                <c:pt idx="1400">
                  <c:v>-2.7922700000000002E-8</c:v>
                </c:pt>
                <c:pt idx="1401">
                  <c:v>-2.7916399999999998E-8</c:v>
                </c:pt>
                <c:pt idx="1402">
                  <c:v>-2.7910200000000001E-8</c:v>
                </c:pt>
                <c:pt idx="1403">
                  <c:v>-2.7903900000000001E-8</c:v>
                </c:pt>
                <c:pt idx="1404">
                  <c:v>-2.78977E-8</c:v>
                </c:pt>
                <c:pt idx="1405">
                  <c:v>-2.78914E-8</c:v>
                </c:pt>
                <c:pt idx="1406">
                  <c:v>-2.7885199999999999E-8</c:v>
                </c:pt>
                <c:pt idx="1407">
                  <c:v>-2.7878899999999999E-8</c:v>
                </c:pt>
                <c:pt idx="1408">
                  <c:v>-2.7872700000000001E-8</c:v>
                </c:pt>
                <c:pt idx="1409">
                  <c:v>-2.7866400000000001E-8</c:v>
                </c:pt>
                <c:pt idx="1410">
                  <c:v>-2.78602E-8</c:v>
                </c:pt>
                <c:pt idx="1411">
                  <c:v>-2.78539E-8</c:v>
                </c:pt>
                <c:pt idx="1412">
                  <c:v>-2.7847699999999999E-8</c:v>
                </c:pt>
                <c:pt idx="1413">
                  <c:v>-2.7841399999999999E-8</c:v>
                </c:pt>
                <c:pt idx="1414">
                  <c:v>-2.7835200000000002E-8</c:v>
                </c:pt>
                <c:pt idx="1415">
                  <c:v>-2.7828899999999998E-8</c:v>
                </c:pt>
                <c:pt idx="1416">
                  <c:v>-2.7822700000000001E-8</c:v>
                </c:pt>
                <c:pt idx="1417">
                  <c:v>-2.7816400000000001E-8</c:v>
                </c:pt>
                <c:pt idx="1418">
                  <c:v>-2.78102E-8</c:v>
                </c:pt>
                <c:pt idx="1419">
                  <c:v>-2.78039E-8</c:v>
                </c:pt>
                <c:pt idx="1420">
                  <c:v>-2.7797699999999999E-8</c:v>
                </c:pt>
                <c:pt idx="1421">
                  <c:v>-2.7791399999999999E-8</c:v>
                </c:pt>
                <c:pt idx="1422">
                  <c:v>-2.7785200000000001E-8</c:v>
                </c:pt>
                <c:pt idx="1423">
                  <c:v>-2.7778900000000001E-8</c:v>
                </c:pt>
                <c:pt idx="1424">
                  <c:v>-2.77727E-8</c:v>
                </c:pt>
                <c:pt idx="1425">
                  <c:v>-2.77664E-8</c:v>
                </c:pt>
                <c:pt idx="1426">
                  <c:v>-2.7760199999999999E-8</c:v>
                </c:pt>
                <c:pt idx="1427">
                  <c:v>-2.7753899999999999E-8</c:v>
                </c:pt>
                <c:pt idx="1428">
                  <c:v>-2.7747699999999998E-8</c:v>
                </c:pt>
                <c:pt idx="1429">
                  <c:v>-2.7741399999999999E-8</c:v>
                </c:pt>
                <c:pt idx="1430">
                  <c:v>-2.7735200000000001E-8</c:v>
                </c:pt>
                <c:pt idx="1431">
                  <c:v>-2.7728900000000001E-8</c:v>
                </c:pt>
                <c:pt idx="1432">
                  <c:v>-2.77227E-8</c:v>
                </c:pt>
                <c:pt idx="1433">
                  <c:v>-2.77164E-8</c:v>
                </c:pt>
                <c:pt idx="1434">
                  <c:v>-2.7710199999999999E-8</c:v>
                </c:pt>
                <c:pt idx="1435">
                  <c:v>-2.7703899999999999E-8</c:v>
                </c:pt>
                <c:pt idx="1436">
                  <c:v>-2.7697700000000001E-8</c:v>
                </c:pt>
                <c:pt idx="1437">
                  <c:v>-2.7691400000000001E-8</c:v>
                </c:pt>
                <c:pt idx="1438">
                  <c:v>-2.76852E-8</c:v>
                </c:pt>
                <c:pt idx="1439">
                  <c:v>-2.76789E-8</c:v>
                </c:pt>
                <c:pt idx="1440">
                  <c:v>-2.7672699999999999E-8</c:v>
                </c:pt>
                <c:pt idx="1441">
                  <c:v>-2.76664E-8</c:v>
                </c:pt>
                <c:pt idx="1442">
                  <c:v>-2.7660199999999998E-8</c:v>
                </c:pt>
                <c:pt idx="1443">
                  <c:v>-2.7653899999999999E-8</c:v>
                </c:pt>
                <c:pt idx="1444">
                  <c:v>-2.7647700000000001E-8</c:v>
                </c:pt>
                <c:pt idx="1445">
                  <c:v>-2.7641400000000001E-8</c:v>
                </c:pt>
                <c:pt idx="1446">
                  <c:v>-2.76352E-8</c:v>
                </c:pt>
                <c:pt idx="1447">
                  <c:v>-2.76289E-8</c:v>
                </c:pt>
                <c:pt idx="1448">
                  <c:v>-2.7622699999999999E-8</c:v>
                </c:pt>
                <c:pt idx="1449">
                  <c:v>-2.7616399999999999E-8</c:v>
                </c:pt>
                <c:pt idx="1450">
                  <c:v>-2.7610200000000001E-8</c:v>
                </c:pt>
                <c:pt idx="1451">
                  <c:v>-2.7603900000000001E-8</c:v>
                </c:pt>
                <c:pt idx="1452">
                  <c:v>-2.75977E-8</c:v>
                </c:pt>
                <c:pt idx="1453">
                  <c:v>-2.75914E-8</c:v>
                </c:pt>
                <c:pt idx="1454">
                  <c:v>-2.7585199999999999E-8</c:v>
                </c:pt>
                <c:pt idx="1455">
                  <c:v>-2.75789E-8</c:v>
                </c:pt>
                <c:pt idx="1456">
                  <c:v>-2.7572699999999998E-8</c:v>
                </c:pt>
                <c:pt idx="1457">
                  <c:v>-2.7566399999999999E-8</c:v>
                </c:pt>
                <c:pt idx="1458">
                  <c:v>-2.7560200000000001E-8</c:v>
                </c:pt>
                <c:pt idx="1459">
                  <c:v>-2.7553900000000001E-8</c:v>
                </c:pt>
                <c:pt idx="1460">
                  <c:v>-2.75477E-8</c:v>
                </c:pt>
                <c:pt idx="1461">
                  <c:v>-2.75414E-8</c:v>
                </c:pt>
                <c:pt idx="1462">
                  <c:v>-2.7535199999999999E-8</c:v>
                </c:pt>
                <c:pt idx="1463">
                  <c:v>-2.7528899999999999E-8</c:v>
                </c:pt>
                <c:pt idx="1464">
                  <c:v>-2.7522700000000001E-8</c:v>
                </c:pt>
                <c:pt idx="1465">
                  <c:v>-2.7516400000000001E-8</c:v>
                </c:pt>
                <c:pt idx="1466">
                  <c:v>-2.75102E-8</c:v>
                </c:pt>
                <c:pt idx="1467">
                  <c:v>-2.7503900000000001E-8</c:v>
                </c:pt>
                <c:pt idx="1468">
                  <c:v>-2.7497699999999999E-8</c:v>
                </c:pt>
                <c:pt idx="1469">
                  <c:v>-2.74914E-8</c:v>
                </c:pt>
                <c:pt idx="1470">
                  <c:v>-2.7485199999999999E-8</c:v>
                </c:pt>
                <c:pt idx="1471">
                  <c:v>-2.7478899999999999E-8</c:v>
                </c:pt>
                <c:pt idx="1472">
                  <c:v>-2.7472700000000001E-8</c:v>
                </c:pt>
                <c:pt idx="1473">
                  <c:v>-2.7466400000000001E-8</c:v>
                </c:pt>
                <c:pt idx="1474">
                  <c:v>-2.74602E-8</c:v>
                </c:pt>
                <c:pt idx="1475">
                  <c:v>-2.74539E-8</c:v>
                </c:pt>
                <c:pt idx="1476">
                  <c:v>-2.7447699999999999E-8</c:v>
                </c:pt>
                <c:pt idx="1477">
                  <c:v>-2.7441399999999999E-8</c:v>
                </c:pt>
                <c:pt idx="1478">
                  <c:v>-2.7435200000000001E-8</c:v>
                </c:pt>
                <c:pt idx="1479">
                  <c:v>-2.7428900000000002E-8</c:v>
                </c:pt>
                <c:pt idx="1480">
                  <c:v>-2.74227E-8</c:v>
                </c:pt>
                <c:pt idx="1481">
                  <c:v>-2.7416400000000001E-8</c:v>
                </c:pt>
                <c:pt idx="1482">
                  <c:v>-2.7410199999999999E-8</c:v>
                </c:pt>
                <c:pt idx="1483">
                  <c:v>-2.74039E-8</c:v>
                </c:pt>
                <c:pt idx="1484">
                  <c:v>-2.7397699999999999E-8</c:v>
                </c:pt>
                <c:pt idx="1485">
                  <c:v>-2.7391399999999999E-8</c:v>
                </c:pt>
                <c:pt idx="1486">
                  <c:v>-2.7385200000000001E-8</c:v>
                </c:pt>
                <c:pt idx="1487">
                  <c:v>-2.7378900000000001E-8</c:v>
                </c:pt>
                <c:pt idx="1488">
                  <c:v>-2.73727E-8</c:v>
                </c:pt>
                <c:pt idx="1489">
                  <c:v>-2.73664E-8</c:v>
                </c:pt>
                <c:pt idx="1490">
                  <c:v>-2.7360199999999999E-8</c:v>
                </c:pt>
                <c:pt idx="1491">
                  <c:v>-2.7353899999999999E-8</c:v>
                </c:pt>
                <c:pt idx="1492">
                  <c:v>-2.7347700000000001E-8</c:v>
                </c:pt>
                <c:pt idx="1493">
                  <c:v>-2.7341400000000002E-8</c:v>
                </c:pt>
                <c:pt idx="1494">
                  <c:v>-2.73352E-8</c:v>
                </c:pt>
                <c:pt idx="1495">
                  <c:v>-2.7328900000000001E-8</c:v>
                </c:pt>
                <c:pt idx="1496">
                  <c:v>-2.73227E-8</c:v>
                </c:pt>
                <c:pt idx="1497">
                  <c:v>-2.73164E-8</c:v>
                </c:pt>
                <c:pt idx="1498">
                  <c:v>-2.7310199999999999E-8</c:v>
                </c:pt>
                <c:pt idx="1499">
                  <c:v>-2.7303899999999999E-8</c:v>
                </c:pt>
                <c:pt idx="1500">
                  <c:v>-2.7297700000000001E-8</c:v>
                </c:pt>
                <c:pt idx="1501">
                  <c:v>-2.7291400000000001E-8</c:v>
                </c:pt>
                <c:pt idx="1502">
                  <c:v>-2.72852E-8</c:v>
                </c:pt>
                <c:pt idx="1503">
                  <c:v>-2.72789E-8</c:v>
                </c:pt>
                <c:pt idx="1504">
                  <c:v>-2.7272699999999999E-8</c:v>
                </c:pt>
                <c:pt idx="1505">
                  <c:v>-2.7266399999999999E-8</c:v>
                </c:pt>
                <c:pt idx="1506">
                  <c:v>-2.7260200000000001E-8</c:v>
                </c:pt>
                <c:pt idx="1507">
                  <c:v>-2.7253900000000002E-8</c:v>
                </c:pt>
                <c:pt idx="1508">
                  <c:v>-2.7247700000000001E-8</c:v>
                </c:pt>
                <c:pt idx="1509">
                  <c:v>-2.7241400000000001E-8</c:v>
                </c:pt>
                <c:pt idx="1510">
                  <c:v>-2.72352E-8</c:v>
                </c:pt>
                <c:pt idx="1511">
                  <c:v>-2.72289E-8</c:v>
                </c:pt>
                <c:pt idx="1512">
                  <c:v>-2.7222699999999999E-8</c:v>
                </c:pt>
                <c:pt idx="1513">
                  <c:v>-2.7216399999999999E-8</c:v>
                </c:pt>
                <c:pt idx="1514">
                  <c:v>-2.7210200000000001E-8</c:v>
                </c:pt>
                <c:pt idx="1515">
                  <c:v>-2.7203900000000001E-8</c:v>
                </c:pt>
                <c:pt idx="1516">
                  <c:v>-2.71977E-8</c:v>
                </c:pt>
                <c:pt idx="1517">
                  <c:v>-2.71914E-8</c:v>
                </c:pt>
                <c:pt idx="1518">
                  <c:v>-2.7185199999999999E-8</c:v>
                </c:pt>
                <c:pt idx="1519">
                  <c:v>-2.7178899999999999E-8</c:v>
                </c:pt>
                <c:pt idx="1520">
                  <c:v>-2.7172700000000002E-8</c:v>
                </c:pt>
                <c:pt idx="1521">
                  <c:v>-2.7166400000000002E-8</c:v>
                </c:pt>
                <c:pt idx="1522">
                  <c:v>-2.7160200000000001E-8</c:v>
                </c:pt>
                <c:pt idx="1523">
                  <c:v>-2.7153900000000001E-8</c:v>
                </c:pt>
                <c:pt idx="1524">
                  <c:v>-2.71477E-8</c:v>
                </c:pt>
                <c:pt idx="1525">
                  <c:v>-2.71414E-8</c:v>
                </c:pt>
                <c:pt idx="1526">
                  <c:v>-2.7135199999999999E-8</c:v>
                </c:pt>
                <c:pt idx="1527">
                  <c:v>-2.7128899999999999E-8</c:v>
                </c:pt>
                <c:pt idx="1528">
                  <c:v>-2.7122700000000001E-8</c:v>
                </c:pt>
                <c:pt idx="1529">
                  <c:v>-2.7116400000000001E-8</c:v>
                </c:pt>
                <c:pt idx="1530">
                  <c:v>-2.71102E-8</c:v>
                </c:pt>
                <c:pt idx="1531">
                  <c:v>-2.71039E-8</c:v>
                </c:pt>
                <c:pt idx="1532">
                  <c:v>-2.7097699999999999E-8</c:v>
                </c:pt>
                <c:pt idx="1533">
                  <c:v>-2.7091399999999999E-8</c:v>
                </c:pt>
                <c:pt idx="1534">
                  <c:v>-2.7085200000000002E-8</c:v>
                </c:pt>
                <c:pt idx="1535">
                  <c:v>-2.7078899999999998E-8</c:v>
                </c:pt>
                <c:pt idx="1536">
                  <c:v>-2.7072700000000001E-8</c:v>
                </c:pt>
                <c:pt idx="1537">
                  <c:v>-2.7066400000000001E-8</c:v>
                </c:pt>
                <c:pt idx="1538">
                  <c:v>-2.70602E-8</c:v>
                </c:pt>
                <c:pt idx="1539">
                  <c:v>-2.70539E-8</c:v>
                </c:pt>
                <c:pt idx="1540">
                  <c:v>-2.7047699999999999E-8</c:v>
                </c:pt>
                <c:pt idx="1541">
                  <c:v>-2.7041399999999999E-8</c:v>
                </c:pt>
                <c:pt idx="1542">
                  <c:v>-2.7035200000000001E-8</c:v>
                </c:pt>
                <c:pt idx="1543">
                  <c:v>-2.7028900000000001E-8</c:v>
                </c:pt>
                <c:pt idx="1544">
                  <c:v>-2.70227E-8</c:v>
                </c:pt>
                <c:pt idx="1545">
                  <c:v>-2.70164E-8</c:v>
                </c:pt>
                <c:pt idx="1546">
                  <c:v>-2.7010199999999999E-8</c:v>
                </c:pt>
                <c:pt idx="1547">
                  <c:v>-2.7003899999999999E-8</c:v>
                </c:pt>
                <c:pt idx="1548">
                  <c:v>-2.6997700000000002E-8</c:v>
                </c:pt>
                <c:pt idx="1549">
                  <c:v>-2.6991399999999998E-8</c:v>
                </c:pt>
                <c:pt idx="1550">
                  <c:v>-2.6985200000000001E-8</c:v>
                </c:pt>
                <c:pt idx="1551">
                  <c:v>-2.6978900000000001E-8</c:v>
                </c:pt>
                <c:pt idx="1552">
                  <c:v>-2.69727E-8</c:v>
                </c:pt>
                <c:pt idx="1553">
                  <c:v>-2.69664E-8</c:v>
                </c:pt>
                <c:pt idx="1554">
                  <c:v>-2.6960199999999999E-8</c:v>
                </c:pt>
                <c:pt idx="1555">
                  <c:v>-2.6953899999999999E-8</c:v>
                </c:pt>
                <c:pt idx="1556">
                  <c:v>-2.6947700000000001E-8</c:v>
                </c:pt>
                <c:pt idx="1557">
                  <c:v>-2.6941400000000001E-8</c:v>
                </c:pt>
                <c:pt idx="1558">
                  <c:v>-2.69352E-8</c:v>
                </c:pt>
                <c:pt idx="1559">
                  <c:v>-2.69289E-8</c:v>
                </c:pt>
                <c:pt idx="1560">
                  <c:v>-2.6922699999999999E-8</c:v>
                </c:pt>
                <c:pt idx="1561">
                  <c:v>-2.6916399999999999E-8</c:v>
                </c:pt>
                <c:pt idx="1562">
                  <c:v>-2.6910200000000002E-8</c:v>
                </c:pt>
                <c:pt idx="1563">
                  <c:v>-2.6903899999999998E-8</c:v>
                </c:pt>
                <c:pt idx="1564">
                  <c:v>-2.6897700000000001E-8</c:v>
                </c:pt>
                <c:pt idx="1565">
                  <c:v>-2.6891400000000001E-8</c:v>
                </c:pt>
                <c:pt idx="1566">
                  <c:v>-2.68852E-8</c:v>
                </c:pt>
                <c:pt idx="1567">
                  <c:v>-2.68789E-8</c:v>
                </c:pt>
                <c:pt idx="1568">
                  <c:v>-2.6872699999999999E-8</c:v>
                </c:pt>
                <c:pt idx="1569">
                  <c:v>-2.6866399999999999E-8</c:v>
                </c:pt>
                <c:pt idx="1570">
                  <c:v>-2.6860200000000001E-8</c:v>
                </c:pt>
                <c:pt idx="1571">
                  <c:v>-2.6853900000000001E-8</c:v>
                </c:pt>
                <c:pt idx="1572">
                  <c:v>-2.68477E-8</c:v>
                </c:pt>
                <c:pt idx="1573">
                  <c:v>-2.68414E-8</c:v>
                </c:pt>
                <c:pt idx="1574">
                  <c:v>-2.6835199999999999E-8</c:v>
                </c:pt>
                <c:pt idx="1575">
                  <c:v>-2.6828899999999999E-8</c:v>
                </c:pt>
                <c:pt idx="1576">
                  <c:v>-2.6822699999999998E-8</c:v>
                </c:pt>
                <c:pt idx="1577">
                  <c:v>-2.6816399999999999E-8</c:v>
                </c:pt>
                <c:pt idx="1578">
                  <c:v>-2.6810200000000001E-8</c:v>
                </c:pt>
                <c:pt idx="1579">
                  <c:v>-2.6803900000000001E-8</c:v>
                </c:pt>
                <c:pt idx="1580">
                  <c:v>-2.67977E-8</c:v>
                </c:pt>
                <c:pt idx="1581">
                  <c:v>-2.67914E-8</c:v>
                </c:pt>
                <c:pt idx="1582">
                  <c:v>-2.6785199999999999E-8</c:v>
                </c:pt>
                <c:pt idx="1583">
                  <c:v>-2.6778899999999999E-8</c:v>
                </c:pt>
                <c:pt idx="1584">
                  <c:v>-2.6772700000000001E-8</c:v>
                </c:pt>
                <c:pt idx="1585">
                  <c:v>-2.6766400000000001E-8</c:v>
                </c:pt>
                <c:pt idx="1586">
                  <c:v>-2.67602E-8</c:v>
                </c:pt>
                <c:pt idx="1587">
                  <c:v>-2.67539E-8</c:v>
                </c:pt>
                <c:pt idx="1588">
                  <c:v>-2.6747699999999999E-8</c:v>
                </c:pt>
                <c:pt idx="1589">
                  <c:v>-2.6741399999999999E-8</c:v>
                </c:pt>
                <c:pt idx="1590">
                  <c:v>-2.6735199999999998E-8</c:v>
                </c:pt>
                <c:pt idx="1591">
                  <c:v>-2.6728899999999999E-8</c:v>
                </c:pt>
                <c:pt idx="1592">
                  <c:v>-2.6722700000000001E-8</c:v>
                </c:pt>
                <c:pt idx="1593">
                  <c:v>-2.6716400000000001E-8</c:v>
                </c:pt>
                <c:pt idx="1594">
                  <c:v>-2.67102E-8</c:v>
                </c:pt>
                <c:pt idx="1595">
                  <c:v>-2.67039E-8</c:v>
                </c:pt>
                <c:pt idx="1596">
                  <c:v>-2.6697699999999999E-8</c:v>
                </c:pt>
                <c:pt idx="1597">
                  <c:v>-2.6691399999999999E-8</c:v>
                </c:pt>
                <c:pt idx="1598">
                  <c:v>-2.6685200000000001E-8</c:v>
                </c:pt>
                <c:pt idx="1599">
                  <c:v>-2.6678900000000001E-8</c:v>
                </c:pt>
                <c:pt idx="1600">
                  <c:v>-2.66727E-8</c:v>
                </c:pt>
                <c:pt idx="1601">
                  <c:v>-2.66664E-8</c:v>
                </c:pt>
                <c:pt idx="1602">
                  <c:v>-2.6660199999999999E-8</c:v>
                </c:pt>
                <c:pt idx="1603">
                  <c:v>-2.66539E-8</c:v>
                </c:pt>
                <c:pt idx="1604">
                  <c:v>-2.6647699999999998E-8</c:v>
                </c:pt>
                <c:pt idx="1605">
                  <c:v>-2.6641399999999999E-8</c:v>
                </c:pt>
                <c:pt idx="1606">
                  <c:v>-2.6635200000000001E-8</c:v>
                </c:pt>
                <c:pt idx="1607">
                  <c:v>-2.6628900000000001E-8</c:v>
                </c:pt>
                <c:pt idx="1608">
                  <c:v>-2.66227E-8</c:v>
                </c:pt>
                <c:pt idx="1609">
                  <c:v>-2.66164E-8</c:v>
                </c:pt>
                <c:pt idx="1610">
                  <c:v>-2.6610199999999999E-8</c:v>
                </c:pt>
                <c:pt idx="1611">
                  <c:v>-2.6603899999999999E-8</c:v>
                </c:pt>
                <c:pt idx="1612">
                  <c:v>-2.6597700000000001E-8</c:v>
                </c:pt>
                <c:pt idx="1613">
                  <c:v>-2.6591400000000001E-8</c:v>
                </c:pt>
                <c:pt idx="1614">
                  <c:v>-2.65852E-8</c:v>
                </c:pt>
                <c:pt idx="1615">
                  <c:v>-2.6578900000000001E-8</c:v>
                </c:pt>
                <c:pt idx="1616">
                  <c:v>-2.6572699999999999E-8</c:v>
                </c:pt>
                <c:pt idx="1617">
                  <c:v>-2.65664E-8</c:v>
                </c:pt>
                <c:pt idx="1618">
                  <c:v>-2.6560199999999999E-8</c:v>
                </c:pt>
                <c:pt idx="1619">
                  <c:v>-2.6553899999999999E-8</c:v>
                </c:pt>
                <c:pt idx="1620">
                  <c:v>-2.6547700000000001E-8</c:v>
                </c:pt>
                <c:pt idx="1621">
                  <c:v>-2.6541400000000001E-8</c:v>
                </c:pt>
                <c:pt idx="1622">
                  <c:v>-2.65352E-8</c:v>
                </c:pt>
                <c:pt idx="1623">
                  <c:v>-2.65289E-8</c:v>
                </c:pt>
                <c:pt idx="1624">
                  <c:v>-2.6522699999999999E-8</c:v>
                </c:pt>
                <c:pt idx="1625">
                  <c:v>-2.6516399999999999E-8</c:v>
                </c:pt>
                <c:pt idx="1626">
                  <c:v>-2.6510200000000001E-8</c:v>
                </c:pt>
                <c:pt idx="1627">
                  <c:v>-2.6503900000000002E-8</c:v>
                </c:pt>
                <c:pt idx="1628">
                  <c:v>-2.64977E-8</c:v>
                </c:pt>
                <c:pt idx="1629">
                  <c:v>-2.6491400000000001E-8</c:v>
                </c:pt>
                <c:pt idx="1630">
                  <c:v>-2.6485199999999999E-8</c:v>
                </c:pt>
                <c:pt idx="1631">
                  <c:v>-2.64789E-8</c:v>
                </c:pt>
                <c:pt idx="1632">
                  <c:v>-2.6472699999999999E-8</c:v>
                </c:pt>
                <c:pt idx="1633">
                  <c:v>-2.6466399999999999E-8</c:v>
                </c:pt>
                <c:pt idx="1634">
                  <c:v>-2.6460200000000001E-8</c:v>
                </c:pt>
                <c:pt idx="1635">
                  <c:v>-2.6453900000000001E-8</c:v>
                </c:pt>
                <c:pt idx="1636">
                  <c:v>-2.64477E-8</c:v>
                </c:pt>
                <c:pt idx="1637">
                  <c:v>-2.64414E-8</c:v>
                </c:pt>
                <c:pt idx="1638">
                  <c:v>-2.6435199999999999E-8</c:v>
                </c:pt>
                <c:pt idx="1639">
                  <c:v>-2.6428899999999999E-8</c:v>
                </c:pt>
                <c:pt idx="1640">
                  <c:v>-2.6422700000000001E-8</c:v>
                </c:pt>
                <c:pt idx="1641">
                  <c:v>-2.6416400000000002E-8</c:v>
                </c:pt>
                <c:pt idx="1642">
                  <c:v>-2.64102E-8</c:v>
                </c:pt>
                <c:pt idx="1643">
                  <c:v>-2.6403900000000001E-8</c:v>
                </c:pt>
                <c:pt idx="1644">
                  <c:v>-2.63977E-8</c:v>
                </c:pt>
                <c:pt idx="1645">
                  <c:v>-2.63914E-8</c:v>
                </c:pt>
                <c:pt idx="1646">
                  <c:v>-2.6385199999999999E-8</c:v>
                </c:pt>
                <c:pt idx="1647">
                  <c:v>-2.6378899999999999E-8</c:v>
                </c:pt>
                <c:pt idx="1648">
                  <c:v>-2.6372700000000001E-8</c:v>
                </c:pt>
                <c:pt idx="1649">
                  <c:v>-2.6366400000000001E-8</c:v>
                </c:pt>
                <c:pt idx="1650">
                  <c:v>-2.63602E-8</c:v>
                </c:pt>
                <c:pt idx="1651">
                  <c:v>-2.63539E-8</c:v>
                </c:pt>
                <c:pt idx="1652">
                  <c:v>-2.6347699999999999E-8</c:v>
                </c:pt>
                <c:pt idx="1653">
                  <c:v>-2.6341399999999999E-8</c:v>
                </c:pt>
                <c:pt idx="1654">
                  <c:v>-2.6335200000000001E-8</c:v>
                </c:pt>
                <c:pt idx="1655">
                  <c:v>-2.6328900000000002E-8</c:v>
                </c:pt>
                <c:pt idx="1656">
                  <c:v>-2.6322700000000001E-8</c:v>
                </c:pt>
                <c:pt idx="1657">
                  <c:v>-2.6316400000000001E-8</c:v>
                </c:pt>
                <c:pt idx="1658">
                  <c:v>-2.63102E-8</c:v>
                </c:pt>
                <c:pt idx="1659">
                  <c:v>-2.63039E-8</c:v>
                </c:pt>
                <c:pt idx="1660">
                  <c:v>-2.6297699999999999E-8</c:v>
                </c:pt>
                <c:pt idx="1661">
                  <c:v>-2.6291399999999999E-8</c:v>
                </c:pt>
                <c:pt idx="1662">
                  <c:v>-2.6285200000000001E-8</c:v>
                </c:pt>
                <c:pt idx="1663">
                  <c:v>-2.6278900000000001E-8</c:v>
                </c:pt>
                <c:pt idx="1664">
                  <c:v>-2.62727E-8</c:v>
                </c:pt>
                <c:pt idx="1665">
                  <c:v>-2.62664E-8</c:v>
                </c:pt>
                <c:pt idx="1666">
                  <c:v>-2.6260199999999999E-8</c:v>
                </c:pt>
                <c:pt idx="1667">
                  <c:v>-2.6253899999999999E-8</c:v>
                </c:pt>
                <c:pt idx="1668">
                  <c:v>-2.6247700000000001E-8</c:v>
                </c:pt>
                <c:pt idx="1669">
                  <c:v>-2.6241400000000002E-8</c:v>
                </c:pt>
                <c:pt idx="1670">
                  <c:v>-2.6235200000000001E-8</c:v>
                </c:pt>
                <c:pt idx="1671">
                  <c:v>-2.6228900000000001E-8</c:v>
                </c:pt>
                <c:pt idx="1672">
                  <c:v>-2.62227E-8</c:v>
                </c:pt>
                <c:pt idx="1673">
                  <c:v>-2.62164E-8</c:v>
                </c:pt>
                <c:pt idx="1674">
                  <c:v>-2.6210199999999999E-8</c:v>
                </c:pt>
                <c:pt idx="1675">
                  <c:v>-2.6203899999999999E-8</c:v>
                </c:pt>
                <c:pt idx="1676">
                  <c:v>-2.6197700000000001E-8</c:v>
                </c:pt>
                <c:pt idx="1677">
                  <c:v>-2.6191400000000001E-8</c:v>
                </c:pt>
                <c:pt idx="1678">
                  <c:v>-2.61852E-8</c:v>
                </c:pt>
                <c:pt idx="1679">
                  <c:v>-2.61789E-8</c:v>
                </c:pt>
                <c:pt idx="1680">
                  <c:v>-2.6172699999999999E-8</c:v>
                </c:pt>
                <c:pt idx="1681">
                  <c:v>-2.6166399999999999E-8</c:v>
                </c:pt>
                <c:pt idx="1682">
                  <c:v>-2.6160200000000002E-8</c:v>
                </c:pt>
                <c:pt idx="1683">
                  <c:v>-2.6153899999999998E-8</c:v>
                </c:pt>
                <c:pt idx="1684">
                  <c:v>-2.6147700000000001E-8</c:v>
                </c:pt>
                <c:pt idx="1685">
                  <c:v>-2.6141400000000001E-8</c:v>
                </c:pt>
                <c:pt idx="1686">
                  <c:v>-2.61352E-8</c:v>
                </c:pt>
                <c:pt idx="1687">
                  <c:v>-2.61289E-8</c:v>
                </c:pt>
                <c:pt idx="1688">
                  <c:v>-2.6122699999999999E-8</c:v>
                </c:pt>
                <c:pt idx="1689">
                  <c:v>-2.6116399999999999E-8</c:v>
                </c:pt>
                <c:pt idx="1690">
                  <c:v>-2.6110200000000001E-8</c:v>
                </c:pt>
                <c:pt idx="1691">
                  <c:v>-2.6103900000000001E-8</c:v>
                </c:pt>
                <c:pt idx="1692">
                  <c:v>-2.60977E-8</c:v>
                </c:pt>
                <c:pt idx="1693">
                  <c:v>-2.60914E-8</c:v>
                </c:pt>
                <c:pt idx="1694">
                  <c:v>-2.6085199999999999E-8</c:v>
                </c:pt>
                <c:pt idx="1695">
                  <c:v>-2.6078899999999999E-8</c:v>
                </c:pt>
                <c:pt idx="1696">
                  <c:v>-2.6072700000000002E-8</c:v>
                </c:pt>
                <c:pt idx="1697">
                  <c:v>-2.6066399999999998E-8</c:v>
                </c:pt>
                <c:pt idx="1698">
                  <c:v>-2.6060200000000001E-8</c:v>
                </c:pt>
                <c:pt idx="1699">
                  <c:v>-2.6053900000000001E-8</c:v>
                </c:pt>
                <c:pt idx="1700">
                  <c:v>-2.60477E-8</c:v>
                </c:pt>
                <c:pt idx="1701">
                  <c:v>-2.60414E-8</c:v>
                </c:pt>
                <c:pt idx="1702">
                  <c:v>-2.6035199999999999E-8</c:v>
                </c:pt>
                <c:pt idx="1703">
                  <c:v>-2.6028899999999999E-8</c:v>
                </c:pt>
                <c:pt idx="1704">
                  <c:v>-2.6022700000000001E-8</c:v>
                </c:pt>
                <c:pt idx="1705">
                  <c:v>-2.6016400000000001E-8</c:v>
                </c:pt>
                <c:pt idx="1706">
                  <c:v>-2.60102E-8</c:v>
                </c:pt>
                <c:pt idx="1707">
                  <c:v>-2.60039E-8</c:v>
                </c:pt>
                <c:pt idx="1708">
                  <c:v>-2.5997699999999999E-8</c:v>
                </c:pt>
                <c:pt idx="1709">
                  <c:v>-2.5991399999999999E-8</c:v>
                </c:pt>
                <c:pt idx="1710">
                  <c:v>-2.5985200000000002E-8</c:v>
                </c:pt>
                <c:pt idx="1711">
                  <c:v>-2.5978899999999998E-8</c:v>
                </c:pt>
                <c:pt idx="1712">
                  <c:v>-2.5972700000000001E-8</c:v>
                </c:pt>
                <c:pt idx="1713">
                  <c:v>-2.5966400000000001E-8</c:v>
                </c:pt>
                <c:pt idx="1714">
                  <c:v>-2.59602E-8</c:v>
                </c:pt>
                <c:pt idx="1715">
                  <c:v>-2.59539E-8</c:v>
                </c:pt>
                <c:pt idx="1716">
                  <c:v>-2.5947699999999999E-8</c:v>
                </c:pt>
                <c:pt idx="1717">
                  <c:v>-2.5941399999999999E-8</c:v>
                </c:pt>
                <c:pt idx="1718">
                  <c:v>-2.5935200000000001E-8</c:v>
                </c:pt>
                <c:pt idx="1719">
                  <c:v>-2.5928900000000001E-8</c:v>
                </c:pt>
                <c:pt idx="1720">
                  <c:v>-2.59227E-8</c:v>
                </c:pt>
                <c:pt idx="1721">
                  <c:v>-2.59164E-8</c:v>
                </c:pt>
                <c:pt idx="1722">
                  <c:v>-2.5910199999999999E-8</c:v>
                </c:pt>
                <c:pt idx="1723">
                  <c:v>-2.5903899999999999E-8</c:v>
                </c:pt>
                <c:pt idx="1724">
                  <c:v>-2.5897699999999998E-8</c:v>
                </c:pt>
                <c:pt idx="1725">
                  <c:v>-2.5891399999999998E-8</c:v>
                </c:pt>
                <c:pt idx="1726">
                  <c:v>-2.5885200000000001E-8</c:v>
                </c:pt>
                <c:pt idx="1727">
                  <c:v>-2.5878900000000001E-8</c:v>
                </c:pt>
                <c:pt idx="1728">
                  <c:v>-2.58727E-8</c:v>
                </c:pt>
                <c:pt idx="1729">
                  <c:v>-2.58664E-8</c:v>
                </c:pt>
                <c:pt idx="1730">
                  <c:v>-2.5860199999999999E-8</c:v>
                </c:pt>
                <c:pt idx="1731">
                  <c:v>-2.5853899999999999E-8</c:v>
                </c:pt>
                <c:pt idx="1732">
                  <c:v>-2.5847700000000001E-8</c:v>
                </c:pt>
                <c:pt idx="1733">
                  <c:v>-2.5841400000000001E-8</c:v>
                </c:pt>
                <c:pt idx="1734">
                  <c:v>-2.58352E-8</c:v>
                </c:pt>
                <c:pt idx="1735">
                  <c:v>-2.58289E-8</c:v>
                </c:pt>
                <c:pt idx="1736">
                  <c:v>-2.5822699999999999E-8</c:v>
                </c:pt>
                <c:pt idx="1737">
                  <c:v>-2.5816399999999999E-8</c:v>
                </c:pt>
                <c:pt idx="1738">
                  <c:v>-2.5810199999999998E-8</c:v>
                </c:pt>
                <c:pt idx="1739">
                  <c:v>-2.5803899999999999E-8</c:v>
                </c:pt>
                <c:pt idx="1740">
                  <c:v>-2.5797700000000001E-8</c:v>
                </c:pt>
                <c:pt idx="1741">
                  <c:v>-2.5791400000000001E-8</c:v>
                </c:pt>
                <c:pt idx="1742">
                  <c:v>-2.57852E-8</c:v>
                </c:pt>
                <c:pt idx="1743">
                  <c:v>-2.57789E-8</c:v>
                </c:pt>
                <c:pt idx="1744">
                  <c:v>-2.5772699999999999E-8</c:v>
                </c:pt>
                <c:pt idx="1745">
                  <c:v>-2.5766399999999999E-8</c:v>
                </c:pt>
                <c:pt idx="1746">
                  <c:v>-2.5760200000000001E-8</c:v>
                </c:pt>
                <c:pt idx="1747">
                  <c:v>-2.5753900000000001E-8</c:v>
                </c:pt>
                <c:pt idx="1748">
                  <c:v>-2.57477E-8</c:v>
                </c:pt>
                <c:pt idx="1749">
                  <c:v>-2.57414E-8</c:v>
                </c:pt>
                <c:pt idx="1750">
                  <c:v>-2.5735199999999999E-8</c:v>
                </c:pt>
                <c:pt idx="1751">
                  <c:v>-2.57289E-8</c:v>
                </c:pt>
                <c:pt idx="1752">
                  <c:v>-2.5722699999999998E-8</c:v>
                </c:pt>
                <c:pt idx="1753">
                  <c:v>-2.5716399999999999E-8</c:v>
                </c:pt>
                <c:pt idx="1754">
                  <c:v>-2.5710200000000001E-8</c:v>
                </c:pt>
                <c:pt idx="1755">
                  <c:v>-2.5703900000000001E-8</c:v>
                </c:pt>
                <c:pt idx="1756">
                  <c:v>-2.56977E-8</c:v>
                </c:pt>
                <c:pt idx="1757">
                  <c:v>-2.56914E-8</c:v>
                </c:pt>
                <c:pt idx="1758">
                  <c:v>-2.5685199999999999E-8</c:v>
                </c:pt>
                <c:pt idx="1759">
                  <c:v>-2.5678899999999999E-8</c:v>
                </c:pt>
                <c:pt idx="1760">
                  <c:v>-2.5672700000000001E-8</c:v>
                </c:pt>
                <c:pt idx="1761">
                  <c:v>-2.5666400000000001E-8</c:v>
                </c:pt>
                <c:pt idx="1762">
                  <c:v>-2.56602E-8</c:v>
                </c:pt>
                <c:pt idx="1763">
                  <c:v>-2.5653900000000001E-8</c:v>
                </c:pt>
                <c:pt idx="1764">
                  <c:v>-2.5647699999999999E-8</c:v>
                </c:pt>
                <c:pt idx="1765">
                  <c:v>-2.56414E-8</c:v>
                </c:pt>
                <c:pt idx="1766">
                  <c:v>-2.5635199999999998E-8</c:v>
                </c:pt>
                <c:pt idx="1767">
                  <c:v>-2.5628899999999999E-8</c:v>
                </c:pt>
                <c:pt idx="1768">
                  <c:v>-2.5622700000000001E-8</c:v>
                </c:pt>
                <c:pt idx="1769">
                  <c:v>-2.5616400000000001E-8</c:v>
                </c:pt>
                <c:pt idx="1770">
                  <c:v>-2.56102E-8</c:v>
                </c:pt>
                <c:pt idx="1771">
                  <c:v>-2.56039E-8</c:v>
                </c:pt>
                <c:pt idx="1772">
                  <c:v>-2.5597699999999999E-8</c:v>
                </c:pt>
                <c:pt idx="1773">
                  <c:v>-2.5591399999999999E-8</c:v>
                </c:pt>
                <c:pt idx="1774">
                  <c:v>-2.5585200000000001E-8</c:v>
                </c:pt>
                <c:pt idx="1775">
                  <c:v>-2.5578900000000001E-8</c:v>
                </c:pt>
                <c:pt idx="1776">
                  <c:v>-2.55727E-8</c:v>
                </c:pt>
                <c:pt idx="1777">
                  <c:v>-2.5566400000000001E-8</c:v>
                </c:pt>
                <c:pt idx="1778">
                  <c:v>-2.5560199999999999E-8</c:v>
                </c:pt>
                <c:pt idx="1779">
                  <c:v>-2.55539E-8</c:v>
                </c:pt>
                <c:pt idx="1780">
                  <c:v>-2.5547699999999999E-8</c:v>
                </c:pt>
                <c:pt idx="1781">
                  <c:v>-2.5541399999999999E-8</c:v>
                </c:pt>
                <c:pt idx="1782">
                  <c:v>-2.5535200000000001E-8</c:v>
                </c:pt>
                <c:pt idx="1783">
                  <c:v>-2.5528900000000001E-8</c:v>
                </c:pt>
                <c:pt idx="1784">
                  <c:v>-2.55227E-8</c:v>
                </c:pt>
                <c:pt idx="1785">
                  <c:v>-2.55164E-8</c:v>
                </c:pt>
                <c:pt idx="1786">
                  <c:v>-2.5510199999999999E-8</c:v>
                </c:pt>
                <c:pt idx="1787">
                  <c:v>-2.5503899999999999E-8</c:v>
                </c:pt>
                <c:pt idx="1788">
                  <c:v>-2.5497700000000001E-8</c:v>
                </c:pt>
                <c:pt idx="1789">
                  <c:v>-2.5491400000000002E-8</c:v>
                </c:pt>
                <c:pt idx="1790">
                  <c:v>-2.54852E-8</c:v>
                </c:pt>
                <c:pt idx="1791">
                  <c:v>-2.5478900000000001E-8</c:v>
                </c:pt>
                <c:pt idx="1792">
                  <c:v>-2.54727E-8</c:v>
                </c:pt>
                <c:pt idx="1793">
                  <c:v>-2.54664E-8</c:v>
                </c:pt>
                <c:pt idx="1794">
                  <c:v>-2.5460199999999999E-8</c:v>
                </c:pt>
                <c:pt idx="1795">
                  <c:v>-2.5453899999999999E-8</c:v>
                </c:pt>
                <c:pt idx="1796">
                  <c:v>-2.5447700000000001E-8</c:v>
                </c:pt>
                <c:pt idx="1797">
                  <c:v>-2.5441400000000001E-8</c:v>
                </c:pt>
                <c:pt idx="1798">
                  <c:v>-2.54352E-8</c:v>
                </c:pt>
                <c:pt idx="1799">
                  <c:v>-2.54289E-8</c:v>
                </c:pt>
                <c:pt idx="1800">
                  <c:v>-2.5422699999999999E-8</c:v>
                </c:pt>
                <c:pt idx="1801">
                  <c:v>-2.5416399999999999E-8</c:v>
                </c:pt>
                <c:pt idx="1802">
                  <c:v>-2.5410200000000001E-8</c:v>
                </c:pt>
                <c:pt idx="1803">
                  <c:v>-2.5403900000000002E-8</c:v>
                </c:pt>
                <c:pt idx="1804">
                  <c:v>-2.5397700000000001E-8</c:v>
                </c:pt>
                <c:pt idx="1805">
                  <c:v>-2.5391400000000001E-8</c:v>
                </c:pt>
                <c:pt idx="1806">
                  <c:v>-2.53852E-8</c:v>
                </c:pt>
                <c:pt idx="1807">
                  <c:v>-2.53789E-8</c:v>
                </c:pt>
                <c:pt idx="1808">
                  <c:v>-2.5372699999999999E-8</c:v>
                </c:pt>
                <c:pt idx="1809">
                  <c:v>-2.5366399999999999E-8</c:v>
                </c:pt>
                <c:pt idx="1810">
                  <c:v>-2.5360200000000001E-8</c:v>
                </c:pt>
                <c:pt idx="1811">
                  <c:v>-2.5353900000000001E-8</c:v>
                </c:pt>
                <c:pt idx="1812">
                  <c:v>-2.53477E-8</c:v>
                </c:pt>
                <c:pt idx="1813">
                  <c:v>-2.53414E-8</c:v>
                </c:pt>
                <c:pt idx="1814">
                  <c:v>-2.5335199999999999E-8</c:v>
                </c:pt>
                <c:pt idx="1815">
                  <c:v>-2.5328899999999999E-8</c:v>
                </c:pt>
                <c:pt idx="1816">
                  <c:v>-2.5322700000000001E-8</c:v>
                </c:pt>
                <c:pt idx="1817">
                  <c:v>-2.5316400000000002E-8</c:v>
                </c:pt>
                <c:pt idx="1818">
                  <c:v>-2.5310200000000001E-8</c:v>
                </c:pt>
                <c:pt idx="1819">
                  <c:v>-2.5303900000000001E-8</c:v>
                </c:pt>
                <c:pt idx="1820">
                  <c:v>-2.52977E-8</c:v>
                </c:pt>
                <c:pt idx="1821">
                  <c:v>-2.52914E-8</c:v>
                </c:pt>
                <c:pt idx="1822">
                  <c:v>-2.5285199999999999E-8</c:v>
                </c:pt>
                <c:pt idx="1823">
                  <c:v>-2.5278899999999999E-8</c:v>
                </c:pt>
                <c:pt idx="1824">
                  <c:v>-2.5272700000000001E-8</c:v>
                </c:pt>
                <c:pt idx="1825">
                  <c:v>-2.5266400000000001E-8</c:v>
                </c:pt>
                <c:pt idx="1826">
                  <c:v>-2.52602E-8</c:v>
                </c:pt>
                <c:pt idx="1827">
                  <c:v>-2.52539E-8</c:v>
                </c:pt>
                <c:pt idx="1828">
                  <c:v>-2.5247699999999999E-8</c:v>
                </c:pt>
                <c:pt idx="1829">
                  <c:v>-2.5241399999999999E-8</c:v>
                </c:pt>
                <c:pt idx="1830">
                  <c:v>-2.5235200000000002E-8</c:v>
                </c:pt>
                <c:pt idx="1831">
                  <c:v>-2.5228899999999998E-8</c:v>
                </c:pt>
                <c:pt idx="1832">
                  <c:v>-2.5222700000000001E-8</c:v>
                </c:pt>
                <c:pt idx="1833">
                  <c:v>-2.5216400000000001E-8</c:v>
                </c:pt>
                <c:pt idx="1834">
                  <c:v>-2.52102E-8</c:v>
                </c:pt>
                <c:pt idx="1835">
                  <c:v>-2.52039E-8</c:v>
                </c:pt>
                <c:pt idx="1836">
                  <c:v>-2.5197699999999999E-8</c:v>
                </c:pt>
                <c:pt idx="1837">
                  <c:v>-2.5191399999999999E-8</c:v>
                </c:pt>
                <c:pt idx="1838">
                  <c:v>-2.5185200000000001E-8</c:v>
                </c:pt>
                <c:pt idx="1839">
                  <c:v>-2.5178900000000001E-8</c:v>
                </c:pt>
                <c:pt idx="1840">
                  <c:v>-2.51727E-8</c:v>
                </c:pt>
                <c:pt idx="1841">
                  <c:v>-2.51664E-8</c:v>
                </c:pt>
                <c:pt idx="1842">
                  <c:v>-2.5160199999999999E-8</c:v>
                </c:pt>
                <c:pt idx="1843">
                  <c:v>-2.5153899999999999E-8</c:v>
                </c:pt>
                <c:pt idx="1844">
                  <c:v>-2.5147700000000002E-8</c:v>
                </c:pt>
                <c:pt idx="1845">
                  <c:v>-2.5141399999999998E-8</c:v>
                </c:pt>
                <c:pt idx="1846">
                  <c:v>-2.5135200000000001E-8</c:v>
                </c:pt>
                <c:pt idx="1847">
                  <c:v>-2.5128900000000001E-8</c:v>
                </c:pt>
                <c:pt idx="1848">
                  <c:v>-2.51227E-8</c:v>
                </c:pt>
                <c:pt idx="1849">
                  <c:v>-2.51164E-8</c:v>
                </c:pt>
                <c:pt idx="1850">
                  <c:v>-2.5110199999999999E-8</c:v>
                </c:pt>
                <c:pt idx="1851">
                  <c:v>-2.5103899999999999E-8</c:v>
                </c:pt>
                <c:pt idx="1852">
                  <c:v>-2.5097700000000001E-8</c:v>
                </c:pt>
                <c:pt idx="1853">
                  <c:v>-2.5091400000000001E-8</c:v>
                </c:pt>
                <c:pt idx="1854">
                  <c:v>-2.50852E-8</c:v>
                </c:pt>
                <c:pt idx="1855">
                  <c:v>-2.50789E-8</c:v>
                </c:pt>
                <c:pt idx="1856">
                  <c:v>-2.5072699999999999E-8</c:v>
                </c:pt>
                <c:pt idx="1857">
                  <c:v>-2.5066399999999999E-8</c:v>
                </c:pt>
                <c:pt idx="1858">
                  <c:v>-2.5060200000000002E-8</c:v>
                </c:pt>
                <c:pt idx="1859">
                  <c:v>-2.5053899999999998E-8</c:v>
                </c:pt>
                <c:pt idx="1860">
                  <c:v>-2.5047700000000001E-8</c:v>
                </c:pt>
                <c:pt idx="1861">
                  <c:v>-2.5041400000000001E-8</c:v>
                </c:pt>
                <c:pt idx="1862">
                  <c:v>-2.50352E-8</c:v>
                </c:pt>
                <c:pt idx="1863">
                  <c:v>-2.50289E-8</c:v>
                </c:pt>
                <c:pt idx="1864">
                  <c:v>-2.5022699999999999E-8</c:v>
                </c:pt>
                <c:pt idx="1865">
                  <c:v>-2.5016399999999999E-8</c:v>
                </c:pt>
                <c:pt idx="1866">
                  <c:v>-2.5010200000000001E-8</c:v>
                </c:pt>
                <c:pt idx="1867">
                  <c:v>-2.5003900000000001E-8</c:v>
                </c:pt>
                <c:pt idx="1868">
                  <c:v>-2.49977E-8</c:v>
                </c:pt>
                <c:pt idx="1869">
                  <c:v>-2.49914E-8</c:v>
                </c:pt>
                <c:pt idx="1870">
                  <c:v>-2.4985199999999999E-8</c:v>
                </c:pt>
                <c:pt idx="1871">
                  <c:v>-2.4978899999999999E-8</c:v>
                </c:pt>
                <c:pt idx="1872">
                  <c:v>-2.4972699999999998E-8</c:v>
                </c:pt>
                <c:pt idx="1873">
                  <c:v>-2.4966399999999998E-8</c:v>
                </c:pt>
                <c:pt idx="1874">
                  <c:v>-2.4960200000000001E-8</c:v>
                </c:pt>
                <c:pt idx="1875">
                  <c:v>-2.4953900000000001E-8</c:v>
                </c:pt>
                <c:pt idx="1876">
                  <c:v>-2.49477E-8</c:v>
                </c:pt>
                <c:pt idx="1877">
                  <c:v>-2.49414E-8</c:v>
                </c:pt>
                <c:pt idx="1878">
                  <c:v>-2.4935199999999999E-8</c:v>
                </c:pt>
                <c:pt idx="1879">
                  <c:v>-2.4928899999999999E-8</c:v>
                </c:pt>
                <c:pt idx="1880">
                  <c:v>-2.4922700000000001E-8</c:v>
                </c:pt>
                <c:pt idx="1881">
                  <c:v>-2.4916400000000001E-8</c:v>
                </c:pt>
                <c:pt idx="1882">
                  <c:v>-2.49102E-8</c:v>
                </c:pt>
                <c:pt idx="1883">
                  <c:v>-2.49039E-8</c:v>
                </c:pt>
                <c:pt idx="1884">
                  <c:v>-2.4897699999999999E-8</c:v>
                </c:pt>
                <c:pt idx="1885">
                  <c:v>-2.4891399999999999E-8</c:v>
                </c:pt>
                <c:pt idx="1886">
                  <c:v>-2.4885199999999998E-8</c:v>
                </c:pt>
                <c:pt idx="1887">
                  <c:v>-2.4878899999999999E-8</c:v>
                </c:pt>
                <c:pt idx="1888">
                  <c:v>-2.4872700000000001E-8</c:v>
                </c:pt>
                <c:pt idx="1889">
                  <c:v>-2.4866400000000001E-8</c:v>
                </c:pt>
                <c:pt idx="1890">
                  <c:v>-2.48602E-8</c:v>
                </c:pt>
                <c:pt idx="1891">
                  <c:v>-2.48539E-8</c:v>
                </c:pt>
                <c:pt idx="1892">
                  <c:v>-2.4847699999999999E-8</c:v>
                </c:pt>
                <c:pt idx="1893">
                  <c:v>-2.4841399999999999E-8</c:v>
                </c:pt>
                <c:pt idx="1894">
                  <c:v>-2.4835200000000001E-8</c:v>
                </c:pt>
                <c:pt idx="1895">
                  <c:v>-2.4828900000000001E-8</c:v>
                </c:pt>
                <c:pt idx="1896">
                  <c:v>-2.48227E-8</c:v>
                </c:pt>
                <c:pt idx="1897">
                  <c:v>-2.48164E-8</c:v>
                </c:pt>
                <c:pt idx="1898">
                  <c:v>-2.4810199999999999E-8</c:v>
                </c:pt>
                <c:pt idx="1899">
                  <c:v>-2.48039E-8</c:v>
                </c:pt>
                <c:pt idx="1900">
                  <c:v>-2.4797699999999998E-8</c:v>
                </c:pt>
                <c:pt idx="1901">
                  <c:v>-2.4791399999999999E-8</c:v>
                </c:pt>
                <c:pt idx="1902">
                  <c:v>-2.4785200000000001E-8</c:v>
                </c:pt>
                <c:pt idx="1903">
                  <c:v>-2.4778900000000001E-8</c:v>
                </c:pt>
                <c:pt idx="1904">
                  <c:v>-2.47727E-8</c:v>
                </c:pt>
                <c:pt idx="1905">
                  <c:v>-2.47664E-8</c:v>
                </c:pt>
                <c:pt idx="1906">
                  <c:v>-2.4760199999999999E-8</c:v>
                </c:pt>
                <c:pt idx="1907">
                  <c:v>-2.4753899999999999E-8</c:v>
                </c:pt>
                <c:pt idx="1908">
                  <c:v>-2.4747700000000001E-8</c:v>
                </c:pt>
                <c:pt idx="1909">
                  <c:v>-2.4741400000000001E-8</c:v>
                </c:pt>
                <c:pt idx="1910">
                  <c:v>-2.47352E-8</c:v>
                </c:pt>
                <c:pt idx="1911">
                  <c:v>-2.47289E-8</c:v>
                </c:pt>
                <c:pt idx="1912">
                  <c:v>-2.4722699999999999E-8</c:v>
                </c:pt>
                <c:pt idx="1913">
                  <c:v>-2.47164E-8</c:v>
                </c:pt>
                <c:pt idx="1914">
                  <c:v>-2.4710199999999998E-8</c:v>
                </c:pt>
                <c:pt idx="1915">
                  <c:v>-2.4703899999999999E-8</c:v>
                </c:pt>
                <c:pt idx="1916">
                  <c:v>-2.4697700000000001E-8</c:v>
                </c:pt>
                <c:pt idx="1917">
                  <c:v>-2.4691400000000001E-8</c:v>
                </c:pt>
                <c:pt idx="1918">
                  <c:v>-2.46852E-8</c:v>
                </c:pt>
                <c:pt idx="1919">
                  <c:v>-2.46789E-8</c:v>
                </c:pt>
                <c:pt idx="1920">
                  <c:v>-2.4672699999999999E-8</c:v>
                </c:pt>
                <c:pt idx="1921">
                  <c:v>-2.4666399999999999E-8</c:v>
                </c:pt>
                <c:pt idx="1922">
                  <c:v>-2.4660200000000001E-8</c:v>
                </c:pt>
                <c:pt idx="1923">
                  <c:v>-2.4653900000000001E-8</c:v>
                </c:pt>
                <c:pt idx="1924">
                  <c:v>-2.46477E-8</c:v>
                </c:pt>
                <c:pt idx="1925">
                  <c:v>-2.4641400000000001E-8</c:v>
                </c:pt>
                <c:pt idx="1926">
                  <c:v>-2.4635199999999999E-8</c:v>
                </c:pt>
                <c:pt idx="1927">
                  <c:v>-2.46289E-8</c:v>
                </c:pt>
                <c:pt idx="1928">
                  <c:v>-2.4622699999999999E-8</c:v>
                </c:pt>
                <c:pt idx="1929">
                  <c:v>-2.4616399999999999E-8</c:v>
                </c:pt>
                <c:pt idx="1930">
                  <c:v>-2.4610200000000001E-8</c:v>
                </c:pt>
                <c:pt idx="1931">
                  <c:v>-2.4603900000000001E-8</c:v>
                </c:pt>
                <c:pt idx="1932">
                  <c:v>-2.45977E-8</c:v>
                </c:pt>
                <c:pt idx="1933">
                  <c:v>-2.45914E-8</c:v>
                </c:pt>
                <c:pt idx="1934">
                  <c:v>-2.4585199999999999E-8</c:v>
                </c:pt>
                <c:pt idx="1935">
                  <c:v>-2.4578899999999999E-8</c:v>
                </c:pt>
                <c:pt idx="1936">
                  <c:v>-2.4572700000000001E-8</c:v>
                </c:pt>
                <c:pt idx="1937">
                  <c:v>-2.4566400000000002E-8</c:v>
                </c:pt>
                <c:pt idx="1938">
                  <c:v>-2.45602E-8</c:v>
                </c:pt>
                <c:pt idx="1939">
                  <c:v>-2.4553900000000001E-8</c:v>
                </c:pt>
                <c:pt idx="1940">
                  <c:v>-2.45477E-8</c:v>
                </c:pt>
                <c:pt idx="1941">
                  <c:v>-2.45414E-8</c:v>
                </c:pt>
                <c:pt idx="1942">
                  <c:v>-2.4535199999999999E-8</c:v>
                </c:pt>
                <c:pt idx="1943">
                  <c:v>-2.4528899999999999E-8</c:v>
                </c:pt>
                <c:pt idx="1944">
                  <c:v>-2.4522700000000001E-8</c:v>
                </c:pt>
                <c:pt idx="1945">
                  <c:v>-2.4516400000000001E-8</c:v>
                </c:pt>
                <c:pt idx="1946">
                  <c:v>-2.45102E-8</c:v>
                </c:pt>
                <c:pt idx="1947">
                  <c:v>-2.45039E-8</c:v>
                </c:pt>
                <c:pt idx="1948">
                  <c:v>-2.4497699999999999E-8</c:v>
                </c:pt>
                <c:pt idx="1949">
                  <c:v>-2.4491399999999999E-8</c:v>
                </c:pt>
                <c:pt idx="1950">
                  <c:v>-2.4485200000000001E-8</c:v>
                </c:pt>
                <c:pt idx="1951">
                  <c:v>-2.4478900000000002E-8</c:v>
                </c:pt>
                <c:pt idx="1952">
                  <c:v>-2.44727E-8</c:v>
                </c:pt>
                <c:pt idx="1953">
                  <c:v>-2.4466400000000001E-8</c:v>
                </c:pt>
                <c:pt idx="1954">
                  <c:v>-2.44602E-8</c:v>
                </c:pt>
                <c:pt idx="1955">
                  <c:v>-2.44539E-8</c:v>
                </c:pt>
                <c:pt idx="1956">
                  <c:v>-2.4447699999999999E-8</c:v>
                </c:pt>
                <c:pt idx="1957">
                  <c:v>-2.4441399999999999E-8</c:v>
                </c:pt>
                <c:pt idx="1958">
                  <c:v>-2.4435200000000001E-8</c:v>
                </c:pt>
                <c:pt idx="1959">
                  <c:v>-2.4428900000000001E-8</c:v>
                </c:pt>
                <c:pt idx="1960">
                  <c:v>-2.44227E-8</c:v>
                </c:pt>
                <c:pt idx="1961">
                  <c:v>-2.44164E-8</c:v>
                </c:pt>
                <c:pt idx="1962">
                  <c:v>-2.4410199999999999E-8</c:v>
                </c:pt>
                <c:pt idx="1963">
                  <c:v>-2.4403899999999999E-8</c:v>
                </c:pt>
                <c:pt idx="1964">
                  <c:v>-2.4397700000000001E-8</c:v>
                </c:pt>
                <c:pt idx="1965">
                  <c:v>-2.4391400000000002E-8</c:v>
                </c:pt>
                <c:pt idx="1966">
                  <c:v>-2.4385200000000001E-8</c:v>
                </c:pt>
                <c:pt idx="1967">
                  <c:v>-2.4378900000000001E-8</c:v>
                </c:pt>
                <c:pt idx="1968">
                  <c:v>-2.43727E-8</c:v>
                </c:pt>
                <c:pt idx="1969">
                  <c:v>-2.43664E-8</c:v>
                </c:pt>
                <c:pt idx="1970">
                  <c:v>-2.4360199999999999E-8</c:v>
                </c:pt>
                <c:pt idx="1971">
                  <c:v>-2.4353899999999999E-8</c:v>
                </c:pt>
                <c:pt idx="1972">
                  <c:v>-2.4347700000000001E-8</c:v>
                </c:pt>
                <c:pt idx="1973">
                  <c:v>-2.4341400000000001E-8</c:v>
                </c:pt>
                <c:pt idx="1974">
                  <c:v>-2.43352E-8</c:v>
                </c:pt>
                <c:pt idx="1975">
                  <c:v>-2.43289E-8</c:v>
                </c:pt>
                <c:pt idx="1976">
                  <c:v>-2.4322699999999999E-8</c:v>
                </c:pt>
                <c:pt idx="1977">
                  <c:v>-2.4316399999999999E-8</c:v>
                </c:pt>
                <c:pt idx="1978">
                  <c:v>-2.4310200000000002E-8</c:v>
                </c:pt>
                <c:pt idx="1979">
                  <c:v>-2.4303899999999998E-8</c:v>
                </c:pt>
                <c:pt idx="1980">
                  <c:v>-2.4297700000000001E-8</c:v>
                </c:pt>
                <c:pt idx="1981">
                  <c:v>-2.4291400000000001E-8</c:v>
                </c:pt>
                <c:pt idx="1982">
                  <c:v>-2.42852E-8</c:v>
                </c:pt>
                <c:pt idx="1983">
                  <c:v>-2.42789E-8</c:v>
                </c:pt>
                <c:pt idx="1984">
                  <c:v>-2.4272699999999999E-8</c:v>
                </c:pt>
                <c:pt idx="1985">
                  <c:v>-2.4266399999999999E-8</c:v>
                </c:pt>
                <c:pt idx="1986">
                  <c:v>-2.4260200000000001E-8</c:v>
                </c:pt>
                <c:pt idx="1987">
                  <c:v>-2.4253900000000001E-8</c:v>
                </c:pt>
                <c:pt idx="1988">
                  <c:v>-2.42477E-8</c:v>
                </c:pt>
                <c:pt idx="1989">
                  <c:v>-2.42414E-8</c:v>
                </c:pt>
                <c:pt idx="1990">
                  <c:v>-2.4235199999999999E-8</c:v>
                </c:pt>
                <c:pt idx="1991">
                  <c:v>-2.4228899999999999E-8</c:v>
                </c:pt>
                <c:pt idx="1992">
                  <c:v>-2.4222700000000002E-8</c:v>
                </c:pt>
                <c:pt idx="1993">
                  <c:v>-2.4216399999999998E-8</c:v>
                </c:pt>
                <c:pt idx="1994">
                  <c:v>-2.4210200000000001E-8</c:v>
                </c:pt>
                <c:pt idx="1995">
                  <c:v>-2.4203900000000001E-8</c:v>
                </c:pt>
                <c:pt idx="1996">
                  <c:v>-2.41977E-8</c:v>
                </c:pt>
                <c:pt idx="1997">
                  <c:v>-2.41914E-8</c:v>
                </c:pt>
                <c:pt idx="1998">
                  <c:v>-2.4185199999999999E-8</c:v>
                </c:pt>
                <c:pt idx="1999">
                  <c:v>-2.4178899999999999E-8</c:v>
                </c:pt>
                <c:pt idx="2000">
                  <c:v>-2.4172700000000001E-8</c:v>
                </c:pt>
                <c:pt idx="2001">
                  <c:v>-2.4166400000000001E-8</c:v>
                </c:pt>
                <c:pt idx="2002">
                  <c:v>-2.41602E-8</c:v>
                </c:pt>
                <c:pt idx="2003">
                  <c:v>-2.41539E-8</c:v>
                </c:pt>
                <c:pt idx="2004">
                  <c:v>-2.4147699999999999E-8</c:v>
                </c:pt>
                <c:pt idx="2005">
                  <c:v>-2.4141399999999999E-8</c:v>
                </c:pt>
                <c:pt idx="2006">
                  <c:v>-2.4135200000000002E-8</c:v>
                </c:pt>
                <c:pt idx="2007">
                  <c:v>-2.4128899999999998E-8</c:v>
                </c:pt>
                <c:pt idx="2008">
                  <c:v>-2.4122700000000001E-8</c:v>
                </c:pt>
                <c:pt idx="2009">
                  <c:v>-2.4116400000000001E-8</c:v>
                </c:pt>
                <c:pt idx="2010">
                  <c:v>-2.41102E-8</c:v>
                </c:pt>
                <c:pt idx="2011">
                  <c:v>-2.41039E-8</c:v>
                </c:pt>
                <c:pt idx="2012">
                  <c:v>-2.4097699999999999E-8</c:v>
                </c:pt>
                <c:pt idx="2013">
                  <c:v>-2.4091399999999999E-8</c:v>
                </c:pt>
                <c:pt idx="2014">
                  <c:v>-2.4085200000000001E-8</c:v>
                </c:pt>
                <c:pt idx="2015">
                  <c:v>-2.4078900000000001E-8</c:v>
                </c:pt>
                <c:pt idx="2016">
                  <c:v>-2.40727E-8</c:v>
                </c:pt>
                <c:pt idx="2017">
                  <c:v>-2.40664E-8</c:v>
                </c:pt>
                <c:pt idx="2018">
                  <c:v>-2.4060199999999999E-8</c:v>
                </c:pt>
                <c:pt idx="2019">
                  <c:v>-2.4053899999999999E-8</c:v>
                </c:pt>
                <c:pt idx="2020">
                  <c:v>-2.4047700000000002E-8</c:v>
                </c:pt>
                <c:pt idx="2021">
                  <c:v>-2.4041399999999998E-8</c:v>
                </c:pt>
                <c:pt idx="2022">
                  <c:v>-2.4035200000000001E-8</c:v>
                </c:pt>
                <c:pt idx="2023">
                  <c:v>-2.4028900000000001E-8</c:v>
                </c:pt>
                <c:pt idx="2024">
                  <c:v>-2.40227E-8</c:v>
                </c:pt>
                <c:pt idx="2025">
                  <c:v>-2.40164E-8</c:v>
                </c:pt>
                <c:pt idx="2026">
                  <c:v>-2.4010199999999999E-8</c:v>
                </c:pt>
                <c:pt idx="2027">
                  <c:v>-2.4003899999999999E-8</c:v>
                </c:pt>
                <c:pt idx="2028">
                  <c:v>-2.3997700000000001E-8</c:v>
                </c:pt>
                <c:pt idx="2029">
                  <c:v>-2.3991400000000001E-8</c:v>
                </c:pt>
                <c:pt idx="2030">
                  <c:v>-2.39852E-8</c:v>
                </c:pt>
                <c:pt idx="2031">
                  <c:v>-2.39789E-8</c:v>
                </c:pt>
                <c:pt idx="2032">
                  <c:v>-2.3972699999999999E-8</c:v>
                </c:pt>
                <c:pt idx="2033">
                  <c:v>-2.3966399999999999E-8</c:v>
                </c:pt>
                <c:pt idx="2034">
                  <c:v>-2.3960199999999998E-8</c:v>
                </c:pt>
                <c:pt idx="2035">
                  <c:v>-2.3953899999999999E-8</c:v>
                </c:pt>
                <c:pt idx="2036">
                  <c:v>-2.3947700000000001E-8</c:v>
                </c:pt>
                <c:pt idx="2037">
                  <c:v>-2.3941400000000001E-8</c:v>
                </c:pt>
                <c:pt idx="2038">
                  <c:v>-2.39352E-8</c:v>
                </c:pt>
                <c:pt idx="2039">
                  <c:v>-2.39289E-8</c:v>
                </c:pt>
                <c:pt idx="2040">
                  <c:v>-2.3922699999999999E-8</c:v>
                </c:pt>
                <c:pt idx="2041">
                  <c:v>-2.3916399999999999E-8</c:v>
                </c:pt>
                <c:pt idx="2042">
                  <c:v>-2.3910200000000001E-8</c:v>
                </c:pt>
                <c:pt idx="2043">
                  <c:v>-2.3903900000000001E-8</c:v>
                </c:pt>
                <c:pt idx="2044">
                  <c:v>-2.38977E-8</c:v>
                </c:pt>
                <c:pt idx="2045">
                  <c:v>-2.38914E-8</c:v>
                </c:pt>
                <c:pt idx="2046">
                  <c:v>-2.3885199999999999E-8</c:v>
                </c:pt>
                <c:pt idx="2047">
                  <c:v>-2.38789E-8</c:v>
                </c:pt>
                <c:pt idx="2048">
                  <c:v>-2.3872699999999998E-8</c:v>
                </c:pt>
                <c:pt idx="2049">
                  <c:v>-2.3866399999999999E-8</c:v>
                </c:pt>
                <c:pt idx="2050">
                  <c:v>-2.3860200000000001E-8</c:v>
                </c:pt>
                <c:pt idx="2051">
                  <c:v>-2.3853900000000001E-8</c:v>
                </c:pt>
                <c:pt idx="2052">
                  <c:v>-2.38477E-8</c:v>
                </c:pt>
                <c:pt idx="2053">
                  <c:v>-2.38414E-8</c:v>
                </c:pt>
                <c:pt idx="2054">
                  <c:v>-2.3835199999999999E-8</c:v>
                </c:pt>
                <c:pt idx="2055">
                  <c:v>-2.3828899999999999E-8</c:v>
                </c:pt>
                <c:pt idx="2056">
                  <c:v>-2.3822700000000001E-8</c:v>
                </c:pt>
                <c:pt idx="2057">
                  <c:v>-2.3816400000000001E-8</c:v>
                </c:pt>
                <c:pt idx="2058">
                  <c:v>-2.38102E-8</c:v>
                </c:pt>
                <c:pt idx="2059">
                  <c:v>-2.38039E-8</c:v>
                </c:pt>
                <c:pt idx="2060">
                  <c:v>-2.3797699999999999E-8</c:v>
                </c:pt>
                <c:pt idx="2061">
                  <c:v>-2.37914E-8</c:v>
                </c:pt>
                <c:pt idx="2062">
                  <c:v>-2.3785199999999998E-8</c:v>
                </c:pt>
                <c:pt idx="2063">
                  <c:v>-2.3778899999999999E-8</c:v>
                </c:pt>
                <c:pt idx="2064">
                  <c:v>-2.3772700000000001E-8</c:v>
                </c:pt>
                <c:pt idx="2065">
                  <c:v>-2.3766400000000001E-8</c:v>
                </c:pt>
                <c:pt idx="2066">
                  <c:v>-2.37602E-8</c:v>
                </c:pt>
                <c:pt idx="2067">
                  <c:v>-2.37539E-8</c:v>
                </c:pt>
                <c:pt idx="2068">
                  <c:v>-2.3747699999999999E-8</c:v>
                </c:pt>
                <c:pt idx="2069">
                  <c:v>-2.3741399999999999E-8</c:v>
                </c:pt>
                <c:pt idx="2070">
                  <c:v>-2.3735200000000001E-8</c:v>
                </c:pt>
                <c:pt idx="2071">
                  <c:v>-2.3728900000000001E-8</c:v>
                </c:pt>
                <c:pt idx="2072">
                  <c:v>-2.37227E-8</c:v>
                </c:pt>
                <c:pt idx="2073">
                  <c:v>-2.3716400000000001E-8</c:v>
                </c:pt>
                <c:pt idx="2074">
                  <c:v>-2.3710199999999999E-8</c:v>
                </c:pt>
                <c:pt idx="2075">
                  <c:v>-2.37039E-8</c:v>
                </c:pt>
                <c:pt idx="2076">
                  <c:v>-2.3697699999999999E-8</c:v>
                </c:pt>
                <c:pt idx="2077">
                  <c:v>-2.3691399999999999E-8</c:v>
                </c:pt>
                <c:pt idx="2078">
                  <c:v>-2.3685200000000001E-8</c:v>
                </c:pt>
                <c:pt idx="2079">
                  <c:v>-2.3678900000000001E-8</c:v>
                </c:pt>
                <c:pt idx="2080">
                  <c:v>-2.36727E-8</c:v>
                </c:pt>
                <c:pt idx="2081">
                  <c:v>-2.36664E-8</c:v>
                </c:pt>
                <c:pt idx="2082">
                  <c:v>-2.3660199999999999E-8</c:v>
                </c:pt>
                <c:pt idx="2083">
                  <c:v>-2.3653899999999999E-8</c:v>
                </c:pt>
                <c:pt idx="2084">
                  <c:v>-2.3647700000000001E-8</c:v>
                </c:pt>
                <c:pt idx="2085">
                  <c:v>-2.3641400000000002E-8</c:v>
                </c:pt>
                <c:pt idx="2086">
                  <c:v>-2.36352E-8</c:v>
                </c:pt>
                <c:pt idx="2087">
                  <c:v>-2.3628900000000001E-8</c:v>
                </c:pt>
                <c:pt idx="2088">
                  <c:v>-2.3622699999999999E-8</c:v>
                </c:pt>
                <c:pt idx="2089">
                  <c:v>-2.36164E-8</c:v>
                </c:pt>
                <c:pt idx="2090">
                  <c:v>-2.3610199999999999E-8</c:v>
                </c:pt>
                <c:pt idx="2091">
                  <c:v>-2.3603899999999999E-8</c:v>
                </c:pt>
                <c:pt idx="2092">
                  <c:v>-2.3597700000000001E-8</c:v>
                </c:pt>
                <c:pt idx="2093">
                  <c:v>-2.3591400000000001E-8</c:v>
                </c:pt>
                <c:pt idx="2094">
                  <c:v>-2.35852E-8</c:v>
                </c:pt>
                <c:pt idx="2095">
                  <c:v>-2.35789E-8</c:v>
                </c:pt>
                <c:pt idx="2096">
                  <c:v>-2.3572699999999999E-8</c:v>
                </c:pt>
                <c:pt idx="2097">
                  <c:v>-2.3566399999999999E-8</c:v>
                </c:pt>
                <c:pt idx="2098">
                  <c:v>-2.3560200000000001E-8</c:v>
                </c:pt>
                <c:pt idx="2099">
                  <c:v>-2.3553900000000002E-8</c:v>
                </c:pt>
                <c:pt idx="2100">
                  <c:v>-2.35477E-8</c:v>
                </c:pt>
                <c:pt idx="2101">
                  <c:v>-2.3541400000000001E-8</c:v>
                </c:pt>
                <c:pt idx="2102">
                  <c:v>-2.35352E-8</c:v>
                </c:pt>
                <c:pt idx="2103">
                  <c:v>-2.35289E-8</c:v>
                </c:pt>
                <c:pt idx="2104">
                  <c:v>-2.3522699999999999E-8</c:v>
                </c:pt>
                <c:pt idx="2105">
                  <c:v>-2.3516399999999999E-8</c:v>
                </c:pt>
                <c:pt idx="2106">
                  <c:v>-2.3510200000000001E-8</c:v>
                </c:pt>
                <c:pt idx="2107">
                  <c:v>-2.3503900000000001E-8</c:v>
                </c:pt>
                <c:pt idx="2108">
                  <c:v>-2.34977E-8</c:v>
                </c:pt>
                <c:pt idx="2109">
                  <c:v>-2.34914E-8</c:v>
                </c:pt>
                <c:pt idx="2110">
                  <c:v>-2.3485199999999999E-8</c:v>
                </c:pt>
                <c:pt idx="2111">
                  <c:v>-2.3478899999999999E-8</c:v>
                </c:pt>
                <c:pt idx="2112">
                  <c:v>-2.3472700000000001E-8</c:v>
                </c:pt>
                <c:pt idx="2113">
                  <c:v>-2.3466400000000002E-8</c:v>
                </c:pt>
                <c:pt idx="2114">
                  <c:v>-2.3460200000000001E-8</c:v>
                </c:pt>
                <c:pt idx="2115">
                  <c:v>-2.3453900000000001E-8</c:v>
                </c:pt>
                <c:pt idx="2116">
                  <c:v>-2.34477E-8</c:v>
                </c:pt>
                <c:pt idx="2117">
                  <c:v>-2.34414E-8</c:v>
                </c:pt>
                <c:pt idx="2118">
                  <c:v>-2.3435199999999999E-8</c:v>
                </c:pt>
                <c:pt idx="2119">
                  <c:v>-2.3428899999999999E-8</c:v>
                </c:pt>
                <c:pt idx="2120">
                  <c:v>-2.3422700000000001E-8</c:v>
                </c:pt>
                <c:pt idx="2121">
                  <c:v>-2.3416400000000001E-8</c:v>
                </c:pt>
                <c:pt idx="2122">
                  <c:v>-2.34102E-8</c:v>
                </c:pt>
                <c:pt idx="2123">
                  <c:v>-2.34039E-8</c:v>
                </c:pt>
                <c:pt idx="2124">
                  <c:v>-2.3397699999999999E-8</c:v>
                </c:pt>
                <c:pt idx="2125">
                  <c:v>-2.3391399999999999E-8</c:v>
                </c:pt>
                <c:pt idx="2126">
                  <c:v>-2.3385200000000002E-8</c:v>
                </c:pt>
                <c:pt idx="2127">
                  <c:v>-2.3378900000000002E-8</c:v>
                </c:pt>
                <c:pt idx="2128">
                  <c:v>-2.3372700000000001E-8</c:v>
                </c:pt>
                <c:pt idx="2129">
                  <c:v>-2.3366400000000001E-8</c:v>
                </c:pt>
                <c:pt idx="2130">
                  <c:v>-2.33602E-8</c:v>
                </c:pt>
                <c:pt idx="2131">
                  <c:v>-2.33539E-8</c:v>
                </c:pt>
                <c:pt idx="2132">
                  <c:v>-2.3347699999999999E-8</c:v>
                </c:pt>
                <c:pt idx="2133">
                  <c:v>-2.3341399999999999E-8</c:v>
                </c:pt>
                <c:pt idx="2134">
                  <c:v>-2.3335200000000001E-8</c:v>
                </c:pt>
                <c:pt idx="2135">
                  <c:v>-2.3328900000000001E-8</c:v>
                </c:pt>
                <c:pt idx="2136">
                  <c:v>-2.33227E-8</c:v>
                </c:pt>
                <c:pt idx="2137">
                  <c:v>-2.33164E-8</c:v>
                </c:pt>
                <c:pt idx="2138">
                  <c:v>-2.3310199999999999E-8</c:v>
                </c:pt>
                <c:pt idx="2139">
                  <c:v>-2.3303899999999999E-8</c:v>
                </c:pt>
                <c:pt idx="2140">
                  <c:v>-2.3297700000000002E-8</c:v>
                </c:pt>
                <c:pt idx="2141">
                  <c:v>-2.3291399999999998E-8</c:v>
                </c:pt>
                <c:pt idx="2142">
                  <c:v>-2.3285200000000001E-8</c:v>
                </c:pt>
                <c:pt idx="2143">
                  <c:v>-2.3278900000000001E-8</c:v>
                </c:pt>
                <c:pt idx="2144">
                  <c:v>-2.32727E-8</c:v>
                </c:pt>
                <c:pt idx="2145">
                  <c:v>-2.32664E-8</c:v>
                </c:pt>
                <c:pt idx="2146">
                  <c:v>-2.3260199999999999E-8</c:v>
                </c:pt>
                <c:pt idx="2147">
                  <c:v>-2.3253899999999999E-8</c:v>
                </c:pt>
                <c:pt idx="2148">
                  <c:v>-2.3247700000000001E-8</c:v>
                </c:pt>
                <c:pt idx="2149">
                  <c:v>-2.3241400000000001E-8</c:v>
                </c:pt>
                <c:pt idx="2150">
                  <c:v>-2.32352E-8</c:v>
                </c:pt>
                <c:pt idx="2151">
                  <c:v>-2.32289E-8</c:v>
                </c:pt>
                <c:pt idx="2152">
                  <c:v>-2.3222699999999999E-8</c:v>
                </c:pt>
                <c:pt idx="2153">
                  <c:v>-2.3216399999999999E-8</c:v>
                </c:pt>
                <c:pt idx="2154">
                  <c:v>-2.3210200000000002E-8</c:v>
                </c:pt>
                <c:pt idx="2155">
                  <c:v>-2.3203899999999998E-8</c:v>
                </c:pt>
                <c:pt idx="2156">
                  <c:v>-2.3197700000000001E-8</c:v>
                </c:pt>
                <c:pt idx="2157">
                  <c:v>-2.3191400000000001E-8</c:v>
                </c:pt>
                <c:pt idx="2158">
                  <c:v>-2.31852E-8</c:v>
                </c:pt>
                <c:pt idx="2159">
                  <c:v>-2.31789E-8</c:v>
                </c:pt>
                <c:pt idx="2160">
                  <c:v>-2.3172699999999999E-8</c:v>
                </c:pt>
                <c:pt idx="2161">
                  <c:v>-2.3166399999999999E-8</c:v>
                </c:pt>
                <c:pt idx="2162">
                  <c:v>-2.3160200000000001E-8</c:v>
                </c:pt>
                <c:pt idx="2163">
                  <c:v>-2.3153900000000001E-8</c:v>
                </c:pt>
                <c:pt idx="2164">
                  <c:v>-2.31477E-8</c:v>
                </c:pt>
                <c:pt idx="2165">
                  <c:v>-2.31414E-8</c:v>
                </c:pt>
                <c:pt idx="2166">
                  <c:v>-2.3135199999999999E-8</c:v>
                </c:pt>
                <c:pt idx="2167">
                  <c:v>-2.3128899999999999E-8</c:v>
                </c:pt>
                <c:pt idx="2168">
                  <c:v>-2.3122700000000002E-8</c:v>
                </c:pt>
                <c:pt idx="2169">
                  <c:v>-2.3116399999999998E-8</c:v>
                </c:pt>
                <c:pt idx="2170">
                  <c:v>-2.3110200000000001E-8</c:v>
                </c:pt>
                <c:pt idx="2171">
                  <c:v>-2.3103900000000001E-8</c:v>
                </c:pt>
                <c:pt idx="2172">
                  <c:v>-2.30977E-8</c:v>
                </c:pt>
                <c:pt idx="2173">
                  <c:v>-2.30914E-8</c:v>
                </c:pt>
                <c:pt idx="2174">
                  <c:v>-2.3085199999999999E-8</c:v>
                </c:pt>
                <c:pt idx="2175">
                  <c:v>-2.3078899999999999E-8</c:v>
                </c:pt>
                <c:pt idx="2176">
                  <c:v>-2.3072700000000001E-8</c:v>
                </c:pt>
                <c:pt idx="2177">
                  <c:v>-2.3066400000000001E-8</c:v>
                </c:pt>
                <c:pt idx="2178">
                  <c:v>-2.30602E-8</c:v>
                </c:pt>
                <c:pt idx="2179">
                  <c:v>-2.30539E-8</c:v>
                </c:pt>
                <c:pt idx="2180">
                  <c:v>-2.3047699999999999E-8</c:v>
                </c:pt>
                <c:pt idx="2181">
                  <c:v>-2.3041399999999999E-8</c:v>
                </c:pt>
                <c:pt idx="2182">
                  <c:v>-2.3035199999999998E-8</c:v>
                </c:pt>
                <c:pt idx="2183">
                  <c:v>-2.3028899999999999E-8</c:v>
                </c:pt>
                <c:pt idx="2184">
                  <c:v>-2.3022700000000001E-8</c:v>
                </c:pt>
                <c:pt idx="2185">
                  <c:v>-2.3016400000000001E-8</c:v>
                </c:pt>
                <c:pt idx="2186">
                  <c:v>-2.30102E-8</c:v>
                </c:pt>
                <c:pt idx="2187">
                  <c:v>-2.30039E-8</c:v>
                </c:pt>
                <c:pt idx="2188">
                  <c:v>-2.2997699999999999E-8</c:v>
                </c:pt>
                <c:pt idx="2189">
                  <c:v>-2.2991399999999999E-8</c:v>
                </c:pt>
                <c:pt idx="2190">
                  <c:v>-2.2985200000000001E-8</c:v>
                </c:pt>
                <c:pt idx="2191">
                  <c:v>-2.2978900000000001E-8</c:v>
                </c:pt>
                <c:pt idx="2192">
                  <c:v>-2.29727E-8</c:v>
                </c:pt>
                <c:pt idx="2193">
                  <c:v>-2.29664E-8</c:v>
                </c:pt>
                <c:pt idx="2194">
                  <c:v>-2.2960199999999999E-8</c:v>
                </c:pt>
                <c:pt idx="2195">
                  <c:v>-2.2953899999999999E-8</c:v>
                </c:pt>
                <c:pt idx="2196">
                  <c:v>-2.2947699999999998E-8</c:v>
                </c:pt>
                <c:pt idx="2197">
                  <c:v>-2.2941399999999999E-8</c:v>
                </c:pt>
                <c:pt idx="2198">
                  <c:v>-2.2935200000000001E-8</c:v>
                </c:pt>
                <c:pt idx="2199">
                  <c:v>-2.2928900000000001E-8</c:v>
                </c:pt>
                <c:pt idx="2200">
                  <c:v>-2.29227E-8</c:v>
                </c:pt>
                <c:pt idx="2201">
                  <c:v>-2.29164E-8</c:v>
                </c:pt>
                <c:pt idx="2202">
                  <c:v>-2.2910199999999999E-8</c:v>
                </c:pt>
                <c:pt idx="2203">
                  <c:v>-2.2903899999999999E-8</c:v>
                </c:pt>
                <c:pt idx="2204">
                  <c:v>-2.2897700000000001E-8</c:v>
                </c:pt>
                <c:pt idx="2205">
                  <c:v>-2.2891400000000001E-8</c:v>
                </c:pt>
                <c:pt idx="2206">
                  <c:v>-2.28852E-8</c:v>
                </c:pt>
                <c:pt idx="2207">
                  <c:v>-2.28789E-8</c:v>
                </c:pt>
                <c:pt idx="2208">
                  <c:v>-2.2872699999999999E-8</c:v>
                </c:pt>
                <c:pt idx="2209">
                  <c:v>-2.28664E-8</c:v>
                </c:pt>
                <c:pt idx="2210">
                  <c:v>-2.2860199999999998E-8</c:v>
                </c:pt>
                <c:pt idx="2211">
                  <c:v>-2.2853899999999999E-8</c:v>
                </c:pt>
                <c:pt idx="2212">
                  <c:v>-2.2847700000000001E-8</c:v>
                </c:pt>
                <c:pt idx="2213">
                  <c:v>-2.2841400000000001E-8</c:v>
                </c:pt>
                <c:pt idx="2214">
                  <c:v>-2.28352E-8</c:v>
                </c:pt>
                <c:pt idx="2215">
                  <c:v>-2.28289E-8</c:v>
                </c:pt>
                <c:pt idx="2216">
                  <c:v>-2.2822699999999999E-8</c:v>
                </c:pt>
                <c:pt idx="2217">
                  <c:v>-2.2816399999999999E-8</c:v>
                </c:pt>
                <c:pt idx="2218">
                  <c:v>-2.2810200000000001E-8</c:v>
                </c:pt>
                <c:pt idx="2219">
                  <c:v>-2.2803900000000001E-8</c:v>
                </c:pt>
                <c:pt idx="2220">
                  <c:v>-2.27977E-8</c:v>
                </c:pt>
                <c:pt idx="2221">
                  <c:v>-2.2791400000000001E-8</c:v>
                </c:pt>
                <c:pt idx="2222">
                  <c:v>-2.2785199999999999E-8</c:v>
                </c:pt>
                <c:pt idx="2223">
                  <c:v>-2.27789E-8</c:v>
                </c:pt>
                <c:pt idx="2224">
                  <c:v>-2.2772699999999999E-8</c:v>
                </c:pt>
                <c:pt idx="2225">
                  <c:v>-2.2766399999999999E-8</c:v>
                </c:pt>
                <c:pt idx="2226">
                  <c:v>-2.2760200000000001E-8</c:v>
                </c:pt>
                <c:pt idx="2227">
                  <c:v>-2.2753900000000001E-8</c:v>
                </c:pt>
                <c:pt idx="2228">
                  <c:v>-2.27477E-8</c:v>
                </c:pt>
                <c:pt idx="2229">
                  <c:v>-2.27414E-8</c:v>
                </c:pt>
                <c:pt idx="2230">
                  <c:v>-2.2735199999999999E-8</c:v>
                </c:pt>
                <c:pt idx="2231">
                  <c:v>-2.2728899999999999E-8</c:v>
                </c:pt>
                <c:pt idx="2232">
                  <c:v>-2.2722700000000001E-8</c:v>
                </c:pt>
                <c:pt idx="2233">
                  <c:v>-2.2716400000000002E-8</c:v>
                </c:pt>
                <c:pt idx="2234">
                  <c:v>-2.27102E-8</c:v>
                </c:pt>
                <c:pt idx="2235">
                  <c:v>-2.2703900000000001E-8</c:v>
                </c:pt>
                <c:pt idx="2236">
                  <c:v>-2.2697699999999999E-8</c:v>
                </c:pt>
                <c:pt idx="2237">
                  <c:v>-2.26914E-8</c:v>
                </c:pt>
                <c:pt idx="2238">
                  <c:v>-2.2685199999999999E-8</c:v>
                </c:pt>
                <c:pt idx="2239">
                  <c:v>-2.2678899999999999E-8</c:v>
                </c:pt>
                <c:pt idx="2240">
                  <c:v>-2.2672700000000001E-8</c:v>
                </c:pt>
                <c:pt idx="2241">
                  <c:v>-2.2666400000000001E-8</c:v>
                </c:pt>
                <c:pt idx="2242">
                  <c:v>-2.26602E-8</c:v>
                </c:pt>
                <c:pt idx="2243">
                  <c:v>-2.26539E-8</c:v>
                </c:pt>
                <c:pt idx="2244">
                  <c:v>-2.2647699999999999E-8</c:v>
                </c:pt>
                <c:pt idx="2245">
                  <c:v>-2.2641399999999999E-8</c:v>
                </c:pt>
                <c:pt idx="2246">
                  <c:v>-2.2635200000000001E-8</c:v>
                </c:pt>
                <c:pt idx="2247">
                  <c:v>-2.2628900000000002E-8</c:v>
                </c:pt>
                <c:pt idx="2248">
                  <c:v>-2.26227E-8</c:v>
                </c:pt>
                <c:pt idx="2249">
                  <c:v>-2.2616400000000001E-8</c:v>
                </c:pt>
                <c:pt idx="2250">
                  <c:v>-2.26102E-8</c:v>
                </c:pt>
                <c:pt idx="2251">
                  <c:v>-2.26039E-8</c:v>
                </c:pt>
                <c:pt idx="2252">
                  <c:v>-2.2597699999999999E-8</c:v>
                </c:pt>
                <c:pt idx="2253">
                  <c:v>-2.2591399999999999E-8</c:v>
                </c:pt>
                <c:pt idx="2254">
                  <c:v>-2.2585200000000001E-8</c:v>
                </c:pt>
                <c:pt idx="2255">
                  <c:v>-2.2578900000000001E-8</c:v>
                </c:pt>
                <c:pt idx="2256">
                  <c:v>-2.25727E-8</c:v>
                </c:pt>
                <c:pt idx="2257">
                  <c:v>-2.25664E-8</c:v>
                </c:pt>
                <c:pt idx="2258">
                  <c:v>-2.2560199999999999E-8</c:v>
                </c:pt>
                <c:pt idx="2259">
                  <c:v>-2.2553899999999999E-8</c:v>
                </c:pt>
                <c:pt idx="2260">
                  <c:v>-2.2547700000000001E-8</c:v>
                </c:pt>
                <c:pt idx="2261">
                  <c:v>-2.2541400000000002E-8</c:v>
                </c:pt>
                <c:pt idx="2262">
                  <c:v>-2.2535200000000001E-8</c:v>
                </c:pt>
                <c:pt idx="2263">
                  <c:v>-2.2528900000000001E-8</c:v>
                </c:pt>
                <c:pt idx="2264">
                  <c:v>-2.25227E-8</c:v>
                </c:pt>
                <c:pt idx="2265">
                  <c:v>-2.25164E-8</c:v>
                </c:pt>
                <c:pt idx="2266">
                  <c:v>-2.2510199999999999E-8</c:v>
                </c:pt>
                <c:pt idx="2267">
                  <c:v>-2.2503899999999999E-8</c:v>
                </c:pt>
                <c:pt idx="2268">
                  <c:v>-2.2497700000000001E-8</c:v>
                </c:pt>
                <c:pt idx="2269">
                  <c:v>-2.2491400000000001E-8</c:v>
                </c:pt>
                <c:pt idx="2270">
                  <c:v>-2.24852E-8</c:v>
                </c:pt>
                <c:pt idx="2271">
                  <c:v>-2.24789E-8</c:v>
                </c:pt>
                <c:pt idx="2272">
                  <c:v>-2.2472699999999999E-8</c:v>
                </c:pt>
                <c:pt idx="2273">
                  <c:v>-2.2466399999999999E-8</c:v>
                </c:pt>
                <c:pt idx="2274">
                  <c:v>-2.2460200000000001E-8</c:v>
                </c:pt>
                <c:pt idx="2275">
                  <c:v>-2.2453900000000002E-8</c:v>
                </c:pt>
                <c:pt idx="2276">
                  <c:v>-2.2447700000000001E-8</c:v>
                </c:pt>
                <c:pt idx="2277">
                  <c:v>-2.2441400000000001E-8</c:v>
                </c:pt>
                <c:pt idx="2278">
                  <c:v>-2.24352E-8</c:v>
                </c:pt>
                <c:pt idx="2279">
                  <c:v>-2.24289E-8</c:v>
                </c:pt>
                <c:pt idx="2280">
                  <c:v>-2.2422699999999999E-8</c:v>
                </c:pt>
                <c:pt idx="2281">
                  <c:v>-2.2416399999999999E-8</c:v>
                </c:pt>
                <c:pt idx="2282">
                  <c:v>-2.2410200000000001E-8</c:v>
                </c:pt>
                <c:pt idx="2283">
                  <c:v>-2.2403900000000001E-8</c:v>
                </c:pt>
                <c:pt idx="2284">
                  <c:v>-2.23977E-8</c:v>
                </c:pt>
                <c:pt idx="2285">
                  <c:v>-2.23914E-8</c:v>
                </c:pt>
                <c:pt idx="2286">
                  <c:v>-2.2385199999999999E-8</c:v>
                </c:pt>
                <c:pt idx="2287">
                  <c:v>-2.2378899999999999E-8</c:v>
                </c:pt>
                <c:pt idx="2288">
                  <c:v>-2.2372700000000002E-8</c:v>
                </c:pt>
                <c:pt idx="2289">
                  <c:v>-2.2366399999999998E-8</c:v>
                </c:pt>
                <c:pt idx="2290">
                  <c:v>-2.2360200000000001E-8</c:v>
                </c:pt>
                <c:pt idx="2291">
                  <c:v>-2.2353900000000001E-8</c:v>
                </c:pt>
                <c:pt idx="2292">
                  <c:v>-2.23477E-8</c:v>
                </c:pt>
                <c:pt idx="2293">
                  <c:v>-2.23414E-8</c:v>
                </c:pt>
                <c:pt idx="2294">
                  <c:v>-2.2335199999999999E-8</c:v>
                </c:pt>
                <c:pt idx="2295">
                  <c:v>-2.2328899999999999E-8</c:v>
                </c:pt>
                <c:pt idx="2296">
                  <c:v>-2.2322700000000001E-8</c:v>
                </c:pt>
                <c:pt idx="2297">
                  <c:v>-2.2316400000000001E-8</c:v>
                </c:pt>
                <c:pt idx="2298">
                  <c:v>-2.23102E-8</c:v>
                </c:pt>
                <c:pt idx="2299">
                  <c:v>-2.23039E-8</c:v>
                </c:pt>
                <c:pt idx="2300">
                  <c:v>-2.2297699999999999E-8</c:v>
                </c:pt>
                <c:pt idx="2301">
                  <c:v>-2.2291399999999999E-8</c:v>
                </c:pt>
                <c:pt idx="2302">
                  <c:v>-2.2285200000000002E-8</c:v>
                </c:pt>
                <c:pt idx="2303">
                  <c:v>-2.2278899999999998E-8</c:v>
                </c:pt>
                <c:pt idx="2304">
                  <c:v>-2.2272700000000001E-8</c:v>
                </c:pt>
                <c:pt idx="2305">
                  <c:v>-2.2266400000000001E-8</c:v>
                </c:pt>
                <c:pt idx="2306">
                  <c:v>-2.22602E-8</c:v>
                </c:pt>
                <c:pt idx="2307">
                  <c:v>-2.22539E-8</c:v>
                </c:pt>
                <c:pt idx="2308">
                  <c:v>-2.2247699999999999E-8</c:v>
                </c:pt>
                <c:pt idx="2309">
                  <c:v>-2.2241399999999999E-8</c:v>
                </c:pt>
                <c:pt idx="2310">
                  <c:v>-2.2235200000000001E-8</c:v>
                </c:pt>
                <c:pt idx="2311">
                  <c:v>-2.2228900000000001E-8</c:v>
                </c:pt>
                <c:pt idx="2312">
                  <c:v>-2.22227E-8</c:v>
                </c:pt>
                <c:pt idx="2313">
                  <c:v>-2.22164E-8</c:v>
                </c:pt>
                <c:pt idx="2314">
                  <c:v>-2.2210199999999999E-8</c:v>
                </c:pt>
                <c:pt idx="2315">
                  <c:v>-2.2203899999999999E-8</c:v>
                </c:pt>
                <c:pt idx="2316">
                  <c:v>-2.2197700000000002E-8</c:v>
                </c:pt>
                <c:pt idx="2317">
                  <c:v>-2.2191399999999998E-8</c:v>
                </c:pt>
                <c:pt idx="2318">
                  <c:v>-2.2185200000000001E-8</c:v>
                </c:pt>
                <c:pt idx="2319">
                  <c:v>-2.2178900000000001E-8</c:v>
                </c:pt>
                <c:pt idx="2320">
                  <c:v>-2.21727E-8</c:v>
                </c:pt>
                <c:pt idx="2321">
                  <c:v>-2.21664E-8</c:v>
                </c:pt>
                <c:pt idx="2322">
                  <c:v>-2.2160199999999999E-8</c:v>
                </c:pt>
                <c:pt idx="2323">
                  <c:v>-2.2153899999999999E-8</c:v>
                </c:pt>
                <c:pt idx="2324">
                  <c:v>-2.2147700000000001E-8</c:v>
                </c:pt>
                <c:pt idx="2325">
                  <c:v>-2.2141400000000001E-8</c:v>
                </c:pt>
                <c:pt idx="2326">
                  <c:v>-2.21352E-8</c:v>
                </c:pt>
                <c:pt idx="2327">
                  <c:v>-2.21289E-8</c:v>
                </c:pt>
                <c:pt idx="2328">
                  <c:v>-2.2122699999999999E-8</c:v>
                </c:pt>
                <c:pt idx="2329">
                  <c:v>-2.2116399999999999E-8</c:v>
                </c:pt>
                <c:pt idx="2330">
                  <c:v>-2.2110199999999998E-8</c:v>
                </c:pt>
                <c:pt idx="2331">
                  <c:v>-2.2103899999999998E-8</c:v>
                </c:pt>
                <c:pt idx="2332">
                  <c:v>-2.2097700000000001E-8</c:v>
                </c:pt>
                <c:pt idx="2333">
                  <c:v>-2.2091400000000001E-8</c:v>
                </c:pt>
                <c:pt idx="2334">
                  <c:v>-2.20852E-8</c:v>
                </c:pt>
                <c:pt idx="2335">
                  <c:v>-2.20789E-8</c:v>
                </c:pt>
                <c:pt idx="2336">
                  <c:v>-2.2072699999999999E-8</c:v>
                </c:pt>
                <c:pt idx="2337">
                  <c:v>-2.2066399999999999E-8</c:v>
                </c:pt>
                <c:pt idx="2338">
                  <c:v>-2.2060200000000001E-8</c:v>
                </c:pt>
                <c:pt idx="2339">
                  <c:v>-2.2053900000000001E-8</c:v>
                </c:pt>
                <c:pt idx="2340">
                  <c:v>-2.20477E-8</c:v>
                </c:pt>
                <c:pt idx="2341">
                  <c:v>-2.20414E-8</c:v>
                </c:pt>
                <c:pt idx="2342">
                  <c:v>-2.2035199999999999E-8</c:v>
                </c:pt>
                <c:pt idx="2343">
                  <c:v>-2.2028899999999999E-8</c:v>
                </c:pt>
                <c:pt idx="2344">
                  <c:v>-2.2022699999999998E-8</c:v>
                </c:pt>
                <c:pt idx="2345">
                  <c:v>-2.2016399999999999E-8</c:v>
                </c:pt>
                <c:pt idx="2346">
                  <c:v>-2.2010200000000001E-8</c:v>
                </c:pt>
                <c:pt idx="2347">
                  <c:v>-2.2003900000000001E-8</c:v>
                </c:pt>
                <c:pt idx="2348">
                  <c:v>-2.19977E-8</c:v>
                </c:pt>
                <c:pt idx="2349">
                  <c:v>-2.19914E-8</c:v>
                </c:pt>
                <c:pt idx="2350">
                  <c:v>-2.1985199999999999E-8</c:v>
                </c:pt>
                <c:pt idx="2351">
                  <c:v>-2.1978899999999999E-8</c:v>
                </c:pt>
                <c:pt idx="2352">
                  <c:v>-2.1972700000000001E-8</c:v>
                </c:pt>
                <c:pt idx="2353">
                  <c:v>-2.1966400000000001E-8</c:v>
                </c:pt>
                <c:pt idx="2354">
                  <c:v>-2.19602E-8</c:v>
                </c:pt>
                <c:pt idx="2355">
                  <c:v>-2.19539E-8</c:v>
                </c:pt>
                <c:pt idx="2356">
                  <c:v>-2.1947699999999999E-8</c:v>
                </c:pt>
                <c:pt idx="2357">
                  <c:v>-2.19414E-8</c:v>
                </c:pt>
                <c:pt idx="2358">
                  <c:v>-2.1935199999999998E-8</c:v>
                </c:pt>
                <c:pt idx="2359">
                  <c:v>-2.1928899999999999E-8</c:v>
                </c:pt>
                <c:pt idx="2360">
                  <c:v>-2.1922700000000001E-8</c:v>
                </c:pt>
                <c:pt idx="2361">
                  <c:v>-2.1916400000000001E-8</c:v>
                </c:pt>
                <c:pt idx="2362">
                  <c:v>-2.19102E-8</c:v>
                </c:pt>
                <c:pt idx="2363">
                  <c:v>-2.19039E-8</c:v>
                </c:pt>
                <c:pt idx="2364">
                  <c:v>-2.1897699999999999E-8</c:v>
                </c:pt>
                <c:pt idx="2365">
                  <c:v>-2.1891399999999999E-8</c:v>
                </c:pt>
                <c:pt idx="2366">
                  <c:v>-2.1885200000000001E-8</c:v>
                </c:pt>
                <c:pt idx="2367">
                  <c:v>-2.1878900000000001E-8</c:v>
                </c:pt>
                <c:pt idx="2368">
                  <c:v>-2.18727E-8</c:v>
                </c:pt>
                <c:pt idx="2369">
                  <c:v>-2.1866400000000001E-8</c:v>
                </c:pt>
                <c:pt idx="2370">
                  <c:v>-2.1860199999999999E-8</c:v>
                </c:pt>
                <c:pt idx="2371">
                  <c:v>-2.18539E-8</c:v>
                </c:pt>
                <c:pt idx="2372">
                  <c:v>-2.1847699999999998E-8</c:v>
                </c:pt>
                <c:pt idx="2373">
                  <c:v>-2.1841399999999999E-8</c:v>
                </c:pt>
                <c:pt idx="2374">
                  <c:v>-2.1835200000000001E-8</c:v>
                </c:pt>
                <c:pt idx="2375">
                  <c:v>-2.1828900000000001E-8</c:v>
                </c:pt>
                <c:pt idx="2376">
                  <c:v>-2.18227E-8</c:v>
                </c:pt>
                <c:pt idx="2377">
                  <c:v>-2.18164E-8</c:v>
                </c:pt>
                <c:pt idx="2378">
                  <c:v>-2.1810199999999999E-8</c:v>
                </c:pt>
                <c:pt idx="2379">
                  <c:v>-2.1803899999999999E-8</c:v>
                </c:pt>
                <c:pt idx="2380">
                  <c:v>-2.1797700000000001E-8</c:v>
                </c:pt>
                <c:pt idx="2381">
                  <c:v>-2.1791400000000001E-8</c:v>
                </c:pt>
                <c:pt idx="2382">
                  <c:v>-2.17852E-8</c:v>
                </c:pt>
                <c:pt idx="2383">
                  <c:v>-2.1778900000000001E-8</c:v>
                </c:pt>
                <c:pt idx="2384">
                  <c:v>-2.1772699999999999E-8</c:v>
                </c:pt>
                <c:pt idx="2385">
                  <c:v>-2.17664E-8</c:v>
                </c:pt>
                <c:pt idx="2386">
                  <c:v>-2.1760199999999999E-8</c:v>
                </c:pt>
                <c:pt idx="2387">
                  <c:v>-2.1753899999999999E-8</c:v>
                </c:pt>
                <c:pt idx="2388">
                  <c:v>-2.1747700000000001E-8</c:v>
                </c:pt>
                <c:pt idx="2389">
                  <c:v>-2.1741400000000001E-8</c:v>
                </c:pt>
                <c:pt idx="2390">
                  <c:v>-2.17352E-8</c:v>
                </c:pt>
                <c:pt idx="2391">
                  <c:v>-2.17289E-8</c:v>
                </c:pt>
                <c:pt idx="2392">
                  <c:v>-2.1722699999999999E-8</c:v>
                </c:pt>
                <c:pt idx="2393">
                  <c:v>-2.1716399999999999E-8</c:v>
                </c:pt>
                <c:pt idx="2394">
                  <c:v>-2.1710200000000001E-8</c:v>
                </c:pt>
                <c:pt idx="2395">
                  <c:v>-2.1703900000000002E-8</c:v>
                </c:pt>
                <c:pt idx="2396">
                  <c:v>-2.16977E-8</c:v>
                </c:pt>
                <c:pt idx="2397">
                  <c:v>-2.1691400000000001E-8</c:v>
                </c:pt>
                <c:pt idx="2398">
                  <c:v>-2.16852E-8</c:v>
                </c:pt>
                <c:pt idx="2399">
                  <c:v>-2.16789E-8</c:v>
                </c:pt>
                <c:pt idx="2400">
                  <c:v>-2.1672699999999999E-8</c:v>
                </c:pt>
                <c:pt idx="2401">
                  <c:v>-2.1666399999999999E-8</c:v>
                </c:pt>
                <c:pt idx="2402">
                  <c:v>-2.1660200000000001E-8</c:v>
                </c:pt>
                <c:pt idx="2403">
                  <c:v>-2.1653900000000001E-8</c:v>
                </c:pt>
                <c:pt idx="2404">
                  <c:v>-2.16477E-8</c:v>
                </c:pt>
                <c:pt idx="2405">
                  <c:v>-2.16414E-8</c:v>
                </c:pt>
                <c:pt idx="2406">
                  <c:v>-2.1635199999999999E-8</c:v>
                </c:pt>
                <c:pt idx="2407">
                  <c:v>-2.1628899999999999E-8</c:v>
                </c:pt>
                <c:pt idx="2408">
                  <c:v>-2.1622700000000001E-8</c:v>
                </c:pt>
                <c:pt idx="2409">
                  <c:v>-2.1616400000000002E-8</c:v>
                </c:pt>
                <c:pt idx="2410">
                  <c:v>-2.1610200000000001E-8</c:v>
                </c:pt>
                <c:pt idx="2411">
                  <c:v>-2.1603900000000001E-8</c:v>
                </c:pt>
                <c:pt idx="2412">
                  <c:v>-2.15977E-8</c:v>
                </c:pt>
                <c:pt idx="2413">
                  <c:v>-2.15914E-8</c:v>
                </c:pt>
                <c:pt idx="2414">
                  <c:v>-2.1585199999999999E-8</c:v>
                </c:pt>
                <c:pt idx="2415">
                  <c:v>-2.1578899999999999E-8</c:v>
                </c:pt>
                <c:pt idx="2416">
                  <c:v>-2.1572700000000001E-8</c:v>
                </c:pt>
                <c:pt idx="2417">
                  <c:v>-2.1566400000000001E-8</c:v>
                </c:pt>
                <c:pt idx="2418">
                  <c:v>-2.15602E-8</c:v>
                </c:pt>
                <c:pt idx="2419">
                  <c:v>-2.15539E-8</c:v>
                </c:pt>
                <c:pt idx="2420">
                  <c:v>-2.1547699999999999E-8</c:v>
                </c:pt>
                <c:pt idx="2421">
                  <c:v>-2.1541399999999999E-8</c:v>
                </c:pt>
                <c:pt idx="2422">
                  <c:v>-2.1535200000000001E-8</c:v>
                </c:pt>
                <c:pt idx="2423">
                  <c:v>-2.1528900000000002E-8</c:v>
                </c:pt>
                <c:pt idx="2424">
                  <c:v>-2.1522700000000001E-8</c:v>
                </c:pt>
                <c:pt idx="2425">
                  <c:v>-2.1516400000000001E-8</c:v>
                </c:pt>
                <c:pt idx="2426">
                  <c:v>-2.15102E-8</c:v>
                </c:pt>
                <c:pt idx="2427">
                  <c:v>-2.15039E-8</c:v>
                </c:pt>
                <c:pt idx="2428">
                  <c:v>-2.1497699999999999E-8</c:v>
                </c:pt>
                <c:pt idx="2429">
                  <c:v>-2.1491399999999999E-8</c:v>
                </c:pt>
                <c:pt idx="2430">
                  <c:v>-2.1485200000000001E-8</c:v>
                </c:pt>
                <c:pt idx="2431">
                  <c:v>-2.1478900000000001E-8</c:v>
                </c:pt>
                <c:pt idx="2432">
                  <c:v>-2.14727E-8</c:v>
                </c:pt>
                <c:pt idx="2433">
                  <c:v>-2.14664E-8</c:v>
                </c:pt>
                <c:pt idx="2434">
                  <c:v>-2.1460199999999999E-8</c:v>
                </c:pt>
                <c:pt idx="2435">
                  <c:v>-2.1453899999999999E-8</c:v>
                </c:pt>
                <c:pt idx="2436">
                  <c:v>-2.1447700000000002E-8</c:v>
                </c:pt>
                <c:pt idx="2437">
                  <c:v>-2.1441399999999998E-8</c:v>
                </c:pt>
                <c:pt idx="2438">
                  <c:v>-2.1435200000000001E-8</c:v>
                </c:pt>
                <c:pt idx="2439">
                  <c:v>-2.1428900000000001E-8</c:v>
                </c:pt>
                <c:pt idx="2440">
                  <c:v>-2.14227E-8</c:v>
                </c:pt>
                <c:pt idx="2441">
                  <c:v>-2.14164E-8</c:v>
                </c:pt>
                <c:pt idx="2442">
                  <c:v>-2.1410199999999999E-8</c:v>
                </c:pt>
                <c:pt idx="2443">
                  <c:v>-2.1403899999999999E-8</c:v>
                </c:pt>
                <c:pt idx="2444">
                  <c:v>-2.1397700000000001E-8</c:v>
                </c:pt>
                <c:pt idx="2445">
                  <c:v>-2.1391400000000001E-8</c:v>
                </c:pt>
                <c:pt idx="2446">
                  <c:v>-2.13852E-8</c:v>
                </c:pt>
                <c:pt idx="2447">
                  <c:v>-2.13789E-8</c:v>
                </c:pt>
                <c:pt idx="2448">
                  <c:v>-2.1372699999999999E-8</c:v>
                </c:pt>
                <c:pt idx="2449">
                  <c:v>-2.1366399999999999E-8</c:v>
                </c:pt>
                <c:pt idx="2450">
                  <c:v>-2.1360200000000002E-8</c:v>
                </c:pt>
                <c:pt idx="2451">
                  <c:v>-2.1353899999999998E-8</c:v>
                </c:pt>
                <c:pt idx="2452">
                  <c:v>-2.1347700000000001E-8</c:v>
                </c:pt>
                <c:pt idx="2453">
                  <c:v>-2.1341400000000001E-8</c:v>
                </c:pt>
                <c:pt idx="2454">
                  <c:v>-2.13352E-8</c:v>
                </c:pt>
                <c:pt idx="2455">
                  <c:v>-2.13289E-8</c:v>
                </c:pt>
                <c:pt idx="2456">
                  <c:v>-2.1322699999999999E-8</c:v>
                </c:pt>
                <c:pt idx="2457">
                  <c:v>-2.1316399999999999E-8</c:v>
                </c:pt>
                <c:pt idx="2458">
                  <c:v>-2.1310200000000001E-8</c:v>
                </c:pt>
                <c:pt idx="2459">
                  <c:v>-2.1303900000000001E-8</c:v>
                </c:pt>
                <c:pt idx="2460">
                  <c:v>-2.12977E-8</c:v>
                </c:pt>
                <c:pt idx="2461">
                  <c:v>-2.12914E-8</c:v>
                </c:pt>
                <c:pt idx="2462">
                  <c:v>-2.1285199999999999E-8</c:v>
                </c:pt>
                <c:pt idx="2463">
                  <c:v>-2.1278899999999999E-8</c:v>
                </c:pt>
                <c:pt idx="2464">
                  <c:v>-2.1272700000000002E-8</c:v>
                </c:pt>
                <c:pt idx="2465">
                  <c:v>-2.1266399999999998E-8</c:v>
                </c:pt>
                <c:pt idx="2466">
                  <c:v>-2.1260200000000001E-8</c:v>
                </c:pt>
                <c:pt idx="2467">
                  <c:v>-2.1253900000000001E-8</c:v>
                </c:pt>
                <c:pt idx="2468">
                  <c:v>-2.12477E-8</c:v>
                </c:pt>
                <c:pt idx="2469">
                  <c:v>-2.12414E-8</c:v>
                </c:pt>
                <c:pt idx="2470">
                  <c:v>-2.1235199999999999E-8</c:v>
                </c:pt>
                <c:pt idx="2471">
                  <c:v>-2.1228899999999999E-8</c:v>
                </c:pt>
                <c:pt idx="2472">
                  <c:v>-2.1222700000000001E-8</c:v>
                </c:pt>
                <c:pt idx="2473">
                  <c:v>-2.1216400000000001E-8</c:v>
                </c:pt>
                <c:pt idx="2474">
                  <c:v>-2.12102E-8</c:v>
                </c:pt>
                <c:pt idx="2475">
                  <c:v>-2.12039E-8</c:v>
                </c:pt>
                <c:pt idx="2476">
                  <c:v>-2.1197699999999999E-8</c:v>
                </c:pt>
                <c:pt idx="2477">
                  <c:v>-2.1191399999999999E-8</c:v>
                </c:pt>
                <c:pt idx="2478">
                  <c:v>-2.1185199999999998E-8</c:v>
                </c:pt>
                <c:pt idx="2479">
                  <c:v>-2.1178899999999998E-8</c:v>
                </c:pt>
                <c:pt idx="2480">
                  <c:v>-2.1172700000000001E-8</c:v>
                </c:pt>
                <c:pt idx="2481">
                  <c:v>-2.1166400000000001E-8</c:v>
                </c:pt>
                <c:pt idx="2482">
                  <c:v>-2.11602E-8</c:v>
                </c:pt>
                <c:pt idx="2483">
                  <c:v>-2.11539E-8</c:v>
                </c:pt>
                <c:pt idx="2484">
                  <c:v>-2.1147699999999999E-8</c:v>
                </c:pt>
                <c:pt idx="2485">
                  <c:v>-2.1141399999999999E-8</c:v>
                </c:pt>
                <c:pt idx="2486">
                  <c:v>-2.1135200000000001E-8</c:v>
                </c:pt>
                <c:pt idx="2487">
                  <c:v>-2.1128900000000001E-8</c:v>
                </c:pt>
                <c:pt idx="2488">
                  <c:v>-2.11227E-8</c:v>
                </c:pt>
                <c:pt idx="2489">
                  <c:v>-2.11164E-8</c:v>
                </c:pt>
                <c:pt idx="2490">
                  <c:v>-2.1110199999999999E-8</c:v>
                </c:pt>
                <c:pt idx="2491">
                  <c:v>-2.1103899999999999E-8</c:v>
                </c:pt>
                <c:pt idx="2492">
                  <c:v>-2.1097699999999998E-8</c:v>
                </c:pt>
                <c:pt idx="2493">
                  <c:v>-2.1091399999999999E-8</c:v>
                </c:pt>
                <c:pt idx="2494">
                  <c:v>-2.1085200000000001E-8</c:v>
                </c:pt>
                <c:pt idx="2495">
                  <c:v>-2.1078900000000001E-8</c:v>
                </c:pt>
                <c:pt idx="2496">
                  <c:v>-2.10727E-8</c:v>
                </c:pt>
                <c:pt idx="2497">
                  <c:v>-2.10664E-8</c:v>
                </c:pt>
                <c:pt idx="2498">
                  <c:v>-2.1060199999999999E-8</c:v>
                </c:pt>
                <c:pt idx="2499">
                  <c:v>-2.1053899999999999E-8</c:v>
                </c:pt>
                <c:pt idx="2500">
                  <c:v>-2.1047700000000001E-8</c:v>
                </c:pt>
                <c:pt idx="2501">
                  <c:v>-2.1041400000000001E-8</c:v>
                </c:pt>
                <c:pt idx="2502">
                  <c:v>-2.10352E-8</c:v>
                </c:pt>
                <c:pt idx="2503">
                  <c:v>-2.10289E-8</c:v>
                </c:pt>
                <c:pt idx="2504">
                  <c:v>-2.1022699999999999E-8</c:v>
                </c:pt>
                <c:pt idx="2505">
                  <c:v>-2.10164E-8</c:v>
                </c:pt>
                <c:pt idx="2506">
                  <c:v>-2.1010199999999998E-8</c:v>
                </c:pt>
                <c:pt idx="2507">
                  <c:v>-2.1003899999999999E-8</c:v>
                </c:pt>
                <c:pt idx="2508">
                  <c:v>-2.0997700000000001E-8</c:v>
                </c:pt>
                <c:pt idx="2509">
                  <c:v>-2.0991400000000001E-8</c:v>
                </c:pt>
                <c:pt idx="2510">
                  <c:v>-2.09852E-8</c:v>
                </c:pt>
                <c:pt idx="2511">
                  <c:v>-2.09789E-8</c:v>
                </c:pt>
                <c:pt idx="2512">
                  <c:v>-2.0972699999999999E-8</c:v>
                </c:pt>
                <c:pt idx="2513">
                  <c:v>-2.0966399999999999E-8</c:v>
                </c:pt>
                <c:pt idx="2514">
                  <c:v>-2.0960200000000001E-8</c:v>
                </c:pt>
                <c:pt idx="2515">
                  <c:v>-2.0953900000000001E-8</c:v>
                </c:pt>
                <c:pt idx="2516">
                  <c:v>-2.09477E-8</c:v>
                </c:pt>
                <c:pt idx="2517">
                  <c:v>-2.09414E-8</c:v>
                </c:pt>
                <c:pt idx="2518">
                  <c:v>-2.0935199999999999E-8</c:v>
                </c:pt>
                <c:pt idx="2519">
                  <c:v>-2.09289E-8</c:v>
                </c:pt>
                <c:pt idx="2520">
                  <c:v>-2.0922699999999998E-8</c:v>
                </c:pt>
                <c:pt idx="2521">
                  <c:v>-2.0916399999999999E-8</c:v>
                </c:pt>
                <c:pt idx="2522">
                  <c:v>-2.0910200000000001E-8</c:v>
                </c:pt>
                <c:pt idx="2523">
                  <c:v>-2.0903900000000001E-8</c:v>
                </c:pt>
                <c:pt idx="2524">
                  <c:v>-2.08977E-8</c:v>
                </c:pt>
                <c:pt idx="2525">
                  <c:v>-2.08914E-8</c:v>
                </c:pt>
                <c:pt idx="2526">
                  <c:v>-2.0885199999999999E-8</c:v>
                </c:pt>
                <c:pt idx="2527">
                  <c:v>-2.0878899999999999E-8</c:v>
                </c:pt>
                <c:pt idx="2528">
                  <c:v>-2.0872700000000001E-8</c:v>
                </c:pt>
                <c:pt idx="2529">
                  <c:v>-2.0866400000000001E-8</c:v>
                </c:pt>
                <c:pt idx="2530">
                  <c:v>-2.08602E-8</c:v>
                </c:pt>
                <c:pt idx="2531">
                  <c:v>-2.0853900000000001E-8</c:v>
                </c:pt>
                <c:pt idx="2532">
                  <c:v>-2.0847699999999999E-8</c:v>
                </c:pt>
                <c:pt idx="2533">
                  <c:v>-2.08414E-8</c:v>
                </c:pt>
                <c:pt idx="2534">
                  <c:v>-2.0835199999999999E-8</c:v>
                </c:pt>
                <c:pt idx="2535">
                  <c:v>-2.0828899999999999E-8</c:v>
                </c:pt>
                <c:pt idx="2536">
                  <c:v>-2.0822700000000001E-8</c:v>
                </c:pt>
                <c:pt idx="2537">
                  <c:v>-2.0816400000000001E-8</c:v>
                </c:pt>
                <c:pt idx="2538">
                  <c:v>-2.08102E-8</c:v>
                </c:pt>
                <c:pt idx="2539">
                  <c:v>-2.08039E-8</c:v>
                </c:pt>
                <c:pt idx="2540">
                  <c:v>-2.0797699999999999E-8</c:v>
                </c:pt>
                <c:pt idx="2541">
                  <c:v>-2.0791399999999999E-8</c:v>
                </c:pt>
                <c:pt idx="2542">
                  <c:v>-2.0785200000000001E-8</c:v>
                </c:pt>
                <c:pt idx="2543">
                  <c:v>-2.0778900000000002E-8</c:v>
                </c:pt>
                <c:pt idx="2544">
                  <c:v>-2.07727E-8</c:v>
                </c:pt>
                <c:pt idx="2545">
                  <c:v>-2.0766400000000001E-8</c:v>
                </c:pt>
                <c:pt idx="2546">
                  <c:v>-2.07602E-8</c:v>
                </c:pt>
                <c:pt idx="2547">
                  <c:v>-2.07539E-8</c:v>
                </c:pt>
                <c:pt idx="2548">
                  <c:v>-2.0747699999999999E-8</c:v>
                </c:pt>
                <c:pt idx="2549">
                  <c:v>-2.0741399999999999E-8</c:v>
                </c:pt>
                <c:pt idx="2550">
                  <c:v>-2.0735200000000001E-8</c:v>
                </c:pt>
                <c:pt idx="2551">
                  <c:v>-2.0728900000000001E-8</c:v>
                </c:pt>
                <c:pt idx="2552">
                  <c:v>-2.07227E-8</c:v>
                </c:pt>
                <c:pt idx="2553">
                  <c:v>-2.07164E-8</c:v>
                </c:pt>
                <c:pt idx="2554">
                  <c:v>-2.0710199999999999E-8</c:v>
                </c:pt>
                <c:pt idx="2555">
                  <c:v>-2.0703899999999999E-8</c:v>
                </c:pt>
                <c:pt idx="2556">
                  <c:v>-2.0697700000000001E-8</c:v>
                </c:pt>
                <c:pt idx="2557">
                  <c:v>-2.0691400000000002E-8</c:v>
                </c:pt>
                <c:pt idx="2558">
                  <c:v>-2.06852E-8</c:v>
                </c:pt>
                <c:pt idx="2559">
                  <c:v>-2.0678900000000001E-8</c:v>
                </c:pt>
                <c:pt idx="2560">
                  <c:v>-2.06727E-8</c:v>
                </c:pt>
                <c:pt idx="2561">
                  <c:v>-2.06664E-8</c:v>
                </c:pt>
                <c:pt idx="2562">
                  <c:v>-2.0660199999999999E-8</c:v>
                </c:pt>
                <c:pt idx="2563">
                  <c:v>-2.0653899999999999E-8</c:v>
                </c:pt>
                <c:pt idx="2564">
                  <c:v>-2.0647700000000001E-8</c:v>
                </c:pt>
                <c:pt idx="2565">
                  <c:v>-2.0641400000000001E-8</c:v>
                </c:pt>
                <c:pt idx="2566">
                  <c:v>-2.06352E-8</c:v>
                </c:pt>
                <c:pt idx="2567">
                  <c:v>-2.06289E-8</c:v>
                </c:pt>
                <c:pt idx="2568">
                  <c:v>-2.0622699999999999E-8</c:v>
                </c:pt>
                <c:pt idx="2569">
                  <c:v>-2.0616399999999999E-8</c:v>
                </c:pt>
                <c:pt idx="2570">
                  <c:v>-2.0610200000000001E-8</c:v>
                </c:pt>
                <c:pt idx="2571">
                  <c:v>-2.0603900000000002E-8</c:v>
                </c:pt>
                <c:pt idx="2572">
                  <c:v>-2.0597700000000001E-8</c:v>
                </c:pt>
                <c:pt idx="2573">
                  <c:v>-2.0591400000000001E-8</c:v>
                </c:pt>
                <c:pt idx="2574">
                  <c:v>-2.05852E-8</c:v>
                </c:pt>
                <c:pt idx="2575">
                  <c:v>-2.05789E-8</c:v>
                </c:pt>
                <c:pt idx="2576">
                  <c:v>-2.0572699999999999E-8</c:v>
                </c:pt>
                <c:pt idx="2577">
                  <c:v>-2.0566399999999999E-8</c:v>
                </c:pt>
                <c:pt idx="2578">
                  <c:v>-2.0560200000000001E-8</c:v>
                </c:pt>
                <c:pt idx="2579">
                  <c:v>-2.0553900000000001E-8</c:v>
                </c:pt>
                <c:pt idx="2580">
                  <c:v>-2.05477E-8</c:v>
                </c:pt>
                <c:pt idx="2581">
                  <c:v>-2.05414E-8</c:v>
                </c:pt>
                <c:pt idx="2582">
                  <c:v>-2.0535199999999999E-8</c:v>
                </c:pt>
                <c:pt idx="2583">
                  <c:v>-2.0528899999999999E-8</c:v>
                </c:pt>
                <c:pt idx="2584">
                  <c:v>-2.0522700000000002E-8</c:v>
                </c:pt>
                <c:pt idx="2585">
                  <c:v>-2.0516399999999998E-8</c:v>
                </c:pt>
                <c:pt idx="2586">
                  <c:v>-2.0510200000000001E-8</c:v>
                </c:pt>
                <c:pt idx="2587">
                  <c:v>-2.0503900000000001E-8</c:v>
                </c:pt>
                <c:pt idx="2588">
                  <c:v>-2.04977E-8</c:v>
                </c:pt>
                <c:pt idx="2589">
                  <c:v>-2.04914E-8</c:v>
                </c:pt>
                <c:pt idx="2590">
                  <c:v>-2.0485199999999999E-8</c:v>
                </c:pt>
                <c:pt idx="2591">
                  <c:v>-2.0478899999999999E-8</c:v>
                </c:pt>
                <c:pt idx="2592">
                  <c:v>-2.0472700000000001E-8</c:v>
                </c:pt>
                <c:pt idx="2593">
                  <c:v>-2.0466400000000001E-8</c:v>
                </c:pt>
                <c:pt idx="2594">
                  <c:v>-2.04602E-8</c:v>
                </c:pt>
                <c:pt idx="2595">
                  <c:v>-2.04539E-8</c:v>
                </c:pt>
                <c:pt idx="2596">
                  <c:v>-2.0447699999999999E-8</c:v>
                </c:pt>
                <c:pt idx="2597">
                  <c:v>-2.0441399999999999E-8</c:v>
                </c:pt>
                <c:pt idx="2598">
                  <c:v>-2.0435200000000002E-8</c:v>
                </c:pt>
                <c:pt idx="2599">
                  <c:v>-2.0428899999999998E-8</c:v>
                </c:pt>
                <c:pt idx="2600">
                  <c:v>-2.0422700000000001E-8</c:v>
                </c:pt>
                <c:pt idx="2601">
                  <c:v>-2.0416400000000001E-8</c:v>
                </c:pt>
                <c:pt idx="2602">
                  <c:v>-2.04102E-8</c:v>
                </c:pt>
                <c:pt idx="2603">
                  <c:v>-2.04039E-8</c:v>
                </c:pt>
                <c:pt idx="2604">
                  <c:v>-2.0397699999999999E-8</c:v>
                </c:pt>
                <c:pt idx="2605">
                  <c:v>-2.0391399999999999E-8</c:v>
                </c:pt>
                <c:pt idx="2606">
                  <c:v>-2.0385200000000001E-8</c:v>
                </c:pt>
                <c:pt idx="2607">
                  <c:v>-2.0378900000000001E-8</c:v>
                </c:pt>
                <c:pt idx="2608">
                  <c:v>-2.03727E-8</c:v>
                </c:pt>
                <c:pt idx="2609">
                  <c:v>-2.03664E-8</c:v>
                </c:pt>
                <c:pt idx="2610">
                  <c:v>-2.0360199999999999E-8</c:v>
                </c:pt>
                <c:pt idx="2611">
                  <c:v>-2.0353899999999999E-8</c:v>
                </c:pt>
                <c:pt idx="2612">
                  <c:v>-2.0347700000000002E-8</c:v>
                </c:pt>
                <c:pt idx="2613">
                  <c:v>-2.0341399999999998E-8</c:v>
                </c:pt>
                <c:pt idx="2614">
                  <c:v>-2.0335200000000001E-8</c:v>
                </c:pt>
                <c:pt idx="2615">
                  <c:v>-2.0328900000000001E-8</c:v>
                </c:pt>
                <c:pt idx="2616">
                  <c:v>-2.03227E-8</c:v>
                </c:pt>
                <c:pt idx="2617">
                  <c:v>-2.03164E-8</c:v>
                </c:pt>
                <c:pt idx="2618">
                  <c:v>-2.0310199999999999E-8</c:v>
                </c:pt>
                <c:pt idx="2619">
                  <c:v>-2.0303899999999999E-8</c:v>
                </c:pt>
                <c:pt idx="2620">
                  <c:v>-2.0297700000000001E-8</c:v>
                </c:pt>
                <c:pt idx="2621">
                  <c:v>-2.0291400000000001E-8</c:v>
                </c:pt>
                <c:pt idx="2622">
                  <c:v>-2.02852E-8</c:v>
                </c:pt>
                <c:pt idx="2623">
                  <c:v>-2.02789E-8</c:v>
                </c:pt>
                <c:pt idx="2624">
                  <c:v>-2.0272699999999999E-8</c:v>
                </c:pt>
                <c:pt idx="2625">
                  <c:v>-2.0266399999999999E-8</c:v>
                </c:pt>
                <c:pt idx="2626">
                  <c:v>-2.0260200000000002E-8</c:v>
                </c:pt>
                <c:pt idx="2627">
                  <c:v>-2.0253899999999998E-8</c:v>
                </c:pt>
                <c:pt idx="2628">
                  <c:v>-2.0247700000000001E-8</c:v>
                </c:pt>
                <c:pt idx="2629">
                  <c:v>-2.0241400000000001E-8</c:v>
                </c:pt>
                <c:pt idx="2630">
                  <c:v>-2.02352E-8</c:v>
                </c:pt>
                <c:pt idx="2631">
                  <c:v>-2.02289E-8</c:v>
                </c:pt>
                <c:pt idx="2632">
                  <c:v>-2.0222699999999999E-8</c:v>
                </c:pt>
                <c:pt idx="2633">
                  <c:v>-2.0216399999999999E-8</c:v>
                </c:pt>
                <c:pt idx="2634">
                  <c:v>-2.0210200000000001E-8</c:v>
                </c:pt>
                <c:pt idx="2635">
                  <c:v>-2.0203900000000001E-8</c:v>
                </c:pt>
                <c:pt idx="2636">
                  <c:v>-2.01977E-8</c:v>
                </c:pt>
                <c:pt idx="2637">
                  <c:v>-2.01914E-8</c:v>
                </c:pt>
                <c:pt idx="2638">
                  <c:v>-2.0185199999999999E-8</c:v>
                </c:pt>
                <c:pt idx="2639">
                  <c:v>-2.0178899999999999E-8</c:v>
                </c:pt>
                <c:pt idx="2640">
                  <c:v>-2.0172699999999998E-8</c:v>
                </c:pt>
                <c:pt idx="2641">
                  <c:v>-2.0166399999999999E-8</c:v>
                </c:pt>
                <c:pt idx="2642">
                  <c:v>-2.0160200000000001E-8</c:v>
                </c:pt>
                <c:pt idx="2643">
                  <c:v>-2.0153900000000001E-8</c:v>
                </c:pt>
                <c:pt idx="2644">
                  <c:v>-2.01477E-8</c:v>
                </c:pt>
                <c:pt idx="2645">
                  <c:v>-2.01414E-8</c:v>
                </c:pt>
                <c:pt idx="2646">
                  <c:v>-2.0135199999999999E-8</c:v>
                </c:pt>
                <c:pt idx="2647">
                  <c:v>-2.0128899999999999E-8</c:v>
                </c:pt>
                <c:pt idx="2648">
                  <c:v>-2.0122700000000001E-8</c:v>
                </c:pt>
                <c:pt idx="2649">
                  <c:v>-2.0116400000000001E-8</c:v>
                </c:pt>
                <c:pt idx="2650">
                  <c:v>-2.01102E-8</c:v>
                </c:pt>
                <c:pt idx="2651">
                  <c:v>-2.01039E-8</c:v>
                </c:pt>
                <c:pt idx="2652">
                  <c:v>-2.0097699999999999E-8</c:v>
                </c:pt>
                <c:pt idx="2653">
                  <c:v>-2.00914E-8</c:v>
                </c:pt>
                <c:pt idx="2654">
                  <c:v>-2.0085199999999998E-8</c:v>
                </c:pt>
                <c:pt idx="2655">
                  <c:v>-2.0078899999999999E-8</c:v>
                </c:pt>
                <c:pt idx="2656">
                  <c:v>-2.0072700000000001E-8</c:v>
                </c:pt>
                <c:pt idx="2657">
                  <c:v>-2.0066400000000001E-8</c:v>
                </c:pt>
                <c:pt idx="2658">
                  <c:v>-2.00602E-8</c:v>
                </c:pt>
                <c:pt idx="2659">
                  <c:v>-2.00539E-8</c:v>
                </c:pt>
                <c:pt idx="2660">
                  <c:v>-2.0047699999999999E-8</c:v>
                </c:pt>
                <c:pt idx="2661">
                  <c:v>-2.0041399999999999E-8</c:v>
                </c:pt>
                <c:pt idx="2662">
                  <c:v>-2.0035200000000001E-8</c:v>
                </c:pt>
                <c:pt idx="2663">
                  <c:v>-2.0028900000000001E-8</c:v>
                </c:pt>
                <c:pt idx="2664">
                  <c:v>-2.00227E-8</c:v>
                </c:pt>
                <c:pt idx="2665">
                  <c:v>-2.00164E-8</c:v>
                </c:pt>
                <c:pt idx="2666">
                  <c:v>-2.0010199999999999E-8</c:v>
                </c:pt>
                <c:pt idx="2667">
                  <c:v>-2.00039E-8</c:v>
                </c:pt>
                <c:pt idx="2668">
                  <c:v>-1.9997699999999998E-8</c:v>
                </c:pt>
                <c:pt idx="2669">
                  <c:v>-1.9991399999999999E-8</c:v>
                </c:pt>
                <c:pt idx="2670">
                  <c:v>-1.9985200000000001E-8</c:v>
                </c:pt>
                <c:pt idx="2671">
                  <c:v>-1.9978900000000001E-8</c:v>
                </c:pt>
                <c:pt idx="2672">
                  <c:v>-1.99727E-8</c:v>
                </c:pt>
                <c:pt idx="2673">
                  <c:v>-1.99664E-8</c:v>
                </c:pt>
                <c:pt idx="2674">
                  <c:v>-1.9960199999999999E-8</c:v>
                </c:pt>
                <c:pt idx="2675">
                  <c:v>-1.9953899999999999E-8</c:v>
                </c:pt>
                <c:pt idx="2676">
                  <c:v>-1.9947700000000001E-8</c:v>
                </c:pt>
                <c:pt idx="2677">
                  <c:v>-1.9941400000000001E-8</c:v>
                </c:pt>
                <c:pt idx="2678">
                  <c:v>-1.99352E-8</c:v>
                </c:pt>
                <c:pt idx="2679">
                  <c:v>-1.9928900000000001E-8</c:v>
                </c:pt>
                <c:pt idx="2680">
                  <c:v>-1.9922699999999999E-8</c:v>
                </c:pt>
                <c:pt idx="2681">
                  <c:v>-1.99164E-8</c:v>
                </c:pt>
                <c:pt idx="2682">
                  <c:v>-1.9910199999999999E-8</c:v>
                </c:pt>
                <c:pt idx="2683">
                  <c:v>-1.9903899999999999E-8</c:v>
                </c:pt>
                <c:pt idx="2684">
                  <c:v>-1.9897700000000001E-8</c:v>
                </c:pt>
                <c:pt idx="2685">
                  <c:v>-1.9891400000000001E-8</c:v>
                </c:pt>
                <c:pt idx="2686">
                  <c:v>-1.98852E-8</c:v>
                </c:pt>
                <c:pt idx="2687">
                  <c:v>-1.98789E-8</c:v>
                </c:pt>
                <c:pt idx="2688">
                  <c:v>-1.9872699999999999E-8</c:v>
                </c:pt>
                <c:pt idx="2689">
                  <c:v>-1.9866399999999999E-8</c:v>
                </c:pt>
                <c:pt idx="2690">
                  <c:v>-1.9860200000000001E-8</c:v>
                </c:pt>
                <c:pt idx="2691">
                  <c:v>-1.9853900000000002E-8</c:v>
                </c:pt>
                <c:pt idx="2692">
                  <c:v>-1.98477E-8</c:v>
                </c:pt>
                <c:pt idx="2693">
                  <c:v>-1.9841400000000001E-8</c:v>
                </c:pt>
                <c:pt idx="2694">
                  <c:v>-1.9835199999999999E-8</c:v>
                </c:pt>
                <c:pt idx="2695">
                  <c:v>-1.98289E-8</c:v>
                </c:pt>
                <c:pt idx="2696">
                  <c:v>-1.9822699999999999E-8</c:v>
                </c:pt>
                <c:pt idx="2697">
                  <c:v>-1.9816399999999999E-8</c:v>
                </c:pt>
                <c:pt idx="2698">
                  <c:v>-1.9810200000000001E-8</c:v>
                </c:pt>
                <c:pt idx="2699">
                  <c:v>-1.9803900000000001E-8</c:v>
                </c:pt>
                <c:pt idx="2700">
                  <c:v>-1.97977E-8</c:v>
                </c:pt>
                <c:pt idx="2701">
                  <c:v>-1.97914E-8</c:v>
                </c:pt>
                <c:pt idx="2702">
                  <c:v>-1.9785199999999999E-8</c:v>
                </c:pt>
                <c:pt idx="2703">
                  <c:v>-1.9778899999999999E-8</c:v>
                </c:pt>
                <c:pt idx="2704">
                  <c:v>-1.9772700000000001E-8</c:v>
                </c:pt>
                <c:pt idx="2705">
                  <c:v>-1.9766400000000002E-8</c:v>
                </c:pt>
                <c:pt idx="2706">
                  <c:v>-1.97602E-8</c:v>
                </c:pt>
                <c:pt idx="2707">
                  <c:v>-1.9753900000000001E-8</c:v>
                </c:pt>
                <c:pt idx="2708">
                  <c:v>-1.97477E-8</c:v>
                </c:pt>
                <c:pt idx="2709">
                  <c:v>-1.97414E-8</c:v>
                </c:pt>
                <c:pt idx="2710">
                  <c:v>-1.9735199999999999E-8</c:v>
                </c:pt>
                <c:pt idx="2711">
                  <c:v>-1.9728899999999999E-8</c:v>
                </c:pt>
                <c:pt idx="2712">
                  <c:v>-1.9722700000000001E-8</c:v>
                </c:pt>
                <c:pt idx="2713">
                  <c:v>-1.9716400000000001E-8</c:v>
                </c:pt>
                <c:pt idx="2714">
                  <c:v>-1.97102E-8</c:v>
                </c:pt>
                <c:pt idx="2715">
                  <c:v>-1.97039E-8</c:v>
                </c:pt>
                <c:pt idx="2716">
                  <c:v>-1.9697699999999999E-8</c:v>
                </c:pt>
                <c:pt idx="2717">
                  <c:v>-1.9691399999999999E-8</c:v>
                </c:pt>
                <c:pt idx="2718">
                  <c:v>-1.9685200000000001E-8</c:v>
                </c:pt>
                <c:pt idx="2719">
                  <c:v>-1.9678900000000002E-8</c:v>
                </c:pt>
                <c:pt idx="2720">
                  <c:v>-1.9672700000000001E-8</c:v>
                </c:pt>
                <c:pt idx="2721">
                  <c:v>-1.9666400000000001E-8</c:v>
                </c:pt>
                <c:pt idx="2722">
                  <c:v>-1.96602E-8</c:v>
                </c:pt>
                <c:pt idx="2723">
                  <c:v>-1.96539E-8</c:v>
                </c:pt>
                <c:pt idx="2724">
                  <c:v>-1.9647699999999999E-8</c:v>
                </c:pt>
                <c:pt idx="2725">
                  <c:v>-1.9641399999999999E-8</c:v>
                </c:pt>
                <c:pt idx="2726">
                  <c:v>-1.9635200000000001E-8</c:v>
                </c:pt>
                <c:pt idx="2727">
                  <c:v>-1.9628900000000001E-8</c:v>
                </c:pt>
                <c:pt idx="2728">
                  <c:v>-1.96227E-8</c:v>
                </c:pt>
                <c:pt idx="2729">
                  <c:v>-1.96164E-8</c:v>
                </c:pt>
                <c:pt idx="2730">
                  <c:v>-1.9610199999999999E-8</c:v>
                </c:pt>
                <c:pt idx="2731">
                  <c:v>-1.9603899999999999E-8</c:v>
                </c:pt>
                <c:pt idx="2732">
                  <c:v>-1.9597700000000002E-8</c:v>
                </c:pt>
                <c:pt idx="2733">
                  <c:v>-1.9591400000000002E-8</c:v>
                </c:pt>
                <c:pt idx="2734">
                  <c:v>-1.9585200000000001E-8</c:v>
                </c:pt>
                <c:pt idx="2735">
                  <c:v>-1.9578900000000001E-8</c:v>
                </c:pt>
                <c:pt idx="2736">
                  <c:v>-1.95727E-8</c:v>
                </c:pt>
                <c:pt idx="2737">
                  <c:v>-1.95664E-8</c:v>
                </c:pt>
                <c:pt idx="2738">
                  <c:v>-1.9560199999999999E-8</c:v>
                </c:pt>
                <c:pt idx="2739">
                  <c:v>-1.9553899999999999E-8</c:v>
                </c:pt>
                <c:pt idx="2740">
                  <c:v>-1.9547700000000001E-8</c:v>
                </c:pt>
                <c:pt idx="2741">
                  <c:v>-1.9541400000000001E-8</c:v>
                </c:pt>
                <c:pt idx="2742">
                  <c:v>-1.95352E-8</c:v>
                </c:pt>
                <c:pt idx="2743">
                  <c:v>-1.95289E-8</c:v>
                </c:pt>
                <c:pt idx="2744">
                  <c:v>-1.9522699999999999E-8</c:v>
                </c:pt>
                <c:pt idx="2745">
                  <c:v>-1.9516399999999999E-8</c:v>
                </c:pt>
                <c:pt idx="2746">
                  <c:v>-1.9510200000000002E-8</c:v>
                </c:pt>
                <c:pt idx="2747">
                  <c:v>-1.9503899999999998E-8</c:v>
                </c:pt>
                <c:pt idx="2748">
                  <c:v>-1.9497700000000001E-8</c:v>
                </c:pt>
                <c:pt idx="2749">
                  <c:v>-1.9491400000000001E-8</c:v>
                </c:pt>
                <c:pt idx="2750">
                  <c:v>-1.94852E-8</c:v>
                </c:pt>
                <c:pt idx="2751">
                  <c:v>-1.94789E-8</c:v>
                </c:pt>
                <c:pt idx="2752">
                  <c:v>-1.9472699999999999E-8</c:v>
                </c:pt>
                <c:pt idx="2753">
                  <c:v>-1.9466399999999999E-8</c:v>
                </c:pt>
                <c:pt idx="2754">
                  <c:v>-1.9460200000000001E-8</c:v>
                </c:pt>
                <c:pt idx="2755">
                  <c:v>-1.9453900000000001E-8</c:v>
                </c:pt>
                <c:pt idx="2756">
                  <c:v>-1.94477E-8</c:v>
                </c:pt>
                <c:pt idx="2757">
                  <c:v>-1.94414E-8</c:v>
                </c:pt>
                <c:pt idx="2758">
                  <c:v>-1.9435199999999999E-8</c:v>
                </c:pt>
                <c:pt idx="2759">
                  <c:v>-1.9428899999999999E-8</c:v>
                </c:pt>
                <c:pt idx="2760">
                  <c:v>-1.9422700000000002E-8</c:v>
                </c:pt>
                <c:pt idx="2761">
                  <c:v>-1.9416399999999998E-8</c:v>
                </c:pt>
                <c:pt idx="2762">
                  <c:v>-1.9410200000000001E-8</c:v>
                </c:pt>
                <c:pt idx="2763">
                  <c:v>-1.9403900000000001E-8</c:v>
                </c:pt>
                <c:pt idx="2764">
                  <c:v>-1.93977E-8</c:v>
                </c:pt>
                <c:pt idx="2765">
                  <c:v>-1.93914E-8</c:v>
                </c:pt>
                <c:pt idx="2766">
                  <c:v>-1.9385199999999999E-8</c:v>
                </c:pt>
                <c:pt idx="2767">
                  <c:v>-1.9378899999999999E-8</c:v>
                </c:pt>
                <c:pt idx="2768">
                  <c:v>-1.9372700000000001E-8</c:v>
                </c:pt>
                <c:pt idx="2769">
                  <c:v>-1.9366400000000001E-8</c:v>
                </c:pt>
                <c:pt idx="2770">
                  <c:v>-1.93602E-8</c:v>
                </c:pt>
                <c:pt idx="2771">
                  <c:v>-1.93539E-8</c:v>
                </c:pt>
                <c:pt idx="2772">
                  <c:v>-1.9347699999999999E-8</c:v>
                </c:pt>
                <c:pt idx="2773">
                  <c:v>-1.9341399999999999E-8</c:v>
                </c:pt>
                <c:pt idx="2774">
                  <c:v>-1.9335200000000002E-8</c:v>
                </c:pt>
                <c:pt idx="2775">
                  <c:v>-1.9328899999999998E-8</c:v>
                </c:pt>
                <c:pt idx="2776">
                  <c:v>-1.9322700000000001E-8</c:v>
                </c:pt>
                <c:pt idx="2777">
                  <c:v>-1.9316400000000001E-8</c:v>
                </c:pt>
                <c:pt idx="2778">
                  <c:v>-1.93102E-8</c:v>
                </c:pt>
                <c:pt idx="2779">
                  <c:v>-1.93039E-8</c:v>
                </c:pt>
                <c:pt idx="2780">
                  <c:v>-1.9297699999999999E-8</c:v>
                </c:pt>
                <c:pt idx="2781">
                  <c:v>-1.9291399999999999E-8</c:v>
                </c:pt>
                <c:pt idx="2782">
                  <c:v>-1.9285200000000001E-8</c:v>
                </c:pt>
                <c:pt idx="2783">
                  <c:v>-1.9278900000000001E-8</c:v>
                </c:pt>
                <c:pt idx="2784">
                  <c:v>-1.92727E-8</c:v>
                </c:pt>
                <c:pt idx="2785">
                  <c:v>-1.92664E-8</c:v>
                </c:pt>
                <c:pt idx="2786">
                  <c:v>-1.9260199999999999E-8</c:v>
                </c:pt>
                <c:pt idx="2787">
                  <c:v>-1.9253899999999999E-8</c:v>
                </c:pt>
                <c:pt idx="2788">
                  <c:v>-1.9247699999999998E-8</c:v>
                </c:pt>
                <c:pt idx="2789">
                  <c:v>-1.9241399999999999E-8</c:v>
                </c:pt>
                <c:pt idx="2790">
                  <c:v>-1.9235200000000001E-8</c:v>
                </c:pt>
                <c:pt idx="2791">
                  <c:v>-1.9228900000000001E-8</c:v>
                </c:pt>
                <c:pt idx="2792">
                  <c:v>-1.92227E-8</c:v>
                </c:pt>
                <c:pt idx="2793">
                  <c:v>-1.92164E-8</c:v>
                </c:pt>
                <c:pt idx="2794">
                  <c:v>-1.9210199999999999E-8</c:v>
                </c:pt>
                <c:pt idx="2795">
                  <c:v>-1.9203899999999999E-8</c:v>
                </c:pt>
                <c:pt idx="2796">
                  <c:v>-1.9197700000000001E-8</c:v>
                </c:pt>
                <c:pt idx="2797">
                  <c:v>-1.9191400000000001E-8</c:v>
                </c:pt>
                <c:pt idx="2798">
                  <c:v>-1.91852E-8</c:v>
                </c:pt>
                <c:pt idx="2799">
                  <c:v>-1.91789E-8</c:v>
                </c:pt>
                <c:pt idx="2800">
                  <c:v>-1.9172699999999999E-8</c:v>
                </c:pt>
                <c:pt idx="2801">
                  <c:v>-1.9166399999999999E-8</c:v>
                </c:pt>
                <c:pt idx="2802">
                  <c:v>-1.9160199999999998E-8</c:v>
                </c:pt>
                <c:pt idx="2803">
                  <c:v>-1.9153899999999999E-8</c:v>
                </c:pt>
                <c:pt idx="2804">
                  <c:v>-1.9147700000000001E-8</c:v>
                </c:pt>
                <c:pt idx="2805">
                  <c:v>-1.9141400000000001E-8</c:v>
                </c:pt>
                <c:pt idx="2806">
                  <c:v>-1.91352E-8</c:v>
                </c:pt>
                <c:pt idx="2807">
                  <c:v>-1.91289E-8</c:v>
                </c:pt>
                <c:pt idx="2808">
                  <c:v>-1.9122699999999999E-8</c:v>
                </c:pt>
                <c:pt idx="2809">
                  <c:v>-1.9116399999999999E-8</c:v>
                </c:pt>
                <c:pt idx="2810">
                  <c:v>-1.9110200000000001E-8</c:v>
                </c:pt>
                <c:pt idx="2811">
                  <c:v>-1.9103900000000001E-8</c:v>
                </c:pt>
                <c:pt idx="2812">
                  <c:v>-1.90977E-8</c:v>
                </c:pt>
                <c:pt idx="2813">
                  <c:v>-1.90914E-8</c:v>
                </c:pt>
                <c:pt idx="2814">
                  <c:v>-1.9085199999999999E-8</c:v>
                </c:pt>
                <c:pt idx="2815">
                  <c:v>-1.90789E-8</c:v>
                </c:pt>
                <c:pt idx="2816">
                  <c:v>-1.9072699999999998E-8</c:v>
                </c:pt>
                <c:pt idx="2817">
                  <c:v>-1.9066399999999999E-8</c:v>
                </c:pt>
                <c:pt idx="2818">
                  <c:v>-1.9060200000000001E-8</c:v>
                </c:pt>
                <c:pt idx="2819">
                  <c:v>-1.9053900000000001E-8</c:v>
                </c:pt>
                <c:pt idx="2820">
                  <c:v>-1.90477E-8</c:v>
                </c:pt>
                <c:pt idx="2821">
                  <c:v>-1.90414E-8</c:v>
                </c:pt>
                <c:pt idx="2822">
                  <c:v>-1.9035199999999999E-8</c:v>
                </c:pt>
                <c:pt idx="2823">
                  <c:v>-1.9028899999999999E-8</c:v>
                </c:pt>
                <c:pt idx="2824">
                  <c:v>-1.9022700000000001E-8</c:v>
                </c:pt>
                <c:pt idx="2825">
                  <c:v>-1.9016400000000001E-8</c:v>
                </c:pt>
                <c:pt idx="2826">
                  <c:v>-1.90102E-8</c:v>
                </c:pt>
                <c:pt idx="2827">
                  <c:v>-1.9003900000000001E-8</c:v>
                </c:pt>
                <c:pt idx="2828">
                  <c:v>-1.8997699999999999E-8</c:v>
                </c:pt>
                <c:pt idx="2829">
                  <c:v>-1.89914E-8</c:v>
                </c:pt>
                <c:pt idx="2830">
                  <c:v>-1.8985199999999999E-8</c:v>
                </c:pt>
                <c:pt idx="2831">
                  <c:v>-1.8978899999999999E-8</c:v>
                </c:pt>
                <c:pt idx="2832">
                  <c:v>-1.8972700000000001E-8</c:v>
                </c:pt>
                <c:pt idx="2833">
                  <c:v>-1.8966400000000001E-8</c:v>
                </c:pt>
                <c:pt idx="2834">
                  <c:v>-1.89602E-8</c:v>
                </c:pt>
                <c:pt idx="2835">
                  <c:v>-1.89539E-8</c:v>
                </c:pt>
                <c:pt idx="2836">
                  <c:v>-1.8947699999999999E-8</c:v>
                </c:pt>
                <c:pt idx="2837">
                  <c:v>-1.8941399999999999E-8</c:v>
                </c:pt>
                <c:pt idx="2838">
                  <c:v>-1.8935200000000001E-8</c:v>
                </c:pt>
                <c:pt idx="2839">
                  <c:v>-1.8928900000000002E-8</c:v>
                </c:pt>
                <c:pt idx="2840">
                  <c:v>-1.89227E-8</c:v>
                </c:pt>
                <c:pt idx="2841">
                  <c:v>-1.8916400000000001E-8</c:v>
                </c:pt>
                <c:pt idx="2842">
                  <c:v>-1.8910199999999999E-8</c:v>
                </c:pt>
                <c:pt idx="2843">
                  <c:v>-1.89039E-8</c:v>
                </c:pt>
                <c:pt idx="2844">
                  <c:v>-1.8897699999999999E-8</c:v>
                </c:pt>
                <c:pt idx="2845">
                  <c:v>-1.8891399999999999E-8</c:v>
                </c:pt>
                <c:pt idx="2846">
                  <c:v>-1.8885200000000001E-8</c:v>
                </c:pt>
                <c:pt idx="2847">
                  <c:v>-1.8878900000000001E-8</c:v>
                </c:pt>
                <c:pt idx="2848">
                  <c:v>-1.88727E-8</c:v>
                </c:pt>
                <c:pt idx="2849">
                  <c:v>-1.88664E-8</c:v>
                </c:pt>
                <c:pt idx="2850">
                  <c:v>-1.8860199999999999E-8</c:v>
                </c:pt>
                <c:pt idx="2851">
                  <c:v>-1.8853899999999999E-8</c:v>
                </c:pt>
                <c:pt idx="2852">
                  <c:v>-1.8847700000000001E-8</c:v>
                </c:pt>
                <c:pt idx="2853">
                  <c:v>-1.8841400000000002E-8</c:v>
                </c:pt>
                <c:pt idx="2854">
                  <c:v>-1.88352E-8</c:v>
                </c:pt>
                <c:pt idx="2855">
                  <c:v>-1.8828900000000001E-8</c:v>
                </c:pt>
                <c:pt idx="2856">
                  <c:v>-1.88227E-8</c:v>
                </c:pt>
                <c:pt idx="2857">
                  <c:v>-1.88164E-8</c:v>
                </c:pt>
                <c:pt idx="2858">
                  <c:v>-1.8810199999999999E-8</c:v>
                </c:pt>
                <c:pt idx="2859">
                  <c:v>-1.8803899999999999E-8</c:v>
                </c:pt>
                <c:pt idx="2860">
                  <c:v>-1.8797700000000001E-8</c:v>
                </c:pt>
                <c:pt idx="2861">
                  <c:v>-1.8791400000000001E-8</c:v>
                </c:pt>
                <c:pt idx="2862">
                  <c:v>-1.87852E-8</c:v>
                </c:pt>
                <c:pt idx="2863">
                  <c:v>-1.87789E-8</c:v>
                </c:pt>
                <c:pt idx="2864">
                  <c:v>-1.8772699999999999E-8</c:v>
                </c:pt>
                <c:pt idx="2865">
                  <c:v>-1.8766399999999999E-8</c:v>
                </c:pt>
                <c:pt idx="2866">
                  <c:v>-1.8760200000000001E-8</c:v>
                </c:pt>
                <c:pt idx="2867">
                  <c:v>-1.8753900000000002E-8</c:v>
                </c:pt>
                <c:pt idx="2868">
                  <c:v>-1.8747700000000001E-8</c:v>
                </c:pt>
                <c:pt idx="2869">
                  <c:v>-1.8741400000000001E-8</c:v>
                </c:pt>
                <c:pt idx="2870">
                  <c:v>-1.87352E-8</c:v>
                </c:pt>
                <c:pt idx="2871">
                  <c:v>-1.87289E-8</c:v>
                </c:pt>
                <c:pt idx="2872">
                  <c:v>-1.8722699999999999E-8</c:v>
                </c:pt>
                <c:pt idx="2873">
                  <c:v>-1.8716399999999999E-8</c:v>
                </c:pt>
                <c:pt idx="2874">
                  <c:v>-1.8710200000000001E-8</c:v>
                </c:pt>
                <c:pt idx="2875">
                  <c:v>-1.8703900000000001E-8</c:v>
                </c:pt>
                <c:pt idx="2876">
                  <c:v>-1.86977E-8</c:v>
                </c:pt>
                <c:pt idx="2877">
                  <c:v>-1.86914E-8</c:v>
                </c:pt>
                <c:pt idx="2878">
                  <c:v>-1.8685199999999999E-8</c:v>
                </c:pt>
                <c:pt idx="2879">
                  <c:v>-1.8678899999999999E-8</c:v>
                </c:pt>
                <c:pt idx="2880">
                  <c:v>-1.8672700000000001E-8</c:v>
                </c:pt>
                <c:pt idx="2881">
                  <c:v>-1.8666400000000002E-8</c:v>
                </c:pt>
                <c:pt idx="2882">
                  <c:v>-1.8660200000000001E-8</c:v>
                </c:pt>
                <c:pt idx="2883">
                  <c:v>-1.8653900000000001E-8</c:v>
                </c:pt>
                <c:pt idx="2884">
                  <c:v>-1.86477E-8</c:v>
                </c:pt>
                <c:pt idx="2885">
                  <c:v>-1.86414E-8</c:v>
                </c:pt>
                <c:pt idx="2886">
                  <c:v>-1.8635199999999999E-8</c:v>
                </c:pt>
                <c:pt idx="2887">
                  <c:v>-1.8628899999999999E-8</c:v>
                </c:pt>
                <c:pt idx="2888">
                  <c:v>-1.8622700000000001E-8</c:v>
                </c:pt>
                <c:pt idx="2889">
                  <c:v>-1.8616400000000001E-8</c:v>
                </c:pt>
                <c:pt idx="2890">
                  <c:v>-1.86102E-8</c:v>
                </c:pt>
                <c:pt idx="2891">
                  <c:v>-1.86039E-8</c:v>
                </c:pt>
                <c:pt idx="2892">
                  <c:v>-1.8597699999999999E-8</c:v>
                </c:pt>
                <c:pt idx="2893">
                  <c:v>-1.8591399999999999E-8</c:v>
                </c:pt>
                <c:pt idx="2894">
                  <c:v>-1.8585200000000002E-8</c:v>
                </c:pt>
                <c:pt idx="2895">
                  <c:v>-1.8578899999999998E-8</c:v>
                </c:pt>
                <c:pt idx="2896">
                  <c:v>-1.8572700000000001E-8</c:v>
                </c:pt>
                <c:pt idx="2897">
                  <c:v>-1.8566400000000001E-8</c:v>
                </c:pt>
                <c:pt idx="2898">
                  <c:v>-1.85602E-8</c:v>
                </c:pt>
                <c:pt idx="2899">
                  <c:v>-1.85539E-8</c:v>
                </c:pt>
                <c:pt idx="2900">
                  <c:v>-1.8547699999999999E-8</c:v>
                </c:pt>
                <c:pt idx="2901">
                  <c:v>-1.8541399999999999E-8</c:v>
                </c:pt>
                <c:pt idx="2902">
                  <c:v>-1.8535200000000001E-8</c:v>
                </c:pt>
                <c:pt idx="2903">
                  <c:v>-1.8528900000000001E-8</c:v>
                </c:pt>
                <c:pt idx="2904">
                  <c:v>-1.85227E-8</c:v>
                </c:pt>
                <c:pt idx="2905">
                  <c:v>-1.85164E-8</c:v>
                </c:pt>
                <c:pt idx="2906">
                  <c:v>-1.8510199999999999E-8</c:v>
                </c:pt>
                <c:pt idx="2907">
                  <c:v>-1.8503899999999999E-8</c:v>
                </c:pt>
                <c:pt idx="2908">
                  <c:v>-1.8497700000000002E-8</c:v>
                </c:pt>
                <c:pt idx="2909">
                  <c:v>-1.8491399999999998E-8</c:v>
                </c:pt>
                <c:pt idx="2910">
                  <c:v>-1.8485200000000001E-8</c:v>
                </c:pt>
                <c:pt idx="2911">
                  <c:v>-1.8478900000000001E-8</c:v>
                </c:pt>
                <c:pt idx="2912">
                  <c:v>-1.84727E-8</c:v>
                </c:pt>
                <c:pt idx="2913">
                  <c:v>-1.84664E-8</c:v>
                </c:pt>
                <c:pt idx="2914">
                  <c:v>-1.8460199999999999E-8</c:v>
                </c:pt>
                <c:pt idx="2915">
                  <c:v>-1.8453899999999999E-8</c:v>
                </c:pt>
                <c:pt idx="2916">
                  <c:v>-1.8447700000000001E-8</c:v>
                </c:pt>
                <c:pt idx="2917">
                  <c:v>-1.8441400000000001E-8</c:v>
                </c:pt>
                <c:pt idx="2918">
                  <c:v>-1.84352E-8</c:v>
                </c:pt>
                <c:pt idx="2919">
                  <c:v>-1.84289E-8</c:v>
                </c:pt>
                <c:pt idx="2920">
                  <c:v>-1.8422699999999999E-8</c:v>
                </c:pt>
                <c:pt idx="2921">
                  <c:v>-1.8416399999999999E-8</c:v>
                </c:pt>
                <c:pt idx="2922">
                  <c:v>-1.8410200000000002E-8</c:v>
                </c:pt>
                <c:pt idx="2923">
                  <c:v>-1.8403899999999998E-8</c:v>
                </c:pt>
                <c:pt idx="2924">
                  <c:v>-1.8397700000000001E-8</c:v>
                </c:pt>
                <c:pt idx="2925">
                  <c:v>-1.8391400000000001E-8</c:v>
                </c:pt>
                <c:pt idx="2926">
                  <c:v>-1.83852E-8</c:v>
                </c:pt>
                <c:pt idx="2927">
                  <c:v>-1.83789E-8</c:v>
                </c:pt>
                <c:pt idx="2928">
                  <c:v>-1.8372699999999999E-8</c:v>
                </c:pt>
                <c:pt idx="2929">
                  <c:v>-1.8366399999999999E-8</c:v>
                </c:pt>
                <c:pt idx="2930">
                  <c:v>-1.8360200000000001E-8</c:v>
                </c:pt>
                <c:pt idx="2931">
                  <c:v>-1.8353900000000001E-8</c:v>
                </c:pt>
                <c:pt idx="2932">
                  <c:v>-1.83477E-8</c:v>
                </c:pt>
                <c:pt idx="2933">
                  <c:v>-1.83414E-8</c:v>
                </c:pt>
                <c:pt idx="2934">
                  <c:v>-1.8335199999999999E-8</c:v>
                </c:pt>
                <c:pt idx="2935">
                  <c:v>-1.8328899999999999E-8</c:v>
                </c:pt>
                <c:pt idx="2936">
                  <c:v>-1.8322699999999998E-8</c:v>
                </c:pt>
                <c:pt idx="2937">
                  <c:v>-1.8316399999999998E-8</c:v>
                </c:pt>
                <c:pt idx="2938">
                  <c:v>-1.8310200000000001E-8</c:v>
                </c:pt>
                <c:pt idx="2939">
                  <c:v>-1.8303900000000001E-8</c:v>
                </c:pt>
                <c:pt idx="2940">
                  <c:v>-1.82977E-8</c:v>
                </c:pt>
                <c:pt idx="2941">
                  <c:v>-1.82914E-8</c:v>
                </c:pt>
                <c:pt idx="2942">
                  <c:v>-1.8285199999999999E-8</c:v>
                </c:pt>
                <c:pt idx="2943">
                  <c:v>-1.8278899999999999E-8</c:v>
                </c:pt>
                <c:pt idx="2944">
                  <c:v>-1.8272700000000001E-8</c:v>
                </c:pt>
                <c:pt idx="2945">
                  <c:v>-1.8266400000000001E-8</c:v>
                </c:pt>
                <c:pt idx="2946">
                  <c:v>-1.82602E-8</c:v>
                </c:pt>
                <c:pt idx="2947">
                  <c:v>-1.82539E-8</c:v>
                </c:pt>
                <c:pt idx="2948">
                  <c:v>-1.8247699999999999E-8</c:v>
                </c:pt>
                <c:pt idx="2949">
                  <c:v>-1.8241399999999999E-8</c:v>
                </c:pt>
                <c:pt idx="2950">
                  <c:v>-1.8235199999999998E-8</c:v>
                </c:pt>
                <c:pt idx="2951">
                  <c:v>-1.8228899999999999E-8</c:v>
                </c:pt>
                <c:pt idx="2952">
                  <c:v>-1.8222700000000001E-8</c:v>
                </c:pt>
                <c:pt idx="2953">
                  <c:v>-1.8216400000000001E-8</c:v>
                </c:pt>
                <c:pt idx="2954">
                  <c:v>-1.82102E-8</c:v>
                </c:pt>
                <c:pt idx="2955">
                  <c:v>-1.82039E-8</c:v>
                </c:pt>
                <c:pt idx="2956">
                  <c:v>-1.8197699999999999E-8</c:v>
                </c:pt>
                <c:pt idx="2957">
                  <c:v>-1.8191399999999999E-8</c:v>
                </c:pt>
                <c:pt idx="2958">
                  <c:v>-1.8185200000000001E-8</c:v>
                </c:pt>
                <c:pt idx="2959">
                  <c:v>-1.8178900000000001E-8</c:v>
                </c:pt>
                <c:pt idx="2960">
                  <c:v>-1.81727E-8</c:v>
                </c:pt>
                <c:pt idx="2961">
                  <c:v>-1.81664E-8</c:v>
                </c:pt>
                <c:pt idx="2962">
                  <c:v>-1.8160199999999999E-8</c:v>
                </c:pt>
                <c:pt idx="2963">
                  <c:v>-1.81539E-8</c:v>
                </c:pt>
                <c:pt idx="2964">
                  <c:v>-1.8147699999999998E-8</c:v>
                </c:pt>
                <c:pt idx="2965">
                  <c:v>-1.8141399999999999E-8</c:v>
                </c:pt>
                <c:pt idx="2966">
                  <c:v>-1.8135200000000001E-8</c:v>
                </c:pt>
                <c:pt idx="2967">
                  <c:v>-1.8128900000000001E-8</c:v>
                </c:pt>
                <c:pt idx="2968">
                  <c:v>-1.81227E-8</c:v>
                </c:pt>
                <c:pt idx="2969">
                  <c:v>-1.81164E-8</c:v>
                </c:pt>
                <c:pt idx="2970">
                  <c:v>-1.8110199999999999E-8</c:v>
                </c:pt>
                <c:pt idx="2971">
                  <c:v>-1.8103899999999999E-8</c:v>
                </c:pt>
                <c:pt idx="2972">
                  <c:v>-1.8097700000000001E-8</c:v>
                </c:pt>
                <c:pt idx="2973">
                  <c:v>-1.8091400000000001E-8</c:v>
                </c:pt>
                <c:pt idx="2974">
                  <c:v>-1.80852E-8</c:v>
                </c:pt>
                <c:pt idx="2975">
                  <c:v>-1.8078900000000001E-8</c:v>
                </c:pt>
                <c:pt idx="2976">
                  <c:v>-1.8072699999999999E-8</c:v>
                </c:pt>
                <c:pt idx="2977">
                  <c:v>-1.80664E-8</c:v>
                </c:pt>
                <c:pt idx="2978">
                  <c:v>-1.8060199999999998E-8</c:v>
                </c:pt>
                <c:pt idx="2979">
                  <c:v>-1.8053899999999999E-8</c:v>
                </c:pt>
                <c:pt idx="2980">
                  <c:v>-1.8047700000000001E-8</c:v>
                </c:pt>
                <c:pt idx="2981">
                  <c:v>-1.8041400000000001E-8</c:v>
                </c:pt>
                <c:pt idx="2982">
                  <c:v>-1.80352E-8</c:v>
                </c:pt>
                <c:pt idx="2983">
                  <c:v>-1.80289E-8</c:v>
                </c:pt>
                <c:pt idx="2984">
                  <c:v>-1.8022699999999999E-8</c:v>
                </c:pt>
                <c:pt idx="2985">
                  <c:v>-1.8016399999999999E-8</c:v>
                </c:pt>
                <c:pt idx="2986">
                  <c:v>-1.8010200000000001E-8</c:v>
                </c:pt>
                <c:pt idx="2987">
                  <c:v>-1.8003900000000001E-8</c:v>
                </c:pt>
                <c:pt idx="2988">
                  <c:v>-1.79977E-8</c:v>
                </c:pt>
                <c:pt idx="2989">
                  <c:v>-1.7991400000000001E-8</c:v>
                </c:pt>
                <c:pt idx="2990">
                  <c:v>-1.7985199999999999E-8</c:v>
                </c:pt>
                <c:pt idx="2991">
                  <c:v>-1.79789E-8</c:v>
                </c:pt>
                <c:pt idx="2992">
                  <c:v>-1.7972699999999999E-8</c:v>
                </c:pt>
                <c:pt idx="2993">
                  <c:v>-1.7966399999999999E-8</c:v>
                </c:pt>
                <c:pt idx="2994">
                  <c:v>-1.7960200000000001E-8</c:v>
                </c:pt>
                <c:pt idx="2995">
                  <c:v>-1.7953900000000001E-8</c:v>
                </c:pt>
                <c:pt idx="2996">
                  <c:v>-1.79477E-8</c:v>
                </c:pt>
                <c:pt idx="2997">
                  <c:v>-1.79414E-8</c:v>
                </c:pt>
                <c:pt idx="2998">
                  <c:v>-1.7935199999999999E-8</c:v>
                </c:pt>
                <c:pt idx="2999">
                  <c:v>-1.7928899999999999E-8</c:v>
                </c:pt>
                <c:pt idx="3000">
                  <c:v>-1.7922700000000001E-8</c:v>
                </c:pt>
                <c:pt idx="3001">
                  <c:v>-1.7916400000000002E-8</c:v>
                </c:pt>
                <c:pt idx="3002">
                  <c:v>-1.79102E-8</c:v>
                </c:pt>
                <c:pt idx="3003">
                  <c:v>-1.7903900000000001E-8</c:v>
                </c:pt>
                <c:pt idx="3004">
                  <c:v>-1.78977E-8</c:v>
                </c:pt>
                <c:pt idx="3005">
                  <c:v>-1.78914E-8</c:v>
                </c:pt>
                <c:pt idx="3006">
                  <c:v>-1.7885199999999999E-8</c:v>
                </c:pt>
                <c:pt idx="3007">
                  <c:v>-1.7878899999999999E-8</c:v>
                </c:pt>
                <c:pt idx="3008">
                  <c:v>-1.7872700000000001E-8</c:v>
                </c:pt>
                <c:pt idx="3009">
                  <c:v>-1.7866400000000001E-8</c:v>
                </c:pt>
                <c:pt idx="3010">
                  <c:v>-1.78602E-8</c:v>
                </c:pt>
                <c:pt idx="3011">
                  <c:v>-1.78539E-8</c:v>
                </c:pt>
                <c:pt idx="3012">
                  <c:v>-1.7847699999999999E-8</c:v>
                </c:pt>
                <c:pt idx="3013">
                  <c:v>-1.7841399999999999E-8</c:v>
                </c:pt>
                <c:pt idx="3014">
                  <c:v>-1.7835200000000001E-8</c:v>
                </c:pt>
                <c:pt idx="3015">
                  <c:v>-1.7828900000000002E-8</c:v>
                </c:pt>
                <c:pt idx="3016">
                  <c:v>-1.7822700000000001E-8</c:v>
                </c:pt>
                <c:pt idx="3017">
                  <c:v>-1.7816400000000001E-8</c:v>
                </c:pt>
                <c:pt idx="3018">
                  <c:v>-1.78102E-8</c:v>
                </c:pt>
                <c:pt idx="3019">
                  <c:v>-1.78039E-8</c:v>
                </c:pt>
                <c:pt idx="3020">
                  <c:v>-1.7797699999999999E-8</c:v>
                </c:pt>
                <c:pt idx="3021">
                  <c:v>-1.7791399999999999E-8</c:v>
                </c:pt>
                <c:pt idx="3022">
                  <c:v>-1.7785200000000001E-8</c:v>
                </c:pt>
                <c:pt idx="3023">
                  <c:v>-1.7778900000000001E-8</c:v>
                </c:pt>
                <c:pt idx="3024">
                  <c:v>-1.77727E-8</c:v>
                </c:pt>
                <c:pt idx="3025">
                  <c:v>-1.77664E-8</c:v>
                </c:pt>
                <c:pt idx="3026">
                  <c:v>-1.7760199999999999E-8</c:v>
                </c:pt>
                <c:pt idx="3027">
                  <c:v>-1.7753899999999999E-8</c:v>
                </c:pt>
                <c:pt idx="3028">
                  <c:v>-1.7747700000000001E-8</c:v>
                </c:pt>
                <c:pt idx="3029">
                  <c:v>-1.7741400000000002E-8</c:v>
                </c:pt>
                <c:pt idx="3030">
                  <c:v>-1.7735200000000001E-8</c:v>
                </c:pt>
                <c:pt idx="3031">
                  <c:v>-1.7728900000000001E-8</c:v>
                </c:pt>
                <c:pt idx="3032">
                  <c:v>-1.77227E-8</c:v>
                </c:pt>
                <c:pt idx="3033">
                  <c:v>-1.77164E-8</c:v>
                </c:pt>
                <c:pt idx="3034">
                  <c:v>-1.7710199999999999E-8</c:v>
                </c:pt>
                <c:pt idx="3035">
                  <c:v>-1.7703899999999999E-8</c:v>
                </c:pt>
                <c:pt idx="3036">
                  <c:v>-1.7697700000000001E-8</c:v>
                </c:pt>
                <c:pt idx="3037">
                  <c:v>-1.7691400000000001E-8</c:v>
                </c:pt>
                <c:pt idx="3038">
                  <c:v>-1.76852E-8</c:v>
                </c:pt>
                <c:pt idx="3039">
                  <c:v>-1.76789E-8</c:v>
                </c:pt>
                <c:pt idx="3040">
                  <c:v>-1.7672699999999999E-8</c:v>
                </c:pt>
                <c:pt idx="3041">
                  <c:v>-1.7666399999999999E-8</c:v>
                </c:pt>
                <c:pt idx="3042">
                  <c:v>-1.7660200000000002E-8</c:v>
                </c:pt>
                <c:pt idx="3043">
                  <c:v>-1.7653899999999998E-8</c:v>
                </c:pt>
                <c:pt idx="3044">
                  <c:v>-1.7647700000000001E-8</c:v>
                </c:pt>
                <c:pt idx="3045">
                  <c:v>-1.7641400000000001E-8</c:v>
                </c:pt>
                <c:pt idx="3046">
                  <c:v>-1.76352E-8</c:v>
                </c:pt>
                <c:pt idx="3047">
                  <c:v>-1.76289E-8</c:v>
                </c:pt>
                <c:pt idx="3048">
                  <c:v>-1.7622699999999999E-8</c:v>
                </c:pt>
                <c:pt idx="3049">
                  <c:v>-1.7616399999999999E-8</c:v>
                </c:pt>
                <c:pt idx="3050">
                  <c:v>-1.7610200000000001E-8</c:v>
                </c:pt>
                <c:pt idx="3051">
                  <c:v>-1.7603900000000001E-8</c:v>
                </c:pt>
                <c:pt idx="3052">
                  <c:v>-1.75977E-8</c:v>
                </c:pt>
                <c:pt idx="3053">
                  <c:v>-1.75914E-8</c:v>
                </c:pt>
                <c:pt idx="3054">
                  <c:v>-1.7585199999999999E-8</c:v>
                </c:pt>
                <c:pt idx="3055">
                  <c:v>-1.7578899999999999E-8</c:v>
                </c:pt>
                <c:pt idx="3056">
                  <c:v>-1.7572700000000002E-8</c:v>
                </c:pt>
                <c:pt idx="3057">
                  <c:v>-1.7566399999999998E-8</c:v>
                </c:pt>
                <c:pt idx="3058">
                  <c:v>-1.7560200000000001E-8</c:v>
                </c:pt>
                <c:pt idx="3059">
                  <c:v>-1.7553900000000001E-8</c:v>
                </c:pt>
                <c:pt idx="3060">
                  <c:v>-1.75477E-8</c:v>
                </c:pt>
                <c:pt idx="3061">
                  <c:v>-1.75414E-8</c:v>
                </c:pt>
                <c:pt idx="3062">
                  <c:v>-1.7535199999999999E-8</c:v>
                </c:pt>
                <c:pt idx="3063">
                  <c:v>-1.7528899999999999E-8</c:v>
                </c:pt>
                <c:pt idx="3064">
                  <c:v>-1.7522700000000001E-8</c:v>
                </c:pt>
                <c:pt idx="3065">
                  <c:v>-1.7516400000000001E-8</c:v>
                </c:pt>
                <c:pt idx="3066">
                  <c:v>-1.75102E-8</c:v>
                </c:pt>
                <c:pt idx="3067">
                  <c:v>-1.75039E-8</c:v>
                </c:pt>
                <c:pt idx="3068">
                  <c:v>-1.7497699999999999E-8</c:v>
                </c:pt>
                <c:pt idx="3069">
                  <c:v>-1.7491399999999999E-8</c:v>
                </c:pt>
                <c:pt idx="3070">
                  <c:v>-1.7485200000000002E-8</c:v>
                </c:pt>
                <c:pt idx="3071">
                  <c:v>-1.7478899999999998E-8</c:v>
                </c:pt>
                <c:pt idx="3072">
                  <c:v>-1.7472700000000001E-8</c:v>
                </c:pt>
                <c:pt idx="3073">
                  <c:v>-1.7466400000000001E-8</c:v>
                </c:pt>
                <c:pt idx="3074">
                  <c:v>-1.74602E-8</c:v>
                </c:pt>
                <c:pt idx="3075">
                  <c:v>-1.74539E-8</c:v>
                </c:pt>
                <c:pt idx="3076">
                  <c:v>-1.7447699999999999E-8</c:v>
                </c:pt>
                <c:pt idx="3077">
                  <c:v>-1.7441399999999999E-8</c:v>
                </c:pt>
                <c:pt idx="3078">
                  <c:v>-1.7435200000000001E-8</c:v>
                </c:pt>
                <c:pt idx="3079">
                  <c:v>-1.7428900000000001E-8</c:v>
                </c:pt>
                <c:pt idx="3080">
                  <c:v>-1.74227E-8</c:v>
                </c:pt>
                <c:pt idx="3081">
                  <c:v>-1.74164E-8</c:v>
                </c:pt>
                <c:pt idx="3082">
                  <c:v>-1.7410199999999999E-8</c:v>
                </c:pt>
                <c:pt idx="3083">
                  <c:v>-1.7403899999999999E-8</c:v>
                </c:pt>
                <c:pt idx="3084">
                  <c:v>-1.7397699999999998E-8</c:v>
                </c:pt>
                <c:pt idx="3085">
                  <c:v>-1.7391399999999998E-8</c:v>
                </c:pt>
                <c:pt idx="3086">
                  <c:v>-1.7385200000000001E-8</c:v>
                </c:pt>
                <c:pt idx="3087">
                  <c:v>-1.7378900000000001E-8</c:v>
                </c:pt>
                <c:pt idx="3088">
                  <c:v>-1.73727E-8</c:v>
                </c:pt>
                <c:pt idx="3089">
                  <c:v>-1.73664E-8</c:v>
                </c:pt>
                <c:pt idx="3090">
                  <c:v>-1.7360199999999999E-8</c:v>
                </c:pt>
                <c:pt idx="3091">
                  <c:v>-1.7353899999999999E-8</c:v>
                </c:pt>
                <c:pt idx="3092">
                  <c:v>-1.7347700000000001E-8</c:v>
                </c:pt>
                <c:pt idx="3093">
                  <c:v>-1.7341400000000001E-8</c:v>
                </c:pt>
                <c:pt idx="3094">
                  <c:v>-1.73352E-8</c:v>
                </c:pt>
                <c:pt idx="3095">
                  <c:v>-1.73289E-8</c:v>
                </c:pt>
                <c:pt idx="3096">
                  <c:v>-1.7322699999999999E-8</c:v>
                </c:pt>
                <c:pt idx="3097">
                  <c:v>-1.7316399999999999E-8</c:v>
                </c:pt>
                <c:pt idx="3098">
                  <c:v>-1.7310199999999998E-8</c:v>
                </c:pt>
                <c:pt idx="3099">
                  <c:v>-1.7303899999999999E-8</c:v>
                </c:pt>
                <c:pt idx="3100">
                  <c:v>-1.7297700000000001E-8</c:v>
                </c:pt>
                <c:pt idx="3101">
                  <c:v>-1.7291400000000001E-8</c:v>
                </c:pt>
                <c:pt idx="3102">
                  <c:v>-1.72852E-8</c:v>
                </c:pt>
                <c:pt idx="3103">
                  <c:v>-1.72789E-8</c:v>
                </c:pt>
                <c:pt idx="3104">
                  <c:v>-1.7272699999999999E-8</c:v>
                </c:pt>
                <c:pt idx="3105">
                  <c:v>-1.7266399999999999E-8</c:v>
                </c:pt>
                <c:pt idx="3106">
                  <c:v>-1.7260200000000001E-8</c:v>
                </c:pt>
                <c:pt idx="3107">
                  <c:v>-1.7253900000000001E-8</c:v>
                </c:pt>
                <c:pt idx="3108">
                  <c:v>-1.72477E-8</c:v>
                </c:pt>
                <c:pt idx="3109">
                  <c:v>-1.72414E-8</c:v>
                </c:pt>
                <c:pt idx="3110">
                  <c:v>-1.7235199999999999E-8</c:v>
                </c:pt>
                <c:pt idx="3111">
                  <c:v>-1.72289E-8</c:v>
                </c:pt>
                <c:pt idx="3112">
                  <c:v>-1.7222699999999998E-8</c:v>
                </c:pt>
                <c:pt idx="3113">
                  <c:v>-1.7216399999999999E-8</c:v>
                </c:pt>
                <c:pt idx="3114">
                  <c:v>-1.7210200000000001E-8</c:v>
                </c:pt>
                <c:pt idx="3115">
                  <c:v>-1.7203900000000001E-8</c:v>
                </c:pt>
                <c:pt idx="3116">
                  <c:v>-1.71977E-8</c:v>
                </c:pt>
                <c:pt idx="3117">
                  <c:v>-1.71914E-8</c:v>
                </c:pt>
                <c:pt idx="3118">
                  <c:v>-1.7185199999999999E-8</c:v>
                </c:pt>
                <c:pt idx="3119">
                  <c:v>-1.7178899999999999E-8</c:v>
                </c:pt>
                <c:pt idx="3120">
                  <c:v>-1.7172700000000001E-8</c:v>
                </c:pt>
                <c:pt idx="3121">
                  <c:v>-1.7166400000000001E-8</c:v>
                </c:pt>
                <c:pt idx="3122">
                  <c:v>-1.71602E-8</c:v>
                </c:pt>
                <c:pt idx="3123">
                  <c:v>-1.71539E-8</c:v>
                </c:pt>
                <c:pt idx="3124">
                  <c:v>-1.7147699999999999E-8</c:v>
                </c:pt>
                <c:pt idx="3125">
                  <c:v>-1.71414E-8</c:v>
                </c:pt>
                <c:pt idx="3126">
                  <c:v>-1.7135199999999998E-8</c:v>
                </c:pt>
                <c:pt idx="3127">
                  <c:v>-1.7128899999999999E-8</c:v>
                </c:pt>
                <c:pt idx="3128">
                  <c:v>-1.7122700000000001E-8</c:v>
                </c:pt>
                <c:pt idx="3129">
                  <c:v>-1.7116400000000001E-8</c:v>
                </c:pt>
                <c:pt idx="3130">
                  <c:v>-1.71102E-8</c:v>
                </c:pt>
                <c:pt idx="3131">
                  <c:v>-1.71039E-8</c:v>
                </c:pt>
                <c:pt idx="3132">
                  <c:v>-1.7097699999999999E-8</c:v>
                </c:pt>
                <c:pt idx="3133">
                  <c:v>-1.7091399999999999E-8</c:v>
                </c:pt>
                <c:pt idx="3134">
                  <c:v>-1.7085200000000001E-8</c:v>
                </c:pt>
                <c:pt idx="3135">
                  <c:v>-1.7078900000000001E-8</c:v>
                </c:pt>
                <c:pt idx="3136">
                  <c:v>-1.70727E-8</c:v>
                </c:pt>
                <c:pt idx="3137">
                  <c:v>-1.7066400000000001E-8</c:v>
                </c:pt>
                <c:pt idx="3138">
                  <c:v>-1.7060199999999999E-8</c:v>
                </c:pt>
                <c:pt idx="3139">
                  <c:v>-1.70539E-8</c:v>
                </c:pt>
                <c:pt idx="3140">
                  <c:v>-1.7047699999999999E-8</c:v>
                </c:pt>
                <c:pt idx="3141">
                  <c:v>-1.7041399999999999E-8</c:v>
                </c:pt>
                <c:pt idx="3142">
                  <c:v>-1.7035200000000001E-8</c:v>
                </c:pt>
                <c:pt idx="3143">
                  <c:v>-1.7028900000000001E-8</c:v>
                </c:pt>
                <c:pt idx="3144">
                  <c:v>-1.70227E-8</c:v>
                </c:pt>
                <c:pt idx="3145">
                  <c:v>-1.70164E-8</c:v>
                </c:pt>
                <c:pt idx="3146">
                  <c:v>-1.7010199999999999E-8</c:v>
                </c:pt>
                <c:pt idx="3147">
                  <c:v>-1.7003899999999999E-8</c:v>
                </c:pt>
                <c:pt idx="3148">
                  <c:v>-1.6997700000000001E-8</c:v>
                </c:pt>
                <c:pt idx="3149">
                  <c:v>-1.6991400000000002E-8</c:v>
                </c:pt>
                <c:pt idx="3150">
                  <c:v>-1.69852E-8</c:v>
                </c:pt>
                <c:pt idx="3151">
                  <c:v>-1.6978900000000001E-8</c:v>
                </c:pt>
                <c:pt idx="3152">
                  <c:v>-1.69727E-8</c:v>
                </c:pt>
                <c:pt idx="3153">
                  <c:v>-1.69664E-8</c:v>
                </c:pt>
                <c:pt idx="3154">
                  <c:v>-1.6960199999999999E-8</c:v>
                </c:pt>
                <c:pt idx="3155">
                  <c:v>-1.6953899999999999E-8</c:v>
                </c:pt>
                <c:pt idx="3156">
                  <c:v>-1.6947700000000001E-8</c:v>
                </c:pt>
                <c:pt idx="3157">
                  <c:v>-1.6941400000000001E-8</c:v>
                </c:pt>
                <c:pt idx="3158">
                  <c:v>-1.69352E-8</c:v>
                </c:pt>
                <c:pt idx="3159">
                  <c:v>-1.69289E-8</c:v>
                </c:pt>
                <c:pt idx="3160">
                  <c:v>-1.6922699999999999E-8</c:v>
                </c:pt>
                <c:pt idx="3161">
                  <c:v>-1.6916399999999999E-8</c:v>
                </c:pt>
                <c:pt idx="3162">
                  <c:v>-1.6910200000000001E-8</c:v>
                </c:pt>
                <c:pt idx="3163">
                  <c:v>-1.6903900000000002E-8</c:v>
                </c:pt>
                <c:pt idx="3164">
                  <c:v>-1.68977E-8</c:v>
                </c:pt>
                <c:pt idx="3165">
                  <c:v>-1.6891400000000001E-8</c:v>
                </c:pt>
                <c:pt idx="3166">
                  <c:v>-1.68852E-8</c:v>
                </c:pt>
                <c:pt idx="3167">
                  <c:v>-1.68789E-8</c:v>
                </c:pt>
                <c:pt idx="3168">
                  <c:v>-1.6872699999999999E-8</c:v>
                </c:pt>
                <c:pt idx="3169">
                  <c:v>-1.6866399999999999E-8</c:v>
                </c:pt>
                <c:pt idx="3170">
                  <c:v>-1.6860200000000001E-8</c:v>
                </c:pt>
                <c:pt idx="3171">
                  <c:v>-1.6853900000000001E-8</c:v>
                </c:pt>
                <c:pt idx="3172">
                  <c:v>-1.68477E-8</c:v>
                </c:pt>
                <c:pt idx="3173">
                  <c:v>-1.68414E-8</c:v>
                </c:pt>
                <c:pt idx="3174">
                  <c:v>-1.6835199999999999E-8</c:v>
                </c:pt>
                <c:pt idx="3175">
                  <c:v>-1.6828899999999999E-8</c:v>
                </c:pt>
                <c:pt idx="3176">
                  <c:v>-1.6822700000000001E-8</c:v>
                </c:pt>
                <c:pt idx="3177">
                  <c:v>-1.6816400000000002E-8</c:v>
                </c:pt>
                <c:pt idx="3178">
                  <c:v>-1.6810200000000001E-8</c:v>
                </c:pt>
                <c:pt idx="3179">
                  <c:v>-1.6803900000000001E-8</c:v>
                </c:pt>
                <c:pt idx="3180">
                  <c:v>-1.67977E-8</c:v>
                </c:pt>
                <c:pt idx="3181">
                  <c:v>-1.67914E-8</c:v>
                </c:pt>
                <c:pt idx="3182">
                  <c:v>-1.6785199999999999E-8</c:v>
                </c:pt>
                <c:pt idx="3183">
                  <c:v>-1.6778899999999999E-8</c:v>
                </c:pt>
                <c:pt idx="3184">
                  <c:v>-1.6772700000000001E-8</c:v>
                </c:pt>
                <c:pt idx="3185">
                  <c:v>-1.6766400000000001E-8</c:v>
                </c:pt>
                <c:pt idx="3186">
                  <c:v>-1.67602E-8</c:v>
                </c:pt>
                <c:pt idx="3187">
                  <c:v>-1.67539E-8</c:v>
                </c:pt>
                <c:pt idx="3188">
                  <c:v>-1.6747699999999999E-8</c:v>
                </c:pt>
                <c:pt idx="3189">
                  <c:v>-1.6741399999999999E-8</c:v>
                </c:pt>
                <c:pt idx="3190">
                  <c:v>-1.6735200000000002E-8</c:v>
                </c:pt>
                <c:pt idx="3191">
                  <c:v>-1.6728899999999998E-8</c:v>
                </c:pt>
                <c:pt idx="3192">
                  <c:v>-1.6722700000000001E-8</c:v>
                </c:pt>
                <c:pt idx="3193">
                  <c:v>-1.6716400000000001E-8</c:v>
                </c:pt>
                <c:pt idx="3194">
                  <c:v>-1.67102E-8</c:v>
                </c:pt>
                <c:pt idx="3195">
                  <c:v>-1.67039E-8</c:v>
                </c:pt>
                <c:pt idx="3196">
                  <c:v>-1.6697699999999999E-8</c:v>
                </c:pt>
                <c:pt idx="3197">
                  <c:v>-1.6691399999999999E-8</c:v>
                </c:pt>
                <c:pt idx="3198">
                  <c:v>-1.6685200000000001E-8</c:v>
                </c:pt>
                <c:pt idx="3199">
                  <c:v>-1.6678900000000001E-8</c:v>
                </c:pt>
                <c:pt idx="3200">
                  <c:v>-1.66727E-8</c:v>
                </c:pt>
                <c:pt idx="3201">
                  <c:v>-1.66664E-8</c:v>
                </c:pt>
                <c:pt idx="3202">
                  <c:v>-1.6660199999999999E-8</c:v>
                </c:pt>
                <c:pt idx="3203">
                  <c:v>-1.6653899999999999E-8</c:v>
                </c:pt>
                <c:pt idx="3204">
                  <c:v>-1.6647700000000002E-8</c:v>
                </c:pt>
                <c:pt idx="3205">
                  <c:v>-1.6641399999999998E-8</c:v>
                </c:pt>
                <c:pt idx="3206">
                  <c:v>-1.6635200000000001E-8</c:v>
                </c:pt>
                <c:pt idx="3207">
                  <c:v>-1.6628900000000001E-8</c:v>
                </c:pt>
                <c:pt idx="3208">
                  <c:v>-1.66227E-8</c:v>
                </c:pt>
                <c:pt idx="3209">
                  <c:v>-1.66164E-8</c:v>
                </c:pt>
                <c:pt idx="3210">
                  <c:v>-1.6610199999999999E-8</c:v>
                </c:pt>
                <c:pt idx="3211">
                  <c:v>-1.6603899999999999E-8</c:v>
                </c:pt>
                <c:pt idx="3212">
                  <c:v>-1.6597700000000001E-8</c:v>
                </c:pt>
                <c:pt idx="3213">
                  <c:v>-1.6591400000000001E-8</c:v>
                </c:pt>
                <c:pt idx="3214">
                  <c:v>-1.65852E-8</c:v>
                </c:pt>
                <c:pt idx="3215">
                  <c:v>-1.65789E-8</c:v>
                </c:pt>
                <c:pt idx="3216">
                  <c:v>-1.6572699999999999E-8</c:v>
                </c:pt>
                <c:pt idx="3217">
                  <c:v>-1.6566399999999999E-8</c:v>
                </c:pt>
                <c:pt idx="3218">
                  <c:v>-1.6560200000000002E-8</c:v>
                </c:pt>
                <c:pt idx="3219">
                  <c:v>-1.6553899999999998E-8</c:v>
                </c:pt>
                <c:pt idx="3220">
                  <c:v>-1.6547700000000001E-8</c:v>
                </c:pt>
                <c:pt idx="3221">
                  <c:v>-1.6541400000000001E-8</c:v>
                </c:pt>
                <c:pt idx="3222">
                  <c:v>-1.65352E-8</c:v>
                </c:pt>
                <c:pt idx="3223">
                  <c:v>-1.65289E-8</c:v>
                </c:pt>
                <c:pt idx="3224">
                  <c:v>-1.6522699999999999E-8</c:v>
                </c:pt>
                <c:pt idx="3225">
                  <c:v>-1.6516399999999999E-8</c:v>
                </c:pt>
                <c:pt idx="3226">
                  <c:v>-1.6510200000000001E-8</c:v>
                </c:pt>
                <c:pt idx="3227">
                  <c:v>-1.6503900000000001E-8</c:v>
                </c:pt>
                <c:pt idx="3228">
                  <c:v>-1.64977E-8</c:v>
                </c:pt>
                <c:pt idx="3229">
                  <c:v>-1.64914E-8</c:v>
                </c:pt>
                <c:pt idx="3230">
                  <c:v>-1.6485199999999999E-8</c:v>
                </c:pt>
                <c:pt idx="3231">
                  <c:v>-1.6478899999999999E-8</c:v>
                </c:pt>
                <c:pt idx="3232">
                  <c:v>-1.6472700000000002E-8</c:v>
                </c:pt>
                <c:pt idx="3233">
                  <c:v>-1.6466399999999998E-8</c:v>
                </c:pt>
                <c:pt idx="3234">
                  <c:v>-1.6460200000000001E-8</c:v>
                </c:pt>
                <c:pt idx="3235">
                  <c:v>-1.6453900000000001E-8</c:v>
                </c:pt>
                <c:pt idx="3236">
                  <c:v>-1.64477E-8</c:v>
                </c:pt>
                <c:pt idx="3237">
                  <c:v>-1.64414E-8</c:v>
                </c:pt>
                <c:pt idx="3238">
                  <c:v>-1.6435199999999999E-8</c:v>
                </c:pt>
                <c:pt idx="3239">
                  <c:v>-1.6428899999999999E-8</c:v>
                </c:pt>
                <c:pt idx="3240">
                  <c:v>-1.6422700000000001E-8</c:v>
                </c:pt>
                <c:pt idx="3241">
                  <c:v>-1.6416400000000001E-8</c:v>
                </c:pt>
                <c:pt idx="3242">
                  <c:v>-1.64102E-8</c:v>
                </c:pt>
                <c:pt idx="3243">
                  <c:v>-1.64039E-8</c:v>
                </c:pt>
                <c:pt idx="3244">
                  <c:v>-1.6397699999999999E-8</c:v>
                </c:pt>
                <c:pt idx="3245">
                  <c:v>-1.6391399999999999E-8</c:v>
                </c:pt>
                <c:pt idx="3246">
                  <c:v>-1.6385199999999998E-8</c:v>
                </c:pt>
                <c:pt idx="3247">
                  <c:v>-1.6378899999999999E-8</c:v>
                </c:pt>
                <c:pt idx="3248">
                  <c:v>-1.6372700000000001E-8</c:v>
                </c:pt>
                <c:pt idx="3249">
                  <c:v>-1.6366400000000001E-8</c:v>
                </c:pt>
                <c:pt idx="3250">
                  <c:v>-1.63602E-8</c:v>
                </c:pt>
                <c:pt idx="3251">
                  <c:v>-1.63539E-8</c:v>
                </c:pt>
                <c:pt idx="3252">
                  <c:v>-1.6347699999999999E-8</c:v>
                </c:pt>
                <c:pt idx="3253">
                  <c:v>-1.6341399999999999E-8</c:v>
                </c:pt>
                <c:pt idx="3254">
                  <c:v>-1.6335200000000001E-8</c:v>
                </c:pt>
                <c:pt idx="3255">
                  <c:v>-1.6328900000000001E-8</c:v>
                </c:pt>
                <c:pt idx="3256">
                  <c:v>-1.63227E-8</c:v>
                </c:pt>
                <c:pt idx="3257">
                  <c:v>-1.63164E-8</c:v>
                </c:pt>
                <c:pt idx="3258">
                  <c:v>-1.6310199999999999E-8</c:v>
                </c:pt>
                <c:pt idx="3259">
                  <c:v>-1.63039E-8</c:v>
                </c:pt>
                <c:pt idx="3260">
                  <c:v>-1.6297699999999998E-8</c:v>
                </c:pt>
                <c:pt idx="3261">
                  <c:v>-1.6291399999999999E-8</c:v>
                </c:pt>
                <c:pt idx="3262">
                  <c:v>-1.6285200000000001E-8</c:v>
                </c:pt>
                <c:pt idx="3263">
                  <c:v>-1.6278900000000001E-8</c:v>
                </c:pt>
                <c:pt idx="3264">
                  <c:v>-1.62727E-8</c:v>
                </c:pt>
                <c:pt idx="3265">
                  <c:v>-1.62664E-8</c:v>
                </c:pt>
                <c:pt idx="3266">
                  <c:v>-1.6260199999999999E-8</c:v>
                </c:pt>
                <c:pt idx="3267">
                  <c:v>-1.6253899999999999E-8</c:v>
                </c:pt>
                <c:pt idx="3268">
                  <c:v>-1.6247700000000001E-8</c:v>
                </c:pt>
                <c:pt idx="3269">
                  <c:v>-1.6241400000000001E-8</c:v>
                </c:pt>
                <c:pt idx="3270">
                  <c:v>-1.62352E-8</c:v>
                </c:pt>
                <c:pt idx="3271">
                  <c:v>-1.62289E-8</c:v>
                </c:pt>
                <c:pt idx="3272">
                  <c:v>-1.6222699999999999E-8</c:v>
                </c:pt>
                <c:pt idx="3273">
                  <c:v>-1.62164E-8</c:v>
                </c:pt>
                <c:pt idx="3274">
                  <c:v>-1.6210199999999998E-8</c:v>
                </c:pt>
                <c:pt idx="3275">
                  <c:v>-1.6203899999999999E-8</c:v>
                </c:pt>
                <c:pt idx="3276">
                  <c:v>-1.6197700000000001E-8</c:v>
                </c:pt>
                <c:pt idx="3277">
                  <c:v>-1.6191400000000001E-8</c:v>
                </c:pt>
                <c:pt idx="3278">
                  <c:v>-1.61852E-8</c:v>
                </c:pt>
                <c:pt idx="3279">
                  <c:v>-1.61789E-8</c:v>
                </c:pt>
                <c:pt idx="3280">
                  <c:v>-1.6172699999999999E-8</c:v>
                </c:pt>
                <c:pt idx="3281">
                  <c:v>-1.6166399999999999E-8</c:v>
                </c:pt>
                <c:pt idx="3282">
                  <c:v>-1.6160200000000001E-8</c:v>
                </c:pt>
                <c:pt idx="3283">
                  <c:v>-1.6153900000000001E-8</c:v>
                </c:pt>
                <c:pt idx="3284">
                  <c:v>-1.61477E-8</c:v>
                </c:pt>
                <c:pt idx="3285">
                  <c:v>-1.6141400000000001E-8</c:v>
                </c:pt>
                <c:pt idx="3286">
                  <c:v>-1.6135199999999999E-8</c:v>
                </c:pt>
                <c:pt idx="3287">
                  <c:v>-1.61289E-8</c:v>
                </c:pt>
                <c:pt idx="3288">
                  <c:v>-1.6122699999999999E-8</c:v>
                </c:pt>
                <c:pt idx="3289">
                  <c:v>-1.6116399999999999E-8</c:v>
                </c:pt>
                <c:pt idx="3290">
                  <c:v>-1.6110200000000001E-8</c:v>
                </c:pt>
                <c:pt idx="3291">
                  <c:v>-1.6103900000000001E-8</c:v>
                </c:pt>
                <c:pt idx="3292">
                  <c:v>-1.60977E-8</c:v>
                </c:pt>
                <c:pt idx="3293">
                  <c:v>-1.60914E-8</c:v>
                </c:pt>
                <c:pt idx="3294">
                  <c:v>-1.6085199999999999E-8</c:v>
                </c:pt>
                <c:pt idx="3295">
                  <c:v>-1.6078899999999999E-8</c:v>
                </c:pt>
                <c:pt idx="3296">
                  <c:v>-1.6072700000000001E-8</c:v>
                </c:pt>
                <c:pt idx="3297">
                  <c:v>-1.6066400000000002E-8</c:v>
                </c:pt>
                <c:pt idx="3298">
                  <c:v>-1.60602E-8</c:v>
                </c:pt>
                <c:pt idx="3299">
                  <c:v>-1.6053900000000001E-8</c:v>
                </c:pt>
                <c:pt idx="3300">
                  <c:v>-1.6047699999999999E-8</c:v>
                </c:pt>
                <c:pt idx="3301">
                  <c:v>-1.60414E-8</c:v>
                </c:pt>
                <c:pt idx="3302">
                  <c:v>-1.6035199999999999E-8</c:v>
                </c:pt>
                <c:pt idx="3303">
                  <c:v>-1.6028899999999999E-8</c:v>
                </c:pt>
                <c:pt idx="3304">
                  <c:v>-1.6022700000000001E-8</c:v>
                </c:pt>
                <c:pt idx="3305">
                  <c:v>-1.6016400000000001E-8</c:v>
                </c:pt>
                <c:pt idx="3306">
                  <c:v>-1.60102E-8</c:v>
                </c:pt>
                <c:pt idx="3307">
                  <c:v>-1.60039E-8</c:v>
                </c:pt>
                <c:pt idx="3308">
                  <c:v>-1.5997699999999999E-8</c:v>
                </c:pt>
                <c:pt idx="3309">
                  <c:v>-1.5991399999999999E-8</c:v>
                </c:pt>
                <c:pt idx="3310">
                  <c:v>-1.5985200000000001E-8</c:v>
                </c:pt>
                <c:pt idx="3311">
                  <c:v>-1.5978900000000002E-8</c:v>
                </c:pt>
                <c:pt idx="3312">
                  <c:v>-1.59727E-8</c:v>
                </c:pt>
                <c:pt idx="3313">
                  <c:v>-1.5966400000000001E-8</c:v>
                </c:pt>
                <c:pt idx="3314">
                  <c:v>-1.59602E-8</c:v>
                </c:pt>
                <c:pt idx="3315">
                  <c:v>-1.59539E-8</c:v>
                </c:pt>
                <c:pt idx="3316">
                  <c:v>-1.5947699999999999E-8</c:v>
                </c:pt>
                <c:pt idx="3317">
                  <c:v>-1.5941399999999999E-8</c:v>
                </c:pt>
                <c:pt idx="3318">
                  <c:v>-1.5935200000000001E-8</c:v>
                </c:pt>
                <c:pt idx="3319">
                  <c:v>-1.5928900000000001E-8</c:v>
                </c:pt>
                <c:pt idx="3320">
                  <c:v>-1.59227E-8</c:v>
                </c:pt>
                <c:pt idx="3321">
                  <c:v>-1.59164E-8</c:v>
                </c:pt>
                <c:pt idx="3322">
                  <c:v>-1.5910199999999999E-8</c:v>
                </c:pt>
                <c:pt idx="3323">
                  <c:v>-1.5903899999999999E-8</c:v>
                </c:pt>
                <c:pt idx="3324">
                  <c:v>-1.5897700000000001E-8</c:v>
                </c:pt>
                <c:pt idx="3325">
                  <c:v>-1.5891400000000002E-8</c:v>
                </c:pt>
                <c:pt idx="3326">
                  <c:v>-1.5885200000000001E-8</c:v>
                </c:pt>
                <c:pt idx="3327">
                  <c:v>-1.5878900000000001E-8</c:v>
                </c:pt>
                <c:pt idx="3328">
                  <c:v>-1.58727E-8</c:v>
                </c:pt>
                <c:pt idx="3329">
                  <c:v>-1.58664E-8</c:v>
                </c:pt>
                <c:pt idx="3330">
                  <c:v>-1.5860199999999999E-8</c:v>
                </c:pt>
                <c:pt idx="3331">
                  <c:v>-1.5853899999999999E-8</c:v>
                </c:pt>
                <c:pt idx="3332">
                  <c:v>-1.5847700000000001E-8</c:v>
                </c:pt>
                <c:pt idx="3333">
                  <c:v>-1.5841400000000001E-8</c:v>
                </c:pt>
                <c:pt idx="3334">
                  <c:v>-1.58352E-8</c:v>
                </c:pt>
                <c:pt idx="3335">
                  <c:v>-1.58289E-8</c:v>
                </c:pt>
                <c:pt idx="3336">
                  <c:v>-1.5822699999999999E-8</c:v>
                </c:pt>
                <c:pt idx="3337">
                  <c:v>-1.5816399999999999E-8</c:v>
                </c:pt>
                <c:pt idx="3338">
                  <c:v>-1.5810200000000002E-8</c:v>
                </c:pt>
                <c:pt idx="3339">
                  <c:v>-1.5803900000000002E-8</c:v>
                </c:pt>
                <c:pt idx="3340">
                  <c:v>-1.5797700000000001E-8</c:v>
                </c:pt>
                <c:pt idx="3341">
                  <c:v>-1.5791400000000001E-8</c:v>
                </c:pt>
                <c:pt idx="3342">
                  <c:v>-1.57852E-8</c:v>
                </c:pt>
                <c:pt idx="3343">
                  <c:v>-1.57789E-8</c:v>
                </c:pt>
                <c:pt idx="3344">
                  <c:v>-1.5772699999999999E-8</c:v>
                </c:pt>
                <c:pt idx="3345">
                  <c:v>-1.5766399999999999E-8</c:v>
                </c:pt>
                <c:pt idx="3346">
                  <c:v>-1.5760200000000001E-8</c:v>
                </c:pt>
                <c:pt idx="3347">
                  <c:v>-1.5753900000000001E-8</c:v>
                </c:pt>
                <c:pt idx="3348">
                  <c:v>-1.57477E-8</c:v>
                </c:pt>
                <c:pt idx="3349">
                  <c:v>-1.57414E-8</c:v>
                </c:pt>
                <c:pt idx="3350">
                  <c:v>-1.5735199999999999E-8</c:v>
                </c:pt>
                <c:pt idx="3351">
                  <c:v>-1.5728899999999999E-8</c:v>
                </c:pt>
                <c:pt idx="3352">
                  <c:v>-1.5722700000000002E-8</c:v>
                </c:pt>
                <c:pt idx="3353">
                  <c:v>-1.5716399999999998E-8</c:v>
                </c:pt>
                <c:pt idx="3354">
                  <c:v>-1.5710200000000001E-8</c:v>
                </c:pt>
                <c:pt idx="3355">
                  <c:v>-1.5703900000000001E-8</c:v>
                </c:pt>
                <c:pt idx="3356">
                  <c:v>-1.56977E-8</c:v>
                </c:pt>
                <c:pt idx="3357">
                  <c:v>-1.56914E-8</c:v>
                </c:pt>
                <c:pt idx="3358">
                  <c:v>-1.5685199999999999E-8</c:v>
                </c:pt>
                <c:pt idx="3359">
                  <c:v>-1.5678899999999999E-8</c:v>
                </c:pt>
                <c:pt idx="3360">
                  <c:v>-1.5672700000000001E-8</c:v>
                </c:pt>
                <c:pt idx="3361">
                  <c:v>-1.5666400000000001E-8</c:v>
                </c:pt>
                <c:pt idx="3362">
                  <c:v>-1.56602E-8</c:v>
                </c:pt>
                <c:pt idx="3363">
                  <c:v>-1.56539E-8</c:v>
                </c:pt>
                <c:pt idx="3364">
                  <c:v>-1.5647699999999999E-8</c:v>
                </c:pt>
                <c:pt idx="3365">
                  <c:v>-1.5641399999999999E-8</c:v>
                </c:pt>
                <c:pt idx="3366">
                  <c:v>-1.5635200000000002E-8</c:v>
                </c:pt>
                <c:pt idx="3367">
                  <c:v>-1.5628899999999998E-8</c:v>
                </c:pt>
                <c:pt idx="3368">
                  <c:v>-1.5622700000000001E-8</c:v>
                </c:pt>
                <c:pt idx="3369">
                  <c:v>-1.5616400000000001E-8</c:v>
                </c:pt>
                <c:pt idx="3370">
                  <c:v>-1.56102E-8</c:v>
                </c:pt>
                <c:pt idx="3371">
                  <c:v>-1.56039E-8</c:v>
                </c:pt>
                <c:pt idx="3372">
                  <c:v>-1.5597699999999999E-8</c:v>
                </c:pt>
                <c:pt idx="3373">
                  <c:v>-1.5591399999999999E-8</c:v>
                </c:pt>
                <c:pt idx="3374">
                  <c:v>-1.5585200000000001E-8</c:v>
                </c:pt>
                <c:pt idx="3375">
                  <c:v>-1.5578900000000001E-8</c:v>
                </c:pt>
                <c:pt idx="3376">
                  <c:v>-1.55727E-8</c:v>
                </c:pt>
                <c:pt idx="3377">
                  <c:v>-1.55664E-8</c:v>
                </c:pt>
                <c:pt idx="3378">
                  <c:v>-1.5560199999999999E-8</c:v>
                </c:pt>
                <c:pt idx="3379">
                  <c:v>-1.5553899999999999E-8</c:v>
                </c:pt>
                <c:pt idx="3380">
                  <c:v>-1.5547700000000002E-8</c:v>
                </c:pt>
                <c:pt idx="3381">
                  <c:v>-1.5541399999999998E-8</c:v>
                </c:pt>
                <c:pt idx="3382">
                  <c:v>-1.5535200000000001E-8</c:v>
                </c:pt>
                <c:pt idx="3383">
                  <c:v>-1.5528900000000001E-8</c:v>
                </c:pt>
                <c:pt idx="3384">
                  <c:v>-1.55227E-8</c:v>
                </c:pt>
                <c:pt idx="3385">
                  <c:v>-1.55164E-8</c:v>
                </c:pt>
                <c:pt idx="3386">
                  <c:v>-1.5510199999999999E-8</c:v>
                </c:pt>
                <c:pt idx="3387">
                  <c:v>-1.5503899999999999E-8</c:v>
                </c:pt>
                <c:pt idx="3388">
                  <c:v>-1.5497700000000001E-8</c:v>
                </c:pt>
                <c:pt idx="3389">
                  <c:v>-1.5491400000000001E-8</c:v>
                </c:pt>
                <c:pt idx="3390">
                  <c:v>-1.54852E-8</c:v>
                </c:pt>
                <c:pt idx="3391">
                  <c:v>-1.54789E-8</c:v>
                </c:pt>
                <c:pt idx="3392">
                  <c:v>-1.5472699999999999E-8</c:v>
                </c:pt>
                <c:pt idx="3393">
                  <c:v>-1.5466399999999999E-8</c:v>
                </c:pt>
                <c:pt idx="3394">
                  <c:v>-1.5460199999999998E-8</c:v>
                </c:pt>
                <c:pt idx="3395">
                  <c:v>-1.5453899999999999E-8</c:v>
                </c:pt>
                <c:pt idx="3396">
                  <c:v>-1.5447700000000001E-8</c:v>
                </c:pt>
                <c:pt idx="3397">
                  <c:v>-1.5441400000000001E-8</c:v>
                </c:pt>
                <c:pt idx="3398">
                  <c:v>-1.54352E-8</c:v>
                </c:pt>
                <c:pt idx="3399">
                  <c:v>-1.54289E-8</c:v>
                </c:pt>
                <c:pt idx="3400">
                  <c:v>-1.5422699999999999E-8</c:v>
                </c:pt>
                <c:pt idx="3401">
                  <c:v>-1.5416399999999999E-8</c:v>
                </c:pt>
                <c:pt idx="3402">
                  <c:v>-1.5410200000000001E-8</c:v>
                </c:pt>
                <c:pt idx="3403">
                  <c:v>-1.5403900000000001E-8</c:v>
                </c:pt>
                <c:pt idx="3404">
                  <c:v>-1.53977E-8</c:v>
                </c:pt>
                <c:pt idx="3405">
                  <c:v>-1.53914E-8</c:v>
                </c:pt>
                <c:pt idx="3406">
                  <c:v>-1.5385199999999999E-8</c:v>
                </c:pt>
                <c:pt idx="3407">
                  <c:v>-1.5378899999999999E-8</c:v>
                </c:pt>
                <c:pt idx="3408">
                  <c:v>-1.5372699999999998E-8</c:v>
                </c:pt>
                <c:pt idx="3409">
                  <c:v>-1.5366399999999999E-8</c:v>
                </c:pt>
                <c:pt idx="3410">
                  <c:v>-1.5360200000000001E-8</c:v>
                </c:pt>
                <c:pt idx="3411">
                  <c:v>-1.5353900000000001E-8</c:v>
                </c:pt>
                <c:pt idx="3412">
                  <c:v>-1.53477E-8</c:v>
                </c:pt>
                <c:pt idx="3413">
                  <c:v>-1.53414E-8</c:v>
                </c:pt>
                <c:pt idx="3414">
                  <c:v>-1.5335199999999999E-8</c:v>
                </c:pt>
                <c:pt idx="3415">
                  <c:v>-1.5328899999999999E-8</c:v>
                </c:pt>
                <c:pt idx="3416">
                  <c:v>-1.5322700000000001E-8</c:v>
                </c:pt>
                <c:pt idx="3417">
                  <c:v>-1.5316400000000001E-8</c:v>
                </c:pt>
                <c:pt idx="3418">
                  <c:v>-1.53102E-8</c:v>
                </c:pt>
                <c:pt idx="3419">
                  <c:v>-1.53039E-8</c:v>
                </c:pt>
                <c:pt idx="3420">
                  <c:v>-1.5297699999999999E-8</c:v>
                </c:pt>
                <c:pt idx="3421">
                  <c:v>-1.52914E-8</c:v>
                </c:pt>
                <c:pt idx="3422">
                  <c:v>-1.5285199999999998E-8</c:v>
                </c:pt>
                <c:pt idx="3423">
                  <c:v>-1.5278899999999999E-8</c:v>
                </c:pt>
                <c:pt idx="3424">
                  <c:v>-1.5272700000000001E-8</c:v>
                </c:pt>
                <c:pt idx="3425">
                  <c:v>-1.5266400000000001E-8</c:v>
                </c:pt>
                <c:pt idx="3426">
                  <c:v>-1.52602E-8</c:v>
                </c:pt>
                <c:pt idx="3427">
                  <c:v>-1.52539E-8</c:v>
                </c:pt>
                <c:pt idx="3428">
                  <c:v>-1.5247699999999999E-8</c:v>
                </c:pt>
                <c:pt idx="3429">
                  <c:v>-1.5241399999999999E-8</c:v>
                </c:pt>
                <c:pt idx="3430">
                  <c:v>-1.5235200000000001E-8</c:v>
                </c:pt>
                <c:pt idx="3431">
                  <c:v>-1.5228900000000001E-8</c:v>
                </c:pt>
                <c:pt idx="3432">
                  <c:v>-1.52227E-8</c:v>
                </c:pt>
                <c:pt idx="3433">
                  <c:v>-1.5216400000000001E-8</c:v>
                </c:pt>
                <c:pt idx="3434">
                  <c:v>-1.5210199999999999E-8</c:v>
                </c:pt>
                <c:pt idx="3435">
                  <c:v>-1.52039E-8</c:v>
                </c:pt>
                <c:pt idx="3436">
                  <c:v>-1.5197699999999999E-8</c:v>
                </c:pt>
                <c:pt idx="3437">
                  <c:v>-1.5191399999999999E-8</c:v>
                </c:pt>
                <c:pt idx="3438">
                  <c:v>-1.5185200000000001E-8</c:v>
                </c:pt>
                <c:pt idx="3439">
                  <c:v>-1.5178900000000001E-8</c:v>
                </c:pt>
                <c:pt idx="3440">
                  <c:v>-1.51727E-8</c:v>
                </c:pt>
                <c:pt idx="3441">
                  <c:v>-1.51664E-8</c:v>
                </c:pt>
                <c:pt idx="3442">
                  <c:v>-1.5160199999999999E-8</c:v>
                </c:pt>
                <c:pt idx="3443">
                  <c:v>-1.5153899999999999E-8</c:v>
                </c:pt>
                <c:pt idx="3444">
                  <c:v>-1.5147700000000001E-8</c:v>
                </c:pt>
                <c:pt idx="3445">
                  <c:v>-1.5141400000000002E-8</c:v>
                </c:pt>
                <c:pt idx="3446">
                  <c:v>-1.51352E-8</c:v>
                </c:pt>
                <c:pt idx="3447">
                  <c:v>-1.5128900000000001E-8</c:v>
                </c:pt>
                <c:pt idx="3448">
                  <c:v>-1.5122699999999999E-8</c:v>
                </c:pt>
                <c:pt idx="3449">
                  <c:v>-1.51164E-8</c:v>
                </c:pt>
                <c:pt idx="3450">
                  <c:v>-1.5110199999999999E-8</c:v>
                </c:pt>
                <c:pt idx="3451">
                  <c:v>-1.5103899999999999E-8</c:v>
                </c:pt>
                <c:pt idx="3452">
                  <c:v>-1.5097700000000001E-8</c:v>
                </c:pt>
                <c:pt idx="3453">
                  <c:v>-1.5091400000000001E-8</c:v>
                </c:pt>
                <c:pt idx="3454">
                  <c:v>-1.50852E-8</c:v>
                </c:pt>
                <c:pt idx="3455">
                  <c:v>-1.50789E-8</c:v>
                </c:pt>
                <c:pt idx="3456">
                  <c:v>-1.5072699999999999E-8</c:v>
                </c:pt>
                <c:pt idx="3457">
                  <c:v>-1.5066399999999999E-8</c:v>
                </c:pt>
                <c:pt idx="3458">
                  <c:v>-1.5060200000000001E-8</c:v>
                </c:pt>
                <c:pt idx="3459">
                  <c:v>-1.5053900000000002E-8</c:v>
                </c:pt>
                <c:pt idx="3460">
                  <c:v>-1.50477E-8</c:v>
                </c:pt>
                <c:pt idx="3461">
                  <c:v>-1.5041400000000001E-8</c:v>
                </c:pt>
                <c:pt idx="3462">
                  <c:v>-1.50352E-8</c:v>
                </c:pt>
                <c:pt idx="3463">
                  <c:v>-1.50289E-8</c:v>
                </c:pt>
                <c:pt idx="3464">
                  <c:v>-1.5022699999999999E-8</c:v>
                </c:pt>
                <c:pt idx="3465">
                  <c:v>-1.5016399999999999E-8</c:v>
                </c:pt>
                <c:pt idx="3466">
                  <c:v>-1.5010200000000001E-8</c:v>
                </c:pt>
                <c:pt idx="3467">
                  <c:v>-1.5003900000000001E-8</c:v>
                </c:pt>
                <c:pt idx="3468">
                  <c:v>-1.49977E-8</c:v>
                </c:pt>
                <c:pt idx="3469">
                  <c:v>-1.49914E-8</c:v>
                </c:pt>
                <c:pt idx="3470">
                  <c:v>-1.4985199999999999E-8</c:v>
                </c:pt>
                <c:pt idx="3471">
                  <c:v>-1.4978899999999999E-8</c:v>
                </c:pt>
                <c:pt idx="3472">
                  <c:v>-1.4972700000000001E-8</c:v>
                </c:pt>
                <c:pt idx="3473">
                  <c:v>-1.4966400000000002E-8</c:v>
                </c:pt>
                <c:pt idx="3474">
                  <c:v>-1.4960200000000001E-8</c:v>
                </c:pt>
                <c:pt idx="3475">
                  <c:v>-1.4953900000000001E-8</c:v>
                </c:pt>
                <c:pt idx="3476">
                  <c:v>-1.49477E-8</c:v>
                </c:pt>
                <c:pt idx="3477">
                  <c:v>-1.49414E-8</c:v>
                </c:pt>
                <c:pt idx="3478">
                  <c:v>-1.4935199999999999E-8</c:v>
                </c:pt>
                <c:pt idx="3479">
                  <c:v>-1.4928899999999999E-8</c:v>
                </c:pt>
                <c:pt idx="3480">
                  <c:v>-1.4922700000000001E-8</c:v>
                </c:pt>
                <c:pt idx="3481">
                  <c:v>-1.4916400000000001E-8</c:v>
                </c:pt>
                <c:pt idx="3482">
                  <c:v>-1.49102E-8</c:v>
                </c:pt>
                <c:pt idx="3483">
                  <c:v>-1.49039E-8</c:v>
                </c:pt>
                <c:pt idx="3484">
                  <c:v>-1.4897700000000001E-8</c:v>
                </c:pt>
                <c:pt idx="3485">
                  <c:v>-1.4891399999999999E-8</c:v>
                </c:pt>
                <c:pt idx="3486">
                  <c:v>-1.48852E-8</c:v>
                </c:pt>
                <c:pt idx="3487">
                  <c:v>-1.48789E-8</c:v>
                </c:pt>
                <c:pt idx="3488">
                  <c:v>-1.4872700000000001E-8</c:v>
                </c:pt>
                <c:pt idx="3489">
                  <c:v>-1.4866400000000001E-8</c:v>
                </c:pt>
                <c:pt idx="3490">
                  <c:v>-1.48602E-8</c:v>
                </c:pt>
                <c:pt idx="3491">
                  <c:v>-1.48539E-8</c:v>
                </c:pt>
                <c:pt idx="3492">
                  <c:v>-1.48477E-8</c:v>
                </c:pt>
                <c:pt idx="3493">
                  <c:v>-1.48414E-8</c:v>
                </c:pt>
                <c:pt idx="3494">
                  <c:v>-1.4835199999999999E-8</c:v>
                </c:pt>
                <c:pt idx="3495">
                  <c:v>-1.48289E-8</c:v>
                </c:pt>
                <c:pt idx="3496">
                  <c:v>-1.48227E-8</c:v>
                </c:pt>
                <c:pt idx="3497">
                  <c:v>-1.48164E-8</c:v>
                </c:pt>
                <c:pt idx="3498">
                  <c:v>-1.4810200000000001E-8</c:v>
                </c:pt>
                <c:pt idx="3499">
                  <c:v>-1.4803899999999999E-8</c:v>
                </c:pt>
                <c:pt idx="3500">
                  <c:v>-1.47977E-8</c:v>
                </c:pt>
                <c:pt idx="3501">
                  <c:v>-1.47914E-8</c:v>
                </c:pt>
                <c:pt idx="3502">
                  <c:v>-1.4785200000000001E-8</c:v>
                </c:pt>
                <c:pt idx="3503">
                  <c:v>-1.4778900000000001E-8</c:v>
                </c:pt>
                <c:pt idx="3504">
                  <c:v>-1.47727E-8</c:v>
                </c:pt>
                <c:pt idx="3505">
                  <c:v>-1.47664E-8</c:v>
                </c:pt>
                <c:pt idx="3506">
                  <c:v>-1.47602E-8</c:v>
                </c:pt>
                <c:pt idx="3507">
                  <c:v>-1.4753900000000001E-8</c:v>
                </c:pt>
                <c:pt idx="3508">
                  <c:v>-1.4747699999999999E-8</c:v>
                </c:pt>
                <c:pt idx="3509">
                  <c:v>-1.47414E-8</c:v>
                </c:pt>
                <c:pt idx="3510">
                  <c:v>-1.47352E-8</c:v>
                </c:pt>
                <c:pt idx="3511">
                  <c:v>-1.47289E-8</c:v>
                </c:pt>
                <c:pt idx="3512">
                  <c:v>-1.4722699999999999E-8</c:v>
                </c:pt>
                <c:pt idx="3513">
                  <c:v>-1.4716399999999999E-8</c:v>
                </c:pt>
                <c:pt idx="3514">
                  <c:v>-1.47102E-8</c:v>
                </c:pt>
                <c:pt idx="3515">
                  <c:v>-1.47039E-8</c:v>
                </c:pt>
                <c:pt idx="3516">
                  <c:v>-1.4697700000000001E-8</c:v>
                </c:pt>
                <c:pt idx="3517">
                  <c:v>-1.4691400000000001E-8</c:v>
                </c:pt>
                <c:pt idx="3518">
                  <c:v>-1.46852E-8</c:v>
                </c:pt>
                <c:pt idx="3519">
                  <c:v>-1.46789E-8</c:v>
                </c:pt>
                <c:pt idx="3520">
                  <c:v>-1.46727E-8</c:v>
                </c:pt>
                <c:pt idx="3521">
                  <c:v>-1.4666400000000001E-8</c:v>
                </c:pt>
                <c:pt idx="3522">
                  <c:v>-1.4660199999999999E-8</c:v>
                </c:pt>
                <c:pt idx="3523">
                  <c:v>-1.46539E-8</c:v>
                </c:pt>
                <c:pt idx="3524">
                  <c:v>-1.46477E-8</c:v>
                </c:pt>
                <c:pt idx="3525">
                  <c:v>-1.46414E-8</c:v>
                </c:pt>
                <c:pt idx="3526">
                  <c:v>-1.4635199999999999E-8</c:v>
                </c:pt>
                <c:pt idx="3527">
                  <c:v>-1.4628899999999999E-8</c:v>
                </c:pt>
                <c:pt idx="3528">
                  <c:v>-1.46227E-8</c:v>
                </c:pt>
                <c:pt idx="3529">
                  <c:v>-1.46164E-8</c:v>
                </c:pt>
                <c:pt idx="3530">
                  <c:v>-1.4610200000000001E-8</c:v>
                </c:pt>
                <c:pt idx="3531">
                  <c:v>-1.4603900000000001E-8</c:v>
                </c:pt>
                <c:pt idx="3532">
                  <c:v>-1.45977E-8</c:v>
                </c:pt>
                <c:pt idx="3533">
                  <c:v>-1.45914E-8</c:v>
                </c:pt>
                <c:pt idx="3534">
                  <c:v>-1.45852E-8</c:v>
                </c:pt>
                <c:pt idx="3535">
                  <c:v>-1.4578900000000001E-8</c:v>
                </c:pt>
                <c:pt idx="3536">
                  <c:v>-1.45727E-8</c:v>
                </c:pt>
                <c:pt idx="3537">
                  <c:v>-1.45664E-8</c:v>
                </c:pt>
                <c:pt idx="3538">
                  <c:v>-1.45602E-8</c:v>
                </c:pt>
                <c:pt idx="3539">
                  <c:v>-1.45539E-8</c:v>
                </c:pt>
                <c:pt idx="3540">
                  <c:v>-1.4547699999999999E-8</c:v>
                </c:pt>
                <c:pt idx="3541">
                  <c:v>-1.4541399999999999E-8</c:v>
                </c:pt>
                <c:pt idx="3542">
                  <c:v>-1.45352E-8</c:v>
                </c:pt>
                <c:pt idx="3543">
                  <c:v>-1.45289E-8</c:v>
                </c:pt>
                <c:pt idx="3544">
                  <c:v>-1.4522700000000001E-8</c:v>
                </c:pt>
                <c:pt idx="3545">
                  <c:v>-1.4516399999999999E-8</c:v>
                </c:pt>
                <c:pt idx="3546">
                  <c:v>-1.45102E-8</c:v>
                </c:pt>
                <c:pt idx="3547">
                  <c:v>-1.45039E-8</c:v>
                </c:pt>
                <c:pt idx="3548">
                  <c:v>-1.4497700000000001E-8</c:v>
                </c:pt>
                <c:pt idx="3549">
                  <c:v>-1.4491400000000001E-8</c:v>
                </c:pt>
                <c:pt idx="3550">
                  <c:v>-1.44852E-8</c:v>
                </c:pt>
                <c:pt idx="3551">
                  <c:v>-1.44789E-8</c:v>
                </c:pt>
                <c:pt idx="3552">
                  <c:v>-1.44727E-8</c:v>
                </c:pt>
                <c:pt idx="3553">
                  <c:v>-1.44664E-8</c:v>
                </c:pt>
                <c:pt idx="3554">
                  <c:v>-1.4460199999999999E-8</c:v>
                </c:pt>
                <c:pt idx="3555">
                  <c:v>-1.4453899999999999E-8</c:v>
                </c:pt>
                <c:pt idx="3556">
                  <c:v>-1.44477E-8</c:v>
                </c:pt>
                <c:pt idx="3557">
                  <c:v>-1.44414E-8</c:v>
                </c:pt>
                <c:pt idx="3558">
                  <c:v>-1.4435200000000001E-8</c:v>
                </c:pt>
                <c:pt idx="3559">
                  <c:v>-1.4428899999999999E-8</c:v>
                </c:pt>
                <c:pt idx="3560">
                  <c:v>-1.44227E-8</c:v>
                </c:pt>
                <c:pt idx="3561">
                  <c:v>-1.44164E-8</c:v>
                </c:pt>
                <c:pt idx="3562">
                  <c:v>-1.4410200000000001E-8</c:v>
                </c:pt>
                <c:pt idx="3563">
                  <c:v>-1.4403900000000001E-8</c:v>
                </c:pt>
                <c:pt idx="3564">
                  <c:v>-1.43977E-8</c:v>
                </c:pt>
                <c:pt idx="3565">
                  <c:v>-1.43914E-8</c:v>
                </c:pt>
                <c:pt idx="3566">
                  <c:v>-1.43852E-8</c:v>
                </c:pt>
                <c:pt idx="3567">
                  <c:v>-1.43789E-8</c:v>
                </c:pt>
                <c:pt idx="3568">
                  <c:v>-1.4372699999999999E-8</c:v>
                </c:pt>
                <c:pt idx="3569">
                  <c:v>-1.43664E-8</c:v>
                </c:pt>
                <c:pt idx="3570">
                  <c:v>-1.43602E-8</c:v>
                </c:pt>
                <c:pt idx="3571">
                  <c:v>-1.43539E-8</c:v>
                </c:pt>
                <c:pt idx="3572">
                  <c:v>-1.4347700000000001E-8</c:v>
                </c:pt>
                <c:pt idx="3573">
                  <c:v>-1.4341399999999999E-8</c:v>
                </c:pt>
                <c:pt idx="3574">
                  <c:v>-1.43352E-8</c:v>
                </c:pt>
                <c:pt idx="3575">
                  <c:v>-1.43289E-8</c:v>
                </c:pt>
                <c:pt idx="3576">
                  <c:v>-1.4322700000000001E-8</c:v>
                </c:pt>
                <c:pt idx="3577">
                  <c:v>-1.4316400000000001E-8</c:v>
                </c:pt>
                <c:pt idx="3578">
                  <c:v>-1.43102E-8</c:v>
                </c:pt>
                <c:pt idx="3579">
                  <c:v>-1.43039E-8</c:v>
                </c:pt>
                <c:pt idx="3580">
                  <c:v>-1.42977E-8</c:v>
                </c:pt>
                <c:pt idx="3581">
                  <c:v>-1.4291400000000001E-8</c:v>
                </c:pt>
                <c:pt idx="3582">
                  <c:v>-1.4285199999999999E-8</c:v>
                </c:pt>
                <c:pt idx="3583">
                  <c:v>-1.42789E-8</c:v>
                </c:pt>
                <c:pt idx="3584">
                  <c:v>-1.42727E-8</c:v>
                </c:pt>
                <c:pt idx="3585">
                  <c:v>-1.42664E-8</c:v>
                </c:pt>
                <c:pt idx="3586">
                  <c:v>-1.4260199999999999E-8</c:v>
                </c:pt>
                <c:pt idx="3587">
                  <c:v>-1.4253899999999999E-8</c:v>
                </c:pt>
                <c:pt idx="3588">
                  <c:v>-1.42477E-8</c:v>
                </c:pt>
                <c:pt idx="3589">
                  <c:v>-1.42414E-8</c:v>
                </c:pt>
                <c:pt idx="3590">
                  <c:v>-1.4235200000000001E-8</c:v>
                </c:pt>
                <c:pt idx="3591">
                  <c:v>-1.4228900000000001E-8</c:v>
                </c:pt>
                <c:pt idx="3592">
                  <c:v>-1.42227E-8</c:v>
                </c:pt>
                <c:pt idx="3593">
                  <c:v>-1.42164E-8</c:v>
                </c:pt>
                <c:pt idx="3594">
                  <c:v>-1.42102E-8</c:v>
                </c:pt>
                <c:pt idx="3595">
                  <c:v>-1.4203900000000001E-8</c:v>
                </c:pt>
                <c:pt idx="3596">
                  <c:v>-1.4197699999999999E-8</c:v>
                </c:pt>
                <c:pt idx="3597">
                  <c:v>-1.41914E-8</c:v>
                </c:pt>
                <c:pt idx="3598">
                  <c:v>-1.41852E-8</c:v>
                </c:pt>
                <c:pt idx="3599">
                  <c:v>-1.41789E-8</c:v>
                </c:pt>
                <c:pt idx="3600">
                  <c:v>-1.4172699999999999E-8</c:v>
                </c:pt>
                <c:pt idx="3601">
                  <c:v>-1.4166399999999999E-8</c:v>
                </c:pt>
                <c:pt idx="3602">
                  <c:v>-1.41602E-8</c:v>
                </c:pt>
                <c:pt idx="3603">
                  <c:v>-1.41539E-8</c:v>
                </c:pt>
                <c:pt idx="3604">
                  <c:v>-1.4147700000000001E-8</c:v>
                </c:pt>
                <c:pt idx="3605">
                  <c:v>-1.4141400000000001E-8</c:v>
                </c:pt>
                <c:pt idx="3606">
                  <c:v>-1.41352E-8</c:v>
                </c:pt>
                <c:pt idx="3607">
                  <c:v>-1.41289E-8</c:v>
                </c:pt>
                <c:pt idx="3608">
                  <c:v>-1.41227E-8</c:v>
                </c:pt>
                <c:pt idx="3609">
                  <c:v>-1.4116400000000001E-8</c:v>
                </c:pt>
                <c:pt idx="3610">
                  <c:v>-1.41102E-8</c:v>
                </c:pt>
                <c:pt idx="3611">
                  <c:v>-1.41039E-8</c:v>
                </c:pt>
                <c:pt idx="3612">
                  <c:v>-1.40977E-8</c:v>
                </c:pt>
                <c:pt idx="3613">
                  <c:v>-1.40914E-8</c:v>
                </c:pt>
                <c:pt idx="3614">
                  <c:v>-1.4085199999999999E-8</c:v>
                </c:pt>
                <c:pt idx="3615">
                  <c:v>-1.4078899999999999E-8</c:v>
                </c:pt>
                <c:pt idx="3616">
                  <c:v>-1.40727E-8</c:v>
                </c:pt>
                <c:pt idx="3617">
                  <c:v>-1.40664E-8</c:v>
                </c:pt>
                <c:pt idx="3618">
                  <c:v>-1.4060200000000001E-8</c:v>
                </c:pt>
                <c:pt idx="3619">
                  <c:v>-1.4053899999999999E-8</c:v>
                </c:pt>
                <c:pt idx="3620">
                  <c:v>-1.40477E-8</c:v>
                </c:pt>
                <c:pt idx="3621">
                  <c:v>-1.40414E-8</c:v>
                </c:pt>
                <c:pt idx="3622">
                  <c:v>-1.4035200000000001E-8</c:v>
                </c:pt>
                <c:pt idx="3623">
                  <c:v>-1.4028900000000001E-8</c:v>
                </c:pt>
                <c:pt idx="3624">
                  <c:v>-1.40227E-8</c:v>
                </c:pt>
                <c:pt idx="3625">
                  <c:v>-1.40164E-8</c:v>
                </c:pt>
                <c:pt idx="3626">
                  <c:v>-1.40102E-8</c:v>
                </c:pt>
                <c:pt idx="3627">
                  <c:v>-1.40039E-8</c:v>
                </c:pt>
                <c:pt idx="3628">
                  <c:v>-1.3997699999999999E-8</c:v>
                </c:pt>
                <c:pt idx="3629">
                  <c:v>-1.3991399999999999E-8</c:v>
                </c:pt>
                <c:pt idx="3630">
                  <c:v>-1.39852E-8</c:v>
                </c:pt>
                <c:pt idx="3631">
                  <c:v>-1.39789E-8</c:v>
                </c:pt>
                <c:pt idx="3632">
                  <c:v>-1.3972700000000001E-8</c:v>
                </c:pt>
                <c:pt idx="3633">
                  <c:v>-1.3966399999999999E-8</c:v>
                </c:pt>
                <c:pt idx="3634">
                  <c:v>-1.39602E-8</c:v>
                </c:pt>
                <c:pt idx="3635">
                  <c:v>-1.39539E-8</c:v>
                </c:pt>
                <c:pt idx="3636">
                  <c:v>-1.3947700000000001E-8</c:v>
                </c:pt>
                <c:pt idx="3637">
                  <c:v>-1.3941400000000001E-8</c:v>
                </c:pt>
                <c:pt idx="3638">
                  <c:v>-1.39352E-8</c:v>
                </c:pt>
                <c:pt idx="3639">
                  <c:v>-1.39289E-8</c:v>
                </c:pt>
                <c:pt idx="3640">
                  <c:v>-1.39227E-8</c:v>
                </c:pt>
                <c:pt idx="3641">
                  <c:v>-1.39164E-8</c:v>
                </c:pt>
                <c:pt idx="3642">
                  <c:v>-1.3910199999999999E-8</c:v>
                </c:pt>
                <c:pt idx="3643">
                  <c:v>-1.39039E-8</c:v>
                </c:pt>
                <c:pt idx="3644">
                  <c:v>-1.38977E-8</c:v>
                </c:pt>
                <c:pt idx="3645">
                  <c:v>-1.38914E-8</c:v>
                </c:pt>
                <c:pt idx="3646">
                  <c:v>-1.3885200000000001E-8</c:v>
                </c:pt>
                <c:pt idx="3647">
                  <c:v>-1.3878899999999999E-8</c:v>
                </c:pt>
                <c:pt idx="3648">
                  <c:v>-1.38727E-8</c:v>
                </c:pt>
                <c:pt idx="3649">
                  <c:v>-1.38664E-8</c:v>
                </c:pt>
                <c:pt idx="3650">
                  <c:v>-1.3860200000000001E-8</c:v>
                </c:pt>
                <c:pt idx="3651">
                  <c:v>-1.3853900000000001E-8</c:v>
                </c:pt>
                <c:pt idx="3652">
                  <c:v>-1.38477E-8</c:v>
                </c:pt>
                <c:pt idx="3653">
                  <c:v>-1.38414E-8</c:v>
                </c:pt>
                <c:pt idx="3654">
                  <c:v>-1.38352E-8</c:v>
                </c:pt>
                <c:pt idx="3655">
                  <c:v>-1.3828900000000001E-8</c:v>
                </c:pt>
                <c:pt idx="3656">
                  <c:v>-1.3822699999999999E-8</c:v>
                </c:pt>
                <c:pt idx="3657">
                  <c:v>-1.38164E-8</c:v>
                </c:pt>
                <c:pt idx="3658">
                  <c:v>-1.38102E-8</c:v>
                </c:pt>
                <c:pt idx="3659">
                  <c:v>-1.38039E-8</c:v>
                </c:pt>
                <c:pt idx="3660">
                  <c:v>-1.3797699999999999E-8</c:v>
                </c:pt>
                <c:pt idx="3661">
                  <c:v>-1.3791399999999999E-8</c:v>
                </c:pt>
                <c:pt idx="3662">
                  <c:v>-1.37852E-8</c:v>
                </c:pt>
                <c:pt idx="3663">
                  <c:v>-1.37789E-8</c:v>
                </c:pt>
                <c:pt idx="3664">
                  <c:v>-1.3772700000000001E-8</c:v>
                </c:pt>
                <c:pt idx="3665">
                  <c:v>-1.3766400000000001E-8</c:v>
                </c:pt>
                <c:pt idx="3666">
                  <c:v>-1.37602E-8</c:v>
                </c:pt>
                <c:pt idx="3667">
                  <c:v>-1.37539E-8</c:v>
                </c:pt>
                <c:pt idx="3668">
                  <c:v>-1.37477E-8</c:v>
                </c:pt>
                <c:pt idx="3669">
                  <c:v>-1.3741400000000001E-8</c:v>
                </c:pt>
                <c:pt idx="3670">
                  <c:v>-1.3735199999999999E-8</c:v>
                </c:pt>
                <c:pt idx="3671">
                  <c:v>-1.37289E-8</c:v>
                </c:pt>
                <c:pt idx="3672">
                  <c:v>-1.37227E-8</c:v>
                </c:pt>
                <c:pt idx="3673">
                  <c:v>-1.37164E-8</c:v>
                </c:pt>
                <c:pt idx="3674">
                  <c:v>-1.3710199999999999E-8</c:v>
                </c:pt>
                <c:pt idx="3675">
                  <c:v>-1.3703899999999999E-8</c:v>
                </c:pt>
                <c:pt idx="3676">
                  <c:v>-1.36977E-8</c:v>
                </c:pt>
                <c:pt idx="3677">
                  <c:v>-1.36914E-8</c:v>
                </c:pt>
                <c:pt idx="3678">
                  <c:v>-1.3685200000000001E-8</c:v>
                </c:pt>
                <c:pt idx="3679">
                  <c:v>-1.3678900000000001E-8</c:v>
                </c:pt>
                <c:pt idx="3680">
                  <c:v>-1.36727E-8</c:v>
                </c:pt>
                <c:pt idx="3681">
                  <c:v>-1.36664E-8</c:v>
                </c:pt>
                <c:pt idx="3682">
                  <c:v>-1.36602E-8</c:v>
                </c:pt>
                <c:pt idx="3683">
                  <c:v>-1.3653900000000001E-8</c:v>
                </c:pt>
                <c:pt idx="3684">
                  <c:v>-1.36477E-8</c:v>
                </c:pt>
                <c:pt idx="3685">
                  <c:v>-1.36414E-8</c:v>
                </c:pt>
                <c:pt idx="3686">
                  <c:v>-1.36352E-8</c:v>
                </c:pt>
                <c:pt idx="3687">
                  <c:v>-1.36289E-8</c:v>
                </c:pt>
                <c:pt idx="3688">
                  <c:v>-1.3622699999999999E-8</c:v>
                </c:pt>
                <c:pt idx="3689">
                  <c:v>-1.3616399999999999E-8</c:v>
                </c:pt>
                <c:pt idx="3690">
                  <c:v>-1.36102E-8</c:v>
                </c:pt>
                <c:pt idx="3691">
                  <c:v>-1.36039E-8</c:v>
                </c:pt>
                <c:pt idx="3692">
                  <c:v>-1.3597700000000001E-8</c:v>
                </c:pt>
                <c:pt idx="3693">
                  <c:v>-1.3591399999999999E-8</c:v>
                </c:pt>
                <c:pt idx="3694">
                  <c:v>-1.35852E-8</c:v>
                </c:pt>
                <c:pt idx="3695">
                  <c:v>-1.35789E-8</c:v>
                </c:pt>
                <c:pt idx="3696">
                  <c:v>-1.35727E-8</c:v>
                </c:pt>
                <c:pt idx="3697">
                  <c:v>-1.3566400000000001E-8</c:v>
                </c:pt>
                <c:pt idx="3698">
                  <c:v>-1.35602E-8</c:v>
                </c:pt>
                <c:pt idx="3699">
                  <c:v>-1.35539E-8</c:v>
                </c:pt>
                <c:pt idx="3700">
                  <c:v>-1.35477E-8</c:v>
                </c:pt>
                <c:pt idx="3701">
                  <c:v>-1.35414E-8</c:v>
                </c:pt>
                <c:pt idx="3702">
                  <c:v>-1.3535199999999999E-8</c:v>
                </c:pt>
                <c:pt idx="3703">
                  <c:v>-1.3528899999999999E-8</c:v>
                </c:pt>
                <c:pt idx="3704">
                  <c:v>-1.35227E-8</c:v>
                </c:pt>
                <c:pt idx="3705">
                  <c:v>-1.35164E-8</c:v>
                </c:pt>
                <c:pt idx="3706">
                  <c:v>-1.3510200000000001E-8</c:v>
                </c:pt>
                <c:pt idx="3707">
                  <c:v>-1.3503899999999999E-8</c:v>
                </c:pt>
                <c:pt idx="3708">
                  <c:v>-1.34977E-8</c:v>
                </c:pt>
                <c:pt idx="3709">
                  <c:v>-1.34914E-8</c:v>
                </c:pt>
                <c:pt idx="3710">
                  <c:v>-1.3485200000000001E-8</c:v>
                </c:pt>
                <c:pt idx="3711">
                  <c:v>-1.3478900000000001E-8</c:v>
                </c:pt>
                <c:pt idx="3712">
                  <c:v>-1.34727E-8</c:v>
                </c:pt>
                <c:pt idx="3713">
                  <c:v>-1.34664E-8</c:v>
                </c:pt>
                <c:pt idx="3714">
                  <c:v>-1.34602E-8</c:v>
                </c:pt>
                <c:pt idx="3715">
                  <c:v>-1.34539E-8</c:v>
                </c:pt>
                <c:pt idx="3716">
                  <c:v>-1.3447699999999999E-8</c:v>
                </c:pt>
                <c:pt idx="3717">
                  <c:v>-1.34414E-8</c:v>
                </c:pt>
                <c:pt idx="3718">
                  <c:v>-1.34352E-8</c:v>
                </c:pt>
                <c:pt idx="3719">
                  <c:v>-1.34289E-8</c:v>
                </c:pt>
                <c:pt idx="3720">
                  <c:v>-1.3422700000000001E-8</c:v>
                </c:pt>
                <c:pt idx="3721">
                  <c:v>-1.3416399999999999E-8</c:v>
                </c:pt>
                <c:pt idx="3722">
                  <c:v>-1.34102E-8</c:v>
                </c:pt>
                <c:pt idx="3723">
                  <c:v>-1.34039E-8</c:v>
                </c:pt>
                <c:pt idx="3724">
                  <c:v>-1.3397700000000001E-8</c:v>
                </c:pt>
                <c:pt idx="3725">
                  <c:v>-1.3391400000000001E-8</c:v>
                </c:pt>
                <c:pt idx="3726">
                  <c:v>-1.33852E-8</c:v>
                </c:pt>
                <c:pt idx="3727">
                  <c:v>-1.33789E-8</c:v>
                </c:pt>
                <c:pt idx="3728">
                  <c:v>-1.33727E-8</c:v>
                </c:pt>
                <c:pt idx="3729">
                  <c:v>-1.33664E-8</c:v>
                </c:pt>
                <c:pt idx="3730">
                  <c:v>-1.3360199999999999E-8</c:v>
                </c:pt>
                <c:pt idx="3731">
                  <c:v>-1.33539E-8</c:v>
                </c:pt>
                <c:pt idx="3732">
                  <c:v>-1.33477E-8</c:v>
                </c:pt>
                <c:pt idx="3733">
                  <c:v>-1.33414E-8</c:v>
                </c:pt>
                <c:pt idx="3734">
                  <c:v>-1.3335199999999999E-8</c:v>
                </c:pt>
                <c:pt idx="3735">
                  <c:v>-1.3328899999999999E-8</c:v>
                </c:pt>
                <c:pt idx="3736">
                  <c:v>-1.33227E-8</c:v>
                </c:pt>
                <c:pt idx="3737">
                  <c:v>-1.33164E-8</c:v>
                </c:pt>
                <c:pt idx="3738">
                  <c:v>-1.3310200000000001E-8</c:v>
                </c:pt>
                <c:pt idx="3739">
                  <c:v>-1.3303900000000001E-8</c:v>
                </c:pt>
                <c:pt idx="3740">
                  <c:v>-1.32977E-8</c:v>
                </c:pt>
                <c:pt idx="3741">
                  <c:v>-1.32914E-8</c:v>
                </c:pt>
                <c:pt idx="3742">
                  <c:v>-1.32852E-8</c:v>
                </c:pt>
                <c:pt idx="3743">
                  <c:v>-1.3278900000000001E-8</c:v>
                </c:pt>
                <c:pt idx="3744">
                  <c:v>-1.3272699999999999E-8</c:v>
                </c:pt>
                <c:pt idx="3745">
                  <c:v>-1.32664E-8</c:v>
                </c:pt>
                <c:pt idx="3746">
                  <c:v>-1.32602E-8</c:v>
                </c:pt>
                <c:pt idx="3747">
                  <c:v>-1.32539E-8</c:v>
                </c:pt>
                <c:pt idx="3748">
                  <c:v>-1.3247699999999999E-8</c:v>
                </c:pt>
                <c:pt idx="3749">
                  <c:v>-1.3241399999999999E-8</c:v>
                </c:pt>
                <c:pt idx="3750">
                  <c:v>-1.32352E-8</c:v>
                </c:pt>
                <c:pt idx="3751">
                  <c:v>-1.32289E-8</c:v>
                </c:pt>
                <c:pt idx="3752">
                  <c:v>-1.3222700000000001E-8</c:v>
                </c:pt>
                <c:pt idx="3753">
                  <c:v>-1.3216400000000001E-8</c:v>
                </c:pt>
                <c:pt idx="3754">
                  <c:v>-1.32102E-8</c:v>
                </c:pt>
                <c:pt idx="3755">
                  <c:v>-1.32039E-8</c:v>
                </c:pt>
                <c:pt idx="3756">
                  <c:v>-1.31977E-8</c:v>
                </c:pt>
                <c:pt idx="3757">
                  <c:v>-1.3191400000000001E-8</c:v>
                </c:pt>
                <c:pt idx="3758">
                  <c:v>-1.31852E-8</c:v>
                </c:pt>
                <c:pt idx="3759">
                  <c:v>-1.31789E-8</c:v>
                </c:pt>
                <c:pt idx="3760">
                  <c:v>-1.31727E-8</c:v>
                </c:pt>
                <c:pt idx="3761">
                  <c:v>-1.31664E-8</c:v>
                </c:pt>
                <c:pt idx="3762">
                  <c:v>-1.3160199999999999E-8</c:v>
                </c:pt>
                <c:pt idx="3763">
                  <c:v>-1.3153899999999999E-8</c:v>
                </c:pt>
                <c:pt idx="3764">
                  <c:v>-1.31477E-8</c:v>
                </c:pt>
                <c:pt idx="3765">
                  <c:v>-1.31414E-8</c:v>
                </c:pt>
                <c:pt idx="3766">
                  <c:v>-1.3135200000000001E-8</c:v>
                </c:pt>
                <c:pt idx="3767">
                  <c:v>-1.3128899999999999E-8</c:v>
                </c:pt>
                <c:pt idx="3768">
                  <c:v>-1.31227E-8</c:v>
                </c:pt>
                <c:pt idx="3769">
                  <c:v>-1.31164E-8</c:v>
                </c:pt>
                <c:pt idx="3770">
                  <c:v>-1.31102E-8</c:v>
                </c:pt>
                <c:pt idx="3771">
                  <c:v>-1.3103900000000001E-8</c:v>
                </c:pt>
                <c:pt idx="3772">
                  <c:v>-1.30977E-8</c:v>
                </c:pt>
                <c:pt idx="3773">
                  <c:v>-1.30914E-8</c:v>
                </c:pt>
                <c:pt idx="3774">
                  <c:v>-1.30852E-8</c:v>
                </c:pt>
                <c:pt idx="3775">
                  <c:v>-1.30789E-8</c:v>
                </c:pt>
                <c:pt idx="3776">
                  <c:v>-1.3072699999999999E-8</c:v>
                </c:pt>
                <c:pt idx="3777">
                  <c:v>-1.3066399999999999E-8</c:v>
                </c:pt>
                <c:pt idx="3778">
                  <c:v>-1.30602E-8</c:v>
                </c:pt>
                <c:pt idx="3779">
                  <c:v>-1.30539E-8</c:v>
                </c:pt>
                <c:pt idx="3780">
                  <c:v>-1.3047700000000001E-8</c:v>
                </c:pt>
                <c:pt idx="3781">
                  <c:v>-1.3041399999999999E-8</c:v>
                </c:pt>
                <c:pt idx="3782">
                  <c:v>-1.30352E-8</c:v>
                </c:pt>
                <c:pt idx="3783">
                  <c:v>-1.30289E-8</c:v>
                </c:pt>
                <c:pt idx="3784">
                  <c:v>-1.3022700000000001E-8</c:v>
                </c:pt>
                <c:pt idx="3785">
                  <c:v>-1.3016400000000001E-8</c:v>
                </c:pt>
                <c:pt idx="3786">
                  <c:v>-1.30102E-8</c:v>
                </c:pt>
                <c:pt idx="3787">
                  <c:v>-1.30039E-8</c:v>
                </c:pt>
                <c:pt idx="3788">
                  <c:v>-1.29977E-8</c:v>
                </c:pt>
                <c:pt idx="3789">
                  <c:v>-1.29914E-8</c:v>
                </c:pt>
                <c:pt idx="3790">
                  <c:v>-1.2985199999999999E-8</c:v>
                </c:pt>
                <c:pt idx="3791">
                  <c:v>-1.29789E-8</c:v>
                </c:pt>
                <c:pt idx="3792">
                  <c:v>-1.29727E-8</c:v>
                </c:pt>
                <c:pt idx="3793">
                  <c:v>-1.29664E-8</c:v>
                </c:pt>
                <c:pt idx="3794">
                  <c:v>-1.2960200000000001E-8</c:v>
                </c:pt>
                <c:pt idx="3795">
                  <c:v>-1.2953899999999999E-8</c:v>
                </c:pt>
                <c:pt idx="3796">
                  <c:v>-1.29477E-8</c:v>
                </c:pt>
                <c:pt idx="3797">
                  <c:v>-1.29414E-8</c:v>
                </c:pt>
                <c:pt idx="3798">
                  <c:v>-1.2935200000000001E-8</c:v>
                </c:pt>
                <c:pt idx="3799">
                  <c:v>-1.2928900000000001E-8</c:v>
                </c:pt>
                <c:pt idx="3800">
                  <c:v>-1.29227E-8</c:v>
                </c:pt>
                <c:pt idx="3801">
                  <c:v>-1.29164E-8</c:v>
                </c:pt>
                <c:pt idx="3802">
                  <c:v>-1.29102E-8</c:v>
                </c:pt>
                <c:pt idx="3803">
                  <c:v>-1.29039E-8</c:v>
                </c:pt>
                <c:pt idx="3804">
                  <c:v>-1.2897699999999999E-8</c:v>
                </c:pt>
                <c:pt idx="3805">
                  <c:v>-1.28914E-8</c:v>
                </c:pt>
                <c:pt idx="3806">
                  <c:v>-1.28852E-8</c:v>
                </c:pt>
                <c:pt idx="3807">
                  <c:v>-1.28789E-8</c:v>
                </c:pt>
                <c:pt idx="3808">
                  <c:v>-1.2872699999999999E-8</c:v>
                </c:pt>
                <c:pt idx="3809">
                  <c:v>-1.2866399999999999E-8</c:v>
                </c:pt>
                <c:pt idx="3810">
                  <c:v>-1.28602E-8</c:v>
                </c:pt>
                <c:pt idx="3811">
                  <c:v>-1.28539E-8</c:v>
                </c:pt>
                <c:pt idx="3812">
                  <c:v>-1.2847700000000001E-8</c:v>
                </c:pt>
                <c:pt idx="3813">
                  <c:v>-1.2841400000000001E-8</c:v>
                </c:pt>
                <c:pt idx="3814">
                  <c:v>-1.28352E-8</c:v>
                </c:pt>
                <c:pt idx="3815">
                  <c:v>-1.28289E-8</c:v>
                </c:pt>
                <c:pt idx="3816">
                  <c:v>-1.28227E-8</c:v>
                </c:pt>
                <c:pt idx="3817">
                  <c:v>-1.2816400000000001E-8</c:v>
                </c:pt>
                <c:pt idx="3818">
                  <c:v>-1.2810199999999999E-8</c:v>
                </c:pt>
                <c:pt idx="3819">
                  <c:v>-1.28039E-8</c:v>
                </c:pt>
                <c:pt idx="3820">
                  <c:v>-1.27977E-8</c:v>
                </c:pt>
                <c:pt idx="3821">
                  <c:v>-1.27914E-8</c:v>
                </c:pt>
                <c:pt idx="3822">
                  <c:v>-1.2785199999999999E-8</c:v>
                </c:pt>
                <c:pt idx="3823">
                  <c:v>-1.2778899999999999E-8</c:v>
                </c:pt>
                <c:pt idx="3824">
                  <c:v>-1.27727E-8</c:v>
                </c:pt>
                <c:pt idx="3825">
                  <c:v>-1.27664E-8</c:v>
                </c:pt>
                <c:pt idx="3826">
                  <c:v>-1.2760200000000001E-8</c:v>
                </c:pt>
                <c:pt idx="3827">
                  <c:v>-1.2753900000000001E-8</c:v>
                </c:pt>
                <c:pt idx="3828">
                  <c:v>-1.27477E-8</c:v>
                </c:pt>
                <c:pt idx="3829">
                  <c:v>-1.27414E-8</c:v>
                </c:pt>
                <c:pt idx="3830">
                  <c:v>-1.27352E-8</c:v>
                </c:pt>
                <c:pt idx="3831">
                  <c:v>-1.2728900000000001E-8</c:v>
                </c:pt>
                <c:pt idx="3832">
                  <c:v>-1.27227E-8</c:v>
                </c:pt>
                <c:pt idx="3833">
                  <c:v>-1.27164E-8</c:v>
                </c:pt>
                <c:pt idx="3834">
                  <c:v>-1.27102E-8</c:v>
                </c:pt>
                <c:pt idx="3835">
                  <c:v>-1.27039E-8</c:v>
                </c:pt>
                <c:pt idx="3836">
                  <c:v>-1.2697699999999999E-8</c:v>
                </c:pt>
                <c:pt idx="3837">
                  <c:v>-1.2691399999999999E-8</c:v>
                </c:pt>
                <c:pt idx="3838">
                  <c:v>-1.26852E-8</c:v>
                </c:pt>
                <c:pt idx="3839">
                  <c:v>-1.26789E-8</c:v>
                </c:pt>
                <c:pt idx="3840">
                  <c:v>-1.2672700000000001E-8</c:v>
                </c:pt>
                <c:pt idx="3841">
                  <c:v>-1.2666399999999999E-8</c:v>
                </c:pt>
                <c:pt idx="3842">
                  <c:v>-1.26602E-8</c:v>
                </c:pt>
                <c:pt idx="3843">
                  <c:v>-1.26539E-8</c:v>
                </c:pt>
                <c:pt idx="3844">
                  <c:v>-1.26477E-8</c:v>
                </c:pt>
                <c:pt idx="3845">
                  <c:v>-1.2641400000000001E-8</c:v>
                </c:pt>
                <c:pt idx="3846">
                  <c:v>-1.26352E-8</c:v>
                </c:pt>
                <c:pt idx="3847">
                  <c:v>-1.26289E-8</c:v>
                </c:pt>
                <c:pt idx="3848">
                  <c:v>-1.26227E-8</c:v>
                </c:pt>
                <c:pt idx="3849">
                  <c:v>-1.26164E-8</c:v>
                </c:pt>
                <c:pt idx="3850">
                  <c:v>-1.2610199999999999E-8</c:v>
                </c:pt>
                <c:pt idx="3851">
                  <c:v>-1.2603899999999999E-8</c:v>
                </c:pt>
                <c:pt idx="3852">
                  <c:v>-1.25977E-8</c:v>
                </c:pt>
                <c:pt idx="3853">
                  <c:v>-1.25914E-8</c:v>
                </c:pt>
                <c:pt idx="3854">
                  <c:v>-1.2585200000000001E-8</c:v>
                </c:pt>
                <c:pt idx="3855">
                  <c:v>-1.2578899999999999E-8</c:v>
                </c:pt>
                <c:pt idx="3856">
                  <c:v>-1.25727E-8</c:v>
                </c:pt>
                <c:pt idx="3857">
                  <c:v>-1.25664E-8</c:v>
                </c:pt>
                <c:pt idx="3858">
                  <c:v>-1.2560200000000001E-8</c:v>
                </c:pt>
                <c:pt idx="3859">
                  <c:v>-1.2553900000000001E-8</c:v>
                </c:pt>
                <c:pt idx="3860">
                  <c:v>-1.25477E-8</c:v>
                </c:pt>
                <c:pt idx="3861">
                  <c:v>-1.25414E-8</c:v>
                </c:pt>
                <c:pt idx="3862">
                  <c:v>-1.25352E-8</c:v>
                </c:pt>
                <c:pt idx="3863">
                  <c:v>-1.25289E-8</c:v>
                </c:pt>
                <c:pt idx="3864">
                  <c:v>-1.2522699999999999E-8</c:v>
                </c:pt>
                <c:pt idx="3865">
                  <c:v>-1.25164E-8</c:v>
                </c:pt>
                <c:pt idx="3866">
                  <c:v>-1.25102E-8</c:v>
                </c:pt>
                <c:pt idx="3867">
                  <c:v>-1.25039E-8</c:v>
                </c:pt>
                <c:pt idx="3868">
                  <c:v>-1.2497700000000001E-8</c:v>
                </c:pt>
                <c:pt idx="3869">
                  <c:v>-1.2491399999999999E-8</c:v>
                </c:pt>
                <c:pt idx="3870">
                  <c:v>-1.24852E-8</c:v>
                </c:pt>
                <c:pt idx="3871">
                  <c:v>-1.24789E-8</c:v>
                </c:pt>
                <c:pt idx="3872">
                  <c:v>-1.2472700000000001E-8</c:v>
                </c:pt>
                <c:pt idx="3873">
                  <c:v>-1.2466400000000001E-8</c:v>
                </c:pt>
                <c:pt idx="3874">
                  <c:v>-1.24602E-8</c:v>
                </c:pt>
                <c:pt idx="3875">
                  <c:v>-1.24539E-8</c:v>
                </c:pt>
                <c:pt idx="3876">
                  <c:v>-1.24477E-8</c:v>
                </c:pt>
                <c:pt idx="3877">
                  <c:v>-1.24414E-8</c:v>
                </c:pt>
                <c:pt idx="3878">
                  <c:v>-1.2435199999999999E-8</c:v>
                </c:pt>
                <c:pt idx="3879">
                  <c:v>-1.24289E-8</c:v>
                </c:pt>
                <c:pt idx="3880">
                  <c:v>-1.24227E-8</c:v>
                </c:pt>
                <c:pt idx="3881">
                  <c:v>-1.24164E-8</c:v>
                </c:pt>
                <c:pt idx="3882">
                  <c:v>-1.2410199999999999E-8</c:v>
                </c:pt>
                <c:pt idx="3883">
                  <c:v>-1.2403899999999999E-8</c:v>
                </c:pt>
                <c:pt idx="3884">
                  <c:v>-1.23977E-8</c:v>
                </c:pt>
                <c:pt idx="3885">
                  <c:v>-1.23914E-8</c:v>
                </c:pt>
                <c:pt idx="3886">
                  <c:v>-1.2385200000000001E-8</c:v>
                </c:pt>
                <c:pt idx="3887">
                  <c:v>-1.2378900000000001E-8</c:v>
                </c:pt>
                <c:pt idx="3888">
                  <c:v>-1.23727E-8</c:v>
                </c:pt>
                <c:pt idx="3889">
                  <c:v>-1.23664E-8</c:v>
                </c:pt>
                <c:pt idx="3890">
                  <c:v>-1.23602E-8</c:v>
                </c:pt>
                <c:pt idx="3891">
                  <c:v>-1.2353900000000001E-8</c:v>
                </c:pt>
                <c:pt idx="3892">
                  <c:v>-1.2347699999999999E-8</c:v>
                </c:pt>
                <c:pt idx="3893">
                  <c:v>-1.23414E-8</c:v>
                </c:pt>
                <c:pt idx="3894">
                  <c:v>-1.23352E-8</c:v>
                </c:pt>
                <c:pt idx="3895">
                  <c:v>-1.23289E-8</c:v>
                </c:pt>
                <c:pt idx="3896">
                  <c:v>-1.2322699999999999E-8</c:v>
                </c:pt>
                <c:pt idx="3897">
                  <c:v>-1.2316399999999999E-8</c:v>
                </c:pt>
                <c:pt idx="3898">
                  <c:v>-1.23102E-8</c:v>
                </c:pt>
                <c:pt idx="3899">
                  <c:v>-1.23039E-8</c:v>
                </c:pt>
                <c:pt idx="3900">
                  <c:v>-1.2297700000000001E-8</c:v>
                </c:pt>
                <c:pt idx="3901">
                  <c:v>-1.2291400000000001E-8</c:v>
                </c:pt>
                <c:pt idx="3902">
                  <c:v>-1.22852E-8</c:v>
                </c:pt>
                <c:pt idx="3903">
                  <c:v>-1.22789E-8</c:v>
                </c:pt>
                <c:pt idx="3904">
                  <c:v>-1.22727E-8</c:v>
                </c:pt>
                <c:pt idx="3905">
                  <c:v>-1.2266400000000001E-8</c:v>
                </c:pt>
                <c:pt idx="3906">
                  <c:v>-1.2260199999999999E-8</c:v>
                </c:pt>
                <c:pt idx="3907">
                  <c:v>-1.22539E-8</c:v>
                </c:pt>
                <c:pt idx="3908">
                  <c:v>-1.22477E-8</c:v>
                </c:pt>
                <c:pt idx="3909">
                  <c:v>-1.22414E-8</c:v>
                </c:pt>
                <c:pt idx="3910">
                  <c:v>-1.2235199999999999E-8</c:v>
                </c:pt>
                <c:pt idx="3911">
                  <c:v>-1.2228899999999999E-8</c:v>
                </c:pt>
                <c:pt idx="3912">
                  <c:v>-1.22227E-8</c:v>
                </c:pt>
                <c:pt idx="3913">
                  <c:v>-1.22164E-8</c:v>
                </c:pt>
                <c:pt idx="3914">
                  <c:v>-1.2210200000000001E-8</c:v>
                </c:pt>
                <c:pt idx="3915">
                  <c:v>-1.2203899999999999E-8</c:v>
                </c:pt>
                <c:pt idx="3916">
                  <c:v>-1.21977E-8</c:v>
                </c:pt>
                <c:pt idx="3917">
                  <c:v>-1.21914E-8</c:v>
                </c:pt>
                <c:pt idx="3918">
                  <c:v>-1.21852E-8</c:v>
                </c:pt>
                <c:pt idx="3919">
                  <c:v>-1.2178900000000001E-8</c:v>
                </c:pt>
                <c:pt idx="3920">
                  <c:v>-1.21727E-8</c:v>
                </c:pt>
                <c:pt idx="3921">
                  <c:v>-1.21664E-8</c:v>
                </c:pt>
                <c:pt idx="3922">
                  <c:v>-1.21602E-8</c:v>
                </c:pt>
                <c:pt idx="3923">
                  <c:v>-1.21539E-8</c:v>
                </c:pt>
                <c:pt idx="3924">
                  <c:v>-1.2147699999999999E-8</c:v>
                </c:pt>
                <c:pt idx="3925">
                  <c:v>-1.2141399999999999E-8</c:v>
                </c:pt>
                <c:pt idx="3926">
                  <c:v>-1.21352E-8</c:v>
                </c:pt>
                <c:pt idx="3927">
                  <c:v>-1.21289E-8</c:v>
                </c:pt>
                <c:pt idx="3928">
                  <c:v>-1.2122700000000001E-8</c:v>
                </c:pt>
                <c:pt idx="3929">
                  <c:v>-1.2116399999999999E-8</c:v>
                </c:pt>
                <c:pt idx="3930">
                  <c:v>-1.21102E-8</c:v>
                </c:pt>
                <c:pt idx="3931">
                  <c:v>-1.21039E-8</c:v>
                </c:pt>
                <c:pt idx="3932">
                  <c:v>-1.2097700000000001E-8</c:v>
                </c:pt>
                <c:pt idx="3933">
                  <c:v>-1.2091400000000001E-8</c:v>
                </c:pt>
                <c:pt idx="3934">
                  <c:v>-1.20852E-8</c:v>
                </c:pt>
                <c:pt idx="3935">
                  <c:v>-1.20789E-8</c:v>
                </c:pt>
                <c:pt idx="3936">
                  <c:v>-1.20727E-8</c:v>
                </c:pt>
                <c:pt idx="3937">
                  <c:v>-1.20664E-8</c:v>
                </c:pt>
                <c:pt idx="3938">
                  <c:v>-1.2060199999999999E-8</c:v>
                </c:pt>
                <c:pt idx="3939">
                  <c:v>-1.2053899999999999E-8</c:v>
                </c:pt>
                <c:pt idx="3940">
                  <c:v>-1.20477E-8</c:v>
                </c:pt>
                <c:pt idx="3941">
                  <c:v>-1.20414E-8</c:v>
                </c:pt>
                <c:pt idx="3942">
                  <c:v>-1.2035200000000001E-8</c:v>
                </c:pt>
                <c:pt idx="3943">
                  <c:v>-1.2028899999999999E-8</c:v>
                </c:pt>
                <c:pt idx="3944">
                  <c:v>-1.20227E-8</c:v>
                </c:pt>
                <c:pt idx="3945">
                  <c:v>-1.20164E-8</c:v>
                </c:pt>
                <c:pt idx="3946">
                  <c:v>-1.2010200000000001E-8</c:v>
                </c:pt>
                <c:pt idx="3947">
                  <c:v>-1.2003900000000001E-8</c:v>
                </c:pt>
                <c:pt idx="3948">
                  <c:v>-1.19977E-8</c:v>
                </c:pt>
                <c:pt idx="3949">
                  <c:v>-1.19914E-8</c:v>
                </c:pt>
                <c:pt idx="3950">
                  <c:v>-1.19852E-8</c:v>
                </c:pt>
                <c:pt idx="3951">
                  <c:v>-1.19789E-8</c:v>
                </c:pt>
                <c:pt idx="3952">
                  <c:v>-1.1972699999999999E-8</c:v>
                </c:pt>
                <c:pt idx="3953">
                  <c:v>-1.19664E-8</c:v>
                </c:pt>
                <c:pt idx="3954">
                  <c:v>-1.19602E-8</c:v>
                </c:pt>
                <c:pt idx="3955">
                  <c:v>-1.19539E-8</c:v>
                </c:pt>
                <c:pt idx="3956">
                  <c:v>-1.1947699999999999E-8</c:v>
                </c:pt>
                <c:pt idx="3957">
                  <c:v>-1.1941399999999999E-8</c:v>
                </c:pt>
                <c:pt idx="3958">
                  <c:v>-1.19352E-8</c:v>
                </c:pt>
                <c:pt idx="3959">
                  <c:v>-1.19289E-8</c:v>
                </c:pt>
                <c:pt idx="3960">
                  <c:v>-1.1922700000000001E-8</c:v>
                </c:pt>
                <c:pt idx="3961">
                  <c:v>-1.1916400000000001E-8</c:v>
                </c:pt>
                <c:pt idx="3962">
                  <c:v>-1.19102E-8</c:v>
                </c:pt>
                <c:pt idx="3963">
                  <c:v>-1.19039E-8</c:v>
                </c:pt>
                <c:pt idx="3964">
                  <c:v>-1.18977E-8</c:v>
                </c:pt>
                <c:pt idx="3965">
                  <c:v>-1.1891400000000001E-8</c:v>
                </c:pt>
                <c:pt idx="3966">
                  <c:v>-1.1885199999999999E-8</c:v>
                </c:pt>
                <c:pt idx="3967">
                  <c:v>-1.18789E-8</c:v>
                </c:pt>
                <c:pt idx="3968">
                  <c:v>-1.18727E-8</c:v>
                </c:pt>
                <c:pt idx="3969">
                  <c:v>-1.18664E-8</c:v>
                </c:pt>
                <c:pt idx="3970">
                  <c:v>-1.1860199999999999E-8</c:v>
                </c:pt>
                <c:pt idx="3971">
                  <c:v>-1.1853899999999999E-8</c:v>
                </c:pt>
                <c:pt idx="3972">
                  <c:v>-1.18477E-8</c:v>
                </c:pt>
                <c:pt idx="3973">
                  <c:v>-1.18414E-8</c:v>
                </c:pt>
                <c:pt idx="3974">
                  <c:v>-1.1835200000000001E-8</c:v>
                </c:pt>
                <c:pt idx="3975">
                  <c:v>-1.1828900000000001E-8</c:v>
                </c:pt>
                <c:pt idx="3976">
                  <c:v>-1.18227E-8</c:v>
                </c:pt>
                <c:pt idx="3977">
                  <c:v>-1.18164E-8</c:v>
                </c:pt>
                <c:pt idx="3978">
                  <c:v>-1.18102E-8</c:v>
                </c:pt>
                <c:pt idx="3979">
                  <c:v>-1.1803900000000001E-8</c:v>
                </c:pt>
                <c:pt idx="3980">
                  <c:v>-1.1797699999999999E-8</c:v>
                </c:pt>
                <c:pt idx="3981">
                  <c:v>-1.17914E-8</c:v>
                </c:pt>
                <c:pt idx="3982">
                  <c:v>-1.17852E-8</c:v>
                </c:pt>
                <c:pt idx="3983">
                  <c:v>-1.17789E-8</c:v>
                </c:pt>
                <c:pt idx="3984">
                  <c:v>-1.1772699999999999E-8</c:v>
                </c:pt>
                <c:pt idx="3985">
                  <c:v>-1.1766399999999999E-8</c:v>
                </c:pt>
                <c:pt idx="3986">
                  <c:v>-1.17602E-8</c:v>
                </c:pt>
                <c:pt idx="3987">
                  <c:v>-1.17539E-8</c:v>
                </c:pt>
                <c:pt idx="3988">
                  <c:v>-1.1747700000000001E-8</c:v>
                </c:pt>
                <c:pt idx="3989">
                  <c:v>-1.1741399999999999E-8</c:v>
                </c:pt>
                <c:pt idx="3990">
                  <c:v>-1.17352E-8</c:v>
                </c:pt>
                <c:pt idx="3991">
                  <c:v>-1.17289E-8</c:v>
                </c:pt>
                <c:pt idx="3992">
                  <c:v>-1.17227E-8</c:v>
                </c:pt>
                <c:pt idx="3993">
                  <c:v>-1.1716400000000001E-8</c:v>
                </c:pt>
                <c:pt idx="3994">
                  <c:v>-1.17102E-8</c:v>
                </c:pt>
                <c:pt idx="3995">
                  <c:v>-1.17039E-8</c:v>
                </c:pt>
                <c:pt idx="3996">
                  <c:v>-1.16977E-8</c:v>
                </c:pt>
                <c:pt idx="3997">
                  <c:v>-1.16914E-8</c:v>
                </c:pt>
                <c:pt idx="3998">
                  <c:v>-1.1685199999999999E-8</c:v>
                </c:pt>
                <c:pt idx="3999">
                  <c:v>-1.1678899999999999E-8</c:v>
                </c:pt>
                <c:pt idx="4000">
                  <c:v>-1.16727E-8</c:v>
                </c:pt>
                <c:pt idx="4001">
                  <c:v>-1.16664E-8</c:v>
                </c:pt>
                <c:pt idx="4002">
                  <c:v>-1.1660200000000001E-8</c:v>
                </c:pt>
                <c:pt idx="4003">
                  <c:v>-1.1653899999999999E-8</c:v>
                </c:pt>
                <c:pt idx="4004">
                  <c:v>-1.16477E-8</c:v>
                </c:pt>
                <c:pt idx="4005">
                  <c:v>-1.16414E-8</c:v>
                </c:pt>
                <c:pt idx="4006">
                  <c:v>-1.1635200000000001E-8</c:v>
                </c:pt>
                <c:pt idx="4007">
                  <c:v>-1.1628900000000001E-8</c:v>
                </c:pt>
                <c:pt idx="4008">
                  <c:v>-1.16227E-8</c:v>
                </c:pt>
                <c:pt idx="4009">
                  <c:v>-1.16164E-8</c:v>
                </c:pt>
                <c:pt idx="4010">
                  <c:v>-1.16102E-8</c:v>
                </c:pt>
                <c:pt idx="4011">
                  <c:v>-1.16039E-8</c:v>
                </c:pt>
                <c:pt idx="4012">
                  <c:v>-1.1597699999999999E-8</c:v>
                </c:pt>
                <c:pt idx="4013">
                  <c:v>-1.1591399999999999E-8</c:v>
                </c:pt>
                <c:pt idx="4014">
                  <c:v>-1.15852E-8</c:v>
                </c:pt>
                <c:pt idx="4015">
                  <c:v>-1.15789E-8</c:v>
                </c:pt>
                <c:pt idx="4016">
                  <c:v>-1.1572700000000001E-8</c:v>
                </c:pt>
                <c:pt idx="4017">
                  <c:v>-1.1566399999999999E-8</c:v>
                </c:pt>
                <c:pt idx="4018">
                  <c:v>-1.15602E-8</c:v>
                </c:pt>
                <c:pt idx="4019">
                  <c:v>-1.15539E-8</c:v>
                </c:pt>
                <c:pt idx="4020">
                  <c:v>-1.1547700000000001E-8</c:v>
                </c:pt>
                <c:pt idx="4021">
                  <c:v>-1.1541400000000001E-8</c:v>
                </c:pt>
                <c:pt idx="4022">
                  <c:v>-1.15352E-8</c:v>
                </c:pt>
                <c:pt idx="4023">
                  <c:v>-1.15289E-8</c:v>
                </c:pt>
                <c:pt idx="4024">
                  <c:v>-1.15227E-8</c:v>
                </c:pt>
                <c:pt idx="4025">
                  <c:v>-1.15164E-8</c:v>
                </c:pt>
                <c:pt idx="4026">
                  <c:v>-1.1510199999999999E-8</c:v>
                </c:pt>
                <c:pt idx="4027">
                  <c:v>-1.15039E-8</c:v>
                </c:pt>
                <c:pt idx="4028">
                  <c:v>-1.14977E-8</c:v>
                </c:pt>
                <c:pt idx="4029">
                  <c:v>-1.14914E-8</c:v>
                </c:pt>
                <c:pt idx="4030">
                  <c:v>-1.1485199999999999E-8</c:v>
                </c:pt>
                <c:pt idx="4031">
                  <c:v>-1.1478899999999999E-8</c:v>
                </c:pt>
                <c:pt idx="4032">
                  <c:v>-1.14727E-8</c:v>
                </c:pt>
                <c:pt idx="4033">
                  <c:v>-1.14664E-8</c:v>
                </c:pt>
                <c:pt idx="4034">
                  <c:v>-1.1460200000000001E-8</c:v>
                </c:pt>
                <c:pt idx="4035">
                  <c:v>-1.1453900000000001E-8</c:v>
                </c:pt>
                <c:pt idx="4036">
                  <c:v>-1.14477E-8</c:v>
                </c:pt>
                <c:pt idx="4037">
                  <c:v>-1.14414E-8</c:v>
                </c:pt>
                <c:pt idx="4038">
                  <c:v>-1.14352E-8</c:v>
                </c:pt>
                <c:pt idx="4039">
                  <c:v>-1.1428900000000001E-8</c:v>
                </c:pt>
                <c:pt idx="4040">
                  <c:v>-1.1422699999999999E-8</c:v>
                </c:pt>
                <c:pt idx="4041">
                  <c:v>-1.14164E-8</c:v>
                </c:pt>
                <c:pt idx="4042">
                  <c:v>-1.14102E-8</c:v>
                </c:pt>
                <c:pt idx="4043">
                  <c:v>-1.14039E-8</c:v>
                </c:pt>
                <c:pt idx="4044">
                  <c:v>-1.1397699999999999E-8</c:v>
                </c:pt>
                <c:pt idx="4045">
                  <c:v>-1.1391399999999999E-8</c:v>
                </c:pt>
                <c:pt idx="4046">
                  <c:v>-1.13852E-8</c:v>
                </c:pt>
                <c:pt idx="4047">
                  <c:v>-1.13789E-8</c:v>
                </c:pt>
                <c:pt idx="4048">
                  <c:v>-1.1372700000000001E-8</c:v>
                </c:pt>
                <c:pt idx="4049">
                  <c:v>-1.1366400000000001E-8</c:v>
                </c:pt>
                <c:pt idx="4050">
                  <c:v>-1.13602E-8</c:v>
                </c:pt>
                <c:pt idx="4051">
                  <c:v>-1.13539E-8</c:v>
                </c:pt>
                <c:pt idx="4052">
                  <c:v>-1.13477E-8</c:v>
                </c:pt>
                <c:pt idx="4053">
                  <c:v>-1.1341400000000001E-8</c:v>
                </c:pt>
                <c:pt idx="4054">
                  <c:v>-1.1335199999999999E-8</c:v>
                </c:pt>
                <c:pt idx="4055">
                  <c:v>-1.13289E-8</c:v>
                </c:pt>
                <c:pt idx="4056">
                  <c:v>-1.13227E-8</c:v>
                </c:pt>
                <c:pt idx="4057">
                  <c:v>-1.13164E-8</c:v>
                </c:pt>
                <c:pt idx="4058">
                  <c:v>-1.1310199999999999E-8</c:v>
                </c:pt>
                <c:pt idx="4059">
                  <c:v>-1.1303899999999999E-8</c:v>
                </c:pt>
                <c:pt idx="4060">
                  <c:v>-1.12977E-8</c:v>
                </c:pt>
                <c:pt idx="4061">
                  <c:v>-1.12914E-8</c:v>
                </c:pt>
                <c:pt idx="4062">
                  <c:v>-1.1285200000000001E-8</c:v>
                </c:pt>
                <c:pt idx="4063">
                  <c:v>-1.1278899999999999E-8</c:v>
                </c:pt>
                <c:pt idx="4064">
                  <c:v>-1.12727E-8</c:v>
                </c:pt>
                <c:pt idx="4065">
                  <c:v>-1.12664E-8</c:v>
                </c:pt>
                <c:pt idx="4066">
                  <c:v>-1.12602E-8</c:v>
                </c:pt>
                <c:pt idx="4067">
                  <c:v>-1.1253900000000001E-8</c:v>
                </c:pt>
                <c:pt idx="4068">
                  <c:v>-1.12477E-8</c:v>
                </c:pt>
                <c:pt idx="4069">
                  <c:v>-1.12414E-8</c:v>
                </c:pt>
                <c:pt idx="4070">
                  <c:v>-1.12352E-8</c:v>
                </c:pt>
                <c:pt idx="4071">
                  <c:v>-1.12289E-8</c:v>
                </c:pt>
                <c:pt idx="4072">
                  <c:v>-1.1222699999999999E-8</c:v>
                </c:pt>
                <c:pt idx="4073">
                  <c:v>-1.1216399999999999E-8</c:v>
                </c:pt>
                <c:pt idx="4074">
                  <c:v>-1.12102E-8</c:v>
                </c:pt>
                <c:pt idx="4075">
                  <c:v>-1.12039E-8</c:v>
                </c:pt>
                <c:pt idx="4076">
                  <c:v>-1.1197700000000001E-8</c:v>
                </c:pt>
                <c:pt idx="4077">
                  <c:v>-1.1191399999999999E-8</c:v>
                </c:pt>
                <c:pt idx="4078">
                  <c:v>-1.11852E-8</c:v>
                </c:pt>
                <c:pt idx="4079">
                  <c:v>-1.11789E-8</c:v>
                </c:pt>
                <c:pt idx="4080">
                  <c:v>-1.1172700000000001E-8</c:v>
                </c:pt>
                <c:pt idx="4081">
                  <c:v>-1.1166400000000001E-8</c:v>
                </c:pt>
                <c:pt idx="4082">
                  <c:v>-1.11602E-8</c:v>
                </c:pt>
                <c:pt idx="4083">
                  <c:v>-1.11539E-8</c:v>
                </c:pt>
                <c:pt idx="4084">
                  <c:v>-1.11477E-8</c:v>
                </c:pt>
                <c:pt idx="4085">
                  <c:v>-1.11414E-8</c:v>
                </c:pt>
                <c:pt idx="4086">
                  <c:v>-1.1135199999999999E-8</c:v>
                </c:pt>
                <c:pt idx="4087">
                  <c:v>-1.1128899999999999E-8</c:v>
                </c:pt>
                <c:pt idx="4088">
                  <c:v>-1.11227E-8</c:v>
                </c:pt>
                <c:pt idx="4089">
                  <c:v>-1.11164E-8</c:v>
                </c:pt>
                <c:pt idx="4090">
                  <c:v>-1.1110200000000001E-8</c:v>
                </c:pt>
                <c:pt idx="4091">
                  <c:v>-1.1103899999999999E-8</c:v>
                </c:pt>
                <c:pt idx="4092">
                  <c:v>-1.10977E-8</c:v>
                </c:pt>
                <c:pt idx="4093">
                  <c:v>-1.10914E-8</c:v>
                </c:pt>
                <c:pt idx="4094">
                  <c:v>-1.1085200000000001E-8</c:v>
                </c:pt>
                <c:pt idx="4095">
                  <c:v>-1.1078900000000001E-8</c:v>
                </c:pt>
                <c:pt idx="4096">
                  <c:v>-1.10727E-8</c:v>
                </c:pt>
                <c:pt idx="4097">
                  <c:v>-1.10664E-8</c:v>
                </c:pt>
                <c:pt idx="4098">
                  <c:v>-1.10602E-8</c:v>
                </c:pt>
                <c:pt idx="4099">
                  <c:v>-1.10539E-8</c:v>
                </c:pt>
                <c:pt idx="4100">
                  <c:v>-1.1047699999999999E-8</c:v>
                </c:pt>
                <c:pt idx="4101">
                  <c:v>-1.10414E-8</c:v>
                </c:pt>
                <c:pt idx="4102">
                  <c:v>-1.10352E-8</c:v>
                </c:pt>
                <c:pt idx="4103">
                  <c:v>-1.10289E-8</c:v>
                </c:pt>
                <c:pt idx="4104">
                  <c:v>-1.1022700000000001E-8</c:v>
                </c:pt>
                <c:pt idx="4105">
                  <c:v>-1.1016399999999999E-8</c:v>
                </c:pt>
                <c:pt idx="4106">
                  <c:v>-1.10102E-8</c:v>
                </c:pt>
                <c:pt idx="4107">
                  <c:v>-1.10039E-8</c:v>
                </c:pt>
                <c:pt idx="4108">
                  <c:v>-1.0997700000000001E-8</c:v>
                </c:pt>
                <c:pt idx="4109">
                  <c:v>-1.0991400000000001E-8</c:v>
                </c:pt>
                <c:pt idx="4110">
                  <c:v>-1.09852E-8</c:v>
                </c:pt>
                <c:pt idx="4111">
                  <c:v>-1.09789E-8</c:v>
                </c:pt>
                <c:pt idx="4112">
                  <c:v>-1.09727E-8</c:v>
                </c:pt>
                <c:pt idx="4113">
                  <c:v>-1.0966400000000001E-8</c:v>
                </c:pt>
                <c:pt idx="4114">
                  <c:v>-1.0960199999999999E-8</c:v>
                </c:pt>
                <c:pt idx="4115">
                  <c:v>-1.09539E-8</c:v>
                </c:pt>
                <c:pt idx="4116">
                  <c:v>-1.09477E-8</c:v>
                </c:pt>
                <c:pt idx="4117">
                  <c:v>-1.09414E-8</c:v>
                </c:pt>
                <c:pt idx="4118">
                  <c:v>-1.0935199999999999E-8</c:v>
                </c:pt>
                <c:pt idx="4119">
                  <c:v>-1.0928899999999999E-8</c:v>
                </c:pt>
                <c:pt idx="4120">
                  <c:v>-1.09227E-8</c:v>
                </c:pt>
                <c:pt idx="4121">
                  <c:v>-1.09164E-8</c:v>
                </c:pt>
                <c:pt idx="4122">
                  <c:v>-1.0910200000000001E-8</c:v>
                </c:pt>
                <c:pt idx="4123">
                  <c:v>-1.0903900000000001E-8</c:v>
                </c:pt>
                <c:pt idx="4124">
                  <c:v>-1.08977E-8</c:v>
                </c:pt>
                <c:pt idx="4125">
                  <c:v>-1.08914E-8</c:v>
                </c:pt>
                <c:pt idx="4126">
                  <c:v>-1.08852E-8</c:v>
                </c:pt>
                <c:pt idx="4127">
                  <c:v>-1.0878900000000001E-8</c:v>
                </c:pt>
                <c:pt idx="4128">
                  <c:v>-1.0872699999999999E-8</c:v>
                </c:pt>
                <c:pt idx="4129">
                  <c:v>-1.08664E-8</c:v>
                </c:pt>
                <c:pt idx="4130">
                  <c:v>-1.08602E-8</c:v>
                </c:pt>
                <c:pt idx="4131">
                  <c:v>-1.08539E-8</c:v>
                </c:pt>
                <c:pt idx="4132">
                  <c:v>-1.0847699999999999E-8</c:v>
                </c:pt>
                <c:pt idx="4133">
                  <c:v>-1.0841399999999999E-8</c:v>
                </c:pt>
                <c:pt idx="4134">
                  <c:v>-1.08352E-8</c:v>
                </c:pt>
                <c:pt idx="4135">
                  <c:v>-1.08289E-8</c:v>
                </c:pt>
                <c:pt idx="4136">
                  <c:v>-1.0822700000000001E-8</c:v>
                </c:pt>
                <c:pt idx="4137">
                  <c:v>-1.0816400000000001E-8</c:v>
                </c:pt>
                <c:pt idx="4138">
                  <c:v>-1.08102E-8</c:v>
                </c:pt>
                <c:pt idx="4139">
                  <c:v>-1.08039E-8</c:v>
                </c:pt>
                <c:pt idx="4140">
                  <c:v>-1.07977E-8</c:v>
                </c:pt>
                <c:pt idx="4141">
                  <c:v>-1.0791400000000001E-8</c:v>
                </c:pt>
                <c:pt idx="4142">
                  <c:v>-1.07852E-8</c:v>
                </c:pt>
                <c:pt idx="4143">
                  <c:v>-1.07789E-8</c:v>
                </c:pt>
                <c:pt idx="4144">
                  <c:v>-1.07727E-8</c:v>
                </c:pt>
                <c:pt idx="4145">
                  <c:v>-1.07664E-8</c:v>
                </c:pt>
                <c:pt idx="4146">
                  <c:v>-1.0760199999999999E-8</c:v>
                </c:pt>
                <c:pt idx="4147">
                  <c:v>-1.0753899999999999E-8</c:v>
                </c:pt>
                <c:pt idx="4148">
                  <c:v>-1.07477E-8</c:v>
                </c:pt>
                <c:pt idx="4149">
                  <c:v>-1.07414E-8</c:v>
                </c:pt>
                <c:pt idx="4150">
                  <c:v>-1.0735200000000001E-8</c:v>
                </c:pt>
                <c:pt idx="4151">
                  <c:v>-1.0728899999999999E-8</c:v>
                </c:pt>
                <c:pt idx="4152">
                  <c:v>-1.07227E-8</c:v>
                </c:pt>
                <c:pt idx="4153">
                  <c:v>-1.07164E-8</c:v>
                </c:pt>
                <c:pt idx="4154">
                  <c:v>-1.0710200000000001E-8</c:v>
                </c:pt>
                <c:pt idx="4155">
                  <c:v>-1.0703900000000001E-8</c:v>
                </c:pt>
                <c:pt idx="4156">
                  <c:v>-1.06977E-8</c:v>
                </c:pt>
                <c:pt idx="4157">
                  <c:v>-1.06914E-8</c:v>
                </c:pt>
                <c:pt idx="4158">
                  <c:v>-1.06852E-8</c:v>
                </c:pt>
                <c:pt idx="4159">
                  <c:v>-1.06789E-8</c:v>
                </c:pt>
                <c:pt idx="4160">
                  <c:v>-1.0672699999999999E-8</c:v>
                </c:pt>
                <c:pt idx="4161">
                  <c:v>-1.0666399999999999E-8</c:v>
                </c:pt>
                <c:pt idx="4162">
                  <c:v>-1.06602E-8</c:v>
                </c:pt>
                <c:pt idx="4163">
                  <c:v>-1.06539E-8</c:v>
                </c:pt>
                <c:pt idx="4164">
                  <c:v>-1.0647700000000001E-8</c:v>
                </c:pt>
                <c:pt idx="4165">
                  <c:v>-1.0641399999999999E-8</c:v>
                </c:pt>
                <c:pt idx="4166">
                  <c:v>-1.06352E-8</c:v>
                </c:pt>
                <c:pt idx="4167">
                  <c:v>-1.06289E-8</c:v>
                </c:pt>
                <c:pt idx="4168">
                  <c:v>-1.0622700000000001E-8</c:v>
                </c:pt>
                <c:pt idx="4169">
                  <c:v>-1.0616400000000001E-8</c:v>
                </c:pt>
                <c:pt idx="4170">
                  <c:v>-1.06102E-8</c:v>
                </c:pt>
                <c:pt idx="4171">
                  <c:v>-1.06039E-8</c:v>
                </c:pt>
                <c:pt idx="4172">
                  <c:v>-1.05977E-8</c:v>
                </c:pt>
                <c:pt idx="4173">
                  <c:v>-1.05914E-8</c:v>
                </c:pt>
                <c:pt idx="4174">
                  <c:v>-1.0585199999999999E-8</c:v>
                </c:pt>
                <c:pt idx="4175">
                  <c:v>-1.05789E-8</c:v>
                </c:pt>
                <c:pt idx="4176">
                  <c:v>-1.05727E-8</c:v>
                </c:pt>
                <c:pt idx="4177">
                  <c:v>-1.05664E-8</c:v>
                </c:pt>
                <c:pt idx="4178">
                  <c:v>-1.0560200000000001E-8</c:v>
                </c:pt>
                <c:pt idx="4179">
                  <c:v>-1.0553899999999999E-8</c:v>
                </c:pt>
                <c:pt idx="4180">
                  <c:v>-1.05477E-8</c:v>
                </c:pt>
                <c:pt idx="4181">
                  <c:v>-1.05414E-8</c:v>
                </c:pt>
                <c:pt idx="4182">
                  <c:v>-1.0535200000000001E-8</c:v>
                </c:pt>
                <c:pt idx="4183">
                  <c:v>-1.0528900000000001E-8</c:v>
                </c:pt>
                <c:pt idx="4184">
                  <c:v>-1.05227E-8</c:v>
                </c:pt>
                <c:pt idx="4185">
                  <c:v>-1.05164E-8</c:v>
                </c:pt>
                <c:pt idx="4186">
                  <c:v>-1.05102E-8</c:v>
                </c:pt>
                <c:pt idx="4187">
                  <c:v>-1.0503900000000001E-8</c:v>
                </c:pt>
                <c:pt idx="4188">
                  <c:v>-1.0497699999999999E-8</c:v>
                </c:pt>
                <c:pt idx="4189">
                  <c:v>-1.04914E-8</c:v>
                </c:pt>
                <c:pt idx="4190">
                  <c:v>-1.04852E-8</c:v>
                </c:pt>
                <c:pt idx="4191">
                  <c:v>-1.04789E-8</c:v>
                </c:pt>
                <c:pt idx="4192">
                  <c:v>-1.0472699999999999E-8</c:v>
                </c:pt>
                <c:pt idx="4193">
                  <c:v>-1.0466399999999999E-8</c:v>
                </c:pt>
                <c:pt idx="4194">
                  <c:v>-1.04602E-8</c:v>
                </c:pt>
                <c:pt idx="4195">
                  <c:v>-1.04539E-8</c:v>
                </c:pt>
                <c:pt idx="4196">
                  <c:v>-1.0447700000000001E-8</c:v>
                </c:pt>
                <c:pt idx="4197">
                  <c:v>-1.0441400000000001E-8</c:v>
                </c:pt>
                <c:pt idx="4198">
                  <c:v>-1.04352E-8</c:v>
                </c:pt>
                <c:pt idx="4199">
                  <c:v>-1.04289E-8</c:v>
                </c:pt>
                <c:pt idx="4200">
                  <c:v>-1.04227E-8</c:v>
                </c:pt>
                <c:pt idx="4201">
                  <c:v>-1.0416400000000001E-8</c:v>
                </c:pt>
                <c:pt idx="4202">
                  <c:v>-1.0410199999999999E-8</c:v>
                </c:pt>
                <c:pt idx="4203">
                  <c:v>-1.04039E-8</c:v>
                </c:pt>
                <c:pt idx="4204">
                  <c:v>-1.03977E-8</c:v>
                </c:pt>
                <c:pt idx="4205">
                  <c:v>-1.03914E-8</c:v>
                </c:pt>
                <c:pt idx="4206">
                  <c:v>-1.0385199999999999E-8</c:v>
                </c:pt>
                <c:pt idx="4207">
                  <c:v>-1.0378899999999999E-8</c:v>
                </c:pt>
                <c:pt idx="4208">
                  <c:v>-1.03727E-8</c:v>
                </c:pt>
                <c:pt idx="4209">
                  <c:v>-1.03664E-8</c:v>
                </c:pt>
                <c:pt idx="4210">
                  <c:v>-1.0360200000000001E-8</c:v>
                </c:pt>
                <c:pt idx="4211">
                  <c:v>-1.0353900000000001E-8</c:v>
                </c:pt>
                <c:pt idx="4212">
                  <c:v>-1.03477E-8</c:v>
                </c:pt>
                <c:pt idx="4213">
                  <c:v>-1.03414E-8</c:v>
                </c:pt>
                <c:pt idx="4214">
                  <c:v>-1.03352E-8</c:v>
                </c:pt>
                <c:pt idx="4215">
                  <c:v>-1.0328900000000001E-8</c:v>
                </c:pt>
                <c:pt idx="4216">
                  <c:v>-1.03227E-8</c:v>
                </c:pt>
                <c:pt idx="4217">
                  <c:v>-1.03164E-8</c:v>
                </c:pt>
                <c:pt idx="4218">
                  <c:v>-1.03102E-8</c:v>
                </c:pt>
                <c:pt idx="4219">
                  <c:v>-1.03039E-8</c:v>
                </c:pt>
                <c:pt idx="4220">
                  <c:v>-1.0297699999999999E-8</c:v>
                </c:pt>
                <c:pt idx="4221">
                  <c:v>-1.0291399999999999E-8</c:v>
                </c:pt>
                <c:pt idx="4222">
                  <c:v>-1.02852E-8</c:v>
                </c:pt>
                <c:pt idx="4223">
                  <c:v>-1.02789E-8</c:v>
                </c:pt>
                <c:pt idx="4224">
                  <c:v>-1.0272700000000001E-8</c:v>
                </c:pt>
                <c:pt idx="4225">
                  <c:v>-1.0266399999999999E-8</c:v>
                </c:pt>
                <c:pt idx="4226">
                  <c:v>-1.02602E-8</c:v>
                </c:pt>
                <c:pt idx="4227">
                  <c:v>-1.02539E-8</c:v>
                </c:pt>
                <c:pt idx="4228">
                  <c:v>-1.0247700000000001E-8</c:v>
                </c:pt>
                <c:pt idx="4229">
                  <c:v>-1.0241400000000001E-8</c:v>
                </c:pt>
                <c:pt idx="4230">
                  <c:v>-1.02352E-8</c:v>
                </c:pt>
                <c:pt idx="4231">
                  <c:v>-1.02289E-8</c:v>
                </c:pt>
                <c:pt idx="4232">
                  <c:v>-1.02227E-8</c:v>
                </c:pt>
                <c:pt idx="4233">
                  <c:v>-1.02164E-8</c:v>
                </c:pt>
                <c:pt idx="4234">
                  <c:v>-1.0210199999999999E-8</c:v>
                </c:pt>
                <c:pt idx="4235">
                  <c:v>-1.0203899999999999E-8</c:v>
                </c:pt>
                <c:pt idx="4236">
                  <c:v>-1.01977E-8</c:v>
                </c:pt>
                <c:pt idx="4237">
                  <c:v>-1.01914E-8</c:v>
                </c:pt>
                <c:pt idx="4238">
                  <c:v>-1.0185200000000001E-8</c:v>
                </c:pt>
                <c:pt idx="4239">
                  <c:v>-1.0178899999999999E-8</c:v>
                </c:pt>
                <c:pt idx="4240">
                  <c:v>-1.01727E-8</c:v>
                </c:pt>
                <c:pt idx="4241">
                  <c:v>-1.01664E-8</c:v>
                </c:pt>
                <c:pt idx="4242">
                  <c:v>-1.0160200000000001E-8</c:v>
                </c:pt>
                <c:pt idx="4243">
                  <c:v>-1.0153900000000001E-8</c:v>
                </c:pt>
                <c:pt idx="4244">
                  <c:v>-1.01477E-8</c:v>
                </c:pt>
                <c:pt idx="4245">
                  <c:v>-1.01414E-8</c:v>
                </c:pt>
                <c:pt idx="4246">
                  <c:v>-1.01352E-8</c:v>
                </c:pt>
                <c:pt idx="4247">
                  <c:v>-1.01289E-8</c:v>
                </c:pt>
                <c:pt idx="4248">
                  <c:v>-1.0122699999999999E-8</c:v>
                </c:pt>
                <c:pt idx="4249">
                  <c:v>-1.01164E-8</c:v>
                </c:pt>
                <c:pt idx="4250">
                  <c:v>-1.01102E-8</c:v>
                </c:pt>
                <c:pt idx="4251">
                  <c:v>-1.01039E-8</c:v>
                </c:pt>
                <c:pt idx="4252">
                  <c:v>-1.0097700000000001E-8</c:v>
                </c:pt>
                <c:pt idx="4253">
                  <c:v>-1.0091399999999999E-8</c:v>
                </c:pt>
                <c:pt idx="4254">
                  <c:v>-1.00852E-8</c:v>
                </c:pt>
                <c:pt idx="4255">
                  <c:v>-1.00789E-8</c:v>
                </c:pt>
                <c:pt idx="4256">
                  <c:v>-1.0072700000000001E-8</c:v>
                </c:pt>
                <c:pt idx="4257">
                  <c:v>-1.0066400000000001E-8</c:v>
                </c:pt>
                <c:pt idx="4258">
                  <c:v>-1.00602E-8</c:v>
                </c:pt>
                <c:pt idx="4259">
                  <c:v>-1.00539E-8</c:v>
                </c:pt>
                <c:pt idx="4260">
                  <c:v>-1.00477E-8</c:v>
                </c:pt>
                <c:pt idx="4261">
                  <c:v>-1.0041400000000001E-8</c:v>
                </c:pt>
                <c:pt idx="4262">
                  <c:v>-1.0035199999999999E-8</c:v>
                </c:pt>
                <c:pt idx="4263">
                  <c:v>-1.00289E-8</c:v>
                </c:pt>
                <c:pt idx="4264">
                  <c:v>-1.00227E-8</c:v>
                </c:pt>
                <c:pt idx="4265">
                  <c:v>-1.00164E-8</c:v>
                </c:pt>
                <c:pt idx="4266">
                  <c:v>-1.0010199999999999E-8</c:v>
                </c:pt>
                <c:pt idx="4267">
                  <c:v>-1.0003899999999999E-8</c:v>
                </c:pt>
                <c:pt idx="4268">
                  <c:v>-9.9976999999999999E-9</c:v>
                </c:pt>
                <c:pt idx="4269">
                  <c:v>-9.9914000000000001E-9</c:v>
                </c:pt>
                <c:pt idx="4270">
                  <c:v>-9.9852000000000006E-9</c:v>
                </c:pt>
                <c:pt idx="4271">
                  <c:v>-9.9789000000000008E-9</c:v>
                </c:pt>
                <c:pt idx="4272">
                  <c:v>-9.9726999999999997E-9</c:v>
                </c:pt>
                <c:pt idx="4273">
                  <c:v>-9.9663999999999998E-9</c:v>
                </c:pt>
                <c:pt idx="4274">
                  <c:v>-9.9602000000000004E-9</c:v>
                </c:pt>
                <c:pt idx="4275">
                  <c:v>-9.9539000000000005E-9</c:v>
                </c:pt>
                <c:pt idx="4276">
                  <c:v>-9.9476999999999995E-9</c:v>
                </c:pt>
                <c:pt idx="4277">
                  <c:v>-9.9413999999999996E-9</c:v>
                </c:pt>
                <c:pt idx="4278">
                  <c:v>-9.9352000000000002E-9</c:v>
                </c:pt>
                <c:pt idx="4279">
                  <c:v>-9.9289000000000003E-9</c:v>
                </c:pt>
                <c:pt idx="4280">
                  <c:v>-9.9226999999999992E-9</c:v>
                </c:pt>
                <c:pt idx="4281">
                  <c:v>-9.9163999999999994E-9</c:v>
                </c:pt>
                <c:pt idx="4282">
                  <c:v>-9.9102E-9</c:v>
                </c:pt>
                <c:pt idx="4283">
                  <c:v>-9.9039000000000001E-9</c:v>
                </c:pt>
                <c:pt idx="4284">
                  <c:v>-9.8977000000000007E-9</c:v>
                </c:pt>
                <c:pt idx="4285">
                  <c:v>-9.8914000000000008E-9</c:v>
                </c:pt>
                <c:pt idx="4286">
                  <c:v>-9.8851999999999997E-9</c:v>
                </c:pt>
                <c:pt idx="4287">
                  <c:v>-9.8788999999999999E-9</c:v>
                </c:pt>
                <c:pt idx="4288">
                  <c:v>-9.8727000000000005E-9</c:v>
                </c:pt>
                <c:pt idx="4289">
                  <c:v>-9.8664000000000006E-9</c:v>
                </c:pt>
                <c:pt idx="4290">
                  <c:v>-9.8601999999999995E-9</c:v>
                </c:pt>
                <c:pt idx="4291">
                  <c:v>-9.8538999999999996E-9</c:v>
                </c:pt>
                <c:pt idx="4292">
                  <c:v>-9.8477000000000002E-9</c:v>
                </c:pt>
                <c:pt idx="4293">
                  <c:v>-9.8414000000000004E-9</c:v>
                </c:pt>
                <c:pt idx="4294">
                  <c:v>-9.8351999999999993E-9</c:v>
                </c:pt>
                <c:pt idx="4295">
                  <c:v>-9.8288999999999994E-9</c:v>
                </c:pt>
                <c:pt idx="4296">
                  <c:v>-9.8227E-9</c:v>
                </c:pt>
                <c:pt idx="4297">
                  <c:v>-9.8164000000000001E-9</c:v>
                </c:pt>
                <c:pt idx="4298">
                  <c:v>-9.8102000000000007E-9</c:v>
                </c:pt>
                <c:pt idx="4299">
                  <c:v>-9.8038999999999992E-9</c:v>
                </c:pt>
                <c:pt idx="4300">
                  <c:v>-9.7976999999999998E-9</c:v>
                </c:pt>
                <c:pt idx="4301">
                  <c:v>-9.7913999999999999E-9</c:v>
                </c:pt>
                <c:pt idx="4302">
                  <c:v>-9.7852000000000005E-9</c:v>
                </c:pt>
                <c:pt idx="4303">
                  <c:v>-9.7789000000000006E-9</c:v>
                </c:pt>
                <c:pt idx="4304">
                  <c:v>-9.7726999999999996E-9</c:v>
                </c:pt>
                <c:pt idx="4305">
                  <c:v>-9.7663999999999997E-9</c:v>
                </c:pt>
                <c:pt idx="4306">
                  <c:v>-9.7602000000000003E-9</c:v>
                </c:pt>
                <c:pt idx="4307">
                  <c:v>-9.7539000000000004E-9</c:v>
                </c:pt>
                <c:pt idx="4308">
                  <c:v>-9.7476999999999993E-9</c:v>
                </c:pt>
                <c:pt idx="4309">
                  <c:v>-9.7413999999999995E-9</c:v>
                </c:pt>
                <c:pt idx="4310">
                  <c:v>-9.7352E-9</c:v>
                </c:pt>
                <c:pt idx="4311">
                  <c:v>-9.7289000000000002E-9</c:v>
                </c:pt>
                <c:pt idx="4312">
                  <c:v>-9.7227000000000008E-9</c:v>
                </c:pt>
                <c:pt idx="4313">
                  <c:v>-9.7163999999999992E-9</c:v>
                </c:pt>
                <c:pt idx="4314">
                  <c:v>-9.7101999999999998E-9</c:v>
                </c:pt>
                <c:pt idx="4315">
                  <c:v>-9.7039E-9</c:v>
                </c:pt>
                <c:pt idx="4316">
                  <c:v>-9.6977000000000005E-9</c:v>
                </c:pt>
                <c:pt idx="4317">
                  <c:v>-9.6914000000000007E-9</c:v>
                </c:pt>
                <c:pt idx="4318">
                  <c:v>-9.6851999999999996E-9</c:v>
                </c:pt>
                <c:pt idx="4319">
                  <c:v>-9.6788999999999997E-9</c:v>
                </c:pt>
                <c:pt idx="4320">
                  <c:v>-9.6727000000000003E-9</c:v>
                </c:pt>
                <c:pt idx="4321">
                  <c:v>-9.6664000000000005E-9</c:v>
                </c:pt>
                <c:pt idx="4322">
                  <c:v>-9.6601999999999994E-9</c:v>
                </c:pt>
                <c:pt idx="4323">
                  <c:v>-9.6538999999999995E-9</c:v>
                </c:pt>
                <c:pt idx="4324">
                  <c:v>-9.6477000000000001E-9</c:v>
                </c:pt>
                <c:pt idx="4325">
                  <c:v>-9.6414000000000002E-9</c:v>
                </c:pt>
                <c:pt idx="4326">
                  <c:v>-9.6352000000000008E-9</c:v>
                </c:pt>
                <c:pt idx="4327">
                  <c:v>-9.6288999999999993E-9</c:v>
                </c:pt>
                <c:pt idx="4328">
                  <c:v>-9.6226999999999999E-9</c:v>
                </c:pt>
                <c:pt idx="4329">
                  <c:v>-9.6164E-9</c:v>
                </c:pt>
                <c:pt idx="4330">
                  <c:v>-9.6102000000000006E-9</c:v>
                </c:pt>
                <c:pt idx="4331">
                  <c:v>-9.6039000000000007E-9</c:v>
                </c:pt>
                <c:pt idx="4332">
                  <c:v>-9.5976999999999996E-9</c:v>
                </c:pt>
                <c:pt idx="4333">
                  <c:v>-9.5913999999999998E-9</c:v>
                </c:pt>
                <c:pt idx="4334">
                  <c:v>-9.5852000000000004E-9</c:v>
                </c:pt>
                <c:pt idx="4335">
                  <c:v>-9.5789000000000005E-9</c:v>
                </c:pt>
                <c:pt idx="4336">
                  <c:v>-9.5726999999999994E-9</c:v>
                </c:pt>
                <c:pt idx="4337">
                  <c:v>-9.5663999999999996E-9</c:v>
                </c:pt>
                <c:pt idx="4338">
                  <c:v>-9.5602000000000001E-9</c:v>
                </c:pt>
                <c:pt idx="4339">
                  <c:v>-9.5539000000000003E-9</c:v>
                </c:pt>
                <c:pt idx="4340">
                  <c:v>-9.5476999999999992E-9</c:v>
                </c:pt>
                <c:pt idx="4341">
                  <c:v>-9.5413999999999993E-9</c:v>
                </c:pt>
                <c:pt idx="4342">
                  <c:v>-9.5351999999999999E-9</c:v>
                </c:pt>
                <c:pt idx="4343">
                  <c:v>-9.5289E-9</c:v>
                </c:pt>
                <c:pt idx="4344">
                  <c:v>-9.5227000000000006E-9</c:v>
                </c:pt>
                <c:pt idx="4345">
                  <c:v>-9.5164000000000008E-9</c:v>
                </c:pt>
                <c:pt idx="4346">
                  <c:v>-9.5101999999999997E-9</c:v>
                </c:pt>
                <c:pt idx="4347">
                  <c:v>-9.5038999999999998E-9</c:v>
                </c:pt>
                <c:pt idx="4348">
                  <c:v>-9.4977000000000004E-9</c:v>
                </c:pt>
                <c:pt idx="4349">
                  <c:v>-9.4914000000000005E-9</c:v>
                </c:pt>
                <c:pt idx="4350">
                  <c:v>-9.4851999999999995E-9</c:v>
                </c:pt>
                <c:pt idx="4351">
                  <c:v>-9.4788999999999996E-9</c:v>
                </c:pt>
                <c:pt idx="4352">
                  <c:v>-9.4727000000000002E-9</c:v>
                </c:pt>
                <c:pt idx="4353">
                  <c:v>-9.4664000000000003E-9</c:v>
                </c:pt>
                <c:pt idx="4354">
                  <c:v>-9.4601999999999992E-9</c:v>
                </c:pt>
                <c:pt idx="4355">
                  <c:v>-9.4538999999999994E-9</c:v>
                </c:pt>
                <c:pt idx="4356">
                  <c:v>-9.4477E-9</c:v>
                </c:pt>
                <c:pt idx="4357">
                  <c:v>-9.4414000000000001E-9</c:v>
                </c:pt>
                <c:pt idx="4358">
                  <c:v>-9.4352000000000007E-9</c:v>
                </c:pt>
                <c:pt idx="4359">
                  <c:v>-9.4289000000000008E-9</c:v>
                </c:pt>
                <c:pt idx="4360">
                  <c:v>-9.4226999999999997E-9</c:v>
                </c:pt>
                <c:pt idx="4361">
                  <c:v>-9.4163999999999999E-9</c:v>
                </c:pt>
                <c:pt idx="4362">
                  <c:v>-9.4102000000000004E-9</c:v>
                </c:pt>
                <c:pt idx="4363">
                  <c:v>-9.4039000000000006E-9</c:v>
                </c:pt>
                <c:pt idx="4364">
                  <c:v>-9.3976999999999995E-9</c:v>
                </c:pt>
                <c:pt idx="4365">
                  <c:v>-9.3913999999999996E-9</c:v>
                </c:pt>
                <c:pt idx="4366">
                  <c:v>-9.3852000000000002E-9</c:v>
                </c:pt>
                <c:pt idx="4367">
                  <c:v>-9.3789000000000004E-9</c:v>
                </c:pt>
                <c:pt idx="4368">
                  <c:v>-9.3726999999999993E-9</c:v>
                </c:pt>
                <c:pt idx="4369">
                  <c:v>-9.3663999999999994E-9</c:v>
                </c:pt>
                <c:pt idx="4370">
                  <c:v>-9.3602E-9</c:v>
                </c:pt>
                <c:pt idx="4371">
                  <c:v>-9.3539000000000001E-9</c:v>
                </c:pt>
                <c:pt idx="4372">
                  <c:v>-9.3477000000000007E-9</c:v>
                </c:pt>
                <c:pt idx="4373">
                  <c:v>-9.3413999999999992E-9</c:v>
                </c:pt>
                <c:pt idx="4374">
                  <c:v>-9.3351999999999998E-9</c:v>
                </c:pt>
                <c:pt idx="4375">
                  <c:v>-9.3288999999999999E-9</c:v>
                </c:pt>
                <c:pt idx="4376">
                  <c:v>-9.3227000000000005E-9</c:v>
                </c:pt>
                <c:pt idx="4377">
                  <c:v>-9.3164000000000006E-9</c:v>
                </c:pt>
                <c:pt idx="4378">
                  <c:v>-9.3101999999999996E-9</c:v>
                </c:pt>
                <c:pt idx="4379">
                  <c:v>-9.3038999999999997E-9</c:v>
                </c:pt>
                <c:pt idx="4380">
                  <c:v>-9.2977000000000003E-9</c:v>
                </c:pt>
                <c:pt idx="4381">
                  <c:v>-9.2914000000000004E-9</c:v>
                </c:pt>
                <c:pt idx="4382">
                  <c:v>-9.2851999999999993E-9</c:v>
                </c:pt>
                <c:pt idx="4383">
                  <c:v>-9.2788999999999995E-9</c:v>
                </c:pt>
                <c:pt idx="4384">
                  <c:v>-9.2727E-9</c:v>
                </c:pt>
                <c:pt idx="4385">
                  <c:v>-9.2664000000000002E-9</c:v>
                </c:pt>
                <c:pt idx="4386">
                  <c:v>-9.2602000000000008E-9</c:v>
                </c:pt>
                <c:pt idx="4387">
                  <c:v>-9.2538999999999992E-9</c:v>
                </c:pt>
                <c:pt idx="4388">
                  <c:v>-9.2476999999999998E-9</c:v>
                </c:pt>
                <c:pt idx="4389">
                  <c:v>-9.2414E-9</c:v>
                </c:pt>
                <c:pt idx="4390">
                  <c:v>-9.2352000000000005E-9</c:v>
                </c:pt>
                <c:pt idx="4391">
                  <c:v>-9.2289000000000007E-9</c:v>
                </c:pt>
                <c:pt idx="4392">
                  <c:v>-9.2226999999999996E-9</c:v>
                </c:pt>
                <c:pt idx="4393">
                  <c:v>-9.2163999999999997E-9</c:v>
                </c:pt>
                <c:pt idx="4394">
                  <c:v>-9.2102000000000003E-9</c:v>
                </c:pt>
                <c:pt idx="4395">
                  <c:v>-9.2039000000000004E-9</c:v>
                </c:pt>
                <c:pt idx="4396">
                  <c:v>-9.1976999999999994E-9</c:v>
                </c:pt>
                <c:pt idx="4397">
                  <c:v>-9.1913999999999995E-9</c:v>
                </c:pt>
                <c:pt idx="4398">
                  <c:v>-9.1852000000000001E-9</c:v>
                </c:pt>
                <c:pt idx="4399">
                  <c:v>-9.1789000000000002E-9</c:v>
                </c:pt>
                <c:pt idx="4400">
                  <c:v>-9.1727000000000008E-9</c:v>
                </c:pt>
                <c:pt idx="4401">
                  <c:v>-9.1663999999999993E-9</c:v>
                </c:pt>
                <c:pt idx="4402">
                  <c:v>-9.1601999999999999E-9</c:v>
                </c:pt>
                <c:pt idx="4403">
                  <c:v>-9.1539E-9</c:v>
                </c:pt>
                <c:pt idx="4404">
                  <c:v>-9.1477000000000006E-9</c:v>
                </c:pt>
                <c:pt idx="4405">
                  <c:v>-9.1414000000000007E-9</c:v>
                </c:pt>
                <c:pt idx="4406">
                  <c:v>-9.1351999999999996E-9</c:v>
                </c:pt>
                <c:pt idx="4407">
                  <c:v>-9.1288999999999998E-9</c:v>
                </c:pt>
                <c:pt idx="4408">
                  <c:v>-9.1227000000000004E-9</c:v>
                </c:pt>
                <c:pt idx="4409">
                  <c:v>-9.1164000000000005E-9</c:v>
                </c:pt>
                <c:pt idx="4410">
                  <c:v>-9.1101999999999994E-9</c:v>
                </c:pt>
                <c:pt idx="4411">
                  <c:v>-9.1038999999999996E-9</c:v>
                </c:pt>
                <c:pt idx="4412">
                  <c:v>-9.0977000000000001E-9</c:v>
                </c:pt>
                <c:pt idx="4413">
                  <c:v>-9.0914000000000003E-9</c:v>
                </c:pt>
                <c:pt idx="4414">
                  <c:v>-9.0851999999999992E-9</c:v>
                </c:pt>
                <c:pt idx="4415">
                  <c:v>-9.0788999999999993E-9</c:v>
                </c:pt>
                <c:pt idx="4416">
                  <c:v>-9.0726999999999999E-9</c:v>
                </c:pt>
                <c:pt idx="4417">
                  <c:v>-9.0664E-9</c:v>
                </c:pt>
                <c:pt idx="4418">
                  <c:v>-9.0602000000000006E-9</c:v>
                </c:pt>
                <c:pt idx="4419">
                  <c:v>-9.0539000000000008E-9</c:v>
                </c:pt>
                <c:pt idx="4420">
                  <c:v>-9.0476999999999997E-9</c:v>
                </c:pt>
                <c:pt idx="4421">
                  <c:v>-9.0413999999999998E-9</c:v>
                </c:pt>
                <c:pt idx="4422">
                  <c:v>-9.0352000000000004E-9</c:v>
                </c:pt>
                <c:pt idx="4423">
                  <c:v>-9.0289000000000005E-9</c:v>
                </c:pt>
                <c:pt idx="4424">
                  <c:v>-9.0226999999999995E-9</c:v>
                </c:pt>
                <c:pt idx="4425">
                  <c:v>-9.0163999999999996E-9</c:v>
                </c:pt>
                <c:pt idx="4426">
                  <c:v>-9.0102000000000002E-9</c:v>
                </c:pt>
                <c:pt idx="4427">
                  <c:v>-9.0039000000000003E-9</c:v>
                </c:pt>
                <c:pt idx="4428">
                  <c:v>-8.9976999999999992E-9</c:v>
                </c:pt>
                <c:pt idx="4429">
                  <c:v>-8.9913999999999994E-9</c:v>
                </c:pt>
                <c:pt idx="4430">
                  <c:v>-8.9851999999999999E-9</c:v>
                </c:pt>
                <c:pt idx="4431">
                  <c:v>-8.9789000000000001E-9</c:v>
                </c:pt>
                <c:pt idx="4432">
                  <c:v>-8.9727000000000007E-9</c:v>
                </c:pt>
                <c:pt idx="4433">
                  <c:v>-8.9664000000000008E-9</c:v>
                </c:pt>
                <c:pt idx="4434">
                  <c:v>-8.9601999999999997E-9</c:v>
                </c:pt>
                <c:pt idx="4435">
                  <c:v>-8.9538999999999999E-9</c:v>
                </c:pt>
                <c:pt idx="4436">
                  <c:v>-8.9477000000000004E-9</c:v>
                </c:pt>
                <c:pt idx="4437">
                  <c:v>-8.9414000000000006E-9</c:v>
                </c:pt>
                <c:pt idx="4438">
                  <c:v>-8.9351999999999995E-9</c:v>
                </c:pt>
                <c:pt idx="4439">
                  <c:v>-8.9288999999999996E-9</c:v>
                </c:pt>
                <c:pt idx="4440">
                  <c:v>-8.9227000000000002E-9</c:v>
                </c:pt>
                <c:pt idx="4441">
                  <c:v>-8.9164000000000004E-9</c:v>
                </c:pt>
                <c:pt idx="4442">
                  <c:v>-8.9101999999999993E-9</c:v>
                </c:pt>
                <c:pt idx="4443">
                  <c:v>-8.9038999999999994E-9</c:v>
                </c:pt>
                <c:pt idx="4444">
                  <c:v>-8.8977E-9</c:v>
                </c:pt>
                <c:pt idx="4445">
                  <c:v>-8.8914000000000001E-9</c:v>
                </c:pt>
                <c:pt idx="4446">
                  <c:v>-8.8852000000000007E-9</c:v>
                </c:pt>
                <c:pt idx="4447">
                  <c:v>-8.8788999999999992E-9</c:v>
                </c:pt>
                <c:pt idx="4448">
                  <c:v>-8.8726999999999998E-9</c:v>
                </c:pt>
                <c:pt idx="4449">
                  <c:v>-8.8663999999999999E-9</c:v>
                </c:pt>
                <c:pt idx="4450">
                  <c:v>-8.8602000000000005E-9</c:v>
                </c:pt>
                <c:pt idx="4451">
                  <c:v>-8.8539000000000006E-9</c:v>
                </c:pt>
                <c:pt idx="4452">
                  <c:v>-8.8476999999999995E-9</c:v>
                </c:pt>
                <c:pt idx="4453">
                  <c:v>-8.8413999999999997E-9</c:v>
                </c:pt>
                <c:pt idx="4454">
                  <c:v>-8.8352000000000003E-9</c:v>
                </c:pt>
                <c:pt idx="4455">
                  <c:v>-8.8289000000000004E-9</c:v>
                </c:pt>
                <c:pt idx="4456">
                  <c:v>-8.8226999999999993E-9</c:v>
                </c:pt>
                <c:pt idx="4457">
                  <c:v>-8.8163999999999995E-9</c:v>
                </c:pt>
                <c:pt idx="4458">
                  <c:v>-8.8102E-9</c:v>
                </c:pt>
                <c:pt idx="4459">
                  <c:v>-8.8039000000000002E-9</c:v>
                </c:pt>
                <c:pt idx="4460">
                  <c:v>-8.7977000000000008E-9</c:v>
                </c:pt>
                <c:pt idx="4461">
                  <c:v>-8.7913999999999992E-9</c:v>
                </c:pt>
                <c:pt idx="4462">
                  <c:v>-8.7851999999999998E-9</c:v>
                </c:pt>
                <c:pt idx="4463">
                  <c:v>-8.7788999999999999E-9</c:v>
                </c:pt>
                <c:pt idx="4464">
                  <c:v>-8.7727000000000005E-9</c:v>
                </c:pt>
                <c:pt idx="4465">
                  <c:v>-8.7664000000000007E-9</c:v>
                </c:pt>
                <c:pt idx="4466">
                  <c:v>-8.7601999999999996E-9</c:v>
                </c:pt>
                <c:pt idx="4467">
                  <c:v>-8.7538999999999997E-9</c:v>
                </c:pt>
                <c:pt idx="4468">
                  <c:v>-8.7477000000000003E-9</c:v>
                </c:pt>
                <c:pt idx="4469">
                  <c:v>-8.7414000000000004E-9</c:v>
                </c:pt>
                <c:pt idx="4470">
                  <c:v>-8.7351999999999994E-9</c:v>
                </c:pt>
                <c:pt idx="4471">
                  <c:v>-8.7288999999999995E-9</c:v>
                </c:pt>
                <c:pt idx="4472">
                  <c:v>-8.7227000000000001E-9</c:v>
                </c:pt>
                <c:pt idx="4473">
                  <c:v>-8.7164000000000002E-9</c:v>
                </c:pt>
                <c:pt idx="4474">
                  <c:v>-8.7102000000000008E-9</c:v>
                </c:pt>
                <c:pt idx="4475">
                  <c:v>-8.7038999999999993E-9</c:v>
                </c:pt>
                <c:pt idx="4476">
                  <c:v>-8.6976999999999999E-9</c:v>
                </c:pt>
                <c:pt idx="4477">
                  <c:v>-8.6914E-9</c:v>
                </c:pt>
                <c:pt idx="4478">
                  <c:v>-8.6852000000000006E-9</c:v>
                </c:pt>
                <c:pt idx="4479">
                  <c:v>-8.6789000000000007E-9</c:v>
                </c:pt>
                <c:pt idx="4480">
                  <c:v>-8.6726999999999996E-9</c:v>
                </c:pt>
                <c:pt idx="4481">
                  <c:v>-8.6663999999999998E-9</c:v>
                </c:pt>
                <c:pt idx="4482">
                  <c:v>-8.6602000000000003E-9</c:v>
                </c:pt>
                <c:pt idx="4483">
                  <c:v>-8.6539000000000005E-9</c:v>
                </c:pt>
                <c:pt idx="4484">
                  <c:v>-8.6476999999999994E-9</c:v>
                </c:pt>
                <c:pt idx="4485">
                  <c:v>-8.6413999999999995E-9</c:v>
                </c:pt>
                <c:pt idx="4486">
                  <c:v>-8.6352000000000001E-9</c:v>
                </c:pt>
                <c:pt idx="4487">
                  <c:v>-8.6289000000000003E-9</c:v>
                </c:pt>
                <c:pt idx="4488">
                  <c:v>-8.6226999999999992E-9</c:v>
                </c:pt>
                <c:pt idx="4489">
                  <c:v>-8.6163999999999993E-9</c:v>
                </c:pt>
                <c:pt idx="4490">
                  <c:v>-8.6101999999999999E-9</c:v>
                </c:pt>
                <c:pt idx="4491">
                  <c:v>-8.6039E-9</c:v>
                </c:pt>
                <c:pt idx="4492">
                  <c:v>-8.5977000000000006E-9</c:v>
                </c:pt>
                <c:pt idx="4493">
                  <c:v>-8.5914000000000008E-9</c:v>
                </c:pt>
                <c:pt idx="4494">
                  <c:v>-8.5851999999999997E-9</c:v>
                </c:pt>
                <c:pt idx="4495">
                  <c:v>-8.5788999999999998E-9</c:v>
                </c:pt>
                <c:pt idx="4496">
                  <c:v>-8.5727000000000004E-9</c:v>
                </c:pt>
                <c:pt idx="4497">
                  <c:v>-8.5664000000000005E-9</c:v>
                </c:pt>
                <c:pt idx="4498">
                  <c:v>-8.5601999999999995E-9</c:v>
                </c:pt>
                <c:pt idx="4499">
                  <c:v>-8.5538999999999996E-9</c:v>
                </c:pt>
                <c:pt idx="4500">
                  <c:v>-8.5477000000000002E-9</c:v>
                </c:pt>
                <c:pt idx="4501">
                  <c:v>-8.5414000000000003E-9</c:v>
                </c:pt>
                <c:pt idx="4502">
                  <c:v>-8.5351999999999992E-9</c:v>
                </c:pt>
                <c:pt idx="4503">
                  <c:v>-8.5288999999999994E-9</c:v>
                </c:pt>
                <c:pt idx="4504">
                  <c:v>-8.5226999999999999E-9</c:v>
                </c:pt>
                <c:pt idx="4505">
                  <c:v>-8.5164000000000001E-9</c:v>
                </c:pt>
                <c:pt idx="4506">
                  <c:v>-8.5102000000000007E-9</c:v>
                </c:pt>
                <c:pt idx="4507">
                  <c:v>-8.5039000000000008E-9</c:v>
                </c:pt>
                <c:pt idx="4508">
                  <c:v>-8.4976999999999997E-9</c:v>
                </c:pt>
                <c:pt idx="4509">
                  <c:v>-8.4913999999999999E-9</c:v>
                </c:pt>
                <c:pt idx="4510">
                  <c:v>-8.4852000000000004E-9</c:v>
                </c:pt>
                <c:pt idx="4511">
                  <c:v>-8.4789000000000006E-9</c:v>
                </c:pt>
                <c:pt idx="4512">
                  <c:v>-8.4726999999999995E-9</c:v>
                </c:pt>
                <c:pt idx="4513">
                  <c:v>-8.4663999999999996E-9</c:v>
                </c:pt>
                <c:pt idx="4514">
                  <c:v>-8.4602000000000002E-9</c:v>
                </c:pt>
                <c:pt idx="4515">
                  <c:v>-8.4539000000000003E-9</c:v>
                </c:pt>
                <c:pt idx="4516">
                  <c:v>-8.4476999999999993E-9</c:v>
                </c:pt>
                <c:pt idx="4517">
                  <c:v>-8.4413999999999994E-9</c:v>
                </c:pt>
                <c:pt idx="4518">
                  <c:v>-8.4352E-9</c:v>
                </c:pt>
                <c:pt idx="4519">
                  <c:v>-8.4289000000000001E-9</c:v>
                </c:pt>
                <c:pt idx="4520">
                  <c:v>-8.4227000000000007E-9</c:v>
                </c:pt>
                <c:pt idx="4521">
                  <c:v>-8.4163999999999992E-9</c:v>
                </c:pt>
                <c:pt idx="4522">
                  <c:v>-8.4101999999999998E-9</c:v>
                </c:pt>
                <c:pt idx="4523">
                  <c:v>-8.4038999999999999E-9</c:v>
                </c:pt>
                <c:pt idx="4524">
                  <c:v>-8.3977000000000005E-9</c:v>
                </c:pt>
                <c:pt idx="4525">
                  <c:v>-8.3914000000000006E-9</c:v>
                </c:pt>
                <c:pt idx="4526">
                  <c:v>-8.3851999999999995E-9</c:v>
                </c:pt>
                <c:pt idx="4527">
                  <c:v>-8.3788999999999997E-9</c:v>
                </c:pt>
                <c:pt idx="4528">
                  <c:v>-8.3727000000000003E-9</c:v>
                </c:pt>
                <c:pt idx="4529">
                  <c:v>-8.3664000000000004E-9</c:v>
                </c:pt>
                <c:pt idx="4530">
                  <c:v>-8.3601999999999993E-9</c:v>
                </c:pt>
                <c:pt idx="4531">
                  <c:v>-8.3538999999999995E-9</c:v>
                </c:pt>
                <c:pt idx="4532">
                  <c:v>-8.3477E-9</c:v>
                </c:pt>
                <c:pt idx="4533">
                  <c:v>-8.3414000000000002E-9</c:v>
                </c:pt>
                <c:pt idx="4534">
                  <c:v>-8.3352000000000007E-9</c:v>
                </c:pt>
                <c:pt idx="4535">
                  <c:v>-8.3288999999999992E-9</c:v>
                </c:pt>
                <c:pt idx="4536">
                  <c:v>-8.3226999999999998E-9</c:v>
                </c:pt>
                <c:pt idx="4537">
                  <c:v>-8.3163999999999999E-9</c:v>
                </c:pt>
                <c:pt idx="4538">
                  <c:v>-8.3102000000000005E-9</c:v>
                </c:pt>
                <c:pt idx="4539">
                  <c:v>-8.3039000000000007E-9</c:v>
                </c:pt>
                <c:pt idx="4540">
                  <c:v>-8.2976999999999996E-9</c:v>
                </c:pt>
                <c:pt idx="4541">
                  <c:v>-8.2913999999999997E-9</c:v>
                </c:pt>
                <c:pt idx="4542">
                  <c:v>-8.2852000000000003E-9</c:v>
                </c:pt>
                <c:pt idx="4543">
                  <c:v>-8.2789000000000004E-9</c:v>
                </c:pt>
                <c:pt idx="4544">
                  <c:v>-8.2726999999999994E-9</c:v>
                </c:pt>
                <c:pt idx="4545">
                  <c:v>-8.2663999999999995E-9</c:v>
                </c:pt>
                <c:pt idx="4546">
                  <c:v>-8.2602000000000001E-9</c:v>
                </c:pt>
                <c:pt idx="4547">
                  <c:v>-8.2539000000000002E-9</c:v>
                </c:pt>
                <c:pt idx="4548">
                  <c:v>-8.2477000000000008E-9</c:v>
                </c:pt>
                <c:pt idx="4549">
                  <c:v>-8.2413999999999993E-9</c:v>
                </c:pt>
                <c:pt idx="4550">
                  <c:v>-8.2351999999999999E-9</c:v>
                </c:pt>
                <c:pt idx="4551">
                  <c:v>-8.2289E-9</c:v>
                </c:pt>
                <c:pt idx="4552">
                  <c:v>-8.2227000000000006E-9</c:v>
                </c:pt>
                <c:pt idx="4553">
                  <c:v>-8.2164000000000007E-9</c:v>
                </c:pt>
                <c:pt idx="4554">
                  <c:v>-8.2101999999999996E-9</c:v>
                </c:pt>
                <c:pt idx="4555">
                  <c:v>-8.2038999999999998E-9</c:v>
                </c:pt>
                <c:pt idx="4556">
                  <c:v>-8.1977000000000003E-9</c:v>
                </c:pt>
                <c:pt idx="4557">
                  <c:v>-8.1914000000000005E-9</c:v>
                </c:pt>
                <c:pt idx="4558">
                  <c:v>-8.1851999999999994E-9</c:v>
                </c:pt>
                <c:pt idx="4559">
                  <c:v>-8.1788999999999995E-9</c:v>
                </c:pt>
                <c:pt idx="4560">
                  <c:v>-8.1727000000000001E-9</c:v>
                </c:pt>
                <c:pt idx="4561">
                  <c:v>-8.1664000000000003E-9</c:v>
                </c:pt>
                <c:pt idx="4562">
                  <c:v>-8.1601999999999992E-9</c:v>
                </c:pt>
                <c:pt idx="4563">
                  <c:v>-8.1538999999999993E-9</c:v>
                </c:pt>
                <c:pt idx="4564">
                  <c:v>-8.1476999999999999E-9</c:v>
                </c:pt>
                <c:pt idx="4565">
                  <c:v>-8.1414E-9</c:v>
                </c:pt>
                <c:pt idx="4566">
                  <c:v>-8.1352000000000006E-9</c:v>
                </c:pt>
                <c:pt idx="4567">
                  <c:v>-8.1289000000000007E-9</c:v>
                </c:pt>
                <c:pt idx="4568">
                  <c:v>-8.1226999999999997E-9</c:v>
                </c:pt>
                <c:pt idx="4569">
                  <c:v>-8.1163999999999998E-9</c:v>
                </c:pt>
                <c:pt idx="4570">
                  <c:v>-8.1102000000000004E-9</c:v>
                </c:pt>
                <c:pt idx="4571">
                  <c:v>-8.1039000000000005E-9</c:v>
                </c:pt>
                <c:pt idx="4572">
                  <c:v>-8.0976999999999994E-9</c:v>
                </c:pt>
                <c:pt idx="4573">
                  <c:v>-8.0913999999999996E-9</c:v>
                </c:pt>
                <c:pt idx="4574">
                  <c:v>-8.0852000000000002E-9</c:v>
                </c:pt>
                <c:pt idx="4575">
                  <c:v>-8.0789000000000003E-9</c:v>
                </c:pt>
                <c:pt idx="4576">
                  <c:v>-8.0726999999999992E-9</c:v>
                </c:pt>
                <c:pt idx="4577">
                  <c:v>-8.0663999999999994E-9</c:v>
                </c:pt>
                <c:pt idx="4578">
                  <c:v>-8.0601999999999999E-9</c:v>
                </c:pt>
                <c:pt idx="4579">
                  <c:v>-8.0539000000000001E-9</c:v>
                </c:pt>
                <c:pt idx="4580">
                  <c:v>-8.0477000000000007E-9</c:v>
                </c:pt>
                <c:pt idx="4581">
                  <c:v>-8.0414000000000008E-9</c:v>
                </c:pt>
                <c:pt idx="4582">
                  <c:v>-8.0351999999999997E-9</c:v>
                </c:pt>
                <c:pt idx="4583">
                  <c:v>-8.0288999999999999E-9</c:v>
                </c:pt>
                <c:pt idx="4584">
                  <c:v>-8.0227000000000004E-9</c:v>
                </c:pt>
                <c:pt idx="4585">
                  <c:v>-8.0164000000000006E-9</c:v>
                </c:pt>
                <c:pt idx="4586">
                  <c:v>-8.0101999999999995E-9</c:v>
                </c:pt>
                <c:pt idx="4587">
                  <c:v>-8.0038999999999996E-9</c:v>
                </c:pt>
                <c:pt idx="4588">
                  <c:v>-7.9977000000000002E-9</c:v>
                </c:pt>
                <c:pt idx="4589">
                  <c:v>-7.9914000000000003E-9</c:v>
                </c:pt>
                <c:pt idx="4590">
                  <c:v>-7.9851999999999993E-9</c:v>
                </c:pt>
                <c:pt idx="4591">
                  <c:v>-7.9788999999999994E-9</c:v>
                </c:pt>
                <c:pt idx="4592">
                  <c:v>-7.9727E-9</c:v>
                </c:pt>
                <c:pt idx="4593">
                  <c:v>-7.9664000000000001E-9</c:v>
                </c:pt>
                <c:pt idx="4594">
                  <c:v>-7.9602000000000007E-9</c:v>
                </c:pt>
                <c:pt idx="4595">
                  <c:v>-7.9538999999999992E-9</c:v>
                </c:pt>
                <c:pt idx="4596">
                  <c:v>-7.9476999999999998E-9</c:v>
                </c:pt>
                <c:pt idx="4597">
                  <c:v>-7.9413999999999999E-9</c:v>
                </c:pt>
                <c:pt idx="4598">
                  <c:v>-7.9352000000000005E-9</c:v>
                </c:pt>
                <c:pt idx="4599">
                  <c:v>-7.9289000000000006E-9</c:v>
                </c:pt>
                <c:pt idx="4600">
                  <c:v>-7.9226999999999995E-9</c:v>
                </c:pt>
                <c:pt idx="4601">
                  <c:v>-7.9163999999999997E-9</c:v>
                </c:pt>
                <c:pt idx="4602">
                  <c:v>-7.9102000000000003E-9</c:v>
                </c:pt>
                <c:pt idx="4603">
                  <c:v>-7.9039000000000004E-9</c:v>
                </c:pt>
                <c:pt idx="4604">
                  <c:v>-7.8976999999999993E-9</c:v>
                </c:pt>
                <c:pt idx="4605">
                  <c:v>-7.8913999999999994E-9</c:v>
                </c:pt>
                <c:pt idx="4606">
                  <c:v>-7.8852E-9</c:v>
                </c:pt>
                <c:pt idx="4607">
                  <c:v>-7.8789000000000002E-9</c:v>
                </c:pt>
                <c:pt idx="4608">
                  <c:v>-7.8727000000000007E-9</c:v>
                </c:pt>
                <c:pt idx="4609">
                  <c:v>-7.8663999999999992E-9</c:v>
                </c:pt>
                <c:pt idx="4610">
                  <c:v>-7.8601999999999998E-9</c:v>
                </c:pt>
                <c:pt idx="4611">
                  <c:v>-7.8538999999999999E-9</c:v>
                </c:pt>
                <c:pt idx="4612">
                  <c:v>-7.8477000000000005E-9</c:v>
                </c:pt>
                <c:pt idx="4613">
                  <c:v>-7.8414000000000007E-9</c:v>
                </c:pt>
                <c:pt idx="4614">
                  <c:v>-7.8351999999999996E-9</c:v>
                </c:pt>
                <c:pt idx="4615">
                  <c:v>-7.8288999999999997E-9</c:v>
                </c:pt>
                <c:pt idx="4616">
                  <c:v>-7.8227000000000003E-9</c:v>
                </c:pt>
                <c:pt idx="4617">
                  <c:v>-7.8164000000000004E-9</c:v>
                </c:pt>
                <c:pt idx="4618">
                  <c:v>-7.8101999999999994E-9</c:v>
                </c:pt>
                <c:pt idx="4619">
                  <c:v>-7.8038999999999995E-9</c:v>
                </c:pt>
                <c:pt idx="4620">
                  <c:v>-7.7977000000000001E-9</c:v>
                </c:pt>
                <c:pt idx="4621">
                  <c:v>-7.7914000000000002E-9</c:v>
                </c:pt>
                <c:pt idx="4622">
                  <c:v>-7.7852000000000008E-9</c:v>
                </c:pt>
                <c:pt idx="4623">
                  <c:v>-7.7788999999999993E-9</c:v>
                </c:pt>
                <c:pt idx="4624">
                  <c:v>-7.7726999999999998E-9</c:v>
                </c:pt>
                <c:pt idx="4625">
                  <c:v>-7.7664E-9</c:v>
                </c:pt>
                <c:pt idx="4626">
                  <c:v>-7.7602000000000006E-9</c:v>
                </c:pt>
                <c:pt idx="4627">
                  <c:v>-7.7539000000000007E-9</c:v>
                </c:pt>
                <c:pt idx="4628">
                  <c:v>-7.7476999999999996E-9</c:v>
                </c:pt>
                <c:pt idx="4629">
                  <c:v>-7.7413999999999998E-9</c:v>
                </c:pt>
                <c:pt idx="4630">
                  <c:v>-7.7352000000000003E-9</c:v>
                </c:pt>
                <c:pt idx="4631">
                  <c:v>-7.7289000000000005E-9</c:v>
                </c:pt>
                <c:pt idx="4632">
                  <c:v>-7.7226999999999994E-9</c:v>
                </c:pt>
                <c:pt idx="4633">
                  <c:v>-7.7163999999999995E-9</c:v>
                </c:pt>
                <c:pt idx="4634">
                  <c:v>-7.7102000000000001E-9</c:v>
                </c:pt>
                <c:pt idx="4635">
                  <c:v>-7.7039000000000002E-9</c:v>
                </c:pt>
                <c:pt idx="4636">
                  <c:v>-7.6976999999999992E-9</c:v>
                </c:pt>
                <c:pt idx="4637">
                  <c:v>-7.6913999999999993E-9</c:v>
                </c:pt>
                <c:pt idx="4638">
                  <c:v>-7.6851999999999999E-9</c:v>
                </c:pt>
                <c:pt idx="4639">
                  <c:v>-7.6789E-9</c:v>
                </c:pt>
                <c:pt idx="4640">
                  <c:v>-7.6727000000000006E-9</c:v>
                </c:pt>
                <c:pt idx="4641">
                  <c:v>-7.6664000000000007E-9</c:v>
                </c:pt>
                <c:pt idx="4642">
                  <c:v>-7.6601999999999997E-9</c:v>
                </c:pt>
                <c:pt idx="4643">
                  <c:v>-7.6538999999999998E-9</c:v>
                </c:pt>
                <c:pt idx="4644">
                  <c:v>-7.6477000000000004E-9</c:v>
                </c:pt>
                <c:pt idx="4645">
                  <c:v>-7.6414000000000005E-9</c:v>
                </c:pt>
                <c:pt idx="4646">
                  <c:v>-7.6351999999999994E-9</c:v>
                </c:pt>
                <c:pt idx="4647">
                  <c:v>-7.6288999999999996E-9</c:v>
                </c:pt>
                <c:pt idx="4648">
                  <c:v>-7.6227000000000002E-9</c:v>
                </c:pt>
                <c:pt idx="4649">
                  <c:v>-7.6164000000000003E-9</c:v>
                </c:pt>
                <c:pt idx="4650">
                  <c:v>-7.6101999999999992E-9</c:v>
                </c:pt>
                <c:pt idx="4651">
                  <c:v>-7.6038999999999994E-9</c:v>
                </c:pt>
                <c:pt idx="4652">
                  <c:v>-7.5976999999999999E-9</c:v>
                </c:pt>
                <c:pt idx="4653">
                  <c:v>-7.5914000000000001E-9</c:v>
                </c:pt>
                <c:pt idx="4654">
                  <c:v>-7.5852000000000006E-9</c:v>
                </c:pt>
                <c:pt idx="4655">
                  <c:v>-7.5789000000000008E-9</c:v>
                </c:pt>
                <c:pt idx="4656">
                  <c:v>-7.5726999999999997E-9</c:v>
                </c:pt>
                <c:pt idx="4657">
                  <c:v>-7.5663999999999998E-9</c:v>
                </c:pt>
                <c:pt idx="4658">
                  <c:v>-7.5602000000000004E-9</c:v>
                </c:pt>
                <c:pt idx="4659">
                  <c:v>-7.5539000000000006E-9</c:v>
                </c:pt>
                <c:pt idx="4660">
                  <c:v>-7.5476999999999995E-9</c:v>
                </c:pt>
                <c:pt idx="4661">
                  <c:v>-7.5413999999999996E-9</c:v>
                </c:pt>
                <c:pt idx="4662">
                  <c:v>-7.5352000000000002E-9</c:v>
                </c:pt>
                <c:pt idx="4663">
                  <c:v>-7.5289000000000003E-9</c:v>
                </c:pt>
                <c:pt idx="4664">
                  <c:v>-7.5226999999999993E-9</c:v>
                </c:pt>
                <c:pt idx="4665">
                  <c:v>-7.5163999999999994E-9</c:v>
                </c:pt>
                <c:pt idx="4666">
                  <c:v>-7.5102E-9</c:v>
                </c:pt>
                <c:pt idx="4667">
                  <c:v>-7.5039000000000001E-9</c:v>
                </c:pt>
                <c:pt idx="4668">
                  <c:v>-7.4977000000000007E-9</c:v>
                </c:pt>
                <c:pt idx="4669">
                  <c:v>-7.4913999999999992E-9</c:v>
                </c:pt>
                <c:pt idx="4670">
                  <c:v>-7.4851999999999998E-9</c:v>
                </c:pt>
                <c:pt idx="4671">
                  <c:v>-7.4788999999999999E-9</c:v>
                </c:pt>
                <c:pt idx="4672">
                  <c:v>-7.4727000000000005E-9</c:v>
                </c:pt>
                <c:pt idx="4673">
                  <c:v>-7.4664000000000006E-9</c:v>
                </c:pt>
                <c:pt idx="4674">
                  <c:v>-7.4601999999999995E-9</c:v>
                </c:pt>
                <c:pt idx="4675">
                  <c:v>-7.4538999999999997E-9</c:v>
                </c:pt>
                <c:pt idx="4676">
                  <c:v>-7.4477000000000002E-9</c:v>
                </c:pt>
                <c:pt idx="4677">
                  <c:v>-7.4414000000000004E-9</c:v>
                </c:pt>
                <c:pt idx="4678">
                  <c:v>-7.4352000000000001E-9</c:v>
                </c:pt>
                <c:pt idx="4679">
                  <c:v>-7.4289000000000003E-9</c:v>
                </c:pt>
                <c:pt idx="4680">
                  <c:v>-7.4227E-9</c:v>
                </c:pt>
                <c:pt idx="4681">
                  <c:v>-7.4164000000000002E-9</c:v>
                </c:pt>
                <c:pt idx="4682">
                  <c:v>-7.4101999999999999E-9</c:v>
                </c:pt>
                <c:pt idx="4683">
                  <c:v>-7.4039E-9</c:v>
                </c:pt>
                <c:pt idx="4684">
                  <c:v>-7.3976999999999998E-9</c:v>
                </c:pt>
                <c:pt idx="4685">
                  <c:v>-7.3913999999999999E-9</c:v>
                </c:pt>
                <c:pt idx="4686">
                  <c:v>-7.3851999999999997E-9</c:v>
                </c:pt>
                <c:pt idx="4687">
                  <c:v>-7.3788999999999998E-9</c:v>
                </c:pt>
                <c:pt idx="4688">
                  <c:v>-7.3727000000000004E-9</c:v>
                </c:pt>
                <c:pt idx="4689">
                  <c:v>-7.3663999999999997E-9</c:v>
                </c:pt>
                <c:pt idx="4690">
                  <c:v>-7.3602000000000003E-9</c:v>
                </c:pt>
                <c:pt idx="4691">
                  <c:v>-7.3538999999999996E-9</c:v>
                </c:pt>
                <c:pt idx="4692">
                  <c:v>-7.3477000000000002E-9</c:v>
                </c:pt>
                <c:pt idx="4693">
                  <c:v>-7.3414000000000003E-9</c:v>
                </c:pt>
                <c:pt idx="4694">
                  <c:v>-7.3352000000000001E-9</c:v>
                </c:pt>
                <c:pt idx="4695">
                  <c:v>-7.3289000000000002E-9</c:v>
                </c:pt>
                <c:pt idx="4696">
                  <c:v>-7.3227E-9</c:v>
                </c:pt>
                <c:pt idx="4697">
                  <c:v>-7.3164000000000001E-9</c:v>
                </c:pt>
                <c:pt idx="4698">
                  <c:v>-7.3101999999999998E-9</c:v>
                </c:pt>
                <c:pt idx="4699">
                  <c:v>-7.3039E-9</c:v>
                </c:pt>
                <c:pt idx="4700">
                  <c:v>-7.2976999999999997E-9</c:v>
                </c:pt>
                <c:pt idx="4701">
                  <c:v>-7.2913999999999999E-9</c:v>
                </c:pt>
                <c:pt idx="4702">
                  <c:v>-7.2851999999999996E-9</c:v>
                </c:pt>
                <c:pt idx="4703">
                  <c:v>-7.2788999999999998E-9</c:v>
                </c:pt>
                <c:pt idx="4704">
                  <c:v>-7.2727000000000003E-9</c:v>
                </c:pt>
                <c:pt idx="4705">
                  <c:v>-7.2663999999999996E-9</c:v>
                </c:pt>
                <c:pt idx="4706">
                  <c:v>-7.2602000000000002E-9</c:v>
                </c:pt>
                <c:pt idx="4707">
                  <c:v>-7.2539000000000004E-9</c:v>
                </c:pt>
                <c:pt idx="4708">
                  <c:v>-7.2477000000000001E-9</c:v>
                </c:pt>
                <c:pt idx="4709">
                  <c:v>-7.2414000000000002E-9</c:v>
                </c:pt>
                <c:pt idx="4710">
                  <c:v>-7.2352E-9</c:v>
                </c:pt>
                <c:pt idx="4711">
                  <c:v>-7.2289000000000001E-9</c:v>
                </c:pt>
                <c:pt idx="4712">
                  <c:v>-7.2226999999999999E-9</c:v>
                </c:pt>
                <c:pt idx="4713">
                  <c:v>-7.2164E-9</c:v>
                </c:pt>
                <c:pt idx="4714">
                  <c:v>-7.2101999999999998E-9</c:v>
                </c:pt>
                <c:pt idx="4715">
                  <c:v>-7.2038999999999999E-9</c:v>
                </c:pt>
                <c:pt idx="4716">
                  <c:v>-7.1976999999999997E-9</c:v>
                </c:pt>
                <c:pt idx="4717">
                  <c:v>-7.1913999999999998E-9</c:v>
                </c:pt>
                <c:pt idx="4718">
                  <c:v>-7.1852000000000004E-9</c:v>
                </c:pt>
                <c:pt idx="4719">
                  <c:v>-7.1788999999999997E-9</c:v>
                </c:pt>
                <c:pt idx="4720">
                  <c:v>-7.1727000000000003E-9</c:v>
                </c:pt>
                <c:pt idx="4721">
                  <c:v>-7.1664000000000004E-9</c:v>
                </c:pt>
                <c:pt idx="4722">
                  <c:v>-7.1602000000000002E-9</c:v>
                </c:pt>
                <c:pt idx="4723">
                  <c:v>-7.1539000000000003E-9</c:v>
                </c:pt>
                <c:pt idx="4724">
                  <c:v>-7.1477E-9</c:v>
                </c:pt>
                <c:pt idx="4725">
                  <c:v>-7.1414000000000002E-9</c:v>
                </c:pt>
                <c:pt idx="4726">
                  <c:v>-7.1351999999999999E-9</c:v>
                </c:pt>
                <c:pt idx="4727">
                  <c:v>-7.1289000000000001E-9</c:v>
                </c:pt>
                <c:pt idx="4728">
                  <c:v>-7.1226999999999998E-9</c:v>
                </c:pt>
                <c:pt idx="4729">
                  <c:v>-7.1164E-9</c:v>
                </c:pt>
                <c:pt idx="4730">
                  <c:v>-7.1101999999999997E-9</c:v>
                </c:pt>
                <c:pt idx="4731">
                  <c:v>-7.1038999999999998E-9</c:v>
                </c:pt>
                <c:pt idx="4732">
                  <c:v>-7.0976999999999996E-9</c:v>
                </c:pt>
                <c:pt idx="4733">
                  <c:v>-7.0913999999999997E-9</c:v>
                </c:pt>
                <c:pt idx="4734">
                  <c:v>-7.0852000000000003E-9</c:v>
                </c:pt>
                <c:pt idx="4735">
                  <c:v>-7.0788999999999996E-9</c:v>
                </c:pt>
                <c:pt idx="4736">
                  <c:v>-7.0727000000000002E-9</c:v>
                </c:pt>
                <c:pt idx="4737">
                  <c:v>-7.0664000000000003E-9</c:v>
                </c:pt>
                <c:pt idx="4738">
                  <c:v>-7.0602000000000001E-9</c:v>
                </c:pt>
                <c:pt idx="4739">
                  <c:v>-7.0539000000000002E-9</c:v>
                </c:pt>
                <c:pt idx="4740">
                  <c:v>-7.0477E-9</c:v>
                </c:pt>
                <c:pt idx="4741">
                  <c:v>-7.0414000000000001E-9</c:v>
                </c:pt>
                <c:pt idx="4742">
                  <c:v>-7.0351999999999999E-9</c:v>
                </c:pt>
                <c:pt idx="4743">
                  <c:v>-7.0289E-9</c:v>
                </c:pt>
                <c:pt idx="4744">
                  <c:v>-7.0226999999999997E-9</c:v>
                </c:pt>
                <c:pt idx="4745">
                  <c:v>-7.0163999999999999E-9</c:v>
                </c:pt>
                <c:pt idx="4746">
                  <c:v>-7.0101999999999996E-9</c:v>
                </c:pt>
                <c:pt idx="4747">
                  <c:v>-7.0038999999999998E-9</c:v>
                </c:pt>
                <c:pt idx="4748">
                  <c:v>-6.9977000000000004E-9</c:v>
                </c:pt>
                <c:pt idx="4749">
                  <c:v>-6.9913999999999997E-9</c:v>
                </c:pt>
                <c:pt idx="4750">
                  <c:v>-6.9852000000000002E-9</c:v>
                </c:pt>
                <c:pt idx="4751">
                  <c:v>-6.9789000000000004E-9</c:v>
                </c:pt>
                <c:pt idx="4752">
                  <c:v>-6.9727000000000001E-9</c:v>
                </c:pt>
                <c:pt idx="4753">
                  <c:v>-6.9664000000000003E-9</c:v>
                </c:pt>
                <c:pt idx="4754">
                  <c:v>-6.9602E-9</c:v>
                </c:pt>
                <c:pt idx="4755">
                  <c:v>-6.9539000000000002E-9</c:v>
                </c:pt>
                <c:pt idx="4756">
                  <c:v>-6.9476999999999999E-9</c:v>
                </c:pt>
                <c:pt idx="4757">
                  <c:v>-6.9414E-9</c:v>
                </c:pt>
                <c:pt idx="4758">
                  <c:v>-6.9351999999999998E-9</c:v>
                </c:pt>
                <c:pt idx="4759">
                  <c:v>-6.9288999999999999E-9</c:v>
                </c:pt>
                <c:pt idx="4760">
                  <c:v>-6.9226999999999997E-9</c:v>
                </c:pt>
                <c:pt idx="4761">
                  <c:v>-6.9163999999999998E-9</c:v>
                </c:pt>
                <c:pt idx="4762">
                  <c:v>-6.9102000000000004E-9</c:v>
                </c:pt>
                <c:pt idx="4763">
                  <c:v>-6.9038999999999997E-9</c:v>
                </c:pt>
                <c:pt idx="4764">
                  <c:v>-6.8977000000000003E-9</c:v>
                </c:pt>
                <c:pt idx="4765">
                  <c:v>-6.8913999999999996E-9</c:v>
                </c:pt>
                <c:pt idx="4766">
                  <c:v>-6.8852000000000002E-9</c:v>
                </c:pt>
                <c:pt idx="4767">
                  <c:v>-6.8789000000000003E-9</c:v>
                </c:pt>
                <c:pt idx="4768">
                  <c:v>-6.8727000000000001E-9</c:v>
                </c:pt>
                <c:pt idx="4769">
                  <c:v>-6.8664000000000002E-9</c:v>
                </c:pt>
                <c:pt idx="4770">
                  <c:v>-6.8601999999999999E-9</c:v>
                </c:pt>
                <c:pt idx="4771">
                  <c:v>-6.8539000000000001E-9</c:v>
                </c:pt>
                <c:pt idx="4772">
                  <c:v>-6.8476999999999998E-9</c:v>
                </c:pt>
                <c:pt idx="4773">
                  <c:v>-6.8414E-9</c:v>
                </c:pt>
                <c:pt idx="4774">
                  <c:v>-6.8351999999999997E-9</c:v>
                </c:pt>
                <c:pt idx="4775">
                  <c:v>-6.8288999999999999E-9</c:v>
                </c:pt>
                <c:pt idx="4776">
                  <c:v>-6.8226999999999996E-9</c:v>
                </c:pt>
                <c:pt idx="4777">
                  <c:v>-6.8163999999999997E-9</c:v>
                </c:pt>
                <c:pt idx="4778">
                  <c:v>-6.8102000000000003E-9</c:v>
                </c:pt>
                <c:pt idx="4779">
                  <c:v>-6.8038999999999996E-9</c:v>
                </c:pt>
                <c:pt idx="4780">
                  <c:v>-6.7977000000000002E-9</c:v>
                </c:pt>
                <c:pt idx="4781">
                  <c:v>-6.7914000000000003E-9</c:v>
                </c:pt>
                <c:pt idx="4782">
                  <c:v>-6.7852000000000001E-9</c:v>
                </c:pt>
                <c:pt idx="4783">
                  <c:v>-6.7789000000000002E-9</c:v>
                </c:pt>
                <c:pt idx="4784">
                  <c:v>-6.7727E-9</c:v>
                </c:pt>
                <c:pt idx="4785">
                  <c:v>-6.7664000000000001E-9</c:v>
                </c:pt>
                <c:pt idx="4786">
                  <c:v>-6.7601999999999999E-9</c:v>
                </c:pt>
                <c:pt idx="4787">
                  <c:v>-6.7539E-9</c:v>
                </c:pt>
                <c:pt idx="4788">
                  <c:v>-6.7476999999999998E-9</c:v>
                </c:pt>
                <c:pt idx="4789">
                  <c:v>-6.7413999999999999E-9</c:v>
                </c:pt>
                <c:pt idx="4790">
                  <c:v>-6.7351999999999997E-9</c:v>
                </c:pt>
                <c:pt idx="4791">
                  <c:v>-6.7288999999999998E-9</c:v>
                </c:pt>
                <c:pt idx="4792">
                  <c:v>-6.7227000000000004E-9</c:v>
                </c:pt>
                <c:pt idx="4793">
                  <c:v>-6.7163999999999997E-9</c:v>
                </c:pt>
                <c:pt idx="4794">
                  <c:v>-6.7102000000000003E-9</c:v>
                </c:pt>
                <c:pt idx="4795">
                  <c:v>-6.7039000000000004E-9</c:v>
                </c:pt>
                <c:pt idx="4796">
                  <c:v>-6.6977000000000001E-9</c:v>
                </c:pt>
                <c:pt idx="4797">
                  <c:v>-6.6914000000000003E-9</c:v>
                </c:pt>
                <c:pt idx="4798">
                  <c:v>-6.6852E-9</c:v>
                </c:pt>
                <c:pt idx="4799">
                  <c:v>-6.6789000000000002E-9</c:v>
                </c:pt>
                <c:pt idx="4800">
                  <c:v>-6.6726999999999999E-9</c:v>
                </c:pt>
                <c:pt idx="4801">
                  <c:v>-6.6664000000000001E-9</c:v>
                </c:pt>
                <c:pt idx="4802">
                  <c:v>-6.6601999999999998E-9</c:v>
                </c:pt>
                <c:pt idx="4803">
                  <c:v>-6.6538999999999999E-9</c:v>
                </c:pt>
                <c:pt idx="4804">
                  <c:v>-6.6476999999999997E-9</c:v>
                </c:pt>
                <c:pt idx="4805">
                  <c:v>-6.6413999999999998E-9</c:v>
                </c:pt>
                <c:pt idx="4806">
                  <c:v>-6.6352000000000004E-9</c:v>
                </c:pt>
                <c:pt idx="4807">
                  <c:v>-6.6288999999999997E-9</c:v>
                </c:pt>
                <c:pt idx="4808">
                  <c:v>-6.6227000000000003E-9</c:v>
                </c:pt>
                <c:pt idx="4809">
                  <c:v>-6.6163999999999996E-9</c:v>
                </c:pt>
                <c:pt idx="4810">
                  <c:v>-6.6102000000000002E-9</c:v>
                </c:pt>
                <c:pt idx="4811">
                  <c:v>-6.6039000000000003E-9</c:v>
                </c:pt>
                <c:pt idx="4812">
                  <c:v>-6.5977000000000001E-9</c:v>
                </c:pt>
                <c:pt idx="4813">
                  <c:v>-6.5914000000000002E-9</c:v>
                </c:pt>
                <c:pt idx="4814">
                  <c:v>-6.5852E-9</c:v>
                </c:pt>
                <c:pt idx="4815">
                  <c:v>-6.5789000000000001E-9</c:v>
                </c:pt>
                <c:pt idx="4816">
                  <c:v>-6.5726999999999999E-9</c:v>
                </c:pt>
                <c:pt idx="4817">
                  <c:v>-6.5664E-9</c:v>
                </c:pt>
                <c:pt idx="4818">
                  <c:v>-6.5601999999999997E-9</c:v>
                </c:pt>
                <c:pt idx="4819">
                  <c:v>-6.5538999999999999E-9</c:v>
                </c:pt>
                <c:pt idx="4820">
                  <c:v>-6.5476999999999996E-9</c:v>
                </c:pt>
                <c:pt idx="4821">
                  <c:v>-6.5413999999999998E-9</c:v>
                </c:pt>
                <c:pt idx="4822">
                  <c:v>-6.5352000000000003E-9</c:v>
                </c:pt>
                <c:pt idx="4823">
                  <c:v>-6.5288999999999997E-9</c:v>
                </c:pt>
                <c:pt idx="4824">
                  <c:v>-6.5227000000000002E-9</c:v>
                </c:pt>
                <c:pt idx="4825">
                  <c:v>-6.5164000000000004E-9</c:v>
                </c:pt>
                <c:pt idx="4826">
                  <c:v>-6.5102000000000001E-9</c:v>
                </c:pt>
                <c:pt idx="4827">
                  <c:v>-6.5039000000000003E-9</c:v>
                </c:pt>
                <c:pt idx="4828">
                  <c:v>-6.4977E-9</c:v>
                </c:pt>
                <c:pt idx="4829">
                  <c:v>-6.4914000000000001E-9</c:v>
                </c:pt>
                <c:pt idx="4830">
                  <c:v>-6.4851999999999999E-9</c:v>
                </c:pt>
                <c:pt idx="4831">
                  <c:v>-6.4789E-9</c:v>
                </c:pt>
                <c:pt idx="4832">
                  <c:v>-6.4726999999999998E-9</c:v>
                </c:pt>
                <c:pt idx="4833">
                  <c:v>-6.4663999999999999E-9</c:v>
                </c:pt>
                <c:pt idx="4834">
                  <c:v>-6.4601999999999997E-9</c:v>
                </c:pt>
                <c:pt idx="4835">
                  <c:v>-6.4538999999999998E-9</c:v>
                </c:pt>
                <c:pt idx="4836">
                  <c:v>-6.4477000000000004E-9</c:v>
                </c:pt>
                <c:pt idx="4837">
                  <c:v>-6.4413999999999997E-9</c:v>
                </c:pt>
                <c:pt idx="4838">
                  <c:v>-6.4352000000000003E-9</c:v>
                </c:pt>
                <c:pt idx="4839">
                  <c:v>-6.4289000000000004E-9</c:v>
                </c:pt>
                <c:pt idx="4840">
                  <c:v>-6.4227000000000002E-9</c:v>
                </c:pt>
                <c:pt idx="4841">
                  <c:v>-6.4164000000000003E-9</c:v>
                </c:pt>
                <c:pt idx="4842">
                  <c:v>-6.4102000000000001E-9</c:v>
                </c:pt>
                <c:pt idx="4843">
                  <c:v>-6.4039000000000002E-9</c:v>
                </c:pt>
                <c:pt idx="4844">
                  <c:v>-6.3976999999999999E-9</c:v>
                </c:pt>
                <c:pt idx="4845">
                  <c:v>-6.3914000000000001E-9</c:v>
                </c:pt>
                <c:pt idx="4846">
                  <c:v>-6.3851999999999998E-9</c:v>
                </c:pt>
                <c:pt idx="4847">
                  <c:v>-6.3789E-9</c:v>
                </c:pt>
                <c:pt idx="4848">
                  <c:v>-6.3726999999999997E-9</c:v>
                </c:pt>
                <c:pt idx="4849">
                  <c:v>-6.3663999999999999E-9</c:v>
                </c:pt>
                <c:pt idx="4850">
                  <c:v>-6.3601999999999996E-9</c:v>
                </c:pt>
                <c:pt idx="4851">
                  <c:v>-6.3538999999999997E-9</c:v>
                </c:pt>
                <c:pt idx="4852">
                  <c:v>-6.3477000000000003E-9</c:v>
                </c:pt>
                <c:pt idx="4853">
                  <c:v>-6.3413999999999996E-9</c:v>
                </c:pt>
                <c:pt idx="4854">
                  <c:v>-6.3352000000000002E-9</c:v>
                </c:pt>
                <c:pt idx="4855">
                  <c:v>-6.3289000000000003E-9</c:v>
                </c:pt>
                <c:pt idx="4856">
                  <c:v>-6.3227000000000001E-9</c:v>
                </c:pt>
                <c:pt idx="4857">
                  <c:v>-6.3164000000000002E-9</c:v>
                </c:pt>
                <c:pt idx="4858">
                  <c:v>-6.3102E-9</c:v>
                </c:pt>
                <c:pt idx="4859">
                  <c:v>-6.3039000000000001E-9</c:v>
                </c:pt>
                <c:pt idx="4860">
                  <c:v>-6.2976999999999999E-9</c:v>
                </c:pt>
                <c:pt idx="4861">
                  <c:v>-6.2914E-9</c:v>
                </c:pt>
                <c:pt idx="4862">
                  <c:v>-6.2851999999999998E-9</c:v>
                </c:pt>
                <c:pt idx="4863">
                  <c:v>-6.2788999999999999E-9</c:v>
                </c:pt>
                <c:pt idx="4864">
                  <c:v>-6.2726999999999996E-9</c:v>
                </c:pt>
                <c:pt idx="4865">
                  <c:v>-6.2663999999999998E-9</c:v>
                </c:pt>
                <c:pt idx="4866">
                  <c:v>-6.2602000000000004E-9</c:v>
                </c:pt>
                <c:pt idx="4867">
                  <c:v>-6.2538999999999997E-9</c:v>
                </c:pt>
                <c:pt idx="4868">
                  <c:v>-6.2477000000000003E-9</c:v>
                </c:pt>
                <c:pt idx="4869">
                  <c:v>-6.2414000000000004E-9</c:v>
                </c:pt>
                <c:pt idx="4870">
                  <c:v>-6.2352000000000001E-9</c:v>
                </c:pt>
                <c:pt idx="4871">
                  <c:v>-6.2289000000000003E-9</c:v>
                </c:pt>
                <c:pt idx="4872">
                  <c:v>-6.2227E-9</c:v>
                </c:pt>
                <c:pt idx="4873">
                  <c:v>-6.2164000000000002E-9</c:v>
                </c:pt>
                <c:pt idx="4874">
                  <c:v>-6.2101999999999999E-9</c:v>
                </c:pt>
                <c:pt idx="4875">
                  <c:v>-6.2039000000000001E-9</c:v>
                </c:pt>
                <c:pt idx="4876">
                  <c:v>-6.1976999999999998E-9</c:v>
                </c:pt>
                <c:pt idx="4877">
                  <c:v>-6.1913999999999999E-9</c:v>
                </c:pt>
                <c:pt idx="4878">
                  <c:v>-6.1851999999999997E-9</c:v>
                </c:pt>
                <c:pt idx="4879">
                  <c:v>-6.1788999999999998E-9</c:v>
                </c:pt>
                <c:pt idx="4880">
                  <c:v>-6.1727000000000004E-9</c:v>
                </c:pt>
                <c:pt idx="4881">
                  <c:v>-6.1663999999999997E-9</c:v>
                </c:pt>
                <c:pt idx="4882">
                  <c:v>-6.1602000000000003E-9</c:v>
                </c:pt>
                <c:pt idx="4883">
                  <c:v>-6.1538999999999996E-9</c:v>
                </c:pt>
                <c:pt idx="4884">
                  <c:v>-6.1477000000000002E-9</c:v>
                </c:pt>
                <c:pt idx="4885">
                  <c:v>-6.1414000000000003E-9</c:v>
                </c:pt>
                <c:pt idx="4886">
                  <c:v>-6.1352000000000001E-9</c:v>
                </c:pt>
                <c:pt idx="4887">
                  <c:v>-6.1289000000000002E-9</c:v>
                </c:pt>
                <c:pt idx="4888">
                  <c:v>-6.1227E-9</c:v>
                </c:pt>
                <c:pt idx="4889">
                  <c:v>-6.1164000000000001E-9</c:v>
                </c:pt>
                <c:pt idx="4890">
                  <c:v>-6.1101999999999998E-9</c:v>
                </c:pt>
                <c:pt idx="4891">
                  <c:v>-6.1039E-9</c:v>
                </c:pt>
                <c:pt idx="4892">
                  <c:v>-6.0976999999999997E-9</c:v>
                </c:pt>
                <c:pt idx="4893">
                  <c:v>-6.0913999999999999E-9</c:v>
                </c:pt>
                <c:pt idx="4894">
                  <c:v>-6.0851999999999996E-9</c:v>
                </c:pt>
                <c:pt idx="4895">
                  <c:v>-6.0788999999999998E-9</c:v>
                </c:pt>
                <c:pt idx="4896">
                  <c:v>-6.0727000000000003E-9</c:v>
                </c:pt>
                <c:pt idx="4897">
                  <c:v>-6.0663999999999996E-9</c:v>
                </c:pt>
                <c:pt idx="4898">
                  <c:v>-6.0602000000000002E-9</c:v>
                </c:pt>
                <c:pt idx="4899">
                  <c:v>-6.0539000000000004E-9</c:v>
                </c:pt>
                <c:pt idx="4900">
                  <c:v>-6.0477000000000001E-9</c:v>
                </c:pt>
                <c:pt idx="4901">
                  <c:v>-6.0414000000000003E-9</c:v>
                </c:pt>
                <c:pt idx="4902">
                  <c:v>-6.0352E-9</c:v>
                </c:pt>
                <c:pt idx="4903">
                  <c:v>-6.0289000000000001E-9</c:v>
                </c:pt>
                <c:pt idx="4904">
                  <c:v>-6.0226999999999999E-9</c:v>
                </c:pt>
                <c:pt idx="4905">
                  <c:v>-6.0164E-9</c:v>
                </c:pt>
                <c:pt idx="4906">
                  <c:v>-6.0101999999999998E-9</c:v>
                </c:pt>
                <c:pt idx="4907">
                  <c:v>-6.0038999999999999E-9</c:v>
                </c:pt>
                <c:pt idx="4908">
                  <c:v>-5.9976999999999997E-9</c:v>
                </c:pt>
                <c:pt idx="4909">
                  <c:v>-5.9913999999999998E-9</c:v>
                </c:pt>
                <c:pt idx="4910">
                  <c:v>-5.9852000000000004E-9</c:v>
                </c:pt>
                <c:pt idx="4911">
                  <c:v>-5.9788999999999997E-9</c:v>
                </c:pt>
                <c:pt idx="4912">
                  <c:v>-5.9727000000000003E-9</c:v>
                </c:pt>
                <c:pt idx="4913">
                  <c:v>-5.9664000000000004E-9</c:v>
                </c:pt>
                <c:pt idx="4914">
                  <c:v>-5.9602000000000002E-9</c:v>
                </c:pt>
                <c:pt idx="4915">
                  <c:v>-5.9539000000000003E-9</c:v>
                </c:pt>
                <c:pt idx="4916">
                  <c:v>-5.9477E-9</c:v>
                </c:pt>
                <c:pt idx="4917">
                  <c:v>-5.9414000000000002E-9</c:v>
                </c:pt>
                <c:pt idx="4918">
                  <c:v>-5.9351999999999999E-9</c:v>
                </c:pt>
                <c:pt idx="4919">
                  <c:v>-5.9289000000000001E-9</c:v>
                </c:pt>
                <c:pt idx="4920">
                  <c:v>-5.9226999999999998E-9</c:v>
                </c:pt>
                <c:pt idx="4921">
                  <c:v>-5.9164E-9</c:v>
                </c:pt>
                <c:pt idx="4922">
                  <c:v>-5.9101999999999997E-9</c:v>
                </c:pt>
                <c:pt idx="4923">
                  <c:v>-5.9038999999999998E-9</c:v>
                </c:pt>
                <c:pt idx="4924">
                  <c:v>-5.8976999999999996E-9</c:v>
                </c:pt>
                <c:pt idx="4925">
                  <c:v>-5.8913999999999997E-9</c:v>
                </c:pt>
                <c:pt idx="4926">
                  <c:v>-5.8852000000000003E-9</c:v>
                </c:pt>
                <c:pt idx="4927">
                  <c:v>-5.8788999999999996E-9</c:v>
                </c:pt>
                <c:pt idx="4928">
                  <c:v>-5.8727000000000002E-9</c:v>
                </c:pt>
                <c:pt idx="4929">
                  <c:v>-5.8664000000000003E-9</c:v>
                </c:pt>
                <c:pt idx="4930">
                  <c:v>-5.8602000000000001E-9</c:v>
                </c:pt>
                <c:pt idx="4931">
                  <c:v>-5.8539000000000002E-9</c:v>
                </c:pt>
                <c:pt idx="4932">
                  <c:v>-5.8477E-9</c:v>
                </c:pt>
                <c:pt idx="4933">
                  <c:v>-5.8414000000000001E-9</c:v>
                </c:pt>
                <c:pt idx="4934">
                  <c:v>-5.8351999999999999E-9</c:v>
                </c:pt>
                <c:pt idx="4935">
                  <c:v>-5.8289E-9</c:v>
                </c:pt>
                <c:pt idx="4936">
                  <c:v>-5.8226999999999998E-9</c:v>
                </c:pt>
                <c:pt idx="4937">
                  <c:v>-5.8163999999999999E-9</c:v>
                </c:pt>
                <c:pt idx="4938">
                  <c:v>-5.8101999999999996E-9</c:v>
                </c:pt>
                <c:pt idx="4939">
                  <c:v>-5.8038999999999998E-9</c:v>
                </c:pt>
                <c:pt idx="4940">
                  <c:v>-5.7977000000000004E-9</c:v>
                </c:pt>
                <c:pt idx="4941">
                  <c:v>-5.7913999999999997E-9</c:v>
                </c:pt>
                <c:pt idx="4942">
                  <c:v>-5.7852000000000002E-9</c:v>
                </c:pt>
                <c:pt idx="4943">
                  <c:v>-5.7789000000000004E-9</c:v>
                </c:pt>
                <c:pt idx="4944">
                  <c:v>-5.7727000000000001E-9</c:v>
                </c:pt>
                <c:pt idx="4945">
                  <c:v>-5.7664000000000003E-9</c:v>
                </c:pt>
                <c:pt idx="4946">
                  <c:v>-5.7602E-9</c:v>
                </c:pt>
                <c:pt idx="4947">
                  <c:v>-5.7539000000000002E-9</c:v>
                </c:pt>
                <c:pt idx="4948">
                  <c:v>-5.7476999999999999E-9</c:v>
                </c:pt>
                <c:pt idx="4949">
                  <c:v>-5.7414E-9</c:v>
                </c:pt>
                <c:pt idx="4950">
                  <c:v>-5.7351999999999998E-9</c:v>
                </c:pt>
                <c:pt idx="4951">
                  <c:v>-5.7288999999999999E-9</c:v>
                </c:pt>
                <c:pt idx="4952">
                  <c:v>-5.7226999999999997E-9</c:v>
                </c:pt>
                <c:pt idx="4953">
                  <c:v>-5.7163999999999998E-9</c:v>
                </c:pt>
                <c:pt idx="4954">
                  <c:v>-5.7102000000000004E-9</c:v>
                </c:pt>
                <c:pt idx="4955">
                  <c:v>-5.7038999999999997E-9</c:v>
                </c:pt>
                <c:pt idx="4956">
                  <c:v>-5.6977000000000003E-9</c:v>
                </c:pt>
                <c:pt idx="4957">
                  <c:v>-5.6913999999999996E-9</c:v>
                </c:pt>
                <c:pt idx="4958">
                  <c:v>-5.6852000000000002E-9</c:v>
                </c:pt>
                <c:pt idx="4959">
                  <c:v>-5.6789000000000003E-9</c:v>
                </c:pt>
                <c:pt idx="4960">
                  <c:v>-5.6727000000000001E-9</c:v>
                </c:pt>
                <c:pt idx="4961">
                  <c:v>-5.6664000000000002E-9</c:v>
                </c:pt>
                <c:pt idx="4962">
                  <c:v>-5.6602E-9</c:v>
                </c:pt>
                <c:pt idx="4963">
                  <c:v>-5.6539000000000001E-9</c:v>
                </c:pt>
                <c:pt idx="4964">
                  <c:v>-5.6476999999999998E-9</c:v>
                </c:pt>
                <c:pt idx="4965">
                  <c:v>-5.6414E-9</c:v>
                </c:pt>
                <c:pt idx="4966">
                  <c:v>-5.6351999999999997E-9</c:v>
                </c:pt>
                <c:pt idx="4967">
                  <c:v>-5.6288999999999999E-9</c:v>
                </c:pt>
                <c:pt idx="4968">
                  <c:v>-5.6226999999999996E-9</c:v>
                </c:pt>
                <c:pt idx="4969">
                  <c:v>-5.6163999999999998E-9</c:v>
                </c:pt>
                <c:pt idx="4970">
                  <c:v>-5.6102000000000003E-9</c:v>
                </c:pt>
                <c:pt idx="4971">
                  <c:v>-5.6038999999999996E-9</c:v>
                </c:pt>
                <c:pt idx="4972">
                  <c:v>-5.5977000000000002E-9</c:v>
                </c:pt>
                <c:pt idx="4973">
                  <c:v>-5.5914000000000004E-9</c:v>
                </c:pt>
                <c:pt idx="4974">
                  <c:v>-5.5852000000000001E-9</c:v>
                </c:pt>
                <c:pt idx="4975">
                  <c:v>-5.5789000000000002E-9</c:v>
                </c:pt>
                <c:pt idx="4976">
                  <c:v>-5.5727E-9</c:v>
                </c:pt>
                <c:pt idx="4977">
                  <c:v>-5.5664000000000001E-9</c:v>
                </c:pt>
                <c:pt idx="4978">
                  <c:v>-5.5601999999999999E-9</c:v>
                </c:pt>
                <c:pt idx="4979">
                  <c:v>-5.5539E-9</c:v>
                </c:pt>
                <c:pt idx="4980">
                  <c:v>-5.5476999999999998E-9</c:v>
                </c:pt>
                <c:pt idx="4981">
                  <c:v>-5.5413999999999999E-9</c:v>
                </c:pt>
                <c:pt idx="4982">
                  <c:v>-5.5351999999999997E-9</c:v>
                </c:pt>
                <c:pt idx="4983">
                  <c:v>-5.5288999999999998E-9</c:v>
                </c:pt>
                <c:pt idx="4984">
                  <c:v>-5.5227000000000004E-9</c:v>
                </c:pt>
                <c:pt idx="4985">
                  <c:v>-5.5163999999999997E-9</c:v>
                </c:pt>
                <c:pt idx="4986">
                  <c:v>-5.5102000000000003E-9</c:v>
                </c:pt>
                <c:pt idx="4987">
                  <c:v>-5.5039000000000004E-9</c:v>
                </c:pt>
                <c:pt idx="4988">
                  <c:v>-5.4977000000000002E-9</c:v>
                </c:pt>
                <c:pt idx="4989">
                  <c:v>-5.4914000000000003E-9</c:v>
                </c:pt>
                <c:pt idx="4990">
                  <c:v>-5.4852E-9</c:v>
                </c:pt>
                <c:pt idx="4991">
                  <c:v>-5.4789000000000002E-9</c:v>
                </c:pt>
                <c:pt idx="4992">
                  <c:v>-5.4726999999999999E-9</c:v>
                </c:pt>
                <c:pt idx="4993">
                  <c:v>-5.4664000000000001E-9</c:v>
                </c:pt>
                <c:pt idx="4994">
                  <c:v>-5.4601999999999998E-9</c:v>
                </c:pt>
                <c:pt idx="4995">
                  <c:v>-5.4539E-9</c:v>
                </c:pt>
                <c:pt idx="4996">
                  <c:v>-5.4476999999999997E-9</c:v>
                </c:pt>
                <c:pt idx="4997">
                  <c:v>-5.4413999999999998E-9</c:v>
                </c:pt>
                <c:pt idx="4998">
                  <c:v>-5.4351999999999996E-9</c:v>
                </c:pt>
                <c:pt idx="4999">
                  <c:v>-5.4288999999999997E-9</c:v>
                </c:pt>
                <c:pt idx="5000">
                  <c:v>-5.4227000000000003E-9</c:v>
                </c:pt>
                <c:pt idx="5001">
                  <c:v>-5.4163999999999996E-9</c:v>
                </c:pt>
                <c:pt idx="5002">
                  <c:v>-5.4102000000000002E-9</c:v>
                </c:pt>
                <c:pt idx="5003">
                  <c:v>-5.4039000000000003E-9</c:v>
                </c:pt>
                <c:pt idx="5004">
                  <c:v>-5.3977000000000001E-9</c:v>
                </c:pt>
                <c:pt idx="5005">
                  <c:v>-5.3914000000000002E-9</c:v>
                </c:pt>
                <c:pt idx="5006">
                  <c:v>-5.3852E-9</c:v>
                </c:pt>
                <c:pt idx="5007">
                  <c:v>-5.3789000000000001E-9</c:v>
                </c:pt>
                <c:pt idx="5008">
                  <c:v>-5.3726999999999999E-9</c:v>
                </c:pt>
                <c:pt idx="5009">
                  <c:v>-5.3664E-9</c:v>
                </c:pt>
                <c:pt idx="5010">
                  <c:v>-5.3601999999999997E-9</c:v>
                </c:pt>
                <c:pt idx="5011">
                  <c:v>-5.3538999999999999E-9</c:v>
                </c:pt>
                <c:pt idx="5012">
                  <c:v>-5.3476999999999996E-9</c:v>
                </c:pt>
                <c:pt idx="5013">
                  <c:v>-5.3413999999999998E-9</c:v>
                </c:pt>
                <c:pt idx="5014">
                  <c:v>-5.3352000000000004E-9</c:v>
                </c:pt>
                <c:pt idx="5015">
                  <c:v>-5.3288999999999997E-9</c:v>
                </c:pt>
                <c:pt idx="5016">
                  <c:v>-5.3227000000000002E-9</c:v>
                </c:pt>
                <c:pt idx="5017">
                  <c:v>-5.3164000000000004E-9</c:v>
                </c:pt>
                <c:pt idx="5018">
                  <c:v>-5.3102000000000001E-9</c:v>
                </c:pt>
                <c:pt idx="5019">
                  <c:v>-5.3039000000000003E-9</c:v>
                </c:pt>
                <c:pt idx="5020">
                  <c:v>-5.2977E-9</c:v>
                </c:pt>
                <c:pt idx="5021">
                  <c:v>-5.2914000000000002E-9</c:v>
                </c:pt>
                <c:pt idx="5022">
                  <c:v>-5.2851999999999999E-9</c:v>
                </c:pt>
                <c:pt idx="5023">
                  <c:v>-5.2789E-9</c:v>
                </c:pt>
                <c:pt idx="5024">
                  <c:v>-5.2726999999999998E-9</c:v>
                </c:pt>
                <c:pt idx="5025">
                  <c:v>-5.2663999999999999E-9</c:v>
                </c:pt>
                <c:pt idx="5026">
                  <c:v>-5.2601999999999997E-9</c:v>
                </c:pt>
                <c:pt idx="5027">
                  <c:v>-5.2538999999999998E-9</c:v>
                </c:pt>
                <c:pt idx="5028">
                  <c:v>-5.2477000000000004E-9</c:v>
                </c:pt>
                <c:pt idx="5029">
                  <c:v>-5.2413999999999997E-9</c:v>
                </c:pt>
                <c:pt idx="5030">
                  <c:v>-5.2352000000000003E-9</c:v>
                </c:pt>
                <c:pt idx="5031">
                  <c:v>-5.2288999999999996E-9</c:v>
                </c:pt>
                <c:pt idx="5032">
                  <c:v>-5.2227000000000002E-9</c:v>
                </c:pt>
                <c:pt idx="5033">
                  <c:v>-5.2164000000000003E-9</c:v>
                </c:pt>
                <c:pt idx="5034">
                  <c:v>-5.2102000000000001E-9</c:v>
                </c:pt>
                <c:pt idx="5035">
                  <c:v>-5.2039000000000002E-9</c:v>
                </c:pt>
                <c:pt idx="5036">
                  <c:v>-5.1976999999999999E-9</c:v>
                </c:pt>
                <c:pt idx="5037">
                  <c:v>-5.1914000000000001E-9</c:v>
                </c:pt>
                <c:pt idx="5038">
                  <c:v>-5.1851999999999998E-9</c:v>
                </c:pt>
                <c:pt idx="5039">
                  <c:v>-5.1789E-9</c:v>
                </c:pt>
                <c:pt idx="5040">
                  <c:v>-5.1726999999999997E-9</c:v>
                </c:pt>
                <c:pt idx="5041">
                  <c:v>-5.1663999999999999E-9</c:v>
                </c:pt>
                <c:pt idx="5042">
                  <c:v>-5.1601999999999996E-9</c:v>
                </c:pt>
                <c:pt idx="5043">
                  <c:v>-5.1538999999999997E-9</c:v>
                </c:pt>
                <c:pt idx="5044">
                  <c:v>-5.1477000000000003E-9</c:v>
                </c:pt>
                <c:pt idx="5045">
                  <c:v>-5.1413999999999996E-9</c:v>
                </c:pt>
                <c:pt idx="5046">
                  <c:v>-5.1352000000000002E-9</c:v>
                </c:pt>
                <c:pt idx="5047">
                  <c:v>-5.1289000000000004E-9</c:v>
                </c:pt>
                <c:pt idx="5048">
                  <c:v>-5.1227000000000001E-9</c:v>
                </c:pt>
                <c:pt idx="5049">
                  <c:v>-5.1164000000000002E-9</c:v>
                </c:pt>
                <c:pt idx="5050">
                  <c:v>-5.1102E-9</c:v>
                </c:pt>
                <c:pt idx="5051">
                  <c:v>-5.1039000000000001E-9</c:v>
                </c:pt>
                <c:pt idx="5052">
                  <c:v>-5.0976999999999999E-9</c:v>
                </c:pt>
                <c:pt idx="5053">
                  <c:v>-5.0914E-9</c:v>
                </c:pt>
                <c:pt idx="5054">
                  <c:v>-5.0851999999999998E-9</c:v>
                </c:pt>
                <c:pt idx="5055">
                  <c:v>-5.0788999999999999E-9</c:v>
                </c:pt>
                <c:pt idx="5056">
                  <c:v>-5.0726999999999997E-9</c:v>
                </c:pt>
                <c:pt idx="5057">
                  <c:v>-5.0663999999999998E-9</c:v>
                </c:pt>
                <c:pt idx="5058">
                  <c:v>-5.0602000000000004E-9</c:v>
                </c:pt>
                <c:pt idx="5059">
                  <c:v>-5.0538999999999997E-9</c:v>
                </c:pt>
                <c:pt idx="5060">
                  <c:v>-5.0477000000000003E-9</c:v>
                </c:pt>
                <c:pt idx="5061">
                  <c:v>-5.0414000000000004E-9</c:v>
                </c:pt>
                <c:pt idx="5062">
                  <c:v>-5.0352000000000001E-9</c:v>
                </c:pt>
                <c:pt idx="5063">
                  <c:v>-5.0289000000000003E-9</c:v>
                </c:pt>
                <c:pt idx="5064">
                  <c:v>-5.0227E-9</c:v>
                </c:pt>
                <c:pt idx="5065">
                  <c:v>-5.0164000000000002E-9</c:v>
                </c:pt>
                <c:pt idx="5066">
                  <c:v>-5.0101999999999999E-9</c:v>
                </c:pt>
                <c:pt idx="5067">
                  <c:v>-5.0039000000000001E-9</c:v>
                </c:pt>
                <c:pt idx="5068">
                  <c:v>-4.9976999999999998E-9</c:v>
                </c:pt>
                <c:pt idx="5069">
                  <c:v>-4.9913999999999999E-9</c:v>
                </c:pt>
                <c:pt idx="5070">
                  <c:v>-4.9851999999999997E-9</c:v>
                </c:pt>
                <c:pt idx="5071">
                  <c:v>-4.9788999999999998E-9</c:v>
                </c:pt>
                <c:pt idx="5072">
                  <c:v>-4.9726999999999996E-9</c:v>
                </c:pt>
                <c:pt idx="5073">
                  <c:v>-4.9663999999999997E-9</c:v>
                </c:pt>
                <c:pt idx="5074">
                  <c:v>-4.9602000000000003E-9</c:v>
                </c:pt>
                <c:pt idx="5075">
                  <c:v>-4.9538999999999996E-9</c:v>
                </c:pt>
                <c:pt idx="5076">
                  <c:v>-4.9477000000000002E-9</c:v>
                </c:pt>
                <c:pt idx="5077">
                  <c:v>-4.9414000000000003E-9</c:v>
                </c:pt>
                <c:pt idx="5078">
                  <c:v>-4.9352000000000001E-9</c:v>
                </c:pt>
                <c:pt idx="5079">
                  <c:v>-4.9289000000000002E-9</c:v>
                </c:pt>
                <c:pt idx="5080">
                  <c:v>-4.9227E-9</c:v>
                </c:pt>
                <c:pt idx="5081">
                  <c:v>-4.9164000000000001E-9</c:v>
                </c:pt>
                <c:pt idx="5082">
                  <c:v>-4.9101999999999999E-9</c:v>
                </c:pt>
                <c:pt idx="5083">
                  <c:v>-4.9039E-9</c:v>
                </c:pt>
                <c:pt idx="5084">
                  <c:v>-4.8976999999999997E-9</c:v>
                </c:pt>
                <c:pt idx="5085">
                  <c:v>-4.8913999999999999E-9</c:v>
                </c:pt>
                <c:pt idx="5086">
                  <c:v>-4.8851999999999996E-9</c:v>
                </c:pt>
                <c:pt idx="5087">
                  <c:v>-4.8788999999999998E-9</c:v>
                </c:pt>
                <c:pt idx="5088">
                  <c:v>-4.8727000000000003E-9</c:v>
                </c:pt>
                <c:pt idx="5089">
                  <c:v>-4.8663999999999997E-9</c:v>
                </c:pt>
                <c:pt idx="5090">
                  <c:v>-4.8602000000000002E-9</c:v>
                </c:pt>
                <c:pt idx="5091">
                  <c:v>-4.8539000000000004E-9</c:v>
                </c:pt>
                <c:pt idx="5092">
                  <c:v>-4.8477000000000001E-9</c:v>
                </c:pt>
                <c:pt idx="5093">
                  <c:v>-4.8414000000000003E-9</c:v>
                </c:pt>
                <c:pt idx="5094">
                  <c:v>-4.8352E-9</c:v>
                </c:pt>
                <c:pt idx="5095">
                  <c:v>-4.8289000000000001E-9</c:v>
                </c:pt>
                <c:pt idx="5096">
                  <c:v>-4.8226999999999999E-9</c:v>
                </c:pt>
                <c:pt idx="5097">
                  <c:v>-4.8164E-9</c:v>
                </c:pt>
                <c:pt idx="5098">
                  <c:v>-4.8101999999999998E-9</c:v>
                </c:pt>
                <c:pt idx="5099">
                  <c:v>-4.8038999999999999E-9</c:v>
                </c:pt>
                <c:pt idx="5100">
                  <c:v>-4.7976999999999997E-9</c:v>
                </c:pt>
                <c:pt idx="5101">
                  <c:v>-4.7913999999999998E-9</c:v>
                </c:pt>
                <c:pt idx="5102">
                  <c:v>-4.7852000000000004E-9</c:v>
                </c:pt>
                <c:pt idx="5103">
                  <c:v>-4.7788999999999997E-9</c:v>
                </c:pt>
                <c:pt idx="5104">
                  <c:v>-4.7727000000000003E-9</c:v>
                </c:pt>
                <c:pt idx="5105">
                  <c:v>-4.7663999999999996E-9</c:v>
                </c:pt>
                <c:pt idx="5106">
                  <c:v>-4.7602000000000002E-9</c:v>
                </c:pt>
                <c:pt idx="5107">
                  <c:v>-4.7539000000000003E-9</c:v>
                </c:pt>
                <c:pt idx="5108">
                  <c:v>-4.7477000000000001E-9</c:v>
                </c:pt>
                <c:pt idx="5109">
                  <c:v>-4.7414000000000002E-9</c:v>
                </c:pt>
                <c:pt idx="5110">
                  <c:v>-4.7351999999999999E-9</c:v>
                </c:pt>
                <c:pt idx="5111">
                  <c:v>-4.7289000000000001E-9</c:v>
                </c:pt>
                <c:pt idx="5112">
                  <c:v>-4.7226999999999998E-9</c:v>
                </c:pt>
                <c:pt idx="5113">
                  <c:v>-4.7164E-9</c:v>
                </c:pt>
                <c:pt idx="5114">
                  <c:v>-4.7101999999999997E-9</c:v>
                </c:pt>
                <c:pt idx="5115">
                  <c:v>-4.7038999999999999E-9</c:v>
                </c:pt>
                <c:pt idx="5116">
                  <c:v>-4.6976999999999996E-9</c:v>
                </c:pt>
                <c:pt idx="5117">
                  <c:v>-4.6913999999999997E-9</c:v>
                </c:pt>
                <c:pt idx="5118">
                  <c:v>-4.6852000000000003E-9</c:v>
                </c:pt>
                <c:pt idx="5119">
                  <c:v>-4.6788999999999996E-9</c:v>
                </c:pt>
                <c:pt idx="5120">
                  <c:v>-4.6727000000000002E-9</c:v>
                </c:pt>
                <c:pt idx="5121">
                  <c:v>-4.6664000000000003E-9</c:v>
                </c:pt>
                <c:pt idx="5122">
                  <c:v>-4.6602000000000001E-9</c:v>
                </c:pt>
                <c:pt idx="5123">
                  <c:v>-4.6539000000000002E-9</c:v>
                </c:pt>
                <c:pt idx="5124">
                  <c:v>-4.6477E-9</c:v>
                </c:pt>
                <c:pt idx="5125">
                  <c:v>-4.6414000000000001E-9</c:v>
                </c:pt>
                <c:pt idx="5126">
                  <c:v>-4.6351999999999999E-9</c:v>
                </c:pt>
                <c:pt idx="5127">
                  <c:v>-4.6289E-9</c:v>
                </c:pt>
                <c:pt idx="5128">
                  <c:v>-4.6226999999999998E-9</c:v>
                </c:pt>
                <c:pt idx="5129">
                  <c:v>-4.6163999999999999E-9</c:v>
                </c:pt>
                <c:pt idx="5130">
                  <c:v>-4.6101999999999997E-9</c:v>
                </c:pt>
                <c:pt idx="5131">
                  <c:v>-4.6038999999999998E-9</c:v>
                </c:pt>
                <c:pt idx="5132">
                  <c:v>-4.5977000000000004E-9</c:v>
                </c:pt>
                <c:pt idx="5133">
                  <c:v>-4.5913999999999997E-9</c:v>
                </c:pt>
                <c:pt idx="5134">
                  <c:v>-4.5852000000000003E-9</c:v>
                </c:pt>
                <c:pt idx="5135">
                  <c:v>-4.5789000000000004E-9</c:v>
                </c:pt>
                <c:pt idx="5136">
                  <c:v>-4.5727000000000001E-9</c:v>
                </c:pt>
                <c:pt idx="5137">
                  <c:v>-4.5664000000000003E-9</c:v>
                </c:pt>
                <c:pt idx="5138">
                  <c:v>-4.5602E-9</c:v>
                </c:pt>
                <c:pt idx="5139">
                  <c:v>-4.5539000000000002E-9</c:v>
                </c:pt>
                <c:pt idx="5140">
                  <c:v>-4.5476999999999999E-9</c:v>
                </c:pt>
                <c:pt idx="5141">
                  <c:v>-4.5414000000000001E-9</c:v>
                </c:pt>
                <c:pt idx="5142">
                  <c:v>-4.5351999999999998E-9</c:v>
                </c:pt>
                <c:pt idx="5143">
                  <c:v>-4.5288999999999999E-9</c:v>
                </c:pt>
                <c:pt idx="5144">
                  <c:v>-4.5226999999999997E-9</c:v>
                </c:pt>
                <c:pt idx="5145">
                  <c:v>-4.5163999999999998E-9</c:v>
                </c:pt>
                <c:pt idx="5146">
                  <c:v>-4.5102000000000004E-9</c:v>
                </c:pt>
                <c:pt idx="5147">
                  <c:v>-4.5038999999999997E-9</c:v>
                </c:pt>
                <c:pt idx="5148">
                  <c:v>-4.4977000000000003E-9</c:v>
                </c:pt>
                <c:pt idx="5149">
                  <c:v>-4.4913999999999996E-9</c:v>
                </c:pt>
                <c:pt idx="5150">
                  <c:v>-4.4852000000000002E-9</c:v>
                </c:pt>
                <c:pt idx="5151">
                  <c:v>-4.4789000000000003E-9</c:v>
                </c:pt>
                <c:pt idx="5152">
                  <c:v>-4.4727000000000001E-9</c:v>
                </c:pt>
                <c:pt idx="5153">
                  <c:v>-4.4664000000000002E-9</c:v>
                </c:pt>
                <c:pt idx="5154">
                  <c:v>-4.4602E-9</c:v>
                </c:pt>
                <c:pt idx="5155">
                  <c:v>-4.4539000000000001E-9</c:v>
                </c:pt>
                <c:pt idx="5156">
                  <c:v>-4.4476999999999999E-9</c:v>
                </c:pt>
                <c:pt idx="5157">
                  <c:v>-4.4414E-9</c:v>
                </c:pt>
                <c:pt idx="5158">
                  <c:v>-4.4351999999999997E-9</c:v>
                </c:pt>
                <c:pt idx="5159">
                  <c:v>-4.4288999999999999E-9</c:v>
                </c:pt>
                <c:pt idx="5160">
                  <c:v>-4.4226999999999996E-9</c:v>
                </c:pt>
                <c:pt idx="5161">
                  <c:v>-4.4163999999999998E-9</c:v>
                </c:pt>
                <c:pt idx="5162">
                  <c:v>-4.4102000000000003E-9</c:v>
                </c:pt>
                <c:pt idx="5163">
                  <c:v>-4.4038999999999997E-9</c:v>
                </c:pt>
                <c:pt idx="5164">
                  <c:v>-4.3977000000000002E-9</c:v>
                </c:pt>
                <c:pt idx="5165">
                  <c:v>-4.3914000000000004E-9</c:v>
                </c:pt>
                <c:pt idx="5166">
                  <c:v>-4.3852000000000001E-9</c:v>
                </c:pt>
                <c:pt idx="5167">
                  <c:v>-4.3789000000000003E-9</c:v>
                </c:pt>
                <c:pt idx="5168">
                  <c:v>-4.3727E-9</c:v>
                </c:pt>
                <c:pt idx="5169">
                  <c:v>-4.3664000000000001E-9</c:v>
                </c:pt>
                <c:pt idx="5170">
                  <c:v>-4.3601999999999999E-9</c:v>
                </c:pt>
                <c:pt idx="5171">
                  <c:v>-4.3539E-9</c:v>
                </c:pt>
                <c:pt idx="5172">
                  <c:v>-4.3476999999999998E-9</c:v>
                </c:pt>
                <c:pt idx="5173">
                  <c:v>-4.3413999999999999E-9</c:v>
                </c:pt>
                <c:pt idx="5174">
                  <c:v>-4.3351999999999997E-9</c:v>
                </c:pt>
                <c:pt idx="5175">
                  <c:v>-4.3288999999999998E-9</c:v>
                </c:pt>
                <c:pt idx="5176">
                  <c:v>-4.3227000000000004E-9</c:v>
                </c:pt>
                <c:pt idx="5177">
                  <c:v>-4.3163999999999997E-9</c:v>
                </c:pt>
                <c:pt idx="5178">
                  <c:v>-4.3102000000000003E-9</c:v>
                </c:pt>
                <c:pt idx="5179">
                  <c:v>-4.3039000000000004E-9</c:v>
                </c:pt>
                <c:pt idx="5180">
                  <c:v>-4.2977000000000002E-9</c:v>
                </c:pt>
                <c:pt idx="5181">
                  <c:v>-4.2914000000000003E-9</c:v>
                </c:pt>
                <c:pt idx="5182">
                  <c:v>-4.2852000000000001E-9</c:v>
                </c:pt>
                <c:pt idx="5183">
                  <c:v>-4.2789000000000002E-9</c:v>
                </c:pt>
                <c:pt idx="5184">
                  <c:v>-4.2726999999999999E-9</c:v>
                </c:pt>
                <c:pt idx="5185">
                  <c:v>-4.2664000000000001E-9</c:v>
                </c:pt>
                <c:pt idx="5186">
                  <c:v>-4.2601999999999998E-9</c:v>
                </c:pt>
                <c:pt idx="5187">
                  <c:v>-4.2539E-9</c:v>
                </c:pt>
                <c:pt idx="5188">
                  <c:v>-4.2476999999999997E-9</c:v>
                </c:pt>
                <c:pt idx="5189">
                  <c:v>-4.2413999999999998E-9</c:v>
                </c:pt>
                <c:pt idx="5190">
                  <c:v>-4.2351999999999996E-9</c:v>
                </c:pt>
                <c:pt idx="5191">
                  <c:v>-4.2288999999999997E-9</c:v>
                </c:pt>
                <c:pt idx="5192">
                  <c:v>-4.2227000000000003E-9</c:v>
                </c:pt>
                <c:pt idx="5193">
                  <c:v>-4.2163999999999996E-9</c:v>
                </c:pt>
                <c:pt idx="5194">
                  <c:v>-4.2102000000000002E-9</c:v>
                </c:pt>
                <c:pt idx="5195">
                  <c:v>-4.2039000000000003E-9</c:v>
                </c:pt>
                <c:pt idx="5196">
                  <c:v>-4.1977000000000001E-9</c:v>
                </c:pt>
                <c:pt idx="5197">
                  <c:v>-4.1914000000000002E-9</c:v>
                </c:pt>
                <c:pt idx="5198">
                  <c:v>-4.1852E-9</c:v>
                </c:pt>
                <c:pt idx="5199">
                  <c:v>-4.1789000000000001E-9</c:v>
                </c:pt>
                <c:pt idx="5200">
                  <c:v>-4.1726999999999999E-9</c:v>
                </c:pt>
                <c:pt idx="5201">
                  <c:v>-4.1664E-9</c:v>
                </c:pt>
                <c:pt idx="5202">
                  <c:v>-4.1601999999999998E-9</c:v>
                </c:pt>
                <c:pt idx="5203">
                  <c:v>-4.1538999999999999E-9</c:v>
                </c:pt>
                <c:pt idx="5204">
                  <c:v>-4.1476999999999996E-9</c:v>
                </c:pt>
                <c:pt idx="5205">
                  <c:v>-4.1413999999999998E-9</c:v>
                </c:pt>
                <c:pt idx="5206">
                  <c:v>-4.1352000000000004E-9</c:v>
                </c:pt>
                <c:pt idx="5207">
                  <c:v>-4.1288999999999997E-9</c:v>
                </c:pt>
                <c:pt idx="5208">
                  <c:v>-4.1227000000000002E-9</c:v>
                </c:pt>
                <c:pt idx="5209">
                  <c:v>-4.1164000000000004E-9</c:v>
                </c:pt>
                <c:pt idx="5210">
                  <c:v>-4.1102000000000001E-9</c:v>
                </c:pt>
                <c:pt idx="5211">
                  <c:v>-4.1039000000000003E-9</c:v>
                </c:pt>
                <c:pt idx="5212">
                  <c:v>-4.0977E-9</c:v>
                </c:pt>
                <c:pt idx="5213">
                  <c:v>-4.0914000000000002E-9</c:v>
                </c:pt>
                <c:pt idx="5214">
                  <c:v>-4.0851999999999999E-9</c:v>
                </c:pt>
                <c:pt idx="5215">
                  <c:v>-4.0789E-9</c:v>
                </c:pt>
                <c:pt idx="5216">
                  <c:v>-4.0726999999999998E-9</c:v>
                </c:pt>
                <c:pt idx="5217">
                  <c:v>-4.0663999999999999E-9</c:v>
                </c:pt>
                <c:pt idx="5218">
                  <c:v>-4.0601999999999997E-9</c:v>
                </c:pt>
                <c:pt idx="5219">
                  <c:v>-4.0538999999999998E-9</c:v>
                </c:pt>
                <c:pt idx="5220">
                  <c:v>-4.0477000000000004E-9</c:v>
                </c:pt>
                <c:pt idx="5221">
                  <c:v>-4.0413999999999997E-9</c:v>
                </c:pt>
                <c:pt idx="5222">
                  <c:v>-4.0352000000000003E-9</c:v>
                </c:pt>
                <c:pt idx="5223">
                  <c:v>-4.0288999999999996E-9</c:v>
                </c:pt>
                <c:pt idx="5224">
                  <c:v>-4.0227000000000002E-9</c:v>
                </c:pt>
                <c:pt idx="5225">
                  <c:v>-4.0164000000000003E-9</c:v>
                </c:pt>
                <c:pt idx="5226">
                  <c:v>-4.0102000000000001E-9</c:v>
                </c:pt>
                <c:pt idx="5227">
                  <c:v>-4.0039000000000002E-9</c:v>
                </c:pt>
                <c:pt idx="5228">
                  <c:v>-3.9977E-9</c:v>
                </c:pt>
                <c:pt idx="5229">
                  <c:v>-3.9914000000000001E-9</c:v>
                </c:pt>
                <c:pt idx="5230">
                  <c:v>-3.9851999999999998E-9</c:v>
                </c:pt>
                <c:pt idx="5231">
                  <c:v>-3.9789E-9</c:v>
                </c:pt>
                <c:pt idx="5232">
                  <c:v>-3.9726999999999997E-9</c:v>
                </c:pt>
                <c:pt idx="5233">
                  <c:v>-3.9663999999999999E-9</c:v>
                </c:pt>
                <c:pt idx="5234">
                  <c:v>-3.9601999999999996E-9</c:v>
                </c:pt>
                <c:pt idx="5235">
                  <c:v>-3.9538999999999998E-9</c:v>
                </c:pt>
                <c:pt idx="5236">
                  <c:v>-3.9477000000000003E-9</c:v>
                </c:pt>
                <c:pt idx="5237">
                  <c:v>-3.9413999999999996E-9</c:v>
                </c:pt>
                <c:pt idx="5238">
                  <c:v>-3.9352000000000002E-9</c:v>
                </c:pt>
                <c:pt idx="5239">
                  <c:v>-3.9289000000000004E-9</c:v>
                </c:pt>
                <c:pt idx="5240">
                  <c:v>-3.9227000000000001E-9</c:v>
                </c:pt>
                <c:pt idx="5241">
                  <c:v>-3.9164000000000002E-9</c:v>
                </c:pt>
                <c:pt idx="5242">
                  <c:v>-3.9102E-9</c:v>
                </c:pt>
                <c:pt idx="5243">
                  <c:v>-3.9039000000000001E-9</c:v>
                </c:pt>
                <c:pt idx="5244">
                  <c:v>-3.8976999999999999E-9</c:v>
                </c:pt>
                <c:pt idx="5245">
                  <c:v>-3.8914E-9</c:v>
                </c:pt>
                <c:pt idx="5246">
                  <c:v>-3.8851999999999998E-9</c:v>
                </c:pt>
                <c:pt idx="5247">
                  <c:v>-3.8788999999999999E-9</c:v>
                </c:pt>
                <c:pt idx="5248">
                  <c:v>-3.8726999999999997E-9</c:v>
                </c:pt>
                <c:pt idx="5249">
                  <c:v>-3.8663999999999998E-9</c:v>
                </c:pt>
                <c:pt idx="5250">
                  <c:v>-3.8602000000000004E-9</c:v>
                </c:pt>
                <c:pt idx="5251">
                  <c:v>-3.8538999999999997E-9</c:v>
                </c:pt>
                <c:pt idx="5252">
                  <c:v>-3.8477000000000003E-9</c:v>
                </c:pt>
                <c:pt idx="5253">
                  <c:v>-3.8414000000000004E-9</c:v>
                </c:pt>
                <c:pt idx="5254">
                  <c:v>-3.8352000000000002E-9</c:v>
                </c:pt>
                <c:pt idx="5255">
                  <c:v>-3.8289000000000003E-9</c:v>
                </c:pt>
                <c:pt idx="5256">
                  <c:v>-3.8227E-9</c:v>
                </c:pt>
                <c:pt idx="5257">
                  <c:v>-3.8164000000000002E-9</c:v>
                </c:pt>
                <c:pt idx="5258">
                  <c:v>-3.8101999999999999E-9</c:v>
                </c:pt>
                <c:pt idx="5259">
                  <c:v>-3.8039000000000001E-9</c:v>
                </c:pt>
                <c:pt idx="5260">
                  <c:v>-3.7976999999999998E-9</c:v>
                </c:pt>
                <c:pt idx="5261">
                  <c:v>-3.7914E-9</c:v>
                </c:pt>
                <c:pt idx="5262">
                  <c:v>-3.7851999999999997E-9</c:v>
                </c:pt>
                <c:pt idx="5263">
                  <c:v>-3.7788999999999998E-9</c:v>
                </c:pt>
                <c:pt idx="5264">
                  <c:v>-3.7726999999999996E-9</c:v>
                </c:pt>
                <c:pt idx="5265">
                  <c:v>-3.7663999999999997E-9</c:v>
                </c:pt>
                <c:pt idx="5266">
                  <c:v>-3.7602000000000003E-9</c:v>
                </c:pt>
                <c:pt idx="5267">
                  <c:v>-3.7538999999999996E-9</c:v>
                </c:pt>
                <c:pt idx="5268">
                  <c:v>-3.7477000000000002E-9</c:v>
                </c:pt>
                <c:pt idx="5269">
                  <c:v>-3.7414000000000003E-9</c:v>
                </c:pt>
                <c:pt idx="5270">
                  <c:v>-3.7352000000000001E-9</c:v>
                </c:pt>
                <c:pt idx="5271">
                  <c:v>-3.7289000000000002E-9</c:v>
                </c:pt>
                <c:pt idx="5272">
                  <c:v>-3.7227E-9</c:v>
                </c:pt>
                <c:pt idx="5273">
                  <c:v>-3.7164000000000001E-9</c:v>
                </c:pt>
                <c:pt idx="5274">
                  <c:v>-3.7101999999999999E-9</c:v>
                </c:pt>
                <c:pt idx="5275">
                  <c:v>-3.7039E-9</c:v>
                </c:pt>
                <c:pt idx="5276">
                  <c:v>-3.6977000000000002E-9</c:v>
                </c:pt>
                <c:pt idx="5277">
                  <c:v>-3.6913999999999999E-9</c:v>
                </c:pt>
                <c:pt idx="5278">
                  <c:v>-3.6852000000000001E-9</c:v>
                </c:pt>
                <c:pt idx="5279">
                  <c:v>-3.6789000000000002E-9</c:v>
                </c:pt>
                <c:pt idx="5280">
                  <c:v>-3.6726999999999999E-9</c:v>
                </c:pt>
                <c:pt idx="5281">
                  <c:v>-3.6664000000000001E-9</c:v>
                </c:pt>
                <c:pt idx="5282">
                  <c:v>-3.6601999999999998E-9</c:v>
                </c:pt>
                <c:pt idx="5283">
                  <c:v>-3.6539E-9</c:v>
                </c:pt>
                <c:pt idx="5284">
                  <c:v>-3.6477000000000001E-9</c:v>
                </c:pt>
                <c:pt idx="5285">
                  <c:v>-3.6413999999999999E-9</c:v>
                </c:pt>
                <c:pt idx="5286">
                  <c:v>-3.6352E-9</c:v>
                </c:pt>
                <c:pt idx="5287">
                  <c:v>-3.6289000000000002E-9</c:v>
                </c:pt>
                <c:pt idx="5288">
                  <c:v>-3.6226999999999999E-9</c:v>
                </c:pt>
                <c:pt idx="5289">
                  <c:v>-3.6164E-9</c:v>
                </c:pt>
                <c:pt idx="5290">
                  <c:v>-3.6101999999999998E-9</c:v>
                </c:pt>
                <c:pt idx="5291">
                  <c:v>-3.6038999999999999E-9</c:v>
                </c:pt>
                <c:pt idx="5292">
                  <c:v>-3.5977000000000001E-9</c:v>
                </c:pt>
                <c:pt idx="5293">
                  <c:v>-3.5913999999999998E-9</c:v>
                </c:pt>
                <c:pt idx="5294">
                  <c:v>-3.5852E-9</c:v>
                </c:pt>
                <c:pt idx="5295">
                  <c:v>-3.5789000000000001E-9</c:v>
                </c:pt>
                <c:pt idx="5296">
                  <c:v>-3.5726999999999999E-9</c:v>
                </c:pt>
                <c:pt idx="5297">
                  <c:v>-3.5664E-9</c:v>
                </c:pt>
                <c:pt idx="5298">
                  <c:v>-3.5602000000000002E-9</c:v>
                </c:pt>
                <c:pt idx="5299">
                  <c:v>-3.5538999999999999E-9</c:v>
                </c:pt>
                <c:pt idx="5300">
                  <c:v>-3.5477000000000001E-9</c:v>
                </c:pt>
                <c:pt idx="5301">
                  <c:v>-3.5414000000000002E-9</c:v>
                </c:pt>
                <c:pt idx="5302">
                  <c:v>-3.5352E-9</c:v>
                </c:pt>
                <c:pt idx="5303">
                  <c:v>-3.5289000000000001E-9</c:v>
                </c:pt>
                <c:pt idx="5304">
                  <c:v>-3.5226999999999998E-9</c:v>
                </c:pt>
                <c:pt idx="5305">
                  <c:v>-3.5164E-9</c:v>
                </c:pt>
                <c:pt idx="5306">
                  <c:v>-3.5102000000000001E-9</c:v>
                </c:pt>
                <c:pt idx="5307">
                  <c:v>-3.5038999999999999E-9</c:v>
                </c:pt>
                <c:pt idx="5308">
                  <c:v>-3.4977E-9</c:v>
                </c:pt>
                <c:pt idx="5309">
                  <c:v>-3.4914000000000002E-9</c:v>
                </c:pt>
                <c:pt idx="5310">
                  <c:v>-3.4851999999999999E-9</c:v>
                </c:pt>
                <c:pt idx="5311">
                  <c:v>-3.4789000000000001E-9</c:v>
                </c:pt>
                <c:pt idx="5312">
                  <c:v>-3.4726999999999998E-9</c:v>
                </c:pt>
                <c:pt idx="5313">
                  <c:v>-3.4663999999999999E-9</c:v>
                </c:pt>
                <c:pt idx="5314">
                  <c:v>-3.4602000000000001E-9</c:v>
                </c:pt>
                <c:pt idx="5315">
                  <c:v>-3.4538999999999998E-9</c:v>
                </c:pt>
                <c:pt idx="5316">
                  <c:v>-3.4477E-9</c:v>
                </c:pt>
                <c:pt idx="5317">
                  <c:v>-3.4414000000000001E-9</c:v>
                </c:pt>
                <c:pt idx="5318">
                  <c:v>-3.4351999999999999E-9</c:v>
                </c:pt>
                <c:pt idx="5319">
                  <c:v>-3.4289E-9</c:v>
                </c:pt>
                <c:pt idx="5320">
                  <c:v>-3.4227000000000002E-9</c:v>
                </c:pt>
                <c:pt idx="5321">
                  <c:v>-3.4163999999999999E-9</c:v>
                </c:pt>
                <c:pt idx="5322">
                  <c:v>-3.4102000000000001E-9</c:v>
                </c:pt>
                <c:pt idx="5323">
                  <c:v>-3.4038999999999998E-9</c:v>
                </c:pt>
                <c:pt idx="5324">
                  <c:v>-3.3977E-9</c:v>
                </c:pt>
                <c:pt idx="5325">
                  <c:v>-3.3914000000000001E-9</c:v>
                </c:pt>
                <c:pt idx="5326">
                  <c:v>-3.3851999999999998E-9</c:v>
                </c:pt>
                <c:pt idx="5327">
                  <c:v>-3.3789E-9</c:v>
                </c:pt>
                <c:pt idx="5328">
                  <c:v>-3.3727000000000002E-9</c:v>
                </c:pt>
                <c:pt idx="5329">
                  <c:v>-3.3663999999999999E-9</c:v>
                </c:pt>
                <c:pt idx="5330">
                  <c:v>-3.3602E-9</c:v>
                </c:pt>
                <c:pt idx="5331">
                  <c:v>-3.3539000000000002E-9</c:v>
                </c:pt>
                <c:pt idx="5332">
                  <c:v>-3.3476999999999999E-9</c:v>
                </c:pt>
                <c:pt idx="5333">
                  <c:v>-3.3414000000000001E-9</c:v>
                </c:pt>
                <c:pt idx="5334">
                  <c:v>-3.3351999999999998E-9</c:v>
                </c:pt>
                <c:pt idx="5335">
                  <c:v>-3.3289E-9</c:v>
                </c:pt>
                <c:pt idx="5336">
                  <c:v>-3.3227000000000001E-9</c:v>
                </c:pt>
                <c:pt idx="5337">
                  <c:v>-3.3163999999999998E-9</c:v>
                </c:pt>
                <c:pt idx="5338">
                  <c:v>-3.3102E-9</c:v>
                </c:pt>
                <c:pt idx="5339">
                  <c:v>-3.3039000000000001E-9</c:v>
                </c:pt>
                <c:pt idx="5340">
                  <c:v>-3.2976999999999999E-9</c:v>
                </c:pt>
                <c:pt idx="5341">
                  <c:v>-3.2914E-9</c:v>
                </c:pt>
                <c:pt idx="5342">
                  <c:v>-3.2852000000000002E-9</c:v>
                </c:pt>
                <c:pt idx="5343">
                  <c:v>-3.2788999999999999E-9</c:v>
                </c:pt>
                <c:pt idx="5344">
                  <c:v>-3.2727000000000001E-9</c:v>
                </c:pt>
                <c:pt idx="5345">
                  <c:v>-3.2663999999999998E-9</c:v>
                </c:pt>
                <c:pt idx="5346">
                  <c:v>-3.2602E-9</c:v>
                </c:pt>
                <c:pt idx="5347">
                  <c:v>-3.2539000000000001E-9</c:v>
                </c:pt>
                <c:pt idx="5348">
                  <c:v>-3.2476999999999999E-9</c:v>
                </c:pt>
                <c:pt idx="5349">
                  <c:v>-3.2414E-9</c:v>
                </c:pt>
                <c:pt idx="5350">
                  <c:v>-3.2352000000000002E-9</c:v>
                </c:pt>
                <c:pt idx="5351">
                  <c:v>-3.2288999999999999E-9</c:v>
                </c:pt>
                <c:pt idx="5352">
                  <c:v>-3.2227E-9</c:v>
                </c:pt>
                <c:pt idx="5353">
                  <c:v>-3.2164000000000002E-9</c:v>
                </c:pt>
                <c:pt idx="5354">
                  <c:v>-3.2101999999999999E-9</c:v>
                </c:pt>
                <c:pt idx="5355">
                  <c:v>-3.2039000000000001E-9</c:v>
                </c:pt>
                <c:pt idx="5356">
                  <c:v>-3.1976999999999998E-9</c:v>
                </c:pt>
                <c:pt idx="5357">
                  <c:v>-3.1914E-9</c:v>
                </c:pt>
                <c:pt idx="5358">
                  <c:v>-3.1852000000000001E-9</c:v>
                </c:pt>
                <c:pt idx="5359">
                  <c:v>-3.1788999999999998E-9</c:v>
                </c:pt>
                <c:pt idx="5360">
                  <c:v>-3.1727E-9</c:v>
                </c:pt>
                <c:pt idx="5361">
                  <c:v>-3.1664000000000001E-9</c:v>
                </c:pt>
                <c:pt idx="5362">
                  <c:v>-3.1601999999999999E-9</c:v>
                </c:pt>
                <c:pt idx="5363">
                  <c:v>-3.1539E-9</c:v>
                </c:pt>
                <c:pt idx="5364">
                  <c:v>-3.1477000000000002E-9</c:v>
                </c:pt>
                <c:pt idx="5365">
                  <c:v>-3.1413999999999999E-9</c:v>
                </c:pt>
                <c:pt idx="5366">
                  <c:v>-3.1352000000000001E-9</c:v>
                </c:pt>
                <c:pt idx="5367">
                  <c:v>-3.1288999999999998E-9</c:v>
                </c:pt>
                <c:pt idx="5368">
                  <c:v>-3.1227E-9</c:v>
                </c:pt>
                <c:pt idx="5369">
                  <c:v>-3.1164000000000001E-9</c:v>
                </c:pt>
                <c:pt idx="5370">
                  <c:v>-3.1101999999999999E-9</c:v>
                </c:pt>
                <c:pt idx="5371">
                  <c:v>-3.1039E-9</c:v>
                </c:pt>
                <c:pt idx="5372">
                  <c:v>-3.0977000000000002E-9</c:v>
                </c:pt>
                <c:pt idx="5373">
                  <c:v>-3.0913999999999999E-9</c:v>
                </c:pt>
                <c:pt idx="5374">
                  <c:v>-3.0852000000000001E-9</c:v>
                </c:pt>
                <c:pt idx="5375">
                  <c:v>-3.0789000000000002E-9</c:v>
                </c:pt>
                <c:pt idx="5376">
                  <c:v>-3.0726999999999999E-9</c:v>
                </c:pt>
                <c:pt idx="5377">
                  <c:v>-3.0664000000000001E-9</c:v>
                </c:pt>
                <c:pt idx="5378">
                  <c:v>-3.0601999999999998E-9</c:v>
                </c:pt>
                <c:pt idx="5379">
                  <c:v>-3.0539E-9</c:v>
                </c:pt>
                <c:pt idx="5380">
                  <c:v>-3.0477000000000001E-9</c:v>
                </c:pt>
                <c:pt idx="5381">
                  <c:v>-3.0413999999999999E-9</c:v>
                </c:pt>
                <c:pt idx="5382">
                  <c:v>-3.0352E-9</c:v>
                </c:pt>
                <c:pt idx="5383">
                  <c:v>-3.0289000000000002E-9</c:v>
                </c:pt>
                <c:pt idx="5384">
                  <c:v>-3.0226999999999999E-9</c:v>
                </c:pt>
                <c:pt idx="5385">
                  <c:v>-3.0164E-9</c:v>
                </c:pt>
                <c:pt idx="5386">
                  <c:v>-3.0101999999999998E-9</c:v>
                </c:pt>
                <c:pt idx="5387">
                  <c:v>-3.0038999999999999E-9</c:v>
                </c:pt>
                <c:pt idx="5388">
                  <c:v>-2.9977000000000001E-9</c:v>
                </c:pt>
                <c:pt idx="5389">
                  <c:v>-2.9913999999999998E-9</c:v>
                </c:pt>
                <c:pt idx="5390">
                  <c:v>-2.9852E-9</c:v>
                </c:pt>
                <c:pt idx="5391">
                  <c:v>-2.9789000000000001E-9</c:v>
                </c:pt>
                <c:pt idx="5392">
                  <c:v>-2.9726999999999999E-9</c:v>
                </c:pt>
                <c:pt idx="5393">
                  <c:v>-2.9664E-9</c:v>
                </c:pt>
                <c:pt idx="5394">
                  <c:v>-2.9602000000000002E-9</c:v>
                </c:pt>
                <c:pt idx="5395">
                  <c:v>-2.9538999999999999E-9</c:v>
                </c:pt>
                <c:pt idx="5396">
                  <c:v>-2.9477000000000001E-9</c:v>
                </c:pt>
                <c:pt idx="5397">
                  <c:v>-2.9414000000000002E-9</c:v>
                </c:pt>
                <c:pt idx="5398">
                  <c:v>-2.9352E-9</c:v>
                </c:pt>
                <c:pt idx="5399">
                  <c:v>-2.9289000000000001E-9</c:v>
                </c:pt>
                <c:pt idx="5400">
                  <c:v>-2.9226999999999998E-9</c:v>
                </c:pt>
                <c:pt idx="5401">
                  <c:v>-2.9164E-9</c:v>
                </c:pt>
                <c:pt idx="5402">
                  <c:v>-2.9102000000000001E-9</c:v>
                </c:pt>
                <c:pt idx="5403">
                  <c:v>-2.9038999999999999E-9</c:v>
                </c:pt>
                <c:pt idx="5404">
                  <c:v>-2.8977E-9</c:v>
                </c:pt>
                <c:pt idx="5405">
                  <c:v>-2.8914000000000002E-9</c:v>
                </c:pt>
                <c:pt idx="5406">
                  <c:v>-2.8851999999999999E-9</c:v>
                </c:pt>
                <c:pt idx="5407">
                  <c:v>-2.8789000000000001E-9</c:v>
                </c:pt>
                <c:pt idx="5408">
                  <c:v>-2.8726999999999998E-9</c:v>
                </c:pt>
                <c:pt idx="5409">
                  <c:v>-2.8663999999999999E-9</c:v>
                </c:pt>
                <c:pt idx="5410">
                  <c:v>-2.8602000000000001E-9</c:v>
                </c:pt>
                <c:pt idx="5411">
                  <c:v>-2.8538999999999998E-9</c:v>
                </c:pt>
                <c:pt idx="5412">
                  <c:v>-2.8477E-9</c:v>
                </c:pt>
                <c:pt idx="5413">
                  <c:v>-2.8414000000000001E-9</c:v>
                </c:pt>
                <c:pt idx="5414">
                  <c:v>-2.8351999999999999E-9</c:v>
                </c:pt>
                <c:pt idx="5415">
                  <c:v>-2.8289E-9</c:v>
                </c:pt>
                <c:pt idx="5416">
                  <c:v>-2.8227000000000002E-9</c:v>
                </c:pt>
                <c:pt idx="5417">
                  <c:v>-2.8163999999999999E-9</c:v>
                </c:pt>
                <c:pt idx="5418">
                  <c:v>-2.8102000000000001E-9</c:v>
                </c:pt>
                <c:pt idx="5419">
                  <c:v>-2.8038999999999998E-9</c:v>
                </c:pt>
                <c:pt idx="5420">
                  <c:v>-2.7977E-9</c:v>
                </c:pt>
                <c:pt idx="5421">
                  <c:v>-2.7914000000000001E-9</c:v>
                </c:pt>
                <c:pt idx="5422">
                  <c:v>-2.7851999999999999E-9</c:v>
                </c:pt>
                <c:pt idx="5423">
                  <c:v>-2.7789E-9</c:v>
                </c:pt>
                <c:pt idx="5424">
                  <c:v>-2.7727000000000002E-9</c:v>
                </c:pt>
                <c:pt idx="5425">
                  <c:v>-2.7663999999999999E-9</c:v>
                </c:pt>
                <c:pt idx="5426">
                  <c:v>-2.7602E-9</c:v>
                </c:pt>
                <c:pt idx="5427">
                  <c:v>-2.7539000000000002E-9</c:v>
                </c:pt>
                <c:pt idx="5428">
                  <c:v>-2.7476999999999999E-9</c:v>
                </c:pt>
                <c:pt idx="5429">
                  <c:v>-2.7414000000000001E-9</c:v>
                </c:pt>
                <c:pt idx="5430">
                  <c:v>-2.7351999999999998E-9</c:v>
                </c:pt>
                <c:pt idx="5431">
                  <c:v>-2.7289E-9</c:v>
                </c:pt>
                <c:pt idx="5432">
                  <c:v>-2.7227000000000001E-9</c:v>
                </c:pt>
                <c:pt idx="5433">
                  <c:v>-2.7163999999999998E-9</c:v>
                </c:pt>
                <c:pt idx="5434">
                  <c:v>-2.7102E-9</c:v>
                </c:pt>
                <c:pt idx="5435">
                  <c:v>-2.7039000000000001E-9</c:v>
                </c:pt>
                <c:pt idx="5436">
                  <c:v>-2.6976999999999999E-9</c:v>
                </c:pt>
                <c:pt idx="5437">
                  <c:v>-2.6914E-9</c:v>
                </c:pt>
                <c:pt idx="5438">
                  <c:v>-2.6852000000000002E-9</c:v>
                </c:pt>
                <c:pt idx="5439">
                  <c:v>-2.6788999999999999E-9</c:v>
                </c:pt>
                <c:pt idx="5440">
                  <c:v>-2.6727000000000001E-9</c:v>
                </c:pt>
                <c:pt idx="5441">
                  <c:v>-2.6663999999999998E-9</c:v>
                </c:pt>
                <c:pt idx="5442">
                  <c:v>-2.6602E-9</c:v>
                </c:pt>
                <c:pt idx="5443">
                  <c:v>-2.6539000000000001E-9</c:v>
                </c:pt>
                <c:pt idx="5444">
                  <c:v>-2.6476999999999999E-9</c:v>
                </c:pt>
                <c:pt idx="5445">
                  <c:v>-2.6414E-9</c:v>
                </c:pt>
                <c:pt idx="5446">
                  <c:v>-2.6352000000000002E-9</c:v>
                </c:pt>
                <c:pt idx="5447">
                  <c:v>-2.6288999999999999E-9</c:v>
                </c:pt>
                <c:pt idx="5448">
                  <c:v>-2.6227000000000001E-9</c:v>
                </c:pt>
                <c:pt idx="5449">
                  <c:v>-2.6164000000000002E-9</c:v>
                </c:pt>
                <c:pt idx="5450">
                  <c:v>-2.6101999999999999E-9</c:v>
                </c:pt>
                <c:pt idx="5451">
                  <c:v>-2.6039000000000001E-9</c:v>
                </c:pt>
                <c:pt idx="5452">
                  <c:v>-2.5976999999999998E-9</c:v>
                </c:pt>
                <c:pt idx="5453">
                  <c:v>-2.5914E-9</c:v>
                </c:pt>
                <c:pt idx="5454">
                  <c:v>-2.5852000000000001E-9</c:v>
                </c:pt>
                <c:pt idx="5455">
                  <c:v>-2.5788999999999999E-9</c:v>
                </c:pt>
                <c:pt idx="5456">
                  <c:v>-2.5727E-9</c:v>
                </c:pt>
                <c:pt idx="5457">
                  <c:v>-2.5664000000000002E-9</c:v>
                </c:pt>
                <c:pt idx="5458">
                  <c:v>-2.5601999999999999E-9</c:v>
                </c:pt>
                <c:pt idx="5459">
                  <c:v>-2.5539E-9</c:v>
                </c:pt>
                <c:pt idx="5460">
                  <c:v>-2.5476999999999998E-9</c:v>
                </c:pt>
                <c:pt idx="5461">
                  <c:v>-2.5413999999999999E-9</c:v>
                </c:pt>
                <c:pt idx="5462">
                  <c:v>-2.5352000000000001E-9</c:v>
                </c:pt>
                <c:pt idx="5463">
                  <c:v>-2.5288999999999998E-9</c:v>
                </c:pt>
                <c:pt idx="5464">
                  <c:v>-2.5227E-9</c:v>
                </c:pt>
                <c:pt idx="5465">
                  <c:v>-2.5164000000000001E-9</c:v>
                </c:pt>
                <c:pt idx="5466">
                  <c:v>-2.5101999999999999E-9</c:v>
                </c:pt>
                <c:pt idx="5467">
                  <c:v>-2.5039E-9</c:v>
                </c:pt>
                <c:pt idx="5468">
                  <c:v>-2.4977000000000002E-9</c:v>
                </c:pt>
                <c:pt idx="5469">
                  <c:v>-2.4913999999999999E-9</c:v>
                </c:pt>
                <c:pt idx="5470">
                  <c:v>-2.4852000000000001E-9</c:v>
                </c:pt>
                <c:pt idx="5471">
                  <c:v>-2.4789000000000002E-9</c:v>
                </c:pt>
                <c:pt idx="5472">
                  <c:v>-2.4727E-9</c:v>
                </c:pt>
                <c:pt idx="5473">
                  <c:v>-2.4664000000000001E-9</c:v>
                </c:pt>
                <c:pt idx="5474">
                  <c:v>-2.4601999999999998E-9</c:v>
                </c:pt>
                <c:pt idx="5475">
                  <c:v>-2.4539E-9</c:v>
                </c:pt>
                <c:pt idx="5476">
                  <c:v>-2.4477000000000001E-9</c:v>
                </c:pt>
                <c:pt idx="5477">
                  <c:v>-2.4413999999999999E-9</c:v>
                </c:pt>
                <c:pt idx="5478">
                  <c:v>-2.4352E-9</c:v>
                </c:pt>
                <c:pt idx="5479">
                  <c:v>-2.4289000000000002E-9</c:v>
                </c:pt>
                <c:pt idx="5480">
                  <c:v>-2.4226999999999999E-9</c:v>
                </c:pt>
                <c:pt idx="5481">
                  <c:v>-2.4164000000000001E-9</c:v>
                </c:pt>
                <c:pt idx="5482">
                  <c:v>-2.4101999999999998E-9</c:v>
                </c:pt>
                <c:pt idx="5483">
                  <c:v>-2.4038999999999999E-9</c:v>
                </c:pt>
                <c:pt idx="5484">
                  <c:v>-2.3977000000000001E-9</c:v>
                </c:pt>
                <c:pt idx="5485">
                  <c:v>-2.3913999999999998E-9</c:v>
                </c:pt>
                <c:pt idx="5486">
                  <c:v>-2.3852E-9</c:v>
                </c:pt>
                <c:pt idx="5487">
                  <c:v>-2.3789000000000001E-9</c:v>
                </c:pt>
                <c:pt idx="5488">
                  <c:v>-2.3726999999999999E-9</c:v>
                </c:pt>
                <c:pt idx="5489">
                  <c:v>-2.3664E-9</c:v>
                </c:pt>
                <c:pt idx="5490">
                  <c:v>-2.3602000000000002E-9</c:v>
                </c:pt>
                <c:pt idx="5491">
                  <c:v>-2.3538999999999999E-9</c:v>
                </c:pt>
                <c:pt idx="5492">
                  <c:v>-2.3477000000000001E-9</c:v>
                </c:pt>
                <c:pt idx="5493">
                  <c:v>-2.3413999999999998E-9</c:v>
                </c:pt>
                <c:pt idx="5494">
                  <c:v>-2.3352E-9</c:v>
                </c:pt>
                <c:pt idx="5495">
                  <c:v>-2.3289000000000001E-9</c:v>
                </c:pt>
                <c:pt idx="5496">
                  <c:v>-2.3226999999999998E-9</c:v>
                </c:pt>
                <c:pt idx="5497">
                  <c:v>-2.3164E-9</c:v>
                </c:pt>
                <c:pt idx="5498">
                  <c:v>-2.3102000000000001E-9</c:v>
                </c:pt>
                <c:pt idx="5499">
                  <c:v>-2.3038999999999999E-9</c:v>
                </c:pt>
                <c:pt idx="5500">
                  <c:v>-2.2977E-9</c:v>
                </c:pt>
                <c:pt idx="5501">
                  <c:v>-2.2914000000000002E-9</c:v>
                </c:pt>
                <c:pt idx="5502">
                  <c:v>-2.2851999999999999E-9</c:v>
                </c:pt>
                <c:pt idx="5503">
                  <c:v>-2.2789000000000001E-9</c:v>
                </c:pt>
                <c:pt idx="5504">
                  <c:v>-2.2726999999999998E-9</c:v>
                </c:pt>
                <c:pt idx="5505">
                  <c:v>-2.2663999999999999E-9</c:v>
                </c:pt>
                <c:pt idx="5506">
                  <c:v>-2.2602000000000001E-9</c:v>
                </c:pt>
                <c:pt idx="5507">
                  <c:v>-2.2538999999999998E-9</c:v>
                </c:pt>
                <c:pt idx="5508">
                  <c:v>-2.2477E-9</c:v>
                </c:pt>
                <c:pt idx="5509">
                  <c:v>-2.2414000000000001E-9</c:v>
                </c:pt>
                <c:pt idx="5510">
                  <c:v>-2.2351999999999999E-9</c:v>
                </c:pt>
                <c:pt idx="5511">
                  <c:v>-2.2289E-9</c:v>
                </c:pt>
                <c:pt idx="5512">
                  <c:v>-2.2227000000000002E-9</c:v>
                </c:pt>
                <c:pt idx="5513">
                  <c:v>-2.2163999999999999E-9</c:v>
                </c:pt>
                <c:pt idx="5514">
                  <c:v>-2.2102000000000001E-9</c:v>
                </c:pt>
                <c:pt idx="5515">
                  <c:v>-2.2038999999999998E-9</c:v>
                </c:pt>
                <c:pt idx="5516">
                  <c:v>-2.1977E-9</c:v>
                </c:pt>
                <c:pt idx="5517">
                  <c:v>-2.1914000000000001E-9</c:v>
                </c:pt>
                <c:pt idx="5518">
                  <c:v>-2.1851999999999999E-9</c:v>
                </c:pt>
                <c:pt idx="5519">
                  <c:v>-2.1789E-9</c:v>
                </c:pt>
                <c:pt idx="5520">
                  <c:v>-2.1727000000000002E-9</c:v>
                </c:pt>
                <c:pt idx="5521">
                  <c:v>-2.1663999999999999E-9</c:v>
                </c:pt>
                <c:pt idx="5522">
                  <c:v>-2.1602E-9</c:v>
                </c:pt>
                <c:pt idx="5523">
                  <c:v>-2.1539000000000002E-9</c:v>
                </c:pt>
                <c:pt idx="5524">
                  <c:v>-2.1476999999999999E-9</c:v>
                </c:pt>
                <c:pt idx="5525">
                  <c:v>-2.1414000000000001E-9</c:v>
                </c:pt>
                <c:pt idx="5526">
                  <c:v>-2.1351999999999998E-9</c:v>
                </c:pt>
                <c:pt idx="5527">
                  <c:v>-2.1289E-9</c:v>
                </c:pt>
                <c:pt idx="5528">
                  <c:v>-2.1227000000000001E-9</c:v>
                </c:pt>
                <c:pt idx="5529">
                  <c:v>-2.1163999999999998E-9</c:v>
                </c:pt>
                <c:pt idx="5530">
                  <c:v>-2.1102E-9</c:v>
                </c:pt>
                <c:pt idx="5531">
                  <c:v>-2.1039000000000001E-9</c:v>
                </c:pt>
                <c:pt idx="5532">
                  <c:v>-2.0976999999999999E-9</c:v>
                </c:pt>
                <c:pt idx="5533">
                  <c:v>-2.0914E-9</c:v>
                </c:pt>
                <c:pt idx="5534">
                  <c:v>-2.0852000000000002E-9</c:v>
                </c:pt>
                <c:pt idx="5535">
                  <c:v>-2.0788999999999999E-9</c:v>
                </c:pt>
                <c:pt idx="5536">
                  <c:v>-2.0727000000000001E-9</c:v>
                </c:pt>
                <c:pt idx="5537">
                  <c:v>-2.0663999999999998E-9</c:v>
                </c:pt>
                <c:pt idx="5538">
                  <c:v>-2.0602E-9</c:v>
                </c:pt>
                <c:pt idx="5539">
                  <c:v>-2.0539000000000001E-9</c:v>
                </c:pt>
                <c:pt idx="5540">
                  <c:v>-2.0476999999999999E-9</c:v>
                </c:pt>
                <c:pt idx="5541">
                  <c:v>-2.0414E-9</c:v>
                </c:pt>
                <c:pt idx="5542">
                  <c:v>-2.0352000000000002E-9</c:v>
                </c:pt>
                <c:pt idx="5543">
                  <c:v>-2.0288999999999999E-9</c:v>
                </c:pt>
                <c:pt idx="5544">
                  <c:v>-2.0227000000000001E-9</c:v>
                </c:pt>
                <c:pt idx="5545">
                  <c:v>-2.0164000000000002E-9</c:v>
                </c:pt>
                <c:pt idx="5546">
                  <c:v>-2.0101999999999999E-9</c:v>
                </c:pt>
                <c:pt idx="5547">
                  <c:v>-2.0039000000000001E-9</c:v>
                </c:pt>
                <c:pt idx="5548">
                  <c:v>-1.9976999999999998E-9</c:v>
                </c:pt>
                <c:pt idx="5549">
                  <c:v>-1.9914E-9</c:v>
                </c:pt>
                <c:pt idx="5550">
                  <c:v>-1.9852000000000001E-9</c:v>
                </c:pt>
                <c:pt idx="5551">
                  <c:v>-1.9788999999999999E-9</c:v>
                </c:pt>
                <c:pt idx="5552">
                  <c:v>-1.9727E-9</c:v>
                </c:pt>
                <c:pt idx="5553">
                  <c:v>-1.9664000000000002E-9</c:v>
                </c:pt>
                <c:pt idx="5554">
                  <c:v>-1.9601999999999999E-9</c:v>
                </c:pt>
                <c:pt idx="5555">
                  <c:v>-1.9539E-9</c:v>
                </c:pt>
                <c:pt idx="5556">
                  <c:v>-1.9476999999999998E-9</c:v>
                </c:pt>
                <c:pt idx="5557">
                  <c:v>-1.9413999999999999E-9</c:v>
                </c:pt>
                <c:pt idx="5558">
                  <c:v>-1.9352000000000001E-9</c:v>
                </c:pt>
                <c:pt idx="5559">
                  <c:v>-1.9288999999999998E-9</c:v>
                </c:pt>
                <c:pt idx="5560">
                  <c:v>-1.9227E-9</c:v>
                </c:pt>
                <c:pt idx="5561">
                  <c:v>-1.9164000000000001E-9</c:v>
                </c:pt>
                <c:pt idx="5562">
                  <c:v>-1.9101999999999999E-9</c:v>
                </c:pt>
                <c:pt idx="5563">
                  <c:v>-1.9039E-9</c:v>
                </c:pt>
                <c:pt idx="5564">
                  <c:v>-1.8977000000000002E-9</c:v>
                </c:pt>
                <c:pt idx="5565">
                  <c:v>-1.8913999999999999E-9</c:v>
                </c:pt>
                <c:pt idx="5566">
                  <c:v>-1.8852000000000001E-9</c:v>
                </c:pt>
                <c:pt idx="5567">
                  <c:v>-1.8789000000000002E-9</c:v>
                </c:pt>
                <c:pt idx="5568">
                  <c:v>-1.8727E-9</c:v>
                </c:pt>
                <c:pt idx="5569">
                  <c:v>-1.8664000000000001E-9</c:v>
                </c:pt>
                <c:pt idx="5570">
                  <c:v>-1.8602E-9</c:v>
                </c:pt>
                <c:pt idx="5571">
                  <c:v>-1.8539E-9</c:v>
                </c:pt>
                <c:pt idx="5572">
                  <c:v>-1.8476999999999999E-9</c:v>
                </c:pt>
                <c:pt idx="5573">
                  <c:v>-1.8414000000000001E-9</c:v>
                </c:pt>
                <c:pt idx="5574">
                  <c:v>-1.8352E-9</c:v>
                </c:pt>
                <c:pt idx="5575">
                  <c:v>-1.8289E-9</c:v>
                </c:pt>
                <c:pt idx="5576">
                  <c:v>-1.8226999999999999E-9</c:v>
                </c:pt>
                <c:pt idx="5577">
                  <c:v>-1.8164000000000001E-9</c:v>
                </c:pt>
                <c:pt idx="5578">
                  <c:v>-1.8102E-9</c:v>
                </c:pt>
                <c:pt idx="5579">
                  <c:v>-1.8038999999999999E-9</c:v>
                </c:pt>
                <c:pt idx="5580">
                  <c:v>-1.7976999999999999E-9</c:v>
                </c:pt>
                <c:pt idx="5581">
                  <c:v>-1.7914E-9</c:v>
                </c:pt>
                <c:pt idx="5582">
                  <c:v>-1.7852E-9</c:v>
                </c:pt>
                <c:pt idx="5583">
                  <c:v>-1.7788999999999999E-9</c:v>
                </c:pt>
                <c:pt idx="5584">
                  <c:v>-1.7727000000000001E-9</c:v>
                </c:pt>
                <c:pt idx="5585">
                  <c:v>-1.7664E-9</c:v>
                </c:pt>
                <c:pt idx="5586">
                  <c:v>-1.7602E-9</c:v>
                </c:pt>
                <c:pt idx="5587">
                  <c:v>-1.7538999999999999E-9</c:v>
                </c:pt>
                <c:pt idx="5588">
                  <c:v>-1.7477000000000001E-9</c:v>
                </c:pt>
                <c:pt idx="5589">
                  <c:v>-1.7414E-9</c:v>
                </c:pt>
                <c:pt idx="5590">
                  <c:v>-1.7352E-9</c:v>
                </c:pt>
                <c:pt idx="5591">
                  <c:v>-1.7289000000000001E-9</c:v>
                </c:pt>
                <c:pt idx="5592">
                  <c:v>-1.7227000000000001E-9</c:v>
                </c:pt>
                <c:pt idx="5593">
                  <c:v>-1.7164E-9</c:v>
                </c:pt>
                <c:pt idx="5594">
                  <c:v>-1.7101999999999999E-9</c:v>
                </c:pt>
                <c:pt idx="5595">
                  <c:v>-1.7039000000000001E-9</c:v>
                </c:pt>
                <c:pt idx="5596">
                  <c:v>-1.6977E-9</c:v>
                </c:pt>
                <c:pt idx="5597">
                  <c:v>-1.6914E-9</c:v>
                </c:pt>
                <c:pt idx="5598">
                  <c:v>-1.6851999999999999E-9</c:v>
                </c:pt>
                <c:pt idx="5599">
                  <c:v>-1.6789000000000001E-9</c:v>
                </c:pt>
                <c:pt idx="5600">
                  <c:v>-1.6727E-9</c:v>
                </c:pt>
                <c:pt idx="5601">
                  <c:v>-1.6664E-9</c:v>
                </c:pt>
                <c:pt idx="5602">
                  <c:v>-1.6601999999999999E-9</c:v>
                </c:pt>
                <c:pt idx="5603">
                  <c:v>-1.6539E-9</c:v>
                </c:pt>
                <c:pt idx="5604">
                  <c:v>-1.6477E-9</c:v>
                </c:pt>
                <c:pt idx="5605">
                  <c:v>-1.6413999999999999E-9</c:v>
                </c:pt>
                <c:pt idx="5606">
                  <c:v>-1.6352000000000001E-9</c:v>
                </c:pt>
                <c:pt idx="5607">
                  <c:v>-1.6289E-9</c:v>
                </c:pt>
                <c:pt idx="5608">
                  <c:v>-1.6227E-9</c:v>
                </c:pt>
                <c:pt idx="5609">
                  <c:v>-1.6163999999999999E-9</c:v>
                </c:pt>
                <c:pt idx="5610">
                  <c:v>-1.6102000000000001E-9</c:v>
                </c:pt>
                <c:pt idx="5611">
                  <c:v>-1.6039E-9</c:v>
                </c:pt>
                <c:pt idx="5612">
                  <c:v>-1.5977E-9</c:v>
                </c:pt>
                <c:pt idx="5613">
                  <c:v>-1.5913999999999999E-9</c:v>
                </c:pt>
                <c:pt idx="5614">
                  <c:v>-1.5852000000000001E-9</c:v>
                </c:pt>
                <c:pt idx="5615">
                  <c:v>-1.5789E-9</c:v>
                </c:pt>
                <c:pt idx="5616">
                  <c:v>-1.5727E-9</c:v>
                </c:pt>
                <c:pt idx="5617">
                  <c:v>-1.5664000000000001E-9</c:v>
                </c:pt>
                <c:pt idx="5618">
                  <c:v>-1.5602000000000001E-9</c:v>
                </c:pt>
                <c:pt idx="5619">
                  <c:v>-1.5539E-9</c:v>
                </c:pt>
                <c:pt idx="5620">
                  <c:v>-1.5476999999999999E-9</c:v>
                </c:pt>
                <c:pt idx="5621">
                  <c:v>-1.5414000000000001E-9</c:v>
                </c:pt>
                <c:pt idx="5622">
                  <c:v>-1.5352E-9</c:v>
                </c:pt>
                <c:pt idx="5623">
                  <c:v>-1.5289E-9</c:v>
                </c:pt>
                <c:pt idx="5624">
                  <c:v>-1.5226999999999999E-9</c:v>
                </c:pt>
                <c:pt idx="5625">
                  <c:v>-1.5164000000000001E-9</c:v>
                </c:pt>
                <c:pt idx="5626">
                  <c:v>-1.5102E-9</c:v>
                </c:pt>
                <c:pt idx="5627">
                  <c:v>-1.5038999999999999E-9</c:v>
                </c:pt>
                <c:pt idx="5628">
                  <c:v>-1.4976999999999999E-9</c:v>
                </c:pt>
                <c:pt idx="5629">
                  <c:v>-1.4914E-9</c:v>
                </c:pt>
                <c:pt idx="5630">
                  <c:v>-1.4852E-9</c:v>
                </c:pt>
                <c:pt idx="5631">
                  <c:v>-1.4788999999999999E-9</c:v>
                </c:pt>
                <c:pt idx="5632">
                  <c:v>-1.4727000000000001E-9</c:v>
                </c:pt>
                <c:pt idx="5633">
                  <c:v>-1.4664E-9</c:v>
                </c:pt>
                <c:pt idx="5634">
                  <c:v>-1.4602E-9</c:v>
                </c:pt>
                <c:pt idx="5635">
                  <c:v>-1.4538999999999999E-9</c:v>
                </c:pt>
                <c:pt idx="5636">
                  <c:v>-1.4477000000000001E-9</c:v>
                </c:pt>
                <c:pt idx="5637">
                  <c:v>-1.4414E-9</c:v>
                </c:pt>
                <c:pt idx="5638">
                  <c:v>-1.4352E-9</c:v>
                </c:pt>
                <c:pt idx="5639">
                  <c:v>-1.4289000000000001E-9</c:v>
                </c:pt>
                <c:pt idx="5640">
                  <c:v>-1.4227000000000001E-9</c:v>
                </c:pt>
                <c:pt idx="5641">
                  <c:v>-1.4164E-9</c:v>
                </c:pt>
                <c:pt idx="5642">
                  <c:v>-1.4101999999999999E-9</c:v>
                </c:pt>
                <c:pt idx="5643">
                  <c:v>-1.4039000000000001E-9</c:v>
                </c:pt>
                <c:pt idx="5644">
                  <c:v>-1.3977E-9</c:v>
                </c:pt>
                <c:pt idx="5645">
                  <c:v>-1.3914E-9</c:v>
                </c:pt>
                <c:pt idx="5646">
                  <c:v>-1.3851999999999999E-9</c:v>
                </c:pt>
                <c:pt idx="5647">
                  <c:v>-1.3789000000000001E-9</c:v>
                </c:pt>
                <c:pt idx="5648">
                  <c:v>-1.3727E-9</c:v>
                </c:pt>
                <c:pt idx="5649">
                  <c:v>-1.3664E-9</c:v>
                </c:pt>
                <c:pt idx="5650">
                  <c:v>-1.3601999999999999E-9</c:v>
                </c:pt>
                <c:pt idx="5651">
                  <c:v>-1.3539E-9</c:v>
                </c:pt>
                <c:pt idx="5652">
                  <c:v>-1.3477E-9</c:v>
                </c:pt>
                <c:pt idx="5653">
                  <c:v>-1.3413999999999999E-9</c:v>
                </c:pt>
                <c:pt idx="5654">
                  <c:v>-1.3351999999999999E-9</c:v>
                </c:pt>
                <c:pt idx="5655">
                  <c:v>-1.3289E-9</c:v>
                </c:pt>
                <c:pt idx="5656">
                  <c:v>-1.3227E-9</c:v>
                </c:pt>
                <c:pt idx="5657">
                  <c:v>-1.3163999999999999E-9</c:v>
                </c:pt>
                <c:pt idx="5658">
                  <c:v>-1.3102000000000001E-9</c:v>
                </c:pt>
                <c:pt idx="5659">
                  <c:v>-1.3039E-9</c:v>
                </c:pt>
                <c:pt idx="5660">
                  <c:v>-1.2977E-9</c:v>
                </c:pt>
                <c:pt idx="5661">
                  <c:v>-1.2913999999999999E-9</c:v>
                </c:pt>
                <c:pt idx="5662">
                  <c:v>-1.2852000000000001E-9</c:v>
                </c:pt>
                <c:pt idx="5663">
                  <c:v>-1.2789E-9</c:v>
                </c:pt>
                <c:pt idx="5664">
                  <c:v>-1.2727E-9</c:v>
                </c:pt>
                <c:pt idx="5665">
                  <c:v>-1.2664000000000001E-9</c:v>
                </c:pt>
                <c:pt idx="5666">
                  <c:v>-1.2602000000000001E-9</c:v>
                </c:pt>
                <c:pt idx="5667">
                  <c:v>-1.2539E-9</c:v>
                </c:pt>
                <c:pt idx="5668">
                  <c:v>-1.2476999999999999E-9</c:v>
                </c:pt>
                <c:pt idx="5669">
                  <c:v>-1.2414000000000001E-9</c:v>
                </c:pt>
                <c:pt idx="5670">
                  <c:v>-1.2352E-9</c:v>
                </c:pt>
                <c:pt idx="5671">
                  <c:v>-1.2289E-9</c:v>
                </c:pt>
                <c:pt idx="5672">
                  <c:v>-1.2226999999999999E-9</c:v>
                </c:pt>
                <c:pt idx="5673">
                  <c:v>-1.2164000000000001E-9</c:v>
                </c:pt>
                <c:pt idx="5674">
                  <c:v>-1.2102E-9</c:v>
                </c:pt>
                <c:pt idx="5675">
                  <c:v>-1.2038999999999999E-9</c:v>
                </c:pt>
                <c:pt idx="5676">
                  <c:v>-1.1976999999999999E-9</c:v>
                </c:pt>
                <c:pt idx="5677">
                  <c:v>-1.1914E-9</c:v>
                </c:pt>
                <c:pt idx="5678">
                  <c:v>-1.1852E-9</c:v>
                </c:pt>
                <c:pt idx="5679">
                  <c:v>-1.1788999999999999E-9</c:v>
                </c:pt>
                <c:pt idx="5680">
                  <c:v>-1.1727000000000001E-9</c:v>
                </c:pt>
                <c:pt idx="5681">
                  <c:v>-1.1664E-9</c:v>
                </c:pt>
                <c:pt idx="5682">
                  <c:v>-1.1602E-9</c:v>
                </c:pt>
                <c:pt idx="5683">
                  <c:v>-1.1538999999999999E-9</c:v>
                </c:pt>
                <c:pt idx="5684">
                  <c:v>-1.1477000000000001E-9</c:v>
                </c:pt>
                <c:pt idx="5685">
                  <c:v>-1.1414E-9</c:v>
                </c:pt>
                <c:pt idx="5686">
                  <c:v>-1.1352E-9</c:v>
                </c:pt>
                <c:pt idx="5687">
                  <c:v>-1.1289000000000001E-9</c:v>
                </c:pt>
                <c:pt idx="5688">
                  <c:v>-1.1227000000000001E-9</c:v>
                </c:pt>
                <c:pt idx="5689">
                  <c:v>-1.1164E-9</c:v>
                </c:pt>
                <c:pt idx="5690">
                  <c:v>-1.1102E-9</c:v>
                </c:pt>
                <c:pt idx="5691">
                  <c:v>-1.1039000000000001E-9</c:v>
                </c:pt>
                <c:pt idx="5692">
                  <c:v>-1.0977E-9</c:v>
                </c:pt>
                <c:pt idx="5693">
                  <c:v>-1.0914E-9</c:v>
                </c:pt>
                <c:pt idx="5694">
                  <c:v>-1.0851999999999999E-9</c:v>
                </c:pt>
                <c:pt idx="5695">
                  <c:v>-1.0789000000000001E-9</c:v>
                </c:pt>
                <c:pt idx="5696">
                  <c:v>-1.0727E-9</c:v>
                </c:pt>
                <c:pt idx="5697">
                  <c:v>-1.0664E-9</c:v>
                </c:pt>
                <c:pt idx="5698">
                  <c:v>-1.0601999999999999E-9</c:v>
                </c:pt>
                <c:pt idx="5699">
                  <c:v>-1.0539000000000001E-9</c:v>
                </c:pt>
                <c:pt idx="5700">
                  <c:v>-1.0477E-9</c:v>
                </c:pt>
                <c:pt idx="5701">
                  <c:v>-1.0413999999999999E-9</c:v>
                </c:pt>
                <c:pt idx="5702">
                  <c:v>-1.0351999999999999E-9</c:v>
                </c:pt>
                <c:pt idx="5703">
                  <c:v>-1.0289E-9</c:v>
                </c:pt>
                <c:pt idx="5704">
                  <c:v>-1.0227E-9</c:v>
                </c:pt>
                <c:pt idx="5705">
                  <c:v>-1.0163999999999999E-9</c:v>
                </c:pt>
                <c:pt idx="5706">
                  <c:v>-1.0102000000000001E-9</c:v>
                </c:pt>
                <c:pt idx="5707">
                  <c:v>-1.0039E-9</c:v>
                </c:pt>
                <c:pt idx="5708">
                  <c:v>-9.9769999999999998E-10</c:v>
                </c:pt>
                <c:pt idx="5709">
                  <c:v>-9.9139999999999991E-10</c:v>
                </c:pt>
                <c:pt idx="5710">
                  <c:v>-9.8520000000000007E-10</c:v>
                </c:pt>
                <c:pt idx="5711">
                  <c:v>-9.789E-10</c:v>
                </c:pt>
                <c:pt idx="5712">
                  <c:v>-9.7269999999999996E-10</c:v>
                </c:pt>
                <c:pt idx="5713">
                  <c:v>-9.664000000000001E-10</c:v>
                </c:pt>
                <c:pt idx="5714">
                  <c:v>-9.6020000000000005E-10</c:v>
                </c:pt>
                <c:pt idx="5715">
                  <c:v>-9.5389999999999998E-10</c:v>
                </c:pt>
                <c:pt idx="5716">
                  <c:v>-9.4769999999999994E-10</c:v>
                </c:pt>
                <c:pt idx="5717">
                  <c:v>-9.4140000000000008E-10</c:v>
                </c:pt>
                <c:pt idx="5718">
                  <c:v>-9.3520000000000004E-10</c:v>
                </c:pt>
                <c:pt idx="5719">
                  <c:v>-9.2889999999999997E-10</c:v>
                </c:pt>
                <c:pt idx="5720">
                  <c:v>-9.2270000000000003E-10</c:v>
                </c:pt>
                <c:pt idx="5721">
                  <c:v>-9.1639999999999996E-10</c:v>
                </c:pt>
                <c:pt idx="5722">
                  <c:v>-9.1020000000000002E-10</c:v>
                </c:pt>
                <c:pt idx="5723">
                  <c:v>-9.0389999999999995E-10</c:v>
                </c:pt>
                <c:pt idx="5724">
                  <c:v>-8.9770000000000001E-10</c:v>
                </c:pt>
                <c:pt idx="5725">
                  <c:v>-8.9140000000000004E-10</c:v>
                </c:pt>
                <c:pt idx="5726">
                  <c:v>-8.852E-10</c:v>
                </c:pt>
                <c:pt idx="5727">
                  <c:v>-8.7890000000000004E-10</c:v>
                </c:pt>
                <c:pt idx="5728">
                  <c:v>-8.727E-10</c:v>
                </c:pt>
                <c:pt idx="5729">
                  <c:v>-8.6640000000000003E-10</c:v>
                </c:pt>
                <c:pt idx="5730">
                  <c:v>-8.6019999999999999E-10</c:v>
                </c:pt>
                <c:pt idx="5731">
                  <c:v>-8.5390000000000002E-10</c:v>
                </c:pt>
                <c:pt idx="5732">
                  <c:v>-8.4769999999999998E-10</c:v>
                </c:pt>
                <c:pt idx="5733">
                  <c:v>-8.4140000000000001E-10</c:v>
                </c:pt>
                <c:pt idx="5734">
                  <c:v>-8.3519999999999997E-10</c:v>
                </c:pt>
                <c:pt idx="5735">
                  <c:v>-8.289E-10</c:v>
                </c:pt>
                <c:pt idx="5736">
                  <c:v>-8.2269999999999996E-10</c:v>
                </c:pt>
                <c:pt idx="5737">
                  <c:v>-8.1639999999999999E-10</c:v>
                </c:pt>
                <c:pt idx="5738">
                  <c:v>-8.1019999999999995E-10</c:v>
                </c:pt>
                <c:pt idx="5739">
                  <c:v>-8.0389999999999998E-10</c:v>
                </c:pt>
                <c:pt idx="5740">
                  <c:v>-7.9770000000000005E-10</c:v>
                </c:pt>
                <c:pt idx="5741">
                  <c:v>-7.9139999999999998E-10</c:v>
                </c:pt>
                <c:pt idx="5742">
                  <c:v>-7.8520000000000004E-10</c:v>
                </c:pt>
                <c:pt idx="5743">
                  <c:v>-7.7889999999999997E-10</c:v>
                </c:pt>
                <c:pt idx="5744">
                  <c:v>-7.7270000000000003E-10</c:v>
                </c:pt>
                <c:pt idx="5745">
                  <c:v>-7.6639999999999996E-10</c:v>
                </c:pt>
                <c:pt idx="5746">
                  <c:v>-7.6020000000000002E-10</c:v>
                </c:pt>
                <c:pt idx="5747">
                  <c:v>-7.5389999999999995E-10</c:v>
                </c:pt>
                <c:pt idx="5748">
                  <c:v>-7.4770000000000001E-10</c:v>
                </c:pt>
                <c:pt idx="5749">
                  <c:v>-7.4140000000000005E-10</c:v>
                </c:pt>
                <c:pt idx="5750">
                  <c:v>-7.352E-10</c:v>
                </c:pt>
                <c:pt idx="5751">
                  <c:v>-7.2890000000000004E-10</c:v>
                </c:pt>
                <c:pt idx="5752">
                  <c:v>-7.227E-10</c:v>
                </c:pt>
                <c:pt idx="5753">
                  <c:v>-7.1640000000000003E-10</c:v>
                </c:pt>
                <c:pt idx="5754">
                  <c:v>-7.1019999999999999E-10</c:v>
                </c:pt>
                <c:pt idx="5755">
                  <c:v>-7.0390000000000002E-10</c:v>
                </c:pt>
                <c:pt idx="5756">
                  <c:v>-6.9769999999999998E-10</c:v>
                </c:pt>
                <c:pt idx="5757">
                  <c:v>-6.9140000000000001E-10</c:v>
                </c:pt>
                <c:pt idx="5758">
                  <c:v>-6.8519999999999997E-10</c:v>
                </c:pt>
                <c:pt idx="5759">
                  <c:v>-6.789E-10</c:v>
                </c:pt>
                <c:pt idx="5760">
                  <c:v>-6.7269999999999996E-10</c:v>
                </c:pt>
                <c:pt idx="5761">
                  <c:v>-6.6639999999999999E-10</c:v>
                </c:pt>
                <c:pt idx="5762">
                  <c:v>-6.6019999999999995E-10</c:v>
                </c:pt>
                <c:pt idx="5763">
                  <c:v>-6.5389999999999999E-10</c:v>
                </c:pt>
                <c:pt idx="5764">
                  <c:v>-6.4770000000000005E-10</c:v>
                </c:pt>
                <c:pt idx="5765">
                  <c:v>-6.4139999999999998E-10</c:v>
                </c:pt>
                <c:pt idx="5766">
                  <c:v>-6.3520000000000004E-10</c:v>
                </c:pt>
                <c:pt idx="5767">
                  <c:v>-6.2889999999999997E-10</c:v>
                </c:pt>
                <c:pt idx="5768">
                  <c:v>-6.2270000000000003E-10</c:v>
                </c:pt>
                <c:pt idx="5769">
                  <c:v>-6.1639999999999996E-10</c:v>
                </c:pt>
                <c:pt idx="5770">
                  <c:v>-6.1020000000000002E-10</c:v>
                </c:pt>
                <c:pt idx="5771">
                  <c:v>-6.0389999999999995E-10</c:v>
                </c:pt>
                <c:pt idx="5772">
                  <c:v>-5.9770000000000001E-10</c:v>
                </c:pt>
                <c:pt idx="5773">
                  <c:v>-5.9140000000000005E-10</c:v>
                </c:pt>
                <c:pt idx="5774">
                  <c:v>-5.8520000000000001E-10</c:v>
                </c:pt>
                <c:pt idx="5775">
                  <c:v>-5.7890000000000004E-10</c:v>
                </c:pt>
                <c:pt idx="5776">
                  <c:v>-5.727E-10</c:v>
                </c:pt>
                <c:pt idx="5777">
                  <c:v>-5.6640000000000003E-10</c:v>
                </c:pt>
                <c:pt idx="5778">
                  <c:v>-5.6019999999999999E-10</c:v>
                </c:pt>
                <c:pt idx="5779">
                  <c:v>-5.5390000000000002E-10</c:v>
                </c:pt>
                <c:pt idx="5780">
                  <c:v>-5.4769999999999998E-10</c:v>
                </c:pt>
                <c:pt idx="5781">
                  <c:v>-5.4140000000000001E-10</c:v>
                </c:pt>
                <c:pt idx="5782">
                  <c:v>-5.3519999999999997E-10</c:v>
                </c:pt>
                <c:pt idx="5783">
                  <c:v>-5.289E-10</c:v>
                </c:pt>
                <c:pt idx="5784">
                  <c:v>-5.2269999999999996E-10</c:v>
                </c:pt>
                <c:pt idx="5785">
                  <c:v>-5.164E-10</c:v>
                </c:pt>
                <c:pt idx="5786">
                  <c:v>-5.1019999999999995E-10</c:v>
                </c:pt>
                <c:pt idx="5787">
                  <c:v>-5.0389999999999999E-10</c:v>
                </c:pt>
                <c:pt idx="5788">
                  <c:v>-4.9770000000000005E-10</c:v>
                </c:pt>
                <c:pt idx="5789">
                  <c:v>-4.9139999999999998E-10</c:v>
                </c:pt>
                <c:pt idx="5790">
                  <c:v>-4.8520000000000004E-10</c:v>
                </c:pt>
                <c:pt idx="5791">
                  <c:v>-4.7889999999999997E-10</c:v>
                </c:pt>
                <c:pt idx="5792">
                  <c:v>-4.7270000000000003E-10</c:v>
                </c:pt>
                <c:pt idx="5793">
                  <c:v>-4.6639999999999996E-10</c:v>
                </c:pt>
                <c:pt idx="5794">
                  <c:v>-4.6020000000000002E-10</c:v>
                </c:pt>
                <c:pt idx="5795">
                  <c:v>-4.539E-10</c:v>
                </c:pt>
                <c:pt idx="5796">
                  <c:v>-4.4770000000000002E-10</c:v>
                </c:pt>
                <c:pt idx="5797">
                  <c:v>-4.414E-10</c:v>
                </c:pt>
                <c:pt idx="5798">
                  <c:v>-4.3520000000000001E-10</c:v>
                </c:pt>
                <c:pt idx="5799">
                  <c:v>-4.2889999999999999E-10</c:v>
                </c:pt>
                <c:pt idx="5800">
                  <c:v>-4.227E-10</c:v>
                </c:pt>
                <c:pt idx="5801">
                  <c:v>-4.1639999999999998E-10</c:v>
                </c:pt>
                <c:pt idx="5802">
                  <c:v>-4.1019999999999999E-10</c:v>
                </c:pt>
                <c:pt idx="5803">
                  <c:v>-4.0390000000000002E-10</c:v>
                </c:pt>
                <c:pt idx="5804">
                  <c:v>-3.9769999999999998E-10</c:v>
                </c:pt>
                <c:pt idx="5805">
                  <c:v>-3.9140000000000001E-10</c:v>
                </c:pt>
                <c:pt idx="5806">
                  <c:v>-3.8520000000000002E-10</c:v>
                </c:pt>
                <c:pt idx="5807">
                  <c:v>-3.789E-10</c:v>
                </c:pt>
                <c:pt idx="5808">
                  <c:v>-3.7270000000000002E-10</c:v>
                </c:pt>
                <c:pt idx="5809">
                  <c:v>-3.664E-10</c:v>
                </c:pt>
                <c:pt idx="5810">
                  <c:v>-3.6020000000000001E-10</c:v>
                </c:pt>
                <c:pt idx="5811">
                  <c:v>-3.5389999999999999E-10</c:v>
                </c:pt>
                <c:pt idx="5812">
                  <c:v>-3.477E-10</c:v>
                </c:pt>
                <c:pt idx="5813">
                  <c:v>-3.4139999999999998E-10</c:v>
                </c:pt>
                <c:pt idx="5814">
                  <c:v>-3.3519999999999999E-10</c:v>
                </c:pt>
                <c:pt idx="5815">
                  <c:v>-3.2890000000000002E-10</c:v>
                </c:pt>
                <c:pt idx="5816">
                  <c:v>-3.2269999999999998E-10</c:v>
                </c:pt>
                <c:pt idx="5817">
                  <c:v>-3.1640000000000001E-10</c:v>
                </c:pt>
                <c:pt idx="5818">
                  <c:v>-3.1020000000000002E-10</c:v>
                </c:pt>
                <c:pt idx="5819">
                  <c:v>-3.0390000000000001E-10</c:v>
                </c:pt>
                <c:pt idx="5820">
                  <c:v>-2.9770000000000002E-10</c:v>
                </c:pt>
                <c:pt idx="5821">
                  <c:v>-2.914E-10</c:v>
                </c:pt>
                <c:pt idx="5822">
                  <c:v>-2.8520000000000001E-10</c:v>
                </c:pt>
                <c:pt idx="5823">
                  <c:v>-2.7889999999999999E-10</c:v>
                </c:pt>
                <c:pt idx="5824">
                  <c:v>-2.727E-10</c:v>
                </c:pt>
                <c:pt idx="5825">
                  <c:v>-2.6639999999999998E-10</c:v>
                </c:pt>
                <c:pt idx="5826">
                  <c:v>-2.6019999999999999E-10</c:v>
                </c:pt>
                <c:pt idx="5827">
                  <c:v>-2.5390000000000002E-10</c:v>
                </c:pt>
                <c:pt idx="5828">
                  <c:v>-2.4769999999999998E-10</c:v>
                </c:pt>
                <c:pt idx="5829">
                  <c:v>-2.4140000000000001E-10</c:v>
                </c:pt>
                <c:pt idx="5830">
                  <c:v>-2.3520000000000003E-10</c:v>
                </c:pt>
                <c:pt idx="5831">
                  <c:v>-2.2890000000000001E-10</c:v>
                </c:pt>
                <c:pt idx="5832">
                  <c:v>-2.2269999999999999E-10</c:v>
                </c:pt>
                <c:pt idx="5833">
                  <c:v>-2.164E-10</c:v>
                </c:pt>
                <c:pt idx="5834">
                  <c:v>-2.1020000000000001E-10</c:v>
                </c:pt>
                <c:pt idx="5835">
                  <c:v>-2.0389999999999999E-10</c:v>
                </c:pt>
                <c:pt idx="5836">
                  <c:v>-1.977E-10</c:v>
                </c:pt>
                <c:pt idx="5837">
                  <c:v>-1.9140000000000001E-10</c:v>
                </c:pt>
                <c:pt idx="5838">
                  <c:v>-1.8519999999999999E-10</c:v>
                </c:pt>
                <c:pt idx="5839">
                  <c:v>-1.789E-10</c:v>
                </c:pt>
                <c:pt idx="5840">
                  <c:v>-1.7270000000000001E-10</c:v>
                </c:pt>
                <c:pt idx="5841">
                  <c:v>-1.6639999999999999E-10</c:v>
                </c:pt>
                <c:pt idx="5842">
                  <c:v>-1.602E-10</c:v>
                </c:pt>
                <c:pt idx="5843">
                  <c:v>-1.5390000000000001E-10</c:v>
                </c:pt>
                <c:pt idx="5844">
                  <c:v>-1.4769999999999999E-10</c:v>
                </c:pt>
                <c:pt idx="5845">
                  <c:v>-1.414E-10</c:v>
                </c:pt>
                <c:pt idx="5846">
                  <c:v>-1.3520000000000001E-10</c:v>
                </c:pt>
                <c:pt idx="5847">
                  <c:v>-1.2889999999999999E-10</c:v>
                </c:pt>
                <c:pt idx="5848">
                  <c:v>-1.227E-10</c:v>
                </c:pt>
                <c:pt idx="5849">
                  <c:v>-1.1640000000000001E-10</c:v>
                </c:pt>
                <c:pt idx="5850">
                  <c:v>-1.102E-10</c:v>
                </c:pt>
                <c:pt idx="5851">
                  <c:v>-1.039E-10</c:v>
                </c:pt>
                <c:pt idx="5852">
                  <c:v>-9.7699999999999996E-11</c:v>
                </c:pt>
                <c:pt idx="5853">
                  <c:v>-9.1400000000000002E-11</c:v>
                </c:pt>
                <c:pt idx="5854">
                  <c:v>-8.52E-11</c:v>
                </c:pt>
                <c:pt idx="5855">
                  <c:v>-7.8899999999999994E-11</c:v>
                </c:pt>
                <c:pt idx="5856">
                  <c:v>-7.2700000000000005E-11</c:v>
                </c:pt>
                <c:pt idx="5857">
                  <c:v>-6.6399999999999998E-11</c:v>
                </c:pt>
                <c:pt idx="5858">
                  <c:v>-6.0199999999999996E-11</c:v>
                </c:pt>
                <c:pt idx="5859">
                  <c:v>-5.3900000000000003E-11</c:v>
                </c:pt>
                <c:pt idx="5860">
                  <c:v>-4.7700000000000001E-11</c:v>
                </c:pt>
                <c:pt idx="5861">
                  <c:v>-4.1400000000000001E-11</c:v>
                </c:pt>
                <c:pt idx="5862">
                  <c:v>-3.5199999999999999E-11</c:v>
                </c:pt>
                <c:pt idx="5863">
                  <c:v>-2.8899999999999998E-11</c:v>
                </c:pt>
                <c:pt idx="5864">
                  <c:v>-2.27E-11</c:v>
                </c:pt>
                <c:pt idx="5865">
                  <c:v>-1.64E-11</c:v>
                </c:pt>
                <c:pt idx="5866">
                  <c:v>-1.0199999999999999E-11</c:v>
                </c:pt>
                <c:pt idx="5867">
                  <c:v>-3.8999999999999999E-12</c:v>
                </c:pt>
                <c:pt idx="5868">
                  <c:v>2.2999999999999999E-12</c:v>
                </c:pt>
                <c:pt idx="5869">
                  <c:v>8.5999999999999997E-12</c:v>
                </c:pt>
                <c:pt idx="5870">
                  <c:v>1.48E-11</c:v>
                </c:pt>
                <c:pt idx="5871">
                  <c:v>2.11E-11</c:v>
                </c:pt>
                <c:pt idx="5872">
                  <c:v>2.7299999999999999E-11</c:v>
                </c:pt>
                <c:pt idx="5873">
                  <c:v>3.3599999999999999E-11</c:v>
                </c:pt>
                <c:pt idx="5874">
                  <c:v>3.9800000000000001E-11</c:v>
                </c:pt>
                <c:pt idx="5875">
                  <c:v>4.6100000000000001E-11</c:v>
                </c:pt>
                <c:pt idx="5876">
                  <c:v>5.2300000000000003E-11</c:v>
                </c:pt>
                <c:pt idx="5877">
                  <c:v>5.8599999999999997E-11</c:v>
                </c:pt>
                <c:pt idx="5878">
                  <c:v>6.4799999999999999E-11</c:v>
                </c:pt>
                <c:pt idx="5879">
                  <c:v>7.1100000000000005E-11</c:v>
                </c:pt>
                <c:pt idx="5880">
                  <c:v>7.7299999999999994E-11</c:v>
                </c:pt>
                <c:pt idx="5881">
                  <c:v>8.3600000000000001E-11</c:v>
                </c:pt>
                <c:pt idx="5882">
                  <c:v>8.9800000000000003E-11</c:v>
                </c:pt>
                <c:pt idx="5883">
                  <c:v>9.6099999999999996E-11</c:v>
                </c:pt>
                <c:pt idx="5884">
                  <c:v>1.023E-10</c:v>
                </c:pt>
                <c:pt idx="5885">
                  <c:v>1.086E-10</c:v>
                </c:pt>
                <c:pt idx="5886">
                  <c:v>1.1479999999999999E-10</c:v>
                </c:pt>
                <c:pt idx="5887">
                  <c:v>1.211E-10</c:v>
                </c:pt>
                <c:pt idx="5888">
                  <c:v>1.2729999999999999E-10</c:v>
                </c:pt>
                <c:pt idx="5889">
                  <c:v>1.3360000000000001E-10</c:v>
                </c:pt>
                <c:pt idx="5890">
                  <c:v>1.398E-10</c:v>
                </c:pt>
                <c:pt idx="5891">
                  <c:v>1.4609999999999999E-10</c:v>
                </c:pt>
                <c:pt idx="5892">
                  <c:v>1.5230000000000001E-10</c:v>
                </c:pt>
                <c:pt idx="5893">
                  <c:v>1.586E-10</c:v>
                </c:pt>
                <c:pt idx="5894">
                  <c:v>1.6479999999999999E-10</c:v>
                </c:pt>
                <c:pt idx="5895">
                  <c:v>1.7110000000000001E-10</c:v>
                </c:pt>
                <c:pt idx="5896">
                  <c:v>1.773E-10</c:v>
                </c:pt>
                <c:pt idx="5897">
                  <c:v>1.8359999999999999E-10</c:v>
                </c:pt>
                <c:pt idx="5898">
                  <c:v>1.8980000000000001E-10</c:v>
                </c:pt>
                <c:pt idx="5899">
                  <c:v>1.961E-10</c:v>
                </c:pt>
                <c:pt idx="5900">
                  <c:v>2.0229999999999999E-10</c:v>
                </c:pt>
                <c:pt idx="5901">
                  <c:v>2.0860000000000001E-10</c:v>
                </c:pt>
                <c:pt idx="5902">
                  <c:v>2.148E-10</c:v>
                </c:pt>
                <c:pt idx="5903">
                  <c:v>2.2109999999999999E-10</c:v>
                </c:pt>
                <c:pt idx="5904">
                  <c:v>2.2730000000000001E-10</c:v>
                </c:pt>
                <c:pt idx="5905">
                  <c:v>2.336E-10</c:v>
                </c:pt>
                <c:pt idx="5906">
                  <c:v>2.3979999999999999E-10</c:v>
                </c:pt>
                <c:pt idx="5907">
                  <c:v>2.4610000000000001E-10</c:v>
                </c:pt>
                <c:pt idx="5908">
                  <c:v>2.523E-10</c:v>
                </c:pt>
                <c:pt idx="5909">
                  <c:v>2.5860000000000002E-10</c:v>
                </c:pt>
                <c:pt idx="5910">
                  <c:v>2.6480000000000001E-10</c:v>
                </c:pt>
                <c:pt idx="5911">
                  <c:v>2.7110000000000003E-10</c:v>
                </c:pt>
                <c:pt idx="5912">
                  <c:v>2.7730000000000001E-10</c:v>
                </c:pt>
                <c:pt idx="5913">
                  <c:v>2.8359999999999998E-10</c:v>
                </c:pt>
                <c:pt idx="5914">
                  <c:v>2.8980000000000002E-10</c:v>
                </c:pt>
                <c:pt idx="5915">
                  <c:v>2.9609999999999999E-10</c:v>
                </c:pt>
                <c:pt idx="5916">
                  <c:v>3.0229999999999998E-10</c:v>
                </c:pt>
                <c:pt idx="5917">
                  <c:v>3.086E-10</c:v>
                </c:pt>
                <c:pt idx="5918">
                  <c:v>3.1479999999999999E-10</c:v>
                </c:pt>
                <c:pt idx="5919">
                  <c:v>3.2110000000000001E-10</c:v>
                </c:pt>
                <c:pt idx="5920">
                  <c:v>3.273E-10</c:v>
                </c:pt>
                <c:pt idx="5921">
                  <c:v>3.3360000000000002E-10</c:v>
                </c:pt>
                <c:pt idx="5922">
                  <c:v>3.3980000000000001E-10</c:v>
                </c:pt>
                <c:pt idx="5923">
                  <c:v>3.4610000000000002E-10</c:v>
                </c:pt>
                <c:pt idx="5924">
                  <c:v>3.5230000000000001E-10</c:v>
                </c:pt>
                <c:pt idx="5925">
                  <c:v>3.5859999999999998E-10</c:v>
                </c:pt>
                <c:pt idx="5926">
                  <c:v>3.6480000000000002E-10</c:v>
                </c:pt>
                <c:pt idx="5927">
                  <c:v>3.7109999999999999E-10</c:v>
                </c:pt>
                <c:pt idx="5928">
                  <c:v>3.7729999999999998E-10</c:v>
                </c:pt>
                <c:pt idx="5929">
                  <c:v>3.836E-10</c:v>
                </c:pt>
                <c:pt idx="5930">
                  <c:v>3.8979999999999999E-10</c:v>
                </c:pt>
                <c:pt idx="5931">
                  <c:v>3.9610000000000001E-10</c:v>
                </c:pt>
                <c:pt idx="5932">
                  <c:v>4.023E-10</c:v>
                </c:pt>
                <c:pt idx="5933">
                  <c:v>4.0860000000000002E-10</c:v>
                </c:pt>
                <c:pt idx="5934">
                  <c:v>4.148E-10</c:v>
                </c:pt>
                <c:pt idx="5935">
                  <c:v>4.2110000000000002E-10</c:v>
                </c:pt>
                <c:pt idx="5936">
                  <c:v>4.2730000000000001E-10</c:v>
                </c:pt>
                <c:pt idx="5937">
                  <c:v>4.3359999999999998E-10</c:v>
                </c:pt>
                <c:pt idx="5938">
                  <c:v>4.3980000000000002E-10</c:v>
                </c:pt>
                <c:pt idx="5939">
                  <c:v>4.4609999999999999E-10</c:v>
                </c:pt>
                <c:pt idx="5940">
                  <c:v>4.5229999999999998E-10</c:v>
                </c:pt>
                <c:pt idx="5941">
                  <c:v>4.586E-10</c:v>
                </c:pt>
                <c:pt idx="5942">
                  <c:v>4.6479999999999999E-10</c:v>
                </c:pt>
                <c:pt idx="5943">
                  <c:v>4.7109999999999996E-10</c:v>
                </c:pt>
                <c:pt idx="5944">
                  <c:v>4.773E-10</c:v>
                </c:pt>
                <c:pt idx="5945">
                  <c:v>4.8359999999999996E-10</c:v>
                </c:pt>
                <c:pt idx="5946">
                  <c:v>4.898E-10</c:v>
                </c:pt>
                <c:pt idx="5947">
                  <c:v>4.9609999999999997E-10</c:v>
                </c:pt>
                <c:pt idx="5948">
                  <c:v>5.0230000000000001E-10</c:v>
                </c:pt>
                <c:pt idx="5949">
                  <c:v>5.0859999999999998E-10</c:v>
                </c:pt>
                <c:pt idx="5950">
                  <c:v>5.1480000000000002E-10</c:v>
                </c:pt>
                <c:pt idx="5951">
                  <c:v>5.2109999999999999E-10</c:v>
                </c:pt>
                <c:pt idx="5952">
                  <c:v>5.2730000000000003E-10</c:v>
                </c:pt>
                <c:pt idx="5953">
                  <c:v>5.336E-10</c:v>
                </c:pt>
                <c:pt idx="5954">
                  <c:v>5.3980000000000004E-10</c:v>
                </c:pt>
                <c:pt idx="5955">
                  <c:v>5.4610000000000001E-10</c:v>
                </c:pt>
                <c:pt idx="5956">
                  <c:v>5.5230000000000005E-10</c:v>
                </c:pt>
                <c:pt idx="5957">
                  <c:v>5.5860000000000001E-10</c:v>
                </c:pt>
                <c:pt idx="5958">
                  <c:v>5.6479999999999995E-10</c:v>
                </c:pt>
                <c:pt idx="5959">
                  <c:v>5.7110000000000002E-10</c:v>
                </c:pt>
                <c:pt idx="5960">
                  <c:v>5.7729999999999996E-10</c:v>
                </c:pt>
                <c:pt idx="5961">
                  <c:v>5.8360000000000003E-10</c:v>
                </c:pt>
                <c:pt idx="5962">
                  <c:v>5.8979999999999997E-10</c:v>
                </c:pt>
                <c:pt idx="5963">
                  <c:v>5.9610000000000004E-10</c:v>
                </c:pt>
                <c:pt idx="5964">
                  <c:v>6.0229999999999998E-10</c:v>
                </c:pt>
                <c:pt idx="5965">
                  <c:v>6.0860000000000005E-10</c:v>
                </c:pt>
                <c:pt idx="5966">
                  <c:v>6.1479999999999999E-10</c:v>
                </c:pt>
                <c:pt idx="5967">
                  <c:v>6.2109999999999995E-10</c:v>
                </c:pt>
                <c:pt idx="5968">
                  <c:v>6.2729999999999999E-10</c:v>
                </c:pt>
                <c:pt idx="5969">
                  <c:v>6.3359999999999996E-10</c:v>
                </c:pt>
                <c:pt idx="5970">
                  <c:v>6.398E-10</c:v>
                </c:pt>
                <c:pt idx="5971">
                  <c:v>6.4609999999999997E-10</c:v>
                </c:pt>
                <c:pt idx="5972">
                  <c:v>6.5230000000000001E-10</c:v>
                </c:pt>
                <c:pt idx="5973">
                  <c:v>6.5859999999999998E-10</c:v>
                </c:pt>
                <c:pt idx="5974">
                  <c:v>6.6480000000000002E-10</c:v>
                </c:pt>
                <c:pt idx="5975">
                  <c:v>6.7109999999999999E-10</c:v>
                </c:pt>
                <c:pt idx="5976">
                  <c:v>6.7730000000000003E-10</c:v>
                </c:pt>
                <c:pt idx="5977">
                  <c:v>6.836E-10</c:v>
                </c:pt>
                <c:pt idx="5978">
                  <c:v>6.8980000000000004E-10</c:v>
                </c:pt>
                <c:pt idx="5979">
                  <c:v>6.9610000000000001E-10</c:v>
                </c:pt>
                <c:pt idx="5980">
                  <c:v>7.0230000000000005E-10</c:v>
                </c:pt>
                <c:pt idx="5981">
                  <c:v>7.0860000000000001E-10</c:v>
                </c:pt>
                <c:pt idx="5982">
                  <c:v>7.1479999999999995E-10</c:v>
                </c:pt>
                <c:pt idx="5983">
                  <c:v>7.2110000000000002E-10</c:v>
                </c:pt>
                <c:pt idx="5984">
                  <c:v>7.2729999999999996E-10</c:v>
                </c:pt>
                <c:pt idx="5985">
                  <c:v>7.3360000000000003E-10</c:v>
                </c:pt>
                <c:pt idx="5986">
                  <c:v>7.3979999999999997E-10</c:v>
                </c:pt>
                <c:pt idx="5987">
                  <c:v>7.4610000000000004E-10</c:v>
                </c:pt>
                <c:pt idx="5988">
                  <c:v>7.5229999999999998E-10</c:v>
                </c:pt>
                <c:pt idx="5989">
                  <c:v>7.5860000000000005E-10</c:v>
                </c:pt>
                <c:pt idx="5990">
                  <c:v>7.6479999999999999E-10</c:v>
                </c:pt>
                <c:pt idx="5991">
                  <c:v>7.7109999999999995E-10</c:v>
                </c:pt>
                <c:pt idx="5992">
                  <c:v>7.7729999999999999E-10</c:v>
                </c:pt>
                <c:pt idx="5993">
                  <c:v>7.8359999999999996E-10</c:v>
                </c:pt>
                <c:pt idx="5994">
                  <c:v>7.898E-10</c:v>
                </c:pt>
                <c:pt idx="5995">
                  <c:v>7.9609999999999997E-10</c:v>
                </c:pt>
                <c:pt idx="5996">
                  <c:v>8.0230000000000001E-10</c:v>
                </c:pt>
                <c:pt idx="5997">
                  <c:v>8.0859999999999998E-10</c:v>
                </c:pt>
                <c:pt idx="5998">
                  <c:v>8.1480000000000002E-10</c:v>
                </c:pt>
                <c:pt idx="5999">
                  <c:v>8.2109999999999999E-10</c:v>
                </c:pt>
                <c:pt idx="6000">
                  <c:v>8.2730000000000003E-10</c:v>
                </c:pt>
                <c:pt idx="6001">
                  <c:v>8.336E-10</c:v>
                </c:pt>
                <c:pt idx="6002">
                  <c:v>8.3980000000000004E-10</c:v>
                </c:pt>
                <c:pt idx="6003">
                  <c:v>8.461E-10</c:v>
                </c:pt>
                <c:pt idx="6004">
                  <c:v>8.5230000000000004E-10</c:v>
                </c:pt>
                <c:pt idx="6005">
                  <c:v>8.5860000000000001E-10</c:v>
                </c:pt>
                <c:pt idx="6006">
                  <c:v>8.6479999999999995E-10</c:v>
                </c:pt>
                <c:pt idx="6007">
                  <c:v>8.7110000000000002E-10</c:v>
                </c:pt>
                <c:pt idx="6008">
                  <c:v>8.7729999999999996E-10</c:v>
                </c:pt>
                <c:pt idx="6009">
                  <c:v>8.8360000000000003E-10</c:v>
                </c:pt>
                <c:pt idx="6010">
                  <c:v>8.8979999999999997E-10</c:v>
                </c:pt>
                <c:pt idx="6011">
                  <c:v>8.9610000000000004E-10</c:v>
                </c:pt>
                <c:pt idx="6012">
                  <c:v>9.0229999999999998E-10</c:v>
                </c:pt>
                <c:pt idx="6013">
                  <c:v>9.0860000000000005E-10</c:v>
                </c:pt>
                <c:pt idx="6014">
                  <c:v>9.1479999999999998E-10</c:v>
                </c:pt>
                <c:pt idx="6015">
                  <c:v>9.2109999999999995E-10</c:v>
                </c:pt>
                <c:pt idx="6016">
                  <c:v>9.2729999999999999E-10</c:v>
                </c:pt>
                <c:pt idx="6017">
                  <c:v>9.3359999999999996E-10</c:v>
                </c:pt>
                <c:pt idx="6018">
                  <c:v>9.398E-10</c:v>
                </c:pt>
                <c:pt idx="6019">
                  <c:v>9.4610000000000007E-10</c:v>
                </c:pt>
                <c:pt idx="6020">
                  <c:v>9.5229999999999991E-10</c:v>
                </c:pt>
                <c:pt idx="6021">
                  <c:v>9.5859999999999998E-10</c:v>
                </c:pt>
                <c:pt idx="6022">
                  <c:v>9.6480000000000002E-10</c:v>
                </c:pt>
                <c:pt idx="6023">
                  <c:v>9.7110000000000009E-10</c:v>
                </c:pt>
                <c:pt idx="6024">
                  <c:v>9.7729999999999992E-10</c:v>
                </c:pt>
                <c:pt idx="6025">
                  <c:v>9.8359999999999999E-10</c:v>
                </c:pt>
                <c:pt idx="6026">
                  <c:v>9.8980000000000004E-10</c:v>
                </c:pt>
                <c:pt idx="6027">
                  <c:v>9.960999999999999E-10</c:v>
                </c:pt>
                <c:pt idx="6028">
                  <c:v>1.0022999999999999E-9</c:v>
                </c:pt>
                <c:pt idx="6029">
                  <c:v>1.0086E-9</c:v>
                </c:pt>
                <c:pt idx="6030">
                  <c:v>1.0148000000000001E-9</c:v>
                </c:pt>
                <c:pt idx="6031">
                  <c:v>1.0210999999999999E-9</c:v>
                </c:pt>
                <c:pt idx="6032">
                  <c:v>1.0273E-9</c:v>
                </c:pt>
                <c:pt idx="6033">
                  <c:v>1.0336E-9</c:v>
                </c:pt>
                <c:pt idx="6034">
                  <c:v>1.0398000000000001E-9</c:v>
                </c:pt>
                <c:pt idx="6035">
                  <c:v>1.0460999999999999E-9</c:v>
                </c:pt>
                <c:pt idx="6036">
                  <c:v>1.0523E-9</c:v>
                </c:pt>
                <c:pt idx="6037">
                  <c:v>1.0586E-9</c:v>
                </c:pt>
                <c:pt idx="6038">
                  <c:v>1.0648000000000001E-9</c:v>
                </c:pt>
                <c:pt idx="6039">
                  <c:v>1.0711E-9</c:v>
                </c:pt>
                <c:pt idx="6040">
                  <c:v>1.0773E-9</c:v>
                </c:pt>
                <c:pt idx="6041">
                  <c:v>1.0836000000000001E-9</c:v>
                </c:pt>
                <c:pt idx="6042">
                  <c:v>1.0897999999999999E-9</c:v>
                </c:pt>
                <c:pt idx="6043">
                  <c:v>1.0961E-9</c:v>
                </c:pt>
                <c:pt idx="6044">
                  <c:v>1.1023E-9</c:v>
                </c:pt>
                <c:pt idx="6045">
                  <c:v>1.1086000000000001E-9</c:v>
                </c:pt>
                <c:pt idx="6046">
                  <c:v>1.1147999999999999E-9</c:v>
                </c:pt>
                <c:pt idx="6047">
                  <c:v>1.1211E-9</c:v>
                </c:pt>
                <c:pt idx="6048">
                  <c:v>1.1273E-9</c:v>
                </c:pt>
                <c:pt idx="6049">
                  <c:v>1.1336000000000001E-9</c:v>
                </c:pt>
                <c:pt idx="6050">
                  <c:v>1.1397999999999999E-9</c:v>
                </c:pt>
                <c:pt idx="6051">
                  <c:v>1.1461E-9</c:v>
                </c:pt>
                <c:pt idx="6052">
                  <c:v>1.1523E-9</c:v>
                </c:pt>
                <c:pt idx="6053">
                  <c:v>1.1585999999999999E-9</c:v>
                </c:pt>
                <c:pt idx="6054">
                  <c:v>1.1647999999999999E-9</c:v>
                </c:pt>
                <c:pt idx="6055">
                  <c:v>1.1711E-9</c:v>
                </c:pt>
                <c:pt idx="6056">
                  <c:v>1.1773000000000001E-9</c:v>
                </c:pt>
                <c:pt idx="6057">
                  <c:v>1.1835999999999999E-9</c:v>
                </c:pt>
                <c:pt idx="6058">
                  <c:v>1.1898E-9</c:v>
                </c:pt>
                <c:pt idx="6059">
                  <c:v>1.1961E-9</c:v>
                </c:pt>
                <c:pt idx="6060">
                  <c:v>1.2023000000000001E-9</c:v>
                </c:pt>
                <c:pt idx="6061">
                  <c:v>1.2085999999999999E-9</c:v>
                </c:pt>
                <c:pt idx="6062">
                  <c:v>1.2148E-9</c:v>
                </c:pt>
                <c:pt idx="6063">
                  <c:v>1.2211000000000001E-9</c:v>
                </c:pt>
                <c:pt idx="6064">
                  <c:v>1.2273000000000001E-9</c:v>
                </c:pt>
                <c:pt idx="6065">
                  <c:v>1.2336E-9</c:v>
                </c:pt>
                <c:pt idx="6066">
                  <c:v>1.2398E-9</c:v>
                </c:pt>
                <c:pt idx="6067">
                  <c:v>1.2461000000000001E-9</c:v>
                </c:pt>
                <c:pt idx="6068">
                  <c:v>1.2522999999999999E-9</c:v>
                </c:pt>
                <c:pt idx="6069">
                  <c:v>1.2586E-9</c:v>
                </c:pt>
                <c:pt idx="6070">
                  <c:v>1.2648E-9</c:v>
                </c:pt>
                <c:pt idx="6071">
                  <c:v>1.2711000000000001E-9</c:v>
                </c:pt>
                <c:pt idx="6072">
                  <c:v>1.2772999999999999E-9</c:v>
                </c:pt>
                <c:pt idx="6073">
                  <c:v>1.2836E-9</c:v>
                </c:pt>
                <c:pt idx="6074">
                  <c:v>1.2898E-9</c:v>
                </c:pt>
                <c:pt idx="6075">
                  <c:v>1.2960999999999999E-9</c:v>
                </c:pt>
                <c:pt idx="6076">
                  <c:v>1.3022999999999999E-9</c:v>
                </c:pt>
                <c:pt idx="6077">
                  <c:v>1.3086E-9</c:v>
                </c:pt>
                <c:pt idx="6078">
                  <c:v>1.3148000000000001E-9</c:v>
                </c:pt>
                <c:pt idx="6079">
                  <c:v>1.3210999999999999E-9</c:v>
                </c:pt>
                <c:pt idx="6080">
                  <c:v>1.3273E-9</c:v>
                </c:pt>
                <c:pt idx="6081">
                  <c:v>1.3336E-9</c:v>
                </c:pt>
                <c:pt idx="6082">
                  <c:v>1.3398000000000001E-9</c:v>
                </c:pt>
                <c:pt idx="6083">
                  <c:v>1.3460999999999999E-9</c:v>
                </c:pt>
                <c:pt idx="6084">
                  <c:v>1.3523E-9</c:v>
                </c:pt>
                <c:pt idx="6085">
                  <c:v>1.3586E-9</c:v>
                </c:pt>
                <c:pt idx="6086">
                  <c:v>1.3648000000000001E-9</c:v>
                </c:pt>
                <c:pt idx="6087">
                  <c:v>1.3710999999999999E-9</c:v>
                </c:pt>
                <c:pt idx="6088">
                  <c:v>1.3773E-9</c:v>
                </c:pt>
                <c:pt idx="6089">
                  <c:v>1.3836000000000001E-9</c:v>
                </c:pt>
                <c:pt idx="6090">
                  <c:v>1.3898000000000001E-9</c:v>
                </c:pt>
                <c:pt idx="6091">
                  <c:v>1.3961E-9</c:v>
                </c:pt>
                <c:pt idx="6092">
                  <c:v>1.4023E-9</c:v>
                </c:pt>
                <c:pt idx="6093">
                  <c:v>1.4086000000000001E-9</c:v>
                </c:pt>
                <c:pt idx="6094">
                  <c:v>1.4147999999999999E-9</c:v>
                </c:pt>
                <c:pt idx="6095">
                  <c:v>1.4211E-9</c:v>
                </c:pt>
                <c:pt idx="6096">
                  <c:v>1.4273E-9</c:v>
                </c:pt>
                <c:pt idx="6097">
                  <c:v>1.4336000000000001E-9</c:v>
                </c:pt>
                <c:pt idx="6098">
                  <c:v>1.4397999999999999E-9</c:v>
                </c:pt>
                <c:pt idx="6099">
                  <c:v>1.4461E-9</c:v>
                </c:pt>
                <c:pt idx="6100">
                  <c:v>1.4523E-9</c:v>
                </c:pt>
                <c:pt idx="6101">
                  <c:v>1.4585999999999999E-9</c:v>
                </c:pt>
                <c:pt idx="6102">
                  <c:v>1.4647999999999999E-9</c:v>
                </c:pt>
                <c:pt idx="6103">
                  <c:v>1.4711E-9</c:v>
                </c:pt>
                <c:pt idx="6104">
                  <c:v>1.4773000000000001E-9</c:v>
                </c:pt>
                <c:pt idx="6105">
                  <c:v>1.4835999999999999E-9</c:v>
                </c:pt>
                <c:pt idx="6106">
                  <c:v>1.4898E-9</c:v>
                </c:pt>
                <c:pt idx="6107">
                  <c:v>1.4961E-9</c:v>
                </c:pt>
                <c:pt idx="6108">
                  <c:v>1.5023000000000001E-9</c:v>
                </c:pt>
                <c:pt idx="6109">
                  <c:v>1.5085999999999999E-9</c:v>
                </c:pt>
                <c:pt idx="6110">
                  <c:v>1.5148E-9</c:v>
                </c:pt>
                <c:pt idx="6111">
                  <c:v>1.5211000000000001E-9</c:v>
                </c:pt>
                <c:pt idx="6112">
                  <c:v>1.5273000000000001E-9</c:v>
                </c:pt>
                <c:pt idx="6113">
                  <c:v>1.5336E-9</c:v>
                </c:pt>
                <c:pt idx="6114">
                  <c:v>1.5398E-9</c:v>
                </c:pt>
                <c:pt idx="6115">
                  <c:v>1.5461000000000001E-9</c:v>
                </c:pt>
                <c:pt idx="6116">
                  <c:v>1.5522999999999999E-9</c:v>
                </c:pt>
                <c:pt idx="6117">
                  <c:v>1.5586E-9</c:v>
                </c:pt>
                <c:pt idx="6118">
                  <c:v>1.5648E-9</c:v>
                </c:pt>
                <c:pt idx="6119">
                  <c:v>1.5711000000000001E-9</c:v>
                </c:pt>
                <c:pt idx="6120">
                  <c:v>1.5772999999999999E-9</c:v>
                </c:pt>
                <c:pt idx="6121">
                  <c:v>1.5836E-9</c:v>
                </c:pt>
                <c:pt idx="6122">
                  <c:v>1.5898E-9</c:v>
                </c:pt>
                <c:pt idx="6123">
                  <c:v>1.5961000000000001E-9</c:v>
                </c:pt>
                <c:pt idx="6124">
                  <c:v>1.6022999999999999E-9</c:v>
                </c:pt>
                <c:pt idx="6125">
                  <c:v>1.6086E-9</c:v>
                </c:pt>
                <c:pt idx="6126">
                  <c:v>1.6148E-9</c:v>
                </c:pt>
                <c:pt idx="6127">
                  <c:v>1.6210999999999999E-9</c:v>
                </c:pt>
                <c:pt idx="6128">
                  <c:v>1.6273E-9</c:v>
                </c:pt>
                <c:pt idx="6129">
                  <c:v>1.6336E-9</c:v>
                </c:pt>
                <c:pt idx="6130">
                  <c:v>1.6398000000000001E-9</c:v>
                </c:pt>
                <c:pt idx="6131">
                  <c:v>1.6460999999999999E-9</c:v>
                </c:pt>
                <c:pt idx="6132">
                  <c:v>1.6523E-9</c:v>
                </c:pt>
                <c:pt idx="6133">
                  <c:v>1.6586E-9</c:v>
                </c:pt>
                <c:pt idx="6134">
                  <c:v>1.6648000000000001E-9</c:v>
                </c:pt>
                <c:pt idx="6135">
                  <c:v>1.6710999999999999E-9</c:v>
                </c:pt>
                <c:pt idx="6136">
                  <c:v>1.6773E-9</c:v>
                </c:pt>
                <c:pt idx="6137">
                  <c:v>1.6836000000000001E-9</c:v>
                </c:pt>
                <c:pt idx="6138">
                  <c:v>1.6898000000000001E-9</c:v>
                </c:pt>
                <c:pt idx="6139">
                  <c:v>1.6961E-9</c:v>
                </c:pt>
                <c:pt idx="6140">
                  <c:v>1.7023E-9</c:v>
                </c:pt>
                <c:pt idx="6141">
                  <c:v>1.7086000000000001E-9</c:v>
                </c:pt>
                <c:pt idx="6142">
                  <c:v>1.7147999999999999E-9</c:v>
                </c:pt>
                <c:pt idx="6143">
                  <c:v>1.7211E-9</c:v>
                </c:pt>
                <c:pt idx="6144">
                  <c:v>1.7273E-9</c:v>
                </c:pt>
                <c:pt idx="6145">
                  <c:v>1.7336000000000001E-9</c:v>
                </c:pt>
                <c:pt idx="6146">
                  <c:v>1.7397999999999999E-9</c:v>
                </c:pt>
                <c:pt idx="6147">
                  <c:v>1.7461E-9</c:v>
                </c:pt>
                <c:pt idx="6148">
                  <c:v>1.7523E-9</c:v>
                </c:pt>
                <c:pt idx="6149">
                  <c:v>1.7585999999999999E-9</c:v>
                </c:pt>
                <c:pt idx="6150">
                  <c:v>1.7647999999999999E-9</c:v>
                </c:pt>
                <c:pt idx="6151">
                  <c:v>1.7711E-9</c:v>
                </c:pt>
                <c:pt idx="6152">
                  <c:v>1.7773000000000001E-9</c:v>
                </c:pt>
                <c:pt idx="6153">
                  <c:v>1.7835999999999999E-9</c:v>
                </c:pt>
                <c:pt idx="6154">
                  <c:v>1.7898E-9</c:v>
                </c:pt>
                <c:pt idx="6155">
                  <c:v>1.7961E-9</c:v>
                </c:pt>
                <c:pt idx="6156">
                  <c:v>1.8023000000000001E-9</c:v>
                </c:pt>
                <c:pt idx="6157">
                  <c:v>1.8085999999999999E-9</c:v>
                </c:pt>
                <c:pt idx="6158">
                  <c:v>1.8148E-9</c:v>
                </c:pt>
                <c:pt idx="6159">
                  <c:v>1.8211E-9</c:v>
                </c:pt>
                <c:pt idx="6160">
                  <c:v>1.8273000000000001E-9</c:v>
                </c:pt>
                <c:pt idx="6161">
                  <c:v>1.8336E-9</c:v>
                </c:pt>
                <c:pt idx="6162">
                  <c:v>1.8398E-9</c:v>
                </c:pt>
                <c:pt idx="6163">
                  <c:v>1.8461000000000001E-9</c:v>
                </c:pt>
                <c:pt idx="6164">
                  <c:v>1.8522999999999999E-9</c:v>
                </c:pt>
                <c:pt idx="6165">
                  <c:v>1.8586E-9</c:v>
                </c:pt>
                <c:pt idx="6166">
                  <c:v>1.8648E-9</c:v>
                </c:pt>
                <c:pt idx="6167">
                  <c:v>1.8710999999999999E-9</c:v>
                </c:pt>
                <c:pt idx="6168">
                  <c:v>1.8773000000000001E-9</c:v>
                </c:pt>
                <c:pt idx="6169">
                  <c:v>1.8836E-9</c:v>
                </c:pt>
                <c:pt idx="6170">
                  <c:v>1.8897999999999998E-9</c:v>
                </c:pt>
                <c:pt idx="6171">
                  <c:v>1.8961000000000001E-9</c:v>
                </c:pt>
                <c:pt idx="6172">
                  <c:v>1.9022999999999999E-9</c:v>
                </c:pt>
                <c:pt idx="6173">
                  <c:v>1.9085999999999998E-9</c:v>
                </c:pt>
                <c:pt idx="6174">
                  <c:v>1.9148E-9</c:v>
                </c:pt>
                <c:pt idx="6175">
                  <c:v>1.9210999999999999E-9</c:v>
                </c:pt>
                <c:pt idx="6176">
                  <c:v>1.9273000000000002E-9</c:v>
                </c:pt>
                <c:pt idx="6177">
                  <c:v>1.9336E-9</c:v>
                </c:pt>
                <c:pt idx="6178">
                  <c:v>1.9397999999999999E-9</c:v>
                </c:pt>
                <c:pt idx="6179">
                  <c:v>1.9461000000000001E-9</c:v>
                </c:pt>
                <c:pt idx="6180">
                  <c:v>1.9523E-9</c:v>
                </c:pt>
                <c:pt idx="6181">
                  <c:v>1.9585999999999998E-9</c:v>
                </c:pt>
                <c:pt idx="6182">
                  <c:v>1.9648000000000001E-9</c:v>
                </c:pt>
                <c:pt idx="6183">
                  <c:v>1.9710999999999999E-9</c:v>
                </c:pt>
                <c:pt idx="6184">
                  <c:v>1.9773000000000002E-9</c:v>
                </c:pt>
                <c:pt idx="6185">
                  <c:v>1.9836000000000001E-9</c:v>
                </c:pt>
                <c:pt idx="6186">
                  <c:v>1.9897999999999999E-9</c:v>
                </c:pt>
                <c:pt idx="6187">
                  <c:v>1.9961000000000002E-9</c:v>
                </c:pt>
                <c:pt idx="6188">
                  <c:v>2.0023E-9</c:v>
                </c:pt>
                <c:pt idx="6189">
                  <c:v>2.0085999999999999E-9</c:v>
                </c:pt>
                <c:pt idx="6190">
                  <c:v>2.0148000000000001E-9</c:v>
                </c:pt>
                <c:pt idx="6191">
                  <c:v>2.0211E-9</c:v>
                </c:pt>
                <c:pt idx="6192">
                  <c:v>2.0272999999999998E-9</c:v>
                </c:pt>
                <c:pt idx="6193">
                  <c:v>2.0336000000000001E-9</c:v>
                </c:pt>
                <c:pt idx="6194">
                  <c:v>2.0397999999999999E-9</c:v>
                </c:pt>
                <c:pt idx="6195">
                  <c:v>2.0461000000000002E-9</c:v>
                </c:pt>
                <c:pt idx="6196">
                  <c:v>2.0523E-9</c:v>
                </c:pt>
                <c:pt idx="6197">
                  <c:v>2.0585999999999999E-9</c:v>
                </c:pt>
                <c:pt idx="6198">
                  <c:v>2.0648000000000001E-9</c:v>
                </c:pt>
                <c:pt idx="6199">
                  <c:v>2.0711E-9</c:v>
                </c:pt>
                <c:pt idx="6200">
                  <c:v>2.0772999999999998E-9</c:v>
                </c:pt>
                <c:pt idx="6201">
                  <c:v>2.0836000000000001E-9</c:v>
                </c:pt>
                <c:pt idx="6202">
                  <c:v>2.0898E-9</c:v>
                </c:pt>
                <c:pt idx="6203">
                  <c:v>2.0960999999999998E-9</c:v>
                </c:pt>
                <c:pt idx="6204">
                  <c:v>2.1023000000000001E-9</c:v>
                </c:pt>
                <c:pt idx="6205">
                  <c:v>2.1085999999999999E-9</c:v>
                </c:pt>
                <c:pt idx="6206">
                  <c:v>2.1148000000000002E-9</c:v>
                </c:pt>
                <c:pt idx="6207">
                  <c:v>2.1211E-9</c:v>
                </c:pt>
                <c:pt idx="6208">
                  <c:v>2.1272999999999999E-9</c:v>
                </c:pt>
                <c:pt idx="6209">
                  <c:v>2.1336000000000002E-9</c:v>
                </c:pt>
                <c:pt idx="6210">
                  <c:v>2.1398E-9</c:v>
                </c:pt>
                <c:pt idx="6211">
                  <c:v>2.1460999999999999E-9</c:v>
                </c:pt>
                <c:pt idx="6212">
                  <c:v>2.1523000000000001E-9</c:v>
                </c:pt>
                <c:pt idx="6213">
                  <c:v>2.1586E-9</c:v>
                </c:pt>
                <c:pt idx="6214">
                  <c:v>2.1647999999999998E-9</c:v>
                </c:pt>
                <c:pt idx="6215">
                  <c:v>2.1711000000000001E-9</c:v>
                </c:pt>
                <c:pt idx="6216">
                  <c:v>2.1772999999999999E-9</c:v>
                </c:pt>
                <c:pt idx="6217">
                  <c:v>2.1836000000000002E-9</c:v>
                </c:pt>
                <c:pt idx="6218">
                  <c:v>2.1898E-9</c:v>
                </c:pt>
                <c:pt idx="6219">
                  <c:v>2.1960999999999999E-9</c:v>
                </c:pt>
                <c:pt idx="6220">
                  <c:v>2.2023000000000001E-9</c:v>
                </c:pt>
                <c:pt idx="6221">
                  <c:v>2.2086E-9</c:v>
                </c:pt>
                <c:pt idx="6222">
                  <c:v>2.2147999999999998E-9</c:v>
                </c:pt>
                <c:pt idx="6223">
                  <c:v>2.2211000000000001E-9</c:v>
                </c:pt>
                <c:pt idx="6224">
                  <c:v>2.2272999999999999E-9</c:v>
                </c:pt>
                <c:pt idx="6225">
                  <c:v>2.2335999999999998E-9</c:v>
                </c:pt>
                <c:pt idx="6226">
                  <c:v>2.2398000000000001E-9</c:v>
                </c:pt>
                <c:pt idx="6227">
                  <c:v>2.2460999999999999E-9</c:v>
                </c:pt>
                <c:pt idx="6228">
                  <c:v>2.2523000000000002E-9</c:v>
                </c:pt>
                <c:pt idx="6229">
                  <c:v>2.2586E-9</c:v>
                </c:pt>
                <c:pt idx="6230">
                  <c:v>2.2647999999999999E-9</c:v>
                </c:pt>
                <c:pt idx="6231">
                  <c:v>2.2711000000000001E-9</c:v>
                </c:pt>
                <c:pt idx="6232">
                  <c:v>2.2773E-9</c:v>
                </c:pt>
                <c:pt idx="6233">
                  <c:v>2.2835999999999998E-9</c:v>
                </c:pt>
                <c:pt idx="6234">
                  <c:v>2.2898000000000001E-9</c:v>
                </c:pt>
                <c:pt idx="6235">
                  <c:v>2.2961E-9</c:v>
                </c:pt>
                <c:pt idx="6236">
                  <c:v>2.3022999999999998E-9</c:v>
                </c:pt>
                <c:pt idx="6237">
                  <c:v>2.3086000000000001E-9</c:v>
                </c:pt>
                <c:pt idx="6238">
                  <c:v>2.3147999999999999E-9</c:v>
                </c:pt>
                <c:pt idx="6239">
                  <c:v>2.3211000000000002E-9</c:v>
                </c:pt>
                <c:pt idx="6240">
                  <c:v>2.3273E-9</c:v>
                </c:pt>
                <c:pt idx="6241">
                  <c:v>2.3335999999999999E-9</c:v>
                </c:pt>
                <c:pt idx="6242">
                  <c:v>2.3398000000000001E-9</c:v>
                </c:pt>
                <c:pt idx="6243">
                  <c:v>2.3461E-9</c:v>
                </c:pt>
                <c:pt idx="6244">
                  <c:v>2.3522999999999998E-9</c:v>
                </c:pt>
                <c:pt idx="6245">
                  <c:v>2.3586000000000001E-9</c:v>
                </c:pt>
                <c:pt idx="6246">
                  <c:v>2.3647999999999999E-9</c:v>
                </c:pt>
                <c:pt idx="6247">
                  <c:v>2.3710999999999998E-9</c:v>
                </c:pt>
                <c:pt idx="6248">
                  <c:v>2.3773000000000001E-9</c:v>
                </c:pt>
                <c:pt idx="6249">
                  <c:v>2.3835999999999999E-9</c:v>
                </c:pt>
                <c:pt idx="6250">
                  <c:v>2.3898000000000002E-9</c:v>
                </c:pt>
                <c:pt idx="6251">
                  <c:v>2.3961E-9</c:v>
                </c:pt>
                <c:pt idx="6252">
                  <c:v>2.4022999999999999E-9</c:v>
                </c:pt>
                <c:pt idx="6253">
                  <c:v>2.4086000000000001E-9</c:v>
                </c:pt>
                <c:pt idx="6254">
                  <c:v>2.4148E-9</c:v>
                </c:pt>
                <c:pt idx="6255">
                  <c:v>2.4210999999999998E-9</c:v>
                </c:pt>
                <c:pt idx="6256">
                  <c:v>2.4273000000000001E-9</c:v>
                </c:pt>
                <c:pt idx="6257">
                  <c:v>2.4336E-9</c:v>
                </c:pt>
                <c:pt idx="6258">
                  <c:v>2.4398000000000002E-9</c:v>
                </c:pt>
                <c:pt idx="6259">
                  <c:v>2.4461000000000001E-9</c:v>
                </c:pt>
                <c:pt idx="6260">
                  <c:v>2.4522999999999999E-9</c:v>
                </c:pt>
                <c:pt idx="6261">
                  <c:v>2.4586000000000002E-9</c:v>
                </c:pt>
                <c:pt idx="6262">
                  <c:v>2.4648E-9</c:v>
                </c:pt>
                <c:pt idx="6263">
                  <c:v>2.4710999999999999E-9</c:v>
                </c:pt>
                <c:pt idx="6264">
                  <c:v>2.4773000000000001E-9</c:v>
                </c:pt>
                <c:pt idx="6265">
                  <c:v>2.4836E-9</c:v>
                </c:pt>
                <c:pt idx="6266">
                  <c:v>2.4897999999999998E-9</c:v>
                </c:pt>
                <c:pt idx="6267">
                  <c:v>2.4961000000000001E-9</c:v>
                </c:pt>
                <c:pt idx="6268">
                  <c:v>2.5022999999999999E-9</c:v>
                </c:pt>
                <c:pt idx="6269">
                  <c:v>2.5085999999999998E-9</c:v>
                </c:pt>
                <c:pt idx="6270">
                  <c:v>2.5148E-9</c:v>
                </c:pt>
                <c:pt idx="6271">
                  <c:v>2.5210999999999999E-9</c:v>
                </c:pt>
                <c:pt idx="6272">
                  <c:v>2.5273000000000002E-9</c:v>
                </c:pt>
                <c:pt idx="6273">
                  <c:v>2.5336E-9</c:v>
                </c:pt>
                <c:pt idx="6274">
                  <c:v>2.5397999999999999E-9</c:v>
                </c:pt>
                <c:pt idx="6275">
                  <c:v>2.5461000000000001E-9</c:v>
                </c:pt>
                <c:pt idx="6276">
                  <c:v>2.5523E-9</c:v>
                </c:pt>
                <c:pt idx="6277">
                  <c:v>2.5585999999999998E-9</c:v>
                </c:pt>
                <c:pt idx="6278">
                  <c:v>2.5648000000000001E-9</c:v>
                </c:pt>
                <c:pt idx="6279">
                  <c:v>2.5710999999999999E-9</c:v>
                </c:pt>
                <c:pt idx="6280">
                  <c:v>2.5773000000000002E-9</c:v>
                </c:pt>
                <c:pt idx="6281">
                  <c:v>2.5836000000000001E-9</c:v>
                </c:pt>
                <c:pt idx="6282">
                  <c:v>2.5897999999999999E-9</c:v>
                </c:pt>
                <c:pt idx="6283">
                  <c:v>2.5961000000000002E-9</c:v>
                </c:pt>
                <c:pt idx="6284">
                  <c:v>2.6023E-9</c:v>
                </c:pt>
                <c:pt idx="6285">
                  <c:v>2.6085999999999999E-9</c:v>
                </c:pt>
                <c:pt idx="6286">
                  <c:v>2.6148000000000001E-9</c:v>
                </c:pt>
                <c:pt idx="6287">
                  <c:v>2.6211E-9</c:v>
                </c:pt>
                <c:pt idx="6288">
                  <c:v>2.6272999999999998E-9</c:v>
                </c:pt>
                <c:pt idx="6289">
                  <c:v>2.6336000000000001E-9</c:v>
                </c:pt>
                <c:pt idx="6290">
                  <c:v>2.6397999999999999E-9</c:v>
                </c:pt>
                <c:pt idx="6291">
                  <c:v>2.6461000000000002E-9</c:v>
                </c:pt>
                <c:pt idx="6292">
                  <c:v>2.6523E-9</c:v>
                </c:pt>
                <c:pt idx="6293">
                  <c:v>2.6585999999999999E-9</c:v>
                </c:pt>
                <c:pt idx="6294">
                  <c:v>2.6648000000000001E-9</c:v>
                </c:pt>
                <c:pt idx="6295">
                  <c:v>2.6711E-9</c:v>
                </c:pt>
                <c:pt idx="6296">
                  <c:v>2.6772999999999998E-9</c:v>
                </c:pt>
                <c:pt idx="6297">
                  <c:v>2.6836000000000001E-9</c:v>
                </c:pt>
                <c:pt idx="6298">
                  <c:v>2.6898E-9</c:v>
                </c:pt>
                <c:pt idx="6299">
                  <c:v>2.6960999999999998E-9</c:v>
                </c:pt>
                <c:pt idx="6300">
                  <c:v>2.7023000000000001E-9</c:v>
                </c:pt>
                <c:pt idx="6301">
                  <c:v>2.7085999999999999E-9</c:v>
                </c:pt>
                <c:pt idx="6302">
                  <c:v>2.7148000000000002E-9</c:v>
                </c:pt>
                <c:pt idx="6303">
                  <c:v>2.7211E-9</c:v>
                </c:pt>
                <c:pt idx="6304">
                  <c:v>2.7272999999999999E-9</c:v>
                </c:pt>
                <c:pt idx="6305">
                  <c:v>2.7336000000000002E-9</c:v>
                </c:pt>
                <c:pt idx="6306">
                  <c:v>2.7398E-9</c:v>
                </c:pt>
                <c:pt idx="6307">
                  <c:v>2.7460999999999999E-9</c:v>
                </c:pt>
                <c:pt idx="6308">
                  <c:v>2.7523000000000001E-9</c:v>
                </c:pt>
                <c:pt idx="6309">
                  <c:v>2.7586E-9</c:v>
                </c:pt>
                <c:pt idx="6310">
                  <c:v>2.7647999999999998E-9</c:v>
                </c:pt>
                <c:pt idx="6311">
                  <c:v>2.7711000000000001E-9</c:v>
                </c:pt>
                <c:pt idx="6312">
                  <c:v>2.7772999999999999E-9</c:v>
                </c:pt>
                <c:pt idx="6313">
                  <c:v>2.7836000000000002E-9</c:v>
                </c:pt>
                <c:pt idx="6314">
                  <c:v>2.7898E-9</c:v>
                </c:pt>
                <c:pt idx="6315">
                  <c:v>2.7960999999999999E-9</c:v>
                </c:pt>
                <c:pt idx="6316">
                  <c:v>2.8023000000000001E-9</c:v>
                </c:pt>
                <c:pt idx="6317">
                  <c:v>2.8086E-9</c:v>
                </c:pt>
                <c:pt idx="6318">
                  <c:v>2.8147999999999998E-9</c:v>
                </c:pt>
                <c:pt idx="6319">
                  <c:v>2.8211000000000001E-9</c:v>
                </c:pt>
                <c:pt idx="6320">
                  <c:v>2.8272999999999999E-9</c:v>
                </c:pt>
                <c:pt idx="6321">
                  <c:v>2.8335999999999998E-9</c:v>
                </c:pt>
                <c:pt idx="6322">
                  <c:v>2.8398000000000001E-9</c:v>
                </c:pt>
                <c:pt idx="6323">
                  <c:v>2.8460999999999999E-9</c:v>
                </c:pt>
                <c:pt idx="6324">
                  <c:v>2.8523000000000002E-9</c:v>
                </c:pt>
                <c:pt idx="6325">
                  <c:v>2.8586E-9</c:v>
                </c:pt>
                <c:pt idx="6326">
                  <c:v>2.8647999999999999E-9</c:v>
                </c:pt>
                <c:pt idx="6327">
                  <c:v>2.8711000000000001E-9</c:v>
                </c:pt>
                <c:pt idx="6328">
                  <c:v>2.8773E-9</c:v>
                </c:pt>
                <c:pt idx="6329">
                  <c:v>2.8835999999999998E-9</c:v>
                </c:pt>
                <c:pt idx="6330">
                  <c:v>2.8898000000000001E-9</c:v>
                </c:pt>
                <c:pt idx="6331">
                  <c:v>2.8961E-9</c:v>
                </c:pt>
                <c:pt idx="6332">
                  <c:v>2.9023000000000002E-9</c:v>
                </c:pt>
                <c:pt idx="6333">
                  <c:v>2.9086000000000001E-9</c:v>
                </c:pt>
                <c:pt idx="6334">
                  <c:v>2.9147999999999999E-9</c:v>
                </c:pt>
                <c:pt idx="6335">
                  <c:v>2.9211000000000002E-9</c:v>
                </c:pt>
                <c:pt idx="6336">
                  <c:v>2.9273E-9</c:v>
                </c:pt>
                <c:pt idx="6337">
                  <c:v>2.9335999999999999E-9</c:v>
                </c:pt>
                <c:pt idx="6338">
                  <c:v>2.9398000000000001E-9</c:v>
                </c:pt>
                <c:pt idx="6339">
                  <c:v>2.9461E-9</c:v>
                </c:pt>
                <c:pt idx="6340">
                  <c:v>2.9522999999999998E-9</c:v>
                </c:pt>
                <c:pt idx="6341">
                  <c:v>2.9586000000000001E-9</c:v>
                </c:pt>
                <c:pt idx="6342">
                  <c:v>2.9647999999999999E-9</c:v>
                </c:pt>
                <c:pt idx="6343">
                  <c:v>2.9710999999999998E-9</c:v>
                </c:pt>
                <c:pt idx="6344">
                  <c:v>2.9773E-9</c:v>
                </c:pt>
                <c:pt idx="6345">
                  <c:v>2.9835999999999999E-9</c:v>
                </c:pt>
                <c:pt idx="6346">
                  <c:v>2.9898000000000002E-9</c:v>
                </c:pt>
                <c:pt idx="6347">
                  <c:v>2.9961E-9</c:v>
                </c:pt>
                <c:pt idx="6348">
                  <c:v>3.0022999999999999E-9</c:v>
                </c:pt>
                <c:pt idx="6349">
                  <c:v>3.0086000000000001E-9</c:v>
                </c:pt>
                <c:pt idx="6350">
                  <c:v>3.0148E-9</c:v>
                </c:pt>
                <c:pt idx="6351">
                  <c:v>3.0210999999999998E-9</c:v>
                </c:pt>
                <c:pt idx="6352">
                  <c:v>3.0273000000000001E-9</c:v>
                </c:pt>
                <c:pt idx="6353">
                  <c:v>3.0335999999999999E-9</c:v>
                </c:pt>
                <c:pt idx="6354">
                  <c:v>3.0398000000000002E-9</c:v>
                </c:pt>
                <c:pt idx="6355">
                  <c:v>3.0461000000000001E-9</c:v>
                </c:pt>
                <c:pt idx="6356">
                  <c:v>3.0522999999999999E-9</c:v>
                </c:pt>
                <c:pt idx="6357">
                  <c:v>3.0586000000000002E-9</c:v>
                </c:pt>
                <c:pt idx="6358">
                  <c:v>3.0648E-9</c:v>
                </c:pt>
                <c:pt idx="6359">
                  <c:v>3.0710999999999999E-9</c:v>
                </c:pt>
                <c:pt idx="6360">
                  <c:v>3.0773000000000001E-9</c:v>
                </c:pt>
                <c:pt idx="6361">
                  <c:v>3.0836E-9</c:v>
                </c:pt>
                <c:pt idx="6362">
                  <c:v>3.0897999999999998E-9</c:v>
                </c:pt>
                <c:pt idx="6363">
                  <c:v>3.0961000000000001E-9</c:v>
                </c:pt>
                <c:pt idx="6364">
                  <c:v>3.1022999999999999E-9</c:v>
                </c:pt>
                <c:pt idx="6365">
                  <c:v>3.1086000000000002E-9</c:v>
                </c:pt>
                <c:pt idx="6366">
                  <c:v>3.1148E-9</c:v>
                </c:pt>
                <c:pt idx="6367">
                  <c:v>3.1210999999999999E-9</c:v>
                </c:pt>
                <c:pt idx="6368">
                  <c:v>3.1273000000000002E-9</c:v>
                </c:pt>
                <c:pt idx="6369">
                  <c:v>3.1336E-9</c:v>
                </c:pt>
                <c:pt idx="6370">
                  <c:v>3.1397999999999998E-9</c:v>
                </c:pt>
                <c:pt idx="6371">
                  <c:v>3.1461000000000001E-9</c:v>
                </c:pt>
                <c:pt idx="6372">
                  <c:v>3.1523E-9</c:v>
                </c:pt>
                <c:pt idx="6373">
                  <c:v>3.1585999999999998E-9</c:v>
                </c:pt>
                <c:pt idx="6374">
                  <c:v>3.1648000000000001E-9</c:v>
                </c:pt>
                <c:pt idx="6375">
                  <c:v>3.1710999999999999E-9</c:v>
                </c:pt>
                <c:pt idx="6376">
                  <c:v>3.1773000000000002E-9</c:v>
                </c:pt>
                <c:pt idx="6377">
                  <c:v>3.1836E-9</c:v>
                </c:pt>
                <c:pt idx="6378">
                  <c:v>3.1897999999999999E-9</c:v>
                </c:pt>
                <c:pt idx="6379">
                  <c:v>3.1961000000000002E-9</c:v>
                </c:pt>
                <c:pt idx="6380">
                  <c:v>3.2023E-9</c:v>
                </c:pt>
                <c:pt idx="6381">
                  <c:v>3.2085999999999999E-9</c:v>
                </c:pt>
                <c:pt idx="6382">
                  <c:v>3.2148000000000001E-9</c:v>
                </c:pt>
                <c:pt idx="6383">
                  <c:v>3.2211E-9</c:v>
                </c:pt>
                <c:pt idx="6384">
                  <c:v>3.2272999999999998E-9</c:v>
                </c:pt>
                <c:pt idx="6385">
                  <c:v>3.2336000000000001E-9</c:v>
                </c:pt>
                <c:pt idx="6386">
                  <c:v>3.2397999999999999E-9</c:v>
                </c:pt>
                <c:pt idx="6387">
                  <c:v>3.2461000000000002E-9</c:v>
                </c:pt>
                <c:pt idx="6388">
                  <c:v>3.2523E-9</c:v>
                </c:pt>
                <c:pt idx="6389">
                  <c:v>3.2585999999999999E-9</c:v>
                </c:pt>
                <c:pt idx="6390">
                  <c:v>3.2648000000000001E-9</c:v>
                </c:pt>
                <c:pt idx="6391">
                  <c:v>3.2711E-9</c:v>
                </c:pt>
                <c:pt idx="6392">
                  <c:v>3.2772999999999998E-9</c:v>
                </c:pt>
                <c:pt idx="6393">
                  <c:v>3.2836000000000001E-9</c:v>
                </c:pt>
                <c:pt idx="6394">
                  <c:v>3.2898E-9</c:v>
                </c:pt>
                <c:pt idx="6395">
                  <c:v>3.2960999999999998E-9</c:v>
                </c:pt>
                <c:pt idx="6396">
                  <c:v>3.3023000000000001E-9</c:v>
                </c:pt>
                <c:pt idx="6397">
                  <c:v>3.3085999999999999E-9</c:v>
                </c:pt>
                <c:pt idx="6398">
                  <c:v>3.3148000000000002E-9</c:v>
                </c:pt>
                <c:pt idx="6399">
                  <c:v>3.3211E-9</c:v>
                </c:pt>
                <c:pt idx="6400">
                  <c:v>3.3272999999999999E-9</c:v>
                </c:pt>
                <c:pt idx="6401">
                  <c:v>3.3336000000000002E-9</c:v>
                </c:pt>
                <c:pt idx="6402">
                  <c:v>3.3398E-9</c:v>
                </c:pt>
                <c:pt idx="6403">
                  <c:v>3.3460999999999998E-9</c:v>
                </c:pt>
                <c:pt idx="6404">
                  <c:v>3.3523000000000001E-9</c:v>
                </c:pt>
                <c:pt idx="6405">
                  <c:v>3.3586E-9</c:v>
                </c:pt>
                <c:pt idx="6406">
                  <c:v>3.3647999999999998E-9</c:v>
                </c:pt>
                <c:pt idx="6407">
                  <c:v>3.3711000000000001E-9</c:v>
                </c:pt>
                <c:pt idx="6408">
                  <c:v>3.3772999999999999E-9</c:v>
                </c:pt>
                <c:pt idx="6409">
                  <c:v>3.3836000000000002E-9</c:v>
                </c:pt>
                <c:pt idx="6410">
                  <c:v>3.3898E-9</c:v>
                </c:pt>
                <c:pt idx="6411">
                  <c:v>3.3960999999999999E-9</c:v>
                </c:pt>
                <c:pt idx="6412">
                  <c:v>3.4023000000000001E-9</c:v>
                </c:pt>
                <c:pt idx="6413">
                  <c:v>3.4086E-9</c:v>
                </c:pt>
                <c:pt idx="6414">
                  <c:v>3.4147999999999998E-9</c:v>
                </c:pt>
                <c:pt idx="6415">
                  <c:v>3.4211000000000001E-9</c:v>
                </c:pt>
                <c:pt idx="6416">
                  <c:v>3.4272999999999999E-9</c:v>
                </c:pt>
                <c:pt idx="6417">
                  <c:v>3.4335999999999998E-9</c:v>
                </c:pt>
                <c:pt idx="6418">
                  <c:v>3.4398000000000001E-9</c:v>
                </c:pt>
                <c:pt idx="6419">
                  <c:v>3.4460999999999999E-9</c:v>
                </c:pt>
                <c:pt idx="6420">
                  <c:v>3.4523000000000002E-9</c:v>
                </c:pt>
                <c:pt idx="6421">
                  <c:v>3.4586E-9</c:v>
                </c:pt>
                <c:pt idx="6422">
                  <c:v>3.4647999999999999E-9</c:v>
                </c:pt>
                <c:pt idx="6423">
                  <c:v>3.4711000000000001E-9</c:v>
                </c:pt>
                <c:pt idx="6424">
                  <c:v>3.4773E-9</c:v>
                </c:pt>
                <c:pt idx="6425">
                  <c:v>3.4835999999999998E-9</c:v>
                </c:pt>
                <c:pt idx="6426">
                  <c:v>3.4898000000000001E-9</c:v>
                </c:pt>
                <c:pt idx="6427">
                  <c:v>3.4961E-9</c:v>
                </c:pt>
                <c:pt idx="6428">
                  <c:v>3.5023000000000002E-9</c:v>
                </c:pt>
                <c:pt idx="6429">
                  <c:v>3.5086000000000001E-9</c:v>
                </c:pt>
                <c:pt idx="6430">
                  <c:v>3.5147999999999999E-9</c:v>
                </c:pt>
                <c:pt idx="6431">
                  <c:v>3.5211000000000002E-9</c:v>
                </c:pt>
                <c:pt idx="6432">
                  <c:v>3.5273E-9</c:v>
                </c:pt>
                <c:pt idx="6433">
                  <c:v>3.5335999999999999E-9</c:v>
                </c:pt>
                <c:pt idx="6434">
                  <c:v>3.5398000000000001E-9</c:v>
                </c:pt>
                <c:pt idx="6435">
                  <c:v>3.5461E-9</c:v>
                </c:pt>
                <c:pt idx="6436">
                  <c:v>3.5522999999999998E-9</c:v>
                </c:pt>
                <c:pt idx="6437">
                  <c:v>3.5586000000000001E-9</c:v>
                </c:pt>
                <c:pt idx="6438">
                  <c:v>3.5647999999999999E-9</c:v>
                </c:pt>
                <c:pt idx="6439">
                  <c:v>3.5710999999999998E-9</c:v>
                </c:pt>
                <c:pt idx="6440">
                  <c:v>3.5773E-9</c:v>
                </c:pt>
                <c:pt idx="6441">
                  <c:v>3.5835999999999999E-9</c:v>
                </c:pt>
                <c:pt idx="6442">
                  <c:v>3.5898000000000002E-9</c:v>
                </c:pt>
                <c:pt idx="6443">
                  <c:v>3.5961E-9</c:v>
                </c:pt>
                <c:pt idx="6444">
                  <c:v>3.6022999999999999E-9</c:v>
                </c:pt>
                <c:pt idx="6445">
                  <c:v>3.6086000000000001E-9</c:v>
                </c:pt>
                <c:pt idx="6446">
                  <c:v>3.6148E-9</c:v>
                </c:pt>
                <c:pt idx="6447">
                  <c:v>3.6210999999999998E-9</c:v>
                </c:pt>
                <c:pt idx="6448">
                  <c:v>3.6273000000000001E-9</c:v>
                </c:pt>
                <c:pt idx="6449">
                  <c:v>3.6335999999999999E-9</c:v>
                </c:pt>
                <c:pt idx="6450">
                  <c:v>3.6398000000000002E-9</c:v>
                </c:pt>
                <c:pt idx="6451">
                  <c:v>3.6461000000000001E-9</c:v>
                </c:pt>
                <c:pt idx="6452">
                  <c:v>3.6522999999999999E-9</c:v>
                </c:pt>
                <c:pt idx="6453">
                  <c:v>3.6586000000000002E-9</c:v>
                </c:pt>
                <c:pt idx="6454">
                  <c:v>3.6648E-9</c:v>
                </c:pt>
                <c:pt idx="6455">
                  <c:v>3.6710999999999999E-9</c:v>
                </c:pt>
                <c:pt idx="6456">
                  <c:v>3.6773000000000001E-9</c:v>
                </c:pt>
                <c:pt idx="6457">
                  <c:v>3.6836E-9</c:v>
                </c:pt>
                <c:pt idx="6458">
                  <c:v>3.6897999999999998E-9</c:v>
                </c:pt>
                <c:pt idx="6459">
                  <c:v>3.6961000000000001E-9</c:v>
                </c:pt>
                <c:pt idx="6460">
                  <c:v>3.7022999999999999E-9</c:v>
                </c:pt>
                <c:pt idx="6461">
                  <c:v>3.7086000000000002E-9</c:v>
                </c:pt>
                <c:pt idx="6462">
                  <c:v>3.7148E-9</c:v>
                </c:pt>
                <c:pt idx="6463">
                  <c:v>3.7210999999999999E-9</c:v>
                </c:pt>
                <c:pt idx="6464">
                  <c:v>3.7272999999999997E-9</c:v>
                </c:pt>
                <c:pt idx="6465">
                  <c:v>3.7335999999999996E-9</c:v>
                </c:pt>
                <c:pt idx="6466">
                  <c:v>3.7397999999999998E-9</c:v>
                </c:pt>
                <c:pt idx="6467">
                  <c:v>3.7460999999999997E-9</c:v>
                </c:pt>
                <c:pt idx="6468">
                  <c:v>3.7523E-9</c:v>
                </c:pt>
                <c:pt idx="6469">
                  <c:v>3.7585999999999998E-9</c:v>
                </c:pt>
                <c:pt idx="6470">
                  <c:v>3.7648000000000001E-9</c:v>
                </c:pt>
                <c:pt idx="6471">
                  <c:v>3.7710999999999999E-9</c:v>
                </c:pt>
                <c:pt idx="6472">
                  <c:v>3.7773000000000002E-9</c:v>
                </c:pt>
                <c:pt idx="6473">
                  <c:v>3.7836E-9</c:v>
                </c:pt>
                <c:pt idx="6474">
                  <c:v>3.7898000000000003E-9</c:v>
                </c:pt>
                <c:pt idx="6475">
                  <c:v>3.7961000000000002E-9</c:v>
                </c:pt>
                <c:pt idx="6476">
                  <c:v>3.8023000000000004E-9</c:v>
                </c:pt>
                <c:pt idx="6477">
                  <c:v>3.8086000000000003E-9</c:v>
                </c:pt>
                <c:pt idx="6478">
                  <c:v>3.8147999999999997E-9</c:v>
                </c:pt>
                <c:pt idx="6479">
                  <c:v>3.8211000000000004E-9</c:v>
                </c:pt>
                <c:pt idx="6480">
                  <c:v>3.8272999999999998E-9</c:v>
                </c:pt>
                <c:pt idx="6481">
                  <c:v>3.8335999999999997E-9</c:v>
                </c:pt>
                <c:pt idx="6482">
                  <c:v>3.8397999999999999E-9</c:v>
                </c:pt>
                <c:pt idx="6483">
                  <c:v>3.8460999999999998E-9</c:v>
                </c:pt>
                <c:pt idx="6484">
                  <c:v>3.8523E-9</c:v>
                </c:pt>
                <c:pt idx="6485">
                  <c:v>3.8585999999999999E-9</c:v>
                </c:pt>
                <c:pt idx="6486">
                  <c:v>3.8648000000000001E-9</c:v>
                </c:pt>
                <c:pt idx="6487">
                  <c:v>3.8711E-9</c:v>
                </c:pt>
                <c:pt idx="6488">
                  <c:v>3.8773000000000002E-9</c:v>
                </c:pt>
                <c:pt idx="6489">
                  <c:v>3.8836000000000001E-9</c:v>
                </c:pt>
                <c:pt idx="6490">
                  <c:v>3.8898000000000004E-9</c:v>
                </c:pt>
                <c:pt idx="6491">
                  <c:v>3.8961000000000002E-9</c:v>
                </c:pt>
                <c:pt idx="6492">
                  <c:v>3.9022999999999996E-9</c:v>
                </c:pt>
                <c:pt idx="6493">
                  <c:v>3.9086000000000003E-9</c:v>
                </c:pt>
                <c:pt idx="6494">
                  <c:v>3.9147999999999998E-9</c:v>
                </c:pt>
                <c:pt idx="6495">
                  <c:v>3.9210999999999996E-9</c:v>
                </c:pt>
                <c:pt idx="6496">
                  <c:v>3.9272999999999999E-9</c:v>
                </c:pt>
                <c:pt idx="6497">
                  <c:v>3.9335999999999997E-9</c:v>
                </c:pt>
                <c:pt idx="6498">
                  <c:v>3.9398E-9</c:v>
                </c:pt>
                <c:pt idx="6499">
                  <c:v>3.9460999999999998E-9</c:v>
                </c:pt>
                <c:pt idx="6500">
                  <c:v>3.9523000000000001E-9</c:v>
                </c:pt>
                <c:pt idx="6501">
                  <c:v>3.9586E-9</c:v>
                </c:pt>
                <c:pt idx="6502">
                  <c:v>3.9648000000000002E-9</c:v>
                </c:pt>
                <c:pt idx="6503">
                  <c:v>3.9711000000000001E-9</c:v>
                </c:pt>
                <c:pt idx="6504">
                  <c:v>3.9773000000000003E-9</c:v>
                </c:pt>
                <c:pt idx="6505">
                  <c:v>3.9836000000000002E-9</c:v>
                </c:pt>
                <c:pt idx="6506">
                  <c:v>3.9897999999999996E-9</c:v>
                </c:pt>
                <c:pt idx="6507">
                  <c:v>3.9961000000000003E-9</c:v>
                </c:pt>
                <c:pt idx="6508">
                  <c:v>4.0022999999999997E-9</c:v>
                </c:pt>
                <c:pt idx="6509">
                  <c:v>4.0086000000000004E-9</c:v>
                </c:pt>
                <c:pt idx="6510">
                  <c:v>4.0147999999999998E-9</c:v>
                </c:pt>
                <c:pt idx="6511">
                  <c:v>4.0210999999999997E-9</c:v>
                </c:pt>
                <c:pt idx="6512">
                  <c:v>4.0272999999999999E-9</c:v>
                </c:pt>
                <c:pt idx="6513">
                  <c:v>4.0335999999999998E-9</c:v>
                </c:pt>
                <c:pt idx="6514">
                  <c:v>4.0398E-9</c:v>
                </c:pt>
                <c:pt idx="6515">
                  <c:v>4.0460999999999999E-9</c:v>
                </c:pt>
                <c:pt idx="6516">
                  <c:v>4.0523000000000002E-9</c:v>
                </c:pt>
                <c:pt idx="6517">
                  <c:v>4.0586E-9</c:v>
                </c:pt>
                <c:pt idx="6518">
                  <c:v>4.0648000000000003E-9</c:v>
                </c:pt>
                <c:pt idx="6519">
                  <c:v>4.0711000000000001E-9</c:v>
                </c:pt>
                <c:pt idx="6520">
                  <c:v>4.0773000000000004E-9</c:v>
                </c:pt>
                <c:pt idx="6521">
                  <c:v>4.0836000000000002E-9</c:v>
                </c:pt>
                <c:pt idx="6522">
                  <c:v>4.0897999999999997E-9</c:v>
                </c:pt>
                <c:pt idx="6523">
                  <c:v>4.0961000000000004E-9</c:v>
                </c:pt>
                <c:pt idx="6524">
                  <c:v>4.1022999999999998E-9</c:v>
                </c:pt>
                <c:pt idx="6525">
                  <c:v>4.1085999999999996E-9</c:v>
                </c:pt>
                <c:pt idx="6526">
                  <c:v>4.1147999999999999E-9</c:v>
                </c:pt>
                <c:pt idx="6527">
                  <c:v>4.1210999999999998E-9</c:v>
                </c:pt>
                <c:pt idx="6528">
                  <c:v>4.1273E-9</c:v>
                </c:pt>
                <c:pt idx="6529">
                  <c:v>4.1335999999999999E-9</c:v>
                </c:pt>
                <c:pt idx="6530">
                  <c:v>4.1398000000000001E-9</c:v>
                </c:pt>
                <c:pt idx="6531">
                  <c:v>4.1461E-9</c:v>
                </c:pt>
                <c:pt idx="6532">
                  <c:v>4.1523000000000002E-9</c:v>
                </c:pt>
                <c:pt idx="6533">
                  <c:v>4.1586000000000001E-9</c:v>
                </c:pt>
                <c:pt idx="6534">
                  <c:v>4.1648000000000003E-9</c:v>
                </c:pt>
                <c:pt idx="6535">
                  <c:v>4.1711000000000002E-9</c:v>
                </c:pt>
                <c:pt idx="6536">
                  <c:v>4.1772999999999996E-9</c:v>
                </c:pt>
                <c:pt idx="6537">
                  <c:v>4.1836000000000003E-9</c:v>
                </c:pt>
                <c:pt idx="6538">
                  <c:v>4.1897999999999997E-9</c:v>
                </c:pt>
                <c:pt idx="6539">
                  <c:v>4.1960999999999996E-9</c:v>
                </c:pt>
                <c:pt idx="6540">
                  <c:v>4.2022999999999999E-9</c:v>
                </c:pt>
                <c:pt idx="6541">
                  <c:v>4.2085999999999997E-9</c:v>
                </c:pt>
                <c:pt idx="6542">
                  <c:v>4.2148E-9</c:v>
                </c:pt>
                <c:pt idx="6543">
                  <c:v>4.2210999999999998E-9</c:v>
                </c:pt>
                <c:pt idx="6544">
                  <c:v>4.2273000000000001E-9</c:v>
                </c:pt>
                <c:pt idx="6545">
                  <c:v>4.2335999999999999E-9</c:v>
                </c:pt>
                <c:pt idx="6546">
                  <c:v>4.2398000000000002E-9</c:v>
                </c:pt>
                <c:pt idx="6547">
                  <c:v>4.2461000000000001E-9</c:v>
                </c:pt>
                <c:pt idx="6548">
                  <c:v>4.2523000000000003E-9</c:v>
                </c:pt>
                <c:pt idx="6549">
                  <c:v>4.2586000000000002E-9</c:v>
                </c:pt>
                <c:pt idx="6550">
                  <c:v>4.2648000000000004E-9</c:v>
                </c:pt>
                <c:pt idx="6551">
                  <c:v>4.2711000000000003E-9</c:v>
                </c:pt>
                <c:pt idx="6552">
                  <c:v>4.2772999999999997E-9</c:v>
                </c:pt>
                <c:pt idx="6553">
                  <c:v>4.2836000000000004E-9</c:v>
                </c:pt>
                <c:pt idx="6554">
                  <c:v>4.2897999999999998E-9</c:v>
                </c:pt>
                <c:pt idx="6555">
                  <c:v>4.2960999999999997E-9</c:v>
                </c:pt>
                <c:pt idx="6556">
                  <c:v>4.3022999999999999E-9</c:v>
                </c:pt>
                <c:pt idx="6557">
                  <c:v>4.3085999999999998E-9</c:v>
                </c:pt>
                <c:pt idx="6558">
                  <c:v>4.3148E-9</c:v>
                </c:pt>
                <c:pt idx="6559">
                  <c:v>4.3210999999999999E-9</c:v>
                </c:pt>
                <c:pt idx="6560">
                  <c:v>4.3273000000000001E-9</c:v>
                </c:pt>
                <c:pt idx="6561">
                  <c:v>4.3336E-9</c:v>
                </c:pt>
                <c:pt idx="6562">
                  <c:v>4.3398000000000003E-9</c:v>
                </c:pt>
                <c:pt idx="6563">
                  <c:v>4.3461000000000001E-9</c:v>
                </c:pt>
                <c:pt idx="6564">
                  <c:v>4.3523000000000004E-9</c:v>
                </c:pt>
                <c:pt idx="6565">
                  <c:v>4.3586000000000002E-9</c:v>
                </c:pt>
                <c:pt idx="6566">
                  <c:v>4.3647999999999997E-9</c:v>
                </c:pt>
                <c:pt idx="6567">
                  <c:v>4.3711000000000003E-9</c:v>
                </c:pt>
                <c:pt idx="6568">
                  <c:v>4.3772999999999998E-9</c:v>
                </c:pt>
                <c:pt idx="6569">
                  <c:v>4.3835999999999996E-9</c:v>
                </c:pt>
                <c:pt idx="6570">
                  <c:v>4.3897999999999999E-9</c:v>
                </c:pt>
                <c:pt idx="6571">
                  <c:v>4.3960999999999997E-9</c:v>
                </c:pt>
                <c:pt idx="6572">
                  <c:v>4.4023E-9</c:v>
                </c:pt>
                <c:pt idx="6573">
                  <c:v>4.4085999999999999E-9</c:v>
                </c:pt>
                <c:pt idx="6574">
                  <c:v>4.4148000000000001E-9</c:v>
                </c:pt>
                <c:pt idx="6575">
                  <c:v>4.4211E-9</c:v>
                </c:pt>
                <c:pt idx="6576">
                  <c:v>4.4273000000000002E-9</c:v>
                </c:pt>
                <c:pt idx="6577">
                  <c:v>4.4336000000000001E-9</c:v>
                </c:pt>
                <c:pt idx="6578">
                  <c:v>4.4398000000000003E-9</c:v>
                </c:pt>
                <c:pt idx="6579">
                  <c:v>4.4461000000000002E-9</c:v>
                </c:pt>
                <c:pt idx="6580">
                  <c:v>4.4522999999999996E-9</c:v>
                </c:pt>
                <c:pt idx="6581">
                  <c:v>4.4586000000000003E-9</c:v>
                </c:pt>
                <c:pt idx="6582">
                  <c:v>4.4647999999999997E-9</c:v>
                </c:pt>
                <c:pt idx="6583">
                  <c:v>4.4711000000000004E-9</c:v>
                </c:pt>
                <c:pt idx="6584">
                  <c:v>4.4772999999999998E-9</c:v>
                </c:pt>
                <c:pt idx="6585">
                  <c:v>4.4835999999999997E-9</c:v>
                </c:pt>
                <c:pt idx="6586">
                  <c:v>4.4897999999999999E-9</c:v>
                </c:pt>
                <c:pt idx="6587">
                  <c:v>4.4960999999999998E-9</c:v>
                </c:pt>
                <c:pt idx="6588">
                  <c:v>4.5023000000000001E-9</c:v>
                </c:pt>
                <c:pt idx="6589">
                  <c:v>4.5085999999999999E-9</c:v>
                </c:pt>
                <c:pt idx="6590">
                  <c:v>4.5148000000000002E-9</c:v>
                </c:pt>
                <c:pt idx="6591">
                  <c:v>4.5211E-9</c:v>
                </c:pt>
                <c:pt idx="6592">
                  <c:v>4.5273000000000003E-9</c:v>
                </c:pt>
                <c:pt idx="6593">
                  <c:v>4.5336000000000001E-9</c:v>
                </c:pt>
                <c:pt idx="6594">
                  <c:v>4.5398000000000004E-9</c:v>
                </c:pt>
                <c:pt idx="6595">
                  <c:v>4.5461000000000003E-9</c:v>
                </c:pt>
                <c:pt idx="6596">
                  <c:v>4.5522999999999997E-9</c:v>
                </c:pt>
                <c:pt idx="6597">
                  <c:v>4.5586000000000004E-9</c:v>
                </c:pt>
                <c:pt idx="6598">
                  <c:v>4.5647999999999998E-9</c:v>
                </c:pt>
                <c:pt idx="6599">
                  <c:v>4.5710999999999997E-9</c:v>
                </c:pt>
                <c:pt idx="6600">
                  <c:v>4.5772999999999999E-9</c:v>
                </c:pt>
                <c:pt idx="6601">
                  <c:v>4.5835999999999998E-9</c:v>
                </c:pt>
                <c:pt idx="6602">
                  <c:v>4.5898E-9</c:v>
                </c:pt>
                <c:pt idx="6603">
                  <c:v>4.5960999999999999E-9</c:v>
                </c:pt>
                <c:pt idx="6604">
                  <c:v>4.6023000000000001E-9</c:v>
                </c:pt>
                <c:pt idx="6605">
                  <c:v>4.6086E-9</c:v>
                </c:pt>
                <c:pt idx="6606">
                  <c:v>4.6148000000000002E-9</c:v>
                </c:pt>
                <c:pt idx="6607">
                  <c:v>4.6211000000000001E-9</c:v>
                </c:pt>
                <c:pt idx="6608">
                  <c:v>4.6273000000000003E-9</c:v>
                </c:pt>
                <c:pt idx="6609">
                  <c:v>4.6336000000000002E-9</c:v>
                </c:pt>
                <c:pt idx="6610">
                  <c:v>4.6397999999999996E-9</c:v>
                </c:pt>
                <c:pt idx="6611">
                  <c:v>4.6461000000000003E-9</c:v>
                </c:pt>
                <c:pt idx="6612">
                  <c:v>4.6522999999999997E-9</c:v>
                </c:pt>
                <c:pt idx="6613">
                  <c:v>4.6585999999999996E-9</c:v>
                </c:pt>
                <c:pt idx="6614">
                  <c:v>4.6647999999999999E-9</c:v>
                </c:pt>
                <c:pt idx="6615">
                  <c:v>4.6710999999999997E-9</c:v>
                </c:pt>
                <c:pt idx="6616">
                  <c:v>4.6773E-9</c:v>
                </c:pt>
                <c:pt idx="6617">
                  <c:v>4.6835999999999998E-9</c:v>
                </c:pt>
                <c:pt idx="6618">
                  <c:v>4.6898000000000001E-9</c:v>
                </c:pt>
                <c:pt idx="6619">
                  <c:v>4.6960999999999999E-9</c:v>
                </c:pt>
                <c:pt idx="6620">
                  <c:v>4.7023000000000002E-9</c:v>
                </c:pt>
                <c:pt idx="6621">
                  <c:v>4.7086000000000001E-9</c:v>
                </c:pt>
                <c:pt idx="6622">
                  <c:v>4.7148000000000003E-9</c:v>
                </c:pt>
                <c:pt idx="6623">
                  <c:v>4.7211000000000002E-9</c:v>
                </c:pt>
                <c:pt idx="6624">
                  <c:v>4.7272999999999996E-9</c:v>
                </c:pt>
                <c:pt idx="6625">
                  <c:v>4.7336000000000003E-9</c:v>
                </c:pt>
                <c:pt idx="6626">
                  <c:v>4.7397999999999997E-9</c:v>
                </c:pt>
                <c:pt idx="6627">
                  <c:v>4.7461000000000004E-9</c:v>
                </c:pt>
                <c:pt idx="6628">
                  <c:v>4.7522999999999998E-9</c:v>
                </c:pt>
                <c:pt idx="6629">
                  <c:v>4.7585999999999997E-9</c:v>
                </c:pt>
                <c:pt idx="6630">
                  <c:v>4.7647999999999999E-9</c:v>
                </c:pt>
                <c:pt idx="6631">
                  <c:v>4.7710999999999998E-9</c:v>
                </c:pt>
                <c:pt idx="6632">
                  <c:v>4.7773E-9</c:v>
                </c:pt>
                <c:pt idx="6633">
                  <c:v>4.7835999999999999E-9</c:v>
                </c:pt>
                <c:pt idx="6634">
                  <c:v>4.7898000000000001E-9</c:v>
                </c:pt>
                <c:pt idx="6635">
                  <c:v>4.7961E-9</c:v>
                </c:pt>
                <c:pt idx="6636">
                  <c:v>4.8023000000000003E-9</c:v>
                </c:pt>
                <c:pt idx="6637">
                  <c:v>4.8086000000000001E-9</c:v>
                </c:pt>
                <c:pt idx="6638">
                  <c:v>4.8148000000000004E-9</c:v>
                </c:pt>
                <c:pt idx="6639">
                  <c:v>4.8211000000000002E-9</c:v>
                </c:pt>
                <c:pt idx="6640">
                  <c:v>4.8272999999999997E-9</c:v>
                </c:pt>
                <c:pt idx="6641">
                  <c:v>4.8336000000000003E-9</c:v>
                </c:pt>
                <c:pt idx="6642">
                  <c:v>4.8397999999999998E-9</c:v>
                </c:pt>
                <c:pt idx="6643">
                  <c:v>4.8460999999999996E-9</c:v>
                </c:pt>
                <c:pt idx="6644">
                  <c:v>4.8522999999999999E-9</c:v>
                </c:pt>
                <c:pt idx="6645">
                  <c:v>4.8585999999999997E-9</c:v>
                </c:pt>
                <c:pt idx="6646">
                  <c:v>4.8648E-9</c:v>
                </c:pt>
                <c:pt idx="6647">
                  <c:v>4.8710999999999999E-9</c:v>
                </c:pt>
                <c:pt idx="6648">
                  <c:v>4.8773000000000001E-9</c:v>
                </c:pt>
                <c:pt idx="6649">
                  <c:v>4.8836E-9</c:v>
                </c:pt>
                <c:pt idx="6650">
                  <c:v>4.8898000000000002E-9</c:v>
                </c:pt>
                <c:pt idx="6651">
                  <c:v>4.8961000000000001E-9</c:v>
                </c:pt>
                <c:pt idx="6652">
                  <c:v>4.9023000000000003E-9</c:v>
                </c:pt>
                <c:pt idx="6653">
                  <c:v>4.9086000000000002E-9</c:v>
                </c:pt>
                <c:pt idx="6654">
                  <c:v>4.9147999999999996E-9</c:v>
                </c:pt>
                <c:pt idx="6655">
                  <c:v>4.9211000000000003E-9</c:v>
                </c:pt>
                <c:pt idx="6656">
                  <c:v>4.9272999999999997E-9</c:v>
                </c:pt>
                <c:pt idx="6657">
                  <c:v>4.9335999999999996E-9</c:v>
                </c:pt>
                <c:pt idx="6658">
                  <c:v>4.9397999999999998E-9</c:v>
                </c:pt>
                <c:pt idx="6659">
                  <c:v>4.9460999999999997E-9</c:v>
                </c:pt>
                <c:pt idx="6660">
                  <c:v>4.9522999999999999E-9</c:v>
                </c:pt>
                <c:pt idx="6661">
                  <c:v>4.9585999999999998E-9</c:v>
                </c:pt>
                <c:pt idx="6662">
                  <c:v>4.9648000000000001E-9</c:v>
                </c:pt>
                <c:pt idx="6663">
                  <c:v>4.9710999999999999E-9</c:v>
                </c:pt>
                <c:pt idx="6664">
                  <c:v>4.9773000000000002E-9</c:v>
                </c:pt>
                <c:pt idx="6665">
                  <c:v>4.9836E-9</c:v>
                </c:pt>
                <c:pt idx="6666">
                  <c:v>4.9898000000000003E-9</c:v>
                </c:pt>
                <c:pt idx="6667">
                  <c:v>4.9961000000000001E-9</c:v>
                </c:pt>
                <c:pt idx="6668">
                  <c:v>5.0023000000000004E-9</c:v>
                </c:pt>
                <c:pt idx="6669">
                  <c:v>5.0086000000000003E-9</c:v>
                </c:pt>
                <c:pt idx="6670">
                  <c:v>5.0147999999999997E-9</c:v>
                </c:pt>
                <c:pt idx="6671">
                  <c:v>5.0211000000000004E-9</c:v>
                </c:pt>
                <c:pt idx="6672">
                  <c:v>5.0272999999999998E-9</c:v>
                </c:pt>
                <c:pt idx="6673">
                  <c:v>5.0335999999999997E-9</c:v>
                </c:pt>
                <c:pt idx="6674">
                  <c:v>5.0397999999999999E-9</c:v>
                </c:pt>
                <c:pt idx="6675">
                  <c:v>5.0460999999999998E-9</c:v>
                </c:pt>
                <c:pt idx="6676">
                  <c:v>5.0523E-9</c:v>
                </c:pt>
                <c:pt idx="6677">
                  <c:v>5.0585999999999999E-9</c:v>
                </c:pt>
                <c:pt idx="6678">
                  <c:v>5.0648000000000001E-9</c:v>
                </c:pt>
                <c:pt idx="6679">
                  <c:v>5.0711E-9</c:v>
                </c:pt>
                <c:pt idx="6680">
                  <c:v>5.0773000000000002E-9</c:v>
                </c:pt>
                <c:pt idx="6681">
                  <c:v>5.0836000000000001E-9</c:v>
                </c:pt>
                <c:pt idx="6682">
                  <c:v>5.0898000000000004E-9</c:v>
                </c:pt>
                <c:pt idx="6683">
                  <c:v>5.0961000000000002E-9</c:v>
                </c:pt>
                <c:pt idx="6684">
                  <c:v>5.1022999999999996E-9</c:v>
                </c:pt>
                <c:pt idx="6685">
                  <c:v>5.1086000000000003E-9</c:v>
                </c:pt>
                <c:pt idx="6686">
                  <c:v>5.1147999999999997E-9</c:v>
                </c:pt>
                <c:pt idx="6687">
                  <c:v>5.1210999999999996E-9</c:v>
                </c:pt>
                <c:pt idx="6688">
                  <c:v>5.1272999999999999E-9</c:v>
                </c:pt>
                <c:pt idx="6689">
                  <c:v>5.1335999999999997E-9</c:v>
                </c:pt>
                <c:pt idx="6690">
                  <c:v>5.1398E-9</c:v>
                </c:pt>
                <c:pt idx="6691">
                  <c:v>5.1460999999999998E-9</c:v>
                </c:pt>
                <c:pt idx="6692">
                  <c:v>5.1523000000000001E-9</c:v>
                </c:pt>
                <c:pt idx="6693">
                  <c:v>5.1585999999999999E-9</c:v>
                </c:pt>
                <c:pt idx="6694">
                  <c:v>5.1648000000000002E-9</c:v>
                </c:pt>
                <c:pt idx="6695">
                  <c:v>5.1711000000000001E-9</c:v>
                </c:pt>
                <c:pt idx="6696">
                  <c:v>5.1773000000000003E-9</c:v>
                </c:pt>
                <c:pt idx="6697">
                  <c:v>5.1836000000000002E-9</c:v>
                </c:pt>
                <c:pt idx="6698">
                  <c:v>5.1897999999999996E-9</c:v>
                </c:pt>
                <c:pt idx="6699">
                  <c:v>5.1961000000000003E-9</c:v>
                </c:pt>
                <c:pt idx="6700">
                  <c:v>5.2022999999999997E-9</c:v>
                </c:pt>
                <c:pt idx="6701">
                  <c:v>5.2086000000000004E-9</c:v>
                </c:pt>
                <c:pt idx="6702">
                  <c:v>5.2147999999999998E-9</c:v>
                </c:pt>
                <c:pt idx="6703">
                  <c:v>5.2210999999999997E-9</c:v>
                </c:pt>
                <c:pt idx="6704">
                  <c:v>5.2272999999999999E-9</c:v>
                </c:pt>
                <c:pt idx="6705">
                  <c:v>5.2335999999999998E-9</c:v>
                </c:pt>
                <c:pt idx="6706">
                  <c:v>5.2398E-9</c:v>
                </c:pt>
                <c:pt idx="6707">
                  <c:v>5.2460999999999999E-9</c:v>
                </c:pt>
                <c:pt idx="6708">
                  <c:v>5.2523000000000002E-9</c:v>
                </c:pt>
                <c:pt idx="6709">
                  <c:v>5.2586E-9</c:v>
                </c:pt>
                <c:pt idx="6710">
                  <c:v>5.2648000000000003E-9</c:v>
                </c:pt>
                <c:pt idx="6711">
                  <c:v>5.2711000000000001E-9</c:v>
                </c:pt>
                <c:pt idx="6712">
                  <c:v>5.2773000000000004E-9</c:v>
                </c:pt>
                <c:pt idx="6713">
                  <c:v>5.2836000000000002E-9</c:v>
                </c:pt>
                <c:pt idx="6714">
                  <c:v>5.2897999999999997E-9</c:v>
                </c:pt>
                <c:pt idx="6715">
                  <c:v>5.2961000000000004E-9</c:v>
                </c:pt>
                <c:pt idx="6716">
                  <c:v>5.3022999999999998E-9</c:v>
                </c:pt>
                <c:pt idx="6717">
                  <c:v>5.3085999999999996E-9</c:v>
                </c:pt>
                <c:pt idx="6718">
                  <c:v>5.3147999999999999E-9</c:v>
                </c:pt>
                <c:pt idx="6719">
                  <c:v>5.3210999999999998E-9</c:v>
                </c:pt>
                <c:pt idx="6720">
                  <c:v>5.3273E-9</c:v>
                </c:pt>
                <c:pt idx="6721">
                  <c:v>5.3335999999999999E-9</c:v>
                </c:pt>
                <c:pt idx="6722">
                  <c:v>5.3398000000000001E-9</c:v>
                </c:pt>
                <c:pt idx="6723">
                  <c:v>5.3461E-9</c:v>
                </c:pt>
                <c:pt idx="6724">
                  <c:v>5.3523000000000002E-9</c:v>
                </c:pt>
                <c:pt idx="6725">
                  <c:v>5.3586000000000001E-9</c:v>
                </c:pt>
                <c:pt idx="6726">
                  <c:v>5.3648000000000003E-9</c:v>
                </c:pt>
                <c:pt idx="6727">
                  <c:v>5.3711000000000002E-9</c:v>
                </c:pt>
                <c:pt idx="6728">
                  <c:v>5.3772999999999996E-9</c:v>
                </c:pt>
                <c:pt idx="6729">
                  <c:v>5.3836000000000003E-9</c:v>
                </c:pt>
                <c:pt idx="6730">
                  <c:v>5.3897999999999997E-9</c:v>
                </c:pt>
                <c:pt idx="6731">
                  <c:v>5.3960999999999996E-9</c:v>
                </c:pt>
                <c:pt idx="6732">
                  <c:v>5.4022999999999998E-9</c:v>
                </c:pt>
                <c:pt idx="6733">
                  <c:v>5.4085999999999997E-9</c:v>
                </c:pt>
                <c:pt idx="6734">
                  <c:v>5.4148E-9</c:v>
                </c:pt>
                <c:pt idx="6735">
                  <c:v>5.4210999999999998E-9</c:v>
                </c:pt>
                <c:pt idx="6736">
                  <c:v>5.4273000000000001E-9</c:v>
                </c:pt>
                <c:pt idx="6737">
                  <c:v>5.4335999999999999E-9</c:v>
                </c:pt>
                <c:pt idx="6738">
                  <c:v>5.4398000000000002E-9</c:v>
                </c:pt>
                <c:pt idx="6739">
                  <c:v>5.4461E-9</c:v>
                </c:pt>
                <c:pt idx="6740">
                  <c:v>5.4523000000000003E-9</c:v>
                </c:pt>
                <c:pt idx="6741">
                  <c:v>5.4586000000000002E-9</c:v>
                </c:pt>
                <c:pt idx="6742">
                  <c:v>5.4648000000000004E-9</c:v>
                </c:pt>
                <c:pt idx="6743">
                  <c:v>5.4711000000000003E-9</c:v>
                </c:pt>
                <c:pt idx="6744">
                  <c:v>5.4772999999999997E-9</c:v>
                </c:pt>
                <c:pt idx="6745">
                  <c:v>5.4836000000000004E-9</c:v>
                </c:pt>
                <c:pt idx="6746">
                  <c:v>5.4897999999999998E-9</c:v>
                </c:pt>
                <c:pt idx="6747">
                  <c:v>5.4960999999999997E-9</c:v>
                </c:pt>
                <c:pt idx="6748">
                  <c:v>5.5022999999999999E-9</c:v>
                </c:pt>
                <c:pt idx="6749">
                  <c:v>5.5085999999999998E-9</c:v>
                </c:pt>
                <c:pt idx="6750">
                  <c:v>5.5148E-9</c:v>
                </c:pt>
                <c:pt idx="6751">
                  <c:v>5.5210999999999999E-9</c:v>
                </c:pt>
                <c:pt idx="6752">
                  <c:v>5.5273000000000001E-9</c:v>
                </c:pt>
                <c:pt idx="6753">
                  <c:v>5.5336E-9</c:v>
                </c:pt>
                <c:pt idx="6754">
                  <c:v>5.5398000000000002E-9</c:v>
                </c:pt>
                <c:pt idx="6755">
                  <c:v>5.5461000000000001E-9</c:v>
                </c:pt>
                <c:pt idx="6756">
                  <c:v>5.5523000000000004E-9</c:v>
                </c:pt>
                <c:pt idx="6757">
                  <c:v>5.5586000000000002E-9</c:v>
                </c:pt>
                <c:pt idx="6758">
                  <c:v>5.5647999999999996E-9</c:v>
                </c:pt>
                <c:pt idx="6759">
                  <c:v>5.5711000000000003E-9</c:v>
                </c:pt>
                <c:pt idx="6760">
                  <c:v>5.5772999999999998E-9</c:v>
                </c:pt>
                <c:pt idx="6761">
                  <c:v>5.5835999999999996E-9</c:v>
                </c:pt>
                <c:pt idx="6762">
                  <c:v>5.5897999999999999E-9</c:v>
                </c:pt>
                <c:pt idx="6763">
                  <c:v>5.5960999999999997E-9</c:v>
                </c:pt>
                <c:pt idx="6764">
                  <c:v>5.6023E-9</c:v>
                </c:pt>
                <c:pt idx="6765">
                  <c:v>5.6085999999999998E-9</c:v>
                </c:pt>
                <c:pt idx="6766">
                  <c:v>5.6148000000000001E-9</c:v>
                </c:pt>
                <c:pt idx="6767">
                  <c:v>5.6211E-9</c:v>
                </c:pt>
                <c:pt idx="6768">
                  <c:v>5.6273000000000002E-9</c:v>
                </c:pt>
                <c:pt idx="6769">
                  <c:v>5.6336000000000001E-9</c:v>
                </c:pt>
                <c:pt idx="6770">
                  <c:v>5.6398000000000003E-9</c:v>
                </c:pt>
                <c:pt idx="6771">
                  <c:v>5.6461000000000002E-9</c:v>
                </c:pt>
                <c:pt idx="6772">
                  <c:v>5.6522999999999996E-9</c:v>
                </c:pt>
                <c:pt idx="6773">
                  <c:v>5.6586000000000003E-9</c:v>
                </c:pt>
                <c:pt idx="6774">
                  <c:v>5.6647999999999997E-9</c:v>
                </c:pt>
                <c:pt idx="6775">
                  <c:v>5.6711000000000004E-9</c:v>
                </c:pt>
                <c:pt idx="6776">
                  <c:v>5.6772999999999998E-9</c:v>
                </c:pt>
                <c:pt idx="6777">
                  <c:v>5.6835999999999997E-9</c:v>
                </c:pt>
                <c:pt idx="6778">
                  <c:v>5.6897999999999999E-9</c:v>
                </c:pt>
                <c:pt idx="6779">
                  <c:v>5.6960999999999998E-9</c:v>
                </c:pt>
                <c:pt idx="6780">
                  <c:v>5.7023E-9</c:v>
                </c:pt>
                <c:pt idx="6781">
                  <c:v>5.7085999999999999E-9</c:v>
                </c:pt>
                <c:pt idx="6782">
                  <c:v>5.7148000000000002E-9</c:v>
                </c:pt>
                <c:pt idx="6783">
                  <c:v>5.7211E-9</c:v>
                </c:pt>
                <c:pt idx="6784">
                  <c:v>5.7273000000000003E-9</c:v>
                </c:pt>
                <c:pt idx="6785">
                  <c:v>5.7336000000000001E-9</c:v>
                </c:pt>
                <c:pt idx="6786">
                  <c:v>5.7398000000000004E-9</c:v>
                </c:pt>
                <c:pt idx="6787">
                  <c:v>5.7461000000000002E-9</c:v>
                </c:pt>
                <c:pt idx="6788">
                  <c:v>5.7522999999999997E-9</c:v>
                </c:pt>
                <c:pt idx="6789">
                  <c:v>5.7586000000000004E-9</c:v>
                </c:pt>
                <c:pt idx="6790">
                  <c:v>5.7647999999999998E-9</c:v>
                </c:pt>
                <c:pt idx="6791">
                  <c:v>5.7710999999999996E-9</c:v>
                </c:pt>
                <c:pt idx="6792">
                  <c:v>5.7772999999999999E-9</c:v>
                </c:pt>
                <c:pt idx="6793">
                  <c:v>5.7835999999999998E-9</c:v>
                </c:pt>
                <c:pt idx="6794">
                  <c:v>5.7898E-9</c:v>
                </c:pt>
                <c:pt idx="6795">
                  <c:v>5.7960999999999999E-9</c:v>
                </c:pt>
                <c:pt idx="6796">
                  <c:v>5.8023000000000001E-9</c:v>
                </c:pt>
                <c:pt idx="6797">
                  <c:v>5.8086E-9</c:v>
                </c:pt>
                <c:pt idx="6798">
                  <c:v>5.8148000000000002E-9</c:v>
                </c:pt>
                <c:pt idx="6799">
                  <c:v>5.8211000000000001E-9</c:v>
                </c:pt>
                <c:pt idx="6800">
                  <c:v>5.8273000000000003E-9</c:v>
                </c:pt>
                <c:pt idx="6801">
                  <c:v>5.8336000000000002E-9</c:v>
                </c:pt>
                <c:pt idx="6802">
                  <c:v>5.8397999999999996E-9</c:v>
                </c:pt>
                <c:pt idx="6803">
                  <c:v>5.8461000000000003E-9</c:v>
                </c:pt>
                <c:pt idx="6804">
                  <c:v>5.8522999999999997E-9</c:v>
                </c:pt>
                <c:pt idx="6805">
                  <c:v>5.8585999999999996E-9</c:v>
                </c:pt>
                <c:pt idx="6806">
                  <c:v>5.8647999999999998E-9</c:v>
                </c:pt>
                <c:pt idx="6807">
                  <c:v>5.8710999999999997E-9</c:v>
                </c:pt>
                <c:pt idx="6808">
                  <c:v>5.8773E-9</c:v>
                </c:pt>
                <c:pt idx="6809">
                  <c:v>5.8835999999999998E-9</c:v>
                </c:pt>
                <c:pt idx="6810">
                  <c:v>5.8898000000000001E-9</c:v>
                </c:pt>
                <c:pt idx="6811">
                  <c:v>5.8960999999999999E-9</c:v>
                </c:pt>
                <c:pt idx="6812">
                  <c:v>5.9023000000000002E-9</c:v>
                </c:pt>
                <c:pt idx="6813">
                  <c:v>5.9086E-9</c:v>
                </c:pt>
                <c:pt idx="6814">
                  <c:v>5.9148000000000003E-9</c:v>
                </c:pt>
                <c:pt idx="6815">
                  <c:v>5.9211000000000002E-9</c:v>
                </c:pt>
                <c:pt idx="6816">
                  <c:v>5.9273000000000004E-9</c:v>
                </c:pt>
                <c:pt idx="6817">
                  <c:v>5.9336000000000003E-9</c:v>
                </c:pt>
                <c:pt idx="6818">
                  <c:v>5.9397999999999997E-9</c:v>
                </c:pt>
                <c:pt idx="6819">
                  <c:v>5.9461000000000004E-9</c:v>
                </c:pt>
                <c:pt idx="6820">
                  <c:v>5.9522999999999998E-9</c:v>
                </c:pt>
                <c:pt idx="6821">
                  <c:v>5.9585999999999997E-9</c:v>
                </c:pt>
                <c:pt idx="6822">
                  <c:v>5.9647999999999999E-9</c:v>
                </c:pt>
                <c:pt idx="6823">
                  <c:v>5.9710999999999998E-9</c:v>
                </c:pt>
                <c:pt idx="6824">
                  <c:v>5.9773E-9</c:v>
                </c:pt>
                <c:pt idx="6825">
                  <c:v>5.9835999999999999E-9</c:v>
                </c:pt>
                <c:pt idx="6826">
                  <c:v>5.9898000000000001E-9</c:v>
                </c:pt>
                <c:pt idx="6827">
                  <c:v>5.9961E-9</c:v>
                </c:pt>
                <c:pt idx="6828">
                  <c:v>6.0023000000000003E-9</c:v>
                </c:pt>
                <c:pt idx="6829">
                  <c:v>6.0086000000000001E-9</c:v>
                </c:pt>
                <c:pt idx="6830">
                  <c:v>6.0148000000000004E-9</c:v>
                </c:pt>
                <c:pt idx="6831">
                  <c:v>6.0211000000000002E-9</c:v>
                </c:pt>
                <c:pt idx="6832">
                  <c:v>6.0272999999999996E-9</c:v>
                </c:pt>
                <c:pt idx="6833">
                  <c:v>6.0336000000000003E-9</c:v>
                </c:pt>
                <c:pt idx="6834">
                  <c:v>6.0397999999999998E-9</c:v>
                </c:pt>
                <c:pt idx="6835">
                  <c:v>6.0460999999999996E-9</c:v>
                </c:pt>
                <c:pt idx="6836">
                  <c:v>6.0522999999999999E-9</c:v>
                </c:pt>
                <c:pt idx="6837">
                  <c:v>6.0585999999999997E-9</c:v>
                </c:pt>
                <c:pt idx="6838">
                  <c:v>6.0648E-9</c:v>
                </c:pt>
                <c:pt idx="6839">
                  <c:v>6.0710999999999998E-9</c:v>
                </c:pt>
                <c:pt idx="6840">
                  <c:v>6.0773000000000001E-9</c:v>
                </c:pt>
                <c:pt idx="6841">
                  <c:v>6.0836E-9</c:v>
                </c:pt>
                <c:pt idx="6842">
                  <c:v>6.0898000000000002E-9</c:v>
                </c:pt>
                <c:pt idx="6843">
                  <c:v>6.0961000000000001E-9</c:v>
                </c:pt>
                <c:pt idx="6844">
                  <c:v>6.1023000000000003E-9</c:v>
                </c:pt>
                <c:pt idx="6845">
                  <c:v>6.1086000000000002E-9</c:v>
                </c:pt>
                <c:pt idx="6846">
                  <c:v>6.1147999999999996E-9</c:v>
                </c:pt>
                <c:pt idx="6847">
                  <c:v>6.1211000000000003E-9</c:v>
                </c:pt>
                <c:pt idx="6848">
                  <c:v>6.1272999999999997E-9</c:v>
                </c:pt>
                <c:pt idx="6849">
                  <c:v>6.1336000000000004E-9</c:v>
                </c:pt>
                <c:pt idx="6850">
                  <c:v>6.1397999999999998E-9</c:v>
                </c:pt>
                <c:pt idx="6851">
                  <c:v>6.1460999999999997E-9</c:v>
                </c:pt>
                <c:pt idx="6852">
                  <c:v>6.1522999999999999E-9</c:v>
                </c:pt>
                <c:pt idx="6853">
                  <c:v>6.1585999999999998E-9</c:v>
                </c:pt>
                <c:pt idx="6854">
                  <c:v>6.1648000000000001E-9</c:v>
                </c:pt>
                <c:pt idx="6855">
                  <c:v>6.1710999999999999E-9</c:v>
                </c:pt>
                <c:pt idx="6856">
                  <c:v>6.1773000000000002E-9</c:v>
                </c:pt>
                <c:pt idx="6857">
                  <c:v>6.1836E-9</c:v>
                </c:pt>
                <c:pt idx="6858">
                  <c:v>6.1898000000000003E-9</c:v>
                </c:pt>
                <c:pt idx="6859">
                  <c:v>6.1961000000000001E-9</c:v>
                </c:pt>
                <c:pt idx="6860">
                  <c:v>6.2023000000000004E-9</c:v>
                </c:pt>
                <c:pt idx="6861">
                  <c:v>6.2086000000000003E-9</c:v>
                </c:pt>
                <c:pt idx="6862">
                  <c:v>6.2147999999999997E-9</c:v>
                </c:pt>
                <c:pt idx="6863">
                  <c:v>6.2211000000000004E-9</c:v>
                </c:pt>
                <c:pt idx="6864">
                  <c:v>6.2272999999999998E-9</c:v>
                </c:pt>
                <c:pt idx="6865">
                  <c:v>6.2335999999999996E-9</c:v>
                </c:pt>
                <c:pt idx="6866">
                  <c:v>6.2397999999999999E-9</c:v>
                </c:pt>
                <c:pt idx="6867">
                  <c:v>6.2460999999999998E-9</c:v>
                </c:pt>
                <c:pt idx="6868">
                  <c:v>6.2523E-9</c:v>
                </c:pt>
                <c:pt idx="6869">
                  <c:v>6.2585999999999999E-9</c:v>
                </c:pt>
                <c:pt idx="6870">
                  <c:v>6.2648000000000001E-9</c:v>
                </c:pt>
                <c:pt idx="6871">
                  <c:v>6.2711E-9</c:v>
                </c:pt>
                <c:pt idx="6872">
                  <c:v>6.2773000000000002E-9</c:v>
                </c:pt>
                <c:pt idx="6873">
                  <c:v>6.2836000000000001E-9</c:v>
                </c:pt>
                <c:pt idx="6874">
                  <c:v>6.2898000000000003E-9</c:v>
                </c:pt>
                <c:pt idx="6875">
                  <c:v>6.2961000000000002E-9</c:v>
                </c:pt>
                <c:pt idx="6876">
                  <c:v>6.3022999999999996E-9</c:v>
                </c:pt>
                <c:pt idx="6877">
                  <c:v>6.3086000000000003E-9</c:v>
                </c:pt>
                <c:pt idx="6878">
                  <c:v>6.3147999999999997E-9</c:v>
                </c:pt>
                <c:pt idx="6879">
                  <c:v>6.3210999999999996E-9</c:v>
                </c:pt>
                <c:pt idx="6880">
                  <c:v>6.3272999999999999E-9</c:v>
                </c:pt>
                <c:pt idx="6881">
                  <c:v>6.3335999999999997E-9</c:v>
                </c:pt>
                <c:pt idx="6882">
                  <c:v>6.3398E-9</c:v>
                </c:pt>
                <c:pt idx="6883">
                  <c:v>6.3460999999999998E-9</c:v>
                </c:pt>
                <c:pt idx="6884">
                  <c:v>6.3523000000000001E-9</c:v>
                </c:pt>
                <c:pt idx="6885">
                  <c:v>6.3585999999999999E-9</c:v>
                </c:pt>
                <c:pt idx="6886">
                  <c:v>6.3648000000000002E-9</c:v>
                </c:pt>
                <c:pt idx="6887">
                  <c:v>6.3711000000000001E-9</c:v>
                </c:pt>
                <c:pt idx="6888">
                  <c:v>6.3773000000000003E-9</c:v>
                </c:pt>
                <c:pt idx="6889">
                  <c:v>6.3836000000000002E-9</c:v>
                </c:pt>
                <c:pt idx="6890">
                  <c:v>6.3898000000000004E-9</c:v>
                </c:pt>
                <c:pt idx="6891">
                  <c:v>6.3961000000000003E-9</c:v>
                </c:pt>
                <c:pt idx="6892">
                  <c:v>6.4022999999999997E-9</c:v>
                </c:pt>
                <c:pt idx="6893">
                  <c:v>6.4086000000000004E-9</c:v>
                </c:pt>
                <c:pt idx="6894">
                  <c:v>6.4147999999999998E-9</c:v>
                </c:pt>
                <c:pt idx="6895">
                  <c:v>6.4210999999999997E-9</c:v>
                </c:pt>
                <c:pt idx="6896">
                  <c:v>6.4272999999999999E-9</c:v>
                </c:pt>
                <c:pt idx="6897">
                  <c:v>6.4335999999999998E-9</c:v>
                </c:pt>
                <c:pt idx="6898">
                  <c:v>6.4398E-9</c:v>
                </c:pt>
                <c:pt idx="6899">
                  <c:v>6.4460999999999999E-9</c:v>
                </c:pt>
                <c:pt idx="6900">
                  <c:v>6.4523000000000001E-9</c:v>
                </c:pt>
                <c:pt idx="6901">
                  <c:v>6.4586E-9</c:v>
                </c:pt>
                <c:pt idx="6902">
                  <c:v>6.4648000000000003E-9</c:v>
                </c:pt>
                <c:pt idx="6903">
                  <c:v>6.4711000000000001E-9</c:v>
                </c:pt>
                <c:pt idx="6904">
                  <c:v>6.4773000000000004E-9</c:v>
                </c:pt>
                <c:pt idx="6905">
                  <c:v>6.4836000000000002E-9</c:v>
                </c:pt>
                <c:pt idx="6906">
                  <c:v>6.4897999999999997E-9</c:v>
                </c:pt>
                <c:pt idx="6907">
                  <c:v>6.4961000000000003E-9</c:v>
                </c:pt>
                <c:pt idx="6908">
                  <c:v>6.5022999999999998E-9</c:v>
                </c:pt>
                <c:pt idx="6909">
                  <c:v>6.5085999999999996E-9</c:v>
                </c:pt>
                <c:pt idx="6910">
                  <c:v>6.5147999999999999E-9</c:v>
                </c:pt>
                <c:pt idx="6911">
                  <c:v>6.5210999999999997E-9</c:v>
                </c:pt>
                <c:pt idx="6912">
                  <c:v>6.5273E-9</c:v>
                </c:pt>
                <c:pt idx="6913">
                  <c:v>6.5335999999999999E-9</c:v>
                </c:pt>
                <c:pt idx="6914">
                  <c:v>6.5398000000000001E-9</c:v>
                </c:pt>
                <c:pt idx="6915">
                  <c:v>6.5461E-9</c:v>
                </c:pt>
                <c:pt idx="6916">
                  <c:v>6.5523000000000002E-9</c:v>
                </c:pt>
                <c:pt idx="6917">
                  <c:v>6.5586000000000001E-9</c:v>
                </c:pt>
                <c:pt idx="6918">
                  <c:v>6.5648000000000003E-9</c:v>
                </c:pt>
                <c:pt idx="6919">
                  <c:v>6.5711000000000002E-9</c:v>
                </c:pt>
                <c:pt idx="6920">
                  <c:v>6.5772999999999996E-9</c:v>
                </c:pt>
                <c:pt idx="6921">
                  <c:v>6.5836000000000003E-9</c:v>
                </c:pt>
                <c:pt idx="6922">
                  <c:v>6.5897999999999997E-9</c:v>
                </c:pt>
                <c:pt idx="6923">
                  <c:v>6.5960999999999996E-9</c:v>
                </c:pt>
                <c:pt idx="6924">
                  <c:v>6.6022999999999998E-9</c:v>
                </c:pt>
                <c:pt idx="6925">
                  <c:v>6.6085999999999997E-9</c:v>
                </c:pt>
                <c:pt idx="6926">
                  <c:v>6.6147999999999999E-9</c:v>
                </c:pt>
                <c:pt idx="6927">
                  <c:v>6.6210999999999998E-9</c:v>
                </c:pt>
                <c:pt idx="6928">
                  <c:v>6.6273000000000001E-9</c:v>
                </c:pt>
                <c:pt idx="6929">
                  <c:v>6.6335999999999999E-9</c:v>
                </c:pt>
                <c:pt idx="6930">
                  <c:v>6.6398000000000002E-9</c:v>
                </c:pt>
                <c:pt idx="6931">
                  <c:v>6.6461E-9</c:v>
                </c:pt>
                <c:pt idx="6932">
                  <c:v>6.6523000000000003E-9</c:v>
                </c:pt>
                <c:pt idx="6933">
                  <c:v>6.6586000000000001E-9</c:v>
                </c:pt>
                <c:pt idx="6934">
                  <c:v>6.6648000000000004E-9</c:v>
                </c:pt>
                <c:pt idx="6935">
                  <c:v>6.6711000000000003E-9</c:v>
                </c:pt>
                <c:pt idx="6936">
                  <c:v>6.6772999999999997E-9</c:v>
                </c:pt>
                <c:pt idx="6937">
                  <c:v>6.6836000000000004E-9</c:v>
                </c:pt>
                <c:pt idx="6938">
                  <c:v>6.6897999999999998E-9</c:v>
                </c:pt>
                <c:pt idx="6939">
                  <c:v>6.6960999999999997E-9</c:v>
                </c:pt>
                <c:pt idx="6940">
                  <c:v>6.7022999999999999E-9</c:v>
                </c:pt>
                <c:pt idx="6941">
                  <c:v>6.7085999999999998E-9</c:v>
                </c:pt>
                <c:pt idx="6942">
                  <c:v>6.7148E-9</c:v>
                </c:pt>
                <c:pt idx="6943">
                  <c:v>6.7210999999999999E-9</c:v>
                </c:pt>
                <c:pt idx="6944">
                  <c:v>6.7273000000000001E-9</c:v>
                </c:pt>
                <c:pt idx="6945">
                  <c:v>6.7336E-9</c:v>
                </c:pt>
                <c:pt idx="6946">
                  <c:v>6.7398000000000002E-9</c:v>
                </c:pt>
                <c:pt idx="6947">
                  <c:v>6.7461000000000001E-9</c:v>
                </c:pt>
                <c:pt idx="6948">
                  <c:v>6.7523000000000004E-9</c:v>
                </c:pt>
                <c:pt idx="6949">
                  <c:v>6.7586000000000002E-9</c:v>
                </c:pt>
                <c:pt idx="6950">
                  <c:v>6.7647999999999996E-9</c:v>
                </c:pt>
                <c:pt idx="6951">
                  <c:v>6.7711000000000003E-9</c:v>
                </c:pt>
                <c:pt idx="6952">
                  <c:v>6.7772999999999997E-9</c:v>
                </c:pt>
                <c:pt idx="6953">
                  <c:v>6.7835999999999996E-9</c:v>
                </c:pt>
                <c:pt idx="6954">
                  <c:v>6.7897999999999999E-9</c:v>
                </c:pt>
                <c:pt idx="6955">
                  <c:v>6.7960999999999997E-9</c:v>
                </c:pt>
                <c:pt idx="6956">
                  <c:v>6.8023E-9</c:v>
                </c:pt>
                <c:pt idx="6957">
                  <c:v>6.8085999999999998E-9</c:v>
                </c:pt>
                <c:pt idx="6958">
                  <c:v>6.8148000000000001E-9</c:v>
                </c:pt>
                <c:pt idx="6959">
                  <c:v>6.8210999999999999E-9</c:v>
                </c:pt>
                <c:pt idx="6960">
                  <c:v>6.8273000000000002E-9</c:v>
                </c:pt>
                <c:pt idx="6961">
                  <c:v>6.8336000000000001E-9</c:v>
                </c:pt>
                <c:pt idx="6962">
                  <c:v>6.8398000000000003E-9</c:v>
                </c:pt>
                <c:pt idx="6963">
                  <c:v>6.8461000000000002E-9</c:v>
                </c:pt>
                <c:pt idx="6964">
                  <c:v>6.8522999999999996E-9</c:v>
                </c:pt>
                <c:pt idx="6965">
                  <c:v>6.8586000000000003E-9</c:v>
                </c:pt>
                <c:pt idx="6966">
                  <c:v>6.8647999999999997E-9</c:v>
                </c:pt>
                <c:pt idx="6967">
                  <c:v>6.8711000000000004E-9</c:v>
                </c:pt>
                <c:pt idx="6968">
                  <c:v>6.8772999999999998E-9</c:v>
                </c:pt>
                <c:pt idx="6969">
                  <c:v>6.8835999999999997E-9</c:v>
                </c:pt>
                <c:pt idx="6970">
                  <c:v>6.8897999999999999E-9</c:v>
                </c:pt>
                <c:pt idx="6971">
                  <c:v>6.8960999999999998E-9</c:v>
                </c:pt>
                <c:pt idx="6972">
                  <c:v>6.9023E-9</c:v>
                </c:pt>
                <c:pt idx="6973">
                  <c:v>6.9085999999999999E-9</c:v>
                </c:pt>
                <c:pt idx="6974">
                  <c:v>6.9148000000000002E-9</c:v>
                </c:pt>
                <c:pt idx="6975">
                  <c:v>6.9211E-9</c:v>
                </c:pt>
                <c:pt idx="6976">
                  <c:v>6.9273000000000003E-9</c:v>
                </c:pt>
                <c:pt idx="6977">
                  <c:v>6.9336000000000001E-9</c:v>
                </c:pt>
                <c:pt idx="6978">
                  <c:v>6.9398000000000004E-9</c:v>
                </c:pt>
                <c:pt idx="6979">
                  <c:v>6.9461000000000002E-9</c:v>
                </c:pt>
                <c:pt idx="6980">
                  <c:v>6.9522999999999997E-9</c:v>
                </c:pt>
                <c:pt idx="6981">
                  <c:v>6.9586000000000004E-9</c:v>
                </c:pt>
                <c:pt idx="6982">
                  <c:v>6.9647999999999998E-9</c:v>
                </c:pt>
                <c:pt idx="6983">
                  <c:v>6.9710999999999996E-9</c:v>
                </c:pt>
                <c:pt idx="6984">
                  <c:v>6.9772999999999999E-9</c:v>
                </c:pt>
                <c:pt idx="6985">
                  <c:v>6.9835999999999997E-9</c:v>
                </c:pt>
                <c:pt idx="6986">
                  <c:v>6.9898E-9</c:v>
                </c:pt>
                <c:pt idx="6987">
                  <c:v>6.9960999999999999E-9</c:v>
                </c:pt>
                <c:pt idx="6988">
                  <c:v>7.0023000000000001E-9</c:v>
                </c:pt>
                <c:pt idx="6989">
                  <c:v>7.0086E-9</c:v>
                </c:pt>
                <c:pt idx="6990">
                  <c:v>7.0148000000000002E-9</c:v>
                </c:pt>
                <c:pt idx="6991">
                  <c:v>7.0211000000000001E-9</c:v>
                </c:pt>
                <c:pt idx="6992">
                  <c:v>7.0273000000000003E-9</c:v>
                </c:pt>
                <c:pt idx="6993">
                  <c:v>7.0336000000000002E-9</c:v>
                </c:pt>
                <c:pt idx="6994">
                  <c:v>7.0397999999999996E-9</c:v>
                </c:pt>
                <c:pt idx="6995">
                  <c:v>7.0461000000000003E-9</c:v>
                </c:pt>
                <c:pt idx="6996">
                  <c:v>7.0522999999999997E-9</c:v>
                </c:pt>
                <c:pt idx="6997">
                  <c:v>7.0585999999999996E-9</c:v>
                </c:pt>
                <c:pt idx="6998">
                  <c:v>7.0647999999999998E-9</c:v>
                </c:pt>
                <c:pt idx="6999">
                  <c:v>7.0710999999999997E-9</c:v>
                </c:pt>
                <c:pt idx="7000">
                  <c:v>7.0773E-9</c:v>
                </c:pt>
                <c:pt idx="7001">
                  <c:v>7.0835999999999998E-9</c:v>
                </c:pt>
                <c:pt idx="7002">
                  <c:v>7.0898000000000001E-9</c:v>
                </c:pt>
                <c:pt idx="7003">
                  <c:v>7.0960999999999999E-9</c:v>
                </c:pt>
                <c:pt idx="7004">
                  <c:v>7.1023000000000002E-9</c:v>
                </c:pt>
                <c:pt idx="7005">
                  <c:v>7.1086E-9</c:v>
                </c:pt>
                <c:pt idx="7006">
                  <c:v>7.1148000000000003E-9</c:v>
                </c:pt>
                <c:pt idx="7007">
                  <c:v>7.1211000000000002E-9</c:v>
                </c:pt>
                <c:pt idx="7008">
                  <c:v>7.1273000000000004E-9</c:v>
                </c:pt>
                <c:pt idx="7009">
                  <c:v>7.1336000000000003E-9</c:v>
                </c:pt>
                <c:pt idx="7010">
                  <c:v>7.1397999999999997E-9</c:v>
                </c:pt>
                <c:pt idx="7011">
                  <c:v>7.1461000000000004E-9</c:v>
                </c:pt>
                <c:pt idx="7012">
                  <c:v>7.1522999999999998E-9</c:v>
                </c:pt>
                <c:pt idx="7013">
                  <c:v>7.1585999999999997E-9</c:v>
                </c:pt>
                <c:pt idx="7014">
                  <c:v>7.1647999999999999E-9</c:v>
                </c:pt>
                <c:pt idx="7015">
                  <c:v>7.1710999999999998E-9</c:v>
                </c:pt>
                <c:pt idx="7016">
                  <c:v>7.1773E-9</c:v>
                </c:pt>
                <c:pt idx="7017">
                  <c:v>7.1835999999999999E-9</c:v>
                </c:pt>
                <c:pt idx="7018">
                  <c:v>7.1898000000000001E-9</c:v>
                </c:pt>
                <c:pt idx="7019">
                  <c:v>7.1961E-9</c:v>
                </c:pt>
                <c:pt idx="7020">
                  <c:v>7.2023000000000002E-9</c:v>
                </c:pt>
                <c:pt idx="7021">
                  <c:v>7.2086000000000001E-9</c:v>
                </c:pt>
                <c:pt idx="7022">
                  <c:v>7.2148000000000004E-9</c:v>
                </c:pt>
                <c:pt idx="7023">
                  <c:v>7.2211000000000002E-9</c:v>
                </c:pt>
                <c:pt idx="7024">
                  <c:v>7.2272999999999996E-9</c:v>
                </c:pt>
                <c:pt idx="7025">
                  <c:v>7.2336000000000003E-9</c:v>
                </c:pt>
                <c:pt idx="7026">
                  <c:v>7.2397999999999998E-9</c:v>
                </c:pt>
                <c:pt idx="7027">
                  <c:v>7.2460999999999996E-9</c:v>
                </c:pt>
                <c:pt idx="7028">
                  <c:v>7.2522999999999999E-9</c:v>
                </c:pt>
                <c:pt idx="7029">
                  <c:v>7.2585999999999997E-9</c:v>
                </c:pt>
                <c:pt idx="7030">
                  <c:v>7.2648E-9</c:v>
                </c:pt>
                <c:pt idx="7031">
                  <c:v>7.2710999999999998E-9</c:v>
                </c:pt>
                <c:pt idx="7032">
                  <c:v>7.2773000000000001E-9</c:v>
                </c:pt>
                <c:pt idx="7033">
                  <c:v>7.2836E-9</c:v>
                </c:pt>
                <c:pt idx="7034">
                  <c:v>7.2898000000000002E-9</c:v>
                </c:pt>
                <c:pt idx="7035">
                  <c:v>7.2961000000000001E-9</c:v>
                </c:pt>
                <c:pt idx="7036">
                  <c:v>7.3023000000000003E-9</c:v>
                </c:pt>
                <c:pt idx="7037">
                  <c:v>7.3086000000000002E-9</c:v>
                </c:pt>
                <c:pt idx="7038">
                  <c:v>7.3147999999999996E-9</c:v>
                </c:pt>
                <c:pt idx="7039">
                  <c:v>7.3211000000000003E-9</c:v>
                </c:pt>
                <c:pt idx="7040">
                  <c:v>7.3272999999999997E-9</c:v>
                </c:pt>
                <c:pt idx="7041">
                  <c:v>7.3336000000000004E-9</c:v>
                </c:pt>
                <c:pt idx="7042">
                  <c:v>7.3397999999999998E-9</c:v>
                </c:pt>
                <c:pt idx="7043">
                  <c:v>7.3460999999999997E-9</c:v>
                </c:pt>
                <c:pt idx="7044">
                  <c:v>7.3522999999999999E-9</c:v>
                </c:pt>
                <c:pt idx="7045">
                  <c:v>7.3585999999999998E-9</c:v>
                </c:pt>
                <c:pt idx="7046">
                  <c:v>7.3648E-9</c:v>
                </c:pt>
                <c:pt idx="7047">
                  <c:v>7.3710999999999999E-9</c:v>
                </c:pt>
                <c:pt idx="7048">
                  <c:v>7.3773000000000002E-9</c:v>
                </c:pt>
                <c:pt idx="7049">
                  <c:v>7.3836E-9</c:v>
                </c:pt>
                <c:pt idx="7050">
                  <c:v>7.3898000000000003E-9</c:v>
                </c:pt>
                <c:pt idx="7051">
                  <c:v>7.3961000000000001E-9</c:v>
                </c:pt>
                <c:pt idx="7052">
                  <c:v>7.4023000000000004E-9</c:v>
                </c:pt>
                <c:pt idx="7053">
                  <c:v>7.4086000000000002E-9</c:v>
                </c:pt>
                <c:pt idx="7054">
                  <c:v>7.4147999999999997E-9</c:v>
                </c:pt>
                <c:pt idx="7055">
                  <c:v>7.4211000000000004E-9</c:v>
                </c:pt>
                <c:pt idx="7056">
                  <c:v>7.4272999999999998E-9</c:v>
                </c:pt>
                <c:pt idx="7057">
                  <c:v>7.4335999999999996E-9</c:v>
                </c:pt>
                <c:pt idx="7058">
                  <c:v>7.4397999999999999E-9</c:v>
                </c:pt>
                <c:pt idx="7059">
                  <c:v>7.4460999999999998E-9</c:v>
                </c:pt>
                <c:pt idx="7060">
                  <c:v>7.4522999999999992E-9</c:v>
                </c:pt>
                <c:pt idx="7061">
                  <c:v>7.4586000000000007E-9</c:v>
                </c:pt>
                <c:pt idx="7062">
                  <c:v>7.4648000000000001E-9</c:v>
                </c:pt>
                <c:pt idx="7063">
                  <c:v>7.4711E-9</c:v>
                </c:pt>
                <c:pt idx="7064">
                  <c:v>7.4772999999999994E-9</c:v>
                </c:pt>
                <c:pt idx="7065">
                  <c:v>7.4835999999999993E-9</c:v>
                </c:pt>
                <c:pt idx="7066">
                  <c:v>7.4898000000000003E-9</c:v>
                </c:pt>
                <c:pt idx="7067">
                  <c:v>7.4961000000000002E-9</c:v>
                </c:pt>
                <c:pt idx="7068">
                  <c:v>7.5022999999999996E-9</c:v>
                </c:pt>
                <c:pt idx="7069">
                  <c:v>7.5085999999999995E-9</c:v>
                </c:pt>
                <c:pt idx="7070">
                  <c:v>7.5148000000000006E-9</c:v>
                </c:pt>
                <c:pt idx="7071">
                  <c:v>7.5211000000000004E-9</c:v>
                </c:pt>
                <c:pt idx="7072">
                  <c:v>7.5272999999999998E-9</c:v>
                </c:pt>
                <c:pt idx="7073">
                  <c:v>7.5335999999999997E-9</c:v>
                </c:pt>
                <c:pt idx="7074">
                  <c:v>7.5398000000000008E-9</c:v>
                </c:pt>
                <c:pt idx="7075">
                  <c:v>7.5461000000000006E-9</c:v>
                </c:pt>
                <c:pt idx="7076">
                  <c:v>7.5523000000000001E-9</c:v>
                </c:pt>
                <c:pt idx="7077">
                  <c:v>7.5585999999999999E-9</c:v>
                </c:pt>
                <c:pt idx="7078">
                  <c:v>7.5647999999999994E-9</c:v>
                </c:pt>
                <c:pt idx="7079">
                  <c:v>7.5710999999999992E-9</c:v>
                </c:pt>
                <c:pt idx="7080">
                  <c:v>7.5773000000000003E-9</c:v>
                </c:pt>
                <c:pt idx="7081">
                  <c:v>7.5836000000000002E-9</c:v>
                </c:pt>
                <c:pt idx="7082">
                  <c:v>7.5897999999999996E-9</c:v>
                </c:pt>
                <c:pt idx="7083">
                  <c:v>7.5960999999999994E-9</c:v>
                </c:pt>
                <c:pt idx="7084">
                  <c:v>7.6023000000000005E-9</c:v>
                </c:pt>
                <c:pt idx="7085">
                  <c:v>7.6086000000000004E-9</c:v>
                </c:pt>
                <c:pt idx="7086">
                  <c:v>7.6147999999999998E-9</c:v>
                </c:pt>
                <c:pt idx="7087">
                  <c:v>7.6210999999999997E-9</c:v>
                </c:pt>
                <c:pt idx="7088">
                  <c:v>7.6273000000000007E-9</c:v>
                </c:pt>
                <c:pt idx="7089">
                  <c:v>7.6336000000000006E-9</c:v>
                </c:pt>
                <c:pt idx="7090">
                  <c:v>7.6398E-9</c:v>
                </c:pt>
                <c:pt idx="7091">
                  <c:v>7.6460999999999999E-9</c:v>
                </c:pt>
                <c:pt idx="7092">
                  <c:v>7.6522999999999993E-9</c:v>
                </c:pt>
                <c:pt idx="7093">
                  <c:v>7.6585999999999992E-9</c:v>
                </c:pt>
                <c:pt idx="7094">
                  <c:v>7.6648000000000002E-9</c:v>
                </c:pt>
                <c:pt idx="7095">
                  <c:v>7.6711000000000001E-9</c:v>
                </c:pt>
                <c:pt idx="7096">
                  <c:v>7.6772999999999995E-9</c:v>
                </c:pt>
                <c:pt idx="7097">
                  <c:v>7.6835999999999994E-9</c:v>
                </c:pt>
                <c:pt idx="7098">
                  <c:v>7.6898000000000005E-9</c:v>
                </c:pt>
                <c:pt idx="7099">
                  <c:v>7.6961000000000003E-9</c:v>
                </c:pt>
                <c:pt idx="7100">
                  <c:v>7.7022999999999998E-9</c:v>
                </c:pt>
                <c:pt idx="7101">
                  <c:v>7.7085999999999996E-9</c:v>
                </c:pt>
                <c:pt idx="7102">
                  <c:v>7.7148000000000007E-9</c:v>
                </c:pt>
                <c:pt idx="7103">
                  <c:v>7.7211000000000006E-9</c:v>
                </c:pt>
                <c:pt idx="7104">
                  <c:v>7.7273E-9</c:v>
                </c:pt>
                <c:pt idx="7105">
                  <c:v>7.7335999999999998E-9</c:v>
                </c:pt>
                <c:pt idx="7106">
                  <c:v>7.7397999999999993E-9</c:v>
                </c:pt>
                <c:pt idx="7107">
                  <c:v>7.7461000000000008E-9</c:v>
                </c:pt>
                <c:pt idx="7108">
                  <c:v>7.7523000000000002E-9</c:v>
                </c:pt>
                <c:pt idx="7109">
                  <c:v>7.7586000000000001E-9</c:v>
                </c:pt>
                <c:pt idx="7110">
                  <c:v>7.7647999999999995E-9</c:v>
                </c:pt>
                <c:pt idx="7111">
                  <c:v>7.7710999999999994E-9</c:v>
                </c:pt>
                <c:pt idx="7112">
                  <c:v>7.7773000000000004E-9</c:v>
                </c:pt>
                <c:pt idx="7113">
                  <c:v>7.7836000000000003E-9</c:v>
                </c:pt>
                <c:pt idx="7114">
                  <c:v>7.7897999999999997E-9</c:v>
                </c:pt>
                <c:pt idx="7115">
                  <c:v>7.7960999999999996E-9</c:v>
                </c:pt>
                <c:pt idx="7116">
                  <c:v>7.8023000000000007E-9</c:v>
                </c:pt>
                <c:pt idx="7117">
                  <c:v>7.8086000000000005E-9</c:v>
                </c:pt>
                <c:pt idx="7118">
                  <c:v>7.8147999999999999E-9</c:v>
                </c:pt>
                <c:pt idx="7119">
                  <c:v>7.8210999999999998E-9</c:v>
                </c:pt>
                <c:pt idx="7120">
                  <c:v>7.8272999999999992E-9</c:v>
                </c:pt>
                <c:pt idx="7121">
                  <c:v>7.8336000000000007E-9</c:v>
                </c:pt>
                <c:pt idx="7122">
                  <c:v>7.8398000000000002E-9</c:v>
                </c:pt>
                <c:pt idx="7123">
                  <c:v>7.8461E-9</c:v>
                </c:pt>
                <c:pt idx="7124">
                  <c:v>7.8522999999999994E-9</c:v>
                </c:pt>
                <c:pt idx="7125">
                  <c:v>7.8585999999999993E-9</c:v>
                </c:pt>
                <c:pt idx="7126">
                  <c:v>7.8648000000000004E-9</c:v>
                </c:pt>
                <c:pt idx="7127">
                  <c:v>7.8711000000000003E-9</c:v>
                </c:pt>
                <c:pt idx="7128">
                  <c:v>7.8772999999999997E-9</c:v>
                </c:pt>
                <c:pt idx="7129">
                  <c:v>7.8835999999999995E-9</c:v>
                </c:pt>
                <c:pt idx="7130">
                  <c:v>7.8898000000000006E-9</c:v>
                </c:pt>
                <c:pt idx="7131">
                  <c:v>7.8961000000000005E-9</c:v>
                </c:pt>
                <c:pt idx="7132">
                  <c:v>7.9022999999999999E-9</c:v>
                </c:pt>
                <c:pt idx="7133">
                  <c:v>7.9085999999999998E-9</c:v>
                </c:pt>
                <c:pt idx="7134">
                  <c:v>7.9147999999999992E-9</c:v>
                </c:pt>
                <c:pt idx="7135">
                  <c:v>7.9211000000000007E-9</c:v>
                </c:pt>
                <c:pt idx="7136">
                  <c:v>7.9273000000000001E-9</c:v>
                </c:pt>
                <c:pt idx="7137">
                  <c:v>7.9336E-9</c:v>
                </c:pt>
                <c:pt idx="7138">
                  <c:v>7.9397999999999994E-9</c:v>
                </c:pt>
                <c:pt idx="7139">
                  <c:v>7.9460999999999993E-9</c:v>
                </c:pt>
                <c:pt idx="7140">
                  <c:v>7.9523000000000003E-9</c:v>
                </c:pt>
                <c:pt idx="7141">
                  <c:v>7.9586000000000002E-9</c:v>
                </c:pt>
                <c:pt idx="7142">
                  <c:v>7.9647999999999996E-9</c:v>
                </c:pt>
                <c:pt idx="7143">
                  <c:v>7.9710999999999995E-9</c:v>
                </c:pt>
                <c:pt idx="7144">
                  <c:v>7.9773000000000006E-9</c:v>
                </c:pt>
                <c:pt idx="7145">
                  <c:v>7.9836000000000004E-9</c:v>
                </c:pt>
                <c:pt idx="7146">
                  <c:v>7.9897999999999999E-9</c:v>
                </c:pt>
                <c:pt idx="7147">
                  <c:v>7.9960999999999997E-9</c:v>
                </c:pt>
                <c:pt idx="7148">
                  <c:v>8.0023000000000008E-9</c:v>
                </c:pt>
                <c:pt idx="7149">
                  <c:v>8.0086000000000007E-9</c:v>
                </c:pt>
                <c:pt idx="7150">
                  <c:v>8.0148000000000001E-9</c:v>
                </c:pt>
                <c:pt idx="7151">
                  <c:v>8.0210999999999999E-9</c:v>
                </c:pt>
                <c:pt idx="7152">
                  <c:v>8.0272999999999994E-9</c:v>
                </c:pt>
                <c:pt idx="7153">
                  <c:v>8.0335999999999992E-9</c:v>
                </c:pt>
                <c:pt idx="7154">
                  <c:v>8.0398000000000003E-9</c:v>
                </c:pt>
                <c:pt idx="7155">
                  <c:v>8.0461000000000002E-9</c:v>
                </c:pt>
                <c:pt idx="7156">
                  <c:v>8.0522999999999996E-9</c:v>
                </c:pt>
                <c:pt idx="7157">
                  <c:v>8.0585999999999994E-9</c:v>
                </c:pt>
                <c:pt idx="7158">
                  <c:v>8.0648000000000005E-9</c:v>
                </c:pt>
                <c:pt idx="7159">
                  <c:v>8.0711000000000004E-9</c:v>
                </c:pt>
                <c:pt idx="7160">
                  <c:v>8.0772999999999998E-9</c:v>
                </c:pt>
                <c:pt idx="7161">
                  <c:v>8.0835999999999997E-9</c:v>
                </c:pt>
                <c:pt idx="7162">
                  <c:v>8.0898000000000007E-9</c:v>
                </c:pt>
                <c:pt idx="7163">
                  <c:v>8.0961000000000006E-9</c:v>
                </c:pt>
                <c:pt idx="7164">
                  <c:v>8.1023E-9</c:v>
                </c:pt>
                <c:pt idx="7165">
                  <c:v>8.1085999999999999E-9</c:v>
                </c:pt>
                <c:pt idx="7166">
                  <c:v>8.1147999999999993E-9</c:v>
                </c:pt>
                <c:pt idx="7167">
                  <c:v>8.1210999999999992E-9</c:v>
                </c:pt>
                <c:pt idx="7168">
                  <c:v>8.1273000000000003E-9</c:v>
                </c:pt>
                <c:pt idx="7169">
                  <c:v>8.1336000000000001E-9</c:v>
                </c:pt>
                <c:pt idx="7170">
                  <c:v>8.1397999999999995E-9</c:v>
                </c:pt>
                <c:pt idx="7171">
                  <c:v>8.1460999999999994E-9</c:v>
                </c:pt>
                <c:pt idx="7172">
                  <c:v>8.1523000000000005E-9</c:v>
                </c:pt>
                <c:pt idx="7173">
                  <c:v>8.1586000000000003E-9</c:v>
                </c:pt>
                <c:pt idx="7174">
                  <c:v>8.1647999999999998E-9</c:v>
                </c:pt>
                <c:pt idx="7175">
                  <c:v>8.1710999999999996E-9</c:v>
                </c:pt>
                <c:pt idx="7176">
                  <c:v>8.1773000000000007E-9</c:v>
                </c:pt>
                <c:pt idx="7177">
                  <c:v>8.1836000000000006E-9</c:v>
                </c:pt>
                <c:pt idx="7178">
                  <c:v>8.1898E-9</c:v>
                </c:pt>
                <c:pt idx="7179">
                  <c:v>8.1960999999999999E-9</c:v>
                </c:pt>
                <c:pt idx="7180">
                  <c:v>8.2022999999999993E-9</c:v>
                </c:pt>
                <c:pt idx="7181">
                  <c:v>8.2086000000000008E-9</c:v>
                </c:pt>
                <c:pt idx="7182">
                  <c:v>8.2148000000000002E-9</c:v>
                </c:pt>
                <c:pt idx="7183">
                  <c:v>8.2211000000000001E-9</c:v>
                </c:pt>
                <c:pt idx="7184">
                  <c:v>8.2272999999999995E-9</c:v>
                </c:pt>
                <c:pt idx="7185">
                  <c:v>8.2335999999999994E-9</c:v>
                </c:pt>
                <c:pt idx="7186">
                  <c:v>8.2398000000000004E-9</c:v>
                </c:pt>
                <c:pt idx="7187">
                  <c:v>8.2461000000000003E-9</c:v>
                </c:pt>
                <c:pt idx="7188">
                  <c:v>8.2522999999999997E-9</c:v>
                </c:pt>
                <c:pt idx="7189">
                  <c:v>8.2585999999999996E-9</c:v>
                </c:pt>
                <c:pt idx="7190">
                  <c:v>8.2648000000000007E-9</c:v>
                </c:pt>
                <c:pt idx="7191">
                  <c:v>8.2711000000000005E-9</c:v>
                </c:pt>
                <c:pt idx="7192">
                  <c:v>8.2772999999999999E-9</c:v>
                </c:pt>
                <c:pt idx="7193">
                  <c:v>8.2835999999999998E-9</c:v>
                </c:pt>
                <c:pt idx="7194">
                  <c:v>8.2897999999999992E-9</c:v>
                </c:pt>
                <c:pt idx="7195">
                  <c:v>8.2961000000000007E-9</c:v>
                </c:pt>
                <c:pt idx="7196">
                  <c:v>8.3023000000000002E-9</c:v>
                </c:pt>
                <c:pt idx="7197">
                  <c:v>8.3086E-9</c:v>
                </c:pt>
                <c:pt idx="7198">
                  <c:v>8.3147999999999995E-9</c:v>
                </c:pt>
                <c:pt idx="7199">
                  <c:v>8.3210999999999993E-9</c:v>
                </c:pt>
                <c:pt idx="7200">
                  <c:v>8.3273000000000004E-9</c:v>
                </c:pt>
                <c:pt idx="7201">
                  <c:v>8.3336000000000003E-9</c:v>
                </c:pt>
                <c:pt idx="7202">
                  <c:v>8.3397999999999997E-9</c:v>
                </c:pt>
                <c:pt idx="7203">
                  <c:v>8.3460999999999995E-9</c:v>
                </c:pt>
                <c:pt idx="7204">
                  <c:v>8.3523000000000006E-9</c:v>
                </c:pt>
                <c:pt idx="7205">
                  <c:v>8.3586000000000005E-9</c:v>
                </c:pt>
                <c:pt idx="7206">
                  <c:v>8.3647999999999999E-9</c:v>
                </c:pt>
                <c:pt idx="7207">
                  <c:v>8.3710999999999998E-9</c:v>
                </c:pt>
                <c:pt idx="7208">
                  <c:v>8.3772999999999992E-9</c:v>
                </c:pt>
                <c:pt idx="7209">
                  <c:v>8.3836000000000007E-9</c:v>
                </c:pt>
                <c:pt idx="7210">
                  <c:v>8.3898000000000001E-9</c:v>
                </c:pt>
                <c:pt idx="7211">
                  <c:v>8.3961E-9</c:v>
                </c:pt>
                <c:pt idx="7212">
                  <c:v>8.4022999999999994E-9</c:v>
                </c:pt>
                <c:pt idx="7213">
                  <c:v>8.4085999999999993E-9</c:v>
                </c:pt>
                <c:pt idx="7214">
                  <c:v>8.4148000000000003E-9</c:v>
                </c:pt>
                <c:pt idx="7215">
                  <c:v>8.4211000000000002E-9</c:v>
                </c:pt>
                <c:pt idx="7216">
                  <c:v>8.4272999999999996E-9</c:v>
                </c:pt>
                <c:pt idx="7217">
                  <c:v>8.4335999999999995E-9</c:v>
                </c:pt>
                <c:pt idx="7218">
                  <c:v>8.4398000000000006E-9</c:v>
                </c:pt>
                <c:pt idx="7219">
                  <c:v>8.4461000000000004E-9</c:v>
                </c:pt>
                <c:pt idx="7220">
                  <c:v>8.4522999999999999E-9</c:v>
                </c:pt>
                <c:pt idx="7221">
                  <c:v>8.4585999999999997E-9</c:v>
                </c:pt>
                <c:pt idx="7222">
                  <c:v>8.4648000000000008E-9</c:v>
                </c:pt>
                <c:pt idx="7223">
                  <c:v>8.4711000000000007E-9</c:v>
                </c:pt>
                <c:pt idx="7224">
                  <c:v>8.4773000000000001E-9</c:v>
                </c:pt>
                <c:pt idx="7225">
                  <c:v>8.4835999999999999E-9</c:v>
                </c:pt>
                <c:pt idx="7226">
                  <c:v>8.4897999999999994E-9</c:v>
                </c:pt>
                <c:pt idx="7227">
                  <c:v>8.4960999999999992E-9</c:v>
                </c:pt>
                <c:pt idx="7228">
                  <c:v>8.5023000000000003E-9</c:v>
                </c:pt>
                <c:pt idx="7229">
                  <c:v>8.5086000000000002E-9</c:v>
                </c:pt>
                <c:pt idx="7230">
                  <c:v>8.5147999999999996E-9</c:v>
                </c:pt>
                <c:pt idx="7231">
                  <c:v>8.5210999999999995E-9</c:v>
                </c:pt>
                <c:pt idx="7232">
                  <c:v>8.5273000000000005E-9</c:v>
                </c:pt>
                <c:pt idx="7233">
                  <c:v>8.5336000000000004E-9</c:v>
                </c:pt>
                <c:pt idx="7234">
                  <c:v>8.5397999999999998E-9</c:v>
                </c:pt>
                <c:pt idx="7235">
                  <c:v>8.5460999999999997E-9</c:v>
                </c:pt>
                <c:pt idx="7236">
                  <c:v>8.5523000000000008E-9</c:v>
                </c:pt>
                <c:pt idx="7237">
                  <c:v>8.5586000000000006E-9</c:v>
                </c:pt>
                <c:pt idx="7238">
                  <c:v>8.5648E-9</c:v>
                </c:pt>
                <c:pt idx="7239">
                  <c:v>8.5710999999999999E-9</c:v>
                </c:pt>
                <c:pt idx="7240">
                  <c:v>8.5772999999999993E-9</c:v>
                </c:pt>
                <c:pt idx="7241">
                  <c:v>8.5835999999999992E-9</c:v>
                </c:pt>
                <c:pt idx="7242">
                  <c:v>8.5898000000000003E-9</c:v>
                </c:pt>
                <c:pt idx="7243">
                  <c:v>8.5961000000000001E-9</c:v>
                </c:pt>
                <c:pt idx="7244">
                  <c:v>8.6022999999999995E-9</c:v>
                </c:pt>
                <c:pt idx="7245">
                  <c:v>8.6085999999999994E-9</c:v>
                </c:pt>
                <c:pt idx="7246">
                  <c:v>8.6148000000000005E-9</c:v>
                </c:pt>
                <c:pt idx="7247">
                  <c:v>8.6211000000000003E-9</c:v>
                </c:pt>
                <c:pt idx="7248">
                  <c:v>8.6272999999999998E-9</c:v>
                </c:pt>
                <c:pt idx="7249">
                  <c:v>8.6335999999999996E-9</c:v>
                </c:pt>
                <c:pt idx="7250">
                  <c:v>8.6398000000000007E-9</c:v>
                </c:pt>
                <c:pt idx="7251">
                  <c:v>8.6461000000000006E-9</c:v>
                </c:pt>
                <c:pt idx="7252">
                  <c:v>8.6523E-9</c:v>
                </c:pt>
                <c:pt idx="7253">
                  <c:v>8.6585999999999999E-9</c:v>
                </c:pt>
                <c:pt idx="7254">
                  <c:v>8.6647999999999993E-9</c:v>
                </c:pt>
                <c:pt idx="7255">
                  <c:v>8.6711000000000008E-9</c:v>
                </c:pt>
                <c:pt idx="7256">
                  <c:v>8.6773000000000002E-9</c:v>
                </c:pt>
                <c:pt idx="7257">
                  <c:v>8.6836000000000001E-9</c:v>
                </c:pt>
                <c:pt idx="7258">
                  <c:v>8.6897999999999995E-9</c:v>
                </c:pt>
                <c:pt idx="7259">
                  <c:v>8.6960999999999994E-9</c:v>
                </c:pt>
                <c:pt idx="7260">
                  <c:v>8.7023000000000004E-9</c:v>
                </c:pt>
                <c:pt idx="7261">
                  <c:v>8.7086000000000003E-9</c:v>
                </c:pt>
                <c:pt idx="7262">
                  <c:v>8.7147999999999997E-9</c:v>
                </c:pt>
                <c:pt idx="7263">
                  <c:v>8.7210999999999996E-9</c:v>
                </c:pt>
                <c:pt idx="7264">
                  <c:v>8.7273000000000007E-9</c:v>
                </c:pt>
                <c:pt idx="7265">
                  <c:v>8.7336000000000005E-9</c:v>
                </c:pt>
                <c:pt idx="7266">
                  <c:v>8.7397999999999999E-9</c:v>
                </c:pt>
                <c:pt idx="7267">
                  <c:v>8.7460999999999998E-9</c:v>
                </c:pt>
                <c:pt idx="7268">
                  <c:v>8.7522999999999992E-9</c:v>
                </c:pt>
                <c:pt idx="7269">
                  <c:v>8.7586000000000008E-9</c:v>
                </c:pt>
                <c:pt idx="7270">
                  <c:v>8.7648000000000002E-9</c:v>
                </c:pt>
                <c:pt idx="7271">
                  <c:v>8.7711E-9</c:v>
                </c:pt>
                <c:pt idx="7272">
                  <c:v>8.7772999999999995E-9</c:v>
                </c:pt>
                <c:pt idx="7273">
                  <c:v>8.7835999999999993E-9</c:v>
                </c:pt>
                <c:pt idx="7274">
                  <c:v>8.7898000000000004E-9</c:v>
                </c:pt>
                <c:pt idx="7275">
                  <c:v>8.7961000000000003E-9</c:v>
                </c:pt>
                <c:pt idx="7276">
                  <c:v>8.8022999999999997E-9</c:v>
                </c:pt>
                <c:pt idx="7277">
                  <c:v>8.8085999999999995E-9</c:v>
                </c:pt>
                <c:pt idx="7278">
                  <c:v>8.8148000000000006E-9</c:v>
                </c:pt>
                <c:pt idx="7279">
                  <c:v>8.8211000000000005E-9</c:v>
                </c:pt>
                <c:pt idx="7280">
                  <c:v>8.8272999999999999E-9</c:v>
                </c:pt>
                <c:pt idx="7281">
                  <c:v>8.8335999999999998E-9</c:v>
                </c:pt>
                <c:pt idx="7282">
                  <c:v>8.8397999999999992E-9</c:v>
                </c:pt>
                <c:pt idx="7283">
                  <c:v>8.8461000000000007E-9</c:v>
                </c:pt>
                <c:pt idx="7284">
                  <c:v>8.8523000000000001E-9</c:v>
                </c:pt>
                <c:pt idx="7285">
                  <c:v>8.8586E-9</c:v>
                </c:pt>
                <c:pt idx="7286">
                  <c:v>8.8647999999999994E-9</c:v>
                </c:pt>
                <c:pt idx="7287">
                  <c:v>8.8710999999999993E-9</c:v>
                </c:pt>
                <c:pt idx="7288">
                  <c:v>8.8773000000000004E-9</c:v>
                </c:pt>
                <c:pt idx="7289">
                  <c:v>8.8836000000000002E-9</c:v>
                </c:pt>
                <c:pt idx="7290">
                  <c:v>8.8897999999999996E-9</c:v>
                </c:pt>
                <c:pt idx="7291">
                  <c:v>8.8960999999999995E-9</c:v>
                </c:pt>
                <c:pt idx="7292">
                  <c:v>8.9023000000000006E-9</c:v>
                </c:pt>
                <c:pt idx="7293">
                  <c:v>8.9086000000000004E-9</c:v>
                </c:pt>
                <c:pt idx="7294">
                  <c:v>8.9147999999999999E-9</c:v>
                </c:pt>
                <c:pt idx="7295">
                  <c:v>8.9210999999999997E-9</c:v>
                </c:pt>
                <c:pt idx="7296">
                  <c:v>8.9273000000000008E-9</c:v>
                </c:pt>
                <c:pt idx="7297">
                  <c:v>8.9336000000000007E-9</c:v>
                </c:pt>
                <c:pt idx="7298">
                  <c:v>8.9398000000000001E-9</c:v>
                </c:pt>
                <c:pt idx="7299">
                  <c:v>8.9461E-9</c:v>
                </c:pt>
                <c:pt idx="7300">
                  <c:v>8.9522999999999994E-9</c:v>
                </c:pt>
                <c:pt idx="7301">
                  <c:v>8.9585999999999992E-9</c:v>
                </c:pt>
                <c:pt idx="7302">
                  <c:v>8.9648000000000003E-9</c:v>
                </c:pt>
                <c:pt idx="7303">
                  <c:v>8.9711000000000002E-9</c:v>
                </c:pt>
                <c:pt idx="7304">
                  <c:v>8.9772999999999996E-9</c:v>
                </c:pt>
                <c:pt idx="7305">
                  <c:v>8.9835999999999995E-9</c:v>
                </c:pt>
                <c:pt idx="7306">
                  <c:v>8.9898000000000005E-9</c:v>
                </c:pt>
                <c:pt idx="7307">
                  <c:v>8.9961000000000004E-9</c:v>
                </c:pt>
                <c:pt idx="7308">
                  <c:v>9.0022999999999998E-9</c:v>
                </c:pt>
                <c:pt idx="7309">
                  <c:v>9.0085999999999997E-9</c:v>
                </c:pt>
                <c:pt idx="7310">
                  <c:v>9.0148000000000008E-9</c:v>
                </c:pt>
                <c:pt idx="7311">
                  <c:v>9.0211000000000006E-9</c:v>
                </c:pt>
                <c:pt idx="7312">
                  <c:v>9.0273E-9</c:v>
                </c:pt>
                <c:pt idx="7313">
                  <c:v>9.0335999999999999E-9</c:v>
                </c:pt>
                <c:pt idx="7314">
                  <c:v>9.0397999999999993E-9</c:v>
                </c:pt>
                <c:pt idx="7315">
                  <c:v>9.0460999999999992E-9</c:v>
                </c:pt>
                <c:pt idx="7316">
                  <c:v>9.0523000000000003E-9</c:v>
                </c:pt>
                <c:pt idx="7317">
                  <c:v>9.0586000000000001E-9</c:v>
                </c:pt>
                <c:pt idx="7318">
                  <c:v>9.0647999999999996E-9</c:v>
                </c:pt>
                <c:pt idx="7319">
                  <c:v>9.0710999999999994E-9</c:v>
                </c:pt>
                <c:pt idx="7320">
                  <c:v>9.0773000000000005E-9</c:v>
                </c:pt>
                <c:pt idx="7321">
                  <c:v>9.0836000000000004E-9</c:v>
                </c:pt>
                <c:pt idx="7322">
                  <c:v>9.0897999999999998E-9</c:v>
                </c:pt>
                <c:pt idx="7323">
                  <c:v>9.0960999999999996E-9</c:v>
                </c:pt>
                <c:pt idx="7324">
                  <c:v>9.1023000000000007E-9</c:v>
                </c:pt>
                <c:pt idx="7325">
                  <c:v>9.1086000000000006E-9</c:v>
                </c:pt>
                <c:pt idx="7326">
                  <c:v>9.1148E-9</c:v>
                </c:pt>
                <c:pt idx="7327">
                  <c:v>9.1210999999999999E-9</c:v>
                </c:pt>
                <c:pt idx="7328">
                  <c:v>9.1272999999999993E-9</c:v>
                </c:pt>
                <c:pt idx="7329">
                  <c:v>9.1336000000000008E-9</c:v>
                </c:pt>
                <c:pt idx="7330">
                  <c:v>9.1398000000000002E-9</c:v>
                </c:pt>
                <c:pt idx="7331">
                  <c:v>9.1461000000000001E-9</c:v>
                </c:pt>
                <c:pt idx="7332">
                  <c:v>9.1522999999999995E-9</c:v>
                </c:pt>
                <c:pt idx="7333">
                  <c:v>9.1585999999999994E-9</c:v>
                </c:pt>
                <c:pt idx="7334">
                  <c:v>9.1648000000000004E-9</c:v>
                </c:pt>
                <c:pt idx="7335">
                  <c:v>9.1711000000000003E-9</c:v>
                </c:pt>
                <c:pt idx="7336">
                  <c:v>9.1772999999999997E-9</c:v>
                </c:pt>
                <c:pt idx="7337">
                  <c:v>9.1835999999999996E-9</c:v>
                </c:pt>
                <c:pt idx="7338">
                  <c:v>9.1898000000000007E-9</c:v>
                </c:pt>
                <c:pt idx="7339">
                  <c:v>9.1961000000000005E-9</c:v>
                </c:pt>
                <c:pt idx="7340">
                  <c:v>9.2023E-9</c:v>
                </c:pt>
                <c:pt idx="7341">
                  <c:v>9.2085999999999998E-9</c:v>
                </c:pt>
                <c:pt idx="7342">
                  <c:v>9.2147999999999992E-9</c:v>
                </c:pt>
                <c:pt idx="7343">
                  <c:v>9.2211000000000008E-9</c:v>
                </c:pt>
                <c:pt idx="7344">
                  <c:v>9.2273000000000002E-9</c:v>
                </c:pt>
                <c:pt idx="7345">
                  <c:v>9.2336E-9</c:v>
                </c:pt>
                <c:pt idx="7346">
                  <c:v>9.2397999999999995E-9</c:v>
                </c:pt>
                <c:pt idx="7347">
                  <c:v>9.2460999999999993E-9</c:v>
                </c:pt>
                <c:pt idx="7348">
                  <c:v>9.2523000000000004E-9</c:v>
                </c:pt>
                <c:pt idx="7349">
                  <c:v>9.2586000000000003E-9</c:v>
                </c:pt>
                <c:pt idx="7350">
                  <c:v>9.2647999999999997E-9</c:v>
                </c:pt>
                <c:pt idx="7351">
                  <c:v>9.2710999999999996E-9</c:v>
                </c:pt>
                <c:pt idx="7352">
                  <c:v>9.2773000000000006E-9</c:v>
                </c:pt>
                <c:pt idx="7353">
                  <c:v>9.2836000000000005E-9</c:v>
                </c:pt>
                <c:pt idx="7354">
                  <c:v>9.2897999999999999E-9</c:v>
                </c:pt>
                <c:pt idx="7355">
                  <c:v>9.2960999999999998E-9</c:v>
                </c:pt>
                <c:pt idx="7356">
                  <c:v>9.3022999999999992E-9</c:v>
                </c:pt>
                <c:pt idx="7357">
                  <c:v>9.3086000000000007E-9</c:v>
                </c:pt>
                <c:pt idx="7358">
                  <c:v>9.3148000000000001E-9</c:v>
                </c:pt>
                <c:pt idx="7359">
                  <c:v>9.3211E-9</c:v>
                </c:pt>
                <c:pt idx="7360">
                  <c:v>9.3272999999999994E-9</c:v>
                </c:pt>
                <c:pt idx="7361">
                  <c:v>9.3335999999999993E-9</c:v>
                </c:pt>
                <c:pt idx="7362">
                  <c:v>9.3398000000000004E-9</c:v>
                </c:pt>
                <c:pt idx="7363">
                  <c:v>9.3461000000000002E-9</c:v>
                </c:pt>
                <c:pt idx="7364">
                  <c:v>9.3522999999999996E-9</c:v>
                </c:pt>
                <c:pt idx="7365">
                  <c:v>9.3585999999999995E-9</c:v>
                </c:pt>
                <c:pt idx="7366">
                  <c:v>9.3648000000000006E-9</c:v>
                </c:pt>
                <c:pt idx="7367">
                  <c:v>9.3711000000000004E-9</c:v>
                </c:pt>
                <c:pt idx="7368">
                  <c:v>9.3772999999999999E-9</c:v>
                </c:pt>
                <c:pt idx="7369">
                  <c:v>9.3835999999999997E-9</c:v>
                </c:pt>
                <c:pt idx="7370">
                  <c:v>9.3898000000000008E-9</c:v>
                </c:pt>
                <c:pt idx="7371">
                  <c:v>9.3961000000000007E-9</c:v>
                </c:pt>
                <c:pt idx="7372">
                  <c:v>9.4023000000000001E-9</c:v>
                </c:pt>
                <c:pt idx="7373">
                  <c:v>9.4086E-9</c:v>
                </c:pt>
                <c:pt idx="7374">
                  <c:v>9.4147999999999994E-9</c:v>
                </c:pt>
                <c:pt idx="7375">
                  <c:v>9.4210999999999992E-9</c:v>
                </c:pt>
                <c:pt idx="7376">
                  <c:v>9.4273000000000003E-9</c:v>
                </c:pt>
                <c:pt idx="7377">
                  <c:v>9.4336000000000002E-9</c:v>
                </c:pt>
                <c:pt idx="7378">
                  <c:v>9.4397999999999996E-9</c:v>
                </c:pt>
                <c:pt idx="7379">
                  <c:v>9.4460999999999995E-9</c:v>
                </c:pt>
                <c:pt idx="7380">
                  <c:v>9.4523000000000005E-9</c:v>
                </c:pt>
                <c:pt idx="7381">
                  <c:v>9.4586000000000004E-9</c:v>
                </c:pt>
                <c:pt idx="7382">
                  <c:v>9.4647999999999998E-9</c:v>
                </c:pt>
                <c:pt idx="7383">
                  <c:v>9.4710999999999997E-9</c:v>
                </c:pt>
                <c:pt idx="7384">
                  <c:v>9.4773000000000008E-9</c:v>
                </c:pt>
                <c:pt idx="7385">
                  <c:v>9.4836000000000006E-9</c:v>
                </c:pt>
                <c:pt idx="7386">
                  <c:v>9.4898E-9</c:v>
                </c:pt>
                <c:pt idx="7387">
                  <c:v>9.4960999999999999E-9</c:v>
                </c:pt>
                <c:pt idx="7388">
                  <c:v>9.5022999999999993E-9</c:v>
                </c:pt>
                <c:pt idx="7389">
                  <c:v>9.5085999999999992E-9</c:v>
                </c:pt>
                <c:pt idx="7390">
                  <c:v>9.5148000000000003E-9</c:v>
                </c:pt>
                <c:pt idx="7391">
                  <c:v>9.5211000000000001E-9</c:v>
                </c:pt>
                <c:pt idx="7392">
                  <c:v>9.5272999999999996E-9</c:v>
                </c:pt>
                <c:pt idx="7393">
                  <c:v>9.5335999999999994E-9</c:v>
                </c:pt>
                <c:pt idx="7394">
                  <c:v>9.5398000000000005E-9</c:v>
                </c:pt>
                <c:pt idx="7395">
                  <c:v>9.5461000000000004E-9</c:v>
                </c:pt>
                <c:pt idx="7396">
                  <c:v>9.5522999999999998E-9</c:v>
                </c:pt>
                <c:pt idx="7397">
                  <c:v>9.5585999999999996E-9</c:v>
                </c:pt>
                <c:pt idx="7398">
                  <c:v>9.5648000000000007E-9</c:v>
                </c:pt>
                <c:pt idx="7399">
                  <c:v>9.5711000000000006E-9</c:v>
                </c:pt>
                <c:pt idx="7400">
                  <c:v>9.5773E-9</c:v>
                </c:pt>
                <c:pt idx="7401">
                  <c:v>9.5835999999999999E-9</c:v>
                </c:pt>
                <c:pt idx="7402">
                  <c:v>9.5897999999999993E-9</c:v>
                </c:pt>
                <c:pt idx="7403">
                  <c:v>9.5961000000000008E-9</c:v>
                </c:pt>
                <c:pt idx="7404">
                  <c:v>9.6023000000000002E-9</c:v>
                </c:pt>
                <c:pt idx="7405">
                  <c:v>9.6086000000000001E-9</c:v>
                </c:pt>
                <c:pt idx="7406">
                  <c:v>9.6147999999999995E-9</c:v>
                </c:pt>
                <c:pt idx="7407">
                  <c:v>9.6210999999999994E-9</c:v>
                </c:pt>
                <c:pt idx="7408">
                  <c:v>9.6273000000000005E-9</c:v>
                </c:pt>
                <c:pt idx="7409">
                  <c:v>9.6336000000000003E-9</c:v>
                </c:pt>
                <c:pt idx="7410">
                  <c:v>9.6397999999999997E-9</c:v>
                </c:pt>
                <c:pt idx="7411">
                  <c:v>9.6460999999999996E-9</c:v>
                </c:pt>
                <c:pt idx="7412">
                  <c:v>9.6523000000000007E-9</c:v>
                </c:pt>
                <c:pt idx="7413">
                  <c:v>9.6586000000000005E-9</c:v>
                </c:pt>
                <c:pt idx="7414">
                  <c:v>9.6648E-9</c:v>
                </c:pt>
                <c:pt idx="7415">
                  <c:v>9.6710999999999998E-9</c:v>
                </c:pt>
                <c:pt idx="7416">
                  <c:v>9.6772999999999992E-9</c:v>
                </c:pt>
                <c:pt idx="7417">
                  <c:v>9.6836000000000008E-9</c:v>
                </c:pt>
                <c:pt idx="7418">
                  <c:v>9.6898000000000002E-9</c:v>
                </c:pt>
                <c:pt idx="7419">
                  <c:v>9.6961E-9</c:v>
                </c:pt>
                <c:pt idx="7420">
                  <c:v>9.7022999999999995E-9</c:v>
                </c:pt>
                <c:pt idx="7421">
                  <c:v>9.7085999999999993E-9</c:v>
                </c:pt>
                <c:pt idx="7422">
                  <c:v>9.7148000000000004E-9</c:v>
                </c:pt>
                <c:pt idx="7423">
                  <c:v>9.7211000000000003E-9</c:v>
                </c:pt>
                <c:pt idx="7424">
                  <c:v>9.7272999999999997E-9</c:v>
                </c:pt>
                <c:pt idx="7425">
                  <c:v>9.7335999999999996E-9</c:v>
                </c:pt>
                <c:pt idx="7426">
                  <c:v>9.7398000000000006E-9</c:v>
                </c:pt>
                <c:pt idx="7427">
                  <c:v>9.7461000000000005E-9</c:v>
                </c:pt>
                <c:pt idx="7428">
                  <c:v>9.7522999999999999E-9</c:v>
                </c:pt>
                <c:pt idx="7429">
                  <c:v>9.7585999999999998E-9</c:v>
                </c:pt>
                <c:pt idx="7430">
                  <c:v>9.7647999999999992E-9</c:v>
                </c:pt>
                <c:pt idx="7431">
                  <c:v>9.7711000000000007E-9</c:v>
                </c:pt>
                <c:pt idx="7432">
                  <c:v>9.7773000000000001E-9</c:v>
                </c:pt>
                <c:pt idx="7433">
                  <c:v>9.7836E-9</c:v>
                </c:pt>
                <c:pt idx="7434">
                  <c:v>9.7897999999999994E-9</c:v>
                </c:pt>
                <c:pt idx="7435">
                  <c:v>9.7960999999999993E-9</c:v>
                </c:pt>
                <c:pt idx="7436">
                  <c:v>9.8023000000000004E-9</c:v>
                </c:pt>
                <c:pt idx="7437">
                  <c:v>9.8086000000000002E-9</c:v>
                </c:pt>
                <c:pt idx="7438">
                  <c:v>9.8147999999999996E-9</c:v>
                </c:pt>
                <c:pt idx="7439">
                  <c:v>9.8210999999999995E-9</c:v>
                </c:pt>
                <c:pt idx="7440">
                  <c:v>9.8273000000000006E-9</c:v>
                </c:pt>
                <c:pt idx="7441">
                  <c:v>9.8336000000000005E-9</c:v>
                </c:pt>
                <c:pt idx="7442">
                  <c:v>9.8397999999999999E-9</c:v>
                </c:pt>
                <c:pt idx="7443">
                  <c:v>9.8460999999999997E-9</c:v>
                </c:pt>
                <c:pt idx="7444">
                  <c:v>9.8523000000000008E-9</c:v>
                </c:pt>
                <c:pt idx="7445">
                  <c:v>9.8586000000000007E-9</c:v>
                </c:pt>
                <c:pt idx="7446">
                  <c:v>9.8648000000000001E-9</c:v>
                </c:pt>
                <c:pt idx="7447">
                  <c:v>9.8711E-9</c:v>
                </c:pt>
                <c:pt idx="7448">
                  <c:v>9.8772999999999994E-9</c:v>
                </c:pt>
                <c:pt idx="7449">
                  <c:v>9.8835999999999992E-9</c:v>
                </c:pt>
                <c:pt idx="7450">
                  <c:v>9.8898000000000003E-9</c:v>
                </c:pt>
                <c:pt idx="7451">
                  <c:v>9.8961000000000002E-9</c:v>
                </c:pt>
                <c:pt idx="7452">
                  <c:v>9.9022999999999996E-9</c:v>
                </c:pt>
                <c:pt idx="7453">
                  <c:v>9.9085999999999995E-9</c:v>
                </c:pt>
                <c:pt idx="7454">
                  <c:v>9.9148000000000005E-9</c:v>
                </c:pt>
                <c:pt idx="7455">
                  <c:v>9.9211000000000004E-9</c:v>
                </c:pt>
                <c:pt idx="7456">
                  <c:v>9.9272999999999998E-9</c:v>
                </c:pt>
                <c:pt idx="7457">
                  <c:v>9.9335999999999997E-9</c:v>
                </c:pt>
                <c:pt idx="7458">
                  <c:v>9.9398000000000008E-9</c:v>
                </c:pt>
                <c:pt idx="7459">
                  <c:v>9.9461000000000006E-9</c:v>
                </c:pt>
                <c:pt idx="7460">
                  <c:v>9.9523000000000001E-9</c:v>
                </c:pt>
                <c:pt idx="7461">
                  <c:v>9.9585999999999999E-9</c:v>
                </c:pt>
                <c:pt idx="7462">
                  <c:v>9.9647999999999993E-9</c:v>
                </c:pt>
                <c:pt idx="7463">
                  <c:v>9.9710999999999992E-9</c:v>
                </c:pt>
                <c:pt idx="7464">
                  <c:v>9.9773000000000003E-9</c:v>
                </c:pt>
                <c:pt idx="7465">
                  <c:v>9.9836000000000001E-9</c:v>
                </c:pt>
                <c:pt idx="7466">
                  <c:v>9.9897999999999996E-9</c:v>
                </c:pt>
                <c:pt idx="7467">
                  <c:v>9.9960999999999994E-9</c:v>
                </c:pt>
                <c:pt idx="7468">
                  <c:v>1.0002300000000001E-8</c:v>
                </c:pt>
                <c:pt idx="7469">
                  <c:v>1.00086E-8</c:v>
                </c:pt>
                <c:pt idx="7470">
                  <c:v>1.00148E-8</c:v>
                </c:pt>
                <c:pt idx="7471">
                  <c:v>1.00211E-8</c:v>
                </c:pt>
                <c:pt idx="7472">
                  <c:v>1.0027300000000001E-8</c:v>
                </c:pt>
                <c:pt idx="7473">
                  <c:v>1.0033600000000001E-8</c:v>
                </c:pt>
                <c:pt idx="7474">
                  <c:v>1.00398E-8</c:v>
                </c:pt>
                <c:pt idx="7475">
                  <c:v>1.00461E-8</c:v>
                </c:pt>
                <c:pt idx="7476">
                  <c:v>1.0052299999999999E-8</c:v>
                </c:pt>
                <c:pt idx="7477">
                  <c:v>1.0058600000000001E-8</c:v>
                </c:pt>
                <c:pt idx="7478">
                  <c:v>1.00648E-8</c:v>
                </c:pt>
                <c:pt idx="7479">
                  <c:v>1.00711E-8</c:v>
                </c:pt>
                <c:pt idx="7480">
                  <c:v>1.00773E-8</c:v>
                </c:pt>
                <c:pt idx="7481">
                  <c:v>1.0083599999999999E-8</c:v>
                </c:pt>
                <c:pt idx="7482">
                  <c:v>1.00898E-8</c:v>
                </c:pt>
                <c:pt idx="7483">
                  <c:v>1.00961E-8</c:v>
                </c:pt>
                <c:pt idx="7484">
                  <c:v>1.01023E-8</c:v>
                </c:pt>
                <c:pt idx="7485">
                  <c:v>1.01086E-8</c:v>
                </c:pt>
                <c:pt idx="7486">
                  <c:v>1.0114800000000001E-8</c:v>
                </c:pt>
                <c:pt idx="7487">
                  <c:v>1.0121100000000001E-8</c:v>
                </c:pt>
                <c:pt idx="7488">
                  <c:v>1.01273E-8</c:v>
                </c:pt>
                <c:pt idx="7489">
                  <c:v>1.01336E-8</c:v>
                </c:pt>
                <c:pt idx="7490">
                  <c:v>1.0139799999999999E-8</c:v>
                </c:pt>
                <c:pt idx="7491">
                  <c:v>1.0146100000000001E-8</c:v>
                </c:pt>
                <c:pt idx="7492">
                  <c:v>1.01523E-8</c:v>
                </c:pt>
                <c:pt idx="7493">
                  <c:v>1.01586E-8</c:v>
                </c:pt>
                <c:pt idx="7494">
                  <c:v>1.0164799999999999E-8</c:v>
                </c:pt>
                <c:pt idx="7495">
                  <c:v>1.0171099999999999E-8</c:v>
                </c:pt>
                <c:pt idx="7496">
                  <c:v>1.01773E-8</c:v>
                </c:pt>
                <c:pt idx="7497">
                  <c:v>1.01836E-8</c:v>
                </c:pt>
                <c:pt idx="7498">
                  <c:v>1.01898E-8</c:v>
                </c:pt>
                <c:pt idx="7499">
                  <c:v>1.01961E-8</c:v>
                </c:pt>
                <c:pt idx="7500">
                  <c:v>1.0202300000000001E-8</c:v>
                </c:pt>
                <c:pt idx="7501">
                  <c:v>1.0208600000000001E-8</c:v>
                </c:pt>
                <c:pt idx="7502">
                  <c:v>1.02148E-8</c:v>
                </c:pt>
                <c:pt idx="7503">
                  <c:v>1.02211E-8</c:v>
                </c:pt>
                <c:pt idx="7504">
                  <c:v>1.0227299999999999E-8</c:v>
                </c:pt>
                <c:pt idx="7505">
                  <c:v>1.0233600000000001E-8</c:v>
                </c:pt>
                <c:pt idx="7506">
                  <c:v>1.02398E-8</c:v>
                </c:pt>
                <c:pt idx="7507">
                  <c:v>1.02461E-8</c:v>
                </c:pt>
                <c:pt idx="7508">
                  <c:v>1.0252299999999999E-8</c:v>
                </c:pt>
                <c:pt idx="7509">
                  <c:v>1.0258599999999999E-8</c:v>
                </c:pt>
                <c:pt idx="7510">
                  <c:v>1.02648E-8</c:v>
                </c:pt>
                <c:pt idx="7511">
                  <c:v>1.02711E-8</c:v>
                </c:pt>
                <c:pt idx="7512">
                  <c:v>1.02773E-8</c:v>
                </c:pt>
                <c:pt idx="7513">
                  <c:v>1.02836E-8</c:v>
                </c:pt>
                <c:pt idx="7514">
                  <c:v>1.0289800000000001E-8</c:v>
                </c:pt>
                <c:pt idx="7515">
                  <c:v>1.02961E-8</c:v>
                </c:pt>
                <c:pt idx="7516">
                  <c:v>1.03023E-8</c:v>
                </c:pt>
                <c:pt idx="7517">
                  <c:v>1.03086E-8</c:v>
                </c:pt>
                <c:pt idx="7518">
                  <c:v>1.0314800000000001E-8</c:v>
                </c:pt>
                <c:pt idx="7519">
                  <c:v>1.0321100000000001E-8</c:v>
                </c:pt>
                <c:pt idx="7520">
                  <c:v>1.03273E-8</c:v>
                </c:pt>
                <c:pt idx="7521">
                  <c:v>1.03336E-8</c:v>
                </c:pt>
                <c:pt idx="7522">
                  <c:v>1.0339799999999999E-8</c:v>
                </c:pt>
                <c:pt idx="7523">
                  <c:v>1.0346099999999999E-8</c:v>
                </c:pt>
                <c:pt idx="7524">
                  <c:v>1.03523E-8</c:v>
                </c:pt>
                <c:pt idx="7525">
                  <c:v>1.03586E-8</c:v>
                </c:pt>
                <c:pt idx="7526">
                  <c:v>1.03648E-8</c:v>
                </c:pt>
                <c:pt idx="7527">
                  <c:v>1.0371099999999999E-8</c:v>
                </c:pt>
                <c:pt idx="7528">
                  <c:v>1.0377300000000001E-8</c:v>
                </c:pt>
                <c:pt idx="7529">
                  <c:v>1.03836E-8</c:v>
                </c:pt>
                <c:pt idx="7530">
                  <c:v>1.03898E-8</c:v>
                </c:pt>
                <c:pt idx="7531">
                  <c:v>1.03961E-8</c:v>
                </c:pt>
                <c:pt idx="7532">
                  <c:v>1.0402300000000001E-8</c:v>
                </c:pt>
                <c:pt idx="7533">
                  <c:v>1.0408600000000001E-8</c:v>
                </c:pt>
                <c:pt idx="7534">
                  <c:v>1.04148E-8</c:v>
                </c:pt>
                <c:pt idx="7535">
                  <c:v>1.04211E-8</c:v>
                </c:pt>
                <c:pt idx="7536">
                  <c:v>1.0427299999999999E-8</c:v>
                </c:pt>
                <c:pt idx="7537">
                  <c:v>1.0433599999999999E-8</c:v>
                </c:pt>
                <c:pt idx="7538">
                  <c:v>1.04398E-8</c:v>
                </c:pt>
                <c:pt idx="7539">
                  <c:v>1.04461E-8</c:v>
                </c:pt>
                <c:pt idx="7540">
                  <c:v>1.04523E-8</c:v>
                </c:pt>
                <c:pt idx="7541">
                  <c:v>1.0458599999999999E-8</c:v>
                </c:pt>
                <c:pt idx="7542">
                  <c:v>1.0464800000000001E-8</c:v>
                </c:pt>
                <c:pt idx="7543">
                  <c:v>1.04711E-8</c:v>
                </c:pt>
                <c:pt idx="7544">
                  <c:v>1.04773E-8</c:v>
                </c:pt>
                <c:pt idx="7545">
                  <c:v>1.04836E-8</c:v>
                </c:pt>
                <c:pt idx="7546">
                  <c:v>1.0489800000000001E-8</c:v>
                </c:pt>
                <c:pt idx="7547">
                  <c:v>1.0496100000000001E-8</c:v>
                </c:pt>
                <c:pt idx="7548">
                  <c:v>1.05023E-8</c:v>
                </c:pt>
                <c:pt idx="7549">
                  <c:v>1.05086E-8</c:v>
                </c:pt>
                <c:pt idx="7550">
                  <c:v>1.0514799999999999E-8</c:v>
                </c:pt>
                <c:pt idx="7551">
                  <c:v>1.0521100000000001E-8</c:v>
                </c:pt>
                <c:pt idx="7552">
                  <c:v>1.05273E-8</c:v>
                </c:pt>
                <c:pt idx="7553">
                  <c:v>1.05336E-8</c:v>
                </c:pt>
                <c:pt idx="7554">
                  <c:v>1.05398E-8</c:v>
                </c:pt>
                <c:pt idx="7555">
                  <c:v>1.0546099999999999E-8</c:v>
                </c:pt>
                <c:pt idx="7556">
                  <c:v>1.05523E-8</c:v>
                </c:pt>
                <c:pt idx="7557">
                  <c:v>1.05586E-8</c:v>
                </c:pt>
                <c:pt idx="7558">
                  <c:v>1.05648E-8</c:v>
                </c:pt>
                <c:pt idx="7559">
                  <c:v>1.05711E-8</c:v>
                </c:pt>
                <c:pt idx="7560">
                  <c:v>1.0577300000000001E-8</c:v>
                </c:pt>
                <c:pt idx="7561">
                  <c:v>1.0583600000000001E-8</c:v>
                </c:pt>
                <c:pt idx="7562">
                  <c:v>1.05898E-8</c:v>
                </c:pt>
                <c:pt idx="7563">
                  <c:v>1.05961E-8</c:v>
                </c:pt>
                <c:pt idx="7564">
                  <c:v>1.0602299999999999E-8</c:v>
                </c:pt>
                <c:pt idx="7565">
                  <c:v>1.0608600000000001E-8</c:v>
                </c:pt>
                <c:pt idx="7566">
                  <c:v>1.06148E-8</c:v>
                </c:pt>
                <c:pt idx="7567">
                  <c:v>1.06211E-8</c:v>
                </c:pt>
                <c:pt idx="7568">
                  <c:v>1.0627299999999999E-8</c:v>
                </c:pt>
                <c:pt idx="7569">
                  <c:v>1.0633599999999999E-8</c:v>
                </c:pt>
                <c:pt idx="7570">
                  <c:v>1.06398E-8</c:v>
                </c:pt>
                <c:pt idx="7571">
                  <c:v>1.06461E-8</c:v>
                </c:pt>
                <c:pt idx="7572">
                  <c:v>1.06523E-8</c:v>
                </c:pt>
                <c:pt idx="7573">
                  <c:v>1.06586E-8</c:v>
                </c:pt>
                <c:pt idx="7574">
                  <c:v>1.0664800000000001E-8</c:v>
                </c:pt>
                <c:pt idx="7575">
                  <c:v>1.0671100000000001E-8</c:v>
                </c:pt>
                <c:pt idx="7576">
                  <c:v>1.06773E-8</c:v>
                </c:pt>
                <c:pt idx="7577">
                  <c:v>1.06836E-8</c:v>
                </c:pt>
                <c:pt idx="7578">
                  <c:v>1.0689799999999999E-8</c:v>
                </c:pt>
                <c:pt idx="7579">
                  <c:v>1.0696100000000001E-8</c:v>
                </c:pt>
                <c:pt idx="7580">
                  <c:v>1.07023E-8</c:v>
                </c:pt>
                <c:pt idx="7581">
                  <c:v>1.07086E-8</c:v>
                </c:pt>
                <c:pt idx="7582">
                  <c:v>1.0714799999999999E-8</c:v>
                </c:pt>
                <c:pt idx="7583">
                  <c:v>1.0721099999999999E-8</c:v>
                </c:pt>
                <c:pt idx="7584">
                  <c:v>1.07273E-8</c:v>
                </c:pt>
                <c:pt idx="7585">
                  <c:v>1.07336E-8</c:v>
                </c:pt>
                <c:pt idx="7586">
                  <c:v>1.07398E-8</c:v>
                </c:pt>
                <c:pt idx="7587">
                  <c:v>1.07461E-8</c:v>
                </c:pt>
                <c:pt idx="7588">
                  <c:v>1.0752300000000001E-8</c:v>
                </c:pt>
                <c:pt idx="7589">
                  <c:v>1.07586E-8</c:v>
                </c:pt>
                <c:pt idx="7590">
                  <c:v>1.07648E-8</c:v>
                </c:pt>
                <c:pt idx="7591">
                  <c:v>1.07711E-8</c:v>
                </c:pt>
                <c:pt idx="7592">
                  <c:v>1.0777300000000001E-8</c:v>
                </c:pt>
                <c:pt idx="7593">
                  <c:v>1.0783600000000001E-8</c:v>
                </c:pt>
                <c:pt idx="7594">
                  <c:v>1.07898E-8</c:v>
                </c:pt>
                <c:pt idx="7595">
                  <c:v>1.07961E-8</c:v>
                </c:pt>
                <c:pt idx="7596">
                  <c:v>1.0802299999999999E-8</c:v>
                </c:pt>
                <c:pt idx="7597">
                  <c:v>1.0808599999999999E-8</c:v>
                </c:pt>
                <c:pt idx="7598">
                  <c:v>1.08148E-8</c:v>
                </c:pt>
                <c:pt idx="7599">
                  <c:v>1.08211E-8</c:v>
                </c:pt>
                <c:pt idx="7600">
                  <c:v>1.08273E-8</c:v>
                </c:pt>
                <c:pt idx="7601">
                  <c:v>1.0833599999999999E-8</c:v>
                </c:pt>
                <c:pt idx="7602">
                  <c:v>1.0839800000000001E-8</c:v>
                </c:pt>
                <c:pt idx="7603">
                  <c:v>1.08461E-8</c:v>
                </c:pt>
                <c:pt idx="7604">
                  <c:v>1.08523E-8</c:v>
                </c:pt>
                <c:pt idx="7605">
                  <c:v>1.08586E-8</c:v>
                </c:pt>
                <c:pt idx="7606">
                  <c:v>1.0864800000000001E-8</c:v>
                </c:pt>
                <c:pt idx="7607">
                  <c:v>1.0871100000000001E-8</c:v>
                </c:pt>
                <c:pt idx="7608">
                  <c:v>1.08773E-8</c:v>
                </c:pt>
                <c:pt idx="7609">
                  <c:v>1.08836E-8</c:v>
                </c:pt>
                <c:pt idx="7610">
                  <c:v>1.0889799999999999E-8</c:v>
                </c:pt>
                <c:pt idx="7611">
                  <c:v>1.0896099999999999E-8</c:v>
                </c:pt>
                <c:pt idx="7612">
                  <c:v>1.09023E-8</c:v>
                </c:pt>
                <c:pt idx="7613">
                  <c:v>1.09086E-8</c:v>
                </c:pt>
                <c:pt idx="7614">
                  <c:v>1.09148E-8</c:v>
                </c:pt>
                <c:pt idx="7615">
                  <c:v>1.0921099999999999E-8</c:v>
                </c:pt>
                <c:pt idx="7616">
                  <c:v>1.0927300000000001E-8</c:v>
                </c:pt>
                <c:pt idx="7617">
                  <c:v>1.09336E-8</c:v>
                </c:pt>
                <c:pt idx="7618">
                  <c:v>1.09398E-8</c:v>
                </c:pt>
                <c:pt idx="7619">
                  <c:v>1.09461E-8</c:v>
                </c:pt>
                <c:pt idx="7620">
                  <c:v>1.0952300000000001E-8</c:v>
                </c:pt>
                <c:pt idx="7621">
                  <c:v>1.0958600000000001E-8</c:v>
                </c:pt>
                <c:pt idx="7622">
                  <c:v>1.09648E-8</c:v>
                </c:pt>
                <c:pt idx="7623">
                  <c:v>1.09711E-8</c:v>
                </c:pt>
                <c:pt idx="7624">
                  <c:v>1.0977299999999999E-8</c:v>
                </c:pt>
                <c:pt idx="7625">
                  <c:v>1.0983600000000001E-8</c:v>
                </c:pt>
                <c:pt idx="7626">
                  <c:v>1.09898E-8</c:v>
                </c:pt>
                <c:pt idx="7627">
                  <c:v>1.09961E-8</c:v>
                </c:pt>
                <c:pt idx="7628">
                  <c:v>1.10023E-8</c:v>
                </c:pt>
                <c:pt idx="7629">
                  <c:v>1.1008599999999999E-8</c:v>
                </c:pt>
                <c:pt idx="7630">
                  <c:v>1.10148E-8</c:v>
                </c:pt>
                <c:pt idx="7631">
                  <c:v>1.10211E-8</c:v>
                </c:pt>
                <c:pt idx="7632">
                  <c:v>1.10273E-8</c:v>
                </c:pt>
                <c:pt idx="7633">
                  <c:v>1.10336E-8</c:v>
                </c:pt>
                <c:pt idx="7634">
                  <c:v>1.1039800000000001E-8</c:v>
                </c:pt>
                <c:pt idx="7635">
                  <c:v>1.1046100000000001E-8</c:v>
                </c:pt>
                <c:pt idx="7636">
                  <c:v>1.10523E-8</c:v>
                </c:pt>
                <c:pt idx="7637">
                  <c:v>1.10586E-8</c:v>
                </c:pt>
                <c:pt idx="7638">
                  <c:v>1.1064799999999999E-8</c:v>
                </c:pt>
                <c:pt idx="7639">
                  <c:v>1.1071100000000001E-8</c:v>
                </c:pt>
                <c:pt idx="7640">
                  <c:v>1.10773E-8</c:v>
                </c:pt>
                <c:pt idx="7641">
                  <c:v>1.10836E-8</c:v>
                </c:pt>
                <c:pt idx="7642">
                  <c:v>1.1089799999999999E-8</c:v>
                </c:pt>
                <c:pt idx="7643">
                  <c:v>1.1096099999999999E-8</c:v>
                </c:pt>
                <c:pt idx="7644">
                  <c:v>1.11023E-8</c:v>
                </c:pt>
                <c:pt idx="7645">
                  <c:v>1.11086E-8</c:v>
                </c:pt>
                <c:pt idx="7646">
                  <c:v>1.11148E-8</c:v>
                </c:pt>
                <c:pt idx="7647">
                  <c:v>1.11211E-8</c:v>
                </c:pt>
                <c:pt idx="7648">
                  <c:v>1.1127300000000001E-8</c:v>
                </c:pt>
                <c:pt idx="7649">
                  <c:v>1.1133600000000001E-8</c:v>
                </c:pt>
                <c:pt idx="7650">
                  <c:v>1.11398E-8</c:v>
                </c:pt>
                <c:pt idx="7651">
                  <c:v>1.11461E-8</c:v>
                </c:pt>
                <c:pt idx="7652">
                  <c:v>1.1152299999999999E-8</c:v>
                </c:pt>
                <c:pt idx="7653">
                  <c:v>1.1158600000000001E-8</c:v>
                </c:pt>
                <c:pt idx="7654">
                  <c:v>1.11648E-8</c:v>
                </c:pt>
                <c:pt idx="7655">
                  <c:v>1.11711E-8</c:v>
                </c:pt>
                <c:pt idx="7656">
                  <c:v>1.1177299999999999E-8</c:v>
                </c:pt>
                <c:pt idx="7657">
                  <c:v>1.1183599999999999E-8</c:v>
                </c:pt>
                <c:pt idx="7658">
                  <c:v>1.11898E-8</c:v>
                </c:pt>
                <c:pt idx="7659">
                  <c:v>1.11961E-8</c:v>
                </c:pt>
                <c:pt idx="7660">
                  <c:v>1.12023E-8</c:v>
                </c:pt>
                <c:pt idx="7661">
                  <c:v>1.12086E-8</c:v>
                </c:pt>
                <c:pt idx="7662">
                  <c:v>1.1214800000000001E-8</c:v>
                </c:pt>
                <c:pt idx="7663">
                  <c:v>1.12211E-8</c:v>
                </c:pt>
                <c:pt idx="7664">
                  <c:v>1.12273E-8</c:v>
                </c:pt>
                <c:pt idx="7665">
                  <c:v>1.12336E-8</c:v>
                </c:pt>
                <c:pt idx="7666">
                  <c:v>1.1239799999999999E-8</c:v>
                </c:pt>
                <c:pt idx="7667">
                  <c:v>1.1246100000000001E-8</c:v>
                </c:pt>
                <c:pt idx="7668">
                  <c:v>1.12523E-8</c:v>
                </c:pt>
                <c:pt idx="7669">
                  <c:v>1.12586E-8</c:v>
                </c:pt>
                <c:pt idx="7670">
                  <c:v>1.1264799999999999E-8</c:v>
                </c:pt>
                <c:pt idx="7671">
                  <c:v>1.1271099999999999E-8</c:v>
                </c:pt>
                <c:pt idx="7672">
                  <c:v>1.12773E-8</c:v>
                </c:pt>
                <c:pt idx="7673">
                  <c:v>1.12836E-8</c:v>
                </c:pt>
                <c:pt idx="7674">
                  <c:v>1.12898E-8</c:v>
                </c:pt>
                <c:pt idx="7675">
                  <c:v>1.1296099999999999E-8</c:v>
                </c:pt>
                <c:pt idx="7676">
                  <c:v>1.1302300000000001E-8</c:v>
                </c:pt>
                <c:pt idx="7677">
                  <c:v>1.13086E-8</c:v>
                </c:pt>
                <c:pt idx="7678">
                  <c:v>1.13148E-8</c:v>
                </c:pt>
                <c:pt idx="7679">
                  <c:v>1.13211E-8</c:v>
                </c:pt>
                <c:pt idx="7680">
                  <c:v>1.1327300000000001E-8</c:v>
                </c:pt>
                <c:pt idx="7681">
                  <c:v>1.1333600000000001E-8</c:v>
                </c:pt>
                <c:pt idx="7682">
                  <c:v>1.13398E-8</c:v>
                </c:pt>
                <c:pt idx="7683">
                  <c:v>1.13461E-8</c:v>
                </c:pt>
                <c:pt idx="7684">
                  <c:v>1.1352299999999999E-8</c:v>
                </c:pt>
                <c:pt idx="7685">
                  <c:v>1.1358599999999999E-8</c:v>
                </c:pt>
                <c:pt idx="7686">
                  <c:v>1.13648E-8</c:v>
                </c:pt>
                <c:pt idx="7687">
                  <c:v>1.13711E-8</c:v>
                </c:pt>
                <c:pt idx="7688">
                  <c:v>1.13773E-8</c:v>
                </c:pt>
                <c:pt idx="7689">
                  <c:v>1.1383599999999999E-8</c:v>
                </c:pt>
                <c:pt idx="7690">
                  <c:v>1.1389800000000001E-8</c:v>
                </c:pt>
                <c:pt idx="7691">
                  <c:v>1.13961E-8</c:v>
                </c:pt>
                <c:pt idx="7692">
                  <c:v>1.14023E-8</c:v>
                </c:pt>
                <c:pt idx="7693">
                  <c:v>1.14086E-8</c:v>
                </c:pt>
                <c:pt idx="7694">
                  <c:v>1.1414800000000001E-8</c:v>
                </c:pt>
                <c:pt idx="7695">
                  <c:v>1.1421100000000001E-8</c:v>
                </c:pt>
                <c:pt idx="7696">
                  <c:v>1.14273E-8</c:v>
                </c:pt>
                <c:pt idx="7697">
                  <c:v>1.14336E-8</c:v>
                </c:pt>
                <c:pt idx="7698">
                  <c:v>1.1439799999999999E-8</c:v>
                </c:pt>
                <c:pt idx="7699">
                  <c:v>1.1446099999999999E-8</c:v>
                </c:pt>
                <c:pt idx="7700">
                  <c:v>1.14523E-8</c:v>
                </c:pt>
                <c:pt idx="7701">
                  <c:v>1.14586E-8</c:v>
                </c:pt>
                <c:pt idx="7702">
                  <c:v>1.14648E-8</c:v>
                </c:pt>
                <c:pt idx="7703">
                  <c:v>1.1471099999999999E-8</c:v>
                </c:pt>
                <c:pt idx="7704">
                  <c:v>1.14773E-8</c:v>
                </c:pt>
                <c:pt idx="7705">
                  <c:v>1.14836E-8</c:v>
                </c:pt>
                <c:pt idx="7706">
                  <c:v>1.14898E-8</c:v>
                </c:pt>
                <c:pt idx="7707">
                  <c:v>1.14961E-8</c:v>
                </c:pt>
                <c:pt idx="7708">
                  <c:v>1.1502300000000001E-8</c:v>
                </c:pt>
                <c:pt idx="7709">
                  <c:v>1.1508600000000001E-8</c:v>
                </c:pt>
                <c:pt idx="7710">
                  <c:v>1.15148E-8</c:v>
                </c:pt>
                <c:pt idx="7711">
                  <c:v>1.15211E-8</c:v>
                </c:pt>
                <c:pt idx="7712">
                  <c:v>1.1527299999999999E-8</c:v>
                </c:pt>
                <c:pt idx="7713">
                  <c:v>1.1533600000000001E-8</c:v>
                </c:pt>
                <c:pt idx="7714">
                  <c:v>1.15398E-8</c:v>
                </c:pt>
                <c:pt idx="7715">
                  <c:v>1.15461E-8</c:v>
                </c:pt>
                <c:pt idx="7716">
                  <c:v>1.1552299999999999E-8</c:v>
                </c:pt>
                <c:pt idx="7717">
                  <c:v>1.1558599999999999E-8</c:v>
                </c:pt>
                <c:pt idx="7718">
                  <c:v>1.15648E-8</c:v>
                </c:pt>
                <c:pt idx="7719">
                  <c:v>1.15711E-8</c:v>
                </c:pt>
                <c:pt idx="7720">
                  <c:v>1.15773E-8</c:v>
                </c:pt>
                <c:pt idx="7721">
                  <c:v>1.15836E-8</c:v>
                </c:pt>
                <c:pt idx="7722">
                  <c:v>1.1589800000000001E-8</c:v>
                </c:pt>
                <c:pt idx="7723">
                  <c:v>1.1596100000000001E-8</c:v>
                </c:pt>
                <c:pt idx="7724">
                  <c:v>1.16023E-8</c:v>
                </c:pt>
                <c:pt idx="7725">
                  <c:v>1.16086E-8</c:v>
                </c:pt>
                <c:pt idx="7726">
                  <c:v>1.1614799999999999E-8</c:v>
                </c:pt>
                <c:pt idx="7727">
                  <c:v>1.1621100000000001E-8</c:v>
                </c:pt>
                <c:pt idx="7728">
                  <c:v>1.16273E-8</c:v>
                </c:pt>
                <c:pt idx="7729">
                  <c:v>1.16336E-8</c:v>
                </c:pt>
                <c:pt idx="7730">
                  <c:v>1.1639799999999999E-8</c:v>
                </c:pt>
                <c:pt idx="7731">
                  <c:v>1.1646099999999999E-8</c:v>
                </c:pt>
                <c:pt idx="7732">
                  <c:v>1.16523E-8</c:v>
                </c:pt>
                <c:pt idx="7733">
                  <c:v>1.16586E-8</c:v>
                </c:pt>
                <c:pt idx="7734">
                  <c:v>1.16648E-8</c:v>
                </c:pt>
                <c:pt idx="7735">
                  <c:v>1.16711E-8</c:v>
                </c:pt>
                <c:pt idx="7736">
                  <c:v>1.1677300000000001E-8</c:v>
                </c:pt>
                <c:pt idx="7737">
                  <c:v>1.16836E-8</c:v>
                </c:pt>
                <c:pt idx="7738">
                  <c:v>1.16898E-8</c:v>
                </c:pt>
                <c:pt idx="7739">
                  <c:v>1.16961E-8</c:v>
                </c:pt>
                <c:pt idx="7740">
                  <c:v>1.1702299999999999E-8</c:v>
                </c:pt>
                <c:pt idx="7741">
                  <c:v>1.1708600000000001E-8</c:v>
                </c:pt>
                <c:pt idx="7742">
                  <c:v>1.17148E-8</c:v>
                </c:pt>
                <c:pt idx="7743">
                  <c:v>1.17211E-8</c:v>
                </c:pt>
                <c:pt idx="7744">
                  <c:v>1.1727299999999999E-8</c:v>
                </c:pt>
                <c:pt idx="7745">
                  <c:v>1.1733599999999999E-8</c:v>
                </c:pt>
                <c:pt idx="7746">
                  <c:v>1.17398E-8</c:v>
                </c:pt>
                <c:pt idx="7747">
                  <c:v>1.17461E-8</c:v>
                </c:pt>
                <c:pt idx="7748">
                  <c:v>1.17523E-8</c:v>
                </c:pt>
                <c:pt idx="7749">
                  <c:v>1.1758599999999999E-8</c:v>
                </c:pt>
                <c:pt idx="7750">
                  <c:v>1.1764800000000001E-8</c:v>
                </c:pt>
                <c:pt idx="7751">
                  <c:v>1.17711E-8</c:v>
                </c:pt>
                <c:pt idx="7752">
                  <c:v>1.17773E-8</c:v>
                </c:pt>
                <c:pt idx="7753">
                  <c:v>1.17836E-8</c:v>
                </c:pt>
                <c:pt idx="7754">
                  <c:v>1.1789800000000001E-8</c:v>
                </c:pt>
                <c:pt idx="7755">
                  <c:v>1.1796100000000001E-8</c:v>
                </c:pt>
                <c:pt idx="7756">
                  <c:v>1.18023E-8</c:v>
                </c:pt>
                <c:pt idx="7757">
                  <c:v>1.18086E-8</c:v>
                </c:pt>
                <c:pt idx="7758">
                  <c:v>1.1814799999999999E-8</c:v>
                </c:pt>
                <c:pt idx="7759">
                  <c:v>1.1821099999999999E-8</c:v>
                </c:pt>
                <c:pt idx="7760">
                  <c:v>1.18273E-8</c:v>
                </c:pt>
                <c:pt idx="7761">
                  <c:v>1.18336E-8</c:v>
                </c:pt>
                <c:pt idx="7762">
                  <c:v>1.18398E-8</c:v>
                </c:pt>
                <c:pt idx="7763">
                  <c:v>1.1846099999999999E-8</c:v>
                </c:pt>
                <c:pt idx="7764">
                  <c:v>1.1852300000000001E-8</c:v>
                </c:pt>
                <c:pt idx="7765">
                  <c:v>1.18586E-8</c:v>
                </c:pt>
                <c:pt idx="7766">
                  <c:v>1.18648E-8</c:v>
                </c:pt>
                <c:pt idx="7767">
                  <c:v>1.18711E-8</c:v>
                </c:pt>
                <c:pt idx="7768">
                  <c:v>1.1877300000000001E-8</c:v>
                </c:pt>
                <c:pt idx="7769">
                  <c:v>1.1883600000000001E-8</c:v>
                </c:pt>
                <c:pt idx="7770">
                  <c:v>1.18898E-8</c:v>
                </c:pt>
                <c:pt idx="7771">
                  <c:v>1.18961E-8</c:v>
                </c:pt>
                <c:pt idx="7772">
                  <c:v>1.1902299999999999E-8</c:v>
                </c:pt>
                <c:pt idx="7773">
                  <c:v>1.1908599999999999E-8</c:v>
                </c:pt>
                <c:pt idx="7774">
                  <c:v>1.19148E-8</c:v>
                </c:pt>
                <c:pt idx="7775">
                  <c:v>1.19211E-8</c:v>
                </c:pt>
                <c:pt idx="7776">
                  <c:v>1.19273E-8</c:v>
                </c:pt>
                <c:pt idx="7777">
                  <c:v>1.1933599999999999E-8</c:v>
                </c:pt>
                <c:pt idx="7778">
                  <c:v>1.19398E-8</c:v>
                </c:pt>
                <c:pt idx="7779">
                  <c:v>1.19461E-8</c:v>
                </c:pt>
                <c:pt idx="7780">
                  <c:v>1.19523E-8</c:v>
                </c:pt>
                <c:pt idx="7781">
                  <c:v>1.19586E-8</c:v>
                </c:pt>
                <c:pt idx="7782">
                  <c:v>1.1964800000000001E-8</c:v>
                </c:pt>
                <c:pt idx="7783">
                  <c:v>1.1971100000000001E-8</c:v>
                </c:pt>
                <c:pt idx="7784">
                  <c:v>1.19773E-8</c:v>
                </c:pt>
                <c:pt idx="7785">
                  <c:v>1.19836E-8</c:v>
                </c:pt>
                <c:pt idx="7786">
                  <c:v>1.1989799999999999E-8</c:v>
                </c:pt>
                <c:pt idx="7787">
                  <c:v>1.1996100000000001E-8</c:v>
                </c:pt>
                <c:pt idx="7788">
                  <c:v>1.20023E-8</c:v>
                </c:pt>
                <c:pt idx="7789">
                  <c:v>1.20086E-8</c:v>
                </c:pt>
                <c:pt idx="7790">
                  <c:v>1.2014799999999999E-8</c:v>
                </c:pt>
                <c:pt idx="7791">
                  <c:v>1.2021099999999999E-8</c:v>
                </c:pt>
                <c:pt idx="7792">
                  <c:v>1.20273E-8</c:v>
                </c:pt>
                <c:pt idx="7793">
                  <c:v>1.20336E-8</c:v>
                </c:pt>
                <c:pt idx="7794">
                  <c:v>1.20398E-8</c:v>
                </c:pt>
                <c:pt idx="7795">
                  <c:v>1.20461E-8</c:v>
                </c:pt>
                <c:pt idx="7796">
                  <c:v>1.2052300000000001E-8</c:v>
                </c:pt>
                <c:pt idx="7797">
                  <c:v>1.2058600000000001E-8</c:v>
                </c:pt>
                <c:pt idx="7798">
                  <c:v>1.20648E-8</c:v>
                </c:pt>
                <c:pt idx="7799">
                  <c:v>1.20711E-8</c:v>
                </c:pt>
                <c:pt idx="7800">
                  <c:v>1.2077299999999999E-8</c:v>
                </c:pt>
                <c:pt idx="7801">
                  <c:v>1.2083600000000001E-8</c:v>
                </c:pt>
                <c:pt idx="7802">
                  <c:v>1.20898E-8</c:v>
                </c:pt>
                <c:pt idx="7803">
                  <c:v>1.20961E-8</c:v>
                </c:pt>
                <c:pt idx="7804">
                  <c:v>1.2102299999999999E-8</c:v>
                </c:pt>
                <c:pt idx="7805">
                  <c:v>1.2108599999999999E-8</c:v>
                </c:pt>
                <c:pt idx="7806">
                  <c:v>1.21148E-8</c:v>
                </c:pt>
                <c:pt idx="7807">
                  <c:v>1.21211E-8</c:v>
                </c:pt>
                <c:pt idx="7808">
                  <c:v>1.21273E-8</c:v>
                </c:pt>
                <c:pt idx="7809">
                  <c:v>1.21336E-8</c:v>
                </c:pt>
                <c:pt idx="7810">
                  <c:v>1.2139800000000001E-8</c:v>
                </c:pt>
                <c:pt idx="7811">
                  <c:v>1.21461E-8</c:v>
                </c:pt>
                <c:pt idx="7812">
                  <c:v>1.21523E-8</c:v>
                </c:pt>
                <c:pt idx="7813">
                  <c:v>1.21586E-8</c:v>
                </c:pt>
                <c:pt idx="7814">
                  <c:v>1.2164799999999999E-8</c:v>
                </c:pt>
                <c:pt idx="7815">
                  <c:v>1.2171100000000001E-8</c:v>
                </c:pt>
                <c:pt idx="7816">
                  <c:v>1.21773E-8</c:v>
                </c:pt>
                <c:pt idx="7817">
                  <c:v>1.21836E-8</c:v>
                </c:pt>
                <c:pt idx="7818">
                  <c:v>1.2189799999999999E-8</c:v>
                </c:pt>
                <c:pt idx="7819">
                  <c:v>1.2196099999999999E-8</c:v>
                </c:pt>
                <c:pt idx="7820">
                  <c:v>1.22023E-8</c:v>
                </c:pt>
                <c:pt idx="7821">
                  <c:v>1.22086E-8</c:v>
                </c:pt>
                <c:pt idx="7822">
                  <c:v>1.22148E-8</c:v>
                </c:pt>
                <c:pt idx="7823">
                  <c:v>1.2221099999999999E-8</c:v>
                </c:pt>
                <c:pt idx="7824">
                  <c:v>1.2227300000000001E-8</c:v>
                </c:pt>
                <c:pt idx="7825">
                  <c:v>1.22336E-8</c:v>
                </c:pt>
                <c:pt idx="7826">
                  <c:v>1.22398E-8</c:v>
                </c:pt>
                <c:pt idx="7827">
                  <c:v>1.22461E-8</c:v>
                </c:pt>
                <c:pt idx="7828">
                  <c:v>1.2252300000000001E-8</c:v>
                </c:pt>
                <c:pt idx="7829">
                  <c:v>1.2258600000000001E-8</c:v>
                </c:pt>
                <c:pt idx="7830">
                  <c:v>1.22648E-8</c:v>
                </c:pt>
                <c:pt idx="7831">
                  <c:v>1.22711E-8</c:v>
                </c:pt>
                <c:pt idx="7832">
                  <c:v>1.2277299999999999E-8</c:v>
                </c:pt>
                <c:pt idx="7833">
                  <c:v>1.2283599999999999E-8</c:v>
                </c:pt>
                <c:pt idx="7834">
                  <c:v>1.22898E-8</c:v>
                </c:pt>
                <c:pt idx="7835">
                  <c:v>1.22961E-8</c:v>
                </c:pt>
                <c:pt idx="7836">
                  <c:v>1.23023E-8</c:v>
                </c:pt>
                <c:pt idx="7837">
                  <c:v>1.2308599999999999E-8</c:v>
                </c:pt>
                <c:pt idx="7838">
                  <c:v>1.2314800000000001E-8</c:v>
                </c:pt>
                <c:pt idx="7839">
                  <c:v>1.23211E-8</c:v>
                </c:pt>
                <c:pt idx="7840">
                  <c:v>1.23273E-8</c:v>
                </c:pt>
                <c:pt idx="7841">
                  <c:v>1.23336E-8</c:v>
                </c:pt>
                <c:pt idx="7842">
                  <c:v>1.2339800000000001E-8</c:v>
                </c:pt>
                <c:pt idx="7843">
                  <c:v>1.2346100000000001E-8</c:v>
                </c:pt>
                <c:pt idx="7844">
                  <c:v>1.23523E-8</c:v>
                </c:pt>
                <c:pt idx="7845">
                  <c:v>1.23586E-8</c:v>
                </c:pt>
                <c:pt idx="7846">
                  <c:v>1.2364799999999999E-8</c:v>
                </c:pt>
                <c:pt idx="7847">
                  <c:v>1.2371099999999999E-8</c:v>
                </c:pt>
                <c:pt idx="7848">
                  <c:v>1.23773E-8</c:v>
                </c:pt>
                <c:pt idx="7849">
                  <c:v>1.23836E-8</c:v>
                </c:pt>
                <c:pt idx="7850">
                  <c:v>1.23898E-8</c:v>
                </c:pt>
                <c:pt idx="7851">
                  <c:v>1.2396099999999999E-8</c:v>
                </c:pt>
                <c:pt idx="7852">
                  <c:v>1.24023E-8</c:v>
                </c:pt>
                <c:pt idx="7853">
                  <c:v>1.24086E-8</c:v>
                </c:pt>
                <c:pt idx="7854">
                  <c:v>1.24148E-8</c:v>
                </c:pt>
                <c:pt idx="7855">
                  <c:v>1.24211E-8</c:v>
                </c:pt>
                <c:pt idx="7856">
                  <c:v>1.2427300000000001E-8</c:v>
                </c:pt>
                <c:pt idx="7857">
                  <c:v>1.2433600000000001E-8</c:v>
                </c:pt>
                <c:pt idx="7858">
                  <c:v>1.24398E-8</c:v>
                </c:pt>
                <c:pt idx="7859">
                  <c:v>1.24461E-8</c:v>
                </c:pt>
                <c:pt idx="7860">
                  <c:v>1.2452299999999999E-8</c:v>
                </c:pt>
                <c:pt idx="7861">
                  <c:v>1.2458600000000001E-8</c:v>
                </c:pt>
                <c:pt idx="7862">
                  <c:v>1.24648E-8</c:v>
                </c:pt>
                <c:pt idx="7863">
                  <c:v>1.24711E-8</c:v>
                </c:pt>
                <c:pt idx="7864">
                  <c:v>1.24773E-8</c:v>
                </c:pt>
                <c:pt idx="7865">
                  <c:v>1.2483599999999999E-8</c:v>
                </c:pt>
                <c:pt idx="7866">
                  <c:v>1.24898E-8</c:v>
                </c:pt>
                <c:pt idx="7867">
                  <c:v>1.24961E-8</c:v>
                </c:pt>
                <c:pt idx="7868">
                  <c:v>1.25023E-8</c:v>
                </c:pt>
                <c:pt idx="7869">
                  <c:v>1.25086E-8</c:v>
                </c:pt>
                <c:pt idx="7870">
                  <c:v>1.2514800000000001E-8</c:v>
                </c:pt>
                <c:pt idx="7871">
                  <c:v>1.2521100000000001E-8</c:v>
                </c:pt>
                <c:pt idx="7872">
                  <c:v>1.25273E-8</c:v>
                </c:pt>
                <c:pt idx="7873">
                  <c:v>1.25336E-8</c:v>
                </c:pt>
                <c:pt idx="7874">
                  <c:v>1.2539799999999999E-8</c:v>
                </c:pt>
                <c:pt idx="7875">
                  <c:v>1.2546100000000001E-8</c:v>
                </c:pt>
                <c:pt idx="7876">
                  <c:v>1.25523E-8</c:v>
                </c:pt>
                <c:pt idx="7877">
                  <c:v>1.25586E-8</c:v>
                </c:pt>
                <c:pt idx="7878">
                  <c:v>1.2564799999999999E-8</c:v>
                </c:pt>
                <c:pt idx="7879">
                  <c:v>1.2571099999999999E-8</c:v>
                </c:pt>
                <c:pt idx="7880">
                  <c:v>1.25773E-8</c:v>
                </c:pt>
                <c:pt idx="7881">
                  <c:v>1.25836E-8</c:v>
                </c:pt>
                <c:pt idx="7882">
                  <c:v>1.25898E-8</c:v>
                </c:pt>
                <c:pt idx="7883">
                  <c:v>1.25961E-8</c:v>
                </c:pt>
                <c:pt idx="7884">
                  <c:v>1.2602300000000001E-8</c:v>
                </c:pt>
                <c:pt idx="7885">
                  <c:v>1.26086E-8</c:v>
                </c:pt>
                <c:pt idx="7886">
                  <c:v>1.26148E-8</c:v>
                </c:pt>
                <c:pt idx="7887">
                  <c:v>1.26211E-8</c:v>
                </c:pt>
                <c:pt idx="7888">
                  <c:v>1.2627299999999999E-8</c:v>
                </c:pt>
                <c:pt idx="7889">
                  <c:v>1.2633600000000001E-8</c:v>
                </c:pt>
                <c:pt idx="7890">
                  <c:v>1.26398E-8</c:v>
                </c:pt>
                <c:pt idx="7891">
                  <c:v>1.26461E-8</c:v>
                </c:pt>
                <c:pt idx="7892">
                  <c:v>1.2652299999999999E-8</c:v>
                </c:pt>
                <c:pt idx="7893">
                  <c:v>1.2658599999999999E-8</c:v>
                </c:pt>
                <c:pt idx="7894">
                  <c:v>1.26648E-8</c:v>
                </c:pt>
                <c:pt idx="7895">
                  <c:v>1.26711E-8</c:v>
                </c:pt>
                <c:pt idx="7896">
                  <c:v>1.26773E-8</c:v>
                </c:pt>
                <c:pt idx="7897">
                  <c:v>1.26836E-8</c:v>
                </c:pt>
                <c:pt idx="7898">
                  <c:v>1.2689800000000001E-8</c:v>
                </c:pt>
                <c:pt idx="7899">
                  <c:v>1.26961E-8</c:v>
                </c:pt>
                <c:pt idx="7900">
                  <c:v>1.27023E-8</c:v>
                </c:pt>
                <c:pt idx="7901">
                  <c:v>1.27086E-8</c:v>
                </c:pt>
                <c:pt idx="7902">
                  <c:v>1.2714800000000001E-8</c:v>
                </c:pt>
                <c:pt idx="7903">
                  <c:v>1.2721100000000001E-8</c:v>
                </c:pt>
                <c:pt idx="7904">
                  <c:v>1.27273E-8</c:v>
                </c:pt>
                <c:pt idx="7905">
                  <c:v>1.27336E-8</c:v>
                </c:pt>
                <c:pt idx="7906">
                  <c:v>1.2739799999999999E-8</c:v>
                </c:pt>
                <c:pt idx="7907">
                  <c:v>1.2746099999999999E-8</c:v>
                </c:pt>
                <c:pt idx="7908">
                  <c:v>1.27523E-8</c:v>
                </c:pt>
                <c:pt idx="7909">
                  <c:v>1.27586E-8</c:v>
                </c:pt>
                <c:pt idx="7910">
                  <c:v>1.27648E-8</c:v>
                </c:pt>
                <c:pt idx="7911">
                  <c:v>1.2771099999999999E-8</c:v>
                </c:pt>
                <c:pt idx="7912">
                  <c:v>1.2777300000000001E-8</c:v>
                </c:pt>
                <c:pt idx="7913">
                  <c:v>1.27836E-8</c:v>
                </c:pt>
                <c:pt idx="7914">
                  <c:v>1.27898E-8</c:v>
                </c:pt>
                <c:pt idx="7915">
                  <c:v>1.27961E-8</c:v>
                </c:pt>
                <c:pt idx="7916">
                  <c:v>1.2802300000000001E-8</c:v>
                </c:pt>
                <c:pt idx="7917">
                  <c:v>1.2808600000000001E-8</c:v>
                </c:pt>
                <c:pt idx="7918">
                  <c:v>1.28148E-8</c:v>
                </c:pt>
                <c:pt idx="7919">
                  <c:v>1.28211E-8</c:v>
                </c:pt>
                <c:pt idx="7920">
                  <c:v>1.2827299999999999E-8</c:v>
                </c:pt>
                <c:pt idx="7921">
                  <c:v>1.2833599999999999E-8</c:v>
                </c:pt>
                <c:pt idx="7922">
                  <c:v>1.28398E-8</c:v>
                </c:pt>
                <c:pt idx="7923">
                  <c:v>1.28461E-8</c:v>
                </c:pt>
                <c:pt idx="7924">
                  <c:v>1.28523E-8</c:v>
                </c:pt>
                <c:pt idx="7925">
                  <c:v>1.2858599999999999E-8</c:v>
                </c:pt>
                <c:pt idx="7926">
                  <c:v>1.28648E-8</c:v>
                </c:pt>
                <c:pt idx="7927">
                  <c:v>1.28711E-8</c:v>
                </c:pt>
                <c:pt idx="7928">
                  <c:v>1.28773E-8</c:v>
                </c:pt>
                <c:pt idx="7929">
                  <c:v>1.28836E-8</c:v>
                </c:pt>
                <c:pt idx="7930">
                  <c:v>1.2889800000000001E-8</c:v>
                </c:pt>
                <c:pt idx="7931">
                  <c:v>1.2896100000000001E-8</c:v>
                </c:pt>
                <c:pt idx="7932">
                  <c:v>1.29023E-8</c:v>
                </c:pt>
                <c:pt idx="7933">
                  <c:v>1.29086E-8</c:v>
                </c:pt>
                <c:pt idx="7934">
                  <c:v>1.2914799999999999E-8</c:v>
                </c:pt>
                <c:pt idx="7935">
                  <c:v>1.2921100000000001E-8</c:v>
                </c:pt>
                <c:pt idx="7936">
                  <c:v>1.29273E-8</c:v>
                </c:pt>
                <c:pt idx="7937">
                  <c:v>1.29336E-8</c:v>
                </c:pt>
                <c:pt idx="7938">
                  <c:v>1.29398E-8</c:v>
                </c:pt>
                <c:pt idx="7939">
                  <c:v>1.2946099999999999E-8</c:v>
                </c:pt>
                <c:pt idx="7940">
                  <c:v>1.29523E-8</c:v>
                </c:pt>
                <c:pt idx="7941">
                  <c:v>1.29586E-8</c:v>
                </c:pt>
                <c:pt idx="7942">
                  <c:v>1.29648E-8</c:v>
                </c:pt>
                <c:pt idx="7943">
                  <c:v>1.29711E-8</c:v>
                </c:pt>
                <c:pt idx="7944">
                  <c:v>1.2977300000000001E-8</c:v>
                </c:pt>
                <c:pt idx="7945">
                  <c:v>1.2983600000000001E-8</c:v>
                </c:pt>
                <c:pt idx="7946">
                  <c:v>1.29898E-8</c:v>
                </c:pt>
                <c:pt idx="7947">
                  <c:v>1.29961E-8</c:v>
                </c:pt>
                <c:pt idx="7948">
                  <c:v>1.3002299999999999E-8</c:v>
                </c:pt>
                <c:pt idx="7949">
                  <c:v>1.3008600000000001E-8</c:v>
                </c:pt>
                <c:pt idx="7950">
                  <c:v>1.30148E-8</c:v>
                </c:pt>
                <c:pt idx="7951">
                  <c:v>1.30211E-8</c:v>
                </c:pt>
                <c:pt idx="7952">
                  <c:v>1.3027299999999999E-8</c:v>
                </c:pt>
                <c:pt idx="7953">
                  <c:v>1.3033599999999999E-8</c:v>
                </c:pt>
                <c:pt idx="7954">
                  <c:v>1.30398E-8</c:v>
                </c:pt>
                <c:pt idx="7955">
                  <c:v>1.30461E-8</c:v>
                </c:pt>
                <c:pt idx="7956">
                  <c:v>1.30523E-8</c:v>
                </c:pt>
                <c:pt idx="7957">
                  <c:v>1.30586E-8</c:v>
                </c:pt>
                <c:pt idx="7958">
                  <c:v>1.3064800000000001E-8</c:v>
                </c:pt>
                <c:pt idx="7959">
                  <c:v>1.30711E-8</c:v>
                </c:pt>
                <c:pt idx="7960">
                  <c:v>1.30773E-8</c:v>
                </c:pt>
                <c:pt idx="7961">
                  <c:v>1.30836E-8</c:v>
                </c:pt>
                <c:pt idx="7962">
                  <c:v>1.3089799999999999E-8</c:v>
                </c:pt>
                <c:pt idx="7963">
                  <c:v>1.3096100000000001E-8</c:v>
                </c:pt>
                <c:pt idx="7964">
                  <c:v>1.31023E-8</c:v>
                </c:pt>
                <c:pt idx="7965">
                  <c:v>1.31086E-8</c:v>
                </c:pt>
                <c:pt idx="7966">
                  <c:v>1.3114799999999999E-8</c:v>
                </c:pt>
                <c:pt idx="7967">
                  <c:v>1.3121099999999999E-8</c:v>
                </c:pt>
                <c:pt idx="7968">
                  <c:v>1.31273E-8</c:v>
                </c:pt>
                <c:pt idx="7969">
                  <c:v>1.31336E-8</c:v>
                </c:pt>
                <c:pt idx="7970">
                  <c:v>1.31398E-8</c:v>
                </c:pt>
                <c:pt idx="7971">
                  <c:v>1.31461E-8</c:v>
                </c:pt>
                <c:pt idx="7972">
                  <c:v>1.3152300000000001E-8</c:v>
                </c:pt>
                <c:pt idx="7973">
                  <c:v>1.31586E-8</c:v>
                </c:pt>
                <c:pt idx="7974">
                  <c:v>1.31648E-8</c:v>
                </c:pt>
                <c:pt idx="7975">
                  <c:v>1.31711E-8</c:v>
                </c:pt>
                <c:pt idx="7976">
                  <c:v>1.3177300000000001E-8</c:v>
                </c:pt>
                <c:pt idx="7977">
                  <c:v>1.3183600000000001E-8</c:v>
                </c:pt>
                <c:pt idx="7978">
                  <c:v>1.31898E-8</c:v>
                </c:pt>
                <c:pt idx="7979">
                  <c:v>1.31961E-8</c:v>
                </c:pt>
                <c:pt idx="7980">
                  <c:v>1.3202299999999999E-8</c:v>
                </c:pt>
                <c:pt idx="7981">
                  <c:v>1.3208599999999999E-8</c:v>
                </c:pt>
                <c:pt idx="7982">
                  <c:v>1.32148E-8</c:v>
                </c:pt>
                <c:pt idx="7983">
                  <c:v>1.32211E-8</c:v>
                </c:pt>
                <c:pt idx="7984">
                  <c:v>1.32273E-8</c:v>
                </c:pt>
                <c:pt idx="7985">
                  <c:v>1.3233599999999999E-8</c:v>
                </c:pt>
                <c:pt idx="7986">
                  <c:v>1.3239800000000001E-8</c:v>
                </c:pt>
                <c:pt idx="7987">
                  <c:v>1.32461E-8</c:v>
                </c:pt>
                <c:pt idx="7988">
                  <c:v>1.32523E-8</c:v>
                </c:pt>
                <c:pt idx="7989">
                  <c:v>1.32586E-8</c:v>
                </c:pt>
                <c:pt idx="7990">
                  <c:v>1.3264800000000001E-8</c:v>
                </c:pt>
                <c:pt idx="7991">
                  <c:v>1.3271100000000001E-8</c:v>
                </c:pt>
                <c:pt idx="7992">
                  <c:v>1.32773E-8</c:v>
                </c:pt>
                <c:pt idx="7993">
                  <c:v>1.32836E-8</c:v>
                </c:pt>
                <c:pt idx="7994">
                  <c:v>1.3289799999999999E-8</c:v>
                </c:pt>
                <c:pt idx="7995">
                  <c:v>1.3296099999999999E-8</c:v>
                </c:pt>
                <c:pt idx="7996">
                  <c:v>1.33023E-8</c:v>
                </c:pt>
                <c:pt idx="7997">
                  <c:v>1.33086E-8</c:v>
                </c:pt>
                <c:pt idx="7998">
                  <c:v>1.33148E-8</c:v>
                </c:pt>
                <c:pt idx="7999">
                  <c:v>1.3321099999999999E-8</c:v>
                </c:pt>
                <c:pt idx="8000">
                  <c:v>1.33273E-8</c:v>
                </c:pt>
                <c:pt idx="8001">
                  <c:v>1.33336E-8</c:v>
                </c:pt>
                <c:pt idx="8002">
                  <c:v>1.33398E-8</c:v>
                </c:pt>
                <c:pt idx="8003">
                  <c:v>1.33461E-8</c:v>
                </c:pt>
                <c:pt idx="8004">
                  <c:v>1.3352300000000001E-8</c:v>
                </c:pt>
                <c:pt idx="8005">
                  <c:v>1.3358600000000001E-8</c:v>
                </c:pt>
                <c:pt idx="8006">
                  <c:v>1.33648E-8</c:v>
                </c:pt>
                <c:pt idx="8007">
                  <c:v>1.33711E-8</c:v>
                </c:pt>
                <c:pt idx="8008">
                  <c:v>1.3377299999999999E-8</c:v>
                </c:pt>
                <c:pt idx="8009">
                  <c:v>1.3383600000000001E-8</c:v>
                </c:pt>
                <c:pt idx="8010">
                  <c:v>1.33898E-8</c:v>
                </c:pt>
                <c:pt idx="8011">
                  <c:v>1.33961E-8</c:v>
                </c:pt>
                <c:pt idx="8012">
                  <c:v>1.34023E-8</c:v>
                </c:pt>
                <c:pt idx="8013">
                  <c:v>1.3408599999999999E-8</c:v>
                </c:pt>
                <c:pt idx="8014">
                  <c:v>1.34148E-8</c:v>
                </c:pt>
                <c:pt idx="8015">
                  <c:v>1.34211E-8</c:v>
                </c:pt>
                <c:pt idx="8016">
                  <c:v>1.34273E-8</c:v>
                </c:pt>
                <c:pt idx="8017">
                  <c:v>1.34336E-8</c:v>
                </c:pt>
                <c:pt idx="8018">
                  <c:v>1.3439800000000001E-8</c:v>
                </c:pt>
                <c:pt idx="8019">
                  <c:v>1.3446100000000001E-8</c:v>
                </c:pt>
                <c:pt idx="8020">
                  <c:v>1.34523E-8</c:v>
                </c:pt>
                <c:pt idx="8021">
                  <c:v>1.34586E-8</c:v>
                </c:pt>
                <c:pt idx="8022">
                  <c:v>1.3464799999999999E-8</c:v>
                </c:pt>
                <c:pt idx="8023">
                  <c:v>1.3471100000000001E-8</c:v>
                </c:pt>
                <c:pt idx="8024">
                  <c:v>1.34773E-8</c:v>
                </c:pt>
                <c:pt idx="8025">
                  <c:v>1.34836E-8</c:v>
                </c:pt>
                <c:pt idx="8026">
                  <c:v>1.3489799999999999E-8</c:v>
                </c:pt>
                <c:pt idx="8027">
                  <c:v>1.3496099999999999E-8</c:v>
                </c:pt>
                <c:pt idx="8028">
                  <c:v>1.35023E-8</c:v>
                </c:pt>
                <c:pt idx="8029">
                  <c:v>1.35086E-8</c:v>
                </c:pt>
                <c:pt idx="8030">
                  <c:v>1.35148E-8</c:v>
                </c:pt>
                <c:pt idx="8031">
                  <c:v>1.35211E-8</c:v>
                </c:pt>
                <c:pt idx="8032">
                  <c:v>1.3527300000000001E-8</c:v>
                </c:pt>
                <c:pt idx="8033">
                  <c:v>1.35336E-8</c:v>
                </c:pt>
                <c:pt idx="8034">
                  <c:v>1.35398E-8</c:v>
                </c:pt>
                <c:pt idx="8035">
                  <c:v>1.35461E-8</c:v>
                </c:pt>
                <c:pt idx="8036">
                  <c:v>1.3552299999999999E-8</c:v>
                </c:pt>
                <c:pt idx="8037">
                  <c:v>1.3558600000000001E-8</c:v>
                </c:pt>
                <c:pt idx="8038">
                  <c:v>1.35648E-8</c:v>
                </c:pt>
                <c:pt idx="8039">
                  <c:v>1.35711E-8</c:v>
                </c:pt>
                <c:pt idx="8040">
                  <c:v>1.3577299999999999E-8</c:v>
                </c:pt>
                <c:pt idx="8041">
                  <c:v>1.3583599999999999E-8</c:v>
                </c:pt>
                <c:pt idx="8042">
                  <c:v>1.35898E-8</c:v>
                </c:pt>
                <c:pt idx="8043">
                  <c:v>1.35961E-8</c:v>
                </c:pt>
                <c:pt idx="8044">
                  <c:v>1.36023E-8</c:v>
                </c:pt>
                <c:pt idx="8045">
                  <c:v>1.36086E-8</c:v>
                </c:pt>
                <c:pt idx="8046">
                  <c:v>1.3614800000000001E-8</c:v>
                </c:pt>
                <c:pt idx="8047">
                  <c:v>1.36211E-8</c:v>
                </c:pt>
                <c:pt idx="8048">
                  <c:v>1.36273E-8</c:v>
                </c:pt>
                <c:pt idx="8049">
                  <c:v>1.36336E-8</c:v>
                </c:pt>
                <c:pt idx="8050">
                  <c:v>1.3639800000000001E-8</c:v>
                </c:pt>
                <c:pt idx="8051">
                  <c:v>1.3646100000000001E-8</c:v>
                </c:pt>
                <c:pt idx="8052">
                  <c:v>1.36523E-8</c:v>
                </c:pt>
                <c:pt idx="8053">
                  <c:v>1.36586E-8</c:v>
                </c:pt>
                <c:pt idx="8054">
                  <c:v>1.3664799999999999E-8</c:v>
                </c:pt>
                <c:pt idx="8055">
                  <c:v>1.3671099999999999E-8</c:v>
                </c:pt>
                <c:pt idx="8056">
                  <c:v>1.36773E-8</c:v>
                </c:pt>
                <c:pt idx="8057">
                  <c:v>1.36836E-8</c:v>
                </c:pt>
                <c:pt idx="8058">
                  <c:v>1.36898E-8</c:v>
                </c:pt>
                <c:pt idx="8059">
                  <c:v>1.3696099999999999E-8</c:v>
                </c:pt>
                <c:pt idx="8060">
                  <c:v>1.3702300000000001E-8</c:v>
                </c:pt>
                <c:pt idx="8061">
                  <c:v>1.37086E-8</c:v>
                </c:pt>
                <c:pt idx="8062">
                  <c:v>1.37148E-8</c:v>
                </c:pt>
                <c:pt idx="8063">
                  <c:v>1.37211E-8</c:v>
                </c:pt>
                <c:pt idx="8064">
                  <c:v>1.3727300000000001E-8</c:v>
                </c:pt>
                <c:pt idx="8065">
                  <c:v>1.3733600000000001E-8</c:v>
                </c:pt>
                <c:pt idx="8066">
                  <c:v>1.37398E-8</c:v>
                </c:pt>
                <c:pt idx="8067">
                  <c:v>1.37461E-8</c:v>
                </c:pt>
                <c:pt idx="8068">
                  <c:v>1.3752299999999999E-8</c:v>
                </c:pt>
                <c:pt idx="8069">
                  <c:v>1.3758599999999999E-8</c:v>
                </c:pt>
                <c:pt idx="8070">
                  <c:v>1.37648E-8</c:v>
                </c:pt>
                <c:pt idx="8071">
                  <c:v>1.37711E-8</c:v>
                </c:pt>
                <c:pt idx="8072">
                  <c:v>1.37773E-8</c:v>
                </c:pt>
                <c:pt idx="8073">
                  <c:v>1.3783599999999999E-8</c:v>
                </c:pt>
                <c:pt idx="8074">
                  <c:v>1.3789800000000001E-8</c:v>
                </c:pt>
                <c:pt idx="8075">
                  <c:v>1.37961E-8</c:v>
                </c:pt>
                <c:pt idx="8076">
                  <c:v>1.38023E-8</c:v>
                </c:pt>
                <c:pt idx="8077">
                  <c:v>1.38086E-8</c:v>
                </c:pt>
                <c:pt idx="8078">
                  <c:v>1.3814800000000001E-8</c:v>
                </c:pt>
                <c:pt idx="8079">
                  <c:v>1.3821100000000001E-8</c:v>
                </c:pt>
                <c:pt idx="8080">
                  <c:v>1.38273E-8</c:v>
                </c:pt>
                <c:pt idx="8081">
                  <c:v>1.38336E-8</c:v>
                </c:pt>
                <c:pt idx="8082">
                  <c:v>1.3839799999999999E-8</c:v>
                </c:pt>
                <c:pt idx="8083">
                  <c:v>1.3846100000000001E-8</c:v>
                </c:pt>
                <c:pt idx="8084">
                  <c:v>1.38523E-8</c:v>
                </c:pt>
                <c:pt idx="8085">
                  <c:v>1.38586E-8</c:v>
                </c:pt>
                <c:pt idx="8086">
                  <c:v>1.38648E-8</c:v>
                </c:pt>
                <c:pt idx="8087">
                  <c:v>1.3871099999999999E-8</c:v>
                </c:pt>
                <c:pt idx="8088">
                  <c:v>1.38773E-8</c:v>
                </c:pt>
                <c:pt idx="8089">
                  <c:v>1.38836E-8</c:v>
                </c:pt>
                <c:pt idx="8090">
                  <c:v>1.38898E-8</c:v>
                </c:pt>
                <c:pt idx="8091">
                  <c:v>1.38961E-8</c:v>
                </c:pt>
                <c:pt idx="8092">
                  <c:v>1.3902300000000001E-8</c:v>
                </c:pt>
                <c:pt idx="8093">
                  <c:v>1.3908600000000001E-8</c:v>
                </c:pt>
                <c:pt idx="8094">
                  <c:v>1.39148E-8</c:v>
                </c:pt>
                <c:pt idx="8095">
                  <c:v>1.39211E-8</c:v>
                </c:pt>
                <c:pt idx="8096">
                  <c:v>1.3927299999999999E-8</c:v>
                </c:pt>
                <c:pt idx="8097">
                  <c:v>1.3933600000000001E-8</c:v>
                </c:pt>
                <c:pt idx="8098">
                  <c:v>1.39398E-8</c:v>
                </c:pt>
                <c:pt idx="8099">
                  <c:v>1.39461E-8</c:v>
                </c:pt>
                <c:pt idx="8100">
                  <c:v>1.3952299999999999E-8</c:v>
                </c:pt>
                <c:pt idx="8101">
                  <c:v>1.3958599999999999E-8</c:v>
                </c:pt>
                <c:pt idx="8102">
                  <c:v>1.39648E-8</c:v>
                </c:pt>
                <c:pt idx="8103">
                  <c:v>1.39711E-8</c:v>
                </c:pt>
                <c:pt idx="8104">
                  <c:v>1.39773E-8</c:v>
                </c:pt>
                <c:pt idx="8105">
                  <c:v>1.39836E-8</c:v>
                </c:pt>
                <c:pt idx="8106">
                  <c:v>1.3989800000000001E-8</c:v>
                </c:pt>
                <c:pt idx="8107">
                  <c:v>1.3996100000000001E-8</c:v>
                </c:pt>
                <c:pt idx="8108">
                  <c:v>1.40023E-8</c:v>
                </c:pt>
                <c:pt idx="8109">
                  <c:v>1.40086E-8</c:v>
                </c:pt>
                <c:pt idx="8110">
                  <c:v>1.4014799999999999E-8</c:v>
                </c:pt>
                <c:pt idx="8111">
                  <c:v>1.4021100000000001E-8</c:v>
                </c:pt>
                <c:pt idx="8112">
                  <c:v>1.40273E-8</c:v>
                </c:pt>
                <c:pt idx="8113">
                  <c:v>1.40336E-8</c:v>
                </c:pt>
                <c:pt idx="8114">
                  <c:v>1.4039799999999999E-8</c:v>
                </c:pt>
                <c:pt idx="8115">
                  <c:v>1.4046099999999999E-8</c:v>
                </c:pt>
                <c:pt idx="8116">
                  <c:v>1.40523E-8</c:v>
                </c:pt>
                <c:pt idx="8117">
                  <c:v>1.40586E-8</c:v>
                </c:pt>
                <c:pt idx="8118">
                  <c:v>1.40648E-8</c:v>
                </c:pt>
                <c:pt idx="8119">
                  <c:v>1.40711E-8</c:v>
                </c:pt>
                <c:pt idx="8120">
                  <c:v>1.4077300000000001E-8</c:v>
                </c:pt>
                <c:pt idx="8121">
                  <c:v>1.40836E-8</c:v>
                </c:pt>
                <c:pt idx="8122">
                  <c:v>1.40898E-8</c:v>
                </c:pt>
                <c:pt idx="8123">
                  <c:v>1.40961E-8</c:v>
                </c:pt>
                <c:pt idx="8124">
                  <c:v>1.4102300000000001E-8</c:v>
                </c:pt>
                <c:pt idx="8125">
                  <c:v>1.4108600000000001E-8</c:v>
                </c:pt>
                <c:pt idx="8126">
                  <c:v>1.41148E-8</c:v>
                </c:pt>
                <c:pt idx="8127">
                  <c:v>1.41211E-8</c:v>
                </c:pt>
                <c:pt idx="8128">
                  <c:v>1.4127299999999999E-8</c:v>
                </c:pt>
                <c:pt idx="8129">
                  <c:v>1.4133599999999999E-8</c:v>
                </c:pt>
                <c:pt idx="8130">
                  <c:v>1.41398E-8</c:v>
                </c:pt>
                <c:pt idx="8131">
                  <c:v>1.41461E-8</c:v>
                </c:pt>
                <c:pt idx="8132">
                  <c:v>1.41523E-8</c:v>
                </c:pt>
                <c:pt idx="8133">
                  <c:v>1.4158599999999999E-8</c:v>
                </c:pt>
                <c:pt idx="8134">
                  <c:v>1.4164800000000001E-8</c:v>
                </c:pt>
                <c:pt idx="8135">
                  <c:v>1.41711E-8</c:v>
                </c:pt>
                <c:pt idx="8136">
                  <c:v>1.41773E-8</c:v>
                </c:pt>
                <c:pt idx="8137">
                  <c:v>1.41836E-8</c:v>
                </c:pt>
                <c:pt idx="8138">
                  <c:v>1.4189800000000001E-8</c:v>
                </c:pt>
                <c:pt idx="8139">
                  <c:v>1.4196100000000001E-8</c:v>
                </c:pt>
                <c:pt idx="8140">
                  <c:v>1.42023E-8</c:v>
                </c:pt>
                <c:pt idx="8141">
                  <c:v>1.42086E-8</c:v>
                </c:pt>
                <c:pt idx="8142">
                  <c:v>1.4214799999999999E-8</c:v>
                </c:pt>
                <c:pt idx="8143">
                  <c:v>1.4221099999999999E-8</c:v>
                </c:pt>
                <c:pt idx="8144">
                  <c:v>1.42273E-8</c:v>
                </c:pt>
                <c:pt idx="8145">
                  <c:v>1.42336E-8</c:v>
                </c:pt>
                <c:pt idx="8146">
                  <c:v>1.42398E-8</c:v>
                </c:pt>
                <c:pt idx="8147">
                  <c:v>1.4246099999999999E-8</c:v>
                </c:pt>
                <c:pt idx="8148">
                  <c:v>1.4252300000000001E-8</c:v>
                </c:pt>
                <c:pt idx="8149">
                  <c:v>1.42586E-8</c:v>
                </c:pt>
                <c:pt idx="8150">
                  <c:v>1.42648E-8</c:v>
                </c:pt>
                <c:pt idx="8151">
                  <c:v>1.42711E-8</c:v>
                </c:pt>
                <c:pt idx="8152">
                  <c:v>1.4277300000000001E-8</c:v>
                </c:pt>
                <c:pt idx="8153">
                  <c:v>1.4283600000000001E-8</c:v>
                </c:pt>
                <c:pt idx="8154">
                  <c:v>1.42898E-8</c:v>
                </c:pt>
                <c:pt idx="8155">
                  <c:v>1.42961E-8</c:v>
                </c:pt>
                <c:pt idx="8156">
                  <c:v>1.4302299999999999E-8</c:v>
                </c:pt>
                <c:pt idx="8157">
                  <c:v>1.4308600000000001E-8</c:v>
                </c:pt>
                <c:pt idx="8158">
                  <c:v>1.43148E-8</c:v>
                </c:pt>
                <c:pt idx="8159">
                  <c:v>1.43211E-8</c:v>
                </c:pt>
                <c:pt idx="8160">
                  <c:v>1.43273E-8</c:v>
                </c:pt>
                <c:pt idx="8161">
                  <c:v>1.4333599999999999E-8</c:v>
                </c:pt>
                <c:pt idx="8162">
                  <c:v>1.43398E-8</c:v>
                </c:pt>
                <c:pt idx="8163">
                  <c:v>1.43461E-8</c:v>
                </c:pt>
                <c:pt idx="8164">
                  <c:v>1.43523E-8</c:v>
                </c:pt>
                <c:pt idx="8165">
                  <c:v>1.43586E-8</c:v>
                </c:pt>
                <c:pt idx="8166">
                  <c:v>1.4364800000000001E-8</c:v>
                </c:pt>
                <c:pt idx="8167">
                  <c:v>1.4371100000000001E-8</c:v>
                </c:pt>
                <c:pt idx="8168">
                  <c:v>1.43773E-8</c:v>
                </c:pt>
                <c:pt idx="8169">
                  <c:v>1.43836E-8</c:v>
                </c:pt>
                <c:pt idx="8170">
                  <c:v>1.4389799999999999E-8</c:v>
                </c:pt>
                <c:pt idx="8171">
                  <c:v>1.4396100000000001E-8</c:v>
                </c:pt>
                <c:pt idx="8172">
                  <c:v>1.44023E-8</c:v>
                </c:pt>
                <c:pt idx="8173">
                  <c:v>1.44086E-8</c:v>
                </c:pt>
                <c:pt idx="8174">
                  <c:v>1.4414799999999999E-8</c:v>
                </c:pt>
                <c:pt idx="8175">
                  <c:v>1.4421099999999999E-8</c:v>
                </c:pt>
                <c:pt idx="8176">
                  <c:v>1.44273E-8</c:v>
                </c:pt>
                <c:pt idx="8177">
                  <c:v>1.44336E-8</c:v>
                </c:pt>
                <c:pt idx="8178">
                  <c:v>1.44398E-8</c:v>
                </c:pt>
                <c:pt idx="8179">
                  <c:v>1.44461E-8</c:v>
                </c:pt>
                <c:pt idx="8180">
                  <c:v>1.4452300000000001E-8</c:v>
                </c:pt>
                <c:pt idx="8181">
                  <c:v>1.4458600000000001E-8</c:v>
                </c:pt>
                <c:pt idx="8182">
                  <c:v>1.44648E-8</c:v>
                </c:pt>
                <c:pt idx="8183">
                  <c:v>1.44711E-8</c:v>
                </c:pt>
                <c:pt idx="8184">
                  <c:v>1.4477299999999999E-8</c:v>
                </c:pt>
                <c:pt idx="8185">
                  <c:v>1.4483600000000001E-8</c:v>
                </c:pt>
                <c:pt idx="8186">
                  <c:v>1.44898E-8</c:v>
                </c:pt>
                <c:pt idx="8187">
                  <c:v>1.44961E-8</c:v>
                </c:pt>
                <c:pt idx="8188">
                  <c:v>1.4502299999999999E-8</c:v>
                </c:pt>
                <c:pt idx="8189">
                  <c:v>1.4508599999999999E-8</c:v>
                </c:pt>
                <c:pt idx="8190">
                  <c:v>1.45148E-8</c:v>
                </c:pt>
                <c:pt idx="8191">
                  <c:v>1.45211E-8</c:v>
                </c:pt>
                <c:pt idx="8192">
                  <c:v>1.45273E-8</c:v>
                </c:pt>
                <c:pt idx="8193">
                  <c:v>1.45336E-8</c:v>
                </c:pt>
                <c:pt idx="8194">
                  <c:v>1.4539800000000001E-8</c:v>
                </c:pt>
                <c:pt idx="8195">
                  <c:v>1.45461E-8</c:v>
                </c:pt>
                <c:pt idx="8196">
                  <c:v>1.45523E-8</c:v>
                </c:pt>
                <c:pt idx="8197">
                  <c:v>1.45586E-8</c:v>
                </c:pt>
                <c:pt idx="8198">
                  <c:v>1.4564800000000001E-8</c:v>
                </c:pt>
                <c:pt idx="8199">
                  <c:v>1.4571100000000001E-8</c:v>
                </c:pt>
                <c:pt idx="8200">
                  <c:v>1.45773E-8</c:v>
                </c:pt>
                <c:pt idx="8201">
                  <c:v>1.45836E-8</c:v>
                </c:pt>
                <c:pt idx="8202">
                  <c:v>1.4589799999999999E-8</c:v>
                </c:pt>
                <c:pt idx="8203">
                  <c:v>1.4596099999999999E-8</c:v>
                </c:pt>
                <c:pt idx="8204">
                  <c:v>1.46023E-8</c:v>
                </c:pt>
                <c:pt idx="8205">
                  <c:v>1.46086E-8</c:v>
                </c:pt>
                <c:pt idx="8206">
                  <c:v>1.46148E-8</c:v>
                </c:pt>
                <c:pt idx="8207">
                  <c:v>1.4621099999999999E-8</c:v>
                </c:pt>
                <c:pt idx="8208">
                  <c:v>1.4627300000000001E-8</c:v>
                </c:pt>
                <c:pt idx="8209">
                  <c:v>1.46336E-8</c:v>
                </c:pt>
                <c:pt idx="8210">
                  <c:v>1.46398E-8</c:v>
                </c:pt>
                <c:pt idx="8211">
                  <c:v>1.46461E-8</c:v>
                </c:pt>
                <c:pt idx="8212">
                  <c:v>1.4652300000000001E-8</c:v>
                </c:pt>
                <c:pt idx="8213">
                  <c:v>1.4658600000000001E-8</c:v>
                </c:pt>
                <c:pt idx="8214">
                  <c:v>1.46648E-8</c:v>
                </c:pt>
                <c:pt idx="8215">
                  <c:v>1.46711E-8</c:v>
                </c:pt>
                <c:pt idx="8216">
                  <c:v>1.4677299999999999E-8</c:v>
                </c:pt>
                <c:pt idx="8217">
                  <c:v>1.4683599999999999E-8</c:v>
                </c:pt>
                <c:pt idx="8218">
                  <c:v>1.46898E-8</c:v>
                </c:pt>
                <c:pt idx="8219">
                  <c:v>1.46961E-8</c:v>
                </c:pt>
                <c:pt idx="8220">
                  <c:v>1.47023E-8</c:v>
                </c:pt>
                <c:pt idx="8221">
                  <c:v>1.4708599999999999E-8</c:v>
                </c:pt>
                <c:pt idx="8222">
                  <c:v>1.4714800000000001E-8</c:v>
                </c:pt>
                <c:pt idx="8223">
                  <c:v>1.47211E-8</c:v>
                </c:pt>
                <c:pt idx="8224">
                  <c:v>1.47273E-8</c:v>
                </c:pt>
                <c:pt idx="8225">
                  <c:v>1.47336E-8</c:v>
                </c:pt>
                <c:pt idx="8226">
                  <c:v>1.4739800000000001E-8</c:v>
                </c:pt>
                <c:pt idx="8227">
                  <c:v>1.4746100000000001E-8</c:v>
                </c:pt>
                <c:pt idx="8228">
                  <c:v>1.47523E-8</c:v>
                </c:pt>
                <c:pt idx="8229">
                  <c:v>1.47586E-8</c:v>
                </c:pt>
                <c:pt idx="8230">
                  <c:v>1.4764799999999999E-8</c:v>
                </c:pt>
                <c:pt idx="8231">
                  <c:v>1.4771100000000001E-8</c:v>
                </c:pt>
                <c:pt idx="8232">
                  <c:v>1.47773E-8</c:v>
                </c:pt>
                <c:pt idx="8233">
                  <c:v>1.47836E-8</c:v>
                </c:pt>
                <c:pt idx="8234">
                  <c:v>1.47898E-8</c:v>
                </c:pt>
                <c:pt idx="8235">
                  <c:v>1.4796099999999999E-8</c:v>
                </c:pt>
                <c:pt idx="8236">
                  <c:v>1.48023E-8</c:v>
                </c:pt>
                <c:pt idx="8237">
                  <c:v>1.48086E-8</c:v>
                </c:pt>
                <c:pt idx="8238">
                  <c:v>1.48148E-8</c:v>
                </c:pt>
                <c:pt idx="8239">
                  <c:v>1.48211E-8</c:v>
                </c:pt>
                <c:pt idx="8240">
                  <c:v>1.4827300000000001E-8</c:v>
                </c:pt>
                <c:pt idx="8241">
                  <c:v>1.4833600000000001E-8</c:v>
                </c:pt>
                <c:pt idx="8242">
                  <c:v>1.48398E-8</c:v>
                </c:pt>
                <c:pt idx="8243">
                  <c:v>1.48461E-8</c:v>
                </c:pt>
                <c:pt idx="8244">
                  <c:v>1.4852299999999999E-8</c:v>
                </c:pt>
                <c:pt idx="8245">
                  <c:v>1.4858600000000001E-8</c:v>
                </c:pt>
                <c:pt idx="8246">
                  <c:v>1.48648E-8</c:v>
                </c:pt>
                <c:pt idx="8247">
                  <c:v>1.48711E-8</c:v>
                </c:pt>
                <c:pt idx="8248">
                  <c:v>1.4877299999999999E-8</c:v>
                </c:pt>
                <c:pt idx="8249">
                  <c:v>1.4883599999999999E-8</c:v>
                </c:pt>
                <c:pt idx="8250">
                  <c:v>1.48898E-8</c:v>
                </c:pt>
                <c:pt idx="8251">
                  <c:v>1.48961E-8</c:v>
                </c:pt>
                <c:pt idx="8252">
                  <c:v>1.49023E-8</c:v>
                </c:pt>
                <c:pt idx="8253">
                  <c:v>1.49086E-8</c:v>
                </c:pt>
                <c:pt idx="8254">
                  <c:v>1.4914800000000001E-8</c:v>
                </c:pt>
                <c:pt idx="8255">
                  <c:v>1.4921100000000001E-8</c:v>
                </c:pt>
                <c:pt idx="8256">
                  <c:v>1.4927300000000002E-8</c:v>
                </c:pt>
                <c:pt idx="8257">
                  <c:v>1.4933600000000001E-8</c:v>
                </c:pt>
                <c:pt idx="8258">
                  <c:v>1.4939799999999999E-8</c:v>
                </c:pt>
                <c:pt idx="8259">
                  <c:v>1.4946099999999999E-8</c:v>
                </c:pt>
                <c:pt idx="8260">
                  <c:v>1.49523E-8</c:v>
                </c:pt>
                <c:pt idx="8261">
                  <c:v>1.49586E-8</c:v>
                </c:pt>
                <c:pt idx="8262">
                  <c:v>1.4964800000000001E-8</c:v>
                </c:pt>
                <c:pt idx="8263">
                  <c:v>1.4971100000000001E-8</c:v>
                </c:pt>
                <c:pt idx="8264">
                  <c:v>1.4977299999999999E-8</c:v>
                </c:pt>
                <c:pt idx="8265">
                  <c:v>1.4983599999999999E-8</c:v>
                </c:pt>
                <c:pt idx="8266">
                  <c:v>1.49898E-8</c:v>
                </c:pt>
                <c:pt idx="8267">
                  <c:v>1.49961E-8</c:v>
                </c:pt>
                <c:pt idx="8268">
                  <c:v>1.5002300000000001E-8</c:v>
                </c:pt>
                <c:pt idx="8269">
                  <c:v>1.50086E-8</c:v>
                </c:pt>
                <c:pt idx="8270">
                  <c:v>1.5014800000000002E-8</c:v>
                </c:pt>
                <c:pt idx="8271">
                  <c:v>1.5021100000000001E-8</c:v>
                </c:pt>
                <c:pt idx="8272">
                  <c:v>1.5027299999999999E-8</c:v>
                </c:pt>
                <c:pt idx="8273">
                  <c:v>1.5033599999999999E-8</c:v>
                </c:pt>
                <c:pt idx="8274">
                  <c:v>1.50398E-8</c:v>
                </c:pt>
                <c:pt idx="8275">
                  <c:v>1.50461E-8</c:v>
                </c:pt>
                <c:pt idx="8276">
                  <c:v>1.5052300000000001E-8</c:v>
                </c:pt>
                <c:pt idx="8277">
                  <c:v>1.5058600000000001E-8</c:v>
                </c:pt>
                <c:pt idx="8278">
                  <c:v>1.5064799999999999E-8</c:v>
                </c:pt>
                <c:pt idx="8279">
                  <c:v>1.5071099999999999E-8</c:v>
                </c:pt>
                <c:pt idx="8280">
                  <c:v>1.50773E-8</c:v>
                </c:pt>
                <c:pt idx="8281">
                  <c:v>1.5083599999999999E-8</c:v>
                </c:pt>
                <c:pt idx="8282">
                  <c:v>1.5089800000000001E-8</c:v>
                </c:pt>
                <c:pt idx="8283">
                  <c:v>1.50961E-8</c:v>
                </c:pt>
                <c:pt idx="8284">
                  <c:v>1.5102300000000002E-8</c:v>
                </c:pt>
                <c:pt idx="8285">
                  <c:v>1.5108600000000001E-8</c:v>
                </c:pt>
                <c:pt idx="8286">
                  <c:v>1.5114799999999999E-8</c:v>
                </c:pt>
                <c:pt idx="8287">
                  <c:v>1.5121099999999999E-8</c:v>
                </c:pt>
                <c:pt idx="8288">
                  <c:v>1.51273E-8</c:v>
                </c:pt>
                <c:pt idx="8289">
                  <c:v>1.51336E-8</c:v>
                </c:pt>
                <c:pt idx="8290">
                  <c:v>1.5139800000000001E-8</c:v>
                </c:pt>
                <c:pt idx="8291">
                  <c:v>1.5146100000000001E-8</c:v>
                </c:pt>
                <c:pt idx="8292">
                  <c:v>1.5152299999999999E-8</c:v>
                </c:pt>
                <c:pt idx="8293">
                  <c:v>1.5158599999999999E-8</c:v>
                </c:pt>
                <c:pt idx="8294">
                  <c:v>1.51648E-8</c:v>
                </c:pt>
                <c:pt idx="8295">
                  <c:v>1.5171099999999999E-8</c:v>
                </c:pt>
                <c:pt idx="8296">
                  <c:v>1.5177300000000001E-8</c:v>
                </c:pt>
                <c:pt idx="8297">
                  <c:v>1.51836E-8</c:v>
                </c:pt>
                <c:pt idx="8298">
                  <c:v>1.5189800000000001E-8</c:v>
                </c:pt>
                <c:pt idx="8299">
                  <c:v>1.5196100000000001E-8</c:v>
                </c:pt>
                <c:pt idx="8300">
                  <c:v>1.5202299999999999E-8</c:v>
                </c:pt>
                <c:pt idx="8301">
                  <c:v>1.5208599999999999E-8</c:v>
                </c:pt>
                <c:pt idx="8302">
                  <c:v>1.52148E-8</c:v>
                </c:pt>
                <c:pt idx="8303">
                  <c:v>1.52211E-8</c:v>
                </c:pt>
                <c:pt idx="8304">
                  <c:v>1.5227300000000001E-8</c:v>
                </c:pt>
                <c:pt idx="8305">
                  <c:v>1.5233600000000001E-8</c:v>
                </c:pt>
                <c:pt idx="8306">
                  <c:v>1.5239799999999999E-8</c:v>
                </c:pt>
                <c:pt idx="8307">
                  <c:v>1.5246099999999998E-8</c:v>
                </c:pt>
                <c:pt idx="8308">
                  <c:v>1.52523E-8</c:v>
                </c:pt>
                <c:pt idx="8309">
                  <c:v>1.5258599999999999E-8</c:v>
                </c:pt>
                <c:pt idx="8310">
                  <c:v>1.52648E-8</c:v>
                </c:pt>
                <c:pt idx="8311">
                  <c:v>1.52711E-8</c:v>
                </c:pt>
                <c:pt idx="8312">
                  <c:v>1.5277300000000001E-8</c:v>
                </c:pt>
                <c:pt idx="8313">
                  <c:v>1.5283600000000001E-8</c:v>
                </c:pt>
                <c:pt idx="8314">
                  <c:v>1.5289799999999999E-8</c:v>
                </c:pt>
                <c:pt idx="8315">
                  <c:v>1.5296099999999999E-8</c:v>
                </c:pt>
                <c:pt idx="8316">
                  <c:v>1.53023E-8</c:v>
                </c:pt>
                <c:pt idx="8317">
                  <c:v>1.53086E-8</c:v>
                </c:pt>
                <c:pt idx="8318">
                  <c:v>1.5314800000000001E-8</c:v>
                </c:pt>
                <c:pt idx="8319">
                  <c:v>1.5321100000000001E-8</c:v>
                </c:pt>
                <c:pt idx="8320">
                  <c:v>1.5327299999999999E-8</c:v>
                </c:pt>
                <c:pt idx="8321">
                  <c:v>1.5333599999999998E-8</c:v>
                </c:pt>
                <c:pt idx="8322">
                  <c:v>1.5339799999999999E-8</c:v>
                </c:pt>
                <c:pt idx="8323">
                  <c:v>1.5346099999999999E-8</c:v>
                </c:pt>
                <c:pt idx="8324">
                  <c:v>1.53523E-8</c:v>
                </c:pt>
                <c:pt idx="8325">
                  <c:v>1.53586E-8</c:v>
                </c:pt>
                <c:pt idx="8326">
                  <c:v>1.5364800000000001E-8</c:v>
                </c:pt>
                <c:pt idx="8327">
                  <c:v>1.5371100000000001E-8</c:v>
                </c:pt>
                <c:pt idx="8328">
                  <c:v>1.5377299999999999E-8</c:v>
                </c:pt>
                <c:pt idx="8329">
                  <c:v>1.5383599999999999E-8</c:v>
                </c:pt>
                <c:pt idx="8330">
                  <c:v>1.53898E-8</c:v>
                </c:pt>
                <c:pt idx="8331">
                  <c:v>1.53961E-8</c:v>
                </c:pt>
                <c:pt idx="8332">
                  <c:v>1.5402300000000001E-8</c:v>
                </c:pt>
                <c:pt idx="8333">
                  <c:v>1.5408600000000001E-8</c:v>
                </c:pt>
                <c:pt idx="8334">
                  <c:v>1.5414799999999999E-8</c:v>
                </c:pt>
                <c:pt idx="8335">
                  <c:v>1.5421099999999998E-8</c:v>
                </c:pt>
                <c:pt idx="8336">
                  <c:v>1.5427299999999999E-8</c:v>
                </c:pt>
                <c:pt idx="8337">
                  <c:v>1.5433599999999999E-8</c:v>
                </c:pt>
                <c:pt idx="8338">
                  <c:v>1.54398E-8</c:v>
                </c:pt>
                <c:pt idx="8339">
                  <c:v>1.54461E-8</c:v>
                </c:pt>
                <c:pt idx="8340">
                  <c:v>1.5452300000000001E-8</c:v>
                </c:pt>
                <c:pt idx="8341">
                  <c:v>1.5458600000000001E-8</c:v>
                </c:pt>
                <c:pt idx="8342">
                  <c:v>1.5464799999999999E-8</c:v>
                </c:pt>
                <c:pt idx="8343">
                  <c:v>1.5471099999999999E-8</c:v>
                </c:pt>
                <c:pt idx="8344">
                  <c:v>1.54773E-8</c:v>
                </c:pt>
                <c:pt idx="8345">
                  <c:v>1.54836E-8</c:v>
                </c:pt>
                <c:pt idx="8346">
                  <c:v>1.5489800000000001E-8</c:v>
                </c:pt>
                <c:pt idx="8347">
                  <c:v>1.5496100000000001E-8</c:v>
                </c:pt>
                <c:pt idx="8348">
                  <c:v>1.5502299999999998E-8</c:v>
                </c:pt>
                <c:pt idx="8349">
                  <c:v>1.5508600000000002E-8</c:v>
                </c:pt>
                <c:pt idx="8350">
                  <c:v>1.5514799999999999E-8</c:v>
                </c:pt>
                <c:pt idx="8351">
                  <c:v>1.5521099999999999E-8</c:v>
                </c:pt>
                <c:pt idx="8352">
                  <c:v>1.55273E-8</c:v>
                </c:pt>
                <c:pt idx="8353">
                  <c:v>1.55336E-8</c:v>
                </c:pt>
                <c:pt idx="8354">
                  <c:v>1.5539800000000001E-8</c:v>
                </c:pt>
                <c:pt idx="8355">
                  <c:v>1.5546100000000001E-8</c:v>
                </c:pt>
                <c:pt idx="8356">
                  <c:v>1.5552299999999999E-8</c:v>
                </c:pt>
                <c:pt idx="8357">
                  <c:v>1.5558599999999999E-8</c:v>
                </c:pt>
                <c:pt idx="8358">
                  <c:v>1.55648E-8</c:v>
                </c:pt>
                <c:pt idx="8359">
                  <c:v>1.55711E-8</c:v>
                </c:pt>
                <c:pt idx="8360">
                  <c:v>1.5577300000000001E-8</c:v>
                </c:pt>
                <c:pt idx="8361">
                  <c:v>1.5583600000000001E-8</c:v>
                </c:pt>
                <c:pt idx="8362">
                  <c:v>1.5589799999999998E-8</c:v>
                </c:pt>
                <c:pt idx="8363">
                  <c:v>1.5596100000000002E-8</c:v>
                </c:pt>
                <c:pt idx="8364">
                  <c:v>1.5602299999999999E-8</c:v>
                </c:pt>
                <c:pt idx="8365">
                  <c:v>1.5608599999999999E-8</c:v>
                </c:pt>
                <c:pt idx="8366">
                  <c:v>1.56148E-8</c:v>
                </c:pt>
                <c:pt idx="8367">
                  <c:v>1.56211E-8</c:v>
                </c:pt>
                <c:pt idx="8368">
                  <c:v>1.5627300000000001E-8</c:v>
                </c:pt>
                <c:pt idx="8369">
                  <c:v>1.5633600000000001E-8</c:v>
                </c:pt>
                <c:pt idx="8370">
                  <c:v>1.5639799999999999E-8</c:v>
                </c:pt>
                <c:pt idx="8371">
                  <c:v>1.5646099999999999E-8</c:v>
                </c:pt>
                <c:pt idx="8372">
                  <c:v>1.56523E-8</c:v>
                </c:pt>
                <c:pt idx="8373">
                  <c:v>1.56586E-8</c:v>
                </c:pt>
                <c:pt idx="8374">
                  <c:v>1.5664800000000001E-8</c:v>
                </c:pt>
                <c:pt idx="8375">
                  <c:v>1.5671100000000001E-8</c:v>
                </c:pt>
                <c:pt idx="8376">
                  <c:v>1.5677299999999998E-8</c:v>
                </c:pt>
                <c:pt idx="8377">
                  <c:v>1.5683600000000002E-8</c:v>
                </c:pt>
                <c:pt idx="8378">
                  <c:v>1.5689799999999999E-8</c:v>
                </c:pt>
                <c:pt idx="8379">
                  <c:v>1.5696099999999999E-8</c:v>
                </c:pt>
                <c:pt idx="8380">
                  <c:v>1.57023E-8</c:v>
                </c:pt>
                <c:pt idx="8381">
                  <c:v>1.57086E-8</c:v>
                </c:pt>
                <c:pt idx="8382">
                  <c:v>1.5714800000000001E-8</c:v>
                </c:pt>
                <c:pt idx="8383">
                  <c:v>1.5721100000000001E-8</c:v>
                </c:pt>
                <c:pt idx="8384">
                  <c:v>1.5727299999999999E-8</c:v>
                </c:pt>
                <c:pt idx="8385">
                  <c:v>1.5733599999999999E-8</c:v>
                </c:pt>
                <c:pt idx="8386">
                  <c:v>1.57398E-8</c:v>
                </c:pt>
                <c:pt idx="8387">
                  <c:v>1.57461E-8</c:v>
                </c:pt>
                <c:pt idx="8388">
                  <c:v>1.5752300000000001E-8</c:v>
                </c:pt>
                <c:pt idx="8389">
                  <c:v>1.5758600000000001E-8</c:v>
                </c:pt>
                <c:pt idx="8390">
                  <c:v>1.5764800000000002E-8</c:v>
                </c:pt>
                <c:pt idx="8391">
                  <c:v>1.5771100000000002E-8</c:v>
                </c:pt>
                <c:pt idx="8392">
                  <c:v>1.5777299999999999E-8</c:v>
                </c:pt>
                <c:pt idx="8393">
                  <c:v>1.5783599999999999E-8</c:v>
                </c:pt>
                <c:pt idx="8394">
                  <c:v>1.57898E-8</c:v>
                </c:pt>
                <c:pt idx="8395">
                  <c:v>1.57961E-8</c:v>
                </c:pt>
                <c:pt idx="8396">
                  <c:v>1.5802300000000001E-8</c:v>
                </c:pt>
                <c:pt idx="8397">
                  <c:v>1.5808600000000001E-8</c:v>
                </c:pt>
                <c:pt idx="8398">
                  <c:v>1.5814799999999999E-8</c:v>
                </c:pt>
                <c:pt idx="8399">
                  <c:v>1.5821099999999999E-8</c:v>
                </c:pt>
                <c:pt idx="8400">
                  <c:v>1.58273E-8</c:v>
                </c:pt>
                <c:pt idx="8401">
                  <c:v>1.58336E-8</c:v>
                </c:pt>
                <c:pt idx="8402">
                  <c:v>1.5839800000000001E-8</c:v>
                </c:pt>
                <c:pt idx="8403">
                  <c:v>1.5846100000000001E-8</c:v>
                </c:pt>
                <c:pt idx="8404">
                  <c:v>1.5852300000000002E-8</c:v>
                </c:pt>
                <c:pt idx="8405">
                  <c:v>1.5858600000000001E-8</c:v>
                </c:pt>
                <c:pt idx="8406">
                  <c:v>1.5864799999999999E-8</c:v>
                </c:pt>
                <c:pt idx="8407">
                  <c:v>1.5871099999999999E-8</c:v>
                </c:pt>
                <c:pt idx="8408">
                  <c:v>1.58773E-8</c:v>
                </c:pt>
                <c:pt idx="8409">
                  <c:v>1.58836E-8</c:v>
                </c:pt>
                <c:pt idx="8410">
                  <c:v>1.5889800000000001E-8</c:v>
                </c:pt>
                <c:pt idx="8411">
                  <c:v>1.5896100000000001E-8</c:v>
                </c:pt>
                <c:pt idx="8412">
                  <c:v>1.5902299999999999E-8</c:v>
                </c:pt>
                <c:pt idx="8413">
                  <c:v>1.5908599999999999E-8</c:v>
                </c:pt>
                <c:pt idx="8414">
                  <c:v>1.59148E-8</c:v>
                </c:pt>
                <c:pt idx="8415">
                  <c:v>1.59211E-8</c:v>
                </c:pt>
                <c:pt idx="8416">
                  <c:v>1.5927300000000001E-8</c:v>
                </c:pt>
                <c:pt idx="8417">
                  <c:v>1.59336E-8</c:v>
                </c:pt>
                <c:pt idx="8418">
                  <c:v>1.5939800000000002E-8</c:v>
                </c:pt>
                <c:pt idx="8419">
                  <c:v>1.5946100000000001E-8</c:v>
                </c:pt>
                <c:pt idx="8420">
                  <c:v>1.5952299999999999E-8</c:v>
                </c:pt>
                <c:pt idx="8421">
                  <c:v>1.5958599999999999E-8</c:v>
                </c:pt>
                <c:pt idx="8422">
                  <c:v>1.59648E-8</c:v>
                </c:pt>
                <c:pt idx="8423">
                  <c:v>1.59711E-8</c:v>
                </c:pt>
                <c:pt idx="8424">
                  <c:v>1.5977300000000001E-8</c:v>
                </c:pt>
                <c:pt idx="8425">
                  <c:v>1.5983600000000001E-8</c:v>
                </c:pt>
                <c:pt idx="8426">
                  <c:v>1.5989799999999999E-8</c:v>
                </c:pt>
                <c:pt idx="8427">
                  <c:v>1.5996099999999999E-8</c:v>
                </c:pt>
                <c:pt idx="8428">
                  <c:v>1.60023E-8</c:v>
                </c:pt>
                <c:pt idx="8429">
                  <c:v>1.6008599999999999E-8</c:v>
                </c:pt>
                <c:pt idx="8430">
                  <c:v>1.6014800000000001E-8</c:v>
                </c:pt>
                <c:pt idx="8431">
                  <c:v>1.60211E-8</c:v>
                </c:pt>
                <c:pt idx="8432">
                  <c:v>1.6027300000000002E-8</c:v>
                </c:pt>
                <c:pt idx="8433">
                  <c:v>1.6033600000000001E-8</c:v>
                </c:pt>
                <c:pt idx="8434">
                  <c:v>1.6039799999999999E-8</c:v>
                </c:pt>
                <c:pt idx="8435">
                  <c:v>1.6046099999999999E-8</c:v>
                </c:pt>
                <c:pt idx="8436">
                  <c:v>1.60523E-8</c:v>
                </c:pt>
                <c:pt idx="8437">
                  <c:v>1.60586E-8</c:v>
                </c:pt>
                <c:pt idx="8438">
                  <c:v>1.6064800000000001E-8</c:v>
                </c:pt>
                <c:pt idx="8439">
                  <c:v>1.6071100000000001E-8</c:v>
                </c:pt>
                <c:pt idx="8440">
                  <c:v>1.6077299999999999E-8</c:v>
                </c:pt>
                <c:pt idx="8441">
                  <c:v>1.6083599999999999E-8</c:v>
                </c:pt>
                <c:pt idx="8442">
                  <c:v>1.60898E-8</c:v>
                </c:pt>
                <c:pt idx="8443">
                  <c:v>1.6096099999999999E-8</c:v>
                </c:pt>
                <c:pt idx="8444">
                  <c:v>1.6102300000000001E-8</c:v>
                </c:pt>
                <c:pt idx="8445">
                  <c:v>1.61086E-8</c:v>
                </c:pt>
                <c:pt idx="8446">
                  <c:v>1.6114800000000001E-8</c:v>
                </c:pt>
                <c:pt idx="8447">
                  <c:v>1.6121100000000001E-8</c:v>
                </c:pt>
                <c:pt idx="8448">
                  <c:v>1.6127299999999999E-8</c:v>
                </c:pt>
                <c:pt idx="8449">
                  <c:v>1.6133599999999999E-8</c:v>
                </c:pt>
                <c:pt idx="8450">
                  <c:v>1.61398E-8</c:v>
                </c:pt>
                <c:pt idx="8451">
                  <c:v>1.61461E-8</c:v>
                </c:pt>
                <c:pt idx="8452">
                  <c:v>1.6152300000000001E-8</c:v>
                </c:pt>
                <c:pt idx="8453">
                  <c:v>1.6158600000000001E-8</c:v>
                </c:pt>
                <c:pt idx="8454">
                  <c:v>1.6164799999999999E-8</c:v>
                </c:pt>
                <c:pt idx="8455">
                  <c:v>1.6171099999999998E-8</c:v>
                </c:pt>
                <c:pt idx="8456">
                  <c:v>1.61773E-8</c:v>
                </c:pt>
                <c:pt idx="8457">
                  <c:v>1.6183599999999999E-8</c:v>
                </c:pt>
                <c:pt idx="8458">
                  <c:v>1.61898E-8</c:v>
                </c:pt>
                <c:pt idx="8459">
                  <c:v>1.61961E-8</c:v>
                </c:pt>
                <c:pt idx="8460">
                  <c:v>1.6202300000000001E-8</c:v>
                </c:pt>
                <c:pt idx="8461">
                  <c:v>1.6208600000000001E-8</c:v>
                </c:pt>
                <c:pt idx="8462">
                  <c:v>1.6214799999999999E-8</c:v>
                </c:pt>
                <c:pt idx="8463">
                  <c:v>1.6221099999999999E-8</c:v>
                </c:pt>
                <c:pt idx="8464">
                  <c:v>1.62273E-8</c:v>
                </c:pt>
                <c:pt idx="8465">
                  <c:v>1.62336E-8</c:v>
                </c:pt>
                <c:pt idx="8466">
                  <c:v>1.6239800000000001E-8</c:v>
                </c:pt>
                <c:pt idx="8467">
                  <c:v>1.6246100000000001E-8</c:v>
                </c:pt>
                <c:pt idx="8468">
                  <c:v>1.6252299999999999E-8</c:v>
                </c:pt>
                <c:pt idx="8469">
                  <c:v>1.6258599999999998E-8</c:v>
                </c:pt>
                <c:pt idx="8470">
                  <c:v>1.62648E-8</c:v>
                </c:pt>
                <c:pt idx="8471">
                  <c:v>1.6271099999999999E-8</c:v>
                </c:pt>
                <c:pt idx="8472">
                  <c:v>1.62773E-8</c:v>
                </c:pt>
                <c:pt idx="8473">
                  <c:v>1.62836E-8</c:v>
                </c:pt>
                <c:pt idx="8474">
                  <c:v>1.6289800000000001E-8</c:v>
                </c:pt>
                <c:pt idx="8475">
                  <c:v>1.6296100000000001E-8</c:v>
                </c:pt>
                <c:pt idx="8476">
                  <c:v>1.6302299999999999E-8</c:v>
                </c:pt>
                <c:pt idx="8477">
                  <c:v>1.6308599999999999E-8</c:v>
                </c:pt>
                <c:pt idx="8478">
                  <c:v>1.63148E-8</c:v>
                </c:pt>
                <c:pt idx="8479">
                  <c:v>1.63211E-8</c:v>
                </c:pt>
                <c:pt idx="8480">
                  <c:v>1.6327300000000001E-8</c:v>
                </c:pt>
                <c:pt idx="8481">
                  <c:v>1.6333600000000001E-8</c:v>
                </c:pt>
                <c:pt idx="8482">
                  <c:v>1.6339799999999999E-8</c:v>
                </c:pt>
                <c:pt idx="8483">
                  <c:v>1.6346099999999998E-8</c:v>
                </c:pt>
                <c:pt idx="8484">
                  <c:v>1.6352299999999999E-8</c:v>
                </c:pt>
                <c:pt idx="8485">
                  <c:v>1.6358599999999999E-8</c:v>
                </c:pt>
                <c:pt idx="8486">
                  <c:v>1.63648E-8</c:v>
                </c:pt>
                <c:pt idx="8487">
                  <c:v>1.63711E-8</c:v>
                </c:pt>
                <c:pt idx="8488">
                  <c:v>1.6377300000000001E-8</c:v>
                </c:pt>
                <c:pt idx="8489">
                  <c:v>1.6383600000000001E-8</c:v>
                </c:pt>
                <c:pt idx="8490">
                  <c:v>1.6389799999999999E-8</c:v>
                </c:pt>
                <c:pt idx="8491">
                  <c:v>1.6396099999999999E-8</c:v>
                </c:pt>
                <c:pt idx="8492">
                  <c:v>1.64023E-8</c:v>
                </c:pt>
                <c:pt idx="8493">
                  <c:v>1.64086E-8</c:v>
                </c:pt>
                <c:pt idx="8494">
                  <c:v>1.6414800000000001E-8</c:v>
                </c:pt>
                <c:pt idx="8495">
                  <c:v>1.6421100000000001E-8</c:v>
                </c:pt>
                <c:pt idx="8496">
                  <c:v>1.6427299999999998E-8</c:v>
                </c:pt>
                <c:pt idx="8497">
                  <c:v>1.6433600000000002E-8</c:v>
                </c:pt>
                <c:pt idx="8498">
                  <c:v>1.6439799999999999E-8</c:v>
                </c:pt>
                <c:pt idx="8499">
                  <c:v>1.6446099999999999E-8</c:v>
                </c:pt>
                <c:pt idx="8500">
                  <c:v>1.64523E-8</c:v>
                </c:pt>
                <c:pt idx="8501">
                  <c:v>1.64586E-8</c:v>
                </c:pt>
                <c:pt idx="8502">
                  <c:v>1.6464800000000001E-8</c:v>
                </c:pt>
                <c:pt idx="8503">
                  <c:v>1.6471100000000001E-8</c:v>
                </c:pt>
                <c:pt idx="8504">
                  <c:v>1.6477299999999999E-8</c:v>
                </c:pt>
                <c:pt idx="8505">
                  <c:v>1.6483599999999999E-8</c:v>
                </c:pt>
                <c:pt idx="8506">
                  <c:v>1.64898E-8</c:v>
                </c:pt>
                <c:pt idx="8507">
                  <c:v>1.64961E-8</c:v>
                </c:pt>
                <c:pt idx="8508">
                  <c:v>1.6502300000000001E-8</c:v>
                </c:pt>
                <c:pt idx="8509">
                  <c:v>1.6508600000000001E-8</c:v>
                </c:pt>
                <c:pt idx="8510">
                  <c:v>1.6514799999999998E-8</c:v>
                </c:pt>
                <c:pt idx="8511">
                  <c:v>1.6521100000000002E-8</c:v>
                </c:pt>
                <c:pt idx="8512">
                  <c:v>1.6527299999999999E-8</c:v>
                </c:pt>
                <c:pt idx="8513">
                  <c:v>1.6533599999999999E-8</c:v>
                </c:pt>
                <c:pt idx="8514">
                  <c:v>1.65398E-8</c:v>
                </c:pt>
                <c:pt idx="8515">
                  <c:v>1.65461E-8</c:v>
                </c:pt>
                <c:pt idx="8516">
                  <c:v>1.6552300000000001E-8</c:v>
                </c:pt>
                <c:pt idx="8517">
                  <c:v>1.6558600000000001E-8</c:v>
                </c:pt>
                <c:pt idx="8518">
                  <c:v>1.6564799999999999E-8</c:v>
                </c:pt>
                <c:pt idx="8519">
                  <c:v>1.6571099999999999E-8</c:v>
                </c:pt>
                <c:pt idx="8520">
                  <c:v>1.65773E-8</c:v>
                </c:pt>
                <c:pt idx="8521">
                  <c:v>1.65836E-8</c:v>
                </c:pt>
                <c:pt idx="8522">
                  <c:v>1.6589800000000001E-8</c:v>
                </c:pt>
                <c:pt idx="8523">
                  <c:v>1.6596100000000001E-8</c:v>
                </c:pt>
                <c:pt idx="8524">
                  <c:v>1.6602299999999998E-8</c:v>
                </c:pt>
                <c:pt idx="8525">
                  <c:v>1.6608600000000002E-8</c:v>
                </c:pt>
                <c:pt idx="8526">
                  <c:v>1.6614799999999999E-8</c:v>
                </c:pt>
                <c:pt idx="8527">
                  <c:v>1.6621099999999999E-8</c:v>
                </c:pt>
                <c:pt idx="8528">
                  <c:v>1.66273E-8</c:v>
                </c:pt>
                <c:pt idx="8529">
                  <c:v>1.66336E-8</c:v>
                </c:pt>
                <c:pt idx="8530">
                  <c:v>1.6639800000000001E-8</c:v>
                </c:pt>
                <c:pt idx="8531">
                  <c:v>1.6646100000000001E-8</c:v>
                </c:pt>
                <c:pt idx="8532">
                  <c:v>1.6652299999999999E-8</c:v>
                </c:pt>
                <c:pt idx="8533">
                  <c:v>1.6658599999999999E-8</c:v>
                </c:pt>
                <c:pt idx="8534">
                  <c:v>1.66648E-8</c:v>
                </c:pt>
                <c:pt idx="8535">
                  <c:v>1.66711E-8</c:v>
                </c:pt>
                <c:pt idx="8536">
                  <c:v>1.6677300000000001E-8</c:v>
                </c:pt>
                <c:pt idx="8537">
                  <c:v>1.6683600000000001E-8</c:v>
                </c:pt>
                <c:pt idx="8538">
                  <c:v>1.6689800000000002E-8</c:v>
                </c:pt>
                <c:pt idx="8539">
                  <c:v>1.6696100000000002E-8</c:v>
                </c:pt>
                <c:pt idx="8540">
                  <c:v>1.6702299999999999E-8</c:v>
                </c:pt>
                <c:pt idx="8541">
                  <c:v>1.6708599999999999E-8</c:v>
                </c:pt>
                <c:pt idx="8542">
                  <c:v>1.67148E-8</c:v>
                </c:pt>
                <c:pt idx="8543">
                  <c:v>1.67211E-8</c:v>
                </c:pt>
                <c:pt idx="8544">
                  <c:v>1.6727300000000001E-8</c:v>
                </c:pt>
                <c:pt idx="8545">
                  <c:v>1.6733600000000001E-8</c:v>
                </c:pt>
                <c:pt idx="8546">
                  <c:v>1.6739799999999999E-8</c:v>
                </c:pt>
                <c:pt idx="8547">
                  <c:v>1.6746099999999999E-8</c:v>
                </c:pt>
                <c:pt idx="8548">
                  <c:v>1.67523E-8</c:v>
                </c:pt>
                <c:pt idx="8549">
                  <c:v>1.67586E-8</c:v>
                </c:pt>
                <c:pt idx="8550">
                  <c:v>1.6764800000000001E-8</c:v>
                </c:pt>
                <c:pt idx="8551">
                  <c:v>1.6771100000000001E-8</c:v>
                </c:pt>
                <c:pt idx="8552">
                  <c:v>1.6777300000000002E-8</c:v>
                </c:pt>
                <c:pt idx="8553">
                  <c:v>1.6783600000000001E-8</c:v>
                </c:pt>
                <c:pt idx="8554">
                  <c:v>1.6789799999999999E-8</c:v>
                </c:pt>
                <c:pt idx="8555">
                  <c:v>1.6796099999999999E-8</c:v>
                </c:pt>
                <c:pt idx="8556">
                  <c:v>1.68023E-8</c:v>
                </c:pt>
                <c:pt idx="8557">
                  <c:v>1.68086E-8</c:v>
                </c:pt>
                <c:pt idx="8558">
                  <c:v>1.6814800000000001E-8</c:v>
                </c:pt>
                <c:pt idx="8559">
                  <c:v>1.6821100000000001E-8</c:v>
                </c:pt>
                <c:pt idx="8560">
                  <c:v>1.6827299999999999E-8</c:v>
                </c:pt>
                <c:pt idx="8561">
                  <c:v>1.6833599999999999E-8</c:v>
                </c:pt>
                <c:pt idx="8562">
                  <c:v>1.68398E-8</c:v>
                </c:pt>
                <c:pt idx="8563">
                  <c:v>1.68461E-8</c:v>
                </c:pt>
                <c:pt idx="8564">
                  <c:v>1.6852300000000001E-8</c:v>
                </c:pt>
                <c:pt idx="8565">
                  <c:v>1.68586E-8</c:v>
                </c:pt>
                <c:pt idx="8566">
                  <c:v>1.6864800000000002E-8</c:v>
                </c:pt>
                <c:pt idx="8567">
                  <c:v>1.6871100000000001E-8</c:v>
                </c:pt>
                <c:pt idx="8568">
                  <c:v>1.6877299999999999E-8</c:v>
                </c:pt>
                <c:pt idx="8569">
                  <c:v>1.6883599999999999E-8</c:v>
                </c:pt>
                <c:pt idx="8570">
                  <c:v>1.68898E-8</c:v>
                </c:pt>
                <c:pt idx="8571">
                  <c:v>1.68961E-8</c:v>
                </c:pt>
                <c:pt idx="8572">
                  <c:v>1.6902300000000001E-8</c:v>
                </c:pt>
                <c:pt idx="8573">
                  <c:v>1.6908600000000001E-8</c:v>
                </c:pt>
                <c:pt idx="8574">
                  <c:v>1.6914799999999999E-8</c:v>
                </c:pt>
                <c:pt idx="8575">
                  <c:v>1.6921099999999999E-8</c:v>
                </c:pt>
                <c:pt idx="8576">
                  <c:v>1.69273E-8</c:v>
                </c:pt>
                <c:pt idx="8577">
                  <c:v>1.69336E-8</c:v>
                </c:pt>
                <c:pt idx="8578">
                  <c:v>1.6939800000000001E-8</c:v>
                </c:pt>
                <c:pt idx="8579">
                  <c:v>1.69461E-8</c:v>
                </c:pt>
                <c:pt idx="8580">
                  <c:v>1.6952300000000002E-8</c:v>
                </c:pt>
                <c:pt idx="8581">
                  <c:v>1.6958600000000001E-8</c:v>
                </c:pt>
                <c:pt idx="8582">
                  <c:v>1.6964799999999999E-8</c:v>
                </c:pt>
                <c:pt idx="8583">
                  <c:v>1.6971099999999999E-8</c:v>
                </c:pt>
                <c:pt idx="8584">
                  <c:v>1.69773E-8</c:v>
                </c:pt>
                <c:pt idx="8585">
                  <c:v>1.69836E-8</c:v>
                </c:pt>
                <c:pt idx="8586">
                  <c:v>1.6989800000000001E-8</c:v>
                </c:pt>
                <c:pt idx="8587">
                  <c:v>1.6996100000000001E-8</c:v>
                </c:pt>
                <c:pt idx="8588">
                  <c:v>1.7002299999999999E-8</c:v>
                </c:pt>
                <c:pt idx="8589">
                  <c:v>1.7008599999999999E-8</c:v>
                </c:pt>
                <c:pt idx="8590">
                  <c:v>1.70148E-8</c:v>
                </c:pt>
                <c:pt idx="8591">
                  <c:v>1.7021099999999999E-8</c:v>
                </c:pt>
                <c:pt idx="8592">
                  <c:v>1.7027300000000001E-8</c:v>
                </c:pt>
                <c:pt idx="8593">
                  <c:v>1.70336E-8</c:v>
                </c:pt>
                <c:pt idx="8594">
                  <c:v>1.7039800000000001E-8</c:v>
                </c:pt>
                <c:pt idx="8595">
                  <c:v>1.7046100000000001E-8</c:v>
                </c:pt>
                <c:pt idx="8596">
                  <c:v>1.7052299999999999E-8</c:v>
                </c:pt>
                <c:pt idx="8597">
                  <c:v>1.7058599999999999E-8</c:v>
                </c:pt>
                <c:pt idx="8598">
                  <c:v>1.70648E-8</c:v>
                </c:pt>
                <c:pt idx="8599">
                  <c:v>1.70711E-8</c:v>
                </c:pt>
                <c:pt idx="8600">
                  <c:v>1.7077300000000001E-8</c:v>
                </c:pt>
                <c:pt idx="8601">
                  <c:v>1.7083600000000001E-8</c:v>
                </c:pt>
                <c:pt idx="8602">
                  <c:v>1.7089799999999999E-8</c:v>
                </c:pt>
                <c:pt idx="8603">
                  <c:v>1.7096099999999998E-8</c:v>
                </c:pt>
                <c:pt idx="8604">
                  <c:v>1.71023E-8</c:v>
                </c:pt>
                <c:pt idx="8605">
                  <c:v>1.7108599999999999E-8</c:v>
                </c:pt>
                <c:pt idx="8606">
                  <c:v>1.71148E-8</c:v>
                </c:pt>
                <c:pt idx="8607">
                  <c:v>1.71211E-8</c:v>
                </c:pt>
                <c:pt idx="8608">
                  <c:v>1.7127300000000001E-8</c:v>
                </c:pt>
                <c:pt idx="8609">
                  <c:v>1.7133600000000001E-8</c:v>
                </c:pt>
                <c:pt idx="8610">
                  <c:v>1.7139799999999999E-8</c:v>
                </c:pt>
                <c:pt idx="8611">
                  <c:v>1.7146099999999999E-8</c:v>
                </c:pt>
                <c:pt idx="8612">
                  <c:v>1.71523E-8</c:v>
                </c:pt>
                <c:pt idx="8613">
                  <c:v>1.71586E-8</c:v>
                </c:pt>
                <c:pt idx="8614">
                  <c:v>1.7164800000000001E-8</c:v>
                </c:pt>
                <c:pt idx="8615">
                  <c:v>1.7171100000000001E-8</c:v>
                </c:pt>
                <c:pt idx="8616">
                  <c:v>1.7177299999999999E-8</c:v>
                </c:pt>
                <c:pt idx="8617">
                  <c:v>1.7183599999999998E-8</c:v>
                </c:pt>
                <c:pt idx="8618">
                  <c:v>1.71898E-8</c:v>
                </c:pt>
                <c:pt idx="8619">
                  <c:v>1.7196099999999999E-8</c:v>
                </c:pt>
                <c:pt idx="8620">
                  <c:v>1.72023E-8</c:v>
                </c:pt>
                <c:pt idx="8621">
                  <c:v>1.72086E-8</c:v>
                </c:pt>
                <c:pt idx="8622">
                  <c:v>1.7214800000000001E-8</c:v>
                </c:pt>
                <c:pt idx="8623">
                  <c:v>1.7221100000000001E-8</c:v>
                </c:pt>
                <c:pt idx="8624">
                  <c:v>1.7227299999999999E-8</c:v>
                </c:pt>
                <c:pt idx="8625">
                  <c:v>1.7233599999999999E-8</c:v>
                </c:pt>
                <c:pt idx="8626">
                  <c:v>1.72398E-8</c:v>
                </c:pt>
                <c:pt idx="8627">
                  <c:v>1.72461E-8</c:v>
                </c:pt>
                <c:pt idx="8628">
                  <c:v>1.7252300000000001E-8</c:v>
                </c:pt>
                <c:pt idx="8629">
                  <c:v>1.7258600000000001E-8</c:v>
                </c:pt>
                <c:pt idx="8630">
                  <c:v>1.7264799999999999E-8</c:v>
                </c:pt>
                <c:pt idx="8631">
                  <c:v>1.7271099999999998E-8</c:v>
                </c:pt>
                <c:pt idx="8632">
                  <c:v>1.7277299999999999E-8</c:v>
                </c:pt>
                <c:pt idx="8633">
                  <c:v>1.7283599999999999E-8</c:v>
                </c:pt>
                <c:pt idx="8634">
                  <c:v>1.72898E-8</c:v>
                </c:pt>
                <c:pt idx="8635">
                  <c:v>1.72961E-8</c:v>
                </c:pt>
                <c:pt idx="8636">
                  <c:v>1.7302300000000001E-8</c:v>
                </c:pt>
                <c:pt idx="8637">
                  <c:v>1.7308600000000001E-8</c:v>
                </c:pt>
                <c:pt idx="8638">
                  <c:v>1.7314799999999999E-8</c:v>
                </c:pt>
                <c:pt idx="8639">
                  <c:v>1.7321099999999999E-8</c:v>
                </c:pt>
                <c:pt idx="8640">
                  <c:v>1.73273E-8</c:v>
                </c:pt>
                <c:pt idx="8641">
                  <c:v>1.73336E-8</c:v>
                </c:pt>
                <c:pt idx="8642">
                  <c:v>1.7339800000000001E-8</c:v>
                </c:pt>
                <c:pt idx="8643">
                  <c:v>1.7346100000000001E-8</c:v>
                </c:pt>
                <c:pt idx="8644">
                  <c:v>1.7352299999999998E-8</c:v>
                </c:pt>
                <c:pt idx="8645">
                  <c:v>1.7358599999999998E-8</c:v>
                </c:pt>
                <c:pt idx="8646">
                  <c:v>1.7364799999999999E-8</c:v>
                </c:pt>
                <c:pt idx="8647">
                  <c:v>1.7371099999999999E-8</c:v>
                </c:pt>
                <c:pt idx="8648">
                  <c:v>1.73773E-8</c:v>
                </c:pt>
                <c:pt idx="8649">
                  <c:v>1.73836E-8</c:v>
                </c:pt>
                <c:pt idx="8650">
                  <c:v>1.7389800000000001E-8</c:v>
                </c:pt>
                <c:pt idx="8651">
                  <c:v>1.7396100000000001E-8</c:v>
                </c:pt>
                <c:pt idx="8652">
                  <c:v>1.7402299999999999E-8</c:v>
                </c:pt>
                <c:pt idx="8653">
                  <c:v>1.7408599999999999E-8</c:v>
                </c:pt>
                <c:pt idx="8654">
                  <c:v>1.74148E-8</c:v>
                </c:pt>
                <c:pt idx="8655">
                  <c:v>1.74211E-8</c:v>
                </c:pt>
                <c:pt idx="8656">
                  <c:v>1.7427300000000001E-8</c:v>
                </c:pt>
                <c:pt idx="8657">
                  <c:v>1.7433600000000001E-8</c:v>
                </c:pt>
                <c:pt idx="8658">
                  <c:v>1.7439799999999998E-8</c:v>
                </c:pt>
                <c:pt idx="8659">
                  <c:v>1.7446100000000002E-8</c:v>
                </c:pt>
                <c:pt idx="8660">
                  <c:v>1.7452299999999999E-8</c:v>
                </c:pt>
                <c:pt idx="8661">
                  <c:v>1.7458599999999999E-8</c:v>
                </c:pt>
                <c:pt idx="8662">
                  <c:v>1.74648E-8</c:v>
                </c:pt>
                <c:pt idx="8663">
                  <c:v>1.74711E-8</c:v>
                </c:pt>
                <c:pt idx="8664">
                  <c:v>1.7477300000000001E-8</c:v>
                </c:pt>
                <c:pt idx="8665">
                  <c:v>1.7483600000000001E-8</c:v>
                </c:pt>
                <c:pt idx="8666">
                  <c:v>1.7489799999999999E-8</c:v>
                </c:pt>
                <c:pt idx="8667">
                  <c:v>1.7496099999999999E-8</c:v>
                </c:pt>
                <c:pt idx="8668">
                  <c:v>1.75023E-8</c:v>
                </c:pt>
                <c:pt idx="8669">
                  <c:v>1.75086E-8</c:v>
                </c:pt>
                <c:pt idx="8670">
                  <c:v>1.7514800000000001E-8</c:v>
                </c:pt>
                <c:pt idx="8671">
                  <c:v>1.7521100000000001E-8</c:v>
                </c:pt>
                <c:pt idx="8672">
                  <c:v>1.7527299999999998E-8</c:v>
                </c:pt>
                <c:pt idx="8673">
                  <c:v>1.7533600000000002E-8</c:v>
                </c:pt>
                <c:pt idx="8674">
                  <c:v>1.7539799999999999E-8</c:v>
                </c:pt>
                <c:pt idx="8675">
                  <c:v>1.7546099999999999E-8</c:v>
                </c:pt>
                <c:pt idx="8676">
                  <c:v>1.75523E-8</c:v>
                </c:pt>
                <c:pt idx="8677">
                  <c:v>1.75586E-8</c:v>
                </c:pt>
                <c:pt idx="8678">
                  <c:v>1.7564800000000001E-8</c:v>
                </c:pt>
                <c:pt idx="8679">
                  <c:v>1.7571100000000001E-8</c:v>
                </c:pt>
                <c:pt idx="8680">
                  <c:v>1.7577299999999999E-8</c:v>
                </c:pt>
                <c:pt idx="8681">
                  <c:v>1.7583599999999999E-8</c:v>
                </c:pt>
                <c:pt idx="8682">
                  <c:v>1.75898E-8</c:v>
                </c:pt>
                <c:pt idx="8683">
                  <c:v>1.75961E-8</c:v>
                </c:pt>
                <c:pt idx="8684">
                  <c:v>1.7602300000000001E-8</c:v>
                </c:pt>
                <c:pt idx="8685">
                  <c:v>1.7608600000000001E-8</c:v>
                </c:pt>
                <c:pt idx="8686">
                  <c:v>1.7614799999999998E-8</c:v>
                </c:pt>
                <c:pt idx="8687">
                  <c:v>1.7621100000000002E-8</c:v>
                </c:pt>
                <c:pt idx="8688">
                  <c:v>1.7627299999999999E-8</c:v>
                </c:pt>
                <c:pt idx="8689">
                  <c:v>1.7633599999999999E-8</c:v>
                </c:pt>
                <c:pt idx="8690">
                  <c:v>1.76398E-8</c:v>
                </c:pt>
                <c:pt idx="8691">
                  <c:v>1.76461E-8</c:v>
                </c:pt>
                <c:pt idx="8692">
                  <c:v>1.7652300000000001E-8</c:v>
                </c:pt>
                <c:pt idx="8693">
                  <c:v>1.7658600000000001E-8</c:v>
                </c:pt>
                <c:pt idx="8694">
                  <c:v>1.7664799999999999E-8</c:v>
                </c:pt>
                <c:pt idx="8695">
                  <c:v>1.7671099999999999E-8</c:v>
                </c:pt>
                <c:pt idx="8696">
                  <c:v>1.76773E-8</c:v>
                </c:pt>
                <c:pt idx="8697">
                  <c:v>1.76836E-8</c:v>
                </c:pt>
                <c:pt idx="8698">
                  <c:v>1.7689800000000001E-8</c:v>
                </c:pt>
                <c:pt idx="8699">
                  <c:v>1.7696100000000001E-8</c:v>
                </c:pt>
                <c:pt idx="8700">
                  <c:v>1.7702300000000002E-8</c:v>
                </c:pt>
                <c:pt idx="8701">
                  <c:v>1.7708600000000001E-8</c:v>
                </c:pt>
                <c:pt idx="8702">
                  <c:v>1.7714799999999999E-8</c:v>
                </c:pt>
                <c:pt idx="8703">
                  <c:v>1.7721099999999999E-8</c:v>
                </c:pt>
                <c:pt idx="8704">
                  <c:v>1.77273E-8</c:v>
                </c:pt>
                <c:pt idx="8705">
                  <c:v>1.77336E-8</c:v>
                </c:pt>
                <c:pt idx="8706">
                  <c:v>1.7739800000000001E-8</c:v>
                </c:pt>
                <c:pt idx="8707">
                  <c:v>1.7746100000000001E-8</c:v>
                </c:pt>
                <c:pt idx="8708">
                  <c:v>1.7752299999999999E-8</c:v>
                </c:pt>
                <c:pt idx="8709">
                  <c:v>1.7758599999999999E-8</c:v>
                </c:pt>
                <c:pt idx="8710">
                  <c:v>1.77648E-8</c:v>
                </c:pt>
                <c:pt idx="8711">
                  <c:v>1.77711E-8</c:v>
                </c:pt>
                <c:pt idx="8712">
                  <c:v>1.7777300000000001E-8</c:v>
                </c:pt>
                <c:pt idx="8713">
                  <c:v>1.7783600000000001E-8</c:v>
                </c:pt>
                <c:pt idx="8714">
                  <c:v>1.7789800000000002E-8</c:v>
                </c:pt>
                <c:pt idx="8715">
                  <c:v>1.7796100000000001E-8</c:v>
                </c:pt>
                <c:pt idx="8716">
                  <c:v>1.7802299999999999E-8</c:v>
                </c:pt>
                <c:pt idx="8717">
                  <c:v>1.7808599999999999E-8</c:v>
                </c:pt>
                <c:pt idx="8718">
                  <c:v>1.78148E-8</c:v>
                </c:pt>
                <c:pt idx="8719">
                  <c:v>1.78211E-8</c:v>
                </c:pt>
                <c:pt idx="8720">
                  <c:v>1.7827300000000001E-8</c:v>
                </c:pt>
                <c:pt idx="8721">
                  <c:v>1.7833600000000001E-8</c:v>
                </c:pt>
                <c:pt idx="8722">
                  <c:v>1.7839799999999999E-8</c:v>
                </c:pt>
                <c:pt idx="8723">
                  <c:v>1.7846099999999999E-8</c:v>
                </c:pt>
                <c:pt idx="8724">
                  <c:v>1.78523E-8</c:v>
                </c:pt>
                <c:pt idx="8725">
                  <c:v>1.78586E-8</c:v>
                </c:pt>
                <c:pt idx="8726">
                  <c:v>1.7864800000000001E-8</c:v>
                </c:pt>
                <c:pt idx="8727">
                  <c:v>1.78711E-8</c:v>
                </c:pt>
                <c:pt idx="8728">
                  <c:v>1.7877300000000002E-8</c:v>
                </c:pt>
                <c:pt idx="8729">
                  <c:v>1.7883600000000001E-8</c:v>
                </c:pt>
                <c:pt idx="8730">
                  <c:v>1.7889799999999999E-8</c:v>
                </c:pt>
                <c:pt idx="8731">
                  <c:v>1.7896099999999999E-8</c:v>
                </c:pt>
                <c:pt idx="8732">
                  <c:v>1.79023E-8</c:v>
                </c:pt>
                <c:pt idx="8733">
                  <c:v>1.79086E-8</c:v>
                </c:pt>
                <c:pt idx="8734">
                  <c:v>1.7914800000000001E-8</c:v>
                </c:pt>
                <c:pt idx="8735">
                  <c:v>1.7921100000000001E-8</c:v>
                </c:pt>
                <c:pt idx="8736">
                  <c:v>1.7927299999999999E-8</c:v>
                </c:pt>
                <c:pt idx="8737">
                  <c:v>1.7933599999999999E-8</c:v>
                </c:pt>
                <c:pt idx="8738">
                  <c:v>1.79398E-8</c:v>
                </c:pt>
                <c:pt idx="8739">
                  <c:v>1.7946099999999999E-8</c:v>
                </c:pt>
                <c:pt idx="8740">
                  <c:v>1.7952300000000001E-8</c:v>
                </c:pt>
                <c:pt idx="8741">
                  <c:v>1.79586E-8</c:v>
                </c:pt>
                <c:pt idx="8742">
                  <c:v>1.7964800000000001E-8</c:v>
                </c:pt>
                <c:pt idx="8743">
                  <c:v>1.7971100000000001E-8</c:v>
                </c:pt>
                <c:pt idx="8744">
                  <c:v>1.7977299999999999E-8</c:v>
                </c:pt>
                <c:pt idx="8745">
                  <c:v>1.7983599999999999E-8</c:v>
                </c:pt>
                <c:pt idx="8746">
                  <c:v>1.79898E-8</c:v>
                </c:pt>
                <c:pt idx="8747">
                  <c:v>1.79961E-8</c:v>
                </c:pt>
                <c:pt idx="8748">
                  <c:v>1.8002300000000001E-8</c:v>
                </c:pt>
                <c:pt idx="8749">
                  <c:v>1.8008600000000001E-8</c:v>
                </c:pt>
                <c:pt idx="8750">
                  <c:v>1.8014799999999999E-8</c:v>
                </c:pt>
                <c:pt idx="8751">
                  <c:v>1.8021099999999998E-8</c:v>
                </c:pt>
                <c:pt idx="8752">
                  <c:v>1.80273E-8</c:v>
                </c:pt>
                <c:pt idx="8753">
                  <c:v>1.8033599999999999E-8</c:v>
                </c:pt>
                <c:pt idx="8754">
                  <c:v>1.8039800000000001E-8</c:v>
                </c:pt>
                <c:pt idx="8755">
                  <c:v>1.80461E-8</c:v>
                </c:pt>
                <c:pt idx="8756">
                  <c:v>1.8052300000000001E-8</c:v>
                </c:pt>
                <c:pt idx="8757">
                  <c:v>1.8058600000000001E-8</c:v>
                </c:pt>
                <c:pt idx="8758">
                  <c:v>1.8064799999999999E-8</c:v>
                </c:pt>
                <c:pt idx="8759">
                  <c:v>1.8071099999999999E-8</c:v>
                </c:pt>
                <c:pt idx="8760">
                  <c:v>1.80773E-8</c:v>
                </c:pt>
                <c:pt idx="8761">
                  <c:v>1.80836E-8</c:v>
                </c:pt>
                <c:pt idx="8762">
                  <c:v>1.8089800000000001E-8</c:v>
                </c:pt>
                <c:pt idx="8763">
                  <c:v>1.8096100000000001E-8</c:v>
                </c:pt>
                <c:pt idx="8764">
                  <c:v>1.8102299999999999E-8</c:v>
                </c:pt>
                <c:pt idx="8765">
                  <c:v>1.8108599999999998E-8</c:v>
                </c:pt>
                <c:pt idx="8766">
                  <c:v>1.81148E-8</c:v>
                </c:pt>
                <c:pt idx="8767">
                  <c:v>1.8121099999999999E-8</c:v>
                </c:pt>
                <c:pt idx="8768">
                  <c:v>1.81273E-8</c:v>
                </c:pt>
                <c:pt idx="8769">
                  <c:v>1.81336E-8</c:v>
                </c:pt>
                <c:pt idx="8770">
                  <c:v>1.8139800000000001E-8</c:v>
                </c:pt>
                <c:pt idx="8771">
                  <c:v>1.8146100000000001E-8</c:v>
                </c:pt>
                <c:pt idx="8772">
                  <c:v>1.8152299999999999E-8</c:v>
                </c:pt>
                <c:pt idx="8773">
                  <c:v>1.8158599999999999E-8</c:v>
                </c:pt>
                <c:pt idx="8774">
                  <c:v>1.81648E-8</c:v>
                </c:pt>
                <c:pt idx="8775">
                  <c:v>1.81711E-8</c:v>
                </c:pt>
                <c:pt idx="8776">
                  <c:v>1.8177300000000001E-8</c:v>
                </c:pt>
                <c:pt idx="8777">
                  <c:v>1.8183600000000001E-8</c:v>
                </c:pt>
                <c:pt idx="8778">
                  <c:v>1.8189799999999999E-8</c:v>
                </c:pt>
                <c:pt idx="8779">
                  <c:v>1.8196099999999998E-8</c:v>
                </c:pt>
                <c:pt idx="8780">
                  <c:v>1.8202299999999999E-8</c:v>
                </c:pt>
                <c:pt idx="8781">
                  <c:v>1.8208599999999999E-8</c:v>
                </c:pt>
                <c:pt idx="8782">
                  <c:v>1.82148E-8</c:v>
                </c:pt>
                <c:pt idx="8783">
                  <c:v>1.82211E-8</c:v>
                </c:pt>
                <c:pt idx="8784">
                  <c:v>1.8227300000000001E-8</c:v>
                </c:pt>
                <c:pt idx="8785">
                  <c:v>1.8233600000000001E-8</c:v>
                </c:pt>
                <c:pt idx="8786">
                  <c:v>1.8239799999999999E-8</c:v>
                </c:pt>
                <c:pt idx="8787">
                  <c:v>1.8246099999999999E-8</c:v>
                </c:pt>
                <c:pt idx="8788">
                  <c:v>1.82523E-8</c:v>
                </c:pt>
                <c:pt idx="8789">
                  <c:v>1.82586E-8</c:v>
                </c:pt>
                <c:pt idx="8790">
                  <c:v>1.8264800000000001E-8</c:v>
                </c:pt>
                <c:pt idx="8791">
                  <c:v>1.8271100000000001E-8</c:v>
                </c:pt>
                <c:pt idx="8792">
                  <c:v>1.8277299999999998E-8</c:v>
                </c:pt>
                <c:pt idx="8793">
                  <c:v>1.8283599999999998E-8</c:v>
                </c:pt>
                <c:pt idx="8794">
                  <c:v>1.8289799999999999E-8</c:v>
                </c:pt>
                <c:pt idx="8795">
                  <c:v>1.8296099999999999E-8</c:v>
                </c:pt>
                <c:pt idx="8796">
                  <c:v>1.83023E-8</c:v>
                </c:pt>
                <c:pt idx="8797">
                  <c:v>1.83086E-8</c:v>
                </c:pt>
                <c:pt idx="8798">
                  <c:v>1.8314800000000001E-8</c:v>
                </c:pt>
                <c:pt idx="8799">
                  <c:v>1.8321100000000001E-8</c:v>
                </c:pt>
                <c:pt idx="8800">
                  <c:v>1.8327299999999999E-8</c:v>
                </c:pt>
                <c:pt idx="8801">
                  <c:v>1.8333599999999999E-8</c:v>
                </c:pt>
                <c:pt idx="8802">
                  <c:v>1.83398E-8</c:v>
                </c:pt>
                <c:pt idx="8803">
                  <c:v>1.83461E-8</c:v>
                </c:pt>
                <c:pt idx="8804">
                  <c:v>1.8352300000000001E-8</c:v>
                </c:pt>
                <c:pt idx="8805">
                  <c:v>1.8358600000000001E-8</c:v>
                </c:pt>
                <c:pt idx="8806">
                  <c:v>1.8364799999999998E-8</c:v>
                </c:pt>
                <c:pt idx="8807">
                  <c:v>1.8371100000000002E-8</c:v>
                </c:pt>
                <c:pt idx="8808">
                  <c:v>1.8377299999999999E-8</c:v>
                </c:pt>
                <c:pt idx="8809">
                  <c:v>1.8383599999999999E-8</c:v>
                </c:pt>
                <c:pt idx="8810">
                  <c:v>1.83898E-8</c:v>
                </c:pt>
                <c:pt idx="8811">
                  <c:v>1.83961E-8</c:v>
                </c:pt>
                <c:pt idx="8812">
                  <c:v>1.8402300000000001E-8</c:v>
                </c:pt>
                <c:pt idx="8813">
                  <c:v>1.8408600000000001E-8</c:v>
                </c:pt>
                <c:pt idx="8814">
                  <c:v>1.8414799999999999E-8</c:v>
                </c:pt>
                <c:pt idx="8815">
                  <c:v>1.8421099999999999E-8</c:v>
                </c:pt>
                <c:pt idx="8816">
                  <c:v>1.84273E-8</c:v>
                </c:pt>
                <c:pt idx="8817">
                  <c:v>1.84336E-8</c:v>
                </c:pt>
                <c:pt idx="8818">
                  <c:v>1.8439800000000001E-8</c:v>
                </c:pt>
                <c:pt idx="8819">
                  <c:v>1.8446100000000001E-8</c:v>
                </c:pt>
                <c:pt idx="8820">
                  <c:v>1.8452299999999998E-8</c:v>
                </c:pt>
                <c:pt idx="8821">
                  <c:v>1.8458600000000002E-8</c:v>
                </c:pt>
                <c:pt idx="8822">
                  <c:v>1.8464799999999999E-8</c:v>
                </c:pt>
                <c:pt idx="8823">
                  <c:v>1.8471099999999999E-8</c:v>
                </c:pt>
                <c:pt idx="8824">
                  <c:v>1.84773E-8</c:v>
                </c:pt>
                <c:pt idx="8825">
                  <c:v>1.84836E-8</c:v>
                </c:pt>
                <c:pt idx="8826">
                  <c:v>1.8489800000000001E-8</c:v>
                </c:pt>
                <c:pt idx="8827">
                  <c:v>1.8496100000000001E-8</c:v>
                </c:pt>
                <c:pt idx="8828">
                  <c:v>1.8502299999999999E-8</c:v>
                </c:pt>
                <c:pt idx="8829">
                  <c:v>1.8508599999999999E-8</c:v>
                </c:pt>
                <c:pt idx="8830">
                  <c:v>1.85148E-8</c:v>
                </c:pt>
                <c:pt idx="8831">
                  <c:v>1.85211E-8</c:v>
                </c:pt>
                <c:pt idx="8832">
                  <c:v>1.8527300000000001E-8</c:v>
                </c:pt>
                <c:pt idx="8833">
                  <c:v>1.8533600000000001E-8</c:v>
                </c:pt>
                <c:pt idx="8834">
                  <c:v>1.8539799999999998E-8</c:v>
                </c:pt>
                <c:pt idx="8835">
                  <c:v>1.8546100000000002E-8</c:v>
                </c:pt>
                <c:pt idx="8836">
                  <c:v>1.8552299999999999E-8</c:v>
                </c:pt>
                <c:pt idx="8837">
                  <c:v>1.8558599999999999E-8</c:v>
                </c:pt>
                <c:pt idx="8838">
                  <c:v>1.85648E-8</c:v>
                </c:pt>
                <c:pt idx="8839">
                  <c:v>1.85711E-8</c:v>
                </c:pt>
                <c:pt idx="8840">
                  <c:v>1.8577300000000001E-8</c:v>
                </c:pt>
                <c:pt idx="8841">
                  <c:v>1.8583600000000001E-8</c:v>
                </c:pt>
                <c:pt idx="8842">
                  <c:v>1.8589799999999999E-8</c:v>
                </c:pt>
                <c:pt idx="8843">
                  <c:v>1.8596099999999999E-8</c:v>
                </c:pt>
                <c:pt idx="8844">
                  <c:v>1.86023E-8</c:v>
                </c:pt>
                <c:pt idx="8845">
                  <c:v>1.86086E-8</c:v>
                </c:pt>
                <c:pt idx="8846">
                  <c:v>1.8614800000000001E-8</c:v>
                </c:pt>
                <c:pt idx="8847">
                  <c:v>1.8621100000000001E-8</c:v>
                </c:pt>
                <c:pt idx="8848">
                  <c:v>1.8627300000000002E-8</c:v>
                </c:pt>
                <c:pt idx="8849">
                  <c:v>1.8633600000000001E-8</c:v>
                </c:pt>
                <c:pt idx="8850">
                  <c:v>1.8639799999999999E-8</c:v>
                </c:pt>
                <c:pt idx="8851">
                  <c:v>1.8646099999999999E-8</c:v>
                </c:pt>
                <c:pt idx="8852">
                  <c:v>1.86523E-8</c:v>
                </c:pt>
                <c:pt idx="8853">
                  <c:v>1.86586E-8</c:v>
                </c:pt>
                <c:pt idx="8854">
                  <c:v>1.8664800000000001E-8</c:v>
                </c:pt>
                <c:pt idx="8855">
                  <c:v>1.8671100000000001E-8</c:v>
                </c:pt>
                <c:pt idx="8856">
                  <c:v>1.8677299999999999E-8</c:v>
                </c:pt>
                <c:pt idx="8857">
                  <c:v>1.8683599999999999E-8</c:v>
                </c:pt>
                <c:pt idx="8858">
                  <c:v>1.86898E-8</c:v>
                </c:pt>
                <c:pt idx="8859">
                  <c:v>1.86961E-8</c:v>
                </c:pt>
                <c:pt idx="8860">
                  <c:v>1.8702300000000001E-8</c:v>
                </c:pt>
                <c:pt idx="8861">
                  <c:v>1.8708600000000001E-8</c:v>
                </c:pt>
                <c:pt idx="8862">
                  <c:v>1.8714800000000002E-8</c:v>
                </c:pt>
                <c:pt idx="8863">
                  <c:v>1.8721100000000001E-8</c:v>
                </c:pt>
                <c:pt idx="8864">
                  <c:v>1.8727299999999999E-8</c:v>
                </c:pt>
                <c:pt idx="8865">
                  <c:v>1.8733599999999999E-8</c:v>
                </c:pt>
                <c:pt idx="8866">
                  <c:v>1.87398E-8</c:v>
                </c:pt>
                <c:pt idx="8867">
                  <c:v>1.87461E-8</c:v>
                </c:pt>
                <c:pt idx="8868">
                  <c:v>1.8752300000000001E-8</c:v>
                </c:pt>
                <c:pt idx="8869">
                  <c:v>1.8758600000000001E-8</c:v>
                </c:pt>
                <c:pt idx="8870">
                  <c:v>1.8764799999999999E-8</c:v>
                </c:pt>
                <c:pt idx="8871">
                  <c:v>1.8771099999999999E-8</c:v>
                </c:pt>
                <c:pt idx="8872">
                  <c:v>1.87773E-8</c:v>
                </c:pt>
                <c:pt idx="8873">
                  <c:v>1.87836E-8</c:v>
                </c:pt>
                <c:pt idx="8874">
                  <c:v>1.8789800000000001E-8</c:v>
                </c:pt>
                <c:pt idx="8875">
                  <c:v>1.87961E-8</c:v>
                </c:pt>
                <c:pt idx="8876">
                  <c:v>1.8802300000000002E-8</c:v>
                </c:pt>
                <c:pt idx="8877">
                  <c:v>1.8808600000000001E-8</c:v>
                </c:pt>
                <c:pt idx="8878">
                  <c:v>1.8814799999999999E-8</c:v>
                </c:pt>
                <c:pt idx="8879">
                  <c:v>1.8821099999999999E-8</c:v>
                </c:pt>
                <c:pt idx="8880">
                  <c:v>1.88273E-8</c:v>
                </c:pt>
                <c:pt idx="8881">
                  <c:v>1.88336E-8</c:v>
                </c:pt>
                <c:pt idx="8882">
                  <c:v>1.8839800000000001E-8</c:v>
                </c:pt>
                <c:pt idx="8883">
                  <c:v>1.8846100000000001E-8</c:v>
                </c:pt>
                <c:pt idx="8884">
                  <c:v>1.8852299999999999E-8</c:v>
                </c:pt>
                <c:pt idx="8885">
                  <c:v>1.8858599999999999E-8</c:v>
                </c:pt>
                <c:pt idx="8886">
                  <c:v>1.88648E-8</c:v>
                </c:pt>
                <c:pt idx="8887">
                  <c:v>1.8871099999999999E-8</c:v>
                </c:pt>
                <c:pt idx="8888">
                  <c:v>1.8877300000000001E-8</c:v>
                </c:pt>
                <c:pt idx="8889">
                  <c:v>1.88836E-8</c:v>
                </c:pt>
                <c:pt idx="8890">
                  <c:v>1.8889800000000002E-8</c:v>
                </c:pt>
                <c:pt idx="8891">
                  <c:v>1.8896100000000001E-8</c:v>
                </c:pt>
                <c:pt idx="8892">
                  <c:v>1.8902299999999999E-8</c:v>
                </c:pt>
                <c:pt idx="8893">
                  <c:v>1.8908599999999999E-8</c:v>
                </c:pt>
                <c:pt idx="8894">
                  <c:v>1.89148E-8</c:v>
                </c:pt>
                <c:pt idx="8895">
                  <c:v>1.89211E-8</c:v>
                </c:pt>
                <c:pt idx="8896">
                  <c:v>1.8927300000000001E-8</c:v>
                </c:pt>
                <c:pt idx="8897">
                  <c:v>1.8933600000000001E-8</c:v>
                </c:pt>
                <c:pt idx="8898">
                  <c:v>1.8939799999999999E-8</c:v>
                </c:pt>
                <c:pt idx="8899">
                  <c:v>1.8946099999999999E-8</c:v>
                </c:pt>
                <c:pt idx="8900">
                  <c:v>1.89523E-8</c:v>
                </c:pt>
                <c:pt idx="8901">
                  <c:v>1.8958599999999999E-8</c:v>
                </c:pt>
                <c:pt idx="8902">
                  <c:v>1.8964800000000001E-8</c:v>
                </c:pt>
                <c:pt idx="8903">
                  <c:v>1.89711E-8</c:v>
                </c:pt>
                <c:pt idx="8904">
                  <c:v>1.8977300000000001E-8</c:v>
                </c:pt>
                <c:pt idx="8905">
                  <c:v>1.8983600000000001E-8</c:v>
                </c:pt>
                <c:pt idx="8906">
                  <c:v>1.8989799999999999E-8</c:v>
                </c:pt>
                <c:pt idx="8907">
                  <c:v>1.8996099999999999E-8</c:v>
                </c:pt>
                <c:pt idx="8908">
                  <c:v>1.90023E-8</c:v>
                </c:pt>
                <c:pt idx="8909">
                  <c:v>1.90086E-8</c:v>
                </c:pt>
                <c:pt idx="8910">
                  <c:v>1.9014800000000001E-8</c:v>
                </c:pt>
                <c:pt idx="8911">
                  <c:v>1.9021100000000001E-8</c:v>
                </c:pt>
                <c:pt idx="8912">
                  <c:v>1.9027299999999999E-8</c:v>
                </c:pt>
                <c:pt idx="8913">
                  <c:v>1.9033599999999998E-8</c:v>
                </c:pt>
                <c:pt idx="8914">
                  <c:v>1.90398E-8</c:v>
                </c:pt>
                <c:pt idx="8915">
                  <c:v>1.9046099999999999E-8</c:v>
                </c:pt>
                <c:pt idx="8916">
                  <c:v>1.90523E-8</c:v>
                </c:pt>
                <c:pt idx="8917">
                  <c:v>1.90586E-8</c:v>
                </c:pt>
                <c:pt idx="8918">
                  <c:v>1.9064800000000001E-8</c:v>
                </c:pt>
                <c:pt idx="8919">
                  <c:v>1.9071100000000001E-8</c:v>
                </c:pt>
                <c:pt idx="8920">
                  <c:v>1.9077299999999999E-8</c:v>
                </c:pt>
                <c:pt idx="8921">
                  <c:v>1.9083599999999999E-8</c:v>
                </c:pt>
                <c:pt idx="8922">
                  <c:v>1.90898E-8</c:v>
                </c:pt>
                <c:pt idx="8923">
                  <c:v>1.90961E-8</c:v>
                </c:pt>
                <c:pt idx="8924">
                  <c:v>1.9102300000000001E-8</c:v>
                </c:pt>
                <c:pt idx="8925">
                  <c:v>1.9108600000000001E-8</c:v>
                </c:pt>
                <c:pt idx="8926">
                  <c:v>1.9114799999999999E-8</c:v>
                </c:pt>
                <c:pt idx="8927">
                  <c:v>1.9121099999999998E-8</c:v>
                </c:pt>
                <c:pt idx="8928">
                  <c:v>1.9127299999999999E-8</c:v>
                </c:pt>
                <c:pt idx="8929">
                  <c:v>1.9133599999999999E-8</c:v>
                </c:pt>
                <c:pt idx="8930">
                  <c:v>1.91398E-8</c:v>
                </c:pt>
                <c:pt idx="8931">
                  <c:v>1.91461E-8</c:v>
                </c:pt>
                <c:pt idx="8932">
                  <c:v>1.9152300000000001E-8</c:v>
                </c:pt>
                <c:pt idx="8933">
                  <c:v>1.9158600000000001E-8</c:v>
                </c:pt>
                <c:pt idx="8934">
                  <c:v>1.9164799999999999E-8</c:v>
                </c:pt>
                <c:pt idx="8935">
                  <c:v>1.9171099999999999E-8</c:v>
                </c:pt>
                <c:pt idx="8936">
                  <c:v>1.91773E-8</c:v>
                </c:pt>
                <c:pt idx="8937">
                  <c:v>1.91836E-8</c:v>
                </c:pt>
                <c:pt idx="8938">
                  <c:v>1.9189800000000001E-8</c:v>
                </c:pt>
                <c:pt idx="8939">
                  <c:v>1.9196100000000001E-8</c:v>
                </c:pt>
                <c:pt idx="8940">
                  <c:v>1.9202299999999999E-8</c:v>
                </c:pt>
                <c:pt idx="8941">
                  <c:v>1.9208599999999998E-8</c:v>
                </c:pt>
                <c:pt idx="8942">
                  <c:v>1.9214799999999999E-8</c:v>
                </c:pt>
                <c:pt idx="8943">
                  <c:v>1.9221099999999999E-8</c:v>
                </c:pt>
                <c:pt idx="8944">
                  <c:v>1.92273E-8</c:v>
                </c:pt>
                <c:pt idx="8945">
                  <c:v>1.92336E-8</c:v>
                </c:pt>
                <c:pt idx="8946">
                  <c:v>1.9239800000000001E-8</c:v>
                </c:pt>
                <c:pt idx="8947">
                  <c:v>1.9246100000000001E-8</c:v>
                </c:pt>
                <c:pt idx="8948">
                  <c:v>1.9252299999999999E-8</c:v>
                </c:pt>
                <c:pt idx="8949">
                  <c:v>1.9258599999999999E-8</c:v>
                </c:pt>
                <c:pt idx="8950">
                  <c:v>1.92648E-8</c:v>
                </c:pt>
                <c:pt idx="8951">
                  <c:v>1.92711E-8</c:v>
                </c:pt>
                <c:pt idx="8952">
                  <c:v>1.9277300000000001E-8</c:v>
                </c:pt>
                <c:pt idx="8953">
                  <c:v>1.9283600000000001E-8</c:v>
                </c:pt>
                <c:pt idx="8954">
                  <c:v>1.9289799999999998E-8</c:v>
                </c:pt>
                <c:pt idx="8955">
                  <c:v>1.9296100000000002E-8</c:v>
                </c:pt>
                <c:pt idx="8956">
                  <c:v>1.9302299999999999E-8</c:v>
                </c:pt>
                <c:pt idx="8957">
                  <c:v>1.9308599999999999E-8</c:v>
                </c:pt>
                <c:pt idx="8958">
                  <c:v>1.93148E-8</c:v>
                </c:pt>
                <c:pt idx="8959">
                  <c:v>1.93211E-8</c:v>
                </c:pt>
                <c:pt idx="8960">
                  <c:v>1.9327300000000001E-8</c:v>
                </c:pt>
                <c:pt idx="8961">
                  <c:v>1.9333600000000001E-8</c:v>
                </c:pt>
                <c:pt idx="8962">
                  <c:v>1.9339799999999999E-8</c:v>
                </c:pt>
                <c:pt idx="8963">
                  <c:v>1.9346099999999999E-8</c:v>
                </c:pt>
                <c:pt idx="8964">
                  <c:v>1.93523E-8</c:v>
                </c:pt>
                <c:pt idx="8965">
                  <c:v>1.93586E-8</c:v>
                </c:pt>
                <c:pt idx="8966">
                  <c:v>1.9364800000000001E-8</c:v>
                </c:pt>
                <c:pt idx="8967">
                  <c:v>1.9371100000000001E-8</c:v>
                </c:pt>
                <c:pt idx="8968">
                  <c:v>1.9377299999999998E-8</c:v>
                </c:pt>
                <c:pt idx="8969">
                  <c:v>1.9383600000000002E-8</c:v>
                </c:pt>
                <c:pt idx="8970">
                  <c:v>1.9389799999999999E-8</c:v>
                </c:pt>
                <c:pt idx="8971">
                  <c:v>1.9396099999999999E-8</c:v>
                </c:pt>
                <c:pt idx="8972">
                  <c:v>1.94023E-8</c:v>
                </c:pt>
                <c:pt idx="8973">
                  <c:v>1.94086E-8</c:v>
                </c:pt>
                <c:pt idx="8974">
                  <c:v>1.9414800000000001E-8</c:v>
                </c:pt>
                <c:pt idx="8975">
                  <c:v>1.9421100000000001E-8</c:v>
                </c:pt>
                <c:pt idx="8976">
                  <c:v>1.9427299999999999E-8</c:v>
                </c:pt>
                <c:pt idx="8977">
                  <c:v>1.9433599999999999E-8</c:v>
                </c:pt>
                <c:pt idx="8978">
                  <c:v>1.94398E-8</c:v>
                </c:pt>
                <c:pt idx="8979">
                  <c:v>1.94461E-8</c:v>
                </c:pt>
                <c:pt idx="8980">
                  <c:v>1.9452300000000001E-8</c:v>
                </c:pt>
                <c:pt idx="8981">
                  <c:v>1.9458600000000001E-8</c:v>
                </c:pt>
                <c:pt idx="8982">
                  <c:v>1.9464799999999998E-8</c:v>
                </c:pt>
                <c:pt idx="8983">
                  <c:v>1.9471100000000002E-8</c:v>
                </c:pt>
                <c:pt idx="8984">
                  <c:v>1.9477299999999999E-8</c:v>
                </c:pt>
                <c:pt idx="8985">
                  <c:v>1.9483599999999999E-8</c:v>
                </c:pt>
                <c:pt idx="8986">
                  <c:v>1.94898E-8</c:v>
                </c:pt>
                <c:pt idx="8987">
                  <c:v>1.94961E-8</c:v>
                </c:pt>
                <c:pt idx="8988">
                  <c:v>1.9502300000000001E-8</c:v>
                </c:pt>
                <c:pt idx="8989">
                  <c:v>1.9508600000000001E-8</c:v>
                </c:pt>
                <c:pt idx="8990">
                  <c:v>1.9514799999999999E-8</c:v>
                </c:pt>
                <c:pt idx="8991">
                  <c:v>1.9521099999999999E-8</c:v>
                </c:pt>
                <c:pt idx="8992">
                  <c:v>1.95273E-8</c:v>
                </c:pt>
                <c:pt idx="8993">
                  <c:v>1.95336E-8</c:v>
                </c:pt>
                <c:pt idx="8994">
                  <c:v>1.9539800000000001E-8</c:v>
                </c:pt>
                <c:pt idx="8995">
                  <c:v>1.9546100000000001E-8</c:v>
                </c:pt>
                <c:pt idx="8996">
                  <c:v>1.9552300000000002E-8</c:v>
                </c:pt>
                <c:pt idx="8997">
                  <c:v>1.9558600000000002E-8</c:v>
                </c:pt>
                <c:pt idx="8998">
                  <c:v>1.9564799999999999E-8</c:v>
                </c:pt>
                <c:pt idx="8999">
                  <c:v>1.9571099999999999E-8</c:v>
                </c:pt>
                <c:pt idx="9000">
                  <c:v>1.95773E-8</c:v>
                </c:pt>
                <c:pt idx="9001">
                  <c:v>1.95836E-8</c:v>
                </c:pt>
                <c:pt idx="9002">
                  <c:v>1.9589800000000001E-8</c:v>
                </c:pt>
                <c:pt idx="9003">
                  <c:v>1.9596100000000001E-8</c:v>
                </c:pt>
                <c:pt idx="9004">
                  <c:v>1.9602299999999999E-8</c:v>
                </c:pt>
                <c:pt idx="9005">
                  <c:v>1.9608599999999999E-8</c:v>
                </c:pt>
                <c:pt idx="9006">
                  <c:v>1.96148E-8</c:v>
                </c:pt>
                <c:pt idx="9007">
                  <c:v>1.96211E-8</c:v>
                </c:pt>
                <c:pt idx="9008">
                  <c:v>1.9627300000000001E-8</c:v>
                </c:pt>
                <c:pt idx="9009">
                  <c:v>1.9633600000000001E-8</c:v>
                </c:pt>
                <c:pt idx="9010">
                  <c:v>1.9639800000000002E-8</c:v>
                </c:pt>
                <c:pt idx="9011">
                  <c:v>1.9646100000000001E-8</c:v>
                </c:pt>
                <c:pt idx="9012">
                  <c:v>1.9652299999999999E-8</c:v>
                </c:pt>
                <c:pt idx="9013">
                  <c:v>1.9658599999999999E-8</c:v>
                </c:pt>
                <c:pt idx="9014">
                  <c:v>1.96648E-8</c:v>
                </c:pt>
                <c:pt idx="9015">
                  <c:v>1.96711E-8</c:v>
                </c:pt>
                <c:pt idx="9016">
                  <c:v>1.9677300000000001E-8</c:v>
                </c:pt>
                <c:pt idx="9017">
                  <c:v>1.9683600000000001E-8</c:v>
                </c:pt>
                <c:pt idx="9018">
                  <c:v>1.9689799999999999E-8</c:v>
                </c:pt>
                <c:pt idx="9019">
                  <c:v>1.9696099999999999E-8</c:v>
                </c:pt>
                <c:pt idx="9020">
                  <c:v>1.97023E-8</c:v>
                </c:pt>
                <c:pt idx="9021">
                  <c:v>1.97086E-8</c:v>
                </c:pt>
                <c:pt idx="9022">
                  <c:v>1.9714800000000001E-8</c:v>
                </c:pt>
                <c:pt idx="9023">
                  <c:v>1.97211E-8</c:v>
                </c:pt>
                <c:pt idx="9024">
                  <c:v>1.9727300000000002E-8</c:v>
                </c:pt>
                <c:pt idx="9025">
                  <c:v>1.9733600000000001E-8</c:v>
                </c:pt>
                <c:pt idx="9026">
                  <c:v>1.9739799999999999E-8</c:v>
                </c:pt>
                <c:pt idx="9027">
                  <c:v>1.9746099999999999E-8</c:v>
                </c:pt>
                <c:pt idx="9028">
                  <c:v>1.97523E-8</c:v>
                </c:pt>
                <c:pt idx="9029">
                  <c:v>1.97586E-8</c:v>
                </c:pt>
                <c:pt idx="9030">
                  <c:v>1.9764800000000001E-8</c:v>
                </c:pt>
                <c:pt idx="9031">
                  <c:v>1.9771100000000001E-8</c:v>
                </c:pt>
                <c:pt idx="9032">
                  <c:v>1.9777299999999999E-8</c:v>
                </c:pt>
                <c:pt idx="9033">
                  <c:v>1.9783599999999999E-8</c:v>
                </c:pt>
                <c:pt idx="9034">
                  <c:v>1.97898E-8</c:v>
                </c:pt>
                <c:pt idx="9035">
                  <c:v>1.9796099999999999E-8</c:v>
                </c:pt>
                <c:pt idx="9036">
                  <c:v>1.9802300000000001E-8</c:v>
                </c:pt>
                <c:pt idx="9037">
                  <c:v>1.98086E-8</c:v>
                </c:pt>
                <c:pt idx="9038">
                  <c:v>1.9814800000000002E-8</c:v>
                </c:pt>
                <c:pt idx="9039">
                  <c:v>1.9821100000000001E-8</c:v>
                </c:pt>
                <c:pt idx="9040">
                  <c:v>1.9827299999999999E-8</c:v>
                </c:pt>
                <c:pt idx="9041">
                  <c:v>1.9833599999999999E-8</c:v>
                </c:pt>
                <c:pt idx="9042">
                  <c:v>1.98398E-8</c:v>
                </c:pt>
                <c:pt idx="9043">
                  <c:v>1.98461E-8</c:v>
                </c:pt>
                <c:pt idx="9044">
                  <c:v>1.9852300000000001E-8</c:v>
                </c:pt>
                <c:pt idx="9045">
                  <c:v>1.9858600000000001E-8</c:v>
                </c:pt>
                <c:pt idx="9046">
                  <c:v>1.9864799999999999E-8</c:v>
                </c:pt>
                <c:pt idx="9047">
                  <c:v>1.9871099999999999E-8</c:v>
                </c:pt>
                <c:pt idx="9048">
                  <c:v>1.98773E-8</c:v>
                </c:pt>
                <c:pt idx="9049">
                  <c:v>1.9883599999999999E-8</c:v>
                </c:pt>
                <c:pt idx="9050">
                  <c:v>1.9889800000000001E-8</c:v>
                </c:pt>
                <c:pt idx="9051">
                  <c:v>1.98961E-8</c:v>
                </c:pt>
                <c:pt idx="9052">
                  <c:v>1.9902300000000001E-8</c:v>
                </c:pt>
                <c:pt idx="9053">
                  <c:v>1.9908600000000001E-8</c:v>
                </c:pt>
                <c:pt idx="9054">
                  <c:v>1.9914799999999999E-8</c:v>
                </c:pt>
                <c:pt idx="9055">
                  <c:v>1.9921099999999999E-8</c:v>
                </c:pt>
                <c:pt idx="9056">
                  <c:v>1.99273E-8</c:v>
                </c:pt>
                <c:pt idx="9057">
                  <c:v>1.99336E-8</c:v>
                </c:pt>
                <c:pt idx="9058">
                  <c:v>1.9939800000000001E-8</c:v>
                </c:pt>
                <c:pt idx="9059">
                  <c:v>1.9946100000000001E-8</c:v>
                </c:pt>
                <c:pt idx="9060">
                  <c:v>1.9952299999999999E-8</c:v>
                </c:pt>
                <c:pt idx="9061">
                  <c:v>1.9958599999999998E-8</c:v>
                </c:pt>
                <c:pt idx="9062">
                  <c:v>1.99648E-8</c:v>
                </c:pt>
                <c:pt idx="9063">
                  <c:v>1.9971099999999999E-8</c:v>
                </c:pt>
                <c:pt idx="9064">
                  <c:v>1.99773E-8</c:v>
                </c:pt>
                <c:pt idx="9065">
                  <c:v>1.99836E-8</c:v>
                </c:pt>
                <c:pt idx="9066">
                  <c:v>1.9989800000000001E-8</c:v>
                </c:pt>
                <c:pt idx="9067">
                  <c:v>1.9996100000000001E-8</c:v>
                </c:pt>
                <c:pt idx="9068">
                  <c:v>2.0002299999999999E-8</c:v>
                </c:pt>
                <c:pt idx="9069">
                  <c:v>2.0008599999999999E-8</c:v>
                </c:pt>
                <c:pt idx="9070">
                  <c:v>2.00148E-8</c:v>
                </c:pt>
                <c:pt idx="9071">
                  <c:v>2.00211E-8</c:v>
                </c:pt>
                <c:pt idx="9072">
                  <c:v>2.0027300000000001E-8</c:v>
                </c:pt>
                <c:pt idx="9073">
                  <c:v>2.0033600000000001E-8</c:v>
                </c:pt>
                <c:pt idx="9074">
                  <c:v>2.0039799999999999E-8</c:v>
                </c:pt>
                <c:pt idx="9075">
                  <c:v>2.0046099999999998E-8</c:v>
                </c:pt>
                <c:pt idx="9076">
                  <c:v>2.00523E-8</c:v>
                </c:pt>
                <c:pt idx="9077">
                  <c:v>2.0058599999999999E-8</c:v>
                </c:pt>
                <c:pt idx="9078">
                  <c:v>2.00648E-8</c:v>
                </c:pt>
                <c:pt idx="9079">
                  <c:v>2.00711E-8</c:v>
                </c:pt>
                <c:pt idx="9080">
                  <c:v>2.0077300000000001E-8</c:v>
                </c:pt>
                <c:pt idx="9081">
                  <c:v>2.0083600000000001E-8</c:v>
                </c:pt>
                <c:pt idx="9082">
                  <c:v>2.0089799999999999E-8</c:v>
                </c:pt>
                <c:pt idx="9083">
                  <c:v>2.0096099999999999E-8</c:v>
                </c:pt>
                <c:pt idx="9084">
                  <c:v>2.01023E-8</c:v>
                </c:pt>
                <c:pt idx="9085">
                  <c:v>2.01086E-8</c:v>
                </c:pt>
                <c:pt idx="9086">
                  <c:v>2.0114800000000001E-8</c:v>
                </c:pt>
                <c:pt idx="9087">
                  <c:v>2.0121100000000001E-8</c:v>
                </c:pt>
                <c:pt idx="9088">
                  <c:v>2.0127299999999999E-8</c:v>
                </c:pt>
                <c:pt idx="9089">
                  <c:v>2.0133599999999998E-8</c:v>
                </c:pt>
                <c:pt idx="9090">
                  <c:v>2.0139799999999999E-8</c:v>
                </c:pt>
                <c:pt idx="9091">
                  <c:v>2.0146099999999999E-8</c:v>
                </c:pt>
                <c:pt idx="9092">
                  <c:v>2.01523E-8</c:v>
                </c:pt>
                <c:pt idx="9093">
                  <c:v>2.01586E-8</c:v>
                </c:pt>
                <c:pt idx="9094">
                  <c:v>2.0164800000000001E-8</c:v>
                </c:pt>
                <c:pt idx="9095">
                  <c:v>2.0171100000000001E-8</c:v>
                </c:pt>
                <c:pt idx="9096">
                  <c:v>2.0177299999999999E-8</c:v>
                </c:pt>
                <c:pt idx="9097">
                  <c:v>2.0183599999999999E-8</c:v>
                </c:pt>
                <c:pt idx="9098">
                  <c:v>2.01898E-8</c:v>
                </c:pt>
                <c:pt idx="9099">
                  <c:v>2.01961E-8</c:v>
                </c:pt>
                <c:pt idx="9100">
                  <c:v>2.0202300000000001E-8</c:v>
                </c:pt>
                <c:pt idx="9101">
                  <c:v>2.0208600000000001E-8</c:v>
                </c:pt>
                <c:pt idx="9102">
                  <c:v>2.0214799999999998E-8</c:v>
                </c:pt>
                <c:pt idx="9103">
                  <c:v>2.0221100000000002E-8</c:v>
                </c:pt>
                <c:pt idx="9104">
                  <c:v>2.0227299999999999E-8</c:v>
                </c:pt>
                <c:pt idx="9105">
                  <c:v>2.0233599999999999E-8</c:v>
                </c:pt>
                <c:pt idx="9106">
                  <c:v>2.02398E-8</c:v>
                </c:pt>
                <c:pt idx="9107">
                  <c:v>2.02461E-8</c:v>
                </c:pt>
                <c:pt idx="9108">
                  <c:v>2.0252300000000001E-8</c:v>
                </c:pt>
                <c:pt idx="9109">
                  <c:v>2.0258600000000001E-8</c:v>
                </c:pt>
                <c:pt idx="9110">
                  <c:v>2.0264799999999999E-8</c:v>
                </c:pt>
                <c:pt idx="9111">
                  <c:v>2.0271099999999999E-8</c:v>
                </c:pt>
                <c:pt idx="9112">
                  <c:v>2.02773E-8</c:v>
                </c:pt>
                <c:pt idx="9113">
                  <c:v>2.02836E-8</c:v>
                </c:pt>
                <c:pt idx="9114">
                  <c:v>2.0289800000000001E-8</c:v>
                </c:pt>
                <c:pt idx="9115">
                  <c:v>2.0296100000000001E-8</c:v>
                </c:pt>
                <c:pt idx="9116">
                  <c:v>2.0302299999999998E-8</c:v>
                </c:pt>
                <c:pt idx="9117">
                  <c:v>2.0308600000000002E-8</c:v>
                </c:pt>
                <c:pt idx="9118">
                  <c:v>2.0314799999999999E-8</c:v>
                </c:pt>
                <c:pt idx="9119">
                  <c:v>2.0321099999999999E-8</c:v>
                </c:pt>
                <c:pt idx="9120">
                  <c:v>2.03273E-8</c:v>
                </c:pt>
                <c:pt idx="9121">
                  <c:v>2.03336E-8</c:v>
                </c:pt>
                <c:pt idx="9122">
                  <c:v>2.0339800000000001E-8</c:v>
                </c:pt>
                <c:pt idx="9123">
                  <c:v>2.0346100000000001E-8</c:v>
                </c:pt>
                <c:pt idx="9124">
                  <c:v>2.0352299999999999E-8</c:v>
                </c:pt>
                <c:pt idx="9125">
                  <c:v>2.0358599999999999E-8</c:v>
                </c:pt>
                <c:pt idx="9126">
                  <c:v>2.03648E-8</c:v>
                </c:pt>
                <c:pt idx="9127">
                  <c:v>2.03711E-8</c:v>
                </c:pt>
                <c:pt idx="9128">
                  <c:v>2.0377300000000001E-8</c:v>
                </c:pt>
                <c:pt idx="9129">
                  <c:v>2.0383600000000001E-8</c:v>
                </c:pt>
                <c:pt idx="9130">
                  <c:v>2.0389799999999998E-8</c:v>
                </c:pt>
                <c:pt idx="9131">
                  <c:v>2.0396100000000002E-8</c:v>
                </c:pt>
                <c:pt idx="9132">
                  <c:v>2.0402299999999999E-8</c:v>
                </c:pt>
                <c:pt idx="9133">
                  <c:v>2.0408599999999999E-8</c:v>
                </c:pt>
                <c:pt idx="9134">
                  <c:v>2.04148E-8</c:v>
                </c:pt>
                <c:pt idx="9135">
                  <c:v>2.04211E-8</c:v>
                </c:pt>
                <c:pt idx="9136">
                  <c:v>2.0427300000000001E-8</c:v>
                </c:pt>
                <c:pt idx="9137">
                  <c:v>2.0433600000000001E-8</c:v>
                </c:pt>
                <c:pt idx="9138">
                  <c:v>2.0439799999999999E-8</c:v>
                </c:pt>
                <c:pt idx="9139">
                  <c:v>2.0446099999999999E-8</c:v>
                </c:pt>
                <c:pt idx="9140">
                  <c:v>2.04523E-8</c:v>
                </c:pt>
                <c:pt idx="9141">
                  <c:v>2.04586E-8</c:v>
                </c:pt>
                <c:pt idx="9142">
                  <c:v>2.0464800000000001E-8</c:v>
                </c:pt>
                <c:pt idx="9143">
                  <c:v>2.0471100000000001E-8</c:v>
                </c:pt>
                <c:pt idx="9144">
                  <c:v>2.0477299999999998E-8</c:v>
                </c:pt>
                <c:pt idx="9145">
                  <c:v>2.0483600000000002E-8</c:v>
                </c:pt>
                <c:pt idx="9146">
                  <c:v>2.0489799999999999E-8</c:v>
                </c:pt>
                <c:pt idx="9147">
                  <c:v>2.0496099999999999E-8</c:v>
                </c:pt>
                <c:pt idx="9148">
                  <c:v>2.05023E-8</c:v>
                </c:pt>
                <c:pt idx="9149">
                  <c:v>2.05086E-8</c:v>
                </c:pt>
                <c:pt idx="9150">
                  <c:v>2.0514800000000001E-8</c:v>
                </c:pt>
                <c:pt idx="9151">
                  <c:v>2.0521100000000001E-8</c:v>
                </c:pt>
                <c:pt idx="9152">
                  <c:v>2.0527299999999999E-8</c:v>
                </c:pt>
                <c:pt idx="9153">
                  <c:v>2.0533599999999999E-8</c:v>
                </c:pt>
                <c:pt idx="9154">
                  <c:v>2.05398E-8</c:v>
                </c:pt>
                <c:pt idx="9155">
                  <c:v>2.05461E-8</c:v>
                </c:pt>
                <c:pt idx="9156">
                  <c:v>2.0552300000000001E-8</c:v>
                </c:pt>
                <c:pt idx="9157">
                  <c:v>2.0558600000000001E-8</c:v>
                </c:pt>
                <c:pt idx="9158">
                  <c:v>2.0564800000000002E-8</c:v>
                </c:pt>
                <c:pt idx="9159">
                  <c:v>2.0571100000000001E-8</c:v>
                </c:pt>
                <c:pt idx="9160">
                  <c:v>2.0577299999999999E-8</c:v>
                </c:pt>
                <c:pt idx="9161">
                  <c:v>2.0583599999999999E-8</c:v>
                </c:pt>
                <c:pt idx="9162">
                  <c:v>2.05898E-8</c:v>
                </c:pt>
                <c:pt idx="9163">
                  <c:v>2.05961E-8</c:v>
                </c:pt>
                <c:pt idx="9164">
                  <c:v>2.0602300000000001E-8</c:v>
                </c:pt>
                <c:pt idx="9165">
                  <c:v>2.0608600000000001E-8</c:v>
                </c:pt>
                <c:pt idx="9166">
                  <c:v>2.0614799999999999E-8</c:v>
                </c:pt>
                <c:pt idx="9167">
                  <c:v>2.0621099999999999E-8</c:v>
                </c:pt>
                <c:pt idx="9168">
                  <c:v>2.06273E-8</c:v>
                </c:pt>
                <c:pt idx="9169">
                  <c:v>2.06336E-8</c:v>
                </c:pt>
                <c:pt idx="9170">
                  <c:v>2.0639800000000001E-8</c:v>
                </c:pt>
                <c:pt idx="9171">
                  <c:v>2.06461E-8</c:v>
                </c:pt>
                <c:pt idx="9172">
                  <c:v>2.0652300000000002E-8</c:v>
                </c:pt>
                <c:pt idx="9173">
                  <c:v>2.0658600000000001E-8</c:v>
                </c:pt>
                <c:pt idx="9174">
                  <c:v>2.0664799999999999E-8</c:v>
                </c:pt>
                <c:pt idx="9175">
                  <c:v>2.0671099999999999E-8</c:v>
                </c:pt>
                <c:pt idx="9176">
                  <c:v>2.06773E-8</c:v>
                </c:pt>
                <c:pt idx="9177">
                  <c:v>2.06836E-8</c:v>
                </c:pt>
                <c:pt idx="9178">
                  <c:v>2.0689800000000001E-8</c:v>
                </c:pt>
                <c:pt idx="9179">
                  <c:v>2.0696100000000001E-8</c:v>
                </c:pt>
                <c:pt idx="9180">
                  <c:v>2.0702299999999999E-8</c:v>
                </c:pt>
                <c:pt idx="9181">
                  <c:v>2.0708599999999999E-8</c:v>
                </c:pt>
                <c:pt idx="9182">
                  <c:v>2.07148E-8</c:v>
                </c:pt>
                <c:pt idx="9183">
                  <c:v>2.07211E-8</c:v>
                </c:pt>
                <c:pt idx="9184">
                  <c:v>2.0727300000000001E-8</c:v>
                </c:pt>
                <c:pt idx="9185">
                  <c:v>2.07336E-8</c:v>
                </c:pt>
                <c:pt idx="9186">
                  <c:v>2.0739800000000002E-8</c:v>
                </c:pt>
                <c:pt idx="9187">
                  <c:v>2.0746100000000001E-8</c:v>
                </c:pt>
                <c:pt idx="9188">
                  <c:v>2.0752299999999999E-8</c:v>
                </c:pt>
                <c:pt idx="9189">
                  <c:v>2.0758599999999999E-8</c:v>
                </c:pt>
                <c:pt idx="9190">
                  <c:v>2.07648E-8</c:v>
                </c:pt>
                <c:pt idx="9191">
                  <c:v>2.07711E-8</c:v>
                </c:pt>
                <c:pt idx="9192">
                  <c:v>2.0777300000000001E-8</c:v>
                </c:pt>
                <c:pt idx="9193">
                  <c:v>2.0783600000000001E-8</c:v>
                </c:pt>
                <c:pt idx="9194">
                  <c:v>2.0789799999999999E-8</c:v>
                </c:pt>
                <c:pt idx="9195">
                  <c:v>2.0796099999999999E-8</c:v>
                </c:pt>
                <c:pt idx="9196">
                  <c:v>2.08023E-8</c:v>
                </c:pt>
                <c:pt idx="9197">
                  <c:v>2.0808599999999999E-8</c:v>
                </c:pt>
                <c:pt idx="9198">
                  <c:v>2.0814800000000001E-8</c:v>
                </c:pt>
                <c:pt idx="9199">
                  <c:v>2.08211E-8</c:v>
                </c:pt>
                <c:pt idx="9200">
                  <c:v>2.0827300000000001E-8</c:v>
                </c:pt>
                <c:pt idx="9201">
                  <c:v>2.0833600000000001E-8</c:v>
                </c:pt>
                <c:pt idx="9202">
                  <c:v>2.0839799999999999E-8</c:v>
                </c:pt>
                <c:pt idx="9203">
                  <c:v>2.0846099999999999E-8</c:v>
                </c:pt>
                <c:pt idx="9204">
                  <c:v>2.08523E-8</c:v>
                </c:pt>
                <c:pt idx="9205">
                  <c:v>2.08586E-8</c:v>
                </c:pt>
                <c:pt idx="9206">
                  <c:v>2.0864800000000001E-8</c:v>
                </c:pt>
                <c:pt idx="9207">
                  <c:v>2.0871100000000001E-8</c:v>
                </c:pt>
                <c:pt idx="9208">
                  <c:v>2.0877299999999999E-8</c:v>
                </c:pt>
                <c:pt idx="9209">
                  <c:v>2.0883599999999998E-8</c:v>
                </c:pt>
                <c:pt idx="9210">
                  <c:v>2.08898E-8</c:v>
                </c:pt>
                <c:pt idx="9211">
                  <c:v>2.0896099999999999E-8</c:v>
                </c:pt>
                <c:pt idx="9212">
                  <c:v>2.09023E-8</c:v>
                </c:pt>
                <c:pt idx="9213">
                  <c:v>2.09086E-8</c:v>
                </c:pt>
                <c:pt idx="9214">
                  <c:v>2.0914800000000001E-8</c:v>
                </c:pt>
                <c:pt idx="9215">
                  <c:v>2.0921100000000001E-8</c:v>
                </c:pt>
                <c:pt idx="9216">
                  <c:v>2.0927299999999999E-8</c:v>
                </c:pt>
                <c:pt idx="9217">
                  <c:v>2.0933599999999999E-8</c:v>
                </c:pt>
                <c:pt idx="9218">
                  <c:v>2.09398E-8</c:v>
                </c:pt>
                <c:pt idx="9219">
                  <c:v>2.09461E-8</c:v>
                </c:pt>
                <c:pt idx="9220">
                  <c:v>2.0952300000000001E-8</c:v>
                </c:pt>
                <c:pt idx="9221">
                  <c:v>2.0958600000000001E-8</c:v>
                </c:pt>
                <c:pt idx="9222">
                  <c:v>2.0964799999999999E-8</c:v>
                </c:pt>
                <c:pt idx="9223">
                  <c:v>2.0971099999999998E-8</c:v>
                </c:pt>
                <c:pt idx="9224">
                  <c:v>2.09773E-8</c:v>
                </c:pt>
                <c:pt idx="9225">
                  <c:v>2.0983599999999999E-8</c:v>
                </c:pt>
                <c:pt idx="9226">
                  <c:v>2.09898E-8</c:v>
                </c:pt>
                <c:pt idx="9227">
                  <c:v>2.09961E-8</c:v>
                </c:pt>
                <c:pt idx="9228">
                  <c:v>2.1002300000000001E-8</c:v>
                </c:pt>
                <c:pt idx="9229">
                  <c:v>2.1008600000000001E-8</c:v>
                </c:pt>
                <c:pt idx="9230">
                  <c:v>2.1014799999999999E-8</c:v>
                </c:pt>
                <c:pt idx="9231">
                  <c:v>2.1021099999999999E-8</c:v>
                </c:pt>
                <c:pt idx="9232">
                  <c:v>2.10273E-8</c:v>
                </c:pt>
                <c:pt idx="9233">
                  <c:v>2.10336E-8</c:v>
                </c:pt>
                <c:pt idx="9234">
                  <c:v>2.1039800000000001E-8</c:v>
                </c:pt>
                <c:pt idx="9235">
                  <c:v>2.1046100000000001E-8</c:v>
                </c:pt>
                <c:pt idx="9236">
                  <c:v>2.1052299999999999E-8</c:v>
                </c:pt>
                <c:pt idx="9237">
                  <c:v>2.1058599999999998E-8</c:v>
                </c:pt>
                <c:pt idx="9238">
                  <c:v>2.1064799999999999E-8</c:v>
                </c:pt>
                <c:pt idx="9239">
                  <c:v>2.1071099999999999E-8</c:v>
                </c:pt>
                <c:pt idx="9240">
                  <c:v>2.10773E-8</c:v>
                </c:pt>
                <c:pt idx="9241">
                  <c:v>2.10836E-8</c:v>
                </c:pt>
                <c:pt idx="9242">
                  <c:v>2.1089800000000001E-8</c:v>
                </c:pt>
                <c:pt idx="9243">
                  <c:v>2.1096100000000001E-8</c:v>
                </c:pt>
                <c:pt idx="9244">
                  <c:v>2.1102299999999999E-8</c:v>
                </c:pt>
                <c:pt idx="9245">
                  <c:v>2.1108599999999999E-8</c:v>
                </c:pt>
                <c:pt idx="9246">
                  <c:v>2.11148E-8</c:v>
                </c:pt>
                <c:pt idx="9247">
                  <c:v>2.11211E-8</c:v>
                </c:pt>
                <c:pt idx="9248">
                  <c:v>2.1127300000000001E-8</c:v>
                </c:pt>
                <c:pt idx="9249">
                  <c:v>2.1133600000000001E-8</c:v>
                </c:pt>
                <c:pt idx="9250">
                  <c:v>2.1139799999999998E-8</c:v>
                </c:pt>
                <c:pt idx="9251">
                  <c:v>2.1146099999999998E-8</c:v>
                </c:pt>
                <c:pt idx="9252">
                  <c:v>2.1152299999999999E-8</c:v>
                </c:pt>
                <c:pt idx="9253">
                  <c:v>2.1158599999999999E-8</c:v>
                </c:pt>
                <c:pt idx="9254">
                  <c:v>2.11648E-8</c:v>
                </c:pt>
                <c:pt idx="9255">
                  <c:v>2.11711E-8</c:v>
                </c:pt>
                <c:pt idx="9256">
                  <c:v>2.1177300000000001E-8</c:v>
                </c:pt>
                <c:pt idx="9257">
                  <c:v>2.1183600000000001E-8</c:v>
                </c:pt>
                <c:pt idx="9258">
                  <c:v>2.1189799999999999E-8</c:v>
                </c:pt>
                <c:pt idx="9259">
                  <c:v>2.1196099999999999E-8</c:v>
                </c:pt>
                <c:pt idx="9260">
                  <c:v>2.12023E-8</c:v>
                </c:pt>
                <c:pt idx="9261">
                  <c:v>2.12086E-8</c:v>
                </c:pt>
                <c:pt idx="9262">
                  <c:v>2.1214800000000001E-8</c:v>
                </c:pt>
                <c:pt idx="9263">
                  <c:v>2.1221100000000001E-8</c:v>
                </c:pt>
                <c:pt idx="9264">
                  <c:v>2.1227299999999998E-8</c:v>
                </c:pt>
                <c:pt idx="9265">
                  <c:v>2.1233600000000002E-8</c:v>
                </c:pt>
                <c:pt idx="9266">
                  <c:v>2.1239799999999999E-8</c:v>
                </c:pt>
                <c:pt idx="9267">
                  <c:v>2.1246099999999999E-8</c:v>
                </c:pt>
                <c:pt idx="9268">
                  <c:v>2.12523E-8</c:v>
                </c:pt>
                <c:pt idx="9269">
                  <c:v>2.12586E-8</c:v>
                </c:pt>
                <c:pt idx="9270">
                  <c:v>2.1264800000000001E-8</c:v>
                </c:pt>
                <c:pt idx="9271">
                  <c:v>2.1271100000000001E-8</c:v>
                </c:pt>
                <c:pt idx="9272">
                  <c:v>2.1277299999999999E-8</c:v>
                </c:pt>
                <c:pt idx="9273">
                  <c:v>2.1283599999999999E-8</c:v>
                </c:pt>
                <c:pt idx="9274">
                  <c:v>2.12898E-8</c:v>
                </c:pt>
                <c:pt idx="9275">
                  <c:v>2.12961E-8</c:v>
                </c:pt>
                <c:pt idx="9276">
                  <c:v>2.1302300000000001E-8</c:v>
                </c:pt>
                <c:pt idx="9277">
                  <c:v>2.1308600000000001E-8</c:v>
                </c:pt>
                <c:pt idx="9278">
                  <c:v>2.1314799999999998E-8</c:v>
                </c:pt>
                <c:pt idx="9279">
                  <c:v>2.1321100000000002E-8</c:v>
                </c:pt>
                <c:pt idx="9280">
                  <c:v>2.1327299999999999E-8</c:v>
                </c:pt>
                <c:pt idx="9281">
                  <c:v>2.1333599999999999E-8</c:v>
                </c:pt>
                <c:pt idx="9282">
                  <c:v>2.13398E-8</c:v>
                </c:pt>
                <c:pt idx="9283">
                  <c:v>2.13461E-8</c:v>
                </c:pt>
                <c:pt idx="9284">
                  <c:v>2.1352300000000001E-8</c:v>
                </c:pt>
                <c:pt idx="9285">
                  <c:v>2.1358600000000001E-8</c:v>
                </c:pt>
                <c:pt idx="9286">
                  <c:v>2.1364799999999999E-8</c:v>
                </c:pt>
                <c:pt idx="9287">
                  <c:v>2.1371099999999999E-8</c:v>
                </c:pt>
                <c:pt idx="9288">
                  <c:v>2.13773E-8</c:v>
                </c:pt>
                <c:pt idx="9289">
                  <c:v>2.13836E-8</c:v>
                </c:pt>
                <c:pt idx="9290">
                  <c:v>2.1389800000000001E-8</c:v>
                </c:pt>
                <c:pt idx="9291">
                  <c:v>2.1396100000000001E-8</c:v>
                </c:pt>
                <c:pt idx="9292">
                  <c:v>2.1402299999999998E-8</c:v>
                </c:pt>
                <c:pt idx="9293">
                  <c:v>2.1408600000000002E-8</c:v>
                </c:pt>
                <c:pt idx="9294">
                  <c:v>2.1414799999999999E-8</c:v>
                </c:pt>
                <c:pt idx="9295">
                  <c:v>2.1421099999999999E-8</c:v>
                </c:pt>
                <c:pt idx="9296">
                  <c:v>2.14273E-8</c:v>
                </c:pt>
                <c:pt idx="9297">
                  <c:v>2.14336E-8</c:v>
                </c:pt>
                <c:pt idx="9298">
                  <c:v>2.1439800000000001E-8</c:v>
                </c:pt>
                <c:pt idx="9299">
                  <c:v>2.1446100000000001E-8</c:v>
                </c:pt>
                <c:pt idx="9300">
                  <c:v>2.1452299999999999E-8</c:v>
                </c:pt>
                <c:pt idx="9301">
                  <c:v>2.1458599999999999E-8</c:v>
                </c:pt>
                <c:pt idx="9302">
                  <c:v>2.14648E-8</c:v>
                </c:pt>
                <c:pt idx="9303">
                  <c:v>2.14711E-8</c:v>
                </c:pt>
                <c:pt idx="9304">
                  <c:v>2.1477300000000001E-8</c:v>
                </c:pt>
                <c:pt idx="9305">
                  <c:v>2.1483600000000001E-8</c:v>
                </c:pt>
                <c:pt idx="9306">
                  <c:v>2.1489800000000002E-8</c:v>
                </c:pt>
                <c:pt idx="9307">
                  <c:v>2.1496100000000001E-8</c:v>
                </c:pt>
                <c:pt idx="9308">
                  <c:v>2.1502299999999999E-8</c:v>
                </c:pt>
                <c:pt idx="9309">
                  <c:v>2.1508599999999999E-8</c:v>
                </c:pt>
                <c:pt idx="9310">
                  <c:v>2.15148E-8</c:v>
                </c:pt>
                <c:pt idx="9311">
                  <c:v>2.15211E-8</c:v>
                </c:pt>
                <c:pt idx="9312">
                  <c:v>2.1527300000000001E-8</c:v>
                </c:pt>
                <c:pt idx="9313">
                  <c:v>2.1533600000000001E-8</c:v>
                </c:pt>
                <c:pt idx="9314">
                  <c:v>2.1539799999999999E-8</c:v>
                </c:pt>
                <c:pt idx="9315">
                  <c:v>2.1546099999999999E-8</c:v>
                </c:pt>
                <c:pt idx="9316">
                  <c:v>2.15523E-8</c:v>
                </c:pt>
                <c:pt idx="9317">
                  <c:v>2.15586E-8</c:v>
                </c:pt>
                <c:pt idx="9318">
                  <c:v>2.1564800000000001E-8</c:v>
                </c:pt>
                <c:pt idx="9319">
                  <c:v>2.1571100000000001E-8</c:v>
                </c:pt>
                <c:pt idx="9320">
                  <c:v>2.1577300000000002E-8</c:v>
                </c:pt>
                <c:pt idx="9321">
                  <c:v>2.1583600000000001E-8</c:v>
                </c:pt>
                <c:pt idx="9322">
                  <c:v>2.1589799999999999E-8</c:v>
                </c:pt>
                <c:pt idx="9323">
                  <c:v>2.1596099999999999E-8</c:v>
                </c:pt>
                <c:pt idx="9324">
                  <c:v>2.16023E-8</c:v>
                </c:pt>
                <c:pt idx="9325">
                  <c:v>2.16086E-8</c:v>
                </c:pt>
                <c:pt idx="9326">
                  <c:v>2.1614800000000001E-8</c:v>
                </c:pt>
                <c:pt idx="9327">
                  <c:v>2.1621100000000001E-8</c:v>
                </c:pt>
                <c:pt idx="9328">
                  <c:v>2.1627299999999999E-8</c:v>
                </c:pt>
                <c:pt idx="9329">
                  <c:v>2.1633599999999999E-8</c:v>
                </c:pt>
                <c:pt idx="9330">
                  <c:v>2.16398E-8</c:v>
                </c:pt>
                <c:pt idx="9331">
                  <c:v>2.16461E-8</c:v>
                </c:pt>
                <c:pt idx="9332">
                  <c:v>2.1652300000000001E-8</c:v>
                </c:pt>
                <c:pt idx="9333">
                  <c:v>2.16586E-8</c:v>
                </c:pt>
                <c:pt idx="9334">
                  <c:v>2.1664800000000002E-8</c:v>
                </c:pt>
                <c:pt idx="9335">
                  <c:v>2.1671100000000001E-8</c:v>
                </c:pt>
                <c:pt idx="9336">
                  <c:v>2.1677299999999999E-8</c:v>
                </c:pt>
                <c:pt idx="9337">
                  <c:v>2.1683599999999999E-8</c:v>
                </c:pt>
                <c:pt idx="9338">
                  <c:v>2.16898E-8</c:v>
                </c:pt>
                <c:pt idx="9339">
                  <c:v>2.16961E-8</c:v>
                </c:pt>
                <c:pt idx="9340">
                  <c:v>2.1702300000000001E-8</c:v>
                </c:pt>
                <c:pt idx="9341">
                  <c:v>2.1708600000000001E-8</c:v>
                </c:pt>
                <c:pt idx="9342">
                  <c:v>2.1714799999999999E-8</c:v>
                </c:pt>
                <c:pt idx="9343">
                  <c:v>2.1721099999999999E-8</c:v>
                </c:pt>
                <c:pt idx="9344">
                  <c:v>2.17273E-8</c:v>
                </c:pt>
                <c:pt idx="9345">
                  <c:v>2.1733599999999999E-8</c:v>
                </c:pt>
                <c:pt idx="9346">
                  <c:v>2.1739800000000001E-8</c:v>
                </c:pt>
                <c:pt idx="9347">
                  <c:v>2.17461E-8</c:v>
                </c:pt>
                <c:pt idx="9348">
                  <c:v>2.1752300000000001E-8</c:v>
                </c:pt>
                <c:pt idx="9349">
                  <c:v>2.1758600000000001E-8</c:v>
                </c:pt>
                <c:pt idx="9350">
                  <c:v>2.1764799999999999E-8</c:v>
                </c:pt>
                <c:pt idx="9351">
                  <c:v>2.1771099999999999E-8</c:v>
                </c:pt>
                <c:pt idx="9352">
                  <c:v>2.17773E-8</c:v>
                </c:pt>
                <c:pt idx="9353">
                  <c:v>2.17836E-8</c:v>
                </c:pt>
                <c:pt idx="9354">
                  <c:v>2.1789800000000001E-8</c:v>
                </c:pt>
                <c:pt idx="9355">
                  <c:v>2.1796100000000001E-8</c:v>
                </c:pt>
                <c:pt idx="9356">
                  <c:v>2.1802299999999999E-8</c:v>
                </c:pt>
                <c:pt idx="9357">
                  <c:v>2.1808599999999998E-8</c:v>
                </c:pt>
                <c:pt idx="9358">
                  <c:v>2.18148E-8</c:v>
                </c:pt>
                <c:pt idx="9359">
                  <c:v>2.1821099999999999E-8</c:v>
                </c:pt>
                <c:pt idx="9360">
                  <c:v>2.1827300000000001E-8</c:v>
                </c:pt>
                <c:pt idx="9361">
                  <c:v>2.18336E-8</c:v>
                </c:pt>
                <c:pt idx="9362">
                  <c:v>2.1839800000000001E-8</c:v>
                </c:pt>
                <c:pt idx="9363">
                  <c:v>2.1846100000000001E-8</c:v>
                </c:pt>
                <c:pt idx="9364">
                  <c:v>2.1852299999999999E-8</c:v>
                </c:pt>
                <c:pt idx="9365">
                  <c:v>2.1858599999999999E-8</c:v>
                </c:pt>
                <c:pt idx="9366">
                  <c:v>2.18648E-8</c:v>
                </c:pt>
                <c:pt idx="9367">
                  <c:v>2.18711E-8</c:v>
                </c:pt>
                <c:pt idx="9368">
                  <c:v>2.1877300000000001E-8</c:v>
                </c:pt>
                <c:pt idx="9369">
                  <c:v>2.1883600000000001E-8</c:v>
                </c:pt>
                <c:pt idx="9370">
                  <c:v>2.1889799999999999E-8</c:v>
                </c:pt>
                <c:pt idx="9371">
                  <c:v>2.1896099999999998E-8</c:v>
                </c:pt>
                <c:pt idx="9372">
                  <c:v>2.19023E-8</c:v>
                </c:pt>
                <c:pt idx="9373">
                  <c:v>2.1908599999999999E-8</c:v>
                </c:pt>
                <c:pt idx="9374">
                  <c:v>2.19148E-8</c:v>
                </c:pt>
                <c:pt idx="9375">
                  <c:v>2.19211E-8</c:v>
                </c:pt>
                <c:pt idx="9376">
                  <c:v>2.1927300000000001E-8</c:v>
                </c:pt>
                <c:pt idx="9377">
                  <c:v>2.1933600000000001E-8</c:v>
                </c:pt>
                <c:pt idx="9378">
                  <c:v>2.1939799999999999E-8</c:v>
                </c:pt>
                <c:pt idx="9379">
                  <c:v>2.1946099999999999E-8</c:v>
                </c:pt>
                <c:pt idx="9380">
                  <c:v>2.19523E-8</c:v>
                </c:pt>
                <c:pt idx="9381">
                  <c:v>2.19586E-8</c:v>
                </c:pt>
                <c:pt idx="9382">
                  <c:v>2.1964800000000001E-8</c:v>
                </c:pt>
                <c:pt idx="9383">
                  <c:v>2.1971100000000001E-8</c:v>
                </c:pt>
                <c:pt idx="9384">
                  <c:v>2.1977299999999999E-8</c:v>
                </c:pt>
                <c:pt idx="9385">
                  <c:v>2.1983599999999998E-8</c:v>
                </c:pt>
                <c:pt idx="9386">
                  <c:v>2.1989799999999999E-8</c:v>
                </c:pt>
                <c:pt idx="9387">
                  <c:v>2.1996099999999999E-8</c:v>
                </c:pt>
                <c:pt idx="9388">
                  <c:v>2.20023E-8</c:v>
                </c:pt>
                <c:pt idx="9389">
                  <c:v>2.20086E-8</c:v>
                </c:pt>
                <c:pt idx="9390">
                  <c:v>2.2014800000000001E-8</c:v>
                </c:pt>
                <c:pt idx="9391">
                  <c:v>2.2021100000000001E-8</c:v>
                </c:pt>
                <c:pt idx="9392">
                  <c:v>2.2027299999999999E-8</c:v>
                </c:pt>
                <c:pt idx="9393">
                  <c:v>2.2033599999999999E-8</c:v>
                </c:pt>
                <c:pt idx="9394">
                  <c:v>2.20398E-8</c:v>
                </c:pt>
                <c:pt idx="9395">
                  <c:v>2.20461E-8</c:v>
                </c:pt>
                <c:pt idx="9396">
                  <c:v>2.2052300000000001E-8</c:v>
                </c:pt>
                <c:pt idx="9397">
                  <c:v>2.2058600000000001E-8</c:v>
                </c:pt>
                <c:pt idx="9398">
                  <c:v>2.2064799999999998E-8</c:v>
                </c:pt>
                <c:pt idx="9399">
                  <c:v>2.2071099999999998E-8</c:v>
                </c:pt>
                <c:pt idx="9400">
                  <c:v>2.2077299999999999E-8</c:v>
                </c:pt>
                <c:pt idx="9401">
                  <c:v>2.2083599999999999E-8</c:v>
                </c:pt>
                <c:pt idx="9402">
                  <c:v>2.20898E-8</c:v>
                </c:pt>
                <c:pt idx="9403">
                  <c:v>2.20961E-8</c:v>
                </c:pt>
                <c:pt idx="9404">
                  <c:v>2.2102300000000001E-8</c:v>
                </c:pt>
                <c:pt idx="9405">
                  <c:v>2.2108600000000001E-8</c:v>
                </c:pt>
                <c:pt idx="9406">
                  <c:v>2.2114799999999999E-8</c:v>
                </c:pt>
                <c:pt idx="9407">
                  <c:v>2.2121099999999999E-8</c:v>
                </c:pt>
                <c:pt idx="9408">
                  <c:v>2.21273E-8</c:v>
                </c:pt>
                <c:pt idx="9409">
                  <c:v>2.21336E-8</c:v>
                </c:pt>
                <c:pt idx="9410">
                  <c:v>2.2139800000000001E-8</c:v>
                </c:pt>
                <c:pt idx="9411">
                  <c:v>2.2146100000000001E-8</c:v>
                </c:pt>
                <c:pt idx="9412">
                  <c:v>2.2152299999999998E-8</c:v>
                </c:pt>
                <c:pt idx="9413">
                  <c:v>2.2158600000000002E-8</c:v>
                </c:pt>
                <c:pt idx="9414">
                  <c:v>2.2164799999999999E-8</c:v>
                </c:pt>
                <c:pt idx="9415">
                  <c:v>2.2171099999999999E-8</c:v>
                </c:pt>
                <c:pt idx="9416">
                  <c:v>2.21773E-8</c:v>
                </c:pt>
                <c:pt idx="9417">
                  <c:v>2.21836E-8</c:v>
                </c:pt>
                <c:pt idx="9418">
                  <c:v>2.2189800000000001E-8</c:v>
                </c:pt>
                <c:pt idx="9419">
                  <c:v>2.2196100000000001E-8</c:v>
                </c:pt>
                <c:pt idx="9420">
                  <c:v>2.2202299999999999E-8</c:v>
                </c:pt>
                <c:pt idx="9421">
                  <c:v>2.2208599999999999E-8</c:v>
                </c:pt>
                <c:pt idx="9422">
                  <c:v>2.22148E-8</c:v>
                </c:pt>
                <c:pt idx="9423">
                  <c:v>2.22211E-8</c:v>
                </c:pt>
                <c:pt idx="9424">
                  <c:v>2.2227300000000001E-8</c:v>
                </c:pt>
                <c:pt idx="9425">
                  <c:v>2.2233600000000001E-8</c:v>
                </c:pt>
                <c:pt idx="9426">
                  <c:v>2.2239799999999998E-8</c:v>
                </c:pt>
                <c:pt idx="9427">
                  <c:v>2.2246100000000002E-8</c:v>
                </c:pt>
                <c:pt idx="9428">
                  <c:v>2.2252299999999999E-8</c:v>
                </c:pt>
                <c:pt idx="9429">
                  <c:v>2.2258599999999999E-8</c:v>
                </c:pt>
                <c:pt idx="9430">
                  <c:v>2.22648E-8</c:v>
                </c:pt>
                <c:pt idx="9431">
                  <c:v>2.22711E-8</c:v>
                </c:pt>
                <c:pt idx="9432">
                  <c:v>2.2277300000000001E-8</c:v>
                </c:pt>
                <c:pt idx="9433">
                  <c:v>2.2283600000000001E-8</c:v>
                </c:pt>
                <c:pt idx="9434">
                  <c:v>2.2289799999999999E-8</c:v>
                </c:pt>
                <c:pt idx="9435">
                  <c:v>2.2296099999999999E-8</c:v>
                </c:pt>
                <c:pt idx="9436">
                  <c:v>2.23023E-8</c:v>
                </c:pt>
                <c:pt idx="9437">
                  <c:v>2.23086E-8</c:v>
                </c:pt>
                <c:pt idx="9438">
                  <c:v>2.2314800000000001E-8</c:v>
                </c:pt>
                <c:pt idx="9439">
                  <c:v>2.2321100000000001E-8</c:v>
                </c:pt>
                <c:pt idx="9440">
                  <c:v>2.2327299999999998E-8</c:v>
                </c:pt>
                <c:pt idx="9441">
                  <c:v>2.2333600000000002E-8</c:v>
                </c:pt>
                <c:pt idx="9442">
                  <c:v>2.2339799999999999E-8</c:v>
                </c:pt>
                <c:pt idx="9443">
                  <c:v>2.2346099999999999E-8</c:v>
                </c:pt>
                <c:pt idx="9444">
                  <c:v>2.23523E-8</c:v>
                </c:pt>
                <c:pt idx="9445">
                  <c:v>2.23586E-8</c:v>
                </c:pt>
                <c:pt idx="9446">
                  <c:v>2.2364800000000001E-8</c:v>
                </c:pt>
                <c:pt idx="9447">
                  <c:v>2.2371100000000001E-8</c:v>
                </c:pt>
                <c:pt idx="9448">
                  <c:v>2.2377299999999999E-8</c:v>
                </c:pt>
                <c:pt idx="9449">
                  <c:v>2.2383599999999999E-8</c:v>
                </c:pt>
                <c:pt idx="9450">
                  <c:v>2.23898E-8</c:v>
                </c:pt>
                <c:pt idx="9451">
                  <c:v>2.23961E-8</c:v>
                </c:pt>
                <c:pt idx="9452">
                  <c:v>2.2402300000000001E-8</c:v>
                </c:pt>
                <c:pt idx="9453">
                  <c:v>2.2408600000000001E-8</c:v>
                </c:pt>
                <c:pt idx="9454">
                  <c:v>2.2414800000000002E-8</c:v>
                </c:pt>
                <c:pt idx="9455">
                  <c:v>2.2421100000000001E-8</c:v>
                </c:pt>
                <c:pt idx="9456">
                  <c:v>2.2427299999999999E-8</c:v>
                </c:pt>
                <c:pt idx="9457">
                  <c:v>2.2433599999999999E-8</c:v>
                </c:pt>
                <c:pt idx="9458">
                  <c:v>2.24398E-8</c:v>
                </c:pt>
                <c:pt idx="9459">
                  <c:v>2.24461E-8</c:v>
                </c:pt>
                <c:pt idx="9460">
                  <c:v>2.2452300000000001E-8</c:v>
                </c:pt>
                <c:pt idx="9461">
                  <c:v>2.2458600000000001E-8</c:v>
                </c:pt>
                <c:pt idx="9462">
                  <c:v>2.2464799999999999E-8</c:v>
                </c:pt>
                <c:pt idx="9463">
                  <c:v>2.2471099999999999E-8</c:v>
                </c:pt>
                <c:pt idx="9464">
                  <c:v>2.24773E-8</c:v>
                </c:pt>
                <c:pt idx="9465">
                  <c:v>2.24836E-8</c:v>
                </c:pt>
                <c:pt idx="9466">
                  <c:v>2.2489800000000001E-8</c:v>
                </c:pt>
                <c:pt idx="9467">
                  <c:v>2.2496100000000001E-8</c:v>
                </c:pt>
                <c:pt idx="9468">
                  <c:v>2.2502300000000002E-8</c:v>
                </c:pt>
                <c:pt idx="9469">
                  <c:v>2.2508600000000001E-8</c:v>
                </c:pt>
                <c:pt idx="9470">
                  <c:v>2.2514799999999999E-8</c:v>
                </c:pt>
                <c:pt idx="9471">
                  <c:v>2.2521099999999999E-8</c:v>
                </c:pt>
                <c:pt idx="9472">
                  <c:v>2.25273E-8</c:v>
                </c:pt>
                <c:pt idx="9473">
                  <c:v>2.25336E-8</c:v>
                </c:pt>
                <c:pt idx="9474">
                  <c:v>2.2539800000000001E-8</c:v>
                </c:pt>
                <c:pt idx="9475">
                  <c:v>2.2546100000000001E-8</c:v>
                </c:pt>
                <c:pt idx="9476">
                  <c:v>2.2552299999999999E-8</c:v>
                </c:pt>
                <c:pt idx="9477">
                  <c:v>2.2558599999999999E-8</c:v>
                </c:pt>
                <c:pt idx="9478">
                  <c:v>2.25648E-8</c:v>
                </c:pt>
                <c:pt idx="9479">
                  <c:v>2.25711E-8</c:v>
                </c:pt>
                <c:pt idx="9480">
                  <c:v>2.2577300000000001E-8</c:v>
                </c:pt>
                <c:pt idx="9481">
                  <c:v>2.25836E-8</c:v>
                </c:pt>
                <c:pt idx="9482">
                  <c:v>2.2589800000000002E-8</c:v>
                </c:pt>
                <c:pt idx="9483">
                  <c:v>2.2596100000000001E-8</c:v>
                </c:pt>
                <c:pt idx="9484">
                  <c:v>2.2602299999999999E-8</c:v>
                </c:pt>
                <c:pt idx="9485">
                  <c:v>2.2608599999999999E-8</c:v>
                </c:pt>
                <c:pt idx="9486">
                  <c:v>2.26148E-8</c:v>
                </c:pt>
                <c:pt idx="9487">
                  <c:v>2.26211E-8</c:v>
                </c:pt>
                <c:pt idx="9488">
                  <c:v>2.2627300000000001E-8</c:v>
                </c:pt>
                <c:pt idx="9489">
                  <c:v>2.2633600000000001E-8</c:v>
                </c:pt>
                <c:pt idx="9490">
                  <c:v>2.2639799999999999E-8</c:v>
                </c:pt>
                <c:pt idx="9491">
                  <c:v>2.2646099999999999E-8</c:v>
                </c:pt>
                <c:pt idx="9492">
                  <c:v>2.26523E-8</c:v>
                </c:pt>
                <c:pt idx="9493">
                  <c:v>2.2658599999999999E-8</c:v>
                </c:pt>
                <c:pt idx="9494">
                  <c:v>2.2664800000000001E-8</c:v>
                </c:pt>
                <c:pt idx="9495">
                  <c:v>2.26711E-8</c:v>
                </c:pt>
                <c:pt idx="9496">
                  <c:v>2.2677300000000002E-8</c:v>
                </c:pt>
                <c:pt idx="9497">
                  <c:v>2.2683600000000001E-8</c:v>
                </c:pt>
                <c:pt idx="9498">
                  <c:v>2.2689799999999999E-8</c:v>
                </c:pt>
                <c:pt idx="9499">
                  <c:v>2.2696099999999999E-8</c:v>
                </c:pt>
                <c:pt idx="9500">
                  <c:v>2.27023E-8</c:v>
                </c:pt>
                <c:pt idx="9501">
                  <c:v>2.27086E-8</c:v>
                </c:pt>
                <c:pt idx="9502">
                  <c:v>2.2714800000000001E-8</c:v>
                </c:pt>
                <c:pt idx="9503">
                  <c:v>2.2721100000000001E-8</c:v>
                </c:pt>
                <c:pt idx="9504">
                  <c:v>2.2727299999999999E-8</c:v>
                </c:pt>
                <c:pt idx="9505">
                  <c:v>2.2733599999999999E-8</c:v>
                </c:pt>
                <c:pt idx="9506">
                  <c:v>2.27398E-8</c:v>
                </c:pt>
                <c:pt idx="9507">
                  <c:v>2.2746099999999999E-8</c:v>
                </c:pt>
                <c:pt idx="9508">
                  <c:v>2.2752300000000001E-8</c:v>
                </c:pt>
                <c:pt idx="9509">
                  <c:v>2.27586E-8</c:v>
                </c:pt>
                <c:pt idx="9510">
                  <c:v>2.2764800000000001E-8</c:v>
                </c:pt>
                <c:pt idx="9511">
                  <c:v>2.2771100000000001E-8</c:v>
                </c:pt>
                <c:pt idx="9512">
                  <c:v>2.2777299999999999E-8</c:v>
                </c:pt>
                <c:pt idx="9513">
                  <c:v>2.2783599999999999E-8</c:v>
                </c:pt>
                <c:pt idx="9514">
                  <c:v>2.27898E-8</c:v>
                </c:pt>
                <c:pt idx="9515">
                  <c:v>2.27961E-8</c:v>
                </c:pt>
                <c:pt idx="9516">
                  <c:v>2.2802300000000001E-8</c:v>
                </c:pt>
                <c:pt idx="9517">
                  <c:v>2.2808600000000001E-8</c:v>
                </c:pt>
                <c:pt idx="9518">
                  <c:v>2.2814799999999999E-8</c:v>
                </c:pt>
                <c:pt idx="9519">
                  <c:v>2.2821099999999998E-8</c:v>
                </c:pt>
                <c:pt idx="9520">
                  <c:v>2.28273E-8</c:v>
                </c:pt>
                <c:pt idx="9521">
                  <c:v>2.2833599999999999E-8</c:v>
                </c:pt>
                <c:pt idx="9522">
                  <c:v>2.28398E-8</c:v>
                </c:pt>
                <c:pt idx="9523">
                  <c:v>2.28461E-8</c:v>
                </c:pt>
                <c:pt idx="9524">
                  <c:v>2.2852300000000001E-8</c:v>
                </c:pt>
                <c:pt idx="9525">
                  <c:v>2.2858600000000001E-8</c:v>
                </c:pt>
                <c:pt idx="9526">
                  <c:v>2.2864799999999999E-8</c:v>
                </c:pt>
                <c:pt idx="9527">
                  <c:v>2.2871099999999999E-8</c:v>
                </c:pt>
                <c:pt idx="9528">
                  <c:v>2.28773E-8</c:v>
                </c:pt>
                <c:pt idx="9529">
                  <c:v>2.28836E-8</c:v>
                </c:pt>
                <c:pt idx="9530">
                  <c:v>2.2889800000000001E-8</c:v>
                </c:pt>
                <c:pt idx="9531">
                  <c:v>2.2896100000000001E-8</c:v>
                </c:pt>
                <c:pt idx="9532">
                  <c:v>2.2902299999999999E-8</c:v>
                </c:pt>
                <c:pt idx="9533">
                  <c:v>2.2908599999999998E-8</c:v>
                </c:pt>
                <c:pt idx="9534">
                  <c:v>2.2914799999999999E-8</c:v>
                </c:pt>
                <c:pt idx="9535">
                  <c:v>2.2921099999999999E-8</c:v>
                </c:pt>
                <c:pt idx="9536">
                  <c:v>2.29273E-8</c:v>
                </c:pt>
                <c:pt idx="9537">
                  <c:v>2.29336E-8</c:v>
                </c:pt>
                <c:pt idx="9538">
                  <c:v>2.2939800000000001E-8</c:v>
                </c:pt>
                <c:pt idx="9539">
                  <c:v>2.2946100000000001E-8</c:v>
                </c:pt>
                <c:pt idx="9540">
                  <c:v>2.2952299999999999E-8</c:v>
                </c:pt>
                <c:pt idx="9541">
                  <c:v>2.2958599999999999E-8</c:v>
                </c:pt>
                <c:pt idx="9542">
                  <c:v>2.29648E-8</c:v>
                </c:pt>
                <c:pt idx="9543">
                  <c:v>2.29711E-8</c:v>
                </c:pt>
                <c:pt idx="9544">
                  <c:v>2.2977300000000001E-8</c:v>
                </c:pt>
                <c:pt idx="9545">
                  <c:v>2.2983600000000001E-8</c:v>
                </c:pt>
                <c:pt idx="9546">
                  <c:v>2.2989799999999999E-8</c:v>
                </c:pt>
                <c:pt idx="9547">
                  <c:v>2.2996099999999998E-8</c:v>
                </c:pt>
                <c:pt idx="9548">
                  <c:v>2.3002299999999999E-8</c:v>
                </c:pt>
                <c:pt idx="9549">
                  <c:v>2.3008599999999999E-8</c:v>
                </c:pt>
                <c:pt idx="9550">
                  <c:v>2.30148E-8</c:v>
                </c:pt>
                <c:pt idx="9551">
                  <c:v>2.30211E-8</c:v>
                </c:pt>
                <c:pt idx="9552">
                  <c:v>2.3027300000000001E-8</c:v>
                </c:pt>
                <c:pt idx="9553">
                  <c:v>2.3033600000000001E-8</c:v>
                </c:pt>
                <c:pt idx="9554">
                  <c:v>2.3039799999999999E-8</c:v>
                </c:pt>
                <c:pt idx="9555">
                  <c:v>2.3046099999999999E-8</c:v>
                </c:pt>
                <c:pt idx="9556">
                  <c:v>2.30523E-8</c:v>
                </c:pt>
                <c:pt idx="9557">
                  <c:v>2.30586E-8</c:v>
                </c:pt>
                <c:pt idx="9558">
                  <c:v>2.3064800000000001E-8</c:v>
                </c:pt>
                <c:pt idx="9559">
                  <c:v>2.3071100000000001E-8</c:v>
                </c:pt>
                <c:pt idx="9560">
                  <c:v>2.3077299999999998E-8</c:v>
                </c:pt>
                <c:pt idx="9561">
                  <c:v>2.3083600000000002E-8</c:v>
                </c:pt>
                <c:pt idx="9562">
                  <c:v>2.3089799999999999E-8</c:v>
                </c:pt>
                <c:pt idx="9563">
                  <c:v>2.3096099999999999E-8</c:v>
                </c:pt>
                <c:pt idx="9564">
                  <c:v>2.31023E-8</c:v>
                </c:pt>
                <c:pt idx="9565">
                  <c:v>2.31086E-8</c:v>
                </c:pt>
                <c:pt idx="9566">
                  <c:v>2.3114800000000001E-8</c:v>
                </c:pt>
                <c:pt idx="9567">
                  <c:v>2.3121100000000001E-8</c:v>
                </c:pt>
                <c:pt idx="9568">
                  <c:v>2.3127299999999999E-8</c:v>
                </c:pt>
                <c:pt idx="9569">
                  <c:v>2.3133599999999999E-8</c:v>
                </c:pt>
                <c:pt idx="9570">
                  <c:v>2.31398E-8</c:v>
                </c:pt>
                <c:pt idx="9571">
                  <c:v>2.31461E-8</c:v>
                </c:pt>
                <c:pt idx="9572">
                  <c:v>2.3152300000000001E-8</c:v>
                </c:pt>
                <c:pt idx="9573">
                  <c:v>2.3158600000000001E-8</c:v>
                </c:pt>
                <c:pt idx="9574">
                  <c:v>2.3164799999999998E-8</c:v>
                </c:pt>
                <c:pt idx="9575">
                  <c:v>2.3171100000000002E-8</c:v>
                </c:pt>
                <c:pt idx="9576">
                  <c:v>2.3177299999999999E-8</c:v>
                </c:pt>
                <c:pt idx="9577">
                  <c:v>2.3183599999999999E-8</c:v>
                </c:pt>
                <c:pt idx="9578">
                  <c:v>2.31898E-8</c:v>
                </c:pt>
                <c:pt idx="9579">
                  <c:v>2.31961E-8</c:v>
                </c:pt>
                <c:pt idx="9580">
                  <c:v>2.3202300000000001E-8</c:v>
                </c:pt>
                <c:pt idx="9581">
                  <c:v>2.3208600000000001E-8</c:v>
                </c:pt>
                <c:pt idx="9582">
                  <c:v>2.3214799999999999E-8</c:v>
                </c:pt>
                <c:pt idx="9583">
                  <c:v>2.3221099999999999E-8</c:v>
                </c:pt>
                <c:pt idx="9584">
                  <c:v>2.32273E-8</c:v>
                </c:pt>
                <c:pt idx="9585">
                  <c:v>2.32336E-8</c:v>
                </c:pt>
                <c:pt idx="9586">
                  <c:v>2.3239800000000001E-8</c:v>
                </c:pt>
                <c:pt idx="9587">
                  <c:v>2.3246100000000001E-8</c:v>
                </c:pt>
                <c:pt idx="9588">
                  <c:v>2.3252299999999998E-8</c:v>
                </c:pt>
                <c:pt idx="9589">
                  <c:v>2.3258600000000002E-8</c:v>
                </c:pt>
                <c:pt idx="9590">
                  <c:v>2.3264799999999999E-8</c:v>
                </c:pt>
                <c:pt idx="9591">
                  <c:v>2.3271099999999999E-8</c:v>
                </c:pt>
                <c:pt idx="9592">
                  <c:v>2.32773E-8</c:v>
                </c:pt>
                <c:pt idx="9593">
                  <c:v>2.32836E-8</c:v>
                </c:pt>
                <c:pt idx="9594">
                  <c:v>2.3289800000000001E-8</c:v>
                </c:pt>
                <c:pt idx="9595">
                  <c:v>2.3296100000000001E-8</c:v>
                </c:pt>
                <c:pt idx="9596">
                  <c:v>2.3302299999999999E-8</c:v>
                </c:pt>
                <c:pt idx="9597">
                  <c:v>2.3308599999999999E-8</c:v>
                </c:pt>
                <c:pt idx="9598">
                  <c:v>2.33148E-8</c:v>
                </c:pt>
                <c:pt idx="9599">
                  <c:v>2.33211E-8</c:v>
                </c:pt>
                <c:pt idx="9600">
                  <c:v>2.3327300000000001E-8</c:v>
                </c:pt>
                <c:pt idx="9601">
                  <c:v>2.3333600000000001E-8</c:v>
                </c:pt>
                <c:pt idx="9602">
                  <c:v>2.3339800000000002E-8</c:v>
                </c:pt>
                <c:pt idx="9603">
                  <c:v>2.3346100000000002E-8</c:v>
                </c:pt>
                <c:pt idx="9604">
                  <c:v>2.3352299999999999E-8</c:v>
                </c:pt>
                <c:pt idx="9605">
                  <c:v>2.3358599999999999E-8</c:v>
                </c:pt>
                <c:pt idx="9606">
                  <c:v>2.33648E-8</c:v>
                </c:pt>
                <c:pt idx="9607">
                  <c:v>2.33711E-8</c:v>
                </c:pt>
                <c:pt idx="9608">
                  <c:v>2.3377300000000001E-8</c:v>
                </c:pt>
                <c:pt idx="9609">
                  <c:v>2.3383600000000001E-8</c:v>
                </c:pt>
                <c:pt idx="9610">
                  <c:v>2.3389799999999999E-8</c:v>
                </c:pt>
                <c:pt idx="9611">
                  <c:v>2.3396099999999999E-8</c:v>
                </c:pt>
                <c:pt idx="9612">
                  <c:v>2.34023E-8</c:v>
                </c:pt>
                <c:pt idx="9613">
                  <c:v>2.34086E-8</c:v>
                </c:pt>
                <c:pt idx="9614">
                  <c:v>2.3414800000000001E-8</c:v>
                </c:pt>
                <c:pt idx="9615">
                  <c:v>2.3421100000000001E-8</c:v>
                </c:pt>
                <c:pt idx="9616">
                  <c:v>2.3427300000000002E-8</c:v>
                </c:pt>
                <c:pt idx="9617">
                  <c:v>2.3433600000000001E-8</c:v>
                </c:pt>
                <c:pt idx="9618">
                  <c:v>2.3439799999999999E-8</c:v>
                </c:pt>
                <c:pt idx="9619">
                  <c:v>2.3446099999999999E-8</c:v>
                </c:pt>
                <c:pt idx="9620">
                  <c:v>2.34523E-8</c:v>
                </c:pt>
                <c:pt idx="9621">
                  <c:v>2.34586E-8</c:v>
                </c:pt>
                <c:pt idx="9622">
                  <c:v>2.3464800000000001E-8</c:v>
                </c:pt>
                <c:pt idx="9623">
                  <c:v>2.3471100000000001E-8</c:v>
                </c:pt>
                <c:pt idx="9624">
                  <c:v>2.3477299999999999E-8</c:v>
                </c:pt>
                <c:pt idx="9625">
                  <c:v>2.3483599999999999E-8</c:v>
                </c:pt>
                <c:pt idx="9626">
                  <c:v>2.34898E-8</c:v>
                </c:pt>
                <c:pt idx="9627">
                  <c:v>2.34961E-8</c:v>
                </c:pt>
                <c:pt idx="9628">
                  <c:v>2.3502300000000001E-8</c:v>
                </c:pt>
                <c:pt idx="9629">
                  <c:v>2.35086E-8</c:v>
                </c:pt>
                <c:pt idx="9630">
                  <c:v>2.3514800000000002E-8</c:v>
                </c:pt>
                <c:pt idx="9631">
                  <c:v>2.3521100000000001E-8</c:v>
                </c:pt>
                <c:pt idx="9632">
                  <c:v>2.3527299999999999E-8</c:v>
                </c:pt>
                <c:pt idx="9633">
                  <c:v>2.3533599999999999E-8</c:v>
                </c:pt>
                <c:pt idx="9634">
                  <c:v>2.35398E-8</c:v>
                </c:pt>
                <c:pt idx="9635">
                  <c:v>2.35461E-8</c:v>
                </c:pt>
                <c:pt idx="9636">
                  <c:v>2.3552300000000001E-8</c:v>
                </c:pt>
                <c:pt idx="9637">
                  <c:v>2.3558600000000001E-8</c:v>
                </c:pt>
                <c:pt idx="9638">
                  <c:v>2.3564799999999999E-8</c:v>
                </c:pt>
                <c:pt idx="9639">
                  <c:v>2.3571099999999999E-8</c:v>
                </c:pt>
                <c:pt idx="9640">
                  <c:v>2.35773E-8</c:v>
                </c:pt>
                <c:pt idx="9641">
                  <c:v>2.3583599999999999E-8</c:v>
                </c:pt>
                <c:pt idx="9642">
                  <c:v>2.3589800000000001E-8</c:v>
                </c:pt>
                <c:pt idx="9643">
                  <c:v>2.35961E-8</c:v>
                </c:pt>
                <c:pt idx="9644">
                  <c:v>2.3602300000000002E-8</c:v>
                </c:pt>
                <c:pt idx="9645">
                  <c:v>2.3608600000000001E-8</c:v>
                </c:pt>
                <c:pt idx="9646">
                  <c:v>2.3614799999999999E-8</c:v>
                </c:pt>
                <c:pt idx="9647">
                  <c:v>2.3621099999999999E-8</c:v>
                </c:pt>
                <c:pt idx="9648">
                  <c:v>2.36273E-8</c:v>
                </c:pt>
                <c:pt idx="9649">
                  <c:v>2.36336E-8</c:v>
                </c:pt>
                <c:pt idx="9650">
                  <c:v>2.3639800000000001E-8</c:v>
                </c:pt>
                <c:pt idx="9651">
                  <c:v>2.3646100000000001E-8</c:v>
                </c:pt>
                <c:pt idx="9652">
                  <c:v>2.3652299999999999E-8</c:v>
                </c:pt>
                <c:pt idx="9653">
                  <c:v>2.3658599999999999E-8</c:v>
                </c:pt>
                <c:pt idx="9654">
                  <c:v>2.36648E-8</c:v>
                </c:pt>
                <c:pt idx="9655">
                  <c:v>2.3671099999999999E-8</c:v>
                </c:pt>
                <c:pt idx="9656">
                  <c:v>2.3677300000000001E-8</c:v>
                </c:pt>
                <c:pt idx="9657">
                  <c:v>2.36836E-8</c:v>
                </c:pt>
                <c:pt idx="9658">
                  <c:v>2.3689800000000001E-8</c:v>
                </c:pt>
                <c:pt idx="9659">
                  <c:v>2.3696100000000001E-8</c:v>
                </c:pt>
                <c:pt idx="9660">
                  <c:v>2.3702299999999999E-8</c:v>
                </c:pt>
                <c:pt idx="9661">
                  <c:v>2.3708599999999999E-8</c:v>
                </c:pt>
                <c:pt idx="9662">
                  <c:v>2.37148E-8</c:v>
                </c:pt>
                <c:pt idx="9663">
                  <c:v>2.37211E-8</c:v>
                </c:pt>
                <c:pt idx="9664">
                  <c:v>2.3727300000000001E-8</c:v>
                </c:pt>
                <c:pt idx="9665">
                  <c:v>2.3733600000000001E-8</c:v>
                </c:pt>
                <c:pt idx="9666">
                  <c:v>2.3739799999999999E-8</c:v>
                </c:pt>
                <c:pt idx="9667">
                  <c:v>2.3746099999999998E-8</c:v>
                </c:pt>
                <c:pt idx="9668">
                  <c:v>2.37523E-8</c:v>
                </c:pt>
                <c:pt idx="9669">
                  <c:v>2.3758599999999999E-8</c:v>
                </c:pt>
                <c:pt idx="9670">
                  <c:v>2.37648E-8</c:v>
                </c:pt>
                <c:pt idx="9671">
                  <c:v>2.37711E-8</c:v>
                </c:pt>
                <c:pt idx="9672">
                  <c:v>2.3777300000000001E-8</c:v>
                </c:pt>
                <c:pt idx="9673">
                  <c:v>2.3783600000000001E-8</c:v>
                </c:pt>
                <c:pt idx="9674">
                  <c:v>2.3789799999999999E-8</c:v>
                </c:pt>
                <c:pt idx="9675">
                  <c:v>2.3796099999999999E-8</c:v>
                </c:pt>
                <c:pt idx="9676">
                  <c:v>2.38023E-8</c:v>
                </c:pt>
                <c:pt idx="9677">
                  <c:v>2.38086E-8</c:v>
                </c:pt>
                <c:pt idx="9678">
                  <c:v>2.3814800000000001E-8</c:v>
                </c:pt>
                <c:pt idx="9679">
                  <c:v>2.3821100000000001E-8</c:v>
                </c:pt>
                <c:pt idx="9680">
                  <c:v>2.3827299999999999E-8</c:v>
                </c:pt>
                <c:pt idx="9681">
                  <c:v>2.3833599999999998E-8</c:v>
                </c:pt>
                <c:pt idx="9682">
                  <c:v>2.38398E-8</c:v>
                </c:pt>
                <c:pt idx="9683">
                  <c:v>2.3846099999999999E-8</c:v>
                </c:pt>
                <c:pt idx="9684">
                  <c:v>2.38523E-8</c:v>
                </c:pt>
                <c:pt idx="9685">
                  <c:v>2.38586E-8</c:v>
                </c:pt>
                <c:pt idx="9686">
                  <c:v>2.3864800000000001E-8</c:v>
                </c:pt>
                <c:pt idx="9687">
                  <c:v>2.3871100000000001E-8</c:v>
                </c:pt>
                <c:pt idx="9688">
                  <c:v>2.3877299999999999E-8</c:v>
                </c:pt>
                <c:pt idx="9689">
                  <c:v>2.3883599999999999E-8</c:v>
                </c:pt>
                <c:pt idx="9690">
                  <c:v>2.38898E-8</c:v>
                </c:pt>
                <c:pt idx="9691">
                  <c:v>2.38961E-8</c:v>
                </c:pt>
                <c:pt idx="9692">
                  <c:v>2.3902300000000001E-8</c:v>
                </c:pt>
                <c:pt idx="9693">
                  <c:v>2.3908600000000001E-8</c:v>
                </c:pt>
                <c:pt idx="9694">
                  <c:v>2.3914799999999999E-8</c:v>
                </c:pt>
                <c:pt idx="9695">
                  <c:v>2.3921099999999998E-8</c:v>
                </c:pt>
                <c:pt idx="9696">
                  <c:v>2.3927299999999999E-8</c:v>
                </c:pt>
                <c:pt idx="9697">
                  <c:v>2.3933599999999999E-8</c:v>
                </c:pt>
                <c:pt idx="9698">
                  <c:v>2.39398E-8</c:v>
                </c:pt>
                <c:pt idx="9699">
                  <c:v>2.39461E-8</c:v>
                </c:pt>
                <c:pt idx="9700">
                  <c:v>2.3952300000000001E-8</c:v>
                </c:pt>
                <c:pt idx="9701">
                  <c:v>2.3958600000000001E-8</c:v>
                </c:pt>
                <c:pt idx="9702">
                  <c:v>2.3964799999999999E-8</c:v>
                </c:pt>
                <c:pt idx="9703">
                  <c:v>2.3971099999999999E-8</c:v>
                </c:pt>
                <c:pt idx="9704">
                  <c:v>2.39773E-8</c:v>
                </c:pt>
                <c:pt idx="9705">
                  <c:v>2.39836E-8</c:v>
                </c:pt>
                <c:pt idx="9706">
                  <c:v>2.3989800000000001E-8</c:v>
                </c:pt>
                <c:pt idx="9707">
                  <c:v>2.3996100000000001E-8</c:v>
                </c:pt>
                <c:pt idx="9708">
                  <c:v>2.4002299999999998E-8</c:v>
                </c:pt>
                <c:pt idx="9709">
                  <c:v>2.4008600000000002E-8</c:v>
                </c:pt>
                <c:pt idx="9710">
                  <c:v>2.4014799999999999E-8</c:v>
                </c:pt>
                <c:pt idx="9711">
                  <c:v>2.4021099999999999E-8</c:v>
                </c:pt>
                <c:pt idx="9712">
                  <c:v>2.40273E-8</c:v>
                </c:pt>
                <c:pt idx="9713">
                  <c:v>2.40336E-8</c:v>
                </c:pt>
                <c:pt idx="9714">
                  <c:v>2.4039800000000001E-8</c:v>
                </c:pt>
                <c:pt idx="9715">
                  <c:v>2.4046100000000001E-8</c:v>
                </c:pt>
                <c:pt idx="9716">
                  <c:v>2.4052299999999999E-8</c:v>
                </c:pt>
                <c:pt idx="9717">
                  <c:v>2.4058599999999999E-8</c:v>
                </c:pt>
                <c:pt idx="9718">
                  <c:v>2.40648E-8</c:v>
                </c:pt>
                <c:pt idx="9719">
                  <c:v>2.40711E-8</c:v>
                </c:pt>
                <c:pt idx="9720">
                  <c:v>2.4077300000000001E-8</c:v>
                </c:pt>
                <c:pt idx="9721">
                  <c:v>2.4083600000000001E-8</c:v>
                </c:pt>
                <c:pt idx="9722">
                  <c:v>2.4089799999999998E-8</c:v>
                </c:pt>
                <c:pt idx="9723">
                  <c:v>2.4096100000000002E-8</c:v>
                </c:pt>
                <c:pt idx="9724">
                  <c:v>2.4102299999999999E-8</c:v>
                </c:pt>
                <c:pt idx="9725">
                  <c:v>2.4108599999999999E-8</c:v>
                </c:pt>
                <c:pt idx="9726">
                  <c:v>2.41148E-8</c:v>
                </c:pt>
                <c:pt idx="9727">
                  <c:v>2.41211E-8</c:v>
                </c:pt>
                <c:pt idx="9728">
                  <c:v>2.4127300000000001E-8</c:v>
                </c:pt>
                <c:pt idx="9729">
                  <c:v>2.4133600000000001E-8</c:v>
                </c:pt>
                <c:pt idx="9730">
                  <c:v>2.4139799999999999E-8</c:v>
                </c:pt>
                <c:pt idx="9731">
                  <c:v>2.4146099999999999E-8</c:v>
                </c:pt>
                <c:pt idx="9732">
                  <c:v>2.41523E-8</c:v>
                </c:pt>
                <c:pt idx="9733">
                  <c:v>2.41586E-8</c:v>
                </c:pt>
                <c:pt idx="9734">
                  <c:v>2.4164800000000001E-8</c:v>
                </c:pt>
                <c:pt idx="9735">
                  <c:v>2.4171100000000001E-8</c:v>
                </c:pt>
                <c:pt idx="9736">
                  <c:v>2.4177299999999998E-8</c:v>
                </c:pt>
                <c:pt idx="9737">
                  <c:v>2.4183600000000002E-8</c:v>
                </c:pt>
                <c:pt idx="9738">
                  <c:v>2.4189799999999999E-8</c:v>
                </c:pt>
                <c:pt idx="9739">
                  <c:v>2.4196099999999999E-8</c:v>
                </c:pt>
                <c:pt idx="9740">
                  <c:v>2.42023E-8</c:v>
                </c:pt>
                <c:pt idx="9741">
                  <c:v>2.42086E-8</c:v>
                </c:pt>
                <c:pt idx="9742">
                  <c:v>2.4214800000000001E-8</c:v>
                </c:pt>
                <c:pt idx="9743">
                  <c:v>2.4221100000000001E-8</c:v>
                </c:pt>
                <c:pt idx="9744">
                  <c:v>2.4227299999999999E-8</c:v>
                </c:pt>
                <c:pt idx="9745">
                  <c:v>2.4233599999999999E-8</c:v>
                </c:pt>
                <c:pt idx="9746">
                  <c:v>2.42398E-8</c:v>
                </c:pt>
                <c:pt idx="9747">
                  <c:v>2.42461E-8</c:v>
                </c:pt>
                <c:pt idx="9748">
                  <c:v>2.4252300000000001E-8</c:v>
                </c:pt>
                <c:pt idx="9749">
                  <c:v>2.4258600000000001E-8</c:v>
                </c:pt>
                <c:pt idx="9750">
                  <c:v>2.4264799999999998E-8</c:v>
                </c:pt>
                <c:pt idx="9751">
                  <c:v>2.4271100000000002E-8</c:v>
                </c:pt>
                <c:pt idx="9752">
                  <c:v>2.4277299999999999E-8</c:v>
                </c:pt>
                <c:pt idx="9753">
                  <c:v>2.4283599999999999E-8</c:v>
                </c:pt>
                <c:pt idx="9754">
                  <c:v>2.42898E-8</c:v>
                </c:pt>
                <c:pt idx="9755">
                  <c:v>2.42961E-8</c:v>
                </c:pt>
                <c:pt idx="9756">
                  <c:v>2.4302300000000001E-8</c:v>
                </c:pt>
                <c:pt idx="9757">
                  <c:v>2.4308600000000001E-8</c:v>
                </c:pt>
                <c:pt idx="9758">
                  <c:v>2.4314799999999999E-8</c:v>
                </c:pt>
                <c:pt idx="9759">
                  <c:v>2.4321099999999999E-8</c:v>
                </c:pt>
                <c:pt idx="9760">
                  <c:v>2.43273E-8</c:v>
                </c:pt>
                <c:pt idx="9761">
                  <c:v>2.43336E-8</c:v>
                </c:pt>
                <c:pt idx="9762">
                  <c:v>2.4339800000000001E-8</c:v>
                </c:pt>
                <c:pt idx="9763">
                  <c:v>2.4346100000000001E-8</c:v>
                </c:pt>
                <c:pt idx="9764">
                  <c:v>2.4352300000000002E-8</c:v>
                </c:pt>
                <c:pt idx="9765">
                  <c:v>2.4358600000000001E-8</c:v>
                </c:pt>
                <c:pt idx="9766">
                  <c:v>2.4364799999999999E-8</c:v>
                </c:pt>
                <c:pt idx="9767">
                  <c:v>2.4371099999999999E-8</c:v>
                </c:pt>
                <c:pt idx="9768">
                  <c:v>2.43773E-8</c:v>
                </c:pt>
                <c:pt idx="9769">
                  <c:v>2.43836E-8</c:v>
                </c:pt>
                <c:pt idx="9770">
                  <c:v>2.4389800000000001E-8</c:v>
                </c:pt>
                <c:pt idx="9771">
                  <c:v>2.4396100000000001E-8</c:v>
                </c:pt>
                <c:pt idx="9772">
                  <c:v>2.4402299999999999E-8</c:v>
                </c:pt>
                <c:pt idx="9773">
                  <c:v>2.4408599999999999E-8</c:v>
                </c:pt>
                <c:pt idx="9774">
                  <c:v>2.44148E-8</c:v>
                </c:pt>
                <c:pt idx="9775">
                  <c:v>2.44211E-8</c:v>
                </c:pt>
                <c:pt idx="9776">
                  <c:v>2.4427300000000001E-8</c:v>
                </c:pt>
                <c:pt idx="9777">
                  <c:v>2.44336E-8</c:v>
                </c:pt>
                <c:pt idx="9778">
                  <c:v>2.4439800000000002E-8</c:v>
                </c:pt>
                <c:pt idx="9779">
                  <c:v>2.4446100000000001E-8</c:v>
                </c:pt>
                <c:pt idx="9780">
                  <c:v>2.4452299999999999E-8</c:v>
                </c:pt>
                <c:pt idx="9781">
                  <c:v>2.4458599999999999E-8</c:v>
                </c:pt>
                <c:pt idx="9782">
                  <c:v>2.44648E-8</c:v>
                </c:pt>
                <c:pt idx="9783">
                  <c:v>2.44711E-8</c:v>
                </c:pt>
                <c:pt idx="9784">
                  <c:v>2.4477300000000001E-8</c:v>
                </c:pt>
                <c:pt idx="9785">
                  <c:v>2.4483600000000001E-8</c:v>
                </c:pt>
                <c:pt idx="9786">
                  <c:v>2.4489799999999999E-8</c:v>
                </c:pt>
                <c:pt idx="9787">
                  <c:v>2.4496099999999999E-8</c:v>
                </c:pt>
                <c:pt idx="9788">
                  <c:v>2.45023E-8</c:v>
                </c:pt>
                <c:pt idx="9789">
                  <c:v>2.45086E-8</c:v>
                </c:pt>
                <c:pt idx="9790">
                  <c:v>2.4514800000000001E-8</c:v>
                </c:pt>
                <c:pt idx="9791">
                  <c:v>2.45211E-8</c:v>
                </c:pt>
                <c:pt idx="9792">
                  <c:v>2.4527300000000002E-8</c:v>
                </c:pt>
                <c:pt idx="9793">
                  <c:v>2.4533600000000001E-8</c:v>
                </c:pt>
                <c:pt idx="9794">
                  <c:v>2.4539799999999999E-8</c:v>
                </c:pt>
                <c:pt idx="9795">
                  <c:v>2.4546099999999999E-8</c:v>
                </c:pt>
                <c:pt idx="9796">
                  <c:v>2.45523E-8</c:v>
                </c:pt>
                <c:pt idx="9797">
                  <c:v>2.45586E-8</c:v>
                </c:pt>
                <c:pt idx="9798">
                  <c:v>2.4564800000000001E-8</c:v>
                </c:pt>
                <c:pt idx="9799">
                  <c:v>2.4571100000000001E-8</c:v>
                </c:pt>
                <c:pt idx="9800">
                  <c:v>2.4577299999999999E-8</c:v>
                </c:pt>
                <c:pt idx="9801">
                  <c:v>2.4583599999999999E-8</c:v>
                </c:pt>
                <c:pt idx="9802">
                  <c:v>2.45898E-8</c:v>
                </c:pt>
                <c:pt idx="9803">
                  <c:v>2.4596099999999999E-8</c:v>
                </c:pt>
                <c:pt idx="9804">
                  <c:v>2.4602300000000001E-8</c:v>
                </c:pt>
                <c:pt idx="9805">
                  <c:v>2.46086E-8</c:v>
                </c:pt>
                <c:pt idx="9806">
                  <c:v>2.4614800000000001E-8</c:v>
                </c:pt>
                <c:pt idx="9807">
                  <c:v>2.4621100000000001E-8</c:v>
                </c:pt>
                <c:pt idx="9808">
                  <c:v>2.4627299999999999E-8</c:v>
                </c:pt>
                <c:pt idx="9809">
                  <c:v>2.4633599999999999E-8</c:v>
                </c:pt>
                <c:pt idx="9810">
                  <c:v>2.46398E-8</c:v>
                </c:pt>
                <c:pt idx="9811">
                  <c:v>2.46461E-8</c:v>
                </c:pt>
                <c:pt idx="9812">
                  <c:v>2.4652300000000001E-8</c:v>
                </c:pt>
                <c:pt idx="9813">
                  <c:v>2.4658600000000001E-8</c:v>
                </c:pt>
                <c:pt idx="9814">
                  <c:v>2.4664799999999999E-8</c:v>
                </c:pt>
                <c:pt idx="9815">
                  <c:v>2.4671099999999998E-8</c:v>
                </c:pt>
                <c:pt idx="9816">
                  <c:v>2.46773E-8</c:v>
                </c:pt>
                <c:pt idx="9817">
                  <c:v>2.4683599999999999E-8</c:v>
                </c:pt>
                <c:pt idx="9818">
                  <c:v>2.46898E-8</c:v>
                </c:pt>
                <c:pt idx="9819">
                  <c:v>2.46961E-8</c:v>
                </c:pt>
                <c:pt idx="9820">
                  <c:v>2.4702300000000001E-8</c:v>
                </c:pt>
                <c:pt idx="9821">
                  <c:v>2.4708600000000001E-8</c:v>
                </c:pt>
                <c:pt idx="9822">
                  <c:v>2.4714799999999999E-8</c:v>
                </c:pt>
                <c:pt idx="9823">
                  <c:v>2.4721099999999999E-8</c:v>
                </c:pt>
                <c:pt idx="9824">
                  <c:v>2.47273E-8</c:v>
                </c:pt>
                <c:pt idx="9825">
                  <c:v>2.47336E-8</c:v>
                </c:pt>
                <c:pt idx="9826">
                  <c:v>2.4739800000000001E-8</c:v>
                </c:pt>
                <c:pt idx="9827">
                  <c:v>2.4746100000000001E-8</c:v>
                </c:pt>
                <c:pt idx="9828">
                  <c:v>2.4752299999999999E-8</c:v>
                </c:pt>
                <c:pt idx="9829">
                  <c:v>2.4758599999999998E-8</c:v>
                </c:pt>
                <c:pt idx="9830">
                  <c:v>2.47648E-8</c:v>
                </c:pt>
                <c:pt idx="9831">
                  <c:v>2.4771099999999999E-8</c:v>
                </c:pt>
                <c:pt idx="9832">
                  <c:v>2.47773E-8</c:v>
                </c:pt>
                <c:pt idx="9833">
                  <c:v>2.47836E-8</c:v>
                </c:pt>
                <c:pt idx="9834">
                  <c:v>2.4789800000000001E-8</c:v>
                </c:pt>
                <c:pt idx="9835">
                  <c:v>2.4796100000000001E-8</c:v>
                </c:pt>
                <c:pt idx="9836">
                  <c:v>2.4802299999999999E-8</c:v>
                </c:pt>
                <c:pt idx="9837">
                  <c:v>2.4808599999999999E-8</c:v>
                </c:pt>
                <c:pt idx="9838">
                  <c:v>2.48148E-8</c:v>
                </c:pt>
                <c:pt idx="9839">
                  <c:v>2.48211E-8</c:v>
                </c:pt>
                <c:pt idx="9840">
                  <c:v>2.4827300000000001E-8</c:v>
                </c:pt>
                <c:pt idx="9841">
                  <c:v>2.4833600000000001E-8</c:v>
                </c:pt>
                <c:pt idx="9842">
                  <c:v>2.4839799999999999E-8</c:v>
                </c:pt>
                <c:pt idx="9843">
                  <c:v>2.4846099999999998E-8</c:v>
                </c:pt>
                <c:pt idx="9844">
                  <c:v>2.4852299999999999E-8</c:v>
                </c:pt>
                <c:pt idx="9845">
                  <c:v>2.4858599999999999E-8</c:v>
                </c:pt>
                <c:pt idx="9846">
                  <c:v>2.48648E-8</c:v>
                </c:pt>
                <c:pt idx="9847">
                  <c:v>2.48711E-8</c:v>
                </c:pt>
                <c:pt idx="9848">
                  <c:v>2.4877300000000001E-8</c:v>
                </c:pt>
                <c:pt idx="9849">
                  <c:v>2.4883600000000001E-8</c:v>
                </c:pt>
                <c:pt idx="9850">
                  <c:v>2.4889799999999999E-8</c:v>
                </c:pt>
                <c:pt idx="9851">
                  <c:v>2.4896099999999999E-8</c:v>
                </c:pt>
                <c:pt idx="9852">
                  <c:v>2.49023E-8</c:v>
                </c:pt>
                <c:pt idx="9853">
                  <c:v>2.49086E-8</c:v>
                </c:pt>
                <c:pt idx="9854">
                  <c:v>2.4914800000000001E-8</c:v>
                </c:pt>
                <c:pt idx="9855">
                  <c:v>2.4921100000000001E-8</c:v>
                </c:pt>
                <c:pt idx="9856">
                  <c:v>2.4927299999999998E-8</c:v>
                </c:pt>
                <c:pt idx="9857">
                  <c:v>2.4933599999999998E-8</c:v>
                </c:pt>
                <c:pt idx="9858">
                  <c:v>2.4939799999999999E-8</c:v>
                </c:pt>
                <c:pt idx="9859">
                  <c:v>2.4946099999999999E-8</c:v>
                </c:pt>
                <c:pt idx="9860">
                  <c:v>2.49523E-8</c:v>
                </c:pt>
                <c:pt idx="9861">
                  <c:v>2.49586E-8</c:v>
                </c:pt>
                <c:pt idx="9862">
                  <c:v>2.4964800000000001E-8</c:v>
                </c:pt>
                <c:pt idx="9863">
                  <c:v>2.4971100000000001E-8</c:v>
                </c:pt>
                <c:pt idx="9864">
                  <c:v>2.4977299999999999E-8</c:v>
                </c:pt>
                <c:pt idx="9865">
                  <c:v>2.4983599999999999E-8</c:v>
                </c:pt>
                <c:pt idx="9866">
                  <c:v>2.49898E-8</c:v>
                </c:pt>
                <c:pt idx="9867">
                  <c:v>2.49961E-8</c:v>
                </c:pt>
                <c:pt idx="9868">
                  <c:v>2.5002300000000001E-8</c:v>
                </c:pt>
                <c:pt idx="9869">
                  <c:v>2.5008600000000001E-8</c:v>
                </c:pt>
                <c:pt idx="9870">
                  <c:v>2.5014799999999998E-8</c:v>
                </c:pt>
                <c:pt idx="9871">
                  <c:v>2.5021100000000002E-8</c:v>
                </c:pt>
                <c:pt idx="9872">
                  <c:v>2.5027299999999999E-8</c:v>
                </c:pt>
                <c:pt idx="9873">
                  <c:v>2.5033599999999999E-8</c:v>
                </c:pt>
                <c:pt idx="9874">
                  <c:v>2.50398E-8</c:v>
                </c:pt>
                <c:pt idx="9875">
                  <c:v>2.50461E-8</c:v>
                </c:pt>
                <c:pt idx="9876">
                  <c:v>2.5052300000000001E-8</c:v>
                </c:pt>
                <c:pt idx="9877">
                  <c:v>2.5058600000000001E-8</c:v>
                </c:pt>
                <c:pt idx="9878">
                  <c:v>2.5064799999999999E-8</c:v>
                </c:pt>
                <c:pt idx="9879">
                  <c:v>2.5071099999999999E-8</c:v>
                </c:pt>
                <c:pt idx="9880">
                  <c:v>2.50773E-8</c:v>
                </c:pt>
                <c:pt idx="9881">
                  <c:v>2.50836E-8</c:v>
                </c:pt>
                <c:pt idx="9882">
                  <c:v>2.5089800000000001E-8</c:v>
                </c:pt>
                <c:pt idx="9883">
                  <c:v>2.5096100000000001E-8</c:v>
                </c:pt>
                <c:pt idx="9884">
                  <c:v>2.5102299999999998E-8</c:v>
                </c:pt>
                <c:pt idx="9885">
                  <c:v>2.5108600000000002E-8</c:v>
                </c:pt>
                <c:pt idx="9886">
                  <c:v>2.5114799999999999E-8</c:v>
                </c:pt>
                <c:pt idx="9887">
                  <c:v>2.5121099999999999E-8</c:v>
                </c:pt>
                <c:pt idx="9888">
                  <c:v>2.51273E-8</c:v>
                </c:pt>
                <c:pt idx="9889">
                  <c:v>2.51336E-8</c:v>
                </c:pt>
                <c:pt idx="9890">
                  <c:v>2.5139800000000001E-8</c:v>
                </c:pt>
                <c:pt idx="9891">
                  <c:v>2.5146100000000001E-8</c:v>
                </c:pt>
                <c:pt idx="9892">
                  <c:v>2.5152299999999999E-8</c:v>
                </c:pt>
                <c:pt idx="9893">
                  <c:v>2.5158599999999999E-8</c:v>
                </c:pt>
                <c:pt idx="9894">
                  <c:v>2.51648E-8</c:v>
                </c:pt>
                <c:pt idx="9895">
                  <c:v>2.51711E-8</c:v>
                </c:pt>
                <c:pt idx="9896">
                  <c:v>2.5177300000000001E-8</c:v>
                </c:pt>
                <c:pt idx="9897">
                  <c:v>2.5183600000000001E-8</c:v>
                </c:pt>
                <c:pt idx="9898">
                  <c:v>2.5189799999999998E-8</c:v>
                </c:pt>
                <c:pt idx="9899">
                  <c:v>2.5196100000000002E-8</c:v>
                </c:pt>
                <c:pt idx="9900">
                  <c:v>2.5202299999999999E-8</c:v>
                </c:pt>
                <c:pt idx="9901">
                  <c:v>2.5208599999999999E-8</c:v>
                </c:pt>
                <c:pt idx="9902">
                  <c:v>2.52148E-8</c:v>
                </c:pt>
                <c:pt idx="9903">
                  <c:v>2.52211E-8</c:v>
                </c:pt>
                <c:pt idx="9904">
                  <c:v>2.5227300000000001E-8</c:v>
                </c:pt>
                <c:pt idx="9905">
                  <c:v>2.5233600000000001E-8</c:v>
                </c:pt>
                <c:pt idx="9906">
                  <c:v>2.5239799999999999E-8</c:v>
                </c:pt>
                <c:pt idx="9907">
                  <c:v>2.5246099999999999E-8</c:v>
                </c:pt>
                <c:pt idx="9908">
                  <c:v>2.52523E-8</c:v>
                </c:pt>
                <c:pt idx="9909">
                  <c:v>2.52586E-8</c:v>
                </c:pt>
                <c:pt idx="9910">
                  <c:v>2.5264800000000001E-8</c:v>
                </c:pt>
                <c:pt idx="9911">
                  <c:v>2.5271100000000001E-8</c:v>
                </c:pt>
                <c:pt idx="9912">
                  <c:v>2.5277300000000002E-8</c:v>
                </c:pt>
                <c:pt idx="9913">
                  <c:v>2.5283600000000001E-8</c:v>
                </c:pt>
                <c:pt idx="9914">
                  <c:v>2.5289799999999999E-8</c:v>
                </c:pt>
                <c:pt idx="9915">
                  <c:v>2.5296099999999999E-8</c:v>
                </c:pt>
                <c:pt idx="9916">
                  <c:v>2.53023E-8</c:v>
                </c:pt>
                <c:pt idx="9917">
                  <c:v>2.53086E-8</c:v>
                </c:pt>
                <c:pt idx="9918">
                  <c:v>2.5314800000000001E-8</c:v>
                </c:pt>
                <c:pt idx="9919">
                  <c:v>2.5321100000000001E-8</c:v>
                </c:pt>
                <c:pt idx="9920">
                  <c:v>2.5327299999999999E-8</c:v>
                </c:pt>
                <c:pt idx="9921">
                  <c:v>2.5333599999999999E-8</c:v>
                </c:pt>
                <c:pt idx="9922">
                  <c:v>2.53398E-8</c:v>
                </c:pt>
                <c:pt idx="9923">
                  <c:v>2.53461E-8</c:v>
                </c:pt>
                <c:pt idx="9924">
                  <c:v>2.5352300000000001E-8</c:v>
                </c:pt>
                <c:pt idx="9925">
                  <c:v>2.5358600000000001E-8</c:v>
                </c:pt>
                <c:pt idx="9926">
                  <c:v>2.5364800000000002E-8</c:v>
                </c:pt>
                <c:pt idx="9927">
                  <c:v>2.5371100000000001E-8</c:v>
                </c:pt>
                <c:pt idx="9928">
                  <c:v>2.5377299999999999E-8</c:v>
                </c:pt>
                <c:pt idx="9929">
                  <c:v>2.5383599999999999E-8</c:v>
                </c:pt>
                <c:pt idx="9930">
                  <c:v>2.53898E-8</c:v>
                </c:pt>
                <c:pt idx="9931">
                  <c:v>2.53961E-8</c:v>
                </c:pt>
                <c:pt idx="9932">
                  <c:v>2.5402300000000001E-8</c:v>
                </c:pt>
                <c:pt idx="9933">
                  <c:v>2.5408600000000001E-8</c:v>
                </c:pt>
                <c:pt idx="9934">
                  <c:v>2.5414799999999999E-8</c:v>
                </c:pt>
                <c:pt idx="9935">
                  <c:v>2.5421099999999999E-8</c:v>
                </c:pt>
                <c:pt idx="9936">
                  <c:v>2.54273E-8</c:v>
                </c:pt>
                <c:pt idx="9937">
                  <c:v>2.54336E-8</c:v>
                </c:pt>
                <c:pt idx="9938">
                  <c:v>2.5439800000000001E-8</c:v>
                </c:pt>
                <c:pt idx="9939">
                  <c:v>2.54461E-8</c:v>
                </c:pt>
                <c:pt idx="9940">
                  <c:v>2.5452300000000002E-8</c:v>
                </c:pt>
                <c:pt idx="9941">
                  <c:v>2.5458600000000001E-8</c:v>
                </c:pt>
                <c:pt idx="9942">
                  <c:v>2.5464799999999999E-8</c:v>
                </c:pt>
                <c:pt idx="9943">
                  <c:v>2.5471099999999999E-8</c:v>
                </c:pt>
                <c:pt idx="9944">
                  <c:v>2.54773E-8</c:v>
                </c:pt>
                <c:pt idx="9945">
                  <c:v>2.54836E-8</c:v>
                </c:pt>
                <c:pt idx="9946">
                  <c:v>2.5489800000000001E-8</c:v>
                </c:pt>
                <c:pt idx="9947">
                  <c:v>2.5496100000000001E-8</c:v>
                </c:pt>
                <c:pt idx="9948">
                  <c:v>2.5502299999999999E-8</c:v>
                </c:pt>
                <c:pt idx="9949">
                  <c:v>2.5508599999999999E-8</c:v>
                </c:pt>
                <c:pt idx="9950">
                  <c:v>2.55148E-8</c:v>
                </c:pt>
                <c:pt idx="9951">
                  <c:v>2.5521099999999999E-8</c:v>
                </c:pt>
                <c:pt idx="9952">
                  <c:v>2.5527300000000001E-8</c:v>
                </c:pt>
                <c:pt idx="9953">
                  <c:v>2.55336E-8</c:v>
                </c:pt>
                <c:pt idx="9954">
                  <c:v>2.5539800000000001E-8</c:v>
                </c:pt>
                <c:pt idx="9955">
                  <c:v>2.5546100000000001E-8</c:v>
                </c:pt>
                <c:pt idx="9956">
                  <c:v>2.5552299999999999E-8</c:v>
                </c:pt>
                <c:pt idx="9957">
                  <c:v>2.5558599999999999E-8</c:v>
                </c:pt>
                <c:pt idx="9958">
                  <c:v>2.55648E-8</c:v>
                </c:pt>
                <c:pt idx="9959">
                  <c:v>2.55711E-8</c:v>
                </c:pt>
                <c:pt idx="9960">
                  <c:v>2.5577300000000001E-8</c:v>
                </c:pt>
                <c:pt idx="9961">
                  <c:v>2.5583600000000001E-8</c:v>
                </c:pt>
                <c:pt idx="9962">
                  <c:v>2.5589799999999999E-8</c:v>
                </c:pt>
                <c:pt idx="9963">
                  <c:v>2.5596099999999998E-8</c:v>
                </c:pt>
                <c:pt idx="9964">
                  <c:v>2.56023E-8</c:v>
                </c:pt>
                <c:pt idx="9965">
                  <c:v>2.5608599999999999E-8</c:v>
                </c:pt>
                <c:pt idx="9966">
                  <c:v>2.5614800000000001E-8</c:v>
                </c:pt>
                <c:pt idx="9967">
                  <c:v>2.56211E-8</c:v>
                </c:pt>
                <c:pt idx="9968">
                  <c:v>2.5627300000000001E-8</c:v>
                </c:pt>
                <c:pt idx="9969">
                  <c:v>2.5633600000000001E-8</c:v>
                </c:pt>
                <c:pt idx="9970">
                  <c:v>2.5639799999999999E-8</c:v>
                </c:pt>
                <c:pt idx="9971">
                  <c:v>2.5646099999999999E-8</c:v>
                </c:pt>
                <c:pt idx="9972">
                  <c:v>2.56523E-8</c:v>
                </c:pt>
                <c:pt idx="9973">
                  <c:v>2.56586E-8</c:v>
                </c:pt>
                <c:pt idx="9974">
                  <c:v>2.5664800000000001E-8</c:v>
                </c:pt>
                <c:pt idx="9975">
                  <c:v>2.5671100000000001E-8</c:v>
                </c:pt>
                <c:pt idx="9976">
                  <c:v>2.5677299999999999E-8</c:v>
                </c:pt>
                <c:pt idx="9977">
                  <c:v>2.5683599999999998E-8</c:v>
                </c:pt>
                <c:pt idx="9978">
                  <c:v>2.56898E-8</c:v>
                </c:pt>
                <c:pt idx="9979">
                  <c:v>2.5696099999999999E-8</c:v>
                </c:pt>
                <c:pt idx="9980">
                  <c:v>2.57023E-8</c:v>
                </c:pt>
                <c:pt idx="9981">
                  <c:v>2.57086E-8</c:v>
                </c:pt>
                <c:pt idx="9982">
                  <c:v>2.5714800000000001E-8</c:v>
                </c:pt>
                <c:pt idx="9983">
                  <c:v>2.5721100000000001E-8</c:v>
                </c:pt>
                <c:pt idx="9984">
                  <c:v>2.5727299999999999E-8</c:v>
                </c:pt>
                <c:pt idx="9985">
                  <c:v>2.5733599999999999E-8</c:v>
                </c:pt>
                <c:pt idx="9986">
                  <c:v>2.57398E-8</c:v>
                </c:pt>
                <c:pt idx="9987">
                  <c:v>2.57461E-8</c:v>
                </c:pt>
                <c:pt idx="9988">
                  <c:v>2.5752300000000001E-8</c:v>
                </c:pt>
                <c:pt idx="9989">
                  <c:v>2.5758600000000001E-8</c:v>
                </c:pt>
                <c:pt idx="9990">
                  <c:v>2.5764799999999999E-8</c:v>
                </c:pt>
                <c:pt idx="9991">
                  <c:v>2.5771099999999998E-8</c:v>
                </c:pt>
                <c:pt idx="9992">
                  <c:v>2.5777299999999999E-8</c:v>
                </c:pt>
                <c:pt idx="9993">
                  <c:v>2.5783599999999999E-8</c:v>
                </c:pt>
                <c:pt idx="9994">
                  <c:v>2.57898E-8</c:v>
                </c:pt>
                <c:pt idx="9995">
                  <c:v>2.57961E-8</c:v>
                </c:pt>
                <c:pt idx="9996">
                  <c:v>2.5802300000000001E-8</c:v>
                </c:pt>
                <c:pt idx="9997">
                  <c:v>2.5808600000000001E-8</c:v>
                </c:pt>
                <c:pt idx="9998">
                  <c:v>2.5814799999999999E-8</c:v>
                </c:pt>
                <c:pt idx="9999">
                  <c:v>2.5821099999999999E-8</c:v>
                </c:pt>
                <c:pt idx="10000">
                  <c:v>2.58273E-8</c:v>
                </c:pt>
                <c:pt idx="10001">
                  <c:v>2.58336E-8</c:v>
                </c:pt>
                <c:pt idx="10002">
                  <c:v>2.5839800000000001E-8</c:v>
                </c:pt>
                <c:pt idx="10003">
                  <c:v>2.5846100000000001E-8</c:v>
                </c:pt>
                <c:pt idx="10004">
                  <c:v>2.5852299999999999E-8</c:v>
                </c:pt>
                <c:pt idx="10005">
                  <c:v>2.5858599999999998E-8</c:v>
                </c:pt>
                <c:pt idx="10006">
                  <c:v>2.5864799999999999E-8</c:v>
                </c:pt>
                <c:pt idx="10007">
                  <c:v>2.5871099999999999E-8</c:v>
                </c:pt>
                <c:pt idx="10008">
                  <c:v>2.58773E-8</c:v>
                </c:pt>
                <c:pt idx="10009">
                  <c:v>2.58836E-8</c:v>
                </c:pt>
                <c:pt idx="10010">
                  <c:v>2.5889800000000001E-8</c:v>
                </c:pt>
                <c:pt idx="10011">
                  <c:v>2.5896100000000001E-8</c:v>
                </c:pt>
                <c:pt idx="10012">
                  <c:v>2.5902299999999999E-8</c:v>
                </c:pt>
                <c:pt idx="10013">
                  <c:v>2.5908599999999999E-8</c:v>
                </c:pt>
                <c:pt idx="10014">
                  <c:v>2.59148E-8</c:v>
                </c:pt>
                <c:pt idx="10015">
                  <c:v>2.59211E-8</c:v>
                </c:pt>
                <c:pt idx="10016">
                  <c:v>2.5927300000000001E-8</c:v>
                </c:pt>
                <c:pt idx="10017">
                  <c:v>2.5933600000000001E-8</c:v>
                </c:pt>
                <c:pt idx="10018">
                  <c:v>2.5939799999999998E-8</c:v>
                </c:pt>
                <c:pt idx="10019">
                  <c:v>2.5946100000000002E-8</c:v>
                </c:pt>
                <c:pt idx="10020">
                  <c:v>2.5952299999999999E-8</c:v>
                </c:pt>
                <c:pt idx="10021">
                  <c:v>2.5958599999999999E-8</c:v>
                </c:pt>
                <c:pt idx="10022">
                  <c:v>2.59648E-8</c:v>
                </c:pt>
                <c:pt idx="10023">
                  <c:v>2.59711E-8</c:v>
                </c:pt>
                <c:pt idx="10024">
                  <c:v>2.5977300000000001E-8</c:v>
                </c:pt>
                <c:pt idx="10025">
                  <c:v>2.5983600000000001E-8</c:v>
                </c:pt>
                <c:pt idx="10026">
                  <c:v>2.5989799999999999E-8</c:v>
                </c:pt>
                <c:pt idx="10027">
                  <c:v>2.5996099999999999E-8</c:v>
                </c:pt>
                <c:pt idx="10028">
                  <c:v>2.60023E-8</c:v>
                </c:pt>
                <c:pt idx="10029">
                  <c:v>2.60086E-8</c:v>
                </c:pt>
                <c:pt idx="10030">
                  <c:v>2.6014800000000001E-8</c:v>
                </c:pt>
                <c:pt idx="10031">
                  <c:v>2.6021100000000001E-8</c:v>
                </c:pt>
                <c:pt idx="10032">
                  <c:v>2.6027299999999998E-8</c:v>
                </c:pt>
                <c:pt idx="10033">
                  <c:v>2.6033600000000002E-8</c:v>
                </c:pt>
                <c:pt idx="10034">
                  <c:v>2.6039799999999999E-8</c:v>
                </c:pt>
                <c:pt idx="10035">
                  <c:v>2.6046099999999999E-8</c:v>
                </c:pt>
                <c:pt idx="10036">
                  <c:v>2.60523E-8</c:v>
                </c:pt>
                <c:pt idx="10037">
                  <c:v>2.60586E-8</c:v>
                </c:pt>
                <c:pt idx="10038">
                  <c:v>2.6064800000000001E-8</c:v>
                </c:pt>
                <c:pt idx="10039">
                  <c:v>2.6071100000000001E-8</c:v>
                </c:pt>
                <c:pt idx="10040">
                  <c:v>2.6077299999999999E-8</c:v>
                </c:pt>
                <c:pt idx="10041">
                  <c:v>2.6083599999999999E-8</c:v>
                </c:pt>
                <c:pt idx="10042">
                  <c:v>2.60898E-8</c:v>
                </c:pt>
                <c:pt idx="10043">
                  <c:v>2.60961E-8</c:v>
                </c:pt>
                <c:pt idx="10044">
                  <c:v>2.6102300000000001E-8</c:v>
                </c:pt>
                <c:pt idx="10045">
                  <c:v>2.6108600000000001E-8</c:v>
                </c:pt>
                <c:pt idx="10046">
                  <c:v>2.6114799999999998E-8</c:v>
                </c:pt>
                <c:pt idx="10047">
                  <c:v>2.6121100000000002E-8</c:v>
                </c:pt>
                <c:pt idx="10048">
                  <c:v>2.6127299999999999E-8</c:v>
                </c:pt>
                <c:pt idx="10049">
                  <c:v>2.6133599999999999E-8</c:v>
                </c:pt>
                <c:pt idx="10050">
                  <c:v>2.61398E-8</c:v>
                </c:pt>
                <c:pt idx="10051">
                  <c:v>2.61461E-8</c:v>
                </c:pt>
                <c:pt idx="10052">
                  <c:v>2.6152300000000001E-8</c:v>
                </c:pt>
                <c:pt idx="10053">
                  <c:v>2.6158600000000001E-8</c:v>
                </c:pt>
                <c:pt idx="10054">
                  <c:v>2.6164799999999999E-8</c:v>
                </c:pt>
                <c:pt idx="10055">
                  <c:v>2.6171099999999999E-8</c:v>
                </c:pt>
                <c:pt idx="10056">
                  <c:v>2.61773E-8</c:v>
                </c:pt>
                <c:pt idx="10057">
                  <c:v>2.61836E-8</c:v>
                </c:pt>
                <c:pt idx="10058">
                  <c:v>2.6189800000000001E-8</c:v>
                </c:pt>
                <c:pt idx="10059">
                  <c:v>2.6196100000000001E-8</c:v>
                </c:pt>
                <c:pt idx="10060">
                  <c:v>2.6202300000000002E-8</c:v>
                </c:pt>
                <c:pt idx="10061">
                  <c:v>2.6208600000000001E-8</c:v>
                </c:pt>
                <c:pt idx="10062">
                  <c:v>2.6214799999999999E-8</c:v>
                </c:pt>
                <c:pt idx="10063">
                  <c:v>2.6221099999999999E-8</c:v>
                </c:pt>
                <c:pt idx="10064">
                  <c:v>2.62273E-8</c:v>
                </c:pt>
                <c:pt idx="10065">
                  <c:v>2.62336E-8</c:v>
                </c:pt>
                <c:pt idx="10066">
                  <c:v>2.6239800000000001E-8</c:v>
                </c:pt>
                <c:pt idx="10067">
                  <c:v>2.6246100000000001E-8</c:v>
                </c:pt>
                <c:pt idx="10068">
                  <c:v>2.6252299999999999E-8</c:v>
                </c:pt>
                <c:pt idx="10069">
                  <c:v>2.6258599999999999E-8</c:v>
                </c:pt>
                <c:pt idx="10070">
                  <c:v>2.62648E-8</c:v>
                </c:pt>
                <c:pt idx="10071">
                  <c:v>2.62711E-8</c:v>
                </c:pt>
                <c:pt idx="10072">
                  <c:v>2.6277300000000001E-8</c:v>
                </c:pt>
                <c:pt idx="10073">
                  <c:v>2.6283600000000001E-8</c:v>
                </c:pt>
                <c:pt idx="10074">
                  <c:v>2.6289800000000002E-8</c:v>
                </c:pt>
                <c:pt idx="10075">
                  <c:v>2.6296100000000001E-8</c:v>
                </c:pt>
                <c:pt idx="10076">
                  <c:v>2.6302299999999999E-8</c:v>
                </c:pt>
                <c:pt idx="10077">
                  <c:v>2.6308599999999999E-8</c:v>
                </c:pt>
                <c:pt idx="10078">
                  <c:v>2.63148E-8</c:v>
                </c:pt>
                <c:pt idx="10079">
                  <c:v>2.63211E-8</c:v>
                </c:pt>
                <c:pt idx="10080">
                  <c:v>2.6327300000000001E-8</c:v>
                </c:pt>
                <c:pt idx="10081">
                  <c:v>2.6333600000000001E-8</c:v>
                </c:pt>
                <c:pt idx="10082">
                  <c:v>2.6339799999999999E-8</c:v>
                </c:pt>
                <c:pt idx="10083">
                  <c:v>2.6346099999999999E-8</c:v>
                </c:pt>
                <c:pt idx="10084">
                  <c:v>2.63523E-8</c:v>
                </c:pt>
                <c:pt idx="10085">
                  <c:v>2.63586E-8</c:v>
                </c:pt>
                <c:pt idx="10086">
                  <c:v>2.6364800000000001E-8</c:v>
                </c:pt>
                <c:pt idx="10087">
                  <c:v>2.63711E-8</c:v>
                </c:pt>
                <c:pt idx="10088">
                  <c:v>2.6377300000000002E-8</c:v>
                </c:pt>
                <c:pt idx="10089">
                  <c:v>2.6383600000000001E-8</c:v>
                </c:pt>
                <c:pt idx="10090">
                  <c:v>2.6389799999999999E-8</c:v>
                </c:pt>
                <c:pt idx="10091">
                  <c:v>2.6396099999999999E-8</c:v>
                </c:pt>
                <c:pt idx="10092">
                  <c:v>2.64023E-8</c:v>
                </c:pt>
                <c:pt idx="10093">
                  <c:v>2.64086E-8</c:v>
                </c:pt>
                <c:pt idx="10094">
                  <c:v>2.6414800000000001E-8</c:v>
                </c:pt>
                <c:pt idx="10095">
                  <c:v>2.6421100000000001E-8</c:v>
                </c:pt>
                <c:pt idx="10096">
                  <c:v>2.6427299999999999E-8</c:v>
                </c:pt>
                <c:pt idx="10097">
                  <c:v>2.6433599999999999E-8</c:v>
                </c:pt>
                <c:pt idx="10098">
                  <c:v>2.64398E-8</c:v>
                </c:pt>
                <c:pt idx="10099">
                  <c:v>2.6446099999999999E-8</c:v>
                </c:pt>
                <c:pt idx="10100">
                  <c:v>2.6452300000000001E-8</c:v>
                </c:pt>
                <c:pt idx="10101">
                  <c:v>2.64586E-8</c:v>
                </c:pt>
                <c:pt idx="10102">
                  <c:v>2.6464800000000002E-8</c:v>
                </c:pt>
                <c:pt idx="10103">
                  <c:v>2.6471100000000001E-8</c:v>
                </c:pt>
                <c:pt idx="10104">
                  <c:v>2.6477299999999999E-8</c:v>
                </c:pt>
                <c:pt idx="10105">
                  <c:v>2.6483599999999999E-8</c:v>
                </c:pt>
                <c:pt idx="10106">
                  <c:v>2.64898E-8</c:v>
                </c:pt>
                <c:pt idx="10107">
                  <c:v>2.64961E-8</c:v>
                </c:pt>
                <c:pt idx="10108">
                  <c:v>2.6502300000000001E-8</c:v>
                </c:pt>
                <c:pt idx="10109">
                  <c:v>2.6508600000000001E-8</c:v>
                </c:pt>
                <c:pt idx="10110">
                  <c:v>2.6514799999999999E-8</c:v>
                </c:pt>
                <c:pt idx="10111">
                  <c:v>2.6521099999999999E-8</c:v>
                </c:pt>
                <c:pt idx="10112">
                  <c:v>2.65273E-8</c:v>
                </c:pt>
                <c:pt idx="10113">
                  <c:v>2.6533599999999999E-8</c:v>
                </c:pt>
                <c:pt idx="10114">
                  <c:v>2.6539800000000001E-8</c:v>
                </c:pt>
                <c:pt idx="10115">
                  <c:v>2.65461E-8</c:v>
                </c:pt>
                <c:pt idx="10116">
                  <c:v>2.6552300000000001E-8</c:v>
                </c:pt>
                <c:pt idx="10117">
                  <c:v>2.6558600000000001E-8</c:v>
                </c:pt>
                <c:pt idx="10118">
                  <c:v>2.6564799999999999E-8</c:v>
                </c:pt>
                <c:pt idx="10119">
                  <c:v>2.6571099999999999E-8</c:v>
                </c:pt>
                <c:pt idx="10120">
                  <c:v>2.65773E-8</c:v>
                </c:pt>
                <c:pt idx="10121">
                  <c:v>2.65836E-8</c:v>
                </c:pt>
                <c:pt idx="10122">
                  <c:v>2.6589800000000001E-8</c:v>
                </c:pt>
                <c:pt idx="10123">
                  <c:v>2.6596100000000001E-8</c:v>
                </c:pt>
                <c:pt idx="10124">
                  <c:v>2.6602299999999999E-8</c:v>
                </c:pt>
                <c:pt idx="10125">
                  <c:v>2.6608599999999998E-8</c:v>
                </c:pt>
                <c:pt idx="10126">
                  <c:v>2.66148E-8</c:v>
                </c:pt>
                <c:pt idx="10127">
                  <c:v>2.6621099999999999E-8</c:v>
                </c:pt>
                <c:pt idx="10128">
                  <c:v>2.66273E-8</c:v>
                </c:pt>
                <c:pt idx="10129">
                  <c:v>2.66336E-8</c:v>
                </c:pt>
                <c:pt idx="10130">
                  <c:v>2.6639800000000001E-8</c:v>
                </c:pt>
                <c:pt idx="10131">
                  <c:v>2.6646100000000001E-8</c:v>
                </c:pt>
                <c:pt idx="10132">
                  <c:v>2.6652299999999999E-8</c:v>
                </c:pt>
                <c:pt idx="10133">
                  <c:v>2.6658599999999999E-8</c:v>
                </c:pt>
                <c:pt idx="10134">
                  <c:v>2.66648E-8</c:v>
                </c:pt>
                <c:pt idx="10135">
                  <c:v>2.66711E-8</c:v>
                </c:pt>
                <c:pt idx="10136">
                  <c:v>2.6677300000000001E-8</c:v>
                </c:pt>
                <c:pt idx="10137">
                  <c:v>2.6683600000000001E-8</c:v>
                </c:pt>
                <c:pt idx="10138">
                  <c:v>2.6689799999999999E-8</c:v>
                </c:pt>
                <c:pt idx="10139">
                  <c:v>2.6696099999999998E-8</c:v>
                </c:pt>
                <c:pt idx="10140">
                  <c:v>2.6702299999999999E-8</c:v>
                </c:pt>
                <c:pt idx="10141">
                  <c:v>2.6708599999999999E-8</c:v>
                </c:pt>
                <c:pt idx="10142">
                  <c:v>2.67148E-8</c:v>
                </c:pt>
                <c:pt idx="10143">
                  <c:v>2.67211E-8</c:v>
                </c:pt>
                <c:pt idx="10144">
                  <c:v>2.6727300000000001E-8</c:v>
                </c:pt>
                <c:pt idx="10145">
                  <c:v>2.6733600000000001E-8</c:v>
                </c:pt>
                <c:pt idx="10146">
                  <c:v>2.6739799999999999E-8</c:v>
                </c:pt>
                <c:pt idx="10147">
                  <c:v>2.6746099999999999E-8</c:v>
                </c:pt>
                <c:pt idx="10148">
                  <c:v>2.67523E-8</c:v>
                </c:pt>
                <c:pt idx="10149">
                  <c:v>2.67586E-8</c:v>
                </c:pt>
                <c:pt idx="10150">
                  <c:v>2.6764800000000001E-8</c:v>
                </c:pt>
                <c:pt idx="10151">
                  <c:v>2.6771100000000001E-8</c:v>
                </c:pt>
                <c:pt idx="10152">
                  <c:v>2.6777299999999999E-8</c:v>
                </c:pt>
                <c:pt idx="10153">
                  <c:v>2.6783599999999998E-8</c:v>
                </c:pt>
                <c:pt idx="10154">
                  <c:v>2.6789799999999999E-8</c:v>
                </c:pt>
                <c:pt idx="10155">
                  <c:v>2.6796099999999999E-8</c:v>
                </c:pt>
                <c:pt idx="10156">
                  <c:v>2.68023E-8</c:v>
                </c:pt>
                <c:pt idx="10157">
                  <c:v>2.68086E-8</c:v>
                </c:pt>
                <c:pt idx="10158">
                  <c:v>2.6814800000000001E-8</c:v>
                </c:pt>
                <c:pt idx="10159">
                  <c:v>2.6821100000000001E-8</c:v>
                </c:pt>
                <c:pt idx="10160">
                  <c:v>2.6827299999999999E-8</c:v>
                </c:pt>
                <c:pt idx="10161">
                  <c:v>2.6833599999999999E-8</c:v>
                </c:pt>
                <c:pt idx="10162">
                  <c:v>2.68398E-8</c:v>
                </c:pt>
                <c:pt idx="10163">
                  <c:v>2.68461E-8</c:v>
                </c:pt>
                <c:pt idx="10164">
                  <c:v>2.6852300000000001E-8</c:v>
                </c:pt>
                <c:pt idx="10165">
                  <c:v>2.6858600000000001E-8</c:v>
                </c:pt>
                <c:pt idx="10166">
                  <c:v>2.6864799999999998E-8</c:v>
                </c:pt>
                <c:pt idx="10167">
                  <c:v>2.6871100000000002E-8</c:v>
                </c:pt>
                <c:pt idx="10168">
                  <c:v>2.6877299999999999E-8</c:v>
                </c:pt>
                <c:pt idx="10169">
                  <c:v>2.6883599999999999E-8</c:v>
                </c:pt>
                <c:pt idx="10170">
                  <c:v>2.68898E-8</c:v>
                </c:pt>
                <c:pt idx="10171">
                  <c:v>2.68961E-8</c:v>
                </c:pt>
                <c:pt idx="10172">
                  <c:v>2.6902300000000001E-8</c:v>
                </c:pt>
                <c:pt idx="10173">
                  <c:v>2.6908600000000001E-8</c:v>
                </c:pt>
                <c:pt idx="10174">
                  <c:v>2.6914799999999999E-8</c:v>
                </c:pt>
                <c:pt idx="10175">
                  <c:v>2.6921099999999999E-8</c:v>
                </c:pt>
                <c:pt idx="10176">
                  <c:v>2.69273E-8</c:v>
                </c:pt>
                <c:pt idx="10177">
                  <c:v>2.69336E-8</c:v>
                </c:pt>
                <c:pt idx="10178">
                  <c:v>2.6939800000000001E-8</c:v>
                </c:pt>
                <c:pt idx="10179">
                  <c:v>2.6946100000000001E-8</c:v>
                </c:pt>
                <c:pt idx="10180">
                  <c:v>2.6952299999999998E-8</c:v>
                </c:pt>
                <c:pt idx="10181">
                  <c:v>2.6958600000000002E-8</c:v>
                </c:pt>
                <c:pt idx="10182">
                  <c:v>2.6964799999999999E-8</c:v>
                </c:pt>
                <c:pt idx="10183">
                  <c:v>2.6971099999999999E-8</c:v>
                </c:pt>
                <c:pt idx="10184">
                  <c:v>2.69773E-8</c:v>
                </c:pt>
                <c:pt idx="10185">
                  <c:v>2.69836E-8</c:v>
                </c:pt>
                <c:pt idx="10186">
                  <c:v>2.6989800000000001E-8</c:v>
                </c:pt>
                <c:pt idx="10187">
                  <c:v>2.6996100000000001E-8</c:v>
                </c:pt>
                <c:pt idx="10188">
                  <c:v>2.7002299999999999E-8</c:v>
                </c:pt>
                <c:pt idx="10189">
                  <c:v>2.7008599999999999E-8</c:v>
                </c:pt>
                <c:pt idx="10190">
                  <c:v>2.70148E-8</c:v>
                </c:pt>
                <c:pt idx="10191">
                  <c:v>2.70211E-8</c:v>
                </c:pt>
                <c:pt idx="10192">
                  <c:v>2.7027300000000001E-8</c:v>
                </c:pt>
                <c:pt idx="10193">
                  <c:v>2.7033600000000001E-8</c:v>
                </c:pt>
                <c:pt idx="10194">
                  <c:v>2.7039799999999998E-8</c:v>
                </c:pt>
                <c:pt idx="10195">
                  <c:v>2.7046100000000002E-8</c:v>
                </c:pt>
                <c:pt idx="10196">
                  <c:v>2.7052299999999999E-8</c:v>
                </c:pt>
                <c:pt idx="10197">
                  <c:v>2.7058599999999999E-8</c:v>
                </c:pt>
                <c:pt idx="10198">
                  <c:v>2.70648E-8</c:v>
                </c:pt>
                <c:pt idx="10199">
                  <c:v>2.70711E-8</c:v>
                </c:pt>
                <c:pt idx="10200">
                  <c:v>2.7077300000000001E-8</c:v>
                </c:pt>
                <c:pt idx="10201">
                  <c:v>2.7083600000000001E-8</c:v>
                </c:pt>
                <c:pt idx="10202">
                  <c:v>2.7089799999999999E-8</c:v>
                </c:pt>
                <c:pt idx="10203">
                  <c:v>2.7096099999999999E-8</c:v>
                </c:pt>
                <c:pt idx="10204">
                  <c:v>2.71023E-8</c:v>
                </c:pt>
                <c:pt idx="10205">
                  <c:v>2.71086E-8</c:v>
                </c:pt>
                <c:pt idx="10206">
                  <c:v>2.7114800000000001E-8</c:v>
                </c:pt>
                <c:pt idx="10207">
                  <c:v>2.7121100000000001E-8</c:v>
                </c:pt>
                <c:pt idx="10208">
                  <c:v>2.7127300000000002E-8</c:v>
                </c:pt>
                <c:pt idx="10209">
                  <c:v>2.7133600000000002E-8</c:v>
                </c:pt>
                <c:pt idx="10210">
                  <c:v>2.7139799999999999E-8</c:v>
                </c:pt>
                <c:pt idx="10211">
                  <c:v>2.7146099999999999E-8</c:v>
                </c:pt>
                <c:pt idx="10212">
                  <c:v>2.71523E-8</c:v>
                </c:pt>
                <c:pt idx="10213">
                  <c:v>2.71586E-8</c:v>
                </c:pt>
                <c:pt idx="10214">
                  <c:v>2.7164800000000001E-8</c:v>
                </c:pt>
                <c:pt idx="10215">
                  <c:v>2.7171100000000001E-8</c:v>
                </c:pt>
                <c:pt idx="10216">
                  <c:v>2.7177299999999999E-8</c:v>
                </c:pt>
                <c:pt idx="10217">
                  <c:v>2.7183599999999999E-8</c:v>
                </c:pt>
                <c:pt idx="10218">
                  <c:v>2.71898E-8</c:v>
                </c:pt>
                <c:pt idx="10219">
                  <c:v>2.71961E-8</c:v>
                </c:pt>
                <c:pt idx="10220">
                  <c:v>2.7202300000000001E-8</c:v>
                </c:pt>
                <c:pt idx="10221">
                  <c:v>2.7208600000000001E-8</c:v>
                </c:pt>
                <c:pt idx="10222">
                  <c:v>2.7214800000000002E-8</c:v>
                </c:pt>
                <c:pt idx="10223">
                  <c:v>2.7221100000000001E-8</c:v>
                </c:pt>
                <c:pt idx="10224">
                  <c:v>2.7227299999999999E-8</c:v>
                </c:pt>
                <c:pt idx="10225">
                  <c:v>2.7233599999999999E-8</c:v>
                </c:pt>
                <c:pt idx="10226">
                  <c:v>2.72398E-8</c:v>
                </c:pt>
                <c:pt idx="10227">
                  <c:v>2.72461E-8</c:v>
                </c:pt>
                <c:pt idx="10228">
                  <c:v>2.7252300000000001E-8</c:v>
                </c:pt>
                <c:pt idx="10229">
                  <c:v>2.7258600000000001E-8</c:v>
                </c:pt>
                <c:pt idx="10230">
                  <c:v>2.7264799999999999E-8</c:v>
                </c:pt>
                <c:pt idx="10231">
                  <c:v>2.7271099999999999E-8</c:v>
                </c:pt>
                <c:pt idx="10232">
                  <c:v>2.72773E-8</c:v>
                </c:pt>
                <c:pt idx="10233">
                  <c:v>2.72836E-8</c:v>
                </c:pt>
                <c:pt idx="10234">
                  <c:v>2.7289800000000001E-8</c:v>
                </c:pt>
                <c:pt idx="10235">
                  <c:v>2.72961E-8</c:v>
                </c:pt>
                <c:pt idx="10236">
                  <c:v>2.7302300000000002E-8</c:v>
                </c:pt>
                <c:pt idx="10237">
                  <c:v>2.7308600000000001E-8</c:v>
                </c:pt>
                <c:pt idx="10238">
                  <c:v>2.7314799999999999E-8</c:v>
                </c:pt>
                <c:pt idx="10239">
                  <c:v>2.7321099999999999E-8</c:v>
                </c:pt>
                <c:pt idx="10240">
                  <c:v>2.73273E-8</c:v>
                </c:pt>
                <c:pt idx="10241">
                  <c:v>2.73336E-8</c:v>
                </c:pt>
                <c:pt idx="10242">
                  <c:v>2.7339800000000001E-8</c:v>
                </c:pt>
                <c:pt idx="10243">
                  <c:v>2.7346100000000001E-8</c:v>
                </c:pt>
                <c:pt idx="10244">
                  <c:v>2.7352299999999999E-8</c:v>
                </c:pt>
                <c:pt idx="10245">
                  <c:v>2.7358599999999999E-8</c:v>
                </c:pt>
                <c:pt idx="10246">
                  <c:v>2.73648E-8</c:v>
                </c:pt>
                <c:pt idx="10247">
                  <c:v>2.73711E-8</c:v>
                </c:pt>
                <c:pt idx="10248">
                  <c:v>2.7377300000000001E-8</c:v>
                </c:pt>
                <c:pt idx="10249">
                  <c:v>2.73836E-8</c:v>
                </c:pt>
                <c:pt idx="10250">
                  <c:v>2.7389800000000002E-8</c:v>
                </c:pt>
                <c:pt idx="10251">
                  <c:v>2.7396100000000001E-8</c:v>
                </c:pt>
                <c:pt idx="10252">
                  <c:v>2.7402299999999999E-8</c:v>
                </c:pt>
                <c:pt idx="10253">
                  <c:v>2.7408599999999999E-8</c:v>
                </c:pt>
                <c:pt idx="10254">
                  <c:v>2.74148E-8</c:v>
                </c:pt>
                <c:pt idx="10255">
                  <c:v>2.74211E-8</c:v>
                </c:pt>
                <c:pt idx="10256">
                  <c:v>2.7427300000000001E-8</c:v>
                </c:pt>
                <c:pt idx="10257">
                  <c:v>2.7433600000000001E-8</c:v>
                </c:pt>
                <c:pt idx="10258">
                  <c:v>2.7439799999999999E-8</c:v>
                </c:pt>
                <c:pt idx="10259">
                  <c:v>2.7446099999999999E-8</c:v>
                </c:pt>
                <c:pt idx="10260">
                  <c:v>2.74523E-8</c:v>
                </c:pt>
                <c:pt idx="10261">
                  <c:v>2.7458599999999999E-8</c:v>
                </c:pt>
                <c:pt idx="10262">
                  <c:v>2.7464800000000001E-8</c:v>
                </c:pt>
                <c:pt idx="10263">
                  <c:v>2.74711E-8</c:v>
                </c:pt>
                <c:pt idx="10264">
                  <c:v>2.7477300000000001E-8</c:v>
                </c:pt>
                <c:pt idx="10265">
                  <c:v>2.7483600000000001E-8</c:v>
                </c:pt>
                <c:pt idx="10266">
                  <c:v>2.7489799999999999E-8</c:v>
                </c:pt>
                <c:pt idx="10267">
                  <c:v>2.7496099999999999E-8</c:v>
                </c:pt>
                <c:pt idx="10268">
                  <c:v>2.75023E-8</c:v>
                </c:pt>
                <c:pt idx="10269">
                  <c:v>2.75086E-8</c:v>
                </c:pt>
                <c:pt idx="10270">
                  <c:v>2.7514800000000001E-8</c:v>
                </c:pt>
                <c:pt idx="10271">
                  <c:v>2.7521100000000001E-8</c:v>
                </c:pt>
                <c:pt idx="10272">
                  <c:v>2.7527299999999999E-8</c:v>
                </c:pt>
                <c:pt idx="10273">
                  <c:v>2.7533599999999998E-8</c:v>
                </c:pt>
                <c:pt idx="10274">
                  <c:v>2.75398E-8</c:v>
                </c:pt>
                <c:pt idx="10275">
                  <c:v>2.7546099999999999E-8</c:v>
                </c:pt>
                <c:pt idx="10276">
                  <c:v>2.75523E-8</c:v>
                </c:pt>
                <c:pt idx="10277">
                  <c:v>2.75586E-8</c:v>
                </c:pt>
                <c:pt idx="10278">
                  <c:v>2.7564800000000001E-8</c:v>
                </c:pt>
                <c:pt idx="10279">
                  <c:v>2.7571100000000001E-8</c:v>
                </c:pt>
                <c:pt idx="10280">
                  <c:v>2.7577299999999999E-8</c:v>
                </c:pt>
                <c:pt idx="10281">
                  <c:v>2.7583599999999999E-8</c:v>
                </c:pt>
                <c:pt idx="10282">
                  <c:v>2.75898E-8</c:v>
                </c:pt>
                <c:pt idx="10283">
                  <c:v>2.75961E-8</c:v>
                </c:pt>
                <c:pt idx="10284">
                  <c:v>2.7602300000000001E-8</c:v>
                </c:pt>
                <c:pt idx="10285">
                  <c:v>2.7608600000000001E-8</c:v>
                </c:pt>
                <c:pt idx="10286">
                  <c:v>2.7614799999999999E-8</c:v>
                </c:pt>
                <c:pt idx="10287">
                  <c:v>2.7621099999999998E-8</c:v>
                </c:pt>
                <c:pt idx="10288">
                  <c:v>2.76273E-8</c:v>
                </c:pt>
                <c:pt idx="10289">
                  <c:v>2.7633599999999999E-8</c:v>
                </c:pt>
                <c:pt idx="10290">
                  <c:v>2.76398E-8</c:v>
                </c:pt>
                <c:pt idx="10291">
                  <c:v>2.76461E-8</c:v>
                </c:pt>
                <c:pt idx="10292">
                  <c:v>2.7652300000000001E-8</c:v>
                </c:pt>
                <c:pt idx="10293">
                  <c:v>2.7658600000000001E-8</c:v>
                </c:pt>
                <c:pt idx="10294">
                  <c:v>2.7664799999999999E-8</c:v>
                </c:pt>
                <c:pt idx="10295">
                  <c:v>2.7671099999999999E-8</c:v>
                </c:pt>
                <c:pt idx="10296">
                  <c:v>2.76773E-8</c:v>
                </c:pt>
                <c:pt idx="10297">
                  <c:v>2.76836E-8</c:v>
                </c:pt>
                <c:pt idx="10298">
                  <c:v>2.7689800000000001E-8</c:v>
                </c:pt>
                <c:pt idx="10299">
                  <c:v>2.7696100000000001E-8</c:v>
                </c:pt>
                <c:pt idx="10300">
                  <c:v>2.7702299999999999E-8</c:v>
                </c:pt>
                <c:pt idx="10301">
                  <c:v>2.7708599999999998E-8</c:v>
                </c:pt>
                <c:pt idx="10302">
                  <c:v>2.7714799999999999E-8</c:v>
                </c:pt>
                <c:pt idx="10303">
                  <c:v>2.7721099999999999E-8</c:v>
                </c:pt>
                <c:pt idx="10304">
                  <c:v>2.77273E-8</c:v>
                </c:pt>
                <c:pt idx="10305">
                  <c:v>2.77336E-8</c:v>
                </c:pt>
                <c:pt idx="10306">
                  <c:v>2.7739800000000001E-8</c:v>
                </c:pt>
                <c:pt idx="10307">
                  <c:v>2.7746100000000001E-8</c:v>
                </c:pt>
                <c:pt idx="10308">
                  <c:v>2.7752299999999999E-8</c:v>
                </c:pt>
                <c:pt idx="10309">
                  <c:v>2.7758599999999999E-8</c:v>
                </c:pt>
                <c:pt idx="10310">
                  <c:v>2.77648E-8</c:v>
                </c:pt>
                <c:pt idx="10311">
                  <c:v>2.77711E-8</c:v>
                </c:pt>
                <c:pt idx="10312">
                  <c:v>2.7777300000000001E-8</c:v>
                </c:pt>
                <c:pt idx="10313">
                  <c:v>2.7783600000000001E-8</c:v>
                </c:pt>
                <c:pt idx="10314">
                  <c:v>2.7789799999999998E-8</c:v>
                </c:pt>
                <c:pt idx="10315">
                  <c:v>2.7796100000000002E-8</c:v>
                </c:pt>
                <c:pt idx="10316">
                  <c:v>2.7802299999999999E-8</c:v>
                </c:pt>
                <c:pt idx="10317">
                  <c:v>2.7808599999999999E-8</c:v>
                </c:pt>
                <c:pt idx="10318">
                  <c:v>2.78148E-8</c:v>
                </c:pt>
                <c:pt idx="10319">
                  <c:v>2.78211E-8</c:v>
                </c:pt>
                <c:pt idx="10320">
                  <c:v>2.7827300000000001E-8</c:v>
                </c:pt>
                <c:pt idx="10321">
                  <c:v>2.7833600000000001E-8</c:v>
                </c:pt>
                <c:pt idx="10322">
                  <c:v>2.7839799999999999E-8</c:v>
                </c:pt>
                <c:pt idx="10323">
                  <c:v>2.7846099999999999E-8</c:v>
                </c:pt>
                <c:pt idx="10324">
                  <c:v>2.78523E-8</c:v>
                </c:pt>
                <c:pt idx="10325">
                  <c:v>2.78586E-8</c:v>
                </c:pt>
                <c:pt idx="10326">
                  <c:v>2.7864800000000001E-8</c:v>
                </c:pt>
                <c:pt idx="10327">
                  <c:v>2.7871100000000001E-8</c:v>
                </c:pt>
                <c:pt idx="10328">
                  <c:v>2.7877299999999998E-8</c:v>
                </c:pt>
                <c:pt idx="10329">
                  <c:v>2.7883600000000002E-8</c:v>
                </c:pt>
                <c:pt idx="10330">
                  <c:v>2.7889799999999999E-8</c:v>
                </c:pt>
                <c:pt idx="10331">
                  <c:v>2.7896099999999999E-8</c:v>
                </c:pt>
                <c:pt idx="10332">
                  <c:v>2.79023E-8</c:v>
                </c:pt>
                <c:pt idx="10333">
                  <c:v>2.79086E-8</c:v>
                </c:pt>
                <c:pt idx="10334">
                  <c:v>2.7914800000000001E-8</c:v>
                </c:pt>
                <c:pt idx="10335">
                  <c:v>2.7921100000000001E-8</c:v>
                </c:pt>
                <c:pt idx="10336">
                  <c:v>2.7927299999999999E-8</c:v>
                </c:pt>
                <c:pt idx="10337">
                  <c:v>2.7933599999999999E-8</c:v>
                </c:pt>
                <c:pt idx="10338">
                  <c:v>2.79398E-8</c:v>
                </c:pt>
                <c:pt idx="10339">
                  <c:v>2.79461E-8</c:v>
                </c:pt>
                <c:pt idx="10340">
                  <c:v>2.7952300000000001E-8</c:v>
                </c:pt>
                <c:pt idx="10341">
                  <c:v>2.7958600000000001E-8</c:v>
                </c:pt>
                <c:pt idx="10342">
                  <c:v>2.7964799999999998E-8</c:v>
                </c:pt>
                <c:pt idx="10343">
                  <c:v>2.7971100000000002E-8</c:v>
                </c:pt>
                <c:pt idx="10344">
                  <c:v>2.7977299999999999E-8</c:v>
                </c:pt>
                <c:pt idx="10345">
                  <c:v>2.7983599999999999E-8</c:v>
                </c:pt>
                <c:pt idx="10346">
                  <c:v>2.79898E-8</c:v>
                </c:pt>
                <c:pt idx="10347">
                  <c:v>2.79961E-8</c:v>
                </c:pt>
                <c:pt idx="10348">
                  <c:v>2.8002300000000001E-8</c:v>
                </c:pt>
                <c:pt idx="10349">
                  <c:v>2.8008600000000001E-8</c:v>
                </c:pt>
                <c:pt idx="10350">
                  <c:v>2.8014799999999999E-8</c:v>
                </c:pt>
                <c:pt idx="10351">
                  <c:v>2.8021099999999999E-8</c:v>
                </c:pt>
                <c:pt idx="10352">
                  <c:v>2.80273E-8</c:v>
                </c:pt>
                <c:pt idx="10353">
                  <c:v>2.80336E-8</c:v>
                </c:pt>
                <c:pt idx="10354">
                  <c:v>2.8039800000000001E-8</c:v>
                </c:pt>
                <c:pt idx="10355">
                  <c:v>2.8046100000000001E-8</c:v>
                </c:pt>
                <c:pt idx="10356">
                  <c:v>2.8052299999999998E-8</c:v>
                </c:pt>
                <c:pt idx="10357">
                  <c:v>2.8058600000000002E-8</c:v>
                </c:pt>
                <c:pt idx="10358">
                  <c:v>2.8064799999999999E-8</c:v>
                </c:pt>
                <c:pt idx="10359">
                  <c:v>2.8071099999999999E-8</c:v>
                </c:pt>
                <c:pt idx="10360">
                  <c:v>2.80773E-8</c:v>
                </c:pt>
                <c:pt idx="10361">
                  <c:v>2.80836E-8</c:v>
                </c:pt>
                <c:pt idx="10362">
                  <c:v>2.8089800000000001E-8</c:v>
                </c:pt>
                <c:pt idx="10363">
                  <c:v>2.8096100000000001E-8</c:v>
                </c:pt>
                <c:pt idx="10364">
                  <c:v>2.8102299999999999E-8</c:v>
                </c:pt>
                <c:pt idx="10365">
                  <c:v>2.8108599999999999E-8</c:v>
                </c:pt>
                <c:pt idx="10366">
                  <c:v>2.81148E-8</c:v>
                </c:pt>
                <c:pt idx="10367">
                  <c:v>2.81211E-8</c:v>
                </c:pt>
                <c:pt idx="10368">
                  <c:v>2.8127300000000001E-8</c:v>
                </c:pt>
                <c:pt idx="10369">
                  <c:v>2.8133600000000001E-8</c:v>
                </c:pt>
                <c:pt idx="10370">
                  <c:v>2.8139800000000002E-8</c:v>
                </c:pt>
                <c:pt idx="10371">
                  <c:v>2.8146100000000001E-8</c:v>
                </c:pt>
                <c:pt idx="10372">
                  <c:v>2.8152299999999999E-8</c:v>
                </c:pt>
                <c:pt idx="10373">
                  <c:v>2.8158599999999999E-8</c:v>
                </c:pt>
                <c:pt idx="10374">
                  <c:v>2.81648E-8</c:v>
                </c:pt>
                <c:pt idx="10375">
                  <c:v>2.81711E-8</c:v>
                </c:pt>
                <c:pt idx="10376">
                  <c:v>2.8177300000000001E-8</c:v>
                </c:pt>
                <c:pt idx="10377">
                  <c:v>2.8183600000000001E-8</c:v>
                </c:pt>
                <c:pt idx="10378">
                  <c:v>2.8189799999999999E-8</c:v>
                </c:pt>
                <c:pt idx="10379">
                  <c:v>2.8196099999999999E-8</c:v>
                </c:pt>
                <c:pt idx="10380">
                  <c:v>2.82023E-8</c:v>
                </c:pt>
                <c:pt idx="10381">
                  <c:v>2.82086E-8</c:v>
                </c:pt>
                <c:pt idx="10382">
                  <c:v>2.8214800000000001E-8</c:v>
                </c:pt>
                <c:pt idx="10383">
                  <c:v>2.82211E-8</c:v>
                </c:pt>
                <c:pt idx="10384">
                  <c:v>2.8227300000000002E-8</c:v>
                </c:pt>
                <c:pt idx="10385">
                  <c:v>2.8233600000000001E-8</c:v>
                </c:pt>
                <c:pt idx="10386">
                  <c:v>2.8239799999999999E-8</c:v>
                </c:pt>
                <c:pt idx="10387">
                  <c:v>2.8246099999999999E-8</c:v>
                </c:pt>
                <c:pt idx="10388">
                  <c:v>2.82523E-8</c:v>
                </c:pt>
                <c:pt idx="10389">
                  <c:v>2.82586E-8</c:v>
                </c:pt>
                <c:pt idx="10390">
                  <c:v>2.8264800000000001E-8</c:v>
                </c:pt>
                <c:pt idx="10391">
                  <c:v>2.8271100000000001E-8</c:v>
                </c:pt>
                <c:pt idx="10392">
                  <c:v>2.8277299999999999E-8</c:v>
                </c:pt>
                <c:pt idx="10393">
                  <c:v>2.8283599999999999E-8</c:v>
                </c:pt>
                <c:pt idx="10394">
                  <c:v>2.82898E-8</c:v>
                </c:pt>
                <c:pt idx="10395">
                  <c:v>2.82961E-8</c:v>
                </c:pt>
                <c:pt idx="10396">
                  <c:v>2.8302300000000001E-8</c:v>
                </c:pt>
                <c:pt idx="10397">
                  <c:v>2.83086E-8</c:v>
                </c:pt>
                <c:pt idx="10398">
                  <c:v>2.8314800000000002E-8</c:v>
                </c:pt>
                <c:pt idx="10399">
                  <c:v>2.8321100000000001E-8</c:v>
                </c:pt>
                <c:pt idx="10400">
                  <c:v>2.8327299999999999E-8</c:v>
                </c:pt>
                <c:pt idx="10401">
                  <c:v>2.8333599999999999E-8</c:v>
                </c:pt>
                <c:pt idx="10402">
                  <c:v>2.83398E-8</c:v>
                </c:pt>
                <c:pt idx="10403">
                  <c:v>2.83461E-8</c:v>
                </c:pt>
                <c:pt idx="10404">
                  <c:v>2.8352300000000001E-8</c:v>
                </c:pt>
                <c:pt idx="10405">
                  <c:v>2.8358600000000001E-8</c:v>
                </c:pt>
                <c:pt idx="10406">
                  <c:v>2.8364799999999999E-8</c:v>
                </c:pt>
                <c:pt idx="10407">
                  <c:v>2.8371099999999999E-8</c:v>
                </c:pt>
                <c:pt idx="10408">
                  <c:v>2.83773E-8</c:v>
                </c:pt>
                <c:pt idx="10409">
                  <c:v>2.8383599999999999E-8</c:v>
                </c:pt>
                <c:pt idx="10410">
                  <c:v>2.8389800000000001E-8</c:v>
                </c:pt>
                <c:pt idx="10411">
                  <c:v>2.83961E-8</c:v>
                </c:pt>
                <c:pt idx="10412">
                  <c:v>2.8402300000000001E-8</c:v>
                </c:pt>
                <c:pt idx="10413">
                  <c:v>2.8408600000000001E-8</c:v>
                </c:pt>
                <c:pt idx="10414">
                  <c:v>2.8414799999999999E-8</c:v>
                </c:pt>
                <c:pt idx="10415">
                  <c:v>2.8421099999999999E-8</c:v>
                </c:pt>
                <c:pt idx="10416">
                  <c:v>2.84273E-8</c:v>
                </c:pt>
                <c:pt idx="10417">
                  <c:v>2.84336E-8</c:v>
                </c:pt>
                <c:pt idx="10418">
                  <c:v>2.8439800000000001E-8</c:v>
                </c:pt>
                <c:pt idx="10419">
                  <c:v>2.8446100000000001E-8</c:v>
                </c:pt>
                <c:pt idx="10420">
                  <c:v>2.8452299999999999E-8</c:v>
                </c:pt>
                <c:pt idx="10421">
                  <c:v>2.8458599999999998E-8</c:v>
                </c:pt>
                <c:pt idx="10422">
                  <c:v>2.84648E-8</c:v>
                </c:pt>
                <c:pt idx="10423">
                  <c:v>2.8471099999999999E-8</c:v>
                </c:pt>
                <c:pt idx="10424">
                  <c:v>2.84773E-8</c:v>
                </c:pt>
                <c:pt idx="10425">
                  <c:v>2.84836E-8</c:v>
                </c:pt>
                <c:pt idx="10426">
                  <c:v>2.8489800000000001E-8</c:v>
                </c:pt>
                <c:pt idx="10427">
                  <c:v>2.8496100000000001E-8</c:v>
                </c:pt>
                <c:pt idx="10428">
                  <c:v>2.8502299999999999E-8</c:v>
                </c:pt>
                <c:pt idx="10429">
                  <c:v>2.8508599999999999E-8</c:v>
                </c:pt>
                <c:pt idx="10430">
                  <c:v>2.85148E-8</c:v>
                </c:pt>
                <c:pt idx="10431">
                  <c:v>2.85211E-8</c:v>
                </c:pt>
                <c:pt idx="10432">
                  <c:v>2.8527300000000001E-8</c:v>
                </c:pt>
                <c:pt idx="10433">
                  <c:v>2.8533600000000001E-8</c:v>
                </c:pt>
                <c:pt idx="10434">
                  <c:v>2.8539799999999999E-8</c:v>
                </c:pt>
                <c:pt idx="10435">
                  <c:v>2.8546099999999998E-8</c:v>
                </c:pt>
                <c:pt idx="10436">
                  <c:v>2.85523E-8</c:v>
                </c:pt>
                <c:pt idx="10437">
                  <c:v>2.8558599999999999E-8</c:v>
                </c:pt>
                <c:pt idx="10438">
                  <c:v>2.85648E-8</c:v>
                </c:pt>
                <c:pt idx="10439">
                  <c:v>2.85711E-8</c:v>
                </c:pt>
                <c:pt idx="10440">
                  <c:v>2.8577300000000001E-8</c:v>
                </c:pt>
                <c:pt idx="10441">
                  <c:v>2.8583600000000001E-8</c:v>
                </c:pt>
                <c:pt idx="10442">
                  <c:v>2.8589799999999999E-8</c:v>
                </c:pt>
                <c:pt idx="10443">
                  <c:v>2.8596099999999999E-8</c:v>
                </c:pt>
                <c:pt idx="10444">
                  <c:v>2.86023E-8</c:v>
                </c:pt>
                <c:pt idx="10445">
                  <c:v>2.86086E-8</c:v>
                </c:pt>
                <c:pt idx="10446">
                  <c:v>2.8614800000000001E-8</c:v>
                </c:pt>
                <c:pt idx="10447">
                  <c:v>2.8621100000000001E-8</c:v>
                </c:pt>
                <c:pt idx="10448">
                  <c:v>2.8627299999999999E-8</c:v>
                </c:pt>
                <c:pt idx="10449">
                  <c:v>2.8633599999999998E-8</c:v>
                </c:pt>
                <c:pt idx="10450">
                  <c:v>2.8639799999999999E-8</c:v>
                </c:pt>
                <c:pt idx="10451">
                  <c:v>2.8646099999999999E-8</c:v>
                </c:pt>
                <c:pt idx="10452">
                  <c:v>2.86523E-8</c:v>
                </c:pt>
                <c:pt idx="10453">
                  <c:v>2.86586E-8</c:v>
                </c:pt>
                <c:pt idx="10454">
                  <c:v>2.8664800000000001E-8</c:v>
                </c:pt>
                <c:pt idx="10455">
                  <c:v>2.8671100000000001E-8</c:v>
                </c:pt>
                <c:pt idx="10456">
                  <c:v>2.8677299999999999E-8</c:v>
                </c:pt>
                <c:pt idx="10457">
                  <c:v>2.8683599999999999E-8</c:v>
                </c:pt>
                <c:pt idx="10458">
                  <c:v>2.86898E-8</c:v>
                </c:pt>
                <c:pt idx="10459">
                  <c:v>2.86961E-8</c:v>
                </c:pt>
                <c:pt idx="10460">
                  <c:v>2.8702300000000001E-8</c:v>
                </c:pt>
                <c:pt idx="10461">
                  <c:v>2.8708600000000001E-8</c:v>
                </c:pt>
                <c:pt idx="10462">
                  <c:v>2.8714799999999998E-8</c:v>
                </c:pt>
                <c:pt idx="10463">
                  <c:v>2.8721099999999998E-8</c:v>
                </c:pt>
                <c:pt idx="10464">
                  <c:v>2.8727299999999999E-8</c:v>
                </c:pt>
                <c:pt idx="10465">
                  <c:v>2.8733599999999999E-8</c:v>
                </c:pt>
                <c:pt idx="10466">
                  <c:v>2.87398E-8</c:v>
                </c:pt>
                <c:pt idx="10467">
                  <c:v>2.87461E-8</c:v>
                </c:pt>
                <c:pt idx="10468">
                  <c:v>2.8752300000000001E-8</c:v>
                </c:pt>
                <c:pt idx="10469">
                  <c:v>2.8758600000000001E-8</c:v>
                </c:pt>
                <c:pt idx="10470">
                  <c:v>2.8764799999999999E-8</c:v>
                </c:pt>
                <c:pt idx="10471">
                  <c:v>2.8771099999999999E-8</c:v>
                </c:pt>
                <c:pt idx="10472">
                  <c:v>2.87773E-8</c:v>
                </c:pt>
                <c:pt idx="10473">
                  <c:v>2.87836E-8</c:v>
                </c:pt>
                <c:pt idx="10474">
                  <c:v>2.8789800000000001E-8</c:v>
                </c:pt>
                <c:pt idx="10475">
                  <c:v>2.8796100000000001E-8</c:v>
                </c:pt>
                <c:pt idx="10476">
                  <c:v>2.8802299999999998E-8</c:v>
                </c:pt>
                <c:pt idx="10477">
                  <c:v>2.8808600000000002E-8</c:v>
                </c:pt>
                <c:pt idx="10478">
                  <c:v>2.8814799999999999E-8</c:v>
                </c:pt>
                <c:pt idx="10479">
                  <c:v>2.8821099999999999E-8</c:v>
                </c:pt>
                <c:pt idx="10480">
                  <c:v>2.88273E-8</c:v>
                </c:pt>
                <c:pt idx="10481">
                  <c:v>2.88336E-8</c:v>
                </c:pt>
                <c:pt idx="10482">
                  <c:v>2.8839800000000001E-8</c:v>
                </c:pt>
                <c:pt idx="10483">
                  <c:v>2.8846100000000001E-8</c:v>
                </c:pt>
                <c:pt idx="10484">
                  <c:v>2.8852299999999999E-8</c:v>
                </c:pt>
                <c:pt idx="10485">
                  <c:v>2.8858599999999999E-8</c:v>
                </c:pt>
                <c:pt idx="10486">
                  <c:v>2.88648E-8</c:v>
                </c:pt>
                <c:pt idx="10487">
                  <c:v>2.88711E-8</c:v>
                </c:pt>
                <c:pt idx="10488">
                  <c:v>2.8877300000000001E-8</c:v>
                </c:pt>
                <c:pt idx="10489">
                  <c:v>2.8883600000000001E-8</c:v>
                </c:pt>
                <c:pt idx="10490">
                  <c:v>2.8889799999999998E-8</c:v>
                </c:pt>
                <c:pt idx="10491">
                  <c:v>2.8896100000000002E-8</c:v>
                </c:pt>
                <c:pt idx="10492">
                  <c:v>2.8902299999999999E-8</c:v>
                </c:pt>
                <c:pt idx="10493">
                  <c:v>2.8908599999999999E-8</c:v>
                </c:pt>
                <c:pt idx="10494">
                  <c:v>2.89148E-8</c:v>
                </c:pt>
                <c:pt idx="10495">
                  <c:v>2.89211E-8</c:v>
                </c:pt>
                <c:pt idx="10496">
                  <c:v>2.8927300000000001E-8</c:v>
                </c:pt>
                <c:pt idx="10497">
                  <c:v>2.8933600000000001E-8</c:v>
                </c:pt>
                <c:pt idx="10498">
                  <c:v>2.8939799999999999E-8</c:v>
                </c:pt>
                <c:pt idx="10499">
                  <c:v>2.8946099999999999E-8</c:v>
                </c:pt>
                <c:pt idx="10500">
                  <c:v>2.89523E-8</c:v>
                </c:pt>
                <c:pt idx="10501">
                  <c:v>2.89586E-8</c:v>
                </c:pt>
                <c:pt idx="10502">
                  <c:v>2.8964800000000001E-8</c:v>
                </c:pt>
                <c:pt idx="10503">
                  <c:v>2.8971100000000001E-8</c:v>
                </c:pt>
                <c:pt idx="10504">
                  <c:v>2.8977299999999998E-8</c:v>
                </c:pt>
                <c:pt idx="10505">
                  <c:v>2.8983600000000002E-8</c:v>
                </c:pt>
                <c:pt idx="10506">
                  <c:v>2.8989799999999999E-8</c:v>
                </c:pt>
                <c:pt idx="10507">
                  <c:v>2.8996099999999999E-8</c:v>
                </c:pt>
                <c:pt idx="10508">
                  <c:v>2.90023E-8</c:v>
                </c:pt>
                <c:pt idx="10509">
                  <c:v>2.90086E-8</c:v>
                </c:pt>
                <c:pt idx="10510">
                  <c:v>2.9014800000000001E-8</c:v>
                </c:pt>
                <c:pt idx="10511">
                  <c:v>2.9021100000000001E-8</c:v>
                </c:pt>
                <c:pt idx="10512">
                  <c:v>2.9027299999999999E-8</c:v>
                </c:pt>
                <c:pt idx="10513">
                  <c:v>2.9033599999999999E-8</c:v>
                </c:pt>
                <c:pt idx="10514">
                  <c:v>2.90398E-8</c:v>
                </c:pt>
                <c:pt idx="10515">
                  <c:v>2.90461E-8</c:v>
                </c:pt>
                <c:pt idx="10516">
                  <c:v>2.9052300000000001E-8</c:v>
                </c:pt>
                <c:pt idx="10517">
                  <c:v>2.9058600000000001E-8</c:v>
                </c:pt>
                <c:pt idx="10518">
                  <c:v>2.9064800000000002E-8</c:v>
                </c:pt>
                <c:pt idx="10519">
                  <c:v>2.9071100000000001E-8</c:v>
                </c:pt>
                <c:pt idx="10520">
                  <c:v>2.9077299999999999E-8</c:v>
                </c:pt>
                <c:pt idx="10521">
                  <c:v>2.9083599999999999E-8</c:v>
                </c:pt>
                <c:pt idx="10522">
                  <c:v>2.90898E-8</c:v>
                </c:pt>
                <c:pt idx="10523">
                  <c:v>2.90961E-8</c:v>
                </c:pt>
                <c:pt idx="10524">
                  <c:v>2.9102300000000001E-8</c:v>
                </c:pt>
                <c:pt idx="10525">
                  <c:v>2.9108600000000001E-8</c:v>
                </c:pt>
                <c:pt idx="10526">
                  <c:v>2.9114799999999999E-8</c:v>
                </c:pt>
                <c:pt idx="10527">
                  <c:v>2.9121099999999999E-8</c:v>
                </c:pt>
                <c:pt idx="10528">
                  <c:v>2.91273E-8</c:v>
                </c:pt>
                <c:pt idx="10529">
                  <c:v>2.91336E-8</c:v>
                </c:pt>
                <c:pt idx="10530">
                  <c:v>2.9139800000000001E-8</c:v>
                </c:pt>
                <c:pt idx="10531">
                  <c:v>2.9146100000000001E-8</c:v>
                </c:pt>
                <c:pt idx="10532">
                  <c:v>2.9152300000000002E-8</c:v>
                </c:pt>
                <c:pt idx="10533">
                  <c:v>2.9158600000000001E-8</c:v>
                </c:pt>
                <c:pt idx="10534">
                  <c:v>2.9164799999999999E-8</c:v>
                </c:pt>
                <c:pt idx="10535">
                  <c:v>2.9171099999999999E-8</c:v>
                </c:pt>
                <c:pt idx="10536">
                  <c:v>2.91773E-8</c:v>
                </c:pt>
                <c:pt idx="10537">
                  <c:v>2.91836E-8</c:v>
                </c:pt>
                <c:pt idx="10538">
                  <c:v>2.9189800000000001E-8</c:v>
                </c:pt>
                <c:pt idx="10539">
                  <c:v>2.9196100000000001E-8</c:v>
                </c:pt>
                <c:pt idx="10540">
                  <c:v>2.9202299999999999E-8</c:v>
                </c:pt>
                <c:pt idx="10541">
                  <c:v>2.9208599999999999E-8</c:v>
                </c:pt>
                <c:pt idx="10542">
                  <c:v>2.92148E-8</c:v>
                </c:pt>
                <c:pt idx="10543">
                  <c:v>2.92211E-8</c:v>
                </c:pt>
                <c:pt idx="10544">
                  <c:v>2.9227300000000001E-8</c:v>
                </c:pt>
                <c:pt idx="10545">
                  <c:v>2.92336E-8</c:v>
                </c:pt>
                <c:pt idx="10546">
                  <c:v>2.9239800000000002E-8</c:v>
                </c:pt>
                <c:pt idx="10547">
                  <c:v>2.9246100000000001E-8</c:v>
                </c:pt>
                <c:pt idx="10548">
                  <c:v>2.9252299999999999E-8</c:v>
                </c:pt>
                <c:pt idx="10549">
                  <c:v>2.9258599999999999E-8</c:v>
                </c:pt>
                <c:pt idx="10550">
                  <c:v>2.92648E-8</c:v>
                </c:pt>
                <c:pt idx="10551">
                  <c:v>2.92711E-8</c:v>
                </c:pt>
                <c:pt idx="10552">
                  <c:v>2.9277300000000001E-8</c:v>
                </c:pt>
                <c:pt idx="10553">
                  <c:v>2.9283600000000001E-8</c:v>
                </c:pt>
                <c:pt idx="10554">
                  <c:v>2.9289799999999999E-8</c:v>
                </c:pt>
                <c:pt idx="10555">
                  <c:v>2.9296099999999999E-8</c:v>
                </c:pt>
                <c:pt idx="10556">
                  <c:v>2.93023E-8</c:v>
                </c:pt>
                <c:pt idx="10557">
                  <c:v>2.9308599999999999E-8</c:v>
                </c:pt>
                <c:pt idx="10558">
                  <c:v>2.9314800000000001E-8</c:v>
                </c:pt>
                <c:pt idx="10559">
                  <c:v>2.93211E-8</c:v>
                </c:pt>
                <c:pt idx="10560">
                  <c:v>2.9327300000000001E-8</c:v>
                </c:pt>
                <c:pt idx="10561">
                  <c:v>2.9333600000000001E-8</c:v>
                </c:pt>
                <c:pt idx="10562">
                  <c:v>2.9339799999999999E-8</c:v>
                </c:pt>
                <c:pt idx="10563">
                  <c:v>2.9346099999999999E-8</c:v>
                </c:pt>
                <c:pt idx="10564">
                  <c:v>2.93523E-8</c:v>
                </c:pt>
                <c:pt idx="10565">
                  <c:v>2.93586E-8</c:v>
                </c:pt>
                <c:pt idx="10566">
                  <c:v>2.9364800000000001E-8</c:v>
                </c:pt>
                <c:pt idx="10567">
                  <c:v>2.9371100000000001E-8</c:v>
                </c:pt>
                <c:pt idx="10568">
                  <c:v>2.9377299999999999E-8</c:v>
                </c:pt>
                <c:pt idx="10569">
                  <c:v>2.9383599999999998E-8</c:v>
                </c:pt>
                <c:pt idx="10570">
                  <c:v>2.93898E-8</c:v>
                </c:pt>
                <c:pt idx="10571">
                  <c:v>2.9396099999999999E-8</c:v>
                </c:pt>
                <c:pt idx="10572">
                  <c:v>2.9402300000000001E-8</c:v>
                </c:pt>
                <c:pt idx="10573">
                  <c:v>2.94086E-8</c:v>
                </c:pt>
                <c:pt idx="10574">
                  <c:v>2.9414800000000001E-8</c:v>
                </c:pt>
                <c:pt idx="10575">
                  <c:v>2.9421100000000001E-8</c:v>
                </c:pt>
                <c:pt idx="10576">
                  <c:v>2.9427299999999999E-8</c:v>
                </c:pt>
                <c:pt idx="10577">
                  <c:v>2.9433599999999999E-8</c:v>
                </c:pt>
                <c:pt idx="10578">
                  <c:v>2.94398E-8</c:v>
                </c:pt>
                <c:pt idx="10579">
                  <c:v>2.94461E-8</c:v>
                </c:pt>
                <c:pt idx="10580">
                  <c:v>2.9452300000000001E-8</c:v>
                </c:pt>
                <c:pt idx="10581">
                  <c:v>2.9458600000000001E-8</c:v>
                </c:pt>
                <c:pt idx="10582">
                  <c:v>2.9464799999999999E-8</c:v>
                </c:pt>
                <c:pt idx="10583">
                  <c:v>2.9471099999999998E-8</c:v>
                </c:pt>
                <c:pt idx="10584">
                  <c:v>2.94773E-8</c:v>
                </c:pt>
                <c:pt idx="10585">
                  <c:v>2.9483599999999999E-8</c:v>
                </c:pt>
                <c:pt idx="10586">
                  <c:v>2.94898E-8</c:v>
                </c:pt>
                <c:pt idx="10587">
                  <c:v>2.94961E-8</c:v>
                </c:pt>
                <c:pt idx="10588">
                  <c:v>2.9502300000000001E-8</c:v>
                </c:pt>
                <c:pt idx="10589">
                  <c:v>2.9508600000000001E-8</c:v>
                </c:pt>
                <c:pt idx="10590">
                  <c:v>2.9514799999999999E-8</c:v>
                </c:pt>
                <c:pt idx="10591">
                  <c:v>2.9521099999999999E-8</c:v>
                </c:pt>
                <c:pt idx="10592">
                  <c:v>2.95273E-8</c:v>
                </c:pt>
                <c:pt idx="10593">
                  <c:v>2.95336E-8</c:v>
                </c:pt>
                <c:pt idx="10594">
                  <c:v>2.9539800000000001E-8</c:v>
                </c:pt>
                <c:pt idx="10595">
                  <c:v>2.9546100000000001E-8</c:v>
                </c:pt>
                <c:pt idx="10596">
                  <c:v>2.9552299999999999E-8</c:v>
                </c:pt>
                <c:pt idx="10597">
                  <c:v>2.9558599999999998E-8</c:v>
                </c:pt>
                <c:pt idx="10598">
                  <c:v>2.9564799999999999E-8</c:v>
                </c:pt>
                <c:pt idx="10599">
                  <c:v>2.9571099999999999E-8</c:v>
                </c:pt>
                <c:pt idx="10600">
                  <c:v>2.95773E-8</c:v>
                </c:pt>
                <c:pt idx="10601">
                  <c:v>2.95836E-8</c:v>
                </c:pt>
                <c:pt idx="10602">
                  <c:v>2.9589800000000001E-8</c:v>
                </c:pt>
                <c:pt idx="10603">
                  <c:v>2.9596100000000001E-8</c:v>
                </c:pt>
                <c:pt idx="10604">
                  <c:v>2.9602299999999999E-8</c:v>
                </c:pt>
                <c:pt idx="10605">
                  <c:v>2.9608599999999999E-8</c:v>
                </c:pt>
                <c:pt idx="10606">
                  <c:v>2.96148E-8</c:v>
                </c:pt>
                <c:pt idx="10607">
                  <c:v>2.96211E-8</c:v>
                </c:pt>
                <c:pt idx="10608">
                  <c:v>2.9627300000000001E-8</c:v>
                </c:pt>
                <c:pt idx="10609">
                  <c:v>2.9633600000000001E-8</c:v>
                </c:pt>
                <c:pt idx="10610">
                  <c:v>2.9639799999999999E-8</c:v>
                </c:pt>
                <c:pt idx="10611">
                  <c:v>2.9646099999999998E-8</c:v>
                </c:pt>
                <c:pt idx="10612">
                  <c:v>2.9652299999999999E-8</c:v>
                </c:pt>
                <c:pt idx="10613">
                  <c:v>2.9658599999999999E-8</c:v>
                </c:pt>
                <c:pt idx="10614">
                  <c:v>2.96648E-8</c:v>
                </c:pt>
                <c:pt idx="10615">
                  <c:v>2.96711E-8</c:v>
                </c:pt>
                <c:pt idx="10616">
                  <c:v>2.9677300000000001E-8</c:v>
                </c:pt>
                <c:pt idx="10617">
                  <c:v>2.9683600000000001E-8</c:v>
                </c:pt>
                <c:pt idx="10618">
                  <c:v>2.9689799999999999E-8</c:v>
                </c:pt>
                <c:pt idx="10619">
                  <c:v>2.9696099999999999E-8</c:v>
                </c:pt>
                <c:pt idx="10620">
                  <c:v>2.97023E-8</c:v>
                </c:pt>
                <c:pt idx="10621">
                  <c:v>2.97086E-8</c:v>
                </c:pt>
                <c:pt idx="10622">
                  <c:v>2.9714800000000001E-8</c:v>
                </c:pt>
                <c:pt idx="10623">
                  <c:v>2.9721100000000001E-8</c:v>
                </c:pt>
                <c:pt idx="10624">
                  <c:v>2.9727299999999998E-8</c:v>
                </c:pt>
                <c:pt idx="10625">
                  <c:v>2.9733600000000002E-8</c:v>
                </c:pt>
                <c:pt idx="10626">
                  <c:v>2.9739799999999999E-8</c:v>
                </c:pt>
                <c:pt idx="10627">
                  <c:v>2.9746099999999999E-8</c:v>
                </c:pt>
                <c:pt idx="10628">
                  <c:v>2.97523E-8</c:v>
                </c:pt>
                <c:pt idx="10629">
                  <c:v>2.97586E-8</c:v>
                </c:pt>
                <c:pt idx="10630">
                  <c:v>2.9764800000000001E-8</c:v>
                </c:pt>
                <c:pt idx="10631">
                  <c:v>2.9771100000000001E-8</c:v>
                </c:pt>
                <c:pt idx="10632">
                  <c:v>2.9777299999999999E-8</c:v>
                </c:pt>
                <c:pt idx="10633">
                  <c:v>2.9783599999999999E-8</c:v>
                </c:pt>
                <c:pt idx="10634">
                  <c:v>2.97898E-8</c:v>
                </c:pt>
                <c:pt idx="10635">
                  <c:v>2.97961E-8</c:v>
                </c:pt>
                <c:pt idx="10636">
                  <c:v>2.9802300000000001E-8</c:v>
                </c:pt>
                <c:pt idx="10637">
                  <c:v>2.9808599999999997E-8</c:v>
                </c:pt>
                <c:pt idx="10638">
                  <c:v>2.9814800000000002E-8</c:v>
                </c:pt>
                <c:pt idx="10639">
                  <c:v>2.9821099999999998E-8</c:v>
                </c:pt>
                <c:pt idx="10640">
                  <c:v>2.9827300000000003E-8</c:v>
                </c:pt>
                <c:pt idx="10641">
                  <c:v>2.9833599999999999E-8</c:v>
                </c:pt>
                <c:pt idx="10642">
                  <c:v>2.9839799999999997E-8</c:v>
                </c:pt>
                <c:pt idx="10643">
                  <c:v>2.98461E-8</c:v>
                </c:pt>
                <c:pt idx="10644">
                  <c:v>2.9852299999999998E-8</c:v>
                </c:pt>
                <c:pt idx="10645">
                  <c:v>2.9858600000000001E-8</c:v>
                </c:pt>
                <c:pt idx="10646">
                  <c:v>2.9864799999999999E-8</c:v>
                </c:pt>
                <c:pt idx="10647">
                  <c:v>2.9871100000000002E-8</c:v>
                </c:pt>
                <c:pt idx="10648">
                  <c:v>2.98773E-8</c:v>
                </c:pt>
                <c:pt idx="10649">
                  <c:v>2.9883600000000003E-8</c:v>
                </c:pt>
                <c:pt idx="10650">
                  <c:v>2.9889800000000001E-8</c:v>
                </c:pt>
                <c:pt idx="10651">
                  <c:v>2.9896099999999997E-8</c:v>
                </c:pt>
                <c:pt idx="10652">
                  <c:v>2.9902300000000002E-8</c:v>
                </c:pt>
                <c:pt idx="10653">
                  <c:v>2.9908599999999998E-8</c:v>
                </c:pt>
                <c:pt idx="10654">
                  <c:v>2.9914800000000003E-8</c:v>
                </c:pt>
                <c:pt idx="10655">
                  <c:v>2.9921099999999999E-8</c:v>
                </c:pt>
                <c:pt idx="10656">
                  <c:v>2.9927299999999997E-8</c:v>
                </c:pt>
                <c:pt idx="10657">
                  <c:v>2.99336E-8</c:v>
                </c:pt>
                <c:pt idx="10658">
                  <c:v>2.9939799999999998E-8</c:v>
                </c:pt>
                <c:pt idx="10659">
                  <c:v>2.9946100000000001E-8</c:v>
                </c:pt>
                <c:pt idx="10660">
                  <c:v>2.9952299999999999E-8</c:v>
                </c:pt>
                <c:pt idx="10661">
                  <c:v>2.9958600000000002E-8</c:v>
                </c:pt>
                <c:pt idx="10662">
                  <c:v>2.99648E-8</c:v>
                </c:pt>
                <c:pt idx="10663">
                  <c:v>2.9971100000000003E-8</c:v>
                </c:pt>
                <c:pt idx="10664">
                  <c:v>2.9977300000000001E-8</c:v>
                </c:pt>
                <c:pt idx="10665">
                  <c:v>2.9983599999999997E-8</c:v>
                </c:pt>
                <c:pt idx="10666">
                  <c:v>2.9989800000000002E-8</c:v>
                </c:pt>
                <c:pt idx="10667">
                  <c:v>2.9996099999999998E-8</c:v>
                </c:pt>
                <c:pt idx="10668">
                  <c:v>3.0002300000000003E-8</c:v>
                </c:pt>
                <c:pt idx="10669">
                  <c:v>3.0008599999999999E-8</c:v>
                </c:pt>
                <c:pt idx="10670">
                  <c:v>3.0014799999999997E-8</c:v>
                </c:pt>
                <c:pt idx="10671">
                  <c:v>3.00211E-8</c:v>
                </c:pt>
                <c:pt idx="10672">
                  <c:v>3.0027299999999998E-8</c:v>
                </c:pt>
                <c:pt idx="10673">
                  <c:v>3.0033600000000001E-8</c:v>
                </c:pt>
                <c:pt idx="10674">
                  <c:v>3.0039799999999999E-8</c:v>
                </c:pt>
                <c:pt idx="10675">
                  <c:v>3.0046100000000002E-8</c:v>
                </c:pt>
                <c:pt idx="10676">
                  <c:v>3.00523E-8</c:v>
                </c:pt>
                <c:pt idx="10677">
                  <c:v>3.0058600000000003E-8</c:v>
                </c:pt>
                <c:pt idx="10678">
                  <c:v>3.0064800000000001E-8</c:v>
                </c:pt>
                <c:pt idx="10679">
                  <c:v>3.0071099999999997E-8</c:v>
                </c:pt>
                <c:pt idx="10680">
                  <c:v>3.0077300000000002E-8</c:v>
                </c:pt>
                <c:pt idx="10681">
                  <c:v>3.0083599999999998E-8</c:v>
                </c:pt>
                <c:pt idx="10682">
                  <c:v>3.0089800000000003E-8</c:v>
                </c:pt>
                <c:pt idx="10683">
                  <c:v>3.0096099999999999E-8</c:v>
                </c:pt>
                <c:pt idx="10684">
                  <c:v>3.0102299999999997E-8</c:v>
                </c:pt>
                <c:pt idx="10685">
                  <c:v>3.01086E-8</c:v>
                </c:pt>
                <c:pt idx="10686">
                  <c:v>3.0114799999999998E-8</c:v>
                </c:pt>
                <c:pt idx="10687">
                  <c:v>3.0121100000000001E-8</c:v>
                </c:pt>
                <c:pt idx="10688">
                  <c:v>3.0127299999999999E-8</c:v>
                </c:pt>
                <c:pt idx="10689">
                  <c:v>3.0133600000000002E-8</c:v>
                </c:pt>
                <c:pt idx="10690">
                  <c:v>3.01398E-8</c:v>
                </c:pt>
                <c:pt idx="10691">
                  <c:v>3.0146100000000003E-8</c:v>
                </c:pt>
                <c:pt idx="10692">
                  <c:v>3.0152300000000001E-8</c:v>
                </c:pt>
                <c:pt idx="10693">
                  <c:v>3.0158599999999997E-8</c:v>
                </c:pt>
                <c:pt idx="10694">
                  <c:v>3.0164800000000002E-8</c:v>
                </c:pt>
                <c:pt idx="10695">
                  <c:v>3.0171099999999998E-8</c:v>
                </c:pt>
                <c:pt idx="10696">
                  <c:v>3.0177300000000002E-8</c:v>
                </c:pt>
                <c:pt idx="10697">
                  <c:v>3.0183599999999999E-8</c:v>
                </c:pt>
                <c:pt idx="10698">
                  <c:v>3.0189799999999997E-8</c:v>
                </c:pt>
                <c:pt idx="10699">
                  <c:v>3.01961E-8</c:v>
                </c:pt>
                <c:pt idx="10700">
                  <c:v>3.0202299999999998E-8</c:v>
                </c:pt>
                <c:pt idx="10701">
                  <c:v>3.0208600000000001E-8</c:v>
                </c:pt>
                <c:pt idx="10702">
                  <c:v>3.0214799999999999E-8</c:v>
                </c:pt>
                <c:pt idx="10703">
                  <c:v>3.0221100000000002E-8</c:v>
                </c:pt>
                <c:pt idx="10704">
                  <c:v>3.02273E-8</c:v>
                </c:pt>
                <c:pt idx="10705">
                  <c:v>3.0233600000000003E-8</c:v>
                </c:pt>
                <c:pt idx="10706">
                  <c:v>3.0239800000000001E-8</c:v>
                </c:pt>
                <c:pt idx="10707">
                  <c:v>3.0246099999999997E-8</c:v>
                </c:pt>
                <c:pt idx="10708">
                  <c:v>3.0252300000000002E-8</c:v>
                </c:pt>
                <c:pt idx="10709">
                  <c:v>3.0258599999999998E-8</c:v>
                </c:pt>
                <c:pt idx="10710">
                  <c:v>3.0264800000000002E-8</c:v>
                </c:pt>
                <c:pt idx="10711">
                  <c:v>3.0271099999999999E-8</c:v>
                </c:pt>
                <c:pt idx="10712">
                  <c:v>3.0277299999999997E-8</c:v>
                </c:pt>
                <c:pt idx="10713">
                  <c:v>3.02836E-8</c:v>
                </c:pt>
                <c:pt idx="10714">
                  <c:v>3.0289799999999998E-8</c:v>
                </c:pt>
                <c:pt idx="10715">
                  <c:v>3.0296100000000001E-8</c:v>
                </c:pt>
                <c:pt idx="10716">
                  <c:v>3.0302299999999999E-8</c:v>
                </c:pt>
                <c:pt idx="10717">
                  <c:v>3.0308600000000002E-8</c:v>
                </c:pt>
                <c:pt idx="10718">
                  <c:v>3.03148E-8</c:v>
                </c:pt>
                <c:pt idx="10719">
                  <c:v>3.0321100000000003E-8</c:v>
                </c:pt>
                <c:pt idx="10720">
                  <c:v>3.0327300000000001E-8</c:v>
                </c:pt>
                <c:pt idx="10721">
                  <c:v>3.0333599999999997E-8</c:v>
                </c:pt>
                <c:pt idx="10722">
                  <c:v>3.0339800000000001E-8</c:v>
                </c:pt>
                <c:pt idx="10723">
                  <c:v>3.0346099999999998E-8</c:v>
                </c:pt>
                <c:pt idx="10724">
                  <c:v>3.0352300000000002E-8</c:v>
                </c:pt>
                <c:pt idx="10725">
                  <c:v>3.0358599999999999E-8</c:v>
                </c:pt>
                <c:pt idx="10726">
                  <c:v>3.0364799999999997E-8</c:v>
                </c:pt>
                <c:pt idx="10727">
                  <c:v>3.03711E-8</c:v>
                </c:pt>
                <c:pt idx="10728">
                  <c:v>3.0377299999999998E-8</c:v>
                </c:pt>
                <c:pt idx="10729">
                  <c:v>3.0383600000000001E-8</c:v>
                </c:pt>
                <c:pt idx="10730">
                  <c:v>3.0389799999999999E-8</c:v>
                </c:pt>
                <c:pt idx="10731">
                  <c:v>3.0396100000000002E-8</c:v>
                </c:pt>
                <c:pt idx="10732">
                  <c:v>3.04023E-8</c:v>
                </c:pt>
                <c:pt idx="10733">
                  <c:v>3.0408600000000003E-8</c:v>
                </c:pt>
                <c:pt idx="10734">
                  <c:v>3.04148E-8</c:v>
                </c:pt>
                <c:pt idx="10735">
                  <c:v>3.0421099999999997E-8</c:v>
                </c:pt>
                <c:pt idx="10736">
                  <c:v>3.0427300000000001E-8</c:v>
                </c:pt>
                <c:pt idx="10737">
                  <c:v>3.0433599999999998E-8</c:v>
                </c:pt>
                <c:pt idx="10738">
                  <c:v>3.0439800000000002E-8</c:v>
                </c:pt>
                <c:pt idx="10739">
                  <c:v>3.0446099999999999E-8</c:v>
                </c:pt>
                <c:pt idx="10740">
                  <c:v>3.0452300000000003E-8</c:v>
                </c:pt>
                <c:pt idx="10741">
                  <c:v>3.04586E-8</c:v>
                </c:pt>
                <c:pt idx="10742">
                  <c:v>3.0464799999999998E-8</c:v>
                </c:pt>
                <c:pt idx="10743">
                  <c:v>3.0471100000000001E-8</c:v>
                </c:pt>
                <c:pt idx="10744">
                  <c:v>3.0477299999999999E-8</c:v>
                </c:pt>
                <c:pt idx="10745">
                  <c:v>3.0483600000000002E-8</c:v>
                </c:pt>
                <c:pt idx="10746">
                  <c:v>3.0489799999999999E-8</c:v>
                </c:pt>
                <c:pt idx="10747">
                  <c:v>3.0496100000000003E-8</c:v>
                </c:pt>
                <c:pt idx="10748">
                  <c:v>3.05023E-8</c:v>
                </c:pt>
                <c:pt idx="10749">
                  <c:v>3.0508599999999997E-8</c:v>
                </c:pt>
                <c:pt idx="10750">
                  <c:v>3.0514800000000001E-8</c:v>
                </c:pt>
                <c:pt idx="10751">
                  <c:v>3.0521099999999998E-8</c:v>
                </c:pt>
                <c:pt idx="10752">
                  <c:v>3.0527300000000002E-8</c:v>
                </c:pt>
                <c:pt idx="10753">
                  <c:v>3.0533599999999999E-8</c:v>
                </c:pt>
                <c:pt idx="10754">
                  <c:v>3.0539800000000003E-8</c:v>
                </c:pt>
                <c:pt idx="10755">
                  <c:v>3.05461E-8</c:v>
                </c:pt>
                <c:pt idx="10756">
                  <c:v>3.0552299999999998E-8</c:v>
                </c:pt>
                <c:pt idx="10757">
                  <c:v>3.0558600000000001E-8</c:v>
                </c:pt>
                <c:pt idx="10758">
                  <c:v>3.0564799999999999E-8</c:v>
                </c:pt>
                <c:pt idx="10759">
                  <c:v>3.0571100000000002E-8</c:v>
                </c:pt>
                <c:pt idx="10760">
                  <c:v>3.0577299999999999E-8</c:v>
                </c:pt>
                <c:pt idx="10761">
                  <c:v>3.0583600000000003E-8</c:v>
                </c:pt>
                <c:pt idx="10762">
                  <c:v>3.05898E-8</c:v>
                </c:pt>
                <c:pt idx="10763">
                  <c:v>3.0596099999999997E-8</c:v>
                </c:pt>
                <c:pt idx="10764">
                  <c:v>3.0602300000000001E-8</c:v>
                </c:pt>
                <c:pt idx="10765">
                  <c:v>3.0608599999999998E-8</c:v>
                </c:pt>
                <c:pt idx="10766">
                  <c:v>3.0614800000000002E-8</c:v>
                </c:pt>
                <c:pt idx="10767">
                  <c:v>3.0621099999999999E-8</c:v>
                </c:pt>
                <c:pt idx="10768">
                  <c:v>3.0627300000000003E-8</c:v>
                </c:pt>
                <c:pt idx="10769">
                  <c:v>3.06336E-8</c:v>
                </c:pt>
                <c:pt idx="10770">
                  <c:v>3.0639799999999998E-8</c:v>
                </c:pt>
                <c:pt idx="10771">
                  <c:v>3.0646100000000001E-8</c:v>
                </c:pt>
                <c:pt idx="10772">
                  <c:v>3.0652299999999998E-8</c:v>
                </c:pt>
                <c:pt idx="10773">
                  <c:v>3.0658600000000002E-8</c:v>
                </c:pt>
                <c:pt idx="10774">
                  <c:v>3.0664799999999999E-8</c:v>
                </c:pt>
                <c:pt idx="10775">
                  <c:v>3.0671100000000003E-8</c:v>
                </c:pt>
                <c:pt idx="10776">
                  <c:v>3.06773E-8</c:v>
                </c:pt>
                <c:pt idx="10777">
                  <c:v>3.0683599999999997E-8</c:v>
                </c:pt>
                <c:pt idx="10778">
                  <c:v>3.0689800000000001E-8</c:v>
                </c:pt>
                <c:pt idx="10779">
                  <c:v>3.0696099999999998E-8</c:v>
                </c:pt>
                <c:pt idx="10780">
                  <c:v>3.0702300000000002E-8</c:v>
                </c:pt>
                <c:pt idx="10781">
                  <c:v>3.0708599999999999E-8</c:v>
                </c:pt>
                <c:pt idx="10782">
                  <c:v>3.0714800000000003E-8</c:v>
                </c:pt>
                <c:pt idx="10783">
                  <c:v>3.07211E-8</c:v>
                </c:pt>
                <c:pt idx="10784">
                  <c:v>3.0727299999999997E-8</c:v>
                </c:pt>
                <c:pt idx="10785">
                  <c:v>3.0733600000000001E-8</c:v>
                </c:pt>
                <c:pt idx="10786">
                  <c:v>3.0739799999999998E-8</c:v>
                </c:pt>
                <c:pt idx="10787">
                  <c:v>3.0746100000000002E-8</c:v>
                </c:pt>
                <c:pt idx="10788">
                  <c:v>3.0752299999999999E-8</c:v>
                </c:pt>
                <c:pt idx="10789">
                  <c:v>3.0758600000000003E-8</c:v>
                </c:pt>
                <c:pt idx="10790">
                  <c:v>3.07648E-8</c:v>
                </c:pt>
                <c:pt idx="10791">
                  <c:v>3.0771099999999997E-8</c:v>
                </c:pt>
                <c:pt idx="10792">
                  <c:v>3.0777300000000001E-8</c:v>
                </c:pt>
                <c:pt idx="10793">
                  <c:v>3.0783599999999998E-8</c:v>
                </c:pt>
                <c:pt idx="10794">
                  <c:v>3.0789800000000002E-8</c:v>
                </c:pt>
                <c:pt idx="10795">
                  <c:v>3.0796099999999999E-8</c:v>
                </c:pt>
                <c:pt idx="10796">
                  <c:v>3.0802300000000003E-8</c:v>
                </c:pt>
                <c:pt idx="10797">
                  <c:v>3.08086E-8</c:v>
                </c:pt>
                <c:pt idx="10798">
                  <c:v>3.0814799999999997E-8</c:v>
                </c:pt>
                <c:pt idx="10799">
                  <c:v>3.0821100000000001E-8</c:v>
                </c:pt>
                <c:pt idx="10800">
                  <c:v>3.0827299999999998E-8</c:v>
                </c:pt>
                <c:pt idx="10801">
                  <c:v>3.0833600000000002E-8</c:v>
                </c:pt>
                <c:pt idx="10802">
                  <c:v>3.0839799999999999E-8</c:v>
                </c:pt>
                <c:pt idx="10803">
                  <c:v>3.0846100000000002E-8</c:v>
                </c:pt>
                <c:pt idx="10804">
                  <c:v>3.08523E-8</c:v>
                </c:pt>
                <c:pt idx="10805">
                  <c:v>3.0858599999999997E-8</c:v>
                </c:pt>
                <c:pt idx="10806">
                  <c:v>3.0864800000000001E-8</c:v>
                </c:pt>
                <c:pt idx="10807">
                  <c:v>3.0871099999999998E-8</c:v>
                </c:pt>
                <c:pt idx="10808">
                  <c:v>3.0877300000000002E-8</c:v>
                </c:pt>
                <c:pt idx="10809">
                  <c:v>3.0883599999999999E-8</c:v>
                </c:pt>
                <c:pt idx="10810">
                  <c:v>3.0889800000000003E-8</c:v>
                </c:pt>
                <c:pt idx="10811">
                  <c:v>3.08961E-8</c:v>
                </c:pt>
                <c:pt idx="10812">
                  <c:v>3.0902299999999997E-8</c:v>
                </c:pt>
                <c:pt idx="10813">
                  <c:v>3.0908600000000001E-8</c:v>
                </c:pt>
                <c:pt idx="10814">
                  <c:v>3.0914799999999998E-8</c:v>
                </c:pt>
                <c:pt idx="10815">
                  <c:v>3.0921100000000002E-8</c:v>
                </c:pt>
                <c:pt idx="10816">
                  <c:v>3.0927299999999999E-8</c:v>
                </c:pt>
                <c:pt idx="10817">
                  <c:v>3.0933600000000002E-8</c:v>
                </c:pt>
                <c:pt idx="10818">
                  <c:v>3.09398E-8</c:v>
                </c:pt>
                <c:pt idx="10819">
                  <c:v>3.0946099999999997E-8</c:v>
                </c:pt>
                <c:pt idx="10820">
                  <c:v>3.0952300000000001E-8</c:v>
                </c:pt>
                <c:pt idx="10821">
                  <c:v>3.0958599999999998E-8</c:v>
                </c:pt>
                <c:pt idx="10822">
                  <c:v>3.0964800000000002E-8</c:v>
                </c:pt>
                <c:pt idx="10823">
                  <c:v>3.0971099999999999E-8</c:v>
                </c:pt>
                <c:pt idx="10824">
                  <c:v>3.0977300000000003E-8</c:v>
                </c:pt>
                <c:pt idx="10825">
                  <c:v>3.09836E-8</c:v>
                </c:pt>
                <c:pt idx="10826">
                  <c:v>3.0989799999999997E-8</c:v>
                </c:pt>
                <c:pt idx="10827">
                  <c:v>3.0996100000000001E-8</c:v>
                </c:pt>
                <c:pt idx="10828">
                  <c:v>3.1002299999999998E-8</c:v>
                </c:pt>
                <c:pt idx="10829">
                  <c:v>3.1008600000000001E-8</c:v>
                </c:pt>
                <c:pt idx="10830">
                  <c:v>3.1014799999999999E-8</c:v>
                </c:pt>
                <c:pt idx="10831">
                  <c:v>3.1021100000000002E-8</c:v>
                </c:pt>
                <c:pt idx="10832">
                  <c:v>3.10273E-8</c:v>
                </c:pt>
                <c:pt idx="10833">
                  <c:v>3.1033599999999997E-8</c:v>
                </c:pt>
                <c:pt idx="10834">
                  <c:v>3.1039800000000001E-8</c:v>
                </c:pt>
                <c:pt idx="10835">
                  <c:v>3.1046099999999998E-8</c:v>
                </c:pt>
                <c:pt idx="10836">
                  <c:v>3.1052300000000002E-8</c:v>
                </c:pt>
                <c:pt idx="10837">
                  <c:v>3.1058599999999999E-8</c:v>
                </c:pt>
                <c:pt idx="10838">
                  <c:v>3.1064800000000003E-8</c:v>
                </c:pt>
                <c:pt idx="10839">
                  <c:v>3.10711E-8</c:v>
                </c:pt>
                <c:pt idx="10840">
                  <c:v>3.1077299999999997E-8</c:v>
                </c:pt>
                <c:pt idx="10841">
                  <c:v>3.10836E-8</c:v>
                </c:pt>
                <c:pt idx="10842">
                  <c:v>3.1089799999999998E-8</c:v>
                </c:pt>
                <c:pt idx="10843">
                  <c:v>3.1096100000000001E-8</c:v>
                </c:pt>
                <c:pt idx="10844">
                  <c:v>3.1102299999999999E-8</c:v>
                </c:pt>
                <c:pt idx="10845">
                  <c:v>3.1108600000000002E-8</c:v>
                </c:pt>
                <c:pt idx="10846">
                  <c:v>3.11148E-8</c:v>
                </c:pt>
                <c:pt idx="10847">
                  <c:v>3.1121100000000003E-8</c:v>
                </c:pt>
                <c:pt idx="10848">
                  <c:v>3.1127300000000001E-8</c:v>
                </c:pt>
                <c:pt idx="10849">
                  <c:v>3.1133599999999998E-8</c:v>
                </c:pt>
                <c:pt idx="10850">
                  <c:v>3.1139800000000002E-8</c:v>
                </c:pt>
                <c:pt idx="10851">
                  <c:v>3.1146099999999999E-8</c:v>
                </c:pt>
                <c:pt idx="10852">
                  <c:v>3.1152300000000003E-8</c:v>
                </c:pt>
                <c:pt idx="10853">
                  <c:v>3.11586E-8</c:v>
                </c:pt>
                <c:pt idx="10854">
                  <c:v>3.1164799999999997E-8</c:v>
                </c:pt>
                <c:pt idx="10855">
                  <c:v>3.11711E-8</c:v>
                </c:pt>
                <c:pt idx="10856">
                  <c:v>3.1177299999999998E-8</c:v>
                </c:pt>
                <c:pt idx="10857">
                  <c:v>3.1183600000000001E-8</c:v>
                </c:pt>
                <c:pt idx="10858">
                  <c:v>3.1189799999999999E-8</c:v>
                </c:pt>
                <c:pt idx="10859">
                  <c:v>3.1196100000000002E-8</c:v>
                </c:pt>
                <c:pt idx="10860">
                  <c:v>3.12023E-8</c:v>
                </c:pt>
                <c:pt idx="10861">
                  <c:v>3.1208600000000003E-8</c:v>
                </c:pt>
                <c:pt idx="10862">
                  <c:v>3.1214800000000001E-8</c:v>
                </c:pt>
                <c:pt idx="10863">
                  <c:v>3.1221099999999998E-8</c:v>
                </c:pt>
                <c:pt idx="10864">
                  <c:v>3.1227300000000002E-8</c:v>
                </c:pt>
                <c:pt idx="10865">
                  <c:v>3.1233599999999999E-8</c:v>
                </c:pt>
                <c:pt idx="10866">
                  <c:v>3.1239800000000003E-8</c:v>
                </c:pt>
                <c:pt idx="10867">
                  <c:v>3.1246099999999999E-8</c:v>
                </c:pt>
                <c:pt idx="10868">
                  <c:v>3.1252299999999997E-8</c:v>
                </c:pt>
                <c:pt idx="10869">
                  <c:v>3.12586E-8</c:v>
                </c:pt>
                <c:pt idx="10870">
                  <c:v>3.1264799999999998E-8</c:v>
                </c:pt>
                <c:pt idx="10871">
                  <c:v>3.1271100000000001E-8</c:v>
                </c:pt>
                <c:pt idx="10872">
                  <c:v>3.1277299999999999E-8</c:v>
                </c:pt>
                <c:pt idx="10873">
                  <c:v>3.1283600000000002E-8</c:v>
                </c:pt>
                <c:pt idx="10874">
                  <c:v>3.12898E-8</c:v>
                </c:pt>
                <c:pt idx="10875">
                  <c:v>3.1296100000000003E-8</c:v>
                </c:pt>
                <c:pt idx="10876">
                  <c:v>3.1302300000000001E-8</c:v>
                </c:pt>
                <c:pt idx="10877">
                  <c:v>3.1308599999999998E-8</c:v>
                </c:pt>
                <c:pt idx="10878">
                  <c:v>3.1314800000000002E-8</c:v>
                </c:pt>
                <c:pt idx="10879">
                  <c:v>3.1321099999999998E-8</c:v>
                </c:pt>
                <c:pt idx="10880">
                  <c:v>3.1327300000000003E-8</c:v>
                </c:pt>
                <c:pt idx="10881">
                  <c:v>3.1333599999999999E-8</c:v>
                </c:pt>
                <c:pt idx="10882">
                  <c:v>3.1339799999999997E-8</c:v>
                </c:pt>
                <c:pt idx="10883">
                  <c:v>3.13461E-8</c:v>
                </c:pt>
                <c:pt idx="10884">
                  <c:v>3.1352299999999998E-8</c:v>
                </c:pt>
                <c:pt idx="10885">
                  <c:v>3.1358600000000001E-8</c:v>
                </c:pt>
                <c:pt idx="10886">
                  <c:v>3.1364799999999999E-8</c:v>
                </c:pt>
                <c:pt idx="10887">
                  <c:v>3.1371100000000002E-8</c:v>
                </c:pt>
                <c:pt idx="10888">
                  <c:v>3.13773E-8</c:v>
                </c:pt>
                <c:pt idx="10889">
                  <c:v>3.1383600000000003E-8</c:v>
                </c:pt>
                <c:pt idx="10890">
                  <c:v>3.1389800000000001E-8</c:v>
                </c:pt>
                <c:pt idx="10891">
                  <c:v>3.1396099999999997E-8</c:v>
                </c:pt>
                <c:pt idx="10892">
                  <c:v>3.1402300000000002E-8</c:v>
                </c:pt>
                <c:pt idx="10893">
                  <c:v>3.1408599999999998E-8</c:v>
                </c:pt>
                <c:pt idx="10894">
                  <c:v>3.1414800000000003E-8</c:v>
                </c:pt>
                <c:pt idx="10895">
                  <c:v>3.1421099999999999E-8</c:v>
                </c:pt>
                <c:pt idx="10896">
                  <c:v>3.1427299999999997E-8</c:v>
                </c:pt>
                <c:pt idx="10897">
                  <c:v>3.14336E-8</c:v>
                </c:pt>
                <c:pt idx="10898">
                  <c:v>3.1439799999999998E-8</c:v>
                </c:pt>
                <c:pt idx="10899">
                  <c:v>3.1446100000000001E-8</c:v>
                </c:pt>
                <c:pt idx="10900">
                  <c:v>3.1452299999999999E-8</c:v>
                </c:pt>
                <c:pt idx="10901">
                  <c:v>3.1458600000000002E-8</c:v>
                </c:pt>
                <c:pt idx="10902">
                  <c:v>3.14648E-8</c:v>
                </c:pt>
                <c:pt idx="10903">
                  <c:v>3.1471100000000003E-8</c:v>
                </c:pt>
                <c:pt idx="10904">
                  <c:v>3.1477300000000001E-8</c:v>
                </c:pt>
                <c:pt idx="10905">
                  <c:v>3.1483599999999997E-8</c:v>
                </c:pt>
                <c:pt idx="10906">
                  <c:v>3.1489800000000002E-8</c:v>
                </c:pt>
                <c:pt idx="10907">
                  <c:v>3.1496099999999998E-8</c:v>
                </c:pt>
                <c:pt idx="10908">
                  <c:v>3.1502300000000003E-8</c:v>
                </c:pt>
                <c:pt idx="10909">
                  <c:v>3.1508599999999999E-8</c:v>
                </c:pt>
                <c:pt idx="10910">
                  <c:v>3.1514799999999997E-8</c:v>
                </c:pt>
                <c:pt idx="10911">
                  <c:v>3.15211E-8</c:v>
                </c:pt>
                <c:pt idx="10912">
                  <c:v>3.1527299999999998E-8</c:v>
                </c:pt>
                <c:pt idx="10913">
                  <c:v>3.1533600000000001E-8</c:v>
                </c:pt>
                <c:pt idx="10914">
                  <c:v>3.1539799999999999E-8</c:v>
                </c:pt>
                <c:pt idx="10915">
                  <c:v>3.1546100000000002E-8</c:v>
                </c:pt>
                <c:pt idx="10916">
                  <c:v>3.15523E-8</c:v>
                </c:pt>
                <c:pt idx="10917">
                  <c:v>3.1558600000000003E-8</c:v>
                </c:pt>
                <c:pt idx="10918">
                  <c:v>3.1564800000000001E-8</c:v>
                </c:pt>
                <c:pt idx="10919">
                  <c:v>3.1571099999999997E-8</c:v>
                </c:pt>
                <c:pt idx="10920">
                  <c:v>3.1577300000000002E-8</c:v>
                </c:pt>
                <c:pt idx="10921">
                  <c:v>3.1583599999999998E-8</c:v>
                </c:pt>
                <c:pt idx="10922">
                  <c:v>3.1589800000000003E-8</c:v>
                </c:pt>
                <c:pt idx="10923">
                  <c:v>3.1596099999999999E-8</c:v>
                </c:pt>
                <c:pt idx="10924">
                  <c:v>3.1602299999999997E-8</c:v>
                </c:pt>
                <c:pt idx="10925">
                  <c:v>3.16086E-8</c:v>
                </c:pt>
                <c:pt idx="10926">
                  <c:v>3.1614799999999998E-8</c:v>
                </c:pt>
                <c:pt idx="10927">
                  <c:v>3.1621100000000001E-8</c:v>
                </c:pt>
                <c:pt idx="10928">
                  <c:v>3.1627299999999999E-8</c:v>
                </c:pt>
                <c:pt idx="10929">
                  <c:v>3.1633600000000002E-8</c:v>
                </c:pt>
                <c:pt idx="10930">
                  <c:v>3.16398E-8</c:v>
                </c:pt>
                <c:pt idx="10931">
                  <c:v>3.1646100000000003E-8</c:v>
                </c:pt>
                <c:pt idx="10932">
                  <c:v>3.1652300000000001E-8</c:v>
                </c:pt>
                <c:pt idx="10933">
                  <c:v>3.1658599999999997E-8</c:v>
                </c:pt>
                <c:pt idx="10934">
                  <c:v>3.1664800000000002E-8</c:v>
                </c:pt>
                <c:pt idx="10935">
                  <c:v>3.1671099999999998E-8</c:v>
                </c:pt>
                <c:pt idx="10936">
                  <c:v>3.1677300000000003E-8</c:v>
                </c:pt>
                <c:pt idx="10937">
                  <c:v>3.1683599999999999E-8</c:v>
                </c:pt>
                <c:pt idx="10938">
                  <c:v>3.1689799999999997E-8</c:v>
                </c:pt>
                <c:pt idx="10939">
                  <c:v>3.16961E-8</c:v>
                </c:pt>
                <c:pt idx="10940">
                  <c:v>3.1702299999999998E-8</c:v>
                </c:pt>
                <c:pt idx="10941">
                  <c:v>3.1708600000000001E-8</c:v>
                </c:pt>
                <c:pt idx="10942">
                  <c:v>3.1714799999999999E-8</c:v>
                </c:pt>
                <c:pt idx="10943">
                  <c:v>3.1721100000000002E-8</c:v>
                </c:pt>
                <c:pt idx="10944">
                  <c:v>3.17273E-8</c:v>
                </c:pt>
                <c:pt idx="10945">
                  <c:v>3.1733600000000003E-8</c:v>
                </c:pt>
                <c:pt idx="10946">
                  <c:v>3.1739800000000001E-8</c:v>
                </c:pt>
                <c:pt idx="10947">
                  <c:v>3.1746099999999997E-8</c:v>
                </c:pt>
                <c:pt idx="10948">
                  <c:v>3.1752300000000002E-8</c:v>
                </c:pt>
                <c:pt idx="10949">
                  <c:v>3.1758599999999998E-8</c:v>
                </c:pt>
                <c:pt idx="10950">
                  <c:v>3.1764800000000003E-8</c:v>
                </c:pt>
                <c:pt idx="10951">
                  <c:v>3.1771099999999999E-8</c:v>
                </c:pt>
                <c:pt idx="10952">
                  <c:v>3.1777299999999997E-8</c:v>
                </c:pt>
                <c:pt idx="10953">
                  <c:v>3.17836E-8</c:v>
                </c:pt>
                <c:pt idx="10954">
                  <c:v>3.1789799999999998E-8</c:v>
                </c:pt>
                <c:pt idx="10955">
                  <c:v>3.1796100000000001E-8</c:v>
                </c:pt>
                <c:pt idx="10956">
                  <c:v>3.1802299999999999E-8</c:v>
                </c:pt>
                <c:pt idx="10957">
                  <c:v>3.1808600000000002E-8</c:v>
                </c:pt>
                <c:pt idx="10958">
                  <c:v>3.18148E-8</c:v>
                </c:pt>
                <c:pt idx="10959">
                  <c:v>3.1821100000000003E-8</c:v>
                </c:pt>
                <c:pt idx="10960">
                  <c:v>3.1827300000000001E-8</c:v>
                </c:pt>
                <c:pt idx="10961">
                  <c:v>3.1833599999999997E-8</c:v>
                </c:pt>
                <c:pt idx="10962">
                  <c:v>3.1839800000000002E-8</c:v>
                </c:pt>
                <c:pt idx="10963">
                  <c:v>3.1846099999999998E-8</c:v>
                </c:pt>
                <c:pt idx="10964">
                  <c:v>3.1852300000000003E-8</c:v>
                </c:pt>
                <c:pt idx="10965">
                  <c:v>3.1858599999999999E-8</c:v>
                </c:pt>
                <c:pt idx="10966">
                  <c:v>3.1864799999999997E-8</c:v>
                </c:pt>
                <c:pt idx="10967">
                  <c:v>3.18711E-8</c:v>
                </c:pt>
                <c:pt idx="10968">
                  <c:v>3.1877299999999998E-8</c:v>
                </c:pt>
                <c:pt idx="10969">
                  <c:v>3.1883600000000001E-8</c:v>
                </c:pt>
                <c:pt idx="10970">
                  <c:v>3.1889799999999999E-8</c:v>
                </c:pt>
                <c:pt idx="10971">
                  <c:v>3.1896100000000002E-8</c:v>
                </c:pt>
                <c:pt idx="10972">
                  <c:v>3.19023E-8</c:v>
                </c:pt>
                <c:pt idx="10973">
                  <c:v>3.1908600000000003E-8</c:v>
                </c:pt>
                <c:pt idx="10974">
                  <c:v>3.1914800000000001E-8</c:v>
                </c:pt>
                <c:pt idx="10975">
                  <c:v>3.1921099999999997E-8</c:v>
                </c:pt>
                <c:pt idx="10976">
                  <c:v>3.1927300000000002E-8</c:v>
                </c:pt>
                <c:pt idx="10977">
                  <c:v>3.1933599999999998E-8</c:v>
                </c:pt>
                <c:pt idx="10978">
                  <c:v>3.1939800000000003E-8</c:v>
                </c:pt>
                <c:pt idx="10979">
                  <c:v>3.1946099999999999E-8</c:v>
                </c:pt>
                <c:pt idx="10980">
                  <c:v>3.1952299999999997E-8</c:v>
                </c:pt>
                <c:pt idx="10981">
                  <c:v>3.19586E-8</c:v>
                </c:pt>
                <c:pt idx="10982">
                  <c:v>3.1964799999999998E-8</c:v>
                </c:pt>
                <c:pt idx="10983">
                  <c:v>3.1971100000000001E-8</c:v>
                </c:pt>
                <c:pt idx="10984">
                  <c:v>3.1977299999999999E-8</c:v>
                </c:pt>
                <c:pt idx="10985">
                  <c:v>3.1983600000000002E-8</c:v>
                </c:pt>
                <c:pt idx="10986">
                  <c:v>3.19898E-8</c:v>
                </c:pt>
                <c:pt idx="10987">
                  <c:v>3.1996100000000003E-8</c:v>
                </c:pt>
                <c:pt idx="10988">
                  <c:v>3.2002300000000001E-8</c:v>
                </c:pt>
                <c:pt idx="10989">
                  <c:v>3.2008599999999997E-8</c:v>
                </c:pt>
                <c:pt idx="10990">
                  <c:v>3.2014800000000002E-8</c:v>
                </c:pt>
                <c:pt idx="10991">
                  <c:v>3.2021099999999998E-8</c:v>
                </c:pt>
                <c:pt idx="10992">
                  <c:v>3.2027300000000003E-8</c:v>
                </c:pt>
                <c:pt idx="10993">
                  <c:v>3.2033599999999999E-8</c:v>
                </c:pt>
                <c:pt idx="10994">
                  <c:v>3.2039799999999997E-8</c:v>
                </c:pt>
                <c:pt idx="10995">
                  <c:v>3.20461E-8</c:v>
                </c:pt>
                <c:pt idx="10996">
                  <c:v>3.2052299999999998E-8</c:v>
                </c:pt>
                <c:pt idx="10997">
                  <c:v>3.2058600000000001E-8</c:v>
                </c:pt>
                <c:pt idx="10998">
                  <c:v>3.2064799999999999E-8</c:v>
                </c:pt>
                <c:pt idx="10999">
                  <c:v>3.2071100000000002E-8</c:v>
                </c:pt>
                <c:pt idx="11000">
                  <c:v>3.20773E-8</c:v>
                </c:pt>
                <c:pt idx="11001">
                  <c:v>3.2083600000000003E-8</c:v>
                </c:pt>
                <c:pt idx="11002">
                  <c:v>3.2089800000000001E-8</c:v>
                </c:pt>
                <c:pt idx="11003">
                  <c:v>3.2096099999999997E-8</c:v>
                </c:pt>
                <c:pt idx="11004">
                  <c:v>3.2102300000000002E-8</c:v>
                </c:pt>
                <c:pt idx="11005">
                  <c:v>3.2108599999999998E-8</c:v>
                </c:pt>
                <c:pt idx="11006">
                  <c:v>3.2114800000000002E-8</c:v>
                </c:pt>
                <c:pt idx="11007">
                  <c:v>3.2121099999999999E-8</c:v>
                </c:pt>
                <c:pt idx="11008">
                  <c:v>3.2127299999999997E-8</c:v>
                </c:pt>
                <c:pt idx="11009">
                  <c:v>3.21336E-8</c:v>
                </c:pt>
                <c:pt idx="11010">
                  <c:v>3.2139799999999998E-8</c:v>
                </c:pt>
                <c:pt idx="11011">
                  <c:v>3.2146100000000001E-8</c:v>
                </c:pt>
                <c:pt idx="11012">
                  <c:v>3.2152299999999999E-8</c:v>
                </c:pt>
                <c:pt idx="11013">
                  <c:v>3.2158600000000002E-8</c:v>
                </c:pt>
                <c:pt idx="11014">
                  <c:v>3.21648E-8</c:v>
                </c:pt>
                <c:pt idx="11015">
                  <c:v>3.2171100000000003E-8</c:v>
                </c:pt>
                <c:pt idx="11016">
                  <c:v>3.2177300000000001E-8</c:v>
                </c:pt>
                <c:pt idx="11017">
                  <c:v>3.2183599999999997E-8</c:v>
                </c:pt>
                <c:pt idx="11018">
                  <c:v>3.2189800000000001E-8</c:v>
                </c:pt>
                <c:pt idx="11019">
                  <c:v>3.2196099999999998E-8</c:v>
                </c:pt>
                <c:pt idx="11020">
                  <c:v>3.2202300000000002E-8</c:v>
                </c:pt>
                <c:pt idx="11021">
                  <c:v>3.2208599999999999E-8</c:v>
                </c:pt>
                <c:pt idx="11022">
                  <c:v>3.2214799999999997E-8</c:v>
                </c:pt>
                <c:pt idx="11023">
                  <c:v>3.22211E-8</c:v>
                </c:pt>
                <c:pt idx="11024">
                  <c:v>3.2227299999999998E-8</c:v>
                </c:pt>
                <c:pt idx="11025">
                  <c:v>3.2233600000000001E-8</c:v>
                </c:pt>
                <c:pt idx="11026">
                  <c:v>3.2239799999999999E-8</c:v>
                </c:pt>
                <c:pt idx="11027">
                  <c:v>3.2246100000000002E-8</c:v>
                </c:pt>
                <c:pt idx="11028">
                  <c:v>3.22523E-8</c:v>
                </c:pt>
                <c:pt idx="11029">
                  <c:v>3.2258600000000003E-8</c:v>
                </c:pt>
                <c:pt idx="11030">
                  <c:v>3.22648E-8</c:v>
                </c:pt>
                <c:pt idx="11031">
                  <c:v>3.2271099999999997E-8</c:v>
                </c:pt>
                <c:pt idx="11032">
                  <c:v>3.2277300000000001E-8</c:v>
                </c:pt>
                <c:pt idx="11033">
                  <c:v>3.2283599999999998E-8</c:v>
                </c:pt>
                <c:pt idx="11034">
                  <c:v>3.2289800000000002E-8</c:v>
                </c:pt>
                <c:pt idx="11035">
                  <c:v>3.2296099999999999E-8</c:v>
                </c:pt>
                <c:pt idx="11036">
                  <c:v>3.2302299999999997E-8</c:v>
                </c:pt>
                <c:pt idx="11037">
                  <c:v>3.23086E-8</c:v>
                </c:pt>
                <c:pt idx="11038">
                  <c:v>3.2314799999999998E-8</c:v>
                </c:pt>
                <c:pt idx="11039">
                  <c:v>3.2321100000000001E-8</c:v>
                </c:pt>
                <c:pt idx="11040">
                  <c:v>3.2327299999999999E-8</c:v>
                </c:pt>
                <c:pt idx="11041">
                  <c:v>3.2333600000000002E-8</c:v>
                </c:pt>
                <c:pt idx="11042">
                  <c:v>3.23398E-8</c:v>
                </c:pt>
                <c:pt idx="11043">
                  <c:v>3.2346100000000003E-8</c:v>
                </c:pt>
                <c:pt idx="11044">
                  <c:v>3.23523E-8</c:v>
                </c:pt>
                <c:pt idx="11045">
                  <c:v>3.2358599999999997E-8</c:v>
                </c:pt>
                <c:pt idx="11046">
                  <c:v>3.2364800000000001E-8</c:v>
                </c:pt>
                <c:pt idx="11047">
                  <c:v>3.2371099999999998E-8</c:v>
                </c:pt>
                <c:pt idx="11048">
                  <c:v>3.2377300000000002E-8</c:v>
                </c:pt>
                <c:pt idx="11049">
                  <c:v>3.2383599999999999E-8</c:v>
                </c:pt>
                <c:pt idx="11050">
                  <c:v>3.2389800000000003E-8</c:v>
                </c:pt>
                <c:pt idx="11051">
                  <c:v>3.23961E-8</c:v>
                </c:pt>
                <c:pt idx="11052">
                  <c:v>3.2402299999999998E-8</c:v>
                </c:pt>
                <c:pt idx="11053">
                  <c:v>3.2408600000000001E-8</c:v>
                </c:pt>
                <c:pt idx="11054">
                  <c:v>3.2414799999999999E-8</c:v>
                </c:pt>
                <c:pt idx="11055">
                  <c:v>3.2421100000000002E-8</c:v>
                </c:pt>
                <c:pt idx="11056">
                  <c:v>3.2427299999999999E-8</c:v>
                </c:pt>
                <c:pt idx="11057">
                  <c:v>3.2433600000000003E-8</c:v>
                </c:pt>
                <c:pt idx="11058">
                  <c:v>3.24398E-8</c:v>
                </c:pt>
                <c:pt idx="11059">
                  <c:v>3.2446099999999997E-8</c:v>
                </c:pt>
                <c:pt idx="11060">
                  <c:v>3.2452300000000001E-8</c:v>
                </c:pt>
                <c:pt idx="11061">
                  <c:v>3.2458599999999998E-8</c:v>
                </c:pt>
                <c:pt idx="11062">
                  <c:v>3.2464800000000002E-8</c:v>
                </c:pt>
                <c:pt idx="11063">
                  <c:v>3.2471099999999999E-8</c:v>
                </c:pt>
                <c:pt idx="11064">
                  <c:v>3.2477300000000003E-8</c:v>
                </c:pt>
                <c:pt idx="11065">
                  <c:v>3.24836E-8</c:v>
                </c:pt>
                <c:pt idx="11066">
                  <c:v>3.2489799999999998E-8</c:v>
                </c:pt>
                <c:pt idx="11067">
                  <c:v>3.2496100000000001E-8</c:v>
                </c:pt>
                <c:pt idx="11068">
                  <c:v>3.2502299999999998E-8</c:v>
                </c:pt>
                <c:pt idx="11069">
                  <c:v>3.2508600000000002E-8</c:v>
                </c:pt>
                <c:pt idx="11070">
                  <c:v>3.2514799999999999E-8</c:v>
                </c:pt>
                <c:pt idx="11071">
                  <c:v>3.2521100000000003E-8</c:v>
                </c:pt>
                <c:pt idx="11072">
                  <c:v>3.25273E-8</c:v>
                </c:pt>
                <c:pt idx="11073">
                  <c:v>3.2533599999999997E-8</c:v>
                </c:pt>
                <c:pt idx="11074">
                  <c:v>3.2539800000000001E-8</c:v>
                </c:pt>
                <c:pt idx="11075">
                  <c:v>3.2546099999999998E-8</c:v>
                </c:pt>
                <c:pt idx="11076">
                  <c:v>3.2552300000000002E-8</c:v>
                </c:pt>
                <c:pt idx="11077">
                  <c:v>3.2558599999999999E-8</c:v>
                </c:pt>
                <c:pt idx="11078">
                  <c:v>3.2564800000000003E-8</c:v>
                </c:pt>
                <c:pt idx="11079">
                  <c:v>3.25711E-8</c:v>
                </c:pt>
                <c:pt idx="11080">
                  <c:v>3.2577299999999998E-8</c:v>
                </c:pt>
                <c:pt idx="11081">
                  <c:v>3.2583600000000001E-8</c:v>
                </c:pt>
                <c:pt idx="11082">
                  <c:v>3.2589799999999998E-8</c:v>
                </c:pt>
                <c:pt idx="11083">
                  <c:v>3.2596100000000002E-8</c:v>
                </c:pt>
                <c:pt idx="11084">
                  <c:v>3.2602299999999999E-8</c:v>
                </c:pt>
                <c:pt idx="11085">
                  <c:v>3.2608600000000003E-8</c:v>
                </c:pt>
                <c:pt idx="11086">
                  <c:v>3.26148E-8</c:v>
                </c:pt>
                <c:pt idx="11087">
                  <c:v>3.2621099999999997E-8</c:v>
                </c:pt>
                <c:pt idx="11088">
                  <c:v>3.2627300000000001E-8</c:v>
                </c:pt>
                <c:pt idx="11089">
                  <c:v>3.2633599999999998E-8</c:v>
                </c:pt>
                <c:pt idx="11090">
                  <c:v>3.2639800000000002E-8</c:v>
                </c:pt>
                <c:pt idx="11091">
                  <c:v>3.2646099999999999E-8</c:v>
                </c:pt>
                <c:pt idx="11092">
                  <c:v>3.2652300000000003E-8</c:v>
                </c:pt>
                <c:pt idx="11093">
                  <c:v>3.26586E-8</c:v>
                </c:pt>
                <c:pt idx="11094">
                  <c:v>3.2664799999999997E-8</c:v>
                </c:pt>
                <c:pt idx="11095">
                  <c:v>3.2671100000000001E-8</c:v>
                </c:pt>
                <c:pt idx="11096">
                  <c:v>3.2677299999999998E-8</c:v>
                </c:pt>
                <c:pt idx="11097">
                  <c:v>3.2683600000000002E-8</c:v>
                </c:pt>
                <c:pt idx="11098">
                  <c:v>3.2689799999999999E-8</c:v>
                </c:pt>
                <c:pt idx="11099">
                  <c:v>3.2696100000000003E-8</c:v>
                </c:pt>
                <c:pt idx="11100">
                  <c:v>3.27023E-8</c:v>
                </c:pt>
                <c:pt idx="11101">
                  <c:v>3.2708599999999997E-8</c:v>
                </c:pt>
                <c:pt idx="11102">
                  <c:v>3.2714800000000001E-8</c:v>
                </c:pt>
                <c:pt idx="11103">
                  <c:v>3.2721099999999998E-8</c:v>
                </c:pt>
                <c:pt idx="11104">
                  <c:v>3.2727300000000002E-8</c:v>
                </c:pt>
                <c:pt idx="11105">
                  <c:v>3.2733599999999999E-8</c:v>
                </c:pt>
                <c:pt idx="11106">
                  <c:v>3.2739800000000003E-8</c:v>
                </c:pt>
                <c:pt idx="11107">
                  <c:v>3.27461E-8</c:v>
                </c:pt>
                <c:pt idx="11108">
                  <c:v>3.2752299999999997E-8</c:v>
                </c:pt>
                <c:pt idx="11109">
                  <c:v>3.2758600000000001E-8</c:v>
                </c:pt>
                <c:pt idx="11110">
                  <c:v>3.2764799999999998E-8</c:v>
                </c:pt>
                <c:pt idx="11111">
                  <c:v>3.2771100000000002E-8</c:v>
                </c:pt>
                <c:pt idx="11112">
                  <c:v>3.2777299999999999E-8</c:v>
                </c:pt>
                <c:pt idx="11113">
                  <c:v>3.2783600000000002E-8</c:v>
                </c:pt>
                <c:pt idx="11114">
                  <c:v>3.27898E-8</c:v>
                </c:pt>
                <c:pt idx="11115">
                  <c:v>3.2796099999999997E-8</c:v>
                </c:pt>
                <c:pt idx="11116">
                  <c:v>3.2802300000000001E-8</c:v>
                </c:pt>
                <c:pt idx="11117">
                  <c:v>3.2808599999999998E-8</c:v>
                </c:pt>
                <c:pt idx="11118">
                  <c:v>3.2814800000000002E-8</c:v>
                </c:pt>
                <c:pt idx="11119">
                  <c:v>3.2821099999999999E-8</c:v>
                </c:pt>
                <c:pt idx="11120">
                  <c:v>3.2827300000000003E-8</c:v>
                </c:pt>
                <c:pt idx="11121">
                  <c:v>3.28336E-8</c:v>
                </c:pt>
                <c:pt idx="11122">
                  <c:v>3.2839799999999997E-8</c:v>
                </c:pt>
                <c:pt idx="11123">
                  <c:v>3.2846100000000001E-8</c:v>
                </c:pt>
                <c:pt idx="11124">
                  <c:v>3.2852299999999998E-8</c:v>
                </c:pt>
                <c:pt idx="11125">
                  <c:v>3.2858600000000001E-8</c:v>
                </c:pt>
                <c:pt idx="11126">
                  <c:v>3.2864799999999999E-8</c:v>
                </c:pt>
                <c:pt idx="11127">
                  <c:v>3.2871100000000002E-8</c:v>
                </c:pt>
                <c:pt idx="11128">
                  <c:v>3.28773E-8</c:v>
                </c:pt>
                <c:pt idx="11129">
                  <c:v>3.2883599999999997E-8</c:v>
                </c:pt>
                <c:pt idx="11130">
                  <c:v>3.2889800000000001E-8</c:v>
                </c:pt>
                <c:pt idx="11131">
                  <c:v>3.2896099999999998E-8</c:v>
                </c:pt>
                <c:pt idx="11132">
                  <c:v>3.2902300000000002E-8</c:v>
                </c:pt>
                <c:pt idx="11133">
                  <c:v>3.2908599999999999E-8</c:v>
                </c:pt>
                <c:pt idx="11134">
                  <c:v>3.2914800000000003E-8</c:v>
                </c:pt>
                <c:pt idx="11135">
                  <c:v>3.29211E-8</c:v>
                </c:pt>
                <c:pt idx="11136">
                  <c:v>3.2927299999999997E-8</c:v>
                </c:pt>
                <c:pt idx="11137">
                  <c:v>3.2933600000000001E-8</c:v>
                </c:pt>
                <c:pt idx="11138">
                  <c:v>3.2939799999999998E-8</c:v>
                </c:pt>
                <c:pt idx="11139">
                  <c:v>3.2946100000000001E-8</c:v>
                </c:pt>
                <c:pt idx="11140">
                  <c:v>3.2952299999999999E-8</c:v>
                </c:pt>
                <c:pt idx="11141">
                  <c:v>3.2958600000000002E-8</c:v>
                </c:pt>
                <c:pt idx="11142">
                  <c:v>3.29648E-8</c:v>
                </c:pt>
                <c:pt idx="11143">
                  <c:v>3.2971099999999997E-8</c:v>
                </c:pt>
                <c:pt idx="11144">
                  <c:v>3.2977300000000001E-8</c:v>
                </c:pt>
                <c:pt idx="11145">
                  <c:v>3.2983599999999998E-8</c:v>
                </c:pt>
                <c:pt idx="11146">
                  <c:v>3.2989800000000002E-8</c:v>
                </c:pt>
                <c:pt idx="11147">
                  <c:v>3.2996099999999999E-8</c:v>
                </c:pt>
                <c:pt idx="11148">
                  <c:v>3.3002300000000003E-8</c:v>
                </c:pt>
                <c:pt idx="11149">
                  <c:v>3.30086E-8</c:v>
                </c:pt>
                <c:pt idx="11150">
                  <c:v>3.3014799999999997E-8</c:v>
                </c:pt>
                <c:pt idx="11151">
                  <c:v>3.30211E-8</c:v>
                </c:pt>
                <c:pt idx="11152">
                  <c:v>3.3027299999999998E-8</c:v>
                </c:pt>
                <c:pt idx="11153">
                  <c:v>3.3033600000000001E-8</c:v>
                </c:pt>
                <c:pt idx="11154">
                  <c:v>3.3039799999999999E-8</c:v>
                </c:pt>
                <c:pt idx="11155">
                  <c:v>3.3046100000000002E-8</c:v>
                </c:pt>
                <c:pt idx="11156">
                  <c:v>3.30523E-8</c:v>
                </c:pt>
                <c:pt idx="11157">
                  <c:v>3.3058600000000003E-8</c:v>
                </c:pt>
                <c:pt idx="11158">
                  <c:v>3.3064800000000001E-8</c:v>
                </c:pt>
                <c:pt idx="11159">
                  <c:v>3.3071099999999998E-8</c:v>
                </c:pt>
                <c:pt idx="11160">
                  <c:v>3.3077300000000002E-8</c:v>
                </c:pt>
                <c:pt idx="11161">
                  <c:v>3.3083599999999999E-8</c:v>
                </c:pt>
                <c:pt idx="11162">
                  <c:v>3.3089800000000003E-8</c:v>
                </c:pt>
                <c:pt idx="11163">
                  <c:v>3.3096099999999999E-8</c:v>
                </c:pt>
                <c:pt idx="11164">
                  <c:v>3.3102299999999997E-8</c:v>
                </c:pt>
                <c:pt idx="11165">
                  <c:v>3.31086E-8</c:v>
                </c:pt>
                <c:pt idx="11166">
                  <c:v>3.3114799999999998E-8</c:v>
                </c:pt>
                <c:pt idx="11167">
                  <c:v>3.3121100000000001E-8</c:v>
                </c:pt>
                <c:pt idx="11168">
                  <c:v>3.3127299999999999E-8</c:v>
                </c:pt>
                <c:pt idx="11169">
                  <c:v>3.3133600000000002E-8</c:v>
                </c:pt>
                <c:pt idx="11170">
                  <c:v>3.31398E-8</c:v>
                </c:pt>
                <c:pt idx="11171">
                  <c:v>3.3146100000000003E-8</c:v>
                </c:pt>
                <c:pt idx="11172">
                  <c:v>3.3152300000000001E-8</c:v>
                </c:pt>
                <c:pt idx="11173">
                  <c:v>3.3158599999999998E-8</c:v>
                </c:pt>
                <c:pt idx="11174">
                  <c:v>3.3164800000000002E-8</c:v>
                </c:pt>
                <c:pt idx="11175">
                  <c:v>3.3171099999999998E-8</c:v>
                </c:pt>
                <c:pt idx="11176">
                  <c:v>3.3177300000000003E-8</c:v>
                </c:pt>
                <c:pt idx="11177">
                  <c:v>3.3183599999999999E-8</c:v>
                </c:pt>
                <c:pt idx="11178">
                  <c:v>3.3189799999999997E-8</c:v>
                </c:pt>
                <c:pt idx="11179">
                  <c:v>3.31961E-8</c:v>
                </c:pt>
                <c:pt idx="11180">
                  <c:v>3.3202299999999998E-8</c:v>
                </c:pt>
                <c:pt idx="11181">
                  <c:v>3.3208600000000001E-8</c:v>
                </c:pt>
                <c:pt idx="11182">
                  <c:v>3.3214799999999999E-8</c:v>
                </c:pt>
                <c:pt idx="11183">
                  <c:v>3.3221100000000002E-8</c:v>
                </c:pt>
                <c:pt idx="11184">
                  <c:v>3.32273E-8</c:v>
                </c:pt>
                <c:pt idx="11185">
                  <c:v>3.3233600000000003E-8</c:v>
                </c:pt>
                <c:pt idx="11186">
                  <c:v>3.3239800000000001E-8</c:v>
                </c:pt>
                <c:pt idx="11187">
                  <c:v>3.3246099999999998E-8</c:v>
                </c:pt>
                <c:pt idx="11188">
                  <c:v>3.3252300000000002E-8</c:v>
                </c:pt>
                <c:pt idx="11189">
                  <c:v>3.3258599999999998E-8</c:v>
                </c:pt>
                <c:pt idx="11190">
                  <c:v>3.3264800000000003E-8</c:v>
                </c:pt>
                <c:pt idx="11191">
                  <c:v>3.3271099999999999E-8</c:v>
                </c:pt>
                <c:pt idx="11192">
                  <c:v>3.3277299999999997E-8</c:v>
                </c:pt>
                <c:pt idx="11193">
                  <c:v>3.32836E-8</c:v>
                </c:pt>
                <c:pt idx="11194">
                  <c:v>3.3289799999999998E-8</c:v>
                </c:pt>
                <c:pt idx="11195">
                  <c:v>3.3296100000000001E-8</c:v>
                </c:pt>
                <c:pt idx="11196">
                  <c:v>3.3302299999999999E-8</c:v>
                </c:pt>
                <c:pt idx="11197">
                  <c:v>3.3308600000000002E-8</c:v>
                </c:pt>
                <c:pt idx="11198">
                  <c:v>3.33148E-8</c:v>
                </c:pt>
                <c:pt idx="11199">
                  <c:v>3.3321100000000003E-8</c:v>
                </c:pt>
                <c:pt idx="11200">
                  <c:v>3.3327300000000001E-8</c:v>
                </c:pt>
                <c:pt idx="11201">
                  <c:v>3.3333599999999997E-8</c:v>
                </c:pt>
                <c:pt idx="11202">
                  <c:v>3.3339800000000002E-8</c:v>
                </c:pt>
                <c:pt idx="11203">
                  <c:v>3.3346099999999998E-8</c:v>
                </c:pt>
                <c:pt idx="11204">
                  <c:v>3.3352300000000003E-8</c:v>
                </c:pt>
                <c:pt idx="11205">
                  <c:v>3.3358599999999999E-8</c:v>
                </c:pt>
                <c:pt idx="11206">
                  <c:v>3.3364799999999997E-8</c:v>
                </c:pt>
                <c:pt idx="11207">
                  <c:v>3.33711E-8</c:v>
                </c:pt>
                <c:pt idx="11208">
                  <c:v>3.3377299999999998E-8</c:v>
                </c:pt>
                <c:pt idx="11209">
                  <c:v>3.3383600000000001E-8</c:v>
                </c:pt>
                <c:pt idx="11210">
                  <c:v>3.3389799999999999E-8</c:v>
                </c:pt>
                <c:pt idx="11211">
                  <c:v>3.3396100000000002E-8</c:v>
                </c:pt>
                <c:pt idx="11212">
                  <c:v>3.34023E-8</c:v>
                </c:pt>
                <c:pt idx="11213">
                  <c:v>3.3408600000000003E-8</c:v>
                </c:pt>
                <c:pt idx="11214">
                  <c:v>3.3414800000000001E-8</c:v>
                </c:pt>
                <c:pt idx="11215">
                  <c:v>3.3421099999999997E-8</c:v>
                </c:pt>
                <c:pt idx="11216">
                  <c:v>3.3427300000000002E-8</c:v>
                </c:pt>
                <c:pt idx="11217">
                  <c:v>3.3433599999999998E-8</c:v>
                </c:pt>
                <c:pt idx="11218">
                  <c:v>3.3439800000000003E-8</c:v>
                </c:pt>
                <c:pt idx="11219">
                  <c:v>3.3446099999999999E-8</c:v>
                </c:pt>
                <c:pt idx="11220">
                  <c:v>3.3452299999999997E-8</c:v>
                </c:pt>
                <c:pt idx="11221">
                  <c:v>3.34586E-8</c:v>
                </c:pt>
                <c:pt idx="11222">
                  <c:v>3.3464799999999998E-8</c:v>
                </c:pt>
                <c:pt idx="11223">
                  <c:v>3.3471100000000001E-8</c:v>
                </c:pt>
                <c:pt idx="11224">
                  <c:v>3.3477299999999999E-8</c:v>
                </c:pt>
                <c:pt idx="11225">
                  <c:v>3.3483600000000002E-8</c:v>
                </c:pt>
                <c:pt idx="11226">
                  <c:v>3.34898E-8</c:v>
                </c:pt>
                <c:pt idx="11227">
                  <c:v>3.3496100000000003E-8</c:v>
                </c:pt>
                <c:pt idx="11228">
                  <c:v>3.3502300000000001E-8</c:v>
                </c:pt>
                <c:pt idx="11229">
                  <c:v>3.3508599999999997E-8</c:v>
                </c:pt>
                <c:pt idx="11230">
                  <c:v>3.3514800000000002E-8</c:v>
                </c:pt>
                <c:pt idx="11231">
                  <c:v>3.3521099999999998E-8</c:v>
                </c:pt>
                <c:pt idx="11232">
                  <c:v>3.3527300000000003E-8</c:v>
                </c:pt>
                <c:pt idx="11233">
                  <c:v>3.3533599999999999E-8</c:v>
                </c:pt>
                <c:pt idx="11234">
                  <c:v>3.3539799999999997E-8</c:v>
                </c:pt>
                <c:pt idx="11235">
                  <c:v>3.35461E-8</c:v>
                </c:pt>
                <c:pt idx="11236">
                  <c:v>3.3552299999999998E-8</c:v>
                </c:pt>
                <c:pt idx="11237">
                  <c:v>3.3558600000000001E-8</c:v>
                </c:pt>
                <c:pt idx="11238">
                  <c:v>3.3564799999999999E-8</c:v>
                </c:pt>
                <c:pt idx="11239">
                  <c:v>3.3571100000000002E-8</c:v>
                </c:pt>
                <c:pt idx="11240">
                  <c:v>3.35773E-8</c:v>
                </c:pt>
                <c:pt idx="11241">
                  <c:v>3.3583600000000003E-8</c:v>
                </c:pt>
                <c:pt idx="11242">
                  <c:v>3.3589800000000001E-8</c:v>
                </c:pt>
                <c:pt idx="11243">
                  <c:v>3.3596099999999997E-8</c:v>
                </c:pt>
                <c:pt idx="11244">
                  <c:v>3.3602300000000002E-8</c:v>
                </c:pt>
                <c:pt idx="11245">
                  <c:v>3.3608599999999998E-8</c:v>
                </c:pt>
                <c:pt idx="11246">
                  <c:v>3.3614800000000003E-8</c:v>
                </c:pt>
                <c:pt idx="11247">
                  <c:v>3.3621099999999999E-8</c:v>
                </c:pt>
                <c:pt idx="11248">
                  <c:v>3.3627299999999997E-8</c:v>
                </c:pt>
                <c:pt idx="11249">
                  <c:v>3.36336E-8</c:v>
                </c:pt>
                <c:pt idx="11250">
                  <c:v>3.3639799999999998E-8</c:v>
                </c:pt>
                <c:pt idx="11251">
                  <c:v>3.3646100000000001E-8</c:v>
                </c:pt>
                <c:pt idx="11252">
                  <c:v>3.3652299999999999E-8</c:v>
                </c:pt>
                <c:pt idx="11253">
                  <c:v>3.3658600000000002E-8</c:v>
                </c:pt>
                <c:pt idx="11254">
                  <c:v>3.36648E-8</c:v>
                </c:pt>
                <c:pt idx="11255">
                  <c:v>3.3671100000000003E-8</c:v>
                </c:pt>
                <c:pt idx="11256">
                  <c:v>3.3677300000000001E-8</c:v>
                </c:pt>
                <c:pt idx="11257">
                  <c:v>3.3683599999999997E-8</c:v>
                </c:pt>
                <c:pt idx="11258">
                  <c:v>3.3689800000000002E-8</c:v>
                </c:pt>
                <c:pt idx="11259">
                  <c:v>3.3696099999999998E-8</c:v>
                </c:pt>
                <c:pt idx="11260">
                  <c:v>3.3702300000000003E-8</c:v>
                </c:pt>
                <c:pt idx="11261">
                  <c:v>3.3708599999999999E-8</c:v>
                </c:pt>
                <c:pt idx="11262">
                  <c:v>3.3714799999999997E-8</c:v>
                </c:pt>
                <c:pt idx="11263">
                  <c:v>3.37211E-8</c:v>
                </c:pt>
                <c:pt idx="11264">
                  <c:v>3.3727299999999998E-8</c:v>
                </c:pt>
                <c:pt idx="11265">
                  <c:v>3.3733600000000001E-8</c:v>
                </c:pt>
                <c:pt idx="11266">
                  <c:v>3.3739799999999999E-8</c:v>
                </c:pt>
                <c:pt idx="11267">
                  <c:v>3.3746100000000002E-8</c:v>
                </c:pt>
                <c:pt idx="11268">
                  <c:v>3.37523E-8</c:v>
                </c:pt>
                <c:pt idx="11269">
                  <c:v>3.3758600000000003E-8</c:v>
                </c:pt>
                <c:pt idx="11270">
                  <c:v>3.3764800000000001E-8</c:v>
                </c:pt>
                <c:pt idx="11271">
                  <c:v>3.3771099999999997E-8</c:v>
                </c:pt>
                <c:pt idx="11272">
                  <c:v>3.3777300000000002E-8</c:v>
                </c:pt>
                <c:pt idx="11273">
                  <c:v>3.3783599999999998E-8</c:v>
                </c:pt>
                <c:pt idx="11274">
                  <c:v>3.3789800000000003E-8</c:v>
                </c:pt>
                <c:pt idx="11275">
                  <c:v>3.3796099999999999E-8</c:v>
                </c:pt>
                <c:pt idx="11276">
                  <c:v>3.3802299999999997E-8</c:v>
                </c:pt>
                <c:pt idx="11277">
                  <c:v>3.38086E-8</c:v>
                </c:pt>
                <c:pt idx="11278">
                  <c:v>3.3814799999999998E-8</c:v>
                </c:pt>
                <c:pt idx="11279">
                  <c:v>3.3821100000000001E-8</c:v>
                </c:pt>
                <c:pt idx="11280">
                  <c:v>3.3827299999999999E-8</c:v>
                </c:pt>
                <c:pt idx="11281">
                  <c:v>3.3833600000000002E-8</c:v>
                </c:pt>
                <c:pt idx="11282">
                  <c:v>3.38398E-8</c:v>
                </c:pt>
                <c:pt idx="11283">
                  <c:v>3.3846100000000003E-8</c:v>
                </c:pt>
                <c:pt idx="11284">
                  <c:v>3.3852300000000001E-8</c:v>
                </c:pt>
                <c:pt idx="11285">
                  <c:v>3.3858599999999997E-8</c:v>
                </c:pt>
                <c:pt idx="11286">
                  <c:v>3.3864800000000002E-8</c:v>
                </c:pt>
                <c:pt idx="11287">
                  <c:v>3.3871099999999998E-8</c:v>
                </c:pt>
                <c:pt idx="11288">
                  <c:v>3.3877300000000003E-8</c:v>
                </c:pt>
                <c:pt idx="11289">
                  <c:v>3.3883599999999999E-8</c:v>
                </c:pt>
                <c:pt idx="11290">
                  <c:v>3.3889799999999997E-8</c:v>
                </c:pt>
                <c:pt idx="11291">
                  <c:v>3.38961E-8</c:v>
                </c:pt>
                <c:pt idx="11292">
                  <c:v>3.3902299999999998E-8</c:v>
                </c:pt>
                <c:pt idx="11293">
                  <c:v>3.3908600000000001E-8</c:v>
                </c:pt>
                <c:pt idx="11294">
                  <c:v>3.3914799999999999E-8</c:v>
                </c:pt>
                <c:pt idx="11295">
                  <c:v>3.3921100000000002E-8</c:v>
                </c:pt>
                <c:pt idx="11296">
                  <c:v>3.39273E-8</c:v>
                </c:pt>
                <c:pt idx="11297">
                  <c:v>3.3933600000000003E-8</c:v>
                </c:pt>
                <c:pt idx="11298">
                  <c:v>3.3939800000000001E-8</c:v>
                </c:pt>
                <c:pt idx="11299">
                  <c:v>3.3946099999999997E-8</c:v>
                </c:pt>
                <c:pt idx="11300">
                  <c:v>3.3952300000000002E-8</c:v>
                </c:pt>
                <c:pt idx="11301">
                  <c:v>3.3958599999999998E-8</c:v>
                </c:pt>
                <c:pt idx="11302">
                  <c:v>3.3964800000000002E-8</c:v>
                </c:pt>
                <c:pt idx="11303">
                  <c:v>3.3971099999999999E-8</c:v>
                </c:pt>
                <c:pt idx="11304">
                  <c:v>3.3977299999999997E-8</c:v>
                </c:pt>
                <c:pt idx="11305">
                  <c:v>3.39836E-8</c:v>
                </c:pt>
                <c:pt idx="11306">
                  <c:v>3.3989799999999998E-8</c:v>
                </c:pt>
                <c:pt idx="11307">
                  <c:v>3.3996100000000001E-8</c:v>
                </c:pt>
                <c:pt idx="11308">
                  <c:v>3.4002299999999999E-8</c:v>
                </c:pt>
                <c:pt idx="11309">
                  <c:v>3.4008600000000002E-8</c:v>
                </c:pt>
                <c:pt idx="11310">
                  <c:v>3.40148E-8</c:v>
                </c:pt>
                <c:pt idx="11311">
                  <c:v>3.4021100000000003E-8</c:v>
                </c:pt>
                <c:pt idx="11312">
                  <c:v>3.4027300000000001E-8</c:v>
                </c:pt>
                <c:pt idx="11313">
                  <c:v>3.4033599999999997E-8</c:v>
                </c:pt>
                <c:pt idx="11314">
                  <c:v>3.4039800000000002E-8</c:v>
                </c:pt>
                <c:pt idx="11315">
                  <c:v>3.4046099999999998E-8</c:v>
                </c:pt>
                <c:pt idx="11316">
                  <c:v>3.4052300000000002E-8</c:v>
                </c:pt>
                <c:pt idx="11317">
                  <c:v>3.4058599999999999E-8</c:v>
                </c:pt>
                <c:pt idx="11318">
                  <c:v>3.4064799999999997E-8</c:v>
                </c:pt>
                <c:pt idx="11319">
                  <c:v>3.40711E-8</c:v>
                </c:pt>
                <c:pt idx="11320">
                  <c:v>3.4077299999999998E-8</c:v>
                </c:pt>
                <c:pt idx="11321">
                  <c:v>3.4083600000000001E-8</c:v>
                </c:pt>
                <c:pt idx="11322">
                  <c:v>3.4089799999999999E-8</c:v>
                </c:pt>
                <c:pt idx="11323">
                  <c:v>3.4096100000000002E-8</c:v>
                </c:pt>
                <c:pt idx="11324">
                  <c:v>3.41023E-8</c:v>
                </c:pt>
                <c:pt idx="11325">
                  <c:v>3.4108600000000003E-8</c:v>
                </c:pt>
                <c:pt idx="11326">
                  <c:v>3.4114800000000001E-8</c:v>
                </c:pt>
                <c:pt idx="11327">
                  <c:v>3.4121099999999997E-8</c:v>
                </c:pt>
                <c:pt idx="11328">
                  <c:v>3.4127300000000001E-8</c:v>
                </c:pt>
                <c:pt idx="11329">
                  <c:v>3.4133599999999998E-8</c:v>
                </c:pt>
                <c:pt idx="11330">
                  <c:v>3.4139800000000002E-8</c:v>
                </c:pt>
                <c:pt idx="11331">
                  <c:v>3.4146099999999999E-8</c:v>
                </c:pt>
                <c:pt idx="11332">
                  <c:v>3.4152299999999997E-8</c:v>
                </c:pt>
                <c:pt idx="11333">
                  <c:v>3.41586E-8</c:v>
                </c:pt>
                <c:pt idx="11334">
                  <c:v>3.4164799999999998E-8</c:v>
                </c:pt>
                <c:pt idx="11335">
                  <c:v>3.4171100000000001E-8</c:v>
                </c:pt>
                <c:pt idx="11336">
                  <c:v>3.4177299999999999E-8</c:v>
                </c:pt>
                <c:pt idx="11337">
                  <c:v>3.4183600000000002E-8</c:v>
                </c:pt>
                <c:pt idx="11338">
                  <c:v>3.41898E-8</c:v>
                </c:pt>
                <c:pt idx="11339">
                  <c:v>3.4196100000000003E-8</c:v>
                </c:pt>
                <c:pt idx="11340">
                  <c:v>3.42023E-8</c:v>
                </c:pt>
                <c:pt idx="11341">
                  <c:v>3.4208599999999997E-8</c:v>
                </c:pt>
                <c:pt idx="11342">
                  <c:v>3.4214800000000001E-8</c:v>
                </c:pt>
                <c:pt idx="11343">
                  <c:v>3.4221099999999998E-8</c:v>
                </c:pt>
                <c:pt idx="11344">
                  <c:v>3.4227300000000002E-8</c:v>
                </c:pt>
                <c:pt idx="11345">
                  <c:v>3.4233599999999999E-8</c:v>
                </c:pt>
                <c:pt idx="11346">
                  <c:v>3.4239800000000003E-8</c:v>
                </c:pt>
                <c:pt idx="11347">
                  <c:v>3.42461E-8</c:v>
                </c:pt>
                <c:pt idx="11348">
                  <c:v>3.4252299999999998E-8</c:v>
                </c:pt>
                <c:pt idx="11349">
                  <c:v>3.4258600000000001E-8</c:v>
                </c:pt>
                <c:pt idx="11350">
                  <c:v>3.4264799999999999E-8</c:v>
                </c:pt>
                <c:pt idx="11351">
                  <c:v>3.4271100000000002E-8</c:v>
                </c:pt>
                <c:pt idx="11352">
                  <c:v>3.4277299999999999E-8</c:v>
                </c:pt>
                <c:pt idx="11353">
                  <c:v>3.4283600000000003E-8</c:v>
                </c:pt>
                <c:pt idx="11354">
                  <c:v>3.42898E-8</c:v>
                </c:pt>
                <c:pt idx="11355">
                  <c:v>3.4296099999999997E-8</c:v>
                </c:pt>
                <c:pt idx="11356">
                  <c:v>3.4302300000000001E-8</c:v>
                </c:pt>
                <c:pt idx="11357">
                  <c:v>3.4308599999999998E-8</c:v>
                </c:pt>
                <c:pt idx="11358">
                  <c:v>3.4314800000000002E-8</c:v>
                </c:pt>
                <c:pt idx="11359">
                  <c:v>3.4321099999999999E-8</c:v>
                </c:pt>
                <c:pt idx="11360">
                  <c:v>3.4327300000000003E-8</c:v>
                </c:pt>
                <c:pt idx="11361">
                  <c:v>3.43336E-8</c:v>
                </c:pt>
                <c:pt idx="11362">
                  <c:v>3.4339799999999998E-8</c:v>
                </c:pt>
                <c:pt idx="11363">
                  <c:v>3.4346100000000001E-8</c:v>
                </c:pt>
                <c:pt idx="11364">
                  <c:v>3.4352299999999999E-8</c:v>
                </c:pt>
                <c:pt idx="11365">
                  <c:v>3.4358600000000002E-8</c:v>
                </c:pt>
                <c:pt idx="11366">
                  <c:v>3.4364799999999999E-8</c:v>
                </c:pt>
                <c:pt idx="11367">
                  <c:v>3.4371100000000003E-8</c:v>
                </c:pt>
                <c:pt idx="11368">
                  <c:v>3.43773E-8</c:v>
                </c:pt>
                <c:pt idx="11369">
                  <c:v>3.4383599999999997E-8</c:v>
                </c:pt>
                <c:pt idx="11370">
                  <c:v>3.4389800000000001E-8</c:v>
                </c:pt>
                <c:pt idx="11371">
                  <c:v>3.4396099999999998E-8</c:v>
                </c:pt>
                <c:pt idx="11372">
                  <c:v>3.4402300000000002E-8</c:v>
                </c:pt>
                <c:pt idx="11373">
                  <c:v>3.4408599999999999E-8</c:v>
                </c:pt>
                <c:pt idx="11374">
                  <c:v>3.4414800000000003E-8</c:v>
                </c:pt>
                <c:pt idx="11375">
                  <c:v>3.44211E-8</c:v>
                </c:pt>
                <c:pt idx="11376">
                  <c:v>3.4427299999999998E-8</c:v>
                </c:pt>
                <c:pt idx="11377">
                  <c:v>3.4433600000000001E-8</c:v>
                </c:pt>
                <c:pt idx="11378">
                  <c:v>3.4439799999999998E-8</c:v>
                </c:pt>
                <c:pt idx="11379">
                  <c:v>3.4446100000000002E-8</c:v>
                </c:pt>
                <c:pt idx="11380">
                  <c:v>3.4452299999999999E-8</c:v>
                </c:pt>
                <c:pt idx="11381">
                  <c:v>3.4458600000000003E-8</c:v>
                </c:pt>
                <c:pt idx="11382">
                  <c:v>3.44648E-8</c:v>
                </c:pt>
                <c:pt idx="11383">
                  <c:v>3.4471099999999997E-8</c:v>
                </c:pt>
                <c:pt idx="11384">
                  <c:v>3.4477300000000001E-8</c:v>
                </c:pt>
                <c:pt idx="11385">
                  <c:v>3.4483599999999998E-8</c:v>
                </c:pt>
                <c:pt idx="11386">
                  <c:v>3.4489800000000002E-8</c:v>
                </c:pt>
                <c:pt idx="11387">
                  <c:v>3.4496099999999999E-8</c:v>
                </c:pt>
                <c:pt idx="11388">
                  <c:v>3.4502300000000003E-8</c:v>
                </c:pt>
                <c:pt idx="11389">
                  <c:v>3.45086E-8</c:v>
                </c:pt>
                <c:pt idx="11390">
                  <c:v>3.4514799999999997E-8</c:v>
                </c:pt>
                <c:pt idx="11391">
                  <c:v>3.4521100000000001E-8</c:v>
                </c:pt>
                <c:pt idx="11392">
                  <c:v>3.4527299999999998E-8</c:v>
                </c:pt>
                <c:pt idx="11393">
                  <c:v>3.4533600000000002E-8</c:v>
                </c:pt>
                <c:pt idx="11394">
                  <c:v>3.4539799999999999E-8</c:v>
                </c:pt>
                <c:pt idx="11395">
                  <c:v>3.4546100000000003E-8</c:v>
                </c:pt>
                <c:pt idx="11396">
                  <c:v>3.45523E-8</c:v>
                </c:pt>
                <c:pt idx="11397">
                  <c:v>3.4558599999999997E-8</c:v>
                </c:pt>
                <c:pt idx="11398">
                  <c:v>3.4564800000000001E-8</c:v>
                </c:pt>
                <c:pt idx="11399">
                  <c:v>3.4571099999999998E-8</c:v>
                </c:pt>
                <c:pt idx="11400">
                  <c:v>3.4577300000000002E-8</c:v>
                </c:pt>
                <c:pt idx="11401">
                  <c:v>3.4583599999999999E-8</c:v>
                </c:pt>
                <c:pt idx="11402">
                  <c:v>3.4589800000000003E-8</c:v>
                </c:pt>
                <c:pt idx="11403">
                  <c:v>3.45961E-8</c:v>
                </c:pt>
                <c:pt idx="11404">
                  <c:v>3.4602299999999997E-8</c:v>
                </c:pt>
                <c:pt idx="11405">
                  <c:v>3.4608600000000001E-8</c:v>
                </c:pt>
                <c:pt idx="11406">
                  <c:v>3.4614799999999998E-8</c:v>
                </c:pt>
                <c:pt idx="11407">
                  <c:v>3.4621100000000002E-8</c:v>
                </c:pt>
                <c:pt idx="11408">
                  <c:v>3.4627299999999999E-8</c:v>
                </c:pt>
                <c:pt idx="11409">
                  <c:v>3.4633600000000002E-8</c:v>
                </c:pt>
                <c:pt idx="11410">
                  <c:v>3.46398E-8</c:v>
                </c:pt>
                <c:pt idx="11411">
                  <c:v>3.4646099999999997E-8</c:v>
                </c:pt>
                <c:pt idx="11412">
                  <c:v>3.4652300000000001E-8</c:v>
                </c:pt>
                <c:pt idx="11413">
                  <c:v>3.4658599999999998E-8</c:v>
                </c:pt>
                <c:pt idx="11414">
                  <c:v>3.4664800000000002E-8</c:v>
                </c:pt>
                <c:pt idx="11415">
                  <c:v>3.4671099999999999E-8</c:v>
                </c:pt>
                <c:pt idx="11416">
                  <c:v>3.4677300000000003E-8</c:v>
                </c:pt>
                <c:pt idx="11417">
                  <c:v>3.46836E-8</c:v>
                </c:pt>
                <c:pt idx="11418">
                  <c:v>3.4689799999999997E-8</c:v>
                </c:pt>
                <c:pt idx="11419">
                  <c:v>3.4696100000000001E-8</c:v>
                </c:pt>
                <c:pt idx="11420">
                  <c:v>3.4702299999999998E-8</c:v>
                </c:pt>
                <c:pt idx="11421">
                  <c:v>3.4708600000000002E-8</c:v>
                </c:pt>
                <c:pt idx="11422">
                  <c:v>3.4714799999999999E-8</c:v>
                </c:pt>
                <c:pt idx="11423">
                  <c:v>3.4721100000000002E-8</c:v>
                </c:pt>
                <c:pt idx="11424">
                  <c:v>3.47273E-8</c:v>
                </c:pt>
                <c:pt idx="11425">
                  <c:v>3.4733599999999997E-8</c:v>
                </c:pt>
                <c:pt idx="11426">
                  <c:v>3.4739800000000001E-8</c:v>
                </c:pt>
                <c:pt idx="11427">
                  <c:v>3.4746099999999998E-8</c:v>
                </c:pt>
                <c:pt idx="11428">
                  <c:v>3.4752300000000002E-8</c:v>
                </c:pt>
                <c:pt idx="11429">
                  <c:v>3.4758599999999999E-8</c:v>
                </c:pt>
                <c:pt idx="11430">
                  <c:v>3.4764800000000003E-8</c:v>
                </c:pt>
                <c:pt idx="11431">
                  <c:v>3.47711E-8</c:v>
                </c:pt>
                <c:pt idx="11432">
                  <c:v>3.4777299999999997E-8</c:v>
                </c:pt>
                <c:pt idx="11433">
                  <c:v>3.4783600000000001E-8</c:v>
                </c:pt>
                <c:pt idx="11434">
                  <c:v>3.4789799999999998E-8</c:v>
                </c:pt>
                <c:pt idx="11435">
                  <c:v>3.4796100000000001E-8</c:v>
                </c:pt>
                <c:pt idx="11436">
                  <c:v>3.4802299999999999E-8</c:v>
                </c:pt>
                <c:pt idx="11437">
                  <c:v>3.4808600000000002E-8</c:v>
                </c:pt>
                <c:pt idx="11438">
                  <c:v>3.48148E-8</c:v>
                </c:pt>
                <c:pt idx="11439">
                  <c:v>3.4821099999999997E-8</c:v>
                </c:pt>
                <c:pt idx="11440">
                  <c:v>3.4827300000000001E-8</c:v>
                </c:pt>
                <c:pt idx="11441">
                  <c:v>3.4833599999999998E-8</c:v>
                </c:pt>
                <c:pt idx="11442">
                  <c:v>3.4839800000000002E-8</c:v>
                </c:pt>
                <c:pt idx="11443">
                  <c:v>3.4846099999999999E-8</c:v>
                </c:pt>
                <c:pt idx="11444">
                  <c:v>3.4852300000000003E-8</c:v>
                </c:pt>
                <c:pt idx="11445">
                  <c:v>3.48586E-8</c:v>
                </c:pt>
                <c:pt idx="11446">
                  <c:v>3.4864799999999997E-8</c:v>
                </c:pt>
                <c:pt idx="11447">
                  <c:v>3.48711E-8</c:v>
                </c:pt>
                <c:pt idx="11448">
                  <c:v>3.4877299999999998E-8</c:v>
                </c:pt>
                <c:pt idx="11449">
                  <c:v>3.4883600000000001E-8</c:v>
                </c:pt>
                <c:pt idx="11450">
                  <c:v>3.4889799999999999E-8</c:v>
                </c:pt>
                <c:pt idx="11451">
                  <c:v>3.4896100000000002E-8</c:v>
                </c:pt>
                <c:pt idx="11452">
                  <c:v>3.49023E-8</c:v>
                </c:pt>
                <c:pt idx="11453">
                  <c:v>3.4908600000000003E-8</c:v>
                </c:pt>
                <c:pt idx="11454">
                  <c:v>3.4914800000000001E-8</c:v>
                </c:pt>
                <c:pt idx="11455">
                  <c:v>3.4921099999999998E-8</c:v>
                </c:pt>
                <c:pt idx="11456">
                  <c:v>3.4927300000000002E-8</c:v>
                </c:pt>
                <c:pt idx="11457">
                  <c:v>3.4933599999999999E-8</c:v>
                </c:pt>
                <c:pt idx="11458">
                  <c:v>3.4939800000000003E-8</c:v>
                </c:pt>
                <c:pt idx="11459">
                  <c:v>3.49461E-8</c:v>
                </c:pt>
                <c:pt idx="11460">
                  <c:v>3.4952299999999997E-8</c:v>
                </c:pt>
                <c:pt idx="11461">
                  <c:v>3.49586E-8</c:v>
                </c:pt>
                <c:pt idx="11462">
                  <c:v>3.4964799999999998E-8</c:v>
                </c:pt>
                <c:pt idx="11463">
                  <c:v>3.4971100000000001E-8</c:v>
                </c:pt>
                <c:pt idx="11464">
                  <c:v>3.4977299999999999E-8</c:v>
                </c:pt>
                <c:pt idx="11465">
                  <c:v>3.4983600000000002E-8</c:v>
                </c:pt>
                <c:pt idx="11466">
                  <c:v>3.49898E-8</c:v>
                </c:pt>
                <c:pt idx="11467">
                  <c:v>3.4996100000000003E-8</c:v>
                </c:pt>
                <c:pt idx="11468">
                  <c:v>3.5002300000000001E-8</c:v>
                </c:pt>
                <c:pt idx="11469">
                  <c:v>3.5008599999999998E-8</c:v>
                </c:pt>
                <c:pt idx="11470">
                  <c:v>3.5014800000000002E-8</c:v>
                </c:pt>
                <c:pt idx="11471">
                  <c:v>3.5021099999999999E-8</c:v>
                </c:pt>
                <c:pt idx="11472">
                  <c:v>3.5027300000000003E-8</c:v>
                </c:pt>
                <c:pt idx="11473">
                  <c:v>3.5033599999999999E-8</c:v>
                </c:pt>
                <c:pt idx="11474">
                  <c:v>3.5039799999999997E-8</c:v>
                </c:pt>
                <c:pt idx="11475">
                  <c:v>3.50461E-8</c:v>
                </c:pt>
                <c:pt idx="11476">
                  <c:v>3.5052299999999998E-8</c:v>
                </c:pt>
                <c:pt idx="11477">
                  <c:v>3.5058600000000001E-8</c:v>
                </c:pt>
                <c:pt idx="11478">
                  <c:v>3.5064799999999999E-8</c:v>
                </c:pt>
                <c:pt idx="11479">
                  <c:v>3.5071100000000002E-8</c:v>
                </c:pt>
                <c:pt idx="11480">
                  <c:v>3.50773E-8</c:v>
                </c:pt>
                <c:pt idx="11481">
                  <c:v>3.5083600000000003E-8</c:v>
                </c:pt>
                <c:pt idx="11482">
                  <c:v>3.5089800000000001E-8</c:v>
                </c:pt>
                <c:pt idx="11483">
                  <c:v>3.5096099999999998E-8</c:v>
                </c:pt>
                <c:pt idx="11484">
                  <c:v>3.5102300000000002E-8</c:v>
                </c:pt>
                <c:pt idx="11485">
                  <c:v>3.5108599999999998E-8</c:v>
                </c:pt>
                <c:pt idx="11486">
                  <c:v>3.5114800000000003E-8</c:v>
                </c:pt>
                <c:pt idx="11487">
                  <c:v>3.5121099999999999E-8</c:v>
                </c:pt>
                <c:pt idx="11488">
                  <c:v>3.5127299999999997E-8</c:v>
                </c:pt>
                <c:pt idx="11489">
                  <c:v>3.51336E-8</c:v>
                </c:pt>
                <c:pt idx="11490">
                  <c:v>3.5139799999999998E-8</c:v>
                </c:pt>
                <c:pt idx="11491">
                  <c:v>3.5146100000000001E-8</c:v>
                </c:pt>
                <c:pt idx="11492">
                  <c:v>3.5152299999999999E-8</c:v>
                </c:pt>
                <c:pt idx="11493">
                  <c:v>3.5158600000000002E-8</c:v>
                </c:pt>
                <c:pt idx="11494">
                  <c:v>3.51648E-8</c:v>
                </c:pt>
                <c:pt idx="11495">
                  <c:v>3.5171100000000003E-8</c:v>
                </c:pt>
                <c:pt idx="11496">
                  <c:v>3.5177300000000001E-8</c:v>
                </c:pt>
                <c:pt idx="11497">
                  <c:v>3.5183599999999997E-8</c:v>
                </c:pt>
                <c:pt idx="11498">
                  <c:v>3.5189800000000002E-8</c:v>
                </c:pt>
                <c:pt idx="11499">
                  <c:v>3.5196099999999998E-8</c:v>
                </c:pt>
                <c:pt idx="11500">
                  <c:v>3.5202300000000003E-8</c:v>
                </c:pt>
                <c:pt idx="11501">
                  <c:v>3.5208599999999999E-8</c:v>
                </c:pt>
                <c:pt idx="11502">
                  <c:v>3.5214799999999997E-8</c:v>
                </c:pt>
                <c:pt idx="11503">
                  <c:v>3.52211E-8</c:v>
                </c:pt>
                <c:pt idx="11504">
                  <c:v>3.5227299999999998E-8</c:v>
                </c:pt>
                <c:pt idx="11505">
                  <c:v>3.5233600000000001E-8</c:v>
                </c:pt>
                <c:pt idx="11506">
                  <c:v>3.5239799999999999E-8</c:v>
                </c:pt>
                <c:pt idx="11507">
                  <c:v>3.5246100000000002E-8</c:v>
                </c:pt>
                <c:pt idx="11508">
                  <c:v>3.52523E-8</c:v>
                </c:pt>
                <c:pt idx="11509">
                  <c:v>3.5258600000000003E-8</c:v>
                </c:pt>
                <c:pt idx="11510">
                  <c:v>3.5264800000000001E-8</c:v>
                </c:pt>
                <c:pt idx="11511">
                  <c:v>3.5271099999999997E-8</c:v>
                </c:pt>
                <c:pt idx="11512">
                  <c:v>3.5277300000000002E-8</c:v>
                </c:pt>
                <c:pt idx="11513">
                  <c:v>3.5283599999999998E-8</c:v>
                </c:pt>
                <c:pt idx="11514">
                  <c:v>3.5289800000000003E-8</c:v>
                </c:pt>
                <c:pt idx="11515">
                  <c:v>3.5296099999999999E-8</c:v>
                </c:pt>
                <c:pt idx="11516">
                  <c:v>3.5302299999999997E-8</c:v>
                </c:pt>
                <c:pt idx="11517">
                  <c:v>3.53086E-8</c:v>
                </c:pt>
                <c:pt idx="11518">
                  <c:v>3.5314799999999998E-8</c:v>
                </c:pt>
                <c:pt idx="11519">
                  <c:v>3.5321100000000001E-8</c:v>
                </c:pt>
                <c:pt idx="11520">
                  <c:v>3.5327299999999999E-8</c:v>
                </c:pt>
                <c:pt idx="11521">
                  <c:v>3.5333600000000002E-8</c:v>
                </c:pt>
                <c:pt idx="11522">
                  <c:v>3.53398E-8</c:v>
                </c:pt>
                <c:pt idx="11523">
                  <c:v>3.5346100000000003E-8</c:v>
                </c:pt>
                <c:pt idx="11524">
                  <c:v>3.5352300000000001E-8</c:v>
                </c:pt>
                <c:pt idx="11525">
                  <c:v>3.5358599999999997E-8</c:v>
                </c:pt>
                <c:pt idx="11526">
                  <c:v>3.5364800000000002E-8</c:v>
                </c:pt>
                <c:pt idx="11527">
                  <c:v>3.5371099999999998E-8</c:v>
                </c:pt>
                <c:pt idx="11528">
                  <c:v>3.5377300000000003E-8</c:v>
                </c:pt>
                <c:pt idx="11529">
                  <c:v>3.5383599999999999E-8</c:v>
                </c:pt>
                <c:pt idx="11530">
                  <c:v>3.5389799999999997E-8</c:v>
                </c:pt>
                <c:pt idx="11531">
                  <c:v>3.53961E-8</c:v>
                </c:pt>
                <c:pt idx="11532">
                  <c:v>3.5402299999999998E-8</c:v>
                </c:pt>
                <c:pt idx="11533">
                  <c:v>3.5408600000000001E-8</c:v>
                </c:pt>
                <c:pt idx="11534">
                  <c:v>3.5414799999999999E-8</c:v>
                </c:pt>
                <c:pt idx="11535">
                  <c:v>3.5421100000000002E-8</c:v>
                </c:pt>
                <c:pt idx="11536">
                  <c:v>3.54273E-8</c:v>
                </c:pt>
                <c:pt idx="11537">
                  <c:v>3.5433600000000003E-8</c:v>
                </c:pt>
                <c:pt idx="11538">
                  <c:v>3.5439800000000001E-8</c:v>
                </c:pt>
                <c:pt idx="11539">
                  <c:v>3.5446099999999997E-8</c:v>
                </c:pt>
                <c:pt idx="11540">
                  <c:v>3.5452300000000002E-8</c:v>
                </c:pt>
                <c:pt idx="11541">
                  <c:v>3.5458599999999998E-8</c:v>
                </c:pt>
                <c:pt idx="11542">
                  <c:v>3.5464800000000003E-8</c:v>
                </c:pt>
                <c:pt idx="11543">
                  <c:v>3.5471099999999999E-8</c:v>
                </c:pt>
                <c:pt idx="11544">
                  <c:v>3.5477299999999997E-8</c:v>
                </c:pt>
                <c:pt idx="11545">
                  <c:v>3.54836E-8</c:v>
                </c:pt>
                <c:pt idx="11546">
                  <c:v>3.5489799999999998E-8</c:v>
                </c:pt>
                <c:pt idx="11547">
                  <c:v>3.5496100000000001E-8</c:v>
                </c:pt>
                <c:pt idx="11548">
                  <c:v>3.5502299999999999E-8</c:v>
                </c:pt>
                <c:pt idx="11549">
                  <c:v>3.5508600000000002E-8</c:v>
                </c:pt>
                <c:pt idx="11550">
                  <c:v>3.55148E-8</c:v>
                </c:pt>
                <c:pt idx="11551">
                  <c:v>3.5521100000000003E-8</c:v>
                </c:pt>
                <c:pt idx="11552">
                  <c:v>3.5527300000000001E-8</c:v>
                </c:pt>
                <c:pt idx="11553">
                  <c:v>3.5533599999999997E-8</c:v>
                </c:pt>
                <c:pt idx="11554">
                  <c:v>3.5539800000000002E-8</c:v>
                </c:pt>
                <c:pt idx="11555">
                  <c:v>3.5546099999999998E-8</c:v>
                </c:pt>
                <c:pt idx="11556">
                  <c:v>3.5552300000000003E-8</c:v>
                </c:pt>
                <c:pt idx="11557">
                  <c:v>3.5558599999999999E-8</c:v>
                </c:pt>
                <c:pt idx="11558">
                  <c:v>3.5564799999999997E-8</c:v>
                </c:pt>
                <c:pt idx="11559">
                  <c:v>3.55711E-8</c:v>
                </c:pt>
                <c:pt idx="11560">
                  <c:v>3.5577299999999998E-8</c:v>
                </c:pt>
                <c:pt idx="11561">
                  <c:v>3.5583600000000001E-8</c:v>
                </c:pt>
                <c:pt idx="11562">
                  <c:v>3.5589799999999999E-8</c:v>
                </c:pt>
                <c:pt idx="11563">
                  <c:v>3.5596100000000002E-8</c:v>
                </c:pt>
                <c:pt idx="11564">
                  <c:v>3.56023E-8</c:v>
                </c:pt>
                <c:pt idx="11565">
                  <c:v>3.5608600000000003E-8</c:v>
                </c:pt>
                <c:pt idx="11566">
                  <c:v>3.5614800000000001E-8</c:v>
                </c:pt>
                <c:pt idx="11567">
                  <c:v>3.5621099999999997E-8</c:v>
                </c:pt>
                <c:pt idx="11568">
                  <c:v>3.5627300000000002E-8</c:v>
                </c:pt>
                <c:pt idx="11569">
                  <c:v>3.5633599999999998E-8</c:v>
                </c:pt>
                <c:pt idx="11570">
                  <c:v>3.5639800000000003E-8</c:v>
                </c:pt>
                <c:pt idx="11571">
                  <c:v>3.5646099999999999E-8</c:v>
                </c:pt>
                <c:pt idx="11572">
                  <c:v>3.5652299999999997E-8</c:v>
                </c:pt>
                <c:pt idx="11573">
                  <c:v>3.56586E-8</c:v>
                </c:pt>
                <c:pt idx="11574">
                  <c:v>3.5664799999999998E-8</c:v>
                </c:pt>
                <c:pt idx="11575">
                  <c:v>3.5671100000000001E-8</c:v>
                </c:pt>
                <c:pt idx="11576">
                  <c:v>3.5677299999999999E-8</c:v>
                </c:pt>
                <c:pt idx="11577">
                  <c:v>3.5683600000000002E-8</c:v>
                </c:pt>
                <c:pt idx="11578">
                  <c:v>3.56898E-8</c:v>
                </c:pt>
                <c:pt idx="11579">
                  <c:v>3.5696100000000003E-8</c:v>
                </c:pt>
                <c:pt idx="11580">
                  <c:v>3.5702300000000001E-8</c:v>
                </c:pt>
                <c:pt idx="11581">
                  <c:v>3.5708599999999997E-8</c:v>
                </c:pt>
                <c:pt idx="11582">
                  <c:v>3.5714800000000002E-8</c:v>
                </c:pt>
                <c:pt idx="11583">
                  <c:v>3.5721099999999998E-8</c:v>
                </c:pt>
                <c:pt idx="11584">
                  <c:v>3.5727300000000003E-8</c:v>
                </c:pt>
                <c:pt idx="11585">
                  <c:v>3.5733599999999999E-8</c:v>
                </c:pt>
                <c:pt idx="11586">
                  <c:v>3.5739799999999997E-8</c:v>
                </c:pt>
                <c:pt idx="11587">
                  <c:v>3.57461E-8</c:v>
                </c:pt>
                <c:pt idx="11588">
                  <c:v>3.5752299999999998E-8</c:v>
                </c:pt>
                <c:pt idx="11589">
                  <c:v>3.5758600000000001E-8</c:v>
                </c:pt>
                <c:pt idx="11590">
                  <c:v>3.5764799999999999E-8</c:v>
                </c:pt>
                <c:pt idx="11591">
                  <c:v>3.5771100000000002E-8</c:v>
                </c:pt>
                <c:pt idx="11592">
                  <c:v>3.57773E-8</c:v>
                </c:pt>
                <c:pt idx="11593">
                  <c:v>3.5783600000000003E-8</c:v>
                </c:pt>
                <c:pt idx="11594">
                  <c:v>3.5789800000000001E-8</c:v>
                </c:pt>
                <c:pt idx="11595">
                  <c:v>3.5796099999999997E-8</c:v>
                </c:pt>
                <c:pt idx="11596">
                  <c:v>3.5802300000000002E-8</c:v>
                </c:pt>
                <c:pt idx="11597">
                  <c:v>3.5808599999999998E-8</c:v>
                </c:pt>
                <c:pt idx="11598">
                  <c:v>3.5814800000000003E-8</c:v>
                </c:pt>
                <c:pt idx="11599">
                  <c:v>3.5821099999999999E-8</c:v>
                </c:pt>
                <c:pt idx="11600">
                  <c:v>3.5827299999999997E-8</c:v>
                </c:pt>
                <c:pt idx="11601">
                  <c:v>3.58336E-8</c:v>
                </c:pt>
                <c:pt idx="11602">
                  <c:v>3.5839799999999998E-8</c:v>
                </c:pt>
                <c:pt idx="11603">
                  <c:v>3.5846100000000001E-8</c:v>
                </c:pt>
                <c:pt idx="11604">
                  <c:v>3.5852299999999999E-8</c:v>
                </c:pt>
                <c:pt idx="11605">
                  <c:v>3.5858600000000002E-8</c:v>
                </c:pt>
                <c:pt idx="11606">
                  <c:v>3.58648E-8</c:v>
                </c:pt>
                <c:pt idx="11607">
                  <c:v>3.5871100000000003E-8</c:v>
                </c:pt>
                <c:pt idx="11608">
                  <c:v>3.5877300000000001E-8</c:v>
                </c:pt>
                <c:pt idx="11609">
                  <c:v>3.5883599999999997E-8</c:v>
                </c:pt>
                <c:pt idx="11610">
                  <c:v>3.5889800000000002E-8</c:v>
                </c:pt>
                <c:pt idx="11611">
                  <c:v>3.5896099999999998E-8</c:v>
                </c:pt>
                <c:pt idx="11612">
                  <c:v>3.5902300000000002E-8</c:v>
                </c:pt>
                <c:pt idx="11613">
                  <c:v>3.5908599999999999E-8</c:v>
                </c:pt>
                <c:pt idx="11614">
                  <c:v>3.5914799999999997E-8</c:v>
                </c:pt>
                <c:pt idx="11615">
                  <c:v>3.59211E-8</c:v>
                </c:pt>
                <c:pt idx="11616">
                  <c:v>3.5927299999999998E-8</c:v>
                </c:pt>
                <c:pt idx="11617">
                  <c:v>3.5933600000000001E-8</c:v>
                </c:pt>
                <c:pt idx="11618">
                  <c:v>3.5939799999999999E-8</c:v>
                </c:pt>
                <c:pt idx="11619">
                  <c:v>3.5946100000000002E-8</c:v>
                </c:pt>
                <c:pt idx="11620">
                  <c:v>3.59523E-8</c:v>
                </c:pt>
                <c:pt idx="11621">
                  <c:v>3.5958600000000003E-8</c:v>
                </c:pt>
                <c:pt idx="11622">
                  <c:v>3.5964800000000001E-8</c:v>
                </c:pt>
                <c:pt idx="11623">
                  <c:v>3.5971099999999997E-8</c:v>
                </c:pt>
                <c:pt idx="11624">
                  <c:v>3.5977300000000001E-8</c:v>
                </c:pt>
                <c:pt idx="11625">
                  <c:v>3.5983599999999998E-8</c:v>
                </c:pt>
                <c:pt idx="11626">
                  <c:v>3.5989800000000002E-8</c:v>
                </c:pt>
                <c:pt idx="11627">
                  <c:v>3.5996099999999999E-8</c:v>
                </c:pt>
                <c:pt idx="11628">
                  <c:v>3.6002299999999997E-8</c:v>
                </c:pt>
                <c:pt idx="11629">
                  <c:v>3.60086E-8</c:v>
                </c:pt>
                <c:pt idx="11630">
                  <c:v>3.6014799999999998E-8</c:v>
                </c:pt>
                <c:pt idx="11631">
                  <c:v>3.6021100000000001E-8</c:v>
                </c:pt>
                <c:pt idx="11632">
                  <c:v>3.6027299999999999E-8</c:v>
                </c:pt>
                <c:pt idx="11633">
                  <c:v>3.6033600000000002E-8</c:v>
                </c:pt>
                <c:pt idx="11634">
                  <c:v>3.60398E-8</c:v>
                </c:pt>
                <c:pt idx="11635">
                  <c:v>3.6046100000000003E-8</c:v>
                </c:pt>
                <c:pt idx="11636">
                  <c:v>3.6052300000000001E-8</c:v>
                </c:pt>
                <c:pt idx="11637">
                  <c:v>3.6058599999999997E-8</c:v>
                </c:pt>
                <c:pt idx="11638">
                  <c:v>3.6064800000000001E-8</c:v>
                </c:pt>
                <c:pt idx="11639">
                  <c:v>3.6071099999999998E-8</c:v>
                </c:pt>
                <c:pt idx="11640">
                  <c:v>3.6077300000000002E-8</c:v>
                </c:pt>
                <c:pt idx="11641">
                  <c:v>3.6083599999999999E-8</c:v>
                </c:pt>
                <c:pt idx="11642">
                  <c:v>3.6089799999999997E-8</c:v>
                </c:pt>
                <c:pt idx="11643">
                  <c:v>3.60961E-8</c:v>
                </c:pt>
                <c:pt idx="11644">
                  <c:v>3.6102299999999998E-8</c:v>
                </c:pt>
                <c:pt idx="11645">
                  <c:v>3.6108600000000001E-8</c:v>
                </c:pt>
                <c:pt idx="11646">
                  <c:v>3.6114799999999999E-8</c:v>
                </c:pt>
                <c:pt idx="11647">
                  <c:v>3.6121100000000002E-8</c:v>
                </c:pt>
                <c:pt idx="11648">
                  <c:v>3.61273E-8</c:v>
                </c:pt>
                <c:pt idx="11649">
                  <c:v>3.6133600000000003E-8</c:v>
                </c:pt>
                <c:pt idx="11650">
                  <c:v>3.61398E-8</c:v>
                </c:pt>
                <c:pt idx="11651">
                  <c:v>3.6146099999999997E-8</c:v>
                </c:pt>
                <c:pt idx="11652">
                  <c:v>3.6152300000000001E-8</c:v>
                </c:pt>
                <c:pt idx="11653">
                  <c:v>3.6158599999999998E-8</c:v>
                </c:pt>
                <c:pt idx="11654">
                  <c:v>3.6164800000000002E-8</c:v>
                </c:pt>
                <c:pt idx="11655">
                  <c:v>3.6171099999999999E-8</c:v>
                </c:pt>
                <c:pt idx="11656">
                  <c:v>3.6177300000000003E-8</c:v>
                </c:pt>
                <c:pt idx="11657">
                  <c:v>3.61836E-8</c:v>
                </c:pt>
                <c:pt idx="11658">
                  <c:v>3.6189799999999998E-8</c:v>
                </c:pt>
                <c:pt idx="11659">
                  <c:v>3.6196100000000001E-8</c:v>
                </c:pt>
                <c:pt idx="11660">
                  <c:v>3.6202299999999999E-8</c:v>
                </c:pt>
                <c:pt idx="11661">
                  <c:v>3.6208600000000002E-8</c:v>
                </c:pt>
                <c:pt idx="11662">
                  <c:v>3.6214799999999999E-8</c:v>
                </c:pt>
                <c:pt idx="11663">
                  <c:v>3.6221100000000003E-8</c:v>
                </c:pt>
                <c:pt idx="11664">
                  <c:v>3.62273E-8</c:v>
                </c:pt>
                <c:pt idx="11665">
                  <c:v>3.6233599999999997E-8</c:v>
                </c:pt>
                <c:pt idx="11666">
                  <c:v>3.6239800000000001E-8</c:v>
                </c:pt>
                <c:pt idx="11667">
                  <c:v>3.6246099999999998E-8</c:v>
                </c:pt>
                <c:pt idx="11668">
                  <c:v>3.6252300000000002E-8</c:v>
                </c:pt>
                <c:pt idx="11669">
                  <c:v>3.6258599999999999E-8</c:v>
                </c:pt>
                <c:pt idx="11670">
                  <c:v>3.6264800000000003E-8</c:v>
                </c:pt>
                <c:pt idx="11671">
                  <c:v>3.62711E-8</c:v>
                </c:pt>
                <c:pt idx="11672">
                  <c:v>3.6277299999999998E-8</c:v>
                </c:pt>
                <c:pt idx="11673">
                  <c:v>3.6283600000000001E-8</c:v>
                </c:pt>
                <c:pt idx="11674">
                  <c:v>3.6289799999999998E-8</c:v>
                </c:pt>
                <c:pt idx="11675">
                  <c:v>3.6296100000000002E-8</c:v>
                </c:pt>
                <c:pt idx="11676">
                  <c:v>3.6302299999999999E-8</c:v>
                </c:pt>
                <c:pt idx="11677">
                  <c:v>3.6308600000000003E-8</c:v>
                </c:pt>
                <c:pt idx="11678">
                  <c:v>3.63148E-8</c:v>
                </c:pt>
                <c:pt idx="11679">
                  <c:v>3.6321099999999997E-8</c:v>
                </c:pt>
                <c:pt idx="11680">
                  <c:v>3.6327300000000001E-8</c:v>
                </c:pt>
                <c:pt idx="11681">
                  <c:v>3.6333599999999998E-8</c:v>
                </c:pt>
                <c:pt idx="11682">
                  <c:v>3.6339800000000002E-8</c:v>
                </c:pt>
                <c:pt idx="11683">
                  <c:v>3.6346099999999999E-8</c:v>
                </c:pt>
                <c:pt idx="11684">
                  <c:v>3.6352300000000003E-8</c:v>
                </c:pt>
                <c:pt idx="11685">
                  <c:v>3.63586E-8</c:v>
                </c:pt>
                <c:pt idx="11686">
                  <c:v>3.6364799999999998E-8</c:v>
                </c:pt>
                <c:pt idx="11687">
                  <c:v>3.6371100000000001E-8</c:v>
                </c:pt>
                <c:pt idx="11688">
                  <c:v>3.6377299999999998E-8</c:v>
                </c:pt>
                <c:pt idx="11689">
                  <c:v>3.6383600000000002E-8</c:v>
                </c:pt>
                <c:pt idx="11690">
                  <c:v>3.6389799999999999E-8</c:v>
                </c:pt>
                <c:pt idx="11691">
                  <c:v>3.6396100000000003E-8</c:v>
                </c:pt>
                <c:pt idx="11692">
                  <c:v>3.64023E-8</c:v>
                </c:pt>
                <c:pt idx="11693">
                  <c:v>3.6408599999999997E-8</c:v>
                </c:pt>
                <c:pt idx="11694">
                  <c:v>3.6414800000000001E-8</c:v>
                </c:pt>
                <c:pt idx="11695">
                  <c:v>3.6421099999999998E-8</c:v>
                </c:pt>
                <c:pt idx="11696">
                  <c:v>3.6427300000000002E-8</c:v>
                </c:pt>
                <c:pt idx="11697">
                  <c:v>3.6433599999999999E-8</c:v>
                </c:pt>
                <c:pt idx="11698">
                  <c:v>3.6439800000000003E-8</c:v>
                </c:pt>
                <c:pt idx="11699">
                  <c:v>3.64461E-8</c:v>
                </c:pt>
                <c:pt idx="11700">
                  <c:v>3.6452299999999997E-8</c:v>
                </c:pt>
                <c:pt idx="11701">
                  <c:v>3.6458600000000001E-8</c:v>
                </c:pt>
                <c:pt idx="11702">
                  <c:v>3.6464799999999998E-8</c:v>
                </c:pt>
                <c:pt idx="11703">
                  <c:v>3.6471100000000002E-8</c:v>
                </c:pt>
                <c:pt idx="11704">
                  <c:v>3.6477299999999999E-8</c:v>
                </c:pt>
                <c:pt idx="11705">
                  <c:v>3.6483600000000003E-8</c:v>
                </c:pt>
                <c:pt idx="11706">
                  <c:v>3.64898E-8</c:v>
                </c:pt>
                <c:pt idx="11707">
                  <c:v>3.6496099999999997E-8</c:v>
                </c:pt>
                <c:pt idx="11708">
                  <c:v>3.6502300000000001E-8</c:v>
                </c:pt>
                <c:pt idx="11709">
                  <c:v>3.6508599999999998E-8</c:v>
                </c:pt>
                <c:pt idx="11710">
                  <c:v>3.6514800000000002E-8</c:v>
                </c:pt>
                <c:pt idx="11711">
                  <c:v>3.6521099999999999E-8</c:v>
                </c:pt>
                <c:pt idx="11712">
                  <c:v>3.6527300000000003E-8</c:v>
                </c:pt>
                <c:pt idx="11713">
                  <c:v>3.65336E-8</c:v>
                </c:pt>
                <c:pt idx="11714">
                  <c:v>3.6539799999999997E-8</c:v>
                </c:pt>
                <c:pt idx="11715">
                  <c:v>3.6546100000000001E-8</c:v>
                </c:pt>
                <c:pt idx="11716">
                  <c:v>3.6552299999999998E-8</c:v>
                </c:pt>
                <c:pt idx="11717">
                  <c:v>3.6558600000000002E-8</c:v>
                </c:pt>
                <c:pt idx="11718">
                  <c:v>3.6564799999999999E-8</c:v>
                </c:pt>
                <c:pt idx="11719">
                  <c:v>3.6571100000000002E-8</c:v>
                </c:pt>
                <c:pt idx="11720">
                  <c:v>3.65773E-8</c:v>
                </c:pt>
                <c:pt idx="11721">
                  <c:v>3.6583599999999997E-8</c:v>
                </c:pt>
                <c:pt idx="11722">
                  <c:v>3.6589800000000001E-8</c:v>
                </c:pt>
                <c:pt idx="11723">
                  <c:v>3.6596099999999998E-8</c:v>
                </c:pt>
                <c:pt idx="11724">
                  <c:v>3.6602300000000002E-8</c:v>
                </c:pt>
                <c:pt idx="11725">
                  <c:v>3.6608599999999999E-8</c:v>
                </c:pt>
                <c:pt idx="11726">
                  <c:v>3.6614800000000003E-8</c:v>
                </c:pt>
                <c:pt idx="11727">
                  <c:v>3.66211E-8</c:v>
                </c:pt>
                <c:pt idx="11728">
                  <c:v>3.6627299999999997E-8</c:v>
                </c:pt>
                <c:pt idx="11729">
                  <c:v>3.6633600000000001E-8</c:v>
                </c:pt>
                <c:pt idx="11730">
                  <c:v>3.6639799999999998E-8</c:v>
                </c:pt>
                <c:pt idx="11731">
                  <c:v>3.6646100000000001E-8</c:v>
                </c:pt>
                <c:pt idx="11732">
                  <c:v>3.6652299999999999E-8</c:v>
                </c:pt>
                <c:pt idx="11733">
                  <c:v>3.6658600000000002E-8</c:v>
                </c:pt>
                <c:pt idx="11734">
                  <c:v>3.66648E-8</c:v>
                </c:pt>
                <c:pt idx="11735">
                  <c:v>3.6671099999999997E-8</c:v>
                </c:pt>
                <c:pt idx="11736">
                  <c:v>3.6677300000000001E-8</c:v>
                </c:pt>
                <c:pt idx="11737">
                  <c:v>3.6683599999999998E-8</c:v>
                </c:pt>
                <c:pt idx="11738">
                  <c:v>3.6689800000000002E-8</c:v>
                </c:pt>
                <c:pt idx="11739">
                  <c:v>3.6696099999999999E-8</c:v>
                </c:pt>
                <c:pt idx="11740">
                  <c:v>3.6702300000000003E-8</c:v>
                </c:pt>
                <c:pt idx="11741">
                  <c:v>3.67086E-8</c:v>
                </c:pt>
                <c:pt idx="11742">
                  <c:v>3.6714799999999997E-8</c:v>
                </c:pt>
                <c:pt idx="11743">
                  <c:v>3.6721100000000001E-8</c:v>
                </c:pt>
                <c:pt idx="11744">
                  <c:v>3.6727299999999998E-8</c:v>
                </c:pt>
                <c:pt idx="11745">
                  <c:v>3.6733600000000001E-8</c:v>
                </c:pt>
                <c:pt idx="11746">
                  <c:v>3.6739799999999999E-8</c:v>
                </c:pt>
                <c:pt idx="11747">
                  <c:v>3.6746100000000002E-8</c:v>
                </c:pt>
                <c:pt idx="11748">
                  <c:v>3.67523E-8</c:v>
                </c:pt>
                <c:pt idx="11749">
                  <c:v>3.6758599999999997E-8</c:v>
                </c:pt>
                <c:pt idx="11750">
                  <c:v>3.6764800000000001E-8</c:v>
                </c:pt>
                <c:pt idx="11751">
                  <c:v>3.6771099999999998E-8</c:v>
                </c:pt>
                <c:pt idx="11752">
                  <c:v>3.6777300000000002E-8</c:v>
                </c:pt>
                <c:pt idx="11753">
                  <c:v>3.6783599999999999E-8</c:v>
                </c:pt>
                <c:pt idx="11754">
                  <c:v>3.6789800000000003E-8</c:v>
                </c:pt>
                <c:pt idx="11755">
                  <c:v>3.67961E-8</c:v>
                </c:pt>
                <c:pt idx="11756">
                  <c:v>3.6802299999999997E-8</c:v>
                </c:pt>
                <c:pt idx="11757">
                  <c:v>3.68086E-8</c:v>
                </c:pt>
                <c:pt idx="11758">
                  <c:v>3.6814799999999998E-8</c:v>
                </c:pt>
                <c:pt idx="11759">
                  <c:v>3.6821100000000001E-8</c:v>
                </c:pt>
                <c:pt idx="11760">
                  <c:v>3.6827299999999999E-8</c:v>
                </c:pt>
                <c:pt idx="11761">
                  <c:v>3.6833600000000002E-8</c:v>
                </c:pt>
                <c:pt idx="11762">
                  <c:v>3.68398E-8</c:v>
                </c:pt>
                <c:pt idx="11763">
                  <c:v>3.6846100000000003E-8</c:v>
                </c:pt>
                <c:pt idx="11764">
                  <c:v>3.6852300000000001E-8</c:v>
                </c:pt>
                <c:pt idx="11765">
                  <c:v>3.6858599999999998E-8</c:v>
                </c:pt>
                <c:pt idx="11766">
                  <c:v>3.6864800000000002E-8</c:v>
                </c:pt>
                <c:pt idx="11767">
                  <c:v>3.6871099999999999E-8</c:v>
                </c:pt>
                <c:pt idx="11768">
                  <c:v>3.6877300000000003E-8</c:v>
                </c:pt>
                <c:pt idx="11769">
                  <c:v>3.6883599999999999E-8</c:v>
                </c:pt>
                <c:pt idx="11770">
                  <c:v>3.6889799999999997E-8</c:v>
                </c:pt>
                <c:pt idx="11771">
                  <c:v>3.68961E-8</c:v>
                </c:pt>
                <c:pt idx="11772">
                  <c:v>3.6902299999999998E-8</c:v>
                </c:pt>
                <c:pt idx="11773">
                  <c:v>3.6908600000000001E-8</c:v>
                </c:pt>
                <c:pt idx="11774">
                  <c:v>3.6914799999999999E-8</c:v>
                </c:pt>
                <c:pt idx="11775">
                  <c:v>3.6921100000000002E-8</c:v>
                </c:pt>
                <c:pt idx="11776">
                  <c:v>3.69273E-8</c:v>
                </c:pt>
                <c:pt idx="11777">
                  <c:v>3.6933600000000003E-8</c:v>
                </c:pt>
                <c:pt idx="11778">
                  <c:v>3.6939800000000001E-8</c:v>
                </c:pt>
                <c:pt idx="11779">
                  <c:v>3.6946099999999998E-8</c:v>
                </c:pt>
                <c:pt idx="11780">
                  <c:v>3.6952300000000002E-8</c:v>
                </c:pt>
                <c:pt idx="11781">
                  <c:v>3.6958599999999998E-8</c:v>
                </c:pt>
                <c:pt idx="11782">
                  <c:v>3.6964800000000003E-8</c:v>
                </c:pt>
                <c:pt idx="11783">
                  <c:v>3.6971099999999999E-8</c:v>
                </c:pt>
                <c:pt idx="11784">
                  <c:v>3.6977299999999997E-8</c:v>
                </c:pt>
                <c:pt idx="11785">
                  <c:v>3.69836E-8</c:v>
                </c:pt>
                <c:pt idx="11786">
                  <c:v>3.6989799999999998E-8</c:v>
                </c:pt>
                <c:pt idx="11787">
                  <c:v>3.6996100000000001E-8</c:v>
                </c:pt>
                <c:pt idx="11788">
                  <c:v>3.7002299999999999E-8</c:v>
                </c:pt>
                <c:pt idx="11789">
                  <c:v>3.7008600000000002E-8</c:v>
                </c:pt>
                <c:pt idx="11790">
                  <c:v>3.70148E-8</c:v>
                </c:pt>
                <c:pt idx="11791">
                  <c:v>3.7021100000000003E-8</c:v>
                </c:pt>
                <c:pt idx="11792">
                  <c:v>3.7027300000000001E-8</c:v>
                </c:pt>
                <c:pt idx="11793">
                  <c:v>3.7033599999999998E-8</c:v>
                </c:pt>
                <c:pt idx="11794">
                  <c:v>3.7039800000000002E-8</c:v>
                </c:pt>
                <c:pt idx="11795">
                  <c:v>3.7046099999999998E-8</c:v>
                </c:pt>
                <c:pt idx="11796">
                  <c:v>3.7052300000000003E-8</c:v>
                </c:pt>
                <c:pt idx="11797">
                  <c:v>3.7058599999999999E-8</c:v>
                </c:pt>
                <c:pt idx="11798">
                  <c:v>3.7064799999999997E-8</c:v>
                </c:pt>
                <c:pt idx="11799">
                  <c:v>3.70711E-8</c:v>
                </c:pt>
                <c:pt idx="11800">
                  <c:v>3.7077299999999998E-8</c:v>
                </c:pt>
                <c:pt idx="11801">
                  <c:v>3.7083600000000001E-8</c:v>
                </c:pt>
                <c:pt idx="11802">
                  <c:v>3.7089799999999999E-8</c:v>
                </c:pt>
                <c:pt idx="11803">
                  <c:v>3.7096100000000002E-8</c:v>
                </c:pt>
                <c:pt idx="11804">
                  <c:v>3.71023E-8</c:v>
                </c:pt>
                <c:pt idx="11805">
                  <c:v>3.7108600000000003E-8</c:v>
                </c:pt>
                <c:pt idx="11806">
                  <c:v>3.7114800000000001E-8</c:v>
                </c:pt>
                <c:pt idx="11807">
                  <c:v>3.7121099999999997E-8</c:v>
                </c:pt>
                <c:pt idx="11808">
                  <c:v>3.7127300000000002E-8</c:v>
                </c:pt>
                <c:pt idx="11809">
                  <c:v>3.7133599999999998E-8</c:v>
                </c:pt>
                <c:pt idx="11810">
                  <c:v>3.7139800000000003E-8</c:v>
                </c:pt>
                <c:pt idx="11811">
                  <c:v>3.7146099999999999E-8</c:v>
                </c:pt>
                <c:pt idx="11812">
                  <c:v>3.7152299999999997E-8</c:v>
                </c:pt>
                <c:pt idx="11813">
                  <c:v>3.71586E-8</c:v>
                </c:pt>
                <c:pt idx="11814">
                  <c:v>3.7164799999999998E-8</c:v>
                </c:pt>
                <c:pt idx="11815">
                  <c:v>3.7171100000000001E-8</c:v>
                </c:pt>
                <c:pt idx="11816">
                  <c:v>3.7177299999999999E-8</c:v>
                </c:pt>
                <c:pt idx="11817">
                  <c:v>3.7183600000000002E-8</c:v>
                </c:pt>
                <c:pt idx="11818">
                  <c:v>3.71898E-8</c:v>
                </c:pt>
                <c:pt idx="11819">
                  <c:v>3.7196100000000003E-8</c:v>
                </c:pt>
                <c:pt idx="11820">
                  <c:v>3.7202300000000001E-8</c:v>
                </c:pt>
                <c:pt idx="11821">
                  <c:v>3.7208599999999997E-8</c:v>
                </c:pt>
                <c:pt idx="11822">
                  <c:v>3.7214800000000002E-8</c:v>
                </c:pt>
                <c:pt idx="11823">
                  <c:v>3.7221099999999998E-8</c:v>
                </c:pt>
                <c:pt idx="11824">
                  <c:v>3.7227300000000003E-8</c:v>
                </c:pt>
                <c:pt idx="11825">
                  <c:v>3.7233599999999999E-8</c:v>
                </c:pt>
                <c:pt idx="11826">
                  <c:v>3.7239799999999997E-8</c:v>
                </c:pt>
                <c:pt idx="11827">
                  <c:v>3.72461E-8</c:v>
                </c:pt>
                <c:pt idx="11828">
                  <c:v>3.7252299999999998E-8</c:v>
                </c:pt>
                <c:pt idx="11829">
                  <c:v>3.7258600000000001E-8</c:v>
                </c:pt>
                <c:pt idx="11830">
                  <c:v>3.7264799999999999E-8</c:v>
                </c:pt>
                <c:pt idx="11831">
                  <c:v>3.7271100000000002E-8</c:v>
                </c:pt>
                <c:pt idx="11832">
                  <c:v>3.72773E-8</c:v>
                </c:pt>
                <c:pt idx="11833">
                  <c:v>3.7283600000000003E-8</c:v>
                </c:pt>
                <c:pt idx="11834">
                  <c:v>3.7289800000000001E-8</c:v>
                </c:pt>
                <c:pt idx="11835">
                  <c:v>3.7296099999999997E-8</c:v>
                </c:pt>
                <c:pt idx="11836">
                  <c:v>3.7302300000000002E-8</c:v>
                </c:pt>
                <c:pt idx="11837">
                  <c:v>3.7308599999999998E-8</c:v>
                </c:pt>
                <c:pt idx="11838">
                  <c:v>3.7314800000000003E-8</c:v>
                </c:pt>
                <c:pt idx="11839">
                  <c:v>3.7321099999999999E-8</c:v>
                </c:pt>
                <c:pt idx="11840">
                  <c:v>3.7327299999999997E-8</c:v>
                </c:pt>
                <c:pt idx="11841">
                  <c:v>3.73336E-8</c:v>
                </c:pt>
                <c:pt idx="11842">
                  <c:v>3.7339799999999998E-8</c:v>
                </c:pt>
                <c:pt idx="11843">
                  <c:v>3.7346100000000001E-8</c:v>
                </c:pt>
                <c:pt idx="11844">
                  <c:v>3.7352299999999999E-8</c:v>
                </c:pt>
                <c:pt idx="11845">
                  <c:v>3.7358600000000002E-8</c:v>
                </c:pt>
                <c:pt idx="11846">
                  <c:v>3.73648E-8</c:v>
                </c:pt>
                <c:pt idx="11847">
                  <c:v>3.7371100000000003E-8</c:v>
                </c:pt>
                <c:pt idx="11848">
                  <c:v>3.7377300000000001E-8</c:v>
                </c:pt>
                <c:pt idx="11849">
                  <c:v>3.7383599999999997E-8</c:v>
                </c:pt>
                <c:pt idx="11850">
                  <c:v>3.7389800000000002E-8</c:v>
                </c:pt>
                <c:pt idx="11851">
                  <c:v>3.7396099999999998E-8</c:v>
                </c:pt>
                <c:pt idx="11852">
                  <c:v>3.7402300000000003E-8</c:v>
                </c:pt>
                <c:pt idx="11853">
                  <c:v>3.7408599999999999E-8</c:v>
                </c:pt>
                <c:pt idx="11854">
                  <c:v>3.7414799999999997E-8</c:v>
                </c:pt>
                <c:pt idx="11855">
                  <c:v>3.74211E-8</c:v>
                </c:pt>
                <c:pt idx="11856">
                  <c:v>3.7427299999999998E-8</c:v>
                </c:pt>
                <c:pt idx="11857">
                  <c:v>3.7433600000000001E-8</c:v>
                </c:pt>
                <c:pt idx="11858">
                  <c:v>3.7439799999999999E-8</c:v>
                </c:pt>
                <c:pt idx="11859">
                  <c:v>3.7446100000000002E-8</c:v>
                </c:pt>
                <c:pt idx="11860">
                  <c:v>3.74523E-8</c:v>
                </c:pt>
                <c:pt idx="11861">
                  <c:v>3.7458600000000003E-8</c:v>
                </c:pt>
                <c:pt idx="11862">
                  <c:v>3.7464800000000001E-8</c:v>
                </c:pt>
                <c:pt idx="11863">
                  <c:v>3.7471099999999997E-8</c:v>
                </c:pt>
                <c:pt idx="11864">
                  <c:v>3.7477300000000002E-8</c:v>
                </c:pt>
                <c:pt idx="11865">
                  <c:v>3.7483599999999998E-8</c:v>
                </c:pt>
                <c:pt idx="11866">
                  <c:v>3.7489800000000003E-8</c:v>
                </c:pt>
                <c:pt idx="11867">
                  <c:v>3.7496099999999999E-8</c:v>
                </c:pt>
                <c:pt idx="11868">
                  <c:v>3.7502299999999997E-8</c:v>
                </c:pt>
                <c:pt idx="11869">
                  <c:v>3.75086E-8</c:v>
                </c:pt>
                <c:pt idx="11870">
                  <c:v>3.7514799999999998E-8</c:v>
                </c:pt>
                <c:pt idx="11871">
                  <c:v>3.7521100000000001E-8</c:v>
                </c:pt>
                <c:pt idx="11872">
                  <c:v>3.7527299999999999E-8</c:v>
                </c:pt>
                <c:pt idx="11873">
                  <c:v>3.7533600000000002E-8</c:v>
                </c:pt>
                <c:pt idx="11874">
                  <c:v>3.75398E-8</c:v>
                </c:pt>
                <c:pt idx="11875">
                  <c:v>3.7546100000000003E-8</c:v>
                </c:pt>
                <c:pt idx="11876">
                  <c:v>3.7552300000000001E-8</c:v>
                </c:pt>
                <c:pt idx="11877">
                  <c:v>3.7558599999999997E-8</c:v>
                </c:pt>
                <c:pt idx="11878">
                  <c:v>3.7564800000000002E-8</c:v>
                </c:pt>
                <c:pt idx="11879">
                  <c:v>3.7571099999999998E-8</c:v>
                </c:pt>
                <c:pt idx="11880">
                  <c:v>3.7577300000000003E-8</c:v>
                </c:pt>
                <c:pt idx="11881">
                  <c:v>3.7583599999999999E-8</c:v>
                </c:pt>
                <c:pt idx="11882">
                  <c:v>3.7589799999999997E-8</c:v>
                </c:pt>
                <c:pt idx="11883">
                  <c:v>3.75961E-8</c:v>
                </c:pt>
                <c:pt idx="11884">
                  <c:v>3.7602299999999998E-8</c:v>
                </c:pt>
                <c:pt idx="11885">
                  <c:v>3.7608600000000001E-8</c:v>
                </c:pt>
                <c:pt idx="11886">
                  <c:v>3.7614799999999999E-8</c:v>
                </c:pt>
                <c:pt idx="11887">
                  <c:v>3.7621100000000002E-8</c:v>
                </c:pt>
                <c:pt idx="11888">
                  <c:v>3.76273E-8</c:v>
                </c:pt>
                <c:pt idx="11889">
                  <c:v>3.7633600000000003E-8</c:v>
                </c:pt>
                <c:pt idx="11890">
                  <c:v>3.7639800000000001E-8</c:v>
                </c:pt>
                <c:pt idx="11891">
                  <c:v>3.7646099999999997E-8</c:v>
                </c:pt>
                <c:pt idx="11892">
                  <c:v>3.7652300000000002E-8</c:v>
                </c:pt>
                <c:pt idx="11893">
                  <c:v>3.7658599999999998E-8</c:v>
                </c:pt>
                <c:pt idx="11894">
                  <c:v>3.7664800000000003E-8</c:v>
                </c:pt>
                <c:pt idx="11895">
                  <c:v>3.7671099999999999E-8</c:v>
                </c:pt>
                <c:pt idx="11896">
                  <c:v>3.7677299999999997E-8</c:v>
                </c:pt>
                <c:pt idx="11897">
                  <c:v>3.76836E-8</c:v>
                </c:pt>
                <c:pt idx="11898">
                  <c:v>3.7689799999999998E-8</c:v>
                </c:pt>
                <c:pt idx="11899">
                  <c:v>3.7696100000000001E-8</c:v>
                </c:pt>
                <c:pt idx="11900">
                  <c:v>3.7702299999999999E-8</c:v>
                </c:pt>
                <c:pt idx="11901">
                  <c:v>3.7708600000000002E-8</c:v>
                </c:pt>
                <c:pt idx="11902">
                  <c:v>3.77148E-8</c:v>
                </c:pt>
                <c:pt idx="11903">
                  <c:v>3.7721100000000003E-8</c:v>
                </c:pt>
                <c:pt idx="11904">
                  <c:v>3.7727300000000001E-8</c:v>
                </c:pt>
                <c:pt idx="11905">
                  <c:v>3.7733599999999997E-8</c:v>
                </c:pt>
                <c:pt idx="11906">
                  <c:v>3.7739800000000002E-8</c:v>
                </c:pt>
                <c:pt idx="11907">
                  <c:v>3.7746099999999998E-8</c:v>
                </c:pt>
                <c:pt idx="11908">
                  <c:v>3.7752300000000002E-8</c:v>
                </c:pt>
                <c:pt idx="11909">
                  <c:v>3.7758599999999999E-8</c:v>
                </c:pt>
                <c:pt idx="11910">
                  <c:v>3.7764799999999997E-8</c:v>
                </c:pt>
                <c:pt idx="11911">
                  <c:v>3.77711E-8</c:v>
                </c:pt>
                <c:pt idx="11912">
                  <c:v>3.7777299999999998E-8</c:v>
                </c:pt>
                <c:pt idx="11913">
                  <c:v>3.7783600000000001E-8</c:v>
                </c:pt>
                <c:pt idx="11914">
                  <c:v>3.7789799999999999E-8</c:v>
                </c:pt>
                <c:pt idx="11915">
                  <c:v>3.7796100000000002E-8</c:v>
                </c:pt>
                <c:pt idx="11916">
                  <c:v>3.78023E-8</c:v>
                </c:pt>
                <c:pt idx="11917">
                  <c:v>3.7808600000000003E-8</c:v>
                </c:pt>
                <c:pt idx="11918">
                  <c:v>3.7814800000000001E-8</c:v>
                </c:pt>
                <c:pt idx="11919">
                  <c:v>3.7821099999999997E-8</c:v>
                </c:pt>
                <c:pt idx="11920">
                  <c:v>3.7827300000000002E-8</c:v>
                </c:pt>
                <c:pt idx="11921">
                  <c:v>3.7833599999999998E-8</c:v>
                </c:pt>
                <c:pt idx="11922">
                  <c:v>3.7839800000000002E-8</c:v>
                </c:pt>
                <c:pt idx="11923">
                  <c:v>3.7846099999999999E-8</c:v>
                </c:pt>
                <c:pt idx="11924">
                  <c:v>3.7852299999999997E-8</c:v>
                </c:pt>
                <c:pt idx="11925">
                  <c:v>3.78586E-8</c:v>
                </c:pt>
                <c:pt idx="11926">
                  <c:v>3.7864799999999998E-8</c:v>
                </c:pt>
                <c:pt idx="11927">
                  <c:v>3.7871100000000001E-8</c:v>
                </c:pt>
                <c:pt idx="11928">
                  <c:v>3.7877299999999999E-8</c:v>
                </c:pt>
                <c:pt idx="11929">
                  <c:v>3.7883600000000002E-8</c:v>
                </c:pt>
                <c:pt idx="11930">
                  <c:v>3.78898E-8</c:v>
                </c:pt>
                <c:pt idx="11931">
                  <c:v>3.7896100000000003E-8</c:v>
                </c:pt>
                <c:pt idx="11932">
                  <c:v>3.7902300000000001E-8</c:v>
                </c:pt>
                <c:pt idx="11933">
                  <c:v>3.7908599999999997E-8</c:v>
                </c:pt>
                <c:pt idx="11934">
                  <c:v>3.7914800000000001E-8</c:v>
                </c:pt>
                <c:pt idx="11935">
                  <c:v>3.7921099999999998E-8</c:v>
                </c:pt>
                <c:pt idx="11936">
                  <c:v>3.7927300000000002E-8</c:v>
                </c:pt>
                <c:pt idx="11937">
                  <c:v>3.7933599999999999E-8</c:v>
                </c:pt>
                <c:pt idx="11938">
                  <c:v>3.7939799999999997E-8</c:v>
                </c:pt>
                <c:pt idx="11939">
                  <c:v>3.79461E-8</c:v>
                </c:pt>
                <c:pt idx="11940">
                  <c:v>3.7952299999999998E-8</c:v>
                </c:pt>
                <c:pt idx="11941">
                  <c:v>3.7958600000000001E-8</c:v>
                </c:pt>
                <c:pt idx="11942">
                  <c:v>3.7964799999999999E-8</c:v>
                </c:pt>
                <c:pt idx="11943">
                  <c:v>3.7971100000000002E-8</c:v>
                </c:pt>
                <c:pt idx="11944">
                  <c:v>3.79773E-8</c:v>
                </c:pt>
                <c:pt idx="11945">
                  <c:v>3.7983600000000003E-8</c:v>
                </c:pt>
                <c:pt idx="11946">
                  <c:v>3.79898E-8</c:v>
                </c:pt>
                <c:pt idx="11947">
                  <c:v>3.7996099999999997E-8</c:v>
                </c:pt>
                <c:pt idx="11948">
                  <c:v>3.8002300000000001E-8</c:v>
                </c:pt>
                <c:pt idx="11949">
                  <c:v>3.8008599999999998E-8</c:v>
                </c:pt>
                <c:pt idx="11950">
                  <c:v>3.8014800000000002E-8</c:v>
                </c:pt>
                <c:pt idx="11951">
                  <c:v>3.8021099999999999E-8</c:v>
                </c:pt>
                <c:pt idx="11952">
                  <c:v>3.8027300000000003E-8</c:v>
                </c:pt>
                <c:pt idx="11953">
                  <c:v>3.80336E-8</c:v>
                </c:pt>
                <c:pt idx="11954">
                  <c:v>3.8039799999999998E-8</c:v>
                </c:pt>
                <c:pt idx="11955">
                  <c:v>3.8046100000000001E-8</c:v>
                </c:pt>
                <c:pt idx="11956">
                  <c:v>3.8052299999999999E-8</c:v>
                </c:pt>
                <c:pt idx="11957">
                  <c:v>3.8058600000000002E-8</c:v>
                </c:pt>
                <c:pt idx="11958">
                  <c:v>3.8064799999999999E-8</c:v>
                </c:pt>
                <c:pt idx="11959">
                  <c:v>3.8071100000000003E-8</c:v>
                </c:pt>
                <c:pt idx="11960">
                  <c:v>3.80773E-8</c:v>
                </c:pt>
                <c:pt idx="11961">
                  <c:v>3.8083599999999997E-8</c:v>
                </c:pt>
                <c:pt idx="11962">
                  <c:v>3.8089800000000001E-8</c:v>
                </c:pt>
                <c:pt idx="11963">
                  <c:v>3.8096099999999998E-8</c:v>
                </c:pt>
                <c:pt idx="11964">
                  <c:v>3.8102300000000002E-8</c:v>
                </c:pt>
                <c:pt idx="11965">
                  <c:v>3.8108599999999999E-8</c:v>
                </c:pt>
                <c:pt idx="11966">
                  <c:v>3.8114800000000003E-8</c:v>
                </c:pt>
                <c:pt idx="11967">
                  <c:v>3.81211E-8</c:v>
                </c:pt>
                <c:pt idx="11968">
                  <c:v>3.8127299999999998E-8</c:v>
                </c:pt>
                <c:pt idx="11969">
                  <c:v>3.8133600000000001E-8</c:v>
                </c:pt>
                <c:pt idx="11970">
                  <c:v>3.8139799999999999E-8</c:v>
                </c:pt>
                <c:pt idx="11971">
                  <c:v>3.8146100000000002E-8</c:v>
                </c:pt>
                <c:pt idx="11972">
                  <c:v>3.8152299999999999E-8</c:v>
                </c:pt>
                <c:pt idx="11973">
                  <c:v>3.8158600000000003E-8</c:v>
                </c:pt>
                <c:pt idx="11974">
                  <c:v>3.81648E-8</c:v>
                </c:pt>
                <c:pt idx="11975">
                  <c:v>3.8171099999999997E-8</c:v>
                </c:pt>
                <c:pt idx="11976">
                  <c:v>3.8177300000000001E-8</c:v>
                </c:pt>
                <c:pt idx="11977">
                  <c:v>3.8183599999999998E-8</c:v>
                </c:pt>
                <c:pt idx="11978">
                  <c:v>3.8189800000000002E-8</c:v>
                </c:pt>
                <c:pt idx="11979">
                  <c:v>3.8196099999999999E-8</c:v>
                </c:pt>
                <c:pt idx="11980">
                  <c:v>3.8202300000000003E-8</c:v>
                </c:pt>
                <c:pt idx="11981">
                  <c:v>3.82086E-8</c:v>
                </c:pt>
                <c:pt idx="11982">
                  <c:v>3.8214799999999998E-8</c:v>
                </c:pt>
                <c:pt idx="11983">
                  <c:v>3.8221100000000001E-8</c:v>
                </c:pt>
                <c:pt idx="11984">
                  <c:v>3.8227299999999998E-8</c:v>
                </c:pt>
                <c:pt idx="11985">
                  <c:v>3.8233600000000002E-8</c:v>
                </c:pt>
                <c:pt idx="11986">
                  <c:v>3.8239799999999999E-8</c:v>
                </c:pt>
                <c:pt idx="11987">
                  <c:v>3.8246100000000003E-8</c:v>
                </c:pt>
                <c:pt idx="11988">
                  <c:v>3.82523E-8</c:v>
                </c:pt>
                <c:pt idx="11989">
                  <c:v>3.8258599999999997E-8</c:v>
                </c:pt>
                <c:pt idx="11990">
                  <c:v>3.8264800000000001E-8</c:v>
                </c:pt>
                <c:pt idx="11991">
                  <c:v>3.8271099999999998E-8</c:v>
                </c:pt>
                <c:pt idx="11992">
                  <c:v>3.8277300000000002E-8</c:v>
                </c:pt>
                <c:pt idx="11993">
                  <c:v>3.8283599999999999E-8</c:v>
                </c:pt>
                <c:pt idx="11994">
                  <c:v>3.8289800000000003E-8</c:v>
                </c:pt>
                <c:pt idx="11995">
                  <c:v>3.82961E-8</c:v>
                </c:pt>
                <c:pt idx="11996">
                  <c:v>3.8302299999999997E-8</c:v>
                </c:pt>
                <c:pt idx="11997">
                  <c:v>3.8308600000000001E-8</c:v>
                </c:pt>
                <c:pt idx="11998">
                  <c:v>3.8314799999999998E-8</c:v>
                </c:pt>
                <c:pt idx="11999">
                  <c:v>3.8321100000000002E-8</c:v>
                </c:pt>
                <c:pt idx="12000">
                  <c:v>3.8327299999999999E-8</c:v>
                </c:pt>
                <c:pt idx="12001">
                  <c:v>3.8333600000000003E-8</c:v>
                </c:pt>
                <c:pt idx="12002">
                  <c:v>3.83398E-8</c:v>
                </c:pt>
                <c:pt idx="12003">
                  <c:v>3.8346099999999997E-8</c:v>
                </c:pt>
                <c:pt idx="12004">
                  <c:v>3.8352300000000001E-8</c:v>
                </c:pt>
                <c:pt idx="12005">
                  <c:v>3.8358599999999998E-8</c:v>
                </c:pt>
                <c:pt idx="12006">
                  <c:v>3.8364800000000002E-8</c:v>
                </c:pt>
                <c:pt idx="12007">
                  <c:v>3.8371099999999999E-8</c:v>
                </c:pt>
                <c:pt idx="12008">
                  <c:v>3.8377300000000003E-8</c:v>
                </c:pt>
                <c:pt idx="12009">
                  <c:v>3.83836E-8</c:v>
                </c:pt>
                <c:pt idx="12010">
                  <c:v>3.8389799999999997E-8</c:v>
                </c:pt>
                <c:pt idx="12011">
                  <c:v>3.8396100000000001E-8</c:v>
                </c:pt>
                <c:pt idx="12012">
                  <c:v>3.8402299999999998E-8</c:v>
                </c:pt>
                <c:pt idx="12013">
                  <c:v>3.8408600000000002E-8</c:v>
                </c:pt>
                <c:pt idx="12014">
                  <c:v>3.8414799999999999E-8</c:v>
                </c:pt>
                <c:pt idx="12015">
                  <c:v>3.8421100000000002E-8</c:v>
                </c:pt>
                <c:pt idx="12016">
                  <c:v>3.84273E-8</c:v>
                </c:pt>
                <c:pt idx="12017">
                  <c:v>3.8433599999999997E-8</c:v>
                </c:pt>
                <c:pt idx="12018">
                  <c:v>3.8439800000000001E-8</c:v>
                </c:pt>
                <c:pt idx="12019">
                  <c:v>3.8446099999999998E-8</c:v>
                </c:pt>
                <c:pt idx="12020">
                  <c:v>3.8452300000000002E-8</c:v>
                </c:pt>
                <c:pt idx="12021">
                  <c:v>3.8458599999999999E-8</c:v>
                </c:pt>
                <c:pt idx="12022">
                  <c:v>3.8464800000000003E-8</c:v>
                </c:pt>
                <c:pt idx="12023">
                  <c:v>3.84711E-8</c:v>
                </c:pt>
                <c:pt idx="12024">
                  <c:v>3.8477299999999997E-8</c:v>
                </c:pt>
                <c:pt idx="12025">
                  <c:v>3.8483600000000001E-8</c:v>
                </c:pt>
                <c:pt idx="12026">
                  <c:v>3.8489799999999998E-8</c:v>
                </c:pt>
                <c:pt idx="12027">
                  <c:v>3.8496100000000002E-8</c:v>
                </c:pt>
                <c:pt idx="12028">
                  <c:v>3.8502299999999999E-8</c:v>
                </c:pt>
                <c:pt idx="12029">
                  <c:v>3.8508600000000002E-8</c:v>
                </c:pt>
                <c:pt idx="12030">
                  <c:v>3.85148E-8</c:v>
                </c:pt>
                <c:pt idx="12031">
                  <c:v>3.8521099999999997E-8</c:v>
                </c:pt>
                <c:pt idx="12032">
                  <c:v>3.8527300000000001E-8</c:v>
                </c:pt>
                <c:pt idx="12033">
                  <c:v>3.8533599999999998E-8</c:v>
                </c:pt>
                <c:pt idx="12034">
                  <c:v>3.8539800000000002E-8</c:v>
                </c:pt>
                <c:pt idx="12035">
                  <c:v>3.8546099999999999E-8</c:v>
                </c:pt>
                <c:pt idx="12036">
                  <c:v>3.8552300000000003E-8</c:v>
                </c:pt>
                <c:pt idx="12037">
                  <c:v>3.85586E-8</c:v>
                </c:pt>
                <c:pt idx="12038">
                  <c:v>3.8564799999999997E-8</c:v>
                </c:pt>
                <c:pt idx="12039">
                  <c:v>3.8571100000000001E-8</c:v>
                </c:pt>
                <c:pt idx="12040">
                  <c:v>3.8577299999999998E-8</c:v>
                </c:pt>
                <c:pt idx="12041">
                  <c:v>3.8583600000000001E-8</c:v>
                </c:pt>
                <c:pt idx="12042">
                  <c:v>3.8589799999999999E-8</c:v>
                </c:pt>
                <c:pt idx="12043">
                  <c:v>3.8596100000000002E-8</c:v>
                </c:pt>
                <c:pt idx="12044">
                  <c:v>3.86023E-8</c:v>
                </c:pt>
                <c:pt idx="12045">
                  <c:v>3.8608599999999997E-8</c:v>
                </c:pt>
                <c:pt idx="12046">
                  <c:v>3.8614800000000001E-8</c:v>
                </c:pt>
                <c:pt idx="12047">
                  <c:v>3.8621099999999998E-8</c:v>
                </c:pt>
                <c:pt idx="12048">
                  <c:v>3.8627300000000002E-8</c:v>
                </c:pt>
                <c:pt idx="12049">
                  <c:v>3.8633599999999999E-8</c:v>
                </c:pt>
                <c:pt idx="12050">
                  <c:v>3.8639800000000003E-8</c:v>
                </c:pt>
                <c:pt idx="12051">
                  <c:v>3.86461E-8</c:v>
                </c:pt>
                <c:pt idx="12052">
                  <c:v>3.8652299999999997E-8</c:v>
                </c:pt>
                <c:pt idx="12053">
                  <c:v>3.86586E-8</c:v>
                </c:pt>
                <c:pt idx="12054">
                  <c:v>3.8664799999999998E-8</c:v>
                </c:pt>
                <c:pt idx="12055">
                  <c:v>3.8671100000000001E-8</c:v>
                </c:pt>
                <c:pt idx="12056">
                  <c:v>3.8677299999999999E-8</c:v>
                </c:pt>
                <c:pt idx="12057">
                  <c:v>3.8683600000000002E-8</c:v>
                </c:pt>
                <c:pt idx="12058">
                  <c:v>3.86898E-8</c:v>
                </c:pt>
                <c:pt idx="12059">
                  <c:v>3.8696100000000003E-8</c:v>
                </c:pt>
                <c:pt idx="12060">
                  <c:v>3.8702300000000001E-8</c:v>
                </c:pt>
                <c:pt idx="12061">
                  <c:v>3.8708599999999998E-8</c:v>
                </c:pt>
                <c:pt idx="12062">
                  <c:v>3.8714800000000002E-8</c:v>
                </c:pt>
                <c:pt idx="12063">
                  <c:v>3.8721099999999999E-8</c:v>
                </c:pt>
                <c:pt idx="12064">
                  <c:v>3.8727300000000003E-8</c:v>
                </c:pt>
                <c:pt idx="12065">
                  <c:v>3.87336E-8</c:v>
                </c:pt>
                <c:pt idx="12066">
                  <c:v>3.8739799999999997E-8</c:v>
                </c:pt>
                <c:pt idx="12067">
                  <c:v>3.87461E-8</c:v>
                </c:pt>
                <c:pt idx="12068">
                  <c:v>3.8752299999999998E-8</c:v>
                </c:pt>
                <c:pt idx="12069">
                  <c:v>3.8758600000000001E-8</c:v>
                </c:pt>
                <c:pt idx="12070">
                  <c:v>3.8764799999999999E-8</c:v>
                </c:pt>
                <c:pt idx="12071">
                  <c:v>3.8771100000000002E-8</c:v>
                </c:pt>
                <c:pt idx="12072">
                  <c:v>3.87773E-8</c:v>
                </c:pt>
                <c:pt idx="12073">
                  <c:v>3.8783600000000003E-8</c:v>
                </c:pt>
                <c:pt idx="12074">
                  <c:v>3.8789800000000001E-8</c:v>
                </c:pt>
                <c:pt idx="12075">
                  <c:v>3.8796099999999998E-8</c:v>
                </c:pt>
                <c:pt idx="12076">
                  <c:v>3.8802300000000002E-8</c:v>
                </c:pt>
                <c:pt idx="12077">
                  <c:v>3.8808599999999999E-8</c:v>
                </c:pt>
                <c:pt idx="12078">
                  <c:v>3.8814800000000003E-8</c:v>
                </c:pt>
                <c:pt idx="12079">
                  <c:v>3.8821099999999999E-8</c:v>
                </c:pt>
                <c:pt idx="12080">
                  <c:v>3.8827299999999997E-8</c:v>
                </c:pt>
                <c:pt idx="12081">
                  <c:v>3.88336E-8</c:v>
                </c:pt>
                <c:pt idx="12082">
                  <c:v>3.8839799999999998E-8</c:v>
                </c:pt>
                <c:pt idx="12083">
                  <c:v>3.8846100000000001E-8</c:v>
                </c:pt>
                <c:pt idx="12084">
                  <c:v>3.8852299999999999E-8</c:v>
                </c:pt>
                <c:pt idx="12085">
                  <c:v>3.8858600000000002E-8</c:v>
                </c:pt>
                <c:pt idx="12086">
                  <c:v>3.88648E-8</c:v>
                </c:pt>
                <c:pt idx="12087">
                  <c:v>3.8871100000000003E-8</c:v>
                </c:pt>
                <c:pt idx="12088">
                  <c:v>3.8877300000000001E-8</c:v>
                </c:pt>
                <c:pt idx="12089">
                  <c:v>3.8883599999999998E-8</c:v>
                </c:pt>
                <c:pt idx="12090">
                  <c:v>3.8889800000000002E-8</c:v>
                </c:pt>
                <c:pt idx="12091">
                  <c:v>3.8896099999999998E-8</c:v>
                </c:pt>
                <c:pt idx="12092">
                  <c:v>3.8902300000000003E-8</c:v>
                </c:pt>
                <c:pt idx="12093">
                  <c:v>3.8908599999999999E-8</c:v>
                </c:pt>
                <c:pt idx="12094">
                  <c:v>3.8914799999999997E-8</c:v>
                </c:pt>
                <c:pt idx="12095">
                  <c:v>3.89211E-8</c:v>
                </c:pt>
                <c:pt idx="12096">
                  <c:v>3.8927299999999998E-8</c:v>
                </c:pt>
                <c:pt idx="12097">
                  <c:v>3.8933600000000001E-8</c:v>
                </c:pt>
                <c:pt idx="12098">
                  <c:v>3.8939799999999999E-8</c:v>
                </c:pt>
                <c:pt idx="12099">
                  <c:v>3.8946100000000002E-8</c:v>
                </c:pt>
                <c:pt idx="12100">
                  <c:v>3.89523E-8</c:v>
                </c:pt>
                <c:pt idx="12101">
                  <c:v>3.8958600000000003E-8</c:v>
                </c:pt>
                <c:pt idx="12102">
                  <c:v>3.8964800000000001E-8</c:v>
                </c:pt>
                <c:pt idx="12103">
                  <c:v>3.8971099999999997E-8</c:v>
                </c:pt>
                <c:pt idx="12104">
                  <c:v>3.8977300000000002E-8</c:v>
                </c:pt>
                <c:pt idx="12105">
                  <c:v>3.8983599999999998E-8</c:v>
                </c:pt>
                <c:pt idx="12106">
                  <c:v>3.8989800000000003E-8</c:v>
                </c:pt>
                <c:pt idx="12107">
                  <c:v>3.8996099999999999E-8</c:v>
                </c:pt>
                <c:pt idx="12108">
                  <c:v>3.9002299999999997E-8</c:v>
                </c:pt>
                <c:pt idx="12109">
                  <c:v>3.90086E-8</c:v>
                </c:pt>
                <c:pt idx="12110">
                  <c:v>3.9014799999999998E-8</c:v>
                </c:pt>
                <c:pt idx="12111">
                  <c:v>3.9021100000000001E-8</c:v>
                </c:pt>
                <c:pt idx="12112">
                  <c:v>3.9027299999999999E-8</c:v>
                </c:pt>
                <c:pt idx="12113">
                  <c:v>3.9033600000000002E-8</c:v>
                </c:pt>
                <c:pt idx="12114">
                  <c:v>3.90398E-8</c:v>
                </c:pt>
                <c:pt idx="12115">
                  <c:v>3.9046100000000003E-8</c:v>
                </c:pt>
                <c:pt idx="12116">
                  <c:v>3.9052300000000001E-8</c:v>
                </c:pt>
                <c:pt idx="12117">
                  <c:v>3.9058599999999997E-8</c:v>
                </c:pt>
                <c:pt idx="12118">
                  <c:v>3.9064800000000002E-8</c:v>
                </c:pt>
                <c:pt idx="12119">
                  <c:v>3.9071099999999998E-8</c:v>
                </c:pt>
                <c:pt idx="12120">
                  <c:v>3.9077300000000003E-8</c:v>
                </c:pt>
                <c:pt idx="12121">
                  <c:v>3.9083599999999999E-8</c:v>
                </c:pt>
                <c:pt idx="12122">
                  <c:v>3.9089799999999997E-8</c:v>
                </c:pt>
                <c:pt idx="12123">
                  <c:v>3.90961E-8</c:v>
                </c:pt>
                <c:pt idx="12124">
                  <c:v>3.9102299999999998E-8</c:v>
                </c:pt>
                <c:pt idx="12125">
                  <c:v>3.9108600000000001E-8</c:v>
                </c:pt>
                <c:pt idx="12126">
                  <c:v>3.9114799999999999E-8</c:v>
                </c:pt>
                <c:pt idx="12127">
                  <c:v>3.9121100000000002E-8</c:v>
                </c:pt>
                <c:pt idx="12128">
                  <c:v>3.91273E-8</c:v>
                </c:pt>
                <c:pt idx="12129">
                  <c:v>3.9133600000000003E-8</c:v>
                </c:pt>
                <c:pt idx="12130">
                  <c:v>3.9139800000000001E-8</c:v>
                </c:pt>
                <c:pt idx="12131">
                  <c:v>3.9146099999999997E-8</c:v>
                </c:pt>
                <c:pt idx="12132">
                  <c:v>3.9152300000000002E-8</c:v>
                </c:pt>
                <c:pt idx="12133">
                  <c:v>3.9158599999999998E-8</c:v>
                </c:pt>
                <c:pt idx="12134">
                  <c:v>3.9164800000000003E-8</c:v>
                </c:pt>
                <c:pt idx="12135">
                  <c:v>3.9171099999999999E-8</c:v>
                </c:pt>
                <c:pt idx="12136">
                  <c:v>3.9177299999999997E-8</c:v>
                </c:pt>
                <c:pt idx="12137">
                  <c:v>3.91836E-8</c:v>
                </c:pt>
                <c:pt idx="12138">
                  <c:v>3.9189799999999998E-8</c:v>
                </c:pt>
                <c:pt idx="12139">
                  <c:v>3.9196100000000001E-8</c:v>
                </c:pt>
                <c:pt idx="12140">
                  <c:v>3.9202299999999999E-8</c:v>
                </c:pt>
                <c:pt idx="12141">
                  <c:v>3.9208600000000002E-8</c:v>
                </c:pt>
                <c:pt idx="12142">
                  <c:v>3.92148E-8</c:v>
                </c:pt>
                <c:pt idx="12143">
                  <c:v>3.9221100000000003E-8</c:v>
                </c:pt>
                <c:pt idx="12144">
                  <c:v>3.9227300000000001E-8</c:v>
                </c:pt>
                <c:pt idx="12145">
                  <c:v>3.9233599999999997E-8</c:v>
                </c:pt>
                <c:pt idx="12146">
                  <c:v>3.9239800000000002E-8</c:v>
                </c:pt>
                <c:pt idx="12147">
                  <c:v>3.9246099999999998E-8</c:v>
                </c:pt>
                <c:pt idx="12148">
                  <c:v>3.9252300000000003E-8</c:v>
                </c:pt>
                <c:pt idx="12149">
                  <c:v>3.9258599999999999E-8</c:v>
                </c:pt>
                <c:pt idx="12150">
                  <c:v>3.9264799999999997E-8</c:v>
                </c:pt>
                <c:pt idx="12151">
                  <c:v>3.92711E-8</c:v>
                </c:pt>
                <c:pt idx="12152">
                  <c:v>3.9277299999999998E-8</c:v>
                </c:pt>
                <c:pt idx="12153">
                  <c:v>3.9283600000000001E-8</c:v>
                </c:pt>
                <c:pt idx="12154">
                  <c:v>3.9289799999999999E-8</c:v>
                </c:pt>
                <c:pt idx="12155">
                  <c:v>3.9296100000000002E-8</c:v>
                </c:pt>
                <c:pt idx="12156">
                  <c:v>3.93023E-8</c:v>
                </c:pt>
                <c:pt idx="12157">
                  <c:v>3.9308600000000003E-8</c:v>
                </c:pt>
                <c:pt idx="12158">
                  <c:v>3.9314800000000001E-8</c:v>
                </c:pt>
                <c:pt idx="12159">
                  <c:v>3.9321099999999997E-8</c:v>
                </c:pt>
                <c:pt idx="12160">
                  <c:v>3.9327300000000002E-8</c:v>
                </c:pt>
                <c:pt idx="12161">
                  <c:v>3.9333599999999998E-8</c:v>
                </c:pt>
                <c:pt idx="12162">
                  <c:v>3.9339800000000003E-8</c:v>
                </c:pt>
                <c:pt idx="12163">
                  <c:v>3.9346099999999999E-8</c:v>
                </c:pt>
                <c:pt idx="12164">
                  <c:v>3.9352299999999997E-8</c:v>
                </c:pt>
                <c:pt idx="12165">
                  <c:v>3.93586E-8</c:v>
                </c:pt>
                <c:pt idx="12166">
                  <c:v>3.9364799999999998E-8</c:v>
                </c:pt>
                <c:pt idx="12167">
                  <c:v>3.9371100000000001E-8</c:v>
                </c:pt>
                <c:pt idx="12168">
                  <c:v>3.9377299999999999E-8</c:v>
                </c:pt>
                <c:pt idx="12169">
                  <c:v>3.9383600000000002E-8</c:v>
                </c:pt>
                <c:pt idx="12170">
                  <c:v>3.93898E-8</c:v>
                </c:pt>
                <c:pt idx="12171">
                  <c:v>3.9396100000000003E-8</c:v>
                </c:pt>
                <c:pt idx="12172">
                  <c:v>3.9402300000000001E-8</c:v>
                </c:pt>
                <c:pt idx="12173">
                  <c:v>3.9408599999999997E-8</c:v>
                </c:pt>
                <c:pt idx="12174">
                  <c:v>3.9414800000000002E-8</c:v>
                </c:pt>
                <c:pt idx="12175">
                  <c:v>3.9421099999999998E-8</c:v>
                </c:pt>
                <c:pt idx="12176">
                  <c:v>3.9427300000000003E-8</c:v>
                </c:pt>
                <c:pt idx="12177">
                  <c:v>3.9433599999999999E-8</c:v>
                </c:pt>
                <c:pt idx="12178">
                  <c:v>3.9439799999999997E-8</c:v>
                </c:pt>
                <c:pt idx="12179">
                  <c:v>3.94461E-8</c:v>
                </c:pt>
                <c:pt idx="12180">
                  <c:v>3.9452299999999998E-8</c:v>
                </c:pt>
                <c:pt idx="12181">
                  <c:v>3.9458600000000001E-8</c:v>
                </c:pt>
                <c:pt idx="12182">
                  <c:v>3.9464799999999999E-8</c:v>
                </c:pt>
                <c:pt idx="12183">
                  <c:v>3.9471100000000002E-8</c:v>
                </c:pt>
                <c:pt idx="12184">
                  <c:v>3.94773E-8</c:v>
                </c:pt>
                <c:pt idx="12185">
                  <c:v>3.9483600000000003E-8</c:v>
                </c:pt>
                <c:pt idx="12186">
                  <c:v>3.9489800000000001E-8</c:v>
                </c:pt>
                <c:pt idx="12187">
                  <c:v>3.9496099999999997E-8</c:v>
                </c:pt>
                <c:pt idx="12188">
                  <c:v>3.9502300000000002E-8</c:v>
                </c:pt>
                <c:pt idx="12189">
                  <c:v>3.9508599999999998E-8</c:v>
                </c:pt>
                <c:pt idx="12190">
                  <c:v>3.9514800000000003E-8</c:v>
                </c:pt>
                <c:pt idx="12191">
                  <c:v>3.9521099999999999E-8</c:v>
                </c:pt>
                <c:pt idx="12192">
                  <c:v>3.9527299999999997E-8</c:v>
                </c:pt>
                <c:pt idx="12193">
                  <c:v>3.95336E-8</c:v>
                </c:pt>
                <c:pt idx="12194">
                  <c:v>3.9539799999999998E-8</c:v>
                </c:pt>
                <c:pt idx="12195">
                  <c:v>3.9546100000000001E-8</c:v>
                </c:pt>
                <c:pt idx="12196">
                  <c:v>3.9552299999999999E-8</c:v>
                </c:pt>
                <c:pt idx="12197">
                  <c:v>3.9558600000000002E-8</c:v>
                </c:pt>
                <c:pt idx="12198">
                  <c:v>3.95648E-8</c:v>
                </c:pt>
                <c:pt idx="12199">
                  <c:v>3.9571100000000003E-8</c:v>
                </c:pt>
                <c:pt idx="12200">
                  <c:v>3.9577300000000001E-8</c:v>
                </c:pt>
                <c:pt idx="12201">
                  <c:v>3.9583599999999997E-8</c:v>
                </c:pt>
                <c:pt idx="12202">
                  <c:v>3.9589800000000002E-8</c:v>
                </c:pt>
                <c:pt idx="12203">
                  <c:v>3.9596099999999998E-8</c:v>
                </c:pt>
                <c:pt idx="12204">
                  <c:v>3.9602300000000003E-8</c:v>
                </c:pt>
                <c:pt idx="12205">
                  <c:v>3.9608599999999999E-8</c:v>
                </c:pt>
                <c:pt idx="12206">
                  <c:v>3.9614799999999997E-8</c:v>
                </c:pt>
                <c:pt idx="12207">
                  <c:v>3.96211E-8</c:v>
                </c:pt>
                <c:pt idx="12208">
                  <c:v>3.9627299999999998E-8</c:v>
                </c:pt>
                <c:pt idx="12209">
                  <c:v>3.9633600000000001E-8</c:v>
                </c:pt>
                <c:pt idx="12210">
                  <c:v>3.9639799999999999E-8</c:v>
                </c:pt>
                <c:pt idx="12211">
                  <c:v>3.9646100000000002E-8</c:v>
                </c:pt>
                <c:pt idx="12212">
                  <c:v>3.96523E-8</c:v>
                </c:pt>
                <c:pt idx="12213">
                  <c:v>3.9658600000000003E-8</c:v>
                </c:pt>
                <c:pt idx="12214">
                  <c:v>3.9664800000000001E-8</c:v>
                </c:pt>
                <c:pt idx="12215">
                  <c:v>3.9671099999999997E-8</c:v>
                </c:pt>
                <c:pt idx="12216">
                  <c:v>3.9677300000000002E-8</c:v>
                </c:pt>
                <c:pt idx="12217">
                  <c:v>3.9683599999999998E-8</c:v>
                </c:pt>
                <c:pt idx="12218">
                  <c:v>3.9689800000000002E-8</c:v>
                </c:pt>
                <c:pt idx="12219">
                  <c:v>3.9696099999999999E-8</c:v>
                </c:pt>
                <c:pt idx="12220">
                  <c:v>3.9702299999999997E-8</c:v>
                </c:pt>
                <c:pt idx="12221">
                  <c:v>3.97086E-8</c:v>
                </c:pt>
                <c:pt idx="12222">
                  <c:v>3.9714799999999998E-8</c:v>
                </c:pt>
                <c:pt idx="12223">
                  <c:v>3.9721100000000001E-8</c:v>
                </c:pt>
                <c:pt idx="12224">
                  <c:v>3.9727299999999999E-8</c:v>
                </c:pt>
                <c:pt idx="12225">
                  <c:v>3.9733600000000002E-8</c:v>
                </c:pt>
                <c:pt idx="12226">
                  <c:v>3.97398E-8</c:v>
                </c:pt>
                <c:pt idx="12227">
                  <c:v>3.9746100000000003E-8</c:v>
                </c:pt>
                <c:pt idx="12228">
                  <c:v>3.9752300000000001E-8</c:v>
                </c:pt>
                <c:pt idx="12229">
                  <c:v>3.9758599999999997E-8</c:v>
                </c:pt>
                <c:pt idx="12230">
                  <c:v>3.9764800000000001E-8</c:v>
                </c:pt>
                <c:pt idx="12231">
                  <c:v>3.9771099999999998E-8</c:v>
                </c:pt>
                <c:pt idx="12232">
                  <c:v>3.9777300000000002E-8</c:v>
                </c:pt>
                <c:pt idx="12233">
                  <c:v>3.9783599999999999E-8</c:v>
                </c:pt>
                <c:pt idx="12234">
                  <c:v>3.9789799999999997E-8</c:v>
                </c:pt>
                <c:pt idx="12235">
                  <c:v>3.97961E-8</c:v>
                </c:pt>
                <c:pt idx="12236">
                  <c:v>3.9802299999999998E-8</c:v>
                </c:pt>
                <c:pt idx="12237">
                  <c:v>3.9808600000000001E-8</c:v>
                </c:pt>
                <c:pt idx="12238">
                  <c:v>3.9814799999999999E-8</c:v>
                </c:pt>
                <c:pt idx="12239">
                  <c:v>3.9821100000000002E-8</c:v>
                </c:pt>
                <c:pt idx="12240">
                  <c:v>3.98273E-8</c:v>
                </c:pt>
                <c:pt idx="12241">
                  <c:v>3.9833600000000003E-8</c:v>
                </c:pt>
                <c:pt idx="12242">
                  <c:v>3.9839800000000001E-8</c:v>
                </c:pt>
                <c:pt idx="12243">
                  <c:v>3.9846099999999997E-8</c:v>
                </c:pt>
                <c:pt idx="12244">
                  <c:v>3.9852300000000001E-8</c:v>
                </c:pt>
                <c:pt idx="12245">
                  <c:v>3.9858599999999998E-8</c:v>
                </c:pt>
                <c:pt idx="12246">
                  <c:v>3.9864800000000002E-8</c:v>
                </c:pt>
                <c:pt idx="12247">
                  <c:v>3.9871099999999999E-8</c:v>
                </c:pt>
                <c:pt idx="12248">
                  <c:v>3.9877299999999997E-8</c:v>
                </c:pt>
                <c:pt idx="12249">
                  <c:v>3.98836E-8</c:v>
                </c:pt>
                <c:pt idx="12250">
                  <c:v>3.9889799999999998E-8</c:v>
                </c:pt>
                <c:pt idx="12251">
                  <c:v>3.9896100000000001E-8</c:v>
                </c:pt>
                <c:pt idx="12252">
                  <c:v>3.9902299999999999E-8</c:v>
                </c:pt>
                <c:pt idx="12253">
                  <c:v>3.9908600000000002E-8</c:v>
                </c:pt>
                <c:pt idx="12254">
                  <c:v>3.99148E-8</c:v>
                </c:pt>
                <c:pt idx="12255">
                  <c:v>3.9921100000000003E-8</c:v>
                </c:pt>
                <c:pt idx="12256">
                  <c:v>3.99273E-8</c:v>
                </c:pt>
                <c:pt idx="12257">
                  <c:v>3.9933599999999997E-8</c:v>
                </c:pt>
                <c:pt idx="12258">
                  <c:v>3.9939800000000001E-8</c:v>
                </c:pt>
                <c:pt idx="12259">
                  <c:v>3.9946099999999998E-8</c:v>
                </c:pt>
                <c:pt idx="12260">
                  <c:v>3.9952300000000002E-8</c:v>
                </c:pt>
                <c:pt idx="12261">
                  <c:v>3.9958599999999999E-8</c:v>
                </c:pt>
                <c:pt idx="12262">
                  <c:v>3.9964800000000003E-8</c:v>
                </c:pt>
                <c:pt idx="12263">
                  <c:v>3.99711E-8</c:v>
                </c:pt>
                <c:pt idx="12264">
                  <c:v>3.9977299999999998E-8</c:v>
                </c:pt>
                <c:pt idx="12265">
                  <c:v>3.9983600000000001E-8</c:v>
                </c:pt>
                <c:pt idx="12266">
                  <c:v>3.9989799999999999E-8</c:v>
                </c:pt>
                <c:pt idx="12267">
                  <c:v>3.9996100000000002E-8</c:v>
                </c:pt>
                <c:pt idx="12268">
                  <c:v>4.0002299999999999E-8</c:v>
                </c:pt>
                <c:pt idx="12269">
                  <c:v>4.0008600000000003E-8</c:v>
                </c:pt>
                <c:pt idx="12270">
                  <c:v>4.00148E-8</c:v>
                </c:pt>
                <c:pt idx="12271">
                  <c:v>4.0021099999999997E-8</c:v>
                </c:pt>
                <c:pt idx="12272">
                  <c:v>4.0027300000000001E-8</c:v>
                </c:pt>
                <c:pt idx="12273">
                  <c:v>4.0033599999999998E-8</c:v>
                </c:pt>
                <c:pt idx="12274">
                  <c:v>4.0039800000000002E-8</c:v>
                </c:pt>
                <c:pt idx="12275">
                  <c:v>4.0046099999999999E-8</c:v>
                </c:pt>
                <c:pt idx="12276">
                  <c:v>4.0052300000000003E-8</c:v>
                </c:pt>
                <c:pt idx="12277">
                  <c:v>4.00586E-8</c:v>
                </c:pt>
                <c:pt idx="12278">
                  <c:v>4.0064799999999998E-8</c:v>
                </c:pt>
                <c:pt idx="12279">
                  <c:v>4.0071100000000001E-8</c:v>
                </c:pt>
                <c:pt idx="12280">
                  <c:v>4.0077299999999998E-8</c:v>
                </c:pt>
                <c:pt idx="12281">
                  <c:v>4.0083600000000002E-8</c:v>
                </c:pt>
                <c:pt idx="12282">
                  <c:v>4.0089799999999999E-8</c:v>
                </c:pt>
                <c:pt idx="12283">
                  <c:v>4.0096100000000003E-8</c:v>
                </c:pt>
                <c:pt idx="12284">
                  <c:v>4.01023E-8</c:v>
                </c:pt>
                <c:pt idx="12285">
                  <c:v>4.0108599999999997E-8</c:v>
                </c:pt>
                <c:pt idx="12286">
                  <c:v>4.0114800000000001E-8</c:v>
                </c:pt>
                <c:pt idx="12287">
                  <c:v>4.0121099999999998E-8</c:v>
                </c:pt>
                <c:pt idx="12288">
                  <c:v>4.0127300000000002E-8</c:v>
                </c:pt>
                <c:pt idx="12289">
                  <c:v>4.0133599999999999E-8</c:v>
                </c:pt>
                <c:pt idx="12290">
                  <c:v>4.0139800000000003E-8</c:v>
                </c:pt>
                <c:pt idx="12291">
                  <c:v>4.01461E-8</c:v>
                </c:pt>
                <c:pt idx="12292">
                  <c:v>4.0152299999999998E-8</c:v>
                </c:pt>
                <c:pt idx="12293">
                  <c:v>4.0158600000000001E-8</c:v>
                </c:pt>
                <c:pt idx="12294">
                  <c:v>4.0164799999999998E-8</c:v>
                </c:pt>
                <c:pt idx="12295">
                  <c:v>4.0171100000000002E-8</c:v>
                </c:pt>
                <c:pt idx="12296">
                  <c:v>4.0177299999999999E-8</c:v>
                </c:pt>
                <c:pt idx="12297">
                  <c:v>4.0183600000000003E-8</c:v>
                </c:pt>
                <c:pt idx="12298">
                  <c:v>4.01898E-8</c:v>
                </c:pt>
                <c:pt idx="12299">
                  <c:v>4.0196099999999997E-8</c:v>
                </c:pt>
                <c:pt idx="12300">
                  <c:v>4.0202300000000001E-8</c:v>
                </c:pt>
                <c:pt idx="12301">
                  <c:v>4.0208599999999998E-8</c:v>
                </c:pt>
                <c:pt idx="12302">
                  <c:v>4.0214800000000002E-8</c:v>
                </c:pt>
                <c:pt idx="12303">
                  <c:v>4.0221099999999999E-8</c:v>
                </c:pt>
                <c:pt idx="12304">
                  <c:v>4.0227300000000003E-8</c:v>
                </c:pt>
                <c:pt idx="12305">
                  <c:v>4.02336E-8</c:v>
                </c:pt>
                <c:pt idx="12306">
                  <c:v>4.0239799999999997E-8</c:v>
                </c:pt>
                <c:pt idx="12307">
                  <c:v>4.0246100000000001E-8</c:v>
                </c:pt>
                <c:pt idx="12308">
                  <c:v>4.0252299999999998E-8</c:v>
                </c:pt>
                <c:pt idx="12309">
                  <c:v>4.0258600000000002E-8</c:v>
                </c:pt>
                <c:pt idx="12310">
                  <c:v>4.0264799999999999E-8</c:v>
                </c:pt>
                <c:pt idx="12311">
                  <c:v>4.0271100000000003E-8</c:v>
                </c:pt>
                <c:pt idx="12312">
                  <c:v>4.02773E-8</c:v>
                </c:pt>
                <c:pt idx="12313">
                  <c:v>4.0283599999999997E-8</c:v>
                </c:pt>
                <c:pt idx="12314">
                  <c:v>4.0289800000000001E-8</c:v>
                </c:pt>
                <c:pt idx="12315">
                  <c:v>4.0296099999999998E-8</c:v>
                </c:pt>
                <c:pt idx="12316">
                  <c:v>4.0302300000000002E-8</c:v>
                </c:pt>
                <c:pt idx="12317">
                  <c:v>4.0308599999999999E-8</c:v>
                </c:pt>
                <c:pt idx="12318">
                  <c:v>4.0314800000000003E-8</c:v>
                </c:pt>
                <c:pt idx="12319">
                  <c:v>4.03211E-8</c:v>
                </c:pt>
                <c:pt idx="12320">
                  <c:v>4.0327299999999997E-8</c:v>
                </c:pt>
                <c:pt idx="12321">
                  <c:v>4.0333600000000001E-8</c:v>
                </c:pt>
                <c:pt idx="12322">
                  <c:v>4.0339799999999998E-8</c:v>
                </c:pt>
                <c:pt idx="12323">
                  <c:v>4.0346100000000002E-8</c:v>
                </c:pt>
                <c:pt idx="12324">
                  <c:v>4.0352299999999999E-8</c:v>
                </c:pt>
                <c:pt idx="12325">
                  <c:v>4.0358600000000002E-8</c:v>
                </c:pt>
                <c:pt idx="12326">
                  <c:v>4.03648E-8</c:v>
                </c:pt>
                <c:pt idx="12327">
                  <c:v>4.0371099999999997E-8</c:v>
                </c:pt>
                <c:pt idx="12328">
                  <c:v>4.0377300000000001E-8</c:v>
                </c:pt>
                <c:pt idx="12329">
                  <c:v>4.0383599999999998E-8</c:v>
                </c:pt>
                <c:pt idx="12330">
                  <c:v>4.0389800000000002E-8</c:v>
                </c:pt>
                <c:pt idx="12331">
                  <c:v>4.0396099999999999E-8</c:v>
                </c:pt>
                <c:pt idx="12332">
                  <c:v>4.0402300000000003E-8</c:v>
                </c:pt>
                <c:pt idx="12333">
                  <c:v>4.04086E-8</c:v>
                </c:pt>
                <c:pt idx="12334">
                  <c:v>4.0414799999999997E-8</c:v>
                </c:pt>
                <c:pt idx="12335">
                  <c:v>4.0421100000000001E-8</c:v>
                </c:pt>
                <c:pt idx="12336">
                  <c:v>4.0427299999999998E-8</c:v>
                </c:pt>
                <c:pt idx="12337">
                  <c:v>4.0433600000000001E-8</c:v>
                </c:pt>
                <c:pt idx="12338">
                  <c:v>4.0439799999999999E-8</c:v>
                </c:pt>
                <c:pt idx="12339">
                  <c:v>4.0446100000000002E-8</c:v>
                </c:pt>
                <c:pt idx="12340">
                  <c:v>4.04523E-8</c:v>
                </c:pt>
                <c:pt idx="12341">
                  <c:v>4.0458599999999997E-8</c:v>
                </c:pt>
                <c:pt idx="12342">
                  <c:v>4.0464800000000001E-8</c:v>
                </c:pt>
                <c:pt idx="12343">
                  <c:v>4.0471099999999998E-8</c:v>
                </c:pt>
                <c:pt idx="12344">
                  <c:v>4.0477300000000002E-8</c:v>
                </c:pt>
                <c:pt idx="12345">
                  <c:v>4.0483599999999999E-8</c:v>
                </c:pt>
                <c:pt idx="12346">
                  <c:v>4.0489800000000003E-8</c:v>
                </c:pt>
                <c:pt idx="12347">
                  <c:v>4.04961E-8</c:v>
                </c:pt>
                <c:pt idx="12348">
                  <c:v>4.0502299999999997E-8</c:v>
                </c:pt>
                <c:pt idx="12349">
                  <c:v>4.0508600000000001E-8</c:v>
                </c:pt>
                <c:pt idx="12350">
                  <c:v>4.0514799999999998E-8</c:v>
                </c:pt>
                <c:pt idx="12351">
                  <c:v>4.0521100000000001E-8</c:v>
                </c:pt>
                <c:pt idx="12352">
                  <c:v>4.0527299999999999E-8</c:v>
                </c:pt>
                <c:pt idx="12353">
                  <c:v>4.0533600000000002E-8</c:v>
                </c:pt>
                <c:pt idx="12354">
                  <c:v>4.05398E-8</c:v>
                </c:pt>
                <c:pt idx="12355">
                  <c:v>4.0546099999999997E-8</c:v>
                </c:pt>
                <c:pt idx="12356">
                  <c:v>4.0552300000000001E-8</c:v>
                </c:pt>
                <c:pt idx="12357">
                  <c:v>4.0558599999999998E-8</c:v>
                </c:pt>
                <c:pt idx="12358">
                  <c:v>4.0564800000000002E-8</c:v>
                </c:pt>
                <c:pt idx="12359">
                  <c:v>4.0571099999999999E-8</c:v>
                </c:pt>
                <c:pt idx="12360">
                  <c:v>4.0577300000000003E-8</c:v>
                </c:pt>
                <c:pt idx="12361">
                  <c:v>4.05836E-8</c:v>
                </c:pt>
                <c:pt idx="12362">
                  <c:v>4.0589799999999997E-8</c:v>
                </c:pt>
                <c:pt idx="12363">
                  <c:v>4.05961E-8</c:v>
                </c:pt>
                <c:pt idx="12364">
                  <c:v>4.0602299999999998E-8</c:v>
                </c:pt>
                <c:pt idx="12365">
                  <c:v>4.0608600000000001E-8</c:v>
                </c:pt>
                <c:pt idx="12366">
                  <c:v>4.0614799999999999E-8</c:v>
                </c:pt>
                <c:pt idx="12367">
                  <c:v>4.0621100000000002E-8</c:v>
                </c:pt>
                <c:pt idx="12368">
                  <c:v>4.06273E-8</c:v>
                </c:pt>
                <c:pt idx="12369">
                  <c:v>4.0633600000000003E-8</c:v>
                </c:pt>
                <c:pt idx="12370">
                  <c:v>4.0639800000000001E-8</c:v>
                </c:pt>
                <c:pt idx="12371">
                  <c:v>4.0646099999999998E-8</c:v>
                </c:pt>
                <c:pt idx="12372">
                  <c:v>4.0652300000000002E-8</c:v>
                </c:pt>
                <c:pt idx="12373">
                  <c:v>4.0658599999999999E-8</c:v>
                </c:pt>
                <c:pt idx="12374">
                  <c:v>4.0664800000000003E-8</c:v>
                </c:pt>
                <c:pt idx="12375">
                  <c:v>4.0671099999999999E-8</c:v>
                </c:pt>
                <c:pt idx="12376">
                  <c:v>4.0677299999999997E-8</c:v>
                </c:pt>
                <c:pt idx="12377">
                  <c:v>4.06836E-8</c:v>
                </c:pt>
                <c:pt idx="12378">
                  <c:v>4.0689799999999998E-8</c:v>
                </c:pt>
                <c:pt idx="12379">
                  <c:v>4.0696100000000001E-8</c:v>
                </c:pt>
                <c:pt idx="12380">
                  <c:v>4.0702299999999999E-8</c:v>
                </c:pt>
                <c:pt idx="12381">
                  <c:v>4.0708600000000002E-8</c:v>
                </c:pt>
                <c:pt idx="12382">
                  <c:v>4.07148E-8</c:v>
                </c:pt>
                <c:pt idx="12383">
                  <c:v>4.0721100000000003E-8</c:v>
                </c:pt>
                <c:pt idx="12384">
                  <c:v>4.0727300000000001E-8</c:v>
                </c:pt>
                <c:pt idx="12385">
                  <c:v>4.0733599999999998E-8</c:v>
                </c:pt>
                <c:pt idx="12386">
                  <c:v>4.0739800000000002E-8</c:v>
                </c:pt>
                <c:pt idx="12387">
                  <c:v>4.0746099999999998E-8</c:v>
                </c:pt>
                <c:pt idx="12388">
                  <c:v>4.0752300000000003E-8</c:v>
                </c:pt>
                <c:pt idx="12389">
                  <c:v>4.0758599999999999E-8</c:v>
                </c:pt>
                <c:pt idx="12390">
                  <c:v>4.0764799999999997E-8</c:v>
                </c:pt>
                <c:pt idx="12391">
                  <c:v>4.07711E-8</c:v>
                </c:pt>
                <c:pt idx="12392">
                  <c:v>4.0777299999999998E-8</c:v>
                </c:pt>
                <c:pt idx="12393">
                  <c:v>4.0783600000000001E-8</c:v>
                </c:pt>
                <c:pt idx="12394">
                  <c:v>4.0789799999999999E-8</c:v>
                </c:pt>
                <c:pt idx="12395">
                  <c:v>4.0796100000000002E-8</c:v>
                </c:pt>
                <c:pt idx="12396">
                  <c:v>4.08023E-8</c:v>
                </c:pt>
                <c:pt idx="12397">
                  <c:v>4.0808600000000003E-8</c:v>
                </c:pt>
                <c:pt idx="12398">
                  <c:v>4.0814800000000001E-8</c:v>
                </c:pt>
                <c:pt idx="12399">
                  <c:v>4.0821099999999998E-8</c:v>
                </c:pt>
                <c:pt idx="12400">
                  <c:v>4.0827300000000002E-8</c:v>
                </c:pt>
                <c:pt idx="12401">
                  <c:v>4.0833599999999998E-8</c:v>
                </c:pt>
                <c:pt idx="12402">
                  <c:v>4.0839800000000003E-8</c:v>
                </c:pt>
                <c:pt idx="12403">
                  <c:v>4.0846099999999999E-8</c:v>
                </c:pt>
                <c:pt idx="12404">
                  <c:v>4.0852299999999997E-8</c:v>
                </c:pt>
                <c:pt idx="12405">
                  <c:v>4.08586E-8</c:v>
                </c:pt>
                <c:pt idx="12406">
                  <c:v>4.0864799999999998E-8</c:v>
                </c:pt>
                <c:pt idx="12407">
                  <c:v>4.0871100000000001E-8</c:v>
                </c:pt>
                <c:pt idx="12408">
                  <c:v>4.0877299999999999E-8</c:v>
                </c:pt>
                <c:pt idx="12409">
                  <c:v>4.0883600000000002E-8</c:v>
                </c:pt>
                <c:pt idx="12410">
                  <c:v>4.08898E-8</c:v>
                </c:pt>
                <c:pt idx="12411">
                  <c:v>4.0896100000000003E-8</c:v>
                </c:pt>
                <c:pt idx="12412">
                  <c:v>4.0902300000000001E-8</c:v>
                </c:pt>
                <c:pt idx="12413">
                  <c:v>4.0908599999999997E-8</c:v>
                </c:pt>
                <c:pt idx="12414">
                  <c:v>4.0914800000000002E-8</c:v>
                </c:pt>
                <c:pt idx="12415">
                  <c:v>4.0921099999999998E-8</c:v>
                </c:pt>
                <c:pt idx="12416">
                  <c:v>4.0927300000000003E-8</c:v>
                </c:pt>
                <c:pt idx="12417">
                  <c:v>4.0933599999999999E-8</c:v>
                </c:pt>
                <c:pt idx="12418">
                  <c:v>4.0939799999999997E-8</c:v>
                </c:pt>
                <c:pt idx="12419">
                  <c:v>4.09461E-8</c:v>
                </c:pt>
                <c:pt idx="12420">
                  <c:v>4.0952299999999998E-8</c:v>
                </c:pt>
                <c:pt idx="12421">
                  <c:v>4.0958600000000001E-8</c:v>
                </c:pt>
                <c:pt idx="12422">
                  <c:v>4.0964799999999999E-8</c:v>
                </c:pt>
                <c:pt idx="12423">
                  <c:v>4.0971100000000002E-8</c:v>
                </c:pt>
                <c:pt idx="12424">
                  <c:v>4.09773E-8</c:v>
                </c:pt>
                <c:pt idx="12425">
                  <c:v>4.0983600000000003E-8</c:v>
                </c:pt>
                <c:pt idx="12426">
                  <c:v>4.0989800000000001E-8</c:v>
                </c:pt>
                <c:pt idx="12427">
                  <c:v>4.0996099999999997E-8</c:v>
                </c:pt>
                <c:pt idx="12428">
                  <c:v>4.1002300000000002E-8</c:v>
                </c:pt>
                <c:pt idx="12429">
                  <c:v>4.1008599999999998E-8</c:v>
                </c:pt>
                <c:pt idx="12430">
                  <c:v>4.1014800000000003E-8</c:v>
                </c:pt>
                <c:pt idx="12431">
                  <c:v>4.1021099999999999E-8</c:v>
                </c:pt>
                <c:pt idx="12432">
                  <c:v>4.1027299999999997E-8</c:v>
                </c:pt>
                <c:pt idx="12433">
                  <c:v>4.10336E-8</c:v>
                </c:pt>
                <c:pt idx="12434">
                  <c:v>4.1039799999999998E-8</c:v>
                </c:pt>
                <c:pt idx="12435">
                  <c:v>4.1046100000000001E-8</c:v>
                </c:pt>
                <c:pt idx="12436">
                  <c:v>4.1052299999999999E-8</c:v>
                </c:pt>
                <c:pt idx="12437">
                  <c:v>4.1058600000000002E-8</c:v>
                </c:pt>
                <c:pt idx="12438">
                  <c:v>4.10648E-8</c:v>
                </c:pt>
                <c:pt idx="12439">
                  <c:v>4.1071100000000003E-8</c:v>
                </c:pt>
                <c:pt idx="12440">
                  <c:v>4.1077300000000001E-8</c:v>
                </c:pt>
                <c:pt idx="12441">
                  <c:v>4.1083599999999997E-8</c:v>
                </c:pt>
                <c:pt idx="12442">
                  <c:v>4.1089800000000002E-8</c:v>
                </c:pt>
                <c:pt idx="12443">
                  <c:v>4.1096099999999998E-8</c:v>
                </c:pt>
                <c:pt idx="12444">
                  <c:v>4.1102300000000003E-8</c:v>
                </c:pt>
                <c:pt idx="12445">
                  <c:v>4.1108599999999999E-8</c:v>
                </c:pt>
                <c:pt idx="12446">
                  <c:v>4.1114799999999997E-8</c:v>
                </c:pt>
                <c:pt idx="12447">
                  <c:v>4.11211E-8</c:v>
                </c:pt>
                <c:pt idx="12448">
                  <c:v>4.1127299999999998E-8</c:v>
                </c:pt>
                <c:pt idx="12449">
                  <c:v>4.1133600000000001E-8</c:v>
                </c:pt>
                <c:pt idx="12450">
                  <c:v>4.1139799999999999E-8</c:v>
                </c:pt>
                <c:pt idx="12451">
                  <c:v>4.1146100000000002E-8</c:v>
                </c:pt>
                <c:pt idx="12452">
                  <c:v>4.11523E-8</c:v>
                </c:pt>
                <c:pt idx="12453">
                  <c:v>4.1158600000000003E-8</c:v>
                </c:pt>
                <c:pt idx="12454">
                  <c:v>4.1164800000000001E-8</c:v>
                </c:pt>
                <c:pt idx="12455">
                  <c:v>4.1171099999999997E-8</c:v>
                </c:pt>
                <c:pt idx="12456">
                  <c:v>4.1177300000000002E-8</c:v>
                </c:pt>
                <c:pt idx="12457">
                  <c:v>4.1183599999999998E-8</c:v>
                </c:pt>
                <c:pt idx="12458">
                  <c:v>4.1189800000000003E-8</c:v>
                </c:pt>
                <c:pt idx="12459">
                  <c:v>4.1196099999999999E-8</c:v>
                </c:pt>
                <c:pt idx="12460">
                  <c:v>4.1202299999999997E-8</c:v>
                </c:pt>
                <c:pt idx="12461">
                  <c:v>4.12086E-8</c:v>
                </c:pt>
                <c:pt idx="12462">
                  <c:v>4.1214799999999998E-8</c:v>
                </c:pt>
                <c:pt idx="12463">
                  <c:v>4.1221100000000001E-8</c:v>
                </c:pt>
                <c:pt idx="12464">
                  <c:v>4.1227299999999999E-8</c:v>
                </c:pt>
                <c:pt idx="12465">
                  <c:v>4.1233600000000002E-8</c:v>
                </c:pt>
                <c:pt idx="12466">
                  <c:v>4.12398E-8</c:v>
                </c:pt>
                <c:pt idx="12467">
                  <c:v>4.1246100000000003E-8</c:v>
                </c:pt>
                <c:pt idx="12468">
                  <c:v>4.1252300000000001E-8</c:v>
                </c:pt>
                <c:pt idx="12469">
                  <c:v>4.1258599999999997E-8</c:v>
                </c:pt>
                <c:pt idx="12470">
                  <c:v>4.1264800000000002E-8</c:v>
                </c:pt>
                <c:pt idx="12471">
                  <c:v>4.1271099999999998E-8</c:v>
                </c:pt>
                <c:pt idx="12472">
                  <c:v>4.1277300000000003E-8</c:v>
                </c:pt>
                <c:pt idx="12473">
                  <c:v>4.1283599999999999E-8</c:v>
                </c:pt>
                <c:pt idx="12474">
                  <c:v>4.1289799999999997E-8</c:v>
                </c:pt>
                <c:pt idx="12475">
                  <c:v>4.12961E-8</c:v>
                </c:pt>
                <c:pt idx="12476">
                  <c:v>4.1302299999999998E-8</c:v>
                </c:pt>
                <c:pt idx="12477">
                  <c:v>4.1308600000000001E-8</c:v>
                </c:pt>
                <c:pt idx="12478">
                  <c:v>4.1314799999999999E-8</c:v>
                </c:pt>
                <c:pt idx="12479">
                  <c:v>4.1321100000000002E-8</c:v>
                </c:pt>
                <c:pt idx="12480">
                  <c:v>4.13273E-8</c:v>
                </c:pt>
                <c:pt idx="12481">
                  <c:v>4.1333600000000003E-8</c:v>
                </c:pt>
                <c:pt idx="12482">
                  <c:v>4.1339800000000001E-8</c:v>
                </c:pt>
                <c:pt idx="12483">
                  <c:v>4.1346099999999997E-8</c:v>
                </c:pt>
                <c:pt idx="12484">
                  <c:v>4.1352300000000002E-8</c:v>
                </c:pt>
                <c:pt idx="12485">
                  <c:v>4.1358599999999998E-8</c:v>
                </c:pt>
                <c:pt idx="12486">
                  <c:v>4.1364800000000003E-8</c:v>
                </c:pt>
                <c:pt idx="12487">
                  <c:v>4.1371099999999999E-8</c:v>
                </c:pt>
                <c:pt idx="12488">
                  <c:v>4.1377299999999997E-8</c:v>
                </c:pt>
                <c:pt idx="12489">
                  <c:v>4.13836E-8</c:v>
                </c:pt>
                <c:pt idx="12490">
                  <c:v>4.1389799999999998E-8</c:v>
                </c:pt>
                <c:pt idx="12491">
                  <c:v>4.1396100000000001E-8</c:v>
                </c:pt>
                <c:pt idx="12492">
                  <c:v>4.1402299999999999E-8</c:v>
                </c:pt>
                <c:pt idx="12493">
                  <c:v>4.1408600000000002E-8</c:v>
                </c:pt>
                <c:pt idx="12494">
                  <c:v>4.14148E-8</c:v>
                </c:pt>
                <c:pt idx="12495">
                  <c:v>4.1421100000000003E-8</c:v>
                </c:pt>
                <c:pt idx="12496">
                  <c:v>4.1427300000000001E-8</c:v>
                </c:pt>
                <c:pt idx="12497">
                  <c:v>4.1433599999999997E-8</c:v>
                </c:pt>
                <c:pt idx="12498">
                  <c:v>4.1439800000000002E-8</c:v>
                </c:pt>
                <c:pt idx="12499">
                  <c:v>4.1446099999999998E-8</c:v>
                </c:pt>
                <c:pt idx="12500">
                  <c:v>4.1452300000000003E-8</c:v>
                </c:pt>
                <c:pt idx="12501">
                  <c:v>4.1458599999999999E-8</c:v>
                </c:pt>
                <c:pt idx="12502">
                  <c:v>4.1464799999999997E-8</c:v>
                </c:pt>
                <c:pt idx="12503">
                  <c:v>4.14711E-8</c:v>
                </c:pt>
                <c:pt idx="12504">
                  <c:v>4.1477299999999998E-8</c:v>
                </c:pt>
                <c:pt idx="12505">
                  <c:v>4.1483600000000001E-8</c:v>
                </c:pt>
                <c:pt idx="12506">
                  <c:v>4.1489799999999999E-8</c:v>
                </c:pt>
                <c:pt idx="12507">
                  <c:v>4.1496100000000002E-8</c:v>
                </c:pt>
                <c:pt idx="12508">
                  <c:v>4.15023E-8</c:v>
                </c:pt>
                <c:pt idx="12509">
                  <c:v>4.1508600000000003E-8</c:v>
                </c:pt>
                <c:pt idx="12510">
                  <c:v>4.1514800000000001E-8</c:v>
                </c:pt>
                <c:pt idx="12511">
                  <c:v>4.1521099999999997E-8</c:v>
                </c:pt>
                <c:pt idx="12512">
                  <c:v>4.1527300000000002E-8</c:v>
                </c:pt>
                <c:pt idx="12513">
                  <c:v>4.1533599999999998E-8</c:v>
                </c:pt>
                <c:pt idx="12514">
                  <c:v>4.1539800000000002E-8</c:v>
                </c:pt>
                <c:pt idx="12515">
                  <c:v>4.1546099999999999E-8</c:v>
                </c:pt>
                <c:pt idx="12516">
                  <c:v>4.1552299999999997E-8</c:v>
                </c:pt>
                <c:pt idx="12517">
                  <c:v>4.15586E-8</c:v>
                </c:pt>
                <c:pt idx="12518">
                  <c:v>4.1564799999999998E-8</c:v>
                </c:pt>
                <c:pt idx="12519">
                  <c:v>4.1571100000000001E-8</c:v>
                </c:pt>
                <c:pt idx="12520">
                  <c:v>4.1577299999999999E-8</c:v>
                </c:pt>
                <c:pt idx="12521">
                  <c:v>4.1583600000000002E-8</c:v>
                </c:pt>
                <c:pt idx="12522">
                  <c:v>4.15898E-8</c:v>
                </c:pt>
                <c:pt idx="12523">
                  <c:v>4.1596100000000003E-8</c:v>
                </c:pt>
                <c:pt idx="12524">
                  <c:v>4.1602300000000001E-8</c:v>
                </c:pt>
                <c:pt idx="12525">
                  <c:v>4.1608599999999997E-8</c:v>
                </c:pt>
                <c:pt idx="12526">
                  <c:v>4.1614800000000002E-8</c:v>
                </c:pt>
                <c:pt idx="12527">
                  <c:v>4.1621099999999998E-8</c:v>
                </c:pt>
                <c:pt idx="12528">
                  <c:v>4.1627300000000002E-8</c:v>
                </c:pt>
                <c:pt idx="12529">
                  <c:v>4.1633599999999999E-8</c:v>
                </c:pt>
                <c:pt idx="12530">
                  <c:v>4.1639799999999997E-8</c:v>
                </c:pt>
                <c:pt idx="12531">
                  <c:v>4.16461E-8</c:v>
                </c:pt>
                <c:pt idx="12532">
                  <c:v>4.1652299999999998E-8</c:v>
                </c:pt>
                <c:pt idx="12533">
                  <c:v>4.1658600000000001E-8</c:v>
                </c:pt>
                <c:pt idx="12534">
                  <c:v>4.1664799999999999E-8</c:v>
                </c:pt>
                <c:pt idx="12535">
                  <c:v>4.1671100000000002E-8</c:v>
                </c:pt>
                <c:pt idx="12536">
                  <c:v>4.16773E-8</c:v>
                </c:pt>
                <c:pt idx="12537">
                  <c:v>4.1683600000000003E-8</c:v>
                </c:pt>
                <c:pt idx="12538">
                  <c:v>4.1689800000000001E-8</c:v>
                </c:pt>
                <c:pt idx="12539">
                  <c:v>4.1696099999999997E-8</c:v>
                </c:pt>
                <c:pt idx="12540">
                  <c:v>4.1702300000000001E-8</c:v>
                </c:pt>
                <c:pt idx="12541">
                  <c:v>4.1708599999999998E-8</c:v>
                </c:pt>
                <c:pt idx="12542">
                  <c:v>4.1714800000000002E-8</c:v>
                </c:pt>
                <c:pt idx="12543">
                  <c:v>4.1721099999999999E-8</c:v>
                </c:pt>
                <c:pt idx="12544">
                  <c:v>4.1727299999999997E-8</c:v>
                </c:pt>
                <c:pt idx="12545">
                  <c:v>4.17336E-8</c:v>
                </c:pt>
                <c:pt idx="12546">
                  <c:v>4.1739799999999998E-8</c:v>
                </c:pt>
                <c:pt idx="12547">
                  <c:v>4.1746100000000001E-8</c:v>
                </c:pt>
                <c:pt idx="12548">
                  <c:v>4.1752299999999999E-8</c:v>
                </c:pt>
                <c:pt idx="12549">
                  <c:v>4.1758600000000002E-8</c:v>
                </c:pt>
                <c:pt idx="12550">
                  <c:v>4.17648E-8</c:v>
                </c:pt>
                <c:pt idx="12551">
                  <c:v>4.1771100000000003E-8</c:v>
                </c:pt>
                <c:pt idx="12552">
                  <c:v>4.17773E-8</c:v>
                </c:pt>
                <c:pt idx="12553">
                  <c:v>4.1783599999999997E-8</c:v>
                </c:pt>
                <c:pt idx="12554">
                  <c:v>4.1789800000000001E-8</c:v>
                </c:pt>
                <c:pt idx="12555">
                  <c:v>4.1796099999999998E-8</c:v>
                </c:pt>
                <c:pt idx="12556">
                  <c:v>4.1802300000000002E-8</c:v>
                </c:pt>
                <c:pt idx="12557">
                  <c:v>4.1808599999999999E-8</c:v>
                </c:pt>
                <c:pt idx="12558">
                  <c:v>4.1814800000000003E-8</c:v>
                </c:pt>
                <c:pt idx="12559">
                  <c:v>4.18211E-8</c:v>
                </c:pt>
                <c:pt idx="12560">
                  <c:v>4.1827299999999998E-8</c:v>
                </c:pt>
                <c:pt idx="12561">
                  <c:v>4.1833600000000001E-8</c:v>
                </c:pt>
                <c:pt idx="12562">
                  <c:v>4.1839799999999999E-8</c:v>
                </c:pt>
                <c:pt idx="12563">
                  <c:v>4.1846100000000002E-8</c:v>
                </c:pt>
                <c:pt idx="12564">
                  <c:v>4.1852299999999999E-8</c:v>
                </c:pt>
                <c:pt idx="12565">
                  <c:v>4.1858600000000003E-8</c:v>
                </c:pt>
                <c:pt idx="12566">
                  <c:v>4.18648E-8</c:v>
                </c:pt>
                <c:pt idx="12567">
                  <c:v>4.1871099999999997E-8</c:v>
                </c:pt>
                <c:pt idx="12568">
                  <c:v>4.1877300000000001E-8</c:v>
                </c:pt>
                <c:pt idx="12569">
                  <c:v>4.1883599999999998E-8</c:v>
                </c:pt>
                <c:pt idx="12570">
                  <c:v>4.1889800000000002E-8</c:v>
                </c:pt>
                <c:pt idx="12571">
                  <c:v>4.1896099999999999E-8</c:v>
                </c:pt>
                <c:pt idx="12572">
                  <c:v>4.1902300000000003E-8</c:v>
                </c:pt>
                <c:pt idx="12573">
                  <c:v>4.19086E-8</c:v>
                </c:pt>
                <c:pt idx="12574">
                  <c:v>4.1914799999999998E-8</c:v>
                </c:pt>
                <c:pt idx="12575">
                  <c:v>4.1921100000000001E-8</c:v>
                </c:pt>
                <c:pt idx="12576">
                  <c:v>4.1927299999999999E-8</c:v>
                </c:pt>
                <c:pt idx="12577">
                  <c:v>4.1933600000000002E-8</c:v>
                </c:pt>
                <c:pt idx="12578">
                  <c:v>4.1939799999999999E-8</c:v>
                </c:pt>
                <c:pt idx="12579">
                  <c:v>4.1946100000000003E-8</c:v>
                </c:pt>
                <c:pt idx="12580">
                  <c:v>4.19523E-8</c:v>
                </c:pt>
                <c:pt idx="12581">
                  <c:v>4.1958599999999997E-8</c:v>
                </c:pt>
                <c:pt idx="12582">
                  <c:v>4.1964800000000001E-8</c:v>
                </c:pt>
                <c:pt idx="12583">
                  <c:v>4.1971099999999998E-8</c:v>
                </c:pt>
                <c:pt idx="12584">
                  <c:v>4.1977300000000002E-8</c:v>
                </c:pt>
                <c:pt idx="12585">
                  <c:v>4.1983599999999999E-8</c:v>
                </c:pt>
                <c:pt idx="12586">
                  <c:v>4.1989800000000003E-8</c:v>
                </c:pt>
                <c:pt idx="12587">
                  <c:v>4.19961E-8</c:v>
                </c:pt>
                <c:pt idx="12588">
                  <c:v>4.2002299999999998E-8</c:v>
                </c:pt>
                <c:pt idx="12589">
                  <c:v>4.2008600000000001E-8</c:v>
                </c:pt>
                <c:pt idx="12590">
                  <c:v>4.2014799999999998E-8</c:v>
                </c:pt>
                <c:pt idx="12591">
                  <c:v>4.2021100000000002E-8</c:v>
                </c:pt>
                <c:pt idx="12592">
                  <c:v>4.2027299999999999E-8</c:v>
                </c:pt>
                <c:pt idx="12593">
                  <c:v>4.2033600000000003E-8</c:v>
                </c:pt>
                <c:pt idx="12594">
                  <c:v>4.20398E-8</c:v>
                </c:pt>
                <c:pt idx="12595">
                  <c:v>4.2046099999999997E-8</c:v>
                </c:pt>
                <c:pt idx="12596">
                  <c:v>4.2052300000000001E-8</c:v>
                </c:pt>
                <c:pt idx="12597">
                  <c:v>4.2058599999999998E-8</c:v>
                </c:pt>
                <c:pt idx="12598">
                  <c:v>4.2064800000000002E-8</c:v>
                </c:pt>
                <c:pt idx="12599">
                  <c:v>4.2071099999999999E-8</c:v>
                </c:pt>
                <c:pt idx="12600">
                  <c:v>4.2077300000000003E-8</c:v>
                </c:pt>
                <c:pt idx="12601">
                  <c:v>4.20836E-8</c:v>
                </c:pt>
                <c:pt idx="12602">
                  <c:v>4.2089799999999997E-8</c:v>
                </c:pt>
                <c:pt idx="12603">
                  <c:v>4.2096100000000001E-8</c:v>
                </c:pt>
                <c:pt idx="12604">
                  <c:v>4.2102299999999998E-8</c:v>
                </c:pt>
                <c:pt idx="12605">
                  <c:v>4.2108600000000002E-8</c:v>
                </c:pt>
                <c:pt idx="12606">
                  <c:v>4.2114799999999999E-8</c:v>
                </c:pt>
                <c:pt idx="12607">
                  <c:v>4.2121100000000003E-8</c:v>
                </c:pt>
                <c:pt idx="12608">
                  <c:v>4.21273E-8</c:v>
                </c:pt>
                <c:pt idx="12609">
                  <c:v>4.2133599999999997E-8</c:v>
                </c:pt>
                <c:pt idx="12610">
                  <c:v>4.2139800000000001E-8</c:v>
                </c:pt>
                <c:pt idx="12611">
                  <c:v>4.2146099999999998E-8</c:v>
                </c:pt>
                <c:pt idx="12612">
                  <c:v>4.2152300000000002E-8</c:v>
                </c:pt>
                <c:pt idx="12613">
                  <c:v>4.2158599999999999E-8</c:v>
                </c:pt>
                <c:pt idx="12614">
                  <c:v>4.2164800000000003E-8</c:v>
                </c:pt>
                <c:pt idx="12615">
                  <c:v>4.21711E-8</c:v>
                </c:pt>
                <c:pt idx="12616">
                  <c:v>4.2177299999999997E-8</c:v>
                </c:pt>
                <c:pt idx="12617">
                  <c:v>4.2183600000000001E-8</c:v>
                </c:pt>
                <c:pt idx="12618">
                  <c:v>4.2189799999999998E-8</c:v>
                </c:pt>
                <c:pt idx="12619">
                  <c:v>4.2196100000000002E-8</c:v>
                </c:pt>
                <c:pt idx="12620">
                  <c:v>4.2202299999999999E-8</c:v>
                </c:pt>
                <c:pt idx="12621">
                  <c:v>4.2208600000000002E-8</c:v>
                </c:pt>
                <c:pt idx="12622">
                  <c:v>4.22148E-8</c:v>
                </c:pt>
                <c:pt idx="12623">
                  <c:v>4.2221099999999997E-8</c:v>
                </c:pt>
                <c:pt idx="12624">
                  <c:v>4.2227300000000001E-8</c:v>
                </c:pt>
                <c:pt idx="12625">
                  <c:v>4.2233599999999998E-8</c:v>
                </c:pt>
                <c:pt idx="12626">
                  <c:v>4.2239800000000002E-8</c:v>
                </c:pt>
                <c:pt idx="12627">
                  <c:v>4.2246099999999999E-8</c:v>
                </c:pt>
                <c:pt idx="12628">
                  <c:v>4.2252300000000003E-8</c:v>
                </c:pt>
                <c:pt idx="12629">
                  <c:v>4.22586E-8</c:v>
                </c:pt>
                <c:pt idx="12630">
                  <c:v>4.2264799999999997E-8</c:v>
                </c:pt>
                <c:pt idx="12631">
                  <c:v>4.2271100000000001E-8</c:v>
                </c:pt>
                <c:pt idx="12632">
                  <c:v>4.2277299999999998E-8</c:v>
                </c:pt>
                <c:pt idx="12633">
                  <c:v>4.2283600000000002E-8</c:v>
                </c:pt>
                <c:pt idx="12634">
                  <c:v>4.2289799999999999E-8</c:v>
                </c:pt>
                <c:pt idx="12635">
                  <c:v>4.2296100000000002E-8</c:v>
                </c:pt>
                <c:pt idx="12636">
                  <c:v>4.23023E-8</c:v>
                </c:pt>
                <c:pt idx="12637">
                  <c:v>4.2308599999999997E-8</c:v>
                </c:pt>
                <c:pt idx="12638">
                  <c:v>4.2314800000000001E-8</c:v>
                </c:pt>
                <c:pt idx="12639">
                  <c:v>4.2321099999999998E-8</c:v>
                </c:pt>
                <c:pt idx="12640">
                  <c:v>4.2327300000000002E-8</c:v>
                </c:pt>
                <c:pt idx="12641">
                  <c:v>4.2333599999999999E-8</c:v>
                </c:pt>
                <c:pt idx="12642">
                  <c:v>4.2339800000000003E-8</c:v>
                </c:pt>
                <c:pt idx="12643">
                  <c:v>4.23461E-8</c:v>
                </c:pt>
                <c:pt idx="12644">
                  <c:v>4.2352299999999997E-8</c:v>
                </c:pt>
                <c:pt idx="12645">
                  <c:v>4.2358600000000001E-8</c:v>
                </c:pt>
                <c:pt idx="12646">
                  <c:v>4.2364799999999998E-8</c:v>
                </c:pt>
                <c:pt idx="12647">
                  <c:v>4.2371100000000001E-8</c:v>
                </c:pt>
                <c:pt idx="12648">
                  <c:v>4.2377299999999999E-8</c:v>
                </c:pt>
                <c:pt idx="12649">
                  <c:v>4.2383600000000002E-8</c:v>
                </c:pt>
                <c:pt idx="12650">
                  <c:v>4.23898E-8</c:v>
                </c:pt>
                <c:pt idx="12651">
                  <c:v>4.2396099999999997E-8</c:v>
                </c:pt>
                <c:pt idx="12652">
                  <c:v>4.2402300000000001E-8</c:v>
                </c:pt>
                <c:pt idx="12653">
                  <c:v>4.2408599999999998E-8</c:v>
                </c:pt>
                <c:pt idx="12654">
                  <c:v>4.2414800000000002E-8</c:v>
                </c:pt>
                <c:pt idx="12655">
                  <c:v>4.2421099999999999E-8</c:v>
                </c:pt>
                <c:pt idx="12656">
                  <c:v>4.2427300000000003E-8</c:v>
                </c:pt>
                <c:pt idx="12657">
                  <c:v>4.24336E-8</c:v>
                </c:pt>
                <c:pt idx="12658">
                  <c:v>4.2439799999999997E-8</c:v>
                </c:pt>
                <c:pt idx="12659">
                  <c:v>4.24461E-8</c:v>
                </c:pt>
                <c:pt idx="12660">
                  <c:v>4.2452299999999998E-8</c:v>
                </c:pt>
                <c:pt idx="12661">
                  <c:v>4.2458600000000001E-8</c:v>
                </c:pt>
                <c:pt idx="12662">
                  <c:v>4.2464799999999999E-8</c:v>
                </c:pt>
                <c:pt idx="12663">
                  <c:v>4.2471100000000002E-8</c:v>
                </c:pt>
                <c:pt idx="12664">
                  <c:v>4.24773E-8</c:v>
                </c:pt>
                <c:pt idx="12665">
                  <c:v>4.2483600000000003E-8</c:v>
                </c:pt>
                <c:pt idx="12666">
                  <c:v>4.2489800000000001E-8</c:v>
                </c:pt>
                <c:pt idx="12667">
                  <c:v>4.2496099999999998E-8</c:v>
                </c:pt>
                <c:pt idx="12668">
                  <c:v>4.2502300000000002E-8</c:v>
                </c:pt>
                <c:pt idx="12669">
                  <c:v>4.2508599999999999E-8</c:v>
                </c:pt>
                <c:pt idx="12670">
                  <c:v>4.2514800000000003E-8</c:v>
                </c:pt>
                <c:pt idx="12671">
                  <c:v>4.25211E-8</c:v>
                </c:pt>
                <c:pt idx="12672">
                  <c:v>4.2527299999999997E-8</c:v>
                </c:pt>
                <c:pt idx="12673">
                  <c:v>4.25336E-8</c:v>
                </c:pt>
                <c:pt idx="12674">
                  <c:v>4.2539799999999998E-8</c:v>
                </c:pt>
                <c:pt idx="12675">
                  <c:v>4.2546100000000001E-8</c:v>
                </c:pt>
                <c:pt idx="12676">
                  <c:v>4.2552299999999999E-8</c:v>
                </c:pt>
                <c:pt idx="12677">
                  <c:v>4.2558600000000002E-8</c:v>
                </c:pt>
                <c:pt idx="12678">
                  <c:v>4.25648E-8</c:v>
                </c:pt>
                <c:pt idx="12679">
                  <c:v>4.2571100000000003E-8</c:v>
                </c:pt>
                <c:pt idx="12680">
                  <c:v>4.2577300000000001E-8</c:v>
                </c:pt>
                <c:pt idx="12681">
                  <c:v>4.2583599999999998E-8</c:v>
                </c:pt>
                <c:pt idx="12682">
                  <c:v>4.2589800000000002E-8</c:v>
                </c:pt>
                <c:pt idx="12683">
                  <c:v>4.2596099999999999E-8</c:v>
                </c:pt>
                <c:pt idx="12684">
                  <c:v>4.2602300000000003E-8</c:v>
                </c:pt>
                <c:pt idx="12685">
                  <c:v>4.2608599999999999E-8</c:v>
                </c:pt>
                <c:pt idx="12686">
                  <c:v>4.2614799999999997E-8</c:v>
                </c:pt>
                <c:pt idx="12687">
                  <c:v>4.26211E-8</c:v>
                </c:pt>
                <c:pt idx="12688">
                  <c:v>4.2627299999999998E-8</c:v>
                </c:pt>
                <c:pt idx="12689">
                  <c:v>4.2633600000000001E-8</c:v>
                </c:pt>
                <c:pt idx="12690">
                  <c:v>4.2639799999999999E-8</c:v>
                </c:pt>
                <c:pt idx="12691">
                  <c:v>4.2646100000000002E-8</c:v>
                </c:pt>
                <c:pt idx="12692">
                  <c:v>4.26523E-8</c:v>
                </c:pt>
                <c:pt idx="12693">
                  <c:v>4.2658600000000003E-8</c:v>
                </c:pt>
                <c:pt idx="12694">
                  <c:v>4.2664800000000001E-8</c:v>
                </c:pt>
                <c:pt idx="12695">
                  <c:v>4.2671099999999998E-8</c:v>
                </c:pt>
                <c:pt idx="12696">
                  <c:v>4.2677300000000002E-8</c:v>
                </c:pt>
                <c:pt idx="12697">
                  <c:v>4.2683599999999998E-8</c:v>
                </c:pt>
                <c:pt idx="12698">
                  <c:v>4.2689800000000003E-8</c:v>
                </c:pt>
                <c:pt idx="12699">
                  <c:v>4.2696099999999999E-8</c:v>
                </c:pt>
                <c:pt idx="12700">
                  <c:v>4.2702299999999997E-8</c:v>
                </c:pt>
                <c:pt idx="12701">
                  <c:v>4.27086E-8</c:v>
                </c:pt>
                <c:pt idx="12702">
                  <c:v>4.2714799999999998E-8</c:v>
                </c:pt>
                <c:pt idx="12703">
                  <c:v>4.2721100000000001E-8</c:v>
                </c:pt>
                <c:pt idx="12704">
                  <c:v>4.2727299999999999E-8</c:v>
                </c:pt>
                <c:pt idx="12705">
                  <c:v>4.2733600000000002E-8</c:v>
                </c:pt>
                <c:pt idx="12706">
                  <c:v>4.27398E-8</c:v>
                </c:pt>
                <c:pt idx="12707">
                  <c:v>4.2746100000000003E-8</c:v>
                </c:pt>
                <c:pt idx="12708">
                  <c:v>4.2752300000000001E-8</c:v>
                </c:pt>
                <c:pt idx="12709">
                  <c:v>4.2758599999999997E-8</c:v>
                </c:pt>
                <c:pt idx="12710">
                  <c:v>4.2764800000000002E-8</c:v>
                </c:pt>
                <c:pt idx="12711">
                  <c:v>4.2771099999999998E-8</c:v>
                </c:pt>
                <c:pt idx="12712">
                  <c:v>4.2777300000000003E-8</c:v>
                </c:pt>
                <c:pt idx="12713">
                  <c:v>4.2783599999999999E-8</c:v>
                </c:pt>
                <c:pt idx="12714">
                  <c:v>4.2789799999999997E-8</c:v>
                </c:pt>
                <c:pt idx="12715">
                  <c:v>4.27961E-8</c:v>
                </c:pt>
                <c:pt idx="12716">
                  <c:v>4.2802299999999998E-8</c:v>
                </c:pt>
                <c:pt idx="12717">
                  <c:v>4.2808600000000001E-8</c:v>
                </c:pt>
                <c:pt idx="12718">
                  <c:v>4.2814799999999999E-8</c:v>
                </c:pt>
                <c:pt idx="12719">
                  <c:v>4.2821100000000002E-8</c:v>
                </c:pt>
                <c:pt idx="12720">
                  <c:v>4.28273E-8</c:v>
                </c:pt>
                <c:pt idx="12721">
                  <c:v>4.2833600000000003E-8</c:v>
                </c:pt>
                <c:pt idx="12722">
                  <c:v>4.2839800000000001E-8</c:v>
                </c:pt>
                <c:pt idx="12723">
                  <c:v>4.2846099999999997E-8</c:v>
                </c:pt>
                <c:pt idx="12724">
                  <c:v>4.2852300000000002E-8</c:v>
                </c:pt>
                <c:pt idx="12725">
                  <c:v>4.2858599999999998E-8</c:v>
                </c:pt>
                <c:pt idx="12726">
                  <c:v>4.2864800000000003E-8</c:v>
                </c:pt>
                <c:pt idx="12727">
                  <c:v>4.2871099999999999E-8</c:v>
                </c:pt>
                <c:pt idx="12728">
                  <c:v>4.2877299999999997E-8</c:v>
                </c:pt>
                <c:pt idx="12729">
                  <c:v>4.28836E-8</c:v>
                </c:pt>
                <c:pt idx="12730">
                  <c:v>4.2889799999999998E-8</c:v>
                </c:pt>
                <c:pt idx="12731">
                  <c:v>4.2896100000000001E-8</c:v>
                </c:pt>
                <c:pt idx="12732">
                  <c:v>4.2902299999999999E-8</c:v>
                </c:pt>
                <c:pt idx="12733">
                  <c:v>4.2908600000000002E-8</c:v>
                </c:pt>
                <c:pt idx="12734">
                  <c:v>4.29148E-8</c:v>
                </c:pt>
                <c:pt idx="12735">
                  <c:v>4.2921100000000003E-8</c:v>
                </c:pt>
                <c:pt idx="12736">
                  <c:v>4.2927300000000001E-8</c:v>
                </c:pt>
                <c:pt idx="12737">
                  <c:v>4.2933599999999997E-8</c:v>
                </c:pt>
                <c:pt idx="12738">
                  <c:v>4.2939800000000002E-8</c:v>
                </c:pt>
                <c:pt idx="12739">
                  <c:v>4.2946099999999998E-8</c:v>
                </c:pt>
                <c:pt idx="12740">
                  <c:v>4.2952300000000003E-8</c:v>
                </c:pt>
                <c:pt idx="12741">
                  <c:v>4.2958599999999999E-8</c:v>
                </c:pt>
                <c:pt idx="12742">
                  <c:v>4.2964799999999997E-8</c:v>
                </c:pt>
                <c:pt idx="12743">
                  <c:v>4.29711E-8</c:v>
                </c:pt>
                <c:pt idx="12744">
                  <c:v>4.2977299999999998E-8</c:v>
                </c:pt>
                <c:pt idx="12745">
                  <c:v>4.2983600000000001E-8</c:v>
                </c:pt>
                <c:pt idx="12746">
                  <c:v>4.2989799999999999E-8</c:v>
                </c:pt>
                <c:pt idx="12747">
                  <c:v>4.2996100000000002E-8</c:v>
                </c:pt>
                <c:pt idx="12748">
                  <c:v>4.30023E-8</c:v>
                </c:pt>
                <c:pt idx="12749">
                  <c:v>4.3008600000000003E-8</c:v>
                </c:pt>
                <c:pt idx="12750">
                  <c:v>4.3014800000000001E-8</c:v>
                </c:pt>
                <c:pt idx="12751">
                  <c:v>4.3021099999999997E-8</c:v>
                </c:pt>
                <c:pt idx="12752">
                  <c:v>4.3027300000000002E-8</c:v>
                </c:pt>
                <c:pt idx="12753">
                  <c:v>4.3033599999999998E-8</c:v>
                </c:pt>
                <c:pt idx="12754">
                  <c:v>4.3039800000000003E-8</c:v>
                </c:pt>
                <c:pt idx="12755">
                  <c:v>4.3046099999999999E-8</c:v>
                </c:pt>
                <c:pt idx="12756">
                  <c:v>4.3052299999999997E-8</c:v>
                </c:pt>
                <c:pt idx="12757">
                  <c:v>4.30586E-8</c:v>
                </c:pt>
                <c:pt idx="12758">
                  <c:v>4.3064799999999998E-8</c:v>
                </c:pt>
                <c:pt idx="12759">
                  <c:v>4.3071100000000001E-8</c:v>
                </c:pt>
                <c:pt idx="12760">
                  <c:v>4.3077299999999999E-8</c:v>
                </c:pt>
                <c:pt idx="12761">
                  <c:v>4.3083600000000002E-8</c:v>
                </c:pt>
                <c:pt idx="12762">
                  <c:v>4.30898E-8</c:v>
                </c:pt>
                <c:pt idx="12763">
                  <c:v>4.3096100000000003E-8</c:v>
                </c:pt>
                <c:pt idx="12764">
                  <c:v>4.3102300000000001E-8</c:v>
                </c:pt>
                <c:pt idx="12765">
                  <c:v>4.3108599999999997E-8</c:v>
                </c:pt>
                <c:pt idx="12766">
                  <c:v>4.3114800000000002E-8</c:v>
                </c:pt>
                <c:pt idx="12767">
                  <c:v>4.3121099999999998E-8</c:v>
                </c:pt>
                <c:pt idx="12768">
                  <c:v>4.3127300000000003E-8</c:v>
                </c:pt>
                <c:pt idx="12769">
                  <c:v>4.3133599999999999E-8</c:v>
                </c:pt>
                <c:pt idx="12770">
                  <c:v>4.3139799999999997E-8</c:v>
                </c:pt>
                <c:pt idx="12771">
                  <c:v>4.31461E-8</c:v>
                </c:pt>
                <c:pt idx="12772">
                  <c:v>4.3152299999999998E-8</c:v>
                </c:pt>
                <c:pt idx="12773">
                  <c:v>4.3158600000000001E-8</c:v>
                </c:pt>
                <c:pt idx="12774">
                  <c:v>4.3164799999999999E-8</c:v>
                </c:pt>
                <c:pt idx="12775">
                  <c:v>4.3171100000000002E-8</c:v>
                </c:pt>
                <c:pt idx="12776">
                  <c:v>4.31773E-8</c:v>
                </c:pt>
                <c:pt idx="12777">
                  <c:v>4.3183600000000003E-8</c:v>
                </c:pt>
                <c:pt idx="12778">
                  <c:v>4.3189800000000001E-8</c:v>
                </c:pt>
                <c:pt idx="12779">
                  <c:v>4.3196099999999997E-8</c:v>
                </c:pt>
                <c:pt idx="12780">
                  <c:v>4.3202300000000002E-8</c:v>
                </c:pt>
                <c:pt idx="12781">
                  <c:v>4.3208599999999998E-8</c:v>
                </c:pt>
                <c:pt idx="12782">
                  <c:v>4.3214800000000003E-8</c:v>
                </c:pt>
                <c:pt idx="12783">
                  <c:v>4.3221099999999999E-8</c:v>
                </c:pt>
                <c:pt idx="12784">
                  <c:v>4.3227299999999997E-8</c:v>
                </c:pt>
                <c:pt idx="12785">
                  <c:v>4.32336E-8</c:v>
                </c:pt>
                <c:pt idx="12786">
                  <c:v>4.3239799999999998E-8</c:v>
                </c:pt>
                <c:pt idx="12787">
                  <c:v>4.3246100000000001E-8</c:v>
                </c:pt>
                <c:pt idx="12788">
                  <c:v>4.3252299999999999E-8</c:v>
                </c:pt>
                <c:pt idx="12789">
                  <c:v>4.3258600000000002E-8</c:v>
                </c:pt>
                <c:pt idx="12790">
                  <c:v>4.32648E-8</c:v>
                </c:pt>
                <c:pt idx="12791">
                  <c:v>4.3271100000000003E-8</c:v>
                </c:pt>
                <c:pt idx="12792">
                  <c:v>4.3277300000000001E-8</c:v>
                </c:pt>
                <c:pt idx="12793">
                  <c:v>4.3283599999999997E-8</c:v>
                </c:pt>
                <c:pt idx="12794">
                  <c:v>4.3289800000000002E-8</c:v>
                </c:pt>
                <c:pt idx="12795">
                  <c:v>4.3296099999999998E-8</c:v>
                </c:pt>
                <c:pt idx="12796">
                  <c:v>4.3302300000000003E-8</c:v>
                </c:pt>
                <c:pt idx="12797">
                  <c:v>4.3308599999999999E-8</c:v>
                </c:pt>
                <c:pt idx="12798">
                  <c:v>4.3314799999999997E-8</c:v>
                </c:pt>
                <c:pt idx="12799">
                  <c:v>4.33211E-8</c:v>
                </c:pt>
                <c:pt idx="12800">
                  <c:v>4.3327299999999998E-8</c:v>
                </c:pt>
                <c:pt idx="12801">
                  <c:v>4.3333600000000001E-8</c:v>
                </c:pt>
                <c:pt idx="12802">
                  <c:v>4.3339799999999999E-8</c:v>
                </c:pt>
                <c:pt idx="12803">
                  <c:v>4.3346100000000002E-8</c:v>
                </c:pt>
                <c:pt idx="12804">
                  <c:v>4.33523E-8</c:v>
                </c:pt>
                <c:pt idx="12805">
                  <c:v>4.3358600000000003E-8</c:v>
                </c:pt>
                <c:pt idx="12806">
                  <c:v>4.3364800000000001E-8</c:v>
                </c:pt>
                <c:pt idx="12807">
                  <c:v>4.3371099999999997E-8</c:v>
                </c:pt>
                <c:pt idx="12808">
                  <c:v>4.3377300000000002E-8</c:v>
                </c:pt>
                <c:pt idx="12809">
                  <c:v>4.3383599999999998E-8</c:v>
                </c:pt>
                <c:pt idx="12810">
                  <c:v>4.3389800000000003E-8</c:v>
                </c:pt>
                <c:pt idx="12811">
                  <c:v>4.3396099999999999E-8</c:v>
                </c:pt>
                <c:pt idx="12812">
                  <c:v>4.3402299999999997E-8</c:v>
                </c:pt>
                <c:pt idx="12813">
                  <c:v>4.34086E-8</c:v>
                </c:pt>
                <c:pt idx="12814">
                  <c:v>4.3414799999999998E-8</c:v>
                </c:pt>
                <c:pt idx="12815">
                  <c:v>4.3421100000000001E-8</c:v>
                </c:pt>
                <c:pt idx="12816">
                  <c:v>4.3427299999999999E-8</c:v>
                </c:pt>
                <c:pt idx="12817">
                  <c:v>4.3433600000000002E-8</c:v>
                </c:pt>
                <c:pt idx="12818">
                  <c:v>4.34398E-8</c:v>
                </c:pt>
                <c:pt idx="12819">
                  <c:v>4.3446100000000003E-8</c:v>
                </c:pt>
                <c:pt idx="12820">
                  <c:v>4.3452300000000001E-8</c:v>
                </c:pt>
                <c:pt idx="12821">
                  <c:v>4.3458599999999997E-8</c:v>
                </c:pt>
                <c:pt idx="12822">
                  <c:v>4.3464800000000002E-8</c:v>
                </c:pt>
                <c:pt idx="12823">
                  <c:v>4.3471099999999998E-8</c:v>
                </c:pt>
                <c:pt idx="12824">
                  <c:v>4.3477300000000002E-8</c:v>
                </c:pt>
                <c:pt idx="12825">
                  <c:v>4.3483599999999999E-8</c:v>
                </c:pt>
                <c:pt idx="12826">
                  <c:v>4.3489799999999997E-8</c:v>
                </c:pt>
                <c:pt idx="12827">
                  <c:v>4.34961E-8</c:v>
                </c:pt>
                <c:pt idx="12828">
                  <c:v>4.3502299999999998E-8</c:v>
                </c:pt>
                <c:pt idx="12829">
                  <c:v>4.3508600000000001E-8</c:v>
                </c:pt>
                <c:pt idx="12830">
                  <c:v>4.3514799999999999E-8</c:v>
                </c:pt>
                <c:pt idx="12831">
                  <c:v>4.3521100000000002E-8</c:v>
                </c:pt>
                <c:pt idx="12832">
                  <c:v>4.35273E-8</c:v>
                </c:pt>
                <c:pt idx="12833">
                  <c:v>4.3533600000000003E-8</c:v>
                </c:pt>
                <c:pt idx="12834">
                  <c:v>4.3539800000000001E-8</c:v>
                </c:pt>
                <c:pt idx="12835">
                  <c:v>4.3546099999999997E-8</c:v>
                </c:pt>
                <c:pt idx="12836">
                  <c:v>4.3552300000000001E-8</c:v>
                </c:pt>
                <c:pt idx="12837">
                  <c:v>4.3558599999999998E-8</c:v>
                </c:pt>
                <c:pt idx="12838">
                  <c:v>4.3564800000000002E-8</c:v>
                </c:pt>
                <c:pt idx="12839">
                  <c:v>4.3571099999999999E-8</c:v>
                </c:pt>
                <c:pt idx="12840">
                  <c:v>4.3577299999999997E-8</c:v>
                </c:pt>
                <c:pt idx="12841">
                  <c:v>4.35836E-8</c:v>
                </c:pt>
                <c:pt idx="12842">
                  <c:v>4.3589799999999998E-8</c:v>
                </c:pt>
                <c:pt idx="12843">
                  <c:v>4.3596100000000001E-8</c:v>
                </c:pt>
                <c:pt idx="12844">
                  <c:v>4.3602299999999999E-8</c:v>
                </c:pt>
                <c:pt idx="12845">
                  <c:v>4.3608600000000002E-8</c:v>
                </c:pt>
                <c:pt idx="12846">
                  <c:v>4.36148E-8</c:v>
                </c:pt>
                <c:pt idx="12847">
                  <c:v>4.3621100000000003E-8</c:v>
                </c:pt>
                <c:pt idx="12848">
                  <c:v>4.3627300000000001E-8</c:v>
                </c:pt>
                <c:pt idx="12849">
                  <c:v>4.3633599999999997E-8</c:v>
                </c:pt>
                <c:pt idx="12850">
                  <c:v>4.3639800000000001E-8</c:v>
                </c:pt>
                <c:pt idx="12851">
                  <c:v>4.3646099999999998E-8</c:v>
                </c:pt>
                <c:pt idx="12852">
                  <c:v>4.3652300000000002E-8</c:v>
                </c:pt>
                <c:pt idx="12853">
                  <c:v>4.3658599999999999E-8</c:v>
                </c:pt>
                <c:pt idx="12854">
                  <c:v>4.3664799999999997E-8</c:v>
                </c:pt>
                <c:pt idx="12855">
                  <c:v>4.36711E-8</c:v>
                </c:pt>
                <c:pt idx="12856">
                  <c:v>4.3677299999999998E-8</c:v>
                </c:pt>
                <c:pt idx="12857">
                  <c:v>4.3683600000000001E-8</c:v>
                </c:pt>
                <c:pt idx="12858">
                  <c:v>4.3689799999999999E-8</c:v>
                </c:pt>
                <c:pt idx="12859">
                  <c:v>4.3696100000000002E-8</c:v>
                </c:pt>
                <c:pt idx="12860">
                  <c:v>4.37023E-8</c:v>
                </c:pt>
                <c:pt idx="12861">
                  <c:v>4.3708600000000003E-8</c:v>
                </c:pt>
                <c:pt idx="12862">
                  <c:v>4.37148E-8</c:v>
                </c:pt>
                <c:pt idx="12863">
                  <c:v>4.3721099999999997E-8</c:v>
                </c:pt>
                <c:pt idx="12864">
                  <c:v>4.3727300000000001E-8</c:v>
                </c:pt>
                <c:pt idx="12865">
                  <c:v>4.3733599999999998E-8</c:v>
                </c:pt>
                <c:pt idx="12866">
                  <c:v>4.3739800000000002E-8</c:v>
                </c:pt>
                <c:pt idx="12867">
                  <c:v>4.3746099999999999E-8</c:v>
                </c:pt>
                <c:pt idx="12868">
                  <c:v>4.3752300000000003E-8</c:v>
                </c:pt>
                <c:pt idx="12869">
                  <c:v>4.37586E-8</c:v>
                </c:pt>
                <c:pt idx="12870">
                  <c:v>4.3764799999999998E-8</c:v>
                </c:pt>
                <c:pt idx="12871">
                  <c:v>4.3771100000000001E-8</c:v>
                </c:pt>
                <c:pt idx="12872">
                  <c:v>4.3777299999999999E-8</c:v>
                </c:pt>
                <c:pt idx="12873">
                  <c:v>4.3783600000000002E-8</c:v>
                </c:pt>
                <c:pt idx="12874">
                  <c:v>4.3789799999999999E-8</c:v>
                </c:pt>
                <c:pt idx="12875">
                  <c:v>4.3796100000000003E-8</c:v>
                </c:pt>
                <c:pt idx="12876">
                  <c:v>4.38023E-8</c:v>
                </c:pt>
                <c:pt idx="12877">
                  <c:v>4.3808599999999997E-8</c:v>
                </c:pt>
                <c:pt idx="12878">
                  <c:v>4.3814800000000001E-8</c:v>
                </c:pt>
                <c:pt idx="12879">
                  <c:v>4.3821099999999998E-8</c:v>
                </c:pt>
                <c:pt idx="12880">
                  <c:v>4.3827300000000002E-8</c:v>
                </c:pt>
                <c:pt idx="12881">
                  <c:v>4.3833599999999999E-8</c:v>
                </c:pt>
                <c:pt idx="12882">
                  <c:v>4.3839800000000003E-8</c:v>
                </c:pt>
                <c:pt idx="12883">
                  <c:v>4.38461E-8</c:v>
                </c:pt>
                <c:pt idx="12884">
                  <c:v>4.3852299999999998E-8</c:v>
                </c:pt>
                <c:pt idx="12885">
                  <c:v>4.3858600000000001E-8</c:v>
                </c:pt>
                <c:pt idx="12886">
                  <c:v>4.3864799999999998E-8</c:v>
                </c:pt>
                <c:pt idx="12887">
                  <c:v>4.3871100000000002E-8</c:v>
                </c:pt>
                <c:pt idx="12888">
                  <c:v>4.3877299999999999E-8</c:v>
                </c:pt>
                <c:pt idx="12889">
                  <c:v>4.3883600000000003E-8</c:v>
                </c:pt>
                <c:pt idx="12890">
                  <c:v>4.38898E-8</c:v>
                </c:pt>
                <c:pt idx="12891">
                  <c:v>4.3896099999999997E-8</c:v>
                </c:pt>
                <c:pt idx="12892">
                  <c:v>4.3902300000000001E-8</c:v>
                </c:pt>
                <c:pt idx="12893">
                  <c:v>4.3908599999999998E-8</c:v>
                </c:pt>
                <c:pt idx="12894">
                  <c:v>4.3914800000000002E-8</c:v>
                </c:pt>
                <c:pt idx="12895">
                  <c:v>4.3921099999999999E-8</c:v>
                </c:pt>
                <c:pt idx="12896">
                  <c:v>4.3927300000000003E-8</c:v>
                </c:pt>
                <c:pt idx="12897">
                  <c:v>4.39336E-8</c:v>
                </c:pt>
                <c:pt idx="12898">
                  <c:v>4.3939799999999998E-8</c:v>
                </c:pt>
                <c:pt idx="12899">
                  <c:v>4.3946100000000001E-8</c:v>
                </c:pt>
                <c:pt idx="12900">
                  <c:v>4.3952299999999998E-8</c:v>
                </c:pt>
                <c:pt idx="12901">
                  <c:v>4.3958600000000002E-8</c:v>
                </c:pt>
                <c:pt idx="12902">
                  <c:v>4.3964799999999999E-8</c:v>
                </c:pt>
                <c:pt idx="12903">
                  <c:v>4.3971100000000003E-8</c:v>
                </c:pt>
                <c:pt idx="12904">
                  <c:v>4.39773E-8</c:v>
                </c:pt>
                <c:pt idx="12905">
                  <c:v>4.3983599999999997E-8</c:v>
                </c:pt>
                <c:pt idx="12906">
                  <c:v>4.3989800000000001E-8</c:v>
                </c:pt>
                <c:pt idx="12907">
                  <c:v>4.3996099999999998E-8</c:v>
                </c:pt>
                <c:pt idx="12908">
                  <c:v>4.4002300000000002E-8</c:v>
                </c:pt>
                <c:pt idx="12909">
                  <c:v>4.4008599999999999E-8</c:v>
                </c:pt>
                <c:pt idx="12910">
                  <c:v>4.4014800000000003E-8</c:v>
                </c:pt>
                <c:pt idx="12911">
                  <c:v>4.40211E-8</c:v>
                </c:pt>
                <c:pt idx="12912">
                  <c:v>4.4027299999999997E-8</c:v>
                </c:pt>
                <c:pt idx="12913">
                  <c:v>4.4033600000000001E-8</c:v>
                </c:pt>
                <c:pt idx="12914">
                  <c:v>4.4039799999999998E-8</c:v>
                </c:pt>
                <c:pt idx="12915">
                  <c:v>4.4046100000000002E-8</c:v>
                </c:pt>
                <c:pt idx="12916">
                  <c:v>4.4052299999999999E-8</c:v>
                </c:pt>
                <c:pt idx="12917">
                  <c:v>4.4058600000000003E-8</c:v>
                </c:pt>
                <c:pt idx="12918">
                  <c:v>4.40648E-8</c:v>
                </c:pt>
                <c:pt idx="12919">
                  <c:v>4.4071099999999997E-8</c:v>
                </c:pt>
                <c:pt idx="12920">
                  <c:v>4.4077300000000001E-8</c:v>
                </c:pt>
                <c:pt idx="12921">
                  <c:v>4.4083599999999998E-8</c:v>
                </c:pt>
                <c:pt idx="12922">
                  <c:v>4.4089800000000002E-8</c:v>
                </c:pt>
                <c:pt idx="12923">
                  <c:v>4.4096099999999999E-8</c:v>
                </c:pt>
                <c:pt idx="12924">
                  <c:v>4.4102300000000003E-8</c:v>
                </c:pt>
                <c:pt idx="12925">
                  <c:v>4.41086E-8</c:v>
                </c:pt>
                <c:pt idx="12926">
                  <c:v>4.4114799999999997E-8</c:v>
                </c:pt>
                <c:pt idx="12927">
                  <c:v>4.4121100000000001E-8</c:v>
                </c:pt>
                <c:pt idx="12928">
                  <c:v>4.4127299999999998E-8</c:v>
                </c:pt>
                <c:pt idx="12929">
                  <c:v>4.4133600000000002E-8</c:v>
                </c:pt>
                <c:pt idx="12930">
                  <c:v>4.4139799999999999E-8</c:v>
                </c:pt>
                <c:pt idx="12931">
                  <c:v>4.4146100000000002E-8</c:v>
                </c:pt>
                <c:pt idx="12932">
                  <c:v>4.41523E-8</c:v>
                </c:pt>
                <c:pt idx="12933">
                  <c:v>4.4158599999999997E-8</c:v>
                </c:pt>
                <c:pt idx="12934">
                  <c:v>4.4164800000000001E-8</c:v>
                </c:pt>
                <c:pt idx="12935">
                  <c:v>4.4171099999999998E-8</c:v>
                </c:pt>
                <c:pt idx="12936">
                  <c:v>4.4177300000000002E-8</c:v>
                </c:pt>
                <c:pt idx="12937">
                  <c:v>4.4183599999999999E-8</c:v>
                </c:pt>
                <c:pt idx="12938">
                  <c:v>4.4189800000000003E-8</c:v>
                </c:pt>
                <c:pt idx="12939">
                  <c:v>4.41961E-8</c:v>
                </c:pt>
                <c:pt idx="12940">
                  <c:v>4.4202299999999997E-8</c:v>
                </c:pt>
                <c:pt idx="12941">
                  <c:v>4.4208600000000001E-8</c:v>
                </c:pt>
                <c:pt idx="12942">
                  <c:v>4.4214799999999998E-8</c:v>
                </c:pt>
                <c:pt idx="12943">
                  <c:v>4.4221100000000001E-8</c:v>
                </c:pt>
                <c:pt idx="12944">
                  <c:v>4.4227299999999999E-8</c:v>
                </c:pt>
                <c:pt idx="12945">
                  <c:v>4.4233600000000002E-8</c:v>
                </c:pt>
                <c:pt idx="12946">
                  <c:v>4.42398E-8</c:v>
                </c:pt>
                <c:pt idx="12947">
                  <c:v>4.4246099999999997E-8</c:v>
                </c:pt>
                <c:pt idx="12948">
                  <c:v>4.4252300000000001E-8</c:v>
                </c:pt>
                <c:pt idx="12949">
                  <c:v>4.4258599999999998E-8</c:v>
                </c:pt>
                <c:pt idx="12950">
                  <c:v>4.4264800000000002E-8</c:v>
                </c:pt>
                <c:pt idx="12951">
                  <c:v>4.4271099999999999E-8</c:v>
                </c:pt>
                <c:pt idx="12952">
                  <c:v>4.4277300000000003E-8</c:v>
                </c:pt>
                <c:pt idx="12953">
                  <c:v>4.42836E-8</c:v>
                </c:pt>
                <c:pt idx="12954">
                  <c:v>4.4289799999999997E-8</c:v>
                </c:pt>
                <c:pt idx="12955">
                  <c:v>4.4296100000000001E-8</c:v>
                </c:pt>
                <c:pt idx="12956">
                  <c:v>4.4302299999999998E-8</c:v>
                </c:pt>
                <c:pt idx="12957">
                  <c:v>4.4308600000000001E-8</c:v>
                </c:pt>
                <c:pt idx="12958">
                  <c:v>4.4314799999999999E-8</c:v>
                </c:pt>
                <c:pt idx="12959">
                  <c:v>4.4321100000000002E-8</c:v>
                </c:pt>
                <c:pt idx="12960">
                  <c:v>4.43273E-8</c:v>
                </c:pt>
                <c:pt idx="12961">
                  <c:v>4.4333599999999997E-8</c:v>
                </c:pt>
                <c:pt idx="12962">
                  <c:v>4.4339800000000001E-8</c:v>
                </c:pt>
                <c:pt idx="12963">
                  <c:v>4.4346099999999998E-8</c:v>
                </c:pt>
                <c:pt idx="12964">
                  <c:v>4.4352300000000002E-8</c:v>
                </c:pt>
                <c:pt idx="12965">
                  <c:v>4.4358599999999999E-8</c:v>
                </c:pt>
                <c:pt idx="12966">
                  <c:v>4.4364800000000003E-8</c:v>
                </c:pt>
                <c:pt idx="12967">
                  <c:v>4.43711E-8</c:v>
                </c:pt>
                <c:pt idx="12968">
                  <c:v>4.4377299999999997E-8</c:v>
                </c:pt>
                <c:pt idx="12969">
                  <c:v>4.43836E-8</c:v>
                </c:pt>
                <c:pt idx="12970">
                  <c:v>4.4389799999999998E-8</c:v>
                </c:pt>
                <c:pt idx="12971">
                  <c:v>4.4396100000000001E-8</c:v>
                </c:pt>
                <c:pt idx="12972">
                  <c:v>4.4402299999999999E-8</c:v>
                </c:pt>
                <c:pt idx="12973">
                  <c:v>4.4408600000000002E-8</c:v>
                </c:pt>
                <c:pt idx="12974">
                  <c:v>4.44148E-8</c:v>
                </c:pt>
                <c:pt idx="12975">
                  <c:v>4.4421100000000003E-8</c:v>
                </c:pt>
                <c:pt idx="12976">
                  <c:v>4.4427300000000001E-8</c:v>
                </c:pt>
                <c:pt idx="12977">
                  <c:v>4.4433599999999998E-8</c:v>
                </c:pt>
                <c:pt idx="12978">
                  <c:v>4.4439800000000002E-8</c:v>
                </c:pt>
                <c:pt idx="12979">
                  <c:v>4.4446099999999999E-8</c:v>
                </c:pt>
                <c:pt idx="12980">
                  <c:v>4.4452300000000003E-8</c:v>
                </c:pt>
                <c:pt idx="12981">
                  <c:v>4.4458599999999999E-8</c:v>
                </c:pt>
                <c:pt idx="12982">
                  <c:v>4.4464799999999997E-8</c:v>
                </c:pt>
                <c:pt idx="12983">
                  <c:v>4.44711E-8</c:v>
                </c:pt>
                <c:pt idx="12984">
                  <c:v>4.4477299999999998E-8</c:v>
                </c:pt>
                <c:pt idx="12985">
                  <c:v>4.4483600000000001E-8</c:v>
                </c:pt>
                <c:pt idx="12986">
                  <c:v>4.4489799999999999E-8</c:v>
                </c:pt>
                <c:pt idx="12987">
                  <c:v>4.4496100000000002E-8</c:v>
                </c:pt>
                <c:pt idx="12988">
                  <c:v>4.45023E-8</c:v>
                </c:pt>
                <c:pt idx="12989">
                  <c:v>4.4508600000000003E-8</c:v>
                </c:pt>
                <c:pt idx="12990">
                  <c:v>4.4514800000000001E-8</c:v>
                </c:pt>
                <c:pt idx="12991">
                  <c:v>4.4521099999999998E-8</c:v>
                </c:pt>
                <c:pt idx="12992">
                  <c:v>4.4527300000000002E-8</c:v>
                </c:pt>
                <c:pt idx="12993">
                  <c:v>4.4533599999999998E-8</c:v>
                </c:pt>
                <c:pt idx="12994">
                  <c:v>4.4539800000000003E-8</c:v>
                </c:pt>
                <c:pt idx="12995">
                  <c:v>4.4546099999999999E-8</c:v>
                </c:pt>
                <c:pt idx="12996">
                  <c:v>4.4552299999999997E-8</c:v>
                </c:pt>
                <c:pt idx="12997">
                  <c:v>4.45586E-8</c:v>
                </c:pt>
                <c:pt idx="12998">
                  <c:v>4.4564799999999998E-8</c:v>
                </c:pt>
                <c:pt idx="12999">
                  <c:v>4.4571100000000001E-8</c:v>
                </c:pt>
                <c:pt idx="13000">
                  <c:v>4.4577299999999999E-8</c:v>
                </c:pt>
                <c:pt idx="13001">
                  <c:v>4.4583600000000002E-8</c:v>
                </c:pt>
                <c:pt idx="13002">
                  <c:v>4.45898E-8</c:v>
                </c:pt>
                <c:pt idx="13003">
                  <c:v>4.4596100000000003E-8</c:v>
                </c:pt>
                <c:pt idx="13004">
                  <c:v>4.4602300000000001E-8</c:v>
                </c:pt>
                <c:pt idx="13005">
                  <c:v>4.4608599999999998E-8</c:v>
                </c:pt>
                <c:pt idx="13006">
                  <c:v>4.4614800000000002E-8</c:v>
                </c:pt>
                <c:pt idx="13007">
                  <c:v>4.4621099999999998E-8</c:v>
                </c:pt>
                <c:pt idx="13008">
                  <c:v>4.4627300000000003E-8</c:v>
                </c:pt>
                <c:pt idx="13009">
                  <c:v>4.4633599999999999E-8</c:v>
                </c:pt>
                <c:pt idx="13010">
                  <c:v>4.4639799999999997E-8</c:v>
                </c:pt>
                <c:pt idx="13011">
                  <c:v>4.46461E-8</c:v>
                </c:pt>
                <c:pt idx="13012">
                  <c:v>4.4652299999999998E-8</c:v>
                </c:pt>
                <c:pt idx="13013">
                  <c:v>4.4658600000000001E-8</c:v>
                </c:pt>
                <c:pt idx="13014">
                  <c:v>4.4664799999999999E-8</c:v>
                </c:pt>
                <c:pt idx="13015">
                  <c:v>4.4671100000000002E-8</c:v>
                </c:pt>
                <c:pt idx="13016">
                  <c:v>4.46773E-8</c:v>
                </c:pt>
                <c:pt idx="13017">
                  <c:v>4.4683600000000003E-8</c:v>
                </c:pt>
                <c:pt idx="13018">
                  <c:v>4.4689800000000001E-8</c:v>
                </c:pt>
                <c:pt idx="13019">
                  <c:v>4.4696099999999997E-8</c:v>
                </c:pt>
                <c:pt idx="13020">
                  <c:v>4.4702300000000002E-8</c:v>
                </c:pt>
                <c:pt idx="13021">
                  <c:v>4.4708599999999998E-8</c:v>
                </c:pt>
                <c:pt idx="13022">
                  <c:v>4.4714800000000003E-8</c:v>
                </c:pt>
                <c:pt idx="13023">
                  <c:v>4.4721099999999999E-8</c:v>
                </c:pt>
                <c:pt idx="13024">
                  <c:v>4.4727299999999997E-8</c:v>
                </c:pt>
                <c:pt idx="13025">
                  <c:v>4.47336E-8</c:v>
                </c:pt>
                <c:pt idx="13026">
                  <c:v>4.4739799999999998E-8</c:v>
                </c:pt>
                <c:pt idx="13027">
                  <c:v>4.4746100000000001E-8</c:v>
                </c:pt>
                <c:pt idx="13028">
                  <c:v>4.4752299999999999E-8</c:v>
                </c:pt>
                <c:pt idx="13029">
                  <c:v>4.4758600000000002E-8</c:v>
                </c:pt>
                <c:pt idx="13030">
                  <c:v>4.47648E-8</c:v>
                </c:pt>
                <c:pt idx="13031">
                  <c:v>4.4771100000000003E-8</c:v>
                </c:pt>
                <c:pt idx="13032">
                  <c:v>4.4777300000000001E-8</c:v>
                </c:pt>
                <c:pt idx="13033">
                  <c:v>4.4783599999999997E-8</c:v>
                </c:pt>
                <c:pt idx="13034">
                  <c:v>4.4789800000000002E-8</c:v>
                </c:pt>
                <c:pt idx="13035">
                  <c:v>4.4796099999999998E-8</c:v>
                </c:pt>
                <c:pt idx="13036">
                  <c:v>4.4802300000000003E-8</c:v>
                </c:pt>
                <c:pt idx="13037">
                  <c:v>4.4808599999999999E-8</c:v>
                </c:pt>
                <c:pt idx="13038">
                  <c:v>4.4814799999999997E-8</c:v>
                </c:pt>
                <c:pt idx="13039">
                  <c:v>4.48211E-8</c:v>
                </c:pt>
                <c:pt idx="13040">
                  <c:v>4.4827299999999998E-8</c:v>
                </c:pt>
                <c:pt idx="13041">
                  <c:v>4.4833600000000001E-8</c:v>
                </c:pt>
                <c:pt idx="13042">
                  <c:v>4.4839799999999999E-8</c:v>
                </c:pt>
                <c:pt idx="13043">
                  <c:v>4.4846100000000002E-8</c:v>
                </c:pt>
                <c:pt idx="13044">
                  <c:v>4.48523E-8</c:v>
                </c:pt>
                <c:pt idx="13045">
                  <c:v>4.4858600000000003E-8</c:v>
                </c:pt>
                <c:pt idx="13046">
                  <c:v>4.4864800000000001E-8</c:v>
                </c:pt>
                <c:pt idx="13047">
                  <c:v>4.4871099999999997E-8</c:v>
                </c:pt>
                <c:pt idx="13048">
                  <c:v>4.4877300000000002E-8</c:v>
                </c:pt>
                <c:pt idx="13049">
                  <c:v>4.4883599999999998E-8</c:v>
                </c:pt>
                <c:pt idx="13050">
                  <c:v>4.4889800000000003E-8</c:v>
                </c:pt>
                <c:pt idx="13051">
                  <c:v>4.4896099999999999E-8</c:v>
                </c:pt>
                <c:pt idx="13052">
                  <c:v>4.4902299999999997E-8</c:v>
                </c:pt>
                <c:pt idx="13053">
                  <c:v>4.49086E-8</c:v>
                </c:pt>
                <c:pt idx="13054">
                  <c:v>4.4914799999999998E-8</c:v>
                </c:pt>
                <c:pt idx="13055">
                  <c:v>4.4921100000000001E-8</c:v>
                </c:pt>
                <c:pt idx="13056">
                  <c:v>4.4927299999999999E-8</c:v>
                </c:pt>
                <c:pt idx="13057">
                  <c:v>4.4933600000000002E-8</c:v>
                </c:pt>
                <c:pt idx="13058">
                  <c:v>4.49398E-8</c:v>
                </c:pt>
                <c:pt idx="13059">
                  <c:v>4.4946100000000003E-8</c:v>
                </c:pt>
                <c:pt idx="13060">
                  <c:v>4.4952300000000001E-8</c:v>
                </c:pt>
                <c:pt idx="13061">
                  <c:v>4.4958599999999997E-8</c:v>
                </c:pt>
                <c:pt idx="13062">
                  <c:v>4.4964800000000002E-8</c:v>
                </c:pt>
                <c:pt idx="13063">
                  <c:v>4.4971099999999998E-8</c:v>
                </c:pt>
                <c:pt idx="13064">
                  <c:v>4.4977300000000003E-8</c:v>
                </c:pt>
                <c:pt idx="13065">
                  <c:v>4.4983599999999999E-8</c:v>
                </c:pt>
                <c:pt idx="13066">
                  <c:v>4.4989799999999997E-8</c:v>
                </c:pt>
                <c:pt idx="13067">
                  <c:v>4.49961E-8</c:v>
                </c:pt>
                <c:pt idx="13068">
                  <c:v>4.5002299999999998E-8</c:v>
                </c:pt>
                <c:pt idx="13069">
                  <c:v>4.5008600000000001E-8</c:v>
                </c:pt>
                <c:pt idx="13070">
                  <c:v>4.5014799999999999E-8</c:v>
                </c:pt>
                <c:pt idx="13071">
                  <c:v>4.5021100000000002E-8</c:v>
                </c:pt>
                <c:pt idx="13072">
                  <c:v>4.50273E-8</c:v>
                </c:pt>
                <c:pt idx="13073">
                  <c:v>4.5033600000000003E-8</c:v>
                </c:pt>
                <c:pt idx="13074">
                  <c:v>4.5039800000000001E-8</c:v>
                </c:pt>
                <c:pt idx="13075">
                  <c:v>4.5046099999999997E-8</c:v>
                </c:pt>
                <c:pt idx="13076">
                  <c:v>4.5052300000000002E-8</c:v>
                </c:pt>
                <c:pt idx="13077">
                  <c:v>4.5058599999999998E-8</c:v>
                </c:pt>
                <c:pt idx="13078">
                  <c:v>4.5064800000000003E-8</c:v>
                </c:pt>
                <c:pt idx="13079">
                  <c:v>4.5071099999999999E-8</c:v>
                </c:pt>
                <c:pt idx="13080">
                  <c:v>4.5077299999999997E-8</c:v>
                </c:pt>
                <c:pt idx="13081">
                  <c:v>4.50836E-8</c:v>
                </c:pt>
                <c:pt idx="13082">
                  <c:v>4.5089799999999998E-8</c:v>
                </c:pt>
                <c:pt idx="13083">
                  <c:v>4.5096100000000001E-8</c:v>
                </c:pt>
                <c:pt idx="13084">
                  <c:v>4.5102299999999999E-8</c:v>
                </c:pt>
                <c:pt idx="13085">
                  <c:v>4.5108600000000002E-8</c:v>
                </c:pt>
                <c:pt idx="13086">
                  <c:v>4.51148E-8</c:v>
                </c:pt>
                <c:pt idx="13087">
                  <c:v>4.5121100000000003E-8</c:v>
                </c:pt>
                <c:pt idx="13088">
                  <c:v>4.5127300000000001E-8</c:v>
                </c:pt>
                <c:pt idx="13089">
                  <c:v>4.5133599999999997E-8</c:v>
                </c:pt>
                <c:pt idx="13090">
                  <c:v>4.5139800000000002E-8</c:v>
                </c:pt>
                <c:pt idx="13091">
                  <c:v>4.5146099999999998E-8</c:v>
                </c:pt>
                <c:pt idx="13092">
                  <c:v>4.5152300000000003E-8</c:v>
                </c:pt>
                <c:pt idx="13093">
                  <c:v>4.5158599999999999E-8</c:v>
                </c:pt>
                <c:pt idx="13094">
                  <c:v>4.5164799999999997E-8</c:v>
                </c:pt>
                <c:pt idx="13095">
                  <c:v>4.51711E-8</c:v>
                </c:pt>
                <c:pt idx="13096">
                  <c:v>4.5177299999999998E-8</c:v>
                </c:pt>
                <c:pt idx="13097">
                  <c:v>4.5183600000000001E-8</c:v>
                </c:pt>
                <c:pt idx="13098">
                  <c:v>4.5189799999999999E-8</c:v>
                </c:pt>
                <c:pt idx="13099">
                  <c:v>4.5196100000000002E-8</c:v>
                </c:pt>
                <c:pt idx="13100">
                  <c:v>4.52023E-8</c:v>
                </c:pt>
                <c:pt idx="13101">
                  <c:v>4.5208600000000003E-8</c:v>
                </c:pt>
                <c:pt idx="13102">
                  <c:v>4.5214800000000001E-8</c:v>
                </c:pt>
                <c:pt idx="13103">
                  <c:v>4.5221099999999997E-8</c:v>
                </c:pt>
                <c:pt idx="13104">
                  <c:v>4.5227300000000002E-8</c:v>
                </c:pt>
                <c:pt idx="13105">
                  <c:v>4.5233599999999998E-8</c:v>
                </c:pt>
                <c:pt idx="13106">
                  <c:v>4.5239800000000003E-8</c:v>
                </c:pt>
                <c:pt idx="13107">
                  <c:v>4.5246099999999999E-8</c:v>
                </c:pt>
                <c:pt idx="13108">
                  <c:v>4.5252299999999997E-8</c:v>
                </c:pt>
                <c:pt idx="13109">
                  <c:v>4.52586E-8</c:v>
                </c:pt>
                <c:pt idx="13110">
                  <c:v>4.5264799999999998E-8</c:v>
                </c:pt>
                <c:pt idx="13111">
                  <c:v>4.5271100000000001E-8</c:v>
                </c:pt>
                <c:pt idx="13112">
                  <c:v>4.5277299999999999E-8</c:v>
                </c:pt>
                <c:pt idx="13113">
                  <c:v>4.5283600000000002E-8</c:v>
                </c:pt>
                <c:pt idx="13114">
                  <c:v>4.52898E-8</c:v>
                </c:pt>
                <c:pt idx="13115">
                  <c:v>4.5296100000000003E-8</c:v>
                </c:pt>
                <c:pt idx="13116">
                  <c:v>4.5302300000000001E-8</c:v>
                </c:pt>
                <c:pt idx="13117">
                  <c:v>4.5308599999999997E-8</c:v>
                </c:pt>
                <c:pt idx="13118">
                  <c:v>4.5314800000000002E-8</c:v>
                </c:pt>
                <c:pt idx="13119">
                  <c:v>4.5321099999999998E-8</c:v>
                </c:pt>
                <c:pt idx="13120">
                  <c:v>4.5327300000000002E-8</c:v>
                </c:pt>
                <c:pt idx="13121">
                  <c:v>4.5333599999999999E-8</c:v>
                </c:pt>
                <c:pt idx="13122">
                  <c:v>4.5339799999999997E-8</c:v>
                </c:pt>
                <c:pt idx="13123">
                  <c:v>4.53461E-8</c:v>
                </c:pt>
                <c:pt idx="13124">
                  <c:v>4.5352299999999998E-8</c:v>
                </c:pt>
                <c:pt idx="13125">
                  <c:v>4.5358600000000001E-8</c:v>
                </c:pt>
                <c:pt idx="13126">
                  <c:v>4.5364799999999999E-8</c:v>
                </c:pt>
                <c:pt idx="13127">
                  <c:v>4.5371100000000002E-8</c:v>
                </c:pt>
                <c:pt idx="13128">
                  <c:v>4.53773E-8</c:v>
                </c:pt>
                <c:pt idx="13129">
                  <c:v>4.5383600000000003E-8</c:v>
                </c:pt>
                <c:pt idx="13130">
                  <c:v>4.5389800000000001E-8</c:v>
                </c:pt>
                <c:pt idx="13131">
                  <c:v>4.5396099999999997E-8</c:v>
                </c:pt>
                <c:pt idx="13132">
                  <c:v>4.5402300000000002E-8</c:v>
                </c:pt>
                <c:pt idx="13133">
                  <c:v>4.5408599999999998E-8</c:v>
                </c:pt>
                <c:pt idx="13134">
                  <c:v>4.5414800000000002E-8</c:v>
                </c:pt>
                <c:pt idx="13135">
                  <c:v>4.5421099999999999E-8</c:v>
                </c:pt>
                <c:pt idx="13136">
                  <c:v>4.5427299999999997E-8</c:v>
                </c:pt>
                <c:pt idx="13137">
                  <c:v>4.54336E-8</c:v>
                </c:pt>
                <c:pt idx="13138">
                  <c:v>4.5439799999999998E-8</c:v>
                </c:pt>
                <c:pt idx="13139">
                  <c:v>4.5446100000000001E-8</c:v>
                </c:pt>
                <c:pt idx="13140">
                  <c:v>4.5452299999999999E-8</c:v>
                </c:pt>
                <c:pt idx="13141">
                  <c:v>4.5458600000000002E-8</c:v>
                </c:pt>
                <c:pt idx="13142">
                  <c:v>4.54648E-8</c:v>
                </c:pt>
                <c:pt idx="13143">
                  <c:v>4.5471100000000003E-8</c:v>
                </c:pt>
                <c:pt idx="13144">
                  <c:v>4.5477300000000001E-8</c:v>
                </c:pt>
                <c:pt idx="13145">
                  <c:v>4.5483599999999997E-8</c:v>
                </c:pt>
                <c:pt idx="13146">
                  <c:v>4.5489800000000001E-8</c:v>
                </c:pt>
                <c:pt idx="13147">
                  <c:v>4.5496099999999998E-8</c:v>
                </c:pt>
                <c:pt idx="13148">
                  <c:v>4.5502300000000002E-8</c:v>
                </c:pt>
                <c:pt idx="13149">
                  <c:v>4.5508599999999999E-8</c:v>
                </c:pt>
                <c:pt idx="13150">
                  <c:v>4.5514799999999997E-8</c:v>
                </c:pt>
                <c:pt idx="13151">
                  <c:v>4.55211E-8</c:v>
                </c:pt>
                <c:pt idx="13152">
                  <c:v>4.5527299999999998E-8</c:v>
                </c:pt>
                <c:pt idx="13153">
                  <c:v>4.5533600000000001E-8</c:v>
                </c:pt>
                <c:pt idx="13154">
                  <c:v>4.5539799999999999E-8</c:v>
                </c:pt>
                <c:pt idx="13155">
                  <c:v>4.5546100000000002E-8</c:v>
                </c:pt>
                <c:pt idx="13156">
                  <c:v>4.55523E-8</c:v>
                </c:pt>
                <c:pt idx="13157">
                  <c:v>4.5558600000000003E-8</c:v>
                </c:pt>
                <c:pt idx="13158">
                  <c:v>4.55648E-8</c:v>
                </c:pt>
                <c:pt idx="13159">
                  <c:v>4.5571099999999997E-8</c:v>
                </c:pt>
                <c:pt idx="13160">
                  <c:v>4.5577300000000001E-8</c:v>
                </c:pt>
                <c:pt idx="13161">
                  <c:v>4.5583599999999998E-8</c:v>
                </c:pt>
                <c:pt idx="13162">
                  <c:v>4.5589800000000002E-8</c:v>
                </c:pt>
                <c:pt idx="13163">
                  <c:v>4.5596099999999999E-8</c:v>
                </c:pt>
                <c:pt idx="13164">
                  <c:v>4.5602300000000003E-8</c:v>
                </c:pt>
                <c:pt idx="13165">
                  <c:v>4.56086E-8</c:v>
                </c:pt>
                <c:pt idx="13166">
                  <c:v>4.5614799999999998E-8</c:v>
                </c:pt>
                <c:pt idx="13167">
                  <c:v>4.5621100000000001E-8</c:v>
                </c:pt>
                <c:pt idx="13168">
                  <c:v>4.5627299999999999E-8</c:v>
                </c:pt>
                <c:pt idx="13169">
                  <c:v>4.5633600000000002E-8</c:v>
                </c:pt>
                <c:pt idx="13170">
                  <c:v>4.5639799999999999E-8</c:v>
                </c:pt>
                <c:pt idx="13171">
                  <c:v>4.5646100000000003E-8</c:v>
                </c:pt>
                <c:pt idx="13172">
                  <c:v>4.56523E-8</c:v>
                </c:pt>
                <c:pt idx="13173">
                  <c:v>4.5658599999999997E-8</c:v>
                </c:pt>
                <c:pt idx="13174">
                  <c:v>4.5664800000000001E-8</c:v>
                </c:pt>
                <c:pt idx="13175">
                  <c:v>4.5671099999999998E-8</c:v>
                </c:pt>
                <c:pt idx="13176">
                  <c:v>4.5677300000000002E-8</c:v>
                </c:pt>
                <c:pt idx="13177">
                  <c:v>4.5683599999999999E-8</c:v>
                </c:pt>
                <c:pt idx="13178">
                  <c:v>4.5689800000000003E-8</c:v>
                </c:pt>
                <c:pt idx="13179">
                  <c:v>4.56961E-8</c:v>
                </c:pt>
                <c:pt idx="13180">
                  <c:v>4.5702299999999998E-8</c:v>
                </c:pt>
                <c:pt idx="13181">
                  <c:v>4.5708600000000001E-8</c:v>
                </c:pt>
                <c:pt idx="13182">
                  <c:v>4.5714799999999999E-8</c:v>
                </c:pt>
                <c:pt idx="13183">
                  <c:v>4.5721100000000002E-8</c:v>
                </c:pt>
                <c:pt idx="13184">
                  <c:v>4.5727299999999999E-8</c:v>
                </c:pt>
                <c:pt idx="13185">
                  <c:v>4.5733600000000003E-8</c:v>
                </c:pt>
                <c:pt idx="13186">
                  <c:v>4.57398E-8</c:v>
                </c:pt>
                <c:pt idx="13187">
                  <c:v>4.5746099999999997E-8</c:v>
                </c:pt>
                <c:pt idx="13188">
                  <c:v>4.5752300000000001E-8</c:v>
                </c:pt>
                <c:pt idx="13189">
                  <c:v>4.5758599999999998E-8</c:v>
                </c:pt>
                <c:pt idx="13190">
                  <c:v>4.5764800000000002E-8</c:v>
                </c:pt>
                <c:pt idx="13191">
                  <c:v>4.5771099999999999E-8</c:v>
                </c:pt>
                <c:pt idx="13192">
                  <c:v>4.5777300000000003E-8</c:v>
                </c:pt>
                <c:pt idx="13193">
                  <c:v>4.57836E-8</c:v>
                </c:pt>
                <c:pt idx="13194">
                  <c:v>4.5789799999999998E-8</c:v>
                </c:pt>
                <c:pt idx="13195">
                  <c:v>4.5796100000000001E-8</c:v>
                </c:pt>
                <c:pt idx="13196">
                  <c:v>4.5802299999999998E-8</c:v>
                </c:pt>
                <c:pt idx="13197">
                  <c:v>4.5808600000000002E-8</c:v>
                </c:pt>
                <c:pt idx="13198">
                  <c:v>4.5814799999999999E-8</c:v>
                </c:pt>
                <c:pt idx="13199">
                  <c:v>4.5821100000000003E-8</c:v>
                </c:pt>
                <c:pt idx="13200">
                  <c:v>4.58273E-8</c:v>
                </c:pt>
                <c:pt idx="13201">
                  <c:v>4.5833599999999997E-8</c:v>
                </c:pt>
                <c:pt idx="13202">
                  <c:v>4.5839800000000001E-8</c:v>
                </c:pt>
                <c:pt idx="13203">
                  <c:v>4.5846099999999998E-8</c:v>
                </c:pt>
                <c:pt idx="13204">
                  <c:v>4.5852300000000002E-8</c:v>
                </c:pt>
                <c:pt idx="13205">
                  <c:v>4.5858599999999999E-8</c:v>
                </c:pt>
                <c:pt idx="13206">
                  <c:v>4.5864800000000003E-8</c:v>
                </c:pt>
                <c:pt idx="13207">
                  <c:v>4.58711E-8</c:v>
                </c:pt>
                <c:pt idx="13208">
                  <c:v>4.5877299999999997E-8</c:v>
                </c:pt>
                <c:pt idx="13209">
                  <c:v>4.5883600000000001E-8</c:v>
                </c:pt>
                <c:pt idx="13210">
                  <c:v>4.5889799999999998E-8</c:v>
                </c:pt>
                <c:pt idx="13211">
                  <c:v>4.5896100000000002E-8</c:v>
                </c:pt>
                <c:pt idx="13212">
                  <c:v>4.5902299999999999E-8</c:v>
                </c:pt>
                <c:pt idx="13213">
                  <c:v>4.5908600000000003E-8</c:v>
                </c:pt>
                <c:pt idx="13214">
                  <c:v>4.59148E-8</c:v>
                </c:pt>
                <c:pt idx="13215">
                  <c:v>4.5921099999999997E-8</c:v>
                </c:pt>
                <c:pt idx="13216">
                  <c:v>4.5927300000000001E-8</c:v>
                </c:pt>
                <c:pt idx="13217">
                  <c:v>4.5933599999999998E-8</c:v>
                </c:pt>
                <c:pt idx="13218">
                  <c:v>4.5939800000000002E-8</c:v>
                </c:pt>
                <c:pt idx="13219">
                  <c:v>4.5946099999999999E-8</c:v>
                </c:pt>
                <c:pt idx="13220">
                  <c:v>4.5952300000000003E-8</c:v>
                </c:pt>
                <c:pt idx="13221">
                  <c:v>4.59586E-8</c:v>
                </c:pt>
                <c:pt idx="13222">
                  <c:v>4.5964799999999997E-8</c:v>
                </c:pt>
                <c:pt idx="13223">
                  <c:v>4.5971100000000001E-8</c:v>
                </c:pt>
                <c:pt idx="13224">
                  <c:v>4.5977299999999998E-8</c:v>
                </c:pt>
                <c:pt idx="13225">
                  <c:v>4.5983600000000002E-8</c:v>
                </c:pt>
                <c:pt idx="13226">
                  <c:v>4.5989799999999999E-8</c:v>
                </c:pt>
                <c:pt idx="13227">
                  <c:v>4.5996100000000002E-8</c:v>
                </c:pt>
                <c:pt idx="13228">
                  <c:v>4.60023E-8</c:v>
                </c:pt>
                <c:pt idx="13229">
                  <c:v>4.6008599999999997E-8</c:v>
                </c:pt>
                <c:pt idx="13230">
                  <c:v>4.6014800000000001E-8</c:v>
                </c:pt>
                <c:pt idx="13231">
                  <c:v>4.6021099999999998E-8</c:v>
                </c:pt>
                <c:pt idx="13232">
                  <c:v>4.6027300000000002E-8</c:v>
                </c:pt>
                <c:pt idx="13233">
                  <c:v>4.6033599999999999E-8</c:v>
                </c:pt>
                <c:pt idx="13234">
                  <c:v>4.6039800000000003E-8</c:v>
                </c:pt>
                <c:pt idx="13235">
                  <c:v>4.60461E-8</c:v>
                </c:pt>
                <c:pt idx="13236">
                  <c:v>4.6052299999999997E-8</c:v>
                </c:pt>
                <c:pt idx="13237">
                  <c:v>4.6058600000000001E-8</c:v>
                </c:pt>
                <c:pt idx="13238">
                  <c:v>4.6064799999999998E-8</c:v>
                </c:pt>
                <c:pt idx="13239">
                  <c:v>4.6071100000000002E-8</c:v>
                </c:pt>
                <c:pt idx="13240">
                  <c:v>4.6077299999999999E-8</c:v>
                </c:pt>
                <c:pt idx="13241">
                  <c:v>4.6083600000000002E-8</c:v>
                </c:pt>
                <c:pt idx="13242">
                  <c:v>4.60898E-8</c:v>
                </c:pt>
                <c:pt idx="13243">
                  <c:v>4.6096099999999997E-8</c:v>
                </c:pt>
                <c:pt idx="13244">
                  <c:v>4.6102300000000001E-8</c:v>
                </c:pt>
                <c:pt idx="13245">
                  <c:v>4.6108599999999998E-8</c:v>
                </c:pt>
                <c:pt idx="13246">
                  <c:v>4.6114800000000002E-8</c:v>
                </c:pt>
                <c:pt idx="13247">
                  <c:v>4.6121099999999999E-8</c:v>
                </c:pt>
                <c:pt idx="13248">
                  <c:v>4.6127300000000003E-8</c:v>
                </c:pt>
                <c:pt idx="13249">
                  <c:v>4.61336E-8</c:v>
                </c:pt>
                <c:pt idx="13250">
                  <c:v>4.6139799999999997E-8</c:v>
                </c:pt>
                <c:pt idx="13251">
                  <c:v>4.6146100000000001E-8</c:v>
                </c:pt>
                <c:pt idx="13252">
                  <c:v>4.6152299999999998E-8</c:v>
                </c:pt>
                <c:pt idx="13253">
                  <c:v>4.6158600000000001E-8</c:v>
                </c:pt>
                <c:pt idx="13254">
                  <c:v>4.6164799999999999E-8</c:v>
                </c:pt>
                <c:pt idx="13255">
                  <c:v>4.6171100000000002E-8</c:v>
                </c:pt>
                <c:pt idx="13256">
                  <c:v>4.61773E-8</c:v>
                </c:pt>
                <c:pt idx="13257">
                  <c:v>4.6183599999999997E-8</c:v>
                </c:pt>
                <c:pt idx="13258">
                  <c:v>4.6189800000000001E-8</c:v>
                </c:pt>
                <c:pt idx="13259">
                  <c:v>4.6196099999999998E-8</c:v>
                </c:pt>
                <c:pt idx="13260">
                  <c:v>4.6202300000000002E-8</c:v>
                </c:pt>
                <c:pt idx="13261">
                  <c:v>4.6208599999999999E-8</c:v>
                </c:pt>
                <c:pt idx="13262">
                  <c:v>4.6214800000000003E-8</c:v>
                </c:pt>
                <c:pt idx="13263">
                  <c:v>4.62211E-8</c:v>
                </c:pt>
                <c:pt idx="13264">
                  <c:v>4.6227299999999997E-8</c:v>
                </c:pt>
                <c:pt idx="13265">
                  <c:v>4.62336E-8</c:v>
                </c:pt>
                <c:pt idx="13266">
                  <c:v>4.6239799999999998E-8</c:v>
                </c:pt>
                <c:pt idx="13267">
                  <c:v>4.6246100000000001E-8</c:v>
                </c:pt>
                <c:pt idx="13268">
                  <c:v>4.6252299999999999E-8</c:v>
                </c:pt>
                <c:pt idx="13269">
                  <c:v>4.6258600000000002E-8</c:v>
                </c:pt>
                <c:pt idx="13270">
                  <c:v>4.62648E-8</c:v>
                </c:pt>
                <c:pt idx="13271">
                  <c:v>4.6271100000000003E-8</c:v>
                </c:pt>
                <c:pt idx="13272">
                  <c:v>4.6277300000000001E-8</c:v>
                </c:pt>
                <c:pt idx="13273">
                  <c:v>4.6283599999999998E-8</c:v>
                </c:pt>
                <c:pt idx="13274">
                  <c:v>4.6289800000000002E-8</c:v>
                </c:pt>
                <c:pt idx="13275">
                  <c:v>4.6296099999999999E-8</c:v>
                </c:pt>
                <c:pt idx="13276">
                  <c:v>4.6302300000000003E-8</c:v>
                </c:pt>
                <c:pt idx="13277">
                  <c:v>4.63086E-8</c:v>
                </c:pt>
                <c:pt idx="13278">
                  <c:v>4.6314799999999997E-8</c:v>
                </c:pt>
                <c:pt idx="13279">
                  <c:v>4.63211E-8</c:v>
                </c:pt>
                <c:pt idx="13280">
                  <c:v>4.6327299999999998E-8</c:v>
                </c:pt>
                <c:pt idx="13281">
                  <c:v>4.6333600000000001E-8</c:v>
                </c:pt>
                <c:pt idx="13282">
                  <c:v>4.6339799999999999E-8</c:v>
                </c:pt>
                <c:pt idx="13283">
                  <c:v>4.6346100000000002E-8</c:v>
                </c:pt>
                <c:pt idx="13284">
                  <c:v>4.63523E-8</c:v>
                </c:pt>
                <c:pt idx="13285">
                  <c:v>4.6358600000000003E-8</c:v>
                </c:pt>
                <c:pt idx="13286">
                  <c:v>4.6364800000000001E-8</c:v>
                </c:pt>
                <c:pt idx="13287">
                  <c:v>4.6371099999999998E-8</c:v>
                </c:pt>
                <c:pt idx="13288">
                  <c:v>4.6377300000000002E-8</c:v>
                </c:pt>
                <c:pt idx="13289">
                  <c:v>4.6383599999999999E-8</c:v>
                </c:pt>
                <c:pt idx="13290">
                  <c:v>4.6389800000000003E-8</c:v>
                </c:pt>
                <c:pt idx="13291">
                  <c:v>4.6396099999999999E-8</c:v>
                </c:pt>
                <c:pt idx="13292">
                  <c:v>4.6402299999999997E-8</c:v>
                </c:pt>
                <c:pt idx="13293">
                  <c:v>4.64086E-8</c:v>
                </c:pt>
                <c:pt idx="13294">
                  <c:v>4.6414799999999998E-8</c:v>
                </c:pt>
                <c:pt idx="13295">
                  <c:v>4.6421100000000001E-8</c:v>
                </c:pt>
                <c:pt idx="13296">
                  <c:v>4.6427299999999999E-8</c:v>
                </c:pt>
                <c:pt idx="13297">
                  <c:v>4.6433600000000002E-8</c:v>
                </c:pt>
                <c:pt idx="13298">
                  <c:v>4.64398E-8</c:v>
                </c:pt>
                <c:pt idx="13299">
                  <c:v>4.6446100000000003E-8</c:v>
                </c:pt>
                <c:pt idx="13300">
                  <c:v>4.6452300000000001E-8</c:v>
                </c:pt>
                <c:pt idx="13301">
                  <c:v>4.6458599999999998E-8</c:v>
                </c:pt>
                <c:pt idx="13302">
                  <c:v>4.6464800000000002E-8</c:v>
                </c:pt>
                <c:pt idx="13303">
                  <c:v>4.6471099999999998E-8</c:v>
                </c:pt>
                <c:pt idx="13304">
                  <c:v>4.6477300000000003E-8</c:v>
                </c:pt>
                <c:pt idx="13305">
                  <c:v>4.6483599999999999E-8</c:v>
                </c:pt>
                <c:pt idx="13306">
                  <c:v>4.6489799999999997E-8</c:v>
                </c:pt>
                <c:pt idx="13307">
                  <c:v>4.64961E-8</c:v>
                </c:pt>
                <c:pt idx="13308">
                  <c:v>4.6502299999999998E-8</c:v>
                </c:pt>
                <c:pt idx="13309">
                  <c:v>4.6508600000000001E-8</c:v>
                </c:pt>
                <c:pt idx="13310">
                  <c:v>4.6514799999999999E-8</c:v>
                </c:pt>
                <c:pt idx="13311">
                  <c:v>4.6521100000000002E-8</c:v>
                </c:pt>
                <c:pt idx="13312">
                  <c:v>4.65273E-8</c:v>
                </c:pt>
                <c:pt idx="13313">
                  <c:v>4.6533600000000003E-8</c:v>
                </c:pt>
                <c:pt idx="13314">
                  <c:v>4.6539800000000001E-8</c:v>
                </c:pt>
                <c:pt idx="13315">
                  <c:v>4.6546099999999997E-8</c:v>
                </c:pt>
                <c:pt idx="13316">
                  <c:v>4.6552300000000002E-8</c:v>
                </c:pt>
                <c:pt idx="13317">
                  <c:v>4.6558599999999998E-8</c:v>
                </c:pt>
                <c:pt idx="13318">
                  <c:v>4.6564800000000003E-8</c:v>
                </c:pt>
                <c:pt idx="13319">
                  <c:v>4.6571099999999999E-8</c:v>
                </c:pt>
                <c:pt idx="13320">
                  <c:v>4.6577299999999997E-8</c:v>
                </c:pt>
                <c:pt idx="13321">
                  <c:v>4.65836E-8</c:v>
                </c:pt>
                <c:pt idx="13322">
                  <c:v>4.6589799999999998E-8</c:v>
                </c:pt>
                <c:pt idx="13323">
                  <c:v>4.6596100000000001E-8</c:v>
                </c:pt>
                <c:pt idx="13324">
                  <c:v>4.6602299999999999E-8</c:v>
                </c:pt>
                <c:pt idx="13325">
                  <c:v>4.6608600000000002E-8</c:v>
                </c:pt>
                <c:pt idx="13326">
                  <c:v>4.66148E-8</c:v>
                </c:pt>
                <c:pt idx="13327">
                  <c:v>4.6621100000000003E-8</c:v>
                </c:pt>
                <c:pt idx="13328">
                  <c:v>4.6627300000000001E-8</c:v>
                </c:pt>
                <c:pt idx="13329">
                  <c:v>4.6633599999999997E-8</c:v>
                </c:pt>
                <c:pt idx="13330">
                  <c:v>4.6639800000000002E-8</c:v>
                </c:pt>
                <c:pt idx="13331">
                  <c:v>4.6646099999999998E-8</c:v>
                </c:pt>
                <c:pt idx="13332">
                  <c:v>4.6652300000000003E-8</c:v>
                </c:pt>
                <c:pt idx="13333">
                  <c:v>4.6658599999999999E-8</c:v>
                </c:pt>
                <c:pt idx="13334">
                  <c:v>4.6664799999999997E-8</c:v>
                </c:pt>
                <c:pt idx="13335">
                  <c:v>4.66711E-8</c:v>
                </c:pt>
                <c:pt idx="13336">
                  <c:v>4.6677299999999998E-8</c:v>
                </c:pt>
                <c:pt idx="13337">
                  <c:v>4.6683600000000001E-8</c:v>
                </c:pt>
                <c:pt idx="13338">
                  <c:v>4.6689799999999999E-8</c:v>
                </c:pt>
                <c:pt idx="13339">
                  <c:v>4.6696100000000002E-8</c:v>
                </c:pt>
                <c:pt idx="13340">
                  <c:v>4.67023E-8</c:v>
                </c:pt>
                <c:pt idx="13341">
                  <c:v>4.6708600000000003E-8</c:v>
                </c:pt>
                <c:pt idx="13342">
                  <c:v>4.6714800000000001E-8</c:v>
                </c:pt>
                <c:pt idx="13343">
                  <c:v>4.6721099999999997E-8</c:v>
                </c:pt>
                <c:pt idx="13344">
                  <c:v>4.6727300000000002E-8</c:v>
                </c:pt>
                <c:pt idx="13345">
                  <c:v>4.6733599999999998E-8</c:v>
                </c:pt>
                <c:pt idx="13346">
                  <c:v>4.6739800000000003E-8</c:v>
                </c:pt>
                <c:pt idx="13347">
                  <c:v>4.6746099999999999E-8</c:v>
                </c:pt>
                <c:pt idx="13348">
                  <c:v>4.6752299999999997E-8</c:v>
                </c:pt>
                <c:pt idx="13349">
                  <c:v>4.67586E-8</c:v>
                </c:pt>
                <c:pt idx="13350">
                  <c:v>4.6764799999999998E-8</c:v>
                </c:pt>
                <c:pt idx="13351">
                  <c:v>4.6771100000000001E-8</c:v>
                </c:pt>
                <c:pt idx="13352">
                  <c:v>4.6777299999999999E-8</c:v>
                </c:pt>
                <c:pt idx="13353">
                  <c:v>4.6783600000000002E-8</c:v>
                </c:pt>
                <c:pt idx="13354">
                  <c:v>4.67898E-8</c:v>
                </c:pt>
                <c:pt idx="13355">
                  <c:v>4.6796100000000003E-8</c:v>
                </c:pt>
                <c:pt idx="13356">
                  <c:v>4.6802300000000001E-8</c:v>
                </c:pt>
                <c:pt idx="13357">
                  <c:v>4.6808599999999997E-8</c:v>
                </c:pt>
                <c:pt idx="13358">
                  <c:v>4.6814800000000002E-8</c:v>
                </c:pt>
                <c:pt idx="13359">
                  <c:v>4.6821099999999998E-8</c:v>
                </c:pt>
                <c:pt idx="13360">
                  <c:v>4.6827300000000003E-8</c:v>
                </c:pt>
                <c:pt idx="13361">
                  <c:v>4.6833599999999999E-8</c:v>
                </c:pt>
                <c:pt idx="13362">
                  <c:v>4.6839799999999997E-8</c:v>
                </c:pt>
                <c:pt idx="13363">
                  <c:v>4.68461E-8</c:v>
                </c:pt>
                <c:pt idx="13364">
                  <c:v>4.6852299999999998E-8</c:v>
                </c:pt>
                <c:pt idx="13365">
                  <c:v>4.6858600000000001E-8</c:v>
                </c:pt>
                <c:pt idx="13366">
                  <c:v>4.6864799999999999E-8</c:v>
                </c:pt>
                <c:pt idx="13367">
                  <c:v>4.6871100000000002E-8</c:v>
                </c:pt>
                <c:pt idx="13368">
                  <c:v>4.68773E-8</c:v>
                </c:pt>
                <c:pt idx="13369">
                  <c:v>4.6883600000000003E-8</c:v>
                </c:pt>
                <c:pt idx="13370">
                  <c:v>4.6889800000000001E-8</c:v>
                </c:pt>
                <c:pt idx="13371">
                  <c:v>4.6896099999999997E-8</c:v>
                </c:pt>
                <c:pt idx="13372">
                  <c:v>4.6902300000000002E-8</c:v>
                </c:pt>
                <c:pt idx="13373">
                  <c:v>4.6908599999999998E-8</c:v>
                </c:pt>
                <c:pt idx="13374">
                  <c:v>4.6914800000000003E-8</c:v>
                </c:pt>
                <c:pt idx="13375">
                  <c:v>4.6921099999999999E-8</c:v>
                </c:pt>
                <c:pt idx="13376">
                  <c:v>4.6927299999999997E-8</c:v>
                </c:pt>
                <c:pt idx="13377">
                  <c:v>4.69336E-8</c:v>
                </c:pt>
                <c:pt idx="13378">
                  <c:v>4.6939799999999998E-8</c:v>
                </c:pt>
                <c:pt idx="13379">
                  <c:v>4.6946100000000001E-8</c:v>
                </c:pt>
                <c:pt idx="13380">
                  <c:v>4.6952299999999999E-8</c:v>
                </c:pt>
                <c:pt idx="13381">
                  <c:v>4.6958600000000002E-8</c:v>
                </c:pt>
                <c:pt idx="13382">
                  <c:v>4.69648E-8</c:v>
                </c:pt>
                <c:pt idx="13383">
                  <c:v>4.6971100000000003E-8</c:v>
                </c:pt>
                <c:pt idx="13384">
                  <c:v>4.6977300000000001E-8</c:v>
                </c:pt>
                <c:pt idx="13385">
                  <c:v>4.6983599999999997E-8</c:v>
                </c:pt>
                <c:pt idx="13386">
                  <c:v>4.6989800000000002E-8</c:v>
                </c:pt>
                <c:pt idx="13387">
                  <c:v>4.6996099999999998E-8</c:v>
                </c:pt>
                <c:pt idx="13388">
                  <c:v>4.7002300000000003E-8</c:v>
                </c:pt>
                <c:pt idx="13389">
                  <c:v>4.7008599999999999E-8</c:v>
                </c:pt>
                <c:pt idx="13390">
                  <c:v>4.7014799999999997E-8</c:v>
                </c:pt>
                <c:pt idx="13391">
                  <c:v>4.70211E-8</c:v>
                </c:pt>
                <c:pt idx="13392">
                  <c:v>4.7027299999999998E-8</c:v>
                </c:pt>
                <c:pt idx="13393">
                  <c:v>4.7033600000000001E-8</c:v>
                </c:pt>
                <c:pt idx="13394">
                  <c:v>4.7039799999999999E-8</c:v>
                </c:pt>
                <c:pt idx="13395">
                  <c:v>4.7046100000000002E-8</c:v>
                </c:pt>
                <c:pt idx="13396">
                  <c:v>4.70523E-8</c:v>
                </c:pt>
                <c:pt idx="13397">
                  <c:v>4.7058600000000003E-8</c:v>
                </c:pt>
                <c:pt idx="13398">
                  <c:v>4.7064800000000001E-8</c:v>
                </c:pt>
                <c:pt idx="13399">
                  <c:v>4.7071099999999997E-8</c:v>
                </c:pt>
                <c:pt idx="13400">
                  <c:v>4.7077300000000002E-8</c:v>
                </c:pt>
                <c:pt idx="13401">
                  <c:v>4.7083599999999998E-8</c:v>
                </c:pt>
                <c:pt idx="13402">
                  <c:v>4.7089800000000003E-8</c:v>
                </c:pt>
                <c:pt idx="13403">
                  <c:v>4.7096099999999999E-8</c:v>
                </c:pt>
                <c:pt idx="13404">
                  <c:v>4.7102299999999997E-8</c:v>
                </c:pt>
                <c:pt idx="13405">
                  <c:v>4.71086E-8</c:v>
                </c:pt>
                <c:pt idx="13406">
                  <c:v>4.7114799999999998E-8</c:v>
                </c:pt>
                <c:pt idx="13407">
                  <c:v>4.7121100000000001E-8</c:v>
                </c:pt>
                <c:pt idx="13408">
                  <c:v>4.7127299999999999E-8</c:v>
                </c:pt>
                <c:pt idx="13409">
                  <c:v>4.7133600000000002E-8</c:v>
                </c:pt>
                <c:pt idx="13410">
                  <c:v>4.71398E-8</c:v>
                </c:pt>
                <c:pt idx="13411">
                  <c:v>4.7146100000000003E-8</c:v>
                </c:pt>
                <c:pt idx="13412">
                  <c:v>4.7152300000000001E-8</c:v>
                </c:pt>
                <c:pt idx="13413">
                  <c:v>4.7158599999999997E-8</c:v>
                </c:pt>
                <c:pt idx="13414">
                  <c:v>4.7164800000000002E-8</c:v>
                </c:pt>
                <c:pt idx="13415">
                  <c:v>4.7171099999999998E-8</c:v>
                </c:pt>
                <c:pt idx="13416">
                  <c:v>4.7177300000000003E-8</c:v>
                </c:pt>
                <c:pt idx="13417">
                  <c:v>4.7183599999999999E-8</c:v>
                </c:pt>
                <c:pt idx="13418">
                  <c:v>4.7189799999999997E-8</c:v>
                </c:pt>
                <c:pt idx="13419">
                  <c:v>4.71961E-8</c:v>
                </c:pt>
                <c:pt idx="13420">
                  <c:v>4.7202299999999998E-8</c:v>
                </c:pt>
                <c:pt idx="13421">
                  <c:v>4.7208600000000001E-8</c:v>
                </c:pt>
                <c:pt idx="13422">
                  <c:v>4.7214799999999999E-8</c:v>
                </c:pt>
                <c:pt idx="13423">
                  <c:v>4.7221100000000002E-8</c:v>
                </c:pt>
                <c:pt idx="13424">
                  <c:v>4.72273E-8</c:v>
                </c:pt>
                <c:pt idx="13425">
                  <c:v>4.7233600000000003E-8</c:v>
                </c:pt>
                <c:pt idx="13426">
                  <c:v>4.7239800000000001E-8</c:v>
                </c:pt>
                <c:pt idx="13427">
                  <c:v>4.7246099999999997E-8</c:v>
                </c:pt>
                <c:pt idx="13428">
                  <c:v>4.7252300000000002E-8</c:v>
                </c:pt>
                <c:pt idx="13429">
                  <c:v>4.7258599999999998E-8</c:v>
                </c:pt>
                <c:pt idx="13430">
                  <c:v>4.7264800000000002E-8</c:v>
                </c:pt>
                <c:pt idx="13431">
                  <c:v>4.7271099999999999E-8</c:v>
                </c:pt>
                <c:pt idx="13432">
                  <c:v>4.7277299999999997E-8</c:v>
                </c:pt>
                <c:pt idx="13433">
                  <c:v>4.72836E-8</c:v>
                </c:pt>
                <c:pt idx="13434">
                  <c:v>4.7289799999999998E-8</c:v>
                </c:pt>
                <c:pt idx="13435">
                  <c:v>4.7296100000000001E-8</c:v>
                </c:pt>
                <c:pt idx="13436">
                  <c:v>4.7302299999999999E-8</c:v>
                </c:pt>
                <c:pt idx="13437">
                  <c:v>4.7308600000000002E-8</c:v>
                </c:pt>
                <c:pt idx="13438">
                  <c:v>4.73148E-8</c:v>
                </c:pt>
                <c:pt idx="13439">
                  <c:v>4.7321100000000003E-8</c:v>
                </c:pt>
                <c:pt idx="13440">
                  <c:v>4.7327300000000001E-8</c:v>
                </c:pt>
                <c:pt idx="13441">
                  <c:v>4.7333599999999997E-8</c:v>
                </c:pt>
                <c:pt idx="13442">
                  <c:v>4.7339800000000001E-8</c:v>
                </c:pt>
                <c:pt idx="13443">
                  <c:v>4.7346099999999998E-8</c:v>
                </c:pt>
                <c:pt idx="13444">
                  <c:v>4.7352300000000002E-8</c:v>
                </c:pt>
                <c:pt idx="13445">
                  <c:v>4.7358599999999999E-8</c:v>
                </c:pt>
                <c:pt idx="13446">
                  <c:v>4.7364799999999997E-8</c:v>
                </c:pt>
                <c:pt idx="13447">
                  <c:v>4.73711E-8</c:v>
                </c:pt>
                <c:pt idx="13448">
                  <c:v>4.7377299999999998E-8</c:v>
                </c:pt>
                <c:pt idx="13449">
                  <c:v>4.7383600000000001E-8</c:v>
                </c:pt>
                <c:pt idx="13450">
                  <c:v>4.7389799999999999E-8</c:v>
                </c:pt>
                <c:pt idx="13451">
                  <c:v>4.7396100000000002E-8</c:v>
                </c:pt>
                <c:pt idx="13452">
                  <c:v>4.74023E-8</c:v>
                </c:pt>
                <c:pt idx="13453">
                  <c:v>4.7408600000000003E-8</c:v>
                </c:pt>
                <c:pt idx="13454">
                  <c:v>4.7414800000000001E-8</c:v>
                </c:pt>
                <c:pt idx="13455">
                  <c:v>4.7421099999999997E-8</c:v>
                </c:pt>
                <c:pt idx="13456">
                  <c:v>4.7427300000000001E-8</c:v>
                </c:pt>
                <c:pt idx="13457">
                  <c:v>4.7433599999999998E-8</c:v>
                </c:pt>
                <c:pt idx="13458">
                  <c:v>4.7439800000000002E-8</c:v>
                </c:pt>
                <c:pt idx="13459">
                  <c:v>4.7446099999999999E-8</c:v>
                </c:pt>
                <c:pt idx="13460">
                  <c:v>4.7452299999999997E-8</c:v>
                </c:pt>
                <c:pt idx="13461">
                  <c:v>4.74586E-8</c:v>
                </c:pt>
                <c:pt idx="13462">
                  <c:v>4.7464799999999998E-8</c:v>
                </c:pt>
                <c:pt idx="13463">
                  <c:v>4.7471100000000001E-8</c:v>
                </c:pt>
                <c:pt idx="13464">
                  <c:v>4.7477299999999999E-8</c:v>
                </c:pt>
                <c:pt idx="13465">
                  <c:v>4.7483600000000002E-8</c:v>
                </c:pt>
                <c:pt idx="13466">
                  <c:v>4.74898E-8</c:v>
                </c:pt>
                <c:pt idx="13467">
                  <c:v>4.7496100000000003E-8</c:v>
                </c:pt>
                <c:pt idx="13468">
                  <c:v>4.75023E-8</c:v>
                </c:pt>
                <c:pt idx="13469">
                  <c:v>4.7508599999999997E-8</c:v>
                </c:pt>
                <c:pt idx="13470">
                  <c:v>4.7514800000000001E-8</c:v>
                </c:pt>
                <c:pt idx="13471">
                  <c:v>4.7521099999999998E-8</c:v>
                </c:pt>
                <c:pt idx="13472">
                  <c:v>4.7527300000000002E-8</c:v>
                </c:pt>
                <c:pt idx="13473">
                  <c:v>4.7533599999999999E-8</c:v>
                </c:pt>
                <c:pt idx="13474">
                  <c:v>4.7539800000000003E-8</c:v>
                </c:pt>
                <c:pt idx="13475">
                  <c:v>4.75461E-8</c:v>
                </c:pt>
                <c:pt idx="13476">
                  <c:v>4.7552299999999998E-8</c:v>
                </c:pt>
                <c:pt idx="13477">
                  <c:v>4.7558600000000001E-8</c:v>
                </c:pt>
                <c:pt idx="13478">
                  <c:v>4.7564799999999999E-8</c:v>
                </c:pt>
                <c:pt idx="13479">
                  <c:v>4.7571100000000002E-8</c:v>
                </c:pt>
                <c:pt idx="13480">
                  <c:v>4.7577299999999999E-8</c:v>
                </c:pt>
                <c:pt idx="13481">
                  <c:v>4.7583600000000003E-8</c:v>
                </c:pt>
                <c:pt idx="13482">
                  <c:v>4.75898E-8</c:v>
                </c:pt>
                <c:pt idx="13483">
                  <c:v>4.7596099999999997E-8</c:v>
                </c:pt>
                <c:pt idx="13484">
                  <c:v>4.7602300000000001E-8</c:v>
                </c:pt>
                <c:pt idx="13485">
                  <c:v>4.7608599999999998E-8</c:v>
                </c:pt>
                <c:pt idx="13486">
                  <c:v>4.7614800000000002E-8</c:v>
                </c:pt>
                <c:pt idx="13487">
                  <c:v>4.7621099999999999E-8</c:v>
                </c:pt>
                <c:pt idx="13488">
                  <c:v>4.7627300000000003E-8</c:v>
                </c:pt>
                <c:pt idx="13489">
                  <c:v>4.76336E-8</c:v>
                </c:pt>
                <c:pt idx="13490">
                  <c:v>4.7639799999999998E-8</c:v>
                </c:pt>
                <c:pt idx="13491">
                  <c:v>4.7646100000000001E-8</c:v>
                </c:pt>
                <c:pt idx="13492">
                  <c:v>4.7652299999999998E-8</c:v>
                </c:pt>
                <c:pt idx="13493">
                  <c:v>4.7658600000000002E-8</c:v>
                </c:pt>
                <c:pt idx="13494">
                  <c:v>4.7664799999999999E-8</c:v>
                </c:pt>
                <c:pt idx="13495">
                  <c:v>4.7671100000000003E-8</c:v>
                </c:pt>
                <c:pt idx="13496">
                  <c:v>4.76773E-8</c:v>
                </c:pt>
                <c:pt idx="13497">
                  <c:v>4.7683599999999997E-8</c:v>
                </c:pt>
                <c:pt idx="13498">
                  <c:v>4.7689800000000001E-8</c:v>
                </c:pt>
                <c:pt idx="13499">
                  <c:v>4.7696099999999998E-8</c:v>
                </c:pt>
                <c:pt idx="13500">
                  <c:v>4.7702300000000002E-8</c:v>
                </c:pt>
                <c:pt idx="13501">
                  <c:v>4.7708599999999999E-8</c:v>
                </c:pt>
                <c:pt idx="13502">
                  <c:v>4.7714800000000003E-8</c:v>
                </c:pt>
                <c:pt idx="13503">
                  <c:v>4.77211E-8</c:v>
                </c:pt>
                <c:pt idx="13504">
                  <c:v>4.7727299999999998E-8</c:v>
                </c:pt>
                <c:pt idx="13505">
                  <c:v>4.7733600000000001E-8</c:v>
                </c:pt>
                <c:pt idx="13506">
                  <c:v>4.7739799999999998E-8</c:v>
                </c:pt>
                <c:pt idx="13507">
                  <c:v>4.7746100000000002E-8</c:v>
                </c:pt>
                <c:pt idx="13508">
                  <c:v>4.7752299999999999E-8</c:v>
                </c:pt>
                <c:pt idx="13509">
                  <c:v>4.7758600000000003E-8</c:v>
                </c:pt>
                <c:pt idx="13510">
                  <c:v>4.77648E-8</c:v>
                </c:pt>
                <c:pt idx="13511">
                  <c:v>4.7771099999999997E-8</c:v>
                </c:pt>
                <c:pt idx="13512">
                  <c:v>4.7777300000000001E-8</c:v>
                </c:pt>
                <c:pt idx="13513">
                  <c:v>4.7783599999999998E-8</c:v>
                </c:pt>
                <c:pt idx="13514">
                  <c:v>4.7789800000000002E-8</c:v>
                </c:pt>
                <c:pt idx="13515">
                  <c:v>4.7796099999999999E-8</c:v>
                </c:pt>
                <c:pt idx="13516">
                  <c:v>4.7802300000000003E-8</c:v>
                </c:pt>
                <c:pt idx="13517">
                  <c:v>4.78086E-8</c:v>
                </c:pt>
                <c:pt idx="13518">
                  <c:v>4.7814799999999997E-8</c:v>
                </c:pt>
                <c:pt idx="13519">
                  <c:v>4.7821100000000001E-8</c:v>
                </c:pt>
                <c:pt idx="13520">
                  <c:v>4.7827299999999998E-8</c:v>
                </c:pt>
                <c:pt idx="13521">
                  <c:v>4.7833600000000002E-8</c:v>
                </c:pt>
                <c:pt idx="13522">
                  <c:v>4.7839799999999999E-8</c:v>
                </c:pt>
                <c:pt idx="13523">
                  <c:v>4.7846100000000003E-8</c:v>
                </c:pt>
                <c:pt idx="13524">
                  <c:v>4.78523E-8</c:v>
                </c:pt>
                <c:pt idx="13525">
                  <c:v>4.7858599999999997E-8</c:v>
                </c:pt>
                <c:pt idx="13526">
                  <c:v>4.7864800000000001E-8</c:v>
                </c:pt>
                <c:pt idx="13527">
                  <c:v>4.7871099999999998E-8</c:v>
                </c:pt>
                <c:pt idx="13528">
                  <c:v>4.7877300000000002E-8</c:v>
                </c:pt>
                <c:pt idx="13529">
                  <c:v>4.7883599999999999E-8</c:v>
                </c:pt>
                <c:pt idx="13530">
                  <c:v>4.7889800000000003E-8</c:v>
                </c:pt>
                <c:pt idx="13531">
                  <c:v>4.78961E-8</c:v>
                </c:pt>
                <c:pt idx="13532">
                  <c:v>4.7902299999999997E-8</c:v>
                </c:pt>
                <c:pt idx="13533">
                  <c:v>4.7908600000000001E-8</c:v>
                </c:pt>
                <c:pt idx="13534">
                  <c:v>4.7914799999999998E-8</c:v>
                </c:pt>
                <c:pt idx="13535">
                  <c:v>4.7921100000000002E-8</c:v>
                </c:pt>
                <c:pt idx="13536">
                  <c:v>4.7927299999999999E-8</c:v>
                </c:pt>
                <c:pt idx="13537">
                  <c:v>4.7933600000000002E-8</c:v>
                </c:pt>
                <c:pt idx="13538">
                  <c:v>4.79398E-8</c:v>
                </c:pt>
                <c:pt idx="13539">
                  <c:v>4.7946099999999997E-8</c:v>
                </c:pt>
                <c:pt idx="13540">
                  <c:v>4.7952300000000001E-8</c:v>
                </c:pt>
                <c:pt idx="13541">
                  <c:v>4.7958599999999998E-8</c:v>
                </c:pt>
                <c:pt idx="13542">
                  <c:v>4.7964800000000002E-8</c:v>
                </c:pt>
                <c:pt idx="13543">
                  <c:v>4.7971099999999999E-8</c:v>
                </c:pt>
                <c:pt idx="13544">
                  <c:v>4.7977300000000003E-8</c:v>
                </c:pt>
                <c:pt idx="13545">
                  <c:v>4.79836E-8</c:v>
                </c:pt>
                <c:pt idx="13546">
                  <c:v>4.7989799999999997E-8</c:v>
                </c:pt>
                <c:pt idx="13547">
                  <c:v>4.7996100000000001E-8</c:v>
                </c:pt>
                <c:pt idx="13548">
                  <c:v>4.8002299999999998E-8</c:v>
                </c:pt>
                <c:pt idx="13549">
                  <c:v>4.8008600000000001E-8</c:v>
                </c:pt>
                <c:pt idx="13550">
                  <c:v>4.8014799999999999E-8</c:v>
                </c:pt>
                <c:pt idx="13551">
                  <c:v>4.8021100000000002E-8</c:v>
                </c:pt>
                <c:pt idx="13552">
                  <c:v>4.80273E-8</c:v>
                </c:pt>
                <c:pt idx="13553">
                  <c:v>4.8033599999999997E-8</c:v>
                </c:pt>
                <c:pt idx="13554">
                  <c:v>4.8039800000000001E-8</c:v>
                </c:pt>
                <c:pt idx="13555">
                  <c:v>4.8046099999999998E-8</c:v>
                </c:pt>
                <c:pt idx="13556">
                  <c:v>4.8052300000000002E-8</c:v>
                </c:pt>
                <c:pt idx="13557">
                  <c:v>4.8058599999999999E-8</c:v>
                </c:pt>
                <c:pt idx="13558">
                  <c:v>4.8064800000000003E-8</c:v>
                </c:pt>
                <c:pt idx="13559">
                  <c:v>4.80711E-8</c:v>
                </c:pt>
                <c:pt idx="13560">
                  <c:v>4.8077299999999997E-8</c:v>
                </c:pt>
                <c:pt idx="13561">
                  <c:v>4.8083600000000001E-8</c:v>
                </c:pt>
                <c:pt idx="13562">
                  <c:v>4.8089799999999998E-8</c:v>
                </c:pt>
                <c:pt idx="13563">
                  <c:v>4.8096100000000001E-8</c:v>
                </c:pt>
                <c:pt idx="13564">
                  <c:v>4.8102299999999999E-8</c:v>
                </c:pt>
                <c:pt idx="13565">
                  <c:v>4.8108600000000002E-8</c:v>
                </c:pt>
                <c:pt idx="13566">
                  <c:v>4.81148E-8</c:v>
                </c:pt>
                <c:pt idx="13567">
                  <c:v>4.8121099999999997E-8</c:v>
                </c:pt>
                <c:pt idx="13568">
                  <c:v>4.8127300000000001E-8</c:v>
                </c:pt>
                <c:pt idx="13569">
                  <c:v>4.8133599999999998E-8</c:v>
                </c:pt>
                <c:pt idx="13570">
                  <c:v>4.8139800000000002E-8</c:v>
                </c:pt>
                <c:pt idx="13571">
                  <c:v>4.8146099999999999E-8</c:v>
                </c:pt>
                <c:pt idx="13572">
                  <c:v>4.8152300000000003E-8</c:v>
                </c:pt>
                <c:pt idx="13573">
                  <c:v>4.81586E-8</c:v>
                </c:pt>
                <c:pt idx="13574">
                  <c:v>4.8164799999999997E-8</c:v>
                </c:pt>
                <c:pt idx="13575">
                  <c:v>4.81711E-8</c:v>
                </c:pt>
                <c:pt idx="13576">
                  <c:v>4.8177299999999998E-8</c:v>
                </c:pt>
                <c:pt idx="13577">
                  <c:v>4.8183600000000001E-8</c:v>
                </c:pt>
                <c:pt idx="13578">
                  <c:v>4.8189799999999999E-8</c:v>
                </c:pt>
                <c:pt idx="13579">
                  <c:v>4.8196100000000002E-8</c:v>
                </c:pt>
                <c:pt idx="13580">
                  <c:v>4.82023E-8</c:v>
                </c:pt>
                <c:pt idx="13581">
                  <c:v>4.8208600000000003E-8</c:v>
                </c:pt>
                <c:pt idx="13582">
                  <c:v>4.8214800000000001E-8</c:v>
                </c:pt>
                <c:pt idx="13583">
                  <c:v>4.8221099999999998E-8</c:v>
                </c:pt>
                <c:pt idx="13584">
                  <c:v>4.8227300000000002E-8</c:v>
                </c:pt>
                <c:pt idx="13585">
                  <c:v>4.8233599999999999E-8</c:v>
                </c:pt>
                <c:pt idx="13586">
                  <c:v>4.8239800000000003E-8</c:v>
                </c:pt>
                <c:pt idx="13587">
                  <c:v>4.8246099999999999E-8</c:v>
                </c:pt>
                <c:pt idx="13588">
                  <c:v>4.8252299999999997E-8</c:v>
                </c:pt>
                <c:pt idx="13589">
                  <c:v>4.82586E-8</c:v>
                </c:pt>
                <c:pt idx="13590">
                  <c:v>4.8264799999999998E-8</c:v>
                </c:pt>
                <c:pt idx="13591">
                  <c:v>4.8271100000000001E-8</c:v>
                </c:pt>
                <c:pt idx="13592">
                  <c:v>4.8277299999999999E-8</c:v>
                </c:pt>
                <c:pt idx="13593">
                  <c:v>4.8283600000000002E-8</c:v>
                </c:pt>
                <c:pt idx="13594">
                  <c:v>4.82898E-8</c:v>
                </c:pt>
                <c:pt idx="13595">
                  <c:v>4.8296100000000003E-8</c:v>
                </c:pt>
                <c:pt idx="13596">
                  <c:v>4.8302300000000001E-8</c:v>
                </c:pt>
                <c:pt idx="13597">
                  <c:v>4.8308599999999998E-8</c:v>
                </c:pt>
                <c:pt idx="13598">
                  <c:v>4.8314800000000002E-8</c:v>
                </c:pt>
                <c:pt idx="13599">
                  <c:v>4.8321099999999998E-8</c:v>
                </c:pt>
                <c:pt idx="13600">
                  <c:v>4.8327300000000003E-8</c:v>
                </c:pt>
                <c:pt idx="13601">
                  <c:v>4.8333599999999999E-8</c:v>
                </c:pt>
                <c:pt idx="13602">
                  <c:v>4.8339799999999997E-8</c:v>
                </c:pt>
                <c:pt idx="13603">
                  <c:v>4.83461E-8</c:v>
                </c:pt>
                <c:pt idx="13604">
                  <c:v>4.8352299999999998E-8</c:v>
                </c:pt>
                <c:pt idx="13605">
                  <c:v>4.8358600000000001E-8</c:v>
                </c:pt>
                <c:pt idx="13606">
                  <c:v>4.8364799999999999E-8</c:v>
                </c:pt>
                <c:pt idx="13607">
                  <c:v>4.8371100000000002E-8</c:v>
                </c:pt>
                <c:pt idx="13608">
                  <c:v>4.83773E-8</c:v>
                </c:pt>
                <c:pt idx="13609">
                  <c:v>4.8383600000000003E-8</c:v>
                </c:pt>
                <c:pt idx="13610">
                  <c:v>4.8389800000000001E-8</c:v>
                </c:pt>
                <c:pt idx="13611">
                  <c:v>4.8396099999999998E-8</c:v>
                </c:pt>
                <c:pt idx="13612">
                  <c:v>4.8402300000000002E-8</c:v>
                </c:pt>
                <c:pt idx="13613">
                  <c:v>4.8408599999999998E-8</c:v>
                </c:pt>
                <c:pt idx="13614">
                  <c:v>4.8414800000000003E-8</c:v>
                </c:pt>
                <c:pt idx="13615">
                  <c:v>4.8421099999999999E-8</c:v>
                </c:pt>
                <c:pt idx="13616">
                  <c:v>4.8427299999999997E-8</c:v>
                </c:pt>
                <c:pt idx="13617">
                  <c:v>4.84336E-8</c:v>
                </c:pt>
                <c:pt idx="13618">
                  <c:v>4.8439799999999998E-8</c:v>
                </c:pt>
                <c:pt idx="13619">
                  <c:v>4.8446100000000001E-8</c:v>
                </c:pt>
                <c:pt idx="13620">
                  <c:v>4.8452299999999999E-8</c:v>
                </c:pt>
                <c:pt idx="13621">
                  <c:v>4.8458600000000002E-8</c:v>
                </c:pt>
                <c:pt idx="13622">
                  <c:v>4.84648E-8</c:v>
                </c:pt>
                <c:pt idx="13623">
                  <c:v>4.8471100000000003E-8</c:v>
                </c:pt>
                <c:pt idx="13624">
                  <c:v>4.8477300000000001E-8</c:v>
                </c:pt>
                <c:pt idx="13625">
                  <c:v>4.8483599999999997E-8</c:v>
                </c:pt>
                <c:pt idx="13626">
                  <c:v>4.8489800000000002E-8</c:v>
                </c:pt>
                <c:pt idx="13627">
                  <c:v>4.8496099999999998E-8</c:v>
                </c:pt>
                <c:pt idx="13628">
                  <c:v>4.8502300000000003E-8</c:v>
                </c:pt>
                <c:pt idx="13629">
                  <c:v>4.8508599999999999E-8</c:v>
                </c:pt>
                <c:pt idx="13630">
                  <c:v>4.8514799999999997E-8</c:v>
                </c:pt>
                <c:pt idx="13631">
                  <c:v>4.85211E-8</c:v>
                </c:pt>
                <c:pt idx="13632">
                  <c:v>4.8527299999999998E-8</c:v>
                </c:pt>
                <c:pt idx="13633">
                  <c:v>4.8533600000000001E-8</c:v>
                </c:pt>
                <c:pt idx="13634">
                  <c:v>4.8539799999999999E-8</c:v>
                </c:pt>
                <c:pt idx="13635">
                  <c:v>4.8546100000000002E-8</c:v>
                </c:pt>
                <c:pt idx="13636">
                  <c:v>4.85523E-8</c:v>
                </c:pt>
                <c:pt idx="13637">
                  <c:v>4.8558600000000003E-8</c:v>
                </c:pt>
                <c:pt idx="13638">
                  <c:v>4.8564800000000001E-8</c:v>
                </c:pt>
                <c:pt idx="13639">
                  <c:v>4.8571099999999997E-8</c:v>
                </c:pt>
                <c:pt idx="13640">
                  <c:v>4.8577300000000002E-8</c:v>
                </c:pt>
                <c:pt idx="13641">
                  <c:v>4.8583599999999998E-8</c:v>
                </c:pt>
                <c:pt idx="13642">
                  <c:v>4.8589800000000003E-8</c:v>
                </c:pt>
                <c:pt idx="13643">
                  <c:v>4.8596099999999999E-8</c:v>
                </c:pt>
                <c:pt idx="13644">
                  <c:v>4.8602299999999997E-8</c:v>
                </c:pt>
                <c:pt idx="13645">
                  <c:v>4.86086E-8</c:v>
                </c:pt>
                <c:pt idx="13646">
                  <c:v>4.8614799999999998E-8</c:v>
                </c:pt>
                <c:pt idx="13647">
                  <c:v>4.8621100000000001E-8</c:v>
                </c:pt>
                <c:pt idx="13648">
                  <c:v>4.8627299999999999E-8</c:v>
                </c:pt>
                <c:pt idx="13649">
                  <c:v>4.8633600000000002E-8</c:v>
                </c:pt>
                <c:pt idx="13650">
                  <c:v>4.86398E-8</c:v>
                </c:pt>
                <c:pt idx="13651">
                  <c:v>4.8646100000000003E-8</c:v>
                </c:pt>
                <c:pt idx="13652">
                  <c:v>4.8652300000000001E-8</c:v>
                </c:pt>
                <c:pt idx="13653">
                  <c:v>4.8658599999999997E-8</c:v>
                </c:pt>
                <c:pt idx="13654">
                  <c:v>4.8664800000000002E-8</c:v>
                </c:pt>
                <c:pt idx="13655">
                  <c:v>4.8671099999999998E-8</c:v>
                </c:pt>
                <c:pt idx="13656">
                  <c:v>4.8677300000000003E-8</c:v>
                </c:pt>
                <c:pt idx="13657">
                  <c:v>4.8683599999999999E-8</c:v>
                </c:pt>
                <c:pt idx="13658">
                  <c:v>4.8689799999999997E-8</c:v>
                </c:pt>
                <c:pt idx="13659">
                  <c:v>4.86961E-8</c:v>
                </c:pt>
                <c:pt idx="13660">
                  <c:v>4.8702299999999998E-8</c:v>
                </c:pt>
                <c:pt idx="13661">
                  <c:v>4.8708600000000001E-8</c:v>
                </c:pt>
                <c:pt idx="13662">
                  <c:v>4.8714799999999999E-8</c:v>
                </c:pt>
                <c:pt idx="13663">
                  <c:v>4.8721100000000002E-8</c:v>
                </c:pt>
                <c:pt idx="13664">
                  <c:v>4.87273E-8</c:v>
                </c:pt>
                <c:pt idx="13665">
                  <c:v>4.8733600000000003E-8</c:v>
                </c:pt>
                <c:pt idx="13666">
                  <c:v>4.8739800000000001E-8</c:v>
                </c:pt>
                <c:pt idx="13667">
                  <c:v>4.8746099999999997E-8</c:v>
                </c:pt>
                <c:pt idx="13668">
                  <c:v>4.8752300000000002E-8</c:v>
                </c:pt>
                <c:pt idx="13669">
                  <c:v>4.8758599999999998E-8</c:v>
                </c:pt>
                <c:pt idx="13670">
                  <c:v>4.8764800000000003E-8</c:v>
                </c:pt>
                <c:pt idx="13671">
                  <c:v>4.8771099999999999E-8</c:v>
                </c:pt>
                <c:pt idx="13672">
                  <c:v>4.8777299999999997E-8</c:v>
                </c:pt>
                <c:pt idx="13673">
                  <c:v>4.87836E-8</c:v>
                </c:pt>
                <c:pt idx="13674">
                  <c:v>4.8789799999999998E-8</c:v>
                </c:pt>
                <c:pt idx="13675">
                  <c:v>4.8796100000000001E-8</c:v>
                </c:pt>
                <c:pt idx="13676">
                  <c:v>4.8802299999999999E-8</c:v>
                </c:pt>
                <c:pt idx="13677">
                  <c:v>4.8808600000000002E-8</c:v>
                </c:pt>
                <c:pt idx="13678">
                  <c:v>4.88148E-8</c:v>
                </c:pt>
                <c:pt idx="13679">
                  <c:v>4.8821100000000003E-8</c:v>
                </c:pt>
                <c:pt idx="13680">
                  <c:v>4.8827300000000001E-8</c:v>
                </c:pt>
                <c:pt idx="13681">
                  <c:v>4.8833599999999997E-8</c:v>
                </c:pt>
                <c:pt idx="13682">
                  <c:v>4.8839800000000002E-8</c:v>
                </c:pt>
                <c:pt idx="13683">
                  <c:v>4.8846099999999998E-8</c:v>
                </c:pt>
                <c:pt idx="13684">
                  <c:v>4.8852300000000003E-8</c:v>
                </c:pt>
                <c:pt idx="13685">
                  <c:v>4.8858599999999999E-8</c:v>
                </c:pt>
                <c:pt idx="13686">
                  <c:v>4.8864799999999997E-8</c:v>
                </c:pt>
                <c:pt idx="13687">
                  <c:v>4.88711E-8</c:v>
                </c:pt>
                <c:pt idx="13688">
                  <c:v>4.8877299999999998E-8</c:v>
                </c:pt>
                <c:pt idx="13689">
                  <c:v>4.8883600000000001E-8</c:v>
                </c:pt>
                <c:pt idx="13690">
                  <c:v>4.8889799999999999E-8</c:v>
                </c:pt>
                <c:pt idx="13691">
                  <c:v>4.8896100000000002E-8</c:v>
                </c:pt>
                <c:pt idx="13692">
                  <c:v>4.89023E-8</c:v>
                </c:pt>
                <c:pt idx="13693">
                  <c:v>4.8908600000000003E-8</c:v>
                </c:pt>
                <c:pt idx="13694">
                  <c:v>4.8914800000000001E-8</c:v>
                </c:pt>
                <c:pt idx="13695">
                  <c:v>4.8921099999999997E-8</c:v>
                </c:pt>
                <c:pt idx="13696">
                  <c:v>4.8927300000000002E-8</c:v>
                </c:pt>
                <c:pt idx="13697">
                  <c:v>4.8933599999999998E-8</c:v>
                </c:pt>
                <c:pt idx="13698">
                  <c:v>4.8939800000000003E-8</c:v>
                </c:pt>
                <c:pt idx="13699">
                  <c:v>4.8946099999999999E-8</c:v>
                </c:pt>
                <c:pt idx="13700">
                  <c:v>4.8952299999999997E-8</c:v>
                </c:pt>
                <c:pt idx="13701">
                  <c:v>4.89586E-8</c:v>
                </c:pt>
                <c:pt idx="13702">
                  <c:v>4.8964799999999998E-8</c:v>
                </c:pt>
                <c:pt idx="13703">
                  <c:v>4.8971100000000001E-8</c:v>
                </c:pt>
                <c:pt idx="13704">
                  <c:v>4.8977299999999999E-8</c:v>
                </c:pt>
                <c:pt idx="13705">
                  <c:v>4.8983600000000002E-8</c:v>
                </c:pt>
                <c:pt idx="13706">
                  <c:v>4.89898E-8</c:v>
                </c:pt>
                <c:pt idx="13707">
                  <c:v>4.8996100000000003E-8</c:v>
                </c:pt>
                <c:pt idx="13708">
                  <c:v>4.9002300000000001E-8</c:v>
                </c:pt>
                <c:pt idx="13709">
                  <c:v>4.9008599999999997E-8</c:v>
                </c:pt>
                <c:pt idx="13710">
                  <c:v>4.9014800000000002E-8</c:v>
                </c:pt>
                <c:pt idx="13711">
                  <c:v>4.9021099999999998E-8</c:v>
                </c:pt>
                <c:pt idx="13712">
                  <c:v>4.9027300000000003E-8</c:v>
                </c:pt>
                <c:pt idx="13713">
                  <c:v>4.9033599999999999E-8</c:v>
                </c:pt>
                <c:pt idx="13714">
                  <c:v>4.9039799999999997E-8</c:v>
                </c:pt>
                <c:pt idx="13715">
                  <c:v>4.90461E-8</c:v>
                </c:pt>
                <c:pt idx="13716">
                  <c:v>4.9052299999999998E-8</c:v>
                </c:pt>
                <c:pt idx="13717">
                  <c:v>4.9058600000000001E-8</c:v>
                </c:pt>
                <c:pt idx="13718">
                  <c:v>4.9064799999999999E-8</c:v>
                </c:pt>
                <c:pt idx="13719">
                  <c:v>4.9071100000000002E-8</c:v>
                </c:pt>
                <c:pt idx="13720">
                  <c:v>4.90773E-8</c:v>
                </c:pt>
                <c:pt idx="13721">
                  <c:v>4.9083600000000003E-8</c:v>
                </c:pt>
                <c:pt idx="13722">
                  <c:v>4.9089800000000001E-8</c:v>
                </c:pt>
                <c:pt idx="13723">
                  <c:v>4.9096099999999997E-8</c:v>
                </c:pt>
                <c:pt idx="13724">
                  <c:v>4.9102300000000002E-8</c:v>
                </c:pt>
                <c:pt idx="13725">
                  <c:v>4.9108599999999998E-8</c:v>
                </c:pt>
                <c:pt idx="13726">
                  <c:v>4.9114800000000002E-8</c:v>
                </c:pt>
                <c:pt idx="13727">
                  <c:v>4.9121099999999999E-8</c:v>
                </c:pt>
                <c:pt idx="13728">
                  <c:v>4.9127299999999997E-8</c:v>
                </c:pt>
                <c:pt idx="13729">
                  <c:v>4.91336E-8</c:v>
                </c:pt>
                <c:pt idx="13730">
                  <c:v>4.9139799999999998E-8</c:v>
                </c:pt>
                <c:pt idx="13731">
                  <c:v>4.9146100000000001E-8</c:v>
                </c:pt>
                <c:pt idx="13732">
                  <c:v>4.9152299999999999E-8</c:v>
                </c:pt>
                <c:pt idx="13733">
                  <c:v>4.9158600000000002E-8</c:v>
                </c:pt>
                <c:pt idx="13734">
                  <c:v>4.91648E-8</c:v>
                </c:pt>
                <c:pt idx="13735">
                  <c:v>4.9171100000000003E-8</c:v>
                </c:pt>
                <c:pt idx="13736">
                  <c:v>4.9177300000000001E-8</c:v>
                </c:pt>
                <c:pt idx="13737">
                  <c:v>4.9183599999999997E-8</c:v>
                </c:pt>
                <c:pt idx="13738">
                  <c:v>4.9189800000000002E-8</c:v>
                </c:pt>
                <c:pt idx="13739">
                  <c:v>4.9196099999999998E-8</c:v>
                </c:pt>
                <c:pt idx="13740">
                  <c:v>4.9202300000000002E-8</c:v>
                </c:pt>
                <c:pt idx="13741">
                  <c:v>4.9208599999999999E-8</c:v>
                </c:pt>
                <c:pt idx="13742">
                  <c:v>4.9214799999999997E-8</c:v>
                </c:pt>
                <c:pt idx="13743">
                  <c:v>4.92211E-8</c:v>
                </c:pt>
                <c:pt idx="13744">
                  <c:v>4.9227299999999998E-8</c:v>
                </c:pt>
                <c:pt idx="13745">
                  <c:v>4.9233600000000001E-8</c:v>
                </c:pt>
                <c:pt idx="13746">
                  <c:v>4.9239799999999999E-8</c:v>
                </c:pt>
                <c:pt idx="13747">
                  <c:v>4.9246100000000002E-8</c:v>
                </c:pt>
                <c:pt idx="13748">
                  <c:v>4.92523E-8</c:v>
                </c:pt>
                <c:pt idx="13749">
                  <c:v>4.9258600000000003E-8</c:v>
                </c:pt>
                <c:pt idx="13750">
                  <c:v>4.9264800000000001E-8</c:v>
                </c:pt>
                <c:pt idx="13751">
                  <c:v>4.9271099999999997E-8</c:v>
                </c:pt>
                <c:pt idx="13752">
                  <c:v>4.9277300000000001E-8</c:v>
                </c:pt>
                <c:pt idx="13753">
                  <c:v>4.9283599999999998E-8</c:v>
                </c:pt>
                <c:pt idx="13754">
                  <c:v>4.9289800000000002E-8</c:v>
                </c:pt>
                <c:pt idx="13755">
                  <c:v>4.9296099999999999E-8</c:v>
                </c:pt>
                <c:pt idx="13756">
                  <c:v>4.9302299999999997E-8</c:v>
                </c:pt>
                <c:pt idx="13757">
                  <c:v>4.93086E-8</c:v>
                </c:pt>
                <c:pt idx="13758">
                  <c:v>4.9314799999999998E-8</c:v>
                </c:pt>
                <c:pt idx="13759">
                  <c:v>4.9321100000000001E-8</c:v>
                </c:pt>
                <c:pt idx="13760">
                  <c:v>4.9327299999999999E-8</c:v>
                </c:pt>
                <c:pt idx="13761">
                  <c:v>4.9333600000000002E-8</c:v>
                </c:pt>
                <c:pt idx="13762">
                  <c:v>4.93398E-8</c:v>
                </c:pt>
                <c:pt idx="13763">
                  <c:v>4.9346100000000003E-8</c:v>
                </c:pt>
                <c:pt idx="13764">
                  <c:v>4.93523E-8</c:v>
                </c:pt>
                <c:pt idx="13765">
                  <c:v>4.9358599999999997E-8</c:v>
                </c:pt>
                <c:pt idx="13766">
                  <c:v>4.9364800000000001E-8</c:v>
                </c:pt>
                <c:pt idx="13767">
                  <c:v>4.9371099999999998E-8</c:v>
                </c:pt>
                <c:pt idx="13768">
                  <c:v>4.9377300000000002E-8</c:v>
                </c:pt>
                <c:pt idx="13769">
                  <c:v>4.9383599999999999E-8</c:v>
                </c:pt>
                <c:pt idx="13770">
                  <c:v>4.9389800000000003E-8</c:v>
                </c:pt>
                <c:pt idx="13771">
                  <c:v>4.93961E-8</c:v>
                </c:pt>
                <c:pt idx="13772">
                  <c:v>4.9402299999999998E-8</c:v>
                </c:pt>
                <c:pt idx="13773">
                  <c:v>4.9408600000000001E-8</c:v>
                </c:pt>
                <c:pt idx="13774">
                  <c:v>4.9414799999999999E-8</c:v>
                </c:pt>
                <c:pt idx="13775">
                  <c:v>4.9421100000000002E-8</c:v>
                </c:pt>
                <c:pt idx="13776">
                  <c:v>4.9427299999999999E-8</c:v>
                </c:pt>
                <c:pt idx="13777">
                  <c:v>4.9433600000000003E-8</c:v>
                </c:pt>
                <c:pt idx="13778">
                  <c:v>4.94398E-8</c:v>
                </c:pt>
                <c:pt idx="13779">
                  <c:v>4.9446099999999997E-8</c:v>
                </c:pt>
                <c:pt idx="13780">
                  <c:v>4.9452300000000001E-8</c:v>
                </c:pt>
                <c:pt idx="13781">
                  <c:v>4.9458599999999998E-8</c:v>
                </c:pt>
                <c:pt idx="13782">
                  <c:v>4.9464800000000002E-8</c:v>
                </c:pt>
                <c:pt idx="13783">
                  <c:v>4.9471099999999999E-8</c:v>
                </c:pt>
                <c:pt idx="13784">
                  <c:v>4.9477300000000003E-8</c:v>
                </c:pt>
                <c:pt idx="13785">
                  <c:v>4.94836E-8</c:v>
                </c:pt>
                <c:pt idx="13786">
                  <c:v>4.9489799999999998E-8</c:v>
                </c:pt>
                <c:pt idx="13787">
                  <c:v>4.9496100000000001E-8</c:v>
                </c:pt>
                <c:pt idx="13788">
                  <c:v>4.9502299999999999E-8</c:v>
                </c:pt>
                <c:pt idx="13789">
                  <c:v>4.9508600000000002E-8</c:v>
                </c:pt>
                <c:pt idx="13790">
                  <c:v>4.9514799999999999E-8</c:v>
                </c:pt>
                <c:pt idx="13791">
                  <c:v>4.9521100000000003E-8</c:v>
                </c:pt>
                <c:pt idx="13792">
                  <c:v>4.95273E-8</c:v>
                </c:pt>
                <c:pt idx="13793">
                  <c:v>4.9533599999999997E-8</c:v>
                </c:pt>
                <c:pt idx="13794">
                  <c:v>4.9539800000000001E-8</c:v>
                </c:pt>
                <c:pt idx="13795">
                  <c:v>4.9546099999999998E-8</c:v>
                </c:pt>
                <c:pt idx="13796">
                  <c:v>4.9552300000000002E-8</c:v>
                </c:pt>
                <c:pt idx="13797">
                  <c:v>4.9558599999999999E-8</c:v>
                </c:pt>
                <c:pt idx="13798">
                  <c:v>4.9564800000000003E-8</c:v>
                </c:pt>
                <c:pt idx="13799">
                  <c:v>4.95711E-8</c:v>
                </c:pt>
                <c:pt idx="13800">
                  <c:v>4.9577299999999998E-8</c:v>
                </c:pt>
                <c:pt idx="13801">
                  <c:v>4.9583600000000001E-8</c:v>
                </c:pt>
                <c:pt idx="13802">
                  <c:v>4.9589799999999998E-8</c:v>
                </c:pt>
                <c:pt idx="13803">
                  <c:v>4.9596100000000002E-8</c:v>
                </c:pt>
                <c:pt idx="13804">
                  <c:v>4.9602299999999999E-8</c:v>
                </c:pt>
                <c:pt idx="13805">
                  <c:v>4.9608600000000003E-8</c:v>
                </c:pt>
                <c:pt idx="13806">
                  <c:v>4.96148E-8</c:v>
                </c:pt>
                <c:pt idx="13807">
                  <c:v>4.9621099999999997E-8</c:v>
                </c:pt>
                <c:pt idx="13808">
                  <c:v>4.9627300000000001E-8</c:v>
                </c:pt>
                <c:pt idx="13809">
                  <c:v>4.9633599999999998E-8</c:v>
                </c:pt>
                <c:pt idx="13810">
                  <c:v>4.9639800000000002E-8</c:v>
                </c:pt>
                <c:pt idx="13811">
                  <c:v>4.9646099999999999E-8</c:v>
                </c:pt>
                <c:pt idx="13812">
                  <c:v>4.9652300000000003E-8</c:v>
                </c:pt>
                <c:pt idx="13813">
                  <c:v>4.96586E-8</c:v>
                </c:pt>
                <c:pt idx="13814">
                  <c:v>4.9664799999999997E-8</c:v>
                </c:pt>
                <c:pt idx="13815">
                  <c:v>4.9671100000000001E-8</c:v>
                </c:pt>
                <c:pt idx="13816">
                  <c:v>4.9677299999999998E-8</c:v>
                </c:pt>
                <c:pt idx="13817">
                  <c:v>4.9683600000000002E-8</c:v>
                </c:pt>
                <c:pt idx="13818">
                  <c:v>4.9689799999999999E-8</c:v>
                </c:pt>
                <c:pt idx="13819">
                  <c:v>4.9696100000000003E-8</c:v>
                </c:pt>
                <c:pt idx="13820">
                  <c:v>4.97023E-8</c:v>
                </c:pt>
                <c:pt idx="13821">
                  <c:v>4.9708599999999997E-8</c:v>
                </c:pt>
                <c:pt idx="13822">
                  <c:v>4.9714800000000001E-8</c:v>
                </c:pt>
                <c:pt idx="13823">
                  <c:v>4.9721099999999998E-8</c:v>
                </c:pt>
                <c:pt idx="13824">
                  <c:v>4.9727300000000002E-8</c:v>
                </c:pt>
                <c:pt idx="13825">
                  <c:v>4.9733599999999999E-8</c:v>
                </c:pt>
                <c:pt idx="13826">
                  <c:v>4.9739800000000003E-8</c:v>
                </c:pt>
                <c:pt idx="13827">
                  <c:v>4.97461E-8</c:v>
                </c:pt>
                <c:pt idx="13828">
                  <c:v>4.9752299999999997E-8</c:v>
                </c:pt>
                <c:pt idx="13829">
                  <c:v>4.9758600000000001E-8</c:v>
                </c:pt>
                <c:pt idx="13830">
                  <c:v>4.9764799999999998E-8</c:v>
                </c:pt>
                <c:pt idx="13831">
                  <c:v>4.9771100000000002E-8</c:v>
                </c:pt>
                <c:pt idx="13832">
                  <c:v>4.9777299999999999E-8</c:v>
                </c:pt>
                <c:pt idx="13833">
                  <c:v>4.9783600000000002E-8</c:v>
                </c:pt>
                <c:pt idx="13834">
                  <c:v>4.97898E-8</c:v>
                </c:pt>
                <c:pt idx="13835">
                  <c:v>4.9796099999999997E-8</c:v>
                </c:pt>
                <c:pt idx="13836">
                  <c:v>4.9802300000000001E-8</c:v>
                </c:pt>
                <c:pt idx="13837">
                  <c:v>4.9808599999999998E-8</c:v>
                </c:pt>
                <c:pt idx="13838">
                  <c:v>4.9814800000000002E-8</c:v>
                </c:pt>
                <c:pt idx="13839">
                  <c:v>4.9821099999999999E-8</c:v>
                </c:pt>
                <c:pt idx="13840">
                  <c:v>4.9827300000000003E-8</c:v>
                </c:pt>
                <c:pt idx="13841">
                  <c:v>4.98336E-8</c:v>
                </c:pt>
                <c:pt idx="13842">
                  <c:v>4.9839799999999997E-8</c:v>
                </c:pt>
                <c:pt idx="13843">
                  <c:v>4.9846100000000001E-8</c:v>
                </c:pt>
                <c:pt idx="13844">
                  <c:v>4.9852299999999998E-8</c:v>
                </c:pt>
                <c:pt idx="13845">
                  <c:v>4.9858600000000002E-8</c:v>
                </c:pt>
                <c:pt idx="13846">
                  <c:v>4.9864799999999999E-8</c:v>
                </c:pt>
                <c:pt idx="13847">
                  <c:v>4.9871100000000002E-8</c:v>
                </c:pt>
                <c:pt idx="13848">
                  <c:v>4.98773E-8</c:v>
                </c:pt>
                <c:pt idx="13849">
                  <c:v>4.9883599999999997E-8</c:v>
                </c:pt>
                <c:pt idx="13850">
                  <c:v>4.9889800000000001E-8</c:v>
                </c:pt>
                <c:pt idx="13851">
                  <c:v>4.9896099999999998E-8</c:v>
                </c:pt>
                <c:pt idx="13852">
                  <c:v>4.9902300000000002E-8</c:v>
                </c:pt>
                <c:pt idx="13853">
                  <c:v>4.9908599999999999E-8</c:v>
                </c:pt>
                <c:pt idx="13854">
                  <c:v>4.9914800000000003E-8</c:v>
                </c:pt>
                <c:pt idx="13855">
                  <c:v>4.99211E-8</c:v>
                </c:pt>
                <c:pt idx="13856">
                  <c:v>4.9927299999999997E-8</c:v>
                </c:pt>
                <c:pt idx="13857">
                  <c:v>4.9933600000000001E-8</c:v>
                </c:pt>
                <c:pt idx="13858">
                  <c:v>4.9939799999999998E-8</c:v>
                </c:pt>
                <c:pt idx="13859">
                  <c:v>4.9946100000000001E-8</c:v>
                </c:pt>
                <c:pt idx="13860">
                  <c:v>4.9952299999999999E-8</c:v>
                </c:pt>
                <c:pt idx="13861">
                  <c:v>4.9958600000000002E-8</c:v>
                </c:pt>
                <c:pt idx="13862">
                  <c:v>4.99648E-8</c:v>
                </c:pt>
                <c:pt idx="13863">
                  <c:v>4.9971099999999997E-8</c:v>
                </c:pt>
                <c:pt idx="13864">
                  <c:v>4.9977300000000001E-8</c:v>
                </c:pt>
                <c:pt idx="13865">
                  <c:v>4.9983599999999998E-8</c:v>
                </c:pt>
                <c:pt idx="13866">
                  <c:v>4.9989800000000002E-8</c:v>
                </c:pt>
                <c:pt idx="13867">
                  <c:v>4.9996099999999999E-8</c:v>
                </c:pt>
                <c:pt idx="13868">
                  <c:v>5.0002300000000003E-8</c:v>
                </c:pt>
                <c:pt idx="13869">
                  <c:v>5.00086E-8</c:v>
                </c:pt>
                <c:pt idx="13870">
                  <c:v>5.0014799999999997E-8</c:v>
                </c:pt>
                <c:pt idx="13871">
                  <c:v>5.00211E-8</c:v>
                </c:pt>
                <c:pt idx="13872">
                  <c:v>5.0027299999999998E-8</c:v>
                </c:pt>
                <c:pt idx="13873">
                  <c:v>5.0033600000000001E-8</c:v>
                </c:pt>
                <c:pt idx="13874">
                  <c:v>5.0039799999999999E-8</c:v>
                </c:pt>
                <c:pt idx="13875">
                  <c:v>5.0046100000000002E-8</c:v>
                </c:pt>
                <c:pt idx="13876">
                  <c:v>5.00523E-8</c:v>
                </c:pt>
                <c:pt idx="13877">
                  <c:v>5.0058600000000003E-8</c:v>
                </c:pt>
                <c:pt idx="13878">
                  <c:v>5.0064800000000001E-8</c:v>
                </c:pt>
                <c:pt idx="13879">
                  <c:v>5.0071099999999998E-8</c:v>
                </c:pt>
                <c:pt idx="13880">
                  <c:v>5.0077300000000002E-8</c:v>
                </c:pt>
                <c:pt idx="13881">
                  <c:v>5.0083599999999999E-8</c:v>
                </c:pt>
                <c:pt idx="13882">
                  <c:v>5.0089800000000003E-8</c:v>
                </c:pt>
                <c:pt idx="13883">
                  <c:v>5.00961E-8</c:v>
                </c:pt>
                <c:pt idx="13884">
                  <c:v>5.0102299999999997E-8</c:v>
                </c:pt>
                <c:pt idx="13885">
                  <c:v>5.01086E-8</c:v>
                </c:pt>
                <c:pt idx="13886">
                  <c:v>5.0114799999999998E-8</c:v>
                </c:pt>
                <c:pt idx="13887">
                  <c:v>5.0121100000000001E-8</c:v>
                </c:pt>
                <c:pt idx="13888">
                  <c:v>5.0127299999999999E-8</c:v>
                </c:pt>
                <c:pt idx="13889">
                  <c:v>5.0133600000000002E-8</c:v>
                </c:pt>
                <c:pt idx="13890">
                  <c:v>5.01398E-8</c:v>
                </c:pt>
                <c:pt idx="13891">
                  <c:v>5.0146100000000003E-8</c:v>
                </c:pt>
                <c:pt idx="13892">
                  <c:v>5.0152300000000001E-8</c:v>
                </c:pt>
                <c:pt idx="13893">
                  <c:v>5.0158599999999998E-8</c:v>
                </c:pt>
                <c:pt idx="13894">
                  <c:v>5.0164800000000002E-8</c:v>
                </c:pt>
                <c:pt idx="13895">
                  <c:v>5.0171099999999999E-8</c:v>
                </c:pt>
                <c:pt idx="13896">
                  <c:v>5.0177300000000003E-8</c:v>
                </c:pt>
                <c:pt idx="13897">
                  <c:v>5.0183599999999999E-8</c:v>
                </c:pt>
                <c:pt idx="13898">
                  <c:v>5.0189799999999997E-8</c:v>
                </c:pt>
                <c:pt idx="13899">
                  <c:v>5.01961E-8</c:v>
                </c:pt>
                <c:pt idx="13900">
                  <c:v>5.0202299999999998E-8</c:v>
                </c:pt>
                <c:pt idx="13901">
                  <c:v>5.0208600000000001E-8</c:v>
                </c:pt>
                <c:pt idx="13902">
                  <c:v>5.0214799999999999E-8</c:v>
                </c:pt>
                <c:pt idx="13903">
                  <c:v>5.0221100000000002E-8</c:v>
                </c:pt>
                <c:pt idx="13904">
                  <c:v>5.02273E-8</c:v>
                </c:pt>
                <c:pt idx="13905">
                  <c:v>5.0233600000000003E-8</c:v>
                </c:pt>
                <c:pt idx="13906">
                  <c:v>5.0239800000000001E-8</c:v>
                </c:pt>
                <c:pt idx="13907">
                  <c:v>5.0246099999999998E-8</c:v>
                </c:pt>
                <c:pt idx="13908">
                  <c:v>5.0252300000000002E-8</c:v>
                </c:pt>
                <c:pt idx="13909">
                  <c:v>5.0258599999999998E-8</c:v>
                </c:pt>
                <c:pt idx="13910">
                  <c:v>5.0264800000000003E-8</c:v>
                </c:pt>
                <c:pt idx="13911">
                  <c:v>5.0271099999999999E-8</c:v>
                </c:pt>
                <c:pt idx="13912">
                  <c:v>5.0277299999999997E-8</c:v>
                </c:pt>
                <c:pt idx="13913">
                  <c:v>5.02836E-8</c:v>
                </c:pt>
                <c:pt idx="13914">
                  <c:v>5.0289799999999998E-8</c:v>
                </c:pt>
                <c:pt idx="13915">
                  <c:v>5.0296100000000001E-8</c:v>
                </c:pt>
                <c:pt idx="13916">
                  <c:v>5.0302299999999999E-8</c:v>
                </c:pt>
                <c:pt idx="13917">
                  <c:v>5.0308600000000002E-8</c:v>
                </c:pt>
                <c:pt idx="13918">
                  <c:v>5.03148E-8</c:v>
                </c:pt>
                <c:pt idx="13919">
                  <c:v>5.0321100000000003E-8</c:v>
                </c:pt>
                <c:pt idx="13920">
                  <c:v>5.0327300000000001E-8</c:v>
                </c:pt>
                <c:pt idx="13921">
                  <c:v>5.0333599999999997E-8</c:v>
                </c:pt>
                <c:pt idx="13922">
                  <c:v>5.0339800000000002E-8</c:v>
                </c:pt>
                <c:pt idx="13923">
                  <c:v>5.0346099999999998E-8</c:v>
                </c:pt>
                <c:pt idx="13924">
                  <c:v>5.0352300000000003E-8</c:v>
                </c:pt>
                <c:pt idx="13925">
                  <c:v>5.0358599999999999E-8</c:v>
                </c:pt>
                <c:pt idx="13926">
                  <c:v>5.0364799999999997E-8</c:v>
                </c:pt>
                <c:pt idx="13927">
                  <c:v>5.03711E-8</c:v>
                </c:pt>
                <c:pt idx="13928">
                  <c:v>5.0377299999999998E-8</c:v>
                </c:pt>
                <c:pt idx="13929">
                  <c:v>5.0383600000000001E-8</c:v>
                </c:pt>
                <c:pt idx="13930">
                  <c:v>5.0389799999999999E-8</c:v>
                </c:pt>
                <c:pt idx="13931">
                  <c:v>5.0396100000000002E-8</c:v>
                </c:pt>
                <c:pt idx="13932">
                  <c:v>5.04023E-8</c:v>
                </c:pt>
                <c:pt idx="13933">
                  <c:v>5.0408600000000003E-8</c:v>
                </c:pt>
                <c:pt idx="13934">
                  <c:v>5.0414800000000001E-8</c:v>
                </c:pt>
                <c:pt idx="13935">
                  <c:v>5.0421099999999997E-8</c:v>
                </c:pt>
                <c:pt idx="13936">
                  <c:v>5.0427300000000002E-8</c:v>
                </c:pt>
                <c:pt idx="13937">
                  <c:v>5.0433599999999998E-8</c:v>
                </c:pt>
                <c:pt idx="13938">
                  <c:v>5.0439800000000003E-8</c:v>
                </c:pt>
                <c:pt idx="13939">
                  <c:v>5.0446099999999999E-8</c:v>
                </c:pt>
                <c:pt idx="13940">
                  <c:v>5.0452299999999997E-8</c:v>
                </c:pt>
                <c:pt idx="13941">
                  <c:v>5.04586E-8</c:v>
                </c:pt>
                <c:pt idx="13942">
                  <c:v>5.0464799999999998E-8</c:v>
                </c:pt>
                <c:pt idx="13943">
                  <c:v>5.0471100000000001E-8</c:v>
                </c:pt>
                <c:pt idx="13944">
                  <c:v>5.0477299999999999E-8</c:v>
                </c:pt>
                <c:pt idx="13945">
                  <c:v>5.0483600000000002E-8</c:v>
                </c:pt>
                <c:pt idx="13946">
                  <c:v>5.04898E-8</c:v>
                </c:pt>
                <c:pt idx="13947">
                  <c:v>5.0496100000000003E-8</c:v>
                </c:pt>
                <c:pt idx="13948">
                  <c:v>5.0502300000000001E-8</c:v>
                </c:pt>
                <c:pt idx="13949">
                  <c:v>5.0508599999999997E-8</c:v>
                </c:pt>
                <c:pt idx="13950">
                  <c:v>5.0514800000000002E-8</c:v>
                </c:pt>
                <c:pt idx="13951">
                  <c:v>5.0521099999999998E-8</c:v>
                </c:pt>
                <c:pt idx="13952">
                  <c:v>5.0527300000000003E-8</c:v>
                </c:pt>
                <c:pt idx="13953">
                  <c:v>5.0533599999999999E-8</c:v>
                </c:pt>
                <c:pt idx="13954">
                  <c:v>5.0539799999999997E-8</c:v>
                </c:pt>
                <c:pt idx="13955">
                  <c:v>5.05461E-8</c:v>
                </c:pt>
                <c:pt idx="13956">
                  <c:v>5.0552299999999998E-8</c:v>
                </c:pt>
                <c:pt idx="13957">
                  <c:v>5.0558600000000001E-8</c:v>
                </c:pt>
                <c:pt idx="13958">
                  <c:v>5.0564799999999999E-8</c:v>
                </c:pt>
                <c:pt idx="13959">
                  <c:v>5.0571100000000002E-8</c:v>
                </c:pt>
                <c:pt idx="13960">
                  <c:v>5.05773E-8</c:v>
                </c:pt>
                <c:pt idx="13961">
                  <c:v>5.0583600000000003E-8</c:v>
                </c:pt>
                <c:pt idx="13962">
                  <c:v>5.0589800000000001E-8</c:v>
                </c:pt>
                <c:pt idx="13963">
                  <c:v>5.0596099999999997E-8</c:v>
                </c:pt>
                <c:pt idx="13964">
                  <c:v>5.0602300000000002E-8</c:v>
                </c:pt>
                <c:pt idx="13965">
                  <c:v>5.0608599999999998E-8</c:v>
                </c:pt>
                <c:pt idx="13966">
                  <c:v>5.0614800000000003E-8</c:v>
                </c:pt>
                <c:pt idx="13967">
                  <c:v>5.0621099999999999E-8</c:v>
                </c:pt>
                <c:pt idx="13968">
                  <c:v>5.0627299999999997E-8</c:v>
                </c:pt>
                <c:pt idx="13969">
                  <c:v>5.06336E-8</c:v>
                </c:pt>
                <c:pt idx="13970">
                  <c:v>5.0639799999999998E-8</c:v>
                </c:pt>
                <c:pt idx="13971">
                  <c:v>5.0646100000000001E-8</c:v>
                </c:pt>
                <c:pt idx="13972">
                  <c:v>5.0652299999999999E-8</c:v>
                </c:pt>
                <c:pt idx="13973">
                  <c:v>5.0658600000000002E-8</c:v>
                </c:pt>
                <c:pt idx="13974">
                  <c:v>5.06648E-8</c:v>
                </c:pt>
                <c:pt idx="13975">
                  <c:v>5.0671100000000003E-8</c:v>
                </c:pt>
                <c:pt idx="13976">
                  <c:v>5.0677300000000001E-8</c:v>
                </c:pt>
                <c:pt idx="13977">
                  <c:v>5.0683599999999997E-8</c:v>
                </c:pt>
                <c:pt idx="13978">
                  <c:v>5.0689800000000002E-8</c:v>
                </c:pt>
                <c:pt idx="13979">
                  <c:v>5.0696099999999998E-8</c:v>
                </c:pt>
                <c:pt idx="13980">
                  <c:v>5.0702300000000003E-8</c:v>
                </c:pt>
                <c:pt idx="13981">
                  <c:v>5.0708599999999999E-8</c:v>
                </c:pt>
                <c:pt idx="13982">
                  <c:v>5.0714799999999997E-8</c:v>
                </c:pt>
                <c:pt idx="13983">
                  <c:v>5.07211E-8</c:v>
                </c:pt>
                <c:pt idx="13984">
                  <c:v>5.0727299999999998E-8</c:v>
                </c:pt>
                <c:pt idx="13985">
                  <c:v>5.0733600000000001E-8</c:v>
                </c:pt>
                <c:pt idx="13986">
                  <c:v>5.0739799999999999E-8</c:v>
                </c:pt>
                <c:pt idx="13987">
                  <c:v>5.0746100000000002E-8</c:v>
                </c:pt>
                <c:pt idx="13988">
                  <c:v>5.07523E-8</c:v>
                </c:pt>
                <c:pt idx="13989">
                  <c:v>5.0758600000000003E-8</c:v>
                </c:pt>
                <c:pt idx="13990">
                  <c:v>5.0764800000000001E-8</c:v>
                </c:pt>
                <c:pt idx="13991">
                  <c:v>5.0771099999999997E-8</c:v>
                </c:pt>
                <c:pt idx="13992">
                  <c:v>5.0777300000000002E-8</c:v>
                </c:pt>
                <c:pt idx="13993">
                  <c:v>5.0783599999999998E-8</c:v>
                </c:pt>
                <c:pt idx="13994">
                  <c:v>5.0789800000000003E-8</c:v>
                </c:pt>
                <c:pt idx="13995">
                  <c:v>5.0796099999999999E-8</c:v>
                </c:pt>
                <c:pt idx="13996">
                  <c:v>5.0802299999999997E-8</c:v>
                </c:pt>
                <c:pt idx="13997">
                  <c:v>5.08086E-8</c:v>
                </c:pt>
                <c:pt idx="13998">
                  <c:v>5.0814799999999998E-8</c:v>
                </c:pt>
                <c:pt idx="13999">
                  <c:v>5.0821100000000001E-8</c:v>
                </c:pt>
                <c:pt idx="14000">
                  <c:v>5.0827299999999999E-8</c:v>
                </c:pt>
                <c:pt idx="14001">
                  <c:v>5.0833600000000002E-8</c:v>
                </c:pt>
                <c:pt idx="14002">
                  <c:v>5.08398E-8</c:v>
                </c:pt>
                <c:pt idx="14003">
                  <c:v>5.0846100000000003E-8</c:v>
                </c:pt>
                <c:pt idx="14004">
                  <c:v>5.0852300000000001E-8</c:v>
                </c:pt>
                <c:pt idx="14005">
                  <c:v>5.0858599999999997E-8</c:v>
                </c:pt>
                <c:pt idx="14006">
                  <c:v>5.0864800000000002E-8</c:v>
                </c:pt>
                <c:pt idx="14007">
                  <c:v>5.0871099999999998E-8</c:v>
                </c:pt>
                <c:pt idx="14008">
                  <c:v>5.0877300000000003E-8</c:v>
                </c:pt>
                <c:pt idx="14009">
                  <c:v>5.0883599999999999E-8</c:v>
                </c:pt>
                <c:pt idx="14010">
                  <c:v>5.0889799999999997E-8</c:v>
                </c:pt>
                <c:pt idx="14011">
                  <c:v>5.08961E-8</c:v>
                </c:pt>
                <c:pt idx="14012">
                  <c:v>5.0902299999999998E-8</c:v>
                </c:pt>
                <c:pt idx="14013">
                  <c:v>5.0908600000000001E-8</c:v>
                </c:pt>
                <c:pt idx="14014">
                  <c:v>5.0914799999999999E-8</c:v>
                </c:pt>
                <c:pt idx="14015">
                  <c:v>5.0921100000000002E-8</c:v>
                </c:pt>
                <c:pt idx="14016">
                  <c:v>5.09273E-8</c:v>
                </c:pt>
                <c:pt idx="14017">
                  <c:v>5.0933600000000003E-8</c:v>
                </c:pt>
                <c:pt idx="14018">
                  <c:v>5.0939800000000001E-8</c:v>
                </c:pt>
                <c:pt idx="14019">
                  <c:v>5.0946099999999997E-8</c:v>
                </c:pt>
                <c:pt idx="14020">
                  <c:v>5.0952300000000002E-8</c:v>
                </c:pt>
                <c:pt idx="14021">
                  <c:v>5.0958599999999998E-8</c:v>
                </c:pt>
                <c:pt idx="14022">
                  <c:v>5.0964800000000003E-8</c:v>
                </c:pt>
                <c:pt idx="14023">
                  <c:v>5.0971099999999999E-8</c:v>
                </c:pt>
                <c:pt idx="14024">
                  <c:v>5.0977299999999997E-8</c:v>
                </c:pt>
                <c:pt idx="14025">
                  <c:v>5.09836E-8</c:v>
                </c:pt>
                <c:pt idx="14026">
                  <c:v>5.0989799999999998E-8</c:v>
                </c:pt>
                <c:pt idx="14027">
                  <c:v>5.0996100000000001E-8</c:v>
                </c:pt>
                <c:pt idx="14028">
                  <c:v>5.1002299999999999E-8</c:v>
                </c:pt>
                <c:pt idx="14029">
                  <c:v>5.1008600000000002E-8</c:v>
                </c:pt>
                <c:pt idx="14030">
                  <c:v>5.10148E-8</c:v>
                </c:pt>
                <c:pt idx="14031">
                  <c:v>5.1021100000000003E-8</c:v>
                </c:pt>
                <c:pt idx="14032">
                  <c:v>5.1027300000000001E-8</c:v>
                </c:pt>
                <c:pt idx="14033">
                  <c:v>5.1033599999999997E-8</c:v>
                </c:pt>
                <c:pt idx="14034">
                  <c:v>5.1039800000000002E-8</c:v>
                </c:pt>
                <c:pt idx="14035">
                  <c:v>5.1046099999999998E-8</c:v>
                </c:pt>
                <c:pt idx="14036">
                  <c:v>5.1052300000000002E-8</c:v>
                </c:pt>
                <c:pt idx="14037">
                  <c:v>5.1058599999999999E-8</c:v>
                </c:pt>
                <c:pt idx="14038">
                  <c:v>5.1064799999999997E-8</c:v>
                </c:pt>
                <c:pt idx="14039">
                  <c:v>5.10711E-8</c:v>
                </c:pt>
                <c:pt idx="14040">
                  <c:v>5.1077299999999998E-8</c:v>
                </c:pt>
                <c:pt idx="14041">
                  <c:v>5.1083600000000001E-8</c:v>
                </c:pt>
                <c:pt idx="14042">
                  <c:v>5.1089799999999999E-8</c:v>
                </c:pt>
                <c:pt idx="14043">
                  <c:v>5.1096100000000002E-8</c:v>
                </c:pt>
                <c:pt idx="14044">
                  <c:v>5.11023E-8</c:v>
                </c:pt>
                <c:pt idx="14045">
                  <c:v>5.1108600000000003E-8</c:v>
                </c:pt>
                <c:pt idx="14046">
                  <c:v>5.1114800000000001E-8</c:v>
                </c:pt>
                <c:pt idx="14047">
                  <c:v>5.1121099999999997E-8</c:v>
                </c:pt>
                <c:pt idx="14048">
                  <c:v>5.1127300000000001E-8</c:v>
                </c:pt>
                <c:pt idx="14049">
                  <c:v>5.1133599999999998E-8</c:v>
                </c:pt>
                <c:pt idx="14050">
                  <c:v>5.1139800000000002E-8</c:v>
                </c:pt>
                <c:pt idx="14051">
                  <c:v>5.1146099999999999E-8</c:v>
                </c:pt>
                <c:pt idx="14052">
                  <c:v>5.1152299999999997E-8</c:v>
                </c:pt>
                <c:pt idx="14053">
                  <c:v>5.11586E-8</c:v>
                </c:pt>
                <c:pt idx="14054">
                  <c:v>5.1164799999999998E-8</c:v>
                </c:pt>
                <c:pt idx="14055">
                  <c:v>5.1171100000000001E-8</c:v>
                </c:pt>
                <c:pt idx="14056">
                  <c:v>5.1177299999999999E-8</c:v>
                </c:pt>
                <c:pt idx="14057">
                  <c:v>5.1183600000000002E-8</c:v>
                </c:pt>
                <c:pt idx="14058">
                  <c:v>5.11898E-8</c:v>
                </c:pt>
                <c:pt idx="14059">
                  <c:v>5.1196100000000003E-8</c:v>
                </c:pt>
                <c:pt idx="14060">
                  <c:v>5.1202300000000001E-8</c:v>
                </c:pt>
                <c:pt idx="14061">
                  <c:v>5.1208599999999997E-8</c:v>
                </c:pt>
                <c:pt idx="14062">
                  <c:v>5.1214800000000001E-8</c:v>
                </c:pt>
                <c:pt idx="14063">
                  <c:v>5.1221099999999998E-8</c:v>
                </c:pt>
                <c:pt idx="14064">
                  <c:v>5.1227300000000002E-8</c:v>
                </c:pt>
                <c:pt idx="14065">
                  <c:v>5.1233599999999999E-8</c:v>
                </c:pt>
                <c:pt idx="14066">
                  <c:v>5.1239799999999997E-8</c:v>
                </c:pt>
                <c:pt idx="14067">
                  <c:v>5.12461E-8</c:v>
                </c:pt>
                <c:pt idx="14068">
                  <c:v>5.1252299999999998E-8</c:v>
                </c:pt>
                <c:pt idx="14069">
                  <c:v>5.1258600000000001E-8</c:v>
                </c:pt>
                <c:pt idx="14070">
                  <c:v>5.1264799999999999E-8</c:v>
                </c:pt>
                <c:pt idx="14071">
                  <c:v>5.1271100000000002E-8</c:v>
                </c:pt>
                <c:pt idx="14072">
                  <c:v>5.12773E-8</c:v>
                </c:pt>
                <c:pt idx="14073">
                  <c:v>5.1283600000000003E-8</c:v>
                </c:pt>
                <c:pt idx="14074">
                  <c:v>5.12898E-8</c:v>
                </c:pt>
                <c:pt idx="14075">
                  <c:v>5.1296099999999997E-8</c:v>
                </c:pt>
                <c:pt idx="14076">
                  <c:v>5.1302300000000001E-8</c:v>
                </c:pt>
                <c:pt idx="14077">
                  <c:v>5.1308599999999998E-8</c:v>
                </c:pt>
                <c:pt idx="14078">
                  <c:v>5.1314800000000002E-8</c:v>
                </c:pt>
                <c:pt idx="14079">
                  <c:v>5.1321099999999999E-8</c:v>
                </c:pt>
                <c:pt idx="14080">
                  <c:v>5.1327300000000003E-8</c:v>
                </c:pt>
                <c:pt idx="14081">
                  <c:v>5.13336E-8</c:v>
                </c:pt>
                <c:pt idx="14082">
                  <c:v>5.1339799999999998E-8</c:v>
                </c:pt>
                <c:pt idx="14083">
                  <c:v>5.1346100000000001E-8</c:v>
                </c:pt>
                <c:pt idx="14084">
                  <c:v>5.1352299999999999E-8</c:v>
                </c:pt>
                <c:pt idx="14085">
                  <c:v>5.1358600000000002E-8</c:v>
                </c:pt>
                <c:pt idx="14086">
                  <c:v>5.1364799999999999E-8</c:v>
                </c:pt>
                <c:pt idx="14087">
                  <c:v>5.1371100000000003E-8</c:v>
                </c:pt>
                <c:pt idx="14088">
                  <c:v>5.13773E-8</c:v>
                </c:pt>
                <c:pt idx="14089">
                  <c:v>5.1383599999999997E-8</c:v>
                </c:pt>
                <c:pt idx="14090">
                  <c:v>5.1389800000000001E-8</c:v>
                </c:pt>
                <c:pt idx="14091">
                  <c:v>5.1396099999999998E-8</c:v>
                </c:pt>
                <c:pt idx="14092">
                  <c:v>5.1402300000000002E-8</c:v>
                </c:pt>
                <c:pt idx="14093">
                  <c:v>5.1408599999999999E-8</c:v>
                </c:pt>
                <c:pt idx="14094">
                  <c:v>5.1414800000000003E-8</c:v>
                </c:pt>
                <c:pt idx="14095">
                  <c:v>5.14211E-8</c:v>
                </c:pt>
                <c:pt idx="14096">
                  <c:v>5.1427299999999998E-8</c:v>
                </c:pt>
                <c:pt idx="14097">
                  <c:v>5.1433600000000001E-8</c:v>
                </c:pt>
                <c:pt idx="14098">
                  <c:v>5.1439799999999998E-8</c:v>
                </c:pt>
                <c:pt idx="14099">
                  <c:v>5.1446100000000002E-8</c:v>
                </c:pt>
                <c:pt idx="14100">
                  <c:v>5.1452299999999999E-8</c:v>
                </c:pt>
                <c:pt idx="14101">
                  <c:v>5.1458600000000003E-8</c:v>
                </c:pt>
                <c:pt idx="14102">
                  <c:v>5.14648E-8</c:v>
                </c:pt>
                <c:pt idx="14103">
                  <c:v>5.1471099999999997E-8</c:v>
                </c:pt>
                <c:pt idx="14104">
                  <c:v>5.1477300000000001E-8</c:v>
                </c:pt>
                <c:pt idx="14105">
                  <c:v>5.1483599999999998E-8</c:v>
                </c:pt>
                <c:pt idx="14106">
                  <c:v>5.1489800000000002E-8</c:v>
                </c:pt>
                <c:pt idx="14107">
                  <c:v>5.1496099999999999E-8</c:v>
                </c:pt>
                <c:pt idx="14108">
                  <c:v>5.1502300000000003E-8</c:v>
                </c:pt>
                <c:pt idx="14109">
                  <c:v>5.15086E-8</c:v>
                </c:pt>
                <c:pt idx="14110">
                  <c:v>5.1514799999999998E-8</c:v>
                </c:pt>
                <c:pt idx="14111">
                  <c:v>5.1521100000000001E-8</c:v>
                </c:pt>
                <c:pt idx="14112">
                  <c:v>5.1527299999999998E-8</c:v>
                </c:pt>
                <c:pt idx="14113">
                  <c:v>5.1533600000000002E-8</c:v>
                </c:pt>
                <c:pt idx="14114">
                  <c:v>5.1539799999999999E-8</c:v>
                </c:pt>
                <c:pt idx="14115">
                  <c:v>5.1546100000000003E-8</c:v>
                </c:pt>
                <c:pt idx="14116">
                  <c:v>5.15523E-8</c:v>
                </c:pt>
                <c:pt idx="14117">
                  <c:v>5.1558599999999997E-8</c:v>
                </c:pt>
                <c:pt idx="14118">
                  <c:v>5.1564800000000001E-8</c:v>
                </c:pt>
                <c:pt idx="14119">
                  <c:v>5.1571099999999998E-8</c:v>
                </c:pt>
                <c:pt idx="14120">
                  <c:v>5.1577300000000002E-8</c:v>
                </c:pt>
                <c:pt idx="14121">
                  <c:v>5.1583599999999999E-8</c:v>
                </c:pt>
                <c:pt idx="14122">
                  <c:v>5.1589800000000003E-8</c:v>
                </c:pt>
                <c:pt idx="14123">
                  <c:v>5.15961E-8</c:v>
                </c:pt>
                <c:pt idx="14124">
                  <c:v>5.1602299999999997E-8</c:v>
                </c:pt>
                <c:pt idx="14125">
                  <c:v>5.1608600000000001E-8</c:v>
                </c:pt>
                <c:pt idx="14126">
                  <c:v>5.1614799999999998E-8</c:v>
                </c:pt>
                <c:pt idx="14127">
                  <c:v>5.1621100000000002E-8</c:v>
                </c:pt>
                <c:pt idx="14128">
                  <c:v>5.1627299999999999E-8</c:v>
                </c:pt>
                <c:pt idx="14129">
                  <c:v>5.1633600000000003E-8</c:v>
                </c:pt>
                <c:pt idx="14130">
                  <c:v>5.16398E-8</c:v>
                </c:pt>
                <c:pt idx="14131">
                  <c:v>5.1646099999999997E-8</c:v>
                </c:pt>
                <c:pt idx="14132">
                  <c:v>5.1652300000000001E-8</c:v>
                </c:pt>
                <c:pt idx="14133">
                  <c:v>5.1658599999999998E-8</c:v>
                </c:pt>
                <c:pt idx="14134">
                  <c:v>5.1664800000000002E-8</c:v>
                </c:pt>
                <c:pt idx="14135">
                  <c:v>5.1671099999999999E-8</c:v>
                </c:pt>
                <c:pt idx="14136">
                  <c:v>5.1677300000000003E-8</c:v>
                </c:pt>
                <c:pt idx="14137">
                  <c:v>5.16836E-8</c:v>
                </c:pt>
                <c:pt idx="14138">
                  <c:v>5.1689799999999997E-8</c:v>
                </c:pt>
                <c:pt idx="14139">
                  <c:v>5.1696100000000001E-8</c:v>
                </c:pt>
                <c:pt idx="14140">
                  <c:v>5.1702299999999998E-8</c:v>
                </c:pt>
                <c:pt idx="14141">
                  <c:v>5.1708600000000002E-8</c:v>
                </c:pt>
                <c:pt idx="14142">
                  <c:v>5.1714799999999999E-8</c:v>
                </c:pt>
                <c:pt idx="14143">
                  <c:v>5.1721100000000002E-8</c:v>
                </c:pt>
                <c:pt idx="14144">
                  <c:v>5.17273E-8</c:v>
                </c:pt>
                <c:pt idx="14145">
                  <c:v>5.1733599999999997E-8</c:v>
                </c:pt>
                <c:pt idx="14146">
                  <c:v>5.1739800000000001E-8</c:v>
                </c:pt>
                <c:pt idx="14147">
                  <c:v>5.1746099999999998E-8</c:v>
                </c:pt>
                <c:pt idx="14148">
                  <c:v>5.1752300000000002E-8</c:v>
                </c:pt>
                <c:pt idx="14149">
                  <c:v>5.1758599999999999E-8</c:v>
                </c:pt>
                <c:pt idx="14150">
                  <c:v>5.1764800000000003E-8</c:v>
                </c:pt>
                <c:pt idx="14151">
                  <c:v>5.17711E-8</c:v>
                </c:pt>
                <c:pt idx="14152">
                  <c:v>5.1777299999999997E-8</c:v>
                </c:pt>
                <c:pt idx="14153">
                  <c:v>5.1783600000000001E-8</c:v>
                </c:pt>
                <c:pt idx="14154">
                  <c:v>5.1789799999999998E-8</c:v>
                </c:pt>
                <c:pt idx="14155">
                  <c:v>5.1796100000000001E-8</c:v>
                </c:pt>
                <c:pt idx="14156">
                  <c:v>5.1802299999999999E-8</c:v>
                </c:pt>
                <c:pt idx="14157">
                  <c:v>5.1808600000000002E-8</c:v>
                </c:pt>
                <c:pt idx="14158">
                  <c:v>5.18148E-8</c:v>
                </c:pt>
                <c:pt idx="14159">
                  <c:v>5.1821099999999997E-8</c:v>
                </c:pt>
                <c:pt idx="14160">
                  <c:v>5.1827300000000001E-8</c:v>
                </c:pt>
                <c:pt idx="14161">
                  <c:v>5.1833599999999998E-8</c:v>
                </c:pt>
                <c:pt idx="14162">
                  <c:v>5.1839800000000002E-8</c:v>
                </c:pt>
                <c:pt idx="14163">
                  <c:v>5.1846099999999999E-8</c:v>
                </c:pt>
                <c:pt idx="14164">
                  <c:v>5.1852300000000003E-8</c:v>
                </c:pt>
                <c:pt idx="14165">
                  <c:v>5.18586E-8</c:v>
                </c:pt>
                <c:pt idx="14166">
                  <c:v>5.1864799999999997E-8</c:v>
                </c:pt>
                <c:pt idx="14167">
                  <c:v>5.1871100000000001E-8</c:v>
                </c:pt>
                <c:pt idx="14168">
                  <c:v>5.1877299999999998E-8</c:v>
                </c:pt>
                <c:pt idx="14169">
                  <c:v>5.1883600000000001E-8</c:v>
                </c:pt>
                <c:pt idx="14170">
                  <c:v>5.1889799999999999E-8</c:v>
                </c:pt>
                <c:pt idx="14171">
                  <c:v>5.1896100000000002E-8</c:v>
                </c:pt>
                <c:pt idx="14172">
                  <c:v>5.19023E-8</c:v>
                </c:pt>
                <c:pt idx="14173">
                  <c:v>5.1908599999999997E-8</c:v>
                </c:pt>
                <c:pt idx="14174">
                  <c:v>5.1914800000000001E-8</c:v>
                </c:pt>
                <c:pt idx="14175">
                  <c:v>5.1921099999999998E-8</c:v>
                </c:pt>
                <c:pt idx="14176">
                  <c:v>5.1927300000000002E-8</c:v>
                </c:pt>
                <c:pt idx="14177">
                  <c:v>5.1933599999999999E-8</c:v>
                </c:pt>
                <c:pt idx="14178">
                  <c:v>5.1939800000000003E-8</c:v>
                </c:pt>
                <c:pt idx="14179">
                  <c:v>5.19461E-8</c:v>
                </c:pt>
                <c:pt idx="14180">
                  <c:v>5.1952299999999997E-8</c:v>
                </c:pt>
                <c:pt idx="14181">
                  <c:v>5.19586E-8</c:v>
                </c:pt>
                <c:pt idx="14182">
                  <c:v>5.1964799999999998E-8</c:v>
                </c:pt>
                <c:pt idx="14183">
                  <c:v>5.1971100000000001E-8</c:v>
                </c:pt>
                <c:pt idx="14184">
                  <c:v>5.1977299999999999E-8</c:v>
                </c:pt>
                <c:pt idx="14185">
                  <c:v>5.1983600000000002E-8</c:v>
                </c:pt>
                <c:pt idx="14186">
                  <c:v>5.19898E-8</c:v>
                </c:pt>
                <c:pt idx="14187">
                  <c:v>5.1996100000000003E-8</c:v>
                </c:pt>
                <c:pt idx="14188">
                  <c:v>5.2002300000000001E-8</c:v>
                </c:pt>
                <c:pt idx="14189">
                  <c:v>5.2008599999999998E-8</c:v>
                </c:pt>
                <c:pt idx="14190">
                  <c:v>5.2014800000000002E-8</c:v>
                </c:pt>
                <c:pt idx="14191">
                  <c:v>5.2021099999999999E-8</c:v>
                </c:pt>
                <c:pt idx="14192">
                  <c:v>5.2027300000000003E-8</c:v>
                </c:pt>
                <c:pt idx="14193">
                  <c:v>5.2033599999999999E-8</c:v>
                </c:pt>
                <c:pt idx="14194">
                  <c:v>5.2039799999999997E-8</c:v>
                </c:pt>
                <c:pt idx="14195">
                  <c:v>5.20461E-8</c:v>
                </c:pt>
                <c:pt idx="14196">
                  <c:v>5.2052299999999998E-8</c:v>
                </c:pt>
                <c:pt idx="14197">
                  <c:v>5.2058600000000001E-8</c:v>
                </c:pt>
                <c:pt idx="14198">
                  <c:v>5.2064799999999999E-8</c:v>
                </c:pt>
                <c:pt idx="14199">
                  <c:v>5.2071100000000002E-8</c:v>
                </c:pt>
                <c:pt idx="14200">
                  <c:v>5.20773E-8</c:v>
                </c:pt>
                <c:pt idx="14201">
                  <c:v>5.2083600000000003E-8</c:v>
                </c:pt>
                <c:pt idx="14202">
                  <c:v>5.2089800000000001E-8</c:v>
                </c:pt>
                <c:pt idx="14203">
                  <c:v>5.2096099999999998E-8</c:v>
                </c:pt>
                <c:pt idx="14204">
                  <c:v>5.2102300000000002E-8</c:v>
                </c:pt>
                <c:pt idx="14205">
                  <c:v>5.2108599999999999E-8</c:v>
                </c:pt>
                <c:pt idx="14206">
                  <c:v>5.2114800000000003E-8</c:v>
                </c:pt>
                <c:pt idx="14207">
                  <c:v>5.2121099999999999E-8</c:v>
                </c:pt>
                <c:pt idx="14208">
                  <c:v>5.2127299999999997E-8</c:v>
                </c:pt>
                <c:pt idx="14209">
                  <c:v>5.21336E-8</c:v>
                </c:pt>
                <c:pt idx="14210">
                  <c:v>5.2139799999999998E-8</c:v>
                </c:pt>
                <c:pt idx="14211">
                  <c:v>5.2146100000000001E-8</c:v>
                </c:pt>
                <c:pt idx="14212">
                  <c:v>5.2152299999999999E-8</c:v>
                </c:pt>
                <c:pt idx="14213">
                  <c:v>5.2158600000000002E-8</c:v>
                </c:pt>
                <c:pt idx="14214">
                  <c:v>5.21648E-8</c:v>
                </c:pt>
                <c:pt idx="14215">
                  <c:v>5.2171100000000003E-8</c:v>
                </c:pt>
                <c:pt idx="14216">
                  <c:v>5.2177300000000001E-8</c:v>
                </c:pt>
                <c:pt idx="14217">
                  <c:v>5.2183599999999998E-8</c:v>
                </c:pt>
                <c:pt idx="14218">
                  <c:v>5.2189800000000002E-8</c:v>
                </c:pt>
                <c:pt idx="14219">
                  <c:v>5.2196099999999998E-8</c:v>
                </c:pt>
                <c:pt idx="14220">
                  <c:v>5.2202300000000003E-8</c:v>
                </c:pt>
                <c:pt idx="14221">
                  <c:v>5.2208599999999999E-8</c:v>
                </c:pt>
                <c:pt idx="14222">
                  <c:v>5.2214799999999997E-8</c:v>
                </c:pt>
                <c:pt idx="14223">
                  <c:v>5.22211E-8</c:v>
                </c:pt>
                <c:pt idx="14224">
                  <c:v>5.2227299999999998E-8</c:v>
                </c:pt>
                <c:pt idx="14225">
                  <c:v>5.2233600000000001E-8</c:v>
                </c:pt>
                <c:pt idx="14226">
                  <c:v>5.2239799999999999E-8</c:v>
                </c:pt>
                <c:pt idx="14227">
                  <c:v>5.2246100000000002E-8</c:v>
                </c:pt>
                <c:pt idx="14228">
                  <c:v>5.22523E-8</c:v>
                </c:pt>
                <c:pt idx="14229">
                  <c:v>5.2258600000000003E-8</c:v>
                </c:pt>
                <c:pt idx="14230">
                  <c:v>5.2264800000000001E-8</c:v>
                </c:pt>
                <c:pt idx="14231">
                  <c:v>5.2271099999999997E-8</c:v>
                </c:pt>
                <c:pt idx="14232">
                  <c:v>5.2277300000000002E-8</c:v>
                </c:pt>
                <c:pt idx="14233">
                  <c:v>5.2283599999999998E-8</c:v>
                </c:pt>
                <c:pt idx="14234">
                  <c:v>5.2289800000000003E-8</c:v>
                </c:pt>
                <c:pt idx="14235">
                  <c:v>5.2296099999999999E-8</c:v>
                </c:pt>
                <c:pt idx="14236">
                  <c:v>5.2302299999999997E-8</c:v>
                </c:pt>
                <c:pt idx="14237">
                  <c:v>5.23086E-8</c:v>
                </c:pt>
                <c:pt idx="14238">
                  <c:v>5.2314799999999998E-8</c:v>
                </c:pt>
                <c:pt idx="14239">
                  <c:v>5.2321100000000001E-8</c:v>
                </c:pt>
                <c:pt idx="14240">
                  <c:v>5.2327299999999999E-8</c:v>
                </c:pt>
                <c:pt idx="14241">
                  <c:v>5.2333600000000002E-8</c:v>
                </c:pt>
                <c:pt idx="14242">
                  <c:v>5.23398E-8</c:v>
                </c:pt>
                <c:pt idx="14243">
                  <c:v>5.2346100000000003E-8</c:v>
                </c:pt>
                <c:pt idx="14244">
                  <c:v>5.2352300000000001E-8</c:v>
                </c:pt>
                <c:pt idx="14245">
                  <c:v>5.2358599999999997E-8</c:v>
                </c:pt>
                <c:pt idx="14246">
                  <c:v>5.2364800000000002E-8</c:v>
                </c:pt>
                <c:pt idx="14247">
                  <c:v>5.2371099999999998E-8</c:v>
                </c:pt>
                <c:pt idx="14248">
                  <c:v>5.2377300000000003E-8</c:v>
                </c:pt>
                <c:pt idx="14249">
                  <c:v>5.2383599999999999E-8</c:v>
                </c:pt>
                <c:pt idx="14250">
                  <c:v>5.2389799999999997E-8</c:v>
                </c:pt>
                <c:pt idx="14251">
                  <c:v>5.23961E-8</c:v>
                </c:pt>
                <c:pt idx="14252">
                  <c:v>5.2402299999999998E-8</c:v>
                </c:pt>
                <c:pt idx="14253">
                  <c:v>5.2408600000000001E-8</c:v>
                </c:pt>
                <c:pt idx="14254">
                  <c:v>5.2414799999999999E-8</c:v>
                </c:pt>
                <c:pt idx="14255">
                  <c:v>5.2421100000000002E-8</c:v>
                </c:pt>
                <c:pt idx="14256">
                  <c:v>5.24273E-8</c:v>
                </c:pt>
                <c:pt idx="14257">
                  <c:v>5.2433600000000003E-8</c:v>
                </c:pt>
                <c:pt idx="14258">
                  <c:v>5.2439800000000001E-8</c:v>
                </c:pt>
                <c:pt idx="14259">
                  <c:v>5.2446099999999997E-8</c:v>
                </c:pt>
                <c:pt idx="14260">
                  <c:v>5.2452300000000002E-8</c:v>
                </c:pt>
                <c:pt idx="14261">
                  <c:v>5.2458599999999998E-8</c:v>
                </c:pt>
                <c:pt idx="14262">
                  <c:v>5.2464800000000003E-8</c:v>
                </c:pt>
                <c:pt idx="14263">
                  <c:v>5.2471099999999999E-8</c:v>
                </c:pt>
                <c:pt idx="14264">
                  <c:v>5.2477299999999997E-8</c:v>
                </c:pt>
                <c:pt idx="14265">
                  <c:v>5.24836E-8</c:v>
                </c:pt>
                <c:pt idx="14266">
                  <c:v>5.2489799999999998E-8</c:v>
                </c:pt>
                <c:pt idx="14267">
                  <c:v>5.2496100000000001E-8</c:v>
                </c:pt>
                <c:pt idx="14268">
                  <c:v>5.2502299999999999E-8</c:v>
                </c:pt>
                <c:pt idx="14269">
                  <c:v>5.2508600000000002E-8</c:v>
                </c:pt>
                <c:pt idx="14270">
                  <c:v>5.25148E-8</c:v>
                </c:pt>
                <c:pt idx="14271">
                  <c:v>5.2521100000000003E-8</c:v>
                </c:pt>
                <c:pt idx="14272">
                  <c:v>5.2527300000000001E-8</c:v>
                </c:pt>
                <c:pt idx="14273">
                  <c:v>5.2533599999999997E-8</c:v>
                </c:pt>
                <c:pt idx="14274">
                  <c:v>5.2539800000000002E-8</c:v>
                </c:pt>
                <c:pt idx="14275">
                  <c:v>5.2546099999999998E-8</c:v>
                </c:pt>
                <c:pt idx="14276">
                  <c:v>5.2552300000000003E-8</c:v>
                </c:pt>
                <c:pt idx="14277">
                  <c:v>5.2558599999999999E-8</c:v>
                </c:pt>
                <c:pt idx="14278">
                  <c:v>5.2564799999999997E-8</c:v>
                </c:pt>
                <c:pt idx="14279">
                  <c:v>5.25711E-8</c:v>
                </c:pt>
                <c:pt idx="14280">
                  <c:v>5.2577299999999998E-8</c:v>
                </c:pt>
                <c:pt idx="14281">
                  <c:v>5.2583600000000001E-8</c:v>
                </c:pt>
                <c:pt idx="14282">
                  <c:v>5.2589799999999999E-8</c:v>
                </c:pt>
                <c:pt idx="14283">
                  <c:v>5.2596100000000002E-8</c:v>
                </c:pt>
                <c:pt idx="14284">
                  <c:v>5.26023E-8</c:v>
                </c:pt>
                <c:pt idx="14285">
                  <c:v>5.2608600000000003E-8</c:v>
                </c:pt>
                <c:pt idx="14286">
                  <c:v>5.2614800000000001E-8</c:v>
                </c:pt>
                <c:pt idx="14287">
                  <c:v>5.2621099999999997E-8</c:v>
                </c:pt>
                <c:pt idx="14288">
                  <c:v>5.2627300000000002E-8</c:v>
                </c:pt>
                <c:pt idx="14289">
                  <c:v>5.2633599999999998E-8</c:v>
                </c:pt>
                <c:pt idx="14290">
                  <c:v>5.2639800000000003E-8</c:v>
                </c:pt>
                <c:pt idx="14291">
                  <c:v>5.2646099999999999E-8</c:v>
                </c:pt>
                <c:pt idx="14292">
                  <c:v>5.2652299999999997E-8</c:v>
                </c:pt>
                <c:pt idx="14293">
                  <c:v>5.26586E-8</c:v>
                </c:pt>
                <c:pt idx="14294">
                  <c:v>5.2664799999999998E-8</c:v>
                </c:pt>
                <c:pt idx="14295">
                  <c:v>5.2671100000000001E-8</c:v>
                </c:pt>
                <c:pt idx="14296">
                  <c:v>5.2677299999999999E-8</c:v>
                </c:pt>
                <c:pt idx="14297">
                  <c:v>5.2683600000000002E-8</c:v>
                </c:pt>
                <c:pt idx="14298">
                  <c:v>5.26898E-8</c:v>
                </c:pt>
                <c:pt idx="14299">
                  <c:v>5.2696100000000003E-8</c:v>
                </c:pt>
                <c:pt idx="14300">
                  <c:v>5.2702300000000001E-8</c:v>
                </c:pt>
                <c:pt idx="14301">
                  <c:v>5.2708599999999997E-8</c:v>
                </c:pt>
                <c:pt idx="14302">
                  <c:v>5.2714800000000002E-8</c:v>
                </c:pt>
                <c:pt idx="14303">
                  <c:v>5.2721099999999998E-8</c:v>
                </c:pt>
                <c:pt idx="14304">
                  <c:v>5.2727300000000003E-8</c:v>
                </c:pt>
                <c:pt idx="14305">
                  <c:v>5.2733599999999999E-8</c:v>
                </c:pt>
                <c:pt idx="14306">
                  <c:v>5.2739799999999997E-8</c:v>
                </c:pt>
                <c:pt idx="14307">
                  <c:v>5.27461E-8</c:v>
                </c:pt>
                <c:pt idx="14308">
                  <c:v>5.2752299999999998E-8</c:v>
                </c:pt>
                <c:pt idx="14309">
                  <c:v>5.2758600000000001E-8</c:v>
                </c:pt>
                <c:pt idx="14310">
                  <c:v>5.2764799999999999E-8</c:v>
                </c:pt>
                <c:pt idx="14311">
                  <c:v>5.2771100000000002E-8</c:v>
                </c:pt>
                <c:pt idx="14312">
                  <c:v>5.27773E-8</c:v>
                </c:pt>
                <c:pt idx="14313">
                  <c:v>5.2783600000000003E-8</c:v>
                </c:pt>
                <c:pt idx="14314">
                  <c:v>5.2789800000000001E-8</c:v>
                </c:pt>
                <c:pt idx="14315">
                  <c:v>5.2796099999999997E-8</c:v>
                </c:pt>
                <c:pt idx="14316">
                  <c:v>5.2802300000000002E-8</c:v>
                </c:pt>
                <c:pt idx="14317">
                  <c:v>5.2808599999999998E-8</c:v>
                </c:pt>
                <c:pt idx="14318">
                  <c:v>5.2814800000000003E-8</c:v>
                </c:pt>
                <c:pt idx="14319">
                  <c:v>5.2821099999999999E-8</c:v>
                </c:pt>
                <c:pt idx="14320">
                  <c:v>5.2827299999999997E-8</c:v>
                </c:pt>
                <c:pt idx="14321">
                  <c:v>5.28336E-8</c:v>
                </c:pt>
                <c:pt idx="14322">
                  <c:v>5.2839799999999998E-8</c:v>
                </c:pt>
                <c:pt idx="14323">
                  <c:v>5.2846100000000001E-8</c:v>
                </c:pt>
                <c:pt idx="14324">
                  <c:v>5.2852299999999999E-8</c:v>
                </c:pt>
                <c:pt idx="14325">
                  <c:v>5.2858600000000002E-8</c:v>
                </c:pt>
                <c:pt idx="14326">
                  <c:v>5.28648E-8</c:v>
                </c:pt>
                <c:pt idx="14327">
                  <c:v>5.2871100000000003E-8</c:v>
                </c:pt>
                <c:pt idx="14328">
                  <c:v>5.2877300000000001E-8</c:v>
                </c:pt>
                <c:pt idx="14329">
                  <c:v>5.2883599999999997E-8</c:v>
                </c:pt>
                <c:pt idx="14330">
                  <c:v>5.2889800000000002E-8</c:v>
                </c:pt>
                <c:pt idx="14331">
                  <c:v>5.2896099999999998E-8</c:v>
                </c:pt>
                <c:pt idx="14332">
                  <c:v>5.2902300000000002E-8</c:v>
                </c:pt>
                <c:pt idx="14333">
                  <c:v>5.2908599999999999E-8</c:v>
                </c:pt>
                <c:pt idx="14334">
                  <c:v>5.2914799999999997E-8</c:v>
                </c:pt>
                <c:pt idx="14335">
                  <c:v>5.29211E-8</c:v>
                </c:pt>
                <c:pt idx="14336">
                  <c:v>5.2927299999999998E-8</c:v>
                </c:pt>
                <c:pt idx="14337">
                  <c:v>5.2933600000000001E-8</c:v>
                </c:pt>
                <c:pt idx="14338">
                  <c:v>5.2939799999999999E-8</c:v>
                </c:pt>
                <c:pt idx="14339">
                  <c:v>5.2946100000000002E-8</c:v>
                </c:pt>
                <c:pt idx="14340">
                  <c:v>5.29523E-8</c:v>
                </c:pt>
                <c:pt idx="14341">
                  <c:v>5.2958600000000003E-8</c:v>
                </c:pt>
                <c:pt idx="14342">
                  <c:v>5.2964800000000001E-8</c:v>
                </c:pt>
                <c:pt idx="14343">
                  <c:v>5.2971099999999997E-8</c:v>
                </c:pt>
                <c:pt idx="14344">
                  <c:v>5.2977300000000002E-8</c:v>
                </c:pt>
                <c:pt idx="14345">
                  <c:v>5.2983599999999998E-8</c:v>
                </c:pt>
                <c:pt idx="14346">
                  <c:v>5.2989800000000002E-8</c:v>
                </c:pt>
                <c:pt idx="14347">
                  <c:v>5.2996099999999999E-8</c:v>
                </c:pt>
                <c:pt idx="14348">
                  <c:v>5.3002299999999997E-8</c:v>
                </c:pt>
                <c:pt idx="14349">
                  <c:v>5.30086E-8</c:v>
                </c:pt>
                <c:pt idx="14350">
                  <c:v>5.3014799999999998E-8</c:v>
                </c:pt>
                <c:pt idx="14351">
                  <c:v>5.3021100000000001E-8</c:v>
                </c:pt>
                <c:pt idx="14352">
                  <c:v>5.3027299999999999E-8</c:v>
                </c:pt>
                <c:pt idx="14353">
                  <c:v>5.3033600000000002E-8</c:v>
                </c:pt>
                <c:pt idx="14354">
                  <c:v>5.30398E-8</c:v>
                </c:pt>
                <c:pt idx="14355">
                  <c:v>5.3046100000000003E-8</c:v>
                </c:pt>
                <c:pt idx="14356">
                  <c:v>5.3052300000000001E-8</c:v>
                </c:pt>
                <c:pt idx="14357">
                  <c:v>5.3058599999999997E-8</c:v>
                </c:pt>
                <c:pt idx="14358">
                  <c:v>5.3064800000000001E-8</c:v>
                </c:pt>
                <c:pt idx="14359">
                  <c:v>5.3071099999999998E-8</c:v>
                </c:pt>
                <c:pt idx="14360">
                  <c:v>5.3077300000000002E-8</c:v>
                </c:pt>
                <c:pt idx="14361">
                  <c:v>5.3083599999999999E-8</c:v>
                </c:pt>
                <c:pt idx="14362">
                  <c:v>5.3089799999999997E-8</c:v>
                </c:pt>
                <c:pt idx="14363">
                  <c:v>5.30961E-8</c:v>
                </c:pt>
                <c:pt idx="14364">
                  <c:v>5.3102299999999998E-8</c:v>
                </c:pt>
                <c:pt idx="14365">
                  <c:v>5.3108600000000001E-8</c:v>
                </c:pt>
                <c:pt idx="14366">
                  <c:v>5.3114799999999999E-8</c:v>
                </c:pt>
                <c:pt idx="14367">
                  <c:v>5.3121100000000002E-8</c:v>
                </c:pt>
                <c:pt idx="14368">
                  <c:v>5.31273E-8</c:v>
                </c:pt>
                <c:pt idx="14369">
                  <c:v>5.3133600000000003E-8</c:v>
                </c:pt>
                <c:pt idx="14370">
                  <c:v>5.31398E-8</c:v>
                </c:pt>
                <c:pt idx="14371">
                  <c:v>5.3146099999999997E-8</c:v>
                </c:pt>
                <c:pt idx="14372">
                  <c:v>5.3152300000000001E-8</c:v>
                </c:pt>
                <c:pt idx="14373">
                  <c:v>5.3158599999999998E-8</c:v>
                </c:pt>
                <c:pt idx="14374">
                  <c:v>5.3164800000000002E-8</c:v>
                </c:pt>
                <c:pt idx="14375">
                  <c:v>5.3171099999999999E-8</c:v>
                </c:pt>
                <c:pt idx="14376">
                  <c:v>5.3177300000000003E-8</c:v>
                </c:pt>
                <c:pt idx="14377">
                  <c:v>5.31836E-8</c:v>
                </c:pt>
                <c:pt idx="14378">
                  <c:v>5.3189799999999998E-8</c:v>
                </c:pt>
                <c:pt idx="14379">
                  <c:v>5.3196100000000001E-8</c:v>
                </c:pt>
                <c:pt idx="14380">
                  <c:v>5.3202299999999999E-8</c:v>
                </c:pt>
                <c:pt idx="14381">
                  <c:v>5.3208600000000002E-8</c:v>
                </c:pt>
                <c:pt idx="14382">
                  <c:v>5.3214799999999999E-8</c:v>
                </c:pt>
                <c:pt idx="14383">
                  <c:v>5.3221100000000003E-8</c:v>
                </c:pt>
                <c:pt idx="14384">
                  <c:v>5.32273E-8</c:v>
                </c:pt>
                <c:pt idx="14385">
                  <c:v>5.3233599999999997E-8</c:v>
                </c:pt>
                <c:pt idx="14386">
                  <c:v>5.3239800000000001E-8</c:v>
                </c:pt>
                <c:pt idx="14387">
                  <c:v>5.3246099999999998E-8</c:v>
                </c:pt>
                <c:pt idx="14388">
                  <c:v>5.3252300000000002E-8</c:v>
                </c:pt>
                <c:pt idx="14389">
                  <c:v>5.3258599999999999E-8</c:v>
                </c:pt>
                <c:pt idx="14390">
                  <c:v>5.3264800000000003E-8</c:v>
                </c:pt>
                <c:pt idx="14391">
                  <c:v>5.32711E-8</c:v>
                </c:pt>
                <c:pt idx="14392">
                  <c:v>5.3277299999999998E-8</c:v>
                </c:pt>
                <c:pt idx="14393">
                  <c:v>5.3283600000000001E-8</c:v>
                </c:pt>
                <c:pt idx="14394">
                  <c:v>5.3289799999999999E-8</c:v>
                </c:pt>
                <c:pt idx="14395">
                  <c:v>5.3296100000000002E-8</c:v>
                </c:pt>
                <c:pt idx="14396">
                  <c:v>5.3302299999999999E-8</c:v>
                </c:pt>
                <c:pt idx="14397">
                  <c:v>5.3308600000000003E-8</c:v>
                </c:pt>
                <c:pt idx="14398">
                  <c:v>5.33148E-8</c:v>
                </c:pt>
                <c:pt idx="14399">
                  <c:v>5.3321099999999997E-8</c:v>
                </c:pt>
                <c:pt idx="14400">
                  <c:v>5.3327300000000001E-8</c:v>
                </c:pt>
                <c:pt idx="14401">
                  <c:v>5.3333599999999998E-8</c:v>
                </c:pt>
                <c:pt idx="14402">
                  <c:v>5.3339800000000002E-8</c:v>
                </c:pt>
                <c:pt idx="14403">
                  <c:v>5.3346099999999999E-8</c:v>
                </c:pt>
                <c:pt idx="14404">
                  <c:v>5.3352300000000003E-8</c:v>
                </c:pt>
                <c:pt idx="14405">
                  <c:v>5.33586E-8</c:v>
                </c:pt>
                <c:pt idx="14406">
                  <c:v>5.3364799999999998E-8</c:v>
                </c:pt>
                <c:pt idx="14407">
                  <c:v>5.3371100000000001E-8</c:v>
                </c:pt>
                <c:pt idx="14408">
                  <c:v>5.3377299999999998E-8</c:v>
                </c:pt>
                <c:pt idx="14409">
                  <c:v>5.3383600000000002E-8</c:v>
                </c:pt>
                <c:pt idx="14410">
                  <c:v>5.3389799999999999E-8</c:v>
                </c:pt>
                <c:pt idx="14411">
                  <c:v>5.3396100000000003E-8</c:v>
                </c:pt>
                <c:pt idx="14412">
                  <c:v>5.34023E-8</c:v>
                </c:pt>
                <c:pt idx="14413">
                  <c:v>5.3408599999999997E-8</c:v>
                </c:pt>
                <c:pt idx="14414">
                  <c:v>5.3414800000000001E-8</c:v>
                </c:pt>
                <c:pt idx="14415">
                  <c:v>5.3421099999999998E-8</c:v>
                </c:pt>
                <c:pt idx="14416">
                  <c:v>5.3427300000000002E-8</c:v>
                </c:pt>
                <c:pt idx="14417">
                  <c:v>5.3433599999999999E-8</c:v>
                </c:pt>
                <c:pt idx="14418">
                  <c:v>5.3439800000000003E-8</c:v>
                </c:pt>
                <c:pt idx="14419">
                  <c:v>5.34461E-8</c:v>
                </c:pt>
                <c:pt idx="14420">
                  <c:v>5.3452299999999997E-8</c:v>
                </c:pt>
                <c:pt idx="14421">
                  <c:v>5.3458600000000001E-8</c:v>
                </c:pt>
                <c:pt idx="14422">
                  <c:v>5.3464799999999998E-8</c:v>
                </c:pt>
                <c:pt idx="14423">
                  <c:v>5.3471100000000002E-8</c:v>
                </c:pt>
                <c:pt idx="14424">
                  <c:v>5.3477299999999999E-8</c:v>
                </c:pt>
                <c:pt idx="14425">
                  <c:v>5.3483600000000003E-8</c:v>
                </c:pt>
                <c:pt idx="14426">
                  <c:v>5.34898E-8</c:v>
                </c:pt>
                <c:pt idx="14427">
                  <c:v>5.3496099999999997E-8</c:v>
                </c:pt>
                <c:pt idx="14428">
                  <c:v>5.3502300000000001E-8</c:v>
                </c:pt>
                <c:pt idx="14429">
                  <c:v>5.3508599999999998E-8</c:v>
                </c:pt>
                <c:pt idx="14430">
                  <c:v>5.3514800000000002E-8</c:v>
                </c:pt>
                <c:pt idx="14431">
                  <c:v>5.3521099999999999E-8</c:v>
                </c:pt>
                <c:pt idx="14432">
                  <c:v>5.3527300000000003E-8</c:v>
                </c:pt>
                <c:pt idx="14433">
                  <c:v>5.35336E-8</c:v>
                </c:pt>
                <c:pt idx="14434">
                  <c:v>5.3539799999999997E-8</c:v>
                </c:pt>
                <c:pt idx="14435">
                  <c:v>5.3546100000000001E-8</c:v>
                </c:pt>
                <c:pt idx="14436">
                  <c:v>5.3552299999999998E-8</c:v>
                </c:pt>
                <c:pt idx="14437">
                  <c:v>5.3558600000000002E-8</c:v>
                </c:pt>
                <c:pt idx="14438">
                  <c:v>5.3564799999999999E-8</c:v>
                </c:pt>
                <c:pt idx="14439">
                  <c:v>5.3571100000000002E-8</c:v>
                </c:pt>
                <c:pt idx="14440">
                  <c:v>5.35773E-8</c:v>
                </c:pt>
                <c:pt idx="14441">
                  <c:v>5.3583599999999997E-8</c:v>
                </c:pt>
                <c:pt idx="14442">
                  <c:v>5.3589800000000001E-8</c:v>
                </c:pt>
                <c:pt idx="14443">
                  <c:v>5.3596099999999998E-8</c:v>
                </c:pt>
                <c:pt idx="14444">
                  <c:v>5.3602300000000002E-8</c:v>
                </c:pt>
                <c:pt idx="14445">
                  <c:v>5.3608599999999999E-8</c:v>
                </c:pt>
                <c:pt idx="14446">
                  <c:v>5.3614800000000003E-8</c:v>
                </c:pt>
                <c:pt idx="14447">
                  <c:v>5.36211E-8</c:v>
                </c:pt>
                <c:pt idx="14448">
                  <c:v>5.3627299999999997E-8</c:v>
                </c:pt>
                <c:pt idx="14449">
                  <c:v>5.3633600000000001E-8</c:v>
                </c:pt>
                <c:pt idx="14450">
                  <c:v>5.3639799999999998E-8</c:v>
                </c:pt>
                <c:pt idx="14451">
                  <c:v>5.3646100000000002E-8</c:v>
                </c:pt>
                <c:pt idx="14452">
                  <c:v>5.3652299999999999E-8</c:v>
                </c:pt>
                <c:pt idx="14453">
                  <c:v>5.3658600000000002E-8</c:v>
                </c:pt>
                <c:pt idx="14454">
                  <c:v>5.36648E-8</c:v>
                </c:pt>
                <c:pt idx="14455">
                  <c:v>5.3671099999999997E-8</c:v>
                </c:pt>
                <c:pt idx="14456">
                  <c:v>5.3677300000000001E-8</c:v>
                </c:pt>
                <c:pt idx="14457">
                  <c:v>5.3683599999999998E-8</c:v>
                </c:pt>
                <c:pt idx="14458">
                  <c:v>5.3689800000000002E-8</c:v>
                </c:pt>
                <c:pt idx="14459">
                  <c:v>5.3696099999999999E-8</c:v>
                </c:pt>
                <c:pt idx="14460">
                  <c:v>5.3702300000000003E-8</c:v>
                </c:pt>
                <c:pt idx="14461">
                  <c:v>5.37086E-8</c:v>
                </c:pt>
                <c:pt idx="14462">
                  <c:v>5.3714799999999997E-8</c:v>
                </c:pt>
                <c:pt idx="14463">
                  <c:v>5.3721100000000001E-8</c:v>
                </c:pt>
                <c:pt idx="14464">
                  <c:v>5.3727299999999998E-8</c:v>
                </c:pt>
                <c:pt idx="14465">
                  <c:v>5.3733600000000001E-8</c:v>
                </c:pt>
                <c:pt idx="14466">
                  <c:v>5.3739799999999999E-8</c:v>
                </c:pt>
                <c:pt idx="14467">
                  <c:v>5.3746100000000002E-8</c:v>
                </c:pt>
                <c:pt idx="14468">
                  <c:v>5.37523E-8</c:v>
                </c:pt>
                <c:pt idx="14469">
                  <c:v>5.3758599999999997E-8</c:v>
                </c:pt>
                <c:pt idx="14470">
                  <c:v>5.3764800000000001E-8</c:v>
                </c:pt>
                <c:pt idx="14471">
                  <c:v>5.3771099999999998E-8</c:v>
                </c:pt>
                <c:pt idx="14472">
                  <c:v>5.3777300000000002E-8</c:v>
                </c:pt>
                <c:pt idx="14473">
                  <c:v>5.3783599999999999E-8</c:v>
                </c:pt>
                <c:pt idx="14474">
                  <c:v>5.3789800000000003E-8</c:v>
                </c:pt>
                <c:pt idx="14475">
                  <c:v>5.37961E-8</c:v>
                </c:pt>
                <c:pt idx="14476">
                  <c:v>5.3802299999999997E-8</c:v>
                </c:pt>
                <c:pt idx="14477">
                  <c:v>5.38086E-8</c:v>
                </c:pt>
                <c:pt idx="14478">
                  <c:v>5.3814799999999998E-8</c:v>
                </c:pt>
                <c:pt idx="14479">
                  <c:v>5.3821100000000001E-8</c:v>
                </c:pt>
                <c:pt idx="14480">
                  <c:v>5.3827299999999999E-8</c:v>
                </c:pt>
                <c:pt idx="14481">
                  <c:v>5.3833600000000002E-8</c:v>
                </c:pt>
                <c:pt idx="14482">
                  <c:v>5.38398E-8</c:v>
                </c:pt>
                <c:pt idx="14483">
                  <c:v>5.3846100000000003E-8</c:v>
                </c:pt>
                <c:pt idx="14484">
                  <c:v>5.3852300000000001E-8</c:v>
                </c:pt>
                <c:pt idx="14485">
                  <c:v>5.3858599999999998E-8</c:v>
                </c:pt>
                <c:pt idx="14486">
                  <c:v>5.3864800000000002E-8</c:v>
                </c:pt>
                <c:pt idx="14487">
                  <c:v>5.3871099999999999E-8</c:v>
                </c:pt>
                <c:pt idx="14488">
                  <c:v>5.3877300000000003E-8</c:v>
                </c:pt>
                <c:pt idx="14489">
                  <c:v>5.38836E-8</c:v>
                </c:pt>
                <c:pt idx="14490">
                  <c:v>5.3889799999999997E-8</c:v>
                </c:pt>
                <c:pt idx="14491">
                  <c:v>5.38961E-8</c:v>
                </c:pt>
                <c:pt idx="14492">
                  <c:v>5.3902299999999998E-8</c:v>
                </c:pt>
                <c:pt idx="14493">
                  <c:v>5.3908600000000001E-8</c:v>
                </c:pt>
                <c:pt idx="14494">
                  <c:v>5.3914799999999999E-8</c:v>
                </c:pt>
                <c:pt idx="14495">
                  <c:v>5.3921100000000002E-8</c:v>
                </c:pt>
                <c:pt idx="14496">
                  <c:v>5.39273E-8</c:v>
                </c:pt>
                <c:pt idx="14497">
                  <c:v>5.3933600000000003E-8</c:v>
                </c:pt>
                <c:pt idx="14498">
                  <c:v>5.3939800000000001E-8</c:v>
                </c:pt>
                <c:pt idx="14499">
                  <c:v>5.3946099999999998E-8</c:v>
                </c:pt>
                <c:pt idx="14500">
                  <c:v>5.3952300000000002E-8</c:v>
                </c:pt>
                <c:pt idx="14501">
                  <c:v>5.3958599999999999E-8</c:v>
                </c:pt>
                <c:pt idx="14502">
                  <c:v>5.3964800000000003E-8</c:v>
                </c:pt>
                <c:pt idx="14503">
                  <c:v>5.3971099999999999E-8</c:v>
                </c:pt>
                <c:pt idx="14504">
                  <c:v>5.3977299999999997E-8</c:v>
                </c:pt>
                <c:pt idx="14505">
                  <c:v>5.39836E-8</c:v>
                </c:pt>
                <c:pt idx="14506">
                  <c:v>5.3989799999999998E-8</c:v>
                </c:pt>
                <c:pt idx="14507">
                  <c:v>5.3996100000000001E-8</c:v>
                </c:pt>
                <c:pt idx="14508">
                  <c:v>5.4002299999999999E-8</c:v>
                </c:pt>
                <c:pt idx="14509">
                  <c:v>5.4008600000000002E-8</c:v>
                </c:pt>
                <c:pt idx="14510">
                  <c:v>5.40148E-8</c:v>
                </c:pt>
                <c:pt idx="14511">
                  <c:v>5.4021100000000003E-8</c:v>
                </c:pt>
                <c:pt idx="14512">
                  <c:v>5.4027300000000001E-8</c:v>
                </c:pt>
                <c:pt idx="14513">
                  <c:v>5.4033599999999998E-8</c:v>
                </c:pt>
                <c:pt idx="14514">
                  <c:v>5.4039800000000002E-8</c:v>
                </c:pt>
                <c:pt idx="14515">
                  <c:v>5.4046099999999998E-8</c:v>
                </c:pt>
                <c:pt idx="14516">
                  <c:v>5.4052300000000003E-8</c:v>
                </c:pt>
                <c:pt idx="14517">
                  <c:v>5.4058599999999999E-8</c:v>
                </c:pt>
                <c:pt idx="14518">
                  <c:v>5.4064799999999997E-8</c:v>
                </c:pt>
                <c:pt idx="14519">
                  <c:v>5.40711E-8</c:v>
                </c:pt>
                <c:pt idx="14520">
                  <c:v>5.4077299999999998E-8</c:v>
                </c:pt>
                <c:pt idx="14521">
                  <c:v>5.4083600000000001E-8</c:v>
                </c:pt>
                <c:pt idx="14522">
                  <c:v>5.4089799999999999E-8</c:v>
                </c:pt>
                <c:pt idx="14523">
                  <c:v>5.4096100000000002E-8</c:v>
                </c:pt>
                <c:pt idx="14524">
                  <c:v>5.41023E-8</c:v>
                </c:pt>
                <c:pt idx="14525">
                  <c:v>5.4108600000000003E-8</c:v>
                </c:pt>
                <c:pt idx="14526">
                  <c:v>5.4114800000000001E-8</c:v>
                </c:pt>
                <c:pt idx="14527">
                  <c:v>5.4121099999999997E-8</c:v>
                </c:pt>
                <c:pt idx="14528">
                  <c:v>5.4127300000000002E-8</c:v>
                </c:pt>
                <c:pt idx="14529">
                  <c:v>5.4133599999999998E-8</c:v>
                </c:pt>
                <c:pt idx="14530">
                  <c:v>5.4139800000000003E-8</c:v>
                </c:pt>
                <c:pt idx="14531">
                  <c:v>5.4146099999999999E-8</c:v>
                </c:pt>
                <c:pt idx="14532">
                  <c:v>5.4152299999999997E-8</c:v>
                </c:pt>
                <c:pt idx="14533">
                  <c:v>5.41586E-8</c:v>
                </c:pt>
                <c:pt idx="14534">
                  <c:v>5.4164799999999998E-8</c:v>
                </c:pt>
                <c:pt idx="14535">
                  <c:v>5.4171100000000001E-8</c:v>
                </c:pt>
                <c:pt idx="14536">
                  <c:v>5.4177299999999999E-8</c:v>
                </c:pt>
                <c:pt idx="14537">
                  <c:v>5.4183600000000002E-8</c:v>
                </c:pt>
                <c:pt idx="14538">
                  <c:v>5.41898E-8</c:v>
                </c:pt>
                <c:pt idx="14539">
                  <c:v>5.4196100000000003E-8</c:v>
                </c:pt>
                <c:pt idx="14540">
                  <c:v>5.4202300000000001E-8</c:v>
                </c:pt>
                <c:pt idx="14541">
                  <c:v>5.4208599999999997E-8</c:v>
                </c:pt>
                <c:pt idx="14542">
                  <c:v>5.4214800000000002E-8</c:v>
                </c:pt>
                <c:pt idx="14543">
                  <c:v>5.4221099999999998E-8</c:v>
                </c:pt>
                <c:pt idx="14544">
                  <c:v>5.4227300000000003E-8</c:v>
                </c:pt>
                <c:pt idx="14545">
                  <c:v>5.4233599999999999E-8</c:v>
                </c:pt>
                <c:pt idx="14546">
                  <c:v>5.4239799999999997E-8</c:v>
                </c:pt>
                <c:pt idx="14547">
                  <c:v>5.42461E-8</c:v>
                </c:pt>
                <c:pt idx="14548">
                  <c:v>5.4252299999999998E-8</c:v>
                </c:pt>
                <c:pt idx="14549">
                  <c:v>5.4258600000000001E-8</c:v>
                </c:pt>
                <c:pt idx="14550">
                  <c:v>5.4264799999999999E-8</c:v>
                </c:pt>
                <c:pt idx="14551">
                  <c:v>5.4271100000000002E-8</c:v>
                </c:pt>
                <c:pt idx="14552">
                  <c:v>5.42773E-8</c:v>
                </c:pt>
                <c:pt idx="14553">
                  <c:v>5.4283600000000003E-8</c:v>
                </c:pt>
                <c:pt idx="14554">
                  <c:v>5.4289800000000001E-8</c:v>
                </c:pt>
                <c:pt idx="14555">
                  <c:v>5.4296099999999997E-8</c:v>
                </c:pt>
                <c:pt idx="14556">
                  <c:v>5.4302300000000002E-8</c:v>
                </c:pt>
                <c:pt idx="14557">
                  <c:v>5.4308599999999998E-8</c:v>
                </c:pt>
                <c:pt idx="14558">
                  <c:v>5.4314800000000003E-8</c:v>
                </c:pt>
                <c:pt idx="14559">
                  <c:v>5.4321099999999999E-8</c:v>
                </c:pt>
                <c:pt idx="14560">
                  <c:v>5.4327299999999997E-8</c:v>
                </c:pt>
                <c:pt idx="14561">
                  <c:v>5.43336E-8</c:v>
                </c:pt>
                <c:pt idx="14562">
                  <c:v>5.4339799999999998E-8</c:v>
                </c:pt>
                <c:pt idx="14563">
                  <c:v>5.4346100000000001E-8</c:v>
                </c:pt>
                <c:pt idx="14564">
                  <c:v>5.4352299999999999E-8</c:v>
                </c:pt>
                <c:pt idx="14565">
                  <c:v>5.4358600000000002E-8</c:v>
                </c:pt>
                <c:pt idx="14566">
                  <c:v>5.43648E-8</c:v>
                </c:pt>
                <c:pt idx="14567">
                  <c:v>5.4371100000000003E-8</c:v>
                </c:pt>
                <c:pt idx="14568">
                  <c:v>5.4377300000000001E-8</c:v>
                </c:pt>
                <c:pt idx="14569">
                  <c:v>5.4383599999999997E-8</c:v>
                </c:pt>
                <c:pt idx="14570">
                  <c:v>5.4389800000000002E-8</c:v>
                </c:pt>
                <c:pt idx="14571">
                  <c:v>5.4396099999999998E-8</c:v>
                </c:pt>
                <c:pt idx="14572">
                  <c:v>5.4402300000000003E-8</c:v>
                </c:pt>
                <c:pt idx="14573">
                  <c:v>5.4408599999999999E-8</c:v>
                </c:pt>
                <c:pt idx="14574">
                  <c:v>5.4414799999999997E-8</c:v>
                </c:pt>
                <c:pt idx="14575">
                  <c:v>5.44211E-8</c:v>
                </c:pt>
                <c:pt idx="14576">
                  <c:v>5.4427299999999998E-8</c:v>
                </c:pt>
                <c:pt idx="14577">
                  <c:v>5.4433600000000001E-8</c:v>
                </c:pt>
                <c:pt idx="14578">
                  <c:v>5.4439799999999999E-8</c:v>
                </c:pt>
                <c:pt idx="14579">
                  <c:v>5.4446100000000002E-8</c:v>
                </c:pt>
                <c:pt idx="14580">
                  <c:v>5.44523E-8</c:v>
                </c:pt>
                <c:pt idx="14581">
                  <c:v>5.4458600000000003E-8</c:v>
                </c:pt>
                <c:pt idx="14582">
                  <c:v>5.4464800000000001E-8</c:v>
                </c:pt>
                <c:pt idx="14583">
                  <c:v>5.4471099999999997E-8</c:v>
                </c:pt>
                <c:pt idx="14584">
                  <c:v>5.4477300000000002E-8</c:v>
                </c:pt>
                <c:pt idx="14585">
                  <c:v>5.4483599999999998E-8</c:v>
                </c:pt>
                <c:pt idx="14586">
                  <c:v>5.4489800000000003E-8</c:v>
                </c:pt>
                <c:pt idx="14587">
                  <c:v>5.4496099999999999E-8</c:v>
                </c:pt>
                <c:pt idx="14588">
                  <c:v>5.4502299999999997E-8</c:v>
                </c:pt>
                <c:pt idx="14589">
                  <c:v>5.45086E-8</c:v>
                </c:pt>
                <c:pt idx="14590">
                  <c:v>5.4514799999999998E-8</c:v>
                </c:pt>
                <c:pt idx="14591">
                  <c:v>5.4521100000000001E-8</c:v>
                </c:pt>
                <c:pt idx="14592">
                  <c:v>5.4527299999999999E-8</c:v>
                </c:pt>
                <c:pt idx="14593">
                  <c:v>5.4533600000000002E-8</c:v>
                </c:pt>
                <c:pt idx="14594">
                  <c:v>5.45398E-8</c:v>
                </c:pt>
                <c:pt idx="14595">
                  <c:v>5.4546100000000003E-8</c:v>
                </c:pt>
                <c:pt idx="14596">
                  <c:v>5.4552300000000001E-8</c:v>
                </c:pt>
                <c:pt idx="14597">
                  <c:v>5.4558599999999997E-8</c:v>
                </c:pt>
                <c:pt idx="14598">
                  <c:v>5.4564800000000002E-8</c:v>
                </c:pt>
                <c:pt idx="14599">
                  <c:v>5.4571099999999998E-8</c:v>
                </c:pt>
                <c:pt idx="14600">
                  <c:v>5.4577300000000003E-8</c:v>
                </c:pt>
                <c:pt idx="14601">
                  <c:v>5.4583599999999999E-8</c:v>
                </c:pt>
                <c:pt idx="14602">
                  <c:v>5.4589799999999997E-8</c:v>
                </c:pt>
                <c:pt idx="14603">
                  <c:v>5.45961E-8</c:v>
                </c:pt>
                <c:pt idx="14604">
                  <c:v>5.4602299999999998E-8</c:v>
                </c:pt>
                <c:pt idx="14605">
                  <c:v>5.4608600000000001E-8</c:v>
                </c:pt>
                <c:pt idx="14606">
                  <c:v>5.4614799999999999E-8</c:v>
                </c:pt>
                <c:pt idx="14607">
                  <c:v>5.4621100000000002E-8</c:v>
                </c:pt>
                <c:pt idx="14608">
                  <c:v>5.46273E-8</c:v>
                </c:pt>
                <c:pt idx="14609">
                  <c:v>5.4633600000000003E-8</c:v>
                </c:pt>
                <c:pt idx="14610">
                  <c:v>5.4639800000000001E-8</c:v>
                </c:pt>
                <c:pt idx="14611">
                  <c:v>5.4646099999999997E-8</c:v>
                </c:pt>
                <c:pt idx="14612">
                  <c:v>5.4652300000000002E-8</c:v>
                </c:pt>
                <c:pt idx="14613">
                  <c:v>5.4658599999999998E-8</c:v>
                </c:pt>
                <c:pt idx="14614">
                  <c:v>5.4664800000000003E-8</c:v>
                </c:pt>
                <c:pt idx="14615">
                  <c:v>5.4671099999999999E-8</c:v>
                </c:pt>
                <c:pt idx="14616">
                  <c:v>5.4677299999999997E-8</c:v>
                </c:pt>
                <c:pt idx="14617">
                  <c:v>5.46836E-8</c:v>
                </c:pt>
                <c:pt idx="14618">
                  <c:v>5.4689799999999998E-8</c:v>
                </c:pt>
                <c:pt idx="14619">
                  <c:v>5.4696100000000001E-8</c:v>
                </c:pt>
                <c:pt idx="14620">
                  <c:v>5.4702299999999999E-8</c:v>
                </c:pt>
                <c:pt idx="14621">
                  <c:v>5.4708600000000002E-8</c:v>
                </c:pt>
                <c:pt idx="14622">
                  <c:v>5.47148E-8</c:v>
                </c:pt>
                <c:pt idx="14623">
                  <c:v>5.4721100000000003E-8</c:v>
                </c:pt>
                <c:pt idx="14624">
                  <c:v>5.4727300000000001E-8</c:v>
                </c:pt>
                <c:pt idx="14625">
                  <c:v>5.4733599999999997E-8</c:v>
                </c:pt>
                <c:pt idx="14626">
                  <c:v>5.4739800000000002E-8</c:v>
                </c:pt>
                <c:pt idx="14627">
                  <c:v>5.4746099999999998E-8</c:v>
                </c:pt>
                <c:pt idx="14628">
                  <c:v>5.4752300000000003E-8</c:v>
                </c:pt>
                <c:pt idx="14629">
                  <c:v>5.4758599999999999E-8</c:v>
                </c:pt>
                <c:pt idx="14630">
                  <c:v>5.4764799999999997E-8</c:v>
                </c:pt>
                <c:pt idx="14631">
                  <c:v>5.47711E-8</c:v>
                </c:pt>
                <c:pt idx="14632">
                  <c:v>5.4777299999999998E-8</c:v>
                </c:pt>
                <c:pt idx="14633">
                  <c:v>5.4783600000000001E-8</c:v>
                </c:pt>
                <c:pt idx="14634">
                  <c:v>5.4789799999999999E-8</c:v>
                </c:pt>
                <c:pt idx="14635">
                  <c:v>5.4796100000000002E-8</c:v>
                </c:pt>
                <c:pt idx="14636">
                  <c:v>5.48023E-8</c:v>
                </c:pt>
                <c:pt idx="14637">
                  <c:v>5.4808600000000003E-8</c:v>
                </c:pt>
                <c:pt idx="14638">
                  <c:v>5.4814800000000001E-8</c:v>
                </c:pt>
                <c:pt idx="14639">
                  <c:v>5.4821099999999997E-8</c:v>
                </c:pt>
                <c:pt idx="14640">
                  <c:v>5.4827300000000002E-8</c:v>
                </c:pt>
                <c:pt idx="14641">
                  <c:v>5.4833599999999998E-8</c:v>
                </c:pt>
                <c:pt idx="14642">
                  <c:v>5.4839800000000002E-8</c:v>
                </c:pt>
                <c:pt idx="14643">
                  <c:v>5.4846099999999999E-8</c:v>
                </c:pt>
                <c:pt idx="14644">
                  <c:v>5.4852299999999997E-8</c:v>
                </c:pt>
                <c:pt idx="14645">
                  <c:v>5.48586E-8</c:v>
                </c:pt>
                <c:pt idx="14646">
                  <c:v>5.4864799999999998E-8</c:v>
                </c:pt>
                <c:pt idx="14647">
                  <c:v>5.4871100000000001E-8</c:v>
                </c:pt>
                <c:pt idx="14648">
                  <c:v>5.4877299999999999E-8</c:v>
                </c:pt>
                <c:pt idx="14649">
                  <c:v>5.4883600000000002E-8</c:v>
                </c:pt>
                <c:pt idx="14650">
                  <c:v>5.48898E-8</c:v>
                </c:pt>
                <c:pt idx="14651">
                  <c:v>5.4896100000000003E-8</c:v>
                </c:pt>
                <c:pt idx="14652">
                  <c:v>5.4902300000000001E-8</c:v>
                </c:pt>
                <c:pt idx="14653">
                  <c:v>5.4908599999999997E-8</c:v>
                </c:pt>
                <c:pt idx="14654">
                  <c:v>5.4914800000000001E-8</c:v>
                </c:pt>
                <c:pt idx="14655">
                  <c:v>5.4921099999999998E-8</c:v>
                </c:pt>
                <c:pt idx="14656">
                  <c:v>5.4927300000000002E-8</c:v>
                </c:pt>
                <c:pt idx="14657">
                  <c:v>5.4933599999999999E-8</c:v>
                </c:pt>
                <c:pt idx="14658">
                  <c:v>5.4939799999999997E-8</c:v>
                </c:pt>
                <c:pt idx="14659">
                  <c:v>5.49461E-8</c:v>
                </c:pt>
                <c:pt idx="14660">
                  <c:v>5.4952299999999998E-8</c:v>
                </c:pt>
                <c:pt idx="14661">
                  <c:v>5.4958600000000001E-8</c:v>
                </c:pt>
                <c:pt idx="14662">
                  <c:v>5.4964799999999999E-8</c:v>
                </c:pt>
                <c:pt idx="14663">
                  <c:v>5.4971100000000002E-8</c:v>
                </c:pt>
                <c:pt idx="14664">
                  <c:v>5.49773E-8</c:v>
                </c:pt>
                <c:pt idx="14665">
                  <c:v>5.4983600000000003E-8</c:v>
                </c:pt>
                <c:pt idx="14666">
                  <c:v>5.4989800000000001E-8</c:v>
                </c:pt>
                <c:pt idx="14667">
                  <c:v>5.4996099999999997E-8</c:v>
                </c:pt>
                <c:pt idx="14668">
                  <c:v>5.5002300000000001E-8</c:v>
                </c:pt>
                <c:pt idx="14669">
                  <c:v>5.5008599999999998E-8</c:v>
                </c:pt>
                <c:pt idx="14670">
                  <c:v>5.5014800000000002E-8</c:v>
                </c:pt>
                <c:pt idx="14671">
                  <c:v>5.5021099999999999E-8</c:v>
                </c:pt>
                <c:pt idx="14672">
                  <c:v>5.5027299999999997E-8</c:v>
                </c:pt>
                <c:pt idx="14673">
                  <c:v>5.50336E-8</c:v>
                </c:pt>
                <c:pt idx="14674">
                  <c:v>5.5039799999999998E-8</c:v>
                </c:pt>
                <c:pt idx="14675">
                  <c:v>5.5046100000000001E-8</c:v>
                </c:pt>
                <c:pt idx="14676">
                  <c:v>5.5052299999999999E-8</c:v>
                </c:pt>
                <c:pt idx="14677">
                  <c:v>5.5058600000000002E-8</c:v>
                </c:pt>
                <c:pt idx="14678">
                  <c:v>5.50648E-8</c:v>
                </c:pt>
                <c:pt idx="14679">
                  <c:v>5.5071100000000003E-8</c:v>
                </c:pt>
                <c:pt idx="14680">
                  <c:v>5.50773E-8</c:v>
                </c:pt>
                <c:pt idx="14681">
                  <c:v>5.5083599999999997E-8</c:v>
                </c:pt>
                <c:pt idx="14682">
                  <c:v>5.5089800000000001E-8</c:v>
                </c:pt>
                <c:pt idx="14683">
                  <c:v>5.5096099999999998E-8</c:v>
                </c:pt>
                <c:pt idx="14684">
                  <c:v>5.5102300000000002E-8</c:v>
                </c:pt>
                <c:pt idx="14685">
                  <c:v>5.5108599999999999E-8</c:v>
                </c:pt>
                <c:pt idx="14686">
                  <c:v>5.5114800000000003E-8</c:v>
                </c:pt>
                <c:pt idx="14687">
                  <c:v>5.51211E-8</c:v>
                </c:pt>
                <c:pt idx="14688">
                  <c:v>5.5127299999999998E-8</c:v>
                </c:pt>
                <c:pt idx="14689">
                  <c:v>5.5133600000000001E-8</c:v>
                </c:pt>
                <c:pt idx="14690">
                  <c:v>5.5139799999999999E-8</c:v>
                </c:pt>
                <c:pt idx="14691">
                  <c:v>5.5146100000000002E-8</c:v>
                </c:pt>
                <c:pt idx="14692">
                  <c:v>5.5152299999999999E-8</c:v>
                </c:pt>
                <c:pt idx="14693">
                  <c:v>5.5158600000000003E-8</c:v>
                </c:pt>
                <c:pt idx="14694">
                  <c:v>5.51648E-8</c:v>
                </c:pt>
                <c:pt idx="14695">
                  <c:v>5.5171099999999997E-8</c:v>
                </c:pt>
                <c:pt idx="14696">
                  <c:v>5.5177300000000001E-8</c:v>
                </c:pt>
                <c:pt idx="14697">
                  <c:v>5.5183599999999998E-8</c:v>
                </c:pt>
                <c:pt idx="14698">
                  <c:v>5.5189800000000002E-8</c:v>
                </c:pt>
                <c:pt idx="14699">
                  <c:v>5.5196099999999999E-8</c:v>
                </c:pt>
                <c:pt idx="14700">
                  <c:v>5.5202300000000003E-8</c:v>
                </c:pt>
                <c:pt idx="14701">
                  <c:v>5.52086E-8</c:v>
                </c:pt>
                <c:pt idx="14702">
                  <c:v>5.5214799999999998E-8</c:v>
                </c:pt>
                <c:pt idx="14703">
                  <c:v>5.5221100000000001E-8</c:v>
                </c:pt>
                <c:pt idx="14704">
                  <c:v>5.5227299999999998E-8</c:v>
                </c:pt>
                <c:pt idx="14705">
                  <c:v>5.5233600000000002E-8</c:v>
                </c:pt>
                <c:pt idx="14706">
                  <c:v>5.5239799999999999E-8</c:v>
                </c:pt>
                <c:pt idx="14707">
                  <c:v>5.5246100000000003E-8</c:v>
                </c:pt>
                <c:pt idx="14708">
                  <c:v>5.52523E-8</c:v>
                </c:pt>
                <c:pt idx="14709">
                  <c:v>5.5258599999999997E-8</c:v>
                </c:pt>
                <c:pt idx="14710">
                  <c:v>5.5264800000000001E-8</c:v>
                </c:pt>
                <c:pt idx="14711">
                  <c:v>5.5271099999999998E-8</c:v>
                </c:pt>
                <c:pt idx="14712">
                  <c:v>5.5277300000000002E-8</c:v>
                </c:pt>
                <c:pt idx="14713">
                  <c:v>5.5283599999999999E-8</c:v>
                </c:pt>
                <c:pt idx="14714">
                  <c:v>5.5289800000000003E-8</c:v>
                </c:pt>
                <c:pt idx="14715">
                  <c:v>5.52961E-8</c:v>
                </c:pt>
                <c:pt idx="14716">
                  <c:v>5.5302299999999998E-8</c:v>
                </c:pt>
                <c:pt idx="14717">
                  <c:v>5.5308600000000001E-8</c:v>
                </c:pt>
                <c:pt idx="14718">
                  <c:v>5.5314799999999998E-8</c:v>
                </c:pt>
                <c:pt idx="14719">
                  <c:v>5.5321100000000002E-8</c:v>
                </c:pt>
                <c:pt idx="14720">
                  <c:v>5.5327299999999999E-8</c:v>
                </c:pt>
                <c:pt idx="14721">
                  <c:v>5.5333600000000003E-8</c:v>
                </c:pt>
                <c:pt idx="14722">
                  <c:v>5.53398E-8</c:v>
                </c:pt>
                <c:pt idx="14723">
                  <c:v>5.5346099999999997E-8</c:v>
                </c:pt>
                <c:pt idx="14724">
                  <c:v>5.5352300000000001E-8</c:v>
                </c:pt>
                <c:pt idx="14725">
                  <c:v>5.5358599999999998E-8</c:v>
                </c:pt>
                <c:pt idx="14726">
                  <c:v>5.5364800000000002E-8</c:v>
                </c:pt>
                <c:pt idx="14727">
                  <c:v>5.5371099999999999E-8</c:v>
                </c:pt>
                <c:pt idx="14728">
                  <c:v>5.5377300000000003E-8</c:v>
                </c:pt>
                <c:pt idx="14729">
                  <c:v>5.53836E-8</c:v>
                </c:pt>
                <c:pt idx="14730">
                  <c:v>5.5389799999999997E-8</c:v>
                </c:pt>
                <c:pt idx="14731">
                  <c:v>5.5396100000000001E-8</c:v>
                </c:pt>
                <c:pt idx="14732">
                  <c:v>5.5402299999999998E-8</c:v>
                </c:pt>
                <c:pt idx="14733">
                  <c:v>5.5408600000000002E-8</c:v>
                </c:pt>
                <c:pt idx="14734">
                  <c:v>5.5414799999999999E-8</c:v>
                </c:pt>
                <c:pt idx="14735">
                  <c:v>5.5421100000000003E-8</c:v>
                </c:pt>
                <c:pt idx="14736">
                  <c:v>5.54273E-8</c:v>
                </c:pt>
                <c:pt idx="14737">
                  <c:v>5.5433599999999997E-8</c:v>
                </c:pt>
                <c:pt idx="14738">
                  <c:v>5.5439800000000001E-8</c:v>
                </c:pt>
                <c:pt idx="14739">
                  <c:v>5.5446099999999998E-8</c:v>
                </c:pt>
                <c:pt idx="14740">
                  <c:v>5.5452300000000002E-8</c:v>
                </c:pt>
                <c:pt idx="14741">
                  <c:v>5.5458599999999999E-8</c:v>
                </c:pt>
                <c:pt idx="14742">
                  <c:v>5.5464800000000003E-8</c:v>
                </c:pt>
                <c:pt idx="14743">
                  <c:v>5.54711E-8</c:v>
                </c:pt>
                <c:pt idx="14744">
                  <c:v>5.5477299999999997E-8</c:v>
                </c:pt>
                <c:pt idx="14745">
                  <c:v>5.5483600000000001E-8</c:v>
                </c:pt>
                <c:pt idx="14746">
                  <c:v>5.5489799999999998E-8</c:v>
                </c:pt>
                <c:pt idx="14747">
                  <c:v>5.5496100000000002E-8</c:v>
                </c:pt>
                <c:pt idx="14748">
                  <c:v>5.5502299999999999E-8</c:v>
                </c:pt>
                <c:pt idx="14749">
                  <c:v>5.5508600000000002E-8</c:v>
                </c:pt>
                <c:pt idx="14750">
                  <c:v>5.55148E-8</c:v>
                </c:pt>
                <c:pt idx="14751">
                  <c:v>5.5521099999999997E-8</c:v>
                </c:pt>
                <c:pt idx="14752">
                  <c:v>5.5527300000000001E-8</c:v>
                </c:pt>
                <c:pt idx="14753">
                  <c:v>5.5533599999999998E-8</c:v>
                </c:pt>
                <c:pt idx="14754">
                  <c:v>5.5539800000000002E-8</c:v>
                </c:pt>
                <c:pt idx="14755">
                  <c:v>5.5546099999999999E-8</c:v>
                </c:pt>
                <c:pt idx="14756">
                  <c:v>5.5552300000000003E-8</c:v>
                </c:pt>
                <c:pt idx="14757">
                  <c:v>5.55586E-8</c:v>
                </c:pt>
                <c:pt idx="14758">
                  <c:v>5.5564799999999997E-8</c:v>
                </c:pt>
                <c:pt idx="14759">
                  <c:v>5.5571100000000001E-8</c:v>
                </c:pt>
                <c:pt idx="14760">
                  <c:v>5.5577299999999998E-8</c:v>
                </c:pt>
                <c:pt idx="14761">
                  <c:v>5.5583600000000001E-8</c:v>
                </c:pt>
                <c:pt idx="14762">
                  <c:v>5.5589799999999999E-8</c:v>
                </c:pt>
                <c:pt idx="14763">
                  <c:v>5.5596100000000002E-8</c:v>
                </c:pt>
                <c:pt idx="14764">
                  <c:v>5.56023E-8</c:v>
                </c:pt>
                <c:pt idx="14765">
                  <c:v>5.5608599999999997E-8</c:v>
                </c:pt>
                <c:pt idx="14766">
                  <c:v>5.5614800000000001E-8</c:v>
                </c:pt>
                <c:pt idx="14767">
                  <c:v>5.5621099999999998E-8</c:v>
                </c:pt>
                <c:pt idx="14768">
                  <c:v>5.5627300000000002E-8</c:v>
                </c:pt>
                <c:pt idx="14769">
                  <c:v>5.5633599999999999E-8</c:v>
                </c:pt>
                <c:pt idx="14770">
                  <c:v>5.5639800000000003E-8</c:v>
                </c:pt>
                <c:pt idx="14771">
                  <c:v>5.56461E-8</c:v>
                </c:pt>
                <c:pt idx="14772">
                  <c:v>5.5652299999999997E-8</c:v>
                </c:pt>
                <c:pt idx="14773">
                  <c:v>5.5658600000000001E-8</c:v>
                </c:pt>
                <c:pt idx="14774">
                  <c:v>5.5664799999999998E-8</c:v>
                </c:pt>
                <c:pt idx="14775">
                  <c:v>5.5671100000000001E-8</c:v>
                </c:pt>
                <c:pt idx="14776">
                  <c:v>5.5677299999999999E-8</c:v>
                </c:pt>
                <c:pt idx="14777">
                  <c:v>5.5683600000000002E-8</c:v>
                </c:pt>
                <c:pt idx="14778">
                  <c:v>5.56898E-8</c:v>
                </c:pt>
                <c:pt idx="14779">
                  <c:v>5.5696099999999997E-8</c:v>
                </c:pt>
                <c:pt idx="14780">
                  <c:v>5.5702300000000001E-8</c:v>
                </c:pt>
                <c:pt idx="14781">
                  <c:v>5.5708599999999998E-8</c:v>
                </c:pt>
                <c:pt idx="14782">
                  <c:v>5.5714800000000002E-8</c:v>
                </c:pt>
                <c:pt idx="14783">
                  <c:v>5.5721099999999999E-8</c:v>
                </c:pt>
                <c:pt idx="14784">
                  <c:v>5.5727300000000003E-8</c:v>
                </c:pt>
                <c:pt idx="14785">
                  <c:v>5.57336E-8</c:v>
                </c:pt>
                <c:pt idx="14786">
                  <c:v>5.5739799999999997E-8</c:v>
                </c:pt>
                <c:pt idx="14787">
                  <c:v>5.57461E-8</c:v>
                </c:pt>
                <c:pt idx="14788">
                  <c:v>5.5752299999999998E-8</c:v>
                </c:pt>
                <c:pt idx="14789">
                  <c:v>5.5758600000000001E-8</c:v>
                </c:pt>
                <c:pt idx="14790">
                  <c:v>5.5764799999999999E-8</c:v>
                </c:pt>
                <c:pt idx="14791">
                  <c:v>5.5771100000000002E-8</c:v>
                </c:pt>
                <c:pt idx="14792">
                  <c:v>5.57773E-8</c:v>
                </c:pt>
                <c:pt idx="14793">
                  <c:v>5.5783600000000003E-8</c:v>
                </c:pt>
                <c:pt idx="14794">
                  <c:v>5.5789800000000001E-8</c:v>
                </c:pt>
                <c:pt idx="14795">
                  <c:v>5.5796099999999998E-8</c:v>
                </c:pt>
                <c:pt idx="14796">
                  <c:v>5.5802300000000002E-8</c:v>
                </c:pt>
                <c:pt idx="14797">
                  <c:v>5.5808599999999999E-8</c:v>
                </c:pt>
                <c:pt idx="14798">
                  <c:v>5.5814800000000003E-8</c:v>
                </c:pt>
                <c:pt idx="14799">
                  <c:v>5.5821099999999999E-8</c:v>
                </c:pt>
                <c:pt idx="14800">
                  <c:v>5.5827299999999997E-8</c:v>
                </c:pt>
                <c:pt idx="14801">
                  <c:v>5.58336E-8</c:v>
                </c:pt>
                <c:pt idx="14802">
                  <c:v>5.5839799999999998E-8</c:v>
                </c:pt>
                <c:pt idx="14803">
                  <c:v>5.5846100000000001E-8</c:v>
                </c:pt>
                <c:pt idx="14804">
                  <c:v>5.5852299999999999E-8</c:v>
                </c:pt>
                <c:pt idx="14805">
                  <c:v>5.5858600000000002E-8</c:v>
                </c:pt>
                <c:pt idx="14806">
                  <c:v>5.58648E-8</c:v>
                </c:pt>
                <c:pt idx="14807">
                  <c:v>5.5871100000000003E-8</c:v>
                </c:pt>
                <c:pt idx="14808">
                  <c:v>5.5877300000000001E-8</c:v>
                </c:pt>
                <c:pt idx="14809">
                  <c:v>5.5883599999999998E-8</c:v>
                </c:pt>
                <c:pt idx="14810">
                  <c:v>5.5889800000000002E-8</c:v>
                </c:pt>
                <c:pt idx="14811">
                  <c:v>5.5896099999999999E-8</c:v>
                </c:pt>
                <c:pt idx="14812">
                  <c:v>5.5902300000000003E-8</c:v>
                </c:pt>
                <c:pt idx="14813">
                  <c:v>5.5908599999999999E-8</c:v>
                </c:pt>
                <c:pt idx="14814">
                  <c:v>5.5914799999999997E-8</c:v>
                </c:pt>
                <c:pt idx="14815">
                  <c:v>5.59211E-8</c:v>
                </c:pt>
                <c:pt idx="14816">
                  <c:v>5.5927299999999998E-8</c:v>
                </c:pt>
                <c:pt idx="14817">
                  <c:v>5.5933600000000001E-8</c:v>
                </c:pt>
                <c:pt idx="14818">
                  <c:v>5.5939799999999999E-8</c:v>
                </c:pt>
                <c:pt idx="14819">
                  <c:v>5.5946100000000002E-8</c:v>
                </c:pt>
                <c:pt idx="14820">
                  <c:v>5.59523E-8</c:v>
                </c:pt>
                <c:pt idx="14821">
                  <c:v>5.5958600000000003E-8</c:v>
                </c:pt>
                <c:pt idx="14822">
                  <c:v>5.5964800000000001E-8</c:v>
                </c:pt>
                <c:pt idx="14823">
                  <c:v>5.5971099999999998E-8</c:v>
                </c:pt>
                <c:pt idx="14824">
                  <c:v>5.5977300000000002E-8</c:v>
                </c:pt>
                <c:pt idx="14825">
                  <c:v>5.5983599999999998E-8</c:v>
                </c:pt>
                <c:pt idx="14826">
                  <c:v>5.5989800000000003E-8</c:v>
                </c:pt>
                <c:pt idx="14827">
                  <c:v>5.5996099999999999E-8</c:v>
                </c:pt>
                <c:pt idx="14828">
                  <c:v>5.6002299999999997E-8</c:v>
                </c:pt>
                <c:pt idx="14829">
                  <c:v>5.60086E-8</c:v>
                </c:pt>
                <c:pt idx="14830">
                  <c:v>5.6014799999999998E-8</c:v>
                </c:pt>
                <c:pt idx="14831">
                  <c:v>5.6021100000000001E-8</c:v>
                </c:pt>
                <c:pt idx="14832">
                  <c:v>5.6027299999999999E-8</c:v>
                </c:pt>
                <c:pt idx="14833">
                  <c:v>5.6033600000000002E-8</c:v>
                </c:pt>
                <c:pt idx="14834">
                  <c:v>5.60398E-8</c:v>
                </c:pt>
                <c:pt idx="14835">
                  <c:v>5.6046100000000003E-8</c:v>
                </c:pt>
                <c:pt idx="14836">
                  <c:v>5.6052300000000001E-8</c:v>
                </c:pt>
                <c:pt idx="14837">
                  <c:v>5.6058599999999997E-8</c:v>
                </c:pt>
                <c:pt idx="14838">
                  <c:v>5.6064800000000002E-8</c:v>
                </c:pt>
                <c:pt idx="14839">
                  <c:v>5.6071099999999998E-8</c:v>
                </c:pt>
                <c:pt idx="14840">
                  <c:v>5.6077300000000003E-8</c:v>
                </c:pt>
                <c:pt idx="14841">
                  <c:v>5.6083599999999999E-8</c:v>
                </c:pt>
                <c:pt idx="14842">
                  <c:v>5.6089799999999997E-8</c:v>
                </c:pt>
                <c:pt idx="14843">
                  <c:v>5.60961E-8</c:v>
                </c:pt>
                <c:pt idx="14844">
                  <c:v>5.6102299999999998E-8</c:v>
                </c:pt>
                <c:pt idx="14845">
                  <c:v>5.6108600000000001E-8</c:v>
                </c:pt>
                <c:pt idx="14846">
                  <c:v>5.6114799999999999E-8</c:v>
                </c:pt>
                <c:pt idx="14847">
                  <c:v>5.6121100000000002E-8</c:v>
                </c:pt>
                <c:pt idx="14848">
                  <c:v>5.61273E-8</c:v>
                </c:pt>
                <c:pt idx="14849">
                  <c:v>5.6133600000000003E-8</c:v>
                </c:pt>
                <c:pt idx="14850">
                  <c:v>5.6139800000000001E-8</c:v>
                </c:pt>
                <c:pt idx="14851">
                  <c:v>5.6146099999999997E-8</c:v>
                </c:pt>
                <c:pt idx="14852">
                  <c:v>5.6152300000000002E-8</c:v>
                </c:pt>
                <c:pt idx="14853">
                  <c:v>5.6158599999999998E-8</c:v>
                </c:pt>
                <c:pt idx="14854">
                  <c:v>5.6164800000000003E-8</c:v>
                </c:pt>
                <c:pt idx="14855">
                  <c:v>5.6171099999999999E-8</c:v>
                </c:pt>
                <c:pt idx="14856">
                  <c:v>5.6177299999999997E-8</c:v>
                </c:pt>
                <c:pt idx="14857">
                  <c:v>5.61836E-8</c:v>
                </c:pt>
                <c:pt idx="14858">
                  <c:v>5.6189799999999998E-8</c:v>
                </c:pt>
                <c:pt idx="14859">
                  <c:v>5.6196100000000001E-8</c:v>
                </c:pt>
                <c:pt idx="14860">
                  <c:v>5.6202299999999999E-8</c:v>
                </c:pt>
                <c:pt idx="14861">
                  <c:v>5.6208600000000002E-8</c:v>
                </c:pt>
                <c:pt idx="14862">
                  <c:v>5.62148E-8</c:v>
                </c:pt>
                <c:pt idx="14863">
                  <c:v>5.6221100000000003E-8</c:v>
                </c:pt>
                <c:pt idx="14864">
                  <c:v>5.6227300000000001E-8</c:v>
                </c:pt>
                <c:pt idx="14865">
                  <c:v>5.6233599999999997E-8</c:v>
                </c:pt>
                <c:pt idx="14866">
                  <c:v>5.6239800000000002E-8</c:v>
                </c:pt>
                <c:pt idx="14867">
                  <c:v>5.6246099999999998E-8</c:v>
                </c:pt>
                <c:pt idx="14868">
                  <c:v>5.6252300000000003E-8</c:v>
                </c:pt>
                <c:pt idx="14869">
                  <c:v>5.6258599999999999E-8</c:v>
                </c:pt>
                <c:pt idx="14870">
                  <c:v>5.6264799999999997E-8</c:v>
                </c:pt>
                <c:pt idx="14871">
                  <c:v>5.62711E-8</c:v>
                </c:pt>
                <c:pt idx="14872">
                  <c:v>5.6277299999999998E-8</c:v>
                </c:pt>
                <c:pt idx="14873">
                  <c:v>5.6283600000000001E-8</c:v>
                </c:pt>
                <c:pt idx="14874">
                  <c:v>5.6289799999999999E-8</c:v>
                </c:pt>
                <c:pt idx="14875">
                  <c:v>5.6296100000000002E-8</c:v>
                </c:pt>
                <c:pt idx="14876">
                  <c:v>5.63023E-8</c:v>
                </c:pt>
                <c:pt idx="14877">
                  <c:v>5.6308600000000003E-8</c:v>
                </c:pt>
                <c:pt idx="14878">
                  <c:v>5.6314800000000001E-8</c:v>
                </c:pt>
                <c:pt idx="14879">
                  <c:v>5.6321099999999997E-8</c:v>
                </c:pt>
                <c:pt idx="14880">
                  <c:v>5.6327300000000002E-8</c:v>
                </c:pt>
                <c:pt idx="14881">
                  <c:v>5.6333599999999998E-8</c:v>
                </c:pt>
                <c:pt idx="14882">
                  <c:v>5.6339800000000003E-8</c:v>
                </c:pt>
                <c:pt idx="14883">
                  <c:v>5.6346099999999999E-8</c:v>
                </c:pt>
                <c:pt idx="14884">
                  <c:v>5.6352299999999997E-8</c:v>
                </c:pt>
                <c:pt idx="14885">
                  <c:v>5.63586E-8</c:v>
                </c:pt>
                <c:pt idx="14886">
                  <c:v>5.6364799999999998E-8</c:v>
                </c:pt>
                <c:pt idx="14887">
                  <c:v>5.6371100000000001E-8</c:v>
                </c:pt>
                <c:pt idx="14888">
                  <c:v>5.6377299999999999E-8</c:v>
                </c:pt>
                <c:pt idx="14889">
                  <c:v>5.6383600000000002E-8</c:v>
                </c:pt>
                <c:pt idx="14890">
                  <c:v>5.63898E-8</c:v>
                </c:pt>
                <c:pt idx="14891">
                  <c:v>5.6396100000000003E-8</c:v>
                </c:pt>
                <c:pt idx="14892">
                  <c:v>5.6402300000000001E-8</c:v>
                </c:pt>
                <c:pt idx="14893">
                  <c:v>5.6408599999999997E-8</c:v>
                </c:pt>
                <c:pt idx="14894">
                  <c:v>5.6414800000000002E-8</c:v>
                </c:pt>
                <c:pt idx="14895">
                  <c:v>5.6421099999999998E-8</c:v>
                </c:pt>
                <c:pt idx="14896">
                  <c:v>5.6427300000000003E-8</c:v>
                </c:pt>
                <c:pt idx="14897">
                  <c:v>5.6433599999999999E-8</c:v>
                </c:pt>
                <c:pt idx="14898">
                  <c:v>5.6439799999999997E-8</c:v>
                </c:pt>
                <c:pt idx="14899">
                  <c:v>5.64461E-8</c:v>
                </c:pt>
                <c:pt idx="14900">
                  <c:v>5.6452299999999998E-8</c:v>
                </c:pt>
                <c:pt idx="14901">
                  <c:v>5.6458600000000001E-8</c:v>
                </c:pt>
                <c:pt idx="14902">
                  <c:v>5.6464799999999999E-8</c:v>
                </c:pt>
                <c:pt idx="14903">
                  <c:v>5.6471100000000002E-8</c:v>
                </c:pt>
                <c:pt idx="14904">
                  <c:v>5.64773E-8</c:v>
                </c:pt>
                <c:pt idx="14905">
                  <c:v>5.6483600000000003E-8</c:v>
                </c:pt>
                <c:pt idx="14906">
                  <c:v>5.6489800000000001E-8</c:v>
                </c:pt>
                <c:pt idx="14907">
                  <c:v>5.6496099999999997E-8</c:v>
                </c:pt>
                <c:pt idx="14908">
                  <c:v>5.6502300000000002E-8</c:v>
                </c:pt>
                <c:pt idx="14909">
                  <c:v>5.6508599999999998E-8</c:v>
                </c:pt>
                <c:pt idx="14910">
                  <c:v>5.6514800000000003E-8</c:v>
                </c:pt>
                <c:pt idx="14911">
                  <c:v>5.6521099999999999E-8</c:v>
                </c:pt>
                <c:pt idx="14912">
                  <c:v>5.6527299999999997E-8</c:v>
                </c:pt>
                <c:pt idx="14913">
                  <c:v>5.65336E-8</c:v>
                </c:pt>
                <c:pt idx="14914">
                  <c:v>5.6539799999999998E-8</c:v>
                </c:pt>
                <c:pt idx="14915">
                  <c:v>5.6546100000000001E-8</c:v>
                </c:pt>
                <c:pt idx="14916">
                  <c:v>5.6552299999999999E-8</c:v>
                </c:pt>
                <c:pt idx="14917">
                  <c:v>5.6558600000000002E-8</c:v>
                </c:pt>
                <c:pt idx="14918">
                  <c:v>5.65648E-8</c:v>
                </c:pt>
                <c:pt idx="14919">
                  <c:v>5.6571100000000003E-8</c:v>
                </c:pt>
                <c:pt idx="14920">
                  <c:v>5.6577300000000001E-8</c:v>
                </c:pt>
                <c:pt idx="14921">
                  <c:v>5.6583599999999997E-8</c:v>
                </c:pt>
                <c:pt idx="14922">
                  <c:v>5.6589800000000002E-8</c:v>
                </c:pt>
                <c:pt idx="14923">
                  <c:v>5.6596099999999998E-8</c:v>
                </c:pt>
                <c:pt idx="14924">
                  <c:v>5.6602300000000003E-8</c:v>
                </c:pt>
                <c:pt idx="14925">
                  <c:v>5.6608599999999999E-8</c:v>
                </c:pt>
                <c:pt idx="14926">
                  <c:v>5.6614799999999997E-8</c:v>
                </c:pt>
                <c:pt idx="14927">
                  <c:v>5.66211E-8</c:v>
                </c:pt>
                <c:pt idx="14928">
                  <c:v>5.6627299999999998E-8</c:v>
                </c:pt>
                <c:pt idx="14929">
                  <c:v>5.6633600000000001E-8</c:v>
                </c:pt>
                <c:pt idx="14930">
                  <c:v>5.6639799999999999E-8</c:v>
                </c:pt>
                <c:pt idx="14931">
                  <c:v>5.6646100000000002E-8</c:v>
                </c:pt>
                <c:pt idx="14932">
                  <c:v>5.66523E-8</c:v>
                </c:pt>
                <c:pt idx="14933">
                  <c:v>5.6658600000000003E-8</c:v>
                </c:pt>
                <c:pt idx="14934">
                  <c:v>5.6664800000000001E-8</c:v>
                </c:pt>
                <c:pt idx="14935">
                  <c:v>5.6671099999999997E-8</c:v>
                </c:pt>
                <c:pt idx="14936">
                  <c:v>5.6677300000000002E-8</c:v>
                </c:pt>
                <c:pt idx="14937">
                  <c:v>5.6683599999999998E-8</c:v>
                </c:pt>
                <c:pt idx="14938">
                  <c:v>5.6689800000000002E-8</c:v>
                </c:pt>
                <c:pt idx="14939">
                  <c:v>5.6696099999999999E-8</c:v>
                </c:pt>
                <c:pt idx="14940">
                  <c:v>5.6702299999999997E-8</c:v>
                </c:pt>
                <c:pt idx="14941">
                  <c:v>5.67086E-8</c:v>
                </c:pt>
                <c:pt idx="14942">
                  <c:v>5.6714799999999998E-8</c:v>
                </c:pt>
                <c:pt idx="14943">
                  <c:v>5.6721100000000001E-8</c:v>
                </c:pt>
                <c:pt idx="14944">
                  <c:v>5.6727299999999999E-8</c:v>
                </c:pt>
                <c:pt idx="14945">
                  <c:v>5.6733600000000002E-8</c:v>
                </c:pt>
                <c:pt idx="14946">
                  <c:v>5.67398E-8</c:v>
                </c:pt>
                <c:pt idx="14947">
                  <c:v>5.6746100000000003E-8</c:v>
                </c:pt>
                <c:pt idx="14948">
                  <c:v>5.6752300000000001E-8</c:v>
                </c:pt>
                <c:pt idx="14949">
                  <c:v>5.6758599999999997E-8</c:v>
                </c:pt>
                <c:pt idx="14950">
                  <c:v>5.6764800000000002E-8</c:v>
                </c:pt>
                <c:pt idx="14951">
                  <c:v>5.6771099999999998E-8</c:v>
                </c:pt>
                <c:pt idx="14952">
                  <c:v>5.6777300000000002E-8</c:v>
                </c:pt>
                <c:pt idx="14953">
                  <c:v>5.6783599999999999E-8</c:v>
                </c:pt>
                <c:pt idx="14954">
                  <c:v>5.6789799999999997E-8</c:v>
                </c:pt>
                <c:pt idx="14955">
                  <c:v>5.67961E-8</c:v>
                </c:pt>
                <c:pt idx="14956">
                  <c:v>5.6802299999999998E-8</c:v>
                </c:pt>
                <c:pt idx="14957">
                  <c:v>5.6808600000000001E-8</c:v>
                </c:pt>
                <c:pt idx="14958">
                  <c:v>5.6814799999999999E-8</c:v>
                </c:pt>
                <c:pt idx="14959">
                  <c:v>5.6821100000000002E-8</c:v>
                </c:pt>
                <c:pt idx="14960">
                  <c:v>5.68273E-8</c:v>
                </c:pt>
                <c:pt idx="14961">
                  <c:v>5.6833600000000003E-8</c:v>
                </c:pt>
                <c:pt idx="14962">
                  <c:v>5.6839800000000001E-8</c:v>
                </c:pt>
                <c:pt idx="14963">
                  <c:v>5.6846099999999997E-8</c:v>
                </c:pt>
                <c:pt idx="14964">
                  <c:v>5.6852300000000001E-8</c:v>
                </c:pt>
                <c:pt idx="14965">
                  <c:v>5.6858599999999998E-8</c:v>
                </c:pt>
                <c:pt idx="14966">
                  <c:v>5.6864800000000002E-8</c:v>
                </c:pt>
                <c:pt idx="14967">
                  <c:v>5.6871099999999999E-8</c:v>
                </c:pt>
                <c:pt idx="14968">
                  <c:v>5.6877299999999997E-8</c:v>
                </c:pt>
                <c:pt idx="14969">
                  <c:v>5.68836E-8</c:v>
                </c:pt>
                <c:pt idx="14970">
                  <c:v>5.6889799999999998E-8</c:v>
                </c:pt>
                <c:pt idx="14971">
                  <c:v>5.6896100000000001E-8</c:v>
                </c:pt>
                <c:pt idx="14972">
                  <c:v>5.6902299999999999E-8</c:v>
                </c:pt>
                <c:pt idx="14973">
                  <c:v>5.6908600000000002E-8</c:v>
                </c:pt>
                <c:pt idx="14974">
                  <c:v>5.69148E-8</c:v>
                </c:pt>
                <c:pt idx="14975">
                  <c:v>5.6921100000000003E-8</c:v>
                </c:pt>
                <c:pt idx="14976">
                  <c:v>5.69273E-8</c:v>
                </c:pt>
                <c:pt idx="14977">
                  <c:v>5.6933599999999997E-8</c:v>
                </c:pt>
                <c:pt idx="14978">
                  <c:v>5.6939800000000001E-8</c:v>
                </c:pt>
                <c:pt idx="14979">
                  <c:v>5.6946099999999998E-8</c:v>
                </c:pt>
                <c:pt idx="14980">
                  <c:v>5.6952300000000002E-8</c:v>
                </c:pt>
                <c:pt idx="14981">
                  <c:v>5.6958599999999999E-8</c:v>
                </c:pt>
                <c:pt idx="14982">
                  <c:v>5.6964800000000003E-8</c:v>
                </c:pt>
                <c:pt idx="14983">
                  <c:v>5.69711E-8</c:v>
                </c:pt>
                <c:pt idx="14984">
                  <c:v>5.6977299999999998E-8</c:v>
                </c:pt>
                <c:pt idx="14985">
                  <c:v>5.6983600000000001E-8</c:v>
                </c:pt>
                <c:pt idx="14986">
                  <c:v>5.6989799999999999E-8</c:v>
                </c:pt>
                <c:pt idx="14987">
                  <c:v>5.6996100000000002E-8</c:v>
                </c:pt>
                <c:pt idx="14988">
                  <c:v>5.7002299999999999E-8</c:v>
                </c:pt>
                <c:pt idx="14989">
                  <c:v>5.7008600000000003E-8</c:v>
                </c:pt>
                <c:pt idx="14990">
                  <c:v>5.70148E-8</c:v>
                </c:pt>
                <c:pt idx="14991">
                  <c:v>5.7021099999999997E-8</c:v>
                </c:pt>
                <c:pt idx="14992">
                  <c:v>5.7027300000000001E-8</c:v>
                </c:pt>
                <c:pt idx="14993">
                  <c:v>5.7033599999999998E-8</c:v>
                </c:pt>
                <c:pt idx="14994">
                  <c:v>5.7039800000000002E-8</c:v>
                </c:pt>
                <c:pt idx="14995">
                  <c:v>5.7046099999999999E-8</c:v>
                </c:pt>
                <c:pt idx="14996">
                  <c:v>5.7052300000000003E-8</c:v>
                </c:pt>
                <c:pt idx="14997">
                  <c:v>5.70586E-8</c:v>
                </c:pt>
                <c:pt idx="14998">
                  <c:v>5.7064799999999998E-8</c:v>
                </c:pt>
                <c:pt idx="14999">
                  <c:v>5.7071100000000001E-8</c:v>
                </c:pt>
                <c:pt idx="15000">
                  <c:v>5.7077299999999999E-8</c:v>
                </c:pt>
                <c:pt idx="15001">
                  <c:v>5.7083600000000002E-8</c:v>
                </c:pt>
                <c:pt idx="15002">
                  <c:v>5.7089799999999999E-8</c:v>
                </c:pt>
                <c:pt idx="15003">
                  <c:v>5.7096100000000003E-8</c:v>
                </c:pt>
                <c:pt idx="15004">
                  <c:v>5.71023E-8</c:v>
                </c:pt>
                <c:pt idx="15005">
                  <c:v>5.7108599999999997E-8</c:v>
                </c:pt>
                <c:pt idx="15006">
                  <c:v>5.7114800000000001E-8</c:v>
                </c:pt>
                <c:pt idx="15007">
                  <c:v>5.7121099999999998E-8</c:v>
                </c:pt>
                <c:pt idx="15008">
                  <c:v>5.7127300000000002E-8</c:v>
                </c:pt>
                <c:pt idx="15009">
                  <c:v>5.7133599999999999E-8</c:v>
                </c:pt>
                <c:pt idx="15010">
                  <c:v>5.7139800000000003E-8</c:v>
                </c:pt>
                <c:pt idx="15011">
                  <c:v>5.71461E-8</c:v>
                </c:pt>
                <c:pt idx="15012">
                  <c:v>5.7152299999999998E-8</c:v>
                </c:pt>
                <c:pt idx="15013">
                  <c:v>5.7158600000000001E-8</c:v>
                </c:pt>
                <c:pt idx="15014">
                  <c:v>5.7164799999999998E-8</c:v>
                </c:pt>
                <c:pt idx="15015">
                  <c:v>5.7171100000000002E-8</c:v>
                </c:pt>
                <c:pt idx="15016">
                  <c:v>5.7177299999999999E-8</c:v>
                </c:pt>
                <c:pt idx="15017">
                  <c:v>5.7183600000000003E-8</c:v>
                </c:pt>
                <c:pt idx="15018">
                  <c:v>5.71898E-8</c:v>
                </c:pt>
                <c:pt idx="15019">
                  <c:v>5.7196099999999997E-8</c:v>
                </c:pt>
                <c:pt idx="15020">
                  <c:v>5.7202300000000001E-8</c:v>
                </c:pt>
                <c:pt idx="15021">
                  <c:v>5.7208599999999998E-8</c:v>
                </c:pt>
                <c:pt idx="15022">
                  <c:v>5.7214800000000002E-8</c:v>
                </c:pt>
                <c:pt idx="15023">
                  <c:v>5.7221099999999999E-8</c:v>
                </c:pt>
                <c:pt idx="15024">
                  <c:v>5.7227300000000003E-8</c:v>
                </c:pt>
                <c:pt idx="15025">
                  <c:v>5.72336E-8</c:v>
                </c:pt>
                <c:pt idx="15026">
                  <c:v>5.7239799999999997E-8</c:v>
                </c:pt>
                <c:pt idx="15027">
                  <c:v>5.7246100000000001E-8</c:v>
                </c:pt>
                <c:pt idx="15028">
                  <c:v>5.7252299999999998E-8</c:v>
                </c:pt>
                <c:pt idx="15029">
                  <c:v>5.7258600000000002E-8</c:v>
                </c:pt>
                <c:pt idx="15030">
                  <c:v>5.7264799999999999E-8</c:v>
                </c:pt>
                <c:pt idx="15031">
                  <c:v>5.7271100000000003E-8</c:v>
                </c:pt>
                <c:pt idx="15032">
                  <c:v>5.72773E-8</c:v>
                </c:pt>
                <c:pt idx="15033">
                  <c:v>5.7283599999999997E-8</c:v>
                </c:pt>
                <c:pt idx="15034">
                  <c:v>5.7289800000000001E-8</c:v>
                </c:pt>
                <c:pt idx="15035">
                  <c:v>5.7296099999999998E-8</c:v>
                </c:pt>
                <c:pt idx="15036">
                  <c:v>5.7302300000000002E-8</c:v>
                </c:pt>
                <c:pt idx="15037">
                  <c:v>5.7308599999999999E-8</c:v>
                </c:pt>
                <c:pt idx="15038">
                  <c:v>5.7314800000000003E-8</c:v>
                </c:pt>
                <c:pt idx="15039">
                  <c:v>5.73211E-8</c:v>
                </c:pt>
                <c:pt idx="15040">
                  <c:v>5.7327299999999997E-8</c:v>
                </c:pt>
                <c:pt idx="15041">
                  <c:v>5.7333600000000001E-8</c:v>
                </c:pt>
                <c:pt idx="15042">
                  <c:v>5.7339799999999998E-8</c:v>
                </c:pt>
                <c:pt idx="15043">
                  <c:v>5.7346100000000002E-8</c:v>
                </c:pt>
                <c:pt idx="15044">
                  <c:v>5.7352299999999999E-8</c:v>
                </c:pt>
                <c:pt idx="15045">
                  <c:v>5.7358600000000002E-8</c:v>
                </c:pt>
                <c:pt idx="15046">
                  <c:v>5.73648E-8</c:v>
                </c:pt>
                <c:pt idx="15047">
                  <c:v>5.7371099999999997E-8</c:v>
                </c:pt>
                <c:pt idx="15048">
                  <c:v>5.7377300000000001E-8</c:v>
                </c:pt>
                <c:pt idx="15049">
                  <c:v>5.7383599999999998E-8</c:v>
                </c:pt>
                <c:pt idx="15050">
                  <c:v>5.7389800000000002E-8</c:v>
                </c:pt>
                <c:pt idx="15051">
                  <c:v>5.7396099999999999E-8</c:v>
                </c:pt>
                <c:pt idx="15052">
                  <c:v>5.7402300000000003E-8</c:v>
                </c:pt>
                <c:pt idx="15053">
                  <c:v>5.74086E-8</c:v>
                </c:pt>
                <c:pt idx="15054">
                  <c:v>5.7414799999999997E-8</c:v>
                </c:pt>
                <c:pt idx="15055">
                  <c:v>5.7421100000000001E-8</c:v>
                </c:pt>
                <c:pt idx="15056">
                  <c:v>5.7427299999999998E-8</c:v>
                </c:pt>
                <c:pt idx="15057">
                  <c:v>5.7433600000000002E-8</c:v>
                </c:pt>
                <c:pt idx="15058">
                  <c:v>5.7439799999999999E-8</c:v>
                </c:pt>
                <c:pt idx="15059">
                  <c:v>5.7446100000000002E-8</c:v>
                </c:pt>
                <c:pt idx="15060">
                  <c:v>5.74523E-8</c:v>
                </c:pt>
                <c:pt idx="15061">
                  <c:v>5.7458599999999997E-8</c:v>
                </c:pt>
                <c:pt idx="15062">
                  <c:v>5.7464800000000001E-8</c:v>
                </c:pt>
                <c:pt idx="15063">
                  <c:v>5.7471099999999998E-8</c:v>
                </c:pt>
                <c:pt idx="15064">
                  <c:v>5.7477300000000002E-8</c:v>
                </c:pt>
                <c:pt idx="15065">
                  <c:v>5.7483599999999999E-8</c:v>
                </c:pt>
                <c:pt idx="15066">
                  <c:v>5.7489800000000003E-8</c:v>
                </c:pt>
                <c:pt idx="15067">
                  <c:v>5.74961E-8</c:v>
                </c:pt>
                <c:pt idx="15068">
                  <c:v>5.7502299999999997E-8</c:v>
                </c:pt>
                <c:pt idx="15069">
                  <c:v>5.7508600000000001E-8</c:v>
                </c:pt>
                <c:pt idx="15070">
                  <c:v>5.7514799999999998E-8</c:v>
                </c:pt>
                <c:pt idx="15071">
                  <c:v>5.7521100000000001E-8</c:v>
                </c:pt>
                <c:pt idx="15072">
                  <c:v>5.7527299999999999E-8</c:v>
                </c:pt>
                <c:pt idx="15073">
                  <c:v>5.7533600000000002E-8</c:v>
                </c:pt>
                <c:pt idx="15074">
                  <c:v>5.75398E-8</c:v>
                </c:pt>
                <c:pt idx="15075">
                  <c:v>5.7546099999999997E-8</c:v>
                </c:pt>
                <c:pt idx="15076">
                  <c:v>5.7552300000000001E-8</c:v>
                </c:pt>
                <c:pt idx="15077">
                  <c:v>5.7558599999999998E-8</c:v>
                </c:pt>
                <c:pt idx="15078">
                  <c:v>5.7564800000000002E-8</c:v>
                </c:pt>
                <c:pt idx="15079">
                  <c:v>5.7571099999999999E-8</c:v>
                </c:pt>
                <c:pt idx="15080">
                  <c:v>5.7577300000000003E-8</c:v>
                </c:pt>
                <c:pt idx="15081">
                  <c:v>5.75836E-8</c:v>
                </c:pt>
                <c:pt idx="15082">
                  <c:v>5.7589799999999997E-8</c:v>
                </c:pt>
                <c:pt idx="15083">
                  <c:v>5.75961E-8</c:v>
                </c:pt>
                <c:pt idx="15084">
                  <c:v>5.7602299999999998E-8</c:v>
                </c:pt>
                <c:pt idx="15085">
                  <c:v>5.7608600000000001E-8</c:v>
                </c:pt>
                <c:pt idx="15086">
                  <c:v>5.7614799999999999E-8</c:v>
                </c:pt>
                <c:pt idx="15087">
                  <c:v>5.7621100000000002E-8</c:v>
                </c:pt>
                <c:pt idx="15088">
                  <c:v>5.76273E-8</c:v>
                </c:pt>
                <c:pt idx="15089">
                  <c:v>5.7633600000000003E-8</c:v>
                </c:pt>
                <c:pt idx="15090">
                  <c:v>5.7639800000000001E-8</c:v>
                </c:pt>
                <c:pt idx="15091">
                  <c:v>5.7646099999999998E-8</c:v>
                </c:pt>
                <c:pt idx="15092">
                  <c:v>5.7652300000000002E-8</c:v>
                </c:pt>
                <c:pt idx="15093">
                  <c:v>5.7658599999999999E-8</c:v>
                </c:pt>
                <c:pt idx="15094">
                  <c:v>5.7664800000000003E-8</c:v>
                </c:pt>
                <c:pt idx="15095">
                  <c:v>5.76711E-8</c:v>
                </c:pt>
                <c:pt idx="15096">
                  <c:v>5.7677299999999997E-8</c:v>
                </c:pt>
                <c:pt idx="15097">
                  <c:v>5.76836E-8</c:v>
                </c:pt>
                <c:pt idx="15098">
                  <c:v>5.7689799999999998E-8</c:v>
                </c:pt>
                <c:pt idx="15099">
                  <c:v>5.7696100000000001E-8</c:v>
                </c:pt>
                <c:pt idx="15100">
                  <c:v>5.7702299999999999E-8</c:v>
                </c:pt>
                <c:pt idx="15101">
                  <c:v>5.7708600000000002E-8</c:v>
                </c:pt>
                <c:pt idx="15102">
                  <c:v>5.77148E-8</c:v>
                </c:pt>
                <c:pt idx="15103">
                  <c:v>5.7721100000000003E-8</c:v>
                </c:pt>
                <c:pt idx="15104">
                  <c:v>5.7727300000000001E-8</c:v>
                </c:pt>
                <c:pt idx="15105">
                  <c:v>5.7733599999999998E-8</c:v>
                </c:pt>
                <c:pt idx="15106">
                  <c:v>5.7739800000000002E-8</c:v>
                </c:pt>
                <c:pt idx="15107">
                  <c:v>5.7746099999999999E-8</c:v>
                </c:pt>
                <c:pt idx="15108">
                  <c:v>5.7752300000000003E-8</c:v>
                </c:pt>
                <c:pt idx="15109">
                  <c:v>5.7758599999999999E-8</c:v>
                </c:pt>
                <c:pt idx="15110">
                  <c:v>5.7764799999999997E-8</c:v>
                </c:pt>
                <c:pt idx="15111">
                  <c:v>5.77711E-8</c:v>
                </c:pt>
                <c:pt idx="15112">
                  <c:v>5.7777299999999998E-8</c:v>
                </c:pt>
                <c:pt idx="15113">
                  <c:v>5.7783600000000001E-8</c:v>
                </c:pt>
                <c:pt idx="15114">
                  <c:v>5.7789799999999999E-8</c:v>
                </c:pt>
                <c:pt idx="15115">
                  <c:v>5.7796100000000002E-8</c:v>
                </c:pt>
                <c:pt idx="15116">
                  <c:v>5.78023E-8</c:v>
                </c:pt>
                <c:pt idx="15117">
                  <c:v>5.7808600000000003E-8</c:v>
                </c:pt>
                <c:pt idx="15118">
                  <c:v>5.7814800000000001E-8</c:v>
                </c:pt>
                <c:pt idx="15119">
                  <c:v>5.7821099999999998E-8</c:v>
                </c:pt>
                <c:pt idx="15120">
                  <c:v>5.7827300000000002E-8</c:v>
                </c:pt>
                <c:pt idx="15121">
                  <c:v>5.7833599999999998E-8</c:v>
                </c:pt>
                <c:pt idx="15122">
                  <c:v>5.7839800000000003E-8</c:v>
                </c:pt>
                <c:pt idx="15123">
                  <c:v>5.7846099999999999E-8</c:v>
                </c:pt>
                <c:pt idx="15124">
                  <c:v>5.7852299999999997E-8</c:v>
                </c:pt>
                <c:pt idx="15125">
                  <c:v>5.78586E-8</c:v>
                </c:pt>
                <c:pt idx="15126">
                  <c:v>5.7864799999999998E-8</c:v>
                </c:pt>
                <c:pt idx="15127">
                  <c:v>5.7871100000000001E-8</c:v>
                </c:pt>
                <c:pt idx="15128">
                  <c:v>5.7877299999999999E-8</c:v>
                </c:pt>
                <c:pt idx="15129">
                  <c:v>5.7883600000000002E-8</c:v>
                </c:pt>
                <c:pt idx="15130">
                  <c:v>5.78898E-8</c:v>
                </c:pt>
                <c:pt idx="15131">
                  <c:v>5.7896100000000003E-8</c:v>
                </c:pt>
                <c:pt idx="15132">
                  <c:v>5.7902300000000001E-8</c:v>
                </c:pt>
                <c:pt idx="15133">
                  <c:v>5.7908599999999997E-8</c:v>
                </c:pt>
                <c:pt idx="15134">
                  <c:v>5.7914800000000002E-8</c:v>
                </c:pt>
                <c:pt idx="15135">
                  <c:v>5.7921099999999998E-8</c:v>
                </c:pt>
                <c:pt idx="15136">
                  <c:v>5.7927300000000003E-8</c:v>
                </c:pt>
                <c:pt idx="15137">
                  <c:v>5.7933599999999999E-8</c:v>
                </c:pt>
                <c:pt idx="15138">
                  <c:v>5.7939799999999997E-8</c:v>
                </c:pt>
                <c:pt idx="15139">
                  <c:v>5.79461E-8</c:v>
                </c:pt>
                <c:pt idx="15140">
                  <c:v>5.7952299999999998E-8</c:v>
                </c:pt>
                <c:pt idx="15141">
                  <c:v>5.7958600000000001E-8</c:v>
                </c:pt>
                <c:pt idx="15142">
                  <c:v>5.7964799999999999E-8</c:v>
                </c:pt>
                <c:pt idx="15143">
                  <c:v>5.7971100000000002E-8</c:v>
                </c:pt>
                <c:pt idx="15144">
                  <c:v>5.79773E-8</c:v>
                </c:pt>
                <c:pt idx="15145">
                  <c:v>5.7983600000000003E-8</c:v>
                </c:pt>
                <c:pt idx="15146">
                  <c:v>5.7989800000000001E-8</c:v>
                </c:pt>
                <c:pt idx="15147">
                  <c:v>5.7996099999999997E-8</c:v>
                </c:pt>
                <c:pt idx="15148">
                  <c:v>5.8002300000000002E-8</c:v>
                </c:pt>
                <c:pt idx="15149">
                  <c:v>5.8008599999999998E-8</c:v>
                </c:pt>
                <c:pt idx="15150">
                  <c:v>5.8014800000000003E-8</c:v>
                </c:pt>
                <c:pt idx="15151">
                  <c:v>5.8021099999999999E-8</c:v>
                </c:pt>
                <c:pt idx="15152">
                  <c:v>5.8027299999999997E-8</c:v>
                </c:pt>
                <c:pt idx="15153">
                  <c:v>5.80336E-8</c:v>
                </c:pt>
                <c:pt idx="15154">
                  <c:v>5.8039799999999998E-8</c:v>
                </c:pt>
                <c:pt idx="15155">
                  <c:v>5.8046100000000001E-8</c:v>
                </c:pt>
                <c:pt idx="15156">
                  <c:v>5.8052299999999999E-8</c:v>
                </c:pt>
                <c:pt idx="15157">
                  <c:v>5.8058600000000002E-8</c:v>
                </c:pt>
                <c:pt idx="15158">
                  <c:v>5.80648E-8</c:v>
                </c:pt>
                <c:pt idx="15159">
                  <c:v>5.8071100000000003E-8</c:v>
                </c:pt>
                <c:pt idx="15160">
                  <c:v>5.8077300000000001E-8</c:v>
                </c:pt>
                <c:pt idx="15161">
                  <c:v>5.8083599999999997E-8</c:v>
                </c:pt>
                <c:pt idx="15162">
                  <c:v>5.8089800000000002E-8</c:v>
                </c:pt>
                <c:pt idx="15163">
                  <c:v>5.8096099999999998E-8</c:v>
                </c:pt>
                <c:pt idx="15164">
                  <c:v>5.8102300000000003E-8</c:v>
                </c:pt>
                <c:pt idx="15165">
                  <c:v>5.8108599999999999E-8</c:v>
                </c:pt>
                <c:pt idx="15166">
                  <c:v>5.8114799999999997E-8</c:v>
                </c:pt>
                <c:pt idx="15167">
                  <c:v>5.81211E-8</c:v>
                </c:pt>
                <c:pt idx="15168">
                  <c:v>5.8127299999999998E-8</c:v>
                </c:pt>
                <c:pt idx="15169">
                  <c:v>5.8133600000000001E-8</c:v>
                </c:pt>
                <c:pt idx="15170">
                  <c:v>5.8139799999999999E-8</c:v>
                </c:pt>
                <c:pt idx="15171">
                  <c:v>5.8146100000000002E-8</c:v>
                </c:pt>
                <c:pt idx="15172">
                  <c:v>5.81523E-8</c:v>
                </c:pt>
                <c:pt idx="15173">
                  <c:v>5.8158600000000003E-8</c:v>
                </c:pt>
                <c:pt idx="15174">
                  <c:v>5.8164800000000001E-8</c:v>
                </c:pt>
                <c:pt idx="15175">
                  <c:v>5.8171099999999997E-8</c:v>
                </c:pt>
                <c:pt idx="15176">
                  <c:v>5.8177300000000002E-8</c:v>
                </c:pt>
                <c:pt idx="15177">
                  <c:v>5.8183599999999998E-8</c:v>
                </c:pt>
                <c:pt idx="15178">
                  <c:v>5.8189800000000003E-8</c:v>
                </c:pt>
                <c:pt idx="15179">
                  <c:v>5.8196099999999999E-8</c:v>
                </c:pt>
                <c:pt idx="15180">
                  <c:v>5.8202299999999997E-8</c:v>
                </c:pt>
                <c:pt idx="15181">
                  <c:v>5.82086E-8</c:v>
                </c:pt>
                <c:pt idx="15182">
                  <c:v>5.8214799999999998E-8</c:v>
                </c:pt>
                <c:pt idx="15183">
                  <c:v>5.8221100000000001E-8</c:v>
                </c:pt>
                <c:pt idx="15184">
                  <c:v>5.8227299999999999E-8</c:v>
                </c:pt>
                <c:pt idx="15185">
                  <c:v>5.8233600000000002E-8</c:v>
                </c:pt>
                <c:pt idx="15186">
                  <c:v>5.82398E-8</c:v>
                </c:pt>
                <c:pt idx="15187">
                  <c:v>5.8246100000000003E-8</c:v>
                </c:pt>
                <c:pt idx="15188">
                  <c:v>5.8252300000000001E-8</c:v>
                </c:pt>
                <c:pt idx="15189">
                  <c:v>5.8258599999999997E-8</c:v>
                </c:pt>
                <c:pt idx="15190">
                  <c:v>5.8264800000000002E-8</c:v>
                </c:pt>
                <c:pt idx="15191">
                  <c:v>5.8271099999999998E-8</c:v>
                </c:pt>
                <c:pt idx="15192">
                  <c:v>5.8277300000000003E-8</c:v>
                </c:pt>
                <c:pt idx="15193">
                  <c:v>5.8283599999999999E-8</c:v>
                </c:pt>
                <c:pt idx="15194">
                  <c:v>5.8289799999999997E-8</c:v>
                </c:pt>
                <c:pt idx="15195">
                  <c:v>5.82961E-8</c:v>
                </c:pt>
                <c:pt idx="15196">
                  <c:v>5.8302299999999998E-8</c:v>
                </c:pt>
                <c:pt idx="15197">
                  <c:v>5.8308600000000001E-8</c:v>
                </c:pt>
                <c:pt idx="15198">
                  <c:v>5.8314799999999999E-8</c:v>
                </c:pt>
                <c:pt idx="15199">
                  <c:v>5.8321100000000002E-8</c:v>
                </c:pt>
                <c:pt idx="15200">
                  <c:v>5.83273E-8</c:v>
                </c:pt>
                <c:pt idx="15201">
                  <c:v>5.8333600000000003E-8</c:v>
                </c:pt>
                <c:pt idx="15202">
                  <c:v>5.8339800000000001E-8</c:v>
                </c:pt>
                <c:pt idx="15203">
                  <c:v>5.8346099999999997E-8</c:v>
                </c:pt>
                <c:pt idx="15204">
                  <c:v>5.8352300000000002E-8</c:v>
                </c:pt>
                <c:pt idx="15205">
                  <c:v>5.8358599999999998E-8</c:v>
                </c:pt>
                <c:pt idx="15206">
                  <c:v>5.8364800000000003E-8</c:v>
                </c:pt>
                <c:pt idx="15207">
                  <c:v>5.8371099999999999E-8</c:v>
                </c:pt>
                <c:pt idx="15208">
                  <c:v>5.8377299999999997E-8</c:v>
                </c:pt>
                <c:pt idx="15209">
                  <c:v>5.83836E-8</c:v>
                </c:pt>
                <c:pt idx="15210">
                  <c:v>5.8389799999999998E-8</c:v>
                </c:pt>
                <c:pt idx="15211">
                  <c:v>5.8396100000000001E-8</c:v>
                </c:pt>
                <c:pt idx="15212">
                  <c:v>5.8402299999999999E-8</c:v>
                </c:pt>
                <c:pt idx="15213">
                  <c:v>5.8408600000000002E-8</c:v>
                </c:pt>
                <c:pt idx="15214">
                  <c:v>5.84148E-8</c:v>
                </c:pt>
                <c:pt idx="15215">
                  <c:v>5.8421100000000003E-8</c:v>
                </c:pt>
                <c:pt idx="15216">
                  <c:v>5.8427300000000001E-8</c:v>
                </c:pt>
                <c:pt idx="15217">
                  <c:v>5.8433599999999997E-8</c:v>
                </c:pt>
                <c:pt idx="15218">
                  <c:v>5.8439800000000002E-8</c:v>
                </c:pt>
                <c:pt idx="15219">
                  <c:v>5.8446099999999998E-8</c:v>
                </c:pt>
                <c:pt idx="15220">
                  <c:v>5.8452300000000003E-8</c:v>
                </c:pt>
                <c:pt idx="15221">
                  <c:v>5.8458599999999999E-8</c:v>
                </c:pt>
                <c:pt idx="15222">
                  <c:v>5.8464799999999997E-8</c:v>
                </c:pt>
                <c:pt idx="15223">
                  <c:v>5.84711E-8</c:v>
                </c:pt>
                <c:pt idx="15224">
                  <c:v>5.8477299999999998E-8</c:v>
                </c:pt>
                <c:pt idx="15225">
                  <c:v>5.8483600000000001E-8</c:v>
                </c:pt>
                <c:pt idx="15226">
                  <c:v>5.8489799999999999E-8</c:v>
                </c:pt>
                <c:pt idx="15227">
                  <c:v>5.8496100000000002E-8</c:v>
                </c:pt>
                <c:pt idx="15228">
                  <c:v>5.85023E-8</c:v>
                </c:pt>
                <c:pt idx="15229">
                  <c:v>5.8508600000000003E-8</c:v>
                </c:pt>
                <c:pt idx="15230">
                  <c:v>5.8514800000000001E-8</c:v>
                </c:pt>
                <c:pt idx="15231">
                  <c:v>5.8521099999999997E-8</c:v>
                </c:pt>
                <c:pt idx="15232">
                  <c:v>5.8527300000000002E-8</c:v>
                </c:pt>
                <c:pt idx="15233">
                  <c:v>5.8533599999999998E-8</c:v>
                </c:pt>
                <c:pt idx="15234">
                  <c:v>5.8539800000000003E-8</c:v>
                </c:pt>
                <c:pt idx="15235">
                  <c:v>5.8546099999999999E-8</c:v>
                </c:pt>
                <c:pt idx="15236">
                  <c:v>5.8552299999999997E-8</c:v>
                </c:pt>
                <c:pt idx="15237">
                  <c:v>5.85586E-8</c:v>
                </c:pt>
                <c:pt idx="15238">
                  <c:v>5.8564799999999998E-8</c:v>
                </c:pt>
                <c:pt idx="15239">
                  <c:v>5.8571100000000001E-8</c:v>
                </c:pt>
                <c:pt idx="15240">
                  <c:v>5.8577299999999999E-8</c:v>
                </c:pt>
                <c:pt idx="15241">
                  <c:v>5.8583600000000002E-8</c:v>
                </c:pt>
                <c:pt idx="15242">
                  <c:v>5.85898E-8</c:v>
                </c:pt>
                <c:pt idx="15243">
                  <c:v>5.8596100000000003E-8</c:v>
                </c:pt>
                <c:pt idx="15244">
                  <c:v>5.8602300000000001E-8</c:v>
                </c:pt>
                <c:pt idx="15245">
                  <c:v>5.8608599999999997E-8</c:v>
                </c:pt>
                <c:pt idx="15246">
                  <c:v>5.8614800000000002E-8</c:v>
                </c:pt>
                <c:pt idx="15247">
                  <c:v>5.8621099999999998E-8</c:v>
                </c:pt>
                <c:pt idx="15248">
                  <c:v>5.8627300000000002E-8</c:v>
                </c:pt>
                <c:pt idx="15249">
                  <c:v>5.8633599999999999E-8</c:v>
                </c:pt>
                <c:pt idx="15250">
                  <c:v>5.8639799999999997E-8</c:v>
                </c:pt>
                <c:pt idx="15251">
                  <c:v>5.86461E-8</c:v>
                </c:pt>
                <c:pt idx="15252">
                  <c:v>5.8652299999999998E-8</c:v>
                </c:pt>
                <c:pt idx="15253">
                  <c:v>5.8658600000000001E-8</c:v>
                </c:pt>
                <c:pt idx="15254">
                  <c:v>5.8664799999999999E-8</c:v>
                </c:pt>
                <c:pt idx="15255">
                  <c:v>5.8671100000000002E-8</c:v>
                </c:pt>
                <c:pt idx="15256">
                  <c:v>5.86773E-8</c:v>
                </c:pt>
                <c:pt idx="15257">
                  <c:v>5.8683600000000003E-8</c:v>
                </c:pt>
                <c:pt idx="15258">
                  <c:v>5.8689800000000001E-8</c:v>
                </c:pt>
                <c:pt idx="15259">
                  <c:v>5.8696099999999997E-8</c:v>
                </c:pt>
                <c:pt idx="15260">
                  <c:v>5.8702300000000001E-8</c:v>
                </c:pt>
                <c:pt idx="15261">
                  <c:v>5.8708599999999998E-8</c:v>
                </c:pt>
                <c:pt idx="15262">
                  <c:v>5.8714800000000002E-8</c:v>
                </c:pt>
                <c:pt idx="15263">
                  <c:v>5.8721099999999999E-8</c:v>
                </c:pt>
                <c:pt idx="15264">
                  <c:v>5.8727299999999997E-8</c:v>
                </c:pt>
                <c:pt idx="15265">
                  <c:v>5.87336E-8</c:v>
                </c:pt>
                <c:pt idx="15266">
                  <c:v>5.8739799999999998E-8</c:v>
                </c:pt>
                <c:pt idx="15267">
                  <c:v>5.8746100000000001E-8</c:v>
                </c:pt>
                <c:pt idx="15268">
                  <c:v>5.8752299999999999E-8</c:v>
                </c:pt>
                <c:pt idx="15269">
                  <c:v>5.8758600000000002E-8</c:v>
                </c:pt>
                <c:pt idx="15270">
                  <c:v>5.87648E-8</c:v>
                </c:pt>
                <c:pt idx="15271">
                  <c:v>5.8771100000000003E-8</c:v>
                </c:pt>
                <c:pt idx="15272">
                  <c:v>5.8777300000000001E-8</c:v>
                </c:pt>
                <c:pt idx="15273">
                  <c:v>5.8783599999999997E-8</c:v>
                </c:pt>
                <c:pt idx="15274">
                  <c:v>5.8789800000000001E-8</c:v>
                </c:pt>
                <c:pt idx="15275">
                  <c:v>5.8796099999999998E-8</c:v>
                </c:pt>
                <c:pt idx="15276">
                  <c:v>5.8802300000000002E-8</c:v>
                </c:pt>
                <c:pt idx="15277">
                  <c:v>5.8808599999999999E-8</c:v>
                </c:pt>
                <c:pt idx="15278">
                  <c:v>5.8814799999999997E-8</c:v>
                </c:pt>
                <c:pt idx="15279">
                  <c:v>5.88211E-8</c:v>
                </c:pt>
                <c:pt idx="15280">
                  <c:v>5.8827299999999998E-8</c:v>
                </c:pt>
                <c:pt idx="15281">
                  <c:v>5.8833600000000001E-8</c:v>
                </c:pt>
                <c:pt idx="15282">
                  <c:v>5.8839799999999999E-8</c:v>
                </c:pt>
                <c:pt idx="15283">
                  <c:v>5.8846100000000002E-8</c:v>
                </c:pt>
                <c:pt idx="15284">
                  <c:v>5.88523E-8</c:v>
                </c:pt>
                <c:pt idx="15285">
                  <c:v>5.8858600000000003E-8</c:v>
                </c:pt>
                <c:pt idx="15286">
                  <c:v>5.88648E-8</c:v>
                </c:pt>
                <c:pt idx="15287">
                  <c:v>5.8871099999999997E-8</c:v>
                </c:pt>
                <c:pt idx="15288">
                  <c:v>5.8877300000000001E-8</c:v>
                </c:pt>
                <c:pt idx="15289">
                  <c:v>5.8883599999999998E-8</c:v>
                </c:pt>
                <c:pt idx="15290">
                  <c:v>5.8889800000000002E-8</c:v>
                </c:pt>
                <c:pt idx="15291">
                  <c:v>5.8896099999999999E-8</c:v>
                </c:pt>
                <c:pt idx="15292">
                  <c:v>5.8902300000000003E-8</c:v>
                </c:pt>
                <c:pt idx="15293">
                  <c:v>5.89086E-8</c:v>
                </c:pt>
                <c:pt idx="15294">
                  <c:v>5.8914799999999998E-8</c:v>
                </c:pt>
                <c:pt idx="15295">
                  <c:v>5.8921100000000001E-8</c:v>
                </c:pt>
                <c:pt idx="15296">
                  <c:v>5.8927299999999999E-8</c:v>
                </c:pt>
                <c:pt idx="15297">
                  <c:v>5.8933600000000002E-8</c:v>
                </c:pt>
                <c:pt idx="15298">
                  <c:v>5.8939799999999999E-8</c:v>
                </c:pt>
                <c:pt idx="15299">
                  <c:v>5.8946100000000003E-8</c:v>
                </c:pt>
                <c:pt idx="15300">
                  <c:v>5.89523E-8</c:v>
                </c:pt>
                <c:pt idx="15301">
                  <c:v>5.8958599999999997E-8</c:v>
                </c:pt>
                <c:pt idx="15302">
                  <c:v>5.8964800000000001E-8</c:v>
                </c:pt>
                <c:pt idx="15303">
                  <c:v>5.8971099999999998E-8</c:v>
                </c:pt>
                <c:pt idx="15304">
                  <c:v>5.8977300000000002E-8</c:v>
                </c:pt>
                <c:pt idx="15305">
                  <c:v>5.8983599999999999E-8</c:v>
                </c:pt>
                <c:pt idx="15306">
                  <c:v>5.8989800000000003E-8</c:v>
                </c:pt>
                <c:pt idx="15307">
                  <c:v>5.89961E-8</c:v>
                </c:pt>
                <c:pt idx="15308">
                  <c:v>5.9002299999999998E-8</c:v>
                </c:pt>
                <c:pt idx="15309">
                  <c:v>5.9008600000000001E-8</c:v>
                </c:pt>
                <c:pt idx="15310">
                  <c:v>5.9014799999999998E-8</c:v>
                </c:pt>
                <c:pt idx="15311">
                  <c:v>5.9021100000000002E-8</c:v>
                </c:pt>
                <c:pt idx="15312">
                  <c:v>5.9027299999999999E-8</c:v>
                </c:pt>
                <c:pt idx="15313">
                  <c:v>5.9033600000000003E-8</c:v>
                </c:pt>
                <c:pt idx="15314">
                  <c:v>5.90398E-8</c:v>
                </c:pt>
                <c:pt idx="15315">
                  <c:v>5.9046099999999997E-8</c:v>
                </c:pt>
                <c:pt idx="15316">
                  <c:v>5.9052300000000001E-8</c:v>
                </c:pt>
                <c:pt idx="15317">
                  <c:v>5.9058599999999998E-8</c:v>
                </c:pt>
                <c:pt idx="15318">
                  <c:v>5.9064800000000002E-8</c:v>
                </c:pt>
                <c:pt idx="15319">
                  <c:v>5.9071099999999999E-8</c:v>
                </c:pt>
                <c:pt idx="15320">
                  <c:v>5.9077300000000003E-8</c:v>
                </c:pt>
                <c:pt idx="15321">
                  <c:v>5.90836E-8</c:v>
                </c:pt>
                <c:pt idx="15322">
                  <c:v>5.9089799999999998E-8</c:v>
                </c:pt>
                <c:pt idx="15323">
                  <c:v>5.9096100000000001E-8</c:v>
                </c:pt>
                <c:pt idx="15324">
                  <c:v>5.9102299999999998E-8</c:v>
                </c:pt>
                <c:pt idx="15325">
                  <c:v>5.9108600000000002E-8</c:v>
                </c:pt>
                <c:pt idx="15326">
                  <c:v>5.9114799999999999E-8</c:v>
                </c:pt>
                <c:pt idx="15327">
                  <c:v>5.9121100000000003E-8</c:v>
                </c:pt>
                <c:pt idx="15328">
                  <c:v>5.91273E-8</c:v>
                </c:pt>
                <c:pt idx="15329">
                  <c:v>5.9133599999999997E-8</c:v>
                </c:pt>
                <c:pt idx="15330">
                  <c:v>5.9139800000000001E-8</c:v>
                </c:pt>
                <c:pt idx="15331">
                  <c:v>5.9146099999999998E-8</c:v>
                </c:pt>
                <c:pt idx="15332">
                  <c:v>5.9152300000000002E-8</c:v>
                </c:pt>
                <c:pt idx="15333">
                  <c:v>5.9158599999999999E-8</c:v>
                </c:pt>
                <c:pt idx="15334">
                  <c:v>5.9164800000000003E-8</c:v>
                </c:pt>
                <c:pt idx="15335">
                  <c:v>5.91711E-8</c:v>
                </c:pt>
                <c:pt idx="15336">
                  <c:v>5.9177299999999997E-8</c:v>
                </c:pt>
                <c:pt idx="15337">
                  <c:v>5.9183600000000001E-8</c:v>
                </c:pt>
                <c:pt idx="15338">
                  <c:v>5.9189799999999998E-8</c:v>
                </c:pt>
                <c:pt idx="15339">
                  <c:v>5.9196100000000002E-8</c:v>
                </c:pt>
                <c:pt idx="15340">
                  <c:v>5.9202299999999999E-8</c:v>
                </c:pt>
                <c:pt idx="15341">
                  <c:v>5.9208600000000003E-8</c:v>
                </c:pt>
                <c:pt idx="15342">
                  <c:v>5.92148E-8</c:v>
                </c:pt>
                <c:pt idx="15343">
                  <c:v>5.9221099999999997E-8</c:v>
                </c:pt>
                <c:pt idx="15344">
                  <c:v>5.9227300000000001E-8</c:v>
                </c:pt>
                <c:pt idx="15345">
                  <c:v>5.9233599999999998E-8</c:v>
                </c:pt>
                <c:pt idx="15346">
                  <c:v>5.9239800000000002E-8</c:v>
                </c:pt>
                <c:pt idx="15347">
                  <c:v>5.9246099999999999E-8</c:v>
                </c:pt>
                <c:pt idx="15348">
                  <c:v>5.9252300000000003E-8</c:v>
                </c:pt>
                <c:pt idx="15349">
                  <c:v>5.92586E-8</c:v>
                </c:pt>
                <c:pt idx="15350">
                  <c:v>5.9264799999999997E-8</c:v>
                </c:pt>
                <c:pt idx="15351">
                  <c:v>5.9271100000000001E-8</c:v>
                </c:pt>
                <c:pt idx="15352">
                  <c:v>5.9277299999999998E-8</c:v>
                </c:pt>
                <c:pt idx="15353">
                  <c:v>5.9283600000000002E-8</c:v>
                </c:pt>
                <c:pt idx="15354">
                  <c:v>5.9289799999999999E-8</c:v>
                </c:pt>
                <c:pt idx="15355">
                  <c:v>5.9296100000000002E-8</c:v>
                </c:pt>
                <c:pt idx="15356">
                  <c:v>5.93023E-8</c:v>
                </c:pt>
                <c:pt idx="15357">
                  <c:v>5.9308599999999997E-8</c:v>
                </c:pt>
                <c:pt idx="15358">
                  <c:v>5.9314800000000001E-8</c:v>
                </c:pt>
                <c:pt idx="15359">
                  <c:v>5.9321099999999998E-8</c:v>
                </c:pt>
                <c:pt idx="15360">
                  <c:v>5.9327300000000002E-8</c:v>
                </c:pt>
                <c:pt idx="15361">
                  <c:v>5.9333599999999999E-8</c:v>
                </c:pt>
                <c:pt idx="15362">
                  <c:v>5.9339800000000003E-8</c:v>
                </c:pt>
                <c:pt idx="15363">
                  <c:v>5.93461E-8</c:v>
                </c:pt>
                <c:pt idx="15364">
                  <c:v>5.9352299999999997E-8</c:v>
                </c:pt>
                <c:pt idx="15365">
                  <c:v>5.9358600000000001E-8</c:v>
                </c:pt>
                <c:pt idx="15366">
                  <c:v>5.9364799999999998E-8</c:v>
                </c:pt>
                <c:pt idx="15367">
                  <c:v>5.9371100000000001E-8</c:v>
                </c:pt>
                <c:pt idx="15368">
                  <c:v>5.9377299999999999E-8</c:v>
                </c:pt>
                <c:pt idx="15369">
                  <c:v>5.9383600000000002E-8</c:v>
                </c:pt>
                <c:pt idx="15370">
                  <c:v>5.93898E-8</c:v>
                </c:pt>
                <c:pt idx="15371">
                  <c:v>5.9396099999999997E-8</c:v>
                </c:pt>
                <c:pt idx="15372">
                  <c:v>5.9402300000000001E-8</c:v>
                </c:pt>
                <c:pt idx="15373">
                  <c:v>5.9408599999999998E-8</c:v>
                </c:pt>
                <c:pt idx="15374">
                  <c:v>5.9414800000000002E-8</c:v>
                </c:pt>
                <c:pt idx="15375">
                  <c:v>5.9421099999999999E-8</c:v>
                </c:pt>
                <c:pt idx="15376">
                  <c:v>5.9427300000000003E-8</c:v>
                </c:pt>
                <c:pt idx="15377">
                  <c:v>5.94336E-8</c:v>
                </c:pt>
                <c:pt idx="15378">
                  <c:v>5.9439799999999997E-8</c:v>
                </c:pt>
                <c:pt idx="15379">
                  <c:v>5.9446100000000001E-8</c:v>
                </c:pt>
                <c:pt idx="15380">
                  <c:v>5.9452299999999998E-8</c:v>
                </c:pt>
                <c:pt idx="15381">
                  <c:v>5.9458600000000001E-8</c:v>
                </c:pt>
                <c:pt idx="15382">
                  <c:v>5.9464799999999999E-8</c:v>
                </c:pt>
                <c:pt idx="15383">
                  <c:v>5.9471100000000002E-8</c:v>
                </c:pt>
                <c:pt idx="15384">
                  <c:v>5.94773E-8</c:v>
                </c:pt>
                <c:pt idx="15385">
                  <c:v>5.9483599999999997E-8</c:v>
                </c:pt>
                <c:pt idx="15386">
                  <c:v>5.9489800000000001E-8</c:v>
                </c:pt>
                <c:pt idx="15387">
                  <c:v>5.9496099999999998E-8</c:v>
                </c:pt>
                <c:pt idx="15388">
                  <c:v>5.9502300000000002E-8</c:v>
                </c:pt>
                <c:pt idx="15389">
                  <c:v>5.9508599999999999E-8</c:v>
                </c:pt>
                <c:pt idx="15390">
                  <c:v>5.9514800000000003E-8</c:v>
                </c:pt>
                <c:pt idx="15391">
                  <c:v>5.95211E-8</c:v>
                </c:pt>
                <c:pt idx="15392">
                  <c:v>5.9527299999999997E-8</c:v>
                </c:pt>
                <c:pt idx="15393">
                  <c:v>5.95336E-8</c:v>
                </c:pt>
                <c:pt idx="15394">
                  <c:v>5.9539799999999998E-8</c:v>
                </c:pt>
                <c:pt idx="15395">
                  <c:v>5.9546100000000001E-8</c:v>
                </c:pt>
                <c:pt idx="15396">
                  <c:v>5.9552299999999999E-8</c:v>
                </c:pt>
                <c:pt idx="15397">
                  <c:v>5.9558600000000002E-8</c:v>
                </c:pt>
                <c:pt idx="15398">
                  <c:v>5.95648E-8</c:v>
                </c:pt>
                <c:pt idx="15399">
                  <c:v>5.9571100000000003E-8</c:v>
                </c:pt>
                <c:pt idx="15400">
                  <c:v>5.9577300000000001E-8</c:v>
                </c:pt>
                <c:pt idx="15401">
                  <c:v>5.9583599999999998E-8</c:v>
                </c:pt>
                <c:pt idx="15402">
                  <c:v>5.9589800000000002E-8</c:v>
                </c:pt>
                <c:pt idx="15403">
                  <c:v>5.9596099999999999E-8</c:v>
                </c:pt>
                <c:pt idx="15404">
                  <c:v>5.9602300000000003E-8</c:v>
                </c:pt>
                <c:pt idx="15405">
                  <c:v>5.9608600000000006E-8</c:v>
                </c:pt>
                <c:pt idx="15406">
                  <c:v>5.9614799999999997E-8</c:v>
                </c:pt>
                <c:pt idx="15407">
                  <c:v>5.9621099999999994E-8</c:v>
                </c:pt>
                <c:pt idx="15408">
                  <c:v>5.9627299999999998E-8</c:v>
                </c:pt>
                <c:pt idx="15409">
                  <c:v>5.9633599999999995E-8</c:v>
                </c:pt>
                <c:pt idx="15410">
                  <c:v>5.9639799999999999E-8</c:v>
                </c:pt>
                <c:pt idx="15411">
                  <c:v>5.9646099999999996E-8</c:v>
                </c:pt>
                <c:pt idx="15412">
                  <c:v>5.96523E-8</c:v>
                </c:pt>
                <c:pt idx="15413">
                  <c:v>5.9658599999999997E-8</c:v>
                </c:pt>
                <c:pt idx="15414">
                  <c:v>5.9664800000000001E-8</c:v>
                </c:pt>
                <c:pt idx="15415">
                  <c:v>5.9671099999999998E-8</c:v>
                </c:pt>
                <c:pt idx="15416">
                  <c:v>5.9677300000000002E-8</c:v>
                </c:pt>
                <c:pt idx="15417">
                  <c:v>5.9683599999999999E-8</c:v>
                </c:pt>
                <c:pt idx="15418">
                  <c:v>5.9689800000000003E-8</c:v>
                </c:pt>
                <c:pt idx="15419">
                  <c:v>5.9696099999999999E-8</c:v>
                </c:pt>
                <c:pt idx="15420">
                  <c:v>5.9702300000000004E-8</c:v>
                </c:pt>
                <c:pt idx="15421">
                  <c:v>5.97086E-8</c:v>
                </c:pt>
                <c:pt idx="15422">
                  <c:v>5.9714800000000005E-8</c:v>
                </c:pt>
                <c:pt idx="15423">
                  <c:v>5.9721100000000001E-8</c:v>
                </c:pt>
                <c:pt idx="15424">
                  <c:v>5.9727300000000006E-8</c:v>
                </c:pt>
                <c:pt idx="15425">
                  <c:v>5.9733600000000002E-8</c:v>
                </c:pt>
                <c:pt idx="15426">
                  <c:v>5.9739799999999993E-8</c:v>
                </c:pt>
                <c:pt idx="15427">
                  <c:v>5.9746100000000003E-8</c:v>
                </c:pt>
                <c:pt idx="15428">
                  <c:v>5.9752299999999994E-8</c:v>
                </c:pt>
                <c:pt idx="15429">
                  <c:v>5.9758600000000004E-8</c:v>
                </c:pt>
                <c:pt idx="15430">
                  <c:v>5.9764799999999995E-8</c:v>
                </c:pt>
                <c:pt idx="15431">
                  <c:v>5.9771100000000005E-8</c:v>
                </c:pt>
                <c:pt idx="15432">
                  <c:v>5.9777299999999996E-8</c:v>
                </c:pt>
                <c:pt idx="15433">
                  <c:v>5.9783600000000006E-8</c:v>
                </c:pt>
                <c:pt idx="15434">
                  <c:v>5.9789799999999997E-8</c:v>
                </c:pt>
                <c:pt idx="15435">
                  <c:v>5.9796099999999994E-8</c:v>
                </c:pt>
                <c:pt idx="15436">
                  <c:v>5.9802299999999998E-8</c:v>
                </c:pt>
                <c:pt idx="15437">
                  <c:v>5.9808599999999995E-8</c:v>
                </c:pt>
                <c:pt idx="15438">
                  <c:v>5.9814799999999999E-8</c:v>
                </c:pt>
                <c:pt idx="15439">
                  <c:v>5.9821099999999996E-8</c:v>
                </c:pt>
                <c:pt idx="15440">
                  <c:v>5.98273E-8</c:v>
                </c:pt>
                <c:pt idx="15441">
                  <c:v>5.9833599999999997E-8</c:v>
                </c:pt>
                <c:pt idx="15442">
                  <c:v>5.9839800000000001E-8</c:v>
                </c:pt>
                <c:pt idx="15443">
                  <c:v>5.9846099999999997E-8</c:v>
                </c:pt>
                <c:pt idx="15444">
                  <c:v>5.9852300000000002E-8</c:v>
                </c:pt>
                <c:pt idx="15445">
                  <c:v>5.9858599999999998E-8</c:v>
                </c:pt>
                <c:pt idx="15446">
                  <c:v>5.9864800000000003E-8</c:v>
                </c:pt>
                <c:pt idx="15447">
                  <c:v>5.9871099999999999E-8</c:v>
                </c:pt>
                <c:pt idx="15448">
                  <c:v>5.9877300000000004E-8</c:v>
                </c:pt>
                <c:pt idx="15449">
                  <c:v>5.98836E-8</c:v>
                </c:pt>
                <c:pt idx="15450">
                  <c:v>5.9889800000000005E-8</c:v>
                </c:pt>
                <c:pt idx="15451">
                  <c:v>5.9896100000000001E-8</c:v>
                </c:pt>
                <c:pt idx="15452">
                  <c:v>5.9902300000000006E-8</c:v>
                </c:pt>
                <c:pt idx="15453">
                  <c:v>5.9908600000000002E-8</c:v>
                </c:pt>
                <c:pt idx="15454">
                  <c:v>5.9914800000000007E-8</c:v>
                </c:pt>
                <c:pt idx="15455">
                  <c:v>5.9921100000000003E-8</c:v>
                </c:pt>
                <c:pt idx="15456">
                  <c:v>5.9927299999999994E-8</c:v>
                </c:pt>
                <c:pt idx="15457">
                  <c:v>5.9933600000000004E-8</c:v>
                </c:pt>
                <c:pt idx="15458">
                  <c:v>5.9939799999999995E-8</c:v>
                </c:pt>
                <c:pt idx="15459">
                  <c:v>5.9946100000000005E-8</c:v>
                </c:pt>
                <c:pt idx="15460">
                  <c:v>5.9952299999999996E-8</c:v>
                </c:pt>
                <c:pt idx="15461">
                  <c:v>5.9958600000000006E-8</c:v>
                </c:pt>
                <c:pt idx="15462">
                  <c:v>5.9964799999999997E-8</c:v>
                </c:pt>
                <c:pt idx="15463">
                  <c:v>5.9971099999999994E-8</c:v>
                </c:pt>
                <c:pt idx="15464">
                  <c:v>5.9977299999999998E-8</c:v>
                </c:pt>
                <c:pt idx="15465">
                  <c:v>5.9983599999999995E-8</c:v>
                </c:pt>
                <c:pt idx="15466">
                  <c:v>5.9989799999999999E-8</c:v>
                </c:pt>
                <c:pt idx="15467">
                  <c:v>5.9996099999999996E-8</c:v>
                </c:pt>
                <c:pt idx="15468">
                  <c:v>6.00023E-8</c:v>
                </c:pt>
                <c:pt idx="15469">
                  <c:v>6.0008599999999996E-8</c:v>
                </c:pt>
                <c:pt idx="15470">
                  <c:v>6.0014800000000001E-8</c:v>
                </c:pt>
                <c:pt idx="15471">
                  <c:v>6.0021099999999997E-8</c:v>
                </c:pt>
                <c:pt idx="15472">
                  <c:v>6.0027300000000002E-8</c:v>
                </c:pt>
                <c:pt idx="15473">
                  <c:v>6.0033599999999998E-8</c:v>
                </c:pt>
                <c:pt idx="15474">
                  <c:v>6.0039800000000003E-8</c:v>
                </c:pt>
                <c:pt idx="15475">
                  <c:v>6.0046099999999999E-8</c:v>
                </c:pt>
                <c:pt idx="15476">
                  <c:v>6.0052300000000004E-8</c:v>
                </c:pt>
                <c:pt idx="15477">
                  <c:v>6.00586E-8</c:v>
                </c:pt>
                <c:pt idx="15478">
                  <c:v>6.0064800000000005E-8</c:v>
                </c:pt>
                <c:pt idx="15479">
                  <c:v>6.0071100000000001E-8</c:v>
                </c:pt>
                <c:pt idx="15480">
                  <c:v>6.0077300000000006E-8</c:v>
                </c:pt>
                <c:pt idx="15481">
                  <c:v>6.0083600000000002E-8</c:v>
                </c:pt>
                <c:pt idx="15482">
                  <c:v>6.0089800000000006E-8</c:v>
                </c:pt>
                <c:pt idx="15483">
                  <c:v>6.0096100000000003E-8</c:v>
                </c:pt>
                <c:pt idx="15484">
                  <c:v>6.0102299999999994E-8</c:v>
                </c:pt>
                <c:pt idx="15485">
                  <c:v>6.0108600000000004E-8</c:v>
                </c:pt>
                <c:pt idx="15486">
                  <c:v>6.0114799999999995E-8</c:v>
                </c:pt>
                <c:pt idx="15487">
                  <c:v>6.0121100000000005E-8</c:v>
                </c:pt>
                <c:pt idx="15488">
                  <c:v>6.0127299999999996E-8</c:v>
                </c:pt>
                <c:pt idx="15489">
                  <c:v>6.0133600000000006E-8</c:v>
                </c:pt>
                <c:pt idx="15490">
                  <c:v>6.0139799999999997E-8</c:v>
                </c:pt>
                <c:pt idx="15491">
                  <c:v>6.0146099999999994E-8</c:v>
                </c:pt>
                <c:pt idx="15492">
                  <c:v>6.0152299999999998E-8</c:v>
                </c:pt>
                <c:pt idx="15493">
                  <c:v>6.0158599999999994E-8</c:v>
                </c:pt>
                <c:pt idx="15494">
                  <c:v>6.0164799999999999E-8</c:v>
                </c:pt>
                <c:pt idx="15495">
                  <c:v>6.0171099999999995E-8</c:v>
                </c:pt>
                <c:pt idx="15496">
                  <c:v>6.01773E-8</c:v>
                </c:pt>
                <c:pt idx="15497">
                  <c:v>6.0183599999999996E-8</c:v>
                </c:pt>
                <c:pt idx="15498">
                  <c:v>6.0189800000000001E-8</c:v>
                </c:pt>
                <c:pt idx="15499">
                  <c:v>6.0196099999999997E-8</c:v>
                </c:pt>
                <c:pt idx="15500">
                  <c:v>6.0202300000000002E-8</c:v>
                </c:pt>
                <c:pt idx="15501">
                  <c:v>6.0208599999999998E-8</c:v>
                </c:pt>
                <c:pt idx="15502">
                  <c:v>6.0214800000000003E-8</c:v>
                </c:pt>
                <c:pt idx="15503">
                  <c:v>6.0221099999999999E-8</c:v>
                </c:pt>
                <c:pt idx="15504">
                  <c:v>6.0227300000000004E-8</c:v>
                </c:pt>
                <c:pt idx="15505">
                  <c:v>6.02336E-8</c:v>
                </c:pt>
                <c:pt idx="15506">
                  <c:v>6.0239800000000005E-8</c:v>
                </c:pt>
                <c:pt idx="15507">
                  <c:v>6.0246100000000001E-8</c:v>
                </c:pt>
                <c:pt idx="15508">
                  <c:v>6.0252300000000005E-8</c:v>
                </c:pt>
                <c:pt idx="15509">
                  <c:v>6.0258600000000002E-8</c:v>
                </c:pt>
                <c:pt idx="15510">
                  <c:v>6.0264800000000006E-8</c:v>
                </c:pt>
                <c:pt idx="15511">
                  <c:v>6.0271100000000003E-8</c:v>
                </c:pt>
                <c:pt idx="15512">
                  <c:v>6.0277299999999994E-8</c:v>
                </c:pt>
                <c:pt idx="15513">
                  <c:v>6.0283600000000004E-8</c:v>
                </c:pt>
                <c:pt idx="15514">
                  <c:v>6.0289799999999995E-8</c:v>
                </c:pt>
                <c:pt idx="15515">
                  <c:v>6.0296100000000005E-8</c:v>
                </c:pt>
                <c:pt idx="15516">
                  <c:v>6.0302299999999996E-8</c:v>
                </c:pt>
                <c:pt idx="15517">
                  <c:v>6.0308600000000006E-8</c:v>
                </c:pt>
                <c:pt idx="15518">
                  <c:v>6.0314799999999997E-8</c:v>
                </c:pt>
                <c:pt idx="15519">
                  <c:v>6.0321099999999993E-8</c:v>
                </c:pt>
                <c:pt idx="15520">
                  <c:v>6.0327299999999998E-8</c:v>
                </c:pt>
                <c:pt idx="15521">
                  <c:v>6.0333599999999994E-8</c:v>
                </c:pt>
                <c:pt idx="15522">
                  <c:v>6.0339799999999999E-8</c:v>
                </c:pt>
                <c:pt idx="15523">
                  <c:v>6.0346099999999995E-8</c:v>
                </c:pt>
                <c:pt idx="15524">
                  <c:v>6.03523E-8</c:v>
                </c:pt>
                <c:pt idx="15525">
                  <c:v>6.0358599999999996E-8</c:v>
                </c:pt>
                <c:pt idx="15526">
                  <c:v>6.0364800000000001E-8</c:v>
                </c:pt>
                <c:pt idx="15527">
                  <c:v>6.0371099999999997E-8</c:v>
                </c:pt>
                <c:pt idx="15528">
                  <c:v>6.0377300000000002E-8</c:v>
                </c:pt>
                <c:pt idx="15529">
                  <c:v>6.0383599999999998E-8</c:v>
                </c:pt>
                <c:pt idx="15530">
                  <c:v>6.0389800000000003E-8</c:v>
                </c:pt>
                <c:pt idx="15531">
                  <c:v>6.0396099999999999E-8</c:v>
                </c:pt>
                <c:pt idx="15532">
                  <c:v>6.0402300000000003E-8</c:v>
                </c:pt>
                <c:pt idx="15533">
                  <c:v>6.04086E-8</c:v>
                </c:pt>
                <c:pt idx="15534">
                  <c:v>6.0414800000000004E-8</c:v>
                </c:pt>
                <c:pt idx="15535">
                  <c:v>6.0421100000000001E-8</c:v>
                </c:pt>
                <c:pt idx="15536">
                  <c:v>6.0427300000000005E-8</c:v>
                </c:pt>
                <c:pt idx="15537">
                  <c:v>6.0433600000000002E-8</c:v>
                </c:pt>
                <c:pt idx="15538">
                  <c:v>6.0439800000000006E-8</c:v>
                </c:pt>
                <c:pt idx="15539">
                  <c:v>6.0446100000000003E-8</c:v>
                </c:pt>
                <c:pt idx="15540">
                  <c:v>6.0452299999999994E-8</c:v>
                </c:pt>
                <c:pt idx="15541">
                  <c:v>6.0458600000000004E-8</c:v>
                </c:pt>
                <c:pt idx="15542">
                  <c:v>6.0464799999999995E-8</c:v>
                </c:pt>
                <c:pt idx="15543">
                  <c:v>6.0471100000000005E-8</c:v>
                </c:pt>
                <c:pt idx="15544">
                  <c:v>6.0477299999999996E-8</c:v>
                </c:pt>
                <c:pt idx="15545">
                  <c:v>6.0483600000000006E-8</c:v>
                </c:pt>
                <c:pt idx="15546">
                  <c:v>6.0489799999999997E-8</c:v>
                </c:pt>
                <c:pt idx="15547">
                  <c:v>6.0496100000000007E-8</c:v>
                </c:pt>
                <c:pt idx="15548">
                  <c:v>6.0502299999999998E-8</c:v>
                </c:pt>
                <c:pt idx="15549">
                  <c:v>6.0508599999999994E-8</c:v>
                </c:pt>
                <c:pt idx="15550">
                  <c:v>6.0514799999999999E-8</c:v>
                </c:pt>
                <c:pt idx="15551">
                  <c:v>6.0521099999999995E-8</c:v>
                </c:pt>
                <c:pt idx="15552">
                  <c:v>6.05273E-8</c:v>
                </c:pt>
                <c:pt idx="15553">
                  <c:v>6.0533599999999996E-8</c:v>
                </c:pt>
                <c:pt idx="15554">
                  <c:v>6.0539800000000001E-8</c:v>
                </c:pt>
                <c:pt idx="15555">
                  <c:v>6.0546099999999997E-8</c:v>
                </c:pt>
                <c:pt idx="15556">
                  <c:v>6.0552300000000002E-8</c:v>
                </c:pt>
                <c:pt idx="15557">
                  <c:v>6.0558599999999998E-8</c:v>
                </c:pt>
                <c:pt idx="15558">
                  <c:v>6.0564800000000002E-8</c:v>
                </c:pt>
                <c:pt idx="15559">
                  <c:v>6.0571099999999999E-8</c:v>
                </c:pt>
                <c:pt idx="15560">
                  <c:v>6.0577300000000003E-8</c:v>
                </c:pt>
                <c:pt idx="15561">
                  <c:v>6.05836E-8</c:v>
                </c:pt>
                <c:pt idx="15562">
                  <c:v>6.0589800000000004E-8</c:v>
                </c:pt>
                <c:pt idx="15563">
                  <c:v>6.0596100000000001E-8</c:v>
                </c:pt>
                <c:pt idx="15564">
                  <c:v>6.0602300000000005E-8</c:v>
                </c:pt>
                <c:pt idx="15565">
                  <c:v>6.0608600000000002E-8</c:v>
                </c:pt>
                <c:pt idx="15566">
                  <c:v>6.0614800000000006E-8</c:v>
                </c:pt>
                <c:pt idx="15567">
                  <c:v>6.0621100000000003E-8</c:v>
                </c:pt>
                <c:pt idx="15568">
                  <c:v>6.0627299999999994E-8</c:v>
                </c:pt>
                <c:pt idx="15569">
                  <c:v>6.0633600000000004E-8</c:v>
                </c:pt>
                <c:pt idx="15570">
                  <c:v>6.0639799999999995E-8</c:v>
                </c:pt>
                <c:pt idx="15571">
                  <c:v>6.0646100000000005E-8</c:v>
                </c:pt>
                <c:pt idx="15572">
                  <c:v>6.0652299999999996E-8</c:v>
                </c:pt>
                <c:pt idx="15573">
                  <c:v>6.0658600000000006E-8</c:v>
                </c:pt>
                <c:pt idx="15574">
                  <c:v>6.0664799999999997E-8</c:v>
                </c:pt>
                <c:pt idx="15575">
                  <c:v>6.0671100000000007E-8</c:v>
                </c:pt>
                <c:pt idx="15576">
                  <c:v>6.0677299999999998E-8</c:v>
                </c:pt>
                <c:pt idx="15577">
                  <c:v>6.0683599999999994E-8</c:v>
                </c:pt>
                <c:pt idx="15578">
                  <c:v>6.0689799999999999E-8</c:v>
                </c:pt>
                <c:pt idx="15579">
                  <c:v>6.0696099999999995E-8</c:v>
                </c:pt>
                <c:pt idx="15580">
                  <c:v>6.07023E-8</c:v>
                </c:pt>
                <c:pt idx="15581">
                  <c:v>6.0708599999999996E-8</c:v>
                </c:pt>
                <c:pt idx="15582">
                  <c:v>6.07148E-8</c:v>
                </c:pt>
                <c:pt idx="15583">
                  <c:v>6.0721099999999997E-8</c:v>
                </c:pt>
                <c:pt idx="15584">
                  <c:v>6.0727300000000001E-8</c:v>
                </c:pt>
                <c:pt idx="15585">
                  <c:v>6.0733599999999998E-8</c:v>
                </c:pt>
                <c:pt idx="15586">
                  <c:v>6.0739800000000002E-8</c:v>
                </c:pt>
                <c:pt idx="15587">
                  <c:v>6.0746099999999999E-8</c:v>
                </c:pt>
                <c:pt idx="15588">
                  <c:v>6.0752300000000003E-8</c:v>
                </c:pt>
                <c:pt idx="15589">
                  <c:v>6.07586E-8</c:v>
                </c:pt>
                <c:pt idx="15590">
                  <c:v>6.0764800000000004E-8</c:v>
                </c:pt>
                <c:pt idx="15591">
                  <c:v>6.0771100000000001E-8</c:v>
                </c:pt>
                <c:pt idx="15592">
                  <c:v>6.0777300000000005E-8</c:v>
                </c:pt>
                <c:pt idx="15593">
                  <c:v>6.0783600000000002E-8</c:v>
                </c:pt>
                <c:pt idx="15594">
                  <c:v>6.0789800000000006E-8</c:v>
                </c:pt>
                <c:pt idx="15595">
                  <c:v>6.0796100000000003E-8</c:v>
                </c:pt>
                <c:pt idx="15596">
                  <c:v>6.0802299999999994E-8</c:v>
                </c:pt>
                <c:pt idx="15597">
                  <c:v>6.0808600000000004E-8</c:v>
                </c:pt>
                <c:pt idx="15598">
                  <c:v>6.0814799999999995E-8</c:v>
                </c:pt>
                <c:pt idx="15599">
                  <c:v>6.0821100000000005E-8</c:v>
                </c:pt>
                <c:pt idx="15600">
                  <c:v>6.0827299999999996E-8</c:v>
                </c:pt>
                <c:pt idx="15601">
                  <c:v>6.0833600000000005E-8</c:v>
                </c:pt>
                <c:pt idx="15602">
                  <c:v>6.0839799999999997E-8</c:v>
                </c:pt>
                <c:pt idx="15603">
                  <c:v>6.0846100000000006E-8</c:v>
                </c:pt>
                <c:pt idx="15604">
                  <c:v>6.0852299999999998E-8</c:v>
                </c:pt>
                <c:pt idx="15605">
                  <c:v>6.0858599999999994E-8</c:v>
                </c:pt>
                <c:pt idx="15606">
                  <c:v>6.0864799999999999E-8</c:v>
                </c:pt>
                <c:pt idx="15607">
                  <c:v>6.0871099999999995E-8</c:v>
                </c:pt>
                <c:pt idx="15608">
                  <c:v>6.0877299999999999E-8</c:v>
                </c:pt>
                <c:pt idx="15609">
                  <c:v>6.0883599999999996E-8</c:v>
                </c:pt>
                <c:pt idx="15610">
                  <c:v>6.08898E-8</c:v>
                </c:pt>
                <c:pt idx="15611">
                  <c:v>6.0896099999999997E-8</c:v>
                </c:pt>
                <c:pt idx="15612">
                  <c:v>6.0902300000000001E-8</c:v>
                </c:pt>
                <c:pt idx="15613">
                  <c:v>6.0908599999999998E-8</c:v>
                </c:pt>
                <c:pt idx="15614">
                  <c:v>6.0914800000000002E-8</c:v>
                </c:pt>
                <c:pt idx="15615">
                  <c:v>6.0921099999999999E-8</c:v>
                </c:pt>
                <c:pt idx="15616">
                  <c:v>6.0927300000000003E-8</c:v>
                </c:pt>
                <c:pt idx="15617">
                  <c:v>6.09336E-8</c:v>
                </c:pt>
                <c:pt idx="15618">
                  <c:v>6.0939800000000004E-8</c:v>
                </c:pt>
                <c:pt idx="15619">
                  <c:v>6.0946100000000001E-8</c:v>
                </c:pt>
                <c:pt idx="15620">
                  <c:v>6.0952300000000005E-8</c:v>
                </c:pt>
                <c:pt idx="15621">
                  <c:v>6.0958600000000002E-8</c:v>
                </c:pt>
                <c:pt idx="15622">
                  <c:v>6.0964800000000006E-8</c:v>
                </c:pt>
                <c:pt idx="15623">
                  <c:v>6.0971100000000003E-8</c:v>
                </c:pt>
                <c:pt idx="15624">
                  <c:v>6.0977299999999994E-8</c:v>
                </c:pt>
                <c:pt idx="15625">
                  <c:v>6.0983600000000004E-8</c:v>
                </c:pt>
                <c:pt idx="15626">
                  <c:v>6.0989799999999995E-8</c:v>
                </c:pt>
                <c:pt idx="15627">
                  <c:v>6.0996100000000004E-8</c:v>
                </c:pt>
                <c:pt idx="15628">
                  <c:v>6.1002299999999996E-8</c:v>
                </c:pt>
                <c:pt idx="15629">
                  <c:v>6.1008600000000005E-8</c:v>
                </c:pt>
                <c:pt idx="15630">
                  <c:v>6.1014799999999997E-8</c:v>
                </c:pt>
                <c:pt idx="15631">
                  <c:v>6.1021100000000006E-8</c:v>
                </c:pt>
                <c:pt idx="15632">
                  <c:v>6.1027299999999997E-8</c:v>
                </c:pt>
                <c:pt idx="15633">
                  <c:v>6.1033599999999994E-8</c:v>
                </c:pt>
                <c:pt idx="15634">
                  <c:v>6.1039799999999998E-8</c:v>
                </c:pt>
                <c:pt idx="15635">
                  <c:v>6.1046099999999995E-8</c:v>
                </c:pt>
                <c:pt idx="15636">
                  <c:v>6.1052299999999999E-8</c:v>
                </c:pt>
                <c:pt idx="15637">
                  <c:v>6.1058599999999996E-8</c:v>
                </c:pt>
                <c:pt idx="15638">
                  <c:v>6.10648E-8</c:v>
                </c:pt>
                <c:pt idx="15639">
                  <c:v>6.1071099999999997E-8</c:v>
                </c:pt>
                <c:pt idx="15640">
                  <c:v>6.1077300000000001E-8</c:v>
                </c:pt>
                <c:pt idx="15641">
                  <c:v>6.1083599999999998E-8</c:v>
                </c:pt>
                <c:pt idx="15642">
                  <c:v>6.1089800000000002E-8</c:v>
                </c:pt>
                <c:pt idx="15643">
                  <c:v>6.1096099999999999E-8</c:v>
                </c:pt>
                <c:pt idx="15644">
                  <c:v>6.1102300000000003E-8</c:v>
                </c:pt>
                <c:pt idx="15645">
                  <c:v>6.11086E-8</c:v>
                </c:pt>
                <c:pt idx="15646">
                  <c:v>6.1114800000000004E-8</c:v>
                </c:pt>
                <c:pt idx="15647">
                  <c:v>6.1121100000000001E-8</c:v>
                </c:pt>
                <c:pt idx="15648">
                  <c:v>6.1127300000000005E-8</c:v>
                </c:pt>
                <c:pt idx="15649">
                  <c:v>6.1133600000000002E-8</c:v>
                </c:pt>
                <c:pt idx="15650">
                  <c:v>6.1139800000000006E-8</c:v>
                </c:pt>
                <c:pt idx="15651">
                  <c:v>6.1146100000000002E-8</c:v>
                </c:pt>
                <c:pt idx="15652">
                  <c:v>6.1152299999999994E-8</c:v>
                </c:pt>
                <c:pt idx="15653">
                  <c:v>6.1158600000000003E-8</c:v>
                </c:pt>
                <c:pt idx="15654">
                  <c:v>6.1164799999999995E-8</c:v>
                </c:pt>
                <c:pt idx="15655">
                  <c:v>6.1171100000000004E-8</c:v>
                </c:pt>
                <c:pt idx="15656">
                  <c:v>6.1177299999999996E-8</c:v>
                </c:pt>
                <c:pt idx="15657">
                  <c:v>6.1183600000000005E-8</c:v>
                </c:pt>
                <c:pt idx="15658">
                  <c:v>6.1189799999999996E-8</c:v>
                </c:pt>
                <c:pt idx="15659">
                  <c:v>6.1196100000000006E-8</c:v>
                </c:pt>
                <c:pt idx="15660">
                  <c:v>6.1202299999999997E-8</c:v>
                </c:pt>
                <c:pt idx="15661">
                  <c:v>6.1208599999999994E-8</c:v>
                </c:pt>
                <c:pt idx="15662">
                  <c:v>6.1214799999999998E-8</c:v>
                </c:pt>
                <c:pt idx="15663">
                  <c:v>6.1221099999999995E-8</c:v>
                </c:pt>
                <c:pt idx="15664">
                  <c:v>6.1227299999999999E-8</c:v>
                </c:pt>
                <c:pt idx="15665">
                  <c:v>6.1233599999999996E-8</c:v>
                </c:pt>
                <c:pt idx="15666">
                  <c:v>6.12398E-8</c:v>
                </c:pt>
                <c:pt idx="15667">
                  <c:v>6.1246099999999997E-8</c:v>
                </c:pt>
                <c:pt idx="15668">
                  <c:v>6.1252300000000001E-8</c:v>
                </c:pt>
                <c:pt idx="15669">
                  <c:v>6.1258599999999998E-8</c:v>
                </c:pt>
                <c:pt idx="15670">
                  <c:v>6.1264800000000002E-8</c:v>
                </c:pt>
                <c:pt idx="15671">
                  <c:v>6.1271099999999999E-8</c:v>
                </c:pt>
                <c:pt idx="15672">
                  <c:v>6.1277300000000003E-8</c:v>
                </c:pt>
                <c:pt idx="15673">
                  <c:v>6.12836E-8</c:v>
                </c:pt>
                <c:pt idx="15674">
                  <c:v>6.1289800000000004E-8</c:v>
                </c:pt>
                <c:pt idx="15675">
                  <c:v>6.1296100000000001E-8</c:v>
                </c:pt>
                <c:pt idx="15676">
                  <c:v>6.1302300000000005E-8</c:v>
                </c:pt>
                <c:pt idx="15677">
                  <c:v>6.1308600000000001E-8</c:v>
                </c:pt>
                <c:pt idx="15678">
                  <c:v>6.1314800000000006E-8</c:v>
                </c:pt>
                <c:pt idx="15679">
                  <c:v>6.1321100000000002E-8</c:v>
                </c:pt>
                <c:pt idx="15680">
                  <c:v>6.1327299999999994E-8</c:v>
                </c:pt>
                <c:pt idx="15681">
                  <c:v>6.1333600000000003E-8</c:v>
                </c:pt>
                <c:pt idx="15682">
                  <c:v>6.1339799999999994E-8</c:v>
                </c:pt>
                <c:pt idx="15683">
                  <c:v>6.1346100000000004E-8</c:v>
                </c:pt>
                <c:pt idx="15684">
                  <c:v>6.1352299999999995E-8</c:v>
                </c:pt>
                <c:pt idx="15685">
                  <c:v>6.1358600000000005E-8</c:v>
                </c:pt>
                <c:pt idx="15686">
                  <c:v>6.1364799999999996E-8</c:v>
                </c:pt>
                <c:pt idx="15687">
                  <c:v>6.1371100000000006E-8</c:v>
                </c:pt>
                <c:pt idx="15688">
                  <c:v>6.1377299999999997E-8</c:v>
                </c:pt>
                <c:pt idx="15689">
                  <c:v>6.1383599999999994E-8</c:v>
                </c:pt>
                <c:pt idx="15690">
                  <c:v>6.1389799999999998E-8</c:v>
                </c:pt>
                <c:pt idx="15691">
                  <c:v>6.1396099999999995E-8</c:v>
                </c:pt>
                <c:pt idx="15692">
                  <c:v>6.1402299999999999E-8</c:v>
                </c:pt>
                <c:pt idx="15693">
                  <c:v>6.1408599999999996E-8</c:v>
                </c:pt>
                <c:pt idx="15694">
                  <c:v>6.14148E-8</c:v>
                </c:pt>
                <c:pt idx="15695">
                  <c:v>6.1421099999999997E-8</c:v>
                </c:pt>
                <c:pt idx="15696">
                  <c:v>6.1427300000000001E-8</c:v>
                </c:pt>
                <c:pt idx="15697">
                  <c:v>6.1433599999999998E-8</c:v>
                </c:pt>
                <c:pt idx="15698">
                  <c:v>6.1439800000000002E-8</c:v>
                </c:pt>
                <c:pt idx="15699">
                  <c:v>6.1446099999999999E-8</c:v>
                </c:pt>
                <c:pt idx="15700">
                  <c:v>6.1452300000000003E-8</c:v>
                </c:pt>
                <c:pt idx="15701">
                  <c:v>6.14586E-8</c:v>
                </c:pt>
                <c:pt idx="15702">
                  <c:v>6.1464800000000004E-8</c:v>
                </c:pt>
                <c:pt idx="15703">
                  <c:v>6.14711E-8</c:v>
                </c:pt>
                <c:pt idx="15704">
                  <c:v>6.1477300000000005E-8</c:v>
                </c:pt>
                <c:pt idx="15705">
                  <c:v>6.1483600000000001E-8</c:v>
                </c:pt>
                <c:pt idx="15706">
                  <c:v>6.1489800000000006E-8</c:v>
                </c:pt>
                <c:pt idx="15707">
                  <c:v>6.1496100000000002E-8</c:v>
                </c:pt>
                <c:pt idx="15708">
                  <c:v>6.1502299999999993E-8</c:v>
                </c:pt>
                <c:pt idx="15709">
                  <c:v>6.1508600000000003E-8</c:v>
                </c:pt>
                <c:pt idx="15710">
                  <c:v>6.1514799999999994E-8</c:v>
                </c:pt>
                <c:pt idx="15711">
                  <c:v>6.1521100000000004E-8</c:v>
                </c:pt>
                <c:pt idx="15712">
                  <c:v>6.1527299999999995E-8</c:v>
                </c:pt>
                <c:pt idx="15713">
                  <c:v>6.1533600000000005E-8</c:v>
                </c:pt>
                <c:pt idx="15714">
                  <c:v>6.1539799999999996E-8</c:v>
                </c:pt>
                <c:pt idx="15715">
                  <c:v>6.1546100000000006E-8</c:v>
                </c:pt>
                <c:pt idx="15716">
                  <c:v>6.1552299999999997E-8</c:v>
                </c:pt>
                <c:pt idx="15717">
                  <c:v>6.1558599999999994E-8</c:v>
                </c:pt>
                <c:pt idx="15718">
                  <c:v>6.1564799999999998E-8</c:v>
                </c:pt>
                <c:pt idx="15719">
                  <c:v>6.1571099999999995E-8</c:v>
                </c:pt>
                <c:pt idx="15720">
                  <c:v>6.1577299999999999E-8</c:v>
                </c:pt>
                <c:pt idx="15721">
                  <c:v>6.1583599999999996E-8</c:v>
                </c:pt>
                <c:pt idx="15722">
                  <c:v>6.15898E-8</c:v>
                </c:pt>
                <c:pt idx="15723">
                  <c:v>6.1596099999999997E-8</c:v>
                </c:pt>
                <c:pt idx="15724">
                  <c:v>6.1602300000000001E-8</c:v>
                </c:pt>
                <c:pt idx="15725">
                  <c:v>6.1608599999999998E-8</c:v>
                </c:pt>
                <c:pt idx="15726">
                  <c:v>6.1614800000000002E-8</c:v>
                </c:pt>
                <c:pt idx="15727">
                  <c:v>6.1621099999999998E-8</c:v>
                </c:pt>
                <c:pt idx="15728">
                  <c:v>6.1627300000000003E-8</c:v>
                </c:pt>
                <c:pt idx="15729">
                  <c:v>6.1633599999999999E-8</c:v>
                </c:pt>
                <c:pt idx="15730">
                  <c:v>6.1639800000000004E-8</c:v>
                </c:pt>
                <c:pt idx="15731">
                  <c:v>6.16461E-8</c:v>
                </c:pt>
                <c:pt idx="15732">
                  <c:v>6.1652300000000005E-8</c:v>
                </c:pt>
                <c:pt idx="15733">
                  <c:v>6.1658600000000001E-8</c:v>
                </c:pt>
                <c:pt idx="15734">
                  <c:v>6.1664800000000006E-8</c:v>
                </c:pt>
                <c:pt idx="15735">
                  <c:v>6.1671100000000002E-8</c:v>
                </c:pt>
                <c:pt idx="15736">
                  <c:v>6.1677300000000007E-8</c:v>
                </c:pt>
                <c:pt idx="15737">
                  <c:v>6.1683600000000003E-8</c:v>
                </c:pt>
                <c:pt idx="15738">
                  <c:v>6.1689799999999994E-8</c:v>
                </c:pt>
                <c:pt idx="15739">
                  <c:v>6.1696100000000004E-8</c:v>
                </c:pt>
                <c:pt idx="15740">
                  <c:v>6.1702299999999995E-8</c:v>
                </c:pt>
                <c:pt idx="15741">
                  <c:v>6.1708600000000005E-8</c:v>
                </c:pt>
                <c:pt idx="15742">
                  <c:v>6.1714799999999996E-8</c:v>
                </c:pt>
                <c:pt idx="15743">
                  <c:v>6.1721100000000006E-8</c:v>
                </c:pt>
                <c:pt idx="15744">
                  <c:v>6.1727299999999997E-8</c:v>
                </c:pt>
                <c:pt idx="15745">
                  <c:v>6.1733599999999994E-8</c:v>
                </c:pt>
                <c:pt idx="15746">
                  <c:v>6.1739799999999998E-8</c:v>
                </c:pt>
                <c:pt idx="15747">
                  <c:v>6.1746099999999995E-8</c:v>
                </c:pt>
                <c:pt idx="15748">
                  <c:v>6.1752299999999999E-8</c:v>
                </c:pt>
                <c:pt idx="15749">
                  <c:v>6.1758599999999996E-8</c:v>
                </c:pt>
                <c:pt idx="15750">
                  <c:v>6.17648E-8</c:v>
                </c:pt>
                <c:pt idx="15751">
                  <c:v>6.1771099999999997E-8</c:v>
                </c:pt>
                <c:pt idx="15752">
                  <c:v>6.1777300000000001E-8</c:v>
                </c:pt>
                <c:pt idx="15753">
                  <c:v>6.1783599999999997E-8</c:v>
                </c:pt>
                <c:pt idx="15754">
                  <c:v>6.1789800000000002E-8</c:v>
                </c:pt>
                <c:pt idx="15755">
                  <c:v>6.1796099999999998E-8</c:v>
                </c:pt>
                <c:pt idx="15756">
                  <c:v>6.1802300000000003E-8</c:v>
                </c:pt>
                <c:pt idx="15757">
                  <c:v>6.1808599999999999E-8</c:v>
                </c:pt>
                <c:pt idx="15758">
                  <c:v>6.1814800000000004E-8</c:v>
                </c:pt>
                <c:pt idx="15759">
                  <c:v>6.18211E-8</c:v>
                </c:pt>
                <c:pt idx="15760">
                  <c:v>6.1827300000000005E-8</c:v>
                </c:pt>
                <c:pt idx="15761">
                  <c:v>6.1833600000000001E-8</c:v>
                </c:pt>
                <c:pt idx="15762">
                  <c:v>6.1839800000000006E-8</c:v>
                </c:pt>
                <c:pt idx="15763">
                  <c:v>6.1846100000000002E-8</c:v>
                </c:pt>
                <c:pt idx="15764">
                  <c:v>6.1852300000000007E-8</c:v>
                </c:pt>
                <c:pt idx="15765">
                  <c:v>6.1858600000000003E-8</c:v>
                </c:pt>
                <c:pt idx="15766">
                  <c:v>6.1864799999999994E-8</c:v>
                </c:pt>
                <c:pt idx="15767">
                  <c:v>6.1871100000000004E-8</c:v>
                </c:pt>
                <c:pt idx="15768">
                  <c:v>6.1877299999999995E-8</c:v>
                </c:pt>
                <c:pt idx="15769">
                  <c:v>6.1883600000000005E-8</c:v>
                </c:pt>
                <c:pt idx="15770">
                  <c:v>6.1889799999999996E-8</c:v>
                </c:pt>
                <c:pt idx="15771">
                  <c:v>6.1896100000000006E-8</c:v>
                </c:pt>
                <c:pt idx="15772">
                  <c:v>6.1902299999999997E-8</c:v>
                </c:pt>
                <c:pt idx="15773">
                  <c:v>6.1908599999999994E-8</c:v>
                </c:pt>
                <c:pt idx="15774">
                  <c:v>6.1914799999999998E-8</c:v>
                </c:pt>
                <c:pt idx="15775">
                  <c:v>6.1921099999999995E-8</c:v>
                </c:pt>
                <c:pt idx="15776">
                  <c:v>6.1927299999999999E-8</c:v>
                </c:pt>
                <c:pt idx="15777">
                  <c:v>6.1933599999999995E-8</c:v>
                </c:pt>
                <c:pt idx="15778">
                  <c:v>6.19398E-8</c:v>
                </c:pt>
                <c:pt idx="15779">
                  <c:v>6.1946099999999996E-8</c:v>
                </c:pt>
                <c:pt idx="15780">
                  <c:v>6.1952300000000001E-8</c:v>
                </c:pt>
                <c:pt idx="15781">
                  <c:v>6.1958599999999997E-8</c:v>
                </c:pt>
                <c:pt idx="15782">
                  <c:v>6.1964800000000002E-8</c:v>
                </c:pt>
                <c:pt idx="15783">
                  <c:v>6.1971099999999998E-8</c:v>
                </c:pt>
                <c:pt idx="15784">
                  <c:v>6.1977300000000003E-8</c:v>
                </c:pt>
                <c:pt idx="15785">
                  <c:v>6.1983599999999999E-8</c:v>
                </c:pt>
                <c:pt idx="15786">
                  <c:v>6.1989800000000004E-8</c:v>
                </c:pt>
                <c:pt idx="15787">
                  <c:v>6.19961E-8</c:v>
                </c:pt>
                <c:pt idx="15788">
                  <c:v>6.2002300000000005E-8</c:v>
                </c:pt>
                <c:pt idx="15789">
                  <c:v>6.2008600000000001E-8</c:v>
                </c:pt>
                <c:pt idx="15790">
                  <c:v>6.2014800000000006E-8</c:v>
                </c:pt>
                <c:pt idx="15791">
                  <c:v>6.2021100000000002E-8</c:v>
                </c:pt>
                <c:pt idx="15792">
                  <c:v>6.2027300000000006E-8</c:v>
                </c:pt>
                <c:pt idx="15793">
                  <c:v>6.2033600000000003E-8</c:v>
                </c:pt>
                <c:pt idx="15794">
                  <c:v>6.2039799999999994E-8</c:v>
                </c:pt>
                <c:pt idx="15795">
                  <c:v>6.2046100000000004E-8</c:v>
                </c:pt>
                <c:pt idx="15796">
                  <c:v>6.2052299999999995E-8</c:v>
                </c:pt>
                <c:pt idx="15797">
                  <c:v>6.2058600000000005E-8</c:v>
                </c:pt>
                <c:pt idx="15798">
                  <c:v>6.2064799999999996E-8</c:v>
                </c:pt>
                <c:pt idx="15799">
                  <c:v>6.2071100000000006E-8</c:v>
                </c:pt>
                <c:pt idx="15800">
                  <c:v>6.2077299999999997E-8</c:v>
                </c:pt>
                <c:pt idx="15801">
                  <c:v>6.2083599999999994E-8</c:v>
                </c:pt>
                <c:pt idx="15802">
                  <c:v>6.2089799999999998E-8</c:v>
                </c:pt>
                <c:pt idx="15803">
                  <c:v>6.2096099999999994E-8</c:v>
                </c:pt>
                <c:pt idx="15804">
                  <c:v>6.2102299999999999E-8</c:v>
                </c:pt>
                <c:pt idx="15805">
                  <c:v>6.2108599999999995E-8</c:v>
                </c:pt>
                <c:pt idx="15806">
                  <c:v>6.21148E-8</c:v>
                </c:pt>
                <c:pt idx="15807">
                  <c:v>6.2121099999999996E-8</c:v>
                </c:pt>
                <c:pt idx="15808">
                  <c:v>6.2127300000000001E-8</c:v>
                </c:pt>
                <c:pt idx="15809">
                  <c:v>6.2133599999999997E-8</c:v>
                </c:pt>
                <c:pt idx="15810">
                  <c:v>6.2139800000000002E-8</c:v>
                </c:pt>
                <c:pt idx="15811">
                  <c:v>6.2146099999999998E-8</c:v>
                </c:pt>
                <c:pt idx="15812">
                  <c:v>6.2152300000000003E-8</c:v>
                </c:pt>
                <c:pt idx="15813">
                  <c:v>6.2158599999999999E-8</c:v>
                </c:pt>
                <c:pt idx="15814">
                  <c:v>6.2164800000000004E-8</c:v>
                </c:pt>
                <c:pt idx="15815">
                  <c:v>6.21711E-8</c:v>
                </c:pt>
                <c:pt idx="15816">
                  <c:v>6.2177300000000004E-8</c:v>
                </c:pt>
                <c:pt idx="15817">
                  <c:v>6.2183600000000001E-8</c:v>
                </c:pt>
                <c:pt idx="15818">
                  <c:v>6.2189800000000005E-8</c:v>
                </c:pt>
                <c:pt idx="15819">
                  <c:v>6.2196100000000002E-8</c:v>
                </c:pt>
                <c:pt idx="15820">
                  <c:v>6.2202300000000006E-8</c:v>
                </c:pt>
                <c:pt idx="15821">
                  <c:v>6.2208600000000003E-8</c:v>
                </c:pt>
                <c:pt idx="15822">
                  <c:v>6.2214799999999994E-8</c:v>
                </c:pt>
                <c:pt idx="15823">
                  <c:v>6.2221100000000004E-8</c:v>
                </c:pt>
                <c:pt idx="15824">
                  <c:v>6.2227299999999995E-8</c:v>
                </c:pt>
                <c:pt idx="15825">
                  <c:v>6.2233600000000005E-8</c:v>
                </c:pt>
                <c:pt idx="15826">
                  <c:v>6.2239799999999996E-8</c:v>
                </c:pt>
                <c:pt idx="15827">
                  <c:v>6.2246100000000006E-8</c:v>
                </c:pt>
                <c:pt idx="15828">
                  <c:v>6.2252299999999997E-8</c:v>
                </c:pt>
                <c:pt idx="15829">
                  <c:v>6.2258599999999993E-8</c:v>
                </c:pt>
                <c:pt idx="15830">
                  <c:v>6.2264799999999998E-8</c:v>
                </c:pt>
                <c:pt idx="15831">
                  <c:v>6.2271099999999994E-8</c:v>
                </c:pt>
                <c:pt idx="15832">
                  <c:v>6.2277299999999999E-8</c:v>
                </c:pt>
                <c:pt idx="15833">
                  <c:v>6.2283599999999995E-8</c:v>
                </c:pt>
                <c:pt idx="15834">
                  <c:v>6.22898E-8</c:v>
                </c:pt>
                <c:pt idx="15835">
                  <c:v>6.2296099999999996E-8</c:v>
                </c:pt>
                <c:pt idx="15836">
                  <c:v>6.2302300000000001E-8</c:v>
                </c:pt>
                <c:pt idx="15837">
                  <c:v>6.2308599999999997E-8</c:v>
                </c:pt>
                <c:pt idx="15838">
                  <c:v>6.2314800000000002E-8</c:v>
                </c:pt>
                <c:pt idx="15839">
                  <c:v>6.2321099999999998E-8</c:v>
                </c:pt>
                <c:pt idx="15840">
                  <c:v>6.2327300000000003E-8</c:v>
                </c:pt>
                <c:pt idx="15841">
                  <c:v>6.2333599999999999E-8</c:v>
                </c:pt>
                <c:pt idx="15842">
                  <c:v>6.2339800000000003E-8</c:v>
                </c:pt>
                <c:pt idx="15843">
                  <c:v>6.23461E-8</c:v>
                </c:pt>
                <c:pt idx="15844">
                  <c:v>6.2352300000000004E-8</c:v>
                </c:pt>
                <c:pt idx="15845">
                  <c:v>6.2358600000000001E-8</c:v>
                </c:pt>
                <c:pt idx="15846">
                  <c:v>6.2364800000000005E-8</c:v>
                </c:pt>
                <c:pt idx="15847">
                  <c:v>6.2371100000000002E-8</c:v>
                </c:pt>
                <c:pt idx="15848">
                  <c:v>6.2377300000000006E-8</c:v>
                </c:pt>
                <c:pt idx="15849">
                  <c:v>6.2383600000000003E-8</c:v>
                </c:pt>
                <c:pt idx="15850">
                  <c:v>6.2389799999999994E-8</c:v>
                </c:pt>
                <c:pt idx="15851">
                  <c:v>6.2396100000000004E-8</c:v>
                </c:pt>
                <c:pt idx="15852">
                  <c:v>6.2402299999999995E-8</c:v>
                </c:pt>
                <c:pt idx="15853">
                  <c:v>6.2408600000000005E-8</c:v>
                </c:pt>
                <c:pt idx="15854">
                  <c:v>6.2414799999999996E-8</c:v>
                </c:pt>
                <c:pt idx="15855">
                  <c:v>6.2421100000000006E-8</c:v>
                </c:pt>
                <c:pt idx="15856">
                  <c:v>6.2427299999999997E-8</c:v>
                </c:pt>
                <c:pt idx="15857">
                  <c:v>6.2433600000000007E-8</c:v>
                </c:pt>
                <c:pt idx="15858">
                  <c:v>6.2439799999999998E-8</c:v>
                </c:pt>
                <c:pt idx="15859">
                  <c:v>6.2446099999999994E-8</c:v>
                </c:pt>
                <c:pt idx="15860">
                  <c:v>6.2452299999999999E-8</c:v>
                </c:pt>
                <c:pt idx="15861">
                  <c:v>6.2458599999999995E-8</c:v>
                </c:pt>
                <c:pt idx="15862">
                  <c:v>6.24648E-8</c:v>
                </c:pt>
                <c:pt idx="15863">
                  <c:v>6.2471099999999996E-8</c:v>
                </c:pt>
                <c:pt idx="15864">
                  <c:v>6.2477300000000001E-8</c:v>
                </c:pt>
                <c:pt idx="15865">
                  <c:v>6.2483599999999997E-8</c:v>
                </c:pt>
                <c:pt idx="15866">
                  <c:v>6.2489800000000001E-8</c:v>
                </c:pt>
                <c:pt idx="15867">
                  <c:v>6.2496099999999998E-8</c:v>
                </c:pt>
                <c:pt idx="15868">
                  <c:v>6.2502300000000002E-8</c:v>
                </c:pt>
                <c:pt idx="15869">
                  <c:v>6.2508599999999999E-8</c:v>
                </c:pt>
                <c:pt idx="15870">
                  <c:v>6.2514800000000003E-8</c:v>
                </c:pt>
                <c:pt idx="15871">
                  <c:v>6.25211E-8</c:v>
                </c:pt>
                <c:pt idx="15872">
                  <c:v>6.2527300000000004E-8</c:v>
                </c:pt>
                <c:pt idx="15873">
                  <c:v>6.2533600000000001E-8</c:v>
                </c:pt>
                <c:pt idx="15874">
                  <c:v>6.2539800000000005E-8</c:v>
                </c:pt>
                <c:pt idx="15875">
                  <c:v>6.2546100000000002E-8</c:v>
                </c:pt>
                <c:pt idx="15876">
                  <c:v>6.2552300000000006E-8</c:v>
                </c:pt>
                <c:pt idx="15877">
                  <c:v>6.2558600000000003E-8</c:v>
                </c:pt>
                <c:pt idx="15878">
                  <c:v>6.2564799999999994E-8</c:v>
                </c:pt>
                <c:pt idx="15879">
                  <c:v>6.2571100000000004E-8</c:v>
                </c:pt>
                <c:pt idx="15880">
                  <c:v>6.2577299999999995E-8</c:v>
                </c:pt>
                <c:pt idx="15881">
                  <c:v>6.2583600000000005E-8</c:v>
                </c:pt>
                <c:pt idx="15882">
                  <c:v>6.2589799999999996E-8</c:v>
                </c:pt>
                <c:pt idx="15883">
                  <c:v>6.2596100000000006E-8</c:v>
                </c:pt>
                <c:pt idx="15884">
                  <c:v>6.2602299999999997E-8</c:v>
                </c:pt>
                <c:pt idx="15885">
                  <c:v>6.2608600000000006E-8</c:v>
                </c:pt>
                <c:pt idx="15886">
                  <c:v>6.2614799999999998E-8</c:v>
                </c:pt>
                <c:pt idx="15887">
                  <c:v>6.2621099999999994E-8</c:v>
                </c:pt>
                <c:pt idx="15888">
                  <c:v>6.2627299999999999E-8</c:v>
                </c:pt>
                <c:pt idx="15889">
                  <c:v>6.2633599999999995E-8</c:v>
                </c:pt>
                <c:pt idx="15890">
                  <c:v>6.26398E-8</c:v>
                </c:pt>
                <c:pt idx="15891">
                  <c:v>6.2646099999999996E-8</c:v>
                </c:pt>
                <c:pt idx="15892">
                  <c:v>6.26523E-8</c:v>
                </c:pt>
                <c:pt idx="15893">
                  <c:v>6.2658599999999997E-8</c:v>
                </c:pt>
                <c:pt idx="15894">
                  <c:v>6.2664800000000001E-8</c:v>
                </c:pt>
                <c:pt idx="15895">
                  <c:v>6.2671099999999998E-8</c:v>
                </c:pt>
                <c:pt idx="15896">
                  <c:v>6.2677300000000002E-8</c:v>
                </c:pt>
                <c:pt idx="15897">
                  <c:v>6.2683599999999999E-8</c:v>
                </c:pt>
                <c:pt idx="15898">
                  <c:v>6.2689800000000003E-8</c:v>
                </c:pt>
                <c:pt idx="15899">
                  <c:v>6.26961E-8</c:v>
                </c:pt>
                <c:pt idx="15900">
                  <c:v>6.2702300000000004E-8</c:v>
                </c:pt>
                <c:pt idx="15901">
                  <c:v>6.2708600000000001E-8</c:v>
                </c:pt>
                <c:pt idx="15902">
                  <c:v>6.2714800000000005E-8</c:v>
                </c:pt>
                <c:pt idx="15903">
                  <c:v>6.2721100000000002E-8</c:v>
                </c:pt>
                <c:pt idx="15904">
                  <c:v>6.2727300000000006E-8</c:v>
                </c:pt>
                <c:pt idx="15905">
                  <c:v>6.2733600000000003E-8</c:v>
                </c:pt>
                <c:pt idx="15906">
                  <c:v>6.2739799999999994E-8</c:v>
                </c:pt>
                <c:pt idx="15907">
                  <c:v>6.2746100000000004E-8</c:v>
                </c:pt>
                <c:pt idx="15908">
                  <c:v>6.2752299999999995E-8</c:v>
                </c:pt>
                <c:pt idx="15909">
                  <c:v>6.2758600000000005E-8</c:v>
                </c:pt>
                <c:pt idx="15910">
                  <c:v>6.2764799999999996E-8</c:v>
                </c:pt>
                <c:pt idx="15911">
                  <c:v>6.2771100000000005E-8</c:v>
                </c:pt>
                <c:pt idx="15912">
                  <c:v>6.2777299999999997E-8</c:v>
                </c:pt>
                <c:pt idx="15913">
                  <c:v>6.2783600000000006E-8</c:v>
                </c:pt>
                <c:pt idx="15914">
                  <c:v>6.2789799999999998E-8</c:v>
                </c:pt>
                <c:pt idx="15915">
                  <c:v>6.2796099999999994E-8</c:v>
                </c:pt>
                <c:pt idx="15916">
                  <c:v>6.2802299999999998E-8</c:v>
                </c:pt>
                <c:pt idx="15917">
                  <c:v>6.2808599999999995E-8</c:v>
                </c:pt>
                <c:pt idx="15918">
                  <c:v>6.2814799999999999E-8</c:v>
                </c:pt>
                <c:pt idx="15919">
                  <c:v>6.2821099999999996E-8</c:v>
                </c:pt>
                <c:pt idx="15920">
                  <c:v>6.28273E-8</c:v>
                </c:pt>
                <c:pt idx="15921">
                  <c:v>6.2833599999999997E-8</c:v>
                </c:pt>
                <c:pt idx="15922">
                  <c:v>6.2839800000000001E-8</c:v>
                </c:pt>
                <c:pt idx="15923">
                  <c:v>6.2846099999999998E-8</c:v>
                </c:pt>
                <c:pt idx="15924">
                  <c:v>6.2852300000000002E-8</c:v>
                </c:pt>
                <c:pt idx="15925">
                  <c:v>6.2858599999999999E-8</c:v>
                </c:pt>
                <c:pt idx="15926">
                  <c:v>6.2864800000000003E-8</c:v>
                </c:pt>
                <c:pt idx="15927">
                  <c:v>6.28711E-8</c:v>
                </c:pt>
                <c:pt idx="15928">
                  <c:v>6.2877300000000004E-8</c:v>
                </c:pt>
                <c:pt idx="15929">
                  <c:v>6.2883600000000001E-8</c:v>
                </c:pt>
                <c:pt idx="15930">
                  <c:v>6.2889800000000005E-8</c:v>
                </c:pt>
                <c:pt idx="15931">
                  <c:v>6.2896100000000002E-8</c:v>
                </c:pt>
                <c:pt idx="15932">
                  <c:v>6.2902300000000006E-8</c:v>
                </c:pt>
                <c:pt idx="15933">
                  <c:v>6.2908600000000003E-8</c:v>
                </c:pt>
                <c:pt idx="15934">
                  <c:v>6.2914799999999994E-8</c:v>
                </c:pt>
                <c:pt idx="15935">
                  <c:v>6.2921100000000004E-8</c:v>
                </c:pt>
                <c:pt idx="15936">
                  <c:v>6.2927299999999995E-8</c:v>
                </c:pt>
                <c:pt idx="15937">
                  <c:v>6.2933600000000004E-8</c:v>
                </c:pt>
                <c:pt idx="15938">
                  <c:v>6.2939799999999996E-8</c:v>
                </c:pt>
                <c:pt idx="15939">
                  <c:v>6.2946100000000005E-8</c:v>
                </c:pt>
                <c:pt idx="15940">
                  <c:v>6.2952299999999997E-8</c:v>
                </c:pt>
                <c:pt idx="15941">
                  <c:v>6.2958600000000006E-8</c:v>
                </c:pt>
                <c:pt idx="15942">
                  <c:v>6.2964799999999997E-8</c:v>
                </c:pt>
                <c:pt idx="15943">
                  <c:v>6.2971099999999994E-8</c:v>
                </c:pt>
                <c:pt idx="15944">
                  <c:v>6.2977299999999998E-8</c:v>
                </c:pt>
                <c:pt idx="15945">
                  <c:v>6.2983599999999995E-8</c:v>
                </c:pt>
                <c:pt idx="15946">
                  <c:v>6.2989799999999999E-8</c:v>
                </c:pt>
                <c:pt idx="15947">
                  <c:v>6.2996099999999996E-8</c:v>
                </c:pt>
                <c:pt idx="15948">
                  <c:v>6.30023E-8</c:v>
                </c:pt>
                <c:pt idx="15949">
                  <c:v>6.3008599999999997E-8</c:v>
                </c:pt>
                <c:pt idx="15950">
                  <c:v>6.3014800000000001E-8</c:v>
                </c:pt>
                <c:pt idx="15951">
                  <c:v>6.3021099999999998E-8</c:v>
                </c:pt>
                <c:pt idx="15952">
                  <c:v>6.3027300000000002E-8</c:v>
                </c:pt>
                <c:pt idx="15953">
                  <c:v>6.3033599999999999E-8</c:v>
                </c:pt>
                <c:pt idx="15954">
                  <c:v>6.3039800000000003E-8</c:v>
                </c:pt>
                <c:pt idx="15955">
                  <c:v>6.30461E-8</c:v>
                </c:pt>
                <c:pt idx="15956">
                  <c:v>6.3052300000000004E-8</c:v>
                </c:pt>
                <c:pt idx="15957">
                  <c:v>6.3058600000000001E-8</c:v>
                </c:pt>
                <c:pt idx="15958">
                  <c:v>6.3064800000000005E-8</c:v>
                </c:pt>
                <c:pt idx="15959">
                  <c:v>6.3071100000000002E-8</c:v>
                </c:pt>
                <c:pt idx="15960">
                  <c:v>6.3077300000000006E-8</c:v>
                </c:pt>
                <c:pt idx="15961">
                  <c:v>6.3083600000000002E-8</c:v>
                </c:pt>
                <c:pt idx="15962">
                  <c:v>6.3089799999999994E-8</c:v>
                </c:pt>
                <c:pt idx="15963">
                  <c:v>6.3096100000000003E-8</c:v>
                </c:pt>
                <c:pt idx="15964">
                  <c:v>6.3102299999999995E-8</c:v>
                </c:pt>
                <c:pt idx="15965">
                  <c:v>6.3108600000000004E-8</c:v>
                </c:pt>
                <c:pt idx="15966">
                  <c:v>6.3114799999999996E-8</c:v>
                </c:pt>
                <c:pt idx="15967">
                  <c:v>6.3121100000000005E-8</c:v>
                </c:pt>
                <c:pt idx="15968">
                  <c:v>6.3127299999999996E-8</c:v>
                </c:pt>
                <c:pt idx="15969">
                  <c:v>6.3133600000000006E-8</c:v>
                </c:pt>
                <c:pt idx="15970">
                  <c:v>6.3139799999999997E-8</c:v>
                </c:pt>
                <c:pt idx="15971">
                  <c:v>6.3146099999999994E-8</c:v>
                </c:pt>
                <c:pt idx="15972">
                  <c:v>6.3152299999999998E-8</c:v>
                </c:pt>
                <c:pt idx="15973">
                  <c:v>6.3158599999999995E-8</c:v>
                </c:pt>
                <c:pt idx="15974">
                  <c:v>6.3164799999999999E-8</c:v>
                </c:pt>
                <c:pt idx="15975">
                  <c:v>6.3171099999999996E-8</c:v>
                </c:pt>
                <c:pt idx="15976">
                  <c:v>6.31773E-8</c:v>
                </c:pt>
                <c:pt idx="15977">
                  <c:v>6.3183599999999997E-8</c:v>
                </c:pt>
                <c:pt idx="15978">
                  <c:v>6.3189800000000001E-8</c:v>
                </c:pt>
                <c:pt idx="15979">
                  <c:v>6.3196099999999998E-8</c:v>
                </c:pt>
                <c:pt idx="15980">
                  <c:v>6.3202300000000002E-8</c:v>
                </c:pt>
                <c:pt idx="15981">
                  <c:v>6.3208599999999999E-8</c:v>
                </c:pt>
                <c:pt idx="15982">
                  <c:v>6.3214800000000003E-8</c:v>
                </c:pt>
                <c:pt idx="15983">
                  <c:v>6.32211E-8</c:v>
                </c:pt>
                <c:pt idx="15984">
                  <c:v>6.3227300000000004E-8</c:v>
                </c:pt>
                <c:pt idx="15985">
                  <c:v>6.3233600000000001E-8</c:v>
                </c:pt>
                <c:pt idx="15986">
                  <c:v>6.3239800000000005E-8</c:v>
                </c:pt>
                <c:pt idx="15987">
                  <c:v>6.3246100000000001E-8</c:v>
                </c:pt>
                <c:pt idx="15988">
                  <c:v>6.3252300000000006E-8</c:v>
                </c:pt>
                <c:pt idx="15989">
                  <c:v>6.3258600000000002E-8</c:v>
                </c:pt>
                <c:pt idx="15990">
                  <c:v>6.3264799999999994E-8</c:v>
                </c:pt>
                <c:pt idx="15991">
                  <c:v>6.3271100000000003E-8</c:v>
                </c:pt>
                <c:pt idx="15992">
                  <c:v>6.3277299999999994E-8</c:v>
                </c:pt>
                <c:pt idx="15993">
                  <c:v>6.3283600000000004E-8</c:v>
                </c:pt>
                <c:pt idx="15994">
                  <c:v>6.3289799999999995E-8</c:v>
                </c:pt>
                <c:pt idx="15995">
                  <c:v>6.3296100000000005E-8</c:v>
                </c:pt>
                <c:pt idx="15996">
                  <c:v>6.3302299999999996E-8</c:v>
                </c:pt>
                <c:pt idx="15997">
                  <c:v>6.3308600000000006E-8</c:v>
                </c:pt>
                <c:pt idx="15998">
                  <c:v>6.3314799999999997E-8</c:v>
                </c:pt>
                <c:pt idx="15999">
                  <c:v>6.3321099999999994E-8</c:v>
                </c:pt>
                <c:pt idx="16000">
                  <c:v>6.3327299999999998E-8</c:v>
                </c:pt>
                <c:pt idx="16001">
                  <c:v>6.3333599999999995E-8</c:v>
                </c:pt>
                <c:pt idx="16002">
                  <c:v>6.3339799999999999E-8</c:v>
                </c:pt>
                <c:pt idx="16003">
                  <c:v>6.3346099999999996E-8</c:v>
                </c:pt>
                <c:pt idx="16004">
                  <c:v>6.33523E-8</c:v>
                </c:pt>
                <c:pt idx="16005">
                  <c:v>6.3358599999999997E-8</c:v>
                </c:pt>
                <c:pt idx="16006">
                  <c:v>6.3364800000000001E-8</c:v>
                </c:pt>
                <c:pt idx="16007">
                  <c:v>6.3371099999999998E-8</c:v>
                </c:pt>
                <c:pt idx="16008">
                  <c:v>6.3377300000000002E-8</c:v>
                </c:pt>
                <c:pt idx="16009">
                  <c:v>6.3383599999999999E-8</c:v>
                </c:pt>
                <c:pt idx="16010">
                  <c:v>6.3389800000000003E-8</c:v>
                </c:pt>
                <c:pt idx="16011">
                  <c:v>6.3396099999999999E-8</c:v>
                </c:pt>
                <c:pt idx="16012">
                  <c:v>6.3402300000000004E-8</c:v>
                </c:pt>
                <c:pt idx="16013">
                  <c:v>6.34086E-8</c:v>
                </c:pt>
                <c:pt idx="16014">
                  <c:v>6.3414800000000005E-8</c:v>
                </c:pt>
                <c:pt idx="16015">
                  <c:v>6.3421100000000001E-8</c:v>
                </c:pt>
                <c:pt idx="16016">
                  <c:v>6.3427300000000006E-8</c:v>
                </c:pt>
                <c:pt idx="16017">
                  <c:v>6.3433600000000002E-8</c:v>
                </c:pt>
                <c:pt idx="16018">
                  <c:v>6.3439799999999993E-8</c:v>
                </c:pt>
                <c:pt idx="16019">
                  <c:v>6.3446100000000003E-8</c:v>
                </c:pt>
                <c:pt idx="16020">
                  <c:v>6.3452299999999994E-8</c:v>
                </c:pt>
                <c:pt idx="16021">
                  <c:v>6.3458600000000004E-8</c:v>
                </c:pt>
                <c:pt idx="16022">
                  <c:v>6.3464799999999995E-8</c:v>
                </c:pt>
                <c:pt idx="16023">
                  <c:v>6.3471100000000005E-8</c:v>
                </c:pt>
                <c:pt idx="16024">
                  <c:v>6.3477299999999996E-8</c:v>
                </c:pt>
                <c:pt idx="16025">
                  <c:v>6.3483600000000006E-8</c:v>
                </c:pt>
                <c:pt idx="16026">
                  <c:v>6.3489799999999997E-8</c:v>
                </c:pt>
                <c:pt idx="16027">
                  <c:v>6.3496099999999994E-8</c:v>
                </c:pt>
                <c:pt idx="16028">
                  <c:v>6.3502299999999998E-8</c:v>
                </c:pt>
                <c:pt idx="16029">
                  <c:v>6.3508599999999995E-8</c:v>
                </c:pt>
                <c:pt idx="16030">
                  <c:v>6.3514799999999999E-8</c:v>
                </c:pt>
                <c:pt idx="16031">
                  <c:v>6.3521099999999996E-8</c:v>
                </c:pt>
                <c:pt idx="16032">
                  <c:v>6.35273E-8</c:v>
                </c:pt>
                <c:pt idx="16033">
                  <c:v>6.3533599999999997E-8</c:v>
                </c:pt>
                <c:pt idx="16034">
                  <c:v>6.3539800000000001E-8</c:v>
                </c:pt>
                <c:pt idx="16035">
                  <c:v>6.3546099999999998E-8</c:v>
                </c:pt>
                <c:pt idx="16036">
                  <c:v>6.3552300000000002E-8</c:v>
                </c:pt>
                <c:pt idx="16037">
                  <c:v>6.3558599999999998E-8</c:v>
                </c:pt>
                <c:pt idx="16038">
                  <c:v>6.3564800000000003E-8</c:v>
                </c:pt>
                <c:pt idx="16039">
                  <c:v>6.3571099999999999E-8</c:v>
                </c:pt>
                <c:pt idx="16040">
                  <c:v>6.3577300000000004E-8</c:v>
                </c:pt>
                <c:pt idx="16041">
                  <c:v>6.35836E-8</c:v>
                </c:pt>
                <c:pt idx="16042">
                  <c:v>6.3589800000000005E-8</c:v>
                </c:pt>
                <c:pt idx="16043">
                  <c:v>6.3596100000000001E-8</c:v>
                </c:pt>
                <c:pt idx="16044">
                  <c:v>6.3602300000000006E-8</c:v>
                </c:pt>
                <c:pt idx="16045">
                  <c:v>6.3608600000000002E-8</c:v>
                </c:pt>
                <c:pt idx="16046">
                  <c:v>6.3614800000000007E-8</c:v>
                </c:pt>
                <c:pt idx="16047">
                  <c:v>6.3621100000000003E-8</c:v>
                </c:pt>
                <c:pt idx="16048">
                  <c:v>6.3627299999999994E-8</c:v>
                </c:pt>
                <c:pt idx="16049">
                  <c:v>6.3633600000000004E-8</c:v>
                </c:pt>
                <c:pt idx="16050">
                  <c:v>6.3639799999999995E-8</c:v>
                </c:pt>
                <c:pt idx="16051">
                  <c:v>6.3646100000000005E-8</c:v>
                </c:pt>
                <c:pt idx="16052">
                  <c:v>6.3652299999999996E-8</c:v>
                </c:pt>
                <c:pt idx="16053">
                  <c:v>6.3658600000000006E-8</c:v>
                </c:pt>
                <c:pt idx="16054">
                  <c:v>6.3664799999999997E-8</c:v>
                </c:pt>
                <c:pt idx="16055">
                  <c:v>6.3671099999999994E-8</c:v>
                </c:pt>
                <c:pt idx="16056">
                  <c:v>6.3677299999999998E-8</c:v>
                </c:pt>
                <c:pt idx="16057">
                  <c:v>6.3683599999999995E-8</c:v>
                </c:pt>
                <c:pt idx="16058">
                  <c:v>6.3689799999999999E-8</c:v>
                </c:pt>
                <c:pt idx="16059">
                  <c:v>6.3696099999999996E-8</c:v>
                </c:pt>
                <c:pt idx="16060">
                  <c:v>6.37023E-8</c:v>
                </c:pt>
                <c:pt idx="16061">
                  <c:v>6.3708599999999996E-8</c:v>
                </c:pt>
                <c:pt idx="16062">
                  <c:v>6.3714800000000001E-8</c:v>
                </c:pt>
                <c:pt idx="16063">
                  <c:v>6.3721099999999997E-8</c:v>
                </c:pt>
                <c:pt idx="16064">
                  <c:v>6.3727300000000002E-8</c:v>
                </c:pt>
                <c:pt idx="16065">
                  <c:v>6.3733599999999998E-8</c:v>
                </c:pt>
                <c:pt idx="16066">
                  <c:v>6.3739800000000003E-8</c:v>
                </c:pt>
                <c:pt idx="16067">
                  <c:v>6.3746099999999999E-8</c:v>
                </c:pt>
                <c:pt idx="16068">
                  <c:v>6.3752300000000004E-8</c:v>
                </c:pt>
                <c:pt idx="16069">
                  <c:v>6.37586E-8</c:v>
                </c:pt>
                <c:pt idx="16070">
                  <c:v>6.3764800000000005E-8</c:v>
                </c:pt>
                <c:pt idx="16071">
                  <c:v>6.3771100000000001E-8</c:v>
                </c:pt>
                <c:pt idx="16072">
                  <c:v>6.3777300000000006E-8</c:v>
                </c:pt>
                <c:pt idx="16073">
                  <c:v>6.3783600000000002E-8</c:v>
                </c:pt>
                <c:pt idx="16074">
                  <c:v>6.3789800000000007E-8</c:v>
                </c:pt>
                <c:pt idx="16075">
                  <c:v>6.3796100000000003E-8</c:v>
                </c:pt>
                <c:pt idx="16076">
                  <c:v>6.3802299999999994E-8</c:v>
                </c:pt>
                <c:pt idx="16077">
                  <c:v>6.3808600000000004E-8</c:v>
                </c:pt>
                <c:pt idx="16078">
                  <c:v>6.3814799999999995E-8</c:v>
                </c:pt>
                <c:pt idx="16079">
                  <c:v>6.3821100000000005E-8</c:v>
                </c:pt>
                <c:pt idx="16080">
                  <c:v>6.3827299999999996E-8</c:v>
                </c:pt>
                <c:pt idx="16081">
                  <c:v>6.3833600000000006E-8</c:v>
                </c:pt>
                <c:pt idx="16082">
                  <c:v>6.3839799999999997E-8</c:v>
                </c:pt>
                <c:pt idx="16083">
                  <c:v>6.3846099999999994E-8</c:v>
                </c:pt>
                <c:pt idx="16084">
                  <c:v>6.3852299999999998E-8</c:v>
                </c:pt>
                <c:pt idx="16085">
                  <c:v>6.3858599999999995E-8</c:v>
                </c:pt>
                <c:pt idx="16086">
                  <c:v>6.3864799999999999E-8</c:v>
                </c:pt>
                <c:pt idx="16087">
                  <c:v>6.3871099999999995E-8</c:v>
                </c:pt>
                <c:pt idx="16088">
                  <c:v>6.38773E-8</c:v>
                </c:pt>
                <c:pt idx="16089">
                  <c:v>6.3883599999999996E-8</c:v>
                </c:pt>
                <c:pt idx="16090">
                  <c:v>6.3889800000000001E-8</c:v>
                </c:pt>
                <c:pt idx="16091">
                  <c:v>6.3896099999999997E-8</c:v>
                </c:pt>
                <c:pt idx="16092">
                  <c:v>6.3902300000000002E-8</c:v>
                </c:pt>
                <c:pt idx="16093">
                  <c:v>6.3908599999999998E-8</c:v>
                </c:pt>
                <c:pt idx="16094">
                  <c:v>6.3914800000000003E-8</c:v>
                </c:pt>
                <c:pt idx="16095">
                  <c:v>6.3921099999999999E-8</c:v>
                </c:pt>
                <c:pt idx="16096">
                  <c:v>6.3927300000000004E-8</c:v>
                </c:pt>
                <c:pt idx="16097">
                  <c:v>6.39336E-8</c:v>
                </c:pt>
                <c:pt idx="16098">
                  <c:v>6.3939800000000005E-8</c:v>
                </c:pt>
                <c:pt idx="16099">
                  <c:v>6.3946100000000001E-8</c:v>
                </c:pt>
                <c:pt idx="16100">
                  <c:v>6.3952300000000005E-8</c:v>
                </c:pt>
                <c:pt idx="16101">
                  <c:v>6.3958600000000002E-8</c:v>
                </c:pt>
                <c:pt idx="16102">
                  <c:v>6.3964800000000006E-8</c:v>
                </c:pt>
                <c:pt idx="16103">
                  <c:v>6.3971100000000003E-8</c:v>
                </c:pt>
                <c:pt idx="16104">
                  <c:v>6.3977299999999994E-8</c:v>
                </c:pt>
                <c:pt idx="16105">
                  <c:v>6.3983600000000004E-8</c:v>
                </c:pt>
                <c:pt idx="16106">
                  <c:v>6.3989799999999995E-8</c:v>
                </c:pt>
                <c:pt idx="16107">
                  <c:v>6.3996100000000005E-8</c:v>
                </c:pt>
                <c:pt idx="16108">
                  <c:v>6.4002299999999996E-8</c:v>
                </c:pt>
                <c:pt idx="16109">
                  <c:v>6.4008600000000006E-8</c:v>
                </c:pt>
                <c:pt idx="16110">
                  <c:v>6.4014799999999997E-8</c:v>
                </c:pt>
                <c:pt idx="16111">
                  <c:v>6.4021099999999994E-8</c:v>
                </c:pt>
                <c:pt idx="16112">
                  <c:v>6.4027299999999998E-8</c:v>
                </c:pt>
                <c:pt idx="16113">
                  <c:v>6.4033599999999994E-8</c:v>
                </c:pt>
                <c:pt idx="16114">
                  <c:v>6.4039799999999999E-8</c:v>
                </c:pt>
                <c:pt idx="16115">
                  <c:v>6.4046099999999995E-8</c:v>
                </c:pt>
                <c:pt idx="16116">
                  <c:v>6.40523E-8</c:v>
                </c:pt>
                <c:pt idx="16117">
                  <c:v>6.4058599999999996E-8</c:v>
                </c:pt>
                <c:pt idx="16118">
                  <c:v>6.4064800000000001E-8</c:v>
                </c:pt>
                <c:pt idx="16119">
                  <c:v>6.4071099999999997E-8</c:v>
                </c:pt>
                <c:pt idx="16120">
                  <c:v>6.4077300000000002E-8</c:v>
                </c:pt>
                <c:pt idx="16121">
                  <c:v>6.4083599999999998E-8</c:v>
                </c:pt>
                <c:pt idx="16122">
                  <c:v>6.4089800000000003E-8</c:v>
                </c:pt>
                <c:pt idx="16123">
                  <c:v>6.4096099999999999E-8</c:v>
                </c:pt>
                <c:pt idx="16124">
                  <c:v>6.4102300000000004E-8</c:v>
                </c:pt>
                <c:pt idx="16125">
                  <c:v>6.41086E-8</c:v>
                </c:pt>
                <c:pt idx="16126">
                  <c:v>6.4114800000000004E-8</c:v>
                </c:pt>
                <c:pt idx="16127">
                  <c:v>6.4121100000000001E-8</c:v>
                </c:pt>
                <c:pt idx="16128">
                  <c:v>6.4127300000000005E-8</c:v>
                </c:pt>
                <c:pt idx="16129">
                  <c:v>6.4133600000000002E-8</c:v>
                </c:pt>
                <c:pt idx="16130">
                  <c:v>6.4139800000000006E-8</c:v>
                </c:pt>
                <c:pt idx="16131">
                  <c:v>6.4146100000000003E-8</c:v>
                </c:pt>
                <c:pt idx="16132">
                  <c:v>6.4152299999999994E-8</c:v>
                </c:pt>
                <c:pt idx="16133">
                  <c:v>6.4158600000000004E-8</c:v>
                </c:pt>
                <c:pt idx="16134">
                  <c:v>6.4164799999999995E-8</c:v>
                </c:pt>
                <c:pt idx="16135">
                  <c:v>6.4171100000000005E-8</c:v>
                </c:pt>
                <c:pt idx="16136">
                  <c:v>6.4177299999999996E-8</c:v>
                </c:pt>
                <c:pt idx="16137">
                  <c:v>6.4183600000000006E-8</c:v>
                </c:pt>
                <c:pt idx="16138">
                  <c:v>6.4189799999999997E-8</c:v>
                </c:pt>
                <c:pt idx="16139">
                  <c:v>6.4196099999999993E-8</c:v>
                </c:pt>
                <c:pt idx="16140">
                  <c:v>6.4202299999999998E-8</c:v>
                </c:pt>
                <c:pt idx="16141">
                  <c:v>6.4208599999999994E-8</c:v>
                </c:pt>
                <c:pt idx="16142">
                  <c:v>6.4214799999999999E-8</c:v>
                </c:pt>
                <c:pt idx="16143">
                  <c:v>6.4221099999999995E-8</c:v>
                </c:pt>
                <c:pt idx="16144">
                  <c:v>6.42273E-8</c:v>
                </c:pt>
                <c:pt idx="16145">
                  <c:v>6.4233599999999996E-8</c:v>
                </c:pt>
                <c:pt idx="16146">
                  <c:v>6.4239800000000001E-8</c:v>
                </c:pt>
                <c:pt idx="16147">
                  <c:v>6.4246099999999997E-8</c:v>
                </c:pt>
                <c:pt idx="16148">
                  <c:v>6.4252300000000002E-8</c:v>
                </c:pt>
                <c:pt idx="16149">
                  <c:v>6.4258599999999998E-8</c:v>
                </c:pt>
                <c:pt idx="16150">
                  <c:v>6.4264800000000002E-8</c:v>
                </c:pt>
                <c:pt idx="16151">
                  <c:v>6.4271099999999999E-8</c:v>
                </c:pt>
                <c:pt idx="16152">
                  <c:v>6.4277300000000003E-8</c:v>
                </c:pt>
                <c:pt idx="16153">
                  <c:v>6.42836E-8</c:v>
                </c:pt>
                <c:pt idx="16154">
                  <c:v>6.4289800000000004E-8</c:v>
                </c:pt>
                <c:pt idx="16155">
                  <c:v>6.4296100000000001E-8</c:v>
                </c:pt>
                <c:pt idx="16156">
                  <c:v>6.4302300000000005E-8</c:v>
                </c:pt>
                <c:pt idx="16157">
                  <c:v>6.4308600000000002E-8</c:v>
                </c:pt>
                <c:pt idx="16158">
                  <c:v>6.4314800000000006E-8</c:v>
                </c:pt>
                <c:pt idx="16159">
                  <c:v>6.4321100000000003E-8</c:v>
                </c:pt>
                <c:pt idx="16160">
                  <c:v>6.4327299999999994E-8</c:v>
                </c:pt>
                <c:pt idx="16161">
                  <c:v>6.4333600000000004E-8</c:v>
                </c:pt>
                <c:pt idx="16162">
                  <c:v>6.4339799999999995E-8</c:v>
                </c:pt>
                <c:pt idx="16163">
                  <c:v>6.4346100000000005E-8</c:v>
                </c:pt>
                <c:pt idx="16164">
                  <c:v>6.4352299999999996E-8</c:v>
                </c:pt>
                <c:pt idx="16165">
                  <c:v>6.4358600000000006E-8</c:v>
                </c:pt>
                <c:pt idx="16166">
                  <c:v>6.4364799999999997E-8</c:v>
                </c:pt>
                <c:pt idx="16167">
                  <c:v>6.4371100000000007E-8</c:v>
                </c:pt>
                <c:pt idx="16168">
                  <c:v>6.4377299999999998E-8</c:v>
                </c:pt>
                <c:pt idx="16169">
                  <c:v>6.4383599999999994E-8</c:v>
                </c:pt>
                <c:pt idx="16170">
                  <c:v>6.4389799999999999E-8</c:v>
                </c:pt>
                <c:pt idx="16171">
                  <c:v>6.4396099999999995E-8</c:v>
                </c:pt>
                <c:pt idx="16172">
                  <c:v>6.44023E-8</c:v>
                </c:pt>
                <c:pt idx="16173">
                  <c:v>6.4408599999999996E-8</c:v>
                </c:pt>
                <c:pt idx="16174">
                  <c:v>6.4414800000000001E-8</c:v>
                </c:pt>
                <c:pt idx="16175">
                  <c:v>6.4421099999999997E-8</c:v>
                </c:pt>
                <c:pt idx="16176">
                  <c:v>6.4427300000000001E-8</c:v>
                </c:pt>
                <c:pt idx="16177">
                  <c:v>6.4433599999999998E-8</c:v>
                </c:pt>
                <c:pt idx="16178">
                  <c:v>6.4439800000000002E-8</c:v>
                </c:pt>
                <c:pt idx="16179">
                  <c:v>6.4446099999999999E-8</c:v>
                </c:pt>
                <c:pt idx="16180">
                  <c:v>6.4452300000000003E-8</c:v>
                </c:pt>
                <c:pt idx="16181">
                  <c:v>6.44586E-8</c:v>
                </c:pt>
                <c:pt idx="16182">
                  <c:v>6.4464800000000004E-8</c:v>
                </c:pt>
                <c:pt idx="16183">
                  <c:v>6.4471100000000001E-8</c:v>
                </c:pt>
                <c:pt idx="16184">
                  <c:v>6.4477300000000005E-8</c:v>
                </c:pt>
                <c:pt idx="16185">
                  <c:v>6.4483600000000002E-8</c:v>
                </c:pt>
                <c:pt idx="16186">
                  <c:v>6.4489800000000006E-8</c:v>
                </c:pt>
                <c:pt idx="16187">
                  <c:v>6.4496100000000003E-8</c:v>
                </c:pt>
                <c:pt idx="16188">
                  <c:v>6.4502299999999994E-8</c:v>
                </c:pt>
                <c:pt idx="16189">
                  <c:v>6.4508600000000004E-8</c:v>
                </c:pt>
                <c:pt idx="16190">
                  <c:v>6.4514799999999995E-8</c:v>
                </c:pt>
                <c:pt idx="16191">
                  <c:v>6.4521100000000005E-8</c:v>
                </c:pt>
                <c:pt idx="16192">
                  <c:v>6.4527299999999996E-8</c:v>
                </c:pt>
                <c:pt idx="16193">
                  <c:v>6.4533600000000006E-8</c:v>
                </c:pt>
                <c:pt idx="16194">
                  <c:v>6.4539799999999997E-8</c:v>
                </c:pt>
                <c:pt idx="16195">
                  <c:v>6.4546100000000006E-8</c:v>
                </c:pt>
                <c:pt idx="16196">
                  <c:v>6.4552299999999998E-8</c:v>
                </c:pt>
                <c:pt idx="16197">
                  <c:v>6.4558599999999994E-8</c:v>
                </c:pt>
                <c:pt idx="16198">
                  <c:v>6.4564799999999999E-8</c:v>
                </c:pt>
                <c:pt idx="16199">
                  <c:v>6.4571099999999995E-8</c:v>
                </c:pt>
                <c:pt idx="16200">
                  <c:v>6.45773E-8</c:v>
                </c:pt>
                <c:pt idx="16201">
                  <c:v>6.4583599999999996E-8</c:v>
                </c:pt>
                <c:pt idx="16202">
                  <c:v>6.45898E-8</c:v>
                </c:pt>
                <c:pt idx="16203">
                  <c:v>6.4596099999999997E-8</c:v>
                </c:pt>
                <c:pt idx="16204">
                  <c:v>6.4602300000000001E-8</c:v>
                </c:pt>
                <c:pt idx="16205">
                  <c:v>6.4608599999999998E-8</c:v>
                </c:pt>
                <c:pt idx="16206">
                  <c:v>6.4614800000000002E-8</c:v>
                </c:pt>
                <c:pt idx="16207">
                  <c:v>6.4621099999999999E-8</c:v>
                </c:pt>
                <c:pt idx="16208">
                  <c:v>6.4627300000000003E-8</c:v>
                </c:pt>
                <c:pt idx="16209">
                  <c:v>6.46336E-8</c:v>
                </c:pt>
                <c:pt idx="16210">
                  <c:v>6.4639800000000004E-8</c:v>
                </c:pt>
                <c:pt idx="16211">
                  <c:v>6.4646100000000001E-8</c:v>
                </c:pt>
                <c:pt idx="16212">
                  <c:v>6.4652300000000005E-8</c:v>
                </c:pt>
                <c:pt idx="16213">
                  <c:v>6.4658600000000002E-8</c:v>
                </c:pt>
                <c:pt idx="16214">
                  <c:v>6.4664800000000006E-8</c:v>
                </c:pt>
                <c:pt idx="16215">
                  <c:v>6.4671100000000003E-8</c:v>
                </c:pt>
                <c:pt idx="16216">
                  <c:v>6.4677299999999994E-8</c:v>
                </c:pt>
                <c:pt idx="16217">
                  <c:v>6.4683600000000004E-8</c:v>
                </c:pt>
                <c:pt idx="16218">
                  <c:v>6.4689799999999995E-8</c:v>
                </c:pt>
                <c:pt idx="16219">
                  <c:v>6.4696100000000005E-8</c:v>
                </c:pt>
                <c:pt idx="16220">
                  <c:v>6.4702299999999996E-8</c:v>
                </c:pt>
                <c:pt idx="16221">
                  <c:v>6.4708600000000005E-8</c:v>
                </c:pt>
                <c:pt idx="16222">
                  <c:v>6.4714799999999997E-8</c:v>
                </c:pt>
                <c:pt idx="16223">
                  <c:v>6.4721100000000006E-8</c:v>
                </c:pt>
                <c:pt idx="16224">
                  <c:v>6.4727299999999998E-8</c:v>
                </c:pt>
                <c:pt idx="16225">
                  <c:v>6.4733599999999994E-8</c:v>
                </c:pt>
                <c:pt idx="16226">
                  <c:v>6.4739799999999998E-8</c:v>
                </c:pt>
                <c:pt idx="16227">
                  <c:v>6.4746099999999995E-8</c:v>
                </c:pt>
                <c:pt idx="16228">
                  <c:v>6.4752299999999999E-8</c:v>
                </c:pt>
                <c:pt idx="16229">
                  <c:v>6.4758599999999996E-8</c:v>
                </c:pt>
                <c:pt idx="16230">
                  <c:v>6.47648E-8</c:v>
                </c:pt>
                <c:pt idx="16231">
                  <c:v>6.4771099999999997E-8</c:v>
                </c:pt>
                <c:pt idx="16232">
                  <c:v>6.4777300000000001E-8</c:v>
                </c:pt>
                <c:pt idx="16233">
                  <c:v>6.4783599999999998E-8</c:v>
                </c:pt>
                <c:pt idx="16234">
                  <c:v>6.4789800000000002E-8</c:v>
                </c:pt>
                <c:pt idx="16235">
                  <c:v>6.4796099999999999E-8</c:v>
                </c:pt>
                <c:pt idx="16236">
                  <c:v>6.4802300000000003E-8</c:v>
                </c:pt>
                <c:pt idx="16237">
                  <c:v>6.48086E-8</c:v>
                </c:pt>
                <c:pt idx="16238">
                  <c:v>6.4814800000000004E-8</c:v>
                </c:pt>
                <c:pt idx="16239">
                  <c:v>6.4821100000000001E-8</c:v>
                </c:pt>
                <c:pt idx="16240">
                  <c:v>6.4827300000000005E-8</c:v>
                </c:pt>
                <c:pt idx="16241">
                  <c:v>6.4833600000000002E-8</c:v>
                </c:pt>
                <c:pt idx="16242">
                  <c:v>6.4839800000000006E-8</c:v>
                </c:pt>
                <c:pt idx="16243">
                  <c:v>6.4846100000000003E-8</c:v>
                </c:pt>
                <c:pt idx="16244">
                  <c:v>6.4852299999999994E-8</c:v>
                </c:pt>
                <c:pt idx="16245">
                  <c:v>6.4858600000000003E-8</c:v>
                </c:pt>
                <c:pt idx="16246">
                  <c:v>6.4864799999999995E-8</c:v>
                </c:pt>
                <c:pt idx="16247">
                  <c:v>6.4871100000000004E-8</c:v>
                </c:pt>
                <c:pt idx="16248">
                  <c:v>6.4877299999999996E-8</c:v>
                </c:pt>
                <c:pt idx="16249">
                  <c:v>6.4883600000000005E-8</c:v>
                </c:pt>
                <c:pt idx="16250">
                  <c:v>6.4889799999999997E-8</c:v>
                </c:pt>
                <c:pt idx="16251">
                  <c:v>6.4896100000000006E-8</c:v>
                </c:pt>
                <c:pt idx="16252">
                  <c:v>6.4902299999999997E-8</c:v>
                </c:pt>
                <c:pt idx="16253">
                  <c:v>6.4908599999999994E-8</c:v>
                </c:pt>
                <c:pt idx="16254">
                  <c:v>6.4914799999999998E-8</c:v>
                </c:pt>
                <c:pt idx="16255">
                  <c:v>6.4921099999999995E-8</c:v>
                </c:pt>
                <c:pt idx="16256">
                  <c:v>6.4927299999999999E-8</c:v>
                </c:pt>
                <c:pt idx="16257">
                  <c:v>6.4933599999999996E-8</c:v>
                </c:pt>
                <c:pt idx="16258">
                  <c:v>6.49398E-8</c:v>
                </c:pt>
                <c:pt idx="16259">
                  <c:v>6.4946099999999997E-8</c:v>
                </c:pt>
                <c:pt idx="16260">
                  <c:v>6.4952300000000001E-8</c:v>
                </c:pt>
                <c:pt idx="16261">
                  <c:v>6.4958599999999998E-8</c:v>
                </c:pt>
                <c:pt idx="16262">
                  <c:v>6.4964800000000002E-8</c:v>
                </c:pt>
                <c:pt idx="16263">
                  <c:v>6.4971099999999999E-8</c:v>
                </c:pt>
                <c:pt idx="16264">
                  <c:v>6.4977300000000003E-8</c:v>
                </c:pt>
                <c:pt idx="16265">
                  <c:v>6.49836E-8</c:v>
                </c:pt>
                <c:pt idx="16266">
                  <c:v>6.4989800000000004E-8</c:v>
                </c:pt>
                <c:pt idx="16267">
                  <c:v>6.4996100000000001E-8</c:v>
                </c:pt>
                <c:pt idx="16268">
                  <c:v>6.5002300000000005E-8</c:v>
                </c:pt>
                <c:pt idx="16269">
                  <c:v>6.5008600000000002E-8</c:v>
                </c:pt>
                <c:pt idx="16270">
                  <c:v>6.5014800000000006E-8</c:v>
                </c:pt>
                <c:pt idx="16271">
                  <c:v>6.5021100000000002E-8</c:v>
                </c:pt>
                <c:pt idx="16272">
                  <c:v>6.5027299999999994E-8</c:v>
                </c:pt>
                <c:pt idx="16273">
                  <c:v>6.5033600000000003E-8</c:v>
                </c:pt>
                <c:pt idx="16274">
                  <c:v>6.5039799999999995E-8</c:v>
                </c:pt>
                <c:pt idx="16275">
                  <c:v>6.5046100000000004E-8</c:v>
                </c:pt>
                <c:pt idx="16276">
                  <c:v>6.5052299999999995E-8</c:v>
                </c:pt>
                <c:pt idx="16277">
                  <c:v>6.5058600000000005E-8</c:v>
                </c:pt>
                <c:pt idx="16278">
                  <c:v>6.5064799999999996E-8</c:v>
                </c:pt>
                <c:pt idx="16279">
                  <c:v>6.5071100000000006E-8</c:v>
                </c:pt>
                <c:pt idx="16280">
                  <c:v>6.5077299999999997E-8</c:v>
                </c:pt>
                <c:pt idx="16281">
                  <c:v>6.5083599999999994E-8</c:v>
                </c:pt>
                <c:pt idx="16282">
                  <c:v>6.5089799999999998E-8</c:v>
                </c:pt>
                <c:pt idx="16283">
                  <c:v>6.5096099999999995E-8</c:v>
                </c:pt>
                <c:pt idx="16284">
                  <c:v>6.5102299999999999E-8</c:v>
                </c:pt>
                <c:pt idx="16285">
                  <c:v>6.5108599999999996E-8</c:v>
                </c:pt>
                <c:pt idx="16286">
                  <c:v>6.51148E-8</c:v>
                </c:pt>
                <c:pt idx="16287">
                  <c:v>6.5121099999999997E-8</c:v>
                </c:pt>
                <c:pt idx="16288">
                  <c:v>6.5127300000000001E-8</c:v>
                </c:pt>
                <c:pt idx="16289">
                  <c:v>6.5133599999999998E-8</c:v>
                </c:pt>
                <c:pt idx="16290">
                  <c:v>6.5139800000000002E-8</c:v>
                </c:pt>
                <c:pt idx="16291">
                  <c:v>6.5146099999999999E-8</c:v>
                </c:pt>
                <c:pt idx="16292">
                  <c:v>6.5152300000000003E-8</c:v>
                </c:pt>
                <c:pt idx="16293">
                  <c:v>6.51586E-8</c:v>
                </c:pt>
                <c:pt idx="16294">
                  <c:v>6.5164800000000004E-8</c:v>
                </c:pt>
                <c:pt idx="16295">
                  <c:v>6.51711E-8</c:v>
                </c:pt>
                <c:pt idx="16296">
                  <c:v>6.5177300000000005E-8</c:v>
                </c:pt>
                <c:pt idx="16297">
                  <c:v>6.5183600000000001E-8</c:v>
                </c:pt>
                <c:pt idx="16298">
                  <c:v>6.5189800000000006E-8</c:v>
                </c:pt>
                <c:pt idx="16299">
                  <c:v>6.5196100000000002E-8</c:v>
                </c:pt>
                <c:pt idx="16300">
                  <c:v>6.5202299999999994E-8</c:v>
                </c:pt>
                <c:pt idx="16301">
                  <c:v>6.5208600000000003E-8</c:v>
                </c:pt>
                <c:pt idx="16302">
                  <c:v>6.5214799999999994E-8</c:v>
                </c:pt>
                <c:pt idx="16303">
                  <c:v>6.5221100000000004E-8</c:v>
                </c:pt>
                <c:pt idx="16304">
                  <c:v>6.5227299999999995E-8</c:v>
                </c:pt>
                <c:pt idx="16305">
                  <c:v>6.5233600000000005E-8</c:v>
                </c:pt>
                <c:pt idx="16306">
                  <c:v>6.5239799999999996E-8</c:v>
                </c:pt>
                <c:pt idx="16307">
                  <c:v>6.5246100000000006E-8</c:v>
                </c:pt>
                <c:pt idx="16308">
                  <c:v>6.5252299999999997E-8</c:v>
                </c:pt>
                <c:pt idx="16309">
                  <c:v>6.5258599999999994E-8</c:v>
                </c:pt>
                <c:pt idx="16310">
                  <c:v>6.5264799999999998E-8</c:v>
                </c:pt>
                <c:pt idx="16311">
                  <c:v>6.5271099999999995E-8</c:v>
                </c:pt>
                <c:pt idx="16312">
                  <c:v>6.5277299999999999E-8</c:v>
                </c:pt>
                <c:pt idx="16313">
                  <c:v>6.5283599999999996E-8</c:v>
                </c:pt>
                <c:pt idx="16314">
                  <c:v>6.52898E-8</c:v>
                </c:pt>
                <c:pt idx="16315">
                  <c:v>6.5296099999999997E-8</c:v>
                </c:pt>
                <c:pt idx="16316">
                  <c:v>6.5302300000000001E-8</c:v>
                </c:pt>
                <c:pt idx="16317">
                  <c:v>6.5308599999999998E-8</c:v>
                </c:pt>
                <c:pt idx="16318">
                  <c:v>6.5314800000000002E-8</c:v>
                </c:pt>
                <c:pt idx="16319">
                  <c:v>6.5321099999999999E-8</c:v>
                </c:pt>
                <c:pt idx="16320">
                  <c:v>6.5327300000000003E-8</c:v>
                </c:pt>
                <c:pt idx="16321">
                  <c:v>6.5333599999999999E-8</c:v>
                </c:pt>
                <c:pt idx="16322">
                  <c:v>6.5339800000000004E-8</c:v>
                </c:pt>
                <c:pt idx="16323">
                  <c:v>6.53461E-8</c:v>
                </c:pt>
                <c:pt idx="16324">
                  <c:v>6.5352300000000005E-8</c:v>
                </c:pt>
                <c:pt idx="16325">
                  <c:v>6.5358600000000001E-8</c:v>
                </c:pt>
                <c:pt idx="16326">
                  <c:v>6.5364800000000006E-8</c:v>
                </c:pt>
                <c:pt idx="16327">
                  <c:v>6.5371100000000002E-8</c:v>
                </c:pt>
                <c:pt idx="16328">
                  <c:v>6.5377299999999993E-8</c:v>
                </c:pt>
                <c:pt idx="16329">
                  <c:v>6.5383600000000003E-8</c:v>
                </c:pt>
                <c:pt idx="16330">
                  <c:v>6.5389799999999994E-8</c:v>
                </c:pt>
                <c:pt idx="16331">
                  <c:v>6.5396100000000004E-8</c:v>
                </c:pt>
                <c:pt idx="16332">
                  <c:v>6.5402299999999995E-8</c:v>
                </c:pt>
                <c:pt idx="16333">
                  <c:v>6.5408600000000005E-8</c:v>
                </c:pt>
                <c:pt idx="16334">
                  <c:v>6.5414799999999996E-8</c:v>
                </c:pt>
                <c:pt idx="16335">
                  <c:v>6.5421100000000006E-8</c:v>
                </c:pt>
                <c:pt idx="16336">
                  <c:v>6.5427299999999997E-8</c:v>
                </c:pt>
                <c:pt idx="16337">
                  <c:v>6.5433599999999994E-8</c:v>
                </c:pt>
                <c:pt idx="16338">
                  <c:v>6.5439799999999998E-8</c:v>
                </c:pt>
                <c:pt idx="16339">
                  <c:v>6.5446099999999995E-8</c:v>
                </c:pt>
                <c:pt idx="16340">
                  <c:v>6.5452299999999999E-8</c:v>
                </c:pt>
                <c:pt idx="16341">
                  <c:v>6.5458599999999996E-8</c:v>
                </c:pt>
                <c:pt idx="16342">
                  <c:v>6.54648E-8</c:v>
                </c:pt>
                <c:pt idx="16343">
                  <c:v>6.5471099999999997E-8</c:v>
                </c:pt>
                <c:pt idx="16344">
                  <c:v>6.5477300000000001E-8</c:v>
                </c:pt>
                <c:pt idx="16345">
                  <c:v>6.5483599999999997E-8</c:v>
                </c:pt>
                <c:pt idx="16346">
                  <c:v>6.5489800000000002E-8</c:v>
                </c:pt>
                <c:pt idx="16347">
                  <c:v>6.5496099999999998E-8</c:v>
                </c:pt>
                <c:pt idx="16348">
                  <c:v>6.5502300000000003E-8</c:v>
                </c:pt>
                <c:pt idx="16349">
                  <c:v>6.5508599999999999E-8</c:v>
                </c:pt>
                <c:pt idx="16350">
                  <c:v>6.5514800000000004E-8</c:v>
                </c:pt>
                <c:pt idx="16351">
                  <c:v>6.55211E-8</c:v>
                </c:pt>
                <c:pt idx="16352">
                  <c:v>6.5527300000000005E-8</c:v>
                </c:pt>
                <c:pt idx="16353">
                  <c:v>6.5533600000000001E-8</c:v>
                </c:pt>
                <c:pt idx="16354">
                  <c:v>6.5539800000000006E-8</c:v>
                </c:pt>
                <c:pt idx="16355">
                  <c:v>6.5546100000000002E-8</c:v>
                </c:pt>
                <c:pt idx="16356">
                  <c:v>6.5552300000000007E-8</c:v>
                </c:pt>
                <c:pt idx="16357">
                  <c:v>6.5558600000000003E-8</c:v>
                </c:pt>
                <c:pt idx="16358">
                  <c:v>6.5564799999999994E-8</c:v>
                </c:pt>
                <c:pt idx="16359">
                  <c:v>6.5571100000000004E-8</c:v>
                </c:pt>
                <c:pt idx="16360">
                  <c:v>6.5577299999999995E-8</c:v>
                </c:pt>
                <c:pt idx="16361">
                  <c:v>6.5583600000000005E-8</c:v>
                </c:pt>
                <c:pt idx="16362">
                  <c:v>6.5589799999999996E-8</c:v>
                </c:pt>
                <c:pt idx="16363">
                  <c:v>6.5596100000000006E-8</c:v>
                </c:pt>
                <c:pt idx="16364">
                  <c:v>6.5602299999999997E-8</c:v>
                </c:pt>
                <c:pt idx="16365">
                  <c:v>6.5608599999999994E-8</c:v>
                </c:pt>
                <c:pt idx="16366">
                  <c:v>6.5614799999999998E-8</c:v>
                </c:pt>
                <c:pt idx="16367">
                  <c:v>6.5621099999999995E-8</c:v>
                </c:pt>
                <c:pt idx="16368">
                  <c:v>6.5627299999999999E-8</c:v>
                </c:pt>
                <c:pt idx="16369">
                  <c:v>6.5633599999999996E-8</c:v>
                </c:pt>
                <c:pt idx="16370">
                  <c:v>6.56398E-8</c:v>
                </c:pt>
                <c:pt idx="16371">
                  <c:v>6.5646099999999996E-8</c:v>
                </c:pt>
                <c:pt idx="16372">
                  <c:v>6.5652300000000001E-8</c:v>
                </c:pt>
                <c:pt idx="16373">
                  <c:v>6.5658599999999997E-8</c:v>
                </c:pt>
                <c:pt idx="16374">
                  <c:v>6.5664800000000002E-8</c:v>
                </c:pt>
                <c:pt idx="16375">
                  <c:v>6.5671099999999998E-8</c:v>
                </c:pt>
                <c:pt idx="16376">
                  <c:v>6.5677300000000003E-8</c:v>
                </c:pt>
                <c:pt idx="16377">
                  <c:v>6.5683599999999999E-8</c:v>
                </c:pt>
                <c:pt idx="16378">
                  <c:v>6.5689800000000004E-8</c:v>
                </c:pt>
                <c:pt idx="16379">
                  <c:v>6.56961E-8</c:v>
                </c:pt>
                <c:pt idx="16380">
                  <c:v>6.5702300000000005E-8</c:v>
                </c:pt>
                <c:pt idx="16381">
                  <c:v>6.5708600000000001E-8</c:v>
                </c:pt>
                <c:pt idx="16382">
                  <c:v>6.5714800000000006E-8</c:v>
                </c:pt>
                <c:pt idx="16383">
                  <c:v>6.5721100000000002E-8</c:v>
                </c:pt>
                <c:pt idx="16384">
                  <c:v>6.5727300000000006E-8</c:v>
                </c:pt>
                <c:pt idx="16385">
                  <c:v>6.5733600000000003E-8</c:v>
                </c:pt>
                <c:pt idx="16386">
                  <c:v>6.5739799999999994E-8</c:v>
                </c:pt>
                <c:pt idx="16387">
                  <c:v>6.5746100000000004E-8</c:v>
                </c:pt>
                <c:pt idx="16388">
                  <c:v>6.5752299999999995E-8</c:v>
                </c:pt>
                <c:pt idx="16389">
                  <c:v>6.5758600000000005E-8</c:v>
                </c:pt>
                <c:pt idx="16390">
                  <c:v>6.5764799999999996E-8</c:v>
                </c:pt>
                <c:pt idx="16391">
                  <c:v>6.5771100000000006E-8</c:v>
                </c:pt>
                <c:pt idx="16392">
                  <c:v>6.5777299999999997E-8</c:v>
                </c:pt>
                <c:pt idx="16393">
                  <c:v>6.5783599999999994E-8</c:v>
                </c:pt>
                <c:pt idx="16394">
                  <c:v>6.5789799999999998E-8</c:v>
                </c:pt>
                <c:pt idx="16395">
                  <c:v>6.5796099999999995E-8</c:v>
                </c:pt>
                <c:pt idx="16396">
                  <c:v>6.5802299999999999E-8</c:v>
                </c:pt>
                <c:pt idx="16397">
                  <c:v>6.5808599999999995E-8</c:v>
                </c:pt>
                <c:pt idx="16398">
                  <c:v>6.58148E-8</c:v>
                </c:pt>
                <c:pt idx="16399">
                  <c:v>6.5821099999999996E-8</c:v>
                </c:pt>
                <c:pt idx="16400">
                  <c:v>6.5827300000000001E-8</c:v>
                </c:pt>
                <c:pt idx="16401">
                  <c:v>6.5833599999999997E-8</c:v>
                </c:pt>
                <c:pt idx="16402">
                  <c:v>6.5839800000000002E-8</c:v>
                </c:pt>
                <c:pt idx="16403">
                  <c:v>6.5846099999999998E-8</c:v>
                </c:pt>
                <c:pt idx="16404">
                  <c:v>6.5852300000000003E-8</c:v>
                </c:pt>
                <c:pt idx="16405">
                  <c:v>6.5858599999999999E-8</c:v>
                </c:pt>
                <c:pt idx="16406">
                  <c:v>6.5864800000000004E-8</c:v>
                </c:pt>
                <c:pt idx="16407">
                  <c:v>6.58711E-8</c:v>
                </c:pt>
                <c:pt idx="16408">
                  <c:v>6.5877300000000005E-8</c:v>
                </c:pt>
                <c:pt idx="16409">
                  <c:v>6.5883600000000001E-8</c:v>
                </c:pt>
                <c:pt idx="16410">
                  <c:v>6.5889800000000005E-8</c:v>
                </c:pt>
                <c:pt idx="16411">
                  <c:v>6.5896100000000002E-8</c:v>
                </c:pt>
                <c:pt idx="16412">
                  <c:v>6.5902300000000006E-8</c:v>
                </c:pt>
                <c:pt idx="16413">
                  <c:v>6.5908600000000003E-8</c:v>
                </c:pt>
                <c:pt idx="16414">
                  <c:v>6.5914799999999994E-8</c:v>
                </c:pt>
                <c:pt idx="16415">
                  <c:v>6.5921100000000004E-8</c:v>
                </c:pt>
                <c:pt idx="16416">
                  <c:v>6.5927299999999995E-8</c:v>
                </c:pt>
                <c:pt idx="16417">
                  <c:v>6.5933600000000005E-8</c:v>
                </c:pt>
                <c:pt idx="16418">
                  <c:v>6.5939799999999996E-8</c:v>
                </c:pt>
                <c:pt idx="16419">
                  <c:v>6.5946100000000006E-8</c:v>
                </c:pt>
                <c:pt idx="16420">
                  <c:v>6.5952299999999997E-8</c:v>
                </c:pt>
                <c:pt idx="16421">
                  <c:v>6.5958599999999993E-8</c:v>
                </c:pt>
                <c:pt idx="16422">
                  <c:v>6.5964799999999998E-8</c:v>
                </c:pt>
                <c:pt idx="16423">
                  <c:v>6.5971099999999994E-8</c:v>
                </c:pt>
                <c:pt idx="16424">
                  <c:v>6.5977299999999999E-8</c:v>
                </c:pt>
                <c:pt idx="16425">
                  <c:v>6.5983599999999995E-8</c:v>
                </c:pt>
                <c:pt idx="16426">
                  <c:v>6.59898E-8</c:v>
                </c:pt>
                <c:pt idx="16427">
                  <c:v>6.5996099999999996E-8</c:v>
                </c:pt>
                <c:pt idx="16428">
                  <c:v>6.6002300000000001E-8</c:v>
                </c:pt>
                <c:pt idx="16429">
                  <c:v>6.6008599999999997E-8</c:v>
                </c:pt>
                <c:pt idx="16430">
                  <c:v>6.6014800000000002E-8</c:v>
                </c:pt>
                <c:pt idx="16431">
                  <c:v>6.6021099999999998E-8</c:v>
                </c:pt>
                <c:pt idx="16432">
                  <c:v>6.6027300000000003E-8</c:v>
                </c:pt>
                <c:pt idx="16433">
                  <c:v>6.6033599999999999E-8</c:v>
                </c:pt>
                <c:pt idx="16434">
                  <c:v>6.6039800000000003E-8</c:v>
                </c:pt>
                <c:pt idx="16435">
                  <c:v>6.60461E-8</c:v>
                </c:pt>
                <c:pt idx="16436">
                  <c:v>6.6052300000000004E-8</c:v>
                </c:pt>
                <c:pt idx="16437">
                  <c:v>6.6058600000000001E-8</c:v>
                </c:pt>
                <c:pt idx="16438">
                  <c:v>6.6064800000000005E-8</c:v>
                </c:pt>
                <c:pt idx="16439">
                  <c:v>6.6071100000000002E-8</c:v>
                </c:pt>
                <c:pt idx="16440">
                  <c:v>6.6077300000000006E-8</c:v>
                </c:pt>
                <c:pt idx="16441">
                  <c:v>6.6083600000000003E-8</c:v>
                </c:pt>
                <c:pt idx="16442">
                  <c:v>6.6089799999999994E-8</c:v>
                </c:pt>
                <c:pt idx="16443">
                  <c:v>6.6096100000000004E-8</c:v>
                </c:pt>
                <c:pt idx="16444">
                  <c:v>6.6102299999999995E-8</c:v>
                </c:pt>
                <c:pt idx="16445">
                  <c:v>6.6108600000000005E-8</c:v>
                </c:pt>
                <c:pt idx="16446">
                  <c:v>6.6114799999999996E-8</c:v>
                </c:pt>
                <c:pt idx="16447">
                  <c:v>6.6121100000000006E-8</c:v>
                </c:pt>
                <c:pt idx="16448">
                  <c:v>6.6127299999999997E-8</c:v>
                </c:pt>
                <c:pt idx="16449">
                  <c:v>6.6133599999999993E-8</c:v>
                </c:pt>
                <c:pt idx="16450">
                  <c:v>6.6139799999999998E-8</c:v>
                </c:pt>
                <c:pt idx="16451">
                  <c:v>6.6146099999999994E-8</c:v>
                </c:pt>
                <c:pt idx="16452">
                  <c:v>6.6152299999999999E-8</c:v>
                </c:pt>
                <c:pt idx="16453">
                  <c:v>6.6158599999999995E-8</c:v>
                </c:pt>
                <c:pt idx="16454">
                  <c:v>6.61648E-8</c:v>
                </c:pt>
                <c:pt idx="16455">
                  <c:v>6.6171099999999996E-8</c:v>
                </c:pt>
                <c:pt idx="16456">
                  <c:v>6.6177300000000001E-8</c:v>
                </c:pt>
                <c:pt idx="16457">
                  <c:v>6.6183599999999997E-8</c:v>
                </c:pt>
                <c:pt idx="16458">
                  <c:v>6.6189800000000002E-8</c:v>
                </c:pt>
                <c:pt idx="16459">
                  <c:v>6.6196099999999998E-8</c:v>
                </c:pt>
                <c:pt idx="16460">
                  <c:v>6.6202300000000002E-8</c:v>
                </c:pt>
                <c:pt idx="16461">
                  <c:v>6.6208599999999999E-8</c:v>
                </c:pt>
                <c:pt idx="16462">
                  <c:v>6.6214800000000003E-8</c:v>
                </c:pt>
                <c:pt idx="16463">
                  <c:v>6.62211E-8</c:v>
                </c:pt>
                <c:pt idx="16464">
                  <c:v>6.6227300000000004E-8</c:v>
                </c:pt>
                <c:pt idx="16465">
                  <c:v>6.6233600000000001E-8</c:v>
                </c:pt>
                <c:pt idx="16466">
                  <c:v>6.6239800000000005E-8</c:v>
                </c:pt>
                <c:pt idx="16467">
                  <c:v>6.6246100000000002E-8</c:v>
                </c:pt>
                <c:pt idx="16468">
                  <c:v>6.6252300000000006E-8</c:v>
                </c:pt>
                <c:pt idx="16469">
                  <c:v>6.6258600000000003E-8</c:v>
                </c:pt>
                <c:pt idx="16470">
                  <c:v>6.6264799999999994E-8</c:v>
                </c:pt>
                <c:pt idx="16471">
                  <c:v>6.6271100000000004E-8</c:v>
                </c:pt>
                <c:pt idx="16472">
                  <c:v>6.6277299999999995E-8</c:v>
                </c:pt>
                <c:pt idx="16473">
                  <c:v>6.6283600000000005E-8</c:v>
                </c:pt>
                <c:pt idx="16474">
                  <c:v>6.6289799999999996E-8</c:v>
                </c:pt>
                <c:pt idx="16475">
                  <c:v>6.6296100000000006E-8</c:v>
                </c:pt>
                <c:pt idx="16476">
                  <c:v>6.6302299999999997E-8</c:v>
                </c:pt>
                <c:pt idx="16477">
                  <c:v>6.6308600000000007E-8</c:v>
                </c:pt>
                <c:pt idx="16478">
                  <c:v>6.6314799999999998E-8</c:v>
                </c:pt>
                <c:pt idx="16479">
                  <c:v>6.6321099999999994E-8</c:v>
                </c:pt>
                <c:pt idx="16480">
                  <c:v>6.6327299999999999E-8</c:v>
                </c:pt>
                <c:pt idx="16481">
                  <c:v>6.6333599999999995E-8</c:v>
                </c:pt>
                <c:pt idx="16482">
                  <c:v>6.63398E-8</c:v>
                </c:pt>
                <c:pt idx="16483">
                  <c:v>6.6346099999999996E-8</c:v>
                </c:pt>
                <c:pt idx="16484">
                  <c:v>6.6352300000000001E-8</c:v>
                </c:pt>
                <c:pt idx="16485">
                  <c:v>6.6358599999999997E-8</c:v>
                </c:pt>
                <c:pt idx="16486">
                  <c:v>6.6364800000000001E-8</c:v>
                </c:pt>
                <c:pt idx="16487">
                  <c:v>6.6371099999999998E-8</c:v>
                </c:pt>
                <c:pt idx="16488">
                  <c:v>6.6377300000000002E-8</c:v>
                </c:pt>
                <c:pt idx="16489">
                  <c:v>6.6383599999999999E-8</c:v>
                </c:pt>
                <c:pt idx="16490">
                  <c:v>6.6389800000000003E-8</c:v>
                </c:pt>
                <c:pt idx="16491">
                  <c:v>6.63961E-8</c:v>
                </c:pt>
                <c:pt idx="16492">
                  <c:v>6.6402300000000004E-8</c:v>
                </c:pt>
                <c:pt idx="16493">
                  <c:v>6.6408600000000001E-8</c:v>
                </c:pt>
                <c:pt idx="16494">
                  <c:v>6.6414800000000005E-8</c:v>
                </c:pt>
                <c:pt idx="16495">
                  <c:v>6.6421100000000002E-8</c:v>
                </c:pt>
                <c:pt idx="16496">
                  <c:v>6.6427300000000006E-8</c:v>
                </c:pt>
                <c:pt idx="16497">
                  <c:v>6.6433600000000003E-8</c:v>
                </c:pt>
                <c:pt idx="16498">
                  <c:v>6.6439799999999994E-8</c:v>
                </c:pt>
                <c:pt idx="16499">
                  <c:v>6.6446100000000004E-8</c:v>
                </c:pt>
                <c:pt idx="16500">
                  <c:v>6.6452299999999995E-8</c:v>
                </c:pt>
                <c:pt idx="16501">
                  <c:v>6.6458600000000005E-8</c:v>
                </c:pt>
                <c:pt idx="16502">
                  <c:v>6.6464799999999996E-8</c:v>
                </c:pt>
                <c:pt idx="16503">
                  <c:v>6.6471100000000006E-8</c:v>
                </c:pt>
                <c:pt idx="16504">
                  <c:v>6.6477299999999997E-8</c:v>
                </c:pt>
                <c:pt idx="16505">
                  <c:v>6.6483600000000006E-8</c:v>
                </c:pt>
                <c:pt idx="16506">
                  <c:v>6.6489799999999998E-8</c:v>
                </c:pt>
                <c:pt idx="16507">
                  <c:v>6.6496099999999994E-8</c:v>
                </c:pt>
                <c:pt idx="16508">
                  <c:v>6.6502299999999999E-8</c:v>
                </c:pt>
                <c:pt idx="16509">
                  <c:v>6.6508599999999995E-8</c:v>
                </c:pt>
                <c:pt idx="16510">
                  <c:v>6.6514799999999999E-8</c:v>
                </c:pt>
                <c:pt idx="16511">
                  <c:v>6.6521099999999996E-8</c:v>
                </c:pt>
                <c:pt idx="16512">
                  <c:v>6.65273E-8</c:v>
                </c:pt>
                <c:pt idx="16513">
                  <c:v>6.6533599999999997E-8</c:v>
                </c:pt>
                <c:pt idx="16514">
                  <c:v>6.6539800000000001E-8</c:v>
                </c:pt>
                <c:pt idx="16515">
                  <c:v>6.6546099999999998E-8</c:v>
                </c:pt>
                <c:pt idx="16516">
                  <c:v>6.6552300000000002E-8</c:v>
                </c:pt>
                <c:pt idx="16517">
                  <c:v>6.6558599999999999E-8</c:v>
                </c:pt>
                <c:pt idx="16518">
                  <c:v>6.6564800000000003E-8</c:v>
                </c:pt>
                <c:pt idx="16519">
                  <c:v>6.65711E-8</c:v>
                </c:pt>
                <c:pt idx="16520">
                  <c:v>6.6577300000000004E-8</c:v>
                </c:pt>
                <c:pt idx="16521">
                  <c:v>6.6583600000000001E-8</c:v>
                </c:pt>
                <c:pt idx="16522">
                  <c:v>6.6589800000000005E-8</c:v>
                </c:pt>
                <c:pt idx="16523">
                  <c:v>6.6596100000000002E-8</c:v>
                </c:pt>
                <c:pt idx="16524">
                  <c:v>6.6602300000000006E-8</c:v>
                </c:pt>
                <c:pt idx="16525">
                  <c:v>6.6608600000000003E-8</c:v>
                </c:pt>
                <c:pt idx="16526">
                  <c:v>6.6614799999999994E-8</c:v>
                </c:pt>
                <c:pt idx="16527">
                  <c:v>6.6621100000000004E-8</c:v>
                </c:pt>
                <c:pt idx="16528">
                  <c:v>6.6627299999999995E-8</c:v>
                </c:pt>
                <c:pt idx="16529">
                  <c:v>6.6633600000000004E-8</c:v>
                </c:pt>
                <c:pt idx="16530">
                  <c:v>6.6639799999999996E-8</c:v>
                </c:pt>
                <c:pt idx="16531">
                  <c:v>6.6646100000000005E-8</c:v>
                </c:pt>
                <c:pt idx="16532">
                  <c:v>6.6652299999999997E-8</c:v>
                </c:pt>
                <c:pt idx="16533">
                  <c:v>6.6658600000000006E-8</c:v>
                </c:pt>
                <c:pt idx="16534">
                  <c:v>6.6664799999999998E-8</c:v>
                </c:pt>
                <c:pt idx="16535">
                  <c:v>6.6671099999999994E-8</c:v>
                </c:pt>
                <c:pt idx="16536">
                  <c:v>6.6677299999999998E-8</c:v>
                </c:pt>
                <c:pt idx="16537">
                  <c:v>6.6683599999999995E-8</c:v>
                </c:pt>
                <c:pt idx="16538">
                  <c:v>6.6689799999999999E-8</c:v>
                </c:pt>
                <c:pt idx="16539">
                  <c:v>6.6696099999999996E-8</c:v>
                </c:pt>
                <c:pt idx="16540">
                  <c:v>6.67023E-8</c:v>
                </c:pt>
                <c:pt idx="16541">
                  <c:v>6.6708599999999997E-8</c:v>
                </c:pt>
                <c:pt idx="16542">
                  <c:v>6.6714800000000001E-8</c:v>
                </c:pt>
                <c:pt idx="16543">
                  <c:v>6.6721099999999998E-8</c:v>
                </c:pt>
                <c:pt idx="16544">
                  <c:v>6.6727300000000002E-8</c:v>
                </c:pt>
                <c:pt idx="16545">
                  <c:v>6.6733599999999999E-8</c:v>
                </c:pt>
                <c:pt idx="16546">
                  <c:v>6.6739800000000003E-8</c:v>
                </c:pt>
                <c:pt idx="16547">
                  <c:v>6.67461E-8</c:v>
                </c:pt>
                <c:pt idx="16548">
                  <c:v>6.6752300000000004E-8</c:v>
                </c:pt>
                <c:pt idx="16549">
                  <c:v>6.6758600000000001E-8</c:v>
                </c:pt>
                <c:pt idx="16550">
                  <c:v>6.6764800000000005E-8</c:v>
                </c:pt>
                <c:pt idx="16551">
                  <c:v>6.6771100000000002E-8</c:v>
                </c:pt>
                <c:pt idx="16552">
                  <c:v>6.6777300000000006E-8</c:v>
                </c:pt>
                <c:pt idx="16553">
                  <c:v>6.6783600000000003E-8</c:v>
                </c:pt>
                <c:pt idx="16554">
                  <c:v>6.6789799999999994E-8</c:v>
                </c:pt>
                <c:pt idx="16555">
                  <c:v>6.6796100000000003E-8</c:v>
                </c:pt>
                <c:pt idx="16556">
                  <c:v>6.6802299999999995E-8</c:v>
                </c:pt>
                <c:pt idx="16557">
                  <c:v>6.6808600000000004E-8</c:v>
                </c:pt>
                <c:pt idx="16558">
                  <c:v>6.6814799999999996E-8</c:v>
                </c:pt>
                <c:pt idx="16559">
                  <c:v>6.6821100000000005E-8</c:v>
                </c:pt>
                <c:pt idx="16560">
                  <c:v>6.6827299999999996E-8</c:v>
                </c:pt>
                <c:pt idx="16561">
                  <c:v>6.6833600000000006E-8</c:v>
                </c:pt>
                <c:pt idx="16562">
                  <c:v>6.6839799999999997E-8</c:v>
                </c:pt>
                <c:pt idx="16563">
                  <c:v>6.6846099999999994E-8</c:v>
                </c:pt>
                <c:pt idx="16564">
                  <c:v>6.6852299999999998E-8</c:v>
                </c:pt>
                <c:pt idx="16565">
                  <c:v>6.6858599999999995E-8</c:v>
                </c:pt>
                <c:pt idx="16566">
                  <c:v>6.6864799999999999E-8</c:v>
                </c:pt>
                <c:pt idx="16567">
                  <c:v>6.6871099999999996E-8</c:v>
                </c:pt>
                <c:pt idx="16568">
                  <c:v>6.68773E-8</c:v>
                </c:pt>
                <c:pt idx="16569">
                  <c:v>6.6883599999999997E-8</c:v>
                </c:pt>
                <c:pt idx="16570">
                  <c:v>6.6889800000000001E-8</c:v>
                </c:pt>
                <c:pt idx="16571">
                  <c:v>6.6896099999999998E-8</c:v>
                </c:pt>
                <c:pt idx="16572">
                  <c:v>6.6902300000000002E-8</c:v>
                </c:pt>
                <c:pt idx="16573">
                  <c:v>6.6908599999999999E-8</c:v>
                </c:pt>
                <c:pt idx="16574">
                  <c:v>6.6914800000000003E-8</c:v>
                </c:pt>
                <c:pt idx="16575">
                  <c:v>6.69211E-8</c:v>
                </c:pt>
                <c:pt idx="16576">
                  <c:v>6.6927300000000004E-8</c:v>
                </c:pt>
                <c:pt idx="16577">
                  <c:v>6.6933600000000001E-8</c:v>
                </c:pt>
                <c:pt idx="16578">
                  <c:v>6.6939800000000005E-8</c:v>
                </c:pt>
                <c:pt idx="16579">
                  <c:v>6.6946100000000001E-8</c:v>
                </c:pt>
                <c:pt idx="16580">
                  <c:v>6.6952300000000006E-8</c:v>
                </c:pt>
                <c:pt idx="16581">
                  <c:v>6.6958600000000002E-8</c:v>
                </c:pt>
                <c:pt idx="16582">
                  <c:v>6.6964799999999994E-8</c:v>
                </c:pt>
                <c:pt idx="16583">
                  <c:v>6.6971100000000003E-8</c:v>
                </c:pt>
                <c:pt idx="16584">
                  <c:v>6.6977299999999995E-8</c:v>
                </c:pt>
                <c:pt idx="16585">
                  <c:v>6.6983600000000004E-8</c:v>
                </c:pt>
                <c:pt idx="16586">
                  <c:v>6.6989799999999995E-8</c:v>
                </c:pt>
                <c:pt idx="16587">
                  <c:v>6.6996100000000005E-8</c:v>
                </c:pt>
                <c:pt idx="16588">
                  <c:v>6.7002299999999996E-8</c:v>
                </c:pt>
                <c:pt idx="16589">
                  <c:v>6.7008600000000006E-8</c:v>
                </c:pt>
                <c:pt idx="16590">
                  <c:v>6.7014799999999997E-8</c:v>
                </c:pt>
                <c:pt idx="16591">
                  <c:v>6.7021099999999994E-8</c:v>
                </c:pt>
                <c:pt idx="16592">
                  <c:v>6.7027299999999998E-8</c:v>
                </c:pt>
                <c:pt idx="16593">
                  <c:v>6.7033599999999995E-8</c:v>
                </c:pt>
                <c:pt idx="16594">
                  <c:v>6.7039799999999999E-8</c:v>
                </c:pt>
                <c:pt idx="16595">
                  <c:v>6.7046099999999996E-8</c:v>
                </c:pt>
                <c:pt idx="16596">
                  <c:v>6.70523E-8</c:v>
                </c:pt>
                <c:pt idx="16597">
                  <c:v>6.7058599999999997E-8</c:v>
                </c:pt>
                <c:pt idx="16598">
                  <c:v>6.7064800000000001E-8</c:v>
                </c:pt>
                <c:pt idx="16599">
                  <c:v>6.7071099999999998E-8</c:v>
                </c:pt>
                <c:pt idx="16600">
                  <c:v>6.7077300000000002E-8</c:v>
                </c:pt>
                <c:pt idx="16601">
                  <c:v>6.7083599999999999E-8</c:v>
                </c:pt>
                <c:pt idx="16602">
                  <c:v>6.7089800000000003E-8</c:v>
                </c:pt>
                <c:pt idx="16603">
                  <c:v>6.70961E-8</c:v>
                </c:pt>
                <c:pt idx="16604">
                  <c:v>6.7102300000000004E-8</c:v>
                </c:pt>
                <c:pt idx="16605">
                  <c:v>6.71086E-8</c:v>
                </c:pt>
                <c:pt idx="16606">
                  <c:v>6.7114800000000005E-8</c:v>
                </c:pt>
                <c:pt idx="16607">
                  <c:v>6.7121100000000001E-8</c:v>
                </c:pt>
                <c:pt idx="16608">
                  <c:v>6.7127300000000006E-8</c:v>
                </c:pt>
                <c:pt idx="16609">
                  <c:v>6.7133600000000002E-8</c:v>
                </c:pt>
                <c:pt idx="16610">
                  <c:v>6.7139799999999993E-8</c:v>
                </c:pt>
                <c:pt idx="16611">
                  <c:v>6.7146100000000003E-8</c:v>
                </c:pt>
                <c:pt idx="16612">
                  <c:v>6.7152299999999994E-8</c:v>
                </c:pt>
                <c:pt idx="16613">
                  <c:v>6.7158600000000004E-8</c:v>
                </c:pt>
                <c:pt idx="16614">
                  <c:v>6.7164799999999995E-8</c:v>
                </c:pt>
                <c:pt idx="16615">
                  <c:v>6.7171100000000005E-8</c:v>
                </c:pt>
                <c:pt idx="16616">
                  <c:v>6.7177299999999996E-8</c:v>
                </c:pt>
                <c:pt idx="16617">
                  <c:v>6.7183600000000006E-8</c:v>
                </c:pt>
                <c:pt idx="16618">
                  <c:v>6.7189799999999997E-8</c:v>
                </c:pt>
                <c:pt idx="16619">
                  <c:v>6.7196099999999994E-8</c:v>
                </c:pt>
                <c:pt idx="16620">
                  <c:v>6.7202299999999998E-8</c:v>
                </c:pt>
                <c:pt idx="16621">
                  <c:v>6.7208599999999995E-8</c:v>
                </c:pt>
                <c:pt idx="16622">
                  <c:v>6.7214799999999999E-8</c:v>
                </c:pt>
                <c:pt idx="16623">
                  <c:v>6.7221099999999996E-8</c:v>
                </c:pt>
                <c:pt idx="16624">
                  <c:v>6.72273E-8</c:v>
                </c:pt>
                <c:pt idx="16625">
                  <c:v>6.7233599999999997E-8</c:v>
                </c:pt>
                <c:pt idx="16626">
                  <c:v>6.7239800000000001E-8</c:v>
                </c:pt>
                <c:pt idx="16627">
                  <c:v>6.7246099999999998E-8</c:v>
                </c:pt>
                <c:pt idx="16628">
                  <c:v>6.7252300000000002E-8</c:v>
                </c:pt>
                <c:pt idx="16629">
                  <c:v>6.7258599999999999E-8</c:v>
                </c:pt>
                <c:pt idx="16630">
                  <c:v>6.7264800000000003E-8</c:v>
                </c:pt>
                <c:pt idx="16631">
                  <c:v>6.7271099999999999E-8</c:v>
                </c:pt>
                <c:pt idx="16632">
                  <c:v>6.7277300000000004E-8</c:v>
                </c:pt>
                <c:pt idx="16633">
                  <c:v>6.72836E-8</c:v>
                </c:pt>
                <c:pt idx="16634">
                  <c:v>6.7289800000000005E-8</c:v>
                </c:pt>
                <c:pt idx="16635">
                  <c:v>6.7296100000000001E-8</c:v>
                </c:pt>
                <c:pt idx="16636">
                  <c:v>6.7302300000000006E-8</c:v>
                </c:pt>
                <c:pt idx="16637">
                  <c:v>6.7308600000000002E-8</c:v>
                </c:pt>
                <c:pt idx="16638">
                  <c:v>6.7314799999999993E-8</c:v>
                </c:pt>
                <c:pt idx="16639">
                  <c:v>6.7321100000000003E-8</c:v>
                </c:pt>
                <c:pt idx="16640">
                  <c:v>6.7327299999999994E-8</c:v>
                </c:pt>
                <c:pt idx="16641">
                  <c:v>6.7333600000000004E-8</c:v>
                </c:pt>
                <c:pt idx="16642">
                  <c:v>6.7339799999999995E-8</c:v>
                </c:pt>
                <c:pt idx="16643">
                  <c:v>6.7346100000000005E-8</c:v>
                </c:pt>
                <c:pt idx="16644">
                  <c:v>6.7352299999999996E-8</c:v>
                </c:pt>
                <c:pt idx="16645">
                  <c:v>6.7358600000000006E-8</c:v>
                </c:pt>
                <c:pt idx="16646">
                  <c:v>6.7364799999999997E-8</c:v>
                </c:pt>
                <c:pt idx="16647">
                  <c:v>6.7371099999999994E-8</c:v>
                </c:pt>
                <c:pt idx="16648">
                  <c:v>6.7377299999999998E-8</c:v>
                </c:pt>
                <c:pt idx="16649">
                  <c:v>6.7383599999999995E-8</c:v>
                </c:pt>
                <c:pt idx="16650">
                  <c:v>6.7389799999999999E-8</c:v>
                </c:pt>
                <c:pt idx="16651">
                  <c:v>6.7396099999999996E-8</c:v>
                </c:pt>
                <c:pt idx="16652">
                  <c:v>6.74023E-8</c:v>
                </c:pt>
                <c:pt idx="16653">
                  <c:v>6.7408599999999997E-8</c:v>
                </c:pt>
                <c:pt idx="16654">
                  <c:v>6.7414800000000001E-8</c:v>
                </c:pt>
                <c:pt idx="16655">
                  <c:v>6.7421099999999997E-8</c:v>
                </c:pt>
                <c:pt idx="16656">
                  <c:v>6.7427300000000002E-8</c:v>
                </c:pt>
                <c:pt idx="16657">
                  <c:v>6.7433599999999998E-8</c:v>
                </c:pt>
                <c:pt idx="16658">
                  <c:v>6.7439800000000003E-8</c:v>
                </c:pt>
                <c:pt idx="16659">
                  <c:v>6.7446099999999999E-8</c:v>
                </c:pt>
                <c:pt idx="16660">
                  <c:v>6.7452300000000004E-8</c:v>
                </c:pt>
                <c:pt idx="16661">
                  <c:v>6.74586E-8</c:v>
                </c:pt>
                <c:pt idx="16662">
                  <c:v>6.7464800000000005E-8</c:v>
                </c:pt>
                <c:pt idx="16663">
                  <c:v>6.7471100000000001E-8</c:v>
                </c:pt>
                <c:pt idx="16664">
                  <c:v>6.7477300000000006E-8</c:v>
                </c:pt>
                <c:pt idx="16665">
                  <c:v>6.7483600000000002E-8</c:v>
                </c:pt>
                <c:pt idx="16666">
                  <c:v>6.7489800000000007E-8</c:v>
                </c:pt>
                <c:pt idx="16667">
                  <c:v>6.7496100000000003E-8</c:v>
                </c:pt>
                <c:pt idx="16668">
                  <c:v>6.7502299999999994E-8</c:v>
                </c:pt>
                <c:pt idx="16669">
                  <c:v>6.7508600000000004E-8</c:v>
                </c:pt>
                <c:pt idx="16670">
                  <c:v>6.7514799999999995E-8</c:v>
                </c:pt>
                <c:pt idx="16671">
                  <c:v>6.7521100000000005E-8</c:v>
                </c:pt>
                <c:pt idx="16672">
                  <c:v>6.7527299999999996E-8</c:v>
                </c:pt>
                <c:pt idx="16673">
                  <c:v>6.7533600000000006E-8</c:v>
                </c:pt>
                <c:pt idx="16674">
                  <c:v>6.7539799999999997E-8</c:v>
                </c:pt>
                <c:pt idx="16675">
                  <c:v>6.7546099999999994E-8</c:v>
                </c:pt>
                <c:pt idx="16676">
                  <c:v>6.7552299999999998E-8</c:v>
                </c:pt>
                <c:pt idx="16677">
                  <c:v>6.7558599999999995E-8</c:v>
                </c:pt>
                <c:pt idx="16678">
                  <c:v>6.7564799999999999E-8</c:v>
                </c:pt>
                <c:pt idx="16679">
                  <c:v>6.7571099999999996E-8</c:v>
                </c:pt>
                <c:pt idx="16680">
                  <c:v>6.75773E-8</c:v>
                </c:pt>
                <c:pt idx="16681">
                  <c:v>6.7583599999999996E-8</c:v>
                </c:pt>
                <c:pt idx="16682">
                  <c:v>6.7589800000000001E-8</c:v>
                </c:pt>
                <c:pt idx="16683">
                  <c:v>6.7596099999999997E-8</c:v>
                </c:pt>
                <c:pt idx="16684">
                  <c:v>6.7602300000000002E-8</c:v>
                </c:pt>
                <c:pt idx="16685">
                  <c:v>6.7608599999999998E-8</c:v>
                </c:pt>
                <c:pt idx="16686">
                  <c:v>6.7614800000000003E-8</c:v>
                </c:pt>
                <c:pt idx="16687">
                  <c:v>6.7621099999999999E-8</c:v>
                </c:pt>
                <c:pt idx="16688">
                  <c:v>6.7627300000000004E-8</c:v>
                </c:pt>
                <c:pt idx="16689">
                  <c:v>6.76336E-8</c:v>
                </c:pt>
                <c:pt idx="16690">
                  <c:v>6.7639800000000005E-8</c:v>
                </c:pt>
                <c:pt idx="16691">
                  <c:v>6.7646100000000001E-8</c:v>
                </c:pt>
                <c:pt idx="16692">
                  <c:v>6.7652300000000006E-8</c:v>
                </c:pt>
                <c:pt idx="16693">
                  <c:v>6.7658600000000002E-8</c:v>
                </c:pt>
                <c:pt idx="16694">
                  <c:v>6.7664800000000006E-8</c:v>
                </c:pt>
                <c:pt idx="16695">
                  <c:v>6.7671100000000003E-8</c:v>
                </c:pt>
                <c:pt idx="16696">
                  <c:v>6.7677299999999994E-8</c:v>
                </c:pt>
                <c:pt idx="16697">
                  <c:v>6.7683600000000004E-8</c:v>
                </c:pt>
                <c:pt idx="16698">
                  <c:v>6.7689799999999995E-8</c:v>
                </c:pt>
                <c:pt idx="16699">
                  <c:v>6.7696100000000005E-8</c:v>
                </c:pt>
                <c:pt idx="16700">
                  <c:v>6.7702299999999996E-8</c:v>
                </c:pt>
                <c:pt idx="16701">
                  <c:v>6.7708600000000006E-8</c:v>
                </c:pt>
                <c:pt idx="16702">
                  <c:v>6.7714799999999997E-8</c:v>
                </c:pt>
                <c:pt idx="16703">
                  <c:v>6.7721099999999994E-8</c:v>
                </c:pt>
                <c:pt idx="16704">
                  <c:v>6.7727299999999998E-8</c:v>
                </c:pt>
                <c:pt idx="16705">
                  <c:v>6.7733599999999994E-8</c:v>
                </c:pt>
                <c:pt idx="16706">
                  <c:v>6.7739799999999999E-8</c:v>
                </c:pt>
                <c:pt idx="16707">
                  <c:v>6.7746099999999995E-8</c:v>
                </c:pt>
                <c:pt idx="16708">
                  <c:v>6.77523E-8</c:v>
                </c:pt>
                <c:pt idx="16709">
                  <c:v>6.7758599999999996E-8</c:v>
                </c:pt>
                <c:pt idx="16710">
                  <c:v>6.7764800000000001E-8</c:v>
                </c:pt>
                <c:pt idx="16711">
                  <c:v>6.7771099999999997E-8</c:v>
                </c:pt>
                <c:pt idx="16712">
                  <c:v>6.7777300000000002E-8</c:v>
                </c:pt>
                <c:pt idx="16713">
                  <c:v>6.7783599999999998E-8</c:v>
                </c:pt>
                <c:pt idx="16714">
                  <c:v>6.7789800000000003E-8</c:v>
                </c:pt>
                <c:pt idx="16715">
                  <c:v>6.7796099999999999E-8</c:v>
                </c:pt>
                <c:pt idx="16716">
                  <c:v>6.7802300000000004E-8</c:v>
                </c:pt>
                <c:pt idx="16717">
                  <c:v>6.78086E-8</c:v>
                </c:pt>
                <c:pt idx="16718">
                  <c:v>6.7814800000000005E-8</c:v>
                </c:pt>
                <c:pt idx="16719">
                  <c:v>6.7821100000000001E-8</c:v>
                </c:pt>
                <c:pt idx="16720">
                  <c:v>6.7827300000000005E-8</c:v>
                </c:pt>
                <c:pt idx="16721">
                  <c:v>6.7833600000000002E-8</c:v>
                </c:pt>
                <c:pt idx="16722">
                  <c:v>6.7839800000000006E-8</c:v>
                </c:pt>
                <c:pt idx="16723">
                  <c:v>6.7846100000000003E-8</c:v>
                </c:pt>
                <c:pt idx="16724">
                  <c:v>6.7852299999999994E-8</c:v>
                </c:pt>
                <c:pt idx="16725">
                  <c:v>6.7858600000000004E-8</c:v>
                </c:pt>
                <c:pt idx="16726">
                  <c:v>6.7864799999999995E-8</c:v>
                </c:pt>
                <c:pt idx="16727">
                  <c:v>6.7871100000000005E-8</c:v>
                </c:pt>
                <c:pt idx="16728">
                  <c:v>6.7877299999999996E-8</c:v>
                </c:pt>
                <c:pt idx="16729">
                  <c:v>6.7883600000000006E-8</c:v>
                </c:pt>
                <c:pt idx="16730">
                  <c:v>6.7889799999999997E-8</c:v>
                </c:pt>
                <c:pt idx="16731">
                  <c:v>6.7896099999999993E-8</c:v>
                </c:pt>
                <c:pt idx="16732">
                  <c:v>6.7902299999999998E-8</c:v>
                </c:pt>
                <c:pt idx="16733">
                  <c:v>6.7908599999999994E-8</c:v>
                </c:pt>
                <c:pt idx="16734">
                  <c:v>6.7914799999999999E-8</c:v>
                </c:pt>
                <c:pt idx="16735">
                  <c:v>6.7921099999999995E-8</c:v>
                </c:pt>
                <c:pt idx="16736">
                  <c:v>6.79273E-8</c:v>
                </c:pt>
                <c:pt idx="16737">
                  <c:v>6.7933599999999996E-8</c:v>
                </c:pt>
                <c:pt idx="16738">
                  <c:v>6.7939800000000001E-8</c:v>
                </c:pt>
                <c:pt idx="16739">
                  <c:v>6.7946099999999997E-8</c:v>
                </c:pt>
                <c:pt idx="16740">
                  <c:v>6.7952300000000002E-8</c:v>
                </c:pt>
                <c:pt idx="16741">
                  <c:v>6.7958599999999998E-8</c:v>
                </c:pt>
                <c:pt idx="16742">
                  <c:v>6.7964800000000003E-8</c:v>
                </c:pt>
                <c:pt idx="16743">
                  <c:v>6.7971099999999999E-8</c:v>
                </c:pt>
                <c:pt idx="16744">
                  <c:v>6.7977300000000003E-8</c:v>
                </c:pt>
                <c:pt idx="16745">
                  <c:v>6.79836E-8</c:v>
                </c:pt>
                <c:pt idx="16746">
                  <c:v>6.7989800000000004E-8</c:v>
                </c:pt>
                <c:pt idx="16747">
                  <c:v>6.7996100000000001E-8</c:v>
                </c:pt>
                <c:pt idx="16748">
                  <c:v>6.8002300000000005E-8</c:v>
                </c:pt>
                <c:pt idx="16749">
                  <c:v>6.8008600000000002E-8</c:v>
                </c:pt>
                <c:pt idx="16750">
                  <c:v>6.8014800000000006E-8</c:v>
                </c:pt>
                <c:pt idx="16751">
                  <c:v>6.8021100000000003E-8</c:v>
                </c:pt>
                <c:pt idx="16752">
                  <c:v>6.8027299999999994E-8</c:v>
                </c:pt>
                <c:pt idx="16753">
                  <c:v>6.8033600000000004E-8</c:v>
                </c:pt>
                <c:pt idx="16754">
                  <c:v>6.8039799999999995E-8</c:v>
                </c:pt>
                <c:pt idx="16755">
                  <c:v>6.8046100000000005E-8</c:v>
                </c:pt>
                <c:pt idx="16756">
                  <c:v>6.8052299999999996E-8</c:v>
                </c:pt>
                <c:pt idx="16757">
                  <c:v>6.8058600000000006E-8</c:v>
                </c:pt>
                <c:pt idx="16758">
                  <c:v>6.8064799999999997E-8</c:v>
                </c:pt>
                <c:pt idx="16759">
                  <c:v>6.8071100000000007E-8</c:v>
                </c:pt>
                <c:pt idx="16760">
                  <c:v>6.8077299999999998E-8</c:v>
                </c:pt>
                <c:pt idx="16761">
                  <c:v>6.8083599999999994E-8</c:v>
                </c:pt>
                <c:pt idx="16762">
                  <c:v>6.8089799999999999E-8</c:v>
                </c:pt>
                <c:pt idx="16763">
                  <c:v>6.8096099999999995E-8</c:v>
                </c:pt>
                <c:pt idx="16764">
                  <c:v>6.81023E-8</c:v>
                </c:pt>
                <c:pt idx="16765">
                  <c:v>6.8108599999999996E-8</c:v>
                </c:pt>
                <c:pt idx="16766">
                  <c:v>6.8114800000000001E-8</c:v>
                </c:pt>
                <c:pt idx="16767">
                  <c:v>6.8121099999999997E-8</c:v>
                </c:pt>
                <c:pt idx="16768">
                  <c:v>6.8127300000000002E-8</c:v>
                </c:pt>
                <c:pt idx="16769">
                  <c:v>6.8133599999999998E-8</c:v>
                </c:pt>
                <c:pt idx="16770">
                  <c:v>6.8139800000000002E-8</c:v>
                </c:pt>
                <c:pt idx="16771">
                  <c:v>6.8146099999999999E-8</c:v>
                </c:pt>
                <c:pt idx="16772">
                  <c:v>6.8152300000000003E-8</c:v>
                </c:pt>
                <c:pt idx="16773">
                  <c:v>6.81586E-8</c:v>
                </c:pt>
                <c:pt idx="16774">
                  <c:v>6.8164800000000004E-8</c:v>
                </c:pt>
                <c:pt idx="16775">
                  <c:v>6.8171100000000001E-8</c:v>
                </c:pt>
                <c:pt idx="16776">
                  <c:v>6.8177300000000005E-8</c:v>
                </c:pt>
                <c:pt idx="16777">
                  <c:v>6.8183600000000002E-8</c:v>
                </c:pt>
                <c:pt idx="16778">
                  <c:v>6.8189800000000006E-8</c:v>
                </c:pt>
                <c:pt idx="16779">
                  <c:v>6.8196100000000003E-8</c:v>
                </c:pt>
                <c:pt idx="16780">
                  <c:v>6.8202299999999994E-8</c:v>
                </c:pt>
                <c:pt idx="16781">
                  <c:v>6.8208600000000004E-8</c:v>
                </c:pt>
                <c:pt idx="16782">
                  <c:v>6.8214799999999995E-8</c:v>
                </c:pt>
                <c:pt idx="16783">
                  <c:v>6.8221100000000005E-8</c:v>
                </c:pt>
                <c:pt idx="16784">
                  <c:v>6.8227299999999996E-8</c:v>
                </c:pt>
                <c:pt idx="16785">
                  <c:v>6.8233600000000006E-8</c:v>
                </c:pt>
                <c:pt idx="16786">
                  <c:v>6.8239799999999997E-8</c:v>
                </c:pt>
                <c:pt idx="16787">
                  <c:v>6.8246100000000007E-8</c:v>
                </c:pt>
                <c:pt idx="16788">
                  <c:v>6.8252299999999998E-8</c:v>
                </c:pt>
                <c:pt idx="16789">
                  <c:v>6.8258599999999994E-8</c:v>
                </c:pt>
                <c:pt idx="16790">
                  <c:v>6.8264799999999999E-8</c:v>
                </c:pt>
                <c:pt idx="16791">
                  <c:v>6.8271099999999995E-8</c:v>
                </c:pt>
                <c:pt idx="16792">
                  <c:v>6.82773E-8</c:v>
                </c:pt>
                <c:pt idx="16793">
                  <c:v>6.8283599999999996E-8</c:v>
                </c:pt>
                <c:pt idx="16794">
                  <c:v>6.82898E-8</c:v>
                </c:pt>
                <c:pt idx="16795">
                  <c:v>6.8296099999999997E-8</c:v>
                </c:pt>
                <c:pt idx="16796">
                  <c:v>6.8302300000000001E-8</c:v>
                </c:pt>
                <c:pt idx="16797">
                  <c:v>6.8308599999999998E-8</c:v>
                </c:pt>
                <c:pt idx="16798">
                  <c:v>6.8314800000000002E-8</c:v>
                </c:pt>
                <c:pt idx="16799">
                  <c:v>6.8321099999999999E-8</c:v>
                </c:pt>
                <c:pt idx="16800">
                  <c:v>6.8327300000000003E-8</c:v>
                </c:pt>
                <c:pt idx="16801">
                  <c:v>6.83336E-8</c:v>
                </c:pt>
                <c:pt idx="16802">
                  <c:v>6.8339800000000004E-8</c:v>
                </c:pt>
                <c:pt idx="16803">
                  <c:v>6.8346100000000001E-8</c:v>
                </c:pt>
                <c:pt idx="16804">
                  <c:v>6.8352300000000005E-8</c:v>
                </c:pt>
                <c:pt idx="16805">
                  <c:v>6.8358600000000002E-8</c:v>
                </c:pt>
                <c:pt idx="16806">
                  <c:v>6.8364800000000006E-8</c:v>
                </c:pt>
                <c:pt idx="16807">
                  <c:v>6.8371100000000003E-8</c:v>
                </c:pt>
                <c:pt idx="16808">
                  <c:v>6.8377299999999994E-8</c:v>
                </c:pt>
                <c:pt idx="16809">
                  <c:v>6.8383600000000004E-8</c:v>
                </c:pt>
                <c:pt idx="16810">
                  <c:v>6.8389799999999995E-8</c:v>
                </c:pt>
                <c:pt idx="16811">
                  <c:v>6.8396100000000005E-8</c:v>
                </c:pt>
                <c:pt idx="16812">
                  <c:v>6.8402299999999996E-8</c:v>
                </c:pt>
                <c:pt idx="16813">
                  <c:v>6.8408600000000005E-8</c:v>
                </c:pt>
                <c:pt idx="16814">
                  <c:v>6.8414799999999997E-8</c:v>
                </c:pt>
                <c:pt idx="16815">
                  <c:v>6.8421100000000006E-8</c:v>
                </c:pt>
                <c:pt idx="16816">
                  <c:v>6.8427299999999998E-8</c:v>
                </c:pt>
                <c:pt idx="16817">
                  <c:v>6.8433599999999994E-8</c:v>
                </c:pt>
                <c:pt idx="16818">
                  <c:v>6.8439799999999999E-8</c:v>
                </c:pt>
                <c:pt idx="16819">
                  <c:v>6.8446099999999995E-8</c:v>
                </c:pt>
                <c:pt idx="16820">
                  <c:v>6.8452299999999999E-8</c:v>
                </c:pt>
                <c:pt idx="16821">
                  <c:v>6.8458599999999996E-8</c:v>
                </c:pt>
                <c:pt idx="16822">
                  <c:v>6.84648E-8</c:v>
                </c:pt>
                <c:pt idx="16823">
                  <c:v>6.8471099999999997E-8</c:v>
                </c:pt>
                <c:pt idx="16824">
                  <c:v>6.8477300000000001E-8</c:v>
                </c:pt>
                <c:pt idx="16825">
                  <c:v>6.8483599999999998E-8</c:v>
                </c:pt>
                <c:pt idx="16826">
                  <c:v>6.8489800000000002E-8</c:v>
                </c:pt>
                <c:pt idx="16827">
                  <c:v>6.8496099999999999E-8</c:v>
                </c:pt>
                <c:pt idx="16828">
                  <c:v>6.8502300000000003E-8</c:v>
                </c:pt>
                <c:pt idx="16829">
                  <c:v>6.85086E-8</c:v>
                </c:pt>
                <c:pt idx="16830">
                  <c:v>6.8514800000000004E-8</c:v>
                </c:pt>
                <c:pt idx="16831">
                  <c:v>6.8521100000000001E-8</c:v>
                </c:pt>
                <c:pt idx="16832">
                  <c:v>6.8527300000000005E-8</c:v>
                </c:pt>
                <c:pt idx="16833">
                  <c:v>6.8533600000000002E-8</c:v>
                </c:pt>
                <c:pt idx="16834">
                  <c:v>6.8539800000000006E-8</c:v>
                </c:pt>
                <c:pt idx="16835">
                  <c:v>6.8546100000000003E-8</c:v>
                </c:pt>
                <c:pt idx="16836">
                  <c:v>6.8552299999999994E-8</c:v>
                </c:pt>
                <c:pt idx="16837">
                  <c:v>6.8558600000000004E-8</c:v>
                </c:pt>
                <c:pt idx="16838">
                  <c:v>6.8564799999999995E-8</c:v>
                </c:pt>
                <c:pt idx="16839">
                  <c:v>6.8571100000000004E-8</c:v>
                </c:pt>
                <c:pt idx="16840">
                  <c:v>6.8577299999999996E-8</c:v>
                </c:pt>
                <c:pt idx="16841">
                  <c:v>6.8583600000000005E-8</c:v>
                </c:pt>
                <c:pt idx="16842">
                  <c:v>6.8589799999999997E-8</c:v>
                </c:pt>
                <c:pt idx="16843">
                  <c:v>6.8596100000000006E-8</c:v>
                </c:pt>
                <c:pt idx="16844">
                  <c:v>6.8602299999999997E-8</c:v>
                </c:pt>
                <c:pt idx="16845">
                  <c:v>6.8608599999999994E-8</c:v>
                </c:pt>
                <c:pt idx="16846">
                  <c:v>6.8614799999999998E-8</c:v>
                </c:pt>
                <c:pt idx="16847">
                  <c:v>6.8621099999999995E-8</c:v>
                </c:pt>
                <c:pt idx="16848">
                  <c:v>6.8627299999999999E-8</c:v>
                </c:pt>
                <c:pt idx="16849">
                  <c:v>6.8633599999999996E-8</c:v>
                </c:pt>
                <c:pt idx="16850">
                  <c:v>6.86398E-8</c:v>
                </c:pt>
                <c:pt idx="16851">
                  <c:v>6.8646099999999997E-8</c:v>
                </c:pt>
                <c:pt idx="16852">
                  <c:v>6.8652300000000001E-8</c:v>
                </c:pt>
                <c:pt idx="16853">
                  <c:v>6.8658599999999998E-8</c:v>
                </c:pt>
                <c:pt idx="16854">
                  <c:v>6.8664800000000002E-8</c:v>
                </c:pt>
                <c:pt idx="16855">
                  <c:v>6.8671099999999999E-8</c:v>
                </c:pt>
                <c:pt idx="16856">
                  <c:v>6.8677300000000003E-8</c:v>
                </c:pt>
                <c:pt idx="16857">
                  <c:v>6.86836E-8</c:v>
                </c:pt>
                <c:pt idx="16858">
                  <c:v>6.8689800000000004E-8</c:v>
                </c:pt>
                <c:pt idx="16859">
                  <c:v>6.8696100000000001E-8</c:v>
                </c:pt>
                <c:pt idx="16860">
                  <c:v>6.8702300000000005E-8</c:v>
                </c:pt>
                <c:pt idx="16861">
                  <c:v>6.8708600000000002E-8</c:v>
                </c:pt>
                <c:pt idx="16862">
                  <c:v>6.8714800000000006E-8</c:v>
                </c:pt>
                <c:pt idx="16863">
                  <c:v>6.8721100000000002E-8</c:v>
                </c:pt>
                <c:pt idx="16864">
                  <c:v>6.8727299999999994E-8</c:v>
                </c:pt>
                <c:pt idx="16865">
                  <c:v>6.8733600000000003E-8</c:v>
                </c:pt>
                <c:pt idx="16866">
                  <c:v>6.8739799999999995E-8</c:v>
                </c:pt>
                <c:pt idx="16867">
                  <c:v>6.8746100000000004E-8</c:v>
                </c:pt>
                <c:pt idx="16868">
                  <c:v>6.8752299999999996E-8</c:v>
                </c:pt>
                <c:pt idx="16869">
                  <c:v>6.8758600000000005E-8</c:v>
                </c:pt>
                <c:pt idx="16870">
                  <c:v>6.8764799999999996E-8</c:v>
                </c:pt>
                <c:pt idx="16871">
                  <c:v>6.8771100000000006E-8</c:v>
                </c:pt>
                <c:pt idx="16872">
                  <c:v>6.8777299999999997E-8</c:v>
                </c:pt>
                <c:pt idx="16873">
                  <c:v>6.8783599999999994E-8</c:v>
                </c:pt>
                <c:pt idx="16874">
                  <c:v>6.8789799999999998E-8</c:v>
                </c:pt>
                <c:pt idx="16875">
                  <c:v>6.8796099999999995E-8</c:v>
                </c:pt>
                <c:pt idx="16876">
                  <c:v>6.8802299999999999E-8</c:v>
                </c:pt>
                <c:pt idx="16877">
                  <c:v>6.8808599999999996E-8</c:v>
                </c:pt>
                <c:pt idx="16878">
                  <c:v>6.88148E-8</c:v>
                </c:pt>
                <c:pt idx="16879">
                  <c:v>6.8821099999999997E-8</c:v>
                </c:pt>
                <c:pt idx="16880">
                  <c:v>6.8827300000000001E-8</c:v>
                </c:pt>
                <c:pt idx="16881">
                  <c:v>6.8833599999999998E-8</c:v>
                </c:pt>
                <c:pt idx="16882">
                  <c:v>6.8839800000000002E-8</c:v>
                </c:pt>
                <c:pt idx="16883">
                  <c:v>6.8846099999999999E-8</c:v>
                </c:pt>
                <c:pt idx="16884">
                  <c:v>6.8852300000000003E-8</c:v>
                </c:pt>
                <c:pt idx="16885">
                  <c:v>6.88586E-8</c:v>
                </c:pt>
                <c:pt idx="16886">
                  <c:v>6.8864800000000004E-8</c:v>
                </c:pt>
                <c:pt idx="16887">
                  <c:v>6.8871100000000001E-8</c:v>
                </c:pt>
                <c:pt idx="16888">
                  <c:v>6.8877300000000005E-8</c:v>
                </c:pt>
                <c:pt idx="16889">
                  <c:v>6.8883600000000001E-8</c:v>
                </c:pt>
                <c:pt idx="16890">
                  <c:v>6.8889800000000006E-8</c:v>
                </c:pt>
                <c:pt idx="16891">
                  <c:v>6.8896100000000002E-8</c:v>
                </c:pt>
                <c:pt idx="16892">
                  <c:v>6.8902299999999994E-8</c:v>
                </c:pt>
                <c:pt idx="16893">
                  <c:v>6.8908600000000003E-8</c:v>
                </c:pt>
                <c:pt idx="16894">
                  <c:v>6.8914799999999995E-8</c:v>
                </c:pt>
                <c:pt idx="16895">
                  <c:v>6.8921100000000004E-8</c:v>
                </c:pt>
                <c:pt idx="16896">
                  <c:v>6.8927299999999995E-8</c:v>
                </c:pt>
                <c:pt idx="16897">
                  <c:v>6.8933600000000005E-8</c:v>
                </c:pt>
                <c:pt idx="16898">
                  <c:v>6.8939799999999996E-8</c:v>
                </c:pt>
                <c:pt idx="16899">
                  <c:v>6.8946100000000006E-8</c:v>
                </c:pt>
                <c:pt idx="16900">
                  <c:v>6.8952299999999997E-8</c:v>
                </c:pt>
                <c:pt idx="16901">
                  <c:v>6.8958599999999994E-8</c:v>
                </c:pt>
                <c:pt idx="16902">
                  <c:v>6.8964799999999998E-8</c:v>
                </c:pt>
                <c:pt idx="16903">
                  <c:v>6.8971099999999995E-8</c:v>
                </c:pt>
                <c:pt idx="16904">
                  <c:v>6.8977299999999999E-8</c:v>
                </c:pt>
                <c:pt idx="16905">
                  <c:v>6.8983599999999996E-8</c:v>
                </c:pt>
                <c:pt idx="16906">
                  <c:v>6.89898E-8</c:v>
                </c:pt>
                <c:pt idx="16907">
                  <c:v>6.8996099999999997E-8</c:v>
                </c:pt>
                <c:pt idx="16908">
                  <c:v>6.9002300000000001E-8</c:v>
                </c:pt>
                <c:pt idx="16909">
                  <c:v>6.9008599999999998E-8</c:v>
                </c:pt>
                <c:pt idx="16910">
                  <c:v>6.9014800000000002E-8</c:v>
                </c:pt>
                <c:pt idx="16911">
                  <c:v>6.9021099999999999E-8</c:v>
                </c:pt>
                <c:pt idx="16912">
                  <c:v>6.9027300000000003E-8</c:v>
                </c:pt>
                <c:pt idx="16913">
                  <c:v>6.90336E-8</c:v>
                </c:pt>
                <c:pt idx="16914">
                  <c:v>6.9039800000000004E-8</c:v>
                </c:pt>
                <c:pt idx="16915">
                  <c:v>6.90461E-8</c:v>
                </c:pt>
                <c:pt idx="16916">
                  <c:v>6.9052300000000005E-8</c:v>
                </c:pt>
                <c:pt idx="16917">
                  <c:v>6.9058600000000001E-8</c:v>
                </c:pt>
                <c:pt idx="16918">
                  <c:v>6.9064800000000006E-8</c:v>
                </c:pt>
                <c:pt idx="16919">
                  <c:v>6.9071100000000002E-8</c:v>
                </c:pt>
                <c:pt idx="16920">
                  <c:v>6.9077299999999993E-8</c:v>
                </c:pt>
                <c:pt idx="16921">
                  <c:v>6.9083600000000003E-8</c:v>
                </c:pt>
                <c:pt idx="16922">
                  <c:v>6.9089799999999994E-8</c:v>
                </c:pt>
                <c:pt idx="16923">
                  <c:v>6.9096100000000004E-8</c:v>
                </c:pt>
                <c:pt idx="16924">
                  <c:v>6.9102299999999995E-8</c:v>
                </c:pt>
                <c:pt idx="16925">
                  <c:v>6.9108600000000005E-8</c:v>
                </c:pt>
                <c:pt idx="16926">
                  <c:v>6.9114799999999996E-8</c:v>
                </c:pt>
                <c:pt idx="16927">
                  <c:v>6.9121100000000006E-8</c:v>
                </c:pt>
                <c:pt idx="16928">
                  <c:v>6.9127299999999997E-8</c:v>
                </c:pt>
                <c:pt idx="16929">
                  <c:v>6.9133599999999994E-8</c:v>
                </c:pt>
                <c:pt idx="16930">
                  <c:v>6.9139799999999998E-8</c:v>
                </c:pt>
                <c:pt idx="16931">
                  <c:v>6.9146099999999995E-8</c:v>
                </c:pt>
                <c:pt idx="16932">
                  <c:v>6.9152299999999999E-8</c:v>
                </c:pt>
                <c:pt idx="16933">
                  <c:v>6.9158599999999996E-8</c:v>
                </c:pt>
                <c:pt idx="16934">
                  <c:v>6.91648E-8</c:v>
                </c:pt>
                <c:pt idx="16935">
                  <c:v>6.9171099999999997E-8</c:v>
                </c:pt>
                <c:pt idx="16936">
                  <c:v>6.9177300000000001E-8</c:v>
                </c:pt>
                <c:pt idx="16937">
                  <c:v>6.9183599999999998E-8</c:v>
                </c:pt>
                <c:pt idx="16938">
                  <c:v>6.9189800000000002E-8</c:v>
                </c:pt>
                <c:pt idx="16939">
                  <c:v>6.9196099999999998E-8</c:v>
                </c:pt>
                <c:pt idx="16940">
                  <c:v>6.9202300000000003E-8</c:v>
                </c:pt>
                <c:pt idx="16941">
                  <c:v>6.9208599999999999E-8</c:v>
                </c:pt>
                <c:pt idx="16942">
                  <c:v>6.9214800000000004E-8</c:v>
                </c:pt>
                <c:pt idx="16943">
                  <c:v>6.92211E-8</c:v>
                </c:pt>
                <c:pt idx="16944">
                  <c:v>6.9227300000000005E-8</c:v>
                </c:pt>
                <c:pt idx="16945">
                  <c:v>6.9233600000000001E-8</c:v>
                </c:pt>
                <c:pt idx="16946">
                  <c:v>6.9239800000000006E-8</c:v>
                </c:pt>
                <c:pt idx="16947">
                  <c:v>6.9246100000000002E-8</c:v>
                </c:pt>
                <c:pt idx="16948">
                  <c:v>6.9252299999999993E-8</c:v>
                </c:pt>
                <c:pt idx="16949">
                  <c:v>6.9258600000000003E-8</c:v>
                </c:pt>
                <c:pt idx="16950">
                  <c:v>6.9264799999999994E-8</c:v>
                </c:pt>
                <c:pt idx="16951">
                  <c:v>6.9271100000000004E-8</c:v>
                </c:pt>
                <c:pt idx="16952">
                  <c:v>6.9277299999999995E-8</c:v>
                </c:pt>
                <c:pt idx="16953">
                  <c:v>6.9283600000000005E-8</c:v>
                </c:pt>
                <c:pt idx="16954">
                  <c:v>6.9289799999999996E-8</c:v>
                </c:pt>
                <c:pt idx="16955">
                  <c:v>6.9296100000000006E-8</c:v>
                </c:pt>
                <c:pt idx="16956">
                  <c:v>6.9302299999999997E-8</c:v>
                </c:pt>
                <c:pt idx="16957">
                  <c:v>6.9308599999999994E-8</c:v>
                </c:pt>
                <c:pt idx="16958">
                  <c:v>6.9314799999999998E-8</c:v>
                </c:pt>
                <c:pt idx="16959">
                  <c:v>6.9321099999999995E-8</c:v>
                </c:pt>
                <c:pt idx="16960">
                  <c:v>6.9327299999999999E-8</c:v>
                </c:pt>
                <c:pt idx="16961">
                  <c:v>6.9333599999999996E-8</c:v>
                </c:pt>
                <c:pt idx="16962">
                  <c:v>6.93398E-8</c:v>
                </c:pt>
                <c:pt idx="16963">
                  <c:v>6.9346099999999997E-8</c:v>
                </c:pt>
                <c:pt idx="16964">
                  <c:v>6.9352300000000001E-8</c:v>
                </c:pt>
                <c:pt idx="16965">
                  <c:v>6.9358599999999997E-8</c:v>
                </c:pt>
                <c:pt idx="16966">
                  <c:v>6.9364800000000002E-8</c:v>
                </c:pt>
                <c:pt idx="16967">
                  <c:v>6.9371099999999998E-8</c:v>
                </c:pt>
                <c:pt idx="16968">
                  <c:v>6.9377300000000003E-8</c:v>
                </c:pt>
                <c:pt idx="16969">
                  <c:v>6.9383599999999999E-8</c:v>
                </c:pt>
                <c:pt idx="16970">
                  <c:v>6.9389800000000004E-8</c:v>
                </c:pt>
                <c:pt idx="16971">
                  <c:v>6.93961E-8</c:v>
                </c:pt>
                <c:pt idx="16972">
                  <c:v>6.9402300000000005E-8</c:v>
                </c:pt>
                <c:pt idx="16973">
                  <c:v>6.9408600000000001E-8</c:v>
                </c:pt>
                <c:pt idx="16974">
                  <c:v>6.9414800000000006E-8</c:v>
                </c:pt>
                <c:pt idx="16975">
                  <c:v>6.9421100000000002E-8</c:v>
                </c:pt>
                <c:pt idx="16976">
                  <c:v>6.9427300000000007E-8</c:v>
                </c:pt>
                <c:pt idx="16977">
                  <c:v>6.9433600000000003E-8</c:v>
                </c:pt>
                <c:pt idx="16978">
                  <c:v>6.9439799999999994E-8</c:v>
                </c:pt>
                <c:pt idx="16979">
                  <c:v>6.9446100000000004E-8</c:v>
                </c:pt>
                <c:pt idx="16980">
                  <c:v>6.9452299999999995E-8</c:v>
                </c:pt>
                <c:pt idx="16981">
                  <c:v>6.9458600000000005E-8</c:v>
                </c:pt>
                <c:pt idx="16982">
                  <c:v>6.9464799999999996E-8</c:v>
                </c:pt>
                <c:pt idx="16983">
                  <c:v>6.9471100000000006E-8</c:v>
                </c:pt>
                <c:pt idx="16984">
                  <c:v>6.9477299999999997E-8</c:v>
                </c:pt>
                <c:pt idx="16985">
                  <c:v>6.9483599999999994E-8</c:v>
                </c:pt>
                <c:pt idx="16986">
                  <c:v>6.9489799999999998E-8</c:v>
                </c:pt>
                <c:pt idx="16987">
                  <c:v>6.9496099999999995E-8</c:v>
                </c:pt>
                <c:pt idx="16988">
                  <c:v>6.9502299999999999E-8</c:v>
                </c:pt>
                <c:pt idx="16989">
                  <c:v>6.9508599999999995E-8</c:v>
                </c:pt>
                <c:pt idx="16990">
                  <c:v>6.95148E-8</c:v>
                </c:pt>
                <c:pt idx="16991">
                  <c:v>6.9521099999999996E-8</c:v>
                </c:pt>
                <c:pt idx="16992">
                  <c:v>6.9527300000000001E-8</c:v>
                </c:pt>
                <c:pt idx="16993">
                  <c:v>6.9533599999999997E-8</c:v>
                </c:pt>
                <c:pt idx="16994">
                  <c:v>6.9539800000000002E-8</c:v>
                </c:pt>
                <c:pt idx="16995">
                  <c:v>6.9546099999999998E-8</c:v>
                </c:pt>
                <c:pt idx="16996">
                  <c:v>6.9552300000000003E-8</c:v>
                </c:pt>
                <c:pt idx="16997">
                  <c:v>6.9558599999999999E-8</c:v>
                </c:pt>
                <c:pt idx="16998">
                  <c:v>6.9564800000000004E-8</c:v>
                </c:pt>
                <c:pt idx="16999">
                  <c:v>6.95711E-8</c:v>
                </c:pt>
                <c:pt idx="17000">
                  <c:v>6.9577300000000005E-8</c:v>
                </c:pt>
                <c:pt idx="17001">
                  <c:v>6.9583600000000001E-8</c:v>
                </c:pt>
                <c:pt idx="17002">
                  <c:v>6.9589800000000006E-8</c:v>
                </c:pt>
                <c:pt idx="17003">
                  <c:v>6.9596100000000002E-8</c:v>
                </c:pt>
                <c:pt idx="17004">
                  <c:v>6.9602300000000006E-8</c:v>
                </c:pt>
                <c:pt idx="17005">
                  <c:v>6.9608600000000003E-8</c:v>
                </c:pt>
                <c:pt idx="17006">
                  <c:v>6.9614799999999994E-8</c:v>
                </c:pt>
                <c:pt idx="17007">
                  <c:v>6.9621100000000004E-8</c:v>
                </c:pt>
                <c:pt idx="17008">
                  <c:v>6.9627299999999995E-8</c:v>
                </c:pt>
                <c:pt idx="17009">
                  <c:v>6.9633600000000005E-8</c:v>
                </c:pt>
                <c:pt idx="17010">
                  <c:v>6.9639799999999996E-8</c:v>
                </c:pt>
                <c:pt idx="17011">
                  <c:v>6.9646100000000006E-8</c:v>
                </c:pt>
                <c:pt idx="17012">
                  <c:v>6.9652299999999997E-8</c:v>
                </c:pt>
                <c:pt idx="17013">
                  <c:v>6.9658599999999994E-8</c:v>
                </c:pt>
                <c:pt idx="17014">
                  <c:v>6.9664799999999998E-8</c:v>
                </c:pt>
                <c:pt idx="17015">
                  <c:v>6.9671099999999994E-8</c:v>
                </c:pt>
                <c:pt idx="17016">
                  <c:v>6.9677299999999999E-8</c:v>
                </c:pt>
                <c:pt idx="17017">
                  <c:v>6.9683599999999995E-8</c:v>
                </c:pt>
                <c:pt idx="17018">
                  <c:v>6.96898E-8</c:v>
                </c:pt>
                <c:pt idx="17019">
                  <c:v>6.9696099999999996E-8</c:v>
                </c:pt>
                <c:pt idx="17020">
                  <c:v>6.9702300000000001E-8</c:v>
                </c:pt>
                <c:pt idx="17021">
                  <c:v>6.9708599999999997E-8</c:v>
                </c:pt>
                <c:pt idx="17022">
                  <c:v>6.9714800000000002E-8</c:v>
                </c:pt>
                <c:pt idx="17023">
                  <c:v>6.9721099999999998E-8</c:v>
                </c:pt>
                <c:pt idx="17024">
                  <c:v>6.9727300000000003E-8</c:v>
                </c:pt>
                <c:pt idx="17025">
                  <c:v>6.9733599999999999E-8</c:v>
                </c:pt>
                <c:pt idx="17026">
                  <c:v>6.9739800000000004E-8</c:v>
                </c:pt>
                <c:pt idx="17027">
                  <c:v>6.97461E-8</c:v>
                </c:pt>
                <c:pt idx="17028">
                  <c:v>6.9752300000000004E-8</c:v>
                </c:pt>
                <c:pt idx="17029">
                  <c:v>6.9758600000000001E-8</c:v>
                </c:pt>
                <c:pt idx="17030">
                  <c:v>6.9764800000000005E-8</c:v>
                </c:pt>
                <c:pt idx="17031">
                  <c:v>6.9771100000000002E-8</c:v>
                </c:pt>
                <c:pt idx="17032">
                  <c:v>6.9777300000000006E-8</c:v>
                </c:pt>
                <c:pt idx="17033">
                  <c:v>6.9783600000000003E-8</c:v>
                </c:pt>
                <c:pt idx="17034">
                  <c:v>6.9789799999999994E-8</c:v>
                </c:pt>
                <c:pt idx="17035">
                  <c:v>6.9796100000000004E-8</c:v>
                </c:pt>
                <c:pt idx="17036">
                  <c:v>6.9802299999999995E-8</c:v>
                </c:pt>
                <c:pt idx="17037">
                  <c:v>6.9808600000000005E-8</c:v>
                </c:pt>
                <c:pt idx="17038">
                  <c:v>6.9814799999999996E-8</c:v>
                </c:pt>
                <c:pt idx="17039">
                  <c:v>6.9821100000000006E-8</c:v>
                </c:pt>
                <c:pt idx="17040">
                  <c:v>6.9827299999999997E-8</c:v>
                </c:pt>
                <c:pt idx="17041">
                  <c:v>6.9833599999999993E-8</c:v>
                </c:pt>
                <c:pt idx="17042">
                  <c:v>6.9839799999999998E-8</c:v>
                </c:pt>
                <c:pt idx="17043">
                  <c:v>6.9846099999999994E-8</c:v>
                </c:pt>
                <c:pt idx="17044">
                  <c:v>6.9852299999999999E-8</c:v>
                </c:pt>
                <c:pt idx="17045">
                  <c:v>6.9858599999999995E-8</c:v>
                </c:pt>
                <c:pt idx="17046">
                  <c:v>6.98648E-8</c:v>
                </c:pt>
                <c:pt idx="17047">
                  <c:v>6.9871099999999996E-8</c:v>
                </c:pt>
                <c:pt idx="17048">
                  <c:v>6.9877300000000001E-8</c:v>
                </c:pt>
                <c:pt idx="17049">
                  <c:v>6.9883599999999997E-8</c:v>
                </c:pt>
                <c:pt idx="17050">
                  <c:v>6.9889800000000002E-8</c:v>
                </c:pt>
                <c:pt idx="17051">
                  <c:v>6.9896099999999998E-8</c:v>
                </c:pt>
                <c:pt idx="17052">
                  <c:v>6.9902300000000003E-8</c:v>
                </c:pt>
                <c:pt idx="17053">
                  <c:v>6.9908599999999999E-8</c:v>
                </c:pt>
                <c:pt idx="17054">
                  <c:v>6.9914800000000003E-8</c:v>
                </c:pt>
                <c:pt idx="17055">
                  <c:v>6.99211E-8</c:v>
                </c:pt>
                <c:pt idx="17056">
                  <c:v>6.9927300000000004E-8</c:v>
                </c:pt>
                <c:pt idx="17057">
                  <c:v>6.9933600000000001E-8</c:v>
                </c:pt>
                <c:pt idx="17058">
                  <c:v>6.9939800000000005E-8</c:v>
                </c:pt>
                <c:pt idx="17059">
                  <c:v>6.9946100000000002E-8</c:v>
                </c:pt>
                <c:pt idx="17060">
                  <c:v>6.9952300000000006E-8</c:v>
                </c:pt>
                <c:pt idx="17061">
                  <c:v>6.9958600000000003E-8</c:v>
                </c:pt>
                <c:pt idx="17062">
                  <c:v>6.9964799999999994E-8</c:v>
                </c:pt>
                <c:pt idx="17063">
                  <c:v>6.9971100000000004E-8</c:v>
                </c:pt>
                <c:pt idx="17064">
                  <c:v>6.9977299999999995E-8</c:v>
                </c:pt>
                <c:pt idx="17065">
                  <c:v>6.9983600000000005E-8</c:v>
                </c:pt>
                <c:pt idx="17066">
                  <c:v>6.9989799999999996E-8</c:v>
                </c:pt>
                <c:pt idx="17067">
                  <c:v>6.9996100000000006E-8</c:v>
                </c:pt>
                <c:pt idx="17068">
                  <c:v>7.0002299999999997E-8</c:v>
                </c:pt>
                <c:pt idx="17069">
                  <c:v>7.0008600000000007E-8</c:v>
                </c:pt>
                <c:pt idx="17070">
                  <c:v>7.0014799999999998E-8</c:v>
                </c:pt>
                <c:pt idx="17071">
                  <c:v>7.0021099999999994E-8</c:v>
                </c:pt>
                <c:pt idx="17072">
                  <c:v>7.0027299999999999E-8</c:v>
                </c:pt>
                <c:pt idx="17073">
                  <c:v>7.0033599999999995E-8</c:v>
                </c:pt>
                <c:pt idx="17074">
                  <c:v>7.00398E-8</c:v>
                </c:pt>
                <c:pt idx="17075">
                  <c:v>7.0046099999999996E-8</c:v>
                </c:pt>
                <c:pt idx="17076">
                  <c:v>7.0052300000000001E-8</c:v>
                </c:pt>
                <c:pt idx="17077">
                  <c:v>7.0058599999999997E-8</c:v>
                </c:pt>
                <c:pt idx="17078">
                  <c:v>7.0064800000000001E-8</c:v>
                </c:pt>
                <c:pt idx="17079">
                  <c:v>7.0071099999999998E-8</c:v>
                </c:pt>
                <c:pt idx="17080">
                  <c:v>7.0077300000000002E-8</c:v>
                </c:pt>
                <c:pt idx="17081">
                  <c:v>7.0083599999999999E-8</c:v>
                </c:pt>
                <c:pt idx="17082">
                  <c:v>7.0089800000000003E-8</c:v>
                </c:pt>
                <c:pt idx="17083">
                  <c:v>7.00961E-8</c:v>
                </c:pt>
                <c:pt idx="17084">
                  <c:v>7.0102300000000004E-8</c:v>
                </c:pt>
                <c:pt idx="17085">
                  <c:v>7.0108600000000001E-8</c:v>
                </c:pt>
                <c:pt idx="17086">
                  <c:v>7.0114800000000005E-8</c:v>
                </c:pt>
                <c:pt idx="17087">
                  <c:v>7.0121100000000002E-8</c:v>
                </c:pt>
                <c:pt idx="17088">
                  <c:v>7.0127300000000006E-8</c:v>
                </c:pt>
                <c:pt idx="17089">
                  <c:v>7.0133600000000003E-8</c:v>
                </c:pt>
                <c:pt idx="17090">
                  <c:v>7.0139799999999994E-8</c:v>
                </c:pt>
                <c:pt idx="17091">
                  <c:v>7.0146100000000004E-8</c:v>
                </c:pt>
                <c:pt idx="17092">
                  <c:v>7.0152299999999995E-8</c:v>
                </c:pt>
                <c:pt idx="17093">
                  <c:v>7.0158600000000005E-8</c:v>
                </c:pt>
                <c:pt idx="17094">
                  <c:v>7.0164799999999996E-8</c:v>
                </c:pt>
                <c:pt idx="17095">
                  <c:v>7.0171100000000006E-8</c:v>
                </c:pt>
                <c:pt idx="17096">
                  <c:v>7.0177299999999997E-8</c:v>
                </c:pt>
                <c:pt idx="17097">
                  <c:v>7.0183600000000006E-8</c:v>
                </c:pt>
                <c:pt idx="17098">
                  <c:v>7.0189799999999998E-8</c:v>
                </c:pt>
                <c:pt idx="17099">
                  <c:v>7.0196099999999994E-8</c:v>
                </c:pt>
                <c:pt idx="17100">
                  <c:v>7.0202299999999999E-8</c:v>
                </c:pt>
                <c:pt idx="17101">
                  <c:v>7.0208599999999995E-8</c:v>
                </c:pt>
                <c:pt idx="17102">
                  <c:v>7.02148E-8</c:v>
                </c:pt>
                <c:pt idx="17103">
                  <c:v>7.0221099999999996E-8</c:v>
                </c:pt>
                <c:pt idx="17104">
                  <c:v>7.02273E-8</c:v>
                </c:pt>
                <c:pt idx="17105">
                  <c:v>7.0233599999999997E-8</c:v>
                </c:pt>
                <c:pt idx="17106">
                  <c:v>7.0239800000000001E-8</c:v>
                </c:pt>
                <c:pt idx="17107">
                  <c:v>7.0246099999999998E-8</c:v>
                </c:pt>
                <c:pt idx="17108">
                  <c:v>7.0252300000000002E-8</c:v>
                </c:pt>
                <c:pt idx="17109">
                  <c:v>7.0258599999999999E-8</c:v>
                </c:pt>
                <c:pt idx="17110">
                  <c:v>7.0264800000000003E-8</c:v>
                </c:pt>
                <c:pt idx="17111">
                  <c:v>7.02711E-8</c:v>
                </c:pt>
                <c:pt idx="17112">
                  <c:v>7.0277300000000004E-8</c:v>
                </c:pt>
                <c:pt idx="17113">
                  <c:v>7.0283600000000001E-8</c:v>
                </c:pt>
                <c:pt idx="17114">
                  <c:v>7.0289800000000005E-8</c:v>
                </c:pt>
                <c:pt idx="17115">
                  <c:v>7.0296100000000002E-8</c:v>
                </c:pt>
                <c:pt idx="17116">
                  <c:v>7.0302300000000006E-8</c:v>
                </c:pt>
                <c:pt idx="17117">
                  <c:v>7.0308600000000003E-8</c:v>
                </c:pt>
                <c:pt idx="17118">
                  <c:v>7.0314799999999994E-8</c:v>
                </c:pt>
                <c:pt idx="17119">
                  <c:v>7.0321100000000004E-8</c:v>
                </c:pt>
                <c:pt idx="17120">
                  <c:v>7.0327299999999995E-8</c:v>
                </c:pt>
                <c:pt idx="17121">
                  <c:v>7.0333600000000005E-8</c:v>
                </c:pt>
                <c:pt idx="17122">
                  <c:v>7.0339799999999996E-8</c:v>
                </c:pt>
                <c:pt idx="17123">
                  <c:v>7.0346100000000005E-8</c:v>
                </c:pt>
                <c:pt idx="17124">
                  <c:v>7.0352299999999997E-8</c:v>
                </c:pt>
                <c:pt idx="17125">
                  <c:v>7.0358600000000006E-8</c:v>
                </c:pt>
                <c:pt idx="17126">
                  <c:v>7.0364799999999998E-8</c:v>
                </c:pt>
                <c:pt idx="17127">
                  <c:v>7.0371099999999994E-8</c:v>
                </c:pt>
                <c:pt idx="17128">
                  <c:v>7.0377299999999998E-8</c:v>
                </c:pt>
                <c:pt idx="17129">
                  <c:v>7.0383599999999995E-8</c:v>
                </c:pt>
                <c:pt idx="17130">
                  <c:v>7.0389799999999999E-8</c:v>
                </c:pt>
                <c:pt idx="17131">
                  <c:v>7.0396099999999996E-8</c:v>
                </c:pt>
                <c:pt idx="17132">
                  <c:v>7.04023E-8</c:v>
                </c:pt>
                <c:pt idx="17133">
                  <c:v>7.0408599999999997E-8</c:v>
                </c:pt>
                <c:pt idx="17134">
                  <c:v>7.0414800000000001E-8</c:v>
                </c:pt>
                <c:pt idx="17135">
                  <c:v>7.0421099999999998E-8</c:v>
                </c:pt>
                <c:pt idx="17136">
                  <c:v>7.0427300000000002E-8</c:v>
                </c:pt>
                <c:pt idx="17137">
                  <c:v>7.0433599999999999E-8</c:v>
                </c:pt>
                <c:pt idx="17138">
                  <c:v>7.0439800000000003E-8</c:v>
                </c:pt>
                <c:pt idx="17139">
                  <c:v>7.04461E-8</c:v>
                </c:pt>
                <c:pt idx="17140">
                  <c:v>7.0452300000000004E-8</c:v>
                </c:pt>
                <c:pt idx="17141">
                  <c:v>7.0458600000000001E-8</c:v>
                </c:pt>
                <c:pt idx="17142">
                  <c:v>7.0464800000000005E-8</c:v>
                </c:pt>
                <c:pt idx="17143">
                  <c:v>7.0471100000000002E-8</c:v>
                </c:pt>
                <c:pt idx="17144">
                  <c:v>7.0477300000000006E-8</c:v>
                </c:pt>
                <c:pt idx="17145">
                  <c:v>7.0483600000000003E-8</c:v>
                </c:pt>
                <c:pt idx="17146">
                  <c:v>7.0489799999999994E-8</c:v>
                </c:pt>
                <c:pt idx="17147">
                  <c:v>7.0496100000000004E-8</c:v>
                </c:pt>
                <c:pt idx="17148">
                  <c:v>7.0502299999999995E-8</c:v>
                </c:pt>
                <c:pt idx="17149">
                  <c:v>7.0508600000000004E-8</c:v>
                </c:pt>
                <c:pt idx="17150">
                  <c:v>7.0514799999999996E-8</c:v>
                </c:pt>
                <c:pt idx="17151">
                  <c:v>7.0521100000000005E-8</c:v>
                </c:pt>
                <c:pt idx="17152">
                  <c:v>7.0527299999999997E-8</c:v>
                </c:pt>
                <c:pt idx="17153">
                  <c:v>7.0533600000000006E-8</c:v>
                </c:pt>
                <c:pt idx="17154">
                  <c:v>7.0539799999999997E-8</c:v>
                </c:pt>
                <c:pt idx="17155">
                  <c:v>7.0546099999999994E-8</c:v>
                </c:pt>
                <c:pt idx="17156">
                  <c:v>7.0552299999999998E-8</c:v>
                </c:pt>
                <c:pt idx="17157">
                  <c:v>7.0558599999999995E-8</c:v>
                </c:pt>
                <c:pt idx="17158">
                  <c:v>7.0564799999999999E-8</c:v>
                </c:pt>
                <c:pt idx="17159">
                  <c:v>7.0571099999999996E-8</c:v>
                </c:pt>
                <c:pt idx="17160">
                  <c:v>7.05773E-8</c:v>
                </c:pt>
                <c:pt idx="17161">
                  <c:v>7.0583599999999997E-8</c:v>
                </c:pt>
                <c:pt idx="17162">
                  <c:v>7.0589800000000001E-8</c:v>
                </c:pt>
                <c:pt idx="17163">
                  <c:v>7.0596099999999998E-8</c:v>
                </c:pt>
                <c:pt idx="17164">
                  <c:v>7.0602300000000002E-8</c:v>
                </c:pt>
                <c:pt idx="17165">
                  <c:v>7.0608599999999999E-8</c:v>
                </c:pt>
                <c:pt idx="17166">
                  <c:v>7.0614800000000003E-8</c:v>
                </c:pt>
                <c:pt idx="17167">
                  <c:v>7.06211E-8</c:v>
                </c:pt>
                <c:pt idx="17168">
                  <c:v>7.0627300000000004E-8</c:v>
                </c:pt>
                <c:pt idx="17169">
                  <c:v>7.0633600000000001E-8</c:v>
                </c:pt>
                <c:pt idx="17170">
                  <c:v>7.0639800000000005E-8</c:v>
                </c:pt>
                <c:pt idx="17171">
                  <c:v>7.0646100000000002E-8</c:v>
                </c:pt>
                <c:pt idx="17172">
                  <c:v>7.0652300000000006E-8</c:v>
                </c:pt>
                <c:pt idx="17173">
                  <c:v>7.0658600000000002E-8</c:v>
                </c:pt>
                <c:pt idx="17174">
                  <c:v>7.0664799999999994E-8</c:v>
                </c:pt>
                <c:pt idx="17175">
                  <c:v>7.0671100000000003E-8</c:v>
                </c:pt>
                <c:pt idx="17176">
                  <c:v>7.0677299999999995E-8</c:v>
                </c:pt>
                <c:pt idx="17177">
                  <c:v>7.0683600000000004E-8</c:v>
                </c:pt>
                <c:pt idx="17178">
                  <c:v>7.0689799999999996E-8</c:v>
                </c:pt>
                <c:pt idx="17179">
                  <c:v>7.0696100000000005E-8</c:v>
                </c:pt>
                <c:pt idx="17180">
                  <c:v>7.0702299999999996E-8</c:v>
                </c:pt>
                <c:pt idx="17181">
                  <c:v>7.0708600000000006E-8</c:v>
                </c:pt>
                <c:pt idx="17182">
                  <c:v>7.0714799999999997E-8</c:v>
                </c:pt>
                <c:pt idx="17183">
                  <c:v>7.0721099999999994E-8</c:v>
                </c:pt>
                <c:pt idx="17184">
                  <c:v>7.0727299999999998E-8</c:v>
                </c:pt>
                <c:pt idx="17185">
                  <c:v>7.0733599999999995E-8</c:v>
                </c:pt>
                <c:pt idx="17186">
                  <c:v>7.0739799999999999E-8</c:v>
                </c:pt>
                <c:pt idx="17187">
                  <c:v>7.0746099999999996E-8</c:v>
                </c:pt>
                <c:pt idx="17188">
                  <c:v>7.07523E-8</c:v>
                </c:pt>
                <c:pt idx="17189">
                  <c:v>7.0758599999999997E-8</c:v>
                </c:pt>
                <c:pt idx="17190">
                  <c:v>7.0764800000000001E-8</c:v>
                </c:pt>
                <c:pt idx="17191">
                  <c:v>7.0771099999999998E-8</c:v>
                </c:pt>
                <c:pt idx="17192">
                  <c:v>7.0777300000000002E-8</c:v>
                </c:pt>
                <c:pt idx="17193">
                  <c:v>7.0783599999999999E-8</c:v>
                </c:pt>
                <c:pt idx="17194">
                  <c:v>7.0789800000000003E-8</c:v>
                </c:pt>
                <c:pt idx="17195">
                  <c:v>7.07961E-8</c:v>
                </c:pt>
                <c:pt idx="17196">
                  <c:v>7.0802300000000004E-8</c:v>
                </c:pt>
                <c:pt idx="17197">
                  <c:v>7.0808600000000001E-8</c:v>
                </c:pt>
                <c:pt idx="17198">
                  <c:v>7.0814800000000005E-8</c:v>
                </c:pt>
                <c:pt idx="17199">
                  <c:v>7.0821100000000001E-8</c:v>
                </c:pt>
                <c:pt idx="17200">
                  <c:v>7.0827300000000006E-8</c:v>
                </c:pt>
                <c:pt idx="17201">
                  <c:v>7.0833600000000002E-8</c:v>
                </c:pt>
                <c:pt idx="17202">
                  <c:v>7.0839799999999994E-8</c:v>
                </c:pt>
                <c:pt idx="17203">
                  <c:v>7.0846100000000003E-8</c:v>
                </c:pt>
                <c:pt idx="17204">
                  <c:v>7.0852299999999994E-8</c:v>
                </c:pt>
                <c:pt idx="17205">
                  <c:v>7.0858600000000004E-8</c:v>
                </c:pt>
                <c:pt idx="17206">
                  <c:v>7.0864799999999995E-8</c:v>
                </c:pt>
                <c:pt idx="17207">
                  <c:v>7.0871100000000005E-8</c:v>
                </c:pt>
                <c:pt idx="17208">
                  <c:v>7.0877299999999996E-8</c:v>
                </c:pt>
                <c:pt idx="17209">
                  <c:v>7.0883600000000006E-8</c:v>
                </c:pt>
                <c:pt idx="17210">
                  <c:v>7.0889799999999997E-8</c:v>
                </c:pt>
                <c:pt idx="17211">
                  <c:v>7.0896099999999994E-8</c:v>
                </c:pt>
                <c:pt idx="17212">
                  <c:v>7.0902299999999998E-8</c:v>
                </c:pt>
                <c:pt idx="17213">
                  <c:v>7.0908599999999995E-8</c:v>
                </c:pt>
                <c:pt idx="17214">
                  <c:v>7.0914799999999999E-8</c:v>
                </c:pt>
                <c:pt idx="17215">
                  <c:v>7.0921099999999996E-8</c:v>
                </c:pt>
                <c:pt idx="17216">
                  <c:v>7.09273E-8</c:v>
                </c:pt>
                <c:pt idx="17217">
                  <c:v>7.0933599999999997E-8</c:v>
                </c:pt>
                <c:pt idx="17218">
                  <c:v>7.0939800000000001E-8</c:v>
                </c:pt>
                <c:pt idx="17219">
                  <c:v>7.0946099999999998E-8</c:v>
                </c:pt>
                <c:pt idx="17220">
                  <c:v>7.0952300000000002E-8</c:v>
                </c:pt>
                <c:pt idx="17221">
                  <c:v>7.0958599999999999E-8</c:v>
                </c:pt>
                <c:pt idx="17222">
                  <c:v>7.0964800000000003E-8</c:v>
                </c:pt>
                <c:pt idx="17223">
                  <c:v>7.0971099999999999E-8</c:v>
                </c:pt>
                <c:pt idx="17224">
                  <c:v>7.0977300000000004E-8</c:v>
                </c:pt>
                <c:pt idx="17225">
                  <c:v>7.09836E-8</c:v>
                </c:pt>
                <c:pt idx="17226">
                  <c:v>7.0989800000000005E-8</c:v>
                </c:pt>
                <c:pt idx="17227">
                  <c:v>7.0996100000000001E-8</c:v>
                </c:pt>
                <c:pt idx="17228">
                  <c:v>7.1002300000000006E-8</c:v>
                </c:pt>
                <c:pt idx="17229">
                  <c:v>7.1008600000000002E-8</c:v>
                </c:pt>
                <c:pt idx="17230">
                  <c:v>7.1014799999999993E-8</c:v>
                </c:pt>
                <c:pt idx="17231">
                  <c:v>7.1021100000000003E-8</c:v>
                </c:pt>
                <c:pt idx="17232">
                  <c:v>7.1027299999999994E-8</c:v>
                </c:pt>
                <c:pt idx="17233">
                  <c:v>7.1033600000000004E-8</c:v>
                </c:pt>
                <c:pt idx="17234">
                  <c:v>7.1039799999999995E-8</c:v>
                </c:pt>
                <c:pt idx="17235">
                  <c:v>7.1046100000000005E-8</c:v>
                </c:pt>
                <c:pt idx="17236">
                  <c:v>7.1052299999999996E-8</c:v>
                </c:pt>
                <c:pt idx="17237">
                  <c:v>7.1058600000000006E-8</c:v>
                </c:pt>
                <c:pt idx="17238">
                  <c:v>7.1064799999999997E-8</c:v>
                </c:pt>
                <c:pt idx="17239">
                  <c:v>7.1071099999999994E-8</c:v>
                </c:pt>
                <c:pt idx="17240">
                  <c:v>7.1077299999999998E-8</c:v>
                </c:pt>
                <c:pt idx="17241">
                  <c:v>7.1083599999999995E-8</c:v>
                </c:pt>
                <c:pt idx="17242">
                  <c:v>7.1089799999999999E-8</c:v>
                </c:pt>
                <c:pt idx="17243">
                  <c:v>7.1096099999999996E-8</c:v>
                </c:pt>
                <c:pt idx="17244">
                  <c:v>7.11023E-8</c:v>
                </c:pt>
                <c:pt idx="17245">
                  <c:v>7.1108599999999997E-8</c:v>
                </c:pt>
                <c:pt idx="17246">
                  <c:v>7.1114800000000001E-8</c:v>
                </c:pt>
                <c:pt idx="17247">
                  <c:v>7.1121099999999998E-8</c:v>
                </c:pt>
                <c:pt idx="17248">
                  <c:v>7.1127300000000002E-8</c:v>
                </c:pt>
                <c:pt idx="17249">
                  <c:v>7.1133599999999998E-8</c:v>
                </c:pt>
                <c:pt idx="17250">
                  <c:v>7.1139800000000003E-8</c:v>
                </c:pt>
                <c:pt idx="17251">
                  <c:v>7.1146099999999999E-8</c:v>
                </c:pt>
                <c:pt idx="17252">
                  <c:v>7.1152300000000004E-8</c:v>
                </c:pt>
                <c:pt idx="17253">
                  <c:v>7.11586E-8</c:v>
                </c:pt>
                <c:pt idx="17254">
                  <c:v>7.1164800000000005E-8</c:v>
                </c:pt>
                <c:pt idx="17255">
                  <c:v>7.1171100000000001E-8</c:v>
                </c:pt>
                <c:pt idx="17256">
                  <c:v>7.1177300000000006E-8</c:v>
                </c:pt>
                <c:pt idx="17257">
                  <c:v>7.1183600000000002E-8</c:v>
                </c:pt>
                <c:pt idx="17258">
                  <c:v>7.1189800000000007E-8</c:v>
                </c:pt>
                <c:pt idx="17259">
                  <c:v>7.1196100000000003E-8</c:v>
                </c:pt>
                <c:pt idx="17260">
                  <c:v>7.1202299999999994E-8</c:v>
                </c:pt>
                <c:pt idx="17261">
                  <c:v>7.1208600000000004E-8</c:v>
                </c:pt>
                <c:pt idx="17262">
                  <c:v>7.1214799999999995E-8</c:v>
                </c:pt>
                <c:pt idx="17263">
                  <c:v>7.1221100000000005E-8</c:v>
                </c:pt>
                <c:pt idx="17264">
                  <c:v>7.1227299999999996E-8</c:v>
                </c:pt>
                <c:pt idx="17265">
                  <c:v>7.1233600000000006E-8</c:v>
                </c:pt>
                <c:pt idx="17266">
                  <c:v>7.1239799999999997E-8</c:v>
                </c:pt>
                <c:pt idx="17267">
                  <c:v>7.1246099999999994E-8</c:v>
                </c:pt>
                <c:pt idx="17268">
                  <c:v>7.1252299999999998E-8</c:v>
                </c:pt>
                <c:pt idx="17269">
                  <c:v>7.1258599999999995E-8</c:v>
                </c:pt>
                <c:pt idx="17270">
                  <c:v>7.1264799999999999E-8</c:v>
                </c:pt>
                <c:pt idx="17271">
                  <c:v>7.1271099999999996E-8</c:v>
                </c:pt>
                <c:pt idx="17272">
                  <c:v>7.12773E-8</c:v>
                </c:pt>
                <c:pt idx="17273">
                  <c:v>7.1283599999999996E-8</c:v>
                </c:pt>
                <c:pt idx="17274">
                  <c:v>7.1289800000000001E-8</c:v>
                </c:pt>
                <c:pt idx="17275">
                  <c:v>7.1296099999999997E-8</c:v>
                </c:pt>
                <c:pt idx="17276">
                  <c:v>7.1302300000000002E-8</c:v>
                </c:pt>
                <c:pt idx="17277">
                  <c:v>7.1308599999999998E-8</c:v>
                </c:pt>
                <c:pt idx="17278">
                  <c:v>7.1314800000000003E-8</c:v>
                </c:pt>
                <c:pt idx="17279">
                  <c:v>7.1321099999999999E-8</c:v>
                </c:pt>
                <c:pt idx="17280">
                  <c:v>7.1327300000000004E-8</c:v>
                </c:pt>
                <c:pt idx="17281">
                  <c:v>7.13336E-8</c:v>
                </c:pt>
                <c:pt idx="17282">
                  <c:v>7.1339800000000005E-8</c:v>
                </c:pt>
                <c:pt idx="17283">
                  <c:v>7.1346100000000001E-8</c:v>
                </c:pt>
                <c:pt idx="17284">
                  <c:v>7.1352300000000006E-8</c:v>
                </c:pt>
                <c:pt idx="17285">
                  <c:v>7.1358600000000002E-8</c:v>
                </c:pt>
                <c:pt idx="17286">
                  <c:v>7.1364800000000007E-8</c:v>
                </c:pt>
                <c:pt idx="17287">
                  <c:v>7.1371100000000003E-8</c:v>
                </c:pt>
                <c:pt idx="17288">
                  <c:v>7.1377299999999994E-8</c:v>
                </c:pt>
                <c:pt idx="17289">
                  <c:v>7.1383600000000004E-8</c:v>
                </c:pt>
                <c:pt idx="17290">
                  <c:v>7.1389799999999995E-8</c:v>
                </c:pt>
                <c:pt idx="17291">
                  <c:v>7.1396100000000005E-8</c:v>
                </c:pt>
                <c:pt idx="17292">
                  <c:v>7.1402299999999996E-8</c:v>
                </c:pt>
                <c:pt idx="17293">
                  <c:v>7.1408600000000006E-8</c:v>
                </c:pt>
                <c:pt idx="17294">
                  <c:v>7.1414799999999997E-8</c:v>
                </c:pt>
                <c:pt idx="17295">
                  <c:v>7.1421099999999994E-8</c:v>
                </c:pt>
                <c:pt idx="17296">
                  <c:v>7.1427299999999998E-8</c:v>
                </c:pt>
                <c:pt idx="17297">
                  <c:v>7.1433599999999995E-8</c:v>
                </c:pt>
                <c:pt idx="17298">
                  <c:v>7.1439799999999999E-8</c:v>
                </c:pt>
                <c:pt idx="17299">
                  <c:v>7.1446099999999995E-8</c:v>
                </c:pt>
                <c:pt idx="17300">
                  <c:v>7.14523E-8</c:v>
                </c:pt>
                <c:pt idx="17301">
                  <c:v>7.1458599999999996E-8</c:v>
                </c:pt>
                <c:pt idx="17302">
                  <c:v>7.1464800000000001E-8</c:v>
                </c:pt>
                <c:pt idx="17303">
                  <c:v>7.1471099999999997E-8</c:v>
                </c:pt>
                <c:pt idx="17304">
                  <c:v>7.1477300000000002E-8</c:v>
                </c:pt>
                <c:pt idx="17305">
                  <c:v>7.1483599999999998E-8</c:v>
                </c:pt>
                <c:pt idx="17306">
                  <c:v>7.1489800000000003E-8</c:v>
                </c:pt>
                <c:pt idx="17307">
                  <c:v>7.1496099999999999E-8</c:v>
                </c:pt>
                <c:pt idx="17308">
                  <c:v>7.1502300000000004E-8</c:v>
                </c:pt>
                <c:pt idx="17309">
                  <c:v>7.15086E-8</c:v>
                </c:pt>
                <c:pt idx="17310">
                  <c:v>7.1514800000000005E-8</c:v>
                </c:pt>
                <c:pt idx="17311">
                  <c:v>7.1521100000000001E-8</c:v>
                </c:pt>
                <c:pt idx="17312">
                  <c:v>7.1527300000000005E-8</c:v>
                </c:pt>
                <c:pt idx="17313">
                  <c:v>7.1533600000000002E-8</c:v>
                </c:pt>
                <c:pt idx="17314">
                  <c:v>7.1539800000000006E-8</c:v>
                </c:pt>
                <c:pt idx="17315">
                  <c:v>7.1546100000000003E-8</c:v>
                </c:pt>
                <c:pt idx="17316">
                  <c:v>7.1552299999999994E-8</c:v>
                </c:pt>
                <c:pt idx="17317">
                  <c:v>7.1558600000000004E-8</c:v>
                </c:pt>
                <c:pt idx="17318">
                  <c:v>7.1564799999999995E-8</c:v>
                </c:pt>
                <c:pt idx="17319">
                  <c:v>7.1571100000000005E-8</c:v>
                </c:pt>
                <c:pt idx="17320">
                  <c:v>7.1577299999999996E-8</c:v>
                </c:pt>
                <c:pt idx="17321">
                  <c:v>7.1583600000000006E-8</c:v>
                </c:pt>
                <c:pt idx="17322">
                  <c:v>7.1589799999999997E-8</c:v>
                </c:pt>
                <c:pt idx="17323">
                  <c:v>7.1596099999999994E-8</c:v>
                </c:pt>
                <c:pt idx="17324">
                  <c:v>7.1602299999999998E-8</c:v>
                </c:pt>
                <c:pt idx="17325">
                  <c:v>7.1608599999999994E-8</c:v>
                </c:pt>
                <c:pt idx="17326">
                  <c:v>7.1614799999999999E-8</c:v>
                </c:pt>
                <c:pt idx="17327">
                  <c:v>7.1621099999999995E-8</c:v>
                </c:pt>
                <c:pt idx="17328">
                  <c:v>7.16273E-8</c:v>
                </c:pt>
                <c:pt idx="17329">
                  <c:v>7.1633599999999996E-8</c:v>
                </c:pt>
                <c:pt idx="17330">
                  <c:v>7.1639800000000001E-8</c:v>
                </c:pt>
                <c:pt idx="17331">
                  <c:v>7.1646099999999997E-8</c:v>
                </c:pt>
                <c:pt idx="17332">
                  <c:v>7.1652300000000002E-8</c:v>
                </c:pt>
                <c:pt idx="17333">
                  <c:v>7.1658599999999998E-8</c:v>
                </c:pt>
                <c:pt idx="17334">
                  <c:v>7.1664800000000003E-8</c:v>
                </c:pt>
                <c:pt idx="17335">
                  <c:v>7.1671099999999999E-8</c:v>
                </c:pt>
                <c:pt idx="17336">
                  <c:v>7.1677300000000004E-8</c:v>
                </c:pt>
                <c:pt idx="17337">
                  <c:v>7.16836E-8</c:v>
                </c:pt>
                <c:pt idx="17338">
                  <c:v>7.1689800000000004E-8</c:v>
                </c:pt>
                <c:pt idx="17339">
                  <c:v>7.1696100000000001E-8</c:v>
                </c:pt>
                <c:pt idx="17340">
                  <c:v>7.1702300000000005E-8</c:v>
                </c:pt>
                <c:pt idx="17341">
                  <c:v>7.1708600000000002E-8</c:v>
                </c:pt>
                <c:pt idx="17342">
                  <c:v>7.1714800000000006E-8</c:v>
                </c:pt>
                <c:pt idx="17343">
                  <c:v>7.1721100000000003E-8</c:v>
                </c:pt>
                <c:pt idx="17344">
                  <c:v>7.1727299999999994E-8</c:v>
                </c:pt>
                <c:pt idx="17345">
                  <c:v>7.1733600000000004E-8</c:v>
                </c:pt>
                <c:pt idx="17346">
                  <c:v>7.1739799999999995E-8</c:v>
                </c:pt>
                <c:pt idx="17347">
                  <c:v>7.1746100000000005E-8</c:v>
                </c:pt>
                <c:pt idx="17348">
                  <c:v>7.1752299999999996E-8</c:v>
                </c:pt>
                <c:pt idx="17349">
                  <c:v>7.1758600000000006E-8</c:v>
                </c:pt>
                <c:pt idx="17350">
                  <c:v>7.1764799999999997E-8</c:v>
                </c:pt>
                <c:pt idx="17351">
                  <c:v>7.1771099999999993E-8</c:v>
                </c:pt>
                <c:pt idx="17352">
                  <c:v>7.1777299999999998E-8</c:v>
                </c:pt>
                <c:pt idx="17353">
                  <c:v>7.1783599999999994E-8</c:v>
                </c:pt>
                <c:pt idx="17354">
                  <c:v>7.1789799999999999E-8</c:v>
                </c:pt>
                <c:pt idx="17355">
                  <c:v>7.1796099999999995E-8</c:v>
                </c:pt>
                <c:pt idx="17356">
                  <c:v>7.18023E-8</c:v>
                </c:pt>
                <c:pt idx="17357">
                  <c:v>7.1808599999999996E-8</c:v>
                </c:pt>
                <c:pt idx="17358">
                  <c:v>7.1814800000000001E-8</c:v>
                </c:pt>
                <c:pt idx="17359">
                  <c:v>7.1821099999999997E-8</c:v>
                </c:pt>
                <c:pt idx="17360">
                  <c:v>7.1827300000000002E-8</c:v>
                </c:pt>
                <c:pt idx="17361">
                  <c:v>7.1833599999999998E-8</c:v>
                </c:pt>
                <c:pt idx="17362">
                  <c:v>7.1839800000000002E-8</c:v>
                </c:pt>
                <c:pt idx="17363">
                  <c:v>7.1846099999999999E-8</c:v>
                </c:pt>
                <c:pt idx="17364">
                  <c:v>7.1852300000000003E-8</c:v>
                </c:pt>
                <c:pt idx="17365">
                  <c:v>7.18586E-8</c:v>
                </c:pt>
                <c:pt idx="17366">
                  <c:v>7.1864800000000004E-8</c:v>
                </c:pt>
                <c:pt idx="17367">
                  <c:v>7.1871100000000001E-8</c:v>
                </c:pt>
                <c:pt idx="17368">
                  <c:v>7.1877300000000005E-8</c:v>
                </c:pt>
                <c:pt idx="17369">
                  <c:v>7.1883600000000002E-8</c:v>
                </c:pt>
                <c:pt idx="17370">
                  <c:v>7.1889800000000006E-8</c:v>
                </c:pt>
                <c:pt idx="17371">
                  <c:v>7.1896100000000003E-8</c:v>
                </c:pt>
                <c:pt idx="17372">
                  <c:v>7.1902299999999994E-8</c:v>
                </c:pt>
                <c:pt idx="17373">
                  <c:v>7.1908600000000004E-8</c:v>
                </c:pt>
                <c:pt idx="17374">
                  <c:v>7.1914799999999995E-8</c:v>
                </c:pt>
                <c:pt idx="17375">
                  <c:v>7.1921100000000005E-8</c:v>
                </c:pt>
                <c:pt idx="17376">
                  <c:v>7.1927299999999996E-8</c:v>
                </c:pt>
                <c:pt idx="17377">
                  <c:v>7.1933600000000006E-8</c:v>
                </c:pt>
                <c:pt idx="17378">
                  <c:v>7.1939799999999997E-8</c:v>
                </c:pt>
                <c:pt idx="17379">
                  <c:v>7.1946100000000007E-8</c:v>
                </c:pt>
                <c:pt idx="17380">
                  <c:v>7.1952299999999998E-8</c:v>
                </c:pt>
                <c:pt idx="17381">
                  <c:v>7.1958599999999994E-8</c:v>
                </c:pt>
                <c:pt idx="17382">
                  <c:v>7.1964799999999999E-8</c:v>
                </c:pt>
                <c:pt idx="17383">
                  <c:v>7.1971099999999995E-8</c:v>
                </c:pt>
                <c:pt idx="17384">
                  <c:v>7.19773E-8</c:v>
                </c:pt>
                <c:pt idx="17385">
                  <c:v>7.1983599999999996E-8</c:v>
                </c:pt>
                <c:pt idx="17386">
                  <c:v>7.1989800000000001E-8</c:v>
                </c:pt>
                <c:pt idx="17387">
                  <c:v>7.1996099999999997E-8</c:v>
                </c:pt>
                <c:pt idx="17388">
                  <c:v>7.2002300000000001E-8</c:v>
                </c:pt>
                <c:pt idx="17389">
                  <c:v>7.2008599999999998E-8</c:v>
                </c:pt>
                <c:pt idx="17390">
                  <c:v>7.2014800000000002E-8</c:v>
                </c:pt>
                <c:pt idx="17391">
                  <c:v>7.2021099999999999E-8</c:v>
                </c:pt>
                <c:pt idx="17392">
                  <c:v>7.2027300000000003E-8</c:v>
                </c:pt>
                <c:pt idx="17393">
                  <c:v>7.20336E-8</c:v>
                </c:pt>
                <c:pt idx="17394">
                  <c:v>7.2039800000000004E-8</c:v>
                </c:pt>
                <c:pt idx="17395">
                  <c:v>7.2046100000000001E-8</c:v>
                </c:pt>
                <c:pt idx="17396">
                  <c:v>7.2052300000000005E-8</c:v>
                </c:pt>
                <c:pt idx="17397">
                  <c:v>7.2058600000000002E-8</c:v>
                </c:pt>
                <c:pt idx="17398">
                  <c:v>7.2064800000000006E-8</c:v>
                </c:pt>
                <c:pt idx="17399">
                  <c:v>7.2071100000000003E-8</c:v>
                </c:pt>
                <c:pt idx="17400">
                  <c:v>7.2077299999999994E-8</c:v>
                </c:pt>
                <c:pt idx="17401">
                  <c:v>7.2083600000000004E-8</c:v>
                </c:pt>
                <c:pt idx="17402">
                  <c:v>7.2089799999999995E-8</c:v>
                </c:pt>
                <c:pt idx="17403">
                  <c:v>7.2096100000000005E-8</c:v>
                </c:pt>
                <c:pt idx="17404">
                  <c:v>7.2102299999999996E-8</c:v>
                </c:pt>
                <c:pt idx="17405">
                  <c:v>7.2108600000000006E-8</c:v>
                </c:pt>
                <c:pt idx="17406">
                  <c:v>7.2114799999999997E-8</c:v>
                </c:pt>
                <c:pt idx="17407">
                  <c:v>7.2121100000000006E-8</c:v>
                </c:pt>
                <c:pt idx="17408">
                  <c:v>7.2127299999999998E-8</c:v>
                </c:pt>
                <c:pt idx="17409">
                  <c:v>7.2133599999999994E-8</c:v>
                </c:pt>
                <c:pt idx="17410">
                  <c:v>7.2139799999999999E-8</c:v>
                </c:pt>
                <c:pt idx="17411">
                  <c:v>7.2146099999999995E-8</c:v>
                </c:pt>
                <c:pt idx="17412">
                  <c:v>7.21523E-8</c:v>
                </c:pt>
                <c:pt idx="17413">
                  <c:v>7.2158599999999996E-8</c:v>
                </c:pt>
                <c:pt idx="17414">
                  <c:v>7.21648E-8</c:v>
                </c:pt>
                <c:pt idx="17415">
                  <c:v>7.2171099999999997E-8</c:v>
                </c:pt>
                <c:pt idx="17416">
                  <c:v>7.2177300000000001E-8</c:v>
                </c:pt>
                <c:pt idx="17417">
                  <c:v>7.2183599999999998E-8</c:v>
                </c:pt>
                <c:pt idx="17418">
                  <c:v>7.2189800000000002E-8</c:v>
                </c:pt>
                <c:pt idx="17419">
                  <c:v>7.2196099999999999E-8</c:v>
                </c:pt>
                <c:pt idx="17420">
                  <c:v>7.2202300000000003E-8</c:v>
                </c:pt>
                <c:pt idx="17421">
                  <c:v>7.22086E-8</c:v>
                </c:pt>
                <c:pt idx="17422">
                  <c:v>7.2214800000000004E-8</c:v>
                </c:pt>
                <c:pt idx="17423">
                  <c:v>7.2221100000000001E-8</c:v>
                </c:pt>
                <c:pt idx="17424">
                  <c:v>7.2227300000000005E-8</c:v>
                </c:pt>
                <c:pt idx="17425">
                  <c:v>7.2233600000000002E-8</c:v>
                </c:pt>
                <c:pt idx="17426">
                  <c:v>7.2239800000000006E-8</c:v>
                </c:pt>
                <c:pt idx="17427">
                  <c:v>7.2246100000000003E-8</c:v>
                </c:pt>
                <c:pt idx="17428">
                  <c:v>7.2252299999999994E-8</c:v>
                </c:pt>
                <c:pt idx="17429">
                  <c:v>7.2258600000000004E-8</c:v>
                </c:pt>
                <c:pt idx="17430">
                  <c:v>7.2264799999999995E-8</c:v>
                </c:pt>
                <c:pt idx="17431">
                  <c:v>7.2271100000000005E-8</c:v>
                </c:pt>
                <c:pt idx="17432">
                  <c:v>7.2277299999999996E-8</c:v>
                </c:pt>
                <c:pt idx="17433">
                  <c:v>7.2283600000000005E-8</c:v>
                </c:pt>
                <c:pt idx="17434">
                  <c:v>7.2289799999999997E-8</c:v>
                </c:pt>
                <c:pt idx="17435">
                  <c:v>7.2296100000000006E-8</c:v>
                </c:pt>
                <c:pt idx="17436">
                  <c:v>7.2302299999999998E-8</c:v>
                </c:pt>
                <c:pt idx="17437">
                  <c:v>7.2308599999999994E-8</c:v>
                </c:pt>
                <c:pt idx="17438">
                  <c:v>7.2314799999999998E-8</c:v>
                </c:pt>
                <c:pt idx="17439">
                  <c:v>7.2321099999999995E-8</c:v>
                </c:pt>
                <c:pt idx="17440">
                  <c:v>7.2327299999999999E-8</c:v>
                </c:pt>
                <c:pt idx="17441">
                  <c:v>7.2333599999999996E-8</c:v>
                </c:pt>
                <c:pt idx="17442">
                  <c:v>7.23398E-8</c:v>
                </c:pt>
                <c:pt idx="17443">
                  <c:v>7.2346099999999997E-8</c:v>
                </c:pt>
                <c:pt idx="17444">
                  <c:v>7.2352300000000001E-8</c:v>
                </c:pt>
                <c:pt idx="17445">
                  <c:v>7.2358599999999998E-8</c:v>
                </c:pt>
                <c:pt idx="17446">
                  <c:v>7.2364800000000002E-8</c:v>
                </c:pt>
                <c:pt idx="17447">
                  <c:v>7.2371099999999999E-8</c:v>
                </c:pt>
                <c:pt idx="17448">
                  <c:v>7.2377300000000003E-8</c:v>
                </c:pt>
                <c:pt idx="17449">
                  <c:v>7.23836E-8</c:v>
                </c:pt>
                <c:pt idx="17450">
                  <c:v>7.2389800000000004E-8</c:v>
                </c:pt>
                <c:pt idx="17451">
                  <c:v>7.2396100000000001E-8</c:v>
                </c:pt>
                <c:pt idx="17452">
                  <c:v>7.2402300000000005E-8</c:v>
                </c:pt>
                <c:pt idx="17453">
                  <c:v>7.2408600000000002E-8</c:v>
                </c:pt>
                <c:pt idx="17454">
                  <c:v>7.2414800000000006E-8</c:v>
                </c:pt>
                <c:pt idx="17455">
                  <c:v>7.2421100000000003E-8</c:v>
                </c:pt>
                <c:pt idx="17456">
                  <c:v>7.2427299999999994E-8</c:v>
                </c:pt>
                <c:pt idx="17457">
                  <c:v>7.2433600000000003E-8</c:v>
                </c:pt>
                <c:pt idx="17458">
                  <c:v>7.2439799999999995E-8</c:v>
                </c:pt>
                <c:pt idx="17459">
                  <c:v>7.2446100000000004E-8</c:v>
                </c:pt>
                <c:pt idx="17460">
                  <c:v>7.2452299999999996E-8</c:v>
                </c:pt>
                <c:pt idx="17461">
                  <c:v>7.2458600000000005E-8</c:v>
                </c:pt>
                <c:pt idx="17462">
                  <c:v>7.2464799999999997E-8</c:v>
                </c:pt>
                <c:pt idx="17463">
                  <c:v>7.2471100000000006E-8</c:v>
                </c:pt>
                <c:pt idx="17464">
                  <c:v>7.2477299999999997E-8</c:v>
                </c:pt>
                <c:pt idx="17465">
                  <c:v>7.2483599999999994E-8</c:v>
                </c:pt>
                <c:pt idx="17466">
                  <c:v>7.2489799999999998E-8</c:v>
                </c:pt>
                <c:pt idx="17467">
                  <c:v>7.2496099999999995E-8</c:v>
                </c:pt>
                <c:pt idx="17468">
                  <c:v>7.2502299999999999E-8</c:v>
                </c:pt>
                <c:pt idx="17469">
                  <c:v>7.2508599999999996E-8</c:v>
                </c:pt>
                <c:pt idx="17470">
                  <c:v>7.25148E-8</c:v>
                </c:pt>
                <c:pt idx="17471">
                  <c:v>7.2521099999999997E-8</c:v>
                </c:pt>
                <c:pt idx="17472">
                  <c:v>7.2527300000000001E-8</c:v>
                </c:pt>
                <c:pt idx="17473">
                  <c:v>7.2533599999999998E-8</c:v>
                </c:pt>
                <c:pt idx="17474">
                  <c:v>7.2539800000000002E-8</c:v>
                </c:pt>
                <c:pt idx="17475">
                  <c:v>7.2546099999999999E-8</c:v>
                </c:pt>
                <c:pt idx="17476">
                  <c:v>7.2552300000000003E-8</c:v>
                </c:pt>
                <c:pt idx="17477">
                  <c:v>7.25586E-8</c:v>
                </c:pt>
                <c:pt idx="17478">
                  <c:v>7.2564800000000004E-8</c:v>
                </c:pt>
                <c:pt idx="17479">
                  <c:v>7.2571100000000001E-8</c:v>
                </c:pt>
                <c:pt idx="17480">
                  <c:v>7.2577300000000005E-8</c:v>
                </c:pt>
                <c:pt idx="17481">
                  <c:v>7.2583600000000002E-8</c:v>
                </c:pt>
                <c:pt idx="17482">
                  <c:v>7.2589800000000006E-8</c:v>
                </c:pt>
                <c:pt idx="17483">
                  <c:v>7.2596100000000002E-8</c:v>
                </c:pt>
                <c:pt idx="17484">
                  <c:v>7.2602299999999994E-8</c:v>
                </c:pt>
                <c:pt idx="17485">
                  <c:v>7.2608600000000003E-8</c:v>
                </c:pt>
                <c:pt idx="17486">
                  <c:v>7.2614799999999995E-8</c:v>
                </c:pt>
                <c:pt idx="17487">
                  <c:v>7.2621100000000004E-8</c:v>
                </c:pt>
                <c:pt idx="17488">
                  <c:v>7.2627299999999995E-8</c:v>
                </c:pt>
                <c:pt idx="17489">
                  <c:v>7.2633600000000005E-8</c:v>
                </c:pt>
                <c:pt idx="17490">
                  <c:v>7.2639799999999996E-8</c:v>
                </c:pt>
                <c:pt idx="17491">
                  <c:v>7.2646100000000006E-8</c:v>
                </c:pt>
                <c:pt idx="17492">
                  <c:v>7.2652299999999997E-8</c:v>
                </c:pt>
                <c:pt idx="17493">
                  <c:v>7.2658599999999994E-8</c:v>
                </c:pt>
                <c:pt idx="17494">
                  <c:v>7.2664799999999998E-8</c:v>
                </c:pt>
                <c:pt idx="17495">
                  <c:v>7.2671099999999995E-8</c:v>
                </c:pt>
                <c:pt idx="17496">
                  <c:v>7.2677299999999999E-8</c:v>
                </c:pt>
                <c:pt idx="17497">
                  <c:v>7.2683599999999996E-8</c:v>
                </c:pt>
                <c:pt idx="17498">
                  <c:v>7.26898E-8</c:v>
                </c:pt>
                <c:pt idx="17499">
                  <c:v>7.2696099999999997E-8</c:v>
                </c:pt>
                <c:pt idx="17500">
                  <c:v>7.2702300000000001E-8</c:v>
                </c:pt>
                <c:pt idx="17501">
                  <c:v>7.2708599999999998E-8</c:v>
                </c:pt>
                <c:pt idx="17502">
                  <c:v>7.2714800000000002E-8</c:v>
                </c:pt>
                <c:pt idx="17503">
                  <c:v>7.2721099999999999E-8</c:v>
                </c:pt>
                <c:pt idx="17504">
                  <c:v>7.2727300000000003E-8</c:v>
                </c:pt>
                <c:pt idx="17505">
                  <c:v>7.27336E-8</c:v>
                </c:pt>
                <c:pt idx="17506">
                  <c:v>7.2739800000000004E-8</c:v>
                </c:pt>
                <c:pt idx="17507">
                  <c:v>7.27461E-8</c:v>
                </c:pt>
                <c:pt idx="17508">
                  <c:v>7.2752300000000005E-8</c:v>
                </c:pt>
                <c:pt idx="17509">
                  <c:v>7.2758600000000001E-8</c:v>
                </c:pt>
                <c:pt idx="17510">
                  <c:v>7.2764800000000006E-8</c:v>
                </c:pt>
                <c:pt idx="17511">
                  <c:v>7.2771100000000002E-8</c:v>
                </c:pt>
                <c:pt idx="17512">
                  <c:v>7.2777299999999994E-8</c:v>
                </c:pt>
                <c:pt idx="17513">
                  <c:v>7.2783600000000003E-8</c:v>
                </c:pt>
                <c:pt idx="17514">
                  <c:v>7.2789799999999994E-8</c:v>
                </c:pt>
                <c:pt idx="17515">
                  <c:v>7.2796100000000004E-8</c:v>
                </c:pt>
                <c:pt idx="17516">
                  <c:v>7.2802299999999995E-8</c:v>
                </c:pt>
                <c:pt idx="17517">
                  <c:v>7.2808600000000005E-8</c:v>
                </c:pt>
                <c:pt idx="17518">
                  <c:v>7.2814799999999996E-8</c:v>
                </c:pt>
                <c:pt idx="17519">
                  <c:v>7.2821100000000006E-8</c:v>
                </c:pt>
                <c:pt idx="17520">
                  <c:v>7.2827299999999997E-8</c:v>
                </c:pt>
                <c:pt idx="17521">
                  <c:v>7.2833599999999994E-8</c:v>
                </c:pt>
                <c:pt idx="17522">
                  <c:v>7.2839799999999998E-8</c:v>
                </c:pt>
                <c:pt idx="17523">
                  <c:v>7.2846099999999995E-8</c:v>
                </c:pt>
                <c:pt idx="17524">
                  <c:v>7.2852299999999999E-8</c:v>
                </c:pt>
                <c:pt idx="17525">
                  <c:v>7.2858599999999996E-8</c:v>
                </c:pt>
                <c:pt idx="17526">
                  <c:v>7.28648E-8</c:v>
                </c:pt>
                <c:pt idx="17527">
                  <c:v>7.2871099999999997E-8</c:v>
                </c:pt>
                <c:pt idx="17528">
                  <c:v>7.2877300000000001E-8</c:v>
                </c:pt>
                <c:pt idx="17529">
                  <c:v>7.2883599999999998E-8</c:v>
                </c:pt>
                <c:pt idx="17530">
                  <c:v>7.2889800000000002E-8</c:v>
                </c:pt>
                <c:pt idx="17531">
                  <c:v>7.2896099999999999E-8</c:v>
                </c:pt>
                <c:pt idx="17532">
                  <c:v>7.2902300000000003E-8</c:v>
                </c:pt>
                <c:pt idx="17533">
                  <c:v>7.2908599999999999E-8</c:v>
                </c:pt>
                <c:pt idx="17534">
                  <c:v>7.2914800000000004E-8</c:v>
                </c:pt>
                <c:pt idx="17535">
                  <c:v>7.29211E-8</c:v>
                </c:pt>
                <c:pt idx="17536">
                  <c:v>7.2927300000000005E-8</c:v>
                </c:pt>
                <c:pt idx="17537">
                  <c:v>7.2933600000000001E-8</c:v>
                </c:pt>
                <c:pt idx="17538">
                  <c:v>7.2939800000000006E-8</c:v>
                </c:pt>
                <c:pt idx="17539">
                  <c:v>7.2946100000000002E-8</c:v>
                </c:pt>
                <c:pt idx="17540">
                  <c:v>7.2952299999999993E-8</c:v>
                </c:pt>
                <c:pt idx="17541">
                  <c:v>7.2958600000000003E-8</c:v>
                </c:pt>
                <c:pt idx="17542">
                  <c:v>7.2964799999999994E-8</c:v>
                </c:pt>
                <c:pt idx="17543">
                  <c:v>7.2971100000000004E-8</c:v>
                </c:pt>
                <c:pt idx="17544">
                  <c:v>7.2977299999999995E-8</c:v>
                </c:pt>
                <c:pt idx="17545">
                  <c:v>7.2983600000000005E-8</c:v>
                </c:pt>
                <c:pt idx="17546">
                  <c:v>7.2989799999999996E-8</c:v>
                </c:pt>
                <c:pt idx="17547">
                  <c:v>7.2996100000000006E-8</c:v>
                </c:pt>
                <c:pt idx="17548">
                  <c:v>7.3002299999999997E-8</c:v>
                </c:pt>
                <c:pt idx="17549">
                  <c:v>7.3008599999999994E-8</c:v>
                </c:pt>
                <c:pt idx="17550">
                  <c:v>7.3014799999999998E-8</c:v>
                </c:pt>
                <c:pt idx="17551">
                  <c:v>7.3021099999999995E-8</c:v>
                </c:pt>
                <c:pt idx="17552">
                  <c:v>7.3027299999999999E-8</c:v>
                </c:pt>
                <c:pt idx="17553">
                  <c:v>7.3033599999999996E-8</c:v>
                </c:pt>
                <c:pt idx="17554">
                  <c:v>7.30398E-8</c:v>
                </c:pt>
                <c:pt idx="17555">
                  <c:v>7.3046099999999997E-8</c:v>
                </c:pt>
                <c:pt idx="17556">
                  <c:v>7.3052300000000001E-8</c:v>
                </c:pt>
                <c:pt idx="17557">
                  <c:v>7.3058599999999997E-8</c:v>
                </c:pt>
                <c:pt idx="17558">
                  <c:v>7.3064800000000002E-8</c:v>
                </c:pt>
                <c:pt idx="17559">
                  <c:v>7.3071099999999998E-8</c:v>
                </c:pt>
                <c:pt idx="17560">
                  <c:v>7.3077300000000003E-8</c:v>
                </c:pt>
                <c:pt idx="17561">
                  <c:v>7.3083599999999999E-8</c:v>
                </c:pt>
                <c:pt idx="17562">
                  <c:v>7.3089800000000004E-8</c:v>
                </c:pt>
                <c:pt idx="17563">
                  <c:v>7.30961E-8</c:v>
                </c:pt>
                <c:pt idx="17564">
                  <c:v>7.3102300000000005E-8</c:v>
                </c:pt>
                <c:pt idx="17565">
                  <c:v>7.3108600000000001E-8</c:v>
                </c:pt>
                <c:pt idx="17566">
                  <c:v>7.3114800000000006E-8</c:v>
                </c:pt>
                <c:pt idx="17567">
                  <c:v>7.3121100000000002E-8</c:v>
                </c:pt>
                <c:pt idx="17568">
                  <c:v>7.3127300000000007E-8</c:v>
                </c:pt>
                <c:pt idx="17569">
                  <c:v>7.3133600000000003E-8</c:v>
                </c:pt>
                <c:pt idx="17570">
                  <c:v>7.3139799999999994E-8</c:v>
                </c:pt>
                <c:pt idx="17571">
                  <c:v>7.3146100000000004E-8</c:v>
                </c:pt>
                <c:pt idx="17572">
                  <c:v>7.3152299999999995E-8</c:v>
                </c:pt>
                <c:pt idx="17573">
                  <c:v>7.3158600000000005E-8</c:v>
                </c:pt>
                <c:pt idx="17574">
                  <c:v>7.3164799999999996E-8</c:v>
                </c:pt>
                <c:pt idx="17575">
                  <c:v>7.3171100000000006E-8</c:v>
                </c:pt>
                <c:pt idx="17576">
                  <c:v>7.3177299999999997E-8</c:v>
                </c:pt>
                <c:pt idx="17577">
                  <c:v>7.3183599999999994E-8</c:v>
                </c:pt>
                <c:pt idx="17578">
                  <c:v>7.3189799999999998E-8</c:v>
                </c:pt>
                <c:pt idx="17579">
                  <c:v>7.3196099999999995E-8</c:v>
                </c:pt>
                <c:pt idx="17580">
                  <c:v>7.3202299999999999E-8</c:v>
                </c:pt>
                <c:pt idx="17581">
                  <c:v>7.3208599999999996E-8</c:v>
                </c:pt>
                <c:pt idx="17582">
                  <c:v>7.32148E-8</c:v>
                </c:pt>
                <c:pt idx="17583">
                  <c:v>7.3221099999999996E-8</c:v>
                </c:pt>
                <c:pt idx="17584">
                  <c:v>7.3227300000000001E-8</c:v>
                </c:pt>
                <c:pt idx="17585">
                  <c:v>7.3233599999999997E-8</c:v>
                </c:pt>
                <c:pt idx="17586">
                  <c:v>7.3239800000000002E-8</c:v>
                </c:pt>
                <c:pt idx="17587">
                  <c:v>7.3246099999999998E-8</c:v>
                </c:pt>
                <c:pt idx="17588">
                  <c:v>7.3252300000000003E-8</c:v>
                </c:pt>
                <c:pt idx="17589">
                  <c:v>7.3258599999999999E-8</c:v>
                </c:pt>
                <c:pt idx="17590">
                  <c:v>7.3264800000000004E-8</c:v>
                </c:pt>
                <c:pt idx="17591">
                  <c:v>7.32711E-8</c:v>
                </c:pt>
                <c:pt idx="17592">
                  <c:v>7.3277300000000005E-8</c:v>
                </c:pt>
                <c:pt idx="17593">
                  <c:v>7.3283600000000001E-8</c:v>
                </c:pt>
                <c:pt idx="17594">
                  <c:v>7.3289800000000006E-8</c:v>
                </c:pt>
                <c:pt idx="17595">
                  <c:v>7.3296100000000002E-8</c:v>
                </c:pt>
                <c:pt idx="17596">
                  <c:v>7.3302300000000006E-8</c:v>
                </c:pt>
                <c:pt idx="17597">
                  <c:v>7.3308600000000003E-8</c:v>
                </c:pt>
                <c:pt idx="17598">
                  <c:v>7.3314799999999994E-8</c:v>
                </c:pt>
                <c:pt idx="17599">
                  <c:v>7.3321100000000004E-8</c:v>
                </c:pt>
                <c:pt idx="17600">
                  <c:v>7.3327299999999995E-8</c:v>
                </c:pt>
                <c:pt idx="17601">
                  <c:v>7.3333600000000005E-8</c:v>
                </c:pt>
                <c:pt idx="17602">
                  <c:v>7.3339799999999996E-8</c:v>
                </c:pt>
                <c:pt idx="17603">
                  <c:v>7.3346100000000006E-8</c:v>
                </c:pt>
                <c:pt idx="17604">
                  <c:v>7.3352299999999997E-8</c:v>
                </c:pt>
                <c:pt idx="17605">
                  <c:v>7.3358599999999994E-8</c:v>
                </c:pt>
                <c:pt idx="17606">
                  <c:v>7.3364799999999998E-8</c:v>
                </c:pt>
                <c:pt idx="17607">
                  <c:v>7.3371099999999995E-8</c:v>
                </c:pt>
                <c:pt idx="17608">
                  <c:v>7.3377299999999999E-8</c:v>
                </c:pt>
                <c:pt idx="17609">
                  <c:v>7.3383599999999995E-8</c:v>
                </c:pt>
                <c:pt idx="17610">
                  <c:v>7.33898E-8</c:v>
                </c:pt>
                <c:pt idx="17611">
                  <c:v>7.3396099999999996E-8</c:v>
                </c:pt>
                <c:pt idx="17612">
                  <c:v>7.3402300000000001E-8</c:v>
                </c:pt>
                <c:pt idx="17613">
                  <c:v>7.3408599999999997E-8</c:v>
                </c:pt>
                <c:pt idx="17614">
                  <c:v>7.3414800000000002E-8</c:v>
                </c:pt>
                <c:pt idx="17615">
                  <c:v>7.3421099999999998E-8</c:v>
                </c:pt>
                <c:pt idx="17616">
                  <c:v>7.3427300000000003E-8</c:v>
                </c:pt>
                <c:pt idx="17617">
                  <c:v>7.3433599999999999E-8</c:v>
                </c:pt>
                <c:pt idx="17618">
                  <c:v>7.3439800000000004E-8</c:v>
                </c:pt>
                <c:pt idx="17619">
                  <c:v>7.34461E-8</c:v>
                </c:pt>
                <c:pt idx="17620">
                  <c:v>7.3452300000000005E-8</c:v>
                </c:pt>
                <c:pt idx="17621">
                  <c:v>7.3458600000000001E-8</c:v>
                </c:pt>
                <c:pt idx="17622">
                  <c:v>7.3464800000000005E-8</c:v>
                </c:pt>
                <c:pt idx="17623">
                  <c:v>7.3471100000000002E-8</c:v>
                </c:pt>
                <c:pt idx="17624">
                  <c:v>7.3477300000000006E-8</c:v>
                </c:pt>
                <c:pt idx="17625">
                  <c:v>7.3483600000000003E-8</c:v>
                </c:pt>
                <c:pt idx="17626">
                  <c:v>7.3489799999999994E-8</c:v>
                </c:pt>
                <c:pt idx="17627">
                  <c:v>7.3496100000000004E-8</c:v>
                </c:pt>
                <c:pt idx="17628">
                  <c:v>7.3502299999999995E-8</c:v>
                </c:pt>
                <c:pt idx="17629">
                  <c:v>7.3508600000000005E-8</c:v>
                </c:pt>
                <c:pt idx="17630">
                  <c:v>7.3514799999999996E-8</c:v>
                </c:pt>
                <c:pt idx="17631">
                  <c:v>7.3521100000000006E-8</c:v>
                </c:pt>
                <c:pt idx="17632">
                  <c:v>7.3527299999999997E-8</c:v>
                </c:pt>
                <c:pt idx="17633">
                  <c:v>7.3533599999999993E-8</c:v>
                </c:pt>
                <c:pt idx="17634">
                  <c:v>7.3539799999999998E-8</c:v>
                </c:pt>
                <c:pt idx="17635">
                  <c:v>7.3546099999999994E-8</c:v>
                </c:pt>
                <c:pt idx="17636">
                  <c:v>7.3552299999999999E-8</c:v>
                </c:pt>
                <c:pt idx="17637">
                  <c:v>7.3558599999999995E-8</c:v>
                </c:pt>
                <c:pt idx="17638">
                  <c:v>7.35648E-8</c:v>
                </c:pt>
                <c:pt idx="17639">
                  <c:v>7.3571099999999996E-8</c:v>
                </c:pt>
                <c:pt idx="17640">
                  <c:v>7.3577300000000001E-8</c:v>
                </c:pt>
                <c:pt idx="17641">
                  <c:v>7.3583599999999997E-8</c:v>
                </c:pt>
                <c:pt idx="17642">
                  <c:v>7.3589800000000002E-8</c:v>
                </c:pt>
                <c:pt idx="17643">
                  <c:v>7.3596099999999998E-8</c:v>
                </c:pt>
                <c:pt idx="17644">
                  <c:v>7.3602300000000003E-8</c:v>
                </c:pt>
                <c:pt idx="17645">
                  <c:v>7.3608599999999999E-8</c:v>
                </c:pt>
                <c:pt idx="17646">
                  <c:v>7.3614800000000003E-8</c:v>
                </c:pt>
                <c:pt idx="17647">
                  <c:v>7.36211E-8</c:v>
                </c:pt>
                <c:pt idx="17648">
                  <c:v>7.3627300000000004E-8</c:v>
                </c:pt>
                <c:pt idx="17649">
                  <c:v>7.3633600000000001E-8</c:v>
                </c:pt>
                <c:pt idx="17650">
                  <c:v>7.3639800000000005E-8</c:v>
                </c:pt>
                <c:pt idx="17651">
                  <c:v>7.3646100000000002E-8</c:v>
                </c:pt>
                <c:pt idx="17652">
                  <c:v>7.3652300000000006E-8</c:v>
                </c:pt>
                <c:pt idx="17653">
                  <c:v>7.3658600000000003E-8</c:v>
                </c:pt>
                <c:pt idx="17654">
                  <c:v>7.3664799999999994E-8</c:v>
                </c:pt>
                <c:pt idx="17655">
                  <c:v>7.3671100000000004E-8</c:v>
                </c:pt>
                <c:pt idx="17656">
                  <c:v>7.3677299999999995E-8</c:v>
                </c:pt>
                <c:pt idx="17657">
                  <c:v>7.3683600000000005E-8</c:v>
                </c:pt>
                <c:pt idx="17658">
                  <c:v>7.3689799999999996E-8</c:v>
                </c:pt>
                <c:pt idx="17659">
                  <c:v>7.3696100000000006E-8</c:v>
                </c:pt>
                <c:pt idx="17660">
                  <c:v>7.3702299999999997E-8</c:v>
                </c:pt>
                <c:pt idx="17661">
                  <c:v>7.3708599999999993E-8</c:v>
                </c:pt>
                <c:pt idx="17662">
                  <c:v>7.3714799999999998E-8</c:v>
                </c:pt>
                <c:pt idx="17663">
                  <c:v>7.3721099999999994E-8</c:v>
                </c:pt>
                <c:pt idx="17664">
                  <c:v>7.3727299999999999E-8</c:v>
                </c:pt>
                <c:pt idx="17665">
                  <c:v>7.3733599999999995E-8</c:v>
                </c:pt>
                <c:pt idx="17666">
                  <c:v>7.37398E-8</c:v>
                </c:pt>
                <c:pt idx="17667">
                  <c:v>7.3746099999999996E-8</c:v>
                </c:pt>
                <c:pt idx="17668">
                  <c:v>7.3752300000000001E-8</c:v>
                </c:pt>
                <c:pt idx="17669">
                  <c:v>7.3758599999999997E-8</c:v>
                </c:pt>
                <c:pt idx="17670">
                  <c:v>7.3764800000000002E-8</c:v>
                </c:pt>
                <c:pt idx="17671">
                  <c:v>7.3771099999999998E-8</c:v>
                </c:pt>
                <c:pt idx="17672">
                  <c:v>7.3777300000000002E-8</c:v>
                </c:pt>
                <c:pt idx="17673">
                  <c:v>7.3783599999999999E-8</c:v>
                </c:pt>
                <c:pt idx="17674">
                  <c:v>7.3789800000000003E-8</c:v>
                </c:pt>
                <c:pt idx="17675">
                  <c:v>7.37961E-8</c:v>
                </c:pt>
                <c:pt idx="17676">
                  <c:v>7.3802300000000004E-8</c:v>
                </c:pt>
                <c:pt idx="17677">
                  <c:v>7.3808600000000001E-8</c:v>
                </c:pt>
                <c:pt idx="17678">
                  <c:v>7.3814800000000005E-8</c:v>
                </c:pt>
                <c:pt idx="17679">
                  <c:v>7.3821100000000002E-8</c:v>
                </c:pt>
                <c:pt idx="17680">
                  <c:v>7.3827300000000006E-8</c:v>
                </c:pt>
                <c:pt idx="17681">
                  <c:v>7.3833600000000003E-8</c:v>
                </c:pt>
                <c:pt idx="17682">
                  <c:v>7.3839799999999994E-8</c:v>
                </c:pt>
                <c:pt idx="17683">
                  <c:v>7.3846100000000004E-8</c:v>
                </c:pt>
                <c:pt idx="17684">
                  <c:v>7.3852299999999995E-8</c:v>
                </c:pt>
                <c:pt idx="17685">
                  <c:v>7.3858600000000005E-8</c:v>
                </c:pt>
                <c:pt idx="17686">
                  <c:v>7.3864799999999996E-8</c:v>
                </c:pt>
                <c:pt idx="17687">
                  <c:v>7.3871100000000006E-8</c:v>
                </c:pt>
                <c:pt idx="17688">
                  <c:v>7.3877299999999997E-8</c:v>
                </c:pt>
                <c:pt idx="17689">
                  <c:v>7.3883600000000007E-8</c:v>
                </c:pt>
                <c:pt idx="17690">
                  <c:v>7.3889799999999998E-8</c:v>
                </c:pt>
                <c:pt idx="17691">
                  <c:v>7.3896099999999994E-8</c:v>
                </c:pt>
                <c:pt idx="17692">
                  <c:v>7.3902299999999999E-8</c:v>
                </c:pt>
                <c:pt idx="17693">
                  <c:v>7.3908599999999995E-8</c:v>
                </c:pt>
                <c:pt idx="17694">
                  <c:v>7.39148E-8</c:v>
                </c:pt>
                <c:pt idx="17695">
                  <c:v>7.3921099999999996E-8</c:v>
                </c:pt>
                <c:pt idx="17696">
                  <c:v>7.3927300000000001E-8</c:v>
                </c:pt>
                <c:pt idx="17697">
                  <c:v>7.3933599999999997E-8</c:v>
                </c:pt>
                <c:pt idx="17698">
                  <c:v>7.3939800000000001E-8</c:v>
                </c:pt>
                <c:pt idx="17699">
                  <c:v>7.3946099999999998E-8</c:v>
                </c:pt>
                <c:pt idx="17700">
                  <c:v>7.3952300000000002E-8</c:v>
                </c:pt>
                <c:pt idx="17701">
                  <c:v>7.3958599999999999E-8</c:v>
                </c:pt>
                <c:pt idx="17702">
                  <c:v>7.3964800000000003E-8</c:v>
                </c:pt>
                <c:pt idx="17703">
                  <c:v>7.39711E-8</c:v>
                </c:pt>
                <c:pt idx="17704">
                  <c:v>7.3977300000000004E-8</c:v>
                </c:pt>
                <c:pt idx="17705">
                  <c:v>7.3983600000000001E-8</c:v>
                </c:pt>
                <c:pt idx="17706">
                  <c:v>7.3989800000000005E-8</c:v>
                </c:pt>
                <c:pt idx="17707">
                  <c:v>7.3996100000000002E-8</c:v>
                </c:pt>
                <c:pt idx="17708">
                  <c:v>7.4002300000000006E-8</c:v>
                </c:pt>
                <c:pt idx="17709">
                  <c:v>7.4008600000000003E-8</c:v>
                </c:pt>
                <c:pt idx="17710">
                  <c:v>7.4014799999999994E-8</c:v>
                </c:pt>
                <c:pt idx="17711">
                  <c:v>7.4021100000000004E-8</c:v>
                </c:pt>
                <c:pt idx="17712">
                  <c:v>7.4027299999999995E-8</c:v>
                </c:pt>
                <c:pt idx="17713">
                  <c:v>7.4033600000000005E-8</c:v>
                </c:pt>
                <c:pt idx="17714">
                  <c:v>7.4039799999999996E-8</c:v>
                </c:pt>
                <c:pt idx="17715">
                  <c:v>7.4046100000000006E-8</c:v>
                </c:pt>
                <c:pt idx="17716">
                  <c:v>7.4052299999999997E-8</c:v>
                </c:pt>
                <c:pt idx="17717">
                  <c:v>7.4058600000000006E-8</c:v>
                </c:pt>
                <c:pt idx="17718">
                  <c:v>7.4064799999999998E-8</c:v>
                </c:pt>
                <c:pt idx="17719">
                  <c:v>7.4071099999999994E-8</c:v>
                </c:pt>
                <c:pt idx="17720">
                  <c:v>7.4077299999999999E-8</c:v>
                </c:pt>
                <c:pt idx="17721">
                  <c:v>7.4083599999999995E-8</c:v>
                </c:pt>
                <c:pt idx="17722">
                  <c:v>7.4089799999999999E-8</c:v>
                </c:pt>
                <c:pt idx="17723">
                  <c:v>7.4096099999999996E-8</c:v>
                </c:pt>
                <c:pt idx="17724">
                  <c:v>7.41023E-8</c:v>
                </c:pt>
                <c:pt idx="17725">
                  <c:v>7.4108599999999997E-8</c:v>
                </c:pt>
                <c:pt idx="17726">
                  <c:v>7.4114800000000001E-8</c:v>
                </c:pt>
                <c:pt idx="17727">
                  <c:v>7.4121099999999998E-8</c:v>
                </c:pt>
                <c:pt idx="17728">
                  <c:v>7.4127300000000002E-8</c:v>
                </c:pt>
                <c:pt idx="17729">
                  <c:v>7.4133599999999999E-8</c:v>
                </c:pt>
                <c:pt idx="17730">
                  <c:v>7.4139800000000003E-8</c:v>
                </c:pt>
                <c:pt idx="17731">
                  <c:v>7.41461E-8</c:v>
                </c:pt>
                <c:pt idx="17732">
                  <c:v>7.4152300000000004E-8</c:v>
                </c:pt>
                <c:pt idx="17733">
                  <c:v>7.4158600000000001E-8</c:v>
                </c:pt>
                <c:pt idx="17734">
                  <c:v>7.4164800000000005E-8</c:v>
                </c:pt>
                <c:pt idx="17735">
                  <c:v>7.4171100000000002E-8</c:v>
                </c:pt>
                <c:pt idx="17736">
                  <c:v>7.4177300000000006E-8</c:v>
                </c:pt>
                <c:pt idx="17737">
                  <c:v>7.4183600000000003E-8</c:v>
                </c:pt>
                <c:pt idx="17738">
                  <c:v>7.4189799999999994E-8</c:v>
                </c:pt>
                <c:pt idx="17739">
                  <c:v>7.4196100000000004E-8</c:v>
                </c:pt>
                <c:pt idx="17740">
                  <c:v>7.4202299999999995E-8</c:v>
                </c:pt>
                <c:pt idx="17741">
                  <c:v>7.4208600000000004E-8</c:v>
                </c:pt>
                <c:pt idx="17742">
                  <c:v>7.4214799999999996E-8</c:v>
                </c:pt>
                <c:pt idx="17743">
                  <c:v>7.4221100000000005E-8</c:v>
                </c:pt>
                <c:pt idx="17744">
                  <c:v>7.4227299999999997E-8</c:v>
                </c:pt>
                <c:pt idx="17745">
                  <c:v>7.4233600000000006E-8</c:v>
                </c:pt>
                <c:pt idx="17746">
                  <c:v>7.4239799999999998E-8</c:v>
                </c:pt>
                <c:pt idx="17747">
                  <c:v>7.4246099999999994E-8</c:v>
                </c:pt>
                <c:pt idx="17748">
                  <c:v>7.4252299999999998E-8</c:v>
                </c:pt>
                <c:pt idx="17749">
                  <c:v>7.4258599999999995E-8</c:v>
                </c:pt>
                <c:pt idx="17750">
                  <c:v>7.4264799999999999E-8</c:v>
                </c:pt>
                <c:pt idx="17751">
                  <c:v>7.4271099999999996E-8</c:v>
                </c:pt>
                <c:pt idx="17752">
                  <c:v>7.42773E-8</c:v>
                </c:pt>
                <c:pt idx="17753">
                  <c:v>7.4283599999999997E-8</c:v>
                </c:pt>
                <c:pt idx="17754">
                  <c:v>7.4289800000000001E-8</c:v>
                </c:pt>
                <c:pt idx="17755">
                  <c:v>7.4296099999999998E-8</c:v>
                </c:pt>
                <c:pt idx="17756">
                  <c:v>7.4302300000000002E-8</c:v>
                </c:pt>
                <c:pt idx="17757">
                  <c:v>7.4308599999999999E-8</c:v>
                </c:pt>
                <c:pt idx="17758">
                  <c:v>7.4314800000000003E-8</c:v>
                </c:pt>
                <c:pt idx="17759">
                  <c:v>7.43211E-8</c:v>
                </c:pt>
                <c:pt idx="17760">
                  <c:v>7.4327300000000004E-8</c:v>
                </c:pt>
                <c:pt idx="17761">
                  <c:v>7.4333600000000001E-8</c:v>
                </c:pt>
                <c:pt idx="17762">
                  <c:v>7.4339800000000005E-8</c:v>
                </c:pt>
                <c:pt idx="17763">
                  <c:v>7.4346100000000002E-8</c:v>
                </c:pt>
                <c:pt idx="17764">
                  <c:v>7.4352300000000006E-8</c:v>
                </c:pt>
                <c:pt idx="17765">
                  <c:v>7.4358600000000003E-8</c:v>
                </c:pt>
                <c:pt idx="17766">
                  <c:v>7.4364799999999994E-8</c:v>
                </c:pt>
                <c:pt idx="17767">
                  <c:v>7.4371100000000003E-8</c:v>
                </c:pt>
                <c:pt idx="17768">
                  <c:v>7.4377299999999995E-8</c:v>
                </c:pt>
                <c:pt idx="17769">
                  <c:v>7.4383600000000004E-8</c:v>
                </c:pt>
                <c:pt idx="17770">
                  <c:v>7.4389799999999996E-8</c:v>
                </c:pt>
                <c:pt idx="17771">
                  <c:v>7.4396100000000005E-8</c:v>
                </c:pt>
                <c:pt idx="17772">
                  <c:v>7.4402299999999996E-8</c:v>
                </c:pt>
                <c:pt idx="17773">
                  <c:v>7.4408600000000006E-8</c:v>
                </c:pt>
                <c:pt idx="17774">
                  <c:v>7.4414799999999997E-8</c:v>
                </c:pt>
                <c:pt idx="17775">
                  <c:v>7.4421099999999994E-8</c:v>
                </c:pt>
                <c:pt idx="17776">
                  <c:v>7.4427299999999998E-8</c:v>
                </c:pt>
                <c:pt idx="17777">
                  <c:v>7.4433599999999995E-8</c:v>
                </c:pt>
                <c:pt idx="17778">
                  <c:v>7.4439799999999999E-8</c:v>
                </c:pt>
                <c:pt idx="17779">
                  <c:v>7.4446099999999996E-8</c:v>
                </c:pt>
                <c:pt idx="17780">
                  <c:v>7.44523E-8</c:v>
                </c:pt>
                <c:pt idx="17781">
                  <c:v>7.4458599999999997E-8</c:v>
                </c:pt>
                <c:pt idx="17782">
                  <c:v>7.4464800000000001E-8</c:v>
                </c:pt>
                <c:pt idx="17783">
                  <c:v>7.4471099999999998E-8</c:v>
                </c:pt>
                <c:pt idx="17784">
                  <c:v>7.4477300000000002E-8</c:v>
                </c:pt>
                <c:pt idx="17785">
                  <c:v>7.4483599999999999E-8</c:v>
                </c:pt>
                <c:pt idx="17786">
                  <c:v>7.4489800000000003E-8</c:v>
                </c:pt>
                <c:pt idx="17787">
                  <c:v>7.44961E-8</c:v>
                </c:pt>
                <c:pt idx="17788">
                  <c:v>7.4502300000000004E-8</c:v>
                </c:pt>
                <c:pt idx="17789">
                  <c:v>7.4508600000000001E-8</c:v>
                </c:pt>
                <c:pt idx="17790">
                  <c:v>7.4514800000000005E-8</c:v>
                </c:pt>
                <c:pt idx="17791">
                  <c:v>7.4521100000000001E-8</c:v>
                </c:pt>
                <c:pt idx="17792">
                  <c:v>7.4527300000000006E-8</c:v>
                </c:pt>
                <c:pt idx="17793">
                  <c:v>7.4533600000000002E-8</c:v>
                </c:pt>
                <c:pt idx="17794">
                  <c:v>7.4539799999999994E-8</c:v>
                </c:pt>
                <c:pt idx="17795">
                  <c:v>7.4546100000000003E-8</c:v>
                </c:pt>
                <c:pt idx="17796">
                  <c:v>7.4552299999999995E-8</c:v>
                </c:pt>
                <c:pt idx="17797">
                  <c:v>7.4558600000000004E-8</c:v>
                </c:pt>
                <c:pt idx="17798">
                  <c:v>7.4564799999999995E-8</c:v>
                </c:pt>
                <c:pt idx="17799">
                  <c:v>7.4571100000000005E-8</c:v>
                </c:pt>
                <c:pt idx="17800">
                  <c:v>7.4577299999999996E-8</c:v>
                </c:pt>
                <c:pt idx="17801">
                  <c:v>7.4583600000000006E-8</c:v>
                </c:pt>
                <c:pt idx="17802">
                  <c:v>7.4589799999999997E-8</c:v>
                </c:pt>
                <c:pt idx="17803">
                  <c:v>7.4596099999999994E-8</c:v>
                </c:pt>
                <c:pt idx="17804">
                  <c:v>7.4602299999999998E-8</c:v>
                </c:pt>
                <c:pt idx="17805">
                  <c:v>7.4608599999999995E-8</c:v>
                </c:pt>
                <c:pt idx="17806">
                  <c:v>7.4614799999999999E-8</c:v>
                </c:pt>
                <c:pt idx="17807">
                  <c:v>7.4621099999999996E-8</c:v>
                </c:pt>
                <c:pt idx="17808">
                  <c:v>7.46273E-8</c:v>
                </c:pt>
                <c:pt idx="17809">
                  <c:v>7.4633599999999997E-8</c:v>
                </c:pt>
                <c:pt idx="17810">
                  <c:v>7.4639800000000001E-8</c:v>
                </c:pt>
                <c:pt idx="17811">
                  <c:v>7.4646099999999998E-8</c:v>
                </c:pt>
                <c:pt idx="17812">
                  <c:v>7.4652300000000002E-8</c:v>
                </c:pt>
                <c:pt idx="17813">
                  <c:v>7.4658599999999999E-8</c:v>
                </c:pt>
                <c:pt idx="17814">
                  <c:v>7.4664800000000003E-8</c:v>
                </c:pt>
                <c:pt idx="17815">
                  <c:v>7.46711E-8</c:v>
                </c:pt>
                <c:pt idx="17816">
                  <c:v>7.4677300000000004E-8</c:v>
                </c:pt>
                <c:pt idx="17817">
                  <c:v>7.46836E-8</c:v>
                </c:pt>
                <c:pt idx="17818">
                  <c:v>7.4689800000000005E-8</c:v>
                </c:pt>
                <c:pt idx="17819">
                  <c:v>7.4696100000000001E-8</c:v>
                </c:pt>
                <c:pt idx="17820">
                  <c:v>7.4702300000000006E-8</c:v>
                </c:pt>
                <c:pt idx="17821">
                  <c:v>7.4708600000000002E-8</c:v>
                </c:pt>
                <c:pt idx="17822">
                  <c:v>7.4714799999999993E-8</c:v>
                </c:pt>
                <c:pt idx="17823">
                  <c:v>7.4721100000000003E-8</c:v>
                </c:pt>
                <c:pt idx="17824">
                  <c:v>7.4727299999999994E-8</c:v>
                </c:pt>
                <c:pt idx="17825">
                  <c:v>7.4733600000000004E-8</c:v>
                </c:pt>
                <c:pt idx="17826">
                  <c:v>7.4739799999999995E-8</c:v>
                </c:pt>
                <c:pt idx="17827">
                  <c:v>7.4746100000000005E-8</c:v>
                </c:pt>
                <c:pt idx="17828">
                  <c:v>7.4752299999999996E-8</c:v>
                </c:pt>
                <c:pt idx="17829">
                  <c:v>7.4758600000000006E-8</c:v>
                </c:pt>
                <c:pt idx="17830">
                  <c:v>7.4764799999999997E-8</c:v>
                </c:pt>
                <c:pt idx="17831">
                  <c:v>7.4771099999999994E-8</c:v>
                </c:pt>
                <c:pt idx="17832">
                  <c:v>7.4777299999999998E-8</c:v>
                </c:pt>
                <c:pt idx="17833">
                  <c:v>7.4783599999999995E-8</c:v>
                </c:pt>
                <c:pt idx="17834">
                  <c:v>7.4789799999999999E-8</c:v>
                </c:pt>
                <c:pt idx="17835">
                  <c:v>7.4796099999999996E-8</c:v>
                </c:pt>
                <c:pt idx="17836">
                  <c:v>7.48023E-8</c:v>
                </c:pt>
                <c:pt idx="17837">
                  <c:v>7.4808599999999997E-8</c:v>
                </c:pt>
                <c:pt idx="17838">
                  <c:v>7.4814800000000001E-8</c:v>
                </c:pt>
                <c:pt idx="17839">
                  <c:v>7.4821099999999998E-8</c:v>
                </c:pt>
                <c:pt idx="17840">
                  <c:v>7.4827300000000002E-8</c:v>
                </c:pt>
                <c:pt idx="17841">
                  <c:v>7.4833599999999999E-8</c:v>
                </c:pt>
                <c:pt idx="17842">
                  <c:v>7.4839800000000003E-8</c:v>
                </c:pt>
                <c:pt idx="17843">
                  <c:v>7.4846099999999999E-8</c:v>
                </c:pt>
                <c:pt idx="17844">
                  <c:v>7.4852300000000004E-8</c:v>
                </c:pt>
                <c:pt idx="17845">
                  <c:v>7.48586E-8</c:v>
                </c:pt>
                <c:pt idx="17846">
                  <c:v>7.4864800000000005E-8</c:v>
                </c:pt>
                <c:pt idx="17847">
                  <c:v>7.4871100000000001E-8</c:v>
                </c:pt>
                <c:pt idx="17848">
                  <c:v>7.4877300000000006E-8</c:v>
                </c:pt>
                <c:pt idx="17849">
                  <c:v>7.4883600000000002E-8</c:v>
                </c:pt>
                <c:pt idx="17850">
                  <c:v>7.4889799999999993E-8</c:v>
                </c:pt>
                <c:pt idx="17851">
                  <c:v>7.4896100000000003E-8</c:v>
                </c:pt>
                <c:pt idx="17852">
                  <c:v>7.4902299999999994E-8</c:v>
                </c:pt>
                <c:pt idx="17853">
                  <c:v>7.4908600000000004E-8</c:v>
                </c:pt>
                <c:pt idx="17854">
                  <c:v>7.4914799999999995E-8</c:v>
                </c:pt>
                <c:pt idx="17855">
                  <c:v>7.4921100000000005E-8</c:v>
                </c:pt>
                <c:pt idx="17856">
                  <c:v>7.4927299999999996E-8</c:v>
                </c:pt>
                <c:pt idx="17857">
                  <c:v>7.4933600000000006E-8</c:v>
                </c:pt>
                <c:pt idx="17858">
                  <c:v>7.4939799999999997E-8</c:v>
                </c:pt>
                <c:pt idx="17859">
                  <c:v>7.4946099999999994E-8</c:v>
                </c:pt>
                <c:pt idx="17860">
                  <c:v>7.4952299999999998E-8</c:v>
                </c:pt>
                <c:pt idx="17861">
                  <c:v>7.4958599999999995E-8</c:v>
                </c:pt>
                <c:pt idx="17862">
                  <c:v>7.4964799999999999E-8</c:v>
                </c:pt>
                <c:pt idx="17863">
                  <c:v>7.4971099999999996E-8</c:v>
                </c:pt>
                <c:pt idx="17864">
                  <c:v>7.49773E-8</c:v>
                </c:pt>
                <c:pt idx="17865">
                  <c:v>7.4983599999999997E-8</c:v>
                </c:pt>
                <c:pt idx="17866">
                  <c:v>7.4989800000000001E-8</c:v>
                </c:pt>
                <c:pt idx="17867">
                  <c:v>7.4996099999999997E-8</c:v>
                </c:pt>
                <c:pt idx="17868">
                  <c:v>7.5002300000000002E-8</c:v>
                </c:pt>
                <c:pt idx="17869">
                  <c:v>7.5008599999999998E-8</c:v>
                </c:pt>
                <c:pt idx="17870">
                  <c:v>7.5014800000000003E-8</c:v>
                </c:pt>
                <c:pt idx="17871">
                  <c:v>7.5021099999999999E-8</c:v>
                </c:pt>
                <c:pt idx="17872">
                  <c:v>7.5027300000000004E-8</c:v>
                </c:pt>
                <c:pt idx="17873">
                  <c:v>7.50336E-8</c:v>
                </c:pt>
                <c:pt idx="17874">
                  <c:v>7.5039800000000005E-8</c:v>
                </c:pt>
                <c:pt idx="17875">
                  <c:v>7.5046100000000001E-8</c:v>
                </c:pt>
                <c:pt idx="17876">
                  <c:v>7.5052300000000006E-8</c:v>
                </c:pt>
                <c:pt idx="17877">
                  <c:v>7.5058600000000002E-8</c:v>
                </c:pt>
                <c:pt idx="17878">
                  <c:v>7.5064800000000007E-8</c:v>
                </c:pt>
                <c:pt idx="17879">
                  <c:v>7.5071100000000003E-8</c:v>
                </c:pt>
                <c:pt idx="17880">
                  <c:v>7.5077299999999994E-8</c:v>
                </c:pt>
                <c:pt idx="17881">
                  <c:v>7.5083600000000004E-8</c:v>
                </c:pt>
                <c:pt idx="17882">
                  <c:v>7.5089799999999995E-8</c:v>
                </c:pt>
                <c:pt idx="17883">
                  <c:v>7.5096100000000005E-8</c:v>
                </c:pt>
                <c:pt idx="17884">
                  <c:v>7.5102299999999996E-8</c:v>
                </c:pt>
                <c:pt idx="17885">
                  <c:v>7.5108600000000006E-8</c:v>
                </c:pt>
                <c:pt idx="17886">
                  <c:v>7.5114799999999997E-8</c:v>
                </c:pt>
                <c:pt idx="17887">
                  <c:v>7.5121099999999994E-8</c:v>
                </c:pt>
                <c:pt idx="17888">
                  <c:v>7.5127299999999998E-8</c:v>
                </c:pt>
                <c:pt idx="17889">
                  <c:v>7.5133599999999995E-8</c:v>
                </c:pt>
                <c:pt idx="17890">
                  <c:v>7.5139799999999999E-8</c:v>
                </c:pt>
                <c:pt idx="17891">
                  <c:v>7.5146099999999996E-8</c:v>
                </c:pt>
                <c:pt idx="17892">
                  <c:v>7.51523E-8</c:v>
                </c:pt>
                <c:pt idx="17893">
                  <c:v>7.5158599999999996E-8</c:v>
                </c:pt>
                <c:pt idx="17894">
                  <c:v>7.5164800000000001E-8</c:v>
                </c:pt>
                <c:pt idx="17895">
                  <c:v>7.5171099999999997E-8</c:v>
                </c:pt>
                <c:pt idx="17896">
                  <c:v>7.5177300000000002E-8</c:v>
                </c:pt>
                <c:pt idx="17897">
                  <c:v>7.5183599999999998E-8</c:v>
                </c:pt>
                <c:pt idx="17898">
                  <c:v>7.5189800000000003E-8</c:v>
                </c:pt>
                <c:pt idx="17899">
                  <c:v>7.5196099999999999E-8</c:v>
                </c:pt>
                <c:pt idx="17900">
                  <c:v>7.5202300000000004E-8</c:v>
                </c:pt>
                <c:pt idx="17901">
                  <c:v>7.52086E-8</c:v>
                </c:pt>
                <c:pt idx="17902">
                  <c:v>7.5214800000000005E-8</c:v>
                </c:pt>
                <c:pt idx="17903">
                  <c:v>7.5221100000000001E-8</c:v>
                </c:pt>
                <c:pt idx="17904">
                  <c:v>7.5227300000000006E-8</c:v>
                </c:pt>
                <c:pt idx="17905">
                  <c:v>7.5233600000000002E-8</c:v>
                </c:pt>
                <c:pt idx="17906">
                  <c:v>7.5239800000000006E-8</c:v>
                </c:pt>
                <c:pt idx="17907">
                  <c:v>7.5246100000000003E-8</c:v>
                </c:pt>
                <c:pt idx="17908">
                  <c:v>7.5252299999999994E-8</c:v>
                </c:pt>
                <c:pt idx="17909">
                  <c:v>7.5258600000000004E-8</c:v>
                </c:pt>
                <c:pt idx="17910">
                  <c:v>7.5264799999999995E-8</c:v>
                </c:pt>
                <c:pt idx="17911">
                  <c:v>7.5271100000000005E-8</c:v>
                </c:pt>
                <c:pt idx="17912">
                  <c:v>7.5277299999999996E-8</c:v>
                </c:pt>
                <c:pt idx="17913">
                  <c:v>7.5283600000000006E-8</c:v>
                </c:pt>
                <c:pt idx="17914">
                  <c:v>7.5289799999999997E-8</c:v>
                </c:pt>
                <c:pt idx="17915">
                  <c:v>7.5296099999999994E-8</c:v>
                </c:pt>
                <c:pt idx="17916">
                  <c:v>7.5302299999999998E-8</c:v>
                </c:pt>
                <c:pt idx="17917">
                  <c:v>7.5308599999999994E-8</c:v>
                </c:pt>
                <c:pt idx="17918">
                  <c:v>7.5314799999999999E-8</c:v>
                </c:pt>
                <c:pt idx="17919">
                  <c:v>7.5321099999999995E-8</c:v>
                </c:pt>
                <c:pt idx="17920">
                  <c:v>7.53273E-8</c:v>
                </c:pt>
                <c:pt idx="17921">
                  <c:v>7.5333599999999996E-8</c:v>
                </c:pt>
                <c:pt idx="17922">
                  <c:v>7.5339800000000001E-8</c:v>
                </c:pt>
                <c:pt idx="17923">
                  <c:v>7.5346099999999997E-8</c:v>
                </c:pt>
                <c:pt idx="17924">
                  <c:v>7.5352300000000002E-8</c:v>
                </c:pt>
                <c:pt idx="17925">
                  <c:v>7.5358599999999998E-8</c:v>
                </c:pt>
                <c:pt idx="17926">
                  <c:v>7.5364800000000003E-8</c:v>
                </c:pt>
                <c:pt idx="17927">
                  <c:v>7.5371099999999999E-8</c:v>
                </c:pt>
                <c:pt idx="17928">
                  <c:v>7.5377300000000004E-8</c:v>
                </c:pt>
                <c:pt idx="17929">
                  <c:v>7.53836E-8</c:v>
                </c:pt>
                <c:pt idx="17930">
                  <c:v>7.5389800000000005E-8</c:v>
                </c:pt>
                <c:pt idx="17931">
                  <c:v>7.5396100000000001E-8</c:v>
                </c:pt>
                <c:pt idx="17932">
                  <c:v>7.5402300000000005E-8</c:v>
                </c:pt>
                <c:pt idx="17933">
                  <c:v>7.5408600000000002E-8</c:v>
                </c:pt>
                <c:pt idx="17934">
                  <c:v>7.5414800000000006E-8</c:v>
                </c:pt>
                <c:pt idx="17935">
                  <c:v>7.5421100000000003E-8</c:v>
                </c:pt>
                <c:pt idx="17936">
                  <c:v>7.5427299999999994E-8</c:v>
                </c:pt>
                <c:pt idx="17937">
                  <c:v>7.5433600000000004E-8</c:v>
                </c:pt>
                <c:pt idx="17938">
                  <c:v>7.5439799999999995E-8</c:v>
                </c:pt>
                <c:pt idx="17939">
                  <c:v>7.5446100000000005E-8</c:v>
                </c:pt>
                <c:pt idx="17940">
                  <c:v>7.5452299999999996E-8</c:v>
                </c:pt>
                <c:pt idx="17941">
                  <c:v>7.5458600000000006E-8</c:v>
                </c:pt>
                <c:pt idx="17942">
                  <c:v>7.5464799999999997E-8</c:v>
                </c:pt>
                <c:pt idx="17943">
                  <c:v>7.5471099999999993E-8</c:v>
                </c:pt>
                <c:pt idx="17944">
                  <c:v>7.5477299999999998E-8</c:v>
                </c:pt>
                <c:pt idx="17945">
                  <c:v>7.5483599999999994E-8</c:v>
                </c:pt>
                <c:pt idx="17946">
                  <c:v>7.5489799999999999E-8</c:v>
                </c:pt>
                <c:pt idx="17947">
                  <c:v>7.5496099999999995E-8</c:v>
                </c:pt>
                <c:pt idx="17948">
                  <c:v>7.55023E-8</c:v>
                </c:pt>
                <c:pt idx="17949">
                  <c:v>7.5508599999999996E-8</c:v>
                </c:pt>
                <c:pt idx="17950">
                  <c:v>7.5514800000000001E-8</c:v>
                </c:pt>
                <c:pt idx="17951">
                  <c:v>7.5521099999999997E-8</c:v>
                </c:pt>
                <c:pt idx="17952">
                  <c:v>7.5527300000000002E-8</c:v>
                </c:pt>
                <c:pt idx="17953">
                  <c:v>7.5533599999999998E-8</c:v>
                </c:pt>
                <c:pt idx="17954">
                  <c:v>7.5539800000000003E-8</c:v>
                </c:pt>
                <c:pt idx="17955">
                  <c:v>7.5546099999999999E-8</c:v>
                </c:pt>
                <c:pt idx="17956">
                  <c:v>7.5552300000000003E-8</c:v>
                </c:pt>
                <c:pt idx="17957">
                  <c:v>7.55586E-8</c:v>
                </c:pt>
                <c:pt idx="17958">
                  <c:v>7.5564800000000004E-8</c:v>
                </c:pt>
                <c:pt idx="17959">
                  <c:v>7.5571100000000001E-8</c:v>
                </c:pt>
                <c:pt idx="17960">
                  <c:v>7.5577300000000005E-8</c:v>
                </c:pt>
                <c:pt idx="17961">
                  <c:v>7.5583600000000002E-8</c:v>
                </c:pt>
                <c:pt idx="17962">
                  <c:v>7.5589800000000006E-8</c:v>
                </c:pt>
                <c:pt idx="17963">
                  <c:v>7.5596100000000003E-8</c:v>
                </c:pt>
                <c:pt idx="17964">
                  <c:v>7.5602299999999994E-8</c:v>
                </c:pt>
                <c:pt idx="17965">
                  <c:v>7.5608600000000004E-8</c:v>
                </c:pt>
                <c:pt idx="17966">
                  <c:v>7.5614799999999995E-8</c:v>
                </c:pt>
                <c:pt idx="17967">
                  <c:v>7.5621100000000005E-8</c:v>
                </c:pt>
                <c:pt idx="17968">
                  <c:v>7.5627299999999996E-8</c:v>
                </c:pt>
                <c:pt idx="17969">
                  <c:v>7.5633600000000006E-8</c:v>
                </c:pt>
                <c:pt idx="17970">
                  <c:v>7.5639799999999997E-8</c:v>
                </c:pt>
                <c:pt idx="17971">
                  <c:v>7.5646100000000007E-8</c:v>
                </c:pt>
                <c:pt idx="17972">
                  <c:v>7.5652299999999998E-8</c:v>
                </c:pt>
                <c:pt idx="17973">
                  <c:v>7.5658599999999994E-8</c:v>
                </c:pt>
                <c:pt idx="17974">
                  <c:v>7.5664799999999999E-8</c:v>
                </c:pt>
                <c:pt idx="17975">
                  <c:v>7.5671099999999995E-8</c:v>
                </c:pt>
                <c:pt idx="17976">
                  <c:v>7.56773E-8</c:v>
                </c:pt>
                <c:pt idx="17977">
                  <c:v>7.5683599999999996E-8</c:v>
                </c:pt>
                <c:pt idx="17978">
                  <c:v>7.5689800000000001E-8</c:v>
                </c:pt>
                <c:pt idx="17979">
                  <c:v>7.5696099999999997E-8</c:v>
                </c:pt>
                <c:pt idx="17980">
                  <c:v>7.5702300000000002E-8</c:v>
                </c:pt>
                <c:pt idx="17981">
                  <c:v>7.5708599999999998E-8</c:v>
                </c:pt>
                <c:pt idx="17982">
                  <c:v>7.5714800000000002E-8</c:v>
                </c:pt>
                <c:pt idx="17983">
                  <c:v>7.5721099999999999E-8</c:v>
                </c:pt>
                <c:pt idx="17984">
                  <c:v>7.5727300000000003E-8</c:v>
                </c:pt>
                <c:pt idx="17985">
                  <c:v>7.57336E-8</c:v>
                </c:pt>
                <c:pt idx="17986">
                  <c:v>7.5739800000000004E-8</c:v>
                </c:pt>
                <c:pt idx="17987">
                  <c:v>7.5746100000000001E-8</c:v>
                </c:pt>
                <c:pt idx="17988">
                  <c:v>7.5752300000000005E-8</c:v>
                </c:pt>
                <c:pt idx="17989">
                  <c:v>7.5758600000000002E-8</c:v>
                </c:pt>
                <c:pt idx="17990">
                  <c:v>7.5764800000000006E-8</c:v>
                </c:pt>
                <c:pt idx="17991">
                  <c:v>7.5771100000000003E-8</c:v>
                </c:pt>
                <c:pt idx="17992">
                  <c:v>7.5777299999999994E-8</c:v>
                </c:pt>
                <c:pt idx="17993">
                  <c:v>7.5783600000000004E-8</c:v>
                </c:pt>
                <c:pt idx="17994">
                  <c:v>7.5789799999999995E-8</c:v>
                </c:pt>
                <c:pt idx="17995">
                  <c:v>7.5796100000000005E-8</c:v>
                </c:pt>
                <c:pt idx="17996">
                  <c:v>7.5802299999999996E-8</c:v>
                </c:pt>
                <c:pt idx="17997">
                  <c:v>7.5808600000000006E-8</c:v>
                </c:pt>
                <c:pt idx="17998">
                  <c:v>7.5814799999999997E-8</c:v>
                </c:pt>
                <c:pt idx="17999">
                  <c:v>7.5821100000000007E-8</c:v>
                </c:pt>
                <c:pt idx="18000">
                  <c:v>7.5827299999999998E-8</c:v>
                </c:pt>
                <c:pt idx="18001">
                  <c:v>7.5833599999999994E-8</c:v>
                </c:pt>
                <c:pt idx="18002">
                  <c:v>7.5839799999999999E-8</c:v>
                </c:pt>
                <c:pt idx="18003">
                  <c:v>7.5846099999999995E-8</c:v>
                </c:pt>
                <c:pt idx="18004">
                  <c:v>7.58523E-8</c:v>
                </c:pt>
                <c:pt idx="18005">
                  <c:v>7.5858599999999996E-8</c:v>
                </c:pt>
                <c:pt idx="18006">
                  <c:v>7.58648E-8</c:v>
                </c:pt>
                <c:pt idx="18007">
                  <c:v>7.5871099999999997E-8</c:v>
                </c:pt>
                <c:pt idx="18008">
                  <c:v>7.5877300000000001E-8</c:v>
                </c:pt>
                <c:pt idx="18009">
                  <c:v>7.5883599999999998E-8</c:v>
                </c:pt>
                <c:pt idx="18010">
                  <c:v>7.5889800000000002E-8</c:v>
                </c:pt>
                <c:pt idx="18011">
                  <c:v>7.5896099999999999E-8</c:v>
                </c:pt>
                <c:pt idx="18012">
                  <c:v>7.5902300000000003E-8</c:v>
                </c:pt>
                <c:pt idx="18013">
                  <c:v>7.59086E-8</c:v>
                </c:pt>
                <c:pt idx="18014">
                  <c:v>7.5914800000000004E-8</c:v>
                </c:pt>
                <c:pt idx="18015">
                  <c:v>7.5921100000000001E-8</c:v>
                </c:pt>
                <c:pt idx="18016">
                  <c:v>7.5927300000000005E-8</c:v>
                </c:pt>
                <c:pt idx="18017">
                  <c:v>7.5933600000000002E-8</c:v>
                </c:pt>
                <c:pt idx="18018">
                  <c:v>7.5939800000000006E-8</c:v>
                </c:pt>
                <c:pt idx="18019">
                  <c:v>7.5946100000000003E-8</c:v>
                </c:pt>
                <c:pt idx="18020">
                  <c:v>7.5952299999999994E-8</c:v>
                </c:pt>
                <c:pt idx="18021">
                  <c:v>7.5958600000000004E-8</c:v>
                </c:pt>
                <c:pt idx="18022">
                  <c:v>7.5964799999999995E-8</c:v>
                </c:pt>
                <c:pt idx="18023">
                  <c:v>7.5971100000000005E-8</c:v>
                </c:pt>
                <c:pt idx="18024">
                  <c:v>7.5977299999999996E-8</c:v>
                </c:pt>
                <c:pt idx="18025">
                  <c:v>7.5983600000000005E-8</c:v>
                </c:pt>
                <c:pt idx="18026">
                  <c:v>7.5989799999999997E-8</c:v>
                </c:pt>
                <c:pt idx="18027">
                  <c:v>7.5996100000000006E-8</c:v>
                </c:pt>
                <c:pt idx="18028">
                  <c:v>7.6002299999999998E-8</c:v>
                </c:pt>
                <c:pt idx="18029">
                  <c:v>7.6008599999999994E-8</c:v>
                </c:pt>
                <c:pt idx="18030">
                  <c:v>7.6014799999999999E-8</c:v>
                </c:pt>
                <c:pt idx="18031">
                  <c:v>7.6021099999999995E-8</c:v>
                </c:pt>
                <c:pt idx="18032">
                  <c:v>7.6027299999999999E-8</c:v>
                </c:pt>
                <c:pt idx="18033">
                  <c:v>7.6033599999999996E-8</c:v>
                </c:pt>
                <c:pt idx="18034">
                  <c:v>7.60398E-8</c:v>
                </c:pt>
                <c:pt idx="18035">
                  <c:v>7.6046099999999997E-8</c:v>
                </c:pt>
                <c:pt idx="18036">
                  <c:v>7.6052300000000001E-8</c:v>
                </c:pt>
                <c:pt idx="18037">
                  <c:v>7.6058599999999998E-8</c:v>
                </c:pt>
                <c:pt idx="18038">
                  <c:v>7.6064800000000002E-8</c:v>
                </c:pt>
                <c:pt idx="18039">
                  <c:v>7.6071099999999999E-8</c:v>
                </c:pt>
                <c:pt idx="18040">
                  <c:v>7.6077300000000003E-8</c:v>
                </c:pt>
                <c:pt idx="18041">
                  <c:v>7.60836E-8</c:v>
                </c:pt>
                <c:pt idx="18042">
                  <c:v>7.6089800000000004E-8</c:v>
                </c:pt>
                <c:pt idx="18043">
                  <c:v>7.6096100000000001E-8</c:v>
                </c:pt>
                <c:pt idx="18044">
                  <c:v>7.6102300000000005E-8</c:v>
                </c:pt>
                <c:pt idx="18045">
                  <c:v>7.6108600000000002E-8</c:v>
                </c:pt>
                <c:pt idx="18046">
                  <c:v>7.6114800000000006E-8</c:v>
                </c:pt>
                <c:pt idx="18047">
                  <c:v>7.6121100000000003E-8</c:v>
                </c:pt>
                <c:pt idx="18048">
                  <c:v>7.6127299999999994E-8</c:v>
                </c:pt>
                <c:pt idx="18049">
                  <c:v>7.6133600000000004E-8</c:v>
                </c:pt>
                <c:pt idx="18050">
                  <c:v>7.6139799999999995E-8</c:v>
                </c:pt>
                <c:pt idx="18051">
                  <c:v>7.6146100000000004E-8</c:v>
                </c:pt>
                <c:pt idx="18052">
                  <c:v>7.6152299999999996E-8</c:v>
                </c:pt>
                <c:pt idx="18053">
                  <c:v>7.6158600000000005E-8</c:v>
                </c:pt>
                <c:pt idx="18054">
                  <c:v>7.6164799999999997E-8</c:v>
                </c:pt>
                <c:pt idx="18055">
                  <c:v>7.6171100000000006E-8</c:v>
                </c:pt>
                <c:pt idx="18056">
                  <c:v>7.6177299999999997E-8</c:v>
                </c:pt>
                <c:pt idx="18057">
                  <c:v>7.6183599999999994E-8</c:v>
                </c:pt>
                <c:pt idx="18058">
                  <c:v>7.6189799999999998E-8</c:v>
                </c:pt>
                <c:pt idx="18059">
                  <c:v>7.6196099999999995E-8</c:v>
                </c:pt>
                <c:pt idx="18060">
                  <c:v>7.6202299999999999E-8</c:v>
                </c:pt>
                <c:pt idx="18061">
                  <c:v>7.6208599999999996E-8</c:v>
                </c:pt>
                <c:pt idx="18062">
                  <c:v>7.62148E-8</c:v>
                </c:pt>
                <c:pt idx="18063">
                  <c:v>7.6221099999999997E-8</c:v>
                </c:pt>
                <c:pt idx="18064">
                  <c:v>7.6227300000000001E-8</c:v>
                </c:pt>
                <c:pt idx="18065">
                  <c:v>7.6233599999999998E-8</c:v>
                </c:pt>
                <c:pt idx="18066">
                  <c:v>7.6239800000000002E-8</c:v>
                </c:pt>
                <c:pt idx="18067">
                  <c:v>7.6246099999999999E-8</c:v>
                </c:pt>
                <c:pt idx="18068">
                  <c:v>7.6252300000000003E-8</c:v>
                </c:pt>
                <c:pt idx="18069">
                  <c:v>7.62586E-8</c:v>
                </c:pt>
                <c:pt idx="18070">
                  <c:v>7.6264800000000004E-8</c:v>
                </c:pt>
                <c:pt idx="18071">
                  <c:v>7.6271100000000001E-8</c:v>
                </c:pt>
                <c:pt idx="18072">
                  <c:v>7.6277300000000005E-8</c:v>
                </c:pt>
                <c:pt idx="18073">
                  <c:v>7.6283600000000002E-8</c:v>
                </c:pt>
                <c:pt idx="18074">
                  <c:v>7.6289800000000006E-8</c:v>
                </c:pt>
                <c:pt idx="18075">
                  <c:v>7.6296100000000003E-8</c:v>
                </c:pt>
                <c:pt idx="18076">
                  <c:v>7.6302299999999994E-8</c:v>
                </c:pt>
                <c:pt idx="18077">
                  <c:v>7.6308600000000003E-8</c:v>
                </c:pt>
                <c:pt idx="18078">
                  <c:v>7.6314799999999995E-8</c:v>
                </c:pt>
                <c:pt idx="18079">
                  <c:v>7.6321100000000004E-8</c:v>
                </c:pt>
                <c:pt idx="18080">
                  <c:v>7.6327299999999996E-8</c:v>
                </c:pt>
                <c:pt idx="18081">
                  <c:v>7.6333600000000005E-8</c:v>
                </c:pt>
                <c:pt idx="18082">
                  <c:v>7.6339799999999996E-8</c:v>
                </c:pt>
                <c:pt idx="18083">
                  <c:v>7.6346100000000006E-8</c:v>
                </c:pt>
                <c:pt idx="18084">
                  <c:v>7.6352299999999997E-8</c:v>
                </c:pt>
                <c:pt idx="18085">
                  <c:v>7.6358599999999994E-8</c:v>
                </c:pt>
                <c:pt idx="18086">
                  <c:v>7.6364799999999998E-8</c:v>
                </c:pt>
                <c:pt idx="18087">
                  <c:v>7.6371099999999995E-8</c:v>
                </c:pt>
                <c:pt idx="18088">
                  <c:v>7.6377299999999999E-8</c:v>
                </c:pt>
                <c:pt idx="18089">
                  <c:v>7.6383599999999996E-8</c:v>
                </c:pt>
                <c:pt idx="18090">
                  <c:v>7.63898E-8</c:v>
                </c:pt>
                <c:pt idx="18091">
                  <c:v>7.6396099999999997E-8</c:v>
                </c:pt>
                <c:pt idx="18092">
                  <c:v>7.6402300000000001E-8</c:v>
                </c:pt>
                <c:pt idx="18093">
                  <c:v>7.6408599999999998E-8</c:v>
                </c:pt>
                <c:pt idx="18094">
                  <c:v>7.6414800000000002E-8</c:v>
                </c:pt>
                <c:pt idx="18095">
                  <c:v>7.6421099999999999E-8</c:v>
                </c:pt>
                <c:pt idx="18096">
                  <c:v>7.6427300000000003E-8</c:v>
                </c:pt>
                <c:pt idx="18097">
                  <c:v>7.64336E-8</c:v>
                </c:pt>
                <c:pt idx="18098">
                  <c:v>7.6439800000000004E-8</c:v>
                </c:pt>
                <c:pt idx="18099">
                  <c:v>7.6446100000000001E-8</c:v>
                </c:pt>
                <c:pt idx="18100">
                  <c:v>7.6452300000000005E-8</c:v>
                </c:pt>
                <c:pt idx="18101">
                  <c:v>7.6458600000000001E-8</c:v>
                </c:pt>
                <c:pt idx="18102">
                  <c:v>7.6464800000000006E-8</c:v>
                </c:pt>
                <c:pt idx="18103">
                  <c:v>7.6471100000000002E-8</c:v>
                </c:pt>
                <c:pt idx="18104">
                  <c:v>7.6477299999999994E-8</c:v>
                </c:pt>
                <c:pt idx="18105">
                  <c:v>7.6483600000000003E-8</c:v>
                </c:pt>
                <c:pt idx="18106">
                  <c:v>7.6489799999999995E-8</c:v>
                </c:pt>
                <c:pt idx="18107">
                  <c:v>7.6496100000000004E-8</c:v>
                </c:pt>
                <c:pt idx="18108">
                  <c:v>7.6502299999999995E-8</c:v>
                </c:pt>
                <c:pt idx="18109">
                  <c:v>7.6508600000000005E-8</c:v>
                </c:pt>
                <c:pt idx="18110">
                  <c:v>7.6514799999999996E-8</c:v>
                </c:pt>
                <c:pt idx="18111">
                  <c:v>7.6521100000000006E-8</c:v>
                </c:pt>
                <c:pt idx="18112">
                  <c:v>7.6527299999999997E-8</c:v>
                </c:pt>
                <c:pt idx="18113">
                  <c:v>7.6533599999999994E-8</c:v>
                </c:pt>
                <c:pt idx="18114">
                  <c:v>7.6539799999999998E-8</c:v>
                </c:pt>
                <c:pt idx="18115">
                  <c:v>7.6546099999999995E-8</c:v>
                </c:pt>
                <c:pt idx="18116">
                  <c:v>7.6552299999999999E-8</c:v>
                </c:pt>
                <c:pt idx="18117">
                  <c:v>7.6558599999999996E-8</c:v>
                </c:pt>
                <c:pt idx="18118">
                  <c:v>7.65648E-8</c:v>
                </c:pt>
                <c:pt idx="18119">
                  <c:v>7.6571099999999997E-8</c:v>
                </c:pt>
                <c:pt idx="18120">
                  <c:v>7.6577300000000001E-8</c:v>
                </c:pt>
                <c:pt idx="18121">
                  <c:v>7.6583599999999998E-8</c:v>
                </c:pt>
                <c:pt idx="18122">
                  <c:v>7.6589800000000002E-8</c:v>
                </c:pt>
                <c:pt idx="18123">
                  <c:v>7.6596099999999999E-8</c:v>
                </c:pt>
                <c:pt idx="18124">
                  <c:v>7.6602300000000003E-8</c:v>
                </c:pt>
                <c:pt idx="18125">
                  <c:v>7.66086E-8</c:v>
                </c:pt>
                <c:pt idx="18126">
                  <c:v>7.6614800000000004E-8</c:v>
                </c:pt>
                <c:pt idx="18127">
                  <c:v>7.66211E-8</c:v>
                </c:pt>
                <c:pt idx="18128">
                  <c:v>7.6627300000000005E-8</c:v>
                </c:pt>
                <c:pt idx="18129">
                  <c:v>7.6633600000000001E-8</c:v>
                </c:pt>
                <c:pt idx="18130">
                  <c:v>7.6639800000000006E-8</c:v>
                </c:pt>
                <c:pt idx="18131">
                  <c:v>7.6646100000000002E-8</c:v>
                </c:pt>
                <c:pt idx="18132">
                  <c:v>7.6652299999999993E-8</c:v>
                </c:pt>
                <c:pt idx="18133">
                  <c:v>7.6658600000000003E-8</c:v>
                </c:pt>
                <c:pt idx="18134">
                  <c:v>7.6664799999999994E-8</c:v>
                </c:pt>
                <c:pt idx="18135">
                  <c:v>7.6671100000000004E-8</c:v>
                </c:pt>
                <c:pt idx="18136">
                  <c:v>7.6677299999999995E-8</c:v>
                </c:pt>
                <c:pt idx="18137">
                  <c:v>7.6683600000000005E-8</c:v>
                </c:pt>
                <c:pt idx="18138">
                  <c:v>7.6689799999999996E-8</c:v>
                </c:pt>
                <c:pt idx="18139">
                  <c:v>7.6696100000000006E-8</c:v>
                </c:pt>
                <c:pt idx="18140">
                  <c:v>7.6702299999999997E-8</c:v>
                </c:pt>
                <c:pt idx="18141">
                  <c:v>7.6708599999999994E-8</c:v>
                </c:pt>
                <c:pt idx="18142">
                  <c:v>7.6714799999999998E-8</c:v>
                </c:pt>
                <c:pt idx="18143">
                  <c:v>7.6721099999999995E-8</c:v>
                </c:pt>
                <c:pt idx="18144">
                  <c:v>7.6727299999999999E-8</c:v>
                </c:pt>
                <c:pt idx="18145">
                  <c:v>7.6733599999999996E-8</c:v>
                </c:pt>
                <c:pt idx="18146">
                  <c:v>7.67398E-8</c:v>
                </c:pt>
                <c:pt idx="18147">
                  <c:v>7.6746099999999997E-8</c:v>
                </c:pt>
                <c:pt idx="18148">
                  <c:v>7.6752300000000001E-8</c:v>
                </c:pt>
                <c:pt idx="18149">
                  <c:v>7.6758599999999998E-8</c:v>
                </c:pt>
                <c:pt idx="18150">
                  <c:v>7.6764800000000002E-8</c:v>
                </c:pt>
                <c:pt idx="18151">
                  <c:v>7.6771099999999998E-8</c:v>
                </c:pt>
                <c:pt idx="18152">
                  <c:v>7.6777300000000003E-8</c:v>
                </c:pt>
                <c:pt idx="18153">
                  <c:v>7.6783599999999999E-8</c:v>
                </c:pt>
                <c:pt idx="18154">
                  <c:v>7.6789800000000004E-8</c:v>
                </c:pt>
                <c:pt idx="18155">
                  <c:v>7.67961E-8</c:v>
                </c:pt>
                <c:pt idx="18156">
                  <c:v>7.6802300000000005E-8</c:v>
                </c:pt>
                <c:pt idx="18157">
                  <c:v>7.6808600000000001E-8</c:v>
                </c:pt>
                <c:pt idx="18158">
                  <c:v>7.6814800000000006E-8</c:v>
                </c:pt>
                <c:pt idx="18159">
                  <c:v>7.6821100000000002E-8</c:v>
                </c:pt>
                <c:pt idx="18160">
                  <c:v>7.6827299999999993E-8</c:v>
                </c:pt>
                <c:pt idx="18161">
                  <c:v>7.6833600000000003E-8</c:v>
                </c:pt>
                <c:pt idx="18162">
                  <c:v>7.6839799999999994E-8</c:v>
                </c:pt>
                <c:pt idx="18163">
                  <c:v>7.6846100000000004E-8</c:v>
                </c:pt>
                <c:pt idx="18164">
                  <c:v>7.6852299999999995E-8</c:v>
                </c:pt>
                <c:pt idx="18165">
                  <c:v>7.6858600000000005E-8</c:v>
                </c:pt>
                <c:pt idx="18166">
                  <c:v>7.6864799999999996E-8</c:v>
                </c:pt>
                <c:pt idx="18167">
                  <c:v>7.6871100000000006E-8</c:v>
                </c:pt>
                <c:pt idx="18168">
                  <c:v>7.6877299999999997E-8</c:v>
                </c:pt>
                <c:pt idx="18169">
                  <c:v>7.6883599999999994E-8</c:v>
                </c:pt>
                <c:pt idx="18170">
                  <c:v>7.6889799999999998E-8</c:v>
                </c:pt>
                <c:pt idx="18171">
                  <c:v>7.6896099999999995E-8</c:v>
                </c:pt>
                <c:pt idx="18172">
                  <c:v>7.6902299999999999E-8</c:v>
                </c:pt>
                <c:pt idx="18173">
                  <c:v>7.6908599999999996E-8</c:v>
                </c:pt>
                <c:pt idx="18174">
                  <c:v>7.69148E-8</c:v>
                </c:pt>
                <c:pt idx="18175">
                  <c:v>7.6921099999999997E-8</c:v>
                </c:pt>
                <c:pt idx="18176">
                  <c:v>7.6927300000000001E-8</c:v>
                </c:pt>
                <c:pt idx="18177">
                  <c:v>7.6933599999999997E-8</c:v>
                </c:pt>
                <c:pt idx="18178">
                  <c:v>7.6939800000000002E-8</c:v>
                </c:pt>
                <c:pt idx="18179">
                  <c:v>7.6946099999999998E-8</c:v>
                </c:pt>
                <c:pt idx="18180">
                  <c:v>7.6952300000000003E-8</c:v>
                </c:pt>
                <c:pt idx="18181">
                  <c:v>7.6958599999999999E-8</c:v>
                </c:pt>
                <c:pt idx="18182">
                  <c:v>7.6964800000000004E-8</c:v>
                </c:pt>
                <c:pt idx="18183">
                  <c:v>7.69711E-8</c:v>
                </c:pt>
                <c:pt idx="18184">
                  <c:v>7.6977300000000005E-8</c:v>
                </c:pt>
                <c:pt idx="18185">
                  <c:v>7.6983600000000001E-8</c:v>
                </c:pt>
                <c:pt idx="18186">
                  <c:v>7.6989800000000006E-8</c:v>
                </c:pt>
                <c:pt idx="18187">
                  <c:v>7.6996100000000002E-8</c:v>
                </c:pt>
                <c:pt idx="18188">
                  <c:v>7.7002300000000007E-8</c:v>
                </c:pt>
                <c:pt idx="18189">
                  <c:v>7.7008600000000003E-8</c:v>
                </c:pt>
                <c:pt idx="18190">
                  <c:v>7.7014799999999994E-8</c:v>
                </c:pt>
                <c:pt idx="18191">
                  <c:v>7.7021100000000004E-8</c:v>
                </c:pt>
                <c:pt idx="18192">
                  <c:v>7.7027299999999995E-8</c:v>
                </c:pt>
                <c:pt idx="18193">
                  <c:v>7.7033600000000005E-8</c:v>
                </c:pt>
                <c:pt idx="18194">
                  <c:v>7.7039799999999996E-8</c:v>
                </c:pt>
                <c:pt idx="18195">
                  <c:v>7.7046100000000006E-8</c:v>
                </c:pt>
                <c:pt idx="18196">
                  <c:v>7.7052299999999997E-8</c:v>
                </c:pt>
                <c:pt idx="18197">
                  <c:v>7.7058599999999994E-8</c:v>
                </c:pt>
                <c:pt idx="18198">
                  <c:v>7.7064799999999998E-8</c:v>
                </c:pt>
                <c:pt idx="18199">
                  <c:v>7.7071099999999995E-8</c:v>
                </c:pt>
                <c:pt idx="18200">
                  <c:v>7.7077299999999999E-8</c:v>
                </c:pt>
                <c:pt idx="18201">
                  <c:v>7.7083599999999995E-8</c:v>
                </c:pt>
                <c:pt idx="18202">
                  <c:v>7.70898E-8</c:v>
                </c:pt>
                <c:pt idx="18203">
                  <c:v>7.7096099999999996E-8</c:v>
                </c:pt>
                <c:pt idx="18204">
                  <c:v>7.7102300000000001E-8</c:v>
                </c:pt>
                <c:pt idx="18205">
                  <c:v>7.7108599999999997E-8</c:v>
                </c:pt>
                <c:pt idx="18206">
                  <c:v>7.7114800000000002E-8</c:v>
                </c:pt>
                <c:pt idx="18207">
                  <c:v>7.7121099999999998E-8</c:v>
                </c:pt>
                <c:pt idx="18208">
                  <c:v>7.7127300000000003E-8</c:v>
                </c:pt>
                <c:pt idx="18209">
                  <c:v>7.7133599999999999E-8</c:v>
                </c:pt>
                <c:pt idx="18210">
                  <c:v>7.7139800000000004E-8</c:v>
                </c:pt>
                <c:pt idx="18211">
                  <c:v>7.71461E-8</c:v>
                </c:pt>
                <c:pt idx="18212">
                  <c:v>7.7152300000000005E-8</c:v>
                </c:pt>
                <c:pt idx="18213">
                  <c:v>7.7158600000000001E-8</c:v>
                </c:pt>
                <c:pt idx="18214">
                  <c:v>7.7164800000000006E-8</c:v>
                </c:pt>
                <c:pt idx="18215">
                  <c:v>7.7171100000000002E-8</c:v>
                </c:pt>
                <c:pt idx="18216">
                  <c:v>7.7177300000000006E-8</c:v>
                </c:pt>
                <c:pt idx="18217">
                  <c:v>7.7183600000000003E-8</c:v>
                </c:pt>
                <c:pt idx="18218">
                  <c:v>7.7189799999999994E-8</c:v>
                </c:pt>
                <c:pt idx="18219">
                  <c:v>7.7196100000000004E-8</c:v>
                </c:pt>
                <c:pt idx="18220">
                  <c:v>7.7202299999999995E-8</c:v>
                </c:pt>
                <c:pt idx="18221">
                  <c:v>7.7208600000000005E-8</c:v>
                </c:pt>
                <c:pt idx="18222">
                  <c:v>7.7214799999999996E-8</c:v>
                </c:pt>
                <c:pt idx="18223">
                  <c:v>7.7221100000000006E-8</c:v>
                </c:pt>
                <c:pt idx="18224">
                  <c:v>7.7227299999999997E-8</c:v>
                </c:pt>
                <c:pt idx="18225">
                  <c:v>7.7233599999999994E-8</c:v>
                </c:pt>
                <c:pt idx="18226">
                  <c:v>7.7239799999999998E-8</c:v>
                </c:pt>
                <c:pt idx="18227">
                  <c:v>7.7246099999999994E-8</c:v>
                </c:pt>
                <c:pt idx="18228">
                  <c:v>7.7252299999999999E-8</c:v>
                </c:pt>
                <c:pt idx="18229">
                  <c:v>7.7258599999999995E-8</c:v>
                </c:pt>
                <c:pt idx="18230">
                  <c:v>7.72648E-8</c:v>
                </c:pt>
                <c:pt idx="18231">
                  <c:v>7.7271099999999996E-8</c:v>
                </c:pt>
                <c:pt idx="18232">
                  <c:v>7.7277300000000001E-8</c:v>
                </c:pt>
                <c:pt idx="18233">
                  <c:v>7.7283599999999997E-8</c:v>
                </c:pt>
                <c:pt idx="18234">
                  <c:v>7.7289800000000002E-8</c:v>
                </c:pt>
                <c:pt idx="18235">
                  <c:v>7.7296099999999998E-8</c:v>
                </c:pt>
                <c:pt idx="18236">
                  <c:v>7.7302300000000003E-8</c:v>
                </c:pt>
                <c:pt idx="18237">
                  <c:v>7.7308599999999999E-8</c:v>
                </c:pt>
                <c:pt idx="18238">
                  <c:v>7.7314800000000004E-8</c:v>
                </c:pt>
                <c:pt idx="18239">
                  <c:v>7.73211E-8</c:v>
                </c:pt>
                <c:pt idx="18240">
                  <c:v>7.7327300000000004E-8</c:v>
                </c:pt>
                <c:pt idx="18241">
                  <c:v>7.7333600000000001E-8</c:v>
                </c:pt>
                <c:pt idx="18242">
                  <c:v>7.7339800000000005E-8</c:v>
                </c:pt>
                <c:pt idx="18243">
                  <c:v>7.7346100000000002E-8</c:v>
                </c:pt>
                <c:pt idx="18244">
                  <c:v>7.7352300000000006E-8</c:v>
                </c:pt>
                <c:pt idx="18245">
                  <c:v>7.7358600000000003E-8</c:v>
                </c:pt>
                <c:pt idx="18246">
                  <c:v>7.7364799999999994E-8</c:v>
                </c:pt>
                <c:pt idx="18247">
                  <c:v>7.7371100000000004E-8</c:v>
                </c:pt>
                <c:pt idx="18248">
                  <c:v>7.7377299999999995E-8</c:v>
                </c:pt>
                <c:pt idx="18249">
                  <c:v>7.7383600000000005E-8</c:v>
                </c:pt>
                <c:pt idx="18250">
                  <c:v>7.7389799999999996E-8</c:v>
                </c:pt>
                <c:pt idx="18251">
                  <c:v>7.7396100000000006E-8</c:v>
                </c:pt>
                <c:pt idx="18252">
                  <c:v>7.7402299999999997E-8</c:v>
                </c:pt>
                <c:pt idx="18253">
                  <c:v>7.7408599999999993E-8</c:v>
                </c:pt>
                <c:pt idx="18254">
                  <c:v>7.7414799999999998E-8</c:v>
                </c:pt>
                <c:pt idx="18255">
                  <c:v>7.7421099999999994E-8</c:v>
                </c:pt>
                <c:pt idx="18256">
                  <c:v>7.7427299999999999E-8</c:v>
                </c:pt>
                <c:pt idx="18257">
                  <c:v>7.7433599999999995E-8</c:v>
                </c:pt>
                <c:pt idx="18258">
                  <c:v>7.74398E-8</c:v>
                </c:pt>
                <c:pt idx="18259">
                  <c:v>7.7446099999999996E-8</c:v>
                </c:pt>
                <c:pt idx="18260">
                  <c:v>7.7452300000000001E-8</c:v>
                </c:pt>
                <c:pt idx="18261">
                  <c:v>7.7458599999999997E-8</c:v>
                </c:pt>
                <c:pt idx="18262">
                  <c:v>7.7464800000000002E-8</c:v>
                </c:pt>
                <c:pt idx="18263">
                  <c:v>7.7471099999999998E-8</c:v>
                </c:pt>
                <c:pt idx="18264">
                  <c:v>7.7477300000000003E-8</c:v>
                </c:pt>
                <c:pt idx="18265">
                  <c:v>7.7483599999999999E-8</c:v>
                </c:pt>
                <c:pt idx="18266">
                  <c:v>7.7489800000000003E-8</c:v>
                </c:pt>
                <c:pt idx="18267">
                  <c:v>7.74961E-8</c:v>
                </c:pt>
                <c:pt idx="18268">
                  <c:v>7.7502300000000004E-8</c:v>
                </c:pt>
                <c:pt idx="18269">
                  <c:v>7.7508600000000001E-8</c:v>
                </c:pt>
                <c:pt idx="18270">
                  <c:v>7.7514800000000005E-8</c:v>
                </c:pt>
                <c:pt idx="18271">
                  <c:v>7.7521100000000002E-8</c:v>
                </c:pt>
                <c:pt idx="18272">
                  <c:v>7.7527300000000006E-8</c:v>
                </c:pt>
                <c:pt idx="18273">
                  <c:v>7.7533600000000003E-8</c:v>
                </c:pt>
                <c:pt idx="18274">
                  <c:v>7.7539799999999994E-8</c:v>
                </c:pt>
                <c:pt idx="18275">
                  <c:v>7.7546100000000004E-8</c:v>
                </c:pt>
                <c:pt idx="18276">
                  <c:v>7.7552299999999995E-8</c:v>
                </c:pt>
                <c:pt idx="18277">
                  <c:v>7.7558600000000005E-8</c:v>
                </c:pt>
                <c:pt idx="18278">
                  <c:v>7.7564799999999996E-8</c:v>
                </c:pt>
                <c:pt idx="18279">
                  <c:v>7.7571100000000006E-8</c:v>
                </c:pt>
                <c:pt idx="18280">
                  <c:v>7.7577299999999997E-8</c:v>
                </c:pt>
                <c:pt idx="18281">
                  <c:v>7.7583600000000007E-8</c:v>
                </c:pt>
                <c:pt idx="18282">
                  <c:v>7.7589799999999998E-8</c:v>
                </c:pt>
                <c:pt idx="18283">
                  <c:v>7.7596099999999994E-8</c:v>
                </c:pt>
                <c:pt idx="18284">
                  <c:v>7.7602299999999999E-8</c:v>
                </c:pt>
                <c:pt idx="18285">
                  <c:v>7.7608599999999995E-8</c:v>
                </c:pt>
                <c:pt idx="18286">
                  <c:v>7.76148E-8</c:v>
                </c:pt>
                <c:pt idx="18287">
                  <c:v>7.7621099999999996E-8</c:v>
                </c:pt>
                <c:pt idx="18288">
                  <c:v>7.7627300000000001E-8</c:v>
                </c:pt>
                <c:pt idx="18289">
                  <c:v>7.7633599999999997E-8</c:v>
                </c:pt>
                <c:pt idx="18290">
                  <c:v>7.7639800000000001E-8</c:v>
                </c:pt>
                <c:pt idx="18291">
                  <c:v>7.7646099999999998E-8</c:v>
                </c:pt>
                <c:pt idx="18292">
                  <c:v>7.7652300000000002E-8</c:v>
                </c:pt>
                <c:pt idx="18293">
                  <c:v>7.7658599999999999E-8</c:v>
                </c:pt>
                <c:pt idx="18294">
                  <c:v>7.7664800000000003E-8</c:v>
                </c:pt>
                <c:pt idx="18295">
                  <c:v>7.76711E-8</c:v>
                </c:pt>
                <c:pt idx="18296">
                  <c:v>7.7677300000000004E-8</c:v>
                </c:pt>
                <c:pt idx="18297">
                  <c:v>7.7683600000000001E-8</c:v>
                </c:pt>
                <c:pt idx="18298">
                  <c:v>7.7689800000000005E-8</c:v>
                </c:pt>
                <c:pt idx="18299">
                  <c:v>7.7696100000000002E-8</c:v>
                </c:pt>
                <c:pt idx="18300">
                  <c:v>7.7702300000000006E-8</c:v>
                </c:pt>
                <c:pt idx="18301">
                  <c:v>7.7708600000000003E-8</c:v>
                </c:pt>
                <c:pt idx="18302">
                  <c:v>7.7714799999999994E-8</c:v>
                </c:pt>
                <c:pt idx="18303">
                  <c:v>7.7721100000000004E-8</c:v>
                </c:pt>
                <c:pt idx="18304">
                  <c:v>7.7727299999999995E-8</c:v>
                </c:pt>
                <c:pt idx="18305">
                  <c:v>7.7733600000000005E-8</c:v>
                </c:pt>
                <c:pt idx="18306">
                  <c:v>7.7739799999999996E-8</c:v>
                </c:pt>
                <c:pt idx="18307">
                  <c:v>7.7746100000000006E-8</c:v>
                </c:pt>
                <c:pt idx="18308">
                  <c:v>7.7752299999999997E-8</c:v>
                </c:pt>
                <c:pt idx="18309">
                  <c:v>7.7758600000000006E-8</c:v>
                </c:pt>
                <c:pt idx="18310">
                  <c:v>7.7764799999999998E-8</c:v>
                </c:pt>
                <c:pt idx="18311">
                  <c:v>7.7771099999999994E-8</c:v>
                </c:pt>
                <c:pt idx="18312">
                  <c:v>7.7777299999999999E-8</c:v>
                </c:pt>
                <c:pt idx="18313">
                  <c:v>7.7783599999999995E-8</c:v>
                </c:pt>
                <c:pt idx="18314">
                  <c:v>7.77898E-8</c:v>
                </c:pt>
                <c:pt idx="18315">
                  <c:v>7.7796099999999996E-8</c:v>
                </c:pt>
                <c:pt idx="18316">
                  <c:v>7.78023E-8</c:v>
                </c:pt>
                <c:pt idx="18317">
                  <c:v>7.7808599999999997E-8</c:v>
                </c:pt>
                <c:pt idx="18318">
                  <c:v>7.7814800000000001E-8</c:v>
                </c:pt>
                <c:pt idx="18319">
                  <c:v>7.7821099999999998E-8</c:v>
                </c:pt>
                <c:pt idx="18320">
                  <c:v>7.7827300000000002E-8</c:v>
                </c:pt>
                <c:pt idx="18321">
                  <c:v>7.7833599999999999E-8</c:v>
                </c:pt>
                <c:pt idx="18322">
                  <c:v>7.7839800000000003E-8</c:v>
                </c:pt>
                <c:pt idx="18323">
                  <c:v>7.78461E-8</c:v>
                </c:pt>
                <c:pt idx="18324">
                  <c:v>7.7852300000000004E-8</c:v>
                </c:pt>
                <c:pt idx="18325">
                  <c:v>7.7858600000000001E-8</c:v>
                </c:pt>
                <c:pt idx="18326">
                  <c:v>7.7864800000000005E-8</c:v>
                </c:pt>
                <c:pt idx="18327">
                  <c:v>7.7871100000000002E-8</c:v>
                </c:pt>
                <c:pt idx="18328">
                  <c:v>7.7877300000000006E-8</c:v>
                </c:pt>
                <c:pt idx="18329">
                  <c:v>7.7883600000000003E-8</c:v>
                </c:pt>
                <c:pt idx="18330">
                  <c:v>7.7889799999999994E-8</c:v>
                </c:pt>
                <c:pt idx="18331">
                  <c:v>7.7896100000000004E-8</c:v>
                </c:pt>
                <c:pt idx="18332">
                  <c:v>7.7902299999999995E-8</c:v>
                </c:pt>
                <c:pt idx="18333">
                  <c:v>7.7908600000000005E-8</c:v>
                </c:pt>
                <c:pt idx="18334">
                  <c:v>7.7914799999999996E-8</c:v>
                </c:pt>
                <c:pt idx="18335">
                  <c:v>7.7921100000000005E-8</c:v>
                </c:pt>
                <c:pt idx="18336">
                  <c:v>7.7927299999999997E-8</c:v>
                </c:pt>
                <c:pt idx="18337">
                  <c:v>7.7933600000000006E-8</c:v>
                </c:pt>
                <c:pt idx="18338">
                  <c:v>7.7939799999999998E-8</c:v>
                </c:pt>
                <c:pt idx="18339">
                  <c:v>7.7946099999999994E-8</c:v>
                </c:pt>
                <c:pt idx="18340">
                  <c:v>7.7952299999999998E-8</c:v>
                </c:pt>
                <c:pt idx="18341">
                  <c:v>7.7958599999999995E-8</c:v>
                </c:pt>
                <c:pt idx="18342">
                  <c:v>7.7964799999999999E-8</c:v>
                </c:pt>
                <c:pt idx="18343">
                  <c:v>7.7971099999999996E-8</c:v>
                </c:pt>
                <c:pt idx="18344">
                  <c:v>7.79773E-8</c:v>
                </c:pt>
                <c:pt idx="18345">
                  <c:v>7.7983599999999997E-8</c:v>
                </c:pt>
                <c:pt idx="18346">
                  <c:v>7.7989800000000001E-8</c:v>
                </c:pt>
                <c:pt idx="18347">
                  <c:v>7.7996099999999998E-8</c:v>
                </c:pt>
                <c:pt idx="18348">
                  <c:v>7.8002300000000002E-8</c:v>
                </c:pt>
                <c:pt idx="18349">
                  <c:v>7.8008599999999999E-8</c:v>
                </c:pt>
                <c:pt idx="18350">
                  <c:v>7.8014800000000003E-8</c:v>
                </c:pt>
                <c:pt idx="18351">
                  <c:v>7.80211E-8</c:v>
                </c:pt>
                <c:pt idx="18352">
                  <c:v>7.8027300000000004E-8</c:v>
                </c:pt>
                <c:pt idx="18353">
                  <c:v>7.8033600000000001E-8</c:v>
                </c:pt>
                <c:pt idx="18354">
                  <c:v>7.8039800000000005E-8</c:v>
                </c:pt>
                <c:pt idx="18355">
                  <c:v>7.8046100000000002E-8</c:v>
                </c:pt>
                <c:pt idx="18356">
                  <c:v>7.8052300000000006E-8</c:v>
                </c:pt>
                <c:pt idx="18357">
                  <c:v>7.8058600000000003E-8</c:v>
                </c:pt>
                <c:pt idx="18358">
                  <c:v>7.8064799999999994E-8</c:v>
                </c:pt>
                <c:pt idx="18359">
                  <c:v>7.8071100000000004E-8</c:v>
                </c:pt>
                <c:pt idx="18360">
                  <c:v>7.8077299999999995E-8</c:v>
                </c:pt>
                <c:pt idx="18361">
                  <c:v>7.8083600000000004E-8</c:v>
                </c:pt>
                <c:pt idx="18362">
                  <c:v>7.8089799999999996E-8</c:v>
                </c:pt>
                <c:pt idx="18363">
                  <c:v>7.8096100000000005E-8</c:v>
                </c:pt>
                <c:pt idx="18364">
                  <c:v>7.8102299999999997E-8</c:v>
                </c:pt>
                <c:pt idx="18365">
                  <c:v>7.8108600000000006E-8</c:v>
                </c:pt>
                <c:pt idx="18366">
                  <c:v>7.8114799999999997E-8</c:v>
                </c:pt>
                <c:pt idx="18367">
                  <c:v>7.8121099999999994E-8</c:v>
                </c:pt>
                <c:pt idx="18368">
                  <c:v>7.8127299999999998E-8</c:v>
                </c:pt>
                <c:pt idx="18369">
                  <c:v>7.8133599999999995E-8</c:v>
                </c:pt>
                <c:pt idx="18370">
                  <c:v>7.8139799999999999E-8</c:v>
                </c:pt>
                <c:pt idx="18371">
                  <c:v>7.8146099999999996E-8</c:v>
                </c:pt>
                <c:pt idx="18372">
                  <c:v>7.81523E-8</c:v>
                </c:pt>
                <c:pt idx="18373">
                  <c:v>7.8158599999999997E-8</c:v>
                </c:pt>
                <c:pt idx="18374">
                  <c:v>7.8164800000000001E-8</c:v>
                </c:pt>
                <c:pt idx="18375">
                  <c:v>7.8171099999999998E-8</c:v>
                </c:pt>
                <c:pt idx="18376">
                  <c:v>7.8177300000000002E-8</c:v>
                </c:pt>
                <c:pt idx="18377">
                  <c:v>7.8183599999999999E-8</c:v>
                </c:pt>
                <c:pt idx="18378">
                  <c:v>7.8189800000000003E-8</c:v>
                </c:pt>
                <c:pt idx="18379">
                  <c:v>7.81961E-8</c:v>
                </c:pt>
                <c:pt idx="18380">
                  <c:v>7.8202300000000004E-8</c:v>
                </c:pt>
                <c:pt idx="18381">
                  <c:v>7.8208600000000001E-8</c:v>
                </c:pt>
                <c:pt idx="18382">
                  <c:v>7.8214800000000005E-8</c:v>
                </c:pt>
                <c:pt idx="18383">
                  <c:v>7.8221100000000002E-8</c:v>
                </c:pt>
                <c:pt idx="18384">
                  <c:v>7.8227300000000006E-8</c:v>
                </c:pt>
                <c:pt idx="18385">
                  <c:v>7.8233600000000002E-8</c:v>
                </c:pt>
                <c:pt idx="18386">
                  <c:v>7.8239799999999994E-8</c:v>
                </c:pt>
                <c:pt idx="18387">
                  <c:v>7.8246100000000003E-8</c:v>
                </c:pt>
                <c:pt idx="18388">
                  <c:v>7.8252299999999995E-8</c:v>
                </c:pt>
                <c:pt idx="18389">
                  <c:v>7.8258600000000004E-8</c:v>
                </c:pt>
                <c:pt idx="18390">
                  <c:v>7.8264799999999996E-8</c:v>
                </c:pt>
                <c:pt idx="18391">
                  <c:v>7.8271100000000005E-8</c:v>
                </c:pt>
                <c:pt idx="18392">
                  <c:v>7.8277299999999996E-8</c:v>
                </c:pt>
                <c:pt idx="18393">
                  <c:v>7.8283600000000006E-8</c:v>
                </c:pt>
                <c:pt idx="18394">
                  <c:v>7.8289799999999997E-8</c:v>
                </c:pt>
                <c:pt idx="18395">
                  <c:v>7.8296099999999994E-8</c:v>
                </c:pt>
                <c:pt idx="18396">
                  <c:v>7.8302299999999998E-8</c:v>
                </c:pt>
                <c:pt idx="18397">
                  <c:v>7.8308599999999995E-8</c:v>
                </c:pt>
                <c:pt idx="18398">
                  <c:v>7.8314799999999999E-8</c:v>
                </c:pt>
                <c:pt idx="18399">
                  <c:v>7.8321099999999996E-8</c:v>
                </c:pt>
                <c:pt idx="18400">
                  <c:v>7.83273E-8</c:v>
                </c:pt>
                <c:pt idx="18401">
                  <c:v>7.8333599999999997E-8</c:v>
                </c:pt>
                <c:pt idx="18402">
                  <c:v>7.8339800000000001E-8</c:v>
                </c:pt>
                <c:pt idx="18403">
                  <c:v>7.8346099999999998E-8</c:v>
                </c:pt>
                <c:pt idx="18404">
                  <c:v>7.8352300000000002E-8</c:v>
                </c:pt>
                <c:pt idx="18405">
                  <c:v>7.8358599999999999E-8</c:v>
                </c:pt>
                <c:pt idx="18406">
                  <c:v>7.8364800000000003E-8</c:v>
                </c:pt>
                <c:pt idx="18407">
                  <c:v>7.83711E-8</c:v>
                </c:pt>
                <c:pt idx="18408">
                  <c:v>7.8377300000000004E-8</c:v>
                </c:pt>
                <c:pt idx="18409">
                  <c:v>7.8383600000000001E-8</c:v>
                </c:pt>
                <c:pt idx="18410">
                  <c:v>7.8389800000000005E-8</c:v>
                </c:pt>
                <c:pt idx="18411">
                  <c:v>7.8396100000000001E-8</c:v>
                </c:pt>
                <c:pt idx="18412">
                  <c:v>7.8402300000000006E-8</c:v>
                </c:pt>
                <c:pt idx="18413">
                  <c:v>7.8408600000000002E-8</c:v>
                </c:pt>
                <c:pt idx="18414">
                  <c:v>7.8414799999999994E-8</c:v>
                </c:pt>
                <c:pt idx="18415">
                  <c:v>7.8421100000000003E-8</c:v>
                </c:pt>
                <c:pt idx="18416">
                  <c:v>7.8427299999999994E-8</c:v>
                </c:pt>
                <c:pt idx="18417">
                  <c:v>7.8433600000000004E-8</c:v>
                </c:pt>
                <c:pt idx="18418">
                  <c:v>7.8439799999999995E-8</c:v>
                </c:pt>
                <c:pt idx="18419">
                  <c:v>7.8446100000000005E-8</c:v>
                </c:pt>
                <c:pt idx="18420">
                  <c:v>7.8452299999999996E-8</c:v>
                </c:pt>
                <c:pt idx="18421">
                  <c:v>7.8458600000000006E-8</c:v>
                </c:pt>
                <c:pt idx="18422">
                  <c:v>7.8464799999999997E-8</c:v>
                </c:pt>
                <c:pt idx="18423">
                  <c:v>7.8471099999999994E-8</c:v>
                </c:pt>
                <c:pt idx="18424">
                  <c:v>7.8477299999999998E-8</c:v>
                </c:pt>
                <c:pt idx="18425">
                  <c:v>7.8483599999999995E-8</c:v>
                </c:pt>
                <c:pt idx="18426">
                  <c:v>7.8489799999999999E-8</c:v>
                </c:pt>
                <c:pt idx="18427">
                  <c:v>7.8496099999999996E-8</c:v>
                </c:pt>
                <c:pt idx="18428">
                  <c:v>7.85023E-8</c:v>
                </c:pt>
                <c:pt idx="18429">
                  <c:v>7.8508599999999997E-8</c:v>
                </c:pt>
                <c:pt idx="18430">
                  <c:v>7.8514800000000001E-8</c:v>
                </c:pt>
                <c:pt idx="18431">
                  <c:v>7.8521099999999998E-8</c:v>
                </c:pt>
                <c:pt idx="18432">
                  <c:v>7.8527300000000002E-8</c:v>
                </c:pt>
                <c:pt idx="18433">
                  <c:v>7.8533599999999999E-8</c:v>
                </c:pt>
                <c:pt idx="18434">
                  <c:v>7.8539800000000003E-8</c:v>
                </c:pt>
                <c:pt idx="18435">
                  <c:v>7.8546099999999999E-8</c:v>
                </c:pt>
                <c:pt idx="18436">
                  <c:v>7.8552300000000004E-8</c:v>
                </c:pt>
                <c:pt idx="18437">
                  <c:v>7.85586E-8</c:v>
                </c:pt>
                <c:pt idx="18438">
                  <c:v>7.8564800000000005E-8</c:v>
                </c:pt>
                <c:pt idx="18439">
                  <c:v>7.8571100000000001E-8</c:v>
                </c:pt>
                <c:pt idx="18440">
                  <c:v>7.8577300000000006E-8</c:v>
                </c:pt>
                <c:pt idx="18441">
                  <c:v>7.8583600000000002E-8</c:v>
                </c:pt>
                <c:pt idx="18442">
                  <c:v>7.8589799999999993E-8</c:v>
                </c:pt>
                <c:pt idx="18443">
                  <c:v>7.8596100000000003E-8</c:v>
                </c:pt>
                <c:pt idx="18444">
                  <c:v>7.8602299999999994E-8</c:v>
                </c:pt>
                <c:pt idx="18445">
                  <c:v>7.8608600000000004E-8</c:v>
                </c:pt>
                <c:pt idx="18446">
                  <c:v>7.8614799999999995E-8</c:v>
                </c:pt>
                <c:pt idx="18447">
                  <c:v>7.8621100000000005E-8</c:v>
                </c:pt>
                <c:pt idx="18448">
                  <c:v>7.8627299999999996E-8</c:v>
                </c:pt>
                <c:pt idx="18449">
                  <c:v>7.8633600000000006E-8</c:v>
                </c:pt>
                <c:pt idx="18450">
                  <c:v>7.8639799999999997E-8</c:v>
                </c:pt>
                <c:pt idx="18451">
                  <c:v>7.8646099999999994E-8</c:v>
                </c:pt>
                <c:pt idx="18452">
                  <c:v>7.8652299999999998E-8</c:v>
                </c:pt>
                <c:pt idx="18453">
                  <c:v>7.8658599999999995E-8</c:v>
                </c:pt>
                <c:pt idx="18454">
                  <c:v>7.8664799999999999E-8</c:v>
                </c:pt>
                <c:pt idx="18455">
                  <c:v>7.8671099999999996E-8</c:v>
                </c:pt>
                <c:pt idx="18456">
                  <c:v>7.86773E-8</c:v>
                </c:pt>
                <c:pt idx="18457">
                  <c:v>7.8683599999999997E-8</c:v>
                </c:pt>
                <c:pt idx="18458">
                  <c:v>7.8689800000000001E-8</c:v>
                </c:pt>
                <c:pt idx="18459">
                  <c:v>7.8696099999999998E-8</c:v>
                </c:pt>
                <c:pt idx="18460">
                  <c:v>7.8702300000000002E-8</c:v>
                </c:pt>
                <c:pt idx="18461">
                  <c:v>7.8708599999999998E-8</c:v>
                </c:pt>
                <c:pt idx="18462">
                  <c:v>7.8714800000000003E-8</c:v>
                </c:pt>
                <c:pt idx="18463">
                  <c:v>7.8721099999999999E-8</c:v>
                </c:pt>
                <c:pt idx="18464">
                  <c:v>7.8727300000000004E-8</c:v>
                </c:pt>
                <c:pt idx="18465">
                  <c:v>7.87336E-8</c:v>
                </c:pt>
                <c:pt idx="18466">
                  <c:v>7.8739800000000005E-8</c:v>
                </c:pt>
                <c:pt idx="18467">
                  <c:v>7.8746100000000001E-8</c:v>
                </c:pt>
                <c:pt idx="18468">
                  <c:v>7.8752300000000006E-8</c:v>
                </c:pt>
                <c:pt idx="18469">
                  <c:v>7.8758600000000002E-8</c:v>
                </c:pt>
                <c:pt idx="18470">
                  <c:v>7.8764800000000007E-8</c:v>
                </c:pt>
                <c:pt idx="18471">
                  <c:v>7.8771100000000003E-8</c:v>
                </c:pt>
                <c:pt idx="18472">
                  <c:v>7.8777299999999994E-8</c:v>
                </c:pt>
                <c:pt idx="18473">
                  <c:v>7.8783600000000004E-8</c:v>
                </c:pt>
                <c:pt idx="18474">
                  <c:v>7.8789799999999995E-8</c:v>
                </c:pt>
                <c:pt idx="18475">
                  <c:v>7.8796100000000005E-8</c:v>
                </c:pt>
                <c:pt idx="18476">
                  <c:v>7.8802299999999996E-8</c:v>
                </c:pt>
                <c:pt idx="18477">
                  <c:v>7.8808600000000006E-8</c:v>
                </c:pt>
                <c:pt idx="18478">
                  <c:v>7.8814799999999997E-8</c:v>
                </c:pt>
                <c:pt idx="18479">
                  <c:v>7.8821099999999994E-8</c:v>
                </c:pt>
                <c:pt idx="18480">
                  <c:v>7.8827299999999998E-8</c:v>
                </c:pt>
                <c:pt idx="18481">
                  <c:v>7.8833599999999995E-8</c:v>
                </c:pt>
                <c:pt idx="18482">
                  <c:v>7.8839799999999999E-8</c:v>
                </c:pt>
                <c:pt idx="18483">
                  <c:v>7.8846099999999996E-8</c:v>
                </c:pt>
                <c:pt idx="18484">
                  <c:v>7.88523E-8</c:v>
                </c:pt>
                <c:pt idx="18485">
                  <c:v>7.8858599999999996E-8</c:v>
                </c:pt>
                <c:pt idx="18486">
                  <c:v>7.8864800000000001E-8</c:v>
                </c:pt>
                <c:pt idx="18487">
                  <c:v>7.8871099999999997E-8</c:v>
                </c:pt>
                <c:pt idx="18488">
                  <c:v>7.8877300000000002E-8</c:v>
                </c:pt>
                <c:pt idx="18489">
                  <c:v>7.8883599999999998E-8</c:v>
                </c:pt>
                <c:pt idx="18490">
                  <c:v>7.8889800000000003E-8</c:v>
                </c:pt>
                <c:pt idx="18491">
                  <c:v>7.8896099999999999E-8</c:v>
                </c:pt>
                <c:pt idx="18492">
                  <c:v>7.8902300000000004E-8</c:v>
                </c:pt>
                <c:pt idx="18493">
                  <c:v>7.89086E-8</c:v>
                </c:pt>
                <c:pt idx="18494">
                  <c:v>7.8914800000000005E-8</c:v>
                </c:pt>
                <c:pt idx="18495">
                  <c:v>7.8921100000000001E-8</c:v>
                </c:pt>
                <c:pt idx="18496">
                  <c:v>7.8927300000000006E-8</c:v>
                </c:pt>
                <c:pt idx="18497">
                  <c:v>7.8933600000000002E-8</c:v>
                </c:pt>
                <c:pt idx="18498">
                  <c:v>7.8939800000000007E-8</c:v>
                </c:pt>
                <c:pt idx="18499">
                  <c:v>7.8946100000000003E-8</c:v>
                </c:pt>
                <c:pt idx="18500">
                  <c:v>7.8952299999999994E-8</c:v>
                </c:pt>
                <c:pt idx="18501">
                  <c:v>7.8958600000000004E-8</c:v>
                </c:pt>
                <c:pt idx="18502">
                  <c:v>7.8964799999999995E-8</c:v>
                </c:pt>
                <c:pt idx="18503">
                  <c:v>7.8971100000000005E-8</c:v>
                </c:pt>
                <c:pt idx="18504">
                  <c:v>7.8977299999999996E-8</c:v>
                </c:pt>
                <c:pt idx="18505">
                  <c:v>7.8983600000000006E-8</c:v>
                </c:pt>
                <c:pt idx="18506">
                  <c:v>7.8989799999999997E-8</c:v>
                </c:pt>
                <c:pt idx="18507">
                  <c:v>7.8996099999999994E-8</c:v>
                </c:pt>
                <c:pt idx="18508">
                  <c:v>7.9002299999999998E-8</c:v>
                </c:pt>
                <c:pt idx="18509">
                  <c:v>7.9008599999999995E-8</c:v>
                </c:pt>
                <c:pt idx="18510">
                  <c:v>7.9014799999999999E-8</c:v>
                </c:pt>
                <c:pt idx="18511">
                  <c:v>7.9021099999999995E-8</c:v>
                </c:pt>
                <c:pt idx="18512">
                  <c:v>7.90273E-8</c:v>
                </c:pt>
                <c:pt idx="18513">
                  <c:v>7.9033599999999996E-8</c:v>
                </c:pt>
                <c:pt idx="18514">
                  <c:v>7.9039800000000001E-8</c:v>
                </c:pt>
                <c:pt idx="18515">
                  <c:v>7.9046099999999997E-8</c:v>
                </c:pt>
                <c:pt idx="18516">
                  <c:v>7.9052300000000002E-8</c:v>
                </c:pt>
                <c:pt idx="18517">
                  <c:v>7.9058599999999998E-8</c:v>
                </c:pt>
                <c:pt idx="18518">
                  <c:v>7.9064800000000003E-8</c:v>
                </c:pt>
                <c:pt idx="18519">
                  <c:v>7.9071099999999999E-8</c:v>
                </c:pt>
                <c:pt idx="18520">
                  <c:v>7.9077300000000004E-8</c:v>
                </c:pt>
                <c:pt idx="18521">
                  <c:v>7.90836E-8</c:v>
                </c:pt>
                <c:pt idx="18522">
                  <c:v>7.9089800000000005E-8</c:v>
                </c:pt>
                <c:pt idx="18523">
                  <c:v>7.9096100000000001E-8</c:v>
                </c:pt>
                <c:pt idx="18524">
                  <c:v>7.9102300000000005E-8</c:v>
                </c:pt>
                <c:pt idx="18525">
                  <c:v>7.9108600000000002E-8</c:v>
                </c:pt>
                <c:pt idx="18526">
                  <c:v>7.9114800000000006E-8</c:v>
                </c:pt>
                <c:pt idx="18527">
                  <c:v>7.9121100000000003E-8</c:v>
                </c:pt>
                <c:pt idx="18528">
                  <c:v>7.9127299999999994E-8</c:v>
                </c:pt>
                <c:pt idx="18529">
                  <c:v>7.9133600000000004E-8</c:v>
                </c:pt>
                <c:pt idx="18530">
                  <c:v>7.9139799999999995E-8</c:v>
                </c:pt>
                <c:pt idx="18531">
                  <c:v>7.9146100000000005E-8</c:v>
                </c:pt>
                <c:pt idx="18532">
                  <c:v>7.9152299999999996E-8</c:v>
                </c:pt>
                <c:pt idx="18533">
                  <c:v>7.9158600000000006E-8</c:v>
                </c:pt>
                <c:pt idx="18534">
                  <c:v>7.9164799999999997E-8</c:v>
                </c:pt>
                <c:pt idx="18535">
                  <c:v>7.9171099999999994E-8</c:v>
                </c:pt>
                <c:pt idx="18536">
                  <c:v>7.9177299999999998E-8</c:v>
                </c:pt>
                <c:pt idx="18537">
                  <c:v>7.9183599999999994E-8</c:v>
                </c:pt>
                <c:pt idx="18538">
                  <c:v>7.9189799999999999E-8</c:v>
                </c:pt>
                <c:pt idx="18539">
                  <c:v>7.9196099999999995E-8</c:v>
                </c:pt>
                <c:pt idx="18540">
                  <c:v>7.92023E-8</c:v>
                </c:pt>
                <c:pt idx="18541">
                  <c:v>7.9208599999999996E-8</c:v>
                </c:pt>
                <c:pt idx="18542">
                  <c:v>7.9214800000000001E-8</c:v>
                </c:pt>
                <c:pt idx="18543">
                  <c:v>7.9221099999999997E-8</c:v>
                </c:pt>
                <c:pt idx="18544">
                  <c:v>7.9227300000000002E-8</c:v>
                </c:pt>
                <c:pt idx="18545">
                  <c:v>7.9233599999999998E-8</c:v>
                </c:pt>
                <c:pt idx="18546">
                  <c:v>7.9239800000000003E-8</c:v>
                </c:pt>
                <c:pt idx="18547">
                  <c:v>7.9246099999999999E-8</c:v>
                </c:pt>
                <c:pt idx="18548">
                  <c:v>7.9252300000000004E-8</c:v>
                </c:pt>
                <c:pt idx="18549">
                  <c:v>7.92586E-8</c:v>
                </c:pt>
                <c:pt idx="18550">
                  <c:v>7.9264800000000004E-8</c:v>
                </c:pt>
                <c:pt idx="18551">
                  <c:v>7.9271100000000001E-8</c:v>
                </c:pt>
                <c:pt idx="18552">
                  <c:v>7.9277300000000005E-8</c:v>
                </c:pt>
                <c:pt idx="18553">
                  <c:v>7.9283600000000002E-8</c:v>
                </c:pt>
                <c:pt idx="18554">
                  <c:v>7.9289800000000006E-8</c:v>
                </c:pt>
                <c:pt idx="18555">
                  <c:v>7.9296100000000003E-8</c:v>
                </c:pt>
                <c:pt idx="18556">
                  <c:v>7.9302299999999994E-8</c:v>
                </c:pt>
                <c:pt idx="18557">
                  <c:v>7.9308600000000004E-8</c:v>
                </c:pt>
                <c:pt idx="18558">
                  <c:v>7.9314799999999995E-8</c:v>
                </c:pt>
                <c:pt idx="18559">
                  <c:v>7.9321100000000005E-8</c:v>
                </c:pt>
                <c:pt idx="18560">
                  <c:v>7.9327299999999996E-8</c:v>
                </c:pt>
                <c:pt idx="18561">
                  <c:v>7.9333600000000006E-8</c:v>
                </c:pt>
                <c:pt idx="18562">
                  <c:v>7.9339799999999997E-8</c:v>
                </c:pt>
                <c:pt idx="18563">
                  <c:v>7.9346099999999993E-8</c:v>
                </c:pt>
                <c:pt idx="18564">
                  <c:v>7.9352299999999998E-8</c:v>
                </c:pt>
                <c:pt idx="18565">
                  <c:v>7.9358599999999994E-8</c:v>
                </c:pt>
                <c:pt idx="18566">
                  <c:v>7.9364799999999999E-8</c:v>
                </c:pt>
                <c:pt idx="18567">
                  <c:v>7.9371099999999995E-8</c:v>
                </c:pt>
                <c:pt idx="18568">
                  <c:v>7.93773E-8</c:v>
                </c:pt>
                <c:pt idx="18569">
                  <c:v>7.9383599999999996E-8</c:v>
                </c:pt>
                <c:pt idx="18570">
                  <c:v>7.9389800000000001E-8</c:v>
                </c:pt>
                <c:pt idx="18571">
                  <c:v>7.9396099999999997E-8</c:v>
                </c:pt>
                <c:pt idx="18572">
                  <c:v>7.9402300000000002E-8</c:v>
                </c:pt>
                <c:pt idx="18573">
                  <c:v>7.9408599999999998E-8</c:v>
                </c:pt>
                <c:pt idx="18574">
                  <c:v>7.9414800000000002E-8</c:v>
                </c:pt>
                <c:pt idx="18575">
                  <c:v>7.9421099999999999E-8</c:v>
                </c:pt>
                <c:pt idx="18576">
                  <c:v>7.9427300000000003E-8</c:v>
                </c:pt>
                <c:pt idx="18577">
                  <c:v>7.94336E-8</c:v>
                </c:pt>
                <c:pt idx="18578">
                  <c:v>7.9439800000000004E-8</c:v>
                </c:pt>
                <c:pt idx="18579">
                  <c:v>7.9446100000000001E-8</c:v>
                </c:pt>
                <c:pt idx="18580">
                  <c:v>7.9452300000000005E-8</c:v>
                </c:pt>
                <c:pt idx="18581">
                  <c:v>7.9458600000000002E-8</c:v>
                </c:pt>
                <c:pt idx="18582">
                  <c:v>7.9464800000000006E-8</c:v>
                </c:pt>
                <c:pt idx="18583">
                  <c:v>7.9471100000000003E-8</c:v>
                </c:pt>
                <c:pt idx="18584">
                  <c:v>7.9477299999999994E-8</c:v>
                </c:pt>
                <c:pt idx="18585">
                  <c:v>7.9483600000000004E-8</c:v>
                </c:pt>
                <c:pt idx="18586">
                  <c:v>7.9489799999999995E-8</c:v>
                </c:pt>
                <c:pt idx="18587">
                  <c:v>7.9496100000000005E-8</c:v>
                </c:pt>
                <c:pt idx="18588">
                  <c:v>7.9502299999999996E-8</c:v>
                </c:pt>
                <c:pt idx="18589">
                  <c:v>7.9508600000000006E-8</c:v>
                </c:pt>
                <c:pt idx="18590">
                  <c:v>7.9514799999999997E-8</c:v>
                </c:pt>
                <c:pt idx="18591">
                  <c:v>7.9521100000000007E-8</c:v>
                </c:pt>
                <c:pt idx="18592">
                  <c:v>7.9527299999999998E-8</c:v>
                </c:pt>
                <c:pt idx="18593">
                  <c:v>7.9533599999999994E-8</c:v>
                </c:pt>
                <c:pt idx="18594">
                  <c:v>7.9539799999999999E-8</c:v>
                </c:pt>
                <c:pt idx="18595">
                  <c:v>7.9546099999999995E-8</c:v>
                </c:pt>
                <c:pt idx="18596">
                  <c:v>7.95523E-8</c:v>
                </c:pt>
                <c:pt idx="18597">
                  <c:v>7.9558599999999996E-8</c:v>
                </c:pt>
                <c:pt idx="18598">
                  <c:v>7.9564800000000001E-8</c:v>
                </c:pt>
                <c:pt idx="18599">
                  <c:v>7.9571099999999997E-8</c:v>
                </c:pt>
                <c:pt idx="18600">
                  <c:v>7.9577300000000001E-8</c:v>
                </c:pt>
                <c:pt idx="18601">
                  <c:v>7.9583599999999998E-8</c:v>
                </c:pt>
                <c:pt idx="18602">
                  <c:v>7.9589800000000002E-8</c:v>
                </c:pt>
                <c:pt idx="18603">
                  <c:v>7.9596099999999999E-8</c:v>
                </c:pt>
                <c:pt idx="18604">
                  <c:v>7.9602300000000003E-8</c:v>
                </c:pt>
                <c:pt idx="18605">
                  <c:v>7.96086E-8</c:v>
                </c:pt>
                <c:pt idx="18606">
                  <c:v>7.9614800000000004E-8</c:v>
                </c:pt>
                <c:pt idx="18607">
                  <c:v>7.9621100000000001E-8</c:v>
                </c:pt>
                <c:pt idx="18608">
                  <c:v>7.9627300000000005E-8</c:v>
                </c:pt>
                <c:pt idx="18609">
                  <c:v>7.9633600000000002E-8</c:v>
                </c:pt>
                <c:pt idx="18610">
                  <c:v>7.9639800000000006E-8</c:v>
                </c:pt>
                <c:pt idx="18611">
                  <c:v>7.9646100000000003E-8</c:v>
                </c:pt>
                <c:pt idx="18612">
                  <c:v>7.9652299999999994E-8</c:v>
                </c:pt>
                <c:pt idx="18613">
                  <c:v>7.9658600000000004E-8</c:v>
                </c:pt>
                <c:pt idx="18614">
                  <c:v>7.9664799999999995E-8</c:v>
                </c:pt>
                <c:pt idx="18615">
                  <c:v>7.9671100000000005E-8</c:v>
                </c:pt>
                <c:pt idx="18616">
                  <c:v>7.9677299999999996E-8</c:v>
                </c:pt>
                <c:pt idx="18617">
                  <c:v>7.9683600000000006E-8</c:v>
                </c:pt>
                <c:pt idx="18618">
                  <c:v>7.9689799999999997E-8</c:v>
                </c:pt>
                <c:pt idx="18619">
                  <c:v>7.9696100000000006E-8</c:v>
                </c:pt>
                <c:pt idx="18620">
                  <c:v>7.9702299999999998E-8</c:v>
                </c:pt>
                <c:pt idx="18621">
                  <c:v>7.9708599999999994E-8</c:v>
                </c:pt>
                <c:pt idx="18622">
                  <c:v>7.9714799999999999E-8</c:v>
                </c:pt>
                <c:pt idx="18623">
                  <c:v>7.9721099999999995E-8</c:v>
                </c:pt>
                <c:pt idx="18624">
                  <c:v>7.97273E-8</c:v>
                </c:pt>
                <c:pt idx="18625">
                  <c:v>7.9733599999999996E-8</c:v>
                </c:pt>
                <c:pt idx="18626">
                  <c:v>7.97398E-8</c:v>
                </c:pt>
                <c:pt idx="18627">
                  <c:v>7.9746099999999997E-8</c:v>
                </c:pt>
                <c:pt idx="18628">
                  <c:v>7.9752300000000001E-8</c:v>
                </c:pt>
                <c:pt idx="18629">
                  <c:v>7.9758599999999998E-8</c:v>
                </c:pt>
                <c:pt idx="18630">
                  <c:v>7.9764800000000002E-8</c:v>
                </c:pt>
                <c:pt idx="18631">
                  <c:v>7.9771099999999999E-8</c:v>
                </c:pt>
                <c:pt idx="18632">
                  <c:v>7.9777300000000003E-8</c:v>
                </c:pt>
                <c:pt idx="18633">
                  <c:v>7.97836E-8</c:v>
                </c:pt>
                <c:pt idx="18634">
                  <c:v>7.9789800000000004E-8</c:v>
                </c:pt>
                <c:pt idx="18635">
                  <c:v>7.9796100000000001E-8</c:v>
                </c:pt>
                <c:pt idx="18636">
                  <c:v>7.9802300000000005E-8</c:v>
                </c:pt>
                <c:pt idx="18637">
                  <c:v>7.9808600000000002E-8</c:v>
                </c:pt>
                <c:pt idx="18638">
                  <c:v>7.9814800000000006E-8</c:v>
                </c:pt>
                <c:pt idx="18639">
                  <c:v>7.9821100000000003E-8</c:v>
                </c:pt>
                <c:pt idx="18640">
                  <c:v>7.9827299999999994E-8</c:v>
                </c:pt>
                <c:pt idx="18641">
                  <c:v>7.9833600000000004E-8</c:v>
                </c:pt>
                <c:pt idx="18642">
                  <c:v>7.9839799999999995E-8</c:v>
                </c:pt>
                <c:pt idx="18643">
                  <c:v>7.9846100000000005E-8</c:v>
                </c:pt>
                <c:pt idx="18644">
                  <c:v>7.9852299999999996E-8</c:v>
                </c:pt>
                <c:pt idx="18645">
                  <c:v>7.9858600000000005E-8</c:v>
                </c:pt>
                <c:pt idx="18646">
                  <c:v>7.9864799999999997E-8</c:v>
                </c:pt>
                <c:pt idx="18647">
                  <c:v>7.9871100000000006E-8</c:v>
                </c:pt>
                <c:pt idx="18648">
                  <c:v>7.9877299999999998E-8</c:v>
                </c:pt>
                <c:pt idx="18649">
                  <c:v>7.9883599999999994E-8</c:v>
                </c:pt>
                <c:pt idx="18650">
                  <c:v>7.9889799999999998E-8</c:v>
                </c:pt>
                <c:pt idx="18651">
                  <c:v>7.9896099999999995E-8</c:v>
                </c:pt>
                <c:pt idx="18652">
                  <c:v>7.9902299999999999E-8</c:v>
                </c:pt>
                <c:pt idx="18653">
                  <c:v>7.9908599999999996E-8</c:v>
                </c:pt>
                <c:pt idx="18654">
                  <c:v>7.99148E-8</c:v>
                </c:pt>
                <c:pt idx="18655">
                  <c:v>7.9921099999999997E-8</c:v>
                </c:pt>
                <c:pt idx="18656">
                  <c:v>7.9927300000000001E-8</c:v>
                </c:pt>
                <c:pt idx="18657">
                  <c:v>7.9933599999999998E-8</c:v>
                </c:pt>
                <c:pt idx="18658">
                  <c:v>7.9939800000000002E-8</c:v>
                </c:pt>
                <c:pt idx="18659">
                  <c:v>7.9946099999999999E-8</c:v>
                </c:pt>
                <c:pt idx="18660">
                  <c:v>7.9952300000000003E-8</c:v>
                </c:pt>
                <c:pt idx="18661">
                  <c:v>7.99586E-8</c:v>
                </c:pt>
                <c:pt idx="18662">
                  <c:v>7.9964800000000004E-8</c:v>
                </c:pt>
                <c:pt idx="18663">
                  <c:v>7.9971100000000001E-8</c:v>
                </c:pt>
                <c:pt idx="18664">
                  <c:v>7.9977300000000005E-8</c:v>
                </c:pt>
                <c:pt idx="18665">
                  <c:v>7.9983600000000002E-8</c:v>
                </c:pt>
                <c:pt idx="18666">
                  <c:v>7.9989800000000006E-8</c:v>
                </c:pt>
                <c:pt idx="18667">
                  <c:v>7.9996100000000003E-8</c:v>
                </c:pt>
                <c:pt idx="18668">
                  <c:v>8.0002299999999994E-8</c:v>
                </c:pt>
                <c:pt idx="18669">
                  <c:v>8.0008600000000003E-8</c:v>
                </c:pt>
                <c:pt idx="18670">
                  <c:v>8.0014799999999995E-8</c:v>
                </c:pt>
                <c:pt idx="18671">
                  <c:v>8.0021100000000004E-8</c:v>
                </c:pt>
                <c:pt idx="18672">
                  <c:v>8.0027299999999996E-8</c:v>
                </c:pt>
                <c:pt idx="18673">
                  <c:v>8.0033600000000005E-8</c:v>
                </c:pt>
                <c:pt idx="18674">
                  <c:v>8.0039799999999997E-8</c:v>
                </c:pt>
                <c:pt idx="18675">
                  <c:v>8.0046100000000006E-8</c:v>
                </c:pt>
                <c:pt idx="18676">
                  <c:v>8.0052299999999997E-8</c:v>
                </c:pt>
                <c:pt idx="18677">
                  <c:v>8.0058599999999994E-8</c:v>
                </c:pt>
                <c:pt idx="18678">
                  <c:v>8.0064799999999998E-8</c:v>
                </c:pt>
                <c:pt idx="18679">
                  <c:v>8.0071099999999995E-8</c:v>
                </c:pt>
                <c:pt idx="18680">
                  <c:v>8.0077299999999999E-8</c:v>
                </c:pt>
                <c:pt idx="18681">
                  <c:v>8.0083599999999996E-8</c:v>
                </c:pt>
                <c:pt idx="18682">
                  <c:v>8.00898E-8</c:v>
                </c:pt>
                <c:pt idx="18683">
                  <c:v>8.0096099999999997E-8</c:v>
                </c:pt>
                <c:pt idx="18684">
                  <c:v>8.0102300000000001E-8</c:v>
                </c:pt>
                <c:pt idx="18685">
                  <c:v>8.0108599999999998E-8</c:v>
                </c:pt>
                <c:pt idx="18686">
                  <c:v>8.0114800000000002E-8</c:v>
                </c:pt>
                <c:pt idx="18687">
                  <c:v>8.0121099999999999E-8</c:v>
                </c:pt>
                <c:pt idx="18688">
                  <c:v>8.0127300000000003E-8</c:v>
                </c:pt>
                <c:pt idx="18689">
                  <c:v>8.01336E-8</c:v>
                </c:pt>
                <c:pt idx="18690">
                  <c:v>8.0139800000000004E-8</c:v>
                </c:pt>
                <c:pt idx="18691">
                  <c:v>8.0146100000000001E-8</c:v>
                </c:pt>
                <c:pt idx="18692">
                  <c:v>8.0152300000000005E-8</c:v>
                </c:pt>
                <c:pt idx="18693">
                  <c:v>8.0158600000000002E-8</c:v>
                </c:pt>
                <c:pt idx="18694">
                  <c:v>8.0164800000000006E-8</c:v>
                </c:pt>
                <c:pt idx="18695">
                  <c:v>8.0171100000000002E-8</c:v>
                </c:pt>
                <c:pt idx="18696">
                  <c:v>8.0177299999999994E-8</c:v>
                </c:pt>
                <c:pt idx="18697">
                  <c:v>8.0183600000000003E-8</c:v>
                </c:pt>
                <c:pt idx="18698">
                  <c:v>8.0189799999999995E-8</c:v>
                </c:pt>
                <c:pt idx="18699">
                  <c:v>8.0196100000000004E-8</c:v>
                </c:pt>
                <c:pt idx="18700">
                  <c:v>8.0202299999999995E-8</c:v>
                </c:pt>
                <c:pt idx="18701">
                  <c:v>8.0208600000000005E-8</c:v>
                </c:pt>
                <c:pt idx="18702">
                  <c:v>8.0214799999999996E-8</c:v>
                </c:pt>
                <c:pt idx="18703">
                  <c:v>8.0221100000000006E-8</c:v>
                </c:pt>
                <c:pt idx="18704">
                  <c:v>8.0227299999999997E-8</c:v>
                </c:pt>
                <c:pt idx="18705">
                  <c:v>8.0233599999999994E-8</c:v>
                </c:pt>
                <c:pt idx="18706">
                  <c:v>8.0239799999999998E-8</c:v>
                </c:pt>
                <c:pt idx="18707">
                  <c:v>8.0246099999999995E-8</c:v>
                </c:pt>
                <c:pt idx="18708">
                  <c:v>8.0252299999999999E-8</c:v>
                </c:pt>
                <c:pt idx="18709">
                  <c:v>8.0258599999999996E-8</c:v>
                </c:pt>
                <c:pt idx="18710">
                  <c:v>8.02648E-8</c:v>
                </c:pt>
                <c:pt idx="18711">
                  <c:v>8.0271099999999997E-8</c:v>
                </c:pt>
                <c:pt idx="18712">
                  <c:v>8.0277300000000001E-8</c:v>
                </c:pt>
                <c:pt idx="18713">
                  <c:v>8.0283599999999998E-8</c:v>
                </c:pt>
                <c:pt idx="18714">
                  <c:v>8.0289800000000002E-8</c:v>
                </c:pt>
                <c:pt idx="18715">
                  <c:v>8.0296099999999999E-8</c:v>
                </c:pt>
                <c:pt idx="18716">
                  <c:v>8.0302300000000003E-8</c:v>
                </c:pt>
                <c:pt idx="18717">
                  <c:v>8.03086E-8</c:v>
                </c:pt>
                <c:pt idx="18718">
                  <c:v>8.0314800000000004E-8</c:v>
                </c:pt>
                <c:pt idx="18719">
                  <c:v>8.03211E-8</c:v>
                </c:pt>
                <c:pt idx="18720">
                  <c:v>8.0327300000000005E-8</c:v>
                </c:pt>
                <c:pt idx="18721">
                  <c:v>8.0333600000000001E-8</c:v>
                </c:pt>
                <c:pt idx="18722">
                  <c:v>8.0339800000000006E-8</c:v>
                </c:pt>
                <c:pt idx="18723">
                  <c:v>8.0346100000000002E-8</c:v>
                </c:pt>
                <c:pt idx="18724">
                  <c:v>8.0352299999999994E-8</c:v>
                </c:pt>
                <c:pt idx="18725">
                  <c:v>8.0358600000000003E-8</c:v>
                </c:pt>
                <c:pt idx="18726">
                  <c:v>8.0364799999999994E-8</c:v>
                </c:pt>
                <c:pt idx="18727">
                  <c:v>8.0371100000000004E-8</c:v>
                </c:pt>
                <c:pt idx="18728">
                  <c:v>8.0377299999999995E-8</c:v>
                </c:pt>
                <c:pt idx="18729">
                  <c:v>8.0383600000000005E-8</c:v>
                </c:pt>
                <c:pt idx="18730">
                  <c:v>8.0389799999999996E-8</c:v>
                </c:pt>
                <c:pt idx="18731">
                  <c:v>8.0396100000000006E-8</c:v>
                </c:pt>
                <c:pt idx="18732">
                  <c:v>8.0402299999999997E-8</c:v>
                </c:pt>
                <c:pt idx="18733">
                  <c:v>8.0408599999999994E-8</c:v>
                </c:pt>
                <c:pt idx="18734">
                  <c:v>8.0414799999999998E-8</c:v>
                </c:pt>
                <c:pt idx="18735">
                  <c:v>8.0421099999999995E-8</c:v>
                </c:pt>
                <c:pt idx="18736">
                  <c:v>8.0427299999999999E-8</c:v>
                </c:pt>
                <c:pt idx="18737">
                  <c:v>8.0433599999999996E-8</c:v>
                </c:pt>
                <c:pt idx="18738">
                  <c:v>8.04398E-8</c:v>
                </c:pt>
                <c:pt idx="18739">
                  <c:v>8.0446099999999997E-8</c:v>
                </c:pt>
                <c:pt idx="18740">
                  <c:v>8.0452300000000001E-8</c:v>
                </c:pt>
                <c:pt idx="18741">
                  <c:v>8.0458599999999998E-8</c:v>
                </c:pt>
                <c:pt idx="18742">
                  <c:v>8.0464800000000002E-8</c:v>
                </c:pt>
                <c:pt idx="18743">
                  <c:v>8.0471099999999999E-8</c:v>
                </c:pt>
                <c:pt idx="18744">
                  <c:v>8.0477300000000003E-8</c:v>
                </c:pt>
                <c:pt idx="18745">
                  <c:v>8.0483599999999999E-8</c:v>
                </c:pt>
                <c:pt idx="18746">
                  <c:v>8.0489800000000004E-8</c:v>
                </c:pt>
                <c:pt idx="18747">
                  <c:v>8.04961E-8</c:v>
                </c:pt>
                <c:pt idx="18748">
                  <c:v>8.0502300000000005E-8</c:v>
                </c:pt>
                <c:pt idx="18749">
                  <c:v>8.0508600000000001E-8</c:v>
                </c:pt>
                <c:pt idx="18750">
                  <c:v>8.0514800000000006E-8</c:v>
                </c:pt>
                <c:pt idx="18751">
                  <c:v>8.0521100000000002E-8</c:v>
                </c:pt>
                <c:pt idx="18752">
                  <c:v>8.0527299999999993E-8</c:v>
                </c:pt>
                <c:pt idx="18753">
                  <c:v>8.0533600000000003E-8</c:v>
                </c:pt>
                <c:pt idx="18754">
                  <c:v>8.0539799999999994E-8</c:v>
                </c:pt>
                <c:pt idx="18755">
                  <c:v>8.0546100000000004E-8</c:v>
                </c:pt>
                <c:pt idx="18756">
                  <c:v>8.0552299999999995E-8</c:v>
                </c:pt>
                <c:pt idx="18757">
                  <c:v>8.0558600000000005E-8</c:v>
                </c:pt>
                <c:pt idx="18758">
                  <c:v>8.0564799999999996E-8</c:v>
                </c:pt>
                <c:pt idx="18759">
                  <c:v>8.0571100000000006E-8</c:v>
                </c:pt>
                <c:pt idx="18760">
                  <c:v>8.0577299999999997E-8</c:v>
                </c:pt>
                <c:pt idx="18761">
                  <c:v>8.0583599999999994E-8</c:v>
                </c:pt>
                <c:pt idx="18762">
                  <c:v>8.0589799999999998E-8</c:v>
                </c:pt>
                <c:pt idx="18763">
                  <c:v>8.0596099999999995E-8</c:v>
                </c:pt>
                <c:pt idx="18764">
                  <c:v>8.0602299999999999E-8</c:v>
                </c:pt>
                <c:pt idx="18765">
                  <c:v>8.0608599999999996E-8</c:v>
                </c:pt>
                <c:pt idx="18766">
                  <c:v>8.06148E-8</c:v>
                </c:pt>
                <c:pt idx="18767">
                  <c:v>8.0621099999999997E-8</c:v>
                </c:pt>
                <c:pt idx="18768">
                  <c:v>8.0627300000000001E-8</c:v>
                </c:pt>
                <c:pt idx="18769">
                  <c:v>8.0633599999999998E-8</c:v>
                </c:pt>
                <c:pt idx="18770">
                  <c:v>8.0639800000000002E-8</c:v>
                </c:pt>
                <c:pt idx="18771">
                  <c:v>8.0646099999999998E-8</c:v>
                </c:pt>
                <c:pt idx="18772">
                  <c:v>8.0652300000000003E-8</c:v>
                </c:pt>
                <c:pt idx="18773">
                  <c:v>8.0658599999999999E-8</c:v>
                </c:pt>
                <c:pt idx="18774">
                  <c:v>8.0664800000000004E-8</c:v>
                </c:pt>
                <c:pt idx="18775">
                  <c:v>8.06711E-8</c:v>
                </c:pt>
                <c:pt idx="18776">
                  <c:v>8.0677300000000005E-8</c:v>
                </c:pt>
                <c:pt idx="18777">
                  <c:v>8.0683600000000001E-8</c:v>
                </c:pt>
                <c:pt idx="18778">
                  <c:v>8.0689800000000006E-8</c:v>
                </c:pt>
                <c:pt idx="18779">
                  <c:v>8.0696100000000002E-8</c:v>
                </c:pt>
                <c:pt idx="18780">
                  <c:v>8.0702300000000007E-8</c:v>
                </c:pt>
                <c:pt idx="18781">
                  <c:v>8.0708600000000003E-8</c:v>
                </c:pt>
                <c:pt idx="18782">
                  <c:v>8.0714799999999994E-8</c:v>
                </c:pt>
                <c:pt idx="18783">
                  <c:v>8.0721100000000004E-8</c:v>
                </c:pt>
                <c:pt idx="18784">
                  <c:v>8.0727299999999995E-8</c:v>
                </c:pt>
                <c:pt idx="18785">
                  <c:v>8.0733600000000005E-8</c:v>
                </c:pt>
                <c:pt idx="18786">
                  <c:v>8.0739799999999996E-8</c:v>
                </c:pt>
                <c:pt idx="18787">
                  <c:v>8.0746100000000006E-8</c:v>
                </c:pt>
                <c:pt idx="18788">
                  <c:v>8.0752299999999997E-8</c:v>
                </c:pt>
                <c:pt idx="18789">
                  <c:v>8.0758599999999994E-8</c:v>
                </c:pt>
                <c:pt idx="18790">
                  <c:v>8.0764799999999998E-8</c:v>
                </c:pt>
                <c:pt idx="18791">
                  <c:v>8.0771099999999995E-8</c:v>
                </c:pt>
                <c:pt idx="18792">
                  <c:v>8.0777299999999999E-8</c:v>
                </c:pt>
                <c:pt idx="18793">
                  <c:v>8.0783599999999996E-8</c:v>
                </c:pt>
                <c:pt idx="18794">
                  <c:v>8.07898E-8</c:v>
                </c:pt>
                <c:pt idx="18795">
                  <c:v>8.0796099999999996E-8</c:v>
                </c:pt>
                <c:pt idx="18796">
                  <c:v>8.0802300000000001E-8</c:v>
                </c:pt>
                <c:pt idx="18797">
                  <c:v>8.0808599999999997E-8</c:v>
                </c:pt>
                <c:pt idx="18798">
                  <c:v>8.0814800000000002E-8</c:v>
                </c:pt>
                <c:pt idx="18799">
                  <c:v>8.0821099999999998E-8</c:v>
                </c:pt>
                <c:pt idx="18800">
                  <c:v>8.0827300000000003E-8</c:v>
                </c:pt>
                <c:pt idx="18801">
                  <c:v>8.0833599999999999E-8</c:v>
                </c:pt>
                <c:pt idx="18802">
                  <c:v>8.0839800000000004E-8</c:v>
                </c:pt>
                <c:pt idx="18803">
                  <c:v>8.08461E-8</c:v>
                </c:pt>
                <c:pt idx="18804">
                  <c:v>8.0852300000000005E-8</c:v>
                </c:pt>
                <c:pt idx="18805">
                  <c:v>8.0858600000000001E-8</c:v>
                </c:pt>
                <c:pt idx="18806">
                  <c:v>8.0864800000000006E-8</c:v>
                </c:pt>
                <c:pt idx="18807">
                  <c:v>8.0871100000000002E-8</c:v>
                </c:pt>
                <c:pt idx="18808">
                  <c:v>8.0877300000000006E-8</c:v>
                </c:pt>
                <c:pt idx="18809">
                  <c:v>8.0883600000000003E-8</c:v>
                </c:pt>
                <c:pt idx="18810">
                  <c:v>8.0889799999999994E-8</c:v>
                </c:pt>
                <c:pt idx="18811">
                  <c:v>8.0896100000000004E-8</c:v>
                </c:pt>
                <c:pt idx="18812">
                  <c:v>8.0902299999999995E-8</c:v>
                </c:pt>
                <c:pt idx="18813">
                  <c:v>8.0908600000000005E-8</c:v>
                </c:pt>
                <c:pt idx="18814">
                  <c:v>8.0914799999999996E-8</c:v>
                </c:pt>
                <c:pt idx="18815">
                  <c:v>8.0921100000000006E-8</c:v>
                </c:pt>
                <c:pt idx="18816">
                  <c:v>8.0927299999999997E-8</c:v>
                </c:pt>
                <c:pt idx="18817">
                  <c:v>8.0933599999999994E-8</c:v>
                </c:pt>
                <c:pt idx="18818">
                  <c:v>8.0939799999999998E-8</c:v>
                </c:pt>
                <c:pt idx="18819">
                  <c:v>8.0946099999999995E-8</c:v>
                </c:pt>
                <c:pt idx="18820">
                  <c:v>8.0952299999999999E-8</c:v>
                </c:pt>
                <c:pt idx="18821">
                  <c:v>8.0958599999999995E-8</c:v>
                </c:pt>
                <c:pt idx="18822">
                  <c:v>8.09648E-8</c:v>
                </c:pt>
                <c:pt idx="18823">
                  <c:v>8.0971099999999996E-8</c:v>
                </c:pt>
                <c:pt idx="18824">
                  <c:v>8.0977300000000001E-8</c:v>
                </c:pt>
                <c:pt idx="18825">
                  <c:v>8.0983599999999997E-8</c:v>
                </c:pt>
                <c:pt idx="18826">
                  <c:v>8.0989800000000002E-8</c:v>
                </c:pt>
                <c:pt idx="18827">
                  <c:v>8.0996099999999998E-8</c:v>
                </c:pt>
                <c:pt idx="18828">
                  <c:v>8.1002300000000003E-8</c:v>
                </c:pt>
                <c:pt idx="18829">
                  <c:v>8.1008599999999999E-8</c:v>
                </c:pt>
                <c:pt idx="18830">
                  <c:v>8.1014800000000004E-8</c:v>
                </c:pt>
                <c:pt idx="18831">
                  <c:v>8.10211E-8</c:v>
                </c:pt>
                <c:pt idx="18832">
                  <c:v>8.1027300000000005E-8</c:v>
                </c:pt>
                <c:pt idx="18833">
                  <c:v>8.1033600000000001E-8</c:v>
                </c:pt>
                <c:pt idx="18834">
                  <c:v>8.1039800000000005E-8</c:v>
                </c:pt>
                <c:pt idx="18835">
                  <c:v>8.1046100000000002E-8</c:v>
                </c:pt>
                <c:pt idx="18836">
                  <c:v>8.1052300000000006E-8</c:v>
                </c:pt>
                <c:pt idx="18837">
                  <c:v>8.1058600000000003E-8</c:v>
                </c:pt>
                <c:pt idx="18838">
                  <c:v>8.1064799999999994E-8</c:v>
                </c:pt>
                <c:pt idx="18839">
                  <c:v>8.1071100000000004E-8</c:v>
                </c:pt>
                <c:pt idx="18840">
                  <c:v>8.1077299999999995E-8</c:v>
                </c:pt>
                <c:pt idx="18841">
                  <c:v>8.1083600000000005E-8</c:v>
                </c:pt>
                <c:pt idx="18842">
                  <c:v>8.1089799999999996E-8</c:v>
                </c:pt>
                <c:pt idx="18843">
                  <c:v>8.1096100000000006E-8</c:v>
                </c:pt>
                <c:pt idx="18844">
                  <c:v>8.1102299999999997E-8</c:v>
                </c:pt>
                <c:pt idx="18845">
                  <c:v>8.1108599999999993E-8</c:v>
                </c:pt>
                <c:pt idx="18846">
                  <c:v>8.1114799999999998E-8</c:v>
                </c:pt>
                <c:pt idx="18847">
                  <c:v>8.1121099999999994E-8</c:v>
                </c:pt>
                <c:pt idx="18848">
                  <c:v>8.1127299999999999E-8</c:v>
                </c:pt>
                <c:pt idx="18849">
                  <c:v>8.1133599999999995E-8</c:v>
                </c:pt>
                <c:pt idx="18850">
                  <c:v>8.11398E-8</c:v>
                </c:pt>
                <c:pt idx="18851">
                  <c:v>8.1146099999999996E-8</c:v>
                </c:pt>
                <c:pt idx="18852">
                  <c:v>8.1152300000000001E-8</c:v>
                </c:pt>
                <c:pt idx="18853">
                  <c:v>8.1158599999999997E-8</c:v>
                </c:pt>
                <c:pt idx="18854">
                  <c:v>8.1164800000000002E-8</c:v>
                </c:pt>
                <c:pt idx="18855">
                  <c:v>8.1171099999999998E-8</c:v>
                </c:pt>
                <c:pt idx="18856">
                  <c:v>8.1177300000000003E-8</c:v>
                </c:pt>
                <c:pt idx="18857">
                  <c:v>8.1183599999999999E-8</c:v>
                </c:pt>
                <c:pt idx="18858">
                  <c:v>8.1189800000000004E-8</c:v>
                </c:pt>
                <c:pt idx="18859">
                  <c:v>8.11961E-8</c:v>
                </c:pt>
                <c:pt idx="18860">
                  <c:v>8.1202300000000004E-8</c:v>
                </c:pt>
                <c:pt idx="18861">
                  <c:v>8.1208600000000001E-8</c:v>
                </c:pt>
                <c:pt idx="18862">
                  <c:v>8.1214800000000005E-8</c:v>
                </c:pt>
                <c:pt idx="18863">
                  <c:v>8.1221100000000002E-8</c:v>
                </c:pt>
                <c:pt idx="18864">
                  <c:v>8.1227300000000006E-8</c:v>
                </c:pt>
                <c:pt idx="18865">
                  <c:v>8.1233600000000003E-8</c:v>
                </c:pt>
                <c:pt idx="18866">
                  <c:v>8.1239799999999994E-8</c:v>
                </c:pt>
                <c:pt idx="18867">
                  <c:v>8.1246100000000004E-8</c:v>
                </c:pt>
                <c:pt idx="18868">
                  <c:v>8.1252299999999995E-8</c:v>
                </c:pt>
                <c:pt idx="18869">
                  <c:v>8.1258600000000005E-8</c:v>
                </c:pt>
                <c:pt idx="18870">
                  <c:v>8.1264799999999996E-8</c:v>
                </c:pt>
                <c:pt idx="18871">
                  <c:v>8.1271100000000006E-8</c:v>
                </c:pt>
                <c:pt idx="18872">
                  <c:v>8.1277299999999997E-8</c:v>
                </c:pt>
                <c:pt idx="18873">
                  <c:v>8.1283599999999993E-8</c:v>
                </c:pt>
                <c:pt idx="18874">
                  <c:v>8.1289799999999998E-8</c:v>
                </c:pt>
                <c:pt idx="18875">
                  <c:v>8.1296099999999994E-8</c:v>
                </c:pt>
                <c:pt idx="18876">
                  <c:v>8.1302299999999999E-8</c:v>
                </c:pt>
                <c:pt idx="18877">
                  <c:v>8.1308599999999995E-8</c:v>
                </c:pt>
                <c:pt idx="18878">
                  <c:v>8.13148E-8</c:v>
                </c:pt>
                <c:pt idx="18879">
                  <c:v>8.1321099999999996E-8</c:v>
                </c:pt>
                <c:pt idx="18880">
                  <c:v>8.1327300000000001E-8</c:v>
                </c:pt>
                <c:pt idx="18881">
                  <c:v>8.1333599999999997E-8</c:v>
                </c:pt>
                <c:pt idx="18882">
                  <c:v>8.1339800000000002E-8</c:v>
                </c:pt>
                <c:pt idx="18883">
                  <c:v>8.1346099999999998E-8</c:v>
                </c:pt>
                <c:pt idx="18884">
                  <c:v>8.1352300000000002E-8</c:v>
                </c:pt>
                <c:pt idx="18885">
                  <c:v>8.1358599999999999E-8</c:v>
                </c:pt>
                <c:pt idx="18886">
                  <c:v>8.1364800000000003E-8</c:v>
                </c:pt>
                <c:pt idx="18887">
                  <c:v>8.13711E-8</c:v>
                </c:pt>
                <c:pt idx="18888">
                  <c:v>8.1377300000000004E-8</c:v>
                </c:pt>
                <c:pt idx="18889">
                  <c:v>8.1383600000000001E-8</c:v>
                </c:pt>
                <c:pt idx="18890">
                  <c:v>8.1389800000000005E-8</c:v>
                </c:pt>
                <c:pt idx="18891">
                  <c:v>8.1396100000000002E-8</c:v>
                </c:pt>
                <c:pt idx="18892">
                  <c:v>8.1402300000000006E-8</c:v>
                </c:pt>
                <c:pt idx="18893">
                  <c:v>8.1408600000000003E-8</c:v>
                </c:pt>
                <c:pt idx="18894">
                  <c:v>8.1414799999999994E-8</c:v>
                </c:pt>
                <c:pt idx="18895">
                  <c:v>8.1421100000000004E-8</c:v>
                </c:pt>
                <c:pt idx="18896">
                  <c:v>8.1427299999999995E-8</c:v>
                </c:pt>
                <c:pt idx="18897">
                  <c:v>8.1433600000000005E-8</c:v>
                </c:pt>
                <c:pt idx="18898">
                  <c:v>8.1439799999999996E-8</c:v>
                </c:pt>
                <c:pt idx="18899">
                  <c:v>8.1446100000000006E-8</c:v>
                </c:pt>
                <c:pt idx="18900">
                  <c:v>8.1452299999999997E-8</c:v>
                </c:pt>
                <c:pt idx="18901">
                  <c:v>8.1458600000000007E-8</c:v>
                </c:pt>
                <c:pt idx="18902">
                  <c:v>8.1464799999999998E-8</c:v>
                </c:pt>
                <c:pt idx="18903">
                  <c:v>8.1471099999999994E-8</c:v>
                </c:pt>
                <c:pt idx="18904">
                  <c:v>8.1477299999999999E-8</c:v>
                </c:pt>
                <c:pt idx="18905">
                  <c:v>8.1483599999999995E-8</c:v>
                </c:pt>
                <c:pt idx="18906">
                  <c:v>8.14898E-8</c:v>
                </c:pt>
                <c:pt idx="18907">
                  <c:v>8.1496099999999996E-8</c:v>
                </c:pt>
                <c:pt idx="18908">
                  <c:v>8.1502300000000001E-8</c:v>
                </c:pt>
                <c:pt idx="18909">
                  <c:v>8.1508599999999997E-8</c:v>
                </c:pt>
                <c:pt idx="18910">
                  <c:v>8.1514800000000001E-8</c:v>
                </c:pt>
                <c:pt idx="18911">
                  <c:v>8.1521099999999998E-8</c:v>
                </c:pt>
                <c:pt idx="18912">
                  <c:v>8.1527300000000002E-8</c:v>
                </c:pt>
                <c:pt idx="18913">
                  <c:v>8.1533599999999999E-8</c:v>
                </c:pt>
                <c:pt idx="18914">
                  <c:v>8.1539800000000003E-8</c:v>
                </c:pt>
                <c:pt idx="18915">
                  <c:v>8.15461E-8</c:v>
                </c:pt>
                <c:pt idx="18916">
                  <c:v>8.1552300000000004E-8</c:v>
                </c:pt>
                <c:pt idx="18917">
                  <c:v>8.1558600000000001E-8</c:v>
                </c:pt>
                <c:pt idx="18918">
                  <c:v>8.1564800000000005E-8</c:v>
                </c:pt>
                <c:pt idx="18919">
                  <c:v>8.1571100000000002E-8</c:v>
                </c:pt>
                <c:pt idx="18920">
                  <c:v>8.1577300000000006E-8</c:v>
                </c:pt>
                <c:pt idx="18921">
                  <c:v>8.1583600000000003E-8</c:v>
                </c:pt>
                <c:pt idx="18922">
                  <c:v>8.1589799999999994E-8</c:v>
                </c:pt>
                <c:pt idx="18923">
                  <c:v>8.1596100000000004E-8</c:v>
                </c:pt>
                <c:pt idx="18924">
                  <c:v>8.1602299999999995E-8</c:v>
                </c:pt>
                <c:pt idx="18925">
                  <c:v>8.1608600000000005E-8</c:v>
                </c:pt>
                <c:pt idx="18926">
                  <c:v>8.1614799999999996E-8</c:v>
                </c:pt>
                <c:pt idx="18927">
                  <c:v>8.1621100000000006E-8</c:v>
                </c:pt>
                <c:pt idx="18928">
                  <c:v>8.1627299999999997E-8</c:v>
                </c:pt>
                <c:pt idx="18929">
                  <c:v>8.1633600000000006E-8</c:v>
                </c:pt>
                <c:pt idx="18930">
                  <c:v>8.1639799999999998E-8</c:v>
                </c:pt>
                <c:pt idx="18931">
                  <c:v>8.1646099999999994E-8</c:v>
                </c:pt>
                <c:pt idx="18932">
                  <c:v>8.1652299999999999E-8</c:v>
                </c:pt>
                <c:pt idx="18933">
                  <c:v>8.1658599999999995E-8</c:v>
                </c:pt>
                <c:pt idx="18934">
                  <c:v>8.1664799999999999E-8</c:v>
                </c:pt>
                <c:pt idx="18935">
                  <c:v>8.1671099999999996E-8</c:v>
                </c:pt>
                <c:pt idx="18936">
                  <c:v>8.16773E-8</c:v>
                </c:pt>
                <c:pt idx="18937">
                  <c:v>8.1683599999999997E-8</c:v>
                </c:pt>
                <c:pt idx="18938">
                  <c:v>8.1689800000000001E-8</c:v>
                </c:pt>
                <c:pt idx="18939">
                  <c:v>8.1696099999999998E-8</c:v>
                </c:pt>
                <c:pt idx="18940">
                  <c:v>8.1702300000000002E-8</c:v>
                </c:pt>
                <c:pt idx="18941">
                  <c:v>8.1708599999999999E-8</c:v>
                </c:pt>
                <c:pt idx="18942">
                  <c:v>8.1714800000000003E-8</c:v>
                </c:pt>
                <c:pt idx="18943">
                  <c:v>8.17211E-8</c:v>
                </c:pt>
                <c:pt idx="18944">
                  <c:v>8.1727300000000004E-8</c:v>
                </c:pt>
                <c:pt idx="18945">
                  <c:v>8.1733600000000001E-8</c:v>
                </c:pt>
                <c:pt idx="18946">
                  <c:v>8.1739800000000005E-8</c:v>
                </c:pt>
                <c:pt idx="18947">
                  <c:v>8.1746100000000002E-8</c:v>
                </c:pt>
                <c:pt idx="18948">
                  <c:v>8.1752300000000006E-8</c:v>
                </c:pt>
                <c:pt idx="18949">
                  <c:v>8.1758600000000003E-8</c:v>
                </c:pt>
                <c:pt idx="18950">
                  <c:v>8.1764799999999994E-8</c:v>
                </c:pt>
                <c:pt idx="18951">
                  <c:v>8.1771100000000004E-8</c:v>
                </c:pt>
                <c:pt idx="18952">
                  <c:v>8.1777299999999995E-8</c:v>
                </c:pt>
                <c:pt idx="18953">
                  <c:v>8.1783600000000004E-8</c:v>
                </c:pt>
                <c:pt idx="18954">
                  <c:v>8.1789799999999996E-8</c:v>
                </c:pt>
                <c:pt idx="18955">
                  <c:v>8.1796100000000005E-8</c:v>
                </c:pt>
                <c:pt idx="18956">
                  <c:v>8.1802299999999997E-8</c:v>
                </c:pt>
                <c:pt idx="18957">
                  <c:v>8.1808600000000006E-8</c:v>
                </c:pt>
                <c:pt idx="18958">
                  <c:v>8.1814799999999998E-8</c:v>
                </c:pt>
                <c:pt idx="18959">
                  <c:v>8.1821099999999994E-8</c:v>
                </c:pt>
                <c:pt idx="18960">
                  <c:v>8.1827299999999998E-8</c:v>
                </c:pt>
                <c:pt idx="18961">
                  <c:v>8.1833599999999995E-8</c:v>
                </c:pt>
                <c:pt idx="18962">
                  <c:v>8.1839799999999999E-8</c:v>
                </c:pt>
                <c:pt idx="18963">
                  <c:v>8.1846099999999996E-8</c:v>
                </c:pt>
                <c:pt idx="18964">
                  <c:v>8.18523E-8</c:v>
                </c:pt>
                <c:pt idx="18965">
                  <c:v>8.1858599999999997E-8</c:v>
                </c:pt>
                <c:pt idx="18966">
                  <c:v>8.1864800000000001E-8</c:v>
                </c:pt>
                <c:pt idx="18967">
                  <c:v>8.1871099999999998E-8</c:v>
                </c:pt>
                <c:pt idx="18968">
                  <c:v>8.1877300000000002E-8</c:v>
                </c:pt>
                <c:pt idx="18969">
                  <c:v>8.1883599999999999E-8</c:v>
                </c:pt>
                <c:pt idx="18970">
                  <c:v>8.1889800000000003E-8</c:v>
                </c:pt>
                <c:pt idx="18971">
                  <c:v>8.18961E-8</c:v>
                </c:pt>
                <c:pt idx="18972">
                  <c:v>8.1902300000000004E-8</c:v>
                </c:pt>
                <c:pt idx="18973">
                  <c:v>8.1908600000000001E-8</c:v>
                </c:pt>
                <c:pt idx="18974">
                  <c:v>8.1914800000000005E-8</c:v>
                </c:pt>
                <c:pt idx="18975">
                  <c:v>8.1921100000000002E-8</c:v>
                </c:pt>
                <c:pt idx="18976">
                  <c:v>8.1927300000000006E-8</c:v>
                </c:pt>
                <c:pt idx="18977">
                  <c:v>8.1933600000000003E-8</c:v>
                </c:pt>
                <c:pt idx="18978">
                  <c:v>8.1939799999999994E-8</c:v>
                </c:pt>
                <c:pt idx="18979">
                  <c:v>8.1946100000000003E-8</c:v>
                </c:pt>
                <c:pt idx="18980">
                  <c:v>8.1952299999999995E-8</c:v>
                </c:pt>
                <c:pt idx="18981">
                  <c:v>8.1958600000000004E-8</c:v>
                </c:pt>
                <c:pt idx="18982">
                  <c:v>8.1964799999999996E-8</c:v>
                </c:pt>
                <c:pt idx="18983">
                  <c:v>8.1971100000000005E-8</c:v>
                </c:pt>
                <c:pt idx="18984">
                  <c:v>8.1977299999999996E-8</c:v>
                </c:pt>
                <c:pt idx="18985">
                  <c:v>8.1983600000000006E-8</c:v>
                </c:pt>
                <c:pt idx="18986">
                  <c:v>8.1989799999999997E-8</c:v>
                </c:pt>
                <c:pt idx="18987">
                  <c:v>8.1996099999999994E-8</c:v>
                </c:pt>
                <c:pt idx="18988">
                  <c:v>8.2002299999999998E-8</c:v>
                </c:pt>
                <c:pt idx="18989">
                  <c:v>8.2008599999999995E-8</c:v>
                </c:pt>
                <c:pt idx="18990">
                  <c:v>8.2014799999999999E-8</c:v>
                </c:pt>
                <c:pt idx="18991">
                  <c:v>8.2021099999999996E-8</c:v>
                </c:pt>
                <c:pt idx="18992">
                  <c:v>8.20273E-8</c:v>
                </c:pt>
                <c:pt idx="18993">
                  <c:v>8.2033599999999997E-8</c:v>
                </c:pt>
                <c:pt idx="18994">
                  <c:v>8.2039800000000001E-8</c:v>
                </c:pt>
                <c:pt idx="18995">
                  <c:v>8.2046099999999998E-8</c:v>
                </c:pt>
                <c:pt idx="18996">
                  <c:v>8.2052300000000002E-8</c:v>
                </c:pt>
                <c:pt idx="18997">
                  <c:v>8.2058599999999999E-8</c:v>
                </c:pt>
                <c:pt idx="18998">
                  <c:v>8.2064800000000003E-8</c:v>
                </c:pt>
                <c:pt idx="18999">
                  <c:v>8.20711E-8</c:v>
                </c:pt>
                <c:pt idx="19000">
                  <c:v>8.2077300000000004E-8</c:v>
                </c:pt>
                <c:pt idx="19001">
                  <c:v>8.2083600000000001E-8</c:v>
                </c:pt>
                <c:pt idx="19002">
                  <c:v>8.2089800000000005E-8</c:v>
                </c:pt>
                <c:pt idx="19003">
                  <c:v>8.2096100000000001E-8</c:v>
                </c:pt>
                <c:pt idx="19004">
                  <c:v>8.2102300000000006E-8</c:v>
                </c:pt>
                <c:pt idx="19005">
                  <c:v>8.2108600000000002E-8</c:v>
                </c:pt>
                <c:pt idx="19006">
                  <c:v>8.2114799999999994E-8</c:v>
                </c:pt>
                <c:pt idx="19007">
                  <c:v>8.2121100000000003E-8</c:v>
                </c:pt>
                <c:pt idx="19008">
                  <c:v>8.2127299999999995E-8</c:v>
                </c:pt>
                <c:pt idx="19009">
                  <c:v>8.2133600000000004E-8</c:v>
                </c:pt>
                <c:pt idx="19010">
                  <c:v>8.2139799999999995E-8</c:v>
                </c:pt>
                <c:pt idx="19011">
                  <c:v>8.2146100000000005E-8</c:v>
                </c:pt>
                <c:pt idx="19012">
                  <c:v>8.2152299999999996E-8</c:v>
                </c:pt>
                <c:pt idx="19013">
                  <c:v>8.2158600000000006E-8</c:v>
                </c:pt>
                <c:pt idx="19014">
                  <c:v>8.2164799999999997E-8</c:v>
                </c:pt>
                <c:pt idx="19015">
                  <c:v>8.2171099999999994E-8</c:v>
                </c:pt>
                <c:pt idx="19016">
                  <c:v>8.2177299999999998E-8</c:v>
                </c:pt>
                <c:pt idx="19017">
                  <c:v>8.2183599999999995E-8</c:v>
                </c:pt>
                <c:pt idx="19018">
                  <c:v>8.2189799999999999E-8</c:v>
                </c:pt>
                <c:pt idx="19019">
                  <c:v>8.2196099999999996E-8</c:v>
                </c:pt>
                <c:pt idx="19020">
                  <c:v>8.22023E-8</c:v>
                </c:pt>
                <c:pt idx="19021">
                  <c:v>8.2208599999999997E-8</c:v>
                </c:pt>
                <c:pt idx="19022">
                  <c:v>8.2214800000000001E-8</c:v>
                </c:pt>
                <c:pt idx="19023">
                  <c:v>8.2221099999999998E-8</c:v>
                </c:pt>
                <c:pt idx="19024">
                  <c:v>8.2227300000000002E-8</c:v>
                </c:pt>
                <c:pt idx="19025">
                  <c:v>8.2233599999999999E-8</c:v>
                </c:pt>
                <c:pt idx="19026">
                  <c:v>8.2239800000000003E-8</c:v>
                </c:pt>
                <c:pt idx="19027">
                  <c:v>8.22461E-8</c:v>
                </c:pt>
                <c:pt idx="19028">
                  <c:v>8.2252300000000004E-8</c:v>
                </c:pt>
                <c:pt idx="19029">
                  <c:v>8.22586E-8</c:v>
                </c:pt>
                <c:pt idx="19030">
                  <c:v>8.2264800000000005E-8</c:v>
                </c:pt>
                <c:pt idx="19031">
                  <c:v>8.2271100000000001E-8</c:v>
                </c:pt>
                <c:pt idx="19032">
                  <c:v>8.2277300000000006E-8</c:v>
                </c:pt>
                <c:pt idx="19033">
                  <c:v>8.2283600000000002E-8</c:v>
                </c:pt>
                <c:pt idx="19034">
                  <c:v>8.2289799999999993E-8</c:v>
                </c:pt>
                <c:pt idx="19035">
                  <c:v>8.2296100000000003E-8</c:v>
                </c:pt>
                <c:pt idx="19036">
                  <c:v>8.2302299999999994E-8</c:v>
                </c:pt>
                <c:pt idx="19037">
                  <c:v>8.2308600000000004E-8</c:v>
                </c:pt>
                <c:pt idx="19038">
                  <c:v>8.2314799999999995E-8</c:v>
                </c:pt>
                <c:pt idx="19039">
                  <c:v>8.2321100000000005E-8</c:v>
                </c:pt>
                <c:pt idx="19040">
                  <c:v>8.2327299999999996E-8</c:v>
                </c:pt>
                <c:pt idx="19041">
                  <c:v>8.2333600000000006E-8</c:v>
                </c:pt>
                <c:pt idx="19042">
                  <c:v>8.2339799999999997E-8</c:v>
                </c:pt>
                <c:pt idx="19043">
                  <c:v>8.2346099999999994E-8</c:v>
                </c:pt>
                <c:pt idx="19044">
                  <c:v>8.2352299999999998E-8</c:v>
                </c:pt>
                <c:pt idx="19045">
                  <c:v>8.2358599999999995E-8</c:v>
                </c:pt>
                <c:pt idx="19046">
                  <c:v>8.2364799999999999E-8</c:v>
                </c:pt>
                <c:pt idx="19047">
                  <c:v>8.2371099999999996E-8</c:v>
                </c:pt>
                <c:pt idx="19048">
                  <c:v>8.23773E-8</c:v>
                </c:pt>
                <c:pt idx="19049">
                  <c:v>8.2383599999999997E-8</c:v>
                </c:pt>
                <c:pt idx="19050">
                  <c:v>8.2389800000000001E-8</c:v>
                </c:pt>
                <c:pt idx="19051">
                  <c:v>8.2396099999999998E-8</c:v>
                </c:pt>
                <c:pt idx="19052">
                  <c:v>8.2402300000000002E-8</c:v>
                </c:pt>
                <c:pt idx="19053">
                  <c:v>8.2408599999999999E-8</c:v>
                </c:pt>
                <c:pt idx="19054">
                  <c:v>8.2414800000000003E-8</c:v>
                </c:pt>
                <c:pt idx="19055">
                  <c:v>8.2421099999999999E-8</c:v>
                </c:pt>
                <c:pt idx="19056">
                  <c:v>8.2427300000000004E-8</c:v>
                </c:pt>
                <c:pt idx="19057">
                  <c:v>8.24336E-8</c:v>
                </c:pt>
                <c:pt idx="19058">
                  <c:v>8.2439800000000005E-8</c:v>
                </c:pt>
                <c:pt idx="19059">
                  <c:v>8.2446100000000001E-8</c:v>
                </c:pt>
                <c:pt idx="19060">
                  <c:v>8.2452300000000006E-8</c:v>
                </c:pt>
                <c:pt idx="19061">
                  <c:v>8.2458600000000002E-8</c:v>
                </c:pt>
                <c:pt idx="19062">
                  <c:v>8.2464799999999993E-8</c:v>
                </c:pt>
                <c:pt idx="19063">
                  <c:v>8.2471100000000003E-8</c:v>
                </c:pt>
                <c:pt idx="19064">
                  <c:v>8.2477299999999994E-8</c:v>
                </c:pt>
                <c:pt idx="19065">
                  <c:v>8.2483600000000004E-8</c:v>
                </c:pt>
                <c:pt idx="19066">
                  <c:v>8.2489799999999995E-8</c:v>
                </c:pt>
                <c:pt idx="19067">
                  <c:v>8.2496100000000005E-8</c:v>
                </c:pt>
                <c:pt idx="19068">
                  <c:v>8.2502299999999996E-8</c:v>
                </c:pt>
                <c:pt idx="19069">
                  <c:v>8.2508600000000006E-8</c:v>
                </c:pt>
                <c:pt idx="19070">
                  <c:v>8.2514799999999997E-8</c:v>
                </c:pt>
                <c:pt idx="19071">
                  <c:v>8.2521099999999994E-8</c:v>
                </c:pt>
                <c:pt idx="19072">
                  <c:v>8.2527299999999998E-8</c:v>
                </c:pt>
                <c:pt idx="19073">
                  <c:v>8.2533599999999995E-8</c:v>
                </c:pt>
                <c:pt idx="19074">
                  <c:v>8.2539799999999999E-8</c:v>
                </c:pt>
                <c:pt idx="19075">
                  <c:v>8.2546099999999996E-8</c:v>
                </c:pt>
                <c:pt idx="19076">
                  <c:v>8.25523E-8</c:v>
                </c:pt>
                <c:pt idx="19077">
                  <c:v>8.2558599999999997E-8</c:v>
                </c:pt>
                <c:pt idx="19078">
                  <c:v>8.2564800000000001E-8</c:v>
                </c:pt>
                <c:pt idx="19079">
                  <c:v>8.2571099999999997E-8</c:v>
                </c:pt>
                <c:pt idx="19080">
                  <c:v>8.2577300000000002E-8</c:v>
                </c:pt>
                <c:pt idx="19081">
                  <c:v>8.2583599999999998E-8</c:v>
                </c:pt>
                <c:pt idx="19082">
                  <c:v>8.2589800000000003E-8</c:v>
                </c:pt>
                <c:pt idx="19083">
                  <c:v>8.2596099999999999E-8</c:v>
                </c:pt>
                <c:pt idx="19084">
                  <c:v>8.2602300000000004E-8</c:v>
                </c:pt>
                <c:pt idx="19085">
                  <c:v>8.26086E-8</c:v>
                </c:pt>
                <c:pt idx="19086">
                  <c:v>8.2614800000000005E-8</c:v>
                </c:pt>
                <c:pt idx="19087">
                  <c:v>8.2621100000000001E-8</c:v>
                </c:pt>
                <c:pt idx="19088">
                  <c:v>8.2627300000000006E-8</c:v>
                </c:pt>
                <c:pt idx="19089">
                  <c:v>8.2633600000000002E-8</c:v>
                </c:pt>
                <c:pt idx="19090">
                  <c:v>8.2639800000000007E-8</c:v>
                </c:pt>
                <c:pt idx="19091">
                  <c:v>8.2646100000000003E-8</c:v>
                </c:pt>
                <c:pt idx="19092">
                  <c:v>8.2652299999999994E-8</c:v>
                </c:pt>
                <c:pt idx="19093">
                  <c:v>8.2658600000000004E-8</c:v>
                </c:pt>
                <c:pt idx="19094">
                  <c:v>8.2664799999999995E-8</c:v>
                </c:pt>
                <c:pt idx="19095">
                  <c:v>8.2671100000000005E-8</c:v>
                </c:pt>
                <c:pt idx="19096">
                  <c:v>8.2677299999999996E-8</c:v>
                </c:pt>
                <c:pt idx="19097">
                  <c:v>8.2683600000000006E-8</c:v>
                </c:pt>
                <c:pt idx="19098">
                  <c:v>8.2689799999999997E-8</c:v>
                </c:pt>
                <c:pt idx="19099">
                  <c:v>8.2696099999999994E-8</c:v>
                </c:pt>
                <c:pt idx="19100">
                  <c:v>8.2702299999999998E-8</c:v>
                </c:pt>
                <c:pt idx="19101">
                  <c:v>8.2708599999999995E-8</c:v>
                </c:pt>
                <c:pt idx="19102">
                  <c:v>8.2714799999999999E-8</c:v>
                </c:pt>
                <c:pt idx="19103">
                  <c:v>8.2721099999999996E-8</c:v>
                </c:pt>
                <c:pt idx="19104">
                  <c:v>8.27273E-8</c:v>
                </c:pt>
                <c:pt idx="19105">
                  <c:v>8.2733599999999996E-8</c:v>
                </c:pt>
                <c:pt idx="19106">
                  <c:v>8.2739800000000001E-8</c:v>
                </c:pt>
                <c:pt idx="19107">
                  <c:v>8.2746099999999997E-8</c:v>
                </c:pt>
                <c:pt idx="19108">
                  <c:v>8.2752300000000002E-8</c:v>
                </c:pt>
                <c:pt idx="19109">
                  <c:v>8.2758599999999998E-8</c:v>
                </c:pt>
                <c:pt idx="19110">
                  <c:v>8.2764800000000003E-8</c:v>
                </c:pt>
                <c:pt idx="19111">
                  <c:v>8.2771099999999999E-8</c:v>
                </c:pt>
                <c:pt idx="19112">
                  <c:v>8.2777300000000004E-8</c:v>
                </c:pt>
                <c:pt idx="19113">
                  <c:v>8.27836E-8</c:v>
                </c:pt>
                <c:pt idx="19114">
                  <c:v>8.2789800000000005E-8</c:v>
                </c:pt>
                <c:pt idx="19115">
                  <c:v>8.2796100000000001E-8</c:v>
                </c:pt>
                <c:pt idx="19116">
                  <c:v>8.2802300000000006E-8</c:v>
                </c:pt>
                <c:pt idx="19117">
                  <c:v>8.2808600000000002E-8</c:v>
                </c:pt>
                <c:pt idx="19118">
                  <c:v>8.2814800000000006E-8</c:v>
                </c:pt>
                <c:pt idx="19119">
                  <c:v>8.2821100000000003E-8</c:v>
                </c:pt>
                <c:pt idx="19120">
                  <c:v>8.2827299999999994E-8</c:v>
                </c:pt>
                <c:pt idx="19121">
                  <c:v>8.2833600000000004E-8</c:v>
                </c:pt>
                <c:pt idx="19122">
                  <c:v>8.2839799999999995E-8</c:v>
                </c:pt>
                <c:pt idx="19123">
                  <c:v>8.2846100000000005E-8</c:v>
                </c:pt>
                <c:pt idx="19124">
                  <c:v>8.2852299999999996E-8</c:v>
                </c:pt>
                <c:pt idx="19125">
                  <c:v>8.2858600000000006E-8</c:v>
                </c:pt>
                <c:pt idx="19126">
                  <c:v>8.2864799999999997E-8</c:v>
                </c:pt>
                <c:pt idx="19127">
                  <c:v>8.2871099999999994E-8</c:v>
                </c:pt>
                <c:pt idx="19128">
                  <c:v>8.2877299999999998E-8</c:v>
                </c:pt>
                <c:pt idx="19129">
                  <c:v>8.2883599999999994E-8</c:v>
                </c:pt>
                <c:pt idx="19130">
                  <c:v>8.2889799999999999E-8</c:v>
                </c:pt>
                <c:pt idx="19131">
                  <c:v>8.2896099999999995E-8</c:v>
                </c:pt>
                <c:pt idx="19132">
                  <c:v>8.29023E-8</c:v>
                </c:pt>
                <c:pt idx="19133">
                  <c:v>8.2908599999999996E-8</c:v>
                </c:pt>
                <c:pt idx="19134">
                  <c:v>8.2914800000000001E-8</c:v>
                </c:pt>
                <c:pt idx="19135">
                  <c:v>8.2921099999999997E-8</c:v>
                </c:pt>
                <c:pt idx="19136">
                  <c:v>8.2927300000000002E-8</c:v>
                </c:pt>
                <c:pt idx="19137">
                  <c:v>8.2933599999999998E-8</c:v>
                </c:pt>
                <c:pt idx="19138">
                  <c:v>8.2939800000000003E-8</c:v>
                </c:pt>
                <c:pt idx="19139">
                  <c:v>8.2946099999999999E-8</c:v>
                </c:pt>
                <c:pt idx="19140">
                  <c:v>8.2952300000000004E-8</c:v>
                </c:pt>
                <c:pt idx="19141">
                  <c:v>8.29586E-8</c:v>
                </c:pt>
                <c:pt idx="19142">
                  <c:v>8.2964800000000005E-8</c:v>
                </c:pt>
                <c:pt idx="19143">
                  <c:v>8.2971100000000001E-8</c:v>
                </c:pt>
                <c:pt idx="19144">
                  <c:v>8.2977300000000005E-8</c:v>
                </c:pt>
                <c:pt idx="19145">
                  <c:v>8.2983600000000002E-8</c:v>
                </c:pt>
                <c:pt idx="19146">
                  <c:v>8.2989800000000006E-8</c:v>
                </c:pt>
                <c:pt idx="19147">
                  <c:v>8.2996100000000003E-8</c:v>
                </c:pt>
                <c:pt idx="19148">
                  <c:v>8.3002299999999994E-8</c:v>
                </c:pt>
                <c:pt idx="19149">
                  <c:v>8.3008600000000004E-8</c:v>
                </c:pt>
                <c:pt idx="19150">
                  <c:v>8.3014799999999995E-8</c:v>
                </c:pt>
                <c:pt idx="19151">
                  <c:v>8.3021100000000005E-8</c:v>
                </c:pt>
                <c:pt idx="19152">
                  <c:v>8.3027299999999996E-8</c:v>
                </c:pt>
                <c:pt idx="19153">
                  <c:v>8.3033600000000006E-8</c:v>
                </c:pt>
                <c:pt idx="19154">
                  <c:v>8.3039799999999997E-8</c:v>
                </c:pt>
                <c:pt idx="19155">
                  <c:v>8.3046099999999993E-8</c:v>
                </c:pt>
                <c:pt idx="19156">
                  <c:v>8.3052299999999998E-8</c:v>
                </c:pt>
                <c:pt idx="19157">
                  <c:v>8.3058599999999994E-8</c:v>
                </c:pt>
                <c:pt idx="19158">
                  <c:v>8.3064799999999999E-8</c:v>
                </c:pt>
                <c:pt idx="19159">
                  <c:v>8.3071099999999995E-8</c:v>
                </c:pt>
                <c:pt idx="19160">
                  <c:v>8.30773E-8</c:v>
                </c:pt>
                <c:pt idx="19161">
                  <c:v>8.3083599999999996E-8</c:v>
                </c:pt>
                <c:pt idx="19162">
                  <c:v>8.3089800000000001E-8</c:v>
                </c:pt>
                <c:pt idx="19163">
                  <c:v>8.3096099999999997E-8</c:v>
                </c:pt>
                <c:pt idx="19164">
                  <c:v>8.3102300000000002E-8</c:v>
                </c:pt>
                <c:pt idx="19165">
                  <c:v>8.3108599999999998E-8</c:v>
                </c:pt>
                <c:pt idx="19166">
                  <c:v>8.3114800000000003E-8</c:v>
                </c:pt>
                <c:pt idx="19167">
                  <c:v>8.3121099999999999E-8</c:v>
                </c:pt>
                <c:pt idx="19168">
                  <c:v>8.3127300000000003E-8</c:v>
                </c:pt>
                <c:pt idx="19169">
                  <c:v>8.31336E-8</c:v>
                </c:pt>
                <c:pt idx="19170">
                  <c:v>8.3139800000000004E-8</c:v>
                </c:pt>
                <c:pt idx="19171">
                  <c:v>8.3146100000000001E-8</c:v>
                </c:pt>
                <c:pt idx="19172">
                  <c:v>8.3152300000000005E-8</c:v>
                </c:pt>
                <c:pt idx="19173">
                  <c:v>8.3158600000000002E-8</c:v>
                </c:pt>
                <c:pt idx="19174">
                  <c:v>8.3164800000000006E-8</c:v>
                </c:pt>
                <c:pt idx="19175">
                  <c:v>8.3171100000000003E-8</c:v>
                </c:pt>
                <c:pt idx="19176">
                  <c:v>8.3177299999999994E-8</c:v>
                </c:pt>
                <c:pt idx="19177">
                  <c:v>8.3183600000000004E-8</c:v>
                </c:pt>
                <c:pt idx="19178">
                  <c:v>8.3189799999999995E-8</c:v>
                </c:pt>
                <c:pt idx="19179">
                  <c:v>8.3196100000000005E-8</c:v>
                </c:pt>
                <c:pt idx="19180">
                  <c:v>8.3202299999999996E-8</c:v>
                </c:pt>
                <c:pt idx="19181">
                  <c:v>8.3208600000000006E-8</c:v>
                </c:pt>
                <c:pt idx="19182">
                  <c:v>8.3214799999999997E-8</c:v>
                </c:pt>
                <c:pt idx="19183">
                  <c:v>8.3221100000000007E-8</c:v>
                </c:pt>
                <c:pt idx="19184">
                  <c:v>8.3227299999999998E-8</c:v>
                </c:pt>
                <c:pt idx="19185">
                  <c:v>8.3233599999999994E-8</c:v>
                </c:pt>
                <c:pt idx="19186">
                  <c:v>8.3239799999999999E-8</c:v>
                </c:pt>
                <c:pt idx="19187">
                  <c:v>8.3246099999999995E-8</c:v>
                </c:pt>
                <c:pt idx="19188">
                  <c:v>8.32523E-8</c:v>
                </c:pt>
                <c:pt idx="19189">
                  <c:v>8.3258599999999996E-8</c:v>
                </c:pt>
                <c:pt idx="19190">
                  <c:v>8.3264800000000001E-8</c:v>
                </c:pt>
                <c:pt idx="19191">
                  <c:v>8.3271099999999997E-8</c:v>
                </c:pt>
                <c:pt idx="19192">
                  <c:v>8.3277300000000002E-8</c:v>
                </c:pt>
                <c:pt idx="19193">
                  <c:v>8.3283599999999998E-8</c:v>
                </c:pt>
                <c:pt idx="19194">
                  <c:v>8.3289800000000002E-8</c:v>
                </c:pt>
                <c:pt idx="19195">
                  <c:v>8.3296099999999999E-8</c:v>
                </c:pt>
                <c:pt idx="19196">
                  <c:v>8.3302300000000003E-8</c:v>
                </c:pt>
                <c:pt idx="19197">
                  <c:v>8.33086E-8</c:v>
                </c:pt>
                <c:pt idx="19198">
                  <c:v>8.3314800000000004E-8</c:v>
                </c:pt>
                <c:pt idx="19199">
                  <c:v>8.3321100000000001E-8</c:v>
                </c:pt>
                <c:pt idx="19200">
                  <c:v>8.3327300000000005E-8</c:v>
                </c:pt>
                <c:pt idx="19201">
                  <c:v>8.3333600000000002E-8</c:v>
                </c:pt>
                <c:pt idx="19202">
                  <c:v>8.3339800000000006E-8</c:v>
                </c:pt>
                <c:pt idx="19203">
                  <c:v>8.3346100000000003E-8</c:v>
                </c:pt>
                <c:pt idx="19204">
                  <c:v>8.3352299999999994E-8</c:v>
                </c:pt>
                <c:pt idx="19205">
                  <c:v>8.3358600000000004E-8</c:v>
                </c:pt>
                <c:pt idx="19206">
                  <c:v>8.3364799999999995E-8</c:v>
                </c:pt>
                <c:pt idx="19207">
                  <c:v>8.3371100000000005E-8</c:v>
                </c:pt>
                <c:pt idx="19208">
                  <c:v>8.3377299999999996E-8</c:v>
                </c:pt>
                <c:pt idx="19209">
                  <c:v>8.3383600000000006E-8</c:v>
                </c:pt>
                <c:pt idx="19210">
                  <c:v>8.3389799999999997E-8</c:v>
                </c:pt>
                <c:pt idx="19211">
                  <c:v>8.3396100000000007E-8</c:v>
                </c:pt>
                <c:pt idx="19212">
                  <c:v>8.3402299999999998E-8</c:v>
                </c:pt>
                <c:pt idx="19213">
                  <c:v>8.3408599999999994E-8</c:v>
                </c:pt>
                <c:pt idx="19214">
                  <c:v>8.3414799999999999E-8</c:v>
                </c:pt>
                <c:pt idx="19215">
                  <c:v>8.3421099999999995E-8</c:v>
                </c:pt>
                <c:pt idx="19216">
                  <c:v>8.34273E-8</c:v>
                </c:pt>
                <c:pt idx="19217">
                  <c:v>8.3433599999999996E-8</c:v>
                </c:pt>
                <c:pt idx="19218">
                  <c:v>8.34398E-8</c:v>
                </c:pt>
                <c:pt idx="19219">
                  <c:v>8.3446099999999997E-8</c:v>
                </c:pt>
                <c:pt idx="19220">
                  <c:v>8.3452300000000001E-8</c:v>
                </c:pt>
                <c:pt idx="19221">
                  <c:v>8.3458599999999998E-8</c:v>
                </c:pt>
                <c:pt idx="19222">
                  <c:v>8.3464800000000002E-8</c:v>
                </c:pt>
                <c:pt idx="19223">
                  <c:v>8.3471099999999999E-8</c:v>
                </c:pt>
                <c:pt idx="19224">
                  <c:v>8.3477300000000003E-8</c:v>
                </c:pt>
                <c:pt idx="19225">
                  <c:v>8.34836E-8</c:v>
                </c:pt>
                <c:pt idx="19226">
                  <c:v>8.3489800000000004E-8</c:v>
                </c:pt>
                <c:pt idx="19227">
                  <c:v>8.3496100000000001E-8</c:v>
                </c:pt>
                <c:pt idx="19228">
                  <c:v>8.3502300000000005E-8</c:v>
                </c:pt>
                <c:pt idx="19229">
                  <c:v>8.3508600000000002E-8</c:v>
                </c:pt>
                <c:pt idx="19230">
                  <c:v>8.3514800000000006E-8</c:v>
                </c:pt>
                <c:pt idx="19231">
                  <c:v>8.3521100000000003E-8</c:v>
                </c:pt>
                <c:pt idx="19232">
                  <c:v>8.3527299999999994E-8</c:v>
                </c:pt>
                <c:pt idx="19233">
                  <c:v>8.3533600000000004E-8</c:v>
                </c:pt>
                <c:pt idx="19234">
                  <c:v>8.3539799999999995E-8</c:v>
                </c:pt>
                <c:pt idx="19235">
                  <c:v>8.3546100000000005E-8</c:v>
                </c:pt>
                <c:pt idx="19236">
                  <c:v>8.3552299999999996E-8</c:v>
                </c:pt>
                <c:pt idx="19237">
                  <c:v>8.3558600000000005E-8</c:v>
                </c:pt>
                <c:pt idx="19238">
                  <c:v>8.3564799999999997E-8</c:v>
                </c:pt>
                <c:pt idx="19239">
                  <c:v>8.3571100000000006E-8</c:v>
                </c:pt>
                <c:pt idx="19240">
                  <c:v>8.3577299999999998E-8</c:v>
                </c:pt>
                <c:pt idx="19241">
                  <c:v>8.3583599999999994E-8</c:v>
                </c:pt>
                <c:pt idx="19242">
                  <c:v>8.3589799999999999E-8</c:v>
                </c:pt>
                <c:pt idx="19243">
                  <c:v>8.3596099999999995E-8</c:v>
                </c:pt>
                <c:pt idx="19244">
                  <c:v>8.3602299999999999E-8</c:v>
                </c:pt>
                <c:pt idx="19245">
                  <c:v>8.3608599999999996E-8</c:v>
                </c:pt>
                <c:pt idx="19246">
                  <c:v>8.36148E-8</c:v>
                </c:pt>
                <c:pt idx="19247">
                  <c:v>8.3621099999999997E-8</c:v>
                </c:pt>
                <c:pt idx="19248">
                  <c:v>8.3627300000000001E-8</c:v>
                </c:pt>
                <c:pt idx="19249">
                  <c:v>8.3633599999999998E-8</c:v>
                </c:pt>
                <c:pt idx="19250">
                  <c:v>8.3639800000000002E-8</c:v>
                </c:pt>
                <c:pt idx="19251">
                  <c:v>8.3646099999999999E-8</c:v>
                </c:pt>
                <c:pt idx="19252">
                  <c:v>8.3652300000000003E-8</c:v>
                </c:pt>
                <c:pt idx="19253">
                  <c:v>8.36586E-8</c:v>
                </c:pt>
                <c:pt idx="19254">
                  <c:v>8.3664800000000004E-8</c:v>
                </c:pt>
                <c:pt idx="19255">
                  <c:v>8.3671100000000001E-8</c:v>
                </c:pt>
                <c:pt idx="19256">
                  <c:v>8.3677300000000005E-8</c:v>
                </c:pt>
                <c:pt idx="19257">
                  <c:v>8.3683600000000002E-8</c:v>
                </c:pt>
                <c:pt idx="19258">
                  <c:v>8.3689800000000006E-8</c:v>
                </c:pt>
                <c:pt idx="19259">
                  <c:v>8.3696100000000003E-8</c:v>
                </c:pt>
                <c:pt idx="19260">
                  <c:v>8.3702299999999994E-8</c:v>
                </c:pt>
                <c:pt idx="19261">
                  <c:v>8.3708600000000004E-8</c:v>
                </c:pt>
                <c:pt idx="19262">
                  <c:v>8.3714799999999995E-8</c:v>
                </c:pt>
                <c:pt idx="19263">
                  <c:v>8.3721100000000004E-8</c:v>
                </c:pt>
                <c:pt idx="19264">
                  <c:v>8.3727299999999996E-8</c:v>
                </c:pt>
                <c:pt idx="19265">
                  <c:v>8.3733600000000005E-8</c:v>
                </c:pt>
                <c:pt idx="19266">
                  <c:v>8.3739799999999997E-8</c:v>
                </c:pt>
                <c:pt idx="19267">
                  <c:v>8.3746100000000006E-8</c:v>
                </c:pt>
                <c:pt idx="19268">
                  <c:v>8.3752299999999997E-8</c:v>
                </c:pt>
                <c:pt idx="19269">
                  <c:v>8.3758599999999994E-8</c:v>
                </c:pt>
                <c:pt idx="19270">
                  <c:v>8.3764799999999998E-8</c:v>
                </c:pt>
                <c:pt idx="19271">
                  <c:v>8.3771099999999995E-8</c:v>
                </c:pt>
                <c:pt idx="19272">
                  <c:v>8.3777299999999999E-8</c:v>
                </c:pt>
                <c:pt idx="19273">
                  <c:v>8.3783599999999996E-8</c:v>
                </c:pt>
                <c:pt idx="19274">
                  <c:v>8.37898E-8</c:v>
                </c:pt>
                <c:pt idx="19275">
                  <c:v>8.3796099999999997E-8</c:v>
                </c:pt>
                <c:pt idx="19276">
                  <c:v>8.3802300000000001E-8</c:v>
                </c:pt>
                <c:pt idx="19277">
                  <c:v>8.3808599999999998E-8</c:v>
                </c:pt>
                <c:pt idx="19278">
                  <c:v>8.3814800000000002E-8</c:v>
                </c:pt>
                <c:pt idx="19279">
                  <c:v>8.3821099999999999E-8</c:v>
                </c:pt>
                <c:pt idx="19280">
                  <c:v>8.3827300000000003E-8</c:v>
                </c:pt>
                <c:pt idx="19281">
                  <c:v>8.38336E-8</c:v>
                </c:pt>
                <c:pt idx="19282">
                  <c:v>8.3839800000000004E-8</c:v>
                </c:pt>
                <c:pt idx="19283">
                  <c:v>8.3846100000000001E-8</c:v>
                </c:pt>
                <c:pt idx="19284">
                  <c:v>8.3852300000000005E-8</c:v>
                </c:pt>
                <c:pt idx="19285">
                  <c:v>8.3858600000000002E-8</c:v>
                </c:pt>
                <c:pt idx="19286">
                  <c:v>8.3864800000000006E-8</c:v>
                </c:pt>
                <c:pt idx="19287">
                  <c:v>8.3871100000000003E-8</c:v>
                </c:pt>
                <c:pt idx="19288">
                  <c:v>8.3877299999999994E-8</c:v>
                </c:pt>
                <c:pt idx="19289">
                  <c:v>8.3883600000000003E-8</c:v>
                </c:pt>
                <c:pt idx="19290">
                  <c:v>8.3889799999999995E-8</c:v>
                </c:pt>
                <c:pt idx="19291">
                  <c:v>8.3896100000000004E-8</c:v>
                </c:pt>
                <c:pt idx="19292">
                  <c:v>8.3902299999999996E-8</c:v>
                </c:pt>
                <c:pt idx="19293">
                  <c:v>8.3908600000000005E-8</c:v>
                </c:pt>
                <c:pt idx="19294">
                  <c:v>8.3914799999999996E-8</c:v>
                </c:pt>
                <c:pt idx="19295">
                  <c:v>8.3921100000000006E-8</c:v>
                </c:pt>
                <c:pt idx="19296">
                  <c:v>8.3927299999999997E-8</c:v>
                </c:pt>
                <c:pt idx="19297">
                  <c:v>8.3933599999999994E-8</c:v>
                </c:pt>
                <c:pt idx="19298">
                  <c:v>8.3939799999999998E-8</c:v>
                </c:pt>
                <c:pt idx="19299">
                  <c:v>8.3946099999999995E-8</c:v>
                </c:pt>
                <c:pt idx="19300">
                  <c:v>8.3952299999999999E-8</c:v>
                </c:pt>
                <c:pt idx="19301">
                  <c:v>8.3958599999999996E-8</c:v>
                </c:pt>
                <c:pt idx="19302">
                  <c:v>8.39648E-8</c:v>
                </c:pt>
                <c:pt idx="19303">
                  <c:v>8.3971099999999997E-8</c:v>
                </c:pt>
                <c:pt idx="19304">
                  <c:v>8.3977300000000001E-8</c:v>
                </c:pt>
                <c:pt idx="19305">
                  <c:v>8.3983599999999998E-8</c:v>
                </c:pt>
                <c:pt idx="19306">
                  <c:v>8.3989800000000002E-8</c:v>
                </c:pt>
                <c:pt idx="19307">
                  <c:v>8.3996099999999999E-8</c:v>
                </c:pt>
                <c:pt idx="19308">
                  <c:v>8.4002300000000003E-8</c:v>
                </c:pt>
                <c:pt idx="19309">
                  <c:v>8.40086E-8</c:v>
                </c:pt>
                <c:pt idx="19310">
                  <c:v>8.4014800000000004E-8</c:v>
                </c:pt>
                <c:pt idx="19311">
                  <c:v>8.4021100000000001E-8</c:v>
                </c:pt>
                <c:pt idx="19312">
                  <c:v>8.4027300000000005E-8</c:v>
                </c:pt>
                <c:pt idx="19313">
                  <c:v>8.4033600000000001E-8</c:v>
                </c:pt>
                <c:pt idx="19314">
                  <c:v>8.4039800000000006E-8</c:v>
                </c:pt>
                <c:pt idx="19315">
                  <c:v>8.4046100000000002E-8</c:v>
                </c:pt>
                <c:pt idx="19316">
                  <c:v>8.4052299999999994E-8</c:v>
                </c:pt>
                <c:pt idx="19317">
                  <c:v>8.4058600000000003E-8</c:v>
                </c:pt>
                <c:pt idx="19318">
                  <c:v>8.4064799999999995E-8</c:v>
                </c:pt>
                <c:pt idx="19319">
                  <c:v>8.4071100000000004E-8</c:v>
                </c:pt>
                <c:pt idx="19320">
                  <c:v>8.4077299999999995E-8</c:v>
                </c:pt>
                <c:pt idx="19321">
                  <c:v>8.4083600000000005E-8</c:v>
                </c:pt>
                <c:pt idx="19322">
                  <c:v>8.4089799999999996E-8</c:v>
                </c:pt>
                <c:pt idx="19323">
                  <c:v>8.4096100000000006E-8</c:v>
                </c:pt>
                <c:pt idx="19324">
                  <c:v>8.4102299999999997E-8</c:v>
                </c:pt>
                <c:pt idx="19325">
                  <c:v>8.4108599999999994E-8</c:v>
                </c:pt>
                <c:pt idx="19326">
                  <c:v>8.4114799999999998E-8</c:v>
                </c:pt>
                <c:pt idx="19327">
                  <c:v>8.4121099999999995E-8</c:v>
                </c:pt>
                <c:pt idx="19328">
                  <c:v>8.4127299999999999E-8</c:v>
                </c:pt>
                <c:pt idx="19329">
                  <c:v>8.4133599999999996E-8</c:v>
                </c:pt>
                <c:pt idx="19330">
                  <c:v>8.41398E-8</c:v>
                </c:pt>
                <c:pt idx="19331">
                  <c:v>8.4146099999999997E-8</c:v>
                </c:pt>
                <c:pt idx="19332">
                  <c:v>8.4152300000000001E-8</c:v>
                </c:pt>
                <c:pt idx="19333">
                  <c:v>8.4158599999999998E-8</c:v>
                </c:pt>
                <c:pt idx="19334">
                  <c:v>8.4164800000000002E-8</c:v>
                </c:pt>
                <c:pt idx="19335">
                  <c:v>8.4171099999999999E-8</c:v>
                </c:pt>
                <c:pt idx="19336">
                  <c:v>8.4177300000000003E-8</c:v>
                </c:pt>
                <c:pt idx="19337">
                  <c:v>8.41836E-8</c:v>
                </c:pt>
                <c:pt idx="19338">
                  <c:v>8.4189800000000004E-8</c:v>
                </c:pt>
                <c:pt idx="19339">
                  <c:v>8.41961E-8</c:v>
                </c:pt>
                <c:pt idx="19340">
                  <c:v>8.4202300000000005E-8</c:v>
                </c:pt>
                <c:pt idx="19341">
                  <c:v>8.4208600000000001E-8</c:v>
                </c:pt>
                <c:pt idx="19342">
                  <c:v>8.4214800000000006E-8</c:v>
                </c:pt>
                <c:pt idx="19343">
                  <c:v>8.4221100000000002E-8</c:v>
                </c:pt>
                <c:pt idx="19344">
                  <c:v>8.4227299999999993E-8</c:v>
                </c:pt>
                <c:pt idx="19345">
                  <c:v>8.4233600000000003E-8</c:v>
                </c:pt>
                <c:pt idx="19346">
                  <c:v>8.4239799999999994E-8</c:v>
                </c:pt>
                <c:pt idx="19347">
                  <c:v>8.4246100000000004E-8</c:v>
                </c:pt>
                <c:pt idx="19348">
                  <c:v>8.4252299999999995E-8</c:v>
                </c:pt>
                <c:pt idx="19349">
                  <c:v>8.4258600000000005E-8</c:v>
                </c:pt>
                <c:pt idx="19350">
                  <c:v>8.4264799999999996E-8</c:v>
                </c:pt>
                <c:pt idx="19351">
                  <c:v>8.4271100000000006E-8</c:v>
                </c:pt>
                <c:pt idx="19352">
                  <c:v>8.4277299999999997E-8</c:v>
                </c:pt>
                <c:pt idx="19353">
                  <c:v>8.4283599999999994E-8</c:v>
                </c:pt>
                <c:pt idx="19354">
                  <c:v>8.4289799999999998E-8</c:v>
                </c:pt>
                <c:pt idx="19355">
                  <c:v>8.4296099999999995E-8</c:v>
                </c:pt>
                <c:pt idx="19356">
                  <c:v>8.4302299999999999E-8</c:v>
                </c:pt>
                <c:pt idx="19357">
                  <c:v>8.4308599999999996E-8</c:v>
                </c:pt>
                <c:pt idx="19358">
                  <c:v>8.43148E-8</c:v>
                </c:pt>
                <c:pt idx="19359">
                  <c:v>8.4321099999999997E-8</c:v>
                </c:pt>
                <c:pt idx="19360">
                  <c:v>8.4327300000000001E-8</c:v>
                </c:pt>
                <c:pt idx="19361">
                  <c:v>8.4333599999999998E-8</c:v>
                </c:pt>
                <c:pt idx="19362">
                  <c:v>8.4339800000000002E-8</c:v>
                </c:pt>
                <c:pt idx="19363">
                  <c:v>8.4346099999999998E-8</c:v>
                </c:pt>
                <c:pt idx="19364">
                  <c:v>8.4352300000000003E-8</c:v>
                </c:pt>
                <c:pt idx="19365">
                  <c:v>8.4358599999999999E-8</c:v>
                </c:pt>
                <c:pt idx="19366">
                  <c:v>8.4364800000000004E-8</c:v>
                </c:pt>
                <c:pt idx="19367">
                  <c:v>8.43711E-8</c:v>
                </c:pt>
                <c:pt idx="19368">
                  <c:v>8.4377300000000005E-8</c:v>
                </c:pt>
                <c:pt idx="19369">
                  <c:v>8.4383600000000001E-8</c:v>
                </c:pt>
                <c:pt idx="19370">
                  <c:v>8.4389800000000006E-8</c:v>
                </c:pt>
                <c:pt idx="19371">
                  <c:v>8.4396100000000002E-8</c:v>
                </c:pt>
                <c:pt idx="19372">
                  <c:v>8.4402299999999993E-8</c:v>
                </c:pt>
                <c:pt idx="19373">
                  <c:v>8.4408600000000003E-8</c:v>
                </c:pt>
                <c:pt idx="19374">
                  <c:v>8.4414799999999994E-8</c:v>
                </c:pt>
                <c:pt idx="19375">
                  <c:v>8.4421100000000004E-8</c:v>
                </c:pt>
                <c:pt idx="19376">
                  <c:v>8.4427299999999995E-8</c:v>
                </c:pt>
                <c:pt idx="19377">
                  <c:v>8.4433600000000005E-8</c:v>
                </c:pt>
                <c:pt idx="19378">
                  <c:v>8.4439799999999996E-8</c:v>
                </c:pt>
                <c:pt idx="19379">
                  <c:v>8.4446100000000006E-8</c:v>
                </c:pt>
                <c:pt idx="19380">
                  <c:v>8.4452299999999997E-8</c:v>
                </c:pt>
                <c:pt idx="19381">
                  <c:v>8.4458599999999994E-8</c:v>
                </c:pt>
                <c:pt idx="19382">
                  <c:v>8.4464799999999998E-8</c:v>
                </c:pt>
                <c:pt idx="19383">
                  <c:v>8.4471099999999995E-8</c:v>
                </c:pt>
                <c:pt idx="19384">
                  <c:v>8.4477299999999999E-8</c:v>
                </c:pt>
                <c:pt idx="19385">
                  <c:v>8.4483599999999996E-8</c:v>
                </c:pt>
                <c:pt idx="19386">
                  <c:v>8.44898E-8</c:v>
                </c:pt>
                <c:pt idx="19387">
                  <c:v>8.4496099999999997E-8</c:v>
                </c:pt>
                <c:pt idx="19388">
                  <c:v>8.4502300000000001E-8</c:v>
                </c:pt>
                <c:pt idx="19389">
                  <c:v>8.4508599999999997E-8</c:v>
                </c:pt>
                <c:pt idx="19390">
                  <c:v>8.4514800000000002E-8</c:v>
                </c:pt>
                <c:pt idx="19391">
                  <c:v>8.4521099999999998E-8</c:v>
                </c:pt>
                <c:pt idx="19392">
                  <c:v>8.4527300000000003E-8</c:v>
                </c:pt>
                <c:pt idx="19393">
                  <c:v>8.4533599999999999E-8</c:v>
                </c:pt>
                <c:pt idx="19394">
                  <c:v>8.4539800000000004E-8</c:v>
                </c:pt>
                <c:pt idx="19395">
                  <c:v>8.45461E-8</c:v>
                </c:pt>
                <c:pt idx="19396">
                  <c:v>8.4552300000000005E-8</c:v>
                </c:pt>
                <c:pt idx="19397">
                  <c:v>8.4558600000000001E-8</c:v>
                </c:pt>
                <c:pt idx="19398">
                  <c:v>8.4564800000000006E-8</c:v>
                </c:pt>
                <c:pt idx="19399">
                  <c:v>8.4571100000000002E-8</c:v>
                </c:pt>
                <c:pt idx="19400">
                  <c:v>8.4577300000000007E-8</c:v>
                </c:pt>
                <c:pt idx="19401">
                  <c:v>8.4583600000000003E-8</c:v>
                </c:pt>
                <c:pt idx="19402">
                  <c:v>8.4589799999999994E-8</c:v>
                </c:pt>
                <c:pt idx="19403">
                  <c:v>8.4596100000000004E-8</c:v>
                </c:pt>
                <c:pt idx="19404">
                  <c:v>8.4602299999999995E-8</c:v>
                </c:pt>
                <c:pt idx="19405">
                  <c:v>8.4608600000000005E-8</c:v>
                </c:pt>
                <c:pt idx="19406">
                  <c:v>8.4614799999999996E-8</c:v>
                </c:pt>
                <c:pt idx="19407">
                  <c:v>8.4621100000000006E-8</c:v>
                </c:pt>
                <c:pt idx="19408">
                  <c:v>8.4627299999999997E-8</c:v>
                </c:pt>
                <c:pt idx="19409">
                  <c:v>8.4633599999999994E-8</c:v>
                </c:pt>
                <c:pt idx="19410">
                  <c:v>8.4639799999999998E-8</c:v>
                </c:pt>
                <c:pt idx="19411">
                  <c:v>8.4646099999999995E-8</c:v>
                </c:pt>
                <c:pt idx="19412">
                  <c:v>8.4652299999999999E-8</c:v>
                </c:pt>
                <c:pt idx="19413">
                  <c:v>8.4658599999999995E-8</c:v>
                </c:pt>
                <c:pt idx="19414">
                  <c:v>8.46648E-8</c:v>
                </c:pt>
                <c:pt idx="19415">
                  <c:v>8.4671099999999996E-8</c:v>
                </c:pt>
                <c:pt idx="19416">
                  <c:v>8.4677300000000001E-8</c:v>
                </c:pt>
                <c:pt idx="19417">
                  <c:v>8.4683599999999997E-8</c:v>
                </c:pt>
                <c:pt idx="19418">
                  <c:v>8.4689800000000002E-8</c:v>
                </c:pt>
                <c:pt idx="19419">
                  <c:v>8.4696099999999998E-8</c:v>
                </c:pt>
                <c:pt idx="19420">
                  <c:v>8.4702300000000003E-8</c:v>
                </c:pt>
                <c:pt idx="19421">
                  <c:v>8.4708599999999999E-8</c:v>
                </c:pt>
                <c:pt idx="19422">
                  <c:v>8.4714800000000004E-8</c:v>
                </c:pt>
                <c:pt idx="19423">
                  <c:v>8.47211E-8</c:v>
                </c:pt>
                <c:pt idx="19424">
                  <c:v>8.4727300000000005E-8</c:v>
                </c:pt>
                <c:pt idx="19425">
                  <c:v>8.4733600000000001E-8</c:v>
                </c:pt>
                <c:pt idx="19426">
                  <c:v>8.4739800000000006E-8</c:v>
                </c:pt>
                <c:pt idx="19427">
                  <c:v>8.4746100000000002E-8</c:v>
                </c:pt>
                <c:pt idx="19428">
                  <c:v>8.4752300000000006E-8</c:v>
                </c:pt>
                <c:pt idx="19429">
                  <c:v>8.4758600000000003E-8</c:v>
                </c:pt>
                <c:pt idx="19430">
                  <c:v>8.4764799999999994E-8</c:v>
                </c:pt>
                <c:pt idx="19431">
                  <c:v>8.4771100000000004E-8</c:v>
                </c:pt>
                <c:pt idx="19432">
                  <c:v>8.4777299999999995E-8</c:v>
                </c:pt>
                <c:pt idx="19433">
                  <c:v>8.4783600000000005E-8</c:v>
                </c:pt>
                <c:pt idx="19434">
                  <c:v>8.4789799999999996E-8</c:v>
                </c:pt>
                <c:pt idx="19435">
                  <c:v>8.4796100000000006E-8</c:v>
                </c:pt>
                <c:pt idx="19436">
                  <c:v>8.4802299999999997E-8</c:v>
                </c:pt>
                <c:pt idx="19437">
                  <c:v>8.4808599999999994E-8</c:v>
                </c:pt>
                <c:pt idx="19438">
                  <c:v>8.4814799999999998E-8</c:v>
                </c:pt>
                <c:pt idx="19439">
                  <c:v>8.4821099999999994E-8</c:v>
                </c:pt>
                <c:pt idx="19440">
                  <c:v>8.4827299999999999E-8</c:v>
                </c:pt>
                <c:pt idx="19441">
                  <c:v>8.4833599999999995E-8</c:v>
                </c:pt>
                <c:pt idx="19442">
                  <c:v>8.48398E-8</c:v>
                </c:pt>
                <c:pt idx="19443">
                  <c:v>8.4846099999999996E-8</c:v>
                </c:pt>
                <c:pt idx="19444">
                  <c:v>8.4852300000000001E-8</c:v>
                </c:pt>
                <c:pt idx="19445">
                  <c:v>8.4858599999999997E-8</c:v>
                </c:pt>
                <c:pt idx="19446">
                  <c:v>8.4864800000000002E-8</c:v>
                </c:pt>
                <c:pt idx="19447">
                  <c:v>8.4871099999999998E-8</c:v>
                </c:pt>
                <c:pt idx="19448">
                  <c:v>8.4877300000000003E-8</c:v>
                </c:pt>
                <c:pt idx="19449">
                  <c:v>8.4883599999999999E-8</c:v>
                </c:pt>
                <c:pt idx="19450">
                  <c:v>8.4889800000000004E-8</c:v>
                </c:pt>
                <c:pt idx="19451">
                  <c:v>8.48961E-8</c:v>
                </c:pt>
                <c:pt idx="19452">
                  <c:v>8.4902300000000004E-8</c:v>
                </c:pt>
                <c:pt idx="19453">
                  <c:v>8.4908600000000001E-8</c:v>
                </c:pt>
                <c:pt idx="19454">
                  <c:v>8.4914800000000005E-8</c:v>
                </c:pt>
                <c:pt idx="19455">
                  <c:v>8.4921100000000002E-8</c:v>
                </c:pt>
                <c:pt idx="19456">
                  <c:v>8.4927300000000006E-8</c:v>
                </c:pt>
                <c:pt idx="19457">
                  <c:v>8.4933600000000003E-8</c:v>
                </c:pt>
                <c:pt idx="19458">
                  <c:v>8.4939799999999994E-8</c:v>
                </c:pt>
                <c:pt idx="19459">
                  <c:v>8.4946100000000004E-8</c:v>
                </c:pt>
                <c:pt idx="19460">
                  <c:v>8.4952299999999995E-8</c:v>
                </c:pt>
                <c:pt idx="19461">
                  <c:v>8.4958600000000005E-8</c:v>
                </c:pt>
                <c:pt idx="19462">
                  <c:v>8.4964799999999996E-8</c:v>
                </c:pt>
                <c:pt idx="19463">
                  <c:v>8.4971100000000006E-8</c:v>
                </c:pt>
                <c:pt idx="19464">
                  <c:v>8.4977299999999997E-8</c:v>
                </c:pt>
                <c:pt idx="19465">
                  <c:v>8.4983599999999993E-8</c:v>
                </c:pt>
                <c:pt idx="19466">
                  <c:v>8.4989799999999998E-8</c:v>
                </c:pt>
                <c:pt idx="19467">
                  <c:v>8.4996099999999994E-8</c:v>
                </c:pt>
                <c:pt idx="19468">
                  <c:v>8.5002299999999999E-8</c:v>
                </c:pt>
                <c:pt idx="19469">
                  <c:v>8.5008599999999995E-8</c:v>
                </c:pt>
                <c:pt idx="19470">
                  <c:v>8.50148E-8</c:v>
                </c:pt>
                <c:pt idx="19471">
                  <c:v>8.5021099999999996E-8</c:v>
                </c:pt>
                <c:pt idx="19472">
                  <c:v>8.5027300000000001E-8</c:v>
                </c:pt>
                <c:pt idx="19473">
                  <c:v>8.5033599999999997E-8</c:v>
                </c:pt>
                <c:pt idx="19474">
                  <c:v>8.5039800000000002E-8</c:v>
                </c:pt>
                <c:pt idx="19475">
                  <c:v>8.5046099999999998E-8</c:v>
                </c:pt>
                <c:pt idx="19476">
                  <c:v>8.5052300000000003E-8</c:v>
                </c:pt>
                <c:pt idx="19477">
                  <c:v>8.5058599999999999E-8</c:v>
                </c:pt>
                <c:pt idx="19478">
                  <c:v>8.5064800000000003E-8</c:v>
                </c:pt>
                <c:pt idx="19479">
                  <c:v>8.50711E-8</c:v>
                </c:pt>
                <c:pt idx="19480">
                  <c:v>8.5077300000000004E-8</c:v>
                </c:pt>
                <c:pt idx="19481">
                  <c:v>8.5083600000000001E-8</c:v>
                </c:pt>
                <c:pt idx="19482">
                  <c:v>8.5089800000000005E-8</c:v>
                </c:pt>
                <c:pt idx="19483">
                  <c:v>8.5096100000000002E-8</c:v>
                </c:pt>
                <c:pt idx="19484">
                  <c:v>8.5102300000000006E-8</c:v>
                </c:pt>
                <c:pt idx="19485">
                  <c:v>8.5108600000000003E-8</c:v>
                </c:pt>
                <c:pt idx="19486">
                  <c:v>8.5114799999999994E-8</c:v>
                </c:pt>
                <c:pt idx="19487">
                  <c:v>8.5121100000000004E-8</c:v>
                </c:pt>
                <c:pt idx="19488">
                  <c:v>8.5127299999999995E-8</c:v>
                </c:pt>
                <c:pt idx="19489">
                  <c:v>8.5133600000000005E-8</c:v>
                </c:pt>
                <c:pt idx="19490">
                  <c:v>8.5139799999999996E-8</c:v>
                </c:pt>
                <c:pt idx="19491">
                  <c:v>8.5146100000000006E-8</c:v>
                </c:pt>
                <c:pt idx="19492">
                  <c:v>8.5152299999999997E-8</c:v>
                </c:pt>
                <c:pt idx="19493">
                  <c:v>8.5158600000000007E-8</c:v>
                </c:pt>
                <c:pt idx="19494">
                  <c:v>8.5164799999999998E-8</c:v>
                </c:pt>
                <c:pt idx="19495">
                  <c:v>8.5171099999999994E-8</c:v>
                </c:pt>
                <c:pt idx="19496">
                  <c:v>8.5177299999999999E-8</c:v>
                </c:pt>
                <c:pt idx="19497">
                  <c:v>8.5183599999999995E-8</c:v>
                </c:pt>
                <c:pt idx="19498">
                  <c:v>8.51898E-8</c:v>
                </c:pt>
                <c:pt idx="19499">
                  <c:v>8.5196099999999996E-8</c:v>
                </c:pt>
                <c:pt idx="19500">
                  <c:v>8.5202300000000001E-8</c:v>
                </c:pt>
                <c:pt idx="19501">
                  <c:v>8.5208599999999997E-8</c:v>
                </c:pt>
                <c:pt idx="19502">
                  <c:v>8.5214800000000001E-8</c:v>
                </c:pt>
                <c:pt idx="19503">
                  <c:v>8.5221099999999998E-8</c:v>
                </c:pt>
                <c:pt idx="19504">
                  <c:v>8.5227300000000002E-8</c:v>
                </c:pt>
                <c:pt idx="19505">
                  <c:v>8.5233599999999999E-8</c:v>
                </c:pt>
                <c:pt idx="19506">
                  <c:v>8.5239800000000003E-8</c:v>
                </c:pt>
                <c:pt idx="19507">
                  <c:v>8.52461E-8</c:v>
                </c:pt>
                <c:pt idx="19508">
                  <c:v>8.5252300000000004E-8</c:v>
                </c:pt>
                <c:pt idx="19509">
                  <c:v>8.5258600000000001E-8</c:v>
                </c:pt>
                <c:pt idx="19510">
                  <c:v>8.5264800000000005E-8</c:v>
                </c:pt>
                <c:pt idx="19511">
                  <c:v>8.5271100000000002E-8</c:v>
                </c:pt>
                <c:pt idx="19512">
                  <c:v>8.5277300000000006E-8</c:v>
                </c:pt>
                <c:pt idx="19513">
                  <c:v>8.5283600000000003E-8</c:v>
                </c:pt>
                <c:pt idx="19514">
                  <c:v>8.5289799999999994E-8</c:v>
                </c:pt>
                <c:pt idx="19515">
                  <c:v>8.5296100000000004E-8</c:v>
                </c:pt>
                <c:pt idx="19516">
                  <c:v>8.5302299999999995E-8</c:v>
                </c:pt>
                <c:pt idx="19517">
                  <c:v>8.5308600000000005E-8</c:v>
                </c:pt>
                <c:pt idx="19518">
                  <c:v>8.5314799999999996E-8</c:v>
                </c:pt>
                <c:pt idx="19519">
                  <c:v>8.5321100000000006E-8</c:v>
                </c:pt>
                <c:pt idx="19520">
                  <c:v>8.5327299999999997E-8</c:v>
                </c:pt>
                <c:pt idx="19521">
                  <c:v>8.5333600000000006E-8</c:v>
                </c:pt>
                <c:pt idx="19522">
                  <c:v>8.5339799999999998E-8</c:v>
                </c:pt>
                <c:pt idx="19523">
                  <c:v>8.5346099999999994E-8</c:v>
                </c:pt>
                <c:pt idx="19524">
                  <c:v>8.5352299999999999E-8</c:v>
                </c:pt>
                <c:pt idx="19525">
                  <c:v>8.5358599999999995E-8</c:v>
                </c:pt>
                <c:pt idx="19526">
                  <c:v>8.53648E-8</c:v>
                </c:pt>
                <c:pt idx="19527">
                  <c:v>8.5371099999999996E-8</c:v>
                </c:pt>
                <c:pt idx="19528">
                  <c:v>8.53773E-8</c:v>
                </c:pt>
                <c:pt idx="19529">
                  <c:v>8.5383599999999997E-8</c:v>
                </c:pt>
                <c:pt idx="19530">
                  <c:v>8.5389800000000001E-8</c:v>
                </c:pt>
                <c:pt idx="19531">
                  <c:v>8.5396099999999998E-8</c:v>
                </c:pt>
                <c:pt idx="19532">
                  <c:v>8.5402300000000002E-8</c:v>
                </c:pt>
                <c:pt idx="19533">
                  <c:v>8.5408599999999999E-8</c:v>
                </c:pt>
                <c:pt idx="19534">
                  <c:v>8.5414800000000003E-8</c:v>
                </c:pt>
                <c:pt idx="19535">
                  <c:v>8.54211E-8</c:v>
                </c:pt>
                <c:pt idx="19536">
                  <c:v>8.5427300000000004E-8</c:v>
                </c:pt>
                <c:pt idx="19537">
                  <c:v>8.5433600000000001E-8</c:v>
                </c:pt>
                <c:pt idx="19538">
                  <c:v>8.5439800000000005E-8</c:v>
                </c:pt>
                <c:pt idx="19539">
                  <c:v>8.5446100000000002E-8</c:v>
                </c:pt>
                <c:pt idx="19540">
                  <c:v>8.5452300000000006E-8</c:v>
                </c:pt>
                <c:pt idx="19541">
                  <c:v>8.5458600000000003E-8</c:v>
                </c:pt>
                <c:pt idx="19542">
                  <c:v>8.5464799999999994E-8</c:v>
                </c:pt>
                <c:pt idx="19543">
                  <c:v>8.5471100000000004E-8</c:v>
                </c:pt>
                <c:pt idx="19544">
                  <c:v>8.5477299999999995E-8</c:v>
                </c:pt>
                <c:pt idx="19545">
                  <c:v>8.5483600000000005E-8</c:v>
                </c:pt>
                <c:pt idx="19546">
                  <c:v>8.5489799999999996E-8</c:v>
                </c:pt>
                <c:pt idx="19547">
                  <c:v>8.5496100000000005E-8</c:v>
                </c:pt>
                <c:pt idx="19548">
                  <c:v>8.5502299999999997E-8</c:v>
                </c:pt>
                <c:pt idx="19549">
                  <c:v>8.5508600000000006E-8</c:v>
                </c:pt>
                <c:pt idx="19550">
                  <c:v>8.5514799999999998E-8</c:v>
                </c:pt>
                <c:pt idx="19551">
                  <c:v>8.5521099999999994E-8</c:v>
                </c:pt>
                <c:pt idx="19552">
                  <c:v>8.5527299999999998E-8</c:v>
                </c:pt>
                <c:pt idx="19553">
                  <c:v>8.5533599999999995E-8</c:v>
                </c:pt>
                <c:pt idx="19554">
                  <c:v>8.5539799999999999E-8</c:v>
                </c:pt>
                <c:pt idx="19555">
                  <c:v>8.5546099999999996E-8</c:v>
                </c:pt>
                <c:pt idx="19556">
                  <c:v>8.55523E-8</c:v>
                </c:pt>
                <c:pt idx="19557">
                  <c:v>8.5558599999999997E-8</c:v>
                </c:pt>
                <c:pt idx="19558">
                  <c:v>8.5564800000000001E-8</c:v>
                </c:pt>
                <c:pt idx="19559">
                  <c:v>8.5571099999999998E-8</c:v>
                </c:pt>
                <c:pt idx="19560">
                  <c:v>8.5577300000000002E-8</c:v>
                </c:pt>
                <c:pt idx="19561">
                  <c:v>8.5583599999999999E-8</c:v>
                </c:pt>
                <c:pt idx="19562">
                  <c:v>8.5589800000000003E-8</c:v>
                </c:pt>
                <c:pt idx="19563">
                  <c:v>8.55961E-8</c:v>
                </c:pt>
                <c:pt idx="19564">
                  <c:v>8.5602300000000004E-8</c:v>
                </c:pt>
                <c:pt idx="19565">
                  <c:v>8.5608600000000001E-8</c:v>
                </c:pt>
                <c:pt idx="19566">
                  <c:v>8.5614800000000005E-8</c:v>
                </c:pt>
                <c:pt idx="19567">
                  <c:v>8.5621100000000002E-8</c:v>
                </c:pt>
                <c:pt idx="19568">
                  <c:v>8.5627300000000006E-8</c:v>
                </c:pt>
                <c:pt idx="19569">
                  <c:v>8.5633600000000003E-8</c:v>
                </c:pt>
                <c:pt idx="19570">
                  <c:v>8.5639799999999994E-8</c:v>
                </c:pt>
                <c:pt idx="19571">
                  <c:v>8.5646100000000004E-8</c:v>
                </c:pt>
                <c:pt idx="19572">
                  <c:v>8.5652299999999995E-8</c:v>
                </c:pt>
                <c:pt idx="19573">
                  <c:v>8.5658600000000004E-8</c:v>
                </c:pt>
                <c:pt idx="19574">
                  <c:v>8.5664799999999996E-8</c:v>
                </c:pt>
                <c:pt idx="19575">
                  <c:v>8.5671100000000005E-8</c:v>
                </c:pt>
                <c:pt idx="19576">
                  <c:v>8.5677299999999997E-8</c:v>
                </c:pt>
                <c:pt idx="19577">
                  <c:v>8.5683600000000006E-8</c:v>
                </c:pt>
                <c:pt idx="19578">
                  <c:v>8.5689799999999997E-8</c:v>
                </c:pt>
                <c:pt idx="19579">
                  <c:v>8.5696099999999994E-8</c:v>
                </c:pt>
                <c:pt idx="19580">
                  <c:v>8.5702299999999998E-8</c:v>
                </c:pt>
                <c:pt idx="19581">
                  <c:v>8.5708599999999995E-8</c:v>
                </c:pt>
                <c:pt idx="19582">
                  <c:v>8.5714799999999999E-8</c:v>
                </c:pt>
                <c:pt idx="19583">
                  <c:v>8.5721099999999996E-8</c:v>
                </c:pt>
                <c:pt idx="19584">
                  <c:v>8.57273E-8</c:v>
                </c:pt>
                <c:pt idx="19585">
                  <c:v>8.5733599999999997E-8</c:v>
                </c:pt>
                <c:pt idx="19586">
                  <c:v>8.5739800000000001E-8</c:v>
                </c:pt>
                <c:pt idx="19587">
                  <c:v>8.5746099999999998E-8</c:v>
                </c:pt>
                <c:pt idx="19588">
                  <c:v>8.5752300000000002E-8</c:v>
                </c:pt>
                <c:pt idx="19589">
                  <c:v>8.5758599999999999E-8</c:v>
                </c:pt>
                <c:pt idx="19590">
                  <c:v>8.5764800000000003E-8</c:v>
                </c:pt>
                <c:pt idx="19591">
                  <c:v>8.57711E-8</c:v>
                </c:pt>
                <c:pt idx="19592">
                  <c:v>8.5777300000000004E-8</c:v>
                </c:pt>
                <c:pt idx="19593">
                  <c:v>8.5783600000000001E-8</c:v>
                </c:pt>
                <c:pt idx="19594">
                  <c:v>8.5789800000000005E-8</c:v>
                </c:pt>
                <c:pt idx="19595">
                  <c:v>8.5796100000000002E-8</c:v>
                </c:pt>
                <c:pt idx="19596">
                  <c:v>8.5802300000000006E-8</c:v>
                </c:pt>
                <c:pt idx="19597">
                  <c:v>8.5808600000000002E-8</c:v>
                </c:pt>
                <c:pt idx="19598">
                  <c:v>8.5814799999999994E-8</c:v>
                </c:pt>
                <c:pt idx="19599">
                  <c:v>8.5821100000000003E-8</c:v>
                </c:pt>
                <c:pt idx="19600">
                  <c:v>8.5827299999999995E-8</c:v>
                </c:pt>
                <c:pt idx="19601">
                  <c:v>8.5833600000000004E-8</c:v>
                </c:pt>
                <c:pt idx="19602">
                  <c:v>8.5839799999999996E-8</c:v>
                </c:pt>
                <c:pt idx="19603">
                  <c:v>8.5846100000000005E-8</c:v>
                </c:pt>
                <c:pt idx="19604">
                  <c:v>8.5852299999999996E-8</c:v>
                </c:pt>
                <c:pt idx="19605">
                  <c:v>8.5858600000000006E-8</c:v>
                </c:pt>
                <c:pt idx="19606">
                  <c:v>8.5864799999999997E-8</c:v>
                </c:pt>
                <c:pt idx="19607">
                  <c:v>8.5871099999999994E-8</c:v>
                </c:pt>
                <c:pt idx="19608">
                  <c:v>8.5877299999999998E-8</c:v>
                </c:pt>
                <c:pt idx="19609">
                  <c:v>8.5883599999999995E-8</c:v>
                </c:pt>
                <c:pt idx="19610">
                  <c:v>8.5889799999999999E-8</c:v>
                </c:pt>
                <c:pt idx="19611">
                  <c:v>8.5896099999999996E-8</c:v>
                </c:pt>
                <c:pt idx="19612">
                  <c:v>8.59023E-8</c:v>
                </c:pt>
                <c:pt idx="19613">
                  <c:v>8.5908599999999997E-8</c:v>
                </c:pt>
                <c:pt idx="19614">
                  <c:v>8.5914800000000001E-8</c:v>
                </c:pt>
                <c:pt idx="19615">
                  <c:v>8.5921099999999998E-8</c:v>
                </c:pt>
                <c:pt idx="19616">
                  <c:v>8.5927300000000002E-8</c:v>
                </c:pt>
                <c:pt idx="19617">
                  <c:v>8.5933599999999999E-8</c:v>
                </c:pt>
                <c:pt idx="19618">
                  <c:v>8.5939800000000003E-8</c:v>
                </c:pt>
                <c:pt idx="19619">
                  <c:v>8.59461E-8</c:v>
                </c:pt>
                <c:pt idx="19620">
                  <c:v>8.5952300000000004E-8</c:v>
                </c:pt>
                <c:pt idx="19621">
                  <c:v>8.5958600000000001E-8</c:v>
                </c:pt>
                <c:pt idx="19622">
                  <c:v>8.5964800000000005E-8</c:v>
                </c:pt>
                <c:pt idx="19623">
                  <c:v>8.5971100000000001E-8</c:v>
                </c:pt>
                <c:pt idx="19624">
                  <c:v>8.5977300000000006E-8</c:v>
                </c:pt>
                <c:pt idx="19625">
                  <c:v>8.5983600000000002E-8</c:v>
                </c:pt>
                <c:pt idx="19626">
                  <c:v>8.5989799999999994E-8</c:v>
                </c:pt>
                <c:pt idx="19627">
                  <c:v>8.5996100000000003E-8</c:v>
                </c:pt>
                <c:pt idx="19628">
                  <c:v>8.6002299999999994E-8</c:v>
                </c:pt>
                <c:pt idx="19629">
                  <c:v>8.6008600000000004E-8</c:v>
                </c:pt>
                <c:pt idx="19630">
                  <c:v>8.6014799999999995E-8</c:v>
                </c:pt>
                <c:pt idx="19631">
                  <c:v>8.6021100000000005E-8</c:v>
                </c:pt>
                <c:pt idx="19632">
                  <c:v>8.6027299999999996E-8</c:v>
                </c:pt>
                <c:pt idx="19633">
                  <c:v>8.6033600000000006E-8</c:v>
                </c:pt>
                <c:pt idx="19634">
                  <c:v>8.6039799999999997E-8</c:v>
                </c:pt>
                <c:pt idx="19635">
                  <c:v>8.6046099999999994E-8</c:v>
                </c:pt>
                <c:pt idx="19636">
                  <c:v>8.6052299999999998E-8</c:v>
                </c:pt>
                <c:pt idx="19637">
                  <c:v>8.6058599999999995E-8</c:v>
                </c:pt>
                <c:pt idx="19638">
                  <c:v>8.6064799999999999E-8</c:v>
                </c:pt>
                <c:pt idx="19639">
                  <c:v>8.6071099999999996E-8</c:v>
                </c:pt>
                <c:pt idx="19640">
                  <c:v>8.60773E-8</c:v>
                </c:pt>
                <c:pt idx="19641">
                  <c:v>8.6083599999999997E-8</c:v>
                </c:pt>
                <c:pt idx="19642">
                  <c:v>8.6089800000000001E-8</c:v>
                </c:pt>
                <c:pt idx="19643">
                  <c:v>8.6096099999999998E-8</c:v>
                </c:pt>
                <c:pt idx="19644">
                  <c:v>8.6102300000000002E-8</c:v>
                </c:pt>
                <c:pt idx="19645">
                  <c:v>8.6108599999999999E-8</c:v>
                </c:pt>
                <c:pt idx="19646">
                  <c:v>8.6114800000000003E-8</c:v>
                </c:pt>
                <c:pt idx="19647">
                  <c:v>8.6121099999999999E-8</c:v>
                </c:pt>
                <c:pt idx="19648">
                  <c:v>8.6127300000000004E-8</c:v>
                </c:pt>
                <c:pt idx="19649">
                  <c:v>8.61336E-8</c:v>
                </c:pt>
                <c:pt idx="19650">
                  <c:v>8.6139800000000005E-8</c:v>
                </c:pt>
                <c:pt idx="19651">
                  <c:v>8.6146100000000001E-8</c:v>
                </c:pt>
                <c:pt idx="19652">
                  <c:v>8.6152300000000006E-8</c:v>
                </c:pt>
                <c:pt idx="19653">
                  <c:v>8.6158600000000002E-8</c:v>
                </c:pt>
                <c:pt idx="19654">
                  <c:v>8.6164799999999993E-8</c:v>
                </c:pt>
                <c:pt idx="19655">
                  <c:v>8.6171100000000003E-8</c:v>
                </c:pt>
                <c:pt idx="19656">
                  <c:v>8.6177299999999994E-8</c:v>
                </c:pt>
                <c:pt idx="19657">
                  <c:v>8.6183600000000004E-8</c:v>
                </c:pt>
                <c:pt idx="19658">
                  <c:v>8.6189799999999995E-8</c:v>
                </c:pt>
                <c:pt idx="19659">
                  <c:v>8.6196100000000005E-8</c:v>
                </c:pt>
                <c:pt idx="19660">
                  <c:v>8.6202299999999996E-8</c:v>
                </c:pt>
                <c:pt idx="19661">
                  <c:v>8.6208600000000006E-8</c:v>
                </c:pt>
                <c:pt idx="19662">
                  <c:v>8.6214799999999997E-8</c:v>
                </c:pt>
                <c:pt idx="19663">
                  <c:v>8.6221099999999994E-8</c:v>
                </c:pt>
                <c:pt idx="19664">
                  <c:v>8.6227299999999998E-8</c:v>
                </c:pt>
                <c:pt idx="19665">
                  <c:v>8.6233599999999995E-8</c:v>
                </c:pt>
                <c:pt idx="19666">
                  <c:v>8.6239799999999999E-8</c:v>
                </c:pt>
                <c:pt idx="19667">
                  <c:v>8.6246099999999996E-8</c:v>
                </c:pt>
                <c:pt idx="19668">
                  <c:v>8.62523E-8</c:v>
                </c:pt>
                <c:pt idx="19669">
                  <c:v>8.6258599999999997E-8</c:v>
                </c:pt>
                <c:pt idx="19670">
                  <c:v>8.6264800000000001E-8</c:v>
                </c:pt>
                <c:pt idx="19671">
                  <c:v>8.6271099999999998E-8</c:v>
                </c:pt>
                <c:pt idx="19672">
                  <c:v>8.6277300000000002E-8</c:v>
                </c:pt>
                <c:pt idx="19673">
                  <c:v>8.6283599999999998E-8</c:v>
                </c:pt>
                <c:pt idx="19674">
                  <c:v>8.6289800000000003E-8</c:v>
                </c:pt>
                <c:pt idx="19675">
                  <c:v>8.6296099999999999E-8</c:v>
                </c:pt>
                <c:pt idx="19676">
                  <c:v>8.6302300000000004E-8</c:v>
                </c:pt>
                <c:pt idx="19677">
                  <c:v>8.63086E-8</c:v>
                </c:pt>
                <c:pt idx="19678">
                  <c:v>8.6314800000000005E-8</c:v>
                </c:pt>
                <c:pt idx="19679">
                  <c:v>8.6321100000000001E-8</c:v>
                </c:pt>
                <c:pt idx="19680">
                  <c:v>8.6327300000000006E-8</c:v>
                </c:pt>
                <c:pt idx="19681">
                  <c:v>8.6333600000000002E-8</c:v>
                </c:pt>
                <c:pt idx="19682">
                  <c:v>8.6339800000000007E-8</c:v>
                </c:pt>
                <c:pt idx="19683">
                  <c:v>8.6346100000000003E-8</c:v>
                </c:pt>
                <c:pt idx="19684">
                  <c:v>8.6352299999999994E-8</c:v>
                </c:pt>
                <c:pt idx="19685">
                  <c:v>8.6358600000000004E-8</c:v>
                </c:pt>
                <c:pt idx="19686">
                  <c:v>8.6364799999999995E-8</c:v>
                </c:pt>
                <c:pt idx="19687">
                  <c:v>8.6371100000000005E-8</c:v>
                </c:pt>
                <c:pt idx="19688">
                  <c:v>8.6377299999999996E-8</c:v>
                </c:pt>
                <c:pt idx="19689">
                  <c:v>8.6383600000000006E-8</c:v>
                </c:pt>
                <c:pt idx="19690">
                  <c:v>8.6389799999999997E-8</c:v>
                </c:pt>
                <c:pt idx="19691">
                  <c:v>8.6396099999999994E-8</c:v>
                </c:pt>
                <c:pt idx="19692">
                  <c:v>8.6402299999999998E-8</c:v>
                </c:pt>
                <c:pt idx="19693">
                  <c:v>8.6408599999999995E-8</c:v>
                </c:pt>
                <c:pt idx="19694">
                  <c:v>8.6414799999999999E-8</c:v>
                </c:pt>
                <c:pt idx="19695">
                  <c:v>8.6421099999999996E-8</c:v>
                </c:pt>
                <c:pt idx="19696">
                  <c:v>8.64273E-8</c:v>
                </c:pt>
                <c:pt idx="19697">
                  <c:v>8.6433599999999996E-8</c:v>
                </c:pt>
                <c:pt idx="19698">
                  <c:v>8.6439800000000001E-8</c:v>
                </c:pt>
                <c:pt idx="19699">
                  <c:v>8.6446099999999997E-8</c:v>
                </c:pt>
                <c:pt idx="19700">
                  <c:v>8.6452300000000002E-8</c:v>
                </c:pt>
                <c:pt idx="19701">
                  <c:v>8.6458599999999998E-8</c:v>
                </c:pt>
                <c:pt idx="19702">
                  <c:v>8.6464800000000003E-8</c:v>
                </c:pt>
                <c:pt idx="19703">
                  <c:v>8.6471099999999999E-8</c:v>
                </c:pt>
                <c:pt idx="19704">
                  <c:v>8.6477300000000004E-8</c:v>
                </c:pt>
                <c:pt idx="19705">
                  <c:v>8.64836E-8</c:v>
                </c:pt>
                <c:pt idx="19706">
                  <c:v>8.6489800000000005E-8</c:v>
                </c:pt>
                <c:pt idx="19707">
                  <c:v>8.6496100000000001E-8</c:v>
                </c:pt>
                <c:pt idx="19708">
                  <c:v>8.6502300000000006E-8</c:v>
                </c:pt>
                <c:pt idx="19709">
                  <c:v>8.6508600000000002E-8</c:v>
                </c:pt>
                <c:pt idx="19710">
                  <c:v>8.6514800000000007E-8</c:v>
                </c:pt>
                <c:pt idx="19711">
                  <c:v>8.6521100000000003E-8</c:v>
                </c:pt>
                <c:pt idx="19712">
                  <c:v>8.6527299999999994E-8</c:v>
                </c:pt>
                <c:pt idx="19713">
                  <c:v>8.6533600000000004E-8</c:v>
                </c:pt>
                <c:pt idx="19714">
                  <c:v>8.6539799999999995E-8</c:v>
                </c:pt>
                <c:pt idx="19715">
                  <c:v>8.6546100000000005E-8</c:v>
                </c:pt>
                <c:pt idx="19716">
                  <c:v>8.6552299999999996E-8</c:v>
                </c:pt>
                <c:pt idx="19717">
                  <c:v>8.6558600000000006E-8</c:v>
                </c:pt>
                <c:pt idx="19718">
                  <c:v>8.6564799999999997E-8</c:v>
                </c:pt>
                <c:pt idx="19719">
                  <c:v>8.6571099999999994E-8</c:v>
                </c:pt>
                <c:pt idx="19720">
                  <c:v>8.6577299999999998E-8</c:v>
                </c:pt>
                <c:pt idx="19721">
                  <c:v>8.6583599999999995E-8</c:v>
                </c:pt>
                <c:pt idx="19722">
                  <c:v>8.6589799999999999E-8</c:v>
                </c:pt>
                <c:pt idx="19723">
                  <c:v>8.6596099999999995E-8</c:v>
                </c:pt>
                <c:pt idx="19724">
                  <c:v>8.66023E-8</c:v>
                </c:pt>
                <c:pt idx="19725">
                  <c:v>8.6608599999999996E-8</c:v>
                </c:pt>
                <c:pt idx="19726">
                  <c:v>8.6614800000000001E-8</c:v>
                </c:pt>
                <c:pt idx="19727">
                  <c:v>8.6621099999999997E-8</c:v>
                </c:pt>
                <c:pt idx="19728">
                  <c:v>8.6627300000000002E-8</c:v>
                </c:pt>
                <c:pt idx="19729">
                  <c:v>8.6633599999999998E-8</c:v>
                </c:pt>
                <c:pt idx="19730">
                  <c:v>8.6639800000000003E-8</c:v>
                </c:pt>
                <c:pt idx="19731">
                  <c:v>8.6646099999999999E-8</c:v>
                </c:pt>
                <c:pt idx="19732">
                  <c:v>8.6652300000000004E-8</c:v>
                </c:pt>
                <c:pt idx="19733">
                  <c:v>8.66586E-8</c:v>
                </c:pt>
                <c:pt idx="19734">
                  <c:v>8.6664800000000005E-8</c:v>
                </c:pt>
                <c:pt idx="19735">
                  <c:v>8.6671100000000001E-8</c:v>
                </c:pt>
                <c:pt idx="19736">
                  <c:v>8.6677300000000005E-8</c:v>
                </c:pt>
                <c:pt idx="19737">
                  <c:v>8.6683600000000002E-8</c:v>
                </c:pt>
                <c:pt idx="19738">
                  <c:v>8.6689800000000006E-8</c:v>
                </c:pt>
                <c:pt idx="19739">
                  <c:v>8.6696100000000003E-8</c:v>
                </c:pt>
                <c:pt idx="19740">
                  <c:v>8.6702299999999994E-8</c:v>
                </c:pt>
                <c:pt idx="19741">
                  <c:v>8.6708600000000004E-8</c:v>
                </c:pt>
                <c:pt idx="19742">
                  <c:v>8.6714799999999995E-8</c:v>
                </c:pt>
                <c:pt idx="19743">
                  <c:v>8.6721100000000005E-8</c:v>
                </c:pt>
                <c:pt idx="19744">
                  <c:v>8.6727299999999996E-8</c:v>
                </c:pt>
                <c:pt idx="19745">
                  <c:v>8.6733600000000006E-8</c:v>
                </c:pt>
                <c:pt idx="19746">
                  <c:v>8.6739799999999997E-8</c:v>
                </c:pt>
                <c:pt idx="19747">
                  <c:v>8.6746099999999994E-8</c:v>
                </c:pt>
                <c:pt idx="19748">
                  <c:v>8.6752299999999998E-8</c:v>
                </c:pt>
                <c:pt idx="19749">
                  <c:v>8.6758599999999994E-8</c:v>
                </c:pt>
                <c:pt idx="19750">
                  <c:v>8.6764799999999999E-8</c:v>
                </c:pt>
                <c:pt idx="19751">
                  <c:v>8.6771099999999995E-8</c:v>
                </c:pt>
                <c:pt idx="19752">
                  <c:v>8.67773E-8</c:v>
                </c:pt>
                <c:pt idx="19753">
                  <c:v>8.6783599999999996E-8</c:v>
                </c:pt>
                <c:pt idx="19754">
                  <c:v>8.6789800000000001E-8</c:v>
                </c:pt>
                <c:pt idx="19755">
                  <c:v>8.6796099999999997E-8</c:v>
                </c:pt>
                <c:pt idx="19756">
                  <c:v>8.6802300000000002E-8</c:v>
                </c:pt>
                <c:pt idx="19757">
                  <c:v>8.6808599999999998E-8</c:v>
                </c:pt>
                <c:pt idx="19758">
                  <c:v>8.6814800000000003E-8</c:v>
                </c:pt>
                <c:pt idx="19759">
                  <c:v>8.6821099999999999E-8</c:v>
                </c:pt>
                <c:pt idx="19760">
                  <c:v>8.6827300000000004E-8</c:v>
                </c:pt>
                <c:pt idx="19761">
                  <c:v>8.68336E-8</c:v>
                </c:pt>
                <c:pt idx="19762">
                  <c:v>8.6839800000000004E-8</c:v>
                </c:pt>
                <c:pt idx="19763">
                  <c:v>8.6846100000000001E-8</c:v>
                </c:pt>
                <c:pt idx="19764">
                  <c:v>8.6852300000000005E-8</c:v>
                </c:pt>
                <c:pt idx="19765">
                  <c:v>8.6858600000000002E-8</c:v>
                </c:pt>
                <c:pt idx="19766">
                  <c:v>8.6864800000000006E-8</c:v>
                </c:pt>
                <c:pt idx="19767">
                  <c:v>8.6871100000000003E-8</c:v>
                </c:pt>
                <c:pt idx="19768">
                  <c:v>8.6877299999999994E-8</c:v>
                </c:pt>
                <c:pt idx="19769">
                  <c:v>8.6883600000000004E-8</c:v>
                </c:pt>
                <c:pt idx="19770">
                  <c:v>8.6889799999999995E-8</c:v>
                </c:pt>
                <c:pt idx="19771">
                  <c:v>8.6896100000000005E-8</c:v>
                </c:pt>
                <c:pt idx="19772">
                  <c:v>8.6902299999999996E-8</c:v>
                </c:pt>
                <c:pt idx="19773">
                  <c:v>8.6908600000000006E-8</c:v>
                </c:pt>
                <c:pt idx="19774">
                  <c:v>8.6914799999999997E-8</c:v>
                </c:pt>
                <c:pt idx="19775">
                  <c:v>8.6921099999999993E-8</c:v>
                </c:pt>
                <c:pt idx="19776">
                  <c:v>8.6927299999999998E-8</c:v>
                </c:pt>
                <c:pt idx="19777">
                  <c:v>8.6933599999999994E-8</c:v>
                </c:pt>
                <c:pt idx="19778">
                  <c:v>8.6939799999999999E-8</c:v>
                </c:pt>
                <c:pt idx="19779">
                  <c:v>8.6946099999999995E-8</c:v>
                </c:pt>
                <c:pt idx="19780">
                  <c:v>8.69523E-8</c:v>
                </c:pt>
                <c:pt idx="19781">
                  <c:v>8.6958599999999996E-8</c:v>
                </c:pt>
                <c:pt idx="19782">
                  <c:v>8.6964800000000001E-8</c:v>
                </c:pt>
                <c:pt idx="19783">
                  <c:v>8.6971099999999997E-8</c:v>
                </c:pt>
                <c:pt idx="19784">
                  <c:v>8.6977300000000002E-8</c:v>
                </c:pt>
                <c:pt idx="19785">
                  <c:v>8.6983599999999998E-8</c:v>
                </c:pt>
                <c:pt idx="19786">
                  <c:v>8.6989800000000002E-8</c:v>
                </c:pt>
                <c:pt idx="19787">
                  <c:v>8.6996099999999999E-8</c:v>
                </c:pt>
                <c:pt idx="19788">
                  <c:v>8.7002300000000003E-8</c:v>
                </c:pt>
                <c:pt idx="19789">
                  <c:v>8.70086E-8</c:v>
                </c:pt>
                <c:pt idx="19790">
                  <c:v>8.7014800000000004E-8</c:v>
                </c:pt>
                <c:pt idx="19791">
                  <c:v>8.7021100000000001E-8</c:v>
                </c:pt>
                <c:pt idx="19792">
                  <c:v>8.7027300000000005E-8</c:v>
                </c:pt>
                <c:pt idx="19793">
                  <c:v>8.7033600000000002E-8</c:v>
                </c:pt>
                <c:pt idx="19794">
                  <c:v>8.7039800000000006E-8</c:v>
                </c:pt>
                <c:pt idx="19795">
                  <c:v>8.7046100000000003E-8</c:v>
                </c:pt>
                <c:pt idx="19796">
                  <c:v>8.7052299999999994E-8</c:v>
                </c:pt>
                <c:pt idx="19797">
                  <c:v>8.7058600000000004E-8</c:v>
                </c:pt>
                <c:pt idx="19798">
                  <c:v>8.7064799999999995E-8</c:v>
                </c:pt>
                <c:pt idx="19799">
                  <c:v>8.7071100000000005E-8</c:v>
                </c:pt>
                <c:pt idx="19800">
                  <c:v>8.7077299999999996E-8</c:v>
                </c:pt>
                <c:pt idx="19801">
                  <c:v>8.7083600000000006E-8</c:v>
                </c:pt>
                <c:pt idx="19802">
                  <c:v>8.7089799999999997E-8</c:v>
                </c:pt>
                <c:pt idx="19803">
                  <c:v>8.7096100000000007E-8</c:v>
                </c:pt>
                <c:pt idx="19804">
                  <c:v>8.7102299999999998E-8</c:v>
                </c:pt>
                <c:pt idx="19805">
                  <c:v>8.7108599999999994E-8</c:v>
                </c:pt>
                <c:pt idx="19806">
                  <c:v>8.7114799999999999E-8</c:v>
                </c:pt>
                <c:pt idx="19807">
                  <c:v>8.7121099999999995E-8</c:v>
                </c:pt>
                <c:pt idx="19808">
                  <c:v>8.71273E-8</c:v>
                </c:pt>
                <c:pt idx="19809">
                  <c:v>8.7133599999999996E-8</c:v>
                </c:pt>
                <c:pt idx="19810">
                  <c:v>8.7139800000000001E-8</c:v>
                </c:pt>
                <c:pt idx="19811">
                  <c:v>8.7146099999999997E-8</c:v>
                </c:pt>
                <c:pt idx="19812">
                  <c:v>8.7152300000000001E-8</c:v>
                </c:pt>
                <c:pt idx="19813">
                  <c:v>8.7158599999999998E-8</c:v>
                </c:pt>
                <c:pt idx="19814">
                  <c:v>8.7164800000000002E-8</c:v>
                </c:pt>
                <c:pt idx="19815">
                  <c:v>8.7171099999999999E-8</c:v>
                </c:pt>
                <c:pt idx="19816">
                  <c:v>8.7177300000000003E-8</c:v>
                </c:pt>
                <c:pt idx="19817">
                  <c:v>8.71836E-8</c:v>
                </c:pt>
                <c:pt idx="19818">
                  <c:v>8.7189800000000004E-8</c:v>
                </c:pt>
                <c:pt idx="19819">
                  <c:v>8.7196100000000001E-8</c:v>
                </c:pt>
                <c:pt idx="19820">
                  <c:v>8.7202300000000005E-8</c:v>
                </c:pt>
                <c:pt idx="19821">
                  <c:v>8.7208600000000002E-8</c:v>
                </c:pt>
                <c:pt idx="19822">
                  <c:v>8.7214800000000006E-8</c:v>
                </c:pt>
                <c:pt idx="19823">
                  <c:v>8.7221100000000003E-8</c:v>
                </c:pt>
                <c:pt idx="19824">
                  <c:v>8.7227299999999994E-8</c:v>
                </c:pt>
                <c:pt idx="19825">
                  <c:v>8.7233600000000004E-8</c:v>
                </c:pt>
                <c:pt idx="19826">
                  <c:v>8.7239799999999995E-8</c:v>
                </c:pt>
                <c:pt idx="19827">
                  <c:v>8.7246100000000005E-8</c:v>
                </c:pt>
                <c:pt idx="19828">
                  <c:v>8.7252299999999996E-8</c:v>
                </c:pt>
                <c:pt idx="19829">
                  <c:v>8.7258600000000006E-8</c:v>
                </c:pt>
                <c:pt idx="19830">
                  <c:v>8.7264799999999997E-8</c:v>
                </c:pt>
                <c:pt idx="19831">
                  <c:v>8.7271100000000006E-8</c:v>
                </c:pt>
                <c:pt idx="19832">
                  <c:v>8.7277299999999998E-8</c:v>
                </c:pt>
                <c:pt idx="19833">
                  <c:v>8.7283599999999994E-8</c:v>
                </c:pt>
                <c:pt idx="19834">
                  <c:v>8.7289799999999999E-8</c:v>
                </c:pt>
                <c:pt idx="19835">
                  <c:v>8.7296099999999995E-8</c:v>
                </c:pt>
                <c:pt idx="19836">
                  <c:v>8.73023E-8</c:v>
                </c:pt>
                <c:pt idx="19837">
                  <c:v>8.7308599999999996E-8</c:v>
                </c:pt>
                <c:pt idx="19838">
                  <c:v>8.73148E-8</c:v>
                </c:pt>
                <c:pt idx="19839">
                  <c:v>8.7321099999999997E-8</c:v>
                </c:pt>
                <c:pt idx="19840">
                  <c:v>8.7327300000000001E-8</c:v>
                </c:pt>
                <c:pt idx="19841">
                  <c:v>8.7333599999999998E-8</c:v>
                </c:pt>
                <c:pt idx="19842">
                  <c:v>8.7339800000000002E-8</c:v>
                </c:pt>
                <c:pt idx="19843">
                  <c:v>8.7346099999999999E-8</c:v>
                </c:pt>
                <c:pt idx="19844">
                  <c:v>8.7352300000000003E-8</c:v>
                </c:pt>
                <c:pt idx="19845">
                  <c:v>8.73586E-8</c:v>
                </c:pt>
                <c:pt idx="19846">
                  <c:v>8.7364800000000004E-8</c:v>
                </c:pt>
                <c:pt idx="19847">
                  <c:v>8.7371100000000001E-8</c:v>
                </c:pt>
                <c:pt idx="19848">
                  <c:v>8.7377300000000005E-8</c:v>
                </c:pt>
                <c:pt idx="19849">
                  <c:v>8.7383600000000002E-8</c:v>
                </c:pt>
                <c:pt idx="19850">
                  <c:v>8.7389800000000006E-8</c:v>
                </c:pt>
                <c:pt idx="19851">
                  <c:v>8.7396100000000003E-8</c:v>
                </c:pt>
                <c:pt idx="19852">
                  <c:v>8.7402299999999994E-8</c:v>
                </c:pt>
                <c:pt idx="19853">
                  <c:v>8.7408600000000004E-8</c:v>
                </c:pt>
                <c:pt idx="19854">
                  <c:v>8.7414799999999995E-8</c:v>
                </c:pt>
                <c:pt idx="19855">
                  <c:v>8.7421100000000005E-8</c:v>
                </c:pt>
                <c:pt idx="19856">
                  <c:v>8.7427299999999996E-8</c:v>
                </c:pt>
                <c:pt idx="19857">
                  <c:v>8.7433600000000005E-8</c:v>
                </c:pt>
                <c:pt idx="19858">
                  <c:v>8.7439799999999997E-8</c:v>
                </c:pt>
                <c:pt idx="19859">
                  <c:v>8.7446100000000006E-8</c:v>
                </c:pt>
                <c:pt idx="19860">
                  <c:v>8.7452299999999998E-8</c:v>
                </c:pt>
                <c:pt idx="19861">
                  <c:v>8.7458599999999994E-8</c:v>
                </c:pt>
                <c:pt idx="19862">
                  <c:v>8.7464799999999998E-8</c:v>
                </c:pt>
                <c:pt idx="19863">
                  <c:v>8.7471099999999995E-8</c:v>
                </c:pt>
                <c:pt idx="19864">
                  <c:v>8.7477299999999999E-8</c:v>
                </c:pt>
                <c:pt idx="19865">
                  <c:v>8.7483599999999996E-8</c:v>
                </c:pt>
                <c:pt idx="19866">
                  <c:v>8.74898E-8</c:v>
                </c:pt>
                <c:pt idx="19867">
                  <c:v>8.7496099999999997E-8</c:v>
                </c:pt>
                <c:pt idx="19868">
                  <c:v>8.7502300000000001E-8</c:v>
                </c:pt>
                <c:pt idx="19869">
                  <c:v>8.7508599999999998E-8</c:v>
                </c:pt>
                <c:pt idx="19870">
                  <c:v>8.7514800000000002E-8</c:v>
                </c:pt>
                <c:pt idx="19871">
                  <c:v>8.7521099999999999E-8</c:v>
                </c:pt>
                <c:pt idx="19872">
                  <c:v>8.7527300000000003E-8</c:v>
                </c:pt>
                <c:pt idx="19873">
                  <c:v>8.75336E-8</c:v>
                </c:pt>
                <c:pt idx="19874">
                  <c:v>8.7539800000000004E-8</c:v>
                </c:pt>
                <c:pt idx="19875">
                  <c:v>8.7546100000000001E-8</c:v>
                </c:pt>
                <c:pt idx="19876">
                  <c:v>8.7552300000000005E-8</c:v>
                </c:pt>
                <c:pt idx="19877">
                  <c:v>8.7558600000000002E-8</c:v>
                </c:pt>
                <c:pt idx="19878">
                  <c:v>8.7564800000000006E-8</c:v>
                </c:pt>
                <c:pt idx="19879">
                  <c:v>8.7571100000000003E-8</c:v>
                </c:pt>
                <c:pt idx="19880">
                  <c:v>8.7577299999999994E-8</c:v>
                </c:pt>
                <c:pt idx="19881">
                  <c:v>8.7583600000000003E-8</c:v>
                </c:pt>
                <c:pt idx="19882">
                  <c:v>8.7589799999999995E-8</c:v>
                </c:pt>
                <c:pt idx="19883">
                  <c:v>8.7596100000000004E-8</c:v>
                </c:pt>
                <c:pt idx="19884">
                  <c:v>8.7602299999999996E-8</c:v>
                </c:pt>
                <c:pt idx="19885">
                  <c:v>8.7608600000000005E-8</c:v>
                </c:pt>
                <c:pt idx="19886">
                  <c:v>8.7614799999999997E-8</c:v>
                </c:pt>
                <c:pt idx="19887">
                  <c:v>8.7621100000000006E-8</c:v>
                </c:pt>
                <c:pt idx="19888">
                  <c:v>8.7627299999999997E-8</c:v>
                </c:pt>
                <c:pt idx="19889">
                  <c:v>8.7633599999999994E-8</c:v>
                </c:pt>
                <c:pt idx="19890">
                  <c:v>8.7639799999999998E-8</c:v>
                </c:pt>
                <c:pt idx="19891">
                  <c:v>8.7646099999999995E-8</c:v>
                </c:pt>
                <c:pt idx="19892">
                  <c:v>8.7652299999999999E-8</c:v>
                </c:pt>
                <c:pt idx="19893">
                  <c:v>8.7658599999999996E-8</c:v>
                </c:pt>
                <c:pt idx="19894">
                  <c:v>8.76648E-8</c:v>
                </c:pt>
                <c:pt idx="19895">
                  <c:v>8.7671099999999997E-8</c:v>
                </c:pt>
                <c:pt idx="19896">
                  <c:v>8.7677300000000001E-8</c:v>
                </c:pt>
                <c:pt idx="19897">
                  <c:v>8.7683599999999998E-8</c:v>
                </c:pt>
                <c:pt idx="19898">
                  <c:v>8.7689800000000002E-8</c:v>
                </c:pt>
                <c:pt idx="19899">
                  <c:v>8.7696099999999999E-8</c:v>
                </c:pt>
                <c:pt idx="19900">
                  <c:v>8.7702300000000003E-8</c:v>
                </c:pt>
                <c:pt idx="19901">
                  <c:v>8.77086E-8</c:v>
                </c:pt>
                <c:pt idx="19902">
                  <c:v>8.7714800000000004E-8</c:v>
                </c:pt>
                <c:pt idx="19903">
                  <c:v>8.7721100000000001E-8</c:v>
                </c:pt>
                <c:pt idx="19904">
                  <c:v>8.7727300000000005E-8</c:v>
                </c:pt>
                <c:pt idx="19905">
                  <c:v>8.7733600000000002E-8</c:v>
                </c:pt>
                <c:pt idx="19906">
                  <c:v>8.7739800000000006E-8</c:v>
                </c:pt>
                <c:pt idx="19907">
                  <c:v>8.7746100000000002E-8</c:v>
                </c:pt>
                <c:pt idx="19908">
                  <c:v>8.7752299999999994E-8</c:v>
                </c:pt>
                <c:pt idx="19909">
                  <c:v>8.7758600000000003E-8</c:v>
                </c:pt>
                <c:pt idx="19910">
                  <c:v>8.7764799999999995E-8</c:v>
                </c:pt>
                <c:pt idx="19911">
                  <c:v>8.7771100000000004E-8</c:v>
                </c:pt>
                <c:pt idx="19912">
                  <c:v>8.7777299999999995E-8</c:v>
                </c:pt>
                <c:pt idx="19913">
                  <c:v>8.7783600000000005E-8</c:v>
                </c:pt>
                <c:pt idx="19914">
                  <c:v>8.7789799999999996E-8</c:v>
                </c:pt>
                <c:pt idx="19915">
                  <c:v>8.7796100000000006E-8</c:v>
                </c:pt>
                <c:pt idx="19916">
                  <c:v>8.7802299999999997E-8</c:v>
                </c:pt>
                <c:pt idx="19917">
                  <c:v>8.7808599999999994E-8</c:v>
                </c:pt>
                <c:pt idx="19918">
                  <c:v>8.7814799999999998E-8</c:v>
                </c:pt>
                <c:pt idx="19919">
                  <c:v>8.7821099999999995E-8</c:v>
                </c:pt>
                <c:pt idx="19920">
                  <c:v>8.7827299999999999E-8</c:v>
                </c:pt>
                <c:pt idx="19921">
                  <c:v>8.7833599999999996E-8</c:v>
                </c:pt>
                <c:pt idx="19922">
                  <c:v>8.78398E-8</c:v>
                </c:pt>
                <c:pt idx="19923">
                  <c:v>8.7846099999999997E-8</c:v>
                </c:pt>
                <c:pt idx="19924">
                  <c:v>8.7852300000000001E-8</c:v>
                </c:pt>
                <c:pt idx="19925">
                  <c:v>8.7858599999999998E-8</c:v>
                </c:pt>
                <c:pt idx="19926">
                  <c:v>8.7864800000000002E-8</c:v>
                </c:pt>
                <c:pt idx="19927">
                  <c:v>8.7871099999999999E-8</c:v>
                </c:pt>
                <c:pt idx="19928">
                  <c:v>8.7877300000000003E-8</c:v>
                </c:pt>
                <c:pt idx="19929">
                  <c:v>8.78836E-8</c:v>
                </c:pt>
                <c:pt idx="19930">
                  <c:v>8.7889800000000004E-8</c:v>
                </c:pt>
                <c:pt idx="19931">
                  <c:v>8.78961E-8</c:v>
                </c:pt>
                <c:pt idx="19932">
                  <c:v>8.7902300000000005E-8</c:v>
                </c:pt>
                <c:pt idx="19933">
                  <c:v>8.7908600000000001E-8</c:v>
                </c:pt>
                <c:pt idx="19934">
                  <c:v>8.7914800000000006E-8</c:v>
                </c:pt>
                <c:pt idx="19935">
                  <c:v>8.7921100000000002E-8</c:v>
                </c:pt>
                <c:pt idx="19936">
                  <c:v>8.7927299999999994E-8</c:v>
                </c:pt>
                <c:pt idx="19937">
                  <c:v>8.7933600000000003E-8</c:v>
                </c:pt>
                <c:pt idx="19938">
                  <c:v>8.7939799999999994E-8</c:v>
                </c:pt>
                <c:pt idx="19939">
                  <c:v>8.7946100000000004E-8</c:v>
                </c:pt>
                <c:pt idx="19940">
                  <c:v>8.7952299999999995E-8</c:v>
                </c:pt>
                <c:pt idx="19941">
                  <c:v>8.7958600000000005E-8</c:v>
                </c:pt>
                <c:pt idx="19942">
                  <c:v>8.7964799999999996E-8</c:v>
                </c:pt>
                <c:pt idx="19943">
                  <c:v>8.7971100000000006E-8</c:v>
                </c:pt>
                <c:pt idx="19944">
                  <c:v>8.7977299999999997E-8</c:v>
                </c:pt>
                <c:pt idx="19945">
                  <c:v>8.7983599999999994E-8</c:v>
                </c:pt>
                <c:pt idx="19946">
                  <c:v>8.7989799999999998E-8</c:v>
                </c:pt>
                <c:pt idx="19947">
                  <c:v>8.7996099999999995E-8</c:v>
                </c:pt>
                <c:pt idx="19948">
                  <c:v>8.8002299999999999E-8</c:v>
                </c:pt>
                <c:pt idx="19949">
                  <c:v>8.8008599999999996E-8</c:v>
                </c:pt>
                <c:pt idx="19950">
                  <c:v>8.80148E-8</c:v>
                </c:pt>
                <c:pt idx="19951">
                  <c:v>8.8021099999999997E-8</c:v>
                </c:pt>
                <c:pt idx="19952">
                  <c:v>8.8027300000000001E-8</c:v>
                </c:pt>
                <c:pt idx="19953">
                  <c:v>8.8033599999999998E-8</c:v>
                </c:pt>
                <c:pt idx="19954">
                  <c:v>8.8039800000000002E-8</c:v>
                </c:pt>
                <c:pt idx="19955">
                  <c:v>8.8046099999999999E-8</c:v>
                </c:pt>
                <c:pt idx="19956">
                  <c:v>8.8052300000000003E-8</c:v>
                </c:pt>
                <c:pt idx="19957">
                  <c:v>8.8058599999999999E-8</c:v>
                </c:pt>
                <c:pt idx="19958">
                  <c:v>8.8064800000000004E-8</c:v>
                </c:pt>
                <c:pt idx="19959">
                  <c:v>8.80711E-8</c:v>
                </c:pt>
                <c:pt idx="19960">
                  <c:v>8.8077300000000005E-8</c:v>
                </c:pt>
                <c:pt idx="19961">
                  <c:v>8.8083600000000001E-8</c:v>
                </c:pt>
                <c:pt idx="19962">
                  <c:v>8.8089800000000006E-8</c:v>
                </c:pt>
                <c:pt idx="19963">
                  <c:v>8.8096100000000002E-8</c:v>
                </c:pt>
                <c:pt idx="19964">
                  <c:v>8.8102299999999993E-8</c:v>
                </c:pt>
                <c:pt idx="19965">
                  <c:v>8.8108600000000003E-8</c:v>
                </c:pt>
                <c:pt idx="19966">
                  <c:v>8.8114799999999994E-8</c:v>
                </c:pt>
                <c:pt idx="19967">
                  <c:v>8.8121100000000004E-8</c:v>
                </c:pt>
                <c:pt idx="19968">
                  <c:v>8.8127299999999995E-8</c:v>
                </c:pt>
                <c:pt idx="19969">
                  <c:v>8.8133600000000005E-8</c:v>
                </c:pt>
                <c:pt idx="19970">
                  <c:v>8.8139799999999996E-8</c:v>
                </c:pt>
                <c:pt idx="19971">
                  <c:v>8.8146100000000006E-8</c:v>
                </c:pt>
                <c:pt idx="19972">
                  <c:v>8.8152299999999997E-8</c:v>
                </c:pt>
                <c:pt idx="19973">
                  <c:v>8.8158599999999994E-8</c:v>
                </c:pt>
                <c:pt idx="19974">
                  <c:v>8.8164799999999998E-8</c:v>
                </c:pt>
                <c:pt idx="19975">
                  <c:v>8.8171099999999995E-8</c:v>
                </c:pt>
                <c:pt idx="19976">
                  <c:v>8.8177299999999999E-8</c:v>
                </c:pt>
                <c:pt idx="19977">
                  <c:v>8.8183599999999996E-8</c:v>
                </c:pt>
                <c:pt idx="19978">
                  <c:v>8.81898E-8</c:v>
                </c:pt>
                <c:pt idx="19979">
                  <c:v>8.8196099999999997E-8</c:v>
                </c:pt>
                <c:pt idx="19980">
                  <c:v>8.8202300000000001E-8</c:v>
                </c:pt>
                <c:pt idx="19981">
                  <c:v>8.8208599999999998E-8</c:v>
                </c:pt>
                <c:pt idx="19982">
                  <c:v>8.8214800000000002E-8</c:v>
                </c:pt>
                <c:pt idx="19983">
                  <c:v>8.8221099999999998E-8</c:v>
                </c:pt>
                <c:pt idx="19984">
                  <c:v>8.8227300000000003E-8</c:v>
                </c:pt>
                <c:pt idx="19985">
                  <c:v>8.8233599999999999E-8</c:v>
                </c:pt>
                <c:pt idx="19986">
                  <c:v>8.8239800000000004E-8</c:v>
                </c:pt>
                <c:pt idx="19987">
                  <c:v>8.82461E-8</c:v>
                </c:pt>
                <c:pt idx="19988">
                  <c:v>8.8252300000000005E-8</c:v>
                </c:pt>
                <c:pt idx="19989">
                  <c:v>8.8258600000000001E-8</c:v>
                </c:pt>
                <c:pt idx="19990">
                  <c:v>8.8264800000000006E-8</c:v>
                </c:pt>
                <c:pt idx="19991">
                  <c:v>8.8271100000000002E-8</c:v>
                </c:pt>
                <c:pt idx="19992">
                  <c:v>8.8277300000000007E-8</c:v>
                </c:pt>
                <c:pt idx="19993">
                  <c:v>8.8283600000000003E-8</c:v>
                </c:pt>
                <c:pt idx="19994">
                  <c:v>8.8289799999999994E-8</c:v>
                </c:pt>
                <c:pt idx="19995">
                  <c:v>8.8296100000000004E-8</c:v>
                </c:pt>
                <c:pt idx="19996">
                  <c:v>8.8302299999999995E-8</c:v>
                </c:pt>
                <c:pt idx="19997">
                  <c:v>8.8308600000000005E-8</c:v>
                </c:pt>
                <c:pt idx="19998">
                  <c:v>8.8314799999999996E-8</c:v>
                </c:pt>
                <c:pt idx="19999">
                  <c:v>8.8321100000000006E-8</c:v>
                </c:pt>
                <c:pt idx="20000">
                  <c:v>8.8327299999999997E-8</c:v>
                </c:pt>
                <c:pt idx="20001">
                  <c:v>8.8333599999999994E-8</c:v>
                </c:pt>
                <c:pt idx="20002">
                  <c:v>8.8339799999999998E-8</c:v>
                </c:pt>
                <c:pt idx="20003">
                  <c:v>8.8346099999999995E-8</c:v>
                </c:pt>
                <c:pt idx="20004">
                  <c:v>8.8352299999999999E-8</c:v>
                </c:pt>
                <c:pt idx="20005">
                  <c:v>8.8358599999999996E-8</c:v>
                </c:pt>
                <c:pt idx="20006">
                  <c:v>8.83648E-8</c:v>
                </c:pt>
                <c:pt idx="20007">
                  <c:v>8.8371099999999996E-8</c:v>
                </c:pt>
                <c:pt idx="20008">
                  <c:v>8.8377300000000001E-8</c:v>
                </c:pt>
                <c:pt idx="20009">
                  <c:v>8.8383599999999997E-8</c:v>
                </c:pt>
                <c:pt idx="20010">
                  <c:v>8.8389800000000002E-8</c:v>
                </c:pt>
                <c:pt idx="20011">
                  <c:v>8.8396099999999998E-8</c:v>
                </c:pt>
                <c:pt idx="20012">
                  <c:v>8.8402300000000003E-8</c:v>
                </c:pt>
                <c:pt idx="20013">
                  <c:v>8.8408599999999999E-8</c:v>
                </c:pt>
                <c:pt idx="20014">
                  <c:v>8.8414800000000004E-8</c:v>
                </c:pt>
                <c:pt idx="20015">
                  <c:v>8.84211E-8</c:v>
                </c:pt>
                <c:pt idx="20016">
                  <c:v>8.8427300000000005E-8</c:v>
                </c:pt>
                <c:pt idx="20017">
                  <c:v>8.8433600000000001E-8</c:v>
                </c:pt>
                <c:pt idx="20018">
                  <c:v>8.8439800000000006E-8</c:v>
                </c:pt>
                <c:pt idx="20019">
                  <c:v>8.8446100000000002E-8</c:v>
                </c:pt>
                <c:pt idx="20020">
                  <c:v>8.8452300000000006E-8</c:v>
                </c:pt>
                <c:pt idx="20021">
                  <c:v>8.8458600000000003E-8</c:v>
                </c:pt>
                <c:pt idx="20022">
                  <c:v>8.8464799999999994E-8</c:v>
                </c:pt>
                <c:pt idx="20023">
                  <c:v>8.8471100000000004E-8</c:v>
                </c:pt>
                <c:pt idx="20024">
                  <c:v>8.8477299999999995E-8</c:v>
                </c:pt>
                <c:pt idx="20025">
                  <c:v>8.8483600000000005E-8</c:v>
                </c:pt>
                <c:pt idx="20026">
                  <c:v>8.8489799999999996E-8</c:v>
                </c:pt>
                <c:pt idx="20027">
                  <c:v>8.8496100000000006E-8</c:v>
                </c:pt>
                <c:pt idx="20028">
                  <c:v>8.8502299999999997E-8</c:v>
                </c:pt>
                <c:pt idx="20029">
                  <c:v>8.8508599999999994E-8</c:v>
                </c:pt>
                <c:pt idx="20030">
                  <c:v>8.8514799999999998E-8</c:v>
                </c:pt>
                <c:pt idx="20031">
                  <c:v>8.8521099999999995E-8</c:v>
                </c:pt>
                <c:pt idx="20032">
                  <c:v>8.8527299999999999E-8</c:v>
                </c:pt>
                <c:pt idx="20033">
                  <c:v>8.8533599999999995E-8</c:v>
                </c:pt>
                <c:pt idx="20034">
                  <c:v>8.85398E-8</c:v>
                </c:pt>
                <c:pt idx="20035">
                  <c:v>8.8546099999999996E-8</c:v>
                </c:pt>
                <c:pt idx="20036">
                  <c:v>8.8552300000000001E-8</c:v>
                </c:pt>
                <c:pt idx="20037">
                  <c:v>8.8558599999999997E-8</c:v>
                </c:pt>
                <c:pt idx="20038">
                  <c:v>8.8564800000000002E-8</c:v>
                </c:pt>
                <c:pt idx="20039">
                  <c:v>8.8571099999999998E-8</c:v>
                </c:pt>
                <c:pt idx="20040">
                  <c:v>8.8577300000000003E-8</c:v>
                </c:pt>
                <c:pt idx="20041">
                  <c:v>8.8583599999999999E-8</c:v>
                </c:pt>
                <c:pt idx="20042">
                  <c:v>8.8589800000000004E-8</c:v>
                </c:pt>
                <c:pt idx="20043">
                  <c:v>8.85961E-8</c:v>
                </c:pt>
                <c:pt idx="20044">
                  <c:v>8.8602300000000005E-8</c:v>
                </c:pt>
                <c:pt idx="20045">
                  <c:v>8.8608600000000001E-8</c:v>
                </c:pt>
                <c:pt idx="20046">
                  <c:v>8.8614800000000005E-8</c:v>
                </c:pt>
                <c:pt idx="20047">
                  <c:v>8.8621100000000002E-8</c:v>
                </c:pt>
                <c:pt idx="20048">
                  <c:v>8.8627300000000006E-8</c:v>
                </c:pt>
                <c:pt idx="20049">
                  <c:v>8.8633600000000003E-8</c:v>
                </c:pt>
                <c:pt idx="20050">
                  <c:v>8.8639799999999994E-8</c:v>
                </c:pt>
                <c:pt idx="20051">
                  <c:v>8.8646100000000004E-8</c:v>
                </c:pt>
                <c:pt idx="20052">
                  <c:v>8.8652299999999995E-8</c:v>
                </c:pt>
                <c:pt idx="20053">
                  <c:v>8.8658600000000005E-8</c:v>
                </c:pt>
                <c:pt idx="20054">
                  <c:v>8.8664799999999996E-8</c:v>
                </c:pt>
                <c:pt idx="20055">
                  <c:v>8.8671100000000006E-8</c:v>
                </c:pt>
                <c:pt idx="20056">
                  <c:v>8.8677299999999997E-8</c:v>
                </c:pt>
                <c:pt idx="20057">
                  <c:v>8.8683599999999993E-8</c:v>
                </c:pt>
                <c:pt idx="20058">
                  <c:v>8.8689799999999998E-8</c:v>
                </c:pt>
                <c:pt idx="20059">
                  <c:v>8.8696099999999994E-8</c:v>
                </c:pt>
                <c:pt idx="20060">
                  <c:v>8.8702299999999999E-8</c:v>
                </c:pt>
                <c:pt idx="20061">
                  <c:v>8.8708599999999995E-8</c:v>
                </c:pt>
                <c:pt idx="20062">
                  <c:v>8.87148E-8</c:v>
                </c:pt>
                <c:pt idx="20063">
                  <c:v>8.8721099999999996E-8</c:v>
                </c:pt>
                <c:pt idx="20064">
                  <c:v>8.8727300000000001E-8</c:v>
                </c:pt>
                <c:pt idx="20065">
                  <c:v>8.8733599999999997E-8</c:v>
                </c:pt>
                <c:pt idx="20066">
                  <c:v>8.8739800000000002E-8</c:v>
                </c:pt>
                <c:pt idx="20067">
                  <c:v>8.8746099999999998E-8</c:v>
                </c:pt>
                <c:pt idx="20068">
                  <c:v>8.8752300000000003E-8</c:v>
                </c:pt>
                <c:pt idx="20069">
                  <c:v>8.8758599999999999E-8</c:v>
                </c:pt>
                <c:pt idx="20070">
                  <c:v>8.8764800000000004E-8</c:v>
                </c:pt>
                <c:pt idx="20071">
                  <c:v>8.87711E-8</c:v>
                </c:pt>
                <c:pt idx="20072">
                  <c:v>8.8777300000000004E-8</c:v>
                </c:pt>
                <c:pt idx="20073">
                  <c:v>8.8783600000000001E-8</c:v>
                </c:pt>
                <c:pt idx="20074">
                  <c:v>8.8789800000000005E-8</c:v>
                </c:pt>
                <c:pt idx="20075">
                  <c:v>8.8796100000000002E-8</c:v>
                </c:pt>
                <c:pt idx="20076">
                  <c:v>8.8802300000000006E-8</c:v>
                </c:pt>
                <c:pt idx="20077">
                  <c:v>8.8808600000000003E-8</c:v>
                </c:pt>
                <c:pt idx="20078">
                  <c:v>8.8814799999999994E-8</c:v>
                </c:pt>
                <c:pt idx="20079">
                  <c:v>8.8821100000000004E-8</c:v>
                </c:pt>
                <c:pt idx="20080">
                  <c:v>8.8827299999999995E-8</c:v>
                </c:pt>
                <c:pt idx="20081">
                  <c:v>8.8833600000000005E-8</c:v>
                </c:pt>
                <c:pt idx="20082">
                  <c:v>8.8839799999999996E-8</c:v>
                </c:pt>
                <c:pt idx="20083">
                  <c:v>8.8846100000000006E-8</c:v>
                </c:pt>
                <c:pt idx="20084">
                  <c:v>8.8852299999999997E-8</c:v>
                </c:pt>
                <c:pt idx="20085">
                  <c:v>8.8858599999999993E-8</c:v>
                </c:pt>
                <c:pt idx="20086">
                  <c:v>8.8864799999999998E-8</c:v>
                </c:pt>
                <c:pt idx="20087">
                  <c:v>8.8871099999999994E-8</c:v>
                </c:pt>
                <c:pt idx="20088">
                  <c:v>8.8877299999999999E-8</c:v>
                </c:pt>
                <c:pt idx="20089">
                  <c:v>8.8883599999999995E-8</c:v>
                </c:pt>
                <c:pt idx="20090">
                  <c:v>8.88898E-8</c:v>
                </c:pt>
                <c:pt idx="20091">
                  <c:v>8.8896099999999996E-8</c:v>
                </c:pt>
                <c:pt idx="20092">
                  <c:v>8.8902300000000001E-8</c:v>
                </c:pt>
                <c:pt idx="20093">
                  <c:v>8.8908599999999997E-8</c:v>
                </c:pt>
                <c:pt idx="20094">
                  <c:v>8.8914800000000002E-8</c:v>
                </c:pt>
                <c:pt idx="20095">
                  <c:v>8.8921099999999998E-8</c:v>
                </c:pt>
                <c:pt idx="20096">
                  <c:v>8.8927300000000002E-8</c:v>
                </c:pt>
                <c:pt idx="20097">
                  <c:v>8.8933599999999999E-8</c:v>
                </c:pt>
                <c:pt idx="20098">
                  <c:v>8.8939800000000003E-8</c:v>
                </c:pt>
                <c:pt idx="20099">
                  <c:v>8.89461E-8</c:v>
                </c:pt>
                <c:pt idx="20100">
                  <c:v>8.8952300000000004E-8</c:v>
                </c:pt>
                <c:pt idx="20101">
                  <c:v>8.8958600000000001E-8</c:v>
                </c:pt>
                <c:pt idx="20102">
                  <c:v>8.8964800000000005E-8</c:v>
                </c:pt>
                <c:pt idx="20103">
                  <c:v>8.8971100000000002E-8</c:v>
                </c:pt>
                <c:pt idx="20104">
                  <c:v>8.8977300000000006E-8</c:v>
                </c:pt>
                <c:pt idx="20105">
                  <c:v>8.8983600000000003E-8</c:v>
                </c:pt>
                <c:pt idx="20106">
                  <c:v>8.8989799999999994E-8</c:v>
                </c:pt>
                <c:pt idx="20107">
                  <c:v>8.8996100000000004E-8</c:v>
                </c:pt>
                <c:pt idx="20108">
                  <c:v>8.9002299999999995E-8</c:v>
                </c:pt>
                <c:pt idx="20109">
                  <c:v>8.9008600000000005E-8</c:v>
                </c:pt>
                <c:pt idx="20110">
                  <c:v>8.9014799999999996E-8</c:v>
                </c:pt>
                <c:pt idx="20111">
                  <c:v>8.9021100000000006E-8</c:v>
                </c:pt>
                <c:pt idx="20112">
                  <c:v>8.9027299999999997E-8</c:v>
                </c:pt>
                <c:pt idx="20113">
                  <c:v>8.9033600000000007E-8</c:v>
                </c:pt>
                <c:pt idx="20114">
                  <c:v>8.9039799999999998E-8</c:v>
                </c:pt>
                <c:pt idx="20115">
                  <c:v>8.9046099999999994E-8</c:v>
                </c:pt>
                <c:pt idx="20116">
                  <c:v>8.9052299999999999E-8</c:v>
                </c:pt>
                <c:pt idx="20117">
                  <c:v>8.9058599999999995E-8</c:v>
                </c:pt>
                <c:pt idx="20118">
                  <c:v>8.90648E-8</c:v>
                </c:pt>
                <c:pt idx="20119">
                  <c:v>8.9071099999999996E-8</c:v>
                </c:pt>
                <c:pt idx="20120">
                  <c:v>8.9077300000000001E-8</c:v>
                </c:pt>
                <c:pt idx="20121">
                  <c:v>8.9083599999999997E-8</c:v>
                </c:pt>
                <c:pt idx="20122">
                  <c:v>8.9089800000000001E-8</c:v>
                </c:pt>
                <c:pt idx="20123">
                  <c:v>8.9096099999999998E-8</c:v>
                </c:pt>
                <c:pt idx="20124">
                  <c:v>8.9102300000000002E-8</c:v>
                </c:pt>
                <c:pt idx="20125">
                  <c:v>8.9108599999999999E-8</c:v>
                </c:pt>
                <c:pt idx="20126">
                  <c:v>8.9114800000000003E-8</c:v>
                </c:pt>
                <c:pt idx="20127">
                  <c:v>8.91211E-8</c:v>
                </c:pt>
                <c:pt idx="20128">
                  <c:v>8.9127300000000004E-8</c:v>
                </c:pt>
                <c:pt idx="20129">
                  <c:v>8.9133600000000001E-8</c:v>
                </c:pt>
                <c:pt idx="20130">
                  <c:v>8.9139800000000005E-8</c:v>
                </c:pt>
                <c:pt idx="20131">
                  <c:v>8.9146100000000002E-8</c:v>
                </c:pt>
                <c:pt idx="20132">
                  <c:v>8.9152300000000006E-8</c:v>
                </c:pt>
                <c:pt idx="20133">
                  <c:v>8.9158600000000003E-8</c:v>
                </c:pt>
                <c:pt idx="20134">
                  <c:v>8.9164799999999994E-8</c:v>
                </c:pt>
                <c:pt idx="20135">
                  <c:v>8.9171100000000004E-8</c:v>
                </c:pt>
                <c:pt idx="20136">
                  <c:v>8.9177299999999995E-8</c:v>
                </c:pt>
                <c:pt idx="20137">
                  <c:v>8.9183600000000005E-8</c:v>
                </c:pt>
                <c:pt idx="20138">
                  <c:v>8.9189799999999996E-8</c:v>
                </c:pt>
                <c:pt idx="20139">
                  <c:v>8.9196100000000006E-8</c:v>
                </c:pt>
                <c:pt idx="20140">
                  <c:v>8.9202299999999997E-8</c:v>
                </c:pt>
                <c:pt idx="20141">
                  <c:v>8.9208600000000006E-8</c:v>
                </c:pt>
                <c:pt idx="20142">
                  <c:v>8.9214799999999998E-8</c:v>
                </c:pt>
                <c:pt idx="20143">
                  <c:v>8.9221099999999994E-8</c:v>
                </c:pt>
                <c:pt idx="20144">
                  <c:v>8.9227299999999999E-8</c:v>
                </c:pt>
                <c:pt idx="20145">
                  <c:v>8.9233599999999995E-8</c:v>
                </c:pt>
                <c:pt idx="20146">
                  <c:v>8.9239799999999999E-8</c:v>
                </c:pt>
                <c:pt idx="20147">
                  <c:v>8.9246099999999996E-8</c:v>
                </c:pt>
                <c:pt idx="20148">
                  <c:v>8.92523E-8</c:v>
                </c:pt>
                <c:pt idx="20149">
                  <c:v>8.9258599999999997E-8</c:v>
                </c:pt>
                <c:pt idx="20150">
                  <c:v>8.9264800000000001E-8</c:v>
                </c:pt>
                <c:pt idx="20151">
                  <c:v>8.9271099999999998E-8</c:v>
                </c:pt>
                <c:pt idx="20152">
                  <c:v>8.9277300000000002E-8</c:v>
                </c:pt>
                <c:pt idx="20153">
                  <c:v>8.9283599999999999E-8</c:v>
                </c:pt>
                <c:pt idx="20154">
                  <c:v>8.9289800000000003E-8</c:v>
                </c:pt>
                <c:pt idx="20155">
                  <c:v>8.92961E-8</c:v>
                </c:pt>
                <c:pt idx="20156">
                  <c:v>8.9302300000000004E-8</c:v>
                </c:pt>
                <c:pt idx="20157">
                  <c:v>8.9308600000000001E-8</c:v>
                </c:pt>
                <c:pt idx="20158">
                  <c:v>8.9314800000000005E-8</c:v>
                </c:pt>
                <c:pt idx="20159">
                  <c:v>8.9321100000000002E-8</c:v>
                </c:pt>
                <c:pt idx="20160">
                  <c:v>8.9327300000000006E-8</c:v>
                </c:pt>
                <c:pt idx="20161">
                  <c:v>8.9333600000000003E-8</c:v>
                </c:pt>
                <c:pt idx="20162">
                  <c:v>8.9339799999999994E-8</c:v>
                </c:pt>
                <c:pt idx="20163">
                  <c:v>8.9346100000000004E-8</c:v>
                </c:pt>
                <c:pt idx="20164">
                  <c:v>8.9352299999999995E-8</c:v>
                </c:pt>
                <c:pt idx="20165">
                  <c:v>8.9358600000000004E-8</c:v>
                </c:pt>
                <c:pt idx="20166">
                  <c:v>8.9364799999999996E-8</c:v>
                </c:pt>
                <c:pt idx="20167">
                  <c:v>8.9371100000000005E-8</c:v>
                </c:pt>
                <c:pt idx="20168">
                  <c:v>8.9377299999999997E-8</c:v>
                </c:pt>
                <c:pt idx="20169">
                  <c:v>8.9383600000000006E-8</c:v>
                </c:pt>
                <c:pt idx="20170">
                  <c:v>8.9389799999999998E-8</c:v>
                </c:pt>
                <c:pt idx="20171">
                  <c:v>8.9396099999999994E-8</c:v>
                </c:pt>
                <c:pt idx="20172">
                  <c:v>8.9402299999999998E-8</c:v>
                </c:pt>
                <c:pt idx="20173">
                  <c:v>8.9408599999999995E-8</c:v>
                </c:pt>
                <c:pt idx="20174">
                  <c:v>8.9414799999999999E-8</c:v>
                </c:pt>
                <c:pt idx="20175">
                  <c:v>8.9421099999999996E-8</c:v>
                </c:pt>
                <c:pt idx="20176">
                  <c:v>8.94273E-8</c:v>
                </c:pt>
                <c:pt idx="20177">
                  <c:v>8.9433599999999997E-8</c:v>
                </c:pt>
                <c:pt idx="20178">
                  <c:v>8.9439800000000001E-8</c:v>
                </c:pt>
                <c:pt idx="20179">
                  <c:v>8.9446099999999998E-8</c:v>
                </c:pt>
                <c:pt idx="20180">
                  <c:v>8.9452300000000002E-8</c:v>
                </c:pt>
                <c:pt idx="20181">
                  <c:v>8.9458599999999999E-8</c:v>
                </c:pt>
                <c:pt idx="20182">
                  <c:v>8.9464800000000003E-8</c:v>
                </c:pt>
                <c:pt idx="20183">
                  <c:v>8.94711E-8</c:v>
                </c:pt>
                <c:pt idx="20184">
                  <c:v>8.9477300000000004E-8</c:v>
                </c:pt>
                <c:pt idx="20185">
                  <c:v>8.9483600000000001E-8</c:v>
                </c:pt>
                <c:pt idx="20186">
                  <c:v>8.9489800000000005E-8</c:v>
                </c:pt>
                <c:pt idx="20187">
                  <c:v>8.9496100000000002E-8</c:v>
                </c:pt>
                <c:pt idx="20188">
                  <c:v>8.9502300000000006E-8</c:v>
                </c:pt>
                <c:pt idx="20189">
                  <c:v>8.9508600000000003E-8</c:v>
                </c:pt>
                <c:pt idx="20190">
                  <c:v>8.9514799999999994E-8</c:v>
                </c:pt>
                <c:pt idx="20191">
                  <c:v>8.9521100000000003E-8</c:v>
                </c:pt>
                <c:pt idx="20192">
                  <c:v>8.9527299999999995E-8</c:v>
                </c:pt>
                <c:pt idx="20193">
                  <c:v>8.9533600000000004E-8</c:v>
                </c:pt>
                <c:pt idx="20194">
                  <c:v>8.9539799999999996E-8</c:v>
                </c:pt>
                <c:pt idx="20195">
                  <c:v>8.9546100000000005E-8</c:v>
                </c:pt>
                <c:pt idx="20196">
                  <c:v>8.9552299999999996E-8</c:v>
                </c:pt>
                <c:pt idx="20197">
                  <c:v>8.9558600000000006E-8</c:v>
                </c:pt>
                <c:pt idx="20198">
                  <c:v>8.9564799999999997E-8</c:v>
                </c:pt>
                <c:pt idx="20199">
                  <c:v>8.9571099999999994E-8</c:v>
                </c:pt>
                <c:pt idx="20200">
                  <c:v>8.9577299999999998E-8</c:v>
                </c:pt>
                <c:pt idx="20201">
                  <c:v>8.9583599999999995E-8</c:v>
                </c:pt>
                <c:pt idx="20202">
                  <c:v>8.9589799999999999E-8</c:v>
                </c:pt>
                <c:pt idx="20203">
                  <c:v>8.9596099999999996E-8</c:v>
                </c:pt>
                <c:pt idx="20204">
                  <c:v>8.96023E-8</c:v>
                </c:pt>
                <c:pt idx="20205">
                  <c:v>8.9608599999999997E-8</c:v>
                </c:pt>
                <c:pt idx="20206">
                  <c:v>8.9614800000000001E-8</c:v>
                </c:pt>
                <c:pt idx="20207">
                  <c:v>8.9621099999999998E-8</c:v>
                </c:pt>
                <c:pt idx="20208">
                  <c:v>8.9627300000000002E-8</c:v>
                </c:pt>
                <c:pt idx="20209">
                  <c:v>8.9633599999999999E-8</c:v>
                </c:pt>
                <c:pt idx="20210">
                  <c:v>8.9639800000000003E-8</c:v>
                </c:pt>
                <c:pt idx="20211">
                  <c:v>8.96461E-8</c:v>
                </c:pt>
                <c:pt idx="20212">
                  <c:v>8.9652300000000004E-8</c:v>
                </c:pt>
                <c:pt idx="20213">
                  <c:v>8.9658600000000001E-8</c:v>
                </c:pt>
                <c:pt idx="20214">
                  <c:v>8.9664800000000005E-8</c:v>
                </c:pt>
                <c:pt idx="20215">
                  <c:v>8.9671100000000001E-8</c:v>
                </c:pt>
                <c:pt idx="20216">
                  <c:v>8.9677300000000006E-8</c:v>
                </c:pt>
                <c:pt idx="20217">
                  <c:v>8.9683600000000002E-8</c:v>
                </c:pt>
                <c:pt idx="20218">
                  <c:v>8.9689799999999994E-8</c:v>
                </c:pt>
                <c:pt idx="20219">
                  <c:v>8.9696100000000003E-8</c:v>
                </c:pt>
                <c:pt idx="20220">
                  <c:v>8.9702299999999995E-8</c:v>
                </c:pt>
                <c:pt idx="20221">
                  <c:v>8.9708600000000004E-8</c:v>
                </c:pt>
                <c:pt idx="20222">
                  <c:v>8.9714799999999995E-8</c:v>
                </c:pt>
                <c:pt idx="20223">
                  <c:v>8.9721100000000005E-8</c:v>
                </c:pt>
                <c:pt idx="20224">
                  <c:v>8.9727299999999996E-8</c:v>
                </c:pt>
                <c:pt idx="20225">
                  <c:v>8.9733600000000006E-8</c:v>
                </c:pt>
                <c:pt idx="20226">
                  <c:v>8.9739799999999997E-8</c:v>
                </c:pt>
                <c:pt idx="20227">
                  <c:v>8.9746099999999994E-8</c:v>
                </c:pt>
                <c:pt idx="20228">
                  <c:v>8.9752299999999998E-8</c:v>
                </c:pt>
                <c:pt idx="20229">
                  <c:v>8.9758599999999995E-8</c:v>
                </c:pt>
                <c:pt idx="20230">
                  <c:v>8.9764799999999999E-8</c:v>
                </c:pt>
                <c:pt idx="20231">
                  <c:v>8.9771099999999996E-8</c:v>
                </c:pt>
                <c:pt idx="20232">
                  <c:v>8.97773E-8</c:v>
                </c:pt>
                <c:pt idx="20233">
                  <c:v>8.9783599999999997E-8</c:v>
                </c:pt>
                <c:pt idx="20234">
                  <c:v>8.9789800000000001E-8</c:v>
                </c:pt>
                <c:pt idx="20235">
                  <c:v>8.9796099999999998E-8</c:v>
                </c:pt>
                <c:pt idx="20236">
                  <c:v>8.9802300000000002E-8</c:v>
                </c:pt>
                <c:pt idx="20237">
                  <c:v>8.9808599999999999E-8</c:v>
                </c:pt>
                <c:pt idx="20238">
                  <c:v>8.9814800000000003E-8</c:v>
                </c:pt>
                <c:pt idx="20239">
                  <c:v>8.98211E-8</c:v>
                </c:pt>
                <c:pt idx="20240">
                  <c:v>8.9827300000000004E-8</c:v>
                </c:pt>
                <c:pt idx="20241">
                  <c:v>8.98336E-8</c:v>
                </c:pt>
                <c:pt idx="20242">
                  <c:v>8.9839800000000005E-8</c:v>
                </c:pt>
                <c:pt idx="20243">
                  <c:v>8.9846100000000001E-8</c:v>
                </c:pt>
                <c:pt idx="20244">
                  <c:v>8.9852300000000006E-8</c:v>
                </c:pt>
                <c:pt idx="20245">
                  <c:v>8.9858600000000002E-8</c:v>
                </c:pt>
                <c:pt idx="20246">
                  <c:v>8.9864799999999993E-8</c:v>
                </c:pt>
                <c:pt idx="20247">
                  <c:v>8.9871100000000003E-8</c:v>
                </c:pt>
                <c:pt idx="20248">
                  <c:v>8.9877299999999994E-8</c:v>
                </c:pt>
                <c:pt idx="20249">
                  <c:v>8.9883600000000004E-8</c:v>
                </c:pt>
                <c:pt idx="20250">
                  <c:v>8.9889799999999995E-8</c:v>
                </c:pt>
                <c:pt idx="20251">
                  <c:v>8.9896100000000005E-8</c:v>
                </c:pt>
                <c:pt idx="20252">
                  <c:v>8.9902299999999996E-8</c:v>
                </c:pt>
                <c:pt idx="20253">
                  <c:v>8.9908600000000006E-8</c:v>
                </c:pt>
                <c:pt idx="20254">
                  <c:v>8.9914799999999997E-8</c:v>
                </c:pt>
                <c:pt idx="20255">
                  <c:v>8.9921099999999994E-8</c:v>
                </c:pt>
                <c:pt idx="20256">
                  <c:v>8.9927299999999998E-8</c:v>
                </c:pt>
                <c:pt idx="20257">
                  <c:v>8.9933599999999995E-8</c:v>
                </c:pt>
                <c:pt idx="20258">
                  <c:v>8.9939799999999999E-8</c:v>
                </c:pt>
                <c:pt idx="20259">
                  <c:v>8.9946099999999996E-8</c:v>
                </c:pt>
                <c:pt idx="20260">
                  <c:v>8.99523E-8</c:v>
                </c:pt>
                <c:pt idx="20261">
                  <c:v>8.9958599999999997E-8</c:v>
                </c:pt>
                <c:pt idx="20262">
                  <c:v>8.9964800000000001E-8</c:v>
                </c:pt>
                <c:pt idx="20263">
                  <c:v>8.9971099999999998E-8</c:v>
                </c:pt>
                <c:pt idx="20264">
                  <c:v>8.9977300000000002E-8</c:v>
                </c:pt>
                <c:pt idx="20265">
                  <c:v>8.9983599999999999E-8</c:v>
                </c:pt>
                <c:pt idx="20266">
                  <c:v>8.9989800000000003E-8</c:v>
                </c:pt>
                <c:pt idx="20267">
                  <c:v>8.9996099999999999E-8</c:v>
                </c:pt>
                <c:pt idx="20268">
                  <c:v>9.0002300000000004E-8</c:v>
                </c:pt>
                <c:pt idx="20269">
                  <c:v>9.00086E-8</c:v>
                </c:pt>
                <c:pt idx="20270">
                  <c:v>9.0014800000000005E-8</c:v>
                </c:pt>
                <c:pt idx="20271">
                  <c:v>9.0021100000000001E-8</c:v>
                </c:pt>
                <c:pt idx="20272">
                  <c:v>9.0027300000000006E-8</c:v>
                </c:pt>
                <c:pt idx="20273">
                  <c:v>9.0033600000000002E-8</c:v>
                </c:pt>
                <c:pt idx="20274">
                  <c:v>9.0039799999999993E-8</c:v>
                </c:pt>
                <c:pt idx="20275">
                  <c:v>9.0046100000000003E-8</c:v>
                </c:pt>
                <c:pt idx="20276">
                  <c:v>9.0052299999999994E-8</c:v>
                </c:pt>
                <c:pt idx="20277">
                  <c:v>9.0058600000000004E-8</c:v>
                </c:pt>
                <c:pt idx="20278">
                  <c:v>9.0064799999999995E-8</c:v>
                </c:pt>
                <c:pt idx="20279">
                  <c:v>9.0071100000000005E-8</c:v>
                </c:pt>
                <c:pt idx="20280">
                  <c:v>9.0077299999999996E-8</c:v>
                </c:pt>
                <c:pt idx="20281">
                  <c:v>9.0083600000000006E-8</c:v>
                </c:pt>
                <c:pt idx="20282">
                  <c:v>9.0089799999999997E-8</c:v>
                </c:pt>
                <c:pt idx="20283">
                  <c:v>9.0096099999999994E-8</c:v>
                </c:pt>
                <c:pt idx="20284">
                  <c:v>9.0102299999999998E-8</c:v>
                </c:pt>
                <c:pt idx="20285">
                  <c:v>9.0108599999999995E-8</c:v>
                </c:pt>
                <c:pt idx="20286">
                  <c:v>9.0114799999999999E-8</c:v>
                </c:pt>
                <c:pt idx="20287">
                  <c:v>9.0121099999999996E-8</c:v>
                </c:pt>
                <c:pt idx="20288">
                  <c:v>9.01273E-8</c:v>
                </c:pt>
                <c:pt idx="20289">
                  <c:v>9.0133599999999997E-8</c:v>
                </c:pt>
                <c:pt idx="20290">
                  <c:v>9.0139800000000001E-8</c:v>
                </c:pt>
                <c:pt idx="20291">
                  <c:v>9.0146099999999997E-8</c:v>
                </c:pt>
                <c:pt idx="20292">
                  <c:v>9.0152300000000002E-8</c:v>
                </c:pt>
                <c:pt idx="20293">
                  <c:v>9.0158599999999998E-8</c:v>
                </c:pt>
                <c:pt idx="20294">
                  <c:v>9.0164800000000003E-8</c:v>
                </c:pt>
                <c:pt idx="20295">
                  <c:v>9.0171099999999999E-8</c:v>
                </c:pt>
                <c:pt idx="20296">
                  <c:v>9.0177300000000004E-8</c:v>
                </c:pt>
                <c:pt idx="20297">
                  <c:v>9.01836E-8</c:v>
                </c:pt>
                <c:pt idx="20298">
                  <c:v>9.0189800000000005E-8</c:v>
                </c:pt>
                <c:pt idx="20299">
                  <c:v>9.0196100000000001E-8</c:v>
                </c:pt>
                <c:pt idx="20300">
                  <c:v>9.0202300000000006E-8</c:v>
                </c:pt>
                <c:pt idx="20301">
                  <c:v>9.0208600000000002E-8</c:v>
                </c:pt>
                <c:pt idx="20302">
                  <c:v>9.0214800000000007E-8</c:v>
                </c:pt>
                <c:pt idx="20303">
                  <c:v>9.0221100000000003E-8</c:v>
                </c:pt>
                <c:pt idx="20304">
                  <c:v>9.0227299999999994E-8</c:v>
                </c:pt>
                <c:pt idx="20305">
                  <c:v>9.0233600000000004E-8</c:v>
                </c:pt>
                <c:pt idx="20306">
                  <c:v>9.0239799999999995E-8</c:v>
                </c:pt>
                <c:pt idx="20307">
                  <c:v>9.0246100000000005E-8</c:v>
                </c:pt>
                <c:pt idx="20308">
                  <c:v>9.0252299999999996E-8</c:v>
                </c:pt>
                <c:pt idx="20309">
                  <c:v>9.0258600000000006E-8</c:v>
                </c:pt>
                <c:pt idx="20310">
                  <c:v>9.0264799999999997E-8</c:v>
                </c:pt>
                <c:pt idx="20311">
                  <c:v>9.0271099999999994E-8</c:v>
                </c:pt>
                <c:pt idx="20312">
                  <c:v>9.0277299999999998E-8</c:v>
                </c:pt>
                <c:pt idx="20313">
                  <c:v>9.0283599999999995E-8</c:v>
                </c:pt>
                <c:pt idx="20314">
                  <c:v>9.0289799999999999E-8</c:v>
                </c:pt>
                <c:pt idx="20315">
                  <c:v>9.0296099999999996E-8</c:v>
                </c:pt>
                <c:pt idx="20316">
                  <c:v>9.03023E-8</c:v>
                </c:pt>
                <c:pt idx="20317">
                  <c:v>9.0308599999999996E-8</c:v>
                </c:pt>
                <c:pt idx="20318">
                  <c:v>9.0314800000000001E-8</c:v>
                </c:pt>
                <c:pt idx="20319">
                  <c:v>9.0321099999999997E-8</c:v>
                </c:pt>
                <c:pt idx="20320">
                  <c:v>9.0327300000000002E-8</c:v>
                </c:pt>
                <c:pt idx="20321">
                  <c:v>9.0333599999999998E-8</c:v>
                </c:pt>
                <c:pt idx="20322">
                  <c:v>9.0339800000000003E-8</c:v>
                </c:pt>
                <c:pt idx="20323">
                  <c:v>9.0346099999999999E-8</c:v>
                </c:pt>
                <c:pt idx="20324">
                  <c:v>9.0352300000000004E-8</c:v>
                </c:pt>
                <c:pt idx="20325">
                  <c:v>9.03586E-8</c:v>
                </c:pt>
                <c:pt idx="20326">
                  <c:v>9.0364800000000005E-8</c:v>
                </c:pt>
                <c:pt idx="20327">
                  <c:v>9.0371100000000001E-8</c:v>
                </c:pt>
                <c:pt idx="20328">
                  <c:v>9.0377300000000006E-8</c:v>
                </c:pt>
                <c:pt idx="20329">
                  <c:v>9.0383600000000002E-8</c:v>
                </c:pt>
                <c:pt idx="20330">
                  <c:v>9.0389800000000006E-8</c:v>
                </c:pt>
                <c:pt idx="20331">
                  <c:v>9.0396100000000003E-8</c:v>
                </c:pt>
                <c:pt idx="20332">
                  <c:v>9.0402299999999994E-8</c:v>
                </c:pt>
                <c:pt idx="20333">
                  <c:v>9.0408600000000004E-8</c:v>
                </c:pt>
                <c:pt idx="20334">
                  <c:v>9.0414799999999995E-8</c:v>
                </c:pt>
                <c:pt idx="20335">
                  <c:v>9.0421100000000005E-8</c:v>
                </c:pt>
                <c:pt idx="20336">
                  <c:v>9.0427299999999996E-8</c:v>
                </c:pt>
                <c:pt idx="20337">
                  <c:v>9.0433600000000006E-8</c:v>
                </c:pt>
                <c:pt idx="20338">
                  <c:v>9.0439799999999997E-8</c:v>
                </c:pt>
                <c:pt idx="20339">
                  <c:v>9.0446099999999994E-8</c:v>
                </c:pt>
                <c:pt idx="20340">
                  <c:v>9.0452299999999998E-8</c:v>
                </c:pt>
                <c:pt idx="20341">
                  <c:v>9.0458599999999994E-8</c:v>
                </c:pt>
                <c:pt idx="20342">
                  <c:v>9.0464799999999999E-8</c:v>
                </c:pt>
                <c:pt idx="20343">
                  <c:v>9.0471099999999995E-8</c:v>
                </c:pt>
                <c:pt idx="20344">
                  <c:v>9.04773E-8</c:v>
                </c:pt>
                <c:pt idx="20345">
                  <c:v>9.0483599999999996E-8</c:v>
                </c:pt>
                <c:pt idx="20346">
                  <c:v>9.0489800000000001E-8</c:v>
                </c:pt>
                <c:pt idx="20347">
                  <c:v>9.0496099999999997E-8</c:v>
                </c:pt>
                <c:pt idx="20348">
                  <c:v>9.0502300000000002E-8</c:v>
                </c:pt>
                <c:pt idx="20349">
                  <c:v>9.0508599999999998E-8</c:v>
                </c:pt>
                <c:pt idx="20350">
                  <c:v>9.0514800000000003E-8</c:v>
                </c:pt>
                <c:pt idx="20351">
                  <c:v>9.0521099999999999E-8</c:v>
                </c:pt>
                <c:pt idx="20352">
                  <c:v>9.0527300000000004E-8</c:v>
                </c:pt>
                <c:pt idx="20353">
                  <c:v>9.05336E-8</c:v>
                </c:pt>
                <c:pt idx="20354">
                  <c:v>9.0539800000000005E-8</c:v>
                </c:pt>
                <c:pt idx="20355">
                  <c:v>9.0546100000000001E-8</c:v>
                </c:pt>
                <c:pt idx="20356">
                  <c:v>9.0552300000000005E-8</c:v>
                </c:pt>
                <c:pt idx="20357">
                  <c:v>9.0558600000000002E-8</c:v>
                </c:pt>
                <c:pt idx="20358">
                  <c:v>9.0564800000000006E-8</c:v>
                </c:pt>
                <c:pt idx="20359">
                  <c:v>9.0571100000000003E-8</c:v>
                </c:pt>
                <c:pt idx="20360">
                  <c:v>9.0577299999999994E-8</c:v>
                </c:pt>
                <c:pt idx="20361">
                  <c:v>9.0583600000000004E-8</c:v>
                </c:pt>
                <c:pt idx="20362">
                  <c:v>9.0589799999999995E-8</c:v>
                </c:pt>
                <c:pt idx="20363">
                  <c:v>9.0596100000000005E-8</c:v>
                </c:pt>
                <c:pt idx="20364">
                  <c:v>9.0602299999999996E-8</c:v>
                </c:pt>
                <c:pt idx="20365">
                  <c:v>9.0608600000000006E-8</c:v>
                </c:pt>
                <c:pt idx="20366">
                  <c:v>9.0614799999999997E-8</c:v>
                </c:pt>
                <c:pt idx="20367">
                  <c:v>9.0621099999999993E-8</c:v>
                </c:pt>
                <c:pt idx="20368">
                  <c:v>9.0627299999999998E-8</c:v>
                </c:pt>
                <c:pt idx="20369">
                  <c:v>9.0633599999999994E-8</c:v>
                </c:pt>
                <c:pt idx="20370">
                  <c:v>9.0639799999999999E-8</c:v>
                </c:pt>
                <c:pt idx="20371">
                  <c:v>9.0646099999999995E-8</c:v>
                </c:pt>
                <c:pt idx="20372">
                  <c:v>9.06523E-8</c:v>
                </c:pt>
                <c:pt idx="20373">
                  <c:v>9.0658599999999996E-8</c:v>
                </c:pt>
                <c:pt idx="20374">
                  <c:v>9.0664800000000001E-8</c:v>
                </c:pt>
                <c:pt idx="20375">
                  <c:v>9.0671099999999997E-8</c:v>
                </c:pt>
                <c:pt idx="20376">
                  <c:v>9.0677300000000002E-8</c:v>
                </c:pt>
                <c:pt idx="20377">
                  <c:v>9.0683599999999998E-8</c:v>
                </c:pt>
                <c:pt idx="20378">
                  <c:v>9.0689800000000003E-8</c:v>
                </c:pt>
                <c:pt idx="20379">
                  <c:v>9.0696099999999999E-8</c:v>
                </c:pt>
                <c:pt idx="20380">
                  <c:v>9.0702300000000003E-8</c:v>
                </c:pt>
                <c:pt idx="20381">
                  <c:v>9.07086E-8</c:v>
                </c:pt>
                <c:pt idx="20382">
                  <c:v>9.0714800000000004E-8</c:v>
                </c:pt>
                <c:pt idx="20383">
                  <c:v>9.0721100000000001E-8</c:v>
                </c:pt>
                <c:pt idx="20384">
                  <c:v>9.0727300000000005E-8</c:v>
                </c:pt>
                <c:pt idx="20385">
                  <c:v>9.0733600000000002E-8</c:v>
                </c:pt>
                <c:pt idx="20386">
                  <c:v>9.0739800000000006E-8</c:v>
                </c:pt>
                <c:pt idx="20387">
                  <c:v>9.0746100000000003E-8</c:v>
                </c:pt>
                <c:pt idx="20388">
                  <c:v>9.0752299999999994E-8</c:v>
                </c:pt>
                <c:pt idx="20389">
                  <c:v>9.0758600000000004E-8</c:v>
                </c:pt>
                <c:pt idx="20390">
                  <c:v>9.0764799999999995E-8</c:v>
                </c:pt>
                <c:pt idx="20391">
                  <c:v>9.0771100000000005E-8</c:v>
                </c:pt>
                <c:pt idx="20392">
                  <c:v>9.0777299999999996E-8</c:v>
                </c:pt>
                <c:pt idx="20393">
                  <c:v>9.0783600000000006E-8</c:v>
                </c:pt>
                <c:pt idx="20394">
                  <c:v>9.0789799999999997E-8</c:v>
                </c:pt>
                <c:pt idx="20395">
                  <c:v>9.0796100000000007E-8</c:v>
                </c:pt>
                <c:pt idx="20396">
                  <c:v>9.0802299999999998E-8</c:v>
                </c:pt>
                <c:pt idx="20397">
                  <c:v>9.0808599999999994E-8</c:v>
                </c:pt>
                <c:pt idx="20398">
                  <c:v>9.0814799999999999E-8</c:v>
                </c:pt>
                <c:pt idx="20399">
                  <c:v>9.0821099999999995E-8</c:v>
                </c:pt>
                <c:pt idx="20400">
                  <c:v>9.08273E-8</c:v>
                </c:pt>
                <c:pt idx="20401">
                  <c:v>9.0833599999999996E-8</c:v>
                </c:pt>
                <c:pt idx="20402">
                  <c:v>9.0839800000000001E-8</c:v>
                </c:pt>
                <c:pt idx="20403">
                  <c:v>9.0846099999999997E-8</c:v>
                </c:pt>
                <c:pt idx="20404">
                  <c:v>9.0852300000000002E-8</c:v>
                </c:pt>
                <c:pt idx="20405">
                  <c:v>9.0858599999999998E-8</c:v>
                </c:pt>
                <c:pt idx="20406">
                  <c:v>9.0864800000000002E-8</c:v>
                </c:pt>
                <c:pt idx="20407">
                  <c:v>9.0871099999999999E-8</c:v>
                </c:pt>
                <c:pt idx="20408">
                  <c:v>9.0877300000000003E-8</c:v>
                </c:pt>
                <c:pt idx="20409">
                  <c:v>9.08836E-8</c:v>
                </c:pt>
                <c:pt idx="20410">
                  <c:v>9.0889800000000004E-8</c:v>
                </c:pt>
                <c:pt idx="20411">
                  <c:v>9.0896100000000001E-8</c:v>
                </c:pt>
                <c:pt idx="20412">
                  <c:v>9.0902300000000005E-8</c:v>
                </c:pt>
                <c:pt idx="20413">
                  <c:v>9.0908600000000002E-8</c:v>
                </c:pt>
                <c:pt idx="20414">
                  <c:v>9.0914800000000006E-8</c:v>
                </c:pt>
                <c:pt idx="20415">
                  <c:v>9.0921100000000003E-8</c:v>
                </c:pt>
                <c:pt idx="20416">
                  <c:v>9.0927299999999994E-8</c:v>
                </c:pt>
                <c:pt idx="20417">
                  <c:v>9.0933600000000004E-8</c:v>
                </c:pt>
                <c:pt idx="20418">
                  <c:v>9.0939799999999995E-8</c:v>
                </c:pt>
                <c:pt idx="20419">
                  <c:v>9.0946100000000005E-8</c:v>
                </c:pt>
                <c:pt idx="20420">
                  <c:v>9.0952299999999996E-8</c:v>
                </c:pt>
                <c:pt idx="20421">
                  <c:v>9.0958600000000006E-8</c:v>
                </c:pt>
                <c:pt idx="20422">
                  <c:v>9.0964799999999997E-8</c:v>
                </c:pt>
                <c:pt idx="20423">
                  <c:v>9.0971100000000007E-8</c:v>
                </c:pt>
                <c:pt idx="20424">
                  <c:v>9.0977299999999998E-8</c:v>
                </c:pt>
                <c:pt idx="20425">
                  <c:v>9.0983599999999994E-8</c:v>
                </c:pt>
                <c:pt idx="20426">
                  <c:v>9.0989799999999999E-8</c:v>
                </c:pt>
                <c:pt idx="20427">
                  <c:v>9.0996099999999995E-8</c:v>
                </c:pt>
                <c:pt idx="20428">
                  <c:v>9.10023E-8</c:v>
                </c:pt>
                <c:pt idx="20429">
                  <c:v>9.1008599999999996E-8</c:v>
                </c:pt>
                <c:pt idx="20430">
                  <c:v>9.10148E-8</c:v>
                </c:pt>
                <c:pt idx="20431">
                  <c:v>9.1021099999999997E-8</c:v>
                </c:pt>
                <c:pt idx="20432">
                  <c:v>9.1027300000000001E-8</c:v>
                </c:pt>
                <c:pt idx="20433">
                  <c:v>9.1033599999999998E-8</c:v>
                </c:pt>
                <c:pt idx="20434">
                  <c:v>9.1039800000000002E-8</c:v>
                </c:pt>
                <c:pt idx="20435">
                  <c:v>9.1046099999999999E-8</c:v>
                </c:pt>
                <c:pt idx="20436">
                  <c:v>9.1052300000000003E-8</c:v>
                </c:pt>
                <c:pt idx="20437">
                  <c:v>9.10586E-8</c:v>
                </c:pt>
                <c:pt idx="20438">
                  <c:v>9.1064800000000004E-8</c:v>
                </c:pt>
                <c:pt idx="20439">
                  <c:v>9.1071100000000001E-8</c:v>
                </c:pt>
                <c:pt idx="20440">
                  <c:v>9.1077300000000005E-8</c:v>
                </c:pt>
                <c:pt idx="20441">
                  <c:v>9.1083600000000002E-8</c:v>
                </c:pt>
                <c:pt idx="20442">
                  <c:v>9.1089800000000006E-8</c:v>
                </c:pt>
                <c:pt idx="20443">
                  <c:v>9.1096100000000003E-8</c:v>
                </c:pt>
                <c:pt idx="20444">
                  <c:v>9.1102299999999994E-8</c:v>
                </c:pt>
                <c:pt idx="20445">
                  <c:v>9.1108600000000004E-8</c:v>
                </c:pt>
                <c:pt idx="20446">
                  <c:v>9.1114799999999995E-8</c:v>
                </c:pt>
                <c:pt idx="20447">
                  <c:v>9.1121100000000005E-8</c:v>
                </c:pt>
                <c:pt idx="20448">
                  <c:v>9.1127299999999996E-8</c:v>
                </c:pt>
                <c:pt idx="20449">
                  <c:v>9.1133600000000005E-8</c:v>
                </c:pt>
                <c:pt idx="20450">
                  <c:v>9.1139799999999997E-8</c:v>
                </c:pt>
                <c:pt idx="20451">
                  <c:v>9.1146100000000006E-8</c:v>
                </c:pt>
                <c:pt idx="20452">
                  <c:v>9.1152299999999998E-8</c:v>
                </c:pt>
                <c:pt idx="20453">
                  <c:v>9.1158599999999994E-8</c:v>
                </c:pt>
                <c:pt idx="20454">
                  <c:v>9.1164799999999999E-8</c:v>
                </c:pt>
                <c:pt idx="20455">
                  <c:v>9.1171099999999995E-8</c:v>
                </c:pt>
                <c:pt idx="20456">
                  <c:v>9.1177299999999999E-8</c:v>
                </c:pt>
                <c:pt idx="20457">
                  <c:v>9.1183599999999996E-8</c:v>
                </c:pt>
                <c:pt idx="20458">
                  <c:v>9.11898E-8</c:v>
                </c:pt>
                <c:pt idx="20459">
                  <c:v>9.1196099999999997E-8</c:v>
                </c:pt>
                <c:pt idx="20460">
                  <c:v>9.1202300000000001E-8</c:v>
                </c:pt>
                <c:pt idx="20461">
                  <c:v>9.1208599999999998E-8</c:v>
                </c:pt>
                <c:pt idx="20462">
                  <c:v>9.1214800000000002E-8</c:v>
                </c:pt>
                <c:pt idx="20463">
                  <c:v>9.1221099999999999E-8</c:v>
                </c:pt>
                <c:pt idx="20464">
                  <c:v>9.1227300000000003E-8</c:v>
                </c:pt>
                <c:pt idx="20465">
                  <c:v>9.12336E-8</c:v>
                </c:pt>
                <c:pt idx="20466">
                  <c:v>9.1239800000000004E-8</c:v>
                </c:pt>
                <c:pt idx="20467">
                  <c:v>9.1246100000000001E-8</c:v>
                </c:pt>
                <c:pt idx="20468">
                  <c:v>9.1252300000000005E-8</c:v>
                </c:pt>
                <c:pt idx="20469">
                  <c:v>9.1258600000000002E-8</c:v>
                </c:pt>
                <c:pt idx="20470">
                  <c:v>9.1264800000000006E-8</c:v>
                </c:pt>
                <c:pt idx="20471">
                  <c:v>9.1271100000000003E-8</c:v>
                </c:pt>
                <c:pt idx="20472">
                  <c:v>9.1277299999999994E-8</c:v>
                </c:pt>
                <c:pt idx="20473">
                  <c:v>9.1283600000000004E-8</c:v>
                </c:pt>
                <c:pt idx="20474">
                  <c:v>9.1289799999999995E-8</c:v>
                </c:pt>
                <c:pt idx="20475">
                  <c:v>9.1296100000000004E-8</c:v>
                </c:pt>
                <c:pt idx="20476">
                  <c:v>9.1302299999999996E-8</c:v>
                </c:pt>
                <c:pt idx="20477">
                  <c:v>9.1308600000000005E-8</c:v>
                </c:pt>
                <c:pt idx="20478">
                  <c:v>9.1314799999999997E-8</c:v>
                </c:pt>
                <c:pt idx="20479">
                  <c:v>9.1321100000000006E-8</c:v>
                </c:pt>
                <c:pt idx="20480">
                  <c:v>9.1327299999999997E-8</c:v>
                </c:pt>
                <c:pt idx="20481">
                  <c:v>9.1333599999999994E-8</c:v>
                </c:pt>
                <c:pt idx="20482">
                  <c:v>9.1339799999999998E-8</c:v>
                </c:pt>
                <c:pt idx="20483">
                  <c:v>9.1346099999999995E-8</c:v>
                </c:pt>
                <c:pt idx="20484">
                  <c:v>9.1352299999999999E-8</c:v>
                </c:pt>
                <c:pt idx="20485">
                  <c:v>9.1358599999999996E-8</c:v>
                </c:pt>
                <c:pt idx="20486">
                  <c:v>9.13648E-8</c:v>
                </c:pt>
                <c:pt idx="20487">
                  <c:v>9.1371099999999997E-8</c:v>
                </c:pt>
                <c:pt idx="20488">
                  <c:v>9.1377300000000001E-8</c:v>
                </c:pt>
                <c:pt idx="20489">
                  <c:v>9.1383599999999998E-8</c:v>
                </c:pt>
                <c:pt idx="20490">
                  <c:v>9.1389800000000002E-8</c:v>
                </c:pt>
                <c:pt idx="20491">
                  <c:v>9.1396099999999999E-8</c:v>
                </c:pt>
                <c:pt idx="20492">
                  <c:v>9.1402300000000003E-8</c:v>
                </c:pt>
                <c:pt idx="20493">
                  <c:v>9.14086E-8</c:v>
                </c:pt>
                <c:pt idx="20494">
                  <c:v>9.1414800000000004E-8</c:v>
                </c:pt>
                <c:pt idx="20495">
                  <c:v>9.1421100000000001E-8</c:v>
                </c:pt>
                <c:pt idx="20496">
                  <c:v>9.1427300000000005E-8</c:v>
                </c:pt>
                <c:pt idx="20497">
                  <c:v>9.1433600000000002E-8</c:v>
                </c:pt>
                <c:pt idx="20498">
                  <c:v>9.1439800000000006E-8</c:v>
                </c:pt>
                <c:pt idx="20499">
                  <c:v>9.1446100000000003E-8</c:v>
                </c:pt>
                <c:pt idx="20500">
                  <c:v>9.1452299999999994E-8</c:v>
                </c:pt>
                <c:pt idx="20501">
                  <c:v>9.1458600000000003E-8</c:v>
                </c:pt>
                <c:pt idx="20502">
                  <c:v>9.1464799999999995E-8</c:v>
                </c:pt>
                <c:pt idx="20503">
                  <c:v>9.1471100000000004E-8</c:v>
                </c:pt>
                <c:pt idx="20504">
                  <c:v>9.1477299999999996E-8</c:v>
                </c:pt>
                <c:pt idx="20505">
                  <c:v>9.1483600000000005E-8</c:v>
                </c:pt>
                <c:pt idx="20506">
                  <c:v>9.1489799999999996E-8</c:v>
                </c:pt>
                <c:pt idx="20507">
                  <c:v>9.1496100000000006E-8</c:v>
                </c:pt>
                <c:pt idx="20508">
                  <c:v>9.1502299999999997E-8</c:v>
                </c:pt>
                <c:pt idx="20509">
                  <c:v>9.1508599999999994E-8</c:v>
                </c:pt>
                <c:pt idx="20510">
                  <c:v>9.1514799999999998E-8</c:v>
                </c:pt>
                <c:pt idx="20511">
                  <c:v>9.1521099999999995E-8</c:v>
                </c:pt>
                <c:pt idx="20512">
                  <c:v>9.1527299999999999E-8</c:v>
                </c:pt>
                <c:pt idx="20513">
                  <c:v>9.1533599999999996E-8</c:v>
                </c:pt>
                <c:pt idx="20514">
                  <c:v>9.15398E-8</c:v>
                </c:pt>
                <c:pt idx="20515">
                  <c:v>9.1546099999999997E-8</c:v>
                </c:pt>
                <c:pt idx="20516">
                  <c:v>9.1552300000000001E-8</c:v>
                </c:pt>
                <c:pt idx="20517">
                  <c:v>9.1558599999999998E-8</c:v>
                </c:pt>
                <c:pt idx="20518">
                  <c:v>9.1564800000000002E-8</c:v>
                </c:pt>
                <c:pt idx="20519">
                  <c:v>9.1571099999999999E-8</c:v>
                </c:pt>
                <c:pt idx="20520">
                  <c:v>9.1577300000000003E-8</c:v>
                </c:pt>
                <c:pt idx="20521">
                  <c:v>9.15836E-8</c:v>
                </c:pt>
                <c:pt idx="20522">
                  <c:v>9.1589800000000004E-8</c:v>
                </c:pt>
                <c:pt idx="20523">
                  <c:v>9.1596100000000001E-8</c:v>
                </c:pt>
                <c:pt idx="20524">
                  <c:v>9.1602300000000005E-8</c:v>
                </c:pt>
                <c:pt idx="20525">
                  <c:v>9.1608600000000001E-8</c:v>
                </c:pt>
                <c:pt idx="20526">
                  <c:v>9.1614800000000006E-8</c:v>
                </c:pt>
                <c:pt idx="20527">
                  <c:v>9.1621100000000002E-8</c:v>
                </c:pt>
                <c:pt idx="20528">
                  <c:v>9.1627299999999994E-8</c:v>
                </c:pt>
                <c:pt idx="20529">
                  <c:v>9.1633600000000003E-8</c:v>
                </c:pt>
                <c:pt idx="20530">
                  <c:v>9.1639799999999995E-8</c:v>
                </c:pt>
                <c:pt idx="20531">
                  <c:v>9.1646100000000004E-8</c:v>
                </c:pt>
                <c:pt idx="20532">
                  <c:v>9.1652299999999995E-8</c:v>
                </c:pt>
                <c:pt idx="20533">
                  <c:v>9.1658600000000005E-8</c:v>
                </c:pt>
                <c:pt idx="20534">
                  <c:v>9.1664799999999996E-8</c:v>
                </c:pt>
                <c:pt idx="20535">
                  <c:v>9.1671100000000006E-8</c:v>
                </c:pt>
                <c:pt idx="20536">
                  <c:v>9.1677299999999997E-8</c:v>
                </c:pt>
                <c:pt idx="20537">
                  <c:v>9.1683599999999994E-8</c:v>
                </c:pt>
                <c:pt idx="20538">
                  <c:v>9.1689799999999998E-8</c:v>
                </c:pt>
                <c:pt idx="20539">
                  <c:v>9.1696099999999995E-8</c:v>
                </c:pt>
                <c:pt idx="20540">
                  <c:v>9.1702299999999999E-8</c:v>
                </c:pt>
                <c:pt idx="20541">
                  <c:v>9.1708599999999996E-8</c:v>
                </c:pt>
                <c:pt idx="20542">
                  <c:v>9.17148E-8</c:v>
                </c:pt>
                <c:pt idx="20543">
                  <c:v>9.1721099999999997E-8</c:v>
                </c:pt>
                <c:pt idx="20544">
                  <c:v>9.1727300000000001E-8</c:v>
                </c:pt>
                <c:pt idx="20545">
                  <c:v>9.1733599999999998E-8</c:v>
                </c:pt>
                <c:pt idx="20546">
                  <c:v>9.1739800000000002E-8</c:v>
                </c:pt>
                <c:pt idx="20547">
                  <c:v>9.1746099999999999E-8</c:v>
                </c:pt>
                <c:pt idx="20548">
                  <c:v>9.1752300000000003E-8</c:v>
                </c:pt>
                <c:pt idx="20549">
                  <c:v>9.17586E-8</c:v>
                </c:pt>
                <c:pt idx="20550">
                  <c:v>9.1764800000000004E-8</c:v>
                </c:pt>
                <c:pt idx="20551">
                  <c:v>9.17711E-8</c:v>
                </c:pt>
                <c:pt idx="20552">
                  <c:v>9.1777300000000005E-8</c:v>
                </c:pt>
                <c:pt idx="20553">
                  <c:v>9.1783600000000001E-8</c:v>
                </c:pt>
                <c:pt idx="20554">
                  <c:v>9.1789800000000006E-8</c:v>
                </c:pt>
                <c:pt idx="20555">
                  <c:v>9.1796100000000002E-8</c:v>
                </c:pt>
                <c:pt idx="20556">
                  <c:v>9.1802299999999993E-8</c:v>
                </c:pt>
                <c:pt idx="20557">
                  <c:v>9.1808600000000003E-8</c:v>
                </c:pt>
                <c:pt idx="20558">
                  <c:v>9.1814799999999994E-8</c:v>
                </c:pt>
                <c:pt idx="20559">
                  <c:v>9.1821100000000004E-8</c:v>
                </c:pt>
                <c:pt idx="20560">
                  <c:v>9.1827299999999995E-8</c:v>
                </c:pt>
                <c:pt idx="20561">
                  <c:v>9.1833600000000005E-8</c:v>
                </c:pt>
                <c:pt idx="20562">
                  <c:v>9.1839799999999996E-8</c:v>
                </c:pt>
                <c:pt idx="20563">
                  <c:v>9.1846100000000006E-8</c:v>
                </c:pt>
                <c:pt idx="20564">
                  <c:v>9.1852299999999997E-8</c:v>
                </c:pt>
                <c:pt idx="20565">
                  <c:v>9.1858599999999994E-8</c:v>
                </c:pt>
                <c:pt idx="20566">
                  <c:v>9.1864799999999998E-8</c:v>
                </c:pt>
                <c:pt idx="20567">
                  <c:v>9.1871099999999995E-8</c:v>
                </c:pt>
                <c:pt idx="20568">
                  <c:v>9.1877299999999999E-8</c:v>
                </c:pt>
                <c:pt idx="20569">
                  <c:v>9.1883599999999996E-8</c:v>
                </c:pt>
                <c:pt idx="20570">
                  <c:v>9.18898E-8</c:v>
                </c:pt>
                <c:pt idx="20571">
                  <c:v>9.1896099999999997E-8</c:v>
                </c:pt>
                <c:pt idx="20572">
                  <c:v>9.1902300000000001E-8</c:v>
                </c:pt>
                <c:pt idx="20573">
                  <c:v>9.1908599999999998E-8</c:v>
                </c:pt>
                <c:pt idx="20574">
                  <c:v>9.1914800000000002E-8</c:v>
                </c:pt>
                <c:pt idx="20575">
                  <c:v>9.1921099999999998E-8</c:v>
                </c:pt>
                <c:pt idx="20576">
                  <c:v>9.1927300000000003E-8</c:v>
                </c:pt>
                <c:pt idx="20577">
                  <c:v>9.1933599999999999E-8</c:v>
                </c:pt>
                <c:pt idx="20578">
                  <c:v>9.1939800000000004E-8</c:v>
                </c:pt>
                <c:pt idx="20579">
                  <c:v>9.19461E-8</c:v>
                </c:pt>
                <c:pt idx="20580">
                  <c:v>9.1952300000000005E-8</c:v>
                </c:pt>
                <c:pt idx="20581">
                  <c:v>9.1958600000000001E-8</c:v>
                </c:pt>
                <c:pt idx="20582">
                  <c:v>9.1964800000000006E-8</c:v>
                </c:pt>
                <c:pt idx="20583">
                  <c:v>9.1971100000000002E-8</c:v>
                </c:pt>
                <c:pt idx="20584">
                  <c:v>9.1977299999999993E-8</c:v>
                </c:pt>
                <c:pt idx="20585">
                  <c:v>9.1983600000000003E-8</c:v>
                </c:pt>
                <c:pt idx="20586">
                  <c:v>9.1989799999999994E-8</c:v>
                </c:pt>
                <c:pt idx="20587">
                  <c:v>9.1996100000000004E-8</c:v>
                </c:pt>
                <c:pt idx="20588">
                  <c:v>9.2002299999999995E-8</c:v>
                </c:pt>
                <c:pt idx="20589">
                  <c:v>9.2008600000000005E-8</c:v>
                </c:pt>
                <c:pt idx="20590">
                  <c:v>9.2014799999999996E-8</c:v>
                </c:pt>
                <c:pt idx="20591">
                  <c:v>9.2021100000000006E-8</c:v>
                </c:pt>
                <c:pt idx="20592">
                  <c:v>9.2027299999999997E-8</c:v>
                </c:pt>
                <c:pt idx="20593">
                  <c:v>9.2033599999999994E-8</c:v>
                </c:pt>
                <c:pt idx="20594">
                  <c:v>9.2039799999999998E-8</c:v>
                </c:pt>
                <c:pt idx="20595">
                  <c:v>9.2046099999999995E-8</c:v>
                </c:pt>
                <c:pt idx="20596">
                  <c:v>9.2052299999999999E-8</c:v>
                </c:pt>
                <c:pt idx="20597">
                  <c:v>9.2058599999999996E-8</c:v>
                </c:pt>
                <c:pt idx="20598">
                  <c:v>9.20648E-8</c:v>
                </c:pt>
                <c:pt idx="20599">
                  <c:v>9.2071099999999997E-8</c:v>
                </c:pt>
                <c:pt idx="20600">
                  <c:v>9.2077300000000001E-8</c:v>
                </c:pt>
                <c:pt idx="20601">
                  <c:v>9.2083599999999997E-8</c:v>
                </c:pt>
                <c:pt idx="20602">
                  <c:v>9.2089800000000002E-8</c:v>
                </c:pt>
                <c:pt idx="20603">
                  <c:v>9.2096099999999998E-8</c:v>
                </c:pt>
                <c:pt idx="20604">
                  <c:v>9.2102300000000003E-8</c:v>
                </c:pt>
                <c:pt idx="20605">
                  <c:v>9.2108599999999999E-8</c:v>
                </c:pt>
                <c:pt idx="20606">
                  <c:v>9.2114800000000004E-8</c:v>
                </c:pt>
                <c:pt idx="20607">
                  <c:v>9.21211E-8</c:v>
                </c:pt>
                <c:pt idx="20608">
                  <c:v>9.2127300000000005E-8</c:v>
                </c:pt>
                <c:pt idx="20609">
                  <c:v>9.2133600000000001E-8</c:v>
                </c:pt>
                <c:pt idx="20610">
                  <c:v>9.2139800000000006E-8</c:v>
                </c:pt>
                <c:pt idx="20611">
                  <c:v>9.2146100000000002E-8</c:v>
                </c:pt>
                <c:pt idx="20612">
                  <c:v>9.2152300000000007E-8</c:v>
                </c:pt>
                <c:pt idx="20613">
                  <c:v>9.2158600000000003E-8</c:v>
                </c:pt>
                <c:pt idx="20614">
                  <c:v>9.2164799999999994E-8</c:v>
                </c:pt>
                <c:pt idx="20615">
                  <c:v>9.2171100000000004E-8</c:v>
                </c:pt>
                <c:pt idx="20616">
                  <c:v>9.2177299999999995E-8</c:v>
                </c:pt>
                <c:pt idx="20617">
                  <c:v>9.2183600000000005E-8</c:v>
                </c:pt>
                <c:pt idx="20618">
                  <c:v>9.2189799999999996E-8</c:v>
                </c:pt>
                <c:pt idx="20619">
                  <c:v>9.2196100000000006E-8</c:v>
                </c:pt>
                <c:pt idx="20620">
                  <c:v>9.2202299999999997E-8</c:v>
                </c:pt>
                <c:pt idx="20621">
                  <c:v>9.2208599999999994E-8</c:v>
                </c:pt>
                <c:pt idx="20622">
                  <c:v>9.2214799999999998E-8</c:v>
                </c:pt>
                <c:pt idx="20623">
                  <c:v>9.2221099999999995E-8</c:v>
                </c:pt>
                <c:pt idx="20624">
                  <c:v>9.2227299999999999E-8</c:v>
                </c:pt>
                <c:pt idx="20625">
                  <c:v>9.2233599999999995E-8</c:v>
                </c:pt>
                <c:pt idx="20626">
                  <c:v>9.22398E-8</c:v>
                </c:pt>
                <c:pt idx="20627">
                  <c:v>9.2246099999999996E-8</c:v>
                </c:pt>
                <c:pt idx="20628">
                  <c:v>9.2252300000000001E-8</c:v>
                </c:pt>
                <c:pt idx="20629">
                  <c:v>9.2258599999999997E-8</c:v>
                </c:pt>
                <c:pt idx="20630">
                  <c:v>9.2264800000000002E-8</c:v>
                </c:pt>
                <c:pt idx="20631">
                  <c:v>9.2271099999999998E-8</c:v>
                </c:pt>
                <c:pt idx="20632">
                  <c:v>9.2277300000000003E-8</c:v>
                </c:pt>
                <c:pt idx="20633">
                  <c:v>9.2283599999999999E-8</c:v>
                </c:pt>
                <c:pt idx="20634">
                  <c:v>9.2289800000000004E-8</c:v>
                </c:pt>
                <c:pt idx="20635">
                  <c:v>9.22961E-8</c:v>
                </c:pt>
                <c:pt idx="20636">
                  <c:v>9.2302300000000005E-8</c:v>
                </c:pt>
                <c:pt idx="20637">
                  <c:v>9.2308600000000001E-8</c:v>
                </c:pt>
                <c:pt idx="20638">
                  <c:v>9.2314800000000006E-8</c:v>
                </c:pt>
                <c:pt idx="20639">
                  <c:v>9.2321100000000002E-8</c:v>
                </c:pt>
                <c:pt idx="20640">
                  <c:v>9.2327300000000006E-8</c:v>
                </c:pt>
                <c:pt idx="20641">
                  <c:v>9.2333600000000003E-8</c:v>
                </c:pt>
                <c:pt idx="20642">
                  <c:v>9.2339799999999994E-8</c:v>
                </c:pt>
                <c:pt idx="20643">
                  <c:v>9.2346100000000004E-8</c:v>
                </c:pt>
                <c:pt idx="20644">
                  <c:v>9.2352299999999995E-8</c:v>
                </c:pt>
                <c:pt idx="20645">
                  <c:v>9.2358600000000005E-8</c:v>
                </c:pt>
                <c:pt idx="20646">
                  <c:v>9.2364799999999996E-8</c:v>
                </c:pt>
                <c:pt idx="20647">
                  <c:v>9.2371100000000006E-8</c:v>
                </c:pt>
                <c:pt idx="20648">
                  <c:v>9.2377299999999997E-8</c:v>
                </c:pt>
                <c:pt idx="20649">
                  <c:v>9.2383599999999994E-8</c:v>
                </c:pt>
                <c:pt idx="20650">
                  <c:v>9.2389799999999998E-8</c:v>
                </c:pt>
                <c:pt idx="20651">
                  <c:v>9.2396099999999994E-8</c:v>
                </c:pt>
                <c:pt idx="20652">
                  <c:v>9.2402299999999999E-8</c:v>
                </c:pt>
                <c:pt idx="20653">
                  <c:v>9.2408599999999995E-8</c:v>
                </c:pt>
                <c:pt idx="20654">
                  <c:v>9.24148E-8</c:v>
                </c:pt>
                <c:pt idx="20655">
                  <c:v>9.2421099999999996E-8</c:v>
                </c:pt>
                <c:pt idx="20656">
                  <c:v>9.2427300000000001E-8</c:v>
                </c:pt>
                <c:pt idx="20657">
                  <c:v>9.2433599999999997E-8</c:v>
                </c:pt>
                <c:pt idx="20658">
                  <c:v>9.2439800000000002E-8</c:v>
                </c:pt>
                <c:pt idx="20659">
                  <c:v>9.2446099999999998E-8</c:v>
                </c:pt>
                <c:pt idx="20660">
                  <c:v>9.2452300000000003E-8</c:v>
                </c:pt>
                <c:pt idx="20661">
                  <c:v>9.2458599999999999E-8</c:v>
                </c:pt>
                <c:pt idx="20662">
                  <c:v>9.2464800000000004E-8</c:v>
                </c:pt>
                <c:pt idx="20663">
                  <c:v>9.24711E-8</c:v>
                </c:pt>
                <c:pt idx="20664">
                  <c:v>9.2477300000000004E-8</c:v>
                </c:pt>
                <c:pt idx="20665">
                  <c:v>9.2483600000000001E-8</c:v>
                </c:pt>
                <c:pt idx="20666">
                  <c:v>9.2489800000000005E-8</c:v>
                </c:pt>
                <c:pt idx="20667">
                  <c:v>9.2496100000000002E-8</c:v>
                </c:pt>
                <c:pt idx="20668">
                  <c:v>9.2502300000000006E-8</c:v>
                </c:pt>
                <c:pt idx="20669">
                  <c:v>9.2508600000000003E-8</c:v>
                </c:pt>
                <c:pt idx="20670">
                  <c:v>9.2514799999999994E-8</c:v>
                </c:pt>
                <c:pt idx="20671">
                  <c:v>9.2521100000000004E-8</c:v>
                </c:pt>
                <c:pt idx="20672">
                  <c:v>9.2527299999999995E-8</c:v>
                </c:pt>
                <c:pt idx="20673">
                  <c:v>9.2533600000000005E-8</c:v>
                </c:pt>
                <c:pt idx="20674">
                  <c:v>9.2539799999999996E-8</c:v>
                </c:pt>
                <c:pt idx="20675">
                  <c:v>9.2546100000000006E-8</c:v>
                </c:pt>
                <c:pt idx="20676">
                  <c:v>9.2552299999999997E-8</c:v>
                </c:pt>
                <c:pt idx="20677">
                  <c:v>9.2558599999999993E-8</c:v>
                </c:pt>
                <c:pt idx="20678">
                  <c:v>9.2564799999999998E-8</c:v>
                </c:pt>
                <c:pt idx="20679">
                  <c:v>9.2571099999999994E-8</c:v>
                </c:pt>
                <c:pt idx="20680">
                  <c:v>9.2577299999999999E-8</c:v>
                </c:pt>
                <c:pt idx="20681">
                  <c:v>9.2583599999999995E-8</c:v>
                </c:pt>
                <c:pt idx="20682">
                  <c:v>9.25898E-8</c:v>
                </c:pt>
                <c:pt idx="20683">
                  <c:v>9.2596099999999996E-8</c:v>
                </c:pt>
                <c:pt idx="20684">
                  <c:v>9.2602300000000001E-8</c:v>
                </c:pt>
                <c:pt idx="20685">
                  <c:v>9.2608599999999997E-8</c:v>
                </c:pt>
                <c:pt idx="20686">
                  <c:v>9.2614800000000002E-8</c:v>
                </c:pt>
                <c:pt idx="20687">
                  <c:v>9.2621099999999998E-8</c:v>
                </c:pt>
                <c:pt idx="20688">
                  <c:v>9.2627300000000003E-8</c:v>
                </c:pt>
                <c:pt idx="20689">
                  <c:v>9.2633599999999999E-8</c:v>
                </c:pt>
                <c:pt idx="20690">
                  <c:v>9.2639800000000003E-8</c:v>
                </c:pt>
                <c:pt idx="20691">
                  <c:v>9.26461E-8</c:v>
                </c:pt>
                <c:pt idx="20692">
                  <c:v>9.2652300000000004E-8</c:v>
                </c:pt>
                <c:pt idx="20693">
                  <c:v>9.2658600000000001E-8</c:v>
                </c:pt>
                <c:pt idx="20694">
                  <c:v>9.2664800000000005E-8</c:v>
                </c:pt>
                <c:pt idx="20695">
                  <c:v>9.2671100000000002E-8</c:v>
                </c:pt>
                <c:pt idx="20696">
                  <c:v>9.2677300000000006E-8</c:v>
                </c:pt>
                <c:pt idx="20697">
                  <c:v>9.2683600000000003E-8</c:v>
                </c:pt>
                <c:pt idx="20698">
                  <c:v>9.2689799999999994E-8</c:v>
                </c:pt>
                <c:pt idx="20699">
                  <c:v>9.2696100000000004E-8</c:v>
                </c:pt>
                <c:pt idx="20700">
                  <c:v>9.2702299999999995E-8</c:v>
                </c:pt>
                <c:pt idx="20701">
                  <c:v>9.2708600000000005E-8</c:v>
                </c:pt>
                <c:pt idx="20702">
                  <c:v>9.2714799999999996E-8</c:v>
                </c:pt>
                <c:pt idx="20703">
                  <c:v>9.2721100000000006E-8</c:v>
                </c:pt>
                <c:pt idx="20704">
                  <c:v>9.2727299999999997E-8</c:v>
                </c:pt>
                <c:pt idx="20705">
                  <c:v>9.2733600000000007E-8</c:v>
                </c:pt>
                <c:pt idx="20706">
                  <c:v>9.2739799999999998E-8</c:v>
                </c:pt>
                <c:pt idx="20707">
                  <c:v>9.2746099999999994E-8</c:v>
                </c:pt>
                <c:pt idx="20708">
                  <c:v>9.2752299999999999E-8</c:v>
                </c:pt>
                <c:pt idx="20709">
                  <c:v>9.2758599999999995E-8</c:v>
                </c:pt>
                <c:pt idx="20710">
                  <c:v>9.27648E-8</c:v>
                </c:pt>
                <c:pt idx="20711">
                  <c:v>9.2771099999999996E-8</c:v>
                </c:pt>
                <c:pt idx="20712">
                  <c:v>9.2777300000000001E-8</c:v>
                </c:pt>
                <c:pt idx="20713">
                  <c:v>9.2783599999999997E-8</c:v>
                </c:pt>
                <c:pt idx="20714">
                  <c:v>9.2789800000000001E-8</c:v>
                </c:pt>
                <c:pt idx="20715">
                  <c:v>9.2796099999999998E-8</c:v>
                </c:pt>
                <c:pt idx="20716">
                  <c:v>9.2802300000000002E-8</c:v>
                </c:pt>
                <c:pt idx="20717">
                  <c:v>9.2808599999999999E-8</c:v>
                </c:pt>
                <c:pt idx="20718">
                  <c:v>9.2814800000000003E-8</c:v>
                </c:pt>
                <c:pt idx="20719">
                  <c:v>9.28211E-8</c:v>
                </c:pt>
                <c:pt idx="20720">
                  <c:v>9.2827300000000004E-8</c:v>
                </c:pt>
                <c:pt idx="20721">
                  <c:v>9.2833600000000001E-8</c:v>
                </c:pt>
                <c:pt idx="20722">
                  <c:v>9.2839800000000005E-8</c:v>
                </c:pt>
                <c:pt idx="20723">
                  <c:v>9.2846100000000002E-8</c:v>
                </c:pt>
                <c:pt idx="20724">
                  <c:v>9.2852300000000006E-8</c:v>
                </c:pt>
                <c:pt idx="20725">
                  <c:v>9.2858600000000003E-8</c:v>
                </c:pt>
                <c:pt idx="20726">
                  <c:v>9.2864799999999994E-8</c:v>
                </c:pt>
                <c:pt idx="20727">
                  <c:v>9.2871100000000004E-8</c:v>
                </c:pt>
                <c:pt idx="20728">
                  <c:v>9.2877299999999995E-8</c:v>
                </c:pt>
                <c:pt idx="20729">
                  <c:v>9.2883600000000005E-8</c:v>
                </c:pt>
                <c:pt idx="20730">
                  <c:v>9.2889799999999996E-8</c:v>
                </c:pt>
                <c:pt idx="20731">
                  <c:v>9.2896100000000006E-8</c:v>
                </c:pt>
                <c:pt idx="20732">
                  <c:v>9.2902299999999997E-8</c:v>
                </c:pt>
                <c:pt idx="20733">
                  <c:v>9.2908600000000007E-8</c:v>
                </c:pt>
                <c:pt idx="20734">
                  <c:v>9.2914799999999998E-8</c:v>
                </c:pt>
                <c:pt idx="20735">
                  <c:v>9.2921099999999994E-8</c:v>
                </c:pt>
                <c:pt idx="20736">
                  <c:v>9.2927299999999999E-8</c:v>
                </c:pt>
                <c:pt idx="20737">
                  <c:v>9.2933599999999995E-8</c:v>
                </c:pt>
                <c:pt idx="20738">
                  <c:v>9.29398E-8</c:v>
                </c:pt>
                <c:pt idx="20739">
                  <c:v>9.2946099999999996E-8</c:v>
                </c:pt>
                <c:pt idx="20740">
                  <c:v>9.29523E-8</c:v>
                </c:pt>
                <c:pt idx="20741">
                  <c:v>9.2958599999999997E-8</c:v>
                </c:pt>
                <c:pt idx="20742">
                  <c:v>9.2964800000000001E-8</c:v>
                </c:pt>
                <c:pt idx="20743">
                  <c:v>9.2971099999999998E-8</c:v>
                </c:pt>
                <c:pt idx="20744">
                  <c:v>9.2977300000000002E-8</c:v>
                </c:pt>
                <c:pt idx="20745">
                  <c:v>9.2983599999999999E-8</c:v>
                </c:pt>
                <c:pt idx="20746">
                  <c:v>9.2989800000000003E-8</c:v>
                </c:pt>
                <c:pt idx="20747">
                  <c:v>9.29961E-8</c:v>
                </c:pt>
                <c:pt idx="20748">
                  <c:v>9.3002300000000004E-8</c:v>
                </c:pt>
                <c:pt idx="20749">
                  <c:v>9.3008600000000001E-8</c:v>
                </c:pt>
                <c:pt idx="20750">
                  <c:v>9.3014800000000005E-8</c:v>
                </c:pt>
                <c:pt idx="20751">
                  <c:v>9.3021100000000002E-8</c:v>
                </c:pt>
                <c:pt idx="20752">
                  <c:v>9.3027300000000006E-8</c:v>
                </c:pt>
                <c:pt idx="20753">
                  <c:v>9.3033600000000003E-8</c:v>
                </c:pt>
                <c:pt idx="20754">
                  <c:v>9.3039799999999994E-8</c:v>
                </c:pt>
                <c:pt idx="20755">
                  <c:v>9.3046100000000004E-8</c:v>
                </c:pt>
                <c:pt idx="20756">
                  <c:v>9.3052299999999995E-8</c:v>
                </c:pt>
                <c:pt idx="20757">
                  <c:v>9.3058600000000005E-8</c:v>
                </c:pt>
                <c:pt idx="20758">
                  <c:v>9.3064799999999996E-8</c:v>
                </c:pt>
                <c:pt idx="20759">
                  <c:v>9.3071100000000005E-8</c:v>
                </c:pt>
                <c:pt idx="20760">
                  <c:v>9.3077299999999997E-8</c:v>
                </c:pt>
                <c:pt idx="20761">
                  <c:v>9.3083600000000006E-8</c:v>
                </c:pt>
                <c:pt idx="20762">
                  <c:v>9.3089799999999998E-8</c:v>
                </c:pt>
                <c:pt idx="20763">
                  <c:v>9.3096099999999994E-8</c:v>
                </c:pt>
                <c:pt idx="20764">
                  <c:v>9.3102299999999999E-8</c:v>
                </c:pt>
                <c:pt idx="20765">
                  <c:v>9.3108599999999995E-8</c:v>
                </c:pt>
                <c:pt idx="20766">
                  <c:v>9.3114799999999999E-8</c:v>
                </c:pt>
                <c:pt idx="20767">
                  <c:v>9.3121099999999996E-8</c:v>
                </c:pt>
                <c:pt idx="20768">
                  <c:v>9.31273E-8</c:v>
                </c:pt>
                <c:pt idx="20769">
                  <c:v>9.3133599999999997E-8</c:v>
                </c:pt>
                <c:pt idx="20770">
                  <c:v>9.3139800000000001E-8</c:v>
                </c:pt>
                <c:pt idx="20771">
                  <c:v>9.3146099999999998E-8</c:v>
                </c:pt>
                <c:pt idx="20772">
                  <c:v>9.3152300000000002E-8</c:v>
                </c:pt>
                <c:pt idx="20773">
                  <c:v>9.3158599999999999E-8</c:v>
                </c:pt>
                <c:pt idx="20774">
                  <c:v>9.3164800000000003E-8</c:v>
                </c:pt>
                <c:pt idx="20775">
                  <c:v>9.31711E-8</c:v>
                </c:pt>
                <c:pt idx="20776">
                  <c:v>9.3177300000000004E-8</c:v>
                </c:pt>
                <c:pt idx="20777">
                  <c:v>9.3183600000000001E-8</c:v>
                </c:pt>
                <c:pt idx="20778">
                  <c:v>9.3189800000000005E-8</c:v>
                </c:pt>
                <c:pt idx="20779">
                  <c:v>9.3196100000000002E-8</c:v>
                </c:pt>
                <c:pt idx="20780">
                  <c:v>9.3202300000000006E-8</c:v>
                </c:pt>
                <c:pt idx="20781">
                  <c:v>9.3208600000000003E-8</c:v>
                </c:pt>
                <c:pt idx="20782">
                  <c:v>9.3214799999999994E-8</c:v>
                </c:pt>
                <c:pt idx="20783">
                  <c:v>9.3221100000000004E-8</c:v>
                </c:pt>
                <c:pt idx="20784">
                  <c:v>9.3227299999999995E-8</c:v>
                </c:pt>
                <c:pt idx="20785">
                  <c:v>9.3233600000000004E-8</c:v>
                </c:pt>
                <c:pt idx="20786">
                  <c:v>9.3239799999999996E-8</c:v>
                </c:pt>
                <c:pt idx="20787">
                  <c:v>9.3246100000000005E-8</c:v>
                </c:pt>
                <c:pt idx="20788">
                  <c:v>9.3252299999999997E-8</c:v>
                </c:pt>
                <c:pt idx="20789">
                  <c:v>9.3258600000000006E-8</c:v>
                </c:pt>
                <c:pt idx="20790">
                  <c:v>9.3264799999999997E-8</c:v>
                </c:pt>
                <c:pt idx="20791">
                  <c:v>9.3271099999999994E-8</c:v>
                </c:pt>
                <c:pt idx="20792">
                  <c:v>9.3277299999999998E-8</c:v>
                </c:pt>
                <c:pt idx="20793">
                  <c:v>9.3283599999999995E-8</c:v>
                </c:pt>
                <c:pt idx="20794">
                  <c:v>9.3289799999999999E-8</c:v>
                </c:pt>
                <c:pt idx="20795">
                  <c:v>9.3296099999999996E-8</c:v>
                </c:pt>
                <c:pt idx="20796">
                  <c:v>9.33023E-8</c:v>
                </c:pt>
                <c:pt idx="20797">
                  <c:v>9.3308599999999997E-8</c:v>
                </c:pt>
                <c:pt idx="20798">
                  <c:v>9.3314800000000001E-8</c:v>
                </c:pt>
                <c:pt idx="20799">
                  <c:v>9.3321099999999998E-8</c:v>
                </c:pt>
                <c:pt idx="20800">
                  <c:v>9.3327300000000002E-8</c:v>
                </c:pt>
                <c:pt idx="20801">
                  <c:v>9.3333599999999999E-8</c:v>
                </c:pt>
                <c:pt idx="20802">
                  <c:v>9.3339800000000003E-8</c:v>
                </c:pt>
                <c:pt idx="20803">
                  <c:v>9.33461E-8</c:v>
                </c:pt>
                <c:pt idx="20804">
                  <c:v>9.3352300000000004E-8</c:v>
                </c:pt>
                <c:pt idx="20805">
                  <c:v>9.3358600000000001E-8</c:v>
                </c:pt>
                <c:pt idx="20806">
                  <c:v>9.3364800000000005E-8</c:v>
                </c:pt>
                <c:pt idx="20807">
                  <c:v>9.3371100000000002E-8</c:v>
                </c:pt>
                <c:pt idx="20808">
                  <c:v>9.3377300000000006E-8</c:v>
                </c:pt>
                <c:pt idx="20809">
                  <c:v>9.3383600000000002E-8</c:v>
                </c:pt>
                <c:pt idx="20810">
                  <c:v>9.3389799999999994E-8</c:v>
                </c:pt>
                <c:pt idx="20811">
                  <c:v>9.3396100000000003E-8</c:v>
                </c:pt>
                <c:pt idx="20812">
                  <c:v>9.3402299999999995E-8</c:v>
                </c:pt>
                <c:pt idx="20813">
                  <c:v>9.3408600000000004E-8</c:v>
                </c:pt>
                <c:pt idx="20814">
                  <c:v>9.3414799999999996E-8</c:v>
                </c:pt>
                <c:pt idx="20815">
                  <c:v>9.3421100000000005E-8</c:v>
                </c:pt>
                <c:pt idx="20816">
                  <c:v>9.3427299999999996E-8</c:v>
                </c:pt>
                <c:pt idx="20817">
                  <c:v>9.3433600000000006E-8</c:v>
                </c:pt>
                <c:pt idx="20818">
                  <c:v>9.3439799999999997E-8</c:v>
                </c:pt>
                <c:pt idx="20819">
                  <c:v>9.3446099999999994E-8</c:v>
                </c:pt>
                <c:pt idx="20820">
                  <c:v>9.3452299999999998E-8</c:v>
                </c:pt>
                <c:pt idx="20821">
                  <c:v>9.3458599999999995E-8</c:v>
                </c:pt>
                <c:pt idx="20822">
                  <c:v>9.3464799999999999E-8</c:v>
                </c:pt>
                <c:pt idx="20823">
                  <c:v>9.3471099999999996E-8</c:v>
                </c:pt>
                <c:pt idx="20824">
                  <c:v>9.34773E-8</c:v>
                </c:pt>
                <c:pt idx="20825">
                  <c:v>9.3483599999999997E-8</c:v>
                </c:pt>
                <c:pt idx="20826">
                  <c:v>9.3489800000000001E-8</c:v>
                </c:pt>
                <c:pt idx="20827">
                  <c:v>9.3496099999999998E-8</c:v>
                </c:pt>
                <c:pt idx="20828">
                  <c:v>9.3502300000000002E-8</c:v>
                </c:pt>
                <c:pt idx="20829">
                  <c:v>9.3508599999999999E-8</c:v>
                </c:pt>
                <c:pt idx="20830">
                  <c:v>9.3514800000000003E-8</c:v>
                </c:pt>
                <c:pt idx="20831">
                  <c:v>9.35211E-8</c:v>
                </c:pt>
                <c:pt idx="20832">
                  <c:v>9.3527300000000004E-8</c:v>
                </c:pt>
                <c:pt idx="20833">
                  <c:v>9.3533600000000001E-8</c:v>
                </c:pt>
                <c:pt idx="20834">
                  <c:v>9.3539800000000005E-8</c:v>
                </c:pt>
                <c:pt idx="20835">
                  <c:v>9.3546100000000001E-8</c:v>
                </c:pt>
                <c:pt idx="20836">
                  <c:v>9.3552300000000006E-8</c:v>
                </c:pt>
                <c:pt idx="20837">
                  <c:v>9.3558600000000002E-8</c:v>
                </c:pt>
                <c:pt idx="20838">
                  <c:v>9.3564799999999994E-8</c:v>
                </c:pt>
                <c:pt idx="20839">
                  <c:v>9.3571100000000003E-8</c:v>
                </c:pt>
                <c:pt idx="20840">
                  <c:v>9.3577299999999994E-8</c:v>
                </c:pt>
                <c:pt idx="20841">
                  <c:v>9.3583600000000004E-8</c:v>
                </c:pt>
                <c:pt idx="20842">
                  <c:v>9.3589799999999995E-8</c:v>
                </c:pt>
                <c:pt idx="20843">
                  <c:v>9.3596100000000005E-8</c:v>
                </c:pt>
                <c:pt idx="20844">
                  <c:v>9.3602299999999996E-8</c:v>
                </c:pt>
                <c:pt idx="20845">
                  <c:v>9.3608600000000006E-8</c:v>
                </c:pt>
                <c:pt idx="20846">
                  <c:v>9.3614799999999997E-8</c:v>
                </c:pt>
                <c:pt idx="20847">
                  <c:v>9.3621099999999994E-8</c:v>
                </c:pt>
                <c:pt idx="20848">
                  <c:v>9.3627299999999998E-8</c:v>
                </c:pt>
                <c:pt idx="20849">
                  <c:v>9.3633599999999995E-8</c:v>
                </c:pt>
                <c:pt idx="20850">
                  <c:v>9.3639799999999999E-8</c:v>
                </c:pt>
                <c:pt idx="20851">
                  <c:v>9.3646099999999996E-8</c:v>
                </c:pt>
                <c:pt idx="20852">
                  <c:v>9.36523E-8</c:v>
                </c:pt>
                <c:pt idx="20853">
                  <c:v>9.3658599999999997E-8</c:v>
                </c:pt>
                <c:pt idx="20854">
                  <c:v>9.3664800000000001E-8</c:v>
                </c:pt>
                <c:pt idx="20855">
                  <c:v>9.3671099999999998E-8</c:v>
                </c:pt>
                <c:pt idx="20856">
                  <c:v>9.3677300000000002E-8</c:v>
                </c:pt>
                <c:pt idx="20857">
                  <c:v>9.3683599999999999E-8</c:v>
                </c:pt>
                <c:pt idx="20858">
                  <c:v>9.3689800000000003E-8</c:v>
                </c:pt>
                <c:pt idx="20859">
                  <c:v>9.3696099999999999E-8</c:v>
                </c:pt>
                <c:pt idx="20860">
                  <c:v>9.3702300000000004E-8</c:v>
                </c:pt>
                <c:pt idx="20861">
                  <c:v>9.37086E-8</c:v>
                </c:pt>
                <c:pt idx="20862">
                  <c:v>9.3714800000000005E-8</c:v>
                </c:pt>
                <c:pt idx="20863">
                  <c:v>9.3721100000000001E-8</c:v>
                </c:pt>
                <c:pt idx="20864">
                  <c:v>9.3727300000000006E-8</c:v>
                </c:pt>
                <c:pt idx="20865">
                  <c:v>9.3733600000000002E-8</c:v>
                </c:pt>
                <c:pt idx="20866">
                  <c:v>9.3739799999999993E-8</c:v>
                </c:pt>
                <c:pt idx="20867">
                  <c:v>9.3746100000000003E-8</c:v>
                </c:pt>
                <c:pt idx="20868">
                  <c:v>9.3752299999999994E-8</c:v>
                </c:pt>
                <c:pt idx="20869">
                  <c:v>9.3758600000000004E-8</c:v>
                </c:pt>
                <c:pt idx="20870">
                  <c:v>9.3764799999999995E-8</c:v>
                </c:pt>
                <c:pt idx="20871">
                  <c:v>9.3771100000000005E-8</c:v>
                </c:pt>
                <c:pt idx="20872">
                  <c:v>9.3777299999999996E-8</c:v>
                </c:pt>
                <c:pt idx="20873">
                  <c:v>9.3783600000000006E-8</c:v>
                </c:pt>
                <c:pt idx="20874">
                  <c:v>9.3789799999999997E-8</c:v>
                </c:pt>
                <c:pt idx="20875">
                  <c:v>9.3796099999999994E-8</c:v>
                </c:pt>
                <c:pt idx="20876">
                  <c:v>9.3802299999999998E-8</c:v>
                </c:pt>
                <c:pt idx="20877">
                  <c:v>9.3808599999999995E-8</c:v>
                </c:pt>
                <c:pt idx="20878">
                  <c:v>9.3814799999999999E-8</c:v>
                </c:pt>
                <c:pt idx="20879">
                  <c:v>9.3821099999999996E-8</c:v>
                </c:pt>
                <c:pt idx="20880">
                  <c:v>9.38273E-8</c:v>
                </c:pt>
                <c:pt idx="20881">
                  <c:v>9.3833599999999997E-8</c:v>
                </c:pt>
                <c:pt idx="20882">
                  <c:v>9.3839800000000001E-8</c:v>
                </c:pt>
                <c:pt idx="20883">
                  <c:v>9.3846099999999998E-8</c:v>
                </c:pt>
                <c:pt idx="20884">
                  <c:v>9.3852300000000002E-8</c:v>
                </c:pt>
                <c:pt idx="20885">
                  <c:v>9.3858599999999998E-8</c:v>
                </c:pt>
                <c:pt idx="20886">
                  <c:v>9.3864800000000003E-8</c:v>
                </c:pt>
                <c:pt idx="20887">
                  <c:v>9.3871099999999999E-8</c:v>
                </c:pt>
                <c:pt idx="20888">
                  <c:v>9.3877300000000004E-8</c:v>
                </c:pt>
                <c:pt idx="20889">
                  <c:v>9.38836E-8</c:v>
                </c:pt>
                <c:pt idx="20890">
                  <c:v>9.3889800000000005E-8</c:v>
                </c:pt>
                <c:pt idx="20891">
                  <c:v>9.3896100000000001E-8</c:v>
                </c:pt>
                <c:pt idx="20892">
                  <c:v>9.3902300000000006E-8</c:v>
                </c:pt>
                <c:pt idx="20893">
                  <c:v>9.3908600000000002E-8</c:v>
                </c:pt>
                <c:pt idx="20894">
                  <c:v>9.3914800000000007E-8</c:v>
                </c:pt>
                <c:pt idx="20895">
                  <c:v>9.3921100000000003E-8</c:v>
                </c:pt>
                <c:pt idx="20896">
                  <c:v>9.3927299999999994E-8</c:v>
                </c:pt>
                <c:pt idx="20897">
                  <c:v>9.3933600000000004E-8</c:v>
                </c:pt>
                <c:pt idx="20898">
                  <c:v>9.3939799999999995E-8</c:v>
                </c:pt>
                <c:pt idx="20899">
                  <c:v>9.3946100000000005E-8</c:v>
                </c:pt>
                <c:pt idx="20900">
                  <c:v>9.3952299999999996E-8</c:v>
                </c:pt>
                <c:pt idx="20901">
                  <c:v>9.3958600000000006E-8</c:v>
                </c:pt>
                <c:pt idx="20902">
                  <c:v>9.3964799999999997E-8</c:v>
                </c:pt>
                <c:pt idx="20903">
                  <c:v>9.3971099999999994E-8</c:v>
                </c:pt>
                <c:pt idx="20904">
                  <c:v>9.3977299999999998E-8</c:v>
                </c:pt>
                <c:pt idx="20905">
                  <c:v>9.3983599999999995E-8</c:v>
                </c:pt>
                <c:pt idx="20906">
                  <c:v>9.3989799999999999E-8</c:v>
                </c:pt>
                <c:pt idx="20907">
                  <c:v>9.3996099999999996E-8</c:v>
                </c:pt>
                <c:pt idx="20908">
                  <c:v>9.40023E-8</c:v>
                </c:pt>
                <c:pt idx="20909">
                  <c:v>9.4008599999999996E-8</c:v>
                </c:pt>
                <c:pt idx="20910">
                  <c:v>9.4014800000000001E-8</c:v>
                </c:pt>
                <c:pt idx="20911">
                  <c:v>9.4021099999999997E-8</c:v>
                </c:pt>
                <c:pt idx="20912">
                  <c:v>9.4027300000000002E-8</c:v>
                </c:pt>
                <c:pt idx="20913">
                  <c:v>9.4033599999999998E-8</c:v>
                </c:pt>
                <c:pt idx="20914">
                  <c:v>9.4039800000000003E-8</c:v>
                </c:pt>
                <c:pt idx="20915">
                  <c:v>9.4046099999999999E-8</c:v>
                </c:pt>
                <c:pt idx="20916">
                  <c:v>9.4052300000000004E-8</c:v>
                </c:pt>
                <c:pt idx="20917">
                  <c:v>9.40586E-8</c:v>
                </c:pt>
                <c:pt idx="20918">
                  <c:v>9.4064800000000005E-8</c:v>
                </c:pt>
                <c:pt idx="20919">
                  <c:v>9.4071100000000001E-8</c:v>
                </c:pt>
                <c:pt idx="20920">
                  <c:v>9.4077300000000006E-8</c:v>
                </c:pt>
                <c:pt idx="20921">
                  <c:v>9.4083600000000002E-8</c:v>
                </c:pt>
                <c:pt idx="20922">
                  <c:v>9.4089800000000007E-8</c:v>
                </c:pt>
                <c:pt idx="20923">
                  <c:v>9.4096100000000003E-8</c:v>
                </c:pt>
                <c:pt idx="20924">
                  <c:v>9.4102299999999994E-8</c:v>
                </c:pt>
                <c:pt idx="20925">
                  <c:v>9.4108600000000004E-8</c:v>
                </c:pt>
                <c:pt idx="20926">
                  <c:v>9.4114799999999995E-8</c:v>
                </c:pt>
                <c:pt idx="20927">
                  <c:v>9.4121100000000005E-8</c:v>
                </c:pt>
                <c:pt idx="20928">
                  <c:v>9.4127299999999996E-8</c:v>
                </c:pt>
                <c:pt idx="20929">
                  <c:v>9.4133600000000006E-8</c:v>
                </c:pt>
                <c:pt idx="20930">
                  <c:v>9.4139799999999997E-8</c:v>
                </c:pt>
                <c:pt idx="20931">
                  <c:v>9.4146099999999994E-8</c:v>
                </c:pt>
                <c:pt idx="20932">
                  <c:v>9.4152299999999998E-8</c:v>
                </c:pt>
                <c:pt idx="20933">
                  <c:v>9.4158599999999995E-8</c:v>
                </c:pt>
                <c:pt idx="20934">
                  <c:v>9.4164799999999999E-8</c:v>
                </c:pt>
                <c:pt idx="20935">
                  <c:v>9.4171099999999995E-8</c:v>
                </c:pt>
                <c:pt idx="20936">
                  <c:v>9.41773E-8</c:v>
                </c:pt>
                <c:pt idx="20937">
                  <c:v>9.4183599999999996E-8</c:v>
                </c:pt>
                <c:pt idx="20938">
                  <c:v>9.4189800000000001E-8</c:v>
                </c:pt>
                <c:pt idx="20939">
                  <c:v>9.4196099999999997E-8</c:v>
                </c:pt>
                <c:pt idx="20940">
                  <c:v>9.4202300000000002E-8</c:v>
                </c:pt>
                <c:pt idx="20941">
                  <c:v>9.4208599999999998E-8</c:v>
                </c:pt>
                <c:pt idx="20942">
                  <c:v>9.4214800000000003E-8</c:v>
                </c:pt>
                <c:pt idx="20943">
                  <c:v>9.4221099999999999E-8</c:v>
                </c:pt>
                <c:pt idx="20944">
                  <c:v>9.4227300000000004E-8</c:v>
                </c:pt>
                <c:pt idx="20945">
                  <c:v>9.42336E-8</c:v>
                </c:pt>
                <c:pt idx="20946">
                  <c:v>9.4239800000000005E-8</c:v>
                </c:pt>
                <c:pt idx="20947">
                  <c:v>9.4246100000000001E-8</c:v>
                </c:pt>
                <c:pt idx="20948">
                  <c:v>9.4252300000000005E-8</c:v>
                </c:pt>
                <c:pt idx="20949">
                  <c:v>9.4258600000000002E-8</c:v>
                </c:pt>
                <c:pt idx="20950">
                  <c:v>9.4264800000000006E-8</c:v>
                </c:pt>
                <c:pt idx="20951">
                  <c:v>9.4271100000000003E-8</c:v>
                </c:pt>
                <c:pt idx="20952">
                  <c:v>9.4277299999999994E-8</c:v>
                </c:pt>
                <c:pt idx="20953">
                  <c:v>9.4283600000000004E-8</c:v>
                </c:pt>
                <c:pt idx="20954">
                  <c:v>9.4289799999999995E-8</c:v>
                </c:pt>
                <c:pt idx="20955">
                  <c:v>9.4296100000000005E-8</c:v>
                </c:pt>
                <c:pt idx="20956">
                  <c:v>9.4302299999999996E-8</c:v>
                </c:pt>
                <c:pt idx="20957">
                  <c:v>9.4308600000000006E-8</c:v>
                </c:pt>
                <c:pt idx="20958">
                  <c:v>9.4314799999999997E-8</c:v>
                </c:pt>
                <c:pt idx="20959">
                  <c:v>9.4321099999999994E-8</c:v>
                </c:pt>
                <c:pt idx="20960">
                  <c:v>9.4327299999999998E-8</c:v>
                </c:pt>
                <c:pt idx="20961">
                  <c:v>9.4333599999999994E-8</c:v>
                </c:pt>
                <c:pt idx="20962">
                  <c:v>9.4339799999999999E-8</c:v>
                </c:pt>
                <c:pt idx="20963">
                  <c:v>9.4346099999999995E-8</c:v>
                </c:pt>
                <c:pt idx="20964">
                  <c:v>9.43523E-8</c:v>
                </c:pt>
                <c:pt idx="20965">
                  <c:v>9.4358599999999996E-8</c:v>
                </c:pt>
                <c:pt idx="20966">
                  <c:v>9.4364800000000001E-8</c:v>
                </c:pt>
                <c:pt idx="20967">
                  <c:v>9.4371099999999997E-8</c:v>
                </c:pt>
                <c:pt idx="20968">
                  <c:v>9.4377300000000002E-8</c:v>
                </c:pt>
                <c:pt idx="20969">
                  <c:v>9.4383599999999998E-8</c:v>
                </c:pt>
                <c:pt idx="20970">
                  <c:v>9.4389800000000003E-8</c:v>
                </c:pt>
                <c:pt idx="20971">
                  <c:v>9.4396099999999999E-8</c:v>
                </c:pt>
                <c:pt idx="20972">
                  <c:v>9.4402300000000004E-8</c:v>
                </c:pt>
                <c:pt idx="20973">
                  <c:v>9.44086E-8</c:v>
                </c:pt>
                <c:pt idx="20974">
                  <c:v>9.4414800000000004E-8</c:v>
                </c:pt>
                <c:pt idx="20975">
                  <c:v>9.4421100000000001E-8</c:v>
                </c:pt>
                <c:pt idx="20976">
                  <c:v>9.4427300000000005E-8</c:v>
                </c:pt>
                <c:pt idx="20977">
                  <c:v>9.4433600000000002E-8</c:v>
                </c:pt>
                <c:pt idx="20978">
                  <c:v>9.4439800000000006E-8</c:v>
                </c:pt>
                <c:pt idx="20979">
                  <c:v>9.4446100000000003E-8</c:v>
                </c:pt>
                <c:pt idx="20980">
                  <c:v>9.4452299999999994E-8</c:v>
                </c:pt>
                <c:pt idx="20981">
                  <c:v>9.4458600000000004E-8</c:v>
                </c:pt>
                <c:pt idx="20982">
                  <c:v>9.4464799999999995E-8</c:v>
                </c:pt>
                <c:pt idx="20983">
                  <c:v>9.4471100000000005E-8</c:v>
                </c:pt>
                <c:pt idx="20984">
                  <c:v>9.4477299999999996E-8</c:v>
                </c:pt>
                <c:pt idx="20985">
                  <c:v>9.4483600000000006E-8</c:v>
                </c:pt>
                <c:pt idx="20986">
                  <c:v>9.4489799999999997E-8</c:v>
                </c:pt>
                <c:pt idx="20987">
                  <c:v>9.4496099999999993E-8</c:v>
                </c:pt>
                <c:pt idx="20988">
                  <c:v>9.4502299999999998E-8</c:v>
                </c:pt>
                <c:pt idx="20989">
                  <c:v>9.4508599999999994E-8</c:v>
                </c:pt>
                <c:pt idx="20990">
                  <c:v>9.4514799999999999E-8</c:v>
                </c:pt>
                <c:pt idx="20991">
                  <c:v>9.4521099999999995E-8</c:v>
                </c:pt>
                <c:pt idx="20992">
                  <c:v>9.45273E-8</c:v>
                </c:pt>
                <c:pt idx="20993">
                  <c:v>9.4533599999999996E-8</c:v>
                </c:pt>
                <c:pt idx="20994">
                  <c:v>9.4539800000000001E-8</c:v>
                </c:pt>
                <c:pt idx="20995">
                  <c:v>9.4546099999999997E-8</c:v>
                </c:pt>
                <c:pt idx="20996">
                  <c:v>9.4552300000000002E-8</c:v>
                </c:pt>
                <c:pt idx="20997">
                  <c:v>9.4558599999999998E-8</c:v>
                </c:pt>
                <c:pt idx="20998">
                  <c:v>9.4564800000000002E-8</c:v>
                </c:pt>
                <c:pt idx="20999">
                  <c:v>9.4571099999999999E-8</c:v>
                </c:pt>
                <c:pt idx="21000">
                  <c:v>9.4577300000000003E-8</c:v>
                </c:pt>
                <c:pt idx="21001">
                  <c:v>9.45836E-8</c:v>
                </c:pt>
                <c:pt idx="21002">
                  <c:v>9.4589800000000004E-8</c:v>
                </c:pt>
                <c:pt idx="21003">
                  <c:v>9.4596100000000001E-8</c:v>
                </c:pt>
                <c:pt idx="21004">
                  <c:v>9.4602300000000005E-8</c:v>
                </c:pt>
                <c:pt idx="21005">
                  <c:v>9.4608600000000002E-8</c:v>
                </c:pt>
                <c:pt idx="21006">
                  <c:v>9.4614800000000006E-8</c:v>
                </c:pt>
                <c:pt idx="21007">
                  <c:v>9.4621100000000003E-8</c:v>
                </c:pt>
                <c:pt idx="21008">
                  <c:v>9.4627299999999994E-8</c:v>
                </c:pt>
                <c:pt idx="21009">
                  <c:v>9.4633600000000004E-8</c:v>
                </c:pt>
                <c:pt idx="21010">
                  <c:v>9.4639799999999995E-8</c:v>
                </c:pt>
                <c:pt idx="21011">
                  <c:v>9.4646100000000005E-8</c:v>
                </c:pt>
                <c:pt idx="21012">
                  <c:v>9.4652299999999996E-8</c:v>
                </c:pt>
                <c:pt idx="21013">
                  <c:v>9.4658600000000006E-8</c:v>
                </c:pt>
                <c:pt idx="21014">
                  <c:v>9.4664799999999997E-8</c:v>
                </c:pt>
                <c:pt idx="21015">
                  <c:v>9.4671100000000007E-8</c:v>
                </c:pt>
                <c:pt idx="21016">
                  <c:v>9.4677299999999998E-8</c:v>
                </c:pt>
                <c:pt idx="21017">
                  <c:v>9.4683599999999994E-8</c:v>
                </c:pt>
                <c:pt idx="21018">
                  <c:v>9.4689799999999999E-8</c:v>
                </c:pt>
                <c:pt idx="21019">
                  <c:v>9.4696099999999995E-8</c:v>
                </c:pt>
                <c:pt idx="21020">
                  <c:v>9.47023E-8</c:v>
                </c:pt>
                <c:pt idx="21021">
                  <c:v>9.4708599999999996E-8</c:v>
                </c:pt>
                <c:pt idx="21022">
                  <c:v>9.4714800000000001E-8</c:v>
                </c:pt>
                <c:pt idx="21023">
                  <c:v>9.4721099999999997E-8</c:v>
                </c:pt>
                <c:pt idx="21024">
                  <c:v>9.4727300000000001E-8</c:v>
                </c:pt>
                <c:pt idx="21025">
                  <c:v>9.4733599999999998E-8</c:v>
                </c:pt>
                <c:pt idx="21026">
                  <c:v>9.4739800000000002E-8</c:v>
                </c:pt>
                <c:pt idx="21027">
                  <c:v>9.4746099999999999E-8</c:v>
                </c:pt>
                <c:pt idx="21028">
                  <c:v>9.4752300000000003E-8</c:v>
                </c:pt>
                <c:pt idx="21029">
                  <c:v>9.47586E-8</c:v>
                </c:pt>
                <c:pt idx="21030">
                  <c:v>9.4764800000000004E-8</c:v>
                </c:pt>
                <c:pt idx="21031">
                  <c:v>9.4771100000000001E-8</c:v>
                </c:pt>
                <c:pt idx="21032">
                  <c:v>9.4777300000000005E-8</c:v>
                </c:pt>
                <c:pt idx="21033">
                  <c:v>9.4783600000000002E-8</c:v>
                </c:pt>
                <c:pt idx="21034">
                  <c:v>9.4789800000000006E-8</c:v>
                </c:pt>
                <c:pt idx="21035">
                  <c:v>9.4796100000000003E-8</c:v>
                </c:pt>
                <c:pt idx="21036">
                  <c:v>9.4802299999999994E-8</c:v>
                </c:pt>
                <c:pt idx="21037">
                  <c:v>9.4808600000000004E-8</c:v>
                </c:pt>
                <c:pt idx="21038">
                  <c:v>9.4814799999999995E-8</c:v>
                </c:pt>
                <c:pt idx="21039">
                  <c:v>9.4821100000000005E-8</c:v>
                </c:pt>
                <c:pt idx="21040">
                  <c:v>9.4827299999999996E-8</c:v>
                </c:pt>
                <c:pt idx="21041">
                  <c:v>9.4833600000000006E-8</c:v>
                </c:pt>
                <c:pt idx="21042">
                  <c:v>9.4839799999999997E-8</c:v>
                </c:pt>
                <c:pt idx="21043">
                  <c:v>9.4846100000000006E-8</c:v>
                </c:pt>
                <c:pt idx="21044">
                  <c:v>9.4852299999999998E-8</c:v>
                </c:pt>
                <c:pt idx="21045">
                  <c:v>9.4858599999999994E-8</c:v>
                </c:pt>
                <c:pt idx="21046">
                  <c:v>9.4864799999999999E-8</c:v>
                </c:pt>
                <c:pt idx="21047">
                  <c:v>9.4871099999999995E-8</c:v>
                </c:pt>
                <c:pt idx="21048">
                  <c:v>9.48773E-8</c:v>
                </c:pt>
                <c:pt idx="21049">
                  <c:v>9.4883599999999996E-8</c:v>
                </c:pt>
                <c:pt idx="21050">
                  <c:v>9.48898E-8</c:v>
                </c:pt>
                <c:pt idx="21051">
                  <c:v>9.4896099999999997E-8</c:v>
                </c:pt>
                <c:pt idx="21052">
                  <c:v>9.4902300000000001E-8</c:v>
                </c:pt>
                <c:pt idx="21053">
                  <c:v>9.4908599999999998E-8</c:v>
                </c:pt>
                <c:pt idx="21054">
                  <c:v>9.4914800000000002E-8</c:v>
                </c:pt>
                <c:pt idx="21055">
                  <c:v>9.4921099999999999E-8</c:v>
                </c:pt>
                <c:pt idx="21056">
                  <c:v>9.4927300000000003E-8</c:v>
                </c:pt>
                <c:pt idx="21057">
                  <c:v>9.49336E-8</c:v>
                </c:pt>
                <c:pt idx="21058">
                  <c:v>9.4939800000000004E-8</c:v>
                </c:pt>
                <c:pt idx="21059">
                  <c:v>9.4946100000000001E-8</c:v>
                </c:pt>
                <c:pt idx="21060">
                  <c:v>9.4952300000000005E-8</c:v>
                </c:pt>
                <c:pt idx="21061">
                  <c:v>9.4958600000000002E-8</c:v>
                </c:pt>
                <c:pt idx="21062">
                  <c:v>9.4964800000000006E-8</c:v>
                </c:pt>
                <c:pt idx="21063">
                  <c:v>9.4971100000000003E-8</c:v>
                </c:pt>
                <c:pt idx="21064">
                  <c:v>9.4977299999999994E-8</c:v>
                </c:pt>
                <c:pt idx="21065">
                  <c:v>9.4983600000000004E-8</c:v>
                </c:pt>
                <c:pt idx="21066">
                  <c:v>9.4989799999999995E-8</c:v>
                </c:pt>
                <c:pt idx="21067">
                  <c:v>9.4996100000000005E-8</c:v>
                </c:pt>
                <c:pt idx="21068">
                  <c:v>9.5002299999999996E-8</c:v>
                </c:pt>
                <c:pt idx="21069">
                  <c:v>9.5008600000000005E-8</c:v>
                </c:pt>
                <c:pt idx="21070">
                  <c:v>9.5014799999999997E-8</c:v>
                </c:pt>
                <c:pt idx="21071">
                  <c:v>9.5021100000000006E-8</c:v>
                </c:pt>
                <c:pt idx="21072">
                  <c:v>9.5027299999999998E-8</c:v>
                </c:pt>
                <c:pt idx="21073">
                  <c:v>9.5033599999999994E-8</c:v>
                </c:pt>
                <c:pt idx="21074">
                  <c:v>9.5039799999999998E-8</c:v>
                </c:pt>
                <c:pt idx="21075">
                  <c:v>9.5046099999999995E-8</c:v>
                </c:pt>
                <c:pt idx="21076">
                  <c:v>9.5052299999999999E-8</c:v>
                </c:pt>
                <c:pt idx="21077">
                  <c:v>9.5058599999999996E-8</c:v>
                </c:pt>
                <c:pt idx="21078">
                  <c:v>9.50648E-8</c:v>
                </c:pt>
                <c:pt idx="21079">
                  <c:v>9.5071099999999997E-8</c:v>
                </c:pt>
                <c:pt idx="21080">
                  <c:v>9.5077300000000001E-8</c:v>
                </c:pt>
                <c:pt idx="21081">
                  <c:v>9.5083599999999998E-8</c:v>
                </c:pt>
                <c:pt idx="21082">
                  <c:v>9.5089800000000002E-8</c:v>
                </c:pt>
                <c:pt idx="21083">
                  <c:v>9.5096099999999999E-8</c:v>
                </c:pt>
                <c:pt idx="21084">
                  <c:v>9.5102300000000003E-8</c:v>
                </c:pt>
                <c:pt idx="21085">
                  <c:v>9.51086E-8</c:v>
                </c:pt>
                <c:pt idx="21086">
                  <c:v>9.5114800000000004E-8</c:v>
                </c:pt>
                <c:pt idx="21087">
                  <c:v>9.5121100000000001E-8</c:v>
                </c:pt>
                <c:pt idx="21088">
                  <c:v>9.5127300000000005E-8</c:v>
                </c:pt>
                <c:pt idx="21089">
                  <c:v>9.5133600000000002E-8</c:v>
                </c:pt>
                <c:pt idx="21090">
                  <c:v>9.5139800000000006E-8</c:v>
                </c:pt>
                <c:pt idx="21091">
                  <c:v>9.5146100000000003E-8</c:v>
                </c:pt>
                <c:pt idx="21092">
                  <c:v>9.5152299999999994E-8</c:v>
                </c:pt>
                <c:pt idx="21093">
                  <c:v>9.5158600000000003E-8</c:v>
                </c:pt>
                <c:pt idx="21094">
                  <c:v>9.5164799999999995E-8</c:v>
                </c:pt>
                <c:pt idx="21095">
                  <c:v>9.5171100000000004E-8</c:v>
                </c:pt>
                <c:pt idx="21096">
                  <c:v>9.5177299999999996E-8</c:v>
                </c:pt>
                <c:pt idx="21097">
                  <c:v>9.5183600000000005E-8</c:v>
                </c:pt>
                <c:pt idx="21098">
                  <c:v>9.5189799999999997E-8</c:v>
                </c:pt>
                <c:pt idx="21099">
                  <c:v>9.5196100000000006E-8</c:v>
                </c:pt>
                <c:pt idx="21100">
                  <c:v>9.5202299999999997E-8</c:v>
                </c:pt>
                <c:pt idx="21101">
                  <c:v>9.5208599999999994E-8</c:v>
                </c:pt>
                <c:pt idx="21102">
                  <c:v>9.5214799999999998E-8</c:v>
                </c:pt>
                <c:pt idx="21103">
                  <c:v>9.5221099999999995E-8</c:v>
                </c:pt>
                <c:pt idx="21104">
                  <c:v>9.5227299999999999E-8</c:v>
                </c:pt>
                <c:pt idx="21105">
                  <c:v>9.5233599999999996E-8</c:v>
                </c:pt>
                <c:pt idx="21106">
                  <c:v>9.52398E-8</c:v>
                </c:pt>
                <c:pt idx="21107">
                  <c:v>9.5246099999999997E-8</c:v>
                </c:pt>
                <c:pt idx="21108">
                  <c:v>9.5252300000000001E-8</c:v>
                </c:pt>
                <c:pt idx="21109">
                  <c:v>9.5258599999999998E-8</c:v>
                </c:pt>
                <c:pt idx="21110">
                  <c:v>9.5264800000000002E-8</c:v>
                </c:pt>
                <c:pt idx="21111">
                  <c:v>9.5271099999999999E-8</c:v>
                </c:pt>
                <c:pt idx="21112">
                  <c:v>9.5277300000000003E-8</c:v>
                </c:pt>
                <c:pt idx="21113">
                  <c:v>9.52836E-8</c:v>
                </c:pt>
                <c:pt idx="21114">
                  <c:v>9.5289800000000004E-8</c:v>
                </c:pt>
                <c:pt idx="21115">
                  <c:v>9.5296100000000001E-8</c:v>
                </c:pt>
                <c:pt idx="21116">
                  <c:v>9.5302300000000005E-8</c:v>
                </c:pt>
                <c:pt idx="21117">
                  <c:v>9.5308600000000002E-8</c:v>
                </c:pt>
                <c:pt idx="21118">
                  <c:v>9.5314800000000006E-8</c:v>
                </c:pt>
                <c:pt idx="21119">
                  <c:v>9.5321100000000002E-8</c:v>
                </c:pt>
                <c:pt idx="21120">
                  <c:v>9.5327299999999994E-8</c:v>
                </c:pt>
                <c:pt idx="21121">
                  <c:v>9.5333600000000003E-8</c:v>
                </c:pt>
                <c:pt idx="21122">
                  <c:v>9.5339799999999995E-8</c:v>
                </c:pt>
                <c:pt idx="21123">
                  <c:v>9.5346100000000004E-8</c:v>
                </c:pt>
                <c:pt idx="21124">
                  <c:v>9.5352299999999995E-8</c:v>
                </c:pt>
                <c:pt idx="21125">
                  <c:v>9.5358600000000005E-8</c:v>
                </c:pt>
                <c:pt idx="21126">
                  <c:v>9.5364799999999996E-8</c:v>
                </c:pt>
                <c:pt idx="21127">
                  <c:v>9.5371100000000006E-8</c:v>
                </c:pt>
                <c:pt idx="21128">
                  <c:v>9.5377299999999997E-8</c:v>
                </c:pt>
                <c:pt idx="21129">
                  <c:v>9.5383599999999994E-8</c:v>
                </c:pt>
                <c:pt idx="21130">
                  <c:v>9.5389799999999998E-8</c:v>
                </c:pt>
                <c:pt idx="21131">
                  <c:v>9.5396099999999995E-8</c:v>
                </c:pt>
                <c:pt idx="21132">
                  <c:v>9.5402299999999999E-8</c:v>
                </c:pt>
                <c:pt idx="21133">
                  <c:v>9.5408599999999996E-8</c:v>
                </c:pt>
                <c:pt idx="21134">
                  <c:v>9.54148E-8</c:v>
                </c:pt>
                <c:pt idx="21135">
                  <c:v>9.5421099999999997E-8</c:v>
                </c:pt>
                <c:pt idx="21136">
                  <c:v>9.5427300000000001E-8</c:v>
                </c:pt>
                <c:pt idx="21137">
                  <c:v>9.5433599999999998E-8</c:v>
                </c:pt>
                <c:pt idx="21138">
                  <c:v>9.5439800000000002E-8</c:v>
                </c:pt>
                <c:pt idx="21139">
                  <c:v>9.5446099999999999E-8</c:v>
                </c:pt>
                <c:pt idx="21140">
                  <c:v>9.5452300000000003E-8</c:v>
                </c:pt>
                <c:pt idx="21141">
                  <c:v>9.54586E-8</c:v>
                </c:pt>
                <c:pt idx="21142">
                  <c:v>9.5464800000000004E-8</c:v>
                </c:pt>
                <c:pt idx="21143">
                  <c:v>9.54711E-8</c:v>
                </c:pt>
                <c:pt idx="21144">
                  <c:v>9.5477300000000005E-8</c:v>
                </c:pt>
                <c:pt idx="21145">
                  <c:v>9.5483600000000001E-8</c:v>
                </c:pt>
                <c:pt idx="21146">
                  <c:v>9.5489800000000006E-8</c:v>
                </c:pt>
                <c:pt idx="21147">
                  <c:v>9.5496100000000002E-8</c:v>
                </c:pt>
                <c:pt idx="21148">
                  <c:v>9.5502299999999994E-8</c:v>
                </c:pt>
                <c:pt idx="21149">
                  <c:v>9.5508600000000003E-8</c:v>
                </c:pt>
                <c:pt idx="21150">
                  <c:v>9.5514799999999994E-8</c:v>
                </c:pt>
                <c:pt idx="21151">
                  <c:v>9.5521100000000004E-8</c:v>
                </c:pt>
                <c:pt idx="21152">
                  <c:v>9.5527299999999995E-8</c:v>
                </c:pt>
                <c:pt idx="21153">
                  <c:v>9.5533600000000005E-8</c:v>
                </c:pt>
                <c:pt idx="21154">
                  <c:v>9.5539799999999996E-8</c:v>
                </c:pt>
                <c:pt idx="21155">
                  <c:v>9.5546100000000006E-8</c:v>
                </c:pt>
                <c:pt idx="21156">
                  <c:v>9.5552299999999997E-8</c:v>
                </c:pt>
                <c:pt idx="21157">
                  <c:v>9.5558599999999994E-8</c:v>
                </c:pt>
                <c:pt idx="21158">
                  <c:v>9.5564799999999998E-8</c:v>
                </c:pt>
                <c:pt idx="21159">
                  <c:v>9.5571099999999995E-8</c:v>
                </c:pt>
                <c:pt idx="21160">
                  <c:v>9.5577299999999999E-8</c:v>
                </c:pt>
                <c:pt idx="21161">
                  <c:v>9.5583599999999996E-8</c:v>
                </c:pt>
                <c:pt idx="21162">
                  <c:v>9.55898E-8</c:v>
                </c:pt>
                <c:pt idx="21163">
                  <c:v>9.5596099999999997E-8</c:v>
                </c:pt>
                <c:pt idx="21164">
                  <c:v>9.5602300000000001E-8</c:v>
                </c:pt>
                <c:pt idx="21165">
                  <c:v>9.5608599999999998E-8</c:v>
                </c:pt>
                <c:pt idx="21166">
                  <c:v>9.5614800000000002E-8</c:v>
                </c:pt>
                <c:pt idx="21167">
                  <c:v>9.5621099999999999E-8</c:v>
                </c:pt>
                <c:pt idx="21168">
                  <c:v>9.5627300000000003E-8</c:v>
                </c:pt>
                <c:pt idx="21169">
                  <c:v>9.5633599999999999E-8</c:v>
                </c:pt>
                <c:pt idx="21170">
                  <c:v>9.5639800000000004E-8</c:v>
                </c:pt>
                <c:pt idx="21171">
                  <c:v>9.56461E-8</c:v>
                </c:pt>
                <c:pt idx="21172">
                  <c:v>9.5652300000000005E-8</c:v>
                </c:pt>
                <c:pt idx="21173">
                  <c:v>9.5658600000000001E-8</c:v>
                </c:pt>
                <c:pt idx="21174">
                  <c:v>9.5664800000000006E-8</c:v>
                </c:pt>
                <c:pt idx="21175">
                  <c:v>9.5671100000000002E-8</c:v>
                </c:pt>
                <c:pt idx="21176">
                  <c:v>9.5677299999999993E-8</c:v>
                </c:pt>
                <c:pt idx="21177">
                  <c:v>9.5683600000000003E-8</c:v>
                </c:pt>
                <c:pt idx="21178">
                  <c:v>9.5689799999999994E-8</c:v>
                </c:pt>
                <c:pt idx="21179">
                  <c:v>9.5696100000000004E-8</c:v>
                </c:pt>
                <c:pt idx="21180">
                  <c:v>9.5702299999999995E-8</c:v>
                </c:pt>
                <c:pt idx="21181">
                  <c:v>9.5708600000000005E-8</c:v>
                </c:pt>
                <c:pt idx="21182">
                  <c:v>9.5714799999999996E-8</c:v>
                </c:pt>
                <c:pt idx="21183">
                  <c:v>9.5721100000000006E-8</c:v>
                </c:pt>
                <c:pt idx="21184">
                  <c:v>9.5727299999999997E-8</c:v>
                </c:pt>
                <c:pt idx="21185">
                  <c:v>9.5733599999999994E-8</c:v>
                </c:pt>
                <c:pt idx="21186">
                  <c:v>9.5739799999999998E-8</c:v>
                </c:pt>
                <c:pt idx="21187">
                  <c:v>9.5746099999999995E-8</c:v>
                </c:pt>
                <c:pt idx="21188">
                  <c:v>9.5752299999999999E-8</c:v>
                </c:pt>
                <c:pt idx="21189">
                  <c:v>9.5758599999999996E-8</c:v>
                </c:pt>
                <c:pt idx="21190">
                  <c:v>9.57648E-8</c:v>
                </c:pt>
                <c:pt idx="21191">
                  <c:v>9.5771099999999997E-8</c:v>
                </c:pt>
                <c:pt idx="21192">
                  <c:v>9.5777300000000001E-8</c:v>
                </c:pt>
                <c:pt idx="21193">
                  <c:v>9.5783599999999998E-8</c:v>
                </c:pt>
                <c:pt idx="21194">
                  <c:v>9.5789800000000002E-8</c:v>
                </c:pt>
                <c:pt idx="21195">
                  <c:v>9.5796099999999998E-8</c:v>
                </c:pt>
                <c:pt idx="21196">
                  <c:v>9.5802300000000003E-8</c:v>
                </c:pt>
                <c:pt idx="21197">
                  <c:v>9.5808599999999999E-8</c:v>
                </c:pt>
                <c:pt idx="21198">
                  <c:v>9.5814800000000004E-8</c:v>
                </c:pt>
                <c:pt idx="21199">
                  <c:v>9.58211E-8</c:v>
                </c:pt>
                <c:pt idx="21200">
                  <c:v>9.5827300000000005E-8</c:v>
                </c:pt>
                <c:pt idx="21201">
                  <c:v>9.5833600000000001E-8</c:v>
                </c:pt>
                <c:pt idx="21202">
                  <c:v>9.5839800000000006E-8</c:v>
                </c:pt>
                <c:pt idx="21203">
                  <c:v>9.5846100000000002E-8</c:v>
                </c:pt>
                <c:pt idx="21204">
                  <c:v>9.5852300000000007E-8</c:v>
                </c:pt>
                <c:pt idx="21205">
                  <c:v>9.5858600000000003E-8</c:v>
                </c:pt>
                <c:pt idx="21206">
                  <c:v>9.5864799999999994E-8</c:v>
                </c:pt>
                <c:pt idx="21207">
                  <c:v>9.5871100000000004E-8</c:v>
                </c:pt>
                <c:pt idx="21208">
                  <c:v>9.5877299999999995E-8</c:v>
                </c:pt>
                <c:pt idx="21209">
                  <c:v>9.5883600000000005E-8</c:v>
                </c:pt>
                <c:pt idx="21210">
                  <c:v>9.5889799999999996E-8</c:v>
                </c:pt>
                <c:pt idx="21211">
                  <c:v>9.5896100000000006E-8</c:v>
                </c:pt>
                <c:pt idx="21212">
                  <c:v>9.5902299999999997E-8</c:v>
                </c:pt>
                <c:pt idx="21213">
                  <c:v>9.5908599999999994E-8</c:v>
                </c:pt>
                <c:pt idx="21214">
                  <c:v>9.5914799999999998E-8</c:v>
                </c:pt>
                <c:pt idx="21215">
                  <c:v>9.5921099999999995E-8</c:v>
                </c:pt>
                <c:pt idx="21216">
                  <c:v>9.5927299999999999E-8</c:v>
                </c:pt>
                <c:pt idx="21217">
                  <c:v>9.5933599999999996E-8</c:v>
                </c:pt>
                <c:pt idx="21218">
                  <c:v>9.59398E-8</c:v>
                </c:pt>
                <c:pt idx="21219">
                  <c:v>9.5946099999999996E-8</c:v>
                </c:pt>
                <c:pt idx="21220">
                  <c:v>9.5952300000000001E-8</c:v>
                </c:pt>
                <c:pt idx="21221">
                  <c:v>9.5958599999999997E-8</c:v>
                </c:pt>
                <c:pt idx="21222">
                  <c:v>9.5964800000000002E-8</c:v>
                </c:pt>
                <c:pt idx="21223">
                  <c:v>9.5971099999999998E-8</c:v>
                </c:pt>
                <c:pt idx="21224">
                  <c:v>9.5977300000000003E-8</c:v>
                </c:pt>
                <c:pt idx="21225">
                  <c:v>9.5983599999999999E-8</c:v>
                </c:pt>
                <c:pt idx="21226">
                  <c:v>9.5989800000000004E-8</c:v>
                </c:pt>
                <c:pt idx="21227">
                  <c:v>9.59961E-8</c:v>
                </c:pt>
                <c:pt idx="21228">
                  <c:v>9.6002300000000005E-8</c:v>
                </c:pt>
                <c:pt idx="21229">
                  <c:v>9.6008600000000001E-8</c:v>
                </c:pt>
                <c:pt idx="21230">
                  <c:v>9.6014800000000006E-8</c:v>
                </c:pt>
                <c:pt idx="21231">
                  <c:v>9.6021100000000002E-8</c:v>
                </c:pt>
                <c:pt idx="21232">
                  <c:v>9.6027300000000006E-8</c:v>
                </c:pt>
                <c:pt idx="21233">
                  <c:v>9.6033600000000003E-8</c:v>
                </c:pt>
                <c:pt idx="21234">
                  <c:v>9.6039799999999994E-8</c:v>
                </c:pt>
                <c:pt idx="21235">
                  <c:v>9.6046100000000004E-8</c:v>
                </c:pt>
                <c:pt idx="21236">
                  <c:v>9.6052299999999995E-8</c:v>
                </c:pt>
                <c:pt idx="21237">
                  <c:v>9.6058600000000005E-8</c:v>
                </c:pt>
                <c:pt idx="21238">
                  <c:v>9.6064799999999996E-8</c:v>
                </c:pt>
                <c:pt idx="21239">
                  <c:v>9.6071100000000006E-8</c:v>
                </c:pt>
                <c:pt idx="21240">
                  <c:v>9.6077299999999997E-8</c:v>
                </c:pt>
                <c:pt idx="21241">
                  <c:v>9.6083599999999994E-8</c:v>
                </c:pt>
                <c:pt idx="21242">
                  <c:v>9.6089799999999998E-8</c:v>
                </c:pt>
                <c:pt idx="21243">
                  <c:v>9.6096099999999995E-8</c:v>
                </c:pt>
                <c:pt idx="21244">
                  <c:v>9.6102299999999999E-8</c:v>
                </c:pt>
                <c:pt idx="21245">
                  <c:v>9.6108599999999995E-8</c:v>
                </c:pt>
                <c:pt idx="21246">
                  <c:v>9.61148E-8</c:v>
                </c:pt>
                <c:pt idx="21247">
                  <c:v>9.6121099999999996E-8</c:v>
                </c:pt>
                <c:pt idx="21248">
                  <c:v>9.6127300000000001E-8</c:v>
                </c:pt>
                <c:pt idx="21249">
                  <c:v>9.6133599999999997E-8</c:v>
                </c:pt>
                <c:pt idx="21250">
                  <c:v>9.6139800000000002E-8</c:v>
                </c:pt>
                <c:pt idx="21251">
                  <c:v>9.6146099999999998E-8</c:v>
                </c:pt>
                <c:pt idx="21252">
                  <c:v>9.6152300000000003E-8</c:v>
                </c:pt>
                <c:pt idx="21253">
                  <c:v>9.6158599999999999E-8</c:v>
                </c:pt>
                <c:pt idx="21254">
                  <c:v>9.6164800000000004E-8</c:v>
                </c:pt>
                <c:pt idx="21255">
                  <c:v>9.61711E-8</c:v>
                </c:pt>
                <c:pt idx="21256">
                  <c:v>9.6177300000000005E-8</c:v>
                </c:pt>
                <c:pt idx="21257">
                  <c:v>9.6183600000000001E-8</c:v>
                </c:pt>
                <c:pt idx="21258">
                  <c:v>9.6189800000000005E-8</c:v>
                </c:pt>
                <c:pt idx="21259">
                  <c:v>9.6196100000000002E-8</c:v>
                </c:pt>
                <c:pt idx="21260">
                  <c:v>9.6202300000000006E-8</c:v>
                </c:pt>
                <c:pt idx="21261">
                  <c:v>9.6208600000000003E-8</c:v>
                </c:pt>
                <c:pt idx="21262">
                  <c:v>9.6214799999999994E-8</c:v>
                </c:pt>
                <c:pt idx="21263">
                  <c:v>9.6221100000000004E-8</c:v>
                </c:pt>
                <c:pt idx="21264">
                  <c:v>9.6227299999999995E-8</c:v>
                </c:pt>
                <c:pt idx="21265">
                  <c:v>9.6233600000000005E-8</c:v>
                </c:pt>
                <c:pt idx="21266">
                  <c:v>9.6239799999999996E-8</c:v>
                </c:pt>
                <c:pt idx="21267">
                  <c:v>9.6246100000000006E-8</c:v>
                </c:pt>
                <c:pt idx="21268">
                  <c:v>9.6252299999999997E-8</c:v>
                </c:pt>
                <c:pt idx="21269">
                  <c:v>9.6258599999999993E-8</c:v>
                </c:pt>
                <c:pt idx="21270">
                  <c:v>9.6264799999999998E-8</c:v>
                </c:pt>
                <c:pt idx="21271">
                  <c:v>9.6271099999999994E-8</c:v>
                </c:pt>
                <c:pt idx="21272">
                  <c:v>9.6277299999999999E-8</c:v>
                </c:pt>
                <c:pt idx="21273">
                  <c:v>9.6283599999999995E-8</c:v>
                </c:pt>
                <c:pt idx="21274">
                  <c:v>9.62898E-8</c:v>
                </c:pt>
                <c:pt idx="21275">
                  <c:v>9.6296099999999996E-8</c:v>
                </c:pt>
                <c:pt idx="21276">
                  <c:v>9.6302300000000001E-8</c:v>
                </c:pt>
                <c:pt idx="21277">
                  <c:v>9.6308599999999997E-8</c:v>
                </c:pt>
                <c:pt idx="21278">
                  <c:v>9.6314800000000002E-8</c:v>
                </c:pt>
                <c:pt idx="21279">
                  <c:v>9.6321099999999998E-8</c:v>
                </c:pt>
                <c:pt idx="21280">
                  <c:v>9.6327300000000003E-8</c:v>
                </c:pt>
                <c:pt idx="21281">
                  <c:v>9.6333599999999999E-8</c:v>
                </c:pt>
                <c:pt idx="21282">
                  <c:v>9.6339800000000004E-8</c:v>
                </c:pt>
                <c:pt idx="21283">
                  <c:v>9.63461E-8</c:v>
                </c:pt>
                <c:pt idx="21284">
                  <c:v>9.6352300000000004E-8</c:v>
                </c:pt>
                <c:pt idx="21285">
                  <c:v>9.6358600000000001E-8</c:v>
                </c:pt>
                <c:pt idx="21286">
                  <c:v>9.6364800000000005E-8</c:v>
                </c:pt>
                <c:pt idx="21287">
                  <c:v>9.6371100000000002E-8</c:v>
                </c:pt>
                <c:pt idx="21288">
                  <c:v>9.6377300000000006E-8</c:v>
                </c:pt>
                <c:pt idx="21289">
                  <c:v>9.6383600000000003E-8</c:v>
                </c:pt>
                <c:pt idx="21290">
                  <c:v>9.6389799999999994E-8</c:v>
                </c:pt>
                <c:pt idx="21291">
                  <c:v>9.6396100000000004E-8</c:v>
                </c:pt>
                <c:pt idx="21292">
                  <c:v>9.6402299999999995E-8</c:v>
                </c:pt>
                <c:pt idx="21293">
                  <c:v>9.6408600000000005E-8</c:v>
                </c:pt>
                <c:pt idx="21294">
                  <c:v>9.6414799999999996E-8</c:v>
                </c:pt>
                <c:pt idx="21295">
                  <c:v>9.6421100000000006E-8</c:v>
                </c:pt>
                <c:pt idx="21296">
                  <c:v>9.6427299999999997E-8</c:v>
                </c:pt>
                <c:pt idx="21297">
                  <c:v>9.6433599999999993E-8</c:v>
                </c:pt>
                <c:pt idx="21298">
                  <c:v>9.6439799999999998E-8</c:v>
                </c:pt>
                <c:pt idx="21299">
                  <c:v>9.6446099999999994E-8</c:v>
                </c:pt>
                <c:pt idx="21300">
                  <c:v>9.6452299999999999E-8</c:v>
                </c:pt>
                <c:pt idx="21301">
                  <c:v>9.6458599999999995E-8</c:v>
                </c:pt>
                <c:pt idx="21302">
                  <c:v>9.64648E-8</c:v>
                </c:pt>
                <c:pt idx="21303">
                  <c:v>9.6471099999999996E-8</c:v>
                </c:pt>
                <c:pt idx="21304">
                  <c:v>9.6477300000000001E-8</c:v>
                </c:pt>
                <c:pt idx="21305">
                  <c:v>9.6483599999999997E-8</c:v>
                </c:pt>
                <c:pt idx="21306">
                  <c:v>9.6489800000000002E-8</c:v>
                </c:pt>
                <c:pt idx="21307">
                  <c:v>9.6496099999999998E-8</c:v>
                </c:pt>
                <c:pt idx="21308">
                  <c:v>9.6502300000000002E-8</c:v>
                </c:pt>
                <c:pt idx="21309">
                  <c:v>9.6508599999999999E-8</c:v>
                </c:pt>
                <c:pt idx="21310">
                  <c:v>9.6514800000000003E-8</c:v>
                </c:pt>
                <c:pt idx="21311">
                  <c:v>9.65211E-8</c:v>
                </c:pt>
                <c:pt idx="21312">
                  <c:v>9.6527300000000004E-8</c:v>
                </c:pt>
                <c:pt idx="21313">
                  <c:v>9.6533600000000001E-8</c:v>
                </c:pt>
                <c:pt idx="21314">
                  <c:v>9.6539800000000005E-8</c:v>
                </c:pt>
                <c:pt idx="21315">
                  <c:v>9.6546100000000002E-8</c:v>
                </c:pt>
                <c:pt idx="21316">
                  <c:v>9.6552300000000006E-8</c:v>
                </c:pt>
                <c:pt idx="21317">
                  <c:v>9.6558600000000003E-8</c:v>
                </c:pt>
                <c:pt idx="21318">
                  <c:v>9.6564799999999994E-8</c:v>
                </c:pt>
                <c:pt idx="21319">
                  <c:v>9.6571100000000004E-8</c:v>
                </c:pt>
                <c:pt idx="21320">
                  <c:v>9.6577299999999995E-8</c:v>
                </c:pt>
                <c:pt idx="21321">
                  <c:v>9.6583600000000005E-8</c:v>
                </c:pt>
                <c:pt idx="21322">
                  <c:v>9.6589799999999996E-8</c:v>
                </c:pt>
                <c:pt idx="21323">
                  <c:v>9.6596100000000006E-8</c:v>
                </c:pt>
                <c:pt idx="21324">
                  <c:v>9.6602299999999997E-8</c:v>
                </c:pt>
                <c:pt idx="21325">
                  <c:v>9.6608600000000007E-8</c:v>
                </c:pt>
                <c:pt idx="21326">
                  <c:v>9.6614799999999998E-8</c:v>
                </c:pt>
                <c:pt idx="21327">
                  <c:v>9.6621099999999994E-8</c:v>
                </c:pt>
                <c:pt idx="21328">
                  <c:v>9.6627299999999999E-8</c:v>
                </c:pt>
                <c:pt idx="21329">
                  <c:v>9.6633599999999995E-8</c:v>
                </c:pt>
                <c:pt idx="21330">
                  <c:v>9.66398E-8</c:v>
                </c:pt>
                <c:pt idx="21331">
                  <c:v>9.6646099999999996E-8</c:v>
                </c:pt>
                <c:pt idx="21332">
                  <c:v>9.6652300000000001E-8</c:v>
                </c:pt>
                <c:pt idx="21333">
                  <c:v>9.6658599999999997E-8</c:v>
                </c:pt>
                <c:pt idx="21334">
                  <c:v>9.6664800000000001E-8</c:v>
                </c:pt>
                <c:pt idx="21335">
                  <c:v>9.6671099999999998E-8</c:v>
                </c:pt>
                <c:pt idx="21336">
                  <c:v>9.6677300000000002E-8</c:v>
                </c:pt>
                <c:pt idx="21337">
                  <c:v>9.6683599999999999E-8</c:v>
                </c:pt>
                <c:pt idx="21338">
                  <c:v>9.6689800000000003E-8</c:v>
                </c:pt>
                <c:pt idx="21339">
                  <c:v>9.66961E-8</c:v>
                </c:pt>
                <c:pt idx="21340">
                  <c:v>9.6702300000000004E-8</c:v>
                </c:pt>
                <c:pt idx="21341">
                  <c:v>9.6708600000000001E-8</c:v>
                </c:pt>
                <c:pt idx="21342">
                  <c:v>9.6714800000000005E-8</c:v>
                </c:pt>
                <c:pt idx="21343">
                  <c:v>9.6721100000000002E-8</c:v>
                </c:pt>
                <c:pt idx="21344">
                  <c:v>9.6727300000000006E-8</c:v>
                </c:pt>
                <c:pt idx="21345">
                  <c:v>9.6733600000000003E-8</c:v>
                </c:pt>
                <c:pt idx="21346">
                  <c:v>9.6739799999999994E-8</c:v>
                </c:pt>
                <c:pt idx="21347">
                  <c:v>9.6746100000000004E-8</c:v>
                </c:pt>
                <c:pt idx="21348">
                  <c:v>9.6752299999999995E-8</c:v>
                </c:pt>
                <c:pt idx="21349">
                  <c:v>9.6758600000000005E-8</c:v>
                </c:pt>
                <c:pt idx="21350">
                  <c:v>9.6764799999999996E-8</c:v>
                </c:pt>
                <c:pt idx="21351">
                  <c:v>9.6771100000000006E-8</c:v>
                </c:pt>
                <c:pt idx="21352">
                  <c:v>9.6777299999999997E-8</c:v>
                </c:pt>
                <c:pt idx="21353">
                  <c:v>9.6783600000000006E-8</c:v>
                </c:pt>
                <c:pt idx="21354">
                  <c:v>9.6789799999999998E-8</c:v>
                </c:pt>
                <c:pt idx="21355">
                  <c:v>9.6796099999999994E-8</c:v>
                </c:pt>
                <c:pt idx="21356">
                  <c:v>9.6802299999999999E-8</c:v>
                </c:pt>
                <c:pt idx="21357">
                  <c:v>9.6808599999999995E-8</c:v>
                </c:pt>
                <c:pt idx="21358">
                  <c:v>9.6814799999999999E-8</c:v>
                </c:pt>
                <c:pt idx="21359">
                  <c:v>9.6821099999999996E-8</c:v>
                </c:pt>
                <c:pt idx="21360">
                  <c:v>9.68273E-8</c:v>
                </c:pt>
                <c:pt idx="21361">
                  <c:v>9.6833599999999997E-8</c:v>
                </c:pt>
                <c:pt idx="21362">
                  <c:v>9.6839800000000001E-8</c:v>
                </c:pt>
                <c:pt idx="21363">
                  <c:v>9.6846099999999998E-8</c:v>
                </c:pt>
                <c:pt idx="21364">
                  <c:v>9.6852300000000002E-8</c:v>
                </c:pt>
                <c:pt idx="21365">
                  <c:v>9.6858599999999999E-8</c:v>
                </c:pt>
                <c:pt idx="21366">
                  <c:v>9.6864800000000003E-8</c:v>
                </c:pt>
                <c:pt idx="21367">
                  <c:v>9.68711E-8</c:v>
                </c:pt>
                <c:pt idx="21368">
                  <c:v>9.6877300000000004E-8</c:v>
                </c:pt>
                <c:pt idx="21369">
                  <c:v>9.6883600000000001E-8</c:v>
                </c:pt>
                <c:pt idx="21370">
                  <c:v>9.6889800000000005E-8</c:v>
                </c:pt>
                <c:pt idx="21371">
                  <c:v>9.6896100000000002E-8</c:v>
                </c:pt>
                <c:pt idx="21372">
                  <c:v>9.6902300000000006E-8</c:v>
                </c:pt>
                <c:pt idx="21373">
                  <c:v>9.6908600000000003E-8</c:v>
                </c:pt>
                <c:pt idx="21374">
                  <c:v>9.6914799999999994E-8</c:v>
                </c:pt>
                <c:pt idx="21375">
                  <c:v>9.6921100000000004E-8</c:v>
                </c:pt>
                <c:pt idx="21376">
                  <c:v>9.6927299999999995E-8</c:v>
                </c:pt>
                <c:pt idx="21377">
                  <c:v>9.6933600000000004E-8</c:v>
                </c:pt>
                <c:pt idx="21378">
                  <c:v>9.6939799999999996E-8</c:v>
                </c:pt>
                <c:pt idx="21379">
                  <c:v>9.6946100000000005E-8</c:v>
                </c:pt>
                <c:pt idx="21380">
                  <c:v>9.6952299999999997E-8</c:v>
                </c:pt>
                <c:pt idx="21381">
                  <c:v>9.6958600000000006E-8</c:v>
                </c:pt>
                <c:pt idx="21382">
                  <c:v>9.6964799999999998E-8</c:v>
                </c:pt>
                <c:pt idx="21383">
                  <c:v>9.6971099999999994E-8</c:v>
                </c:pt>
                <c:pt idx="21384">
                  <c:v>9.6977299999999998E-8</c:v>
                </c:pt>
                <c:pt idx="21385">
                  <c:v>9.6983599999999995E-8</c:v>
                </c:pt>
                <c:pt idx="21386">
                  <c:v>9.6989799999999999E-8</c:v>
                </c:pt>
                <c:pt idx="21387">
                  <c:v>9.6996099999999996E-8</c:v>
                </c:pt>
                <c:pt idx="21388">
                  <c:v>9.70023E-8</c:v>
                </c:pt>
                <c:pt idx="21389">
                  <c:v>9.7008599999999997E-8</c:v>
                </c:pt>
                <c:pt idx="21390">
                  <c:v>9.7014800000000001E-8</c:v>
                </c:pt>
                <c:pt idx="21391">
                  <c:v>9.7021099999999998E-8</c:v>
                </c:pt>
                <c:pt idx="21392">
                  <c:v>9.7027300000000002E-8</c:v>
                </c:pt>
                <c:pt idx="21393">
                  <c:v>9.7033599999999999E-8</c:v>
                </c:pt>
                <c:pt idx="21394">
                  <c:v>9.7039800000000003E-8</c:v>
                </c:pt>
                <c:pt idx="21395">
                  <c:v>9.70461E-8</c:v>
                </c:pt>
                <c:pt idx="21396">
                  <c:v>9.7052300000000004E-8</c:v>
                </c:pt>
                <c:pt idx="21397">
                  <c:v>9.7058600000000001E-8</c:v>
                </c:pt>
                <c:pt idx="21398">
                  <c:v>9.7064800000000005E-8</c:v>
                </c:pt>
                <c:pt idx="21399">
                  <c:v>9.7071100000000002E-8</c:v>
                </c:pt>
                <c:pt idx="21400">
                  <c:v>9.7077300000000006E-8</c:v>
                </c:pt>
                <c:pt idx="21401">
                  <c:v>9.7083600000000003E-8</c:v>
                </c:pt>
                <c:pt idx="21402">
                  <c:v>9.7089799999999994E-8</c:v>
                </c:pt>
                <c:pt idx="21403">
                  <c:v>9.7096100000000003E-8</c:v>
                </c:pt>
                <c:pt idx="21404">
                  <c:v>9.7102299999999995E-8</c:v>
                </c:pt>
                <c:pt idx="21405">
                  <c:v>9.7108600000000004E-8</c:v>
                </c:pt>
                <c:pt idx="21406">
                  <c:v>9.7114799999999996E-8</c:v>
                </c:pt>
                <c:pt idx="21407">
                  <c:v>9.7121100000000005E-8</c:v>
                </c:pt>
                <c:pt idx="21408">
                  <c:v>9.7127299999999996E-8</c:v>
                </c:pt>
                <c:pt idx="21409">
                  <c:v>9.7133600000000006E-8</c:v>
                </c:pt>
                <c:pt idx="21410">
                  <c:v>9.7139799999999997E-8</c:v>
                </c:pt>
                <c:pt idx="21411">
                  <c:v>9.7146099999999994E-8</c:v>
                </c:pt>
                <c:pt idx="21412">
                  <c:v>9.7152299999999998E-8</c:v>
                </c:pt>
                <c:pt idx="21413">
                  <c:v>9.7158599999999995E-8</c:v>
                </c:pt>
                <c:pt idx="21414">
                  <c:v>9.7164799999999999E-8</c:v>
                </c:pt>
                <c:pt idx="21415">
                  <c:v>9.7171099999999996E-8</c:v>
                </c:pt>
                <c:pt idx="21416">
                  <c:v>9.71773E-8</c:v>
                </c:pt>
                <c:pt idx="21417">
                  <c:v>9.7183599999999997E-8</c:v>
                </c:pt>
                <c:pt idx="21418">
                  <c:v>9.7189800000000001E-8</c:v>
                </c:pt>
                <c:pt idx="21419">
                  <c:v>9.7196099999999998E-8</c:v>
                </c:pt>
                <c:pt idx="21420">
                  <c:v>9.7202300000000002E-8</c:v>
                </c:pt>
                <c:pt idx="21421">
                  <c:v>9.7208599999999999E-8</c:v>
                </c:pt>
                <c:pt idx="21422">
                  <c:v>9.7214800000000003E-8</c:v>
                </c:pt>
                <c:pt idx="21423">
                  <c:v>9.72211E-8</c:v>
                </c:pt>
                <c:pt idx="21424">
                  <c:v>9.7227300000000004E-8</c:v>
                </c:pt>
                <c:pt idx="21425">
                  <c:v>9.7233600000000001E-8</c:v>
                </c:pt>
                <c:pt idx="21426">
                  <c:v>9.7239800000000005E-8</c:v>
                </c:pt>
                <c:pt idx="21427">
                  <c:v>9.7246100000000002E-8</c:v>
                </c:pt>
                <c:pt idx="21428">
                  <c:v>9.7252300000000006E-8</c:v>
                </c:pt>
                <c:pt idx="21429">
                  <c:v>9.7258600000000002E-8</c:v>
                </c:pt>
                <c:pt idx="21430">
                  <c:v>9.7264799999999994E-8</c:v>
                </c:pt>
                <c:pt idx="21431">
                  <c:v>9.7271100000000003E-8</c:v>
                </c:pt>
                <c:pt idx="21432">
                  <c:v>9.7277299999999995E-8</c:v>
                </c:pt>
                <c:pt idx="21433">
                  <c:v>9.7283600000000004E-8</c:v>
                </c:pt>
                <c:pt idx="21434">
                  <c:v>9.7289799999999995E-8</c:v>
                </c:pt>
                <c:pt idx="21435">
                  <c:v>9.7296100000000005E-8</c:v>
                </c:pt>
                <c:pt idx="21436">
                  <c:v>9.7302299999999996E-8</c:v>
                </c:pt>
                <c:pt idx="21437">
                  <c:v>9.7308600000000006E-8</c:v>
                </c:pt>
                <c:pt idx="21438">
                  <c:v>9.7314799999999997E-8</c:v>
                </c:pt>
                <c:pt idx="21439">
                  <c:v>9.7321099999999994E-8</c:v>
                </c:pt>
                <c:pt idx="21440">
                  <c:v>9.7327299999999998E-8</c:v>
                </c:pt>
                <c:pt idx="21441">
                  <c:v>9.7333599999999995E-8</c:v>
                </c:pt>
                <c:pt idx="21442">
                  <c:v>9.7339799999999999E-8</c:v>
                </c:pt>
                <c:pt idx="21443">
                  <c:v>9.7346099999999996E-8</c:v>
                </c:pt>
                <c:pt idx="21444">
                  <c:v>9.73523E-8</c:v>
                </c:pt>
                <c:pt idx="21445">
                  <c:v>9.7358599999999997E-8</c:v>
                </c:pt>
                <c:pt idx="21446">
                  <c:v>9.7364800000000001E-8</c:v>
                </c:pt>
                <c:pt idx="21447">
                  <c:v>9.7371099999999998E-8</c:v>
                </c:pt>
                <c:pt idx="21448">
                  <c:v>9.7377300000000002E-8</c:v>
                </c:pt>
                <c:pt idx="21449">
                  <c:v>9.7383599999999999E-8</c:v>
                </c:pt>
                <c:pt idx="21450">
                  <c:v>9.7389800000000003E-8</c:v>
                </c:pt>
                <c:pt idx="21451">
                  <c:v>9.73961E-8</c:v>
                </c:pt>
                <c:pt idx="21452">
                  <c:v>9.7402300000000004E-8</c:v>
                </c:pt>
                <c:pt idx="21453">
                  <c:v>9.74086E-8</c:v>
                </c:pt>
                <c:pt idx="21454">
                  <c:v>9.7414800000000005E-8</c:v>
                </c:pt>
                <c:pt idx="21455">
                  <c:v>9.7421100000000001E-8</c:v>
                </c:pt>
                <c:pt idx="21456">
                  <c:v>9.7427300000000006E-8</c:v>
                </c:pt>
                <c:pt idx="21457">
                  <c:v>9.7433600000000002E-8</c:v>
                </c:pt>
                <c:pt idx="21458">
                  <c:v>9.7439799999999994E-8</c:v>
                </c:pt>
                <c:pt idx="21459">
                  <c:v>9.7446100000000003E-8</c:v>
                </c:pt>
                <c:pt idx="21460">
                  <c:v>9.7452299999999994E-8</c:v>
                </c:pt>
                <c:pt idx="21461">
                  <c:v>9.7458600000000004E-8</c:v>
                </c:pt>
                <c:pt idx="21462">
                  <c:v>9.7464799999999995E-8</c:v>
                </c:pt>
                <c:pt idx="21463">
                  <c:v>9.7471100000000005E-8</c:v>
                </c:pt>
                <c:pt idx="21464">
                  <c:v>9.7477299999999996E-8</c:v>
                </c:pt>
                <c:pt idx="21465">
                  <c:v>9.7483600000000006E-8</c:v>
                </c:pt>
                <c:pt idx="21466">
                  <c:v>9.7489799999999997E-8</c:v>
                </c:pt>
                <c:pt idx="21467">
                  <c:v>9.7496099999999994E-8</c:v>
                </c:pt>
                <c:pt idx="21468">
                  <c:v>9.7502299999999998E-8</c:v>
                </c:pt>
                <c:pt idx="21469">
                  <c:v>9.7508599999999995E-8</c:v>
                </c:pt>
                <c:pt idx="21470">
                  <c:v>9.7514799999999999E-8</c:v>
                </c:pt>
                <c:pt idx="21471">
                  <c:v>9.7521099999999996E-8</c:v>
                </c:pt>
                <c:pt idx="21472">
                  <c:v>9.75273E-8</c:v>
                </c:pt>
                <c:pt idx="21473">
                  <c:v>9.7533599999999997E-8</c:v>
                </c:pt>
                <c:pt idx="21474">
                  <c:v>9.7539800000000001E-8</c:v>
                </c:pt>
                <c:pt idx="21475">
                  <c:v>9.7546099999999998E-8</c:v>
                </c:pt>
                <c:pt idx="21476">
                  <c:v>9.7552300000000002E-8</c:v>
                </c:pt>
                <c:pt idx="21477">
                  <c:v>9.7558599999999999E-8</c:v>
                </c:pt>
                <c:pt idx="21478">
                  <c:v>9.7564800000000003E-8</c:v>
                </c:pt>
                <c:pt idx="21479">
                  <c:v>9.7571099999999999E-8</c:v>
                </c:pt>
                <c:pt idx="21480">
                  <c:v>9.7577300000000004E-8</c:v>
                </c:pt>
                <c:pt idx="21481">
                  <c:v>9.75836E-8</c:v>
                </c:pt>
                <c:pt idx="21482">
                  <c:v>9.7589800000000005E-8</c:v>
                </c:pt>
                <c:pt idx="21483">
                  <c:v>9.7596100000000001E-8</c:v>
                </c:pt>
                <c:pt idx="21484">
                  <c:v>9.7602300000000006E-8</c:v>
                </c:pt>
                <c:pt idx="21485">
                  <c:v>9.7608600000000002E-8</c:v>
                </c:pt>
                <c:pt idx="21486">
                  <c:v>9.7614799999999993E-8</c:v>
                </c:pt>
                <c:pt idx="21487">
                  <c:v>9.7621100000000003E-8</c:v>
                </c:pt>
                <c:pt idx="21488">
                  <c:v>9.7627299999999994E-8</c:v>
                </c:pt>
                <c:pt idx="21489">
                  <c:v>9.7633600000000004E-8</c:v>
                </c:pt>
                <c:pt idx="21490">
                  <c:v>9.7639799999999995E-8</c:v>
                </c:pt>
                <c:pt idx="21491">
                  <c:v>9.7646100000000005E-8</c:v>
                </c:pt>
                <c:pt idx="21492">
                  <c:v>9.7652299999999996E-8</c:v>
                </c:pt>
                <c:pt idx="21493">
                  <c:v>9.7658600000000006E-8</c:v>
                </c:pt>
                <c:pt idx="21494">
                  <c:v>9.7664799999999997E-8</c:v>
                </c:pt>
                <c:pt idx="21495">
                  <c:v>9.7671099999999994E-8</c:v>
                </c:pt>
                <c:pt idx="21496">
                  <c:v>9.7677299999999998E-8</c:v>
                </c:pt>
                <c:pt idx="21497">
                  <c:v>9.7683599999999995E-8</c:v>
                </c:pt>
                <c:pt idx="21498">
                  <c:v>9.7689799999999999E-8</c:v>
                </c:pt>
                <c:pt idx="21499">
                  <c:v>9.7696099999999996E-8</c:v>
                </c:pt>
                <c:pt idx="21500">
                  <c:v>9.77023E-8</c:v>
                </c:pt>
                <c:pt idx="21501">
                  <c:v>9.7708599999999997E-8</c:v>
                </c:pt>
                <c:pt idx="21502">
                  <c:v>9.7714800000000001E-8</c:v>
                </c:pt>
                <c:pt idx="21503">
                  <c:v>9.7721099999999997E-8</c:v>
                </c:pt>
                <c:pt idx="21504">
                  <c:v>9.7727300000000002E-8</c:v>
                </c:pt>
                <c:pt idx="21505">
                  <c:v>9.7733599999999998E-8</c:v>
                </c:pt>
                <c:pt idx="21506">
                  <c:v>9.7739800000000003E-8</c:v>
                </c:pt>
                <c:pt idx="21507">
                  <c:v>9.7746099999999999E-8</c:v>
                </c:pt>
                <c:pt idx="21508">
                  <c:v>9.7752300000000004E-8</c:v>
                </c:pt>
                <c:pt idx="21509">
                  <c:v>9.77586E-8</c:v>
                </c:pt>
                <c:pt idx="21510">
                  <c:v>9.7764800000000005E-8</c:v>
                </c:pt>
                <c:pt idx="21511">
                  <c:v>9.7771100000000001E-8</c:v>
                </c:pt>
                <c:pt idx="21512">
                  <c:v>9.7777300000000006E-8</c:v>
                </c:pt>
                <c:pt idx="21513">
                  <c:v>9.7783600000000002E-8</c:v>
                </c:pt>
                <c:pt idx="21514">
                  <c:v>9.7789800000000007E-8</c:v>
                </c:pt>
                <c:pt idx="21515">
                  <c:v>9.7796100000000003E-8</c:v>
                </c:pt>
                <c:pt idx="21516">
                  <c:v>9.7802299999999994E-8</c:v>
                </c:pt>
                <c:pt idx="21517">
                  <c:v>9.7808600000000004E-8</c:v>
                </c:pt>
                <c:pt idx="21518">
                  <c:v>9.7814799999999995E-8</c:v>
                </c:pt>
                <c:pt idx="21519">
                  <c:v>9.7821100000000005E-8</c:v>
                </c:pt>
                <c:pt idx="21520">
                  <c:v>9.7827299999999996E-8</c:v>
                </c:pt>
                <c:pt idx="21521">
                  <c:v>9.7833600000000006E-8</c:v>
                </c:pt>
                <c:pt idx="21522">
                  <c:v>9.7839799999999997E-8</c:v>
                </c:pt>
                <c:pt idx="21523">
                  <c:v>9.7846099999999994E-8</c:v>
                </c:pt>
                <c:pt idx="21524">
                  <c:v>9.7852299999999998E-8</c:v>
                </c:pt>
                <c:pt idx="21525">
                  <c:v>9.7858599999999995E-8</c:v>
                </c:pt>
                <c:pt idx="21526">
                  <c:v>9.7864799999999999E-8</c:v>
                </c:pt>
                <c:pt idx="21527">
                  <c:v>9.7871099999999996E-8</c:v>
                </c:pt>
                <c:pt idx="21528">
                  <c:v>9.78773E-8</c:v>
                </c:pt>
                <c:pt idx="21529">
                  <c:v>9.7883599999999996E-8</c:v>
                </c:pt>
                <c:pt idx="21530">
                  <c:v>9.7889800000000001E-8</c:v>
                </c:pt>
                <c:pt idx="21531">
                  <c:v>9.7896099999999997E-8</c:v>
                </c:pt>
                <c:pt idx="21532">
                  <c:v>9.7902300000000002E-8</c:v>
                </c:pt>
                <c:pt idx="21533">
                  <c:v>9.7908599999999998E-8</c:v>
                </c:pt>
                <c:pt idx="21534">
                  <c:v>9.7914800000000003E-8</c:v>
                </c:pt>
                <c:pt idx="21535">
                  <c:v>9.7921099999999999E-8</c:v>
                </c:pt>
                <c:pt idx="21536">
                  <c:v>9.7927300000000004E-8</c:v>
                </c:pt>
                <c:pt idx="21537">
                  <c:v>9.79336E-8</c:v>
                </c:pt>
                <c:pt idx="21538">
                  <c:v>9.7939800000000005E-8</c:v>
                </c:pt>
                <c:pt idx="21539">
                  <c:v>9.7946100000000001E-8</c:v>
                </c:pt>
                <c:pt idx="21540">
                  <c:v>9.7952300000000006E-8</c:v>
                </c:pt>
                <c:pt idx="21541">
                  <c:v>9.7958600000000002E-8</c:v>
                </c:pt>
                <c:pt idx="21542">
                  <c:v>9.7964800000000006E-8</c:v>
                </c:pt>
                <c:pt idx="21543">
                  <c:v>9.7971100000000003E-8</c:v>
                </c:pt>
                <c:pt idx="21544">
                  <c:v>9.7977299999999994E-8</c:v>
                </c:pt>
                <c:pt idx="21545">
                  <c:v>9.7983600000000004E-8</c:v>
                </c:pt>
                <c:pt idx="21546">
                  <c:v>9.7989799999999995E-8</c:v>
                </c:pt>
                <c:pt idx="21547">
                  <c:v>9.7996100000000005E-8</c:v>
                </c:pt>
                <c:pt idx="21548">
                  <c:v>9.8002299999999996E-8</c:v>
                </c:pt>
                <c:pt idx="21549">
                  <c:v>9.8008600000000006E-8</c:v>
                </c:pt>
                <c:pt idx="21550">
                  <c:v>9.8014799999999997E-8</c:v>
                </c:pt>
                <c:pt idx="21551">
                  <c:v>9.8021099999999994E-8</c:v>
                </c:pt>
                <c:pt idx="21552">
                  <c:v>9.8027299999999998E-8</c:v>
                </c:pt>
                <c:pt idx="21553">
                  <c:v>9.8033599999999994E-8</c:v>
                </c:pt>
                <c:pt idx="21554">
                  <c:v>9.8039799999999999E-8</c:v>
                </c:pt>
                <c:pt idx="21555">
                  <c:v>9.8046099999999995E-8</c:v>
                </c:pt>
                <c:pt idx="21556">
                  <c:v>9.80523E-8</c:v>
                </c:pt>
                <c:pt idx="21557">
                  <c:v>9.8058599999999996E-8</c:v>
                </c:pt>
                <c:pt idx="21558">
                  <c:v>9.8064800000000001E-8</c:v>
                </c:pt>
                <c:pt idx="21559">
                  <c:v>9.8071099999999997E-8</c:v>
                </c:pt>
                <c:pt idx="21560">
                  <c:v>9.8077300000000002E-8</c:v>
                </c:pt>
                <c:pt idx="21561">
                  <c:v>9.8083599999999998E-8</c:v>
                </c:pt>
                <c:pt idx="21562">
                  <c:v>9.8089800000000003E-8</c:v>
                </c:pt>
                <c:pt idx="21563">
                  <c:v>9.8096099999999999E-8</c:v>
                </c:pt>
                <c:pt idx="21564">
                  <c:v>9.8102300000000004E-8</c:v>
                </c:pt>
                <c:pt idx="21565">
                  <c:v>9.81086E-8</c:v>
                </c:pt>
                <c:pt idx="21566">
                  <c:v>9.8114800000000005E-8</c:v>
                </c:pt>
                <c:pt idx="21567">
                  <c:v>9.8121100000000001E-8</c:v>
                </c:pt>
                <c:pt idx="21568">
                  <c:v>9.8127300000000005E-8</c:v>
                </c:pt>
                <c:pt idx="21569">
                  <c:v>9.8133600000000002E-8</c:v>
                </c:pt>
                <c:pt idx="21570">
                  <c:v>9.8139800000000006E-8</c:v>
                </c:pt>
                <c:pt idx="21571">
                  <c:v>9.8146100000000003E-8</c:v>
                </c:pt>
                <c:pt idx="21572">
                  <c:v>9.8152299999999994E-8</c:v>
                </c:pt>
                <c:pt idx="21573">
                  <c:v>9.8158600000000004E-8</c:v>
                </c:pt>
                <c:pt idx="21574">
                  <c:v>9.8164799999999995E-8</c:v>
                </c:pt>
                <c:pt idx="21575">
                  <c:v>9.8171100000000005E-8</c:v>
                </c:pt>
                <c:pt idx="21576">
                  <c:v>9.8177299999999996E-8</c:v>
                </c:pt>
                <c:pt idx="21577">
                  <c:v>9.8183600000000006E-8</c:v>
                </c:pt>
                <c:pt idx="21578">
                  <c:v>9.8189799999999997E-8</c:v>
                </c:pt>
                <c:pt idx="21579">
                  <c:v>9.8196099999999993E-8</c:v>
                </c:pt>
                <c:pt idx="21580">
                  <c:v>9.8202299999999998E-8</c:v>
                </c:pt>
                <c:pt idx="21581">
                  <c:v>9.8208599999999994E-8</c:v>
                </c:pt>
                <c:pt idx="21582">
                  <c:v>9.8214799999999999E-8</c:v>
                </c:pt>
                <c:pt idx="21583">
                  <c:v>9.8221099999999995E-8</c:v>
                </c:pt>
                <c:pt idx="21584">
                  <c:v>9.82273E-8</c:v>
                </c:pt>
                <c:pt idx="21585">
                  <c:v>9.8233599999999996E-8</c:v>
                </c:pt>
                <c:pt idx="21586">
                  <c:v>9.8239800000000001E-8</c:v>
                </c:pt>
                <c:pt idx="21587">
                  <c:v>9.8246099999999997E-8</c:v>
                </c:pt>
                <c:pt idx="21588">
                  <c:v>9.8252300000000002E-8</c:v>
                </c:pt>
                <c:pt idx="21589">
                  <c:v>9.8258599999999998E-8</c:v>
                </c:pt>
                <c:pt idx="21590">
                  <c:v>9.8264800000000003E-8</c:v>
                </c:pt>
                <c:pt idx="21591">
                  <c:v>9.8271099999999999E-8</c:v>
                </c:pt>
                <c:pt idx="21592">
                  <c:v>9.8277300000000003E-8</c:v>
                </c:pt>
                <c:pt idx="21593">
                  <c:v>9.82836E-8</c:v>
                </c:pt>
                <c:pt idx="21594">
                  <c:v>9.8289800000000004E-8</c:v>
                </c:pt>
                <c:pt idx="21595">
                  <c:v>9.8296100000000001E-8</c:v>
                </c:pt>
                <c:pt idx="21596">
                  <c:v>9.8302300000000005E-8</c:v>
                </c:pt>
                <c:pt idx="21597">
                  <c:v>9.8308600000000002E-8</c:v>
                </c:pt>
                <c:pt idx="21598">
                  <c:v>9.8314800000000006E-8</c:v>
                </c:pt>
                <c:pt idx="21599">
                  <c:v>9.8321100000000003E-8</c:v>
                </c:pt>
                <c:pt idx="21600">
                  <c:v>9.8327299999999994E-8</c:v>
                </c:pt>
                <c:pt idx="21601">
                  <c:v>9.8333600000000004E-8</c:v>
                </c:pt>
                <c:pt idx="21602">
                  <c:v>9.8339799999999995E-8</c:v>
                </c:pt>
                <c:pt idx="21603">
                  <c:v>9.8346100000000005E-8</c:v>
                </c:pt>
                <c:pt idx="21604">
                  <c:v>9.8352299999999996E-8</c:v>
                </c:pt>
                <c:pt idx="21605">
                  <c:v>9.8358600000000006E-8</c:v>
                </c:pt>
                <c:pt idx="21606">
                  <c:v>9.8364799999999997E-8</c:v>
                </c:pt>
                <c:pt idx="21607">
                  <c:v>9.8371100000000007E-8</c:v>
                </c:pt>
                <c:pt idx="21608">
                  <c:v>9.8377299999999998E-8</c:v>
                </c:pt>
                <c:pt idx="21609">
                  <c:v>9.8383599999999994E-8</c:v>
                </c:pt>
                <c:pt idx="21610">
                  <c:v>9.8389799999999999E-8</c:v>
                </c:pt>
                <c:pt idx="21611">
                  <c:v>9.8396099999999995E-8</c:v>
                </c:pt>
                <c:pt idx="21612">
                  <c:v>9.84023E-8</c:v>
                </c:pt>
                <c:pt idx="21613">
                  <c:v>9.8408599999999996E-8</c:v>
                </c:pt>
                <c:pt idx="21614">
                  <c:v>9.8414800000000001E-8</c:v>
                </c:pt>
                <c:pt idx="21615">
                  <c:v>9.8421099999999997E-8</c:v>
                </c:pt>
                <c:pt idx="21616">
                  <c:v>9.8427300000000002E-8</c:v>
                </c:pt>
                <c:pt idx="21617">
                  <c:v>9.8433599999999998E-8</c:v>
                </c:pt>
                <c:pt idx="21618">
                  <c:v>9.8439800000000002E-8</c:v>
                </c:pt>
                <c:pt idx="21619">
                  <c:v>9.8446099999999999E-8</c:v>
                </c:pt>
                <c:pt idx="21620">
                  <c:v>9.8452300000000003E-8</c:v>
                </c:pt>
                <c:pt idx="21621">
                  <c:v>9.84586E-8</c:v>
                </c:pt>
                <c:pt idx="21622">
                  <c:v>9.8464800000000004E-8</c:v>
                </c:pt>
                <c:pt idx="21623">
                  <c:v>9.8471100000000001E-8</c:v>
                </c:pt>
                <c:pt idx="21624">
                  <c:v>9.8477300000000005E-8</c:v>
                </c:pt>
                <c:pt idx="21625">
                  <c:v>9.8483600000000002E-8</c:v>
                </c:pt>
                <c:pt idx="21626">
                  <c:v>9.8489800000000006E-8</c:v>
                </c:pt>
                <c:pt idx="21627">
                  <c:v>9.8496100000000003E-8</c:v>
                </c:pt>
                <c:pt idx="21628">
                  <c:v>9.8502299999999994E-8</c:v>
                </c:pt>
                <c:pt idx="21629">
                  <c:v>9.8508600000000004E-8</c:v>
                </c:pt>
                <c:pt idx="21630">
                  <c:v>9.8514799999999995E-8</c:v>
                </c:pt>
                <c:pt idx="21631">
                  <c:v>9.8521100000000005E-8</c:v>
                </c:pt>
                <c:pt idx="21632">
                  <c:v>9.8527299999999996E-8</c:v>
                </c:pt>
                <c:pt idx="21633">
                  <c:v>9.8533600000000006E-8</c:v>
                </c:pt>
                <c:pt idx="21634">
                  <c:v>9.8539799999999997E-8</c:v>
                </c:pt>
                <c:pt idx="21635">
                  <c:v>9.8546100000000007E-8</c:v>
                </c:pt>
                <c:pt idx="21636">
                  <c:v>9.8552299999999998E-8</c:v>
                </c:pt>
                <c:pt idx="21637">
                  <c:v>9.8558599999999994E-8</c:v>
                </c:pt>
                <c:pt idx="21638">
                  <c:v>9.8564799999999999E-8</c:v>
                </c:pt>
                <c:pt idx="21639">
                  <c:v>9.8571099999999995E-8</c:v>
                </c:pt>
                <c:pt idx="21640">
                  <c:v>9.85773E-8</c:v>
                </c:pt>
                <c:pt idx="21641">
                  <c:v>9.8583599999999996E-8</c:v>
                </c:pt>
                <c:pt idx="21642">
                  <c:v>9.85898E-8</c:v>
                </c:pt>
                <c:pt idx="21643">
                  <c:v>9.8596099999999997E-8</c:v>
                </c:pt>
                <c:pt idx="21644">
                  <c:v>9.8602300000000001E-8</c:v>
                </c:pt>
                <c:pt idx="21645">
                  <c:v>9.8608599999999998E-8</c:v>
                </c:pt>
                <c:pt idx="21646">
                  <c:v>9.8614800000000002E-8</c:v>
                </c:pt>
                <c:pt idx="21647">
                  <c:v>9.8621099999999999E-8</c:v>
                </c:pt>
                <c:pt idx="21648">
                  <c:v>9.8627300000000003E-8</c:v>
                </c:pt>
                <c:pt idx="21649">
                  <c:v>9.86336E-8</c:v>
                </c:pt>
                <c:pt idx="21650">
                  <c:v>9.8639800000000004E-8</c:v>
                </c:pt>
                <c:pt idx="21651">
                  <c:v>9.8646100000000001E-8</c:v>
                </c:pt>
                <c:pt idx="21652">
                  <c:v>9.8652300000000005E-8</c:v>
                </c:pt>
                <c:pt idx="21653">
                  <c:v>9.8658600000000002E-8</c:v>
                </c:pt>
                <c:pt idx="21654">
                  <c:v>9.8664800000000006E-8</c:v>
                </c:pt>
                <c:pt idx="21655">
                  <c:v>9.8671100000000003E-8</c:v>
                </c:pt>
                <c:pt idx="21656">
                  <c:v>9.8677299999999994E-8</c:v>
                </c:pt>
                <c:pt idx="21657">
                  <c:v>9.8683600000000004E-8</c:v>
                </c:pt>
                <c:pt idx="21658">
                  <c:v>9.8689799999999995E-8</c:v>
                </c:pt>
                <c:pt idx="21659">
                  <c:v>9.8696100000000005E-8</c:v>
                </c:pt>
                <c:pt idx="21660">
                  <c:v>9.8702299999999996E-8</c:v>
                </c:pt>
                <c:pt idx="21661">
                  <c:v>9.8708600000000005E-8</c:v>
                </c:pt>
                <c:pt idx="21662">
                  <c:v>9.8714799999999997E-8</c:v>
                </c:pt>
                <c:pt idx="21663">
                  <c:v>9.8721100000000006E-8</c:v>
                </c:pt>
                <c:pt idx="21664">
                  <c:v>9.8727299999999998E-8</c:v>
                </c:pt>
                <c:pt idx="21665">
                  <c:v>9.8733599999999994E-8</c:v>
                </c:pt>
                <c:pt idx="21666">
                  <c:v>9.8739799999999999E-8</c:v>
                </c:pt>
                <c:pt idx="21667">
                  <c:v>9.8746099999999995E-8</c:v>
                </c:pt>
                <c:pt idx="21668">
                  <c:v>9.8752299999999999E-8</c:v>
                </c:pt>
                <c:pt idx="21669">
                  <c:v>9.8758599999999996E-8</c:v>
                </c:pt>
                <c:pt idx="21670">
                  <c:v>9.87648E-8</c:v>
                </c:pt>
                <c:pt idx="21671">
                  <c:v>9.8771099999999997E-8</c:v>
                </c:pt>
                <c:pt idx="21672">
                  <c:v>9.8777300000000001E-8</c:v>
                </c:pt>
                <c:pt idx="21673">
                  <c:v>9.8783599999999998E-8</c:v>
                </c:pt>
                <c:pt idx="21674">
                  <c:v>9.8789800000000002E-8</c:v>
                </c:pt>
                <c:pt idx="21675">
                  <c:v>9.8796099999999999E-8</c:v>
                </c:pt>
                <c:pt idx="21676">
                  <c:v>9.8802300000000003E-8</c:v>
                </c:pt>
                <c:pt idx="21677">
                  <c:v>9.88086E-8</c:v>
                </c:pt>
                <c:pt idx="21678">
                  <c:v>9.8814800000000004E-8</c:v>
                </c:pt>
                <c:pt idx="21679">
                  <c:v>9.8821100000000001E-8</c:v>
                </c:pt>
                <c:pt idx="21680">
                  <c:v>9.8827300000000005E-8</c:v>
                </c:pt>
                <c:pt idx="21681">
                  <c:v>9.8833600000000002E-8</c:v>
                </c:pt>
                <c:pt idx="21682">
                  <c:v>9.8839800000000006E-8</c:v>
                </c:pt>
                <c:pt idx="21683">
                  <c:v>9.8846100000000003E-8</c:v>
                </c:pt>
                <c:pt idx="21684">
                  <c:v>9.8852299999999994E-8</c:v>
                </c:pt>
                <c:pt idx="21685">
                  <c:v>9.8858600000000004E-8</c:v>
                </c:pt>
                <c:pt idx="21686">
                  <c:v>9.8864799999999995E-8</c:v>
                </c:pt>
                <c:pt idx="21687">
                  <c:v>9.8871100000000004E-8</c:v>
                </c:pt>
                <c:pt idx="21688">
                  <c:v>9.8877299999999996E-8</c:v>
                </c:pt>
                <c:pt idx="21689">
                  <c:v>9.8883600000000005E-8</c:v>
                </c:pt>
                <c:pt idx="21690">
                  <c:v>9.8889799999999997E-8</c:v>
                </c:pt>
                <c:pt idx="21691">
                  <c:v>9.8896100000000006E-8</c:v>
                </c:pt>
                <c:pt idx="21692">
                  <c:v>9.8902299999999997E-8</c:v>
                </c:pt>
                <c:pt idx="21693">
                  <c:v>9.8908599999999994E-8</c:v>
                </c:pt>
                <c:pt idx="21694">
                  <c:v>9.8914799999999998E-8</c:v>
                </c:pt>
                <c:pt idx="21695">
                  <c:v>9.8921099999999995E-8</c:v>
                </c:pt>
                <c:pt idx="21696">
                  <c:v>9.8927299999999999E-8</c:v>
                </c:pt>
                <c:pt idx="21697">
                  <c:v>9.8933599999999996E-8</c:v>
                </c:pt>
                <c:pt idx="21698">
                  <c:v>9.89398E-8</c:v>
                </c:pt>
                <c:pt idx="21699">
                  <c:v>9.8946099999999997E-8</c:v>
                </c:pt>
                <c:pt idx="21700">
                  <c:v>9.8952300000000001E-8</c:v>
                </c:pt>
                <c:pt idx="21701">
                  <c:v>9.8958599999999998E-8</c:v>
                </c:pt>
                <c:pt idx="21702">
                  <c:v>9.8964800000000002E-8</c:v>
                </c:pt>
                <c:pt idx="21703">
                  <c:v>9.8971099999999999E-8</c:v>
                </c:pt>
                <c:pt idx="21704">
                  <c:v>9.8977300000000003E-8</c:v>
                </c:pt>
                <c:pt idx="21705">
                  <c:v>9.89836E-8</c:v>
                </c:pt>
                <c:pt idx="21706">
                  <c:v>9.8989800000000004E-8</c:v>
                </c:pt>
                <c:pt idx="21707">
                  <c:v>9.8996100000000001E-8</c:v>
                </c:pt>
                <c:pt idx="21708">
                  <c:v>9.9002300000000005E-8</c:v>
                </c:pt>
                <c:pt idx="21709">
                  <c:v>9.9008600000000002E-8</c:v>
                </c:pt>
                <c:pt idx="21710">
                  <c:v>9.9014800000000006E-8</c:v>
                </c:pt>
                <c:pt idx="21711">
                  <c:v>9.9021100000000003E-8</c:v>
                </c:pt>
                <c:pt idx="21712">
                  <c:v>9.9027299999999994E-8</c:v>
                </c:pt>
                <c:pt idx="21713">
                  <c:v>9.9033600000000003E-8</c:v>
                </c:pt>
                <c:pt idx="21714">
                  <c:v>9.9039799999999995E-8</c:v>
                </c:pt>
                <c:pt idx="21715">
                  <c:v>9.9046100000000004E-8</c:v>
                </c:pt>
                <c:pt idx="21716">
                  <c:v>9.9052299999999996E-8</c:v>
                </c:pt>
                <c:pt idx="21717">
                  <c:v>9.9058600000000005E-8</c:v>
                </c:pt>
                <c:pt idx="21718">
                  <c:v>9.9064799999999996E-8</c:v>
                </c:pt>
                <c:pt idx="21719">
                  <c:v>9.9071100000000006E-8</c:v>
                </c:pt>
                <c:pt idx="21720">
                  <c:v>9.9077299999999997E-8</c:v>
                </c:pt>
                <c:pt idx="21721">
                  <c:v>9.9083599999999994E-8</c:v>
                </c:pt>
                <c:pt idx="21722">
                  <c:v>9.9089799999999998E-8</c:v>
                </c:pt>
                <c:pt idx="21723">
                  <c:v>9.9096099999999995E-8</c:v>
                </c:pt>
                <c:pt idx="21724">
                  <c:v>9.9102299999999999E-8</c:v>
                </c:pt>
                <c:pt idx="21725">
                  <c:v>9.9108599999999996E-8</c:v>
                </c:pt>
                <c:pt idx="21726">
                  <c:v>9.91148E-8</c:v>
                </c:pt>
                <c:pt idx="21727">
                  <c:v>9.9121099999999997E-8</c:v>
                </c:pt>
                <c:pt idx="21728">
                  <c:v>9.9127300000000001E-8</c:v>
                </c:pt>
                <c:pt idx="21729">
                  <c:v>9.9133599999999998E-8</c:v>
                </c:pt>
                <c:pt idx="21730">
                  <c:v>9.9139800000000002E-8</c:v>
                </c:pt>
                <c:pt idx="21731">
                  <c:v>9.9146099999999999E-8</c:v>
                </c:pt>
                <c:pt idx="21732">
                  <c:v>9.9152300000000003E-8</c:v>
                </c:pt>
                <c:pt idx="21733">
                  <c:v>9.91586E-8</c:v>
                </c:pt>
                <c:pt idx="21734">
                  <c:v>9.9164800000000004E-8</c:v>
                </c:pt>
                <c:pt idx="21735">
                  <c:v>9.9171100000000001E-8</c:v>
                </c:pt>
                <c:pt idx="21736">
                  <c:v>9.9177300000000005E-8</c:v>
                </c:pt>
                <c:pt idx="21737">
                  <c:v>9.9183600000000001E-8</c:v>
                </c:pt>
                <c:pt idx="21738">
                  <c:v>9.9189800000000006E-8</c:v>
                </c:pt>
                <c:pt idx="21739">
                  <c:v>9.9196100000000002E-8</c:v>
                </c:pt>
                <c:pt idx="21740">
                  <c:v>9.9202299999999994E-8</c:v>
                </c:pt>
                <c:pt idx="21741">
                  <c:v>9.9208600000000003E-8</c:v>
                </c:pt>
                <c:pt idx="21742">
                  <c:v>9.9214799999999995E-8</c:v>
                </c:pt>
                <c:pt idx="21743">
                  <c:v>9.9221100000000004E-8</c:v>
                </c:pt>
                <c:pt idx="21744">
                  <c:v>9.9227299999999995E-8</c:v>
                </c:pt>
                <c:pt idx="21745">
                  <c:v>9.9233600000000005E-8</c:v>
                </c:pt>
                <c:pt idx="21746">
                  <c:v>9.9239799999999996E-8</c:v>
                </c:pt>
                <c:pt idx="21747">
                  <c:v>9.9246100000000006E-8</c:v>
                </c:pt>
                <c:pt idx="21748">
                  <c:v>9.9252299999999997E-8</c:v>
                </c:pt>
                <c:pt idx="21749">
                  <c:v>9.9258599999999994E-8</c:v>
                </c:pt>
                <c:pt idx="21750">
                  <c:v>9.9264799999999998E-8</c:v>
                </c:pt>
                <c:pt idx="21751">
                  <c:v>9.9271099999999995E-8</c:v>
                </c:pt>
                <c:pt idx="21752">
                  <c:v>9.9277299999999999E-8</c:v>
                </c:pt>
                <c:pt idx="21753">
                  <c:v>9.9283599999999996E-8</c:v>
                </c:pt>
                <c:pt idx="21754">
                  <c:v>9.92898E-8</c:v>
                </c:pt>
                <c:pt idx="21755">
                  <c:v>9.9296099999999997E-8</c:v>
                </c:pt>
                <c:pt idx="21756">
                  <c:v>9.9302300000000001E-8</c:v>
                </c:pt>
                <c:pt idx="21757">
                  <c:v>9.9308599999999998E-8</c:v>
                </c:pt>
                <c:pt idx="21758">
                  <c:v>9.9314800000000002E-8</c:v>
                </c:pt>
                <c:pt idx="21759">
                  <c:v>9.9321099999999999E-8</c:v>
                </c:pt>
                <c:pt idx="21760">
                  <c:v>9.9327300000000003E-8</c:v>
                </c:pt>
                <c:pt idx="21761">
                  <c:v>9.93336E-8</c:v>
                </c:pt>
                <c:pt idx="21762">
                  <c:v>9.9339800000000004E-8</c:v>
                </c:pt>
                <c:pt idx="21763">
                  <c:v>9.93461E-8</c:v>
                </c:pt>
                <c:pt idx="21764">
                  <c:v>9.9352300000000005E-8</c:v>
                </c:pt>
                <c:pt idx="21765">
                  <c:v>9.9358600000000001E-8</c:v>
                </c:pt>
                <c:pt idx="21766">
                  <c:v>9.9364800000000006E-8</c:v>
                </c:pt>
                <c:pt idx="21767">
                  <c:v>9.9371100000000002E-8</c:v>
                </c:pt>
                <c:pt idx="21768">
                  <c:v>9.9377299999999993E-8</c:v>
                </c:pt>
                <c:pt idx="21769">
                  <c:v>9.9383600000000003E-8</c:v>
                </c:pt>
                <c:pt idx="21770">
                  <c:v>9.9389799999999994E-8</c:v>
                </c:pt>
                <c:pt idx="21771">
                  <c:v>9.9396100000000004E-8</c:v>
                </c:pt>
                <c:pt idx="21772">
                  <c:v>9.9402299999999995E-8</c:v>
                </c:pt>
                <c:pt idx="21773">
                  <c:v>9.9408600000000005E-8</c:v>
                </c:pt>
                <c:pt idx="21774">
                  <c:v>9.9414799999999996E-8</c:v>
                </c:pt>
                <c:pt idx="21775">
                  <c:v>9.9421100000000006E-8</c:v>
                </c:pt>
                <c:pt idx="21776">
                  <c:v>9.9427299999999997E-8</c:v>
                </c:pt>
                <c:pt idx="21777">
                  <c:v>9.9433599999999994E-8</c:v>
                </c:pt>
                <c:pt idx="21778">
                  <c:v>9.9439799999999998E-8</c:v>
                </c:pt>
                <c:pt idx="21779">
                  <c:v>9.9446099999999995E-8</c:v>
                </c:pt>
                <c:pt idx="21780">
                  <c:v>9.9452299999999999E-8</c:v>
                </c:pt>
                <c:pt idx="21781">
                  <c:v>9.9458599999999996E-8</c:v>
                </c:pt>
                <c:pt idx="21782">
                  <c:v>9.94648E-8</c:v>
                </c:pt>
                <c:pt idx="21783">
                  <c:v>9.9471099999999997E-8</c:v>
                </c:pt>
                <c:pt idx="21784">
                  <c:v>9.9477300000000001E-8</c:v>
                </c:pt>
                <c:pt idx="21785">
                  <c:v>9.9483599999999998E-8</c:v>
                </c:pt>
                <c:pt idx="21786">
                  <c:v>9.9489800000000002E-8</c:v>
                </c:pt>
                <c:pt idx="21787">
                  <c:v>9.9496099999999998E-8</c:v>
                </c:pt>
                <c:pt idx="21788">
                  <c:v>9.9502300000000003E-8</c:v>
                </c:pt>
                <c:pt idx="21789">
                  <c:v>9.9508599999999999E-8</c:v>
                </c:pt>
                <c:pt idx="21790">
                  <c:v>9.9514800000000004E-8</c:v>
                </c:pt>
                <c:pt idx="21791">
                  <c:v>9.95211E-8</c:v>
                </c:pt>
                <c:pt idx="21792">
                  <c:v>9.9527300000000005E-8</c:v>
                </c:pt>
                <c:pt idx="21793">
                  <c:v>9.9533600000000001E-8</c:v>
                </c:pt>
                <c:pt idx="21794">
                  <c:v>9.9539800000000006E-8</c:v>
                </c:pt>
                <c:pt idx="21795">
                  <c:v>9.9546100000000002E-8</c:v>
                </c:pt>
                <c:pt idx="21796">
                  <c:v>9.9552299999999993E-8</c:v>
                </c:pt>
                <c:pt idx="21797">
                  <c:v>9.9558600000000003E-8</c:v>
                </c:pt>
                <c:pt idx="21798">
                  <c:v>9.9564799999999994E-8</c:v>
                </c:pt>
                <c:pt idx="21799">
                  <c:v>9.9571100000000004E-8</c:v>
                </c:pt>
                <c:pt idx="21800">
                  <c:v>9.9577299999999995E-8</c:v>
                </c:pt>
                <c:pt idx="21801">
                  <c:v>9.9583600000000005E-8</c:v>
                </c:pt>
                <c:pt idx="21802">
                  <c:v>9.9589799999999996E-8</c:v>
                </c:pt>
                <c:pt idx="21803">
                  <c:v>9.9596100000000006E-8</c:v>
                </c:pt>
                <c:pt idx="21804">
                  <c:v>9.9602299999999997E-8</c:v>
                </c:pt>
                <c:pt idx="21805">
                  <c:v>9.9608599999999994E-8</c:v>
                </c:pt>
                <c:pt idx="21806">
                  <c:v>9.9614799999999998E-8</c:v>
                </c:pt>
                <c:pt idx="21807">
                  <c:v>9.9621099999999995E-8</c:v>
                </c:pt>
                <c:pt idx="21808">
                  <c:v>9.9627299999999999E-8</c:v>
                </c:pt>
                <c:pt idx="21809">
                  <c:v>9.9633599999999996E-8</c:v>
                </c:pt>
                <c:pt idx="21810">
                  <c:v>9.96398E-8</c:v>
                </c:pt>
                <c:pt idx="21811">
                  <c:v>9.9646099999999997E-8</c:v>
                </c:pt>
                <c:pt idx="21812">
                  <c:v>9.9652300000000001E-8</c:v>
                </c:pt>
                <c:pt idx="21813">
                  <c:v>9.9658599999999997E-8</c:v>
                </c:pt>
                <c:pt idx="21814">
                  <c:v>9.9664800000000002E-8</c:v>
                </c:pt>
                <c:pt idx="21815">
                  <c:v>9.9671099999999998E-8</c:v>
                </c:pt>
                <c:pt idx="21816">
                  <c:v>9.9677300000000003E-8</c:v>
                </c:pt>
                <c:pt idx="21817">
                  <c:v>9.9683599999999999E-8</c:v>
                </c:pt>
                <c:pt idx="21818">
                  <c:v>9.9689800000000004E-8</c:v>
                </c:pt>
                <c:pt idx="21819">
                  <c:v>9.96961E-8</c:v>
                </c:pt>
                <c:pt idx="21820">
                  <c:v>9.9702300000000005E-8</c:v>
                </c:pt>
                <c:pt idx="21821">
                  <c:v>9.9708600000000001E-8</c:v>
                </c:pt>
                <c:pt idx="21822">
                  <c:v>9.9714800000000006E-8</c:v>
                </c:pt>
                <c:pt idx="21823">
                  <c:v>9.9721100000000002E-8</c:v>
                </c:pt>
                <c:pt idx="21824">
                  <c:v>9.9727300000000007E-8</c:v>
                </c:pt>
                <c:pt idx="21825">
                  <c:v>9.9733600000000003E-8</c:v>
                </c:pt>
                <c:pt idx="21826">
                  <c:v>9.9739799999999994E-8</c:v>
                </c:pt>
                <c:pt idx="21827">
                  <c:v>9.9746100000000004E-8</c:v>
                </c:pt>
                <c:pt idx="21828">
                  <c:v>9.9752299999999995E-8</c:v>
                </c:pt>
                <c:pt idx="21829">
                  <c:v>9.9758600000000005E-8</c:v>
                </c:pt>
                <c:pt idx="21830">
                  <c:v>9.9764799999999996E-8</c:v>
                </c:pt>
                <c:pt idx="21831">
                  <c:v>9.9771100000000006E-8</c:v>
                </c:pt>
                <c:pt idx="21832">
                  <c:v>9.9777299999999997E-8</c:v>
                </c:pt>
                <c:pt idx="21833">
                  <c:v>9.9783599999999994E-8</c:v>
                </c:pt>
                <c:pt idx="21834">
                  <c:v>9.9789799999999998E-8</c:v>
                </c:pt>
                <c:pt idx="21835">
                  <c:v>9.9796099999999995E-8</c:v>
                </c:pt>
                <c:pt idx="21836">
                  <c:v>9.9802299999999999E-8</c:v>
                </c:pt>
                <c:pt idx="21837">
                  <c:v>9.9808599999999995E-8</c:v>
                </c:pt>
                <c:pt idx="21838">
                  <c:v>9.98148E-8</c:v>
                </c:pt>
                <c:pt idx="21839">
                  <c:v>9.9821099999999996E-8</c:v>
                </c:pt>
                <c:pt idx="21840">
                  <c:v>9.9827300000000001E-8</c:v>
                </c:pt>
                <c:pt idx="21841">
                  <c:v>9.9833599999999997E-8</c:v>
                </c:pt>
                <c:pt idx="21842">
                  <c:v>9.9839800000000002E-8</c:v>
                </c:pt>
                <c:pt idx="21843">
                  <c:v>9.9846099999999998E-8</c:v>
                </c:pt>
                <c:pt idx="21844">
                  <c:v>9.9852300000000003E-8</c:v>
                </c:pt>
                <c:pt idx="21845">
                  <c:v>9.9858599999999999E-8</c:v>
                </c:pt>
                <c:pt idx="21846">
                  <c:v>9.9864800000000004E-8</c:v>
                </c:pt>
                <c:pt idx="21847">
                  <c:v>9.98711E-8</c:v>
                </c:pt>
                <c:pt idx="21848">
                  <c:v>9.9877300000000005E-8</c:v>
                </c:pt>
                <c:pt idx="21849">
                  <c:v>9.9883600000000001E-8</c:v>
                </c:pt>
                <c:pt idx="21850">
                  <c:v>9.9889800000000006E-8</c:v>
                </c:pt>
                <c:pt idx="21851">
                  <c:v>9.9896100000000002E-8</c:v>
                </c:pt>
                <c:pt idx="21852">
                  <c:v>9.9902300000000006E-8</c:v>
                </c:pt>
                <c:pt idx="21853">
                  <c:v>9.9908600000000003E-8</c:v>
                </c:pt>
                <c:pt idx="21854">
                  <c:v>9.9914799999999994E-8</c:v>
                </c:pt>
                <c:pt idx="21855">
                  <c:v>9.9921100000000004E-8</c:v>
                </c:pt>
                <c:pt idx="21856">
                  <c:v>9.9927299999999995E-8</c:v>
                </c:pt>
                <c:pt idx="21857">
                  <c:v>9.9933600000000005E-8</c:v>
                </c:pt>
                <c:pt idx="21858">
                  <c:v>9.9939799999999996E-8</c:v>
                </c:pt>
                <c:pt idx="21859">
                  <c:v>9.9946100000000006E-8</c:v>
                </c:pt>
                <c:pt idx="21860">
                  <c:v>9.9952299999999997E-8</c:v>
                </c:pt>
                <c:pt idx="21861">
                  <c:v>9.9958599999999994E-8</c:v>
                </c:pt>
                <c:pt idx="21862">
                  <c:v>9.9964799999999998E-8</c:v>
                </c:pt>
                <c:pt idx="21863">
                  <c:v>9.9971099999999994E-8</c:v>
                </c:pt>
                <c:pt idx="21864">
                  <c:v>9.9977299999999999E-8</c:v>
                </c:pt>
                <c:pt idx="21865">
                  <c:v>9.9983599999999995E-8</c:v>
                </c:pt>
                <c:pt idx="21866">
                  <c:v>9.99898E-8</c:v>
                </c:pt>
                <c:pt idx="21867">
                  <c:v>9.9996099999999996E-8</c:v>
                </c:pt>
                <c:pt idx="21868">
                  <c:v>1.000023E-7</c:v>
                </c:pt>
                <c:pt idx="21869">
                  <c:v>1.000086E-7</c:v>
                </c:pt>
                <c:pt idx="21870">
                  <c:v>1.000148E-7</c:v>
                </c:pt>
                <c:pt idx="21871">
                  <c:v>1.000211E-7</c:v>
                </c:pt>
                <c:pt idx="21872">
                  <c:v>1.000273E-7</c:v>
                </c:pt>
                <c:pt idx="21873">
                  <c:v>1.000336E-7</c:v>
                </c:pt>
                <c:pt idx="21874">
                  <c:v>1.000398E-7</c:v>
                </c:pt>
                <c:pt idx="21875">
                  <c:v>1.000461E-7</c:v>
                </c:pt>
                <c:pt idx="21876">
                  <c:v>1.000523E-7</c:v>
                </c:pt>
                <c:pt idx="21877">
                  <c:v>1.000586E-7</c:v>
                </c:pt>
                <c:pt idx="21878">
                  <c:v>1.0006480000000001E-7</c:v>
                </c:pt>
                <c:pt idx="21879">
                  <c:v>1.000711E-7</c:v>
                </c:pt>
                <c:pt idx="21880">
                  <c:v>1.0007730000000001E-7</c:v>
                </c:pt>
                <c:pt idx="21881">
                  <c:v>1.000836E-7</c:v>
                </c:pt>
                <c:pt idx="21882">
                  <c:v>1.0008979999999999E-7</c:v>
                </c:pt>
                <c:pt idx="21883">
                  <c:v>1.000961E-7</c:v>
                </c:pt>
                <c:pt idx="21884">
                  <c:v>1.001023E-7</c:v>
                </c:pt>
                <c:pt idx="21885">
                  <c:v>1.001086E-7</c:v>
                </c:pt>
                <c:pt idx="21886">
                  <c:v>1.001148E-7</c:v>
                </c:pt>
                <c:pt idx="21887">
                  <c:v>1.0012110000000001E-7</c:v>
                </c:pt>
                <c:pt idx="21888">
                  <c:v>1.001273E-7</c:v>
                </c:pt>
                <c:pt idx="21889">
                  <c:v>1.0013359999999999E-7</c:v>
                </c:pt>
                <c:pt idx="21890">
                  <c:v>1.001398E-7</c:v>
                </c:pt>
                <c:pt idx="21891">
                  <c:v>1.0014609999999999E-7</c:v>
                </c:pt>
                <c:pt idx="21892">
                  <c:v>1.001523E-7</c:v>
                </c:pt>
                <c:pt idx="21893">
                  <c:v>1.001586E-7</c:v>
                </c:pt>
                <c:pt idx="21894">
                  <c:v>1.001648E-7</c:v>
                </c:pt>
                <c:pt idx="21895">
                  <c:v>1.001711E-7</c:v>
                </c:pt>
                <c:pt idx="21896">
                  <c:v>1.001773E-7</c:v>
                </c:pt>
                <c:pt idx="21897">
                  <c:v>1.001836E-7</c:v>
                </c:pt>
                <c:pt idx="21898">
                  <c:v>1.001898E-7</c:v>
                </c:pt>
                <c:pt idx="21899">
                  <c:v>1.001961E-7</c:v>
                </c:pt>
                <c:pt idx="21900">
                  <c:v>1.002023E-7</c:v>
                </c:pt>
                <c:pt idx="21901">
                  <c:v>1.002086E-7</c:v>
                </c:pt>
                <c:pt idx="21902">
                  <c:v>1.002148E-7</c:v>
                </c:pt>
                <c:pt idx="21903">
                  <c:v>1.002211E-7</c:v>
                </c:pt>
                <c:pt idx="21904">
                  <c:v>1.002273E-7</c:v>
                </c:pt>
                <c:pt idx="21905">
                  <c:v>1.002336E-7</c:v>
                </c:pt>
                <c:pt idx="21906">
                  <c:v>1.0023980000000001E-7</c:v>
                </c:pt>
                <c:pt idx="21907">
                  <c:v>1.002461E-7</c:v>
                </c:pt>
                <c:pt idx="21908">
                  <c:v>1.0025230000000001E-7</c:v>
                </c:pt>
                <c:pt idx="21909">
                  <c:v>1.002586E-7</c:v>
                </c:pt>
                <c:pt idx="21910">
                  <c:v>1.0026479999999999E-7</c:v>
                </c:pt>
                <c:pt idx="21911">
                  <c:v>1.002711E-7</c:v>
                </c:pt>
                <c:pt idx="21912">
                  <c:v>1.0027729999999999E-7</c:v>
                </c:pt>
                <c:pt idx="21913">
                  <c:v>1.002836E-7</c:v>
                </c:pt>
                <c:pt idx="21914">
                  <c:v>1.002898E-7</c:v>
                </c:pt>
                <c:pt idx="21915">
                  <c:v>1.0029610000000001E-7</c:v>
                </c:pt>
                <c:pt idx="21916">
                  <c:v>1.003023E-7</c:v>
                </c:pt>
                <c:pt idx="21917">
                  <c:v>1.0030860000000001E-7</c:v>
                </c:pt>
                <c:pt idx="21918">
                  <c:v>1.003148E-7</c:v>
                </c:pt>
                <c:pt idx="21919">
                  <c:v>1.0032109999999999E-7</c:v>
                </c:pt>
                <c:pt idx="21920">
                  <c:v>1.003273E-7</c:v>
                </c:pt>
                <c:pt idx="21921">
                  <c:v>1.003336E-7</c:v>
                </c:pt>
                <c:pt idx="21922">
                  <c:v>1.003398E-7</c:v>
                </c:pt>
                <c:pt idx="21923">
                  <c:v>1.003461E-7</c:v>
                </c:pt>
                <c:pt idx="21924">
                  <c:v>1.003523E-7</c:v>
                </c:pt>
                <c:pt idx="21925">
                  <c:v>1.003586E-7</c:v>
                </c:pt>
                <c:pt idx="21926">
                  <c:v>1.003648E-7</c:v>
                </c:pt>
                <c:pt idx="21927">
                  <c:v>1.003711E-7</c:v>
                </c:pt>
                <c:pt idx="21928">
                  <c:v>1.003773E-7</c:v>
                </c:pt>
                <c:pt idx="21929">
                  <c:v>1.003836E-7</c:v>
                </c:pt>
                <c:pt idx="21930">
                  <c:v>1.003898E-7</c:v>
                </c:pt>
                <c:pt idx="21931">
                  <c:v>1.003961E-7</c:v>
                </c:pt>
                <c:pt idx="21932">
                  <c:v>1.004023E-7</c:v>
                </c:pt>
                <c:pt idx="21933">
                  <c:v>1.004086E-7</c:v>
                </c:pt>
                <c:pt idx="21934">
                  <c:v>1.0041480000000001E-7</c:v>
                </c:pt>
                <c:pt idx="21935">
                  <c:v>1.004211E-7</c:v>
                </c:pt>
                <c:pt idx="21936">
                  <c:v>1.0042730000000001E-7</c:v>
                </c:pt>
                <c:pt idx="21937">
                  <c:v>1.004336E-7</c:v>
                </c:pt>
                <c:pt idx="21938">
                  <c:v>1.0043979999999999E-7</c:v>
                </c:pt>
                <c:pt idx="21939">
                  <c:v>1.004461E-7</c:v>
                </c:pt>
                <c:pt idx="21940">
                  <c:v>1.0045229999999999E-7</c:v>
                </c:pt>
                <c:pt idx="21941">
                  <c:v>1.004586E-7</c:v>
                </c:pt>
                <c:pt idx="21942">
                  <c:v>1.004648E-7</c:v>
                </c:pt>
                <c:pt idx="21943">
                  <c:v>1.0047110000000001E-7</c:v>
                </c:pt>
                <c:pt idx="21944">
                  <c:v>1.004773E-7</c:v>
                </c:pt>
                <c:pt idx="21945">
                  <c:v>1.0048360000000001E-7</c:v>
                </c:pt>
                <c:pt idx="21946">
                  <c:v>1.004898E-7</c:v>
                </c:pt>
                <c:pt idx="21947">
                  <c:v>1.0049609999999999E-7</c:v>
                </c:pt>
                <c:pt idx="21948">
                  <c:v>1.005023E-7</c:v>
                </c:pt>
                <c:pt idx="21949">
                  <c:v>1.005086E-7</c:v>
                </c:pt>
                <c:pt idx="21950">
                  <c:v>1.005148E-7</c:v>
                </c:pt>
                <c:pt idx="21951">
                  <c:v>1.005211E-7</c:v>
                </c:pt>
                <c:pt idx="21952">
                  <c:v>1.005273E-7</c:v>
                </c:pt>
                <c:pt idx="21953">
                  <c:v>1.005336E-7</c:v>
                </c:pt>
                <c:pt idx="21954">
                  <c:v>1.005398E-7</c:v>
                </c:pt>
                <c:pt idx="21955">
                  <c:v>1.005461E-7</c:v>
                </c:pt>
                <c:pt idx="21956">
                  <c:v>1.005523E-7</c:v>
                </c:pt>
                <c:pt idx="21957">
                  <c:v>1.005586E-7</c:v>
                </c:pt>
                <c:pt idx="21958">
                  <c:v>1.005648E-7</c:v>
                </c:pt>
                <c:pt idx="21959">
                  <c:v>1.005711E-7</c:v>
                </c:pt>
                <c:pt idx="21960">
                  <c:v>1.005773E-7</c:v>
                </c:pt>
                <c:pt idx="21961">
                  <c:v>1.005836E-7</c:v>
                </c:pt>
                <c:pt idx="21962">
                  <c:v>1.0058980000000001E-7</c:v>
                </c:pt>
                <c:pt idx="21963">
                  <c:v>1.005961E-7</c:v>
                </c:pt>
                <c:pt idx="21964">
                  <c:v>1.0060230000000001E-7</c:v>
                </c:pt>
                <c:pt idx="21965">
                  <c:v>1.006086E-7</c:v>
                </c:pt>
                <c:pt idx="21966">
                  <c:v>1.0061479999999999E-7</c:v>
                </c:pt>
                <c:pt idx="21967">
                  <c:v>1.006211E-7</c:v>
                </c:pt>
                <c:pt idx="21968">
                  <c:v>1.0062729999999999E-7</c:v>
                </c:pt>
                <c:pt idx="21969">
                  <c:v>1.006336E-7</c:v>
                </c:pt>
                <c:pt idx="21970">
                  <c:v>1.006398E-7</c:v>
                </c:pt>
                <c:pt idx="21971">
                  <c:v>1.0064610000000001E-7</c:v>
                </c:pt>
                <c:pt idx="21972">
                  <c:v>1.006523E-7</c:v>
                </c:pt>
                <c:pt idx="21973">
                  <c:v>1.0065860000000001E-7</c:v>
                </c:pt>
                <c:pt idx="21974">
                  <c:v>1.006648E-7</c:v>
                </c:pt>
                <c:pt idx="21975">
                  <c:v>1.0067109999999999E-7</c:v>
                </c:pt>
                <c:pt idx="21976">
                  <c:v>1.006773E-7</c:v>
                </c:pt>
                <c:pt idx="21977">
                  <c:v>1.006836E-7</c:v>
                </c:pt>
                <c:pt idx="21978">
                  <c:v>1.006898E-7</c:v>
                </c:pt>
                <c:pt idx="21979">
                  <c:v>1.006961E-7</c:v>
                </c:pt>
                <c:pt idx="21980">
                  <c:v>1.007023E-7</c:v>
                </c:pt>
                <c:pt idx="21981">
                  <c:v>1.007086E-7</c:v>
                </c:pt>
                <c:pt idx="21982">
                  <c:v>1.007148E-7</c:v>
                </c:pt>
                <c:pt idx="21983">
                  <c:v>1.007211E-7</c:v>
                </c:pt>
                <c:pt idx="21984">
                  <c:v>1.007273E-7</c:v>
                </c:pt>
                <c:pt idx="21985">
                  <c:v>1.007336E-7</c:v>
                </c:pt>
                <c:pt idx="21986">
                  <c:v>1.007398E-7</c:v>
                </c:pt>
                <c:pt idx="21987">
                  <c:v>1.007461E-7</c:v>
                </c:pt>
                <c:pt idx="21988">
                  <c:v>1.007523E-7</c:v>
                </c:pt>
                <c:pt idx="21989">
                  <c:v>1.007586E-7</c:v>
                </c:pt>
                <c:pt idx="21990">
                  <c:v>1.0076480000000001E-7</c:v>
                </c:pt>
                <c:pt idx="21991">
                  <c:v>1.007711E-7</c:v>
                </c:pt>
                <c:pt idx="21992">
                  <c:v>1.0077730000000001E-7</c:v>
                </c:pt>
                <c:pt idx="21993">
                  <c:v>1.007836E-7</c:v>
                </c:pt>
                <c:pt idx="21994">
                  <c:v>1.0078979999999999E-7</c:v>
                </c:pt>
                <c:pt idx="21995">
                  <c:v>1.007961E-7</c:v>
                </c:pt>
                <c:pt idx="21996">
                  <c:v>1.0080229999999999E-7</c:v>
                </c:pt>
                <c:pt idx="21997">
                  <c:v>1.008086E-7</c:v>
                </c:pt>
                <c:pt idx="21998">
                  <c:v>1.008148E-7</c:v>
                </c:pt>
                <c:pt idx="21999">
                  <c:v>1.0082110000000001E-7</c:v>
                </c:pt>
                <c:pt idx="22000">
                  <c:v>1.008273E-7</c:v>
                </c:pt>
                <c:pt idx="22001">
                  <c:v>1.0083360000000001E-7</c:v>
                </c:pt>
                <c:pt idx="22002">
                  <c:v>1.008398E-7</c:v>
                </c:pt>
                <c:pt idx="22003">
                  <c:v>1.0084609999999999E-7</c:v>
                </c:pt>
                <c:pt idx="22004">
                  <c:v>1.008523E-7</c:v>
                </c:pt>
                <c:pt idx="22005">
                  <c:v>1.0085859999999999E-7</c:v>
                </c:pt>
                <c:pt idx="22006">
                  <c:v>1.008648E-7</c:v>
                </c:pt>
                <c:pt idx="22007">
                  <c:v>1.008711E-7</c:v>
                </c:pt>
                <c:pt idx="22008">
                  <c:v>1.008773E-7</c:v>
                </c:pt>
                <c:pt idx="22009">
                  <c:v>1.008836E-7</c:v>
                </c:pt>
                <c:pt idx="22010">
                  <c:v>1.008898E-7</c:v>
                </c:pt>
                <c:pt idx="22011">
                  <c:v>1.008961E-7</c:v>
                </c:pt>
                <c:pt idx="22012">
                  <c:v>1.009023E-7</c:v>
                </c:pt>
                <c:pt idx="22013">
                  <c:v>1.009086E-7</c:v>
                </c:pt>
                <c:pt idx="22014">
                  <c:v>1.009148E-7</c:v>
                </c:pt>
                <c:pt idx="22015">
                  <c:v>1.009211E-7</c:v>
                </c:pt>
                <c:pt idx="22016">
                  <c:v>1.009273E-7</c:v>
                </c:pt>
                <c:pt idx="22017">
                  <c:v>1.009336E-7</c:v>
                </c:pt>
                <c:pt idx="22018">
                  <c:v>1.009398E-7</c:v>
                </c:pt>
                <c:pt idx="22019">
                  <c:v>1.009461E-7</c:v>
                </c:pt>
                <c:pt idx="22020">
                  <c:v>1.0095230000000001E-7</c:v>
                </c:pt>
                <c:pt idx="22021">
                  <c:v>1.009586E-7</c:v>
                </c:pt>
                <c:pt idx="22022">
                  <c:v>1.0096479999999999E-7</c:v>
                </c:pt>
                <c:pt idx="22023">
                  <c:v>1.009711E-7</c:v>
                </c:pt>
                <c:pt idx="22024">
                  <c:v>1.0097729999999999E-7</c:v>
                </c:pt>
                <c:pt idx="22025">
                  <c:v>1.009836E-7</c:v>
                </c:pt>
                <c:pt idx="22026">
                  <c:v>1.009898E-7</c:v>
                </c:pt>
                <c:pt idx="22027">
                  <c:v>1.0099610000000001E-7</c:v>
                </c:pt>
                <c:pt idx="22028">
                  <c:v>1.010023E-7</c:v>
                </c:pt>
                <c:pt idx="22029">
                  <c:v>1.0100860000000001E-7</c:v>
                </c:pt>
                <c:pt idx="22030">
                  <c:v>1.010148E-7</c:v>
                </c:pt>
                <c:pt idx="22031">
                  <c:v>1.0102109999999999E-7</c:v>
                </c:pt>
                <c:pt idx="22032">
                  <c:v>1.010273E-7</c:v>
                </c:pt>
                <c:pt idx="22033">
                  <c:v>1.0103359999999999E-7</c:v>
                </c:pt>
                <c:pt idx="22034">
                  <c:v>1.010398E-7</c:v>
                </c:pt>
                <c:pt idx="22035">
                  <c:v>1.010461E-7</c:v>
                </c:pt>
                <c:pt idx="22036">
                  <c:v>1.010523E-7</c:v>
                </c:pt>
                <c:pt idx="22037">
                  <c:v>1.010586E-7</c:v>
                </c:pt>
                <c:pt idx="22038">
                  <c:v>1.010648E-7</c:v>
                </c:pt>
                <c:pt idx="22039">
                  <c:v>1.010711E-7</c:v>
                </c:pt>
                <c:pt idx="22040">
                  <c:v>1.010773E-7</c:v>
                </c:pt>
                <c:pt idx="22041">
                  <c:v>1.010836E-7</c:v>
                </c:pt>
                <c:pt idx="22042">
                  <c:v>1.010898E-7</c:v>
                </c:pt>
                <c:pt idx="22043">
                  <c:v>1.010961E-7</c:v>
                </c:pt>
                <c:pt idx="22044">
                  <c:v>1.011023E-7</c:v>
                </c:pt>
                <c:pt idx="22045">
                  <c:v>1.011086E-7</c:v>
                </c:pt>
                <c:pt idx="22046">
                  <c:v>1.011148E-7</c:v>
                </c:pt>
                <c:pt idx="22047">
                  <c:v>1.011211E-7</c:v>
                </c:pt>
                <c:pt idx="22048">
                  <c:v>1.0112730000000001E-7</c:v>
                </c:pt>
                <c:pt idx="22049">
                  <c:v>1.011336E-7</c:v>
                </c:pt>
                <c:pt idx="22050">
                  <c:v>1.0113979999999999E-7</c:v>
                </c:pt>
                <c:pt idx="22051">
                  <c:v>1.011461E-7</c:v>
                </c:pt>
                <c:pt idx="22052">
                  <c:v>1.0115229999999999E-7</c:v>
                </c:pt>
                <c:pt idx="22053">
                  <c:v>1.011586E-7</c:v>
                </c:pt>
                <c:pt idx="22054">
                  <c:v>1.011648E-7</c:v>
                </c:pt>
                <c:pt idx="22055">
                  <c:v>1.0117110000000001E-7</c:v>
                </c:pt>
                <c:pt idx="22056">
                  <c:v>1.011773E-7</c:v>
                </c:pt>
                <c:pt idx="22057">
                  <c:v>1.0118360000000001E-7</c:v>
                </c:pt>
                <c:pt idx="22058">
                  <c:v>1.011898E-7</c:v>
                </c:pt>
                <c:pt idx="22059">
                  <c:v>1.0119609999999999E-7</c:v>
                </c:pt>
                <c:pt idx="22060">
                  <c:v>1.012023E-7</c:v>
                </c:pt>
                <c:pt idx="22061">
                  <c:v>1.0120859999999999E-7</c:v>
                </c:pt>
                <c:pt idx="22062">
                  <c:v>1.012148E-7</c:v>
                </c:pt>
                <c:pt idx="22063">
                  <c:v>1.012211E-7</c:v>
                </c:pt>
                <c:pt idx="22064">
                  <c:v>1.012273E-7</c:v>
                </c:pt>
                <c:pt idx="22065">
                  <c:v>1.012336E-7</c:v>
                </c:pt>
                <c:pt idx="22066">
                  <c:v>1.012398E-7</c:v>
                </c:pt>
                <c:pt idx="22067">
                  <c:v>1.012461E-7</c:v>
                </c:pt>
                <c:pt idx="22068">
                  <c:v>1.012523E-7</c:v>
                </c:pt>
                <c:pt idx="22069">
                  <c:v>1.012586E-7</c:v>
                </c:pt>
                <c:pt idx="22070">
                  <c:v>1.012648E-7</c:v>
                </c:pt>
                <c:pt idx="22071">
                  <c:v>1.012711E-7</c:v>
                </c:pt>
                <c:pt idx="22072">
                  <c:v>1.012773E-7</c:v>
                </c:pt>
                <c:pt idx="22073">
                  <c:v>1.012836E-7</c:v>
                </c:pt>
                <c:pt idx="22074">
                  <c:v>1.012898E-7</c:v>
                </c:pt>
                <c:pt idx="22075">
                  <c:v>1.012961E-7</c:v>
                </c:pt>
                <c:pt idx="22076">
                  <c:v>1.0130230000000001E-7</c:v>
                </c:pt>
                <c:pt idx="22077">
                  <c:v>1.013086E-7</c:v>
                </c:pt>
                <c:pt idx="22078">
                  <c:v>1.0131479999999999E-7</c:v>
                </c:pt>
                <c:pt idx="22079">
                  <c:v>1.013211E-7</c:v>
                </c:pt>
                <c:pt idx="22080">
                  <c:v>1.0132729999999999E-7</c:v>
                </c:pt>
                <c:pt idx="22081">
                  <c:v>1.013336E-7</c:v>
                </c:pt>
                <c:pt idx="22082">
                  <c:v>1.013398E-7</c:v>
                </c:pt>
                <c:pt idx="22083">
                  <c:v>1.0134610000000001E-7</c:v>
                </c:pt>
                <c:pt idx="22084">
                  <c:v>1.013523E-7</c:v>
                </c:pt>
                <c:pt idx="22085">
                  <c:v>1.0135860000000001E-7</c:v>
                </c:pt>
                <c:pt idx="22086">
                  <c:v>1.013648E-7</c:v>
                </c:pt>
                <c:pt idx="22087">
                  <c:v>1.0137109999999999E-7</c:v>
                </c:pt>
                <c:pt idx="22088">
                  <c:v>1.013773E-7</c:v>
                </c:pt>
                <c:pt idx="22089">
                  <c:v>1.0138359999999999E-7</c:v>
                </c:pt>
                <c:pt idx="22090">
                  <c:v>1.013898E-7</c:v>
                </c:pt>
                <c:pt idx="22091">
                  <c:v>1.013961E-7</c:v>
                </c:pt>
                <c:pt idx="22092">
                  <c:v>1.014023E-7</c:v>
                </c:pt>
                <c:pt idx="22093">
                  <c:v>1.014086E-7</c:v>
                </c:pt>
                <c:pt idx="22094">
                  <c:v>1.014148E-7</c:v>
                </c:pt>
                <c:pt idx="22095">
                  <c:v>1.014211E-7</c:v>
                </c:pt>
                <c:pt idx="22096">
                  <c:v>1.014273E-7</c:v>
                </c:pt>
                <c:pt idx="22097">
                  <c:v>1.014336E-7</c:v>
                </c:pt>
                <c:pt idx="22098">
                  <c:v>1.014398E-7</c:v>
                </c:pt>
                <c:pt idx="22099">
                  <c:v>1.014461E-7</c:v>
                </c:pt>
                <c:pt idx="22100">
                  <c:v>1.014523E-7</c:v>
                </c:pt>
                <c:pt idx="22101">
                  <c:v>1.014586E-7</c:v>
                </c:pt>
                <c:pt idx="22102">
                  <c:v>1.014648E-7</c:v>
                </c:pt>
                <c:pt idx="22103">
                  <c:v>1.014711E-7</c:v>
                </c:pt>
                <c:pt idx="22104">
                  <c:v>1.0147730000000001E-7</c:v>
                </c:pt>
                <c:pt idx="22105">
                  <c:v>1.014836E-7</c:v>
                </c:pt>
                <c:pt idx="22106">
                  <c:v>1.0148980000000001E-7</c:v>
                </c:pt>
                <c:pt idx="22107">
                  <c:v>1.014961E-7</c:v>
                </c:pt>
                <c:pt idx="22108">
                  <c:v>1.0150229999999999E-7</c:v>
                </c:pt>
                <c:pt idx="22109">
                  <c:v>1.015086E-7</c:v>
                </c:pt>
                <c:pt idx="22110">
                  <c:v>1.015148E-7</c:v>
                </c:pt>
                <c:pt idx="22111">
                  <c:v>1.0152110000000001E-7</c:v>
                </c:pt>
                <c:pt idx="22112">
                  <c:v>1.015273E-7</c:v>
                </c:pt>
                <c:pt idx="22113">
                  <c:v>1.0153360000000001E-7</c:v>
                </c:pt>
                <c:pt idx="22114">
                  <c:v>1.015398E-7</c:v>
                </c:pt>
                <c:pt idx="22115">
                  <c:v>1.0154609999999999E-7</c:v>
                </c:pt>
                <c:pt idx="22116">
                  <c:v>1.015523E-7</c:v>
                </c:pt>
                <c:pt idx="22117">
                  <c:v>1.0155859999999999E-7</c:v>
                </c:pt>
                <c:pt idx="22118">
                  <c:v>1.015648E-7</c:v>
                </c:pt>
                <c:pt idx="22119">
                  <c:v>1.015711E-7</c:v>
                </c:pt>
                <c:pt idx="22120">
                  <c:v>1.015773E-7</c:v>
                </c:pt>
                <c:pt idx="22121">
                  <c:v>1.015836E-7</c:v>
                </c:pt>
                <c:pt idx="22122">
                  <c:v>1.015898E-7</c:v>
                </c:pt>
                <c:pt idx="22123">
                  <c:v>1.015961E-7</c:v>
                </c:pt>
                <c:pt idx="22124">
                  <c:v>1.016023E-7</c:v>
                </c:pt>
                <c:pt idx="22125">
                  <c:v>1.016086E-7</c:v>
                </c:pt>
                <c:pt idx="22126">
                  <c:v>1.016148E-7</c:v>
                </c:pt>
                <c:pt idx="22127">
                  <c:v>1.016211E-7</c:v>
                </c:pt>
                <c:pt idx="22128">
                  <c:v>1.016273E-7</c:v>
                </c:pt>
                <c:pt idx="22129">
                  <c:v>1.016336E-7</c:v>
                </c:pt>
                <c:pt idx="22130">
                  <c:v>1.016398E-7</c:v>
                </c:pt>
                <c:pt idx="22131">
                  <c:v>1.016461E-7</c:v>
                </c:pt>
                <c:pt idx="22132">
                  <c:v>1.0165230000000001E-7</c:v>
                </c:pt>
                <c:pt idx="22133">
                  <c:v>1.016586E-7</c:v>
                </c:pt>
                <c:pt idx="22134">
                  <c:v>1.0166480000000001E-7</c:v>
                </c:pt>
                <c:pt idx="22135">
                  <c:v>1.016711E-7</c:v>
                </c:pt>
                <c:pt idx="22136">
                  <c:v>1.0167729999999999E-7</c:v>
                </c:pt>
                <c:pt idx="22137">
                  <c:v>1.016836E-7</c:v>
                </c:pt>
                <c:pt idx="22138">
                  <c:v>1.016898E-7</c:v>
                </c:pt>
                <c:pt idx="22139">
                  <c:v>1.016961E-7</c:v>
                </c:pt>
                <c:pt idx="22140">
                  <c:v>1.017023E-7</c:v>
                </c:pt>
                <c:pt idx="22141">
                  <c:v>1.0170860000000001E-7</c:v>
                </c:pt>
                <c:pt idx="22142">
                  <c:v>1.017148E-7</c:v>
                </c:pt>
                <c:pt idx="22143">
                  <c:v>1.0172109999999999E-7</c:v>
                </c:pt>
                <c:pt idx="22144">
                  <c:v>1.017273E-7</c:v>
                </c:pt>
                <c:pt idx="22145">
                  <c:v>1.0173359999999999E-7</c:v>
                </c:pt>
                <c:pt idx="22146">
                  <c:v>1.017398E-7</c:v>
                </c:pt>
                <c:pt idx="22147">
                  <c:v>1.017461E-7</c:v>
                </c:pt>
                <c:pt idx="22148">
                  <c:v>1.017523E-7</c:v>
                </c:pt>
                <c:pt idx="22149">
                  <c:v>1.017586E-7</c:v>
                </c:pt>
                <c:pt idx="22150">
                  <c:v>1.017648E-7</c:v>
                </c:pt>
                <c:pt idx="22151">
                  <c:v>1.017711E-7</c:v>
                </c:pt>
                <c:pt idx="22152">
                  <c:v>1.017773E-7</c:v>
                </c:pt>
                <c:pt idx="22153">
                  <c:v>1.017836E-7</c:v>
                </c:pt>
                <c:pt idx="22154">
                  <c:v>1.017898E-7</c:v>
                </c:pt>
                <c:pt idx="22155">
                  <c:v>1.017961E-7</c:v>
                </c:pt>
                <c:pt idx="22156">
                  <c:v>1.018023E-7</c:v>
                </c:pt>
                <c:pt idx="22157">
                  <c:v>1.018086E-7</c:v>
                </c:pt>
                <c:pt idx="22158">
                  <c:v>1.018148E-7</c:v>
                </c:pt>
                <c:pt idx="22159">
                  <c:v>1.018211E-7</c:v>
                </c:pt>
                <c:pt idx="22160">
                  <c:v>1.0182730000000001E-7</c:v>
                </c:pt>
                <c:pt idx="22161">
                  <c:v>1.018336E-7</c:v>
                </c:pt>
                <c:pt idx="22162">
                  <c:v>1.0183980000000001E-7</c:v>
                </c:pt>
                <c:pt idx="22163">
                  <c:v>1.018461E-7</c:v>
                </c:pt>
                <c:pt idx="22164">
                  <c:v>1.0185229999999999E-7</c:v>
                </c:pt>
                <c:pt idx="22165">
                  <c:v>1.018586E-7</c:v>
                </c:pt>
                <c:pt idx="22166">
                  <c:v>1.018648E-7</c:v>
                </c:pt>
                <c:pt idx="22167">
                  <c:v>1.018711E-7</c:v>
                </c:pt>
                <c:pt idx="22168">
                  <c:v>1.018773E-7</c:v>
                </c:pt>
                <c:pt idx="22169">
                  <c:v>1.0188360000000001E-7</c:v>
                </c:pt>
                <c:pt idx="22170">
                  <c:v>1.018898E-7</c:v>
                </c:pt>
                <c:pt idx="22171">
                  <c:v>1.0189609999999999E-7</c:v>
                </c:pt>
                <c:pt idx="22172">
                  <c:v>1.019023E-7</c:v>
                </c:pt>
                <c:pt idx="22173">
                  <c:v>1.0190859999999999E-7</c:v>
                </c:pt>
                <c:pt idx="22174">
                  <c:v>1.019148E-7</c:v>
                </c:pt>
                <c:pt idx="22175">
                  <c:v>1.019211E-7</c:v>
                </c:pt>
                <c:pt idx="22176">
                  <c:v>1.019273E-7</c:v>
                </c:pt>
                <c:pt idx="22177">
                  <c:v>1.019336E-7</c:v>
                </c:pt>
                <c:pt idx="22178">
                  <c:v>1.019398E-7</c:v>
                </c:pt>
                <c:pt idx="22179">
                  <c:v>1.019461E-7</c:v>
                </c:pt>
                <c:pt idx="22180">
                  <c:v>1.019523E-7</c:v>
                </c:pt>
                <c:pt idx="22181">
                  <c:v>1.019586E-7</c:v>
                </c:pt>
                <c:pt idx="22182">
                  <c:v>1.019648E-7</c:v>
                </c:pt>
                <c:pt idx="22183">
                  <c:v>1.019711E-7</c:v>
                </c:pt>
                <c:pt idx="22184">
                  <c:v>1.019773E-7</c:v>
                </c:pt>
                <c:pt idx="22185">
                  <c:v>1.019836E-7</c:v>
                </c:pt>
                <c:pt idx="22186">
                  <c:v>1.019898E-7</c:v>
                </c:pt>
                <c:pt idx="22187">
                  <c:v>1.019961E-7</c:v>
                </c:pt>
                <c:pt idx="22188">
                  <c:v>1.0200230000000001E-7</c:v>
                </c:pt>
                <c:pt idx="22189">
                  <c:v>1.020086E-7</c:v>
                </c:pt>
                <c:pt idx="22190">
                  <c:v>1.0201480000000001E-7</c:v>
                </c:pt>
                <c:pt idx="22191">
                  <c:v>1.020211E-7</c:v>
                </c:pt>
                <c:pt idx="22192">
                  <c:v>1.0202729999999999E-7</c:v>
                </c:pt>
                <c:pt idx="22193">
                  <c:v>1.020336E-7</c:v>
                </c:pt>
                <c:pt idx="22194">
                  <c:v>1.0203979999999999E-7</c:v>
                </c:pt>
                <c:pt idx="22195">
                  <c:v>1.020461E-7</c:v>
                </c:pt>
                <c:pt idx="22196">
                  <c:v>1.020523E-7</c:v>
                </c:pt>
                <c:pt idx="22197">
                  <c:v>1.0205860000000001E-7</c:v>
                </c:pt>
                <c:pt idx="22198">
                  <c:v>1.020648E-7</c:v>
                </c:pt>
                <c:pt idx="22199">
                  <c:v>1.0207109999999999E-7</c:v>
                </c:pt>
                <c:pt idx="22200">
                  <c:v>1.020773E-7</c:v>
                </c:pt>
                <c:pt idx="22201">
                  <c:v>1.0208359999999999E-7</c:v>
                </c:pt>
                <c:pt idx="22202">
                  <c:v>1.020898E-7</c:v>
                </c:pt>
                <c:pt idx="22203">
                  <c:v>1.020961E-7</c:v>
                </c:pt>
                <c:pt idx="22204">
                  <c:v>1.021023E-7</c:v>
                </c:pt>
                <c:pt idx="22205">
                  <c:v>1.021086E-7</c:v>
                </c:pt>
                <c:pt idx="22206">
                  <c:v>1.021148E-7</c:v>
                </c:pt>
                <c:pt idx="22207">
                  <c:v>1.021211E-7</c:v>
                </c:pt>
                <c:pt idx="22208">
                  <c:v>1.021273E-7</c:v>
                </c:pt>
                <c:pt idx="22209">
                  <c:v>1.021336E-7</c:v>
                </c:pt>
                <c:pt idx="22210">
                  <c:v>1.021398E-7</c:v>
                </c:pt>
                <c:pt idx="22211">
                  <c:v>1.021461E-7</c:v>
                </c:pt>
                <c:pt idx="22212">
                  <c:v>1.021523E-7</c:v>
                </c:pt>
                <c:pt idx="22213">
                  <c:v>1.021586E-7</c:v>
                </c:pt>
                <c:pt idx="22214">
                  <c:v>1.021648E-7</c:v>
                </c:pt>
                <c:pt idx="22215">
                  <c:v>1.021711E-7</c:v>
                </c:pt>
                <c:pt idx="22216">
                  <c:v>1.0217730000000001E-7</c:v>
                </c:pt>
                <c:pt idx="22217">
                  <c:v>1.021836E-7</c:v>
                </c:pt>
                <c:pt idx="22218">
                  <c:v>1.0218980000000001E-7</c:v>
                </c:pt>
                <c:pt idx="22219">
                  <c:v>1.021961E-7</c:v>
                </c:pt>
                <c:pt idx="22220">
                  <c:v>1.0220229999999999E-7</c:v>
                </c:pt>
                <c:pt idx="22221">
                  <c:v>1.022086E-7</c:v>
                </c:pt>
                <c:pt idx="22222">
                  <c:v>1.0221479999999999E-7</c:v>
                </c:pt>
                <c:pt idx="22223">
                  <c:v>1.022211E-7</c:v>
                </c:pt>
                <c:pt idx="22224">
                  <c:v>1.022273E-7</c:v>
                </c:pt>
                <c:pt idx="22225">
                  <c:v>1.0223360000000001E-7</c:v>
                </c:pt>
                <c:pt idx="22226">
                  <c:v>1.022398E-7</c:v>
                </c:pt>
                <c:pt idx="22227">
                  <c:v>1.0224610000000001E-7</c:v>
                </c:pt>
                <c:pt idx="22228">
                  <c:v>1.022523E-7</c:v>
                </c:pt>
                <c:pt idx="22229">
                  <c:v>1.0225859999999999E-7</c:v>
                </c:pt>
                <c:pt idx="22230">
                  <c:v>1.022648E-7</c:v>
                </c:pt>
                <c:pt idx="22231">
                  <c:v>1.022711E-7</c:v>
                </c:pt>
                <c:pt idx="22232">
                  <c:v>1.022773E-7</c:v>
                </c:pt>
                <c:pt idx="22233">
                  <c:v>1.022836E-7</c:v>
                </c:pt>
                <c:pt idx="22234">
                  <c:v>1.022898E-7</c:v>
                </c:pt>
                <c:pt idx="22235">
                  <c:v>1.022961E-7</c:v>
                </c:pt>
                <c:pt idx="22236">
                  <c:v>1.023023E-7</c:v>
                </c:pt>
                <c:pt idx="22237">
                  <c:v>1.023086E-7</c:v>
                </c:pt>
                <c:pt idx="22238">
                  <c:v>1.023148E-7</c:v>
                </c:pt>
                <c:pt idx="22239">
                  <c:v>1.023211E-7</c:v>
                </c:pt>
                <c:pt idx="22240">
                  <c:v>1.023273E-7</c:v>
                </c:pt>
                <c:pt idx="22241">
                  <c:v>1.023336E-7</c:v>
                </c:pt>
                <c:pt idx="22242">
                  <c:v>1.023398E-7</c:v>
                </c:pt>
                <c:pt idx="22243">
                  <c:v>1.023461E-7</c:v>
                </c:pt>
                <c:pt idx="22244">
                  <c:v>1.0235230000000001E-7</c:v>
                </c:pt>
                <c:pt idx="22245">
                  <c:v>1.023586E-7</c:v>
                </c:pt>
                <c:pt idx="22246">
                  <c:v>1.0236480000000001E-7</c:v>
                </c:pt>
                <c:pt idx="22247">
                  <c:v>1.023711E-7</c:v>
                </c:pt>
                <c:pt idx="22248">
                  <c:v>1.0237729999999999E-7</c:v>
                </c:pt>
                <c:pt idx="22249">
                  <c:v>1.023836E-7</c:v>
                </c:pt>
                <c:pt idx="22250">
                  <c:v>1.0238979999999999E-7</c:v>
                </c:pt>
                <c:pt idx="22251">
                  <c:v>1.023961E-7</c:v>
                </c:pt>
                <c:pt idx="22252">
                  <c:v>1.024023E-7</c:v>
                </c:pt>
                <c:pt idx="22253">
                  <c:v>1.0240860000000001E-7</c:v>
                </c:pt>
                <c:pt idx="22254">
                  <c:v>1.024148E-7</c:v>
                </c:pt>
                <c:pt idx="22255">
                  <c:v>1.0242110000000001E-7</c:v>
                </c:pt>
                <c:pt idx="22256">
                  <c:v>1.024273E-7</c:v>
                </c:pt>
                <c:pt idx="22257">
                  <c:v>1.0243359999999999E-7</c:v>
                </c:pt>
                <c:pt idx="22258">
                  <c:v>1.024398E-7</c:v>
                </c:pt>
                <c:pt idx="22259">
                  <c:v>1.024461E-7</c:v>
                </c:pt>
                <c:pt idx="22260">
                  <c:v>1.024523E-7</c:v>
                </c:pt>
                <c:pt idx="22261">
                  <c:v>1.024586E-7</c:v>
                </c:pt>
                <c:pt idx="22262">
                  <c:v>1.024648E-7</c:v>
                </c:pt>
                <c:pt idx="22263">
                  <c:v>1.024711E-7</c:v>
                </c:pt>
                <c:pt idx="22264">
                  <c:v>1.024773E-7</c:v>
                </c:pt>
                <c:pt idx="22265">
                  <c:v>1.024836E-7</c:v>
                </c:pt>
                <c:pt idx="22266">
                  <c:v>1.024898E-7</c:v>
                </c:pt>
                <c:pt idx="22267">
                  <c:v>1.024961E-7</c:v>
                </c:pt>
                <c:pt idx="22268">
                  <c:v>1.025023E-7</c:v>
                </c:pt>
                <c:pt idx="22269">
                  <c:v>1.025086E-7</c:v>
                </c:pt>
                <c:pt idx="22270">
                  <c:v>1.025148E-7</c:v>
                </c:pt>
                <c:pt idx="22271">
                  <c:v>1.025211E-7</c:v>
                </c:pt>
                <c:pt idx="22272">
                  <c:v>1.0252730000000001E-7</c:v>
                </c:pt>
                <c:pt idx="22273">
                  <c:v>1.025336E-7</c:v>
                </c:pt>
                <c:pt idx="22274">
                  <c:v>1.0253980000000001E-7</c:v>
                </c:pt>
                <c:pt idx="22275">
                  <c:v>1.025461E-7</c:v>
                </c:pt>
                <c:pt idx="22276">
                  <c:v>1.0255229999999999E-7</c:v>
                </c:pt>
                <c:pt idx="22277">
                  <c:v>1.025586E-7</c:v>
                </c:pt>
                <c:pt idx="22278">
                  <c:v>1.0256479999999999E-7</c:v>
                </c:pt>
                <c:pt idx="22279">
                  <c:v>1.025711E-7</c:v>
                </c:pt>
                <c:pt idx="22280">
                  <c:v>1.025773E-7</c:v>
                </c:pt>
                <c:pt idx="22281">
                  <c:v>1.0258360000000001E-7</c:v>
                </c:pt>
                <c:pt idx="22282">
                  <c:v>1.025898E-7</c:v>
                </c:pt>
                <c:pt idx="22283">
                  <c:v>1.0259610000000001E-7</c:v>
                </c:pt>
                <c:pt idx="22284">
                  <c:v>1.026023E-7</c:v>
                </c:pt>
                <c:pt idx="22285">
                  <c:v>1.0260859999999999E-7</c:v>
                </c:pt>
                <c:pt idx="22286">
                  <c:v>1.026148E-7</c:v>
                </c:pt>
                <c:pt idx="22287">
                  <c:v>1.026211E-7</c:v>
                </c:pt>
                <c:pt idx="22288">
                  <c:v>1.026273E-7</c:v>
                </c:pt>
                <c:pt idx="22289">
                  <c:v>1.026336E-7</c:v>
                </c:pt>
                <c:pt idx="22290">
                  <c:v>1.026398E-7</c:v>
                </c:pt>
                <c:pt idx="22291">
                  <c:v>1.026461E-7</c:v>
                </c:pt>
                <c:pt idx="22292">
                  <c:v>1.026523E-7</c:v>
                </c:pt>
                <c:pt idx="22293">
                  <c:v>1.026586E-7</c:v>
                </c:pt>
                <c:pt idx="22294">
                  <c:v>1.026648E-7</c:v>
                </c:pt>
                <c:pt idx="22295">
                  <c:v>1.026711E-7</c:v>
                </c:pt>
                <c:pt idx="22296">
                  <c:v>1.026773E-7</c:v>
                </c:pt>
                <c:pt idx="22297">
                  <c:v>1.026836E-7</c:v>
                </c:pt>
                <c:pt idx="22298">
                  <c:v>1.026898E-7</c:v>
                </c:pt>
                <c:pt idx="22299">
                  <c:v>1.026961E-7</c:v>
                </c:pt>
                <c:pt idx="22300">
                  <c:v>1.0270230000000001E-7</c:v>
                </c:pt>
                <c:pt idx="22301">
                  <c:v>1.027086E-7</c:v>
                </c:pt>
                <c:pt idx="22302">
                  <c:v>1.0271480000000001E-7</c:v>
                </c:pt>
                <c:pt idx="22303">
                  <c:v>1.027211E-7</c:v>
                </c:pt>
                <c:pt idx="22304">
                  <c:v>1.0272729999999999E-7</c:v>
                </c:pt>
                <c:pt idx="22305">
                  <c:v>1.027336E-7</c:v>
                </c:pt>
                <c:pt idx="22306">
                  <c:v>1.0273979999999999E-7</c:v>
                </c:pt>
                <c:pt idx="22307">
                  <c:v>1.027461E-7</c:v>
                </c:pt>
                <c:pt idx="22308">
                  <c:v>1.027523E-7</c:v>
                </c:pt>
                <c:pt idx="22309">
                  <c:v>1.0275860000000001E-7</c:v>
                </c:pt>
                <c:pt idx="22310">
                  <c:v>1.027648E-7</c:v>
                </c:pt>
                <c:pt idx="22311">
                  <c:v>1.0277110000000001E-7</c:v>
                </c:pt>
                <c:pt idx="22312">
                  <c:v>1.027773E-7</c:v>
                </c:pt>
                <c:pt idx="22313">
                  <c:v>1.0278359999999999E-7</c:v>
                </c:pt>
                <c:pt idx="22314">
                  <c:v>1.027898E-7</c:v>
                </c:pt>
                <c:pt idx="22315">
                  <c:v>1.0279609999999999E-7</c:v>
                </c:pt>
                <c:pt idx="22316">
                  <c:v>1.028023E-7</c:v>
                </c:pt>
                <c:pt idx="22317">
                  <c:v>1.028086E-7</c:v>
                </c:pt>
                <c:pt idx="22318">
                  <c:v>1.028148E-7</c:v>
                </c:pt>
                <c:pt idx="22319">
                  <c:v>1.028211E-7</c:v>
                </c:pt>
                <c:pt idx="22320">
                  <c:v>1.028273E-7</c:v>
                </c:pt>
                <c:pt idx="22321">
                  <c:v>1.028336E-7</c:v>
                </c:pt>
                <c:pt idx="22322">
                  <c:v>1.028398E-7</c:v>
                </c:pt>
                <c:pt idx="22323">
                  <c:v>1.028461E-7</c:v>
                </c:pt>
                <c:pt idx="22324">
                  <c:v>1.028523E-7</c:v>
                </c:pt>
                <c:pt idx="22325">
                  <c:v>1.028586E-7</c:v>
                </c:pt>
                <c:pt idx="22326">
                  <c:v>1.028648E-7</c:v>
                </c:pt>
                <c:pt idx="22327">
                  <c:v>1.028711E-7</c:v>
                </c:pt>
                <c:pt idx="22328">
                  <c:v>1.028773E-7</c:v>
                </c:pt>
                <c:pt idx="22329">
                  <c:v>1.028836E-7</c:v>
                </c:pt>
                <c:pt idx="22330">
                  <c:v>1.0288980000000001E-7</c:v>
                </c:pt>
                <c:pt idx="22331">
                  <c:v>1.028961E-7</c:v>
                </c:pt>
                <c:pt idx="22332">
                  <c:v>1.0290229999999999E-7</c:v>
                </c:pt>
                <c:pt idx="22333">
                  <c:v>1.029086E-7</c:v>
                </c:pt>
                <c:pt idx="22334">
                  <c:v>1.0291479999999999E-7</c:v>
                </c:pt>
                <c:pt idx="22335">
                  <c:v>1.029211E-7</c:v>
                </c:pt>
                <c:pt idx="22336">
                  <c:v>1.029273E-7</c:v>
                </c:pt>
                <c:pt idx="22337">
                  <c:v>1.0293360000000001E-7</c:v>
                </c:pt>
                <c:pt idx="22338">
                  <c:v>1.029398E-7</c:v>
                </c:pt>
                <c:pt idx="22339">
                  <c:v>1.0294610000000001E-7</c:v>
                </c:pt>
                <c:pt idx="22340">
                  <c:v>1.029523E-7</c:v>
                </c:pt>
                <c:pt idx="22341">
                  <c:v>1.0295859999999999E-7</c:v>
                </c:pt>
                <c:pt idx="22342">
                  <c:v>1.029648E-7</c:v>
                </c:pt>
                <c:pt idx="22343">
                  <c:v>1.0297109999999999E-7</c:v>
                </c:pt>
                <c:pt idx="22344">
                  <c:v>1.029773E-7</c:v>
                </c:pt>
                <c:pt idx="22345">
                  <c:v>1.029836E-7</c:v>
                </c:pt>
                <c:pt idx="22346">
                  <c:v>1.029898E-7</c:v>
                </c:pt>
                <c:pt idx="22347">
                  <c:v>1.029961E-7</c:v>
                </c:pt>
                <c:pt idx="22348">
                  <c:v>1.030023E-7</c:v>
                </c:pt>
                <c:pt idx="22349">
                  <c:v>1.030086E-7</c:v>
                </c:pt>
                <c:pt idx="22350">
                  <c:v>1.030148E-7</c:v>
                </c:pt>
                <c:pt idx="22351">
                  <c:v>1.030211E-7</c:v>
                </c:pt>
                <c:pt idx="22352">
                  <c:v>1.030273E-7</c:v>
                </c:pt>
                <c:pt idx="22353">
                  <c:v>1.030336E-7</c:v>
                </c:pt>
                <c:pt idx="22354">
                  <c:v>1.030398E-7</c:v>
                </c:pt>
                <c:pt idx="22355">
                  <c:v>1.030461E-7</c:v>
                </c:pt>
                <c:pt idx="22356">
                  <c:v>1.030523E-7</c:v>
                </c:pt>
                <c:pt idx="22357">
                  <c:v>1.030586E-7</c:v>
                </c:pt>
                <c:pt idx="22358">
                  <c:v>1.0306480000000001E-7</c:v>
                </c:pt>
                <c:pt idx="22359">
                  <c:v>1.030711E-7</c:v>
                </c:pt>
                <c:pt idx="22360">
                  <c:v>1.0307729999999999E-7</c:v>
                </c:pt>
                <c:pt idx="22361">
                  <c:v>1.030836E-7</c:v>
                </c:pt>
                <c:pt idx="22362">
                  <c:v>1.0308979999999999E-7</c:v>
                </c:pt>
                <c:pt idx="22363">
                  <c:v>1.030961E-7</c:v>
                </c:pt>
                <c:pt idx="22364">
                  <c:v>1.031023E-7</c:v>
                </c:pt>
                <c:pt idx="22365">
                  <c:v>1.0310860000000001E-7</c:v>
                </c:pt>
                <c:pt idx="22366">
                  <c:v>1.031148E-7</c:v>
                </c:pt>
                <c:pt idx="22367">
                  <c:v>1.0312110000000001E-7</c:v>
                </c:pt>
                <c:pt idx="22368">
                  <c:v>1.031273E-7</c:v>
                </c:pt>
                <c:pt idx="22369">
                  <c:v>1.0313359999999999E-7</c:v>
                </c:pt>
                <c:pt idx="22370">
                  <c:v>1.031398E-7</c:v>
                </c:pt>
                <c:pt idx="22371">
                  <c:v>1.0314609999999999E-7</c:v>
                </c:pt>
                <c:pt idx="22372">
                  <c:v>1.031523E-7</c:v>
                </c:pt>
                <c:pt idx="22373">
                  <c:v>1.031586E-7</c:v>
                </c:pt>
                <c:pt idx="22374">
                  <c:v>1.031648E-7</c:v>
                </c:pt>
                <c:pt idx="22375">
                  <c:v>1.031711E-7</c:v>
                </c:pt>
                <c:pt idx="22376">
                  <c:v>1.031773E-7</c:v>
                </c:pt>
                <c:pt idx="22377">
                  <c:v>1.031836E-7</c:v>
                </c:pt>
                <c:pt idx="22378">
                  <c:v>1.031898E-7</c:v>
                </c:pt>
                <c:pt idx="22379">
                  <c:v>1.031961E-7</c:v>
                </c:pt>
                <c:pt idx="22380">
                  <c:v>1.032023E-7</c:v>
                </c:pt>
                <c:pt idx="22381">
                  <c:v>1.032086E-7</c:v>
                </c:pt>
                <c:pt idx="22382">
                  <c:v>1.032148E-7</c:v>
                </c:pt>
                <c:pt idx="22383">
                  <c:v>1.032211E-7</c:v>
                </c:pt>
                <c:pt idx="22384">
                  <c:v>1.032273E-7</c:v>
                </c:pt>
                <c:pt idx="22385">
                  <c:v>1.032336E-7</c:v>
                </c:pt>
                <c:pt idx="22386">
                  <c:v>1.0323980000000001E-7</c:v>
                </c:pt>
                <c:pt idx="22387">
                  <c:v>1.032461E-7</c:v>
                </c:pt>
                <c:pt idx="22388">
                  <c:v>1.0325229999999999E-7</c:v>
                </c:pt>
                <c:pt idx="22389">
                  <c:v>1.032586E-7</c:v>
                </c:pt>
                <c:pt idx="22390">
                  <c:v>1.0326479999999999E-7</c:v>
                </c:pt>
                <c:pt idx="22391">
                  <c:v>1.032711E-7</c:v>
                </c:pt>
                <c:pt idx="22392">
                  <c:v>1.032773E-7</c:v>
                </c:pt>
                <c:pt idx="22393">
                  <c:v>1.0328360000000001E-7</c:v>
                </c:pt>
                <c:pt idx="22394">
                  <c:v>1.032898E-7</c:v>
                </c:pt>
                <c:pt idx="22395">
                  <c:v>1.0329610000000001E-7</c:v>
                </c:pt>
                <c:pt idx="22396">
                  <c:v>1.033023E-7</c:v>
                </c:pt>
                <c:pt idx="22397">
                  <c:v>1.0330859999999999E-7</c:v>
                </c:pt>
                <c:pt idx="22398">
                  <c:v>1.033148E-7</c:v>
                </c:pt>
                <c:pt idx="22399">
                  <c:v>1.0332109999999999E-7</c:v>
                </c:pt>
                <c:pt idx="22400">
                  <c:v>1.033273E-7</c:v>
                </c:pt>
                <c:pt idx="22401">
                  <c:v>1.033336E-7</c:v>
                </c:pt>
                <c:pt idx="22402">
                  <c:v>1.033398E-7</c:v>
                </c:pt>
                <c:pt idx="22403">
                  <c:v>1.033461E-7</c:v>
                </c:pt>
                <c:pt idx="22404">
                  <c:v>1.033523E-7</c:v>
                </c:pt>
                <c:pt idx="22405">
                  <c:v>1.033586E-7</c:v>
                </c:pt>
                <c:pt idx="22406">
                  <c:v>1.033648E-7</c:v>
                </c:pt>
                <c:pt idx="22407">
                  <c:v>1.033711E-7</c:v>
                </c:pt>
                <c:pt idx="22408">
                  <c:v>1.033773E-7</c:v>
                </c:pt>
                <c:pt idx="22409">
                  <c:v>1.033836E-7</c:v>
                </c:pt>
                <c:pt idx="22410">
                  <c:v>1.033898E-7</c:v>
                </c:pt>
                <c:pt idx="22411">
                  <c:v>1.033961E-7</c:v>
                </c:pt>
                <c:pt idx="22412">
                  <c:v>1.034023E-7</c:v>
                </c:pt>
                <c:pt idx="22413">
                  <c:v>1.034086E-7</c:v>
                </c:pt>
                <c:pt idx="22414">
                  <c:v>1.0341480000000001E-7</c:v>
                </c:pt>
                <c:pt idx="22415">
                  <c:v>1.034211E-7</c:v>
                </c:pt>
                <c:pt idx="22416">
                  <c:v>1.0342730000000001E-7</c:v>
                </c:pt>
                <c:pt idx="22417">
                  <c:v>1.034336E-7</c:v>
                </c:pt>
                <c:pt idx="22418">
                  <c:v>1.0343979999999999E-7</c:v>
                </c:pt>
                <c:pt idx="22419">
                  <c:v>1.034461E-7</c:v>
                </c:pt>
                <c:pt idx="22420">
                  <c:v>1.034523E-7</c:v>
                </c:pt>
                <c:pt idx="22421">
                  <c:v>1.0345860000000001E-7</c:v>
                </c:pt>
                <c:pt idx="22422">
                  <c:v>1.034648E-7</c:v>
                </c:pt>
                <c:pt idx="22423">
                  <c:v>1.0347110000000001E-7</c:v>
                </c:pt>
                <c:pt idx="22424">
                  <c:v>1.034773E-7</c:v>
                </c:pt>
                <c:pt idx="22425">
                  <c:v>1.0348359999999999E-7</c:v>
                </c:pt>
                <c:pt idx="22426">
                  <c:v>1.034898E-7</c:v>
                </c:pt>
                <c:pt idx="22427">
                  <c:v>1.0349609999999999E-7</c:v>
                </c:pt>
                <c:pt idx="22428">
                  <c:v>1.035023E-7</c:v>
                </c:pt>
                <c:pt idx="22429">
                  <c:v>1.035086E-7</c:v>
                </c:pt>
                <c:pt idx="22430">
                  <c:v>1.035148E-7</c:v>
                </c:pt>
                <c:pt idx="22431">
                  <c:v>1.035211E-7</c:v>
                </c:pt>
                <c:pt idx="22432">
                  <c:v>1.035273E-7</c:v>
                </c:pt>
                <c:pt idx="22433">
                  <c:v>1.035336E-7</c:v>
                </c:pt>
                <c:pt idx="22434">
                  <c:v>1.035398E-7</c:v>
                </c:pt>
                <c:pt idx="22435">
                  <c:v>1.035461E-7</c:v>
                </c:pt>
                <c:pt idx="22436">
                  <c:v>1.035523E-7</c:v>
                </c:pt>
                <c:pt idx="22437">
                  <c:v>1.035586E-7</c:v>
                </c:pt>
                <c:pt idx="22438">
                  <c:v>1.035648E-7</c:v>
                </c:pt>
                <c:pt idx="22439">
                  <c:v>1.035711E-7</c:v>
                </c:pt>
                <c:pt idx="22440">
                  <c:v>1.035773E-7</c:v>
                </c:pt>
                <c:pt idx="22441">
                  <c:v>1.035836E-7</c:v>
                </c:pt>
                <c:pt idx="22442">
                  <c:v>1.0358980000000001E-7</c:v>
                </c:pt>
                <c:pt idx="22443">
                  <c:v>1.035961E-7</c:v>
                </c:pt>
                <c:pt idx="22444">
                  <c:v>1.0360230000000001E-7</c:v>
                </c:pt>
                <c:pt idx="22445">
                  <c:v>1.036086E-7</c:v>
                </c:pt>
                <c:pt idx="22446">
                  <c:v>1.0361479999999999E-7</c:v>
                </c:pt>
                <c:pt idx="22447">
                  <c:v>1.036211E-7</c:v>
                </c:pt>
                <c:pt idx="22448">
                  <c:v>1.036273E-7</c:v>
                </c:pt>
                <c:pt idx="22449">
                  <c:v>1.036336E-7</c:v>
                </c:pt>
                <c:pt idx="22450">
                  <c:v>1.036398E-7</c:v>
                </c:pt>
                <c:pt idx="22451">
                  <c:v>1.0364610000000001E-7</c:v>
                </c:pt>
                <c:pt idx="22452">
                  <c:v>1.036523E-7</c:v>
                </c:pt>
                <c:pt idx="22453">
                  <c:v>1.0365859999999999E-7</c:v>
                </c:pt>
                <c:pt idx="22454">
                  <c:v>1.036648E-7</c:v>
                </c:pt>
                <c:pt idx="22455">
                  <c:v>1.0367109999999999E-7</c:v>
                </c:pt>
                <c:pt idx="22456">
                  <c:v>1.036773E-7</c:v>
                </c:pt>
                <c:pt idx="22457">
                  <c:v>1.036836E-7</c:v>
                </c:pt>
                <c:pt idx="22458">
                  <c:v>1.036898E-7</c:v>
                </c:pt>
                <c:pt idx="22459">
                  <c:v>1.036961E-7</c:v>
                </c:pt>
                <c:pt idx="22460">
                  <c:v>1.037023E-7</c:v>
                </c:pt>
                <c:pt idx="22461">
                  <c:v>1.037086E-7</c:v>
                </c:pt>
                <c:pt idx="22462">
                  <c:v>1.037148E-7</c:v>
                </c:pt>
                <c:pt idx="22463">
                  <c:v>1.037211E-7</c:v>
                </c:pt>
                <c:pt idx="22464">
                  <c:v>1.037273E-7</c:v>
                </c:pt>
                <c:pt idx="22465">
                  <c:v>1.037336E-7</c:v>
                </c:pt>
                <c:pt idx="22466">
                  <c:v>1.037398E-7</c:v>
                </c:pt>
                <c:pt idx="22467">
                  <c:v>1.037461E-7</c:v>
                </c:pt>
                <c:pt idx="22468">
                  <c:v>1.037523E-7</c:v>
                </c:pt>
                <c:pt idx="22469">
                  <c:v>1.037586E-7</c:v>
                </c:pt>
                <c:pt idx="22470">
                  <c:v>1.0376480000000001E-7</c:v>
                </c:pt>
                <c:pt idx="22471">
                  <c:v>1.037711E-7</c:v>
                </c:pt>
                <c:pt idx="22472">
                  <c:v>1.0377730000000001E-7</c:v>
                </c:pt>
                <c:pt idx="22473">
                  <c:v>1.037836E-7</c:v>
                </c:pt>
                <c:pt idx="22474">
                  <c:v>1.0378979999999999E-7</c:v>
                </c:pt>
                <c:pt idx="22475">
                  <c:v>1.037961E-7</c:v>
                </c:pt>
                <c:pt idx="22476">
                  <c:v>1.038023E-7</c:v>
                </c:pt>
                <c:pt idx="22477">
                  <c:v>1.038086E-7</c:v>
                </c:pt>
                <c:pt idx="22478">
                  <c:v>1.038148E-7</c:v>
                </c:pt>
                <c:pt idx="22479">
                  <c:v>1.0382110000000001E-7</c:v>
                </c:pt>
                <c:pt idx="22480">
                  <c:v>1.038273E-7</c:v>
                </c:pt>
                <c:pt idx="22481">
                  <c:v>1.0383359999999999E-7</c:v>
                </c:pt>
                <c:pt idx="22482">
                  <c:v>1.038398E-7</c:v>
                </c:pt>
                <c:pt idx="22483">
                  <c:v>1.0384609999999999E-7</c:v>
                </c:pt>
                <c:pt idx="22484">
                  <c:v>1.038523E-7</c:v>
                </c:pt>
                <c:pt idx="22485">
                  <c:v>1.038586E-7</c:v>
                </c:pt>
                <c:pt idx="22486">
                  <c:v>1.038648E-7</c:v>
                </c:pt>
                <c:pt idx="22487">
                  <c:v>1.038711E-7</c:v>
                </c:pt>
                <c:pt idx="22488">
                  <c:v>1.038773E-7</c:v>
                </c:pt>
                <c:pt idx="22489">
                  <c:v>1.038836E-7</c:v>
                </c:pt>
                <c:pt idx="22490">
                  <c:v>1.038898E-7</c:v>
                </c:pt>
                <c:pt idx="22491">
                  <c:v>1.038961E-7</c:v>
                </c:pt>
                <c:pt idx="22492">
                  <c:v>1.039023E-7</c:v>
                </c:pt>
                <c:pt idx="22493">
                  <c:v>1.039086E-7</c:v>
                </c:pt>
                <c:pt idx="22494">
                  <c:v>1.039148E-7</c:v>
                </c:pt>
                <c:pt idx="22495">
                  <c:v>1.039211E-7</c:v>
                </c:pt>
                <c:pt idx="22496">
                  <c:v>1.039273E-7</c:v>
                </c:pt>
                <c:pt idx="22497">
                  <c:v>1.039336E-7</c:v>
                </c:pt>
                <c:pt idx="22498">
                  <c:v>1.0393980000000001E-7</c:v>
                </c:pt>
                <c:pt idx="22499">
                  <c:v>1.039461E-7</c:v>
                </c:pt>
                <c:pt idx="22500">
                  <c:v>1.0395230000000001E-7</c:v>
                </c:pt>
                <c:pt idx="22501">
                  <c:v>1.039586E-7</c:v>
                </c:pt>
                <c:pt idx="22502">
                  <c:v>1.0396479999999999E-7</c:v>
                </c:pt>
                <c:pt idx="22503">
                  <c:v>1.039711E-7</c:v>
                </c:pt>
                <c:pt idx="22504">
                  <c:v>1.0397729999999999E-7</c:v>
                </c:pt>
                <c:pt idx="22505">
                  <c:v>1.039836E-7</c:v>
                </c:pt>
                <c:pt idx="22506">
                  <c:v>1.039898E-7</c:v>
                </c:pt>
                <c:pt idx="22507">
                  <c:v>1.0399610000000001E-7</c:v>
                </c:pt>
                <c:pt idx="22508">
                  <c:v>1.040023E-7</c:v>
                </c:pt>
                <c:pt idx="22509">
                  <c:v>1.0400859999999999E-7</c:v>
                </c:pt>
                <c:pt idx="22510">
                  <c:v>1.040148E-7</c:v>
                </c:pt>
                <c:pt idx="22511">
                  <c:v>1.0402109999999999E-7</c:v>
                </c:pt>
                <c:pt idx="22512">
                  <c:v>1.040273E-7</c:v>
                </c:pt>
                <c:pt idx="22513">
                  <c:v>1.040336E-7</c:v>
                </c:pt>
                <c:pt idx="22514">
                  <c:v>1.040398E-7</c:v>
                </c:pt>
                <c:pt idx="22515">
                  <c:v>1.040461E-7</c:v>
                </c:pt>
                <c:pt idx="22516">
                  <c:v>1.040523E-7</c:v>
                </c:pt>
                <c:pt idx="22517">
                  <c:v>1.040586E-7</c:v>
                </c:pt>
                <c:pt idx="22518">
                  <c:v>1.040648E-7</c:v>
                </c:pt>
                <c:pt idx="22519">
                  <c:v>1.040711E-7</c:v>
                </c:pt>
                <c:pt idx="22520">
                  <c:v>1.040773E-7</c:v>
                </c:pt>
                <c:pt idx="22521">
                  <c:v>1.040836E-7</c:v>
                </c:pt>
                <c:pt idx="22522">
                  <c:v>1.040898E-7</c:v>
                </c:pt>
                <c:pt idx="22523">
                  <c:v>1.040961E-7</c:v>
                </c:pt>
                <c:pt idx="22524">
                  <c:v>1.041023E-7</c:v>
                </c:pt>
                <c:pt idx="22525">
                  <c:v>1.041086E-7</c:v>
                </c:pt>
                <c:pt idx="22526">
                  <c:v>1.0411480000000001E-7</c:v>
                </c:pt>
                <c:pt idx="22527">
                  <c:v>1.041211E-7</c:v>
                </c:pt>
                <c:pt idx="22528">
                  <c:v>1.0412730000000001E-7</c:v>
                </c:pt>
                <c:pt idx="22529">
                  <c:v>1.041336E-7</c:v>
                </c:pt>
                <c:pt idx="22530">
                  <c:v>1.0413979999999999E-7</c:v>
                </c:pt>
                <c:pt idx="22531">
                  <c:v>1.041461E-7</c:v>
                </c:pt>
                <c:pt idx="22532">
                  <c:v>1.0415229999999999E-7</c:v>
                </c:pt>
                <c:pt idx="22533">
                  <c:v>1.041586E-7</c:v>
                </c:pt>
                <c:pt idx="22534">
                  <c:v>1.041648E-7</c:v>
                </c:pt>
                <c:pt idx="22535">
                  <c:v>1.0417110000000001E-7</c:v>
                </c:pt>
                <c:pt idx="22536">
                  <c:v>1.041773E-7</c:v>
                </c:pt>
                <c:pt idx="22537">
                  <c:v>1.0418360000000001E-7</c:v>
                </c:pt>
                <c:pt idx="22538">
                  <c:v>1.041898E-7</c:v>
                </c:pt>
                <c:pt idx="22539">
                  <c:v>1.0419609999999999E-7</c:v>
                </c:pt>
                <c:pt idx="22540">
                  <c:v>1.042023E-7</c:v>
                </c:pt>
                <c:pt idx="22541">
                  <c:v>1.042086E-7</c:v>
                </c:pt>
                <c:pt idx="22542">
                  <c:v>1.042148E-7</c:v>
                </c:pt>
                <c:pt idx="22543">
                  <c:v>1.042211E-7</c:v>
                </c:pt>
                <c:pt idx="22544">
                  <c:v>1.042273E-7</c:v>
                </c:pt>
                <c:pt idx="22545">
                  <c:v>1.042336E-7</c:v>
                </c:pt>
                <c:pt idx="22546">
                  <c:v>1.042398E-7</c:v>
                </c:pt>
                <c:pt idx="22547">
                  <c:v>1.042461E-7</c:v>
                </c:pt>
                <c:pt idx="22548">
                  <c:v>1.042523E-7</c:v>
                </c:pt>
                <c:pt idx="22549">
                  <c:v>1.042586E-7</c:v>
                </c:pt>
                <c:pt idx="22550">
                  <c:v>1.042648E-7</c:v>
                </c:pt>
                <c:pt idx="22551">
                  <c:v>1.042711E-7</c:v>
                </c:pt>
                <c:pt idx="22552">
                  <c:v>1.042773E-7</c:v>
                </c:pt>
                <c:pt idx="22553">
                  <c:v>1.042836E-7</c:v>
                </c:pt>
                <c:pt idx="22554">
                  <c:v>1.0428980000000001E-7</c:v>
                </c:pt>
                <c:pt idx="22555">
                  <c:v>1.042961E-7</c:v>
                </c:pt>
                <c:pt idx="22556">
                  <c:v>1.0430230000000001E-7</c:v>
                </c:pt>
                <c:pt idx="22557">
                  <c:v>1.043086E-7</c:v>
                </c:pt>
                <c:pt idx="22558">
                  <c:v>1.0431479999999999E-7</c:v>
                </c:pt>
                <c:pt idx="22559">
                  <c:v>1.043211E-7</c:v>
                </c:pt>
                <c:pt idx="22560">
                  <c:v>1.0432729999999999E-7</c:v>
                </c:pt>
                <c:pt idx="22561">
                  <c:v>1.043336E-7</c:v>
                </c:pt>
                <c:pt idx="22562">
                  <c:v>1.043398E-7</c:v>
                </c:pt>
                <c:pt idx="22563">
                  <c:v>1.0434610000000001E-7</c:v>
                </c:pt>
                <c:pt idx="22564">
                  <c:v>1.043523E-7</c:v>
                </c:pt>
                <c:pt idx="22565">
                  <c:v>1.0435860000000001E-7</c:v>
                </c:pt>
                <c:pt idx="22566">
                  <c:v>1.043648E-7</c:v>
                </c:pt>
                <c:pt idx="22567">
                  <c:v>1.0437109999999999E-7</c:v>
                </c:pt>
                <c:pt idx="22568">
                  <c:v>1.043773E-7</c:v>
                </c:pt>
                <c:pt idx="22569">
                  <c:v>1.043836E-7</c:v>
                </c:pt>
                <c:pt idx="22570">
                  <c:v>1.043898E-7</c:v>
                </c:pt>
                <c:pt idx="22571">
                  <c:v>1.043961E-7</c:v>
                </c:pt>
                <c:pt idx="22572">
                  <c:v>1.044023E-7</c:v>
                </c:pt>
                <c:pt idx="22573">
                  <c:v>1.044086E-7</c:v>
                </c:pt>
                <c:pt idx="22574">
                  <c:v>1.044148E-7</c:v>
                </c:pt>
                <c:pt idx="22575">
                  <c:v>1.044211E-7</c:v>
                </c:pt>
                <c:pt idx="22576">
                  <c:v>1.044273E-7</c:v>
                </c:pt>
                <c:pt idx="22577">
                  <c:v>1.044336E-7</c:v>
                </c:pt>
                <c:pt idx="22578">
                  <c:v>1.044398E-7</c:v>
                </c:pt>
                <c:pt idx="22579">
                  <c:v>1.044461E-7</c:v>
                </c:pt>
                <c:pt idx="22580">
                  <c:v>1.044523E-7</c:v>
                </c:pt>
                <c:pt idx="22581">
                  <c:v>1.044586E-7</c:v>
                </c:pt>
                <c:pt idx="22582">
                  <c:v>1.0446480000000001E-7</c:v>
                </c:pt>
                <c:pt idx="22583">
                  <c:v>1.044711E-7</c:v>
                </c:pt>
                <c:pt idx="22584">
                  <c:v>1.0447730000000001E-7</c:v>
                </c:pt>
                <c:pt idx="22585">
                  <c:v>1.044836E-7</c:v>
                </c:pt>
                <c:pt idx="22586">
                  <c:v>1.0448979999999999E-7</c:v>
                </c:pt>
                <c:pt idx="22587">
                  <c:v>1.044961E-7</c:v>
                </c:pt>
                <c:pt idx="22588">
                  <c:v>1.0450229999999999E-7</c:v>
                </c:pt>
                <c:pt idx="22589">
                  <c:v>1.045086E-7</c:v>
                </c:pt>
                <c:pt idx="22590">
                  <c:v>1.045148E-7</c:v>
                </c:pt>
                <c:pt idx="22591">
                  <c:v>1.0452110000000001E-7</c:v>
                </c:pt>
                <c:pt idx="22592">
                  <c:v>1.045273E-7</c:v>
                </c:pt>
                <c:pt idx="22593">
                  <c:v>1.0453360000000001E-7</c:v>
                </c:pt>
                <c:pt idx="22594">
                  <c:v>1.045398E-7</c:v>
                </c:pt>
                <c:pt idx="22595">
                  <c:v>1.0454609999999999E-7</c:v>
                </c:pt>
                <c:pt idx="22596">
                  <c:v>1.045523E-7</c:v>
                </c:pt>
                <c:pt idx="22597">
                  <c:v>1.045586E-7</c:v>
                </c:pt>
                <c:pt idx="22598">
                  <c:v>1.045648E-7</c:v>
                </c:pt>
                <c:pt idx="22599">
                  <c:v>1.045711E-7</c:v>
                </c:pt>
                <c:pt idx="22600">
                  <c:v>1.045773E-7</c:v>
                </c:pt>
                <c:pt idx="22601">
                  <c:v>1.045836E-7</c:v>
                </c:pt>
                <c:pt idx="22602">
                  <c:v>1.045898E-7</c:v>
                </c:pt>
                <c:pt idx="22603">
                  <c:v>1.045961E-7</c:v>
                </c:pt>
                <c:pt idx="22604">
                  <c:v>1.046023E-7</c:v>
                </c:pt>
                <c:pt idx="22605">
                  <c:v>1.046086E-7</c:v>
                </c:pt>
                <c:pt idx="22606">
                  <c:v>1.046148E-7</c:v>
                </c:pt>
                <c:pt idx="22607">
                  <c:v>1.046211E-7</c:v>
                </c:pt>
                <c:pt idx="22608">
                  <c:v>1.046273E-7</c:v>
                </c:pt>
                <c:pt idx="22609">
                  <c:v>1.046336E-7</c:v>
                </c:pt>
                <c:pt idx="22610">
                  <c:v>1.0463980000000001E-7</c:v>
                </c:pt>
                <c:pt idx="22611">
                  <c:v>1.046461E-7</c:v>
                </c:pt>
                <c:pt idx="22612">
                  <c:v>1.0465230000000001E-7</c:v>
                </c:pt>
                <c:pt idx="22613">
                  <c:v>1.046586E-7</c:v>
                </c:pt>
                <c:pt idx="22614">
                  <c:v>1.0466479999999999E-7</c:v>
                </c:pt>
                <c:pt idx="22615">
                  <c:v>1.046711E-7</c:v>
                </c:pt>
                <c:pt idx="22616">
                  <c:v>1.0467729999999999E-7</c:v>
                </c:pt>
                <c:pt idx="22617">
                  <c:v>1.046836E-7</c:v>
                </c:pt>
                <c:pt idx="22618">
                  <c:v>1.046898E-7</c:v>
                </c:pt>
                <c:pt idx="22619">
                  <c:v>1.0469610000000001E-7</c:v>
                </c:pt>
                <c:pt idx="22620">
                  <c:v>1.047023E-7</c:v>
                </c:pt>
                <c:pt idx="22621">
                  <c:v>1.0470860000000001E-7</c:v>
                </c:pt>
                <c:pt idx="22622">
                  <c:v>1.047148E-7</c:v>
                </c:pt>
                <c:pt idx="22623">
                  <c:v>1.0472109999999999E-7</c:v>
                </c:pt>
                <c:pt idx="22624">
                  <c:v>1.047273E-7</c:v>
                </c:pt>
                <c:pt idx="22625">
                  <c:v>1.0473359999999999E-7</c:v>
                </c:pt>
                <c:pt idx="22626">
                  <c:v>1.047398E-7</c:v>
                </c:pt>
                <c:pt idx="22627">
                  <c:v>1.047461E-7</c:v>
                </c:pt>
                <c:pt idx="22628">
                  <c:v>1.047523E-7</c:v>
                </c:pt>
                <c:pt idx="22629">
                  <c:v>1.047586E-7</c:v>
                </c:pt>
                <c:pt idx="22630">
                  <c:v>1.047648E-7</c:v>
                </c:pt>
                <c:pt idx="22631">
                  <c:v>1.047711E-7</c:v>
                </c:pt>
                <c:pt idx="22632">
                  <c:v>1.047773E-7</c:v>
                </c:pt>
                <c:pt idx="22633">
                  <c:v>1.047836E-7</c:v>
                </c:pt>
                <c:pt idx="22634">
                  <c:v>1.047898E-7</c:v>
                </c:pt>
                <c:pt idx="22635">
                  <c:v>1.047961E-7</c:v>
                </c:pt>
                <c:pt idx="22636">
                  <c:v>1.048023E-7</c:v>
                </c:pt>
                <c:pt idx="22637">
                  <c:v>1.048086E-7</c:v>
                </c:pt>
                <c:pt idx="22638">
                  <c:v>1.048148E-7</c:v>
                </c:pt>
                <c:pt idx="22639">
                  <c:v>1.048211E-7</c:v>
                </c:pt>
                <c:pt idx="22640">
                  <c:v>1.0482730000000001E-7</c:v>
                </c:pt>
                <c:pt idx="22641">
                  <c:v>1.048336E-7</c:v>
                </c:pt>
                <c:pt idx="22642">
                  <c:v>1.0483979999999999E-7</c:v>
                </c:pt>
                <c:pt idx="22643">
                  <c:v>1.048461E-7</c:v>
                </c:pt>
                <c:pt idx="22644">
                  <c:v>1.0485229999999999E-7</c:v>
                </c:pt>
                <c:pt idx="22645">
                  <c:v>1.048586E-7</c:v>
                </c:pt>
                <c:pt idx="22646">
                  <c:v>1.048648E-7</c:v>
                </c:pt>
                <c:pt idx="22647">
                  <c:v>1.0487110000000001E-7</c:v>
                </c:pt>
                <c:pt idx="22648">
                  <c:v>1.048773E-7</c:v>
                </c:pt>
                <c:pt idx="22649">
                  <c:v>1.0488360000000001E-7</c:v>
                </c:pt>
                <c:pt idx="22650">
                  <c:v>1.048898E-7</c:v>
                </c:pt>
                <c:pt idx="22651">
                  <c:v>1.0489609999999999E-7</c:v>
                </c:pt>
                <c:pt idx="22652">
                  <c:v>1.049023E-7</c:v>
                </c:pt>
                <c:pt idx="22653">
                  <c:v>1.0490859999999999E-7</c:v>
                </c:pt>
                <c:pt idx="22654">
                  <c:v>1.049148E-7</c:v>
                </c:pt>
                <c:pt idx="22655">
                  <c:v>1.049211E-7</c:v>
                </c:pt>
                <c:pt idx="22656">
                  <c:v>1.049273E-7</c:v>
                </c:pt>
                <c:pt idx="22657">
                  <c:v>1.049336E-7</c:v>
                </c:pt>
                <c:pt idx="22658">
                  <c:v>1.049398E-7</c:v>
                </c:pt>
                <c:pt idx="22659">
                  <c:v>1.049461E-7</c:v>
                </c:pt>
                <c:pt idx="22660">
                  <c:v>1.049523E-7</c:v>
                </c:pt>
                <c:pt idx="22661">
                  <c:v>1.049586E-7</c:v>
                </c:pt>
                <c:pt idx="22662">
                  <c:v>1.049648E-7</c:v>
                </c:pt>
                <c:pt idx="22663">
                  <c:v>1.049711E-7</c:v>
                </c:pt>
                <c:pt idx="22664">
                  <c:v>1.049773E-7</c:v>
                </c:pt>
                <c:pt idx="22665">
                  <c:v>1.049836E-7</c:v>
                </c:pt>
                <c:pt idx="22666">
                  <c:v>1.049898E-7</c:v>
                </c:pt>
                <c:pt idx="22667">
                  <c:v>1.049961E-7</c:v>
                </c:pt>
                <c:pt idx="22668">
                  <c:v>1.0500230000000001E-7</c:v>
                </c:pt>
                <c:pt idx="22669">
                  <c:v>1.050086E-7</c:v>
                </c:pt>
                <c:pt idx="22670">
                  <c:v>1.0501479999999999E-7</c:v>
                </c:pt>
                <c:pt idx="22671">
                  <c:v>1.050211E-7</c:v>
                </c:pt>
                <c:pt idx="22672">
                  <c:v>1.0502729999999999E-7</c:v>
                </c:pt>
                <c:pt idx="22673">
                  <c:v>1.050336E-7</c:v>
                </c:pt>
                <c:pt idx="22674">
                  <c:v>1.050398E-7</c:v>
                </c:pt>
                <c:pt idx="22675">
                  <c:v>1.0504610000000001E-7</c:v>
                </c:pt>
                <c:pt idx="22676">
                  <c:v>1.050523E-7</c:v>
                </c:pt>
                <c:pt idx="22677">
                  <c:v>1.0505860000000001E-7</c:v>
                </c:pt>
                <c:pt idx="22678">
                  <c:v>1.050648E-7</c:v>
                </c:pt>
                <c:pt idx="22679">
                  <c:v>1.0507109999999999E-7</c:v>
                </c:pt>
                <c:pt idx="22680">
                  <c:v>1.050773E-7</c:v>
                </c:pt>
                <c:pt idx="22681">
                  <c:v>1.0508359999999999E-7</c:v>
                </c:pt>
                <c:pt idx="22682">
                  <c:v>1.050898E-7</c:v>
                </c:pt>
                <c:pt idx="22683">
                  <c:v>1.050961E-7</c:v>
                </c:pt>
                <c:pt idx="22684">
                  <c:v>1.051023E-7</c:v>
                </c:pt>
                <c:pt idx="22685">
                  <c:v>1.051086E-7</c:v>
                </c:pt>
                <c:pt idx="22686">
                  <c:v>1.051148E-7</c:v>
                </c:pt>
                <c:pt idx="22687">
                  <c:v>1.051211E-7</c:v>
                </c:pt>
                <c:pt idx="22688">
                  <c:v>1.051273E-7</c:v>
                </c:pt>
                <c:pt idx="22689">
                  <c:v>1.051336E-7</c:v>
                </c:pt>
                <c:pt idx="22690">
                  <c:v>1.051398E-7</c:v>
                </c:pt>
                <c:pt idx="22691">
                  <c:v>1.051461E-7</c:v>
                </c:pt>
                <c:pt idx="22692">
                  <c:v>1.051523E-7</c:v>
                </c:pt>
                <c:pt idx="22693">
                  <c:v>1.051586E-7</c:v>
                </c:pt>
                <c:pt idx="22694">
                  <c:v>1.051648E-7</c:v>
                </c:pt>
                <c:pt idx="22695">
                  <c:v>1.051711E-7</c:v>
                </c:pt>
                <c:pt idx="22696">
                  <c:v>1.0517730000000001E-7</c:v>
                </c:pt>
                <c:pt idx="22697">
                  <c:v>1.051836E-7</c:v>
                </c:pt>
                <c:pt idx="22698">
                  <c:v>1.0518979999999999E-7</c:v>
                </c:pt>
                <c:pt idx="22699">
                  <c:v>1.051961E-7</c:v>
                </c:pt>
                <c:pt idx="22700">
                  <c:v>1.0520229999999999E-7</c:v>
                </c:pt>
                <c:pt idx="22701">
                  <c:v>1.052086E-7</c:v>
                </c:pt>
                <c:pt idx="22702">
                  <c:v>1.052148E-7</c:v>
                </c:pt>
                <c:pt idx="22703">
                  <c:v>1.0522110000000001E-7</c:v>
                </c:pt>
                <c:pt idx="22704">
                  <c:v>1.052273E-7</c:v>
                </c:pt>
                <c:pt idx="22705">
                  <c:v>1.0523360000000001E-7</c:v>
                </c:pt>
                <c:pt idx="22706">
                  <c:v>1.052398E-7</c:v>
                </c:pt>
                <c:pt idx="22707">
                  <c:v>1.0524609999999999E-7</c:v>
                </c:pt>
                <c:pt idx="22708">
                  <c:v>1.052523E-7</c:v>
                </c:pt>
                <c:pt idx="22709">
                  <c:v>1.0525859999999999E-7</c:v>
                </c:pt>
                <c:pt idx="22710">
                  <c:v>1.052648E-7</c:v>
                </c:pt>
                <c:pt idx="22711">
                  <c:v>1.052711E-7</c:v>
                </c:pt>
                <c:pt idx="22712">
                  <c:v>1.052773E-7</c:v>
                </c:pt>
                <c:pt idx="22713">
                  <c:v>1.052836E-7</c:v>
                </c:pt>
                <c:pt idx="22714">
                  <c:v>1.052898E-7</c:v>
                </c:pt>
                <c:pt idx="22715">
                  <c:v>1.052961E-7</c:v>
                </c:pt>
                <c:pt idx="22716">
                  <c:v>1.053023E-7</c:v>
                </c:pt>
                <c:pt idx="22717">
                  <c:v>1.053086E-7</c:v>
                </c:pt>
                <c:pt idx="22718">
                  <c:v>1.053148E-7</c:v>
                </c:pt>
                <c:pt idx="22719">
                  <c:v>1.053211E-7</c:v>
                </c:pt>
                <c:pt idx="22720">
                  <c:v>1.053273E-7</c:v>
                </c:pt>
                <c:pt idx="22721">
                  <c:v>1.053336E-7</c:v>
                </c:pt>
                <c:pt idx="22722">
                  <c:v>1.053398E-7</c:v>
                </c:pt>
                <c:pt idx="22723">
                  <c:v>1.053461E-7</c:v>
                </c:pt>
                <c:pt idx="22724">
                  <c:v>1.0535230000000001E-7</c:v>
                </c:pt>
                <c:pt idx="22725">
                  <c:v>1.053586E-7</c:v>
                </c:pt>
                <c:pt idx="22726">
                  <c:v>1.0536480000000001E-7</c:v>
                </c:pt>
                <c:pt idx="22727">
                  <c:v>1.053711E-7</c:v>
                </c:pt>
                <c:pt idx="22728">
                  <c:v>1.0537729999999999E-7</c:v>
                </c:pt>
                <c:pt idx="22729">
                  <c:v>1.053836E-7</c:v>
                </c:pt>
                <c:pt idx="22730">
                  <c:v>1.053898E-7</c:v>
                </c:pt>
                <c:pt idx="22731">
                  <c:v>1.053961E-7</c:v>
                </c:pt>
                <c:pt idx="22732">
                  <c:v>1.054023E-7</c:v>
                </c:pt>
                <c:pt idx="22733">
                  <c:v>1.0540860000000001E-7</c:v>
                </c:pt>
                <c:pt idx="22734">
                  <c:v>1.054148E-7</c:v>
                </c:pt>
                <c:pt idx="22735">
                  <c:v>1.0542109999999999E-7</c:v>
                </c:pt>
                <c:pt idx="22736">
                  <c:v>1.054273E-7</c:v>
                </c:pt>
                <c:pt idx="22737">
                  <c:v>1.0543359999999999E-7</c:v>
                </c:pt>
                <c:pt idx="22738">
                  <c:v>1.054398E-7</c:v>
                </c:pt>
                <c:pt idx="22739">
                  <c:v>1.054461E-7</c:v>
                </c:pt>
                <c:pt idx="22740">
                  <c:v>1.054523E-7</c:v>
                </c:pt>
                <c:pt idx="22741">
                  <c:v>1.054586E-7</c:v>
                </c:pt>
                <c:pt idx="22742">
                  <c:v>1.054648E-7</c:v>
                </c:pt>
                <c:pt idx="22743">
                  <c:v>1.054711E-7</c:v>
                </c:pt>
                <c:pt idx="22744">
                  <c:v>1.054773E-7</c:v>
                </c:pt>
                <c:pt idx="22745">
                  <c:v>1.054836E-7</c:v>
                </c:pt>
                <c:pt idx="22746">
                  <c:v>1.054898E-7</c:v>
                </c:pt>
                <c:pt idx="22747">
                  <c:v>1.054961E-7</c:v>
                </c:pt>
                <c:pt idx="22748">
                  <c:v>1.055023E-7</c:v>
                </c:pt>
                <c:pt idx="22749">
                  <c:v>1.055086E-7</c:v>
                </c:pt>
                <c:pt idx="22750">
                  <c:v>1.055148E-7</c:v>
                </c:pt>
                <c:pt idx="22751">
                  <c:v>1.055211E-7</c:v>
                </c:pt>
                <c:pt idx="22752">
                  <c:v>1.0552730000000001E-7</c:v>
                </c:pt>
                <c:pt idx="22753">
                  <c:v>1.055336E-7</c:v>
                </c:pt>
                <c:pt idx="22754">
                  <c:v>1.0553980000000001E-7</c:v>
                </c:pt>
                <c:pt idx="22755">
                  <c:v>1.055461E-7</c:v>
                </c:pt>
                <c:pt idx="22756">
                  <c:v>1.0555229999999999E-7</c:v>
                </c:pt>
                <c:pt idx="22757">
                  <c:v>1.055586E-7</c:v>
                </c:pt>
                <c:pt idx="22758">
                  <c:v>1.055648E-7</c:v>
                </c:pt>
                <c:pt idx="22759">
                  <c:v>1.055711E-7</c:v>
                </c:pt>
                <c:pt idx="22760">
                  <c:v>1.055773E-7</c:v>
                </c:pt>
                <c:pt idx="22761">
                  <c:v>1.0558360000000001E-7</c:v>
                </c:pt>
                <c:pt idx="22762">
                  <c:v>1.055898E-7</c:v>
                </c:pt>
                <c:pt idx="22763">
                  <c:v>1.0559609999999999E-7</c:v>
                </c:pt>
                <c:pt idx="22764">
                  <c:v>1.056023E-7</c:v>
                </c:pt>
                <c:pt idx="22765">
                  <c:v>1.0560859999999999E-7</c:v>
                </c:pt>
                <c:pt idx="22766">
                  <c:v>1.056148E-7</c:v>
                </c:pt>
                <c:pt idx="22767">
                  <c:v>1.056211E-7</c:v>
                </c:pt>
                <c:pt idx="22768">
                  <c:v>1.056273E-7</c:v>
                </c:pt>
                <c:pt idx="22769">
                  <c:v>1.056336E-7</c:v>
                </c:pt>
                <c:pt idx="22770">
                  <c:v>1.056398E-7</c:v>
                </c:pt>
                <c:pt idx="22771">
                  <c:v>1.056461E-7</c:v>
                </c:pt>
                <c:pt idx="22772">
                  <c:v>1.056523E-7</c:v>
                </c:pt>
                <c:pt idx="22773">
                  <c:v>1.056586E-7</c:v>
                </c:pt>
                <c:pt idx="22774">
                  <c:v>1.056648E-7</c:v>
                </c:pt>
                <c:pt idx="22775">
                  <c:v>1.056711E-7</c:v>
                </c:pt>
                <c:pt idx="22776">
                  <c:v>1.056773E-7</c:v>
                </c:pt>
                <c:pt idx="22777">
                  <c:v>1.056836E-7</c:v>
                </c:pt>
                <c:pt idx="22778">
                  <c:v>1.056898E-7</c:v>
                </c:pt>
                <c:pt idx="22779">
                  <c:v>1.056961E-7</c:v>
                </c:pt>
                <c:pt idx="22780">
                  <c:v>1.0570230000000001E-7</c:v>
                </c:pt>
                <c:pt idx="22781">
                  <c:v>1.057086E-7</c:v>
                </c:pt>
                <c:pt idx="22782">
                  <c:v>1.0571480000000001E-7</c:v>
                </c:pt>
                <c:pt idx="22783">
                  <c:v>1.057211E-7</c:v>
                </c:pt>
                <c:pt idx="22784">
                  <c:v>1.0572729999999999E-7</c:v>
                </c:pt>
                <c:pt idx="22785">
                  <c:v>1.057336E-7</c:v>
                </c:pt>
                <c:pt idx="22786">
                  <c:v>1.057398E-7</c:v>
                </c:pt>
                <c:pt idx="22787">
                  <c:v>1.057461E-7</c:v>
                </c:pt>
                <c:pt idx="22788">
                  <c:v>1.057523E-7</c:v>
                </c:pt>
                <c:pt idx="22789">
                  <c:v>1.0575860000000001E-7</c:v>
                </c:pt>
                <c:pt idx="22790">
                  <c:v>1.057648E-7</c:v>
                </c:pt>
                <c:pt idx="22791">
                  <c:v>1.0577109999999999E-7</c:v>
                </c:pt>
                <c:pt idx="22792">
                  <c:v>1.057773E-7</c:v>
                </c:pt>
                <c:pt idx="22793">
                  <c:v>1.0578359999999999E-7</c:v>
                </c:pt>
                <c:pt idx="22794">
                  <c:v>1.057898E-7</c:v>
                </c:pt>
                <c:pt idx="22795">
                  <c:v>1.057961E-7</c:v>
                </c:pt>
                <c:pt idx="22796">
                  <c:v>1.058023E-7</c:v>
                </c:pt>
                <c:pt idx="22797">
                  <c:v>1.058086E-7</c:v>
                </c:pt>
                <c:pt idx="22798">
                  <c:v>1.058148E-7</c:v>
                </c:pt>
                <c:pt idx="22799">
                  <c:v>1.058211E-7</c:v>
                </c:pt>
                <c:pt idx="22800">
                  <c:v>1.058273E-7</c:v>
                </c:pt>
                <c:pt idx="22801">
                  <c:v>1.058336E-7</c:v>
                </c:pt>
                <c:pt idx="22802">
                  <c:v>1.058398E-7</c:v>
                </c:pt>
                <c:pt idx="22803">
                  <c:v>1.058461E-7</c:v>
                </c:pt>
                <c:pt idx="22804">
                  <c:v>1.058523E-7</c:v>
                </c:pt>
                <c:pt idx="22805">
                  <c:v>1.058586E-7</c:v>
                </c:pt>
                <c:pt idx="22806">
                  <c:v>1.058648E-7</c:v>
                </c:pt>
                <c:pt idx="22807">
                  <c:v>1.058711E-7</c:v>
                </c:pt>
                <c:pt idx="22808">
                  <c:v>1.0587730000000001E-7</c:v>
                </c:pt>
                <c:pt idx="22809">
                  <c:v>1.058836E-7</c:v>
                </c:pt>
                <c:pt idx="22810">
                  <c:v>1.0588980000000001E-7</c:v>
                </c:pt>
                <c:pt idx="22811">
                  <c:v>1.058961E-7</c:v>
                </c:pt>
                <c:pt idx="22812">
                  <c:v>1.0590229999999999E-7</c:v>
                </c:pt>
                <c:pt idx="22813">
                  <c:v>1.059086E-7</c:v>
                </c:pt>
                <c:pt idx="22814">
                  <c:v>1.0591479999999999E-7</c:v>
                </c:pt>
                <c:pt idx="22815">
                  <c:v>1.059211E-7</c:v>
                </c:pt>
                <c:pt idx="22816">
                  <c:v>1.059273E-7</c:v>
                </c:pt>
                <c:pt idx="22817">
                  <c:v>1.0593360000000001E-7</c:v>
                </c:pt>
                <c:pt idx="22818">
                  <c:v>1.059398E-7</c:v>
                </c:pt>
                <c:pt idx="22819">
                  <c:v>1.0594610000000001E-7</c:v>
                </c:pt>
                <c:pt idx="22820">
                  <c:v>1.059523E-7</c:v>
                </c:pt>
                <c:pt idx="22821">
                  <c:v>1.0595859999999999E-7</c:v>
                </c:pt>
                <c:pt idx="22822">
                  <c:v>1.059648E-7</c:v>
                </c:pt>
                <c:pt idx="22823">
                  <c:v>1.059711E-7</c:v>
                </c:pt>
                <c:pt idx="22824">
                  <c:v>1.059773E-7</c:v>
                </c:pt>
                <c:pt idx="22825">
                  <c:v>1.059836E-7</c:v>
                </c:pt>
                <c:pt idx="22826">
                  <c:v>1.059898E-7</c:v>
                </c:pt>
                <c:pt idx="22827">
                  <c:v>1.059961E-7</c:v>
                </c:pt>
                <c:pt idx="22828">
                  <c:v>1.060023E-7</c:v>
                </c:pt>
                <c:pt idx="22829">
                  <c:v>1.060086E-7</c:v>
                </c:pt>
                <c:pt idx="22830">
                  <c:v>1.060148E-7</c:v>
                </c:pt>
                <c:pt idx="22831">
                  <c:v>1.060211E-7</c:v>
                </c:pt>
                <c:pt idx="22832">
                  <c:v>1.060273E-7</c:v>
                </c:pt>
                <c:pt idx="22833">
                  <c:v>1.060336E-7</c:v>
                </c:pt>
                <c:pt idx="22834">
                  <c:v>1.060398E-7</c:v>
                </c:pt>
                <c:pt idx="22835">
                  <c:v>1.060461E-7</c:v>
                </c:pt>
                <c:pt idx="22836">
                  <c:v>1.0605230000000001E-7</c:v>
                </c:pt>
                <c:pt idx="22837">
                  <c:v>1.060586E-7</c:v>
                </c:pt>
                <c:pt idx="22838">
                  <c:v>1.0606480000000001E-7</c:v>
                </c:pt>
                <c:pt idx="22839">
                  <c:v>1.060711E-7</c:v>
                </c:pt>
                <c:pt idx="22840">
                  <c:v>1.0607729999999999E-7</c:v>
                </c:pt>
                <c:pt idx="22841">
                  <c:v>1.060836E-7</c:v>
                </c:pt>
                <c:pt idx="22842">
                  <c:v>1.0608979999999999E-7</c:v>
                </c:pt>
                <c:pt idx="22843">
                  <c:v>1.060961E-7</c:v>
                </c:pt>
                <c:pt idx="22844">
                  <c:v>1.061023E-7</c:v>
                </c:pt>
                <c:pt idx="22845">
                  <c:v>1.0610860000000001E-7</c:v>
                </c:pt>
                <c:pt idx="22846">
                  <c:v>1.061148E-7</c:v>
                </c:pt>
                <c:pt idx="22847">
                  <c:v>1.0612110000000001E-7</c:v>
                </c:pt>
                <c:pt idx="22848">
                  <c:v>1.061273E-7</c:v>
                </c:pt>
                <c:pt idx="22849">
                  <c:v>1.0613359999999999E-7</c:v>
                </c:pt>
                <c:pt idx="22850">
                  <c:v>1.061398E-7</c:v>
                </c:pt>
                <c:pt idx="22851">
                  <c:v>1.061461E-7</c:v>
                </c:pt>
                <c:pt idx="22852">
                  <c:v>1.061523E-7</c:v>
                </c:pt>
                <c:pt idx="22853">
                  <c:v>1.061586E-7</c:v>
                </c:pt>
                <c:pt idx="22854">
                  <c:v>1.061648E-7</c:v>
                </c:pt>
                <c:pt idx="22855">
                  <c:v>1.061711E-7</c:v>
                </c:pt>
                <c:pt idx="22856">
                  <c:v>1.061773E-7</c:v>
                </c:pt>
                <c:pt idx="22857">
                  <c:v>1.061836E-7</c:v>
                </c:pt>
                <c:pt idx="22858">
                  <c:v>1.061898E-7</c:v>
                </c:pt>
                <c:pt idx="22859">
                  <c:v>1.061961E-7</c:v>
                </c:pt>
                <c:pt idx="22860">
                  <c:v>1.062023E-7</c:v>
                </c:pt>
                <c:pt idx="22861">
                  <c:v>1.062086E-7</c:v>
                </c:pt>
                <c:pt idx="22862">
                  <c:v>1.062148E-7</c:v>
                </c:pt>
                <c:pt idx="22863">
                  <c:v>1.062211E-7</c:v>
                </c:pt>
                <c:pt idx="22864">
                  <c:v>1.0622730000000001E-7</c:v>
                </c:pt>
                <c:pt idx="22865">
                  <c:v>1.062336E-7</c:v>
                </c:pt>
                <c:pt idx="22866">
                  <c:v>1.0623980000000001E-7</c:v>
                </c:pt>
                <c:pt idx="22867">
                  <c:v>1.062461E-7</c:v>
                </c:pt>
                <c:pt idx="22868">
                  <c:v>1.0625229999999999E-7</c:v>
                </c:pt>
                <c:pt idx="22869">
                  <c:v>1.062586E-7</c:v>
                </c:pt>
                <c:pt idx="22870">
                  <c:v>1.0626479999999999E-7</c:v>
                </c:pt>
                <c:pt idx="22871">
                  <c:v>1.062711E-7</c:v>
                </c:pt>
                <c:pt idx="22872">
                  <c:v>1.062773E-7</c:v>
                </c:pt>
                <c:pt idx="22873">
                  <c:v>1.0628360000000001E-7</c:v>
                </c:pt>
                <c:pt idx="22874">
                  <c:v>1.062898E-7</c:v>
                </c:pt>
                <c:pt idx="22875">
                  <c:v>1.0629610000000001E-7</c:v>
                </c:pt>
                <c:pt idx="22876">
                  <c:v>1.063023E-7</c:v>
                </c:pt>
                <c:pt idx="22877">
                  <c:v>1.0630859999999999E-7</c:v>
                </c:pt>
                <c:pt idx="22878">
                  <c:v>1.063148E-7</c:v>
                </c:pt>
                <c:pt idx="22879">
                  <c:v>1.063211E-7</c:v>
                </c:pt>
                <c:pt idx="22880">
                  <c:v>1.063273E-7</c:v>
                </c:pt>
                <c:pt idx="22881">
                  <c:v>1.063336E-7</c:v>
                </c:pt>
                <c:pt idx="22882">
                  <c:v>1.063398E-7</c:v>
                </c:pt>
                <c:pt idx="22883">
                  <c:v>1.063461E-7</c:v>
                </c:pt>
                <c:pt idx="22884">
                  <c:v>1.063523E-7</c:v>
                </c:pt>
                <c:pt idx="22885">
                  <c:v>1.063586E-7</c:v>
                </c:pt>
                <c:pt idx="22886">
                  <c:v>1.063648E-7</c:v>
                </c:pt>
                <c:pt idx="22887">
                  <c:v>1.063711E-7</c:v>
                </c:pt>
                <c:pt idx="22888">
                  <c:v>1.063773E-7</c:v>
                </c:pt>
                <c:pt idx="22889">
                  <c:v>1.063836E-7</c:v>
                </c:pt>
                <c:pt idx="22890">
                  <c:v>1.063898E-7</c:v>
                </c:pt>
                <c:pt idx="22891">
                  <c:v>1.063961E-7</c:v>
                </c:pt>
                <c:pt idx="22892">
                  <c:v>1.0640230000000001E-7</c:v>
                </c:pt>
                <c:pt idx="22893">
                  <c:v>1.064086E-7</c:v>
                </c:pt>
                <c:pt idx="22894">
                  <c:v>1.0641480000000001E-7</c:v>
                </c:pt>
                <c:pt idx="22895">
                  <c:v>1.064211E-7</c:v>
                </c:pt>
                <c:pt idx="22896">
                  <c:v>1.0642729999999999E-7</c:v>
                </c:pt>
                <c:pt idx="22897">
                  <c:v>1.064336E-7</c:v>
                </c:pt>
                <c:pt idx="22898">
                  <c:v>1.0643979999999999E-7</c:v>
                </c:pt>
                <c:pt idx="22899">
                  <c:v>1.064461E-7</c:v>
                </c:pt>
                <c:pt idx="22900">
                  <c:v>1.064523E-7</c:v>
                </c:pt>
                <c:pt idx="22901">
                  <c:v>1.0645860000000001E-7</c:v>
                </c:pt>
                <c:pt idx="22902">
                  <c:v>1.064648E-7</c:v>
                </c:pt>
                <c:pt idx="22903">
                  <c:v>1.0647110000000001E-7</c:v>
                </c:pt>
                <c:pt idx="22904">
                  <c:v>1.064773E-7</c:v>
                </c:pt>
                <c:pt idx="22905">
                  <c:v>1.0648359999999999E-7</c:v>
                </c:pt>
                <c:pt idx="22906">
                  <c:v>1.064898E-7</c:v>
                </c:pt>
                <c:pt idx="22907">
                  <c:v>1.0649609999999999E-7</c:v>
                </c:pt>
                <c:pt idx="22908">
                  <c:v>1.065023E-7</c:v>
                </c:pt>
                <c:pt idx="22909">
                  <c:v>1.065086E-7</c:v>
                </c:pt>
                <c:pt idx="22910">
                  <c:v>1.065148E-7</c:v>
                </c:pt>
                <c:pt idx="22911">
                  <c:v>1.065211E-7</c:v>
                </c:pt>
                <c:pt idx="22912">
                  <c:v>1.065273E-7</c:v>
                </c:pt>
                <c:pt idx="22913">
                  <c:v>1.065336E-7</c:v>
                </c:pt>
                <c:pt idx="22914">
                  <c:v>1.065398E-7</c:v>
                </c:pt>
                <c:pt idx="22915">
                  <c:v>1.065461E-7</c:v>
                </c:pt>
                <c:pt idx="22916">
                  <c:v>1.065523E-7</c:v>
                </c:pt>
                <c:pt idx="22917">
                  <c:v>1.065586E-7</c:v>
                </c:pt>
                <c:pt idx="22918">
                  <c:v>1.065648E-7</c:v>
                </c:pt>
                <c:pt idx="22919">
                  <c:v>1.065711E-7</c:v>
                </c:pt>
                <c:pt idx="22920">
                  <c:v>1.0657730000000001E-7</c:v>
                </c:pt>
                <c:pt idx="22921">
                  <c:v>1.065836E-7</c:v>
                </c:pt>
                <c:pt idx="22922">
                  <c:v>1.0658980000000001E-7</c:v>
                </c:pt>
                <c:pt idx="22923">
                  <c:v>1.065961E-7</c:v>
                </c:pt>
                <c:pt idx="22924">
                  <c:v>1.0660229999999999E-7</c:v>
                </c:pt>
                <c:pt idx="22925">
                  <c:v>1.066086E-7</c:v>
                </c:pt>
                <c:pt idx="22926">
                  <c:v>1.0661479999999999E-7</c:v>
                </c:pt>
                <c:pt idx="22927">
                  <c:v>1.066211E-7</c:v>
                </c:pt>
                <c:pt idx="22928">
                  <c:v>1.066273E-7</c:v>
                </c:pt>
                <c:pt idx="22929">
                  <c:v>1.0663360000000001E-7</c:v>
                </c:pt>
                <c:pt idx="22930">
                  <c:v>1.066398E-7</c:v>
                </c:pt>
                <c:pt idx="22931">
                  <c:v>1.0664610000000001E-7</c:v>
                </c:pt>
                <c:pt idx="22932">
                  <c:v>1.066523E-7</c:v>
                </c:pt>
                <c:pt idx="22933">
                  <c:v>1.0665859999999999E-7</c:v>
                </c:pt>
                <c:pt idx="22934">
                  <c:v>1.066648E-7</c:v>
                </c:pt>
                <c:pt idx="22935">
                  <c:v>1.0667109999999999E-7</c:v>
                </c:pt>
                <c:pt idx="22936">
                  <c:v>1.066773E-7</c:v>
                </c:pt>
                <c:pt idx="22937">
                  <c:v>1.066836E-7</c:v>
                </c:pt>
                <c:pt idx="22938">
                  <c:v>1.066898E-7</c:v>
                </c:pt>
                <c:pt idx="22939">
                  <c:v>1.066961E-7</c:v>
                </c:pt>
                <c:pt idx="22940">
                  <c:v>1.067023E-7</c:v>
                </c:pt>
                <c:pt idx="22941">
                  <c:v>1.067086E-7</c:v>
                </c:pt>
                <c:pt idx="22942">
                  <c:v>1.067148E-7</c:v>
                </c:pt>
                <c:pt idx="22943">
                  <c:v>1.067211E-7</c:v>
                </c:pt>
                <c:pt idx="22944">
                  <c:v>1.067273E-7</c:v>
                </c:pt>
                <c:pt idx="22945">
                  <c:v>1.067336E-7</c:v>
                </c:pt>
                <c:pt idx="22946">
                  <c:v>1.067398E-7</c:v>
                </c:pt>
                <c:pt idx="22947">
                  <c:v>1.067461E-7</c:v>
                </c:pt>
                <c:pt idx="22948">
                  <c:v>1.067523E-7</c:v>
                </c:pt>
                <c:pt idx="22949">
                  <c:v>1.067586E-7</c:v>
                </c:pt>
                <c:pt idx="22950">
                  <c:v>1.0676480000000001E-7</c:v>
                </c:pt>
                <c:pt idx="22951">
                  <c:v>1.067711E-7</c:v>
                </c:pt>
                <c:pt idx="22952">
                  <c:v>1.0677729999999999E-7</c:v>
                </c:pt>
                <c:pt idx="22953">
                  <c:v>1.067836E-7</c:v>
                </c:pt>
                <c:pt idx="22954">
                  <c:v>1.0678979999999999E-7</c:v>
                </c:pt>
                <c:pt idx="22955">
                  <c:v>1.067961E-7</c:v>
                </c:pt>
                <c:pt idx="22956">
                  <c:v>1.068023E-7</c:v>
                </c:pt>
                <c:pt idx="22957">
                  <c:v>1.0680860000000001E-7</c:v>
                </c:pt>
                <c:pt idx="22958">
                  <c:v>1.068148E-7</c:v>
                </c:pt>
                <c:pt idx="22959">
                  <c:v>1.0682110000000001E-7</c:v>
                </c:pt>
                <c:pt idx="22960">
                  <c:v>1.068273E-7</c:v>
                </c:pt>
                <c:pt idx="22961">
                  <c:v>1.0683359999999999E-7</c:v>
                </c:pt>
                <c:pt idx="22962">
                  <c:v>1.068398E-7</c:v>
                </c:pt>
                <c:pt idx="22963">
                  <c:v>1.0684609999999999E-7</c:v>
                </c:pt>
                <c:pt idx="22964">
                  <c:v>1.068523E-7</c:v>
                </c:pt>
                <c:pt idx="22965">
                  <c:v>1.068586E-7</c:v>
                </c:pt>
                <c:pt idx="22966">
                  <c:v>1.068648E-7</c:v>
                </c:pt>
                <c:pt idx="22967">
                  <c:v>1.068711E-7</c:v>
                </c:pt>
                <c:pt idx="22968">
                  <c:v>1.068773E-7</c:v>
                </c:pt>
                <c:pt idx="22969">
                  <c:v>1.068836E-7</c:v>
                </c:pt>
                <c:pt idx="22970">
                  <c:v>1.068898E-7</c:v>
                </c:pt>
                <c:pt idx="22971">
                  <c:v>1.068961E-7</c:v>
                </c:pt>
                <c:pt idx="22972">
                  <c:v>1.069023E-7</c:v>
                </c:pt>
                <c:pt idx="22973">
                  <c:v>1.069086E-7</c:v>
                </c:pt>
                <c:pt idx="22974">
                  <c:v>1.069148E-7</c:v>
                </c:pt>
                <c:pt idx="22975">
                  <c:v>1.069211E-7</c:v>
                </c:pt>
                <c:pt idx="22976">
                  <c:v>1.069273E-7</c:v>
                </c:pt>
                <c:pt idx="22977">
                  <c:v>1.069336E-7</c:v>
                </c:pt>
                <c:pt idx="22978">
                  <c:v>1.0693980000000001E-7</c:v>
                </c:pt>
                <c:pt idx="22979">
                  <c:v>1.069461E-7</c:v>
                </c:pt>
                <c:pt idx="22980">
                  <c:v>1.0695229999999999E-7</c:v>
                </c:pt>
                <c:pt idx="22981">
                  <c:v>1.069586E-7</c:v>
                </c:pt>
                <c:pt idx="22982">
                  <c:v>1.0696479999999999E-7</c:v>
                </c:pt>
                <c:pt idx="22983">
                  <c:v>1.069711E-7</c:v>
                </c:pt>
                <c:pt idx="22984">
                  <c:v>1.069773E-7</c:v>
                </c:pt>
                <c:pt idx="22985">
                  <c:v>1.0698360000000001E-7</c:v>
                </c:pt>
                <c:pt idx="22986">
                  <c:v>1.069898E-7</c:v>
                </c:pt>
                <c:pt idx="22987">
                  <c:v>1.0699610000000001E-7</c:v>
                </c:pt>
                <c:pt idx="22988">
                  <c:v>1.070023E-7</c:v>
                </c:pt>
                <c:pt idx="22989">
                  <c:v>1.0700859999999999E-7</c:v>
                </c:pt>
                <c:pt idx="22990">
                  <c:v>1.070148E-7</c:v>
                </c:pt>
                <c:pt idx="22991">
                  <c:v>1.0702109999999999E-7</c:v>
                </c:pt>
                <c:pt idx="22992">
                  <c:v>1.070273E-7</c:v>
                </c:pt>
                <c:pt idx="22993">
                  <c:v>1.070336E-7</c:v>
                </c:pt>
                <c:pt idx="22994">
                  <c:v>1.070398E-7</c:v>
                </c:pt>
                <c:pt idx="22995">
                  <c:v>1.070461E-7</c:v>
                </c:pt>
                <c:pt idx="22996">
                  <c:v>1.070523E-7</c:v>
                </c:pt>
                <c:pt idx="22997">
                  <c:v>1.070586E-7</c:v>
                </c:pt>
                <c:pt idx="22998">
                  <c:v>1.070648E-7</c:v>
                </c:pt>
                <c:pt idx="22999">
                  <c:v>1.070711E-7</c:v>
                </c:pt>
                <c:pt idx="23000">
                  <c:v>1.070773E-7</c:v>
                </c:pt>
                <c:pt idx="23001">
                  <c:v>1.070836E-7</c:v>
                </c:pt>
                <c:pt idx="23002">
                  <c:v>1.070898E-7</c:v>
                </c:pt>
                <c:pt idx="23003">
                  <c:v>1.070961E-7</c:v>
                </c:pt>
                <c:pt idx="23004">
                  <c:v>1.071023E-7</c:v>
                </c:pt>
                <c:pt idx="23005">
                  <c:v>1.071086E-7</c:v>
                </c:pt>
                <c:pt idx="23006">
                  <c:v>1.0711480000000001E-7</c:v>
                </c:pt>
                <c:pt idx="23007">
                  <c:v>1.071211E-7</c:v>
                </c:pt>
                <c:pt idx="23008">
                  <c:v>1.0712729999999999E-7</c:v>
                </c:pt>
                <c:pt idx="23009">
                  <c:v>1.071336E-7</c:v>
                </c:pt>
                <c:pt idx="23010">
                  <c:v>1.0713979999999999E-7</c:v>
                </c:pt>
                <c:pt idx="23011">
                  <c:v>1.071461E-7</c:v>
                </c:pt>
                <c:pt idx="23012">
                  <c:v>1.071523E-7</c:v>
                </c:pt>
                <c:pt idx="23013">
                  <c:v>1.0715860000000001E-7</c:v>
                </c:pt>
                <c:pt idx="23014">
                  <c:v>1.071648E-7</c:v>
                </c:pt>
                <c:pt idx="23015">
                  <c:v>1.0717110000000001E-7</c:v>
                </c:pt>
                <c:pt idx="23016">
                  <c:v>1.071773E-7</c:v>
                </c:pt>
                <c:pt idx="23017">
                  <c:v>1.0718359999999999E-7</c:v>
                </c:pt>
                <c:pt idx="23018">
                  <c:v>1.071898E-7</c:v>
                </c:pt>
                <c:pt idx="23019">
                  <c:v>1.0719609999999999E-7</c:v>
                </c:pt>
                <c:pt idx="23020">
                  <c:v>1.072023E-7</c:v>
                </c:pt>
                <c:pt idx="23021">
                  <c:v>1.072086E-7</c:v>
                </c:pt>
                <c:pt idx="23022">
                  <c:v>1.072148E-7</c:v>
                </c:pt>
                <c:pt idx="23023">
                  <c:v>1.072211E-7</c:v>
                </c:pt>
                <c:pt idx="23024">
                  <c:v>1.072273E-7</c:v>
                </c:pt>
                <c:pt idx="23025">
                  <c:v>1.072336E-7</c:v>
                </c:pt>
                <c:pt idx="23026">
                  <c:v>1.072398E-7</c:v>
                </c:pt>
                <c:pt idx="23027">
                  <c:v>1.072461E-7</c:v>
                </c:pt>
                <c:pt idx="23028">
                  <c:v>1.072523E-7</c:v>
                </c:pt>
                <c:pt idx="23029">
                  <c:v>1.072586E-7</c:v>
                </c:pt>
                <c:pt idx="23030">
                  <c:v>1.072648E-7</c:v>
                </c:pt>
                <c:pt idx="23031">
                  <c:v>1.072711E-7</c:v>
                </c:pt>
                <c:pt idx="23032">
                  <c:v>1.072773E-7</c:v>
                </c:pt>
                <c:pt idx="23033">
                  <c:v>1.072836E-7</c:v>
                </c:pt>
                <c:pt idx="23034">
                  <c:v>1.0728980000000001E-7</c:v>
                </c:pt>
                <c:pt idx="23035">
                  <c:v>1.072961E-7</c:v>
                </c:pt>
                <c:pt idx="23036">
                  <c:v>1.0730230000000001E-7</c:v>
                </c:pt>
                <c:pt idx="23037">
                  <c:v>1.073086E-7</c:v>
                </c:pt>
                <c:pt idx="23038">
                  <c:v>1.0731479999999999E-7</c:v>
                </c:pt>
                <c:pt idx="23039">
                  <c:v>1.073211E-7</c:v>
                </c:pt>
                <c:pt idx="23040">
                  <c:v>1.073273E-7</c:v>
                </c:pt>
                <c:pt idx="23041">
                  <c:v>1.073336E-7</c:v>
                </c:pt>
                <c:pt idx="23042">
                  <c:v>1.073398E-7</c:v>
                </c:pt>
                <c:pt idx="23043">
                  <c:v>1.0734610000000001E-7</c:v>
                </c:pt>
                <c:pt idx="23044">
                  <c:v>1.073523E-7</c:v>
                </c:pt>
                <c:pt idx="23045">
                  <c:v>1.0735859999999999E-7</c:v>
                </c:pt>
                <c:pt idx="23046">
                  <c:v>1.073648E-7</c:v>
                </c:pt>
                <c:pt idx="23047">
                  <c:v>1.0737109999999999E-7</c:v>
                </c:pt>
                <c:pt idx="23048">
                  <c:v>1.073773E-7</c:v>
                </c:pt>
                <c:pt idx="23049">
                  <c:v>1.073836E-7</c:v>
                </c:pt>
                <c:pt idx="23050">
                  <c:v>1.073898E-7</c:v>
                </c:pt>
                <c:pt idx="23051">
                  <c:v>1.073961E-7</c:v>
                </c:pt>
                <c:pt idx="23052">
                  <c:v>1.074023E-7</c:v>
                </c:pt>
                <c:pt idx="23053">
                  <c:v>1.074086E-7</c:v>
                </c:pt>
                <c:pt idx="23054">
                  <c:v>1.074148E-7</c:v>
                </c:pt>
                <c:pt idx="23055">
                  <c:v>1.074211E-7</c:v>
                </c:pt>
                <c:pt idx="23056">
                  <c:v>1.074273E-7</c:v>
                </c:pt>
                <c:pt idx="23057">
                  <c:v>1.074336E-7</c:v>
                </c:pt>
                <c:pt idx="23058">
                  <c:v>1.074398E-7</c:v>
                </c:pt>
                <c:pt idx="23059">
                  <c:v>1.074461E-7</c:v>
                </c:pt>
                <c:pt idx="23060">
                  <c:v>1.074523E-7</c:v>
                </c:pt>
                <c:pt idx="23061">
                  <c:v>1.074586E-7</c:v>
                </c:pt>
                <c:pt idx="23062">
                  <c:v>1.0746480000000001E-7</c:v>
                </c:pt>
                <c:pt idx="23063">
                  <c:v>1.074711E-7</c:v>
                </c:pt>
                <c:pt idx="23064">
                  <c:v>1.0747730000000001E-7</c:v>
                </c:pt>
                <c:pt idx="23065">
                  <c:v>1.074836E-7</c:v>
                </c:pt>
                <c:pt idx="23066">
                  <c:v>1.0748979999999999E-7</c:v>
                </c:pt>
                <c:pt idx="23067">
                  <c:v>1.074961E-7</c:v>
                </c:pt>
                <c:pt idx="23068">
                  <c:v>1.075023E-7</c:v>
                </c:pt>
                <c:pt idx="23069">
                  <c:v>1.075086E-7</c:v>
                </c:pt>
                <c:pt idx="23070">
                  <c:v>1.075148E-7</c:v>
                </c:pt>
                <c:pt idx="23071">
                  <c:v>1.0752110000000001E-7</c:v>
                </c:pt>
                <c:pt idx="23072">
                  <c:v>1.075273E-7</c:v>
                </c:pt>
                <c:pt idx="23073">
                  <c:v>1.0753359999999999E-7</c:v>
                </c:pt>
                <c:pt idx="23074">
                  <c:v>1.075398E-7</c:v>
                </c:pt>
                <c:pt idx="23075">
                  <c:v>1.0754609999999999E-7</c:v>
                </c:pt>
                <c:pt idx="23076">
                  <c:v>1.075523E-7</c:v>
                </c:pt>
                <c:pt idx="23077">
                  <c:v>1.075586E-7</c:v>
                </c:pt>
                <c:pt idx="23078">
                  <c:v>1.075648E-7</c:v>
                </c:pt>
                <c:pt idx="23079">
                  <c:v>1.075711E-7</c:v>
                </c:pt>
                <c:pt idx="23080">
                  <c:v>1.075773E-7</c:v>
                </c:pt>
                <c:pt idx="23081">
                  <c:v>1.075836E-7</c:v>
                </c:pt>
                <c:pt idx="23082">
                  <c:v>1.075898E-7</c:v>
                </c:pt>
                <c:pt idx="23083">
                  <c:v>1.075961E-7</c:v>
                </c:pt>
                <c:pt idx="23084">
                  <c:v>1.076023E-7</c:v>
                </c:pt>
                <c:pt idx="23085">
                  <c:v>1.076086E-7</c:v>
                </c:pt>
                <c:pt idx="23086">
                  <c:v>1.076148E-7</c:v>
                </c:pt>
                <c:pt idx="23087">
                  <c:v>1.076211E-7</c:v>
                </c:pt>
                <c:pt idx="23088">
                  <c:v>1.076273E-7</c:v>
                </c:pt>
                <c:pt idx="23089">
                  <c:v>1.076336E-7</c:v>
                </c:pt>
                <c:pt idx="23090">
                  <c:v>1.0763980000000001E-7</c:v>
                </c:pt>
                <c:pt idx="23091">
                  <c:v>1.076461E-7</c:v>
                </c:pt>
                <c:pt idx="23092">
                  <c:v>1.0765230000000001E-7</c:v>
                </c:pt>
                <c:pt idx="23093">
                  <c:v>1.076586E-7</c:v>
                </c:pt>
                <c:pt idx="23094">
                  <c:v>1.0766479999999999E-7</c:v>
                </c:pt>
                <c:pt idx="23095">
                  <c:v>1.076711E-7</c:v>
                </c:pt>
                <c:pt idx="23096">
                  <c:v>1.076773E-7</c:v>
                </c:pt>
                <c:pt idx="23097">
                  <c:v>1.076836E-7</c:v>
                </c:pt>
                <c:pt idx="23098">
                  <c:v>1.076898E-7</c:v>
                </c:pt>
                <c:pt idx="23099">
                  <c:v>1.0769610000000001E-7</c:v>
                </c:pt>
                <c:pt idx="23100">
                  <c:v>1.077023E-7</c:v>
                </c:pt>
                <c:pt idx="23101">
                  <c:v>1.0770859999999999E-7</c:v>
                </c:pt>
                <c:pt idx="23102">
                  <c:v>1.077148E-7</c:v>
                </c:pt>
                <c:pt idx="23103">
                  <c:v>1.0772109999999999E-7</c:v>
                </c:pt>
                <c:pt idx="23104">
                  <c:v>1.077273E-7</c:v>
                </c:pt>
                <c:pt idx="23105">
                  <c:v>1.077336E-7</c:v>
                </c:pt>
                <c:pt idx="23106">
                  <c:v>1.077398E-7</c:v>
                </c:pt>
                <c:pt idx="23107">
                  <c:v>1.077461E-7</c:v>
                </c:pt>
                <c:pt idx="23108">
                  <c:v>1.077523E-7</c:v>
                </c:pt>
                <c:pt idx="23109">
                  <c:v>1.077586E-7</c:v>
                </c:pt>
                <c:pt idx="23110">
                  <c:v>1.077648E-7</c:v>
                </c:pt>
                <c:pt idx="23111">
                  <c:v>1.077711E-7</c:v>
                </c:pt>
                <c:pt idx="23112">
                  <c:v>1.077773E-7</c:v>
                </c:pt>
                <c:pt idx="23113">
                  <c:v>1.077836E-7</c:v>
                </c:pt>
                <c:pt idx="23114">
                  <c:v>1.077898E-7</c:v>
                </c:pt>
                <c:pt idx="23115">
                  <c:v>1.077961E-7</c:v>
                </c:pt>
                <c:pt idx="23116">
                  <c:v>1.078023E-7</c:v>
                </c:pt>
                <c:pt idx="23117">
                  <c:v>1.078086E-7</c:v>
                </c:pt>
                <c:pt idx="23118">
                  <c:v>1.0781480000000001E-7</c:v>
                </c:pt>
                <c:pt idx="23119">
                  <c:v>1.078211E-7</c:v>
                </c:pt>
                <c:pt idx="23120">
                  <c:v>1.0782730000000001E-7</c:v>
                </c:pt>
                <c:pt idx="23121">
                  <c:v>1.078336E-7</c:v>
                </c:pt>
                <c:pt idx="23122">
                  <c:v>1.0783979999999999E-7</c:v>
                </c:pt>
                <c:pt idx="23123">
                  <c:v>1.078461E-7</c:v>
                </c:pt>
                <c:pt idx="23124">
                  <c:v>1.0785229999999999E-7</c:v>
                </c:pt>
                <c:pt idx="23125">
                  <c:v>1.078586E-7</c:v>
                </c:pt>
                <c:pt idx="23126">
                  <c:v>1.078648E-7</c:v>
                </c:pt>
                <c:pt idx="23127">
                  <c:v>1.0787110000000001E-7</c:v>
                </c:pt>
                <c:pt idx="23128">
                  <c:v>1.078773E-7</c:v>
                </c:pt>
                <c:pt idx="23129">
                  <c:v>1.0788360000000001E-7</c:v>
                </c:pt>
                <c:pt idx="23130">
                  <c:v>1.078898E-7</c:v>
                </c:pt>
                <c:pt idx="23131">
                  <c:v>1.0789609999999999E-7</c:v>
                </c:pt>
                <c:pt idx="23132">
                  <c:v>1.079023E-7</c:v>
                </c:pt>
                <c:pt idx="23133">
                  <c:v>1.079086E-7</c:v>
                </c:pt>
                <c:pt idx="23134">
                  <c:v>1.079148E-7</c:v>
                </c:pt>
                <c:pt idx="23135">
                  <c:v>1.079211E-7</c:v>
                </c:pt>
                <c:pt idx="23136">
                  <c:v>1.079273E-7</c:v>
                </c:pt>
                <c:pt idx="23137">
                  <c:v>1.079336E-7</c:v>
                </c:pt>
                <c:pt idx="23138">
                  <c:v>1.079398E-7</c:v>
                </c:pt>
                <c:pt idx="23139">
                  <c:v>1.079461E-7</c:v>
                </c:pt>
                <c:pt idx="23140">
                  <c:v>1.079523E-7</c:v>
                </c:pt>
                <c:pt idx="23141">
                  <c:v>1.079586E-7</c:v>
                </c:pt>
                <c:pt idx="23142">
                  <c:v>1.079648E-7</c:v>
                </c:pt>
                <c:pt idx="23143">
                  <c:v>1.079711E-7</c:v>
                </c:pt>
                <c:pt idx="23144">
                  <c:v>1.079773E-7</c:v>
                </c:pt>
                <c:pt idx="23145">
                  <c:v>1.079836E-7</c:v>
                </c:pt>
                <c:pt idx="23146">
                  <c:v>1.0798980000000001E-7</c:v>
                </c:pt>
                <c:pt idx="23147">
                  <c:v>1.079961E-7</c:v>
                </c:pt>
                <c:pt idx="23148">
                  <c:v>1.0800230000000001E-7</c:v>
                </c:pt>
                <c:pt idx="23149">
                  <c:v>1.080086E-7</c:v>
                </c:pt>
                <c:pt idx="23150">
                  <c:v>1.0801479999999999E-7</c:v>
                </c:pt>
                <c:pt idx="23151">
                  <c:v>1.080211E-7</c:v>
                </c:pt>
                <c:pt idx="23152">
                  <c:v>1.0802729999999999E-7</c:v>
                </c:pt>
                <c:pt idx="23153">
                  <c:v>1.080336E-7</c:v>
                </c:pt>
                <c:pt idx="23154">
                  <c:v>1.080398E-7</c:v>
                </c:pt>
                <c:pt idx="23155">
                  <c:v>1.0804610000000001E-7</c:v>
                </c:pt>
                <c:pt idx="23156">
                  <c:v>1.080523E-7</c:v>
                </c:pt>
                <c:pt idx="23157">
                  <c:v>1.0805860000000001E-7</c:v>
                </c:pt>
                <c:pt idx="23158">
                  <c:v>1.080648E-7</c:v>
                </c:pt>
                <c:pt idx="23159">
                  <c:v>1.0807109999999999E-7</c:v>
                </c:pt>
                <c:pt idx="23160">
                  <c:v>1.080773E-7</c:v>
                </c:pt>
                <c:pt idx="23161">
                  <c:v>1.080836E-7</c:v>
                </c:pt>
                <c:pt idx="23162">
                  <c:v>1.080898E-7</c:v>
                </c:pt>
                <c:pt idx="23163">
                  <c:v>1.080961E-7</c:v>
                </c:pt>
                <c:pt idx="23164">
                  <c:v>1.081023E-7</c:v>
                </c:pt>
                <c:pt idx="23165">
                  <c:v>1.081086E-7</c:v>
                </c:pt>
                <c:pt idx="23166">
                  <c:v>1.081148E-7</c:v>
                </c:pt>
                <c:pt idx="23167">
                  <c:v>1.081211E-7</c:v>
                </c:pt>
                <c:pt idx="23168">
                  <c:v>1.081273E-7</c:v>
                </c:pt>
                <c:pt idx="23169">
                  <c:v>1.081336E-7</c:v>
                </c:pt>
                <c:pt idx="23170">
                  <c:v>1.081398E-7</c:v>
                </c:pt>
                <c:pt idx="23171">
                  <c:v>1.081461E-7</c:v>
                </c:pt>
                <c:pt idx="23172">
                  <c:v>1.081523E-7</c:v>
                </c:pt>
                <c:pt idx="23173">
                  <c:v>1.081586E-7</c:v>
                </c:pt>
                <c:pt idx="23174">
                  <c:v>1.0816480000000001E-7</c:v>
                </c:pt>
                <c:pt idx="23175">
                  <c:v>1.081711E-7</c:v>
                </c:pt>
                <c:pt idx="23176">
                  <c:v>1.0817730000000001E-7</c:v>
                </c:pt>
                <c:pt idx="23177">
                  <c:v>1.081836E-7</c:v>
                </c:pt>
                <c:pt idx="23178">
                  <c:v>1.0818979999999999E-7</c:v>
                </c:pt>
                <c:pt idx="23179">
                  <c:v>1.081961E-7</c:v>
                </c:pt>
                <c:pt idx="23180">
                  <c:v>1.0820229999999999E-7</c:v>
                </c:pt>
                <c:pt idx="23181">
                  <c:v>1.082086E-7</c:v>
                </c:pt>
                <c:pt idx="23182">
                  <c:v>1.082148E-7</c:v>
                </c:pt>
                <c:pt idx="23183">
                  <c:v>1.0822110000000001E-7</c:v>
                </c:pt>
                <c:pt idx="23184">
                  <c:v>1.082273E-7</c:v>
                </c:pt>
                <c:pt idx="23185">
                  <c:v>1.0823360000000001E-7</c:v>
                </c:pt>
                <c:pt idx="23186">
                  <c:v>1.082398E-7</c:v>
                </c:pt>
                <c:pt idx="23187">
                  <c:v>1.0824609999999999E-7</c:v>
                </c:pt>
                <c:pt idx="23188">
                  <c:v>1.082523E-7</c:v>
                </c:pt>
                <c:pt idx="23189">
                  <c:v>1.082586E-7</c:v>
                </c:pt>
                <c:pt idx="23190">
                  <c:v>1.082648E-7</c:v>
                </c:pt>
                <c:pt idx="23191">
                  <c:v>1.082711E-7</c:v>
                </c:pt>
                <c:pt idx="23192">
                  <c:v>1.082773E-7</c:v>
                </c:pt>
                <c:pt idx="23193">
                  <c:v>1.082836E-7</c:v>
                </c:pt>
                <c:pt idx="23194">
                  <c:v>1.082898E-7</c:v>
                </c:pt>
                <c:pt idx="23195">
                  <c:v>1.082961E-7</c:v>
                </c:pt>
                <c:pt idx="23196">
                  <c:v>1.083023E-7</c:v>
                </c:pt>
                <c:pt idx="23197">
                  <c:v>1.083086E-7</c:v>
                </c:pt>
                <c:pt idx="23198">
                  <c:v>1.083148E-7</c:v>
                </c:pt>
                <c:pt idx="23199">
                  <c:v>1.083211E-7</c:v>
                </c:pt>
                <c:pt idx="23200">
                  <c:v>1.083273E-7</c:v>
                </c:pt>
                <c:pt idx="23201">
                  <c:v>1.083336E-7</c:v>
                </c:pt>
                <c:pt idx="23202">
                  <c:v>1.0833980000000001E-7</c:v>
                </c:pt>
                <c:pt idx="23203">
                  <c:v>1.083461E-7</c:v>
                </c:pt>
                <c:pt idx="23204">
                  <c:v>1.0835230000000001E-7</c:v>
                </c:pt>
                <c:pt idx="23205">
                  <c:v>1.083586E-7</c:v>
                </c:pt>
                <c:pt idx="23206">
                  <c:v>1.0836479999999999E-7</c:v>
                </c:pt>
                <c:pt idx="23207">
                  <c:v>1.083711E-7</c:v>
                </c:pt>
                <c:pt idx="23208">
                  <c:v>1.0837729999999999E-7</c:v>
                </c:pt>
                <c:pt idx="23209">
                  <c:v>1.083836E-7</c:v>
                </c:pt>
                <c:pt idx="23210">
                  <c:v>1.083898E-7</c:v>
                </c:pt>
                <c:pt idx="23211">
                  <c:v>1.0839610000000001E-7</c:v>
                </c:pt>
                <c:pt idx="23212">
                  <c:v>1.084023E-7</c:v>
                </c:pt>
                <c:pt idx="23213">
                  <c:v>1.0840860000000001E-7</c:v>
                </c:pt>
                <c:pt idx="23214">
                  <c:v>1.084148E-7</c:v>
                </c:pt>
                <c:pt idx="23215">
                  <c:v>1.0842109999999999E-7</c:v>
                </c:pt>
                <c:pt idx="23216">
                  <c:v>1.084273E-7</c:v>
                </c:pt>
                <c:pt idx="23217">
                  <c:v>1.0843359999999999E-7</c:v>
                </c:pt>
                <c:pt idx="23218">
                  <c:v>1.084398E-7</c:v>
                </c:pt>
                <c:pt idx="23219">
                  <c:v>1.084461E-7</c:v>
                </c:pt>
                <c:pt idx="23220">
                  <c:v>1.084523E-7</c:v>
                </c:pt>
                <c:pt idx="23221">
                  <c:v>1.084586E-7</c:v>
                </c:pt>
                <c:pt idx="23222">
                  <c:v>1.084648E-7</c:v>
                </c:pt>
                <c:pt idx="23223">
                  <c:v>1.084711E-7</c:v>
                </c:pt>
                <c:pt idx="23224">
                  <c:v>1.084773E-7</c:v>
                </c:pt>
                <c:pt idx="23225">
                  <c:v>1.084836E-7</c:v>
                </c:pt>
                <c:pt idx="23226">
                  <c:v>1.084898E-7</c:v>
                </c:pt>
                <c:pt idx="23227">
                  <c:v>1.084961E-7</c:v>
                </c:pt>
                <c:pt idx="23228">
                  <c:v>1.085023E-7</c:v>
                </c:pt>
                <c:pt idx="23229">
                  <c:v>1.085086E-7</c:v>
                </c:pt>
                <c:pt idx="23230">
                  <c:v>1.085148E-7</c:v>
                </c:pt>
                <c:pt idx="23231">
                  <c:v>1.085211E-7</c:v>
                </c:pt>
                <c:pt idx="23232">
                  <c:v>1.0852730000000001E-7</c:v>
                </c:pt>
                <c:pt idx="23233">
                  <c:v>1.085336E-7</c:v>
                </c:pt>
                <c:pt idx="23234">
                  <c:v>1.0853979999999999E-7</c:v>
                </c:pt>
                <c:pt idx="23235">
                  <c:v>1.085461E-7</c:v>
                </c:pt>
                <c:pt idx="23236">
                  <c:v>1.0855229999999999E-7</c:v>
                </c:pt>
                <c:pt idx="23237">
                  <c:v>1.085586E-7</c:v>
                </c:pt>
                <c:pt idx="23238">
                  <c:v>1.085648E-7</c:v>
                </c:pt>
                <c:pt idx="23239">
                  <c:v>1.0857110000000001E-7</c:v>
                </c:pt>
                <c:pt idx="23240">
                  <c:v>1.085773E-7</c:v>
                </c:pt>
                <c:pt idx="23241">
                  <c:v>1.0858360000000001E-7</c:v>
                </c:pt>
                <c:pt idx="23242">
                  <c:v>1.085898E-7</c:v>
                </c:pt>
                <c:pt idx="23243">
                  <c:v>1.0859609999999999E-7</c:v>
                </c:pt>
                <c:pt idx="23244">
                  <c:v>1.086023E-7</c:v>
                </c:pt>
                <c:pt idx="23245">
                  <c:v>1.0860859999999999E-7</c:v>
                </c:pt>
                <c:pt idx="23246">
                  <c:v>1.086148E-7</c:v>
                </c:pt>
                <c:pt idx="23247">
                  <c:v>1.086211E-7</c:v>
                </c:pt>
                <c:pt idx="23248">
                  <c:v>1.086273E-7</c:v>
                </c:pt>
                <c:pt idx="23249">
                  <c:v>1.086336E-7</c:v>
                </c:pt>
                <c:pt idx="23250">
                  <c:v>1.086398E-7</c:v>
                </c:pt>
                <c:pt idx="23251">
                  <c:v>1.086461E-7</c:v>
                </c:pt>
                <c:pt idx="23252">
                  <c:v>1.086523E-7</c:v>
                </c:pt>
                <c:pt idx="23253">
                  <c:v>1.086586E-7</c:v>
                </c:pt>
                <c:pt idx="23254">
                  <c:v>1.086648E-7</c:v>
                </c:pt>
                <c:pt idx="23255">
                  <c:v>1.086711E-7</c:v>
                </c:pt>
                <c:pt idx="23256">
                  <c:v>1.086773E-7</c:v>
                </c:pt>
                <c:pt idx="23257">
                  <c:v>1.086836E-7</c:v>
                </c:pt>
                <c:pt idx="23258">
                  <c:v>1.086898E-7</c:v>
                </c:pt>
                <c:pt idx="23259">
                  <c:v>1.086961E-7</c:v>
                </c:pt>
                <c:pt idx="23260">
                  <c:v>1.0870230000000001E-7</c:v>
                </c:pt>
                <c:pt idx="23261">
                  <c:v>1.087086E-7</c:v>
                </c:pt>
                <c:pt idx="23262">
                  <c:v>1.0871479999999999E-7</c:v>
                </c:pt>
                <c:pt idx="23263">
                  <c:v>1.087211E-7</c:v>
                </c:pt>
                <c:pt idx="23264">
                  <c:v>1.0872729999999999E-7</c:v>
                </c:pt>
                <c:pt idx="23265">
                  <c:v>1.087336E-7</c:v>
                </c:pt>
                <c:pt idx="23266">
                  <c:v>1.087398E-7</c:v>
                </c:pt>
                <c:pt idx="23267">
                  <c:v>1.0874610000000001E-7</c:v>
                </c:pt>
                <c:pt idx="23268">
                  <c:v>1.087523E-7</c:v>
                </c:pt>
                <c:pt idx="23269">
                  <c:v>1.0875860000000001E-7</c:v>
                </c:pt>
                <c:pt idx="23270">
                  <c:v>1.087648E-7</c:v>
                </c:pt>
                <c:pt idx="23271">
                  <c:v>1.0877109999999999E-7</c:v>
                </c:pt>
                <c:pt idx="23272">
                  <c:v>1.087773E-7</c:v>
                </c:pt>
                <c:pt idx="23273">
                  <c:v>1.0878359999999999E-7</c:v>
                </c:pt>
                <c:pt idx="23274">
                  <c:v>1.087898E-7</c:v>
                </c:pt>
                <c:pt idx="23275">
                  <c:v>1.087961E-7</c:v>
                </c:pt>
                <c:pt idx="23276">
                  <c:v>1.088023E-7</c:v>
                </c:pt>
                <c:pt idx="23277">
                  <c:v>1.088086E-7</c:v>
                </c:pt>
                <c:pt idx="23278">
                  <c:v>1.088148E-7</c:v>
                </c:pt>
                <c:pt idx="23279">
                  <c:v>1.088211E-7</c:v>
                </c:pt>
                <c:pt idx="23280">
                  <c:v>1.088273E-7</c:v>
                </c:pt>
                <c:pt idx="23281">
                  <c:v>1.088336E-7</c:v>
                </c:pt>
                <c:pt idx="23282">
                  <c:v>1.088398E-7</c:v>
                </c:pt>
                <c:pt idx="23283">
                  <c:v>1.088461E-7</c:v>
                </c:pt>
                <c:pt idx="23284">
                  <c:v>1.088523E-7</c:v>
                </c:pt>
                <c:pt idx="23285">
                  <c:v>1.088586E-7</c:v>
                </c:pt>
                <c:pt idx="23286">
                  <c:v>1.088648E-7</c:v>
                </c:pt>
                <c:pt idx="23287">
                  <c:v>1.088711E-7</c:v>
                </c:pt>
                <c:pt idx="23288">
                  <c:v>1.0887730000000001E-7</c:v>
                </c:pt>
                <c:pt idx="23289">
                  <c:v>1.088836E-7</c:v>
                </c:pt>
                <c:pt idx="23290">
                  <c:v>1.0888979999999999E-7</c:v>
                </c:pt>
                <c:pt idx="23291">
                  <c:v>1.088961E-7</c:v>
                </c:pt>
                <c:pt idx="23292">
                  <c:v>1.0890229999999999E-7</c:v>
                </c:pt>
                <c:pt idx="23293">
                  <c:v>1.089086E-7</c:v>
                </c:pt>
                <c:pt idx="23294">
                  <c:v>1.089148E-7</c:v>
                </c:pt>
                <c:pt idx="23295">
                  <c:v>1.0892110000000001E-7</c:v>
                </c:pt>
                <c:pt idx="23296">
                  <c:v>1.089273E-7</c:v>
                </c:pt>
                <c:pt idx="23297">
                  <c:v>1.0893360000000001E-7</c:v>
                </c:pt>
                <c:pt idx="23298">
                  <c:v>1.089398E-7</c:v>
                </c:pt>
                <c:pt idx="23299">
                  <c:v>1.0894609999999999E-7</c:v>
                </c:pt>
                <c:pt idx="23300">
                  <c:v>1.089523E-7</c:v>
                </c:pt>
                <c:pt idx="23301">
                  <c:v>1.0895859999999999E-7</c:v>
                </c:pt>
                <c:pt idx="23302">
                  <c:v>1.089648E-7</c:v>
                </c:pt>
                <c:pt idx="23303">
                  <c:v>1.089711E-7</c:v>
                </c:pt>
                <c:pt idx="23304">
                  <c:v>1.089773E-7</c:v>
                </c:pt>
                <c:pt idx="23305">
                  <c:v>1.089836E-7</c:v>
                </c:pt>
                <c:pt idx="23306">
                  <c:v>1.089898E-7</c:v>
                </c:pt>
                <c:pt idx="23307">
                  <c:v>1.089961E-7</c:v>
                </c:pt>
                <c:pt idx="23308">
                  <c:v>1.090023E-7</c:v>
                </c:pt>
                <c:pt idx="23309">
                  <c:v>1.090086E-7</c:v>
                </c:pt>
                <c:pt idx="23310">
                  <c:v>1.090148E-7</c:v>
                </c:pt>
                <c:pt idx="23311">
                  <c:v>1.090211E-7</c:v>
                </c:pt>
                <c:pt idx="23312">
                  <c:v>1.090273E-7</c:v>
                </c:pt>
                <c:pt idx="23313">
                  <c:v>1.090336E-7</c:v>
                </c:pt>
                <c:pt idx="23314">
                  <c:v>1.090398E-7</c:v>
                </c:pt>
                <c:pt idx="23315">
                  <c:v>1.090461E-7</c:v>
                </c:pt>
                <c:pt idx="23316">
                  <c:v>1.0905230000000001E-7</c:v>
                </c:pt>
                <c:pt idx="23317">
                  <c:v>1.090586E-7</c:v>
                </c:pt>
                <c:pt idx="23318">
                  <c:v>1.0906480000000001E-7</c:v>
                </c:pt>
                <c:pt idx="23319">
                  <c:v>1.090711E-7</c:v>
                </c:pt>
                <c:pt idx="23320">
                  <c:v>1.0907729999999999E-7</c:v>
                </c:pt>
                <c:pt idx="23321">
                  <c:v>1.090836E-7</c:v>
                </c:pt>
                <c:pt idx="23322">
                  <c:v>1.090898E-7</c:v>
                </c:pt>
                <c:pt idx="23323">
                  <c:v>1.0909610000000001E-7</c:v>
                </c:pt>
                <c:pt idx="23324">
                  <c:v>1.091023E-7</c:v>
                </c:pt>
                <c:pt idx="23325">
                  <c:v>1.0910860000000001E-7</c:v>
                </c:pt>
                <c:pt idx="23326">
                  <c:v>1.091148E-7</c:v>
                </c:pt>
                <c:pt idx="23327">
                  <c:v>1.0912109999999999E-7</c:v>
                </c:pt>
                <c:pt idx="23328">
                  <c:v>1.091273E-7</c:v>
                </c:pt>
                <c:pt idx="23329">
                  <c:v>1.0913359999999999E-7</c:v>
                </c:pt>
                <c:pt idx="23330">
                  <c:v>1.091398E-7</c:v>
                </c:pt>
                <c:pt idx="23331">
                  <c:v>1.091461E-7</c:v>
                </c:pt>
                <c:pt idx="23332">
                  <c:v>1.091523E-7</c:v>
                </c:pt>
                <c:pt idx="23333">
                  <c:v>1.091586E-7</c:v>
                </c:pt>
                <c:pt idx="23334">
                  <c:v>1.091648E-7</c:v>
                </c:pt>
                <c:pt idx="23335">
                  <c:v>1.091711E-7</c:v>
                </c:pt>
                <c:pt idx="23336">
                  <c:v>1.091773E-7</c:v>
                </c:pt>
                <c:pt idx="23337">
                  <c:v>1.091836E-7</c:v>
                </c:pt>
                <c:pt idx="23338">
                  <c:v>1.091898E-7</c:v>
                </c:pt>
                <c:pt idx="23339">
                  <c:v>1.091961E-7</c:v>
                </c:pt>
                <c:pt idx="23340">
                  <c:v>1.092023E-7</c:v>
                </c:pt>
                <c:pt idx="23341">
                  <c:v>1.092086E-7</c:v>
                </c:pt>
                <c:pt idx="23342">
                  <c:v>1.092148E-7</c:v>
                </c:pt>
                <c:pt idx="23343">
                  <c:v>1.092211E-7</c:v>
                </c:pt>
                <c:pt idx="23344">
                  <c:v>1.0922730000000001E-7</c:v>
                </c:pt>
                <c:pt idx="23345">
                  <c:v>1.092336E-7</c:v>
                </c:pt>
                <c:pt idx="23346">
                  <c:v>1.0923980000000001E-7</c:v>
                </c:pt>
                <c:pt idx="23347">
                  <c:v>1.092461E-7</c:v>
                </c:pt>
                <c:pt idx="23348">
                  <c:v>1.0925229999999999E-7</c:v>
                </c:pt>
                <c:pt idx="23349">
                  <c:v>1.092586E-7</c:v>
                </c:pt>
                <c:pt idx="23350">
                  <c:v>1.092648E-7</c:v>
                </c:pt>
                <c:pt idx="23351">
                  <c:v>1.092711E-7</c:v>
                </c:pt>
                <c:pt idx="23352">
                  <c:v>1.092773E-7</c:v>
                </c:pt>
                <c:pt idx="23353">
                  <c:v>1.0928360000000001E-7</c:v>
                </c:pt>
                <c:pt idx="23354">
                  <c:v>1.092898E-7</c:v>
                </c:pt>
                <c:pt idx="23355">
                  <c:v>1.0929609999999999E-7</c:v>
                </c:pt>
                <c:pt idx="23356">
                  <c:v>1.093023E-7</c:v>
                </c:pt>
                <c:pt idx="23357">
                  <c:v>1.0930859999999999E-7</c:v>
                </c:pt>
                <c:pt idx="23358">
                  <c:v>1.093148E-7</c:v>
                </c:pt>
                <c:pt idx="23359">
                  <c:v>1.093211E-7</c:v>
                </c:pt>
                <c:pt idx="23360">
                  <c:v>1.093273E-7</c:v>
                </c:pt>
                <c:pt idx="23361">
                  <c:v>1.093336E-7</c:v>
                </c:pt>
                <c:pt idx="23362">
                  <c:v>1.093398E-7</c:v>
                </c:pt>
                <c:pt idx="23363">
                  <c:v>1.093461E-7</c:v>
                </c:pt>
                <c:pt idx="23364">
                  <c:v>1.093523E-7</c:v>
                </c:pt>
                <c:pt idx="23365">
                  <c:v>1.093586E-7</c:v>
                </c:pt>
                <c:pt idx="23366">
                  <c:v>1.093648E-7</c:v>
                </c:pt>
                <c:pt idx="23367">
                  <c:v>1.093711E-7</c:v>
                </c:pt>
                <c:pt idx="23368">
                  <c:v>1.093773E-7</c:v>
                </c:pt>
                <c:pt idx="23369">
                  <c:v>1.093836E-7</c:v>
                </c:pt>
                <c:pt idx="23370">
                  <c:v>1.093898E-7</c:v>
                </c:pt>
                <c:pt idx="23371">
                  <c:v>1.093961E-7</c:v>
                </c:pt>
                <c:pt idx="23372">
                  <c:v>1.0940230000000001E-7</c:v>
                </c:pt>
                <c:pt idx="23373">
                  <c:v>1.094086E-7</c:v>
                </c:pt>
                <c:pt idx="23374">
                  <c:v>1.0941480000000001E-7</c:v>
                </c:pt>
                <c:pt idx="23375">
                  <c:v>1.094211E-7</c:v>
                </c:pt>
                <c:pt idx="23376">
                  <c:v>1.0942729999999999E-7</c:v>
                </c:pt>
                <c:pt idx="23377">
                  <c:v>1.094336E-7</c:v>
                </c:pt>
                <c:pt idx="23378">
                  <c:v>1.094398E-7</c:v>
                </c:pt>
                <c:pt idx="23379">
                  <c:v>1.094461E-7</c:v>
                </c:pt>
                <c:pt idx="23380">
                  <c:v>1.094523E-7</c:v>
                </c:pt>
                <c:pt idx="23381">
                  <c:v>1.0945860000000001E-7</c:v>
                </c:pt>
                <c:pt idx="23382">
                  <c:v>1.094648E-7</c:v>
                </c:pt>
                <c:pt idx="23383">
                  <c:v>1.0947109999999999E-7</c:v>
                </c:pt>
                <c:pt idx="23384">
                  <c:v>1.094773E-7</c:v>
                </c:pt>
                <c:pt idx="23385">
                  <c:v>1.0948359999999999E-7</c:v>
                </c:pt>
                <c:pt idx="23386">
                  <c:v>1.094898E-7</c:v>
                </c:pt>
                <c:pt idx="23387">
                  <c:v>1.094961E-7</c:v>
                </c:pt>
                <c:pt idx="23388">
                  <c:v>1.095023E-7</c:v>
                </c:pt>
                <c:pt idx="23389">
                  <c:v>1.095086E-7</c:v>
                </c:pt>
                <c:pt idx="23390">
                  <c:v>1.095148E-7</c:v>
                </c:pt>
                <c:pt idx="23391">
                  <c:v>1.095211E-7</c:v>
                </c:pt>
                <c:pt idx="23392">
                  <c:v>1.095273E-7</c:v>
                </c:pt>
                <c:pt idx="23393">
                  <c:v>1.095336E-7</c:v>
                </c:pt>
                <c:pt idx="23394">
                  <c:v>1.095398E-7</c:v>
                </c:pt>
                <c:pt idx="23395">
                  <c:v>1.095461E-7</c:v>
                </c:pt>
                <c:pt idx="23396">
                  <c:v>1.095523E-7</c:v>
                </c:pt>
                <c:pt idx="23397">
                  <c:v>1.095586E-7</c:v>
                </c:pt>
                <c:pt idx="23398">
                  <c:v>1.095648E-7</c:v>
                </c:pt>
                <c:pt idx="23399">
                  <c:v>1.095711E-7</c:v>
                </c:pt>
                <c:pt idx="23400">
                  <c:v>1.0957730000000001E-7</c:v>
                </c:pt>
                <c:pt idx="23401">
                  <c:v>1.095836E-7</c:v>
                </c:pt>
                <c:pt idx="23402">
                  <c:v>1.0958980000000001E-7</c:v>
                </c:pt>
                <c:pt idx="23403">
                  <c:v>1.095961E-7</c:v>
                </c:pt>
                <c:pt idx="23404">
                  <c:v>1.0960229999999999E-7</c:v>
                </c:pt>
                <c:pt idx="23405">
                  <c:v>1.096086E-7</c:v>
                </c:pt>
                <c:pt idx="23406">
                  <c:v>1.0961479999999999E-7</c:v>
                </c:pt>
                <c:pt idx="23407">
                  <c:v>1.096211E-7</c:v>
                </c:pt>
                <c:pt idx="23408">
                  <c:v>1.096273E-7</c:v>
                </c:pt>
                <c:pt idx="23409">
                  <c:v>1.0963360000000001E-7</c:v>
                </c:pt>
                <c:pt idx="23410">
                  <c:v>1.096398E-7</c:v>
                </c:pt>
                <c:pt idx="23411">
                  <c:v>1.0964609999999999E-7</c:v>
                </c:pt>
                <c:pt idx="23412">
                  <c:v>1.096523E-7</c:v>
                </c:pt>
                <c:pt idx="23413">
                  <c:v>1.0965859999999999E-7</c:v>
                </c:pt>
                <c:pt idx="23414">
                  <c:v>1.096648E-7</c:v>
                </c:pt>
                <c:pt idx="23415">
                  <c:v>1.096711E-7</c:v>
                </c:pt>
                <c:pt idx="23416">
                  <c:v>1.096773E-7</c:v>
                </c:pt>
                <c:pt idx="23417">
                  <c:v>1.096836E-7</c:v>
                </c:pt>
                <c:pt idx="23418">
                  <c:v>1.096898E-7</c:v>
                </c:pt>
                <c:pt idx="23419">
                  <c:v>1.096961E-7</c:v>
                </c:pt>
                <c:pt idx="23420">
                  <c:v>1.097023E-7</c:v>
                </c:pt>
                <c:pt idx="23421">
                  <c:v>1.097086E-7</c:v>
                </c:pt>
                <c:pt idx="23422">
                  <c:v>1.097148E-7</c:v>
                </c:pt>
                <c:pt idx="23423">
                  <c:v>1.097211E-7</c:v>
                </c:pt>
                <c:pt idx="23424">
                  <c:v>1.097273E-7</c:v>
                </c:pt>
                <c:pt idx="23425">
                  <c:v>1.097336E-7</c:v>
                </c:pt>
                <c:pt idx="23426">
                  <c:v>1.097398E-7</c:v>
                </c:pt>
                <c:pt idx="23427">
                  <c:v>1.097461E-7</c:v>
                </c:pt>
                <c:pt idx="23428">
                  <c:v>1.0975230000000001E-7</c:v>
                </c:pt>
                <c:pt idx="23429">
                  <c:v>1.097586E-7</c:v>
                </c:pt>
                <c:pt idx="23430">
                  <c:v>1.0976480000000001E-7</c:v>
                </c:pt>
                <c:pt idx="23431">
                  <c:v>1.097711E-7</c:v>
                </c:pt>
                <c:pt idx="23432">
                  <c:v>1.0977729999999999E-7</c:v>
                </c:pt>
                <c:pt idx="23433">
                  <c:v>1.097836E-7</c:v>
                </c:pt>
                <c:pt idx="23434">
                  <c:v>1.0978979999999999E-7</c:v>
                </c:pt>
                <c:pt idx="23435">
                  <c:v>1.097961E-7</c:v>
                </c:pt>
                <c:pt idx="23436">
                  <c:v>1.098023E-7</c:v>
                </c:pt>
                <c:pt idx="23437">
                  <c:v>1.0980860000000001E-7</c:v>
                </c:pt>
                <c:pt idx="23438">
                  <c:v>1.098148E-7</c:v>
                </c:pt>
                <c:pt idx="23439">
                  <c:v>1.0982110000000001E-7</c:v>
                </c:pt>
                <c:pt idx="23440">
                  <c:v>1.098273E-7</c:v>
                </c:pt>
                <c:pt idx="23441">
                  <c:v>1.0983359999999999E-7</c:v>
                </c:pt>
                <c:pt idx="23442">
                  <c:v>1.098398E-7</c:v>
                </c:pt>
                <c:pt idx="23443">
                  <c:v>1.098461E-7</c:v>
                </c:pt>
                <c:pt idx="23444">
                  <c:v>1.098523E-7</c:v>
                </c:pt>
                <c:pt idx="23445">
                  <c:v>1.098586E-7</c:v>
                </c:pt>
                <c:pt idx="23446">
                  <c:v>1.098648E-7</c:v>
                </c:pt>
                <c:pt idx="23447">
                  <c:v>1.098711E-7</c:v>
                </c:pt>
                <c:pt idx="23448">
                  <c:v>1.098773E-7</c:v>
                </c:pt>
                <c:pt idx="23449">
                  <c:v>1.098836E-7</c:v>
                </c:pt>
                <c:pt idx="23450">
                  <c:v>1.098898E-7</c:v>
                </c:pt>
                <c:pt idx="23451">
                  <c:v>1.098961E-7</c:v>
                </c:pt>
                <c:pt idx="23452">
                  <c:v>1.099023E-7</c:v>
                </c:pt>
                <c:pt idx="23453">
                  <c:v>1.099086E-7</c:v>
                </c:pt>
                <c:pt idx="23454">
                  <c:v>1.099148E-7</c:v>
                </c:pt>
                <c:pt idx="23455">
                  <c:v>1.099211E-7</c:v>
                </c:pt>
                <c:pt idx="23456">
                  <c:v>1.0992730000000001E-7</c:v>
                </c:pt>
                <c:pt idx="23457">
                  <c:v>1.099336E-7</c:v>
                </c:pt>
                <c:pt idx="23458">
                  <c:v>1.0993980000000001E-7</c:v>
                </c:pt>
                <c:pt idx="23459">
                  <c:v>1.099461E-7</c:v>
                </c:pt>
                <c:pt idx="23460">
                  <c:v>1.0995229999999999E-7</c:v>
                </c:pt>
                <c:pt idx="23461">
                  <c:v>1.099586E-7</c:v>
                </c:pt>
                <c:pt idx="23462">
                  <c:v>1.0996479999999999E-7</c:v>
                </c:pt>
                <c:pt idx="23463">
                  <c:v>1.099711E-7</c:v>
                </c:pt>
                <c:pt idx="23464">
                  <c:v>1.099773E-7</c:v>
                </c:pt>
                <c:pt idx="23465">
                  <c:v>1.0998360000000001E-7</c:v>
                </c:pt>
                <c:pt idx="23466">
                  <c:v>1.099898E-7</c:v>
                </c:pt>
                <c:pt idx="23467">
                  <c:v>1.0999610000000001E-7</c:v>
                </c:pt>
                <c:pt idx="23468">
                  <c:v>1.100023E-7</c:v>
                </c:pt>
                <c:pt idx="23469">
                  <c:v>1.1000859999999999E-7</c:v>
                </c:pt>
                <c:pt idx="23470">
                  <c:v>1.100148E-7</c:v>
                </c:pt>
                <c:pt idx="23471">
                  <c:v>1.100211E-7</c:v>
                </c:pt>
                <c:pt idx="23472">
                  <c:v>1.100273E-7</c:v>
                </c:pt>
                <c:pt idx="23473">
                  <c:v>1.100336E-7</c:v>
                </c:pt>
                <c:pt idx="23474">
                  <c:v>1.100398E-7</c:v>
                </c:pt>
                <c:pt idx="23475">
                  <c:v>1.100461E-7</c:v>
                </c:pt>
                <c:pt idx="23476">
                  <c:v>1.100523E-7</c:v>
                </c:pt>
                <c:pt idx="23477">
                  <c:v>1.100586E-7</c:v>
                </c:pt>
                <c:pt idx="23478">
                  <c:v>1.100648E-7</c:v>
                </c:pt>
                <c:pt idx="23479">
                  <c:v>1.100711E-7</c:v>
                </c:pt>
                <c:pt idx="23480">
                  <c:v>1.100773E-7</c:v>
                </c:pt>
                <c:pt idx="23481">
                  <c:v>1.100836E-7</c:v>
                </c:pt>
                <c:pt idx="23482">
                  <c:v>1.100898E-7</c:v>
                </c:pt>
                <c:pt idx="23483">
                  <c:v>1.100961E-7</c:v>
                </c:pt>
                <c:pt idx="23484">
                  <c:v>1.1010230000000001E-7</c:v>
                </c:pt>
                <c:pt idx="23485">
                  <c:v>1.101086E-7</c:v>
                </c:pt>
                <c:pt idx="23486">
                  <c:v>1.1011480000000001E-7</c:v>
                </c:pt>
                <c:pt idx="23487">
                  <c:v>1.101211E-7</c:v>
                </c:pt>
                <c:pt idx="23488">
                  <c:v>1.1012729999999999E-7</c:v>
                </c:pt>
                <c:pt idx="23489">
                  <c:v>1.101336E-7</c:v>
                </c:pt>
                <c:pt idx="23490">
                  <c:v>1.1013979999999999E-7</c:v>
                </c:pt>
                <c:pt idx="23491">
                  <c:v>1.101461E-7</c:v>
                </c:pt>
                <c:pt idx="23492">
                  <c:v>1.101523E-7</c:v>
                </c:pt>
                <c:pt idx="23493">
                  <c:v>1.1015860000000001E-7</c:v>
                </c:pt>
                <c:pt idx="23494">
                  <c:v>1.101648E-7</c:v>
                </c:pt>
                <c:pt idx="23495">
                  <c:v>1.1017110000000001E-7</c:v>
                </c:pt>
                <c:pt idx="23496">
                  <c:v>1.101773E-7</c:v>
                </c:pt>
                <c:pt idx="23497">
                  <c:v>1.1018359999999999E-7</c:v>
                </c:pt>
                <c:pt idx="23498">
                  <c:v>1.101898E-7</c:v>
                </c:pt>
                <c:pt idx="23499">
                  <c:v>1.101961E-7</c:v>
                </c:pt>
                <c:pt idx="23500">
                  <c:v>1.102023E-7</c:v>
                </c:pt>
                <c:pt idx="23501">
                  <c:v>1.102086E-7</c:v>
                </c:pt>
                <c:pt idx="23502">
                  <c:v>1.102148E-7</c:v>
                </c:pt>
                <c:pt idx="23503">
                  <c:v>1.102211E-7</c:v>
                </c:pt>
                <c:pt idx="23504">
                  <c:v>1.102273E-7</c:v>
                </c:pt>
                <c:pt idx="23505">
                  <c:v>1.102336E-7</c:v>
                </c:pt>
                <c:pt idx="23506">
                  <c:v>1.102398E-7</c:v>
                </c:pt>
                <c:pt idx="23507">
                  <c:v>1.102461E-7</c:v>
                </c:pt>
                <c:pt idx="23508">
                  <c:v>1.102523E-7</c:v>
                </c:pt>
                <c:pt idx="23509">
                  <c:v>1.102586E-7</c:v>
                </c:pt>
                <c:pt idx="23510">
                  <c:v>1.102648E-7</c:v>
                </c:pt>
                <c:pt idx="23511">
                  <c:v>1.102711E-7</c:v>
                </c:pt>
                <c:pt idx="23512">
                  <c:v>1.1027730000000001E-7</c:v>
                </c:pt>
                <c:pt idx="23513">
                  <c:v>1.102836E-7</c:v>
                </c:pt>
                <c:pt idx="23514">
                  <c:v>1.1028980000000001E-7</c:v>
                </c:pt>
                <c:pt idx="23515">
                  <c:v>1.102961E-7</c:v>
                </c:pt>
                <c:pt idx="23516">
                  <c:v>1.1030229999999999E-7</c:v>
                </c:pt>
                <c:pt idx="23517">
                  <c:v>1.103086E-7</c:v>
                </c:pt>
                <c:pt idx="23518">
                  <c:v>1.1031479999999999E-7</c:v>
                </c:pt>
                <c:pt idx="23519">
                  <c:v>1.103211E-7</c:v>
                </c:pt>
                <c:pt idx="23520">
                  <c:v>1.103273E-7</c:v>
                </c:pt>
                <c:pt idx="23521">
                  <c:v>1.1033360000000001E-7</c:v>
                </c:pt>
                <c:pt idx="23522">
                  <c:v>1.103398E-7</c:v>
                </c:pt>
                <c:pt idx="23523">
                  <c:v>1.1034610000000001E-7</c:v>
                </c:pt>
                <c:pt idx="23524">
                  <c:v>1.103523E-7</c:v>
                </c:pt>
                <c:pt idx="23525">
                  <c:v>1.1035859999999999E-7</c:v>
                </c:pt>
                <c:pt idx="23526">
                  <c:v>1.103648E-7</c:v>
                </c:pt>
                <c:pt idx="23527">
                  <c:v>1.1037109999999999E-7</c:v>
                </c:pt>
                <c:pt idx="23528">
                  <c:v>1.103773E-7</c:v>
                </c:pt>
                <c:pt idx="23529">
                  <c:v>1.103836E-7</c:v>
                </c:pt>
                <c:pt idx="23530">
                  <c:v>1.103898E-7</c:v>
                </c:pt>
                <c:pt idx="23531">
                  <c:v>1.103961E-7</c:v>
                </c:pt>
                <c:pt idx="23532">
                  <c:v>1.104023E-7</c:v>
                </c:pt>
                <c:pt idx="23533">
                  <c:v>1.104086E-7</c:v>
                </c:pt>
                <c:pt idx="23534">
                  <c:v>1.104148E-7</c:v>
                </c:pt>
                <c:pt idx="23535">
                  <c:v>1.104211E-7</c:v>
                </c:pt>
                <c:pt idx="23536">
                  <c:v>1.104273E-7</c:v>
                </c:pt>
                <c:pt idx="23537">
                  <c:v>1.104336E-7</c:v>
                </c:pt>
                <c:pt idx="23538">
                  <c:v>1.104398E-7</c:v>
                </c:pt>
                <c:pt idx="23539">
                  <c:v>1.104461E-7</c:v>
                </c:pt>
                <c:pt idx="23540">
                  <c:v>1.104523E-7</c:v>
                </c:pt>
                <c:pt idx="23541">
                  <c:v>1.104586E-7</c:v>
                </c:pt>
                <c:pt idx="23542">
                  <c:v>1.1046480000000001E-7</c:v>
                </c:pt>
                <c:pt idx="23543">
                  <c:v>1.104711E-7</c:v>
                </c:pt>
                <c:pt idx="23544">
                  <c:v>1.1047729999999999E-7</c:v>
                </c:pt>
                <c:pt idx="23545">
                  <c:v>1.104836E-7</c:v>
                </c:pt>
                <c:pt idx="23546">
                  <c:v>1.1048979999999999E-7</c:v>
                </c:pt>
                <c:pt idx="23547">
                  <c:v>1.104961E-7</c:v>
                </c:pt>
                <c:pt idx="23548">
                  <c:v>1.105023E-7</c:v>
                </c:pt>
                <c:pt idx="23549">
                  <c:v>1.1050860000000001E-7</c:v>
                </c:pt>
                <c:pt idx="23550">
                  <c:v>1.105148E-7</c:v>
                </c:pt>
                <c:pt idx="23551">
                  <c:v>1.1052110000000001E-7</c:v>
                </c:pt>
                <c:pt idx="23552">
                  <c:v>1.105273E-7</c:v>
                </c:pt>
                <c:pt idx="23553">
                  <c:v>1.1053359999999999E-7</c:v>
                </c:pt>
                <c:pt idx="23554">
                  <c:v>1.105398E-7</c:v>
                </c:pt>
                <c:pt idx="23555">
                  <c:v>1.1054609999999999E-7</c:v>
                </c:pt>
                <c:pt idx="23556">
                  <c:v>1.105523E-7</c:v>
                </c:pt>
                <c:pt idx="23557">
                  <c:v>1.105586E-7</c:v>
                </c:pt>
                <c:pt idx="23558">
                  <c:v>1.105648E-7</c:v>
                </c:pt>
                <c:pt idx="23559">
                  <c:v>1.105711E-7</c:v>
                </c:pt>
                <c:pt idx="23560">
                  <c:v>1.105773E-7</c:v>
                </c:pt>
                <c:pt idx="23561">
                  <c:v>1.105836E-7</c:v>
                </c:pt>
                <c:pt idx="23562">
                  <c:v>1.105898E-7</c:v>
                </c:pt>
                <c:pt idx="23563">
                  <c:v>1.105961E-7</c:v>
                </c:pt>
                <c:pt idx="23564">
                  <c:v>1.106023E-7</c:v>
                </c:pt>
                <c:pt idx="23565">
                  <c:v>1.106086E-7</c:v>
                </c:pt>
                <c:pt idx="23566">
                  <c:v>1.106148E-7</c:v>
                </c:pt>
                <c:pt idx="23567">
                  <c:v>1.106211E-7</c:v>
                </c:pt>
                <c:pt idx="23568">
                  <c:v>1.106273E-7</c:v>
                </c:pt>
                <c:pt idx="23569">
                  <c:v>1.106336E-7</c:v>
                </c:pt>
                <c:pt idx="23570">
                  <c:v>1.1063980000000001E-7</c:v>
                </c:pt>
                <c:pt idx="23571">
                  <c:v>1.106461E-7</c:v>
                </c:pt>
                <c:pt idx="23572">
                  <c:v>1.1065229999999999E-7</c:v>
                </c:pt>
                <c:pt idx="23573">
                  <c:v>1.106586E-7</c:v>
                </c:pt>
                <c:pt idx="23574">
                  <c:v>1.1066479999999999E-7</c:v>
                </c:pt>
                <c:pt idx="23575">
                  <c:v>1.106711E-7</c:v>
                </c:pt>
                <c:pt idx="23576">
                  <c:v>1.106773E-7</c:v>
                </c:pt>
                <c:pt idx="23577">
                  <c:v>1.1068360000000001E-7</c:v>
                </c:pt>
                <c:pt idx="23578">
                  <c:v>1.106898E-7</c:v>
                </c:pt>
                <c:pt idx="23579">
                  <c:v>1.1069610000000001E-7</c:v>
                </c:pt>
                <c:pt idx="23580">
                  <c:v>1.107023E-7</c:v>
                </c:pt>
                <c:pt idx="23581">
                  <c:v>1.1070859999999999E-7</c:v>
                </c:pt>
                <c:pt idx="23582">
                  <c:v>1.107148E-7</c:v>
                </c:pt>
                <c:pt idx="23583">
                  <c:v>1.1072109999999999E-7</c:v>
                </c:pt>
                <c:pt idx="23584">
                  <c:v>1.107273E-7</c:v>
                </c:pt>
                <c:pt idx="23585">
                  <c:v>1.107336E-7</c:v>
                </c:pt>
                <c:pt idx="23586">
                  <c:v>1.107398E-7</c:v>
                </c:pt>
                <c:pt idx="23587">
                  <c:v>1.107461E-7</c:v>
                </c:pt>
                <c:pt idx="23588">
                  <c:v>1.107523E-7</c:v>
                </c:pt>
                <c:pt idx="23589">
                  <c:v>1.107586E-7</c:v>
                </c:pt>
                <c:pt idx="23590">
                  <c:v>1.107648E-7</c:v>
                </c:pt>
                <c:pt idx="23591">
                  <c:v>1.107711E-7</c:v>
                </c:pt>
                <c:pt idx="23592">
                  <c:v>1.107773E-7</c:v>
                </c:pt>
                <c:pt idx="23593">
                  <c:v>1.107836E-7</c:v>
                </c:pt>
                <c:pt idx="23594">
                  <c:v>1.107898E-7</c:v>
                </c:pt>
                <c:pt idx="23595">
                  <c:v>1.107961E-7</c:v>
                </c:pt>
                <c:pt idx="23596">
                  <c:v>1.108023E-7</c:v>
                </c:pt>
                <c:pt idx="23597">
                  <c:v>1.108086E-7</c:v>
                </c:pt>
                <c:pt idx="23598">
                  <c:v>1.1081480000000001E-7</c:v>
                </c:pt>
                <c:pt idx="23599">
                  <c:v>1.108211E-7</c:v>
                </c:pt>
                <c:pt idx="23600">
                  <c:v>1.1082729999999999E-7</c:v>
                </c:pt>
                <c:pt idx="23601">
                  <c:v>1.108336E-7</c:v>
                </c:pt>
                <c:pt idx="23602">
                  <c:v>1.1083979999999999E-7</c:v>
                </c:pt>
                <c:pt idx="23603">
                  <c:v>1.108461E-7</c:v>
                </c:pt>
                <c:pt idx="23604">
                  <c:v>1.108523E-7</c:v>
                </c:pt>
                <c:pt idx="23605">
                  <c:v>1.1085860000000001E-7</c:v>
                </c:pt>
                <c:pt idx="23606">
                  <c:v>1.108648E-7</c:v>
                </c:pt>
                <c:pt idx="23607">
                  <c:v>1.1087110000000001E-7</c:v>
                </c:pt>
                <c:pt idx="23608">
                  <c:v>1.108773E-7</c:v>
                </c:pt>
                <c:pt idx="23609">
                  <c:v>1.1088359999999999E-7</c:v>
                </c:pt>
                <c:pt idx="23610">
                  <c:v>1.108898E-7</c:v>
                </c:pt>
                <c:pt idx="23611">
                  <c:v>1.1089609999999999E-7</c:v>
                </c:pt>
                <c:pt idx="23612">
                  <c:v>1.109023E-7</c:v>
                </c:pt>
                <c:pt idx="23613">
                  <c:v>1.109086E-7</c:v>
                </c:pt>
                <c:pt idx="23614">
                  <c:v>1.109148E-7</c:v>
                </c:pt>
                <c:pt idx="23615">
                  <c:v>1.109211E-7</c:v>
                </c:pt>
                <c:pt idx="23616">
                  <c:v>1.109273E-7</c:v>
                </c:pt>
                <c:pt idx="23617">
                  <c:v>1.109336E-7</c:v>
                </c:pt>
                <c:pt idx="23618">
                  <c:v>1.109398E-7</c:v>
                </c:pt>
                <c:pt idx="23619">
                  <c:v>1.109461E-7</c:v>
                </c:pt>
                <c:pt idx="23620">
                  <c:v>1.109523E-7</c:v>
                </c:pt>
                <c:pt idx="23621">
                  <c:v>1.109586E-7</c:v>
                </c:pt>
                <c:pt idx="23622">
                  <c:v>1.109648E-7</c:v>
                </c:pt>
                <c:pt idx="23623">
                  <c:v>1.109711E-7</c:v>
                </c:pt>
                <c:pt idx="23624">
                  <c:v>1.109773E-7</c:v>
                </c:pt>
                <c:pt idx="23625">
                  <c:v>1.109836E-7</c:v>
                </c:pt>
                <c:pt idx="23626">
                  <c:v>1.1098980000000001E-7</c:v>
                </c:pt>
                <c:pt idx="23627">
                  <c:v>1.109961E-7</c:v>
                </c:pt>
                <c:pt idx="23628">
                  <c:v>1.1100230000000001E-7</c:v>
                </c:pt>
                <c:pt idx="23629">
                  <c:v>1.110086E-7</c:v>
                </c:pt>
                <c:pt idx="23630">
                  <c:v>1.1101479999999999E-7</c:v>
                </c:pt>
                <c:pt idx="23631">
                  <c:v>1.110211E-7</c:v>
                </c:pt>
                <c:pt idx="23632">
                  <c:v>1.110273E-7</c:v>
                </c:pt>
                <c:pt idx="23633">
                  <c:v>1.1103360000000001E-7</c:v>
                </c:pt>
                <c:pt idx="23634">
                  <c:v>1.110398E-7</c:v>
                </c:pt>
                <c:pt idx="23635">
                  <c:v>1.1104610000000001E-7</c:v>
                </c:pt>
                <c:pt idx="23636">
                  <c:v>1.110523E-7</c:v>
                </c:pt>
                <c:pt idx="23637">
                  <c:v>1.1105859999999999E-7</c:v>
                </c:pt>
                <c:pt idx="23638">
                  <c:v>1.110648E-7</c:v>
                </c:pt>
                <c:pt idx="23639">
                  <c:v>1.1107109999999999E-7</c:v>
                </c:pt>
                <c:pt idx="23640">
                  <c:v>1.110773E-7</c:v>
                </c:pt>
                <c:pt idx="23641">
                  <c:v>1.110836E-7</c:v>
                </c:pt>
                <c:pt idx="23642">
                  <c:v>1.110898E-7</c:v>
                </c:pt>
                <c:pt idx="23643">
                  <c:v>1.110961E-7</c:v>
                </c:pt>
                <c:pt idx="23644">
                  <c:v>1.111023E-7</c:v>
                </c:pt>
                <c:pt idx="23645">
                  <c:v>1.111086E-7</c:v>
                </c:pt>
                <c:pt idx="23646">
                  <c:v>1.111148E-7</c:v>
                </c:pt>
                <c:pt idx="23647">
                  <c:v>1.111211E-7</c:v>
                </c:pt>
                <c:pt idx="23648">
                  <c:v>1.111273E-7</c:v>
                </c:pt>
                <c:pt idx="23649">
                  <c:v>1.111336E-7</c:v>
                </c:pt>
                <c:pt idx="23650">
                  <c:v>1.111398E-7</c:v>
                </c:pt>
                <c:pt idx="23651">
                  <c:v>1.111461E-7</c:v>
                </c:pt>
                <c:pt idx="23652">
                  <c:v>1.111523E-7</c:v>
                </c:pt>
                <c:pt idx="23653">
                  <c:v>1.111586E-7</c:v>
                </c:pt>
                <c:pt idx="23654">
                  <c:v>1.1116480000000001E-7</c:v>
                </c:pt>
                <c:pt idx="23655">
                  <c:v>1.111711E-7</c:v>
                </c:pt>
                <c:pt idx="23656">
                  <c:v>1.1117730000000001E-7</c:v>
                </c:pt>
                <c:pt idx="23657">
                  <c:v>1.111836E-7</c:v>
                </c:pt>
                <c:pt idx="23658">
                  <c:v>1.1118979999999999E-7</c:v>
                </c:pt>
                <c:pt idx="23659">
                  <c:v>1.111961E-7</c:v>
                </c:pt>
                <c:pt idx="23660">
                  <c:v>1.112023E-7</c:v>
                </c:pt>
                <c:pt idx="23661">
                  <c:v>1.112086E-7</c:v>
                </c:pt>
                <c:pt idx="23662">
                  <c:v>1.112148E-7</c:v>
                </c:pt>
                <c:pt idx="23663">
                  <c:v>1.1122110000000001E-7</c:v>
                </c:pt>
                <c:pt idx="23664">
                  <c:v>1.112273E-7</c:v>
                </c:pt>
                <c:pt idx="23665">
                  <c:v>1.1123359999999999E-7</c:v>
                </c:pt>
                <c:pt idx="23666">
                  <c:v>1.112398E-7</c:v>
                </c:pt>
                <c:pt idx="23667">
                  <c:v>1.1124609999999999E-7</c:v>
                </c:pt>
                <c:pt idx="23668">
                  <c:v>1.112523E-7</c:v>
                </c:pt>
                <c:pt idx="23669">
                  <c:v>1.112586E-7</c:v>
                </c:pt>
                <c:pt idx="23670">
                  <c:v>1.112648E-7</c:v>
                </c:pt>
                <c:pt idx="23671">
                  <c:v>1.112711E-7</c:v>
                </c:pt>
                <c:pt idx="23672">
                  <c:v>1.112773E-7</c:v>
                </c:pt>
                <c:pt idx="23673">
                  <c:v>1.112836E-7</c:v>
                </c:pt>
                <c:pt idx="23674">
                  <c:v>1.112898E-7</c:v>
                </c:pt>
                <c:pt idx="23675">
                  <c:v>1.112961E-7</c:v>
                </c:pt>
                <c:pt idx="23676">
                  <c:v>1.113023E-7</c:v>
                </c:pt>
                <c:pt idx="23677">
                  <c:v>1.113086E-7</c:v>
                </c:pt>
                <c:pt idx="23678">
                  <c:v>1.113148E-7</c:v>
                </c:pt>
                <c:pt idx="23679">
                  <c:v>1.113211E-7</c:v>
                </c:pt>
                <c:pt idx="23680">
                  <c:v>1.113273E-7</c:v>
                </c:pt>
                <c:pt idx="23681">
                  <c:v>1.113336E-7</c:v>
                </c:pt>
                <c:pt idx="23682">
                  <c:v>1.1133980000000001E-7</c:v>
                </c:pt>
                <c:pt idx="23683">
                  <c:v>1.113461E-7</c:v>
                </c:pt>
                <c:pt idx="23684">
                  <c:v>1.1135230000000001E-7</c:v>
                </c:pt>
                <c:pt idx="23685">
                  <c:v>1.113586E-7</c:v>
                </c:pt>
                <c:pt idx="23686">
                  <c:v>1.1136479999999999E-7</c:v>
                </c:pt>
                <c:pt idx="23687">
                  <c:v>1.113711E-7</c:v>
                </c:pt>
                <c:pt idx="23688">
                  <c:v>1.113773E-7</c:v>
                </c:pt>
                <c:pt idx="23689">
                  <c:v>1.113836E-7</c:v>
                </c:pt>
                <c:pt idx="23690">
                  <c:v>1.113898E-7</c:v>
                </c:pt>
                <c:pt idx="23691">
                  <c:v>1.1139610000000001E-7</c:v>
                </c:pt>
                <c:pt idx="23692">
                  <c:v>1.114023E-7</c:v>
                </c:pt>
                <c:pt idx="23693">
                  <c:v>1.1140859999999999E-7</c:v>
                </c:pt>
                <c:pt idx="23694">
                  <c:v>1.114148E-7</c:v>
                </c:pt>
                <c:pt idx="23695">
                  <c:v>1.1142109999999999E-7</c:v>
                </c:pt>
                <c:pt idx="23696">
                  <c:v>1.114273E-7</c:v>
                </c:pt>
                <c:pt idx="23697">
                  <c:v>1.114336E-7</c:v>
                </c:pt>
                <c:pt idx="23698">
                  <c:v>1.114398E-7</c:v>
                </c:pt>
                <c:pt idx="23699">
                  <c:v>1.114461E-7</c:v>
                </c:pt>
                <c:pt idx="23700">
                  <c:v>1.114523E-7</c:v>
                </c:pt>
                <c:pt idx="23701">
                  <c:v>1.114586E-7</c:v>
                </c:pt>
                <c:pt idx="23702">
                  <c:v>1.114648E-7</c:v>
                </c:pt>
                <c:pt idx="23703">
                  <c:v>1.114711E-7</c:v>
                </c:pt>
                <c:pt idx="23704">
                  <c:v>1.114773E-7</c:v>
                </c:pt>
                <c:pt idx="23705">
                  <c:v>1.114836E-7</c:v>
                </c:pt>
                <c:pt idx="23706">
                  <c:v>1.114898E-7</c:v>
                </c:pt>
                <c:pt idx="23707">
                  <c:v>1.114961E-7</c:v>
                </c:pt>
                <c:pt idx="23708">
                  <c:v>1.115023E-7</c:v>
                </c:pt>
                <c:pt idx="23709">
                  <c:v>1.115086E-7</c:v>
                </c:pt>
                <c:pt idx="23710">
                  <c:v>1.1151480000000001E-7</c:v>
                </c:pt>
                <c:pt idx="23711">
                  <c:v>1.115211E-7</c:v>
                </c:pt>
                <c:pt idx="23712">
                  <c:v>1.1152730000000001E-7</c:v>
                </c:pt>
                <c:pt idx="23713">
                  <c:v>1.115336E-7</c:v>
                </c:pt>
                <c:pt idx="23714">
                  <c:v>1.1153979999999999E-7</c:v>
                </c:pt>
                <c:pt idx="23715">
                  <c:v>1.115461E-7</c:v>
                </c:pt>
                <c:pt idx="23716">
                  <c:v>1.1155229999999999E-7</c:v>
                </c:pt>
                <c:pt idx="23717">
                  <c:v>1.115586E-7</c:v>
                </c:pt>
                <c:pt idx="23718">
                  <c:v>1.115648E-7</c:v>
                </c:pt>
                <c:pt idx="23719">
                  <c:v>1.1157110000000001E-7</c:v>
                </c:pt>
                <c:pt idx="23720">
                  <c:v>1.115773E-7</c:v>
                </c:pt>
                <c:pt idx="23721">
                  <c:v>1.1158359999999999E-7</c:v>
                </c:pt>
                <c:pt idx="23722">
                  <c:v>1.115898E-7</c:v>
                </c:pt>
                <c:pt idx="23723">
                  <c:v>1.1159609999999999E-7</c:v>
                </c:pt>
                <c:pt idx="23724">
                  <c:v>1.116023E-7</c:v>
                </c:pt>
                <c:pt idx="23725">
                  <c:v>1.116086E-7</c:v>
                </c:pt>
                <c:pt idx="23726">
                  <c:v>1.116148E-7</c:v>
                </c:pt>
                <c:pt idx="23727">
                  <c:v>1.116211E-7</c:v>
                </c:pt>
                <c:pt idx="23728">
                  <c:v>1.116273E-7</c:v>
                </c:pt>
                <c:pt idx="23729">
                  <c:v>1.116336E-7</c:v>
                </c:pt>
                <c:pt idx="23730">
                  <c:v>1.116398E-7</c:v>
                </c:pt>
                <c:pt idx="23731">
                  <c:v>1.116461E-7</c:v>
                </c:pt>
                <c:pt idx="23732">
                  <c:v>1.116523E-7</c:v>
                </c:pt>
                <c:pt idx="23733">
                  <c:v>1.116586E-7</c:v>
                </c:pt>
                <c:pt idx="23734">
                  <c:v>1.116648E-7</c:v>
                </c:pt>
                <c:pt idx="23735">
                  <c:v>1.116711E-7</c:v>
                </c:pt>
                <c:pt idx="23736">
                  <c:v>1.116773E-7</c:v>
                </c:pt>
                <c:pt idx="23737">
                  <c:v>1.116836E-7</c:v>
                </c:pt>
                <c:pt idx="23738">
                  <c:v>1.1168980000000001E-7</c:v>
                </c:pt>
                <c:pt idx="23739">
                  <c:v>1.116961E-7</c:v>
                </c:pt>
                <c:pt idx="23740">
                  <c:v>1.1170230000000001E-7</c:v>
                </c:pt>
                <c:pt idx="23741">
                  <c:v>1.117086E-7</c:v>
                </c:pt>
                <c:pt idx="23742">
                  <c:v>1.1171479999999999E-7</c:v>
                </c:pt>
                <c:pt idx="23743">
                  <c:v>1.117211E-7</c:v>
                </c:pt>
                <c:pt idx="23744">
                  <c:v>1.1172729999999999E-7</c:v>
                </c:pt>
                <c:pt idx="23745">
                  <c:v>1.117336E-7</c:v>
                </c:pt>
                <c:pt idx="23746">
                  <c:v>1.117398E-7</c:v>
                </c:pt>
                <c:pt idx="23747">
                  <c:v>1.1174610000000001E-7</c:v>
                </c:pt>
                <c:pt idx="23748">
                  <c:v>1.117523E-7</c:v>
                </c:pt>
                <c:pt idx="23749">
                  <c:v>1.1175860000000001E-7</c:v>
                </c:pt>
                <c:pt idx="23750">
                  <c:v>1.117648E-7</c:v>
                </c:pt>
                <c:pt idx="23751">
                  <c:v>1.1177109999999999E-7</c:v>
                </c:pt>
                <c:pt idx="23752">
                  <c:v>1.117773E-7</c:v>
                </c:pt>
                <c:pt idx="23753">
                  <c:v>1.117836E-7</c:v>
                </c:pt>
                <c:pt idx="23754">
                  <c:v>1.117898E-7</c:v>
                </c:pt>
                <c:pt idx="23755">
                  <c:v>1.117961E-7</c:v>
                </c:pt>
                <c:pt idx="23756">
                  <c:v>1.118023E-7</c:v>
                </c:pt>
                <c:pt idx="23757">
                  <c:v>1.118086E-7</c:v>
                </c:pt>
                <c:pt idx="23758">
                  <c:v>1.118148E-7</c:v>
                </c:pt>
                <c:pt idx="23759">
                  <c:v>1.118211E-7</c:v>
                </c:pt>
                <c:pt idx="23760">
                  <c:v>1.118273E-7</c:v>
                </c:pt>
                <c:pt idx="23761">
                  <c:v>1.118336E-7</c:v>
                </c:pt>
                <c:pt idx="23762">
                  <c:v>1.118398E-7</c:v>
                </c:pt>
                <c:pt idx="23763">
                  <c:v>1.118461E-7</c:v>
                </c:pt>
                <c:pt idx="23764">
                  <c:v>1.118523E-7</c:v>
                </c:pt>
                <c:pt idx="23765">
                  <c:v>1.118586E-7</c:v>
                </c:pt>
                <c:pt idx="23766">
                  <c:v>1.1186480000000001E-7</c:v>
                </c:pt>
                <c:pt idx="23767">
                  <c:v>1.118711E-7</c:v>
                </c:pt>
                <c:pt idx="23768">
                  <c:v>1.1187730000000001E-7</c:v>
                </c:pt>
                <c:pt idx="23769">
                  <c:v>1.118836E-7</c:v>
                </c:pt>
                <c:pt idx="23770">
                  <c:v>1.1188979999999999E-7</c:v>
                </c:pt>
                <c:pt idx="23771">
                  <c:v>1.118961E-7</c:v>
                </c:pt>
                <c:pt idx="23772">
                  <c:v>1.1190229999999999E-7</c:v>
                </c:pt>
                <c:pt idx="23773">
                  <c:v>1.119086E-7</c:v>
                </c:pt>
                <c:pt idx="23774">
                  <c:v>1.119148E-7</c:v>
                </c:pt>
                <c:pt idx="23775">
                  <c:v>1.1192110000000001E-7</c:v>
                </c:pt>
                <c:pt idx="23776">
                  <c:v>1.119273E-7</c:v>
                </c:pt>
                <c:pt idx="23777">
                  <c:v>1.1193360000000001E-7</c:v>
                </c:pt>
                <c:pt idx="23778">
                  <c:v>1.119398E-7</c:v>
                </c:pt>
                <c:pt idx="23779">
                  <c:v>1.1194609999999999E-7</c:v>
                </c:pt>
                <c:pt idx="23780">
                  <c:v>1.119523E-7</c:v>
                </c:pt>
                <c:pt idx="23781">
                  <c:v>1.119586E-7</c:v>
                </c:pt>
                <c:pt idx="23782">
                  <c:v>1.119648E-7</c:v>
                </c:pt>
                <c:pt idx="23783">
                  <c:v>1.119711E-7</c:v>
                </c:pt>
                <c:pt idx="23784">
                  <c:v>1.119773E-7</c:v>
                </c:pt>
                <c:pt idx="23785">
                  <c:v>1.119836E-7</c:v>
                </c:pt>
                <c:pt idx="23786">
                  <c:v>1.119898E-7</c:v>
                </c:pt>
                <c:pt idx="23787">
                  <c:v>1.119961E-7</c:v>
                </c:pt>
                <c:pt idx="23788">
                  <c:v>1.120023E-7</c:v>
                </c:pt>
                <c:pt idx="23789">
                  <c:v>1.120086E-7</c:v>
                </c:pt>
                <c:pt idx="23790">
                  <c:v>1.120148E-7</c:v>
                </c:pt>
                <c:pt idx="23791">
                  <c:v>1.120211E-7</c:v>
                </c:pt>
                <c:pt idx="23792">
                  <c:v>1.120273E-7</c:v>
                </c:pt>
                <c:pt idx="23793">
                  <c:v>1.120336E-7</c:v>
                </c:pt>
                <c:pt idx="23794">
                  <c:v>1.1203980000000001E-7</c:v>
                </c:pt>
                <c:pt idx="23795">
                  <c:v>1.120461E-7</c:v>
                </c:pt>
                <c:pt idx="23796">
                  <c:v>1.1205230000000001E-7</c:v>
                </c:pt>
                <c:pt idx="23797">
                  <c:v>1.120586E-7</c:v>
                </c:pt>
                <c:pt idx="23798">
                  <c:v>1.1206479999999999E-7</c:v>
                </c:pt>
                <c:pt idx="23799">
                  <c:v>1.120711E-7</c:v>
                </c:pt>
                <c:pt idx="23800">
                  <c:v>1.1207729999999999E-7</c:v>
                </c:pt>
                <c:pt idx="23801">
                  <c:v>1.120836E-7</c:v>
                </c:pt>
                <c:pt idx="23802">
                  <c:v>1.120898E-7</c:v>
                </c:pt>
                <c:pt idx="23803">
                  <c:v>1.1209610000000001E-7</c:v>
                </c:pt>
                <c:pt idx="23804">
                  <c:v>1.121023E-7</c:v>
                </c:pt>
                <c:pt idx="23805">
                  <c:v>1.1210860000000001E-7</c:v>
                </c:pt>
                <c:pt idx="23806">
                  <c:v>1.121148E-7</c:v>
                </c:pt>
                <c:pt idx="23807">
                  <c:v>1.1212109999999999E-7</c:v>
                </c:pt>
                <c:pt idx="23808">
                  <c:v>1.121273E-7</c:v>
                </c:pt>
                <c:pt idx="23809">
                  <c:v>1.121336E-7</c:v>
                </c:pt>
                <c:pt idx="23810">
                  <c:v>1.121398E-7</c:v>
                </c:pt>
                <c:pt idx="23811">
                  <c:v>1.121461E-7</c:v>
                </c:pt>
                <c:pt idx="23812">
                  <c:v>1.121523E-7</c:v>
                </c:pt>
                <c:pt idx="23813">
                  <c:v>1.121586E-7</c:v>
                </c:pt>
                <c:pt idx="23814">
                  <c:v>1.121648E-7</c:v>
                </c:pt>
                <c:pt idx="23815">
                  <c:v>1.121711E-7</c:v>
                </c:pt>
                <c:pt idx="23816">
                  <c:v>1.121773E-7</c:v>
                </c:pt>
                <c:pt idx="23817">
                  <c:v>1.121836E-7</c:v>
                </c:pt>
                <c:pt idx="23818">
                  <c:v>1.121898E-7</c:v>
                </c:pt>
                <c:pt idx="23819">
                  <c:v>1.121961E-7</c:v>
                </c:pt>
                <c:pt idx="23820">
                  <c:v>1.122023E-7</c:v>
                </c:pt>
                <c:pt idx="23821">
                  <c:v>1.122086E-7</c:v>
                </c:pt>
                <c:pt idx="23822">
                  <c:v>1.1221480000000001E-7</c:v>
                </c:pt>
                <c:pt idx="23823">
                  <c:v>1.122211E-7</c:v>
                </c:pt>
                <c:pt idx="23824">
                  <c:v>1.1222730000000001E-7</c:v>
                </c:pt>
                <c:pt idx="23825">
                  <c:v>1.122336E-7</c:v>
                </c:pt>
                <c:pt idx="23826">
                  <c:v>1.1223979999999999E-7</c:v>
                </c:pt>
                <c:pt idx="23827">
                  <c:v>1.122461E-7</c:v>
                </c:pt>
                <c:pt idx="23828">
                  <c:v>1.1225229999999999E-7</c:v>
                </c:pt>
                <c:pt idx="23829">
                  <c:v>1.122586E-7</c:v>
                </c:pt>
                <c:pt idx="23830">
                  <c:v>1.122648E-7</c:v>
                </c:pt>
                <c:pt idx="23831">
                  <c:v>1.1227110000000001E-7</c:v>
                </c:pt>
                <c:pt idx="23832">
                  <c:v>1.122773E-7</c:v>
                </c:pt>
                <c:pt idx="23833">
                  <c:v>1.1228360000000001E-7</c:v>
                </c:pt>
                <c:pt idx="23834">
                  <c:v>1.122898E-7</c:v>
                </c:pt>
                <c:pt idx="23835">
                  <c:v>1.1229609999999999E-7</c:v>
                </c:pt>
                <c:pt idx="23836">
                  <c:v>1.123023E-7</c:v>
                </c:pt>
                <c:pt idx="23837">
                  <c:v>1.1230859999999999E-7</c:v>
                </c:pt>
                <c:pt idx="23838">
                  <c:v>1.123148E-7</c:v>
                </c:pt>
                <c:pt idx="23839">
                  <c:v>1.123211E-7</c:v>
                </c:pt>
                <c:pt idx="23840">
                  <c:v>1.123273E-7</c:v>
                </c:pt>
                <c:pt idx="23841">
                  <c:v>1.123336E-7</c:v>
                </c:pt>
                <c:pt idx="23842">
                  <c:v>1.123398E-7</c:v>
                </c:pt>
                <c:pt idx="23843">
                  <c:v>1.123461E-7</c:v>
                </c:pt>
                <c:pt idx="23844">
                  <c:v>1.123523E-7</c:v>
                </c:pt>
                <c:pt idx="23845">
                  <c:v>1.123586E-7</c:v>
                </c:pt>
                <c:pt idx="23846">
                  <c:v>1.123648E-7</c:v>
                </c:pt>
                <c:pt idx="23847">
                  <c:v>1.123711E-7</c:v>
                </c:pt>
                <c:pt idx="23848">
                  <c:v>1.123773E-7</c:v>
                </c:pt>
                <c:pt idx="23849">
                  <c:v>1.123836E-7</c:v>
                </c:pt>
                <c:pt idx="23850">
                  <c:v>1.123898E-7</c:v>
                </c:pt>
                <c:pt idx="23851">
                  <c:v>1.123961E-7</c:v>
                </c:pt>
                <c:pt idx="23852">
                  <c:v>1.1240230000000001E-7</c:v>
                </c:pt>
                <c:pt idx="23853">
                  <c:v>1.124086E-7</c:v>
                </c:pt>
                <c:pt idx="23854">
                  <c:v>1.1241479999999999E-7</c:v>
                </c:pt>
                <c:pt idx="23855">
                  <c:v>1.124211E-7</c:v>
                </c:pt>
                <c:pt idx="23856">
                  <c:v>1.1242729999999999E-7</c:v>
                </c:pt>
                <c:pt idx="23857">
                  <c:v>1.124336E-7</c:v>
                </c:pt>
                <c:pt idx="23858">
                  <c:v>1.124398E-7</c:v>
                </c:pt>
                <c:pt idx="23859">
                  <c:v>1.1244610000000001E-7</c:v>
                </c:pt>
                <c:pt idx="23860">
                  <c:v>1.124523E-7</c:v>
                </c:pt>
                <c:pt idx="23861">
                  <c:v>1.1245860000000001E-7</c:v>
                </c:pt>
                <c:pt idx="23862">
                  <c:v>1.124648E-7</c:v>
                </c:pt>
                <c:pt idx="23863">
                  <c:v>1.1247109999999999E-7</c:v>
                </c:pt>
                <c:pt idx="23864">
                  <c:v>1.124773E-7</c:v>
                </c:pt>
                <c:pt idx="23865">
                  <c:v>1.1248359999999999E-7</c:v>
                </c:pt>
                <c:pt idx="23866">
                  <c:v>1.124898E-7</c:v>
                </c:pt>
                <c:pt idx="23867">
                  <c:v>1.124961E-7</c:v>
                </c:pt>
                <c:pt idx="23868">
                  <c:v>1.125023E-7</c:v>
                </c:pt>
                <c:pt idx="23869">
                  <c:v>1.125086E-7</c:v>
                </c:pt>
                <c:pt idx="23870">
                  <c:v>1.125148E-7</c:v>
                </c:pt>
                <c:pt idx="23871">
                  <c:v>1.125211E-7</c:v>
                </c:pt>
                <c:pt idx="23872">
                  <c:v>1.125273E-7</c:v>
                </c:pt>
                <c:pt idx="23873">
                  <c:v>1.125336E-7</c:v>
                </c:pt>
                <c:pt idx="23874">
                  <c:v>1.125398E-7</c:v>
                </c:pt>
                <c:pt idx="23875">
                  <c:v>1.125461E-7</c:v>
                </c:pt>
                <c:pt idx="23876">
                  <c:v>1.125523E-7</c:v>
                </c:pt>
                <c:pt idx="23877">
                  <c:v>1.125586E-7</c:v>
                </c:pt>
                <c:pt idx="23878">
                  <c:v>1.125648E-7</c:v>
                </c:pt>
                <c:pt idx="23879">
                  <c:v>1.125711E-7</c:v>
                </c:pt>
                <c:pt idx="23880">
                  <c:v>1.1257730000000001E-7</c:v>
                </c:pt>
                <c:pt idx="23881">
                  <c:v>1.125836E-7</c:v>
                </c:pt>
                <c:pt idx="23882">
                  <c:v>1.1258979999999999E-7</c:v>
                </c:pt>
                <c:pt idx="23883">
                  <c:v>1.125961E-7</c:v>
                </c:pt>
                <c:pt idx="23884">
                  <c:v>1.1260229999999999E-7</c:v>
                </c:pt>
                <c:pt idx="23885">
                  <c:v>1.126086E-7</c:v>
                </c:pt>
                <c:pt idx="23886">
                  <c:v>1.126148E-7</c:v>
                </c:pt>
                <c:pt idx="23887">
                  <c:v>1.1262110000000001E-7</c:v>
                </c:pt>
                <c:pt idx="23888">
                  <c:v>1.126273E-7</c:v>
                </c:pt>
                <c:pt idx="23889">
                  <c:v>1.1263360000000001E-7</c:v>
                </c:pt>
                <c:pt idx="23890">
                  <c:v>1.126398E-7</c:v>
                </c:pt>
                <c:pt idx="23891">
                  <c:v>1.1264609999999999E-7</c:v>
                </c:pt>
                <c:pt idx="23892">
                  <c:v>1.126523E-7</c:v>
                </c:pt>
                <c:pt idx="23893">
                  <c:v>1.1265859999999999E-7</c:v>
                </c:pt>
                <c:pt idx="23894">
                  <c:v>1.126648E-7</c:v>
                </c:pt>
                <c:pt idx="23895">
                  <c:v>1.126711E-7</c:v>
                </c:pt>
                <c:pt idx="23896">
                  <c:v>1.126773E-7</c:v>
                </c:pt>
                <c:pt idx="23897">
                  <c:v>1.126836E-7</c:v>
                </c:pt>
                <c:pt idx="23898">
                  <c:v>1.126898E-7</c:v>
                </c:pt>
                <c:pt idx="23899">
                  <c:v>1.126961E-7</c:v>
                </c:pt>
                <c:pt idx="23900">
                  <c:v>1.127023E-7</c:v>
                </c:pt>
                <c:pt idx="23901">
                  <c:v>1.127086E-7</c:v>
                </c:pt>
                <c:pt idx="23902">
                  <c:v>1.127148E-7</c:v>
                </c:pt>
                <c:pt idx="23903">
                  <c:v>1.127211E-7</c:v>
                </c:pt>
                <c:pt idx="23904">
                  <c:v>1.127273E-7</c:v>
                </c:pt>
                <c:pt idx="23905">
                  <c:v>1.127336E-7</c:v>
                </c:pt>
                <c:pt idx="23906">
                  <c:v>1.127398E-7</c:v>
                </c:pt>
                <c:pt idx="23907">
                  <c:v>1.127461E-7</c:v>
                </c:pt>
                <c:pt idx="23908">
                  <c:v>1.1275230000000001E-7</c:v>
                </c:pt>
                <c:pt idx="23909">
                  <c:v>1.127586E-7</c:v>
                </c:pt>
                <c:pt idx="23910">
                  <c:v>1.1276479999999999E-7</c:v>
                </c:pt>
                <c:pt idx="23911">
                  <c:v>1.127711E-7</c:v>
                </c:pt>
                <c:pt idx="23912">
                  <c:v>1.1277729999999999E-7</c:v>
                </c:pt>
                <c:pt idx="23913">
                  <c:v>1.127836E-7</c:v>
                </c:pt>
                <c:pt idx="23914">
                  <c:v>1.127898E-7</c:v>
                </c:pt>
                <c:pt idx="23915">
                  <c:v>1.1279610000000001E-7</c:v>
                </c:pt>
                <c:pt idx="23916">
                  <c:v>1.128023E-7</c:v>
                </c:pt>
                <c:pt idx="23917">
                  <c:v>1.1280860000000001E-7</c:v>
                </c:pt>
                <c:pt idx="23918">
                  <c:v>1.128148E-7</c:v>
                </c:pt>
                <c:pt idx="23919">
                  <c:v>1.1282109999999999E-7</c:v>
                </c:pt>
                <c:pt idx="23920">
                  <c:v>1.128273E-7</c:v>
                </c:pt>
                <c:pt idx="23921">
                  <c:v>1.1283359999999999E-7</c:v>
                </c:pt>
                <c:pt idx="23922">
                  <c:v>1.128398E-7</c:v>
                </c:pt>
                <c:pt idx="23923">
                  <c:v>1.128461E-7</c:v>
                </c:pt>
                <c:pt idx="23924">
                  <c:v>1.128523E-7</c:v>
                </c:pt>
                <c:pt idx="23925">
                  <c:v>1.128586E-7</c:v>
                </c:pt>
                <c:pt idx="23926">
                  <c:v>1.128648E-7</c:v>
                </c:pt>
                <c:pt idx="23927">
                  <c:v>1.128711E-7</c:v>
                </c:pt>
                <c:pt idx="23928">
                  <c:v>1.128773E-7</c:v>
                </c:pt>
                <c:pt idx="23929">
                  <c:v>1.128836E-7</c:v>
                </c:pt>
                <c:pt idx="23930">
                  <c:v>1.128898E-7</c:v>
                </c:pt>
                <c:pt idx="23931">
                  <c:v>1.128961E-7</c:v>
                </c:pt>
                <c:pt idx="23932">
                  <c:v>1.129023E-7</c:v>
                </c:pt>
                <c:pt idx="23933">
                  <c:v>1.129086E-7</c:v>
                </c:pt>
                <c:pt idx="23934">
                  <c:v>1.129148E-7</c:v>
                </c:pt>
                <c:pt idx="23935">
                  <c:v>1.129211E-7</c:v>
                </c:pt>
                <c:pt idx="23936">
                  <c:v>1.1292730000000001E-7</c:v>
                </c:pt>
                <c:pt idx="23937">
                  <c:v>1.129336E-7</c:v>
                </c:pt>
                <c:pt idx="23938">
                  <c:v>1.1293980000000001E-7</c:v>
                </c:pt>
                <c:pt idx="23939">
                  <c:v>1.129461E-7</c:v>
                </c:pt>
                <c:pt idx="23940">
                  <c:v>1.1295229999999999E-7</c:v>
                </c:pt>
                <c:pt idx="23941">
                  <c:v>1.129586E-7</c:v>
                </c:pt>
                <c:pt idx="23942">
                  <c:v>1.129648E-7</c:v>
                </c:pt>
                <c:pt idx="23943">
                  <c:v>1.129711E-7</c:v>
                </c:pt>
                <c:pt idx="23944">
                  <c:v>1.129773E-7</c:v>
                </c:pt>
                <c:pt idx="23945">
                  <c:v>1.1298360000000001E-7</c:v>
                </c:pt>
                <c:pt idx="23946">
                  <c:v>1.129898E-7</c:v>
                </c:pt>
                <c:pt idx="23947">
                  <c:v>1.1299609999999999E-7</c:v>
                </c:pt>
                <c:pt idx="23948">
                  <c:v>1.130023E-7</c:v>
                </c:pt>
                <c:pt idx="23949">
                  <c:v>1.1300859999999999E-7</c:v>
                </c:pt>
                <c:pt idx="23950">
                  <c:v>1.130148E-7</c:v>
                </c:pt>
                <c:pt idx="23951">
                  <c:v>1.130211E-7</c:v>
                </c:pt>
                <c:pt idx="23952">
                  <c:v>1.130273E-7</c:v>
                </c:pt>
                <c:pt idx="23953">
                  <c:v>1.130336E-7</c:v>
                </c:pt>
                <c:pt idx="23954">
                  <c:v>1.130398E-7</c:v>
                </c:pt>
                <c:pt idx="23955">
                  <c:v>1.130461E-7</c:v>
                </c:pt>
                <c:pt idx="23956">
                  <c:v>1.130523E-7</c:v>
                </c:pt>
                <c:pt idx="23957">
                  <c:v>1.130586E-7</c:v>
                </c:pt>
                <c:pt idx="23958">
                  <c:v>1.130648E-7</c:v>
                </c:pt>
                <c:pt idx="23959">
                  <c:v>1.130711E-7</c:v>
                </c:pt>
                <c:pt idx="23960">
                  <c:v>1.130773E-7</c:v>
                </c:pt>
                <c:pt idx="23961">
                  <c:v>1.130836E-7</c:v>
                </c:pt>
                <c:pt idx="23962">
                  <c:v>1.130898E-7</c:v>
                </c:pt>
                <c:pt idx="23963">
                  <c:v>1.130961E-7</c:v>
                </c:pt>
                <c:pt idx="23964">
                  <c:v>1.1310230000000001E-7</c:v>
                </c:pt>
                <c:pt idx="23965">
                  <c:v>1.131086E-7</c:v>
                </c:pt>
                <c:pt idx="23966">
                  <c:v>1.1311480000000001E-7</c:v>
                </c:pt>
                <c:pt idx="23967">
                  <c:v>1.131211E-7</c:v>
                </c:pt>
                <c:pt idx="23968">
                  <c:v>1.1312729999999999E-7</c:v>
                </c:pt>
                <c:pt idx="23969">
                  <c:v>1.131336E-7</c:v>
                </c:pt>
                <c:pt idx="23970">
                  <c:v>1.131398E-7</c:v>
                </c:pt>
                <c:pt idx="23971">
                  <c:v>1.131461E-7</c:v>
                </c:pt>
                <c:pt idx="23972">
                  <c:v>1.131523E-7</c:v>
                </c:pt>
                <c:pt idx="23973">
                  <c:v>1.1315860000000001E-7</c:v>
                </c:pt>
                <c:pt idx="23974">
                  <c:v>1.131648E-7</c:v>
                </c:pt>
                <c:pt idx="23975">
                  <c:v>1.1317109999999999E-7</c:v>
                </c:pt>
                <c:pt idx="23976">
                  <c:v>1.131773E-7</c:v>
                </c:pt>
                <c:pt idx="23977">
                  <c:v>1.1318359999999999E-7</c:v>
                </c:pt>
                <c:pt idx="23978">
                  <c:v>1.131898E-7</c:v>
                </c:pt>
                <c:pt idx="23979">
                  <c:v>1.131961E-7</c:v>
                </c:pt>
                <c:pt idx="23980">
                  <c:v>1.132023E-7</c:v>
                </c:pt>
                <c:pt idx="23981">
                  <c:v>1.132086E-7</c:v>
                </c:pt>
                <c:pt idx="23982">
                  <c:v>1.132148E-7</c:v>
                </c:pt>
                <c:pt idx="23983">
                  <c:v>1.132211E-7</c:v>
                </c:pt>
                <c:pt idx="23984">
                  <c:v>1.132273E-7</c:v>
                </c:pt>
                <c:pt idx="23985">
                  <c:v>1.132336E-7</c:v>
                </c:pt>
                <c:pt idx="23986">
                  <c:v>1.132398E-7</c:v>
                </c:pt>
                <c:pt idx="23987">
                  <c:v>1.132461E-7</c:v>
                </c:pt>
                <c:pt idx="23988">
                  <c:v>1.132523E-7</c:v>
                </c:pt>
                <c:pt idx="23989">
                  <c:v>1.132586E-7</c:v>
                </c:pt>
                <c:pt idx="23990">
                  <c:v>1.132648E-7</c:v>
                </c:pt>
                <c:pt idx="23991">
                  <c:v>1.132711E-7</c:v>
                </c:pt>
                <c:pt idx="23992">
                  <c:v>1.1327730000000001E-7</c:v>
                </c:pt>
                <c:pt idx="23993">
                  <c:v>1.132836E-7</c:v>
                </c:pt>
                <c:pt idx="23994">
                  <c:v>1.1328980000000001E-7</c:v>
                </c:pt>
                <c:pt idx="23995">
                  <c:v>1.132961E-7</c:v>
                </c:pt>
                <c:pt idx="23996">
                  <c:v>1.1330229999999999E-7</c:v>
                </c:pt>
                <c:pt idx="23997">
                  <c:v>1.133086E-7</c:v>
                </c:pt>
                <c:pt idx="23998">
                  <c:v>1.133148E-7</c:v>
                </c:pt>
                <c:pt idx="23999">
                  <c:v>1.133211E-7</c:v>
                </c:pt>
                <c:pt idx="24000">
                  <c:v>1.133273E-7</c:v>
                </c:pt>
                <c:pt idx="24001">
                  <c:v>1.1333360000000001E-7</c:v>
                </c:pt>
                <c:pt idx="24002">
                  <c:v>1.133398E-7</c:v>
                </c:pt>
                <c:pt idx="24003">
                  <c:v>1.1334609999999999E-7</c:v>
                </c:pt>
                <c:pt idx="24004">
                  <c:v>1.133523E-7</c:v>
                </c:pt>
                <c:pt idx="24005">
                  <c:v>1.1335859999999999E-7</c:v>
                </c:pt>
                <c:pt idx="24006">
                  <c:v>1.133648E-7</c:v>
                </c:pt>
                <c:pt idx="24007">
                  <c:v>1.133711E-7</c:v>
                </c:pt>
                <c:pt idx="24008">
                  <c:v>1.133773E-7</c:v>
                </c:pt>
                <c:pt idx="24009">
                  <c:v>1.133836E-7</c:v>
                </c:pt>
                <c:pt idx="24010">
                  <c:v>1.133898E-7</c:v>
                </c:pt>
                <c:pt idx="24011">
                  <c:v>1.133961E-7</c:v>
                </c:pt>
                <c:pt idx="24012">
                  <c:v>1.134023E-7</c:v>
                </c:pt>
                <c:pt idx="24013">
                  <c:v>1.134086E-7</c:v>
                </c:pt>
                <c:pt idx="24014">
                  <c:v>1.134148E-7</c:v>
                </c:pt>
                <c:pt idx="24015">
                  <c:v>1.134211E-7</c:v>
                </c:pt>
                <c:pt idx="24016">
                  <c:v>1.134273E-7</c:v>
                </c:pt>
                <c:pt idx="24017">
                  <c:v>1.134336E-7</c:v>
                </c:pt>
                <c:pt idx="24018">
                  <c:v>1.134398E-7</c:v>
                </c:pt>
                <c:pt idx="24019">
                  <c:v>1.134461E-7</c:v>
                </c:pt>
                <c:pt idx="24020">
                  <c:v>1.1345230000000001E-7</c:v>
                </c:pt>
                <c:pt idx="24021">
                  <c:v>1.134586E-7</c:v>
                </c:pt>
                <c:pt idx="24022">
                  <c:v>1.1346480000000001E-7</c:v>
                </c:pt>
                <c:pt idx="24023">
                  <c:v>1.134711E-7</c:v>
                </c:pt>
                <c:pt idx="24024">
                  <c:v>1.1347729999999999E-7</c:v>
                </c:pt>
                <c:pt idx="24025">
                  <c:v>1.134836E-7</c:v>
                </c:pt>
                <c:pt idx="24026">
                  <c:v>1.1348979999999999E-7</c:v>
                </c:pt>
                <c:pt idx="24027">
                  <c:v>1.134961E-7</c:v>
                </c:pt>
                <c:pt idx="24028">
                  <c:v>1.135023E-7</c:v>
                </c:pt>
                <c:pt idx="24029">
                  <c:v>1.1350860000000001E-7</c:v>
                </c:pt>
                <c:pt idx="24030">
                  <c:v>1.135148E-7</c:v>
                </c:pt>
                <c:pt idx="24031">
                  <c:v>1.1352109999999999E-7</c:v>
                </c:pt>
                <c:pt idx="24032">
                  <c:v>1.135273E-7</c:v>
                </c:pt>
                <c:pt idx="24033">
                  <c:v>1.1353359999999999E-7</c:v>
                </c:pt>
                <c:pt idx="24034">
                  <c:v>1.135398E-7</c:v>
                </c:pt>
                <c:pt idx="24035">
                  <c:v>1.135461E-7</c:v>
                </c:pt>
                <c:pt idx="24036">
                  <c:v>1.135523E-7</c:v>
                </c:pt>
                <c:pt idx="24037">
                  <c:v>1.135586E-7</c:v>
                </c:pt>
                <c:pt idx="24038">
                  <c:v>1.135648E-7</c:v>
                </c:pt>
                <c:pt idx="24039">
                  <c:v>1.135711E-7</c:v>
                </c:pt>
                <c:pt idx="24040">
                  <c:v>1.135773E-7</c:v>
                </c:pt>
                <c:pt idx="24041">
                  <c:v>1.135836E-7</c:v>
                </c:pt>
                <c:pt idx="24042">
                  <c:v>1.135898E-7</c:v>
                </c:pt>
                <c:pt idx="24043">
                  <c:v>1.135961E-7</c:v>
                </c:pt>
                <c:pt idx="24044">
                  <c:v>1.136023E-7</c:v>
                </c:pt>
                <c:pt idx="24045">
                  <c:v>1.136086E-7</c:v>
                </c:pt>
                <c:pt idx="24046">
                  <c:v>1.136148E-7</c:v>
                </c:pt>
                <c:pt idx="24047">
                  <c:v>1.136211E-7</c:v>
                </c:pt>
                <c:pt idx="24048">
                  <c:v>1.1362730000000001E-7</c:v>
                </c:pt>
                <c:pt idx="24049">
                  <c:v>1.136336E-7</c:v>
                </c:pt>
                <c:pt idx="24050">
                  <c:v>1.1363980000000001E-7</c:v>
                </c:pt>
                <c:pt idx="24051">
                  <c:v>1.136461E-7</c:v>
                </c:pt>
                <c:pt idx="24052">
                  <c:v>1.1365229999999999E-7</c:v>
                </c:pt>
                <c:pt idx="24053">
                  <c:v>1.136586E-7</c:v>
                </c:pt>
                <c:pt idx="24054">
                  <c:v>1.1366479999999999E-7</c:v>
                </c:pt>
                <c:pt idx="24055">
                  <c:v>1.136711E-7</c:v>
                </c:pt>
                <c:pt idx="24056">
                  <c:v>1.136773E-7</c:v>
                </c:pt>
                <c:pt idx="24057">
                  <c:v>1.1368360000000001E-7</c:v>
                </c:pt>
                <c:pt idx="24058">
                  <c:v>1.136898E-7</c:v>
                </c:pt>
                <c:pt idx="24059">
                  <c:v>1.1369610000000001E-7</c:v>
                </c:pt>
                <c:pt idx="24060">
                  <c:v>1.137023E-7</c:v>
                </c:pt>
                <c:pt idx="24061">
                  <c:v>1.1370859999999999E-7</c:v>
                </c:pt>
                <c:pt idx="24062">
                  <c:v>1.137148E-7</c:v>
                </c:pt>
                <c:pt idx="24063">
                  <c:v>1.137211E-7</c:v>
                </c:pt>
                <c:pt idx="24064">
                  <c:v>1.137273E-7</c:v>
                </c:pt>
                <c:pt idx="24065">
                  <c:v>1.137336E-7</c:v>
                </c:pt>
                <c:pt idx="24066">
                  <c:v>1.137398E-7</c:v>
                </c:pt>
                <c:pt idx="24067">
                  <c:v>1.137461E-7</c:v>
                </c:pt>
                <c:pt idx="24068">
                  <c:v>1.137523E-7</c:v>
                </c:pt>
                <c:pt idx="24069">
                  <c:v>1.137586E-7</c:v>
                </c:pt>
                <c:pt idx="24070">
                  <c:v>1.137648E-7</c:v>
                </c:pt>
                <c:pt idx="24071">
                  <c:v>1.137711E-7</c:v>
                </c:pt>
                <c:pt idx="24072">
                  <c:v>1.137773E-7</c:v>
                </c:pt>
                <c:pt idx="24073">
                  <c:v>1.137836E-7</c:v>
                </c:pt>
                <c:pt idx="24074">
                  <c:v>1.137898E-7</c:v>
                </c:pt>
                <c:pt idx="24075">
                  <c:v>1.137961E-7</c:v>
                </c:pt>
                <c:pt idx="24076">
                  <c:v>1.1380230000000001E-7</c:v>
                </c:pt>
                <c:pt idx="24077">
                  <c:v>1.138086E-7</c:v>
                </c:pt>
                <c:pt idx="24078">
                  <c:v>1.1381480000000001E-7</c:v>
                </c:pt>
                <c:pt idx="24079">
                  <c:v>1.138211E-7</c:v>
                </c:pt>
                <c:pt idx="24080">
                  <c:v>1.1382729999999999E-7</c:v>
                </c:pt>
                <c:pt idx="24081">
                  <c:v>1.138336E-7</c:v>
                </c:pt>
                <c:pt idx="24082">
                  <c:v>1.1383979999999999E-7</c:v>
                </c:pt>
                <c:pt idx="24083">
                  <c:v>1.138461E-7</c:v>
                </c:pt>
                <c:pt idx="24084">
                  <c:v>1.138523E-7</c:v>
                </c:pt>
                <c:pt idx="24085">
                  <c:v>1.1385860000000001E-7</c:v>
                </c:pt>
                <c:pt idx="24086">
                  <c:v>1.138648E-7</c:v>
                </c:pt>
                <c:pt idx="24087">
                  <c:v>1.1387110000000001E-7</c:v>
                </c:pt>
                <c:pt idx="24088">
                  <c:v>1.138773E-7</c:v>
                </c:pt>
                <c:pt idx="24089">
                  <c:v>1.1388359999999999E-7</c:v>
                </c:pt>
                <c:pt idx="24090">
                  <c:v>1.138898E-7</c:v>
                </c:pt>
                <c:pt idx="24091">
                  <c:v>1.138961E-7</c:v>
                </c:pt>
                <c:pt idx="24092">
                  <c:v>1.139023E-7</c:v>
                </c:pt>
                <c:pt idx="24093">
                  <c:v>1.139086E-7</c:v>
                </c:pt>
                <c:pt idx="24094">
                  <c:v>1.139148E-7</c:v>
                </c:pt>
                <c:pt idx="24095">
                  <c:v>1.139211E-7</c:v>
                </c:pt>
                <c:pt idx="24096">
                  <c:v>1.139273E-7</c:v>
                </c:pt>
                <c:pt idx="24097">
                  <c:v>1.139336E-7</c:v>
                </c:pt>
                <c:pt idx="24098">
                  <c:v>1.139398E-7</c:v>
                </c:pt>
                <c:pt idx="24099">
                  <c:v>1.139461E-7</c:v>
                </c:pt>
                <c:pt idx="24100">
                  <c:v>1.139523E-7</c:v>
                </c:pt>
                <c:pt idx="24101">
                  <c:v>1.139586E-7</c:v>
                </c:pt>
                <c:pt idx="24102">
                  <c:v>1.139648E-7</c:v>
                </c:pt>
                <c:pt idx="24103">
                  <c:v>1.139711E-7</c:v>
                </c:pt>
                <c:pt idx="24104">
                  <c:v>1.1397730000000001E-7</c:v>
                </c:pt>
                <c:pt idx="24105">
                  <c:v>1.139836E-7</c:v>
                </c:pt>
                <c:pt idx="24106">
                  <c:v>1.1398980000000001E-7</c:v>
                </c:pt>
                <c:pt idx="24107">
                  <c:v>1.139961E-7</c:v>
                </c:pt>
                <c:pt idx="24108">
                  <c:v>1.1400229999999999E-7</c:v>
                </c:pt>
                <c:pt idx="24109">
                  <c:v>1.140086E-7</c:v>
                </c:pt>
                <c:pt idx="24110">
                  <c:v>1.1401479999999999E-7</c:v>
                </c:pt>
                <c:pt idx="24111">
                  <c:v>1.140211E-7</c:v>
                </c:pt>
                <c:pt idx="24112">
                  <c:v>1.140273E-7</c:v>
                </c:pt>
                <c:pt idx="24113">
                  <c:v>1.1403360000000001E-7</c:v>
                </c:pt>
                <c:pt idx="24114">
                  <c:v>1.140398E-7</c:v>
                </c:pt>
                <c:pt idx="24115">
                  <c:v>1.1404610000000001E-7</c:v>
                </c:pt>
                <c:pt idx="24116">
                  <c:v>1.140523E-7</c:v>
                </c:pt>
                <c:pt idx="24117">
                  <c:v>1.1405859999999999E-7</c:v>
                </c:pt>
                <c:pt idx="24118">
                  <c:v>1.140648E-7</c:v>
                </c:pt>
                <c:pt idx="24119">
                  <c:v>1.1407109999999999E-7</c:v>
                </c:pt>
                <c:pt idx="24120">
                  <c:v>1.140773E-7</c:v>
                </c:pt>
                <c:pt idx="24121">
                  <c:v>1.140836E-7</c:v>
                </c:pt>
                <c:pt idx="24122">
                  <c:v>1.140898E-7</c:v>
                </c:pt>
                <c:pt idx="24123">
                  <c:v>1.140961E-7</c:v>
                </c:pt>
                <c:pt idx="24124">
                  <c:v>1.141023E-7</c:v>
                </c:pt>
                <c:pt idx="24125">
                  <c:v>1.141086E-7</c:v>
                </c:pt>
                <c:pt idx="24126">
                  <c:v>1.141148E-7</c:v>
                </c:pt>
                <c:pt idx="24127">
                  <c:v>1.141211E-7</c:v>
                </c:pt>
                <c:pt idx="24128">
                  <c:v>1.141273E-7</c:v>
                </c:pt>
                <c:pt idx="24129">
                  <c:v>1.141336E-7</c:v>
                </c:pt>
                <c:pt idx="24130">
                  <c:v>1.141398E-7</c:v>
                </c:pt>
                <c:pt idx="24131">
                  <c:v>1.141461E-7</c:v>
                </c:pt>
                <c:pt idx="24132">
                  <c:v>1.1415230000000001E-7</c:v>
                </c:pt>
                <c:pt idx="24133">
                  <c:v>1.141586E-7</c:v>
                </c:pt>
                <c:pt idx="24134">
                  <c:v>1.1416480000000001E-7</c:v>
                </c:pt>
                <c:pt idx="24135">
                  <c:v>1.141711E-7</c:v>
                </c:pt>
                <c:pt idx="24136">
                  <c:v>1.1417729999999999E-7</c:v>
                </c:pt>
                <c:pt idx="24137">
                  <c:v>1.141836E-7</c:v>
                </c:pt>
                <c:pt idx="24138">
                  <c:v>1.1418979999999999E-7</c:v>
                </c:pt>
                <c:pt idx="24139">
                  <c:v>1.141961E-7</c:v>
                </c:pt>
                <c:pt idx="24140">
                  <c:v>1.142023E-7</c:v>
                </c:pt>
                <c:pt idx="24141">
                  <c:v>1.1420860000000001E-7</c:v>
                </c:pt>
                <c:pt idx="24142">
                  <c:v>1.142148E-7</c:v>
                </c:pt>
                <c:pt idx="24143">
                  <c:v>1.1422110000000001E-7</c:v>
                </c:pt>
                <c:pt idx="24144">
                  <c:v>1.142273E-7</c:v>
                </c:pt>
                <c:pt idx="24145">
                  <c:v>1.1423359999999999E-7</c:v>
                </c:pt>
                <c:pt idx="24146">
                  <c:v>1.142398E-7</c:v>
                </c:pt>
                <c:pt idx="24147">
                  <c:v>1.1424609999999999E-7</c:v>
                </c:pt>
                <c:pt idx="24148">
                  <c:v>1.142523E-7</c:v>
                </c:pt>
                <c:pt idx="24149">
                  <c:v>1.142586E-7</c:v>
                </c:pt>
                <c:pt idx="24150">
                  <c:v>1.142648E-7</c:v>
                </c:pt>
                <c:pt idx="24151">
                  <c:v>1.142711E-7</c:v>
                </c:pt>
                <c:pt idx="24152">
                  <c:v>1.142773E-7</c:v>
                </c:pt>
                <c:pt idx="24153">
                  <c:v>1.142836E-7</c:v>
                </c:pt>
                <c:pt idx="24154">
                  <c:v>1.142898E-7</c:v>
                </c:pt>
                <c:pt idx="24155">
                  <c:v>1.142961E-7</c:v>
                </c:pt>
                <c:pt idx="24156">
                  <c:v>1.143023E-7</c:v>
                </c:pt>
                <c:pt idx="24157">
                  <c:v>1.143086E-7</c:v>
                </c:pt>
                <c:pt idx="24158">
                  <c:v>1.143148E-7</c:v>
                </c:pt>
                <c:pt idx="24159">
                  <c:v>1.143211E-7</c:v>
                </c:pt>
                <c:pt idx="24160">
                  <c:v>1.143273E-7</c:v>
                </c:pt>
                <c:pt idx="24161">
                  <c:v>1.143336E-7</c:v>
                </c:pt>
                <c:pt idx="24162">
                  <c:v>1.1433980000000001E-7</c:v>
                </c:pt>
                <c:pt idx="24163">
                  <c:v>1.143461E-7</c:v>
                </c:pt>
                <c:pt idx="24164">
                  <c:v>1.1435229999999999E-7</c:v>
                </c:pt>
                <c:pt idx="24165">
                  <c:v>1.143586E-7</c:v>
                </c:pt>
                <c:pt idx="24166">
                  <c:v>1.1436479999999999E-7</c:v>
                </c:pt>
                <c:pt idx="24167">
                  <c:v>1.143711E-7</c:v>
                </c:pt>
                <c:pt idx="24168">
                  <c:v>1.143773E-7</c:v>
                </c:pt>
                <c:pt idx="24169">
                  <c:v>1.1438360000000001E-7</c:v>
                </c:pt>
                <c:pt idx="24170">
                  <c:v>1.143898E-7</c:v>
                </c:pt>
                <c:pt idx="24171">
                  <c:v>1.1439610000000001E-7</c:v>
                </c:pt>
                <c:pt idx="24172">
                  <c:v>1.144023E-7</c:v>
                </c:pt>
                <c:pt idx="24173">
                  <c:v>1.1440859999999999E-7</c:v>
                </c:pt>
                <c:pt idx="24174">
                  <c:v>1.144148E-7</c:v>
                </c:pt>
                <c:pt idx="24175">
                  <c:v>1.1442109999999999E-7</c:v>
                </c:pt>
                <c:pt idx="24176">
                  <c:v>1.144273E-7</c:v>
                </c:pt>
                <c:pt idx="24177">
                  <c:v>1.144336E-7</c:v>
                </c:pt>
                <c:pt idx="24178">
                  <c:v>1.144398E-7</c:v>
                </c:pt>
                <c:pt idx="24179">
                  <c:v>1.144461E-7</c:v>
                </c:pt>
                <c:pt idx="24180">
                  <c:v>1.144523E-7</c:v>
                </c:pt>
                <c:pt idx="24181">
                  <c:v>1.144586E-7</c:v>
                </c:pt>
                <c:pt idx="24182">
                  <c:v>1.144648E-7</c:v>
                </c:pt>
                <c:pt idx="24183">
                  <c:v>1.144711E-7</c:v>
                </c:pt>
                <c:pt idx="24184">
                  <c:v>1.144773E-7</c:v>
                </c:pt>
                <c:pt idx="24185">
                  <c:v>1.144836E-7</c:v>
                </c:pt>
                <c:pt idx="24186">
                  <c:v>1.144898E-7</c:v>
                </c:pt>
                <c:pt idx="24187">
                  <c:v>1.144961E-7</c:v>
                </c:pt>
                <c:pt idx="24188">
                  <c:v>1.145023E-7</c:v>
                </c:pt>
                <c:pt idx="24189">
                  <c:v>1.145086E-7</c:v>
                </c:pt>
                <c:pt idx="24190">
                  <c:v>1.1451480000000001E-7</c:v>
                </c:pt>
                <c:pt idx="24191">
                  <c:v>1.145211E-7</c:v>
                </c:pt>
                <c:pt idx="24192">
                  <c:v>1.1452729999999999E-7</c:v>
                </c:pt>
                <c:pt idx="24193">
                  <c:v>1.145336E-7</c:v>
                </c:pt>
                <c:pt idx="24194">
                  <c:v>1.1453979999999999E-7</c:v>
                </c:pt>
                <c:pt idx="24195">
                  <c:v>1.145461E-7</c:v>
                </c:pt>
                <c:pt idx="24196">
                  <c:v>1.145523E-7</c:v>
                </c:pt>
                <c:pt idx="24197">
                  <c:v>1.1455860000000001E-7</c:v>
                </c:pt>
                <c:pt idx="24198">
                  <c:v>1.145648E-7</c:v>
                </c:pt>
                <c:pt idx="24199">
                  <c:v>1.1457110000000001E-7</c:v>
                </c:pt>
                <c:pt idx="24200">
                  <c:v>1.145773E-7</c:v>
                </c:pt>
                <c:pt idx="24201">
                  <c:v>1.1458359999999999E-7</c:v>
                </c:pt>
                <c:pt idx="24202">
                  <c:v>1.145898E-7</c:v>
                </c:pt>
                <c:pt idx="24203">
                  <c:v>1.1459609999999999E-7</c:v>
                </c:pt>
                <c:pt idx="24204">
                  <c:v>1.146023E-7</c:v>
                </c:pt>
                <c:pt idx="24205">
                  <c:v>1.146086E-7</c:v>
                </c:pt>
                <c:pt idx="24206">
                  <c:v>1.146148E-7</c:v>
                </c:pt>
                <c:pt idx="24207">
                  <c:v>1.146211E-7</c:v>
                </c:pt>
                <c:pt idx="24208">
                  <c:v>1.146273E-7</c:v>
                </c:pt>
                <c:pt idx="24209">
                  <c:v>1.146336E-7</c:v>
                </c:pt>
                <c:pt idx="24210">
                  <c:v>1.146398E-7</c:v>
                </c:pt>
                <c:pt idx="24211">
                  <c:v>1.146461E-7</c:v>
                </c:pt>
                <c:pt idx="24212">
                  <c:v>1.146523E-7</c:v>
                </c:pt>
                <c:pt idx="24213">
                  <c:v>1.146586E-7</c:v>
                </c:pt>
                <c:pt idx="24214">
                  <c:v>1.146648E-7</c:v>
                </c:pt>
                <c:pt idx="24215">
                  <c:v>1.146711E-7</c:v>
                </c:pt>
                <c:pt idx="24216">
                  <c:v>1.146773E-7</c:v>
                </c:pt>
                <c:pt idx="24217">
                  <c:v>1.146836E-7</c:v>
                </c:pt>
                <c:pt idx="24218">
                  <c:v>1.1468980000000001E-7</c:v>
                </c:pt>
                <c:pt idx="24219">
                  <c:v>1.146961E-7</c:v>
                </c:pt>
                <c:pt idx="24220">
                  <c:v>1.1470229999999999E-7</c:v>
                </c:pt>
                <c:pt idx="24221">
                  <c:v>1.147086E-7</c:v>
                </c:pt>
                <c:pt idx="24222">
                  <c:v>1.1471479999999999E-7</c:v>
                </c:pt>
                <c:pt idx="24223">
                  <c:v>1.147211E-7</c:v>
                </c:pt>
                <c:pt idx="24224">
                  <c:v>1.147273E-7</c:v>
                </c:pt>
                <c:pt idx="24225">
                  <c:v>1.1473360000000001E-7</c:v>
                </c:pt>
                <c:pt idx="24226">
                  <c:v>1.147398E-7</c:v>
                </c:pt>
                <c:pt idx="24227">
                  <c:v>1.1474610000000001E-7</c:v>
                </c:pt>
                <c:pt idx="24228">
                  <c:v>1.147523E-7</c:v>
                </c:pt>
                <c:pt idx="24229">
                  <c:v>1.1475859999999999E-7</c:v>
                </c:pt>
                <c:pt idx="24230">
                  <c:v>1.147648E-7</c:v>
                </c:pt>
                <c:pt idx="24231">
                  <c:v>1.1477109999999999E-7</c:v>
                </c:pt>
                <c:pt idx="24232">
                  <c:v>1.147773E-7</c:v>
                </c:pt>
                <c:pt idx="24233">
                  <c:v>1.147836E-7</c:v>
                </c:pt>
                <c:pt idx="24234">
                  <c:v>1.147898E-7</c:v>
                </c:pt>
                <c:pt idx="24235">
                  <c:v>1.147961E-7</c:v>
                </c:pt>
                <c:pt idx="24236">
                  <c:v>1.148023E-7</c:v>
                </c:pt>
                <c:pt idx="24237">
                  <c:v>1.148086E-7</c:v>
                </c:pt>
                <c:pt idx="24238">
                  <c:v>1.148148E-7</c:v>
                </c:pt>
                <c:pt idx="24239">
                  <c:v>1.148211E-7</c:v>
                </c:pt>
                <c:pt idx="24240">
                  <c:v>1.148273E-7</c:v>
                </c:pt>
                <c:pt idx="24241">
                  <c:v>1.148336E-7</c:v>
                </c:pt>
                <c:pt idx="24242">
                  <c:v>1.148398E-7</c:v>
                </c:pt>
                <c:pt idx="24243">
                  <c:v>1.148461E-7</c:v>
                </c:pt>
                <c:pt idx="24244">
                  <c:v>1.148523E-7</c:v>
                </c:pt>
                <c:pt idx="24245">
                  <c:v>1.148586E-7</c:v>
                </c:pt>
                <c:pt idx="24246">
                  <c:v>1.1486480000000001E-7</c:v>
                </c:pt>
                <c:pt idx="24247">
                  <c:v>1.148711E-7</c:v>
                </c:pt>
                <c:pt idx="24248">
                  <c:v>1.1487730000000001E-7</c:v>
                </c:pt>
                <c:pt idx="24249">
                  <c:v>1.148836E-7</c:v>
                </c:pt>
                <c:pt idx="24250">
                  <c:v>1.1488979999999999E-7</c:v>
                </c:pt>
                <c:pt idx="24251">
                  <c:v>1.148961E-7</c:v>
                </c:pt>
                <c:pt idx="24252">
                  <c:v>1.149023E-7</c:v>
                </c:pt>
                <c:pt idx="24253">
                  <c:v>1.149086E-7</c:v>
                </c:pt>
                <c:pt idx="24254">
                  <c:v>1.149148E-7</c:v>
                </c:pt>
                <c:pt idx="24255">
                  <c:v>1.1492110000000001E-7</c:v>
                </c:pt>
                <c:pt idx="24256">
                  <c:v>1.149273E-7</c:v>
                </c:pt>
                <c:pt idx="24257">
                  <c:v>1.1493359999999999E-7</c:v>
                </c:pt>
                <c:pt idx="24258">
                  <c:v>1.149398E-7</c:v>
                </c:pt>
                <c:pt idx="24259">
                  <c:v>1.1494609999999999E-7</c:v>
                </c:pt>
                <c:pt idx="24260">
                  <c:v>1.149523E-7</c:v>
                </c:pt>
                <c:pt idx="24261">
                  <c:v>1.149586E-7</c:v>
                </c:pt>
                <c:pt idx="24262">
                  <c:v>1.149648E-7</c:v>
                </c:pt>
                <c:pt idx="24263">
                  <c:v>1.149711E-7</c:v>
                </c:pt>
                <c:pt idx="24264">
                  <c:v>1.149773E-7</c:v>
                </c:pt>
                <c:pt idx="24265">
                  <c:v>1.149836E-7</c:v>
                </c:pt>
                <c:pt idx="24266">
                  <c:v>1.149898E-7</c:v>
                </c:pt>
                <c:pt idx="24267">
                  <c:v>1.149961E-7</c:v>
                </c:pt>
                <c:pt idx="24268">
                  <c:v>1.150023E-7</c:v>
                </c:pt>
                <c:pt idx="24269">
                  <c:v>1.150086E-7</c:v>
                </c:pt>
                <c:pt idx="24270">
                  <c:v>1.150148E-7</c:v>
                </c:pt>
                <c:pt idx="24271">
                  <c:v>1.150211E-7</c:v>
                </c:pt>
                <c:pt idx="24272">
                  <c:v>1.150273E-7</c:v>
                </c:pt>
                <c:pt idx="24273">
                  <c:v>1.150336E-7</c:v>
                </c:pt>
                <c:pt idx="24274">
                  <c:v>1.1503980000000001E-7</c:v>
                </c:pt>
                <c:pt idx="24275">
                  <c:v>1.150461E-7</c:v>
                </c:pt>
                <c:pt idx="24276">
                  <c:v>1.1505230000000001E-7</c:v>
                </c:pt>
                <c:pt idx="24277">
                  <c:v>1.150586E-7</c:v>
                </c:pt>
                <c:pt idx="24278">
                  <c:v>1.1506479999999999E-7</c:v>
                </c:pt>
                <c:pt idx="24279">
                  <c:v>1.150711E-7</c:v>
                </c:pt>
                <c:pt idx="24280">
                  <c:v>1.150773E-7</c:v>
                </c:pt>
                <c:pt idx="24281">
                  <c:v>1.150836E-7</c:v>
                </c:pt>
                <c:pt idx="24282">
                  <c:v>1.150898E-7</c:v>
                </c:pt>
                <c:pt idx="24283">
                  <c:v>1.1509610000000001E-7</c:v>
                </c:pt>
                <c:pt idx="24284">
                  <c:v>1.151023E-7</c:v>
                </c:pt>
                <c:pt idx="24285">
                  <c:v>1.1510859999999999E-7</c:v>
                </c:pt>
                <c:pt idx="24286">
                  <c:v>1.151148E-7</c:v>
                </c:pt>
                <c:pt idx="24287">
                  <c:v>1.1512109999999999E-7</c:v>
                </c:pt>
                <c:pt idx="24288">
                  <c:v>1.151273E-7</c:v>
                </c:pt>
                <c:pt idx="24289">
                  <c:v>1.151336E-7</c:v>
                </c:pt>
                <c:pt idx="24290">
                  <c:v>1.151398E-7</c:v>
                </c:pt>
                <c:pt idx="24291">
                  <c:v>1.151461E-7</c:v>
                </c:pt>
                <c:pt idx="24292">
                  <c:v>1.151523E-7</c:v>
                </c:pt>
                <c:pt idx="24293">
                  <c:v>1.151586E-7</c:v>
                </c:pt>
                <c:pt idx="24294">
                  <c:v>1.151648E-7</c:v>
                </c:pt>
                <c:pt idx="24295">
                  <c:v>1.151711E-7</c:v>
                </c:pt>
                <c:pt idx="24296">
                  <c:v>1.151773E-7</c:v>
                </c:pt>
                <c:pt idx="24297">
                  <c:v>1.151836E-7</c:v>
                </c:pt>
                <c:pt idx="24298">
                  <c:v>1.151898E-7</c:v>
                </c:pt>
                <c:pt idx="24299">
                  <c:v>1.151961E-7</c:v>
                </c:pt>
                <c:pt idx="24300">
                  <c:v>1.152023E-7</c:v>
                </c:pt>
                <c:pt idx="24301">
                  <c:v>1.152086E-7</c:v>
                </c:pt>
                <c:pt idx="24302">
                  <c:v>1.1521480000000001E-7</c:v>
                </c:pt>
                <c:pt idx="24303">
                  <c:v>1.152211E-7</c:v>
                </c:pt>
                <c:pt idx="24304">
                  <c:v>1.1522730000000001E-7</c:v>
                </c:pt>
                <c:pt idx="24305">
                  <c:v>1.152336E-7</c:v>
                </c:pt>
                <c:pt idx="24306">
                  <c:v>1.1523979999999999E-7</c:v>
                </c:pt>
                <c:pt idx="24307">
                  <c:v>1.152461E-7</c:v>
                </c:pt>
                <c:pt idx="24308">
                  <c:v>1.152523E-7</c:v>
                </c:pt>
                <c:pt idx="24309">
                  <c:v>1.152586E-7</c:v>
                </c:pt>
                <c:pt idx="24310">
                  <c:v>1.152648E-7</c:v>
                </c:pt>
                <c:pt idx="24311">
                  <c:v>1.1527110000000001E-7</c:v>
                </c:pt>
                <c:pt idx="24312">
                  <c:v>1.152773E-7</c:v>
                </c:pt>
                <c:pt idx="24313">
                  <c:v>1.1528359999999999E-7</c:v>
                </c:pt>
                <c:pt idx="24314">
                  <c:v>1.152898E-7</c:v>
                </c:pt>
                <c:pt idx="24315">
                  <c:v>1.1529609999999999E-7</c:v>
                </c:pt>
                <c:pt idx="24316">
                  <c:v>1.153023E-7</c:v>
                </c:pt>
                <c:pt idx="24317">
                  <c:v>1.153086E-7</c:v>
                </c:pt>
                <c:pt idx="24318">
                  <c:v>1.153148E-7</c:v>
                </c:pt>
                <c:pt idx="24319">
                  <c:v>1.153211E-7</c:v>
                </c:pt>
                <c:pt idx="24320">
                  <c:v>1.153273E-7</c:v>
                </c:pt>
                <c:pt idx="24321">
                  <c:v>1.153336E-7</c:v>
                </c:pt>
                <c:pt idx="24322">
                  <c:v>1.153398E-7</c:v>
                </c:pt>
                <c:pt idx="24323">
                  <c:v>1.153461E-7</c:v>
                </c:pt>
                <c:pt idx="24324">
                  <c:v>1.153523E-7</c:v>
                </c:pt>
                <c:pt idx="24325">
                  <c:v>1.153586E-7</c:v>
                </c:pt>
                <c:pt idx="24326">
                  <c:v>1.153648E-7</c:v>
                </c:pt>
                <c:pt idx="24327">
                  <c:v>1.153711E-7</c:v>
                </c:pt>
                <c:pt idx="24328">
                  <c:v>1.153773E-7</c:v>
                </c:pt>
                <c:pt idx="24329">
                  <c:v>1.153836E-7</c:v>
                </c:pt>
                <c:pt idx="24330">
                  <c:v>1.1538980000000001E-7</c:v>
                </c:pt>
                <c:pt idx="24331">
                  <c:v>1.153961E-7</c:v>
                </c:pt>
                <c:pt idx="24332">
                  <c:v>1.1540230000000001E-7</c:v>
                </c:pt>
                <c:pt idx="24333">
                  <c:v>1.154086E-7</c:v>
                </c:pt>
                <c:pt idx="24334">
                  <c:v>1.1541479999999999E-7</c:v>
                </c:pt>
                <c:pt idx="24335">
                  <c:v>1.154211E-7</c:v>
                </c:pt>
                <c:pt idx="24336">
                  <c:v>1.1542729999999999E-7</c:v>
                </c:pt>
                <c:pt idx="24337">
                  <c:v>1.154336E-7</c:v>
                </c:pt>
                <c:pt idx="24338">
                  <c:v>1.154398E-7</c:v>
                </c:pt>
                <c:pt idx="24339">
                  <c:v>1.1544610000000001E-7</c:v>
                </c:pt>
                <c:pt idx="24340">
                  <c:v>1.154523E-7</c:v>
                </c:pt>
                <c:pt idx="24341">
                  <c:v>1.1545860000000001E-7</c:v>
                </c:pt>
                <c:pt idx="24342">
                  <c:v>1.154648E-7</c:v>
                </c:pt>
                <c:pt idx="24343">
                  <c:v>1.1547109999999999E-7</c:v>
                </c:pt>
                <c:pt idx="24344">
                  <c:v>1.154773E-7</c:v>
                </c:pt>
                <c:pt idx="24345">
                  <c:v>1.154836E-7</c:v>
                </c:pt>
                <c:pt idx="24346">
                  <c:v>1.154898E-7</c:v>
                </c:pt>
                <c:pt idx="24347">
                  <c:v>1.154961E-7</c:v>
                </c:pt>
                <c:pt idx="24348">
                  <c:v>1.155023E-7</c:v>
                </c:pt>
                <c:pt idx="24349">
                  <c:v>1.155086E-7</c:v>
                </c:pt>
                <c:pt idx="24350">
                  <c:v>1.155148E-7</c:v>
                </c:pt>
                <c:pt idx="24351">
                  <c:v>1.155211E-7</c:v>
                </c:pt>
                <c:pt idx="24352">
                  <c:v>1.155273E-7</c:v>
                </c:pt>
                <c:pt idx="24353">
                  <c:v>1.155336E-7</c:v>
                </c:pt>
                <c:pt idx="24354">
                  <c:v>1.155398E-7</c:v>
                </c:pt>
                <c:pt idx="24355">
                  <c:v>1.155461E-7</c:v>
                </c:pt>
                <c:pt idx="24356">
                  <c:v>1.155523E-7</c:v>
                </c:pt>
                <c:pt idx="24357">
                  <c:v>1.155586E-7</c:v>
                </c:pt>
                <c:pt idx="24358">
                  <c:v>1.1556480000000001E-7</c:v>
                </c:pt>
                <c:pt idx="24359">
                  <c:v>1.155711E-7</c:v>
                </c:pt>
                <c:pt idx="24360">
                  <c:v>1.1557730000000001E-7</c:v>
                </c:pt>
                <c:pt idx="24361">
                  <c:v>1.155836E-7</c:v>
                </c:pt>
                <c:pt idx="24362">
                  <c:v>1.1558979999999999E-7</c:v>
                </c:pt>
                <c:pt idx="24363">
                  <c:v>1.155961E-7</c:v>
                </c:pt>
                <c:pt idx="24364">
                  <c:v>1.1560229999999999E-7</c:v>
                </c:pt>
                <c:pt idx="24365">
                  <c:v>1.156086E-7</c:v>
                </c:pt>
                <c:pt idx="24366">
                  <c:v>1.156148E-7</c:v>
                </c:pt>
                <c:pt idx="24367">
                  <c:v>1.1562110000000001E-7</c:v>
                </c:pt>
                <c:pt idx="24368">
                  <c:v>1.156273E-7</c:v>
                </c:pt>
                <c:pt idx="24369">
                  <c:v>1.1563360000000001E-7</c:v>
                </c:pt>
                <c:pt idx="24370">
                  <c:v>1.156398E-7</c:v>
                </c:pt>
                <c:pt idx="24371">
                  <c:v>1.1564609999999999E-7</c:v>
                </c:pt>
                <c:pt idx="24372">
                  <c:v>1.156523E-7</c:v>
                </c:pt>
                <c:pt idx="24373">
                  <c:v>1.156586E-7</c:v>
                </c:pt>
                <c:pt idx="24374">
                  <c:v>1.156648E-7</c:v>
                </c:pt>
                <c:pt idx="24375">
                  <c:v>1.156711E-7</c:v>
                </c:pt>
                <c:pt idx="24376">
                  <c:v>1.156773E-7</c:v>
                </c:pt>
                <c:pt idx="24377">
                  <c:v>1.156836E-7</c:v>
                </c:pt>
                <c:pt idx="24378">
                  <c:v>1.156898E-7</c:v>
                </c:pt>
                <c:pt idx="24379">
                  <c:v>1.156961E-7</c:v>
                </c:pt>
                <c:pt idx="24380">
                  <c:v>1.157023E-7</c:v>
                </c:pt>
                <c:pt idx="24381">
                  <c:v>1.157086E-7</c:v>
                </c:pt>
                <c:pt idx="24382">
                  <c:v>1.157148E-7</c:v>
                </c:pt>
                <c:pt idx="24383">
                  <c:v>1.157211E-7</c:v>
                </c:pt>
                <c:pt idx="24384">
                  <c:v>1.157273E-7</c:v>
                </c:pt>
                <c:pt idx="24385">
                  <c:v>1.157336E-7</c:v>
                </c:pt>
                <c:pt idx="24386">
                  <c:v>1.1573980000000001E-7</c:v>
                </c:pt>
                <c:pt idx="24387">
                  <c:v>1.157461E-7</c:v>
                </c:pt>
                <c:pt idx="24388">
                  <c:v>1.1575230000000001E-7</c:v>
                </c:pt>
                <c:pt idx="24389">
                  <c:v>1.157586E-7</c:v>
                </c:pt>
                <c:pt idx="24390">
                  <c:v>1.1576479999999999E-7</c:v>
                </c:pt>
                <c:pt idx="24391">
                  <c:v>1.157711E-7</c:v>
                </c:pt>
                <c:pt idx="24392">
                  <c:v>1.1577729999999999E-7</c:v>
                </c:pt>
                <c:pt idx="24393">
                  <c:v>1.157836E-7</c:v>
                </c:pt>
                <c:pt idx="24394">
                  <c:v>1.157898E-7</c:v>
                </c:pt>
                <c:pt idx="24395">
                  <c:v>1.1579610000000001E-7</c:v>
                </c:pt>
                <c:pt idx="24396">
                  <c:v>1.158023E-7</c:v>
                </c:pt>
                <c:pt idx="24397">
                  <c:v>1.1580860000000001E-7</c:v>
                </c:pt>
                <c:pt idx="24398">
                  <c:v>1.158148E-7</c:v>
                </c:pt>
                <c:pt idx="24399">
                  <c:v>1.1582109999999999E-7</c:v>
                </c:pt>
                <c:pt idx="24400">
                  <c:v>1.158273E-7</c:v>
                </c:pt>
                <c:pt idx="24401">
                  <c:v>1.158336E-7</c:v>
                </c:pt>
                <c:pt idx="24402">
                  <c:v>1.158398E-7</c:v>
                </c:pt>
                <c:pt idx="24403">
                  <c:v>1.158461E-7</c:v>
                </c:pt>
                <c:pt idx="24404">
                  <c:v>1.158523E-7</c:v>
                </c:pt>
                <c:pt idx="24405">
                  <c:v>1.158586E-7</c:v>
                </c:pt>
                <c:pt idx="24406">
                  <c:v>1.158648E-7</c:v>
                </c:pt>
                <c:pt idx="24407">
                  <c:v>1.158711E-7</c:v>
                </c:pt>
                <c:pt idx="24408">
                  <c:v>1.158773E-7</c:v>
                </c:pt>
                <c:pt idx="24409">
                  <c:v>1.158836E-7</c:v>
                </c:pt>
                <c:pt idx="24410">
                  <c:v>1.158898E-7</c:v>
                </c:pt>
                <c:pt idx="24411">
                  <c:v>1.158961E-7</c:v>
                </c:pt>
                <c:pt idx="24412">
                  <c:v>1.159023E-7</c:v>
                </c:pt>
                <c:pt idx="24413">
                  <c:v>1.159086E-7</c:v>
                </c:pt>
                <c:pt idx="24414">
                  <c:v>1.1591480000000001E-7</c:v>
                </c:pt>
                <c:pt idx="24415">
                  <c:v>1.159211E-7</c:v>
                </c:pt>
                <c:pt idx="24416">
                  <c:v>1.1592730000000001E-7</c:v>
                </c:pt>
                <c:pt idx="24417">
                  <c:v>1.159336E-7</c:v>
                </c:pt>
                <c:pt idx="24418">
                  <c:v>1.1593979999999999E-7</c:v>
                </c:pt>
                <c:pt idx="24419">
                  <c:v>1.159461E-7</c:v>
                </c:pt>
                <c:pt idx="24420">
                  <c:v>1.1595229999999999E-7</c:v>
                </c:pt>
                <c:pt idx="24421">
                  <c:v>1.159586E-7</c:v>
                </c:pt>
                <c:pt idx="24422">
                  <c:v>1.159648E-7</c:v>
                </c:pt>
                <c:pt idx="24423">
                  <c:v>1.1597110000000001E-7</c:v>
                </c:pt>
                <c:pt idx="24424">
                  <c:v>1.159773E-7</c:v>
                </c:pt>
                <c:pt idx="24425">
                  <c:v>1.1598360000000001E-7</c:v>
                </c:pt>
                <c:pt idx="24426">
                  <c:v>1.159898E-7</c:v>
                </c:pt>
                <c:pt idx="24427">
                  <c:v>1.1599609999999999E-7</c:v>
                </c:pt>
                <c:pt idx="24428">
                  <c:v>1.160023E-7</c:v>
                </c:pt>
                <c:pt idx="24429">
                  <c:v>1.1600859999999999E-7</c:v>
                </c:pt>
                <c:pt idx="24430">
                  <c:v>1.160148E-7</c:v>
                </c:pt>
                <c:pt idx="24431">
                  <c:v>1.160211E-7</c:v>
                </c:pt>
                <c:pt idx="24432">
                  <c:v>1.160273E-7</c:v>
                </c:pt>
                <c:pt idx="24433">
                  <c:v>1.160336E-7</c:v>
                </c:pt>
                <c:pt idx="24434">
                  <c:v>1.160398E-7</c:v>
                </c:pt>
                <c:pt idx="24435">
                  <c:v>1.160461E-7</c:v>
                </c:pt>
                <c:pt idx="24436">
                  <c:v>1.160523E-7</c:v>
                </c:pt>
                <c:pt idx="24437">
                  <c:v>1.160586E-7</c:v>
                </c:pt>
                <c:pt idx="24438">
                  <c:v>1.160648E-7</c:v>
                </c:pt>
                <c:pt idx="24439">
                  <c:v>1.160711E-7</c:v>
                </c:pt>
                <c:pt idx="24440">
                  <c:v>1.160773E-7</c:v>
                </c:pt>
                <c:pt idx="24441">
                  <c:v>1.160836E-7</c:v>
                </c:pt>
                <c:pt idx="24442">
                  <c:v>1.160898E-7</c:v>
                </c:pt>
                <c:pt idx="24443">
                  <c:v>1.160961E-7</c:v>
                </c:pt>
                <c:pt idx="24444">
                  <c:v>1.1610230000000001E-7</c:v>
                </c:pt>
                <c:pt idx="24445">
                  <c:v>1.161086E-7</c:v>
                </c:pt>
                <c:pt idx="24446">
                  <c:v>1.1611479999999999E-7</c:v>
                </c:pt>
                <c:pt idx="24447">
                  <c:v>1.161211E-7</c:v>
                </c:pt>
                <c:pt idx="24448">
                  <c:v>1.1612729999999999E-7</c:v>
                </c:pt>
                <c:pt idx="24449">
                  <c:v>1.161336E-7</c:v>
                </c:pt>
                <c:pt idx="24450">
                  <c:v>1.161398E-7</c:v>
                </c:pt>
                <c:pt idx="24451">
                  <c:v>1.1614610000000001E-7</c:v>
                </c:pt>
                <c:pt idx="24452">
                  <c:v>1.161523E-7</c:v>
                </c:pt>
                <c:pt idx="24453">
                  <c:v>1.1615860000000001E-7</c:v>
                </c:pt>
                <c:pt idx="24454">
                  <c:v>1.161648E-7</c:v>
                </c:pt>
                <c:pt idx="24455">
                  <c:v>1.1617109999999999E-7</c:v>
                </c:pt>
                <c:pt idx="24456">
                  <c:v>1.161773E-7</c:v>
                </c:pt>
                <c:pt idx="24457">
                  <c:v>1.1618359999999999E-7</c:v>
                </c:pt>
                <c:pt idx="24458">
                  <c:v>1.161898E-7</c:v>
                </c:pt>
                <c:pt idx="24459">
                  <c:v>1.161961E-7</c:v>
                </c:pt>
                <c:pt idx="24460">
                  <c:v>1.162023E-7</c:v>
                </c:pt>
                <c:pt idx="24461">
                  <c:v>1.162086E-7</c:v>
                </c:pt>
                <c:pt idx="24462">
                  <c:v>1.162148E-7</c:v>
                </c:pt>
                <c:pt idx="24463">
                  <c:v>1.162211E-7</c:v>
                </c:pt>
                <c:pt idx="24464">
                  <c:v>1.162273E-7</c:v>
                </c:pt>
                <c:pt idx="24465">
                  <c:v>1.162336E-7</c:v>
                </c:pt>
                <c:pt idx="24466">
                  <c:v>1.162398E-7</c:v>
                </c:pt>
                <c:pt idx="24467">
                  <c:v>1.162461E-7</c:v>
                </c:pt>
                <c:pt idx="24468">
                  <c:v>1.162523E-7</c:v>
                </c:pt>
                <c:pt idx="24469">
                  <c:v>1.162586E-7</c:v>
                </c:pt>
                <c:pt idx="24470">
                  <c:v>1.162648E-7</c:v>
                </c:pt>
                <c:pt idx="24471">
                  <c:v>1.162711E-7</c:v>
                </c:pt>
                <c:pt idx="24472">
                  <c:v>1.1627730000000001E-7</c:v>
                </c:pt>
                <c:pt idx="24473">
                  <c:v>1.162836E-7</c:v>
                </c:pt>
                <c:pt idx="24474">
                  <c:v>1.1628979999999999E-7</c:v>
                </c:pt>
                <c:pt idx="24475">
                  <c:v>1.162961E-7</c:v>
                </c:pt>
                <c:pt idx="24476">
                  <c:v>1.1630229999999999E-7</c:v>
                </c:pt>
                <c:pt idx="24477">
                  <c:v>1.163086E-7</c:v>
                </c:pt>
                <c:pt idx="24478">
                  <c:v>1.163148E-7</c:v>
                </c:pt>
                <c:pt idx="24479">
                  <c:v>1.1632110000000001E-7</c:v>
                </c:pt>
                <c:pt idx="24480">
                  <c:v>1.163273E-7</c:v>
                </c:pt>
                <c:pt idx="24481">
                  <c:v>1.1633360000000001E-7</c:v>
                </c:pt>
                <c:pt idx="24482">
                  <c:v>1.163398E-7</c:v>
                </c:pt>
                <c:pt idx="24483">
                  <c:v>1.1634609999999999E-7</c:v>
                </c:pt>
                <c:pt idx="24484">
                  <c:v>1.163523E-7</c:v>
                </c:pt>
                <c:pt idx="24485">
                  <c:v>1.1635859999999999E-7</c:v>
                </c:pt>
                <c:pt idx="24486">
                  <c:v>1.163648E-7</c:v>
                </c:pt>
                <c:pt idx="24487">
                  <c:v>1.163711E-7</c:v>
                </c:pt>
                <c:pt idx="24488">
                  <c:v>1.163773E-7</c:v>
                </c:pt>
                <c:pt idx="24489">
                  <c:v>1.163836E-7</c:v>
                </c:pt>
                <c:pt idx="24490">
                  <c:v>1.163898E-7</c:v>
                </c:pt>
                <c:pt idx="24491">
                  <c:v>1.163961E-7</c:v>
                </c:pt>
                <c:pt idx="24492">
                  <c:v>1.164023E-7</c:v>
                </c:pt>
                <c:pt idx="24493">
                  <c:v>1.164086E-7</c:v>
                </c:pt>
                <c:pt idx="24494">
                  <c:v>1.164148E-7</c:v>
                </c:pt>
                <c:pt idx="24495">
                  <c:v>1.164211E-7</c:v>
                </c:pt>
                <c:pt idx="24496">
                  <c:v>1.164273E-7</c:v>
                </c:pt>
                <c:pt idx="24497">
                  <c:v>1.164336E-7</c:v>
                </c:pt>
                <c:pt idx="24498">
                  <c:v>1.164398E-7</c:v>
                </c:pt>
                <c:pt idx="24499">
                  <c:v>1.164461E-7</c:v>
                </c:pt>
                <c:pt idx="24500">
                  <c:v>1.1645230000000001E-7</c:v>
                </c:pt>
                <c:pt idx="24501">
                  <c:v>1.164586E-7</c:v>
                </c:pt>
                <c:pt idx="24502">
                  <c:v>1.1646479999999999E-7</c:v>
                </c:pt>
                <c:pt idx="24503">
                  <c:v>1.164711E-7</c:v>
                </c:pt>
                <c:pt idx="24504">
                  <c:v>1.1647729999999999E-7</c:v>
                </c:pt>
                <c:pt idx="24505">
                  <c:v>1.164836E-7</c:v>
                </c:pt>
                <c:pt idx="24506">
                  <c:v>1.164898E-7</c:v>
                </c:pt>
                <c:pt idx="24507">
                  <c:v>1.1649610000000001E-7</c:v>
                </c:pt>
                <c:pt idx="24508">
                  <c:v>1.165023E-7</c:v>
                </c:pt>
                <c:pt idx="24509">
                  <c:v>1.1650860000000001E-7</c:v>
                </c:pt>
                <c:pt idx="24510">
                  <c:v>1.165148E-7</c:v>
                </c:pt>
                <c:pt idx="24511">
                  <c:v>1.1652109999999999E-7</c:v>
                </c:pt>
                <c:pt idx="24512">
                  <c:v>1.165273E-7</c:v>
                </c:pt>
                <c:pt idx="24513">
                  <c:v>1.1653359999999999E-7</c:v>
                </c:pt>
                <c:pt idx="24514">
                  <c:v>1.165398E-7</c:v>
                </c:pt>
                <c:pt idx="24515">
                  <c:v>1.165461E-7</c:v>
                </c:pt>
                <c:pt idx="24516">
                  <c:v>1.165523E-7</c:v>
                </c:pt>
                <c:pt idx="24517">
                  <c:v>1.165586E-7</c:v>
                </c:pt>
                <c:pt idx="24518">
                  <c:v>1.165648E-7</c:v>
                </c:pt>
                <c:pt idx="24519">
                  <c:v>1.165711E-7</c:v>
                </c:pt>
                <c:pt idx="24520">
                  <c:v>1.165773E-7</c:v>
                </c:pt>
                <c:pt idx="24521">
                  <c:v>1.165836E-7</c:v>
                </c:pt>
                <c:pt idx="24522">
                  <c:v>1.165898E-7</c:v>
                </c:pt>
                <c:pt idx="24523">
                  <c:v>1.165961E-7</c:v>
                </c:pt>
                <c:pt idx="24524">
                  <c:v>1.166023E-7</c:v>
                </c:pt>
                <c:pt idx="24525">
                  <c:v>1.166086E-7</c:v>
                </c:pt>
                <c:pt idx="24526">
                  <c:v>1.166148E-7</c:v>
                </c:pt>
                <c:pt idx="24527">
                  <c:v>1.166211E-7</c:v>
                </c:pt>
                <c:pt idx="24528">
                  <c:v>1.1662730000000001E-7</c:v>
                </c:pt>
                <c:pt idx="24529">
                  <c:v>1.166336E-7</c:v>
                </c:pt>
                <c:pt idx="24530">
                  <c:v>1.1663980000000001E-7</c:v>
                </c:pt>
                <c:pt idx="24531">
                  <c:v>1.166461E-7</c:v>
                </c:pt>
                <c:pt idx="24532">
                  <c:v>1.1665229999999999E-7</c:v>
                </c:pt>
                <c:pt idx="24533">
                  <c:v>1.166586E-7</c:v>
                </c:pt>
                <c:pt idx="24534">
                  <c:v>1.166648E-7</c:v>
                </c:pt>
                <c:pt idx="24535">
                  <c:v>1.1667110000000001E-7</c:v>
                </c:pt>
                <c:pt idx="24536">
                  <c:v>1.166773E-7</c:v>
                </c:pt>
                <c:pt idx="24537">
                  <c:v>1.1668360000000001E-7</c:v>
                </c:pt>
                <c:pt idx="24538">
                  <c:v>1.166898E-7</c:v>
                </c:pt>
                <c:pt idx="24539">
                  <c:v>1.1669609999999999E-7</c:v>
                </c:pt>
                <c:pt idx="24540">
                  <c:v>1.167023E-7</c:v>
                </c:pt>
                <c:pt idx="24541">
                  <c:v>1.1670859999999999E-7</c:v>
                </c:pt>
                <c:pt idx="24542">
                  <c:v>1.167148E-7</c:v>
                </c:pt>
                <c:pt idx="24543">
                  <c:v>1.167211E-7</c:v>
                </c:pt>
                <c:pt idx="24544">
                  <c:v>1.167273E-7</c:v>
                </c:pt>
                <c:pt idx="24545">
                  <c:v>1.167336E-7</c:v>
                </c:pt>
                <c:pt idx="24546">
                  <c:v>1.167398E-7</c:v>
                </c:pt>
                <c:pt idx="24547">
                  <c:v>1.167461E-7</c:v>
                </c:pt>
                <c:pt idx="24548">
                  <c:v>1.167523E-7</c:v>
                </c:pt>
                <c:pt idx="24549">
                  <c:v>1.167586E-7</c:v>
                </c:pt>
                <c:pt idx="24550">
                  <c:v>1.167648E-7</c:v>
                </c:pt>
                <c:pt idx="24551">
                  <c:v>1.167711E-7</c:v>
                </c:pt>
                <c:pt idx="24552">
                  <c:v>1.167773E-7</c:v>
                </c:pt>
                <c:pt idx="24553">
                  <c:v>1.167836E-7</c:v>
                </c:pt>
                <c:pt idx="24554">
                  <c:v>1.167898E-7</c:v>
                </c:pt>
                <c:pt idx="24555">
                  <c:v>1.167961E-7</c:v>
                </c:pt>
                <c:pt idx="24556">
                  <c:v>1.1680230000000001E-7</c:v>
                </c:pt>
                <c:pt idx="24557">
                  <c:v>1.168086E-7</c:v>
                </c:pt>
                <c:pt idx="24558">
                  <c:v>1.1681480000000001E-7</c:v>
                </c:pt>
                <c:pt idx="24559">
                  <c:v>1.168211E-7</c:v>
                </c:pt>
                <c:pt idx="24560">
                  <c:v>1.1682729999999999E-7</c:v>
                </c:pt>
                <c:pt idx="24561">
                  <c:v>1.168336E-7</c:v>
                </c:pt>
                <c:pt idx="24562">
                  <c:v>1.168398E-7</c:v>
                </c:pt>
                <c:pt idx="24563">
                  <c:v>1.168461E-7</c:v>
                </c:pt>
                <c:pt idx="24564">
                  <c:v>1.168523E-7</c:v>
                </c:pt>
                <c:pt idx="24565">
                  <c:v>1.1685860000000001E-7</c:v>
                </c:pt>
                <c:pt idx="24566">
                  <c:v>1.168648E-7</c:v>
                </c:pt>
                <c:pt idx="24567">
                  <c:v>1.1687109999999999E-7</c:v>
                </c:pt>
                <c:pt idx="24568">
                  <c:v>1.168773E-7</c:v>
                </c:pt>
                <c:pt idx="24569">
                  <c:v>1.1688359999999999E-7</c:v>
                </c:pt>
                <c:pt idx="24570">
                  <c:v>1.168898E-7</c:v>
                </c:pt>
                <c:pt idx="24571">
                  <c:v>1.168961E-7</c:v>
                </c:pt>
                <c:pt idx="24572">
                  <c:v>1.169023E-7</c:v>
                </c:pt>
                <c:pt idx="24573">
                  <c:v>1.169086E-7</c:v>
                </c:pt>
                <c:pt idx="24574">
                  <c:v>1.169148E-7</c:v>
                </c:pt>
                <c:pt idx="24575">
                  <c:v>1.169211E-7</c:v>
                </c:pt>
                <c:pt idx="24576">
                  <c:v>1.169273E-7</c:v>
                </c:pt>
                <c:pt idx="24577">
                  <c:v>1.169336E-7</c:v>
                </c:pt>
                <c:pt idx="24578">
                  <c:v>1.169398E-7</c:v>
                </c:pt>
                <c:pt idx="24579">
                  <c:v>1.169461E-7</c:v>
                </c:pt>
                <c:pt idx="24580">
                  <c:v>1.169523E-7</c:v>
                </c:pt>
                <c:pt idx="24581">
                  <c:v>1.169586E-7</c:v>
                </c:pt>
                <c:pt idx="24582">
                  <c:v>1.169648E-7</c:v>
                </c:pt>
                <c:pt idx="24583">
                  <c:v>1.169711E-7</c:v>
                </c:pt>
                <c:pt idx="24584">
                  <c:v>1.1697730000000001E-7</c:v>
                </c:pt>
                <c:pt idx="24585">
                  <c:v>1.169836E-7</c:v>
                </c:pt>
                <c:pt idx="24586">
                  <c:v>1.1698980000000001E-7</c:v>
                </c:pt>
                <c:pt idx="24587">
                  <c:v>1.169961E-7</c:v>
                </c:pt>
                <c:pt idx="24588">
                  <c:v>1.1700229999999999E-7</c:v>
                </c:pt>
                <c:pt idx="24589">
                  <c:v>1.170086E-7</c:v>
                </c:pt>
                <c:pt idx="24590">
                  <c:v>1.170148E-7</c:v>
                </c:pt>
                <c:pt idx="24591">
                  <c:v>1.170211E-7</c:v>
                </c:pt>
                <c:pt idx="24592">
                  <c:v>1.170273E-7</c:v>
                </c:pt>
                <c:pt idx="24593">
                  <c:v>1.1703360000000001E-7</c:v>
                </c:pt>
                <c:pt idx="24594">
                  <c:v>1.170398E-7</c:v>
                </c:pt>
                <c:pt idx="24595">
                  <c:v>1.1704609999999999E-7</c:v>
                </c:pt>
                <c:pt idx="24596">
                  <c:v>1.170523E-7</c:v>
                </c:pt>
                <c:pt idx="24597">
                  <c:v>1.1705859999999999E-7</c:v>
                </c:pt>
                <c:pt idx="24598">
                  <c:v>1.170648E-7</c:v>
                </c:pt>
                <c:pt idx="24599">
                  <c:v>1.170711E-7</c:v>
                </c:pt>
                <c:pt idx="24600">
                  <c:v>1.170773E-7</c:v>
                </c:pt>
                <c:pt idx="24601">
                  <c:v>1.170836E-7</c:v>
                </c:pt>
                <c:pt idx="24602">
                  <c:v>1.170898E-7</c:v>
                </c:pt>
                <c:pt idx="24603">
                  <c:v>1.170961E-7</c:v>
                </c:pt>
                <c:pt idx="24604">
                  <c:v>1.171023E-7</c:v>
                </c:pt>
                <c:pt idx="24605">
                  <c:v>1.171086E-7</c:v>
                </c:pt>
                <c:pt idx="24606">
                  <c:v>1.171148E-7</c:v>
                </c:pt>
                <c:pt idx="24607">
                  <c:v>1.171211E-7</c:v>
                </c:pt>
                <c:pt idx="24608">
                  <c:v>1.171273E-7</c:v>
                </c:pt>
                <c:pt idx="24609">
                  <c:v>1.171336E-7</c:v>
                </c:pt>
                <c:pt idx="24610">
                  <c:v>1.171398E-7</c:v>
                </c:pt>
                <c:pt idx="24611">
                  <c:v>1.171461E-7</c:v>
                </c:pt>
                <c:pt idx="24612">
                  <c:v>1.1715230000000001E-7</c:v>
                </c:pt>
                <c:pt idx="24613">
                  <c:v>1.171586E-7</c:v>
                </c:pt>
                <c:pt idx="24614">
                  <c:v>1.1716480000000001E-7</c:v>
                </c:pt>
                <c:pt idx="24615">
                  <c:v>1.171711E-7</c:v>
                </c:pt>
                <c:pt idx="24616">
                  <c:v>1.1717729999999999E-7</c:v>
                </c:pt>
                <c:pt idx="24617">
                  <c:v>1.171836E-7</c:v>
                </c:pt>
                <c:pt idx="24618">
                  <c:v>1.1718979999999999E-7</c:v>
                </c:pt>
                <c:pt idx="24619">
                  <c:v>1.171961E-7</c:v>
                </c:pt>
                <c:pt idx="24620">
                  <c:v>1.172023E-7</c:v>
                </c:pt>
                <c:pt idx="24621">
                  <c:v>1.1720860000000001E-7</c:v>
                </c:pt>
                <c:pt idx="24622">
                  <c:v>1.172148E-7</c:v>
                </c:pt>
                <c:pt idx="24623">
                  <c:v>1.1722109999999999E-7</c:v>
                </c:pt>
                <c:pt idx="24624">
                  <c:v>1.172273E-7</c:v>
                </c:pt>
                <c:pt idx="24625">
                  <c:v>1.1723359999999999E-7</c:v>
                </c:pt>
                <c:pt idx="24626">
                  <c:v>1.172398E-7</c:v>
                </c:pt>
                <c:pt idx="24627">
                  <c:v>1.172461E-7</c:v>
                </c:pt>
                <c:pt idx="24628">
                  <c:v>1.172523E-7</c:v>
                </c:pt>
                <c:pt idx="24629">
                  <c:v>1.172586E-7</c:v>
                </c:pt>
                <c:pt idx="24630">
                  <c:v>1.172648E-7</c:v>
                </c:pt>
                <c:pt idx="24631">
                  <c:v>1.172711E-7</c:v>
                </c:pt>
                <c:pt idx="24632">
                  <c:v>1.172773E-7</c:v>
                </c:pt>
                <c:pt idx="24633">
                  <c:v>1.172836E-7</c:v>
                </c:pt>
                <c:pt idx="24634">
                  <c:v>1.172898E-7</c:v>
                </c:pt>
                <c:pt idx="24635">
                  <c:v>1.172961E-7</c:v>
                </c:pt>
                <c:pt idx="24636">
                  <c:v>1.173023E-7</c:v>
                </c:pt>
                <c:pt idx="24637">
                  <c:v>1.173086E-7</c:v>
                </c:pt>
                <c:pt idx="24638">
                  <c:v>1.173148E-7</c:v>
                </c:pt>
                <c:pt idx="24639">
                  <c:v>1.173211E-7</c:v>
                </c:pt>
                <c:pt idx="24640">
                  <c:v>1.1732730000000001E-7</c:v>
                </c:pt>
                <c:pt idx="24641">
                  <c:v>1.173336E-7</c:v>
                </c:pt>
                <c:pt idx="24642">
                  <c:v>1.1733980000000001E-7</c:v>
                </c:pt>
                <c:pt idx="24643">
                  <c:v>1.173461E-7</c:v>
                </c:pt>
                <c:pt idx="24644">
                  <c:v>1.1735229999999999E-7</c:v>
                </c:pt>
                <c:pt idx="24645">
                  <c:v>1.173586E-7</c:v>
                </c:pt>
                <c:pt idx="24646">
                  <c:v>1.1736479999999999E-7</c:v>
                </c:pt>
                <c:pt idx="24647">
                  <c:v>1.173711E-7</c:v>
                </c:pt>
                <c:pt idx="24648">
                  <c:v>1.173773E-7</c:v>
                </c:pt>
                <c:pt idx="24649">
                  <c:v>1.1738360000000001E-7</c:v>
                </c:pt>
                <c:pt idx="24650">
                  <c:v>1.173898E-7</c:v>
                </c:pt>
                <c:pt idx="24651">
                  <c:v>1.1739610000000001E-7</c:v>
                </c:pt>
                <c:pt idx="24652">
                  <c:v>1.174023E-7</c:v>
                </c:pt>
                <c:pt idx="24653">
                  <c:v>1.1740859999999999E-7</c:v>
                </c:pt>
                <c:pt idx="24654">
                  <c:v>1.174148E-7</c:v>
                </c:pt>
                <c:pt idx="24655">
                  <c:v>1.174211E-7</c:v>
                </c:pt>
                <c:pt idx="24656">
                  <c:v>1.174273E-7</c:v>
                </c:pt>
                <c:pt idx="24657">
                  <c:v>1.174336E-7</c:v>
                </c:pt>
                <c:pt idx="24658">
                  <c:v>1.174398E-7</c:v>
                </c:pt>
                <c:pt idx="24659">
                  <c:v>1.174461E-7</c:v>
                </c:pt>
                <c:pt idx="24660">
                  <c:v>1.174523E-7</c:v>
                </c:pt>
                <c:pt idx="24661">
                  <c:v>1.174586E-7</c:v>
                </c:pt>
                <c:pt idx="24662">
                  <c:v>1.174648E-7</c:v>
                </c:pt>
                <c:pt idx="24663">
                  <c:v>1.174711E-7</c:v>
                </c:pt>
                <c:pt idx="24664">
                  <c:v>1.174773E-7</c:v>
                </c:pt>
                <c:pt idx="24665">
                  <c:v>1.174836E-7</c:v>
                </c:pt>
                <c:pt idx="24666">
                  <c:v>1.174898E-7</c:v>
                </c:pt>
                <c:pt idx="24667">
                  <c:v>1.174961E-7</c:v>
                </c:pt>
                <c:pt idx="24668">
                  <c:v>1.1750230000000001E-7</c:v>
                </c:pt>
                <c:pt idx="24669">
                  <c:v>1.175086E-7</c:v>
                </c:pt>
                <c:pt idx="24670">
                  <c:v>1.1751480000000001E-7</c:v>
                </c:pt>
                <c:pt idx="24671">
                  <c:v>1.175211E-7</c:v>
                </c:pt>
                <c:pt idx="24672">
                  <c:v>1.1752729999999999E-7</c:v>
                </c:pt>
                <c:pt idx="24673">
                  <c:v>1.175336E-7</c:v>
                </c:pt>
                <c:pt idx="24674">
                  <c:v>1.1753979999999999E-7</c:v>
                </c:pt>
                <c:pt idx="24675">
                  <c:v>1.175461E-7</c:v>
                </c:pt>
                <c:pt idx="24676">
                  <c:v>1.175523E-7</c:v>
                </c:pt>
                <c:pt idx="24677">
                  <c:v>1.1755860000000001E-7</c:v>
                </c:pt>
                <c:pt idx="24678">
                  <c:v>1.175648E-7</c:v>
                </c:pt>
                <c:pt idx="24679">
                  <c:v>1.1757110000000001E-7</c:v>
                </c:pt>
                <c:pt idx="24680">
                  <c:v>1.175773E-7</c:v>
                </c:pt>
                <c:pt idx="24681">
                  <c:v>1.1758359999999999E-7</c:v>
                </c:pt>
                <c:pt idx="24682">
                  <c:v>1.175898E-7</c:v>
                </c:pt>
                <c:pt idx="24683">
                  <c:v>1.175961E-7</c:v>
                </c:pt>
                <c:pt idx="24684">
                  <c:v>1.176023E-7</c:v>
                </c:pt>
                <c:pt idx="24685">
                  <c:v>1.176086E-7</c:v>
                </c:pt>
                <c:pt idx="24686">
                  <c:v>1.176148E-7</c:v>
                </c:pt>
                <c:pt idx="24687">
                  <c:v>1.176211E-7</c:v>
                </c:pt>
                <c:pt idx="24688">
                  <c:v>1.176273E-7</c:v>
                </c:pt>
                <c:pt idx="24689">
                  <c:v>1.176336E-7</c:v>
                </c:pt>
                <c:pt idx="24690">
                  <c:v>1.176398E-7</c:v>
                </c:pt>
                <c:pt idx="24691">
                  <c:v>1.176461E-7</c:v>
                </c:pt>
                <c:pt idx="24692">
                  <c:v>1.176523E-7</c:v>
                </c:pt>
                <c:pt idx="24693">
                  <c:v>1.176586E-7</c:v>
                </c:pt>
                <c:pt idx="24694">
                  <c:v>1.176648E-7</c:v>
                </c:pt>
                <c:pt idx="24695">
                  <c:v>1.176711E-7</c:v>
                </c:pt>
                <c:pt idx="24696">
                  <c:v>1.1767730000000001E-7</c:v>
                </c:pt>
                <c:pt idx="24697">
                  <c:v>1.176836E-7</c:v>
                </c:pt>
                <c:pt idx="24698">
                  <c:v>1.1768980000000001E-7</c:v>
                </c:pt>
                <c:pt idx="24699">
                  <c:v>1.176961E-7</c:v>
                </c:pt>
                <c:pt idx="24700">
                  <c:v>1.1770229999999999E-7</c:v>
                </c:pt>
                <c:pt idx="24701">
                  <c:v>1.177086E-7</c:v>
                </c:pt>
                <c:pt idx="24702">
                  <c:v>1.1771479999999999E-7</c:v>
                </c:pt>
                <c:pt idx="24703">
                  <c:v>1.177211E-7</c:v>
                </c:pt>
                <c:pt idx="24704">
                  <c:v>1.177273E-7</c:v>
                </c:pt>
                <c:pt idx="24705">
                  <c:v>1.1773360000000001E-7</c:v>
                </c:pt>
                <c:pt idx="24706">
                  <c:v>1.177398E-7</c:v>
                </c:pt>
                <c:pt idx="24707">
                  <c:v>1.1774610000000001E-7</c:v>
                </c:pt>
                <c:pt idx="24708">
                  <c:v>1.177523E-7</c:v>
                </c:pt>
                <c:pt idx="24709">
                  <c:v>1.1775859999999999E-7</c:v>
                </c:pt>
                <c:pt idx="24710">
                  <c:v>1.177648E-7</c:v>
                </c:pt>
                <c:pt idx="24711">
                  <c:v>1.177711E-7</c:v>
                </c:pt>
                <c:pt idx="24712">
                  <c:v>1.177773E-7</c:v>
                </c:pt>
                <c:pt idx="24713">
                  <c:v>1.177836E-7</c:v>
                </c:pt>
                <c:pt idx="24714">
                  <c:v>1.177898E-7</c:v>
                </c:pt>
                <c:pt idx="24715">
                  <c:v>1.177961E-7</c:v>
                </c:pt>
                <c:pt idx="24716">
                  <c:v>1.178023E-7</c:v>
                </c:pt>
                <c:pt idx="24717">
                  <c:v>1.178086E-7</c:v>
                </c:pt>
                <c:pt idx="24718">
                  <c:v>1.178148E-7</c:v>
                </c:pt>
                <c:pt idx="24719">
                  <c:v>1.178211E-7</c:v>
                </c:pt>
                <c:pt idx="24720">
                  <c:v>1.178273E-7</c:v>
                </c:pt>
                <c:pt idx="24721">
                  <c:v>1.178336E-7</c:v>
                </c:pt>
                <c:pt idx="24722">
                  <c:v>1.178398E-7</c:v>
                </c:pt>
                <c:pt idx="24723">
                  <c:v>1.178461E-7</c:v>
                </c:pt>
                <c:pt idx="24724">
                  <c:v>1.1785230000000001E-7</c:v>
                </c:pt>
                <c:pt idx="24725">
                  <c:v>1.178586E-7</c:v>
                </c:pt>
                <c:pt idx="24726">
                  <c:v>1.1786480000000001E-7</c:v>
                </c:pt>
                <c:pt idx="24727">
                  <c:v>1.178711E-7</c:v>
                </c:pt>
                <c:pt idx="24728">
                  <c:v>1.1787729999999999E-7</c:v>
                </c:pt>
                <c:pt idx="24729">
                  <c:v>1.178836E-7</c:v>
                </c:pt>
                <c:pt idx="24730">
                  <c:v>1.1788979999999999E-7</c:v>
                </c:pt>
                <c:pt idx="24731">
                  <c:v>1.178961E-7</c:v>
                </c:pt>
                <c:pt idx="24732">
                  <c:v>1.179023E-7</c:v>
                </c:pt>
                <c:pt idx="24733">
                  <c:v>1.1790860000000001E-7</c:v>
                </c:pt>
                <c:pt idx="24734">
                  <c:v>1.179148E-7</c:v>
                </c:pt>
                <c:pt idx="24735">
                  <c:v>1.1792110000000001E-7</c:v>
                </c:pt>
                <c:pt idx="24736">
                  <c:v>1.179273E-7</c:v>
                </c:pt>
                <c:pt idx="24737">
                  <c:v>1.1793359999999999E-7</c:v>
                </c:pt>
                <c:pt idx="24738">
                  <c:v>1.179398E-7</c:v>
                </c:pt>
                <c:pt idx="24739">
                  <c:v>1.1794609999999999E-7</c:v>
                </c:pt>
                <c:pt idx="24740">
                  <c:v>1.179523E-7</c:v>
                </c:pt>
                <c:pt idx="24741">
                  <c:v>1.179586E-7</c:v>
                </c:pt>
                <c:pt idx="24742">
                  <c:v>1.179648E-7</c:v>
                </c:pt>
                <c:pt idx="24743">
                  <c:v>1.179711E-7</c:v>
                </c:pt>
                <c:pt idx="24744">
                  <c:v>1.179773E-7</c:v>
                </c:pt>
                <c:pt idx="24745">
                  <c:v>1.179836E-7</c:v>
                </c:pt>
                <c:pt idx="24746">
                  <c:v>1.179898E-7</c:v>
                </c:pt>
                <c:pt idx="24747">
                  <c:v>1.179961E-7</c:v>
                </c:pt>
                <c:pt idx="24748">
                  <c:v>1.180023E-7</c:v>
                </c:pt>
                <c:pt idx="24749">
                  <c:v>1.180086E-7</c:v>
                </c:pt>
                <c:pt idx="24750">
                  <c:v>1.180148E-7</c:v>
                </c:pt>
                <c:pt idx="24751">
                  <c:v>1.180211E-7</c:v>
                </c:pt>
                <c:pt idx="24752">
                  <c:v>1.180273E-7</c:v>
                </c:pt>
                <c:pt idx="24753">
                  <c:v>1.180336E-7</c:v>
                </c:pt>
                <c:pt idx="24754">
                  <c:v>1.1803980000000001E-7</c:v>
                </c:pt>
                <c:pt idx="24755">
                  <c:v>1.180461E-7</c:v>
                </c:pt>
                <c:pt idx="24756">
                  <c:v>1.1805229999999999E-7</c:v>
                </c:pt>
                <c:pt idx="24757">
                  <c:v>1.180586E-7</c:v>
                </c:pt>
                <c:pt idx="24758">
                  <c:v>1.1806479999999999E-7</c:v>
                </c:pt>
                <c:pt idx="24759">
                  <c:v>1.180711E-7</c:v>
                </c:pt>
                <c:pt idx="24760">
                  <c:v>1.180773E-7</c:v>
                </c:pt>
                <c:pt idx="24761">
                  <c:v>1.1808360000000001E-7</c:v>
                </c:pt>
                <c:pt idx="24762">
                  <c:v>1.180898E-7</c:v>
                </c:pt>
                <c:pt idx="24763">
                  <c:v>1.1809610000000001E-7</c:v>
                </c:pt>
                <c:pt idx="24764">
                  <c:v>1.181023E-7</c:v>
                </c:pt>
                <c:pt idx="24765">
                  <c:v>1.1810859999999999E-7</c:v>
                </c:pt>
                <c:pt idx="24766">
                  <c:v>1.181148E-7</c:v>
                </c:pt>
                <c:pt idx="24767">
                  <c:v>1.1812109999999999E-7</c:v>
                </c:pt>
                <c:pt idx="24768">
                  <c:v>1.181273E-7</c:v>
                </c:pt>
                <c:pt idx="24769">
                  <c:v>1.181336E-7</c:v>
                </c:pt>
                <c:pt idx="24770">
                  <c:v>1.181398E-7</c:v>
                </c:pt>
                <c:pt idx="24771">
                  <c:v>1.181461E-7</c:v>
                </c:pt>
                <c:pt idx="24772">
                  <c:v>1.181523E-7</c:v>
                </c:pt>
                <c:pt idx="24773">
                  <c:v>1.181586E-7</c:v>
                </c:pt>
                <c:pt idx="24774">
                  <c:v>1.181648E-7</c:v>
                </c:pt>
                <c:pt idx="24775">
                  <c:v>1.181711E-7</c:v>
                </c:pt>
                <c:pt idx="24776">
                  <c:v>1.181773E-7</c:v>
                </c:pt>
                <c:pt idx="24777">
                  <c:v>1.181836E-7</c:v>
                </c:pt>
                <c:pt idx="24778">
                  <c:v>1.181898E-7</c:v>
                </c:pt>
                <c:pt idx="24779">
                  <c:v>1.181961E-7</c:v>
                </c:pt>
                <c:pt idx="24780">
                  <c:v>1.182023E-7</c:v>
                </c:pt>
                <c:pt idx="24781">
                  <c:v>1.182086E-7</c:v>
                </c:pt>
                <c:pt idx="24782">
                  <c:v>1.1821480000000001E-7</c:v>
                </c:pt>
                <c:pt idx="24783">
                  <c:v>1.182211E-7</c:v>
                </c:pt>
                <c:pt idx="24784">
                  <c:v>1.1822729999999999E-7</c:v>
                </c:pt>
                <c:pt idx="24785">
                  <c:v>1.182336E-7</c:v>
                </c:pt>
                <c:pt idx="24786">
                  <c:v>1.1823979999999999E-7</c:v>
                </c:pt>
                <c:pt idx="24787">
                  <c:v>1.182461E-7</c:v>
                </c:pt>
                <c:pt idx="24788">
                  <c:v>1.182523E-7</c:v>
                </c:pt>
                <c:pt idx="24789">
                  <c:v>1.1825860000000001E-7</c:v>
                </c:pt>
                <c:pt idx="24790">
                  <c:v>1.182648E-7</c:v>
                </c:pt>
                <c:pt idx="24791">
                  <c:v>1.1827110000000001E-7</c:v>
                </c:pt>
                <c:pt idx="24792">
                  <c:v>1.182773E-7</c:v>
                </c:pt>
                <c:pt idx="24793">
                  <c:v>1.1828359999999999E-7</c:v>
                </c:pt>
                <c:pt idx="24794">
                  <c:v>1.182898E-7</c:v>
                </c:pt>
                <c:pt idx="24795">
                  <c:v>1.1829609999999999E-7</c:v>
                </c:pt>
                <c:pt idx="24796">
                  <c:v>1.183023E-7</c:v>
                </c:pt>
                <c:pt idx="24797">
                  <c:v>1.183086E-7</c:v>
                </c:pt>
                <c:pt idx="24798">
                  <c:v>1.183148E-7</c:v>
                </c:pt>
                <c:pt idx="24799">
                  <c:v>1.183211E-7</c:v>
                </c:pt>
                <c:pt idx="24800">
                  <c:v>1.183273E-7</c:v>
                </c:pt>
                <c:pt idx="24801">
                  <c:v>1.183336E-7</c:v>
                </c:pt>
                <c:pt idx="24802">
                  <c:v>1.183398E-7</c:v>
                </c:pt>
                <c:pt idx="24803">
                  <c:v>1.183461E-7</c:v>
                </c:pt>
                <c:pt idx="24804">
                  <c:v>1.183523E-7</c:v>
                </c:pt>
                <c:pt idx="24805">
                  <c:v>1.183586E-7</c:v>
                </c:pt>
                <c:pt idx="24806">
                  <c:v>1.183648E-7</c:v>
                </c:pt>
                <c:pt idx="24807">
                  <c:v>1.183711E-7</c:v>
                </c:pt>
                <c:pt idx="24808">
                  <c:v>1.183773E-7</c:v>
                </c:pt>
                <c:pt idx="24809">
                  <c:v>1.183836E-7</c:v>
                </c:pt>
                <c:pt idx="24810">
                  <c:v>1.1838980000000001E-7</c:v>
                </c:pt>
                <c:pt idx="24811">
                  <c:v>1.183961E-7</c:v>
                </c:pt>
                <c:pt idx="24812">
                  <c:v>1.1840229999999999E-7</c:v>
                </c:pt>
                <c:pt idx="24813">
                  <c:v>1.184086E-7</c:v>
                </c:pt>
                <c:pt idx="24814">
                  <c:v>1.1841479999999999E-7</c:v>
                </c:pt>
                <c:pt idx="24815">
                  <c:v>1.184211E-7</c:v>
                </c:pt>
                <c:pt idx="24816">
                  <c:v>1.184273E-7</c:v>
                </c:pt>
                <c:pt idx="24817">
                  <c:v>1.1843360000000001E-7</c:v>
                </c:pt>
                <c:pt idx="24818">
                  <c:v>1.184398E-7</c:v>
                </c:pt>
                <c:pt idx="24819">
                  <c:v>1.1844610000000001E-7</c:v>
                </c:pt>
                <c:pt idx="24820">
                  <c:v>1.184523E-7</c:v>
                </c:pt>
                <c:pt idx="24821">
                  <c:v>1.1845859999999999E-7</c:v>
                </c:pt>
                <c:pt idx="24822">
                  <c:v>1.184648E-7</c:v>
                </c:pt>
                <c:pt idx="24823">
                  <c:v>1.1847109999999999E-7</c:v>
                </c:pt>
                <c:pt idx="24824">
                  <c:v>1.184773E-7</c:v>
                </c:pt>
                <c:pt idx="24825">
                  <c:v>1.184836E-7</c:v>
                </c:pt>
                <c:pt idx="24826">
                  <c:v>1.184898E-7</c:v>
                </c:pt>
                <c:pt idx="24827">
                  <c:v>1.184961E-7</c:v>
                </c:pt>
                <c:pt idx="24828">
                  <c:v>1.185023E-7</c:v>
                </c:pt>
                <c:pt idx="24829">
                  <c:v>1.185086E-7</c:v>
                </c:pt>
                <c:pt idx="24830">
                  <c:v>1.185148E-7</c:v>
                </c:pt>
                <c:pt idx="24831">
                  <c:v>1.185211E-7</c:v>
                </c:pt>
                <c:pt idx="24832">
                  <c:v>1.185273E-7</c:v>
                </c:pt>
                <c:pt idx="24833">
                  <c:v>1.185336E-7</c:v>
                </c:pt>
                <c:pt idx="24834">
                  <c:v>1.185398E-7</c:v>
                </c:pt>
                <c:pt idx="24835">
                  <c:v>1.185461E-7</c:v>
                </c:pt>
                <c:pt idx="24836">
                  <c:v>1.185523E-7</c:v>
                </c:pt>
                <c:pt idx="24837">
                  <c:v>1.185586E-7</c:v>
                </c:pt>
                <c:pt idx="24838">
                  <c:v>1.1856480000000001E-7</c:v>
                </c:pt>
                <c:pt idx="24839">
                  <c:v>1.185711E-7</c:v>
                </c:pt>
                <c:pt idx="24840">
                  <c:v>1.1857730000000001E-7</c:v>
                </c:pt>
                <c:pt idx="24841">
                  <c:v>1.185836E-7</c:v>
                </c:pt>
                <c:pt idx="24842">
                  <c:v>1.1858979999999999E-7</c:v>
                </c:pt>
                <c:pt idx="24843">
                  <c:v>1.185961E-7</c:v>
                </c:pt>
                <c:pt idx="24844">
                  <c:v>1.186023E-7</c:v>
                </c:pt>
                <c:pt idx="24845">
                  <c:v>1.1860860000000001E-7</c:v>
                </c:pt>
                <c:pt idx="24846">
                  <c:v>1.186148E-7</c:v>
                </c:pt>
                <c:pt idx="24847">
                  <c:v>1.1862110000000001E-7</c:v>
                </c:pt>
                <c:pt idx="24848">
                  <c:v>1.186273E-7</c:v>
                </c:pt>
                <c:pt idx="24849">
                  <c:v>1.1863359999999999E-7</c:v>
                </c:pt>
                <c:pt idx="24850">
                  <c:v>1.186398E-7</c:v>
                </c:pt>
                <c:pt idx="24851">
                  <c:v>1.1864609999999999E-7</c:v>
                </c:pt>
                <c:pt idx="24852">
                  <c:v>1.186523E-7</c:v>
                </c:pt>
                <c:pt idx="24853">
                  <c:v>1.186586E-7</c:v>
                </c:pt>
                <c:pt idx="24854">
                  <c:v>1.186648E-7</c:v>
                </c:pt>
                <c:pt idx="24855">
                  <c:v>1.186711E-7</c:v>
                </c:pt>
                <c:pt idx="24856">
                  <c:v>1.186773E-7</c:v>
                </c:pt>
                <c:pt idx="24857">
                  <c:v>1.186836E-7</c:v>
                </c:pt>
                <c:pt idx="24858">
                  <c:v>1.186898E-7</c:v>
                </c:pt>
                <c:pt idx="24859">
                  <c:v>1.186961E-7</c:v>
                </c:pt>
                <c:pt idx="24860">
                  <c:v>1.187023E-7</c:v>
                </c:pt>
                <c:pt idx="24861">
                  <c:v>1.187086E-7</c:v>
                </c:pt>
                <c:pt idx="24862">
                  <c:v>1.187148E-7</c:v>
                </c:pt>
                <c:pt idx="24863">
                  <c:v>1.187211E-7</c:v>
                </c:pt>
                <c:pt idx="24864">
                  <c:v>1.187273E-7</c:v>
                </c:pt>
                <c:pt idx="24865">
                  <c:v>1.187336E-7</c:v>
                </c:pt>
                <c:pt idx="24866">
                  <c:v>1.1873980000000001E-7</c:v>
                </c:pt>
                <c:pt idx="24867">
                  <c:v>1.187461E-7</c:v>
                </c:pt>
                <c:pt idx="24868">
                  <c:v>1.1875230000000001E-7</c:v>
                </c:pt>
                <c:pt idx="24869">
                  <c:v>1.187586E-7</c:v>
                </c:pt>
                <c:pt idx="24870">
                  <c:v>1.1876479999999999E-7</c:v>
                </c:pt>
                <c:pt idx="24871">
                  <c:v>1.187711E-7</c:v>
                </c:pt>
                <c:pt idx="24872">
                  <c:v>1.187773E-7</c:v>
                </c:pt>
                <c:pt idx="24873">
                  <c:v>1.187836E-7</c:v>
                </c:pt>
                <c:pt idx="24874">
                  <c:v>1.187898E-7</c:v>
                </c:pt>
                <c:pt idx="24875">
                  <c:v>1.1879610000000001E-7</c:v>
                </c:pt>
                <c:pt idx="24876">
                  <c:v>1.188023E-7</c:v>
                </c:pt>
                <c:pt idx="24877">
                  <c:v>1.1880859999999999E-7</c:v>
                </c:pt>
                <c:pt idx="24878">
                  <c:v>1.188148E-7</c:v>
                </c:pt>
                <c:pt idx="24879">
                  <c:v>1.1882109999999999E-7</c:v>
                </c:pt>
                <c:pt idx="24880">
                  <c:v>1.188273E-7</c:v>
                </c:pt>
                <c:pt idx="24881">
                  <c:v>1.188336E-7</c:v>
                </c:pt>
                <c:pt idx="24882">
                  <c:v>1.188398E-7</c:v>
                </c:pt>
                <c:pt idx="24883">
                  <c:v>1.188461E-7</c:v>
                </c:pt>
                <c:pt idx="24884">
                  <c:v>1.188523E-7</c:v>
                </c:pt>
                <c:pt idx="24885">
                  <c:v>1.188586E-7</c:v>
                </c:pt>
                <c:pt idx="24886">
                  <c:v>1.188648E-7</c:v>
                </c:pt>
                <c:pt idx="24887">
                  <c:v>1.188711E-7</c:v>
                </c:pt>
                <c:pt idx="24888">
                  <c:v>1.188773E-7</c:v>
                </c:pt>
                <c:pt idx="24889">
                  <c:v>1.188836E-7</c:v>
                </c:pt>
                <c:pt idx="24890">
                  <c:v>1.188898E-7</c:v>
                </c:pt>
                <c:pt idx="24891">
                  <c:v>1.188961E-7</c:v>
                </c:pt>
                <c:pt idx="24892">
                  <c:v>1.189023E-7</c:v>
                </c:pt>
                <c:pt idx="24893">
                  <c:v>1.189086E-7</c:v>
                </c:pt>
                <c:pt idx="24894">
                  <c:v>1.1891480000000001E-7</c:v>
                </c:pt>
                <c:pt idx="24895">
                  <c:v>1.189211E-7</c:v>
                </c:pt>
                <c:pt idx="24896">
                  <c:v>1.1892730000000001E-7</c:v>
                </c:pt>
                <c:pt idx="24897">
                  <c:v>1.189336E-7</c:v>
                </c:pt>
                <c:pt idx="24898">
                  <c:v>1.1893979999999999E-7</c:v>
                </c:pt>
                <c:pt idx="24899">
                  <c:v>1.189461E-7</c:v>
                </c:pt>
                <c:pt idx="24900">
                  <c:v>1.189523E-7</c:v>
                </c:pt>
                <c:pt idx="24901">
                  <c:v>1.189586E-7</c:v>
                </c:pt>
                <c:pt idx="24902">
                  <c:v>1.189648E-7</c:v>
                </c:pt>
                <c:pt idx="24903">
                  <c:v>1.1897110000000001E-7</c:v>
                </c:pt>
                <c:pt idx="24904">
                  <c:v>1.189773E-7</c:v>
                </c:pt>
                <c:pt idx="24905">
                  <c:v>1.1898359999999999E-7</c:v>
                </c:pt>
                <c:pt idx="24906">
                  <c:v>1.189898E-7</c:v>
                </c:pt>
                <c:pt idx="24907">
                  <c:v>1.1899609999999999E-7</c:v>
                </c:pt>
                <c:pt idx="24908">
                  <c:v>1.190023E-7</c:v>
                </c:pt>
                <c:pt idx="24909">
                  <c:v>1.190086E-7</c:v>
                </c:pt>
                <c:pt idx="24910">
                  <c:v>1.190148E-7</c:v>
                </c:pt>
                <c:pt idx="24911">
                  <c:v>1.190211E-7</c:v>
                </c:pt>
                <c:pt idx="24912">
                  <c:v>1.190273E-7</c:v>
                </c:pt>
                <c:pt idx="24913">
                  <c:v>1.190336E-7</c:v>
                </c:pt>
                <c:pt idx="24914">
                  <c:v>1.190398E-7</c:v>
                </c:pt>
                <c:pt idx="24915">
                  <c:v>1.190461E-7</c:v>
                </c:pt>
                <c:pt idx="24916">
                  <c:v>1.190523E-7</c:v>
                </c:pt>
                <c:pt idx="24917">
                  <c:v>1.190586E-7</c:v>
                </c:pt>
                <c:pt idx="24918">
                  <c:v>1.190648E-7</c:v>
                </c:pt>
                <c:pt idx="24919">
                  <c:v>1.190711E-7</c:v>
                </c:pt>
                <c:pt idx="24920">
                  <c:v>1.190773E-7</c:v>
                </c:pt>
                <c:pt idx="24921">
                  <c:v>1.190836E-7</c:v>
                </c:pt>
                <c:pt idx="24922">
                  <c:v>1.1908980000000001E-7</c:v>
                </c:pt>
                <c:pt idx="24923">
                  <c:v>1.190961E-7</c:v>
                </c:pt>
                <c:pt idx="24924">
                  <c:v>1.1910230000000001E-7</c:v>
                </c:pt>
                <c:pt idx="24925">
                  <c:v>1.191086E-7</c:v>
                </c:pt>
                <c:pt idx="24926">
                  <c:v>1.1911479999999999E-7</c:v>
                </c:pt>
                <c:pt idx="24927">
                  <c:v>1.191211E-7</c:v>
                </c:pt>
                <c:pt idx="24928">
                  <c:v>1.1912729999999999E-7</c:v>
                </c:pt>
                <c:pt idx="24929">
                  <c:v>1.191336E-7</c:v>
                </c:pt>
                <c:pt idx="24930">
                  <c:v>1.191398E-7</c:v>
                </c:pt>
                <c:pt idx="24931">
                  <c:v>1.1914610000000001E-7</c:v>
                </c:pt>
                <c:pt idx="24932">
                  <c:v>1.191523E-7</c:v>
                </c:pt>
                <c:pt idx="24933">
                  <c:v>1.1915859999999999E-7</c:v>
                </c:pt>
                <c:pt idx="24934">
                  <c:v>1.191648E-7</c:v>
                </c:pt>
                <c:pt idx="24935">
                  <c:v>1.1917109999999999E-7</c:v>
                </c:pt>
                <c:pt idx="24936">
                  <c:v>1.191773E-7</c:v>
                </c:pt>
                <c:pt idx="24937">
                  <c:v>1.191836E-7</c:v>
                </c:pt>
                <c:pt idx="24938">
                  <c:v>1.191898E-7</c:v>
                </c:pt>
                <c:pt idx="24939">
                  <c:v>1.191961E-7</c:v>
                </c:pt>
                <c:pt idx="24940">
                  <c:v>1.192023E-7</c:v>
                </c:pt>
                <c:pt idx="24941">
                  <c:v>1.192086E-7</c:v>
                </c:pt>
                <c:pt idx="24942">
                  <c:v>1.1921479999999999E-7</c:v>
                </c:pt>
                <c:pt idx="24943">
                  <c:v>1.192211E-7</c:v>
                </c:pt>
                <c:pt idx="24944">
                  <c:v>1.1922729999999999E-7</c:v>
                </c:pt>
                <c:pt idx="24945">
                  <c:v>1.192336E-7</c:v>
                </c:pt>
                <c:pt idx="24946">
                  <c:v>1.1923979999999999E-7</c:v>
                </c:pt>
                <c:pt idx="24947">
                  <c:v>1.192461E-7</c:v>
                </c:pt>
                <c:pt idx="24948">
                  <c:v>1.1925229999999999E-7</c:v>
                </c:pt>
                <c:pt idx="24949">
                  <c:v>1.192586E-7</c:v>
                </c:pt>
                <c:pt idx="24950">
                  <c:v>1.1926479999999999E-7</c:v>
                </c:pt>
                <c:pt idx="24951">
                  <c:v>1.192711E-7</c:v>
                </c:pt>
                <c:pt idx="24952">
                  <c:v>1.1927729999999999E-7</c:v>
                </c:pt>
                <c:pt idx="24953">
                  <c:v>1.192836E-7</c:v>
                </c:pt>
                <c:pt idx="24954">
                  <c:v>1.1928979999999999E-7</c:v>
                </c:pt>
                <c:pt idx="24955">
                  <c:v>1.192961E-7</c:v>
                </c:pt>
                <c:pt idx="24956">
                  <c:v>1.1930229999999999E-7</c:v>
                </c:pt>
                <c:pt idx="24957">
                  <c:v>1.193086E-7</c:v>
                </c:pt>
                <c:pt idx="24958">
                  <c:v>1.193148E-7</c:v>
                </c:pt>
                <c:pt idx="24959">
                  <c:v>1.1932110000000001E-7</c:v>
                </c:pt>
                <c:pt idx="24960">
                  <c:v>1.193273E-7</c:v>
                </c:pt>
                <c:pt idx="24961">
                  <c:v>1.1933360000000001E-7</c:v>
                </c:pt>
                <c:pt idx="24962">
                  <c:v>1.193398E-7</c:v>
                </c:pt>
                <c:pt idx="24963">
                  <c:v>1.1934610000000001E-7</c:v>
                </c:pt>
                <c:pt idx="24964">
                  <c:v>1.193523E-7</c:v>
                </c:pt>
                <c:pt idx="24965">
                  <c:v>1.1935860000000001E-7</c:v>
                </c:pt>
                <c:pt idx="24966">
                  <c:v>1.193648E-7</c:v>
                </c:pt>
                <c:pt idx="24967">
                  <c:v>1.1937110000000001E-7</c:v>
                </c:pt>
                <c:pt idx="24968">
                  <c:v>1.193773E-7</c:v>
                </c:pt>
                <c:pt idx="24969">
                  <c:v>1.1938360000000001E-7</c:v>
                </c:pt>
                <c:pt idx="24970">
                  <c:v>1.193898E-7</c:v>
                </c:pt>
                <c:pt idx="24971">
                  <c:v>1.1939610000000001E-7</c:v>
                </c:pt>
                <c:pt idx="24972">
                  <c:v>1.194023E-7</c:v>
                </c:pt>
                <c:pt idx="24973">
                  <c:v>1.1940860000000001E-7</c:v>
                </c:pt>
                <c:pt idx="24974">
                  <c:v>1.194148E-7</c:v>
                </c:pt>
                <c:pt idx="24975">
                  <c:v>1.1942110000000001E-7</c:v>
                </c:pt>
                <c:pt idx="24976">
                  <c:v>1.194273E-7</c:v>
                </c:pt>
                <c:pt idx="24977">
                  <c:v>1.1943359999999999E-7</c:v>
                </c:pt>
                <c:pt idx="24978">
                  <c:v>1.1943980000000001E-7</c:v>
                </c:pt>
                <c:pt idx="24979">
                  <c:v>1.1944609999999999E-7</c:v>
                </c:pt>
                <c:pt idx="24980">
                  <c:v>1.1945230000000001E-7</c:v>
                </c:pt>
                <c:pt idx="24981">
                  <c:v>1.1945859999999999E-7</c:v>
                </c:pt>
                <c:pt idx="24982">
                  <c:v>1.1946480000000001E-7</c:v>
                </c:pt>
                <c:pt idx="24983">
                  <c:v>1.1947109999999999E-7</c:v>
                </c:pt>
                <c:pt idx="24984">
                  <c:v>1.1947730000000001E-7</c:v>
                </c:pt>
                <c:pt idx="24985">
                  <c:v>1.1948359999999999E-7</c:v>
                </c:pt>
                <c:pt idx="24986">
                  <c:v>1.1948980000000001E-7</c:v>
                </c:pt>
                <c:pt idx="24987">
                  <c:v>1.1949609999999999E-7</c:v>
                </c:pt>
                <c:pt idx="24988">
                  <c:v>1.1950230000000001E-7</c:v>
                </c:pt>
                <c:pt idx="24989">
                  <c:v>1.1950859999999999E-7</c:v>
                </c:pt>
                <c:pt idx="24990">
                  <c:v>1.1951480000000001E-7</c:v>
                </c:pt>
                <c:pt idx="24991">
                  <c:v>1.1952109999999999E-7</c:v>
                </c:pt>
                <c:pt idx="24992">
                  <c:v>1.1952730000000001E-7</c:v>
                </c:pt>
                <c:pt idx="24993">
                  <c:v>1.195336E-7</c:v>
                </c:pt>
                <c:pt idx="24994">
                  <c:v>1.1953980000000001E-7</c:v>
                </c:pt>
                <c:pt idx="24995">
                  <c:v>1.195461E-7</c:v>
                </c:pt>
                <c:pt idx="24996">
                  <c:v>1.1955229999999999E-7</c:v>
                </c:pt>
                <c:pt idx="24997">
                  <c:v>1.195586E-7</c:v>
                </c:pt>
                <c:pt idx="24998">
                  <c:v>1.1956479999999999E-7</c:v>
                </c:pt>
                <c:pt idx="24999">
                  <c:v>1.195711E-7</c:v>
                </c:pt>
                <c:pt idx="25000">
                  <c:v>1.1957729999999999E-7</c:v>
                </c:pt>
                <c:pt idx="25001">
                  <c:v>1.195836E-7</c:v>
                </c:pt>
                <c:pt idx="25002">
                  <c:v>1.1958979999999999E-7</c:v>
                </c:pt>
                <c:pt idx="25003">
                  <c:v>1.195961E-7</c:v>
                </c:pt>
                <c:pt idx="25004">
                  <c:v>1.1960229999999999E-7</c:v>
                </c:pt>
                <c:pt idx="25005">
                  <c:v>1.196086E-7</c:v>
                </c:pt>
                <c:pt idx="25006">
                  <c:v>1.1961479999999999E-7</c:v>
                </c:pt>
                <c:pt idx="25007">
                  <c:v>1.196211E-7</c:v>
                </c:pt>
                <c:pt idx="25008">
                  <c:v>1.1962729999999999E-7</c:v>
                </c:pt>
                <c:pt idx="25009">
                  <c:v>1.196336E-7</c:v>
                </c:pt>
                <c:pt idx="25010">
                  <c:v>1.1963979999999999E-7</c:v>
                </c:pt>
                <c:pt idx="25011">
                  <c:v>1.196461E-7</c:v>
                </c:pt>
                <c:pt idx="25012">
                  <c:v>1.1965229999999999E-7</c:v>
                </c:pt>
                <c:pt idx="25013">
                  <c:v>1.196586E-7</c:v>
                </c:pt>
                <c:pt idx="25014">
                  <c:v>1.196648E-7</c:v>
                </c:pt>
                <c:pt idx="25015">
                  <c:v>1.1967110000000001E-7</c:v>
                </c:pt>
                <c:pt idx="25016">
                  <c:v>1.196773E-7</c:v>
                </c:pt>
                <c:pt idx="25017">
                  <c:v>1.1968360000000001E-7</c:v>
                </c:pt>
                <c:pt idx="25018">
                  <c:v>1.196898E-7</c:v>
                </c:pt>
                <c:pt idx="25019">
                  <c:v>1.1969610000000001E-7</c:v>
                </c:pt>
                <c:pt idx="25020">
                  <c:v>1.197023E-7</c:v>
                </c:pt>
                <c:pt idx="25021">
                  <c:v>1.1970860000000001E-7</c:v>
                </c:pt>
                <c:pt idx="25022">
                  <c:v>1.197148E-7</c:v>
                </c:pt>
                <c:pt idx="25023">
                  <c:v>1.1972110000000001E-7</c:v>
                </c:pt>
                <c:pt idx="25024">
                  <c:v>1.197273E-7</c:v>
                </c:pt>
                <c:pt idx="25025">
                  <c:v>1.1973360000000001E-7</c:v>
                </c:pt>
                <c:pt idx="25026">
                  <c:v>1.197398E-7</c:v>
                </c:pt>
                <c:pt idx="25027">
                  <c:v>1.1974610000000001E-7</c:v>
                </c:pt>
                <c:pt idx="25028">
                  <c:v>1.197523E-7</c:v>
                </c:pt>
                <c:pt idx="25029">
                  <c:v>1.1975860000000001E-7</c:v>
                </c:pt>
                <c:pt idx="25030">
                  <c:v>1.197648E-7</c:v>
                </c:pt>
                <c:pt idx="25031">
                  <c:v>1.1977110000000001E-7</c:v>
                </c:pt>
                <c:pt idx="25032">
                  <c:v>1.197773E-7</c:v>
                </c:pt>
                <c:pt idx="25033">
                  <c:v>1.1978359999999999E-7</c:v>
                </c:pt>
                <c:pt idx="25034">
                  <c:v>1.1978980000000001E-7</c:v>
                </c:pt>
                <c:pt idx="25035">
                  <c:v>1.1979609999999999E-7</c:v>
                </c:pt>
                <c:pt idx="25036">
                  <c:v>1.1980230000000001E-7</c:v>
                </c:pt>
                <c:pt idx="25037">
                  <c:v>1.1980859999999999E-7</c:v>
                </c:pt>
                <c:pt idx="25038">
                  <c:v>1.1981480000000001E-7</c:v>
                </c:pt>
                <c:pt idx="25039">
                  <c:v>1.1982109999999999E-7</c:v>
                </c:pt>
                <c:pt idx="25040">
                  <c:v>1.1982730000000001E-7</c:v>
                </c:pt>
                <c:pt idx="25041">
                  <c:v>1.1983359999999999E-7</c:v>
                </c:pt>
                <c:pt idx="25042">
                  <c:v>1.1983980000000001E-7</c:v>
                </c:pt>
                <c:pt idx="25043">
                  <c:v>1.1984609999999999E-7</c:v>
                </c:pt>
                <c:pt idx="25044">
                  <c:v>1.1985230000000001E-7</c:v>
                </c:pt>
                <c:pt idx="25045">
                  <c:v>1.1985859999999999E-7</c:v>
                </c:pt>
                <c:pt idx="25046">
                  <c:v>1.1986480000000001E-7</c:v>
                </c:pt>
                <c:pt idx="25047">
                  <c:v>1.1987109999999999E-7</c:v>
                </c:pt>
                <c:pt idx="25048">
                  <c:v>1.1987730000000001E-7</c:v>
                </c:pt>
                <c:pt idx="25049">
                  <c:v>1.1988359999999999E-7</c:v>
                </c:pt>
                <c:pt idx="25050">
                  <c:v>1.1988980000000001E-7</c:v>
                </c:pt>
                <c:pt idx="25051">
                  <c:v>1.198961E-7</c:v>
                </c:pt>
                <c:pt idx="25052">
                  <c:v>1.1990229999999999E-7</c:v>
                </c:pt>
                <c:pt idx="25053">
                  <c:v>1.199086E-7</c:v>
                </c:pt>
                <c:pt idx="25054">
                  <c:v>1.1991479999999999E-7</c:v>
                </c:pt>
                <c:pt idx="25055">
                  <c:v>1.199211E-7</c:v>
                </c:pt>
                <c:pt idx="25056">
                  <c:v>1.1992729999999999E-7</c:v>
                </c:pt>
                <c:pt idx="25057">
                  <c:v>1.199336E-7</c:v>
                </c:pt>
                <c:pt idx="25058">
                  <c:v>1.1993979999999999E-7</c:v>
                </c:pt>
                <c:pt idx="25059">
                  <c:v>1.199461E-7</c:v>
                </c:pt>
                <c:pt idx="25060">
                  <c:v>1.1995229999999999E-7</c:v>
                </c:pt>
                <c:pt idx="25061">
                  <c:v>1.199586E-7</c:v>
                </c:pt>
                <c:pt idx="25062">
                  <c:v>1.1996479999999999E-7</c:v>
                </c:pt>
                <c:pt idx="25063">
                  <c:v>1.199711E-7</c:v>
                </c:pt>
                <c:pt idx="25064">
                  <c:v>1.1997729999999999E-7</c:v>
                </c:pt>
                <c:pt idx="25065">
                  <c:v>1.199836E-7</c:v>
                </c:pt>
                <c:pt idx="25066">
                  <c:v>1.1998979999999999E-7</c:v>
                </c:pt>
                <c:pt idx="25067">
                  <c:v>1.199961E-7</c:v>
                </c:pt>
                <c:pt idx="25068">
                  <c:v>1.2000229999999999E-7</c:v>
                </c:pt>
                <c:pt idx="25069">
                  <c:v>1.200086E-7</c:v>
                </c:pt>
                <c:pt idx="25070">
                  <c:v>1.200148E-7</c:v>
                </c:pt>
                <c:pt idx="25071">
                  <c:v>1.2002110000000001E-7</c:v>
                </c:pt>
                <c:pt idx="25072">
                  <c:v>1.200273E-7</c:v>
                </c:pt>
                <c:pt idx="25073">
                  <c:v>1.2003360000000001E-7</c:v>
                </c:pt>
                <c:pt idx="25074">
                  <c:v>1.200398E-7</c:v>
                </c:pt>
                <c:pt idx="25075">
                  <c:v>1.2004610000000001E-7</c:v>
                </c:pt>
                <c:pt idx="25076">
                  <c:v>1.200523E-7</c:v>
                </c:pt>
                <c:pt idx="25077">
                  <c:v>1.2005860000000001E-7</c:v>
                </c:pt>
                <c:pt idx="25078">
                  <c:v>1.200648E-7</c:v>
                </c:pt>
                <c:pt idx="25079">
                  <c:v>1.2007110000000001E-7</c:v>
                </c:pt>
                <c:pt idx="25080">
                  <c:v>1.200773E-7</c:v>
                </c:pt>
                <c:pt idx="25081">
                  <c:v>1.2008360000000001E-7</c:v>
                </c:pt>
                <c:pt idx="25082">
                  <c:v>1.200898E-7</c:v>
                </c:pt>
                <c:pt idx="25083">
                  <c:v>1.2009610000000001E-7</c:v>
                </c:pt>
                <c:pt idx="25084">
                  <c:v>1.201023E-7</c:v>
                </c:pt>
                <c:pt idx="25085">
                  <c:v>1.2010860000000001E-7</c:v>
                </c:pt>
                <c:pt idx="25086">
                  <c:v>1.201148E-7</c:v>
                </c:pt>
                <c:pt idx="25087">
                  <c:v>1.2012110000000001E-7</c:v>
                </c:pt>
                <c:pt idx="25088">
                  <c:v>1.201273E-7</c:v>
                </c:pt>
                <c:pt idx="25089">
                  <c:v>1.2013359999999999E-7</c:v>
                </c:pt>
                <c:pt idx="25090">
                  <c:v>1.201398E-7</c:v>
                </c:pt>
                <c:pt idx="25091">
                  <c:v>1.2014609999999999E-7</c:v>
                </c:pt>
                <c:pt idx="25092">
                  <c:v>1.2015230000000001E-7</c:v>
                </c:pt>
                <c:pt idx="25093">
                  <c:v>1.2015859999999999E-7</c:v>
                </c:pt>
                <c:pt idx="25094">
                  <c:v>1.2016480000000001E-7</c:v>
                </c:pt>
                <c:pt idx="25095">
                  <c:v>1.2017109999999999E-7</c:v>
                </c:pt>
                <c:pt idx="25096">
                  <c:v>1.2017730000000001E-7</c:v>
                </c:pt>
                <c:pt idx="25097">
                  <c:v>1.2018359999999999E-7</c:v>
                </c:pt>
                <c:pt idx="25098">
                  <c:v>1.2018980000000001E-7</c:v>
                </c:pt>
                <c:pt idx="25099">
                  <c:v>1.2019609999999999E-7</c:v>
                </c:pt>
                <c:pt idx="25100">
                  <c:v>1.2020230000000001E-7</c:v>
                </c:pt>
                <c:pt idx="25101">
                  <c:v>1.2020859999999999E-7</c:v>
                </c:pt>
                <c:pt idx="25102">
                  <c:v>1.2021480000000001E-7</c:v>
                </c:pt>
                <c:pt idx="25103">
                  <c:v>1.2022109999999999E-7</c:v>
                </c:pt>
                <c:pt idx="25104">
                  <c:v>1.2022730000000001E-7</c:v>
                </c:pt>
                <c:pt idx="25105">
                  <c:v>1.2023359999999999E-7</c:v>
                </c:pt>
                <c:pt idx="25106">
                  <c:v>1.2023980000000001E-7</c:v>
                </c:pt>
                <c:pt idx="25107">
                  <c:v>1.202461E-7</c:v>
                </c:pt>
                <c:pt idx="25108">
                  <c:v>1.2025229999999999E-7</c:v>
                </c:pt>
                <c:pt idx="25109">
                  <c:v>1.202586E-7</c:v>
                </c:pt>
                <c:pt idx="25110">
                  <c:v>1.2026479999999999E-7</c:v>
                </c:pt>
                <c:pt idx="25111">
                  <c:v>1.202711E-7</c:v>
                </c:pt>
                <c:pt idx="25112">
                  <c:v>1.2027729999999999E-7</c:v>
                </c:pt>
                <c:pt idx="25113">
                  <c:v>1.202836E-7</c:v>
                </c:pt>
                <c:pt idx="25114">
                  <c:v>1.2028979999999999E-7</c:v>
                </c:pt>
                <c:pt idx="25115">
                  <c:v>1.202961E-7</c:v>
                </c:pt>
                <c:pt idx="25116">
                  <c:v>1.2030229999999999E-7</c:v>
                </c:pt>
                <c:pt idx="25117">
                  <c:v>1.203086E-7</c:v>
                </c:pt>
                <c:pt idx="25118">
                  <c:v>1.2031479999999999E-7</c:v>
                </c:pt>
                <c:pt idx="25119">
                  <c:v>1.203211E-7</c:v>
                </c:pt>
                <c:pt idx="25120">
                  <c:v>1.2032729999999999E-7</c:v>
                </c:pt>
                <c:pt idx="25121">
                  <c:v>1.203336E-7</c:v>
                </c:pt>
                <c:pt idx="25122">
                  <c:v>1.2033979999999999E-7</c:v>
                </c:pt>
                <c:pt idx="25123">
                  <c:v>1.203461E-7</c:v>
                </c:pt>
                <c:pt idx="25124">
                  <c:v>1.2035229999999999E-7</c:v>
                </c:pt>
                <c:pt idx="25125">
                  <c:v>1.203586E-7</c:v>
                </c:pt>
                <c:pt idx="25126">
                  <c:v>1.203648E-7</c:v>
                </c:pt>
                <c:pt idx="25127">
                  <c:v>1.2037110000000001E-7</c:v>
                </c:pt>
                <c:pt idx="25128">
                  <c:v>1.203773E-7</c:v>
                </c:pt>
                <c:pt idx="25129">
                  <c:v>1.2038360000000001E-7</c:v>
                </c:pt>
                <c:pt idx="25130">
                  <c:v>1.203898E-7</c:v>
                </c:pt>
                <c:pt idx="25131">
                  <c:v>1.2039610000000001E-7</c:v>
                </c:pt>
                <c:pt idx="25132">
                  <c:v>1.204023E-7</c:v>
                </c:pt>
                <c:pt idx="25133">
                  <c:v>1.2040860000000001E-7</c:v>
                </c:pt>
                <c:pt idx="25134">
                  <c:v>1.204148E-7</c:v>
                </c:pt>
                <c:pt idx="25135">
                  <c:v>1.2042110000000001E-7</c:v>
                </c:pt>
                <c:pt idx="25136">
                  <c:v>1.204273E-7</c:v>
                </c:pt>
                <c:pt idx="25137">
                  <c:v>1.2043360000000001E-7</c:v>
                </c:pt>
                <c:pt idx="25138">
                  <c:v>1.204398E-7</c:v>
                </c:pt>
                <c:pt idx="25139">
                  <c:v>1.2044610000000001E-7</c:v>
                </c:pt>
                <c:pt idx="25140">
                  <c:v>1.204523E-7</c:v>
                </c:pt>
                <c:pt idx="25141">
                  <c:v>1.2045860000000001E-7</c:v>
                </c:pt>
                <c:pt idx="25142">
                  <c:v>1.204648E-7</c:v>
                </c:pt>
                <c:pt idx="25143">
                  <c:v>1.2047110000000001E-7</c:v>
                </c:pt>
                <c:pt idx="25144">
                  <c:v>1.204773E-7</c:v>
                </c:pt>
                <c:pt idx="25145">
                  <c:v>1.2048359999999999E-7</c:v>
                </c:pt>
                <c:pt idx="25146">
                  <c:v>1.204898E-7</c:v>
                </c:pt>
                <c:pt idx="25147">
                  <c:v>1.2049609999999999E-7</c:v>
                </c:pt>
                <c:pt idx="25148">
                  <c:v>1.2050230000000001E-7</c:v>
                </c:pt>
                <c:pt idx="25149">
                  <c:v>1.2050859999999999E-7</c:v>
                </c:pt>
                <c:pt idx="25150">
                  <c:v>1.2051480000000001E-7</c:v>
                </c:pt>
                <c:pt idx="25151">
                  <c:v>1.2052109999999999E-7</c:v>
                </c:pt>
                <c:pt idx="25152">
                  <c:v>1.2052730000000001E-7</c:v>
                </c:pt>
                <c:pt idx="25153">
                  <c:v>1.2053359999999999E-7</c:v>
                </c:pt>
                <c:pt idx="25154">
                  <c:v>1.2053980000000001E-7</c:v>
                </c:pt>
                <c:pt idx="25155">
                  <c:v>1.2054609999999999E-7</c:v>
                </c:pt>
                <c:pt idx="25156">
                  <c:v>1.2055230000000001E-7</c:v>
                </c:pt>
                <c:pt idx="25157">
                  <c:v>1.2055859999999999E-7</c:v>
                </c:pt>
                <c:pt idx="25158">
                  <c:v>1.2056480000000001E-7</c:v>
                </c:pt>
                <c:pt idx="25159">
                  <c:v>1.2057109999999999E-7</c:v>
                </c:pt>
                <c:pt idx="25160">
                  <c:v>1.2057730000000001E-7</c:v>
                </c:pt>
                <c:pt idx="25161">
                  <c:v>1.2058359999999999E-7</c:v>
                </c:pt>
                <c:pt idx="25162">
                  <c:v>1.2058980000000001E-7</c:v>
                </c:pt>
                <c:pt idx="25163">
                  <c:v>1.205961E-7</c:v>
                </c:pt>
                <c:pt idx="25164">
                  <c:v>1.2060230000000001E-7</c:v>
                </c:pt>
                <c:pt idx="25165">
                  <c:v>1.206086E-7</c:v>
                </c:pt>
                <c:pt idx="25166">
                  <c:v>1.2061479999999999E-7</c:v>
                </c:pt>
                <c:pt idx="25167">
                  <c:v>1.206211E-7</c:v>
                </c:pt>
                <c:pt idx="25168">
                  <c:v>1.2062729999999999E-7</c:v>
                </c:pt>
                <c:pt idx="25169">
                  <c:v>1.206336E-7</c:v>
                </c:pt>
                <c:pt idx="25170">
                  <c:v>1.2063979999999999E-7</c:v>
                </c:pt>
                <c:pt idx="25171">
                  <c:v>1.206461E-7</c:v>
                </c:pt>
                <c:pt idx="25172">
                  <c:v>1.2065229999999999E-7</c:v>
                </c:pt>
                <c:pt idx="25173">
                  <c:v>1.206586E-7</c:v>
                </c:pt>
                <c:pt idx="25174">
                  <c:v>1.2066479999999999E-7</c:v>
                </c:pt>
                <c:pt idx="25175">
                  <c:v>1.206711E-7</c:v>
                </c:pt>
                <c:pt idx="25176">
                  <c:v>1.2067729999999999E-7</c:v>
                </c:pt>
                <c:pt idx="25177">
                  <c:v>1.206836E-7</c:v>
                </c:pt>
                <c:pt idx="25178">
                  <c:v>1.2068979999999999E-7</c:v>
                </c:pt>
                <c:pt idx="25179">
                  <c:v>1.206961E-7</c:v>
                </c:pt>
                <c:pt idx="25180">
                  <c:v>1.2070229999999999E-7</c:v>
                </c:pt>
                <c:pt idx="25181">
                  <c:v>1.207086E-7</c:v>
                </c:pt>
                <c:pt idx="25182">
                  <c:v>1.207148E-7</c:v>
                </c:pt>
                <c:pt idx="25183">
                  <c:v>1.207211E-7</c:v>
                </c:pt>
                <c:pt idx="25184">
                  <c:v>1.207273E-7</c:v>
                </c:pt>
                <c:pt idx="25185">
                  <c:v>1.2073360000000001E-7</c:v>
                </c:pt>
                <c:pt idx="25186">
                  <c:v>1.207398E-7</c:v>
                </c:pt>
                <c:pt idx="25187">
                  <c:v>1.2074610000000001E-7</c:v>
                </c:pt>
                <c:pt idx="25188">
                  <c:v>1.207523E-7</c:v>
                </c:pt>
                <c:pt idx="25189">
                  <c:v>1.2075860000000001E-7</c:v>
                </c:pt>
                <c:pt idx="25190">
                  <c:v>1.207648E-7</c:v>
                </c:pt>
                <c:pt idx="25191">
                  <c:v>1.2077110000000001E-7</c:v>
                </c:pt>
                <c:pt idx="25192">
                  <c:v>1.207773E-7</c:v>
                </c:pt>
                <c:pt idx="25193">
                  <c:v>1.2078360000000001E-7</c:v>
                </c:pt>
                <c:pt idx="25194">
                  <c:v>1.207898E-7</c:v>
                </c:pt>
                <c:pt idx="25195">
                  <c:v>1.2079610000000001E-7</c:v>
                </c:pt>
                <c:pt idx="25196">
                  <c:v>1.208023E-7</c:v>
                </c:pt>
                <c:pt idx="25197">
                  <c:v>1.2080860000000001E-7</c:v>
                </c:pt>
                <c:pt idx="25198">
                  <c:v>1.208148E-7</c:v>
                </c:pt>
                <c:pt idx="25199">
                  <c:v>1.2082110000000001E-7</c:v>
                </c:pt>
                <c:pt idx="25200">
                  <c:v>1.208273E-7</c:v>
                </c:pt>
                <c:pt idx="25201">
                  <c:v>1.2083359999999999E-7</c:v>
                </c:pt>
                <c:pt idx="25202">
                  <c:v>1.208398E-7</c:v>
                </c:pt>
                <c:pt idx="25203">
                  <c:v>1.2084609999999999E-7</c:v>
                </c:pt>
                <c:pt idx="25204">
                  <c:v>1.2085230000000001E-7</c:v>
                </c:pt>
                <c:pt idx="25205">
                  <c:v>1.2085859999999999E-7</c:v>
                </c:pt>
                <c:pt idx="25206">
                  <c:v>1.2086480000000001E-7</c:v>
                </c:pt>
                <c:pt idx="25207">
                  <c:v>1.2087109999999999E-7</c:v>
                </c:pt>
                <c:pt idx="25208">
                  <c:v>1.2087730000000001E-7</c:v>
                </c:pt>
                <c:pt idx="25209">
                  <c:v>1.2088359999999999E-7</c:v>
                </c:pt>
                <c:pt idx="25210">
                  <c:v>1.2088980000000001E-7</c:v>
                </c:pt>
                <c:pt idx="25211">
                  <c:v>1.2089609999999999E-7</c:v>
                </c:pt>
                <c:pt idx="25212">
                  <c:v>1.2090230000000001E-7</c:v>
                </c:pt>
                <c:pt idx="25213">
                  <c:v>1.2090859999999999E-7</c:v>
                </c:pt>
                <c:pt idx="25214">
                  <c:v>1.2091480000000001E-7</c:v>
                </c:pt>
                <c:pt idx="25215">
                  <c:v>1.2092109999999999E-7</c:v>
                </c:pt>
                <c:pt idx="25216">
                  <c:v>1.2092730000000001E-7</c:v>
                </c:pt>
                <c:pt idx="25217">
                  <c:v>1.2093359999999999E-7</c:v>
                </c:pt>
                <c:pt idx="25218">
                  <c:v>1.2093980000000001E-7</c:v>
                </c:pt>
                <c:pt idx="25219">
                  <c:v>1.209461E-7</c:v>
                </c:pt>
                <c:pt idx="25220">
                  <c:v>1.2095230000000001E-7</c:v>
                </c:pt>
                <c:pt idx="25221">
                  <c:v>1.209586E-7</c:v>
                </c:pt>
                <c:pt idx="25222">
                  <c:v>1.2096479999999999E-7</c:v>
                </c:pt>
                <c:pt idx="25223">
                  <c:v>1.209711E-7</c:v>
                </c:pt>
                <c:pt idx="25224">
                  <c:v>1.2097729999999999E-7</c:v>
                </c:pt>
                <c:pt idx="25225">
                  <c:v>1.209836E-7</c:v>
                </c:pt>
                <c:pt idx="25226">
                  <c:v>1.2098979999999999E-7</c:v>
                </c:pt>
                <c:pt idx="25227">
                  <c:v>1.209961E-7</c:v>
                </c:pt>
                <c:pt idx="25228">
                  <c:v>1.2100229999999999E-7</c:v>
                </c:pt>
                <c:pt idx="25229">
                  <c:v>1.210086E-7</c:v>
                </c:pt>
                <c:pt idx="25230">
                  <c:v>1.2101479999999999E-7</c:v>
                </c:pt>
                <c:pt idx="25231">
                  <c:v>1.210211E-7</c:v>
                </c:pt>
                <c:pt idx="25232">
                  <c:v>1.2102729999999999E-7</c:v>
                </c:pt>
                <c:pt idx="25233">
                  <c:v>1.210336E-7</c:v>
                </c:pt>
                <c:pt idx="25234">
                  <c:v>1.2103979999999999E-7</c:v>
                </c:pt>
                <c:pt idx="25235">
                  <c:v>1.210461E-7</c:v>
                </c:pt>
                <c:pt idx="25236">
                  <c:v>1.2105229999999999E-7</c:v>
                </c:pt>
                <c:pt idx="25237">
                  <c:v>1.210586E-7</c:v>
                </c:pt>
                <c:pt idx="25238">
                  <c:v>1.2106479999999999E-7</c:v>
                </c:pt>
                <c:pt idx="25239">
                  <c:v>1.210711E-7</c:v>
                </c:pt>
                <c:pt idx="25240">
                  <c:v>1.210773E-7</c:v>
                </c:pt>
                <c:pt idx="25241">
                  <c:v>1.2108360000000001E-7</c:v>
                </c:pt>
                <c:pt idx="25242">
                  <c:v>1.210898E-7</c:v>
                </c:pt>
                <c:pt idx="25243">
                  <c:v>1.2109610000000001E-7</c:v>
                </c:pt>
                <c:pt idx="25244">
                  <c:v>1.211023E-7</c:v>
                </c:pt>
                <c:pt idx="25245">
                  <c:v>1.2110860000000001E-7</c:v>
                </c:pt>
                <c:pt idx="25246">
                  <c:v>1.211148E-7</c:v>
                </c:pt>
                <c:pt idx="25247">
                  <c:v>1.2112110000000001E-7</c:v>
                </c:pt>
                <c:pt idx="25248">
                  <c:v>1.211273E-7</c:v>
                </c:pt>
                <c:pt idx="25249">
                  <c:v>1.2113360000000001E-7</c:v>
                </c:pt>
                <c:pt idx="25250">
                  <c:v>1.211398E-7</c:v>
                </c:pt>
                <c:pt idx="25251">
                  <c:v>1.2114610000000001E-7</c:v>
                </c:pt>
                <c:pt idx="25252">
                  <c:v>1.211523E-7</c:v>
                </c:pt>
                <c:pt idx="25253">
                  <c:v>1.2115860000000001E-7</c:v>
                </c:pt>
                <c:pt idx="25254">
                  <c:v>1.211648E-7</c:v>
                </c:pt>
                <c:pt idx="25255">
                  <c:v>1.2117110000000001E-7</c:v>
                </c:pt>
                <c:pt idx="25256">
                  <c:v>1.211773E-7</c:v>
                </c:pt>
                <c:pt idx="25257">
                  <c:v>1.2118360000000001E-7</c:v>
                </c:pt>
                <c:pt idx="25258">
                  <c:v>1.211898E-7</c:v>
                </c:pt>
                <c:pt idx="25259">
                  <c:v>1.2119609999999999E-7</c:v>
                </c:pt>
                <c:pt idx="25260">
                  <c:v>1.2120230000000001E-7</c:v>
                </c:pt>
                <c:pt idx="25261">
                  <c:v>1.2120859999999999E-7</c:v>
                </c:pt>
                <c:pt idx="25262">
                  <c:v>1.2121480000000001E-7</c:v>
                </c:pt>
                <c:pt idx="25263">
                  <c:v>1.2122109999999999E-7</c:v>
                </c:pt>
                <c:pt idx="25264">
                  <c:v>1.2122730000000001E-7</c:v>
                </c:pt>
                <c:pt idx="25265">
                  <c:v>1.2123359999999999E-7</c:v>
                </c:pt>
                <c:pt idx="25266">
                  <c:v>1.2123980000000001E-7</c:v>
                </c:pt>
                <c:pt idx="25267">
                  <c:v>1.2124609999999999E-7</c:v>
                </c:pt>
                <c:pt idx="25268">
                  <c:v>1.2125230000000001E-7</c:v>
                </c:pt>
                <c:pt idx="25269">
                  <c:v>1.2125859999999999E-7</c:v>
                </c:pt>
                <c:pt idx="25270">
                  <c:v>1.2126480000000001E-7</c:v>
                </c:pt>
                <c:pt idx="25271">
                  <c:v>1.2127109999999999E-7</c:v>
                </c:pt>
                <c:pt idx="25272">
                  <c:v>1.2127730000000001E-7</c:v>
                </c:pt>
                <c:pt idx="25273">
                  <c:v>1.2128359999999999E-7</c:v>
                </c:pt>
                <c:pt idx="25274">
                  <c:v>1.2128980000000001E-7</c:v>
                </c:pt>
                <c:pt idx="25275">
                  <c:v>1.212961E-7</c:v>
                </c:pt>
                <c:pt idx="25276">
                  <c:v>1.2130230000000001E-7</c:v>
                </c:pt>
                <c:pt idx="25277">
                  <c:v>1.213086E-7</c:v>
                </c:pt>
                <c:pt idx="25278">
                  <c:v>1.2131479999999999E-7</c:v>
                </c:pt>
                <c:pt idx="25279">
                  <c:v>1.213211E-7</c:v>
                </c:pt>
                <c:pt idx="25280">
                  <c:v>1.2132729999999999E-7</c:v>
                </c:pt>
                <c:pt idx="25281">
                  <c:v>1.213336E-7</c:v>
                </c:pt>
                <c:pt idx="25282">
                  <c:v>1.2133979999999999E-7</c:v>
                </c:pt>
                <c:pt idx="25283">
                  <c:v>1.213461E-7</c:v>
                </c:pt>
                <c:pt idx="25284">
                  <c:v>1.2135229999999999E-7</c:v>
                </c:pt>
                <c:pt idx="25285">
                  <c:v>1.213586E-7</c:v>
                </c:pt>
                <c:pt idx="25286">
                  <c:v>1.2136479999999999E-7</c:v>
                </c:pt>
                <c:pt idx="25287">
                  <c:v>1.213711E-7</c:v>
                </c:pt>
                <c:pt idx="25288">
                  <c:v>1.2137729999999999E-7</c:v>
                </c:pt>
                <c:pt idx="25289">
                  <c:v>1.213836E-7</c:v>
                </c:pt>
                <c:pt idx="25290">
                  <c:v>1.2138979999999999E-7</c:v>
                </c:pt>
                <c:pt idx="25291">
                  <c:v>1.213961E-7</c:v>
                </c:pt>
                <c:pt idx="25292">
                  <c:v>1.2140229999999999E-7</c:v>
                </c:pt>
                <c:pt idx="25293">
                  <c:v>1.214086E-7</c:v>
                </c:pt>
                <c:pt idx="25294">
                  <c:v>1.2141479999999999E-7</c:v>
                </c:pt>
                <c:pt idx="25295">
                  <c:v>1.214211E-7</c:v>
                </c:pt>
                <c:pt idx="25296">
                  <c:v>1.214273E-7</c:v>
                </c:pt>
                <c:pt idx="25297">
                  <c:v>1.2143360000000001E-7</c:v>
                </c:pt>
                <c:pt idx="25298">
                  <c:v>1.214398E-7</c:v>
                </c:pt>
                <c:pt idx="25299">
                  <c:v>1.2144610000000001E-7</c:v>
                </c:pt>
                <c:pt idx="25300">
                  <c:v>1.214523E-7</c:v>
                </c:pt>
                <c:pt idx="25301">
                  <c:v>1.2145860000000001E-7</c:v>
                </c:pt>
                <c:pt idx="25302">
                  <c:v>1.214648E-7</c:v>
                </c:pt>
                <c:pt idx="25303">
                  <c:v>1.2147110000000001E-7</c:v>
                </c:pt>
                <c:pt idx="25304">
                  <c:v>1.214773E-7</c:v>
                </c:pt>
                <c:pt idx="25305">
                  <c:v>1.2148360000000001E-7</c:v>
                </c:pt>
                <c:pt idx="25306">
                  <c:v>1.214898E-7</c:v>
                </c:pt>
                <c:pt idx="25307">
                  <c:v>1.2149610000000001E-7</c:v>
                </c:pt>
                <c:pt idx="25308">
                  <c:v>1.215023E-7</c:v>
                </c:pt>
                <c:pt idx="25309">
                  <c:v>1.2150860000000001E-7</c:v>
                </c:pt>
                <c:pt idx="25310">
                  <c:v>1.215148E-7</c:v>
                </c:pt>
                <c:pt idx="25311">
                  <c:v>1.2152110000000001E-7</c:v>
                </c:pt>
                <c:pt idx="25312">
                  <c:v>1.215273E-7</c:v>
                </c:pt>
                <c:pt idx="25313">
                  <c:v>1.2153360000000001E-7</c:v>
                </c:pt>
                <c:pt idx="25314">
                  <c:v>1.215398E-7</c:v>
                </c:pt>
                <c:pt idx="25315">
                  <c:v>1.2154609999999999E-7</c:v>
                </c:pt>
                <c:pt idx="25316">
                  <c:v>1.2155230000000001E-7</c:v>
                </c:pt>
                <c:pt idx="25317">
                  <c:v>1.2155859999999999E-7</c:v>
                </c:pt>
                <c:pt idx="25318">
                  <c:v>1.2156480000000001E-7</c:v>
                </c:pt>
                <c:pt idx="25319">
                  <c:v>1.2157109999999999E-7</c:v>
                </c:pt>
                <c:pt idx="25320">
                  <c:v>1.2157730000000001E-7</c:v>
                </c:pt>
                <c:pt idx="25321">
                  <c:v>1.2158359999999999E-7</c:v>
                </c:pt>
                <c:pt idx="25322">
                  <c:v>1.2158980000000001E-7</c:v>
                </c:pt>
                <c:pt idx="25323">
                  <c:v>1.2159609999999999E-7</c:v>
                </c:pt>
                <c:pt idx="25324">
                  <c:v>1.2160230000000001E-7</c:v>
                </c:pt>
                <c:pt idx="25325">
                  <c:v>1.2160859999999999E-7</c:v>
                </c:pt>
                <c:pt idx="25326">
                  <c:v>1.2161480000000001E-7</c:v>
                </c:pt>
                <c:pt idx="25327">
                  <c:v>1.2162109999999999E-7</c:v>
                </c:pt>
                <c:pt idx="25328">
                  <c:v>1.2162730000000001E-7</c:v>
                </c:pt>
                <c:pt idx="25329">
                  <c:v>1.2163359999999999E-7</c:v>
                </c:pt>
                <c:pt idx="25330">
                  <c:v>1.2163980000000001E-7</c:v>
                </c:pt>
                <c:pt idx="25331">
                  <c:v>1.2164609999999999E-7</c:v>
                </c:pt>
                <c:pt idx="25332">
                  <c:v>1.2165230000000001E-7</c:v>
                </c:pt>
                <c:pt idx="25333">
                  <c:v>1.216586E-7</c:v>
                </c:pt>
                <c:pt idx="25334">
                  <c:v>1.2166479999999999E-7</c:v>
                </c:pt>
                <c:pt idx="25335">
                  <c:v>1.216711E-7</c:v>
                </c:pt>
                <c:pt idx="25336">
                  <c:v>1.2167729999999999E-7</c:v>
                </c:pt>
                <c:pt idx="25337">
                  <c:v>1.216836E-7</c:v>
                </c:pt>
                <c:pt idx="25338">
                  <c:v>1.2168979999999999E-7</c:v>
                </c:pt>
                <c:pt idx="25339">
                  <c:v>1.216961E-7</c:v>
                </c:pt>
                <c:pt idx="25340">
                  <c:v>1.2170229999999999E-7</c:v>
                </c:pt>
                <c:pt idx="25341">
                  <c:v>1.217086E-7</c:v>
                </c:pt>
                <c:pt idx="25342">
                  <c:v>1.2171479999999999E-7</c:v>
                </c:pt>
                <c:pt idx="25343">
                  <c:v>1.217211E-7</c:v>
                </c:pt>
                <c:pt idx="25344">
                  <c:v>1.2172729999999999E-7</c:v>
                </c:pt>
                <c:pt idx="25345">
                  <c:v>1.217336E-7</c:v>
                </c:pt>
                <c:pt idx="25346">
                  <c:v>1.2173979999999999E-7</c:v>
                </c:pt>
                <c:pt idx="25347">
                  <c:v>1.217461E-7</c:v>
                </c:pt>
                <c:pt idx="25348">
                  <c:v>1.2175229999999999E-7</c:v>
                </c:pt>
                <c:pt idx="25349">
                  <c:v>1.217586E-7</c:v>
                </c:pt>
                <c:pt idx="25350">
                  <c:v>1.2176479999999999E-7</c:v>
                </c:pt>
                <c:pt idx="25351">
                  <c:v>1.217711E-7</c:v>
                </c:pt>
                <c:pt idx="25352">
                  <c:v>1.217773E-7</c:v>
                </c:pt>
                <c:pt idx="25353">
                  <c:v>1.2178360000000001E-7</c:v>
                </c:pt>
                <c:pt idx="25354">
                  <c:v>1.217898E-7</c:v>
                </c:pt>
                <c:pt idx="25355">
                  <c:v>1.2179610000000001E-7</c:v>
                </c:pt>
                <c:pt idx="25356">
                  <c:v>1.218023E-7</c:v>
                </c:pt>
                <c:pt idx="25357">
                  <c:v>1.2180860000000001E-7</c:v>
                </c:pt>
                <c:pt idx="25358">
                  <c:v>1.218148E-7</c:v>
                </c:pt>
                <c:pt idx="25359">
                  <c:v>1.2182110000000001E-7</c:v>
                </c:pt>
                <c:pt idx="25360">
                  <c:v>1.218273E-7</c:v>
                </c:pt>
                <c:pt idx="25361">
                  <c:v>1.2183360000000001E-7</c:v>
                </c:pt>
                <c:pt idx="25362">
                  <c:v>1.218398E-7</c:v>
                </c:pt>
                <c:pt idx="25363">
                  <c:v>1.2184610000000001E-7</c:v>
                </c:pt>
                <c:pt idx="25364">
                  <c:v>1.218523E-7</c:v>
                </c:pt>
                <c:pt idx="25365">
                  <c:v>1.2185860000000001E-7</c:v>
                </c:pt>
                <c:pt idx="25366">
                  <c:v>1.218648E-7</c:v>
                </c:pt>
                <c:pt idx="25367">
                  <c:v>1.2187110000000001E-7</c:v>
                </c:pt>
                <c:pt idx="25368">
                  <c:v>1.218773E-7</c:v>
                </c:pt>
                <c:pt idx="25369">
                  <c:v>1.2188360000000001E-7</c:v>
                </c:pt>
                <c:pt idx="25370">
                  <c:v>1.218898E-7</c:v>
                </c:pt>
                <c:pt idx="25371">
                  <c:v>1.2189609999999999E-7</c:v>
                </c:pt>
                <c:pt idx="25372">
                  <c:v>1.219023E-7</c:v>
                </c:pt>
                <c:pt idx="25373">
                  <c:v>1.2190859999999999E-7</c:v>
                </c:pt>
                <c:pt idx="25374">
                  <c:v>1.2191480000000001E-7</c:v>
                </c:pt>
                <c:pt idx="25375">
                  <c:v>1.2192109999999999E-7</c:v>
                </c:pt>
                <c:pt idx="25376">
                  <c:v>1.2192730000000001E-7</c:v>
                </c:pt>
                <c:pt idx="25377">
                  <c:v>1.2193359999999999E-7</c:v>
                </c:pt>
                <c:pt idx="25378">
                  <c:v>1.2193980000000001E-7</c:v>
                </c:pt>
                <c:pt idx="25379">
                  <c:v>1.2194609999999999E-7</c:v>
                </c:pt>
                <c:pt idx="25380">
                  <c:v>1.2195230000000001E-7</c:v>
                </c:pt>
                <c:pt idx="25381">
                  <c:v>1.2195859999999999E-7</c:v>
                </c:pt>
                <c:pt idx="25382">
                  <c:v>1.2196480000000001E-7</c:v>
                </c:pt>
                <c:pt idx="25383">
                  <c:v>1.2197109999999999E-7</c:v>
                </c:pt>
                <c:pt idx="25384">
                  <c:v>1.2197730000000001E-7</c:v>
                </c:pt>
                <c:pt idx="25385">
                  <c:v>1.2198359999999999E-7</c:v>
                </c:pt>
                <c:pt idx="25386">
                  <c:v>1.2198980000000001E-7</c:v>
                </c:pt>
                <c:pt idx="25387">
                  <c:v>1.2199609999999999E-7</c:v>
                </c:pt>
                <c:pt idx="25388">
                  <c:v>1.2200230000000001E-7</c:v>
                </c:pt>
                <c:pt idx="25389">
                  <c:v>1.220086E-7</c:v>
                </c:pt>
                <c:pt idx="25390">
                  <c:v>1.2201479999999999E-7</c:v>
                </c:pt>
                <c:pt idx="25391">
                  <c:v>1.220211E-7</c:v>
                </c:pt>
                <c:pt idx="25392">
                  <c:v>1.2202729999999999E-7</c:v>
                </c:pt>
                <c:pt idx="25393">
                  <c:v>1.220336E-7</c:v>
                </c:pt>
                <c:pt idx="25394">
                  <c:v>1.2203979999999999E-7</c:v>
                </c:pt>
                <c:pt idx="25395">
                  <c:v>1.220461E-7</c:v>
                </c:pt>
                <c:pt idx="25396">
                  <c:v>1.2205229999999999E-7</c:v>
                </c:pt>
                <c:pt idx="25397">
                  <c:v>1.220586E-7</c:v>
                </c:pt>
                <c:pt idx="25398">
                  <c:v>1.2206479999999999E-7</c:v>
                </c:pt>
                <c:pt idx="25399">
                  <c:v>1.220711E-7</c:v>
                </c:pt>
                <c:pt idx="25400">
                  <c:v>1.2207729999999999E-7</c:v>
                </c:pt>
                <c:pt idx="25401">
                  <c:v>1.220836E-7</c:v>
                </c:pt>
                <c:pt idx="25402">
                  <c:v>1.2208979999999999E-7</c:v>
                </c:pt>
                <c:pt idx="25403">
                  <c:v>1.220961E-7</c:v>
                </c:pt>
                <c:pt idx="25404">
                  <c:v>1.2210229999999999E-7</c:v>
                </c:pt>
                <c:pt idx="25405">
                  <c:v>1.221086E-7</c:v>
                </c:pt>
                <c:pt idx="25406">
                  <c:v>1.2211479999999999E-7</c:v>
                </c:pt>
                <c:pt idx="25407">
                  <c:v>1.221211E-7</c:v>
                </c:pt>
                <c:pt idx="25408">
                  <c:v>1.221273E-7</c:v>
                </c:pt>
                <c:pt idx="25409">
                  <c:v>1.2213360000000001E-7</c:v>
                </c:pt>
                <c:pt idx="25410">
                  <c:v>1.221398E-7</c:v>
                </c:pt>
                <c:pt idx="25411">
                  <c:v>1.2214610000000001E-7</c:v>
                </c:pt>
                <c:pt idx="25412">
                  <c:v>1.221523E-7</c:v>
                </c:pt>
                <c:pt idx="25413">
                  <c:v>1.2215860000000001E-7</c:v>
                </c:pt>
                <c:pt idx="25414">
                  <c:v>1.221648E-7</c:v>
                </c:pt>
                <c:pt idx="25415">
                  <c:v>1.2217110000000001E-7</c:v>
                </c:pt>
                <c:pt idx="25416">
                  <c:v>1.221773E-7</c:v>
                </c:pt>
                <c:pt idx="25417">
                  <c:v>1.2218360000000001E-7</c:v>
                </c:pt>
                <c:pt idx="25418">
                  <c:v>1.221898E-7</c:v>
                </c:pt>
                <c:pt idx="25419">
                  <c:v>1.2219610000000001E-7</c:v>
                </c:pt>
                <c:pt idx="25420">
                  <c:v>1.222023E-7</c:v>
                </c:pt>
                <c:pt idx="25421">
                  <c:v>1.2220860000000001E-7</c:v>
                </c:pt>
                <c:pt idx="25422">
                  <c:v>1.222148E-7</c:v>
                </c:pt>
                <c:pt idx="25423">
                  <c:v>1.2222110000000001E-7</c:v>
                </c:pt>
                <c:pt idx="25424">
                  <c:v>1.222273E-7</c:v>
                </c:pt>
                <c:pt idx="25425">
                  <c:v>1.2223360000000001E-7</c:v>
                </c:pt>
                <c:pt idx="25426">
                  <c:v>1.222398E-7</c:v>
                </c:pt>
                <c:pt idx="25427">
                  <c:v>1.2224609999999999E-7</c:v>
                </c:pt>
                <c:pt idx="25428">
                  <c:v>1.222523E-7</c:v>
                </c:pt>
                <c:pt idx="25429">
                  <c:v>1.2225859999999999E-7</c:v>
                </c:pt>
                <c:pt idx="25430">
                  <c:v>1.2226480000000001E-7</c:v>
                </c:pt>
                <c:pt idx="25431">
                  <c:v>1.2227109999999999E-7</c:v>
                </c:pt>
                <c:pt idx="25432">
                  <c:v>1.2227730000000001E-7</c:v>
                </c:pt>
                <c:pt idx="25433">
                  <c:v>1.2228359999999999E-7</c:v>
                </c:pt>
                <c:pt idx="25434">
                  <c:v>1.2228980000000001E-7</c:v>
                </c:pt>
                <c:pt idx="25435">
                  <c:v>1.2229609999999999E-7</c:v>
                </c:pt>
                <c:pt idx="25436">
                  <c:v>1.2230230000000001E-7</c:v>
                </c:pt>
                <c:pt idx="25437">
                  <c:v>1.2230859999999999E-7</c:v>
                </c:pt>
                <c:pt idx="25438">
                  <c:v>1.2231480000000001E-7</c:v>
                </c:pt>
                <c:pt idx="25439">
                  <c:v>1.2232109999999999E-7</c:v>
                </c:pt>
                <c:pt idx="25440">
                  <c:v>1.2232730000000001E-7</c:v>
                </c:pt>
                <c:pt idx="25441">
                  <c:v>1.2233359999999999E-7</c:v>
                </c:pt>
                <c:pt idx="25442">
                  <c:v>1.2233980000000001E-7</c:v>
                </c:pt>
                <c:pt idx="25443">
                  <c:v>1.2234609999999999E-7</c:v>
                </c:pt>
                <c:pt idx="25444">
                  <c:v>1.2235230000000001E-7</c:v>
                </c:pt>
                <c:pt idx="25445">
                  <c:v>1.223586E-7</c:v>
                </c:pt>
                <c:pt idx="25446">
                  <c:v>1.2236480000000001E-7</c:v>
                </c:pt>
                <c:pt idx="25447">
                  <c:v>1.223711E-7</c:v>
                </c:pt>
                <c:pt idx="25448">
                  <c:v>1.2237729999999999E-7</c:v>
                </c:pt>
                <c:pt idx="25449">
                  <c:v>1.223836E-7</c:v>
                </c:pt>
                <c:pt idx="25450">
                  <c:v>1.2238979999999999E-7</c:v>
                </c:pt>
                <c:pt idx="25451">
                  <c:v>1.223961E-7</c:v>
                </c:pt>
                <c:pt idx="25452">
                  <c:v>1.2240229999999999E-7</c:v>
                </c:pt>
                <c:pt idx="25453">
                  <c:v>1.224086E-7</c:v>
                </c:pt>
                <c:pt idx="25454">
                  <c:v>1.2241479999999999E-7</c:v>
                </c:pt>
                <c:pt idx="25455">
                  <c:v>1.224211E-7</c:v>
                </c:pt>
                <c:pt idx="25456">
                  <c:v>1.2242729999999999E-7</c:v>
                </c:pt>
                <c:pt idx="25457">
                  <c:v>1.224336E-7</c:v>
                </c:pt>
                <c:pt idx="25458">
                  <c:v>1.2243979999999999E-7</c:v>
                </c:pt>
                <c:pt idx="25459">
                  <c:v>1.224461E-7</c:v>
                </c:pt>
                <c:pt idx="25460">
                  <c:v>1.2245229999999999E-7</c:v>
                </c:pt>
                <c:pt idx="25461">
                  <c:v>1.224586E-7</c:v>
                </c:pt>
                <c:pt idx="25462">
                  <c:v>1.2246479999999999E-7</c:v>
                </c:pt>
                <c:pt idx="25463">
                  <c:v>1.224711E-7</c:v>
                </c:pt>
                <c:pt idx="25464">
                  <c:v>1.224773E-7</c:v>
                </c:pt>
                <c:pt idx="25465">
                  <c:v>1.224836E-7</c:v>
                </c:pt>
                <c:pt idx="25466">
                  <c:v>1.224898E-7</c:v>
                </c:pt>
                <c:pt idx="25467">
                  <c:v>1.2249610000000001E-7</c:v>
                </c:pt>
                <c:pt idx="25468">
                  <c:v>1.225023E-7</c:v>
                </c:pt>
                <c:pt idx="25469">
                  <c:v>1.2250860000000001E-7</c:v>
                </c:pt>
                <c:pt idx="25470">
                  <c:v>1.225148E-7</c:v>
                </c:pt>
                <c:pt idx="25471">
                  <c:v>1.2252110000000001E-7</c:v>
                </c:pt>
                <c:pt idx="25472">
                  <c:v>1.225273E-7</c:v>
                </c:pt>
                <c:pt idx="25473">
                  <c:v>1.2253360000000001E-7</c:v>
                </c:pt>
                <c:pt idx="25474">
                  <c:v>1.225398E-7</c:v>
                </c:pt>
                <c:pt idx="25475">
                  <c:v>1.2254610000000001E-7</c:v>
                </c:pt>
                <c:pt idx="25476">
                  <c:v>1.225523E-7</c:v>
                </c:pt>
                <c:pt idx="25477">
                  <c:v>1.2255860000000001E-7</c:v>
                </c:pt>
                <c:pt idx="25478">
                  <c:v>1.225648E-7</c:v>
                </c:pt>
                <c:pt idx="25479">
                  <c:v>1.2257110000000001E-7</c:v>
                </c:pt>
                <c:pt idx="25480">
                  <c:v>1.225773E-7</c:v>
                </c:pt>
                <c:pt idx="25481">
                  <c:v>1.2258360000000001E-7</c:v>
                </c:pt>
                <c:pt idx="25482">
                  <c:v>1.225898E-7</c:v>
                </c:pt>
                <c:pt idx="25483">
                  <c:v>1.2259609999999999E-7</c:v>
                </c:pt>
                <c:pt idx="25484">
                  <c:v>1.226023E-7</c:v>
                </c:pt>
                <c:pt idx="25485">
                  <c:v>1.2260859999999999E-7</c:v>
                </c:pt>
                <c:pt idx="25486">
                  <c:v>1.2261480000000001E-7</c:v>
                </c:pt>
                <c:pt idx="25487">
                  <c:v>1.2262109999999999E-7</c:v>
                </c:pt>
                <c:pt idx="25488">
                  <c:v>1.2262730000000001E-7</c:v>
                </c:pt>
                <c:pt idx="25489">
                  <c:v>1.2263359999999999E-7</c:v>
                </c:pt>
                <c:pt idx="25490">
                  <c:v>1.2263980000000001E-7</c:v>
                </c:pt>
                <c:pt idx="25491">
                  <c:v>1.2264609999999999E-7</c:v>
                </c:pt>
                <c:pt idx="25492">
                  <c:v>1.2265230000000001E-7</c:v>
                </c:pt>
                <c:pt idx="25493">
                  <c:v>1.2265859999999999E-7</c:v>
                </c:pt>
                <c:pt idx="25494">
                  <c:v>1.2266480000000001E-7</c:v>
                </c:pt>
                <c:pt idx="25495">
                  <c:v>1.2267109999999999E-7</c:v>
                </c:pt>
                <c:pt idx="25496">
                  <c:v>1.2267730000000001E-7</c:v>
                </c:pt>
                <c:pt idx="25497">
                  <c:v>1.2268359999999999E-7</c:v>
                </c:pt>
                <c:pt idx="25498">
                  <c:v>1.2268980000000001E-7</c:v>
                </c:pt>
                <c:pt idx="25499">
                  <c:v>1.2269609999999999E-7</c:v>
                </c:pt>
                <c:pt idx="25500">
                  <c:v>1.2270230000000001E-7</c:v>
                </c:pt>
                <c:pt idx="25501">
                  <c:v>1.227086E-7</c:v>
                </c:pt>
                <c:pt idx="25502">
                  <c:v>1.2271480000000001E-7</c:v>
                </c:pt>
                <c:pt idx="25503">
                  <c:v>1.227211E-7</c:v>
                </c:pt>
                <c:pt idx="25504">
                  <c:v>1.2272729999999999E-7</c:v>
                </c:pt>
                <c:pt idx="25505">
                  <c:v>1.227336E-7</c:v>
                </c:pt>
                <c:pt idx="25506">
                  <c:v>1.2273979999999999E-7</c:v>
                </c:pt>
                <c:pt idx="25507">
                  <c:v>1.227461E-7</c:v>
                </c:pt>
                <c:pt idx="25508">
                  <c:v>1.2275229999999999E-7</c:v>
                </c:pt>
                <c:pt idx="25509">
                  <c:v>1.227586E-7</c:v>
                </c:pt>
                <c:pt idx="25510">
                  <c:v>1.2276479999999999E-7</c:v>
                </c:pt>
                <c:pt idx="25511">
                  <c:v>1.227711E-7</c:v>
                </c:pt>
                <c:pt idx="25512">
                  <c:v>1.2277729999999999E-7</c:v>
                </c:pt>
                <c:pt idx="25513">
                  <c:v>1.227836E-7</c:v>
                </c:pt>
                <c:pt idx="25514">
                  <c:v>1.2278979999999999E-7</c:v>
                </c:pt>
                <c:pt idx="25515">
                  <c:v>1.227961E-7</c:v>
                </c:pt>
                <c:pt idx="25516">
                  <c:v>1.2280229999999999E-7</c:v>
                </c:pt>
                <c:pt idx="25517">
                  <c:v>1.228086E-7</c:v>
                </c:pt>
                <c:pt idx="25518">
                  <c:v>1.2281479999999999E-7</c:v>
                </c:pt>
                <c:pt idx="25519">
                  <c:v>1.228211E-7</c:v>
                </c:pt>
                <c:pt idx="25520">
                  <c:v>1.228273E-7</c:v>
                </c:pt>
                <c:pt idx="25521">
                  <c:v>1.228336E-7</c:v>
                </c:pt>
                <c:pt idx="25522">
                  <c:v>1.228398E-7</c:v>
                </c:pt>
                <c:pt idx="25523">
                  <c:v>1.2284610000000001E-7</c:v>
                </c:pt>
                <c:pt idx="25524">
                  <c:v>1.228523E-7</c:v>
                </c:pt>
                <c:pt idx="25525">
                  <c:v>1.2285860000000001E-7</c:v>
                </c:pt>
                <c:pt idx="25526">
                  <c:v>1.228648E-7</c:v>
                </c:pt>
                <c:pt idx="25527">
                  <c:v>1.2287110000000001E-7</c:v>
                </c:pt>
                <c:pt idx="25528">
                  <c:v>1.228773E-7</c:v>
                </c:pt>
                <c:pt idx="25529">
                  <c:v>1.2288360000000001E-7</c:v>
                </c:pt>
                <c:pt idx="25530">
                  <c:v>1.228898E-7</c:v>
                </c:pt>
                <c:pt idx="25531">
                  <c:v>1.2289610000000001E-7</c:v>
                </c:pt>
                <c:pt idx="25532">
                  <c:v>1.229023E-7</c:v>
                </c:pt>
                <c:pt idx="25533">
                  <c:v>1.2290860000000001E-7</c:v>
                </c:pt>
                <c:pt idx="25534">
                  <c:v>1.229148E-7</c:v>
                </c:pt>
                <c:pt idx="25535">
                  <c:v>1.2292110000000001E-7</c:v>
                </c:pt>
                <c:pt idx="25536">
                  <c:v>1.229273E-7</c:v>
                </c:pt>
                <c:pt idx="25537">
                  <c:v>1.2293360000000001E-7</c:v>
                </c:pt>
                <c:pt idx="25538">
                  <c:v>1.229398E-7</c:v>
                </c:pt>
                <c:pt idx="25539">
                  <c:v>1.2294609999999999E-7</c:v>
                </c:pt>
                <c:pt idx="25540">
                  <c:v>1.229523E-7</c:v>
                </c:pt>
                <c:pt idx="25541">
                  <c:v>1.2295859999999999E-7</c:v>
                </c:pt>
                <c:pt idx="25542">
                  <c:v>1.2296480000000001E-7</c:v>
                </c:pt>
                <c:pt idx="25543">
                  <c:v>1.2297109999999999E-7</c:v>
                </c:pt>
                <c:pt idx="25544">
                  <c:v>1.2297730000000001E-7</c:v>
                </c:pt>
                <c:pt idx="25545">
                  <c:v>1.2298359999999999E-7</c:v>
                </c:pt>
                <c:pt idx="25546">
                  <c:v>1.2298980000000001E-7</c:v>
                </c:pt>
                <c:pt idx="25547">
                  <c:v>1.2299609999999999E-7</c:v>
                </c:pt>
                <c:pt idx="25548">
                  <c:v>1.2300230000000001E-7</c:v>
                </c:pt>
                <c:pt idx="25549">
                  <c:v>1.2300859999999999E-7</c:v>
                </c:pt>
                <c:pt idx="25550">
                  <c:v>1.2301480000000001E-7</c:v>
                </c:pt>
                <c:pt idx="25551">
                  <c:v>1.2302109999999999E-7</c:v>
                </c:pt>
                <c:pt idx="25552">
                  <c:v>1.2302730000000001E-7</c:v>
                </c:pt>
                <c:pt idx="25553">
                  <c:v>1.2303359999999999E-7</c:v>
                </c:pt>
                <c:pt idx="25554">
                  <c:v>1.2303980000000001E-7</c:v>
                </c:pt>
                <c:pt idx="25555">
                  <c:v>1.2304609999999999E-7</c:v>
                </c:pt>
                <c:pt idx="25556">
                  <c:v>1.2305230000000001E-7</c:v>
                </c:pt>
                <c:pt idx="25557">
                  <c:v>1.230586E-7</c:v>
                </c:pt>
                <c:pt idx="25558">
                  <c:v>1.2306480000000001E-7</c:v>
                </c:pt>
                <c:pt idx="25559">
                  <c:v>1.230711E-7</c:v>
                </c:pt>
                <c:pt idx="25560">
                  <c:v>1.2307729999999999E-7</c:v>
                </c:pt>
                <c:pt idx="25561">
                  <c:v>1.230836E-7</c:v>
                </c:pt>
                <c:pt idx="25562">
                  <c:v>1.2308979999999999E-7</c:v>
                </c:pt>
                <c:pt idx="25563">
                  <c:v>1.230961E-7</c:v>
                </c:pt>
                <c:pt idx="25564">
                  <c:v>1.2310229999999999E-7</c:v>
                </c:pt>
                <c:pt idx="25565">
                  <c:v>1.231086E-7</c:v>
                </c:pt>
                <c:pt idx="25566">
                  <c:v>1.2311479999999999E-7</c:v>
                </c:pt>
                <c:pt idx="25567">
                  <c:v>1.231211E-7</c:v>
                </c:pt>
                <c:pt idx="25568">
                  <c:v>1.2312729999999999E-7</c:v>
                </c:pt>
                <c:pt idx="25569">
                  <c:v>1.231336E-7</c:v>
                </c:pt>
                <c:pt idx="25570">
                  <c:v>1.2313979999999999E-7</c:v>
                </c:pt>
                <c:pt idx="25571">
                  <c:v>1.231461E-7</c:v>
                </c:pt>
                <c:pt idx="25572">
                  <c:v>1.2315229999999999E-7</c:v>
                </c:pt>
                <c:pt idx="25573">
                  <c:v>1.231586E-7</c:v>
                </c:pt>
                <c:pt idx="25574">
                  <c:v>1.2316479999999999E-7</c:v>
                </c:pt>
                <c:pt idx="25575">
                  <c:v>1.231711E-7</c:v>
                </c:pt>
                <c:pt idx="25576">
                  <c:v>1.2317729999999999E-7</c:v>
                </c:pt>
                <c:pt idx="25577">
                  <c:v>1.231836E-7</c:v>
                </c:pt>
                <c:pt idx="25578">
                  <c:v>1.231898E-7</c:v>
                </c:pt>
                <c:pt idx="25579">
                  <c:v>1.2319610000000001E-7</c:v>
                </c:pt>
                <c:pt idx="25580">
                  <c:v>1.232023E-7</c:v>
                </c:pt>
                <c:pt idx="25581">
                  <c:v>1.2320860000000001E-7</c:v>
                </c:pt>
                <c:pt idx="25582">
                  <c:v>1.232148E-7</c:v>
                </c:pt>
                <c:pt idx="25583">
                  <c:v>1.2322110000000001E-7</c:v>
                </c:pt>
                <c:pt idx="25584">
                  <c:v>1.232273E-7</c:v>
                </c:pt>
                <c:pt idx="25585">
                  <c:v>1.2323360000000001E-7</c:v>
                </c:pt>
                <c:pt idx="25586">
                  <c:v>1.232398E-7</c:v>
                </c:pt>
                <c:pt idx="25587">
                  <c:v>1.2324610000000001E-7</c:v>
                </c:pt>
                <c:pt idx="25588">
                  <c:v>1.232523E-7</c:v>
                </c:pt>
                <c:pt idx="25589">
                  <c:v>1.2325860000000001E-7</c:v>
                </c:pt>
                <c:pt idx="25590">
                  <c:v>1.232648E-7</c:v>
                </c:pt>
                <c:pt idx="25591">
                  <c:v>1.2327110000000001E-7</c:v>
                </c:pt>
                <c:pt idx="25592">
                  <c:v>1.232773E-7</c:v>
                </c:pt>
                <c:pt idx="25593">
                  <c:v>1.2328360000000001E-7</c:v>
                </c:pt>
                <c:pt idx="25594">
                  <c:v>1.232898E-7</c:v>
                </c:pt>
                <c:pt idx="25595">
                  <c:v>1.2329610000000001E-7</c:v>
                </c:pt>
                <c:pt idx="25596">
                  <c:v>1.233023E-7</c:v>
                </c:pt>
                <c:pt idx="25597">
                  <c:v>1.2330859999999999E-7</c:v>
                </c:pt>
                <c:pt idx="25598">
                  <c:v>1.2331480000000001E-7</c:v>
                </c:pt>
                <c:pt idx="25599">
                  <c:v>1.2332109999999999E-7</c:v>
                </c:pt>
                <c:pt idx="25600">
                  <c:v>1.2332730000000001E-7</c:v>
                </c:pt>
                <c:pt idx="25601">
                  <c:v>1.2333359999999999E-7</c:v>
                </c:pt>
                <c:pt idx="25602">
                  <c:v>1.2333980000000001E-7</c:v>
                </c:pt>
                <c:pt idx="25603">
                  <c:v>1.2334609999999999E-7</c:v>
                </c:pt>
                <c:pt idx="25604">
                  <c:v>1.2335230000000001E-7</c:v>
                </c:pt>
                <c:pt idx="25605">
                  <c:v>1.2335859999999999E-7</c:v>
                </c:pt>
                <c:pt idx="25606">
                  <c:v>1.2336480000000001E-7</c:v>
                </c:pt>
                <c:pt idx="25607">
                  <c:v>1.2337109999999999E-7</c:v>
                </c:pt>
                <c:pt idx="25608">
                  <c:v>1.2337730000000001E-7</c:v>
                </c:pt>
                <c:pt idx="25609">
                  <c:v>1.2338359999999999E-7</c:v>
                </c:pt>
                <c:pt idx="25610">
                  <c:v>1.2338980000000001E-7</c:v>
                </c:pt>
                <c:pt idx="25611">
                  <c:v>1.2339609999999999E-7</c:v>
                </c:pt>
                <c:pt idx="25612">
                  <c:v>1.2340230000000001E-7</c:v>
                </c:pt>
                <c:pt idx="25613">
                  <c:v>1.234086E-7</c:v>
                </c:pt>
                <c:pt idx="25614">
                  <c:v>1.2341480000000001E-7</c:v>
                </c:pt>
                <c:pt idx="25615">
                  <c:v>1.234211E-7</c:v>
                </c:pt>
                <c:pt idx="25616">
                  <c:v>1.2342729999999999E-7</c:v>
                </c:pt>
                <c:pt idx="25617">
                  <c:v>1.234336E-7</c:v>
                </c:pt>
                <c:pt idx="25618">
                  <c:v>1.2343979999999999E-7</c:v>
                </c:pt>
                <c:pt idx="25619">
                  <c:v>1.234461E-7</c:v>
                </c:pt>
                <c:pt idx="25620">
                  <c:v>1.2345229999999999E-7</c:v>
                </c:pt>
                <c:pt idx="25621">
                  <c:v>1.234586E-7</c:v>
                </c:pt>
                <c:pt idx="25622">
                  <c:v>1.2346479999999999E-7</c:v>
                </c:pt>
                <c:pt idx="25623">
                  <c:v>1.234711E-7</c:v>
                </c:pt>
                <c:pt idx="25624">
                  <c:v>1.2347729999999999E-7</c:v>
                </c:pt>
                <c:pt idx="25625">
                  <c:v>1.234836E-7</c:v>
                </c:pt>
                <c:pt idx="25626">
                  <c:v>1.2348979999999999E-7</c:v>
                </c:pt>
                <c:pt idx="25627">
                  <c:v>1.234961E-7</c:v>
                </c:pt>
                <c:pt idx="25628">
                  <c:v>1.2350229999999999E-7</c:v>
                </c:pt>
                <c:pt idx="25629">
                  <c:v>1.235086E-7</c:v>
                </c:pt>
                <c:pt idx="25630">
                  <c:v>1.2351479999999999E-7</c:v>
                </c:pt>
                <c:pt idx="25631">
                  <c:v>1.235211E-7</c:v>
                </c:pt>
                <c:pt idx="25632">
                  <c:v>1.2352729999999999E-7</c:v>
                </c:pt>
                <c:pt idx="25633">
                  <c:v>1.235336E-7</c:v>
                </c:pt>
                <c:pt idx="25634">
                  <c:v>1.235398E-7</c:v>
                </c:pt>
                <c:pt idx="25635">
                  <c:v>1.2354610000000001E-7</c:v>
                </c:pt>
                <c:pt idx="25636">
                  <c:v>1.235523E-7</c:v>
                </c:pt>
                <c:pt idx="25637">
                  <c:v>1.2355860000000001E-7</c:v>
                </c:pt>
                <c:pt idx="25638">
                  <c:v>1.235648E-7</c:v>
                </c:pt>
                <c:pt idx="25639">
                  <c:v>1.2357110000000001E-7</c:v>
                </c:pt>
                <c:pt idx="25640">
                  <c:v>1.235773E-7</c:v>
                </c:pt>
                <c:pt idx="25641">
                  <c:v>1.2358360000000001E-7</c:v>
                </c:pt>
                <c:pt idx="25642">
                  <c:v>1.235898E-7</c:v>
                </c:pt>
                <c:pt idx="25643">
                  <c:v>1.2359610000000001E-7</c:v>
                </c:pt>
                <c:pt idx="25644">
                  <c:v>1.236023E-7</c:v>
                </c:pt>
                <c:pt idx="25645">
                  <c:v>1.2360860000000001E-7</c:v>
                </c:pt>
                <c:pt idx="25646">
                  <c:v>1.236148E-7</c:v>
                </c:pt>
                <c:pt idx="25647">
                  <c:v>1.2362110000000001E-7</c:v>
                </c:pt>
                <c:pt idx="25648">
                  <c:v>1.236273E-7</c:v>
                </c:pt>
                <c:pt idx="25649">
                  <c:v>1.2363360000000001E-7</c:v>
                </c:pt>
                <c:pt idx="25650">
                  <c:v>1.236398E-7</c:v>
                </c:pt>
                <c:pt idx="25651">
                  <c:v>1.2364610000000001E-7</c:v>
                </c:pt>
                <c:pt idx="25652">
                  <c:v>1.236523E-7</c:v>
                </c:pt>
                <c:pt idx="25653">
                  <c:v>1.2365859999999999E-7</c:v>
                </c:pt>
                <c:pt idx="25654">
                  <c:v>1.236648E-7</c:v>
                </c:pt>
                <c:pt idx="25655">
                  <c:v>1.2367109999999999E-7</c:v>
                </c:pt>
                <c:pt idx="25656">
                  <c:v>1.2367730000000001E-7</c:v>
                </c:pt>
                <c:pt idx="25657">
                  <c:v>1.2368359999999999E-7</c:v>
                </c:pt>
                <c:pt idx="25658">
                  <c:v>1.2368980000000001E-7</c:v>
                </c:pt>
                <c:pt idx="25659">
                  <c:v>1.2369609999999999E-7</c:v>
                </c:pt>
                <c:pt idx="25660">
                  <c:v>1.2370230000000001E-7</c:v>
                </c:pt>
                <c:pt idx="25661">
                  <c:v>1.2370859999999999E-7</c:v>
                </c:pt>
                <c:pt idx="25662">
                  <c:v>1.2371480000000001E-7</c:v>
                </c:pt>
                <c:pt idx="25663">
                  <c:v>1.2372109999999999E-7</c:v>
                </c:pt>
                <c:pt idx="25664">
                  <c:v>1.2372730000000001E-7</c:v>
                </c:pt>
                <c:pt idx="25665">
                  <c:v>1.2373359999999999E-7</c:v>
                </c:pt>
                <c:pt idx="25666">
                  <c:v>1.2373980000000001E-7</c:v>
                </c:pt>
                <c:pt idx="25667">
                  <c:v>1.2374609999999999E-7</c:v>
                </c:pt>
                <c:pt idx="25668">
                  <c:v>1.2375230000000001E-7</c:v>
                </c:pt>
                <c:pt idx="25669">
                  <c:v>1.2375859999999999E-7</c:v>
                </c:pt>
                <c:pt idx="25670">
                  <c:v>1.2376480000000001E-7</c:v>
                </c:pt>
                <c:pt idx="25671">
                  <c:v>1.237711E-7</c:v>
                </c:pt>
                <c:pt idx="25672">
                  <c:v>1.2377729999999999E-7</c:v>
                </c:pt>
                <c:pt idx="25673">
                  <c:v>1.237836E-7</c:v>
                </c:pt>
                <c:pt idx="25674">
                  <c:v>1.2378979999999999E-7</c:v>
                </c:pt>
                <c:pt idx="25675">
                  <c:v>1.237961E-7</c:v>
                </c:pt>
                <c:pt idx="25676">
                  <c:v>1.2380229999999999E-7</c:v>
                </c:pt>
                <c:pt idx="25677">
                  <c:v>1.238086E-7</c:v>
                </c:pt>
                <c:pt idx="25678">
                  <c:v>1.2381479999999999E-7</c:v>
                </c:pt>
                <c:pt idx="25679">
                  <c:v>1.238211E-7</c:v>
                </c:pt>
                <c:pt idx="25680">
                  <c:v>1.2382729999999999E-7</c:v>
                </c:pt>
                <c:pt idx="25681">
                  <c:v>1.238336E-7</c:v>
                </c:pt>
                <c:pt idx="25682">
                  <c:v>1.2383979999999999E-7</c:v>
                </c:pt>
                <c:pt idx="25683">
                  <c:v>1.238461E-7</c:v>
                </c:pt>
                <c:pt idx="25684">
                  <c:v>1.2385229999999999E-7</c:v>
                </c:pt>
                <c:pt idx="25685">
                  <c:v>1.238586E-7</c:v>
                </c:pt>
                <c:pt idx="25686">
                  <c:v>1.2386479999999999E-7</c:v>
                </c:pt>
                <c:pt idx="25687">
                  <c:v>1.238711E-7</c:v>
                </c:pt>
                <c:pt idx="25688">
                  <c:v>1.2387729999999999E-7</c:v>
                </c:pt>
                <c:pt idx="25689">
                  <c:v>1.238836E-7</c:v>
                </c:pt>
                <c:pt idx="25690">
                  <c:v>1.238898E-7</c:v>
                </c:pt>
                <c:pt idx="25691">
                  <c:v>1.2389610000000001E-7</c:v>
                </c:pt>
                <c:pt idx="25692">
                  <c:v>1.239023E-7</c:v>
                </c:pt>
                <c:pt idx="25693">
                  <c:v>1.2390860000000001E-7</c:v>
                </c:pt>
                <c:pt idx="25694">
                  <c:v>1.239148E-7</c:v>
                </c:pt>
                <c:pt idx="25695">
                  <c:v>1.2392110000000001E-7</c:v>
                </c:pt>
                <c:pt idx="25696">
                  <c:v>1.239273E-7</c:v>
                </c:pt>
                <c:pt idx="25697">
                  <c:v>1.2393360000000001E-7</c:v>
                </c:pt>
                <c:pt idx="25698">
                  <c:v>1.239398E-7</c:v>
                </c:pt>
                <c:pt idx="25699">
                  <c:v>1.2394610000000001E-7</c:v>
                </c:pt>
                <c:pt idx="25700">
                  <c:v>1.239523E-7</c:v>
                </c:pt>
                <c:pt idx="25701">
                  <c:v>1.2395860000000001E-7</c:v>
                </c:pt>
                <c:pt idx="25702">
                  <c:v>1.239648E-7</c:v>
                </c:pt>
                <c:pt idx="25703">
                  <c:v>1.2397110000000001E-7</c:v>
                </c:pt>
                <c:pt idx="25704">
                  <c:v>1.239773E-7</c:v>
                </c:pt>
                <c:pt idx="25705">
                  <c:v>1.2398360000000001E-7</c:v>
                </c:pt>
                <c:pt idx="25706">
                  <c:v>1.239898E-7</c:v>
                </c:pt>
                <c:pt idx="25707">
                  <c:v>1.2399610000000001E-7</c:v>
                </c:pt>
                <c:pt idx="25708">
                  <c:v>1.240023E-7</c:v>
                </c:pt>
                <c:pt idx="25709">
                  <c:v>1.2400859999999999E-7</c:v>
                </c:pt>
                <c:pt idx="25710">
                  <c:v>1.240148E-7</c:v>
                </c:pt>
                <c:pt idx="25711">
                  <c:v>1.2402109999999999E-7</c:v>
                </c:pt>
                <c:pt idx="25712">
                  <c:v>1.2402730000000001E-7</c:v>
                </c:pt>
                <c:pt idx="25713">
                  <c:v>1.2403359999999999E-7</c:v>
                </c:pt>
                <c:pt idx="25714">
                  <c:v>1.2403980000000001E-7</c:v>
                </c:pt>
                <c:pt idx="25715">
                  <c:v>1.2404609999999999E-7</c:v>
                </c:pt>
                <c:pt idx="25716">
                  <c:v>1.2405230000000001E-7</c:v>
                </c:pt>
                <c:pt idx="25717">
                  <c:v>1.2405859999999999E-7</c:v>
                </c:pt>
                <c:pt idx="25718">
                  <c:v>1.2406480000000001E-7</c:v>
                </c:pt>
                <c:pt idx="25719">
                  <c:v>1.2407109999999999E-7</c:v>
                </c:pt>
                <c:pt idx="25720">
                  <c:v>1.2407730000000001E-7</c:v>
                </c:pt>
                <c:pt idx="25721">
                  <c:v>1.2408359999999999E-7</c:v>
                </c:pt>
                <c:pt idx="25722">
                  <c:v>1.2408980000000001E-7</c:v>
                </c:pt>
                <c:pt idx="25723">
                  <c:v>1.2409609999999999E-7</c:v>
                </c:pt>
                <c:pt idx="25724">
                  <c:v>1.2410230000000001E-7</c:v>
                </c:pt>
                <c:pt idx="25725">
                  <c:v>1.2410859999999999E-7</c:v>
                </c:pt>
                <c:pt idx="25726">
                  <c:v>1.2411480000000001E-7</c:v>
                </c:pt>
                <c:pt idx="25727">
                  <c:v>1.241211E-7</c:v>
                </c:pt>
                <c:pt idx="25728">
                  <c:v>1.2412729999999999E-7</c:v>
                </c:pt>
                <c:pt idx="25729">
                  <c:v>1.241336E-7</c:v>
                </c:pt>
                <c:pt idx="25730">
                  <c:v>1.2413979999999999E-7</c:v>
                </c:pt>
                <c:pt idx="25731">
                  <c:v>1.241461E-7</c:v>
                </c:pt>
                <c:pt idx="25732">
                  <c:v>1.2415229999999999E-7</c:v>
                </c:pt>
                <c:pt idx="25733">
                  <c:v>1.241586E-7</c:v>
                </c:pt>
                <c:pt idx="25734">
                  <c:v>1.2416479999999999E-7</c:v>
                </c:pt>
                <c:pt idx="25735">
                  <c:v>1.241711E-7</c:v>
                </c:pt>
                <c:pt idx="25736">
                  <c:v>1.2417729999999999E-7</c:v>
                </c:pt>
                <c:pt idx="25737">
                  <c:v>1.241836E-7</c:v>
                </c:pt>
                <c:pt idx="25738">
                  <c:v>1.2418979999999999E-7</c:v>
                </c:pt>
                <c:pt idx="25739">
                  <c:v>1.241961E-7</c:v>
                </c:pt>
                <c:pt idx="25740">
                  <c:v>1.2420229999999999E-7</c:v>
                </c:pt>
                <c:pt idx="25741">
                  <c:v>1.242086E-7</c:v>
                </c:pt>
                <c:pt idx="25742">
                  <c:v>1.2421479999999999E-7</c:v>
                </c:pt>
                <c:pt idx="25743">
                  <c:v>1.242211E-7</c:v>
                </c:pt>
                <c:pt idx="25744">
                  <c:v>1.2422729999999999E-7</c:v>
                </c:pt>
                <c:pt idx="25745">
                  <c:v>1.242336E-7</c:v>
                </c:pt>
                <c:pt idx="25746">
                  <c:v>1.242398E-7</c:v>
                </c:pt>
                <c:pt idx="25747">
                  <c:v>1.2424610000000001E-7</c:v>
                </c:pt>
                <c:pt idx="25748">
                  <c:v>1.242523E-7</c:v>
                </c:pt>
                <c:pt idx="25749">
                  <c:v>1.2425860000000001E-7</c:v>
                </c:pt>
                <c:pt idx="25750">
                  <c:v>1.242648E-7</c:v>
                </c:pt>
                <c:pt idx="25751">
                  <c:v>1.2427110000000001E-7</c:v>
                </c:pt>
                <c:pt idx="25752">
                  <c:v>1.242773E-7</c:v>
                </c:pt>
                <c:pt idx="25753">
                  <c:v>1.2428360000000001E-7</c:v>
                </c:pt>
                <c:pt idx="25754">
                  <c:v>1.242898E-7</c:v>
                </c:pt>
                <c:pt idx="25755">
                  <c:v>1.2429610000000001E-7</c:v>
                </c:pt>
                <c:pt idx="25756">
                  <c:v>1.243023E-7</c:v>
                </c:pt>
                <c:pt idx="25757">
                  <c:v>1.2430860000000001E-7</c:v>
                </c:pt>
                <c:pt idx="25758">
                  <c:v>1.243148E-7</c:v>
                </c:pt>
                <c:pt idx="25759">
                  <c:v>1.2432110000000001E-7</c:v>
                </c:pt>
                <c:pt idx="25760">
                  <c:v>1.243273E-7</c:v>
                </c:pt>
                <c:pt idx="25761">
                  <c:v>1.2433360000000001E-7</c:v>
                </c:pt>
                <c:pt idx="25762">
                  <c:v>1.243398E-7</c:v>
                </c:pt>
                <c:pt idx="25763">
                  <c:v>1.2434610000000001E-7</c:v>
                </c:pt>
                <c:pt idx="25764">
                  <c:v>1.243523E-7</c:v>
                </c:pt>
                <c:pt idx="25765">
                  <c:v>1.2435859999999999E-7</c:v>
                </c:pt>
                <c:pt idx="25766">
                  <c:v>1.243648E-7</c:v>
                </c:pt>
                <c:pt idx="25767">
                  <c:v>1.2437109999999999E-7</c:v>
                </c:pt>
                <c:pt idx="25768">
                  <c:v>1.2437730000000001E-7</c:v>
                </c:pt>
                <c:pt idx="25769">
                  <c:v>1.2438359999999999E-7</c:v>
                </c:pt>
                <c:pt idx="25770">
                  <c:v>1.2438980000000001E-7</c:v>
                </c:pt>
                <c:pt idx="25771">
                  <c:v>1.2439609999999999E-7</c:v>
                </c:pt>
                <c:pt idx="25772">
                  <c:v>1.2440230000000001E-7</c:v>
                </c:pt>
                <c:pt idx="25773">
                  <c:v>1.2440859999999999E-7</c:v>
                </c:pt>
                <c:pt idx="25774">
                  <c:v>1.2441480000000001E-7</c:v>
                </c:pt>
                <c:pt idx="25775">
                  <c:v>1.24421E-7</c:v>
                </c:pt>
                <c:pt idx="25776">
                  <c:v>1.2442730000000001E-7</c:v>
                </c:pt>
                <c:pt idx="25777">
                  <c:v>1.244335E-7</c:v>
                </c:pt>
                <c:pt idx="25778">
                  <c:v>1.2443980000000001E-7</c:v>
                </c:pt>
                <c:pt idx="25779">
                  <c:v>1.24446E-7</c:v>
                </c:pt>
                <c:pt idx="25780">
                  <c:v>1.2445230000000001E-7</c:v>
                </c:pt>
                <c:pt idx="25781">
                  <c:v>1.244585E-7</c:v>
                </c:pt>
                <c:pt idx="25782">
                  <c:v>1.2446480000000001E-7</c:v>
                </c:pt>
                <c:pt idx="25783">
                  <c:v>1.24471E-7</c:v>
                </c:pt>
                <c:pt idx="25784">
                  <c:v>1.2447730000000001E-7</c:v>
                </c:pt>
                <c:pt idx="25785">
                  <c:v>1.244835E-7</c:v>
                </c:pt>
                <c:pt idx="25786">
                  <c:v>1.2448979999999999E-7</c:v>
                </c:pt>
                <c:pt idx="25787">
                  <c:v>1.2449600000000001E-7</c:v>
                </c:pt>
                <c:pt idx="25788">
                  <c:v>1.2450229999999999E-7</c:v>
                </c:pt>
                <c:pt idx="25789">
                  <c:v>1.2450850000000001E-7</c:v>
                </c:pt>
                <c:pt idx="25790">
                  <c:v>1.2451479999999999E-7</c:v>
                </c:pt>
                <c:pt idx="25791">
                  <c:v>1.2452100000000001E-7</c:v>
                </c:pt>
                <c:pt idx="25792">
                  <c:v>1.2452729999999999E-7</c:v>
                </c:pt>
                <c:pt idx="25793">
                  <c:v>1.2453350000000001E-7</c:v>
                </c:pt>
                <c:pt idx="25794">
                  <c:v>1.2453979999999999E-7</c:v>
                </c:pt>
                <c:pt idx="25795">
                  <c:v>1.2454600000000001E-7</c:v>
                </c:pt>
                <c:pt idx="25796">
                  <c:v>1.2455229999999999E-7</c:v>
                </c:pt>
                <c:pt idx="25797">
                  <c:v>1.2455850000000001E-7</c:v>
                </c:pt>
                <c:pt idx="25798">
                  <c:v>1.2456479999999999E-7</c:v>
                </c:pt>
                <c:pt idx="25799">
                  <c:v>1.2457100000000001E-7</c:v>
                </c:pt>
                <c:pt idx="25800">
                  <c:v>1.2457729999999999E-7</c:v>
                </c:pt>
                <c:pt idx="25801">
                  <c:v>1.2458350000000001E-7</c:v>
                </c:pt>
                <c:pt idx="25802">
                  <c:v>1.245898E-7</c:v>
                </c:pt>
                <c:pt idx="25803">
                  <c:v>1.2459600000000001E-7</c:v>
                </c:pt>
                <c:pt idx="25804">
                  <c:v>1.246023E-7</c:v>
                </c:pt>
                <c:pt idx="25805">
                  <c:v>1.2460849999999999E-7</c:v>
                </c:pt>
                <c:pt idx="25806">
                  <c:v>1.246148E-7</c:v>
                </c:pt>
                <c:pt idx="25807">
                  <c:v>1.2462099999999999E-7</c:v>
                </c:pt>
                <c:pt idx="25808">
                  <c:v>1.246273E-7</c:v>
                </c:pt>
                <c:pt idx="25809">
                  <c:v>1.2463349999999999E-7</c:v>
                </c:pt>
                <c:pt idx="25810">
                  <c:v>1.246398E-7</c:v>
                </c:pt>
                <c:pt idx="25811">
                  <c:v>1.2464599999999999E-7</c:v>
                </c:pt>
                <c:pt idx="25812">
                  <c:v>1.246523E-7</c:v>
                </c:pt>
                <c:pt idx="25813">
                  <c:v>1.2465849999999999E-7</c:v>
                </c:pt>
                <c:pt idx="25814">
                  <c:v>1.246648E-7</c:v>
                </c:pt>
                <c:pt idx="25815">
                  <c:v>1.2467099999999999E-7</c:v>
                </c:pt>
                <c:pt idx="25816">
                  <c:v>1.246773E-7</c:v>
                </c:pt>
                <c:pt idx="25817">
                  <c:v>1.2468349999999999E-7</c:v>
                </c:pt>
                <c:pt idx="25818">
                  <c:v>1.246898E-7</c:v>
                </c:pt>
                <c:pt idx="25819">
                  <c:v>1.2469599999999999E-7</c:v>
                </c:pt>
                <c:pt idx="25820">
                  <c:v>1.247023E-7</c:v>
                </c:pt>
                <c:pt idx="25821">
                  <c:v>1.2470849999999999E-7</c:v>
                </c:pt>
                <c:pt idx="25822">
                  <c:v>1.247148E-7</c:v>
                </c:pt>
                <c:pt idx="25823">
                  <c:v>1.24721E-7</c:v>
                </c:pt>
                <c:pt idx="25824">
                  <c:v>1.2472730000000001E-7</c:v>
                </c:pt>
                <c:pt idx="25825">
                  <c:v>1.247335E-7</c:v>
                </c:pt>
                <c:pt idx="25826">
                  <c:v>1.2473980000000001E-7</c:v>
                </c:pt>
                <c:pt idx="25827">
                  <c:v>1.24746E-7</c:v>
                </c:pt>
                <c:pt idx="25828">
                  <c:v>1.2475230000000001E-7</c:v>
                </c:pt>
                <c:pt idx="25829">
                  <c:v>1.247585E-7</c:v>
                </c:pt>
                <c:pt idx="25830">
                  <c:v>1.2476480000000001E-7</c:v>
                </c:pt>
                <c:pt idx="25831">
                  <c:v>1.24771E-7</c:v>
                </c:pt>
                <c:pt idx="25832">
                  <c:v>1.2477730000000001E-7</c:v>
                </c:pt>
                <c:pt idx="25833">
                  <c:v>1.247835E-7</c:v>
                </c:pt>
                <c:pt idx="25834">
                  <c:v>1.2478980000000001E-7</c:v>
                </c:pt>
                <c:pt idx="25835">
                  <c:v>1.24796E-7</c:v>
                </c:pt>
                <c:pt idx="25836">
                  <c:v>1.2480230000000001E-7</c:v>
                </c:pt>
                <c:pt idx="25837">
                  <c:v>1.248085E-7</c:v>
                </c:pt>
                <c:pt idx="25838">
                  <c:v>1.2481480000000001E-7</c:v>
                </c:pt>
                <c:pt idx="25839">
                  <c:v>1.24821E-7</c:v>
                </c:pt>
                <c:pt idx="25840">
                  <c:v>1.2482730000000001E-7</c:v>
                </c:pt>
                <c:pt idx="25841">
                  <c:v>1.248335E-7</c:v>
                </c:pt>
                <c:pt idx="25842">
                  <c:v>1.2483979999999999E-7</c:v>
                </c:pt>
                <c:pt idx="25843">
                  <c:v>1.2484600000000001E-7</c:v>
                </c:pt>
                <c:pt idx="25844">
                  <c:v>1.2485229999999999E-7</c:v>
                </c:pt>
                <c:pt idx="25845">
                  <c:v>1.2485850000000001E-7</c:v>
                </c:pt>
                <c:pt idx="25846">
                  <c:v>1.2486479999999999E-7</c:v>
                </c:pt>
                <c:pt idx="25847">
                  <c:v>1.2487100000000001E-7</c:v>
                </c:pt>
                <c:pt idx="25848">
                  <c:v>1.2487729999999999E-7</c:v>
                </c:pt>
                <c:pt idx="25849">
                  <c:v>1.2488350000000001E-7</c:v>
                </c:pt>
                <c:pt idx="25850">
                  <c:v>1.2488979999999999E-7</c:v>
                </c:pt>
                <c:pt idx="25851">
                  <c:v>1.2489600000000001E-7</c:v>
                </c:pt>
                <c:pt idx="25852">
                  <c:v>1.2490229999999999E-7</c:v>
                </c:pt>
                <c:pt idx="25853">
                  <c:v>1.2490850000000001E-7</c:v>
                </c:pt>
                <c:pt idx="25854">
                  <c:v>1.2491479999999999E-7</c:v>
                </c:pt>
                <c:pt idx="25855">
                  <c:v>1.2492100000000001E-7</c:v>
                </c:pt>
                <c:pt idx="25856">
                  <c:v>1.2492729999999999E-7</c:v>
                </c:pt>
                <c:pt idx="25857">
                  <c:v>1.2493350000000001E-7</c:v>
                </c:pt>
                <c:pt idx="25858">
                  <c:v>1.2493979999999999E-7</c:v>
                </c:pt>
                <c:pt idx="25859">
                  <c:v>1.2494600000000001E-7</c:v>
                </c:pt>
                <c:pt idx="25860">
                  <c:v>1.249523E-7</c:v>
                </c:pt>
                <c:pt idx="25861">
                  <c:v>1.2495849999999999E-7</c:v>
                </c:pt>
                <c:pt idx="25862">
                  <c:v>1.249648E-7</c:v>
                </c:pt>
                <c:pt idx="25863">
                  <c:v>1.2497099999999999E-7</c:v>
                </c:pt>
                <c:pt idx="25864">
                  <c:v>1.249773E-7</c:v>
                </c:pt>
                <c:pt idx="25865">
                  <c:v>1.2498349999999999E-7</c:v>
                </c:pt>
                <c:pt idx="25866">
                  <c:v>1.249898E-7</c:v>
                </c:pt>
                <c:pt idx="25867">
                  <c:v>1.2499599999999999E-7</c:v>
                </c:pt>
                <c:pt idx="25868">
                  <c:v>1.250023E-7</c:v>
                </c:pt>
                <c:pt idx="25869">
                  <c:v>1.2500849999999999E-7</c:v>
                </c:pt>
                <c:pt idx="25870">
                  <c:v>1.250148E-7</c:v>
                </c:pt>
                <c:pt idx="25871">
                  <c:v>1.2502099999999999E-7</c:v>
                </c:pt>
                <c:pt idx="25872">
                  <c:v>1.250273E-7</c:v>
                </c:pt>
                <c:pt idx="25873">
                  <c:v>1.2503349999999999E-7</c:v>
                </c:pt>
                <c:pt idx="25874">
                  <c:v>1.250398E-7</c:v>
                </c:pt>
                <c:pt idx="25875">
                  <c:v>1.2504599999999999E-7</c:v>
                </c:pt>
                <c:pt idx="25876">
                  <c:v>1.250523E-7</c:v>
                </c:pt>
                <c:pt idx="25877">
                  <c:v>1.2505849999999999E-7</c:v>
                </c:pt>
                <c:pt idx="25878">
                  <c:v>1.250648E-7</c:v>
                </c:pt>
                <c:pt idx="25879">
                  <c:v>1.25071E-7</c:v>
                </c:pt>
                <c:pt idx="25880">
                  <c:v>1.2507730000000001E-7</c:v>
                </c:pt>
                <c:pt idx="25881">
                  <c:v>1.250835E-7</c:v>
                </c:pt>
                <c:pt idx="25882">
                  <c:v>1.2508980000000001E-7</c:v>
                </c:pt>
                <c:pt idx="25883">
                  <c:v>1.25096E-7</c:v>
                </c:pt>
                <c:pt idx="25884">
                  <c:v>1.2510230000000001E-7</c:v>
                </c:pt>
                <c:pt idx="25885">
                  <c:v>1.251085E-7</c:v>
                </c:pt>
                <c:pt idx="25886">
                  <c:v>1.2511480000000001E-7</c:v>
                </c:pt>
                <c:pt idx="25887">
                  <c:v>1.25121E-7</c:v>
                </c:pt>
                <c:pt idx="25888">
                  <c:v>1.2512730000000001E-7</c:v>
                </c:pt>
                <c:pt idx="25889">
                  <c:v>1.251335E-7</c:v>
                </c:pt>
                <c:pt idx="25890">
                  <c:v>1.2513980000000001E-7</c:v>
                </c:pt>
                <c:pt idx="25891">
                  <c:v>1.25146E-7</c:v>
                </c:pt>
                <c:pt idx="25892">
                  <c:v>1.2515230000000001E-7</c:v>
                </c:pt>
                <c:pt idx="25893">
                  <c:v>1.251585E-7</c:v>
                </c:pt>
                <c:pt idx="25894">
                  <c:v>1.2516480000000001E-7</c:v>
                </c:pt>
                <c:pt idx="25895">
                  <c:v>1.25171E-7</c:v>
                </c:pt>
                <c:pt idx="25896">
                  <c:v>1.2517730000000001E-7</c:v>
                </c:pt>
                <c:pt idx="25897">
                  <c:v>1.251835E-7</c:v>
                </c:pt>
                <c:pt idx="25898">
                  <c:v>1.2518979999999999E-7</c:v>
                </c:pt>
                <c:pt idx="25899">
                  <c:v>1.25196E-7</c:v>
                </c:pt>
                <c:pt idx="25900">
                  <c:v>1.2520229999999999E-7</c:v>
                </c:pt>
                <c:pt idx="25901">
                  <c:v>1.2520850000000001E-7</c:v>
                </c:pt>
                <c:pt idx="25902">
                  <c:v>1.2521479999999999E-7</c:v>
                </c:pt>
                <c:pt idx="25903">
                  <c:v>1.2522100000000001E-7</c:v>
                </c:pt>
                <c:pt idx="25904">
                  <c:v>1.2522729999999999E-7</c:v>
                </c:pt>
                <c:pt idx="25905">
                  <c:v>1.2523350000000001E-7</c:v>
                </c:pt>
                <c:pt idx="25906">
                  <c:v>1.2523979999999999E-7</c:v>
                </c:pt>
                <c:pt idx="25907">
                  <c:v>1.2524600000000001E-7</c:v>
                </c:pt>
                <c:pt idx="25908">
                  <c:v>1.2525229999999999E-7</c:v>
                </c:pt>
                <c:pt idx="25909">
                  <c:v>1.2525850000000001E-7</c:v>
                </c:pt>
                <c:pt idx="25910">
                  <c:v>1.2526479999999999E-7</c:v>
                </c:pt>
                <c:pt idx="25911">
                  <c:v>1.2527100000000001E-7</c:v>
                </c:pt>
                <c:pt idx="25912">
                  <c:v>1.2527729999999999E-7</c:v>
                </c:pt>
                <c:pt idx="25913">
                  <c:v>1.2528350000000001E-7</c:v>
                </c:pt>
                <c:pt idx="25914">
                  <c:v>1.2528979999999999E-7</c:v>
                </c:pt>
                <c:pt idx="25915">
                  <c:v>1.2529600000000001E-7</c:v>
                </c:pt>
                <c:pt idx="25916">
                  <c:v>1.253023E-7</c:v>
                </c:pt>
                <c:pt idx="25917">
                  <c:v>1.2530849999999999E-7</c:v>
                </c:pt>
                <c:pt idx="25918">
                  <c:v>1.253148E-7</c:v>
                </c:pt>
                <c:pt idx="25919">
                  <c:v>1.2532099999999999E-7</c:v>
                </c:pt>
                <c:pt idx="25920">
                  <c:v>1.253273E-7</c:v>
                </c:pt>
                <c:pt idx="25921">
                  <c:v>1.2533349999999999E-7</c:v>
                </c:pt>
                <c:pt idx="25922">
                  <c:v>1.253398E-7</c:v>
                </c:pt>
                <c:pt idx="25923">
                  <c:v>1.2534599999999999E-7</c:v>
                </c:pt>
                <c:pt idx="25924">
                  <c:v>1.253523E-7</c:v>
                </c:pt>
                <c:pt idx="25925">
                  <c:v>1.2535849999999999E-7</c:v>
                </c:pt>
                <c:pt idx="25926">
                  <c:v>1.253648E-7</c:v>
                </c:pt>
                <c:pt idx="25927">
                  <c:v>1.2537099999999999E-7</c:v>
                </c:pt>
                <c:pt idx="25928">
                  <c:v>1.253773E-7</c:v>
                </c:pt>
                <c:pt idx="25929">
                  <c:v>1.2538349999999999E-7</c:v>
                </c:pt>
                <c:pt idx="25930">
                  <c:v>1.253898E-7</c:v>
                </c:pt>
                <c:pt idx="25931">
                  <c:v>1.2539599999999999E-7</c:v>
                </c:pt>
                <c:pt idx="25932">
                  <c:v>1.254023E-7</c:v>
                </c:pt>
                <c:pt idx="25933">
                  <c:v>1.2540849999999999E-7</c:v>
                </c:pt>
                <c:pt idx="25934">
                  <c:v>1.254148E-7</c:v>
                </c:pt>
                <c:pt idx="25935">
                  <c:v>1.25421E-7</c:v>
                </c:pt>
                <c:pt idx="25936">
                  <c:v>1.2542730000000001E-7</c:v>
                </c:pt>
                <c:pt idx="25937">
                  <c:v>1.254335E-7</c:v>
                </c:pt>
                <c:pt idx="25938">
                  <c:v>1.2543980000000001E-7</c:v>
                </c:pt>
                <c:pt idx="25939">
                  <c:v>1.25446E-7</c:v>
                </c:pt>
                <c:pt idx="25940">
                  <c:v>1.2545230000000001E-7</c:v>
                </c:pt>
                <c:pt idx="25941">
                  <c:v>1.254585E-7</c:v>
                </c:pt>
                <c:pt idx="25942">
                  <c:v>1.2546480000000001E-7</c:v>
                </c:pt>
                <c:pt idx="25943">
                  <c:v>1.25471E-7</c:v>
                </c:pt>
                <c:pt idx="25944">
                  <c:v>1.2547730000000001E-7</c:v>
                </c:pt>
                <c:pt idx="25945">
                  <c:v>1.254835E-7</c:v>
                </c:pt>
                <c:pt idx="25946">
                  <c:v>1.2548980000000001E-7</c:v>
                </c:pt>
                <c:pt idx="25947">
                  <c:v>1.25496E-7</c:v>
                </c:pt>
                <c:pt idx="25948">
                  <c:v>1.2550230000000001E-7</c:v>
                </c:pt>
                <c:pt idx="25949">
                  <c:v>1.255085E-7</c:v>
                </c:pt>
                <c:pt idx="25950">
                  <c:v>1.2551480000000001E-7</c:v>
                </c:pt>
                <c:pt idx="25951">
                  <c:v>1.25521E-7</c:v>
                </c:pt>
                <c:pt idx="25952">
                  <c:v>1.2552730000000001E-7</c:v>
                </c:pt>
                <c:pt idx="25953">
                  <c:v>1.255335E-7</c:v>
                </c:pt>
                <c:pt idx="25954">
                  <c:v>1.2553979999999999E-7</c:v>
                </c:pt>
                <c:pt idx="25955">
                  <c:v>1.25546E-7</c:v>
                </c:pt>
                <c:pt idx="25956">
                  <c:v>1.2555229999999999E-7</c:v>
                </c:pt>
                <c:pt idx="25957">
                  <c:v>1.2555850000000001E-7</c:v>
                </c:pt>
                <c:pt idx="25958">
                  <c:v>1.2556479999999999E-7</c:v>
                </c:pt>
                <c:pt idx="25959">
                  <c:v>1.2557100000000001E-7</c:v>
                </c:pt>
                <c:pt idx="25960">
                  <c:v>1.2557729999999999E-7</c:v>
                </c:pt>
                <c:pt idx="25961">
                  <c:v>1.2558350000000001E-7</c:v>
                </c:pt>
                <c:pt idx="25962">
                  <c:v>1.2558979999999999E-7</c:v>
                </c:pt>
                <c:pt idx="25963">
                  <c:v>1.2559600000000001E-7</c:v>
                </c:pt>
                <c:pt idx="25964">
                  <c:v>1.2560229999999999E-7</c:v>
                </c:pt>
                <c:pt idx="25965">
                  <c:v>1.2560850000000001E-7</c:v>
                </c:pt>
                <c:pt idx="25966">
                  <c:v>1.2561479999999999E-7</c:v>
                </c:pt>
                <c:pt idx="25967">
                  <c:v>1.2562100000000001E-7</c:v>
                </c:pt>
                <c:pt idx="25968">
                  <c:v>1.2562729999999999E-7</c:v>
                </c:pt>
                <c:pt idx="25969">
                  <c:v>1.2563350000000001E-7</c:v>
                </c:pt>
                <c:pt idx="25970">
                  <c:v>1.2563979999999999E-7</c:v>
                </c:pt>
                <c:pt idx="25971">
                  <c:v>1.2564600000000001E-7</c:v>
                </c:pt>
                <c:pt idx="25972">
                  <c:v>1.256523E-7</c:v>
                </c:pt>
                <c:pt idx="25973">
                  <c:v>1.2565850000000001E-7</c:v>
                </c:pt>
                <c:pt idx="25974">
                  <c:v>1.256648E-7</c:v>
                </c:pt>
                <c:pt idx="25975">
                  <c:v>1.2567099999999999E-7</c:v>
                </c:pt>
                <c:pt idx="25976">
                  <c:v>1.256773E-7</c:v>
                </c:pt>
                <c:pt idx="25977">
                  <c:v>1.2568349999999999E-7</c:v>
                </c:pt>
                <c:pt idx="25978">
                  <c:v>1.256898E-7</c:v>
                </c:pt>
                <c:pt idx="25979">
                  <c:v>1.2569599999999999E-7</c:v>
                </c:pt>
                <c:pt idx="25980">
                  <c:v>1.257023E-7</c:v>
                </c:pt>
                <c:pt idx="25981">
                  <c:v>1.2570849999999999E-7</c:v>
                </c:pt>
                <c:pt idx="25982">
                  <c:v>1.257148E-7</c:v>
                </c:pt>
                <c:pt idx="25983">
                  <c:v>1.2572099999999999E-7</c:v>
                </c:pt>
                <c:pt idx="25984">
                  <c:v>1.257273E-7</c:v>
                </c:pt>
                <c:pt idx="25985">
                  <c:v>1.2573349999999999E-7</c:v>
                </c:pt>
                <c:pt idx="25986">
                  <c:v>1.257398E-7</c:v>
                </c:pt>
                <c:pt idx="25987">
                  <c:v>1.2574599999999999E-7</c:v>
                </c:pt>
                <c:pt idx="25988">
                  <c:v>1.257523E-7</c:v>
                </c:pt>
                <c:pt idx="25989">
                  <c:v>1.2575849999999999E-7</c:v>
                </c:pt>
                <c:pt idx="25990">
                  <c:v>1.257648E-7</c:v>
                </c:pt>
                <c:pt idx="25991">
                  <c:v>1.25771E-7</c:v>
                </c:pt>
                <c:pt idx="25992">
                  <c:v>1.257773E-7</c:v>
                </c:pt>
                <c:pt idx="25993">
                  <c:v>1.257835E-7</c:v>
                </c:pt>
                <c:pt idx="25994">
                  <c:v>1.2578980000000001E-7</c:v>
                </c:pt>
                <c:pt idx="25995">
                  <c:v>1.25796E-7</c:v>
                </c:pt>
                <c:pt idx="25996">
                  <c:v>1.2580230000000001E-7</c:v>
                </c:pt>
                <c:pt idx="25997">
                  <c:v>1.258085E-7</c:v>
                </c:pt>
                <c:pt idx="25998">
                  <c:v>1.2581480000000001E-7</c:v>
                </c:pt>
                <c:pt idx="25999">
                  <c:v>1.25821E-7</c:v>
                </c:pt>
                <c:pt idx="26000">
                  <c:v>1.2582730000000001E-7</c:v>
                </c:pt>
                <c:pt idx="26001">
                  <c:v>1.258335E-7</c:v>
                </c:pt>
                <c:pt idx="26002">
                  <c:v>1.2583980000000001E-7</c:v>
                </c:pt>
                <c:pt idx="26003">
                  <c:v>1.25846E-7</c:v>
                </c:pt>
                <c:pt idx="26004">
                  <c:v>1.2585230000000001E-7</c:v>
                </c:pt>
                <c:pt idx="26005">
                  <c:v>1.258585E-7</c:v>
                </c:pt>
                <c:pt idx="26006">
                  <c:v>1.2586480000000001E-7</c:v>
                </c:pt>
                <c:pt idx="26007">
                  <c:v>1.25871E-7</c:v>
                </c:pt>
                <c:pt idx="26008">
                  <c:v>1.2587730000000001E-7</c:v>
                </c:pt>
                <c:pt idx="26009">
                  <c:v>1.258835E-7</c:v>
                </c:pt>
                <c:pt idx="26010">
                  <c:v>1.2588979999999999E-7</c:v>
                </c:pt>
                <c:pt idx="26011">
                  <c:v>1.25896E-7</c:v>
                </c:pt>
                <c:pt idx="26012">
                  <c:v>1.2590229999999999E-7</c:v>
                </c:pt>
                <c:pt idx="26013">
                  <c:v>1.2590850000000001E-7</c:v>
                </c:pt>
                <c:pt idx="26014">
                  <c:v>1.2591479999999999E-7</c:v>
                </c:pt>
                <c:pt idx="26015">
                  <c:v>1.2592100000000001E-7</c:v>
                </c:pt>
                <c:pt idx="26016">
                  <c:v>1.2592729999999999E-7</c:v>
                </c:pt>
                <c:pt idx="26017">
                  <c:v>1.2593350000000001E-7</c:v>
                </c:pt>
                <c:pt idx="26018">
                  <c:v>1.2593979999999999E-7</c:v>
                </c:pt>
                <c:pt idx="26019">
                  <c:v>1.2594600000000001E-7</c:v>
                </c:pt>
                <c:pt idx="26020">
                  <c:v>1.2595229999999999E-7</c:v>
                </c:pt>
                <c:pt idx="26021">
                  <c:v>1.2595850000000001E-7</c:v>
                </c:pt>
                <c:pt idx="26022">
                  <c:v>1.2596479999999999E-7</c:v>
                </c:pt>
                <c:pt idx="26023">
                  <c:v>1.2597100000000001E-7</c:v>
                </c:pt>
                <c:pt idx="26024">
                  <c:v>1.2597729999999999E-7</c:v>
                </c:pt>
                <c:pt idx="26025">
                  <c:v>1.2598350000000001E-7</c:v>
                </c:pt>
                <c:pt idx="26026">
                  <c:v>1.2598979999999999E-7</c:v>
                </c:pt>
                <c:pt idx="26027">
                  <c:v>1.2599600000000001E-7</c:v>
                </c:pt>
                <c:pt idx="26028">
                  <c:v>1.260023E-7</c:v>
                </c:pt>
                <c:pt idx="26029">
                  <c:v>1.2600850000000001E-7</c:v>
                </c:pt>
                <c:pt idx="26030">
                  <c:v>1.260148E-7</c:v>
                </c:pt>
                <c:pt idx="26031">
                  <c:v>1.2602099999999999E-7</c:v>
                </c:pt>
                <c:pt idx="26032">
                  <c:v>1.260273E-7</c:v>
                </c:pt>
                <c:pt idx="26033">
                  <c:v>1.2603349999999999E-7</c:v>
                </c:pt>
                <c:pt idx="26034">
                  <c:v>1.260398E-7</c:v>
                </c:pt>
                <c:pt idx="26035">
                  <c:v>1.2604599999999999E-7</c:v>
                </c:pt>
                <c:pt idx="26036">
                  <c:v>1.260523E-7</c:v>
                </c:pt>
                <c:pt idx="26037">
                  <c:v>1.2605849999999999E-7</c:v>
                </c:pt>
                <c:pt idx="26038">
                  <c:v>1.260648E-7</c:v>
                </c:pt>
                <c:pt idx="26039">
                  <c:v>1.2607099999999999E-7</c:v>
                </c:pt>
                <c:pt idx="26040">
                  <c:v>1.260773E-7</c:v>
                </c:pt>
                <c:pt idx="26041">
                  <c:v>1.2608349999999999E-7</c:v>
                </c:pt>
                <c:pt idx="26042">
                  <c:v>1.260898E-7</c:v>
                </c:pt>
                <c:pt idx="26043">
                  <c:v>1.2609599999999999E-7</c:v>
                </c:pt>
                <c:pt idx="26044">
                  <c:v>1.261023E-7</c:v>
                </c:pt>
                <c:pt idx="26045">
                  <c:v>1.2610849999999999E-7</c:v>
                </c:pt>
                <c:pt idx="26046">
                  <c:v>1.261148E-7</c:v>
                </c:pt>
                <c:pt idx="26047">
                  <c:v>1.2612099999999999E-7</c:v>
                </c:pt>
                <c:pt idx="26048">
                  <c:v>1.261273E-7</c:v>
                </c:pt>
                <c:pt idx="26049">
                  <c:v>1.261335E-7</c:v>
                </c:pt>
                <c:pt idx="26050">
                  <c:v>1.2613980000000001E-7</c:v>
                </c:pt>
                <c:pt idx="26051">
                  <c:v>1.26146E-7</c:v>
                </c:pt>
                <c:pt idx="26052">
                  <c:v>1.2615230000000001E-7</c:v>
                </c:pt>
                <c:pt idx="26053">
                  <c:v>1.261585E-7</c:v>
                </c:pt>
                <c:pt idx="26054">
                  <c:v>1.2616480000000001E-7</c:v>
                </c:pt>
                <c:pt idx="26055">
                  <c:v>1.26171E-7</c:v>
                </c:pt>
                <c:pt idx="26056">
                  <c:v>1.2617730000000001E-7</c:v>
                </c:pt>
                <c:pt idx="26057">
                  <c:v>1.261835E-7</c:v>
                </c:pt>
                <c:pt idx="26058">
                  <c:v>1.2618980000000001E-7</c:v>
                </c:pt>
                <c:pt idx="26059">
                  <c:v>1.26196E-7</c:v>
                </c:pt>
                <c:pt idx="26060">
                  <c:v>1.2620230000000001E-7</c:v>
                </c:pt>
                <c:pt idx="26061">
                  <c:v>1.262085E-7</c:v>
                </c:pt>
                <c:pt idx="26062">
                  <c:v>1.2621480000000001E-7</c:v>
                </c:pt>
                <c:pt idx="26063">
                  <c:v>1.26221E-7</c:v>
                </c:pt>
                <c:pt idx="26064">
                  <c:v>1.2622730000000001E-7</c:v>
                </c:pt>
                <c:pt idx="26065">
                  <c:v>1.262335E-7</c:v>
                </c:pt>
                <c:pt idx="26066">
                  <c:v>1.2623980000000001E-7</c:v>
                </c:pt>
                <c:pt idx="26067">
                  <c:v>1.26246E-7</c:v>
                </c:pt>
                <c:pt idx="26068">
                  <c:v>1.2625229999999999E-7</c:v>
                </c:pt>
                <c:pt idx="26069">
                  <c:v>1.2625850000000001E-7</c:v>
                </c:pt>
                <c:pt idx="26070">
                  <c:v>1.2626479999999999E-7</c:v>
                </c:pt>
                <c:pt idx="26071">
                  <c:v>1.2627100000000001E-7</c:v>
                </c:pt>
                <c:pt idx="26072">
                  <c:v>1.2627729999999999E-7</c:v>
                </c:pt>
                <c:pt idx="26073">
                  <c:v>1.2628350000000001E-7</c:v>
                </c:pt>
                <c:pt idx="26074">
                  <c:v>1.2628979999999999E-7</c:v>
                </c:pt>
                <c:pt idx="26075">
                  <c:v>1.2629600000000001E-7</c:v>
                </c:pt>
                <c:pt idx="26076">
                  <c:v>1.2630229999999999E-7</c:v>
                </c:pt>
                <c:pt idx="26077">
                  <c:v>1.2630850000000001E-7</c:v>
                </c:pt>
                <c:pt idx="26078">
                  <c:v>1.2631479999999999E-7</c:v>
                </c:pt>
                <c:pt idx="26079">
                  <c:v>1.2632100000000001E-7</c:v>
                </c:pt>
                <c:pt idx="26080">
                  <c:v>1.2632729999999999E-7</c:v>
                </c:pt>
                <c:pt idx="26081">
                  <c:v>1.2633350000000001E-7</c:v>
                </c:pt>
                <c:pt idx="26082">
                  <c:v>1.2633979999999999E-7</c:v>
                </c:pt>
                <c:pt idx="26083">
                  <c:v>1.2634600000000001E-7</c:v>
                </c:pt>
                <c:pt idx="26084">
                  <c:v>1.263523E-7</c:v>
                </c:pt>
                <c:pt idx="26085">
                  <c:v>1.2635850000000001E-7</c:v>
                </c:pt>
                <c:pt idx="26086">
                  <c:v>1.263648E-7</c:v>
                </c:pt>
                <c:pt idx="26087">
                  <c:v>1.2637099999999999E-7</c:v>
                </c:pt>
                <c:pt idx="26088">
                  <c:v>1.263773E-7</c:v>
                </c:pt>
                <c:pt idx="26089">
                  <c:v>1.2638349999999999E-7</c:v>
                </c:pt>
                <c:pt idx="26090">
                  <c:v>1.263898E-7</c:v>
                </c:pt>
                <c:pt idx="26091">
                  <c:v>1.2639599999999999E-7</c:v>
                </c:pt>
                <c:pt idx="26092">
                  <c:v>1.264023E-7</c:v>
                </c:pt>
                <c:pt idx="26093">
                  <c:v>1.2640849999999999E-7</c:v>
                </c:pt>
                <c:pt idx="26094">
                  <c:v>1.264148E-7</c:v>
                </c:pt>
                <c:pt idx="26095">
                  <c:v>1.2642099999999999E-7</c:v>
                </c:pt>
                <c:pt idx="26096">
                  <c:v>1.264273E-7</c:v>
                </c:pt>
                <c:pt idx="26097">
                  <c:v>1.2643349999999999E-7</c:v>
                </c:pt>
                <c:pt idx="26098">
                  <c:v>1.264398E-7</c:v>
                </c:pt>
                <c:pt idx="26099">
                  <c:v>1.2644599999999999E-7</c:v>
                </c:pt>
                <c:pt idx="26100">
                  <c:v>1.264523E-7</c:v>
                </c:pt>
                <c:pt idx="26101">
                  <c:v>1.2645849999999999E-7</c:v>
                </c:pt>
                <c:pt idx="26102">
                  <c:v>1.264648E-7</c:v>
                </c:pt>
                <c:pt idx="26103">
                  <c:v>1.2647099999999999E-7</c:v>
                </c:pt>
                <c:pt idx="26104">
                  <c:v>1.264773E-7</c:v>
                </c:pt>
                <c:pt idx="26105">
                  <c:v>1.264835E-7</c:v>
                </c:pt>
                <c:pt idx="26106">
                  <c:v>1.2648980000000001E-7</c:v>
                </c:pt>
                <c:pt idx="26107">
                  <c:v>1.26496E-7</c:v>
                </c:pt>
                <c:pt idx="26108">
                  <c:v>1.2650230000000001E-7</c:v>
                </c:pt>
                <c:pt idx="26109">
                  <c:v>1.265085E-7</c:v>
                </c:pt>
                <c:pt idx="26110">
                  <c:v>1.2651480000000001E-7</c:v>
                </c:pt>
                <c:pt idx="26111">
                  <c:v>1.26521E-7</c:v>
                </c:pt>
                <c:pt idx="26112">
                  <c:v>1.2652730000000001E-7</c:v>
                </c:pt>
                <c:pt idx="26113">
                  <c:v>1.265335E-7</c:v>
                </c:pt>
                <c:pt idx="26114">
                  <c:v>1.2653980000000001E-7</c:v>
                </c:pt>
                <c:pt idx="26115">
                  <c:v>1.26546E-7</c:v>
                </c:pt>
                <c:pt idx="26116">
                  <c:v>1.2655230000000001E-7</c:v>
                </c:pt>
                <c:pt idx="26117">
                  <c:v>1.265585E-7</c:v>
                </c:pt>
                <c:pt idx="26118">
                  <c:v>1.2656480000000001E-7</c:v>
                </c:pt>
                <c:pt idx="26119">
                  <c:v>1.26571E-7</c:v>
                </c:pt>
                <c:pt idx="26120">
                  <c:v>1.2657730000000001E-7</c:v>
                </c:pt>
                <c:pt idx="26121">
                  <c:v>1.265835E-7</c:v>
                </c:pt>
                <c:pt idx="26122">
                  <c:v>1.2658980000000001E-7</c:v>
                </c:pt>
                <c:pt idx="26123">
                  <c:v>1.26596E-7</c:v>
                </c:pt>
                <c:pt idx="26124">
                  <c:v>1.2660229999999999E-7</c:v>
                </c:pt>
                <c:pt idx="26125">
                  <c:v>1.2660850000000001E-7</c:v>
                </c:pt>
                <c:pt idx="26126">
                  <c:v>1.2661479999999999E-7</c:v>
                </c:pt>
                <c:pt idx="26127">
                  <c:v>1.2662100000000001E-7</c:v>
                </c:pt>
                <c:pt idx="26128">
                  <c:v>1.2662729999999999E-7</c:v>
                </c:pt>
                <c:pt idx="26129">
                  <c:v>1.2663350000000001E-7</c:v>
                </c:pt>
                <c:pt idx="26130">
                  <c:v>1.2663979999999999E-7</c:v>
                </c:pt>
                <c:pt idx="26131">
                  <c:v>1.2664600000000001E-7</c:v>
                </c:pt>
                <c:pt idx="26132">
                  <c:v>1.2665229999999999E-7</c:v>
                </c:pt>
                <c:pt idx="26133">
                  <c:v>1.2665850000000001E-7</c:v>
                </c:pt>
                <c:pt idx="26134">
                  <c:v>1.2666479999999999E-7</c:v>
                </c:pt>
                <c:pt idx="26135">
                  <c:v>1.2667100000000001E-7</c:v>
                </c:pt>
                <c:pt idx="26136">
                  <c:v>1.2667729999999999E-7</c:v>
                </c:pt>
                <c:pt idx="26137">
                  <c:v>1.2668350000000001E-7</c:v>
                </c:pt>
                <c:pt idx="26138">
                  <c:v>1.2668979999999999E-7</c:v>
                </c:pt>
                <c:pt idx="26139">
                  <c:v>1.2669600000000001E-7</c:v>
                </c:pt>
                <c:pt idx="26140">
                  <c:v>1.2670229999999999E-7</c:v>
                </c:pt>
                <c:pt idx="26141">
                  <c:v>1.2670850000000001E-7</c:v>
                </c:pt>
                <c:pt idx="26142">
                  <c:v>1.267148E-7</c:v>
                </c:pt>
                <c:pt idx="26143">
                  <c:v>1.2672099999999999E-7</c:v>
                </c:pt>
                <c:pt idx="26144">
                  <c:v>1.267273E-7</c:v>
                </c:pt>
                <c:pt idx="26145">
                  <c:v>1.2673349999999999E-7</c:v>
                </c:pt>
                <c:pt idx="26146">
                  <c:v>1.267398E-7</c:v>
                </c:pt>
                <c:pt idx="26147">
                  <c:v>1.2674599999999999E-7</c:v>
                </c:pt>
                <c:pt idx="26148">
                  <c:v>1.267523E-7</c:v>
                </c:pt>
                <c:pt idx="26149">
                  <c:v>1.2675849999999999E-7</c:v>
                </c:pt>
                <c:pt idx="26150">
                  <c:v>1.267648E-7</c:v>
                </c:pt>
                <c:pt idx="26151">
                  <c:v>1.2677099999999999E-7</c:v>
                </c:pt>
                <c:pt idx="26152">
                  <c:v>1.267773E-7</c:v>
                </c:pt>
                <c:pt idx="26153">
                  <c:v>1.2678349999999999E-7</c:v>
                </c:pt>
                <c:pt idx="26154">
                  <c:v>1.267898E-7</c:v>
                </c:pt>
                <c:pt idx="26155">
                  <c:v>1.2679599999999999E-7</c:v>
                </c:pt>
                <c:pt idx="26156">
                  <c:v>1.268023E-7</c:v>
                </c:pt>
                <c:pt idx="26157">
                  <c:v>1.2680849999999999E-7</c:v>
                </c:pt>
                <c:pt idx="26158">
                  <c:v>1.268148E-7</c:v>
                </c:pt>
                <c:pt idx="26159">
                  <c:v>1.2682099999999999E-7</c:v>
                </c:pt>
                <c:pt idx="26160">
                  <c:v>1.268273E-7</c:v>
                </c:pt>
                <c:pt idx="26161">
                  <c:v>1.268335E-7</c:v>
                </c:pt>
                <c:pt idx="26162">
                  <c:v>1.2683980000000001E-7</c:v>
                </c:pt>
                <c:pt idx="26163">
                  <c:v>1.26846E-7</c:v>
                </c:pt>
                <c:pt idx="26164">
                  <c:v>1.2685230000000001E-7</c:v>
                </c:pt>
                <c:pt idx="26165">
                  <c:v>1.268585E-7</c:v>
                </c:pt>
                <c:pt idx="26166">
                  <c:v>1.2686480000000001E-7</c:v>
                </c:pt>
                <c:pt idx="26167">
                  <c:v>1.26871E-7</c:v>
                </c:pt>
                <c:pt idx="26168">
                  <c:v>1.2687730000000001E-7</c:v>
                </c:pt>
                <c:pt idx="26169">
                  <c:v>1.268835E-7</c:v>
                </c:pt>
                <c:pt idx="26170">
                  <c:v>1.2688980000000001E-7</c:v>
                </c:pt>
                <c:pt idx="26171">
                  <c:v>1.26896E-7</c:v>
                </c:pt>
                <c:pt idx="26172">
                  <c:v>1.2690230000000001E-7</c:v>
                </c:pt>
                <c:pt idx="26173">
                  <c:v>1.269085E-7</c:v>
                </c:pt>
                <c:pt idx="26174">
                  <c:v>1.2691480000000001E-7</c:v>
                </c:pt>
                <c:pt idx="26175">
                  <c:v>1.26921E-7</c:v>
                </c:pt>
                <c:pt idx="26176">
                  <c:v>1.2692730000000001E-7</c:v>
                </c:pt>
                <c:pt idx="26177">
                  <c:v>1.269335E-7</c:v>
                </c:pt>
                <c:pt idx="26178">
                  <c:v>1.2693980000000001E-7</c:v>
                </c:pt>
                <c:pt idx="26179">
                  <c:v>1.26946E-7</c:v>
                </c:pt>
                <c:pt idx="26180">
                  <c:v>1.2695229999999999E-7</c:v>
                </c:pt>
                <c:pt idx="26181">
                  <c:v>1.269585E-7</c:v>
                </c:pt>
                <c:pt idx="26182">
                  <c:v>1.2696479999999999E-7</c:v>
                </c:pt>
                <c:pt idx="26183">
                  <c:v>1.2697100000000001E-7</c:v>
                </c:pt>
                <c:pt idx="26184">
                  <c:v>1.2697729999999999E-7</c:v>
                </c:pt>
                <c:pt idx="26185">
                  <c:v>1.2698350000000001E-7</c:v>
                </c:pt>
                <c:pt idx="26186">
                  <c:v>1.2698979999999999E-7</c:v>
                </c:pt>
                <c:pt idx="26187">
                  <c:v>1.2699600000000001E-7</c:v>
                </c:pt>
                <c:pt idx="26188">
                  <c:v>1.2700229999999999E-7</c:v>
                </c:pt>
                <c:pt idx="26189">
                  <c:v>1.2700850000000001E-7</c:v>
                </c:pt>
                <c:pt idx="26190">
                  <c:v>1.2701479999999999E-7</c:v>
                </c:pt>
                <c:pt idx="26191">
                  <c:v>1.2702100000000001E-7</c:v>
                </c:pt>
                <c:pt idx="26192">
                  <c:v>1.2702729999999999E-7</c:v>
                </c:pt>
                <c:pt idx="26193">
                  <c:v>1.2703350000000001E-7</c:v>
                </c:pt>
                <c:pt idx="26194">
                  <c:v>1.2703979999999999E-7</c:v>
                </c:pt>
                <c:pt idx="26195">
                  <c:v>1.2704600000000001E-7</c:v>
                </c:pt>
                <c:pt idx="26196">
                  <c:v>1.2705229999999999E-7</c:v>
                </c:pt>
                <c:pt idx="26197">
                  <c:v>1.2705850000000001E-7</c:v>
                </c:pt>
                <c:pt idx="26198">
                  <c:v>1.270648E-7</c:v>
                </c:pt>
                <c:pt idx="26199">
                  <c:v>1.2707099999999999E-7</c:v>
                </c:pt>
                <c:pt idx="26200">
                  <c:v>1.270773E-7</c:v>
                </c:pt>
                <c:pt idx="26201">
                  <c:v>1.2708349999999999E-7</c:v>
                </c:pt>
                <c:pt idx="26202">
                  <c:v>1.270898E-7</c:v>
                </c:pt>
                <c:pt idx="26203">
                  <c:v>1.2709599999999999E-7</c:v>
                </c:pt>
                <c:pt idx="26204">
                  <c:v>1.271023E-7</c:v>
                </c:pt>
                <c:pt idx="26205">
                  <c:v>1.2710849999999999E-7</c:v>
                </c:pt>
                <c:pt idx="26206">
                  <c:v>1.271148E-7</c:v>
                </c:pt>
                <c:pt idx="26207">
                  <c:v>1.2712099999999999E-7</c:v>
                </c:pt>
                <c:pt idx="26208">
                  <c:v>1.271273E-7</c:v>
                </c:pt>
                <c:pt idx="26209">
                  <c:v>1.2713349999999999E-7</c:v>
                </c:pt>
                <c:pt idx="26210">
                  <c:v>1.271398E-7</c:v>
                </c:pt>
                <c:pt idx="26211">
                  <c:v>1.2714599999999999E-7</c:v>
                </c:pt>
                <c:pt idx="26212">
                  <c:v>1.271523E-7</c:v>
                </c:pt>
                <c:pt idx="26213">
                  <c:v>1.2715849999999999E-7</c:v>
                </c:pt>
                <c:pt idx="26214">
                  <c:v>1.271648E-7</c:v>
                </c:pt>
                <c:pt idx="26215">
                  <c:v>1.2717099999999999E-7</c:v>
                </c:pt>
                <c:pt idx="26216">
                  <c:v>1.271773E-7</c:v>
                </c:pt>
                <c:pt idx="26217">
                  <c:v>1.271835E-7</c:v>
                </c:pt>
                <c:pt idx="26218">
                  <c:v>1.2718980000000001E-7</c:v>
                </c:pt>
                <c:pt idx="26219">
                  <c:v>1.27196E-7</c:v>
                </c:pt>
                <c:pt idx="26220">
                  <c:v>1.2720230000000001E-7</c:v>
                </c:pt>
                <c:pt idx="26221">
                  <c:v>1.272085E-7</c:v>
                </c:pt>
                <c:pt idx="26222">
                  <c:v>1.2721480000000001E-7</c:v>
                </c:pt>
                <c:pt idx="26223">
                  <c:v>1.27221E-7</c:v>
                </c:pt>
                <c:pt idx="26224">
                  <c:v>1.2722730000000001E-7</c:v>
                </c:pt>
                <c:pt idx="26225">
                  <c:v>1.272335E-7</c:v>
                </c:pt>
                <c:pt idx="26226">
                  <c:v>1.2723980000000001E-7</c:v>
                </c:pt>
                <c:pt idx="26227">
                  <c:v>1.27246E-7</c:v>
                </c:pt>
                <c:pt idx="26228">
                  <c:v>1.2725230000000001E-7</c:v>
                </c:pt>
                <c:pt idx="26229">
                  <c:v>1.272585E-7</c:v>
                </c:pt>
                <c:pt idx="26230">
                  <c:v>1.2726480000000001E-7</c:v>
                </c:pt>
                <c:pt idx="26231">
                  <c:v>1.27271E-7</c:v>
                </c:pt>
                <c:pt idx="26232">
                  <c:v>1.2727730000000001E-7</c:v>
                </c:pt>
                <c:pt idx="26233">
                  <c:v>1.272835E-7</c:v>
                </c:pt>
                <c:pt idx="26234">
                  <c:v>1.2728980000000001E-7</c:v>
                </c:pt>
                <c:pt idx="26235">
                  <c:v>1.27296E-7</c:v>
                </c:pt>
                <c:pt idx="26236">
                  <c:v>1.2730229999999999E-7</c:v>
                </c:pt>
                <c:pt idx="26237">
                  <c:v>1.273085E-7</c:v>
                </c:pt>
                <c:pt idx="26238">
                  <c:v>1.2731479999999999E-7</c:v>
                </c:pt>
                <c:pt idx="26239">
                  <c:v>1.2732100000000001E-7</c:v>
                </c:pt>
                <c:pt idx="26240">
                  <c:v>1.2732729999999999E-7</c:v>
                </c:pt>
                <c:pt idx="26241">
                  <c:v>1.2733350000000001E-7</c:v>
                </c:pt>
                <c:pt idx="26242">
                  <c:v>1.2733979999999999E-7</c:v>
                </c:pt>
                <c:pt idx="26243">
                  <c:v>1.2734600000000001E-7</c:v>
                </c:pt>
                <c:pt idx="26244">
                  <c:v>1.2735229999999999E-7</c:v>
                </c:pt>
                <c:pt idx="26245">
                  <c:v>1.2735850000000001E-7</c:v>
                </c:pt>
                <c:pt idx="26246">
                  <c:v>1.2736479999999999E-7</c:v>
                </c:pt>
                <c:pt idx="26247">
                  <c:v>1.2737100000000001E-7</c:v>
                </c:pt>
                <c:pt idx="26248">
                  <c:v>1.2737729999999999E-7</c:v>
                </c:pt>
                <c:pt idx="26249">
                  <c:v>1.2738350000000001E-7</c:v>
                </c:pt>
                <c:pt idx="26250">
                  <c:v>1.2738979999999999E-7</c:v>
                </c:pt>
                <c:pt idx="26251">
                  <c:v>1.2739600000000001E-7</c:v>
                </c:pt>
                <c:pt idx="26252">
                  <c:v>1.2740229999999999E-7</c:v>
                </c:pt>
                <c:pt idx="26253">
                  <c:v>1.2740850000000001E-7</c:v>
                </c:pt>
                <c:pt idx="26254">
                  <c:v>1.274148E-7</c:v>
                </c:pt>
                <c:pt idx="26255">
                  <c:v>1.2742100000000001E-7</c:v>
                </c:pt>
                <c:pt idx="26256">
                  <c:v>1.274273E-7</c:v>
                </c:pt>
                <c:pt idx="26257">
                  <c:v>1.2743349999999999E-7</c:v>
                </c:pt>
                <c:pt idx="26258">
                  <c:v>1.274398E-7</c:v>
                </c:pt>
                <c:pt idx="26259">
                  <c:v>1.2744599999999999E-7</c:v>
                </c:pt>
                <c:pt idx="26260">
                  <c:v>1.274523E-7</c:v>
                </c:pt>
                <c:pt idx="26261">
                  <c:v>1.2745849999999999E-7</c:v>
                </c:pt>
                <c:pt idx="26262">
                  <c:v>1.274648E-7</c:v>
                </c:pt>
                <c:pt idx="26263">
                  <c:v>1.2747099999999999E-7</c:v>
                </c:pt>
                <c:pt idx="26264">
                  <c:v>1.274773E-7</c:v>
                </c:pt>
                <c:pt idx="26265">
                  <c:v>1.2748349999999999E-7</c:v>
                </c:pt>
                <c:pt idx="26266">
                  <c:v>1.274898E-7</c:v>
                </c:pt>
                <c:pt idx="26267">
                  <c:v>1.2749599999999999E-7</c:v>
                </c:pt>
                <c:pt idx="26268">
                  <c:v>1.275023E-7</c:v>
                </c:pt>
                <c:pt idx="26269">
                  <c:v>1.2750849999999999E-7</c:v>
                </c:pt>
                <c:pt idx="26270">
                  <c:v>1.275148E-7</c:v>
                </c:pt>
                <c:pt idx="26271">
                  <c:v>1.2752099999999999E-7</c:v>
                </c:pt>
                <c:pt idx="26272">
                  <c:v>1.275273E-7</c:v>
                </c:pt>
                <c:pt idx="26273">
                  <c:v>1.275335E-7</c:v>
                </c:pt>
                <c:pt idx="26274">
                  <c:v>1.275398E-7</c:v>
                </c:pt>
                <c:pt idx="26275">
                  <c:v>1.27546E-7</c:v>
                </c:pt>
                <c:pt idx="26276">
                  <c:v>1.2755230000000001E-7</c:v>
                </c:pt>
                <c:pt idx="26277">
                  <c:v>1.275585E-7</c:v>
                </c:pt>
                <c:pt idx="26278">
                  <c:v>1.2756480000000001E-7</c:v>
                </c:pt>
                <c:pt idx="26279">
                  <c:v>1.27571E-7</c:v>
                </c:pt>
                <c:pt idx="26280">
                  <c:v>1.2757730000000001E-7</c:v>
                </c:pt>
                <c:pt idx="26281">
                  <c:v>1.275835E-7</c:v>
                </c:pt>
                <c:pt idx="26282">
                  <c:v>1.2758980000000001E-7</c:v>
                </c:pt>
                <c:pt idx="26283">
                  <c:v>1.27596E-7</c:v>
                </c:pt>
                <c:pt idx="26284">
                  <c:v>1.2760230000000001E-7</c:v>
                </c:pt>
                <c:pt idx="26285">
                  <c:v>1.276085E-7</c:v>
                </c:pt>
                <c:pt idx="26286">
                  <c:v>1.2761480000000001E-7</c:v>
                </c:pt>
                <c:pt idx="26287">
                  <c:v>1.27621E-7</c:v>
                </c:pt>
                <c:pt idx="26288">
                  <c:v>1.2762730000000001E-7</c:v>
                </c:pt>
                <c:pt idx="26289">
                  <c:v>1.276335E-7</c:v>
                </c:pt>
                <c:pt idx="26290">
                  <c:v>1.2763980000000001E-7</c:v>
                </c:pt>
                <c:pt idx="26291">
                  <c:v>1.27646E-7</c:v>
                </c:pt>
                <c:pt idx="26292">
                  <c:v>1.2765229999999999E-7</c:v>
                </c:pt>
                <c:pt idx="26293">
                  <c:v>1.276585E-7</c:v>
                </c:pt>
                <c:pt idx="26294">
                  <c:v>1.2766479999999999E-7</c:v>
                </c:pt>
                <c:pt idx="26295">
                  <c:v>1.2767100000000001E-7</c:v>
                </c:pt>
                <c:pt idx="26296">
                  <c:v>1.2767729999999999E-7</c:v>
                </c:pt>
                <c:pt idx="26297">
                  <c:v>1.2768350000000001E-7</c:v>
                </c:pt>
                <c:pt idx="26298">
                  <c:v>1.2768979999999999E-7</c:v>
                </c:pt>
                <c:pt idx="26299">
                  <c:v>1.2769600000000001E-7</c:v>
                </c:pt>
                <c:pt idx="26300">
                  <c:v>1.2770229999999999E-7</c:v>
                </c:pt>
                <c:pt idx="26301">
                  <c:v>1.2770850000000001E-7</c:v>
                </c:pt>
                <c:pt idx="26302">
                  <c:v>1.2771479999999999E-7</c:v>
                </c:pt>
                <c:pt idx="26303">
                  <c:v>1.2772100000000001E-7</c:v>
                </c:pt>
                <c:pt idx="26304">
                  <c:v>1.2772729999999999E-7</c:v>
                </c:pt>
                <c:pt idx="26305">
                  <c:v>1.2773350000000001E-7</c:v>
                </c:pt>
                <c:pt idx="26306">
                  <c:v>1.2773979999999999E-7</c:v>
                </c:pt>
                <c:pt idx="26307">
                  <c:v>1.2774600000000001E-7</c:v>
                </c:pt>
                <c:pt idx="26308">
                  <c:v>1.2775229999999999E-7</c:v>
                </c:pt>
                <c:pt idx="26309">
                  <c:v>1.2775850000000001E-7</c:v>
                </c:pt>
                <c:pt idx="26310">
                  <c:v>1.277648E-7</c:v>
                </c:pt>
                <c:pt idx="26311">
                  <c:v>1.2777100000000001E-7</c:v>
                </c:pt>
                <c:pt idx="26312">
                  <c:v>1.277773E-7</c:v>
                </c:pt>
                <c:pt idx="26313">
                  <c:v>1.2778349999999999E-7</c:v>
                </c:pt>
                <c:pt idx="26314">
                  <c:v>1.277898E-7</c:v>
                </c:pt>
                <c:pt idx="26315">
                  <c:v>1.2779599999999999E-7</c:v>
                </c:pt>
                <c:pt idx="26316">
                  <c:v>1.278023E-7</c:v>
                </c:pt>
                <c:pt idx="26317">
                  <c:v>1.2780849999999999E-7</c:v>
                </c:pt>
                <c:pt idx="26318">
                  <c:v>1.278148E-7</c:v>
                </c:pt>
                <c:pt idx="26319">
                  <c:v>1.2782099999999999E-7</c:v>
                </c:pt>
                <c:pt idx="26320">
                  <c:v>1.278273E-7</c:v>
                </c:pt>
                <c:pt idx="26321">
                  <c:v>1.2783349999999999E-7</c:v>
                </c:pt>
                <c:pt idx="26322">
                  <c:v>1.278398E-7</c:v>
                </c:pt>
                <c:pt idx="26323">
                  <c:v>1.2784599999999999E-7</c:v>
                </c:pt>
                <c:pt idx="26324">
                  <c:v>1.278523E-7</c:v>
                </c:pt>
                <c:pt idx="26325">
                  <c:v>1.2785849999999999E-7</c:v>
                </c:pt>
                <c:pt idx="26326">
                  <c:v>1.278648E-7</c:v>
                </c:pt>
                <c:pt idx="26327">
                  <c:v>1.2787099999999999E-7</c:v>
                </c:pt>
                <c:pt idx="26328">
                  <c:v>1.278773E-7</c:v>
                </c:pt>
                <c:pt idx="26329">
                  <c:v>1.2788349999999999E-7</c:v>
                </c:pt>
                <c:pt idx="26330">
                  <c:v>1.278898E-7</c:v>
                </c:pt>
                <c:pt idx="26331">
                  <c:v>1.27896E-7</c:v>
                </c:pt>
                <c:pt idx="26332">
                  <c:v>1.2790230000000001E-7</c:v>
                </c:pt>
                <c:pt idx="26333">
                  <c:v>1.279085E-7</c:v>
                </c:pt>
                <c:pt idx="26334">
                  <c:v>1.2791480000000001E-7</c:v>
                </c:pt>
                <c:pt idx="26335">
                  <c:v>1.27921E-7</c:v>
                </c:pt>
                <c:pt idx="26336">
                  <c:v>1.2792730000000001E-7</c:v>
                </c:pt>
                <c:pt idx="26337">
                  <c:v>1.279335E-7</c:v>
                </c:pt>
                <c:pt idx="26338">
                  <c:v>1.2793980000000001E-7</c:v>
                </c:pt>
                <c:pt idx="26339">
                  <c:v>1.27946E-7</c:v>
                </c:pt>
                <c:pt idx="26340">
                  <c:v>1.2795230000000001E-7</c:v>
                </c:pt>
                <c:pt idx="26341">
                  <c:v>1.279585E-7</c:v>
                </c:pt>
                <c:pt idx="26342">
                  <c:v>1.2796480000000001E-7</c:v>
                </c:pt>
                <c:pt idx="26343">
                  <c:v>1.27971E-7</c:v>
                </c:pt>
                <c:pt idx="26344">
                  <c:v>1.2797730000000001E-7</c:v>
                </c:pt>
                <c:pt idx="26345">
                  <c:v>1.279835E-7</c:v>
                </c:pt>
                <c:pt idx="26346">
                  <c:v>1.2798980000000001E-7</c:v>
                </c:pt>
                <c:pt idx="26347">
                  <c:v>1.27996E-7</c:v>
                </c:pt>
                <c:pt idx="26348">
                  <c:v>1.2800230000000001E-7</c:v>
                </c:pt>
                <c:pt idx="26349">
                  <c:v>1.280085E-7</c:v>
                </c:pt>
                <c:pt idx="26350">
                  <c:v>1.2801479999999999E-7</c:v>
                </c:pt>
                <c:pt idx="26351">
                  <c:v>1.2802100000000001E-7</c:v>
                </c:pt>
                <c:pt idx="26352">
                  <c:v>1.2802729999999999E-7</c:v>
                </c:pt>
                <c:pt idx="26353">
                  <c:v>1.2803350000000001E-7</c:v>
                </c:pt>
                <c:pt idx="26354">
                  <c:v>1.2803979999999999E-7</c:v>
                </c:pt>
                <c:pt idx="26355">
                  <c:v>1.2804600000000001E-7</c:v>
                </c:pt>
                <c:pt idx="26356">
                  <c:v>1.2805229999999999E-7</c:v>
                </c:pt>
                <c:pt idx="26357">
                  <c:v>1.2805850000000001E-7</c:v>
                </c:pt>
                <c:pt idx="26358">
                  <c:v>1.2806479999999999E-7</c:v>
                </c:pt>
                <c:pt idx="26359">
                  <c:v>1.2807100000000001E-7</c:v>
                </c:pt>
                <c:pt idx="26360">
                  <c:v>1.2807729999999999E-7</c:v>
                </c:pt>
                <c:pt idx="26361">
                  <c:v>1.2808350000000001E-7</c:v>
                </c:pt>
                <c:pt idx="26362">
                  <c:v>1.2808979999999999E-7</c:v>
                </c:pt>
                <c:pt idx="26363">
                  <c:v>1.2809600000000001E-7</c:v>
                </c:pt>
                <c:pt idx="26364">
                  <c:v>1.2810229999999999E-7</c:v>
                </c:pt>
                <c:pt idx="26365">
                  <c:v>1.2810850000000001E-7</c:v>
                </c:pt>
                <c:pt idx="26366">
                  <c:v>1.281148E-7</c:v>
                </c:pt>
                <c:pt idx="26367">
                  <c:v>1.2812100000000001E-7</c:v>
                </c:pt>
                <c:pt idx="26368">
                  <c:v>1.281273E-7</c:v>
                </c:pt>
                <c:pt idx="26369">
                  <c:v>1.2813349999999999E-7</c:v>
                </c:pt>
                <c:pt idx="26370">
                  <c:v>1.281398E-7</c:v>
                </c:pt>
                <c:pt idx="26371">
                  <c:v>1.2814599999999999E-7</c:v>
                </c:pt>
                <c:pt idx="26372">
                  <c:v>1.281523E-7</c:v>
                </c:pt>
                <c:pt idx="26373">
                  <c:v>1.2815849999999999E-7</c:v>
                </c:pt>
                <c:pt idx="26374">
                  <c:v>1.281648E-7</c:v>
                </c:pt>
                <c:pt idx="26375">
                  <c:v>1.2817099999999999E-7</c:v>
                </c:pt>
                <c:pt idx="26376">
                  <c:v>1.281773E-7</c:v>
                </c:pt>
                <c:pt idx="26377">
                  <c:v>1.2818349999999999E-7</c:v>
                </c:pt>
                <c:pt idx="26378">
                  <c:v>1.281898E-7</c:v>
                </c:pt>
                <c:pt idx="26379">
                  <c:v>1.2819599999999999E-7</c:v>
                </c:pt>
                <c:pt idx="26380">
                  <c:v>1.282023E-7</c:v>
                </c:pt>
                <c:pt idx="26381">
                  <c:v>1.2820849999999999E-7</c:v>
                </c:pt>
                <c:pt idx="26382">
                  <c:v>1.282148E-7</c:v>
                </c:pt>
                <c:pt idx="26383">
                  <c:v>1.2822099999999999E-7</c:v>
                </c:pt>
                <c:pt idx="26384">
                  <c:v>1.282273E-7</c:v>
                </c:pt>
                <c:pt idx="26385">
                  <c:v>1.2823349999999999E-7</c:v>
                </c:pt>
                <c:pt idx="26386">
                  <c:v>1.282398E-7</c:v>
                </c:pt>
                <c:pt idx="26387">
                  <c:v>1.28246E-7</c:v>
                </c:pt>
                <c:pt idx="26388">
                  <c:v>1.2825230000000001E-7</c:v>
                </c:pt>
                <c:pt idx="26389">
                  <c:v>1.282585E-7</c:v>
                </c:pt>
                <c:pt idx="26390">
                  <c:v>1.2826480000000001E-7</c:v>
                </c:pt>
                <c:pt idx="26391">
                  <c:v>1.28271E-7</c:v>
                </c:pt>
                <c:pt idx="26392">
                  <c:v>1.2827730000000001E-7</c:v>
                </c:pt>
                <c:pt idx="26393">
                  <c:v>1.282835E-7</c:v>
                </c:pt>
                <c:pt idx="26394">
                  <c:v>1.2828980000000001E-7</c:v>
                </c:pt>
                <c:pt idx="26395">
                  <c:v>1.28296E-7</c:v>
                </c:pt>
                <c:pt idx="26396">
                  <c:v>1.2830230000000001E-7</c:v>
                </c:pt>
                <c:pt idx="26397">
                  <c:v>1.283085E-7</c:v>
                </c:pt>
                <c:pt idx="26398">
                  <c:v>1.2831480000000001E-7</c:v>
                </c:pt>
                <c:pt idx="26399">
                  <c:v>1.28321E-7</c:v>
                </c:pt>
                <c:pt idx="26400">
                  <c:v>1.2832730000000001E-7</c:v>
                </c:pt>
                <c:pt idx="26401">
                  <c:v>1.283335E-7</c:v>
                </c:pt>
                <c:pt idx="26402">
                  <c:v>1.2833980000000001E-7</c:v>
                </c:pt>
                <c:pt idx="26403">
                  <c:v>1.28346E-7</c:v>
                </c:pt>
                <c:pt idx="26404">
                  <c:v>1.2835230000000001E-7</c:v>
                </c:pt>
                <c:pt idx="26405">
                  <c:v>1.283585E-7</c:v>
                </c:pt>
                <c:pt idx="26406">
                  <c:v>1.2836479999999999E-7</c:v>
                </c:pt>
                <c:pt idx="26407">
                  <c:v>1.2837100000000001E-7</c:v>
                </c:pt>
                <c:pt idx="26408">
                  <c:v>1.2837729999999999E-7</c:v>
                </c:pt>
                <c:pt idx="26409">
                  <c:v>1.2838350000000001E-7</c:v>
                </c:pt>
                <c:pt idx="26410">
                  <c:v>1.2838979999999999E-7</c:v>
                </c:pt>
                <c:pt idx="26411">
                  <c:v>1.2839600000000001E-7</c:v>
                </c:pt>
                <c:pt idx="26412">
                  <c:v>1.2840229999999999E-7</c:v>
                </c:pt>
                <c:pt idx="26413">
                  <c:v>1.2840850000000001E-7</c:v>
                </c:pt>
                <c:pt idx="26414">
                  <c:v>1.2841479999999999E-7</c:v>
                </c:pt>
                <c:pt idx="26415">
                  <c:v>1.2842100000000001E-7</c:v>
                </c:pt>
                <c:pt idx="26416">
                  <c:v>1.2842729999999999E-7</c:v>
                </c:pt>
                <c:pt idx="26417">
                  <c:v>1.2843350000000001E-7</c:v>
                </c:pt>
                <c:pt idx="26418">
                  <c:v>1.2843979999999999E-7</c:v>
                </c:pt>
                <c:pt idx="26419">
                  <c:v>1.2844600000000001E-7</c:v>
                </c:pt>
                <c:pt idx="26420">
                  <c:v>1.2845229999999999E-7</c:v>
                </c:pt>
                <c:pt idx="26421">
                  <c:v>1.2845850000000001E-7</c:v>
                </c:pt>
                <c:pt idx="26422">
                  <c:v>1.284648E-7</c:v>
                </c:pt>
                <c:pt idx="26423">
                  <c:v>1.2847100000000001E-7</c:v>
                </c:pt>
                <c:pt idx="26424">
                  <c:v>1.284773E-7</c:v>
                </c:pt>
                <c:pt idx="26425">
                  <c:v>1.2848349999999999E-7</c:v>
                </c:pt>
                <c:pt idx="26426">
                  <c:v>1.284898E-7</c:v>
                </c:pt>
                <c:pt idx="26427">
                  <c:v>1.2849599999999999E-7</c:v>
                </c:pt>
                <c:pt idx="26428">
                  <c:v>1.285023E-7</c:v>
                </c:pt>
                <c:pt idx="26429">
                  <c:v>1.2850849999999999E-7</c:v>
                </c:pt>
                <c:pt idx="26430">
                  <c:v>1.285148E-7</c:v>
                </c:pt>
                <c:pt idx="26431">
                  <c:v>1.2852099999999999E-7</c:v>
                </c:pt>
                <c:pt idx="26432">
                  <c:v>1.285273E-7</c:v>
                </c:pt>
                <c:pt idx="26433">
                  <c:v>1.2853349999999999E-7</c:v>
                </c:pt>
                <c:pt idx="26434">
                  <c:v>1.285398E-7</c:v>
                </c:pt>
                <c:pt idx="26435">
                  <c:v>1.2854599999999999E-7</c:v>
                </c:pt>
                <c:pt idx="26436">
                  <c:v>1.285523E-7</c:v>
                </c:pt>
                <c:pt idx="26437">
                  <c:v>1.2855849999999999E-7</c:v>
                </c:pt>
                <c:pt idx="26438">
                  <c:v>1.285648E-7</c:v>
                </c:pt>
                <c:pt idx="26439">
                  <c:v>1.2857099999999999E-7</c:v>
                </c:pt>
                <c:pt idx="26440">
                  <c:v>1.285773E-7</c:v>
                </c:pt>
                <c:pt idx="26441">
                  <c:v>1.2858349999999999E-7</c:v>
                </c:pt>
                <c:pt idx="26442">
                  <c:v>1.285898E-7</c:v>
                </c:pt>
                <c:pt idx="26443">
                  <c:v>1.28596E-7</c:v>
                </c:pt>
                <c:pt idx="26444">
                  <c:v>1.2860230000000001E-7</c:v>
                </c:pt>
                <c:pt idx="26445">
                  <c:v>1.286085E-7</c:v>
                </c:pt>
                <c:pt idx="26446">
                  <c:v>1.2861480000000001E-7</c:v>
                </c:pt>
                <c:pt idx="26447">
                  <c:v>1.28621E-7</c:v>
                </c:pt>
                <c:pt idx="26448">
                  <c:v>1.2862730000000001E-7</c:v>
                </c:pt>
                <c:pt idx="26449">
                  <c:v>1.286335E-7</c:v>
                </c:pt>
                <c:pt idx="26450">
                  <c:v>1.2863980000000001E-7</c:v>
                </c:pt>
                <c:pt idx="26451">
                  <c:v>1.28646E-7</c:v>
                </c:pt>
                <c:pt idx="26452">
                  <c:v>1.2865230000000001E-7</c:v>
                </c:pt>
                <c:pt idx="26453">
                  <c:v>1.286585E-7</c:v>
                </c:pt>
                <c:pt idx="26454">
                  <c:v>1.2866480000000001E-7</c:v>
                </c:pt>
                <c:pt idx="26455">
                  <c:v>1.28671E-7</c:v>
                </c:pt>
                <c:pt idx="26456">
                  <c:v>1.2867730000000001E-7</c:v>
                </c:pt>
                <c:pt idx="26457">
                  <c:v>1.286835E-7</c:v>
                </c:pt>
                <c:pt idx="26458">
                  <c:v>1.2868980000000001E-7</c:v>
                </c:pt>
                <c:pt idx="26459">
                  <c:v>1.28696E-7</c:v>
                </c:pt>
                <c:pt idx="26460">
                  <c:v>1.2870230000000001E-7</c:v>
                </c:pt>
                <c:pt idx="26461">
                  <c:v>1.287085E-7</c:v>
                </c:pt>
                <c:pt idx="26462">
                  <c:v>1.2871479999999999E-7</c:v>
                </c:pt>
                <c:pt idx="26463">
                  <c:v>1.28721E-7</c:v>
                </c:pt>
                <c:pt idx="26464">
                  <c:v>1.2872729999999999E-7</c:v>
                </c:pt>
                <c:pt idx="26465">
                  <c:v>1.2873350000000001E-7</c:v>
                </c:pt>
                <c:pt idx="26466">
                  <c:v>1.2873979999999999E-7</c:v>
                </c:pt>
                <c:pt idx="26467">
                  <c:v>1.2874600000000001E-7</c:v>
                </c:pt>
                <c:pt idx="26468">
                  <c:v>1.2875229999999999E-7</c:v>
                </c:pt>
                <c:pt idx="26469">
                  <c:v>1.2875850000000001E-7</c:v>
                </c:pt>
                <c:pt idx="26470">
                  <c:v>1.2876479999999999E-7</c:v>
                </c:pt>
                <c:pt idx="26471">
                  <c:v>1.2877100000000001E-7</c:v>
                </c:pt>
                <c:pt idx="26472">
                  <c:v>1.2877729999999999E-7</c:v>
                </c:pt>
                <c:pt idx="26473">
                  <c:v>1.2878350000000001E-7</c:v>
                </c:pt>
                <c:pt idx="26474">
                  <c:v>1.2878979999999999E-7</c:v>
                </c:pt>
                <c:pt idx="26475">
                  <c:v>1.2879600000000001E-7</c:v>
                </c:pt>
                <c:pt idx="26476">
                  <c:v>1.2880229999999999E-7</c:v>
                </c:pt>
                <c:pt idx="26477">
                  <c:v>1.2880850000000001E-7</c:v>
                </c:pt>
                <c:pt idx="26478">
                  <c:v>1.2881479999999999E-7</c:v>
                </c:pt>
                <c:pt idx="26479">
                  <c:v>1.2882100000000001E-7</c:v>
                </c:pt>
                <c:pt idx="26480">
                  <c:v>1.288273E-7</c:v>
                </c:pt>
                <c:pt idx="26481">
                  <c:v>1.2883349999999999E-7</c:v>
                </c:pt>
                <c:pt idx="26482">
                  <c:v>1.288398E-7</c:v>
                </c:pt>
                <c:pt idx="26483">
                  <c:v>1.2884599999999999E-7</c:v>
                </c:pt>
                <c:pt idx="26484">
                  <c:v>1.288523E-7</c:v>
                </c:pt>
                <c:pt idx="26485">
                  <c:v>1.2885849999999999E-7</c:v>
                </c:pt>
                <c:pt idx="26486">
                  <c:v>1.288648E-7</c:v>
                </c:pt>
                <c:pt idx="26487">
                  <c:v>1.2887099999999999E-7</c:v>
                </c:pt>
                <c:pt idx="26488">
                  <c:v>1.288773E-7</c:v>
                </c:pt>
                <c:pt idx="26489">
                  <c:v>1.2888349999999999E-7</c:v>
                </c:pt>
                <c:pt idx="26490">
                  <c:v>1.288898E-7</c:v>
                </c:pt>
                <c:pt idx="26491">
                  <c:v>1.2889599999999999E-7</c:v>
                </c:pt>
                <c:pt idx="26492">
                  <c:v>1.289023E-7</c:v>
                </c:pt>
                <c:pt idx="26493">
                  <c:v>1.2890849999999999E-7</c:v>
                </c:pt>
                <c:pt idx="26494">
                  <c:v>1.289148E-7</c:v>
                </c:pt>
                <c:pt idx="26495">
                  <c:v>1.2892099999999999E-7</c:v>
                </c:pt>
                <c:pt idx="26496">
                  <c:v>1.289273E-7</c:v>
                </c:pt>
                <c:pt idx="26497">
                  <c:v>1.2893349999999999E-7</c:v>
                </c:pt>
                <c:pt idx="26498">
                  <c:v>1.289398E-7</c:v>
                </c:pt>
                <c:pt idx="26499">
                  <c:v>1.28946E-7</c:v>
                </c:pt>
                <c:pt idx="26500">
                  <c:v>1.2895230000000001E-7</c:v>
                </c:pt>
                <c:pt idx="26501">
                  <c:v>1.289585E-7</c:v>
                </c:pt>
                <c:pt idx="26502">
                  <c:v>1.2896480000000001E-7</c:v>
                </c:pt>
                <c:pt idx="26503">
                  <c:v>1.28971E-7</c:v>
                </c:pt>
                <c:pt idx="26504">
                  <c:v>1.2897730000000001E-7</c:v>
                </c:pt>
                <c:pt idx="26505">
                  <c:v>1.289835E-7</c:v>
                </c:pt>
                <c:pt idx="26506">
                  <c:v>1.2898980000000001E-7</c:v>
                </c:pt>
                <c:pt idx="26507">
                  <c:v>1.28996E-7</c:v>
                </c:pt>
                <c:pt idx="26508">
                  <c:v>1.2900230000000001E-7</c:v>
                </c:pt>
                <c:pt idx="26509">
                  <c:v>1.290085E-7</c:v>
                </c:pt>
                <c:pt idx="26510">
                  <c:v>1.2901480000000001E-7</c:v>
                </c:pt>
                <c:pt idx="26511">
                  <c:v>1.29021E-7</c:v>
                </c:pt>
                <c:pt idx="26512">
                  <c:v>1.2902730000000001E-7</c:v>
                </c:pt>
                <c:pt idx="26513">
                  <c:v>1.290335E-7</c:v>
                </c:pt>
                <c:pt idx="26514">
                  <c:v>1.2903980000000001E-7</c:v>
                </c:pt>
                <c:pt idx="26515">
                  <c:v>1.29046E-7</c:v>
                </c:pt>
                <c:pt idx="26516">
                  <c:v>1.2905230000000001E-7</c:v>
                </c:pt>
                <c:pt idx="26517">
                  <c:v>1.290585E-7</c:v>
                </c:pt>
                <c:pt idx="26518">
                  <c:v>1.2906479999999999E-7</c:v>
                </c:pt>
                <c:pt idx="26519">
                  <c:v>1.29071E-7</c:v>
                </c:pt>
                <c:pt idx="26520">
                  <c:v>1.2907729999999999E-7</c:v>
                </c:pt>
                <c:pt idx="26521">
                  <c:v>1.2908350000000001E-7</c:v>
                </c:pt>
                <c:pt idx="26522">
                  <c:v>1.2908979999999999E-7</c:v>
                </c:pt>
                <c:pt idx="26523">
                  <c:v>1.2909600000000001E-7</c:v>
                </c:pt>
                <c:pt idx="26524">
                  <c:v>1.2910229999999999E-7</c:v>
                </c:pt>
                <c:pt idx="26525">
                  <c:v>1.2910850000000001E-7</c:v>
                </c:pt>
                <c:pt idx="26526">
                  <c:v>1.2911479999999999E-7</c:v>
                </c:pt>
                <c:pt idx="26527">
                  <c:v>1.2912100000000001E-7</c:v>
                </c:pt>
                <c:pt idx="26528">
                  <c:v>1.2912729999999999E-7</c:v>
                </c:pt>
                <c:pt idx="26529">
                  <c:v>1.2913350000000001E-7</c:v>
                </c:pt>
                <c:pt idx="26530">
                  <c:v>1.2913979999999999E-7</c:v>
                </c:pt>
                <c:pt idx="26531">
                  <c:v>1.2914600000000001E-7</c:v>
                </c:pt>
                <c:pt idx="26532">
                  <c:v>1.2915229999999999E-7</c:v>
                </c:pt>
                <c:pt idx="26533">
                  <c:v>1.2915850000000001E-7</c:v>
                </c:pt>
                <c:pt idx="26534">
                  <c:v>1.2916479999999999E-7</c:v>
                </c:pt>
                <c:pt idx="26535">
                  <c:v>1.2917100000000001E-7</c:v>
                </c:pt>
                <c:pt idx="26536">
                  <c:v>1.291773E-7</c:v>
                </c:pt>
                <c:pt idx="26537">
                  <c:v>1.2918349999999999E-7</c:v>
                </c:pt>
                <c:pt idx="26538">
                  <c:v>1.291898E-7</c:v>
                </c:pt>
                <c:pt idx="26539">
                  <c:v>1.2919599999999999E-7</c:v>
                </c:pt>
                <c:pt idx="26540">
                  <c:v>1.292023E-7</c:v>
                </c:pt>
                <c:pt idx="26541">
                  <c:v>1.2920849999999999E-7</c:v>
                </c:pt>
                <c:pt idx="26542">
                  <c:v>1.292148E-7</c:v>
                </c:pt>
                <c:pt idx="26543">
                  <c:v>1.2922099999999999E-7</c:v>
                </c:pt>
                <c:pt idx="26544">
                  <c:v>1.292273E-7</c:v>
                </c:pt>
                <c:pt idx="26545">
                  <c:v>1.2923349999999999E-7</c:v>
                </c:pt>
                <c:pt idx="26546">
                  <c:v>1.292398E-7</c:v>
                </c:pt>
                <c:pt idx="26547">
                  <c:v>1.2924599999999999E-7</c:v>
                </c:pt>
                <c:pt idx="26548">
                  <c:v>1.292523E-7</c:v>
                </c:pt>
                <c:pt idx="26549">
                  <c:v>1.2925849999999999E-7</c:v>
                </c:pt>
                <c:pt idx="26550">
                  <c:v>1.292648E-7</c:v>
                </c:pt>
                <c:pt idx="26551">
                  <c:v>1.2927099999999999E-7</c:v>
                </c:pt>
                <c:pt idx="26552">
                  <c:v>1.292773E-7</c:v>
                </c:pt>
                <c:pt idx="26553">
                  <c:v>1.2928349999999999E-7</c:v>
                </c:pt>
                <c:pt idx="26554">
                  <c:v>1.292898E-7</c:v>
                </c:pt>
                <c:pt idx="26555">
                  <c:v>1.29296E-7</c:v>
                </c:pt>
                <c:pt idx="26556">
                  <c:v>1.2930230000000001E-7</c:v>
                </c:pt>
                <c:pt idx="26557">
                  <c:v>1.293085E-7</c:v>
                </c:pt>
                <c:pt idx="26558">
                  <c:v>1.2931480000000001E-7</c:v>
                </c:pt>
                <c:pt idx="26559">
                  <c:v>1.29321E-7</c:v>
                </c:pt>
                <c:pt idx="26560">
                  <c:v>1.2932730000000001E-7</c:v>
                </c:pt>
                <c:pt idx="26561">
                  <c:v>1.293335E-7</c:v>
                </c:pt>
                <c:pt idx="26562">
                  <c:v>1.2933980000000001E-7</c:v>
                </c:pt>
                <c:pt idx="26563">
                  <c:v>1.29346E-7</c:v>
                </c:pt>
                <c:pt idx="26564">
                  <c:v>1.2935230000000001E-7</c:v>
                </c:pt>
                <c:pt idx="26565">
                  <c:v>1.293585E-7</c:v>
                </c:pt>
                <c:pt idx="26566">
                  <c:v>1.2936480000000001E-7</c:v>
                </c:pt>
                <c:pt idx="26567">
                  <c:v>1.29371E-7</c:v>
                </c:pt>
                <c:pt idx="26568">
                  <c:v>1.2937730000000001E-7</c:v>
                </c:pt>
                <c:pt idx="26569">
                  <c:v>1.293835E-7</c:v>
                </c:pt>
                <c:pt idx="26570">
                  <c:v>1.2938980000000001E-7</c:v>
                </c:pt>
                <c:pt idx="26571">
                  <c:v>1.29396E-7</c:v>
                </c:pt>
                <c:pt idx="26572">
                  <c:v>1.2940230000000001E-7</c:v>
                </c:pt>
                <c:pt idx="26573">
                  <c:v>1.294085E-7</c:v>
                </c:pt>
                <c:pt idx="26574">
                  <c:v>1.2941479999999999E-7</c:v>
                </c:pt>
                <c:pt idx="26575">
                  <c:v>1.29421E-7</c:v>
                </c:pt>
                <c:pt idx="26576">
                  <c:v>1.2942729999999999E-7</c:v>
                </c:pt>
                <c:pt idx="26577">
                  <c:v>1.2943350000000001E-7</c:v>
                </c:pt>
                <c:pt idx="26578">
                  <c:v>1.2943979999999999E-7</c:v>
                </c:pt>
                <c:pt idx="26579">
                  <c:v>1.2944600000000001E-7</c:v>
                </c:pt>
                <c:pt idx="26580">
                  <c:v>1.2945229999999999E-7</c:v>
                </c:pt>
                <c:pt idx="26581">
                  <c:v>1.2945850000000001E-7</c:v>
                </c:pt>
                <c:pt idx="26582">
                  <c:v>1.2946479999999999E-7</c:v>
                </c:pt>
                <c:pt idx="26583">
                  <c:v>1.2947100000000001E-7</c:v>
                </c:pt>
                <c:pt idx="26584">
                  <c:v>1.2947729999999999E-7</c:v>
                </c:pt>
                <c:pt idx="26585">
                  <c:v>1.2948350000000001E-7</c:v>
                </c:pt>
                <c:pt idx="26586">
                  <c:v>1.2948979999999999E-7</c:v>
                </c:pt>
                <c:pt idx="26587">
                  <c:v>1.2949600000000001E-7</c:v>
                </c:pt>
                <c:pt idx="26588">
                  <c:v>1.2950229999999999E-7</c:v>
                </c:pt>
                <c:pt idx="26589">
                  <c:v>1.2950850000000001E-7</c:v>
                </c:pt>
                <c:pt idx="26590">
                  <c:v>1.2951479999999999E-7</c:v>
                </c:pt>
                <c:pt idx="26591">
                  <c:v>1.2952100000000001E-7</c:v>
                </c:pt>
                <c:pt idx="26592">
                  <c:v>1.295273E-7</c:v>
                </c:pt>
                <c:pt idx="26593">
                  <c:v>1.2953350000000001E-7</c:v>
                </c:pt>
                <c:pt idx="26594">
                  <c:v>1.295398E-7</c:v>
                </c:pt>
                <c:pt idx="26595">
                  <c:v>1.2954599999999999E-7</c:v>
                </c:pt>
                <c:pt idx="26596">
                  <c:v>1.295523E-7</c:v>
                </c:pt>
                <c:pt idx="26597">
                  <c:v>1.2955849999999999E-7</c:v>
                </c:pt>
                <c:pt idx="26598">
                  <c:v>1.295648E-7</c:v>
                </c:pt>
                <c:pt idx="26599">
                  <c:v>1.2957099999999999E-7</c:v>
                </c:pt>
                <c:pt idx="26600">
                  <c:v>1.295773E-7</c:v>
                </c:pt>
                <c:pt idx="26601">
                  <c:v>1.2958349999999999E-7</c:v>
                </c:pt>
                <c:pt idx="26602">
                  <c:v>1.295898E-7</c:v>
                </c:pt>
                <c:pt idx="26603">
                  <c:v>1.2959599999999999E-7</c:v>
                </c:pt>
                <c:pt idx="26604">
                  <c:v>1.296023E-7</c:v>
                </c:pt>
                <c:pt idx="26605">
                  <c:v>1.2960849999999999E-7</c:v>
                </c:pt>
                <c:pt idx="26606">
                  <c:v>1.296148E-7</c:v>
                </c:pt>
                <c:pt idx="26607">
                  <c:v>1.2962099999999999E-7</c:v>
                </c:pt>
                <c:pt idx="26608">
                  <c:v>1.296273E-7</c:v>
                </c:pt>
                <c:pt idx="26609">
                  <c:v>1.2963349999999999E-7</c:v>
                </c:pt>
                <c:pt idx="26610">
                  <c:v>1.296398E-7</c:v>
                </c:pt>
                <c:pt idx="26611">
                  <c:v>1.29646E-7</c:v>
                </c:pt>
                <c:pt idx="26612">
                  <c:v>1.296523E-7</c:v>
                </c:pt>
                <c:pt idx="26613">
                  <c:v>1.296585E-7</c:v>
                </c:pt>
                <c:pt idx="26614">
                  <c:v>1.2966480000000001E-7</c:v>
                </c:pt>
                <c:pt idx="26615">
                  <c:v>1.29671E-7</c:v>
                </c:pt>
                <c:pt idx="26616">
                  <c:v>1.2967730000000001E-7</c:v>
                </c:pt>
                <c:pt idx="26617">
                  <c:v>1.296835E-7</c:v>
                </c:pt>
                <c:pt idx="26618">
                  <c:v>1.2968980000000001E-7</c:v>
                </c:pt>
                <c:pt idx="26619">
                  <c:v>1.29696E-7</c:v>
                </c:pt>
                <c:pt idx="26620">
                  <c:v>1.2970230000000001E-7</c:v>
                </c:pt>
                <c:pt idx="26621">
                  <c:v>1.297085E-7</c:v>
                </c:pt>
                <c:pt idx="26622">
                  <c:v>1.2971480000000001E-7</c:v>
                </c:pt>
                <c:pt idx="26623">
                  <c:v>1.29721E-7</c:v>
                </c:pt>
                <c:pt idx="26624">
                  <c:v>1.2972730000000001E-7</c:v>
                </c:pt>
                <c:pt idx="26625">
                  <c:v>1.297335E-7</c:v>
                </c:pt>
                <c:pt idx="26626">
                  <c:v>1.2973980000000001E-7</c:v>
                </c:pt>
                <c:pt idx="26627">
                  <c:v>1.29746E-7</c:v>
                </c:pt>
                <c:pt idx="26628">
                  <c:v>1.2975230000000001E-7</c:v>
                </c:pt>
                <c:pt idx="26629">
                  <c:v>1.297585E-7</c:v>
                </c:pt>
                <c:pt idx="26630">
                  <c:v>1.2976479999999999E-7</c:v>
                </c:pt>
                <c:pt idx="26631">
                  <c:v>1.29771E-7</c:v>
                </c:pt>
                <c:pt idx="26632">
                  <c:v>1.2977729999999999E-7</c:v>
                </c:pt>
                <c:pt idx="26633">
                  <c:v>1.2978350000000001E-7</c:v>
                </c:pt>
                <c:pt idx="26634">
                  <c:v>1.2978979999999999E-7</c:v>
                </c:pt>
                <c:pt idx="26635">
                  <c:v>1.2979600000000001E-7</c:v>
                </c:pt>
                <c:pt idx="26636">
                  <c:v>1.2980229999999999E-7</c:v>
                </c:pt>
                <c:pt idx="26637">
                  <c:v>1.2980850000000001E-7</c:v>
                </c:pt>
                <c:pt idx="26638">
                  <c:v>1.2981479999999999E-7</c:v>
                </c:pt>
                <c:pt idx="26639">
                  <c:v>1.2982100000000001E-7</c:v>
                </c:pt>
                <c:pt idx="26640">
                  <c:v>1.2982729999999999E-7</c:v>
                </c:pt>
                <c:pt idx="26641">
                  <c:v>1.2983350000000001E-7</c:v>
                </c:pt>
                <c:pt idx="26642">
                  <c:v>1.2983979999999999E-7</c:v>
                </c:pt>
                <c:pt idx="26643">
                  <c:v>1.2984600000000001E-7</c:v>
                </c:pt>
                <c:pt idx="26644">
                  <c:v>1.2985229999999999E-7</c:v>
                </c:pt>
                <c:pt idx="26645">
                  <c:v>1.2985850000000001E-7</c:v>
                </c:pt>
                <c:pt idx="26646">
                  <c:v>1.2986479999999999E-7</c:v>
                </c:pt>
                <c:pt idx="26647">
                  <c:v>1.2987100000000001E-7</c:v>
                </c:pt>
                <c:pt idx="26648">
                  <c:v>1.298773E-7</c:v>
                </c:pt>
                <c:pt idx="26649">
                  <c:v>1.2988350000000001E-7</c:v>
                </c:pt>
                <c:pt idx="26650">
                  <c:v>1.298898E-7</c:v>
                </c:pt>
                <c:pt idx="26651">
                  <c:v>1.2989599999999999E-7</c:v>
                </c:pt>
                <c:pt idx="26652">
                  <c:v>1.299023E-7</c:v>
                </c:pt>
                <c:pt idx="26653">
                  <c:v>1.2990849999999999E-7</c:v>
                </c:pt>
                <c:pt idx="26654">
                  <c:v>1.299148E-7</c:v>
                </c:pt>
                <c:pt idx="26655">
                  <c:v>1.2992099999999999E-7</c:v>
                </c:pt>
                <c:pt idx="26656">
                  <c:v>1.299273E-7</c:v>
                </c:pt>
                <c:pt idx="26657">
                  <c:v>1.2993349999999999E-7</c:v>
                </c:pt>
                <c:pt idx="26658">
                  <c:v>1.299398E-7</c:v>
                </c:pt>
                <c:pt idx="26659">
                  <c:v>1.2994599999999999E-7</c:v>
                </c:pt>
                <c:pt idx="26660">
                  <c:v>1.299523E-7</c:v>
                </c:pt>
                <c:pt idx="26661">
                  <c:v>1.2995849999999999E-7</c:v>
                </c:pt>
                <c:pt idx="26662">
                  <c:v>1.299648E-7</c:v>
                </c:pt>
                <c:pt idx="26663">
                  <c:v>1.2997099999999999E-7</c:v>
                </c:pt>
                <c:pt idx="26664">
                  <c:v>1.299773E-7</c:v>
                </c:pt>
                <c:pt idx="26665">
                  <c:v>1.2998349999999999E-7</c:v>
                </c:pt>
                <c:pt idx="26666">
                  <c:v>1.299898E-7</c:v>
                </c:pt>
                <c:pt idx="26667">
                  <c:v>1.2999599999999999E-7</c:v>
                </c:pt>
                <c:pt idx="26668">
                  <c:v>1.300023E-7</c:v>
                </c:pt>
                <c:pt idx="26669">
                  <c:v>1.300085E-7</c:v>
                </c:pt>
                <c:pt idx="26670">
                  <c:v>1.3001480000000001E-7</c:v>
                </c:pt>
                <c:pt idx="26671">
                  <c:v>1.30021E-7</c:v>
                </c:pt>
                <c:pt idx="26672">
                  <c:v>1.3002730000000001E-7</c:v>
                </c:pt>
                <c:pt idx="26673">
                  <c:v>1.300335E-7</c:v>
                </c:pt>
                <c:pt idx="26674">
                  <c:v>1.3003980000000001E-7</c:v>
                </c:pt>
                <c:pt idx="26675">
                  <c:v>1.30046E-7</c:v>
                </c:pt>
                <c:pt idx="26676">
                  <c:v>1.3005230000000001E-7</c:v>
                </c:pt>
                <c:pt idx="26677">
                  <c:v>1.300585E-7</c:v>
                </c:pt>
                <c:pt idx="26678">
                  <c:v>1.3006480000000001E-7</c:v>
                </c:pt>
                <c:pt idx="26679">
                  <c:v>1.30071E-7</c:v>
                </c:pt>
                <c:pt idx="26680">
                  <c:v>1.3007730000000001E-7</c:v>
                </c:pt>
                <c:pt idx="26681">
                  <c:v>1.300835E-7</c:v>
                </c:pt>
                <c:pt idx="26682">
                  <c:v>1.3008980000000001E-7</c:v>
                </c:pt>
                <c:pt idx="26683">
                  <c:v>1.30096E-7</c:v>
                </c:pt>
                <c:pt idx="26684">
                  <c:v>1.3010230000000001E-7</c:v>
                </c:pt>
                <c:pt idx="26685">
                  <c:v>1.301085E-7</c:v>
                </c:pt>
                <c:pt idx="26686">
                  <c:v>1.3011480000000001E-7</c:v>
                </c:pt>
                <c:pt idx="26687">
                  <c:v>1.30121E-7</c:v>
                </c:pt>
                <c:pt idx="26688">
                  <c:v>1.3012729999999999E-7</c:v>
                </c:pt>
                <c:pt idx="26689">
                  <c:v>1.3013350000000001E-7</c:v>
                </c:pt>
                <c:pt idx="26690">
                  <c:v>1.3013979999999999E-7</c:v>
                </c:pt>
                <c:pt idx="26691">
                  <c:v>1.3014600000000001E-7</c:v>
                </c:pt>
                <c:pt idx="26692">
                  <c:v>1.3015229999999999E-7</c:v>
                </c:pt>
                <c:pt idx="26693">
                  <c:v>1.3015850000000001E-7</c:v>
                </c:pt>
                <c:pt idx="26694">
                  <c:v>1.3016479999999999E-7</c:v>
                </c:pt>
                <c:pt idx="26695">
                  <c:v>1.3017100000000001E-7</c:v>
                </c:pt>
                <c:pt idx="26696">
                  <c:v>1.3017729999999999E-7</c:v>
                </c:pt>
                <c:pt idx="26697">
                  <c:v>1.3018350000000001E-7</c:v>
                </c:pt>
                <c:pt idx="26698">
                  <c:v>1.3018979999999999E-7</c:v>
                </c:pt>
                <c:pt idx="26699">
                  <c:v>1.3019600000000001E-7</c:v>
                </c:pt>
                <c:pt idx="26700">
                  <c:v>1.3020229999999999E-7</c:v>
                </c:pt>
                <c:pt idx="26701">
                  <c:v>1.3020850000000001E-7</c:v>
                </c:pt>
                <c:pt idx="26702">
                  <c:v>1.3021479999999999E-7</c:v>
                </c:pt>
                <c:pt idx="26703">
                  <c:v>1.3022100000000001E-7</c:v>
                </c:pt>
                <c:pt idx="26704">
                  <c:v>1.302273E-7</c:v>
                </c:pt>
                <c:pt idx="26705">
                  <c:v>1.3023350000000001E-7</c:v>
                </c:pt>
                <c:pt idx="26706">
                  <c:v>1.302398E-7</c:v>
                </c:pt>
                <c:pt idx="26707">
                  <c:v>1.3024599999999999E-7</c:v>
                </c:pt>
                <c:pt idx="26708">
                  <c:v>1.302523E-7</c:v>
                </c:pt>
                <c:pt idx="26709">
                  <c:v>1.3025849999999999E-7</c:v>
                </c:pt>
                <c:pt idx="26710">
                  <c:v>1.302648E-7</c:v>
                </c:pt>
                <c:pt idx="26711">
                  <c:v>1.3027099999999999E-7</c:v>
                </c:pt>
                <c:pt idx="26712">
                  <c:v>1.302773E-7</c:v>
                </c:pt>
                <c:pt idx="26713">
                  <c:v>1.3028349999999999E-7</c:v>
                </c:pt>
                <c:pt idx="26714">
                  <c:v>1.302898E-7</c:v>
                </c:pt>
                <c:pt idx="26715">
                  <c:v>1.3029599999999999E-7</c:v>
                </c:pt>
                <c:pt idx="26716">
                  <c:v>1.303023E-7</c:v>
                </c:pt>
                <c:pt idx="26717">
                  <c:v>1.3030849999999999E-7</c:v>
                </c:pt>
                <c:pt idx="26718">
                  <c:v>1.303148E-7</c:v>
                </c:pt>
                <c:pt idx="26719">
                  <c:v>1.3032099999999999E-7</c:v>
                </c:pt>
                <c:pt idx="26720">
                  <c:v>1.303273E-7</c:v>
                </c:pt>
                <c:pt idx="26721">
                  <c:v>1.3033349999999999E-7</c:v>
                </c:pt>
                <c:pt idx="26722">
                  <c:v>1.303398E-7</c:v>
                </c:pt>
                <c:pt idx="26723">
                  <c:v>1.3034599999999999E-7</c:v>
                </c:pt>
                <c:pt idx="26724">
                  <c:v>1.303523E-7</c:v>
                </c:pt>
                <c:pt idx="26725">
                  <c:v>1.303585E-7</c:v>
                </c:pt>
                <c:pt idx="26726">
                  <c:v>1.3036480000000001E-7</c:v>
                </c:pt>
                <c:pt idx="26727">
                  <c:v>1.30371E-7</c:v>
                </c:pt>
                <c:pt idx="26728">
                  <c:v>1.3037730000000001E-7</c:v>
                </c:pt>
                <c:pt idx="26729">
                  <c:v>1.303835E-7</c:v>
                </c:pt>
                <c:pt idx="26730">
                  <c:v>1.3038980000000001E-7</c:v>
                </c:pt>
                <c:pt idx="26731">
                  <c:v>1.30396E-7</c:v>
                </c:pt>
                <c:pt idx="26732">
                  <c:v>1.3040230000000001E-7</c:v>
                </c:pt>
                <c:pt idx="26733">
                  <c:v>1.304085E-7</c:v>
                </c:pt>
                <c:pt idx="26734">
                  <c:v>1.3041480000000001E-7</c:v>
                </c:pt>
                <c:pt idx="26735">
                  <c:v>1.30421E-7</c:v>
                </c:pt>
                <c:pt idx="26736">
                  <c:v>1.3042730000000001E-7</c:v>
                </c:pt>
                <c:pt idx="26737">
                  <c:v>1.304335E-7</c:v>
                </c:pt>
                <c:pt idx="26738">
                  <c:v>1.3043980000000001E-7</c:v>
                </c:pt>
                <c:pt idx="26739">
                  <c:v>1.30446E-7</c:v>
                </c:pt>
                <c:pt idx="26740">
                  <c:v>1.3045230000000001E-7</c:v>
                </c:pt>
                <c:pt idx="26741">
                  <c:v>1.304585E-7</c:v>
                </c:pt>
                <c:pt idx="26742">
                  <c:v>1.3046480000000001E-7</c:v>
                </c:pt>
                <c:pt idx="26743">
                  <c:v>1.30471E-7</c:v>
                </c:pt>
                <c:pt idx="26744">
                  <c:v>1.3047729999999999E-7</c:v>
                </c:pt>
                <c:pt idx="26745">
                  <c:v>1.3048350000000001E-7</c:v>
                </c:pt>
                <c:pt idx="26746">
                  <c:v>1.3048979999999999E-7</c:v>
                </c:pt>
                <c:pt idx="26747">
                  <c:v>1.3049600000000001E-7</c:v>
                </c:pt>
                <c:pt idx="26748">
                  <c:v>1.3050229999999999E-7</c:v>
                </c:pt>
                <c:pt idx="26749">
                  <c:v>1.3050850000000001E-7</c:v>
                </c:pt>
                <c:pt idx="26750">
                  <c:v>1.3051479999999999E-7</c:v>
                </c:pt>
                <c:pt idx="26751">
                  <c:v>1.3052100000000001E-7</c:v>
                </c:pt>
                <c:pt idx="26752">
                  <c:v>1.3052729999999999E-7</c:v>
                </c:pt>
                <c:pt idx="26753">
                  <c:v>1.3053350000000001E-7</c:v>
                </c:pt>
                <c:pt idx="26754">
                  <c:v>1.3053979999999999E-7</c:v>
                </c:pt>
                <c:pt idx="26755">
                  <c:v>1.3054600000000001E-7</c:v>
                </c:pt>
                <c:pt idx="26756">
                  <c:v>1.3055229999999999E-7</c:v>
                </c:pt>
                <c:pt idx="26757">
                  <c:v>1.3055850000000001E-7</c:v>
                </c:pt>
                <c:pt idx="26758">
                  <c:v>1.3056479999999999E-7</c:v>
                </c:pt>
                <c:pt idx="26759">
                  <c:v>1.3057100000000001E-7</c:v>
                </c:pt>
                <c:pt idx="26760">
                  <c:v>1.3057729999999999E-7</c:v>
                </c:pt>
                <c:pt idx="26761">
                  <c:v>1.3058350000000001E-7</c:v>
                </c:pt>
                <c:pt idx="26762">
                  <c:v>1.305898E-7</c:v>
                </c:pt>
                <c:pt idx="26763">
                  <c:v>1.3059599999999999E-7</c:v>
                </c:pt>
                <c:pt idx="26764">
                  <c:v>1.306023E-7</c:v>
                </c:pt>
                <c:pt idx="26765">
                  <c:v>1.3060849999999999E-7</c:v>
                </c:pt>
                <c:pt idx="26766">
                  <c:v>1.306148E-7</c:v>
                </c:pt>
                <c:pt idx="26767">
                  <c:v>1.3062099999999999E-7</c:v>
                </c:pt>
                <c:pt idx="26768">
                  <c:v>1.306273E-7</c:v>
                </c:pt>
                <c:pt idx="26769">
                  <c:v>1.3063349999999999E-7</c:v>
                </c:pt>
                <c:pt idx="26770">
                  <c:v>1.306398E-7</c:v>
                </c:pt>
                <c:pt idx="26771">
                  <c:v>1.3064599999999999E-7</c:v>
                </c:pt>
                <c:pt idx="26772">
                  <c:v>1.306523E-7</c:v>
                </c:pt>
                <c:pt idx="26773">
                  <c:v>1.3065849999999999E-7</c:v>
                </c:pt>
                <c:pt idx="26774">
                  <c:v>1.306648E-7</c:v>
                </c:pt>
                <c:pt idx="26775">
                  <c:v>1.3067099999999999E-7</c:v>
                </c:pt>
                <c:pt idx="26776">
                  <c:v>1.306773E-7</c:v>
                </c:pt>
                <c:pt idx="26777">
                  <c:v>1.3068349999999999E-7</c:v>
                </c:pt>
                <c:pt idx="26778">
                  <c:v>1.306898E-7</c:v>
                </c:pt>
                <c:pt idx="26779">
                  <c:v>1.3069599999999999E-7</c:v>
                </c:pt>
                <c:pt idx="26780">
                  <c:v>1.307023E-7</c:v>
                </c:pt>
                <c:pt idx="26781">
                  <c:v>1.307085E-7</c:v>
                </c:pt>
                <c:pt idx="26782">
                  <c:v>1.3071480000000001E-7</c:v>
                </c:pt>
                <c:pt idx="26783">
                  <c:v>1.30721E-7</c:v>
                </c:pt>
                <c:pt idx="26784">
                  <c:v>1.3072730000000001E-7</c:v>
                </c:pt>
                <c:pt idx="26785">
                  <c:v>1.307335E-7</c:v>
                </c:pt>
                <c:pt idx="26786">
                  <c:v>1.3073980000000001E-7</c:v>
                </c:pt>
                <c:pt idx="26787">
                  <c:v>1.30746E-7</c:v>
                </c:pt>
                <c:pt idx="26788">
                  <c:v>1.3075230000000001E-7</c:v>
                </c:pt>
                <c:pt idx="26789">
                  <c:v>1.307585E-7</c:v>
                </c:pt>
                <c:pt idx="26790">
                  <c:v>1.3076480000000001E-7</c:v>
                </c:pt>
                <c:pt idx="26791">
                  <c:v>1.30771E-7</c:v>
                </c:pt>
                <c:pt idx="26792">
                  <c:v>1.3077730000000001E-7</c:v>
                </c:pt>
                <c:pt idx="26793">
                  <c:v>1.307835E-7</c:v>
                </c:pt>
                <c:pt idx="26794">
                  <c:v>1.3078980000000001E-7</c:v>
                </c:pt>
                <c:pt idx="26795">
                  <c:v>1.30796E-7</c:v>
                </c:pt>
                <c:pt idx="26796">
                  <c:v>1.3080230000000001E-7</c:v>
                </c:pt>
                <c:pt idx="26797">
                  <c:v>1.308085E-7</c:v>
                </c:pt>
                <c:pt idx="26798">
                  <c:v>1.3081480000000001E-7</c:v>
                </c:pt>
                <c:pt idx="26799">
                  <c:v>1.30821E-7</c:v>
                </c:pt>
                <c:pt idx="26800">
                  <c:v>1.3082729999999999E-7</c:v>
                </c:pt>
                <c:pt idx="26801">
                  <c:v>1.308335E-7</c:v>
                </c:pt>
                <c:pt idx="26802">
                  <c:v>1.3083979999999999E-7</c:v>
                </c:pt>
                <c:pt idx="26803">
                  <c:v>1.3084600000000001E-7</c:v>
                </c:pt>
                <c:pt idx="26804">
                  <c:v>1.3085229999999999E-7</c:v>
                </c:pt>
                <c:pt idx="26805">
                  <c:v>1.3085850000000001E-7</c:v>
                </c:pt>
                <c:pt idx="26806">
                  <c:v>1.3086479999999999E-7</c:v>
                </c:pt>
                <c:pt idx="26807">
                  <c:v>1.3087100000000001E-7</c:v>
                </c:pt>
                <c:pt idx="26808">
                  <c:v>1.3087729999999999E-7</c:v>
                </c:pt>
                <c:pt idx="26809">
                  <c:v>1.3088350000000001E-7</c:v>
                </c:pt>
                <c:pt idx="26810">
                  <c:v>1.3088979999999999E-7</c:v>
                </c:pt>
                <c:pt idx="26811">
                  <c:v>1.3089600000000001E-7</c:v>
                </c:pt>
                <c:pt idx="26812">
                  <c:v>1.3090229999999999E-7</c:v>
                </c:pt>
                <c:pt idx="26813">
                  <c:v>1.3090850000000001E-7</c:v>
                </c:pt>
                <c:pt idx="26814">
                  <c:v>1.3091479999999999E-7</c:v>
                </c:pt>
                <c:pt idx="26815">
                  <c:v>1.3092100000000001E-7</c:v>
                </c:pt>
                <c:pt idx="26816">
                  <c:v>1.3092729999999999E-7</c:v>
                </c:pt>
                <c:pt idx="26817">
                  <c:v>1.3093350000000001E-7</c:v>
                </c:pt>
                <c:pt idx="26818">
                  <c:v>1.309398E-7</c:v>
                </c:pt>
                <c:pt idx="26819">
                  <c:v>1.3094599999999999E-7</c:v>
                </c:pt>
                <c:pt idx="26820">
                  <c:v>1.309523E-7</c:v>
                </c:pt>
                <c:pt idx="26821">
                  <c:v>1.3095849999999999E-7</c:v>
                </c:pt>
                <c:pt idx="26822">
                  <c:v>1.309648E-7</c:v>
                </c:pt>
                <c:pt idx="26823">
                  <c:v>1.3097099999999999E-7</c:v>
                </c:pt>
                <c:pt idx="26824">
                  <c:v>1.309773E-7</c:v>
                </c:pt>
                <c:pt idx="26825">
                  <c:v>1.3098349999999999E-7</c:v>
                </c:pt>
                <c:pt idx="26826">
                  <c:v>1.309898E-7</c:v>
                </c:pt>
                <c:pt idx="26827">
                  <c:v>1.3099599999999999E-7</c:v>
                </c:pt>
                <c:pt idx="26828">
                  <c:v>1.310023E-7</c:v>
                </c:pt>
                <c:pt idx="26829">
                  <c:v>1.3100849999999999E-7</c:v>
                </c:pt>
                <c:pt idx="26830">
                  <c:v>1.310148E-7</c:v>
                </c:pt>
                <c:pt idx="26831">
                  <c:v>1.3102099999999999E-7</c:v>
                </c:pt>
                <c:pt idx="26832">
                  <c:v>1.310273E-7</c:v>
                </c:pt>
                <c:pt idx="26833">
                  <c:v>1.3103349999999999E-7</c:v>
                </c:pt>
                <c:pt idx="26834">
                  <c:v>1.310398E-7</c:v>
                </c:pt>
                <c:pt idx="26835">
                  <c:v>1.3104599999999999E-7</c:v>
                </c:pt>
                <c:pt idx="26836">
                  <c:v>1.310523E-7</c:v>
                </c:pt>
                <c:pt idx="26837">
                  <c:v>1.310585E-7</c:v>
                </c:pt>
                <c:pt idx="26838">
                  <c:v>1.3106480000000001E-7</c:v>
                </c:pt>
                <c:pt idx="26839">
                  <c:v>1.31071E-7</c:v>
                </c:pt>
                <c:pt idx="26840">
                  <c:v>1.3107730000000001E-7</c:v>
                </c:pt>
                <c:pt idx="26841">
                  <c:v>1.310835E-7</c:v>
                </c:pt>
                <c:pt idx="26842">
                  <c:v>1.3108980000000001E-7</c:v>
                </c:pt>
                <c:pt idx="26843">
                  <c:v>1.31096E-7</c:v>
                </c:pt>
                <c:pt idx="26844">
                  <c:v>1.3110230000000001E-7</c:v>
                </c:pt>
                <c:pt idx="26845">
                  <c:v>1.311085E-7</c:v>
                </c:pt>
                <c:pt idx="26846">
                  <c:v>1.3111480000000001E-7</c:v>
                </c:pt>
                <c:pt idx="26847">
                  <c:v>1.31121E-7</c:v>
                </c:pt>
                <c:pt idx="26848">
                  <c:v>1.3112730000000001E-7</c:v>
                </c:pt>
                <c:pt idx="26849">
                  <c:v>1.311335E-7</c:v>
                </c:pt>
                <c:pt idx="26850">
                  <c:v>1.3113980000000001E-7</c:v>
                </c:pt>
                <c:pt idx="26851">
                  <c:v>1.31146E-7</c:v>
                </c:pt>
                <c:pt idx="26852">
                  <c:v>1.3115230000000001E-7</c:v>
                </c:pt>
                <c:pt idx="26853">
                  <c:v>1.311585E-7</c:v>
                </c:pt>
                <c:pt idx="26854">
                  <c:v>1.3116480000000001E-7</c:v>
                </c:pt>
                <c:pt idx="26855">
                  <c:v>1.31171E-7</c:v>
                </c:pt>
                <c:pt idx="26856">
                  <c:v>1.3117729999999999E-7</c:v>
                </c:pt>
                <c:pt idx="26857">
                  <c:v>1.311835E-7</c:v>
                </c:pt>
                <c:pt idx="26858">
                  <c:v>1.3118979999999999E-7</c:v>
                </c:pt>
                <c:pt idx="26859">
                  <c:v>1.3119600000000001E-7</c:v>
                </c:pt>
                <c:pt idx="26860">
                  <c:v>1.3120229999999999E-7</c:v>
                </c:pt>
                <c:pt idx="26861">
                  <c:v>1.3120850000000001E-7</c:v>
                </c:pt>
                <c:pt idx="26862">
                  <c:v>1.3121479999999999E-7</c:v>
                </c:pt>
                <c:pt idx="26863">
                  <c:v>1.3122100000000001E-7</c:v>
                </c:pt>
                <c:pt idx="26864">
                  <c:v>1.3122729999999999E-7</c:v>
                </c:pt>
                <c:pt idx="26865">
                  <c:v>1.3123350000000001E-7</c:v>
                </c:pt>
                <c:pt idx="26866">
                  <c:v>1.3123979999999999E-7</c:v>
                </c:pt>
                <c:pt idx="26867">
                  <c:v>1.3124600000000001E-7</c:v>
                </c:pt>
                <c:pt idx="26868">
                  <c:v>1.3125229999999999E-7</c:v>
                </c:pt>
                <c:pt idx="26869">
                  <c:v>1.3125850000000001E-7</c:v>
                </c:pt>
                <c:pt idx="26870">
                  <c:v>1.3126479999999999E-7</c:v>
                </c:pt>
                <c:pt idx="26871">
                  <c:v>1.3127100000000001E-7</c:v>
                </c:pt>
                <c:pt idx="26872">
                  <c:v>1.3127729999999999E-7</c:v>
                </c:pt>
                <c:pt idx="26873">
                  <c:v>1.3128350000000001E-7</c:v>
                </c:pt>
                <c:pt idx="26874">
                  <c:v>1.312898E-7</c:v>
                </c:pt>
                <c:pt idx="26875">
                  <c:v>1.3129600000000001E-7</c:v>
                </c:pt>
                <c:pt idx="26876">
                  <c:v>1.313023E-7</c:v>
                </c:pt>
                <c:pt idx="26877">
                  <c:v>1.3130849999999999E-7</c:v>
                </c:pt>
                <c:pt idx="26878">
                  <c:v>1.313148E-7</c:v>
                </c:pt>
                <c:pt idx="26879">
                  <c:v>1.3132099999999999E-7</c:v>
                </c:pt>
                <c:pt idx="26880">
                  <c:v>1.313273E-7</c:v>
                </c:pt>
                <c:pt idx="26881">
                  <c:v>1.3133349999999999E-7</c:v>
                </c:pt>
                <c:pt idx="26882">
                  <c:v>1.313398E-7</c:v>
                </c:pt>
                <c:pt idx="26883">
                  <c:v>1.3134599999999999E-7</c:v>
                </c:pt>
                <c:pt idx="26884">
                  <c:v>1.313523E-7</c:v>
                </c:pt>
                <c:pt idx="26885">
                  <c:v>1.3135849999999999E-7</c:v>
                </c:pt>
                <c:pt idx="26886">
                  <c:v>1.313648E-7</c:v>
                </c:pt>
                <c:pt idx="26887">
                  <c:v>1.3137099999999999E-7</c:v>
                </c:pt>
                <c:pt idx="26888">
                  <c:v>1.313773E-7</c:v>
                </c:pt>
                <c:pt idx="26889">
                  <c:v>1.3138349999999999E-7</c:v>
                </c:pt>
                <c:pt idx="26890">
                  <c:v>1.313898E-7</c:v>
                </c:pt>
                <c:pt idx="26891">
                  <c:v>1.3139599999999999E-7</c:v>
                </c:pt>
                <c:pt idx="26892">
                  <c:v>1.314023E-7</c:v>
                </c:pt>
                <c:pt idx="26893">
                  <c:v>1.314085E-7</c:v>
                </c:pt>
                <c:pt idx="26894">
                  <c:v>1.314148E-7</c:v>
                </c:pt>
                <c:pt idx="26895">
                  <c:v>1.31421E-7</c:v>
                </c:pt>
                <c:pt idx="26896">
                  <c:v>1.3142730000000001E-7</c:v>
                </c:pt>
                <c:pt idx="26897">
                  <c:v>1.314335E-7</c:v>
                </c:pt>
                <c:pt idx="26898">
                  <c:v>1.3143980000000001E-7</c:v>
                </c:pt>
                <c:pt idx="26899">
                  <c:v>1.31446E-7</c:v>
                </c:pt>
                <c:pt idx="26900">
                  <c:v>1.3145230000000001E-7</c:v>
                </c:pt>
                <c:pt idx="26901">
                  <c:v>1.314585E-7</c:v>
                </c:pt>
                <c:pt idx="26902">
                  <c:v>1.3146480000000001E-7</c:v>
                </c:pt>
                <c:pt idx="26903">
                  <c:v>1.31471E-7</c:v>
                </c:pt>
                <c:pt idx="26904">
                  <c:v>1.3147730000000001E-7</c:v>
                </c:pt>
                <c:pt idx="26905">
                  <c:v>1.314835E-7</c:v>
                </c:pt>
                <c:pt idx="26906">
                  <c:v>1.3148980000000001E-7</c:v>
                </c:pt>
                <c:pt idx="26907">
                  <c:v>1.31496E-7</c:v>
                </c:pt>
                <c:pt idx="26908">
                  <c:v>1.3150230000000001E-7</c:v>
                </c:pt>
                <c:pt idx="26909">
                  <c:v>1.315085E-7</c:v>
                </c:pt>
                <c:pt idx="26910">
                  <c:v>1.3151480000000001E-7</c:v>
                </c:pt>
                <c:pt idx="26911">
                  <c:v>1.31521E-7</c:v>
                </c:pt>
                <c:pt idx="26912">
                  <c:v>1.3152729999999999E-7</c:v>
                </c:pt>
                <c:pt idx="26913">
                  <c:v>1.315335E-7</c:v>
                </c:pt>
                <c:pt idx="26914">
                  <c:v>1.3153979999999999E-7</c:v>
                </c:pt>
                <c:pt idx="26915">
                  <c:v>1.3154600000000001E-7</c:v>
                </c:pt>
                <c:pt idx="26916">
                  <c:v>1.3155229999999999E-7</c:v>
                </c:pt>
                <c:pt idx="26917">
                  <c:v>1.3155850000000001E-7</c:v>
                </c:pt>
                <c:pt idx="26918">
                  <c:v>1.3156479999999999E-7</c:v>
                </c:pt>
                <c:pt idx="26919">
                  <c:v>1.3157100000000001E-7</c:v>
                </c:pt>
                <c:pt idx="26920">
                  <c:v>1.3157729999999999E-7</c:v>
                </c:pt>
                <c:pt idx="26921">
                  <c:v>1.3158350000000001E-7</c:v>
                </c:pt>
                <c:pt idx="26922">
                  <c:v>1.3158979999999999E-7</c:v>
                </c:pt>
                <c:pt idx="26923">
                  <c:v>1.3159600000000001E-7</c:v>
                </c:pt>
                <c:pt idx="26924">
                  <c:v>1.3160229999999999E-7</c:v>
                </c:pt>
                <c:pt idx="26925">
                  <c:v>1.3160850000000001E-7</c:v>
                </c:pt>
                <c:pt idx="26926">
                  <c:v>1.3161479999999999E-7</c:v>
                </c:pt>
                <c:pt idx="26927">
                  <c:v>1.3162100000000001E-7</c:v>
                </c:pt>
                <c:pt idx="26928">
                  <c:v>1.3162729999999999E-7</c:v>
                </c:pt>
                <c:pt idx="26929">
                  <c:v>1.3163350000000001E-7</c:v>
                </c:pt>
                <c:pt idx="26930">
                  <c:v>1.316398E-7</c:v>
                </c:pt>
                <c:pt idx="26931">
                  <c:v>1.3164600000000001E-7</c:v>
                </c:pt>
                <c:pt idx="26932">
                  <c:v>1.316523E-7</c:v>
                </c:pt>
                <c:pt idx="26933">
                  <c:v>1.3165849999999999E-7</c:v>
                </c:pt>
                <c:pt idx="26934">
                  <c:v>1.316648E-7</c:v>
                </c:pt>
                <c:pt idx="26935">
                  <c:v>1.3167099999999999E-7</c:v>
                </c:pt>
                <c:pt idx="26936">
                  <c:v>1.316773E-7</c:v>
                </c:pt>
                <c:pt idx="26937">
                  <c:v>1.3168349999999999E-7</c:v>
                </c:pt>
                <c:pt idx="26938">
                  <c:v>1.316898E-7</c:v>
                </c:pt>
                <c:pt idx="26939">
                  <c:v>1.3169599999999999E-7</c:v>
                </c:pt>
                <c:pt idx="26940">
                  <c:v>1.317023E-7</c:v>
                </c:pt>
                <c:pt idx="26941">
                  <c:v>1.3170849999999999E-7</c:v>
                </c:pt>
                <c:pt idx="26942">
                  <c:v>1.317148E-7</c:v>
                </c:pt>
                <c:pt idx="26943">
                  <c:v>1.3172099999999999E-7</c:v>
                </c:pt>
                <c:pt idx="26944">
                  <c:v>1.317273E-7</c:v>
                </c:pt>
                <c:pt idx="26945">
                  <c:v>1.3173349999999999E-7</c:v>
                </c:pt>
                <c:pt idx="26946">
                  <c:v>1.317398E-7</c:v>
                </c:pt>
                <c:pt idx="26947">
                  <c:v>1.3174599999999999E-7</c:v>
                </c:pt>
                <c:pt idx="26948">
                  <c:v>1.317523E-7</c:v>
                </c:pt>
                <c:pt idx="26949">
                  <c:v>1.3175849999999999E-7</c:v>
                </c:pt>
                <c:pt idx="26950">
                  <c:v>1.317648E-7</c:v>
                </c:pt>
                <c:pt idx="26951">
                  <c:v>1.31771E-7</c:v>
                </c:pt>
                <c:pt idx="26952">
                  <c:v>1.3177730000000001E-7</c:v>
                </c:pt>
                <c:pt idx="26953">
                  <c:v>1.317835E-7</c:v>
                </c:pt>
                <c:pt idx="26954">
                  <c:v>1.3178980000000001E-7</c:v>
                </c:pt>
                <c:pt idx="26955">
                  <c:v>1.31796E-7</c:v>
                </c:pt>
                <c:pt idx="26956">
                  <c:v>1.3180230000000001E-7</c:v>
                </c:pt>
                <c:pt idx="26957">
                  <c:v>1.318085E-7</c:v>
                </c:pt>
                <c:pt idx="26958">
                  <c:v>1.3181480000000001E-7</c:v>
                </c:pt>
                <c:pt idx="26959">
                  <c:v>1.31821E-7</c:v>
                </c:pt>
                <c:pt idx="26960">
                  <c:v>1.3182730000000001E-7</c:v>
                </c:pt>
                <c:pt idx="26961">
                  <c:v>1.318335E-7</c:v>
                </c:pt>
                <c:pt idx="26962">
                  <c:v>1.3183980000000001E-7</c:v>
                </c:pt>
                <c:pt idx="26963">
                  <c:v>1.31846E-7</c:v>
                </c:pt>
                <c:pt idx="26964">
                  <c:v>1.3185230000000001E-7</c:v>
                </c:pt>
                <c:pt idx="26965">
                  <c:v>1.318585E-7</c:v>
                </c:pt>
                <c:pt idx="26966">
                  <c:v>1.3186480000000001E-7</c:v>
                </c:pt>
                <c:pt idx="26967">
                  <c:v>1.31871E-7</c:v>
                </c:pt>
                <c:pt idx="26968">
                  <c:v>1.3187730000000001E-7</c:v>
                </c:pt>
                <c:pt idx="26969">
                  <c:v>1.318835E-7</c:v>
                </c:pt>
                <c:pt idx="26970">
                  <c:v>1.3188979999999999E-7</c:v>
                </c:pt>
                <c:pt idx="26971">
                  <c:v>1.3189600000000001E-7</c:v>
                </c:pt>
                <c:pt idx="26972">
                  <c:v>1.3190229999999999E-7</c:v>
                </c:pt>
                <c:pt idx="26973">
                  <c:v>1.3190850000000001E-7</c:v>
                </c:pt>
                <c:pt idx="26974">
                  <c:v>1.3191479999999999E-7</c:v>
                </c:pt>
                <c:pt idx="26975">
                  <c:v>1.3192100000000001E-7</c:v>
                </c:pt>
                <c:pt idx="26976">
                  <c:v>1.3192729999999999E-7</c:v>
                </c:pt>
                <c:pt idx="26977">
                  <c:v>1.3193350000000001E-7</c:v>
                </c:pt>
                <c:pt idx="26978">
                  <c:v>1.3193979999999999E-7</c:v>
                </c:pt>
                <c:pt idx="26979">
                  <c:v>1.3194600000000001E-7</c:v>
                </c:pt>
                <c:pt idx="26980">
                  <c:v>1.3195229999999999E-7</c:v>
                </c:pt>
                <c:pt idx="26981">
                  <c:v>1.3195850000000001E-7</c:v>
                </c:pt>
                <c:pt idx="26982">
                  <c:v>1.3196479999999999E-7</c:v>
                </c:pt>
                <c:pt idx="26983">
                  <c:v>1.3197100000000001E-7</c:v>
                </c:pt>
                <c:pt idx="26984">
                  <c:v>1.3197729999999999E-7</c:v>
                </c:pt>
                <c:pt idx="26985">
                  <c:v>1.3198350000000001E-7</c:v>
                </c:pt>
                <c:pt idx="26986">
                  <c:v>1.319898E-7</c:v>
                </c:pt>
                <c:pt idx="26987">
                  <c:v>1.3199600000000001E-7</c:v>
                </c:pt>
                <c:pt idx="26988">
                  <c:v>1.320023E-7</c:v>
                </c:pt>
                <c:pt idx="26989">
                  <c:v>1.3200849999999999E-7</c:v>
                </c:pt>
                <c:pt idx="26990">
                  <c:v>1.320148E-7</c:v>
                </c:pt>
                <c:pt idx="26991">
                  <c:v>1.3202099999999999E-7</c:v>
                </c:pt>
                <c:pt idx="26992">
                  <c:v>1.320273E-7</c:v>
                </c:pt>
                <c:pt idx="26993">
                  <c:v>1.3203349999999999E-7</c:v>
                </c:pt>
                <c:pt idx="26994">
                  <c:v>1.320398E-7</c:v>
                </c:pt>
                <c:pt idx="26995">
                  <c:v>1.3204599999999999E-7</c:v>
                </c:pt>
                <c:pt idx="26996">
                  <c:v>1.320523E-7</c:v>
                </c:pt>
                <c:pt idx="26997">
                  <c:v>1.3205849999999999E-7</c:v>
                </c:pt>
                <c:pt idx="26998">
                  <c:v>1.320648E-7</c:v>
                </c:pt>
                <c:pt idx="26999">
                  <c:v>1.3207099999999999E-7</c:v>
                </c:pt>
                <c:pt idx="27000">
                  <c:v>1.320773E-7</c:v>
                </c:pt>
                <c:pt idx="27001">
                  <c:v>1.3208349999999999E-7</c:v>
                </c:pt>
                <c:pt idx="27002">
                  <c:v>1.320898E-7</c:v>
                </c:pt>
                <c:pt idx="27003">
                  <c:v>1.3209599999999999E-7</c:v>
                </c:pt>
                <c:pt idx="27004">
                  <c:v>1.321023E-7</c:v>
                </c:pt>
                <c:pt idx="27005">
                  <c:v>1.3210849999999999E-7</c:v>
                </c:pt>
                <c:pt idx="27006">
                  <c:v>1.321148E-7</c:v>
                </c:pt>
                <c:pt idx="27007">
                  <c:v>1.32121E-7</c:v>
                </c:pt>
                <c:pt idx="27008">
                  <c:v>1.3212730000000001E-7</c:v>
                </c:pt>
                <c:pt idx="27009">
                  <c:v>1.321335E-7</c:v>
                </c:pt>
                <c:pt idx="27010">
                  <c:v>1.3213980000000001E-7</c:v>
                </c:pt>
                <c:pt idx="27011">
                  <c:v>1.32146E-7</c:v>
                </c:pt>
                <c:pt idx="27012">
                  <c:v>1.3215230000000001E-7</c:v>
                </c:pt>
                <c:pt idx="27013">
                  <c:v>1.321585E-7</c:v>
                </c:pt>
                <c:pt idx="27014">
                  <c:v>1.3216480000000001E-7</c:v>
                </c:pt>
                <c:pt idx="27015">
                  <c:v>1.32171E-7</c:v>
                </c:pt>
                <c:pt idx="27016">
                  <c:v>1.3217730000000001E-7</c:v>
                </c:pt>
                <c:pt idx="27017">
                  <c:v>1.321835E-7</c:v>
                </c:pt>
                <c:pt idx="27018">
                  <c:v>1.3218980000000001E-7</c:v>
                </c:pt>
                <c:pt idx="27019">
                  <c:v>1.32196E-7</c:v>
                </c:pt>
                <c:pt idx="27020">
                  <c:v>1.3220230000000001E-7</c:v>
                </c:pt>
                <c:pt idx="27021">
                  <c:v>1.322085E-7</c:v>
                </c:pt>
                <c:pt idx="27022">
                  <c:v>1.3221480000000001E-7</c:v>
                </c:pt>
                <c:pt idx="27023">
                  <c:v>1.32221E-7</c:v>
                </c:pt>
                <c:pt idx="27024">
                  <c:v>1.3222730000000001E-7</c:v>
                </c:pt>
                <c:pt idx="27025">
                  <c:v>1.322335E-7</c:v>
                </c:pt>
                <c:pt idx="27026">
                  <c:v>1.3223979999999999E-7</c:v>
                </c:pt>
                <c:pt idx="27027">
                  <c:v>1.3224600000000001E-7</c:v>
                </c:pt>
                <c:pt idx="27028">
                  <c:v>1.3225229999999999E-7</c:v>
                </c:pt>
                <c:pt idx="27029">
                  <c:v>1.3225850000000001E-7</c:v>
                </c:pt>
                <c:pt idx="27030">
                  <c:v>1.3226479999999999E-7</c:v>
                </c:pt>
                <c:pt idx="27031">
                  <c:v>1.3227100000000001E-7</c:v>
                </c:pt>
                <c:pt idx="27032">
                  <c:v>1.3227729999999999E-7</c:v>
                </c:pt>
                <c:pt idx="27033">
                  <c:v>1.3228350000000001E-7</c:v>
                </c:pt>
                <c:pt idx="27034">
                  <c:v>1.3228979999999999E-7</c:v>
                </c:pt>
                <c:pt idx="27035">
                  <c:v>1.3229600000000001E-7</c:v>
                </c:pt>
                <c:pt idx="27036">
                  <c:v>1.3230229999999999E-7</c:v>
                </c:pt>
                <c:pt idx="27037">
                  <c:v>1.3230850000000001E-7</c:v>
                </c:pt>
                <c:pt idx="27038">
                  <c:v>1.3231479999999999E-7</c:v>
                </c:pt>
                <c:pt idx="27039">
                  <c:v>1.3232100000000001E-7</c:v>
                </c:pt>
                <c:pt idx="27040">
                  <c:v>1.3232729999999999E-7</c:v>
                </c:pt>
                <c:pt idx="27041">
                  <c:v>1.3233350000000001E-7</c:v>
                </c:pt>
                <c:pt idx="27042">
                  <c:v>1.3233979999999999E-7</c:v>
                </c:pt>
                <c:pt idx="27043">
                  <c:v>1.3234600000000001E-7</c:v>
                </c:pt>
                <c:pt idx="27044">
                  <c:v>1.323523E-7</c:v>
                </c:pt>
                <c:pt idx="27045">
                  <c:v>1.3235849999999999E-7</c:v>
                </c:pt>
                <c:pt idx="27046">
                  <c:v>1.323648E-7</c:v>
                </c:pt>
                <c:pt idx="27047">
                  <c:v>1.3237099999999999E-7</c:v>
                </c:pt>
                <c:pt idx="27048">
                  <c:v>1.323773E-7</c:v>
                </c:pt>
                <c:pt idx="27049">
                  <c:v>1.3238349999999999E-7</c:v>
                </c:pt>
                <c:pt idx="27050">
                  <c:v>1.323898E-7</c:v>
                </c:pt>
                <c:pt idx="27051">
                  <c:v>1.3239599999999999E-7</c:v>
                </c:pt>
                <c:pt idx="27052">
                  <c:v>1.324023E-7</c:v>
                </c:pt>
                <c:pt idx="27053">
                  <c:v>1.3240849999999999E-7</c:v>
                </c:pt>
                <c:pt idx="27054">
                  <c:v>1.324148E-7</c:v>
                </c:pt>
                <c:pt idx="27055">
                  <c:v>1.3242099999999999E-7</c:v>
                </c:pt>
                <c:pt idx="27056">
                  <c:v>1.324273E-7</c:v>
                </c:pt>
                <c:pt idx="27057">
                  <c:v>1.3243349999999999E-7</c:v>
                </c:pt>
                <c:pt idx="27058">
                  <c:v>1.324398E-7</c:v>
                </c:pt>
                <c:pt idx="27059">
                  <c:v>1.3244599999999999E-7</c:v>
                </c:pt>
                <c:pt idx="27060">
                  <c:v>1.324523E-7</c:v>
                </c:pt>
                <c:pt idx="27061">
                  <c:v>1.3245849999999999E-7</c:v>
                </c:pt>
                <c:pt idx="27062">
                  <c:v>1.324648E-7</c:v>
                </c:pt>
                <c:pt idx="27063">
                  <c:v>1.32471E-7</c:v>
                </c:pt>
                <c:pt idx="27064">
                  <c:v>1.3247730000000001E-7</c:v>
                </c:pt>
                <c:pt idx="27065">
                  <c:v>1.324835E-7</c:v>
                </c:pt>
                <c:pt idx="27066">
                  <c:v>1.3248980000000001E-7</c:v>
                </c:pt>
                <c:pt idx="27067">
                  <c:v>1.32496E-7</c:v>
                </c:pt>
                <c:pt idx="27068">
                  <c:v>1.3250230000000001E-7</c:v>
                </c:pt>
                <c:pt idx="27069">
                  <c:v>1.325085E-7</c:v>
                </c:pt>
                <c:pt idx="27070">
                  <c:v>1.3251480000000001E-7</c:v>
                </c:pt>
                <c:pt idx="27071">
                  <c:v>1.32521E-7</c:v>
                </c:pt>
                <c:pt idx="27072">
                  <c:v>1.3252730000000001E-7</c:v>
                </c:pt>
                <c:pt idx="27073">
                  <c:v>1.325335E-7</c:v>
                </c:pt>
                <c:pt idx="27074">
                  <c:v>1.3253980000000001E-7</c:v>
                </c:pt>
                <c:pt idx="27075">
                  <c:v>1.32546E-7</c:v>
                </c:pt>
                <c:pt idx="27076">
                  <c:v>1.3255230000000001E-7</c:v>
                </c:pt>
                <c:pt idx="27077">
                  <c:v>1.325585E-7</c:v>
                </c:pt>
                <c:pt idx="27078">
                  <c:v>1.3256480000000001E-7</c:v>
                </c:pt>
                <c:pt idx="27079">
                  <c:v>1.32571E-7</c:v>
                </c:pt>
                <c:pt idx="27080">
                  <c:v>1.3257730000000001E-7</c:v>
                </c:pt>
                <c:pt idx="27081">
                  <c:v>1.325835E-7</c:v>
                </c:pt>
                <c:pt idx="27082">
                  <c:v>1.3258979999999999E-7</c:v>
                </c:pt>
                <c:pt idx="27083">
                  <c:v>1.32596E-7</c:v>
                </c:pt>
                <c:pt idx="27084">
                  <c:v>1.3260229999999999E-7</c:v>
                </c:pt>
                <c:pt idx="27085">
                  <c:v>1.3260850000000001E-7</c:v>
                </c:pt>
                <c:pt idx="27086">
                  <c:v>1.3261479999999999E-7</c:v>
                </c:pt>
                <c:pt idx="27087">
                  <c:v>1.3262100000000001E-7</c:v>
                </c:pt>
                <c:pt idx="27088">
                  <c:v>1.3262729999999999E-7</c:v>
                </c:pt>
                <c:pt idx="27089">
                  <c:v>1.3263350000000001E-7</c:v>
                </c:pt>
                <c:pt idx="27090">
                  <c:v>1.3263979999999999E-7</c:v>
                </c:pt>
                <c:pt idx="27091">
                  <c:v>1.3264600000000001E-7</c:v>
                </c:pt>
                <c:pt idx="27092">
                  <c:v>1.3265229999999999E-7</c:v>
                </c:pt>
                <c:pt idx="27093">
                  <c:v>1.3265850000000001E-7</c:v>
                </c:pt>
                <c:pt idx="27094">
                  <c:v>1.3266479999999999E-7</c:v>
                </c:pt>
                <c:pt idx="27095">
                  <c:v>1.3267100000000001E-7</c:v>
                </c:pt>
                <c:pt idx="27096">
                  <c:v>1.3267729999999999E-7</c:v>
                </c:pt>
                <c:pt idx="27097">
                  <c:v>1.3268350000000001E-7</c:v>
                </c:pt>
                <c:pt idx="27098">
                  <c:v>1.3268979999999999E-7</c:v>
                </c:pt>
                <c:pt idx="27099">
                  <c:v>1.3269600000000001E-7</c:v>
                </c:pt>
                <c:pt idx="27100">
                  <c:v>1.327023E-7</c:v>
                </c:pt>
                <c:pt idx="27101">
                  <c:v>1.3270849999999999E-7</c:v>
                </c:pt>
                <c:pt idx="27102">
                  <c:v>1.327148E-7</c:v>
                </c:pt>
                <c:pt idx="27103">
                  <c:v>1.3272099999999999E-7</c:v>
                </c:pt>
                <c:pt idx="27104">
                  <c:v>1.327273E-7</c:v>
                </c:pt>
                <c:pt idx="27105">
                  <c:v>1.3273349999999999E-7</c:v>
                </c:pt>
                <c:pt idx="27106">
                  <c:v>1.327398E-7</c:v>
                </c:pt>
                <c:pt idx="27107">
                  <c:v>1.3274599999999999E-7</c:v>
                </c:pt>
                <c:pt idx="27108">
                  <c:v>1.327523E-7</c:v>
                </c:pt>
                <c:pt idx="27109">
                  <c:v>1.3275849999999999E-7</c:v>
                </c:pt>
                <c:pt idx="27110">
                  <c:v>1.327648E-7</c:v>
                </c:pt>
                <c:pt idx="27111">
                  <c:v>1.3277099999999999E-7</c:v>
                </c:pt>
                <c:pt idx="27112">
                  <c:v>1.327773E-7</c:v>
                </c:pt>
                <c:pt idx="27113">
                  <c:v>1.3278349999999999E-7</c:v>
                </c:pt>
                <c:pt idx="27114">
                  <c:v>1.327898E-7</c:v>
                </c:pt>
                <c:pt idx="27115">
                  <c:v>1.3279599999999999E-7</c:v>
                </c:pt>
                <c:pt idx="27116">
                  <c:v>1.328023E-7</c:v>
                </c:pt>
                <c:pt idx="27117">
                  <c:v>1.3280849999999999E-7</c:v>
                </c:pt>
                <c:pt idx="27118">
                  <c:v>1.328148E-7</c:v>
                </c:pt>
                <c:pt idx="27119">
                  <c:v>1.32821E-7</c:v>
                </c:pt>
                <c:pt idx="27120">
                  <c:v>1.3282730000000001E-7</c:v>
                </c:pt>
                <c:pt idx="27121">
                  <c:v>1.328335E-7</c:v>
                </c:pt>
                <c:pt idx="27122">
                  <c:v>1.3283980000000001E-7</c:v>
                </c:pt>
                <c:pt idx="27123">
                  <c:v>1.32846E-7</c:v>
                </c:pt>
                <c:pt idx="27124">
                  <c:v>1.3285230000000001E-7</c:v>
                </c:pt>
                <c:pt idx="27125">
                  <c:v>1.328585E-7</c:v>
                </c:pt>
                <c:pt idx="27126">
                  <c:v>1.3286480000000001E-7</c:v>
                </c:pt>
                <c:pt idx="27127">
                  <c:v>1.32871E-7</c:v>
                </c:pt>
                <c:pt idx="27128">
                  <c:v>1.3287730000000001E-7</c:v>
                </c:pt>
                <c:pt idx="27129">
                  <c:v>1.328835E-7</c:v>
                </c:pt>
                <c:pt idx="27130">
                  <c:v>1.3288980000000001E-7</c:v>
                </c:pt>
                <c:pt idx="27131">
                  <c:v>1.32896E-7</c:v>
                </c:pt>
                <c:pt idx="27132">
                  <c:v>1.3290230000000001E-7</c:v>
                </c:pt>
                <c:pt idx="27133">
                  <c:v>1.329085E-7</c:v>
                </c:pt>
                <c:pt idx="27134">
                  <c:v>1.3291480000000001E-7</c:v>
                </c:pt>
                <c:pt idx="27135">
                  <c:v>1.32921E-7</c:v>
                </c:pt>
                <c:pt idx="27136">
                  <c:v>1.3292730000000001E-7</c:v>
                </c:pt>
                <c:pt idx="27137">
                  <c:v>1.329335E-7</c:v>
                </c:pt>
                <c:pt idx="27138">
                  <c:v>1.3293979999999999E-7</c:v>
                </c:pt>
                <c:pt idx="27139">
                  <c:v>1.32946E-7</c:v>
                </c:pt>
                <c:pt idx="27140">
                  <c:v>1.3295229999999999E-7</c:v>
                </c:pt>
                <c:pt idx="27141">
                  <c:v>1.3295850000000001E-7</c:v>
                </c:pt>
                <c:pt idx="27142">
                  <c:v>1.3296479999999999E-7</c:v>
                </c:pt>
                <c:pt idx="27143">
                  <c:v>1.3297100000000001E-7</c:v>
                </c:pt>
                <c:pt idx="27144">
                  <c:v>1.3297729999999999E-7</c:v>
                </c:pt>
                <c:pt idx="27145">
                  <c:v>1.3298350000000001E-7</c:v>
                </c:pt>
                <c:pt idx="27146">
                  <c:v>1.3298979999999999E-7</c:v>
                </c:pt>
                <c:pt idx="27147">
                  <c:v>1.3299600000000001E-7</c:v>
                </c:pt>
                <c:pt idx="27148">
                  <c:v>1.3300229999999999E-7</c:v>
                </c:pt>
                <c:pt idx="27149">
                  <c:v>1.3300850000000001E-7</c:v>
                </c:pt>
                <c:pt idx="27150">
                  <c:v>1.3301479999999999E-7</c:v>
                </c:pt>
                <c:pt idx="27151">
                  <c:v>1.3302100000000001E-7</c:v>
                </c:pt>
                <c:pt idx="27152">
                  <c:v>1.3302729999999999E-7</c:v>
                </c:pt>
                <c:pt idx="27153">
                  <c:v>1.3303350000000001E-7</c:v>
                </c:pt>
                <c:pt idx="27154">
                  <c:v>1.3303979999999999E-7</c:v>
                </c:pt>
                <c:pt idx="27155">
                  <c:v>1.3304600000000001E-7</c:v>
                </c:pt>
                <c:pt idx="27156">
                  <c:v>1.330523E-7</c:v>
                </c:pt>
                <c:pt idx="27157">
                  <c:v>1.3305850000000001E-7</c:v>
                </c:pt>
                <c:pt idx="27158">
                  <c:v>1.330648E-7</c:v>
                </c:pt>
                <c:pt idx="27159">
                  <c:v>1.3307099999999999E-7</c:v>
                </c:pt>
                <c:pt idx="27160">
                  <c:v>1.330773E-7</c:v>
                </c:pt>
                <c:pt idx="27161">
                  <c:v>1.3308349999999999E-7</c:v>
                </c:pt>
                <c:pt idx="27162">
                  <c:v>1.330898E-7</c:v>
                </c:pt>
                <c:pt idx="27163">
                  <c:v>1.3309599999999999E-7</c:v>
                </c:pt>
                <c:pt idx="27164">
                  <c:v>1.331023E-7</c:v>
                </c:pt>
                <c:pt idx="27165">
                  <c:v>1.3310849999999999E-7</c:v>
                </c:pt>
                <c:pt idx="27166">
                  <c:v>1.331148E-7</c:v>
                </c:pt>
                <c:pt idx="27167">
                  <c:v>1.3312099999999999E-7</c:v>
                </c:pt>
                <c:pt idx="27168">
                  <c:v>1.331273E-7</c:v>
                </c:pt>
                <c:pt idx="27169">
                  <c:v>1.3313349999999999E-7</c:v>
                </c:pt>
                <c:pt idx="27170">
                  <c:v>1.331398E-7</c:v>
                </c:pt>
                <c:pt idx="27171">
                  <c:v>1.3314599999999999E-7</c:v>
                </c:pt>
                <c:pt idx="27172">
                  <c:v>1.331523E-7</c:v>
                </c:pt>
                <c:pt idx="27173">
                  <c:v>1.3315849999999999E-7</c:v>
                </c:pt>
                <c:pt idx="27174">
                  <c:v>1.331648E-7</c:v>
                </c:pt>
                <c:pt idx="27175">
                  <c:v>1.33171E-7</c:v>
                </c:pt>
                <c:pt idx="27176">
                  <c:v>1.331773E-7</c:v>
                </c:pt>
                <c:pt idx="27177">
                  <c:v>1.331835E-7</c:v>
                </c:pt>
                <c:pt idx="27178">
                  <c:v>1.3318980000000001E-7</c:v>
                </c:pt>
                <c:pt idx="27179">
                  <c:v>1.33196E-7</c:v>
                </c:pt>
                <c:pt idx="27180">
                  <c:v>1.3320230000000001E-7</c:v>
                </c:pt>
                <c:pt idx="27181">
                  <c:v>1.332085E-7</c:v>
                </c:pt>
                <c:pt idx="27182">
                  <c:v>1.3321480000000001E-7</c:v>
                </c:pt>
                <c:pt idx="27183">
                  <c:v>1.33221E-7</c:v>
                </c:pt>
                <c:pt idx="27184">
                  <c:v>1.3322730000000001E-7</c:v>
                </c:pt>
                <c:pt idx="27185">
                  <c:v>1.332335E-7</c:v>
                </c:pt>
                <c:pt idx="27186">
                  <c:v>1.3323980000000001E-7</c:v>
                </c:pt>
                <c:pt idx="27187">
                  <c:v>1.33246E-7</c:v>
                </c:pt>
                <c:pt idx="27188">
                  <c:v>1.3325230000000001E-7</c:v>
                </c:pt>
                <c:pt idx="27189">
                  <c:v>1.332585E-7</c:v>
                </c:pt>
                <c:pt idx="27190">
                  <c:v>1.3326480000000001E-7</c:v>
                </c:pt>
                <c:pt idx="27191">
                  <c:v>1.33271E-7</c:v>
                </c:pt>
                <c:pt idx="27192">
                  <c:v>1.3327730000000001E-7</c:v>
                </c:pt>
                <c:pt idx="27193">
                  <c:v>1.332835E-7</c:v>
                </c:pt>
                <c:pt idx="27194">
                  <c:v>1.3328979999999999E-7</c:v>
                </c:pt>
                <c:pt idx="27195">
                  <c:v>1.33296E-7</c:v>
                </c:pt>
                <c:pt idx="27196">
                  <c:v>1.3330229999999999E-7</c:v>
                </c:pt>
                <c:pt idx="27197">
                  <c:v>1.3330850000000001E-7</c:v>
                </c:pt>
                <c:pt idx="27198">
                  <c:v>1.3331479999999999E-7</c:v>
                </c:pt>
                <c:pt idx="27199">
                  <c:v>1.3332100000000001E-7</c:v>
                </c:pt>
                <c:pt idx="27200">
                  <c:v>1.3332729999999999E-7</c:v>
                </c:pt>
                <c:pt idx="27201">
                  <c:v>1.3333350000000001E-7</c:v>
                </c:pt>
                <c:pt idx="27202">
                  <c:v>1.3333979999999999E-7</c:v>
                </c:pt>
                <c:pt idx="27203">
                  <c:v>1.3334600000000001E-7</c:v>
                </c:pt>
                <c:pt idx="27204">
                  <c:v>1.3335229999999999E-7</c:v>
                </c:pt>
                <c:pt idx="27205">
                  <c:v>1.3335850000000001E-7</c:v>
                </c:pt>
                <c:pt idx="27206">
                  <c:v>1.3336479999999999E-7</c:v>
                </c:pt>
                <c:pt idx="27207">
                  <c:v>1.3337100000000001E-7</c:v>
                </c:pt>
                <c:pt idx="27208">
                  <c:v>1.3337729999999999E-7</c:v>
                </c:pt>
                <c:pt idx="27209">
                  <c:v>1.3338350000000001E-7</c:v>
                </c:pt>
                <c:pt idx="27210">
                  <c:v>1.3338979999999999E-7</c:v>
                </c:pt>
                <c:pt idx="27211">
                  <c:v>1.3339600000000001E-7</c:v>
                </c:pt>
                <c:pt idx="27212">
                  <c:v>1.334023E-7</c:v>
                </c:pt>
                <c:pt idx="27213">
                  <c:v>1.3340850000000001E-7</c:v>
                </c:pt>
                <c:pt idx="27214">
                  <c:v>1.334148E-7</c:v>
                </c:pt>
                <c:pt idx="27215">
                  <c:v>1.3342099999999999E-7</c:v>
                </c:pt>
                <c:pt idx="27216">
                  <c:v>1.334273E-7</c:v>
                </c:pt>
                <c:pt idx="27217">
                  <c:v>1.3343349999999999E-7</c:v>
                </c:pt>
                <c:pt idx="27218">
                  <c:v>1.334398E-7</c:v>
                </c:pt>
                <c:pt idx="27219">
                  <c:v>1.3344599999999999E-7</c:v>
                </c:pt>
                <c:pt idx="27220">
                  <c:v>1.334523E-7</c:v>
                </c:pt>
                <c:pt idx="27221">
                  <c:v>1.3345849999999999E-7</c:v>
                </c:pt>
                <c:pt idx="27222">
                  <c:v>1.334648E-7</c:v>
                </c:pt>
                <c:pt idx="27223">
                  <c:v>1.3347099999999999E-7</c:v>
                </c:pt>
                <c:pt idx="27224">
                  <c:v>1.334773E-7</c:v>
                </c:pt>
                <c:pt idx="27225">
                  <c:v>1.3348349999999999E-7</c:v>
                </c:pt>
                <c:pt idx="27226">
                  <c:v>1.334898E-7</c:v>
                </c:pt>
                <c:pt idx="27227">
                  <c:v>1.3349599999999999E-7</c:v>
                </c:pt>
                <c:pt idx="27228">
                  <c:v>1.335023E-7</c:v>
                </c:pt>
                <c:pt idx="27229">
                  <c:v>1.3350849999999999E-7</c:v>
                </c:pt>
                <c:pt idx="27230">
                  <c:v>1.335148E-7</c:v>
                </c:pt>
                <c:pt idx="27231">
                  <c:v>1.33521E-7</c:v>
                </c:pt>
                <c:pt idx="27232">
                  <c:v>1.335273E-7</c:v>
                </c:pt>
                <c:pt idx="27233">
                  <c:v>1.335335E-7</c:v>
                </c:pt>
                <c:pt idx="27234">
                  <c:v>1.3353980000000001E-7</c:v>
                </c:pt>
                <c:pt idx="27235">
                  <c:v>1.33546E-7</c:v>
                </c:pt>
                <c:pt idx="27236">
                  <c:v>1.3355230000000001E-7</c:v>
                </c:pt>
                <c:pt idx="27237">
                  <c:v>1.335585E-7</c:v>
                </c:pt>
                <c:pt idx="27238">
                  <c:v>1.3356480000000001E-7</c:v>
                </c:pt>
                <c:pt idx="27239">
                  <c:v>1.33571E-7</c:v>
                </c:pt>
                <c:pt idx="27240">
                  <c:v>1.3357730000000001E-7</c:v>
                </c:pt>
                <c:pt idx="27241">
                  <c:v>1.335835E-7</c:v>
                </c:pt>
                <c:pt idx="27242">
                  <c:v>1.3358980000000001E-7</c:v>
                </c:pt>
                <c:pt idx="27243">
                  <c:v>1.33596E-7</c:v>
                </c:pt>
                <c:pt idx="27244">
                  <c:v>1.3360230000000001E-7</c:v>
                </c:pt>
                <c:pt idx="27245">
                  <c:v>1.336085E-7</c:v>
                </c:pt>
                <c:pt idx="27246">
                  <c:v>1.3361480000000001E-7</c:v>
                </c:pt>
                <c:pt idx="27247">
                  <c:v>1.33621E-7</c:v>
                </c:pt>
                <c:pt idx="27248">
                  <c:v>1.3362730000000001E-7</c:v>
                </c:pt>
                <c:pt idx="27249">
                  <c:v>1.336335E-7</c:v>
                </c:pt>
                <c:pt idx="27250">
                  <c:v>1.3363979999999999E-7</c:v>
                </c:pt>
                <c:pt idx="27251">
                  <c:v>1.33646E-7</c:v>
                </c:pt>
                <c:pt idx="27252">
                  <c:v>1.3365229999999999E-7</c:v>
                </c:pt>
                <c:pt idx="27253">
                  <c:v>1.3365850000000001E-7</c:v>
                </c:pt>
                <c:pt idx="27254">
                  <c:v>1.3366479999999999E-7</c:v>
                </c:pt>
                <c:pt idx="27255">
                  <c:v>1.3367100000000001E-7</c:v>
                </c:pt>
                <c:pt idx="27256">
                  <c:v>1.3367729999999999E-7</c:v>
                </c:pt>
                <c:pt idx="27257">
                  <c:v>1.3368350000000001E-7</c:v>
                </c:pt>
                <c:pt idx="27258">
                  <c:v>1.3368979999999999E-7</c:v>
                </c:pt>
                <c:pt idx="27259">
                  <c:v>1.3369600000000001E-7</c:v>
                </c:pt>
                <c:pt idx="27260">
                  <c:v>1.3370229999999999E-7</c:v>
                </c:pt>
                <c:pt idx="27261">
                  <c:v>1.3370850000000001E-7</c:v>
                </c:pt>
                <c:pt idx="27262">
                  <c:v>1.3371479999999999E-7</c:v>
                </c:pt>
                <c:pt idx="27263">
                  <c:v>1.3372100000000001E-7</c:v>
                </c:pt>
                <c:pt idx="27264">
                  <c:v>1.3372729999999999E-7</c:v>
                </c:pt>
                <c:pt idx="27265">
                  <c:v>1.3373350000000001E-7</c:v>
                </c:pt>
                <c:pt idx="27266">
                  <c:v>1.3373979999999999E-7</c:v>
                </c:pt>
                <c:pt idx="27267">
                  <c:v>1.3374600000000001E-7</c:v>
                </c:pt>
                <c:pt idx="27268">
                  <c:v>1.337523E-7</c:v>
                </c:pt>
                <c:pt idx="27269">
                  <c:v>1.3375850000000001E-7</c:v>
                </c:pt>
                <c:pt idx="27270">
                  <c:v>1.337648E-7</c:v>
                </c:pt>
                <c:pt idx="27271">
                  <c:v>1.3377099999999999E-7</c:v>
                </c:pt>
                <c:pt idx="27272">
                  <c:v>1.337773E-7</c:v>
                </c:pt>
                <c:pt idx="27273">
                  <c:v>1.3378349999999999E-7</c:v>
                </c:pt>
                <c:pt idx="27274">
                  <c:v>1.337898E-7</c:v>
                </c:pt>
                <c:pt idx="27275">
                  <c:v>1.3379599999999999E-7</c:v>
                </c:pt>
                <c:pt idx="27276">
                  <c:v>1.338023E-7</c:v>
                </c:pt>
                <c:pt idx="27277">
                  <c:v>1.3380849999999999E-7</c:v>
                </c:pt>
                <c:pt idx="27278">
                  <c:v>1.338148E-7</c:v>
                </c:pt>
                <c:pt idx="27279">
                  <c:v>1.3382099999999999E-7</c:v>
                </c:pt>
                <c:pt idx="27280">
                  <c:v>1.338273E-7</c:v>
                </c:pt>
                <c:pt idx="27281">
                  <c:v>1.3383349999999999E-7</c:v>
                </c:pt>
                <c:pt idx="27282">
                  <c:v>1.338398E-7</c:v>
                </c:pt>
                <c:pt idx="27283">
                  <c:v>1.3384599999999999E-7</c:v>
                </c:pt>
                <c:pt idx="27284">
                  <c:v>1.338523E-7</c:v>
                </c:pt>
                <c:pt idx="27285">
                  <c:v>1.3385849999999999E-7</c:v>
                </c:pt>
                <c:pt idx="27286">
                  <c:v>1.338648E-7</c:v>
                </c:pt>
                <c:pt idx="27287">
                  <c:v>1.3387099999999999E-7</c:v>
                </c:pt>
                <c:pt idx="27288">
                  <c:v>1.338773E-7</c:v>
                </c:pt>
                <c:pt idx="27289">
                  <c:v>1.338835E-7</c:v>
                </c:pt>
                <c:pt idx="27290">
                  <c:v>1.3388980000000001E-7</c:v>
                </c:pt>
                <c:pt idx="27291">
                  <c:v>1.33896E-7</c:v>
                </c:pt>
                <c:pt idx="27292">
                  <c:v>1.3390230000000001E-7</c:v>
                </c:pt>
                <c:pt idx="27293">
                  <c:v>1.339085E-7</c:v>
                </c:pt>
                <c:pt idx="27294">
                  <c:v>1.3391480000000001E-7</c:v>
                </c:pt>
                <c:pt idx="27295">
                  <c:v>1.33921E-7</c:v>
                </c:pt>
                <c:pt idx="27296">
                  <c:v>1.3392730000000001E-7</c:v>
                </c:pt>
                <c:pt idx="27297">
                  <c:v>1.339335E-7</c:v>
                </c:pt>
                <c:pt idx="27298">
                  <c:v>1.3393980000000001E-7</c:v>
                </c:pt>
                <c:pt idx="27299">
                  <c:v>1.33946E-7</c:v>
                </c:pt>
                <c:pt idx="27300">
                  <c:v>1.3395230000000001E-7</c:v>
                </c:pt>
                <c:pt idx="27301">
                  <c:v>1.339585E-7</c:v>
                </c:pt>
                <c:pt idx="27302">
                  <c:v>1.3396480000000001E-7</c:v>
                </c:pt>
                <c:pt idx="27303">
                  <c:v>1.33971E-7</c:v>
                </c:pt>
                <c:pt idx="27304">
                  <c:v>1.3397730000000001E-7</c:v>
                </c:pt>
                <c:pt idx="27305">
                  <c:v>1.339835E-7</c:v>
                </c:pt>
                <c:pt idx="27306">
                  <c:v>1.3398980000000001E-7</c:v>
                </c:pt>
                <c:pt idx="27307">
                  <c:v>1.33996E-7</c:v>
                </c:pt>
                <c:pt idx="27308">
                  <c:v>1.3400229999999999E-7</c:v>
                </c:pt>
                <c:pt idx="27309">
                  <c:v>1.3400850000000001E-7</c:v>
                </c:pt>
                <c:pt idx="27310">
                  <c:v>1.3401479999999999E-7</c:v>
                </c:pt>
                <c:pt idx="27311">
                  <c:v>1.3402100000000001E-7</c:v>
                </c:pt>
                <c:pt idx="27312">
                  <c:v>1.3402729999999999E-7</c:v>
                </c:pt>
                <c:pt idx="27313">
                  <c:v>1.3403350000000001E-7</c:v>
                </c:pt>
                <c:pt idx="27314">
                  <c:v>1.3403979999999999E-7</c:v>
                </c:pt>
                <c:pt idx="27315">
                  <c:v>1.3404600000000001E-7</c:v>
                </c:pt>
                <c:pt idx="27316">
                  <c:v>1.3405229999999999E-7</c:v>
                </c:pt>
                <c:pt idx="27317">
                  <c:v>1.3405850000000001E-7</c:v>
                </c:pt>
                <c:pt idx="27318">
                  <c:v>1.3406479999999999E-7</c:v>
                </c:pt>
                <c:pt idx="27319">
                  <c:v>1.3407100000000001E-7</c:v>
                </c:pt>
                <c:pt idx="27320">
                  <c:v>1.3407729999999999E-7</c:v>
                </c:pt>
                <c:pt idx="27321">
                  <c:v>1.3408350000000001E-7</c:v>
                </c:pt>
                <c:pt idx="27322">
                  <c:v>1.3408979999999999E-7</c:v>
                </c:pt>
                <c:pt idx="27323">
                  <c:v>1.3409600000000001E-7</c:v>
                </c:pt>
                <c:pt idx="27324">
                  <c:v>1.341023E-7</c:v>
                </c:pt>
                <c:pt idx="27325">
                  <c:v>1.3410850000000001E-7</c:v>
                </c:pt>
                <c:pt idx="27326">
                  <c:v>1.341148E-7</c:v>
                </c:pt>
                <c:pt idx="27327">
                  <c:v>1.3412099999999999E-7</c:v>
                </c:pt>
                <c:pt idx="27328">
                  <c:v>1.341273E-7</c:v>
                </c:pt>
                <c:pt idx="27329">
                  <c:v>1.3413349999999999E-7</c:v>
                </c:pt>
                <c:pt idx="27330">
                  <c:v>1.341398E-7</c:v>
                </c:pt>
                <c:pt idx="27331">
                  <c:v>1.3414599999999999E-7</c:v>
                </c:pt>
                <c:pt idx="27332">
                  <c:v>1.341523E-7</c:v>
                </c:pt>
                <c:pt idx="27333">
                  <c:v>1.3415849999999999E-7</c:v>
                </c:pt>
                <c:pt idx="27334">
                  <c:v>1.341648E-7</c:v>
                </c:pt>
                <c:pt idx="27335">
                  <c:v>1.3417099999999999E-7</c:v>
                </c:pt>
                <c:pt idx="27336">
                  <c:v>1.341773E-7</c:v>
                </c:pt>
                <c:pt idx="27337">
                  <c:v>1.3418349999999999E-7</c:v>
                </c:pt>
                <c:pt idx="27338">
                  <c:v>1.341898E-7</c:v>
                </c:pt>
                <c:pt idx="27339">
                  <c:v>1.3419599999999999E-7</c:v>
                </c:pt>
                <c:pt idx="27340">
                  <c:v>1.342023E-7</c:v>
                </c:pt>
                <c:pt idx="27341">
                  <c:v>1.3420849999999999E-7</c:v>
                </c:pt>
                <c:pt idx="27342">
                  <c:v>1.342148E-7</c:v>
                </c:pt>
                <c:pt idx="27343">
                  <c:v>1.3422099999999999E-7</c:v>
                </c:pt>
                <c:pt idx="27344">
                  <c:v>1.342273E-7</c:v>
                </c:pt>
                <c:pt idx="27345">
                  <c:v>1.342335E-7</c:v>
                </c:pt>
                <c:pt idx="27346">
                  <c:v>1.3423980000000001E-7</c:v>
                </c:pt>
                <c:pt idx="27347">
                  <c:v>1.34246E-7</c:v>
                </c:pt>
                <c:pt idx="27348">
                  <c:v>1.3425230000000001E-7</c:v>
                </c:pt>
                <c:pt idx="27349">
                  <c:v>1.342585E-7</c:v>
                </c:pt>
                <c:pt idx="27350">
                  <c:v>1.3426480000000001E-7</c:v>
                </c:pt>
                <c:pt idx="27351">
                  <c:v>1.34271E-7</c:v>
                </c:pt>
                <c:pt idx="27352">
                  <c:v>1.3427730000000001E-7</c:v>
                </c:pt>
                <c:pt idx="27353">
                  <c:v>1.342835E-7</c:v>
                </c:pt>
                <c:pt idx="27354">
                  <c:v>1.3428980000000001E-7</c:v>
                </c:pt>
                <c:pt idx="27355">
                  <c:v>1.34296E-7</c:v>
                </c:pt>
                <c:pt idx="27356">
                  <c:v>1.3430230000000001E-7</c:v>
                </c:pt>
                <c:pt idx="27357">
                  <c:v>1.343085E-7</c:v>
                </c:pt>
                <c:pt idx="27358">
                  <c:v>1.3431480000000001E-7</c:v>
                </c:pt>
                <c:pt idx="27359">
                  <c:v>1.34321E-7</c:v>
                </c:pt>
                <c:pt idx="27360">
                  <c:v>1.3432730000000001E-7</c:v>
                </c:pt>
                <c:pt idx="27361">
                  <c:v>1.343335E-7</c:v>
                </c:pt>
                <c:pt idx="27362">
                  <c:v>1.3433980000000001E-7</c:v>
                </c:pt>
                <c:pt idx="27363">
                  <c:v>1.34346E-7</c:v>
                </c:pt>
                <c:pt idx="27364">
                  <c:v>1.3435229999999999E-7</c:v>
                </c:pt>
                <c:pt idx="27365">
                  <c:v>1.343585E-7</c:v>
                </c:pt>
                <c:pt idx="27366">
                  <c:v>1.3436479999999999E-7</c:v>
                </c:pt>
                <c:pt idx="27367">
                  <c:v>1.3437100000000001E-7</c:v>
                </c:pt>
                <c:pt idx="27368">
                  <c:v>1.3437729999999999E-7</c:v>
                </c:pt>
                <c:pt idx="27369">
                  <c:v>1.3438350000000001E-7</c:v>
                </c:pt>
                <c:pt idx="27370">
                  <c:v>1.3438979999999999E-7</c:v>
                </c:pt>
                <c:pt idx="27371">
                  <c:v>1.3439600000000001E-7</c:v>
                </c:pt>
                <c:pt idx="27372">
                  <c:v>1.3440229999999999E-7</c:v>
                </c:pt>
                <c:pt idx="27373">
                  <c:v>1.3440850000000001E-7</c:v>
                </c:pt>
                <c:pt idx="27374">
                  <c:v>1.3441479999999999E-7</c:v>
                </c:pt>
                <c:pt idx="27375">
                  <c:v>1.3442100000000001E-7</c:v>
                </c:pt>
                <c:pt idx="27376">
                  <c:v>1.3442729999999999E-7</c:v>
                </c:pt>
                <c:pt idx="27377">
                  <c:v>1.3443350000000001E-7</c:v>
                </c:pt>
                <c:pt idx="27378">
                  <c:v>1.3443979999999999E-7</c:v>
                </c:pt>
                <c:pt idx="27379">
                  <c:v>1.3444600000000001E-7</c:v>
                </c:pt>
                <c:pt idx="27380">
                  <c:v>1.3445229999999999E-7</c:v>
                </c:pt>
                <c:pt idx="27381">
                  <c:v>1.3445850000000001E-7</c:v>
                </c:pt>
                <c:pt idx="27382">
                  <c:v>1.344648E-7</c:v>
                </c:pt>
                <c:pt idx="27383">
                  <c:v>1.3447099999999999E-7</c:v>
                </c:pt>
                <c:pt idx="27384">
                  <c:v>1.344773E-7</c:v>
                </c:pt>
                <c:pt idx="27385">
                  <c:v>1.3448349999999999E-7</c:v>
                </c:pt>
                <c:pt idx="27386">
                  <c:v>1.344898E-7</c:v>
                </c:pt>
                <c:pt idx="27387">
                  <c:v>1.3449599999999999E-7</c:v>
                </c:pt>
                <c:pt idx="27388">
                  <c:v>1.345023E-7</c:v>
                </c:pt>
                <c:pt idx="27389">
                  <c:v>1.3450849999999999E-7</c:v>
                </c:pt>
                <c:pt idx="27390">
                  <c:v>1.345148E-7</c:v>
                </c:pt>
                <c:pt idx="27391">
                  <c:v>1.3452099999999999E-7</c:v>
                </c:pt>
                <c:pt idx="27392">
                  <c:v>1.345273E-7</c:v>
                </c:pt>
                <c:pt idx="27393">
                  <c:v>1.3453349999999999E-7</c:v>
                </c:pt>
                <c:pt idx="27394">
                  <c:v>1.345398E-7</c:v>
                </c:pt>
                <c:pt idx="27395">
                  <c:v>1.3454599999999999E-7</c:v>
                </c:pt>
                <c:pt idx="27396">
                  <c:v>1.345523E-7</c:v>
                </c:pt>
                <c:pt idx="27397">
                  <c:v>1.3455849999999999E-7</c:v>
                </c:pt>
                <c:pt idx="27398">
                  <c:v>1.345648E-7</c:v>
                </c:pt>
                <c:pt idx="27399">
                  <c:v>1.3457099999999999E-7</c:v>
                </c:pt>
                <c:pt idx="27400">
                  <c:v>1.345773E-7</c:v>
                </c:pt>
                <c:pt idx="27401">
                  <c:v>1.345835E-7</c:v>
                </c:pt>
                <c:pt idx="27402">
                  <c:v>1.3458980000000001E-7</c:v>
                </c:pt>
                <c:pt idx="27403">
                  <c:v>1.34596E-7</c:v>
                </c:pt>
                <c:pt idx="27404">
                  <c:v>1.3460230000000001E-7</c:v>
                </c:pt>
                <c:pt idx="27405">
                  <c:v>1.346085E-7</c:v>
                </c:pt>
                <c:pt idx="27406">
                  <c:v>1.3461480000000001E-7</c:v>
                </c:pt>
                <c:pt idx="27407">
                  <c:v>1.34621E-7</c:v>
                </c:pt>
                <c:pt idx="27408">
                  <c:v>1.3462730000000001E-7</c:v>
                </c:pt>
                <c:pt idx="27409">
                  <c:v>1.346335E-7</c:v>
                </c:pt>
                <c:pt idx="27410">
                  <c:v>1.3463980000000001E-7</c:v>
                </c:pt>
                <c:pt idx="27411">
                  <c:v>1.34646E-7</c:v>
                </c:pt>
                <c:pt idx="27412">
                  <c:v>1.3465230000000001E-7</c:v>
                </c:pt>
                <c:pt idx="27413">
                  <c:v>1.346585E-7</c:v>
                </c:pt>
                <c:pt idx="27414">
                  <c:v>1.3466480000000001E-7</c:v>
                </c:pt>
                <c:pt idx="27415">
                  <c:v>1.34671E-7</c:v>
                </c:pt>
                <c:pt idx="27416">
                  <c:v>1.3467730000000001E-7</c:v>
                </c:pt>
                <c:pt idx="27417">
                  <c:v>1.346835E-7</c:v>
                </c:pt>
                <c:pt idx="27418">
                  <c:v>1.3468980000000001E-7</c:v>
                </c:pt>
                <c:pt idx="27419">
                  <c:v>1.34696E-7</c:v>
                </c:pt>
                <c:pt idx="27420">
                  <c:v>1.3470229999999999E-7</c:v>
                </c:pt>
                <c:pt idx="27421">
                  <c:v>1.347085E-7</c:v>
                </c:pt>
                <c:pt idx="27422">
                  <c:v>1.3471479999999999E-7</c:v>
                </c:pt>
                <c:pt idx="27423">
                  <c:v>1.3472100000000001E-7</c:v>
                </c:pt>
                <c:pt idx="27424">
                  <c:v>1.3472729999999999E-7</c:v>
                </c:pt>
                <c:pt idx="27425">
                  <c:v>1.3473350000000001E-7</c:v>
                </c:pt>
                <c:pt idx="27426">
                  <c:v>1.3473979999999999E-7</c:v>
                </c:pt>
                <c:pt idx="27427">
                  <c:v>1.3474600000000001E-7</c:v>
                </c:pt>
                <c:pt idx="27428">
                  <c:v>1.3475229999999999E-7</c:v>
                </c:pt>
                <c:pt idx="27429">
                  <c:v>1.3475850000000001E-7</c:v>
                </c:pt>
                <c:pt idx="27430">
                  <c:v>1.3476479999999999E-7</c:v>
                </c:pt>
                <c:pt idx="27431">
                  <c:v>1.3477100000000001E-7</c:v>
                </c:pt>
                <c:pt idx="27432">
                  <c:v>1.3477729999999999E-7</c:v>
                </c:pt>
                <c:pt idx="27433">
                  <c:v>1.3478350000000001E-7</c:v>
                </c:pt>
                <c:pt idx="27434">
                  <c:v>1.3478979999999999E-7</c:v>
                </c:pt>
                <c:pt idx="27435">
                  <c:v>1.3479600000000001E-7</c:v>
                </c:pt>
                <c:pt idx="27436">
                  <c:v>1.3480229999999999E-7</c:v>
                </c:pt>
                <c:pt idx="27437">
                  <c:v>1.3480850000000001E-7</c:v>
                </c:pt>
                <c:pt idx="27438">
                  <c:v>1.348148E-7</c:v>
                </c:pt>
                <c:pt idx="27439">
                  <c:v>1.3482099999999999E-7</c:v>
                </c:pt>
                <c:pt idx="27440">
                  <c:v>1.348273E-7</c:v>
                </c:pt>
                <c:pt idx="27441">
                  <c:v>1.3483349999999999E-7</c:v>
                </c:pt>
                <c:pt idx="27442">
                  <c:v>1.348398E-7</c:v>
                </c:pt>
                <c:pt idx="27443">
                  <c:v>1.3484599999999999E-7</c:v>
                </c:pt>
                <c:pt idx="27444">
                  <c:v>1.348523E-7</c:v>
                </c:pt>
                <c:pt idx="27445">
                  <c:v>1.3485849999999999E-7</c:v>
                </c:pt>
                <c:pt idx="27446">
                  <c:v>1.348648E-7</c:v>
                </c:pt>
                <c:pt idx="27447">
                  <c:v>1.3487099999999999E-7</c:v>
                </c:pt>
                <c:pt idx="27448">
                  <c:v>1.348773E-7</c:v>
                </c:pt>
                <c:pt idx="27449">
                  <c:v>1.3488349999999999E-7</c:v>
                </c:pt>
                <c:pt idx="27450">
                  <c:v>1.348898E-7</c:v>
                </c:pt>
                <c:pt idx="27451">
                  <c:v>1.3489599999999999E-7</c:v>
                </c:pt>
                <c:pt idx="27452">
                  <c:v>1.349023E-7</c:v>
                </c:pt>
                <c:pt idx="27453">
                  <c:v>1.3490849999999999E-7</c:v>
                </c:pt>
                <c:pt idx="27454">
                  <c:v>1.349148E-7</c:v>
                </c:pt>
                <c:pt idx="27455">
                  <c:v>1.3492099999999999E-7</c:v>
                </c:pt>
                <c:pt idx="27456">
                  <c:v>1.349273E-7</c:v>
                </c:pt>
                <c:pt idx="27457">
                  <c:v>1.349335E-7</c:v>
                </c:pt>
                <c:pt idx="27458">
                  <c:v>1.3493980000000001E-7</c:v>
                </c:pt>
                <c:pt idx="27459">
                  <c:v>1.34946E-7</c:v>
                </c:pt>
                <c:pt idx="27460">
                  <c:v>1.3495230000000001E-7</c:v>
                </c:pt>
                <c:pt idx="27461">
                  <c:v>1.349585E-7</c:v>
                </c:pt>
                <c:pt idx="27462">
                  <c:v>1.3496480000000001E-7</c:v>
                </c:pt>
                <c:pt idx="27463">
                  <c:v>1.34971E-7</c:v>
                </c:pt>
                <c:pt idx="27464">
                  <c:v>1.3497730000000001E-7</c:v>
                </c:pt>
                <c:pt idx="27465">
                  <c:v>1.349835E-7</c:v>
                </c:pt>
                <c:pt idx="27466">
                  <c:v>1.3498980000000001E-7</c:v>
                </c:pt>
                <c:pt idx="27467">
                  <c:v>1.34996E-7</c:v>
                </c:pt>
                <c:pt idx="27468">
                  <c:v>1.3500230000000001E-7</c:v>
                </c:pt>
                <c:pt idx="27469">
                  <c:v>1.350085E-7</c:v>
                </c:pt>
                <c:pt idx="27470">
                  <c:v>1.3501480000000001E-7</c:v>
                </c:pt>
                <c:pt idx="27471">
                  <c:v>1.35021E-7</c:v>
                </c:pt>
                <c:pt idx="27472">
                  <c:v>1.3502730000000001E-7</c:v>
                </c:pt>
                <c:pt idx="27473">
                  <c:v>1.350335E-7</c:v>
                </c:pt>
                <c:pt idx="27474">
                  <c:v>1.3503980000000001E-7</c:v>
                </c:pt>
                <c:pt idx="27475">
                  <c:v>1.35046E-7</c:v>
                </c:pt>
                <c:pt idx="27476">
                  <c:v>1.3505229999999999E-7</c:v>
                </c:pt>
                <c:pt idx="27477">
                  <c:v>1.350585E-7</c:v>
                </c:pt>
                <c:pt idx="27478">
                  <c:v>1.3506479999999999E-7</c:v>
                </c:pt>
                <c:pt idx="27479">
                  <c:v>1.3507100000000001E-7</c:v>
                </c:pt>
                <c:pt idx="27480">
                  <c:v>1.3507729999999999E-7</c:v>
                </c:pt>
                <c:pt idx="27481">
                  <c:v>1.3508350000000001E-7</c:v>
                </c:pt>
                <c:pt idx="27482">
                  <c:v>1.3508979999999999E-7</c:v>
                </c:pt>
                <c:pt idx="27483">
                  <c:v>1.3509600000000001E-7</c:v>
                </c:pt>
                <c:pt idx="27484">
                  <c:v>1.3510229999999999E-7</c:v>
                </c:pt>
                <c:pt idx="27485">
                  <c:v>1.3510850000000001E-7</c:v>
                </c:pt>
                <c:pt idx="27486">
                  <c:v>1.3511479999999999E-7</c:v>
                </c:pt>
                <c:pt idx="27487">
                  <c:v>1.3512100000000001E-7</c:v>
                </c:pt>
                <c:pt idx="27488">
                  <c:v>1.3512729999999999E-7</c:v>
                </c:pt>
                <c:pt idx="27489">
                  <c:v>1.3513350000000001E-7</c:v>
                </c:pt>
                <c:pt idx="27490">
                  <c:v>1.3513979999999999E-7</c:v>
                </c:pt>
                <c:pt idx="27491">
                  <c:v>1.3514600000000001E-7</c:v>
                </c:pt>
                <c:pt idx="27492">
                  <c:v>1.3515229999999999E-7</c:v>
                </c:pt>
                <c:pt idx="27493">
                  <c:v>1.3515850000000001E-7</c:v>
                </c:pt>
                <c:pt idx="27494">
                  <c:v>1.351648E-7</c:v>
                </c:pt>
                <c:pt idx="27495">
                  <c:v>1.3517100000000001E-7</c:v>
                </c:pt>
                <c:pt idx="27496">
                  <c:v>1.351773E-7</c:v>
                </c:pt>
                <c:pt idx="27497">
                  <c:v>1.3518349999999999E-7</c:v>
                </c:pt>
                <c:pt idx="27498">
                  <c:v>1.351898E-7</c:v>
                </c:pt>
                <c:pt idx="27499">
                  <c:v>1.3519599999999999E-7</c:v>
                </c:pt>
                <c:pt idx="27500">
                  <c:v>1.352023E-7</c:v>
                </c:pt>
                <c:pt idx="27501">
                  <c:v>1.3520849999999999E-7</c:v>
                </c:pt>
                <c:pt idx="27502">
                  <c:v>1.352148E-7</c:v>
                </c:pt>
                <c:pt idx="27503">
                  <c:v>1.3522099999999999E-7</c:v>
                </c:pt>
                <c:pt idx="27504">
                  <c:v>1.352273E-7</c:v>
                </c:pt>
                <c:pt idx="27505">
                  <c:v>1.3523349999999999E-7</c:v>
                </c:pt>
                <c:pt idx="27506">
                  <c:v>1.352398E-7</c:v>
                </c:pt>
                <c:pt idx="27507">
                  <c:v>1.3524599999999999E-7</c:v>
                </c:pt>
                <c:pt idx="27508">
                  <c:v>1.352523E-7</c:v>
                </c:pt>
                <c:pt idx="27509">
                  <c:v>1.3525849999999999E-7</c:v>
                </c:pt>
                <c:pt idx="27510">
                  <c:v>1.352648E-7</c:v>
                </c:pt>
                <c:pt idx="27511">
                  <c:v>1.3527099999999999E-7</c:v>
                </c:pt>
                <c:pt idx="27512">
                  <c:v>1.352773E-7</c:v>
                </c:pt>
                <c:pt idx="27513">
                  <c:v>1.352835E-7</c:v>
                </c:pt>
                <c:pt idx="27514">
                  <c:v>1.352898E-7</c:v>
                </c:pt>
                <c:pt idx="27515">
                  <c:v>1.35296E-7</c:v>
                </c:pt>
                <c:pt idx="27516">
                  <c:v>1.3530230000000001E-7</c:v>
                </c:pt>
                <c:pt idx="27517">
                  <c:v>1.353085E-7</c:v>
                </c:pt>
                <c:pt idx="27518">
                  <c:v>1.3531480000000001E-7</c:v>
                </c:pt>
                <c:pt idx="27519">
                  <c:v>1.35321E-7</c:v>
                </c:pt>
                <c:pt idx="27520">
                  <c:v>1.3532730000000001E-7</c:v>
                </c:pt>
                <c:pt idx="27521">
                  <c:v>1.353335E-7</c:v>
                </c:pt>
                <c:pt idx="27522">
                  <c:v>1.3533980000000001E-7</c:v>
                </c:pt>
                <c:pt idx="27523">
                  <c:v>1.35346E-7</c:v>
                </c:pt>
                <c:pt idx="27524">
                  <c:v>1.3535230000000001E-7</c:v>
                </c:pt>
                <c:pt idx="27525">
                  <c:v>1.353585E-7</c:v>
                </c:pt>
                <c:pt idx="27526">
                  <c:v>1.3536480000000001E-7</c:v>
                </c:pt>
                <c:pt idx="27527">
                  <c:v>1.35371E-7</c:v>
                </c:pt>
                <c:pt idx="27528">
                  <c:v>1.3537730000000001E-7</c:v>
                </c:pt>
                <c:pt idx="27529">
                  <c:v>1.353835E-7</c:v>
                </c:pt>
                <c:pt idx="27530">
                  <c:v>1.3538980000000001E-7</c:v>
                </c:pt>
                <c:pt idx="27531">
                  <c:v>1.35396E-7</c:v>
                </c:pt>
                <c:pt idx="27532">
                  <c:v>1.3540229999999999E-7</c:v>
                </c:pt>
                <c:pt idx="27533">
                  <c:v>1.354085E-7</c:v>
                </c:pt>
                <c:pt idx="27534">
                  <c:v>1.3541479999999999E-7</c:v>
                </c:pt>
                <c:pt idx="27535">
                  <c:v>1.3542100000000001E-7</c:v>
                </c:pt>
                <c:pt idx="27536">
                  <c:v>1.3542729999999999E-7</c:v>
                </c:pt>
                <c:pt idx="27537">
                  <c:v>1.3543350000000001E-7</c:v>
                </c:pt>
                <c:pt idx="27538">
                  <c:v>1.3543979999999999E-7</c:v>
                </c:pt>
                <c:pt idx="27539">
                  <c:v>1.3544600000000001E-7</c:v>
                </c:pt>
                <c:pt idx="27540">
                  <c:v>1.3545229999999999E-7</c:v>
                </c:pt>
                <c:pt idx="27541">
                  <c:v>1.3545850000000001E-7</c:v>
                </c:pt>
                <c:pt idx="27542">
                  <c:v>1.3546479999999999E-7</c:v>
                </c:pt>
                <c:pt idx="27543">
                  <c:v>1.3547100000000001E-7</c:v>
                </c:pt>
                <c:pt idx="27544">
                  <c:v>1.3547729999999999E-7</c:v>
                </c:pt>
                <c:pt idx="27545">
                  <c:v>1.3548350000000001E-7</c:v>
                </c:pt>
                <c:pt idx="27546">
                  <c:v>1.3548979999999999E-7</c:v>
                </c:pt>
                <c:pt idx="27547">
                  <c:v>1.3549600000000001E-7</c:v>
                </c:pt>
                <c:pt idx="27548">
                  <c:v>1.3550229999999999E-7</c:v>
                </c:pt>
                <c:pt idx="27549">
                  <c:v>1.3550850000000001E-7</c:v>
                </c:pt>
                <c:pt idx="27550">
                  <c:v>1.355148E-7</c:v>
                </c:pt>
                <c:pt idx="27551">
                  <c:v>1.3552100000000001E-7</c:v>
                </c:pt>
                <c:pt idx="27552">
                  <c:v>1.355273E-7</c:v>
                </c:pt>
                <c:pt idx="27553">
                  <c:v>1.3553349999999999E-7</c:v>
                </c:pt>
                <c:pt idx="27554">
                  <c:v>1.355398E-7</c:v>
                </c:pt>
                <c:pt idx="27555">
                  <c:v>1.3554599999999999E-7</c:v>
                </c:pt>
                <c:pt idx="27556">
                  <c:v>1.355523E-7</c:v>
                </c:pt>
                <c:pt idx="27557">
                  <c:v>1.3555849999999999E-7</c:v>
                </c:pt>
                <c:pt idx="27558">
                  <c:v>1.355648E-7</c:v>
                </c:pt>
                <c:pt idx="27559">
                  <c:v>1.3557099999999999E-7</c:v>
                </c:pt>
                <c:pt idx="27560">
                  <c:v>1.355773E-7</c:v>
                </c:pt>
                <c:pt idx="27561">
                  <c:v>1.3558349999999999E-7</c:v>
                </c:pt>
                <c:pt idx="27562">
                  <c:v>1.355898E-7</c:v>
                </c:pt>
                <c:pt idx="27563">
                  <c:v>1.3559599999999999E-7</c:v>
                </c:pt>
                <c:pt idx="27564">
                  <c:v>1.356023E-7</c:v>
                </c:pt>
                <c:pt idx="27565">
                  <c:v>1.3560849999999999E-7</c:v>
                </c:pt>
                <c:pt idx="27566">
                  <c:v>1.356148E-7</c:v>
                </c:pt>
                <c:pt idx="27567">
                  <c:v>1.3562099999999999E-7</c:v>
                </c:pt>
                <c:pt idx="27568">
                  <c:v>1.356273E-7</c:v>
                </c:pt>
                <c:pt idx="27569">
                  <c:v>1.3563349999999999E-7</c:v>
                </c:pt>
                <c:pt idx="27570">
                  <c:v>1.356398E-7</c:v>
                </c:pt>
                <c:pt idx="27571">
                  <c:v>1.35646E-7</c:v>
                </c:pt>
                <c:pt idx="27572">
                  <c:v>1.3565230000000001E-7</c:v>
                </c:pt>
                <c:pt idx="27573">
                  <c:v>1.356585E-7</c:v>
                </c:pt>
                <c:pt idx="27574">
                  <c:v>1.3566480000000001E-7</c:v>
                </c:pt>
                <c:pt idx="27575">
                  <c:v>1.35671E-7</c:v>
                </c:pt>
                <c:pt idx="27576">
                  <c:v>1.3567730000000001E-7</c:v>
                </c:pt>
                <c:pt idx="27577">
                  <c:v>1.356835E-7</c:v>
                </c:pt>
                <c:pt idx="27578">
                  <c:v>1.3568980000000001E-7</c:v>
                </c:pt>
                <c:pt idx="27579">
                  <c:v>1.35696E-7</c:v>
                </c:pt>
                <c:pt idx="27580">
                  <c:v>1.3570230000000001E-7</c:v>
                </c:pt>
                <c:pt idx="27581">
                  <c:v>1.357085E-7</c:v>
                </c:pt>
                <c:pt idx="27582">
                  <c:v>1.3571480000000001E-7</c:v>
                </c:pt>
                <c:pt idx="27583">
                  <c:v>1.35721E-7</c:v>
                </c:pt>
                <c:pt idx="27584">
                  <c:v>1.3572730000000001E-7</c:v>
                </c:pt>
                <c:pt idx="27585">
                  <c:v>1.357335E-7</c:v>
                </c:pt>
                <c:pt idx="27586">
                  <c:v>1.3573980000000001E-7</c:v>
                </c:pt>
                <c:pt idx="27587">
                  <c:v>1.35746E-7</c:v>
                </c:pt>
                <c:pt idx="27588">
                  <c:v>1.3575230000000001E-7</c:v>
                </c:pt>
                <c:pt idx="27589">
                  <c:v>1.357585E-7</c:v>
                </c:pt>
                <c:pt idx="27590">
                  <c:v>1.3576479999999999E-7</c:v>
                </c:pt>
                <c:pt idx="27591">
                  <c:v>1.3577100000000001E-7</c:v>
                </c:pt>
                <c:pt idx="27592">
                  <c:v>1.3577729999999999E-7</c:v>
                </c:pt>
                <c:pt idx="27593">
                  <c:v>1.3578350000000001E-7</c:v>
                </c:pt>
                <c:pt idx="27594">
                  <c:v>1.3578979999999999E-7</c:v>
                </c:pt>
                <c:pt idx="27595">
                  <c:v>1.3579600000000001E-7</c:v>
                </c:pt>
                <c:pt idx="27596">
                  <c:v>1.3580229999999999E-7</c:v>
                </c:pt>
                <c:pt idx="27597">
                  <c:v>1.3580850000000001E-7</c:v>
                </c:pt>
                <c:pt idx="27598">
                  <c:v>1.3581479999999999E-7</c:v>
                </c:pt>
                <c:pt idx="27599">
                  <c:v>1.3582100000000001E-7</c:v>
                </c:pt>
                <c:pt idx="27600">
                  <c:v>1.3582729999999999E-7</c:v>
                </c:pt>
                <c:pt idx="27601">
                  <c:v>1.3583350000000001E-7</c:v>
                </c:pt>
                <c:pt idx="27602">
                  <c:v>1.3583979999999999E-7</c:v>
                </c:pt>
                <c:pt idx="27603">
                  <c:v>1.3584600000000001E-7</c:v>
                </c:pt>
                <c:pt idx="27604">
                  <c:v>1.3585229999999999E-7</c:v>
                </c:pt>
                <c:pt idx="27605">
                  <c:v>1.3585850000000001E-7</c:v>
                </c:pt>
                <c:pt idx="27606">
                  <c:v>1.358648E-7</c:v>
                </c:pt>
                <c:pt idx="27607">
                  <c:v>1.3587100000000001E-7</c:v>
                </c:pt>
                <c:pt idx="27608">
                  <c:v>1.358773E-7</c:v>
                </c:pt>
                <c:pt idx="27609">
                  <c:v>1.3588349999999999E-7</c:v>
                </c:pt>
                <c:pt idx="27610">
                  <c:v>1.358898E-7</c:v>
                </c:pt>
                <c:pt idx="27611">
                  <c:v>1.3589599999999999E-7</c:v>
                </c:pt>
                <c:pt idx="27612">
                  <c:v>1.359023E-7</c:v>
                </c:pt>
                <c:pt idx="27613">
                  <c:v>1.3590849999999999E-7</c:v>
                </c:pt>
                <c:pt idx="27614">
                  <c:v>1.359148E-7</c:v>
                </c:pt>
                <c:pt idx="27615">
                  <c:v>1.3592099999999999E-7</c:v>
                </c:pt>
                <c:pt idx="27616">
                  <c:v>1.359273E-7</c:v>
                </c:pt>
                <c:pt idx="27617">
                  <c:v>1.3593349999999999E-7</c:v>
                </c:pt>
                <c:pt idx="27618">
                  <c:v>1.359398E-7</c:v>
                </c:pt>
                <c:pt idx="27619">
                  <c:v>1.3594599999999999E-7</c:v>
                </c:pt>
                <c:pt idx="27620">
                  <c:v>1.359523E-7</c:v>
                </c:pt>
                <c:pt idx="27621">
                  <c:v>1.3595849999999999E-7</c:v>
                </c:pt>
                <c:pt idx="27622">
                  <c:v>1.359648E-7</c:v>
                </c:pt>
                <c:pt idx="27623">
                  <c:v>1.3597099999999999E-7</c:v>
                </c:pt>
                <c:pt idx="27624">
                  <c:v>1.359773E-7</c:v>
                </c:pt>
                <c:pt idx="27625">
                  <c:v>1.3598349999999999E-7</c:v>
                </c:pt>
                <c:pt idx="27626">
                  <c:v>1.359898E-7</c:v>
                </c:pt>
                <c:pt idx="27627">
                  <c:v>1.35996E-7</c:v>
                </c:pt>
                <c:pt idx="27628">
                  <c:v>1.3600230000000001E-7</c:v>
                </c:pt>
                <c:pt idx="27629">
                  <c:v>1.360085E-7</c:v>
                </c:pt>
                <c:pt idx="27630">
                  <c:v>1.3601480000000001E-7</c:v>
                </c:pt>
                <c:pt idx="27631">
                  <c:v>1.36021E-7</c:v>
                </c:pt>
                <c:pt idx="27632">
                  <c:v>1.3602730000000001E-7</c:v>
                </c:pt>
                <c:pt idx="27633">
                  <c:v>1.360335E-7</c:v>
                </c:pt>
                <c:pt idx="27634">
                  <c:v>1.3603980000000001E-7</c:v>
                </c:pt>
                <c:pt idx="27635">
                  <c:v>1.36046E-7</c:v>
                </c:pt>
                <c:pt idx="27636">
                  <c:v>1.3605230000000001E-7</c:v>
                </c:pt>
                <c:pt idx="27637">
                  <c:v>1.360585E-7</c:v>
                </c:pt>
                <c:pt idx="27638">
                  <c:v>1.3606480000000001E-7</c:v>
                </c:pt>
                <c:pt idx="27639">
                  <c:v>1.36071E-7</c:v>
                </c:pt>
                <c:pt idx="27640">
                  <c:v>1.3607730000000001E-7</c:v>
                </c:pt>
                <c:pt idx="27641">
                  <c:v>1.360835E-7</c:v>
                </c:pt>
                <c:pt idx="27642">
                  <c:v>1.3608980000000001E-7</c:v>
                </c:pt>
                <c:pt idx="27643">
                  <c:v>1.36096E-7</c:v>
                </c:pt>
                <c:pt idx="27644">
                  <c:v>1.3610230000000001E-7</c:v>
                </c:pt>
                <c:pt idx="27645">
                  <c:v>1.361085E-7</c:v>
                </c:pt>
                <c:pt idx="27646">
                  <c:v>1.3611479999999999E-7</c:v>
                </c:pt>
                <c:pt idx="27647">
                  <c:v>1.3612100000000001E-7</c:v>
                </c:pt>
                <c:pt idx="27648">
                  <c:v>1.3612729999999999E-7</c:v>
                </c:pt>
                <c:pt idx="27649">
                  <c:v>1.3613350000000001E-7</c:v>
                </c:pt>
                <c:pt idx="27650">
                  <c:v>1.3613979999999999E-7</c:v>
                </c:pt>
                <c:pt idx="27651">
                  <c:v>1.3614600000000001E-7</c:v>
                </c:pt>
                <c:pt idx="27652">
                  <c:v>1.3615229999999999E-7</c:v>
                </c:pt>
                <c:pt idx="27653">
                  <c:v>1.3615850000000001E-7</c:v>
                </c:pt>
                <c:pt idx="27654">
                  <c:v>1.3616479999999999E-7</c:v>
                </c:pt>
                <c:pt idx="27655">
                  <c:v>1.3617100000000001E-7</c:v>
                </c:pt>
                <c:pt idx="27656">
                  <c:v>1.3617729999999999E-7</c:v>
                </c:pt>
                <c:pt idx="27657">
                  <c:v>1.3618350000000001E-7</c:v>
                </c:pt>
                <c:pt idx="27658">
                  <c:v>1.3618979999999999E-7</c:v>
                </c:pt>
                <c:pt idx="27659">
                  <c:v>1.3619600000000001E-7</c:v>
                </c:pt>
                <c:pt idx="27660">
                  <c:v>1.3620229999999999E-7</c:v>
                </c:pt>
                <c:pt idx="27661">
                  <c:v>1.3620850000000001E-7</c:v>
                </c:pt>
                <c:pt idx="27662">
                  <c:v>1.3621479999999999E-7</c:v>
                </c:pt>
                <c:pt idx="27663">
                  <c:v>1.3622100000000001E-7</c:v>
                </c:pt>
                <c:pt idx="27664">
                  <c:v>1.362273E-7</c:v>
                </c:pt>
                <c:pt idx="27665">
                  <c:v>1.3623349999999999E-7</c:v>
                </c:pt>
                <c:pt idx="27666">
                  <c:v>1.362398E-7</c:v>
                </c:pt>
                <c:pt idx="27667">
                  <c:v>1.3624599999999999E-7</c:v>
                </c:pt>
                <c:pt idx="27668">
                  <c:v>1.362523E-7</c:v>
                </c:pt>
                <c:pt idx="27669">
                  <c:v>1.3625849999999999E-7</c:v>
                </c:pt>
                <c:pt idx="27670">
                  <c:v>1.362648E-7</c:v>
                </c:pt>
                <c:pt idx="27671">
                  <c:v>1.3627099999999999E-7</c:v>
                </c:pt>
                <c:pt idx="27672">
                  <c:v>1.362773E-7</c:v>
                </c:pt>
                <c:pt idx="27673">
                  <c:v>1.3628349999999999E-7</c:v>
                </c:pt>
                <c:pt idx="27674">
                  <c:v>1.362898E-7</c:v>
                </c:pt>
                <c:pt idx="27675">
                  <c:v>1.3629599999999999E-7</c:v>
                </c:pt>
                <c:pt idx="27676">
                  <c:v>1.363023E-7</c:v>
                </c:pt>
                <c:pt idx="27677">
                  <c:v>1.3630849999999999E-7</c:v>
                </c:pt>
                <c:pt idx="27678">
                  <c:v>1.363148E-7</c:v>
                </c:pt>
                <c:pt idx="27679">
                  <c:v>1.3632099999999999E-7</c:v>
                </c:pt>
                <c:pt idx="27680">
                  <c:v>1.363273E-7</c:v>
                </c:pt>
                <c:pt idx="27681">
                  <c:v>1.3633349999999999E-7</c:v>
                </c:pt>
                <c:pt idx="27682">
                  <c:v>1.363398E-7</c:v>
                </c:pt>
                <c:pt idx="27683">
                  <c:v>1.36346E-7</c:v>
                </c:pt>
                <c:pt idx="27684">
                  <c:v>1.3635230000000001E-7</c:v>
                </c:pt>
                <c:pt idx="27685">
                  <c:v>1.363585E-7</c:v>
                </c:pt>
                <c:pt idx="27686">
                  <c:v>1.3636480000000001E-7</c:v>
                </c:pt>
                <c:pt idx="27687">
                  <c:v>1.36371E-7</c:v>
                </c:pt>
                <c:pt idx="27688">
                  <c:v>1.3637730000000001E-7</c:v>
                </c:pt>
                <c:pt idx="27689">
                  <c:v>1.363835E-7</c:v>
                </c:pt>
                <c:pt idx="27690">
                  <c:v>1.3638980000000001E-7</c:v>
                </c:pt>
                <c:pt idx="27691">
                  <c:v>1.36396E-7</c:v>
                </c:pt>
                <c:pt idx="27692">
                  <c:v>1.3640230000000001E-7</c:v>
                </c:pt>
                <c:pt idx="27693">
                  <c:v>1.364085E-7</c:v>
                </c:pt>
                <c:pt idx="27694">
                  <c:v>1.3641480000000001E-7</c:v>
                </c:pt>
                <c:pt idx="27695">
                  <c:v>1.36421E-7</c:v>
                </c:pt>
                <c:pt idx="27696">
                  <c:v>1.3642730000000001E-7</c:v>
                </c:pt>
                <c:pt idx="27697">
                  <c:v>1.364335E-7</c:v>
                </c:pt>
                <c:pt idx="27698">
                  <c:v>1.3643980000000001E-7</c:v>
                </c:pt>
                <c:pt idx="27699">
                  <c:v>1.36446E-7</c:v>
                </c:pt>
                <c:pt idx="27700">
                  <c:v>1.3645230000000001E-7</c:v>
                </c:pt>
                <c:pt idx="27701">
                  <c:v>1.364585E-7</c:v>
                </c:pt>
                <c:pt idx="27702">
                  <c:v>1.3646479999999999E-7</c:v>
                </c:pt>
                <c:pt idx="27703">
                  <c:v>1.36471E-7</c:v>
                </c:pt>
                <c:pt idx="27704">
                  <c:v>1.3647729999999999E-7</c:v>
                </c:pt>
                <c:pt idx="27705">
                  <c:v>1.3648350000000001E-7</c:v>
                </c:pt>
                <c:pt idx="27706">
                  <c:v>1.3648979999999999E-7</c:v>
                </c:pt>
                <c:pt idx="27707">
                  <c:v>1.3649600000000001E-7</c:v>
                </c:pt>
                <c:pt idx="27708">
                  <c:v>1.3650229999999999E-7</c:v>
                </c:pt>
                <c:pt idx="27709">
                  <c:v>1.3650850000000001E-7</c:v>
                </c:pt>
                <c:pt idx="27710">
                  <c:v>1.3651479999999999E-7</c:v>
                </c:pt>
                <c:pt idx="27711">
                  <c:v>1.3652100000000001E-7</c:v>
                </c:pt>
                <c:pt idx="27712">
                  <c:v>1.3652729999999999E-7</c:v>
                </c:pt>
                <c:pt idx="27713">
                  <c:v>1.3653350000000001E-7</c:v>
                </c:pt>
                <c:pt idx="27714">
                  <c:v>1.3653979999999999E-7</c:v>
                </c:pt>
                <c:pt idx="27715">
                  <c:v>1.3654600000000001E-7</c:v>
                </c:pt>
                <c:pt idx="27716">
                  <c:v>1.3655229999999999E-7</c:v>
                </c:pt>
                <c:pt idx="27717">
                  <c:v>1.3655850000000001E-7</c:v>
                </c:pt>
                <c:pt idx="27718">
                  <c:v>1.3656479999999999E-7</c:v>
                </c:pt>
                <c:pt idx="27719">
                  <c:v>1.3657100000000001E-7</c:v>
                </c:pt>
                <c:pt idx="27720">
                  <c:v>1.365773E-7</c:v>
                </c:pt>
                <c:pt idx="27721">
                  <c:v>1.3658349999999999E-7</c:v>
                </c:pt>
                <c:pt idx="27722">
                  <c:v>1.365898E-7</c:v>
                </c:pt>
                <c:pt idx="27723">
                  <c:v>1.3659599999999999E-7</c:v>
                </c:pt>
                <c:pt idx="27724">
                  <c:v>1.366023E-7</c:v>
                </c:pt>
                <c:pt idx="27725">
                  <c:v>1.3660849999999999E-7</c:v>
                </c:pt>
                <c:pt idx="27726">
                  <c:v>1.366148E-7</c:v>
                </c:pt>
                <c:pt idx="27727">
                  <c:v>1.3662099999999999E-7</c:v>
                </c:pt>
                <c:pt idx="27728">
                  <c:v>1.366273E-7</c:v>
                </c:pt>
                <c:pt idx="27729">
                  <c:v>1.3663349999999999E-7</c:v>
                </c:pt>
                <c:pt idx="27730">
                  <c:v>1.366398E-7</c:v>
                </c:pt>
                <c:pt idx="27731">
                  <c:v>1.3664599999999999E-7</c:v>
                </c:pt>
                <c:pt idx="27732">
                  <c:v>1.366523E-7</c:v>
                </c:pt>
                <c:pt idx="27733">
                  <c:v>1.3665849999999999E-7</c:v>
                </c:pt>
                <c:pt idx="27734">
                  <c:v>1.366648E-7</c:v>
                </c:pt>
                <c:pt idx="27735">
                  <c:v>1.3667099999999999E-7</c:v>
                </c:pt>
                <c:pt idx="27736">
                  <c:v>1.366773E-7</c:v>
                </c:pt>
                <c:pt idx="27737">
                  <c:v>1.3668349999999999E-7</c:v>
                </c:pt>
                <c:pt idx="27738">
                  <c:v>1.366898E-7</c:v>
                </c:pt>
                <c:pt idx="27739">
                  <c:v>1.36696E-7</c:v>
                </c:pt>
                <c:pt idx="27740">
                  <c:v>1.3670230000000001E-7</c:v>
                </c:pt>
                <c:pt idx="27741">
                  <c:v>1.367085E-7</c:v>
                </c:pt>
                <c:pt idx="27742">
                  <c:v>1.3671480000000001E-7</c:v>
                </c:pt>
                <c:pt idx="27743">
                  <c:v>1.36721E-7</c:v>
                </c:pt>
                <c:pt idx="27744">
                  <c:v>1.3672730000000001E-7</c:v>
                </c:pt>
                <c:pt idx="27745">
                  <c:v>1.367335E-7</c:v>
                </c:pt>
                <c:pt idx="27746">
                  <c:v>1.3673980000000001E-7</c:v>
                </c:pt>
                <c:pt idx="27747">
                  <c:v>1.36746E-7</c:v>
                </c:pt>
                <c:pt idx="27748">
                  <c:v>1.3675230000000001E-7</c:v>
                </c:pt>
                <c:pt idx="27749">
                  <c:v>1.367585E-7</c:v>
                </c:pt>
                <c:pt idx="27750">
                  <c:v>1.3676480000000001E-7</c:v>
                </c:pt>
                <c:pt idx="27751">
                  <c:v>1.36771E-7</c:v>
                </c:pt>
                <c:pt idx="27752">
                  <c:v>1.3677730000000001E-7</c:v>
                </c:pt>
                <c:pt idx="27753">
                  <c:v>1.367835E-7</c:v>
                </c:pt>
                <c:pt idx="27754">
                  <c:v>1.3678980000000001E-7</c:v>
                </c:pt>
                <c:pt idx="27755">
                  <c:v>1.36796E-7</c:v>
                </c:pt>
                <c:pt idx="27756">
                  <c:v>1.3680230000000001E-7</c:v>
                </c:pt>
                <c:pt idx="27757">
                  <c:v>1.368085E-7</c:v>
                </c:pt>
                <c:pt idx="27758">
                  <c:v>1.3681479999999999E-7</c:v>
                </c:pt>
                <c:pt idx="27759">
                  <c:v>1.36821E-7</c:v>
                </c:pt>
                <c:pt idx="27760">
                  <c:v>1.3682729999999999E-7</c:v>
                </c:pt>
                <c:pt idx="27761">
                  <c:v>1.3683350000000001E-7</c:v>
                </c:pt>
                <c:pt idx="27762">
                  <c:v>1.3683979999999999E-7</c:v>
                </c:pt>
                <c:pt idx="27763">
                  <c:v>1.3684600000000001E-7</c:v>
                </c:pt>
                <c:pt idx="27764">
                  <c:v>1.3685229999999999E-7</c:v>
                </c:pt>
                <c:pt idx="27765">
                  <c:v>1.3685850000000001E-7</c:v>
                </c:pt>
                <c:pt idx="27766">
                  <c:v>1.3686479999999999E-7</c:v>
                </c:pt>
                <c:pt idx="27767">
                  <c:v>1.3687100000000001E-7</c:v>
                </c:pt>
                <c:pt idx="27768">
                  <c:v>1.3687729999999999E-7</c:v>
                </c:pt>
                <c:pt idx="27769">
                  <c:v>1.3688350000000001E-7</c:v>
                </c:pt>
                <c:pt idx="27770">
                  <c:v>1.3688979999999999E-7</c:v>
                </c:pt>
                <c:pt idx="27771">
                  <c:v>1.3689600000000001E-7</c:v>
                </c:pt>
                <c:pt idx="27772">
                  <c:v>1.3690229999999999E-7</c:v>
                </c:pt>
                <c:pt idx="27773">
                  <c:v>1.3690850000000001E-7</c:v>
                </c:pt>
                <c:pt idx="27774">
                  <c:v>1.3691479999999999E-7</c:v>
                </c:pt>
                <c:pt idx="27775">
                  <c:v>1.3692100000000001E-7</c:v>
                </c:pt>
                <c:pt idx="27776">
                  <c:v>1.369273E-7</c:v>
                </c:pt>
                <c:pt idx="27777">
                  <c:v>1.3693350000000001E-7</c:v>
                </c:pt>
                <c:pt idx="27778">
                  <c:v>1.369398E-7</c:v>
                </c:pt>
                <c:pt idx="27779">
                  <c:v>1.3694599999999999E-7</c:v>
                </c:pt>
                <c:pt idx="27780">
                  <c:v>1.369523E-7</c:v>
                </c:pt>
                <c:pt idx="27781">
                  <c:v>1.3695849999999999E-7</c:v>
                </c:pt>
                <c:pt idx="27782">
                  <c:v>1.369648E-7</c:v>
                </c:pt>
                <c:pt idx="27783">
                  <c:v>1.3697099999999999E-7</c:v>
                </c:pt>
                <c:pt idx="27784">
                  <c:v>1.369773E-7</c:v>
                </c:pt>
                <c:pt idx="27785">
                  <c:v>1.3698349999999999E-7</c:v>
                </c:pt>
                <c:pt idx="27786">
                  <c:v>1.369898E-7</c:v>
                </c:pt>
                <c:pt idx="27787">
                  <c:v>1.3699599999999999E-7</c:v>
                </c:pt>
                <c:pt idx="27788">
                  <c:v>1.370023E-7</c:v>
                </c:pt>
                <c:pt idx="27789">
                  <c:v>1.3700849999999999E-7</c:v>
                </c:pt>
                <c:pt idx="27790">
                  <c:v>1.370148E-7</c:v>
                </c:pt>
                <c:pt idx="27791">
                  <c:v>1.3702099999999999E-7</c:v>
                </c:pt>
                <c:pt idx="27792">
                  <c:v>1.370273E-7</c:v>
                </c:pt>
                <c:pt idx="27793">
                  <c:v>1.3703349999999999E-7</c:v>
                </c:pt>
                <c:pt idx="27794">
                  <c:v>1.370398E-7</c:v>
                </c:pt>
                <c:pt idx="27795">
                  <c:v>1.37046E-7</c:v>
                </c:pt>
                <c:pt idx="27796">
                  <c:v>1.370523E-7</c:v>
                </c:pt>
                <c:pt idx="27797">
                  <c:v>1.370585E-7</c:v>
                </c:pt>
                <c:pt idx="27798">
                  <c:v>1.3706480000000001E-7</c:v>
                </c:pt>
                <c:pt idx="27799">
                  <c:v>1.37071E-7</c:v>
                </c:pt>
                <c:pt idx="27800">
                  <c:v>1.3707730000000001E-7</c:v>
                </c:pt>
                <c:pt idx="27801">
                  <c:v>1.370835E-7</c:v>
                </c:pt>
                <c:pt idx="27802">
                  <c:v>1.3708980000000001E-7</c:v>
                </c:pt>
                <c:pt idx="27803">
                  <c:v>1.37096E-7</c:v>
                </c:pt>
                <c:pt idx="27804">
                  <c:v>1.3710230000000001E-7</c:v>
                </c:pt>
                <c:pt idx="27805">
                  <c:v>1.371085E-7</c:v>
                </c:pt>
                <c:pt idx="27806">
                  <c:v>1.3711480000000001E-7</c:v>
                </c:pt>
                <c:pt idx="27807">
                  <c:v>1.37121E-7</c:v>
                </c:pt>
                <c:pt idx="27808">
                  <c:v>1.3712730000000001E-7</c:v>
                </c:pt>
                <c:pt idx="27809">
                  <c:v>1.371335E-7</c:v>
                </c:pt>
                <c:pt idx="27810">
                  <c:v>1.3713980000000001E-7</c:v>
                </c:pt>
                <c:pt idx="27811">
                  <c:v>1.37146E-7</c:v>
                </c:pt>
                <c:pt idx="27812">
                  <c:v>1.3715230000000001E-7</c:v>
                </c:pt>
                <c:pt idx="27813">
                  <c:v>1.371585E-7</c:v>
                </c:pt>
                <c:pt idx="27814">
                  <c:v>1.3716479999999999E-7</c:v>
                </c:pt>
                <c:pt idx="27815">
                  <c:v>1.37171E-7</c:v>
                </c:pt>
                <c:pt idx="27816">
                  <c:v>1.3717729999999999E-7</c:v>
                </c:pt>
                <c:pt idx="27817">
                  <c:v>1.3718350000000001E-7</c:v>
                </c:pt>
                <c:pt idx="27818">
                  <c:v>1.3718979999999999E-7</c:v>
                </c:pt>
                <c:pt idx="27819">
                  <c:v>1.3719600000000001E-7</c:v>
                </c:pt>
                <c:pt idx="27820">
                  <c:v>1.3720229999999999E-7</c:v>
                </c:pt>
                <c:pt idx="27821">
                  <c:v>1.3720850000000001E-7</c:v>
                </c:pt>
                <c:pt idx="27822">
                  <c:v>1.3721479999999999E-7</c:v>
                </c:pt>
                <c:pt idx="27823">
                  <c:v>1.3722100000000001E-7</c:v>
                </c:pt>
                <c:pt idx="27824">
                  <c:v>1.3722729999999999E-7</c:v>
                </c:pt>
                <c:pt idx="27825">
                  <c:v>1.3723350000000001E-7</c:v>
                </c:pt>
                <c:pt idx="27826">
                  <c:v>1.3723979999999999E-7</c:v>
                </c:pt>
                <c:pt idx="27827">
                  <c:v>1.3724600000000001E-7</c:v>
                </c:pt>
                <c:pt idx="27828">
                  <c:v>1.3725229999999999E-7</c:v>
                </c:pt>
                <c:pt idx="27829">
                  <c:v>1.3725850000000001E-7</c:v>
                </c:pt>
                <c:pt idx="27830">
                  <c:v>1.3726479999999999E-7</c:v>
                </c:pt>
                <c:pt idx="27831">
                  <c:v>1.3727100000000001E-7</c:v>
                </c:pt>
                <c:pt idx="27832">
                  <c:v>1.372773E-7</c:v>
                </c:pt>
                <c:pt idx="27833">
                  <c:v>1.3728350000000001E-7</c:v>
                </c:pt>
                <c:pt idx="27834">
                  <c:v>1.372898E-7</c:v>
                </c:pt>
                <c:pt idx="27835">
                  <c:v>1.3729599999999999E-7</c:v>
                </c:pt>
                <c:pt idx="27836">
                  <c:v>1.373023E-7</c:v>
                </c:pt>
                <c:pt idx="27837">
                  <c:v>1.3730849999999999E-7</c:v>
                </c:pt>
                <c:pt idx="27838">
                  <c:v>1.373148E-7</c:v>
                </c:pt>
                <c:pt idx="27839">
                  <c:v>1.3732099999999999E-7</c:v>
                </c:pt>
                <c:pt idx="27840">
                  <c:v>1.373273E-7</c:v>
                </c:pt>
                <c:pt idx="27841">
                  <c:v>1.3733349999999999E-7</c:v>
                </c:pt>
                <c:pt idx="27842">
                  <c:v>1.373398E-7</c:v>
                </c:pt>
                <c:pt idx="27843">
                  <c:v>1.3734599999999999E-7</c:v>
                </c:pt>
                <c:pt idx="27844">
                  <c:v>1.373523E-7</c:v>
                </c:pt>
                <c:pt idx="27845">
                  <c:v>1.3735849999999999E-7</c:v>
                </c:pt>
                <c:pt idx="27846">
                  <c:v>1.373648E-7</c:v>
                </c:pt>
                <c:pt idx="27847">
                  <c:v>1.3737099999999999E-7</c:v>
                </c:pt>
                <c:pt idx="27848">
                  <c:v>1.373773E-7</c:v>
                </c:pt>
                <c:pt idx="27849">
                  <c:v>1.3738349999999999E-7</c:v>
                </c:pt>
                <c:pt idx="27850">
                  <c:v>1.373898E-7</c:v>
                </c:pt>
                <c:pt idx="27851">
                  <c:v>1.3739599999999999E-7</c:v>
                </c:pt>
                <c:pt idx="27852">
                  <c:v>1.374023E-7</c:v>
                </c:pt>
                <c:pt idx="27853">
                  <c:v>1.374085E-7</c:v>
                </c:pt>
                <c:pt idx="27854">
                  <c:v>1.3741480000000001E-7</c:v>
                </c:pt>
                <c:pt idx="27855">
                  <c:v>1.37421E-7</c:v>
                </c:pt>
                <c:pt idx="27856">
                  <c:v>1.3742730000000001E-7</c:v>
                </c:pt>
                <c:pt idx="27857">
                  <c:v>1.374335E-7</c:v>
                </c:pt>
                <c:pt idx="27858">
                  <c:v>1.3743980000000001E-7</c:v>
                </c:pt>
                <c:pt idx="27859">
                  <c:v>1.37446E-7</c:v>
                </c:pt>
                <c:pt idx="27860">
                  <c:v>1.3745230000000001E-7</c:v>
                </c:pt>
                <c:pt idx="27861">
                  <c:v>1.374585E-7</c:v>
                </c:pt>
                <c:pt idx="27862">
                  <c:v>1.3746480000000001E-7</c:v>
                </c:pt>
                <c:pt idx="27863">
                  <c:v>1.37471E-7</c:v>
                </c:pt>
                <c:pt idx="27864">
                  <c:v>1.3747730000000001E-7</c:v>
                </c:pt>
                <c:pt idx="27865">
                  <c:v>1.374835E-7</c:v>
                </c:pt>
                <c:pt idx="27866">
                  <c:v>1.3748980000000001E-7</c:v>
                </c:pt>
                <c:pt idx="27867">
                  <c:v>1.37496E-7</c:v>
                </c:pt>
                <c:pt idx="27868">
                  <c:v>1.3750230000000001E-7</c:v>
                </c:pt>
                <c:pt idx="27869">
                  <c:v>1.375085E-7</c:v>
                </c:pt>
                <c:pt idx="27870">
                  <c:v>1.3751480000000001E-7</c:v>
                </c:pt>
                <c:pt idx="27871">
                  <c:v>1.37521E-7</c:v>
                </c:pt>
                <c:pt idx="27872">
                  <c:v>1.3752729999999999E-7</c:v>
                </c:pt>
                <c:pt idx="27873">
                  <c:v>1.3753350000000001E-7</c:v>
                </c:pt>
                <c:pt idx="27874">
                  <c:v>1.3753979999999999E-7</c:v>
                </c:pt>
                <c:pt idx="27875">
                  <c:v>1.3754600000000001E-7</c:v>
                </c:pt>
                <c:pt idx="27876">
                  <c:v>1.3755229999999999E-7</c:v>
                </c:pt>
                <c:pt idx="27877">
                  <c:v>1.3755850000000001E-7</c:v>
                </c:pt>
                <c:pt idx="27878">
                  <c:v>1.3756479999999999E-7</c:v>
                </c:pt>
                <c:pt idx="27879">
                  <c:v>1.3757100000000001E-7</c:v>
                </c:pt>
                <c:pt idx="27880">
                  <c:v>1.3757729999999999E-7</c:v>
                </c:pt>
                <c:pt idx="27881">
                  <c:v>1.3758350000000001E-7</c:v>
                </c:pt>
                <c:pt idx="27882">
                  <c:v>1.3758979999999999E-7</c:v>
                </c:pt>
                <c:pt idx="27883">
                  <c:v>1.3759600000000001E-7</c:v>
                </c:pt>
                <c:pt idx="27884">
                  <c:v>1.3760229999999999E-7</c:v>
                </c:pt>
                <c:pt idx="27885">
                  <c:v>1.3760850000000001E-7</c:v>
                </c:pt>
                <c:pt idx="27886">
                  <c:v>1.3761479999999999E-7</c:v>
                </c:pt>
                <c:pt idx="27887">
                  <c:v>1.3762100000000001E-7</c:v>
                </c:pt>
                <c:pt idx="27888">
                  <c:v>1.376273E-7</c:v>
                </c:pt>
                <c:pt idx="27889">
                  <c:v>1.3763350000000001E-7</c:v>
                </c:pt>
                <c:pt idx="27890">
                  <c:v>1.376398E-7</c:v>
                </c:pt>
                <c:pt idx="27891">
                  <c:v>1.3764599999999999E-7</c:v>
                </c:pt>
                <c:pt idx="27892">
                  <c:v>1.376523E-7</c:v>
                </c:pt>
                <c:pt idx="27893">
                  <c:v>1.3765849999999999E-7</c:v>
                </c:pt>
                <c:pt idx="27894">
                  <c:v>1.376648E-7</c:v>
                </c:pt>
                <c:pt idx="27895">
                  <c:v>1.3767099999999999E-7</c:v>
                </c:pt>
                <c:pt idx="27896">
                  <c:v>1.376773E-7</c:v>
                </c:pt>
                <c:pt idx="27897">
                  <c:v>1.3768349999999999E-7</c:v>
                </c:pt>
                <c:pt idx="27898">
                  <c:v>1.376898E-7</c:v>
                </c:pt>
                <c:pt idx="27899">
                  <c:v>1.3769599999999999E-7</c:v>
                </c:pt>
                <c:pt idx="27900">
                  <c:v>1.377023E-7</c:v>
                </c:pt>
                <c:pt idx="27901">
                  <c:v>1.3770849999999999E-7</c:v>
                </c:pt>
                <c:pt idx="27902">
                  <c:v>1.377148E-7</c:v>
                </c:pt>
                <c:pt idx="27903">
                  <c:v>1.3772099999999999E-7</c:v>
                </c:pt>
                <c:pt idx="27904">
                  <c:v>1.377273E-7</c:v>
                </c:pt>
                <c:pt idx="27905">
                  <c:v>1.3773349999999999E-7</c:v>
                </c:pt>
                <c:pt idx="27906">
                  <c:v>1.377398E-7</c:v>
                </c:pt>
                <c:pt idx="27907">
                  <c:v>1.3774599999999999E-7</c:v>
                </c:pt>
                <c:pt idx="27908">
                  <c:v>1.377523E-7</c:v>
                </c:pt>
                <c:pt idx="27909">
                  <c:v>1.377585E-7</c:v>
                </c:pt>
                <c:pt idx="27910">
                  <c:v>1.3776480000000001E-7</c:v>
                </c:pt>
                <c:pt idx="27911">
                  <c:v>1.37771E-7</c:v>
                </c:pt>
                <c:pt idx="27912">
                  <c:v>1.3777730000000001E-7</c:v>
                </c:pt>
                <c:pt idx="27913">
                  <c:v>1.377835E-7</c:v>
                </c:pt>
                <c:pt idx="27914">
                  <c:v>1.3778980000000001E-7</c:v>
                </c:pt>
                <c:pt idx="27915">
                  <c:v>1.37796E-7</c:v>
                </c:pt>
                <c:pt idx="27916">
                  <c:v>1.3780230000000001E-7</c:v>
                </c:pt>
                <c:pt idx="27917">
                  <c:v>1.378085E-7</c:v>
                </c:pt>
                <c:pt idx="27918">
                  <c:v>1.3781480000000001E-7</c:v>
                </c:pt>
                <c:pt idx="27919">
                  <c:v>1.37821E-7</c:v>
                </c:pt>
                <c:pt idx="27920">
                  <c:v>1.3782730000000001E-7</c:v>
                </c:pt>
                <c:pt idx="27921">
                  <c:v>1.378335E-7</c:v>
                </c:pt>
                <c:pt idx="27922">
                  <c:v>1.3783980000000001E-7</c:v>
                </c:pt>
                <c:pt idx="27923">
                  <c:v>1.37846E-7</c:v>
                </c:pt>
                <c:pt idx="27924">
                  <c:v>1.3785230000000001E-7</c:v>
                </c:pt>
                <c:pt idx="27925">
                  <c:v>1.378585E-7</c:v>
                </c:pt>
                <c:pt idx="27926">
                  <c:v>1.3786480000000001E-7</c:v>
                </c:pt>
                <c:pt idx="27927">
                  <c:v>1.37871E-7</c:v>
                </c:pt>
                <c:pt idx="27928">
                  <c:v>1.3787729999999999E-7</c:v>
                </c:pt>
                <c:pt idx="27929">
                  <c:v>1.3788350000000001E-7</c:v>
                </c:pt>
                <c:pt idx="27930">
                  <c:v>1.3788979999999999E-7</c:v>
                </c:pt>
                <c:pt idx="27931">
                  <c:v>1.3789600000000001E-7</c:v>
                </c:pt>
                <c:pt idx="27932">
                  <c:v>1.3790229999999999E-7</c:v>
                </c:pt>
                <c:pt idx="27933">
                  <c:v>1.3790850000000001E-7</c:v>
                </c:pt>
                <c:pt idx="27934">
                  <c:v>1.3791479999999999E-7</c:v>
                </c:pt>
                <c:pt idx="27935">
                  <c:v>1.3792100000000001E-7</c:v>
                </c:pt>
                <c:pt idx="27936">
                  <c:v>1.3792729999999999E-7</c:v>
                </c:pt>
                <c:pt idx="27937">
                  <c:v>1.3793350000000001E-7</c:v>
                </c:pt>
                <c:pt idx="27938">
                  <c:v>1.3793979999999999E-7</c:v>
                </c:pt>
                <c:pt idx="27939">
                  <c:v>1.3794600000000001E-7</c:v>
                </c:pt>
                <c:pt idx="27940">
                  <c:v>1.3795229999999999E-7</c:v>
                </c:pt>
                <c:pt idx="27941">
                  <c:v>1.3795850000000001E-7</c:v>
                </c:pt>
                <c:pt idx="27942">
                  <c:v>1.3796479999999999E-7</c:v>
                </c:pt>
                <c:pt idx="27943">
                  <c:v>1.3797100000000001E-7</c:v>
                </c:pt>
                <c:pt idx="27944">
                  <c:v>1.379773E-7</c:v>
                </c:pt>
                <c:pt idx="27945">
                  <c:v>1.3798350000000001E-7</c:v>
                </c:pt>
                <c:pt idx="27946">
                  <c:v>1.379898E-7</c:v>
                </c:pt>
                <c:pt idx="27947">
                  <c:v>1.3799599999999999E-7</c:v>
                </c:pt>
                <c:pt idx="27948">
                  <c:v>1.380023E-7</c:v>
                </c:pt>
                <c:pt idx="27949">
                  <c:v>1.3800849999999999E-7</c:v>
                </c:pt>
                <c:pt idx="27950">
                  <c:v>1.380148E-7</c:v>
                </c:pt>
                <c:pt idx="27951">
                  <c:v>1.3802099999999999E-7</c:v>
                </c:pt>
                <c:pt idx="27952">
                  <c:v>1.380273E-7</c:v>
                </c:pt>
                <c:pt idx="27953">
                  <c:v>1.3803349999999999E-7</c:v>
                </c:pt>
                <c:pt idx="27954">
                  <c:v>1.380398E-7</c:v>
                </c:pt>
                <c:pt idx="27955">
                  <c:v>1.3804599999999999E-7</c:v>
                </c:pt>
                <c:pt idx="27956">
                  <c:v>1.380523E-7</c:v>
                </c:pt>
                <c:pt idx="27957">
                  <c:v>1.3805849999999999E-7</c:v>
                </c:pt>
                <c:pt idx="27958">
                  <c:v>1.380648E-7</c:v>
                </c:pt>
                <c:pt idx="27959">
                  <c:v>1.3807099999999999E-7</c:v>
                </c:pt>
                <c:pt idx="27960">
                  <c:v>1.380773E-7</c:v>
                </c:pt>
                <c:pt idx="27961">
                  <c:v>1.3808349999999999E-7</c:v>
                </c:pt>
                <c:pt idx="27962">
                  <c:v>1.380898E-7</c:v>
                </c:pt>
                <c:pt idx="27963">
                  <c:v>1.3809599999999999E-7</c:v>
                </c:pt>
                <c:pt idx="27964">
                  <c:v>1.381023E-7</c:v>
                </c:pt>
                <c:pt idx="27965">
                  <c:v>1.381085E-7</c:v>
                </c:pt>
                <c:pt idx="27966">
                  <c:v>1.3811480000000001E-7</c:v>
                </c:pt>
                <c:pt idx="27967">
                  <c:v>1.38121E-7</c:v>
                </c:pt>
                <c:pt idx="27968">
                  <c:v>1.3812730000000001E-7</c:v>
                </c:pt>
                <c:pt idx="27969">
                  <c:v>1.381335E-7</c:v>
                </c:pt>
                <c:pt idx="27970">
                  <c:v>1.3813980000000001E-7</c:v>
                </c:pt>
                <c:pt idx="27971">
                  <c:v>1.38146E-7</c:v>
                </c:pt>
                <c:pt idx="27972">
                  <c:v>1.3815230000000001E-7</c:v>
                </c:pt>
                <c:pt idx="27973">
                  <c:v>1.381585E-7</c:v>
                </c:pt>
                <c:pt idx="27974">
                  <c:v>1.3816480000000001E-7</c:v>
                </c:pt>
                <c:pt idx="27975">
                  <c:v>1.38171E-7</c:v>
                </c:pt>
                <c:pt idx="27976">
                  <c:v>1.3817730000000001E-7</c:v>
                </c:pt>
                <c:pt idx="27977">
                  <c:v>1.381835E-7</c:v>
                </c:pt>
                <c:pt idx="27978">
                  <c:v>1.3818980000000001E-7</c:v>
                </c:pt>
                <c:pt idx="27979">
                  <c:v>1.38196E-7</c:v>
                </c:pt>
                <c:pt idx="27980">
                  <c:v>1.3820230000000001E-7</c:v>
                </c:pt>
                <c:pt idx="27981">
                  <c:v>1.382085E-7</c:v>
                </c:pt>
                <c:pt idx="27982">
                  <c:v>1.3821480000000001E-7</c:v>
                </c:pt>
                <c:pt idx="27983">
                  <c:v>1.38221E-7</c:v>
                </c:pt>
                <c:pt idx="27984">
                  <c:v>1.3822729999999999E-7</c:v>
                </c:pt>
                <c:pt idx="27985">
                  <c:v>1.382335E-7</c:v>
                </c:pt>
                <c:pt idx="27986">
                  <c:v>1.3823979999999999E-7</c:v>
                </c:pt>
                <c:pt idx="27987">
                  <c:v>1.3824600000000001E-7</c:v>
                </c:pt>
                <c:pt idx="27988">
                  <c:v>1.3825229999999999E-7</c:v>
                </c:pt>
                <c:pt idx="27989">
                  <c:v>1.3825850000000001E-7</c:v>
                </c:pt>
                <c:pt idx="27990">
                  <c:v>1.3826479999999999E-7</c:v>
                </c:pt>
                <c:pt idx="27991">
                  <c:v>1.3827100000000001E-7</c:v>
                </c:pt>
                <c:pt idx="27992">
                  <c:v>1.3827729999999999E-7</c:v>
                </c:pt>
                <c:pt idx="27993">
                  <c:v>1.3828350000000001E-7</c:v>
                </c:pt>
                <c:pt idx="27994">
                  <c:v>1.3828979999999999E-7</c:v>
                </c:pt>
                <c:pt idx="27995">
                  <c:v>1.3829600000000001E-7</c:v>
                </c:pt>
                <c:pt idx="27996">
                  <c:v>1.3830229999999999E-7</c:v>
                </c:pt>
                <c:pt idx="27997">
                  <c:v>1.3830850000000001E-7</c:v>
                </c:pt>
                <c:pt idx="27998">
                  <c:v>1.3831479999999999E-7</c:v>
                </c:pt>
                <c:pt idx="27999">
                  <c:v>1.3832100000000001E-7</c:v>
                </c:pt>
                <c:pt idx="28000">
                  <c:v>1.3832729999999999E-7</c:v>
                </c:pt>
                <c:pt idx="28001">
                  <c:v>1.3833350000000001E-7</c:v>
                </c:pt>
                <c:pt idx="28002">
                  <c:v>1.383398E-7</c:v>
                </c:pt>
                <c:pt idx="28003">
                  <c:v>1.3834599999999999E-7</c:v>
                </c:pt>
                <c:pt idx="28004">
                  <c:v>1.383523E-7</c:v>
                </c:pt>
                <c:pt idx="28005">
                  <c:v>1.3835849999999999E-7</c:v>
                </c:pt>
                <c:pt idx="28006">
                  <c:v>1.383648E-7</c:v>
                </c:pt>
                <c:pt idx="28007">
                  <c:v>1.3837099999999999E-7</c:v>
                </c:pt>
                <c:pt idx="28008">
                  <c:v>1.383773E-7</c:v>
                </c:pt>
                <c:pt idx="28009">
                  <c:v>1.3838349999999999E-7</c:v>
                </c:pt>
                <c:pt idx="28010">
                  <c:v>1.383898E-7</c:v>
                </c:pt>
                <c:pt idx="28011">
                  <c:v>1.3839599999999999E-7</c:v>
                </c:pt>
                <c:pt idx="28012">
                  <c:v>1.384023E-7</c:v>
                </c:pt>
                <c:pt idx="28013">
                  <c:v>1.3840849999999999E-7</c:v>
                </c:pt>
                <c:pt idx="28014">
                  <c:v>1.384148E-7</c:v>
                </c:pt>
                <c:pt idx="28015">
                  <c:v>1.3842099999999999E-7</c:v>
                </c:pt>
                <c:pt idx="28016">
                  <c:v>1.384273E-7</c:v>
                </c:pt>
                <c:pt idx="28017">
                  <c:v>1.3843349999999999E-7</c:v>
                </c:pt>
                <c:pt idx="28018">
                  <c:v>1.384398E-7</c:v>
                </c:pt>
                <c:pt idx="28019">
                  <c:v>1.3844599999999999E-7</c:v>
                </c:pt>
                <c:pt idx="28020">
                  <c:v>1.384523E-7</c:v>
                </c:pt>
                <c:pt idx="28021">
                  <c:v>1.384585E-7</c:v>
                </c:pt>
                <c:pt idx="28022">
                  <c:v>1.3846480000000001E-7</c:v>
                </c:pt>
                <c:pt idx="28023">
                  <c:v>1.38471E-7</c:v>
                </c:pt>
                <c:pt idx="28024">
                  <c:v>1.3847730000000001E-7</c:v>
                </c:pt>
                <c:pt idx="28025">
                  <c:v>1.384835E-7</c:v>
                </c:pt>
                <c:pt idx="28026">
                  <c:v>1.3848980000000001E-7</c:v>
                </c:pt>
                <c:pt idx="28027">
                  <c:v>1.38496E-7</c:v>
                </c:pt>
                <c:pt idx="28028">
                  <c:v>1.3850230000000001E-7</c:v>
                </c:pt>
                <c:pt idx="28029">
                  <c:v>1.385085E-7</c:v>
                </c:pt>
                <c:pt idx="28030">
                  <c:v>1.3851480000000001E-7</c:v>
                </c:pt>
                <c:pt idx="28031">
                  <c:v>1.38521E-7</c:v>
                </c:pt>
                <c:pt idx="28032">
                  <c:v>1.3852730000000001E-7</c:v>
                </c:pt>
                <c:pt idx="28033">
                  <c:v>1.385335E-7</c:v>
                </c:pt>
                <c:pt idx="28034">
                  <c:v>1.3853980000000001E-7</c:v>
                </c:pt>
                <c:pt idx="28035">
                  <c:v>1.38546E-7</c:v>
                </c:pt>
                <c:pt idx="28036">
                  <c:v>1.3855230000000001E-7</c:v>
                </c:pt>
                <c:pt idx="28037">
                  <c:v>1.385585E-7</c:v>
                </c:pt>
                <c:pt idx="28038">
                  <c:v>1.3856480000000001E-7</c:v>
                </c:pt>
                <c:pt idx="28039">
                  <c:v>1.38571E-7</c:v>
                </c:pt>
                <c:pt idx="28040">
                  <c:v>1.3857729999999999E-7</c:v>
                </c:pt>
                <c:pt idx="28041">
                  <c:v>1.385835E-7</c:v>
                </c:pt>
                <c:pt idx="28042">
                  <c:v>1.3858979999999999E-7</c:v>
                </c:pt>
                <c:pt idx="28043">
                  <c:v>1.3859600000000001E-7</c:v>
                </c:pt>
                <c:pt idx="28044">
                  <c:v>1.3860229999999999E-7</c:v>
                </c:pt>
                <c:pt idx="28045">
                  <c:v>1.3860850000000001E-7</c:v>
                </c:pt>
                <c:pt idx="28046">
                  <c:v>1.3861479999999999E-7</c:v>
                </c:pt>
                <c:pt idx="28047">
                  <c:v>1.3862100000000001E-7</c:v>
                </c:pt>
                <c:pt idx="28048">
                  <c:v>1.3862729999999999E-7</c:v>
                </c:pt>
                <c:pt idx="28049">
                  <c:v>1.3863350000000001E-7</c:v>
                </c:pt>
                <c:pt idx="28050">
                  <c:v>1.3863979999999999E-7</c:v>
                </c:pt>
                <c:pt idx="28051">
                  <c:v>1.3864600000000001E-7</c:v>
                </c:pt>
                <c:pt idx="28052">
                  <c:v>1.3865229999999999E-7</c:v>
                </c:pt>
                <c:pt idx="28053">
                  <c:v>1.3865850000000001E-7</c:v>
                </c:pt>
                <c:pt idx="28054">
                  <c:v>1.3866479999999999E-7</c:v>
                </c:pt>
                <c:pt idx="28055">
                  <c:v>1.3867100000000001E-7</c:v>
                </c:pt>
                <c:pt idx="28056">
                  <c:v>1.3867729999999999E-7</c:v>
                </c:pt>
                <c:pt idx="28057">
                  <c:v>1.3868350000000001E-7</c:v>
                </c:pt>
                <c:pt idx="28058">
                  <c:v>1.386898E-7</c:v>
                </c:pt>
                <c:pt idx="28059">
                  <c:v>1.3869600000000001E-7</c:v>
                </c:pt>
                <c:pt idx="28060">
                  <c:v>1.387023E-7</c:v>
                </c:pt>
                <c:pt idx="28061">
                  <c:v>1.3870849999999999E-7</c:v>
                </c:pt>
                <c:pt idx="28062">
                  <c:v>1.387148E-7</c:v>
                </c:pt>
                <c:pt idx="28063">
                  <c:v>1.3872099999999999E-7</c:v>
                </c:pt>
                <c:pt idx="28064">
                  <c:v>1.387273E-7</c:v>
                </c:pt>
                <c:pt idx="28065">
                  <c:v>1.3873349999999999E-7</c:v>
                </c:pt>
                <c:pt idx="28066">
                  <c:v>1.387398E-7</c:v>
                </c:pt>
                <c:pt idx="28067">
                  <c:v>1.3874599999999999E-7</c:v>
                </c:pt>
                <c:pt idx="28068">
                  <c:v>1.387523E-7</c:v>
                </c:pt>
                <c:pt idx="28069">
                  <c:v>1.3875849999999999E-7</c:v>
                </c:pt>
                <c:pt idx="28070">
                  <c:v>1.387648E-7</c:v>
                </c:pt>
                <c:pt idx="28071">
                  <c:v>1.3877099999999999E-7</c:v>
                </c:pt>
                <c:pt idx="28072">
                  <c:v>1.387773E-7</c:v>
                </c:pt>
                <c:pt idx="28073">
                  <c:v>1.3878349999999999E-7</c:v>
                </c:pt>
                <c:pt idx="28074">
                  <c:v>1.387898E-7</c:v>
                </c:pt>
                <c:pt idx="28075">
                  <c:v>1.3879599999999999E-7</c:v>
                </c:pt>
                <c:pt idx="28076">
                  <c:v>1.388023E-7</c:v>
                </c:pt>
                <c:pt idx="28077">
                  <c:v>1.388085E-7</c:v>
                </c:pt>
                <c:pt idx="28078">
                  <c:v>1.388148E-7</c:v>
                </c:pt>
                <c:pt idx="28079">
                  <c:v>1.38821E-7</c:v>
                </c:pt>
                <c:pt idx="28080">
                  <c:v>1.3882730000000001E-7</c:v>
                </c:pt>
                <c:pt idx="28081">
                  <c:v>1.388335E-7</c:v>
                </c:pt>
                <c:pt idx="28082">
                  <c:v>1.3883980000000001E-7</c:v>
                </c:pt>
                <c:pt idx="28083">
                  <c:v>1.38846E-7</c:v>
                </c:pt>
                <c:pt idx="28084">
                  <c:v>1.3885230000000001E-7</c:v>
                </c:pt>
                <c:pt idx="28085">
                  <c:v>1.388585E-7</c:v>
                </c:pt>
                <c:pt idx="28086">
                  <c:v>1.3886480000000001E-7</c:v>
                </c:pt>
                <c:pt idx="28087">
                  <c:v>1.38871E-7</c:v>
                </c:pt>
                <c:pt idx="28088">
                  <c:v>1.3887730000000001E-7</c:v>
                </c:pt>
                <c:pt idx="28089">
                  <c:v>1.388835E-7</c:v>
                </c:pt>
                <c:pt idx="28090">
                  <c:v>1.3888980000000001E-7</c:v>
                </c:pt>
                <c:pt idx="28091">
                  <c:v>1.38896E-7</c:v>
                </c:pt>
                <c:pt idx="28092">
                  <c:v>1.3890230000000001E-7</c:v>
                </c:pt>
                <c:pt idx="28093">
                  <c:v>1.389085E-7</c:v>
                </c:pt>
                <c:pt idx="28094">
                  <c:v>1.3891480000000001E-7</c:v>
                </c:pt>
                <c:pt idx="28095">
                  <c:v>1.38921E-7</c:v>
                </c:pt>
                <c:pt idx="28096">
                  <c:v>1.3892729999999999E-7</c:v>
                </c:pt>
                <c:pt idx="28097">
                  <c:v>1.389335E-7</c:v>
                </c:pt>
                <c:pt idx="28098">
                  <c:v>1.3893979999999999E-7</c:v>
                </c:pt>
                <c:pt idx="28099">
                  <c:v>1.3894600000000001E-7</c:v>
                </c:pt>
                <c:pt idx="28100">
                  <c:v>1.3895229999999999E-7</c:v>
                </c:pt>
                <c:pt idx="28101">
                  <c:v>1.3895850000000001E-7</c:v>
                </c:pt>
                <c:pt idx="28102">
                  <c:v>1.3896479999999999E-7</c:v>
                </c:pt>
                <c:pt idx="28103">
                  <c:v>1.3897100000000001E-7</c:v>
                </c:pt>
                <c:pt idx="28104">
                  <c:v>1.3897729999999999E-7</c:v>
                </c:pt>
                <c:pt idx="28105">
                  <c:v>1.3898350000000001E-7</c:v>
                </c:pt>
                <c:pt idx="28106">
                  <c:v>1.3898979999999999E-7</c:v>
                </c:pt>
                <c:pt idx="28107">
                  <c:v>1.3899600000000001E-7</c:v>
                </c:pt>
                <c:pt idx="28108">
                  <c:v>1.3900229999999999E-7</c:v>
                </c:pt>
                <c:pt idx="28109">
                  <c:v>1.3900850000000001E-7</c:v>
                </c:pt>
                <c:pt idx="28110">
                  <c:v>1.3901479999999999E-7</c:v>
                </c:pt>
                <c:pt idx="28111">
                  <c:v>1.3902100000000001E-7</c:v>
                </c:pt>
                <c:pt idx="28112">
                  <c:v>1.3902729999999999E-7</c:v>
                </c:pt>
                <c:pt idx="28113">
                  <c:v>1.3903350000000001E-7</c:v>
                </c:pt>
                <c:pt idx="28114">
                  <c:v>1.390398E-7</c:v>
                </c:pt>
                <c:pt idx="28115">
                  <c:v>1.3904600000000001E-7</c:v>
                </c:pt>
                <c:pt idx="28116">
                  <c:v>1.390523E-7</c:v>
                </c:pt>
                <c:pt idx="28117">
                  <c:v>1.3905849999999999E-7</c:v>
                </c:pt>
                <c:pt idx="28118">
                  <c:v>1.390648E-7</c:v>
                </c:pt>
                <c:pt idx="28119">
                  <c:v>1.3907099999999999E-7</c:v>
                </c:pt>
                <c:pt idx="28120">
                  <c:v>1.390773E-7</c:v>
                </c:pt>
                <c:pt idx="28121">
                  <c:v>1.3908349999999999E-7</c:v>
                </c:pt>
                <c:pt idx="28122">
                  <c:v>1.390898E-7</c:v>
                </c:pt>
                <c:pt idx="28123">
                  <c:v>1.3909599999999999E-7</c:v>
                </c:pt>
                <c:pt idx="28124">
                  <c:v>1.391023E-7</c:v>
                </c:pt>
                <c:pt idx="28125">
                  <c:v>1.3910849999999999E-7</c:v>
                </c:pt>
                <c:pt idx="28126">
                  <c:v>1.391148E-7</c:v>
                </c:pt>
                <c:pt idx="28127">
                  <c:v>1.3912099999999999E-7</c:v>
                </c:pt>
                <c:pt idx="28128">
                  <c:v>1.391273E-7</c:v>
                </c:pt>
                <c:pt idx="28129">
                  <c:v>1.3913349999999999E-7</c:v>
                </c:pt>
                <c:pt idx="28130">
                  <c:v>1.391398E-7</c:v>
                </c:pt>
                <c:pt idx="28131">
                  <c:v>1.3914599999999999E-7</c:v>
                </c:pt>
                <c:pt idx="28132">
                  <c:v>1.391523E-7</c:v>
                </c:pt>
                <c:pt idx="28133">
                  <c:v>1.391585E-7</c:v>
                </c:pt>
                <c:pt idx="28134">
                  <c:v>1.391648E-7</c:v>
                </c:pt>
                <c:pt idx="28135">
                  <c:v>1.39171E-7</c:v>
                </c:pt>
                <c:pt idx="28136">
                  <c:v>1.3917730000000001E-7</c:v>
                </c:pt>
                <c:pt idx="28137">
                  <c:v>1.391835E-7</c:v>
                </c:pt>
                <c:pt idx="28138">
                  <c:v>1.3918980000000001E-7</c:v>
                </c:pt>
                <c:pt idx="28139">
                  <c:v>1.39196E-7</c:v>
                </c:pt>
                <c:pt idx="28140">
                  <c:v>1.3920230000000001E-7</c:v>
                </c:pt>
                <c:pt idx="28141">
                  <c:v>1.392085E-7</c:v>
                </c:pt>
                <c:pt idx="28142">
                  <c:v>1.3921480000000001E-7</c:v>
                </c:pt>
                <c:pt idx="28143">
                  <c:v>1.39221E-7</c:v>
                </c:pt>
                <c:pt idx="28144">
                  <c:v>1.3922730000000001E-7</c:v>
                </c:pt>
                <c:pt idx="28145">
                  <c:v>1.392335E-7</c:v>
                </c:pt>
                <c:pt idx="28146">
                  <c:v>1.3923980000000001E-7</c:v>
                </c:pt>
                <c:pt idx="28147">
                  <c:v>1.39246E-7</c:v>
                </c:pt>
                <c:pt idx="28148">
                  <c:v>1.3925230000000001E-7</c:v>
                </c:pt>
                <c:pt idx="28149">
                  <c:v>1.392585E-7</c:v>
                </c:pt>
                <c:pt idx="28150">
                  <c:v>1.3926480000000001E-7</c:v>
                </c:pt>
                <c:pt idx="28151">
                  <c:v>1.39271E-7</c:v>
                </c:pt>
                <c:pt idx="28152">
                  <c:v>1.3927729999999999E-7</c:v>
                </c:pt>
                <c:pt idx="28153">
                  <c:v>1.392835E-7</c:v>
                </c:pt>
                <c:pt idx="28154">
                  <c:v>1.3928979999999999E-7</c:v>
                </c:pt>
                <c:pt idx="28155">
                  <c:v>1.3929600000000001E-7</c:v>
                </c:pt>
                <c:pt idx="28156">
                  <c:v>1.3930229999999999E-7</c:v>
                </c:pt>
                <c:pt idx="28157">
                  <c:v>1.3930850000000001E-7</c:v>
                </c:pt>
                <c:pt idx="28158">
                  <c:v>1.3931479999999999E-7</c:v>
                </c:pt>
                <c:pt idx="28159">
                  <c:v>1.3932100000000001E-7</c:v>
                </c:pt>
                <c:pt idx="28160">
                  <c:v>1.3932729999999999E-7</c:v>
                </c:pt>
                <c:pt idx="28161">
                  <c:v>1.3933350000000001E-7</c:v>
                </c:pt>
                <c:pt idx="28162">
                  <c:v>1.3933979999999999E-7</c:v>
                </c:pt>
                <c:pt idx="28163">
                  <c:v>1.3934600000000001E-7</c:v>
                </c:pt>
                <c:pt idx="28164">
                  <c:v>1.3935229999999999E-7</c:v>
                </c:pt>
                <c:pt idx="28165">
                  <c:v>1.3935850000000001E-7</c:v>
                </c:pt>
                <c:pt idx="28166">
                  <c:v>1.3936479999999999E-7</c:v>
                </c:pt>
                <c:pt idx="28167">
                  <c:v>1.3937100000000001E-7</c:v>
                </c:pt>
                <c:pt idx="28168">
                  <c:v>1.3937729999999999E-7</c:v>
                </c:pt>
                <c:pt idx="28169">
                  <c:v>1.3938350000000001E-7</c:v>
                </c:pt>
                <c:pt idx="28170">
                  <c:v>1.393898E-7</c:v>
                </c:pt>
                <c:pt idx="28171">
                  <c:v>1.3939600000000001E-7</c:v>
                </c:pt>
                <c:pt idx="28172">
                  <c:v>1.394023E-7</c:v>
                </c:pt>
                <c:pt idx="28173">
                  <c:v>1.3940849999999999E-7</c:v>
                </c:pt>
                <c:pt idx="28174">
                  <c:v>1.394148E-7</c:v>
                </c:pt>
                <c:pt idx="28175">
                  <c:v>1.3942099999999999E-7</c:v>
                </c:pt>
                <c:pt idx="28176">
                  <c:v>1.394273E-7</c:v>
                </c:pt>
                <c:pt idx="28177">
                  <c:v>1.3943349999999999E-7</c:v>
                </c:pt>
                <c:pt idx="28178">
                  <c:v>1.394398E-7</c:v>
                </c:pt>
                <c:pt idx="28179">
                  <c:v>1.3944599999999999E-7</c:v>
                </c:pt>
                <c:pt idx="28180">
                  <c:v>1.394523E-7</c:v>
                </c:pt>
                <c:pt idx="28181">
                  <c:v>1.3945849999999999E-7</c:v>
                </c:pt>
                <c:pt idx="28182">
                  <c:v>1.394648E-7</c:v>
                </c:pt>
                <c:pt idx="28183">
                  <c:v>1.3947099999999999E-7</c:v>
                </c:pt>
                <c:pt idx="28184">
                  <c:v>1.394773E-7</c:v>
                </c:pt>
                <c:pt idx="28185">
                  <c:v>1.3948349999999999E-7</c:v>
                </c:pt>
                <c:pt idx="28186">
                  <c:v>1.394898E-7</c:v>
                </c:pt>
                <c:pt idx="28187">
                  <c:v>1.3949599999999999E-7</c:v>
                </c:pt>
                <c:pt idx="28188">
                  <c:v>1.395023E-7</c:v>
                </c:pt>
                <c:pt idx="28189">
                  <c:v>1.3950849999999999E-7</c:v>
                </c:pt>
                <c:pt idx="28190">
                  <c:v>1.395148E-7</c:v>
                </c:pt>
                <c:pt idx="28191">
                  <c:v>1.39521E-7</c:v>
                </c:pt>
                <c:pt idx="28192">
                  <c:v>1.3952730000000001E-7</c:v>
                </c:pt>
                <c:pt idx="28193">
                  <c:v>1.395335E-7</c:v>
                </c:pt>
                <c:pt idx="28194">
                  <c:v>1.3953980000000001E-7</c:v>
                </c:pt>
                <c:pt idx="28195">
                  <c:v>1.39546E-7</c:v>
                </c:pt>
                <c:pt idx="28196">
                  <c:v>1.3955230000000001E-7</c:v>
                </c:pt>
                <c:pt idx="28197">
                  <c:v>1.395585E-7</c:v>
                </c:pt>
                <c:pt idx="28198">
                  <c:v>1.3956480000000001E-7</c:v>
                </c:pt>
                <c:pt idx="28199">
                  <c:v>1.39571E-7</c:v>
                </c:pt>
                <c:pt idx="28200">
                  <c:v>1.3957730000000001E-7</c:v>
                </c:pt>
                <c:pt idx="28201">
                  <c:v>1.395835E-7</c:v>
                </c:pt>
                <c:pt idx="28202">
                  <c:v>1.3958980000000001E-7</c:v>
                </c:pt>
                <c:pt idx="28203">
                  <c:v>1.39596E-7</c:v>
                </c:pt>
                <c:pt idx="28204">
                  <c:v>1.3960230000000001E-7</c:v>
                </c:pt>
                <c:pt idx="28205">
                  <c:v>1.396085E-7</c:v>
                </c:pt>
                <c:pt idx="28206">
                  <c:v>1.3961480000000001E-7</c:v>
                </c:pt>
                <c:pt idx="28207">
                  <c:v>1.39621E-7</c:v>
                </c:pt>
                <c:pt idx="28208">
                  <c:v>1.3962730000000001E-7</c:v>
                </c:pt>
                <c:pt idx="28209">
                  <c:v>1.396335E-7</c:v>
                </c:pt>
                <c:pt idx="28210">
                  <c:v>1.3963979999999999E-7</c:v>
                </c:pt>
                <c:pt idx="28211">
                  <c:v>1.3964600000000001E-7</c:v>
                </c:pt>
                <c:pt idx="28212">
                  <c:v>1.3965229999999999E-7</c:v>
                </c:pt>
                <c:pt idx="28213">
                  <c:v>1.3965850000000001E-7</c:v>
                </c:pt>
                <c:pt idx="28214">
                  <c:v>1.3966479999999999E-7</c:v>
                </c:pt>
                <c:pt idx="28215">
                  <c:v>1.3967100000000001E-7</c:v>
                </c:pt>
                <c:pt idx="28216">
                  <c:v>1.3967729999999999E-7</c:v>
                </c:pt>
                <c:pt idx="28217">
                  <c:v>1.3968350000000001E-7</c:v>
                </c:pt>
                <c:pt idx="28218">
                  <c:v>1.3968979999999999E-7</c:v>
                </c:pt>
                <c:pt idx="28219">
                  <c:v>1.3969600000000001E-7</c:v>
                </c:pt>
                <c:pt idx="28220">
                  <c:v>1.3970229999999999E-7</c:v>
                </c:pt>
                <c:pt idx="28221">
                  <c:v>1.3970850000000001E-7</c:v>
                </c:pt>
                <c:pt idx="28222">
                  <c:v>1.3971479999999999E-7</c:v>
                </c:pt>
                <c:pt idx="28223">
                  <c:v>1.3972100000000001E-7</c:v>
                </c:pt>
                <c:pt idx="28224">
                  <c:v>1.3972729999999999E-7</c:v>
                </c:pt>
                <c:pt idx="28225">
                  <c:v>1.3973350000000001E-7</c:v>
                </c:pt>
                <c:pt idx="28226">
                  <c:v>1.397398E-7</c:v>
                </c:pt>
                <c:pt idx="28227">
                  <c:v>1.3974600000000001E-7</c:v>
                </c:pt>
                <c:pt idx="28228">
                  <c:v>1.397523E-7</c:v>
                </c:pt>
                <c:pt idx="28229">
                  <c:v>1.3975849999999999E-7</c:v>
                </c:pt>
                <c:pt idx="28230">
                  <c:v>1.397648E-7</c:v>
                </c:pt>
                <c:pt idx="28231">
                  <c:v>1.3977099999999999E-7</c:v>
                </c:pt>
                <c:pt idx="28232">
                  <c:v>1.397773E-7</c:v>
                </c:pt>
                <c:pt idx="28233">
                  <c:v>1.3978349999999999E-7</c:v>
                </c:pt>
                <c:pt idx="28234">
                  <c:v>1.397898E-7</c:v>
                </c:pt>
                <c:pt idx="28235">
                  <c:v>1.3979599999999999E-7</c:v>
                </c:pt>
                <c:pt idx="28236">
                  <c:v>1.398023E-7</c:v>
                </c:pt>
                <c:pt idx="28237">
                  <c:v>1.3980849999999999E-7</c:v>
                </c:pt>
                <c:pt idx="28238">
                  <c:v>1.398148E-7</c:v>
                </c:pt>
                <c:pt idx="28239">
                  <c:v>1.3982099999999999E-7</c:v>
                </c:pt>
                <c:pt idx="28240">
                  <c:v>1.398273E-7</c:v>
                </c:pt>
                <c:pt idx="28241">
                  <c:v>1.3983349999999999E-7</c:v>
                </c:pt>
                <c:pt idx="28242">
                  <c:v>1.398398E-7</c:v>
                </c:pt>
                <c:pt idx="28243">
                  <c:v>1.3984599999999999E-7</c:v>
                </c:pt>
                <c:pt idx="28244">
                  <c:v>1.398523E-7</c:v>
                </c:pt>
                <c:pt idx="28245">
                  <c:v>1.3985849999999999E-7</c:v>
                </c:pt>
                <c:pt idx="28246">
                  <c:v>1.398648E-7</c:v>
                </c:pt>
                <c:pt idx="28247">
                  <c:v>1.39871E-7</c:v>
                </c:pt>
                <c:pt idx="28248">
                  <c:v>1.3987730000000001E-7</c:v>
                </c:pt>
                <c:pt idx="28249">
                  <c:v>1.398835E-7</c:v>
                </c:pt>
                <c:pt idx="28250">
                  <c:v>1.3988980000000001E-7</c:v>
                </c:pt>
                <c:pt idx="28251">
                  <c:v>1.39896E-7</c:v>
                </c:pt>
                <c:pt idx="28252">
                  <c:v>1.3990230000000001E-7</c:v>
                </c:pt>
                <c:pt idx="28253">
                  <c:v>1.399085E-7</c:v>
                </c:pt>
                <c:pt idx="28254">
                  <c:v>1.3991480000000001E-7</c:v>
                </c:pt>
                <c:pt idx="28255">
                  <c:v>1.39921E-7</c:v>
                </c:pt>
                <c:pt idx="28256">
                  <c:v>1.3992730000000001E-7</c:v>
                </c:pt>
                <c:pt idx="28257">
                  <c:v>1.399335E-7</c:v>
                </c:pt>
                <c:pt idx="28258">
                  <c:v>1.3993980000000001E-7</c:v>
                </c:pt>
                <c:pt idx="28259">
                  <c:v>1.39946E-7</c:v>
                </c:pt>
                <c:pt idx="28260">
                  <c:v>1.3995230000000001E-7</c:v>
                </c:pt>
                <c:pt idx="28261">
                  <c:v>1.399585E-7</c:v>
                </c:pt>
                <c:pt idx="28262">
                  <c:v>1.3996480000000001E-7</c:v>
                </c:pt>
                <c:pt idx="28263">
                  <c:v>1.39971E-7</c:v>
                </c:pt>
                <c:pt idx="28264">
                  <c:v>1.3997730000000001E-7</c:v>
                </c:pt>
                <c:pt idx="28265">
                  <c:v>1.399835E-7</c:v>
                </c:pt>
                <c:pt idx="28266">
                  <c:v>1.3998979999999999E-7</c:v>
                </c:pt>
                <c:pt idx="28267">
                  <c:v>1.3999600000000001E-7</c:v>
                </c:pt>
                <c:pt idx="28268">
                  <c:v>1.4000229999999999E-7</c:v>
                </c:pt>
                <c:pt idx="28269">
                  <c:v>1.4000850000000001E-7</c:v>
                </c:pt>
                <c:pt idx="28270">
                  <c:v>1.4001479999999999E-7</c:v>
                </c:pt>
                <c:pt idx="28271">
                  <c:v>1.4002100000000001E-7</c:v>
                </c:pt>
                <c:pt idx="28272">
                  <c:v>1.4002729999999999E-7</c:v>
                </c:pt>
                <c:pt idx="28273">
                  <c:v>1.4003350000000001E-7</c:v>
                </c:pt>
                <c:pt idx="28274">
                  <c:v>1.4003979999999999E-7</c:v>
                </c:pt>
                <c:pt idx="28275">
                  <c:v>1.4004600000000001E-7</c:v>
                </c:pt>
                <c:pt idx="28276">
                  <c:v>1.4005229999999999E-7</c:v>
                </c:pt>
                <c:pt idx="28277">
                  <c:v>1.4005850000000001E-7</c:v>
                </c:pt>
                <c:pt idx="28278">
                  <c:v>1.4006479999999999E-7</c:v>
                </c:pt>
                <c:pt idx="28279">
                  <c:v>1.4007100000000001E-7</c:v>
                </c:pt>
                <c:pt idx="28280">
                  <c:v>1.4007729999999999E-7</c:v>
                </c:pt>
                <c:pt idx="28281">
                  <c:v>1.4008350000000001E-7</c:v>
                </c:pt>
                <c:pt idx="28282">
                  <c:v>1.4008979999999999E-7</c:v>
                </c:pt>
                <c:pt idx="28283">
                  <c:v>1.4009600000000001E-7</c:v>
                </c:pt>
                <c:pt idx="28284">
                  <c:v>1.401023E-7</c:v>
                </c:pt>
                <c:pt idx="28285">
                  <c:v>1.4010849999999999E-7</c:v>
                </c:pt>
                <c:pt idx="28286">
                  <c:v>1.401148E-7</c:v>
                </c:pt>
                <c:pt idx="28287">
                  <c:v>1.4012099999999999E-7</c:v>
                </c:pt>
                <c:pt idx="28288">
                  <c:v>1.401273E-7</c:v>
                </c:pt>
                <c:pt idx="28289">
                  <c:v>1.4013349999999999E-7</c:v>
                </c:pt>
                <c:pt idx="28290">
                  <c:v>1.401398E-7</c:v>
                </c:pt>
                <c:pt idx="28291">
                  <c:v>1.4014599999999999E-7</c:v>
                </c:pt>
                <c:pt idx="28292">
                  <c:v>1.401523E-7</c:v>
                </c:pt>
                <c:pt idx="28293">
                  <c:v>1.4015849999999999E-7</c:v>
                </c:pt>
                <c:pt idx="28294">
                  <c:v>1.401648E-7</c:v>
                </c:pt>
                <c:pt idx="28295">
                  <c:v>1.4017099999999999E-7</c:v>
                </c:pt>
                <c:pt idx="28296">
                  <c:v>1.401773E-7</c:v>
                </c:pt>
                <c:pt idx="28297">
                  <c:v>1.4018349999999999E-7</c:v>
                </c:pt>
                <c:pt idx="28298">
                  <c:v>1.401898E-7</c:v>
                </c:pt>
                <c:pt idx="28299">
                  <c:v>1.4019599999999999E-7</c:v>
                </c:pt>
                <c:pt idx="28300">
                  <c:v>1.402023E-7</c:v>
                </c:pt>
                <c:pt idx="28301">
                  <c:v>1.4020849999999999E-7</c:v>
                </c:pt>
                <c:pt idx="28302">
                  <c:v>1.402148E-7</c:v>
                </c:pt>
                <c:pt idx="28303">
                  <c:v>1.40221E-7</c:v>
                </c:pt>
                <c:pt idx="28304">
                  <c:v>1.4022730000000001E-7</c:v>
                </c:pt>
                <c:pt idx="28305">
                  <c:v>1.402335E-7</c:v>
                </c:pt>
                <c:pt idx="28306">
                  <c:v>1.4023980000000001E-7</c:v>
                </c:pt>
                <c:pt idx="28307">
                  <c:v>1.40246E-7</c:v>
                </c:pt>
                <c:pt idx="28308">
                  <c:v>1.4025230000000001E-7</c:v>
                </c:pt>
                <c:pt idx="28309">
                  <c:v>1.402585E-7</c:v>
                </c:pt>
                <c:pt idx="28310">
                  <c:v>1.4026480000000001E-7</c:v>
                </c:pt>
                <c:pt idx="28311">
                  <c:v>1.40271E-7</c:v>
                </c:pt>
                <c:pt idx="28312">
                  <c:v>1.4027730000000001E-7</c:v>
                </c:pt>
                <c:pt idx="28313">
                  <c:v>1.402835E-7</c:v>
                </c:pt>
                <c:pt idx="28314">
                  <c:v>1.4028980000000001E-7</c:v>
                </c:pt>
                <c:pt idx="28315">
                  <c:v>1.40296E-7</c:v>
                </c:pt>
                <c:pt idx="28316">
                  <c:v>1.4030230000000001E-7</c:v>
                </c:pt>
                <c:pt idx="28317">
                  <c:v>1.403085E-7</c:v>
                </c:pt>
                <c:pt idx="28318">
                  <c:v>1.4031480000000001E-7</c:v>
                </c:pt>
                <c:pt idx="28319">
                  <c:v>1.40321E-7</c:v>
                </c:pt>
                <c:pt idx="28320">
                  <c:v>1.4032730000000001E-7</c:v>
                </c:pt>
                <c:pt idx="28321">
                  <c:v>1.403335E-7</c:v>
                </c:pt>
                <c:pt idx="28322">
                  <c:v>1.4033979999999999E-7</c:v>
                </c:pt>
                <c:pt idx="28323">
                  <c:v>1.40346E-7</c:v>
                </c:pt>
                <c:pt idx="28324">
                  <c:v>1.4035229999999999E-7</c:v>
                </c:pt>
                <c:pt idx="28325">
                  <c:v>1.4035850000000001E-7</c:v>
                </c:pt>
                <c:pt idx="28326">
                  <c:v>1.4036479999999999E-7</c:v>
                </c:pt>
                <c:pt idx="28327">
                  <c:v>1.4037100000000001E-7</c:v>
                </c:pt>
                <c:pt idx="28328">
                  <c:v>1.4037729999999999E-7</c:v>
                </c:pt>
                <c:pt idx="28329">
                  <c:v>1.4038350000000001E-7</c:v>
                </c:pt>
                <c:pt idx="28330">
                  <c:v>1.4038979999999999E-7</c:v>
                </c:pt>
                <c:pt idx="28331">
                  <c:v>1.4039600000000001E-7</c:v>
                </c:pt>
                <c:pt idx="28332">
                  <c:v>1.4040229999999999E-7</c:v>
                </c:pt>
                <c:pt idx="28333">
                  <c:v>1.4040850000000001E-7</c:v>
                </c:pt>
                <c:pt idx="28334">
                  <c:v>1.4041479999999999E-7</c:v>
                </c:pt>
                <c:pt idx="28335">
                  <c:v>1.4042100000000001E-7</c:v>
                </c:pt>
                <c:pt idx="28336">
                  <c:v>1.4042729999999999E-7</c:v>
                </c:pt>
                <c:pt idx="28337">
                  <c:v>1.4043350000000001E-7</c:v>
                </c:pt>
                <c:pt idx="28338">
                  <c:v>1.4043979999999999E-7</c:v>
                </c:pt>
                <c:pt idx="28339">
                  <c:v>1.4044600000000001E-7</c:v>
                </c:pt>
                <c:pt idx="28340">
                  <c:v>1.404523E-7</c:v>
                </c:pt>
                <c:pt idx="28341">
                  <c:v>1.4045849999999999E-7</c:v>
                </c:pt>
                <c:pt idx="28342">
                  <c:v>1.404648E-7</c:v>
                </c:pt>
                <c:pt idx="28343">
                  <c:v>1.4047099999999999E-7</c:v>
                </c:pt>
                <c:pt idx="28344">
                  <c:v>1.404773E-7</c:v>
                </c:pt>
                <c:pt idx="28345">
                  <c:v>1.4048349999999999E-7</c:v>
                </c:pt>
                <c:pt idx="28346">
                  <c:v>1.404898E-7</c:v>
                </c:pt>
                <c:pt idx="28347">
                  <c:v>1.4049599999999999E-7</c:v>
                </c:pt>
                <c:pt idx="28348">
                  <c:v>1.405023E-7</c:v>
                </c:pt>
                <c:pt idx="28349">
                  <c:v>1.4050849999999999E-7</c:v>
                </c:pt>
                <c:pt idx="28350">
                  <c:v>1.405148E-7</c:v>
                </c:pt>
                <c:pt idx="28351">
                  <c:v>1.4052099999999999E-7</c:v>
                </c:pt>
                <c:pt idx="28352">
                  <c:v>1.405273E-7</c:v>
                </c:pt>
                <c:pt idx="28353">
                  <c:v>1.4053349999999999E-7</c:v>
                </c:pt>
                <c:pt idx="28354">
                  <c:v>1.405398E-7</c:v>
                </c:pt>
                <c:pt idx="28355">
                  <c:v>1.4054599999999999E-7</c:v>
                </c:pt>
                <c:pt idx="28356">
                  <c:v>1.405523E-7</c:v>
                </c:pt>
                <c:pt idx="28357">
                  <c:v>1.4055849999999999E-7</c:v>
                </c:pt>
                <c:pt idx="28358">
                  <c:v>1.405648E-7</c:v>
                </c:pt>
                <c:pt idx="28359">
                  <c:v>1.40571E-7</c:v>
                </c:pt>
                <c:pt idx="28360">
                  <c:v>1.4057730000000001E-7</c:v>
                </c:pt>
                <c:pt idx="28361">
                  <c:v>1.405835E-7</c:v>
                </c:pt>
                <c:pt idx="28362">
                  <c:v>1.4058980000000001E-7</c:v>
                </c:pt>
                <c:pt idx="28363">
                  <c:v>1.40596E-7</c:v>
                </c:pt>
                <c:pt idx="28364">
                  <c:v>1.4060230000000001E-7</c:v>
                </c:pt>
                <c:pt idx="28365">
                  <c:v>1.406085E-7</c:v>
                </c:pt>
                <c:pt idx="28366">
                  <c:v>1.4061480000000001E-7</c:v>
                </c:pt>
                <c:pt idx="28367">
                  <c:v>1.40621E-7</c:v>
                </c:pt>
                <c:pt idx="28368">
                  <c:v>1.4062730000000001E-7</c:v>
                </c:pt>
                <c:pt idx="28369">
                  <c:v>1.406335E-7</c:v>
                </c:pt>
                <c:pt idx="28370">
                  <c:v>1.4063980000000001E-7</c:v>
                </c:pt>
                <c:pt idx="28371">
                  <c:v>1.40646E-7</c:v>
                </c:pt>
                <c:pt idx="28372">
                  <c:v>1.4065230000000001E-7</c:v>
                </c:pt>
                <c:pt idx="28373">
                  <c:v>1.406585E-7</c:v>
                </c:pt>
                <c:pt idx="28374">
                  <c:v>1.4066480000000001E-7</c:v>
                </c:pt>
                <c:pt idx="28375">
                  <c:v>1.40671E-7</c:v>
                </c:pt>
                <c:pt idx="28376">
                  <c:v>1.4067730000000001E-7</c:v>
                </c:pt>
                <c:pt idx="28377">
                  <c:v>1.406835E-7</c:v>
                </c:pt>
                <c:pt idx="28378">
                  <c:v>1.4068979999999999E-7</c:v>
                </c:pt>
                <c:pt idx="28379">
                  <c:v>1.40696E-7</c:v>
                </c:pt>
                <c:pt idx="28380">
                  <c:v>1.4070229999999999E-7</c:v>
                </c:pt>
                <c:pt idx="28381">
                  <c:v>1.4070850000000001E-7</c:v>
                </c:pt>
                <c:pt idx="28382">
                  <c:v>1.4071479999999999E-7</c:v>
                </c:pt>
                <c:pt idx="28383">
                  <c:v>1.4072100000000001E-7</c:v>
                </c:pt>
                <c:pt idx="28384">
                  <c:v>1.4072729999999999E-7</c:v>
                </c:pt>
                <c:pt idx="28385">
                  <c:v>1.4073350000000001E-7</c:v>
                </c:pt>
                <c:pt idx="28386">
                  <c:v>1.4073979999999999E-7</c:v>
                </c:pt>
                <c:pt idx="28387">
                  <c:v>1.4074600000000001E-7</c:v>
                </c:pt>
                <c:pt idx="28388">
                  <c:v>1.4075229999999999E-7</c:v>
                </c:pt>
                <c:pt idx="28389">
                  <c:v>1.4075850000000001E-7</c:v>
                </c:pt>
                <c:pt idx="28390">
                  <c:v>1.4076479999999999E-7</c:v>
                </c:pt>
                <c:pt idx="28391">
                  <c:v>1.4077100000000001E-7</c:v>
                </c:pt>
                <c:pt idx="28392">
                  <c:v>1.4077729999999999E-7</c:v>
                </c:pt>
                <c:pt idx="28393">
                  <c:v>1.4078350000000001E-7</c:v>
                </c:pt>
                <c:pt idx="28394">
                  <c:v>1.4078979999999999E-7</c:v>
                </c:pt>
                <c:pt idx="28395">
                  <c:v>1.4079600000000001E-7</c:v>
                </c:pt>
                <c:pt idx="28396">
                  <c:v>1.408023E-7</c:v>
                </c:pt>
                <c:pt idx="28397">
                  <c:v>1.4080850000000001E-7</c:v>
                </c:pt>
                <c:pt idx="28398">
                  <c:v>1.408148E-7</c:v>
                </c:pt>
                <c:pt idx="28399">
                  <c:v>1.4082099999999999E-7</c:v>
                </c:pt>
                <c:pt idx="28400">
                  <c:v>1.408273E-7</c:v>
                </c:pt>
                <c:pt idx="28401">
                  <c:v>1.4083349999999999E-7</c:v>
                </c:pt>
                <c:pt idx="28402">
                  <c:v>1.408398E-7</c:v>
                </c:pt>
                <c:pt idx="28403">
                  <c:v>1.4084599999999999E-7</c:v>
                </c:pt>
                <c:pt idx="28404">
                  <c:v>1.408523E-7</c:v>
                </c:pt>
                <c:pt idx="28405">
                  <c:v>1.4085849999999999E-7</c:v>
                </c:pt>
                <c:pt idx="28406">
                  <c:v>1.408648E-7</c:v>
                </c:pt>
                <c:pt idx="28407">
                  <c:v>1.4087099999999999E-7</c:v>
                </c:pt>
                <c:pt idx="28408">
                  <c:v>1.408773E-7</c:v>
                </c:pt>
                <c:pt idx="28409">
                  <c:v>1.4088349999999999E-7</c:v>
                </c:pt>
                <c:pt idx="28410">
                  <c:v>1.408898E-7</c:v>
                </c:pt>
                <c:pt idx="28411">
                  <c:v>1.4089599999999999E-7</c:v>
                </c:pt>
                <c:pt idx="28412">
                  <c:v>1.409023E-7</c:v>
                </c:pt>
                <c:pt idx="28413">
                  <c:v>1.4090849999999999E-7</c:v>
                </c:pt>
                <c:pt idx="28414">
                  <c:v>1.409148E-7</c:v>
                </c:pt>
                <c:pt idx="28415">
                  <c:v>1.40921E-7</c:v>
                </c:pt>
                <c:pt idx="28416">
                  <c:v>1.409273E-7</c:v>
                </c:pt>
                <c:pt idx="28417">
                  <c:v>1.409335E-7</c:v>
                </c:pt>
                <c:pt idx="28418">
                  <c:v>1.4093980000000001E-7</c:v>
                </c:pt>
                <c:pt idx="28419">
                  <c:v>1.40946E-7</c:v>
                </c:pt>
                <c:pt idx="28420">
                  <c:v>1.4095230000000001E-7</c:v>
                </c:pt>
                <c:pt idx="28421">
                  <c:v>1.409585E-7</c:v>
                </c:pt>
                <c:pt idx="28422">
                  <c:v>1.4096480000000001E-7</c:v>
                </c:pt>
                <c:pt idx="28423">
                  <c:v>1.40971E-7</c:v>
                </c:pt>
                <c:pt idx="28424">
                  <c:v>1.4097730000000001E-7</c:v>
                </c:pt>
                <c:pt idx="28425">
                  <c:v>1.409835E-7</c:v>
                </c:pt>
                <c:pt idx="28426">
                  <c:v>1.4098980000000001E-7</c:v>
                </c:pt>
                <c:pt idx="28427">
                  <c:v>1.40996E-7</c:v>
                </c:pt>
                <c:pt idx="28428">
                  <c:v>1.4100230000000001E-7</c:v>
                </c:pt>
                <c:pt idx="28429">
                  <c:v>1.410085E-7</c:v>
                </c:pt>
                <c:pt idx="28430">
                  <c:v>1.4101480000000001E-7</c:v>
                </c:pt>
                <c:pt idx="28431">
                  <c:v>1.41021E-7</c:v>
                </c:pt>
                <c:pt idx="28432">
                  <c:v>1.4102730000000001E-7</c:v>
                </c:pt>
                <c:pt idx="28433">
                  <c:v>1.410335E-7</c:v>
                </c:pt>
                <c:pt idx="28434">
                  <c:v>1.4103979999999999E-7</c:v>
                </c:pt>
                <c:pt idx="28435">
                  <c:v>1.41046E-7</c:v>
                </c:pt>
                <c:pt idx="28436">
                  <c:v>1.4105229999999999E-7</c:v>
                </c:pt>
                <c:pt idx="28437">
                  <c:v>1.4105850000000001E-7</c:v>
                </c:pt>
                <c:pt idx="28438">
                  <c:v>1.4106479999999999E-7</c:v>
                </c:pt>
                <c:pt idx="28439">
                  <c:v>1.4107100000000001E-7</c:v>
                </c:pt>
                <c:pt idx="28440">
                  <c:v>1.4107729999999999E-7</c:v>
                </c:pt>
                <c:pt idx="28441">
                  <c:v>1.4108350000000001E-7</c:v>
                </c:pt>
                <c:pt idx="28442">
                  <c:v>1.4108979999999999E-7</c:v>
                </c:pt>
                <c:pt idx="28443">
                  <c:v>1.4109600000000001E-7</c:v>
                </c:pt>
                <c:pt idx="28444">
                  <c:v>1.4110229999999999E-7</c:v>
                </c:pt>
                <c:pt idx="28445">
                  <c:v>1.4110850000000001E-7</c:v>
                </c:pt>
                <c:pt idx="28446">
                  <c:v>1.4111479999999999E-7</c:v>
                </c:pt>
                <c:pt idx="28447">
                  <c:v>1.4112100000000001E-7</c:v>
                </c:pt>
                <c:pt idx="28448">
                  <c:v>1.4112729999999999E-7</c:v>
                </c:pt>
                <c:pt idx="28449">
                  <c:v>1.4113350000000001E-7</c:v>
                </c:pt>
                <c:pt idx="28450">
                  <c:v>1.4113979999999999E-7</c:v>
                </c:pt>
                <c:pt idx="28451">
                  <c:v>1.4114600000000001E-7</c:v>
                </c:pt>
                <c:pt idx="28452">
                  <c:v>1.411523E-7</c:v>
                </c:pt>
                <c:pt idx="28453">
                  <c:v>1.4115850000000001E-7</c:v>
                </c:pt>
                <c:pt idx="28454">
                  <c:v>1.411648E-7</c:v>
                </c:pt>
                <c:pt idx="28455">
                  <c:v>1.4117099999999999E-7</c:v>
                </c:pt>
                <c:pt idx="28456">
                  <c:v>1.411773E-7</c:v>
                </c:pt>
                <c:pt idx="28457">
                  <c:v>1.4118349999999999E-7</c:v>
                </c:pt>
                <c:pt idx="28458">
                  <c:v>1.411898E-7</c:v>
                </c:pt>
                <c:pt idx="28459">
                  <c:v>1.4119599999999999E-7</c:v>
                </c:pt>
                <c:pt idx="28460">
                  <c:v>1.412023E-7</c:v>
                </c:pt>
                <c:pt idx="28461">
                  <c:v>1.4120849999999999E-7</c:v>
                </c:pt>
                <c:pt idx="28462">
                  <c:v>1.412148E-7</c:v>
                </c:pt>
                <c:pt idx="28463">
                  <c:v>1.4122099999999999E-7</c:v>
                </c:pt>
                <c:pt idx="28464">
                  <c:v>1.412273E-7</c:v>
                </c:pt>
                <c:pt idx="28465">
                  <c:v>1.4123349999999999E-7</c:v>
                </c:pt>
                <c:pt idx="28466">
                  <c:v>1.412398E-7</c:v>
                </c:pt>
                <c:pt idx="28467">
                  <c:v>1.4124599999999999E-7</c:v>
                </c:pt>
                <c:pt idx="28468">
                  <c:v>1.412523E-7</c:v>
                </c:pt>
                <c:pt idx="28469">
                  <c:v>1.4125849999999999E-7</c:v>
                </c:pt>
                <c:pt idx="28470">
                  <c:v>1.412648E-7</c:v>
                </c:pt>
                <c:pt idx="28471">
                  <c:v>1.4127099999999999E-7</c:v>
                </c:pt>
                <c:pt idx="28472">
                  <c:v>1.412773E-7</c:v>
                </c:pt>
                <c:pt idx="28473">
                  <c:v>1.412835E-7</c:v>
                </c:pt>
                <c:pt idx="28474">
                  <c:v>1.4128980000000001E-7</c:v>
                </c:pt>
                <c:pt idx="28475">
                  <c:v>1.41296E-7</c:v>
                </c:pt>
                <c:pt idx="28476">
                  <c:v>1.4130230000000001E-7</c:v>
                </c:pt>
                <c:pt idx="28477">
                  <c:v>1.413085E-7</c:v>
                </c:pt>
                <c:pt idx="28478">
                  <c:v>1.4131480000000001E-7</c:v>
                </c:pt>
                <c:pt idx="28479">
                  <c:v>1.41321E-7</c:v>
                </c:pt>
                <c:pt idx="28480">
                  <c:v>1.4132730000000001E-7</c:v>
                </c:pt>
                <c:pt idx="28481">
                  <c:v>1.413335E-7</c:v>
                </c:pt>
                <c:pt idx="28482">
                  <c:v>1.4133980000000001E-7</c:v>
                </c:pt>
                <c:pt idx="28483">
                  <c:v>1.41346E-7</c:v>
                </c:pt>
                <c:pt idx="28484">
                  <c:v>1.4135230000000001E-7</c:v>
                </c:pt>
                <c:pt idx="28485">
                  <c:v>1.413585E-7</c:v>
                </c:pt>
                <c:pt idx="28486">
                  <c:v>1.4136480000000001E-7</c:v>
                </c:pt>
                <c:pt idx="28487">
                  <c:v>1.41371E-7</c:v>
                </c:pt>
                <c:pt idx="28488">
                  <c:v>1.4137730000000001E-7</c:v>
                </c:pt>
                <c:pt idx="28489">
                  <c:v>1.413835E-7</c:v>
                </c:pt>
                <c:pt idx="28490">
                  <c:v>1.4138980000000001E-7</c:v>
                </c:pt>
                <c:pt idx="28491">
                  <c:v>1.41396E-7</c:v>
                </c:pt>
                <c:pt idx="28492">
                  <c:v>1.4140229999999999E-7</c:v>
                </c:pt>
                <c:pt idx="28493">
                  <c:v>1.4140850000000001E-7</c:v>
                </c:pt>
                <c:pt idx="28494">
                  <c:v>1.4141479999999999E-7</c:v>
                </c:pt>
                <c:pt idx="28495">
                  <c:v>1.4142100000000001E-7</c:v>
                </c:pt>
                <c:pt idx="28496">
                  <c:v>1.4142729999999999E-7</c:v>
                </c:pt>
                <c:pt idx="28497">
                  <c:v>1.4143350000000001E-7</c:v>
                </c:pt>
                <c:pt idx="28498">
                  <c:v>1.4143979999999999E-7</c:v>
                </c:pt>
                <c:pt idx="28499">
                  <c:v>1.4144600000000001E-7</c:v>
                </c:pt>
                <c:pt idx="28500">
                  <c:v>1.4145229999999999E-7</c:v>
                </c:pt>
                <c:pt idx="28501">
                  <c:v>1.4145850000000001E-7</c:v>
                </c:pt>
                <c:pt idx="28502">
                  <c:v>1.4146479999999999E-7</c:v>
                </c:pt>
                <c:pt idx="28503">
                  <c:v>1.4147100000000001E-7</c:v>
                </c:pt>
                <c:pt idx="28504">
                  <c:v>1.4147729999999999E-7</c:v>
                </c:pt>
                <c:pt idx="28505">
                  <c:v>1.4148350000000001E-7</c:v>
                </c:pt>
                <c:pt idx="28506">
                  <c:v>1.4148979999999999E-7</c:v>
                </c:pt>
                <c:pt idx="28507">
                  <c:v>1.4149600000000001E-7</c:v>
                </c:pt>
                <c:pt idx="28508">
                  <c:v>1.415023E-7</c:v>
                </c:pt>
                <c:pt idx="28509">
                  <c:v>1.4150850000000001E-7</c:v>
                </c:pt>
                <c:pt idx="28510">
                  <c:v>1.415148E-7</c:v>
                </c:pt>
                <c:pt idx="28511">
                  <c:v>1.4152099999999999E-7</c:v>
                </c:pt>
                <c:pt idx="28512">
                  <c:v>1.415273E-7</c:v>
                </c:pt>
                <c:pt idx="28513">
                  <c:v>1.4153349999999999E-7</c:v>
                </c:pt>
                <c:pt idx="28514">
                  <c:v>1.415398E-7</c:v>
                </c:pt>
                <c:pt idx="28515">
                  <c:v>1.4154599999999999E-7</c:v>
                </c:pt>
                <c:pt idx="28516">
                  <c:v>1.415523E-7</c:v>
                </c:pt>
                <c:pt idx="28517">
                  <c:v>1.4155849999999999E-7</c:v>
                </c:pt>
                <c:pt idx="28518">
                  <c:v>1.415648E-7</c:v>
                </c:pt>
                <c:pt idx="28519">
                  <c:v>1.4157099999999999E-7</c:v>
                </c:pt>
                <c:pt idx="28520">
                  <c:v>1.415773E-7</c:v>
                </c:pt>
                <c:pt idx="28521">
                  <c:v>1.4158349999999999E-7</c:v>
                </c:pt>
                <c:pt idx="28522">
                  <c:v>1.415898E-7</c:v>
                </c:pt>
                <c:pt idx="28523">
                  <c:v>1.4159599999999999E-7</c:v>
                </c:pt>
                <c:pt idx="28524">
                  <c:v>1.416023E-7</c:v>
                </c:pt>
                <c:pt idx="28525">
                  <c:v>1.4160849999999999E-7</c:v>
                </c:pt>
                <c:pt idx="28526">
                  <c:v>1.416148E-7</c:v>
                </c:pt>
                <c:pt idx="28527">
                  <c:v>1.4162099999999999E-7</c:v>
                </c:pt>
                <c:pt idx="28528">
                  <c:v>1.416273E-7</c:v>
                </c:pt>
                <c:pt idx="28529">
                  <c:v>1.416335E-7</c:v>
                </c:pt>
                <c:pt idx="28530">
                  <c:v>1.4163980000000001E-7</c:v>
                </c:pt>
                <c:pt idx="28531">
                  <c:v>1.41646E-7</c:v>
                </c:pt>
                <c:pt idx="28532">
                  <c:v>1.4165230000000001E-7</c:v>
                </c:pt>
                <c:pt idx="28533">
                  <c:v>1.416585E-7</c:v>
                </c:pt>
                <c:pt idx="28534">
                  <c:v>1.4166480000000001E-7</c:v>
                </c:pt>
                <c:pt idx="28535">
                  <c:v>1.41671E-7</c:v>
                </c:pt>
                <c:pt idx="28536">
                  <c:v>1.4167730000000001E-7</c:v>
                </c:pt>
                <c:pt idx="28537">
                  <c:v>1.416835E-7</c:v>
                </c:pt>
                <c:pt idx="28538">
                  <c:v>1.4168980000000001E-7</c:v>
                </c:pt>
                <c:pt idx="28539">
                  <c:v>1.41696E-7</c:v>
                </c:pt>
                <c:pt idx="28540">
                  <c:v>1.4170230000000001E-7</c:v>
                </c:pt>
                <c:pt idx="28541">
                  <c:v>1.417085E-7</c:v>
                </c:pt>
                <c:pt idx="28542">
                  <c:v>1.4171480000000001E-7</c:v>
                </c:pt>
                <c:pt idx="28543">
                  <c:v>1.41721E-7</c:v>
                </c:pt>
                <c:pt idx="28544">
                  <c:v>1.4172730000000001E-7</c:v>
                </c:pt>
                <c:pt idx="28545">
                  <c:v>1.417335E-7</c:v>
                </c:pt>
                <c:pt idx="28546">
                  <c:v>1.4173980000000001E-7</c:v>
                </c:pt>
                <c:pt idx="28547">
                  <c:v>1.41746E-7</c:v>
                </c:pt>
                <c:pt idx="28548">
                  <c:v>1.4175229999999999E-7</c:v>
                </c:pt>
                <c:pt idx="28549">
                  <c:v>1.4175850000000001E-7</c:v>
                </c:pt>
                <c:pt idx="28550">
                  <c:v>1.4176479999999999E-7</c:v>
                </c:pt>
                <c:pt idx="28551">
                  <c:v>1.4177100000000001E-7</c:v>
                </c:pt>
                <c:pt idx="28552">
                  <c:v>1.4177729999999999E-7</c:v>
                </c:pt>
                <c:pt idx="28553">
                  <c:v>1.4178350000000001E-7</c:v>
                </c:pt>
                <c:pt idx="28554">
                  <c:v>1.4178979999999999E-7</c:v>
                </c:pt>
                <c:pt idx="28555">
                  <c:v>1.4179600000000001E-7</c:v>
                </c:pt>
                <c:pt idx="28556">
                  <c:v>1.4180229999999999E-7</c:v>
                </c:pt>
                <c:pt idx="28557">
                  <c:v>1.4180850000000001E-7</c:v>
                </c:pt>
                <c:pt idx="28558">
                  <c:v>1.4181479999999999E-7</c:v>
                </c:pt>
                <c:pt idx="28559">
                  <c:v>1.4182100000000001E-7</c:v>
                </c:pt>
                <c:pt idx="28560">
                  <c:v>1.4182729999999999E-7</c:v>
                </c:pt>
                <c:pt idx="28561">
                  <c:v>1.4183350000000001E-7</c:v>
                </c:pt>
                <c:pt idx="28562">
                  <c:v>1.4183979999999999E-7</c:v>
                </c:pt>
                <c:pt idx="28563">
                  <c:v>1.4184600000000001E-7</c:v>
                </c:pt>
                <c:pt idx="28564">
                  <c:v>1.4185229999999999E-7</c:v>
                </c:pt>
                <c:pt idx="28565">
                  <c:v>1.4185850000000001E-7</c:v>
                </c:pt>
                <c:pt idx="28566">
                  <c:v>1.418648E-7</c:v>
                </c:pt>
                <c:pt idx="28567">
                  <c:v>1.4187099999999999E-7</c:v>
                </c:pt>
                <c:pt idx="28568">
                  <c:v>1.418773E-7</c:v>
                </c:pt>
                <c:pt idx="28569">
                  <c:v>1.4188349999999999E-7</c:v>
                </c:pt>
                <c:pt idx="28570">
                  <c:v>1.418898E-7</c:v>
                </c:pt>
                <c:pt idx="28571">
                  <c:v>1.4189599999999999E-7</c:v>
                </c:pt>
                <c:pt idx="28572">
                  <c:v>1.419023E-7</c:v>
                </c:pt>
                <c:pt idx="28573">
                  <c:v>1.4190849999999999E-7</c:v>
                </c:pt>
                <c:pt idx="28574">
                  <c:v>1.419148E-7</c:v>
                </c:pt>
                <c:pt idx="28575">
                  <c:v>1.4192099999999999E-7</c:v>
                </c:pt>
                <c:pt idx="28576">
                  <c:v>1.419273E-7</c:v>
                </c:pt>
                <c:pt idx="28577">
                  <c:v>1.4193349999999999E-7</c:v>
                </c:pt>
                <c:pt idx="28578">
                  <c:v>1.419398E-7</c:v>
                </c:pt>
                <c:pt idx="28579">
                  <c:v>1.4194599999999999E-7</c:v>
                </c:pt>
                <c:pt idx="28580">
                  <c:v>1.419523E-7</c:v>
                </c:pt>
                <c:pt idx="28581">
                  <c:v>1.4195849999999999E-7</c:v>
                </c:pt>
                <c:pt idx="28582">
                  <c:v>1.419648E-7</c:v>
                </c:pt>
                <c:pt idx="28583">
                  <c:v>1.4197099999999999E-7</c:v>
                </c:pt>
                <c:pt idx="28584">
                  <c:v>1.419773E-7</c:v>
                </c:pt>
                <c:pt idx="28585">
                  <c:v>1.419835E-7</c:v>
                </c:pt>
                <c:pt idx="28586">
                  <c:v>1.4198980000000001E-7</c:v>
                </c:pt>
                <c:pt idx="28587">
                  <c:v>1.41996E-7</c:v>
                </c:pt>
                <c:pt idx="28588">
                  <c:v>1.4200230000000001E-7</c:v>
                </c:pt>
                <c:pt idx="28589">
                  <c:v>1.420085E-7</c:v>
                </c:pt>
                <c:pt idx="28590">
                  <c:v>1.4201480000000001E-7</c:v>
                </c:pt>
                <c:pt idx="28591">
                  <c:v>1.42021E-7</c:v>
                </c:pt>
                <c:pt idx="28592">
                  <c:v>1.4202730000000001E-7</c:v>
                </c:pt>
                <c:pt idx="28593">
                  <c:v>1.420335E-7</c:v>
                </c:pt>
                <c:pt idx="28594">
                  <c:v>1.4203980000000001E-7</c:v>
                </c:pt>
                <c:pt idx="28595">
                  <c:v>1.42046E-7</c:v>
                </c:pt>
                <c:pt idx="28596">
                  <c:v>1.4205230000000001E-7</c:v>
                </c:pt>
                <c:pt idx="28597">
                  <c:v>1.420585E-7</c:v>
                </c:pt>
                <c:pt idx="28598">
                  <c:v>1.4206480000000001E-7</c:v>
                </c:pt>
                <c:pt idx="28599">
                  <c:v>1.42071E-7</c:v>
                </c:pt>
                <c:pt idx="28600">
                  <c:v>1.4207730000000001E-7</c:v>
                </c:pt>
                <c:pt idx="28601">
                  <c:v>1.420835E-7</c:v>
                </c:pt>
                <c:pt idx="28602">
                  <c:v>1.4208980000000001E-7</c:v>
                </c:pt>
                <c:pt idx="28603">
                  <c:v>1.42096E-7</c:v>
                </c:pt>
                <c:pt idx="28604">
                  <c:v>1.4210229999999999E-7</c:v>
                </c:pt>
                <c:pt idx="28605">
                  <c:v>1.421085E-7</c:v>
                </c:pt>
                <c:pt idx="28606">
                  <c:v>1.4211479999999999E-7</c:v>
                </c:pt>
                <c:pt idx="28607">
                  <c:v>1.4212100000000001E-7</c:v>
                </c:pt>
                <c:pt idx="28608">
                  <c:v>1.4212729999999999E-7</c:v>
                </c:pt>
                <c:pt idx="28609">
                  <c:v>1.4213350000000001E-7</c:v>
                </c:pt>
                <c:pt idx="28610">
                  <c:v>1.4213979999999999E-7</c:v>
                </c:pt>
                <c:pt idx="28611">
                  <c:v>1.4214600000000001E-7</c:v>
                </c:pt>
                <c:pt idx="28612">
                  <c:v>1.4215229999999999E-7</c:v>
                </c:pt>
                <c:pt idx="28613">
                  <c:v>1.4215850000000001E-7</c:v>
                </c:pt>
                <c:pt idx="28614">
                  <c:v>1.4216479999999999E-7</c:v>
                </c:pt>
                <c:pt idx="28615">
                  <c:v>1.4217100000000001E-7</c:v>
                </c:pt>
                <c:pt idx="28616">
                  <c:v>1.4217729999999999E-7</c:v>
                </c:pt>
                <c:pt idx="28617">
                  <c:v>1.4218350000000001E-7</c:v>
                </c:pt>
                <c:pt idx="28618">
                  <c:v>1.4218979999999999E-7</c:v>
                </c:pt>
                <c:pt idx="28619">
                  <c:v>1.4219600000000001E-7</c:v>
                </c:pt>
                <c:pt idx="28620">
                  <c:v>1.4220229999999999E-7</c:v>
                </c:pt>
                <c:pt idx="28621">
                  <c:v>1.4220850000000001E-7</c:v>
                </c:pt>
                <c:pt idx="28622">
                  <c:v>1.422148E-7</c:v>
                </c:pt>
                <c:pt idx="28623">
                  <c:v>1.4222099999999999E-7</c:v>
                </c:pt>
                <c:pt idx="28624">
                  <c:v>1.422273E-7</c:v>
                </c:pt>
                <c:pt idx="28625">
                  <c:v>1.4223349999999999E-7</c:v>
                </c:pt>
                <c:pt idx="28626">
                  <c:v>1.422398E-7</c:v>
                </c:pt>
                <c:pt idx="28627">
                  <c:v>1.4224599999999999E-7</c:v>
                </c:pt>
                <c:pt idx="28628">
                  <c:v>1.422523E-7</c:v>
                </c:pt>
                <c:pt idx="28629">
                  <c:v>1.4225849999999999E-7</c:v>
                </c:pt>
                <c:pt idx="28630">
                  <c:v>1.422648E-7</c:v>
                </c:pt>
                <c:pt idx="28631">
                  <c:v>1.4227099999999999E-7</c:v>
                </c:pt>
                <c:pt idx="28632">
                  <c:v>1.422773E-7</c:v>
                </c:pt>
                <c:pt idx="28633">
                  <c:v>1.4228349999999999E-7</c:v>
                </c:pt>
                <c:pt idx="28634">
                  <c:v>1.422898E-7</c:v>
                </c:pt>
                <c:pt idx="28635">
                  <c:v>1.4229599999999999E-7</c:v>
                </c:pt>
                <c:pt idx="28636">
                  <c:v>1.423023E-7</c:v>
                </c:pt>
                <c:pt idx="28637">
                  <c:v>1.4230849999999999E-7</c:v>
                </c:pt>
                <c:pt idx="28638">
                  <c:v>1.423148E-7</c:v>
                </c:pt>
                <c:pt idx="28639">
                  <c:v>1.4232099999999999E-7</c:v>
                </c:pt>
                <c:pt idx="28640">
                  <c:v>1.423273E-7</c:v>
                </c:pt>
                <c:pt idx="28641">
                  <c:v>1.423335E-7</c:v>
                </c:pt>
                <c:pt idx="28642">
                  <c:v>1.4233980000000001E-7</c:v>
                </c:pt>
                <c:pt idx="28643">
                  <c:v>1.42346E-7</c:v>
                </c:pt>
                <c:pt idx="28644">
                  <c:v>1.4235230000000001E-7</c:v>
                </c:pt>
                <c:pt idx="28645">
                  <c:v>1.423585E-7</c:v>
                </c:pt>
                <c:pt idx="28646">
                  <c:v>1.4236480000000001E-7</c:v>
                </c:pt>
                <c:pt idx="28647">
                  <c:v>1.42371E-7</c:v>
                </c:pt>
                <c:pt idx="28648">
                  <c:v>1.4237730000000001E-7</c:v>
                </c:pt>
                <c:pt idx="28649">
                  <c:v>1.423835E-7</c:v>
                </c:pt>
                <c:pt idx="28650">
                  <c:v>1.4238980000000001E-7</c:v>
                </c:pt>
                <c:pt idx="28651">
                  <c:v>1.42396E-7</c:v>
                </c:pt>
                <c:pt idx="28652">
                  <c:v>1.4240230000000001E-7</c:v>
                </c:pt>
                <c:pt idx="28653">
                  <c:v>1.424085E-7</c:v>
                </c:pt>
                <c:pt idx="28654">
                  <c:v>1.4241480000000001E-7</c:v>
                </c:pt>
                <c:pt idx="28655">
                  <c:v>1.42421E-7</c:v>
                </c:pt>
                <c:pt idx="28656">
                  <c:v>1.4242730000000001E-7</c:v>
                </c:pt>
                <c:pt idx="28657">
                  <c:v>1.424335E-7</c:v>
                </c:pt>
                <c:pt idx="28658">
                  <c:v>1.4243980000000001E-7</c:v>
                </c:pt>
                <c:pt idx="28659">
                  <c:v>1.42446E-7</c:v>
                </c:pt>
                <c:pt idx="28660">
                  <c:v>1.4245229999999999E-7</c:v>
                </c:pt>
                <c:pt idx="28661">
                  <c:v>1.424585E-7</c:v>
                </c:pt>
                <c:pt idx="28662">
                  <c:v>1.4246479999999999E-7</c:v>
                </c:pt>
                <c:pt idx="28663">
                  <c:v>1.4247100000000001E-7</c:v>
                </c:pt>
                <c:pt idx="28664">
                  <c:v>1.4247729999999999E-7</c:v>
                </c:pt>
                <c:pt idx="28665">
                  <c:v>1.4248350000000001E-7</c:v>
                </c:pt>
                <c:pt idx="28666">
                  <c:v>1.4248979999999999E-7</c:v>
                </c:pt>
                <c:pt idx="28667">
                  <c:v>1.4249600000000001E-7</c:v>
                </c:pt>
                <c:pt idx="28668">
                  <c:v>1.4250229999999999E-7</c:v>
                </c:pt>
                <c:pt idx="28669">
                  <c:v>1.4250850000000001E-7</c:v>
                </c:pt>
                <c:pt idx="28670">
                  <c:v>1.4251479999999999E-7</c:v>
                </c:pt>
                <c:pt idx="28671">
                  <c:v>1.4252100000000001E-7</c:v>
                </c:pt>
                <c:pt idx="28672">
                  <c:v>1.4252729999999999E-7</c:v>
                </c:pt>
                <c:pt idx="28673">
                  <c:v>1.4253350000000001E-7</c:v>
                </c:pt>
                <c:pt idx="28674">
                  <c:v>1.4253979999999999E-7</c:v>
                </c:pt>
                <c:pt idx="28675">
                  <c:v>1.4254600000000001E-7</c:v>
                </c:pt>
                <c:pt idx="28676">
                  <c:v>1.4255229999999999E-7</c:v>
                </c:pt>
                <c:pt idx="28677">
                  <c:v>1.4255850000000001E-7</c:v>
                </c:pt>
                <c:pt idx="28678">
                  <c:v>1.425648E-7</c:v>
                </c:pt>
                <c:pt idx="28679">
                  <c:v>1.4257100000000001E-7</c:v>
                </c:pt>
                <c:pt idx="28680">
                  <c:v>1.425773E-7</c:v>
                </c:pt>
                <c:pt idx="28681">
                  <c:v>1.4258349999999999E-7</c:v>
                </c:pt>
                <c:pt idx="28682">
                  <c:v>1.425898E-7</c:v>
                </c:pt>
                <c:pt idx="28683">
                  <c:v>1.4259599999999999E-7</c:v>
                </c:pt>
                <c:pt idx="28684">
                  <c:v>1.426023E-7</c:v>
                </c:pt>
                <c:pt idx="28685">
                  <c:v>1.4260849999999999E-7</c:v>
                </c:pt>
                <c:pt idx="28686">
                  <c:v>1.426148E-7</c:v>
                </c:pt>
                <c:pt idx="28687">
                  <c:v>1.4262099999999999E-7</c:v>
                </c:pt>
                <c:pt idx="28688">
                  <c:v>1.426273E-7</c:v>
                </c:pt>
                <c:pt idx="28689">
                  <c:v>1.4263349999999999E-7</c:v>
                </c:pt>
                <c:pt idx="28690">
                  <c:v>1.426398E-7</c:v>
                </c:pt>
                <c:pt idx="28691">
                  <c:v>1.4264599999999999E-7</c:v>
                </c:pt>
                <c:pt idx="28692">
                  <c:v>1.426523E-7</c:v>
                </c:pt>
                <c:pt idx="28693">
                  <c:v>1.4265849999999999E-7</c:v>
                </c:pt>
                <c:pt idx="28694">
                  <c:v>1.426648E-7</c:v>
                </c:pt>
                <c:pt idx="28695">
                  <c:v>1.4267099999999999E-7</c:v>
                </c:pt>
                <c:pt idx="28696">
                  <c:v>1.426773E-7</c:v>
                </c:pt>
                <c:pt idx="28697">
                  <c:v>1.426835E-7</c:v>
                </c:pt>
                <c:pt idx="28698">
                  <c:v>1.426898E-7</c:v>
                </c:pt>
                <c:pt idx="28699">
                  <c:v>1.42696E-7</c:v>
                </c:pt>
                <c:pt idx="28700">
                  <c:v>1.4270230000000001E-7</c:v>
                </c:pt>
                <c:pt idx="28701">
                  <c:v>1.427085E-7</c:v>
                </c:pt>
                <c:pt idx="28702">
                  <c:v>1.4271480000000001E-7</c:v>
                </c:pt>
                <c:pt idx="28703">
                  <c:v>1.42721E-7</c:v>
                </c:pt>
                <c:pt idx="28704">
                  <c:v>1.4272730000000001E-7</c:v>
                </c:pt>
                <c:pt idx="28705">
                  <c:v>1.427335E-7</c:v>
                </c:pt>
                <c:pt idx="28706">
                  <c:v>1.4273980000000001E-7</c:v>
                </c:pt>
                <c:pt idx="28707">
                  <c:v>1.42746E-7</c:v>
                </c:pt>
                <c:pt idx="28708">
                  <c:v>1.4275230000000001E-7</c:v>
                </c:pt>
                <c:pt idx="28709">
                  <c:v>1.427585E-7</c:v>
                </c:pt>
                <c:pt idx="28710">
                  <c:v>1.4276480000000001E-7</c:v>
                </c:pt>
                <c:pt idx="28711">
                  <c:v>1.42771E-7</c:v>
                </c:pt>
                <c:pt idx="28712">
                  <c:v>1.4277730000000001E-7</c:v>
                </c:pt>
                <c:pt idx="28713">
                  <c:v>1.427835E-7</c:v>
                </c:pt>
                <c:pt idx="28714">
                  <c:v>1.4278980000000001E-7</c:v>
                </c:pt>
                <c:pt idx="28715">
                  <c:v>1.42796E-7</c:v>
                </c:pt>
                <c:pt idx="28716">
                  <c:v>1.4280229999999999E-7</c:v>
                </c:pt>
                <c:pt idx="28717">
                  <c:v>1.428085E-7</c:v>
                </c:pt>
                <c:pt idx="28718">
                  <c:v>1.4281479999999999E-7</c:v>
                </c:pt>
                <c:pt idx="28719">
                  <c:v>1.4282100000000001E-7</c:v>
                </c:pt>
                <c:pt idx="28720">
                  <c:v>1.4282729999999999E-7</c:v>
                </c:pt>
                <c:pt idx="28721">
                  <c:v>1.4283350000000001E-7</c:v>
                </c:pt>
                <c:pt idx="28722">
                  <c:v>1.4283979999999999E-7</c:v>
                </c:pt>
                <c:pt idx="28723">
                  <c:v>1.4284600000000001E-7</c:v>
                </c:pt>
                <c:pt idx="28724">
                  <c:v>1.4285229999999999E-7</c:v>
                </c:pt>
                <c:pt idx="28725">
                  <c:v>1.4285850000000001E-7</c:v>
                </c:pt>
                <c:pt idx="28726">
                  <c:v>1.4286479999999999E-7</c:v>
                </c:pt>
                <c:pt idx="28727">
                  <c:v>1.4287100000000001E-7</c:v>
                </c:pt>
                <c:pt idx="28728">
                  <c:v>1.4287729999999999E-7</c:v>
                </c:pt>
                <c:pt idx="28729">
                  <c:v>1.4288350000000001E-7</c:v>
                </c:pt>
                <c:pt idx="28730">
                  <c:v>1.4288979999999999E-7</c:v>
                </c:pt>
                <c:pt idx="28731">
                  <c:v>1.4289600000000001E-7</c:v>
                </c:pt>
                <c:pt idx="28732">
                  <c:v>1.4290229999999999E-7</c:v>
                </c:pt>
                <c:pt idx="28733">
                  <c:v>1.4290850000000001E-7</c:v>
                </c:pt>
                <c:pt idx="28734">
                  <c:v>1.429148E-7</c:v>
                </c:pt>
                <c:pt idx="28735">
                  <c:v>1.4292100000000001E-7</c:v>
                </c:pt>
                <c:pt idx="28736">
                  <c:v>1.429273E-7</c:v>
                </c:pt>
                <c:pt idx="28737">
                  <c:v>1.4293349999999999E-7</c:v>
                </c:pt>
                <c:pt idx="28738">
                  <c:v>1.429398E-7</c:v>
                </c:pt>
                <c:pt idx="28739">
                  <c:v>1.4294599999999999E-7</c:v>
                </c:pt>
                <c:pt idx="28740">
                  <c:v>1.429523E-7</c:v>
                </c:pt>
                <c:pt idx="28741">
                  <c:v>1.4295849999999999E-7</c:v>
                </c:pt>
                <c:pt idx="28742">
                  <c:v>1.429648E-7</c:v>
                </c:pt>
                <c:pt idx="28743">
                  <c:v>1.4297099999999999E-7</c:v>
                </c:pt>
                <c:pt idx="28744">
                  <c:v>1.429773E-7</c:v>
                </c:pt>
                <c:pt idx="28745">
                  <c:v>1.4298349999999999E-7</c:v>
                </c:pt>
                <c:pt idx="28746">
                  <c:v>1.429898E-7</c:v>
                </c:pt>
                <c:pt idx="28747">
                  <c:v>1.4299599999999999E-7</c:v>
                </c:pt>
                <c:pt idx="28748">
                  <c:v>1.430023E-7</c:v>
                </c:pt>
                <c:pt idx="28749">
                  <c:v>1.4300849999999999E-7</c:v>
                </c:pt>
                <c:pt idx="28750">
                  <c:v>1.430148E-7</c:v>
                </c:pt>
                <c:pt idx="28751">
                  <c:v>1.4302099999999999E-7</c:v>
                </c:pt>
                <c:pt idx="28752">
                  <c:v>1.430273E-7</c:v>
                </c:pt>
                <c:pt idx="28753">
                  <c:v>1.4303349999999999E-7</c:v>
                </c:pt>
                <c:pt idx="28754">
                  <c:v>1.430398E-7</c:v>
                </c:pt>
                <c:pt idx="28755">
                  <c:v>1.43046E-7</c:v>
                </c:pt>
                <c:pt idx="28756">
                  <c:v>1.4305230000000001E-7</c:v>
                </c:pt>
                <c:pt idx="28757">
                  <c:v>1.430585E-7</c:v>
                </c:pt>
                <c:pt idx="28758">
                  <c:v>1.4306480000000001E-7</c:v>
                </c:pt>
                <c:pt idx="28759">
                  <c:v>1.43071E-7</c:v>
                </c:pt>
                <c:pt idx="28760">
                  <c:v>1.4307730000000001E-7</c:v>
                </c:pt>
                <c:pt idx="28761">
                  <c:v>1.430835E-7</c:v>
                </c:pt>
                <c:pt idx="28762">
                  <c:v>1.4308980000000001E-7</c:v>
                </c:pt>
                <c:pt idx="28763">
                  <c:v>1.43096E-7</c:v>
                </c:pt>
                <c:pt idx="28764">
                  <c:v>1.4310230000000001E-7</c:v>
                </c:pt>
                <c:pt idx="28765">
                  <c:v>1.431085E-7</c:v>
                </c:pt>
                <c:pt idx="28766">
                  <c:v>1.4311480000000001E-7</c:v>
                </c:pt>
                <c:pt idx="28767">
                  <c:v>1.43121E-7</c:v>
                </c:pt>
                <c:pt idx="28768">
                  <c:v>1.4312730000000001E-7</c:v>
                </c:pt>
                <c:pt idx="28769">
                  <c:v>1.431335E-7</c:v>
                </c:pt>
                <c:pt idx="28770">
                  <c:v>1.4313980000000001E-7</c:v>
                </c:pt>
                <c:pt idx="28771">
                  <c:v>1.43146E-7</c:v>
                </c:pt>
                <c:pt idx="28772">
                  <c:v>1.4315229999999999E-7</c:v>
                </c:pt>
                <c:pt idx="28773">
                  <c:v>1.431585E-7</c:v>
                </c:pt>
                <c:pt idx="28774">
                  <c:v>1.4316479999999999E-7</c:v>
                </c:pt>
                <c:pt idx="28775">
                  <c:v>1.4317100000000001E-7</c:v>
                </c:pt>
                <c:pt idx="28776">
                  <c:v>1.4317729999999999E-7</c:v>
                </c:pt>
                <c:pt idx="28777">
                  <c:v>1.4318350000000001E-7</c:v>
                </c:pt>
                <c:pt idx="28778">
                  <c:v>1.4318979999999999E-7</c:v>
                </c:pt>
                <c:pt idx="28779">
                  <c:v>1.4319600000000001E-7</c:v>
                </c:pt>
                <c:pt idx="28780">
                  <c:v>1.4320229999999999E-7</c:v>
                </c:pt>
                <c:pt idx="28781">
                  <c:v>1.4320850000000001E-7</c:v>
                </c:pt>
                <c:pt idx="28782">
                  <c:v>1.4321479999999999E-7</c:v>
                </c:pt>
                <c:pt idx="28783">
                  <c:v>1.4322100000000001E-7</c:v>
                </c:pt>
                <c:pt idx="28784">
                  <c:v>1.4322729999999999E-7</c:v>
                </c:pt>
                <c:pt idx="28785">
                  <c:v>1.4323350000000001E-7</c:v>
                </c:pt>
                <c:pt idx="28786">
                  <c:v>1.4323979999999999E-7</c:v>
                </c:pt>
                <c:pt idx="28787">
                  <c:v>1.4324600000000001E-7</c:v>
                </c:pt>
                <c:pt idx="28788">
                  <c:v>1.4325229999999999E-7</c:v>
                </c:pt>
                <c:pt idx="28789">
                  <c:v>1.4325850000000001E-7</c:v>
                </c:pt>
                <c:pt idx="28790">
                  <c:v>1.432648E-7</c:v>
                </c:pt>
                <c:pt idx="28791">
                  <c:v>1.4327100000000001E-7</c:v>
                </c:pt>
                <c:pt idx="28792">
                  <c:v>1.432773E-7</c:v>
                </c:pt>
                <c:pt idx="28793">
                  <c:v>1.4328349999999999E-7</c:v>
                </c:pt>
                <c:pt idx="28794">
                  <c:v>1.432898E-7</c:v>
                </c:pt>
                <c:pt idx="28795">
                  <c:v>1.4329599999999999E-7</c:v>
                </c:pt>
                <c:pt idx="28796">
                  <c:v>1.433023E-7</c:v>
                </c:pt>
                <c:pt idx="28797">
                  <c:v>1.4330849999999999E-7</c:v>
                </c:pt>
                <c:pt idx="28798">
                  <c:v>1.433148E-7</c:v>
                </c:pt>
                <c:pt idx="28799">
                  <c:v>1.4332099999999999E-7</c:v>
                </c:pt>
                <c:pt idx="28800">
                  <c:v>1.433273E-7</c:v>
                </c:pt>
                <c:pt idx="28801">
                  <c:v>1.4333349999999999E-7</c:v>
                </c:pt>
                <c:pt idx="28802">
                  <c:v>1.433398E-7</c:v>
                </c:pt>
                <c:pt idx="28803">
                  <c:v>1.4334599999999999E-7</c:v>
                </c:pt>
                <c:pt idx="28804">
                  <c:v>1.433523E-7</c:v>
                </c:pt>
                <c:pt idx="28805">
                  <c:v>1.4335849999999999E-7</c:v>
                </c:pt>
                <c:pt idx="28806">
                  <c:v>1.433648E-7</c:v>
                </c:pt>
                <c:pt idx="28807">
                  <c:v>1.4337099999999999E-7</c:v>
                </c:pt>
                <c:pt idx="28808">
                  <c:v>1.433773E-7</c:v>
                </c:pt>
                <c:pt idx="28809">
                  <c:v>1.4338349999999999E-7</c:v>
                </c:pt>
                <c:pt idx="28810">
                  <c:v>1.433898E-7</c:v>
                </c:pt>
                <c:pt idx="28811">
                  <c:v>1.43396E-7</c:v>
                </c:pt>
                <c:pt idx="28812">
                  <c:v>1.4340230000000001E-7</c:v>
                </c:pt>
                <c:pt idx="28813">
                  <c:v>1.434085E-7</c:v>
                </c:pt>
                <c:pt idx="28814">
                  <c:v>1.4341480000000001E-7</c:v>
                </c:pt>
                <c:pt idx="28815">
                  <c:v>1.43421E-7</c:v>
                </c:pt>
                <c:pt idx="28816">
                  <c:v>1.4342730000000001E-7</c:v>
                </c:pt>
                <c:pt idx="28817">
                  <c:v>1.434335E-7</c:v>
                </c:pt>
                <c:pt idx="28818">
                  <c:v>1.4343980000000001E-7</c:v>
                </c:pt>
                <c:pt idx="28819">
                  <c:v>1.43446E-7</c:v>
                </c:pt>
                <c:pt idx="28820">
                  <c:v>1.4345230000000001E-7</c:v>
                </c:pt>
                <c:pt idx="28821">
                  <c:v>1.434585E-7</c:v>
                </c:pt>
                <c:pt idx="28822">
                  <c:v>1.4346480000000001E-7</c:v>
                </c:pt>
                <c:pt idx="28823">
                  <c:v>1.43471E-7</c:v>
                </c:pt>
                <c:pt idx="28824">
                  <c:v>1.4347730000000001E-7</c:v>
                </c:pt>
                <c:pt idx="28825">
                  <c:v>1.434835E-7</c:v>
                </c:pt>
                <c:pt idx="28826">
                  <c:v>1.4348980000000001E-7</c:v>
                </c:pt>
                <c:pt idx="28827">
                  <c:v>1.43496E-7</c:v>
                </c:pt>
                <c:pt idx="28828">
                  <c:v>1.4350230000000001E-7</c:v>
                </c:pt>
                <c:pt idx="28829">
                  <c:v>1.435085E-7</c:v>
                </c:pt>
                <c:pt idx="28830">
                  <c:v>1.4351479999999999E-7</c:v>
                </c:pt>
                <c:pt idx="28831">
                  <c:v>1.4352100000000001E-7</c:v>
                </c:pt>
                <c:pt idx="28832">
                  <c:v>1.4352729999999999E-7</c:v>
                </c:pt>
                <c:pt idx="28833">
                  <c:v>1.4353350000000001E-7</c:v>
                </c:pt>
                <c:pt idx="28834">
                  <c:v>1.4353979999999999E-7</c:v>
                </c:pt>
                <c:pt idx="28835">
                  <c:v>1.4354600000000001E-7</c:v>
                </c:pt>
                <c:pt idx="28836">
                  <c:v>1.4355229999999999E-7</c:v>
                </c:pt>
                <c:pt idx="28837">
                  <c:v>1.4355850000000001E-7</c:v>
                </c:pt>
                <c:pt idx="28838">
                  <c:v>1.4356479999999999E-7</c:v>
                </c:pt>
                <c:pt idx="28839">
                  <c:v>1.4357100000000001E-7</c:v>
                </c:pt>
                <c:pt idx="28840">
                  <c:v>1.4357729999999999E-7</c:v>
                </c:pt>
                <c:pt idx="28841">
                  <c:v>1.4358350000000001E-7</c:v>
                </c:pt>
                <c:pt idx="28842">
                  <c:v>1.4358979999999999E-7</c:v>
                </c:pt>
                <c:pt idx="28843">
                  <c:v>1.4359600000000001E-7</c:v>
                </c:pt>
                <c:pt idx="28844">
                  <c:v>1.4360229999999999E-7</c:v>
                </c:pt>
                <c:pt idx="28845">
                  <c:v>1.4360850000000001E-7</c:v>
                </c:pt>
                <c:pt idx="28846">
                  <c:v>1.436148E-7</c:v>
                </c:pt>
                <c:pt idx="28847">
                  <c:v>1.4362100000000001E-7</c:v>
                </c:pt>
                <c:pt idx="28848">
                  <c:v>1.436273E-7</c:v>
                </c:pt>
                <c:pt idx="28849">
                  <c:v>1.4363349999999999E-7</c:v>
                </c:pt>
                <c:pt idx="28850">
                  <c:v>1.436398E-7</c:v>
                </c:pt>
                <c:pt idx="28851">
                  <c:v>1.4364599999999999E-7</c:v>
                </c:pt>
                <c:pt idx="28852">
                  <c:v>1.436523E-7</c:v>
                </c:pt>
                <c:pt idx="28853">
                  <c:v>1.4365849999999999E-7</c:v>
                </c:pt>
                <c:pt idx="28854">
                  <c:v>1.436648E-7</c:v>
                </c:pt>
                <c:pt idx="28855">
                  <c:v>1.4367099999999999E-7</c:v>
                </c:pt>
                <c:pt idx="28856">
                  <c:v>1.436773E-7</c:v>
                </c:pt>
                <c:pt idx="28857">
                  <c:v>1.4368349999999999E-7</c:v>
                </c:pt>
                <c:pt idx="28858">
                  <c:v>1.436898E-7</c:v>
                </c:pt>
                <c:pt idx="28859">
                  <c:v>1.4369599999999999E-7</c:v>
                </c:pt>
                <c:pt idx="28860">
                  <c:v>1.437023E-7</c:v>
                </c:pt>
                <c:pt idx="28861">
                  <c:v>1.4370849999999999E-7</c:v>
                </c:pt>
                <c:pt idx="28862">
                  <c:v>1.437148E-7</c:v>
                </c:pt>
                <c:pt idx="28863">
                  <c:v>1.4372099999999999E-7</c:v>
                </c:pt>
                <c:pt idx="28864">
                  <c:v>1.437273E-7</c:v>
                </c:pt>
                <c:pt idx="28865">
                  <c:v>1.4373349999999999E-7</c:v>
                </c:pt>
                <c:pt idx="28866">
                  <c:v>1.437398E-7</c:v>
                </c:pt>
                <c:pt idx="28867">
                  <c:v>1.43746E-7</c:v>
                </c:pt>
                <c:pt idx="28868">
                  <c:v>1.4375230000000001E-7</c:v>
                </c:pt>
                <c:pt idx="28869">
                  <c:v>1.437585E-7</c:v>
                </c:pt>
                <c:pt idx="28870">
                  <c:v>1.4376480000000001E-7</c:v>
                </c:pt>
                <c:pt idx="28871">
                  <c:v>1.43771E-7</c:v>
                </c:pt>
                <c:pt idx="28872">
                  <c:v>1.4377730000000001E-7</c:v>
                </c:pt>
                <c:pt idx="28873">
                  <c:v>1.437835E-7</c:v>
                </c:pt>
                <c:pt idx="28874">
                  <c:v>1.4378980000000001E-7</c:v>
                </c:pt>
                <c:pt idx="28875">
                  <c:v>1.43796E-7</c:v>
                </c:pt>
                <c:pt idx="28876">
                  <c:v>1.4380230000000001E-7</c:v>
                </c:pt>
                <c:pt idx="28877">
                  <c:v>1.438085E-7</c:v>
                </c:pt>
                <c:pt idx="28878">
                  <c:v>1.4381480000000001E-7</c:v>
                </c:pt>
                <c:pt idx="28879">
                  <c:v>1.43821E-7</c:v>
                </c:pt>
                <c:pt idx="28880">
                  <c:v>1.4382730000000001E-7</c:v>
                </c:pt>
                <c:pt idx="28881">
                  <c:v>1.438335E-7</c:v>
                </c:pt>
                <c:pt idx="28882">
                  <c:v>1.4383980000000001E-7</c:v>
                </c:pt>
                <c:pt idx="28883">
                  <c:v>1.43846E-7</c:v>
                </c:pt>
                <c:pt idx="28884">
                  <c:v>1.4385230000000001E-7</c:v>
                </c:pt>
                <c:pt idx="28885">
                  <c:v>1.438585E-7</c:v>
                </c:pt>
                <c:pt idx="28886">
                  <c:v>1.4386479999999999E-7</c:v>
                </c:pt>
                <c:pt idx="28887">
                  <c:v>1.43871E-7</c:v>
                </c:pt>
                <c:pt idx="28888">
                  <c:v>1.4387729999999999E-7</c:v>
                </c:pt>
                <c:pt idx="28889">
                  <c:v>1.4388350000000001E-7</c:v>
                </c:pt>
                <c:pt idx="28890">
                  <c:v>1.4388979999999999E-7</c:v>
                </c:pt>
                <c:pt idx="28891">
                  <c:v>1.4389600000000001E-7</c:v>
                </c:pt>
                <c:pt idx="28892">
                  <c:v>1.4390229999999999E-7</c:v>
                </c:pt>
                <c:pt idx="28893">
                  <c:v>1.4390850000000001E-7</c:v>
                </c:pt>
                <c:pt idx="28894">
                  <c:v>1.4391479999999999E-7</c:v>
                </c:pt>
                <c:pt idx="28895">
                  <c:v>1.4392100000000001E-7</c:v>
                </c:pt>
                <c:pt idx="28896">
                  <c:v>1.4392729999999999E-7</c:v>
                </c:pt>
                <c:pt idx="28897">
                  <c:v>1.4393350000000001E-7</c:v>
                </c:pt>
                <c:pt idx="28898">
                  <c:v>1.4393979999999999E-7</c:v>
                </c:pt>
                <c:pt idx="28899">
                  <c:v>1.4394600000000001E-7</c:v>
                </c:pt>
                <c:pt idx="28900">
                  <c:v>1.4395229999999999E-7</c:v>
                </c:pt>
                <c:pt idx="28901">
                  <c:v>1.4395850000000001E-7</c:v>
                </c:pt>
                <c:pt idx="28902">
                  <c:v>1.4396479999999999E-7</c:v>
                </c:pt>
                <c:pt idx="28903">
                  <c:v>1.4397100000000001E-7</c:v>
                </c:pt>
                <c:pt idx="28904">
                  <c:v>1.439773E-7</c:v>
                </c:pt>
                <c:pt idx="28905">
                  <c:v>1.4398349999999999E-7</c:v>
                </c:pt>
                <c:pt idx="28906">
                  <c:v>1.439898E-7</c:v>
                </c:pt>
                <c:pt idx="28907">
                  <c:v>1.4399599999999999E-7</c:v>
                </c:pt>
                <c:pt idx="28908">
                  <c:v>1.440023E-7</c:v>
                </c:pt>
                <c:pt idx="28909">
                  <c:v>1.4400849999999999E-7</c:v>
                </c:pt>
                <c:pt idx="28910">
                  <c:v>1.440148E-7</c:v>
                </c:pt>
                <c:pt idx="28911">
                  <c:v>1.4402099999999999E-7</c:v>
                </c:pt>
                <c:pt idx="28912">
                  <c:v>1.440273E-7</c:v>
                </c:pt>
                <c:pt idx="28913">
                  <c:v>1.4403349999999999E-7</c:v>
                </c:pt>
                <c:pt idx="28914">
                  <c:v>1.440398E-7</c:v>
                </c:pt>
                <c:pt idx="28915">
                  <c:v>1.4404599999999999E-7</c:v>
                </c:pt>
                <c:pt idx="28916">
                  <c:v>1.440523E-7</c:v>
                </c:pt>
                <c:pt idx="28917">
                  <c:v>1.4405849999999999E-7</c:v>
                </c:pt>
                <c:pt idx="28918">
                  <c:v>1.440648E-7</c:v>
                </c:pt>
                <c:pt idx="28919">
                  <c:v>1.4407099999999999E-7</c:v>
                </c:pt>
                <c:pt idx="28920">
                  <c:v>1.440773E-7</c:v>
                </c:pt>
                <c:pt idx="28921">
                  <c:v>1.4408349999999999E-7</c:v>
                </c:pt>
                <c:pt idx="28922">
                  <c:v>1.440898E-7</c:v>
                </c:pt>
                <c:pt idx="28923">
                  <c:v>1.44096E-7</c:v>
                </c:pt>
                <c:pt idx="28924">
                  <c:v>1.4410230000000001E-7</c:v>
                </c:pt>
                <c:pt idx="28925">
                  <c:v>1.441085E-7</c:v>
                </c:pt>
                <c:pt idx="28926">
                  <c:v>1.4411480000000001E-7</c:v>
                </c:pt>
                <c:pt idx="28927">
                  <c:v>1.44121E-7</c:v>
                </c:pt>
                <c:pt idx="28928">
                  <c:v>1.4412730000000001E-7</c:v>
                </c:pt>
                <c:pt idx="28929">
                  <c:v>1.441335E-7</c:v>
                </c:pt>
                <c:pt idx="28930">
                  <c:v>1.4413980000000001E-7</c:v>
                </c:pt>
                <c:pt idx="28931">
                  <c:v>1.44146E-7</c:v>
                </c:pt>
                <c:pt idx="28932">
                  <c:v>1.4415230000000001E-7</c:v>
                </c:pt>
                <c:pt idx="28933">
                  <c:v>1.441585E-7</c:v>
                </c:pt>
                <c:pt idx="28934">
                  <c:v>1.4416480000000001E-7</c:v>
                </c:pt>
                <c:pt idx="28935">
                  <c:v>1.44171E-7</c:v>
                </c:pt>
                <c:pt idx="28936">
                  <c:v>1.4417730000000001E-7</c:v>
                </c:pt>
                <c:pt idx="28937">
                  <c:v>1.441835E-7</c:v>
                </c:pt>
                <c:pt idx="28938">
                  <c:v>1.4418980000000001E-7</c:v>
                </c:pt>
                <c:pt idx="28939">
                  <c:v>1.44196E-7</c:v>
                </c:pt>
                <c:pt idx="28940">
                  <c:v>1.4420230000000001E-7</c:v>
                </c:pt>
                <c:pt idx="28941">
                  <c:v>1.442085E-7</c:v>
                </c:pt>
                <c:pt idx="28942">
                  <c:v>1.4421479999999999E-7</c:v>
                </c:pt>
                <c:pt idx="28943">
                  <c:v>1.44221E-7</c:v>
                </c:pt>
                <c:pt idx="28944">
                  <c:v>1.4422729999999999E-7</c:v>
                </c:pt>
                <c:pt idx="28945">
                  <c:v>1.4423350000000001E-7</c:v>
                </c:pt>
                <c:pt idx="28946">
                  <c:v>1.4423979999999999E-7</c:v>
                </c:pt>
                <c:pt idx="28947">
                  <c:v>1.4424600000000001E-7</c:v>
                </c:pt>
                <c:pt idx="28948">
                  <c:v>1.4425229999999999E-7</c:v>
                </c:pt>
                <c:pt idx="28949">
                  <c:v>1.4425850000000001E-7</c:v>
                </c:pt>
                <c:pt idx="28950">
                  <c:v>1.4426479999999999E-7</c:v>
                </c:pt>
                <c:pt idx="28951">
                  <c:v>1.4427100000000001E-7</c:v>
                </c:pt>
                <c:pt idx="28952">
                  <c:v>1.4427729999999999E-7</c:v>
                </c:pt>
                <c:pt idx="28953">
                  <c:v>1.4428350000000001E-7</c:v>
                </c:pt>
                <c:pt idx="28954">
                  <c:v>1.4428979999999999E-7</c:v>
                </c:pt>
                <c:pt idx="28955">
                  <c:v>1.4429600000000001E-7</c:v>
                </c:pt>
                <c:pt idx="28956">
                  <c:v>1.4430229999999999E-7</c:v>
                </c:pt>
                <c:pt idx="28957">
                  <c:v>1.4430850000000001E-7</c:v>
                </c:pt>
                <c:pt idx="28958">
                  <c:v>1.4431479999999999E-7</c:v>
                </c:pt>
                <c:pt idx="28959">
                  <c:v>1.4432100000000001E-7</c:v>
                </c:pt>
                <c:pt idx="28960">
                  <c:v>1.443273E-7</c:v>
                </c:pt>
                <c:pt idx="28961">
                  <c:v>1.4433349999999999E-7</c:v>
                </c:pt>
                <c:pt idx="28962">
                  <c:v>1.443398E-7</c:v>
                </c:pt>
                <c:pt idx="28963">
                  <c:v>1.4434599999999999E-7</c:v>
                </c:pt>
                <c:pt idx="28964">
                  <c:v>1.443523E-7</c:v>
                </c:pt>
                <c:pt idx="28965">
                  <c:v>1.4435849999999999E-7</c:v>
                </c:pt>
                <c:pt idx="28966">
                  <c:v>1.443648E-7</c:v>
                </c:pt>
                <c:pt idx="28967">
                  <c:v>1.4437099999999999E-7</c:v>
                </c:pt>
                <c:pt idx="28968">
                  <c:v>1.443773E-7</c:v>
                </c:pt>
                <c:pt idx="28969">
                  <c:v>1.4438349999999999E-7</c:v>
                </c:pt>
                <c:pt idx="28970">
                  <c:v>1.443898E-7</c:v>
                </c:pt>
                <c:pt idx="28971">
                  <c:v>1.4439599999999999E-7</c:v>
                </c:pt>
                <c:pt idx="28972">
                  <c:v>1.444023E-7</c:v>
                </c:pt>
                <c:pt idx="28973">
                  <c:v>1.4440849999999999E-7</c:v>
                </c:pt>
                <c:pt idx="28974">
                  <c:v>1.444148E-7</c:v>
                </c:pt>
                <c:pt idx="28975">
                  <c:v>1.4442099999999999E-7</c:v>
                </c:pt>
                <c:pt idx="28976">
                  <c:v>1.444273E-7</c:v>
                </c:pt>
                <c:pt idx="28977">
                  <c:v>1.4443349999999999E-7</c:v>
                </c:pt>
                <c:pt idx="28978">
                  <c:v>1.444398E-7</c:v>
                </c:pt>
                <c:pt idx="28979">
                  <c:v>1.44446E-7</c:v>
                </c:pt>
                <c:pt idx="28980">
                  <c:v>1.4445230000000001E-7</c:v>
                </c:pt>
                <c:pt idx="28981">
                  <c:v>1.444585E-7</c:v>
                </c:pt>
                <c:pt idx="28982">
                  <c:v>1.4446480000000001E-7</c:v>
                </c:pt>
                <c:pt idx="28983">
                  <c:v>1.44471E-7</c:v>
                </c:pt>
                <c:pt idx="28984">
                  <c:v>1.4447730000000001E-7</c:v>
                </c:pt>
                <c:pt idx="28985">
                  <c:v>1.444835E-7</c:v>
                </c:pt>
                <c:pt idx="28986">
                  <c:v>1.4448980000000001E-7</c:v>
                </c:pt>
                <c:pt idx="28987">
                  <c:v>1.44496E-7</c:v>
                </c:pt>
                <c:pt idx="28988">
                  <c:v>1.4450230000000001E-7</c:v>
                </c:pt>
                <c:pt idx="28989">
                  <c:v>1.445085E-7</c:v>
                </c:pt>
                <c:pt idx="28990">
                  <c:v>1.4451480000000001E-7</c:v>
                </c:pt>
                <c:pt idx="28991">
                  <c:v>1.44521E-7</c:v>
                </c:pt>
                <c:pt idx="28992">
                  <c:v>1.4452730000000001E-7</c:v>
                </c:pt>
                <c:pt idx="28993">
                  <c:v>1.445335E-7</c:v>
                </c:pt>
                <c:pt idx="28994">
                  <c:v>1.4453980000000001E-7</c:v>
                </c:pt>
                <c:pt idx="28995">
                  <c:v>1.44546E-7</c:v>
                </c:pt>
                <c:pt idx="28996">
                  <c:v>1.4455230000000001E-7</c:v>
                </c:pt>
                <c:pt idx="28997">
                  <c:v>1.445585E-7</c:v>
                </c:pt>
                <c:pt idx="28998">
                  <c:v>1.4456479999999999E-7</c:v>
                </c:pt>
                <c:pt idx="28999">
                  <c:v>1.44571E-7</c:v>
                </c:pt>
                <c:pt idx="29000">
                  <c:v>1.4457729999999999E-7</c:v>
                </c:pt>
                <c:pt idx="29001">
                  <c:v>1.4458350000000001E-7</c:v>
                </c:pt>
                <c:pt idx="29002">
                  <c:v>1.4458979999999999E-7</c:v>
                </c:pt>
                <c:pt idx="29003">
                  <c:v>1.4459600000000001E-7</c:v>
                </c:pt>
                <c:pt idx="29004">
                  <c:v>1.4460229999999999E-7</c:v>
                </c:pt>
                <c:pt idx="29005">
                  <c:v>1.4460850000000001E-7</c:v>
                </c:pt>
                <c:pt idx="29006">
                  <c:v>1.4461479999999999E-7</c:v>
                </c:pt>
                <c:pt idx="29007">
                  <c:v>1.4462100000000001E-7</c:v>
                </c:pt>
                <c:pt idx="29008">
                  <c:v>1.4462729999999999E-7</c:v>
                </c:pt>
                <c:pt idx="29009">
                  <c:v>1.4463350000000001E-7</c:v>
                </c:pt>
                <c:pt idx="29010">
                  <c:v>1.4463979999999999E-7</c:v>
                </c:pt>
                <c:pt idx="29011">
                  <c:v>1.4464600000000001E-7</c:v>
                </c:pt>
                <c:pt idx="29012">
                  <c:v>1.4465229999999999E-7</c:v>
                </c:pt>
                <c:pt idx="29013">
                  <c:v>1.4465850000000001E-7</c:v>
                </c:pt>
                <c:pt idx="29014">
                  <c:v>1.4466479999999999E-7</c:v>
                </c:pt>
                <c:pt idx="29015">
                  <c:v>1.4467100000000001E-7</c:v>
                </c:pt>
                <c:pt idx="29016">
                  <c:v>1.446773E-7</c:v>
                </c:pt>
                <c:pt idx="29017">
                  <c:v>1.4468350000000001E-7</c:v>
                </c:pt>
                <c:pt idx="29018">
                  <c:v>1.446898E-7</c:v>
                </c:pt>
                <c:pt idx="29019">
                  <c:v>1.4469599999999999E-7</c:v>
                </c:pt>
                <c:pt idx="29020">
                  <c:v>1.447023E-7</c:v>
                </c:pt>
                <c:pt idx="29021">
                  <c:v>1.4470849999999999E-7</c:v>
                </c:pt>
                <c:pt idx="29022">
                  <c:v>1.447148E-7</c:v>
                </c:pt>
                <c:pt idx="29023">
                  <c:v>1.4472099999999999E-7</c:v>
                </c:pt>
                <c:pt idx="29024">
                  <c:v>1.447273E-7</c:v>
                </c:pt>
                <c:pt idx="29025">
                  <c:v>1.4473349999999999E-7</c:v>
                </c:pt>
                <c:pt idx="29026">
                  <c:v>1.447398E-7</c:v>
                </c:pt>
                <c:pt idx="29027">
                  <c:v>1.4474599999999999E-7</c:v>
                </c:pt>
                <c:pt idx="29028">
                  <c:v>1.447523E-7</c:v>
                </c:pt>
                <c:pt idx="29029">
                  <c:v>1.4475849999999999E-7</c:v>
                </c:pt>
                <c:pt idx="29030">
                  <c:v>1.447648E-7</c:v>
                </c:pt>
                <c:pt idx="29031">
                  <c:v>1.4477099999999999E-7</c:v>
                </c:pt>
                <c:pt idx="29032">
                  <c:v>1.447773E-7</c:v>
                </c:pt>
                <c:pt idx="29033">
                  <c:v>1.4478349999999999E-7</c:v>
                </c:pt>
                <c:pt idx="29034">
                  <c:v>1.447898E-7</c:v>
                </c:pt>
                <c:pt idx="29035">
                  <c:v>1.44796E-7</c:v>
                </c:pt>
                <c:pt idx="29036">
                  <c:v>1.448023E-7</c:v>
                </c:pt>
                <c:pt idx="29037">
                  <c:v>1.448085E-7</c:v>
                </c:pt>
                <c:pt idx="29038">
                  <c:v>1.4481480000000001E-7</c:v>
                </c:pt>
                <c:pt idx="29039">
                  <c:v>1.44821E-7</c:v>
                </c:pt>
                <c:pt idx="29040">
                  <c:v>1.4482730000000001E-7</c:v>
                </c:pt>
                <c:pt idx="29041">
                  <c:v>1.448335E-7</c:v>
                </c:pt>
                <c:pt idx="29042">
                  <c:v>1.4483980000000001E-7</c:v>
                </c:pt>
                <c:pt idx="29043">
                  <c:v>1.44846E-7</c:v>
                </c:pt>
                <c:pt idx="29044">
                  <c:v>1.4485230000000001E-7</c:v>
                </c:pt>
                <c:pt idx="29045">
                  <c:v>1.448585E-7</c:v>
                </c:pt>
                <c:pt idx="29046">
                  <c:v>1.4486480000000001E-7</c:v>
                </c:pt>
                <c:pt idx="29047">
                  <c:v>1.44871E-7</c:v>
                </c:pt>
                <c:pt idx="29048">
                  <c:v>1.4487730000000001E-7</c:v>
                </c:pt>
                <c:pt idx="29049">
                  <c:v>1.448835E-7</c:v>
                </c:pt>
                <c:pt idx="29050">
                  <c:v>1.4488980000000001E-7</c:v>
                </c:pt>
                <c:pt idx="29051">
                  <c:v>1.44896E-7</c:v>
                </c:pt>
                <c:pt idx="29052">
                  <c:v>1.4490230000000001E-7</c:v>
                </c:pt>
                <c:pt idx="29053">
                  <c:v>1.449085E-7</c:v>
                </c:pt>
                <c:pt idx="29054">
                  <c:v>1.4491479999999999E-7</c:v>
                </c:pt>
                <c:pt idx="29055">
                  <c:v>1.44921E-7</c:v>
                </c:pt>
                <c:pt idx="29056">
                  <c:v>1.4492729999999999E-7</c:v>
                </c:pt>
                <c:pt idx="29057">
                  <c:v>1.4493350000000001E-7</c:v>
                </c:pt>
                <c:pt idx="29058">
                  <c:v>1.4493979999999999E-7</c:v>
                </c:pt>
                <c:pt idx="29059">
                  <c:v>1.4494600000000001E-7</c:v>
                </c:pt>
                <c:pt idx="29060">
                  <c:v>1.4495229999999999E-7</c:v>
                </c:pt>
                <c:pt idx="29061">
                  <c:v>1.4495850000000001E-7</c:v>
                </c:pt>
                <c:pt idx="29062">
                  <c:v>1.4496479999999999E-7</c:v>
                </c:pt>
                <c:pt idx="29063">
                  <c:v>1.4497100000000001E-7</c:v>
                </c:pt>
                <c:pt idx="29064">
                  <c:v>1.4497729999999999E-7</c:v>
                </c:pt>
                <c:pt idx="29065">
                  <c:v>1.4498350000000001E-7</c:v>
                </c:pt>
                <c:pt idx="29066">
                  <c:v>1.4498979999999999E-7</c:v>
                </c:pt>
                <c:pt idx="29067">
                  <c:v>1.4499600000000001E-7</c:v>
                </c:pt>
                <c:pt idx="29068">
                  <c:v>1.4500229999999999E-7</c:v>
                </c:pt>
                <c:pt idx="29069">
                  <c:v>1.4500850000000001E-7</c:v>
                </c:pt>
                <c:pt idx="29070">
                  <c:v>1.4501479999999999E-7</c:v>
                </c:pt>
                <c:pt idx="29071">
                  <c:v>1.4502100000000001E-7</c:v>
                </c:pt>
                <c:pt idx="29072">
                  <c:v>1.450273E-7</c:v>
                </c:pt>
                <c:pt idx="29073">
                  <c:v>1.4503350000000001E-7</c:v>
                </c:pt>
                <c:pt idx="29074">
                  <c:v>1.450398E-7</c:v>
                </c:pt>
                <c:pt idx="29075">
                  <c:v>1.4504599999999999E-7</c:v>
                </c:pt>
                <c:pt idx="29076">
                  <c:v>1.450523E-7</c:v>
                </c:pt>
                <c:pt idx="29077">
                  <c:v>1.4505849999999999E-7</c:v>
                </c:pt>
                <c:pt idx="29078">
                  <c:v>1.450648E-7</c:v>
                </c:pt>
                <c:pt idx="29079">
                  <c:v>1.4507099999999999E-7</c:v>
                </c:pt>
                <c:pt idx="29080">
                  <c:v>1.450773E-7</c:v>
                </c:pt>
                <c:pt idx="29081">
                  <c:v>1.4508349999999999E-7</c:v>
                </c:pt>
                <c:pt idx="29082">
                  <c:v>1.450898E-7</c:v>
                </c:pt>
                <c:pt idx="29083">
                  <c:v>1.4509599999999999E-7</c:v>
                </c:pt>
                <c:pt idx="29084">
                  <c:v>1.451023E-7</c:v>
                </c:pt>
                <c:pt idx="29085">
                  <c:v>1.4510849999999999E-7</c:v>
                </c:pt>
                <c:pt idx="29086">
                  <c:v>1.451148E-7</c:v>
                </c:pt>
                <c:pt idx="29087">
                  <c:v>1.4512099999999999E-7</c:v>
                </c:pt>
                <c:pt idx="29088">
                  <c:v>1.451273E-7</c:v>
                </c:pt>
                <c:pt idx="29089">
                  <c:v>1.4513349999999999E-7</c:v>
                </c:pt>
                <c:pt idx="29090">
                  <c:v>1.451398E-7</c:v>
                </c:pt>
                <c:pt idx="29091">
                  <c:v>1.4514599999999999E-7</c:v>
                </c:pt>
                <c:pt idx="29092">
                  <c:v>1.451523E-7</c:v>
                </c:pt>
                <c:pt idx="29093">
                  <c:v>1.451585E-7</c:v>
                </c:pt>
                <c:pt idx="29094">
                  <c:v>1.4516480000000001E-7</c:v>
                </c:pt>
                <c:pt idx="29095">
                  <c:v>1.45171E-7</c:v>
                </c:pt>
                <c:pt idx="29096">
                  <c:v>1.4517730000000001E-7</c:v>
                </c:pt>
                <c:pt idx="29097">
                  <c:v>1.451835E-7</c:v>
                </c:pt>
                <c:pt idx="29098">
                  <c:v>1.4518980000000001E-7</c:v>
                </c:pt>
                <c:pt idx="29099">
                  <c:v>1.45196E-7</c:v>
                </c:pt>
                <c:pt idx="29100">
                  <c:v>1.4520230000000001E-7</c:v>
                </c:pt>
                <c:pt idx="29101">
                  <c:v>1.452085E-7</c:v>
                </c:pt>
                <c:pt idx="29102">
                  <c:v>1.4521480000000001E-7</c:v>
                </c:pt>
                <c:pt idx="29103">
                  <c:v>1.45221E-7</c:v>
                </c:pt>
                <c:pt idx="29104">
                  <c:v>1.4522730000000001E-7</c:v>
                </c:pt>
                <c:pt idx="29105">
                  <c:v>1.452335E-7</c:v>
                </c:pt>
                <c:pt idx="29106">
                  <c:v>1.4523980000000001E-7</c:v>
                </c:pt>
                <c:pt idx="29107">
                  <c:v>1.45246E-7</c:v>
                </c:pt>
                <c:pt idx="29108">
                  <c:v>1.4525230000000001E-7</c:v>
                </c:pt>
                <c:pt idx="29109">
                  <c:v>1.452585E-7</c:v>
                </c:pt>
                <c:pt idx="29110">
                  <c:v>1.4526480000000001E-7</c:v>
                </c:pt>
                <c:pt idx="29111">
                  <c:v>1.45271E-7</c:v>
                </c:pt>
                <c:pt idx="29112">
                  <c:v>1.4527729999999999E-7</c:v>
                </c:pt>
                <c:pt idx="29113">
                  <c:v>1.4528350000000001E-7</c:v>
                </c:pt>
                <c:pt idx="29114">
                  <c:v>1.4528979999999999E-7</c:v>
                </c:pt>
                <c:pt idx="29115">
                  <c:v>1.4529600000000001E-7</c:v>
                </c:pt>
                <c:pt idx="29116">
                  <c:v>1.4530229999999999E-7</c:v>
                </c:pt>
                <c:pt idx="29117">
                  <c:v>1.4530850000000001E-7</c:v>
                </c:pt>
                <c:pt idx="29118">
                  <c:v>1.4531479999999999E-7</c:v>
                </c:pt>
                <c:pt idx="29119">
                  <c:v>1.4532100000000001E-7</c:v>
                </c:pt>
                <c:pt idx="29120">
                  <c:v>1.4532729999999999E-7</c:v>
                </c:pt>
                <c:pt idx="29121">
                  <c:v>1.4533350000000001E-7</c:v>
                </c:pt>
                <c:pt idx="29122">
                  <c:v>1.4533979999999999E-7</c:v>
                </c:pt>
                <c:pt idx="29123">
                  <c:v>1.4534600000000001E-7</c:v>
                </c:pt>
                <c:pt idx="29124">
                  <c:v>1.4535229999999999E-7</c:v>
                </c:pt>
                <c:pt idx="29125">
                  <c:v>1.4535850000000001E-7</c:v>
                </c:pt>
                <c:pt idx="29126">
                  <c:v>1.4536479999999999E-7</c:v>
                </c:pt>
                <c:pt idx="29127">
                  <c:v>1.4537100000000001E-7</c:v>
                </c:pt>
                <c:pt idx="29128">
                  <c:v>1.453773E-7</c:v>
                </c:pt>
                <c:pt idx="29129">
                  <c:v>1.4538350000000001E-7</c:v>
                </c:pt>
                <c:pt idx="29130">
                  <c:v>1.453898E-7</c:v>
                </c:pt>
                <c:pt idx="29131">
                  <c:v>1.4539599999999999E-7</c:v>
                </c:pt>
                <c:pt idx="29132">
                  <c:v>1.454023E-7</c:v>
                </c:pt>
                <c:pt idx="29133">
                  <c:v>1.4540849999999999E-7</c:v>
                </c:pt>
                <c:pt idx="29134">
                  <c:v>1.454148E-7</c:v>
                </c:pt>
                <c:pt idx="29135">
                  <c:v>1.4542099999999999E-7</c:v>
                </c:pt>
                <c:pt idx="29136">
                  <c:v>1.454273E-7</c:v>
                </c:pt>
                <c:pt idx="29137">
                  <c:v>1.4543349999999999E-7</c:v>
                </c:pt>
                <c:pt idx="29138">
                  <c:v>1.454398E-7</c:v>
                </c:pt>
                <c:pt idx="29139">
                  <c:v>1.4544599999999999E-7</c:v>
                </c:pt>
                <c:pt idx="29140">
                  <c:v>1.454523E-7</c:v>
                </c:pt>
                <c:pt idx="29141">
                  <c:v>1.4545849999999999E-7</c:v>
                </c:pt>
                <c:pt idx="29142">
                  <c:v>1.454648E-7</c:v>
                </c:pt>
                <c:pt idx="29143">
                  <c:v>1.4547099999999999E-7</c:v>
                </c:pt>
                <c:pt idx="29144">
                  <c:v>1.454773E-7</c:v>
                </c:pt>
                <c:pt idx="29145">
                  <c:v>1.4548349999999999E-7</c:v>
                </c:pt>
                <c:pt idx="29146">
                  <c:v>1.454898E-7</c:v>
                </c:pt>
                <c:pt idx="29147">
                  <c:v>1.4549599999999999E-7</c:v>
                </c:pt>
                <c:pt idx="29148">
                  <c:v>1.455023E-7</c:v>
                </c:pt>
                <c:pt idx="29149">
                  <c:v>1.455085E-7</c:v>
                </c:pt>
                <c:pt idx="29150">
                  <c:v>1.4551480000000001E-7</c:v>
                </c:pt>
                <c:pt idx="29151">
                  <c:v>1.45521E-7</c:v>
                </c:pt>
                <c:pt idx="29152">
                  <c:v>1.4552730000000001E-7</c:v>
                </c:pt>
                <c:pt idx="29153">
                  <c:v>1.455335E-7</c:v>
                </c:pt>
                <c:pt idx="29154">
                  <c:v>1.4553980000000001E-7</c:v>
                </c:pt>
                <c:pt idx="29155">
                  <c:v>1.45546E-7</c:v>
                </c:pt>
                <c:pt idx="29156">
                  <c:v>1.4555230000000001E-7</c:v>
                </c:pt>
                <c:pt idx="29157">
                  <c:v>1.455585E-7</c:v>
                </c:pt>
                <c:pt idx="29158">
                  <c:v>1.4556480000000001E-7</c:v>
                </c:pt>
                <c:pt idx="29159">
                  <c:v>1.45571E-7</c:v>
                </c:pt>
                <c:pt idx="29160">
                  <c:v>1.4557730000000001E-7</c:v>
                </c:pt>
                <c:pt idx="29161">
                  <c:v>1.455835E-7</c:v>
                </c:pt>
                <c:pt idx="29162">
                  <c:v>1.4558980000000001E-7</c:v>
                </c:pt>
                <c:pt idx="29163">
                  <c:v>1.45596E-7</c:v>
                </c:pt>
                <c:pt idx="29164">
                  <c:v>1.4560230000000001E-7</c:v>
                </c:pt>
                <c:pt idx="29165">
                  <c:v>1.456085E-7</c:v>
                </c:pt>
                <c:pt idx="29166">
                  <c:v>1.4561480000000001E-7</c:v>
                </c:pt>
                <c:pt idx="29167">
                  <c:v>1.45621E-7</c:v>
                </c:pt>
                <c:pt idx="29168">
                  <c:v>1.4562729999999999E-7</c:v>
                </c:pt>
                <c:pt idx="29169">
                  <c:v>1.4563350000000001E-7</c:v>
                </c:pt>
                <c:pt idx="29170">
                  <c:v>1.4563979999999999E-7</c:v>
                </c:pt>
                <c:pt idx="29171">
                  <c:v>1.4564600000000001E-7</c:v>
                </c:pt>
                <c:pt idx="29172">
                  <c:v>1.4565229999999999E-7</c:v>
                </c:pt>
                <c:pt idx="29173">
                  <c:v>1.4565850000000001E-7</c:v>
                </c:pt>
                <c:pt idx="29174">
                  <c:v>1.4566479999999999E-7</c:v>
                </c:pt>
                <c:pt idx="29175">
                  <c:v>1.4567100000000001E-7</c:v>
                </c:pt>
                <c:pt idx="29176">
                  <c:v>1.4567729999999999E-7</c:v>
                </c:pt>
                <c:pt idx="29177">
                  <c:v>1.4568350000000001E-7</c:v>
                </c:pt>
                <c:pt idx="29178">
                  <c:v>1.4568979999999999E-7</c:v>
                </c:pt>
                <c:pt idx="29179">
                  <c:v>1.4569600000000001E-7</c:v>
                </c:pt>
                <c:pt idx="29180">
                  <c:v>1.4570229999999999E-7</c:v>
                </c:pt>
                <c:pt idx="29181">
                  <c:v>1.4570850000000001E-7</c:v>
                </c:pt>
                <c:pt idx="29182">
                  <c:v>1.4571479999999999E-7</c:v>
                </c:pt>
                <c:pt idx="29183">
                  <c:v>1.4572100000000001E-7</c:v>
                </c:pt>
                <c:pt idx="29184">
                  <c:v>1.4572729999999999E-7</c:v>
                </c:pt>
                <c:pt idx="29185">
                  <c:v>1.4573350000000001E-7</c:v>
                </c:pt>
                <c:pt idx="29186">
                  <c:v>1.457398E-7</c:v>
                </c:pt>
                <c:pt idx="29187">
                  <c:v>1.4574599999999999E-7</c:v>
                </c:pt>
                <c:pt idx="29188">
                  <c:v>1.457523E-7</c:v>
                </c:pt>
                <c:pt idx="29189">
                  <c:v>1.4575849999999999E-7</c:v>
                </c:pt>
                <c:pt idx="29190">
                  <c:v>1.457648E-7</c:v>
                </c:pt>
                <c:pt idx="29191">
                  <c:v>1.4577099999999999E-7</c:v>
                </c:pt>
                <c:pt idx="29192">
                  <c:v>1.457773E-7</c:v>
                </c:pt>
                <c:pt idx="29193">
                  <c:v>1.4578349999999999E-7</c:v>
                </c:pt>
                <c:pt idx="29194">
                  <c:v>1.457898E-7</c:v>
                </c:pt>
                <c:pt idx="29195">
                  <c:v>1.4579599999999999E-7</c:v>
                </c:pt>
                <c:pt idx="29196">
                  <c:v>1.458023E-7</c:v>
                </c:pt>
                <c:pt idx="29197">
                  <c:v>1.4580849999999999E-7</c:v>
                </c:pt>
                <c:pt idx="29198">
                  <c:v>1.458148E-7</c:v>
                </c:pt>
                <c:pt idx="29199">
                  <c:v>1.4582099999999999E-7</c:v>
                </c:pt>
                <c:pt idx="29200">
                  <c:v>1.458273E-7</c:v>
                </c:pt>
                <c:pt idx="29201">
                  <c:v>1.4583349999999999E-7</c:v>
                </c:pt>
                <c:pt idx="29202">
                  <c:v>1.458398E-7</c:v>
                </c:pt>
                <c:pt idx="29203">
                  <c:v>1.4584599999999999E-7</c:v>
                </c:pt>
                <c:pt idx="29204">
                  <c:v>1.458523E-7</c:v>
                </c:pt>
                <c:pt idx="29205">
                  <c:v>1.458585E-7</c:v>
                </c:pt>
                <c:pt idx="29206">
                  <c:v>1.4586480000000001E-7</c:v>
                </c:pt>
                <c:pt idx="29207">
                  <c:v>1.45871E-7</c:v>
                </c:pt>
                <c:pt idx="29208">
                  <c:v>1.4587730000000001E-7</c:v>
                </c:pt>
                <c:pt idx="29209">
                  <c:v>1.458835E-7</c:v>
                </c:pt>
                <c:pt idx="29210">
                  <c:v>1.4588980000000001E-7</c:v>
                </c:pt>
                <c:pt idx="29211">
                  <c:v>1.45896E-7</c:v>
                </c:pt>
                <c:pt idx="29212">
                  <c:v>1.4590230000000001E-7</c:v>
                </c:pt>
                <c:pt idx="29213">
                  <c:v>1.459085E-7</c:v>
                </c:pt>
                <c:pt idx="29214">
                  <c:v>1.4591480000000001E-7</c:v>
                </c:pt>
                <c:pt idx="29215">
                  <c:v>1.45921E-7</c:v>
                </c:pt>
                <c:pt idx="29216">
                  <c:v>1.4592730000000001E-7</c:v>
                </c:pt>
                <c:pt idx="29217">
                  <c:v>1.459335E-7</c:v>
                </c:pt>
                <c:pt idx="29218">
                  <c:v>1.4593980000000001E-7</c:v>
                </c:pt>
                <c:pt idx="29219">
                  <c:v>1.45946E-7</c:v>
                </c:pt>
                <c:pt idx="29220">
                  <c:v>1.4595230000000001E-7</c:v>
                </c:pt>
                <c:pt idx="29221">
                  <c:v>1.459585E-7</c:v>
                </c:pt>
                <c:pt idx="29222">
                  <c:v>1.4596480000000001E-7</c:v>
                </c:pt>
                <c:pt idx="29223">
                  <c:v>1.45971E-7</c:v>
                </c:pt>
                <c:pt idx="29224">
                  <c:v>1.4597729999999999E-7</c:v>
                </c:pt>
                <c:pt idx="29225">
                  <c:v>1.459835E-7</c:v>
                </c:pt>
                <c:pt idx="29226">
                  <c:v>1.4598979999999999E-7</c:v>
                </c:pt>
                <c:pt idx="29227">
                  <c:v>1.4599600000000001E-7</c:v>
                </c:pt>
                <c:pt idx="29228">
                  <c:v>1.4600229999999999E-7</c:v>
                </c:pt>
                <c:pt idx="29229">
                  <c:v>1.4600850000000001E-7</c:v>
                </c:pt>
                <c:pt idx="29230">
                  <c:v>1.4601479999999999E-7</c:v>
                </c:pt>
                <c:pt idx="29231">
                  <c:v>1.4602100000000001E-7</c:v>
                </c:pt>
                <c:pt idx="29232">
                  <c:v>1.4602729999999999E-7</c:v>
                </c:pt>
                <c:pt idx="29233">
                  <c:v>1.4603350000000001E-7</c:v>
                </c:pt>
                <c:pt idx="29234">
                  <c:v>1.4603979999999999E-7</c:v>
                </c:pt>
                <c:pt idx="29235">
                  <c:v>1.4604600000000001E-7</c:v>
                </c:pt>
                <c:pt idx="29236">
                  <c:v>1.4605229999999999E-7</c:v>
                </c:pt>
                <c:pt idx="29237">
                  <c:v>1.4605850000000001E-7</c:v>
                </c:pt>
                <c:pt idx="29238">
                  <c:v>1.4606479999999999E-7</c:v>
                </c:pt>
                <c:pt idx="29239">
                  <c:v>1.4607100000000001E-7</c:v>
                </c:pt>
                <c:pt idx="29240">
                  <c:v>1.4607729999999999E-7</c:v>
                </c:pt>
                <c:pt idx="29241">
                  <c:v>1.4608350000000001E-7</c:v>
                </c:pt>
                <c:pt idx="29242">
                  <c:v>1.460898E-7</c:v>
                </c:pt>
                <c:pt idx="29243">
                  <c:v>1.4609599999999999E-7</c:v>
                </c:pt>
                <c:pt idx="29244">
                  <c:v>1.461023E-7</c:v>
                </c:pt>
                <c:pt idx="29245">
                  <c:v>1.4610849999999999E-7</c:v>
                </c:pt>
                <c:pt idx="29246">
                  <c:v>1.461148E-7</c:v>
                </c:pt>
                <c:pt idx="29247">
                  <c:v>1.4612099999999999E-7</c:v>
                </c:pt>
                <c:pt idx="29248">
                  <c:v>1.461273E-7</c:v>
                </c:pt>
                <c:pt idx="29249">
                  <c:v>1.4613349999999999E-7</c:v>
                </c:pt>
                <c:pt idx="29250">
                  <c:v>1.461398E-7</c:v>
                </c:pt>
                <c:pt idx="29251">
                  <c:v>1.4614599999999999E-7</c:v>
                </c:pt>
                <c:pt idx="29252">
                  <c:v>1.461523E-7</c:v>
                </c:pt>
                <c:pt idx="29253">
                  <c:v>1.4615849999999999E-7</c:v>
                </c:pt>
                <c:pt idx="29254">
                  <c:v>1.461648E-7</c:v>
                </c:pt>
                <c:pt idx="29255">
                  <c:v>1.4617099999999999E-7</c:v>
                </c:pt>
                <c:pt idx="29256">
                  <c:v>1.461773E-7</c:v>
                </c:pt>
                <c:pt idx="29257">
                  <c:v>1.4618349999999999E-7</c:v>
                </c:pt>
                <c:pt idx="29258">
                  <c:v>1.461898E-7</c:v>
                </c:pt>
                <c:pt idx="29259">
                  <c:v>1.4619599999999999E-7</c:v>
                </c:pt>
                <c:pt idx="29260">
                  <c:v>1.462023E-7</c:v>
                </c:pt>
                <c:pt idx="29261">
                  <c:v>1.462085E-7</c:v>
                </c:pt>
                <c:pt idx="29262">
                  <c:v>1.4621480000000001E-7</c:v>
                </c:pt>
                <c:pt idx="29263">
                  <c:v>1.46221E-7</c:v>
                </c:pt>
                <c:pt idx="29264">
                  <c:v>1.4622730000000001E-7</c:v>
                </c:pt>
                <c:pt idx="29265">
                  <c:v>1.462335E-7</c:v>
                </c:pt>
                <c:pt idx="29266">
                  <c:v>1.4623980000000001E-7</c:v>
                </c:pt>
                <c:pt idx="29267">
                  <c:v>1.46246E-7</c:v>
                </c:pt>
                <c:pt idx="29268">
                  <c:v>1.4625230000000001E-7</c:v>
                </c:pt>
                <c:pt idx="29269">
                  <c:v>1.462585E-7</c:v>
                </c:pt>
                <c:pt idx="29270">
                  <c:v>1.4626480000000001E-7</c:v>
                </c:pt>
                <c:pt idx="29271">
                  <c:v>1.46271E-7</c:v>
                </c:pt>
                <c:pt idx="29272">
                  <c:v>1.4627730000000001E-7</c:v>
                </c:pt>
                <c:pt idx="29273">
                  <c:v>1.462835E-7</c:v>
                </c:pt>
                <c:pt idx="29274">
                  <c:v>1.4628980000000001E-7</c:v>
                </c:pt>
                <c:pt idx="29275">
                  <c:v>1.46296E-7</c:v>
                </c:pt>
                <c:pt idx="29276">
                  <c:v>1.4630230000000001E-7</c:v>
                </c:pt>
                <c:pt idx="29277">
                  <c:v>1.463085E-7</c:v>
                </c:pt>
                <c:pt idx="29278">
                  <c:v>1.4631480000000001E-7</c:v>
                </c:pt>
                <c:pt idx="29279">
                  <c:v>1.46321E-7</c:v>
                </c:pt>
                <c:pt idx="29280">
                  <c:v>1.4632729999999999E-7</c:v>
                </c:pt>
                <c:pt idx="29281">
                  <c:v>1.463335E-7</c:v>
                </c:pt>
                <c:pt idx="29282">
                  <c:v>1.4633979999999999E-7</c:v>
                </c:pt>
                <c:pt idx="29283">
                  <c:v>1.4634600000000001E-7</c:v>
                </c:pt>
                <c:pt idx="29284">
                  <c:v>1.4635229999999999E-7</c:v>
                </c:pt>
                <c:pt idx="29285">
                  <c:v>1.4635850000000001E-7</c:v>
                </c:pt>
                <c:pt idx="29286">
                  <c:v>1.4636479999999999E-7</c:v>
                </c:pt>
                <c:pt idx="29287">
                  <c:v>1.4637100000000001E-7</c:v>
                </c:pt>
                <c:pt idx="29288">
                  <c:v>1.4637729999999999E-7</c:v>
                </c:pt>
                <c:pt idx="29289">
                  <c:v>1.4638350000000001E-7</c:v>
                </c:pt>
                <c:pt idx="29290">
                  <c:v>1.4638979999999999E-7</c:v>
                </c:pt>
                <c:pt idx="29291">
                  <c:v>1.4639600000000001E-7</c:v>
                </c:pt>
                <c:pt idx="29292">
                  <c:v>1.4640229999999999E-7</c:v>
                </c:pt>
                <c:pt idx="29293">
                  <c:v>1.4640850000000001E-7</c:v>
                </c:pt>
                <c:pt idx="29294">
                  <c:v>1.4641479999999999E-7</c:v>
                </c:pt>
                <c:pt idx="29295">
                  <c:v>1.4642100000000001E-7</c:v>
                </c:pt>
                <c:pt idx="29296">
                  <c:v>1.4642729999999999E-7</c:v>
                </c:pt>
                <c:pt idx="29297">
                  <c:v>1.4643350000000001E-7</c:v>
                </c:pt>
                <c:pt idx="29298">
                  <c:v>1.464398E-7</c:v>
                </c:pt>
                <c:pt idx="29299">
                  <c:v>1.4644600000000001E-7</c:v>
                </c:pt>
                <c:pt idx="29300">
                  <c:v>1.464523E-7</c:v>
                </c:pt>
                <c:pt idx="29301">
                  <c:v>1.4645849999999999E-7</c:v>
                </c:pt>
                <c:pt idx="29302">
                  <c:v>1.464648E-7</c:v>
                </c:pt>
                <c:pt idx="29303">
                  <c:v>1.4647099999999999E-7</c:v>
                </c:pt>
                <c:pt idx="29304">
                  <c:v>1.464773E-7</c:v>
                </c:pt>
                <c:pt idx="29305">
                  <c:v>1.4648349999999999E-7</c:v>
                </c:pt>
                <c:pt idx="29306">
                  <c:v>1.464898E-7</c:v>
                </c:pt>
                <c:pt idx="29307">
                  <c:v>1.4649599999999999E-7</c:v>
                </c:pt>
                <c:pt idx="29308">
                  <c:v>1.465023E-7</c:v>
                </c:pt>
                <c:pt idx="29309">
                  <c:v>1.4650849999999999E-7</c:v>
                </c:pt>
                <c:pt idx="29310">
                  <c:v>1.465148E-7</c:v>
                </c:pt>
                <c:pt idx="29311">
                  <c:v>1.4652099999999999E-7</c:v>
                </c:pt>
                <c:pt idx="29312">
                  <c:v>1.465273E-7</c:v>
                </c:pt>
                <c:pt idx="29313">
                  <c:v>1.4653349999999999E-7</c:v>
                </c:pt>
                <c:pt idx="29314">
                  <c:v>1.465398E-7</c:v>
                </c:pt>
                <c:pt idx="29315">
                  <c:v>1.4654599999999999E-7</c:v>
                </c:pt>
                <c:pt idx="29316">
                  <c:v>1.465523E-7</c:v>
                </c:pt>
                <c:pt idx="29317">
                  <c:v>1.465585E-7</c:v>
                </c:pt>
                <c:pt idx="29318">
                  <c:v>1.465648E-7</c:v>
                </c:pt>
                <c:pt idx="29319">
                  <c:v>1.46571E-7</c:v>
                </c:pt>
                <c:pt idx="29320">
                  <c:v>1.4657730000000001E-7</c:v>
                </c:pt>
                <c:pt idx="29321">
                  <c:v>1.465835E-7</c:v>
                </c:pt>
                <c:pt idx="29322">
                  <c:v>1.4658980000000001E-7</c:v>
                </c:pt>
                <c:pt idx="29323">
                  <c:v>1.46596E-7</c:v>
                </c:pt>
                <c:pt idx="29324">
                  <c:v>1.4660230000000001E-7</c:v>
                </c:pt>
                <c:pt idx="29325">
                  <c:v>1.466085E-7</c:v>
                </c:pt>
                <c:pt idx="29326">
                  <c:v>1.4661480000000001E-7</c:v>
                </c:pt>
                <c:pt idx="29327">
                  <c:v>1.46621E-7</c:v>
                </c:pt>
                <c:pt idx="29328">
                  <c:v>1.4662730000000001E-7</c:v>
                </c:pt>
                <c:pt idx="29329">
                  <c:v>1.466335E-7</c:v>
                </c:pt>
                <c:pt idx="29330">
                  <c:v>1.4663980000000001E-7</c:v>
                </c:pt>
                <c:pt idx="29331">
                  <c:v>1.46646E-7</c:v>
                </c:pt>
                <c:pt idx="29332">
                  <c:v>1.4665230000000001E-7</c:v>
                </c:pt>
                <c:pt idx="29333">
                  <c:v>1.466585E-7</c:v>
                </c:pt>
                <c:pt idx="29334">
                  <c:v>1.4666480000000001E-7</c:v>
                </c:pt>
                <c:pt idx="29335">
                  <c:v>1.46671E-7</c:v>
                </c:pt>
                <c:pt idx="29336">
                  <c:v>1.4667729999999999E-7</c:v>
                </c:pt>
                <c:pt idx="29337">
                  <c:v>1.466835E-7</c:v>
                </c:pt>
                <c:pt idx="29338">
                  <c:v>1.4668979999999999E-7</c:v>
                </c:pt>
                <c:pt idx="29339">
                  <c:v>1.4669600000000001E-7</c:v>
                </c:pt>
                <c:pt idx="29340">
                  <c:v>1.4670229999999999E-7</c:v>
                </c:pt>
                <c:pt idx="29341">
                  <c:v>1.4670850000000001E-7</c:v>
                </c:pt>
                <c:pt idx="29342">
                  <c:v>1.4671479999999999E-7</c:v>
                </c:pt>
                <c:pt idx="29343">
                  <c:v>1.4672100000000001E-7</c:v>
                </c:pt>
                <c:pt idx="29344">
                  <c:v>1.4672729999999999E-7</c:v>
                </c:pt>
                <c:pt idx="29345">
                  <c:v>1.4673350000000001E-7</c:v>
                </c:pt>
                <c:pt idx="29346">
                  <c:v>1.4673979999999999E-7</c:v>
                </c:pt>
                <c:pt idx="29347">
                  <c:v>1.4674600000000001E-7</c:v>
                </c:pt>
                <c:pt idx="29348">
                  <c:v>1.4675229999999999E-7</c:v>
                </c:pt>
                <c:pt idx="29349">
                  <c:v>1.4675850000000001E-7</c:v>
                </c:pt>
                <c:pt idx="29350">
                  <c:v>1.4676479999999999E-7</c:v>
                </c:pt>
                <c:pt idx="29351">
                  <c:v>1.4677100000000001E-7</c:v>
                </c:pt>
                <c:pt idx="29352">
                  <c:v>1.4677729999999999E-7</c:v>
                </c:pt>
                <c:pt idx="29353">
                  <c:v>1.4678350000000001E-7</c:v>
                </c:pt>
                <c:pt idx="29354">
                  <c:v>1.467898E-7</c:v>
                </c:pt>
                <c:pt idx="29355">
                  <c:v>1.4679600000000001E-7</c:v>
                </c:pt>
                <c:pt idx="29356">
                  <c:v>1.468023E-7</c:v>
                </c:pt>
                <c:pt idx="29357">
                  <c:v>1.4680849999999999E-7</c:v>
                </c:pt>
                <c:pt idx="29358">
                  <c:v>1.468148E-7</c:v>
                </c:pt>
                <c:pt idx="29359">
                  <c:v>1.4682099999999999E-7</c:v>
                </c:pt>
                <c:pt idx="29360">
                  <c:v>1.468273E-7</c:v>
                </c:pt>
                <c:pt idx="29361">
                  <c:v>1.4683349999999999E-7</c:v>
                </c:pt>
                <c:pt idx="29362">
                  <c:v>1.468398E-7</c:v>
                </c:pt>
                <c:pt idx="29363">
                  <c:v>1.4684599999999999E-7</c:v>
                </c:pt>
                <c:pt idx="29364">
                  <c:v>1.468523E-7</c:v>
                </c:pt>
                <c:pt idx="29365">
                  <c:v>1.4685849999999999E-7</c:v>
                </c:pt>
                <c:pt idx="29366">
                  <c:v>1.468648E-7</c:v>
                </c:pt>
                <c:pt idx="29367">
                  <c:v>1.4687099999999999E-7</c:v>
                </c:pt>
                <c:pt idx="29368">
                  <c:v>1.468773E-7</c:v>
                </c:pt>
                <c:pt idx="29369">
                  <c:v>1.4688349999999999E-7</c:v>
                </c:pt>
                <c:pt idx="29370">
                  <c:v>1.468898E-7</c:v>
                </c:pt>
                <c:pt idx="29371">
                  <c:v>1.4689599999999999E-7</c:v>
                </c:pt>
                <c:pt idx="29372">
                  <c:v>1.469023E-7</c:v>
                </c:pt>
                <c:pt idx="29373">
                  <c:v>1.4690849999999999E-7</c:v>
                </c:pt>
                <c:pt idx="29374">
                  <c:v>1.469148E-7</c:v>
                </c:pt>
                <c:pt idx="29375">
                  <c:v>1.46921E-7</c:v>
                </c:pt>
                <c:pt idx="29376">
                  <c:v>1.4692730000000001E-7</c:v>
                </c:pt>
                <c:pt idx="29377">
                  <c:v>1.469335E-7</c:v>
                </c:pt>
                <c:pt idx="29378">
                  <c:v>1.4693980000000001E-7</c:v>
                </c:pt>
                <c:pt idx="29379">
                  <c:v>1.46946E-7</c:v>
                </c:pt>
                <c:pt idx="29380">
                  <c:v>1.4695230000000001E-7</c:v>
                </c:pt>
                <c:pt idx="29381">
                  <c:v>1.469585E-7</c:v>
                </c:pt>
                <c:pt idx="29382">
                  <c:v>1.4696480000000001E-7</c:v>
                </c:pt>
                <c:pt idx="29383">
                  <c:v>1.46971E-7</c:v>
                </c:pt>
                <c:pt idx="29384">
                  <c:v>1.4697730000000001E-7</c:v>
                </c:pt>
                <c:pt idx="29385">
                  <c:v>1.469835E-7</c:v>
                </c:pt>
                <c:pt idx="29386">
                  <c:v>1.4698980000000001E-7</c:v>
                </c:pt>
                <c:pt idx="29387">
                  <c:v>1.46996E-7</c:v>
                </c:pt>
                <c:pt idx="29388">
                  <c:v>1.4700230000000001E-7</c:v>
                </c:pt>
                <c:pt idx="29389">
                  <c:v>1.470085E-7</c:v>
                </c:pt>
                <c:pt idx="29390">
                  <c:v>1.4701480000000001E-7</c:v>
                </c:pt>
                <c:pt idx="29391">
                  <c:v>1.47021E-7</c:v>
                </c:pt>
                <c:pt idx="29392">
                  <c:v>1.4702730000000001E-7</c:v>
                </c:pt>
                <c:pt idx="29393">
                  <c:v>1.470335E-7</c:v>
                </c:pt>
                <c:pt idx="29394">
                  <c:v>1.4703979999999999E-7</c:v>
                </c:pt>
                <c:pt idx="29395">
                  <c:v>1.4704600000000001E-7</c:v>
                </c:pt>
                <c:pt idx="29396">
                  <c:v>1.4705229999999999E-7</c:v>
                </c:pt>
                <c:pt idx="29397">
                  <c:v>1.4705850000000001E-7</c:v>
                </c:pt>
                <c:pt idx="29398">
                  <c:v>1.4706479999999999E-7</c:v>
                </c:pt>
                <c:pt idx="29399">
                  <c:v>1.4707100000000001E-7</c:v>
                </c:pt>
                <c:pt idx="29400">
                  <c:v>1.4707729999999999E-7</c:v>
                </c:pt>
                <c:pt idx="29401">
                  <c:v>1.4708350000000001E-7</c:v>
                </c:pt>
                <c:pt idx="29402">
                  <c:v>1.4708979999999999E-7</c:v>
                </c:pt>
                <c:pt idx="29403">
                  <c:v>1.4709600000000001E-7</c:v>
                </c:pt>
                <c:pt idx="29404">
                  <c:v>1.4710229999999999E-7</c:v>
                </c:pt>
                <c:pt idx="29405">
                  <c:v>1.4710850000000001E-7</c:v>
                </c:pt>
                <c:pt idx="29406">
                  <c:v>1.4711479999999999E-7</c:v>
                </c:pt>
                <c:pt idx="29407">
                  <c:v>1.4712100000000001E-7</c:v>
                </c:pt>
                <c:pt idx="29408">
                  <c:v>1.4712729999999999E-7</c:v>
                </c:pt>
                <c:pt idx="29409">
                  <c:v>1.4713350000000001E-7</c:v>
                </c:pt>
                <c:pt idx="29410">
                  <c:v>1.471398E-7</c:v>
                </c:pt>
                <c:pt idx="29411">
                  <c:v>1.4714600000000001E-7</c:v>
                </c:pt>
                <c:pt idx="29412">
                  <c:v>1.471523E-7</c:v>
                </c:pt>
                <c:pt idx="29413">
                  <c:v>1.4715849999999999E-7</c:v>
                </c:pt>
                <c:pt idx="29414">
                  <c:v>1.471648E-7</c:v>
                </c:pt>
                <c:pt idx="29415">
                  <c:v>1.4717099999999999E-7</c:v>
                </c:pt>
                <c:pt idx="29416">
                  <c:v>1.471773E-7</c:v>
                </c:pt>
                <c:pt idx="29417">
                  <c:v>1.4718349999999999E-7</c:v>
                </c:pt>
                <c:pt idx="29418">
                  <c:v>1.471898E-7</c:v>
                </c:pt>
                <c:pt idx="29419">
                  <c:v>1.4719599999999999E-7</c:v>
                </c:pt>
                <c:pt idx="29420">
                  <c:v>1.472023E-7</c:v>
                </c:pt>
                <c:pt idx="29421">
                  <c:v>1.4720849999999999E-7</c:v>
                </c:pt>
                <c:pt idx="29422">
                  <c:v>1.472148E-7</c:v>
                </c:pt>
                <c:pt idx="29423">
                  <c:v>1.4722099999999999E-7</c:v>
                </c:pt>
                <c:pt idx="29424">
                  <c:v>1.472273E-7</c:v>
                </c:pt>
                <c:pt idx="29425">
                  <c:v>1.4723349999999999E-7</c:v>
                </c:pt>
                <c:pt idx="29426">
                  <c:v>1.472398E-7</c:v>
                </c:pt>
                <c:pt idx="29427">
                  <c:v>1.4724599999999999E-7</c:v>
                </c:pt>
                <c:pt idx="29428">
                  <c:v>1.472523E-7</c:v>
                </c:pt>
                <c:pt idx="29429">
                  <c:v>1.4725849999999999E-7</c:v>
                </c:pt>
                <c:pt idx="29430">
                  <c:v>1.472648E-7</c:v>
                </c:pt>
                <c:pt idx="29431">
                  <c:v>1.47271E-7</c:v>
                </c:pt>
                <c:pt idx="29432">
                  <c:v>1.4727730000000001E-7</c:v>
                </c:pt>
                <c:pt idx="29433">
                  <c:v>1.472835E-7</c:v>
                </c:pt>
                <c:pt idx="29434">
                  <c:v>1.4728980000000001E-7</c:v>
                </c:pt>
                <c:pt idx="29435">
                  <c:v>1.47296E-7</c:v>
                </c:pt>
                <c:pt idx="29436">
                  <c:v>1.4730230000000001E-7</c:v>
                </c:pt>
                <c:pt idx="29437">
                  <c:v>1.473085E-7</c:v>
                </c:pt>
                <c:pt idx="29438">
                  <c:v>1.4731480000000001E-7</c:v>
                </c:pt>
                <c:pt idx="29439">
                  <c:v>1.47321E-7</c:v>
                </c:pt>
                <c:pt idx="29440">
                  <c:v>1.4732730000000001E-7</c:v>
                </c:pt>
                <c:pt idx="29441">
                  <c:v>1.473335E-7</c:v>
                </c:pt>
                <c:pt idx="29442">
                  <c:v>1.4733980000000001E-7</c:v>
                </c:pt>
                <c:pt idx="29443">
                  <c:v>1.47346E-7</c:v>
                </c:pt>
                <c:pt idx="29444">
                  <c:v>1.4735230000000001E-7</c:v>
                </c:pt>
                <c:pt idx="29445">
                  <c:v>1.473585E-7</c:v>
                </c:pt>
                <c:pt idx="29446">
                  <c:v>1.4736480000000001E-7</c:v>
                </c:pt>
                <c:pt idx="29447">
                  <c:v>1.47371E-7</c:v>
                </c:pt>
                <c:pt idx="29448">
                  <c:v>1.4737730000000001E-7</c:v>
                </c:pt>
                <c:pt idx="29449">
                  <c:v>1.473835E-7</c:v>
                </c:pt>
                <c:pt idx="29450">
                  <c:v>1.4738979999999999E-7</c:v>
                </c:pt>
                <c:pt idx="29451">
                  <c:v>1.4739600000000001E-7</c:v>
                </c:pt>
                <c:pt idx="29452">
                  <c:v>1.4740229999999999E-7</c:v>
                </c:pt>
                <c:pt idx="29453">
                  <c:v>1.4740850000000001E-7</c:v>
                </c:pt>
                <c:pt idx="29454">
                  <c:v>1.4741479999999999E-7</c:v>
                </c:pt>
                <c:pt idx="29455">
                  <c:v>1.4742100000000001E-7</c:v>
                </c:pt>
                <c:pt idx="29456">
                  <c:v>1.4742729999999999E-7</c:v>
                </c:pt>
                <c:pt idx="29457">
                  <c:v>1.4743350000000001E-7</c:v>
                </c:pt>
                <c:pt idx="29458">
                  <c:v>1.4743979999999999E-7</c:v>
                </c:pt>
                <c:pt idx="29459">
                  <c:v>1.4744600000000001E-7</c:v>
                </c:pt>
                <c:pt idx="29460">
                  <c:v>1.4745229999999999E-7</c:v>
                </c:pt>
                <c:pt idx="29461">
                  <c:v>1.4745850000000001E-7</c:v>
                </c:pt>
                <c:pt idx="29462">
                  <c:v>1.4746479999999999E-7</c:v>
                </c:pt>
                <c:pt idx="29463">
                  <c:v>1.4747100000000001E-7</c:v>
                </c:pt>
                <c:pt idx="29464">
                  <c:v>1.4747729999999999E-7</c:v>
                </c:pt>
                <c:pt idx="29465">
                  <c:v>1.4748350000000001E-7</c:v>
                </c:pt>
                <c:pt idx="29466">
                  <c:v>1.4748979999999999E-7</c:v>
                </c:pt>
                <c:pt idx="29467">
                  <c:v>1.4749600000000001E-7</c:v>
                </c:pt>
                <c:pt idx="29468">
                  <c:v>1.475023E-7</c:v>
                </c:pt>
                <c:pt idx="29469">
                  <c:v>1.4750849999999999E-7</c:v>
                </c:pt>
                <c:pt idx="29470">
                  <c:v>1.475148E-7</c:v>
                </c:pt>
                <c:pt idx="29471">
                  <c:v>1.4752099999999999E-7</c:v>
                </c:pt>
                <c:pt idx="29472">
                  <c:v>1.475273E-7</c:v>
                </c:pt>
                <c:pt idx="29473">
                  <c:v>1.4753349999999999E-7</c:v>
                </c:pt>
                <c:pt idx="29474">
                  <c:v>1.475398E-7</c:v>
                </c:pt>
                <c:pt idx="29475">
                  <c:v>1.4754599999999999E-7</c:v>
                </c:pt>
                <c:pt idx="29476">
                  <c:v>1.475523E-7</c:v>
                </c:pt>
                <c:pt idx="29477">
                  <c:v>1.4755849999999999E-7</c:v>
                </c:pt>
                <c:pt idx="29478">
                  <c:v>1.475648E-7</c:v>
                </c:pt>
                <c:pt idx="29479">
                  <c:v>1.4757099999999999E-7</c:v>
                </c:pt>
                <c:pt idx="29480">
                  <c:v>1.475773E-7</c:v>
                </c:pt>
                <c:pt idx="29481">
                  <c:v>1.4758349999999999E-7</c:v>
                </c:pt>
                <c:pt idx="29482">
                  <c:v>1.475898E-7</c:v>
                </c:pt>
                <c:pt idx="29483">
                  <c:v>1.4759599999999999E-7</c:v>
                </c:pt>
                <c:pt idx="29484">
                  <c:v>1.476023E-7</c:v>
                </c:pt>
                <c:pt idx="29485">
                  <c:v>1.4760849999999999E-7</c:v>
                </c:pt>
                <c:pt idx="29486">
                  <c:v>1.476148E-7</c:v>
                </c:pt>
                <c:pt idx="29487">
                  <c:v>1.47621E-7</c:v>
                </c:pt>
                <c:pt idx="29488">
                  <c:v>1.4762730000000001E-7</c:v>
                </c:pt>
                <c:pt idx="29489">
                  <c:v>1.476335E-7</c:v>
                </c:pt>
                <c:pt idx="29490">
                  <c:v>1.4763980000000001E-7</c:v>
                </c:pt>
                <c:pt idx="29491">
                  <c:v>1.47646E-7</c:v>
                </c:pt>
                <c:pt idx="29492">
                  <c:v>1.4765230000000001E-7</c:v>
                </c:pt>
                <c:pt idx="29493">
                  <c:v>1.476585E-7</c:v>
                </c:pt>
                <c:pt idx="29494">
                  <c:v>1.4766480000000001E-7</c:v>
                </c:pt>
                <c:pt idx="29495">
                  <c:v>1.47671E-7</c:v>
                </c:pt>
                <c:pt idx="29496">
                  <c:v>1.4767730000000001E-7</c:v>
                </c:pt>
                <c:pt idx="29497">
                  <c:v>1.476835E-7</c:v>
                </c:pt>
                <c:pt idx="29498">
                  <c:v>1.4768980000000001E-7</c:v>
                </c:pt>
                <c:pt idx="29499">
                  <c:v>1.47696E-7</c:v>
                </c:pt>
                <c:pt idx="29500">
                  <c:v>1.4770230000000001E-7</c:v>
                </c:pt>
                <c:pt idx="29501">
                  <c:v>1.477085E-7</c:v>
                </c:pt>
                <c:pt idx="29502">
                  <c:v>1.4771480000000001E-7</c:v>
                </c:pt>
                <c:pt idx="29503">
                  <c:v>1.47721E-7</c:v>
                </c:pt>
                <c:pt idx="29504">
                  <c:v>1.4772730000000001E-7</c:v>
                </c:pt>
                <c:pt idx="29505">
                  <c:v>1.477335E-7</c:v>
                </c:pt>
                <c:pt idx="29506">
                  <c:v>1.4773979999999999E-7</c:v>
                </c:pt>
                <c:pt idx="29507">
                  <c:v>1.47746E-7</c:v>
                </c:pt>
                <c:pt idx="29508">
                  <c:v>1.4775229999999999E-7</c:v>
                </c:pt>
                <c:pt idx="29509">
                  <c:v>1.4775850000000001E-7</c:v>
                </c:pt>
                <c:pt idx="29510">
                  <c:v>1.4776479999999999E-7</c:v>
                </c:pt>
                <c:pt idx="29511">
                  <c:v>1.4777100000000001E-7</c:v>
                </c:pt>
                <c:pt idx="29512">
                  <c:v>1.4777729999999999E-7</c:v>
                </c:pt>
                <c:pt idx="29513">
                  <c:v>1.4778350000000001E-7</c:v>
                </c:pt>
                <c:pt idx="29514">
                  <c:v>1.4778979999999999E-7</c:v>
                </c:pt>
                <c:pt idx="29515">
                  <c:v>1.4779600000000001E-7</c:v>
                </c:pt>
                <c:pt idx="29516">
                  <c:v>1.4780229999999999E-7</c:v>
                </c:pt>
                <c:pt idx="29517">
                  <c:v>1.4780850000000001E-7</c:v>
                </c:pt>
                <c:pt idx="29518">
                  <c:v>1.4781479999999999E-7</c:v>
                </c:pt>
                <c:pt idx="29519">
                  <c:v>1.4782100000000001E-7</c:v>
                </c:pt>
                <c:pt idx="29520">
                  <c:v>1.4782729999999999E-7</c:v>
                </c:pt>
                <c:pt idx="29521">
                  <c:v>1.4783350000000001E-7</c:v>
                </c:pt>
                <c:pt idx="29522">
                  <c:v>1.4783979999999999E-7</c:v>
                </c:pt>
                <c:pt idx="29523">
                  <c:v>1.4784600000000001E-7</c:v>
                </c:pt>
                <c:pt idx="29524">
                  <c:v>1.478523E-7</c:v>
                </c:pt>
                <c:pt idx="29525">
                  <c:v>1.4785849999999999E-7</c:v>
                </c:pt>
                <c:pt idx="29526">
                  <c:v>1.478648E-7</c:v>
                </c:pt>
                <c:pt idx="29527">
                  <c:v>1.4787099999999999E-7</c:v>
                </c:pt>
                <c:pt idx="29528">
                  <c:v>1.478773E-7</c:v>
                </c:pt>
                <c:pt idx="29529">
                  <c:v>1.4788349999999999E-7</c:v>
                </c:pt>
                <c:pt idx="29530">
                  <c:v>1.478898E-7</c:v>
                </c:pt>
                <c:pt idx="29531">
                  <c:v>1.4789599999999999E-7</c:v>
                </c:pt>
                <c:pt idx="29532">
                  <c:v>1.479023E-7</c:v>
                </c:pt>
                <c:pt idx="29533">
                  <c:v>1.4790849999999999E-7</c:v>
                </c:pt>
                <c:pt idx="29534">
                  <c:v>1.479148E-7</c:v>
                </c:pt>
                <c:pt idx="29535">
                  <c:v>1.4792099999999999E-7</c:v>
                </c:pt>
                <c:pt idx="29536">
                  <c:v>1.479273E-7</c:v>
                </c:pt>
                <c:pt idx="29537">
                  <c:v>1.4793349999999999E-7</c:v>
                </c:pt>
                <c:pt idx="29538">
                  <c:v>1.479398E-7</c:v>
                </c:pt>
                <c:pt idx="29539">
                  <c:v>1.4794599999999999E-7</c:v>
                </c:pt>
                <c:pt idx="29540">
                  <c:v>1.479523E-7</c:v>
                </c:pt>
                <c:pt idx="29541">
                  <c:v>1.4795849999999999E-7</c:v>
                </c:pt>
                <c:pt idx="29542">
                  <c:v>1.479648E-7</c:v>
                </c:pt>
                <c:pt idx="29543">
                  <c:v>1.47971E-7</c:v>
                </c:pt>
                <c:pt idx="29544">
                  <c:v>1.4797730000000001E-7</c:v>
                </c:pt>
                <c:pt idx="29545">
                  <c:v>1.479835E-7</c:v>
                </c:pt>
                <c:pt idx="29546">
                  <c:v>1.4798980000000001E-7</c:v>
                </c:pt>
                <c:pt idx="29547">
                  <c:v>1.47996E-7</c:v>
                </c:pt>
                <c:pt idx="29548">
                  <c:v>1.4800230000000001E-7</c:v>
                </c:pt>
                <c:pt idx="29549">
                  <c:v>1.480085E-7</c:v>
                </c:pt>
                <c:pt idx="29550">
                  <c:v>1.4801480000000001E-7</c:v>
                </c:pt>
                <c:pt idx="29551">
                  <c:v>1.48021E-7</c:v>
                </c:pt>
                <c:pt idx="29552">
                  <c:v>1.4802730000000001E-7</c:v>
                </c:pt>
                <c:pt idx="29553">
                  <c:v>1.480335E-7</c:v>
                </c:pt>
                <c:pt idx="29554">
                  <c:v>1.4803980000000001E-7</c:v>
                </c:pt>
                <c:pt idx="29555">
                  <c:v>1.48046E-7</c:v>
                </c:pt>
                <c:pt idx="29556">
                  <c:v>1.4805230000000001E-7</c:v>
                </c:pt>
                <c:pt idx="29557">
                  <c:v>1.480585E-7</c:v>
                </c:pt>
                <c:pt idx="29558">
                  <c:v>1.4806480000000001E-7</c:v>
                </c:pt>
                <c:pt idx="29559">
                  <c:v>1.48071E-7</c:v>
                </c:pt>
                <c:pt idx="29560">
                  <c:v>1.4807730000000001E-7</c:v>
                </c:pt>
                <c:pt idx="29561">
                  <c:v>1.480835E-7</c:v>
                </c:pt>
                <c:pt idx="29562">
                  <c:v>1.4808979999999999E-7</c:v>
                </c:pt>
                <c:pt idx="29563">
                  <c:v>1.48096E-7</c:v>
                </c:pt>
                <c:pt idx="29564">
                  <c:v>1.4810229999999999E-7</c:v>
                </c:pt>
                <c:pt idx="29565">
                  <c:v>1.4810850000000001E-7</c:v>
                </c:pt>
                <c:pt idx="29566">
                  <c:v>1.4811479999999999E-7</c:v>
                </c:pt>
                <c:pt idx="29567">
                  <c:v>1.4812100000000001E-7</c:v>
                </c:pt>
                <c:pt idx="29568">
                  <c:v>1.4812729999999999E-7</c:v>
                </c:pt>
                <c:pt idx="29569">
                  <c:v>1.4813350000000001E-7</c:v>
                </c:pt>
                <c:pt idx="29570">
                  <c:v>1.4813979999999999E-7</c:v>
                </c:pt>
                <c:pt idx="29571">
                  <c:v>1.4814600000000001E-7</c:v>
                </c:pt>
                <c:pt idx="29572">
                  <c:v>1.4815229999999999E-7</c:v>
                </c:pt>
                <c:pt idx="29573">
                  <c:v>1.4815850000000001E-7</c:v>
                </c:pt>
                <c:pt idx="29574">
                  <c:v>1.4816479999999999E-7</c:v>
                </c:pt>
                <c:pt idx="29575">
                  <c:v>1.4817100000000001E-7</c:v>
                </c:pt>
                <c:pt idx="29576">
                  <c:v>1.4817729999999999E-7</c:v>
                </c:pt>
                <c:pt idx="29577">
                  <c:v>1.4818350000000001E-7</c:v>
                </c:pt>
                <c:pt idx="29578">
                  <c:v>1.4818979999999999E-7</c:v>
                </c:pt>
                <c:pt idx="29579">
                  <c:v>1.4819600000000001E-7</c:v>
                </c:pt>
                <c:pt idx="29580">
                  <c:v>1.482023E-7</c:v>
                </c:pt>
                <c:pt idx="29581">
                  <c:v>1.4820850000000001E-7</c:v>
                </c:pt>
                <c:pt idx="29582">
                  <c:v>1.482148E-7</c:v>
                </c:pt>
                <c:pt idx="29583">
                  <c:v>1.4822099999999999E-7</c:v>
                </c:pt>
                <c:pt idx="29584">
                  <c:v>1.482273E-7</c:v>
                </c:pt>
                <c:pt idx="29585">
                  <c:v>1.4823349999999999E-7</c:v>
                </c:pt>
                <c:pt idx="29586">
                  <c:v>1.482398E-7</c:v>
                </c:pt>
                <c:pt idx="29587">
                  <c:v>1.4824599999999999E-7</c:v>
                </c:pt>
                <c:pt idx="29588">
                  <c:v>1.482523E-7</c:v>
                </c:pt>
                <c:pt idx="29589">
                  <c:v>1.4825849999999999E-7</c:v>
                </c:pt>
                <c:pt idx="29590">
                  <c:v>1.482648E-7</c:v>
                </c:pt>
                <c:pt idx="29591">
                  <c:v>1.4827099999999999E-7</c:v>
                </c:pt>
                <c:pt idx="29592">
                  <c:v>1.482773E-7</c:v>
                </c:pt>
                <c:pt idx="29593">
                  <c:v>1.4828349999999999E-7</c:v>
                </c:pt>
                <c:pt idx="29594">
                  <c:v>1.482898E-7</c:v>
                </c:pt>
                <c:pt idx="29595">
                  <c:v>1.4829599999999999E-7</c:v>
                </c:pt>
                <c:pt idx="29596">
                  <c:v>1.483023E-7</c:v>
                </c:pt>
                <c:pt idx="29597">
                  <c:v>1.4830849999999999E-7</c:v>
                </c:pt>
                <c:pt idx="29598">
                  <c:v>1.483148E-7</c:v>
                </c:pt>
                <c:pt idx="29599">
                  <c:v>1.48321E-7</c:v>
                </c:pt>
                <c:pt idx="29600">
                  <c:v>1.483273E-7</c:v>
                </c:pt>
                <c:pt idx="29601">
                  <c:v>1.483335E-7</c:v>
                </c:pt>
                <c:pt idx="29602">
                  <c:v>1.4833980000000001E-7</c:v>
                </c:pt>
                <c:pt idx="29603">
                  <c:v>1.48346E-7</c:v>
                </c:pt>
                <c:pt idx="29604">
                  <c:v>1.4835230000000001E-7</c:v>
                </c:pt>
                <c:pt idx="29605">
                  <c:v>1.483585E-7</c:v>
                </c:pt>
                <c:pt idx="29606">
                  <c:v>1.4836480000000001E-7</c:v>
                </c:pt>
                <c:pt idx="29607">
                  <c:v>1.48371E-7</c:v>
                </c:pt>
                <c:pt idx="29608">
                  <c:v>1.4837730000000001E-7</c:v>
                </c:pt>
                <c:pt idx="29609">
                  <c:v>1.483835E-7</c:v>
                </c:pt>
                <c:pt idx="29610">
                  <c:v>1.4838980000000001E-7</c:v>
                </c:pt>
                <c:pt idx="29611">
                  <c:v>1.48396E-7</c:v>
                </c:pt>
                <c:pt idx="29612">
                  <c:v>1.4840230000000001E-7</c:v>
                </c:pt>
                <c:pt idx="29613">
                  <c:v>1.484085E-7</c:v>
                </c:pt>
                <c:pt idx="29614">
                  <c:v>1.4841480000000001E-7</c:v>
                </c:pt>
                <c:pt idx="29615">
                  <c:v>1.48421E-7</c:v>
                </c:pt>
                <c:pt idx="29616">
                  <c:v>1.4842730000000001E-7</c:v>
                </c:pt>
                <c:pt idx="29617">
                  <c:v>1.484335E-7</c:v>
                </c:pt>
                <c:pt idx="29618">
                  <c:v>1.4843979999999999E-7</c:v>
                </c:pt>
                <c:pt idx="29619">
                  <c:v>1.48446E-7</c:v>
                </c:pt>
                <c:pt idx="29620">
                  <c:v>1.4845229999999999E-7</c:v>
                </c:pt>
                <c:pt idx="29621">
                  <c:v>1.4845850000000001E-7</c:v>
                </c:pt>
                <c:pt idx="29622">
                  <c:v>1.4846479999999999E-7</c:v>
                </c:pt>
                <c:pt idx="29623">
                  <c:v>1.4847100000000001E-7</c:v>
                </c:pt>
                <c:pt idx="29624">
                  <c:v>1.4847729999999999E-7</c:v>
                </c:pt>
                <c:pt idx="29625">
                  <c:v>1.4848350000000001E-7</c:v>
                </c:pt>
                <c:pt idx="29626">
                  <c:v>1.4848979999999999E-7</c:v>
                </c:pt>
                <c:pt idx="29627">
                  <c:v>1.4849600000000001E-7</c:v>
                </c:pt>
                <c:pt idx="29628">
                  <c:v>1.4850229999999999E-7</c:v>
                </c:pt>
                <c:pt idx="29629">
                  <c:v>1.4850850000000001E-7</c:v>
                </c:pt>
                <c:pt idx="29630">
                  <c:v>1.4851479999999999E-7</c:v>
                </c:pt>
                <c:pt idx="29631">
                  <c:v>1.4852100000000001E-7</c:v>
                </c:pt>
                <c:pt idx="29632">
                  <c:v>1.4852729999999999E-7</c:v>
                </c:pt>
                <c:pt idx="29633">
                  <c:v>1.4853350000000001E-7</c:v>
                </c:pt>
                <c:pt idx="29634">
                  <c:v>1.4853979999999999E-7</c:v>
                </c:pt>
                <c:pt idx="29635">
                  <c:v>1.4854600000000001E-7</c:v>
                </c:pt>
                <c:pt idx="29636">
                  <c:v>1.485523E-7</c:v>
                </c:pt>
                <c:pt idx="29637">
                  <c:v>1.4855850000000001E-7</c:v>
                </c:pt>
                <c:pt idx="29638">
                  <c:v>1.485648E-7</c:v>
                </c:pt>
                <c:pt idx="29639">
                  <c:v>1.4857099999999999E-7</c:v>
                </c:pt>
                <c:pt idx="29640">
                  <c:v>1.485773E-7</c:v>
                </c:pt>
                <c:pt idx="29641">
                  <c:v>1.4858349999999999E-7</c:v>
                </c:pt>
                <c:pt idx="29642">
                  <c:v>1.485898E-7</c:v>
                </c:pt>
                <c:pt idx="29643">
                  <c:v>1.4859599999999999E-7</c:v>
                </c:pt>
                <c:pt idx="29644">
                  <c:v>1.486023E-7</c:v>
                </c:pt>
                <c:pt idx="29645">
                  <c:v>1.4860849999999999E-7</c:v>
                </c:pt>
                <c:pt idx="29646">
                  <c:v>1.486148E-7</c:v>
                </c:pt>
                <c:pt idx="29647">
                  <c:v>1.4862099999999999E-7</c:v>
                </c:pt>
                <c:pt idx="29648">
                  <c:v>1.486273E-7</c:v>
                </c:pt>
                <c:pt idx="29649">
                  <c:v>1.4863349999999999E-7</c:v>
                </c:pt>
                <c:pt idx="29650">
                  <c:v>1.486398E-7</c:v>
                </c:pt>
                <c:pt idx="29651">
                  <c:v>1.4864599999999999E-7</c:v>
                </c:pt>
                <c:pt idx="29652">
                  <c:v>1.486523E-7</c:v>
                </c:pt>
                <c:pt idx="29653">
                  <c:v>1.4865849999999999E-7</c:v>
                </c:pt>
                <c:pt idx="29654">
                  <c:v>1.486648E-7</c:v>
                </c:pt>
                <c:pt idx="29655">
                  <c:v>1.48671E-7</c:v>
                </c:pt>
                <c:pt idx="29656">
                  <c:v>1.486773E-7</c:v>
                </c:pt>
                <c:pt idx="29657">
                  <c:v>1.486835E-7</c:v>
                </c:pt>
                <c:pt idx="29658">
                  <c:v>1.4868980000000001E-7</c:v>
                </c:pt>
                <c:pt idx="29659">
                  <c:v>1.48696E-7</c:v>
                </c:pt>
                <c:pt idx="29660">
                  <c:v>1.4870230000000001E-7</c:v>
                </c:pt>
                <c:pt idx="29661">
                  <c:v>1.487085E-7</c:v>
                </c:pt>
                <c:pt idx="29662">
                  <c:v>1.4871480000000001E-7</c:v>
                </c:pt>
                <c:pt idx="29663">
                  <c:v>1.48721E-7</c:v>
                </c:pt>
                <c:pt idx="29664">
                  <c:v>1.4872730000000001E-7</c:v>
                </c:pt>
                <c:pt idx="29665">
                  <c:v>1.487335E-7</c:v>
                </c:pt>
                <c:pt idx="29666">
                  <c:v>1.4873980000000001E-7</c:v>
                </c:pt>
                <c:pt idx="29667">
                  <c:v>1.48746E-7</c:v>
                </c:pt>
                <c:pt idx="29668">
                  <c:v>1.4875230000000001E-7</c:v>
                </c:pt>
                <c:pt idx="29669">
                  <c:v>1.487585E-7</c:v>
                </c:pt>
                <c:pt idx="29670">
                  <c:v>1.4876480000000001E-7</c:v>
                </c:pt>
                <c:pt idx="29671">
                  <c:v>1.48771E-7</c:v>
                </c:pt>
                <c:pt idx="29672">
                  <c:v>1.4877730000000001E-7</c:v>
                </c:pt>
                <c:pt idx="29673">
                  <c:v>1.487835E-7</c:v>
                </c:pt>
                <c:pt idx="29674">
                  <c:v>1.4878979999999999E-7</c:v>
                </c:pt>
                <c:pt idx="29675">
                  <c:v>1.48796E-7</c:v>
                </c:pt>
                <c:pt idx="29676">
                  <c:v>1.4880229999999999E-7</c:v>
                </c:pt>
                <c:pt idx="29677">
                  <c:v>1.4880850000000001E-7</c:v>
                </c:pt>
                <c:pt idx="29678">
                  <c:v>1.4881479999999999E-7</c:v>
                </c:pt>
                <c:pt idx="29679">
                  <c:v>1.4882100000000001E-7</c:v>
                </c:pt>
                <c:pt idx="29680">
                  <c:v>1.4882729999999999E-7</c:v>
                </c:pt>
                <c:pt idx="29681">
                  <c:v>1.4883350000000001E-7</c:v>
                </c:pt>
                <c:pt idx="29682">
                  <c:v>1.4883979999999999E-7</c:v>
                </c:pt>
                <c:pt idx="29683">
                  <c:v>1.4884600000000001E-7</c:v>
                </c:pt>
                <c:pt idx="29684">
                  <c:v>1.4885229999999999E-7</c:v>
                </c:pt>
                <c:pt idx="29685">
                  <c:v>1.4885850000000001E-7</c:v>
                </c:pt>
                <c:pt idx="29686">
                  <c:v>1.4886479999999999E-7</c:v>
                </c:pt>
                <c:pt idx="29687">
                  <c:v>1.4887100000000001E-7</c:v>
                </c:pt>
                <c:pt idx="29688">
                  <c:v>1.4887729999999999E-7</c:v>
                </c:pt>
                <c:pt idx="29689">
                  <c:v>1.4888350000000001E-7</c:v>
                </c:pt>
                <c:pt idx="29690">
                  <c:v>1.4888979999999999E-7</c:v>
                </c:pt>
                <c:pt idx="29691">
                  <c:v>1.4889600000000001E-7</c:v>
                </c:pt>
                <c:pt idx="29692">
                  <c:v>1.489023E-7</c:v>
                </c:pt>
                <c:pt idx="29693">
                  <c:v>1.4890850000000001E-7</c:v>
                </c:pt>
                <c:pt idx="29694">
                  <c:v>1.489148E-7</c:v>
                </c:pt>
                <c:pt idx="29695">
                  <c:v>1.4892099999999999E-7</c:v>
                </c:pt>
                <c:pt idx="29696">
                  <c:v>1.489273E-7</c:v>
                </c:pt>
                <c:pt idx="29697">
                  <c:v>1.4893349999999999E-7</c:v>
                </c:pt>
                <c:pt idx="29698">
                  <c:v>1.489398E-7</c:v>
                </c:pt>
                <c:pt idx="29699">
                  <c:v>1.4894599999999999E-7</c:v>
                </c:pt>
                <c:pt idx="29700">
                  <c:v>1.489523E-7</c:v>
                </c:pt>
                <c:pt idx="29701">
                  <c:v>1.4895849999999999E-7</c:v>
                </c:pt>
                <c:pt idx="29702">
                  <c:v>1.489648E-7</c:v>
                </c:pt>
                <c:pt idx="29703">
                  <c:v>1.4897099999999999E-7</c:v>
                </c:pt>
                <c:pt idx="29704">
                  <c:v>1.489773E-7</c:v>
                </c:pt>
                <c:pt idx="29705">
                  <c:v>1.4898349999999999E-7</c:v>
                </c:pt>
                <c:pt idx="29706">
                  <c:v>1.489898E-7</c:v>
                </c:pt>
                <c:pt idx="29707">
                  <c:v>1.4899599999999999E-7</c:v>
                </c:pt>
                <c:pt idx="29708">
                  <c:v>1.490023E-7</c:v>
                </c:pt>
                <c:pt idx="29709">
                  <c:v>1.4900849999999999E-7</c:v>
                </c:pt>
                <c:pt idx="29710">
                  <c:v>1.490148E-7</c:v>
                </c:pt>
                <c:pt idx="29711">
                  <c:v>1.4902099999999999E-7</c:v>
                </c:pt>
                <c:pt idx="29712">
                  <c:v>1.490273E-7</c:v>
                </c:pt>
                <c:pt idx="29713">
                  <c:v>1.490335E-7</c:v>
                </c:pt>
                <c:pt idx="29714">
                  <c:v>1.4903980000000001E-7</c:v>
                </c:pt>
                <c:pt idx="29715">
                  <c:v>1.49046E-7</c:v>
                </c:pt>
                <c:pt idx="29716">
                  <c:v>1.4905230000000001E-7</c:v>
                </c:pt>
                <c:pt idx="29717">
                  <c:v>1.490585E-7</c:v>
                </c:pt>
                <c:pt idx="29718">
                  <c:v>1.4906480000000001E-7</c:v>
                </c:pt>
                <c:pt idx="29719">
                  <c:v>1.49071E-7</c:v>
                </c:pt>
                <c:pt idx="29720">
                  <c:v>1.4907730000000001E-7</c:v>
                </c:pt>
                <c:pt idx="29721">
                  <c:v>1.490835E-7</c:v>
                </c:pt>
                <c:pt idx="29722">
                  <c:v>1.4908980000000001E-7</c:v>
                </c:pt>
                <c:pt idx="29723">
                  <c:v>1.49096E-7</c:v>
                </c:pt>
                <c:pt idx="29724">
                  <c:v>1.4910230000000001E-7</c:v>
                </c:pt>
                <c:pt idx="29725">
                  <c:v>1.491085E-7</c:v>
                </c:pt>
                <c:pt idx="29726">
                  <c:v>1.4911480000000001E-7</c:v>
                </c:pt>
                <c:pt idx="29727">
                  <c:v>1.49121E-7</c:v>
                </c:pt>
                <c:pt idx="29728">
                  <c:v>1.4912730000000001E-7</c:v>
                </c:pt>
                <c:pt idx="29729">
                  <c:v>1.491335E-7</c:v>
                </c:pt>
                <c:pt idx="29730">
                  <c:v>1.4913980000000001E-7</c:v>
                </c:pt>
                <c:pt idx="29731">
                  <c:v>1.49146E-7</c:v>
                </c:pt>
                <c:pt idx="29732">
                  <c:v>1.4915229999999999E-7</c:v>
                </c:pt>
                <c:pt idx="29733">
                  <c:v>1.4915850000000001E-7</c:v>
                </c:pt>
                <c:pt idx="29734">
                  <c:v>1.4916479999999999E-7</c:v>
                </c:pt>
                <c:pt idx="29735">
                  <c:v>1.4917100000000001E-7</c:v>
                </c:pt>
                <c:pt idx="29736">
                  <c:v>1.4917729999999999E-7</c:v>
                </c:pt>
                <c:pt idx="29737">
                  <c:v>1.4918350000000001E-7</c:v>
                </c:pt>
                <c:pt idx="29738">
                  <c:v>1.4918979999999999E-7</c:v>
                </c:pt>
                <c:pt idx="29739">
                  <c:v>1.4919600000000001E-7</c:v>
                </c:pt>
                <c:pt idx="29740">
                  <c:v>1.4920229999999999E-7</c:v>
                </c:pt>
                <c:pt idx="29741">
                  <c:v>1.4920850000000001E-7</c:v>
                </c:pt>
                <c:pt idx="29742">
                  <c:v>1.4921479999999999E-7</c:v>
                </c:pt>
                <c:pt idx="29743">
                  <c:v>1.4922100000000001E-7</c:v>
                </c:pt>
                <c:pt idx="29744">
                  <c:v>1.4922729999999999E-7</c:v>
                </c:pt>
                <c:pt idx="29745">
                  <c:v>1.4923350000000001E-7</c:v>
                </c:pt>
                <c:pt idx="29746">
                  <c:v>1.4923979999999999E-7</c:v>
                </c:pt>
                <c:pt idx="29747">
                  <c:v>1.4924600000000001E-7</c:v>
                </c:pt>
                <c:pt idx="29748">
                  <c:v>1.492523E-7</c:v>
                </c:pt>
                <c:pt idx="29749">
                  <c:v>1.4925850000000001E-7</c:v>
                </c:pt>
                <c:pt idx="29750">
                  <c:v>1.492648E-7</c:v>
                </c:pt>
                <c:pt idx="29751">
                  <c:v>1.4927099999999999E-7</c:v>
                </c:pt>
                <c:pt idx="29752">
                  <c:v>1.492773E-7</c:v>
                </c:pt>
                <c:pt idx="29753">
                  <c:v>1.4928349999999999E-7</c:v>
                </c:pt>
                <c:pt idx="29754">
                  <c:v>1.492898E-7</c:v>
                </c:pt>
                <c:pt idx="29755">
                  <c:v>1.4929599999999999E-7</c:v>
                </c:pt>
                <c:pt idx="29756">
                  <c:v>1.493023E-7</c:v>
                </c:pt>
                <c:pt idx="29757">
                  <c:v>1.4930849999999999E-7</c:v>
                </c:pt>
                <c:pt idx="29758">
                  <c:v>1.493148E-7</c:v>
                </c:pt>
                <c:pt idx="29759">
                  <c:v>1.4932099999999999E-7</c:v>
                </c:pt>
                <c:pt idx="29760">
                  <c:v>1.493273E-7</c:v>
                </c:pt>
                <c:pt idx="29761">
                  <c:v>1.4933349999999999E-7</c:v>
                </c:pt>
                <c:pt idx="29762">
                  <c:v>1.493398E-7</c:v>
                </c:pt>
                <c:pt idx="29763">
                  <c:v>1.4934599999999999E-7</c:v>
                </c:pt>
                <c:pt idx="29764">
                  <c:v>1.493523E-7</c:v>
                </c:pt>
                <c:pt idx="29765">
                  <c:v>1.4935849999999999E-7</c:v>
                </c:pt>
                <c:pt idx="29766">
                  <c:v>1.493648E-7</c:v>
                </c:pt>
                <c:pt idx="29767">
                  <c:v>1.4937099999999999E-7</c:v>
                </c:pt>
                <c:pt idx="29768">
                  <c:v>1.493773E-7</c:v>
                </c:pt>
                <c:pt idx="29769">
                  <c:v>1.493835E-7</c:v>
                </c:pt>
                <c:pt idx="29770">
                  <c:v>1.4938980000000001E-7</c:v>
                </c:pt>
                <c:pt idx="29771">
                  <c:v>1.49396E-7</c:v>
                </c:pt>
                <c:pt idx="29772">
                  <c:v>1.4940230000000001E-7</c:v>
                </c:pt>
                <c:pt idx="29773">
                  <c:v>1.494085E-7</c:v>
                </c:pt>
                <c:pt idx="29774">
                  <c:v>1.4941480000000001E-7</c:v>
                </c:pt>
                <c:pt idx="29775">
                  <c:v>1.49421E-7</c:v>
                </c:pt>
                <c:pt idx="29776">
                  <c:v>1.4942730000000001E-7</c:v>
                </c:pt>
                <c:pt idx="29777">
                  <c:v>1.494335E-7</c:v>
                </c:pt>
                <c:pt idx="29778">
                  <c:v>1.4943980000000001E-7</c:v>
                </c:pt>
                <c:pt idx="29779">
                  <c:v>1.49446E-7</c:v>
                </c:pt>
                <c:pt idx="29780">
                  <c:v>1.4945230000000001E-7</c:v>
                </c:pt>
                <c:pt idx="29781">
                  <c:v>1.494585E-7</c:v>
                </c:pt>
                <c:pt idx="29782">
                  <c:v>1.4946480000000001E-7</c:v>
                </c:pt>
                <c:pt idx="29783">
                  <c:v>1.49471E-7</c:v>
                </c:pt>
                <c:pt idx="29784">
                  <c:v>1.4947730000000001E-7</c:v>
                </c:pt>
                <c:pt idx="29785">
                  <c:v>1.494835E-7</c:v>
                </c:pt>
                <c:pt idx="29786">
                  <c:v>1.4948980000000001E-7</c:v>
                </c:pt>
                <c:pt idx="29787">
                  <c:v>1.49496E-7</c:v>
                </c:pt>
                <c:pt idx="29788">
                  <c:v>1.4950229999999999E-7</c:v>
                </c:pt>
                <c:pt idx="29789">
                  <c:v>1.495085E-7</c:v>
                </c:pt>
                <c:pt idx="29790">
                  <c:v>1.4951479999999999E-7</c:v>
                </c:pt>
                <c:pt idx="29791">
                  <c:v>1.4952100000000001E-7</c:v>
                </c:pt>
                <c:pt idx="29792">
                  <c:v>1.4952729999999999E-7</c:v>
                </c:pt>
                <c:pt idx="29793">
                  <c:v>1.4953350000000001E-7</c:v>
                </c:pt>
                <c:pt idx="29794">
                  <c:v>1.4953979999999999E-7</c:v>
                </c:pt>
                <c:pt idx="29795">
                  <c:v>1.4954600000000001E-7</c:v>
                </c:pt>
                <c:pt idx="29796">
                  <c:v>1.4955229999999999E-7</c:v>
                </c:pt>
                <c:pt idx="29797">
                  <c:v>1.4955850000000001E-7</c:v>
                </c:pt>
                <c:pt idx="29798">
                  <c:v>1.4956479999999999E-7</c:v>
                </c:pt>
                <c:pt idx="29799">
                  <c:v>1.4957100000000001E-7</c:v>
                </c:pt>
                <c:pt idx="29800">
                  <c:v>1.4957729999999999E-7</c:v>
                </c:pt>
                <c:pt idx="29801">
                  <c:v>1.4958350000000001E-7</c:v>
                </c:pt>
                <c:pt idx="29802">
                  <c:v>1.4958979999999999E-7</c:v>
                </c:pt>
                <c:pt idx="29803">
                  <c:v>1.4959600000000001E-7</c:v>
                </c:pt>
                <c:pt idx="29804">
                  <c:v>1.4960229999999999E-7</c:v>
                </c:pt>
                <c:pt idx="29805">
                  <c:v>1.4960850000000001E-7</c:v>
                </c:pt>
                <c:pt idx="29806">
                  <c:v>1.496148E-7</c:v>
                </c:pt>
                <c:pt idx="29807">
                  <c:v>1.4962099999999999E-7</c:v>
                </c:pt>
                <c:pt idx="29808">
                  <c:v>1.496273E-7</c:v>
                </c:pt>
                <c:pt idx="29809">
                  <c:v>1.4963349999999999E-7</c:v>
                </c:pt>
                <c:pt idx="29810">
                  <c:v>1.496398E-7</c:v>
                </c:pt>
                <c:pt idx="29811">
                  <c:v>1.4964599999999999E-7</c:v>
                </c:pt>
                <c:pt idx="29812">
                  <c:v>1.496523E-7</c:v>
                </c:pt>
                <c:pt idx="29813">
                  <c:v>1.4965849999999999E-7</c:v>
                </c:pt>
                <c:pt idx="29814">
                  <c:v>1.496648E-7</c:v>
                </c:pt>
                <c:pt idx="29815">
                  <c:v>1.4967099999999999E-7</c:v>
                </c:pt>
                <c:pt idx="29816">
                  <c:v>1.496773E-7</c:v>
                </c:pt>
                <c:pt idx="29817">
                  <c:v>1.4968349999999999E-7</c:v>
                </c:pt>
                <c:pt idx="29818">
                  <c:v>1.496898E-7</c:v>
                </c:pt>
                <c:pt idx="29819">
                  <c:v>1.4969599999999999E-7</c:v>
                </c:pt>
                <c:pt idx="29820">
                  <c:v>1.497023E-7</c:v>
                </c:pt>
                <c:pt idx="29821">
                  <c:v>1.4970849999999999E-7</c:v>
                </c:pt>
                <c:pt idx="29822">
                  <c:v>1.497148E-7</c:v>
                </c:pt>
                <c:pt idx="29823">
                  <c:v>1.4972099999999999E-7</c:v>
                </c:pt>
                <c:pt idx="29824">
                  <c:v>1.497273E-7</c:v>
                </c:pt>
                <c:pt idx="29825">
                  <c:v>1.497335E-7</c:v>
                </c:pt>
                <c:pt idx="29826">
                  <c:v>1.4973980000000001E-7</c:v>
                </c:pt>
                <c:pt idx="29827">
                  <c:v>1.49746E-7</c:v>
                </c:pt>
                <c:pt idx="29828">
                  <c:v>1.4975230000000001E-7</c:v>
                </c:pt>
                <c:pt idx="29829">
                  <c:v>1.497585E-7</c:v>
                </c:pt>
                <c:pt idx="29830">
                  <c:v>1.4976480000000001E-7</c:v>
                </c:pt>
                <c:pt idx="29831">
                  <c:v>1.49771E-7</c:v>
                </c:pt>
                <c:pt idx="29832">
                  <c:v>1.4977730000000001E-7</c:v>
                </c:pt>
                <c:pt idx="29833">
                  <c:v>1.497835E-7</c:v>
                </c:pt>
                <c:pt idx="29834">
                  <c:v>1.4978980000000001E-7</c:v>
                </c:pt>
                <c:pt idx="29835">
                  <c:v>1.49796E-7</c:v>
                </c:pt>
                <c:pt idx="29836">
                  <c:v>1.4980230000000001E-7</c:v>
                </c:pt>
                <c:pt idx="29837">
                  <c:v>1.498085E-7</c:v>
                </c:pt>
                <c:pt idx="29838">
                  <c:v>1.4981480000000001E-7</c:v>
                </c:pt>
                <c:pt idx="29839">
                  <c:v>1.49821E-7</c:v>
                </c:pt>
                <c:pt idx="29840">
                  <c:v>1.4982730000000001E-7</c:v>
                </c:pt>
                <c:pt idx="29841">
                  <c:v>1.498335E-7</c:v>
                </c:pt>
                <c:pt idx="29842">
                  <c:v>1.4983980000000001E-7</c:v>
                </c:pt>
                <c:pt idx="29843">
                  <c:v>1.49846E-7</c:v>
                </c:pt>
                <c:pt idx="29844">
                  <c:v>1.4985229999999999E-7</c:v>
                </c:pt>
                <c:pt idx="29845">
                  <c:v>1.498585E-7</c:v>
                </c:pt>
                <c:pt idx="29846">
                  <c:v>1.4986479999999999E-7</c:v>
                </c:pt>
                <c:pt idx="29847">
                  <c:v>1.4987100000000001E-7</c:v>
                </c:pt>
                <c:pt idx="29848">
                  <c:v>1.4987729999999999E-7</c:v>
                </c:pt>
                <c:pt idx="29849">
                  <c:v>1.4988350000000001E-7</c:v>
                </c:pt>
                <c:pt idx="29850">
                  <c:v>1.4988979999999999E-7</c:v>
                </c:pt>
                <c:pt idx="29851">
                  <c:v>1.4989600000000001E-7</c:v>
                </c:pt>
                <c:pt idx="29852">
                  <c:v>1.4990229999999999E-7</c:v>
                </c:pt>
                <c:pt idx="29853">
                  <c:v>1.4990850000000001E-7</c:v>
                </c:pt>
                <c:pt idx="29854">
                  <c:v>1.4991479999999999E-7</c:v>
                </c:pt>
                <c:pt idx="29855">
                  <c:v>1.4992100000000001E-7</c:v>
                </c:pt>
                <c:pt idx="29856">
                  <c:v>1.4992729999999999E-7</c:v>
                </c:pt>
                <c:pt idx="29857">
                  <c:v>1.4993350000000001E-7</c:v>
                </c:pt>
                <c:pt idx="29858">
                  <c:v>1.4993979999999999E-7</c:v>
                </c:pt>
                <c:pt idx="29859">
                  <c:v>1.4994600000000001E-7</c:v>
                </c:pt>
                <c:pt idx="29860">
                  <c:v>1.4995229999999999E-7</c:v>
                </c:pt>
                <c:pt idx="29861">
                  <c:v>1.4995850000000001E-7</c:v>
                </c:pt>
                <c:pt idx="29862">
                  <c:v>1.499648E-7</c:v>
                </c:pt>
                <c:pt idx="29863">
                  <c:v>1.4997099999999999E-7</c:v>
                </c:pt>
                <c:pt idx="29864">
                  <c:v>1.499773E-7</c:v>
                </c:pt>
                <c:pt idx="29865">
                  <c:v>1.4998349999999999E-7</c:v>
                </c:pt>
                <c:pt idx="29866">
                  <c:v>1.499898E-7</c:v>
                </c:pt>
                <c:pt idx="29867">
                  <c:v>1.4999599999999999E-7</c:v>
                </c:pt>
                <c:pt idx="29868">
                  <c:v>1.500023E-7</c:v>
                </c:pt>
                <c:pt idx="29869">
                  <c:v>1.5000849999999999E-7</c:v>
                </c:pt>
                <c:pt idx="29870">
                  <c:v>1.500148E-7</c:v>
                </c:pt>
                <c:pt idx="29871">
                  <c:v>1.5002099999999999E-7</c:v>
                </c:pt>
                <c:pt idx="29872">
                  <c:v>1.500273E-7</c:v>
                </c:pt>
                <c:pt idx="29873">
                  <c:v>1.5003349999999999E-7</c:v>
                </c:pt>
                <c:pt idx="29874">
                  <c:v>1.500398E-7</c:v>
                </c:pt>
                <c:pt idx="29875">
                  <c:v>1.5004599999999999E-7</c:v>
                </c:pt>
                <c:pt idx="29876">
                  <c:v>1.500523E-7</c:v>
                </c:pt>
                <c:pt idx="29877">
                  <c:v>1.5005849999999999E-7</c:v>
                </c:pt>
                <c:pt idx="29878">
                  <c:v>1.500648E-7</c:v>
                </c:pt>
                <c:pt idx="29879">
                  <c:v>1.5007099999999999E-7</c:v>
                </c:pt>
                <c:pt idx="29880">
                  <c:v>1.500773E-7</c:v>
                </c:pt>
                <c:pt idx="29881">
                  <c:v>1.500835E-7</c:v>
                </c:pt>
                <c:pt idx="29882">
                  <c:v>1.5008980000000001E-7</c:v>
                </c:pt>
                <c:pt idx="29883">
                  <c:v>1.50096E-7</c:v>
                </c:pt>
                <c:pt idx="29884">
                  <c:v>1.5010230000000001E-7</c:v>
                </c:pt>
                <c:pt idx="29885">
                  <c:v>1.501085E-7</c:v>
                </c:pt>
                <c:pt idx="29886">
                  <c:v>1.5011480000000001E-7</c:v>
                </c:pt>
                <c:pt idx="29887">
                  <c:v>1.50121E-7</c:v>
                </c:pt>
                <c:pt idx="29888">
                  <c:v>1.5012730000000001E-7</c:v>
                </c:pt>
                <c:pt idx="29889">
                  <c:v>1.501335E-7</c:v>
                </c:pt>
                <c:pt idx="29890">
                  <c:v>1.5013980000000001E-7</c:v>
                </c:pt>
                <c:pt idx="29891">
                  <c:v>1.50146E-7</c:v>
                </c:pt>
                <c:pt idx="29892">
                  <c:v>1.5015230000000001E-7</c:v>
                </c:pt>
                <c:pt idx="29893">
                  <c:v>1.501585E-7</c:v>
                </c:pt>
                <c:pt idx="29894">
                  <c:v>1.5016480000000001E-7</c:v>
                </c:pt>
                <c:pt idx="29895">
                  <c:v>1.50171E-7</c:v>
                </c:pt>
                <c:pt idx="29896">
                  <c:v>1.5017730000000001E-7</c:v>
                </c:pt>
                <c:pt idx="29897">
                  <c:v>1.501835E-7</c:v>
                </c:pt>
                <c:pt idx="29898">
                  <c:v>1.5018980000000001E-7</c:v>
                </c:pt>
                <c:pt idx="29899">
                  <c:v>1.50196E-7</c:v>
                </c:pt>
                <c:pt idx="29900">
                  <c:v>1.5020229999999999E-7</c:v>
                </c:pt>
                <c:pt idx="29901">
                  <c:v>1.502085E-7</c:v>
                </c:pt>
                <c:pt idx="29902">
                  <c:v>1.5021479999999999E-7</c:v>
                </c:pt>
                <c:pt idx="29903">
                  <c:v>1.5022100000000001E-7</c:v>
                </c:pt>
                <c:pt idx="29904">
                  <c:v>1.5022729999999999E-7</c:v>
                </c:pt>
                <c:pt idx="29905">
                  <c:v>1.5023350000000001E-7</c:v>
                </c:pt>
                <c:pt idx="29906">
                  <c:v>1.5023979999999999E-7</c:v>
                </c:pt>
                <c:pt idx="29907">
                  <c:v>1.5024600000000001E-7</c:v>
                </c:pt>
                <c:pt idx="29908">
                  <c:v>1.5025229999999999E-7</c:v>
                </c:pt>
                <c:pt idx="29909">
                  <c:v>1.5025850000000001E-7</c:v>
                </c:pt>
                <c:pt idx="29910">
                  <c:v>1.5026479999999999E-7</c:v>
                </c:pt>
                <c:pt idx="29911">
                  <c:v>1.5027100000000001E-7</c:v>
                </c:pt>
                <c:pt idx="29912">
                  <c:v>1.5027729999999999E-7</c:v>
                </c:pt>
                <c:pt idx="29913">
                  <c:v>1.5028350000000001E-7</c:v>
                </c:pt>
                <c:pt idx="29914">
                  <c:v>1.5028979999999999E-7</c:v>
                </c:pt>
                <c:pt idx="29915">
                  <c:v>1.5029600000000001E-7</c:v>
                </c:pt>
                <c:pt idx="29916">
                  <c:v>1.5030229999999999E-7</c:v>
                </c:pt>
                <c:pt idx="29917">
                  <c:v>1.5030850000000001E-7</c:v>
                </c:pt>
                <c:pt idx="29918">
                  <c:v>1.503148E-7</c:v>
                </c:pt>
                <c:pt idx="29919">
                  <c:v>1.5032100000000001E-7</c:v>
                </c:pt>
                <c:pt idx="29920">
                  <c:v>1.503273E-7</c:v>
                </c:pt>
                <c:pt idx="29921">
                  <c:v>1.5033349999999999E-7</c:v>
                </c:pt>
                <c:pt idx="29922">
                  <c:v>1.503398E-7</c:v>
                </c:pt>
                <c:pt idx="29923">
                  <c:v>1.5034599999999999E-7</c:v>
                </c:pt>
                <c:pt idx="29924">
                  <c:v>1.503523E-7</c:v>
                </c:pt>
                <c:pt idx="29925">
                  <c:v>1.5035849999999999E-7</c:v>
                </c:pt>
                <c:pt idx="29926">
                  <c:v>1.503648E-7</c:v>
                </c:pt>
                <c:pt idx="29927">
                  <c:v>1.5037099999999999E-7</c:v>
                </c:pt>
                <c:pt idx="29928">
                  <c:v>1.503773E-7</c:v>
                </c:pt>
                <c:pt idx="29929">
                  <c:v>1.5038349999999999E-7</c:v>
                </c:pt>
                <c:pt idx="29930">
                  <c:v>1.503898E-7</c:v>
                </c:pt>
                <c:pt idx="29931">
                  <c:v>1.5039599999999999E-7</c:v>
                </c:pt>
                <c:pt idx="29932">
                  <c:v>1.504023E-7</c:v>
                </c:pt>
                <c:pt idx="29933">
                  <c:v>1.5040849999999999E-7</c:v>
                </c:pt>
                <c:pt idx="29934">
                  <c:v>1.504148E-7</c:v>
                </c:pt>
                <c:pt idx="29935">
                  <c:v>1.5042099999999999E-7</c:v>
                </c:pt>
                <c:pt idx="29936">
                  <c:v>1.504273E-7</c:v>
                </c:pt>
                <c:pt idx="29937">
                  <c:v>1.504335E-7</c:v>
                </c:pt>
                <c:pt idx="29938">
                  <c:v>1.504398E-7</c:v>
                </c:pt>
                <c:pt idx="29939">
                  <c:v>1.50446E-7</c:v>
                </c:pt>
                <c:pt idx="29940">
                  <c:v>1.5045230000000001E-7</c:v>
                </c:pt>
                <c:pt idx="29941">
                  <c:v>1.504585E-7</c:v>
                </c:pt>
                <c:pt idx="29942">
                  <c:v>1.5046480000000001E-7</c:v>
                </c:pt>
                <c:pt idx="29943">
                  <c:v>1.50471E-7</c:v>
                </c:pt>
                <c:pt idx="29944">
                  <c:v>1.5047730000000001E-7</c:v>
                </c:pt>
                <c:pt idx="29945">
                  <c:v>1.504835E-7</c:v>
                </c:pt>
                <c:pt idx="29946">
                  <c:v>1.5048980000000001E-7</c:v>
                </c:pt>
                <c:pt idx="29947">
                  <c:v>1.50496E-7</c:v>
                </c:pt>
                <c:pt idx="29948">
                  <c:v>1.5050230000000001E-7</c:v>
                </c:pt>
                <c:pt idx="29949">
                  <c:v>1.505085E-7</c:v>
                </c:pt>
                <c:pt idx="29950">
                  <c:v>1.5051480000000001E-7</c:v>
                </c:pt>
                <c:pt idx="29951">
                  <c:v>1.50521E-7</c:v>
                </c:pt>
                <c:pt idx="29952">
                  <c:v>1.5052730000000001E-7</c:v>
                </c:pt>
                <c:pt idx="29953">
                  <c:v>1.505335E-7</c:v>
                </c:pt>
                <c:pt idx="29954">
                  <c:v>1.5053980000000001E-7</c:v>
                </c:pt>
                <c:pt idx="29955">
                  <c:v>1.50546E-7</c:v>
                </c:pt>
                <c:pt idx="29956">
                  <c:v>1.5055229999999999E-7</c:v>
                </c:pt>
                <c:pt idx="29957">
                  <c:v>1.505585E-7</c:v>
                </c:pt>
                <c:pt idx="29958">
                  <c:v>1.5056479999999999E-7</c:v>
                </c:pt>
                <c:pt idx="29959">
                  <c:v>1.5057100000000001E-7</c:v>
                </c:pt>
                <c:pt idx="29960">
                  <c:v>1.5057729999999999E-7</c:v>
                </c:pt>
                <c:pt idx="29961">
                  <c:v>1.5058350000000001E-7</c:v>
                </c:pt>
                <c:pt idx="29962">
                  <c:v>1.5058979999999999E-7</c:v>
                </c:pt>
                <c:pt idx="29963">
                  <c:v>1.5059600000000001E-7</c:v>
                </c:pt>
                <c:pt idx="29964">
                  <c:v>1.5060229999999999E-7</c:v>
                </c:pt>
                <c:pt idx="29965">
                  <c:v>1.5060850000000001E-7</c:v>
                </c:pt>
                <c:pt idx="29966">
                  <c:v>1.5061479999999999E-7</c:v>
                </c:pt>
                <c:pt idx="29967">
                  <c:v>1.5062100000000001E-7</c:v>
                </c:pt>
                <c:pt idx="29968">
                  <c:v>1.5062729999999999E-7</c:v>
                </c:pt>
                <c:pt idx="29969">
                  <c:v>1.5063350000000001E-7</c:v>
                </c:pt>
                <c:pt idx="29970">
                  <c:v>1.5063979999999999E-7</c:v>
                </c:pt>
                <c:pt idx="29971">
                  <c:v>1.5064600000000001E-7</c:v>
                </c:pt>
                <c:pt idx="29972">
                  <c:v>1.5065229999999999E-7</c:v>
                </c:pt>
                <c:pt idx="29973">
                  <c:v>1.5065850000000001E-7</c:v>
                </c:pt>
                <c:pt idx="29974">
                  <c:v>1.506648E-7</c:v>
                </c:pt>
                <c:pt idx="29975">
                  <c:v>1.5067100000000001E-7</c:v>
                </c:pt>
                <c:pt idx="29976">
                  <c:v>1.506773E-7</c:v>
                </c:pt>
                <c:pt idx="29977">
                  <c:v>1.5068349999999999E-7</c:v>
                </c:pt>
                <c:pt idx="29978">
                  <c:v>1.506898E-7</c:v>
                </c:pt>
                <c:pt idx="29979">
                  <c:v>1.5069599999999999E-7</c:v>
                </c:pt>
                <c:pt idx="29980">
                  <c:v>1.507023E-7</c:v>
                </c:pt>
                <c:pt idx="29981">
                  <c:v>1.5070849999999999E-7</c:v>
                </c:pt>
                <c:pt idx="29982">
                  <c:v>1.507148E-7</c:v>
                </c:pt>
                <c:pt idx="29983">
                  <c:v>1.5072099999999999E-7</c:v>
                </c:pt>
                <c:pt idx="29984">
                  <c:v>1.507273E-7</c:v>
                </c:pt>
                <c:pt idx="29985">
                  <c:v>1.5073349999999999E-7</c:v>
                </c:pt>
                <c:pt idx="29986">
                  <c:v>1.507398E-7</c:v>
                </c:pt>
                <c:pt idx="29987">
                  <c:v>1.5074599999999999E-7</c:v>
                </c:pt>
                <c:pt idx="29988">
                  <c:v>1.507523E-7</c:v>
                </c:pt>
                <c:pt idx="29989">
                  <c:v>1.5075849999999999E-7</c:v>
                </c:pt>
                <c:pt idx="29990">
                  <c:v>1.507648E-7</c:v>
                </c:pt>
                <c:pt idx="29991">
                  <c:v>1.5077099999999999E-7</c:v>
                </c:pt>
                <c:pt idx="29992">
                  <c:v>1.507773E-7</c:v>
                </c:pt>
                <c:pt idx="29993">
                  <c:v>1.5078349999999999E-7</c:v>
                </c:pt>
                <c:pt idx="29994">
                  <c:v>1.507898E-7</c:v>
                </c:pt>
                <c:pt idx="29995">
                  <c:v>1.50796E-7</c:v>
                </c:pt>
                <c:pt idx="29996">
                  <c:v>1.5080230000000001E-7</c:v>
                </c:pt>
                <c:pt idx="29997">
                  <c:v>1.508085E-7</c:v>
                </c:pt>
                <c:pt idx="29998">
                  <c:v>1.5081480000000001E-7</c:v>
                </c:pt>
                <c:pt idx="29999">
                  <c:v>1.50821E-7</c:v>
                </c:pt>
                <c:pt idx="30000">
                  <c:v>1.5082730000000001E-7</c:v>
                </c:pt>
                <c:pt idx="30001">
                  <c:v>1.508335E-7</c:v>
                </c:pt>
                <c:pt idx="30002">
                  <c:v>1.5083980000000001E-7</c:v>
                </c:pt>
                <c:pt idx="30003">
                  <c:v>1.50846E-7</c:v>
                </c:pt>
                <c:pt idx="30004">
                  <c:v>1.5085230000000001E-7</c:v>
                </c:pt>
                <c:pt idx="30005">
                  <c:v>1.508585E-7</c:v>
                </c:pt>
                <c:pt idx="30006">
                  <c:v>1.5086480000000001E-7</c:v>
                </c:pt>
                <c:pt idx="30007">
                  <c:v>1.50871E-7</c:v>
                </c:pt>
                <c:pt idx="30008">
                  <c:v>1.5087730000000001E-7</c:v>
                </c:pt>
                <c:pt idx="30009">
                  <c:v>1.508835E-7</c:v>
                </c:pt>
                <c:pt idx="30010">
                  <c:v>1.5088980000000001E-7</c:v>
                </c:pt>
                <c:pt idx="30011">
                  <c:v>1.50896E-7</c:v>
                </c:pt>
                <c:pt idx="30012">
                  <c:v>1.5090230000000001E-7</c:v>
                </c:pt>
                <c:pt idx="30013">
                  <c:v>1.509085E-7</c:v>
                </c:pt>
                <c:pt idx="30014">
                  <c:v>1.5091479999999999E-7</c:v>
                </c:pt>
                <c:pt idx="30015">
                  <c:v>1.5092100000000001E-7</c:v>
                </c:pt>
                <c:pt idx="30016">
                  <c:v>1.5092729999999999E-7</c:v>
                </c:pt>
                <c:pt idx="30017">
                  <c:v>1.5093350000000001E-7</c:v>
                </c:pt>
                <c:pt idx="30018">
                  <c:v>1.5093979999999999E-7</c:v>
                </c:pt>
                <c:pt idx="30019">
                  <c:v>1.5094600000000001E-7</c:v>
                </c:pt>
                <c:pt idx="30020">
                  <c:v>1.5095229999999999E-7</c:v>
                </c:pt>
                <c:pt idx="30021">
                  <c:v>1.5095850000000001E-7</c:v>
                </c:pt>
                <c:pt idx="30022">
                  <c:v>1.5096479999999999E-7</c:v>
                </c:pt>
                <c:pt idx="30023">
                  <c:v>1.5097100000000001E-7</c:v>
                </c:pt>
                <c:pt idx="30024">
                  <c:v>1.5097729999999999E-7</c:v>
                </c:pt>
                <c:pt idx="30025">
                  <c:v>1.5098350000000001E-7</c:v>
                </c:pt>
                <c:pt idx="30026">
                  <c:v>1.5098979999999999E-7</c:v>
                </c:pt>
                <c:pt idx="30027">
                  <c:v>1.5099600000000001E-7</c:v>
                </c:pt>
                <c:pt idx="30028">
                  <c:v>1.5100229999999999E-7</c:v>
                </c:pt>
                <c:pt idx="30029">
                  <c:v>1.5100850000000001E-7</c:v>
                </c:pt>
                <c:pt idx="30030">
                  <c:v>1.510148E-7</c:v>
                </c:pt>
                <c:pt idx="30031">
                  <c:v>1.5102100000000001E-7</c:v>
                </c:pt>
                <c:pt idx="30032">
                  <c:v>1.510273E-7</c:v>
                </c:pt>
                <c:pt idx="30033">
                  <c:v>1.5103349999999999E-7</c:v>
                </c:pt>
                <c:pt idx="30034">
                  <c:v>1.510398E-7</c:v>
                </c:pt>
                <c:pt idx="30035">
                  <c:v>1.5104599999999999E-7</c:v>
                </c:pt>
                <c:pt idx="30036">
                  <c:v>1.510523E-7</c:v>
                </c:pt>
                <c:pt idx="30037">
                  <c:v>1.5105849999999999E-7</c:v>
                </c:pt>
                <c:pt idx="30038">
                  <c:v>1.510648E-7</c:v>
                </c:pt>
                <c:pt idx="30039">
                  <c:v>1.5107099999999999E-7</c:v>
                </c:pt>
                <c:pt idx="30040">
                  <c:v>1.510773E-7</c:v>
                </c:pt>
                <c:pt idx="30041">
                  <c:v>1.5108349999999999E-7</c:v>
                </c:pt>
                <c:pt idx="30042">
                  <c:v>1.510898E-7</c:v>
                </c:pt>
                <c:pt idx="30043">
                  <c:v>1.5109599999999999E-7</c:v>
                </c:pt>
                <c:pt idx="30044">
                  <c:v>1.511023E-7</c:v>
                </c:pt>
                <c:pt idx="30045">
                  <c:v>1.5110849999999999E-7</c:v>
                </c:pt>
                <c:pt idx="30046">
                  <c:v>1.511148E-7</c:v>
                </c:pt>
                <c:pt idx="30047">
                  <c:v>1.5112099999999999E-7</c:v>
                </c:pt>
                <c:pt idx="30048">
                  <c:v>1.511273E-7</c:v>
                </c:pt>
                <c:pt idx="30049">
                  <c:v>1.5113349999999999E-7</c:v>
                </c:pt>
                <c:pt idx="30050">
                  <c:v>1.511398E-7</c:v>
                </c:pt>
                <c:pt idx="30051">
                  <c:v>1.51146E-7</c:v>
                </c:pt>
                <c:pt idx="30052">
                  <c:v>1.5115230000000001E-7</c:v>
                </c:pt>
                <c:pt idx="30053">
                  <c:v>1.511585E-7</c:v>
                </c:pt>
                <c:pt idx="30054">
                  <c:v>1.5116480000000001E-7</c:v>
                </c:pt>
                <c:pt idx="30055">
                  <c:v>1.51171E-7</c:v>
                </c:pt>
                <c:pt idx="30056">
                  <c:v>1.5117730000000001E-7</c:v>
                </c:pt>
                <c:pt idx="30057">
                  <c:v>1.511835E-7</c:v>
                </c:pt>
                <c:pt idx="30058">
                  <c:v>1.5118980000000001E-7</c:v>
                </c:pt>
                <c:pt idx="30059">
                  <c:v>1.51196E-7</c:v>
                </c:pt>
                <c:pt idx="30060">
                  <c:v>1.5120230000000001E-7</c:v>
                </c:pt>
                <c:pt idx="30061">
                  <c:v>1.512085E-7</c:v>
                </c:pt>
                <c:pt idx="30062">
                  <c:v>1.5121480000000001E-7</c:v>
                </c:pt>
                <c:pt idx="30063">
                  <c:v>1.51221E-7</c:v>
                </c:pt>
                <c:pt idx="30064">
                  <c:v>1.5122730000000001E-7</c:v>
                </c:pt>
                <c:pt idx="30065">
                  <c:v>1.512335E-7</c:v>
                </c:pt>
                <c:pt idx="30066">
                  <c:v>1.5123980000000001E-7</c:v>
                </c:pt>
                <c:pt idx="30067">
                  <c:v>1.51246E-7</c:v>
                </c:pt>
                <c:pt idx="30068">
                  <c:v>1.5125230000000001E-7</c:v>
                </c:pt>
                <c:pt idx="30069">
                  <c:v>1.512585E-7</c:v>
                </c:pt>
                <c:pt idx="30070">
                  <c:v>1.5126479999999999E-7</c:v>
                </c:pt>
                <c:pt idx="30071">
                  <c:v>1.5127100000000001E-7</c:v>
                </c:pt>
                <c:pt idx="30072">
                  <c:v>1.5127729999999999E-7</c:v>
                </c:pt>
                <c:pt idx="30073">
                  <c:v>1.5128350000000001E-7</c:v>
                </c:pt>
                <c:pt idx="30074">
                  <c:v>1.5128979999999999E-7</c:v>
                </c:pt>
                <c:pt idx="30075">
                  <c:v>1.5129600000000001E-7</c:v>
                </c:pt>
                <c:pt idx="30076">
                  <c:v>1.5130229999999999E-7</c:v>
                </c:pt>
                <c:pt idx="30077">
                  <c:v>1.5130850000000001E-7</c:v>
                </c:pt>
                <c:pt idx="30078">
                  <c:v>1.5131479999999999E-7</c:v>
                </c:pt>
                <c:pt idx="30079">
                  <c:v>1.5132100000000001E-7</c:v>
                </c:pt>
                <c:pt idx="30080">
                  <c:v>1.5132729999999999E-7</c:v>
                </c:pt>
                <c:pt idx="30081">
                  <c:v>1.5133350000000001E-7</c:v>
                </c:pt>
                <c:pt idx="30082">
                  <c:v>1.5133979999999999E-7</c:v>
                </c:pt>
                <c:pt idx="30083">
                  <c:v>1.5134600000000001E-7</c:v>
                </c:pt>
                <c:pt idx="30084">
                  <c:v>1.5135229999999999E-7</c:v>
                </c:pt>
                <c:pt idx="30085">
                  <c:v>1.5135850000000001E-7</c:v>
                </c:pt>
                <c:pt idx="30086">
                  <c:v>1.5136479999999999E-7</c:v>
                </c:pt>
                <c:pt idx="30087">
                  <c:v>1.5137100000000001E-7</c:v>
                </c:pt>
                <c:pt idx="30088">
                  <c:v>1.513773E-7</c:v>
                </c:pt>
                <c:pt idx="30089">
                  <c:v>1.5138349999999999E-7</c:v>
                </c:pt>
                <c:pt idx="30090">
                  <c:v>1.513898E-7</c:v>
                </c:pt>
                <c:pt idx="30091">
                  <c:v>1.5139599999999999E-7</c:v>
                </c:pt>
                <c:pt idx="30092">
                  <c:v>1.514023E-7</c:v>
                </c:pt>
                <c:pt idx="30093">
                  <c:v>1.5140849999999999E-7</c:v>
                </c:pt>
                <c:pt idx="30094">
                  <c:v>1.514148E-7</c:v>
                </c:pt>
                <c:pt idx="30095">
                  <c:v>1.5142099999999999E-7</c:v>
                </c:pt>
                <c:pt idx="30096">
                  <c:v>1.514273E-7</c:v>
                </c:pt>
                <c:pt idx="30097">
                  <c:v>1.5143349999999999E-7</c:v>
                </c:pt>
                <c:pt idx="30098">
                  <c:v>1.514398E-7</c:v>
                </c:pt>
                <c:pt idx="30099">
                  <c:v>1.5144599999999999E-7</c:v>
                </c:pt>
                <c:pt idx="30100">
                  <c:v>1.514523E-7</c:v>
                </c:pt>
                <c:pt idx="30101">
                  <c:v>1.5145849999999999E-7</c:v>
                </c:pt>
                <c:pt idx="30102">
                  <c:v>1.514648E-7</c:v>
                </c:pt>
                <c:pt idx="30103">
                  <c:v>1.5147099999999999E-7</c:v>
                </c:pt>
                <c:pt idx="30104">
                  <c:v>1.514773E-7</c:v>
                </c:pt>
                <c:pt idx="30105">
                  <c:v>1.5148349999999999E-7</c:v>
                </c:pt>
                <c:pt idx="30106">
                  <c:v>1.514898E-7</c:v>
                </c:pt>
                <c:pt idx="30107">
                  <c:v>1.51496E-7</c:v>
                </c:pt>
                <c:pt idx="30108">
                  <c:v>1.5150230000000001E-7</c:v>
                </c:pt>
                <c:pt idx="30109">
                  <c:v>1.515085E-7</c:v>
                </c:pt>
                <c:pt idx="30110">
                  <c:v>1.5151480000000001E-7</c:v>
                </c:pt>
                <c:pt idx="30111">
                  <c:v>1.51521E-7</c:v>
                </c:pt>
                <c:pt idx="30112">
                  <c:v>1.5152730000000001E-7</c:v>
                </c:pt>
                <c:pt idx="30113">
                  <c:v>1.515335E-7</c:v>
                </c:pt>
                <c:pt idx="30114">
                  <c:v>1.5153980000000001E-7</c:v>
                </c:pt>
                <c:pt idx="30115">
                  <c:v>1.51546E-7</c:v>
                </c:pt>
                <c:pt idx="30116">
                  <c:v>1.5155230000000001E-7</c:v>
                </c:pt>
                <c:pt idx="30117">
                  <c:v>1.515585E-7</c:v>
                </c:pt>
                <c:pt idx="30118">
                  <c:v>1.5156480000000001E-7</c:v>
                </c:pt>
                <c:pt idx="30119">
                  <c:v>1.51571E-7</c:v>
                </c:pt>
                <c:pt idx="30120">
                  <c:v>1.5157730000000001E-7</c:v>
                </c:pt>
                <c:pt idx="30121">
                  <c:v>1.515835E-7</c:v>
                </c:pt>
                <c:pt idx="30122">
                  <c:v>1.5158980000000001E-7</c:v>
                </c:pt>
                <c:pt idx="30123">
                  <c:v>1.51596E-7</c:v>
                </c:pt>
                <c:pt idx="30124">
                  <c:v>1.5160230000000001E-7</c:v>
                </c:pt>
                <c:pt idx="30125">
                  <c:v>1.516085E-7</c:v>
                </c:pt>
                <c:pt idx="30126">
                  <c:v>1.5161479999999999E-7</c:v>
                </c:pt>
                <c:pt idx="30127">
                  <c:v>1.51621E-7</c:v>
                </c:pt>
                <c:pt idx="30128">
                  <c:v>1.5162729999999999E-7</c:v>
                </c:pt>
                <c:pt idx="30129">
                  <c:v>1.5163350000000001E-7</c:v>
                </c:pt>
                <c:pt idx="30130">
                  <c:v>1.5163979999999999E-7</c:v>
                </c:pt>
                <c:pt idx="30131">
                  <c:v>1.5164600000000001E-7</c:v>
                </c:pt>
                <c:pt idx="30132">
                  <c:v>1.5165229999999999E-7</c:v>
                </c:pt>
                <c:pt idx="30133">
                  <c:v>1.5165850000000001E-7</c:v>
                </c:pt>
                <c:pt idx="30134">
                  <c:v>1.5166479999999999E-7</c:v>
                </c:pt>
                <c:pt idx="30135">
                  <c:v>1.5167100000000001E-7</c:v>
                </c:pt>
                <c:pt idx="30136">
                  <c:v>1.5167729999999999E-7</c:v>
                </c:pt>
                <c:pt idx="30137">
                  <c:v>1.5168350000000001E-7</c:v>
                </c:pt>
                <c:pt idx="30138">
                  <c:v>1.5168979999999999E-7</c:v>
                </c:pt>
                <c:pt idx="30139">
                  <c:v>1.5169600000000001E-7</c:v>
                </c:pt>
                <c:pt idx="30140">
                  <c:v>1.5170229999999999E-7</c:v>
                </c:pt>
                <c:pt idx="30141">
                  <c:v>1.5170850000000001E-7</c:v>
                </c:pt>
                <c:pt idx="30142">
                  <c:v>1.5171479999999999E-7</c:v>
                </c:pt>
                <c:pt idx="30143">
                  <c:v>1.5172100000000001E-7</c:v>
                </c:pt>
                <c:pt idx="30144">
                  <c:v>1.517273E-7</c:v>
                </c:pt>
                <c:pt idx="30145">
                  <c:v>1.5173349999999999E-7</c:v>
                </c:pt>
                <c:pt idx="30146">
                  <c:v>1.517398E-7</c:v>
                </c:pt>
                <c:pt idx="30147">
                  <c:v>1.5174599999999999E-7</c:v>
                </c:pt>
                <c:pt idx="30148">
                  <c:v>1.517523E-7</c:v>
                </c:pt>
                <c:pt idx="30149">
                  <c:v>1.5175849999999999E-7</c:v>
                </c:pt>
                <c:pt idx="30150">
                  <c:v>1.517648E-7</c:v>
                </c:pt>
                <c:pt idx="30151">
                  <c:v>1.5177099999999999E-7</c:v>
                </c:pt>
                <c:pt idx="30152">
                  <c:v>1.517773E-7</c:v>
                </c:pt>
                <c:pt idx="30153">
                  <c:v>1.5178349999999999E-7</c:v>
                </c:pt>
                <c:pt idx="30154">
                  <c:v>1.517898E-7</c:v>
                </c:pt>
                <c:pt idx="30155">
                  <c:v>1.5179599999999999E-7</c:v>
                </c:pt>
                <c:pt idx="30156">
                  <c:v>1.518023E-7</c:v>
                </c:pt>
                <c:pt idx="30157">
                  <c:v>1.5180849999999999E-7</c:v>
                </c:pt>
                <c:pt idx="30158">
                  <c:v>1.518148E-7</c:v>
                </c:pt>
                <c:pt idx="30159">
                  <c:v>1.5182099999999999E-7</c:v>
                </c:pt>
                <c:pt idx="30160">
                  <c:v>1.518273E-7</c:v>
                </c:pt>
                <c:pt idx="30161">
                  <c:v>1.5183349999999999E-7</c:v>
                </c:pt>
                <c:pt idx="30162">
                  <c:v>1.518398E-7</c:v>
                </c:pt>
                <c:pt idx="30163">
                  <c:v>1.51846E-7</c:v>
                </c:pt>
                <c:pt idx="30164">
                  <c:v>1.5185230000000001E-7</c:v>
                </c:pt>
                <c:pt idx="30165">
                  <c:v>1.518585E-7</c:v>
                </c:pt>
                <c:pt idx="30166">
                  <c:v>1.5186480000000001E-7</c:v>
                </c:pt>
                <c:pt idx="30167">
                  <c:v>1.51871E-7</c:v>
                </c:pt>
                <c:pt idx="30168">
                  <c:v>1.5187730000000001E-7</c:v>
                </c:pt>
                <c:pt idx="30169">
                  <c:v>1.518835E-7</c:v>
                </c:pt>
                <c:pt idx="30170">
                  <c:v>1.5188980000000001E-7</c:v>
                </c:pt>
                <c:pt idx="30171">
                  <c:v>1.51896E-7</c:v>
                </c:pt>
                <c:pt idx="30172">
                  <c:v>1.5190230000000001E-7</c:v>
                </c:pt>
                <c:pt idx="30173">
                  <c:v>1.519085E-7</c:v>
                </c:pt>
                <c:pt idx="30174">
                  <c:v>1.5191480000000001E-7</c:v>
                </c:pt>
                <c:pt idx="30175">
                  <c:v>1.51921E-7</c:v>
                </c:pt>
                <c:pt idx="30176">
                  <c:v>1.5192730000000001E-7</c:v>
                </c:pt>
                <c:pt idx="30177">
                  <c:v>1.519335E-7</c:v>
                </c:pt>
                <c:pt idx="30178">
                  <c:v>1.5193980000000001E-7</c:v>
                </c:pt>
                <c:pt idx="30179">
                  <c:v>1.51946E-7</c:v>
                </c:pt>
                <c:pt idx="30180">
                  <c:v>1.5195230000000001E-7</c:v>
                </c:pt>
                <c:pt idx="30181">
                  <c:v>1.519585E-7</c:v>
                </c:pt>
                <c:pt idx="30182">
                  <c:v>1.5196479999999999E-7</c:v>
                </c:pt>
                <c:pt idx="30183">
                  <c:v>1.51971E-7</c:v>
                </c:pt>
                <c:pt idx="30184">
                  <c:v>1.5197729999999999E-7</c:v>
                </c:pt>
                <c:pt idx="30185">
                  <c:v>1.5198350000000001E-7</c:v>
                </c:pt>
                <c:pt idx="30186">
                  <c:v>1.5198979999999999E-7</c:v>
                </c:pt>
                <c:pt idx="30187">
                  <c:v>1.5199600000000001E-7</c:v>
                </c:pt>
                <c:pt idx="30188">
                  <c:v>1.5200229999999999E-7</c:v>
                </c:pt>
                <c:pt idx="30189">
                  <c:v>1.5200850000000001E-7</c:v>
                </c:pt>
                <c:pt idx="30190">
                  <c:v>1.5201479999999999E-7</c:v>
                </c:pt>
                <c:pt idx="30191">
                  <c:v>1.5202100000000001E-7</c:v>
                </c:pt>
                <c:pt idx="30192">
                  <c:v>1.5202729999999999E-7</c:v>
                </c:pt>
                <c:pt idx="30193">
                  <c:v>1.5203350000000001E-7</c:v>
                </c:pt>
                <c:pt idx="30194">
                  <c:v>1.5203979999999999E-7</c:v>
                </c:pt>
                <c:pt idx="30195">
                  <c:v>1.5204600000000001E-7</c:v>
                </c:pt>
                <c:pt idx="30196">
                  <c:v>1.5205229999999999E-7</c:v>
                </c:pt>
                <c:pt idx="30197">
                  <c:v>1.5205850000000001E-7</c:v>
                </c:pt>
                <c:pt idx="30198">
                  <c:v>1.5206479999999999E-7</c:v>
                </c:pt>
                <c:pt idx="30199">
                  <c:v>1.5207100000000001E-7</c:v>
                </c:pt>
                <c:pt idx="30200">
                  <c:v>1.520773E-7</c:v>
                </c:pt>
                <c:pt idx="30201">
                  <c:v>1.5208350000000001E-7</c:v>
                </c:pt>
                <c:pt idx="30202">
                  <c:v>1.520898E-7</c:v>
                </c:pt>
                <c:pt idx="30203">
                  <c:v>1.5209599999999999E-7</c:v>
                </c:pt>
                <c:pt idx="30204">
                  <c:v>1.521023E-7</c:v>
                </c:pt>
                <c:pt idx="30205">
                  <c:v>1.5210849999999999E-7</c:v>
                </c:pt>
                <c:pt idx="30206">
                  <c:v>1.521148E-7</c:v>
                </c:pt>
                <c:pt idx="30207">
                  <c:v>1.5212099999999999E-7</c:v>
                </c:pt>
                <c:pt idx="30208">
                  <c:v>1.521273E-7</c:v>
                </c:pt>
                <c:pt idx="30209">
                  <c:v>1.5213349999999999E-7</c:v>
                </c:pt>
                <c:pt idx="30210">
                  <c:v>1.521398E-7</c:v>
                </c:pt>
                <c:pt idx="30211">
                  <c:v>1.5214599999999999E-7</c:v>
                </c:pt>
                <c:pt idx="30212">
                  <c:v>1.521523E-7</c:v>
                </c:pt>
                <c:pt idx="30213">
                  <c:v>1.5215849999999999E-7</c:v>
                </c:pt>
                <c:pt idx="30214">
                  <c:v>1.521648E-7</c:v>
                </c:pt>
                <c:pt idx="30215">
                  <c:v>1.5217099999999999E-7</c:v>
                </c:pt>
                <c:pt idx="30216">
                  <c:v>1.521773E-7</c:v>
                </c:pt>
                <c:pt idx="30217">
                  <c:v>1.5218349999999999E-7</c:v>
                </c:pt>
                <c:pt idx="30218">
                  <c:v>1.521898E-7</c:v>
                </c:pt>
                <c:pt idx="30219">
                  <c:v>1.52196E-7</c:v>
                </c:pt>
                <c:pt idx="30220">
                  <c:v>1.522023E-7</c:v>
                </c:pt>
                <c:pt idx="30221">
                  <c:v>1.522085E-7</c:v>
                </c:pt>
                <c:pt idx="30222">
                  <c:v>1.5221480000000001E-7</c:v>
                </c:pt>
                <c:pt idx="30223">
                  <c:v>1.52221E-7</c:v>
                </c:pt>
                <c:pt idx="30224">
                  <c:v>1.5222730000000001E-7</c:v>
                </c:pt>
                <c:pt idx="30225">
                  <c:v>1.522335E-7</c:v>
                </c:pt>
                <c:pt idx="30226">
                  <c:v>1.5223980000000001E-7</c:v>
                </c:pt>
                <c:pt idx="30227">
                  <c:v>1.52246E-7</c:v>
                </c:pt>
                <c:pt idx="30228">
                  <c:v>1.5225230000000001E-7</c:v>
                </c:pt>
                <c:pt idx="30229">
                  <c:v>1.522585E-7</c:v>
                </c:pt>
                <c:pt idx="30230">
                  <c:v>1.5226480000000001E-7</c:v>
                </c:pt>
                <c:pt idx="30231">
                  <c:v>1.52271E-7</c:v>
                </c:pt>
                <c:pt idx="30232">
                  <c:v>1.5227730000000001E-7</c:v>
                </c:pt>
                <c:pt idx="30233">
                  <c:v>1.522835E-7</c:v>
                </c:pt>
                <c:pt idx="30234">
                  <c:v>1.5228980000000001E-7</c:v>
                </c:pt>
                <c:pt idx="30235">
                  <c:v>1.52296E-7</c:v>
                </c:pt>
                <c:pt idx="30236">
                  <c:v>1.5230230000000001E-7</c:v>
                </c:pt>
                <c:pt idx="30237">
                  <c:v>1.523085E-7</c:v>
                </c:pt>
                <c:pt idx="30238">
                  <c:v>1.5231479999999999E-7</c:v>
                </c:pt>
                <c:pt idx="30239">
                  <c:v>1.52321E-7</c:v>
                </c:pt>
                <c:pt idx="30240">
                  <c:v>1.5232729999999999E-7</c:v>
                </c:pt>
                <c:pt idx="30241">
                  <c:v>1.5233350000000001E-7</c:v>
                </c:pt>
                <c:pt idx="30242">
                  <c:v>1.5233979999999999E-7</c:v>
                </c:pt>
                <c:pt idx="30243">
                  <c:v>1.5234600000000001E-7</c:v>
                </c:pt>
                <c:pt idx="30244">
                  <c:v>1.5235229999999999E-7</c:v>
                </c:pt>
                <c:pt idx="30245">
                  <c:v>1.5235850000000001E-7</c:v>
                </c:pt>
                <c:pt idx="30246">
                  <c:v>1.5236479999999999E-7</c:v>
                </c:pt>
                <c:pt idx="30247">
                  <c:v>1.5237100000000001E-7</c:v>
                </c:pt>
                <c:pt idx="30248">
                  <c:v>1.5237729999999999E-7</c:v>
                </c:pt>
                <c:pt idx="30249">
                  <c:v>1.5238350000000001E-7</c:v>
                </c:pt>
                <c:pt idx="30250">
                  <c:v>1.5238979999999999E-7</c:v>
                </c:pt>
                <c:pt idx="30251">
                  <c:v>1.5239600000000001E-7</c:v>
                </c:pt>
                <c:pt idx="30252">
                  <c:v>1.5240229999999999E-7</c:v>
                </c:pt>
                <c:pt idx="30253">
                  <c:v>1.5240850000000001E-7</c:v>
                </c:pt>
                <c:pt idx="30254">
                  <c:v>1.5241479999999999E-7</c:v>
                </c:pt>
                <c:pt idx="30255">
                  <c:v>1.5242100000000001E-7</c:v>
                </c:pt>
                <c:pt idx="30256">
                  <c:v>1.524273E-7</c:v>
                </c:pt>
                <c:pt idx="30257">
                  <c:v>1.5243350000000001E-7</c:v>
                </c:pt>
                <c:pt idx="30258">
                  <c:v>1.524398E-7</c:v>
                </c:pt>
                <c:pt idx="30259">
                  <c:v>1.5244599999999999E-7</c:v>
                </c:pt>
                <c:pt idx="30260">
                  <c:v>1.524523E-7</c:v>
                </c:pt>
                <c:pt idx="30261">
                  <c:v>1.5245849999999999E-7</c:v>
                </c:pt>
                <c:pt idx="30262">
                  <c:v>1.524648E-7</c:v>
                </c:pt>
                <c:pt idx="30263">
                  <c:v>1.5247099999999999E-7</c:v>
                </c:pt>
                <c:pt idx="30264">
                  <c:v>1.524773E-7</c:v>
                </c:pt>
                <c:pt idx="30265">
                  <c:v>1.5248349999999999E-7</c:v>
                </c:pt>
                <c:pt idx="30266">
                  <c:v>1.524898E-7</c:v>
                </c:pt>
                <c:pt idx="30267">
                  <c:v>1.5249599999999999E-7</c:v>
                </c:pt>
                <c:pt idx="30268">
                  <c:v>1.525023E-7</c:v>
                </c:pt>
                <c:pt idx="30269">
                  <c:v>1.5250849999999999E-7</c:v>
                </c:pt>
                <c:pt idx="30270">
                  <c:v>1.525148E-7</c:v>
                </c:pt>
                <c:pt idx="30271">
                  <c:v>1.5252099999999999E-7</c:v>
                </c:pt>
                <c:pt idx="30272">
                  <c:v>1.525273E-7</c:v>
                </c:pt>
                <c:pt idx="30273">
                  <c:v>1.5253349999999999E-7</c:v>
                </c:pt>
                <c:pt idx="30274">
                  <c:v>1.525398E-7</c:v>
                </c:pt>
                <c:pt idx="30275">
                  <c:v>1.5254599999999999E-7</c:v>
                </c:pt>
                <c:pt idx="30276">
                  <c:v>1.525523E-7</c:v>
                </c:pt>
                <c:pt idx="30277">
                  <c:v>1.525585E-7</c:v>
                </c:pt>
                <c:pt idx="30278">
                  <c:v>1.5256480000000001E-7</c:v>
                </c:pt>
                <c:pt idx="30279">
                  <c:v>1.52571E-7</c:v>
                </c:pt>
                <c:pt idx="30280">
                  <c:v>1.5257730000000001E-7</c:v>
                </c:pt>
                <c:pt idx="30281">
                  <c:v>1.525835E-7</c:v>
                </c:pt>
                <c:pt idx="30282">
                  <c:v>1.5258980000000001E-7</c:v>
                </c:pt>
                <c:pt idx="30283">
                  <c:v>1.52596E-7</c:v>
                </c:pt>
                <c:pt idx="30284">
                  <c:v>1.5260230000000001E-7</c:v>
                </c:pt>
                <c:pt idx="30285">
                  <c:v>1.526085E-7</c:v>
                </c:pt>
                <c:pt idx="30286">
                  <c:v>1.5261480000000001E-7</c:v>
                </c:pt>
                <c:pt idx="30287">
                  <c:v>1.52621E-7</c:v>
                </c:pt>
                <c:pt idx="30288">
                  <c:v>1.5262730000000001E-7</c:v>
                </c:pt>
                <c:pt idx="30289">
                  <c:v>1.526335E-7</c:v>
                </c:pt>
                <c:pt idx="30290">
                  <c:v>1.5263980000000001E-7</c:v>
                </c:pt>
                <c:pt idx="30291">
                  <c:v>1.52646E-7</c:v>
                </c:pt>
                <c:pt idx="30292">
                  <c:v>1.5265230000000001E-7</c:v>
                </c:pt>
                <c:pt idx="30293">
                  <c:v>1.526585E-7</c:v>
                </c:pt>
                <c:pt idx="30294">
                  <c:v>1.5266480000000001E-7</c:v>
                </c:pt>
                <c:pt idx="30295">
                  <c:v>1.52671E-7</c:v>
                </c:pt>
                <c:pt idx="30296">
                  <c:v>1.5267729999999999E-7</c:v>
                </c:pt>
                <c:pt idx="30297">
                  <c:v>1.5268350000000001E-7</c:v>
                </c:pt>
                <c:pt idx="30298">
                  <c:v>1.5268979999999999E-7</c:v>
                </c:pt>
                <c:pt idx="30299">
                  <c:v>1.5269600000000001E-7</c:v>
                </c:pt>
                <c:pt idx="30300">
                  <c:v>1.5270229999999999E-7</c:v>
                </c:pt>
                <c:pt idx="30301">
                  <c:v>1.5270850000000001E-7</c:v>
                </c:pt>
                <c:pt idx="30302">
                  <c:v>1.5271479999999999E-7</c:v>
                </c:pt>
                <c:pt idx="30303">
                  <c:v>1.5272100000000001E-7</c:v>
                </c:pt>
                <c:pt idx="30304">
                  <c:v>1.5272729999999999E-7</c:v>
                </c:pt>
                <c:pt idx="30305">
                  <c:v>1.5273350000000001E-7</c:v>
                </c:pt>
                <c:pt idx="30306">
                  <c:v>1.5273979999999999E-7</c:v>
                </c:pt>
                <c:pt idx="30307">
                  <c:v>1.5274600000000001E-7</c:v>
                </c:pt>
                <c:pt idx="30308">
                  <c:v>1.5275229999999999E-7</c:v>
                </c:pt>
                <c:pt idx="30309">
                  <c:v>1.5275850000000001E-7</c:v>
                </c:pt>
                <c:pt idx="30310">
                  <c:v>1.5276479999999999E-7</c:v>
                </c:pt>
                <c:pt idx="30311">
                  <c:v>1.5277100000000001E-7</c:v>
                </c:pt>
                <c:pt idx="30312">
                  <c:v>1.527773E-7</c:v>
                </c:pt>
                <c:pt idx="30313">
                  <c:v>1.5278350000000001E-7</c:v>
                </c:pt>
                <c:pt idx="30314">
                  <c:v>1.527898E-7</c:v>
                </c:pt>
                <c:pt idx="30315">
                  <c:v>1.5279599999999999E-7</c:v>
                </c:pt>
                <c:pt idx="30316">
                  <c:v>1.528023E-7</c:v>
                </c:pt>
                <c:pt idx="30317">
                  <c:v>1.5280849999999999E-7</c:v>
                </c:pt>
                <c:pt idx="30318">
                  <c:v>1.528148E-7</c:v>
                </c:pt>
                <c:pt idx="30319">
                  <c:v>1.5282099999999999E-7</c:v>
                </c:pt>
                <c:pt idx="30320">
                  <c:v>1.528273E-7</c:v>
                </c:pt>
                <c:pt idx="30321">
                  <c:v>1.5283349999999999E-7</c:v>
                </c:pt>
                <c:pt idx="30322">
                  <c:v>1.528398E-7</c:v>
                </c:pt>
                <c:pt idx="30323">
                  <c:v>1.5284599999999999E-7</c:v>
                </c:pt>
                <c:pt idx="30324">
                  <c:v>1.528523E-7</c:v>
                </c:pt>
                <c:pt idx="30325">
                  <c:v>1.5285849999999999E-7</c:v>
                </c:pt>
                <c:pt idx="30326">
                  <c:v>1.528648E-7</c:v>
                </c:pt>
                <c:pt idx="30327">
                  <c:v>1.5287099999999999E-7</c:v>
                </c:pt>
                <c:pt idx="30328">
                  <c:v>1.528773E-7</c:v>
                </c:pt>
                <c:pt idx="30329">
                  <c:v>1.5288349999999999E-7</c:v>
                </c:pt>
                <c:pt idx="30330">
                  <c:v>1.528898E-7</c:v>
                </c:pt>
                <c:pt idx="30331">
                  <c:v>1.5289599999999999E-7</c:v>
                </c:pt>
                <c:pt idx="30332">
                  <c:v>1.529023E-7</c:v>
                </c:pt>
                <c:pt idx="30333">
                  <c:v>1.529085E-7</c:v>
                </c:pt>
                <c:pt idx="30334">
                  <c:v>1.5291480000000001E-7</c:v>
                </c:pt>
                <c:pt idx="30335">
                  <c:v>1.52921E-7</c:v>
                </c:pt>
                <c:pt idx="30336">
                  <c:v>1.5292730000000001E-7</c:v>
                </c:pt>
                <c:pt idx="30337">
                  <c:v>1.529335E-7</c:v>
                </c:pt>
                <c:pt idx="30338">
                  <c:v>1.5293980000000001E-7</c:v>
                </c:pt>
                <c:pt idx="30339">
                  <c:v>1.52946E-7</c:v>
                </c:pt>
                <c:pt idx="30340">
                  <c:v>1.5295230000000001E-7</c:v>
                </c:pt>
                <c:pt idx="30341">
                  <c:v>1.529585E-7</c:v>
                </c:pt>
                <c:pt idx="30342">
                  <c:v>1.5296480000000001E-7</c:v>
                </c:pt>
                <c:pt idx="30343">
                  <c:v>1.52971E-7</c:v>
                </c:pt>
                <c:pt idx="30344">
                  <c:v>1.5297730000000001E-7</c:v>
                </c:pt>
                <c:pt idx="30345">
                  <c:v>1.529835E-7</c:v>
                </c:pt>
                <c:pt idx="30346">
                  <c:v>1.5298980000000001E-7</c:v>
                </c:pt>
                <c:pt idx="30347">
                  <c:v>1.52996E-7</c:v>
                </c:pt>
                <c:pt idx="30348">
                  <c:v>1.5300230000000001E-7</c:v>
                </c:pt>
                <c:pt idx="30349">
                  <c:v>1.530085E-7</c:v>
                </c:pt>
                <c:pt idx="30350">
                  <c:v>1.5301480000000001E-7</c:v>
                </c:pt>
                <c:pt idx="30351">
                  <c:v>1.53021E-7</c:v>
                </c:pt>
                <c:pt idx="30352">
                  <c:v>1.5302729999999999E-7</c:v>
                </c:pt>
                <c:pt idx="30353">
                  <c:v>1.5303350000000001E-7</c:v>
                </c:pt>
                <c:pt idx="30354">
                  <c:v>1.5303979999999999E-7</c:v>
                </c:pt>
                <c:pt idx="30355">
                  <c:v>1.5304600000000001E-7</c:v>
                </c:pt>
                <c:pt idx="30356">
                  <c:v>1.5305229999999999E-7</c:v>
                </c:pt>
                <c:pt idx="30357">
                  <c:v>1.5305850000000001E-7</c:v>
                </c:pt>
                <c:pt idx="30358">
                  <c:v>1.5306479999999999E-7</c:v>
                </c:pt>
                <c:pt idx="30359">
                  <c:v>1.5307100000000001E-7</c:v>
                </c:pt>
                <c:pt idx="30360">
                  <c:v>1.5307729999999999E-7</c:v>
                </c:pt>
                <c:pt idx="30361">
                  <c:v>1.5308350000000001E-7</c:v>
                </c:pt>
                <c:pt idx="30362">
                  <c:v>1.5308979999999999E-7</c:v>
                </c:pt>
                <c:pt idx="30363">
                  <c:v>1.5309600000000001E-7</c:v>
                </c:pt>
                <c:pt idx="30364">
                  <c:v>1.5310229999999999E-7</c:v>
                </c:pt>
                <c:pt idx="30365">
                  <c:v>1.5310850000000001E-7</c:v>
                </c:pt>
                <c:pt idx="30366">
                  <c:v>1.5311479999999999E-7</c:v>
                </c:pt>
                <c:pt idx="30367">
                  <c:v>1.5312100000000001E-7</c:v>
                </c:pt>
                <c:pt idx="30368">
                  <c:v>1.531273E-7</c:v>
                </c:pt>
                <c:pt idx="30369">
                  <c:v>1.5313350000000001E-7</c:v>
                </c:pt>
                <c:pt idx="30370">
                  <c:v>1.531398E-7</c:v>
                </c:pt>
                <c:pt idx="30371">
                  <c:v>1.5314599999999999E-7</c:v>
                </c:pt>
                <c:pt idx="30372">
                  <c:v>1.531523E-7</c:v>
                </c:pt>
                <c:pt idx="30373">
                  <c:v>1.5315849999999999E-7</c:v>
                </c:pt>
                <c:pt idx="30374">
                  <c:v>1.531648E-7</c:v>
                </c:pt>
                <c:pt idx="30375">
                  <c:v>1.5317099999999999E-7</c:v>
                </c:pt>
                <c:pt idx="30376">
                  <c:v>1.531773E-7</c:v>
                </c:pt>
                <c:pt idx="30377">
                  <c:v>1.5318349999999999E-7</c:v>
                </c:pt>
                <c:pt idx="30378">
                  <c:v>1.531898E-7</c:v>
                </c:pt>
                <c:pt idx="30379">
                  <c:v>1.5319599999999999E-7</c:v>
                </c:pt>
                <c:pt idx="30380">
                  <c:v>1.532023E-7</c:v>
                </c:pt>
                <c:pt idx="30381">
                  <c:v>1.5320849999999999E-7</c:v>
                </c:pt>
                <c:pt idx="30382">
                  <c:v>1.532148E-7</c:v>
                </c:pt>
                <c:pt idx="30383">
                  <c:v>1.5322099999999999E-7</c:v>
                </c:pt>
                <c:pt idx="30384">
                  <c:v>1.532273E-7</c:v>
                </c:pt>
                <c:pt idx="30385">
                  <c:v>1.5323349999999999E-7</c:v>
                </c:pt>
                <c:pt idx="30386">
                  <c:v>1.532398E-7</c:v>
                </c:pt>
                <c:pt idx="30387">
                  <c:v>1.5324599999999999E-7</c:v>
                </c:pt>
                <c:pt idx="30388">
                  <c:v>1.532523E-7</c:v>
                </c:pt>
                <c:pt idx="30389">
                  <c:v>1.532585E-7</c:v>
                </c:pt>
                <c:pt idx="30390">
                  <c:v>1.5326480000000001E-7</c:v>
                </c:pt>
                <c:pt idx="30391">
                  <c:v>1.53271E-7</c:v>
                </c:pt>
                <c:pt idx="30392">
                  <c:v>1.5327730000000001E-7</c:v>
                </c:pt>
                <c:pt idx="30393">
                  <c:v>1.532835E-7</c:v>
                </c:pt>
                <c:pt idx="30394">
                  <c:v>1.5328980000000001E-7</c:v>
                </c:pt>
                <c:pt idx="30395">
                  <c:v>1.53296E-7</c:v>
                </c:pt>
                <c:pt idx="30396">
                  <c:v>1.5330230000000001E-7</c:v>
                </c:pt>
                <c:pt idx="30397">
                  <c:v>1.533085E-7</c:v>
                </c:pt>
                <c:pt idx="30398">
                  <c:v>1.5331480000000001E-7</c:v>
                </c:pt>
                <c:pt idx="30399">
                  <c:v>1.53321E-7</c:v>
                </c:pt>
                <c:pt idx="30400">
                  <c:v>1.5332730000000001E-7</c:v>
                </c:pt>
                <c:pt idx="30401">
                  <c:v>1.533335E-7</c:v>
                </c:pt>
                <c:pt idx="30402">
                  <c:v>1.5333980000000001E-7</c:v>
                </c:pt>
                <c:pt idx="30403">
                  <c:v>1.53346E-7</c:v>
                </c:pt>
                <c:pt idx="30404">
                  <c:v>1.5335230000000001E-7</c:v>
                </c:pt>
                <c:pt idx="30405">
                  <c:v>1.533585E-7</c:v>
                </c:pt>
                <c:pt idx="30406">
                  <c:v>1.5336480000000001E-7</c:v>
                </c:pt>
                <c:pt idx="30407">
                  <c:v>1.53371E-7</c:v>
                </c:pt>
                <c:pt idx="30408">
                  <c:v>1.5337729999999999E-7</c:v>
                </c:pt>
                <c:pt idx="30409">
                  <c:v>1.533835E-7</c:v>
                </c:pt>
                <c:pt idx="30410">
                  <c:v>1.5338979999999999E-7</c:v>
                </c:pt>
                <c:pt idx="30411">
                  <c:v>1.5339600000000001E-7</c:v>
                </c:pt>
                <c:pt idx="30412">
                  <c:v>1.5340229999999999E-7</c:v>
                </c:pt>
                <c:pt idx="30413">
                  <c:v>1.5340850000000001E-7</c:v>
                </c:pt>
                <c:pt idx="30414">
                  <c:v>1.5341479999999999E-7</c:v>
                </c:pt>
                <c:pt idx="30415">
                  <c:v>1.5342100000000001E-7</c:v>
                </c:pt>
                <c:pt idx="30416">
                  <c:v>1.5342729999999999E-7</c:v>
                </c:pt>
                <c:pt idx="30417">
                  <c:v>1.5343350000000001E-7</c:v>
                </c:pt>
                <c:pt idx="30418">
                  <c:v>1.5343979999999999E-7</c:v>
                </c:pt>
                <c:pt idx="30419">
                  <c:v>1.5344600000000001E-7</c:v>
                </c:pt>
                <c:pt idx="30420">
                  <c:v>1.5345229999999999E-7</c:v>
                </c:pt>
                <c:pt idx="30421">
                  <c:v>1.5345850000000001E-7</c:v>
                </c:pt>
                <c:pt idx="30422">
                  <c:v>1.5346479999999999E-7</c:v>
                </c:pt>
                <c:pt idx="30423">
                  <c:v>1.5347100000000001E-7</c:v>
                </c:pt>
                <c:pt idx="30424">
                  <c:v>1.5347729999999999E-7</c:v>
                </c:pt>
                <c:pt idx="30425">
                  <c:v>1.5348350000000001E-7</c:v>
                </c:pt>
                <c:pt idx="30426">
                  <c:v>1.534898E-7</c:v>
                </c:pt>
                <c:pt idx="30427">
                  <c:v>1.5349599999999999E-7</c:v>
                </c:pt>
                <c:pt idx="30428">
                  <c:v>1.535023E-7</c:v>
                </c:pt>
                <c:pt idx="30429">
                  <c:v>1.5350849999999999E-7</c:v>
                </c:pt>
                <c:pt idx="30430">
                  <c:v>1.535148E-7</c:v>
                </c:pt>
                <c:pt idx="30431">
                  <c:v>1.5352099999999999E-7</c:v>
                </c:pt>
                <c:pt idx="30432">
                  <c:v>1.535273E-7</c:v>
                </c:pt>
                <c:pt idx="30433">
                  <c:v>1.5353349999999999E-7</c:v>
                </c:pt>
                <c:pt idx="30434">
                  <c:v>1.535398E-7</c:v>
                </c:pt>
                <c:pt idx="30435">
                  <c:v>1.5354599999999999E-7</c:v>
                </c:pt>
                <c:pt idx="30436">
                  <c:v>1.535523E-7</c:v>
                </c:pt>
                <c:pt idx="30437">
                  <c:v>1.5355849999999999E-7</c:v>
                </c:pt>
                <c:pt idx="30438">
                  <c:v>1.535648E-7</c:v>
                </c:pt>
                <c:pt idx="30439">
                  <c:v>1.5357099999999999E-7</c:v>
                </c:pt>
                <c:pt idx="30440">
                  <c:v>1.535773E-7</c:v>
                </c:pt>
                <c:pt idx="30441">
                  <c:v>1.5358349999999999E-7</c:v>
                </c:pt>
                <c:pt idx="30442">
                  <c:v>1.535898E-7</c:v>
                </c:pt>
                <c:pt idx="30443">
                  <c:v>1.5359599999999999E-7</c:v>
                </c:pt>
                <c:pt idx="30444">
                  <c:v>1.536023E-7</c:v>
                </c:pt>
                <c:pt idx="30445">
                  <c:v>1.536085E-7</c:v>
                </c:pt>
                <c:pt idx="30446">
                  <c:v>1.5361480000000001E-7</c:v>
                </c:pt>
                <c:pt idx="30447">
                  <c:v>1.53621E-7</c:v>
                </c:pt>
                <c:pt idx="30448">
                  <c:v>1.5362730000000001E-7</c:v>
                </c:pt>
                <c:pt idx="30449">
                  <c:v>1.536335E-7</c:v>
                </c:pt>
                <c:pt idx="30450">
                  <c:v>1.5363980000000001E-7</c:v>
                </c:pt>
                <c:pt idx="30451">
                  <c:v>1.53646E-7</c:v>
                </c:pt>
                <c:pt idx="30452">
                  <c:v>1.5365230000000001E-7</c:v>
                </c:pt>
                <c:pt idx="30453">
                  <c:v>1.536585E-7</c:v>
                </c:pt>
                <c:pt idx="30454">
                  <c:v>1.5366480000000001E-7</c:v>
                </c:pt>
                <c:pt idx="30455">
                  <c:v>1.53671E-7</c:v>
                </c:pt>
                <c:pt idx="30456">
                  <c:v>1.5367730000000001E-7</c:v>
                </c:pt>
                <c:pt idx="30457">
                  <c:v>1.536835E-7</c:v>
                </c:pt>
                <c:pt idx="30458">
                  <c:v>1.5368980000000001E-7</c:v>
                </c:pt>
                <c:pt idx="30459">
                  <c:v>1.53696E-7</c:v>
                </c:pt>
                <c:pt idx="30460">
                  <c:v>1.5370230000000001E-7</c:v>
                </c:pt>
                <c:pt idx="30461">
                  <c:v>1.537085E-7</c:v>
                </c:pt>
                <c:pt idx="30462">
                  <c:v>1.5371480000000001E-7</c:v>
                </c:pt>
                <c:pt idx="30463">
                  <c:v>1.53721E-7</c:v>
                </c:pt>
                <c:pt idx="30464">
                  <c:v>1.5372729999999999E-7</c:v>
                </c:pt>
                <c:pt idx="30465">
                  <c:v>1.537335E-7</c:v>
                </c:pt>
                <c:pt idx="30466">
                  <c:v>1.5373979999999999E-7</c:v>
                </c:pt>
                <c:pt idx="30467">
                  <c:v>1.5374600000000001E-7</c:v>
                </c:pt>
                <c:pt idx="30468">
                  <c:v>1.5375229999999999E-7</c:v>
                </c:pt>
                <c:pt idx="30469">
                  <c:v>1.5375850000000001E-7</c:v>
                </c:pt>
                <c:pt idx="30470">
                  <c:v>1.5376479999999999E-7</c:v>
                </c:pt>
                <c:pt idx="30471">
                  <c:v>1.5377100000000001E-7</c:v>
                </c:pt>
                <c:pt idx="30472">
                  <c:v>1.5377729999999999E-7</c:v>
                </c:pt>
                <c:pt idx="30473">
                  <c:v>1.5378350000000001E-7</c:v>
                </c:pt>
                <c:pt idx="30474">
                  <c:v>1.5378979999999999E-7</c:v>
                </c:pt>
                <c:pt idx="30475">
                  <c:v>1.5379600000000001E-7</c:v>
                </c:pt>
                <c:pt idx="30476">
                  <c:v>1.5380229999999999E-7</c:v>
                </c:pt>
                <c:pt idx="30477">
                  <c:v>1.5380850000000001E-7</c:v>
                </c:pt>
                <c:pt idx="30478">
                  <c:v>1.5381479999999999E-7</c:v>
                </c:pt>
                <c:pt idx="30479">
                  <c:v>1.5382100000000001E-7</c:v>
                </c:pt>
                <c:pt idx="30480">
                  <c:v>1.5382729999999999E-7</c:v>
                </c:pt>
                <c:pt idx="30481">
                  <c:v>1.5383350000000001E-7</c:v>
                </c:pt>
                <c:pt idx="30482">
                  <c:v>1.538398E-7</c:v>
                </c:pt>
                <c:pt idx="30483">
                  <c:v>1.5384600000000001E-7</c:v>
                </c:pt>
                <c:pt idx="30484">
                  <c:v>1.538523E-7</c:v>
                </c:pt>
                <c:pt idx="30485">
                  <c:v>1.5385849999999999E-7</c:v>
                </c:pt>
                <c:pt idx="30486">
                  <c:v>1.538648E-7</c:v>
                </c:pt>
                <c:pt idx="30487">
                  <c:v>1.5387099999999999E-7</c:v>
                </c:pt>
                <c:pt idx="30488">
                  <c:v>1.538773E-7</c:v>
                </c:pt>
                <c:pt idx="30489">
                  <c:v>1.5388349999999999E-7</c:v>
                </c:pt>
                <c:pt idx="30490">
                  <c:v>1.538898E-7</c:v>
                </c:pt>
                <c:pt idx="30491">
                  <c:v>1.5389599999999999E-7</c:v>
                </c:pt>
                <c:pt idx="30492">
                  <c:v>1.539023E-7</c:v>
                </c:pt>
                <c:pt idx="30493">
                  <c:v>1.5390849999999999E-7</c:v>
                </c:pt>
                <c:pt idx="30494">
                  <c:v>1.539148E-7</c:v>
                </c:pt>
                <c:pt idx="30495">
                  <c:v>1.5392099999999999E-7</c:v>
                </c:pt>
                <c:pt idx="30496">
                  <c:v>1.539273E-7</c:v>
                </c:pt>
                <c:pt idx="30497">
                  <c:v>1.5393349999999999E-7</c:v>
                </c:pt>
                <c:pt idx="30498">
                  <c:v>1.539398E-7</c:v>
                </c:pt>
                <c:pt idx="30499">
                  <c:v>1.5394599999999999E-7</c:v>
                </c:pt>
                <c:pt idx="30500">
                  <c:v>1.539523E-7</c:v>
                </c:pt>
                <c:pt idx="30501">
                  <c:v>1.539585E-7</c:v>
                </c:pt>
                <c:pt idx="30502">
                  <c:v>1.539648E-7</c:v>
                </c:pt>
                <c:pt idx="30503">
                  <c:v>1.53971E-7</c:v>
                </c:pt>
                <c:pt idx="30504">
                  <c:v>1.5397730000000001E-7</c:v>
                </c:pt>
                <c:pt idx="30505">
                  <c:v>1.539835E-7</c:v>
                </c:pt>
                <c:pt idx="30506">
                  <c:v>1.5398980000000001E-7</c:v>
                </c:pt>
                <c:pt idx="30507">
                  <c:v>1.53996E-7</c:v>
                </c:pt>
                <c:pt idx="30508">
                  <c:v>1.5400230000000001E-7</c:v>
                </c:pt>
                <c:pt idx="30509">
                  <c:v>1.540085E-7</c:v>
                </c:pt>
                <c:pt idx="30510">
                  <c:v>1.5401480000000001E-7</c:v>
                </c:pt>
                <c:pt idx="30511">
                  <c:v>1.54021E-7</c:v>
                </c:pt>
                <c:pt idx="30512">
                  <c:v>1.5402730000000001E-7</c:v>
                </c:pt>
                <c:pt idx="30513">
                  <c:v>1.540335E-7</c:v>
                </c:pt>
                <c:pt idx="30514">
                  <c:v>1.5403980000000001E-7</c:v>
                </c:pt>
                <c:pt idx="30515">
                  <c:v>1.54046E-7</c:v>
                </c:pt>
                <c:pt idx="30516">
                  <c:v>1.5405230000000001E-7</c:v>
                </c:pt>
                <c:pt idx="30517">
                  <c:v>1.540585E-7</c:v>
                </c:pt>
                <c:pt idx="30518">
                  <c:v>1.5406480000000001E-7</c:v>
                </c:pt>
                <c:pt idx="30519">
                  <c:v>1.54071E-7</c:v>
                </c:pt>
                <c:pt idx="30520">
                  <c:v>1.5407729999999999E-7</c:v>
                </c:pt>
                <c:pt idx="30521">
                  <c:v>1.540835E-7</c:v>
                </c:pt>
                <c:pt idx="30522">
                  <c:v>1.5408979999999999E-7</c:v>
                </c:pt>
                <c:pt idx="30523">
                  <c:v>1.5409600000000001E-7</c:v>
                </c:pt>
                <c:pt idx="30524">
                  <c:v>1.5410229999999999E-7</c:v>
                </c:pt>
                <c:pt idx="30525">
                  <c:v>1.5410850000000001E-7</c:v>
                </c:pt>
                <c:pt idx="30526">
                  <c:v>1.5411479999999999E-7</c:v>
                </c:pt>
                <c:pt idx="30527">
                  <c:v>1.5412100000000001E-7</c:v>
                </c:pt>
                <c:pt idx="30528">
                  <c:v>1.5412729999999999E-7</c:v>
                </c:pt>
                <c:pt idx="30529">
                  <c:v>1.5413350000000001E-7</c:v>
                </c:pt>
                <c:pt idx="30530">
                  <c:v>1.5413979999999999E-7</c:v>
                </c:pt>
                <c:pt idx="30531">
                  <c:v>1.5414600000000001E-7</c:v>
                </c:pt>
                <c:pt idx="30532">
                  <c:v>1.5415229999999999E-7</c:v>
                </c:pt>
                <c:pt idx="30533">
                  <c:v>1.5415850000000001E-7</c:v>
                </c:pt>
                <c:pt idx="30534">
                  <c:v>1.5416479999999999E-7</c:v>
                </c:pt>
                <c:pt idx="30535">
                  <c:v>1.5417100000000001E-7</c:v>
                </c:pt>
                <c:pt idx="30536">
                  <c:v>1.5417729999999999E-7</c:v>
                </c:pt>
                <c:pt idx="30537">
                  <c:v>1.5418350000000001E-7</c:v>
                </c:pt>
                <c:pt idx="30538">
                  <c:v>1.541898E-7</c:v>
                </c:pt>
                <c:pt idx="30539">
                  <c:v>1.5419600000000001E-7</c:v>
                </c:pt>
                <c:pt idx="30540">
                  <c:v>1.542023E-7</c:v>
                </c:pt>
                <c:pt idx="30541">
                  <c:v>1.5420849999999999E-7</c:v>
                </c:pt>
                <c:pt idx="30542">
                  <c:v>1.542148E-7</c:v>
                </c:pt>
                <c:pt idx="30543">
                  <c:v>1.5422099999999999E-7</c:v>
                </c:pt>
                <c:pt idx="30544">
                  <c:v>1.542273E-7</c:v>
                </c:pt>
                <c:pt idx="30545">
                  <c:v>1.5423349999999999E-7</c:v>
                </c:pt>
                <c:pt idx="30546">
                  <c:v>1.542398E-7</c:v>
                </c:pt>
                <c:pt idx="30547">
                  <c:v>1.5424599999999999E-7</c:v>
                </c:pt>
                <c:pt idx="30548">
                  <c:v>1.542523E-7</c:v>
                </c:pt>
                <c:pt idx="30549">
                  <c:v>1.5425849999999999E-7</c:v>
                </c:pt>
                <c:pt idx="30550">
                  <c:v>1.542648E-7</c:v>
                </c:pt>
                <c:pt idx="30551">
                  <c:v>1.5427099999999999E-7</c:v>
                </c:pt>
                <c:pt idx="30552">
                  <c:v>1.542773E-7</c:v>
                </c:pt>
                <c:pt idx="30553">
                  <c:v>1.5428349999999999E-7</c:v>
                </c:pt>
                <c:pt idx="30554">
                  <c:v>1.542898E-7</c:v>
                </c:pt>
                <c:pt idx="30555">
                  <c:v>1.5429599999999999E-7</c:v>
                </c:pt>
                <c:pt idx="30556">
                  <c:v>1.543023E-7</c:v>
                </c:pt>
                <c:pt idx="30557">
                  <c:v>1.543085E-7</c:v>
                </c:pt>
                <c:pt idx="30558">
                  <c:v>1.543148E-7</c:v>
                </c:pt>
                <c:pt idx="30559">
                  <c:v>1.54321E-7</c:v>
                </c:pt>
                <c:pt idx="30560">
                  <c:v>1.5432730000000001E-7</c:v>
                </c:pt>
                <c:pt idx="30561">
                  <c:v>1.543335E-7</c:v>
                </c:pt>
                <c:pt idx="30562">
                  <c:v>1.5433980000000001E-7</c:v>
                </c:pt>
                <c:pt idx="30563">
                  <c:v>1.54346E-7</c:v>
                </c:pt>
                <c:pt idx="30564">
                  <c:v>1.5435230000000001E-7</c:v>
                </c:pt>
                <c:pt idx="30565">
                  <c:v>1.543585E-7</c:v>
                </c:pt>
                <c:pt idx="30566">
                  <c:v>1.5436480000000001E-7</c:v>
                </c:pt>
                <c:pt idx="30567">
                  <c:v>1.54371E-7</c:v>
                </c:pt>
                <c:pt idx="30568">
                  <c:v>1.5437730000000001E-7</c:v>
                </c:pt>
                <c:pt idx="30569">
                  <c:v>1.543835E-7</c:v>
                </c:pt>
                <c:pt idx="30570">
                  <c:v>1.5438980000000001E-7</c:v>
                </c:pt>
                <c:pt idx="30571">
                  <c:v>1.54396E-7</c:v>
                </c:pt>
                <c:pt idx="30572">
                  <c:v>1.5440230000000001E-7</c:v>
                </c:pt>
                <c:pt idx="30573">
                  <c:v>1.544085E-7</c:v>
                </c:pt>
                <c:pt idx="30574">
                  <c:v>1.5441480000000001E-7</c:v>
                </c:pt>
                <c:pt idx="30575">
                  <c:v>1.54421E-7</c:v>
                </c:pt>
                <c:pt idx="30576">
                  <c:v>1.5442729999999999E-7</c:v>
                </c:pt>
                <c:pt idx="30577">
                  <c:v>1.544335E-7</c:v>
                </c:pt>
                <c:pt idx="30578">
                  <c:v>1.5443979999999999E-7</c:v>
                </c:pt>
                <c:pt idx="30579">
                  <c:v>1.5444600000000001E-7</c:v>
                </c:pt>
                <c:pt idx="30580">
                  <c:v>1.5445229999999999E-7</c:v>
                </c:pt>
                <c:pt idx="30581">
                  <c:v>1.5445850000000001E-7</c:v>
                </c:pt>
                <c:pt idx="30582">
                  <c:v>1.5446479999999999E-7</c:v>
                </c:pt>
                <c:pt idx="30583">
                  <c:v>1.5447100000000001E-7</c:v>
                </c:pt>
                <c:pt idx="30584">
                  <c:v>1.5447729999999999E-7</c:v>
                </c:pt>
                <c:pt idx="30585">
                  <c:v>1.5448350000000001E-7</c:v>
                </c:pt>
                <c:pt idx="30586">
                  <c:v>1.5448979999999999E-7</c:v>
                </c:pt>
                <c:pt idx="30587">
                  <c:v>1.5449600000000001E-7</c:v>
                </c:pt>
                <c:pt idx="30588">
                  <c:v>1.5450229999999999E-7</c:v>
                </c:pt>
                <c:pt idx="30589">
                  <c:v>1.5450850000000001E-7</c:v>
                </c:pt>
                <c:pt idx="30590">
                  <c:v>1.5451479999999999E-7</c:v>
                </c:pt>
                <c:pt idx="30591">
                  <c:v>1.5452100000000001E-7</c:v>
                </c:pt>
                <c:pt idx="30592">
                  <c:v>1.5452729999999999E-7</c:v>
                </c:pt>
                <c:pt idx="30593">
                  <c:v>1.5453350000000001E-7</c:v>
                </c:pt>
                <c:pt idx="30594">
                  <c:v>1.545398E-7</c:v>
                </c:pt>
                <c:pt idx="30595">
                  <c:v>1.5454600000000001E-7</c:v>
                </c:pt>
                <c:pt idx="30596">
                  <c:v>1.545523E-7</c:v>
                </c:pt>
                <c:pt idx="30597">
                  <c:v>1.5455849999999999E-7</c:v>
                </c:pt>
                <c:pt idx="30598">
                  <c:v>1.545648E-7</c:v>
                </c:pt>
                <c:pt idx="30599">
                  <c:v>1.5457099999999999E-7</c:v>
                </c:pt>
                <c:pt idx="30600">
                  <c:v>1.545773E-7</c:v>
                </c:pt>
                <c:pt idx="30601">
                  <c:v>1.5458349999999999E-7</c:v>
                </c:pt>
                <c:pt idx="30602">
                  <c:v>1.545898E-7</c:v>
                </c:pt>
                <c:pt idx="30603">
                  <c:v>1.5459599999999999E-7</c:v>
                </c:pt>
                <c:pt idx="30604">
                  <c:v>1.546023E-7</c:v>
                </c:pt>
                <c:pt idx="30605">
                  <c:v>1.5460849999999999E-7</c:v>
                </c:pt>
                <c:pt idx="30606">
                  <c:v>1.546148E-7</c:v>
                </c:pt>
                <c:pt idx="30607">
                  <c:v>1.5462099999999999E-7</c:v>
                </c:pt>
                <c:pt idx="30608">
                  <c:v>1.546273E-7</c:v>
                </c:pt>
                <c:pt idx="30609">
                  <c:v>1.5463349999999999E-7</c:v>
                </c:pt>
                <c:pt idx="30610">
                  <c:v>1.546398E-7</c:v>
                </c:pt>
                <c:pt idx="30611">
                  <c:v>1.5464599999999999E-7</c:v>
                </c:pt>
                <c:pt idx="30612">
                  <c:v>1.546523E-7</c:v>
                </c:pt>
                <c:pt idx="30613">
                  <c:v>1.5465849999999999E-7</c:v>
                </c:pt>
                <c:pt idx="30614">
                  <c:v>1.546648E-7</c:v>
                </c:pt>
                <c:pt idx="30615">
                  <c:v>1.54671E-7</c:v>
                </c:pt>
                <c:pt idx="30616">
                  <c:v>1.5467730000000001E-7</c:v>
                </c:pt>
                <c:pt idx="30617">
                  <c:v>1.546835E-7</c:v>
                </c:pt>
                <c:pt idx="30618">
                  <c:v>1.5468980000000001E-7</c:v>
                </c:pt>
                <c:pt idx="30619">
                  <c:v>1.54696E-7</c:v>
                </c:pt>
                <c:pt idx="30620">
                  <c:v>1.5470230000000001E-7</c:v>
                </c:pt>
                <c:pt idx="30621">
                  <c:v>1.547085E-7</c:v>
                </c:pt>
                <c:pt idx="30622">
                  <c:v>1.5471480000000001E-7</c:v>
                </c:pt>
                <c:pt idx="30623">
                  <c:v>1.54721E-7</c:v>
                </c:pt>
                <c:pt idx="30624">
                  <c:v>1.5472730000000001E-7</c:v>
                </c:pt>
                <c:pt idx="30625">
                  <c:v>1.547335E-7</c:v>
                </c:pt>
                <c:pt idx="30626">
                  <c:v>1.5473980000000001E-7</c:v>
                </c:pt>
                <c:pt idx="30627">
                  <c:v>1.54746E-7</c:v>
                </c:pt>
                <c:pt idx="30628">
                  <c:v>1.5475230000000001E-7</c:v>
                </c:pt>
                <c:pt idx="30629">
                  <c:v>1.547585E-7</c:v>
                </c:pt>
                <c:pt idx="30630">
                  <c:v>1.5476480000000001E-7</c:v>
                </c:pt>
                <c:pt idx="30631">
                  <c:v>1.54771E-7</c:v>
                </c:pt>
                <c:pt idx="30632">
                  <c:v>1.5477730000000001E-7</c:v>
                </c:pt>
                <c:pt idx="30633">
                  <c:v>1.547835E-7</c:v>
                </c:pt>
                <c:pt idx="30634">
                  <c:v>1.5478979999999999E-7</c:v>
                </c:pt>
                <c:pt idx="30635">
                  <c:v>1.5479600000000001E-7</c:v>
                </c:pt>
                <c:pt idx="30636">
                  <c:v>1.5480229999999999E-7</c:v>
                </c:pt>
                <c:pt idx="30637">
                  <c:v>1.5480850000000001E-7</c:v>
                </c:pt>
                <c:pt idx="30638">
                  <c:v>1.5481479999999999E-7</c:v>
                </c:pt>
                <c:pt idx="30639">
                  <c:v>1.5482100000000001E-7</c:v>
                </c:pt>
                <c:pt idx="30640">
                  <c:v>1.5482729999999999E-7</c:v>
                </c:pt>
                <c:pt idx="30641">
                  <c:v>1.5483350000000001E-7</c:v>
                </c:pt>
                <c:pt idx="30642">
                  <c:v>1.5483979999999999E-7</c:v>
                </c:pt>
                <c:pt idx="30643">
                  <c:v>1.5484600000000001E-7</c:v>
                </c:pt>
                <c:pt idx="30644">
                  <c:v>1.5485229999999999E-7</c:v>
                </c:pt>
                <c:pt idx="30645">
                  <c:v>1.5485850000000001E-7</c:v>
                </c:pt>
                <c:pt idx="30646">
                  <c:v>1.5486479999999999E-7</c:v>
                </c:pt>
                <c:pt idx="30647">
                  <c:v>1.5487100000000001E-7</c:v>
                </c:pt>
                <c:pt idx="30648">
                  <c:v>1.5487729999999999E-7</c:v>
                </c:pt>
                <c:pt idx="30649">
                  <c:v>1.5488350000000001E-7</c:v>
                </c:pt>
                <c:pt idx="30650">
                  <c:v>1.548898E-7</c:v>
                </c:pt>
                <c:pt idx="30651">
                  <c:v>1.5489600000000001E-7</c:v>
                </c:pt>
                <c:pt idx="30652">
                  <c:v>1.549023E-7</c:v>
                </c:pt>
                <c:pt idx="30653">
                  <c:v>1.5490849999999999E-7</c:v>
                </c:pt>
                <c:pt idx="30654">
                  <c:v>1.549148E-7</c:v>
                </c:pt>
                <c:pt idx="30655">
                  <c:v>1.5492099999999999E-7</c:v>
                </c:pt>
                <c:pt idx="30656">
                  <c:v>1.549273E-7</c:v>
                </c:pt>
                <c:pt idx="30657">
                  <c:v>1.5493349999999999E-7</c:v>
                </c:pt>
                <c:pt idx="30658">
                  <c:v>1.549398E-7</c:v>
                </c:pt>
                <c:pt idx="30659">
                  <c:v>1.5494599999999999E-7</c:v>
                </c:pt>
                <c:pt idx="30660">
                  <c:v>1.549523E-7</c:v>
                </c:pt>
                <c:pt idx="30661">
                  <c:v>1.5495849999999999E-7</c:v>
                </c:pt>
                <c:pt idx="30662">
                  <c:v>1.549648E-7</c:v>
                </c:pt>
                <c:pt idx="30663">
                  <c:v>1.5497099999999999E-7</c:v>
                </c:pt>
                <c:pt idx="30664">
                  <c:v>1.549773E-7</c:v>
                </c:pt>
                <c:pt idx="30665">
                  <c:v>1.5498349999999999E-7</c:v>
                </c:pt>
                <c:pt idx="30666">
                  <c:v>1.549898E-7</c:v>
                </c:pt>
                <c:pt idx="30667">
                  <c:v>1.5499599999999999E-7</c:v>
                </c:pt>
                <c:pt idx="30668">
                  <c:v>1.550023E-7</c:v>
                </c:pt>
                <c:pt idx="30669">
                  <c:v>1.5500849999999999E-7</c:v>
                </c:pt>
                <c:pt idx="30670">
                  <c:v>1.550148E-7</c:v>
                </c:pt>
                <c:pt idx="30671">
                  <c:v>1.55021E-7</c:v>
                </c:pt>
                <c:pt idx="30672">
                  <c:v>1.5502730000000001E-7</c:v>
                </c:pt>
                <c:pt idx="30673">
                  <c:v>1.550335E-7</c:v>
                </c:pt>
                <c:pt idx="30674">
                  <c:v>1.5503980000000001E-7</c:v>
                </c:pt>
                <c:pt idx="30675">
                  <c:v>1.55046E-7</c:v>
                </c:pt>
                <c:pt idx="30676">
                  <c:v>1.5505230000000001E-7</c:v>
                </c:pt>
                <c:pt idx="30677">
                  <c:v>1.550585E-7</c:v>
                </c:pt>
                <c:pt idx="30678">
                  <c:v>1.5506480000000001E-7</c:v>
                </c:pt>
                <c:pt idx="30679">
                  <c:v>1.55071E-7</c:v>
                </c:pt>
                <c:pt idx="30680">
                  <c:v>1.5507730000000001E-7</c:v>
                </c:pt>
                <c:pt idx="30681">
                  <c:v>1.550835E-7</c:v>
                </c:pt>
                <c:pt idx="30682">
                  <c:v>1.5508980000000001E-7</c:v>
                </c:pt>
                <c:pt idx="30683">
                  <c:v>1.55096E-7</c:v>
                </c:pt>
                <c:pt idx="30684">
                  <c:v>1.5510230000000001E-7</c:v>
                </c:pt>
                <c:pt idx="30685">
                  <c:v>1.551085E-7</c:v>
                </c:pt>
                <c:pt idx="30686">
                  <c:v>1.5511480000000001E-7</c:v>
                </c:pt>
                <c:pt idx="30687">
                  <c:v>1.55121E-7</c:v>
                </c:pt>
                <c:pt idx="30688">
                  <c:v>1.5512730000000001E-7</c:v>
                </c:pt>
                <c:pt idx="30689">
                  <c:v>1.551335E-7</c:v>
                </c:pt>
                <c:pt idx="30690">
                  <c:v>1.5513979999999999E-7</c:v>
                </c:pt>
                <c:pt idx="30691">
                  <c:v>1.5514600000000001E-7</c:v>
                </c:pt>
                <c:pt idx="30692">
                  <c:v>1.5515229999999999E-7</c:v>
                </c:pt>
                <c:pt idx="30693">
                  <c:v>1.5515850000000001E-7</c:v>
                </c:pt>
                <c:pt idx="30694">
                  <c:v>1.5516479999999999E-7</c:v>
                </c:pt>
                <c:pt idx="30695">
                  <c:v>1.5517100000000001E-7</c:v>
                </c:pt>
                <c:pt idx="30696">
                  <c:v>1.5517729999999999E-7</c:v>
                </c:pt>
                <c:pt idx="30697">
                  <c:v>1.5518350000000001E-7</c:v>
                </c:pt>
                <c:pt idx="30698">
                  <c:v>1.5518979999999999E-7</c:v>
                </c:pt>
                <c:pt idx="30699">
                  <c:v>1.5519600000000001E-7</c:v>
                </c:pt>
                <c:pt idx="30700">
                  <c:v>1.5520229999999999E-7</c:v>
                </c:pt>
                <c:pt idx="30701">
                  <c:v>1.5520850000000001E-7</c:v>
                </c:pt>
                <c:pt idx="30702">
                  <c:v>1.5521479999999999E-7</c:v>
                </c:pt>
                <c:pt idx="30703">
                  <c:v>1.5522100000000001E-7</c:v>
                </c:pt>
                <c:pt idx="30704">
                  <c:v>1.5522729999999999E-7</c:v>
                </c:pt>
                <c:pt idx="30705">
                  <c:v>1.5523350000000001E-7</c:v>
                </c:pt>
                <c:pt idx="30706">
                  <c:v>1.5523979999999999E-7</c:v>
                </c:pt>
                <c:pt idx="30707">
                  <c:v>1.5524600000000001E-7</c:v>
                </c:pt>
                <c:pt idx="30708">
                  <c:v>1.552523E-7</c:v>
                </c:pt>
                <c:pt idx="30709">
                  <c:v>1.5525849999999999E-7</c:v>
                </c:pt>
                <c:pt idx="30710">
                  <c:v>1.552648E-7</c:v>
                </c:pt>
                <c:pt idx="30711">
                  <c:v>1.5527099999999999E-7</c:v>
                </c:pt>
                <c:pt idx="30712">
                  <c:v>1.552773E-7</c:v>
                </c:pt>
                <c:pt idx="30713">
                  <c:v>1.5528349999999999E-7</c:v>
                </c:pt>
                <c:pt idx="30714">
                  <c:v>1.552898E-7</c:v>
                </c:pt>
                <c:pt idx="30715">
                  <c:v>1.5529599999999999E-7</c:v>
                </c:pt>
                <c:pt idx="30716">
                  <c:v>1.553023E-7</c:v>
                </c:pt>
                <c:pt idx="30717">
                  <c:v>1.5530849999999999E-7</c:v>
                </c:pt>
                <c:pt idx="30718">
                  <c:v>1.553148E-7</c:v>
                </c:pt>
                <c:pt idx="30719">
                  <c:v>1.5532099999999999E-7</c:v>
                </c:pt>
                <c:pt idx="30720">
                  <c:v>1.553273E-7</c:v>
                </c:pt>
                <c:pt idx="30721">
                  <c:v>1.5533349999999999E-7</c:v>
                </c:pt>
                <c:pt idx="30722">
                  <c:v>1.553398E-7</c:v>
                </c:pt>
                <c:pt idx="30723">
                  <c:v>1.5534599999999999E-7</c:v>
                </c:pt>
                <c:pt idx="30724">
                  <c:v>1.553523E-7</c:v>
                </c:pt>
                <c:pt idx="30725">
                  <c:v>1.5535849999999999E-7</c:v>
                </c:pt>
                <c:pt idx="30726">
                  <c:v>1.553648E-7</c:v>
                </c:pt>
                <c:pt idx="30727">
                  <c:v>1.55371E-7</c:v>
                </c:pt>
                <c:pt idx="30728">
                  <c:v>1.5537730000000001E-7</c:v>
                </c:pt>
                <c:pt idx="30729">
                  <c:v>1.553835E-7</c:v>
                </c:pt>
                <c:pt idx="30730">
                  <c:v>1.5538980000000001E-7</c:v>
                </c:pt>
                <c:pt idx="30731">
                  <c:v>1.55396E-7</c:v>
                </c:pt>
                <c:pt idx="30732">
                  <c:v>1.5540230000000001E-7</c:v>
                </c:pt>
                <c:pt idx="30733">
                  <c:v>1.554085E-7</c:v>
                </c:pt>
                <c:pt idx="30734">
                  <c:v>1.5541480000000001E-7</c:v>
                </c:pt>
                <c:pt idx="30735">
                  <c:v>1.55421E-7</c:v>
                </c:pt>
                <c:pt idx="30736">
                  <c:v>1.5542730000000001E-7</c:v>
                </c:pt>
                <c:pt idx="30737">
                  <c:v>1.554335E-7</c:v>
                </c:pt>
                <c:pt idx="30738">
                  <c:v>1.5543980000000001E-7</c:v>
                </c:pt>
                <c:pt idx="30739">
                  <c:v>1.55446E-7</c:v>
                </c:pt>
                <c:pt idx="30740">
                  <c:v>1.5545230000000001E-7</c:v>
                </c:pt>
                <c:pt idx="30741">
                  <c:v>1.554585E-7</c:v>
                </c:pt>
                <c:pt idx="30742">
                  <c:v>1.5546480000000001E-7</c:v>
                </c:pt>
                <c:pt idx="30743">
                  <c:v>1.55471E-7</c:v>
                </c:pt>
                <c:pt idx="30744">
                  <c:v>1.5547730000000001E-7</c:v>
                </c:pt>
                <c:pt idx="30745">
                  <c:v>1.554835E-7</c:v>
                </c:pt>
                <c:pt idx="30746">
                  <c:v>1.5548979999999999E-7</c:v>
                </c:pt>
                <c:pt idx="30747">
                  <c:v>1.55496E-7</c:v>
                </c:pt>
                <c:pt idx="30748">
                  <c:v>1.5550229999999999E-7</c:v>
                </c:pt>
                <c:pt idx="30749">
                  <c:v>1.5550850000000001E-7</c:v>
                </c:pt>
                <c:pt idx="30750">
                  <c:v>1.5551479999999999E-7</c:v>
                </c:pt>
                <c:pt idx="30751">
                  <c:v>1.5552100000000001E-7</c:v>
                </c:pt>
                <c:pt idx="30752">
                  <c:v>1.5552729999999999E-7</c:v>
                </c:pt>
                <c:pt idx="30753">
                  <c:v>1.5553350000000001E-7</c:v>
                </c:pt>
                <c:pt idx="30754">
                  <c:v>1.5553979999999999E-7</c:v>
                </c:pt>
                <c:pt idx="30755">
                  <c:v>1.5554600000000001E-7</c:v>
                </c:pt>
                <c:pt idx="30756">
                  <c:v>1.5555229999999999E-7</c:v>
                </c:pt>
                <c:pt idx="30757">
                  <c:v>1.5555850000000001E-7</c:v>
                </c:pt>
                <c:pt idx="30758">
                  <c:v>1.5556479999999999E-7</c:v>
                </c:pt>
                <c:pt idx="30759">
                  <c:v>1.5557100000000001E-7</c:v>
                </c:pt>
                <c:pt idx="30760">
                  <c:v>1.5557729999999999E-7</c:v>
                </c:pt>
                <c:pt idx="30761">
                  <c:v>1.5558350000000001E-7</c:v>
                </c:pt>
                <c:pt idx="30762">
                  <c:v>1.5558979999999999E-7</c:v>
                </c:pt>
                <c:pt idx="30763">
                  <c:v>1.5559600000000001E-7</c:v>
                </c:pt>
                <c:pt idx="30764">
                  <c:v>1.556023E-7</c:v>
                </c:pt>
                <c:pt idx="30765">
                  <c:v>1.5560849999999999E-7</c:v>
                </c:pt>
                <c:pt idx="30766">
                  <c:v>1.556148E-7</c:v>
                </c:pt>
                <c:pt idx="30767">
                  <c:v>1.5562099999999999E-7</c:v>
                </c:pt>
                <c:pt idx="30768">
                  <c:v>1.556273E-7</c:v>
                </c:pt>
                <c:pt idx="30769">
                  <c:v>1.5563349999999999E-7</c:v>
                </c:pt>
                <c:pt idx="30770">
                  <c:v>1.556398E-7</c:v>
                </c:pt>
                <c:pt idx="30771">
                  <c:v>1.5564599999999999E-7</c:v>
                </c:pt>
                <c:pt idx="30772">
                  <c:v>1.556523E-7</c:v>
                </c:pt>
                <c:pt idx="30773">
                  <c:v>1.5565849999999999E-7</c:v>
                </c:pt>
                <c:pt idx="30774">
                  <c:v>1.556648E-7</c:v>
                </c:pt>
                <c:pt idx="30775">
                  <c:v>1.5567099999999999E-7</c:v>
                </c:pt>
                <c:pt idx="30776">
                  <c:v>1.556773E-7</c:v>
                </c:pt>
                <c:pt idx="30777">
                  <c:v>1.5568349999999999E-7</c:v>
                </c:pt>
                <c:pt idx="30778">
                  <c:v>1.556898E-7</c:v>
                </c:pt>
                <c:pt idx="30779">
                  <c:v>1.5569599999999999E-7</c:v>
                </c:pt>
                <c:pt idx="30780">
                  <c:v>1.557023E-7</c:v>
                </c:pt>
                <c:pt idx="30781">
                  <c:v>1.5570849999999999E-7</c:v>
                </c:pt>
                <c:pt idx="30782">
                  <c:v>1.557148E-7</c:v>
                </c:pt>
                <c:pt idx="30783">
                  <c:v>1.55721E-7</c:v>
                </c:pt>
                <c:pt idx="30784">
                  <c:v>1.5572730000000001E-7</c:v>
                </c:pt>
                <c:pt idx="30785">
                  <c:v>1.557335E-7</c:v>
                </c:pt>
                <c:pt idx="30786">
                  <c:v>1.5573980000000001E-7</c:v>
                </c:pt>
                <c:pt idx="30787">
                  <c:v>1.55746E-7</c:v>
                </c:pt>
                <c:pt idx="30788">
                  <c:v>1.5575230000000001E-7</c:v>
                </c:pt>
                <c:pt idx="30789">
                  <c:v>1.557585E-7</c:v>
                </c:pt>
                <c:pt idx="30790">
                  <c:v>1.5576480000000001E-7</c:v>
                </c:pt>
                <c:pt idx="30791">
                  <c:v>1.55771E-7</c:v>
                </c:pt>
                <c:pt idx="30792">
                  <c:v>1.5577730000000001E-7</c:v>
                </c:pt>
                <c:pt idx="30793">
                  <c:v>1.557835E-7</c:v>
                </c:pt>
                <c:pt idx="30794">
                  <c:v>1.5578980000000001E-7</c:v>
                </c:pt>
                <c:pt idx="30795">
                  <c:v>1.55796E-7</c:v>
                </c:pt>
                <c:pt idx="30796">
                  <c:v>1.5580230000000001E-7</c:v>
                </c:pt>
                <c:pt idx="30797">
                  <c:v>1.558085E-7</c:v>
                </c:pt>
                <c:pt idx="30798">
                  <c:v>1.5581480000000001E-7</c:v>
                </c:pt>
                <c:pt idx="30799">
                  <c:v>1.55821E-7</c:v>
                </c:pt>
                <c:pt idx="30800">
                  <c:v>1.5582730000000001E-7</c:v>
                </c:pt>
                <c:pt idx="30801">
                  <c:v>1.558335E-7</c:v>
                </c:pt>
                <c:pt idx="30802">
                  <c:v>1.5583979999999999E-7</c:v>
                </c:pt>
                <c:pt idx="30803">
                  <c:v>1.55846E-7</c:v>
                </c:pt>
                <c:pt idx="30804">
                  <c:v>1.5585229999999999E-7</c:v>
                </c:pt>
                <c:pt idx="30805">
                  <c:v>1.5585850000000001E-7</c:v>
                </c:pt>
                <c:pt idx="30806">
                  <c:v>1.5586479999999999E-7</c:v>
                </c:pt>
                <c:pt idx="30807">
                  <c:v>1.5587100000000001E-7</c:v>
                </c:pt>
                <c:pt idx="30808">
                  <c:v>1.5587729999999999E-7</c:v>
                </c:pt>
                <c:pt idx="30809">
                  <c:v>1.5588350000000001E-7</c:v>
                </c:pt>
                <c:pt idx="30810">
                  <c:v>1.5588979999999999E-7</c:v>
                </c:pt>
                <c:pt idx="30811">
                  <c:v>1.5589600000000001E-7</c:v>
                </c:pt>
                <c:pt idx="30812">
                  <c:v>1.5590229999999999E-7</c:v>
                </c:pt>
                <c:pt idx="30813">
                  <c:v>1.5590850000000001E-7</c:v>
                </c:pt>
                <c:pt idx="30814">
                  <c:v>1.5591479999999999E-7</c:v>
                </c:pt>
                <c:pt idx="30815">
                  <c:v>1.5592100000000001E-7</c:v>
                </c:pt>
                <c:pt idx="30816">
                  <c:v>1.5592729999999999E-7</c:v>
                </c:pt>
                <c:pt idx="30817">
                  <c:v>1.5593350000000001E-7</c:v>
                </c:pt>
                <c:pt idx="30818">
                  <c:v>1.5593979999999999E-7</c:v>
                </c:pt>
                <c:pt idx="30819">
                  <c:v>1.5594600000000001E-7</c:v>
                </c:pt>
                <c:pt idx="30820">
                  <c:v>1.559523E-7</c:v>
                </c:pt>
                <c:pt idx="30821">
                  <c:v>1.5595850000000001E-7</c:v>
                </c:pt>
                <c:pt idx="30822">
                  <c:v>1.559648E-7</c:v>
                </c:pt>
                <c:pt idx="30823">
                  <c:v>1.5597099999999999E-7</c:v>
                </c:pt>
                <c:pt idx="30824">
                  <c:v>1.559773E-7</c:v>
                </c:pt>
                <c:pt idx="30825">
                  <c:v>1.5598349999999999E-7</c:v>
                </c:pt>
                <c:pt idx="30826">
                  <c:v>1.559898E-7</c:v>
                </c:pt>
                <c:pt idx="30827">
                  <c:v>1.5599599999999999E-7</c:v>
                </c:pt>
                <c:pt idx="30828">
                  <c:v>1.560023E-7</c:v>
                </c:pt>
                <c:pt idx="30829">
                  <c:v>1.5600849999999999E-7</c:v>
                </c:pt>
                <c:pt idx="30830">
                  <c:v>1.560148E-7</c:v>
                </c:pt>
                <c:pt idx="30831">
                  <c:v>1.5602099999999999E-7</c:v>
                </c:pt>
                <c:pt idx="30832">
                  <c:v>1.560273E-7</c:v>
                </c:pt>
                <c:pt idx="30833">
                  <c:v>1.5603349999999999E-7</c:v>
                </c:pt>
                <c:pt idx="30834">
                  <c:v>1.560398E-7</c:v>
                </c:pt>
                <c:pt idx="30835">
                  <c:v>1.5604599999999999E-7</c:v>
                </c:pt>
                <c:pt idx="30836">
                  <c:v>1.560523E-7</c:v>
                </c:pt>
                <c:pt idx="30837">
                  <c:v>1.5605849999999999E-7</c:v>
                </c:pt>
                <c:pt idx="30838">
                  <c:v>1.560648E-7</c:v>
                </c:pt>
                <c:pt idx="30839">
                  <c:v>1.56071E-7</c:v>
                </c:pt>
                <c:pt idx="30840">
                  <c:v>1.560773E-7</c:v>
                </c:pt>
                <c:pt idx="30841">
                  <c:v>1.560835E-7</c:v>
                </c:pt>
                <c:pt idx="30842">
                  <c:v>1.5608980000000001E-7</c:v>
                </c:pt>
                <c:pt idx="30843">
                  <c:v>1.56096E-7</c:v>
                </c:pt>
                <c:pt idx="30844">
                  <c:v>1.5610230000000001E-7</c:v>
                </c:pt>
                <c:pt idx="30845">
                  <c:v>1.561085E-7</c:v>
                </c:pt>
                <c:pt idx="30846">
                  <c:v>1.5611480000000001E-7</c:v>
                </c:pt>
                <c:pt idx="30847">
                  <c:v>1.56121E-7</c:v>
                </c:pt>
                <c:pt idx="30848">
                  <c:v>1.5612730000000001E-7</c:v>
                </c:pt>
                <c:pt idx="30849">
                  <c:v>1.561335E-7</c:v>
                </c:pt>
                <c:pt idx="30850">
                  <c:v>1.5613980000000001E-7</c:v>
                </c:pt>
                <c:pt idx="30851">
                  <c:v>1.56146E-7</c:v>
                </c:pt>
                <c:pt idx="30852">
                  <c:v>1.5615230000000001E-7</c:v>
                </c:pt>
                <c:pt idx="30853">
                  <c:v>1.561585E-7</c:v>
                </c:pt>
                <c:pt idx="30854">
                  <c:v>1.5616480000000001E-7</c:v>
                </c:pt>
                <c:pt idx="30855">
                  <c:v>1.56171E-7</c:v>
                </c:pt>
                <c:pt idx="30856">
                  <c:v>1.5617730000000001E-7</c:v>
                </c:pt>
                <c:pt idx="30857">
                  <c:v>1.561835E-7</c:v>
                </c:pt>
                <c:pt idx="30858">
                  <c:v>1.5618979999999999E-7</c:v>
                </c:pt>
                <c:pt idx="30859">
                  <c:v>1.56196E-7</c:v>
                </c:pt>
                <c:pt idx="30860">
                  <c:v>1.5620229999999999E-7</c:v>
                </c:pt>
                <c:pt idx="30861">
                  <c:v>1.5620850000000001E-7</c:v>
                </c:pt>
                <c:pt idx="30862">
                  <c:v>1.5621479999999999E-7</c:v>
                </c:pt>
                <c:pt idx="30863">
                  <c:v>1.5622100000000001E-7</c:v>
                </c:pt>
                <c:pt idx="30864">
                  <c:v>1.5622729999999999E-7</c:v>
                </c:pt>
                <c:pt idx="30865">
                  <c:v>1.5623350000000001E-7</c:v>
                </c:pt>
                <c:pt idx="30866">
                  <c:v>1.5623979999999999E-7</c:v>
                </c:pt>
                <c:pt idx="30867">
                  <c:v>1.5624600000000001E-7</c:v>
                </c:pt>
                <c:pt idx="30868">
                  <c:v>1.5625229999999999E-7</c:v>
                </c:pt>
                <c:pt idx="30869">
                  <c:v>1.5625850000000001E-7</c:v>
                </c:pt>
                <c:pt idx="30870">
                  <c:v>1.5626479999999999E-7</c:v>
                </c:pt>
                <c:pt idx="30871">
                  <c:v>1.5627100000000001E-7</c:v>
                </c:pt>
                <c:pt idx="30872">
                  <c:v>1.5627729999999999E-7</c:v>
                </c:pt>
                <c:pt idx="30873">
                  <c:v>1.5628350000000001E-7</c:v>
                </c:pt>
                <c:pt idx="30874">
                  <c:v>1.5628979999999999E-7</c:v>
                </c:pt>
                <c:pt idx="30875">
                  <c:v>1.5629600000000001E-7</c:v>
                </c:pt>
                <c:pt idx="30876">
                  <c:v>1.563023E-7</c:v>
                </c:pt>
                <c:pt idx="30877">
                  <c:v>1.5630850000000001E-7</c:v>
                </c:pt>
                <c:pt idx="30878">
                  <c:v>1.563148E-7</c:v>
                </c:pt>
                <c:pt idx="30879">
                  <c:v>1.5632099999999999E-7</c:v>
                </c:pt>
                <c:pt idx="30880">
                  <c:v>1.563273E-7</c:v>
                </c:pt>
                <c:pt idx="30881">
                  <c:v>1.5633349999999999E-7</c:v>
                </c:pt>
                <c:pt idx="30882">
                  <c:v>1.563398E-7</c:v>
                </c:pt>
                <c:pt idx="30883">
                  <c:v>1.5634599999999999E-7</c:v>
                </c:pt>
                <c:pt idx="30884">
                  <c:v>1.563523E-7</c:v>
                </c:pt>
                <c:pt idx="30885">
                  <c:v>1.5635849999999999E-7</c:v>
                </c:pt>
                <c:pt idx="30886">
                  <c:v>1.563648E-7</c:v>
                </c:pt>
                <c:pt idx="30887">
                  <c:v>1.5637099999999999E-7</c:v>
                </c:pt>
                <c:pt idx="30888">
                  <c:v>1.563773E-7</c:v>
                </c:pt>
                <c:pt idx="30889">
                  <c:v>1.5638349999999999E-7</c:v>
                </c:pt>
                <c:pt idx="30890">
                  <c:v>1.563898E-7</c:v>
                </c:pt>
                <c:pt idx="30891">
                  <c:v>1.5639599999999999E-7</c:v>
                </c:pt>
                <c:pt idx="30892">
                  <c:v>1.564023E-7</c:v>
                </c:pt>
                <c:pt idx="30893">
                  <c:v>1.5640849999999999E-7</c:v>
                </c:pt>
                <c:pt idx="30894">
                  <c:v>1.564148E-7</c:v>
                </c:pt>
                <c:pt idx="30895">
                  <c:v>1.5642099999999999E-7</c:v>
                </c:pt>
                <c:pt idx="30896">
                  <c:v>1.564273E-7</c:v>
                </c:pt>
                <c:pt idx="30897">
                  <c:v>1.564335E-7</c:v>
                </c:pt>
                <c:pt idx="30898">
                  <c:v>1.5643980000000001E-7</c:v>
                </c:pt>
                <c:pt idx="30899">
                  <c:v>1.56446E-7</c:v>
                </c:pt>
                <c:pt idx="30900">
                  <c:v>1.5645230000000001E-7</c:v>
                </c:pt>
                <c:pt idx="30901">
                  <c:v>1.564585E-7</c:v>
                </c:pt>
                <c:pt idx="30902">
                  <c:v>1.5646480000000001E-7</c:v>
                </c:pt>
                <c:pt idx="30903">
                  <c:v>1.56471E-7</c:v>
                </c:pt>
                <c:pt idx="30904">
                  <c:v>1.5647730000000001E-7</c:v>
                </c:pt>
                <c:pt idx="30905">
                  <c:v>1.564835E-7</c:v>
                </c:pt>
                <c:pt idx="30906">
                  <c:v>1.5648980000000001E-7</c:v>
                </c:pt>
                <c:pt idx="30907">
                  <c:v>1.56496E-7</c:v>
                </c:pt>
                <c:pt idx="30908">
                  <c:v>1.5650230000000001E-7</c:v>
                </c:pt>
                <c:pt idx="30909">
                  <c:v>1.565085E-7</c:v>
                </c:pt>
                <c:pt idx="30910">
                  <c:v>1.5651480000000001E-7</c:v>
                </c:pt>
                <c:pt idx="30911">
                  <c:v>1.56521E-7</c:v>
                </c:pt>
                <c:pt idx="30912">
                  <c:v>1.5652730000000001E-7</c:v>
                </c:pt>
                <c:pt idx="30913">
                  <c:v>1.565335E-7</c:v>
                </c:pt>
                <c:pt idx="30914">
                  <c:v>1.5653980000000001E-7</c:v>
                </c:pt>
                <c:pt idx="30915">
                  <c:v>1.56546E-7</c:v>
                </c:pt>
                <c:pt idx="30916">
                  <c:v>1.5655229999999999E-7</c:v>
                </c:pt>
                <c:pt idx="30917">
                  <c:v>1.5655850000000001E-7</c:v>
                </c:pt>
                <c:pt idx="30918">
                  <c:v>1.5656479999999999E-7</c:v>
                </c:pt>
                <c:pt idx="30919">
                  <c:v>1.5657100000000001E-7</c:v>
                </c:pt>
                <c:pt idx="30920">
                  <c:v>1.5657729999999999E-7</c:v>
                </c:pt>
                <c:pt idx="30921">
                  <c:v>1.5658350000000001E-7</c:v>
                </c:pt>
                <c:pt idx="30922">
                  <c:v>1.5658979999999999E-7</c:v>
                </c:pt>
                <c:pt idx="30923">
                  <c:v>1.5659600000000001E-7</c:v>
                </c:pt>
                <c:pt idx="30924">
                  <c:v>1.5660229999999999E-7</c:v>
                </c:pt>
                <c:pt idx="30925">
                  <c:v>1.5660850000000001E-7</c:v>
                </c:pt>
                <c:pt idx="30926">
                  <c:v>1.5661479999999999E-7</c:v>
                </c:pt>
                <c:pt idx="30927">
                  <c:v>1.5662100000000001E-7</c:v>
                </c:pt>
                <c:pt idx="30928">
                  <c:v>1.5662729999999999E-7</c:v>
                </c:pt>
                <c:pt idx="30929">
                  <c:v>1.5663350000000001E-7</c:v>
                </c:pt>
                <c:pt idx="30930">
                  <c:v>1.5663979999999999E-7</c:v>
                </c:pt>
                <c:pt idx="30931">
                  <c:v>1.5664600000000001E-7</c:v>
                </c:pt>
                <c:pt idx="30932">
                  <c:v>1.566523E-7</c:v>
                </c:pt>
                <c:pt idx="30933">
                  <c:v>1.5665850000000001E-7</c:v>
                </c:pt>
                <c:pt idx="30934">
                  <c:v>1.566648E-7</c:v>
                </c:pt>
                <c:pt idx="30935">
                  <c:v>1.5667099999999999E-7</c:v>
                </c:pt>
                <c:pt idx="30936">
                  <c:v>1.566773E-7</c:v>
                </c:pt>
                <c:pt idx="30937">
                  <c:v>1.5668349999999999E-7</c:v>
                </c:pt>
                <c:pt idx="30938">
                  <c:v>1.566898E-7</c:v>
                </c:pt>
                <c:pt idx="30939">
                  <c:v>1.5669599999999999E-7</c:v>
                </c:pt>
                <c:pt idx="30940">
                  <c:v>1.567023E-7</c:v>
                </c:pt>
                <c:pt idx="30941">
                  <c:v>1.5670849999999999E-7</c:v>
                </c:pt>
                <c:pt idx="30942">
                  <c:v>1.567148E-7</c:v>
                </c:pt>
                <c:pt idx="30943">
                  <c:v>1.5672099999999999E-7</c:v>
                </c:pt>
                <c:pt idx="30944">
                  <c:v>1.567273E-7</c:v>
                </c:pt>
                <c:pt idx="30945">
                  <c:v>1.5673349999999999E-7</c:v>
                </c:pt>
                <c:pt idx="30946">
                  <c:v>1.567398E-7</c:v>
                </c:pt>
                <c:pt idx="30947">
                  <c:v>1.5674599999999999E-7</c:v>
                </c:pt>
                <c:pt idx="30948">
                  <c:v>1.567523E-7</c:v>
                </c:pt>
                <c:pt idx="30949">
                  <c:v>1.5675849999999999E-7</c:v>
                </c:pt>
                <c:pt idx="30950">
                  <c:v>1.567648E-7</c:v>
                </c:pt>
                <c:pt idx="30951">
                  <c:v>1.5677099999999999E-7</c:v>
                </c:pt>
                <c:pt idx="30952">
                  <c:v>1.567773E-7</c:v>
                </c:pt>
                <c:pt idx="30953">
                  <c:v>1.567835E-7</c:v>
                </c:pt>
                <c:pt idx="30954">
                  <c:v>1.5678980000000001E-7</c:v>
                </c:pt>
                <c:pt idx="30955">
                  <c:v>1.56796E-7</c:v>
                </c:pt>
                <c:pt idx="30956">
                  <c:v>1.5680230000000001E-7</c:v>
                </c:pt>
                <c:pt idx="30957">
                  <c:v>1.568085E-7</c:v>
                </c:pt>
                <c:pt idx="30958">
                  <c:v>1.5681480000000001E-7</c:v>
                </c:pt>
                <c:pt idx="30959">
                  <c:v>1.56821E-7</c:v>
                </c:pt>
                <c:pt idx="30960">
                  <c:v>1.5682730000000001E-7</c:v>
                </c:pt>
                <c:pt idx="30961">
                  <c:v>1.568335E-7</c:v>
                </c:pt>
                <c:pt idx="30962">
                  <c:v>1.5683980000000001E-7</c:v>
                </c:pt>
                <c:pt idx="30963">
                  <c:v>1.56846E-7</c:v>
                </c:pt>
                <c:pt idx="30964">
                  <c:v>1.5685230000000001E-7</c:v>
                </c:pt>
                <c:pt idx="30965">
                  <c:v>1.568585E-7</c:v>
                </c:pt>
                <c:pt idx="30966">
                  <c:v>1.5686480000000001E-7</c:v>
                </c:pt>
                <c:pt idx="30967">
                  <c:v>1.56871E-7</c:v>
                </c:pt>
                <c:pt idx="30968">
                  <c:v>1.5687730000000001E-7</c:v>
                </c:pt>
                <c:pt idx="30969">
                  <c:v>1.568835E-7</c:v>
                </c:pt>
                <c:pt idx="30970">
                  <c:v>1.5688980000000001E-7</c:v>
                </c:pt>
                <c:pt idx="30971">
                  <c:v>1.56896E-7</c:v>
                </c:pt>
                <c:pt idx="30972">
                  <c:v>1.5690229999999999E-7</c:v>
                </c:pt>
                <c:pt idx="30973">
                  <c:v>1.5690850000000001E-7</c:v>
                </c:pt>
                <c:pt idx="30974">
                  <c:v>1.5691479999999999E-7</c:v>
                </c:pt>
                <c:pt idx="30975">
                  <c:v>1.5692100000000001E-7</c:v>
                </c:pt>
                <c:pt idx="30976">
                  <c:v>1.5692729999999999E-7</c:v>
                </c:pt>
                <c:pt idx="30977">
                  <c:v>1.5693350000000001E-7</c:v>
                </c:pt>
                <c:pt idx="30978">
                  <c:v>1.5693979999999999E-7</c:v>
                </c:pt>
                <c:pt idx="30979">
                  <c:v>1.5694600000000001E-7</c:v>
                </c:pt>
                <c:pt idx="30980">
                  <c:v>1.5695229999999999E-7</c:v>
                </c:pt>
                <c:pt idx="30981">
                  <c:v>1.5695850000000001E-7</c:v>
                </c:pt>
                <c:pt idx="30982">
                  <c:v>1.5696479999999999E-7</c:v>
                </c:pt>
                <c:pt idx="30983">
                  <c:v>1.5697100000000001E-7</c:v>
                </c:pt>
                <c:pt idx="30984">
                  <c:v>1.5697729999999999E-7</c:v>
                </c:pt>
                <c:pt idx="30985">
                  <c:v>1.5698350000000001E-7</c:v>
                </c:pt>
                <c:pt idx="30986">
                  <c:v>1.5698979999999999E-7</c:v>
                </c:pt>
                <c:pt idx="30987">
                  <c:v>1.5699600000000001E-7</c:v>
                </c:pt>
                <c:pt idx="30988">
                  <c:v>1.5700229999999999E-7</c:v>
                </c:pt>
                <c:pt idx="30989">
                  <c:v>1.5700850000000001E-7</c:v>
                </c:pt>
                <c:pt idx="30990">
                  <c:v>1.570148E-7</c:v>
                </c:pt>
                <c:pt idx="30991">
                  <c:v>1.5702099999999999E-7</c:v>
                </c:pt>
                <c:pt idx="30992">
                  <c:v>1.570273E-7</c:v>
                </c:pt>
                <c:pt idx="30993">
                  <c:v>1.5703349999999999E-7</c:v>
                </c:pt>
                <c:pt idx="30994">
                  <c:v>1.570398E-7</c:v>
                </c:pt>
                <c:pt idx="30995">
                  <c:v>1.5704599999999999E-7</c:v>
                </c:pt>
                <c:pt idx="30996">
                  <c:v>1.570523E-7</c:v>
                </c:pt>
                <c:pt idx="30997">
                  <c:v>1.5705849999999999E-7</c:v>
                </c:pt>
                <c:pt idx="30998">
                  <c:v>1.570648E-7</c:v>
                </c:pt>
                <c:pt idx="30999">
                  <c:v>1.5707099999999999E-7</c:v>
                </c:pt>
                <c:pt idx="31000">
                  <c:v>1.570773E-7</c:v>
                </c:pt>
                <c:pt idx="31001">
                  <c:v>1.5708349999999999E-7</c:v>
                </c:pt>
                <c:pt idx="31002">
                  <c:v>1.570898E-7</c:v>
                </c:pt>
                <c:pt idx="31003">
                  <c:v>1.5709599999999999E-7</c:v>
                </c:pt>
                <c:pt idx="31004">
                  <c:v>1.571023E-7</c:v>
                </c:pt>
                <c:pt idx="31005">
                  <c:v>1.5710849999999999E-7</c:v>
                </c:pt>
                <c:pt idx="31006">
                  <c:v>1.571148E-7</c:v>
                </c:pt>
                <c:pt idx="31007">
                  <c:v>1.5712099999999999E-7</c:v>
                </c:pt>
                <c:pt idx="31008">
                  <c:v>1.571273E-7</c:v>
                </c:pt>
                <c:pt idx="31009">
                  <c:v>1.571335E-7</c:v>
                </c:pt>
                <c:pt idx="31010">
                  <c:v>1.5713980000000001E-7</c:v>
                </c:pt>
                <c:pt idx="31011">
                  <c:v>1.57146E-7</c:v>
                </c:pt>
                <c:pt idx="31012">
                  <c:v>1.5715230000000001E-7</c:v>
                </c:pt>
                <c:pt idx="31013">
                  <c:v>1.571585E-7</c:v>
                </c:pt>
                <c:pt idx="31014">
                  <c:v>1.5716480000000001E-7</c:v>
                </c:pt>
                <c:pt idx="31015">
                  <c:v>1.57171E-7</c:v>
                </c:pt>
                <c:pt idx="31016">
                  <c:v>1.5717730000000001E-7</c:v>
                </c:pt>
                <c:pt idx="31017">
                  <c:v>1.571835E-7</c:v>
                </c:pt>
                <c:pt idx="31018">
                  <c:v>1.5718980000000001E-7</c:v>
                </c:pt>
                <c:pt idx="31019">
                  <c:v>1.57196E-7</c:v>
                </c:pt>
                <c:pt idx="31020">
                  <c:v>1.5720230000000001E-7</c:v>
                </c:pt>
                <c:pt idx="31021">
                  <c:v>1.572085E-7</c:v>
                </c:pt>
                <c:pt idx="31022">
                  <c:v>1.5721480000000001E-7</c:v>
                </c:pt>
                <c:pt idx="31023">
                  <c:v>1.57221E-7</c:v>
                </c:pt>
                <c:pt idx="31024">
                  <c:v>1.5722730000000001E-7</c:v>
                </c:pt>
                <c:pt idx="31025">
                  <c:v>1.572335E-7</c:v>
                </c:pt>
                <c:pt idx="31026">
                  <c:v>1.5723980000000001E-7</c:v>
                </c:pt>
                <c:pt idx="31027">
                  <c:v>1.57246E-7</c:v>
                </c:pt>
                <c:pt idx="31028">
                  <c:v>1.5725229999999999E-7</c:v>
                </c:pt>
                <c:pt idx="31029">
                  <c:v>1.572585E-7</c:v>
                </c:pt>
                <c:pt idx="31030">
                  <c:v>1.5726479999999999E-7</c:v>
                </c:pt>
                <c:pt idx="31031">
                  <c:v>1.5727100000000001E-7</c:v>
                </c:pt>
                <c:pt idx="31032">
                  <c:v>1.5727729999999999E-7</c:v>
                </c:pt>
                <c:pt idx="31033">
                  <c:v>1.5728350000000001E-7</c:v>
                </c:pt>
                <c:pt idx="31034">
                  <c:v>1.5728979999999999E-7</c:v>
                </c:pt>
                <c:pt idx="31035">
                  <c:v>1.5729600000000001E-7</c:v>
                </c:pt>
                <c:pt idx="31036">
                  <c:v>1.5730229999999999E-7</c:v>
                </c:pt>
                <c:pt idx="31037">
                  <c:v>1.5730850000000001E-7</c:v>
                </c:pt>
                <c:pt idx="31038">
                  <c:v>1.5731479999999999E-7</c:v>
                </c:pt>
                <c:pt idx="31039">
                  <c:v>1.5732100000000001E-7</c:v>
                </c:pt>
                <c:pt idx="31040">
                  <c:v>1.5732729999999999E-7</c:v>
                </c:pt>
                <c:pt idx="31041">
                  <c:v>1.5733350000000001E-7</c:v>
                </c:pt>
                <c:pt idx="31042">
                  <c:v>1.5733979999999999E-7</c:v>
                </c:pt>
                <c:pt idx="31043">
                  <c:v>1.5734600000000001E-7</c:v>
                </c:pt>
                <c:pt idx="31044">
                  <c:v>1.5735229999999999E-7</c:v>
                </c:pt>
                <c:pt idx="31045">
                  <c:v>1.5735850000000001E-7</c:v>
                </c:pt>
                <c:pt idx="31046">
                  <c:v>1.573648E-7</c:v>
                </c:pt>
                <c:pt idx="31047">
                  <c:v>1.5737099999999999E-7</c:v>
                </c:pt>
                <c:pt idx="31048">
                  <c:v>1.573773E-7</c:v>
                </c:pt>
                <c:pt idx="31049">
                  <c:v>1.5738349999999999E-7</c:v>
                </c:pt>
                <c:pt idx="31050">
                  <c:v>1.573898E-7</c:v>
                </c:pt>
                <c:pt idx="31051">
                  <c:v>1.5739599999999999E-7</c:v>
                </c:pt>
                <c:pt idx="31052">
                  <c:v>1.574023E-7</c:v>
                </c:pt>
                <c:pt idx="31053">
                  <c:v>1.5740849999999999E-7</c:v>
                </c:pt>
                <c:pt idx="31054">
                  <c:v>1.574148E-7</c:v>
                </c:pt>
                <c:pt idx="31055">
                  <c:v>1.5742099999999999E-7</c:v>
                </c:pt>
                <c:pt idx="31056">
                  <c:v>1.574273E-7</c:v>
                </c:pt>
                <c:pt idx="31057">
                  <c:v>1.5743349999999999E-7</c:v>
                </c:pt>
                <c:pt idx="31058">
                  <c:v>1.574398E-7</c:v>
                </c:pt>
                <c:pt idx="31059">
                  <c:v>1.5744599999999999E-7</c:v>
                </c:pt>
                <c:pt idx="31060">
                  <c:v>1.574523E-7</c:v>
                </c:pt>
                <c:pt idx="31061">
                  <c:v>1.5745849999999999E-7</c:v>
                </c:pt>
                <c:pt idx="31062">
                  <c:v>1.574648E-7</c:v>
                </c:pt>
                <c:pt idx="31063">
                  <c:v>1.5747099999999999E-7</c:v>
                </c:pt>
                <c:pt idx="31064">
                  <c:v>1.574773E-7</c:v>
                </c:pt>
                <c:pt idx="31065">
                  <c:v>1.574835E-7</c:v>
                </c:pt>
                <c:pt idx="31066">
                  <c:v>1.5748980000000001E-7</c:v>
                </c:pt>
                <c:pt idx="31067">
                  <c:v>1.57496E-7</c:v>
                </c:pt>
                <c:pt idx="31068">
                  <c:v>1.5750230000000001E-7</c:v>
                </c:pt>
                <c:pt idx="31069">
                  <c:v>1.575085E-7</c:v>
                </c:pt>
                <c:pt idx="31070">
                  <c:v>1.5751480000000001E-7</c:v>
                </c:pt>
                <c:pt idx="31071">
                  <c:v>1.57521E-7</c:v>
                </c:pt>
                <c:pt idx="31072">
                  <c:v>1.5752730000000001E-7</c:v>
                </c:pt>
                <c:pt idx="31073">
                  <c:v>1.575335E-7</c:v>
                </c:pt>
                <c:pt idx="31074">
                  <c:v>1.5753980000000001E-7</c:v>
                </c:pt>
                <c:pt idx="31075">
                  <c:v>1.57546E-7</c:v>
                </c:pt>
                <c:pt idx="31076">
                  <c:v>1.5755230000000001E-7</c:v>
                </c:pt>
                <c:pt idx="31077">
                  <c:v>1.575585E-7</c:v>
                </c:pt>
                <c:pt idx="31078">
                  <c:v>1.5756480000000001E-7</c:v>
                </c:pt>
                <c:pt idx="31079">
                  <c:v>1.57571E-7</c:v>
                </c:pt>
                <c:pt idx="31080">
                  <c:v>1.5757730000000001E-7</c:v>
                </c:pt>
                <c:pt idx="31081">
                  <c:v>1.575835E-7</c:v>
                </c:pt>
                <c:pt idx="31082">
                  <c:v>1.5758980000000001E-7</c:v>
                </c:pt>
                <c:pt idx="31083">
                  <c:v>1.57596E-7</c:v>
                </c:pt>
                <c:pt idx="31084">
                  <c:v>1.5760229999999999E-7</c:v>
                </c:pt>
                <c:pt idx="31085">
                  <c:v>1.576085E-7</c:v>
                </c:pt>
                <c:pt idx="31086">
                  <c:v>1.5761479999999999E-7</c:v>
                </c:pt>
                <c:pt idx="31087">
                  <c:v>1.5762100000000001E-7</c:v>
                </c:pt>
                <c:pt idx="31088">
                  <c:v>1.5762729999999999E-7</c:v>
                </c:pt>
                <c:pt idx="31089">
                  <c:v>1.5763350000000001E-7</c:v>
                </c:pt>
                <c:pt idx="31090">
                  <c:v>1.5763979999999999E-7</c:v>
                </c:pt>
                <c:pt idx="31091">
                  <c:v>1.5764600000000001E-7</c:v>
                </c:pt>
                <c:pt idx="31092">
                  <c:v>1.5765229999999999E-7</c:v>
                </c:pt>
                <c:pt idx="31093">
                  <c:v>1.5765850000000001E-7</c:v>
                </c:pt>
                <c:pt idx="31094">
                  <c:v>1.5766479999999999E-7</c:v>
                </c:pt>
                <c:pt idx="31095">
                  <c:v>1.5767100000000001E-7</c:v>
                </c:pt>
                <c:pt idx="31096">
                  <c:v>1.5767729999999999E-7</c:v>
                </c:pt>
                <c:pt idx="31097">
                  <c:v>1.5768350000000001E-7</c:v>
                </c:pt>
                <c:pt idx="31098">
                  <c:v>1.5768979999999999E-7</c:v>
                </c:pt>
                <c:pt idx="31099">
                  <c:v>1.5769600000000001E-7</c:v>
                </c:pt>
                <c:pt idx="31100">
                  <c:v>1.5770229999999999E-7</c:v>
                </c:pt>
                <c:pt idx="31101">
                  <c:v>1.5770850000000001E-7</c:v>
                </c:pt>
                <c:pt idx="31102">
                  <c:v>1.577148E-7</c:v>
                </c:pt>
                <c:pt idx="31103">
                  <c:v>1.5772100000000001E-7</c:v>
                </c:pt>
                <c:pt idx="31104">
                  <c:v>1.577273E-7</c:v>
                </c:pt>
                <c:pt idx="31105">
                  <c:v>1.5773349999999999E-7</c:v>
                </c:pt>
                <c:pt idx="31106">
                  <c:v>1.577398E-7</c:v>
                </c:pt>
                <c:pt idx="31107">
                  <c:v>1.5774599999999999E-7</c:v>
                </c:pt>
                <c:pt idx="31108">
                  <c:v>1.577523E-7</c:v>
                </c:pt>
                <c:pt idx="31109">
                  <c:v>1.5775849999999999E-7</c:v>
                </c:pt>
                <c:pt idx="31110">
                  <c:v>1.577648E-7</c:v>
                </c:pt>
                <c:pt idx="31111">
                  <c:v>1.5777099999999999E-7</c:v>
                </c:pt>
                <c:pt idx="31112">
                  <c:v>1.577773E-7</c:v>
                </c:pt>
                <c:pt idx="31113">
                  <c:v>1.5778349999999999E-7</c:v>
                </c:pt>
                <c:pt idx="31114">
                  <c:v>1.577898E-7</c:v>
                </c:pt>
                <c:pt idx="31115">
                  <c:v>1.5779599999999999E-7</c:v>
                </c:pt>
                <c:pt idx="31116">
                  <c:v>1.578023E-7</c:v>
                </c:pt>
                <c:pt idx="31117">
                  <c:v>1.5780849999999999E-7</c:v>
                </c:pt>
                <c:pt idx="31118">
                  <c:v>1.578148E-7</c:v>
                </c:pt>
                <c:pt idx="31119">
                  <c:v>1.5782099999999999E-7</c:v>
                </c:pt>
                <c:pt idx="31120">
                  <c:v>1.578273E-7</c:v>
                </c:pt>
                <c:pt idx="31121">
                  <c:v>1.578335E-7</c:v>
                </c:pt>
                <c:pt idx="31122">
                  <c:v>1.578398E-7</c:v>
                </c:pt>
                <c:pt idx="31123">
                  <c:v>1.57846E-7</c:v>
                </c:pt>
                <c:pt idx="31124">
                  <c:v>1.5785230000000001E-7</c:v>
                </c:pt>
                <c:pt idx="31125">
                  <c:v>1.578585E-7</c:v>
                </c:pt>
                <c:pt idx="31126">
                  <c:v>1.5786480000000001E-7</c:v>
                </c:pt>
                <c:pt idx="31127">
                  <c:v>1.57871E-7</c:v>
                </c:pt>
                <c:pt idx="31128">
                  <c:v>1.5787730000000001E-7</c:v>
                </c:pt>
                <c:pt idx="31129">
                  <c:v>1.578835E-7</c:v>
                </c:pt>
                <c:pt idx="31130">
                  <c:v>1.5788980000000001E-7</c:v>
                </c:pt>
                <c:pt idx="31131">
                  <c:v>1.57896E-7</c:v>
                </c:pt>
                <c:pt idx="31132">
                  <c:v>1.5790230000000001E-7</c:v>
                </c:pt>
                <c:pt idx="31133">
                  <c:v>1.579085E-7</c:v>
                </c:pt>
                <c:pt idx="31134">
                  <c:v>1.5791480000000001E-7</c:v>
                </c:pt>
                <c:pt idx="31135">
                  <c:v>1.57921E-7</c:v>
                </c:pt>
                <c:pt idx="31136">
                  <c:v>1.5792730000000001E-7</c:v>
                </c:pt>
                <c:pt idx="31137">
                  <c:v>1.579335E-7</c:v>
                </c:pt>
                <c:pt idx="31138">
                  <c:v>1.5793980000000001E-7</c:v>
                </c:pt>
                <c:pt idx="31139">
                  <c:v>1.57946E-7</c:v>
                </c:pt>
                <c:pt idx="31140">
                  <c:v>1.5795229999999999E-7</c:v>
                </c:pt>
                <c:pt idx="31141">
                  <c:v>1.579585E-7</c:v>
                </c:pt>
                <c:pt idx="31142">
                  <c:v>1.5796479999999999E-7</c:v>
                </c:pt>
                <c:pt idx="31143">
                  <c:v>1.5797100000000001E-7</c:v>
                </c:pt>
                <c:pt idx="31144">
                  <c:v>1.5797729999999999E-7</c:v>
                </c:pt>
                <c:pt idx="31145">
                  <c:v>1.5798350000000001E-7</c:v>
                </c:pt>
                <c:pt idx="31146">
                  <c:v>1.5798979999999999E-7</c:v>
                </c:pt>
                <c:pt idx="31147">
                  <c:v>1.5799600000000001E-7</c:v>
                </c:pt>
                <c:pt idx="31148">
                  <c:v>1.5800229999999999E-7</c:v>
                </c:pt>
                <c:pt idx="31149">
                  <c:v>1.5800850000000001E-7</c:v>
                </c:pt>
                <c:pt idx="31150">
                  <c:v>1.5801479999999999E-7</c:v>
                </c:pt>
                <c:pt idx="31151">
                  <c:v>1.5802100000000001E-7</c:v>
                </c:pt>
                <c:pt idx="31152">
                  <c:v>1.5802729999999999E-7</c:v>
                </c:pt>
                <c:pt idx="31153">
                  <c:v>1.5803350000000001E-7</c:v>
                </c:pt>
                <c:pt idx="31154">
                  <c:v>1.5803979999999999E-7</c:v>
                </c:pt>
                <c:pt idx="31155">
                  <c:v>1.5804600000000001E-7</c:v>
                </c:pt>
                <c:pt idx="31156">
                  <c:v>1.5805229999999999E-7</c:v>
                </c:pt>
                <c:pt idx="31157">
                  <c:v>1.5805850000000001E-7</c:v>
                </c:pt>
                <c:pt idx="31158">
                  <c:v>1.580648E-7</c:v>
                </c:pt>
                <c:pt idx="31159">
                  <c:v>1.5807100000000001E-7</c:v>
                </c:pt>
                <c:pt idx="31160">
                  <c:v>1.580773E-7</c:v>
                </c:pt>
                <c:pt idx="31161">
                  <c:v>1.5808349999999999E-7</c:v>
                </c:pt>
                <c:pt idx="31162">
                  <c:v>1.580898E-7</c:v>
                </c:pt>
                <c:pt idx="31163">
                  <c:v>1.5809599999999999E-7</c:v>
                </c:pt>
                <c:pt idx="31164">
                  <c:v>1.581023E-7</c:v>
                </c:pt>
                <c:pt idx="31165">
                  <c:v>1.5810849999999999E-7</c:v>
                </c:pt>
                <c:pt idx="31166">
                  <c:v>1.581148E-7</c:v>
                </c:pt>
                <c:pt idx="31167">
                  <c:v>1.5812099999999999E-7</c:v>
                </c:pt>
                <c:pt idx="31168">
                  <c:v>1.581273E-7</c:v>
                </c:pt>
                <c:pt idx="31169">
                  <c:v>1.5813349999999999E-7</c:v>
                </c:pt>
                <c:pt idx="31170">
                  <c:v>1.581398E-7</c:v>
                </c:pt>
                <c:pt idx="31171">
                  <c:v>1.5814599999999999E-7</c:v>
                </c:pt>
                <c:pt idx="31172">
                  <c:v>1.581523E-7</c:v>
                </c:pt>
                <c:pt idx="31173">
                  <c:v>1.5815849999999999E-7</c:v>
                </c:pt>
                <c:pt idx="31174">
                  <c:v>1.581648E-7</c:v>
                </c:pt>
                <c:pt idx="31175">
                  <c:v>1.5817099999999999E-7</c:v>
                </c:pt>
                <c:pt idx="31176">
                  <c:v>1.581773E-7</c:v>
                </c:pt>
                <c:pt idx="31177">
                  <c:v>1.5818349999999999E-7</c:v>
                </c:pt>
                <c:pt idx="31178">
                  <c:v>1.581898E-7</c:v>
                </c:pt>
                <c:pt idx="31179">
                  <c:v>1.58196E-7</c:v>
                </c:pt>
                <c:pt idx="31180">
                  <c:v>1.5820230000000001E-7</c:v>
                </c:pt>
                <c:pt idx="31181">
                  <c:v>1.582085E-7</c:v>
                </c:pt>
                <c:pt idx="31182">
                  <c:v>1.5821480000000001E-7</c:v>
                </c:pt>
                <c:pt idx="31183">
                  <c:v>1.58221E-7</c:v>
                </c:pt>
                <c:pt idx="31184">
                  <c:v>1.5822730000000001E-7</c:v>
                </c:pt>
                <c:pt idx="31185">
                  <c:v>1.582335E-7</c:v>
                </c:pt>
                <c:pt idx="31186">
                  <c:v>1.5823980000000001E-7</c:v>
                </c:pt>
                <c:pt idx="31187">
                  <c:v>1.58246E-7</c:v>
                </c:pt>
                <c:pt idx="31188">
                  <c:v>1.5825230000000001E-7</c:v>
                </c:pt>
                <c:pt idx="31189">
                  <c:v>1.582585E-7</c:v>
                </c:pt>
                <c:pt idx="31190">
                  <c:v>1.5826480000000001E-7</c:v>
                </c:pt>
                <c:pt idx="31191">
                  <c:v>1.58271E-7</c:v>
                </c:pt>
                <c:pt idx="31192">
                  <c:v>1.5827730000000001E-7</c:v>
                </c:pt>
                <c:pt idx="31193">
                  <c:v>1.582835E-7</c:v>
                </c:pt>
                <c:pt idx="31194">
                  <c:v>1.5828980000000001E-7</c:v>
                </c:pt>
                <c:pt idx="31195">
                  <c:v>1.58296E-7</c:v>
                </c:pt>
                <c:pt idx="31196">
                  <c:v>1.5830230000000001E-7</c:v>
                </c:pt>
                <c:pt idx="31197">
                  <c:v>1.583085E-7</c:v>
                </c:pt>
                <c:pt idx="31198">
                  <c:v>1.5831479999999999E-7</c:v>
                </c:pt>
                <c:pt idx="31199">
                  <c:v>1.5832100000000001E-7</c:v>
                </c:pt>
                <c:pt idx="31200">
                  <c:v>1.5832729999999999E-7</c:v>
                </c:pt>
                <c:pt idx="31201">
                  <c:v>1.5833350000000001E-7</c:v>
                </c:pt>
                <c:pt idx="31202">
                  <c:v>1.5833979999999999E-7</c:v>
                </c:pt>
                <c:pt idx="31203">
                  <c:v>1.5834600000000001E-7</c:v>
                </c:pt>
                <c:pt idx="31204">
                  <c:v>1.5835229999999999E-7</c:v>
                </c:pt>
                <c:pt idx="31205">
                  <c:v>1.5835850000000001E-7</c:v>
                </c:pt>
                <c:pt idx="31206">
                  <c:v>1.5836479999999999E-7</c:v>
                </c:pt>
                <c:pt idx="31207">
                  <c:v>1.5837100000000001E-7</c:v>
                </c:pt>
                <c:pt idx="31208">
                  <c:v>1.5837729999999999E-7</c:v>
                </c:pt>
                <c:pt idx="31209">
                  <c:v>1.5838350000000001E-7</c:v>
                </c:pt>
                <c:pt idx="31210">
                  <c:v>1.5838979999999999E-7</c:v>
                </c:pt>
                <c:pt idx="31211">
                  <c:v>1.5839600000000001E-7</c:v>
                </c:pt>
                <c:pt idx="31212">
                  <c:v>1.5840229999999999E-7</c:v>
                </c:pt>
                <c:pt idx="31213">
                  <c:v>1.5840850000000001E-7</c:v>
                </c:pt>
                <c:pt idx="31214">
                  <c:v>1.584148E-7</c:v>
                </c:pt>
                <c:pt idx="31215">
                  <c:v>1.5842100000000001E-7</c:v>
                </c:pt>
                <c:pt idx="31216">
                  <c:v>1.584273E-7</c:v>
                </c:pt>
                <c:pt idx="31217">
                  <c:v>1.5843349999999999E-7</c:v>
                </c:pt>
                <c:pt idx="31218">
                  <c:v>1.584398E-7</c:v>
                </c:pt>
                <c:pt idx="31219">
                  <c:v>1.5844599999999999E-7</c:v>
                </c:pt>
                <c:pt idx="31220">
                  <c:v>1.584523E-7</c:v>
                </c:pt>
                <c:pt idx="31221">
                  <c:v>1.5845849999999999E-7</c:v>
                </c:pt>
                <c:pt idx="31222">
                  <c:v>1.584648E-7</c:v>
                </c:pt>
                <c:pt idx="31223">
                  <c:v>1.5847099999999999E-7</c:v>
                </c:pt>
                <c:pt idx="31224">
                  <c:v>1.584773E-7</c:v>
                </c:pt>
                <c:pt idx="31225">
                  <c:v>1.5848349999999999E-7</c:v>
                </c:pt>
                <c:pt idx="31226">
                  <c:v>1.584898E-7</c:v>
                </c:pt>
                <c:pt idx="31227">
                  <c:v>1.5849599999999999E-7</c:v>
                </c:pt>
                <c:pt idx="31228">
                  <c:v>1.585023E-7</c:v>
                </c:pt>
                <c:pt idx="31229">
                  <c:v>1.5850849999999999E-7</c:v>
                </c:pt>
                <c:pt idx="31230">
                  <c:v>1.585148E-7</c:v>
                </c:pt>
                <c:pt idx="31231">
                  <c:v>1.5852099999999999E-7</c:v>
                </c:pt>
                <c:pt idx="31232">
                  <c:v>1.585273E-7</c:v>
                </c:pt>
                <c:pt idx="31233">
                  <c:v>1.5853349999999999E-7</c:v>
                </c:pt>
                <c:pt idx="31234">
                  <c:v>1.585398E-7</c:v>
                </c:pt>
                <c:pt idx="31235">
                  <c:v>1.58546E-7</c:v>
                </c:pt>
                <c:pt idx="31236">
                  <c:v>1.5855230000000001E-7</c:v>
                </c:pt>
                <c:pt idx="31237">
                  <c:v>1.585585E-7</c:v>
                </c:pt>
                <c:pt idx="31238">
                  <c:v>1.5856480000000001E-7</c:v>
                </c:pt>
                <c:pt idx="31239">
                  <c:v>1.58571E-7</c:v>
                </c:pt>
                <c:pt idx="31240">
                  <c:v>1.5857730000000001E-7</c:v>
                </c:pt>
                <c:pt idx="31241">
                  <c:v>1.585835E-7</c:v>
                </c:pt>
                <c:pt idx="31242">
                  <c:v>1.5858980000000001E-7</c:v>
                </c:pt>
                <c:pt idx="31243">
                  <c:v>1.58596E-7</c:v>
                </c:pt>
                <c:pt idx="31244">
                  <c:v>1.5860230000000001E-7</c:v>
                </c:pt>
                <c:pt idx="31245">
                  <c:v>1.586085E-7</c:v>
                </c:pt>
                <c:pt idx="31246">
                  <c:v>1.5861480000000001E-7</c:v>
                </c:pt>
                <c:pt idx="31247">
                  <c:v>1.58621E-7</c:v>
                </c:pt>
                <c:pt idx="31248">
                  <c:v>1.5862730000000001E-7</c:v>
                </c:pt>
                <c:pt idx="31249">
                  <c:v>1.586335E-7</c:v>
                </c:pt>
                <c:pt idx="31250">
                  <c:v>1.5863980000000001E-7</c:v>
                </c:pt>
                <c:pt idx="31251">
                  <c:v>1.58646E-7</c:v>
                </c:pt>
                <c:pt idx="31252">
                  <c:v>1.5865230000000001E-7</c:v>
                </c:pt>
                <c:pt idx="31253">
                  <c:v>1.586585E-7</c:v>
                </c:pt>
                <c:pt idx="31254">
                  <c:v>1.5866479999999999E-7</c:v>
                </c:pt>
                <c:pt idx="31255">
                  <c:v>1.5867100000000001E-7</c:v>
                </c:pt>
                <c:pt idx="31256">
                  <c:v>1.5867729999999999E-7</c:v>
                </c:pt>
                <c:pt idx="31257">
                  <c:v>1.5868350000000001E-7</c:v>
                </c:pt>
                <c:pt idx="31258">
                  <c:v>1.5868979999999999E-7</c:v>
                </c:pt>
                <c:pt idx="31259">
                  <c:v>1.5869600000000001E-7</c:v>
                </c:pt>
                <c:pt idx="31260">
                  <c:v>1.5870229999999999E-7</c:v>
                </c:pt>
                <c:pt idx="31261">
                  <c:v>1.5870850000000001E-7</c:v>
                </c:pt>
                <c:pt idx="31262">
                  <c:v>1.5871479999999999E-7</c:v>
                </c:pt>
                <c:pt idx="31263">
                  <c:v>1.5872100000000001E-7</c:v>
                </c:pt>
                <c:pt idx="31264">
                  <c:v>1.5872729999999999E-7</c:v>
                </c:pt>
                <c:pt idx="31265">
                  <c:v>1.5873350000000001E-7</c:v>
                </c:pt>
                <c:pt idx="31266">
                  <c:v>1.5873979999999999E-7</c:v>
                </c:pt>
                <c:pt idx="31267">
                  <c:v>1.5874600000000001E-7</c:v>
                </c:pt>
                <c:pt idx="31268">
                  <c:v>1.5875229999999999E-7</c:v>
                </c:pt>
                <c:pt idx="31269">
                  <c:v>1.5875850000000001E-7</c:v>
                </c:pt>
                <c:pt idx="31270">
                  <c:v>1.587648E-7</c:v>
                </c:pt>
                <c:pt idx="31271">
                  <c:v>1.5877100000000001E-7</c:v>
                </c:pt>
                <c:pt idx="31272">
                  <c:v>1.587773E-7</c:v>
                </c:pt>
                <c:pt idx="31273">
                  <c:v>1.5878349999999999E-7</c:v>
                </c:pt>
                <c:pt idx="31274">
                  <c:v>1.587898E-7</c:v>
                </c:pt>
                <c:pt idx="31275">
                  <c:v>1.5879599999999999E-7</c:v>
                </c:pt>
                <c:pt idx="31276">
                  <c:v>1.588023E-7</c:v>
                </c:pt>
                <c:pt idx="31277">
                  <c:v>1.5880849999999999E-7</c:v>
                </c:pt>
                <c:pt idx="31278">
                  <c:v>1.588148E-7</c:v>
                </c:pt>
                <c:pt idx="31279">
                  <c:v>1.5882099999999999E-7</c:v>
                </c:pt>
                <c:pt idx="31280">
                  <c:v>1.588273E-7</c:v>
                </c:pt>
                <c:pt idx="31281">
                  <c:v>1.5883349999999999E-7</c:v>
                </c:pt>
                <c:pt idx="31282">
                  <c:v>1.588398E-7</c:v>
                </c:pt>
                <c:pt idx="31283">
                  <c:v>1.5884599999999999E-7</c:v>
                </c:pt>
                <c:pt idx="31284">
                  <c:v>1.588523E-7</c:v>
                </c:pt>
                <c:pt idx="31285">
                  <c:v>1.5885849999999999E-7</c:v>
                </c:pt>
                <c:pt idx="31286">
                  <c:v>1.588648E-7</c:v>
                </c:pt>
                <c:pt idx="31287">
                  <c:v>1.5887099999999999E-7</c:v>
                </c:pt>
                <c:pt idx="31288">
                  <c:v>1.588773E-7</c:v>
                </c:pt>
                <c:pt idx="31289">
                  <c:v>1.5888349999999999E-7</c:v>
                </c:pt>
                <c:pt idx="31290">
                  <c:v>1.588898E-7</c:v>
                </c:pt>
                <c:pt idx="31291">
                  <c:v>1.58896E-7</c:v>
                </c:pt>
                <c:pt idx="31292">
                  <c:v>1.5890230000000001E-7</c:v>
                </c:pt>
                <c:pt idx="31293">
                  <c:v>1.589085E-7</c:v>
                </c:pt>
                <c:pt idx="31294">
                  <c:v>1.5891480000000001E-7</c:v>
                </c:pt>
                <c:pt idx="31295">
                  <c:v>1.58921E-7</c:v>
                </c:pt>
                <c:pt idx="31296">
                  <c:v>1.5892730000000001E-7</c:v>
                </c:pt>
                <c:pt idx="31297">
                  <c:v>1.589335E-7</c:v>
                </c:pt>
                <c:pt idx="31298">
                  <c:v>1.5893980000000001E-7</c:v>
                </c:pt>
                <c:pt idx="31299">
                  <c:v>1.58946E-7</c:v>
                </c:pt>
                <c:pt idx="31300">
                  <c:v>1.5895230000000001E-7</c:v>
                </c:pt>
                <c:pt idx="31301">
                  <c:v>1.589585E-7</c:v>
                </c:pt>
                <c:pt idx="31302">
                  <c:v>1.5896480000000001E-7</c:v>
                </c:pt>
                <c:pt idx="31303">
                  <c:v>1.58971E-7</c:v>
                </c:pt>
                <c:pt idx="31304">
                  <c:v>1.5897730000000001E-7</c:v>
                </c:pt>
                <c:pt idx="31305">
                  <c:v>1.589835E-7</c:v>
                </c:pt>
                <c:pt idx="31306">
                  <c:v>1.5898980000000001E-7</c:v>
                </c:pt>
                <c:pt idx="31307">
                  <c:v>1.58996E-7</c:v>
                </c:pt>
                <c:pt idx="31308">
                  <c:v>1.5900230000000001E-7</c:v>
                </c:pt>
                <c:pt idx="31309">
                  <c:v>1.590085E-7</c:v>
                </c:pt>
                <c:pt idx="31310">
                  <c:v>1.5901479999999999E-7</c:v>
                </c:pt>
                <c:pt idx="31311">
                  <c:v>1.59021E-7</c:v>
                </c:pt>
                <c:pt idx="31312">
                  <c:v>1.5902729999999999E-7</c:v>
                </c:pt>
                <c:pt idx="31313">
                  <c:v>1.5903350000000001E-7</c:v>
                </c:pt>
                <c:pt idx="31314">
                  <c:v>1.5903979999999999E-7</c:v>
                </c:pt>
                <c:pt idx="31315">
                  <c:v>1.5904600000000001E-7</c:v>
                </c:pt>
                <c:pt idx="31316">
                  <c:v>1.5905229999999999E-7</c:v>
                </c:pt>
                <c:pt idx="31317">
                  <c:v>1.5905850000000001E-7</c:v>
                </c:pt>
                <c:pt idx="31318">
                  <c:v>1.5906479999999999E-7</c:v>
                </c:pt>
                <c:pt idx="31319">
                  <c:v>1.5907100000000001E-7</c:v>
                </c:pt>
                <c:pt idx="31320">
                  <c:v>1.5907729999999999E-7</c:v>
                </c:pt>
                <c:pt idx="31321">
                  <c:v>1.5908350000000001E-7</c:v>
                </c:pt>
                <c:pt idx="31322">
                  <c:v>1.5908979999999999E-7</c:v>
                </c:pt>
                <c:pt idx="31323">
                  <c:v>1.5909600000000001E-7</c:v>
                </c:pt>
                <c:pt idx="31324">
                  <c:v>1.5910229999999999E-7</c:v>
                </c:pt>
                <c:pt idx="31325">
                  <c:v>1.5910850000000001E-7</c:v>
                </c:pt>
                <c:pt idx="31326">
                  <c:v>1.5911479999999999E-7</c:v>
                </c:pt>
                <c:pt idx="31327">
                  <c:v>1.5912100000000001E-7</c:v>
                </c:pt>
                <c:pt idx="31328">
                  <c:v>1.591273E-7</c:v>
                </c:pt>
                <c:pt idx="31329">
                  <c:v>1.5913349999999999E-7</c:v>
                </c:pt>
                <c:pt idx="31330">
                  <c:v>1.591398E-7</c:v>
                </c:pt>
                <c:pt idx="31331">
                  <c:v>1.5914599999999999E-7</c:v>
                </c:pt>
                <c:pt idx="31332">
                  <c:v>1.591523E-7</c:v>
                </c:pt>
                <c:pt idx="31333">
                  <c:v>1.5915849999999999E-7</c:v>
                </c:pt>
                <c:pt idx="31334">
                  <c:v>1.591648E-7</c:v>
                </c:pt>
                <c:pt idx="31335">
                  <c:v>1.5917099999999999E-7</c:v>
                </c:pt>
                <c:pt idx="31336">
                  <c:v>1.591773E-7</c:v>
                </c:pt>
                <c:pt idx="31337">
                  <c:v>1.5918349999999999E-7</c:v>
                </c:pt>
                <c:pt idx="31338">
                  <c:v>1.591898E-7</c:v>
                </c:pt>
                <c:pt idx="31339">
                  <c:v>1.5919599999999999E-7</c:v>
                </c:pt>
                <c:pt idx="31340">
                  <c:v>1.592023E-7</c:v>
                </c:pt>
                <c:pt idx="31341">
                  <c:v>1.5920849999999999E-7</c:v>
                </c:pt>
                <c:pt idx="31342">
                  <c:v>1.592148E-7</c:v>
                </c:pt>
                <c:pt idx="31343">
                  <c:v>1.5922099999999999E-7</c:v>
                </c:pt>
                <c:pt idx="31344">
                  <c:v>1.592273E-7</c:v>
                </c:pt>
                <c:pt idx="31345">
                  <c:v>1.5923349999999999E-7</c:v>
                </c:pt>
                <c:pt idx="31346">
                  <c:v>1.592398E-7</c:v>
                </c:pt>
                <c:pt idx="31347">
                  <c:v>1.59246E-7</c:v>
                </c:pt>
                <c:pt idx="31348">
                  <c:v>1.5925230000000001E-7</c:v>
                </c:pt>
                <c:pt idx="31349">
                  <c:v>1.592585E-7</c:v>
                </c:pt>
                <c:pt idx="31350">
                  <c:v>1.5926480000000001E-7</c:v>
                </c:pt>
                <c:pt idx="31351">
                  <c:v>1.59271E-7</c:v>
                </c:pt>
                <c:pt idx="31352">
                  <c:v>1.5927730000000001E-7</c:v>
                </c:pt>
                <c:pt idx="31353">
                  <c:v>1.592835E-7</c:v>
                </c:pt>
                <c:pt idx="31354">
                  <c:v>1.5928980000000001E-7</c:v>
                </c:pt>
                <c:pt idx="31355">
                  <c:v>1.59296E-7</c:v>
                </c:pt>
                <c:pt idx="31356">
                  <c:v>1.5930230000000001E-7</c:v>
                </c:pt>
                <c:pt idx="31357">
                  <c:v>1.593085E-7</c:v>
                </c:pt>
                <c:pt idx="31358">
                  <c:v>1.5931480000000001E-7</c:v>
                </c:pt>
                <c:pt idx="31359">
                  <c:v>1.59321E-7</c:v>
                </c:pt>
                <c:pt idx="31360">
                  <c:v>1.5932730000000001E-7</c:v>
                </c:pt>
                <c:pt idx="31361">
                  <c:v>1.593335E-7</c:v>
                </c:pt>
                <c:pt idx="31362">
                  <c:v>1.5933980000000001E-7</c:v>
                </c:pt>
                <c:pt idx="31363">
                  <c:v>1.59346E-7</c:v>
                </c:pt>
                <c:pt idx="31364">
                  <c:v>1.5935230000000001E-7</c:v>
                </c:pt>
                <c:pt idx="31365">
                  <c:v>1.593585E-7</c:v>
                </c:pt>
                <c:pt idx="31366">
                  <c:v>1.5936479999999999E-7</c:v>
                </c:pt>
                <c:pt idx="31367">
                  <c:v>1.59371E-7</c:v>
                </c:pt>
                <c:pt idx="31368">
                  <c:v>1.5937729999999999E-7</c:v>
                </c:pt>
                <c:pt idx="31369">
                  <c:v>1.5938350000000001E-7</c:v>
                </c:pt>
                <c:pt idx="31370">
                  <c:v>1.5938979999999999E-7</c:v>
                </c:pt>
                <c:pt idx="31371">
                  <c:v>1.5939600000000001E-7</c:v>
                </c:pt>
                <c:pt idx="31372">
                  <c:v>1.5940229999999999E-7</c:v>
                </c:pt>
                <c:pt idx="31373">
                  <c:v>1.5940850000000001E-7</c:v>
                </c:pt>
                <c:pt idx="31374">
                  <c:v>1.5941479999999999E-7</c:v>
                </c:pt>
                <c:pt idx="31375">
                  <c:v>1.5942100000000001E-7</c:v>
                </c:pt>
                <c:pt idx="31376">
                  <c:v>1.5942729999999999E-7</c:v>
                </c:pt>
                <c:pt idx="31377">
                  <c:v>1.5943350000000001E-7</c:v>
                </c:pt>
                <c:pt idx="31378">
                  <c:v>1.5943979999999999E-7</c:v>
                </c:pt>
                <c:pt idx="31379">
                  <c:v>1.5944600000000001E-7</c:v>
                </c:pt>
                <c:pt idx="31380">
                  <c:v>1.5945229999999999E-7</c:v>
                </c:pt>
                <c:pt idx="31381">
                  <c:v>1.5945850000000001E-7</c:v>
                </c:pt>
                <c:pt idx="31382">
                  <c:v>1.5946479999999999E-7</c:v>
                </c:pt>
                <c:pt idx="31383">
                  <c:v>1.5947100000000001E-7</c:v>
                </c:pt>
                <c:pt idx="31384">
                  <c:v>1.594773E-7</c:v>
                </c:pt>
                <c:pt idx="31385">
                  <c:v>1.5948349999999999E-7</c:v>
                </c:pt>
                <c:pt idx="31386">
                  <c:v>1.594898E-7</c:v>
                </c:pt>
                <c:pt idx="31387">
                  <c:v>1.5949599999999999E-7</c:v>
                </c:pt>
                <c:pt idx="31388">
                  <c:v>1.595023E-7</c:v>
                </c:pt>
                <c:pt idx="31389">
                  <c:v>1.5950849999999999E-7</c:v>
                </c:pt>
                <c:pt idx="31390">
                  <c:v>1.595148E-7</c:v>
                </c:pt>
                <c:pt idx="31391">
                  <c:v>1.5952099999999999E-7</c:v>
                </c:pt>
                <c:pt idx="31392">
                  <c:v>1.595273E-7</c:v>
                </c:pt>
                <c:pt idx="31393">
                  <c:v>1.5953349999999999E-7</c:v>
                </c:pt>
                <c:pt idx="31394">
                  <c:v>1.595398E-7</c:v>
                </c:pt>
                <c:pt idx="31395">
                  <c:v>1.5954599999999999E-7</c:v>
                </c:pt>
                <c:pt idx="31396">
                  <c:v>1.595523E-7</c:v>
                </c:pt>
                <c:pt idx="31397">
                  <c:v>1.5955849999999999E-7</c:v>
                </c:pt>
                <c:pt idx="31398">
                  <c:v>1.595648E-7</c:v>
                </c:pt>
                <c:pt idx="31399">
                  <c:v>1.5957099999999999E-7</c:v>
                </c:pt>
                <c:pt idx="31400">
                  <c:v>1.595773E-7</c:v>
                </c:pt>
                <c:pt idx="31401">
                  <c:v>1.5958349999999999E-7</c:v>
                </c:pt>
                <c:pt idx="31402">
                  <c:v>1.595898E-7</c:v>
                </c:pt>
                <c:pt idx="31403">
                  <c:v>1.59596E-7</c:v>
                </c:pt>
                <c:pt idx="31404">
                  <c:v>1.5960230000000001E-7</c:v>
                </c:pt>
                <c:pt idx="31405">
                  <c:v>1.596085E-7</c:v>
                </c:pt>
                <c:pt idx="31406">
                  <c:v>1.5961480000000001E-7</c:v>
                </c:pt>
                <c:pt idx="31407">
                  <c:v>1.59621E-7</c:v>
                </c:pt>
                <c:pt idx="31408">
                  <c:v>1.5962730000000001E-7</c:v>
                </c:pt>
                <c:pt idx="31409">
                  <c:v>1.596335E-7</c:v>
                </c:pt>
                <c:pt idx="31410">
                  <c:v>1.5963980000000001E-7</c:v>
                </c:pt>
                <c:pt idx="31411">
                  <c:v>1.59646E-7</c:v>
                </c:pt>
                <c:pt idx="31412">
                  <c:v>1.5965230000000001E-7</c:v>
                </c:pt>
                <c:pt idx="31413">
                  <c:v>1.596585E-7</c:v>
                </c:pt>
                <c:pt idx="31414">
                  <c:v>1.5966480000000001E-7</c:v>
                </c:pt>
                <c:pt idx="31415">
                  <c:v>1.59671E-7</c:v>
                </c:pt>
                <c:pt idx="31416">
                  <c:v>1.5967730000000001E-7</c:v>
                </c:pt>
                <c:pt idx="31417">
                  <c:v>1.596835E-7</c:v>
                </c:pt>
                <c:pt idx="31418">
                  <c:v>1.5968980000000001E-7</c:v>
                </c:pt>
                <c:pt idx="31419">
                  <c:v>1.59696E-7</c:v>
                </c:pt>
                <c:pt idx="31420">
                  <c:v>1.5970230000000001E-7</c:v>
                </c:pt>
                <c:pt idx="31421">
                  <c:v>1.597085E-7</c:v>
                </c:pt>
                <c:pt idx="31422">
                  <c:v>1.5971479999999999E-7</c:v>
                </c:pt>
                <c:pt idx="31423">
                  <c:v>1.59721E-7</c:v>
                </c:pt>
                <c:pt idx="31424">
                  <c:v>1.5972729999999999E-7</c:v>
                </c:pt>
                <c:pt idx="31425">
                  <c:v>1.5973350000000001E-7</c:v>
                </c:pt>
                <c:pt idx="31426">
                  <c:v>1.5973979999999999E-7</c:v>
                </c:pt>
                <c:pt idx="31427">
                  <c:v>1.5974600000000001E-7</c:v>
                </c:pt>
                <c:pt idx="31428">
                  <c:v>1.5975229999999999E-7</c:v>
                </c:pt>
                <c:pt idx="31429">
                  <c:v>1.5975850000000001E-7</c:v>
                </c:pt>
                <c:pt idx="31430">
                  <c:v>1.5976479999999999E-7</c:v>
                </c:pt>
                <c:pt idx="31431">
                  <c:v>1.5977100000000001E-7</c:v>
                </c:pt>
                <c:pt idx="31432">
                  <c:v>1.5977729999999999E-7</c:v>
                </c:pt>
                <c:pt idx="31433">
                  <c:v>1.5978350000000001E-7</c:v>
                </c:pt>
                <c:pt idx="31434">
                  <c:v>1.5978979999999999E-7</c:v>
                </c:pt>
                <c:pt idx="31435">
                  <c:v>1.5979600000000001E-7</c:v>
                </c:pt>
                <c:pt idx="31436">
                  <c:v>1.5980229999999999E-7</c:v>
                </c:pt>
                <c:pt idx="31437">
                  <c:v>1.5980850000000001E-7</c:v>
                </c:pt>
                <c:pt idx="31438">
                  <c:v>1.5981479999999999E-7</c:v>
                </c:pt>
                <c:pt idx="31439">
                  <c:v>1.5982100000000001E-7</c:v>
                </c:pt>
                <c:pt idx="31440">
                  <c:v>1.598273E-7</c:v>
                </c:pt>
                <c:pt idx="31441">
                  <c:v>1.5983350000000001E-7</c:v>
                </c:pt>
                <c:pt idx="31442">
                  <c:v>1.598398E-7</c:v>
                </c:pt>
                <c:pt idx="31443">
                  <c:v>1.5984599999999999E-7</c:v>
                </c:pt>
                <c:pt idx="31444">
                  <c:v>1.598523E-7</c:v>
                </c:pt>
                <c:pt idx="31445">
                  <c:v>1.5985849999999999E-7</c:v>
                </c:pt>
                <c:pt idx="31446">
                  <c:v>1.598648E-7</c:v>
                </c:pt>
                <c:pt idx="31447">
                  <c:v>1.5987099999999999E-7</c:v>
                </c:pt>
                <c:pt idx="31448">
                  <c:v>1.598773E-7</c:v>
                </c:pt>
                <c:pt idx="31449">
                  <c:v>1.5988349999999999E-7</c:v>
                </c:pt>
                <c:pt idx="31450">
                  <c:v>1.598898E-7</c:v>
                </c:pt>
                <c:pt idx="31451">
                  <c:v>1.5989599999999999E-7</c:v>
                </c:pt>
                <c:pt idx="31452">
                  <c:v>1.599023E-7</c:v>
                </c:pt>
                <c:pt idx="31453">
                  <c:v>1.5990849999999999E-7</c:v>
                </c:pt>
                <c:pt idx="31454">
                  <c:v>1.599148E-7</c:v>
                </c:pt>
                <c:pt idx="31455">
                  <c:v>1.5992099999999999E-7</c:v>
                </c:pt>
                <c:pt idx="31456">
                  <c:v>1.599273E-7</c:v>
                </c:pt>
                <c:pt idx="31457">
                  <c:v>1.5993349999999999E-7</c:v>
                </c:pt>
                <c:pt idx="31458">
                  <c:v>1.599398E-7</c:v>
                </c:pt>
                <c:pt idx="31459">
                  <c:v>1.59946E-7</c:v>
                </c:pt>
                <c:pt idx="31460">
                  <c:v>1.599523E-7</c:v>
                </c:pt>
                <c:pt idx="31461">
                  <c:v>1.599585E-7</c:v>
                </c:pt>
                <c:pt idx="31462">
                  <c:v>1.5996480000000001E-7</c:v>
                </c:pt>
                <c:pt idx="31463">
                  <c:v>1.59971E-7</c:v>
                </c:pt>
                <c:pt idx="31464">
                  <c:v>1.5997730000000001E-7</c:v>
                </c:pt>
                <c:pt idx="31465">
                  <c:v>1.599835E-7</c:v>
                </c:pt>
                <c:pt idx="31466">
                  <c:v>1.5998980000000001E-7</c:v>
                </c:pt>
                <c:pt idx="31467">
                  <c:v>1.59996E-7</c:v>
                </c:pt>
                <c:pt idx="31468">
                  <c:v>1.6000230000000001E-7</c:v>
                </c:pt>
                <c:pt idx="31469">
                  <c:v>1.600085E-7</c:v>
                </c:pt>
                <c:pt idx="31470">
                  <c:v>1.6001480000000001E-7</c:v>
                </c:pt>
                <c:pt idx="31471">
                  <c:v>1.60021E-7</c:v>
                </c:pt>
                <c:pt idx="31472">
                  <c:v>1.6002730000000001E-7</c:v>
                </c:pt>
                <c:pt idx="31473">
                  <c:v>1.600335E-7</c:v>
                </c:pt>
                <c:pt idx="31474">
                  <c:v>1.6003980000000001E-7</c:v>
                </c:pt>
                <c:pt idx="31475">
                  <c:v>1.60046E-7</c:v>
                </c:pt>
                <c:pt idx="31476">
                  <c:v>1.6005230000000001E-7</c:v>
                </c:pt>
                <c:pt idx="31477">
                  <c:v>1.600585E-7</c:v>
                </c:pt>
                <c:pt idx="31478">
                  <c:v>1.6006479999999999E-7</c:v>
                </c:pt>
                <c:pt idx="31479">
                  <c:v>1.60071E-7</c:v>
                </c:pt>
                <c:pt idx="31480">
                  <c:v>1.6007729999999999E-7</c:v>
                </c:pt>
                <c:pt idx="31481">
                  <c:v>1.6008350000000001E-7</c:v>
                </c:pt>
                <c:pt idx="31482">
                  <c:v>1.6008979999999999E-7</c:v>
                </c:pt>
                <c:pt idx="31483">
                  <c:v>1.6009600000000001E-7</c:v>
                </c:pt>
                <c:pt idx="31484">
                  <c:v>1.6010229999999999E-7</c:v>
                </c:pt>
                <c:pt idx="31485">
                  <c:v>1.6010850000000001E-7</c:v>
                </c:pt>
                <c:pt idx="31486">
                  <c:v>1.6011479999999999E-7</c:v>
                </c:pt>
                <c:pt idx="31487">
                  <c:v>1.6012100000000001E-7</c:v>
                </c:pt>
                <c:pt idx="31488">
                  <c:v>1.6012729999999999E-7</c:v>
                </c:pt>
                <c:pt idx="31489">
                  <c:v>1.6013350000000001E-7</c:v>
                </c:pt>
                <c:pt idx="31490">
                  <c:v>1.6013979999999999E-7</c:v>
                </c:pt>
                <c:pt idx="31491">
                  <c:v>1.6014600000000001E-7</c:v>
                </c:pt>
                <c:pt idx="31492">
                  <c:v>1.6015229999999999E-7</c:v>
                </c:pt>
                <c:pt idx="31493">
                  <c:v>1.6015850000000001E-7</c:v>
                </c:pt>
                <c:pt idx="31494">
                  <c:v>1.6016479999999999E-7</c:v>
                </c:pt>
                <c:pt idx="31495">
                  <c:v>1.6017100000000001E-7</c:v>
                </c:pt>
                <c:pt idx="31496">
                  <c:v>1.601773E-7</c:v>
                </c:pt>
                <c:pt idx="31497">
                  <c:v>1.6018350000000001E-7</c:v>
                </c:pt>
                <c:pt idx="31498">
                  <c:v>1.601898E-7</c:v>
                </c:pt>
                <c:pt idx="31499">
                  <c:v>1.6019599999999999E-7</c:v>
                </c:pt>
                <c:pt idx="31500">
                  <c:v>1.602023E-7</c:v>
                </c:pt>
                <c:pt idx="31501">
                  <c:v>1.6020849999999999E-7</c:v>
                </c:pt>
                <c:pt idx="31502">
                  <c:v>1.602148E-7</c:v>
                </c:pt>
                <c:pt idx="31503">
                  <c:v>1.6022099999999999E-7</c:v>
                </c:pt>
                <c:pt idx="31504">
                  <c:v>1.602273E-7</c:v>
                </c:pt>
                <c:pt idx="31505">
                  <c:v>1.6023349999999999E-7</c:v>
                </c:pt>
                <c:pt idx="31506">
                  <c:v>1.602398E-7</c:v>
                </c:pt>
                <c:pt idx="31507">
                  <c:v>1.6024599999999999E-7</c:v>
                </c:pt>
                <c:pt idx="31508">
                  <c:v>1.602523E-7</c:v>
                </c:pt>
                <c:pt idx="31509">
                  <c:v>1.6025849999999999E-7</c:v>
                </c:pt>
                <c:pt idx="31510">
                  <c:v>1.602648E-7</c:v>
                </c:pt>
                <c:pt idx="31511">
                  <c:v>1.6027099999999999E-7</c:v>
                </c:pt>
                <c:pt idx="31512">
                  <c:v>1.602773E-7</c:v>
                </c:pt>
                <c:pt idx="31513">
                  <c:v>1.6028349999999999E-7</c:v>
                </c:pt>
                <c:pt idx="31514">
                  <c:v>1.602898E-7</c:v>
                </c:pt>
                <c:pt idx="31515">
                  <c:v>1.6029599999999999E-7</c:v>
                </c:pt>
                <c:pt idx="31516">
                  <c:v>1.603023E-7</c:v>
                </c:pt>
                <c:pt idx="31517">
                  <c:v>1.603085E-7</c:v>
                </c:pt>
                <c:pt idx="31518">
                  <c:v>1.6031480000000001E-7</c:v>
                </c:pt>
                <c:pt idx="31519">
                  <c:v>1.60321E-7</c:v>
                </c:pt>
                <c:pt idx="31520">
                  <c:v>1.6032730000000001E-7</c:v>
                </c:pt>
                <c:pt idx="31521">
                  <c:v>1.603335E-7</c:v>
                </c:pt>
                <c:pt idx="31522">
                  <c:v>1.6033980000000001E-7</c:v>
                </c:pt>
                <c:pt idx="31523">
                  <c:v>1.60346E-7</c:v>
                </c:pt>
                <c:pt idx="31524">
                  <c:v>1.6035230000000001E-7</c:v>
                </c:pt>
                <c:pt idx="31525">
                  <c:v>1.603585E-7</c:v>
                </c:pt>
                <c:pt idx="31526">
                  <c:v>1.6036480000000001E-7</c:v>
                </c:pt>
                <c:pt idx="31527">
                  <c:v>1.60371E-7</c:v>
                </c:pt>
                <c:pt idx="31528">
                  <c:v>1.6037730000000001E-7</c:v>
                </c:pt>
                <c:pt idx="31529">
                  <c:v>1.603835E-7</c:v>
                </c:pt>
                <c:pt idx="31530">
                  <c:v>1.6038980000000001E-7</c:v>
                </c:pt>
                <c:pt idx="31531">
                  <c:v>1.60396E-7</c:v>
                </c:pt>
                <c:pt idx="31532">
                  <c:v>1.6040230000000001E-7</c:v>
                </c:pt>
                <c:pt idx="31533">
                  <c:v>1.604085E-7</c:v>
                </c:pt>
                <c:pt idx="31534">
                  <c:v>1.6041480000000001E-7</c:v>
                </c:pt>
                <c:pt idx="31535">
                  <c:v>1.60421E-7</c:v>
                </c:pt>
                <c:pt idx="31536">
                  <c:v>1.6042729999999999E-7</c:v>
                </c:pt>
                <c:pt idx="31537">
                  <c:v>1.6043350000000001E-7</c:v>
                </c:pt>
                <c:pt idx="31538">
                  <c:v>1.6043979999999999E-7</c:v>
                </c:pt>
                <c:pt idx="31539">
                  <c:v>1.6044600000000001E-7</c:v>
                </c:pt>
                <c:pt idx="31540">
                  <c:v>1.6045229999999999E-7</c:v>
                </c:pt>
                <c:pt idx="31541">
                  <c:v>1.6045850000000001E-7</c:v>
                </c:pt>
                <c:pt idx="31542">
                  <c:v>1.6046479999999999E-7</c:v>
                </c:pt>
                <c:pt idx="31543">
                  <c:v>1.6047100000000001E-7</c:v>
                </c:pt>
                <c:pt idx="31544">
                  <c:v>1.6047729999999999E-7</c:v>
                </c:pt>
                <c:pt idx="31545">
                  <c:v>1.6048350000000001E-7</c:v>
                </c:pt>
                <c:pt idx="31546">
                  <c:v>1.6048979999999999E-7</c:v>
                </c:pt>
                <c:pt idx="31547">
                  <c:v>1.6049600000000001E-7</c:v>
                </c:pt>
                <c:pt idx="31548">
                  <c:v>1.6050229999999999E-7</c:v>
                </c:pt>
                <c:pt idx="31549">
                  <c:v>1.6050850000000001E-7</c:v>
                </c:pt>
                <c:pt idx="31550">
                  <c:v>1.6051479999999999E-7</c:v>
                </c:pt>
                <c:pt idx="31551">
                  <c:v>1.6052100000000001E-7</c:v>
                </c:pt>
                <c:pt idx="31552">
                  <c:v>1.605273E-7</c:v>
                </c:pt>
                <c:pt idx="31553">
                  <c:v>1.6053350000000001E-7</c:v>
                </c:pt>
                <c:pt idx="31554">
                  <c:v>1.605398E-7</c:v>
                </c:pt>
                <c:pt idx="31555">
                  <c:v>1.6054599999999999E-7</c:v>
                </c:pt>
                <c:pt idx="31556">
                  <c:v>1.605523E-7</c:v>
                </c:pt>
                <c:pt idx="31557">
                  <c:v>1.6055849999999999E-7</c:v>
                </c:pt>
                <c:pt idx="31558">
                  <c:v>1.605648E-7</c:v>
                </c:pt>
                <c:pt idx="31559">
                  <c:v>1.6057099999999999E-7</c:v>
                </c:pt>
                <c:pt idx="31560">
                  <c:v>1.605773E-7</c:v>
                </c:pt>
                <c:pt idx="31561">
                  <c:v>1.6058349999999999E-7</c:v>
                </c:pt>
                <c:pt idx="31562">
                  <c:v>1.605898E-7</c:v>
                </c:pt>
                <c:pt idx="31563">
                  <c:v>1.6059599999999999E-7</c:v>
                </c:pt>
                <c:pt idx="31564">
                  <c:v>1.606023E-7</c:v>
                </c:pt>
                <c:pt idx="31565">
                  <c:v>1.6060849999999999E-7</c:v>
                </c:pt>
                <c:pt idx="31566">
                  <c:v>1.606148E-7</c:v>
                </c:pt>
                <c:pt idx="31567">
                  <c:v>1.6062099999999999E-7</c:v>
                </c:pt>
                <c:pt idx="31568">
                  <c:v>1.606273E-7</c:v>
                </c:pt>
                <c:pt idx="31569">
                  <c:v>1.6063349999999999E-7</c:v>
                </c:pt>
                <c:pt idx="31570">
                  <c:v>1.606398E-7</c:v>
                </c:pt>
                <c:pt idx="31571">
                  <c:v>1.6064599999999999E-7</c:v>
                </c:pt>
                <c:pt idx="31572">
                  <c:v>1.606523E-7</c:v>
                </c:pt>
                <c:pt idx="31573">
                  <c:v>1.606585E-7</c:v>
                </c:pt>
                <c:pt idx="31574">
                  <c:v>1.6066480000000001E-7</c:v>
                </c:pt>
                <c:pt idx="31575">
                  <c:v>1.60671E-7</c:v>
                </c:pt>
                <c:pt idx="31576">
                  <c:v>1.6067730000000001E-7</c:v>
                </c:pt>
                <c:pt idx="31577">
                  <c:v>1.606835E-7</c:v>
                </c:pt>
                <c:pt idx="31578">
                  <c:v>1.6068980000000001E-7</c:v>
                </c:pt>
                <c:pt idx="31579">
                  <c:v>1.60696E-7</c:v>
                </c:pt>
                <c:pt idx="31580">
                  <c:v>1.6070230000000001E-7</c:v>
                </c:pt>
                <c:pt idx="31581">
                  <c:v>1.607085E-7</c:v>
                </c:pt>
                <c:pt idx="31582">
                  <c:v>1.6071480000000001E-7</c:v>
                </c:pt>
                <c:pt idx="31583">
                  <c:v>1.60721E-7</c:v>
                </c:pt>
                <c:pt idx="31584">
                  <c:v>1.6072730000000001E-7</c:v>
                </c:pt>
                <c:pt idx="31585">
                  <c:v>1.607335E-7</c:v>
                </c:pt>
                <c:pt idx="31586">
                  <c:v>1.6073980000000001E-7</c:v>
                </c:pt>
                <c:pt idx="31587">
                  <c:v>1.60746E-7</c:v>
                </c:pt>
                <c:pt idx="31588">
                  <c:v>1.6075230000000001E-7</c:v>
                </c:pt>
                <c:pt idx="31589">
                  <c:v>1.607585E-7</c:v>
                </c:pt>
                <c:pt idx="31590">
                  <c:v>1.6076480000000001E-7</c:v>
                </c:pt>
                <c:pt idx="31591">
                  <c:v>1.60771E-7</c:v>
                </c:pt>
                <c:pt idx="31592">
                  <c:v>1.6077729999999999E-7</c:v>
                </c:pt>
                <c:pt idx="31593">
                  <c:v>1.6078350000000001E-7</c:v>
                </c:pt>
                <c:pt idx="31594">
                  <c:v>1.6078979999999999E-7</c:v>
                </c:pt>
                <c:pt idx="31595">
                  <c:v>1.6079600000000001E-7</c:v>
                </c:pt>
                <c:pt idx="31596">
                  <c:v>1.6080229999999999E-7</c:v>
                </c:pt>
                <c:pt idx="31597">
                  <c:v>1.6080850000000001E-7</c:v>
                </c:pt>
                <c:pt idx="31598">
                  <c:v>1.6081479999999999E-7</c:v>
                </c:pt>
                <c:pt idx="31599">
                  <c:v>1.6082100000000001E-7</c:v>
                </c:pt>
                <c:pt idx="31600">
                  <c:v>1.6082729999999999E-7</c:v>
                </c:pt>
                <c:pt idx="31601">
                  <c:v>1.6083350000000001E-7</c:v>
                </c:pt>
                <c:pt idx="31602">
                  <c:v>1.6083979999999999E-7</c:v>
                </c:pt>
                <c:pt idx="31603">
                  <c:v>1.6084600000000001E-7</c:v>
                </c:pt>
                <c:pt idx="31604">
                  <c:v>1.6085229999999999E-7</c:v>
                </c:pt>
                <c:pt idx="31605">
                  <c:v>1.6085850000000001E-7</c:v>
                </c:pt>
                <c:pt idx="31606">
                  <c:v>1.6086479999999999E-7</c:v>
                </c:pt>
                <c:pt idx="31607">
                  <c:v>1.6087100000000001E-7</c:v>
                </c:pt>
                <c:pt idx="31608">
                  <c:v>1.6087729999999999E-7</c:v>
                </c:pt>
                <c:pt idx="31609">
                  <c:v>1.6088350000000001E-7</c:v>
                </c:pt>
                <c:pt idx="31610">
                  <c:v>1.608898E-7</c:v>
                </c:pt>
                <c:pt idx="31611">
                  <c:v>1.6089599999999999E-7</c:v>
                </c:pt>
                <c:pt idx="31612">
                  <c:v>1.609023E-7</c:v>
                </c:pt>
                <c:pt idx="31613">
                  <c:v>1.6090849999999999E-7</c:v>
                </c:pt>
                <c:pt idx="31614">
                  <c:v>1.609148E-7</c:v>
                </c:pt>
                <c:pt idx="31615">
                  <c:v>1.6092099999999999E-7</c:v>
                </c:pt>
                <c:pt idx="31616">
                  <c:v>1.609273E-7</c:v>
                </c:pt>
                <c:pt idx="31617">
                  <c:v>1.6093349999999999E-7</c:v>
                </c:pt>
                <c:pt idx="31618">
                  <c:v>1.609398E-7</c:v>
                </c:pt>
                <c:pt idx="31619">
                  <c:v>1.6094599999999999E-7</c:v>
                </c:pt>
                <c:pt idx="31620">
                  <c:v>1.609523E-7</c:v>
                </c:pt>
                <c:pt idx="31621">
                  <c:v>1.6095849999999999E-7</c:v>
                </c:pt>
                <c:pt idx="31622">
                  <c:v>1.609648E-7</c:v>
                </c:pt>
                <c:pt idx="31623">
                  <c:v>1.6097099999999999E-7</c:v>
                </c:pt>
                <c:pt idx="31624">
                  <c:v>1.609773E-7</c:v>
                </c:pt>
                <c:pt idx="31625">
                  <c:v>1.6098349999999999E-7</c:v>
                </c:pt>
                <c:pt idx="31626">
                  <c:v>1.609898E-7</c:v>
                </c:pt>
                <c:pt idx="31627">
                  <c:v>1.6099599999999999E-7</c:v>
                </c:pt>
                <c:pt idx="31628">
                  <c:v>1.610023E-7</c:v>
                </c:pt>
                <c:pt idx="31629">
                  <c:v>1.610085E-7</c:v>
                </c:pt>
                <c:pt idx="31630">
                  <c:v>1.6101480000000001E-7</c:v>
                </c:pt>
                <c:pt idx="31631">
                  <c:v>1.61021E-7</c:v>
                </c:pt>
                <c:pt idx="31632">
                  <c:v>1.6102730000000001E-7</c:v>
                </c:pt>
                <c:pt idx="31633">
                  <c:v>1.610335E-7</c:v>
                </c:pt>
                <c:pt idx="31634">
                  <c:v>1.6103980000000001E-7</c:v>
                </c:pt>
                <c:pt idx="31635">
                  <c:v>1.61046E-7</c:v>
                </c:pt>
                <c:pt idx="31636">
                  <c:v>1.6105230000000001E-7</c:v>
                </c:pt>
                <c:pt idx="31637">
                  <c:v>1.610585E-7</c:v>
                </c:pt>
                <c:pt idx="31638">
                  <c:v>1.6106480000000001E-7</c:v>
                </c:pt>
                <c:pt idx="31639">
                  <c:v>1.61071E-7</c:v>
                </c:pt>
                <c:pt idx="31640">
                  <c:v>1.6107730000000001E-7</c:v>
                </c:pt>
                <c:pt idx="31641">
                  <c:v>1.610835E-7</c:v>
                </c:pt>
                <c:pt idx="31642">
                  <c:v>1.6108980000000001E-7</c:v>
                </c:pt>
                <c:pt idx="31643">
                  <c:v>1.61096E-7</c:v>
                </c:pt>
                <c:pt idx="31644">
                  <c:v>1.6110230000000001E-7</c:v>
                </c:pt>
                <c:pt idx="31645">
                  <c:v>1.611085E-7</c:v>
                </c:pt>
                <c:pt idx="31646">
                  <c:v>1.6111480000000001E-7</c:v>
                </c:pt>
                <c:pt idx="31647">
                  <c:v>1.61121E-7</c:v>
                </c:pt>
                <c:pt idx="31648">
                  <c:v>1.6112729999999999E-7</c:v>
                </c:pt>
                <c:pt idx="31649">
                  <c:v>1.611335E-7</c:v>
                </c:pt>
                <c:pt idx="31650">
                  <c:v>1.6113979999999999E-7</c:v>
                </c:pt>
                <c:pt idx="31651">
                  <c:v>1.6114600000000001E-7</c:v>
                </c:pt>
                <c:pt idx="31652">
                  <c:v>1.6115229999999999E-7</c:v>
                </c:pt>
                <c:pt idx="31653">
                  <c:v>1.6115850000000001E-7</c:v>
                </c:pt>
                <c:pt idx="31654">
                  <c:v>1.6116479999999999E-7</c:v>
                </c:pt>
                <c:pt idx="31655">
                  <c:v>1.6117100000000001E-7</c:v>
                </c:pt>
                <c:pt idx="31656">
                  <c:v>1.6117729999999999E-7</c:v>
                </c:pt>
                <c:pt idx="31657">
                  <c:v>1.6118350000000001E-7</c:v>
                </c:pt>
                <c:pt idx="31658">
                  <c:v>1.6118979999999999E-7</c:v>
                </c:pt>
                <c:pt idx="31659">
                  <c:v>1.6119600000000001E-7</c:v>
                </c:pt>
                <c:pt idx="31660">
                  <c:v>1.6120229999999999E-7</c:v>
                </c:pt>
                <c:pt idx="31661">
                  <c:v>1.6120850000000001E-7</c:v>
                </c:pt>
                <c:pt idx="31662">
                  <c:v>1.6121479999999999E-7</c:v>
                </c:pt>
                <c:pt idx="31663">
                  <c:v>1.6122100000000001E-7</c:v>
                </c:pt>
                <c:pt idx="31664">
                  <c:v>1.6122729999999999E-7</c:v>
                </c:pt>
                <c:pt idx="31665">
                  <c:v>1.6123350000000001E-7</c:v>
                </c:pt>
                <c:pt idx="31666">
                  <c:v>1.612398E-7</c:v>
                </c:pt>
                <c:pt idx="31667">
                  <c:v>1.6124599999999999E-7</c:v>
                </c:pt>
                <c:pt idx="31668">
                  <c:v>1.612523E-7</c:v>
                </c:pt>
                <c:pt idx="31669">
                  <c:v>1.6125849999999999E-7</c:v>
                </c:pt>
                <c:pt idx="31670">
                  <c:v>1.612648E-7</c:v>
                </c:pt>
                <c:pt idx="31671">
                  <c:v>1.6127099999999999E-7</c:v>
                </c:pt>
                <c:pt idx="31672">
                  <c:v>1.612773E-7</c:v>
                </c:pt>
                <c:pt idx="31673">
                  <c:v>1.6128349999999999E-7</c:v>
                </c:pt>
                <c:pt idx="31674">
                  <c:v>1.612898E-7</c:v>
                </c:pt>
                <c:pt idx="31675">
                  <c:v>1.6129599999999999E-7</c:v>
                </c:pt>
                <c:pt idx="31676">
                  <c:v>1.613023E-7</c:v>
                </c:pt>
                <c:pt idx="31677">
                  <c:v>1.6130849999999999E-7</c:v>
                </c:pt>
                <c:pt idx="31678">
                  <c:v>1.613148E-7</c:v>
                </c:pt>
                <c:pt idx="31679">
                  <c:v>1.6132099999999999E-7</c:v>
                </c:pt>
                <c:pt idx="31680">
                  <c:v>1.613273E-7</c:v>
                </c:pt>
                <c:pt idx="31681">
                  <c:v>1.6133349999999999E-7</c:v>
                </c:pt>
                <c:pt idx="31682">
                  <c:v>1.613398E-7</c:v>
                </c:pt>
                <c:pt idx="31683">
                  <c:v>1.6134599999999999E-7</c:v>
                </c:pt>
                <c:pt idx="31684">
                  <c:v>1.613523E-7</c:v>
                </c:pt>
                <c:pt idx="31685">
                  <c:v>1.613585E-7</c:v>
                </c:pt>
                <c:pt idx="31686">
                  <c:v>1.6136480000000001E-7</c:v>
                </c:pt>
                <c:pt idx="31687">
                  <c:v>1.61371E-7</c:v>
                </c:pt>
                <c:pt idx="31688">
                  <c:v>1.6137730000000001E-7</c:v>
                </c:pt>
                <c:pt idx="31689">
                  <c:v>1.613835E-7</c:v>
                </c:pt>
                <c:pt idx="31690">
                  <c:v>1.6138980000000001E-7</c:v>
                </c:pt>
                <c:pt idx="31691">
                  <c:v>1.61396E-7</c:v>
                </c:pt>
                <c:pt idx="31692">
                  <c:v>1.6140230000000001E-7</c:v>
                </c:pt>
                <c:pt idx="31693">
                  <c:v>1.614085E-7</c:v>
                </c:pt>
                <c:pt idx="31694">
                  <c:v>1.6141480000000001E-7</c:v>
                </c:pt>
                <c:pt idx="31695">
                  <c:v>1.61421E-7</c:v>
                </c:pt>
                <c:pt idx="31696">
                  <c:v>1.6142730000000001E-7</c:v>
                </c:pt>
                <c:pt idx="31697">
                  <c:v>1.614335E-7</c:v>
                </c:pt>
                <c:pt idx="31698">
                  <c:v>1.6143980000000001E-7</c:v>
                </c:pt>
                <c:pt idx="31699">
                  <c:v>1.61446E-7</c:v>
                </c:pt>
                <c:pt idx="31700">
                  <c:v>1.6145230000000001E-7</c:v>
                </c:pt>
                <c:pt idx="31701">
                  <c:v>1.614585E-7</c:v>
                </c:pt>
                <c:pt idx="31702">
                  <c:v>1.6146480000000001E-7</c:v>
                </c:pt>
                <c:pt idx="31703">
                  <c:v>1.61471E-7</c:v>
                </c:pt>
                <c:pt idx="31704">
                  <c:v>1.6147729999999999E-7</c:v>
                </c:pt>
                <c:pt idx="31705">
                  <c:v>1.614835E-7</c:v>
                </c:pt>
                <c:pt idx="31706">
                  <c:v>1.6148979999999999E-7</c:v>
                </c:pt>
                <c:pt idx="31707">
                  <c:v>1.6149600000000001E-7</c:v>
                </c:pt>
                <c:pt idx="31708">
                  <c:v>1.6150229999999999E-7</c:v>
                </c:pt>
                <c:pt idx="31709">
                  <c:v>1.6150850000000001E-7</c:v>
                </c:pt>
                <c:pt idx="31710">
                  <c:v>1.6151479999999999E-7</c:v>
                </c:pt>
                <c:pt idx="31711">
                  <c:v>1.6152100000000001E-7</c:v>
                </c:pt>
                <c:pt idx="31712">
                  <c:v>1.6152729999999999E-7</c:v>
                </c:pt>
                <c:pt idx="31713">
                  <c:v>1.6153350000000001E-7</c:v>
                </c:pt>
                <c:pt idx="31714">
                  <c:v>1.6153979999999999E-7</c:v>
                </c:pt>
                <c:pt idx="31715">
                  <c:v>1.6154600000000001E-7</c:v>
                </c:pt>
                <c:pt idx="31716">
                  <c:v>1.6155229999999999E-7</c:v>
                </c:pt>
                <c:pt idx="31717">
                  <c:v>1.6155850000000001E-7</c:v>
                </c:pt>
                <c:pt idx="31718">
                  <c:v>1.6156479999999999E-7</c:v>
                </c:pt>
                <c:pt idx="31719">
                  <c:v>1.6157100000000001E-7</c:v>
                </c:pt>
                <c:pt idx="31720">
                  <c:v>1.6157729999999999E-7</c:v>
                </c:pt>
                <c:pt idx="31721">
                  <c:v>1.6158350000000001E-7</c:v>
                </c:pt>
                <c:pt idx="31722">
                  <c:v>1.615898E-7</c:v>
                </c:pt>
                <c:pt idx="31723">
                  <c:v>1.6159600000000001E-7</c:v>
                </c:pt>
                <c:pt idx="31724">
                  <c:v>1.616023E-7</c:v>
                </c:pt>
                <c:pt idx="31725">
                  <c:v>1.6160849999999999E-7</c:v>
                </c:pt>
                <c:pt idx="31726">
                  <c:v>1.616148E-7</c:v>
                </c:pt>
                <c:pt idx="31727">
                  <c:v>1.6162099999999999E-7</c:v>
                </c:pt>
                <c:pt idx="31728">
                  <c:v>1.616273E-7</c:v>
                </c:pt>
                <c:pt idx="31729">
                  <c:v>1.6163349999999999E-7</c:v>
                </c:pt>
                <c:pt idx="31730">
                  <c:v>1.616398E-7</c:v>
                </c:pt>
                <c:pt idx="31731">
                  <c:v>1.6164599999999999E-7</c:v>
                </c:pt>
                <c:pt idx="31732">
                  <c:v>1.616523E-7</c:v>
                </c:pt>
                <c:pt idx="31733">
                  <c:v>1.6165849999999999E-7</c:v>
                </c:pt>
                <c:pt idx="31734">
                  <c:v>1.616648E-7</c:v>
                </c:pt>
                <c:pt idx="31735">
                  <c:v>1.6167099999999999E-7</c:v>
                </c:pt>
                <c:pt idx="31736">
                  <c:v>1.616773E-7</c:v>
                </c:pt>
                <c:pt idx="31737">
                  <c:v>1.6168349999999999E-7</c:v>
                </c:pt>
                <c:pt idx="31738">
                  <c:v>1.616898E-7</c:v>
                </c:pt>
                <c:pt idx="31739">
                  <c:v>1.6169599999999999E-7</c:v>
                </c:pt>
                <c:pt idx="31740">
                  <c:v>1.617023E-7</c:v>
                </c:pt>
                <c:pt idx="31741">
                  <c:v>1.617085E-7</c:v>
                </c:pt>
                <c:pt idx="31742">
                  <c:v>1.617148E-7</c:v>
                </c:pt>
                <c:pt idx="31743">
                  <c:v>1.61721E-7</c:v>
                </c:pt>
                <c:pt idx="31744">
                  <c:v>1.6172730000000001E-7</c:v>
                </c:pt>
                <c:pt idx="31745">
                  <c:v>1.617335E-7</c:v>
                </c:pt>
                <c:pt idx="31746">
                  <c:v>1.6173980000000001E-7</c:v>
                </c:pt>
                <c:pt idx="31747">
                  <c:v>1.61746E-7</c:v>
                </c:pt>
                <c:pt idx="31748">
                  <c:v>1.6175230000000001E-7</c:v>
                </c:pt>
                <c:pt idx="31749">
                  <c:v>1.617585E-7</c:v>
                </c:pt>
                <c:pt idx="31750">
                  <c:v>1.6176480000000001E-7</c:v>
                </c:pt>
                <c:pt idx="31751">
                  <c:v>1.61771E-7</c:v>
                </c:pt>
                <c:pt idx="31752">
                  <c:v>1.6177730000000001E-7</c:v>
                </c:pt>
                <c:pt idx="31753">
                  <c:v>1.617835E-7</c:v>
                </c:pt>
                <c:pt idx="31754">
                  <c:v>1.6178980000000001E-7</c:v>
                </c:pt>
                <c:pt idx="31755">
                  <c:v>1.61796E-7</c:v>
                </c:pt>
                <c:pt idx="31756">
                  <c:v>1.6180230000000001E-7</c:v>
                </c:pt>
                <c:pt idx="31757">
                  <c:v>1.618085E-7</c:v>
                </c:pt>
                <c:pt idx="31758">
                  <c:v>1.6181480000000001E-7</c:v>
                </c:pt>
                <c:pt idx="31759">
                  <c:v>1.61821E-7</c:v>
                </c:pt>
                <c:pt idx="31760">
                  <c:v>1.6182729999999999E-7</c:v>
                </c:pt>
                <c:pt idx="31761">
                  <c:v>1.618335E-7</c:v>
                </c:pt>
                <c:pt idx="31762">
                  <c:v>1.6183979999999999E-7</c:v>
                </c:pt>
                <c:pt idx="31763">
                  <c:v>1.6184600000000001E-7</c:v>
                </c:pt>
                <c:pt idx="31764">
                  <c:v>1.6185229999999999E-7</c:v>
                </c:pt>
                <c:pt idx="31765">
                  <c:v>1.6185850000000001E-7</c:v>
                </c:pt>
                <c:pt idx="31766">
                  <c:v>1.6186479999999999E-7</c:v>
                </c:pt>
                <c:pt idx="31767">
                  <c:v>1.6187100000000001E-7</c:v>
                </c:pt>
                <c:pt idx="31768">
                  <c:v>1.6187729999999999E-7</c:v>
                </c:pt>
                <c:pt idx="31769">
                  <c:v>1.6188350000000001E-7</c:v>
                </c:pt>
                <c:pt idx="31770">
                  <c:v>1.6188979999999999E-7</c:v>
                </c:pt>
                <c:pt idx="31771">
                  <c:v>1.6189600000000001E-7</c:v>
                </c:pt>
                <c:pt idx="31772">
                  <c:v>1.6190229999999999E-7</c:v>
                </c:pt>
                <c:pt idx="31773">
                  <c:v>1.6190850000000001E-7</c:v>
                </c:pt>
                <c:pt idx="31774">
                  <c:v>1.6191479999999999E-7</c:v>
                </c:pt>
                <c:pt idx="31775">
                  <c:v>1.6192100000000001E-7</c:v>
                </c:pt>
                <c:pt idx="31776">
                  <c:v>1.6192729999999999E-7</c:v>
                </c:pt>
                <c:pt idx="31777">
                  <c:v>1.6193350000000001E-7</c:v>
                </c:pt>
                <c:pt idx="31778">
                  <c:v>1.619398E-7</c:v>
                </c:pt>
                <c:pt idx="31779">
                  <c:v>1.6194600000000001E-7</c:v>
                </c:pt>
                <c:pt idx="31780">
                  <c:v>1.619523E-7</c:v>
                </c:pt>
                <c:pt idx="31781">
                  <c:v>1.6195849999999999E-7</c:v>
                </c:pt>
                <c:pt idx="31782">
                  <c:v>1.619648E-7</c:v>
                </c:pt>
                <c:pt idx="31783">
                  <c:v>1.6197099999999999E-7</c:v>
                </c:pt>
                <c:pt idx="31784">
                  <c:v>1.619773E-7</c:v>
                </c:pt>
                <c:pt idx="31785">
                  <c:v>1.6198349999999999E-7</c:v>
                </c:pt>
                <c:pt idx="31786">
                  <c:v>1.619898E-7</c:v>
                </c:pt>
                <c:pt idx="31787">
                  <c:v>1.6199599999999999E-7</c:v>
                </c:pt>
                <c:pt idx="31788">
                  <c:v>1.620023E-7</c:v>
                </c:pt>
                <c:pt idx="31789">
                  <c:v>1.6200849999999999E-7</c:v>
                </c:pt>
                <c:pt idx="31790">
                  <c:v>1.620148E-7</c:v>
                </c:pt>
                <c:pt idx="31791">
                  <c:v>1.6202099999999999E-7</c:v>
                </c:pt>
                <c:pt idx="31792">
                  <c:v>1.620273E-7</c:v>
                </c:pt>
                <c:pt idx="31793">
                  <c:v>1.6203349999999999E-7</c:v>
                </c:pt>
                <c:pt idx="31794">
                  <c:v>1.620398E-7</c:v>
                </c:pt>
                <c:pt idx="31795">
                  <c:v>1.6204599999999999E-7</c:v>
                </c:pt>
                <c:pt idx="31796">
                  <c:v>1.620523E-7</c:v>
                </c:pt>
                <c:pt idx="31797">
                  <c:v>1.6205849999999999E-7</c:v>
                </c:pt>
                <c:pt idx="31798">
                  <c:v>1.620648E-7</c:v>
                </c:pt>
                <c:pt idx="31799">
                  <c:v>1.62071E-7</c:v>
                </c:pt>
                <c:pt idx="31800">
                  <c:v>1.6207730000000001E-7</c:v>
                </c:pt>
                <c:pt idx="31801">
                  <c:v>1.620835E-7</c:v>
                </c:pt>
                <c:pt idx="31802">
                  <c:v>1.6208980000000001E-7</c:v>
                </c:pt>
                <c:pt idx="31803">
                  <c:v>1.62096E-7</c:v>
                </c:pt>
                <c:pt idx="31804">
                  <c:v>1.6210230000000001E-7</c:v>
                </c:pt>
                <c:pt idx="31805">
                  <c:v>1.621085E-7</c:v>
                </c:pt>
                <c:pt idx="31806">
                  <c:v>1.6211480000000001E-7</c:v>
                </c:pt>
                <c:pt idx="31807">
                  <c:v>1.62121E-7</c:v>
                </c:pt>
                <c:pt idx="31808">
                  <c:v>1.6212730000000001E-7</c:v>
                </c:pt>
                <c:pt idx="31809">
                  <c:v>1.621335E-7</c:v>
                </c:pt>
                <c:pt idx="31810">
                  <c:v>1.6213980000000001E-7</c:v>
                </c:pt>
                <c:pt idx="31811">
                  <c:v>1.62146E-7</c:v>
                </c:pt>
                <c:pt idx="31812">
                  <c:v>1.6215230000000001E-7</c:v>
                </c:pt>
                <c:pt idx="31813">
                  <c:v>1.621585E-7</c:v>
                </c:pt>
                <c:pt idx="31814">
                  <c:v>1.6216480000000001E-7</c:v>
                </c:pt>
                <c:pt idx="31815">
                  <c:v>1.62171E-7</c:v>
                </c:pt>
                <c:pt idx="31816">
                  <c:v>1.6217730000000001E-7</c:v>
                </c:pt>
                <c:pt idx="31817">
                  <c:v>1.621835E-7</c:v>
                </c:pt>
                <c:pt idx="31818">
                  <c:v>1.6218979999999999E-7</c:v>
                </c:pt>
                <c:pt idx="31819">
                  <c:v>1.6219600000000001E-7</c:v>
                </c:pt>
                <c:pt idx="31820">
                  <c:v>1.6220229999999999E-7</c:v>
                </c:pt>
                <c:pt idx="31821">
                  <c:v>1.6220850000000001E-7</c:v>
                </c:pt>
                <c:pt idx="31822">
                  <c:v>1.6221479999999999E-7</c:v>
                </c:pt>
                <c:pt idx="31823">
                  <c:v>1.6222100000000001E-7</c:v>
                </c:pt>
                <c:pt idx="31824">
                  <c:v>1.6222729999999999E-7</c:v>
                </c:pt>
                <c:pt idx="31825">
                  <c:v>1.6223350000000001E-7</c:v>
                </c:pt>
                <c:pt idx="31826">
                  <c:v>1.6223979999999999E-7</c:v>
                </c:pt>
                <c:pt idx="31827">
                  <c:v>1.6224600000000001E-7</c:v>
                </c:pt>
                <c:pt idx="31828">
                  <c:v>1.6225229999999999E-7</c:v>
                </c:pt>
                <c:pt idx="31829">
                  <c:v>1.6225850000000001E-7</c:v>
                </c:pt>
                <c:pt idx="31830">
                  <c:v>1.6226479999999999E-7</c:v>
                </c:pt>
                <c:pt idx="31831">
                  <c:v>1.6227100000000001E-7</c:v>
                </c:pt>
                <c:pt idx="31832">
                  <c:v>1.6227729999999999E-7</c:v>
                </c:pt>
                <c:pt idx="31833">
                  <c:v>1.6228350000000001E-7</c:v>
                </c:pt>
                <c:pt idx="31834">
                  <c:v>1.622898E-7</c:v>
                </c:pt>
                <c:pt idx="31835">
                  <c:v>1.6229600000000001E-7</c:v>
                </c:pt>
                <c:pt idx="31836">
                  <c:v>1.623023E-7</c:v>
                </c:pt>
                <c:pt idx="31837">
                  <c:v>1.6230849999999999E-7</c:v>
                </c:pt>
                <c:pt idx="31838">
                  <c:v>1.623148E-7</c:v>
                </c:pt>
                <c:pt idx="31839">
                  <c:v>1.6232099999999999E-7</c:v>
                </c:pt>
                <c:pt idx="31840">
                  <c:v>1.623273E-7</c:v>
                </c:pt>
                <c:pt idx="31841">
                  <c:v>1.6233349999999999E-7</c:v>
                </c:pt>
                <c:pt idx="31842">
                  <c:v>1.623398E-7</c:v>
                </c:pt>
                <c:pt idx="31843">
                  <c:v>1.6234599999999999E-7</c:v>
                </c:pt>
                <c:pt idx="31844">
                  <c:v>1.623523E-7</c:v>
                </c:pt>
                <c:pt idx="31845">
                  <c:v>1.6235849999999999E-7</c:v>
                </c:pt>
                <c:pt idx="31846">
                  <c:v>1.623648E-7</c:v>
                </c:pt>
                <c:pt idx="31847">
                  <c:v>1.6237099999999999E-7</c:v>
                </c:pt>
                <c:pt idx="31848">
                  <c:v>1.623773E-7</c:v>
                </c:pt>
                <c:pt idx="31849">
                  <c:v>1.6238349999999999E-7</c:v>
                </c:pt>
                <c:pt idx="31850">
                  <c:v>1.623898E-7</c:v>
                </c:pt>
                <c:pt idx="31851">
                  <c:v>1.6239599999999999E-7</c:v>
                </c:pt>
                <c:pt idx="31852">
                  <c:v>1.624023E-7</c:v>
                </c:pt>
                <c:pt idx="31853">
                  <c:v>1.6240849999999999E-7</c:v>
                </c:pt>
                <c:pt idx="31854">
                  <c:v>1.624148E-7</c:v>
                </c:pt>
                <c:pt idx="31855">
                  <c:v>1.62421E-7</c:v>
                </c:pt>
                <c:pt idx="31856">
                  <c:v>1.6242730000000001E-7</c:v>
                </c:pt>
                <c:pt idx="31857">
                  <c:v>1.624335E-7</c:v>
                </c:pt>
                <c:pt idx="31858">
                  <c:v>1.6243980000000001E-7</c:v>
                </c:pt>
                <c:pt idx="31859">
                  <c:v>1.62446E-7</c:v>
                </c:pt>
                <c:pt idx="31860">
                  <c:v>1.6245230000000001E-7</c:v>
                </c:pt>
                <c:pt idx="31861">
                  <c:v>1.624585E-7</c:v>
                </c:pt>
                <c:pt idx="31862">
                  <c:v>1.6246480000000001E-7</c:v>
                </c:pt>
                <c:pt idx="31863">
                  <c:v>1.62471E-7</c:v>
                </c:pt>
                <c:pt idx="31864">
                  <c:v>1.6247730000000001E-7</c:v>
                </c:pt>
                <c:pt idx="31865">
                  <c:v>1.624835E-7</c:v>
                </c:pt>
                <c:pt idx="31866">
                  <c:v>1.6248980000000001E-7</c:v>
                </c:pt>
                <c:pt idx="31867">
                  <c:v>1.62496E-7</c:v>
                </c:pt>
                <c:pt idx="31868">
                  <c:v>1.6250230000000001E-7</c:v>
                </c:pt>
                <c:pt idx="31869">
                  <c:v>1.625085E-7</c:v>
                </c:pt>
                <c:pt idx="31870">
                  <c:v>1.6251480000000001E-7</c:v>
                </c:pt>
                <c:pt idx="31871">
                  <c:v>1.62521E-7</c:v>
                </c:pt>
                <c:pt idx="31872">
                  <c:v>1.6252730000000001E-7</c:v>
                </c:pt>
                <c:pt idx="31873">
                  <c:v>1.625335E-7</c:v>
                </c:pt>
                <c:pt idx="31874">
                  <c:v>1.6253979999999999E-7</c:v>
                </c:pt>
                <c:pt idx="31875">
                  <c:v>1.6254600000000001E-7</c:v>
                </c:pt>
                <c:pt idx="31876">
                  <c:v>1.6255229999999999E-7</c:v>
                </c:pt>
                <c:pt idx="31877">
                  <c:v>1.6255850000000001E-7</c:v>
                </c:pt>
                <c:pt idx="31878">
                  <c:v>1.6256479999999999E-7</c:v>
                </c:pt>
                <c:pt idx="31879">
                  <c:v>1.6257100000000001E-7</c:v>
                </c:pt>
                <c:pt idx="31880">
                  <c:v>1.6257729999999999E-7</c:v>
                </c:pt>
                <c:pt idx="31881">
                  <c:v>1.6258350000000001E-7</c:v>
                </c:pt>
                <c:pt idx="31882">
                  <c:v>1.6258979999999999E-7</c:v>
                </c:pt>
                <c:pt idx="31883">
                  <c:v>1.6259600000000001E-7</c:v>
                </c:pt>
                <c:pt idx="31884">
                  <c:v>1.6260229999999999E-7</c:v>
                </c:pt>
                <c:pt idx="31885">
                  <c:v>1.6260850000000001E-7</c:v>
                </c:pt>
                <c:pt idx="31886">
                  <c:v>1.6261479999999999E-7</c:v>
                </c:pt>
                <c:pt idx="31887">
                  <c:v>1.6262100000000001E-7</c:v>
                </c:pt>
                <c:pt idx="31888">
                  <c:v>1.6262729999999999E-7</c:v>
                </c:pt>
                <c:pt idx="31889">
                  <c:v>1.6263350000000001E-7</c:v>
                </c:pt>
                <c:pt idx="31890">
                  <c:v>1.6263979999999999E-7</c:v>
                </c:pt>
                <c:pt idx="31891">
                  <c:v>1.6264600000000001E-7</c:v>
                </c:pt>
                <c:pt idx="31892">
                  <c:v>1.626523E-7</c:v>
                </c:pt>
                <c:pt idx="31893">
                  <c:v>1.6265849999999999E-7</c:v>
                </c:pt>
                <c:pt idx="31894">
                  <c:v>1.626648E-7</c:v>
                </c:pt>
                <c:pt idx="31895">
                  <c:v>1.6267099999999999E-7</c:v>
                </c:pt>
                <c:pt idx="31896">
                  <c:v>1.626773E-7</c:v>
                </c:pt>
                <c:pt idx="31897">
                  <c:v>1.6268349999999999E-7</c:v>
                </c:pt>
                <c:pt idx="31898">
                  <c:v>1.626898E-7</c:v>
                </c:pt>
                <c:pt idx="31899">
                  <c:v>1.6269599999999999E-7</c:v>
                </c:pt>
                <c:pt idx="31900">
                  <c:v>1.627023E-7</c:v>
                </c:pt>
                <c:pt idx="31901">
                  <c:v>1.6270849999999999E-7</c:v>
                </c:pt>
                <c:pt idx="31902">
                  <c:v>1.627148E-7</c:v>
                </c:pt>
                <c:pt idx="31903">
                  <c:v>1.6272099999999999E-7</c:v>
                </c:pt>
                <c:pt idx="31904">
                  <c:v>1.627273E-7</c:v>
                </c:pt>
                <c:pt idx="31905">
                  <c:v>1.6273349999999999E-7</c:v>
                </c:pt>
                <c:pt idx="31906">
                  <c:v>1.627398E-7</c:v>
                </c:pt>
                <c:pt idx="31907">
                  <c:v>1.6274599999999999E-7</c:v>
                </c:pt>
                <c:pt idx="31908">
                  <c:v>1.627523E-7</c:v>
                </c:pt>
                <c:pt idx="31909">
                  <c:v>1.6275849999999999E-7</c:v>
                </c:pt>
                <c:pt idx="31910">
                  <c:v>1.627648E-7</c:v>
                </c:pt>
                <c:pt idx="31911">
                  <c:v>1.62771E-7</c:v>
                </c:pt>
                <c:pt idx="31912">
                  <c:v>1.6277730000000001E-7</c:v>
                </c:pt>
                <c:pt idx="31913">
                  <c:v>1.627835E-7</c:v>
                </c:pt>
                <c:pt idx="31914">
                  <c:v>1.6278980000000001E-7</c:v>
                </c:pt>
                <c:pt idx="31915">
                  <c:v>1.62796E-7</c:v>
                </c:pt>
                <c:pt idx="31916">
                  <c:v>1.6280230000000001E-7</c:v>
                </c:pt>
                <c:pt idx="31917">
                  <c:v>1.628085E-7</c:v>
                </c:pt>
                <c:pt idx="31918">
                  <c:v>1.6281480000000001E-7</c:v>
                </c:pt>
                <c:pt idx="31919">
                  <c:v>1.62821E-7</c:v>
                </c:pt>
                <c:pt idx="31920">
                  <c:v>1.6282730000000001E-7</c:v>
                </c:pt>
                <c:pt idx="31921">
                  <c:v>1.628335E-7</c:v>
                </c:pt>
                <c:pt idx="31922">
                  <c:v>1.6283980000000001E-7</c:v>
                </c:pt>
                <c:pt idx="31923">
                  <c:v>1.62846E-7</c:v>
                </c:pt>
                <c:pt idx="31924">
                  <c:v>1.6285230000000001E-7</c:v>
                </c:pt>
                <c:pt idx="31925">
                  <c:v>1.628585E-7</c:v>
                </c:pt>
                <c:pt idx="31926">
                  <c:v>1.6286480000000001E-7</c:v>
                </c:pt>
                <c:pt idx="31927">
                  <c:v>1.62871E-7</c:v>
                </c:pt>
                <c:pt idx="31928">
                  <c:v>1.6287730000000001E-7</c:v>
                </c:pt>
                <c:pt idx="31929">
                  <c:v>1.628835E-7</c:v>
                </c:pt>
                <c:pt idx="31930">
                  <c:v>1.6288979999999999E-7</c:v>
                </c:pt>
                <c:pt idx="31931">
                  <c:v>1.62896E-7</c:v>
                </c:pt>
                <c:pt idx="31932">
                  <c:v>1.6290229999999999E-7</c:v>
                </c:pt>
                <c:pt idx="31933">
                  <c:v>1.6290850000000001E-7</c:v>
                </c:pt>
                <c:pt idx="31934">
                  <c:v>1.6291479999999999E-7</c:v>
                </c:pt>
                <c:pt idx="31935">
                  <c:v>1.6292100000000001E-7</c:v>
                </c:pt>
                <c:pt idx="31936">
                  <c:v>1.6292729999999999E-7</c:v>
                </c:pt>
                <c:pt idx="31937">
                  <c:v>1.6293350000000001E-7</c:v>
                </c:pt>
                <c:pt idx="31938">
                  <c:v>1.6293979999999999E-7</c:v>
                </c:pt>
                <c:pt idx="31939">
                  <c:v>1.6294600000000001E-7</c:v>
                </c:pt>
                <c:pt idx="31940">
                  <c:v>1.6295229999999999E-7</c:v>
                </c:pt>
                <c:pt idx="31941">
                  <c:v>1.6295850000000001E-7</c:v>
                </c:pt>
                <c:pt idx="31942">
                  <c:v>1.6296479999999999E-7</c:v>
                </c:pt>
                <c:pt idx="31943">
                  <c:v>1.6297100000000001E-7</c:v>
                </c:pt>
                <c:pt idx="31944">
                  <c:v>1.6297729999999999E-7</c:v>
                </c:pt>
                <c:pt idx="31945">
                  <c:v>1.6298350000000001E-7</c:v>
                </c:pt>
                <c:pt idx="31946">
                  <c:v>1.6298979999999999E-7</c:v>
                </c:pt>
                <c:pt idx="31947">
                  <c:v>1.6299600000000001E-7</c:v>
                </c:pt>
                <c:pt idx="31948">
                  <c:v>1.630023E-7</c:v>
                </c:pt>
                <c:pt idx="31949">
                  <c:v>1.6300849999999999E-7</c:v>
                </c:pt>
                <c:pt idx="31950">
                  <c:v>1.630148E-7</c:v>
                </c:pt>
                <c:pt idx="31951">
                  <c:v>1.6302099999999999E-7</c:v>
                </c:pt>
                <c:pt idx="31952">
                  <c:v>1.630273E-7</c:v>
                </c:pt>
                <c:pt idx="31953">
                  <c:v>1.6303349999999999E-7</c:v>
                </c:pt>
                <c:pt idx="31954">
                  <c:v>1.630398E-7</c:v>
                </c:pt>
                <c:pt idx="31955">
                  <c:v>1.6304599999999999E-7</c:v>
                </c:pt>
                <c:pt idx="31956">
                  <c:v>1.630523E-7</c:v>
                </c:pt>
                <c:pt idx="31957">
                  <c:v>1.6305849999999999E-7</c:v>
                </c:pt>
                <c:pt idx="31958">
                  <c:v>1.630648E-7</c:v>
                </c:pt>
                <c:pt idx="31959">
                  <c:v>1.6307099999999999E-7</c:v>
                </c:pt>
                <c:pt idx="31960">
                  <c:v>1.630773E-7</c:v>
                </c:pt>
                <c:pt idx="31961">
                  <c:v>1.6308349999999999E-7</c:v>
                </c:pt>
                <c:pt idx="31962">
                  <c:v>1.630898E-7</c:v>
                </c:pt>
                <c:pt idx="31963">
                  <c:v>1.6309599999999999E-7</c:v>
                </c:pt>
                <c:pt idx="31964">
                  <c:v>1.631023E-7</c:v>
                </c:pt>
                <c:pt idx="31965">
                  <c:v>1.6310849999999999E-7</c:v>
                </c:pt>
                <c:pt idx="31966">
                  <c:v>1.631148E-7</c:v>
                </c:pt>
                <c:pt idx="31967">
                  <c:v>1.63121E-7</c:v>
                </c:pt>
                <c:pt idx="31968">
                  <c:v>1.6312730000000001E-7</c:v>
                </c:pt>
                <c:pt idx="31969">
                  <c:v>1.631335E-7</c:v>
                </c:pt>
                <c:pt idx="31970">
                  <c:v>1.6313980000000001E-7</c:v>
                </c:pt>
                <c:pt idx="31971">
                  <c:v>1.63146E-7</c:v>
                </c:pt>
                <c:pt idx="31972">
                  <c:v>1.6315230000000001E-7</c:v>
                </c:pt>
                <c:pt idx="31973">
                  <c:v>1.631585E-7</c:v>
                </c:pt>
                <c:pt idx="31974">
                  <c:v>1.6316480000000001E-7</c:v>
                </c:pt>
                <c:pt idx="31975">
                  <c:v>1.63171E-7</c:v>
                </c:pt>
                <c:pt idx="31976">
                  <c:v>1.6317730000000001E-7</c:v>
                </c:pt>
                <c:pt idx="31977">
                  <c:v>1.631835E-7</c:v>
                </c:pt>
                <c:pt idx="31978">
                  <c:v>1.6318980000000001E-7</c:v>
                </c:pt>
                <c:pt idx="31979">
                  <c:v>1.63196E-7</c:v>
                </c:pt>
                <c:pt idx="31980">
                  <c:v>1.6320230000000001E-7</c:v>
                </c:pt>
                <c:pt idx="31981">
                  <c:v>1.632085E-7</c:v>
                </c:pt>
                <c:pt idx="31982">
                  <c:v>1.6321480000000001E-7</c:v>
                </c:pt>
                <c:pt idx="31983">
                  <c:v>1.63221E-7</c:v>
                </c:pt>
                <c:pt idx="31984">
                  <c:v>1.6322730000000001E-7</c:v>
                </c:pt>
                <c:pt idx="31985">
                  <c:v>1.632335E-7</c:v>
                </c:pt>
                <c:pt idx="31986">
                  <c:v>1.6323979999999999E-7</c:v>
                </c:pt>
                <c:pt idx="31987">
                  <c:v>1.63246E-7</c:v>
                </c:pt>
                <c:pt idx="31988">
                  <c:v>1.6325229999999999E-7</c:v>
                </c:pt>
                <c:pt idx="31989">
                  <c:v>1.6325850000000001E-7</c:v>
                </c:pt>
                <c:pt idx="31990">
                  <c:v>1.6326479999999999E-7</c:v>
                </c:pt>
                <c:pt idx="31991">
                  <c:v>1.6327100000000001E-7</c:v>
                </c:pt>
                <c:pt idx="31992">
                  <c:v>1.6327729999999999E-7</c:v>
                </c:pt>
                <c:pt idx="31993">
                  <c:v>1.6328350000000001E-7</c:v>
                </c:pt>
                <c:pt idx="31994">
                  <c:v>1.6328979999999999E-7</c:v>
                </c:pt>
                <c:pt idx="31995">
                  <c:v>1.6329600000000001E-7</c:v>
                </c:pt>
                <c:pt idx="31996">
                  <c:v>1.6330229999999999E-7</c:v>
                </c:pt>
                <c:pt idx="31997">
                  <c:v>1.6330850000000001E-7</c:v>
                </c:pt>
                <c:pt idx="31998">
                  <c:v>1.6331479999999999E-7</c:v>
                </c:pt>
                <c:pt idx="31999">
                  <c:v>1.6332100000000001E-7</c:v>
                </c:pt>
                <c:pt idx="32000">
                  <c:v>1.6332729999999999E-7</c:v>
                </c:pt>
                <c:pt idx="32001">
                  <c:v>1.6333350000000001E-7</c:v>
                </c:pt>
                <c:pt idx="32002">
                  <c:v>1.6333979999999999E-7</c:v>
                </c:pt>
                <c:pt idx="32003">
                  <c:v>1.6334600000000001E-7</c:v>
                </c:pt>
                <c:pt idx="32004">
                  <c:v>1.633523E-7</c:v>
                </c:pt>
                <c:pt idx="32005">
                  <c:v>1.6335850000000001E-7</c:v>
                </c:pt>
                <c:pt idx="32006">
                  <c:v>1.633648E-7</c:v>
                </c:pt>
                <c:pt idx="32007">
                  <c:v>1.6337099999999999E-7</c:v>
                </c:pt>
                <c:pt idx="32008">
                  <c:v>1.633773E-7</c:v>
                </c:pt>
                <c:pt idx="32009">
                  <c:v>1.6338349999999999E-7</c:v>
                </c:pt>
                <c:pt idx="32010">
                  <c:v>1.633898E-7</c:v>
                </c:pt>
                <c:pt idx="32011">
                  <c:v>1.6339599999999999E-7</c:v>
                </c:pt>
                <c:pt idx="32012">
                  <c:v>1.634023E-7</c:v>
                </c:pt>
                <c:pt idx="32013">
                  <c:v>1.6340849999999999E-7</c:v>
                </c:pt>
                <c:pt idx="32014">
                  <c:v>1.634148E-7</c:v>
                </c:pt>
                <c:pt idx="32015">
                  <c:v>1.6342099999999999E-7</c:v>
                </c:pt>
                <c:pt idx="32016">
                  <c:v>1.634273E-7</c:v>
                </c:pt>
              </c:numCache>
            </c:numRef>
          </c:xVal>
          <c:yVal>
            <c:numRef>
              <c:f>'noAmp-2-980nm'!$C$2:$C$32018</c:f>
              <c:numCache>
                <c:formatCode>0.00E+00</c:formatCode>
                <c:ptCount val="32017"/>
                <c:pt idx="0">
                  <c:v>-2.7100000000000002E-3</c:v>
                </c:pt>
                <c:pt idx="1">
                  <c:v>-2.7399999999999998E-3</c:v>
                </c:pt>
                <c:pt idx="2">
                  <c:v>-2.7599999999999999E-3</c:v>
                </c:pt>
                <c:pt idx="3">
                  <c:v>-2.7899999999999999E-3</c:v>
                </c:pt>
                <c:pt idx="4">
                  <c:v>-2.82E-3</c:v>
                </c:pt>
                <c:pt idx="5">
                  <c:v>-2.82E-3</c:v>
                </c:pt>
                <c:pt idx="6">
                  <c:v>-2.82E-3</c:v>
                </c:pt>
                <c:pt idx="7">
                  <c:v>-2.8400000000000001E-3</c:v>
                </c:pt>
                <c:pt idx="8">
                  <c:v>-2.8400000000000001E-3</c:v>
                </c:pt>
                <c:pt idx="9">
                  <c:v>-2.8400000000000001E-3</c:v>
                </c:pt>
                <c:pt idx="10">
                  <c:v>-2.8400000000000001E-3</c:v>
                </c:pt>
                <c:pt idx="11">
                  <c:v>-2.8400000000000001E-3</c:v>
                </c:pt>
                <c:pt idx="12">
                  <c:v>-2.8400000000000001E-3</c:v>
                </c:pt>
                <c:pt idx="13">
                  <c:v>-2.82E-3</c:v>
                </c:pt>
                <c:pt idx="14">
                  <c:v>-2.82E-3</c:v>
                </c:pt>
                <c:pt idx="15">
                  <c:v>-2.7899999999999999E-3</c:v>
                </c:pt>
                <c:pt idx="16">
                  <c:v>-2.7599999999999999E-3</c:v>
                </c:pt>
                <c:pt idx="17">
                  <c:v>-2.7599999999999999E-3</c:v>
                </c:pt>
                <c:pt idx="18">
                  <c:v>-2.7399999999999998E-3</c:v>
                </c:pt>
                <c:pt idx="19">
                  <c:v>-2.7100000000000002E-3</c:v>
                </c:pt>
                <c:pt idx="20">
                  <c:v>-2.6900000000000001E-3</c:v>
                </c:pt>
                <c:pt idx="21">
                  <c:v>-2.6900000000000001E-3</c:v>
                </c:pt>
                <c:pt idx="22">
                  <c:v>-2.66E-3</c:v>
                </c:pt>
                <c:pt idx="23">
                  <c:v>-2.63E-3</c:v>
                </c:pt>
                <c:pt idx="24">
                  <c:v>-2.63E-3</c:v>
                </c:pt>
                <c:pt idx="25">
                  <c:v>-2.6099999999999999E-3</c:v>
                </c:pt>
                <c:pt idx="26">
                  <c:v>-2.6099999999999999E-3</c:v>
                </c:pt>
                <c:pt idx="27">
                  <c:v>-2.5799999999999998E-3</c:v>
                </c:pt>
                <c:pt idx="28">
                  <c:v>-2.5799999999999998E-3</c:v>
                </c:pt>
                <c:pt idx="29">
                  <c:v>-2.5799999999999998E-3</c:v>
                </c:pt>
                <c:pt idx="30">
                  <c:v>-2.5799999999999998E-3</c:v>
                </c:pt>
                <c:pt idx="31">
                  <c:v>-2.5799999999999998E-3</c:v>
                </c:pt>
                <c:pt idx="32">
                  <c:v>-2.6099999999999999E-3</c:v>
                </c:pt>
                <c:pt idx="33">
                  <c:v>-2.6099999999999999E-3</c:v>
                </c:pt>
                <c:pt idx="34">
                  <c:v>-2.6099999999999999E-3</c:v>
                </c:pt>
                <c:pt idx="35">
                  <c:v>-2.63E-3</c:v>
                </c:pt>
                <c:pt idx="36">
                  <c:v>-2.63E-3</c:v>
                </c:pt>
                <c:pt idx="37">
                  <c:v>-2.66E-3</c:v>
                </c:pt>
                <c:pt idx="38">
                  <c:v>-2.6900000000000001E-3</c:v>
                </c:pt>
                <c:pt idx="39">
                  <c:v>-2.6900000000000001E-3</c:v>
                </c:pt>
                <c:pt idx="40">
                  <c:v>-2.7100000000000002E-3</c:v>
                </c:pt>
                <c:pt idx="41">
                  <c:v>-2.7100000000000002E-3</c:v>
                </c:pt>
                <c:pt idx="42">
                  <c:v>-2.7399999999999998E-3</c:v>
                </c:pt>
                <c:pt idx="43">
                  <c:v>-2.7399999999999998E-3</c:v>
                </c:pt>
                <c:pt idx="44">
                  <c:v>-2.7399999999999998E-3</c:v>
                </c:pt>
                <c:pt idx="45">
                  <c:v>-2.7399999999999998E-3</c:v>
                </c:pt>
                <c:pt idx="46">
                  <c:v>-2.7399999999999998E-3</c:v>
                </c:pt>
                <c:pt idx="47">
                  <c:v>-2.7399999999999998E-3</c:v>
                </c:pt>
                <c:pt idx="48">
                  <c:v>-2.7399999999999998E-3</c:v>
                </c:pt>
                <c:pt idx="49">
                  <c:v>-2.7100000000000002E-3</c:v>
                </c:pt>
                <c:pt idx="50">
                  <c:v>-2.7100000000000002E-3</c:v>
                </c:pt>
                <c:pt idx="51">
                  <c:v>-2.6900000000000001E-3</c:v>
                </c:pt>
                <c:pt idx="52">
                  <c:v>-2.66E-3</c:v>
                </c:pt>
                <c:pt idx="53">
                  <c:v>-2.63E-3</c:v>
                </c:pt>
                <c:pt idx="54">
                  <c:v>-2.5799999999999998E-3</c:v>
                </c:pt>
                <c:pt idx="55">
                  <c:v>-2.5500000000000002E-3</c:v>
                </c:pt>
                <c:pt idx="56">
                  <c:v>-2.5300000000000001E-3</c:v>
                </c:pt>
                <c:pt idx="57">
                  <c:v>-2.47E-3</c:v>
                </c:pt>
                <c:pt idx="58">
                  <c:v>-2.4499999999999999E-3</c:v>
                </c:pt>
                <c:pt idx="59">
                  <c:v>-2.3999999999999998E-3</c:v>
                </c:pt>
                <c:pt idx="60">
                  <c:v>-2.3700000000000001E-3</c:v>
                </c:pt>
                <c:pt idx="61">
                  <c:v>-2.3400000000000001E-3</c:v>
                </c:pt>
                <c:pt idx="62">
                  <c:v>-2.2899999999999999E-3</c:v>
                </c:pt>
                <c:pt idx="63">
                  <c:v>-2.2599999999999999E-3</c:v>
                </c:pt>
                <c:pt idx="64">
                  <c:v>-2.2599999999999999E-3</c:v>
                </c:pt>
                <c:pt idx="65">
                  <c:v>-2.2399999999999998E-3</c:v>
                </c:pt>
                <c:pt idx="66">
                  <c:v>-2.2100000000000002E-3</c:v>
                </c:pt>
                <c:pt idx="67">
                  <c:v>-2.2100000000000002E-3</c:v>
                </c:pt>
                <c:pt idx="68">
                  <c:v>-2.2100000000000002E-3</c:v>
                </c:pt>
                <c:pt idx="69">
                  <c:v>-2.2100000000000002E-3</c:v>
                </c:pt>
                <c:pt idx="70">
                  <c:v>-2.2399999999999998E-3</c:v>
                </c:pt>
                <c:pt idx="71">
                  <c:v>-2.2599999999999999E-3</c:v>
                </c:pt>
                <c:pt idx="72">
                  <c:v>-2.2899999999999999E-3</c:v>
                </c:pt>
                <c:pt idx="73">
                  <c:v>-2.32E-3</c:v>
                </c:pt>
                <c:pt idx="74">
                  <c:v>-2.3400000000000001E-3</c:v>
                </c:pt>
                <c:pt idx="75">
                  <c:v>-2.3999999999999998E-3</c:v>
                </c:pt>
                <c:pt idx="76">
                  <c:v>-2.4199999999999998E-3</c:v>
                </c:pt>
                <c:pt idx="77">
                  <c:v>-2.47E-3</c:v>
                </c:pt>
                <c:pt idx="78">
                  <c:v>-2.5300000000000001E-3</c:v>
                </c:pt>
                <c:pt idx="79">
                  <c:v>-2.5799999999999998E-3</c:v>
                </c:pt>
                <c:pt idx="80">
                  <c:v>-2.6099999999999999E-3</c:v>
                </c:pt>
                <c:pt idx="81">
                  <c:v>-2.66E-3</c:v>
                </c:pt>
                <c:pt idx="82">
                  <c:v>-2.7100000000000002E-3</c:v>
                </c:pt>
                <c:pt idx="83">
                  <c:v>-2.7399999999999998E-3</c:v>
                </c:pt>
                <c:pt idx="84">
                  <c:v>-2.7899999999999999E-3</c:v>
                </c:pt>
                <c:pt idx="85">
                  <c:v>-2.82E-3</c:v>
                </c:pt>
                <c:pt idx="86">
                  <c:v>-2.8400000000000001E-3</c:v>
                </c:pt>
                <c:pt idx="87">
                  <c:v>-2.8700000000000002E-3</c:v>
                </c:pt>
                <c:pt idx="88">
                  <c:v>-2.8999999999999998E-3</c:v>
                </c:pt>
                <c:pt idx="89">
                  <c:v>-2.8999999999999998E-3</c:v>
                </c:pt>
                <c:pt idx="90">
                  <c:v>-2.8999999999999998E-3</c:v>
                </c:pt>
                <c:pt idx="91">
                  <c:v>-2.8999999999999998E-3</c:v>
                </c:pt>
                <c:pt idx="92">
                  <c:v>-2.8999999999999998E-3</c:v>
                </c:pt>
                <c:pt idx="93">
                  <c:v>-2.8700000000000002E-3</c:v>
                </c:pt>
                <c:pt idx="94">
                  <c:v>-2.8700000000000002E-3</c:v>
                </c:pt>
                <c:pt idx="95">
                  <c:v>-2.8400000000000001E-3</c:v>
                </c:pt>
                <c:pt idx="96">
                  <c:v>-2.7899999999999999E-3</c:v>
                </c:pt>
                <c:pt idx="97">
                  <c:v>-2.7599999999999999E-3</c:v>
                </c:pt>
                <c:pt idx="98">
                  <c:v>-2.7399999999999998E-3</c:v>
                </c:pt>
                <c:pt idx="99">
                  <c:v>-2.7100000000000002E-3</c:v>
                </c:pt>
                <c:pt idx="100">
                  <c:v>-2.66E-3</c:v>
                </c:pt>
                <c:pt idx="101">
                  <c:v>-2.63E-3</c:v>
                </c:pt>
                <c:pt idx="102">
                  <c:v>-2.5799999999999998E-3</c:v>
                </c:pt>
                <c:pt idx="103">
                  <c:v>-2.5500000000000002E-3</c:v>
                </c:pt>
                <c:pt idx="104">
                  <c:v>-2.5300000000000001E-3</c:v>
                </c:pt>
                <c:pt idx="105">
                  <c:v>-2.5000000000000001E-3</c:v>
                </c:pt>
                <c:pt idx="106">
                  <c:v>-2.47E-3</c:v>
                </c:pt>
                <c:pt idx="107">
                  <c:v>-2.4499999999999999E-3</c:v>
                </c:pt>
                <c:pt idx="108">
                  <c:v>-2.4199999999999998E-3</c:v>
                </c:pt>
                <c:pt idx="109">
                  <c:v>-2.4199999999999998E-3</c:v>
                </c:pt>
                <c:pt idx="110">
                  <c:v>-2.4199999999999998E-3</c:v>
                </c:pt>
                <c:pt idx="111">
                  <c:v>-2.3999999999999998E-3</c:v>
                </c:pt>
                <c:pt idx="112">
                  <c:v>-2.3999999999999998E-3</c:v>
                </c:pt>
                <c:pt idx="113">
                  <c:v>-2.4199999999999998E-3</c:v>
                </c:pt>
                <c:pt idx="114">
                  <c:v>-2.4199999999999998E-3</c:v>
                </c:pt>
                <c:pt idx="115">
                  <c:v>-2.4499999999999999E-3</c:v>
                </c:pt>
                <c:pt idx="116">
                  <c:v>-2.4499999999999999E-3</c:v>
                </c:pt>
                <c:pt idx="117">
                  <c:v>-2.47E-3</c:v>
                </c:pt>
                <c:pt idx="118">
                  <c:v>-2.5000000000000001E-3</c:v>
                </c:pt>
                <c:pt idx="119">
                  <c:v>-2.5000000000000001E-3</c:v>
                </c:pt>
                <c:pt idx="120">
                  <c:v>-2.5300000000000001E-3</c:v>
                </c:pt>
                <c:pt idx="121">
                  <c:v>-2.5500000000000002E-3</c:v>
                </c:pt>
                <c:pt idx="122">
                  <c:v>-2.5799999999999998E-3</c:v>
                </c:pt>
                <c:pt idx="123">
                  <c:v>-2.6099999999999999E-3</c:v>
                </c:pt>
                <c:pt idx="124">
                  <c:v>-2.6099999999999999E-3</c:v>
                </c:pt>
                <c:pt idx="125">
                  <c:v>-2.63E-3</c:v>
                </c:pt>
                <c:pt idx="126">
                  <c:v>-2.63E-3</c:v>
                </c:pt>
                <c:pt idx="127">
                  <c:v>-2.66E-3</c:v>
                </c:pt>
                <c:pt idx="128">
                  <c:v>-2.66E-3</c:v>
                </c:pt>
                <c:pt idx="129">
                  <c:v>-2.66E-3</c:v>
                </c:pt>
                <c:pt idx="130">
                  <c:v>-2.66E-3</c:v>
                </c:pt>
                <c:pt idx="131">
                  <c:v>-2.66E-3</c:v>
                </c:pt>
                <c:pt idx="132">
                  <c:v>-2.66E-3</c:v>
                </c:pt>
                <c:pt idx="133">
                  <c:v>-2.63E-3</c:v>
                </c:pt>
                <c:pt idx="134">
                  <c:v>-2.63E-3</c:v>
                </c:pt>
                <c:pt idx="135">
                  <c:v>-2.6099999999999999E-3</c:v>
                </c:pt>
                <c:pt idx="136">
                  <c:v>-2.6099999999999999E-3</c:v>
                </c:pt>
                <c:pt idx="137">
                  <c:v>-2.5799999999999998E-3</c:v>
                </c:pt>
                <c:pt idx="138">
                  <c:v>-2.5799999999999998E-3</c:v>
                </c:pt>
                <c:pt idx="139">
                  <c:v>-2.5500000000000002E-3</c:v>
                </c:pt>
                <c:pt idx="140">
                  <c:v>-2.5500000000000002E-3</c:v>
                </c:pt>
                <c:pt idx="141">
                  <c:v>-2.5300000000000001E-3</c:v>
                </c:pt>
                <c:pt idx="142">
                  <c:v>-2.5300000000000001E-3</c:v>
                </c:pt>
                <c:pt idx="143">
                  <c:v>-2.5300000000000001E-3</c:v>
                </c:pt>
                <c:pt idx="144">
                  <c:v>-2.5000000000000001E-3</c:v>
                </c:pt>
                <c:pt idx="145">
                  <c:v>-2.5000000000000001E-3</c:v>
                </c:pt>
                <c:pt idx="146">
                  <c:v>-2.5000000000000001E-3</c:v>
                </c:pt>
                <c:pt idx="147">
                  <c:v>-2.5000000000000001E-3</c:v>
                </c:pt>
                <c:pt idx="148">
                  <c:v>-2.5300000000000001E-3</c:v>
                </c:pt>
                <c:pt idx="149">
                  <c:v>-2.5300000000000001E-3</c:v>
                </c:pt>
                <c:pt idx="150">
                  <c:v>-2.5300000000000001E-3</c:v>
                </c:pt>
                <c:pt idx="151">
                  <c:v>-2.5500000000000002E-3</c:v>
                </c:pt>
                <c:pt idx="152">
                  <c:v>-2.5500000000000002E-3</c:v>
                </c:pt>
                <c:pt idx="153">
                  <c:v>-2.5799999999999998E-3</c:v>
                </c:pt>
                <c:pt idx="154">
                  <c:v>-2.6099999999999999E-3</c:v>
                </c:pt>
                <c:pt idx="155">
                  <c:v>-2.6099999999999999E-3</c:v>
                </c:pt>
                <c:pt idx="156">
                  <c:v>-2.63E-3</c:v>
                </c:pt>
                <c:pt idx="157">
                  <c:v>-2.66E-3</c:v>
                </c:pt>
                <c:pt idx="158">
                  <c:v>-2.66E-3</c:v>
                </c:pt>
                <c:pt idx="159">
                  <c:v>-2.6900000000000001E-3</c:v>
                </c:pt>
                <c:pt idx="160">
                  <c:v>-2.7100000000000002E-3</c:v>
                </c:pt>
                <c:pt idx="161">
                  <c:v>-2.7100000000000002E-3</c:v>
                </c:pt>
                <c:pt idx="162">
                  <c:v>-2.7399999999999998E-3</c:v>
                </c:pt>
                <c:pt idx="163">
                  <c:v>-2.7399999999999998E-3</c:v>
                </c:pt>
                <c:pt idx="164">
                  <c:v>-2.7599999999999999E-3</c:v>
                </c:pt>
                <c:pt idx="165">
                  <c:v>-2.7599999999999999E-3</c:v>
                </c:pt>
                <c:pt idx="166">
                  <c:v>-2.7599999999999999E-3</c:v>
                </c:pt>
                <c:pt idx="167">
                  <c:v>-2.7599999999999999E-3</c:v>
                </c:pt>
                <c:pt idx="168">
                  <c:v>-2.7599999999999999E-3</c:v>
                </c:pt>
                <c:pt idx="169">
                  <c:v>-2.7599999999999999E-3</c:v>
                </c:pt>
                <c:pt idx="170">
                  <c:v>-2.7599999999999999E-3</c:v>
                </c:pt>
                <c:pt idx="171">
                  <c:v>-2.7599999999999999E-3</c:v>
                </c:pt>
                <c:pt idx="172">
                  <c:v>-2.7399999999999998E-3</c:v>
                </c:pt>
                <c:pt idx="173">
                  <c:v>-2.7399999999999998E-3</c:v>
                </c:pt>
                <c:pt idx="174">
                  <c:v>-2.7399999999999998E-3</c:v>
                </c:pt>
                <c:pt idx="175">
                  <c:v>-2.7100000000000002E-3</c:v>
                </c:pt>
                <c:pt idx="176">
                  <c:v>-2.7100000000000002E-3</c:v>
                </c:pt>
                <c:pt idx="177">
                  <c:v>-2.7100000000000002E-3</c:v>
                </c:pt>
                <c:pt idx="178">
                  <c:v>-2.6900000000000001E-3</c:v>
                </c:pt>
                <c:pt idx="179">
                  <c:v>-2.6900000000000001E-3</c:v>
                </c:pt>
                <c:pt idx="180">
                  <c:v>-2.66E-3</c:v>
                </c:pt>
                <c:pt idx="181">
                  <c:v>-2.66E-3</c:v>
                </c:pt>
                <c:pt idx="182">
                  <c:v>-2.66E-3</c:v>
                </c:pt>
                <c:pt idx="183">
                  <c:v>-2.63E-3</c:v>
                </c:pt>
                <c:pt idx="184">
                  <c:v>-2.63E-3</c:v>
                </c:pt>
                <c:pt idx="185">
                  <c:v>-2.63E-3</c:v>
                </c:pt>
                <c:pt idx="186">
                  <c:v>-2.63E-3</c:v>
                </c:pt>
                <c:pt idx="187">
                  <c:v>-2.63E-3</c:v>
                </c:pt>
                <c:pt idx="188">
                  <c:v>-2.6099999999999999E-3</c:v>
                </c:pt>
                <c:pt idx="189">
                  <c:v>-2.6099999999999999E-3</c:v>
                </c:pt>
                <c:pt idx="190">
                  <c:v>-2.6099999999999999E-3</c:v>
                </c:pt>
                <c:pt idx="191">
                  <c:v>-2.6099999999999999E-3</c:v>
                </c:pt>
                <c:pt idx="192">
                  <c:v>-2.6099999999999999E-3</c:v>
                </c:pt>
                <c:pt idx="193">
                  <c:v>-2.5799999999999998E-3</c:v>
                </c:pt>
                <c:pt idx="194">
                  <c:v>-2.5799999999999998E-3</c:v>
                </c:pt>
                <c:pt idx="195">
                  <c:v>-2.5799999999999998E-3</c:v>
                </c:pt>
                <c:pt idx="196">
                  <c:v>-2.5799999999999998E-3</c:v>
                </c:pt>
                <c:pt idx="197">
                  <c:v>-2.5500000000000002E-3</c:v>
                </c:pt>
                <c:pt idx="198">
                  <c:v>-2.5500000000000002E-3</c:v>
                </c:pt>
                <c:pt idx="199">
                  <c:v>-2.5500000000000002E-3</c:v>
                </c:pt>
                <c:pt idx="200">
                  <c:v>-2.5500000000000002E-3</c:v>
                </c:pt>
                <c:pt idx="201">
                  <c:v>-2.5300000000000001E-3</c:v>
                </c:pt>
                <c:pt idx="202">
                  <c:v>-2.5300000000000001E-3</c:v>
                </c:pt>
                <c:pt idx="203">
                  <c:v>-2.5000000000000001E-3</c:v>
                </c:pt>
                <c:pt idx="204">
                  <c:v>-2.5000000000000001E-3</c:v>
                </c:pt>
                <c:pt idx="205">
                  <c:v>-2.5000000000000001E-3</c:v>
                </c:pt>
                <c:pt idx="206">
                  <c:v>-2.47E-3</c:v>
                </c:pt>
                <c:pt idx="207">
                  <c:v>-2.47E-3</c:v>
                </c:pt>
                <c:pt idx="208">
                  <c:v>-2.47E-3</c:v>
                </c:pt>
                <c:pt idx="209">
                  <c:v>-2.4499999999999999E-3</c:v>
                </c:pt>
                <c:pt idx="210">
                  <c:v>-2.4499999999999999E-3</c:v>
                </c:pt>
                <c:pt idx="211">
                  <c:v>-2.4499999999999999E-3</c:v>
                </c:pt>
                <c:pt idx="212">
                  <c:v>-2.4499999999999999E-3</c:v>
                </c:pt>
                <c:pt idx="213">
                  <c:v>-2.4499999999999999E-3</c:v>
                </c:pt>
                <c:pt idx="214">
                  <c:v>-2.4199999999999998E-3</c:v>
                </c:pt>
                <c:pt idx="215">
                  <c:v>-2.4199999999999998E-3</c:v>
                </c:pt>
                <c:pt idx="216">
                  <c:v>-2.4199999999999998E-3</c:v>
                </c:pt>
                <c:pt idx="217">
                  <c:v>-2.4199999999999998E-3</c:v>
                </c:pt>
                <c:pt idx="218">
                  <c:v>-2.4199999999999998E-3</c:v>
                </c:pt>
                <c:pt idx="219">
                  <c:v>-2.4199999999999998E-3</c:v>
                </c:pt>
                <c:pt idx="220">
                  <c:v>-2.4499999999999999E-3</c:v>
                </c:pt>
                <c:pt idx="221">
                  <c:v>-2.4499999999999999E-3</c:v>
                </c:pt>
                <c:pt idx="222">
                  <c:v>-2.4499999999999999E-3</c:v>
                </c:pt>
                <c:pt idx="223">
                  <c:v>-2.4499999999999999E-3</c:v>
                </c:pt>
                <c:pt idx="224">
                  <c:v>-2.4499999999999999E-3</c:v>
                </c:pt>
                <c:pt idx="225">
                  <c:v>-2.4499999999999999E-3</c:v>
                </c:pt>
                <c:pt idx="226">
                  <c:v>-2.4499999999999999E-3</c:v>
                </c:pt>
                <c:pt idx="227">
                  <c:v>-2.4499999999999999E-3</c:v>
                </c:pt>
                <c:pt idx="228">
                  <c:v>-2.4499999999999999E-3</c:v>
                </c:pt>
                <c:pt idx="229">
                  <c:v>-2.4499999999999999E-3</c:v>
                </c:pt>
                <c:pt idx="230">
                  <c:v>-2.4499999999999999E-3</c:v>
                </c:pt>
                <c:pt idx="231">
                  <c:v>-2.4499999999999999E-3</c:v>
                </c:pt>
                <c:pt idx="232">
                  <c:v>-2.4199999999999998E-3</c:v>
                </c:pt>
                <c:pt idx="233">
                  <c:v>-2.4199999999999998E-3</c:v>
                </c:pt>
                <c:pt idx="234">
                  <c:v>-2.4199999999999998E-3</c:v>
                </c:pt>
                <c:pt idx="235">
                  <c:v>-2.3999999999999998E-3</c:v>
                </c:pt>
                <c:pt idx="236">
                  <c:v>-2.3999999999999998E-3</c:v>
                </c:pt>
                <c:pt idx="237">
                  <c:v>-2.3999999999999998E-3</c:v>
                </c:pt>
                <c:pt idx="238">
                  <c:v>-2.3700000000000001E-3</c:v>
                </c:pt>
                <c:pt idx="239">
                  <c:v>-2.3700000000000001E-3</c:v>
                </c:pt>
                <c:pt idx="240">
                  <c:v>-2.3400000000000001E-3</c:v>
                </c:pt>
                <c:pt idx="241">
                  <c:v>-2.3400000000000001E-3</c:v>
                </c:pt>
                <c:pt idx="242">
                  <c:v>-2.3400000000000001E-3</c:v>
                </c:pt>
                <c:pt idx="243">
                  <c:v>-2.32E-3</c:v>
                </c:pt>
                <c:pt idx="244">
                  <c:v>-2.32E-3</c:v>
                </c:pt>
                <c:pt idx="245">
                  <c:v>-2.32E-3</c:v>
                </c:pt>
                <c:pt idx="246">
                  <c:v>-2.32E-3</c:v>
                </c:pt>
                <c:pt idx="247">
                  <c:v>-2.32E-3</c:v>
                </c:pt>
                <c:pt idx="248">
                  <c:v>-2.3400000000000001E-3</c:v>
                </c:pt>
                <c:pt idx="249">
                  <c:v>-2.3400000000000001E-3</c:v>
                </c:pt>
                <c:pt idx="250">
                  <c:v>-2.3400000000000001E-3</c:v>
                </c:pt>
                <c:pt idx="251">
                  <c:v>-2.3700000000000001E-3</c:v>
                </c:pt>
                <c:pt idx="252">
                  <c:v>-2.3700000000000001E-3</c:v>
                </c:pt>
                <c:pt idx="253">
                  <c:v>-2.3999999999999998E-3</c:v>
                </c:pt>
                <c:pt idx="254">
                  <c:v>-2.4199999999999998E-3</c:v>
                </c:pt>
                <c:pt idx="255">
                  <c:v>-2.4499999999999999E-3</c:v>
                </c:pt>
                <c:pt idx="256">
                  <c:v>-2.47E-3</c:v>
                </c:pt>
                <c:pt idx="257">
                  <c:v>-2.5000000000000001E-3</c:v>
                </c:pt>
                <c:pt idx="258">
                  <c:v>-2.5300000000000001E-3</c:v>
                </c:pt>
                <c:pt idx="259">
                  <c:v>-2.5500000000000002E-3</c:v>
                </c:pt>
                <c:pt idx="260">
                  <c:v>-2.6099999999999999E-3</c:v>
                </c:pt>
                <c:pt idx="261">
                  <c:v>-2.63E-3</c:v>
                </c:pt>
                <c:pt idx="262">
                  <c:v>-2.66E-3</c:v>
                </c:pt>
                <c:pt idx="263">
                  <c:v>-2.6900000000000001E-3</c:v>
                </c:pt>
                <c:pt idx="264">
                  <c:v>-2.7100000000000002E-3</c:v>
                </c:pt>
                <c:pt idx="265">
                  <c:v>-2.7399999999999998E-3</c:v>
                </c:pt>
                <c:pt idx="266">
                  <c:v>-2.7599999999999999E-3</c:v>
                </c:pt>
                <c:pt idx="267">
                  <c:v>-2.7899999999999999E-3</c:v>
                </c:pt>
                <c:pt idx="268">
                  <c:v>-2.7899999999999999E-3</c:v>
                </c:pt>
                <c:pt idx="269">
                  <c:v>-2.82E-3</c:v>
                </c:pt>
                <c:pt idx="270">
                  <c:v>-2.82E-3</c:v>
                </c:pt>
                <c:pt idx="271">
                  <c:v>-2.8400000000000001E-3</c:v>
                </c:pt>
                <c:pt idx="272">
                  <c:v>-2.8400000000000001E-3</c:v>
                </c:pt>
                <c:pt idx="273">
                  <c:v>-2.8400000000000001E-3</c:v>
                </c:pt>
                <c:pt idx="274">
                  <c:v>-2.8400000000000001E-3</c:v>
                </c:pt>
                <c:pt idx="275">
                  <c:v>-2.8400000000000001E-3</c:v>
                </c:pt>
                <c:pt idx="276">
                  <c:v>-2.82E-3</c:v>
                </c:pt>
                <c:pt idx="277">
                  <c:v>-2.82E-3</c:v>
                </c:pt>
                <c:pt idx="278">
                  <c:v>-2.7899999999999999E-3</c:v>
                </c:pt>
                <c:pt idx="279">
                  <c:v>-2.7899999999999999E-3</c:v>
                </c:pt>
                <c:pt idx="280">
                  <c:v>-2.7899999999999999E-3</c:v>
                </c:pt>
                <c:pt idx="281">
                  <c:v>-2.7599999999999999E-3</c:v>
                </c:pt>
                <c:pt idx="282">
                  <c:v>-2.7399999999999998E-3</c:v>
                </c:pt>
                <c:pt idx="283">
                  <c:v>-2.7399999999999998E-3</c:v>
                </c:pt>
                <c:pt idx="284">
                  <c:v>-2.7100000000000002E-3</c:v>
                </c:pt>
                <c:pt idx="285">
                  <c:v>-2.7100000000000002E-3</c:v>
                </c:pt>
                <c:pt idx="286">
                  <c:v>-2.7100000000000002E-3</c:v>
                </c:pt>
                <c:pt idx="287">
                  <c:v>-2.6900000000000001E-3</c:v>
                </c:pt>
                <c:pt idx="288">
                  <c:v>-2.6900000000000001E-3</c:v>
                </c:pt>
                <c:pt idx="289">
                  <c:v>-2.6900000000000001E-3</c:v>
                </c:pt>
                <c:pt idx="290">
                  <c:v>-2.6900000000000001E-3</c:v>
                </c:pt>
                <c:pt idx="291">
                  <c:v>-2.6900000000000001E-3</c:v>
                </c:pt>
                <c:pt idx="292">
                  <c:v>-2.6900000000000001E-3</c:v>
                </c:pt>
                <c:pt idx="293">
                  <c:v>-2.7100000000000002E-3</c:v>
                </c:pt>
                <c:pt idx="294">
                  <c:v>-2.7100000000000002E-3</c:v>
                </c:pt>
                <c:pt idx="295">
                  <c:v>-2.7100000000000002E-3</c:v>
                </c:pt>
                <c:pt idx="296">
                  <c:v>-2.7399999999999998E-3</c:v>
                </c:pt>
                <c:pt idx="297">
                  <c:v>-2.7599999999999999E-3</c:v>
                </c:pt>
                <c:pt idx="298">
                  <c:v>-2.7599999999999999E-3</c:v>
                </c:pt>
                <c:pt idx="299">
                  <c:v>-2.7899999999999999E-3</c:v>
                </c:pt>
                <c:pt idx="300">
                  <c:v>-2.82E-3</c:v>
                </c:pt>
                <c:pt idx="301">
                  <c:v>-2.82E-3</c:v>
                </c:pt>
                <c:pt idx="302">
                  <c:v>-2.8400000000000001E-3</c:v>
                </c:pt>
                <c:pt idx="303">
                  <c:v>-2.8700000000000002E-3</c:v>
                </c:pt>
                <c:pt idx="304">
                  <c:v>-2.8700000000000002E-3</c:v>
                </c:pt>
                <c:pt idx="305">
                  <c:v>-2.8999999999999998E-3</c:v>
                </c:pt>
                <c:pt idx="306">
                  <c:v>-2.8999999999999998E-3</c:v>
                </c:pt>
                <c:pt idx="307">
                  <c:v>-2.8999999999999998E-3</c:v>
                </c:pt>
                <c:pt idx="308">
                  <c:v>-2.9199999999999999E-3</c:v>
                </c:pt>
                <c:pt idx="309">
                  <c:v>-2.8999999999999998E-3</c:v>
                </c:pt>
                <c:pt idx="310">
                  <c:v>-2.8999999999999998E-3</c:v>
                </c:pt>
                <c:pt idx="311">
                  <c:v>-2.8999999999999998E-3</c:v>
                </c:pt>
                <c:pt idx="312">
                  <c:v>-2.8999999999999998E-3</c:v>
                </c:pt>
                <c:pt idx="313">
                  <c:v>-2.8700000000000002E-3</c:v>
                </c:pt>
                <c:pt idx="314">
                  <c:v>-2.8700000000000002E-3</c:v>
                </c:pt>
                <c:pt idx="315">
                  <c:v>-2.8400000000000001E-3</c:v>
                </c:pt>
                <c:pt idx="316">
                  <c:v>-2.82E-3</c:v>
                </c:pt>
                <c:pt idx="317">
                  <c:v>-2.7899999999999999E-3</c:v>
                </c:pt>
                <c:pt idx="318">
                  <c:v>-2.7599999999999999E-3</c:v>
                </c:pt>
                <c:pt idx="319">
                  <c:v>-2.7399999999999998E-3</c:v>
                </c:pt>
                <c:pt idx="320">
                  <c:v>-2.6900000000000001E-3</c:v>
                </c:pt>
                <c:pt idx="321">
                  <c:v>-2.66E-3</c:v>
                </c:pt>
                <c:pt idx="322">
                  <c:v>-2.63E-3</c:v>
                </c:pt>
                <c:pt idx="323">
                  <c:v>-2.5799999999999998E-3</c:v>
                </c:pt>
                <c:pt idx="324">
                  <c:v>-2.5500000000000002E-3</c:v>
                </c:pt>
                <c:pt idx="325">
                  <c:v>-2.5300000000000001E-3</c:v>
                </c:pt>
                <c:pt idx="326">
                  <c:v>-2.5000000000000001E-3</c:v>
                </c:pt>
                <c:pt idx="327">
                  <c:v>-2.47E-3</c:v>
                </c:pt>
                <c:pt idx="328">
                  <c:v>-2.4499999999999999E-3</c:v>
                </c:pt>
                <c:pt idx="329">
                  <c:v>-2.4199999999999998E-3</c:v>
                </c:pt>
                <c:pt idx="330">
                  <c:v>-2.3999999999999998E-3</c:v>
                </c:pt>
                <c:pt idx="331">
                  <c:v>-2.3700000000000001E-3</c:v>
                </c:pt>
                <c:pt idx="332">
                  <c:v>-2.3700000000000001E-3</c:v>
                </c:pt>
                <c:pt idx="333">
                  <c:v>-2.3700000000000001E-3</c:v>
                </c:pt>
                <c:pt idx="334">
                  <c:v>-2.3400000000000001E-3</c:v>
                </c:pt>
                <c:pt idx="335">
                  <c:v>-2.3400000000000001E-3</c:v>
                </c:pt>
                <c:pt idx="336">
                  <c:v>-2.3400000000000001E-3</c:v>
                </c:pt>
                <c:pt idx="337">
                  <c:v>-2.3400000000000001E-3</c:v>
                </c:pt>
                <c:pt idx="338">
                  <c:v>-2.3400000000000001E-3</c:v>
                </c:pt>
                <c:pt idx="339">
                  <c:v>-2.3700000000000001E-3</c:v>
                </c:pt>
                <c:pt idx="340">
                  <c:v>-2.3700000000000001E-3</c:v>
                </c:pt>
                <c:pt idx="341">
                  <c:v>-2.3700000000000001E-3</c:v>
                </c:pt>
                <c:pt idx="342">
                  <c:v>-2.3999999999999998E-3</c:v>
                </c:pt>
                <c:pt idx="343">
                  <c:v>-2.3999999999999998E-3</c:v>
                </c:pt>
                <c:pt idx="344">
                  <c:v>-2.4199999999999998E-3</c:v>
                </c:pt>
                <c:pt idx="345">
                  <c:v>-2.4199999999999998E-3</c:v>
                </c:pt>
                <c:pt idx="346">
                  <c:v>-2.4499999999999999E-3</c:v>
                </c:pt>
                <c:pt idx="347">
                  <c:v>-2.4499999999999999E-3</c:v>
                </c:pt>
                <c:pt idx="348">
                  <c:v>-2.47E-3</c:v>
                </c:pt>
                <c:pt idx="349">
                  <c:v>-2.47E-3</c:v>
                </c:pt>
                <c:pt idx="350">
                  <c:v>-2.47E-3</c:v>
                </c:pt>
                <c:pt idx="351">
                  <c:v>-2.47E-3</c:v>
                </c:pt>
                <c:pt idx="352">
                  <c:v>-2.47E-3</c:v>
                </c:pt>
                <c:pt idx="353">
                  <c:v>-2.47E-3</c:v>
                </c:pt>
                <c:pt idx="354">
                  <c:v>-2.5000000000000001E-3</c:v>
                </c:pt>
                <c:pt idx="355">
                  <c:v>-2.47E-3</c:v>
                </c:pt>
                <c:pt idx="356">
                  <c:v>-2.47E-3</c:v>
                </c:pt>
                <c:pt idx="357">
                  <c:v>-2.47E-3</c:v>
                </c:pt>
                <c:pt idx="358">
                  <c:v>-2.47E-3</c:v>
                </c:pt>
                <c:pt idx="359">
                  <c:v>-2.47E-3</c:v>
                </c:pt>
                <c:pt idx="360">
                  <c:v>-2.4499999999999999E-3</c:v>
                </c:pt>
                <c:pt idx="361">
                  <c:v>-2.4499999999999999E-3</c:v>
                </c:pt>
                <c:pt idx="362">
                  <c:v>-2.4499999999999999E-3</c:v>
                </c:pt>
                <c:pt idx="363">
                  <c:v>-2.4199999999999998E-3</c:v>
                </c:pt>
                <c:pt idx="364">
                  <c:v>-2.4199999999999998E-3</c:v>
                </c:pt>
                <c:pt idx="365">
                  <c:v>-2.4199999999999998E-3</c:v>
                </c:pt>
                <c:pt idx="366">
                  <c:v>-2.3999999999999998E-3</c:v>
                </c:pt>
                <c:pt idx="367">
                  <c:v>-2.3999999999999998E-3</c:v>
                </c:pt>
                <c:pt idx="368">
                  <c:v>-2.3999999999999998E-3</c:v>
                </c:pt>
                <c:pt idx="369">
                  <c:v>-2.3999999999999998E-3</c:v>
                </c:pt>
                <c:pt idx="370">
                  <c:v>-2.3999999999999998E-3</c:v>
                </c:pt>
                <c:pt idx="371">
                  <c:v>-2.3700000000000001E-3</c:v>
                </c:pt>
                <c:pt idx="372">
                  <c:v>-2.3700000000000001E-3</c:v>
                </c:pt>
                <c:pt idx="373">
                  <c:v>-2.3700000000000001E-3</c:v>
                </c:pt>
                <c:pt idx="374">
                  <c:v>-2.3999999999999998E-3</c:v>
                </c:pt>
                <c:pt idx="375">
                  <c:v>-2.3999999999999998E-3</c:v>
                </c:pt>
                <c:pt idx="376">
                  <c:v>-2.3999999999999998E-3</c:v>
                </c:pt>
                <c:pt idx="377">
                  <c:v>-2.3999999999999998E-3</c:v>
                </c:pt>
                <c:pt idx="378">
                  <c:v>-2.4199999999999998E-3</c:v>
                </c:pt>
                <c:pt idx="379">
                  <c:v>-2.4199999999999998E-3</c:v>
                </c:pt>
                <c:pt idx="380">
                  <c:v>-2.4199999999999998E-3</c:v>
                </c:pt>
                <c:pt idx="381">
                  <c:v>-2.4499999999999999E-3</c:v>
                </c:pt>
                <c:pt idx="382">
                  <c:v>-2.4499999999999999E-3</c:v>
                </c:pt>
                <c:pt idx="383">
                  <c:v>-2.47E-3</c:v>
                </c:pt>
                <c:pt idx="384">
                  <c:v>-2.47E-3</c:v>
                </c:pt>
                <c:pt idx="385">
                  <c:v>-2.5000000000000001E-3</c:v>
                </c:pt>
                <c:pt idx="386">
                  <c:v>-2.5000000000000001E-3</c:v>
                </c:pt>
                <c:pt idx="387">
                  <c:v>-2.5000000000000001E-3</c:v>
                </c:pt>
                <c:pt idx="388">
                  <c:v>-2.5300000000000001E-3</c:v>
                </c:pt>
                <c:pt idx="389">
                  <c:v>-2.5300000000000001E-3</c:v>
                </c:pt>
                <c:pt idx="390">
                  <c:v>-2.5500000000000002E-3</c:v>
                </c:pt>
                <c:pt idx="391">
                  <c:v>-2.5500000000000002E-3</c:v>
                </c:pt>
                <c:pt idx="392">
                  <c:v>-2.5799999999999998E-3</c:v>
                </c:pt>
                <c:pt idx="393">
                  <c:v>-2.5799999999999998E-3</c:v>
                </c:pt>
                <c:pt idx="394">
                  <c:v>-2.5799999999999998E-3</c:v>
                </c:pt>
                <c:pt idx="395">
                  <c:v>-2.6099999999999999E-3</c:v>
                </c:pt>
                <c:pt idx="396">
                  <c:v>-2.6099999999999999E-3</c:v>
                </c:pt>
                <c:pt idx="397">
                  <c:v>-2.6099999999999999E-3</c:v>
                </c:pt>
                <c:pt idx="398">
                  <c:v>-2.6099999999999999E-3</c:v>
                </c:pt>
                <c:pt idx="399">
                  <c:v>-2.63E-3</c:v>
                </c:pt>
                <c:pt idx="400">
                  <c:v>-2.63E-3</c:v>
                </c:pt>
                <c:pt idx="401">
                  <c:v>-2.63E-3</c:v>
                </c:pt>
                <c:pt idx="402">
                  <c:v>-2.63E-3</c:v>
                </c:pt>
                <c:pt idx="403">
                  <c:v>-2.63E-3</c:v>
                </c:pt>
                <c:pt idx="404">
                  <c:v>-2.63E-3</c:v>
                </c:pt>
                <c:pt idx="405">
                  <c:v>-2.63E-3</c:v>
                </c:pt>
                <c:pt idx="406">
                  <c:v>-2.63E-3</c:v>
                </c:pt>
                <c:pt idx="407">
                  <c:v>-2.63E-3</c:v>
                </c:pt>
                <c:pt idx="408">
                  <c:v>-2.66E-3</c:v>
                </c:pt>
                <c:pt idx="409">
                  <c:v>-2.63E-3</c:v>
                </c:pt>
                <c:pt idx="410">
                  <c:v>-2.63E-3</c:v>
                </c:pt>
                <c:pt idx="411">
                  <c:v>-2.63E-3</c:v>
                </c:pt>
                <c:pt idx="412">
                  <c:v>-2.63E-3</c:v>
                </c:pt>
                <c:pt idx="413">
                  <c:v>-2.63E-3</c:v>
                </c:pt>
                <c:pt idx="414">
                  <c:v>-2.63E-3</c:v>
                </c:pt>
                <c:pt idx="415">
                  <c:v>-2.6099999999999999E-3</c:v>
                </c:pt>
                <c:pt idx="416">
                  <c:v>-2.6099999999999999E-3</c:v>
                </c:pt>
                <c:pt idx="417">
                  <c:v>-2.6099999999999999E-3</c:v>
                </c:pt>
                <c:pt idx="418">
                  <c:v>-2.6099999999999999E-3</c:v>
                </c:pt>
                <c:pt idx="419">
                  <c:v>-2.5799999999999998E-3</c:v>
                </c:pt>
                <c:pt idx="420">
                  <c:v>-2.5799999999999998E-3</c:v>
                </c:pt>
                <c:pt idx="421">
                  <c:v>-2.5799999999999998E-3</c:v>
                </c:pt>
                <c:pt idx="422">
                  <c:v>-2.5500000000000002E-3</c:v>
                </c:pt>
                <c:pt idx="423">
                  <c:v>-2.5500000000000002E-3</c:v>
                </c:pt>
                <c:pt idx="424">
                  <c:v>-2.5500000000000002E-3</c:v>
                </c:pt>
                <c:pt idx="425">
                  <c:v>-2.5300000000000001E-3</c:v>
                </c:pt>
                <c:pt idx="426">
                  <c:v>-2.5300000000000001E-3</c:v>
                </c:pt>
                <c:pt idx="427">
                  <c:v>-2.5300000000000001E-3</c:v>
                </c:pt>
                <c:pt idx="428">
                  <c:v>-2.5000000000000001E-3</c:v>
                </c:pt>
                <c:pt idx="429">
                  <c:v>-2.5000000000000001E-3</c:v>
                </c:pt>
                <c:pt idx="430">
                  <c:v>-2.5000000000000001E-3</c:v>
                </c:pt>
                <c:pt idx="431">
                  <c:v>-2.5000000000000001E-3</c:v>
                </c:pt>
                <c:pt idx="432">
                  <c:v>-2.5000000000000001E-3</c:v>
                </c:pt>
                <c:pt idx="433">
                  <c:v>-2.47E-3</c:v>
                </c:pt>
                <c:pt idx="434">
                  <c:v>-2.47E-3</c:v>
                </c:pt>
                <c:pt idx="435">
                  <c:v>-2.47E-3</c:v>
                </c:pt>
                <c:pt idx="436">
                  <c:v>-2.47E-3</c:v>
                </c:pt>
                <c:pt idx="437">
                  <c:v>-2.47E-3</c:v>
                </c:pt>
                <c:pt idx="438">
                  <c:v>-2.47E-3</c:v>
                </c:pt>
                <c:pt idx="439">
                  <c:v>-2.47E-3</c:v>
                </c:pt>
                <c:pt idx="440">
                  <c:v>-2.5000000000000001E-3</c:v>
                </c:pt>
                <c:pt idx="441">
                  <c:v>-2.5000000000000001E-3</c:v>
                </c:pt>
                <c:pt idx="442">
                  <c:v>-2.5000000000000001E-3</c:v>
                </c:pt>
                <c:pt idx="443">
                  <c:v>-2.5000000000000001E-3</c:v>
                </c:pt>
                <c:pt idx="444">
                  <c:v>-2.5000000000000001E-3</c:v>
                </c:pt>
                <c:pt idx="445">
                  <c:v>-2.5000000000000001E-3</c:v>
                </c:pt>
                <c:pt idx="446">
                  <c:v>-2.5000000000000001E-3</c:v>
                </c:pt>
                <c:pt idx="447">
                  <c:v>-2.5000000000000001E-3</c:v>
                </c:pt>
                <c:pt idx="448">
                  <c:v>-2.5300000000000001E-3</c:v>
                </c:pt>
                <c:pt idx="449">
                  <c:v>-2.5300000000000001E-3</c:v>
                </c:pt>
                <c:pt idx="450">
                  <c:v>-2.5300000000000001E-3</c:v>
                </c:pt>
                <c:pt idx="451">
                  <c:v>-2.5300000000000001E-3</c:v>
                </c:pt>
                <c:pt idx="452">
                  <c:v>-2.5300000000000001E-3</c:v>
                </c:pt>
                <c:pt idx="453">
                  <c:v>-2.5300000000000001E-3</c:v>
                </c:pt>
                <c:pt idx="454">
                  <c:v>-2.5300000000000001E-3</c:v>
                </c:pt>
                <c:pt idx="455">
                  <c:v>-2.5300000000000001E-3</c:v>
                </c:pt>
                <c:pt idx="456">
                  <c:v>-2.5300000000000001E-3</c:v>
                </c:pt>
                <c:pt idx="457">
                  <c:v>-2.5300000000000001E-3</c:v>
                </c:pt>
                <c:pt idx="458">
                  <c:v>-2.5300000000000001E-3</c:v>
                </c:pt>
                <c:pt idx="459">
                  <c:v>-2.5300000000000001E-3</c:v>
                </c:pt>
                <c:pt idx="460">
                  <c:v>-2.5300000000000001E-3</c:v>
                </c:pt>
                <c:pt idx="461">
                  <c:v>-2.5000000000000001E-3</c:v>
                </c:pt>
                <c:pt idx="462">
                  <c:v>-2.5000000000000001E-3</c:v>
                </c:pt>
                <c:pt idx="463">
                  <c:v>-2.5000000000000001E-3</c:v>
                </c:pt>
                <c:pt idx="464">
                  <c:v>-2.5000000000000001E-3</c:v>
                </c:pt>
                <c:pt idx="465">
                  <c:v>-2.5000000000000001E-3</c:v>
                </c:pt>
                <c:pt idx="466">
                  <c:v>-2.5000000000000001E-3</c:v>
                </c:pt>
                <c:pt idx="467">
                  <c:v>-2.5000000000000001E-3</c:v>
                </c:pt>
                <c:pt idx="468">
                  <c:v>-2.5000000000000001E-3</c:v>
                </c:pt>
                <c:pt idx="469">
                  <c:v>-2.5000000000000001E-3</c:v>
                </c:pt>
                <c:pt idx="470">
                  <c:v>-2.5000000000000001E-3</c:v>
                </c:pt>
                <c:pt idx="471">
                  <c:v>-2.5000000000000001E-3</c:v>
                </c:pt>
                <c:pt idx="472">
                  <c:v>-2.5000000000000001E-3</c:v>
                </c:pt>
                <c:pt idx="473">
                  <c:v>-2.5000000000000001E-3</c:v>
                </c:pt>
                <c:pt idx="474">
                  <c:v>-2.5000000000000001E-3</c:v>
                </c:pt>
                <c:pt idx="475">
                  <c:v>-2.5000000000000001E-3</c:v>
                </c:pt>
                <c:pt idx="476">
                  <c:v>-2.5000000000000001E-3</c:v>
                </c:pt>
                <c:pt idx="477">
                  <c:v>-2.5000000000000001E-3</c:v>
                </c:pt>
                <c:pt idx="478">
                  <c:v>-2.5000000000000001E-3</c:v>
                </c:pt>
                <c:pt idx="479">
                  <c:v>-2.5000000000000001E-3</c:v>
                </c:pt>
                <c:pt idx="480">
                  <c:v>-2.5000000000000001E-3</c:v>
                </c:pt>
                <c:pt idx="481">
                  <c:v>-2.5000000000000001E-3</c:v>
                </c:pt>
                <c:pt idx="482">
                  <c:v>-2.5000000000000001E-3</c:v>
                </c:pt>
                <c:pt idx="483">
                  <c:v>-2.5000000000000001E-3</c:v>
                </c:pt>
                <c:pt idx="484">
                  <c:v>-2.5000000000000001E-3</c:v>
                </c:pt>
                <c:pt idx="485">
                  <c:v>-2.47E-3</c:v>
                </c:pt>
                <c:pt idx="486">
                  <c:v>-2.47E-3</c:v>
                </c:pt>
                <c:pt idx="487">
                  <c:v>-2.47E-3</c:v>
                </c:pt>
                <c:pt idx="488">
                  <c:v>-2.4499999999999999E-3</c:v>
                </c:pt>
                <c:pt idx="489">
                  <c:v>-2.4499999999999999E-3</c:v>
                </c:pt>
                <c:pt idx="490">
                  <c:v>-2.4199999999999998E-3</c:v>
                </c:pt>
                <c:pt idx="491">
                  <c:v>-2.4199999999999998E-3</c:v>
                </c:pt>
                <c:pt idx="492">
                  <c:v>-2.4199999999999998E-3</c:v>
                </c:pt>
                <c:pt idx="493">
                  <c:v>-2.3999999999999998E-3</c:v>
                </c:pt>
                <c:pt idx="494">
                  <c:v>-2.3999999999999998E-3</c:v>
                </c:pt>
                <c:pt idx="495">
                  <c:v>-2.3700000000000001E-3</c:v>
                </c:pt>
                <c:pt idx="496">
                  <c:v>-2.3700000000000001E-3</c:v>
                </c:pt>
                <c:pt idx="497">
                  <c:v>-2.3400000000000001E-3</c:v>
                </c:pt>
                <c:pt idx="498">
                  <c:v>-2.3400000000000001E-3</c:v>
                </c:pt>
                <c:pt idx="499">
                  <c:v>-2.32E-3</c:v>
                </c:pt>
                <c:pt idx="500">
                  <c:v>-2.32E-3</c:v>
                </c:pt>
                <c:pt idx="501">
                  <c:v>-2.32E-3</c:v>
                </c:pt>
                <c:pt idx="502">
                  <c:v>-2.32E-3</c:v>
                </c:pt>
                <c:pt idx="503">
                  <c:v>-2.2899999999999999E-3</c:v>
                </c:pt>
                <c:pt idx="504">
                  <c:v>-2.2899999999999999E-3</c:v>
                </c:pt>
                <c:pt idx="505">
                  <c:v>-2.2899999999999999E-3</c:v>
                </c:pt>
                <c:pt idx="506">
                  <c:v>-2.2899999999999999E-3</c:v>
                </c:pt>
                <c:pt idx="507">
                  <c:v>-2.32E-3</c:v>
                </c:pt>
                <c:pt idx="508">
                  <c:v>-2.32E-3</c:v>
                </c:pt>
                <c:pt idx="509">
                  <c:v>-2.32E-3</c:v>
                </c:pt>
                <c:pt idx="510">
                  <c:v>-2.3400000000000001E-3</c:v>
                </c:pt>
                <c:pt idx="511">
                  <c:v>-2.3400000000000001E-3</c:v>
                </c:pt>
                <c:pt idx="512">
                  <c:v>-2.3700000000000001E-3</c:v>
                </c:pt>
                <c:pt idx="513">
                  <c:v>-2.3700000000000001E-3</c:v>
                </c:pt>
                <c:pt idx="514">
                  <c:v>-2.3999999999999998E-3</c:v>
                </c:pt>
                <c:pt idx="515">
                  <c:v>-2.4199999999999998E-3</c:v>
                </c:pt>
                <c:pt idx="516">
                  <c:v>-2.4199999999999998E-3</c:v>
                </c:pt>
                <c:pt idx="517">
                  <c:v>-2.4499999999999999E-3</c:v>
                </c:pt>
                <c:pt idx="518">
                  <c:v>-2.47E-3</c:v>
                </c:pt>
                <c:pt idx="519">
                  <c:v>-2.47E-3</c:v>
                </c:pt>
                <c:pt idx="520">
                  <c:v>-2.5000000000000001E-3</c:v>
                </c:pt>
                <c:pt idx="521">
                  <c:v>-2.5300000000000001E-3</c:v>
                </c:pt>
                <c:pt idx="522">
                  <c:v>-2.5500000000000002E-3</c:v>
                </c:pt>
                <c:pt idx="523">
                  <c:v>-2.5500000000000002E-3</c:v>
                </c:pt>
                <c:pt idx="524">
                  <c:v>-2.5799999999999998E-3</c:v>
                </c:pt>
                <c:pt idx="525">
                  <c:v>-2.6099999999999999E-3</c:v>
                </c:pt>
                <c:pt idx="526">
                  <c:v>-2.6099999999999999E-3</c:v>
                </c:pt>
                <c:pt idx="527">
                  <c:v>-2.63E-3</c:v>
                </c:pt>
                <c:pt idx="528">
                  <c:v>-2.63E-3</c:v>
                </c:pt>
                <c:pt idx="529">
                  <c:v>-2.63E-3</c:v>
                </c:pt>
                <c:pt idx="530">
                  <c:v>-2.66E-3</c:v>
                </c:pt>
                <c:pt idx="531">
                  <c:v>-2.66E-3</c:v>
                </c:pt>
                <c:pt idx="532">
                  <c:v>-2.66E-3</c:v>
                </c:pt>
                <c:pt idx="533">
                  <c:v>-2.66E-3</c:v>
                </c:pt>
                <c:pt idx="534">
                  <c:v>-2.66E-3</c:v>
                </c:pt>
                <c:pt idx="535">
                  <c:v>-2.66E-3</c:v>
                </c:pt>
                <c:pt idx="536">
                  <c:v>-2.6900000000000001E-3</c:v>
                </c:pt>
                <c:pt idx="537">
                  <c:v>-2.66E-3</c:v>
                </c:pt>
                <c:pt idx="538">
                  <c:v>-2.66E-3</c:v>
                </c:pt>
                <c:pt idx="539">
                  <c:v>-2.66E-3</c:v>
                </c:pt>
                <c:pt idx="540">
                  <c:v>-2.66E-3</c:v>
                </c:pt>
                <c:pt idx="541">
                  <c:v>-2.66E-3</c:v>
                </c:pt>
                <c:pt idx="542">
                  <c:v>-2.66E-3</c:v>
                </c:pt>
                <c:pt idx="543">
                  <c:v>-2.63E-3</c:v>
                </c:pt>
                <c:pt idx="544">
                  <c:v>-2.63E-3</c:v>
                </c:pt>
                <c:pt idx="545">
                  <c:v>-2.63E-3</c:v>
                </c:pt>
                <c:pt idx="546">
                  <c:v>-2.63E-3</c:v>
                </c:pt>
                <c:pt idx="547">
                  <c:v>-2.6099999999999999E-3</c:v>
                </c:pt>
                <c:pt idx="548">
                  <c:v>-2.6099999999999999E-3</c:v>
                </c:pt>
                <c:pt idx="549">
                  <c:v>-2.6099999999999999E-3</c:v>
                </c:pt>
                <c:pt idx="550">
                  <c:v>-2.5799999999999998E-3</c:v>
                </c:pt>
                <c:pt idx="551">
                  <c:v>-2.5799999999999998E-3</c:v>
                </c:pt>
                <c:pt idx="552">
                  <c:v>-2.5799999999999998E-3</c:v>
                </c:pt>
                <c:pt idx="553">
                  <c:v>-2.5500000000000002E-3</c:v>
                </c:pt>
                <c:pt idx="554">
                  <c:v>-2.5500000000000002E-3</c:v>
                </c:pt>
                <c:pt idx="555">
                  <c:v>-2.5500000000000002E-3</c:v>
                </c:pt>
                <c:pt idx="556">
                  <c:v>-2.5500000000000002E-3</c:v>
                </c:pt>
                <c:pt idx="557">
                  <c:v>-2.5300000000000001E-3</c:v>
                </c:pt>
                <c:pt idx="558">
                  <c:v>-2.5300000000000001E-3</c:v>
                </c:pt>
                <c:pt idx="559">
                  <c:v>-2.5300000000000001E-3</c:v>
                </c:pt>
                <c:pt idx="560">
                  <c:v>-2.5300000000000001E-3</c:v>
                </c:pt>
                <c:pt idx="561">
                  <c:v>-2.5300000000000001E-3</c:v>
                </c:pt>
                <c:pt idx="562">
                  <c:v>-2.5300000000000001E-3</c:v>
                </c:pt>
                <c:pt idx="563">
                  <c:v>-2.5000000000000001E-3</c:v>
                </c:pt>
                <c:pt idx="564">
                  <c:v>-2.5000000000000001E-3</c:v>
                </c:pt>
                <c:pt idx="565">
                  <c:v>-2.5000000000000001E-3</c:v>
                </c:pt>
                <c:pt idx="566">
                  <c:v>-2.5000000000000001E-3</c:v>
                </c:pt>
                <c:pt idx="567">
                  <c:v>-2.5000000000000001E-3</c:v>
                </c:pt>
                <c:pt idx="568">
                  <c:v>-2.5000000000000001E-3</c:v>
                </c:pt>
                <c:pt idx="569">
                  <c:v>-2.5000000000000001E-3</c:v>
                </c:pt>
                <c:pt idx="570">
                  <c:v>-2.5000000000000001E-3</c:v>
                </c:pt>
                <c:pt idx="571">
                  <c:v>-2.5300000000000001E-3</c:v>
                </c:pt>
                <c:pt idx="572">
                  <c:v>-2.5300000000000001E-3</c:v>
                </c:pt>
                <c:pt idx="573">
                  <c:v>-2.5300000000000001E-3</c:v>
                </c:pt>
                <c:pt idx="574">
                  <c:v>-2.5300000000000001E-3</c:v>
                </c:pt>
                <c:pt idx="575">
                  <c:v>-2.5300000000000001E-3</c:v>
                </c:pt>
                <c:pt idx="576">
                  <c:v>-2.5300000000000001E-3</c:v>
                </c:pt>
                <c:pt idx="577">
                  <c:v>-2.5300000000000001E-3</c:v>
                </c:pt>
                <c:pt idx="578">
                  <c:v>-2.5500000000000002E-3</c:v>
                </c:pt>
                <c:pt idx="579">
                  <c:v>-2.5500000000000002E-3</c:v>
                </c:pt>
                <c:pt idx="580">
                  <c:v>-2.5500000000000002E-3</c:v>
                </c:pt>
                <c:pt idx="581">
                  <c:v>-2.5500000000000002E-3</c:v>
                </c:pt>
                <c:pt idx="582">
                  <c:v>-2.5500000000000002E-3</c:v>
                </c:pt>
                <c:pt idx="583">
                  <c:v>-2.5500000000000002E-3</c:v>
                </c:pt>
                <c:pt idx="584">
                  <c:v>-2.5500000000000002E-3</c:v>
                </c:pt>
                <c:pt idx="585">
                  <c:v>-2.5500000000000002E-3</c:v>
                </c:pt>
                <c:pt idx="586">
                  <c:v>-2.5500000000000002E-3</c:v>
                </c:pt>
                <c:pt idx="587">
                  <c:v>-2.5500000000000002E-3</c:v>
                </c:pt>
                <c:pt idx="588">
                  <c:v>-2.5500000000000002E-3</c:v>
                </c:pt>
                <c:pt idx="589">
                  <c:v>-2.5300000000000001E-3</c:v>
                </c:pt>
                <c:pt idx="590">
                  <c:v>-2.5300000000000001E-3</c:v>
                </c:pt>
                <c:pt idx="591">
                  <c:v>-2.5300000000000001E-3</c:v>
                </c:pt>
                <c:pt idx="592">
                  <c:v>-2.5300000000000001E-3</c:v>
                </c:pt>
                <c:pt idx="593">
                  <c:v>-2.5000000000000001E-3</c:v>
                </c:pt>
                <c:pt idx="594">
                  <c:v>-2.5000000000000001E-3</c:v>
                </c:pt>
                <c:pt idx="595">
                  <c:v>-2.47E-3</c:v>
                </c:pt>
                <c:pt idx="596">
                  <c:v>-2.47E-3</c:v>
                </c:pt>
                <c:pt idx="597">
                  <c:v>-2.4499999999999999E-3</c:v>
                </c:pt>
                <c:pt idx="598">
                  <c:v>-2.4499999999999999E-3</c:v>
                </c:pt>
                <c:pt idx="599">
                  <c:v>-2.4199999999999998E-3</c:v>
                </c:pt>
                <c:pt idx="600">
                  <c:v>-2.4199999999999998E-3</c:v>
                </c:pt>
                <c:pt idx="601">
                  <c:v>-2.3999999999999998E-3</c:v>
                </c:pt>
                <c:pt idx="602">
                  <c:v>-2.3999999999999998E-3</c:v>
                </c:pt>
                <c:pt idx="603">
                  <c:v>-2.3700000000000001E-3</c:v>
                </c:pt>
                <c:pt idx="604">
                  <c:v>-2.3700000000000001E-3</c:v>
                </c:pt>
                <c:pt idx="605">
                  <c:v>-2.3400000000000001E-3</c:v>
                </c:pt>
                <c:pt idx="606">
                  <c:v>-2.3400000000000001E-3</c:v>
                </c:pt>
                <c:pt idx="607">
                  <c:v>-2.3400000000000001E-3</c:v>
                </c:pt>
                <c:pt idx="608">
                  <c:v>-2.32E-3</c:v>
                </c:pt>
                <c:pt idx="609">
                  <c:v>-2.32E-3</c:v>
                </c:pt>
                <c:pt idx="610">
                  <c:v>-2.32E-3</c:v>
                </c:pt>
                <c:pt idx="611">
                  <c:v>-2.32E-3</c:v>
                </c:pt>
                <c:pt idx="612">
                  <c:v>-2.32E-3</c:v>
                </c:pt>
                <c:pt idx="613">
                  <c:v>-2.32E-3</c:v>
                </c:pt>
                <c:pt idx="614">
                  <c:v>-2.32E-3</c:v>
                </c:pt>
                <c:pt idx="615">
                  <c:v>-2.32E-3</c:v>
                </c:pt>
                <c:pt idx="616">
                  <c:v>-2.32E-3</c:v>
                </c:pt>
                <c:pt idx="617">
                  <c:v>-2.32E-3</c:v>
                </c:pt>
                <c:pt idx="618">
                  <c:v>-2.32E-3</c:v>
                </c:pt>
                <c:pt idx="619">
                  <c:v>-2.32E-3</c:v>
                </c:pt>
                <c:pt idx="620">
                  <c:v>-2.32E-3</c:v>
                </c:pt>
                <c:pt idx="621">
                  <c:v>-2.32E-3</c:v>
                </c:pt>
                <c:pt idx="622">
                  <c:v>-2.32E-3</c:v>
                </c:pt>
                <c:pt idx="623">
                  <c:v>-2.32E-3</c:v>
                </c:pt>
                <c:pt idx="624">
                  <c:v>-2.3400000000000001E-3</c:v>
                </c:pt>
                <c:pt idx="625">
                  <c:v>-2.3400000000000001E-3</c:v>
                </c:pt>
                <c:pt idx="626">
                  <c:v>-2.3400000000000001E-3</c:v>
                </c:pt>
                <c:pt idx="627">
                  <c:v>-2.3400000000000001E-3</c:v>
                </c:pt>
                <c:pt idx="628">
                  <c:v>-2.3400000000000001E-3</c:v>
                </c:pt>
                <c:pt idx="629">
                  <c:v>-2.3400000000000001E-3</c:v>
                </c:pt>
                <c:pt idx="630">
                  <c:v>-2.3700000000000001E-3</c:v>
                </c:pt>
                <c:pt idx="631">
                  <c:v>-2.3700000000000001E-3</c:v>
                </c:pt>
                <c:pt idx="632">
                  <c:v>-2.3700000000000001E-3</c:v>
                </c:pt>
                <c:pt idx="633">
                  <c:v>-2.3700000000000001E-3</c:v>
                </c:pt>
                <c:pt idx="634">
                  <c:v>-2.3700000000000001E-3</c:v>
                </c:pt>
                <c:pt idx="635">
                  <c:v>-2.3999999999999998E-3</c:v>
                </c:pt>
                <c:pt idx="636">
                  <c:v>-2.3999999999999998E-3</c:v>
                </c:pt>
                <c:pt idx="637">
                  <c:v>-2.3999999999999998E-3</c:v>
                </c:pt>
                <c:pt idx="638">
                  <c:v>-2.4199999999999998E-3</c:v>
                </c:pt>
                <c:pt idx="639">
                  <c:v>-2.4199999999999998E-3</c:v>
                </c:pt>
                <c:pt idx="640">
                  <c:v>-2.4199999999999998E-3</c:v>
                </c:pt>
                <c:pt idx="641">
                  <c:v>-2.4499999999999999E-3</c:v>
                </c:pt>
                <c:pt idx="642">
                  <c:v>-2.4499999999999999E-3</c:v>
                </c:pt>
                <c:pt idx="643">
                  <c:v>-2.47E-3</c:v>
                </c:pt>
                <c:pt idx="644">
                  <c:v>-2.47E-3</c:v>
                </c:pt>
                <c:pt idx="645">
                  <c:v>-2.5000000000000001E-3</c:v>
                </c:pt>
                <c:pt idx="646">
                  <c:v>-2.5000000000000001E-3</c:v>
                </c:pt>
                <c:pt idx="647">
                  <c:v>-2.5300000000000001E-3</c:v>
                </c:pt>
                <c:pt idx="648">
                  <c:v>-2.5300000000000001E-3</c:v>
                </c:pt>
                <c:pt idx="649">
                  <c:v>-2.5500000000000002E-3</c:v>
                </c:pt>
                <c:pt idx="650">
                  <c:v>-2.5799999999999998E-3</c:v>
                </c:pt>
                <c:pt idx="651">
                  <c:v>-2.5799999999999998E-3</c:v>
                </c:pt>
                <c:pt idx="652">
                  <c:v>-2.6099999999999999E-3</c:v>
                </c:pt>
                <c:pt idx="653">
                  <c:v>-2.6099999999999999E-3</c:v>
                </c:pt>
                <c:pt idx="654">
                  <c:v>-2.63E-3</c:v>
                </c:pt>
                <c:pt idx="655">
                  <c:v>-2.63E-3</c:v>
                </c:pt>
                <c:pt idx="656">
                  <c:v>-2.66E-3</c:v>
                </c:pt>
                <c:pt idx="657">
                  <c:v>-2.66E-3</c:v>
                </c:pt>
                <c:pt idx="658">
                  <c:v>-2.6900000000000001E-3</c:v>
                </c:pt>
                <c:pt idx="659">
                  <c:v>-2.6900000000000001E-3</c:v>
                </c:pt>
                <c:pt idx="660">
                  <c:v>-2.6900000000000001E-3</c:v>
                </c:pt>
                <c:pt idx="661">
                  <c:v>-2.6900000000000001E-3</c:v>
                </c:pt>
                <c:pt idx="662">
                  <c:v>-2.6900000000000001E-3</c:v>
                </c:pt>
                <c:pt idx="663">
                  <c:v>-2.6900000000000001E-3</c:v>
                </c:pt>
                <c:pt idx="664">
                  <c:v>-2.7100000000000002E-3</c:v>
                </c:pt>
                <c:pt idx="665">
                  <c:v>-2.6900000000000001E-3</c:v>
                </c:pt>
                <c:pt idx="666">
                  <c:v>-2.6900000000000001E-3</c:v>
                </c:pt>
                <c:pt idx="667">
                  <c:v>-2.6900000000000001E-3</c:v>
                </c:pt>
                <c:pt idx="668">
                  <c:v>-2.6900000000000001E-3</c:v>
                </c:pt>
                <c:pt idx="669">
                  <c:v>-2.66E-3</c:v>
                </c:pt>
                <c:pt idx="670">
                  <c:v>-2.66E-3</c:v>
                </c:pt>
                <c:pt idx="671">
                  <c:v>-2.66E-3</c:v>
                </c:pt>
                <c:pt idx="672">
                  <c:v>-2.63E-3</c:v>
                </c:pt>
                <c:pt idx="673">
                  <c:v>-2.63E-3</c:v>
                </c:pt>
                <c:pt idx="674">
                  <c:v>-2.6099999999999999E-3</c:v>
                </c:pt>
                <c:pt idx="675">
                  <c:v>-2.5799999999999998E-3</c:v>
                </c:pt>
                <c:pt idx="676">
                  <c:v>-2.5799999999999998E-3</c:v>
                </c:pt>
                <c:pt idx="677">
                  <c:v>-2.5500000000000002E-3</c:v>
                </c:pt>
                <c:pt idx="678">
                  <c:v>-2.5500000000000002E-3</c:v>
                </c:pt>
                <c:pt idx="679">
                  <c:v>-2.5300000000000001E-3</c:v>
                </c:pt>
                <c:pt idx="680">
                  <c:v>-2.5300000000000001E-3</c:v>
                </c:pt>
                <c:pt idx="681">
                  <c:v>-2.5000000000000001E-3</c:v>
                </c:pt>
                <c:pt idx="682">
                  <c:v>-2.5000000000000001E-3</c:v>
                </c:pt>
                <c:pt idx="683">
                  <c:v>-2.47E-3</c:v>
                </c:pt>
                <c:pt idx="684">
                  <c:v>-2.47E-3</c:v>
                </c:pt>
                <c:pt idx="685">
                  <c:v>-2.47E-3</c:v>
                </c:pt>
                <c:pt idx="686">
                  <c:v>-2.4499999999999999E-3</c:v>
                </c:pt>
                <c:pt idx="687">
                  <c:v>-2.4499999999999999E-3</c:v>
                </c:pt>
                <c:pt idx="688">
                  <c:v>-2.4499999999999999E-3</c:v>
                </c:pt>
                <c:pt idx="689">
                  <c:v>-2.4499999999999999E-3</c:v>
                </c:pt>
                <c:pt idx="690">
                  <c:v>-2.4499999999999999E-3</c:v>
                </c:pt>
                <c:pt idx="691">
                  <c:v>-2.4499999999999999E-3</c:v>
                </c:pt>
                <c:pt idx="692">
                  <c:v>-2.4499999999999999E-3</c:v>
                </c:pt>
                <c:pt idx="693">
                  <c:v>-2.4499999999999999E-3</c:v>
                </c:pt>
                <c:pt idx="694">
                  <c:v>-2.4499999999999999E-3</c:v>
                </c:pt>
                <c:pt idx="695">
                  <c:v>-2.4499999999999999E-3</c:v>
                </c:pt>
                <c:pt idx="696">
                  <c:v>-2.4499999999999999E-3</c:v>
                </c:pt>
                <c:pt idx="697">
                  <c:v>-2.4499999999999999E-3</c:v>
                </c:pt>
                <c:pt idx="698">
                  <c:v>-2.4499999999999999E-3</c:v>
                </c:pt>
                <c:pt idx="699">
                  <c:v>-2.4499999999999999E-3</c:v>
                </c:pt>
                <c:pt idx="700">
                  <c:v>-2.47E-3</c:v>
                </c:pt>
                <c:pt idx="701">
                  <c:v>-2.47E-3</c:v>
                </c:pt>
                <c:pt idx="702">
                  <c:v>-2.47E-3</c:v>
                </c:pt>
                <c:pt idx="703">
                  <c:v>-2.47E-3</c:v>
                </c:pt>
                <c:pt idx="704">
                  <c:v>-2.47E-3</c:v>
                </c:pt>
                <c:pt idx="705">
                  <c:v>-2.47E-3</c:v>
                </c:pt>
                <c:pt idx="706">
                  <c:v>-2.5000000000000001E-3</c:v>
                </c:pt>
                <c:pt idx="707">
                  <c:v>-2.5000000000000001E-3</c:v>
                </c:pt>
                <c:pt idx="708">
                  <c:v>-2.5000000000000001E-3</c:v>
                </c:pt>
                <c:pt idx="709">
                  <c:v>-2.5000000000000001E-3</c:v>
                </c:pt>
                <c:pt idx="710">
                  <c:v>-2.5000000000000001E-3</c:v>
                </c:pt>
                <c:pt idx="711">
                  <c:v>-2.5000000000000001E-3</c:v>
                </c:pt>
                <c:pt idx="712">
                  <c:v>-2.5000000000000001E-3</c:v>
                </c:pt>
                <c:pt idx="713">
                  <c:v>-2.47E-3</c:v>
                </c:pt>
                <c:pt idx="714">
                  <c:v>-2.47E-3</c:v>
                </c:pt>
                <c:pt idx="715">
                  <c:v>-2.47E-3</c:v>
                </c:pt>
                <c:pt idx="716">
                  <c:v>-2.47E-3</c:v>
                </c:pt>
                <c:pt idx="717">
                  <c:v>-2.47E-3</c:v>
                </c:pt>
                <c:pt idx="718">
                  <c:v>-2.47E-3</c:v>
                </c:pt>
                <c:pt idx="719">
                  <c:v>-2.47E-3</c:v>
                </c:pt>
                <c:pt idx="720">
                  <c:v>-2.4499999999999999E-3</c:v>
                </c:pt>
                <c:pt idx="721">
                  <c:v>-2.4499999999999999E-3</c:v>
                </c:pt>
                <c:pt idx="722">
                  <c:v>-2.4499999999999999E-3</c:v>
                </c:pt>
                <c:pt idx="723">
                  <c:v>-2.4499999999999999E-3</c:v>
                </c:pt>
                <c:pt idx="724">
                  <c:v>-2.4499999999999999E-3</c:v>
                </c:pt>
                <c:pt idx="725">
                  <c:v>-2.4499999999999999E-3</c:v>
                </c:pt>
                <c:pt idx="726">
                  <c:v>-2.4499999999999999E-3</c:v>
                </c:pt>
                <c:pt idx="727">
                  <c:v>-2.4499999999999999E-3</c:v>
                </c:pt>
                <c:pt idx="728">
                  <c:v>-2.47E-3</c:v>
                </c:pt>
                <c:pt idx="729">
                  <c:v>-2.47E-3</c:v>
                </c:pt>
                <c:pt idx="730">
                  <c:v>-2.47E-3</c:v>
                </c:pt>
                <c:pt idx="731">
                  <c:v>-2.47E-3</c:v>
                </c:pt>
                <c:pt idx="732">
                  <c:v>-2.5000000000000001E-3</c:v>
                </c:pt>
                <c:pt idx="733">
                  <c:v>-2.5000000000000001E-3</c:v>
                </c:pt>
                <c:pt idx="734">
                  <c:v>-2.5000000000000001E-3</c:v>
                </c:pt>
                <c:pt idx="735">
                  <c:v>-2.5300000000000001E-3</c:v>
                </c:pt>
                <c:pt idx="736">
                  <c:v>-2.5300000000000001E-3</c:v>
                </c:pt>
                <c:pt idx="737">
                  <c:v>-2.5300000000000001E-3</c:v>
                </c:pt>
                <c:pt idx="738">
                  <c:v>-2.5500000000000002E-3</c:v>
                </c:pt>
                <c:pt idx="739">
                  <c:v>-2.5500000000000002E-3</c:v>
                </c:pt>
                <c:pt idx="740">
                  <c:v>-2.5500000000000002E-3</c:v>
                </c:pt>
                <c:pt idx="741">
                  <c:v>-2.5799999999999998E-3</c:v>
                </c:pt>
                <c:pt idx="742">
                  <c:v>-2.5799999999999998E-3</c:v>
                </c:pt>
                <c:pt idx="743">
                  <c:v>-2.5799999999999998E-3</c:v>
                </c:pt>
                <c:pt idx="744">
                  <c:v>-2.5799999999999998E-3</c:v>
                </c:pt>
                <c:pt idx="745">
                  <c:v>-2.6099999999999999E-3</c:v>
                </c:pt>
                <c:pt idx="746">
                  <c:v>-2.6099999999999999E-3</c:v>
                </c:pt>
                <c:pt idx="747">
                  <c:v>-2.6099999999999999E-3</c:v>
                </c:pt>
                <c:pt idx="748">
                  <c:v>-2.6099999999999999E-3</c:v>
                </c:pt>
                <c:pt idx="749">
                  <c:v>-2.6099999999999999E-3</c:v>
                </c:pt>
                <c:pt idx="750">
                  <c:v>-2.6099999999999999E-3</c:v>
                </c:pt>
                <c:pt idx="751">
                  <c:v>-2.6099999999999999E-3</c:v>
                </c:pt>
                <c:pt idx="752">
                  <c:v>-2.6099999999999999E-3</c:v>
                </c:pt>
                <c:pt idx="753">
                  <c:v>-2.5799999999999998E-3</c:v>
                </c:pt>
                <c:pt idx="754">
                  <c:v>-2.6099999999999999E-3</c:v>
                </c:pt>
                <c:pt idx="755">
                  <c:v>-2.5799999999999998E-3</c:v>
                </c:pt>
                <c:pt idx="756">
                  <c:v>-2.6099999999999999E-3</c:v>
                </c:pt>
                <c:pt idx="757">
                  <c:v>-2.6099999999999999E-3</c:v>
                </c:pt>
                <c:pt idx="758">
                  <c:v>-2.6099999999999999E-3</c:v>
                </c:pt>
                <c:pt idx="759">
                  <c:v>-2.6099999999999999E-3</c:v>
                </c:pt>
                <c:pt idx="760">
                  <c:v>-2.63E-3</c:v>
                </c:pt>
                <c:pt idx="761">
                  <c:v>-2.63E-3</c:v>
                </c:pt>
                <c:pt idx="762">
                  <c:v>-2.63E-3</c:v>
                </c:pt>
                <c:pt idx="763">
                  <c:v>-2.66E-3</c:v>
                </c:pt>
                <c:pt idx="764">
                  <c:v>-2.6900000000000001E-3</c:v>
                </c:pt>
                <c:pt idx="765">
                  <c:v>-2.7100000000000002E-3</c:v>
                </c:pt>
                <c:pt idx="766">
                  <c:v>-2.7399999999999998E-3</c:v>
                </c:pt>
                <c:pt idx="767">
                  <c:v>-2.7599999999999999E-3</c:v>
                </c:pt>
                <c:pt idx="768">
                  <c:v>-2.7899999999999999E-3</c:v>
                </c:pt>
                <c:pt idx="769">
                  <c:v>-2.82E-3</c:v>
                </c:pt>
                <c:pt idx="770">
                  <c:v>-2.8400000000000001E-3</c:v>
                </c:pt>
                <c:pt idx="771">
                  <c:v>-2.8700000000000002E-3</c:v>
                </c:pt>
                <c:pt idx="772">
                  <c:v>-2.9199999999999999E-3</c:v>
                </c:pt>
                <c:pt idx="773">
                  <c:v>-2.9499999999999999E-3</c:v>
                </c:pt>
                <c:pt idx="774">
                  <c:v>-2.98E-3</c:v>
                </c:pt>
                <c:pt idx="775">
                  <c:v>-3.0000000000000001E-3</c:v>
                </c:pt>
                <c:pt idx="776">
                  <c:v>-3.0300000000000001E-3</c:v>
                </c:pt>
                <c:pt idx="777">
                  <c:v>-3.0500000000000002E-3</c:v>
                </c:pt>
                <c:pt idx="778">
                  <c:v>-3.0799999999999998E-3</c:v>
                </c:pt>
                <c:pt idx="779">
                  <c:v>-3.0799999999999998E-3</c:v>
                </c:pt>
                <c:pt idx="780">
                  <c:v>-3.1099999999999999E-3</c:v>
                </c:pt>
                <c:pt idx="781">
                  <c:v>-3.1099999999999999E-3</c:v>
                </c:pt>
                <c:pt idx="782">
                  <c:v>-3.1099999999999999E-3</c:v>
                </c:pt>
                <c:pt idx="783">
                  <c:v>-3.1099999999999999E-3</c:v>
                </c:pt>
                <c:pt idx="784">
                  <c:v>-3.1099999999999999E-3</c:v>
                </c:pt>
                <c:pt idx="785">
                  <c:v>-3.1099999999999999E-3</c:v>
                </c:pt>
                <c:pt idx="786">
                  <c:v>-3.0799999999999998E-3</c:v>
                </c:pt>
                <c:pt idx="787">
                  <c:v>-3.0500000000000002E-3</c:v>
                </c:pt>
                <c:pt idx="788">
                  <c:v>-3.0300000000000001E-3</c:v>
                </c:pt>
                <c:pt idx="789">
                  <c:v>-3.0000000000000001E-3</c:v>
                </c:pt>
                <c:pt idx="790">
                  <c:v>-2.98E-3</c:v>
                </c:pt>
                <c:pt idx="791">
                  <c:v>-2.9199999999999999E-3</c:v>
                </c:pt>
                <c:pt idx="792">
                  <c:v>-2.8999999999999998E-3</c:v>
                </c:pt>
                <c:pt idx="793">
                  <c:v>-2.8700000000000002E-3</c:v>
                </c:pt>
                <c:pt idx="794">
                  <c:v>-2.82E-3</c:v>
                </c:pt>
                <c:pt idx="795">
                  <c:v>-2.7599999999999999E-3</c:v>
                </c:pt>
                <c:pt idx="796">
                  <c:v>-2.7399999999999998E-3</c:v>
                </c:pt>
                <c:pt idx="797">
                  <c:v>-2.6900000000000001E-3</c:v>
                </c:pt>
                <c:pt idx="798">
                  <c:v>-2.66E-3</c:v>
                </c:pt>
                <c:pt idx="799">
                  <c:v>-2.6099999999999999E-3</c:v>
                </c:pt>
                <c:pt idx="800">
                  <c:v>-2.5799999999999998E-3</c:v>
                </c:pt>
                <c:pt idx="801">
                  <c:v>-2.5500000000000002E-3</c:v>
                </c:pt>
                <c:pt idx="802">
                  <c:v>-2.5300000000000001E-3</c:v>
                </c:pt>
                <c:pt idx="803">
                  <c:v>-2.5000000000000001E-3</c:v>
                </c:pt>
                <c:pt idx="804">
                  <c:v>-2.47E-3</c:v>
                </c:pt>
                <c:pt idx="805">
                  <c:v>-2.4499999999999999E-3</c:v>
                </c:pt>
                <c:pt idx="806">
                  <c:v>-2.4499999999999999E-3</c:v>
                </c:pt>
                <c:pt idx="807">
                  <c:v>-2.4199999999999998E-3</c:v>
                </c:pt>
                <c:pt idx="808">
                  <c:v>-2.4199999999999998E-3</c:v>
                </c:pt>
                <c:pt idx="809">
                  <c:v>-2.4199999999999998E-3</c:v>
                </c:pt>
                <c:pt idx="810">
                  <c:v>-2.4199999999999998E-3</c:v>
                </c:pt>
                <c:pt idx="811">
                  <c:v>-2.4199999999999998E-3</c:v>
                </c:pt>
                <c:pt idx="812">
                  <c:v>-2.4499999999999999E-3</c:v>
                </c:pt>
                <c:pt idx="813">
                  <c:v>-2.4499999999999999E-3</c:v>
                </c:pt>
                <c:pt idx="814">
                  <c:v>-2.47E-3</c:v>
                </c:pt>
                <c:pt idx="815">
                  <c:v>-2.47E-3</c:v>
                </c:pt>
                <c:pt idx="816">
                  <c:v>-2.5000000000000001E-3</c:v>
                </c:pt>
                <c:pt idx="817">
                  <c:v>-2.5300000000000001E-3</c:v>
                </c:pt>
                <c:pt idx="818">
                  <c:v>-2.5300000000000001E-3</c:v>
                </c:pt>
                <c:pt idx="819">
                  <c:v>-2.5500000000000002E-3</c:v>
                </c:pt>
                <c:pt idx="820">
                  <c:v>-2.5799999999999998E-3</c:v>
                </c:pt>
                <c:pt idx="821">
                  <c:v>-2.6099999999999999E-3</c:v>
                </c:pt>
                <c:pt idx="822">
                  <c:v>-2.63E-3</c:v>
                </c:pt>
                <c:pt idx="823">
                  <c:v>-2.63E-3</c:v>
                </c:pt>
                <c:pt idx="824">
                  <c:v>-2.66E-3</c:v>
                </c:pt>
                <c:pt idx="825">
                  <c:v>-2.6900000000000001E-3</c:v>
                </c:pt>
                <c:pt idx="826">
                  <c:v>-2.6900000000000001E-3</c:v>
                </c:pt>
                <c:pt idx="827">
                  <c:v>-2.7100000000000002E-3</c:v>
                </c:pt>
                <c:pt idx="828">
                  <c:v>-2.7100000000000002E-3</c:v>
                </c:pt>
                <c:pt idx="829">
                  <c:v>-2.7100000000000002E-3</c:v>
                </c:pt>
                <c:pt idx="830">
                  <c:v>-2.7399999999999998E-3</c:v>
                </c:pt>
                <c:pt idx="831">
                  <c:v>-2.7399999999999998E-3</c:v>
                </c:pt>
                <c:pt idx="832">
                  <c:v>-2.7399999999999998E-3</c:v>
                </c:pt>
                <c:pt idx="833">
                  <c:v>-2.7399999999999998E-3</c:v>
                </c:pt>
                <c:pt idx="834">
                  <c:v>-2.7399999999999998E-3</c:v>
                </c:pt>
                <c:pt idx="835">
                  <c:v>-2.7399999999999998E-3</c:v>
                </c:pt>
                <c:pt idx="836">
                  <c:v>-2.7399999999999998E-3</c:v>
                </c:pt>
                <c:pt idx="837">
                  <c:v>-2.7100000000000002E-3</c:v>
                </c:pt>
                <c:pt idx="838">
                  <c:v>-2.7100000000000002E-3</c:v>
                </c:pt>
                <c:pt idx="839">
                  <c:v>-2.6900000000000001E-3</c:v>
                </c:pt>
                <c:pt idx="840">
                  <c:v>-2.6900000000000001E-3</c:v>
                </c:pt>
                <c:pt idx="841">
                  <c:v>-2.66E-3</c:v>
                </c:pt>
                <c:pt idx="842">
                  <c:v>-2.66E-3</c:v>
                </c:pt>
                <c:pt idx="843">
                  <c:v>-2.63E-3</c:v>
                </c:pt>
                <c:pt idx="844">
                  <c:v>-2.63E-3</c:v>
                </c:pt>
                <c:pt idx="845">
                  <c:v>-2.6099999999999999E-3</c:v>
                </c:pt>
                <c:pt idx="846">
                  <c:v>-2.5799999999999998E-3</c:v>
                </c:pt>
                <c:pt idx="847">
                  <c:v>-2.5500000000000002E-3</c:v>
                </c:pt>
                <c:pt idx="848">
                  <c:v>-2.5500000000000002E-3</c:v>
                </c:pt>
                <c:pt idx="849">
                  <c:v>-2.5300000000000001E-3</c:v>
                </c:pt>
                <c:pt idx="850">
                  <c:v>-2.5300000000000001E-3</c:v>
                </c:pt>
                <c:pt idx="851">
                  <c:v>-2.5000000000000001E-3</c:v>
                </c:pt>
                <c:pt idx="852">
                  <c:v>-2.5000000000000001E-3</c:v>
                </c:pt>
                <c:pt idx="853">
                  <c:v>-2.47E-3</c:v>
                </c:pt>
                <c:pt idx="854">
                  <c:v>-2.47E-3</c:v>
                </c:pt>
                <c:pt idx="855">
                  <c:v>-2.47E-3</c:v>
                </c:pt>
                <c:pt idx="856">
                  <c:v>-2.47E-3</c:v>
                </c:pt>
                <c:pt idx="857">
                  <c:v>-2.47E-3</c:v>
                </c:pt>
                <c:pt idx="858">
                  <c:v>-2.47E-3</c:v>
                </c:pt>
                <c:pt idx="859">
                  <c:v>-2.47E-3</c:v>
                </c:pt>
                <c:pt idx="860">
                  <c:v>-2.47E-3</c:v>
                </c:pt>
                <c:pt idx="861">
                  <c:v>-2.5000000000000001E-3</c:v>
                </c:pt>
                <c:pt idx="862">
                  <c:v>-2.5000000000000001E-3</c:v>
                </c:pt>
                <c:pt idx="863">
                  <c:v>-2.5300000000000001E-3</c:v>
                </c:pt>
                <c:pt idx="864">
                  <c:v>-2.5300000000000001E-3</c:v>
                </c:pt>
                <c:pt idx="865">
                  <c:v>-2.5500000000000002E-3</c:v>
                </c:pt>
                <c:pt idx="866">
                  <c:v>-2.5799999999999998E-3</c:v>
                </c:pt>
                <c:pt idx="867">
                  <c:v>-2.5799999999999998E-3</c:v>
                </c:pt>
                <c:pt idx="868">
                  <c:v>-2.6099999999999999E-3</c:v>
                </c:pt>
                <c:pt idx="869">
                  <c:v>-2.63E-3</c:v>
                </c:pt>
                <c:pt idx="870">
                  <c:v>-2.63E-3</c:v>
                </c:pt>
                <c:pt idx="871">
                  <c:v>-2.66E-3</c:v>
                </c:pt>
                <c:pt idx="872">
                  <c:v>-2.6900000000000001E-3</c:v>
                </c:pt>
                <c:pt idx="873">
                  <c:v>-2.6900000000000001E-3</c:v>
                </c:pt>
                <c:pt idx="874">
                  <c:v>-2.6900000000000001E-3</c:v>
                </c:pt>
                <c:pt idx="875">
                  <c:v>-2.7100000000000002E-3</c:v>
                </c:pt>
                <c:pt idx="876">
                  <c:v>-2.7100000000000002E-3</c:v>
                </c:pt>
                <c:pt idx="877">
                  <c:v>-2.7100000000000002E-3</c:v>
                </c:pt>
                <c:pt idx="878">
                  <c:v>-2.7100000000000002E-3</c:v>
                </c:pt>
                <c:pt idx="879">
                  <c:v>-2.7100000000000002E-3</c:v>
                </c:pt>
                <c:pt idx="880">
                  <c:v>-2.7100000000000002E-3</c:v>
                </c:pt>
                <c:pt idx="881">
                  <c:v>-2.6900000000000001E-3</c:v>
                </c:pt>
                <c:pt idx="882">
                  <c:v>-2.6900000000000001E-3</c:v>
                </c:pt>
                <c:pt idx="883">
                  <c:v>-2.66E-3</c:v>
                </c:pt>
                <c:pt idx="884">
                  <c:v>-2.66E-3</c:v>
                </c:pt>
                <c:pt idx="885">
                  <c:v>-2.63E-3</c:v>
                </c:pt>
                <c:pt idx="886">
                  <c:v>-2.6099999999999999E-3</c:v>
                </c:pt>
                <c:pt idx="887">
                  <c:v>-2.5799999999999998E-3</c:v>
                </c:pt>
                <c:pt idx="888">
                  <c:v>-2.5799999999999998E-3</c:v>
                </c:pt>
                <c:pt idx="889">
                  <c:v>-2.5500000000000002E-3</c:v>
                </c:pt>
                <c:pt idx="890">
                  <c:v>-2.5300000000000001E-3</c:v>
                </c:pt>
                <c:pt idx="891">
                  <c:v>-2.5300000000000001E-3</c:v>
                </c:pt>
                <c:pt idx="892">
                  <c:v>-2.5000000000000001E-3</c:v>
                </c:pt>
                <c:pt idx="893">
                  <c:v>-2.47E-3</c:v>
                </c:pt>
                <c:pt idx="894">
                  <c:v>-2.47E-3</c:v>
                </c:pt>
                <c:pt idx="895">
                  <c:v>-2.47E-3</c:v>
                </c:pt>
                <c:pt idx="896">
                  <c:v>-2.4499999999999999E-3</c:v>
                </c:pt>
                <c:pt idx="897">
                  <c:v>-2.4499999999999999E-3</c:v>
                </c:pt>
                <c:pt idx="898">
                  <c:v>-2.4499999999999999E-3</c:v>
                </c:pt>
                <c:pt idx="899">
                  <c:v>-2.4499999999999999E-3</c:v>
                </c:pt>
                <c:pt idx="900">
                  <c:v>-2.4499999999999999E-3</c:v>
                </c:pt>
                <c:pt idx="901">
                  <c:v>-2.47E-3</c:v>
                </c:pt>
                <c:pt idx="902">
                  <c:v>-2.47E-3</c:v>
                </c:pt>
                <c:pt idx="903">
                  <c:v>-2.47E-3</c:v>
                </c:pt>
                <c:pt idx="904">
                  <c:v>-2.5000000000000001E-3</c:v>
                </c:pt>
                <c:pt idx="905">
                  <c:v>-2.5300000000000001E-3</c:v>
                </c:pt>
                <c:pt idx="906">
                  <c:v>-2.5300000000000001E-3</c:v>
                </c:pt>
                <c:pt idx="907">
                  <c:v>-2.5500000000000002E-3</c:v>
                </c:pt>
                <c:pt idx="908">
                  <c:v>-2.5799999999999998E-3</c:v>
                </c:pt>
                <c:pt idx="909">
                  <c:v>-2.5799999999999998E-3</c:v>
                </c:pt>
                <c:pt idx="910">
                  <c:v>-2.6099999999999999E-3</c:v>
                </c:pt>
                <c:pt idx="911">
                  <c:v>-2.6099999999999999E-3</c:v>
                </c:pt>
                <c:pt idx="912">
                  <c:v>-2.63E-3</c:v>
                </c:pt>
                <c:pt idx="913">
                  <c:v>-2.63E-3</c:v>
                </c:pt>
                <c:pt idx="914">
                  <c:v>-2.66E-3</c:v>
                </c:pt>
                <c:pt idx="915">
                  <c:v>-2.66E-3</c:v>
                </c:pt>
                <c:pt idx="916">
                  <c:v>-2.66E-3</c:v>
                </c:pt>
                <c:pt idx="917">
                  <c:v>-2.66E-3</c:v>
                </c:pt>
                <c:pt idx="918">
                  <c:v>-2.6900000000000001E-3</c:v>
                </c:pt>
                <c:pt idx="919">
                  <c:v>-2.66E-3</c:v>
                </c:pt>
                <c:pt idx="920">
                  <c:v>-2.66E-3</c:v>
                </c:pt>
                <c:pt idx="921">
                  <c:v>-2.66E-3</c:v>
                </c:pt>
                <c:pt idx="922">
                  <c:v>-2.66E-3</c:v>
                </c:pt>
                <c:pt idx="923">
                  <c:v>-2.66E-3</c:v>
                </c:pt>
                <c:pt idx="924">
                  <c:v>-2.63E-3</c:v>
                </c:pt>
                <c:pt idx="925">
                  <c:v>-2.63E-3</c:v>
                </c:pt>
                <c:pt idx="926">
                  <c:v>-2.6099999999999999E-3</c:v>
                </c:pt>
                <c:pt idx="927">
                  <c:v>-2.6099999999999999E-3</c:v>
                </c:pt>
                <c:pt idx="928">
                  <c:v>-2.6099999999999999E-3</c:v>
                </c:pt>
                <c:pt idx="929">
                  <c:v>-2.5799999999999998E-3</c:v>
                </c:pt>
                <c:pt idx="930">
                  <c:v>-2.5799999999999998E-3</c:v>
                </c:pt>
                <c:pt idx="931">
                  <c:v>-2.5799999999999998E-3</c:v>
                </c:pt>
                <c:pt idx="932">
                  <c:v>-2.5500000000000002E-3</c:v>
                </c:pt>
                <c:pt idx="933">
                  <c:v>-2.5500000000000002E-3</c:v>
                </c:pt>
                <c:pt idx="934">
                  <c:v>-2.5500000000000002E-3</c:v>
                </c:pt>
                <c:pt idx="935">
                  <c:v>-2.5500000000000002E-3</c:v>
                </c:pt>
                <c:pt idx="936">
                  <c:v>-2.5500000000000002E-3</c:v>
                </c:pt>
                <c:pt idx="937">
                  <c:v>-2.5500000000000002E-3</c:v>
                </c:pt>
                <c:pt idx="938">
                  <c:v>-2.5500000000000002E-3</c:v>
                </c:pt>
                <c:pt idx="939">
                  <c:v>-2.5500000000000002E-3</c:v>
                </c:pt>
                <c:pt idx="940">
                  <c:v>-2.5500000000000002E-3</c:v>
                </c:pt>
                <c:pt idx="941">
                  <c:v>-2.5500000000000002E-3</c:v>
                </c:pt>
                <c:pt idx="942">
                  <c:v>-2.5799999999999998E-3</c:v>
                </c:pt>
                <c:pt idx="943">
                  <c:v>-2.5799999999999998E-3</c:v>
                </c:pt>
                <c:pt idx="944">
                  <c:v>-2.5799999999999998E-3</c:v>
                </c:pt>
                <c:pt idx="945">
                  <c:v>-2.5799999999999998E-3</c:v>
                </c:pt>
                <c:pt idx="946">
                  <c:v>-2.5799999999999998E-3</c:v>
                </c:pt>
                <c:pt idx="947">
                  <c:v>-2.5799999999999998E-3</c:v>
                </c:pt>
                <c:pt idx="948">
                  <c:v>-2.6099999999999999E-3</c:v>
                </c:pt>
                <c:pt idx="949">
                  <c:v>-2.6099999999999999E-3</c:v>
                </c:pt>
                <c:pt idx="950">
                  <c:v>-2.6099999999999999E-3</c:v>
                </c:pt>
                <c:pt idx="951">
                  <c:v>-2.6099999999999999E-3</c:v>
                </c:pt>
                <c:pt idx="952">
                  <c:v>-2.6099999999999999E-3</c:v>
                </c:pt>
                <c:pt idx="953">
                  <c:v>-2.6099999999999999E-3</c:v>
                </c:pt>
                <c:pt idx="954">
                  <c:v>-2.5799999999999998E-3</c:v>
                </c:pt>
                <c:pt idx="955">
                  <c:v>-2.5799999999999998E-3</c:v>
                </c:pt>
                <c:pt idx="956">
                  <c:v>-2.5799999999999998E-3</c:v>
                </c:pt>
                <c:pt idx="957">
                  <c:v>-2.5799999999999998E-3</c:v>
                </c:pt>
                <c:pt idx="958">
                  <c:v>-2.5799999999999998E-3</c:v>
                </c:pt>
                <c:pt idx="959">
                  <c:v>-2.5500000000000002E-3</c:v>
                </c:pt>
                <c:pt idx="960">
                  <c:v>-2.5500000000000002E-3</c:v>
                </c:pt>
                <c:pt idx="961">
                  <c:v>-2.5500000000000002E-3</c:v>
                </c:pt>
                <c:pt idx="962">
                  <c:v>-2.5500000000000002E-3</c:v>
                </c:pt>
                <c:pt idx="963">
                  <c:v>-2.5500000000000002E-3</c:v>
                </c:pt>
                <c:pt idx="964">
                  <c:v>-2.5500000000000002E-3</c:v>
                </c:pt>
                <c:pt idx="965">
                  <c:v>-2.5500000000000002E-3</c:v>
                </c:pt>
                <c:pt idx="966">
                  <c:v>-2.5500000000000002E-3</c:v>
                </c:pt>
                <c:pt idx="967">
                  <c:v>-2.5500000000000002E-3</c:v>
                </c:pt>
                <c:pt idx="968">
                  <c:v>-2.5500000000000002E-3</c:v>
                </c:pt>
                <c:pt idx="969">
                  <c:v>-2.5500000000000002E-3</c:v>
                </c:pt>
                <c:pt idx="970">
                  <c:v>-2.5500000000000002E-3</c:v>
                </c:pt>
                <c:pt idx="971">
                  <c:v>-2.5500000000000002E-3</c:v>
                </c:pt>
                <c:pt idx="972">
                  <c:v>-2.5500000000000002E-3</c:v>
                </c:pt>
                <c:pt idx="973">
                  <c:v>-2.5799999999999998E-3</c:v>
                </c:pt>
                <c:pt idx="974">
                  <c:v>-2.5799999999999998E-3</c:v>
                </c:pt>
                <c:pt idx="975">
                  <c:v>-2.5799999999999998E-3</c:v>
                </c:pt>
                <c:pt idx="976">
                  <c:v>-2.5799999999999998E-3</c:v>
                </c:pt>
                <c:pt idx="977">
                  <c:v>-2.6099999999999999E-3</c:v>
                </c:pt>
                <c:pt idx="978">
                  <c:v>-2.6099999999999999E-3</c:v>
                </c:pt>
                <c:pt idx="979">
                  <c:v>-2.6099999999999999E-3</c:v>
                </c:pt>
                <c:pt idx="980">
                  <c:v>-2.6099999999999999E-3</c:v>
                </c:pt>
                <c:pt idx="981">
                  <c:v>-2.6099999999999999E-3</c:v>
                </c:pt>
                <c:pt idx="982">
                  <c:v>-2.6099999999999999E-3</c:v>
                </c:pt>
                <c:pt idx="983">
                  <c:v>-2.6099999999999999E-3</c:v>
                </c:pt>
                <c:pt idx="984">
                  <c:v>-2.63E-3</c:v>
                </c:pt>
                <c:pt idx="985">
                  <c:v>-2.6099999999999999E-3</c:v>
                </c:pt>
                <c:pt idx="986">
                  <c:v>-2.6099999999999999E-3</c:v>
                </c:pt>
                <c:pt idx="987">
                  <c:v>-2.6099999999999999E-3</c:v>
                </c:pt>
                <c:pt idx="988">
                  <c:v>-2.6099999999999999E-3</c:v>
                </c:pt>
                <c:pt idx="989">
                  <c:v>-2.5799999999999998E-3</c:v>
                </c:pt>
                <c:pt idx="990">
                  <c:v>-2.5799999999999998E-3</c:v>
                </c:pt>
                <c:pt idx="991">
                  <c:v>-2.5500000000000002E-3</c:v>
                </c:pt>
                <c:pt idx="992">
                  <c:v>-2.5500000000000002E-3</c:v>
                </c:pt>
                <c:pt idx="993">
                  <c:v>-2.5300000000000001E-3</c:v>
                </c:pt>
                <c:pt idx="994">
                  <c:v>-2.5300000000000001E-3</c:v>
                </c:pt>
                <c:pt idx="995">
                  <c:v>-2.5000000000000001E-3</c:v>
                </c:pt>
                <c:pt idx="996">
                  <c:v>-2.5000000000000001E-3</c:v>
                </c:pt>
                <c:pt idx="997">
                  <c:v>-2.5000000000000001E-3</c:v>
                </c:pt>
                <c:pt idx="998">
                  <c:v>-2.47E-3</c:v>
                </c:pt>
                <c:pt idx="999">
                  <c:v>-2.47E-3</c:v>
                </c:pt>
                <c:pt idx="1000">
                  <c:v>-2.47E-3</c:v>
                </c:pt>
                <c:pt idx="1001">
                  <c:v>-2.4499999999999999E-3</c:v>
                </c:pt>
                <c:pt idx="1002">
                  <c:v>-2.4499999999999999E-3</c:v>
                </c:pt>
                <c:pt idx="1003">
                  <c:v>-2.4499999999999999E-3</c:v>
                </c:pt>
                <c:pt idx="1004">
                  <c:v>-2.4499999999999999E-3</c:v>
                </c:pt>
                <c:pt idx="1005">
                  <c:v>-2.47E-3</c:v>
                </c:pt>
                <c:pt idx="1006">
                  <c:v>-2.47E-3</c:v>
                </c:pt>
                <c:pt idx="1007">
                  <c:v>-2.47E-3</c:v>
                </c:pt>
                <c:pt idx="1008">
                  <c:v>-2.47E-3</c:v>
                </c:pt>
                <c:pt idx="1009">
                  <c:v>-2.5000000000000001E-3</c:v>
                </c:pt>
                <c:pt idx="1010">
                  <c:v>-2.5000000000000001E-3</c:v>
                </c:pt>
                <c:pt idx="1011">
                  <c:v>-2.5300000000000001E-3</c:v>
                </c:pt>
                <c:pt idx="1012">
                  <c:v>-2.5500000000000002E-3</c:v>
                </c:pt>
                <c:pt idx="1013">
                  <c:v>-2.5500000000000002E-3</c:v>
                </c:pt>
                <c:pt idx="1014">
                  <c:v>-2.5799999999999998E-3</c:v>
                </c:pt>
                <c:pt idx="1015">
                  <c:v>-2.5799999999999998E-3</c:v>
                </c:pt>
                <c:pt idx="1016">
                  <c:v>-2.6099999999999999E-3</c:v>
                </c:pt>
                <c:pt idx="1017">
                  <c:v>-2.6099999999999999E-3</c:v>
                </c:pt>
                <c:pt idx="1018">
                  <c:v>-2.63E-3</c:v>
                </c:pt>
                <c:pt idx="1019">
                  <c:v>-2.63E-3</c:v>
                </c:pt>
                <c:pt idx="1020">
                  <c:v>-2.66E-3</c:v>
                </c:pt>
                <c:pt idx="1021">
                  <c:v>-2.66E-3</c:v>
                </c:pt>
                <c:pt idx="1022">
                  <c:v>-2.66E-3</c:v>
                </c:pt>
                <c:pt idx="1023">
                  <c:v>-2.66E-3</c:v>
                </c:pt>
                <c:pt idx="1024">
                  <c:v>-2.66E-3</c:v>
                </c:pt>
                <c:pt idx="1025">
                  <c:v>-2.66E-3</c:v>
                </c:pt>
                <c:pt idx="1026">
                  <c:v>-2.66E-3</c:v>
                </c:pt>
                <c:pt idx="1027">
                  <c:v>-2.66E-3</c:v>
                </c:pt>
                <c:pt idx="1028">
                  <c:v>-2.63E-3</c:v>
                </c:pt>
                <c:pt idx="1029">
                  <c:v>-2.63E-3</c:v>
                </c:pt>
                <c:pt idx="1030">
                  <c:v>-2.6099999999999999E-3</c:v>
                </c:pt>
                <c:pt idx="1031">
                  <c:v>-2.6099999999999999E-3</c:v>
                </c:pt>
                <c:pt idx="1032">
                  <c:v>-2.5799999999999998E-3</c:v>
                </c:pt>
                <c:pt idx="1033">
                  <c:v>-2.5500000000000002E-3</c:v>
                </c:pt>
                <c:pt idx="1034">
                  <c:v>-2.5500000000000002E-3</c:v>
                </c:pt>
                <c:pt idx="1035">
                  <c:v>-2.5300000000000001E-3</c:v>
                </c:pt>
                <c:pt idx="1036">
                  <c:v>-2.5000000000000001E-3</c:v>
                </c:pt>
                <c:pt idx="1037">
                  <c:v>-2.5000000000000001E-3</c:v>
                </c:pt>
                <c:pt idx="1038">
                  <c:v>-2.47E-3</c:v>
                </c:pt>
                <c:pt idx="1039">
                  <c:v>-2.4499999999999999E-3</c:v>
                </c:pt>
                <c:pt idx="1040">
                  <c:v>-2.4499999999999999E-3</c:v>
                </c:pt>
                <c:pt idx="1041">
                  <c:v>-2.4199999999999998E-3</c:v>
                </c:pt>
                <c:pt idx="1042">
                  <c:v>-2.4199999999999998E-3</c:v>
                </c:pt>
                <c:pt idx="1043">
                  <c:v>-2.3999999999999998E-3</c:v>
                </c:pt>
                <c:pt idx="1044">
                  <c:v>-2.3999999999999998E-3</c:v>
                </c:pt>
                <c:pt idx="1045">
                  <c:v>-2.3700000000000001E-3</c:v>
                </c:pt>
                <c:pt idx="1046">
                  <c:v>-2.3700000000000001E-3</c:v>
                </c:pt>
                <c:pt idx="1047">
                  <c:v>-2.3700000000000001E-3</c:v>
                </c:pt>
                <c:pt idx="1048">
                  <c:v>-2.3700000000000001E-3</c:v>
                </c:pt>
                <c:pt idx="1049">
                  <c:v>-2.3400000000000001E-3</c:v>
                </c:pt>
                <c:pt idx="1050">
                  <c:v>-2.3400000000000001E-3</c:v>
                </c:pt>
                <c:pt idx="1051">
                  <c:v>-2.3400000000000001E-3</c:v>
                </c:pt>
                <c:pt idx="1052">
                  <c:v>-2.3400000000000001E-3</c:v>
                </c:pt>
                <c:pt idx="1053">
                  <c:v>-2.3400000000000001E-3</c:v>
                </c:pt>
                <c:pt idx="1054">
                  <c:v>-2.3400000000000001E-3</c:v>
                </c:pt>
                <c:pt idx="1055">
                  <c:v>-2.3400000000000001E-3</c:v>
                </c:pt>
                <c:pt idx="1056">
                  <c:v>-2.3400000000000001E-3</c:v>
                </c:pt>
                <c:pt idx="1057">
                  <c:v>-2.3400000000000001E-3</c:v>
                </c:pt>
                <c:pt idx="1058">
                  <c:v>-2.3700000000000001E-3</c:v>
                </c:pt>
                <c:pt idx="1059">
                  <c:v>-2.3400000000000001E-3</c:v>
                </c:pt>
                <c:pt idx="1060">
                  <c:v>-2.3700000000000001E-3</c:v>
                </c:pt>
                <c:pt idx="1061">
                  <c:v>-2.3700000000000001E-3</c:v>
                </c:pt>
                <c:pt idx="1062">
                  <c:v>-2.3700000000000001E-3</c:v>
                </c:pt>
                <c:pt idx="1063">
                  <c:v>-2.3700000000000001E-3</c:v>
                </c:pt>
                <c:pt idx="1064">
                  <c:v>-2.3700000000000001E-3</c:v>
                </c:pt>
                <c:pt idx="1065">
                  <c:v>-2.3700000000000001E-3</c:v>
                </c:pt>
                <c:pt idx="1066">
                  <c:v>-2.3700000000000001E-3</c:v>
                </c:pt>
                <c:pt idx="1067">
                  <c:v>-2.3700000000000001E-3</c:v>
                </c:pt>
                <c:pt idx="1068">
                  <c:v>-2.3700000000000001E-3</c:v>
                </c:pt>
                <c:pt idx="1069">
                  <c:v>-2.3700000000000001E-3</c:v>
                </c:pt>
                <c:pt idx="1070">
                  <c:v>-2.3700000000000001E-3</c:v>
                </c:pt>
                <c:pt idx="1071">
                  <c:v>-2.3700000000000001E-3</c:v>
                </c:pt>
                <c:pt idx="1072">
                  <c:v>-2.3700000000000001E-3</c:v>
                </c:pt>
                <c:pt idx="1073">
                  <c:v>-2.3700000000000001E-3</c:v>
                </c:pt>
                <c:pt idx="1074">
                  <c:v>-2.3999999999999998E-3</c:v>
                </c:pt>
                <c:pt idx="1075">
                  <c:v>-2.3999999999999998E-3</c:v>
                </c:pt>
                <c:pt idx="1076">
                  <c:v>-2.3999999999999998E-3</c:v>
                </c:pt>
                <c:pt idx="1077">
                  <c:v>-2.4199999999999998E-3</c:v>
                </c:pt>
                <c:pt idx="1078">
                  <c:v>-2.4199999999999998E-3</c:v>
                </c:pt>
                <c:pt idx="1079">
                  <c:v>-2.4499999999999999E-3</c:v>
                </c:pt>
                <c:pt idx="1080">
                  <c:v>-2.4499999999999999E-3</c:v>
                </c:pt>
                <c:pt idx="1081">
                  <c:v>-2.47E-3</c:v>
                </c:pt>
                <c:pt idx="1082">
                  <c:v>-2.47E-3</c:v>
                </c:pt>
                <c:pt idx="1083">
                  <c:v>-2.5000000000000001E-3</c:v>
                </c:pt>
                <c:pt idx="1084">
                  <c:v>-2.5300000000000001E-3</c:v>
                </c:pt>
                <c:pt idx="1085">
                  <c:v>-2.5300000000000001E-3</c:v>
                </c:pt>
                <c:pt idx="1086">
                  <c:v>-2.5500000000000002E-3</c:v>
                </c:pt>
                <c:pt idx="1087">
                  <c:v>-2.5799999999999998E-3</c:v>
                </c:pt>
                <c:pt idx="1088">
                  <c:v>-2.5799999999999998E-3</c:v>
                </c:pt>
                <c:pt idx="1089">
                  <c:v>-2.6099999999999999E-3</c:v>
                </c:pt>
                <c:pt idx="1090">
                  <c:v>-2.6099999999999999E-3</c:v>
                </c:pt>
                <c:pt idx="1091">
                  <c:v>-2.63E-3</c:v>
                </c:pt>
                <c:pt idx="1092">
                  <c:v>-2.63E-3</c:v>
                </c:pt>
                <c:pt idx="1093">
                  <c:v>-2.66E-3</c:v>
                </c:pt>
                <c:pt idx="1094">
                  <c:v>-2.66E-3</c:v>
                </c:pt>
                <c:pt idx="1095">
                  <c:v>-2.66E-3</c:v>
                </c:pt>
                <c:pt idx="1096">
                  <c:v>-2.6900000000000001E-3</c:v>
                </c:pt>
                <c:pt idx="1097">
                  <c:v>-2.6900000000000001E-3</c:v>
                </c:pt>
                <c:pt idx="1098">
                  <c:v>-2.6900000000000001E-3</c:v>
                </c:pt>
                <c:pt idx="1099">
                  <c:v>-2.6900000000000001E-3</c:v>
                </c:pt>
                <c:pt idx="1100">
                  <c:v>-2.6900000000000001E-3</c:v>
                </c:pt>
                <c:pt idx="1101">
                  <c:v>-2.6900000000000001E-3</c:v>
                </c:pt>
                <c:pt idx="1102">
                  <c:v>-2.6900000000000001E-3</c:v>
                </c:pt>
                <c:pt idx="1103">
                  <c:v>-2.66E-3</c:v>
                </c:pt>
                <c:pt idx="1104">
                  <c:v>-2.66E-3</c:v>
                </c:pt>
                <c:pt idx="1105">
                  <c:v>-2.66E-3</c:v>
                </c:pt>
                <c:pt idx="1106">
                  <c:v>-2.66E-3</c:v>
                </c:pt>
                <c:pt idx="1107">
                  <c:v>-2.66E-3</c:v>
                </c:pt>
                <c:pt idx="1108">
                  <c:v>-2.66E-3</c:v>
                </c:pt>
                <c:pt idx="1109">
                  <c:v>-2.63E-3</c:v>
                </c:pt>
                <c:pt idx="1110">
                  <c:v>-2.63E-3</c:v>
                </c:pt>
                <c:pt idx="1111">
                  <c:v>-2.63E-3</c:v>
                </c:pt>
                <c:pt idx="1112">
                  <c:v>-2.63E-3</c:v>
                </c:pt>
                <c:pt idx="1113">
                  <c:v>-2.63E-3</c:v>
                </c:pt>
                <c:pt idx="1114">
                  <c:v>-2.63E-3</c:v>
                </c:pt>
                <c:pt idx="1115">
                  <c:v>-2.63E-3</c:v>
                </c:pt>
                <c:pt idx="1116">
                  <c:v>-2.63E-3</c:v>
                </c:pt>
                <c:pt idx="1117">
                  <c:v>-2.66E-3</c:v>
                </c:pt>
                <c:pt idx="1118">
                  <c:v>-2.66E-3</c:v>
                </c:pt>
                <c:pt idx="1119">
                  <c:v>-2.66E-3</c:v>
                </c:pt>
                <c:pt idx="1120">
                  <c:v>-2.66E-3</c:v>
                </c:pt>
                <c:pt idx="1121">
                  <c:v>-2.66E-3</c:v>
                </c:pt>
                <c:pt idx="1122">
                  <c:v>-2.6900000000000001E-3</c:v>
                </c:pt>
                <c:pt idx="1123">
                  <c:v>-2.6900000000000001E-3</c:v>
                </c:pt>
                <c:pt idx="1124">
                  <c:v>-2.6900000000000001E-3</c:v>
                </c:pt>
                <c:pt idx="1125">
                  <c:v>-2.6900000000000001E-3</c:v>
                </c:pt>
                <c:pt idx="1126">
                  <c:v>-2.6900000000000001E-3</c:v>
                </c:pt>
                <c:pt idx="1127">
                  <c:v>-2.6900000000000001E-3</c:v>
                </c:pt>
                <c:pt idx="1128">
                  <c:v>-2.6900000000000001E-3</c:v>
                </c:pt>
                <c:pt idx="1129">
                  <c:v>-2.6900000000000001E-3</c:v>
                </c:pt>
                <c:pt idx="1130">
                  <c:v>-2.6900000000000001E-3</c:v>
                </c:pt>
                <c:pt idx="1131">
                  <c:v>-2.66E-3</c:v>
                </c:pt>
                <c:pt idx="1132">
                  <c:v>-2.66E-3</c:v>
                </c:pt>
                <c:pt idx="1133">
                  <c:v>-2.66E-3</c:v>
                </c:pt>
                <c:pt idx="1134">
                  <c:v>-2.63E-3</c:v>
                </c:pt>
                <c:pt idx="1135">
                  <c:v>-2.6099999999999999E-3</c:v>
                </c:pt>
                <c:pt idx="1136">
                  <c:v>-2.5799999999999998E-3</c:v>
                </c:pt>
                <c:pt idx="1137">
                  <c:v>-2.5799999999999998E-3</c:v>
                </c:pt>
                <c:pt idx="1138">
                  <c:v>-2.5500000000000002E-3</c:v>
                </c:pt>
                <c:pt idx="1139">
                  <c:v>-2.5300000000000001E-3</c:v>
                </c:pt>
                <c:pt idx="1140">
                  <c:v>-2.5000000000000001E-3</c:v>
                </c:pt>
                <c:pt idx="1141">
                  <c:v>-2.47E-3</c:v>
                </c:pt>
                <c:pt idx="1142">
                  <c:v>-2.4499999999999999E-3</c:v>
                </c:pt>
                <c:pt idx="1143">
                  <c:v>-2.4199999999999998E-3</c:v>
                </c:pt>
                <c:pt idx="1144">
                  <c:v>-2.3999999999999998E-3</c:v>
                </c:pt>
                <c:pt idx="1145">
                  <c:v>-2.3400000000000001E-3</c:v>
                </c:pt>
                <c:pt idx="1146">
                  <c:v>-2.3400000000000001E-3</c:v>
                </c:pt>
                <c:pt idx="1147">
                  <c:v>-2.32E-3</c:v>
                </c:pt>
                <c:pt idx="1148">
                  <c:v>-2.2899999999999999E-3</c:v>
                </c:pt>
                <c:pt idx="1149">
                  <c:v>-2.2599999999999999E-3</c:v>
                </c:pt>
                <c:pt idx="1150">
                  <c:v>-2.2599999999999999E-3</c:v>
                </c:pt>
                <c:pt idx="1151">
                  <c:v>-2.2399999999999998E-3</c:v>
                </c:pt>
                <c:pt idx="1152">
                  <c:v>-2.2399999999999998E-3</c:v>
                </c:pt>
                <c:pt idx="1153">
                  <c:v>-2.2100000000000002E-3</c:v>
                </c:pt>
                <c:pt idx="1154">
                  <c:v>-2.2100000000000002E-3</c:v>
                </c:pt>
                <c:pt idx="1155">
                  <c:v>-2.2100000000000002E-3</c:v>
                </c:pt>
                <c:pt idx="1156">
                  <c:v>-2.2100000000000002E-3</c:v>
                </c:pt>
                <c:pt idx="1157">
                  <c:v>-2.2399999999999998E-3</c:v>
                </c:pt>
                <c:pt idx="1158">
                  <c:v>-2.2399999999999998E-3</c:v>
                </c:pt>
                <c:pt idx="1159">
                  <c:v>-2.2399999999999998E-3</c:v>
                </c:pt>
                <c:pt idx="1160">
                  <c:v>-2.2599999999999999E-3</c:v>
                </c:pt>
                <c:pt idx="1161">
                  <c:v>-2.2599999999999999E-3</c:v>
                </c:pt>
                <c:pt idx="1162">
                  <c:v>-2.2899999999999999E-3</c:v>
                </c:pt>
                <c:pt idx="1163">
                  <c:v>-2.32E-3</c:v>
                </c:pt>
                <c:pt idx="1164">
                  <c:v>-2.3400000000000001E-3</c:v>
                </c:pt>
                <c:pt idx="1165">
                  <c:v>-2.3700000000000001E-3</c:v>
                </c:pt>
                <c:pt idx="1166">
                  <c:v>-2.3700000000000001E-3</c:v>
                </c:pt>
                <c:pt idx="1167">
                  <c:v>-2.3999999999999998E-3</c:v>
                </c:pt>
                <c:pt idx="1168">
                  <c:v>-2.4199999999999998E-3</c:v>
                </c:pt>
                <c:pt idx="1169">
                  <c:v>-2.4499999999999999E-3</c:v>
                </c:pt>
                <c:pt idx="1170">
                  <c:v>-2.47E-3</c:v>
                </c:pt>
                <c:pt idx="1171">
                  <c:v>-2.5000000000000001E-3</c:v>
                </c:pt>
                <c:pt idx="1172">
                  <c:v>-2.5300000000000001E-3</c:v>
                </c:pt>
                <c:pt idx="1173">
                  <c:v>-2.5300000000000001E-3</c:v>
                </c:pt>
                <c:pt idx="1174">
                  <c:v>-2.5500000000000002E-3</c:v>
                </c:pt>
                <c:pt idx="1175">
                  <c:v>-2.5500000000000002E-3</c:v>
                </c:pt>
                <c:pt idx="1176">
                  <c:v>-2.5799999999999998E-3</c:v>
                </c:pt>
                <c:pt idx="1177">
                  <c:v>-2.5799999999999998E-3</c:v>
                </c:pt>
                <c:pt idx="1178">
                  <c:v>-2.6099999999999999E-3</c:v>
                </c:pt>
                <c:pt idx="1179">
                  <c:v>-2.6099999999999999E-3</c:v>
                </c:pt>
                <c:pt idx="1180">
                  <c:v>-2.63E-3</c:v>
                </c:pt>
                <c:pt idx="1181">
                  <c:v>-2.63E-3</c:v>
                </c:pt>
                <c:pt idx="1182">
                  <c:v>-2.63E-3</c:v>
                </c:pt>
                <c:pt idx="1183">
                  <c:v>-2.63E-3</c:v>
                </c:pt>
                <c:pt idx="1184">
                  <c:v>-2.63E-3</c:v>
                </c:pt>
                <c:pt idx="1185">
                  <c:v>-2.63E-3</c:v>
                </c:pt>
                <c:pt idx="1186">
                  <c:v>-2.63E-3</c:v>
                </c:pt>
                <c:pt idx="1187">
                  <c:v>-2.6099999999999999E-3</c:v>
                </c:pt>
                <c:pt idx="1188">
                  <c:v>-2.6099999999999999E-3</c:v>
                </c:pt>
                <c:pt idx="1189">
                  <c:v>-2.6099999999999999E-3</c:v>
                </c:pt>
                <c:pt idx="1190">
                  <c:v>-2.5799999999999998E-3</c:v>
                </c:pt>
                <c:pt idx="1191">
                  <c:v>-2.5799999999999998E-3</c:v>
                </c:pt>
                <c:pt idx="1192">
                  <c:v>-2.5799999999999998E-3</c:v>
                </c:pt>
                <c:pt idx="1193">
                  <c:v>-2.5500000000000002E-3</c:v>
                </c:pt>
                <c:pt idx="1194">
                  <c:v>-2.5500000000000002E-3</c:v>
                </c:pt>
                <c:pt idx="1195">
                  <c:v>-2.5300000000000001E-3</c:v>
                </c:pt>
                <c:pt idx="1196">
                  <c:v>-2.5300000000000001E-3</c:v>
                </c:pt>
                <c:pt idx="1197">
                  <c:v>-2.5300000000000001E-3</c:v>
                </c:pt>
                <c:pt idx="1198">
                  <c:v>-2.5000000000000001E-3</c:v>
                </c:pt>
                <c:pt idx="1199">
                  <c:v>-2.5000000000000001E-3</c:v>
                </c:pt>
                <c:pt idx="1200">
                  <c:v>-2.47E-3</c:v>
                </c:pt>
                <c:pt idx="1201">
                  <c:v>-2.47E-3</c:v>
                </c:pt>
                <c:pt idx="1202">
                  <c:v>-2.4499999999999999E-3</c:v>
                </c:pt>
                <c:pt idx="1203">
                  <c:v>-2.4499999999999999E-3</c:v>
                </c:pt>
                <c:pt idx="1204">
                  <c:v>-2.4499999999999999E-3</c:v>
                </c:pt>
                <c:pt idx="1205">
                  <c:v>-2.4199999999999998E-3</c:v>
                </c:pt>
                <c:pt idx="1206">
                  <c:v>-2.4199999999999998E-3</c:v>
                </c:pt>
                <c:pt idx="1207">
                  <c:v>-2.4199999999999998E-3</c:v>
                </c:pt>
                <c:pt idx="1208">
                  <c:v>-2.3999999999999998E-3</c:v>
                </c:pt>
                <c:pt idx="1209">
                  <c:v>-2.3999999999999998E-3</c:v>
                </c:pt>
                <c:pt idx="1210">
                  <c:v>-2.3999999999999998E-3</c:v>
                </c:pt>
                <c:pt idx="1211">
                  <c:v>-2.3999999999999998E-3</c:v>
                </c:pt>
                <c:pt idx="1212">
                  <c:v>-2.3999999999999998E-3</c:v>
                </c:pt>
                <c:pt idx="1213">
                  <c:v>-2.3999999999999998E-3</c:v>
                </c:pt>
                <c:pt idx="1214">
                  <c:v>-2.3999999999999998E-3</c:v>
                </c:pt>
                <c:pt idx="1215">
                  <c:v>-2.3999999999999998E-3</c:v>
                </c:pt>
                <c:pt idx="1216">
                  <c:v>-2.3999999999999998E-3</c:v>
                </c:pt>
                <c:pt idx="1217">
                  <c:v>-2.3999999999999998E-3</c:v>
                </c:pt>
                <c:pt idx="1218">
                  <c:v>-2.3999999999999998E-3</c:v>
                </c:pt>
                <c:pt idx="1219">
                  <c:v>-2.3999999999999998E-3</c:v>
                </c:pt>
                <c:pt idx="1220">
                  <c:v>-2.3999999999999998E-3</c:v>
                </c:pt>
                <c:pt idx="1221">
                  <c:v>-2.3999999999999998E-3</c:v>
                </c:pt>
                <c:pt idx="1222">
                  <c:v>-2.3999999999999998E-3</c:v>
                </c:pt>
                <c:pt idx="1223">
                  <c:v>-2.3999999999999998E-3</c:v>
                </c:pt>
                <c:pt idx="1224">
                  <c:v>-2.4199999999999998E-3</c:v>
                </c:pt>
                <c:pt idx="1225">
                  <c:v>-2.4199999999999998E-3</c:v>
                </c:pt>
                <c:pt idx="1226">
                  <c:v>-2.4199999999999998E-3</c:v>
                </c:pt>
                <c:pt idx="1227">
                  <c:v>-2.4199999999999998E-3</c:v>
                </c:pt>
                <c:pt idx="1228">
                  <c:v>-2.4199999999999998E-3</c:v>
                </c:pt>
                <c:pt idx="1229">
                  <c:v>-2.4199999999999998E-3</c:v>
                </c:pt>
                <c:pt idx="1230">
                  <c:v>-2.4199999999999998E-3</c:v>
                </c:pt>
                <c:pt idx="1231">
                  <c:v>-2.4199999999999998E-3</c:v>
                </c:pt>
                <c:pt idx="1232">
                  <c:v>-2.4499999999999999E-3</c:v>
                </c:pt>
                <c:pt idx="1233">
                  <c:v>-2.4499999999999999E-3</c:v>
                </c:pt>
                <c:pt idx="1234">
                  <c:v>-2.4499999999999999E-3</c:v>
                </c:pt>
                <c:pt idx="1235">
                  <c:v>-2.4499999999999999E-3</c:v>
                </c:pt>
                <c:pt idx="1236">
                  <c:v>-2.4499999999999999E-3</c:v>
                </c:pt>
                <c:pt idx="1237">
                  <c:v>-2.4499999999999999E-3</c:v>
                </c:pt>
                <c:pt idx="1238">
                  <c:v>-2.4499999999999999E-3</c:v>
                </c:pt>
                <c:pt idx="1239">
                  <c:v>-2.4499999999999999E-3</c:v>
                </c:pt>
                <c:pt idx="1240">
                  <c:v>-2.4499999999999999E-3</c:v>
                </c:pt>
                <c:pt idx="1241">
                  <c:v>-2.4499999999999999E-3</c:v>
                </c:pt>
                <c:pt idx="1242">
                  <c:v>-2.47E-3</c:v>
                </c:pt>
                <c:pt idx="1243">
                  <c:v>-2.47E-3</c:v>
                </c:pt>
                <c:pt idx="1244">
                  <c:v>-2.47E-3</c:v>
                </c:pt>
                <c:pt idx="1245">
                  <c:v>-2.5000000000000001E-3</c:v>
                </c:pt>
                <c:pt idx="1246">
                  <c:v>-2.5000000000000001E-3</c:v>
                </c:pt>
                <c:pt idx="1247">
                  <c:v>-2.5300000000000001E-3</c:v>
                </c:pt>
                <c:pt idx="1248">
                  <c:v>-2.5300000000000001E-3</c:v>
                </c:pt>
                <c:pt idx="1249">
                  <c:v>-2.5500000000000002E-3</c:v>
                </c:pt>
                <c:pt idx="1250">
                  <c:v>-2.5500000000000002E-3</c:v>
                </c:pt>
                <c:pt idx="1251">
                  <c:v>-2.5799999999999998E-3</c:v>
                </c:pt>
                <c:pt idx="1252">
                  <c:v>-2.6099999999999999E-3</c:v>
                </c:pt>
                <c:pt idx="1253">
                  <c:v>-2.63E-3</c:v>
                </c:pt>
                <c:pt idx="1254">
                  <c:v>-2.63E-3</c:v>
                </c:pt>
                <c:pt idx="1255">
                  <c:v>-2.66E-3</c:v>
                </c:pt>
                <c:pt idx="1256">
                  <c:v>-2.6900000000000001E-3</c:v>
                </c:pt>
                <c:pt idx="1257">
                  <c:v>-2.7100000000000002E-3</c:v>
                </c:pt>
                <c:pt idx="1258">
                  <c:v>-2.7399999999999998E-3</c:v>
                </c:pt>
                <c:pt idx="1259">
                  <c:v>-2.7599999999999999E-3</c:v>
                </c:pt>
                <c:pt idx="1260">
                  <c:v>-2.7599999999999999E-3</c:v>
                </c:pt>
                <c:pt idx="1261">
                  <c:v>-2.7899999999999999E-3</c:v>
                </c:pt>
                <c:pt idx="1262">
                  <c:v>-2.82E-3</c:v>
                </c:pt>
                <c:pt idx="1263">
                  <c:v>-2.82E-3</c:v>
                </c:pt>
                <c:pt idx="1264">
                  <c:v>-2.82E-3</c:v>
                </c:pt>
                <c:pt idx="1265">
                  <c:v>-2.8400000000000001E-3</c:v>
                </c:pt>
                <c:pt idx="1266">
                  <c:v>-2.8400000000000001E-3</c:v>
                </c:pt>
                <c:pt idx="1267">
                  <c:v>-2.8400000000000001E-3</c:v>
                </c:pt>
                <c:pt idx="1268">
                  <c:v>-2.8400000000000001E-3</c:v>
                </c:pt>
                <c:pt idx="1269">
                  <c:v>-2.82E-3</c:v>
                </c:pt>
                <c:pt idx="1270">
                  <c:v>-2.82E-3</c:v>
                </c:pt>
                <c:pt idx="1271">
                  <c:v>-2.7899999999999999E-3</c:v>
                </c:pt>
                <c:pt idx="1272">
                  <c:v>-2.7899999999999999E-3</c:v>
                </c:pt>
                <c:pt idx="1273">
                  <c:v>-2.7599999999999999E-3</c:v>
                </c:pt>
                <c:pt idx="1274">
                  <c:v>-2.7399999999999998E-3</c:v>
                </c:pt>
                <c:pt idx="1275">
                  <c:v>-2.7100000000000002E-3</c:v>
                </c:pt>
                <c:pt idx="1276">
                  <c:v>-2.6900000000000001E-3</c:v>
                </c:pt>
                <c:pt idx="1277">
                  <c:v>-2.66E-3</c:v>
                </c:pt>
                <c:pt idx="1278">
                  <c:v>-2.6099999999999999E-3</c:v>
                </c:pt>
                <c:pt idx="1279">
                  <c:v>-2.5799999999999998E-3</c:v>
                </c:pt>
                <c:pt idx="1280">
                  <c:v>-2.5500000000000002E-3</c:v>
                </c:pt>
                <c:pt idx="1281">
                  <c:v>-2.5300000000000001E-3</c:v>
                </c:pt>
                <c:pt idx="1282">
                  <c:v>-2.5000000000000001E-3</c:v>
                </c:pt>
                <c:pt idx="1283">
                  <c:v>-2.47E-3</c:v>
                </c:pt>
                <c:pt idx="1284">
                  <c:v>-2.4499999999999999E-3</c:v>
                </c:pt>
                <c:pt idx="1285">
                  <c:v>-2.4199999999999998E-3</c:v>
                </c:pt>
                <c:pt idx="1286">
                  <c:v>-2.4199999999999998E-3</c:v>
                </c:pt>
                <c:pt idx="1287">
                  <c:v>-2.3999999999999998E-3</c:v>
                </c:pt>
                <c:pt idx="1288">
                  <c:v>-2.3999999999999998E-3</c:v>
                </c:pt>
                <c:pt idx="1289">
                  <c:v>-2.3999999999999998E-3</c:v>
                </c:pt>
                <c:pt idx="1290">
                  <c:v>-2.3999999999999998E-3</c:v>
                </c:pt>
                <c:pt idx="1291">
                  <c:v>-2.3999999999999998E-3</c:v>
                </c:pt>
                <c:pt idx="1292">
                  <c:v>-2.3999999999999998E-3</c:v>
                </c:pt>
                <c:pt idx="1293">
                  <c:v>-2.3999999999999998E-3</c:v>
                </c:pt>
                <c:pt idx="1294">
                  <c:v>-2.4199999999999998E-3</c:v>
                </c:pt>
                <c:pt idx="1295">
                  <c:v>-2.4499999999999999E-3</c:v>
                </c:pt>
                <c:pt idx="1296">
                  <c:v>-2.4499999999999999E-3</c:v>
                </c:pt>
                <c:pt idx="1297">
                  <c:v>-2.47E-3</c:v>
                </c:pt>
                <c:pt idx="1298">
                  <c:v>-2.5000000000000001E-3</c:v>
                </c:pt>
                <c:pt idx="1299">
                  <c:v>-2.5300000000000001E-3</c:v>
                </c:pt>
                <c:pt idx="1300">
                  <c:v>-2.5500000000000002E-3</c:v>
                </c:pt>
                <c:pt idx="1301">
                  <c:v>-2.5799999999999998E-3</c:v>
                </c:pt>
                <c:pt idx="1302">
                  <c:v>-2.6099999999999999E-3</c:v>
                </c:pt>
                <c:pt idx="1303">
                  <c:v>-2.63E-3</c:v>
                </c:pt>
                <c:pt idx="1304">
                  <c:v>-2.66E-3</c:v>
                </c:pt>
                <c:pt idx="1305">
                  <c:v>-2.6900000000000001E-3</c:v>
                </c:pt>
                <c:pt idx="1306">
                  <c:v>-2.6900000000000001E-3</c:v>
                </c:pt>
                <c:pt idx="1307">
                  <c:v>-2.7100000000000002E-3</c:v>
                </c:pt>
                <c:pt idx="1308">
                  <c:v>-2.7100000000000002E-3</c:v>
                </c:pt>
                <c:pt idx="1309">
                  <c:v>-2.7100000000000002E-3</c:v>
                </c:pt>
                <c:pt idx="1310">
                  <c:v>-2.7399999999999998E-3</c:v>
                </c:pt>
                <c:pt idx="1311">
                  <c:v>-2.7399999999999998E-3</c:v>
                </c:pt>
                <c:pt idx="1312">
                  <c:v>-2.7100000000000002E-3</c:v>
                </c:pt>
                <c:pt idx="1313">
                  <c:v>-2.7100000000000002E-3</c:v>
                </c:pt>
                <c:pt idx="1314">
                  <c:v>-2.7100000000000002E-3</c:v>
                </c:pt>
                <c:pt idx="1315">
                  <c:v>-2.6900000000000001E-3</c:v>
                </c:pt>
                <c:pt idx="1316">
                  <c:v>-2.66E-3</c:v>
                </c:pt>
                <c:pt idx="1317">
                  <c:v>-2.63E-3</c:v>
                </c:pt>
                <c:pt idx="1318">
                  <c:v>-2.6099999999999999E-3</c:v>
                </c:pt>
                <c:pt idx="1319">
                  <c:v>-2.5799999999999998E-3</c:v>
                </c:pt>
                <c:pt idx="1320">
                  <c:v>-2.5500000000000002E-3</c:v>
                </c:pt>
                <c:pt idx="1321">
                  <c:v>-2.5300000000000001E-3</c:v>
                </c:pt>
                <c:pt idx="1322">
                  <c:v>-2.5000000000000001E-3</c:v>
                </c:pt>
                <c:pt idx="1323">
                  <c:v>-2.47E-3</c:v>
                </c:pt>
                <c:pt idx="1324">
                  <c:v>-2.4499999999999999E-3</c:v>
                </c:pt>
                <c:pt idx="1325">
                  <c:v>-2.4199999999999998E-3</c:v>
                </c:pt>
                <c:pt idx="1326">
                  <c:v>-2.3999999999999998E-3</c:v>
                </c:pt>
                <c:pt idx="1327">
                  <c:v>-2.3700000000000001E-3</c:v>
                </c:pt>
                <c:pt idx="1328">
                  <c:v>-2.3700000000000001E-3</c:v>
                </c:pt>
                <c:pt idx="1329">
                  <c:v>-2.3400000000000001E-3</c:v>
                </c:pt>
                <c:pt idx="1330">
                  <c:v>-2.3400000000000001E-3</c:v>
                </c:pt>
                <c:pt idx="1331">
                  <c:v>-2.32E-3</c:v>
                </c:pt>
                <c:pt idx="1332">
                  <c:v>-2.32E-3</c:v>
                </c:pt>
                <c:pt idx="1333">
                  <c:v>-2.32E-3</c:v>
                </c:pt>
                <c:pt idx="1334">
                  <c:v>-2.32E-3</c:v>
                </c:pt>
                <c:pt idx="1335">
                  <c:v>-2.32E-3</c:v>
                </c:pt>
                <c:pt idx="1336">
                  <c:v>-2.3400000000000001E-3</c:v>
                </c:pt>
                <c:pt idx="1337">
                  <c:v>-2.3400000000000001E-3</c:v>
                </c:pt>
                <c:pt idx="1338">
                  <c:v>-2.3700000000000001E-3</c:v>
                </c:pt>
                <c:pt idx="1339">
                  <c:v>-2.3700000000000001E-3</c:v>
                </c:pt>
                <c:pt idx="1340">
                  <c:v>-2.3999999999999998E-3</c:v>
                </c:pt>
                <c:pt idx="1341">
                  <c:v>-2.3999999999999998E-3</c:v>
                </c:pt>
                <c:pt idx="1342">
                  <c:v>-2.4199999999999998E-3</c:v>
                </c:pt>
                <c:pt idx="1343">
                  <c:v>-2.4199999999999998E-3</c:v>
                </c:pt>
                <c:pt idx="1344">
                  <c:v>-2.4499999999999999E-3</c:v>
                </c:pt>
                <c:pt idx="1345">
                  <c:v>-2.4499999999999999E-3</c:v>
                </c:pt>
                <c:pt idx="1346">
                  <c:v>-2.47E-3</c:v>
                </c:pt>
                <c:pt idx="1347">
                  <c:v>-2.47E-3</c:v>
                </c:pt>
                <c:pt idx="1348">
                  <c:v>-2.47E-3</c:v>
                </c:pt>
                <c:pt idx="1349">
                  <c:v>-2.47E-3</c:v>
                </c:pt>
                <c:pt idx="1350">
                  <c:v>-2.47E-3</c:v>
                </c:pt>
                <c:pt idx="1351">
                  <c:v>-2.47E-3</c:v>
                </c:pt>
                <c:pt idx="1352">
                  <c:v>-2.47E-3</c:v>
                </c:pt>
                <c:pt idx="1353">
                  <c:v>-2.4499999999999999E-3</c:v>
                </c:pt>
                <c:pt idx="1354">
                  <c:v>-2.4499999999999999E-3</c:v>
                </c:pt>
                <c:pt idx="1355">
                  <c:v>-2.4199999999999998E-3</c:v>
                </c:pt>
                <c:pt idx="1356">
                  <c:v>-2.4199999999999998E-3</c:v>
                </c:pt>
                <c:pt idx="1357">
                  <c:v>-2.3999999999999998E-3</c:v>
                </c:pt>
                <c:pt idx="1358">
                  <c:v>-2.3999999999999998E-3</c:v>
                </c:pt>
                <c:pt idx="1359">
                  <c:v>-2.3700000000000001E-3</c:v>
                </c:pt>
                <c:pt idx="1360">
                  <c:v>-2.3400000000000001E-3</c:v>
                </c:pt>
                <c:pt idx="1361">
                  <c:v>-2.3400000000000001E-3</c:v>
                </c:pt>
                <c:pt idx="1362">
                  <c:v>-2.32E-3</c:v>
                </c:pt>
                <c:pt idx="1363">
                  <c:v>-2.32E-3</c:v>
                </c:pt>
                <c:pt idx="1364">
                  <c:v>-2.2899999999999999E-3</c:v>
                </c:pt>
                <c:pt idx="1365">
                  <c:v>-2.2899999999999999E-3</c:v>
                </c:pt>
                <c:pt idx="1366">
                  <c:v>-2.2899999999999999E-3</c:v>
                </c:pt>
                <c:pt idx="1367">
                  <c:v>-2.2899999999999999E-3</c:v>
                </c:pt>
                <c:pt idx="1368">
                  <c:v>-2.2899999999999999E-3</c:v>
                </c:pt>
                <c:pt idx="1369">
                  <c:v>-2.2899999999999999E-3</c:v>
                </c:pt>
                <c:pt idx="1370">
                  <c:v>-2.2899999999999999E-3</c:v>
                </c:pt>
                <c:pt idx="1371">
                  <c:v>-2.32E-3</c:v>
                </c:pt>
                <c:pt idx="1372">
                  <c:v>-2.3400000000000001E-3</c:v>
                </c:pt>
                <c:pt idx="1373">
                  <c:v>-2.3400000000000001E-3</c:v>
                </c:pt>
                <c:pt idx="1374">
                  <c:v>-2.3700000000000001E-3</c:v>
                </c:pt>
                <c:pt idx="1375">
                  <c:v>-2.3999999999999998E-3</c:v>
                </c:pt>
                <c:pt idx="1376">
                  <c:v>-2.4199999999999998E-3</c:v>
                </c:pt>
                <c:pt idx="1377">
                  <c:v>-2.4499999999999999E-3</c:v>
                </c:pt>
                <c:pt idx="1378">
                  <c:v>-2.47E-3</c:v>
                </c:pt>
                <c:pt idx="1379">
                  <c:v>-2.5000000000000001E-3</c:v>
                </c:pt>
                <c:pt idx="1380">
                  <c:v>-2.5300000000000001E-3</c:v>
                </c:pt>
                <c:pt idx="1381">
                  <c:v>-2.5500000000000002E-3</c:v>
                </c:pt>
                <c:pt idx="1382">
                  <c:v>-2.5500000000000002E-3</c:v>
                </c:pt>
                <c:pt idx="1383">
                  <c:v>-2.5799999999999998E-3</c:v>
                </c:pt>
                <c:pt idx="1384">
                  <c:v>-2.6099999999999999E-3</c:v>
                </c:pt>
                <c:pt idx="1385">
                  <c:v>-2.6099999999999999E-3</c:v>
                </c:pt>
                <c:pt idx="1386">
                  <c:v>-2.63E-3</c:v>
                </c:pt>
                <c:pt idx="1387">
                  <c:v>-2.63E-3</c:v>
                </c:pt>
                <c:pt idx="1388">
                  <c:v>-2.66E-3</c:v>
                </c:pt>
                <c:pt idx="1389">
                  <c:v>-2.66E-3</c:v>
                </c:pt>
                <c:pt idx="1390">
                  <c:v>-2.66E-3</c:v>
                </c:pt>
                <c:pt idx="1391">
                  <c:v>-2.66E-3</c:v>
                </c:pt>
                <c:pt idx="1392">
                  <c:v>-2.66E-3</c:v>
                </c:pt>
                <c:pt idx="1393">
                  <c:v>-2.66E-3</c:v>
                </c:pt>
                <c:pt idx="1394">
                  <c:v>-2.66E-3</c:v>
                </c:pt>
                <c:pt idx="1395">
                  <c:v>-2.66E-3</c:v>
                </c:pt>
                <c:pt idx="1396">
                  <c:v>-2.66E-3</c:v>
                </c:pt>
                <c:pt idx="1397">
                  <c:v>-2.66E-3</c:v>
                </c:pt>
                <c:pt idx="1398">
                  <c:v>-2.63E-3</c:v>
                </c:pt>
                <c:pt idx="1399">
                  <c:v>-2.63E-3</c:v>
                </c:pt>
                <c:pt idx="1400">
                  <c:v>-2.63E-3</c:v>
                </c:pt>
                <c:pt idx="1401">
                  <c:v>-2.63E-3</c:v>
                </c:pt>
                <c:pt idx="1402">
                  <c:v>-2.66E-3</c:v>
                </c:pt>
                <c:pt idx="1403">
                  <c:v>-2.66E-3</c:v>
                </c:pt>
                <c:pt idx="1404">
                  <c:v>-2.66E-3</c:v>
                </c:pt>
                <c:pt idx="1405">
                  <c:v>-2.6900000000000001E-3</c:v>
                </c:pt>
                <c:pt idx="1406">
                  <c:v>-2.6900000000000001E-3</c:v>
                </c:pt>
                <c:pt idx="1407">
                  <c:v>-2.7100000000000002E-3</c:v>
                </c:pt>
                <c:pt idx="1408">
                  <c:v>-2.7399999999999998E-3</c:v>
                </c:pt>
                <c:pt idx="1409">
                  <c:v>-2.7399999999999998E-3</c:v>
                </c:pt>
                <c:pt idx="1410">
                  <c:v>-2.7599999999999999E-3</c:v>
                </c:pt>
                <c:pt idx="1411">
                  <c:v>-2.7899999999999999E-3</c:v>
                </c:pt>
                <c:pt idx="1412">
                  <c:v>-2.82E-3</c:v>
                </c:pt>
                <c:pt idx="1413">
                  <c:v>-2.8400000000000001E-3</c:v>
                </c:pt>
                <c:pt idx="1414">
                  <c:v>-2.8700000000000002E-3</c:v>
                </c:pt>
                <c:pt idx="1415">
                  <c:v>-2.8999999999999998E-3</c:v>
                </c:pt>
                <c:pt idx="1416">
                  <c:v>-2.8999999999999998E-3</c:v>
                </c:pt>
                <c:pt idx="1417">
                  <c:v>-2.9199999999999999E-3</c:v>
                </c:pt>
                <c:pt idx="1418">
                  <c:v>-2.9199999999999999E-3</c:v>
                </c:pt>
                <c:pt idx="1419">
                  <c:v>-2.9499999999999999E-3</c:v>
                </c:pt>
                <c:pt idx="1420">
                  <c:v>-2.9499999999999999E-3</c:v>
                </c:pt>
                <c:pt idx="1421">
                  <c:v>-2.9499999999999999E-3</c:v>
                </c:pt>
                <c:pt idx="1422">
                  <c:v>-2.9499999999999999E-3</c:v>
                </c:pt>
                <c:pt idx="1423">
                  <c:v>-2.9499999999999999E-3</c:v>
                </c:pt>
                <c:pt idx="1424">
                  <c:v>-2.9499999999999999E-3</c:v>
                </c:pt>
                <c:pt idx="1425">
                  <c:v>-2.9199999999999999E-3</c:v>
                </c:pt>
                <c:pt idx="1426">
                  <c:v>-2.9199999999999999E-3</c:v>
                </c:pt>
                <c:pt idx="1427">
                  <c:v>-2.8999999999999998E-3</c:v>
                </c:pt>
                <c:pt idx="1428">
                  <c:v>-2.8700000000000002E-3</c:v>
                </c:pt>
                <c:pt idx="1429">
                  <c:v>-2.8400000000000001E-3</c:v>
                </c:pt>
                <c:pt idx="1430">
                  <c:v>-2.82E-3</c:v>
                </c:pt>
                <c:pt idx="1431">
                  <c:v>-2.7899999999999999E-3</c:v>
                </c:pt>
                <c:pt idx="1432">
                  <c:v>-2.7599999999999999E-3</c:v>
                </c:pt>
                <c:pt idx="1433">
                  <c:v>-2.7399999999999998E-3</c:v>
                </c:pt>
                <c:pt idx="1434">
                  <c:v>-2.7100000000000002E-3</c:v>
                </c:pt>
                <c:pt idx="1435">
                  <c:v>-2.6900000000000001E-3</c:v>
                </c:pt>
                <c:pt idx="1436">
                  <c:v>-2.6900000000000001E-3</c:v>
                </c:pt>
                <c:pt idx="1437">
                  <c:v>-2.66E-3</c:v>
                </c:pt>
                <c:pt idx="1438">
                  <c:v>-2.63E-3</c:v>
                </c:pt>
                <c:pt idx="1439">
                  <c:v>-2.63E-3</c:v>
                </c:pt>
                <c:pt idx="1440">
                  <c:v>-2.6099999999999999E-3</c:v>
                </c:pt>
                <c:pt idx="1441">
                  <c:v>-2.6099999999999999E-3</c:v>
                </c:pt>
                <c:pt idx="1442">
                  <c:v>-2.6099999999999999E-3</c:v>
                </c:pt>
                <c:pt idx="1443">
                  <c:v>-2.6099999999999999E-3</c:v>
                </c:pt>
                <c:pt idx="1444">
                  <c:v>-2.6099999999999999E-3</c:v>
                </c:pt>
                <c:pt idx="1445">
                  <c:v>-2.6099999999999999E-3</c:v>
                </c:pt>
                <c:pt idx="1446">
                  <c:v>-2.63E-3</c:v>
                </c:pt>
                <c:pt idx="1447">
                  <c:v>-2.63E-3</c:v>
                </c:pt>
                <c:pt idx="1448">
                  <c:v>-2.66E-3</c:v>
                </c:pt>
                <c:pt idx="1449">
                  <c:v>-2.6900000000000001E-3</c:v>
                </c:pt>
                <c:pt idx="1450">
                  <c:v>-2.6900000000000001E-3</c:v>
                </c:pt>
                <c:pt idx="1451">
                  <c:v>-2.7100000000000002E-3</c:v>
                </c:pt>
                <c:pt idx="1452">
                  <c:v>-2.7399999999999998E-3</c:v>
                </c:pt>
                <c:pt idx="1453">
                  <c:v>-2.7399999999999998E-3</c:v>
                </c:pt>
                <c:pt idx="1454">
                  <c:v>-2.7599999999999999E-3</c:v>
                </c:pt>
                <c:pt idx="1455">
                  <c:v>-2.7599999999999999E-3</c:v>
                </c:pt>
                <c:pt idx="1456">
                  <c:v>-2.7899999999999999E-3</c:v>
                </c:pt>
                <c:pt idx="1457">
                  <c:v>-2.7899999999999999E-3</c:v>
                </c:pt>
                <c:pt idx="1458">
                  <c:v>-2.82E-3</c:v>
                </c:pt>
                <c:pt idx="1459">
                  <c:v>-2.82E-3</c:v>
                </c:pt>
                <c:pt idx="1460">
                  <c:v>-2.82E-3</c:v>
                </c:pt>
                <c:pt idx="1461">
                  <c:v>-2.82E-3</c:v>
                </c:pt>
                <c:pt idx="1462">
                  <c:v>-2.7899999999999999E-3</c:v>
                </c:pt>
                <c:pt idx="1463">
                  <c:v>-2.7899999999999999E-3</c:v>
                </c:pt>
                <c:pt idx="1464">
                  <c:v>-2.7899999999999999E-3</c:v>
                </c:pt>
                <c:pt idx="1465">
                  <c:v>-2.7599999999999999E-3</c:v>
                </c:pt>
                <c:pt idx="1466">
                  <c:v>-2.7399999999999998E-3</c:v>
                </c:pt>
                <c:pt idx="1467">
                  <c:v>-2.7399999999999998E-3</c:v>
                </c:pt>
                <c:pt idx="1468">
                  <c:v>-2.7100000000000002E-3</c:v>
                </c:pt>
                <c:pt idx="1469">
                  <c:v>-2.6900000000000001E-3</c:v>
                </c:pt>
                <c:pt idx="1470">
                  <c:v>-2.6900000000000001E-3</c:v>
                </c:pt>
                <c:pt idx="1471">
                  <c:v>-2.66E-3</c:v>
                </c:pt>
                <c:pt idx="1472">
                  <c:v>-2.63E-3</c:v>
                </c:pt>
                <c:pt idx="1473">
                  <c:v>-2.63E-3</c:v>
                </c:pt>
                <c:pt idx="1474">
                  <c:v>-2.6099999999999999E-3</c:v>
                </c:pt>
                <c:pt idx="1475">
                  <c:v>-2.6099999999999999E-3</c:v>
                </c:pt>
                <c:pt idx="1476">
                  <c:v>-2.6099999999999999E-3</c:v>
                </c:pt>
                <c:pt idx="1477">
                  <c:v>-2.5799999999999998E-3</c:v>
                </c:pt>
                <c:pt idx="1478">
                  <c:v>-2.5799999999999998E-3</c:v>
                </c:pt>
                <c:pt idx="1479">
                  <c:v>-2.5799999999999998E-3</c:v>
                </c:pt>
                <c:pt idx="1480">
                  <c:v>-2.5799999999999998E-3</c:v>
                </c:pt>
                <c:pt idx="1481">
                  <c:v>-2.5799999999999998E-3</c:v>
                </c:pt>
                <c:pt idx="1482">
                  <c:v>-2.5799999999999998E-3</c:v>
                </c:pt>
                <c:pt idx="1483">
                  <c:v>-2.6099999999999999E-3</c:v>
                </c:pt>
                <c:pt idx="1484">
                  <c:v>-2.6099999999999999E-3</c:v>
                </c:pt>
                <c:pt idx="1485">
                  <c:v>-2.6099999999999999E-3</c:v>
                </c:pt>
                <c:pt idx="1486">
                  <c:v>-2.63E-3</c:v>
                </c:pt>
                <c:pt idx="1487">
                  <c:v>-2.63E-3</c:v>
                </c:pt>
                <c:pt idx="1488">
                  <c:v>-2.63E-3</c:v>
                </c:pt>
                <c:pt idx="1489">
                  <c:v>-2.66E-3</c:v>
                </c:pt>
                <c:pt idx="1490">
                  <c:v>-2.66E-3</c:v>
                </c:pt>
                <c:pt idx="1491">
                  <c:v>-2.66E-3</c:v>
                </c:pt>
                <c:pt idx="1492">
                  <c:v>-2.66E-3</c:v>
                </c:pt>
                <c:pt idx="1493">
                  <c:v>-2.66E-3</c:v>
                </c:pt>
                <c:pt idx="1494">
                  <c:v>-2.6900000000000001E-3</c:v>
                </c:pt>
                <c:pt idx="1495">
                  <c:v>-2.66E-3</c:v>
                </c:pt>
                <c:pt idx="1496">
                  <c:v>-2.66E-3</c:v>
                </c:pt>
                <c:pt idx="1497">
                  <c:v>-2.66E-3</c:v>
                </c:pt>
                <c:pt idx="1498">
                  <c:v>-2.66E-3</c:v>
                </c:pt>
                <c:pt idx="1499">
                  <c:v>-2.63E-3</c:v>
                </c:pt>
                <c:pt idx="1500">
                  <c:v>-2.63E-3</c:v>
                </c:pt>
                <c:pt idx="1501">
                  <c:v>-2.63E-3</c:v>
                </c:pt>
                <c:pt idx="1502">
                  <c:v>-2.6099999999999999E-3</c:v>
                </c:pt>
                <c:pt idx="1503">
                  <c:v>-2.5799999999999998E-3</c:v>
                </c:pt>
                <c:pt idx="1504">
                  <c:v>-2.5799999999999998E-3</c:v>
                </c:pt>
                <c:pt idx="1505">
                  <c:v>-2.5500000000000002E-3</c:v>
                </c:pt>
                <c:pt idx="1506">
                  <c:v>-2.5500000000000002E-3</c:v>
                </c:pt>
                <c:pt idx="1507">
                  <c:v>-2.5300000000000001E-3</c:v>
                </c:pt>
                <c:pt idx="1508">
                  <c:v>-2.5000000000000001E-3</c:v>
                </c:pt>
                <c:pt idx="1509">
                  <c:v>-2.5000000000000001E-3</c:v>
                </c:pt>
                <c:pt idx="1510">
                  <c:v>-2.47E-3</c:v>
                </c:pt>
                <c:pt idx="1511">
                  <c:v>-2.47E-3</c:v>
                </c:pt>
                <c:pt idx="1512">
                  <c:v>-2.47E-3</c:v>
                </c:pt>
                <c:pt idx="1513">
                  <c:v>-2.4499999999999999E-3</c:v>
                </c:pt>
                <c:pt idx="1514">
                  <c:v>-2.4499999999999999E-3</c:v>
                </c:pt>
                <c:pt idx="1515">
                  <c:v>-2.4499999999999999E-3</c:v>
                </c:pt>
                <c:pt idx="1516">
                  <c:v>-2.4499999999999999E-3</c:v>
                </c:pt>
                <c:pt idx="1517">
                  <c:v>-2.4499999999999999E-3</c:v>
                </c:pt>
                <c:pt idx="1518">
                  <c:v>-2.4499999999999999E-3</c:v>
                </c:pt>
                <c:pt idx="1519">
                  <c:v>-2.4499999999999999E-3</c:v>
                </c:pt>
                <c:pt idx="1520">
                  <c:v>-2.4499999999999999E-3</c:v>
                </c:pt>
                <c:pt idx="1521">
                  <c:v>-2.4499999999999999E-3</c:v>
                </c:pt>
                <c:pt idx="1522">
                  <c:v>-2.47E-3</c:v>
                </c:pt>
                <c:pt idx="1523">
                  <c:v>-2.47E-3</c:v>
                </c:pt>
                <c:pt idx="1524">
                  <c:v>-2.47E-3</c:v>
                </c:pt>
                <c:pt idx="1525">
                  <c:v>-2.47E-3</c:v>
                </c:pt>
                <c:pt idx="1526">
                  <c:v>-2.5000000000000001E-3</c:v>
                </c:pt>
                <c:pt idx="1527">
                  <c:v>-2.5000000000000001E-3</c:v>
                </c:pt>
                <c:pt idx="1528">
                  <c:v>-2.5000000000000001E-3</c:v>
                </c:pt>
                <c:pt idx="1529">
                  <c:v>-2.5300000000000001E-3</c:v>
                </c:pt>
                <c:pt idx="1530">
                  <c:v>-2.5300000000000001E-3</c:v>
                </c:pt>
                <c:pt idx="1531">
                  <c:v>-2.5300000000000001E-3</c:v>
                </c:pt>
                <c:pt idx="1532">
                  <c:v>-2.5300000000000001E-3</c:v>
                </c:pt>
                <c:pt idx="1533">
                  <c:v>-2.5300000000000001E-3</c:v>
                </c:pt>
                <c:pt idx="1534">
                  <c:v>-2.5500000000000002E-3</c:v>
                </c:pt>
                <c:pt idx="1535">
                  <c:v>-2.5500000000000002E-3</c:v>
                </c:pt>
                <c:pt idx="1536">
                  <c:v>-2.5500000000000002E-3</c:v>
                </c:pt>
                <c:pt idx="1537">
                  <c:v>-2.5500000000000002E-3</c:v>
                </c:pt>
                <c:pt idx="1538">
                  <c:v>-2.5500000000000002E-3</c:v>
                </c:pt>
                <c:pt idx="1539">
                  <c:v>-2.5500000000000002E-3</c:v>
                </c:pt>
                <c:pt idx="1540">
                  <c:v>-2.5799999999999998E-3</c:v>
                </c:pt>
                <c:pt idx="1541">
                  <c:v>-2.5799999999999998E-3</c:v>
                </c:pt>
                <c:pt idx="1542">
                  <c:v>-2.5799999999999998E-3</c:v>
                </c:pt>
                <c:pt idx="1543">
                  <c:v>-2.5799999999999998E-3</c:v>
                </c:pt>
                <c:pt idx="1544">
                  <c:v>-2.6099999999999999E-3</c:v>
                </c:pt>
                <c:pt idx="1545">
                  <c:v>-2.6099999999999999E-3</c:v>
                </c:pt>
                <c:pt idx="1546">
                  <c:v>-2.6099999999999999E-3</c:v>
                </c:pt>
                <c:pt idx="1547">
                  <c:v>-2.6099999999999999E-3</c:v>
                </c:pt>
                <c:pt idx="1548">
                  <c:v>-2.63E-3</c:v>
                </c:pt>
                <c:pt idx="1549">
                  <c:v>-2.63E-3</c:v>
                </c:pt>
                <c:pt idx="1550">
                  <c:v>-2.63E-3</c:v>
                </c:pt>
                <c:pt idx="1551">
                  <c:v>-2.63E-3</c:v>
                </c:pt>
                <c:pt idx="1552">
                  <c:v>-2.66E-3</c:v>
                </c:pt>
                <c:pt idx="1553">
                  <c:v>-2.66E-3</c:v>
                </c:pt>
                <c:pt idx="1554">
                  <c:v>-2.66E-3</c:v>
                </c:pt>
                <c:pt idx="1555">
                  <c:v>-2.66E-3</c:v>
                </c:pt>
                <c:pt idx="1556">
                  <c:v>-2.66E-3</c:v>
                </c:pt>
                <c:pt idx="1557">
                  <c:v>-2.66E-3</c:v>
                </c:pt>
                <c:pt idx="1558">
                  <c:v>-2.66E-3</c:v>
                </c:pt>
                <c:pt idx="1559">
                  <c:v>-2.66E-3</c:v>
                </c:pt>
                <c:pt idx="1560">
                  <c:v>-2.66E-3</c:v>
                </c:pt>
                <c:pt idx="1561">
                  <c:v>-2.63E-3</c:v>
                </c:pt>
                <c:pt idx="1562">
                  <c:v>-2.63E-3</c:v>
                </c:pt>
                <c:pt idx="1563">
                  <c:v>-2.6099999999999999E-3</c:v>
                </c:pt>
                <c:pt idx="1564">
                  <c:v>-2.5799999999999998E-3</c:v>
                </c:pt>
                <c:pt idx="1565">
                  <c:v>-2.5799999999999998E-3</c:v>
                </c:pt>
                <c:pt idx="1566">
                  <c:v>-2.5500000000000002E-3</c:v>
                </c:pt>
                <c:pt idx="1567">
                  <c:v>-2.5300000000000001E-3</c:v>
                </c:pt>
                <c:pt idx="1568">
                  <c:v>-2.5000000000000001E-3</c:v>
                </c:pt>
                <c:pt idx="1569">
                  <c:v>-2.47E-3</c:v>
                </c:pt>
                <c:pt idx="1570">
                  <c:v>-2.4499999999999999E-3</c:v>
                </c:pt>
                <c:pt idx="1571">
                  <c:v>-2.4199999999999998E-3</c:v>
                </c:pt>
                <c:pt idx="1572">
                  <c:v>-2.3999999999999998E-3</c:v>
                </c:pt>
                <c:pt idx="1573">
                  <c:v>-2.3700000000000001E-3</c:v>
                </c:pt>
                <c:pt idx="1574">
                  <c:v>-2.3400000000000001E-3</c:v>
                </c:pt>
                <c:pt idx="1575">
                  <c:v>-2.32E-3</c:v>
                </c:pt>
                <c:pt idx="1576">
                  <c:v>-2.2899999999999999E-3</c:v>
                </c:pt>
                <c:pt idx="1577">
                  <c:v>-2.2599999999999999E-3</c:v>
                </c:pt>
                <c:pt idx="1578">
                  <c:v>-2.2599999999999999E-3</c:v>
                </c:pt>
                <c:pt idx="1579">
                  <c:v>-2.2599999999999999E-3</c:v>
                </c:pt>
                <c:pt idx="1580">
                  <c:v>-2.2399999999999998E-3</c:v>
                </c:pt>
                <c:pt idx="1581">
                  <c:v>-2.2399999999999998E-3</c:v>
                </c:pt>
                <c:pt idx="1582">
                  <c:v>-2.2599999999999999E-3</c:v>
                </c:pt>
                <c:pt idx="1583">
                  <c:v>-2.2599999999999999E-3</c:v>
                </c:pt>
                <c:pt idx="1584">
                  <c:v>-2.2599999999999999E-3</c:v>
                </c:pt>
                <c:pt idx="1585">
                  <c:v>-2.2899999999999999E-3</c:v>
                </c:pt>
                <c:pt idx="1586">
                  <c:v>-2.32E-3</c:v>
                </c:pt>
                <c:pt idx="1587">
                  <c:v>-2.3400000000000001E-3</c:v>
                </c:pt>
                <c:pt idx="1588">
                  <c:v>-2.3700000000000001E-3</c:v>
                </c:pt>
                <c:pt idx="1589">
                  <c:v>-2.3999999999999998E-3</c:v>
                </c:pt>
                <c:pt idx="1590">
                  <c:v>-2.4199999999999998E-3</c:v>
                </c:pt>
                <c:pt idx="1591">
                  <c:v>-2.47E-3</c:v>
                </c:pt>
                <c:pt idx="1592">
                  <c:v>-2.5000000000000001E-3</c:v>
                </c:pt>
                <c:pt idx="1593">
                  <c:v>-2.5300000000000001E-3</c:v>
                </c:pt>
                <c:pt idx="1594">
                  <c:v>-2.5799999999999998E-3</c:v>
                </c:pt>
                <c:pt idx="1595">
                  <c:v>-2.6099999999999999E-3</c:v>
                </c:pt>
                <c:pt idx="1596">
                  <c:v>-2.63E-3</c:v>
                </c:pt>
                <c:pt idx="1597">
                  <c:v>-2.66E-3</c:v>
                </c:pt>
                <c:pt idx="1598">
                  <c:v>-2.6900000000000001E-3</c:v>
                </c:pt>
                <c:pt idx="1599">
                  <c:v>-2.7100000000000002E-3</c:v>
                </c:pt>
                <c:pt idx="1600">
                  <c:v>-2.7399999999999998E-3</c:v>
                </c:pt>
                <c:pt idx="1601">
                  <c:v>-2.7399999999999998E-3</c:v>
                </c:pt>
                <c:pt idx="1602">
                  <c:v>-2.7599999999999999E-3</c:v>
                </c:pt>
                <c:pt idx="1603">
                  <c:v>-2.7599999999999999E-3</c:v>
                </c:pt>
                <c:pt idx="1604">
                  <c:v>-2.7599999999999999E-3</c:v>
                </c:pt>
                <c:pt idx="1605">
                  <c:v>-2.7599999999999999E-3</c:v>
                </c:pt>
                <c:pt idx="1606">
                  <c:v>-2.7599999999999999E-3</c:v>
                </c:pt>
                <c:pt idx="1607">
                  <c:v>-2.7399999999999998E-3</c:v>
                </c:pt>
                <c:pt idx="1608">
                  <c:v>-2.7399999999999998E-3</c:v>
                </c:pt>
                <c:pt idx="1609">
                  <c:v>-2.7100000000000002E-3</c:v>
                </c:pt>
                <c:pt idx="1610">
                  <c:v>-2.7100000000000002E-3</c:v>
                </c:pt>
                <c:pt idx="1611">
                  <c:v>-2.6900000000000001E-3</c:v>
                </c:pt>
                <c:pt idx="1612">
                  <c:v>-2.66E-3</c:v>
                </c:pt>
                <c:pt idx="1613">
                  <c:v>-2.63E-3</c:v>
                </c:pt>
                <c:pt idx="1614">
                  <c:v>-2.63E-3</c:v>
                </c:pt>
                <c:pt idx="1615">
                  <c:v>-2.6099999999999999E-3</c:v>
                </c:pt>
                <c:pt idx="1616">
                  <c:v>-2.5799999999999998E-3</c:v>
                </c:pt>
                <c:pt idx="1617">
                  <c:v>-2.5500000000000002E-3</c:v>
                </c:pt>
                <c:pt idx="1618">
                  <c:v>-2.5500000000000002E-3</c:v>
                </c:pt>
                <c:pt idx="1619">
                  <c:v>-2.5300000000000001E-3</c:v>
                </c:pt>
                <c:pt idx="1620">
                  <c:v>-2.5300000000000001E-3</c:v>
                </c:pt>
                <c:pt idx="1621">
                  <c:v>-2.5000000000000001E-3</c:v>
                </c:pt>
                <c:pt idx="1622">
                  <c:v>-2.5000000000000001E-3</c:v>
                </c:pt>
                <c:pt idx="1623">
                  <c:v>-2.5000000000000001E-3</c:v>
                </c:pt>
                <c:pt idx="1624">
                  <c:v>-2.5000000000000001E-3</c:v>
                </c:pt>
                <c:pt idx="1625">
                  <c:v>-2.5300000000000001E-3</c:v>
                </c:pt>
                <c:pt idx="1626">
                  <c:v>-2.5300000000000001E-3</c:v>
                </c:pt>
                <c:pt idx="1627">
                  <c:v>-2.5300000000000001E-3</c:v>
                </c:pt>
                <c:pt idx="1628">
                  <c:v>-2.5500000000000002E-3</c:v>
                </c:pt>
                <c:pt idx="1629">
                  <c:v>-2.5799999999999998E-3</c:v>
                </c:pt>
                <c:pt idx="1630">
                  <c:v>-2.5799999999999998E-3</c:v>
                </c:pt>
                <c:pt idx="1631">
                  <c:v>-2.6099999999999999E-3</c:v>
                </c:pt>
                <c:pt idx="1632">
                  <c:v>-2.63E-3</c:v>
                </c:pt>
                <c:pt idx="1633">
                  <c:v>-2.63E-3</c:v>
                </c:pt>
                <c:pt idx="1634">
                  <c:v>-2.66E-3</c:v>
                </c:pt>
                <c:pt idx="1635">
                  <c:v>-2.6900000000000001E-3</c:v>
                </c:pt>
                <c:pt idx="1636">
                  <c:v>-2.6900000000000001E-3</c:v>
                </c:pt>
                <c:pt idx="1637">
                  <c:v>-2.7100000000000002E-3</c:v>
                </c:pt>
                <c:pt idx="1638">
                  <c:v>-2.7100000000000002E-3</c:v>
                </c:pt>
                <c:pt idx="1639">
                  <c:v>-2.7399999999999998E-3</c:v>
                </c:pt>
                <c:pt idx="1640">
                  <c:v>-2.7399999999999998E-3</c:v>
                </c:pt>
                <c:pt idx="1641">
                  <c:v>-2.7399999999999998E-3</c:v>
                </c:pt>
                <c:pt idx="1642">
                  <c:v>-2.7399999999999998E-3</c:v>
                </c:pt>
                <c:pt idx="1643">
                  <c:v>-2.7399999999999998E-3</c:v>
                </c:pt>
                <c:pt idx="1644">
                  <c:v>-2.7399999999999998E-3</c:v>
                </c:pt>
                <c:pt idx="1645">
                  <c:v>-2.7100000000000002E-3</c:v>
                </c:pt>
                <c:pt idx="1646">
                  <c:v>-2.7100000000000002E-3</c:v>
                </c:pt>
                <c:pt idx="1647">
                  <c:v>-2.6900000000000001E-3</c:v>
                </c:pt>
                <c:pt idx="1648">
                  <c:v>-2.6900000000000001E-3</c:v>
                </c:pt>
                <c:pt idx="1649">
                  <c:v>-2.66E-3</c:v>
                </c:pt>
                <c:pt idx="1650">
                  <c:v>-2.63E-3</c:v>
                </c:pt>
                <c:pt idx="1651">
                  <c:v>-2.6099999999999999E-3</c:v>
                </c:pt>
                <c:pt idx="1652">
                  <c:v>-2.5799999999999998E-3</c:v>
                </c:pt>
                <c:pt idx="1653">
                  <c:v>-2.5799999999999998E-3</c:v>
                </c:pt>
                <c:pt idx="1654">
                  <c:v>-2.5500000000000002E-3</c:v>
                </c:pt>
                <c:pt idx="1655">
                  <c:v>-2.5300000000000001E-3</c:v>
                </c:pt>
                <c:pt idx="1656">
                  <c:v>-2.5000000000000001E-3</c:v>
                </c:pt>
                <c:pt idx="1657">
                  <c:v>-2.47E-3</c:v>
                </c:pt>
                <c:pt idx="1658">
                  <c:v>-2.4499999999999999E-3</c:v>
                </c:pt>
                <c:pt idx="1659">
                  <c:v>-2.4499999999999999E-3</c:v>
                </c:pt>
                <c:pt idx="1660">
                  <c:v>-2.4199999999999998E-3</c:v>
                </c:pt>
                <c:pt idx="1661">
                  <c:v>-2.4199999999999998E-3</c:v>
                </c:pt>
                <c:pt idx="1662">
                  <c:v>-2.3999999999999998E-3</c:v>
                </c:pt>
                <c:pt idx="1663">
                  <c:v>-2.3999999999999998E-3</c:v>
                </c:pt>
                <c:pt idx="1664">
                  <c:v>-2.3999999999999998E-3</c:v>
                </c:pt>
                <c:pt idx="1665">
                  <c:v>-2.3999999999999998E-3</c:v>
                </c:pt>
                <c:pt idx="1666">
                  <c:v>-2.3999999999999998E-3</c:v>
                </c:pt>
                <c:pt idx="1667">
                  <c:v>-2.3999999999999998E-3</c:v>
                </c:pt>
                <c:pt idx="1668">
                  <c:v>-2.3999999999999998E-3</c:v>
                </c:pt>
                <c:pt idx="1669">
                  <c:v>-2.3999999999999998E-3</c:v>
                </c:pt>
                <c:pt idx="1670">
                  <c:v>-2.3999999999999998E-3</c:v>
                </c:pt>
                <c:pt idx="1671">
                  <c:v>-2.3999999999999998E-3</c:v>
                </c:pt>
                <c:pt idx="1672">
                  <c:v>-2.4199999999999998E-3</c:v>
                </c:pt>
                <c:pt idx="1673">
                  <c:v>-2.4199999999999998E-3</c:v>
                </c:pt>
                <c:pt idx="1674">
                  <c:v>-2.4199999999999998E-3</c:v>
                </c:pt>
                <c:pt idx="1675">
                  <c:v>-2.4499999999999999E-3</c:v>
                </c:pt>
                <c:pt idx="1676">
                  <c:v>-2.4499999999999999E-3</c:v>
                </c:pt>
                <c:pt idx="1677">
                  <c:v>-2.4499999999999999E-3</c:v>
                </c:pt>
                <c:pt idx="1678">
                  <c:v>-2.4499999999999999E-3</c:v>
                </c:pt>
                <c:pt idx="1679">
                  <c:v>-2.47E-3</c:v>
                </c:pt>
                <c:pt idx="1680">
                  <c:v>-2.47E-3</c:v>
                </c:pt>
                <c:pt idx="1681">
                  <c:v>-2.47E-3</c:v>
                </c:pt>
                <c:pt idx="1682">
                  <c:v>-2.47E-3</c:v>
                </c:pt>
                <c:pt idx="1683">
                  <c:v>-2.47E-3</c:v>
                </c:pt>
                <c:pt idx="1684">
                  <c:v>-2.47E-3</c:v>
                </c:pt>
                <c:pt idx="1685">
                  <c:v>-2.47E-3</c:v>
                </c:pt>
                <c:pt idx="1686">
                  <c:v>-2.47E-3</c:v>
                </c:pt>
                <c:pt idx="1687">
                  <c:v>-2.4499999999999999E-3</c:v>
                </c:pt>
                <c:pt idx="1688">
                  <c:v>-2.4499999999999999E-3</c:v>
                </c:pt>
                <c:pt idx="1689">
                  <c:v>-2.4499999999999999E-3</c:v>
                </c:pt>
                <c:pt idx="1690">
                  <c:v>-2.4499999999999999E-3</c:v>
                </c:pt>
                <c:pt idx="1691">
                  <c:v>-2.4499999999999999E-3</c:v>
                </c:pt>
                <c:pt idx="1692">
                  <c:v>-2.4199999999999998E-3</c:v>
                </c:pt>
                <c:pt idx="1693">
                  <c:v>-2.4199999999999998E-3</c:v>
                </c:pt>
                <c:pt idx="1694">
                  <c:v>-2.4199999999999998E-3</c:v>
                </c:pt>
                <c:pt idx="1695">
                  <c:v>-2.4199999999999998E-3</c:v>
                </c:pt>
                <c:pt idx="1696">
                  <c:v>-2.3999999999999998E-3</c:v>
                </c:pt>
                <c:pt idx="1697">
                  <c:v>-2.3999999999999998E-3</c:v>
                </c:pt>
                <c:pt idx="1698">
                  <c:v>-2.3999999999999998E-3</c:v>
                </c:pt>
                <c:pt idx="1699">
                  <c:v>-2.3999999999999998E-3</c:v>
                </c:pt>
                <c:pt idx="1700">
                  <c:v>-2.3999999999999998E-3</c:v>
                </c:pt>
                <c:pt idx="1701">
                  <c:v>-2.3999999999999998E-3</c:v>
                </c:pt>
                <c:pt idx="1702">
                  <c:v>-2.3999999999999998E-3</c:v>
                </c:pt>
                <c:pt idx="1703">
                  <c:v>-2.3999999999999998E-3</c:v>
                </c:pt>
                <c:pt idx="1704">
                  <c:v>-2.3999999999999998E-3</c:v>
                </c:pt>
                <c:pt idx="1705">
                  <c:v>-2.3999999999999998E-3</c:v>
                </c:pt>
                <c:pt idx="1706">
                  <c:v>-2.4199999999999998E-3</c:v>
                </c:pt>
                <c:pt idx="1707">
                  <c:v>-2.4199999999999998E-3</c:v>
                </c:pt>
                <c:pt idx="1708">
                  <c:v>-2.4499999999999999E-3</c:v>
                </c:pt>
                <c:pt idx="1709">
                  <c:v>-2.4499999999999999E-3</c:v>
                </c:pt>
                <c:pt idx="1710">
                  <c:v>-2.4499999999999999E-3</c:v>
                </c:pt>
                <c:pt idx="1711">
                  <c:v>-2.47E-3</c:v>
                </c:pt>
                <c:pt idx="1712">
                  <c:v>-2.47E-3</c:v>
                </c:pt>
                <c:pt idx="1713">
                  <c:v>-2.5000000000000001E-3</c:v>
                </c:pt>
                <c:pt idx="1714">
                  <c:v>-2.5300000000000001E-3</c:v>
                </c:pt>
                <c:pt idx="1715">
                  <c:v>-2.5300000000000001E-3</c:v>
                </c:pt>
                <c:pt idx="1716">
                  <c:v>-2.5500000000000002E-3</c:v>
                </c:pt>
                <c:pt idx="1717">
                  <c:v>-2.5799999999999998E-3</c:v>
                </c:pt>
                <c:pt idx="1718">
                  <c:v>-2.6099999999999999E-3</c:v>
                </c:pt>
                <c:pt idx="1719">
                  <c:v>-2.6099999999999999E-3</c:v>
                </c:pt>
                <c:pt idx="1720">
                  <c:v>-2.63E-3</c:v>
                </c:pt>
                <c:pt idx="1721">
                  <c:v>-2.66E-3</c:v>
                </c:pt>
                <c:pt idx="1722">
                  <c:v>-2.6900000000000001E-3</c:v>
                </c:pt>
                <c:pt idx="1723">
                  <c:v>-2.7100000000000002E-3</c:v>
                </c:pt>
                <c:pt idx="1724">
                  <c:v>-2.7100000000000002E-3</c:v>
                </c:pt>
                <c:pt idx="1725">
                  <c:v>-2.7399999999999998E-3</c:v>
                </c:pt>
                <c:pt idx="1726">
                  <c:v>-2.7599999999999999E-3</c:v>
                </c:pt>
                <c:pt idx="1727">
                  <c:v>-2.7899999999999999E-3</c:v>
                </c:pt>
                <c:pt idx="1728">
                  <c:v>-2.7899999999999999E-3</c:v>
                </c:pt>
                <c:pt idx="1729">
                  <c:v>-2.82E-3</c:v>
                </c:pt>
                <c:pt idx="1730">
                  <c:v>-2.8400000000000001E-3</c:v>
                </c:pt>
                <c:pt idx="1731">
                  <c:v>-2.8400000000000001E-3</c:v>
                </c:pt>
                <c:pt idx="1732">
                  <c:v>-2.8700000000000002E-3</c:v>
                </c:pt>
                <c:pt idx="1733">
                  <c:v>-2.8999999999999998E-3</c:v>
                </c:pt>
                <c:pt idx="1734">
                  <c:v>-2.8999999999999998E-3</c:v>
                </c:pt>
                <c:pt idx="1735">
                  <c:v>-2.8999999999999998E-3</c:v>
                </c:pt>
                <c:pt idx="1736">
                  <c:v>-2.9199999999999999E-3</c:v>
                </c:pt>
                <c:pt idx="1737">
                  <c:v>-2.9199999999999999E-3</c:v>
                </c:pt>
                <c:pt idx="1738">
                  <c:v>-2.9199999999999999E-3</c:v>
                </c:pt>
                <c:pt idx="1739">
                  <c:v>-2.9199999999999999E-3</c:v>
                </c:pt>
                <c:pt idx="1740">
                  <c:v>-2.9199999999999999E-3</c:v>
                </c:pt>
                <c:pt idx="1741">
                  <c:v>-2.9199999999999999E-3</c:v>
                </c:pt>
                <c:pt idx="1742">
                  <c:v>-2.9199999999999999E-3</c:v>
                </c:pt>
                <c:pt idx="1743">
                  <c:v>-2.9199999999999999E-3</c:v>
                </c:pt>
                <c:pt idx="1744">
                  <c:v>-2.9199999999999999E-3</c:v>
                </c:pt>
                <c:pt idx="1745">
                  <c:v>-2.8999999999999998E-3</c:v>
                </c:pt>
                <c:pt idx="1746">
                  <c:v>-2.8999999999999998E-3</c:v>
                </c:pt>
                <c:pt idx="1747">
                  <c:v>-2.8700000000000002E-3</c:v>
                </c:pt>
                <c:pt idx="1748">
                  <c:v>-2.8700000000000002E-3</c:v>
                </c:pt>
                <c:pt idx="1749">
                  <c:v>-2.8400000000000001E-3</c:v>
                </c:pt>
                <c:pt idx="1750">
                  <c:v>-2.82E-3</c:v>
                </c:pt>
                <c:pt idx="1751">
                  <c:v>-2.7899999999999999E-3</c:v>
                </c:pt>
                <c:pt idx="1752">
                  <c:v>-2.7899999999999999E-3</c:v>
                </c:pt>
                <c:pt idx="1753">
                  <c:v>-2.7599999999999999E-3</c:v>
                </c:pt>
                <c:pt idx="1754">
                  <c:v>-2.7399999999999998E-3</c:v>
                </c:pt>
                <c:pt idx="1755">
                  <c:v>-2.7100000000000002E-3</c:v>
                </c:pt>
                <c:pt idx="1756">
                  <c:v>-2.6900000000000001E-3</c:v>
                </c:pt>
                <c:pt idx="1757">
                  <c:v>-2.66E-3</c:v>
                </c:pt>
                <c:pt idx="1758">
                  <c:v>-2.63E-3</c:v>
                </c:pt>
                <c:pt idx="1759">
                  <c:v>-2.6099999999999999E-3</c:v>
                </c:pt>
                <c:pt idx="1760">
                  <c:v>-2.5799999999999998E-3</c:v>
                </c:pt>
                <c:pt idx="1761">
                  <c:v>-2.5500000000000002E-3</c:v>
                </c:pt>
                <c:pt idx="1762">
                  <c:v>-2.5500000000000002E-3</c:v>
                </c:pt>
                <c:pt idx="1763">
                  <c:v>-2.5300000000000001E-3</c:v>
                </c:pt>
                <c:pt idx="1764">
                  <c:v>-2.5000000000000001E-3</c:v>
                </c:pt>
                <c:pt idx="1765">
                  <c:v>-2.47E-3</c:v>
                </c:pt>
                <c:pt idx="1766">
                  <c:v>-2.4499999999999999E-3</c:v>
                </c:pt>
                <c:pt idx="1767">
                  <c:v>-2.4499999999999999E-3</c:v>
                </c:pt>
                <c:pt idx="1768">
                  <c:v>-2.4199999999999998E-3</c:v>
                </c:pt>
                <c:pt idx="1769">
                  <c:v>-2.4199999999999998E-3</c:v>
                </c:pt>
                <c:pt idx="1770">
                  <c:v>-2.3999999999999998E-3</c:v>
                </c:pt>
                <c:pt idx="1771">
                  <c:v>-2.3999999999999998E-3</c:v>
                </c:pt>
                <c:pt idx="1772">
                  <c:v>-2.3700000000000001E-3</c:v>
                </c:pt>
                <c:pt idx="1773">
                  <c:v>-2.3700000000000001E-3</c:v>
                </c:pt>
                <c:pt idx="1774">
                  <c:v>-2.3700000000000001E-3</c:v>
                </c:pt>
                <c:pt idx="1775">
                  <c:v>-2.3400000000000001E-3</c:v>
                </c:pt>
                <c:pt idx="1776">
                  <c:v>-2.3400000000000001E-3</c:v>
                </c:pt>
                <c:pt idx="1777">
                  <c:v>-2.3400000000000001E-3</c:v>
                </c:pt>
                <c:pt idx="1778">
                  <c:v>-2.32E-3</c:v>
                </c:pt>
                <c:pt idx="1779">
                  <c:v>-2.32E-3</c:v>
                </c:pt>
                <c:pt idx="1780">
                  <c:v>-2.32E-3</c:v>
                </c:pt>
                <c:pt idx="1781">
                  <c:v>-2.32E-3</c:v>
                </c:pt>
                <c:pt idx="1782">
                  <c:v>-2.32E-3</c:v>
                </c:pt>
                <c:pt idx="1783">
                  <c:v>-2.2899999999999999E-3</c:v>
                </c:pt>
                <c:pt idx="1784">
                  <c:v>-2.2899999999999999E-3</c:v>
                </c:pt>
                <c:pt idx="1785">
                  <c:v>-2.2899999999999999E-3</c:v>
                </c:pt>
                <c:pt idx="1786">
                  <c:v>-2.2899999999999999E-3</c:v>
                </c:pt>
                <c:pt idx="1787">
                  <c:v>-2.2899999999999999E-3</c:v>
                </c:pt>
                <c:pt idx="1788">
                  <c:v>-2.2899999999999999E-3</c:v>
                </c:pt>
                <c:pt idx="1789">
                  <c:v>-2.2899999999999999E-3</c:v>
                </c:pt>
                <c:pt idx="1790">
                  <c:v>-2.2899999999999999E-3</c:v>
                </c:pt>
                <c:pt idx="1791">
                  <c:v>-2.2899999999999999E-3</c:v>
                </c:pt>
                <c:pt idx="1792">
                  <c:v>-2.2899999999999999E-3</c:v>
                </c:pt>
                <c:pt idx="1793">
                  <c:v>-2.2899999999999999E-3</c:v>
                </c:pt>
                <c:pt idx="1794">
                  <c:v>-2.2899999999999999E-3</c:v>
                </c:pt>
                <c:pt idx="1795">
                  <c:v>-2.2899999999999999E-3</c:v>
                </c:pt>
                <c:pt idx="1796">
                  <c:v>-2.32E-3</c:v>
                </c:pt>
                <c:pt idx="1797">
                  <c:v>-2.32E-3</c:v>
                </c:pt>
                <c:pt idx="1798">
                  <c:v>-2.32E-3</c:v>
                </c:pt>
                <c:pt idx="1799">
                  <c:v>-2.3400000000000001E-3</c:v>
                </c:pt>
                <c:pt idx="1800">
                  <c:v>-2.3400000000000001E-3</c:v>
                </c:pt>
                <c:pt idx="1801">
                  <c:v>-2.3400000000000001E-3</c:v>
                </c:pt>
                <c:pt idx="1802">
                  <c:v>-2.3700000000000001E-3</c:v>
                </c:pt>
                <c:pt idx="1803">
                  <c:v>-2.3999999999999998E-3</c:v>
                </c:pt>
                <c:pt idx="1804">
                  <c:v>-2.3999999999999998E-3</c:v>
                </c:pt>
                <c:pt idx="1805">
                  <c:v>-2.4199999999999998E-3</c:v>
                </c:pt>
                <c:pt idx="1806">
                  <c:v>-2.4499999999999999E-3</c:v>
                </c:pt>
                <c:pt idx="1807">
                  <c:v>-2.4499999999999999E-3</c:v>
                </c:pt>
                <c:pt idx="1808">
                  <c:v>-2.47E-3</c:v>
                </c:pt>
                <c:pt idx="1809">
                  <c:v>-2.5000000000000001E-3</c:v>
                </c:pt>
                <c:pt idx="1810">
                  <c:v>-2.5300000000000001E-3</c:v>
                </c:pt>
                <c:pt idx="1811">
                  <c:v>-2.5300000000000001E-3</c:v>
                </c:pt>
                <c:pt idx="1812">
                  <c:v>-2.5500000000000002E-3</c:v>
                </c:pt>
                <c:pt idx="1813">
                  <c:v>-2.5799999999999998E-3</c:v>
                </c:pt>
                <c:pt idx="1814">
                  <c:v>-2.6099999999999999E-3</c:v>
                </c:pt>
                <c:pt idx="1815">
                  <c:v>-2.6099999999999999E-3</c:v>
                </c:pt>
                <c:pt idx="1816">
                  <c:v>-2.63E-3</c:v>
                </c:pt>
                <c:pt idx="1817">
                  <c:v>-2.63E-3</c:v>
                </c:pt>
                <c:pt idx="1818">
                  <c:v>-2.66E-3</c:v>
                </c:pt>
                <c:pt idx="1819">
                  <c:v>-2.6900000000000001E-3</c:v>
                </c:pt>
                <c:pt idx="1820">
                  <c:v>-2.6900000000000001E-3</c:v>
                </c:pt>
                <c:pt idx="1821">
                  <c:v>-2.6900000000000001E-3</c:v>
                </c:pt>
                <c:pt idx="1822">
                  <c:v>-2.7100000000000002E-3</c:v>
                </c:pt>
                <c:pt idx="1823">
                  <c:v>-2.7100000000000002E-3</c:v>
                </c:pt>
                <c:pt idx="1824">
                  <c:v>-2.7100000000000002E-3</c:v>
                </c:pt>
                <c:pt idx="1825">
                  <c:v>-2.7100000000000002E-3</c:v>
                </c:pt>
                <c:pt idx="1826">
                  <c:v>-2.7100000000000002E-3</c:v>
                </c:pt>
                <c:pt idx="1827">
                  <c:v>-2.7100000000000002E-3</c:v>
                </c:pt>
                <c:pt idx="1828">
                  <c:v>-2.7100000000000002E-3</c:v>
                </c:pt>
                <c:pt idx="1829">
                  <c:v>-2.7100000000000002E-3</c:v>
                </c:pt>
                <c:pt idx="1830">
                  <c:v>-2.7100000000000002E-3</c:v>
                </c:pt>
                <c:pt idx="1831">
                  <c:v>-2.6900000000000001E-3</c:v>
                </c:pt>
                <c:pt idx="1832">
                  <c:v>-2.6900000000000001E-3</c:v>
                </c:pt>
                <c:pt idx="1833">
                  <c:v>-2.6900000000000001E-3</c:v>
                </c:pt>
                <c:pt idx="1834">
                  <c:v>-2.6900000000000001E-3</c:v>
                </c:pt>
                <c:pt idx="1835">
                  <c:v>-2.66E-3</c:v>
                </c:pt>
                <c:pt idx="1836">
                  <c:v>-2.66E-3</c:v>
                </c:pt>
                <c:pt idx="1837">
                  <c:v>-2.66E-3</c:v>
                </c:pt>
                <c:pt idx="1838">
                  <c:v>-2.66E-3</c:v>
                </c:pt>
                <c:pt idx="1839">
                  <c:v>-2.66E-3</c:v>
                </c:pt>
                <c:pt idx="1840">
                  <c:v>-2.66E-3</c:v>
                </c:pt>
                <c:pt idx="1841">
                  <c:v>-2.66E-3</c:v>
                </c:pt>
                <c:pt idx="1842">
                  <c:v>-2.66E-3</c:v>
                </c:pt>
                <c:pt idx="1843">
                  <c:v>-2.66E-3</c:v>
                </c:pt>
                <c:pt idx="1844">
                  <c:v>-2.66E-3</c:v>
                </c:pt>
                <c:pt idx="1845">
                  <c:v>-2.66E-3</c:v>
                </c:pt>
                <c:pt idx="1846">
                  <c:v>-2.6900000000000001E-3</c:v>
                </c:pt>
                <c:pt idx="1847">
                  <c:v>-2.6900000000000001E-3</c:v>
                </c:pt>
                <c:pt idx="1848">
                  <c:v>-2.7100000000000002E-3</c:v>
                </c:pt>
                <c:pt idx="1849">
                  <c:v>-2.7100000000000002E-3</c:v>
                </c:pt>
                <c:pt idx="1850">
                  <c:v>-2.7399999999999998E-3</c:v>
                </c:pt>
                <c:pt idx="1851">
                  <c:v>-2.7399999999999998E-3</c:v>
                </c:pt>
                <c:pt idx="1852">
                  <c:v>-2.7599999999999999E-3</c:v>
                </c:pt>
                <c:pt idx="1853">
                  <c:v>-2.7599999999999999E-3</c:v>
                </c:pt>
                <c:pt idx="1854">
                  <c:v>-2.7899999999999999E-3</c:v>
                </c:pt>
                <c:pt idx="1855">
                  <c:v>-2.7899999999999999E-3</c:v>
                </c:pt>
                <c:pt idx="1856">
                  <c:v>-2.82E-3</c:v>
                </c:pt>
                <c:pt idx="1857">
                  <c:v>-2.82E-3</c:v>
                </c:pt>
                <c:pt idx="1858">
                  <c:v>-2.8400000000000001E-3</c:v>
                </c:pt>
                <c:pt idx="1859">
                  <c:v>-2.8400000000000001E-3</c:v>
                </c:pt>
                <c:pt idx="1860">
                  <c:v>-2.8400000000000001E-3</c:v>
                </c:pt>
                <c:pt idx="1861">
                  <c:v>-2.8400000000000001E-3</c:v>
                </c:pt>
                <c:pt idx="1862">
                  <c:v>-2.8400000000000001E-3</c:v>
                </c:pt>
                <c:pt idx="1863">
                  <c:v>-2.8400000000000001E-3</c:v>
                </c:pt>
                <c:pt idx="1864">
                  <c:v>-2.8400000000000001E-3</c:v>
                </c:pt>
                <c:pt idx="1865">
                  <c:v>-2.82E-3</c:v>
                </c:pt>
                <c:pt idx="1866">
                  <c:v>-2.82E-3</c:v>
                </c:pt>
                <c:pt idx="1867">
                  <c:v>-2.7899999999999999E-3</c:v>
                </c:pt>
                <c:pt idx="1868">
                  <c:v>-2.7599999999999999E-3</c:v>
                </c:pt>
                <c:pt idx="1869">
                  <c:v>-2.7399999999999998E-3</c:v>
                </c:pt>
                <c:pt idx="1870">
                  <c:v>-2.7399999999999998E-3</c:v>
                </c:pt>
                <c:pt idx="1871">
                  <c:v>-2.6900000000000001E-3</c:v>
                </c:pt>
                <c:pt idx="1872">
                  <c:v>-2.66E-3</c:v>
                </c:pt>
                <c:pt idx="1873">
                  <c:v>-2.63E-3</c:v>
                </c:pt>
                <c:pt idx="1874">
                  <c:v>-2.6099999999999999E-3</c:v>
                </c:pt>
                <c:pt idx="1875">
                  <c:v>-2.5799999999999998E-3</c:v>
                </c:pt>
                <c:pt idx="1876">
                  <c:v>-2.5500000000000002E-3</c:v>
                </c:pt>
                <c:pt idx="1877">
                  <c:v>-2.5300000000000001E-3</c:v>
                </c:pt>
                <c:pt idx="1878">
                  <c:v>-2.5000000000000001E-3</c:v>
                </c:pt>
                <c:pt idx="1879">
                  <c:v>-2.47E-3</c:v>
                </c:pt>
                <c:pt idx="1880">
                  <c:v>-2.4499999999999999E-3</c:v>
                </c:pt>
                <c:pt idx="1881">
                  <c:v>-2.4499999999999999E-3</c:v>
                </c:pt>
                <c:pt idx="1882">
                  <c:v>-2.4199999999999998E-3</c:v>
                </c:pt>
                <c:pt idx="1883">
                  <c:v>-2.4199999999999998E-3</c:v>
                </c:pt>
                <c:pt idx="1884">
                  <c:v>-2.4199999999999998E-3</c:v>
                </c:pt>
                <c:pt idx="1885">
                  <c:v>-2.4199999999999998E-3</c:v>
                </c:pt>
                <c:pt idx="1886">
                  <c:v>-2.4199999999999998E-3</c:v>
                </c:pt>
                <c:pt idx="1887">
                  <c:v>-2.4199999999999998E-3</c:v>
                </c:pt>
                <c:pt idx="1888">
                  <c:v>-2.4199999999999998E-3</c:v>
                </c:pt>
                <c:pt idx="1889">
                  <c:v>-2.4499999999999999E-3</c:v>
                </c:pt>
                <c:pt idx="1890">
                  <c:v>-2.4499999999999999E-3</c:v>
                </c:pt>
                <c:pt idx="1891">
                  <c:v>-2.47E-3</c:v>
                </c:pt>
                <c:pt idx="1892">
                  <c:v>-2.47E-3</c:v>
                </c:pt>
                <c:pt idx="1893">
                  <c:v>-2.5000000000000001E-3</c:v>
                </c:pt>
                <c:pt idx="1894">
                  <c:v>-2.5300000000000001E-3</c:v>
                </c:pt>
                <c:pt idx="1895">
                  <c:v>-2.5300000000000001E-3</c:v>
                </c:pt>
                <c:pt idx="1896">
                  <c:v>-2.5500000000000002E-3</c:v>
                </c:pt>
                <c:pt idx="1897">
                  <c:v>-2.5500000000000002E-3</c:v>
                </c:pt>
                <c:pt idx="1898">
                  <c:v>-2.5799999999999998E-3</c:v>
                </c:pt>
                <c:pt idx="1899">
                  <c:v>-2.5799999999999998E-3</c:v>
                </c:pt>
                <c:pt idx="1900">
                  <c:v>-2.5799999999999998E-3</c:v>
                </c:pt>
                <c:pt idx="1901">
                  <c:v>-2.5799999999999998E-3</c:v>
                </c:pt>
                <c:pt idx="1902">
                  <c:v>-2.5799999999999998E-3</c:v>
                </c:pt>
                <c:pt idx="1903">
                  <c:v>-2.5799999999999998E-3</c:v>
                </c:pt>
                <c:pt idx="1904">
                  <c:v>-2.5500000000000002E-3</c:v>
                </c:pt>
                <c:pt idx="1905">
                  <c:v>-2.5500000000000002E-3</c:v>
                </c:pt>
                <c:pt idx="1906">
                  <c:v>-2.5500000000000002E-3</c:v>
                </c:pt>
                <c:pt idx="1907">
                  <c:v>-2.5300000000000001E-3</c:v>
                </c:pt>
                <c:pt idx="1908">
                  <c:v>-2.5000000000000001E-3</c:v>
                </c:pt>
                <c:pt idx="1909">
                  <c:v>-2.47E-3</c:v>
                </c:pt>
                <c:pt idx="1910">
                  <c:v>-2.4499999999999999E-3</c:v>
                </c:pt>
                <c:pt idx="1911">
                  <c:v>-2.4199999999999998E-3</c:v>
                </c:pt>
                <c:pt idx="1912">
                  <c:v>-2.4199999999999998E-3</c:v>
                </c:pt>
                <c:pt idx="1913">
                  <c:v>-2.3999999999999998E-3</c:v>
                </c:pt>
                <c:pt idx="1914">
                  <c:v>-2.3700000000000001E-3</c:v>
                </c:pt>
                <c:pt idx="1915">
                  <c:v>-2.3400000000000001E-3</c:v>
                </c:pt>
                <c:pt idx="1916">
                  <c:v>-2.32E-3</c:v>
                </c:pt>
                <c:pt idx="1917">
                  <c:v>-2.32E-3</c:v>
                </c:pt>
                <c:pt idx="1918">
                  <c:v>-2.32E-3</c:v>
                </c:pt>
                <c:pt idx="1919">
                  <c:v>-2.2899999999999999E-3</c:v>
                </c:pt>
                <c:pt idx="1920">
                  <c:v>-2.2899999999999999E-3</c:v>
                </c:pt>
                <c:pt idx="1921">
                  <c:v>-2.2899999999999999E-3</c:v>
                </c:pt>
                <c:pt idx="1922">
                  <c:v>-2.32E-3</c:v>
                </c:pt>
                <c:pt idx="1923">
                  <c:v>-2.32E-3</c:v>
                </c:pt>
                <c:pt idx="1924">
                  <c:v>-2.3400000000000001E-3</c:v>
                </c:pt>
                <c:pt idx="1925">
                  <c:v>-2.3700000000000001E-3</c:v>
                </c:pt>
                <c:pt idx="1926">
                  <c:v>-2.3999999999999998E-3</c:v>
                </c:pt>
                <c:pt idx="1927">
                  <c:v>-2.4199999999999998E-3</c:v>
                </c:pt>
                <c:pt idx="1928">
                  <c:v>-2.4499999999999999E-3</c:v>
                </c:pt>
                <c:pt idx="1929">
                  <c:v>-2.47E-3</c:v>
                </c:pt>
                <c:pt idx="1930">
                  <c:v>-2.5300000000000001E-3</c:v>
                </c:pt>
                <c:pt idx="1931">
                  <c:v>-2.5500000000000002E-3</c:v>
                </c:pt>
                <c:pt idx="1932">
                  <c:v>-2.6099999999999999E-3</c:v>
                </c:pt>
                <c:pt idx="1933">
                  <c:v>-2.63E-3</c:v>
                </c:pt>
                <c:pt idx="1934">
                  <c:v>-2.66E-3</c:v>
                </c:pt>
                <c:pt idx="1935">
                  <c:v>-2.6900000000000001E-3</c:v>
                </c:pt>
                <c:pt idx="1936">
                  <c:v>-2.7100000000000002E-3</c:v>
                </c:pt>
                <c:pt idx="1937">
                  <c:v>-2.7399999999999998E-3</c:v>
                </c:pt>
                <c:pt idx="1938">
                  <c:v>-2.7599999999999999E-3</c:v>
                </c:pt>
                <c:pt idx="1939">
                  <c:v>-2.7599999999999999E-3</c:v>
                </c:pt>
                <c:pt idx="1940">
                  <c:v>-2.7899999999999999E-3</c:v>
                </c:pt>
                <c:pt idx="1941">
                  <c:v>-2.7899999999999999E-3</c:v>
                </c:pt>
                <c:pt idx="1942">
                  <c:v>-2.7899999999999999E-3</c:v>
                </c:pt>
                <c:pt idx="1943">
                  <c:v>-2.7599999999999999E-3</c:v>
                </c:pt>
                <c:pt idx="1944">
                  <c:v>-2.7599999999999999E-3</c:v>
                </c:pt>
                <c:pt idx="1945">
                  <c:v>-2.7399999999999998E-3</c:v>
                </c:pt>
                <c:pt idx="1946">
                  <c:v>-2.7100000000000002E-3</c:v>
                </c:pt>
                <c:pt idx="1947">
                  <c:v>-2.6900000000000001E-3</c:v>
                </c:pt>
                <c:pt idx="1948">
                  <c:v>-2.66E-3</c:v>
                </c:pt>
                <c:pt idx="1949">
                  <c:v>-2.63E-3</c:v>
                </c:pt>
                <c:pt idx="1950">
                  <c:v>-2.6099999999999999E-3</c:v>
                </c:pt>
                <c:pt idx="1951">
                  <c:v>-2.5500000000000002E-3</c:v>
                </c:pt>
                <c:pt idx="1952">
                  <c:v>-2.5300000000000001E-3</c:v>
                </c:pt>
                <c:pt idx="1953">
                  <c:v>-2.47E-3</c:v>
                </c:pt>
                <c:pt idx="1954">
                  <c:v>-2.4499999999999999E-3</c:v>
                </c:pt>
                <c:pt idx="1955">
                  <c:v>-2.4199999999999998E-3</c:v>
                </c:pt>
                <c:pt idx="1956">
                  <c:v>-2.3999999999999998E-3</c:v>
                </c:pt>
                <c:pt idx="1957">
                  <c:v>-2.3700000000000001E-3</c:v>
                </c:pt>
                <c:pt idx="1958">
                  <c:v>-2.3400000000000001E-3</c:v>
                </c:pt>
                <c:pt idx="1959">
                  <c:v>-2.32E-3</c:v>
                </c:pt>
                <c:pt idx="1960">
                  <c:v>-2.32E-3</c:v>
                </c:pt>
                <c:pt idx="1961">
                  <c:v>-2.2899999999999999E-3</c:v>
                </c:pt>
                <c:pt idx="1962">
                  <c:v>-2.2899999999999999E-3</c:v>
                </c:pt>
                <c:pt idx="1963">
                  <c:v>-2.2899999999999999E-3</c:v>
                </c:pt>
                <c:pt idx="1964">
                  <c:v>-2.32E-3</c:v>
                </c:pt>
                <c:pt idx="1965">
                  <c:v>-2.32E-3</c:v>
                </c:pt>
                <c:pt idx="1966">
                  <c:v>-2.3400000000000001E-3</c:v>
                </c:pt>
                <c:pt idx="1967">
                  <c:v>-2.3400000000000001E-3</c:v>
                </c:pt>
                <c:pt idx="1968">
                  <c:v>-2.3700000000000001E-3</c:v>
                </c:pt>
                <c:pt idx="1969">
                  <c:v>-2.3999999999999998E-3</c:v>
                </c:pt>
                <c:pt idx="1970">
                  <c:v>-2.4199999999999998E-3</c:v>
                </c:pt>
                <c:pt idx="1971">
                  <c:v>-2.4499999999999999E-3</c:v>
                </c:pt>
                <c:pt idx="1972">
                  <c:v>-2.47E-3</c:v>
                </c:pt>
                <c:pt idx="1973">
                  <c:v>-2.5000000000000001E-3</c:v>
                </c:pt>
                <c:pt idx="1974">
                  <c:v>-2.5500000000000002E-3</c:v>
                </c:pt>
                <c:pt idx="1975">
                  <c:v>-2.5799999999999998E-3</c:v>
                </c:pt>
                <c:pt idx="1976">
                  <c:v>-2.6099999999999999E-3</c:v>
                </c:pt>
                <c:pt idx="1977">
                  <c:v>-2.6099999999999999E-3</c:v>
                </c:pt>
                <c:pt idx="1978">
                  <c:v>-2.63E-3</c:v>
                </c:pt>
                <c:pt idx="1979">
                  <c:v>-2.66E-3</c:v>
                </c:pt>
                <c:pt idx="1980">
                  <c:v>-2.6900000000000001E-3</c:v>
                </c:pt>
                <c:pt idx="1981">
                  <c:v>-2.6900000000000001E-3</c:v>
                </c:pt>
                <c:pt idx="1982">
                  <c:v>-2.6900000000000001E-3</c:v>
                </c:pt>
                <c:pt idx="1983">
                  <c:v>-2.6900000000000001E-3</c:v>
                </c:pt>
                <c:pt idx="1984">
                  <c:v>-2.6900000000000001E-3</c:v>
                </c:pt>
                <c:pt idx="1985">
                  <c:v>-2.6900000000000001E-3</c:v>
                </c:pt>
                <c:pt idx="1986">
                  <c:v>-2.6900000000000001E-3</c:v>
                </c:pt>
                <c:pt idx="1987">
                  <c:v>-2.66E-3</c:v>
                </c:pt>
                <c:pt idx="1988">
                  <c:v>-2.66E-3</c:v>
                </c:pt>
                <c:pt idx="1989">
                  <c:v>-2.63E-3</c:v>
                </c:pt>
                <c:pt idx="1990">
                  <c:v>-2.6099999999999999E-3</c:v>
                </c:pt>
                <c:pt idx="1991">
                  <c:v>-2.5799999999999998E-3</c:v>
                </c:pt>
                <c:pt idx="1992">
                  <c:v>-2.5799999999999998E-3</c:v>
                </c:pt>
                <c:pt idx="1993">
                  <c:v>-2.5500000000000002E-3</c:v>
                </c:pt>
                <c:pt idx="1994">
                  <c:v>-2.5300000000000001E-3</c:v>
                </c:pt>
                <c:pt idx="1995">
                  <c:v>-2.5000000000000001E-3</c:v>
                </c:pt>
                <c:pt idx="1996">
                  <c:v>-2.47E-3</c:v>
                </c:pt>
                <c:pt idx="1997">
                  <c:v>-2.47E-3</c:v>
                </c:pt>
                <c:pt idx="1998">
                  <c:v>-2.4499999999999999E-3</c:v>
                </c:pt>
                <c:pt idx="1999">
                  <c:v>-2.4199999999999998E-3</c:v>
                </c:pt>
                <c:pt idx="2000">
                  <c:v>-2.4199999999999998E-3</c:v>
                </c:pt>
                <c:pt idx="2001">
                  <c:v>-2.4199999999999998E-3</c:v>
                </c:pt>
                <c:pt idx="2002">
                  <c:v>-2.4199999999999998E-3</c:v>
                </c:pt>
                <c:pt idx="2003">
                  <c:v>-2.3999999999999998E-3</c:v>
                </c:pt>
                <c:pt idx="2004">
                  <c:v>-2.3999999999999998E-3</c:v>
                </c:pt>
                <c:pt idx="2005">
                  <c:v>-2.3999999999999998E-3</c:v>
                </c:pt>
                <c:pt idx="2006">
                  <c:v>-2.3999999999999998E-3</c:v>
                </c:pt>
                <c:pt idx="2007">
                  <c:v>-2.4199999999999998E-3</c:v>
                </c:pt>
                <c:pt idx="2008">
                  <c:v>-2.4199999999999998E-3</c:v>
                </c:pt>
                <c:pt idx="2009">
                  <c:v>-2.4199999999999998E-3</c:v>
                </c:pt>
                <c:pt idx="2010">
                  <c:v>-2.4499999999999999E-3</c:v>
                </c:pt>
                <c:pt idx="2011">
                  <c:v>-2.4499999999999999E-3</c:v>
                </c:pt>
                <c:pt idx="2012">
                  <c:v>-2.4499999999999999E-3</c:v>
                </c:pt>
                <c:pt idx="2013">
                  <c:v>-2.47E-3</c:v>
                </c:pt>
                <c:pt idx="2014">
                  <c:v>-2.47E-3</c:v>
                </c:pt>
                <c:pt idx="2015">
                  <c:v>-2.47E-3</c:v>
                </c:pt>
                <c:pt idx="2016">
                  <c:v>-2.47E-3</c:v>
                </c:pt>
                <c:pt idx="2017">
                  <c:v>-2.47E-3</c:v>
                </c:pt>
                <c:pt idx="2018">
                  <c:v>-2.47E-3</c:v>
                </c:pt>
                <c:pt idx="2019">
                  <c:v>-2.47E-3</c:v>
                </c:pt>
                <c:pt idx="2020">
                  <c:v>-2.47E-3</c:v>
                </c:pt>
                <c:pt idx="2021">
                  <c:v>-2.47E-3</c:v>
                </c:pt>
                <c:pt idx="2022">
                  <c:v>-2.47E-3</c:v>
                </c:pt>
                <c:pt idx="2023">
                  <c:v>-2.4499999999999999E-3</c:v>
                </c:pt>
                <c:pt idx="2024">
                  <c:v>-2.4499999999999999E-3</c:v>
                </c:pt>
                <c:pt idx="2025">
                  <c:v>-2.4199999999999998E-3</c:v>
                </c:pt>
                <c:pt idx="2026">
                  <c:v>-2.4199999999999998E-3</c:v>
                </c:pt>
                <c:pt idx="2027">
                  <c:v>-2.3999999999999998E-3</c:v>
                </c:pt>
                <c:pt idx="2028">
                  <c:v>-2.3999999999999998E-3</c:v>
                </c:pt>
                <c:pt idx="2029">
                  <c:v>-2.3700000000000001E-3</c:v>
                </c:pt>
                <c:pt idx="2030">
                  <c:v>-2.3700000000000001E-3</c:v>
                </c:pt>
                <c:pt idx="2031">
                  <c:v>-2.3400000000000001E-3</c:v>
                </c:pt>
                <c:pt idx="2032">
                  <c:v>-2.3400000000000001E-3</c:v>
                </c:pt>
                <c:pt idx="2033">
                  <c:v>-2.3400000000000001E-3</c:v>
                </c:pt>
                <c:pt idx="2034">
                  <c:v>-2.32E-3</c:v>
                </c:pt>
                <c:pt idx="2035">
                  <c:v>-2.32E-3</c:v>
                </c:pt>
                <c:pt idx="2036">
                  <c:v>-2.32E-3</c:v>
                </c:pt>
                <c:pt idx="2037">
                  <c:v>-2.3400000000000001E-3</c:v>
                </c:pt>
                <c:pt idx="2038">
                  <c:v>-2.3400000000000001E-3</c:v>
                </c:pt>
                <c:pt idx="2039">
                  <c:v>-2.3400000000000001E-3</c:v>
                </c:pt>
                <c:pt idx="2040">
                  <c:v>-2.3700000000000001E-3</c:v>
                </c:pt>
                <c:pt idx="2041">
                  <c:v>-2.3999999999999998E-3</c:v>
                </c:pt>
                <c:pt idx="2042">
                  <c:v>-2.3999999999999998E-3</c:v>
                </c:pt>
                <c:pt idx="2043">
                  <c:v>-2.4199999999999998E-3</c:v>
                </c:pt>
                <c:pt idx="2044">
                  <c:v>-2.4499999999999999E-3</c:v>
                </c:pt>
                <c:pt idx="2045">
                  <c:v>-2.47E-3</c:v>
                </c:pt>
                <c:pt idx="2046">
                  <c:v>-2.5000000000000001E-3</c:v>
                </c:pt>
                <c:pt idx="2047">
                  <c:v>-2.5300000000000001E-3</c:v>
                </c:pt>
                <c:pt idx="2048">
                  <c:v>-2.5500000000000002E-3</c:v>
                </c:pt>
                <c:pt idx="2049">
                  <c:v>-2.5799999999999998E-3</c:v>
                </c:pt>
                <c:pt idx="2050">
                  <c:v>-2.6099999999999999E-3</c:v>
                </c:pt>
                <c:pt idx="2051">
                  <c:v>-2.63E-3</c:v>
                </c:pt>
                <c:pt idx="2052">
                  <c:v>-2.63E-3</c:v>
                </c:pt>
                <c:pt idx="2053">
                  <c:v>-2.66E-3</c:v>
                </c:pt>
                <c:pt idx="2054">
                  <c:v>-2.66E-3</c:v>
                </c:pt>
                <c:pt idx="2055">
                  <c:v>-2.66E-3</c:v>
                </c:pt>
                <c:pt idx="2056">
                  <c:v>-2.66E-3</c:v>
                </c:pt>
                <c:pt idx="2057">
                  <c:v>-2.66E-3</c:v>
                </c:pt>
                <c:pt idx="2058">
                  <c:v>-2.66E-3</c:v>
                </c:pt>
                <c:pt idx="2059">
                  <c:v>-2.63E-3</c:v>
                </c:pt>
                <c:pt idx="2060">
                  <c:v>-2.63E-3</c:v>
                </c:pt>
                <c:pt idx="2061">
                  <c:v>-2.6099999999999999E-3</c:v>
                </c:pt>
                <c:pt idx="2062">
                  <c:v>-2.5799999999999998E-3</c:v>
                </c:pt>
                <c:pt idx="2063">
                  <c:v>-2.5500000000000002E-3</c:v>
                </c:pt>
                <c:pt idx="2064">
                  <c:v>-2.5300000000000001E-3</c:v>
                </c:pt>
                <c:pt idx="2065">
                  <c:v>-2.5000000000000001E-3</c:v>
                </c:pt>
                <c:pt idx="2066">
                  <c:v>-2.4499999999999999E-3</c:v>
                </c:pt>
                <c:pt idx="2067">
                  <c:v>-2.4199999999999998E-3</c:v>
                </c:pt>
                <c:pt idx="2068">
                  <c:v>-2.3999999999999998E-3</c:v>
                </c:pt>
                <c:pt idx="2069">
                  <c:v>-2.3700000000000001E-3</c:v>
                </c:pt>
                <c:pt idx="2070">
                  <c:v>-2.3400000000000001E-3</c:v>
                </c:pt>
                <c:pt idx="2071">
                  <c:v>-2.3400000000000001E-3</c:v>
                </c:pt>
                <c:pt idx="2072">
                  <c:v>-2.32E-3</c:v>
                </c:pt>
                <c:pt idx="2073">
                  <c:v>-2.32E-3</c:v>
                </c:pt>
                <c:pt idx="2074">
                  <c:v>-2.32E-3</c:v>
                </c:pt>
                <c:pt idx="2075">
                  <c:v>-2.32E-3</c:v>
                </c:pt>
                <c:pt idx="2076">
                  <c:v>-2.3400000000000001E-3</c:v>
                </c:pt>
                <c:pt idx="2077">
                  <c:v>-2.3700000000000001E-3</c:v>
                </c:pt>
                <c:pt idx="2078">
                  <c:v>-2.3999999999999998E-3</c:v>
                </c:pt>
                <c:pt idx="2079">
                  <c:v>-2.4199999999999998E-3</c:v>
                </c:pt>
                <c:pt idx="2080">
                  <c:v>-2.4499999999999999E-3</c:v>
                </c:pt>
                <c:pt idx="2081">
                  <c:v>-2.5000000000000001E-3</c:v>
                </c:pt>
                <c:pt idx="2082">
                  <c:v>-2.5500000000000002E-3</c:v>
                </c:pt>
                <c:pt idx="2083">
                  <c:v>-2.5799999999999998E-3</c:v>
                </c:pt>
                <c:pt idx="2084">
                  <c:v>-2.63E-3</c:v>
                </c:pt>
                <c:pt idx="2085">
                  <c:v>-2.6900000000000001E-3</c:v>
                </c:pt>
                <c:pt idx="2086">
                  <c:v>-2.7399999999999998E-3</c:v>
                </c:pt>
                <c:pt idx="2087">
                  <c:v>-2.7899999999999999E-3</c:v>
                </c:pt>
                <c:pt idx="2088">
                  <c:v>-2.8700000000000002E-3</c:v>
                </c:pt>
                <c:pt idx="2089">
                  <c:v>-2.8999999999999998E-3</c:v>
                </c:pt>
                <c:pt idx="2090">
                  <c:v>-2.9499999999999999E-3</c:v>
                </c:pt>
                <c:pt idx="2091">
                  <c:v>-2.98E-3</c:v>
                </c:pt>
                <c:pt idx="2092">
                  <c:v>-3.0300000000000001E-3</c:v>
                </c:pt>
                <c:pt idx="2093">
                  <c:v>-3.0300000000000001E-3</c:v>
                </c:pt>
                <c:pt idx="2094">
                  <c:v>-3.0500000000000002E-3</c:v>
                </c:pt>
                <c:pt idx="2095">
                  <c:v>-3.0500000000000002E-3</c:v>
                </c:pt>
                <c:pt idx="2096">
                  <c:v>-3.0500000000000002E-3</c:v>
                </c:pt>
                <c:pt idx="2097">
                  <c:v>-3.0500000000000002E-3</c:v>
                </c:pt>
                <c:pt idx="2098">
                  <c:v>-3.0500000000000002E-3</c:v>
                </c:pt>
                <c:pt idx="2099">
                  <c:v>-3.0300000000000001E-3</c:v>
                </c:pt>
                <c:pt idx="2100">
                  <c:v>-3.0000000000000001E-3</c:v>
                </c:pt>
                <c:pt idx="2101">
                  <c:v>-2.9499999999999999E-3</c:v>
                </c:pt>
                <c:pt idx="2102">
                  <c:v>-2.9199999999999999E-3</c:v>
                </c:pt>
                <c:pt idx="2103">
                  <c:v>-2.8700000000000002E-3</c:v>
                </c:pt>
                <c:pt idx="2104">
                  <c:v>-2.82E-3</c:v>
                </c:pt>
                <c:pt idx="2105">
                  <c:v>-2.7599999999999999E-3</c:v>
                </c:pt>
                <c:pt idx="2106">
                  <c:v>-2.7100000000000002E-3</c:v>
                </c:pt>
                <c:pt idx="2107">
                  <c:v>-2.66E-3</c:v>
                </c:pt>
                <c:pt idx="2108">
                  <c:v>-2.6099999999999999E-3</c:v>
                </c:pt>
                <c:pt idx="2109">
                  <c:v>-2.5300000000000001E-3</c:v>
                </c:pt>
                <c:pt idx="2110">
                  <c:v>-2.5000000000000001E-3</c:v>
                </c:pt>
                <c:pt idx="2111">
                  <c:v>-2.4499999999999999E-3</c:v>
                </c:pt>
                <c:pt idx="2112">
                  <c:v>-2.3999999999999998E-3</c:v>
                </c:pt>
                <c:pt idx="2113">
                  <c:v>-2.3700000000000001E-3</c:v>
                </c:pt>
                <c:pt idx="2114">
                  <c:v>-2.3400000000000001E-3</c:v>
                </c:pt>
                <c:pt idx="2115">
                  <c:v>-2.32E-3</c:v>
                </c:pt>
                <c:pt idx="2116">
                  <c:v>-2.2899999999999999E-3</c:v>
                </c:pt>
                <c:pt idx="2117">
                  <c:v>-2.2899999999999999E-3</c:v>
                </c:pt>
                <c:pt idx="2118">
                  <c:v>-2.2899999999999999E-3</c:v>
                </c:pt>
                <c:pt idx="2119">
                  <c:v>-2.2899999999999999E-3</c:v>
                </c:pt>
                <c:pt idx="2120">
                  <c:v>-2.32E-3</c:v>
                </c:pt>
                <c:pt idx="2121">
                  <c:v>-2.3400000000000001E-3</c:v>
                </c:pt>
                <c:pt idx="2122">
                  <c:v>-2.3700000000000001E-3</c:v>
                </c:pt>
                <c:pt idx="2123">
                  <c:v>-2.3999999999999998E-3</c:v>
                </c:pt>
                <c:pt idx="2124">
                  <c:v>-2.4199999999999998E-3</c:v>
                </c:pt>
                <c:pt idx="2125">
                  <c:v>-2.47E-3</c:v>
                </c:pt>
                <c:pt idx="2126">
                  <c:v>-2.5000000000000001E-3</c:v>
                </c:pt>
                <c:pt idx="2127">
                  <c:v>-2.5500000000000002E-3</c:v>
                </c:pt>
                <c:pt idx="2128">
                  <c:v>-2.5799999999999998E-3</c:v>
                </c:pt>
                <c:pt idx="2129">
                  <c:v>-2.63E-3</c:v>
                </c:pt>
                <c:pt idx="2130">
                  <c:v>-2.6900000000000001E-3</c:v>
                </c:pt>
                <c:pt idx="2131">
                  <c:v>-2.7100000000000002E-3</c:v>
                </c:pt>
                <c:pt idx="2132">
                  <c:v>-2.7399999999999998E-3</c:v>
                </c:pt>
                <c:pt idx="2133">
                  <c:v>-2.7599999999999999E-3</c:v>
                </c:pt>
                <c:pt idx="2134">
                  <c:v>-2.7899999999999999E-3</c:v>
                </c:pt>
                <c:pt idx="2135">
                  <c:v>-2.82E-3</c:v>
                </c:pt>
                <c:pt idx="2136">
                  <c:v>-2.8400000000000001E-3</c:v>
                </c:pt>
                <c:pt idx="2137">
                  <c:v>-2.8400000000000001E-3</c:v>
                </c:pt>
                <c:pt idx="2138">
                  <c:v>-2.8700000000000002E-3</c:v>
                </c:pt>
                <c:pt idx="2139">
                  <c:v>-2.8700000000000002E-3</c:v>
                </c:pt>
                <c:pt idx="2140">
                  <c:v>-2.8400000000000001E-3</c:v>
                </c:pt>
                <c:pt idx="2141">
                  <c:v>-2.8400000000000001E-3</c:v>
                </c:pt>
                <c:pt idx="2142">
                  <c:v>-2.8400000000000001E-3</c:v>
                </c:pt>
                <c:pt idx="2143">
                  <c:v>-2.82E-3</c:v>
                </c:pt>
                <c:pt idx="2144">
                  <c:v>-2.7899999999999999E-3</c:v>
                </c:pt>
                <c:pt idx="2145">
                  <c:v>-2.7599999999999999E-3</c:v>
                </c:pt>
                <c:pt idx="2146">
                  <c:v>-2.7399999999999998E-3</c:v>
                </c:pt>
                <c:pt idx="2147">
                  <c:v>-2.7100000000000002E-3</c:v>
                </c:pt>
                <c:pt idx="2148">
                  <c:v>-2.66E-3</c:v>
                </c:pt>
                <c:pt idx="2149">
                  <c:v>-2.63E-3</c:v>
                </c:pt>
                <c:pt idx="2150">
                  <c:v>-2.6099999999999999E-3</c:v>
                </c:pt>
                <c:pt idx="2151">
                  <c:v>-2.5799999999999998E-3</c:v>
                </c:pt>
                <c:pt idx="2152">
                  <c:v>-2.5500000000000002E-3</c:v>
                </c:pt>
                <c:pt idx="2153">
                  <c:v>-2.5000000000000001E-3</c:v>
                </c:pt>
                <c:pt idx="2154">
                  <c:v>-2.47E-3</c:v>
                </c:pt>
                <c:pt idx="2155">
                  <c:v>-2.4499999999999999E-3</c:v>
                </c:pt>
                <c:pt idx="2156">
                  <c:v>-2.4499999999999999E-3</c:v>
                </c:pt>
                <c:pt idx="2157">
                  <c:v>-2.4199999999999998E-3</c:v>
                </c:pt>
                <c:pt idx="2158">
                  <c:v>-2.3999999999999998E-3</c:v>
                </c:pt>
                <c:pt idx="2159">
                  <c:v>-2.3999999999999998E-3</c:v>
                </c:pt>
                <c:pt idx="2160">
                  <c:v>-2.3999999999999998E-3</c:v>
                </c:pt>
                <c:pt idx="2161">
                  <c:v>-2.3999999999999998E-3</c:v>
                </c:pt>
                <c:pt idx="2162">
                  <c:v>-2.3999999999999998E-3</c:v>
                </c:pt>
                <c:pt idx="2163">
                  <c:v>-2.3999999999999998E-3</c:v>
                </c:pt>
                <c:pt idx="2164">
                  <c:v>-2.3999999999999998E-3</c:v>
                </c:pt>
                <c:pt idx="2165">
                  <c:v>-2.4199999999999998E-3</c:v>
                </c:pt>
                <c:pt idx="2166">
                  <c:v>-2.4199999999999998E-3</c:v>
                </c:pt>
                <c:pt idx="2167">
                  <c:v>-2.4499999999999999E-3</c:v>
                </c:pt>
                <c:pt idx="2168">
                  <c:v>-2.47E-3</c:v>
                </c:pt>
                <c:pt idx="2169">
                  <c:v>-2.47E-3</c:v>
                </c:pt>
                <c:pt idx="2170">
                  <c:v>-2.5000000000000001E-3</c:v>
                </c:pt>
                <c:pt idx="2171">
                  <c:v>-2.5300000000000001E-3</c:v>
                </c:pt>
                <c:pt idx="2172">
                  <c:v>-2.5500000000000002E-3</c:v>
                </c:pt>
                <c:pt idx="2173">
                  <c:v>-2.5799999999999998E-3</c:v>
                </c:pt>
                <c:pt idx="2174">
                  <c:v>-2.6099999999999999E-3</c:v>
                </c:pt>
                <c:pt idx="2175">
                  <c:v>-2.63E-3</c:v>
                </c:pt>
                <c:pt idx="2176">
                  <c:v>-2.66E-3</c:v>
                </c:pt>
                <c:pt idx="2177">
                  <c:v>-2.6900000000000001E-3</c:v>
                </c:pt>
                <c:pt idx="2178">
                  <c:v>-2.6900000000000001E-3</c:v>
                </c:pt>
                <c:pt idx="2179">
                  <c:v>-2.7100000000000002E-3</c:v>
                </c:pt>
                <c:pt idx="2180">
                  <c:v>-2.7399999999999998E-3</c:v>
                </c:pt>
                <c:pt idx="2181">
                  <c:v>-2.7399999999999998E-3</c:v>
                </c:pt>
                <c:pt idx="2182">
                  <c:v>-2.7599999999999999E-3</c:v>
                </c:pt>
                <c:pt idx="2183">
                  <c:v>-2.7599999999999999E-3</c:v>
                </c:pt>
                <c:pt idx="2184">
                  <c:v>-2.7899999999999999E-3</c:v>
                </c:pt>
                <c:pt idx="2185">
                  <c:v>-2.7899999999999999E-3</c:v>
                </c:pt>
                <c:pt idx="2186">
                  <c:v>-2.82E-3</c:v>
                </c:pt>
                <c:pt idx="2187">
                  <c:v>-2.82E-3</c:v>
                </c:pt>
                <c:pt idx="2188">
                  <c:v>-2.82E-3</c:v>
                </c:pt>
                <c:pt idx="2189">
                  <c:v>-2.82E-3</c:v>
                </c:pt>
                <c:pt idx="2190">
                  <c:v>-2.82E-3</c:v>
                </c:pt>
                <c:pt idx="2191">
                  <c:v>-2.82E-3</c:v>
                </c:pt>
                <c:pt idx="2192">
                  <c:v>-2.82E-3</c:v>
                </c:pt>
                <c:pt idx="2193">
                  <c:v>-2.82E-3</c:v>
                </c:pt>
                <c:pt idx="2194">
                  <c:v>-2.82E-3</c:v>
                </c:pt>
                <c:pt idx="2195">
                  <c:v>-2.82E-3</c:v>
                </c:pt>
                <c:pt idx="2196">
                  <c:v>-2.82E-3</c:v>
                </c:pt>
                <c:pt idx="2197">
                  <c:v>-2.82E-3</c:v>
                </c:pt>
                <c:pt idx="2198">
                  <c:v>-2.82E-3</c:v>
                </c:pt>
                <c:pt idx="2199">
                  <c:v>-2.82E-3</c:v>
                </c:pt>
                <c:pt idx="2200">
                  <c:v>-2.82E-3</c:v>
                </c:pt>
                <c:pt idx="2201">
                  <c:v>-2.7899999999999999E-3</c:v>
                </c:pt>
                <c:pt idx="2202">
                  <c:v>-2.7899999999999999E-3</c:v>
                </c:pt>
                <c:pt idx="2203">
                  <c:v>-2.7899999999999999E-3</c:v>
                </c:pt>
                <c:pt idx="2204">
                  <c:v>-2.7899999999999999E-3</c:v>
                </c:pt>
                <c:pt idx="2205">
                  <c:v>-2.7899999999999999E-3</c:v>
                </c:pt>
                <c:pt idx="2206">
                  <c:v>-2.7599999999999999E-3</c:v>
                </c:pt>
                <c:pt idx="2207">
                  <c:v>-2.7599999999999999E-3</c:v>
                </c:pt>
                <c:pt idx="2208">
                  <c:v>-2.7599999999999999E-3</c:v>
                </c:pt>
                <c:pt idx="2209">
                  <c:v>-2.7599999999999999E-3</c:v>
                </c:pt>
                <c:pt idx="2210">
                  <c:v>-2.7399999999999998E-3</c:v>
                </c:pt>
                <c:pt idx="2211">
                  <c:v>-2.7399999999999998E-3</c:v>
                </c:pt>
                <c:pt idx="2212">
                  <c:v>-2.7399999999999998E-3</c:v>
                </c:pt>
                <c:pt idx="2213">
                  <c:v>-2.7100000000000002E-3</c:v>
                </c:pt>
                <c:pt idx="2214">
                  <c:v>-2.7100000000000002E-3</c:v>
                </c:pt>
                <c:pt idx="2215">
                  <c:v>-2.6900000000000001E-3</c:v>
                </c:pt>
                <c:pt idx="2216">
                  <c:v>-2.6900000000000001E-3</c:v>
                </c:pt>
                <c:pt idx="2217">
                  <c:v>-2.66E-3</c:v>
                </c:pt>
                <c:pt idx="2218">
                  <c:v>-2.66E-3</c:v>
                </c:pt>
                <c:pt idx="2219">
                  <c:v>-2.63E-3</c:v>
                </c:pt>
                <c:pt idx="2220">
                  <c:v>-2.6099999999999999E-3</c:v>
                </c:pt>
                <c:pt idx="2221">
                  <c:v>-2.6099999999999999E-3</c:v>
                </c:pt>
                <c:pt idx="2222">
                  <c:v>-2.5799999999999998E-3</c:v>
                </c:pt>
                <c:pt idx="2223">
                  <c:v>-2.5500000000000002E-3</c:v>
                </c:pt>
                <c:pt idx="2224">
                  <c:v>-2.5500000000000002E-3</c:v>
                </c:pt>
                <c:pt idx="2225">
                  <c:v>-2.5300000000000001E-3</c:v>
                </c:pt>
                <c:pt idx="2226">
                  <c:v>-2.5300000000000001E-3</c:v>
                </c:pt>
                <c:pt idx="2227">
                  <c:v>-2.5000000000000001E-3</c:v>
                </c:pt>
                <c:pt idx="2228">
                  <c:v>-2.5000000000000001E-3</c:v>
                </c:pt>
                <c:pt idx="2229">
                  <c:v>-2.47E-3</c:v>
                </c:pt>
                <c:pt idx="2230">
                  <c:v>-2.47E-3</c:v>
                </c:pt>
                <c:pt idx="2231">
                  <c:v>-2.4499999999999999E-3</c:v>
                </c:pt>
                <c:pt idx="2232">
                  <c:v>-2.4499999999999999E-3</c:v>
                </c:pt>
                <c:pt idx="2233">
                  <c:v>-2.4499999999999999E-3</c:v>
                </c:pt>
                <c:pt idx="2234">
                  <c:v>-2.4499999999999999E-3</c:v>
                </c:pt>
                <c:pt idx="2235">
                  <c:v>-2.4499999999999999E-3</c:v>
                </c:pt>
                <c:pt idx="2236">
                  <c:v>-2.4499999999999999E-3</c:v>
                </c:pt>
                <c:pt idx="2237">
                  <c:v>-2.4499999999999999E-3</c:v>
                </c:pt>
                <c:pt idx="2238">
                  <c:v>-2.47E-3</c:v>
                </c:pt>
                <c:pt idx="2239">
                  <c:v>-2.47E-3</c:v>
                </c:pt>
                <c:pt idx="2240">
                  <c:v>-2.5000000000000001E-3</c:v>
                </c:pt>
                <c:pt idx="2241">
                  <c:v>-2.5000000000000001E-3</c:v>
                </c:pt>
                <c:pt idx="2242">
                  <c:v>-2.5300000000000001E-3</c:v>
                </c:pt>
                <c:pt idx="2243">
                  <c:v>-2.5300000000000001E-3</c:v>
                </c:pt>
                <c:pt idx="2244">
                  <c:v>-2.5500000000000002E-3</c:v>
                </c:pt>
                <c:pt idx="2245">
                  <c:v>-2.5500000000000002E-3</c:v>
                </c:pt>
                <c:pt idx="2246">
                  <c:v>-2.5799999999999998E-3</c:v>
                </c:pt>
                <c:pt idx="2247">
                  <c:v>-2.5799999999999998E-3</c:v>
                </c:pt>
                <c:pt idx="2248">
                  <c:v>-2.6099999999999999E-3</c:v>
                </c:pt>
                <c:pt idx="2249">
                  <c:v>-2.6099999999999999E-3</c:v>
                </c:pt>
                <c:pt idx="2250">
                  <c:v>-2.6099999999999999E-3</c:v>
                </c:pt>
                <c:pt idx="2251">
                  <c:v>-2.63E-3</c:v>
                </c:pt>
                <c:pt idx="2252">
                  <c:v>-2.63E-3</c:v>
                </c:pt>
                <c:pt idx="2253">
                  <c:v>-2.63E-3</c:v>
                </c:pt>
                <c:pt idx="2254">
                  <c:v>-2.63E-3</c:v>
                </c:pt>
                <c:pt idx="2255">
                  <c:v>-2.6099999999999999E-3</c:v>
                </c:pt>
                <c:pt idx="2256">
                  <c:v>-2.6099999999999999E-3</c:v>
                </c:pt>
                <c:pt idx="2257">
                  <c:v>-2.6099999999999999E-3</c:v>
                </c:pt>
                <c:pt idx="2258">
                  <c:v>-2.5799999999999998E-3</c:v>
                </c:pt>
                <c:pt idx="2259">
                  <c:v>-2.5799999999999998E-3</c:v>
                </c:pt>
                <c:pt idx="2260">
                  <c:v>-2.5500000000000002E-3</c:v>
                </c:pt>
                <c:pt idx="2261">
                  <c:v>-2.5300000000000001E-3</c:v>
                </c:pt>
                <c:pt idx="2262">
                  <c:v>-2.5300000000000001E-3</c:v>
                </c:pt>
                <c:pt idx="2263">
                  <c:v>-2.5000000000000001E-3</c:v>
                </c:pt>
                <c:pt idx="2264">
                  <c:v>-2.47E-3</c:v>
                </c:pt>
                <c:pt idx="2265">
                  <c:v>-2.4499999999999999E-3</c:v>
                </c:pt>
                <c:pt idx="2266">
                  <c:v>-2.4499999999999999E-3</c:v>
                </c:pt>
                <c:pt idx="2267">
                  <c:v>-2.4199999999999998E-3</c:v>
                </c:pt>
                <c:pt idx="2268">
                  <c:v>-2.3999999999999998E-3</c:v>
                </c:pt>
                <c:pt idx="2269">
                  <c:v>-2.3999999999999998E-3</c:v>
                </c:pt>
                <c:pt idx="2270">
                  <c:v>-2.3700000000000001E-3</c:v>
                </c:pt>
                <c:pt idx="2271">
                  <c:v>-2.3700000000000001E-3</c:v>
                </c:pt>
                <c:pt idx="2272">
                  <c:v>-2.3700000000000001E-3</c:v>
                </c:pt>
                <c:pt idx="2273">
                  <c:v>-2.3700000000000001E-3</c:v>
                </c:pt>
                <c:pt idx="2274">
                  <c:v>-2.3700000000000001E-3</c:v>
                </c:pt>
                <c:pt idx="2275">
                  <c:v>-2.3700000000000001E-3</c:v>
                </c:pt>
                <c:pt idx="2276">
                  <c:v>-2.3700000000000001E-3</c:v>
                </c:pt>
                <c:pt idx="2277">
                  <c:v>-2.3999999999999998E-3</c:v>
                </c:pt>
                <c:pt idx="2278">
                  <c:v>-2.3999999999999998E-3</c:v>
                </c:pt>
                <c:pt idx="2279">
                  <c:v>-2.4199999999999998E-3</c:v>
                </c:pt>
                <c:pt idx="2280">
                  <c:v>-2.4199999999999998E-3</c:v>
                </c:pt>
                <c:pt idx="2281">
                  <c:v>-2.4499999999999999E-3</c:v>
                </c:pt>
                <c:pt idx="2282">
                  <c:v>-2.47E-3</c:v>
                </c:pt>
                <c:pt idx="2283">
                  <c:v>-2.5000000000000001E-3</c:v>
                </c:pt>
                <c:pt idx="2284">
                  <c:v>-2.5000000000000001E-3</c:v>
                </c:pt>
                <c:pt idx="2285">
                  <c:v>-2.5300000000000001E-3</c:v>
                </c:pt>
                <c:pt idx="2286">
                  <c:v>-2.5500000000000002E-3</c:v>
                </c:pt>
                <c:pt idx="2287">
                  <c:v>-2.5799999999999998E-3</c:v>
                </c:pt>
                <c:pt idx="2288">
                  <c:v>-2.5799999999999998E-3</c:v>
                </c:pt>
                <c:pt idx="2289">
                  <c:v>-2.6099999999999999E-3</c:v>
                </c:pt>
                <c:pt idx="2290">
                  <c:v>-2.6099999999999999E-3</c:v>
                </c:pt>
                <c:pt idx="2291">
                  <c:v>-2.63E-3</c:v>
                </c:pt>
                <c:pt idx="2292">
                  <c:v>-2.63E-3</c:v>
                </c:pt>
                <c:pt idx="2293">
                  <c:v>-2.63E-3</c:v>
                </c:pt>
                <c:pt idx="2294">
                  <c:v>-2.63E-3</c:v>
                </c:pt>
                <c:pt idx="2295">
                  <c:v>-2.63E-3</c:v>
                </c:pt>
                <c:pt idx="2296">
                  <c:v>-2.63E-3</c:v>
                </c:pt>
                <c:pt idx="2297">
                  <c:v>-2.63E-3</c:v>
                </c:pt>
                <c:pt idx="2298">
                  <c:v>-2.63E-3</c:v>
                </c:pt>
                <c:pt idx="2299">
                  <c:v>-2.63E-3</c:v>
                </c:pt>
                <c:pt idx="2300">
                  <c:v>-2.6099999999999999E-3</c:v>
                </c:pt>
                <c:pt idx="2301">
                  <c:v>-2.6099999999999999E-3</c:v>
                </c:pt>
                <c:pt idx="2302">
                  <c:v>-2.5799999999999998E-3</c:v>
                </c:pt>
                <c:pt idx="2303">
                  <c:v>-2.5799999999999998E-3</c:v>
                </c:pt>
                <c:pt idx="2304">
                  <c:v>-2.5500000000000002E-3</c:v>
                </c:pt>
                <c:pt idx="2305">
                  <c:v>-2.5500000000000002E-3</c:v>
                </c:pt>
                <c:pt idx="2306">
                  <c:v>-2.5300000000000001E-3</c:v>
                </c:pt>
                <c:pt idx="2307">
                  <c:v>-2.5300000000000001E-3</c:v>
                </c:pt>
                <c:pt idx="2308">
                  <c:v>-2.5000000000000001E-3</c:v>
                </c:pt>
                <c:pt idx="2309">
                  <c:v>-2.5000000000000001E-3</c:v>
                </c:pt>
                <c:pt idx="2310">
                  <c:v>-2.5000000000000001E-3</c:v>
                </c:pt>
                <c:pt idx="2311">
                  <c:v>-2.47E-3</c:v>
                </c:pt>
                <c:pt idx="2312">
                  <c:v>-2.47E-3</c:v>
                </c:pt>
                <c:pt idx="2313">
                  <c:v>-2.47E-3</c:v>
                </c:pt>
                <c:pt idx="2314">
                  <c:v>-2.47E-3</c:v>
                </c:pt>
                <c:pt idx="2315">
                  <c:v>-2.47E-3</c:v>
                </c:pt>
                <c:pt idx="2316">
                  <c:v>-2.47E-3</c:v>
                </c:pt>
                <c:pt idx="2317">
                  <c:v>-2.47E-3</c:v>
                </c:pt>
                <c:pt idx="2318">
                  <c:v>-2.47E-3</c:v>
                </c:pt>
                <c:pt idx="2319">
                  <c:v>-2.47E-3</c:v>
                </c:pt>
                <c:pt idx="2320">
                  <c:v>-2.47E-3</c:v>
                </c:pt>
                <c:pt idx="2321">
                  <c:v>-2.47E-3</c:v>
                </c:pt>
                <c:pt idx="2322">
                  <c:v>-2.5000000000000001E-3</c:v>
                </c:pt>
                <c:pt idx="2323">
                  <c:v>-2.5000000000000001E-3</c:v>
                </c:pt>
                <c:pt idx="2324">
                  <c:v>-2.5000000000000001E-3</c:v>
                </c:pt>
                <c:pt idx="2325">
                  <c:v>-2.5000000000000001E-3</c:v>
                </c:pt>
                <c:pt idx="2326">
                  <c:v>-2.5000000000000001E-3</c:v>
                </c:pt>
                <c:pt idx="2327">
                  <c:v>-2.5000000000000001E-3</c:v>
                </c:pt>
                <c:pt idx="2328">
                  <c:v>-2.5000000000000001E-3</c:v>
                </c:pt>
                <c:pt idx="2329">
                  <c:v>-2.5000000000000001E-3</c:v>
                </c:pt>
                <c:pt idx="2330">
                  <c:v>-2.5000000000000001E-3</c:v>
                </c:pt>
                <c:pt idx="2331">
                  <c:v>-2.5000000000000001E-3</c:v>
                </c:pt>
                <c:pt idx="2332">
                  <c:v>-2.5000000000000001E-3</c:v>
                </c:pt>
                <c:pt idx="2333">
                  <c:v>-2.5000000000000001E-3</c:v>
                </c:pt>
                <c:pt idx="2334">
                  <c:v>-2.5000000000000001E-3</c:v>
                </c:pt>
                <c:pt idx="2335">
                  <c:v>-2.5000000000000001E-3</c:v>
                </c:pt>
                <c:pt idx="2336">
                  <c:v>-2.5000000000000001E-3</c:v>
                </c:pt>
                <c:pt idx="2337">
                  <c:v>-2.5000000000000001E-3</c:v>
                </c:pt>
                <c:pt idx="2338">
                  <c:v>-2.5000000000000001E-3</c:v>
                </c:pt>
                <c:pt idx="2339">
                  <c:v>-2.5000000000000001E-3</c:v>
                </c:pt>
                <c:pt idx="2340">
                  <c:v>-2.5000000000000001E-3</c:v>
                </c:pt>
                <c:pt idx="2341">
                  <c:v>-2.5000000000000001E-3</c:v>
                </c:pt>
                <c:pt idx="2342">
                  <c:v>-2.5000000000000001E-3</c:v>
                </c:pt>
                <c:pt idx="2343">
                  <c:v>-2.5000000000000001E-3</c:v>
                </c:pt>
                <c:pt idx="2344">
                  <c:v>-2.5000000000000001E-3</c:v>
                </c:pt>
                <c:pt idx="2345">
                  <c:v>-2.5000000000000001E-3</c:v>
                </c:pt>
                <c:pt idx="2346">
                  <c:v>-2.5000000000000001E-3</c:v>
                </c:pt>
                <c:pt idx="2347">
                  <c:v>-2.5000000000000001E-3</c:v>
                </c:pt>
                <c:pt idx="2348">
                  <c:v>-2.5300000000000001E-3</c:v>
                </c:pt>
                <c:pt idx="2349">
                  <c:v>-2.5300000000000001E-3</c:v>
                </c:pt>
                <c:pt idx="2350">
                  <c:v>-2.5300000000000001E-3</c:v>
                </c:pt>
                <c:pt idx="2351">
                  <c:v>-2.5300000000000001E-3</c:v>
                </c:pt>
                <c:pt idx="2352">
                  <c:v>-2.5300000000000001E-3</c:v>
                </c:pt>
                <c:pt idx="2353">
                  <c:v>-2.5500000000000002E-3</c:v>
                </c:pt>
                <c:pt idx="2354">
                  <c:v>-2.5500000000000002E-3</c:v>
                </c:pt>
                <c:pt idx="2355">
                  <c:v>-2.5500000000000002E-3</c:v>
                </c:pt>
                <c:pt idx="2356">
                  <c:v>-2.5500000000000002E-3</c:v>
                </c:pt>
                <c:pt idx="2357">
                  <c:v>-2.5500000000000002E-3</c:v>
                </c:pt>
                <c:pt idx="2358">
                  <c:v>-2.5799999999999998E-3</c:v>
                </c:pt>
                <c:pt idx="2359">
                  <c:v>-2.5799999999999998E-3</c:v>
                </c:pt>
                <c:pt idx="2360">
                  <c:v>-2.5799999999999998E-3</c:v>
                </c:pt>
                <c:pt idx="2361">
                  <c:v>-2.5799999999999998E-3</c:v>
                </c:pt>
                <c:pt idx="2362">
                  <c:v>-2.5799999999999998E-3</c:v>
                </c:pt>
                <c:pt idx="2363">
                  <c:v>-2.5799999999999998E-3</c:v>
                </c:pt>
                <c:pt idx="2364">
                  <c:v>-2.5799999999999998E-3</c:v>
                </c:pt>
                <c:pt idx="2365">
                  <c:v>-2.5799999999999998E-3</c:v>
                </c:pt>
                <c:pt idx="2366">
                  <c:v>-2.5799999999999998E-3</c:v>
                </c:pt>
                <c:pt idx="2367">
                  <c:v>-2.5500000000000002E-3</c:v>
                </c:pt>
                <c:pt idx="2368">
                  <c:v>-2.5500000000000002E-3</c:v>
                </c:pt>
                <c:pt idx="2369">
                  <c:v>-2.5500000000000002E-3</c:v>
                </c:pt>
                <c:pt idx="2370">
                  <c:v>-2.5500000000000002E-3</c:v>
                </c:pt>
                <c:pt idx="2371">
                  <c:v>-2.5500000000000002E-3</c:v>
                </c:pt>
                <c:pt idx="2372">
                  <c:v>-2.5300000000000001E-3</c:v>
                </c:pt>
                <c:pt idx="2373">
                  <c:v>-2.5300000000000001E-3</c:v>
                </c:pt>
                <c:pt idx="2374">
                  <c:v>-2.5300000000000001E-3</c:v>
                </c:pt>
                <c:pt idx="2375">
                  <c:v>-2.5300000000000001E-3</c:v>
                </c:pt>
                <c:pt idx="2376">
                  <c:v>-2.5300000000000001E-3</c:v>
                </c:pt>
                <c:pt idx="2377">
                  <c:v>-2.5300000000000001E-3</c:v>
                </c:pt>
                <c:pt idx="2378">
                  <c:v>-2.5300000000000001E-3</c:v>
                </c:pt>
                <c:pt idx="2379">
                  <c:v>-2.5300000000000001E-3</c:v>
                </c:pt>
                <c:pt idx="2380">
                  <c:v>-2.5300000000000001E-3</c:v>
                </c:pt>
                <c:pt idx="2381">
                  <c:v>-2.5300000000000001E-3</c:v>
                </c:pt>
                <c:pt idx="2382">
                  <c:v>-2.5300000000000001E-3</c:v>
                </c:pt>
                <c:pt idx="2383">
                  <c:v>-2.5500000000000002E-3</c:v>
                </c:pt>
                <c:pt idx="2384">
                  <c:v>-2.5500000000000002E-3</c:v>
                </c:pt>
                <c:pt idx="2385">
                  <c:v>-2.5500000000000002E-3</c:v>
                </c:pt>
                <c:pt idx="2386">
                  <c:v>-2.5799999999999998E-3</c:v>
                </c:pt>
                <c:pt idx="2387">
                  <c:v>-2.5799999999999998E-3</c:v>
                </c:pt>
                <c:pt idx="2388">
                  <c:v>-2.6099999999999999E-3</c:v>
                </c:pt>
                <c:pt idx="2389">
                  <c:v>-2.6099999999999999E-3</c:v>
                </c:pt>
                <c:pt idx="2390">
                  <c:v>-2.63E-3</c:v>
                </c:pt>
                <c:pt idx="2391">
                  <c:v>-2.63E-3</c:v>
                </c:pt>
                <c:pt idx="2392">
                  <c:v>-2.66E-3</c:v>
                </c:pt>
                <c:pt idx="2393">
                  <c:v>-2.66E-3</c:v>
                </c:pt>
                <c:pt idx="2394">
                  <c:v>-2.6900000000000001E-3</c:v>
                </c:pt>
                <c:pt idx="2395">
                  <c:v>-2.6900000000000001E-3</c:v>
                </c:pt>
                <c:pt idx="2396">
                  <c:v>-2.6900000000000001E-3</c:v>
                </c:pt>
                <c:pt idx="2397">
                  <c:v>-2.7100000000000002E-3</c:v>
                </c:pt>
                <c:pt idx="2398">
                  <c:v>-2.7100000000000002E-3</c:v>
                </c:pt>
                <c:pt idx="2399">
                  <c:v>-2.7100000000000002E-3</c:v>
                </c:pt>
                <c:pt idx="2400">
                  <c:v>-2.7100000000000002E-3</c:v>
                </c:pt>
                <c:pt idx="2401">
                  <c:v>-2.7100000000000002E-3</c:v>
                </c:pt>
                <c:pt idx="2402">
                  <c:v>-2.7100000000000002E-3</c:v>
                </c:pt>
                <c:pt idx="2403">
                  <c:v>-2.7100000000000002E-3</c:v>
                </c:pt>
                <c:pt idx="2404">
                  <c:v>-2.6900000000000001E-3</c:v>
                </c:pt>
                <c:pt idx="2405">
                  <c:v>-2.6900000000000001E-3</c:v>
                </c:pt>
                <c:pt idx="2406">
                  <c:v>-2.6900000000000001E-3</c:v>
                </c:pt>
                <c:pt idx="2407">
                  <c:v>-2.66E-3</c:v>
                </c:pt>
                <c:pt idx="2408">
                  <c:v>-2.66E-3</c:v>
                </c:pt>
                <c:pt idx="2409">
                  <c:v>-2.63E-3</c:v>
                </c:pt>
                <c:pt idx="2410">
                  <c:v>-2.63E-3</c:v>
                </c:pt>
                <c:pt idx="2411">
                  <c:v>-2.6099999999999999E-3</c:v>
                </c:pt>
                <c:pt idx="2412">
                  <c:v>-2.6099999999999999E-3</c:v>
                </c:pt>
                <c:pt idx="2413">
                  <c:v>-2.5799999999999998E-3</c:v>
                </c:pt>
                <c:pt idx="2414">
                  <c:v>-2.5799999999999998E-3</c:v>
                </c:pt>
                <c:pt idx="2415">
                  <c:v>-2.5500000000000002E-3</c:v>
                </c:pt>
                <c:pt idx="2416">
                  <c:v>-2.5500000000000002E-3</c:v>
                </c:pt>
                <c:pt idx="2417">
                  <c:v>-2.5500000000000002E-3</c:v>
                </c:pt>
                <c:pt idx="2418">
                  <c:v>-2.5300000000000001E-3</c:v>
                </c:pt>
                <c:pt idx="2419">
                  <c:v>-2.5300000000000001E-3</c:v>
                </c:pt>
                <c:pt idx="2420">
                  <c:v>-2.5300000000000001E-3</c:v>
                </c:pt>
                <c:pt idx="2421">
                  <c:v>-2.5300000000000001E-3</c:v>
                </c:pt>
                <c:pt idx="2422">
                  <c:v>-2.5300000000000001E-3</c:v>
                </c:pt>
                <c:pt idx="2423">
                  <c:v>-2.5300000000000001E-3</c:v>
                </c:pt>
                <c:pt idx="2424">
                  <c:v>-2.5300000000000001E-3</c:v>
                </c:pt>
                <c:pt idx="2425">
                  <c:v>-2.5300000000000001E-3</c:v>
                </c:pt>
                <c:pt idx="2426">
                  <c:v>-2.5500000000000002E-3</c:v>
                </c:pt>
                <c:pt idx="2427">
                  <c:v>-2.5500000000000002E-3</c:v>
                </c:pt>
                <c:pt idx="2428">
                  <c:v>-2.5799999999999998E-3</c:v>
                </c:pt>
                <c:pt idx="2429">
                  <c:v>-2.5799999999999998E-3</c:v>
                </c:pt>
                <c:pt idx="2430">
                  <c:v>-2.6099999999999999E-3</c:v>
                </c:pt>
                <c:pt idx="2431">
                  <c:v>-2.6099999999999999E-3</c:v>
                </c:pt>
                <c:pt idx="2432">
                  <c:v>-2.63E-3</c:v>
                </c:pt>
                <c:pt idx="2433">
                  <c:v>-2.66E-3</c:v>
                </c:pt>
                <c:pt idx="2434">
                  <c:v>-2.6900000000000001E-3</c:v>
                </c:pt>
                <c:pt idx="2435">
                  <c:v>-2.6900000000000001E-3</c:v>
                </c:pt>
                <c:pt idx="2436">
                  <c:v>-2.7100000000000002E-3</c:v>
                </c:pt>
                <c:pt idx="2437">
                  <c:v>-2.7100000000000002E-3</c:v>
                </c:pt>
                <c:pt idx="2438">
                  <c:v>-2.7399999999999998E-3</c:v>
                </c:pt>
                <c:pt idx="2439">
                  <c:v>-2.7599999999999999E-3</c:v>
                </c:pt>
                <c:pt idx="2440">
                  <c:v>-2.7599999999999999E-3</c:v>
                </c:pt>
                <c:pt idx="2441">
                  <c:v>-2.7899999999999999E-3</c:v>
                </c:pt>
                <c:pt idx="2442">
                  <c:v>-2.7899999999999999E-3</c:v>
                </c:pt>
                <c:pt idx="2443">
                  <c:v>-2.7899999999999999E-3</c:v>
                </c:pt>
                <c:pt idx="2444">
                  <c:v>-2.7899999999999999E-3</c:v>
                </c:pt>
                <c:pt idx="2445">
                  <c:v>-2.7899999999999999E-3</c:v>
                </c:pt>
                <c:pt idx="2446">
                  <c:v>-2.7899999999999999E-3</c:v>
                </c:pt>
                <c:pt idx="2447">
                  <c:v>-2.7899999999999999E-3</c:v>
                </c:pt>
                <c:pt idx="2448">
                  <c:v>-2.7899999999999999E-3</c:v>
                </c:pt>
                <c:pt idx="2449">
                  <c:v>-2.7899999999999999E-3</c:v>
                </c:pt>
                <c:pt idx="2450">
                  <c:v>-2.7599999999999999E-3</c:v>
                </c:pt>
                <c:pt idx="2451">
                  <c:v>-2.7599999999999999E-3</c:v>
                </c:pt>
                <c:pt idx="2452">
                  <c:v>-2.7399999999999998E-3</c:v>
                </c:pt>
                <c:pt idx="2453">
                  <c:v>-2.7399999999999998E-3</c:v>
                </c:pt>
                <c:pt idx="2454">
                  <c:v>-2.7100000000000002E-3</c:v>
                </c:pt>
                <c:pt idx="2455">
                  <c:v>-2.6900000000000001E-3</c:v>
                </c:pt>
                <c:pt idx="2456">
                  <c:v>-2.6900000000000001E-3</c:v>
                </c:pt>
                <c:pt idx="2457">
                  <c:v>-2.66E-3</c:v>
                </c:pt>
                <c:pt idx="2458">
                  <c:v>-2.63E-3</c:v>
                </c:pt>
                <c:pt idx="2459">
                  <c:v>-2.6099999999999999E-3</c:v>
                </c:pt>
                <c:pt idx="2460">
                  <c:v>-2.6099999999999999E-3</c:v>
                </c:pt>
                <c:pt idx="2461">
                  <c:v>-2.5799999999999998E-3</c:v>
                </c:pt>
                <c:pt idx="2462">
                  <c:v>-2.5799999999999998E-3</c:v>
                </c:pt>
                <c:pt idx="2463">
                  <c:v>-2.5500000000000002E-3</c:v>
                </c:pt>
                <c:pt idx="2464">
                  <c:v>-2.5500000000000002E-3</c:v>
                </c:pt>
                <c:pt idx="2465">
                  <c:v>-2.5300000000000001E-3</c:v>
                </c:pt>
                <c:pt idx="2466">
                  <c:v>-2.5300000000000001E-3</c:v>
                </c:pt>
                <c:pt idx="2467">
                  <c:v>-2.5300000000000001E-3</c:v>
                </c:pt>
                <c:pt idx="2468">
                  <c:v>-2.5300000000000001E-3</c:v>
                </c:pt>
                <c:pt idx="2469">
                  <c:v>-2.5300000000000001E-3</c:v>
                </c:pt>
                <c:pt idx="2470">
                  <c:v>-2.5300000000000001E-3</c:v>
                </c:pt>
                <c:pt idx="2471">
                  <c:v>-2.5300000000000001E-3</c:v>
                </c:pt>
                <c:pt idx="2472">
                  <c:v>-2.5500000000000002E-3</c:v>
                </c:pt>
                <c:pt idx="2473">
                  <c:v>-2.5500000000000002E-3</c:v>
                </c:pt>
                <c:pt idx="2474">
                  <c:v>-2.5799999999999998E-3</c:v>
                </c:pt>
                <c:pt idx="2475">
                  <c:v>-2.5799999999999998E-3</c:v>
                </c:pt>
                <c:pt idx="2476">
                  <c:v>-2.6099999999999999E-3</c:v>
                </c:pt>
                <c:pt idx="2477">
                  <c:v>-2.6099999999999999E-3</c:v>
                </c:pt>
                <c:pt idx="2478">
                  <c:v>-2.63E-3</c:v>
                </c:pt>
                <c:pt idx="2479">
                  <c:v>-2.63E-3</c:v>
                </c:pt>
                <c:pt idx="2480">
                  <c:v>-2.66E-3</c:v>
                </c:pt>
                <c:pt idx="2481">
                  <c:v>-2.66E-3</c:v>
                </c:pt>
                <c:pt idx="2482">
                  <c:v>-2.6900000000000001E-3</c:v>
                </c:pt>
                <c:pt idx="2483">
                  <c:v>-2.6900000000000001E-3</c:v>
                </c:pt>
                <c:pt idx="2484">
                  <c:v>-2.6900000000000001E-3</c:v>
                </c:pt>
                <c:pt idx="2485">
                  <c:v>-2.6900000000000001E-3</c:v>
                </c:pt>
                <c:pt idx="2486">
                  <c:v>-2.6900000000000001E-3</c:v>
                </c:pt>
                <c:pt idx="2487">
                  <c:v>-2.6900000000000001E-3</c:v>
                </c:pt>
                <c:pt idx="2488">
                  <c:v>-2.6900000000000001E-3</c:v>
                </c:pt>
                <c:pt idx="2489">
                  <c:v>-2.66E-3</c:v>
                </c:pt>
                <c:pt idx="2490">
                  <c:v>-2.66E-3</c:v>
                </c:pt>
                <c:pt idx="2491">
                  <c:v>-2.63E-3</c:v>
                </c:pt>
                <c:pt idx="2492">
                  <c:v>-2.6099999999999999E-3</c:v>
                </c:pt>
                <c:pt idx="2493">
                  <c:v>-2.5799999999999998E-3</c:v>
                </c:pt>
                <c:pt idx="2494">
                  <c:v>-2.5799999999999998E-3</c:v>
                </c:pt>
                <c:pt idx="2495">
                  <c:v>-2.5500000000000002E-3</c:v>
                </c:pt>
                <c:pt idx="2496">
                  <c:v>-2.5300000000000001E-3</c:v>
                </c:pt>
                <c:pt idx="2497">
                  <c:v>-2.5000000000000001E-3</c:v>
                </c:pt>
                <c:pt idx="2498">
                  <c:v>-2.47E-3</c:v>
                </c:pt>
                <c:pt idx="2499">
                  <c:v>-2.4499999999999999E-3</c:v>
                </c:pt>
                <c:pt idx="2500">
                  <c:v>-2.4199999999999998E-3</c:v>
                </c:pt>
                <c:pt idx="2501">
                  <c:v>-2.3999999999999998E-3</c:v>
                </c:pt>
                <c:pt idx="2502">
                  <c:v>-2.3999999999999998E-3</c:v>
                </c:pt>
                <c:pt idx="2503">
                  <c:v>-2.3700000000000001E-3</c:v>
                </c:pt>
                <c:pt idx="2504">
                  <c:v>-2.3700000000000001E-3</c:v>
                </c:pt>
                <c:pt idx="2505">
                  <c:v>-2.3400000000000001E-3</c:v>
                </c:pt>
                <c:pt idx="2506">
                  <c:v>-2.3400000000000001E-3</c:v>
                </c:pt>
                <c:pt idx="2507">
                  <c:v>-2.3400000000000001E-3</c:v>
                </c:pt>
                <c:pt idx="2508">
                  <c:v>-2.3700000000000001E-3</c:v>
                </c:pt>
                <c:pt idx="2509">
                  <c:v>-2.3700000000000001E-3</c:v>
                </c:pt>
                <c:pt idx="2510">
                  <c:v>-2.3999999999999998E-3</c:v>
                </c:pt>
                <c:pt idx="2511">
                  <c:v>-2.4199999999999998E-3</c:v>
                </c:pt>
                <c:pt idx="2512">
                  <c:v>-2.4199999999999998E-3</c:v>
                </c:pt>
                <c:pt idx="2513">
                  <c:v>-2.47E-3</c:v>
                </c:pt>
                <c:pt idx="2514">
                  <c:v>-2.5000000000000001E-3</c:v>
                </c:pt>
                <c:pt idx="2515">
                  <c:v>-2.5300000000000001E-3</c:v>
                </c:pt>
                <c:pt idx="2516">
                  <c:v>-2.5799999999999998E-3</c:v>
                </c:pt>
                <c:pt idx="2517">
                  <c:v>-2.6099999999999999E-3</c:v>
                </c:pt>
                <c:pt idx="2518">
                  <c:v>-2.63E-3</c:v>
                </c:pt>
                <c:pt idx="2519">
                  <c:v>-2.6900000000000001E-3</c:v>
                </c:pt>
                <c:pt idx="2520">
                  <c:v>-2.7100000000000002E-3</c:v>
                </c:pt>
                <c:pt idx="2521">
                  <c:v>-2.7399999999999998E-3</c:v>
                </c:pt>
                <c:pt idx="2522">
                  <c:v>-2.7899999999999999E-3</c:v>
                </c:pt>
                <c:pt idx="2523">
                  <c:v>-2.82E-3</c:v>
                </c:pt>
                <c:pt idx="2524">
                  <c:v>-2.8400000000000001E-3</c:v>
                </c:pt>
                <c:pt idx="2525">
                  <c:v>-2.8400000000000001E-3</c:v>
                </c:pt>
                <c:pt idx="2526">
                  <c:v>-2.8700000000000002E-3</c:v>
                </c:pt>
                <c:pt idx="2527">
                  <c:v>-2.8700000000000002E-3</c:v>
                </c:pt>
                <c:pt idx="2528">
                  <c:v>-2.8700000000000002E-3</c:v>
                </c:pt>
                <c:pt idx="2529">
                  <c:v>-2.8700000000000002E-3</c:v>
                </c:pt>
                <c:pt idx="2530">
                  <c:v>-2.8700000000000002E-3</c:v>
                </c:pt>
                <c:pt idx="2531">
                  <c:v>-2.8700000000000002E-3</c:v>
                </c:pt>
                <c:pt idx="2532">
                  <c:v>-2.8400000000000001E-3</c:v>
                </c:pt>
                <c:pt idx="2533">
                  <c:v>-2.82E-3</c:v>
                </c:pt>
                <c:pt idx="2534">
                  <c:v>-2.7899999999999999E-3</c:v>
                </c:pt>
                <c:pt idx="2535">
                  <c:v>-2.7599999999999999E-3</c:v>
                </c:pt>
                <c:pt idx="2536">
                  <c:v>-2.7399999999999998E-3</c:v>
                </c:pt>
                <c:pt idx="2537">
                  <c:v>-2.6900000000000001E-3</c:v>
                </c:pt>
                <c:pt idx="2538">
                  <c:v>-2.66E-3</c:v>
                </c:pt>
                <c:pt idx="2539">
                  <c:v>-2.6099999999999999E-3</c:v>
                </c:pt>
                <c:pt idx="2540">
                  <c:v>-2.5799999999999998E-3</c:v>
                </c:pt>
                <c:pt idx="2541">
                  <c:v>-2.5500000000000002E-3</c:v>
                </c:pt>
                <c:pt idx="2542">
                  <c:v>-2.5000000000000001E-3</c:v>
                </c:pt>
                <c:pt idx="2543">
                  <c:v>-2.47E-3</c:v>
                </c:pt>
                <c:pt idx="2544">
                  <c:v>-2.4499999999999999E-3</c:v>
                </c:pt>
                <c:pt idx="2545">
                  <c:v>-2.4199999999999998E-3</c:v>
                </c:pt>
                <c:pt idx="2546">
                  <c:v>-2.4199999999999998E-3</c:v>
                </c:pt>
                <c:pt idx="2547">
                  <c:v>-2.3999999999999998E-3</c:v>
                </c:pt>
                <c:pt idx="2548">
                  <c:v>-2.3999999999999998E-3</c:v>
                </c:pt>
                <c:pt idx="2549">
                  <c:v>-2.3999999999999998E-3</c:v>
                </c:pt>
                <c:pt idx="2550">
                  <c:v>-2.3999999999999998E-3</c:v>
                </c:pt>
                <c:pt idx="2551">
                  <c:v>-2.3999999999999998E-3</c:v>
                </c:pt>
                <c:pt idx="2552">
                  <c:v>-2.4199999999999998E-3</c:v>
                </c:pt>
                <c:pt idx="2553">
                  <c:v>-2.4499999999999999E-3</c:v>
                </c:pt>
                <c:pt idx="2554">
                  <c:v>-2.47E-3</c:v>
                </c:pt>
                <c:pt idx="2555">
                  <c:v>-2.5000000000000001E-3</c:v>
                </c:pt>
                <c:pt idx="2556">
                  <c:v>-2.5300000000000001E-3</c:v>
                </c:pt>
                <c:pt idx="2557">
                  <c:v>-2.5500000000000002E-3</c:v>
                </c:pt>
                <c:pt idx="2558">
                  <c:v>-2.6099999999999999E-3</c:v>
                </c:pt>
                <c:pt idx="2559">
                  <c:v>-2.63E-3</c:v>
                </c:pt>
                <c:pt idx="2560">
                  <c:v>-2.6900000000000001E-3</c:v>
                </c:pt>
                <c:pt idx="2561">
                  <c:v>-2.7100000000000002E-3</c:v>
                </c:pt>
                <c:pt idx="2562">
                  <c:v>-2.7399999999999998E-3</c:v>
                </c:pt>
                <c:pt idx="2563">
                  <c:v>-2.7899999999999999E-3</c:v>
                </c:pt>
                <c:pt idx="2564">
                  <c:v>-2.82E-3</c:v>
                </c:pt>
                <c:pt idx="2565">
                  <c:v>-2.8400000000000001E-3</c:v>
                </c:pt>
                <c:pt idx="2566">
                  <c:v>-2.8700000000000002E-3</c:v>
                </c:pt>
                <c:pt idx="2567">
                  <c:v>-2.8700000000000002E-3</c:v>
                </c:pt>
                <c:pt idx="2568">
                  <c:v>-2.8999999999999998E-3</c:v>
                </c:pt>
                <c:pt idx="2569">
                  <c:v>-2.8999999999999998E-3</c:v>
                </c:pt>
                <c:pt idx="2570">
                  <c:v>-2.9199999999999999E-3</c:v>
                </c:pt>
                <c:pt idx="2571">
                  <c:v>-2.8999999999999998E-3</c:v>
                </c:pt>
                <c:pt idx="2572">
                  <c:v>-2.8999999999999998E-3</c:v>
                </c:pt>
                <c:pt idx="2573">
                  <c:v>-2.8999999999999998E-3</c:v>
                </c:pt>
                <c:pt idx="2574">
                  <c:v>-2.8700000000000002E-3</c:v>
                </c:pt>
                <c:pt idx="2575">
                  <c:v>-2.8400000000000001E-3</c:v>
                </c:pt>
                <c:pt idx="2576">
                  <c:v>-2.82E-3</c:v>
                </c:pt>
                <c:pt idx="2577">
                  <c:v>-2.82E-3</c:v>
                </c:pt>
                <c:pt idx="2578">
                  <c:v>-2.7599999999999999E-3</c:v>
                </c:pt>
                <c:pt idx="2579">
                  <c:v>-2.7399999999999998E-3</c:v>
                </c:pt>
                <c:pt idx="2580">
                  <c:v>-2.7100000000000002E-3</c:v>
                </c:pt>
                <c:pt idx="2581">
                  <c:v>-2.6900000000000001E-3</c:v>
                </c:pt>
                <c:pt idx="2582">
                  <c:v>-2.63E-3</c:v>
                </c:pt>
                <c:pt idx="2583">
                  <c:v>-2.6099999999999999E-3</c:v>
                </c:pt>
                <c:pt idx="2584">
                  <c:v>-2.5799999999999998E-3</c:v>
                </c:pt>
                <c:pt idx="2585">
                  <c:v>-2.5500000000000002E-3</c:v>
                </c:pt>
                <c:pt idx="2586">
                  <c:v>-2.5300000000000001E-3</c:v>
                </c:pt>
                <c:pt idx="2587">
                  <c:v>-2.5000000000000001E-3</c:v>
                </c:pt>
                <c:pt idx="2588">
                  <c:v>-2.47E-3</c:v>
                </c:pt>
                <c:pt idx="2589">
                  <c:v>-2.47E-3</c:v>
                </c:pt>
                <c:pt idx="2590">
                  <c:v>-2.4499999999999999E-3</c:v>
                </c:pt>
                <c:pt idx="2591">
                  <c:v>-2.4499999999999999E-3</c:v>
                </c:pt>
                <c:pt idx="2592">
                  <c:v>-2.4199999999999998E-3</c:v>
                </c:pt>
                <c:pt idx="2593">
                  <c:v>-2.4199999999999998E-3</c:v>
                </c:pt>
                <c:pt idx="2594">
                  <c:v>-2.4199999999999998E-3</c:v>
                </c:pt>
                <c:pt idx="2595">
                  <c:v>-2.4199999999999998E-3</c:v>
                </c:pt>
                <c:pt idx="2596">
                  <c:v>-2.4199999999999998E-3</c:v>
                </c:pt>
                <c:pt idx="2597">
                  <c:v>-2.4199999999999998E-3</c:v>
                </c:pt>
                <c:pt idx="2598">
                  <c:v>-2.4199999999999998E-3</c:v>
                </c:pt>
                <c:pt idx="2599">
                  <c:v>-2.4199999999999998E-3</c:v>
                </c:pt>
                <c:pt idx="2600">
                  <c:v>-2.4499999999999999E-3</c:v>
                </c:pt>
                <c:pt idx="2601">
                  <c:v>-2.4499999999999999E-3</c:v>
                </c:pt>
                <c:pt idx="2602">
                  <c:v>-2.4499999999999999E-3</c:v>
                </c:pt>
                <c:pt idx="2603">
                  <c:v>-2.4499999999999999E-3</c:v>
                </c:pt>
                <c:pt idx="2604">
                  <c:v>-2.4499999999999999E-3</c:v>
                </c:pt>
                <c:pt idx="2605">
                  <c:v>-2.4499999999999999E-3</c:v>
                </c:pt>
                <c:pt idx="2606">
                  <c:v>-2.4499999999999999E-3</c:v>
                </c:pt>
                <c:pt idx="2607">
                  <c:v>-2.4499999999999999E-3</c:v>
                </c:pt>
                <c:pt idx="2608">
                  <c:v>-2.4499999999999999E-3</c:v>
                </c:pt>
                <c:pt idx="2609">
                  <c:v>-2.4499999999999999E-3</c:v>
                </c:pt>
                <c:pt idx="2610">
                  <c:v>-2.4499999999999999E-3</c:v>
                </c:pt>
                <c:pt idx="2611">
                  <c:v>-2.4199999999999998E-3</c:v>
                </c:pt>
                <c:pt idx="2612">
                  <c:v>-2.4199999999999998E-3</c:v>
                </c:pt>
                <c:pt idx="2613">
                  <c:v>-2.4199999999999998E-3</c:v>
                </c:pt>
                <c:pt idx="2614">
                  <c:v>-2.3999999999999998E-3</c:v>
                </c:pt>
                <c:pt idx="2615">
                  <c:v>-2.3999999999999998E-3</c:v>
                </c:pt>
                <c:pt idx="2616">
                  <c:v>-2.3700000000000001E-3</c:v>
                </c:pt>
                <c:pt idx="2617">
                  <c:v>-2.3700000000000001E-3</c:v>
                </c:pt>
                <c:pt idx="2618">
                  <c:v>-2.3400000000000001E-3</c:v>
                </c:pt>
                <c:pt idx="2619">
                  <c:v>-2.3400000000000001E-3</c:v>
                </c:pt>
                <c:pt idx="2620">
                  <c:v>-2.3400000000000001E-3</c:v>
                </c:pt>
                <c:pt idx="2621">
                  <c:v>-2.32E-3</c:v>
                </c:pt>
                <c:pt idx="2622">
                  <c:v>-2.32E-3</c:v>
                </c:pt>
                <c:pt idx="2623">
                  <c:v>-2.32E-3</c:v>
                </c:pt>
                <c:pt idx="2624">
                  <c:v>-2.32E-3</c:v>
                </c:pt>
                <c:pt idx="2625">
                  <c:v>-2.32E-3</c:v>
                </c:pt>
                <c:pt idx="2626">
                  <c:v>-2.32E-3</c:v>
                </c:pt>
                <c:pt idx="2627">
                  <c:v>-2.32E-3</c:v>
                </c:pt>
                <c:pt idx="2628">
                  <c:v>-2.3400000000000001E-3</c:v>
                </c:pt>
                <c:pt idx="2629">
                  <c:v>-2.3400000000000001E-3</c:v>
                </c:pt>
                <c:pt idx="2630">
                  <c:v>-2.3700000000000001E-3</c:v>
                </c:pt>
                <c:pt idx="2631">
                  <c:v>-2.3700000000000001E-3</c:v>
                </c:pt>
                <c:pt idx="2632">
                  <c:v>-2.3999999999999998E-3</c:v>
                </c:pt>
                <c:pt idx="2633">
                  <c:v>-2.4199999999999998E-3</c:v>
                </c:pt>
                <c:pt idx="2634">
                  <c:v>-2.4499999999999999E-3</c:v>
                </c:pt>
                <c:pt idx="2635">
                  <c:v>-2.47E-3</c:v>
                </c:pt>
                <c:pt idx="2636">
                  <c:v>-2.5000000000000001E-3</c:v>
                </c:pt>
                <c:pt idx="2637">
                  <c:v>-2.5300000000000001E-3</c:v>
                </c:pt>
                <c:pt idx="2638">
                  <c:v>-2.5300000000000001E-3</c:v>
                </c:pt>
                <c:pt idx="2639">
                  <c:v>-2.5500000000000002E-3</c:v>
                </c:pt>
                <c:pt idx="2640">
                  <c:v>-2.5799999999999998E-3</c:v>
                </c:pt>
                <c:pt idx="2641">
                  <c:v>-2.6099999999999999E-3</c:v>
                </c:pt>
                <c:pt idx="2642">
                  <c:v>-2.63E-3</c:v>
                </c:pt>
                <c:pt idx="2643">
                  <c:v>-2.63E-3</c:v>
                </c:pt>
                <c:pt idx="2644">
                  <c:v>-2.66E-3</c:v>
                </c:pt>
                <c:pt idx="2645">
                  <c:v>-2.66E-3</c:v>
                </c:pt>
                <c:pt idx="2646">
                  <c:v>-2.6900000000000001E-3</c:v>
                </c:pt>
                <c:pt idx="2647">
                  <c:v>-2.6900000000000001E-3</c:v>
                </c:pt>
                <c:pt idx="2648">
                  <c:v>-2.6900000000000001E-3</c:v>
                </c:pt>
                <c:pt idx="2649">
                  <c:v>-2.6900000000000001E-3</c:v>
                </c:pt>
                <c:pt idx="2650">
                  <c:v>-2.6900000000000001E-3</c:v>
                </c:pt>
                <c:pt idx="2651">
                  <c:v>-2.6900000000000001E-3</c:v>
                </c:pt>
                <c:pt idx="2652">
                  <c:v>-2.6900000000000001E-3</c:v>
                </c:pt>
                <c:pt idx="2653">
                  <c:v>-2.6900000000000001E-3</c:v>
                </c:pt>
                <c:pt idx="2654">
                  <c:v>-2.66E-3</c:v>
                </c:pt>
                <c:pt idx="2655">
                  <c:v>-2.66E-3</c:v>
                </c:pt>
                <c:pt idx="2656">
                  <c:v>-2.66E-3</c:v>
                </c:pt>
                <c:pt idx="2657">
                  <c:v>-2.63E-3</c:v>
                </c:pt>
                <c:pt idx="2658">
                  <c:v>-2.63E-3</c:v>
                </c:pt>
                <c:pt idx="2659">
                  <c:v>-2.6099999999999999E-3</c:v>
                </c:pt>
                <c:pt idx="2660">
                  <c:v>-2.6099999999999999E-3</c:v>
                </c:pt>
                <c:pt idx="2661">
                  <c:v>-2.5799999999999998E-3</c:v>
                </c:pt>
                <c:pt idx="2662">
                  <c:v>-2.5799999999999998E-3</c:v>
                </c:pt>
                <c:pt idx="2663">
                  <c:v>-2.5500000000000002E-3</c:v>
                </c:pt>
                <c:pt idx="2664">
                  <c:v>-2.5500000000000002E-3</c:v>
                </c:pt>
                <c:pt idx="2665">
                  <c:v>-2.5300000000000001E-3</c:v>
                </c:pt>
                <c:pt idx="2666">
                  <c:v>-2.5300000000000001E-3</c:v>
                </c:pt>
                <c:pt idx="2667">
                  <c:v>-2.5300000000000001E-3</c:v>
                </c:pt>
                <c:pt idx="2668">
                  <c:v>-2.5000000000000001E-3</c:v>
                </c:pt>
                <c:pt idx="2669">
                  <c:v>-2.5000000000000001E-3</c:v>
                </c:pt>
                <c:pt idx="2670">
                  <c:v>-2.5000000000000001E-3</c:v>
                </c:pt>
                <c:pt idx="2671">
                  <c:v>-2.5000000000000001E-3</c:v>
                </c:pt>
                <c:pt idx="2672">
                  <c:v>-2.5000000000000001E-3</c:v>
                </c:pt>
                <c:pt idx="2673">
                  <c:v>-2.5000000000000001E-3</c:v>
                </c:pt>
                <c:pt idx="2674">
                  <c:v>-2.5000000000000001E-3</c:v>
                </c:pt>
                <c:pt idx="2675">
                  <c:v>-2.5000000000000001E-3</c:v>
                </c:pt>
                <c:pt idx="2676">
                  <c:v>-2.5000000000000001E-3</c:v>
                </c:pt>
                <c:pt idx="2677">
                  <c:v>-2.5000000000000001E-3</c:v>
                </c:pt>
                <c:pt idx="2678">
                  <c:v>-2.5000000000000001E-3</c:v>
                </c:pt>
                <c:pt idx="2679">
                  <c:v>-2.5300000000000001E-3</c:v>
                </c:pt>
                <c:pt idx="2680">
                  <c:v>-2.5300000000000001E-3</c:v>
                </c:pt>
                <c:pt idx="2681">
                  <c:v>-2.5300000000000001E-3</c:v>
                </c:pt>
                <c:pt idx="2682">
                  <c:v>-2.5300000000000001E-3</c:v>
                </c:pt>
                <c:pt idx="2683">
                  <c:v>-2.5500000000000002E-3</c:v>
                </c:pt>
                <c:pt idx="2684">
                  <c:v>-2.5500000000000002E-3</c:v>
                </c:pt>
                <c:pt idx="2685">
                  <c:v>-2.5799999999999998E-3</c:v>
                </c:pt>
                <c:pt idx="2686">
                  <c:v>-2.5799999999999998E-3</c:v>
                </c:pt>
                <c:pt idx="2687">
                  <c:v>-2.5799999999999998E-3</c:v>
                </c:pt>
                <c:pt idx="2688">
                  <c:v>-2.6099999999999999E-3</c:v>
                </c:pt>
                <c:pt idx="2689">
                  <c:v>-2.6099999999999999E-3</c:v>
                </c:pt>
                <c:pt idx="2690">
                  <c:v>-2.63E-3</c:v>
                </c:pt>
                <c:pt idx="2691">
                  <c:v>-2.63E-3</c:v>
                </c:pt>
                <c:pt idx="2692">
                  <c:v>-2.63E-3</c:v>
                </c:pt>
                <c:pt idx="2693">
                  <c:v>-2.66E-3</c:v>
                </c:pt>
                <c:pt idx="2694">
                  <c:v>-2.66E-3</c:v>
                </c:pt>
                <c:pt idx="2695">
                  <c:v>-2.6900000000000001E-3</c:v>
                </c:pt>
                <c:pt idx="2696">
                  <c:v>-2.6900000000000001E-3</c:v>
                </c:pt>
                <c:pt idx="2697">
                  <c:v>-2.6900000000000001E-3</c:v>
                </c:pt>
                <c:pt idx="2698">
                  <c:v>-2.7100000000000002E-3</c:v>
                </c:pt>
                <c:pt idx="2699">
                  <c:v>-2.7100000000000002E-3</c:v>
                </c:pt>
                <c:pt idx="2700">
                  <c:v>-2.7399999999999998E-3</c:v>
                </c:pt>
                <c:pt idx="2701">
                  <c:v>-2.7399999999999998E-3</c:v>
                </c:pt>
                <c:pt idx="2702">
                  <c:v>-2.7399999999999998E-3</c:v>
                </c:pt>
                <c:pt idx="2703">
                  <c:v>-2.7399999999999998E-3</c:v>
                </c:pt>
                <c:pt idx="2704">
                  <c:v>-2.7599999999999999E-3</c:v>
                </c:pt>
                <c:pt idx="2705">
                  <c:v>-2.7599999999999999E-3</c:v>
                </c:pt>
                <c:pt idx="2706">
                  <c:v>-2.7599999999999999E-3</c:v>
                </c:pt>
                <c:pt idx="2707">
                  <c:v>-2.7599999999999999E-3</c:v>
                </c:pt>
                <c:pt idx="2708">
                  <c:v>-2.7599999999999999E-3</c:v>
                </c:pt>
                <c:pt idx="2709">
                  <c:v>-2.7599999999999999E-3</c:v>
                </c:pt>
                <c:pt idx="2710">
                  <c:v>-2.7399999999999998E-3</c:v>
                </c:pt>
                <c:pt idx="2711">
                  <c:v>-2.7399999999999998E-3</c:v>
                </c:pt>
                <c:pt idx="2712">
                  <c:v>-2.7399999999999998E-3</c:v>
                </c:pt>
                <c:pt idx="2713">
                  <c:v>-2.7100000000000002E-3</c:v>
                </c:pt>
                <c:pt idx="2714">
                  <c:v>-2.7100000000000002E-3</c:v>
                </c:pt>
                <c:pt idx="2715">
                  <c:v>-2.7100000000000002E-3</c:v>
                </c:pt>
                <c:pt idx="2716">
                  <c:v>-2.6900000000000001E-3</c:v>
                </c:pt>
                <c:pt idx="2717">
                  <c:v>-2.66E-3</c:v>
                </c:pt>
                <c:pt idx="2718">
                  <c:v>-2.66E-3</c:v>
                </c:pt>
                <c:pt idx="2719">
                  <c:v>-2.63E-3</c:v>
                </c:pt>
                <c:pt idx="2720">
                  <c:v>-2.6099999999999999E-3</c:v>
                </c:pt>
                <c:pt idx="2721">
                  <c:v>-2.5799999999999998E-3</c:v>
                </c:pt>
                <c:pt idx="2722">
                  <c:v>-2.5799999999999998E-3</c:v>
                </c:pt>
                <c:pt idx="2723">
                  <c:v>-2.5500000000000002E-3</c:v>
                </c:pt>
                <c:pt idx="2724">
                  <c:v>-2.5300000000000001E-3</c:v>
                </c:pt>
                <c:pt idx="2725">
                  <c:v>-2.5300000000000001E-3</c:v>
                </c:pt>
                <c:pt idx="2726">
                  <c:v>-2.5000000000000001E-3</c:v>
                </c:pt>
                <c:pt idx="2727">
                  <c:v>-2.47E-3</c:v>
                </c:pt>
                <c:pt idx="2728">
                  <c:v>-2.47E-3</c:v>
                </c:pt>
                <c:pt idx="2729">
                  <c:v>-2.4499999999999999E-3</c:v>
                </c:pt>
                <c:pt idx="2730">
                  <c:v>-2.4499999999999999E-3</c:v>
                </c:pt>
                <c:pt idx="2731">
                  <c:v>-2.4499999999999999E-3</c:v>
                </c:pt>
                <c:pt idx="2732">
                  <c:v>-2.4199999999999998E-3</c:v>
                </c:pt>
                <c:pt idx="2733">
                  <c:v>-2.4199999999999998E-3</c:v>
                </c:pt>
                <c:pt idx="2734">
                  <c:v>-2.4199999999999998E-3</c:v>
                </c:pt>
                <c:pt idx="2735">
                  <c:v>-2.4199999999999998E-3</c:v>
                </c:pt>
                <c:pt idx="2736">
                  <c:v>-2.4499999999999999E-3</c:v>
                </c:pt>
                <c:pt idx="2737">
                  <c:v>-2.4499999999999999E-3</c:v>
                </c:pt>
                <c:pt idx="2738">
                  <c:v>-2.4499999999999999E-3</c:v>
                </c:pt>
                <c:pt idx="2739">
                  <c:v>-2.47E-3</c:v>
                </c:pt>
                <c:pt idx="2740">
                  <c:v>-2.5000000000000001E-3</c:v>
                </c:pt>
                <c:pt idx="2741">
                  <c:v>-2.5000000000000001E-3</c:v>
                </c:pt>
                <c:pt idx="2742">
                  <c:v>-2.5300000000000001E-3</c:v>
                </c:pt>
                <c:pt idx="2743">
                  <c:v>-2.5500000000000002E-3</c:v>
                </c:pt>
                <c:pt idx="2744">
                  <c:v>-2.5799999999999998E-3</c:v>
                </c:pt>
                <c:pt idx="2745">
                  <c:v>-2.6099999999999999E-3</c:v>
                </c:pt>
                <c:pt idx="2746">
                  <c:v>-2.63E-3</c:v>
                </c:pt>
                <c:pt idx="2747">
                  <c:v>-2.63E-3</c:v>
                </c:pt>
                <c:pt idx="2748">
                  <c:v>-2.66E-3</c:v>
                </c:pt>
                <c:pt idx="2749">
                  <c:v>-2.6900000000000001E-3</c:v>
                </c:pt>
                <c:pt idx="2750">
                  <c:v>-2.7100000000000002E-3</c:v>
                </c:pt>
                <c:pt idx="2751">
                  <c:v>-2.7399999999999998E-3</c:v>
                </c:pt>
                <c:pt idx="2752">
                  <c:v>-2.7599999999999999E-3</c:v>
                </c:pt>
                <c:pt idx="2753">
                  <c:v>-2.7599999999999999E-3</c:v>
                </c:pt>
                <c:pt idx="2754">
                  <c:v>-2.7899999999999999E-3</c:v>
                </c:pt>
                <c:pt idx="2755">
                  <c:v>-2.7899999999999999E-3</c:v>
                </c:pt>
                <c:pt idx="2756">
                  <c:v>-2.82E-3</c:v>
                </c:pt>
                <c:pt idx="2757">
                  <c:v>-2.82E-3</c:v>
                </c:pt>
                <c:pt idx="2758">
                  <c:v>-2.82E-3</c:v>
                </c:pt>
                <c:pt idx="2759">
                  <c:v>-2.82E-3</c:v>
                </c:pt>
                <c:pt idx="2760">
                  <c:v>-2.82E-3</c:v>
                </c:pt>
                <c:pt idx="2761">
                  <c:v>-2.82E-3</c:v>
                </c:pt>
                <c:pt idx="2762">
                  <c:v>-2.82E-3</c:v>
                </c:pt>
                <c:pt idx="2763">
                  <c:v>-2.82E-3</c:v>
                </c:pt>
                <c:pt idx="2764">
                  <c:v>-2.7899999999999999E-3</c:v>
                </c:pt>
                <c:pt idx="2765">
                  <c:v>-2.7899999999999999E-3</c:v>
                </c:pt>
                <c:pt idx="2766">
                  <c:v>-2.7899999999999999E-3</c:v>
                </c:pt>
                <c:pt idx="2767">
                  <c:v>-2.7599999999999999E-3</c:v>
                </c:pt>
                <c:pt idx="2768">
                  <c:v>-2.7599999999999999E-3</c:v>
                </c:pt>
                <c:pt idx="2769">
                  <c:v>-2.7399999999999998E-3</c:v>
                </c:pt>
                <c:pt idx="2770">
                  <c:v>-2.7399999999999998E-3</c:v>
                </c:pt>
                <c:pt idx="2771">
                  <c:v>-2.7399999999999998E-3</c:v>
                </c:pt>
                <c:pt idx="2772">
                  <c:v>-2.7399999999999998E-3</c:v>
                </c:pt>
                <c:pt idx="2773">
                  <c:v>-2.7100000000000002E-3</c:v>
                </c:pt>
                <c:pt idx="2774">
                  <c:v>-2.7100000000000002E-3</c:v>
                </c:pt>
                <c:pt idx="2775">
                  <c:v>-2.7100000000000002E-3</c:v>
                </c:pt>
                <c:pt idx="2776">
                  <c:v>-2.7100000000000002E-3</c:v>
                </c:pt>
                <c:pt idx="2777">
                  <c:v>-2.7100000000000002E-3</c:v>
                </c:pt>
                <c:pt idx="2778">
                  <c:v>-2.7100000000000002E-3</c:v>
                </c:pt>
                <c:pt idx="2779">
                  <c:v>-2.7100000000000002E-3</c:v>
                </c:pt>
                <c:pt idx="2780">
                  <c:v>-2.7399999999999998E-3</c:v>
                </c:pt>
                <c:pt idx="2781">
                  <c:v>-2.7399999999999998E-3</c:v>
                </c:pt>
                <c:pt idx="2782">
                  <c:v>-2.7399999999999998E-3</c:v>
                </c:pt>
                <c:pt idx="2783">
                  <c:v>-2.7399999999999998E-3</c:v>
                </c:pt>
                <c:pt idx="2784">
                  <c:v>-2.7599999999999999E-3</c:v>
                </c:pt>
                <c:pt idx="2785">
                  <c:v>-2.7599999999999999E-3</c:v>
                </c:pt>
                <c:pt idx="2786">
                  <c:v>-2.7899999999999999E-3</c:v>
                </c:pt>
                <c:pt idx="2787">
                  <c:v>-2.7899999999999999E-3</c:v>
                </c:pt>
                <c:pt idx="2788">
                  <c:v>-2.7899999999999999E-3</c:v>
                </c:pt>
                <c:pt idx="2789">
                  <c:v>-2.7899999999999999E-3</c:v>
                </c:pt>
                <c:pt idx="2790">
                  <c:v>-2.82E-3</c:v>
                </c:pt>
                <c:pt idx="2791">
                  <c:v>-2.82E-3</c:v>
                </c:pt>
                <c:pt idx="2792">
                  <c:v>-2.82E-3</c:v>
                </c:pt>
                <c:pt idx="2793">
                  <c:v>-2.82E-3</c:v>
                </c:pt>
                <c:pt idx="2794">
                  <c:v>-2.82E-3</c:v>
                </c:pt>
                <c:pt idx="2795">
                  <c:v>-2.7899999999999999E-3</c:v>
                </c:pt>
                <c:pt idx="2796">
                  <c:v>-2.7899999999999999E-3</c:v>
                </c:pt>
                <c:pt idx="2797">
                  <c:v>-2.7899999999999999E-3</c:v>
                </c:pt>
                <c:pt idx="2798">
                  <c:v>-2.7599999999999999E-3</c:v>
                </c:pt>
                <c:pt idx="2799">
                  <c:v>-2.7599999999999999E-3</c:v>
                </c:pt>
                <c:pt idx="2800">
                  <c:v>-2.7399999999999998E-3</c:v>
                </c:pt>
                <c:pt idx="2801">
                  <c:v>-2.7399999999999998E-3</c:v>
                </c:pt>
                <c:pt idx="2802">
                  <c:v>-2.7100000000000002E-3</c:v>
                </c:pt>
                <c:pt idx="2803">
                  <c:v>-2.7100000000000002E-3</c:v>
                </c:pt>
                <c:pt idx="2804">
                  <c:v>-2.6900000000000001E-3</c:v>
                </c:pt>
                <c:pt idx="2805">
                  <c:v>-2.6900000000000001E-3</c:v>
                </c:pt>
                <c:pt idx="2806">
                  <c:v>-2.66E-3</c:v>
                </c:pt>
                <c:pt idx="2807">
                  <c:v>-2.66E-3</c:v>
                </c:pt>
                <c:pt idx="2808">
                  <c:v>-2.66E-3</c:v>
                </c:pt>
                <c:pt idx="2809">
                  <c:v>-2.63E-3</c:v>
                </c:pt>
                <c:pt idx="2810">
                  <c:v>-2.63E-3</c:v>
                </c:pt>
                <c:pt idx="2811">
                  <c:v>-2.63E-3</c:v>
                </c:pt>
                <c:pt idx="2812">
                  <c:v>-2.63E-3</c:v>
                </c:pt>
                <c:pt idx="2813">
                  <c:v>-2.63E-3</c:v>
                </c:pt>
                <c:pt idx="2814">
                  <c:v>-2.66E-3</c:v>
                </c:pt>
                <c:pt idx="2815">
                  <c:v>-2.66E-3</c:v>
                </c:pt>
                <c:pt idx="2816">
                  <c:v>-2.66E-3</c:v>
                </c:pt>
                <c:pt idx="2817">
                  <c:v>-2.6900000000000001E-3</c:v>
                </c:pt>
                <c:pt idx="2818">
                  <c:v>-2.6900000000000001E-3</c:v>
                </c:pt>
                <c:pt idx="2819">
                  <c:v>-2.7100000000000002E-3</c:v>
                </c:pt>
                <c:pt idx="2820">
                  <c:v>-2.7100000000000002E-3</c:v>
                </c:pt>
                <c:pt idx="2821">
                  <c:v>-2.7399999999999998E-3</c:v>
                </c:pt>
                <c:pt idx="2822">
                  <c:v>-2.7399999999999998E-3</c:v>
                </c:pt>
                <c:pt idx="2823">
                  <c:v>-2.7399999999999998E-3</c:v>
                </c:pt>
                <c:pt idx="2824">
                  <c:v>-2.7599999999999999E-3</c:v>
                </c:pt>
                <c:pt idx="2825">
                  <c:v>-2.7599999999999999E-3</c:v>
                </c:pt>
                <c:pt idx="2826">
                  <c:v>-2.7599999999999999E-3</c:v>
                </c:pt>
                <c:pt idx="2827">
                  <c:v>-2.7399999999999998E-3</c:v>
                </c:pt>
                <c:pt idx="2828">
                  <c:v>-2.7399999999999998E-3</c:v>
                </c:pt>
                <c:pt idx="2829">
                  <c:v>-2.7399999999999998E-3</c:v>
                </c:pt>
                <c:pt idx="2830">
                  <c:v>-2.7100000000000002E-3</c:v>
                </c:pt>
                <c:pt idx="2831">
                  <c:v>-2.7100000000000002E-3</c:v>
                </c:pt>
                <c:pt idx="2832">
                  <c:v>-2.6900000000000001E-3</c:v>
                </c:pt>
                <c:pt idx="2833">
                  <c:v>-2.66E-3</c:v>
                </c:pt>
                <c:pt idx="2834">
                  <c:v>-2.63E-3</c:v>
                </c:pt>
                <c:pt idx="2835">
                  <c:v>-2.6099999999999999E-3</c:v>
                </c:pt>
                <c:pt idx="2836">
                  <c:v>-2.5799999999999998E-3</c:v>
                </c:pt>
                <c:pt idx="2837">
                  <c:v>-2.5500000000000002E-3</c:v>
                </c:pt>
                <c:pt idx="2838">
                  <c:v>-2.5000000000000001E-3</c:v>
                </c:pt>
                <c:pt idx="2839">
                  <c:v>-2.47E-3</c:v>
                </c:pt>
                <c:pt idx="2840">
                  <c:v>-2.4499999999999999E-3</c:v>
                </c:pt>
                <c:pt idx="2841">
                  <c:v>-2.3999999999999998E-3</c:v>
                </c:pt>
                <c:pt idx="2842">
                  <c:v>-2.3700000000000001E-3</c:v>
                </c:pt>
                <c:pt idx="2843">
                  <c:v>-2.3400000000000001E-3</c:v>
                </c:pt>
                <c:pt idx="2844">
                  <c:v>-2.32E-3</c:v>
                </c:pt>
                <c:pt idx="2845">
                  <c:v>-2.2899999999999999E-3</c:v>
                </c:pt>
                <c:pt idx="2846">
                  <c:v>-2.2599999999999999E-3</c:v>
                </c:pt>
                <c:pt idx="2847">
                  <c:v>-2.2599999999999999E-3</c:v>
                </c:pt>
                <c:pt idx="2848">
                  <c:v>-2.2399999999999998E-3</c:v>
                </c:pt>
                <c:pt idx="2849">
                  <c:v>-2.2399999999999998E-3</c:v>
                </c:pt>
                <c:pt idx="2850">
                  <c:v>-2.2399999999999998E-3</c:v>
                </c:pt>
                <c:pt idx="2851">
                  <c:v>-2.2399999999999998E-3</c:v>
                </c:pt>
                <c:pt idx="2852">
                  <c:v>-2.2399999999999998E-3</c:v>
                </c:pt>
                <c:pt idx="2853">
                  <c:v>-2.2399999999999998E-3</c:v>
                </c:pt>
                <c:pt idx="2854">
                  <c:v>-2.2599999999999999E-3</c:v>
                </c:pt>
                <c:pt idx="2855">
                  <c:v>-2.2599999999999999E-3</c:v>
                </c:pt>
                <c:pt idx="2856">
                  <c:v>-2.2899999999999999E-3</c:v>
                </c:pt>
                <c:pt idx="2857">
                  <c:v>-2.32E-3</c:v>
                </c:pt>
                <c:pt idx="2858">
                  <c:v>-2.32E-3</c:v>
                </c:pt>
                <c:pt idx="2859">
                  <c:v>-2.3400000000000001E-3</c:v>
                </c:pt>
                <c:pt idx="2860">
                  <c:v>-2.3700000000000001E-3</c:v>
                </c:pt>
                <c:pt idx="2861">
                  <c:v>-2.3999999999999998E-3</c:v>
                </c:pt>
                <c:pt idx="2862">
                  <c:v>-2.4199999999999998E-3</c:v>
                </c:pt>
                <c:pt idx="2863">
                  <c:v>-2.4499999999999999E-3</c:v>
                </c:pt>
                <c:pt idx="2864">
                  <c:v>-2.47E-3</c:v>
                </c:pt>
                <c:pt idx="2865">
                  <c:v>-2.47E-3</c:v>
                </c:pt>
                <c:pt idx="2866">
                  <c:v>-2.5000000000000001E-3</c:v>
                </c:pt>
                <c:pt idx="2867">
                  <c:v>-2.5300000000000001E-3</c:v>
                </c:pt>
                <c:pt idx="2868">
                  <c:v>-2.5500000000000002E-3</c:v>
                </c:pt>
                <c:pt idx="2869">
                  <c:v>-2.5500000000000002E-3</c:v>
                </c:pt>
                <c:pt idx="2870">
                  <c:v>-2.5799999999999998E-3</c:v>
                </c:pt>
                <c:pt idx="2871">
                  <c:v>-2.5799999999999998E-3</c:v>
                </c:pt>
                <c:pt idx="2872">
                  <c:v>-2.6099999999999999E-3</c:v>
                </c:pt>
                <c:pt idx="2873">
                  <c:v>-2.6099999999999999E-3</c:v>
                </c:pt>
                <c:pt idx="2874">
                  <c:v>-2.63E-3</c:v>
                </c:pt>
                <c:pt idx="2875">
                  <c:v>-2.63E-3</c:v>
                </c:pt>
                <c:pt idx="2876">
                  <c:v>-2.66E-3</c:v>
                </c:pt>
                <c:pt idx="2877">
                  <c:v>-2.66E-3</c:v>
                </c:pt>
                <c:pt idx="2878">
                  <c:v>-2.66E-3</c:v>
                </c:pt>
                <c:pt idx="2879">
                  <c:v>-2.6900000000000001E-3</c:v>
                </c:pt>
                <c:pt idx="2880">
                  <c:v>-2.6900000000000001E-3</c:v>
                </c:pt>
                <c:pt idx="2881">
                  <c:v>-2.7100000000000002E-3</c:v>
                </c:pt>
                <c:pt idx="2882">
                  <c:v>-2.7100000000000002E-3</c:v>
                </c:pt>
                <c:pt idx="2883">
                  <c:v>-2.7100000000000002E-3</c:v>
                </c:pt>
                <c:pt idx="2884">
                  <c:v>-2.7399999999999998E-3</c:v>
                </c:pt>
                <c:pt idx="2885">
                  <c:v>-2.7399999999999998E-3</c:v>
                </c:pt>
                <c:pt idx="2886">
                  <c:v>-2.7599999999999999E-3</c:v>
                </c:pt>
                <c:pt idx="2887">
                  <c:v>-2.7599999999999999E-3</c:v>
                </c:pt>
                <c:pt idx="2888">
                  <c:v>-2.7899999999999999E-3</c:v>
                </c:pt>
                <c:pt idx="2889">
                  <c:v>-2.7899999999999999E-3</c:v>
                </c:pt>
                <c:pt idx="2890">
                  <c:v>-2.82E-3</c:v>
                </c:pt>
                <c:pt idx="2891">
                  <c:v>-2.82E-3</c:v>
                </c:pt>
                <c:pt idx="2892">
                  <c:v>-2.82E-3</c:v>
                </c:pt>
                <c:pt idx="2893">
                  <c:v>-2.82E-3</c:v>
                </c:pt>
                <c:pt idx="2894">
                  <c:v>-2.8400000000000001E-3</c:v>
                </c:pt>
                <c:pt idx="2895">
                  <c:v>-2.8400000000000001E-3</c:v>
                </c:pt>
                <c:pt idx="2896">
                  <c:v>-2.82E-3</c:v>
                </c:pt>
                <c:pt idx="2897">
                  <c:v>-2.82E-3</c:v>
                </c:pt>
                <c:pt idx="2898">
                  <c:v>-2.82E-3</c:v>
                </c:pt>
                <c:pt idx="2899">
                  <c:v>-2.7899999999999999E-3</c:v>
                </c:pt>
                <c:pt idx="2900">
                  <c:v>-2.7899999999999999E-3</c:v>
                </c:pt>
                <c:pt idx="2901">
                  <c:v>-2.7599999999999999E-3</c:v>
                </c:pt>
                <c:pt idx="2902">
                  <c:v>-2.7599999999999999E-3</c:v>
                </c:pt>
                <c:pt idx="2903">
                  <c:v>-2.7399999999999998E-3</c:v>
                </c:pt>
                <c:pt idx="2904">
                  <c:v>-2.7100000000000002E-3</c:v>
                </c:pt>
                <c:pt idx="2905">
                  <c:v>-2.6900000000000001E-3</c:v>
                </c:pt>
                <c:pt idx="2906">
                  <c:v>-2.66E-3</c:v>
                </c:pt>
                <c:pt idx="2907">
                  <c:v>-2.63E-3</c:v>
                </c:pt>
                <c:pt idx="2908">
                  <c:v>-2.6099999999999999E-3</c:v>
                </c:pt>
                <c:pt idx="2909">
                  <c:v>-2.5799999999999998E-3</c:v>
                </c:pt>
                <c:pt idx="2910">
                  <c:v>-2.5500000000000002E-3</c:v>
                </c:pt>
                <c:pt idx="2911">
                  <c:v>-2.5500000000000002E-3</c:v>
                </c:pt>
                <c:pt idx="2912">
                  <c:v>-2.5300000000000001E-3</c:v>
                </c:pt>
                <c:pt idx="2913">
                  <c:v>-2.5000000000000001E-3</c:v>
                </c:pt>
                <c:pt idx="2914">
                  <c:v>-2.5000000000000001E-3</c:v>
                </c:pt>
                <c:pt idx="2915">
                  <c:v>-2.47E-3</c:v>
                </c:pt>
                <c:pt idx="2916">
                  <c:v>-2.47E-3</c:v>
                </c:pt>
                <c:pt idx="2917">
                  <c:v>-2.47E-3</c:v>
                </c:pt>
                <c:pt idx="2918">
                  <c:v>-2.47E-3</c:v>
                </c:pt>
                <c:pt idx="2919">
                  <c:v>-2.47E-3</c:v>
                </c:pt>
                <c:pt idx="2920">
                  <c:v>-2.47E-3</c:v>
                </c:pt>
                <c:pt idx="2921">
                  <c:v>-2.47E-3</c:v>
                </c:pt>
                <c:pt idx="2922">
                  <c:v>-2.5000000000000001E-3</c:v>
                </c:pt>
                <c:pt idx="2923">
                  <c:v>-2.5000000000000001E-3</c:v>
                </c:pt>
                <c:pt idx="2924">
                  <c:v>-2.5300000000000001E-3</c:v>
                </c:pt>
                <c:pt idx="2925">
                  <c:v>-2.5300000000000001E-3</c:v>
                </c:pt>
                <c:pt idx="2926">
                  <c:v>-2.5500000000000002E-3</c:v>
                </c:pt>
                <c:pt idx="2927">
                  <c:v>-2.5500000000000002E-3</c:v>
                </c:pt>
                <c:pt idx="2928">
                  <c:v>-2.5799999999999998E-3</c:v>
                </c:pt>
                <c:pt idx="2929">
                  <c:v>-2.6099999999999999E-3</c:v>
                </c:pt>
                <c:pt idx="2930">
                  <c:v>-2.6099999999999999E-3</c:v>
                </c:pt>
                <c:pt idx="2931">
                  <c:v>-2.6099999999999999E-3</c:v>
                </c:pt>
                <c:pt idx="2932">
                  <c:v>-2.63E-3</c:v>
                </c:pt>
                <c:pt idx="2933">
                  <c:v>-2.63E-3</c:v>
                </c:pt>
                <c:pt idx="2934">
                  <c:v>-2.63E-3</c:v>
                </c:pt>
                <c:pt idx="2935">
                  <c:v>-2.63E-3</c:v>
                </c:pt>
                <c:pt idx="2936">
                  <c:v>-2.63E-3</c:v>
                </c:pt>
                <c:pt idx="2937">
                  <c:v>-2.63E-3</c:v>
                </c:pt>
                <c:pt idx="2938">
                  <c:v>-2.63E-3</c:v>
                </c:pt>
                <c:pt idx="2939">
                  <c:v>-2.6099999999999999E-3</c:v>
                </c:pt>
                <c:pt idx="2940">
                  <c:v>-2.6099999999999999E-3</c:v>
                </c:pt>
                <c:pt idx="2941">
                  <c:v>-2.5799999999999998E-3</c:v>
                </c:pt>
                <c:pt idx="2942">
                  <c:v>-2.5799999999999998E-3</c:v>
                </c:pt>
                <c:pt idx="2943">
                  <c:v>-2.5500000000000002E-3</c:v>
                </c:pt>
                <c:pt idx="2944">
                  <c:v>-2.5300000000000001E-3</c:v>
                </c:pt>
                <c:pt idx="2945">
                  <c:v>-2.5000000000000001E-3</c:v>
                </c:pt>
                <c:pt idx="2946">
                  <c:v>-2.5000000000000001E-3</c:v>
                </c:pt>
                <c:pt idx="2947">
                  <c:v>-2.47E-3</c:v>
                </c:pt>
                <c:pt idx="2948">
                  <c:v>-2.4499999999999999E-3</c:v>
                </c:pt>
                <c:pt idx="2949">
                  <c:v>-2.4199999999999998E-3</c:v>
                </c:pt>
                <c:pt idx="2950">
                  <c:v>-2.4199999999999998E-3</c:v>
                </c:pt>
                <c:pt idx="2951">
                  <c:v>-2.3999999999999998E-3</c:v>
                </c:pt>
                <c:pt idx="2952">
                  <c:v>-2.3999999999999998E-3</c:v>
                </c:pt>
                <c:pt idx="2953">
                  <c:v>-2.3700000000000001E-3</c:v>
                </c:pt>
                <c:pt idx="2954">
                  <c:v>-2.3700000000000001E-3</c:v>
                </c:pt>
                <c:pt idx="2955">
                  <c:v>-2.3700000000000001E-3</c:v>
                </c:pt>
                <c:pt idx="2956">
                  <c:v>-2.3700000000000001E-3</c:v>
                </c:pt>
                <c:pt idx="2957">
                  <c:v>-2.3700000000000001E-3</c:v>
                </c:pt>
                <c:pt idx="2958">
                  <c:v>-2.3700000000000001E-3</c:v>
                </c:pt>
                <c:pt idx="2959">
                  <c:v>-2.3700000000000001E-3</c:v>
                </c:pt>
                <c:pt idx="2960">
                  <c:v>-2.3700000000000001E-3</c:v>
                </c:pt>
                <c:pt idx="2961">
                  <c:v>-2.3999999999999998E-3</c:v>
                </c:pt>
                <c:pt idx="2962">
                  <c:v>-2.3999999999999998E-3</c:v>
                </c:pt>
                <c:pt idx="2963">
                  <c:v>-2.4199999999999998E-3</c:v>
                </c:pt>
                <c:pt idx="2964">
                  <c:v>-2.4499999999999999E-3</c:v>
                </c:pt>
                <c:pt idx="2965">
                  <c:v>-2.4499999999999999E-3</c:v>
                </c:pt>
                <c:pt idx="2966">
                  <c:v>-2.47E-3</c:v>
                </c:pt>
                <c:pt idx="2967">
                  <c:v>-2.5000000000000001E-3</c:v>
                </c:pt>
                <c:pt idx="2968">
                  <c:v>-2.5300000000000001E-3</c:v>
                </c:pt>
                <c:pt idx="2969">
                  <c:v>-2.5300000000000001E-3</c:v>
                </c:pt>
                <c:pt idx="2970">
                  <c:v>-2.5500000000000002E-3</c:v>
                </c:pt>
                <c:pt idx="2971">
                  <c:v>-2.5799999999999998E-3</c:v>
                </c:pt>
                <c:pt idx="2972">
                  <c:v>-2.6099999999999999E-3</c:v>
                </c:pt>
                <c:pt idx="2973">
                  <c:v>-2.6099999999999999E-3</c:v>
                </c:pt>
                <c:pt idx="2974">
                  <c:v>-2.6099999999999999E-3</c:v>
                </c:pt>
                <c:pt idx="2975">
                  <c:v>-2.63E-3</c:v>
                </c:pt>
                <c:pt idx="2976">
                  <c:v>-2.63E-3</c:v>
                </c:pt>
                <c:pt idx="2977">
                  <c:v>-2.63E-3</c:v>
                </c:pt>
                <c:pt idx="2978">
                  <c:v>-2.66E-3</c:v>
                </c:pt>
                <c:pt idx="2979">
                  <c:v>-2.66E-3</c:v>
                </c:pt>
                <c:pt idx="2980">
                  <c:v>-2.66E-3</c:v>
                </c:pt>
                <c:pt idx="2981">
                  <c:v>-2.66E-3</c:v>
                </c:pt>
                <c:pt idx="2982">
                  <c:v>-2.63E-3</c:v>
                </c:pt>
                <c:pt idx="2983">
                  <c:v>-2.63E-3</c:v>
                </c:pt>
                <c:pt idx="2984">
                  <c:v>-2.63E-3</c:v>
                </c:pt>
                <c:pt idx="2985">
                  <c:v>-2.63E-3</c:v>
                </c:pt>
                <c:pt idx="2986">
                  <c:v>-2.6099999999999999E-3</c:v>
                </c:pt>
                <c:pt idx="2987">
                  <c:v>-2.6099999999999999E-3</c:v>
                </c:pt>
                <c:pt idx="2988">
                  <c:v>-2.6099999999999999E-3</c:v>
                </c:pt>
                <c:pt idx="2989">
                  <c:v>-2.6099999999999999E-3</c:v>
                </c:pt>
                <c:pt idx="2990">
                  <c:v>-2.5799999999999998E-3</c:v>
                </c:pt>
                <c:pt idx="2991">
                  <c:v>-2.5799999999999998E-3</c:v>
                </c:pt>
                <c:pt idx="2992">
                  <c:v>-2.5799999999999998E-3</c:v>
                </c:pt>
                <c:pt idx="2993">
                  <c:v>-2.5799999999999998E-3</c:v>
                </c:pt>
                <c:pt idx="2994">
                  <c:v>-2.5799999999999998E-3</c:v>
                </c:pt>
                <c:pt idx="2995">
                  <c:v>-2.5799999999999998E-3</c:v>
                </c:pt>
                <c:pt idx="2996">
                  <c:v>-2.5799999999999998E-3</c:v>
                </c:pt>
                <c:pt idx="2997">
                  <c:v>-2.5799999999999998E-3</c:v>
                </c:pt>
                <c:pt idx="2998">
                  <c:v>-2.5799999999999998E-3</c:v>
                </c:pt>
                <c:pt idx="2999">
                  <c:v>-2.5799999999999998E-3</c:v>
                </c:pt>
                <c:pt idx="3000">
                  <c:v>-2.5799999999999998E-3</c:v>
                </c:pt>
                <c:pt idx="3001">
                  <c:v>-2.5799999999999998E-3</c:v>
                </c:pt>
                <c:pt idx="3002">
                  <c:v>-2.6099999999999999E-3</c:v>
                </c:pt>
                <c:pt idx="3003">
                  <c:v>-2.6099999999999999E-3</c:v>
                </c:pt>
                <c:pt idx="3004">
                  <c:v>-2.63E-3</c:v>
                </c:pt>
                <c:pt idx="3005">
                  <c:v>-2.63E-3</c:v>
                </c:pt>
                <c:pt idx="3006">
                  <c:v>-2.63E-3</c:v>
                </c:pt>
                <c:pt idx="3007">
                  <c:v>-2.66E-3</c:v>
                </c:pt>
                <c:pt idx="3008">
                  <c:v>-2.66E-3</c:v>
                </c:pt>
                <c:pt idx="3009">
                  <c:v>-2.6900000000000001E-3</c:v>
                </c:pt>
                <c:pt idx="3010">
                  <c:v>-2.6900000000000001E-3</c:v>
                </c:pt>
                <c:pt idx="3011">
                  <c:v>-2.6900000000000001E-3</c:v>
                </c:pt>
                <c:pt idx="3012">
                  <c:v>-2.7100000000000002E-3</c:v>
                </c:pt>
                <c:pt idx="3013">
                  <c:v>-2.7100000000000002E-3</c:v>
                </c:pt>
                <c:pt idx="3014">
                  <c:v>-2.7100000000000002E-3</c:v>
                </c:pt>
                <c:pt idx="3015">
                  <c:v>-2.7100000000000002E-3</c:v>
                </c:pt>
                <c:pt idx="3016">
                  <c:v>-2.7399999999999998E-3</c:v>
                </c:pt>
                <c:pt idx="3017">
                  <c:v>-2.7399999999999998E-3</c:v>
                </c:pt>
                <c:pt idx="3018">
                  <c:v>-2.7399999999999998E-3</c:v>
                </c:pt>
                <c:pt idx="3019">
                  <c:v>-2.7399999999999998E-3</c:v>
                </c:pt>
                <c:pt idx="3020">
                  <c:v>-2.7399999999999998E-3</c:v>
                </c:pt>
                <c:pt idx="3021">
                  <c:v>-2.7399999999999998E-3</c:v>
                </c:pt>
                <c:pt idx="3022">
                  <c:v>-2.7399999999999998E-3</c:v>
                </c:pt>
                <c:pt idx="3023">
                  <c:v>-2.7399999999999998E-3</c:v>
                </c:pt>
                <c:pt idx="3024">
                  <c:v>-2.7100000000000002E-3</c:v>
                </c:pt>
                <c:pt idx="3025">
                  <c:v>-2.7100000000000002E-3</c:v>
                </c:pt>
                <c:pt idx="3026">
                  <c:v>-2.7100000000000002E-3</c:v>
                </c:pt>
                <c:pt idx="3027">
                  <c:v>-2.7100000000000002E-3</c:v>
                </c:pt>
                <c:pt idx="3028">
                  <c:v>-2.7100000000000002E-3</c:v>
                </c:pt>
                <c:pt idx="3029">
                  <c:v>-2.7100000000000002E-3</c:v>
                </c:pt>
                <c:pt idx="3030">
                  <c:v>-2.7100000000000002E-3</c:v>
                </c:pt>
                <c:pt idx="3031">
                  <c:v>-2.7100000000000002E-3</c:v>
                </c:pt>
                <c:pt idx="3032">
                  <c:v>-2.7100000000000002E-3</c:v>
                </c:pt>
                <c:pt idx="3033">
                  <c:v>-2.6900000000000001E-3</c:v>
                </c:pt>
                <c:pt idx="3034">
                  <c:v>-2.6900000000000001E-3</c:v>
                </c:pt>
                <c:pt idx="3035">
                  <c:v>-2.6900000000000001E-3</c:v>
                </c:pt>
                <c:pt idx="3036">
                  <c:v>-2.6900000000000001E-3</c:v>
                </c:pt>
                <c:pt idx="3037">
                  <c:v>-2.6900000000000001E-3</c:v>
                </c:pt>
                <c:pt idx="3038">
                  <c:v>-2.6900000000000001E-3</c:v>
                </c:pt>
                <c:pt idx="3039">
                  <c:v>-2.6900000000000001E-3</c:v>
                </c:pt>
                <c:pt idx="3040">
                  <c:v>-2.6900000000000001E-3</c:v>
                </c:pt>
                <c:pt idx="3041">
                  <c:v>-2.6900000000000001E-3</c:v>
                </c:pt>
                <c:pt idx="3042">
                  <c:v>-2.6900000000000001E-3</c:v>
                </c:pt>
                <c:pt idx="3043">
                  <c:v>-2.6900000000000001E-3</c:v>
                </c:pt>
                <c:pt idx="3044">
                  <c:v>-2.6900000000000001E-3</c:v>
                </c:pt>
                <c:pt idx="3045">
                  <c:v>-2.66E-3</c:v>
                </c:pt>
                <c:pt idx="3046">
                  <c:v>-2.66E-3</c:v>
                </c:pt>
                <c:pt idx="3047">
                  <c:v>-2.66E-3</c:v>
                </c:pt>
                <c:pt idx="3048">
                  <c:v>-2.66E-3</c:v>
                </c:pt>
                <c:pt idx="3049">
                  <c:v>-2.66E-3</c:v>
                </c:pt>
                <c:pt idx="3050">
                  <c:v>-2.63E-3</c:v>
                </c:pt>
                <c:pt idx="3051">
                  <c:v>-2.63E-3</c:v>
                </c:pt>
                <c:pt idx="3052">
                  <c:v>-2.63E-3</c:v>
                </c:pt>
                <c:pt idx="3053">
                  <c:v>-2.6099999999999999E-3</c:v>
                </c:pt>
                <c:pt idx="3054">
                  <c:v>-2.6099999999999999E-3</c:v>
                </c:pt>
                <c:pt idx="3055">
                  <c:v>-2.6099999999999999E-3</c:v>
                </c:pt>
                <c:pt idx="3056">
                  <c:v>-2.5799999999999998E-3</c:v>
                </c:pt>
                <c:pt idx="3057">
                  <c:v>-2.5799999999999998E-3</c:v>
                </c:pt>
                <c:pt idx="3058">
                  <c:v>-2.5799999999999998E-3</c:v>
                </c:pt>
                <c:pt idx="3059">
                  <c:v>-2.5799999999999998E-3</c:v>
                </c:pt>
                <c:pt idx="3060">
                  <c:v>-2.5799999999999998E-3</c:v>
                </c:pt>
                <c:pt idx="3061">
                  <c:v>-2.5500000000000002E-3</c:v>
                </c:pt>
                <c:pt idx="3062">
                  <c:v>-2.5500000000000002E-3</c:v>
                </c:pt>
                <c:pt idx="3063">
                  <c:v>-2.5500000000000002E-3</c:v>
                </c:pt>
                <c:pt idx="3064">
                  <c:v>-2.5500000000000002E-3</c:v>
                </c:pt>
                <c:pt idx="3065">
                  <c:v>-2.5500000000000002E-3</c:v>
                </c:pt>
                <c:pt idx="3066">
                  <c:v>-2.5500000000000002E-3</c:v>
                </c:pt>
                <c:pt idx="3067">
                  <c:v>-2.5500000000000002E-3</c:v>
                </c:pt>
                <c:pt idx="3068">
                  <c:v>-2.5799999999999998E-3</c:v>
                </c:pt>
                <c:pt idx="3069">
                  <c:v>-2.5799999999999998E-3</c:v>
                </c:pt>
                <c:pt idx="3070">
                  <c:v>-2.5799999999999998E-3</c:v>
                </c:pt>
                <c:pt idx="3071">
                  <c:v>-2.6099999999999999E-3</c:v>
                </c:pt>
                <c:pt idx="3072">
                  <c:v>-2.6099999999999999E-3</c:v>
                </c:pt>
                <c:pt idx="3073">
                  <c:v>-2.6099999999999999E-3</c:v>
                </c:pt>
                <c:pt idx="3074">
                  <c:v>-2.63E-3</c:v>
                </c:pt>
                <c:pt idx="3075">
                  <c:v>-2.63E-3</c:v>
                </c:pt>
                <c:pt idx="3076">
                  <c:v>-2.63E-3</c:v>
                </c:pt>
                <c:pt idx="3077">
                  <c:v>-2.66E-3</c:v>
                </c:pt>
                <c:pt idx="3078">
                  <c:v>-2.66E-3</c:v>
                </c:pt>
                <c:pt idx="3079">
                  <c:v>-2.66E-3</c:v>
                </c:pt>
                <c:pt idx="3080">
                  <c:v>-2.66E-3</c:v>
                </c:pt>
                <c:pt idx="3081">
                  <c:v>-2.66E-3</c:v>
                </c:pt>
                <c:pt idx="3082">
                  <c:v>-2.66E-3</c:v>
                </c:pt>
                <c:pt idx="3083">
                  <c:v>-2.66E-3</c:v>
                </c:pt>
                <c:pt idx="3084">
                  <c:v>-2.66E-3</c:v>
                </c:pt>
                <c:pt idx="3085">
                  <c:v>-2.63E-3</c:v>
                </c:pt>
                <c:pt idx="3086">
                  <c:v>-2.63E-3</c:v>
                </c:pt>
                <c:pt idx="3087">
                  <c:v>-2.6099999999999999E-3</c:v>
                </c:pt>
                <c:pt idx="3088">
                  <c:v>-2.5799999999999998E-3</c:v>
                </c:pt>
                <c:pt idx="3089">
                  <c:v>-2.5799999999999998E-3</c:v>
                </c:pt>
                <c:pt idx="3090">
                  <c:v>-2.5500000000000002E-3</c:v>
                </c:pt>
                <c:pt idx="3091">
                  <c:v>-2.5300000000000001E-3</c:v>
                </c:pt>
                <c:pt idx="3092">
                  <c:v>-2.5000000000000001E-3</c:v>
                </c:pt>
                <c:pt idx="3093">
                  <c:v>-2.47E-3</c:v>
                </c:pt>
                <c:pt idx="3094">
                  <c:v>-2.4499999999999999E-3</c:v>
                </c:pt>
                <c:pt idx="3095">
                  <c:v>-2.4199999999999998E-3</c:v>
                </c:pt>
                <c:pt idx="3096">
                  <c:v>-2.3999999999999998E-3</c:v>
                </c:pt>
                <c:pt idx="3097">
                  <c:v>-2.3700000000000001E-3</c:v>
                </c:pt>
                <c:pt idx="3098">
                  <c:v>-2.3400000000000001E-3</c:v>
                </c:pt>
                <c:pt idx="3099">
                  <c:v>-2.32E-3</c:v>
                </c:pt>
                <c:pt idx="3100">
                  <c:v>-2.32E-3</c:v>
                </c:pt>
                <c:pt idx="3101">
                  <c:v>-2.2899999999999999E-3</c:v>
                </c:pt>
                <c:pt idx="3102">
                  <c:v>-2.2599999999999999E-3</c:v>
                </c:pt>
                <c:pt idx="3103">
                  <c:v>-2.2399999999999998E-3</c:v>
                </c:pt>
                <c:pt idx="3104">
                  <c:v>-2.2399999999999998E-3</c:v>
                </c:pt>
                <c:pt idx="3105">
                  <c:v>-2.2100000000000002E-3</c:v>
                </c:pt>
                <c:pt idx="3106">
                  <c:v>-2.2100000000000002E-3</c:v>
                </c:pt>
                <c:pt idx="3107">
                  <c:v>-2.2100000000000002E-3</c:v>
                </c:pt>
                <c:pt idx="3108">
                  <c:v>-2.2100000000000002E-3</c:v>
                </c:pt>
                <c:pt idx="3109">
                  <c:v>-2.1900000000000001E-3</c:v>
                </c:pt>
                <c:pt idx="3110">
                  <c:v>-2.1900000000000001E-3</c:v>
                </c:pt>
                <c:pt idx="3111">
                  <c:v>-2.1900000000000001E-3</c:v>
                </c:pt>
                <c:pt idx="3112">
                  <c:v>-2.1900000000000001E-3</c:v>
                </c:pt>
                <c:pt idx="3113">
                  <c:v>-2.1900000000000001E-3</c:v>
                </c:pt>
                <c:pt idx="3114">
                  <c:v>-2.2100000000000002E-3</c:v>
                </c:pt>
                <c:pt idx="3115">
                  <c:v>-2.2100000000000002E-3</c:v>
                </c:pt>
                <c:pt idx="3116">
                  <c:v>-2.2100000000000002E-3</c:v>
                </c:pt>
                <c:pt idx="3117">
                  <c:v>-2.2399999999999998E-3</c:v>
                </c:pt>
                <c:pt idx="3118">
                  <c:v>-2.2399999999999998E-3</c:v>
                </c:pt>
                <c:pt idx="3119">
                  <c:v>-2.2399999999999998E-3</c:v>
                </c:pt>
                <c:pt idx="3120">
                  <c:v>-2.2599999999999999E-3</c:v>
                </c:pt>
                <c:pt idx="3121">
                  <c:v>-2.2599999999999999E-3</c:v>
                </c:pt>
                <c:pt idx="3122">
                  <c:v>-2.2899999999999999E-3</c:v>
                </c:pt>
                <c:pt idx="3123">
                  <c:v>-2.2899999999999999E-3</c:v>
                </c:pt>
                <c:pt idx="3124">
                  <c:v>-2.32E-3</c:v>
                </c:pt>
                <c:pt idx="3125">
                  <c:v>-2.32E-3</c:v>
                </c:pt>
                <c:pt idx="3126">
                  <c:v>-2.3400000000000001E-3</c:v>
                </c:pt>
                <c:pt idx="3127">
                  <c:v>-2.3400000000000001E-3</c:v>
                </c:pt>
                <c:pt idx="3128">
                  <c:v>-2.3700000000000001E-3</c:v>
                </c:pt>
                <c:pt idx="3129">
                  <c:v>-2.3999999999999998E-3</c:v>
                </c:pt>
                <c:pt idx="3130">
                  <c:v>-2.4199999999999998E-3</c:v>
                </c:pt>
                <c:pt idx="3131">
                  <c:v>-2.4199999999999998E-3</c:v>
                </c:pt>
                <c:pt idx="3132">
                  <c:v>-2.4499999999999999E-3</c:v>
                </c:pt>
                <c:pt idx="3133">
                  <c:v>-2.47E-3</c:v>
                </c:pt>
                <c:pt idx="3134">
                  <c:v>-2.5000000000000001E-3</c:v>
                </c:pt>
                <c:pt idx="3135">
                  <c:v>-2.5000000000000001E-3</c:v>
                </c:pt>
                <c:pt idx="3136">
                  <c:v>-2.5300000000000001E-3</c:v>
                </c:pt>
                <c:pt idx="3137">
                  <c:v>-2.5500000000000002E-3</c:v>
                </c:pt>
                <c:pt idx="3138">
                  <c:v>-2.5799999999999998E-3</c:v>
                </c:pt>
                <c:pt idx="3139">
                  <c:v>-2.6099999999999999E-3</c:v>
                </c:pt>
                <c:pt idx="3140">
                  <c:v>-2.63E-3</c:v>
                </c:pt>
                <c:pt idx="3141">
                  <c:v>-2.63E-3</c:v>
                </c:pt>
                <c:pt idx="3142">
                  <c:v>-2.66E-3</c:v>
                </c:pt>
                <c:pt idx="3143">
                  <c:v>-2.6900000000000001E-3</c:v>
                </c:pt>
                <c:pt idx="3144">
                  <c:v>-2.6900000000000001E-3</c:v>
                </c:pt>
                <c:pt idx="3145">
                  <c:v>-2.7100000000000002E-3</c:v>
                </c:pt>
                <c:pt idx="3146">
                  <c:v>-2.7100000000000002E-3</c:v>
                </c:pt>
                <c:pt idx="3147">
                  <c:v>-2.7100000000000002E-3</c:v>
                </c:pt>
                <c:pt idx="3148">
                  <c:v>-2.7100000000000002E-3</c:v>
                </c:pt>
                <c:pt idx="3149">
                  <c:v>-2.7100000000000002E-3</c:v>
                </c:pt>
                <c:pt idx="3150">
                  <c:v>-2.7100000000000002E-3</c:v>
                </c:pt>
                <c:pt idx="3151">
                  <c:v>-2.7100000000000002E-3</c:v>
                </c:pt>
                <c:pt idx="3152">
                  <c:v>-2.7100000000000002E-3</c:v>
                </c:pt>
                <c:pt idx="3153">
                  <c:v>-2.6900000000000001E-3</c:v>
                </c:pt>
                <c:pt idx="3154">
                  <c:v>-2.6900000000000001E-3</c:v>
                </c:pt>
                <c:pt idx="3155">
                  <c:v>-2.66E-3</c:v>
                </c:pt>
                <c:pt idx="3156">
                  <c:v>-2.66E-3</c:v>
                </c:pt>
                <c:pt idx="3157">
                  <c:v>-2.63E-3</c:v>
                </c:pt>
                <c:pt idx="3158">
                  <c:v>-2.6099999999999999E-3</c:v>
                </c:pt>
                <c:pt idx="3159">
                  <c:v>-2.5799999999999998E-3</c:v>
                </c:pt>
                <c:pt idx="3160">
                  <c:v>-2.5799999999999998E-3</c:v>
                </c:pt>
                <c:pt idx="3161">
                  <c:v>-2.5500000000000002E-3</c:v>
                </c:pt>
                <c:pt idx="3162">
                  <c:v>-2.5300000000000001E-3</c:v>
                </c:pt>
                <c:pt idx="3163">
                  <c:v>-2.5300000000000001E-3</c:v>
                </c:pt>
                <c:pt idx="3164">
                  <c:v>-2.5000000000000001E-3</c:v>
                </c:pt>
                <c:pt idx="3165">
                  <c:v>-2.5000000000000001E-3</c:v>
                </c:pt>
                <c:pt idx="3166">
                  <c:v>-2.5000000000000001E-3</c:v>
                </c:pt>
                <c:pt idx="3167">
                  <c:v>-2.5000000000000001E-3</c:v>
                </c:pt>
                <c:pt idx="3168">
                  <c:v>-2.5000000000000001E-3</c:v>
                </c:pt>
                <c:pt idx="3169">
                  <c:v>-2.5000000000000001E-3</c:v>
                </c:pt>
                <c:pt idx="3170">
                  <c:v>-2.5000000000000001E-3</c:v>
                </c:pt>
                <c:pt idx="3171">
                  <c:v>-2.5300000000000001E-3</c:v>
                </c:pt>
                <c:pt idx="3172">
                  <c:v>-2.5300000000000001E-3</c:v>
                </c:pt>
                <c:pt idx="3173">
                  <c:v>-2.5500000000000002E-3</c:v>
                </c:pt>
                <c:pt idx="3174">
                  <c:v>-2.5799999999999998E-3</c:v>
                </c:pt>
                <c:pt idx="3175">
                  <c:v>-2.6099999999999999E-3</c:v>
                </c:pt>
                <c:pt idx="3176">
                  <c:v>-2.63E-3</c:v>
                </c:pt>
                <c:pt idx="3177">
                  <c:v>-2.66E-3</c:v>
                </c:pt>
                <c:pt idx="3178">
                  <c:v>-2.6900000000000001E-3</c:v>
                </c:pt>
                <c:pt idx="3179">
                  <c:v>-2.7100000000000002E-3</c:v>
                </c:pt>
                <c:pt idx="3180">
                  <c:v>-2.7399999999999998E-3</c:v>
                </c:pt>
                <c:pt idx="3181">
                  <c:v>-2.7599999999999999E-3</c:v>
                </c:pt>
                <c:pt idx="3182">
                  <c:v>-2.7899999999999999E-3</c:v>
                </c:pt>
                <c:pt idx="3183">
                  <c:v>-2.82E-3</c:v>
                </c:pt>
                <c:pt idx="3184">
                  <c:v>-2.8400000000000001E-3</c:v>
                </c:pt>
                <c:pt idx="3185">
                  <c:v>-2.8700000000000002E-3</c:v>
                </c:pt>
                <c:pt idx="3186">
                  <c:v>-2.8700000000000002E-3</c:v>
                </c:pt>
                <c:pt idx="3187">
                  <c:v>-2.8999999999999998E-3</c:v>
                </c:pt>
                <c:pt idx="3188">
                  <c:v>-2.8999999999999998E-3</c:v>
                </c:pt>
                <c:pt idx="3189">
                  <c:v>-2.8999999999999998E-3</c:v>
                </c:pt>
                <c:pt idx="3190">
                  <c:v>-2.8700000000000002E-3</c:v>
                </c:pt>
                <c:pt idx="3191">
                  <c:v>-2.8700000000000002E-3</c:v>
                </c:pt>
                <c:pt idx="3192">
                  <c:v>-2.8400000000000001E-3</c:v>
                </c:pt>
                <c:pt idx="3193">
                  <c:v>-2.8400000000000001E-3</c:v>
                </c:pt>
                <c:pt idx="3194">
                  <c:v>-2.82E-3</c:v>
                </c:pt>
                <c:pt idx="3195">
                  <c:v>-2.7899999999999999E-3</c:v>
                </c:pt>
                <c:pt idx="3196">
                  <c:v>-2.7599999999999999E-3</c:v>
                </c:pt>
                <c:pt idx="3197">
                  <c:v>-2.7100000000000002E-3</c:v>
                </c:pt>
                <c:pt idx="3198">
                  <c:v>-2.6900000000000001E-3</c:v>
                </c:pt>
                <c:pt idx="3199">
                  <c:v>-2.66E-3</c:v>
                </c:pt>
                <c:pt idx="3200">
                  <c:v>-2.63E-3</c:v>
                </c:pt>
                <c:pt idx="3201">
                  <c:v>-2.6099999999999999E-3</c:v>
                </c:pt>
                <c:pt idx="3202">
                  <c:v>-2.5799999999999998E-3</c:v>
                </c:pt>
                <c:pt idx="3203">
                  <c:v>-2.5500000000000002E-3</c:v>
                </c:pt>
                <c:pt idx="3204">
                  <c:v>-2.5300000000000001E-3</c:v>
                </c:pt>
                <c:pt idx="3205">
                  <c:v>-2.5000000000000001E-3</c:v>
                </c:pt>
                <c:pt idx="3206">
                  <c:v>-2.47E-3</c:v>
                </c:pt>
                <c:pt idx="3207">
                  <c:v>-2.47E-3</c:v>
                </c:pt>
                <c:pt idx="3208">
                  <c:v>-2.47E-3</c:v>
                </c:pt>
                <c:pt idx="3209">
                  <c:v>-2.47E-3</c:v>
                </c:pt>
                <c:pt idx="3210">
                  <c:v>-2.47E-3</c:v>
                </c:pt>
                <c:pt idx="3211">
                  <c:v>-2.47E-3</c:v>
                </c:pt>
                <c:pt idx="3212">
                  <c:v>-2.5000000000000001E-3</c:v>
                </c:pt>
                <c:pt idx="3213">
                  <c:v>-2.5300000000000001E-3</c:v>
                </c:pt>
                <c:pt idx="3214">
                  <c:v>-2.5300000000000001E-3</c:v>
                </c:pt>
                <c:pt idx="3215">
                  <c:v>-2.5500000000000002E-3</c:v>
                </c:pt>
                <c:pt idx="3216">
                  <c:v>-2.5799999999999998E-3</c:v>
                </c:pt>
                <c:pt idx="3217">
                  <c:v>-2.6099999999999999E-3</c:v>
                </c:pt>
                <c:pt idx="3218">
                  <c:v>-2.63E-3</c:v>
                </c:pt>
                <c:pt idx="3219">
                  <c:v>-2.66E-3</c:v>
                </c:pt>
                <c:pt idx="3220">
                  <c:v>-2.6900000000000001E-3</c:v>
                </c:pt>
                <c:pt idx="3221">
                  <c:v>-2.7100000000000002E-3</c:v>
                </c:pt>
                <c:pt idx="3222">
                  <c:v>-2.7399999999999998E-3</c:v>
                </c:pt>
                <c:pt idx="3223">
                  <c:v>-2.7399999999999998E-3</c:v>
                </c:pt>
                <c:pt idx="3224">
                  <c:v>-2.7599999999999999E-3</c:v>
                </c:pt>
                <c:pt idx="3225">
                  <c:v>-2.7599999999999999E-3</c:v>
                </c:pt>
                <c:pt idx="3226">
                  <c:v>-2.7599999999999999E-3</c:v>
                </c:pt>
                <c:pt idx="3227">
                  <c:v>-2.7599999999999999E-3</c:v>
                </c:pt>
                <c:pt idx="3228">
                  <c:v>-2.7599999999999999E-3</c:v>
                </c:pt>
                <c:pt idx="3229">
                  <c:v>-2.7399999999999998E-3</c:v>
                </c:pt>
                <c:pt idx="3230">
                  <c:v>-2.7399999999999998E-3</c:v>
                </c:pt>
                <c:pt idx="3231">
                  <c:v>-2.7100000000000002E-3</c:v>
                </c:pt>
                <c:pt idx="3232">
                  <c:v>-2.6900000000000001E-3</c:v>
                </c:pt>
                <c:pt idx="3233">
                  <c:v>-2.66E-3</c:v>
                </c:pt>
                <c:pt idx="3234">
                  <c:v>-2.6099999999999999E-3</c:v>
                </c:pt>
                <c:pt idx="3235">
                  <c:v>-2.5799999999999998E-3</c:v>
                </c:pt>
                <c:pt idx="3236">
                  <c:v>-2.5500000000000002E-3</c:v>
                </c:pt>
                <c:pt idx="3237">
                  <c:v>-2.5000000000000001E-3</c:v>
                </c:pt>
                <c:pt idx="3238">
                  <c:v>-2.47E-3</c:v>
                </c:pt>
                <c:pt idx="3239">
                  <c:v>-2.4199999999999998E-3</c:v>
                </c:pt>
                <c:pt idx="3240">
                  <c:v>-2.3999999999999998E-3</c:v>
                </c:pt>
                <c:pt idx="3241">
                  <c:v>-2.3400000000000001E-3</c:v>
                </c:pt>
                <c:pt idx="3242">
                  <c:v>-2.32E-3</c:v>
                </c:pt>
                <c:pt idx="3243">
                  <c:v>-2.2899999999999999E-3</c:v>
                </c:pt>
                <c:pt idx="3244">
                  <c:v>-2.2599999999999999E-3</c:v>
                </c:pt>
                <c:pt idx="3245">
                  <c:v>-2.2399999999999998E-3</c:v>
                </c:pt>
                <c:pt idx="3246">
                  <c:v>-2.2399999999999998E-3</c:v>
                </c:pt>
                <c:pt idx="3247">
                  <c:v>-2.2100000000000002E-3</c:v>
                </c:pt>
                <c:pt idx="3248">
                  <c:v>-2.2100000000000002E-3</c:v>
                </c:pt>
                <c:pt idx="3249">
                  <c:v>-2.2399999999999998E-3</c:v>
                </c:pt>
                <c:pt idx="3250">
                  <c:v>-2.2399999999999998E-3</c:v>
                </c:pt>
                <c:pt idx="3251">
                  <c:v>-2.2599999999999999E-3</c:v>
                </c:pt>
                <c:pt idx="3252">
                  <c:v>-2.2599999999999999E-3</c:v>
                </c:pt>
                <c:pt idx="3253">
                  <c:v>-2.2899999999999999E-3</c:v>
                </c:pt>
                <c:pt idx="3254">
                  <c:v>-2.3400000000000001E-3</c:v>
                </c:pt>
                <c:pt idx="3255">
                  <c:v>-2.3700000000000001E-3</c:v>
                </c:pt>
                <c:pt idx="3256">
                  <c:v>-2.3999999999999998E-3</c:v>
                </c:pt>
                <c:pt idx="3257">
                  <c:v>-2.4499999999999999E-3</c:v>
                </c:pt>
                <c:pt idx="3258">
                  <c:v>-2.47E-3</c:v>
                </c:pt>
                <c:pt idx="3259">
                  <c:v>-2.5300000000000001E-3</c:v>
                </c:pt>
                <c:pt idx="3260">
                  <c:v>-2.5500000000000002E-3</c:v>
                </c:pt>
                <c:pt idx="3261">
                  <c:v>-2.6099999999999999E-3</c:v>
                </c:pt>
                <c:pt idx="3262">
                  <c:v>-2.63E-3</c:v>
                </c:pt>
                <c:pt idx="3263">
                  <c:v>-2.66E-3</c:v>
                </c:pt>
                <c:pt idx="3264">
                  <c:v>-2.7100000000000002E-3</c:v>
                </c:pt>
                <c:pt idx="3265">
                  <c:v>-2.7399999999999998E-3</c:v>
                </c:pt>
                <c:pt idx="3266">
                  <c:v>-2.7399999999999998E-3</c:v>
                </c:pt>
                <c:pt idx="3267">
                  <c:v>-2.7599999999999999E-3</c:v>
                </c:pt>
                <c:pt idx="3268">
                  <c:v>-2.7899999999999999E-3</c:v>
                </c:pt>
                <c:pt idx="3269">
                  <c:v>-2.7899999999999999E-3</c:v>
                </c:pt>
                <c:pt idx="3270">
                  <c:v>-2.7899999999999999E-3</c:v>
                </c:pt>
                <c:pt idx="3271">
                  <c:v>-2.7599999999999999E-3</c:v>
                </c:pt>
                <c:pt idx="3272">
                  <c:v>-2.7599999999999999E-3</c:v>
                </c:pt>
                <c:pt idx="3273">
                  <c:v>-2.7599999999999999E-3</c:v>
                </c:pt>
                <c:pt idx="3274">
                  <c:v>-2.7399999999999998E-3</c:v>
                </c:pt>
                <c:pt idx="3275">
                  <c:v>-2.7100000000000002E-3</c:v>
                </c:pt>
                <c:pt idx="3276">
                  <c:v>-2.6900000000000001E-3</c:v>
                </c:pt>
                <c:pt idx="3277">
                  <c:v>-2.66E-3</c:v>
                </c:pt>
                <c:pt idx="3278">
                  <c:v>-2.63E-3</c:v>
                </c:pt>
                <c:pt idx="3279">
                  <c:v>-2.6099999999999999E-3</c:v>
                </c:pt>
                <c:pt idx="3280">
                  <c:v>-2.5799999999999998E-3</c:v>
                </c:pt>
                <c:pt idx="3281">
                  <c:v>-2.5500000000000002E-3</c:v>
                </c:pt>
                <c:pt idx="3282">
                  <c:v>-2.5300000000000001E-3</c:v>
                </c:pt>
                <c:pt idx="3283">
                  <c:v>-2.5000000000000001E-3</c:v>
                </c:pt>
                <c:pt idx="3284">
                  <c:v>-2.47E-3</c:v>
                </c:pt>
                <c:pt idx="3285">
                  <c:v>-2.4499999999999999E-3</c:v>
                </c:pt>
                <c:pt idx="3286">
                  <c:v>-2.4199999999999998E-3</c:v>
                </c:pt>
                <c:pt idx="3287">
                  <c:v>-2.4199999999999998E-3</c:v>
                </c:pt>
                <c:pt idx="3288">
                  <c:v>-2.4199999999999998E-3</c:v>
                </c:pt>
                <c:pt idx="3289">
                  <c:v>-2.3999999999999998E-3</c:v>
                </c:pt>
                <c:pt idx="3290">
                  <c:v>-2.3999999999999998E-3</c:v>
                </c:pt>
                <c:pt idx="3291">
                  <c:v>-2.4199999999999998E-3</c:v>
                </c:pt>
                <c:pt idx="3292">
                  <c:v>-2.4199999999999998E-3</c:v>
                </c:pt>
                <c:pt idx="3293">
                  <c:v>-2.4199999999999998E-3</c:v>
                </c:pt>
                <c:pt idx="3294">
                  <c:v>-2.4499999999999999E-3</c:v>
                </c:pt>
                <c:pt idx="3295">
                  <c:v>-2.4499999999999999E-3</c:v>
                </c:pt>
                <c:pt idx="3296">
                  <c:v>-2.47E-3</c:v>
                </c:pt>
                <c:pt idx="3297">
                  <c:v>-2.5000000000000001E-3</c:v>
                </c:pt>
                <c:pt idx="3298">
                  <c:v>-2.5300000000000001E-3</c:v>
                </c:pt>
                <c:pt idx="3299">
                  <c:v>-2.5500000000000002E-3</c:v>
                </c:pt>
                <c:pt idx="3300">
                  <c:v>-2.5500000000000002E-3</c:v>
                </c:pt>
                <c:pt idx="3301">
                  <c:v>-2.5799999999999998E-3</c:v>
                </c:pt>
                <c:pt idx="3302">
                  <c:v>-2.6099999999999999E-3</c:v>
                </c:pt>
                <c:pt idx="3303">
                  <c:v>-2.63E-3</c:v>
                </c:pt>
                <c:pt idx="3304">
                  <c:v>-2.66E-3</c:v>
                </c:pt>
                <c:pt idx="3305">
                  <c:v>-2.66E-3</c:v>
                </c:pt>
                <c:pt idx="3306">
                  <c:v>-2.6900000000000001E-3</c:v>
                </c:pt>
                <c:pt idx="3307">
                  <c:v>-2.6900000000000001E-3</c:v>
                </c:pt>
                <c:pt idx="3308">
                  <c:v>-2.6900000000000001E-3</c:v>
                </c:pt>
                <c:pt idx="3309">
                  <c:v>-2.7100000000000002E-3</c:v>
                </c:pt>
                <c:pt idx="3310">
                  <c:v>-2.7100000000000002E-3</c:v>
                </c:pt>
                <c:pt idx="3311">
                  <c:v>-2.7100000000000002E-3</c:v>
                </c:pt>
                <c:pt idx="3312">
                  <c:v>-2.7100000000000002E-3</c:v>
                </c:pt>
                <c:pt idx="3313">
                  <c:v>-2.7100000000000002E-3</c:v>
                </c:pt>
                <c:pt idx="3314">
                  <c:v>-2.7100000000000002E-3</c:v>
                </c:pt>
                <c:pt idx="3315">
                  <c:v>-2.6900000000000001E-3</c:v>
                </c:pt>
                <c:pt idx="3316">
                  <c:v>-2.6900000000000001E-3</c:v>
                </c:pt>
                <c:pt idx="3317">
                  <c:v>-2.6900000000000001E-3</c:v>
                </c:pt>
                <c:pt idx="3318">
                  <c:v>-2.6900000000000001E-3</c:v>
                </c:pt>
                <c:pt idx="3319">
                  <c:v>-2.66E-3</c:v>
                </c:pt>
                <c:pt idx="3320">
                  <c:v>-2.66E-3</c:v>
                </c:pt>
                <c:pt idx="3321">
                  <c:v>-2.66E-3</c:v>
                </c:pt>
                <c:pt idx="3322">
                  <c:v>-2.66E-3</c:v>
                </c:pt>
                <c:pt idx="3323">
                  <c:v>-2.63E-3</c:v>
                </c:pt>
                <c:pt idx="3324">
                  <c:v>-2.63E-3</c:v>
                </c:pt>
                <c:pt idx="3325">
                  <c:v>-2.63E-3</c:v>
                </c:pt>
                <c:pt idx="3326">
                  <c:v>-2.63E-3</c:v>
                </c:pt>
                <c:pt idx="3327">
                  <c:v>-2.63E-3</c:v>
                </c:pt>
                <c:pt idx="3328">
                  <c:v>-2.63E-3</c:v>
                </c:pt>
                <c:pt idx="3329">
                  <c:v>-2.63E-3</c:v>
                </c:pt>
                <c:pt idx="3330">
                  <c:v>-2.63E-3</c:v>
                </c:pt>
                <c:pt idx="3331">
                  <c:v>-2.63E-3</c:v>
                </c:pt>
                <c:pt idx="3332">
                  <c:v>-2.63E-3</c:v>
                </c:pt>
                <c:pt idx="3333">
                  <c:v>-2.63E-3</c:v>
                </c:pt>
                <c:pt idx="3334">
                  <c:v>-2.63E-3</c:v>
                </c:pt>
                <c:pt idx="3335">
                  <c:v>-2.63E-3</c:v>
                </c:pt>
                <c:pt idx="3336">
                  <c:v>-2.63E-3</c:v>
                </c:pt>
                <c:pt idx="3337">
                  <c:v>-2.63E-3</c:v>
                </c:pt>
                <c:pt idx="3338">
                  <c:v>-2.63E-3</c:v>
                </c:pt>
                <c:pt idx="3339">
                  <c:v>-2.63E-3</c:v>
                </c:pt>
                <c:pt idx="3340">
                  <c:v>-2.63E-3</c:v>
                </c:pt>
                <c:pt idx="3341">
                  <c:v>-2.6099999999999999E-3</c:v>
                </c:pt>
                <c:pt idx="3342">
                  <c:v>-2.6099999999999999E-3</c:v>
                </c:pt>
                <c:pt idx="3343">
                  <c:v>-2.6099999999999999E-3</c:v>
                </c:pt>
                <c:pt idx="3344">
                  <c:v>-2.5799999999999998E-3</c:v>
                </c:pt>
                <c:pt idx="3345">
                  <c:v>-2.5799999999999998E-3</c:v>
                </c:pt>
                <c:pt idx="3346">
                  <c:v>-2.5500000000000002E-3</c:v>
                </c:pt>
                <c:pt idx="3347">
                  <c:v>-2.5500000000000002E-3</c:v>
                </c:pt>
                <c:pt idx="3348">
                  <c:v>-2.5300000000000001E-3</c:v>
                </c:pt>
                <c:pt idx="3349">
                  <c:v>-2.5300000000000001E-3</c:v>
                </c:pt>
                <c:pt idx="3350">
                  <c:v>-2.5000000000000001E-3</c:v>
                </c:pt>
                <c:pt idx="3351">
                  <c:v>-2.47E-3</c:v>
                </c:pt>
                <c:pt idx="3352">
                  <c:v>-2.47E-3</c:v>
                </c:pt>
                <c:pt idx="3353">
                  <c:v>-2.4499999999999999E-3</c:v>
                </c:pt>
                <c:pt idx="3354">
                  <c:v>-2.4499999999999999E-3</c:v>
                </c:pt>
                <c:pt idx="3355">
                  <c:v>-2.4499999999999999E-3</c:v>
                </c:pt>
                <c:pt idx="3356">
                  <c:v>-2.4499999999999999E-3</c:v>
                </c:pt>
                <c:pt idx="3357">
                  <c:v>-2.4499999999999999E-3</c:v>
                </c:pt>
                <c:pt idx="3358">
                  <c:v>-2.4499999999999999E-3</c:v>
                </c:pt>
                <c:pt idx="3359">
                  <c:v>-2.4499999999999999E-3</c:v>
                </c:pt>
                <c:pt idx="3360">
                  <c:v>-2.4499999999999999E-3</c:v>
                </c:pt>
                <c:pt idx="3361">
                  <c:v>-2.4499999999999999E-3</c:v>
                </c:pt>
                <c:pt idx="3362">
                  <c:v>-2.47E-3</c:v>
                </c:pt>
                <c:pt idx="3363">
                  <c:v>-2.47E-3</c:v>
                </c:pt>
                <c:pt idx="3364">
                  <c:v>-2.5000000000000001E-3</c:v>
                </c:pt>
                <c:pt idx="3365">
                  <c:v>-2.5000000000000001E-3</c:v>
                </c:pt>
                <c:pt idx="3366">
                  <c:v>-2.5300000000000001E-3</c:v>
                </c:pt>
                <c:pt idx="3367">
                  <c:v>-2.5500000000000002E-3</c:v>
                </c:pt>
                <c:pt idx="3368">
                  <c:v>-2.5500000000000002E-3</c:v>
                </c:pt>
                <c:pt idx="3369">
                  <c:v>-2.5799999999999998E-3</c:v>
                </c:pt>
                <c:pt idx="3370">
                  <c:v>-2.6099999999999999E-3</c:v>
                </c:pt>
                <c:pt idx="3371">
                  <c:v>-2.6099999999999999E-3</c:v>
                </c:pt>
                <c:pt idx="3372">
                  <c:v>-2.63E-3</c:v>
                </c:pt>
                <c:pt idx="3373">
                  <c:v>-2.63E-3</c:v>
                </c:pt>
                <c:pt idx="3374">
                  <c:v>-2.66E-3</c:v>
                </c:pt>
                <c:pt idx="3375">
                  <c:v>-2.66E-3</c:v>
                </c:pt>
                <c:pt idx="3376">
                  <c:v>-2.66E-3</c:v>
                </c:pt>
                <c:pt idx="3377">
                  <c:v>-2.66E-3</c:v>
                </c:pt>
                <c:pt idx="3378">
                  <c:v>-2.66E-3</c:v>
                </c:pt>
                <c:pt idx="3379">
                  <c:v>-2.66E-3</c:v>
                </c:pt>
                <c:pt idx="3380">
                  <c:v>-2.66E-3</c:v>
                </c:pt>
                <c:pt idx="3381">
                  <c:v>-2.66E-3</c:v>
                </c:pt>
                <c:pt idx="3382">
                  <c:v>-2.63E-3</c:v>
                </c:pt>
                <c:pt idx="3383">
                  <c:v>-2.63E-3</c:v>
                </c:pt>
                <c:pt idx="3384">
                  <c:v>-2.6099999999999999E-3</c:v>
                </c:pt>
                <c:pt idx="3385">
                  <c:v>-2.6099999999999999E-3</c:v>
                </c:pt>
                <c:pt idx="3386">
                  <c:v>-2.5799999999999998E-3</c:v>
                </c:pt>
                <c:pt idx="3387">
                  <c:v>-2.5799999999999998E-3</c:v>
                </c:pt>
                <c:pt idx="3388">
                  <c:v>-2.5500000000000002E-3</c:v>
                </c:pt>
                <c:pt idx="3389">
                  <c:v>-2.5500000000000002E-3</c:v>
                </c:pt>
                <c:pt idx="3390">
                  <c:v>-2.5300000000000001E-3</c:v>
                </c:pt>
                <c:pt idx="3391">
                  <c:v>-2.5300000000000001E-3</c:v>
                </c:pt>
                <c:pt idx="3392">
                  <c:v>-2.5300000000000001E-3</c:v>
                </c:pt>
                <c:pt idx="3393">
                  <c:v>-2.5000000000000001E-3</c:v>
                </c:pt>
                <c:pt idx="3394">
                  <c:v>-2.5000000000000001E-3</c:v>
                </c:pt>
                <c:pt idx="3395">
                  <c:v>-2.5000000000000001E-3</c:v>
                </c:pt>
                <c:pt idx="3396">
                  <c:v>-2.5000000000000001E-3</c:v>
                </c:pt>
                <c:pt idx="3397">
                  <c:v>-2.5300000000000001E-3</c:v>
                </c:pt>
                <c:pt idx="3398">
                  <c:v>-2.5300000000000001E-3</c:v>
                </c:pt>
                <c:pt idx="3399">
                  <c:v>-2.5300000000000001E-3</c:v>
                </c:pt>
                <c:pt idx="3400">
                  <c:v>-2.5500000000000002E-3</c:v>
                </c:pt>
                <c:pt idx="3401">
                  <c:v>-2.5500000000000002E-3</c:v>
                </c:pt>
                <c:pt idx="3402">
                  <c:v>-2.5799999999999998E-3</c:v>
                </c:pt>
                <c:pt idx="3403">
                  <c:v>-2.6099999999999999E-3</c:v>
                </c:pt>
                <c:pt idx="3404">
                  <c:v>-2.63E-3</c:v>
                </c:pt>
                <c:pt idx="3405">
                  <c:v>-2.63E-3</c:v>
                </c:pt>
                <c:pt idx="3406">
                  <c:v>-2.66E-3</c:v>
                </c:pt>
                <c:pt idx="3407">
                  <c:v>-2.6900000000000001E-3</c:v>
                </c:pt>
                <c:pt idx="3408">
                  <c:v>-2.7100000000000002E-3</c:v>
                </c:pt>
                <c:pt idx="3409">
                  <c:v>-2.7399999999999998E-3</c:v>
                </c:pt>
                <c:pt idx="3410">
                  <c:v>-2.7399999999999998E-3</c:v>
                </c:pt>
                <c:pt idx="3411">
                  <c:v>-2.7599999999999999E-3</c:v>
                </c:pt>
                <c:pt idx="3412">
                  <c:v>-2.7899999999999999E-3</c:v>
                </c:pt>
                <c:pt idx="3413">
                  <c:v>-2.7899999999999999E-3</c:v>
                </c:pt>
                <c:pt idx="3414">
                  <c:v>-2.82E-3</c:v>
                </c:pt>
                <c:pt idx="3415">
                  <c:v>-2.82E-3</c:v>
                </c:pt>
                <c:pt idx="3416">
                  <c:v>-2.82E-3</c:v>
                </c:pt>
                <c:pt idx="3417">
                  <c:v>-2.82E-3</c:v>
                </c:pt>
                <c:pt idx="3418">
                  <c:v>-2.8400000000000001E-3</c:v>
                </c:pt>
                <c:pt idx="3419">
                  <c:v>-2.8400000000000001E-3</c:v>
                </c:pt>
                <c:pt idx="3420">
                  <c:v>-2.82E-3</c:v>
                </c:pt>
                <c:pt idx="3421">
                  <c:v>-2.82E-3</c:v>
                </c:pt>
                <c:pt idx="3422">
                  <c:v>-2.82E-3</c:v>
                </c:pt>
                <c:pt idx="3423">
                  <c:v>-2.82E-3</c:v>
                </c:pt>
                <c:pt idx="3424">
                  <c:v>-2.7899999999999999E-3</c:v>
                </c:pt>
                <c:pt idx="3425">
                  <c:v>-2.7899999999999999E-3</c:v>
                </c:pt>
                <c:pt idx="3426">
                  <c:v>-2.7899999999999999E-3</c:v>
                </c:pt>
                <c:pt idx="3427">
                  <c:v>-2.7599999999999999E-3</c:v>
                </c:pt>
                <c:pt idx="3428">
                  <c:v>-2.7599999999999999E-3</c:v>
                </c:pt>
                <c:pt idx="3429">
                  <c:v>-2.7599999999999999E-3</c:v>
                </c:pt>
                <c:pt idx="3430">
                  <c:v>-2.7599999999999999E-3</c:v>
                </c:pt>
                <c:pt idx="3431">
                  <c:v>-2.7399999999999998E-3</c:v>
                </c:pt>
                <c:pt idx="3432">
                  <c:v>-2.7399999999999998E-3</c:v>
                </c:pt>
                <c:pt idx="3433">
                  <c:v>-2.7399999999999998E-3</c:v>
                </c:pt>
                <c:pt idx="3434">
                  <c:v>-2.7399999999999998E-3</c:v>
                </c:pt>
                <c:pt idx="3435">
                  <c:v>-2.7399999999999998E-3</c:v>
                </c:pt>
                <c:pt idx="3436">
                  <c:v>-2.7399999999999998E-3</c:v>
                </c:pt>
                <c:pt idx="3437">
                  <c:v>-2.7399999999999998E-3</c:v>
                </c:pt>
                <c:pt idx="3438">
                  <c:v>-2.7599999999999999E-3</c:v>
                </c:pt>
                <c:pt idx="3439">
                  <c:v>-2.7599999999999999E-3</c:v>
                </c:pt>
                <c:pt idx="3440">
                  <c:v>-2.7599999999999999E-3</c:v>
                </c:pt>
                <c:pt idx="3441">
                  <c:v>-2.7599999999999999E-3</c:v>
                </c:pt>
                <c:pt idx="3442">
                  <c:v>-2.7599999999999999E-3</c:v>
                </c:pt>
                <c:pt idx="3443">
                  <c:v>-2.7899999999999999E-3</c:v>
                </c:pt>
                <c:pt idx="3444">
                  <c:v>-2.7899999999999999E-3</c:v>
                </c:pt>
                <c:pt idx="3445">
                  <c:v>-2.7899999999999999E-3</c:v>
                </c:pt>
                <c:pt idx="3446">
                  <c:v>-2.7899999999999999E-3</c:v>
                </c:pt>
                <c:pt idx="3447">
                  <c:v>-2.7899999999999999E-3</c:v>
                </c:pt>
                <c:pt idx="3448">
                  <c:v>-2.7899999999999999E-3</c:v>
                </c:pt>
                <c:pt idx="3449">
                  <c:v>-2.7599999999999999E-3</c:v>
                </c:pt>
                <c:pt idx="3450">
                  <c:v>-2.7599999999999999E-3</c:v>
                </c:pt>
                <c:pt idx="3451">
                  <c:v>-2.7599999999999999E-3</c:v>
                </c:pt>
                <c:pt idx="3452">
                  <c:v>-2.7399999999999998E-3</c:v>
                </c:pt>
                <c:pt idx="3453">
                  <c:v>-2.7399999999999998E-3</c:v>
                </c:pt>
                <c:pt idx="3454">
                  <c:v>-2.7100000000000002E-3</c:v>
                </c:pt>
                <c:pt idx="3455">
                  <c:v>-2.6900000000000001E-3</c:v>
                </c:pt>
                <c:pt idx="3456">
                  <c:v>-2.66E-3</c:v>
                </c:pt>
                <c:pt idx="3457">
                  <c:v>-2.63E-3</c:v>
                </c:pt>
                <c:pt idx="3458">
                  <c:v>-2.6099999999999999E-3</c:v>
                </c:pt>
                <c:pt idx="3459">
                  <c:v>-2.5500000000000002E-3</c:v>
                </c:pt>
                <c:pt idx="3460">
                  <c:v>-2.5300000000000001E-3</c:v>
                </c:pt>
                <c:pt idx="3461">
                  <c:v>-2.5000000000000001E-3</c:v>
                </c:pt>
                <c:pt idx="3462">
                  <c:v>-2.4499999999999999E-3</c:v>
                </c:pt>
                <c:pt idx="3463">
                  <c:v>-2.4199999999999998E-3</c:v>
                </c:pt>
                <c:pt idx="3464">
                  <c:v>-2.3700000000000001E-3</c:v>
                </c:pt>
                <c:pt idx="3465">
                  <c:v>-2.3400000000000001E-3</c:v>
                </c:pt>
                <c:pt idx="3466">
                  <c:v>-2.32E-3</c:v>
                </c:pt>
                <c:pt idx="3467">
                  <c:v>-2.2599999999999999E-3</c:v>
                </c:pt>
                <c:pt idx="3468">
                  <c:v>-2.2399999999999998E-3</c:v>
                </c:pt>
                <c:pt idx="3469">
                  <c:v>-2.2100000000000002E-3</c:v>
                </c:pt>
                <c:pt idx="3470">
                  <c:v>-2.1900000000000001E-3</c:v>
                </c:pt>
                <c:pt idx="3471">
                  <c:v>-2.1900000000000001E-3</c:v>
                </c:pt>
                <c:pt idx="3472">
                  <c:v>-2.16E-3</c:v>
                </c:pt>
                <c:pt idx="3473">
                  <c:v>-2.16E-3</c:v>
                </c:pt>
                <c:pt idx="3474">
                  <c:v>-2.1299999999999999E-3</c:v>
                </c:pt>
                <c:pt idx="3475">
                  <c:v>-2.1299999999999999E-3</c:v>
                </c:pt>
                <c:pt idx="3476">
                  <c:v>-2.16E-3</c:v>
                </c:pt>
                <c:pt idx="3477">
                  <c:v>-2.16E-3</c:v>
                </c:pt>
                <c:pt idx="3478">
                  <c:v>-2.16E-3</c:v>
                </c:pt>
                <c:pt idx="3479">
                  <c:v>-2.1900000000000001E-3</c:v>
                </c:pt>
                <c:pt idx="3480">
                  <c:v>-2.2100000000000002E-3</c:v>
                </c:pt>
                <c:pt idx="3481">
                  <c:v>-2.2399999999999998E-3</c:v>
                </c:pt>
                <c:pt idx="3482">
                  <c:v>-2.2599999999999999E-3</c:v>
                </c:pt>
                <c:pt idx="3483">
                  <c:v>-2.32E-3</c:v>
                </c:pt>
                <c:pt idx="3484">
                  <c:v>-2.3400000000000001E-3</c:v>
                </c:pt>
                <c:pt idx="3485">
                  <c:v>-2.3999999999999998E-3</c:v>
                </c:pt>
                <c:pt idx="3486">
                  <c:v>-2.4199999999999998E-3</c:v>
                </c:pt>
                <c:pt idx="3487">
                  <c:v>-2.47E-3</c:v>
                </c:pt>
                <c:pt idx="3488">
                  <c:v>-2.5000000000000001E-3</c:v>
                </c:pt>
                <c:pt idx="3489">
                  <c:v>-2.5500000000000002E-3</c:v>
                </c:pt>
                <c:pt idx="3490">
                  <c:v>-2.5799999999999998E-3</c:v>
                </c:pt>
                <c:pt idx="3491">
                  <c:v>-2.63E-3</c:v>
                </c:pt>
                <c:pt idx="3492">
                  <c:v>-2.66E-3</c:v>
                </c:pt>
                <c:pt idx="3493">
                  <c:v>-2.6900000000000001E-3</c:v>
                </c:pt>
                <c:pt idx="3494">
                  <c:v>-2.7100000000000002E-3</c:v>
                </c:pt>
                <c:pt idx="3495">
                  <c:v>-2.7399999999999998E-3</c:v>
                </c:pt>
                <c:pt idx="3496">
                  <c:v>-2.7399999999999998E-3</c:v>
                </c:pt>
                <c:pt idx="3497">
                  <c:v>-2.7599999999999999E-3</c:v>
                </c:pt>
                <c:pt idx="3498">
                  <c:v>-2.7599999999999999E-3</c:v>
                </c:pt>
                <c:pt idx="3499">
                  <c:v>-2.7599999999999999E-3</c:v>
                </c:pt>
                <c:pt idx="3500">
                  <c:v>-2.7599999999999999E-3</c:v>
                </c:pt>
                <c:pt idx="3501">
                  <c:v>-2.7399999999999998E-3</c:v>
                </c:pt>
                <c:pt idx="3502">
                  <c:v>-2.7399999999999998E-3</c:v>
                </c:pt>
                <c:pt idx="3503">
                  <c:v>-2.7100000000000002E-3</c:v>
                </c:pt>
                <c:pt idx="3504">
                  <c:v>-2.6900000000000001E-3</c:v>
                </c:pt>
                <c:pt idx="3505">
                  <c:v>-2.66E-3</c:v>
                </c:pt>
                <c:pt idx="3506">
                  <c:v>-2.63E-3</c:v>
                </c:pt>
                <c:pt idx="3507">
                  <c:v>-2.6099999999999999E-3</c:v>
                </c:pt>
                <c:pt idx="3508">
                  <c:v>-2.5799999999999998E-3</c:v>
                </c:pt>
                <c:pt idx="3509">
                  <c:v>-2.5500000000000002E-3</c:v>
                </c:pt>
                <c:pt idx="3510">
                  <c:v>-2.5300000000000001E-3</c:v>
                </c:pt>
                <c:pt idx="3511">
                  <c:v>-2.47E-3</c:v>
                </c:pt>
                <c:pt idx="3512">
                  <c:v>-2.47E-3</c:v>
                </c:pt>
                <c:pt idx="3513">
                  <c:v>-2.4199999999999998E-3</c:v>
                </c:pt>
                <c:pt idx="3514">
                  <c:v>-2.4199999999999998E-3</c:v>
                </c:pt>
                <c:pt idx="3515">
                  <c:v>-2.3999999999999998E-3</c:v>
                </c:pt>
                <c:pt idx="3516">
                  <c:v>-2.3999999999999998E-3</c:v>
                </c:pt>
                <c:pt idx="3517">
                  <c:v>-2.3700000000000001E-3</c:v>
                </c:pt>
                <c:pt idx="3518">
                  <c:v>-2.3700000000000001E-3</c:v>
                </c:pt>
                <c:pt idx="3519">
                  <c:v>-2.3700000000000001E-3</c:v>
                </c:pt>
                <c:pt idx="3520">
                  <c:v>-2.3999999999999998E-3</c:v>
                </c:pt>
                <c:pt idx="3521">
                  <c:v>-2.3999999999999998E-3</c:v>
                </c:pt>
                <c:pt idx="3522">
                  <c:v>-2.4199999999999998E-3</c:v>
                </c:pt>
                <c:pt idx="3523">
                  <c:v>-2.4499999999999999E-3</c:v>
                </c:pt>
                <c:pt idx="3524">
                  <c:v>-2.47E-3</c:v>
                </c:pt>
                <c:pt idx="3525">
                  <c:v>-2.5300000000000001E-3</c:v>
                </c:pt>
                <c:pt idx="3526">
                  <c:v>-2.5500000000000002E-3</c:v>
                </c:pt>
                <c:pt idx="3527">
                  <c:v>-2.6099999999999999E-3</c:v>
                </c:pt>
                <c:pt idx="3528">
                  <c:v>-2.66E-3</c:v>
                </c:pt>
                <c:pt idx="3529">
                  <c:v>-2.6900000000000001E-3</c:v>
                </c:pt>
                <c:pt idx="3530">
                  <c:v>-2.7399999999999998E-3</c:v>
                </c:pt>
                <c:pt idx="3531">
                  <c:v>-2.7899999999999999E-3</c:v>
                </c:pt>
                <c:pt idx="3532">
                  <c:v>-2.8400000000000001E-3</c:v>
                </c:pt>
                <c:pt idx="3533">
                  <c:v>-2.8999999999999998E-3</c:v>
                </c:pt>
                <c:pt idx="3534">
                  <c:v>-2.9199999999999999E-3</c:v>
                </c:pt>
                <c:pt idx="3535">
                  <c:v>-2.98E-3</c:v>
                </c:pt>
                <c:pt idx="3536">
                  <c:v>-3.0000000000000001E-3</c:v>
                </c:pt>
                <c:pt idx="3537">
                  <c:v>-3.0300000000000001E-3</c:v>
                </c:pt>
                <c:pt idx="3538">
                  <c:v>-3.0500000000000002E-3</c:v>
                </c:pt>
                <c:pt idx="3539">
                  <c:v>-3.0799999999999998E-3</c:v>
                </c:pt>
                <c:pt idx="3540">
                  <c:v>-3.1099999999999999E-3</c:v>
                </c:pt>
                <c:pt idx="3541">
                  <c:v>-3.1099999999999999E-3</c:v>
                </c:pt>
                <c:pt idx="3542">
                  <c:v>-3.1099999999999999E-3</c:v>
                </c:pt>
                <c:pt idx="3543">
                  <c:v>-3.1099999999999999E-3</c:v>
                </c:pt>
                <c:pt idx="3544">
                  <c:v>-3.1099999999999999E-3</c:v>
                </c:pt>
                <c:pt idx="3545">
                  <c:v>-3.0799999999999998E-3</c:v>
                </c:pt>
                <c:pt idx="3546">
                  <c:v>-3.0500000000000002E-3</c:v>
                </c:pt>
                <c:pt idx="3547">
                  <c:v>-3.0300000000000001E-3</c:v>
                </c:pt>
                <c:pt idx="3548">
                  <c:v>-3.0000000000000001E-3</c:v>
                </c:pt>
                <c:pt idx="3549">
                  <c:v>-2.98E-3</c:v>
                </c:pt>
                <c:pt idx="3550">
                  <c:v>-2.9199999999999999E-3</c:v>
                </c:pt>
                <c:pt idx="3551">
                  <c:v>-2.8999999999999998E-3</c:v>
                </c:pt>
                <c:pt idx="3552">
                  <c:v>-2.8400000000000001E-3</c:v>
                </c:pt>
                <c:pt idx="3553">
                  <c:v>-2.7899999999999999E-3</c:v>
                </c:pt>
                <c:pt idx="3554">
                  <c:v>-2.7399999999999998E-3</c:v>
                </c:pt>
                <c:pt idx="3555">
                  <c:v>-2.6900000000000001E-3</c:v>
                </c:pt>
                <c:pt idx="3556">
                  <c:v>-2.63E-3</c:v>
                </c:pt>
                <c:pt idx="3557">
                  <c:v>-2.6099999999999999E-3</c:v>
                </c:pt>
                <c:pt idx="3558">
                  <c:v>-2.5500000000000002E-3</c:v>
                </c:pt>
                <c:pt idx="3559">
                  <c:v>-2.5000000000000001E-3</c:v>
                </c:pt>
                <c:pt idx="3560">
                  <c:v>-2.47E-3</c:v>
                </c:pt>
                <c:pt idx="3561">
                  <c:v>-2.4199999999999998E-3</c:v>
                </c:pt>
                <c:pt idx="3562">
                  <c:v>-2.3999999999999998E-3</c:v>
                </c:pt>
                <c:pt idx="3563">
                  <c:v>-2.3700000000000001E-3</c:v>
                </c:pt>
                <c:pt idx="3564">
                  <c:v>-2.3400000000000001E-3</c:v>
                </c:pt>
                <c:pt idx="3565">
                  <c:v>-2.32E-3</c:v>
                </c:pt>
                <c:pt idx="3566">
                  <c:v>-2.32E-3</c:v>
                </c:pt>
                <c:pt idx="3567">
                  <c:v>-2.2899999999999999E-3</c:v>
                </c:pt>
                <c:pt idx="3568">
                  <c:v>-2.2899999999999999E-3</c:v>
                </c:pt>
                <c:pt idx="3569">
                  <c:v>-2.2899999999999999E-3</c:v>
                </c:pt>
                <c:pt idx="3570">
                  <c:v>-2.2899999999999999E-3</c:v>
                </c:pt>
                <c:pt idx="3571">
                  <c:v>-2.32E-3</c:v>
                </c:pt>
                <c:pt idx="3572">
                  <c:v>-2.32E-3</c:v>
                </c:pt>
                <c:pt idx="3573">
                  <c:v>-2.3400000000000001E-3</c:v>
                </c:pt>
                <c:pt idx="3574">
                  <c:v>-2.3700000000000001E-3</c:v>
                </c:pt>
                <c:pt idx="3575">
                  <c:v>-2.3700000000000001E-3</c:v>
                </c:pt>
                <c:pt idx="3576">
                  <c:v>-2.3999999999999998E-3</c:v>
                </c:pt>
                <c:pt idx="3577">
                  <c:v>-2.4199999999999998E-3</c:v>
                </c:pt>
                <c:pt idx="3578">
                  <c:v>-2.4499999999999999E-3</c:v>
                </c:pt>
                <c:pt idx="3579">
                  <c:v>-2.47E-3</c:v>
                </c:pt>
                <c:pt idx="3580">
                  <c:v>-2.5000000000000001E-3</c:v>
                </c:pt>
                <c:pt idx="3581">
                  <c:v>-2.5300000000000001E-3</c:v>
                </c:pt>
                <c:pt idx="3582">
                  <c:v>-2.5500000000000002E-3</c:v>
                </c:pt>
                <c:pt idx="3583">
                  <c:v>-2.5799999999999998E-3</c:v>
                </c:pt>
                <c:pt idx="3584">
                  <c:v>-2.6099999999999999E-3</c:v>
                </c:pt>
                <c:pt idx="3585">
                  <c:v>-2.63E-3</c:v>
                </c:pt>
                <c:pt idx="3586">
                  <c:v>-2.63E-3</c:v>
                </c:pt>
                <c:pt idx="3587">
                  <c:v>-2.66E-3</c:v>
                </c:pt>
                <c:pt idx="3588">
                  <c:v>-2.66E-3</c:v>
                </c:pt>
                <c:pt idx="3589">
                  <c:v>-2.66E-3</c:v>
                </c:pt>
                <c:pt idx="3590">
                  <c:v>-2.66E-3</c:v>
                </c:pt>
                <c:pt idx="3591">
                  <c:v>-2.66E-3</c:v>
                </c:pt>
                <c:pt idx="3592">
                  <c:v>-2.63E-3</c:v>
                </c:pt>
                <c:pt idx="3593">
                  <c:v>-2.63E-3</c:v>
                </c:pt>
                <c:pt idx="3594">
                  <c:v>-2.6099999999999999E-3</c:v>
                </c:pt>
                <c:pt idx="3595">
                  <c:v>-2.6099999999999999E-3</c:v>
                </c:pt>
                <c:pt idx="3596">
                  <c:v>-2.5799999999999998E-3</c:v>
                </c:pt>
                <c:pt idx="3597">
                  <c:v>-2.5500000000000002E-3</c:v>
                </c:pt>
                <c:pt idx="3598">
                  <c:v>-2.5300000000000001E-3</c:v>
                </c:pt>
                <c:pt idx="3599">
                  <c:v>-2.5000000000000001E-3</c:v>
                </c:pt>
                <c:pt idx="3600">
                  <c:v>-2.5000000000000001E-3</c:v>
                </c:pt>
                <c:pt idx="3601">
                  <c:v>-2.47E-3</c:v>
                </c:pt>
                <c:pt idx="3602">
                  <c:v>-2.4499999999999999E-3</c:v>
                </c:pt>
                <c:pt idx="3603">
                  <c:v>-2.4199999999999998E-3</c:v>
                </c:pt>
                <c:pt idx="3604">
                  <c:v>-2.4199999999999998E-3</c:v>
                </c:pt>
                <c:pt idx="3605">
                  <c:v>-2.3999999999999998E-3</c:v>
                </c:pt>
                <c:pt idx="3606">
                  <c:v>-2.3999999999999998E-3</c:v>
                </c:pt>
                <c:pt idx="3607">
                  <c:v>-2.3700000000000001E-3</c:v>
                </c:pt>
                <c:pt idx="3608">
                  <c:v>-2.3700000000000001E-3</c:v>
                </c:pt>
                <c:pt idx="3609">
                  <c:v>-2.3700000000000001E-3</c:v>
                </c:pt>
                <c:pt idx="3610">
                  <c:v>-2.3700000000000001E-3</c:v>
                </c:pt>
                <c:pt idx="3611">
                  <c:v>-2.3999999999999998E-3</c:v>
                </c:pt>
                <c:pt idx="3612">
                  <c:v>-2.3999999999999998E-3</c:v>
                </c:pt>
                <c:pt idx="3613">
                  <c:v>-2.4199999999999998E-3</c:v>
                </c:pt>
                <c:pt idx="3614">
                  <c:v>-2.4499999999999999E-3</c:v>
                </c:pt>
                <c:pt idx="3615">
                  <c:v>-2.47E-3</c:v>
                </c:pt>
                <c:pt idx="3616">
                  <c:v>-2.5000000000000001E-3</c:v>
                </c:pt>
                <c:pt idx="3617">
                  <c:v>-2.5300000000000001E-3</c:v>
                </c:pt>
                <c:pt idx="3618">
                  <c:v>-2.5500000000000002E-3</c:v>
                </c:pt>
                <c:pt idx="3619">
                  <c:v>-2.5799999999999998E-3</c:v>
                </c:pt>
                <c:pt idx="3620">
                  <c:v>-2.63E-3</c:v>
                </c:pt>
                <c:pt idx="3621">
                  <c:v>-2.66E-3</c:v>
                </c:pt>
                <c:pt idx="3622">
                  <c:v>-2.6900000000000001E-3</c:v>
                </c:pt>
                <c:pt idx="3623">
                  <c:v>-2.7100000000000002E-3</c:v>
                </c:pt>
                <c:pt idx="3624">
                  <c:v>-2.7399999999999998E-3</c:v>
                </c:pt>
                <c:pt idx="3625">
                  <c:v>-2.7599999999999999E-3</c:v>
                </c:pt>
                <c:pt idx="3626">
                  <c:v>-2.7899999999999999E-3</c:v>
                </c:pt>
                <c:pt idx="3627">
                  <c:v>-2.82E-3</c:v>
                </c:pt>
                <c:pt idx="3628">
                  <c:v>-2.82E-3</c:v>
                </c:pt>
                <c:pt idx="3629">
                  <c:v>-2.8400000000000001E-3</c:v>
                </c:pt>
                <c:pt idx="3630">
                  <c:v>-2.8400000000000001E-3</c:v>
                </c:pt>
                <c:pt idx="3631">
                  <c:v>-2.8400000000000001E-3</c:v>
                </c:pt>
                <c:pt idx="3632">
                  <c:v>-2.8400000000000001E-3</c:v>
                </c:pt>
                <c:pt idx="3633">
                  <c:v>-2.8400000000000001E-3</c:v>
                </c:pt>
                <c:pt idx="3634">
                  <c:v>-2.82E-3</c:v>
                </c:pt>
                <c:pt idx="3635">
                  <c:v>-2.82E-3</c:v>
                </c:pt>
                <c:pt idx="3636">
                  <c:v>-2.7899999999999999E-3</c:v>
                </c:pt>
                <c:pt idx="3637">
                  <c:v>-2.7599999999999999E-3</c:v>
                </c:pt>
                <c:pt idx="3638">
                  <c:v>-2.7399999999999998E-3</c:v>
                </c:pt>
                <c:pt idx="3639">
                  <c:v>-2.7100000000000002E-3</c:v>
                </c:pt>
                <c:pt idx="3640">
                  <c:v>-2.7100000000000002E-3</c:v>
                </c:pt>
                <c:pt idx="3641">
                  <c:v>-2.6900000000000001E-3</c:v>
                </c:pt>
                <c:pt idx="3642">
                  <c:v>-2.66E-3</c:v>
                </c:pt>
                <c:pt idx="3643">
                  <c:v>-2.63E-3</c:v>
                </c:pt>
                <c:pt idx="3644">
                  <c:v>-2.6099999999999999E-3</c:v>
                </c:pt>
                <c:pt idx="3645">
                  <c:v>-2.6099999999999999E-3</c:v>
                </c:pt>
                <c:pt idx="3646">
                  <c:v>-2.5799999999999998E-3</c:v>
                </c:pt>
                <c:pt idx="3647">
                  <c:v>-2.5799999999999998E-3</c:v>
                </c:pt>
                <c:pt idx="3648">
                  <c:v>-2.5500000000000002E-3</c:v>
                </c:pt>
                <c:pt idx="3649">
                  <c:v>-2.5500000000000002E-3</c:v>
                </c:pt>
                <c:pt idx="3650">
                  <c:v>-2.5500000000000002E-3</c:v>
                </c:pt>
                <c:pt idx="3651">
                  <c:v>-2.5500000000000002E-3</c:v>
                </c:pt>
                <c:pt idx="3652">
                  <c:v>-2.5500000000000002E-3</c:v>
                </c:pt>
                <c:pt idx="3653">
                  <c:v>-2.5799999999999998E-3</c:v>
                </c:pt>
                <c:pt idx="3654">
                  <c:v>-2.5799999999999998E-3</c:v>
                </c:pt>
                <c:pt idx="3655">
                  <c:v>-2.6099999999999999E-3</c:v>
                </c:pt>
                <c:pt idx="3656">
                  <c:v>-2.6099999999999999E-3</c:v>
                </c:pt>
                <c:pt idx="3657">
                  <c:v>-2.63E-3</c:v>
                </c:pt>
                <c:pt idx="3658">
                  <c:v>-2.66E-3</c:v>
                </c:pt>
                <c:pt idx="3659">
                  <c:v>-2.66E-3</c:v>
                </c:pt>
                <c:pt idx="3660">
                  <c:v>-2.6900000000000001E-3</c:v>
                </c:pt>
                <c:pt idx="3661">
                  <c:v>-2.7100000000000002E-3</c:v>
                </c:pt>
                <c:pt idx="3662">
                  <c:v>-2.7399999999999998E-3</c:v>
                </c:pt>
                <c:pt idx="3663">
                  <c:v>-2.7399999999999998E-3</c:v>
                </c:pt>
                <c:pt idx="3664">
                  <c:v>-2.7599999999999999E-3</c:v>
                </c:pt>
                <c:pt idx="3665">
                  <c:v>-2.7599999999999999E-3</c:v>
                </c:pt>
                <c:pt idx="3666">
                  <c:v>-2.7899999999999999E-3</c:v>
                </c:pt>
                <c:pt idx="3667">
                  <c:v>-2.7899999999999999E-3</c:v>
                </c:pt>
                <c:pt idx="3668">
                  <c:v>-2.7899999999999999E-3</c:v>
                </c:pt>
                <c:pt idx="3669">
                  <c:v>-2.7899999999999999E-3</c:v>
                </c:pt>
                <c:pt idx="3670">
                  <c:v>-2.7899999999999999E-3</c:v>
                </c:pt>
                <c:pt idx="3671">
                  <c:v>-2.7599999999999999E-3</c:v>
                </c:pt>
                <c:pt idx="3672">
                  <c:v>-2.7599999999999999E-3</c:v>
                </c:pt>
                <c:pt idx="3673">
                  <c:v>-2.7399999999999998E-3</c:v>
                </c:pt>
                <c:pt idx="3674">
                  <c:v>-2.7399999999999998E-3</c:v>
                </c:pt>
                <c:pt idx="3675">
                  <c:v>-2.7100000000000002E-3</c:v>
                </c:pt>
                <c:pt idx="3676">
                  <c:v>-2.7100000000000002E-3</c:v>
                </c:pt>
                <c:pt idx="3677">
                  <c:v>-2.6900000000000001E-3</c:v>
                </c:pt>
                <c:pt idx="3678">
                  <c:v>-2.66E-3</c:v>
                </c:pt>
                <c:pt idx="3679">
                  <c:v>-2.66E-3</c:v>
                </c:pt>
                <c:pt idx="3680">
                  <c:v>-2.63E-3</c:v>
                </c:pt>
                <c:pt idx="3681">
                  <c:v>-2.6099999999999999E-3</c:v>
                </c:pt>
                <c:pt idx="3682">
                  <c:v>-2.6099999999999999E-3</c:v>
                </c:pt>
                <c:pt idx="3683">
                  <c:v>-2.5799999999999998E-3</c:v>
                </c:pt>
                <c:pt idx="3684">
                  <c:v>-2.5500000000000002E-3</c:v>
                </c:pt>
                <c:pt idx="3685">
                  <c:v>-2.5500000000000002E-3</c:v>
                </c:pt>
                <c:pt idx="3686">
                  <c:v>-2.5500000000000002E-3</c:v>
                </c:pt>
                <c:pt idx="3687">
                  <c:v>-2.5300000000000001E-3</c:v>
                </c:pt>
                <c:pt idx="3688">
                  <c:v>-2.5300000000000001E-3</c:v>
                </c:pt>
                <c:pt idx="3689">
                  <c:v>-2.5300000000000001E-3</c:v>
                </c:pt>
                <c:pt idx="3690">
                  <c:v>-2.5300000000000001E-3</c:v>
                </c:pt>
                <c:pt idx="3691">
                  <c:v>-2.5300000000000001E-3</c:v>
                </c:pt>
                <c:pt idx="3692">
                  <c:v>-2.5500000000000002E-3</c:v>
                </c:pt>
                <c:pt idx="3693">
                  <c:v>-2.5500000000000002E-3</c:v>
                </c:pt>
                <c:pt idx="3694">
                  <c:v>-2.5500000000000002E-3</c:v>
                </c:pt>
                <c:pt idx="3695">
                  <c:v>-2.5500000000000002E-3</c:v>
                </c:pt>
                <c:pt idx="3696">
                  <c:v>-2.5799999999999998E-3</c:v>
                </c:pt>
                <c:pt idx="3697">
                  <c:v>-2.5799999999999998E-3</c:v>
                </c:pt>
                <c:pt idx="3698">
                  <c:v>-2.6099999999999999E-3</c:v>
                </c:pt>
                <c:pt idx="3699">
                  <c:v>-2.6099999999999999E-3</c:v>
                </c:pt>
                <c:pt idx="3700">
                  <c:v>-2.6099999999999999E-3</c:v>
                </c:pt>
                <c:pt idx="3701">
                  <c:v>-2.6099999999999999E-3</c:v>
                </c:pt>
                <c:pt idx="3702">
                  <c:v>-2.63E-3</c:v>
                </c:pt>
                <c:pt idx="3703">
                  <c:v>-2.63E-3</c:v>
                </c:pt>
                <c:pt idx="3704">
                  <c:v>-2.63E-3</c:v>
                </c:pt>
                <c:pt idx="3705">
                  <c:v>-2.63E-3</c:v>
                </c:pt>
                <c:pt idx="3706">
                  <c:v>-2.63E-3</c:v>
                </c:pt>
                <c:pt idx="3707">
                  <c:v>-2.63E-3</c:v>
                </c:pt>
                <c:pt idx="3708">
                  <c:v>-2.63E-3</c:v>
                </c:pt>
                <c:pt idx="3709">
                  <c:v>-2.6099999999999999E-3</c:v>
                </c:pt>
                <c:pt idx="3710">
                  <c:v>-2.6099999999999999E-3</c:v>
                </c:pt>
                <c:pt idx="3711">
                  <c:v>-2.6099999999999999E-3</c:v>
                </c:pt>
                <c:pt idx="3712">
                  <c:v>-2.5799999999999998E-3</c:v>
                </c:pt>
                <c:pt idx="3713">
                  <c:v>-2.5799999999999998E-3</c:v>
                </c:pt>
                <c:pt idx="3714">
                  <c:v>-2.5799999999999998E-3</c:v>
                </c:pt>
                <c:pt idx="3715">
                  <c:v>-2.5500000000000002E-3</c:v>
                </c:pt>
                <c:pt idx="3716">
                  <c:v>-2.5500000000000002E-3</c:v>
                </c:pt>
                <c:pt idx="3717">
                  <c:v>-2.5300000000000001E-3</c:v>
                </c:pt>
                <c:pt idx="3718">
                  <c:v>-2.5300000000000001E-3</c:v>
                </c:pt>
                <c:pt idx="3719">
                  <c:v>-2.5000000000000001E-3</c:v>
                </c:pt>
                <c:pt idx="3720">
                  <c:v>-2.5000000000000001E-3</c:v>
                </c:pt>
                <c:pt idx="3721">
                  <c:v>-2.5000000000000001E-3</c:v>
                </c:pt>
                <c:pt idx="3722">
                  <c:v>-2.47E-3</c:v>
                </c:pt>
                <c:pt idx="3723">
                  <c:v>-2.47E-3</c:v>
                </c:pt>
                <c:pt idx="3724">
                  <c:v>-2.47E-3</c:v>
                </c:pt>
                <c:pt idx="3725">
                  <c:v>-2.4499999999999999E-3</c:v>
                </c:pt>
                <c:pt idx="3726">
                  <c:v>-2.4499999999999999E-3</c:v>
                </c:pt>
                <c:pt idx="3727">
                  <c:v>-2.4499999999999999E-3</c:v>
                </c:pt>
                <c:pt idx="3728">
                  <c:v>-2.4499999999999999E-3</c:v>
                </c:pt>
                <c:pt idx="3729">
                  <c:v>-2.4499999999999999E-3</c:v>
                </c:pt>
                <c:pt idx="3730">
                  <c:v>-2.4499999999999999E-3</c:v>
                </c:pt>
                <c:pt idx="3731">
                  <c:v>-2.4499999999999999E-3</c:v>
                </c:pt>
                <c:pt idx="3732">
                  <c:v>-2.4499999999999999E-3</c:v>
                </c:pt>
                <c:pt idx="3733">
                  <c:v>-2.4499999999999999E-3</c:v>
                </c:pt>
                <c:pt idx="3734">
                  <c:v>-2.4499999999999999E-3</c:v>
                </c:pt>
                <c:pt idx="3735">
                  <c:v>-2.4499999999999999E-3</c:v>
                </c:pt>
                <c:pt idx="3736">
                  <c:v>-2.47E-3</c:v>
                </c:pt>
                <c:pt idx="3737">
                  <c:v>-2.47E-3</c:v>
                </c:pt>
                <c:pt idx="3738">
                  <c:v>-2.47E-3</c:v>
                </c:pt>
                <c:pt idx="3739">
                  <c:v>-2.47E-3</c:v>
                </c:pt>
                <c:pt idx="3740">
                  <c:v>-2.47E-3</c:v>
                </c:pt>
                <c:pt idx="3741">
                  <c:v>-2.5000000000000001E-3</c:v>
                </c:pt>
                <c:pt idx="3742">
                  <c:v>-2.5000000000000001E-3</c:v>
                </c:pt>
                <c:pt idx="3743">
                  <c:v>-2.5000000000000001E-3</c:v>
                </c:pt>
                <c:pt idx="3744">
                  <c:v>-2.5000000000000001E-3</c:v>
                </c:pt>
                <c:pt idx="3745">
                  <c:v>-2.5300000000000001E-3</c:v>
                </c:pt>
                <c:pt idx="3746">
                  <c:v>-2.5300000000000001E-3</c:v>
                </c:pt>
                <c:pt idx="3747">
                  <c:v>-2.5300000000000001E-3</c:v>
                </c:pt>
                <c:pt idx="3748">
                  <c:v>-2.5500000000000002E-3</c:v>
                </c:pt>
                <c:pt idx="3749">
                  <c:v>-2.5500000000000002E-3</c:v>
                </c:pt>
                <c:pt idx="3750">
                  <c:v>-2.5500000000000002E-3</c:v>
                </c:pt>
                <c:pt idx="3751">
                  <c:v>-2.5500000000000002E-3</c:v>
                </c:pt>
                <c:pt idx="3752">
                  <c:v>-2.5799999999999998E-3</c:v>
                </c:pt>
                <c:pt idx="3753">
                  <c:v>-2.5799999999999998E-3</c:v>
                </c:pt>
                <c:pt idx="3754">
                  <c:v>-2.6099999999999999E-3</c:v>
                </c:pt>
                <c:pt idx="3755">
                  <c:v>-2.6099999999999999E-3</c:v>
                </c:pt>
                <c:pt idx="3756">
                  <c:v>-2.63E-3</c:v>
                </c:pt>
                <c:pt idx="3757">
                  <c:v>-2.63E-3</c:v>
                </c:pt>
                <c:pt idx="3758">
                  <c:v>-2.63E-3</c:v>
                </c:pt>
                <c:pt idx="3759">
                  <c:v>-2.66E-3</c:v>
                </c:pt>
                <c:pt idx="3760">
                  <c:v>-2.66E-3</c:v>
                </c:pt>
                <c:pt idx="3761">
                  <c:v>-2.66E-3</c:v>
                </c:pt>
                <c:pt idx="3762">
                  <c:v>-2.6900000000000001E-3</c:v>
                </c:pt>
                <c:pt idx="3763">
                  <c:v>-2.6900000000000001E-3</c:v>
                </c:pt>
                <c:pt idx="3764">
                  <c:v>-2.6900000000000001E-3</c:v>
                </c:pt>
                <c:pt idx="3765">
                  <c:v>-2.6900000000000001E-3</c:v>
                </c:pt>
                <c:pt idx="3766">
                  <c:v>-2.7100000000000002E-3</c:v>
                </c:pt>
                <c:pt idx="3767">
                  <c:v>-2.7100000000000002E-3</c:v>
                </c:pt>
                <c:pt idx="3768">
                  <c:v>-2.7100000000000002E-3</c:v>
                </c:pt>
                <c:pt idx="3769">
                  <c:v>-2.6900000000000001E-3</c:v>
                </c:pt>
                <c:pt idx="3770">
                  <c:v>-2.6900000000000001E-3</c:v>
                </c:pt>
                <c:pt idx="3771">
                  <c:v>-2.6900000000000001E-3</c:v>
                </c:pt>
                <c:pt idx="3772">
                  <c:v>-2.6900000000000001E-3</c:v>
                </c:pt>
                <c:pt idx="3773">
                  <c:v>-2.6900000000000001E-3</c:v>
                </c:pt>
                <c:pt idx="3774">
                  <c:v>-2.66E-3</c:v>
                </c:pt>
                <c:pt idx="3775">
                  <c:v>-2.66E-3</c:v>
                </c:pt>
                <c:pt idx="3776">
                  <c:v>-2.66E-3</c:v>
                </c:pt>
                <c:pt idx="3777">
                  <c:v>-2.63E-3</c:v>
                </c:pt>
                <c:pt idx="3778">
                  <c:v>-2.63E-3</c:v>
                </c:pt>
                <c:pt idx="3779">
                  <c:v>-2.6099999999999999E-3</c:v>
                </c:pt>
                <c:pt idx="3780">
                  <c:v>-2.6099999999999999E-3</c:v>
                </c:pt>
                <c:pt idx="3781">
                  <c:v>-2.5799999999999998E-3</c:v>
                </c:pt>
                <c:pt idx="3782">
                  <c:v>-2.5799999999999998E-3</c:v>
                </c:pt>
                <c:pt idx="3783">
                  <c:v>-2.5799999999999998E-3</c:v>
                </c:pt>
                <c:pt idx="3784">
                  <c:v>-2.5799999999999998E-3</c:v>
                </c:pt>
                <c:pt idx="3785">
                  <c:v>-2.5500000000000002E-3</c:v>
                </c:pt>
                <c:pt idx="3786">
                  <c:v>-2.5500000000000002E-3</c:v>
                </c:pt>
                <c:pt idx="3787">
                  <c:v>-2.5500000000000002E-3</c:v>
                </c:pt>
                <c:pt idx="3788">
                  <c:v>-2.5500000000000002E-3</c:v>
                </c:pt>
                <c:pt idx="3789">
                  <c:v>-2.5500000000000002E-3</c:v>
                </c:pt>
                <c:pt idx="3790">
                  <c:v>-2.5500000000000002E-3</c:v>
                </c:pt>
                <c:pt idx="3791">
                  <c:v>-2.5500000000000002E-3</c:v>
                </c:pt>
                <c:pt idx="3792">
                  <c:v>-2.5500000000000002E-3</c:v>
                </c:pt>
                <c:pt idx="3793">
                  <c:v>-2.5799999999999998E-3</c:v>
                </c:pt>
                <c:pt idx="3794">
                  <c:v>-2.5799999999999998E-3</c:v>
                </c:pt>
                <c:pt idx="3795">
                  <c:v>-2.6099999999999999E-3</c:v>
                </c:pt>
                <c:pt idx="3796">
                  <c:v>-2.6099999999999999E-3</c:v>
                </c:pt>
                <c:pt idx="3797">
                  <c:v>-2.6099999999999999E-3</c:v>
                </c:pt>
                <c:pt idx="3798">
                  <c:v>-2.63E-3</c:v>
                </c:pt>
                <c:pt idx="3799">
                  <c:v>-2.63E-3</c:v>
                </c:pt>
                <c:pt idx="3800">
                  <c:v>-2.66E-3</c:v>
                </c:pt>
                <c:pt idx="3801">
                  <c:v>-2.66E-3</c:v>
                </c:pt>
                <c:pt idx="3802">
                  <c:v>-2.6900000000000001E-3</c:v>
                </c:pt>
                <c:pt idx="3803">
                  <c:v>-2.6900000000000001E-3</c:v>
                </c:pt>
                <c:pt idx="3804">
                  <c:v>-2.6900000000000001E-3</c:v>
                </c:pt>
                <c:pt idx="3805">
                  <c:v>-2.6900000000000001E-3</c:v>
                </c:pt>
                <c:pt idx="3806">
                  <c:v>-2.7100000000000002E-3</c:v>
                </c:pt>
                <c:pt idx="3807">
                  <c:v>-2.7100000000000002E-3</c:v>
                </c:pt>
                <c:pt idx="3808">
                  <c:v>-2.6900000000000001E-3</c:v>
                </c:pt>
                <c:pt idx="3809">
                  <c:v>-2.6900000000000001E-3</c:v>
                </c:pt>
                <c:pt idx="3810">
                  <c:v>-2.6900000000000001E-3</c:v>
                </c:pt>
                <c:pt idx="3811">
                  <c:v>-2.6900000000000001E-3</c:v>
                </c:pt>
                <c:pt idx="3812">
                  <c:v>-2.66E-3</c:v>
                </c:pt>
                <c:pt idx="3813">
                  <c:v>-2.66E-3</c:v>
                </c:pt>
                <c:pt idx="3814">
                  <c:v>-2.63E-3</c:v>
                </c:pt>
                <c:pt idx="3815">
                  <c:v>-2.63E-3</c:v>
                </c:pt>
                <c:pt idx="3816">
                  <c:v>-2.6099999999999999E-3</c:v>
                </c:pt>
                <c:pt idx="3817">
                  <c:v>-2.5799999999999998E-3</c:v>
                </c:pt>
                <c:pt idx="3818">
                  <c:v>-2.5799999999999998E-3</c:v>
                </c:pt>
                <c:pt idx="3819">
                  <c:v>-2.5500000000000002E-3</c:v>
                </c:pt>
                <c:pt idx="3820">
                  <c:v>-2.5300000000000001E-3</c:v>
                </c:pt>
                <c:pt idx="3821">
                  <c:v>-2.5000000000000001E-3</c:v>
                </c:pt>
                <c:pt idx="3822">
                  <c:v>-2.5000000000000001E-3</c:v>
                </c:pt>
                <c:pt idx="3823">
                  <c:v>-2.47E-3</c:v>
                </c:pt>
                <c:pt idx="3824">
                  <c:v>-2.4499999999999999E-3</c:v>
                </c:pt>
                <c:pt idx="3825">
                  <c:v>-2.4499999999999999E-3</c:v>
                </c:pt>
                <c:pt idx="3826">
                  <c:v>-2.4199999999999998E-3</c:v>
                </c:pt>
                <c:pt idx="3827">
                  <c:v>-2.4199999999999998E-3</c:v>
                </c:pt>
                <c:pt idx="3828">
                  <c:v>-2.4199999999999998E-3</c:v>
                </c:pt>
                <c:pt idx="3829">
                  <c:v>-2.4199999999999998E-3</c:v>
                </c:pt>
                <c:pt idx="3830">
                  <c:v>-2.3999999999999998E-3</c:v>
                </c:pt>
                <c:pt idx="3831">
                  <c:v>-2.3999999999999998E-3</c:v>
                </c:pt>
                <c:pt idx="3832">
                  <c:v>-2.4199999999999998E-3</c:v>
                </c:pt>
                <c:pt idx="3833">
                  <c:v>-2.4199999999999998E-3</c:v>
                </c:pt>
                <c:pt idx="3834">
                  <c:v>-2.4199999999999998E-3</c:v>
                </c:pt>
                <c:pt idx="3835">
                  <c:v>-2.4499999999999999E-3</c:v>
                </c:pt>
                <c:pt idx="3836">
                  <c:v>-2.4499999999999999E-3</c:v>
                </c:pt>
                <c:pt idx="3837">
                  <c:v>-2.47E-3</c:v>
                </c:pt>
                <c:pt idx="3838">
                  <c:v>-2.47E-3</c:v>
                </c:pt>
                <c:pt idx="3839">
                  <c:v>-2.5000000000000001E-3</c:v>
                </c:pt>
                <c:pt idx="3840">
                  <c:v>-2.5300000000000001E-3</c:v>
                </c:pt>
                <c:pt idx="3841">
                  <c:v>-2.5500000000000002E-3</c:v>
                </c:pt>
                <c:pt idx="3842">
                  <c:v>-2.5500000000000002E-3</c:v>
                </c:pt>
                <c:pt idx="3843">
                  <c:v>-2.5799999999999998E-3</c:v>
                </c:pt>
                <c:pt idx="3844">
                  <c:v>-2.6099999999999999E-3</c:v>
                </c:pt>
                <c:pt idx="3845">
                  <c:v>-2.6099999999999999E-3</c:v>
                </c:pt>
                <c:pt idx="3846">
                  <c:v>-2.63E-3</c:v>
                </c:pt>
                <c:pt idx="3847">
                  <c:v>-2.66E-3</c:v>
                </c:pt>
                <c:pt idx="3848">
                  <c:v>-2.66E-3</c:v>
                </c:pt>
                <c:pt idx="3849">
                  <c:v>-2.6900000000000001E-3</c:v>
                </c:pt>
                <c:pt idx="3850">
                  <c:v>-2.6900000000000001E-3</c:v>
                </c:pt>
                <c:pt idx="3851">
                  <c:v>-2.7100000000000002E-3</c:v>
                </c:pt>
                <c:pt idx="3852">
                  <c:v>-2.7100000000000002E-3</c:v>
                </c:pt>
                <c:pt idx="3853">
                  <c:v>-2.7100000000000002E-3</c:v>
                </c:pt>
                <c:pt idx="3854">
                  <c:v>-2.7100000000000002E-3</c:v>
                </c:pt>
                <c:pt idx="3855">
                  <c:v>-2.7100000000000002E-3</c:v>
                </c:pt>
                <c:pt idx="3856">
                  <c:v>-2.7100000000000002E-3</c:v>
                </c:pt>
                <c:pt idx="3857">
                  <c:v>-2.7100000000000002E-3</c:v>
                </c:pt>
                <c:pt idx="3858">
                  <c:v>-2.7100000000000002E-3</c:v>
                </c:pt>
                <c:pt idx="3859">
                  <c:v>-2.6900000000000001E-3</c:v>
                </c:pt>
                <c:pt idx="3860">
                  <c:v>-2.6900000000000001E-3</c:v>
                </c:pt>
                <c:pt idx="3861">
                  <c:v>-2.6900000000000001E-3</c:v>
                </c:pt>
                <c:pt idx="3862">
                  <c:v>-2.66E-3</c:v>
                </c:pt>
                <c:pt idx="3863">
                  <c:v>-2.66E-3</c:v>
                </c:pt>
                <c:pt idx="3864">
                  <c:v>-2.63E-3</c:v>
                </c:pt>
                <c:pt idx="3865">
                  <c:v>-2.63E-3</c:v>
                </c:pt>
                <c:pt idx="3866">
                  <c:v>-2.6099999999999999E-3</c:v>
                </c:pt>
                <c:pt idx="3867">
                  <c:v>-2.6099999999999999E-3</c:v>
                </c:pt>
                <c:pt idx="3868">
                  <c:v>-2.5799999999999998E-3</c:v>
                </c:pt>
                <c:pt idx="3869">
                  <c:v>-2.5799999999999998E-3</c:v>
                </c:pt>
                <c:pt idx="3870">
                  <c:v>-2.5799999999999998E-3</c:v>
                </c:pt>
                <c:pt idx="3871">
                  <c:v>-2.5500000000000002E-3</c:v>
                </c:pt>
                <c:pt idx="3872">
                  <c:v>-2.5500000000000002E-3</c:v>
                </c:pt>
                <c:pt idx="3873">
                  <c:v>-2.5500000000000002E-3</c:v>
                </c:pt>
                <c:pt idx="3874">
                  <c:v>-2.5300000000000001E-3</c:v>
                </c:pt>
                <c:pt idx="3875">
                  <c:v>-2.5300000000000001E-3</c:v>
                </c:pt>
                <c:pt idx="3876">
                  <c:v>-2.5300000000000001E-3</c:v>
                </c:pt>
                <c:pt idx="3877">
                  <c:v>-2.5300000000000001E-3</c:v>
                </c:pt>
                <c:pt idx="3878">
                  <c:v>-2.5300000000000001E-3</c:v>
                </c:pt>
                <c:pt idx="3879">
                  <c:v>-2.5300000000000001E-3</c:v>
                </c:pt>
                <c:pt idx="3880">
                  <c:v>-2.5500000000000002E-3</c:v>
                </c:pt>
                <c:pt idx="3881">
                  <c:v>-2.5500000000000002E-3</c:v>
                </c:pt>
                <c:pt idx="3882">
                  <c:v>-2.5500000000000002E-3</c:v>
                </c:pt>
                <c:pt idx="3883">
                  <c:v>-2.5799999999999998E-3</c:v>
                </c:pt>
                <c:pt idx="3884">
                  <c:v>-2.5799999999999998E-3</c:v>
                </c:pt>
                <c:pt idx="3885">
                  <c:v>-2.5799999999999998E-3</c:v>
                </c:pt>
                <c:pt idx="3886">
                  <c:v>-2.6099999999999999E-3</c:v>
                </c:pt>
                <c:pt idx="3887">
                  <c:v>-2.6099999999999999E-3</c:v>
                </c:pt>
                <c:pt idx="3888">
                  <c:v>-2.6099999999999999E-3</c:v>
                </c:pt>
                <c:pt idx="3889">
                  <c:v>-2.63E-3</c:v>
                </c:pt>
                <c:pt idx="3890">
                  <c:v>-2.63E-3</c:v>
                </c:pt>
                <c:pt idx="3891">
                  <c:v>-2.63E-3</c:v>
                </c:pt>
                <c:pt idx="3892">
                  <c:v>-2.63E-3</c:v>
                </c:pt>
                <c:pt idx="3893">
                  <c:v>-2.63E-3</c:v>
                </c:pt>
                <c:pt idx="3894">
                  <c:v>-2.66E-3</c:v>
                </c:pt>
                <c:pt idx="3895">
                  <c:v>-2.66E-3</c:v>
                </c:pt>
                <c:pt idx="3896">
                  <c:v>-2.66E-3</c:v>
                </c:pt>
                <c:pt idx="3897">
                  <c:v>-2.63E-3</c:v>
                </c:pt>
                <c:pt idx="3898">
                  <c:v>-2.63E-3</c:v>
                </c:pt>
                <c:pt idx="3899">
                  <c:v>-2.63E-3</c:v>
                </c:pt>
                <c:pt idx="3900">
                  <c:v>-2.63E-3</c:v>
                </c:pt>
                <c:pt idx="3901">
                  <c:v>-2.6099999999999999E-3</c:v>
                </c:pt>
                <c:pt idx="3902">
                  <c:v>-2.6099999999999999E-3</c:v>
                </c:pt>
                <c:pt idx="3903">
                  <c:v>-2.6099999999999999E-3</c:v>
                </c:pt>
                <c:pt idx="3904">
                  <c:v>-2.5799999999999998E-3</c:v>
                </c:pt>
                <c:pt idx="3905">
                  <c:v>-2.5799999999999998E-3</c:v>
                </c:pt>
                <c:pt idx="3906">
                  <c:v>-2.5799999999999998E-3</c:v>
                </c:pt>
                <c:pt idx="3907">
                  <c:v>-2.5500000000000002E-3</c:v>
                </c:pt>
                <c:pt idx="3908">
                  <c:v>-2.5500000000000002E-3</c:v>
                </c:pt>
                <c:pt idx="3909">
                  <c:v>-2.5500000000000002E-3</c:v>
                </c:pt>
                <c:pt idx="3910">
                  <c:v>-2.5300000000000001E-3</c:v>
                </c:pt>
                <c:pt idx="3911">
                  <c:v>-2.5300000000000001E-3</c:v>
                </c:pt>
                <c:pt idx="3912">
                  <c:v>-2.5300000000000001E-3</c:v>
                </c:pt>
                <c:pt idx="3913">
                  <c:v>-2.5300000000000001E-3</c:v>
                </c:pt>
                <c:pt idx="3914">
                  <c:v>-2.5300000000000001E-3</c:v>
                </c:pt>
                <c:pt idx="3915">
                  <c:v>-2.5300000000000001E-3</c:v>
                </c:pt>
                <c:pt idx="3916">
                  <c:v>-2.5300000000000001E-3</c:v>
                </c:pt>
                <c:pt idx="3917">
                  <c:v>-2.5300000000000001E-3</c:v>
                </c:pt>
                <c:pt idx="3918">
                  <c:v>-2.5300000000000001E-3</c:v>
                </c:pt>
                <c:pt idx="3919">
                  <c:v>-2.5500000000000002E-3</c:v>
                </c:pt>
                <c:pt idx="3920">
                  <c:v>-2.5500000000000002E-3</c:v>
                </c:pt>
                <c:pt idx="3921">
                  <c:v>-2.5500000000000002E-3</c:v>
                </c:pt>
                <c:pt idx="3922">
                  <c:v>-2.5799999999999998E-3</c:v>
                </c:pt>
                <c:pt idx="3923">
                  <c:v>-2.5799999999999998E-3</c:v>
                </c:pt>
                <c:pt idx="3924">
                  <c:v>-2.5799999999999998E-3</c:v>
                </c:pt>
                <c:pt idx="3925">
                  <c:v>-2.6099999999999999E-3</c:v>
                </c:pt>
                <c:pt idx="3926">
                  <c:v>-2.6099999999999999E-3</c:v>
                </c:pt>
                <c:pt idx="3927">
                  <c:v>-2.6099999999999999E-3</c:v>
                </c:pt>
                <c:pt idx="3928">
                  <c:v>-2.63E-3</c:v>
                </c:pt>
                <c:pt idx="3929">
                  <c:v>-2.63E-3</c:v>
                </c:pt>
                <c:pt idx="3930">
                  <c:v>-2.63E-3</c:v>
                </c:pt>
                <c:pt idx="3931">
                  <c:v>-2.63E-3</c:v>
                </c:pt>
                <c:pt idx="3932">
                  <c:v>-2.63E-3</c:v>
                </c:pt>
                <c:pt idx="3933">
                  <c:v>-2.63E-3</c:v>
                </c:pt>
                <c:pt idx="3934">
                  <c:v>-2.63E-3</c:v>
                </c:pt>
                <c:pt idx="3935">
                  <c:v>-2.6099999999999999E-3</c:v>
                </c:pt>
                <c:pt idx="3936">
                  <c:v>-2.6099999999999999E-3</c:v>
                </c:pt>
                <c:pt idx="3937">
                  <c:v>-2.5799999999999998E-3</c:v>
                </c:pt>
                <c:pt idx="3938">
                  <c:v>-2.5799999999999998E-3</c:v>
                </c:pt>
                <c:pt idx="3939">
                  <c:v>-2.5500000000000002E-3</c:v>
                </c:pt>
                <c:pt idx="3940">
                  <c:v>-2.5500000000000002E-3</c:v>
                </c:pt>
                <c:pt idx="3941">
                  <c:v>-2.5300000000000001E-3</c:v>
                </c:pt>
                <c:pt idx="3942">
                  <c:v>-2.5000000000000001E-3</c:v>
                </c:pt>
                <c:pt idx="3943">
                  <c:v>-2.47E-3</c:v>
                </c:pt>
                <c:pt idx="3944">
                  <c:v>-2.47E-3</c:v>
                </c:pt>
                <c:pt idx="3945">
                  <c:v>-2.4499999999999999E-3</c:v>
                </c:pt>
                <c:pt idx="3946">
                  <c:v>-2.4199999999999998E-3</c:v>
                </c:pt>
                <c:pt idx="3947">
                  <c:v>-2.4199999999999998E-3</c:v>
                </c:pt>
                <c:pt idx="3948">
                  <c:v>-2.3999999999999998E-3</c:v>
                </c:pt>
                <c:pt idx="3949">
                  <c:v>-2.3999999999999998E-3</c:v>
                </c:pt>
                <c:pt idx="3950">
                  <c:v>-2.3700000000000001E-3</c:v>
                </c:pt>
                <c:pt idx="3951">
                  <c:v>-2.3700000000000001E-3</c:v>
                </c:pt>
                <c:pt idx="3952">
                  <c:v>-2.3700000000000001E-3</c:v>
                </c:pt>
                <c:pt idx="3953">
                  <c:v>-2.3700000000000001E-3</c:v>
                </c:pt>
                <c:pt idx="3954">
                  <c:v>-2.3700000000000001E-3</c:v>
                </c:pt>
                <c:pt idx="3955">
                  <c:v>-2.3700000000000001E-3</c:v>
                </c:pt>
                <c:pt idx="3956">
                  <c:v>-2.3999999999999998E-3</c:v>
                </c:pt>
                <c:pt idx="3957">
                  <c:v>-2.3999999999999998E-3</c:v>
                </c:pt>
                <c:pt idx="3958">
                  <c:v>-2.4199999999999998E-3</c:v>
                </c:pt>
                <c:pt idx="3959">
                  <c:v>-2.4499999999999999E-3</c:v>
                </c:pt>
                <c:pt idx="3960">
                  <c:v>-2.47E-3</c:v>
                </c:pt>
                <c:pt idx="3961">
                  <c:v>-2.47E-3</c:v>
                </c:pt>
                <c:pt idx="3962">
                  <c:v>-2.5000000000000001E-3</c:v>
                </c:pt>
                <c:pt idx="3963">
                  <c:v>-2.5300000000000001E-3</c:v>
                </c:pt>
                <c:pt idx="3964">
                  <c:v>-2.5500000000000002E-3</c:v>
                </c:pt>
                <c:pt idx="3965">
                  <c:v>-2.5799999999999998E-3</c:v>
                </c:pt>
                <c:pt idx="3966">
                  <c:v>-2.6099999999999999E-3</c:v>
                </c:pt>
                <c:pt idx="3967">
                  <c:v>-2.63E-3</c:v>
                </c:pt>
                <c:pt idx="3968">
                  <c:v>-2.66E-3</c:v>
                </c:pt>
                <c:pt idx="3969">
                  <c:v>-2.6900000000000001E-3</c:v>
                </c:pt>
                <c:pt idx="3970">
                  <c:v>-2.7100000000000002E-3</c:v>
                </c:pt>
                <c:pt idx="3971">
                  <c:v>-2.7399999999999998E-3</c:v>
                </c:pt>
                <c:pt idx="3972">
                  <c:v>-2.7399999999999998E-3</c:v>
                </c:pt>
                <c:pt idx="3973">
                  <c:v>-2.7599999999999999E-3</c:v>
                </c:pt>
                <c:pt idx="3974">
                  <c:v>-2.7599999999999999E-3</c:v>
                </c:pt>
                <c:pt idx="3975">
                  <c:v>-2.7599999999999999E-3</c:v>
                </c:pt>
                <c:pt idx="3976">
                  <c:v>-2.7599999999999999E-3</c:v>
                </c:pt>
                <c:pt idx="3977">
                  <c:v>-2.7599999999999999E-3</c:v>
                </c:pt>
                <c:pt idx="3978">
                  <c:v>-2.7599999999999999E-3</c:v>
                </c:pt>
                <c:pt idx="3979">
                  <c:v>-2.7599999999999999E-3</c:v>
                </c:pt>
                <c:pt idx="3980">
                  <c:v>-2.7599999999999999E-3</c:v>
                </c:pt>
                <c:pt idx="3981">
                  <c:v>-2.7399999999999998E-3</c:v>
                </c:pt>
                <c:pt idx="3982">
                  <c:v>-2.7399999999999998E-3</c:v>
                </c:pt>
                <c:pt idx="3983">
                  <c:v>-2.7100000000000002E-3</c:v>
                </c:pt>
                <c:pt idx="3984">
                  <c:v>-2.6900000000000001E-3</c:v>
                </c:pt>
                <c:pt idx="3985">
                  <c:v>-2.66E-3</c:v>
                </c:pt>
                <c:pt idx="3986">
                  <c:v>-2.66E-3</c:v>
                </c:pt>
                <c:pt idx="3987">
                  <c:v>-2.63E-3</c:v>
                </c:pt>
                <c:pt idx="3988">
                  <c:v>-2.6099999999999999E-3</c:v>
                </c:pt>
                <c:pt idx="3989">
                  <c:v>-2.6099999999999999E-3</c:v>
                </c:pt>
                <c:pt idx="3990">
                  <c:v>-2.5799999999999998E-3</c:v>
                </c:pt>
                <c:pt idx="3991">
                  <c:v>-2.5500000000000002E-3</c:v>
                </c:pt>
                <c:pt idx="3992">
                  <c:v>-2.5500000000000002E-3</c:v>
                </c:pt>
                <c:pt idx="3993">
                  <c:v>-2.5300000000000001E-3</c:v>
                </c:pt>
                <c:pt idx="3994">
                  <c:v>-2.5300000000000001E-3</c:v>
                </c:pt>
                <c:pt idx="3995">
                  <c:v>-2.5300000000000001E-3</c:v>
                </c:pt>
                <c:pt idx="3996">
                  <c:v>-2.5300000000000001E-3</c:v>
                </c:pt>
                <c:pt idx="3997">
                  <c:v>-2.5000000000000001E-3</c:v>
                </c:pt>
                <c:pt idx="3998">
                  <c:v>-2.5000000000000001E-3</c:v>
                </c:pt>
                <c:pt idx="3999">
                  <c:v>-2.5000000000000001E-3</c:v>
                </c:pt>
                <c:pt idx="4000">
                  <c:v>-2.5000000000000001E-3</c:v>
                </c:pt>
                <c:pt idx="4001">
                  <c:v>-2.5000000000000001E-3</c:v>
                </c:pt>
                <c:pt idx="4002">
                  <c:v>-2.5300000000000001E-3</c:v>
                </c:pt>
                <c:pt idx="4003">
                  <c:v>-2.5300000000000001E-3</c:v>
                </c:pt>
                <c:pt idx="4004">
                  <c:v>-2.5300000000000001E-3</c:v>
                </c:pt>
                <c:pt idx="4005">
                  <c:v>-2.5500000000000002E-3</c:v>
                </c:pt>
                <c:pt idx="4006">
                  <c:v>-2.5500000000000002E-3</c:v>
                </c:pt>
                <c:pt idx="4007">
                  <c:v>-2.5799999999999998E-3</c:v>
                </c:pt>
                <c:pt idx="4008">
                  <c:v>-2.5799999999999998E-3</c:v>
                </c:pt>
                <c:pt idx="4009">
                  <c:v>-2.5799999999999998E-3</c:v>
                </c:pt>
                <c:pt idx="4010">
                  <c:v>-2.6099999999999999E-3</c:v>
                </c:pt>
                <c:pt idx="4011">
                  <c:v>-2.63E-3</c:v>
                </c:pt>
                <c:pt idx="4012">
                  <c:v>-2.63E-3</c:v>
                </c:pt>
                <c:pt idx="4013">
                  <c:v>-2.66E-3</c:v>
                </c:pt>
                <c:pt idx="4014">
                  <c:v>-2.66E-3</c:v>
                </c:pt>
                <c:pt idx="4015">
                  <c:v>-2.6900000000000001E-3</c:v>
                </c:pt>
                <c:pt idx="4016">
                  <c:v>-2.6900000000000001E-3</c:v>
                </c:pt>
                <c:pt idx="4017">
                  <c:v>-2.7100000000000002E-3</c:v>
                </c:pt>
                <c:pt idx="4018">
                  <c:v>-2.7100000000000002E-3</c:v>
                </c:pt>
                <c:pt idx="4019">
                  <c:v>-2.7100000000000002E-3</c:v>
                </c:pt>
                <c:pt idx="4020">
                  <c:v>-2.7399999999999998E-3</c:v>
                </c:pt>
                <c:pt idx="4021">
                  <c:v>-2.7399999999999998E-3</c:v>
                </c:pt>
                <c:pt idx="4022">
                  <c:v>-2.7599999999999999E-3</c:v>
                </c:pt>
                <c:pt idx="4023">
                  <c:v>-2.7599999999999999E-3</c:v>
                </c:pt>
                <c:pt idx="4024">
                  <c:v>-2.7899999999999999E-3</c:v>
                </c:pt>
                <c:pt idx="4025">
                  <c:v>-2.7899999999999999E-3</c:v>
                </c:pt>
                <c:pt idx="4026">
                  <c:v>-2.82E-3</c:v>
                </c:pt>
                <c:pt idx="4027">
                  <c:v>-2.82E-3</c:v>
                </c:pt>
                <c:pt idx="4028">
                  <c:v>-2.82E-3</c:v>
                </c:pt>
                <c:pt idx="4029">
                  <c:v>-2.8400000000000001E-3</c:v>
                </c:pt>
                <c:pt idx="4030">
                  <c:v>-2.8400000000000001E-3</c:v>
                </c:pt>
                <c:pt idx="4031">
                  <c:v>-2.8400000000000001E-3</c:v>
                </c:pt>
                <c:pt idx="4032">
                  <c:v>-2.8400000000000001E-3</c:v>
                </c:pt>
                <c:pt idx="4033">
                  <c:v>-2.8700000000000002E-3</c:v>
                </c:pt>
                <c:pt idx="4034">
                  <c:v>-2.8700000000000002E-3</c:v>
                </c:pt>
                <c:pt idx="4035">
                  <c:v>-2.8700000000000002E-3</c:v>
                </c:pt>
                <c:pt idx="4036">
                  <c:v>-2.8700000000000002E-3</c:v>
                </c:pt>
                <c:pt idx="4037">
                  <c:v>-2.8400000000000001E-3</c:v>
                </c:pt>
                <c:pt idx="4038">
                  <c:v>-2.8400000000000001E-3</c:v>
                </c:pt>
                <c:pt idx="4039">
                  <c:v>-2.8400000000000001E-3</c:v>
                </c:pt>
                <c:pt idx="4040">
                  <c:v>-2.8400000000000001E-3</c:v>
                </c:pt>
                <c:pt idx="4041">
                  <c:v>-2.82E-3</c:v>
                </c:pt>
                <c:pt idx="4042">
                  <c:v>-2.7899999999999999E-3</c:v>
                </c:pt>
                <c:pt idx="4043">
                  <c:v>-2.7899999999999999E-3</c:v>
                </c:pt>
                <c:pt idx="4044">
                  <c:v>-2.7599999999999999E-3</c:v>
                </c:pt>
                <c:pt idx="4045">
                  <c:v>-2.7399999999999998E-3</c:v>
                </c:pt>
                <c:pt idx="4046">
                  <c:v>-2.7100000000000002E-3</c:v>
                </c:pt>
                <c:pt idx="4047">
                  <c:v>-2.6900000000000001E-3</c:v>
                </c:pt>
                <c:pt idx="4048">
                  <c:v>-2.66E-3</c:v>
                </c:pt>
                <c:pt idx="4049">
                  <c:v>-2.63E-3</c:v>
                </c:pt>
                <c:pt idx="4050">
                  <c:v>-2.6099999999999999E-3</c:v>
                </c:pt>
                <c:pt idx="4051">
                  <c:v>-2.5799999999999998E-3</c:v>
                </c:pt>
                <c:pt idx="4052">
                  <c:v>-2.5500000000000002E-3</c:v>
                </c:pt>
                <c:pt idx="4053">
                  <c:v>-2.5300000000000001E-3</c:v>
                </c:pt>
                <c:pt idx="4054">
                  <c:v>-2.5000000000000001E-3</c:v>
                </c:pt>
                <c:pt idx="4055">
                  <c:v>-2.47E-3</c:v>
                </c:pt>
                <c:pt idx="4056">
                  <c:v>-2.4499999999999999E-3</c:v>
                </c:pt>
                <c:pt idx="4057">
                  <c:v>-2.4199999999999998E-3</c:v>
                </c:pt>
                <c:pt idx="4058">
                  <c:v>-2.3999999999999998E-3</c:v>
                </c:pt>
                <c:pt idx="4059">
                  <c:v>-2.3999999999999998E-3</c:v>
                </c:pt>
                <c:pt idx="4060">
                  <c:v>-2.3700000000000001E-3</c:v>
                </c:pt>
                <c:pt idx="4061">
                  <c:v>-2.3700000000000001E-3</c:v>
                </c:pt>
                <c:pt idx="4062">
                  <c:v>-2.3400000000000001E-3</c:v>
                </c:pt>
                <c:pt idx="4063">
                  <c:v>-2.3400000000000001E-3</c:v>
                </c:pt>
                <c:pt idx="4064">
                  <c:v>-2.3400000000000001E-3</c:v>
                </c:pt>
                <c:pt idx="4065">
                  <c:v>-2.3400000000000001E-3</c:v>
                </c:pt>
                <c:pt idx="4066">
                  <c:v>-2.3400000000000001E-3</c:v>
                </c:pt>
                <c:pt idx="4067">
                  <c:v>-2.3400000000000001E-3</c:v>
                </c:pt>
                <c:pt idx="4068">
                  <c:v>-2.3700000000000001E-3</c:v>
                </c:pt>
                <c:pt idx="4069">
                  <c:v>-2.3700000000000001E-3</c:v>
                </c:pt>
                <c:pt idx="4070">
                  <c:v>-2.3999999999999998E-3</c:v>
                </c:pt>
                <c:pt idx="4071">
                  <c:v>-2.3999999999999998E-3</c:v>
                </c:pt>
                <c:pt idx="4072">
                  <c:v>-2.4199999999999998E-3</c:v>
                </c:pt>
                <c:pt idx="4073">
                  <c:v>-2.4499999999999999E-3</c:v>
                </c:pt>
                <c:pt idx="4074">
                  <c:v>-2.4499999999999999E-3</c:v>
                </c:pt>
                <c:pt idx="4075">
                  <c:v>-2.47E-3</c:v>
                </c:pt>
                <c:pt idx="4076">
                  <c:v>-2.5000000000000001E-3</c:v>
                </c:pt>
                <c:pt idx="4077">
                  <c:v>-2.5000000000000001E-3</c:v>
                </c:pt>
                <c:pt idx="4078">
                  <c:v>-2.5300000000000001E-3</c:v>
                </c:pt>
                <c:pt idx="4079">
                  <c:v>-2.5300000000000001E-3</c:v>
                </c:pt>
                <c:pt idx="4080">
                  <c:v>-2.5500000000000002E-3</c:v>
                </c:pt>
                <c:pt idx="4081">
                  <c:v>-2.5500000000000002E-3</c:v>
                </c:pt>
                <c:pt idx="4082">
                  <c:v>-2.5799999999999998E-3</c:v>
                </c:pt>
                <c:pt idx="4083">
                  <c:v>-2.5799999999999998E-3</c:v>
                </c:pt>
                <c:pt idx="4084">
                  <c:v>-2.5799999999999998E-3</c:v>
                </c:pt>
                <c:pt idx="4085">
                  <c:v>-2.5799999999999998E-3</c:v>
                </c:pt>
                <c:pt idx="4086">
                  <c:v>-2.5799999999999998E-3</c:v>
                </c:pt>
                <c:pt idx="4087">
                  <c:v>-2.5799999999999998E-3</c:v>
                </c:pt>
                <c:pt idx="4088">
                  <c:v>-2.5799999999999998E-3</c:v>
                </c:pt>
                <c:pt idx="4089">
                  <c:v>-2.5799999999999998E-3</c:v>
                </c:pt>
                <c:pt idx="4090">
                  <c:v>-2.5799999999999998E-3</c:v>
                </c:pt>
                <c:pt idx="4091">
                  <c:v>-2.5799999999999998E-3</c:v>
                </c:pt>
                <c:pt idx="4092">
                  <c:v>-2.5500000000000002E-3</c:v>
                </c:pt>
                <c:pt idx="4093">
                  <c:v>-2.5500000000000002E-3</c:v>
                </c:pt>
                <c:pt idx="4094">
                  <c:v>-2.5500000000000002E-3</c:v>
                </c:pt>
                <c:pt idx="4095">
                  <c:v>-2.5300000000000001E-3</c:v>
                </c:pt>
                <c:pt idx="4096">
                  <c:v>-2.5300000000000001E-3</c:v>
                </c:pt>
                <c:pt idx="4097">
                  <c:v>-2.5300000000000001E-3</c:v>
                </c:pt>
                <c:pt idx="4098">
                  <c:v>-2.5000000000000001E-3</c:v>
                </c:pt>
                <c:pt idx="4099">
                  <c:v>-2.5000000000000001E-3</c:v>
                </c:pt>
                <c:pt idx="4100">
                  <c:v>-2.5000000000000001E-3</c:v>
                </c:pt>
                <c:pt idx="4101">
                  <c:v>-2.47E-3</c:v>
                </c:pt>
                <c:pt idx="4102">
                  <c:v>-2.47E-3</c:v>
                </c:pt>
                <c:pt idx="4103">
                  <c:v>-2.47E-3</c:v>
                </c:pt>
                <c:pt idx="4104">
                  <c:v>-2.47E-3</c:v>
                </c:pt>
                <c:pt idx="4105">
                  <c:v>-2.4499999999999999E-3</c:v>
                </c:pt>
                <c:pt idx="4106">
                  <c:v>-2.4499999999999999E-3</c:v>
                </c:pt>
                <c:pt idx="4107">
                  <c:v>-2.4499999999999999E-3</c:v>
                </c:pt>
                <c:pt idx="4108">
                  <c:v>-2.4499999999999999E-3</c:v>
                </c:pt>
                <c:pt idx="4109">
                  <c:v>-2.4499999999999999E-3</c:v>
                </c:pt>
                <c:pt idx="4110">
                  <c:v>-2.4499999999999999E-3</c:v>
                </c:pt>
                <c:pt idx="4111">
                  <c:v>-2.4499999999999999E-3</c:v>
                </c:pt>
                <c:pt idx="4112">
                  <c:v>-2.4499999999999999E-3</c:v>
                </c:pt>
                <c:pt idx="4113">
                  <c:v>-2.4499999999999999E-3</c:v>
                </c:pt>
                <c:pt idx="4114">
                  <c:v>-2.4499999999999999E-3</c:v>
                </c:pt>
                <c:pt idx="4115">
                  <c:v>-2.4499999999999999E-3</c:v>
                </c:pt>
                <c:pt idx="4116">
                  <c:v>-2.47E-3</c:v>
                </c:pt>
                <c:pt idx="4117">
                  <c:v>-2.47E-3</c:v>
                </c:pt>
                <c:pt idx="4118">
                  <c:v>-2.47E-3</c:v>
                </c:pt>
                <c:pt idx="4119">
                  <c:v>-2.47E-3</c:v>
                </c:pt>
                <c:pt idx="4120">
                  <c:v>-2.47E-3</c:v>
                </c:pt>
                <c:pt idx="4121">
                  <c:v>-2.47E-3</c:v>
                </c:pt>
                <c:pt idx="4122">
                  <c:v>-2.47E-3</c:v>
                </c:pt>
                <c:pt idx="4123">
                  <c:v>-2.47E-3</c:v>
                </c:pt>
                <c:pt idx="4124">
                  <c:v>-2.47E-3</c:v>
                </c:pt>
                <c:pt idx="4125">
                  <c:v>-2.47E-3</c:v>
                </c:pt>
                <c:pt idx="4126">
                  <c:v>-2.47E-3</c:v>
                </c:pt>
                <c:pt idx="4127">
                  <c:v>-2.47E-3</c:v>
                </c:pt>
                <c:pt idx="4128">
                  <c:v>-2.47E-3</c:v>
                </c:pt>
                <c:pt idx="4129">
                  <c:v>-2.5000000000000001E-3</c:v>
                </c:pt>
                <c:pt idx="4130">
                  <c:v>-2.5000000000000001E-3</c:v>
                </c:pt>
                <c:pt idx="4131">
                  <c:v>-2.5000000000000001E-3</c:v>
                </c:pt>
                <c:pt idx="4132">
                  <c:v>-2.5000000000000001E-3</c:v>
                </c:pt>
                <c:pt idx="4133">
                  <c:v>-2.5000000000000001E-3</c:v>
                </c:pt>
                <c:pt idx="4134">
                  <c:v>-2.5000000000000001E-3</c:v>
                </c:pt>
                <c:pt idx="4135">
                  <c:v>-2.5300000000000001E-3</c:v>
                </c:pt>
                <c:pt idx="4136">
                  <c:v>-2.5300000000000001E-3</c:v>
                </c:pt>
                <c:pt idx="4137">
                  <c:v>-2.5300000000000001E-3</c:v>
                </c:pt>
                <c:pt idx="4138">
                  <c:v>-2.5500000000000002E-3</c:v>
                </c:pt>
                <c:pt idx="4139">
                  <c:v>-2.5500000000000002E-3</c:v>
                </c:pt>
                <c:pt idx="4140">
                  <c:v>-2.5500000000000002E-3</c:v>
                </c:pt>
                <c:pt idx="4141">
                  <c:v>-2.5799999999999998E-3</c:v>
                </c:pt>
                <c:pt idx="4142">
                  <c:v>-2.5799999999999998E-3</c:v>
                </c:pt>
                <c:pt idx="4143">
                  <c:v>-2.5799999999999998E-3</c:v>
                </c:pt>
                <c:pt idx="4144">
                  <c:v>-2.6099999999999999E-3</c:v>
                </c:pt>
                <c:pt idx="4145">
                  <c:v>-2.6099999999999999E-3</c:v>
                </c:pt>
                <c:pt idx="4146">
                  <c:v>-2.63E-3</c:v>
                </c:pt>
                <c:pt idx="4147">
                  <c:v>-2.63E-3</c:v>
                </c:pt>
                <c:pt idx="4148">
                  <c:v>-2.66E-3</c:v>
                </c:pt>
                <c:pt idx="4149">
                  <c:v>-2.66E-3</c:v>
                </c:pt>
                <c:pt idx="4150">
                  <c:v>-2.66E-3</c:v>
                </c:pt>
                <c:pt idx="4151">
                  <c:v>-2.6900000000000001E-3</c:v>
                </c:pt>
                <c:pt idx="4152">
                  <c:v>-2.6900000000000001E-3</c:v>
                </c:pt>
                <c:pt idx="4153">
                  <c:v>-2.6900000000000001E-3</c:v>
                </c:pt>
                <c:pt idx="4154">
                  <c:v>-2.7100000000000002E-3</c:v>
                </c:pt>
                <c:pt idx="4155">
                  <c:v>-2.7100000000000002E-3</c:v>
                </c:pt>
                <c:pt idx="4156">
                  <c:v>-2.7399999999999998E-3</c:v>
                </c:pt>
                <c:pt idx="4157">
                  <c:v>-2.7399999999999998E-3</c:v>
                </c:pt>
                <c:pt idx="4158">
                  <c:v>-2.7399999999999998E-3</c:v>
                </c:pt>
                <c:pt idx="4159">
                  <c:v>-2.7399999999999998E-3</c:v>
                </c:pt>
                <c:pt idx="4160">
                  <c:v>-2.7599999999999999E-3</c:v>
                </c:pt>
                <c:pt idx="4161">
                  <c:v>-2.7599999999999999E-3</c:v>
                </c:pt>
                <c:pt idx="4162">
                  <c:v>-2.7599999999999999E-3</c:v>
                </c:pt>
                <c:pt idx="4163">
                  <c:v>-2.7899999999999999E-3</c:v>
                </c:pt>
                <c:pt idx="4164">
                  <c:v>-2.7899999999999999E-3</c:v>
                </c:pt>
                <c:pt idx="4165">
                  <c:v>-2.7899999999999999E-3</c:v>
                </c:pt>
                <c:pt idx="4166">
                  <c:v>-2.7899999999999999E-3</c:v>
                </c:pt>
                <c:pt idx="4167">
                  <c:v>-2.7899999999999999E-3</c:v>
                </c:pt>
                <c:pt idx="4168">
                  <c:v>-2.82E-3</c:v>
                </c:pt>
                <c:pt idx="4169">
                  <c:v>-2.82E-3</c:v>
                </c:pt>
                <c:pt idx="4170">
                  <c:v>-2.82E-3</c:v>
                </c:pt>
                <c:pt idx="4171">
                  <c:v>-2.82E-3</c:v>
                </c:pt>
                <c:pt idx="4172">
                  <c:v>-2.82E-3</c:v>
                </c:pt>
                <c:pt idx="4173">
                  <c:v>-2.7899999999999999E-3</c:v>
                </c:pt>
                <c:pt idx="4174">
                  <c:v>-2.7899999999999999E-3</c:v>
                </c:pt>
                <c:pt idx="4175">
                  <c:v>-2.7899999999999999E-3</c:v>
                </c:pt>
                <c:pt idx="4176">
                  <c:v>-2.7899999999999999E-3</c:v>
                </c:pt>
                <c:pt idx="4177">
                  <c:v>-2.7599999999999999E-3</c:v>
                </c:pt>
                <c:pt idx="4178">
                  <c:v>-2.7599999999999999E-3</c:v>
                </c:pt>
                <c:pt idx="4179">
                  <c:v>-2.7399999999999998E-3</c:v>
                </c:pt>
                <c:pt idx="4180">
                  <c:v>-2.7399999999999998E-3</c:v>
                </c:pt>
                <c:pt idx="4181">
                  <c:v>-2.7100000000000002E-3</c:v>
                </c:pt>
                <c:pt idx="4182">
                  <c:v>-2.6900000000000001E-3</c:v>
                </c:pt>
                <c:pt idx="4183">
                  <c:v>-2.66E-3</c:v>
                </c:pt>
                <c:pt idx="4184">
                  <c:v>-2.66E-3</c:v>
                </c:pt>
                <c:pt idx="4185">
                  <c:v>-2.63E-3</c:v>
                </c:pt>
                <c:pt idx="4186">
                  <c:v>-2.6099999999999999E-3</c:v>
                </c:pt>
                <c:pt idx="4187">
                  <c:v>-2.5799999999999998E-3</c:v>
                </c:pt>
                <c:pt idx="4188">
                  <c:v>-2.5500000000000002E-3</c:v>
                </c:pt>
                <c:pt idx="4189">
                  <c:v>-2.5300000000000001E-3</c:v>
                </c:pt>
                <c:pt idx="4190">
                  <c:v>-2.5000000000000001E-3</c:v>
                </c:pt>
                <c:pt idx="4191">
                  <c:v>-2.47E-3</c:v>
                </c:pt>
                <c:pt idx="4192">
                  <c:v>-2.47E-3</c:v>
                </c:pt>
                <c:pt idx="4193">
                  <c:v>-2.4499999999999999E-3</c:v>
                </c:pt>
                <c:pt idx="4194">
                  <c:v>-2.4199999999999998E-3</c:v>
                </c:pt>
                <c:pt idx="4195">
                  <c:v>-2.4199999999999998E-3</c:v>
                </c:pt>
                <c:pt idx="4196">
                  <c:v>-2.4199999999999998E-3</c:v>
                </c:pt>
                <c:pt idx="4197">
                  <c:v>-2.3999999999999998E-3</c:v>
                </c:pt>
                <c:pt idx="4198">
                  <c:v>-2.3999999999999998E-3</c:v>
                </c:pt>
                <c:pt idx="4199">
                  <c:v>-2.3999999999999998E-3</c:v>
                </c:pt>
                <c:pt idx="4200">
                  <c:v>-2.3999999999999998E-3</c:v>
                </c:pt>
                <c:pt idx="4201">
                  <c:v>-2.4199999999999998E-3</c:v>
                </c:pt>
                <c:pt idx="4202">
                  <c:v>-2.4199999999999998E-3</c:v>
                </c:pt>
                <c:pt idx="4203">
                  <c:v>-2.4199999999999998E-3</c:v>
                </c:pt>
                <c:pt idx="4204">
                  <c:v>-2.4499999999999999E-3</c:v>
                </c:pt>
                <c:pt idx="4205">
                  <c:v>-2.47E-3</c:v>
                </c:pt>
                <c:pt idx="4206">
                  <c:v>-2.47E-3</c:v>
                </c:pt>
                <c:pt idx="4207">
                  <c:v>-2.5000000000000001E-3</c:v>
                </c:pt>
                <c:pt idx="4208">
                  <c:v>-2.5300000000000001E-3</c:v>
                </c:pt>
                <c:pt idx="4209">
                  <c:v>-2.5500000000000002E-3</c:v>
                </c:pt>
                <c:pt idx="4210">
                  <c:v>-2.5799999999999998E-3</c:v>
                </c:pt>
                <c:pt idx="4211">
                  <c:v>-2.5799999999999998E-3</c:v>
                </c:pt>
                <c:pt idx="4212">
                  <c:v>-2.6099999999999999E-3</c:v>
                </c:pt>
                <c:pt idx="4213">
                  <c:v>-2.63E-3</c:v>
                </c:pt>
                <c:pt idx="4214">
                  <c:v>-2.63E-3</c:v>
                </c:pt>
                <c:pt idx="4215">
                  <c:v>-2.66E-3</c:v>
                </c:pt>
                <c:pt idx="4216">
                  <c:v>-2.6900000000000001E-3</c:v>
                </c:pt>
                <c:pt idx="4217">
                  <c:v>-2.6900000000000001E-3</c:v>
                </c:pt>
                <c:pt idx="4218">
                  <c:v>-2.6900000000000001E-3</c:v>
                </c:pt>
                <c:pt idx="4219">
                  <c:v>-2.6900000000000001E-3</c:v>
                </c:pt>
                <c:pt idx="4220">
                  <c:v>-2.6900000000000001E-3</c:v>
                </c:pt>
                <c:pt idx="4221">
                  <c:v>-2.6900000000000001E-3</c:v>
                </c:pt>
                <c:pt idx="4222">
                  <c:v>-2.6900000000000001E-3</c:v>
                </c:pt>
                <c:pt idx="4223">
                  <c:v>-2.66E-3</c:v>
                </c:pt>
                <c:pt idx="4224">
                  <c:v>-2.66E-3</c:v>
                </c:pt>
                <c:pt idx="4225">
                  <c:v>-2.63E-3</c:v>
                </c:pt>
                <c:pt idx="4226">
                  <c:v>-2.6099999999999999E-3</c:v>
                </c:pt>
                <c:pt idx="4227">
                  <c:v>-2.5799999999999998E-3</c:v>
                </c:pt>
                <c:pt idx="4228">
                  <c:v>-2.5799999999999998E-3</c:v>
                </c:pt>
                <c:pt idx="4229">
                  <c:v>-2.5500000000000002E-3</c:v>
                </c:pt>
                <c:pt idx="4230">
                  <c:v>-2.5300000000000001E-3</c:v>
                </c:pt>
                <c:pt idx="4231">
                  <c:v>-2.5000000000000001E-3</c:v>
                </c:pt>
                <c:pt idx="4232">
                  <c:v>-2.47E-3</c:v>
                </c:pt>
                <c:pt idx="4233">
                  <c:v>-2.4499999999999999E-3</c:v>
                </c:pt>
                <c:pt idx="4234">
                  <c:v>-2.4499999999999999E-3</c:v>
                </c:pt>
                <c:pt idx="4235">
                  <c:v>-2.4199999999999998E-3</c:v>
                </c:pt>
                <c:pt idx="4236">
                  <c:v>-2.4199999999999998E-3</c:v>
                </c:pt>
                <c:pt idx="4237">
                  <c:v>-2.3999999999999998E-3</c:v>
                </c:pt>
                <c:pt idx="4238">
                  <c:v>-2.3999999999999998E-3</c:v>
                </c:pt>
                <c:pt idx="4239">
                  <c:v>-2.3999999999999998E-3</c:v>
                </c:pt>
                <c:pt idx="4240">
                  <c:v>-2.3999999999999998E-3</c:v>
                </c:pt>
                <c:pt idx="4241">
                  <c:v>-2.3999999999999998E-3</c:v>
                </c:pt>
                <c:pt idx="4242">
                  <c:v>-2.3999999999999998E-3</c:v>
                </c:pt>
                <c:pt idx="4243">
                  <c:v>-2.3999999999999998E-3</c:v>
                </c:pt>
                <c:pt idx="4244">
                  <c:v>-2.4199999999999998E-3</c:v>
                </c:pt>
                <c:pt idx="4245">
                  <c:v>-2.4199999999999998E-3</c:v>
                </c:pt>
                <c:pt idx="4246">
                  <c:v>-2.4199999999999998E-3</c:v>
                </c:pt>
                <c:pt idx="4247">
                  <c:v>-2.4499999999999999E-3</c:v>
                </c:pt>
                <c:pt idx="4248">
                  <c:v>-2.47E-3</c:v>
                </c:pt>
                <c:pt idx="4249">
                  <c:v>-2.47E-3</c:v>
                </c:pt>
                <c:pt idx="4250">
                  <c:v>-2.5000000000000001E-3</c:v>
                </c:pt>
                <c:pt idx="4251">
                  <c:v>-2.5000000000000001E-3</c:v>
                </c:pt>
                <c:pt idx="4252">
                  <c:v>-2.5300000000000001E-3</c:v>
                </c:pt>
                <c:pt idx="4253">
                  <c:v>-2.5300000000000001E-3</c:v>
                </c:pt>
                <c:pt idx="4254">
                  <c:v>-2.5500000000000002E-3</c:v>
                </c:pt>
                <c:pt idx="4255">
                  <c:v>-2.5500000000000002E-3</c:v>
                </c:pt>
                <c:pt idx="4256">
                  <c:v>-2.5500000000000002E-3</c:v>
                </c:pt>
                <c:pt idx="4257">
                  <c:v>-2.5500000000000002E-3</c:v>
                </c:pt>
                <c:pt idx="4258">
                  <c:v>-2.5799999999999998E-3</c:v>
                </c:pt>
                <c:pt idx="4259">
                  <c:v>-2.5500000000000002E-3</c:v>
                </c:pt>
                <c:pt idx="4260">
                  <c:v>-2.5500000000000002E-3</c:v>
                </c:pt>
                <c:pt idx="4261">
                  <c:v>-2.5500000000000002E-3</c:v>
                </c:pt>
                <c:pt idx="4262">
                  <c:v>-2.5500000000000002E-3</c:v>
                </c:pt>
                <c:pt idx="4263">
                  <c:v>-2.5500000000000002E-3</c:v>
                </c:pt>
                <c:pt idx="4264">
                  <c:v>-2.5300000000000001E-3</c:v>
                </c:pt>
                <c:pt idx="4265">
                  <c:v>-2.5300000000000001E-3</c:v>
                </c:pt>
                <c:pt idx="4266">
                  <c:v>-2.5000000000000001E-3</c:v>
                </c:pt>
                <c:pt idx="4267">
                  <c:v>-2.5000000000000001E-3</c:v>
                </c:pt>
                <c:pt idx="4268">
                  <c:v>-2.5000000000000001E-3</c:v>
                </c:pt>
                <c:pt idx="4269">
                  <c:v>-2.47E-3</c:v>
                </c:pt>
                <c:pt idx="4270">
                  <c:v>-2.47E-3</c:v>
                </c:pt>
                <c:pt idx="4271">
                  <c:v>-2.47E-3</c:v>
                </c:pt>
                <c:pt idx="4272">
                  <c:v>-2.4499999999999999E-3</c:v>
                </c:pt>
                <c:pt idx="4273">
                  <c:v>-2.4499999999999999E-3</c:v>
                </c:pt>
                <c:pt idx="4274">
                  <c:v>-2.4499999999999999E-3</c:v>
                </c:pt>
                <c:pt idx="4275">
                  <c:v>-2.4499999999999999E-3</c:v>
                </c:pt>
                <c:pt idx="4276">
                  <c:v>-2.4499999999999999E-3</c:v>
                </c:pt>
                <c:pt idx="4277">
                  <c:v>-2.47E-3</c:v>
                </c:pt>
                <c:pt idx="4278">
                  <c:v>-2.47E-3</c:v>
                </c:pt>
                <c:pt idx="4279">
                  <c:v>-2.47E-3</c:v>
                </c:pt>
                <c:pt idx="4280">
                  <c:v>-2.5000000000000001E-3</c:v>
                </c:pt>
                <c:pt idx="4281">
                  <c:v>-2.5000000000000001E-3</c:v>
                </c:pt>
                <c:pt idx="4282">
                  <c:v>-2.5300000000000001E-3</c:v>
                </c:pt>
                <c:pt idx="4283">
                  <c:v>-2.5500000000000002E-3</c:v>
                </c:pt>
                <c:pt idx="4284">
                  <c:v>-2.5500000000000002E-3</c:v>
                </c:pt>
                <c:pt idx="4285">
                  <c:v>-2.5799999999999998E-3</c:v>
                </c:pt>
                <c:pt idx="4286">
                  <c:v>-2.5799999999999998E-3</c:v>
                </c:pt>
                <c:pt idx="4287">
                  <c:v>-2.6099999999999999E-3</c:v>
                </c:pt>
                <c:pt idx="4288">
                  <c:v>-2.6099999999999999E-3</c:v>
                </c:pt>
                <c:pt idx="4289">
                  <c:v>-2.63E-3</c:v>
                </c:pt>
                <c:pt idx="4290">
                  <c:v>-2.63E-3</c:v>
                </c:pt>
                <c:pt idx="4291">
                  <c:v>-2.63E-3</c:v>
                </c:pt>
                <c:pt idx="4292">
                  <c:v>-2.63E-3</c:v>
                </c:pt>
                <c:pt idx="4293">
                  <c:v>-2.63E-3</c:v>
                </c:pt>
                <c:pt idx="4294">
                  <c:v>-2.63E-3</c:v>
                </c:pt>
                <c:pt idx="4295">
                  <c:v>-2.6099999999999999E-3</c:v>
                </c:pt>
                <c:pt idx="4296">
                  <c:v>-2.6099999999999999E-3</c:v>
                </c:pt>
                <c:pt idx="4297">
                  <c:v>-2.5799999999999998E-3</c:v>
                </c:pt>
                <c:pt idx="4298">
                  <c:v>-2.5799999999999998E-3</c:v>
                </c:pt>
                <c:pt idx="4299">
                  <c:v>-2.5500000000000002E-3</c:v>
                </c:pt>
                <c:pt idx="4300">
                  <c:v>-2.5300000000000001E-3</c:v>
                </c:pt>
                <c:pt idx="4301">
                  <c:v>-2.5000000000000001E-3</c:v>
                </c:pt>
                <c:pt idx="4302">
                  <c:v>-2.47E-3</c:v>
                </c:pt>
                <c:pt idx="4303">
                  <c:v>-2.4499999999999999E-3</c:v>
                </c:pt>
                <c:pt idx="4304">
                  <c:v>-2.4199999999999998E-3</c:v>
                </c:pt>
                <c:pt idx="4305">
                  <c:v>-2.3999999999999998E-3</c:v>
                </c:pt>
                <c:pt idx="4306">
                  <c:v>-2.3700000000000001E-3</c:v>
                </c:pt>
                <c:pt idx="4307">
                  <c:v>-2.3400000000000001E-3</c:v>
                </c:pt>
                <c:pt idx="4308">
                  <c:v>-2.32E-3</c:v>
                </c:pt>
                <c:pt idx="4309">
                  <c:v>-2.32E-3</c:v>
                </c:pt>
                <c:pt idx="4310">
                  <c:v>-2.2899999999999999E-3</c:v>
                </c:pt>
                <c:pt idx="4311">
                  <c:v>-2.2899999999999999E-3</c:v>
                </c:pt>
                <c:pt idx="4312">
                  <c:v>-2.2599999999999999E-3</c:v>
                </c:pt>
                <c:pt idx="4313">
                  <c:v>-2.2599999999999999E-3</c:v>
                </c:pt>
                <c:pt idx="4314">
                  <c:v>-2.2599999999999999E-3</c:v>
                </c:pt>
                <c:pt idx="4315">
                  <c:v>-2.2599999999999999E-3</c:v>
                </c:pt>
                <c:pt idx="4316">
                  <c:v>-2.2899999999999999E-3</c:v>
                </c:pt>
                <c:pt idx="4317">
                  <c:v>-2.2899999999999999E-3</c:v>
                </c:pt>
                <c:pt idx="4318">
                  <c:v>-2.32E-3</c:v>
                </c:pt>
                <c:pt idx="4319">
                  <c:v>-2.3400000000000001E-3</c:v>
                </c:pt>
                <c:pt idx="4320">
                  <c:v>-2.3700000000000001E-3</c:v>
                </c:pt>
                <c:pt idx="4321">
                  <c:v>-2.3999999999999998E-3</c:v>
                </c:pt>
                <c:pt idx="4322">
                  <c:v>-2.4199999999999998E-3</c:v>
                </c:pt>
                <c:pt idx="4323">
                  <c:v>-2.4499999999999999E-3</c:v>
                </c:pt>
                <c:pt idx="4324">
                  <c:v>-2.47E-3</c:v>
                </c:pt>
                <c:pt idx="4325">
                  <c:v>-2.5000000000000001E-3</c:v>
                </c:pt>
                <c:pt idx="4326">
                  <c:v>-2.5500000000000002E-3</c:v>
                </c:pt>
                <c:pt idx="4327">
                  <c:v>-2.5799999999999998E-3</c:v>
                </c:pt>
                <c:pt idx="4328">
                  <c:v>-2.6099999999999999E-3</c:v>
                </c:pt>
                <c:pt idx="4329">
                  <c:v>-2.63E-3</c:v>
                </c:pt>
                <c:pt idx="4330">
                  <c:v>-2.63E-3</c:v>
                </c:pt>
                <c:pt idx="4331">
                  <c:v>-2.66E-3</c:v>
                </c:pt>
                <c:pt idx="4332">
                  <c:v>-2.6900000000000001E-3</c:v>
                </c:pt>
                <c:pt idx="4333">
                  <c:v>-2.6900000000000001E-3</c:v>
                </c:pt>
                <c:pt idx="4334">
                  <c:v>-2.7100000000000002E-3</c:v>
                </c:pt>
                <c:pt idx="4335">
                  <c:v>-2.7100000000000002E-3</c:v>
                </c:pt>
                <c:pt idx="4336">
                  <c:v>-2.7100000000000002E-3</c:v>
                </c:pt>
                <c:pt idx="4337">
                  <c:v>-2.6900000000000001E-3</c:v>
                </c:pt>
                <c:pt idx="4338">
                  <c:v>-2.6900000000000001E-3</c:v>
                </c:pt>
                <c:pt idx="4339">
                  <c:v>-2.6900000000000001E-3</c:v>
                </c:pt>
                <c:pt idx="4340">
                  <c:v>-2.66E-3</c:v>
                </c:pt>
                <c:pt idx="4341">
                  <c:v>-2.63E-3</c:v>
                </c:pt>
                <c:pt idx="4342">
                  <c:v>-2.6099999999999999E-3</c:v>
                </c:pt>
                <c:pt idx="4343">
                  <c:v>-2.5799999999999998E-3</c:v>
                </c:pt>
                <c:pt idx="4344">
                  <c:v>-2.5799999999999998E-3</c:v>
                </c:pt>
                <c:pt idx="4345">
                  <c:v>-2.5300000000000001E-3</c:v>
                </c:pt>
                <c:pt idx="4346">
                  <c:v>-2.5000000000000001E-3</c:v>
                </c:pt>
                <c:pt idx="4347">
                  <c:v>-2.47E-3</c:v>
                </c:pt>
                <c:pt idx="4348">
                  <c:v>-2.4499999999999999E-3</c:v>
                </c:pt>
                <c:pt idx="4349">
                  <c:v>-2.4199999999999998E-3</c:v>
                </c:pt>
                <c:pt idx="4350">
                  <c:v>-2.3999999999999998E-3</c:v>
                </c:pt>
                <c:pt idx="4351">
                  <c:v>-2.3700000000000001E-3</c:v>
                </c:pt>
                <c:pt idx="4352">
                  <c:v>-2.3700000000000001E-3</c:v>
                </c:pt>
                <c:pt idx="4353">
                  <c:v>-2.3400000000000001E-3</c:v>
                </c:pt>
                <c:pt idx="4354">
                  <c:v>-2.32E-3</c:v>
                </c:pt>
                <c:pt idx="4355">
                  <c:v>-2.32E-3</c:v>
                </c:pt>
                <c:pt idx="4356">
                  <c:v>-2.32E-3</c:v>
                </c:pt>
                <c:pt idx="4357">
                  <c:v>-2.2899999999999999E-3</c:v>
                </c:pt>
                <c:pt idx="4358">
                  <c:v>-2.2899999999999999E-3</c:v>
                </c:pt>
                <c:pt idx="4359">
                  <c:v>-2.2899999999999999E-3</c:v>
                </c:pt>
                <c:pt idx="4360">
                  <c:v>-2.32E-3</c:v>
                </c:pt>
                <c:pt idx="4361">
                  <c:v>-2.32E-3</c:v>
                </c:pt>
                <c:pt idx="4362">
                  <c:v>-2.32E-3</c:v>
                </c:pt>
                <c:pt idx="4363">
                  <c:v>-2.3400000000000001E-3</c:v>
                </c:pt>
                <c:pt idx="4364">
                  <c:v>-2.3400000000000001E-3</c:v>
                </c:pt>
                <c:pt idx="4365">
                  <c:v>-2.3700000000000001E-3</c:v>
                </c:pt>
                <c:pt idx="4366">
                  <c:v>-2.3999999999999998E-3</c:v>
                </c:pt>
                <c:pt idx="4367">
                  <c:v>-2.3999999999999998E-3</c:v>
                </c:pt>
                <c:pt idx="4368">
                  <c:v>-2.4199999999999998E-3</c:v>
                </c:pt>
                <c:pt idx="4369">
                  <c:v>-2.4499999999999999E-3</c:v>
                </c:pt>
                <c:pt idx="4370">
                  <c:v>-2.47E-3</c:v>
                </c:pt>
                <c:pt idx="4371">
                  <c:v>-2.5000000000000001E-3</c:v>
                </c:pt>
                <c:pt idx="4372">
                  <c:v>-2.5300000000000001E-3</c:v>
                </c:pt>
                <c:pt idx="4373">
                  <c:v>-2.5300000000000001E-3</c:v>
                </c:pt>
                <c:pt idx="4374">
                  <c:v>-2.5500000000000002E-3</c:v>
                </c:pt>
                <c:pt idx="4375">
                  <c:v>-2.5799999999999998E-3</c:v>
                </c:pt>
                <c:pt idx="4376">
                  <c:v>-2.6099999999999999E-3</c:v>
                </c:pt>
                <c:pt idx="4377">
                  <c:v>-2.6099999999999999E-3</c:v>
                </c:pt>
                <c:pt idx="4378">
                  <c:v>-2.63E-3</c:v>
                </c:pt>
                <c:pt idx="4379">
                  <c:v>-2.63E-3</c:v>
                </c:pt>
                <c:pt idx="4380">
                  <c:v>-2.66E-3</c:v>
                </c:pt>
                <c:pt idx="4381">
                  <c:v>-2.66E-3</c:v>
                </c:pt>
                <c:pt idx="4382">
                  <c:v>-2.6900000000000001E-3</c:v>
                </c:pt>
                <c:pt idx="4383">
                  <c:v>-2.6900000000000001E-3</c:v>
                </c:pt>
                <c:pt idx="4384">
                  <c:v>-2.6900000000000001E-3</c:v>
                </c:pt>
                <c:pt idx="4385">
                  <c:v>-2.6900000000000001E-3</c:v>
                </c:pt>
                <c:pt idx="4386">
                  <c:v>-2.6900000000000001E-3</c:v>
                </c:pt>
                <c:pt idx="4387">
                  <c:v>-2.6900000000000001E-3</c:v>
                </c:pt>
                <c:pt idx="4388">
                  <c:v>-2.6900000000000001E-3</c:v>
                </c:pt>
                <c:pt idx="4389">
                  <c:v>-2.66E-3</c:v>
                </c:pt>
                <c:pt idx="4390">
                  <c:v>-2.66E-3</c:v>
                </c:pt>
                <c:pt idx="4391">
                  <c:v>-2.63E-3</c:v>
                </c:pt>
                <c:pt idx="4392">
                  <c:v>-2.63E-3</c:v>
                </c:pt>
                <c:pt idx="4393">
                  <c:v>-2.6099999999999999E-3</c:v>
                </c:pt>
                <c:pt idx="4394">
                  <c:v>-2.6099999999999999E-3</c:v>
                </c:pt>
                <c:pt idx="4395">
                  <c:v>-2.5799999999999998E-3</c:v>
                </c:pt>
                <c:pt idx="4396">
                  <c:v>-2.5799999999999998E-3</c:v>
                </c:pt>
                <c:pt idx="4397">
                  <c:v>-2.5500000000000002E-3</c:v>
                </c:pt>
                <c:pt idx="4398">
                  <c:v>-2.5500000000000002E-3</c:v>
                </c:pt>
                <c:pt idx="4399">
                  <c:v>-2.5300000000000001E-3</c:v>
                </c:pt>
                <c:pt idx="4400">
                  <c:v>-2.5000000000000001E-3</c:v>
                </c:pt>
                <c:pt idx="4401">
                  <c:v>-2.5000000000000001E-3</c:v>
                </c:pt>
                <c:pt idx="4402">
                  <c:v>-2.47E-3</c:v>
                </c:pt>
                <c:pt idx="4403">
                  <c:v>-2.47E-3</c:v>
                </c:pt>
                <c:pt idx="4404">
                  <c:v>-2.4499999999999999E-3</c:v>
                </c:pt>
                <c:pt idx="4405">
                  <c:v>-2.4499999999999999E-3</c:v>
                </c:pt>
                <c:pt idx="4406">
                  <c:v>-2.4199999999999998E-3</c:v>
                </c:pt>
                <c:pt idx="4407">
                  <c:v>-2.4199999999999998E-3</c:v>
                </c:pt>
                <c:pt idx="4408">
                  <c:v>-2.4199999999999998E-3</c:v>
                </c:pt>
                <c:pt idx="4409">
                  <c:v>-2.4199999999999998E-3</c:v>
                </c:pt>
                <c:pt idx="4410">
                  <c:v>-2.4199999999999998E-3</c:v>
                </c:pt>
                <c:pt idx="4411">
                  <c:v>-2.4199999999999998E-3</c:v>
                </c:pt>
                <c:pt idx="4412">
                  <c:v>-2.4199999999999998E-3</c:v>
                </c:pt>
                <c:pt idx="4413">
                  <c:v>-2.4199999999999998E-3</c:v>
                </c:pt>
                <c:pt idx="4414">
                  <c:v>-2.4499999999999999E-3</c:v>
                </c:pt>
                <c:pt idx="4415">
                  <c:v>-2.4499999999999999E-3</c:v>
                </c:pt>
                <c:pt idx="4416">
                  <c:v>-2.4499999999999999E-3</c:v>
                </c:pt>
                <c:pt idx="4417">
                  <c:v>-2.47E-3</c:v>
                </c:pt>
                <c:pt idx="4418">
                  <c:v>-2.5000000000000001E-3</c:v>
                </c:pt>
                <c:pt idx="4419">
                  <c:v>-2.5000000000000001E-3</c:v>
                </c:pt>
                <c:pt idx="4420">
                  <c:v>-2.5300000000000001E-3</c:v>
                </c:pt>
                <c:pt idx="4421">
                  <c:v>-2.5500000000000002E-3</c:v>
                </c:pt>
                <c:pt idx="4422">
                  <c:v>-2.5799999999999998E-3</c:v>
                </c:pt>
                <c:pt idx="4423">
                  <c:v>-2.5799999999999998E-3</c:v>
                </c:pt>
                <c:pt idx="4424">
                  <c:v>-2.6099999999999999E-3</c:v>
                </c:pt>
                <c:pt idx="4425">
                  <c:v>-2.63E-3</c:v>
                </c:pt>
                <c:pt idx="4426">
                  <c:v>-2.66E-3</c:v>
                </c:pt>
                <c:pt idx="4427">
                  <c:v>-2.6900000000000001E-3</c:v>
                </c:pt>
                <c:pt idx="4428">
                  <c:v>-2.6900000000000001E-3</c:v>
                </c:pt>
                <c:pt idx="4429">
                  <c:v>-2.7100000000000002E-3</c:v>
                </c:pt>
                <c:pt idx="4430">
                  <c:v>-2.7100000000000002E-3</c:v>
                </c:pt>
                <c:pt idx="4431">
                  <c:v>-2.7399999999999998E-3</c:v>
                </c:pt>
                <c:pt idx="4432">
                  <c:v>-2.7399999999999998E-3</c:v>
                </c:pt>
                <c:pt idx="4433">
                  <c:v>-2.7399999999999998E-3</c:v>
                </c:pt>
                <c:pt idx="4434">
                  <c:v>-2.7399999999999998E-3</c:v>
                </c:pt>
                <c:pt idx="4435">
                  <c:v>-2.7399999999999998E-3</c:v>
                </c:pt>
                <c:pt idx="4436">
                  <c:v>-2.7399999999999998E-3</c:v>
                </c:pt>
                <c:pt idx="4437">
                  <c:v>-2.7399999999999998E-3</c:v>
                </c:pt>
                <c:pt idx="4438">
                  <c:v>-2.7100000000000002E-3</c:v>
                </c:pt>
                <c:pt idx="4439">
                  <c:v>-2.7100000000000002E-3</c:v>
                </c:pt>
                <c:pt idx="4440">
                  <c:v>-2.6900000000000001E-3</c:v>
                </c:pt>
                <c:pt idx="4441">
                  <c:v>-2.66E-3</c:v>
                </c:pt>
                <c:pt idx="4442">
                  <c:v>-2.66E-3</c:v>
                </c:pt>
                <c:pt idx="4443">
                  <c:v>-2.63E-3</c:v>
                </c:pt>
                <c:pt idx="4444">
                  <c:v>-2.6099999999999999E-3</c:v>
                </c:pt>
                <c:pt idx="4445">
                  <c:v>-2.5799999999999998E-3</c:v>
                </c:pt>
                <c:pt idx="4446">
                  <c:v>-2.5500000000000002E-3</c:v>
                </c:pt>
                <c:pt idx="4447">
                  <c:v>-2.5300000000000001E-3</c:v>
                </c:pt>
                <c:pt idx="4448">
                  <c:v>-2.5300000000000001E-3</c:v>
                </c:pt>
                <c:pt idx="4449">
                  <c:v>-2.5000000000000001E-3</c:v>
                </c:pt>
                <c:pt idx="4450">
                  <c:v>-2.47E-3</c:v>
                </c:pt>
                <c:pt idx="4451">
                  <c:v>-2.47E-3</c:v>
                </c:pt>
                <c:pt idx="4452">
                  <c:v>-2.4499999999999999E-3</c:v>
                </c:pt>
                <c:pt idx="4453">
                  <c:v>-2.4499999999999999E-3</c:v>
                </c:pt>
                <c:pt idx="4454">
                  <c:v>-2.4199999999999998E-3</c:v>
                </c:pt>
                <c:pt idx="4455">
                  <c:v>-2.4199999999999998E-3</c:v>
                </c:pt>
                <c:pt idx="4456">
                  <c:v>-2.4199999999999998E-3</c:v>
                </c:pt>
                <c:pt idx="4457">
                  <c:v>-2.4199999999999998E-3</c:v>
                </c:pt>
                <c:pt idx="4458">
                  <c:v>-2.4199999999999998E-3</c:v>
                </c:pt>
                <c:pt idx="4459">
                  <c:v>-2.4199999999999998E-3</c:v>
                </c:pt>
                <c:pt idx="4460">
                  <c:v>-2.4499999999999999E-3</c:v>
                </c:pt>
                <c:pt idx="4461">
                  <c:v>-2.4499999999999999E-3</c:v>
                </c:pt>
                <c:pt idx="4462">
                  <c:v>-2.47E-3</c:v>
                </c:pt>
                <c:pt idx="4463">
                  <c:v>-2.47E-3</c:v>
                </c:pt>
                <c:pt idx="4464">
                  <c:v>-2.5000000000000001E-3</c:v>
                </c:pt>
                <c:pt idx="4465">
                  <c:v>-2.5300000000000001E-3</c:v>
                </c:pt>
                <c:pt idx="4466">
                  <c:v>-2.5300000000000001E-3</c:v>
                </c:pt>
                <c:pt idx="4467">
                  <c:v>-2.5500000000000002E-3</c:v>
                </c:pt>
                <c:pt idx="4468">
                  <c:v>-2.5799999999999998E-3</c:v>
                </c:pt>
                <c:pt idx="4469">
                  <c:v>-2.5799999999999998E-3</c:v>
                </c:pt>
                <c:pt idx="4470">
                  <c:v>-2.6099999999999999E-3</c:v>
                </c:pt>
                <c:pt idx="4471">
                  <c:v>-2.6099999999999999E-3</c:v>
                </c:pt>
                <c:pt idx="4472">
                  <c:v>-2.63E-3</c:v>
                </c:pt>
                <c:pt idx="4473">
                  <c:v>-2.63E-3</c:v>
                </c:pt>
                <c:pt idx="4474">
                  <c:v>-2.63E-3</c:v>
                </c:pt>
                <c:pt idx="4475">
                  <c:v>-2.63E-3</c:v>
                </c:pt>
                <c:pt idx="4476">
                  <c:v>-2.66E-3</c:v>
                </c:pt>
                <c:pt idx="4477">
                  <c:v>-2.66E-3</c:v>
                </c:pt>
                <c:pt idx="4478">
                  <c:v>-2.66E-3</c:v>
                </c:pt>
                <c:pt idx="4479">
                  <c:v>-2.66E-3</c:v>
                </c:pt>
                <c:pt idx="4480">
                  <c:v>-2.63E-3</c:v>
                </c:pt>
                <c:pt idx="4481">
                  <c:v>-2.63E-3</c:v>
                </c:pt>
                <c:pt idx="4482">
                  <c:v>-2.63E-3</c:v>
                </c:pt>
                <c:pt idx="4483">
                  <c:v>-2.63E-3</c:v>
                </c:pt>
                <c:pt idx="4484">
                  <c:v>-2.63E-3</c:v>
                </c:pt>
                <c:pt idx="4485">
                  <c:v>-2.6099999999999999E-3</c:v>
                </c:pt>
                <c:pt idx="4486">
                  <c:v>-2.6099999999999999E-3</c:v>
                </c:pt>
                <c:pt idx="4487">
                  <c:v>-2.6099999999999999E-3</c:v>
                </c:pt>
                <c:pt idx="4488">
                  <c:v>-2.6099999999999999E-3</c:v>
                </c:pt>
                <c:pt idx="4489">
                  <c:v>-2.5799999999999998E-3</c:v>
                </c:pt>
                <c:pt idx="4490">
                  <c:v>-2.5799999999999998E-3</c:v>
                </c:pt>
                <c:pt idx="4491">
                  <c:v>-2.5799999999999998E-3</c:v>
                </c:pt>
                <c:pt idx="4492">
                  <c:v>-2.5799999999999998E-3</c:v>
                </c:pt>
                <c:pt idx="4493">
                  <c:v>-2.5799999999999998E-3</c:v>
                </c:pt>
                <c:pt idx="4494">
                  <c:v>-2.6099999999999999E-3</c:v>
                </c:pt>
                <c:pt idx="4495">
                  <c:v>-2.6099999999999999E-3</c:v>
                </c:pt>
                <c:pt idx="4496">
                  <c:v>-2.6099999999999999E-3</c:v>
                </c:pt>
                <c:pt idx="4497">
                  <c:v>-2.6099999999999999E-3</c:v>
                </c:pt>
                <c:pt idx="4498">
                  <c:v>-2.63E-3</c:v>
                </c:pt>
                <c:pt idx="4499">
                  <c:v>-2.63E-3</c:v>
                </c:pt>
                <c:pt idx="4500">
                  <c:v>-2.63E-3</c:v>
                </c:pt>
                <c:pt idx="4501">
                  <c:v>-2.66E-3</c:v>
                </c:pt>
                <c:pt idx="4502">
                  <c:v>-2.66E-3</c:v>
                </c:pt>
                <c:pt idx="4503">
                  <c:v>-2.6900000000000001E-3</c:v>
                </c:pt>
                <c:pt idx="4504">
                  <c:v>-2.6900000000000001E-3</c:v>
                </c:pt>
                <c:pt idx="4505">
                  <c:v>-2.7100000000000002E-3</c:v>
                </c:pt>
                <c:pt idx="4506">
                  <c:v>-2.7100000000000002E-3</c:v>
                </c:pt>
                <c:pt idx="4507">
                  <c:v>-2.7100000000000002E-3</c:v>
                </c:pt>
                <c:pt idx="4508">
                  <c:v>-2.7399999999999998E-3</c:v>
                </c:pt>
                <c:pt idx="4509">
                  <c:v>-2.7399999999999998E-3</c:v>
                </c:pt>
                <c:pt idx="4510">
                  <c:v>-2.7399999999999998E-3</c:v>
                </c:pt>
                <c:pt idx="4511">
                  <c:v>-2.7399999999999998E-3</c:v>
                </c:pt>
                <c:pt idx="4512">
                  <c:v>-2.7399999999999998E-3</c:v>
                </c:pt>
                <c:pt idx="4513">
                  <c:v>-2.7399999999999998E-3</c:v>
                </c:pt>
                <c:pt idx="4514">
                  <c:v>-2.7399999999999998E-3</c:v>
                </c:pt>
                <c:pt idx="4515">
                  <c:v>-2.7100000000000002E-3</c:v>
                </c:pt>
                <c:pt idx="4516">
                  <c:v>-2.7100000000000002E-3</c:v>
                </c:pt>
                <c:pt idx="4517">
                  <c:v>-2.7100000000000002E-3</c:v>
                </c:pt>
                <c:pt idx="4518">
                  <c:v>-2.6900000000000001E-3</c:v>
                </c:pt>
                <c:pt idx="4519">
                  <c:v>-2.6900000000000001E-3</c:v>
                </c:pt>
                <c:pt idx="4520">
                  <c:v>-2.66E-3</c:v>
                </c:pt>
                <c:pt idx="4521">
                  <c:v>-2.66E-3</c:v>
                </c:pt>
                <c:pt idx="4522">
                  <c:v>-2.63E-3</c:v>
                </c:pt>
                <c:pt idx="4523">
                  <c:v>-2.63E-3</c:v>
                </c:pt>
                <c:pt idx="4524">
                  <c:v>-2.6099999999999999E-3</c:v>
                </c:pt>
                <c:pt idx="4525">
                  <c:v>-2.6099999999999999E-3</c:v>
                </c:pt>
                <c:pt idx="4526">
                  <c:v>-2.6099999999999999E-3</c:v>
                </c:pt>
                <c:pt idx="4527">
                  <c:v>-2.5799999999999998E-3</c:v>
                </c:pt>
                <c:pt idx="4528">
                  <c:v>-2.5799999999999998E-3</c:v>
                </c:pt>
                <c:pt idx="4529">
                  <c:v>-2.5799999999999998E-3</c:v>
                </c:pt>
                <c:pt idx="4530">
                  <c:v>-2.5799999999999998E-3</c:v>
                </c:pt>
                <c:pt idx="4531">
                  <c:v>-2.5799999999999998E-3</c:v>
                </c:pt>
                <c:pt idx="4532">
                  <c:v>-2.5799999999999998E-3</c:v>
                </c:pt>
                <c:pt idx="4533">
                  <c:v>-2.5799999999999998E-3</c:v>
                </c:pt>
                <c:pt idx="4534">
                  <c:v>-2.5799999999999998E-3</c:v>
                </c:pt>
                <c:pt idx="4535">
                  <c:v>-2.5799999999999998E-3</c:v>
                </c:pt>
                <c:pt idx="4536">
                  <c:v>-2.6099999999999999E-3</c:v>
                </c:pt>
                <c:pt idx="4537">
                  <c:v>-2.6099999999999999E-3</c:v>
                </c:pt>
                <c:pt idx="4538">
                  <c:v>-2.6099999999999999E-3</c:v>
                </c:pt>
                <c:pt idx="4539">
                  <c:v>-2.63E-3</c:v>
                </c:pt>
                <c:pt idx="4540">
                  <c:v>-2.63E-3</c:v>
                </c:pt>
                <c:pt idx="4541">
                  <c:v>-2.63E-3</c:v>
                </c:pt>
                <c:pt idx="4542">
                  <c:v>-2.66E-3</c:v>
                </c:pt>
                <c:pt idx="4543">
                  <c:v>-2.66E-3</c:v>
                </c:pt>
                <c:pt idx="4544">
                  <c:v>-2.66E-3</c:v>
                </c:pt>
                <c:pt idx="4545">
                  <c:v>-2.66E-3</c:v>
                </c:pt>
                <c:pt idx="4546">
                  <c:v>-2.66E-3</c:v>
                </c:pt>
                <c:pt idx="4547">
                  <c:v>-2.66E-3</c:v>
                </c:pt>
                <c:pt idx="4548">
                  <c:v>-2.66E-3</c:v>
                </c:pt>
                <c:pt idx="4549">
                  <c:v>-2.66E-3</c:v>
                </c:pt>
                <c:pt idx="4550">
                  <c:v>-2.66E-3</c:v>
                </c:pt>
                <c:pt idx="4551">
                  <c:v>-2.66E-3</c:v>
                </c:pt>
                <c:pt idx="4552">
                  <c:v>-2.63E-3</c:v>
                </c:pt>
                <c:pt idx="4553">
                  <c:v>-2.63E-3</c:v>
                </c:pt>
                <c:pt idx="4554">
                  <c:v>-2.6099999999999999E-3</c:v>
                </c:pt>
                <c:pt idx="4555">
                  <c:v>-2.6099999999999999E-3</c:v>
                </c:pt>
                <c:pt idx="4556">
                  <c:v>-2.6099999999999999E-3</c:v>
                </c:pt>
                <c:pt idx="4557">
                  <c:v>-2.5799999999999998E-3</c:v>
                </c:pt>
                <c:pt idx="4558">
                  <c:v>-2.5799999999999998E-3</c:v>
                </c:pt>
                <c:pt idx="4559">
                  <c:v>-2.5500000000000002E-3</c:v>
                </c:pt>
                <c:pt idx="4560">
                  <c:v>-2.5500000000000002E-3</c:v>
                </c:pt>
                <c:pt idx="4561">
                  <c:v>-2.5300000000000001E-3</c:v>
                </c:pt>
                <c:pt idx="4562">
                  <c:v>-2.5300000000000001E-3</c:v>
                </c:pt>
                <c:pt idx="4563">
                  <c:v>-2.5000000000000001E-3</c:v>
                </c:pt>
                <c:pt idx="4564">
                  <c:v>-2.5000000000000001E-3</c:v>
                </c:pt>
                <c:pt idx="4565">
                  <c:v>-2.5000000000000001E-3</c:v>
                </c:pt>
                <c:pt idx="4566">
                  <c:v>-2.5000000000000001E-3</c:v>
                </c:pt>
                <c:pt idx="4567">
                  <c:v>-2.47E-3</c:v>
                </c:pt>
                <c:pt idx="4568">
                  <c:v>-2.47E-3</c:v>
                </c:pt>
                <c:pt idx="4569">
                  <c:v>-2.47E-3</c:v>
                </c:pt>
                <c:pt idx="4570">
                  <c:v>-2.47E-3</c:v>
                </c:pt>
                <c:pt idx="4571">
                  <c:v>-2.47E-3</c:v>
                </c:pt>
                <c:pt idx="4572">
                  <c:v>-2.47E-3</c:v>
                </c:pt>
                <c:pt idx="4573">
                  <c:v>-2.47E-3</c:v>
                </c:pt>
                <c:pt idx="4574">
                  <c:v>-2.5000000000000001E-3</c:v>
                </c:pt>
                <c:pt idx="4575">
                  <c:v>-2.5000000000000001E-3</c:v>
                </c:pt>
                <c:pt idx="4576">
                  <c:v>-2.5000000000000001E-3</c:v>
                </c:pt>
                <c:pt idx="4577">
                  <c:v>-2.5000000000000001E-3</c:v>
                </c:pt>
                <c:pt idx="4578">
                  <c:v>-2.5000000000000001E-3</c:v>
                </c:pt>
                <c:pt idx="4579">
                  <c:v>-2.5000000000000001E-3</c:v>
                </c:pt>
                <c:pt idx="4580">
                  <c:v>-2.5000000000000001E-3</c:v>
                </c:pt>
                <c:pt idx="4581">
                  <c:v>-2.5000000000000001E-3</c:v>
                </c:pt>
                <c:pt idx="4582">
                  <c:v>-2.5000000000000001E-3</c:v>
                </c:pt>
                <c:pt idx="4583">
                  <c:v>-2.5000000000000001E-3</c:v>
                </c:pt>
                <c:pt idx="4584">
                  <c:v>-2.5000000000000001E-3</c:v>
                </c:pt>
                <c:pt idx="4585">
                  <c:v>-2.5000000000000001E-3</c:v>
                </c:pt>
                <c:pt idx="4586">
                  <c:v>-2.47E-3</c:v>
                </c:pt>
                <c:pt idx="4587">
                  <c:v>-2.47E-3</c:v>
                </c:pt>
                <c:pt idx="4588">
                  <c:v>-2.47E-3</c:v>
                </c:pt>
                <c:pt idx="4589">
                  <c:v>-2.4499999999999999E-3</c:v>
                </c:pt>
                <c:pt idx="4590">
                  <c:v>-2.4499999999999999E-3</c:v>
                </c:pt>
                <c:pt idx="4591">
                  <c:v>-2.4199999999999998E-3</c:v>
                </c:pt>
                <c:pt idx="4592">
                  <c:v>-2.4199999999999998E-3</c:v>
                </c:pt>
                <c:pt idx="4593">
                  <c:v>-2.3999999999999998E-3</c:v>
                </c:pt>
                <c:pt idx="4594">
                  <c:v>-2.3999999999999998E-3</c:v>
                </c:pt>
                <c:pt idx="4595">
                  <c:v>-2.3700000000000001E-3</c:v>
                </c:pt>
                <c:pt idx="4596">
                  <c:v>-2.3400000000000001E-3</c:v>
                </c:pt>
                <c:pt idx="4597">
                  <c:v>-2.3400000000000001E-3</c:v>
                </c:pt>
                <c:pt idx="4598">
                  <c:v>-2.32E-3</c:v>
                </c:pt>
                <c:pt idx="4599">
                  <c:v>-2.32E-3</c:v>
                </c:pt>
                <c:pt idx="4600">
                  <c:v>-2.32E-3</c:v>
                </c:pt>
                <c:pt idx="4601">
                  <c:v>-2.2899999999999999E-3</c:v>
                </c:pt>
                <c:pt idx="4602">
                  <c:v>-2.2899999999999999E-3</c:v>
                </c:pt>
                <c:pt idx="4603">
                  <c:v>-2.2899999999999999E-3</c:v>
                </c:pt>
                <c:pt idx="4604">
                  <c:v>-2.2899999999999999E-3</c:v>
                </c:pt>
                <c:pt idx="4605">
                  <c:v>-2.2899999999999999E-3</c:v>
                </c:pt>
                <c:pt idx="4606">
                  <c:v>-2.2899999999999999E-3</c:v>
                </c:pt>
                <c:pt idx="4607">
                  <c:v>-2.32E-3</c:v>
                </c:pt>
                <c:pt idx="4608">
                  <c:v>-2.32E-3</c:v>
                </c:pt>
                <c:pt idx="4609">
                  <c:v>-2.32E-3</c:v>
                </c:pt>
                <c:pt idx="4610">
                  <c:v>-2.3400000000000001E-3</c:v>
                </c:pt>
                <c:pt idx="4611">
                  <c:v>-2.3400000000000001E-3</c:v>
                </c:pt>
                <c:pt idx="4612">
                  <c:v>-2.3700000000000001E-3</c:v>
                </c:pt>
                <c:pt idx="4613">
                  <c:v>-2.3700000000000001E-3</c:v>
                </c:pt>
                <c:pt idx="4614">
                  <c:v>-2.3999999999999998E-3</c:v>
                </c:pt>
                <c:pt idx="4615">
                  <c:v>-2.3999999999999998E-3</c:v>
                </c:pt>
                <c:pt idx="4616">
                  <c:v>-2.4199999999999998E-3</c:v>
                </c:pt>
                <c:pt idx="4617">
                  <c:v>-2.4499999999999999E-3</c:v>
                </c:pt>
                <c:pt idx="4618">
                  <c:v>-2.4499999999999999E-3</c:v>
                </c:pt>
                <c:pt idx="4619">
                  <c:v>-2.47E-3</c:v>
                </c:pt>
                <c:pt idx="4620">
                  <c:v>-2.5000000000000001E-3</c:v>
                </c:pt>
                <c:pt idx="4621">
                  <c:v>-2.5000000000000001E-3</c:v>
                </c:pt>
                <c:pt idx="4622">
                  <c:v>-2.5300000000000001E-3</c:v>
                </c:pt>
                <c:pt idx="4623">
                  <c:v>-2.5300000000000001E-3</c:v>
                </c:pt>
                <c:pt idx="4624">
                  <c:v>-2.5500000000000002E-3</c:v>
                </c:pt>
                <c:pt idx="4625">
                  <c:v>-2.5500000000000002E-3</c:v>
                </c:pt>
                <c:pt idx="4626">
                  <c:v>-2.5799999999999998E-3</c:v>
                </c:pt>
                <c:pt idx="4627">
                  <c:v>-2.5799999999999998E-3</c:v>
                </c:pt>
                <c:pt idx="4628">
                  <c:v>-2.5799999999999998E-3</c:v>
                </c:pt>
                <c:pt idx="4629">
                  <c:v>-2.6099999999999999E-3</c:v>
                </c:pt>
                <c:pt idx="4630">
                  <c:v>-2.6099999999999999E-3</c:v>
                </c:pt>
                <c:pt idx="4631">
                  <c:v>-2.6099999999999999E-3</c:v>
                </c:pt>
                <c:pt idx="4632">
                  <c:v>-2.6099999999999999E-3</c:v>
                </c:pt>
                <c:pt idx="4633">
                  <c:v>-2.6099999999999999E-3</c:v>
                </c:pt>
                <c:pt idx="4634">
                  <c:v>-2.6099999999999999E-3</c:v>
                </c:pt>
                <c:pt idx="4635">
                  <c:v>-2.6099999999999999E-3</c:v>
                </c:pt>
                <c:pt idx="4636">
                  <c:v>-2.63E-3</c:v>
                </c:pt>
                <c:pt idx="4637">
                  <c:v>-2.63E-3</c:v>
                </c:pt>
                <c:pt idx="4638">
                  <c:v>-2.63E-3</c:v>
                </c:pt>
                <c:pt idx="4639">
                  <c:v>-2.6099999999999999E-3</c:v>
                </c:pt>
                <c:pt idx="4640">
                  <c:v>-2.6099999999999999E-3</c:v>
                </c:pt>
                <c:pt idx="4641">
                  <c:v>-2.6099999999999999E-3</c:v>
                </c:pt>
                <c:pt idx="4642">
                  <c:v>-2.6099999999999999E-3</c:v>
                </c:pt>
                <c:pt idx="4643">
                  <c:v>-2.6099999999999999E-3</c:v>
                </c:pt>
                <c:pt idx="4644">
                  <c:v>-2.6099999999999999E-3</c:v>
                </c:pt>
                <c:pt idx="4645">
                  <c:v>-2.6099999999999999E-3</c:v>
                </c:pt>
                <c:pt idx="4646">
                  <c:v>-2.6099999999999999E-3</c:v>
                </c:pt>
                <c:pt idx="4647">
                  <c:v>-2.5799999999999998E-3</c:v>
                </c:pt>
                <c:pt idx="4648">
                  <c:v>-2.5799999999999998E-3</c:v>
                </c:pt>
                <c:pt idx="4649">
                  <c:v>-2.5799999999999998E-3</c:v>
                </c:pt>
                <c:pt idx="4650">
                  <c:v>-2.5799999999999998E-3</c:v>
                </c:pt>
                <c:pt idx="4651">
                  <c:v>-2.5799999999999998E-3</c:v>
                </c:pt>
                <c:pt idx="4652">
                  <c:v>-2.5500000000000002E-3</c:v>
                </c:pt>
                <c:pt idx="4653">
                  <c:v>-2.5500000000000002E-3</c:v>
                </c:pt>
                <c:pt idx="4654">
                  <c:v>-2.5500000000000002E-3</c:v>
                </c:pt>
                <c:pt idx="4655">
                  <c:v>-2.5500000000000002E-3</c:v>
                </c:pt>
                <c:pt idx="4656">
                  <c:v>-2.5300000000000001E-3</c:v>
                </c:pt>
                <c:pt idx="4657">
                  <c:v>-2.5300000000000001E-3</c:v>
                </c:pt>
                <c:pt idx="4658">
                  <c:v>-2.5300000000000001E-3</c:v>
                </c:pt>
                <c:pt idx="4659">
                  <c:v>-2.5300000000000001E-3</c:v>
                </c:pt>
                <c:pt idx="4660">
                  <c:v>-2.5300000000000001E-3</c:v>
                </c:pt>
                <c:pt idx="4661">
                  <c:v>-2.5000000000000001E-3</c:v>
                </c:pt>
                <c:pt idx="4662">
                  <c:v>-2.5000000000000001E-3</c:v>
                </c:pt>
                <c:pt idx="4663">
                  <c:v>-2.5000000000000001E-3</c:v>
                </c:pt>
                <c:pt idx="4664">
                  <c:v>-2.5000000000000001E-3</c:v>
                </c:pt>
                <c:pt idx="4665">
                  <c:v>-2.5000000000000001E-3</c:v>
                </c:pt>
                <c:pt idx="4666">
                  <c:v>-2.5000000000000001E-3</c:v>
                </c:pt>
                <c:pt idx="4667">
                  <c:v>-2.5000000000000001E-3</c:v>
                </c:pt>
                <c:pt idx="4668">
                  <c:v>-2.5000000000000001E-3</c:v>
                </c:pt>
                <c:pt idx="4669">
                  <c:v>-2.5000000000000001E-3</c:v>
                </c:pt>
                <c:pt idx="4670">
                  <c:v>-2.5000000000000001E-3</c:v>
                </c:pt>
                <c:pt idx="4671">
                  <c:v>-2.5000000000000001E-3</c:v>
                </c:pt>
                <c:pt idx="4672">
                  <c:v>-2.5300000000000001E-3</c:v>
                </c:pt>
                <c:pt idx="4673">
                  <c:v>-2.5300000000000001E-3</c:v>
                </c:pt>
                <c:pt idx="4674">
                  <c:v>-2.5300000000000001E-3</c:v>
                </c:pt>
                <c:pt idx="4675">
                  <c:v>-2.5500000000000002E-3</c:v>
                </c:pt>
                <c:pt idx="4676">
                  <c:v>-2.5500000000000002E-3</c:v>
                </c:pt>
                <c:pt idx="4677">
                  <c:v>-2.5500000000000002E-3</c:v>
                </c:pt>
                <c:pt idx="4678">
                  <c:v>-2.5799999999999998E-3</c:v>
                </c:pt>
                <c:pt idx="4679">
                  <c:v>-2.5799999999999998E-3</c:v>
                </c:pt>
                <c:pt idx="4680">
                  <c:v>-2.5799999999999998E-3</c:v>
                </c:pt>
                <c:pt idx="4681">
                  <c:v>-2.5799999999999998E-3</c:v>
                </c:pt>
                <c:pt idx="4682">
                  <c:v>-2.6099999999999999E-3</c:v>
                </c:pt>
                <c:pt idx="4683">
                  <c:v>-2.6099999999999999E-3</c:v>
                </c:pt>
                <c:pt idx="4684">
                  <c:v>-2.6099999999999999E-3</c:v>
                </c:pt>
                <c:pt idx="4685">
                  <c:v>-2.6099999999999999E-3</c:v>
                </c:pt>
                <c:pt idx="4686">
                  <c:v>-2.6099999999999999E-3</c:v>
                </c:pt>
                <c:pt idx="4687">
                  <c:v>-2.6099999999999999E-3</c:v>
                </c:pt>
                <c:pt idx="4688">
                  <c:v>-2.6099999999999999E-3</c:v>
                </c:pt>
                <c:pt idx="4689">
                  <c:v>-2.6099999999999999E-3</c:v>
                </c:pt>
                <c:pt idx="4690">
                  <c:v>-2.6099999999999999E-3</c:v>
                </c:pt>
                <c:pt idx="4691">
                  <c:v>-2.6099999999999999E-3</c:v>
                </c:pt>
                <c:pt idx="4692">
                  <c:v>-2.6099999999999999E-3</c:v>
                </c:pt>
                <c:pt idx="4693">
                  <c:v>-2.5799999999999998E-3</c:v>
                </c:pt>
                <c:pt idx="4694">
                  <c:v>-2.5799999999999998E-3</c:v>
                </c:pt>
                <c:pt idx="4695">
                  <c:v>-2.5500000000000002E-3</c:v>
                </c:pt>
                <c:pt idx="4696">
                  <c:v>-2.5500000000000002E-3</c:v>
                </c:pt>
                <c:pt idx="4697">
                  <c:v>-2.5500000000000002E-3</c:v>
                </c:pt>
                <c:pt idx="4698">
                  <c:v>-2.5300000000000001E-3</c:v>
                </c:pt>
                <c:pt idx="4699">
                  <c:v>-2.5300000000000001E-3</c:v>
                </c:pt>
                <c:pt idx="4700">
                  <c:v>-2.5000000000000001E-3</c:v>
                </c:pt>
                <c:pt idx="4701">
                  <c:v>-2.5000000000000001E-3</c:v>
                </c:pt>
                <c:pt idx="4702">
                  <c:v>-2.47E-3</c:v>
                </c:pt>
                <c:pt idx="4703">
                  <c:v>-2.47E-3</c:v>
                </c:pt>
                <c:pt idx="4704">
                  <c:v>-2.47E-3</c:v>
                </c:pt>
                <c:pt idx="4705">
                  <c:v>-2.4499999999999999E-3</c:v>
                </c:pt>
                <c:pt idx="4706">
                  <c:v>-2.4499999999999999E-3</c:v>
                </c:pt>
                <c:pt idx="4707">
                  <c:v>-2.4499999999999999E-3</c:v>
                </c:pt>
                <c:pt idx="4708">
                  <c:v>-2.4499999999999999E-3</c:v>
                </c:pt>
                <c:pt idx="4709">
                  <c:v>-2.4199999999999998E-3</c:v>
                </c:pt>
                <c:pt idx="4710">
                  <c:v>-2.4199999999999998E-3</c:v>
                </c:pt>
                <c:pt idx="4711">
                  <c:v>-2.4199999999999998E-3</c:v>
                </c:pt>
                <c:pt idx="4712">
                  <c:v>-2.4199999999999998E-3</c:v>
                </c:pt>
                <c:pt idx="4713">
                  <c:v>-2.4199999999999998E-3</c:v>
                </c:pt>
                <c:pt idx="4714">
                  <c:v>-2.4499999999999999E-3</c:v>
                </c:pt>
                <c:pt idx="4715">
                  <c:v>-2.4499999999999999E-3</c:v>
                </c:pt>
                <c:pt idx="4716">
                  <c:v>-2.4499999999999999E-3</c:v>
                </c:pt>
                <c:pt idx="4717">
                  <c:v>-2.4499999999999999E-3</c:v>
                </c:pt>
                <c:pt idx="4718">
                  <c:v>-2.47E-3</c:v>
                </c:pt>
                <c:pt idx="4719">
                  <c:v>-2.47E-3</c:v>
                </c:pt>
                <c:pt idx="4720">
                  <c:v>-2.47E-3</c:v>
                </c:pt>
                <c:pt idx="4721">
                  <c:v>-2.5000000000000001E-3</c:v>
                </c:pt>
                <c:pt idx="4722">
                  <c:v>-2.5000000000000001E-3</c:v>
                </c:pt>
                <c:pt idx="4723">
                  <c:v>-2.5300000000000001E-3</c:v>
                </c:pt>
                <c:pt idx="4724">
                  <c:v>-2.5300000000000001E-3</c:v>
                </c:pt>
                <c:pt idx="4725">
                  <c:v>-2.5500000000000002E-3</c:v>
                </c:pt>
                <c:pt idx="4726">
                  <c:v>-2.5500000000000002E-3</c:v>
                </c:pt>
                <c:pt idx="4727">
                  <c:v>-2.5799999999999998E-3</c:v>
                </c:pt>
                <c:pt idx="4728">
                  <c:v>-2.5799999999999998E-3</c:v>
                </c:pt>
                <c:pt idx="4729">
                  <c:v>-2.5799999999999998E-3</c:v>
                </c:pt>
                <c:pt idx="4730">
                  <c:v>-2.6099999999999999E-3</c:v>
                </c:pt>
                <c:pt idx="4731">
                  <c:v>-2.6099999999999999E-3</c:v>
                </c:pt>
                <c:pt idx="4732">
                  <c:v>-2.63E-3</c:v>
                </c:pt>
                <c:pt idx="4733">
                  <c:v>-2.63E-3</c:v>
                </c:pt>
                <c:pt idx="4734">
                  <c:v>-2.66E-3</c:v>
                </c:pt>
                <c:pt idx="4735">
                  <c:v>-2.66E-3</c:v>
                </c:pt>
                <c:pt idx="4736">
                  <c:v>-2.66E-3</c:v>
                </c:pt>
                <c:pt idx="4737">
                  <c:v>-2.6900000000000001E-3</c:v>
                </c:pt>
                <c:pt idx="4738">
                  <c:v>-2.6900000000000001E-3</c:v>
                </c:pt>
                <c:pt idx="4739">
                  <c:v>-2.6900000000000001E-3</c:v>
                </c:pt>
                <c:pt idx="4740">
                  <c:v>-2.7100000000000002E-3</c:v>
                </c:pt>
                <c:pt idx="4741">
                  <c:v>-2.7100000000000002E-3</c:v>
                </c:pt>
                <c:pt idx="4742">
                  <c:v>-2.7100000000000002E-3</c:v>
                </c:pt>
                <c:pt idx="4743">
                  <c:v>-2.7100000000000002E-3</c:v>
                </c:pt>
                <c:pt idx="4744">
                  <c:v>-2.7399999999999998E-3</c:v>
                </c:pt>
                <c:pt idx="4745">
                  <c:v>-2.7399999999999998E-3</c:v>
                </c:pt>
                <c:pt idx="4746">
                  <c:v>-2.7399999999999998E-3</c:v>
                </c:pt>
                <c:pt idx="4747">
                  <c:v>-2.7399999999999998E-3</c:v>
                </c:pt>
                <c:pt idx="4748">
                  <c:v>-2.7399999999999998E-3</c:v>
                </c:pt>
                <c:pt idx="4749">
                  <c:v>-2.7399999999999998E-3</c:v>
                </c:pt>
                <c:pt idx="4750">
                  <c:v>-2.7399999999999998E-3</c:v>
                </c:pt>
                <c:pt idx="4751">
                  <c:v>-2.7399999999999998E-3</c:v>
                </c:pt>
                <c:pt idx="4752">
                  <c:v>-2.7399999999999998E-3</c:v>
                </c:pt>
                <c:pt idx="4753">
                  <c:v>-2.7399999999999998E-3</c:v>
                </c:pt>
                <c:pt idx="4754">
                  <c:v>-2.7100000000000002E-3</c:v>
                </c:pt>
                <c:pt idx="4755">
                  <c:v>-2.7100000000000002E-3</c:v>
                </c:pt>
                <c:pt idx="4756">
                  <c:v>-2.7100000000000002E-3</c:v>
                </c:pt>
                <c:pt idx="4757">
                  <c:v>-2.6900000000000001E-3</c:v>
                </c:pt>
                <c:pt idx="4758">
                  <c:v>-2.6900000000000001E-3</c:v>
                </c:pt>
                <c:pt idx="4759">
                  <c:v>-2.6900000000000001E-3</c:v>
                </c:pt>
                <c:pt idx="4760">
                  <c:v>-2.66E-3</c:v>
                </c:pt>
                <c:pt idx="4761">
                  <c:v>-2.66E-3</c:v>
                </c:pt>
                <c:pt idx="4762">
                  <c:v>-2.63E-3</c:v>
                </c:pt>
                <c:pt idx="4763">
                  <c:v>-2.63E-3</c:v>
                </c:pt>
                <c:pt idx="4764">
                  <c:v>-2.6099999999999999E-3</c:v>
                </c:pt>
                <c:pt idx="4765">
                  <c:v>-2.6099999999999999E-3</c:v>
                </c:pt>
                <c:pt idx="4766">
                  <c:v>-2.5799999999999998E-3</c:v>
                </c:pt>
                <c:pt idx="4767">
                  <c:v>-2.5799999999999998E-3</c:v>
                </c:pt>
                <c:pt idx="4768">
                  <c:v>-2.5500000000000002E-3</c:v>
                </c:pt>
                <c:pt idx="4769">
                  <c:v>-2.5500000000000002E-3</c:v>
                </c:pt>
                <c:pt idx="4770">
                  <c:v>-2.5300000000000001E-3</c:v>
                </c:pt>
                <c:pt idx="4771">
                  <c:v>-2.5300000000000001E-3</c:v>
                </c:pt>
                <c:pt idx="4772">
                  <c:v>-2.5000000000000001E-3</c:v>
                </c:pt>
                <c:pt idx="4773">
                  <c:v>-2.5000000000000001E-3</c:v>
                </c:pt>
                <c:pt idx="4774">
                  <c:v>-2.47E-3</c:v>
                </c:pt>
                <c:pt idx="4775">
                  <c:v>-2.47E-3</c:v>
                </c:pt>
                <c:pt idx="4776">
                  <c:v>-2.47E-3</c:v>
                </c:pt>
                <c:pt idx="4777">
                  <c:v>-2.4499999999999999E-3</c:v>
                </c:pt>
                <c:pt idx="4778">
                  <c:v>-2.4499999999999999E-3</c:v>
                </c:pt>
                <c:pt idx="4779">
                  <c:v>-2.4499999999999999E-3</c:v>
                </c:pt>
                <c:pt idx="4780">
                  <c:v>-2.4499999999999999E-3</c:v>
                </c:pt>
                <c:pt idx="4781">
                  <c:v>-2.4499999999999999E-3</c:v>
                </c:pt>
                <c:pt idx="4782">
                  <c:v>-2.4199999999999998E-3</c:v>
                </c:pt>
                <c:pt idx="4783">
                  <c:v>-2.4199999999999998E-3</c:v>
                </c:pt>
                <c:pt idx="4784">
                  <c:v>-2.4199999999999998E-3</c:v>
                </c:pt>
                <c:pt idx="4785">
                  <c:v>-2.4199999999999998E-3</c:v>
                </c:pt>
                <c:pt idx="4786">
                  <c:v>-2.4199999999999998E-3</c:v>
                </c:pt>
                <c:pt idx="4787">
                  <c:v>-2.4199999999999998E-3</c:v>
                </c:pt>
                <c:pt idx="4788">
                  <c:v>-2.4199999999999998E-3</c:v>
                </c:pt>
                <c:pt idx="4789">
                  <c:v>-2.4199999999999998E-3</c:v>
                </c:pt>
                <c:pt idx="4790">
                  <c:v>-2.4199999999999998E-3</c:v>
                </c:pt>
                <c:pt idx="4791">
                  <c:v>-2.4199999999999998E-3</c:v>
                </c:pt>
                <c:pt idx="4792">
                  <c:v>-2.4199999999999998E-3</c:v>
                </c:pt>
                <c:pt idx="4793">
                  <c:v>-2.4199999999999998E-3</c:v>
                </c:pt>
                <c:pt idx="4794">
                  <c:v>-2.4199999999999998E-3</c:v>
                </c:pt>
                <c:pt idx="4795">
                  <c:v>-2.4199999999999998E-3</c:v>
                </c:pt>
                <c:pt idx="4796">
                  <c:v>-2.4199999999999998E-3</c:v>
                </c:pt>
                <c:pt idx="4797">
                  <c:v>-2.4199999999999998E-3</c:v>
                </c:pt>
                <c:pt idx="4798">
                  <c:v>-2.4199999999999998E-3</c:v>
                </c:pt>
                <c:pt idx="4799">
                  <c:v>-2.4199999999999998E-3</c:v>
                </c:pt>
                <c:pt idx="4800">
                  <c:v>-2.4199999999999998E-3</c:v>
                </c:pt>
                <c:pt idx="4801">
                  <c:v>-2.4499999999999999E-3</c:v>
                </c:pt>
                <c:pt idx="4802">
                  <c:v>-2.4499999999999999E-3</c:v>
                </c:pt>
                <c:pt idx="4803">
                  <c:v>-2.4499999999999999E-3</c:v>
                </c:pt>
                <c:pt idx="4804">
                  <c:v>-2.4499999999999999E-3</c:v>
                </c:pt>
                <c:pt idx="4805">
                  <c:v>-2.4499999999999999E-3</c:v>
                </c:pt>
                <c:pt idx="4806">
                  <c:v>-2.47E-3</c:v>
                </c:pt>
                <c:pt idx="4807">
                  <c:v>-2.47E-3</c:v>
                </c:pt>
                <c:pt idx="4808">
                  <c:v>-2.47E-3</c:v>
                </c:pt>
                <c:pt idx="4809">
                  <c:v>-2.47E-3</c:v>
                </c:pt>
                <c:pt idx="4810">
                  <c:v>-2.5000000000000001E-3</c:v>
                </c:pt>
                <c:pt idx="4811">
                  <c:v>-2.5000000000000001E-3</c:v>
                </c:pt>
                <c:pt idx="4812">
                  <c:v>-2.5000000000000001E-3</c:v>
                </c:pt>
                <c:pt idx="4813">
                  <c:v>-2.5000000000000001E-3</c:v>
                </c:pt>
                <c:pt idx="4814">
                  <c:v>-2.5000000000000001E-3</c:v>
                </c:pt>
                <c:pt idx="4815">
                  <c:v>-2.5300000000000001E-3</c:v>
                </c:pt>
                <c:pt idx="4816">
                  <c:v>-2.5300000000000001E-3</c:v>
                </c:pt>
                <c:pt idx="4817">
                  <c:v>-2.5300000000000001E-3</c:v>
                </c:pt>
                <c:pt idx="4818">
                  <c:v>-2.5300000000000001E-3</c:v>
                </c:pt>
                <c:pt idx="4819">
                  <c:v>-2.5300000000000001E-3</c:v>
                </c:pt>
                <c:pt idx="4820">
                  <c:v>-2.5300000000000001E-3</c:v>
                </c:pt>
                <c:pt idx="4821">
                  <c:v>-2.5300000000000001E-3</c:v>
                </c:pt>
                <c:pt idx="4822">
                  <c:v>-2.5300000000000001E-3</c:v>
                </c:pt>
                <c:pt idx="4823">
                  <c:v>-2.5300000000000001E-3</c:v>
                </c:pt>
                <c:pt idx="4824">
                  <c:v>-2.5300000000000001E-3</c:v>
                </c:pt>
                <c:pt idx="4825">
                  <c:v>-2.5000000000000001E-3</c:v>
                </c:pt>
                <c:pt idx="4826">
                  <c:v>-2.5000000000000001E-3</c:v>
                </c:pt>
                <c:pt idx="4827">
                  <c:v>-2.5000000000000001E-3</c:v>
                </c:pt>
                <c:pt idx="4828">
                  <c:v>-2.5000000000000001E-3</c:v>
                </c:pt>
                <c:pt idx="4829">
                  <c:v>-2.5000000000000001E-3</c:v>
                </c:pt>
                <c:pt idx="4830">
                  <c:v>-2.47E-3</c:v>
                </c:pt>
                <c:pt idx="4831">
                  <c:v>-2.47E-3</c:v>
                </c:pt>
                <c:pt idx="4832">
                  <c:v>-2.47E-3</c:v>
                </c:pt>
                <c:pt idx="4833">
                  <c:v>-2.47E-3</c:v>
                </c:pt>
                <c:pt idx="4834">
                  <c:v>-2.47E-3</c:v>
                </c:pt>
                <c:pt idx="4835">
                  <c:v>-2.47E-3</c:v>
                </c:pt>
                <c:pt idx="4836">
                  <c:v>-2.47E-3</c:v>
                </c:pt>
                <c:pt idx="4837">
                  <c:v>-2.47E-3</c:v>
                </c:pt>
                <c:pt idx="4838">
                  <c:v>-2.47E-3</c:v>
                </c:pt>
                <c:pt idx="4839">
                  <c:v>-2.47E-3</c:v>
                </c:pt>
                <c:pt idx="4840">
                  <c:v>-2.5000000000000001E-3</c:v>
                </c:pt>
                <c:pt idx="4841">
                  <c:v>-2.5000000000000001E-3</c:v>
                </c:pt>
                <c:pt idx="4842">
                  <c:v>-2.5300000000000001E-3</c:v>
                </c:pt>
                <c:pt idx="4843">
                  <c:v>-2.5500000000000002E-3</c:v>
                </c:pt>
                <c:pt idx="4844">
                  <c:v>-2.5500000000000002E-3</c:v>
                </c:pt>
                <c:pt idx="4845">
                  <c:v>-2.5799999999999998E-3</c:v>
                </c:pt>
                <c:pt idx="4846">
                  <c:v>-2.6099999999999999E-3</c:v>
                </c:pt>
                <c:pt idx="4847">
                  <c:v>-2.63E-3</c:v>
                </c:pt>
                <c:pt idx="4848">
                  <c:v>-2.66E-3</c:v>
                </c:pt>
                <c:pt idx="4849">
                  <c:v>-2.6900000000000001E-3</c:v>
                </c:pt>
                <c:pt idx="4850">
                  <c:v>-2.7100000000000002E-3</c:v>
                </c:pt>
                <c:pt idx="4851">
                  <c:v>-2.7399999999999998E-3</c:v>
                </c:pt>
                <c:pt idx="4852">
                  <c:v>-2.7599999999999999E-3</c:v>
                </c:pt>
                <c:pt idx="4853">
                  <c:v>-2.7899999999999999E-3</c:v>
                </c:pt>
                <c:pt idx="4854">
                  <c:v>-2.82E-3</c:v>
                </c:pt>
                <c:pt idx="4855">
                  <c:v>-2.8400000000000001E-3</c:v>
                </c:pt>
                <c:pt idx="4856">
                  <c:v>-2.8700000000000002E-3</c:v>
                </c:pt>
                <c:pt idx="4857">
                  <c:v>-2.8999999999999998E-3</c:v>
                </c:pt>
                <c:pt idx="4858">
                  <c:v>-2.8999999999999998E-3</c:v>
                </c:pt>
                <c:pt idx="4859">
                  <c:v>-2.9199999999999999E-3</c:v>
                </c:pt>
                <c:pt idx="4860">
                  <c:v>-2.9199999999999999E-3</c:v>
                </c:pt>
                <c:pt idx="4861">
                  <c:v>-2.9199999999999999E-3</c:v>
                </c:pt>
                <c:pt idx="4862">
                  <c:v>-2.9199999999999999E-3</c:v>
                </c:pt>
                <c:pt idx="4863">
                  <c:v>-2.9199999999999999E-3</c:v>
                </c:pt>
                <c:pt idx="4864">
                  <c:v>-2.9199999999999999E-3</c:v>
                </c:pt>
                <c:pt idx="4865">
                  <c:v>-2.8999999999999998E-3</c:v>
                </c:pt>
                <c:pt idx="4866">
                  <c:v>-2.8999999999999998E-3</c:v>
                </c:pt>
                <c:pt idx="4867">
                  <c:v>-2.8700000000000002E-3</c:v>
                </c:pt>
                <c:pt idx="4868">
                  <c:v>-2.8400000000000001E-3</c:v>
                </c:pt>
                <c:pt idx="4869">
                  <c:v>-2.82E-3</c:v>
                </c:pt>
                <c:pt idx="4870">
                  <c:v>-2.7899999999999999E-3</c:v>
                </c:pt>
                <c:pt idx="4871">
                  <c:v>-2.7399999999999998E-3</c:v>
                </c:pt>
                <c:pt idx="4872">
                  <c:v>-2.7100000000000002E-3</c:v>
                </c:pt>
                <c:pt idx="4873">
                  <c:v>-2.6900000000000001E-3</c:v>
                </c:pt>
                <c:pt idx="4874">
                  <c:v>-2.63E-3</c:v>
                </c:pt>
                <c:pt idx="4875">
                  <c:v>-2.5799999999999998E-3</c:v>
                </c:pt>
                <c:pt idx="4876">
                  <c:v>-2.5500000000000002E-3</c:v>
                </c:pt>
                <c:pt idx="4877">
                  <c:v>-2.5000000000000001E-3</c:v>
                </c:pt>
                <c:pt idx="4878">
                  <c:v>-2.47E-3</c:v>
                </c:pt>
                <c:pt idx="4879">
                  <c:v>-2.4199999999999998E-3</c:v>
                </c:pt>
                <c:pt idx="4880">
                  <c:v>-2.3999999999999998E-3</c:v>
                </c:pt>
                <c:pt idx="4881">
                  <c:v>-2.3700000000000001E-3</c:v>
                </c:pt>
                <c:pt idx="4882">
                  <c:v>-2.3400000000000001E-3</c:v>
                </c:pt>
                <c:pt idx="4883">
                  <c:v>-2.32E-3</c:v>
                </c:pt>
                <c:pt idx="4884">
                  <c:v>-2.2899999999999999E-3</c:v>
                </c:pt>
                <c:pt idx="4885">
                  <c:v>-2.2599999999999999E-3</c:v>
                </c:pt>
                <c:pt idx="4886">
                  <c:v>-2.2599999999999999E-3</c:v>
                </c:pt>
                <c:pt idx="4887">
                  <c:v>-2.2399999999999998E-3</c:v>
                </c:pt>
                <c:pt idx="4888">
                  <c:v>-2.2399999999999998E-3</c:v>
                </c:pt>
                <c:pt idx="4889">
                  <c:v>-2.2399999999999998E-3</c:v>
                </c:pt>
                <c:pt idx="4890">
                  <c:v>-2.2599999999999999E-3</c:v>
                </c:pt>
                <c:pt idx="4891">
                  <c:v>-2.2599999999999999E-3</c:v>
                </c:pt>
                <c:pt idx="4892">
                  <c:v>-2.2899999999999999E-3</c:v>
                </c:pt>
                <c:pt idx="4893">
                  <c:v>-2.2899999999999999E-3</c:v>
                </c:pt>
                <c:pt idx="4894">
                  <c:v>-2.3400000000000001E-3</c:v>
                </c:pt>
                <c:pt idx="4895">
                  <c:v>-2.3700000000000001E-3</c:v>
                </c:pt>
                <c:pt idx="4896">
                  <c:v>-2.3999999999999998E-3</c:v>
                </c:pt>
                <c:pt idx="4897">
                  <c:v>-2.4199999999999998E-3</c:v>
                </c:pt>
                <c:pt idx="4898">
                  <c:v>-2.47E-3</c:v>
                </c:pt>
                <c:pt idx="4899">
                  <c:v>-2.5000000000000001E-3</c:v>
                </c:pt>
                <c:pt idx="4900">
                  <c:v>-2.5500000000000002E-3</c:v>
                </c:pt>
                <c:pt idx="4901">
                  <c:v>-2.5799999999999998E-3</c:v>
                </c:pt>
                <c:pt idx="4902">
                  <c:v>-2.63E-3</c:v>
                </c:pt>
                <c:pt idx="4903">
                  <c:v>-2.66E-3</c:v>
                </c:pt>
                <c:pt idx="4904">
                  <c:v>-2.7100000000000002E-3</c:v>
                </c:pt>
                <c:pt idx="4905">
                  <c:v>-2.7399999999999998E-3</c:v>
                </c:pt>
                <c:pt idx="4906">
                  <c:v>-2.7599999999999999E-3</c:v>
                </c:pt>
                <c:pt idx="4907">
                  <c:v>-2.7899999999999999E-3</c:v>
                </c:pt>
                <c:pt idx="4908">
                  <c:v>-2.82E-3</c:v>
                </c:pt>
                <c:pt idx="4909">
                  <c:v>-2.8400000000000001E-3</c:v>
                </c:pt>
                <c:pt idx="4910">
                  <c:v>-2.8700000000000002E-3</c:v>
                </c:pt>
                <c:pt idx="4911">
                  <c:v>-2.8700000000000002E-3</c:v>
                </c:pt>
                <c:pt idx="4912">
                  <c:v>-2.8700000000000002E-3</c:v>
                </c:pt>
                <c:pt idx="4913">
                  <c:v>-2.8700000000000002E-3</c:v>
                </c:pt>
                <c:pt idx="4914">
                  <c:v>-2.8700000000000002E-3</c:v>
                </c:pt>
                <c:pt idx="4915">
                  <c:v>-2.8700000000000002E-3</c:v>
                </c:pt>
                <c:pt idx="4916">
                  <c:v>-2.8700000000000002E-3</c:v>
                </c:pt>
                <c:pt idx="4917">
                  <c:v>-2.8400000000000001E-3</c:v>
                </c:pt>
                <c:pt idx="4918">
                  <c:v>-2.82E-3</c:v>
                </c:pt>
                <c:pt idx="4919">
                  <c:v>-2.7899999999999999E-3</c:v>
                </c:pt>
                <c:pt idx="4920">
                  <c:v>-2.7599999999999999E-3</c:v>
                </c:pt>
                <c:pt idx="4921">
                  <c:v>-2.7399999999999998E-3</c:v>
                </c:pt>
                <c:pt idx="4922">
                  <c:v>-2.7100000000000002E-3</c:v>
                </c:pt>
                <c:pt idx="4923">
                  <c:v>-2.6900000000000001E-3</c:v>
                </c:pt>
                <c:pt idx="4924">
                  <c:v>-2.66E-3</c:v>
                </c:pt>
                <c:pt idx="4925">
                  <c:v>-2.6099999999999999E-3</c:v>
                </c:pt>
                <c:pt idx="4926">
                  <c:v>-2.5799999999999998E-3</c:v>
                </c:pt>
                <c:pt idx="4927">
                  <c:v>-2.5500000000000002E-3</c:v>
                </c:pt>
                <c:pt idx="4928">
                  <c:v>-2.5300000000000001E-3</c:v>
                </c:pt>
                <c:pt idx="4929">
                  <c:v>-2.5000000000000001E-3</c:v>
                </c:pt>
                <c:pt idx="4930">
                  <c:v>-2.5000000000000001E-3</c:v>
                </c:pt>
                <c:pt idx="4931">
                  <c:v>-2.47E-3</c:v>
                </c:pt>
                <c:pt idx="4932">
                  <c:v>-2.47E-3</c:v>
                </c:pt>
                <c:pt idx="4933">
                  <c:v>-2.4499999999999999E-3</c:v>
                </c:pt>
                <c:pt idx="4934">
                  <c:v>-2.4499999999999999E-3</c:v>
                </c:pt>
                <c:pt idx="4935">
                  <c:v>-2.47E-3</c:v>
                </c:pt>
                <c:pt idx="4936">
                  <c:v>-2.47E-3</c:v>
                </c:pt>
                <c:pt idx="4937">
                  <c:v>-2.5000000000000001E-3</c:v>
                </c:pt>
                <c:pt idx="4938">
                  <c:v>-2.5000000000000001E-3</c:v>
                </c:pt>
                <c:pt idx="4939">
                  <c:v>-2.5300000000000001E-3</c:v>
                </c:pt>
                <c:pt idx="4940">
                  <c:v>-2.5500000000000002E-3</c:v>
                </c:pt>
                <c:pt idx="4941">
                  <c:v>-2.6099999999999999E-3</c:v>
                </c:pt>
                <c:pt idx="4942">
                  <c:v>-2.63E-3</c:v>
                </c:pt>
                <c:pt idx="4943">
                  <c:v>-2.66E-3</c:v>
                </c:pt>
                <c:pt idx="4944">
                  <c:v>-2.6900000000000001E-3</c:v>
                </c:pt>
                <c:pt idx="4945">
                  <c:v>-2.7399999999999998E-3</c:v>
                </c:pt>
                <c:pt idx="4946">
                  <c:v>-2.7599999999999999E-3</c:v>
                </c:pt>
                <c:pt idx="4947">
                  <c:v>-2.82E-3</c:v>
                </c:pt>
                <c:pt idx="4948">
                  <c:v>-2.8400000000000001E-3</c:v>
                </c:pt>
                <c:pt idx="4949">
                  <c:v>-2.8700000000000002E-3</c:v>
                </c:pt>
                <c:pt idx="4950">
                  <c:v>-2.8999999999999998E-3</c:v>
                </c:pt>
                <c:pt idx="4951">
                  <c:v>-2.8999999999999998E-3</c:v>
                </c:pt>
                <c:pt idx="4952">
                  <c:v>-2.9199999999999999E-3</c:v>
                </c:pt>
                <c:pt idx="4953">
                  <c:v>-2.9199999999999999E-3</c:v>
                </c:pt>
                <c:pt idx="4954">
                  <c:v>-2.9499999999999999E-3</c:v>
                </c:pt>
                <c:pt idx="4955">
                  <c:v>-2.9499999999999999E-3</c:v>
                </c:pt>
                <c:pt idx="4956">
                  <c:v>-2.9199999999999999E-3</c:v>
                </c:pt>
                <c:pt idx="4957">
                  <c:v>-2.9199999999999999E-3</c:v>
                </c:pt>
                <c:pt idx="4958">
                  <c:v>-2.8999999999999998E-3</c:v>
                </c:pt>
                <c:pt idx="4959">
                  <c:v>-2.8700000000000002E-3</c:v>
                </c:pt>
                <c:pt idx="4960">
                  <c:v>-2.8400000000000001E-3</c:v>
                </c:pt>
                <c:pt idx="4961">
                  <c:v>-2.82E-3</c:v>
                </c:pt>
                <c:pt idx="4962">
                  <c:v>-2.7599999999999999E-3</c:v>
                </c:pt>
                <c:pt idx="4963">
                  <c:v>-2.7399999999999998E-3</c:v>
                </c:pt>
                <c:pt idx="4964">
                  <c:v>-2.6900000000000001E-3</c:v>
                </c:pt>
                <c:pt idx="4965">
                  <c:v>-2.66E-3</c:v>
                </c:pt>
                <c:pt idx="4966">
                  <c:v>-2.6099999999999999E-3</c:v>
                </c:pt>
                <c:pt idx="4967">
                  <c:v>-2.5500000000000002E-3</c:v>
                </c:pt>
                <c:pt idx="4968">
                  <c:v>-2.5300000000000001E-3</c:v>
                </c:pt>
                <c:pt idx="4969">
                  <c:v>-2.5000000000000001E-3</c:v>
                </c:pt>
                <c:pt idx="4970">
                  <c:v>-2.4499999999999999E-3</c:v>
                </c:pt>
                <c:pt idx="4971">
                  <c:v>-2.4199999999999998E-3</c:v>
                </c:pt>
                <c:pt idx="4972">
                  <c:v>-2.4199999999999998E-3</c:v>
                </c:pt>
                <c:pt idx="4973">
                  <c:v>-2.3999999999999998E-3</c:v>
                </c:pt>
                <c:pt idx="4974">
                  <c:v>-2.3999999999999998E-3</c:v>
                </c:pt>
                <c:pt idx="4975">
                  <c:v>-2.3700000000000001E-3</c:v>
                </c:pt>
                <c:pt idx="4976">
                  <c:v>-2.3700000000000001E-3</c:v>
                </c:pt>
                <c:pt idx="4977">
                  <c:v>-2.3999999999999998E-3</c:v>
                </c:pt>
                <c:pt idx="4978">
                  <c:v>-2.3999999999999998E-3</c:v>
                </c:pt>
                <c:pt idx="4979">
                  <c:v>-2.4199999999999998E-3</c:v>
                </c:pt>
                <c:pt idx="4980">
                  <c:v>-2.4499999999999999E-3</c:v>
                </c:pt>
                <c:pt idx="4981">
                  <c:v>-2.47E-3</c:v>
                </c:pt>
                <c:pt idx="4982">
                  <c:v>-2.5000000000000001E-3</c:v>
                </c:pt>
                <c:pt idx="4983">
                  <c:v>-2.5300000000000001E-3</c:v>
                </c:pt>
                <c:pt idx="4984">
                  <c:v>-2.5500000000000002E-3</c:v>
                </c:pt>
                <c:pt idx="4985">
                  <c:v>-2.6099999999999999E-3</c:v>
                </c:pt>
                <c:pt idx="4986">
                  <c:v>-2.63E-3</c:v>
                </c:pt>
                <c:pt idx="4987">
                  <c:v>-2.66E-3</c:v>
                </c:pt>
                <c:pt idx="4988">
                  <c:v>-2.6900000000000001E-3</c:v>
                </c:pt>
                <c:pt idx="4989">
                  <c:v>-2.7100000000000002E-3</c:v>
                </c:pt>
                <c:pt idx="4990">
                  <c:v>-2.7399999999999998E-3</c:v>
                </c:pt>
                <c:pt idx="4991">
                  <c:v>-2.7599999999999999E-3</c:v>
                </c:pt>
                <c:pt idx="4992">
                  <c:v>-2.7899999999999999E-3</c:v>
                </c:pt>
                <c:pt idx="4993">
                  <c:v>-2.7899999999999999E-3</c:v>
                </c:pt>
                <c:pt idx="4994">
                  <c:v>-2.7899999999999999E-3</c:v>
                </c:pt>
                <c:pt idx="4995">
                  <c:v>-2.7899999999999999E-3</c:v>
                </c:pt>
                <c:pt idx="4996">
                  <c:v>-2.7899999999999999E-3</c:v>
                </c:pt>
                <c:pt idx="4997">
                  <c:v>-2.7599999999999999E-3</c:v>
                </c:pt>
                <c:pt idx="4998">
                  <c:v>-2.7399999999999998E-3</c:v>
                </c:pt>
                <c:pt idx="4999">
                  <c:v>-2.7100000000000002E-3</c:v>
                </c:pt>
                <c:pt idx="5000">
                  <c:v>-2.6900000000000001E-3</c:v>
                </c:pt>
                <c:pt idx="5001">
                  <c:v>-2.63E-3</c:v>
                </c:pt>
                <c:pt idx="5002">
                  <c:v>-2.6099999999999999E-3</c:v>
                </c:pt>
                <c:pt idx="5003">
                  <c:v>-2.5500000000000002E-3</c:v>
                </c:pt>
                <c:pt idx="5004">
                  <c:v>-2.5000000000000001E-3</c:v>
                </c:pt>
                <c:pt idx="5005">
                  <c:v>-2.4499999999999999E-3</c:v>
                </c:pt>
                <c:pt idx="5006">
                  <c:v>-2.3999999999999998E-3</c:v>
                </c:pt>
                <c:pt idx="5007">
                  <c:v>-2.3400000000000001E-3</c:v>
                </c:pt>
                <c:pt idx="5008">
                  <c:v>-2.32E-3</c:v>
                </c:pt>
                <c:pt idx="5009">
                  <c:v>-2.2599999999999999E-3</c:v>
                </c:pt>
                <c:pt idx="5010">
                  <c:v>-2.2399999999999998E-3</c:v>
                </c:pt>
                <c:pt idx="5011">
                  <c:v>-2.1900000000000001E-3</c:v>
                </c:pt>
                <c:pt idx="5012">
                  <c:v>-2.16E-3</c:v>
                </c:pt>
                <c:pt idx="5013">
                  <c:v>-2.1299999999999999E-3</c:v>
                </c:pt>
                <c:pt idx="5014">
                  <c:v>-2.1099999999999999E-3</c:v>
                </c:pt>
                <c:pt idx="5015">
                  <c:v>-2.1099999999999999E-3</c:v>
                </c:pt>
                <c:pt idx="5016">
                  <c:v>-2.0799999999999998E-3</c:v>
                </c:pt>
                <c:pt idx="5017">
                  <c:v>-2.0799999999999998E-3</c:v>
                </c:pt>
                <c:pt idx="5018">
                  <c:v>-2.0799999999999998E-3</c:v>
                </c:pt>
                <c:pt idx="5019">
                  <c:v>-2.1099999999999999E-3</c:v>
                </c:pt>
                <c:pt idx="5020">
                  <c:v>-2.1299999999999999E-3</c:v>
                </c:pt>
                <c:pt idx="5021">
                  <c:v>-2.1299999999999999E-3</c:v>
                </c:pt>
                <c:pt idx="5022">
                  <c:v>-2.1900000000000001E-3</c:v>
                </c:pt>
                <c:pt idx="5023">
                  <c:v>-2.2100000000000002E-3</c:v>
                </c:pt>
                <c:pt idx="5024">
                  <c:v>-2.2399999999999998E-3</c:v>
                </c:pt>
                <c:pt idx="5025">
                  <c:v>-2.2599999999999999E-3</c:v>
                </c:pt>
                <c:pt idx="5026">
                  <c:v>-2.32E-3</c:v>
                </c:pt>
                <c:pt idx="5027">
                  <c:v>-2.3400000000000001E-3</c:v>
                </c:pt>
                <c:pt idx="5028">
                  <c:v>-2.3999999999999998E-3</c:v>
                </c:pt>
                <c:pt idx="5029">
                  <c:v>-2.4499999999999999E-3</c:v>
                </c:pt>
                <c:pt idx="5030">
                  <c:v>-2.47E-3</c:v>
                </c:pt>
                <c:pt idx="5031">
                  <c:v>-2.5000000000000001E-3</c:v>
                </c:pt>
                <c:pt idx="5032">
                  <c:v>-2.5500000000000002E-3</c:v>
                </c:pt>
                <c:pt idx="5033">
                  <c:v>-2.5799999999999998E-3</c:v>
                </c:pt>
                <c:pt idx="5034">
                  <c:v>-2.6099999999999999E-3</c:v>
                </c:pt>
                <c:pt idx="5035">
                  <c:v>-2.63E-3</c:v>
                </c:pt>
                <c:pt idx="5036">
                  <c:v>-2.66E-3</c:v>
                </c:pt>
                <c:pt idx="5037">
                  <c:v>-2.66E-3</c:v>
                </c:pt>
                <c:pt idx="5038">
                  <c:v>-2.6900000000000001E-3</c:v>
                </c:pt>
                <c:pt idx="5039">
                  <c:v>-2.6900000000000001E-3</c:v>
                </c:pt>
                <c:pt idx="5040">
                  <c:v>-2.6900000000000001E-3</c:v>
                </c:pt>
                <c:pt idx="5041">
                  <c:v>-2.6900000000000001E-3</c:v>
                </c:pt>
                <c:pt idx="5042">
                  <c:v>-2.6900000000000001E-3</c:v>
                </c:pt>
                <c:pt idx="5043">
                  <c:v>-2.6900000000000001E-3</c:v>
                </c:pt>
                <c:pt idx="5044">
                  <c:v>-2.66E-3</c:v>
                </c:pt>
                <c:pt idx="5045">
                  <c:v>-2.63E-3</c:v>
                </c:pt>
                <c:pt idx="5046">
                  <c:v>-2.63E-3</c:v>
                </c:pt>
                <c:pt idx="5047">
                  <c:v>-2.6099999999999999E-3</c:v>
                </c:pt>
                <c:pt idx="5048">
                  <c:v>-2.5799999999999998E-3</c:v>
                </c:pt>
                <c:pt idx="5049">
                  <c:v>-2.5799999999999998E-3</c:v>
                </c:pt>
                <c:pt idx="5050">
                  <c:v>-2.5500000000000002E-3</c:v>
                </c:pt>
                <c:pt idx="5051">
                  <c:v>-2.5300000000000001E-3</c:v>
                </c:pt>
                <c:pt idx="5052">
                  <c:v>-2.5000000000000001E-3</c:v>
                </c:pt>
                <c:pt idx="5053">
                  <c:v>-2.47E-3</c:v>
                </c:pt>
                <c:pt idx="5054">
                  <c:v>-2.47E-3</c:v>
                </c:pt>
                <c:pt idx="5055">
                  <c:v>-2.4499999999999999E-3</c:v>
                </c:pt>
                <c:pt idx="5056">
                  <c:v>-2.4499999999999999E-3</c:v>
                </c:pt>
                <c:pt idx="5057">
                  <c:v>-2.4199999999999998E-3</c:v>
                </c:pt>
                <c:pt idx="5058">
                  <c:v>-2.4199999999999998E-3</c:v>
                </c:pt>
                <c:pt idx="5059">
                  <c:v>-2.4199999999999998E-3</c:v>
                </c:pt>
                <c:pt idx="5060">
                  <c:v>-2.3999999999999998E-3</c:v>
                </c:pt>
                <c:pt idx="5061">
                  <c:v>-2.3999999999999998E-3</c:v>
                </c:pt>
                <c:pt idx="5062">
                  <c:v>-2.3999999999999998E-3</c:v>
                </c:pt>
                <c:pt idx="5063">
                  <c:v>-2.3999999999999998E-3</c:v>
                </c:pt>
                <c:pt idx="5064">
                  <c:v>-2.4199999999999998E-3</c:v>
                </c:pt>
                <c:pt idx="5065">
                  <c:v>-2.4199999999999998E-3</c:v>
                </c:pt>
                <c:pt idx="5066">
                  <c:v>-2.4499999999999999E-3</c:v>
                </c:pt>
                <c:pt idx="5067">
                  <c:v>-2.4499999999999999E-3</c:v>
                </c:pt>
                <c:pt idx="5068">
                  <c:v>-2.47E-3</c:v>
                </c:pt>
                <c:pt idx="5069">
                  <c:v>-2.47E-3</c:v>
                </c:pt>
                <c:pt idx="5070">
                  <c:v>-2.5000000000000001E-3</c:v>
                </c:pt>
                <c:pt idx="5071">
                  <c:v>-2.5300000000000001E-3</c:v>
                </c:pt>
                <c:pt idx="5072">
                  <c:v>-2.5500000000000002E-3</c:v>
                </c:pt>
                <c:pt idx="5073">
                  <c:v>-2.5799999999999998E-3</c:v>
                </c:pt>
                <c:pt idx="5074">
                  <c:v>-2.6099999999999999E-3</c:v>
                </c:pt>
                <c:pt idx="5075">
                  <c:v>-2.6099999999999999E-3</c:v>
                </c:pt>
                <c:pt idx="5076">
                  <c:v>-2.63E-3</c:v>
                </c:pt>
                <c:pt idx="5077">
                  <c:v>-2.66E-3</c:v>
                </c:pt>
                <c:pt idx="5078">
                  <c:v>-2.6900000000000001E-3</c:v>
                </c:pt>
                <c:pt idx="5079">
                  <c:v>-2.7100000000000002E-3</c:v>
                </c:pt>
                <c:pt idx="5080">
                  <c:v>-2.7399999999999998E-3</c:v>
                </c:pt>
                <c:pt idx="5081">
                  <c:v>-2.7599999999999999E-3</c:v>
                </c:pt>
                <c:pt idx="5082">
                  <c:v>-2.7899999999999999E-3</c:v>
                </c:pt>
                <c:pt idx="5083">
                  <c:v>-2.7899999999999999E-3</c:v>
                </c:pt>
                <c:pt idx="5084">
                  <c:v>-2.82E-3</c:v>
                </c:pt>
                <c:pt idx="5085">
                  <c:v>-2.82E-3</c:v>
                </c:pt>
                <c:pt idx="5086">
                  <c:v>-2.8400000000000001E-3</c:v>
                </c:pt>
                <c:pt idx="5087">
                  <c:v>-2.8400000000000001E-3</c:v>
                </c:pt>
                <c:pt idx="5088">
                  <c:v>-2.8700000000000002E-3</c:v>
                </c:pt>
                <c:pt idx="5089">
                  <c:v>-2.8700000000000002E-3</c:v>
                </c:pt>
                <c:pt idx="5090">
                  <c:v>-2.8700000000000002E-3</c:v>
                </c:pt>
                <c:pt idx="5091">
                  <c:v>-2.8700000000000002E-3</c:v>
                </c:pt>
                <c:pt idx="5092">
                  <c:v>-2.8700000000000002E-3</c:v>
                </c:pt>
                <c:pt idx="5093">
                  <c:v>-2.8400000000000001E-3</c:v>
                </c:pt>
                <c:pt idx="5094">
                  <c:v>-2.8400000000000001E-3</c:v>
                </c:pt>
                <c:pt idx="5095">
                  <c:v>-2.82E-3</c:v>
                </c:pt>
                <c:pt idx="5096">
                  <c:v>-2.82E-3</c:v>
                </c:pt>
                <c:pt idx="5097">
                  <c:v>-2.7899999999999999E-3</c:v>
                </c:pt>
                <c:pt idx="5098">
                  <c:v>-2.7599999999999999E-3</c:v>
                </c:pt>
                <c:pt idx="5099">
                  <c:v>-2.7399999999999998E-3</c:v>
                </c:pt>
                <c:pt idx="5100">
                  <c:v>-2.7100000000000002E-3</c:v>
                </c:pt>
                <c:pt idx="5101">
                  <c:v>-2.6900000000000001E-3</c:v>
                </c:pt>
                <c:pt idx="5102">
                  <c:v>-2.66E-3</c:v>
                </c:pt>
                <c:pt idx="5103">
                  <c:v>-2.6099999999999999E-3</c:v>
                </c:pt>
                <c:pt idx="5104">
                  <c:v>-2.5799999999999998E-3</c:v>
                </c:pt>
                <c:pt idx="5105">
                  <c:v>-2.5500000000000002E-3</c:v>
                </c:pt>
                <c:pt idx="5106">
                  <c:v>-2.5300000000000001E-3</c:v>
                </c:pt>
                <c:pt idx="5107">
                  <c:v>-2.5000000000000001E-3</c:v>
                </c:pt>
                <c:pt idx="5108">
                  <c:v>-2.47E-3</c:v>
                </c:pt>
                <c:pt idx="5109">
                  <c:v>-2.4199999999999998E-3</c:v>
                </c:pt>
                <c:pt idx="5110">
                  <c:v>-2.4199999999999998E-3</c:v>
                </c:pt>
                <c:pt idx="5111">
                  <c:v>-2.3999999999999998E-3</c:v>
                </c:pt>
                <c:pt idx="5112">
                  <c:v>-2.3700000000000001E-3</c:v>
                </c:pt>
                <c:pt idx="5113">
                  <c:v>-2.3400000000000001E-3</c:v>
                </c:pt>
                <c:pt idx="5114">
                  <c:v>-2.3400000000000001E-3</c:v>
                </c:pt>
                <c:pt idx="5115">
                  <c:v>-2.3400000000000001E-3</c:v>
                </c:pt>
                <c:pt idx="5116">
                  <c:v>-2.32E-3</c:v>
                </c:pt>
                <c:pt idx="5117">
                  <c:v>-2.32E-3</c:v>
                </c:pt>
                <c:pt idx="5118">
                  <c:v>-2.32E-3</c:v>
                </c:pt>
                <c:pt idx="5119">
                  <c:v>-2.3400000000000001E-3</c:v>
                </c:pt>
                <c:pt idx="5120">
                  <c:v>-2.3400000000000001E-3</c:v>
                </c:pt>
                <c:pt idx="5121">
                  <c:v>-2.3400000000000001E-3</c:v>
                </c:pt>
                <c:pt idx="5122">
                  <c:v>-2.3700000000000001E-3</c:v>
                </c:pt>
                <c:pt idx="5123">
                  <c:v>-2.3999999999999998E-3</c:v>
                </c:pt>
                <c:pt idx="5124">
                  <c:v>-2.4199999999999998E-3</c:v>
                </c:pt>
                <c:pt idx="5125">
                  <c:v>-2.4199999999999998E-3</c:v>
                </c:pt>
                <c:pt idx="5126">
                  <c:v>-2.4499999999999999E-3</c:v>
                </c:pt>
                <c:pt idx="5127">
                  <c:v>-2.47E-3</c:v>
                </c:pt>
                <c:pt idx="5128">
                  <c:v>-2.5000000000000001E-3</c:v>
                </c:pt>
                <c:pt idx="5129">
                  <c:v>-2.5300000000000001E-3</c:v>
                </c:pt>
                <c:pt idx="5130">
                  <c:v>-2.5500000000000002E-3</c:v>
                </c:pt>
                <c:pt idx="5131">
                  <c:v>-2.5799999999999998E-3</c:v>
                </c:pt>
                <c:pt idx="5132">
                  <c:v>-2.5799999999999998E-3</c:v>
                </c:pt>
                <c:pt idx="5133">
                  <c:v>-2.6099999999999999E-3</c:v>
                </c:pt>
                <c:pt idx="5134">
                  <c:v>-2.63E-3</c:v>
                </c:pt>
                <c:pt idx="5135">
                  <c:v>-2.63E-3</c:v>
                </c:pt>
                <c:pt idx="5136">
                  <c:v>-2.66E-3</c:v>
                </c:pt>
                <c:pt idx="5137">
                  <c:v>-2.66E-3</c:v>
                </c:pt>
                <c:pt idx="5138">
                  <c:v>-2.66E-3</c:v>
                </c:pt>
                <c:pt idx="5139">
                  <c:v>-2.6900000000000001E-3</c:v>
                </c:pt>
                <c:pt idx="5140">
                  <c:v>-2.6900000000000001E-3</c:v>
                </c:pt>
                <c:pt idx="5141">
                  <c:v>-2.6900000000000001E-3</c:v>
                </c:pt>
                <c:pt idx="5142">
                  <c:v>-2.66E-3</c:v>
                </c:pt>
                <c:pt idx="5143">
                  <c:v>-2.66E-3</c:v>
                </c:pt>
                <c:pt idx="5144">
                  <c:v>-2.66E-3</c:v>
                </c:pt>
                <c:pt idx="5145">
                  <c:v>-2.63E-3</c:v>
                </c:pt>
                <c:pt idx="5146">
                  <c:v>-2.63E-3</c:v>
                </c:pt>
                <c:pt idx="5147">
                  <c:v>-2.6099999999999999E-3</c:v>
                </c:pt>
                <c:pt idx="5148">
                  <c:v>-2.6099999999999999E-3</c:v>
                </c:pt>
                <c:pt idx="5149">
                  <c:v>-2.5799999999999998E-3</c:v>
                </c:pt>
                <c:pt idx="5150">
                  <c:v>-2.5799999999999998E-3</c:v>
                </c:pt>
                <c:pt idx="5151">
                  <c:v>-2.5500000000000002E-3</c:v>
                </c:pt>
                <c:pt idx="5152">
                  <c:v>-2.5300000000000001E-3</c:v>
                </c:pt>
                <c:pt idx="5153">
                  <c:v>-2.5300000000000001E-3</c:v>
                </c:pt>
                <c:pt idx="5154">
                  <c:v>-2.5000000000000001E-3</c:v>
                </c:pt>
                <c:pt idx="5155">
                  <c:v>-2.5000000000000001E-3</c:v>
                </c:pt>
                <c:pt idx="5156">
                  <c:v>-2.47E-3</c:v>
                </c:pt>
                <c:pt idx="5157">
                  <c:v>-2.47E-3</c:v>
                </c:pt>
                <c:pt idx="5158">
                  <c:v>-2.4499999999999999E-3</c:v>
                </c:pt>
                <c:pt idx="5159">
                  <c:v>-2.4499999999999999E-3</c:v>
                </c:pt>
                <c:pt idx="5160">
                  <c:v>-2.4499999999999999E-3</c:v>
                </c:pt>
                <c:pt idx="5161">
                  <c:v>-2.4499999999999999E-3</c:v>
                </c:pt>
                <c:pt idx="5162">
                  <c:v>-2.4199999999999998E-3</c:v>
                </c:pt>
                <c:pt idx="5163">
                  <c:v>-2.4199999999999998E-3</c:v>
                </c:pt>
                <c:pt idx="5164">
                  <c:v>-2.4499999999999999E-3</c:v>
                </c:pt>
                <c:pt idx="5165">
                  <c:v>-2.4499999999999999E-3</c:v>
                </c:pt>
                <c:pt idx="5166">
                  <c:v>-2.4499999999999999E-3</c:v>
                </c:pt>
                <c:pt idx="5167">
                  <c:v>-2.4499999999999999E-3</c:v>
                </c:pt>
                <c:pt idx="5168">
                  <c:v>-2.4499999999999999E-3</c:v>
                </c:pt>
                <c:pt idx="5169">
                  <c:v>-2.47E-3</c:v>
                </c:pt>
                <c:pt idx="5170">
                  <c:v>-2.47E-3</c:v>
                </c:pt>
                <c:pt idx="5171">
                  <c:v>-2.5000000000000001E-3</c:v>
                </c:pt>
                <c:pt idx="5172">
                  <c:v>-2.5300000000000001E-3</c:v>
                </c:pt>
                <c:pt idx="5173">
                  <c:v>-2.5300000000000001E-3</c:v>
                </c:pt>
                <c:pt idx="5174">
                  <c:v>-2.5500000000000002E-3</c:v>
                </c:pt>
                <c:pt idx="5175">
                  <c:v>-2.5500000000000002E-3</c:v>
                </c:pt>
                <c:pt idx="5176">
                  <c:v>-2.5799999999999998E-3</c:v>
                </c:pt>
                <c:pt idx="5177">
                  <c:v>-2.6099999999999999E-3</c:v>
                </c:pt>
                <c:pt idx="5178">
                  <c:v>-2.63E-3</c:v>
                </c:pt>
                <c:pt idx="5179">
                  <c:v>-2.63E-3</c:v>
                </c:pt>
                <c:pt idx="5180">
                  <c:v>-2.66E-3</c:v>
                </c:pt>
                <c:pt idx="5181">
                  <c:v>-2.6900000000000001E-3</c:v>
                </c:pt>
                <c:pt idx="5182">
                  <c:v>-2.6900000000000001E-3</c:v>
                </c:pt>
                <c:pt idx="5183">
                  <c:v>-2.7100000000000002E-3</c:v>
                </c:pt>
                <c:pt idx="5184">
                  <c:v>-2.7399999999999998E-3</c:v>
                </c:pt>
                <c:pt idx="5185">
                  <c:v>-2.7399999999999998E-3</c:v>
                </c:pt>
                <c:pt idx="5186">
                  <c:v>-2.7599999999999999E-3</c:v>
                </c:pt>
                <c:pt idx="5187">
                  <c:v>-2.7599999999999999E-3</c:v>
                </c:pt>
                <c:pt idx="5188">
                  <c:v>-2.7899999999999999E-3</c:v>
                </c:pt>
                <c:pt idx="5189">
                  <c:v>-2.7899999999999999E-3</c:v>
                </c:pt>
                <c:pt idx="5190">
                  <c:v>-2.7899999999999999E-3</c:v>
                </c:pt>
                <c:pt idx="5191">
                  <c:v>-2.7899999999999999E-3</c:v>
                </c:pt>
                <c:pt idx="5192">
                  <c:v>-2.7899999999999999E-3</c:v>
                </c:pt>
                <c:pt idx="5193">
                  <c:v>-2.7899999999999999E-3</c:v>
                </c:pt>
                <c:pt idx="5194">
                  <c:v>-2.7899999999999999E-3</c:v>
                </c:pt>
                <c:pt idx="5195">
                  <c:v>-2.7899999999999999E-3</c:v>
                </c:pt>
                <c:pt idx="5196">
                  <c:v>-2.7599999999999999E-3</c:v>
                </c:pt>
                <c:pt idx="5197">
                  <c:v>-2.7599999999999999E-3</c:v>
                </c:pt>
                <c:pt idx="5198">
                  <c:v>-2.7399999999999998E-3</c:v>
                </c:pt>
                <c:pt idx="5199">
                  <c:v>-2.7399999999999998E-3</c:v>
                </c:pt>
                <c:pt idx="5200">
                  <c:v>-2.7100000000000002E-3</c:v>
                </c:pt>
                <c:pt idx="5201">
                  <c:v>-2.7100000000000002E-3</c:v>
                </c:pt>
                <c:pt idx="5202">
                  <c:v>-2.6900000000000001E-3</c:v>
                </c:pt>
                <c:pt idx="5203">
                  <c:v>-2.66E-3</c:v>
                </c:pt>
                <c:pt idx="5204">
                  <c:v>-2.66E-3</c:v>
                </c:pt>
                <c:pt idx="5205">
                  <c:v>-2.63E-3</c:v>
                </c:pt>
                <c:pt idx="5206">
                  <c:v>-2.6099999999999999E-3</c:v>
                </c:pt>
                <c:pt idx="5207">
                  <c:v>-2.6099999999999999E-3</c:v>
                </c:pt>
                <c:pt idx="5208">
                  <c:v>-2.5799999999999998E-3</c:v>
                </c:pt>
                <c:pt idx="5209">
                  <c:v>-2.5799999999999998E-3</c:v>
                </c:pt>
                <c:pt idx="5210">
                  <c:v>-2.5500000000000002E-3</c:v>
                </c:pt>
                <c:pt idx="5211">
                  <c:v>-2.5500000000000002E-3</c:v>
                </c:pt>
                <c:pt idx="5212">
                  <c:v>-2.5500000000000002E-3</c:v>
                </c:pt>
                <c:pt idx="5213">
                  <c:v>-2.5500000000000002E-3</c:v>
                </c:pt>
                <c:pt idx="5214">
                  <c:v>-2.5500000000000002E-3</c:v>
                </c:pt>
                <c:pt idx="5215">
                  <c:v>-2.5500000000000002E-3</c:v>
                </c:pt>
                <c:pt idx="5216">
                  <c:v>-2.5500000000000002E-3</c:v>
                </c:pt>
                <c:pt idx="5217">
                  <c:v>-2.5500000000000002E-3</c:v>
                </c:pt>
                <c:pt idx="5218">
                  <c:v>-2.5500000000000002E-3</c:v>
                </c:pt>
                <c:pt idx="5219">
                  <c:v>-2.5799999999999998E-3</c:v>
                </c:pt>
                <c:pt idx="5220">
                  <c:v>-2.5799999999999998E-3</c:v>
                </c:pt>
                <c:pt idx="5221">
                  <c:v>-2.6099999999999999E-3</c:v>
                </c:pt>
                <c:pt idx="5222">
                  <c:v>-2.6099999999999999E-3</c:v>
                </c:pt>
                <c:pt idx="5223">
                  <c:v>-2.63E-3</c:v>
                </c:pt>
                <c:pt idx="5224">
                  <c:v>-2.66E-3</c:v>
                </c:pt>
                <c:pt idx="5225">
                  <c:v>-2.66E-3</c:v>
                </c:pt>
                <c:pt idx="5226">
                  <c:v>-2.66E-3</c:v>
                </c:pt>
                <c:pt idx="5227">
                  <c:v>-2.6900000000000001E-3</c:v>
                </c:pt>
                <c:pt idx="5228">
                  <c:v>-2.6900000000000001E-3</c:v>
                </c:pt>
                <c:pt idx="5229">
                  <c:v>-2.7100000000000002E-3</c:v>
                </c:pt>
                <c:pt idx="5230">
                  <c:v>-2.7100000000000002E-3</c:v>
                </c:pt>
                <c:pt idx="5231">
                  <c:v>-2.7100000000000002E-3</c:v>
                </c:pt>
                <c:pt idx="5232">
                  <c:v>-2.7100000000000002E-3</c:v>
                </c:pt>
                <c:pt idx="5233">
                  <c:v>-2.7100000000000002E-3</c:v>
                </c:pt>
                <c:pt idx="5234">
                  <c:v>-2.7100000000000002E-3</c:v>
                </c:pt>
                <c:pt idx="5235">
                  <c:v>-2.7100000000000002E-3</c:v>
                </c:pt>
                <c:pt idx="5236">
                  <c:v>-2.7100000000000002E-3</c:v>
                </c:pt>
                <c:pt idx="5237">
                  <c:v>-2.6900000000000001E-3</c:v>
                </c:pt>
                <c:pt idx="5238">
                  <c:v>-2.6900000000000001E-3</c:v>
                </c:pt>
                <c:pt idx="5239">
                  <c:v>-2.66E-3</c:v>
                </c:pt>
                <c:pt idx="5240">
                  <c:v>-2.66E-3</c:v>
                </c:pt>
                <c:pt idx="5241">
                  <c:v>-2.63E-3</c:v>
                </c:pt>
                <c:pt idx="5242">
                  <c:v>-2.63E-3</c:v>
                </c:pt>
                <c:pt idx="5243">
                  <c:v>-2.6099999999999999E-3</c:v>
                </c:pt>
                <c:pt idx="5244">
                  <c:v>-2.6099999999999999E-3</c:v>
                </c:pt>
                <c:pt idx="5245">
                  <c:v>-2.5799999999999998E-3</c:v>
                </c:pt>
                <c:pt idx="5246">
                  <c:v>-2.5799999999999998E-3</c:v>
                </c:pt>
                <c:pt idx="5247">
                  <c:v>-2.5500000000000002E-3</c:v>
                </c:pt>
                <c:pt idx="5248">
                  <c:v>-2.5500000000000002E-3</c:v>
                </c:pt>
                <c:pt idx="5249">
                  <c:v>-2.5300000000000001E-3</c:v>
                </c:pt>
                <c:pt idx="5250">
                  <c:v>-2.5300000000000001E-3</c:v>
                </c:pt>
                <c:pt idx="5251">
                  <c:v>-2.5300000000000001E-3</c:v>
                </c:pt>
                <c:pt idx="5252">
                  <c:v>-2.5300000000000001E-3</c:v>
                </c:pt>
                <c:pt idx="5253">
                  <c:v>-2.5300000000000001E-3</c:v>
                </c:pt>
                <c:pt idx="5254">
                  <c:v>-2.5300000000000001E-3</c:v>
                </c:pt>
                <c:pt idx="5255">
                  <c:v>-2.5300000000000001E-3</c:v>
                </c:pt>
                <c:pt idx="5256">
                  <c:v>-2.5500000000000002E-3</c:v>
                </c:pt>
                <c:pt idx="5257">
                  <c:v>-2.5500000000000002E-3</c:v>
                </c:pt>
                <c:pt idx="5258">
                  <c:v>-2.5500000000000002E-3</c:v>
                </c:pt>
                <c:pt idx="5259">
                  <c:v>-2.5799999999999998E-3</c:v>
                </c:pt>
                <c:pt idx="5260">
                  <c:v>-2.5799999999999998E-3</c:v>
                </c:pt>
                <c:pt idx="5261">
                  <c:v>-2.5799999999999998E-3</c:v>
                </c:pt>
                <c:pt idx="5262">
                  <c:v>-2.6099999999999999E-3</c:v>
                </c:pt>
                <c:pt idx="5263">
                  <c:v>-2.6099999999999999E-3</c:v>
                </c:pt>
                <c:pt idx="5264">
                  <c:v>-2.6099999999999999E-3</c:v>
                </c:pt>
                <c:pt idx="5265">
                  <c:v>-2.63E-3</c:v>
                </c:pt>
                <c:pt idx="5266">
                  <c:v>-2.63E-3</c:v>
                </c:pt>
                <c:pt idx="5267">
                  <c:v>-2.63E-3</c:v>
                </c:pt>
                <c:pt idx="5268">
                  <c:v>-2.63E-3</c:v>
                </c:pt>
                <c:pt idx="5269">
                  <c:v>-2.63E-3</c:v>
                </c:pt>
                <c:pt idx="5270">
                  <c:v>-2.63E-3</c:v>
                </c:pt>
                <c:pt idx="5271">
                  <c:v>-2.63E-3</c:v>
                </c:pt>
                <c:pt idx="5272">
                  <c:v>-2.63E-3</c:v>
                </c:pt>
                <c:pt idx="5273">
                  <c:v>-2.6099999999999999E-3</c:v>
                </c:pt>
                <c:pt idx="5274">
                  <c:v>-2.6099999999999999E-3</c:v>
                </c:pt>
                <c:pt idx="5275">
                  <c:v>-2.5799999999999998E-3</c:v>
                </c:pt>
                <c:pt idx="5276">
                  <c:v>-2.5799999999999998E-3</c:v>
                </c:pt>
                <c:pt idx="5277">
                  <c:v>-2.5500000000000002E-3</c:v>
                </c:pt>
                <c:pt idx="5278">
                  <c:v>-2.5300000000000001E-3</c:v>
                </c:pt>
                <c:pt idx="5279">
                  <c:v>-2.5000000000000001E-3</c:v>
                </c:pt>
                <c:pt idx="5280">
                  <c:v>-2.47E-3</c:v>
                </c:pt>
                <c:pt idx="5281">
                  <c:v>-2.4499999999999999E-3</c:v>
                </c:pt>
                <c:pt idx="5282">
                  <c:v>-2.4499999999999999E-3</c:v>
                </c:pt>
                <c:pt idx="5283">
                  <c:v>-2.4199999999999998E-3</c:v>
                </c:pt>
                <c:pt idx="5284">
                  <c:v>-2.3999999999999998E-3</c:v>
                </c:pt>
                <c:pt idx="5285">
                  <c:v>-2.3700000000000001E-3</c:v>
                </c:pt>
                <c:pt idx="5286">
                  <c:v>-2.3400000000000001E-3</c:v>
                </c:pt>
                <c:pt idx="5287">
                  <c:v>-2.32E-3</c:v>
                </c:pt>
                <c:pt idx="5288">
                  <c:v>-2.32E-3</c:v>
                </c:pt>
                <c:pt idx="5289">
                  <c:v>-2.2899999999999999E-3</c:v>
                </c:pt>
                <c:pt idx="5290">
                  <c:v>-2.2899999999999999E-3</c:v>
                </c:pt>
                <c:pt idx="5291">
                  <c:v>-2.2599999999999999E-3</c:v>
                </c:pt>
                <c:pt idx="5292">
                  <c:v>-2.2599999999999999E-3</c:v>
                </c:pt>
                <c:pt idx="5293">
                  <c:v>-2.2599999999999999E-3</c:v>
                </c:pt>
                <c:pt idx="5294">
                  <c:v>-2.2599999999999999E-3</c:v>
                </c:pt>
                <c:pt idx="5295">
                  <c:v>-2.2599999999999999E-3</c:v>
                </c:pt>
                <c:pt idx="5296">
                  <c:v>-2.2599999999999999E-3</c:v>
                </c:pt>
                <c:pt idx="5297">
                  <c:v>-2.2599999999999999E-3</c:v>
                </c:pt>
                <c:pt idx="5298">
                  <c:v>-2.2599999999999999E-3</c:v>
                </c:pt>
                <c:pt idx="5299">
                  <c:v>-2.2899999999999999E-3</c:v>
                </c:pt>
                <c:pt idx="5300">
                  <c:v>-2.32E-3</c:v>
                </c:pt>
                <c:pt idx="5301">
                  <c:v>-2.32E-3</c:v>
                </c:pt>
                <c:pt idx="5302">
                  <c:v>-2.3400000000000001E-3</c:v>
                </c:pt>
                <c:pt idx="5303">
                  <c:v>-2.3700000000000001E-3</c:v>
                </c:pt>
                <c:pt idx="5304">
                  <c:v>-2.3999999999999998E-3</c:v>
                </c:pt>
                <c:pt idx="5305">
                  <c:v>-2.4199999999999998E-3</c:v>
                </c:pt>
                <c:pt idx="5306">
                  <c:v>-2.4499999999999999E-3</c:v>
                </c:pt>
                <c:pt idx="5307">
                  <c:v>-2.47E-3</c:v>
                </c:pt>
                <c:pt idx="5308">
                  <c:v>-2.5000000000000001E-3</c:v>
                </c:pt>
                <c:pt idx="5309">
                  <c:v>-2.5300000000000001E-3</c:v>
                </c:pt>
                <c:pt idx="5310">
                  <c:v>-2.5500000000000002E-3</c:v>
                </c:pt>
                <c:pt idx="5311">
                  <c:v>-2.5799999999999998E-3</c:v>
                </c:pt>
                <c:pt idx="5312">
                  <c:v>-2.6099999999999999E-3</c:v>
                </c:pt>
                <c:pt idx="5313">
                  <c:v>-2.63E-3</c:v>
                </c:pt>
                <c:pt idx="5314">
                  <c:v>-2.66E-3</c:v>
                </c:pt>
                <c:pt idx="5315">
                  <c:v>-2.6900000000000001E-3</c:v>
                </c:pt>
                <c:pt idx="5316">
                  <c:v>-2.7100000000000002E-3</c:v>
                </c:pt>
                <c:pt idx="5317">
                  <c:v>-2.7100000000000002E-3</c:v>
                </c:pt>
                <c:pt idx="5318">
                  <c:v>-2.7399999999999998E-3</c:v>
                </c:pt>
                <c:pt idx="5319">
                  <c:v>-2.7399999999999998E-3</c:v>
                </c:pt>
                <c:pt idx="5320">
                  <c:v>-2.7599999999999999E-3</c:v>
                </c:pt>
                <c:pt idx="5321">
                  <c:v>-2.7599999999999999E-3</c:v>
                </c:pt>
                <c:pt idx="5322">
                  <c:v>-2.7599999999999999E-3</c:v>
                </c:pt>
                <c:pt idx="5323">
                  <c:v>-2.7599999999999999E-3</c:v>
                </c:pt>
                <c:pt idx="5324">
                  <c:v>-2.7599999999999999E-3</c:v>
                </c:pt>
                <c:pt idx="5325">
                  <c:v>-2.7599999999999999E-3</c:v>
                </c:pt>
                <c:pt idx="5326">
                  <c:v>-2.7399999999999998E-3</c:v>
                </c:pt>
                <c:pt idx="5327">
                  <c:v>-2.7399999999999998E-3</c:v>
                </c:pt>
                <c:pt idx="5328">
                  <c:v>-2.7100000000000002E-3</c:v>
                </c:pt>
                <c:pt idx="5329">
                  <c:v>-2.7100000000000002E-3</c:v>
                </c:pt>
                <c:pt idx="5330">
                  <c:v>-2.6900000000000001E-3</c:v>
                </c:pt>
                <c:pt idx="5331">
                  <c:v>-2.6900000000000001E-3</c:v>
                </c:pt>
                <c:pt idx="5332">
                  <c:v>-2.66E-3</c:v>
                </c:pt>
                <c:pt idx="5333">
                  <c:v>-2.63E-3</c:v>
                </c:pt>
                <c:pt idx="5334">
                  <c:v>-2.6099999999999999E-3</c:v>
                </c:pt>
                <c:pt idx="5335">
                  <c:v>-2.6099999999999999E-3</c:v>
                </c:pt>
                <c:pt idx="5336">
                  <c:v>-2.5799999999999998E-3</c:v>
                </c:pt>
                <c:pt idx="5337">
                  <c:v>-2.5500000000000002E-3</c:v>
                </c:pt>
                <c:pt idx="5338">
                  <c:v>-2.5500000000000002E-3</c:v>
                </c:pt>
                <c:pt idx="5339">
                  <c:v>-2.5300000000000001E-3</c:v>
                </c:pt>
                <c:pt idx="5340">
                  <c:v>-2.5300000000000001E-3</c:v>
                </c:pt>
                <c:pt idx="5341">
                  <c:v>-2.5300000000000001E-3</c:v>
                </c:pt>
                <c:pt idx="5342">
                  <c:v>-2.5000000000000001E-3</c:v>
                </c:pt>
                <c:pt idx="5343">
                  <c:v>-2.5000000000000001E-3</c:v>
                </c:pt>
                <c:pt idx="5344">
                  <c:v>-2.5000000000000001E-3</c:v>
                </c:pt>
                <c:pt idx="5345">
                  <c:v>-2.5000000000000001E-3</c:v>
                </c:pt>
                <c:pt idx="5346">
                  <c:v>-2.5000000000000001E-3</c:v>
                </c:pt>
                <c:pt idx="5347">
                  <c:v>-2.5000000000000001E-3</c:v>
                </c:pt>
                <c:pt idx="5348">
                  <c:v>-2.5000000000000001E-3</c:v>
                </c:pt>
                <c:pt idx="5349">
                  <c:v>-2.5000000000000001E-3</c:v>
                </c:pt>
                <c:pt idx="5350">
                  <c:v>-2.5000000000000001E-3</c:v>
                </c:pt>
                <c:pt idx="5351">
                  <c:v>-2.5300000000000001E-3</c:v>
                </c:pt>
                <c:pt idx="5352">
                  <c:v>-2.5300000000000001E-3</c:v>
                </c:pt>
                <c:pt idx="5353">
                  <c:v>-2.5300000000000001E-3</c:v>
                </c:pt>
                <c:pt idx="5354">
                  <c:v>-2.5500000000000002E-3</c:v>
                </c:pt>
                <c:pt idx="5355">
                  <c:v>-2.5500000000000002E-3</c:v>
                </c:pt>
                <c:pt idx="5356">
                  <c:v>-2.5500000000000002E-3</c:v>
                </c:pt>
                <c:pt idx="5357">
                  <c:v>-2.5799999999999998E-3</c:v>
                </c:pt>
                <c:pt idx="5358">
                  <c:v>-2.5799999999999998E-3</c:v>
                </c:pt>
                <c:pt idx="5359">
                  <c:v>-2.5799999999999998E-3</c:v>
                </c:pt>
                <c:pt idx="5360">
                  <c:v>-2.6099999999999999E-3</c:v>
                </c:pt>
                <c:pt idx="5361">
                  <c:v>-2.6099999999999999E-3</c:v>
                </c:pt>
                <c:pt idx="5362">
                  <c:v>-2.6099999999999999E-3</c:v>
                </c:pt>
                <c:pt idx="5363">
                  <c:v>-2.6099999999999999E-3</c:v>
                </c:pt>
                <c:pt idx="5364">
                  <c:v>-2.63E-3</c:v>
                </c:pt>
                <c:pt idx="5365">
                  <c:v>-2.63E-3</c:v>
                </c:pt>
                <c:pt idx="5366">
                  <c:v>-2.63E-3</c:v>
                </c:pt>
                <c:pt idx="5367">
                  <c:v>-2.63E-3</c:v>
                </c:pt>
                <c:pt idx="5368">
                  <c:v>-2.66E-3</c:v>
                </c:pt>
                <c:pt idx="5369">
                  <c:v>-2.66E-3</c:v>
                </c:pt>
                <c:pt idx="5370">
                  <c:v>-2.66E-3</c:v>
                </c:pt>
                <c:pt idx="5371">
                  <c:v>-2.66E-3</c:v>
                </c:pt>
                <c:pt idx="5372">
                  <c:v>-2.66E-3</c:v>
                </c:pt>
                <c:pt idx="5373">
                  <c:v>-2.66E-3</c:v>
                </c:pt>
                <c:pt idx="5374">
                  <c:v>-2.66E-3</c:v>
                </c:pt>
                <c:pt idx="5375">
                  <c:v>-2.66E-3</c:v>
                </c:pt>
                <c:pt idx="5376">
                  <c:v>-2.6900000000000001E-3</c:v>
                </c:pt>
                <c:pt idx="5377">
                  <c:v>-2.6900000000000001E-3</c:v>
                </c:pt>
                <c:pt idx="5378">
                  <c:v>-2.6900000000000001E-3</c:v>
                </c:pt>
                <c:pt idx="5379">
                  <c:v>-2.6900000000000001E-3</c:v>
                </c:pt>
                <c:pt idx="5380">
                  <c:v>-2.6900000000000001E-3</c:v>
                </c:pt>
                <c:pt idx="5381">
                  <c:v>-2.6900000000000001E-3</c:v>
                </c:pt>
                <c:pt idx="5382">
                  <c:v>-2.6900000000000001E-3</c:v>
                </c:pt>
                <c:pt idx="5383">
                  <c:v>-2.66E-3</c:v>
                </c:pt>
                <c:pt idx="5384">
                  <c:v>-2.66E-3</c:v>
                </c:pt>
                <c:pt idx="5385">
                  <c:v>-2.66E-3</c:v>
                </c:pt>
                <c:pt idx="5386">
                  <c:v>-2.63E-3</c:v>
                </c:pt>
                <c:pt idx="5387">
                  <c:v>-2.63E-3</c:v>
                </c:pt>
                <c:pt idx="5388">
                  <c:v>-2.6099999999999999E-3</c:v>
                </c:pt>
                <c:pt idx="5389">
                  <c:v>-2.6099999999999999E-3</c:v>
                </c:pt>
                <c:pt idx="5390">
                  <c:v>-2.5799999999999998E-3</c:v>
                </c:pt>
                <c:pt idx="5391">
                  <c:v>-2.5500000000000002E-3</c:v>
                </c:pt>
                <c:pt idx="5392">
                  <c:v>-2.5300000000000001E-3</c:v>
                </c:pt>
                <c:pt idx="5393">
                  <c:v>-2.5000000000000001E-3</c:v>
                </c:pt>
                <c:pt idx="5394">
                  <c:v>-2.47E-3</c:v>
                </c:pt>
                <c:pt idx="5395">
                  <c:v>-2.4499999999999999E-3</c:v>
                </c:pt>
                <c:pt idx="5396">
                  <c:v>-2.4199999999999998E-3</c:v>
                </c:pt>
                <c:pt idx="5397">
                  <c:v>-2.3999999999999998E-3</c:v>
                </c:pt>
                <c:pt idx="5398">
                  <c:v>-2.3700000000000001E-3</c:v>
                </c:pt>
                <c:pt idx="5399">
                  <c:v>-2.3400000000000001E-3</c:v>
                </c:pt>
                <c:pt idx="5400">
                  <c:v>-2.32E-3</c:v>
                </c:pt>
                <c:pt idx="5401">
                  <c:v>-2.2899999999999999E-3</c:v>
                </c:pt>
                <c:pt idx="5402">
                  <c:v>-2.2899999999999999E-3</c:v>
                </c:pt>
                <c:pt idx="5403">
                  <c:v>-2.2599999999999999E-3</c:v>
                </c:pt>
                <c:pt idx="5404">
                  <c:v>-2.2399999999999998E-3</c:v>
                </c:pt>
                <c:pt idx="5405">
                  <c:v>-2.2399999999999998E-3</c:v>
                </c:pt>
                <c:pt idx="5406">
                  <c:v>-2.2399999999999998E-3</c:v>
                </c:pt>
                <c:pt idx="5407">
                  <c:v>-2.2100000000000002E-3</c:v>
                </c:pt>
                <c:pt idx="5408">
                  <c:v>-2.2399999999999998E-3</c:v>
                </c:pt>
                <c:pt idx="5409">
                  <c:v>-2.2399999999999998E-3</c:v>
                </c:pt>
                <c:pt idx="5410">
                  <c:v>-2.2399999999999998E-3</c:v>
                </c:pt>
                <c:pt idx="5411">
                  <c:v>-2.2599999999999999E-3</c:v>
                </c:pt>
                <c:pt idx="5412">
                  <c:v>-2.2599999999999999E-3</c:v>
                </c:pt>
                <c:pt idx="5413">
                  <c:v>-2.2899999999999999E-3</c:v>
                </c:pt>
                <c:pt idx="5414">
                  <c:v>-2.32E-3</c:v>
                </c:pt>
                <c:pt idx="5415">
                  <c:v>-2.3400000000000001E-3</c:v>
                </c:pt>
                <c:pt idx="5416">
                  <c:v>-2.3700000000000001E-3</c:v>
                </c:pt>
                <c:pt idx="5417">
                  <c:v>-2.3999999999999998E-3</c:v>
                </c:pt>
                <c:pt idx="5418">
                  <c:v>-2.4199999999999998E-3</c:v>
                </c:pt>
                <c:pt idx="5419">
                  <c:v>-2.4499999999999999E-3</c:v>
                </c:pt>
                <c:pt idx="5420">
                  <c:v>-2.47E-3</c:v>
                </c:pt>
                <c:pt idx="5421">
                  <c:v>-2.5000000000000001E-3</c:v>
                </c:pt>
                <c:pt idx="5422">
                  <c:v>-2.5300000000000001E-3</c:v>
                </c:pt>
                <c:pt idx="5423">
                  <c:v>-2.5500000000000002E-3</c:v>
                </c:pt>
                <c:pt idx="5424">
                  <c:v>-2.5799999999999998E-3</c:v>
                </c:pt>
                <c:pt idx="5425">
                  <c:v>-2.5799999999999998E-3</c:v>
                </c:pt>
                <c:pt idx="5426">
                  <c:v>-2.6099999999999999E-3</c:v>
                </c:pt>
                <c:pt idx="5427">
                  <c:v>-2.63E-3</c:v>
                </c:pt>
                <c:pt idx="5428">
                  <c:v>-2.63E-3</c:v>
                </c:pt>
                <c:pt idx="5429">
                  <c:v>-2.63E-3</c:v>
                </c:pt>
                <c:pt idx="5430">
                  <c:v>-2.63E-3</c:v>
                </c:pt>
                <c:pt idx="5431">
                  <c:v>-2.63E-3</c:v>
                </c:pt>
                <c:pt idx="5432">
                  <c:v>-2.63E-3</c:v>
                </c:pt>
                <c:pt idx="5433">
                  <c:v>-2.63E-3</c:v>
                </c:pt>
                <c:pt idx="5434">
                  <c:v>-2.63E-3</c:v>
                </c:pt>
                <c:pt idx="5435">
                  <c:v>-2.63E-3</c:v>
                </c:pt>
                <c:pt idx="5436">
                  <c:v>-2.6099999999999999E-3</c:v>
                </c:pt>
                <c:pt idx="5437">
                  <c:v>-2.6099999999999999E-3</c:v>
                </c:pt>
                <c:pt idx="5438">
                  <c:v>-2.6099999999999999E-3</c:v>
                </c:pt>
                <c:pt idx="5439">
                  <c:v>-2.6099999999999999E-3</c:v>
                </c:pt>
                <c:pt idx="5440">
                  <c:v>-2.5799999999999998E-3</c:v>
                </c:pt>
                <c:pt idx="5441">
                  <c:v>-2.5799999999999998E-3</c:v>
                </c:pt>
                <c:pt idx="5442">
                  <c:v>-2.5799999999999998E-3</c:v>
                </c:pt>
                <c:pt idx="5443">
                  <c:v>-2.6099999999999999E-3</c:v>
                </c:pt>
                <c:pt idx="5444">
                  <c:v>-2.6099999999999999E-3</c:v>
                </c:pt>
                <c:pt idx="5445">
                  <c:v>-2.6099999999999999E-3</c:v>
                </c:pt>
                <c:pt idx="5446">
                  <c:v>-2.6099999999999999E-3</c:v>
                </c:pt>
                <c:pt idx="5447">
                  <c:v>-2.63E-3</c:v>
                </c:pt>
                <c:pt idx="5448">
                  <c:v>-2.66E-3</c:v>
                </c:pt>
                <c:pt idx="5449">
                  <c:v>-2.66E-3</c:v>
                </c:pt>
                <c:pt idx="5450">
                  <c:v>-2.6900000000000001E-3</c:v>
                </c:pt>
                <c:pt idx="5451">
                  <c:v>-2.7100000000000002E-3</c:v>
                </c:pt>
                <c:pt idx="5452">
                  <c:v>-2.7399999999999998E-3</c:v>
                </c:pt>
                <c:pt idx="5453">
                  <c:v>-2.7599999999999999E-3</c:v>
                </c:pt>
                <c:pt idx="5454">
                  <c:v>-2.7899999999999999E-3</c:v>
                </c:pt>
                <c:pt idx="5455">
                  <c:v>-2.82E-3</c:v>
                </c:pt>
                <c:pt idx="5456">
                  <c:v>-2.8400000000000001E-3</c:v>
                </c:pt>
                <c:pt idx="5457">
                  <c:v>-2.8700000000000002E-3</c:v>
                </c:pt>
                <c:pt idx="5458">
                  <c:v>-2.8999999999999998E-3</c:v>
                </c:pt>
                <c:pt idx="5459">
                  <c:v>-2.9199999999999999E-3</c:v>
                </c:pt>
                <c:pt idx="5460">
                  <c:v>-2.9199999999999999E-3</c:v>
                </c:pt>
                <c:pt idx="5461">
                  <c:v>-2.9499999999999999E-3</c:v>
                </c:pt>
                <c:pt idx="5462">
                  <c:v>-2.9499999999999999E-3</c:v>
                </c:pt>
                <c:pt idx="5463">
                  <c:v>-2.98E-3</c:v>
                </c:pt>
                <c:pt idx="5464">
                  <c:v>-2.98E-3</c:v>
                </c:pt>
                <c:pt idx="5465">
                  <c:v>-2.9499999999999999E-3</c:v>
                </c:pt>
                <c:pt idx="5466">
                  <c:v>-2.9499999999999999E-3</c:v>
                </c:pt>
                <c:pt idx="5467">
                  <c:v>-2.9499999999999999E-3</c:v>
                </c:pt>
                <c:pt idx="5468">
                  <c:v>-2.9199999999999999E-3</c:v>
                </c:pt>
                <c:pt idx="5469">
                  <c:v>-2.8999999999999998E-3</c:v>
                </c:pt>
                <c:pt idx="5470">
                  <c:v>-2.8700000000000002E-3</c:v>
                </c:pt>
                <c:pt idx="5471">
                  <c:v>-2.8400000000000001E-3</c:v>
                </c:pt>
                <c:pt idx="5472">
                  <c:v>-2.82E-3</c:v>
                </c:pt>
                <c:pt idx="5473">
                  <c:v>-2.7899999999999999E-3</c:v>
                </c:pt>
                <c:pt idx="5474">
                  <c:v>-2.7399999999999998E-3</c:v>
                </c:pt>
                <c:pt idx="5475">
                  <c:v>-2.7100000000000002E-3</c:v>
                </c:pt>
                <c:pt idx="5476">
                  <c:v>-2.66E-3</c:v>
                </c:pt>
                <c:pt idx="5477">
                  <c:v>-2.63E-3</c:v>
                </c:pt>
                <c:pt idx="5478">
                  <c:v>-2.5799999999999998E-3</c:v>
                </c:pt>
                <c:pt idx="5479">
                  <c:v>-2.5500000000000002E-3</c:v>
                </c:pt>
                <c:pt idx="5480">
                  <c:v>-2.5300000000000001E-3</c:v>
                </c:pt>
                <c:pt idx="5481">
                  <c:v>-2.47E-3</c:v>
                </c:pt>
                <c:pt idx="5482">
                  <c:v>-2.4499999999999999E-3</c:v>
                </c:pt>
                <c:pt idx="5483">
                  <c:v>-2.4199999999999998E-3</c:v>
                </c:pt>
                <c:pt idx="5484">
                  <c:v>-2.3999999999999998E-3</c:v>
                </c:pt>
                <c:pt idx="5485">
                  <c:v>-2.3700000000000001E-3</c:v>
                </c:pt>
                <c:pt idx="5486">
                  <c:v>-2.3700000000000001E-3</c:v>
                </c:pt>
                <c:pt idx="5487">
                  <c:v>-2.3400000000000001E-3</c:v>
                </c:pt>
                <c:pt idx="5488">
                  <c:v>-2.3400000000000001E-3</c:v>
                </c:pt>
                <c:pt idx="5489">
                  <c:v>-2.32E-3</c:v>
                </c:pt>
                <c:pt idx="5490">
                  <c:v>-2.32E-3</c:v>
                </c:pt>
                <c:pt idx="5491">
                  <c:v>-2.32E-3</c:v>
                </c:pt>
                <c:pt idx="5492">
                  <c:v>-2.32E-3</c:v>
                </c:pt>
                <c:pt idx="5493">
                  <c:v>-2.32E-3</c:v>
                </c:pt>
                <c:pt idx="5494">
                  <c:v>-2.32E-3</c:v>
                </c:pt>
                <c:pt idx="5495">
                  <c:v>-2.3400000000000001E-3</c:v>
                </c:pt>
                <c:pt idx="5496">
                  <c:v>-2.3400000000000001E-3</c:v>
                </c:pt>
                <c:pt idx="5497">
                  <c:v>-2.3700000000000001E-3</c:v>
                </c:pt>
                <c:pt idx="5498">
                  <c:v>-2.3700000000000001E-3</c:v>
                </c:pt>
                <c:pt idx="5499">
                  <c:v>-2.3999999999999998E-3</c:v>
                </c:pt>
                <c:pt idx="5500">
                  <c:v>-2.3999999999999998E-3</c:v>
                </c:pt>
                <c:pt idx="5501">
                  <c:v>-2.4199999999999998E-3</c:v>
                </c:pt>
                <c:pt idx="5502">
                  <c:v>-2.4199999999999998E-3</c:v>
                </c:pt>
                <c:pt idx="5503">
                  <c:v>-2.4499999999999999E-3</c:v>
                </c:pt>
                <c:pt idx="5504">
                  <c:v>-2.4499999999999999E-3</c:v>
                </c:pt>
                <c:pt idx="5505">
                  <c:v>-2.4499999999999999E-3</c:v>
                </c:pt>
                <c:pt idx="5506">
                  <c:v>-2.47E-3</c:v>
                </c:pt>
                <c:pt idx="5507">
                  <c:v>-2.47E-3</c:v>
                </c:pt>
                <c:pt idx="5508">
                  <c:v>-2.47E-3</c:v>
                </c:pt>
                <c:pt idx="5509">
                  <c:v>-2.47E-3</c:v>
                </c:pt>
                <c:pt idx="5510">
                  <c:v>-2.5000000000000001E-3</c:v>
                </c:pt>
                <c:pt idx="5511">
                  <c:v>-2.5000000000000001E-3</c:v>
                </c:pt>
                <c:pt idx="5512">
                  <c:v>-2.5000000000000001E-3</c:v>
                </c:pt>
                <c:pt idx="5513">
                  <c:v>-2.5000000000000001E-3</c:v>
                </c:pt>
                <c:pt idx="5514">
                  <c:v>-2.5000000000000001E-3</c:v>
                </c:pt>
                <c:pt idx="5515">
                  <c:v>-2.5000000000000001E-3</c:v>
                </c:pt>
                <c:pt idx="5516">
                  <c:v>-2.47E-3</c:v>
                </c:pt>
                <c:pt idx="5517">
                  <c:v>-2.47E-3</c:v>
                </c:pt>
                <c:pt idx="5518">
                  <c:v>-2.47E-3</c:v>
                </c:pt>
                <c:pt idx="5519">
                  <c:v>-2.47E-3</c:v>
                </c:pt>
                <c:pt idx="5520">
                  <c:v>-2.47E-3</c:v>
                </c:pt>
                <c:pt idx="5521">
                  <c:v>-2.47E-3</c:v>
                </c:pt>
                <c:pt idx="5522">
                  <c:v>-2.47E-3</c:v>
                </c:pt>
                <c:pt idx="5523">
                  <c:v>-2.47E-3</c:v>
                </c:pt>
                <c:pt idx="5524">
                  <c:v>-2.47E-3</c:v>
                </c:pt>
                <c:pt idx="5525">
                  <c:v>-2.47E-3</c:v>
                </c:pt>
                <c:pt idx="5526">
                  <c:v>-2.47E-3</c:v>
                </c:pt>
                <c:pt idx="5527">
                  <c:v>-2.47E-3</c:v>
                </c:pt>
                <c:pt idx="5528">
                  <c:v>-2.47E-3</c:v>
                </c:pt>
                <c:pt idx="5529">
                  <c:v>-2.47E-3</c:v>
                </c:pt>
                <c:pt idx="5530">
                  <c:v>-2.47E-3</c:v>
                </c:pt>
                <c:pt idx="5531">
                  <c:v>-2.5000000000000001E-3</c:v>
                </c:pt>
                <c:pt idx="5532">
                  <c:v>-2.5000000000000001E-3</c:v>
                </c:pt>
                <c:pt idx="5533">
                  <c:v>-2.5000000000000001E-3</c:v>
                </c:pt>
                <c:pt idx="5534">
                  <c:v>-2.5000000000000001E-3</c:v>
                </c:pt>
                <c:pt idx="5535">
                  <c:v>-2.5300000000000001E-3</c:v>
                </c:pt>
                <c:pt idx="5536">
                  <c:v>-2.5300000000000001E-3</c:v>
                </c:pt>
                <c:pt idx="5537">
                  <c:v>-2.5300000000000001E-3</c:v>
                </c:pt>
                <c:pt idx="5538">
                  <c:v>-2.5500000000000002E-3</c:v>
                </c:pt>
                <c:pt idx="5539">
                  <c:v>-2.5500000000000002E-3</c:v>
                </c:pt>
                <c:pt idx="5540">
                  <c:v>-2.5799999999999998E-3</c:v>
                </c:pt>
                <c:pt idx="5541">
                  <c:v>-2.5799999999999998E-3</c:v>
                </c:pt>
                <c:pt idx="5542">
                  <c:v>-2.5799999999999998E-3</c:v>
                </c:pt>
                <c:pt idx="5543">
                  <c:v>-2.6099999999999999E-3</c:v>
                </c:pt>
                <c:pt idx="5544">
                  <c:v>-2.6099999999999999E-3</c:v>
                </c:pt>
                <c:pt idx="5545">
                  <c:v>-2.6099999999999999E-3</c:v>
                </c:pt>
                <c:pt idx="5546">
                  <c:v>-2.63E-3</c:v>
                </c:pt>
                <c:pt idx="5547">
                  <c:v>-2.63E-3</c:v>
                </c:pt>
                <c:pt idx="5548">
                  <c:v>-2.63E-3</c:v>
                </c:pt>
                <c:pt idx="5549">
                  <c:v>-2.66E-3</c:v>
                </c:pt>
                <c:pt idx="5550">
                  <c:v>-2.66E-3</c:v>
                </c:pt>
                <c:pt idx="5551">
                  <c:v>-2.66E-3</c:v>
                </c:pt>
                <c:pt idx="5552">
                  <c:v>-2.6900000000000001E-3</c:v>
                </c:pt>
                <c:pt idx="5553">
                  <c:v>-2.6900000000000001E-3</c:v>
                </c:pt>
                <c:pt idx="5554">
                  <c:v>-2.6900000000000001E-3</c:v>
                </c:pt>
                <c:pt idx="5555">
                  <c:v>-2.7100000000000002E-3</c:v>
                </c:pt>
                <c:pt idx="5556">
                  <c:v>-2.7100000000000002E-3</c:v>
                </c:pt>
                <c:pt idx="5557">
                  <c:v>-2.7100000000000002E-3</c:v>
                </c:pt>
                <c:pt idx="5558">
                  <c:v>-2.7399999999999998E-3</c:v>
                </c:pt>
                <c:pt idx="5559">
                  <c:v>-2.7399999999999998E-3</c:v>
                </c:pt>
                <c:pt idx="5560">
                  <c:v>-2.7599999999999999E-3</c:v>
                </c:pt>
                <c:pt idx="5561">
                  <c:v>-2.7599999999999999E-3</c:v>
                </c:pt>
                <c:pt idx="5562">
                  <c:v>-2.7899999999999999E-3</c:v>
                </c:pt>
                <c:pt idx="5563">
                  <c:v>-2.7899999999999999E-3</c:v>
                </c:pt>
                <c:pt idx="5564">
                  <c:v>-2.82E-3</c:v>
                </c:pt>
                <c:pt idx="5565">
                  <c:v>-2.82E-3</c:v>
                </c:pt>
                <c:pt idx="5566">
                  <c:v>-2.8400000000000001E-3</c:v>
                </c:pt>
                <c:pt idx="5567">
                  <c:v>-2.8400000000000001E-3</c:v>
                </c:pt>
                <c:pt idx="5568">
                  <c:v>-2.8400000000000001E-3</c:v>
                </c:pt>
                <c:pt idx="5569">
                  <c:v>-2.8700000000000002E-3</c:v>
                </c:pt>
                <c:pt idx="5570">
                  <c:v>-2.8700000000000002E-3</c:v>
                </c:pt>
                <c:pt idx="5571">
                  <c:v>-2.8999999999999998E-3</c:v>
                </c:pt>
                <c:pt idx="5572">
                  <c:v>-2.8999999999999998E-3</c:v>
                </c:pt>
                <c:pt idx="5573">
                  <c:v>-2.8999999999999998E-3</c:v>
                </c:pt>
                <c:pt idx="5574">
                  <c:v>-2.9199999999999999E-3</c:v>
                </c:pt>
                <c:pt idx="5575">
                  <c:v>-2.9199999999999999E-3</c:v>
                </c:pt>
                <c:pt idx="5576">
                  <c:v>-2.9199999999999999E-3</c:v>
                </c:pt>
                <c:pt idx="5577">
                  <c:v>-2.9199999999999999E-3</c:v>
                </c:pt>
                <c:pt idx="5578">
                  <c:v>-2.9199999999999999E-3</c:v>
                </c:pt>
                <c:pt idx="5579">
                  <c:v>-2.9199999999999999E-3</c:v>
                </c:pt>
                <c:pt idx="5580">
                  <c:v>-2.8999999999999998E-3</c:v>
                </c:pt>
                <c:pt idx="5581">
                  <c:v>-2.8999999999999998E-3</c:v>
                </c:pt>
                <c:pt idx="5582">
                  <c:v>-2.8999999999999998E-3</c:v>
                </c:pt>
                <c:pt idx="5583">
                  <c:v>-2.8700000000000002E-3</c:v>
                </c:pt>
                <c:pt idx="5584">
                  <c:v>-2.8700000000000002E-3</c:v>
                </c:pt>
                <c:pt idx="5585">
                  <c:v>-2.8400000000000001E-3</c:v>
                </c:pt>
                <c:pt idx="5586">
                  <c:v>-2.82E-3</c:v>
                </c:pt>
                <c:pt idx="5587">
                  <c:v>-2.7899999999999999E-3</c:v>
                </c:pt>
                <c:pt idx="5588">
                  <c:v>-2.7599999999999999E-3</c:v>
                </c:pt>
                <c:pt idx="5589">
                  <c:v>-2.7399999999999998E-3</c:v>
                </c:pt>
                <c:pt idx="5590">
                  <c:v>-2.7100000000000002E-3</c:v>
                </c:pt>
                <c:pt idx="5591">
                  <c:v>-2.6900000000000001E-3</c:v>
                </c:pt>
                <c:pt idx="5592">
                  <c:v>-2.66E-3</c:v>
                </c:pt>
                <c:pt idx="5593">
                  <c:v>-2.63E-3</c:v>
                </c:pt>
                <c:pt idx="5594">
                  <c:v>-2.6099999999999999E-3</c:v>
                </c:pt>
                <c:pt idx="5595">
                  <c:v>-2.5799999999999998E-3</c:v>
                </c:pt>
                <c:pt idx="5596">
                  <c:v>-2.5500000000000002E-3</c:v>
                </c:pt>
                <c:pt idx="5597">
                  <c:v>-2.5300000000000001E-3</c:v>
                </c:pt>
                <c:pt idx="5598">
                  <c:v>-2.5000000000000001E-3</c:v>
                </c:pt>
                <c:pt idx="5599">
                  <c:v>-2.47E-3</c:v>
                </c:pt>
                <c:pt idx="5600">
                  <c:v>-2.4499999999999999E-3</c:v>
                </c:pt>
                <c:pt idx="5601">
                  <c:v>-2.4499999999999999E-3</c:v>
                </c:pt>
                <c:pt idx="5602">
                  <c:v>-2.4199999999999998E-3</c:v>
                </c:pt>
                <c:pt idx="5603">
                  <c:v>-2.4199999999999998E-3</c:v>
                </c:pt>
                <c:pt idx="5604">
                  <c:v>-2.3999999999999998E-3</c:v>
                </c:pt>
                <c:pt idx="5605">
                  <c:v>-2.3999999999999998E-3</c:v>
                </c:pt>
                <c:pt idx="5606">
                  <c:v>-2.3999999999999998E-3</c:v>
                </c:pt>
                <c:pt idx="5607">
                  <c:v>-2.3999999999999998E-3</c:v>
                </c:pt>
                <c:pt idx="5608">
                  <c:v>-2.3999999999999998E-3</c:v>
                </c:pt>
                <c:pt idx="5609">
                  <c:v>-2.3999999999999998E-3</c:v>
                </c:pt>
                <c:pt idx="5610">
                  <c:v>-2.4199999999999998E-3</c:v>
                </c:pt>
                <c:pt idx="5611">
                  <c:v>-2.4199999999999998E-3</c:v>
                </c:pt>
                <c:pt idx="5612">
                  <c:v>-2.4499999999999999E-3</c:v>
                </c:pt>
                <c:pt idx="5613">
                  <c:v>-2.4499999999999999E-3</c:v>
                </c:pt>
                <c:pt idx="5614">
                  <c:v>-2.47E-3</c:v>
                </c:pt>
                <c:pt idx="5615">
                  <c:v>-2.47E-3</c:v>
                </c:pt>
                <c:pt idx="5616">
                  <c:v>-2.5000000000000001E-3</c:v>
                </c:pt>
                <c:pt idx="5617">
                  <c:v>-2.5300000000000001E-3</c:v>
                </c:pt>
                <c:pt idx="5618">
                  <c:v>-2.5300000000000001E-3</c:v>
                </c:pt>
                <c:pt idx="5619">
                  <c:v>-2.5500000000000002E-3</c:v>
                </c:pt>
                <c:pt idx="5620">
                  <c:v>-2.5799999999999998E-3</c:v>
                </c:pt>
                <c:pt idx="5621">
                  <c:v>-2.5799999999999998E-3</c:v>
                </c:pt>
                <c:pt idx="5622">
                  <c:v>-2.5799999999999998E-3</c:v>
                </c:pt>
                <c:pt idx="5623">
                  <c:v>-2.6099999999999999E-3</c:v>
                </c:pt>
                <c:pt idx="5624">
                  <c:v>-2.6099999999999999E-3</c:v>
                </c:pt>
                <c:pt idx="5625">
                  <c:v>-2.6099999999999999E-3</c:v>
                </c:pt>
                <c:pt idx="5626">
                  <c:v>-2.6099999999999999E-3</c:v>
                </c:pt>
                <c:pt idx="5627">
                  <c:v>-2.6099999999999999E-3</c:v>
                </c:pt>
                <c:pt idx="5628">
                  <c:v>-2.6099999999999999E-3</c:v>
                </c:pt>
                <c:pt idx="5629">
                  <c:v>-2.5799999999999998E-3</c:v>
                </c:pt>
                <c:pt idx="5630">
                  <c:v>-2.5799999999999998E-3</c:v>
                </c:pt>
                <c:pt idx="5631">
                  <c:v>-2.5500000000000002E-3</c:v>
                </c:pt>
                <c:pt idx="5632">
                  <c:v>-2.5500000000000002E-3</c:v>
                </c:pt>
                <c:pt idx="5633">
                  <c:v>-2.5300000000000001E-3</c:v>
                </c:pt>
                <c:pt idx="5634">
                  <c:v>-2.5000000000000001E-3</c:v>
                </c:pt>
                <c:pt idx="5635">
                  <c:v>-2.47E-3</c:v>
                </c:pt>
                <c:pt idx="5636">
                  <c:v>-2.4499999999999999E-3</c:v>
                </c:pt>
                <c:pt idx="5637">
                  <c:v>-2.4499999999999999E-3</c:v>
                </c:pt>
                <c:pt idx="5638">
                  <c:v>-2.4199999999999998E-3</c:v>
                </c:pt>
                <c:pt idx="5639">
                  <c:v>-2.3999999999999998E-3</c:v>
                </c:pt>
                <c:pt idx="5640">
                  <c:v>-2.3700000000000001E-3</c:v>
                </c:pt>
                <c:pt idx="5641">
                  <c:v>-2.3400000000000001E-3</c:v>
                </c:pt>
                <c:pt idx="5642">
                  <c:v>-2.3400000000000001E-3</c:v>
                </c:pt>
                <c:pt idx="5643">
                  <c:v>-2.32E-3</c:v>
                </c:pt>
                <c:pt idx="5644">
                  <c:v>-2.32E-3</c:v>
                </c:pt>
                <c:pt idx="5645">
                  <c:v>-2.2899999999999999E-3</c:v>
                </c:pt>
                <c:pt idx="5646">
                  <c:v>-2.2899999999999999E-3</c:v>
                </c:pt>
                <c:pt idx="5647">
                  <c:v>-2.2899999999999999E-3</c:v>
                </c:pt>
                <c:pt idx="5648">
                  <c:v>-2.2899999999999999E-3</c:v>
                </c:pt>
                <c:pt idx="5649">
                  <c:v>-2.2899999999999999E-3</c:v>
                </c:pt>
                <c:pt idx="5650">
                  <c:v>-2.2899999999999999E-3</c:v>
                </c:pt>
                <c:pt idx="5651">
                  <c:v>-2.2899999999999999E-3</c:v>
                </c:pt>
                <c:pt idx="5652">
                  <c:v>-2.32E-3</c:v>
                </c:pt>
                <c:pt idx="5653">
                  <c:v>-2.3400000000000001E-3</c:v>
                </c:pt>
                <c:pt idx="5654">
                  <c:v>-2.3400000000000001E-3</c:v>
                </c:pt>
                <c:pt idx="5655">
                  <c:v>-2.3700000000000001E-3</c:v>
                </c:pt>
                <c:pt idx="5656">
                  <c:v>-2.3999999999999998E-3</c:v>
                </c:pt>
                <c:pt idx="5657">
                  <c:v>-2.4199999999999998E-3</c:v>
                </c:pt>
                <c:pt idx="5658">
                  <c:v>-2.4499999999999999E-3</c:v>
                </c:pt>
                <c:pt idx="5659">
                  <c:v>-2.47E-3</c:v>
                </c:pt>
                <c:pt idx="5660">
                  <c:v>-2.5000000000000001E-3</c:v>
                </c:pt>
                <c:pt idx="5661">
                  <c:v>-2.5300000000000001E-3</c:v>
                </c:pt>
                <c:pt idx="5662">
                  <c:v>-2.5799999999999998E-3</c:v>
                </c:pt>
                <c:pt idx="5663">
                  <c:v>-2.6099999999999999E-3</c:v>
                </c:pt>
                <c:pt idx="5664">
                  <c:v>-2.63E-3</c:v>
                </c:pt>
                <c:pt idx="5665">
                  <c:v>-2.66E-3</c:v>
                </c:pt>
                <c:pt idx="5666">
                  <c:v>-2.6900000000000001E-3</c:v>
                </c:pt>
                <c:pt idx="5667">
                  <c:v>-2.7100000000000002E-3</c:v>
                </c:pt>
                <c:pt idx="5668">
                  <c:v>-2.7399999999999998E-3</c:v>
                </c:pt>
                <c:pt idx="5669">
                  <c:v>-2.7599999999999999E-3</c:v>
                </c:pt>
                <c:pt idx="5670">
                  <c:v>-2.7899999999999999E-3</c:v>
                </c:pt>
                <c:pt idx="5671">
                  <c:v>-2.82E-3</c:v>
                </c:pt>
                <c:pt idx="5672">
                  <c:v>-2.82E-3</c:v>
                </c:pt>
                <c:pt idx="5673">
                  <c:v>-2.8400000000000001E-3</c:v>
                </c:pt>
                <c:pt idx="5674">
                  <c:v>-2.8400000000000001E-3</c:v>
                </c:pt>
                <c:pt idx="5675">
                  <c:v>-2.8700000000000002E-3</c:v>
                </c:pt>
                <c:pt idx="5676">
                  <c:v>-2.8700000000000002E-3</c:v>
                </c:pt>
                <c:pt idx="5677">
                  <c:v>-2.8700000000000002E-3</c:v>
                </c:pt>
                <c:pt idx="5678">
                  <c:v>-2.8700000000000002E-3</c:v>
                </c:pt>
                <c:pt idx="5679">
                  <c:v>-2.8700000000000002E-3</c:v>
                </c:pt>
                <c:pt idx="5680">
                  <c:v>-2.8700000000000002E-3</c:v>
                </c:pt>
                <c:pt idx="5681">
                  <c:v>-2.8700000000000002E-3</c:v>
                </c:pt>
                <c:pt idx="5682">
                  <c:v>-2.8700000000000002E-3</c:v>
                </c:pt>
                <c:pt idx="5683">
                  <c:v>-2.8700000000000002E-3</c:v>
                </c:pt>
                <c:pt idx="5684">
                  <c:v>-2.8400000000000001E-3</c:v>
                </c:pt>
                <c:pt idx="5685">
                  <c:v>-2.8400000000000001E-3</c:v>
                </c:pt>
                <c:pt idx="5686">
                  <c:v>-2.82E-3</c:v>
                </c:pt>
                <c:pt idx="5687">
                  <c:v>-2.7899999999999999E-3</c:v>
                </c:pt>
                <c:pt idx="5688">
                  <c:v>-2.7599999999999999E-3</c:v>
                </c:pt>
                <c:pt idx="5689">
                  <c:v>-2.7399999999999998E-3</c:v>
                </c:pt>
                <c:pt idx="5690">
                  <c:v>-2.7399999999999998E-3</c:v>
                </c:pt>
                <c:pt idx="5691">
                  <c:v>-2.7100000000000002E-3</c:v>
                </c:pt>
                <c:pt idx="5692">
                  <c:v>-2.6900000000000001E-3</c:v>
                </c:pt>
                <c:pt idx="5693">
                  <c:v>-2.66E-3</c:v>
                </c:pt>
                <c:pt idx="5694">
                  <c:v>-2.63E-3</c:v>
                </c:pt>
                <c:pt idx="5695">
                  <c:v>-2.6099999999999999E-3</c:v>
                </c:pt>
                <c:pt idx="5696">
                  <c:v>-2.5500000000000002E-3</c:v>
                </c:pt>
                <c:pt idx="5697">
                  <c:v>-2.5300000000000001E-3</c:v>
                </c:pt>
                <c:pt idx="5698">
                  <c:v>-2.5300000000000001E-3</c:v>
                </c:pt>
                <c:pt idx="5699">
                  <c:v>-2.5000000000000001E-3</c:v>
                </c:pt>
                <c:pt idx="5700">
                  <c:v>-2.47E-3</c:v>
                </c:pt>
                <c:pt idx="5701">
                  <c:v>-2.4499999999999999E-3</c:v>
                </c:pt>
                <c:pt idx="5702">
                  <c:v>-2.4199999999999998E-3</c:v>
                </c:pt>
                <c:pt idx="5703">
                  <c:v>-2.3999999999999998E-3</c:v>
                </c:pt>
                <c:pt idx="5704">
                  <c:v>-2.3999999999999998E-3</c:v>
                </c:pt>
                <c:pt idx="5705">
                  <c:v>-2.3999999999999998E-3</c:v>
                </c:pt>
                <c:pt idx="5706">
                  <c:v>-2.3700000000000001E-3</c:v>
                </c:pt>
                <c:pt idx="5707">
                  <c:v>-2.3700000000000001E-3</c:v>
                </c:pt>
                <c:pt idx="5708">
                  <c:v>-2.3700000000000001E-3</c:v>
                </c:pt>
                <c:pt idx="5709">
                  <c:v>-2.3700000000000001E-3</c:v>
                </c:pt>
                <c:pt idx="5710">
                  <c:v>-2.3999999999999998E-3</c:v>
                </c:pt>
                <c:pt idx="5711">
                  <c:v>-2.3999999999999998E-3</c:v>
                </c:pt>
                <c:pt idx="5712">
                  <c:v>-2.3999999999999998E-3</c:v>
                </c:pt>
                <c:pt idx="5713">
                  <c:v>-2.4199999999999998E-3</c:v>
                </c:pt>
                <c:pt idx="5714">
                  <c:v>-2.4499999999999999E-3</c:v>
                </c:pt>
                <c:pt idx="5715">
                  <c:v>-2.47E-3</c:v>
                </c:pt>
                <c:pt idx="5716">
                  <c:v>-2.47E-3</c:v>
                </c:pt>
                <c:pt idx="5717">
                  <c:v>-2.5000000000000001E-3</c:v>
                </c:pt>
                <c:pt idx="5718">
                  <c:v>-2.5300000000000001E-3</c:v>
                </c:pt>
                <c:pt idx="5719">
                  <c:v>-2.5500000000000002E-3</c:v>
                </c:pt>
                <c:pt idx="5720">
                  <c:v>-2.5799999999999998E-3</c:v>
                </c:pt>
                <c:pt idx="5721">
                  <c:v>-2.6099999999999999E-3</c:v>
                </c:pt>
                <c:pt idx="5722">
                  <c:v>-2.63E-3</c:v>
                </c:pt>
                <c:pt idx="5723">
                  <c:v>-2.63E-3</c:v>
                </c:pt>
                <c:pt idx="5724">
                  <c:v>-2.66E-3</c:v>
                </c:pt>
                <c:pt idx="5725">
                  <c:v>-2.6900000000000001E-3</c:v>
                </c:pt>
                <c:pt idx="5726">
                  <c:v>-2.6900000000000001E-3</c:v>
                </c:pt>
                <c:pt idx="5727">
                  <c:v>-2.6900000000000001E-3</c:v>
                </c:pt>
                <c:pt idx="5728">
                  <c:v>-2.7100000000000002E-3</c:v>
                </c:pt>
                <c:pt idx="5729">
                  <c:v>-2.7100000000000002E-3</c:v>
                </c:pt>
                <c:pt idx="5730">
                  <c:v>-2.7100000000000002E-3</c:v>
                </c:pt>
                <c:pt idx="5731">
                  <c:v>-2.6900000000000001E-3</c:v>
                </c:pt>
                <c:pt idx="5732">
                  <c:v>-2.6900000000000001E-3</c:v>
                </c:pt>
                <c:pt idx="5733">
                  <c:v>-2.6900000000000001E-3</c:v>
                </c:pt>
                <c:pt idx="5734">
                  <c:v>-2.66E-3</c:v>
                </c:pt>
                <c:pt idx="5735">
                  <c:v>-2.63E-3</c:v>
                </c:pt>
                <c:pt idx="5736">
                  <c:v>-2.63E-3</c:v>
                </c:pt>
                <c:pt idx="5737">
                  <c:v>-2.6099999999999999E-3</c:v>
                </c:pt>
                <c:pt idx="5738">
                  <c:v>-2.5799999999999998E-3</c:v>
                </c:pt>
                <c:pt idx="5739">
                  <c:v>-2.5500000000000002E-3</c:v>
                </c:pt>
                <c:pt idx="5740">
                  <c:v>-2.5300000000000001E-3</c:v>
                </c:pt>
                <c:pt idx="5741">
                  <c:v>-2.5000000000000001E-3</c:v>
                </c:pt>
                <c:pt idx="5742">
                  <c:v>-2.47E-3</c:v>
                </c:pt>
                <c:pt idx="5743">
                  <c:v>-2.4499999999999999E-3</c:v>
                </c:pt>
                <c:pt idx="5744">
                  <c:v>-2.4199999999999998E-3</c:v>
                </c:pt>
                <c:pt idx="5745">
                  <c:v>-2.3999999999999998E-3</c:v>
                </c:pt>
                <c:pt idx="5746">
                  <c:v>-2.3999999999999998E-3</c:v>
                </c:pt>
                <c:pt idx="5747">
                  <c:v>-2.3700000000000001E-3</c:v>
                </c:pt>
                <c:pt idx="5748">
                  <c:v>-2.3700000000000001E-3</c:v>
                </c:pt>
                <c:pt idx="5749">
                  <c:v>-2.3400000000000001E-3</c:v>
                </c:pt>
                <c:pt idx="5750">
                  <c:v>-2.3400000000000001E-3</c:v>
                </c:pt>
                <c:pt idx="5751">
                  <c:v>-2.3400000000000001E-3</c:v>
                </c:pt>
                <c:pt idx="5752">
                  <c:v>-2.3400000000000001E-3</c:v>
                </c:pt>
                <c:pt idx="5753">
                  <c:v>-2.3400000000000001E-3</c:v>
                </c:pt>
                <c:pt idx="5754">
                  <c:v>-2.3400000000000001E-3</c:v>
                </c:pt>
                <c:pt idx="5755">
                  <c:v>-2.3400000000000001E-3</c:v>
                </c:pt>
                <c:pt idx="5756">
                  <c:v>-2.3700000000000001E-3</c:v>
                </c:pt>
                <c:pt idx="5757">
                  <c:v>-2.3700000000000001E-3</c:v>
                </c:pt>
                <c:pt idx="5758">
                  <c:v>-2.3999999999999998E-3</c:v>
                </c:pt>
                <c:pt idx="5759">
                  <c:v>-2.3999999999999998E-3</c:v>
                </c:pt>
                <c:pt idx="5760">
                  <c:v>-2.4199999999999998E-3</c:v>
                </c:pt>
                <c:pt idx="5761">
                  <c:v>-2.4499999999999999E-3</c:v>
                </c:pt>
                <c:pt idx="5762">
                  <c:v>-2.47E-3</c:v>
                </c:pt>
                <c:pt idx="5763">
                  <c:v>-2.47E-3</c:v>
                </c:pt>
                <c:pt idx="5764">
                  <c:v>-2.5000000000000001E-3</c:v>
                </c:pt>
                <c:pt idx="5765">
                  <c:v>-2.5300000000000001E-3</c:v>
                </c:pt>
                <c:pt idx="5766">
                  <c:v>-2.5300000000000001E-3</c:v>
                </c:pt>
                <c:pt idx="5767">
                  <c:v>-2.5500000000000002E-3</c:v>
                </c:pt>
                <c:pt idx="5768">
                  <c:v>-2.5799999999999998E-3</c:v>
                </c:pt>
                <c:pt idx="5769">
                  <c:v>-2.5799999999999998E-3</c:v>
                </c:pt>
                <c:pt idx="5770">
                  <c:v>-2.6099999999999999E-3</c:v>
                </c:pt>
                <c:pt idx="5771">
                  <c:v>-2.6099999999999999E-3</c:v>
                </c:pt>
                <c:pt idx="5772">
                  <c:v>-2.63E-3</c:v>
                </c:pt>
                <c:pt idx="5773">
                  <c:v>-2.63E-3</c:v>
                </c:pt>
                <c:pt idx="5774">
                  <c:v>-2.63E-3</c:v>
                </c:pt>
                <c:pt idx="5775">
                  <c:v>-2.66E-3</c:v>
                </c:pt>
                <c:pt idx="5776">
                  <c:v>-2.66E-3</c:v>
                </c:pt>
                <c:pt idx="5777">
                  <c:v>-2.66E-3</c:v>
                </c:pt>
                <c:pt idx="5778">
                  <c:v>-2.66E-3</c:v>
                </c:pt>
                <c:pt idx="5779">
                  <c:v>-2.66E-3</c:v>
                </c:pt>
                <c:pt idx="5780">
                  <c:v>-2.66E-3</c:v>
                </c:pt>
                <c:pt idx="5781">
                  <c:v>-2.66E-3</c:v>
                </c:pt>
                <c:pt idx="5782">
                  <c:v>-2.63E-3</c:v>
                </c:pt>
                <c:pt idx="5783">
                  <c:v>-2.63E-3</c:v>
                </c:pt>
                <c:pt idx="5784">
                  <c:v>-2.63E-3</c:v>
                </c:pt>
                <c:pt idx="5785">
                  <c:v>-2.63E-3</c:v>
                </c:pt>
                <c:pt idx="5786">
                  <c:v>-2.63E-3</c:v>
                </c:pt>
                <c:pt idx="5787">
                  <c:v>-2.63E-3</c:v>
                </c:pt>
                <c:pt idx="5788">
                  <c:v>-2.63E-3</c:v>
                </c:pt>
                <c:pt idx="5789">
                  <c:v>-2.63E-3</c:v>
                </c:pt>
                <c:pt idx="5790">
                  <c:v>-2.63E-3</c:v>
                </c:pt>
                <c:pt idx="5791">
                  <c:v>-2.6099999999999999E-3</c:v>
                </c:pt>
                <c:pt idx="5792">
                  <c:v>-2.6099999999999999E-3</c:v>
                </c:pt>
                <c:pt idx="5793">
                  <c:v>-2.6099999999999999E-3</c:v>
                </c:pt>
                <c:pt idx="5794">
                  <c:v>-2.63E-3</c:v>
                </c:pt>
                <c:pt idx="5795">
                  <c:v>-2.63E-3</c:v>
                </c:pt>
                <c:pt idx="5796">
                  <c:v>-2.63E-3</c:v>
                </c:pt>
                <c:pt idx="5797">
                  <c:v>-2.63E-3</c:v>
                </c:pt>
                <c:pt idx="5798">
                  <c:v>-2.63E-3</c:v>
                </c:pt>
                <c:pt idx="5799">
                  <c:v>-2.63E-3</c:v>
                </c:pt>
                <c:pt idx="5800">
                  <c:v>-2.66E-3</c:v>
                </c:pt>
                <c:pt idx="5801">
                  <c:v>-2.66E-3</c:v>
                </c:pt>
                <c:pt idx="5802">
                  <c:v>-2.66E-3</c:v>
                </c:pt>
                <c:pt idx="5803">
                  <c:v>-2.66E-3</c:v>
                </c:pt>
                <c:pt idx="5804">
                  <c:v>-2.6900000000000001E-3</c:v>
                </c:pt>
                <c:pt idx="5805">
                  <c:v>-2.6900000000000001E-3</c:v>
                </c:pt>
                <c:pt idx="5806">
                  <c:v>-2.6900000000000001E-3</c:v>
                </c:pt>
                <c:pt idx="5807">
                  <c:v>-2.6900000000000001E-3</c:v>
                </c:pt>
                <c:pt idx="5808">
                  <c:v>-2.6900000000000001E-3</c:v>
                </c:pt>
                <c:pt idx="5809">
                  <c:v>-2.7100000000000002E-3</c:v>
                </c:pt>
                <c:pt idx="5810">
                  <c:v>-2.7100000000000002E-3</c:v>
                </c:pt>
                <c:pt idx="5811">
                  <c:v>-2.7100000000000002E-3</c:v>
                </c:pt>
                <c:pt idx="5812">
                  <c:v>-2.7100000000000002E-3</c:v>
                </c:pt>
                <c:pt idx="5813">
                  <c:v>-2.7100000000000002E-3</c:v>
                </c:pt>
                <c:pt idx="5814">
                  <c:v>-2.7100000000000002E-3</c:v>
                </c:pt>
                <c:pt idx="5815">
                  <c:v>-2.6900000000000001E-3</c:v>
                </c:pt>
                <c:pt idx="5816">
                  <c:v>-2.6900000000000001E-3</c:v>
                </c:pt>
                <c:pt idx="5817">
                  <c:v>-2.6900000000000001E-3</c:v>
                </c:pt>
                <c:pt idx="5818">
                  <c:v>-2.66E-3</c:v>
                </c:pt>
                <c:pt idx="5819">
                  <c:v>-2.66E-3</c:v>
                </c:pt>
                <c:pt idx="5820">
                  <c:v>-2.63E-3</c:v>
                </c:pt>
                <c:pt idx="5821">
                  <c:v>-2.63E-3</c:v>
                </c:pt>
                <c:pt idx="5822">
                  <c:v>-2.6099999999999999E-3</c:v>
                </c:pt>
                <c:pt idx="5823">
                  <c:v>-2.5799999999999998E-3</c:v>
                </c:pt>
                <c:pt idx="5824">
                  <c:v>-2.5799999999999998E-3</c:v>
                </c:pt>
                <c:pt idx="5825">
                  <c:v>-2.5500000000000002E-3</c:v>
                </c:pt>
                <c:pt idx="5826">
                  <c:v>-2.5300000000000001E-3</c:v>
                </c:pt>
                <c:pt idx="5827">
                  <c:v>-2.5000000000000001E-3</c:v>
                </c:pt>
                <c:pt idx="5828">
                  <c:v>-2.47E-3</c:v>
                </c:pt>
                <c:pt idx="5829">
                  <c:v>-2.47E-3</c:v>
                </c:pt>
                <c:pt idx="5830">
                  <c:v>-2.4499999999999999E-3</c:v>
                </c:pt>
                <c:pt idx="5831">
                  <c:v>-2.4199999999999998E-3</c:v>
                </c:pt>
                <c:pt idx="5832">
                  <c:v>-2.3999999999999998E-3</c:v>
                </c:pt>
                <c:pt idx="5833">
                  <c:v>-2.3999999999999998E-3</c:v>
                </c:pt>
                <c:pt idx="5834">
                  <c:v>-2.3700000000000001E-3</c:v>
                </c:pt>
                <c:pt idx="5835">
                  <c:v>-2.3700000000000001E-3</c:v>
                </c:pt>
                <c:pt idx="5836">
                  <c:v>-2.3400000000000001E-3</c:v>
                </c:pt>
                <c:pt idx="5837">
                  <c:v>-2.3400000000000001E-3</c:v>
                </c:pt>
                <c:pt idx="5838">
                  <c:v>-2.3400000000000001E-3</c:v>
                </c:pt>
                <c:pt idx="5839">
                  <c:v>-2.32E-3</c:v>
                </c:pt>
                <c:pt idx="5840">
                  <c:v>-2.32E-3</c:v>
                </c:pt>
                <c:pt idx="5841">
                  <c:v>-2.32E-3</c:v>
                </c:pt>
                <c:pt idx="5842">
                  <c:v>-2.3400000000000001E-3</c:v>
                </c:pt>
                <c:pt idx="5843">
                  <c:v>-2.3400000000000001E-3</c:v>
                </c:pt>
                <c:pt idx="5844">
                  <c:v>-2.3400000000000001E-3</c:v>
                </c:pt>
                <c:pt idx="5845">
                  <c:v>-2.3700000000000001E-3</c:v>
                </c:pt>
                <c:pt idx="5846">
                  <c:v>-2.3700000000000001E-3</c:v>
                </c:pt>
                <c:pt idx="5847">
                  <c:v>-2.3999999999999998E-3</c:v>
                </c:pt>
                <c:pt idx="5848">
                  <c:v>-2.3999999999999998E-3</c:v>
                </c:pt>
                <c:pt idx="5849">
                  <c:v>-2.4199999999999998E-3</c:v>
                </c:pt>
                <c:pt idx="5850">
                  <c:v>-2.4499999999999999E-3</c:v>
                </c:pt>
                <c:pt idx="5851">
                  <c:v>-2.4499999999999999E-3</c:v>
                </c:pt>
                <c:pt idx="5852">
                  <c:v>-2.47E-3</c:v>
                </c:pt>
                <c:pt idx="5853">
                  <c:v>-2.5000000000000001E-3</c:v>
                </c:pt>
                <c:pt idx="5854">
                  <c:v>-2.5000000000000001E-3</c:v>
                </c:pt>
                <c:pt idx="5855">
                  <c:v>-2.5300000000000001E-3</c:v>
                </c:pt>
                <c:pt idx="5856">
                  <c:v>-2.5500000000000002E-3</c:v>
                </c:pt>
                <c:pt idx="5857">
                  <c:v>-2.5500000000000002E-3</c:v>
                </c:pt>
                <c:pt idx="5858">
                  <c:v>-2.5799999999999998E-3</c:v>
                </c:pt>
                <c:pt idx="5859">
                  <c:v>-2.5799999999999998E-3</c:v>
                </c:pt>
                <c:pt idx="5860">
                  <c:v>-2.5799999999999998E-3</c:v>
                </c:pt>
                <c:pt idx="5861">
                  <c:v>-2.6099999999999999E-3</c:v>
                </c:pt>
                <c:pt idx="5862">
                  <c:v>-2.6099999999999999E-3</c:v>
                </c:pt>
                <c:pt idx="5863">
                  <c:v>-2.6099999999999999E-3</c:v>
                </c:pt>
                <c:pt idx="5864">
                  <c:v>-2.6099999999999999E-3</c:v>
                </c:pt>
                <c:pt idx="5865">
                  <c:v>-2.6099999999999999E-3</c:v>
                </c:pt>
                <c:pt idx="5866">
                  <c:v>-2.6099999999999999E-3</c:v>
                </c:pt>
                <c:pt idx="5867">
                  <c:v>-2.5799999999999998E-3</c:v>
                </c:pt>
                <c:pt idx="5868">
                  <c:v>-2.5799999999999998E-3</c:v>
                </c:pt>
                <c:pt idx="5869">
                  <c:v>-2.5799999999999998E-3</c:v>
                </c:pt>
                <c:pt idx="5870">
                  <c:v>-2.5500000000000002E-3</c:v>
                </c:pt>
                <c:pt idx="5871">
                  <c:v>-2.5500000000000002E-3</c:v>
                </c:pt>
                <c:pt idx="5872">
                  <c:v>-2.5300000000000001E-3</c:v>
                </c:pt>
                <c:pt idx="5873">
                  <c:v>-2.5300000000000001E-3</c:v>
                </c:pt>
                <c:pt idx="5874">
                  <c:v>-2.5000000000000001E-3</c:v>
                </c:pt>
                <c:pt idx="5875">
                  <c:v>-2.47E-3</c:v>
                </c:pt>
                <c:pt idx="5876">
                  <c:v>-2.47E-3</c:v>
                </c:pt>
                <c:pt idx="5877">
                  <c:v>-2.4499999999999999E-3</c:v>
                </c:pt>
                <c:pt idx="5878">
                  <c:v>-2.4499999999999999E-3</c:v>
                </c:pt>
                <c:pt idx="5879">
                  <c:v>-2.4199999999999998E-3</c:v>
                </c:pt>
                <c:pt idx="5880">
                  <c:v>-2.4199999999999998E-3</c:v>
                </c:pt>
                <c:pt idx="5881">
                  <c:v>-2.3999999999999998E-3</c:v>
                </c:pt>
                <c:pt idx="5882">
                  <c:v>-2.3999999999999998E-3</c:v>
                </c:pt>
                <c:pt idx="5883">
                  <c:v>-2.3999999999999998E-3</c:v>
                </c:pt>
                <c:pt idx="5884">
                  <c:v>-2.3700000000000001E-3</c:v>
                </c:pt>
                <c:pt idx="5885">
                  <c:v>-2.3700000000000001E-3</c:v>
                </c:pt>
                <c:pt idx="5886">
                  <c:v>-2.3700000000000001E-3</c:v>
                </c:pt>
                <c:pt idx="5887">
                  <c:v>-2.3700000000000001E-3</c:v>
                </c:pt>
                <c:pt idx="5888">
                  <c:v>-2.3700000000000001E-3</c:v>
                </c:pt>
                <c:pt idx="5889">
                  <c:v>-2.3700000000000001E-3</c:v>
                </c:pt>
                <c:pt idx="5890">
                  <c:v>-2.3700000000000001E-3</c:v>
                </c:pt>
                <c:pt idx="5891">
                  <c:v>-2.3700000000000001E-3</c:v>
                </c:pt>
                <c:pt idx="5892">
                  <c:v>-2.3999999999999998E-3</c:v>
                </c:pt>
                <c:pt idx="5893">
                  <c:v>-2.3999999999999998E-3</c:v>
                </c:pt>
                <c:pt idx="5894">
                  <c:v>-2.3999999999999998E-3</c:v>
                </c:pt>
                <c:pt idx="5895">
                  <c:v>-2.4199999999999998E-3</c:v>
                </c:pt>
                <c:pt idx="5896">
                  <c:v>-2.4199999999999998E-3</c:v>
                </c:pt>
                <c:pt idx="5897">
                  <c:v>-2.4499999999999999E-3</c:v>
                </c:pt>
                <c:pt idx="5898">
                  <c:v>-2.4499999999999999E-3</c:v>
                </c:pt>
                <c:pt idx="5899">
                  <c:v>-2.47E-3</c:v>
                </c:pt>
                <c:pt idx="5900">
                  <c:v>-2.5000000000000001E-3</c:v>
                </c:pt>
                <c:pt idx="5901">
                  <c:v>-2.5300000000000001E-3</c:v>
                </c:pt>
                <c:pt idx="5902">
                  <c:v>-2.5300000000000001E-3</c:v>
                </c:pt>
                <c:pt idx="5903">
                  <c:v>-2.5500000000000002E-3</c:v>
                </c:pt>
                <c:pt idx="5904">
                  <c:v>-2.5799999999999998E-3</c:v>
                </c:pt>
                <c:pt idx="5905">
                  <c:v>-2.6099999999999999E-3</c:v>
                </c:pt>
                <c:pt idx="5906">
                  <c:v>-2.6099999999999999E-3</c:v>
                </c:pt>
                <c:pt idx="5907">
                  <c:v>-2.63E-3</c:v>
                </c:pt>
                <c:pt idx="5908">
                  <c:v>-2.66E-3</c:v>
                </c:pt>
                <c:pt idx="5909">
                  <c:v>-2.6900000000000001E-3</c:v>
                </c:pt>
                <c:pt idx="5910">
                  <c:v>-2.6900000000000001E-3</c:v>
                </c:pt>
                <c:pt idx="5911">
                  <c:v>-2.7100000000000002E-3</c:v>
                </c:pt>
                <c:pt idx="5912">
                  <c:v>-2.7399999999999998E-3</c:v>
                </c:pt>
                <c:pt idx="5913">
                  <c:v>-2.7399999999999998E-3</c:v>
                </c:pt>
                <c:pt idx="5914">
                  <c:v>-2.7599999999999999E-3</c:v>
                </c:pt>
                <c:pt idx="5915">
                  <c:v>-2.7599999999999999E-3</c:v>
                </c:pt>
                <c:pt idx="5916">
                  <c:v>-2.7899999999999999E-3</c:v>
                </c:pt>
                <c:pt idx="5917">
                  <c:v>-2.7899999999999999E-3</c:v>
                </c:pt>
                <c:pt idx="5918">
                  <c:v>-2.7899999999999999E-3</c:v>
                </c:pt>
                <c:pt idx="5919">
                  <c:v>-2.7899999999999999E-3</c:v>
                </c:pt>
                <c:pt idx="5920">
                  <c:v>-2.7899999999999999E-3</c:v>
                </c:pt>
                <c:pt idx="5921">
                  <c:v>-2.7899999999999999E-3</c:v>
                </c:pt>
                <c:pt idx="5922">
                  <c:v>-2.7899999999999999E-3</c:v>
                </c:pt>
                <c:pt idx="5923">
                  <c:v>-2.7899999999999999E-3</c:v>
                </c:pt>
                <c:pt idx="5924">
                  <c:v>-2.7899999999999999E-3</c:v>
                </c:pt>
                <c:pt idx="5925">
                  <c:v>-2.7899999999999999E-3</c:v>
                </c:pt>
                <c:pt idx="5926">
                  <c:v>-2.7599999999999999E-3</c:v>
                </c:pt>
                <c:pt idx="5927">
                  <c:v>-2.7599999999999999E-3</c:v>
                </c:pt>
                <c:pt idx="5928">
                  <c:v>-2.7599999999999999E-3</c:v>
                </c:pt>
                <c:pt idx="5929">
                  <c:v>-2.7399999999999998E-3</c:v>
                </c:pt>
                <c:pt idx="5930">
                  <c:v>-2.7399999999999998E-3</c:v>
                </c:pt>
                <c:pt idx="5931">
                  <c:v>-2.7100000000000002E-3</c:v>
                </c:pt>
                <c:pt idx="5932">
                  <c:v>-2.7100000000000002E-3</c:v>
                </c:pt>
                <c:pt idx="5933">
                  <c:v>-2.6900000000000001E-3</c:v>
                </c:pt>
                <c:pt idx="5934">
                  <c:v>-2.6900000000000001E-3</c:v>
                </c:pt>
                <c:pt idx="5935">
                  <c:v>-2.66E-3</c:v>
                </c:pt>
                <c:pt idx="5936">
                  <c:v>-2.66E-3</c:v>
                </c:pt>
                <c:pt idx="5937">
                  <c:v>-2.66E-3</c:v>
                </c:pt>
                <c:pt idx="5938">
                  <c:v>-2.66E-3</c:v>
                </c:pt>
                <c:pt idx="5939">
                  <c:v>-2.63E-3</c:v>
                </c:pt>
                <c:pt idx="5940">
                  <c:v>-2.63E-3</c:v>
                </c:pt>
                <c:pt idx="5941">
                  <c:v>-2.63E-3</c:v>
                </c:pt>
                <c:pt idx="5942">
                  <c:v>-2.63E-3</c:v>
                </c:pt>
                <c:pt idx="5943">
                  <c:v>-2.63E-3</c:v>
                </c:pt>
                <c:pt idx="5944">
                  <c:v>-2.66E-3</c:v>
                </c:pt>
                <c:pt idx="5945">
                  <c:v>-2.66E-3</c:v>
                </c:pt>
                <c:pt idx="5946">
                  <c:v>-2.66E-3</c:v>
                </c:pt>
                <c:pt idx="5947">
                  <c:v>-2.6900000000000001E-3</c:v>
                </c:pt>
                <c:pt idx="5948">
                  <c:v>-2.6900000000000001E-3</c:v>
                </c:pt>
                <c:pt idx="5949">
                  <c:v>-2.6900000000000001E-3</c:v>
                </c:pt>
                <c:pt idx="5950">
                  <c:v>-2.7100000000000002E-3</c:v>
                </c:pt>
                <c:pt idx="5951">
                  <c:v>-2.7100000000000002E-3</c:v>
                </c:pt>
                <c:pt idx="5952">
                  <c:v>-2.7100000000000002E-3</c:v>
                </c:pt>
                <c:pt idx="5953">
                  <c:v>-2.7399999999999998E-3</c:v>
                </c:pt>
                <c:pt idx="5954">
                  <c:v>-2.7399999999999998E-3</c:v>
                </c:pt>
                <c:pt idx="5955">
                  <c:v>-2.7399999999999998E-3</c:v>
                </c:pt>
                <c:pt idx="5956">
                  <c:v>-2.7399999999999998E-3</c:v>
                </c:pt>
                <c:pt idx="5957">
                  <c:v>-2.7399999999999998E-3</c:v>
                </c:pt>
                <c:pt idx="5958">
                  <c:v>-2.7399999999999998E-3</c:v>
                </c:pt>
                <c:pt idx="5959">
                  <c:v>-2.7399999999999998E-3</c:v>
                </c:pt>
                <c:pt idx="5960">
                  <c:v>-2.7399999999999998E-3</c:v>
                </c:pt>
                <c:pt idx="5961">
                  <c:v>-2.7100000000000002E-3</c:v>
                </c:pt>
                <c:pt idx="5962">
                  <c:v>-2.7100000000000002E-3</c:v>
                </c:pt>
                <c:pt idx="5963">
                  <c:v>-2.6900000000000001E-3</c:v>
                </c:pt>
                <c:pt idx="5964">
                  <c:v>-2.6900000000000001E-3</c:v>
                </c:pt>
                <c:pt idx="5965">
                  <c:v>-2.66E-3</c:v>
                </c:pt>
                <c:pt idx="5966">
                  <c:v>-2.63E-3</c:v>
                </c:pt>
                <c:pt idx="5967">
                  <c:v>-2.6099999999999999E-3</c:v>
                </c:pt>
                <c:pt idx="5968">
                  <c:v>-2.5799999999999998E-3</c:v>
                </c:pt>
                <c:pt idx="5969">
                  <c:v>-2.5500000000000002E-3</c:v>
                </c:pt>
                <c:pt idx="5970">
                  <c:v>-2.5300000000000001E-3</c:v>
                </c:pt>
                <c:pt idx="5971">
                  <c:v>-2.5000000000000001E-3</c:v>
                </c:pt>
                <c:pt idx="5972">
                  <c:v>-2.47E-3</c:v>
                </c:pt>
                <c:pt idx="5973">
                  <c:v>-2.4499999999999999E-3</c:v>
                </c:pt>
                <c:pt idx="5974">
                  <c:v>-2.4199999999999998E-3</c:v>
                </c:pt>
                <c:pt idx="5975">
                  <c:v>-2.3999999999999998E-3</c:v>
                </c:pt>
                <c:pt idx="5976">
                  <c:v>-2.3999999999999998E-3</c:v>
                </c:pt>
                <c:pt idx="5977">
                  <c:v>-2.3700000000000001E-3</c:v>
                </c:pt>
                <c:pt idx="5978">
                  <c:v>-2.3700000000000001E-3</c:v>
                </c:pt>
                <c:pt idx="5979">
                  <c:v>-2.3700000000000001E-3</c:v>
                </c:pt>
                <c:pt idx="5980">
                  <c:v>-2.3700000000000001E-3</c:v>
                </c:pt>
                <c:pt idx="5981">
                  <c:v>-2.3700000000000001E-3</c:v>
                </c:pt>
                <c:pt idx="5982">
                  <c:v>-2.3700000000000001E-3</c:v>
                </c:pt>
                <c:pt idx="5983">
                  <c:v>-2.3700000000000001E-3</c:v>
                </c:pt>
                <c:pt idx="5984">
                  <c:v>-2.3999999999999998E-3</c:v>
                </c:pt>
                <c:pt idx="5985">
                  <c:v>-2.3999999999999998E-3</c:v>
                </c:pt>
                <c:pt idx="5986">
                  <c:v>-2.4199999999999998E-3</c:v>
                </c:pt>
                <c:pt idx="5987">
                  <c:v>-2.4499999999999999E-3</c:v>
                </c:pt>
                <c:pt idx="5988">
                  <c:v>-2.47E-3</c:v>
                </c:pt>
                <c:pt idx="5989">
                  <c:v>-2.47E-3</c:v>
                </c:pt>
                <c:pt idx="5990">
                  <c:v>-2.5000000000000001E-3</c:v>
                </c:pt>
                <c:pt idx="5991">
                  <c:v>-2.5300000000000001E-3</c:v>
                </c:pt>
                <c:pt idx="5992">
                  <c:v>-2.5500000000000002E-3</c:v>
                </c:pt>
                <c:pt idx="5993">
                  <c:v>-2.5799999999999998E-3</c:v>
                </c:pt>
                <c:pt idx="5994">
                  <c:v>-2.6099999999999999E-3</c:v>
                </c:pt>
                <c:pt idx="5995">
                  <c:v>-2.63E-3</c:v>
                </c:pt>
                <c:pt idx="5996">
                  <c:v>-2.63E-3</c:v>
                </c:pt>
                <c:pt idx="5997">
                  <c:v>-2.66E-3</c:v>
                </c:pt>
                <c:pt idx="5998">
                  <c:v>-2.66E-3</c:v>
                </c:pt>
                <c:pt idx="5999">
                  <c:v>-2.6900000000000001E-3</c:v>
                </c:pt>
                <c:pt idx="6000">
                  <c:v>-2.6900000000000001E-3</c:v>
                </c:pt>
                <c:pt idx="6001">
                  <c:v>-2.6900000000000001E-3</c:v>
                </c:pt>
                <c:pt idx="6002">
                  <c:v>-2.6900000000000001E-3</c:v>
                </c:pt>
                <c:pt idx="6003">
                  <c:v>-2.6900000000000001E-3</c:v>
                </c:pt>
                <c:pt idx="6004">
                  <c:v>-2.6900000000000001E-3</c:v>
                </c:pt>
                <c:pt idx="6005">
                  <c:v>-2.66E-3</c:v>
                </c:pt>
                <c:pt idx="6006">
                  <c:v>-2.66E-3</c:v>
                </c:pt>
                <c:pt idx="6007">
                  <c:v>-2.66E-3</c:v>
                </c:pt>
                <c:pt idx="6008">
                  <c:v>-2.63E-3</c:v>
                </c:pt>
                <c:pt idx="6009">
                  <c:v>-2.63E-3</c:v>
                </c:pt>
                <c:pt idx="6010">
                  <c:v>-2.6099999999999999E-3</c:v>
                </c:pt>
                <c:pt idx="6011">
                  <c:v>-2.5799999999999998E-3</c:v>
                </c:pt>
                <c:pt idx="6012">
                  <c:v>-2.5799999999999998E-3</c:v>
                </c:pt>
                <c:pt idx="6013">
                  <c:v>-2.5500000000000002E-3</c:v>
                </c:pt>
                <c:pt idx="6014">
                  <c:v>-2.5500000000000002E-3</c:v>
                </c:pt>
                <c:pt idx="6015">
                  <c:v>-2.5300000000000001E-3</c:v>
                </c:pt>
                <c:pt idx="6016">
                  <c:v>-2.5300000000000001E-3</c:v>
                </c:pt>
                <c:pt idx="6017">
                  <c:v>-2.5300000000000001E-3</c:v>
                </c:pt>
                <c:pt idx="6018">
                  <c:v>-2.5300000000000001E-3</c:v>
                </c:pt>
                <c:pt idx="6019">
                  <c:v>-2.5300000000000001E-3</c:v>
                </c:pt>
                <c:pt idx="6020">
                  <c:v>-2.5300000000000001E-3</c:v>
                </c:pt>
                <c:pt idx="6021">
                  <c:v>-2.5300000000000001E-3</c:v>
                </c:pt>
                <c:pt idx="6022">
                  <c:v>-2.5300000000000001E-3</c:v>
                </c:pt>
                <c:pt idx="6023">
                  <c:v>-2.5300000000000001E-3</c:v>
                </c:pt>
                <c:pt idx="6024">
                  <c:v>-2.5500000000000002E-3</c:v>
                </c:pt>
                <c:pt idx="6025">
                  <c:v>-2.5500000000000002E-3</c:v>
                </c:pt>
                <c:pt idx="6026">
                  <c:v>-2.5500000000000002E-3</c:v>
                </c:pt>
                <c:pt idx="6027">
                  <c:v>-2.5799999999999998E-3</c:v>
                </c:pt>
                <c:pt idx="6028">
                  <c:v>-2.6099999999999999E-3</c:v>
                </c:pt>
                <c:pt idx="6029">
                  <c:v>-2.6099999999999999E-3</c:v>
                </c:pt>
                <c:pt idx="6030">
                  <c:v>-2.63E-3</c:v>
                </c:pt>
                <c:pt idx="6031">
                  <c:v>-2.63E-3</c:v>
                </c:pt>
                <c:pt idx="6032">
                  <c:v>-2.66E-3</c:v>
                </c:pt>
                <c:pt idx="6033">
                  <c:v>-2.6900000000000001E-3</c:v>
                </c:pt>
                <c:pt idx="6034">
                  <c:v>-2.6900000000000001E-3</c:v>
                </c:pt>
                <c:pt idx="6035">
                  <c:v>-2.7100000000000002E-3</c:v>
                </c:pt>
                <c:pt idx="6036">
                  <c:v>-2.7100000000000002E-3</c:v>
                </c:pt>
                <c:pt idx="6037">
                  <c:v>-2.7100000000000002E-3</c:v>
                </c:pt>
                <c:pt idx="6038">
                  <c:v>-2.7399999999999998E-3</c:v>
                </c:pt>
                <c:pt idx="6039">
                  <c:v>-2.7399999999999998E-3</c:v>
                </c:pt>
                <c:pt idx="6040">
                  <c:v>-2.7399999999999998E-3</c:v>
                </c:pt>
                <c:pt idx="6041">
                  <c:v>-2.7399999999999998E-3</c:v>
                </c:pt>
                <c:pt idx="6042">
                  <c:v>-2.7399999999999998E-3</c:v>
                </c:pt>
                <c:pt idx="6043">
                  <c:v>-2.7399999999999998E-3</c:v>
                </c:pt>
                <c:pt idx="6044">
                  <c:v>-2.7399999999999998E-3</c:v>
                </c:pt>
                <c:pt idx="6045">
                  <c:v>-2.7399999999999998E-3</c:v>
                </c:pt>
                <c:pt idx="6046">
                  <c:v>-2.7399999999999998E-3</c:v>
                </c:pt>
                <c:pt idx="6047">
                  <c:v>-2.7399999999999998E-3</c:v>
                </c:pt>
                <c:pt idx="6048">
                  <c:v>-2.7399999999999998E-3</c:v>
                </c:pt>
                <c:pt idx="6049">
                  <c:v>-2.7399999999999998E-3</c:v>
                </c:pt>
                <c:pt idx="6050">
                  <c:v>-2.7100000000000002E-3</c:v>
                </c:pt>
                <c:pt idx="6051">
                  <c:v>-2.7100000000000002E-3</c:v>
                </c:pt>
                <c:pt idx="6052">
                  <c:v>-2.7100000000000002E-3</c:v>
                </c:pt>
                <c:pt idx="6053">
                  <c:v>-2.7100000000000002E-3</c:v>
                </c:pt>
                <c:pt idx="6054">
                  <c:v>-2.6900000000000001E-3</c:v>
                </c:pt>
                <c:pt idx="6055">
                  <c:v>-2.6900000000000001E-3</c:v>
                </c:pt>
                <c:pt idx="6056">
                  <c:v>-2.6900000000000001E-3</c:v>
                </c:pt>
                <c:pt idx="6057">
                  <c:v>-2.6900000000000001E-3</c:v>
                </c:pt>
                <c:pt idx="6058">
                  <c:v>-2.66E-3</c:v>
                </c:pt>
                <c:pt idx="6059">
                  <c:v>-2.66E-3</c:v>
                </c:pt>
                <c:pt idx="6060">
                  <c:v>-2.66E-3</c:v>
                </c:pt>
                <c:pt idx="6061">
                  <c:v>-2.66E-3</c:v>
                </c:pt>
                <c:pt idx="6062">
                  <c:v>-2.63E-3</c:v>
                </c:pt>
                <c:pt idx="6063">
                  <c:v>-2.63E-3</c:v>
                </c:pt>
                <c:pt idx="6064">
                  <c:v>-2.63E-3</c:v>
                </c:pt>
                <c:pt idx="6065">
                  <c:v>-2.6099999999999999E-3</c:v>
                </c:pt>
                <c:pt idx="6066">
                  <c:v>-2.6099999999999999E-3</c:v>
                </c:pt>
                <c:pt idx="6067">
                  <c:v>-2.6099999999999999E-3</c:v>
                </c:pt>
                <c:pt idx="6068">
                  <c:v>-2.5799999999999998E-3</c:v>
                </c:pt>
                <c:pt idx="6069">
                  <c:v>-2.5799999999999998E-3</c:v>
                </c:pt>
                <c:pt idx="6070">
                  <c:v>-2.5799999999999998E-3</c:v>
                </c:pt>
                <c:pt idx="6071">
                  <c:v>-2.5500000000000002E-3</c:v>
                </c:pt>
                <c:pt idx="6072">
                  <c:v>-2.5500000000000002E-3</c:v>
                </c:pt>
                <c:pt idx="6073">
                  <c:v>-2.5300000000000001E-3</c:v>
                </c:pt>
                <c:pt idx="6074">
                  <c:v>-2.5300000000000001E-3</c:v>
                </c:pt>
                <c:pt idx="6075">
                  <c:v>-2.5300000000000001E-3</c:v>
                </c:pt>
                <c:pt idx="6076">
                  <c:v>-2.5000000000000001E-3</c:v>
                </c:pt>
                <c:pt idx="6077">
                  <c:v>-2.5000000000000001E-3</c:v>
                </c:pt>
                <c:pt idx="6078">
                  <c:v>-2.5000000000000001E-3</c:v>
                </c:pt>
                <c:pt idx="6079">
                  <c:v>-2.5000000000000001E-3</c:v>
                </c:pt>
                <c:pt idx="6080">
                  <c:v>-2.5000000000000001E-3</c:v>
                </c:pt>
                <c:pt idx="6081">
                  <c:v>-2.5000000000000001E-3</c:v>
                </c:pt>
                <c:pt idx="6082">
                  <c:v>-2.5000000000000001E-3</c:v>
                </c:pt>
                <c:pt idx="6083">
                  <c:v>-2.5000000000000001E-3</c:v>
                </c:pt>
                <c:pt idx="6084">
                  <c:v>-2.5000000000000001E-3</c:v>
                </c:pt>
                <c:pt idx="6085">
                  <c:v>-2.5000000000000001E-3</c:v>
                </c:pt>
                <c:pt idx="6086">
                  <c:v>-2.5000000000000001E-3</c:v>
                </c:pt>
                <c:pt idx="6087">
                  <c:v>-2.5000000000000001E-3</c:v>
                </c:pt>
                <c:pt idx="6088">
                  <c:v>-2.5300000000000001E-3</c:v>
                </c:pt>
                <c:pt idx="6089">
                  <c:v>-2.5300000000000001E-3</c:v>
                </c:pt>
                <c:pt idx="6090">
                  <c:v>-2.5300000000000001E-3</c:v>
                </c:pt>
                <c:pt idx="6091">
                  <c:v>-2.5500000000000002E-3</c:v>
                </c:pt>
                <c:pt idx="6092">
                  <c:v>-2.5500000000000002E-3</c:v>
                </c:pt>
                <c:pt idx="6093">
                  <c:v>-2.5500000000000002E-3</c:v>
                </c:pt>
                <c:pt idx="6094">
                  <c:v>-2.5799999999999998E-3</c:v>
                </c:pt>
                <c:pt idx="6095">
                  <c:v>-2.5799999999999998E-3</c:v>
                </c:pt>
                <c:pt idx="6096">
                  <c:v>-2.5799999999999998E-3</c:v>
                </c:pt>
                <c:pt idx="6097">
                  <c:v>-2.5799999999999998E-3</c:v>
                </c:pt>
                <c:pt idx="6098">
                  <c:v>-2.5799999999999998E-3</c:v>
                </c:pt>
                <c:pt idx="6099">
                  <c:v>-2.5799999999999998E-3</c:v>
                </c:pt>
                <c:pt idx="6100">
                  <c:v>-2.5799999999999998E-3</c:v>
                </c:pt>
                <c:pt idx="6101">
                  <c:v>-2.5799999999999998E-3</c:v>
                </c:pt>
                <c:pt idx="6102">
                  <c:v>-2.5500000000000002E-3</c:v>
                </c:pt>
                <c:pt idx="6103">
                  <c:v>-2.5500000000000002E-3</c:v>
                </c:pt>
                <c:pt idx="6104">
                  <c:v>-2.5500000000000002E-3</c:v>
                </c:pt>
                <c:pt idx="6105">
                  <c:v>-2.5300000000000001E-3</c:v>
                </c:pt>
                <c:pt idx="6106">
                  <c:v>-2.5300000000000001E-3</c:v>
                </c:pt>
                <c:pt idx="6107">
                  <c:v>-2.5000000000000001E-3</c:v>
                </c:pt>
                <c:pt idx="6108">
                  <c:v>-2.47E-3</c:v>
                </c:pt>
                <c:pt idx="6109">
                  <c:v>-2.4499999999999999E-3</c:v>
                </c:pt>
                <c:pt idx="6110">
                  <c:v>-2.4499999999999999E-3</c:v>
                </c:pt>
                <c:pt idx="6111">
                  <c:v>-2.4199999999999998E-3</c:v>
                </c:pt>
                <c:pt idx="6112">
                  <c:v>-2.3999999999999998E-3</c:v>
                </c:pt>
                <c:pt idx="6113">
                  <c:v>-2.3999999999999998E-3</c:v>
                </c:pt>
                <c:pt idx="6114">
                  <c:v>-2.3700000000000001E-3</c:v>
                </c:pt>
                <c:pt idx="6115">
                  <c:v>-2.3400000000000001E-3</c:v>
                </c:pt>
                <c:pt idx="6116">
                  <c:v>-2.3400000000000001E-3</c:v>
                </c:pt>
                <c:pt idx="6117">
                  <c:v>-2.3400000000000001E-3</c:v>
                </c:pt>
                <c:pt idx="6118">
                  <c:v>-2.32E-3</c:v>
                </c:pt>
                <c:pt idx="6119">
                  <c:v>-2.32E-3</c:v>
                </c:pt>
                <c:pt idx="6120">
                  <c:v>-2.32E-3</c:v>
                </c:pt>
                <c:pt idx="6121">
                  <c:v>-2.32E-3</c:v>
                </c:pt>
                <c:pt idx="6122">
                  <c:v>-2.3400000000000001E-3</c:v>
                </c:pt>
                <c:pt idx="6123">
                  <c:v>-2.3400000000000001E-3</c:v>
                </c:pt>
                <c:pt idx="6124">
                  <c:v>-2.3400000000000001E-3</c:v>
                </c:pt>
                <c:pt idx="6125">
                  <c:v>-2.3700000000000001E-3</c:v>
                </c:pt>
                <c:pt idx="6126">
                  <c:v>-2.3999999999999998E-3</c:v>
                </c:pt>
                <c:pt idx="6127">
                  <c:v>-2.3999999999999998E-3</c:v>
                </c:pt>
                <c:pt idx="6128">
                  <c:v>-2.4199999999999998E-3</c:v>
                </c:pt>
                <c:pt idx="6129">
                  <c:v>-2.4499999999999999E-3</c:v>
                </c:pt>
                <c:pt idx="6130">
                  <c:v>-2.47E-3</c:v>
                </c:pt>
                <c:pt idx="6131">
                  <c:v>-2.5000000000000001E-3</c:v>
                </c:pt>
                <c:pt idx="6132">
                  <c:v>-2.5300000000000001E-3</c:v>
                </c:pt>
                <c:pt idx="6133">
                  <c:v>-2.5500000000000002E-3</c:v>
                </c:pt>
                <c:pt idx="6134">
                  <c:v>-2.5799999999999998E-3</c:v>
                </c:pt>
                <c:pt idx="6135">
                  <c:v>-2.5799999999999998E-3</c:v>
                </c:pt>
                <c:pt idx="6136">
                  <c:v>-2.6099999999999999E-3</c:v>
                </c:pt>
                <c:pt idx="6137">
                  <c:v>-2.63E-3</c:v>
                </c:pt>
                <c:pt idx="6138">
                  <c:v>-2.63E-3</c:v>
                </c:pt>
                <c:pt idx="6139">
                  <c:v>-2.66E-3</c:v>
                </c:pt>
                <c:pt idx="6140">
                  <c:v>-2.66E-3</c:v>
                </c:pt>
                <c:pt idx="6141">
                  <c:v>-2.66E-3</c:v>
                </c:pt>
                <c:pt idx="6142">
                  <c:v>-2.66E-3</c:v>
                </c:pt>
                <c:pt idx="6143">
                  <c:v>-2.66E-3</c:v>
                </c:pt>
                <c:pt idx="6144">
                  <c:v>-2.66E-3</c:v>
                </c:pt>
                <c:pt idx="6145">
                  <c:v>-2.66E-3</c:v>
                </c:pt>
                <c:pt idx="6146">
                  <c:v>-2.66E-3</c:v>
                </c:pt>
                <c:pt idx="6147">
                  <c:v>-2.63E-3</c:v>
                </c:pt>
                <c:pt idx="6148">
                  <c:v>-2.63E-3</c:v>
                </c:pt>
                <c:pt idx="6149">
                  <c:v>-2.6099999999999999E-3</c:v>
                </c:pt>
                <c:pt idx="6150">
                  <c:v>-2.5799999999999998E-3</c:v>
                </c:pt>
                <c:pt idx="6151">
                  <c:v>-2.5799999999999998E-3</c:v>
                </c:pt>
                <c:pt idx="6152">
                  <c:v>-2.5500000000000002E-3</c:v>
                </c:pt>
                <c:pt idx="6153">
                  <c:v>-2.5300000000000001E-3</c:v>
                </c:pt>
                <c:pt idx="6154">
                  <c:v>-2.5300000000000001E-3</c:v>
                </c:pt>
                <c:pt idx="6155">
                  <c:v>-2.5000000000000001E-3</c:v>
                </c:pt>
                <c:pt idx="6156">
                  <c:v>-2.5000000000000001E-3</c:v>
                </c:pt>
                <c:pt idx="6157">
                  <c:v>-2.47E-3</c:v>
                </c:pt>
                <c:pt idx="6158">
                  <c:v>-2.47E-3</c:v>
                </c:pt>
                <c:pt idx="6159">
                  <c:v>-2.4499999999999999E-3</c:v>
                </c:pt>
                <c:pt idx="6160">
                  <c:v>-2.4499999999999999E-3</c:v>
                </c:pt>
                <c:pt idx="6161">
                  <c:v>-2.4499999999999999E-3</c:v>
                </c:pt>
                <c:pt idx="6162">
                  <c:v>-2.4499999999999999E-3</c:v>
                </c:pt>
                <c:pt idx="6163">
                  <c:v>-2.4499999999999999E-3</c:v>
                </c:pt>
                <c:pt idx="6164">
                  <c:v>-2.4499999999999999E-3</c:v>
                </c:pt>
                <c:pt idx="6165">
                  <c:v>-2.4499999999999999E-3</c:v>
                </c:pt>
                <c:pt idx="6166">
                  <c:v>-2.4499999999999999E-3</c:v>
                </c:pt>
                <c:pt idx="6167">
                  <c:v>-2.47E-3</c:v>
                </c:pt>
                <c:pt idx="6168">
                  <c:v>-2.47E-3</c:v>
                </c:pt>
                <c:pt idx="6169">
                  <c:v>-2.47E-3</c:v>
                </c:pt>
                <c:pt idx="6170">
                  <c:v>-2.5000000000000001E-3</c:v>
                </c:pt>
                <c:pt idx="6171">
                  <c:v>-2.5000000000000001E-3</c:v>
                </c:pt>
                <c:pt idx="6172">
                  <c:v>-2.5300000000000001E-3</c:v>
                </c:pt>
                <c:pt idx="6173">
                  <c:v>-2.5300000000000001E-3</c:v>
                </c:pt>
                <c:pt idx="6174">
                  <c:v>-2.5300000000000001E-3</c:v>
                </c:pt>
                <c:pt idx="6175">
                  <c:v>-2.5500000000000002E-3</c:v>
                </c:pt>
                <c:pt idx="6176">
                  <c:v>-2.5500000000000002E-3</c:v>
                </c:pt>
                <c:pt idx="6177">
                  <c:v>-2.5500000000000002E-3</c:v>
                </c:pt>
                <c:pt idx="6178">
                  <c:v>-2.5500000000000002E-3</c:v>
                </c:pt>
                <c:pt idx="6179">
                  <c:v>-2.5500000000000002E-3</c:v>
                </c:pt>
                <c:pt idx="6180">
                  <c:v>-2.5799999999999998E-3</c:v>
                </c:pt>
                <c:pt idx="6181">
                  <c:v>-2.5799999999999998E-3</c:v>
                </c:pt>
                <c:pt idx="6182">
                  <c:v>-2.5799999999999998E-3</c:v>
                </c:pt>
                <c:pt idx="6183">
                  <c:v>-2.5500000000000002E-3</c:v>
                </c:pt>
                <c:pt idx="6184">
                  <c:v>-2.5500000000000002E-3</c:v>
                </c:pt>
                <c:pt idx="6185">
                  <c:v>-2.5500000000000002E-3</c:v>
                </c:pt>
                <c:pt idx="6186">
                  <c:v>-2.5500000000000002E-3</c:v>
                </c:pt>
                <c:pt idx="6187">
                  <c:v>-2.5500000000000002E-3</c:v>
                </c:pt>
                <c:pt idx="6188">
                  <c:v>-2.5500000000000002E-3</c:v>
                </c:pt>
                <c:pt idx="6189">
                  <c:v>-2.5300000000000001E-3</c:v>
                </c:pt>
                <c:pt idx="6190">
                  <c:v>-2.5300000000000001E-3</c:v>
                </c:pt>
                <c:pt idx="6191">
                  <c:v>-2.5300000000000001E-3</c:v>
                </c:pt>
                <c:pt idx="6192">
                  <c:v>-2.5300000000000001E-3</c:v>
                </c:pt>
                <c:pt idx="6193">
                  <c:v>-2.5300000000000001E-3</c:v>
                </c:pt>
                <c:pt idx="6194">
                  <c:v>-2.5300000000000001E-3</c:v>
                </c:pt>
                <c:pt idx="6195">
                  <c:v>-2.5000000000000001E-3</c:v>
                </c:pt>
                <c:pt idx="6196">
                  <c:v>-2.5300000000000001E-3</c:v>
                </c:pt>
                <c:pt idx="6197">
                  <c:v>-2.5300000000000001E-3</c:v>
                </c:pt>
                <c:pt idx="6198">
                  <c:v>-2.5300000000000001E-3</c:v>
                </c:pt>
                <c:pt idx="6199">
                  <c:v>-2.5300000000000001E-3</c:v>
                </c:pt>
                <c:pt idx="6200">
                  <c:v>-2.5300000000000001E-3</c:v>
                </c:pt>
                <c:pt idx="6201">
                  <c:v>-2.5300000000000001E-3</c:v>
                </c:pt>
                <c:pt idx="6202">
                  <c:v>-2.5300000000000001E-3</c:v>
                </c:pt>
                <c:pt idx="6203">
                  <c:v>-2.5500000000000002E-3</c:v>
                </c:pt>
                <c:pt idx="6204">
                  <c:v>-2.5500000000000002E-3</c:v>
                </c:pt>
                <c:pt idx="6205">
                  <c:v>-2.5500000000000002E-3</c:v>
                </c:pt>
                <c:pt idx="6206">
                  <c:v>-2.5799999999999998E-3</c:v>
                </c:pt>
                <c:pt idx="6207">
                  <c:v>-2.5799999999999998E-3</c:v>
                </c:pt>
                <c:pt idx="6208">
                  <c:v>-2.5799999999999998E-3</c:v>
                </c:pt>
                <c:pt idx="6209">
                  <c:v>-2.5799999999999998E-3</c:v>
                </c:pt>
                <c:pt idx="6210">
                  <c:v>-2.5799999999999998E-3</c:v>
                </c:pt>
                <c:pt idx="6211">
                  <c:v>-2.5799999999999998E-3</c:v>
                </c:pt>
                <c:pt idx="6212">
                  <c:v>-2.5799999999999998E-3</c:v>
                </c:pt>
                <c:pt idx="6213">
                  <c:v>-2.5799999999999998E-3</c:v>
                </c:pt>
                <c:pt idx="6214">
                  <c:v>-2.5799999999999998E-3</c:v>
                </c:pt>
                <c:pt idx="6215">
                  <c:v>-2.5500000000000002E-3</c:v>
                </c:pt>
                <c:pt idx="6216">
                  <c:v>-2.5500000000000002E-3</c:v>
                </c:pt>
                <c:pt idx="6217">
                  <c:v>-2.5300000000000001E-3</c:v>
                </c:pt>
                <c:pt idx="6218">
                  <c:v>-2.5300000000000001E-3</c:v>
                </c:pt>
                <c:pt idx="6219">
                  <c:v>-2.5000000000000001E-3</c:v>
                </c:pt>
                <c:pt idx="6220">
                  <c:v>-2.5000000000000001E-3</c:v>
                </c:pt>
                <c:pt idx="6221">
                  <c:v>-2.47E-3</c:v>
                </c:pt>
                <c:pt idx="6222">
                  <c:v>-2.47E-3</c:v>
                </c:pt>
                <c:pt idx="6223">
                  <c:v>-2.4499999999999999E-3</c:v>
                </c:pt>
                <c:pt idx="6224">
                  <c:v>-2.4199999999999998E-3</c:v>
                </c:pt>
                <c:pt idx="6225">
                  <c:v>-2.4199999999999998E-3</c:v>
                </c:pt>
                <c:pt idx="6226">
                  <c:v>-2.3999999999999998E-3</c:v>
                </c:pt>
                <c:pt idx="6227">
                  <c:v>-2.3999999999999998E-3</c:v>
                </c:pt>
                <c:pt idx="6228">
                  <c:v>-2.3700000000000001E-3</c:v>
                </c:pt>
                <c:pt idx="6229">
                  <c:v>-2.3700000000000001E-3</c:v>
                </c:pt>
                <c:pt idx="6230">
                  <c:v>-2.3700000000000001E-3</c:v>
                </c:pt>
                <c:pt idx="6231">
                  <c:v>-2.3700000000000001E-3</c:v>
                </c:pt>
                <c:pt idx="6232">
                  <c:v>-2.3700000000000001E-3</c:v>
                </c:pt>
                <c:pt idx="6233">
                  <c:v>-2.3700000000000001E-3</c:v>
                </c:pt>
                <c:pt idx="6234">
                  <c:v>-2.3700000000000001E-3</c:v>
                </c:pt>
                <c:pt idx="6235">
                  <c:v>-2.3700000000000001E-3</c:v>
                </c:pt>
                <c:pt idx="6236">
                  <c:v>-2.3999999999999998E-3</c:v>
                </c:pt>
                <c:pt idx="6237">
                  <c:v>-2.3999999999999998E-3</c:v>
                </c:pt>
                <c:pt idx="6238">
                  <c:v>-2.3999999999999998E-3</c:v>
                </c:pt>
                <c:pt idx="6239">
                  <c:v>-2.4199999999999998E-3</c:v>
                </c:pt>
                <c:pt idx="6240">
                  <c:v>-2.4199999999999998E-3</c:v>
                </c:pt>
                <c:pt idx="6241">
                  <c:v>-2.4499999999999999E-3</c:v>
                </c:pt>
                <c:pt idx="6242">
                  <c:v>-2.47E-3</c:v>
                </c:pt>
                <c:pt idx="6243">
                  <c:v>-2.47E-3</c:v>
                </c:pt>
                <c:pt idx="6244">
                  <c:v>-2.5000000000000001E-3</c:v>
                </c:pt>
                <c:pt idx="6245">
                  <c:v>-2.5000000000000001E-3</c:v>
                </c:pt>
                <c:pt idx="6246">
                  <c:v>-2.5300000000000001E-3</c:v>
                </c:pt>
                <c:pt idx="6247">
                  <c:v>-2.5300000000000001E-3</c:v>
                </c:pt>
                <c:pt idx="6248">
                  <c:v>-2.5300000000000001E-3</c:v>
                </c:pt>
                <c:pt idx="6249">
                  <c:v>-2.5500000000000002E-3</c:v>
                </c:pt>
                <c:pt idx="6250">
                  <c:v>-2.5500000000000002E-3</c:v>
                </c:pt>
                <c:pt idx="6251">
                  <c:v>-2.5500000000000002E-3</c:v>
                </c:pt>
                <c:pt idx="6252">
                  <c:v>-2.5500000000000002E-3</c:v>
                </c:pt>
                <c:pt idx="6253">
                  <c:v>-2.5500000000000002E-3</c:v>
                </c:pt>
                <c:pt idx="6254">
                  <c:v>-2.5300000000000001E-3</c:v>
                </c:pt>
                <c:pt idx="6255">
                  <c:v>-2.5300000000000001E-3</c:v>
                </c:pt>
                <c:pt idx="6256">
                  <c:v>-2.5300000000000001E-3</c:v>
                </c:pt>
                <c:pt idx="6257">
                  <c:v>-2.5000000000000001E-3</c:v>
                </c:pt>
                <c:pt idx="6258">
                  <c:v>-2.5000000000000001E-3</c:v>
                </c:pt>
                <c:pt idx="6259">
                  <c:v>-2.47E-3</c:v>
                </c:pt>
                <c:pt idx="6260">
                  <c:v>-2.47E-3</c:v>
                </c:pt>
                <c:pt idx="6261">
                  <c:v>-2.47E-3</c:v>
                </c:pt>
                <c:pt idx="6262">
                  <c:v>-2.4499999999999999E-3</c:v>
                </c:pt>
                <c:pt idx="6263">
                  <c:v>-2.4499999999999999E-3</c:v>
                </c:pt>
                <c:pt idx="6264">
                  <c:v>-2.4499999999999999E-3</c:v>
                </c:pt>
                <c:pt idx="6265">
                  <c:v>-2.4199999999999998E-3</c:v>
                </c:pt>
                <c:pt idx="6266">
                  <c:v>-2.4199999999999998E-3</c:v>
                </c:pt>
                <c:pt idx="6267">
                  <c:v>-2.4199999999999998E-3</c:v>
                </c:pt>
                <c:pt idx="6268">
                  <c:v>-2.4199999999999998E-3</c:v>
                </c:pt>
                <c:pt idx="6269">
                  <c:v>-2.4499999999999999E-3</c:v>
                </c:pt>
                <c:pt idx="6270">
                  <c:v>-2.4499999999999999E-3</c:v>
                </c:pt>
                <c:pt idx="6271">
                  <c:v>-2.4499999999999999E-3</c:v>
                </c:pt>
                <c:pt idx="6272">
                  <c:v>-2.47E-3</c:v>
                </c:pt>
                <c:pt idx="6273">
                  <c:v>-2.47E-3</c:v>
                </c:pt>
                <c:pt idx="6274">
                  <c:v>-2.5000000000000001E-3</c:v>
                </c:pt>
                <c:pt idx="6275">
                  <c:v>-2.5300000000000001E-3</c:v>
                </c:pt>
                <c:pt idx="6276">
                  <c:v>-2.5500000000000002E-3</c:v>
                </c:pt>
                <c:pt idx="6277">
                  <c:v>-2.5500000000000002E-3</c:v>
                </c:pt>
                <c:pt idx="6278">
                  <c:v>-2.5799999999999998E-3</c:v>
                </c:pt>
                <c:pt idx="6279">
                  <c:v>-2.6099999999999999E-3</c:v>
                </c:pt>
                <c:pt idx="6280">
                  <c:v>-2.63E-3</c:v>
                </c:pt>
                <c:pt idx="6281">
                  <c:v>-2.66E-3</c:v>
                </c:pt>
                <c:pt idx="6282">
                  <c:v>-2.66E-3</c:v>
                </c:pt>
                <c:pt idx="6283">
                  <c:v>-2.6900000000000001E-3</c:v>
                </c:pt>
                <c:pt idx="6284">
                  <c:v>-2.7100000000000002E-3</c:v>
                </c:pt>
                <c:pt idx="6285">
                  <c:v>-2.7100000000000002E-3</c:v>
                </c:pt>
                <c:pt idx="6286">
                  <c:v>-2.7399999999999998E-3</c:v>
                </c:pt>
                <c:pt idx="6287">
                  <c:v>-2.7399999999999998E-3</c:v>
                </c:pt>
                <c:pt idx="6288">
                  <c:v>-2.7399999999999998E-3</c:v>
                </c:pt>
                <c:pt idx="6289">
                  <c:v>-2.7399999999999998E-3</c:v>
                </c:pt>
                <c:pt idx="6290">
                  <c:v>-2.7399999999999998E-3</c:v>
                </c:pt>
                <c:pt idx="6291">
                  <c:v>-2.7399999999999998E-3</c:v>
                </c:pt>
                <c:pt idx="6292">
                  <c:v>-2.7100000000000002E-3</c:v>
                </c:pt>
                <c:pt idx="6293">
                  <c:v>-2.7100000000000002E-3</c:v>
                </c:pt>
                <c:pt idx="6294">
                  <c:v>-2.6900000000000001E-3</c:v>
                </c:pt>
                <c:pt idx="6295">
                  <c:v>-2.6900000000000001E-3</c:v>
                </c:pt>
                <c:pt idx="6296">
                  <c:v>-2.66E-3</c:v>
                </c:pt>
                <c:pt idx="6297">
                  <c:v>-2.66E-3</c:v>
                </c:pt>
                <c:pt idx="6298">
                  <c:v>-2.63E-3</c:v>
                </c:pt>
                <c:pt idx="6299">
                  <c:v>-2.6099999999999999E-3</c:v>
                </c:pt>
                <c:pt idx="6300">
                  <c:v>-2.6099999999999999E-3</c:v>
                </c:pt>
                <c:pt idx="6301">
                  <c:v>-2.5799999999999998E-3</c:v>
                </c:pt>
                <c:pt idx="6302">
                  <c:v>-2.5799999999999998E-3</c:v>
                </c:pt>
                <c:pt idx="6303">
                  <c:v>-2.5500000000000002E-3</c:v>
                </c:pt>
                <c:pt idx="6304">
                  <c:v>-2.5500000000000002E-3</c:v>
                </c:pt>
                <c:pt idx="6305">
                  <c:v>-2.5500000000000002E-3</c:v>
                </c:pt>
                <c:pt idx="6306">
                  <c:v>-2.5500000000000002E-3</c:v>
                </c:pt>
                <c:pt idx="6307">
                  <c:v>-2.5300000000000001E-3</c:v>
                </c:pt>
                <c:pt idx="6308">
                  <c:v>-2.5500000000000002E-3</c:v>
                </c:pt>
                <c:pt idx="6309">
                  <c:v>-2.5500000000000002E-3</c:v>
                </c:pt>
                <c:pt idx="6310">
                  <c:v>-2.5500000000000002E-3</c:v>
                </c:pt>
                <c:pt idx="6311">
                  <c:v>-2.5500000000000002E-3</c:v>
                </c:pt>
                <c:pt idx="6312">
                  <c:v>-2.5500000000000002E-3</c:v>
                </c:pt>
                <c:pt idx="6313">
                  <c:v>-2.5799999999999998E-3</c:v>
                </c:pt>
                <c:pt idx="6314">
                  <c:v>-2.5799999999999998E-3</c:v>
                </c:pt>
                <c:pt idx="6315">
                  <c:v>-2.6099999999999999E-3</c:v>
                </c:pt>
                <c:pt idx="6316">
                  <c:v>-2.6099999999999999E-3</c:v>
                </c:pt>
                <c:pt idx="6317">
                  <c:v>-2.63E-3</c:v>
                </c:pt>
                <c:pt idx="6318">
                  <c:v>-2.63E-3</c:v>
                </c:pt>
                <c:pt idx="6319">
                  <c:v>-2.66E-3</c:v>
                </c:pt>
                <c:pt idx="6320">
                  <c:v>-2.66E-3</c:v>
                </c:pt>
                <c:pt idx="6321">
                  <c:v>-2.6900000000000001E-3</c:v>
                </c:pt>
                <c:pt idx="6322">
                  <c:v>-2.6900000000000001E-3</c:v>
                </c:pt>
                <c:pt idx="6323">
                  <c:v>-2.6900000000000001E-3</c:v>
                </c:pt>
                <c:pt idx="6324">
                  <c:v>-2.6900000000000001E-3</c:v>
                </c:pt>
                <c:pt idx="6325">
                  <c:v>-2.6900000000000001E-3</c:v>
                </c:pt>
                <c:pt idx="6326">
                  <c:v>-2.6900000000000001E-3</c:v>
                </c:pt>
                <c:pt idx="6327">
                  <c:v>-2.6900000000000001E-3</c:v>
                </c:pt>
                <c:pt idx="6328">
                  <c:v>-2.6900000000000001E-3</c:v>
                </c:pt>
                <c:pt idx="6329">
                  <c:v>-2.66E-3</c:v>
                </c:pt>
                <c:pt idx="6330">
                  <c:v>-2.66E-3</c:v>
                </c:pt>
                <c:pt idx="6331">
                  <c:v>-2.66E-3</c:v>
                </c:pt>
                <c:pt idx="6332">
                  <c:v>-2.63E-3</c:v>
                </c:pt>
                <c:pt idx="6333">
                  <c:v>-2.6099999999999999E-3</c:v>
                </c:pt>
                <c:pt idx="6334">
                  <c:v>-2.6099999999999999E-3</c:v>
                </c:pt>
                <c:pt idx="6335">
                  <c:v>-2.5799999999999998E-3</c:v>
                </c:pt>
                <c:pt idx="6336">
                  <c:v>-2.5500000000000002E-3</c:v>
                </c:pt>
                <c:pt idx="6337">
                  <c:v>-2.5500000000000002E-3</c:v>
                </c:pt>
                <c:pt idx="6338">
                  <c:v>-2.5300000000000001E-3</c:v>
                </c:pt>
                <c:pt idx="6339">
                  <c:v>-2.5000000000000001E-3</c:v>
                </c:pt>
                <c:pt idx="6340">
                  <c:v>-2.5000000000000001E-3</c:v>
                </c:pt>
                <c:pt idx="6341">
                  <c:v>-2.47E-3</c:v>
                </c:pt>
                <c:pt idx="6342">
                  <c:v>-2.4499999999999999E-3</c:v>
                </c:pt>
                <c:pt idx="6343">
                  <c:v>-2.4499999999999999E-3</c:v>
                </c:pt>
                <c:pt idx="6344">
                  <c:v>-2.4199999999999998E-3</c:v>
                </c:pt>
                <c:pt idx="6345">
                  <c:v>-2.4199999999999998E-3</c:v>
                </c:pt>
                <c:pt idx="6346">
                  <c:v>-2.3999999999999998E-3</c:v>
                </c:pt>
                <c:pt idx="6347">
                  <c:v>-2.3999999999999998E-3</c:v>
                </c:pt>
                <c:pt idx="6348">
                  <c:v>-2.3999999999999998E-3</c:v>
                </c:pt>
                <c:pt idx="6349">
                  <c:v>-2.3700000000000001E-3</c:v>
                </c:pt>
                <c:pt idx="6350">
                  <c:v>-2.3700000000000001E-3</c:v>
                </c:pt>
                <c:pt idx="6351">
                  <c:v>-2.3700000000000001E-3</c:v>
                </c:pt>
                <c:pt idx="6352">
                  <c:v>-2.3700000000000001E-3</c:v>
                </c:pt>
                <c:pt idx="6353">
                  <c:v>-2.3700000000000001E-3</c:v>
                </c:pt>
                <c:pt idx="6354">
                  <c:v>-2.3700000000000001E-3</c:v>
                </c:pt>
                <c:pt idx="6355">
                  <c:v>-2.3700000000000001E-3</c:v>
                </c:pt>
                <c:pt idx="6356">
                  <c:v>-2.3999999999999998E-3</c:v>
                </c:pt>
                <c:pt idx="6357">
                  <c:v>-2.3999999999999998E-3</c:v>
                </c:pt>
                <c:pt idx="6358">
                  <c:v>-2.3999999999999998E-3</c:v>
                </c:pt>
                <c:pt idx="6359">
                  <c:v>-2.3999999999999998E-3</c:v>
                </c:pt>
                <c:pt idx="6360">
                  <c:v>-2.4199999999999998E-3</c:v>
                </c:pt>
                <c:pt idx="6361">
                  <c:v>-2.4199999999999998E-3</c:v>
                </c:pt>
                <c:pt idx="6362">
                  <c:v>-2.4199999999999998E-3</c:v>
                </c:pt>
                <c:pt idx="6363">
                  <c:v>-2.4499999999999999E-3</c:v>
                </c:pt>
                <c:pt idx="6364">
                  <c:v>-2.4499999999999999E-3</c:v>
                </c:pt>
                <c:pt idx="6365">
                  <c:v>-2.47E-3</c:v>
                </c:pt>
                <c:pt idx="6366">
                  <c:v>-2.47E-3</c:v>
                </c:pt>
                <c:pt idx="6367">
                  <c:v>-2.5000000000000001E-3</c:v>
                </c:pt>
                <c:pt idx="6368">
                  <c:v>-2.5000000000000001E-3</c:v>
                </c:pt>
                <c:pt idx="6369">
                  <c:v>-2.5300000000000001E-3</c:v>
                </c:pt>
                <c:pt idx="6370">
                  <c:v>-2.5300000000000001E-3</c:v>
                </c:pt>
                <c:pt idx="6371">
                  <c:v>-2.5500000000000002E-3</c:v>
                </c:pt>
                <c:pt idx="6372">
                  <c:v>-2.5799999999999998E-3</c:v>
                </c:pt>
                <c:pt idx="6373">
                  <c:v>-2.5799999999999998E-3</c:v>
                </c:pt>
                <c:pt idx="6374">
                  <c:v>-2.6099999999999999E-3</c:v>
                </c:pt>
                <c:pt idx="6375">
                  <c:v>-2.63E-3</c:v>
                </c:pt>
                <c:pt idx="6376">
                  <c:v>-2.66E-3</c:v>
                </c:pt>
                <c:pt idx="6377">
                  <c:v>-2.66E-3</c:v>
                </c:pt>
                <c:pt idx="6378">
                  <c:v>-2.6900000000000001E-3</c:v>
                </c:pt>
                <c:pt idx="6379">
                  <c:v>-2.7100000000000002E-3</c:v>
                </c:pt>
                <c:pt idx="6380">
                  <c:v>-2.7399999999999998E-3</c:v>
                </c:pt>
                <c:pt idx="6381">
                  <c:v>-2.7399999999999998E-3</c:v>
                </c:pt>
                <c:pt idx="6382">
                  <c:v>-2.7599999999999999E-3</c:v>
                </c:pt>
                <c:pt idx="6383">
                  <c:v>-2.7899999999999999E-3</c:v>
                </c:pt>
                <c:pt idx="6384">
                  <c:v>-2.7899999999999999E-3</c:v>
                </c:pt>
                <c:pt idx="6385">
                  <c:v>-2.82E-3</c:v>
                </c:pt>
                <c:pt idx="6386">
                  <c:v>-2.82E-3</c:v>
                </c:pt>
                <c:pt idx="6387">
                  <c:v>-2.8400000000000001E-3</c:v>
                </c:pt>
                <c:pt idx="6388">
                  <c:v>-2.8400000000000001E-3</c:v>
                </c:pt>
                <c:pt idx="6389">
                  <c:v>-2.8400000000000001E-3</c:v>
                </c:pt>
                <c:pt idx="6390">
                  <c:v>-2.8400000000000001E-3</c:v>
                </c:pt>
                <c:pt idx="6391">
                  <c:v>-2.8400000000000001E-3</c:v>
                </c:pt>
                <c:pt idx="6392">
                  <c:v>-2.8400000000000001E-3</c:v>
                </c:pt>
                <c:pt idx="6393">
                  <c:v>-2.8400000000000001E-3</c:v>
                </c:pt>
                <c:pt idx="6394">
                  <c:v>-2.8400000000000001E-3</c:v>
                </c:pt>
                <c:pt idx="6395">
                  <c:v>-2.8400000000000001E-3</c:v>
                </c:pt>
                <c:pt idx="6396">
                  <c:v>-2.82E-3</c:v>
                </c:pt>
                <c:pt idx="6397">
                  <c:v>-2.82E-3</c:v>
                </c:pt>
                <c:pt idx="6398">
                  <c:v>-2.7899999999999999E-3</c:v>
                </c:pt>
                <c:pt idx="6399">
                  <c:v>-2.7899999999999999E-3</c:v>
                </c:pt>
                <c:pt idx="6400">
                  <c:v>-2.7599999999999999E-3</c:v>
                </c:pt>
                <c:pt idx="6401">
                  <c:v>-2.7599999999999999E-3</c:v>
                </c:pt>
                <c:pt idx="6402">
                  <c:v>-2.7399999999999998E-3</c:v>
                </c:pt>
                <c:pt idx="6403">
                  <c:v>-2.7399999999999998E-3</c:v>
                </c:pt>
                <c:pt idx="6404">
                  <c:v>-2.7100000000000002E-3</c:v>
                </c:pt>
                <c:pt idx="6405">
                  <c:v>-2.6900000000000001E-3</c:v>
                </c:pt>
                <c:pt idx="6406">
                  <c:v>-2.6900000000000001E-3</c:v>
                </c:pt>
                <c:pt idx="6407">
                  <c:v>-2.6900000000000001E-3</c:v>
                </c:pt>
                <c:pt idx="6408">
                  <c:v>-2.66E-3</c:v>
                </c:pt>
                <c:pt idx="6409">
                  <c:v>-2.66E-3</c:v>
                </c:pt>
                <c:pt idx="6410">
                  <c:v>-2.66E-3</c:v>
                </c:pt>
                <c:pt idx="6411">
                  <c:v>-2.66E-3</c:v>
                </c:pt>
                <c:pt idx="6412">
                  <c:v>-2.66E-3</c:v>
                </c:pt>
                <c:pt idx="6413">
                  <c:v>-2.66E-3</c:v>
                </c:pt>
                <c:pt idx="6414">
                  <c:v>-2.66E-3</c:v>
                </c:pt>
                <c:pt idx="6415">
                  <c:v>-2.66E-3</c:v>
                </c:pt>
                <c:pt idx="6416">
                  <c:v>-2.6900000000000001E-3</c:v>
                </c:pt>
                <c:pt idx="6417">
                  <c:v>-2.6900000000000001E-3</c:v>
                </c:pt>
                <c:pt idx="6418">
                  <c:v>-2.6900000000000001E-3</c:v>
                </c:pt>
                <c:pt idx="6419">
                  <c:v>-2.7100000000000002E-3</c:v>
                </c:pt>
                <c:pt idx="6420">
                  <c:v>-2.7100000000000002E-3</c:v>
                </c:pt>
                <c:pt idx="6421">
                  <c:v>-2.7399999999999998E-3</c:v>
                </c:pt>
                <c:pt idx="6422">
                  <c:v>-2.7399999999999998E-3</c:v>
                </c:pt>
                <c:pt idx="6423">
                  <c:v>-2.7599999999999999E-3</c:v>
                </c:pt>
                <c:pt idx="6424">
                  <c:v>-2.7599999999999999E-3</c:v>
                </c:pt>
                <c:pt idx="6425">
                  <c:v>-2.7599999999999999E-3</c:v>
                </c:pt>
                <c:pt idx="6426">
                  <c:v>-2.7899999999999999E-3</c:v>
                </c:pt>
                <c:pt idx="6427">
                  <c:v>-2.7899999999999999E-3</c:v>
                </c:pt>
                <c:pt idx="6428">
                  <c:v>-2.7899999999999999E-3</c:v>
                </c:pt>
                <c:pt idx="6429">
                  <c:v>-2.7599999999999999E-3</c:v>
                </c:pt>
                <c:pt idx="6430">
                  <c:v>-2.7599999999999999E-3</c:v>
                </c:pt>
                <c:pt idx="6431">
                  <c:v>-2.7599999999999999E-3</c:v>
                </c:pt>
                <c:pt idx="6432">
                  <c:v>-2.7399999999999998E-3</c:v>
                </c:pt>
                <c:pt idx="6433">
                  <c:v>-2.7100000000000002E-3</c:v>
                </c:pt>
                <c:pt idx="6434">
                  <c:v>-2.6900000000000001E-3</c:v>
                </c:pt>
                <c:pt idx="6435">
                  <c:v>-2.66E-3</c:v>
                </c:pt>
                <c:pt idx="6436">
                  <c:v>-2.6099999999999999E-3</c:v>
                </c:pt>
                <c:pt idx="6437">
                  <c:v>-2.5799999999999998E-3</c:v>
                </c:pt>
                <c:pt idx="6438">
                  <c:v>-2.5300000000000001E-3</c:v>
                </c:pt>
                <c:pt idx="6439">
                  <c:v>-2.5000000000000001E-3</c:v>
                </c:pt>
                <c:pt idx="6440">
                  <c:v>-2.4499999999999999E-3</c:v>
                </c:pt>
                <c:pt idx="6441">
                  <c:v>-2.3999999999999998E-3</c:v>
                </c:pt>
                <c:pt idx="6442">
                  <c:v>-2.3400000000000001E-3</c:v>
                </c:pt>
                <c:pt idx="6443">
                  <c:v>-2.32E-3</c:v>
                </c:pt>
                <c:pt idx="6444">
                  <c:v>-2.2599999999999999E-3</c:v>
                </c:pt>
                <c:pt idx="6445">
                  <c:v>-2.2100000000000002E-3</c:v>
                </c:pt>
                <c:pt idx="6446">
                  <c:v>-2.1900000000000001E-3</c:v>
                </c:pt>
                <c:pt idx="6447">
                  <c:v>-2.1299999999999999E-3</c:v>
                </c:pt>
                <c:pt idx="6448">
                  <c:v>-2.1099999999999999E-3</c:v>
                </c:pt>
                <c:pt idx="6449">
                  <c:v>-2.0799999999999998E-3</c:v>
                </c:pt>
                <c:pt idx="6450">
                  <c:v>-2.0799999999999998E-3</c:v>
                </c:pt>
                <c:pt idx="6451">
                  <c:v>-2.0500000000000002E-3</c:v>
                </c:pt>
                <c:pt idx="6452">
                  <c:v>-2.0500000000000002E-3</c:v>
                </c:pt>
                <c:pt idx="6453">
                  <c:v>-2.0500000000000002E-3</c:v>
                </c:pt>
                <c:pt idx="6454">
                  <c:v>-2.0799999999999998E-3</c:v>
                </c:pt>
                <c:pt idx="6455">
                  <c:v>-2.1099999999999999E-3</c:v>
                </c:pt>
                <c:pt idx="6456">
                  <c:v>-2.1299999999999999E-3</c:v>
                </c:pt>
                <c:pt idx="6457">
                  <c:v>-2.16E-3</c:v>
                </c:pt>
                <c:pt idx="6458">
                  <c:v>-2.2100000000000002E-3</c:v>
                </c:pt>
                <c:pt idx="6459">
                  <c:v>-2.2599999999999999E-3</c:v>
                </c:pt>
                <c:pt idx="6460">
                  <c:v>-2.32E-3</c:v>
                </c:pt>
                <c:pt idx="6461">
                  <c:v>-2.3700000000000001E-3</c:v>
                </c:pt>
                <c:pt idx="6462">
                  <c:v>-2.4499999999999999E-3</c:v>
                </c:pt>
                <c:pt idx="6463">
                  <c:v>-2.5000000000000001E-3</c:v>
                </c:pt>
                <c:pt idx="6464">
                  <c:v>-2.5500000000000002E-3</c:v>
                </c:pt>
                <c:pt idx="6465">
                  <c:v>-2.63E-3</c:v>
                </c:pt>
                <c:pt idx="6466">
                  <c:v>-2.7100000000000002E-3</c:v>
                </c:pt>
                <c:pt idx="6467">
                  <c:v>-2.7599999999999999E-3</c:v>
                </c:pt>
                <c:pt idx="6468">
                  <c:v>-2.82E-3</c:v>
                </c:pt>
                <c:pt idx="6469">
                  <c:v>-2.8700000000000002E-3</c:v>
                </c:pt>
                <c:pt idx="6470">
                  <c:v>-2.9199999999999999E-3</c:v>
                </c:pt>
                <c:pt idx="6471">
                  <c:v>-2.98E-3</c:v>
                </c:pt>
                <c:pt idx="6472">
                  <c:v>-3.0000000000000001E-3</c:v>
                </c:pt>
                <c:pt idx="6473">
                  <c:v>-3.0300000000000001E-3</c:v>
                </c:pt>
                <c:pt idx="6474">
                  <c:v>-3.0300000000000001E-3</c:v>
                </c:pt>
                <c:pt idx="6475">
                  <c:v>-3.0500000000000002E-3</c:v>
                </c:pt>
                <c:pt idx="6476">
                  <c:v>-3.0500000000000002E-3</c:v>
                </c:pt>
                <c:pt idx="6477">
                  <c:v>-3.0300000000000001E-3</c:v>
                </c:pt>
                <c:pt idx="6478">
                  <c:v>-3.0000000000000001E-3</c:v>
                </c:pt>
                <c:pt idx="6479">
                  <c:v>-2.98E-3</c:v>
                </c:pt>
                <c:pt idx="6480">
                  <c:v>-2.9499999999999999E-3</c:v>
                </c:pt>
                <c:pt idx="6481">
                  <c:v>-2.8999999999999998E-3</c:v>
                </c:pt>
                <c:pt idx="6482">
                  <c:v>-2.8400000000000001E-3</c:v>
                </c:pt>
                <c:pt idx="6483">
                  <c:v>-2.7899999999999999E-3</c:v>
                </c:pt>
                <c:pt idx="6484">
                  <c:v>-2.7100000000000002E-3</c:v>
                </c:pt>
                <c:pt idx="6485">
                  <c:v>-2.66E-3</c:v>
                </c:pt>
                <c:pt idx="6486">
                  <c:v>-2.5799999999999998E-3</c:v>
                </c:pt>
                <c:pt idx="6487">
                  <c:v>-2.5300000000000001E-3</c:v>
                </c:pt>
                <c:pt idx="6488">
                  <c:v>-2.47E-3</c:v>
                </c:pt>
                <c:pt idx="6489">
                  <c:v>-2.3999999999999998E-3</c:v>
                </c:pt>
                <c:pt idx="6490">
                  <c:v>-2.3400000000000001E-3</c:v>
                </c:pt>
                <c:pt idx="6491">
                  <c:v>-2.2899999999999999E-3</c:v>
                </c:pt>
                <c:pt idx="6492">
                  <c:v>-2.2599999999999999E-3</c:v>
                </c:pt>
                <c:pt idx="6493">
                  <c:v>-2.2100000000000002E-3</c:v>
                </c:pt>
                <c:pt idx="6494">
                  <c:v>-2.1900000000000001E-3</c:v>
                </c:pt>
                <c:pt idx="6495">
                  <c:v>-2.16E-3</c:v>
                </c:pt>
                <c:pt idx="6496">
                  <c:v>-2.16E-3</c:v>
                </c:pt>
                <c:pt idx="6497">
                  <c:v>-2.16E-3</c:v>
                </c:pt>
                <c:pt idx="6498">
                  <c:v>-2.16E-3</c:v>
                </c:pt>
                <c:pt idx="6499">
                  <c:v>-2.16E-3</c:v>
                </c:pt>
                <c:pt idx="6500">
                  <c:v>-2.1900000000000001E-3</c:v>
                </c:pt>
                <c:pt idx="6501">
                  <c:v>-2.2399999999999998E-3</c:v>
                </c:pt>
                <c:pt idx="6502">
                  <c:v>-2.2599999999999999E-3</c:v>
                </c:pt>
                <c:pt idx="6503">
                  <c:v>-2.32E-3</c:v>
                </c:pt>
                <c:pt idx="6504">
                  <c:v>-2.3700000000000001E-3</c:v>
                </c:pt>
                <c:pt idx="6505">
                  <c:v>-2.4199999999999998E-3</c:v>
                </c:pt>
                <c:pt idx="6506">
                  <c:v>-2.47E-3</c:v>
                </c:pt>
                <c:pt idx="6507">
                  <c:v>-2.5300000000000001E-3</c:v>
                </c:pt>
                <c:pt idx="6508">
                  <c:v>-2.6099999999999999E-3</c:v>
                </c:pt>
                <c:pt idx="6509">
                  <c:v>-2.66E-3</c:v>
                </c:pt>
                <c:pt idx="6510">
                  <c:v>-2.7100000000000002E-3</c:v>
                </c:pt>
                <c:pt idx="6511">
                  <c:v>-2.7599999999999999E-3</c:v>
                </c:pt>
                <c:pt idx="6512">
                  <c:v>-2.82E-3</c:v>
                </c:pt>
                <c:pt idx="6513">
                  <c:v>-2.8700000000000002E-3</c:v>
                </c:pt>
                <c:pt idx="6514">
                  <c:v>-2.9199999999999999E-3</c:v>
                </c:pt>
                <c:pt idx="6515">
                  <c:v>-2.9499999999999999E-3</c:v>
                </c:pt>
                <c:pt idx="6516">
                  <c:v>-2.98E-3</c:v>
                </c:pt>
                <c:pt idx="6517">
                  <c:v>-3.0000000000000001E-3</c:v>
                </c:pt>
                <c:pt idx="6518">
                  <c:v>-3.0000000000000001E-3</c:v>
                </c:pt>
                <c:pt idx="6519">
                  <c:v>-3.0000000000000001E-3</c:v>
                </c:pt>
                <c:pt idx="6520">
                  <c:v>-3.0000000000000001E-3</c:v>
                </c:pt>
                <c:pt idx="6521">
                  <c:v>-3.0000000000000001E-3</c:v>
                </c:pt>
                <c:pt idx="6522">
                  <c:v>-2.98E-3</c:v>
                </c:pt>
                <c:pt idx="6523">
                  <c:v>-2.9499999999999999E-3</c:v>
                </c:pt>
                <c:pt idx="6524">
                  <c:v>-2.9199999999999999E-3</c:v>
                </c:pt>
                <c:pt idx="6525">
                  <c:v>-2.8999999999999998E-3</c:v>
                </c:pt>
                <c:pt idx="6526">
                  <c:v>-2.8700000000000002E-3</c:v>
                </c:pt>
                <c:pt idx="6527">
                  <c:v>-2.82E-3</c:v>
                </c:pt>
                <c:pt idx="6528">
                  <c:v>-2.7599999999999999E-3</c:v>
                </c:pt>
                <c:pt idx="6529">
                  <c:v>-2.7399999999999998E-3</c:v>
                </c:pt>
                <c:pt idx="6530">
                  <c:v>-2.6900000000000001E-3</c:v>
                </c:pt>
                <c:pt idx="6531">
                  <c:v>-2.63E-3</c:v>
                </c:pt>
                <c:pt idx="6532">
                  <c:v>-2.6099999999999999E-3</c:v>
                </c:pt>
                <c:pt idx="6533">
                  <c:v>-2.5500000000000002E-3</c:v>
                </c:pt>
                <c:pt idx="6534">
                  <c:v>-2.5300000000000001E-3</c:v>
                </c:pt>
                <c:pt idx="6535">
                  <c:v>-2.47E-3</c:v>
                </c:pt>
                <c:pt idx="6536">
                  <c:v>-2.4499999999999999E-3</c:v>
                </c:pt>
                <c:pt idx="6537">
                  <c:v>-2.4199999999999998E-3</c:v>
                </c:pt>
                <c:pt idx="6538">
                  <c:v>-2.3999999999999998E-3</c:v>
                </c:pt>
                <c:pt idx="6539">
                  <c:v>-2.3999999999999998E-3</c:v>
                </c:pt>
                <c:pt idx="6540">
                  <c:v>-2.3700000000000001E-3</c:v>
                </c:pt>
                <c:pt idx="6541">
                  <c:v>-2.3700000000000001E-3</c:v>
                </c:pt>
                <c:pt idx="6542">
                  <c:v>-2.3700000000000001E-3</c:v>
                </c:pt>
                <c:pt idx="6543">
                  <c:v>-2.3700000000000001E-3</c:v>
                </c:pt>
                <c:pt idx="6544">
                  <c:v>-2.3700000000000001E-3</c:v>
                </c:pt>
                <c:pt idx="6545">
                  <c:v>-2.3999999999999998E-3</c:v>
                </c:pt>
                <c:pt idx="6546">
                  <c:v>-2.3999999999999998E-3</c:v>
                </c:pt>
                <c:pt idx="6547">
                  <c:v>-2.4199999999999998E-3</c:v>
                </c:pt>
                <c:pt idx="6548">
                  <c:v>-2.4499999999999999E-3</c:v>
                </c:pt>
                <c:pt idx="6549">
                  <c:v>-2.4499999999999999E-3</c:v>
                </c:pt>
                <c:pt idx="6550">
                  <c:v>-2.47E-3</c:v>
                </c:pt>
                <c:pt idx="6551">
                  <c:v>-2.5000000000000001E-3</c:v>
                </c:pt>
                <c:pt idx="6552">
                  <c:v>-2.5300000000000001E-3</c:v>
                </c:pt>
                <c:pt idx="6553">
                  <c:v>-2.5500000000000002E-3</c:v>
                </c:pt>
                <c:pt idx="6554">
                  <c:v>-2.5799999999999998E-3</c:v>
                </c:pt>
                <c:pt idx="6555">
                  <c:v>-2.6099999999999999E-3</c:v>
                </c:pt>
                <c:pt idx="6556">
                  <c:v>-2.6099999999999999E-3</c:v>
                </c:pt>
                <c:pt idx="6557">
                  <c:v>-2.63E-3</c:v>
                </c:pt>
                <c:pt idx="6558">
                  <c:v>-2.66E-3</c:v>
                </c:pt>
                <c:pt idx="6559">
                  <c:v>-2.66E-3</c:v>
                </c:pt>
                <c:pt idx="6560">
                  <c:v>-2.66E-3</c:v>
                </c:pt>
                <c:pt idx="6561">
                  <c:v>-2.66E-3</c:v>
                </c:pt>
                <c:pt idx="6562">
                  <c:v>-2.6900000000000001E-3</c:v>
                </c:pt>
                <c:pt idx="6563">
                  <c:v>-2.66E-3</c:v>
                </c:pt>
                <c:pt idx="6564">
                  <c:v>-2.66E-3</c:v>
                </c:pt>
                <c:pt idx="6565">
                  <c:v>-2.66E-3</c:v>
                </c:pt>
                <c:pt idx="6566">
                  <c:v>-2.63E-3</c:v>
                </c:pt>
                <c:pt idx="6567">
                  <c:v>-2.6099999999999999E-3</c:v>
                </c:pt>
                <c:pt idx="6568">
                  <c:v>-2.6099999999999999E-3</c:v>
                </c:pt>
                <c:pt idx="6569">
                  <c:v>-2.5799999999999998E-3</c:v>
                </c:pt>
                <c:pt idx="6570">
                  <c:v>-2.5500000000000002E-3</c:v>
                </c:pt>
                <c:pt idx="6571">
                  <c:v>-2.5300000000000001E-3</c:v>
                </c:pt>
                <c:pt idx="6572">
                  <c:v>-2.5000000000000001E-3</c:v>
                </c:pt>
                <c:pt idx="6573">
                  <c:v>-2.4499999999999999E-3</c:v>
                </c:pt>
                <c:pt idx="6574">
                  <c:v>-2.4199999999999998E-3</c:v>
                </c:pt>
                <c:pt idx="6575">
                  <c:v>-2.3999999999999998E-3</c:v>
                </c:pt>
                <c:pt idx="6576">
                  <c:v>-2.3700000000000001E-3</c:v>
                </c:pt>
                <c:pt idx="6577">
                  <c:v>-2.3400000000000001E-3</c:v>
                </c:pt>
                <c:pt idx="6578">
                  <c:v>-2.32E-3</c:v>
                </c:pt>
                <c:pt idx="6579">
                  <c:v>-2.2899999999999999E-3</c:v>
                </c:pt>
                <c:pt idx="6580">
                  <c:v>-2.2599999999999999E-3</c:v>
                </c:pt>
                <c:pt idx="6581">
                  <c:v>-2.2399999999999998E-3</c:v>
                </c:pt>
                <c:pt idx="6582">
                  <c:v>-2.2399999999999998E-3</c:v>
                </c:pt>
                <c:pt idx="6583">
                  <c:v>-2.2100000000000002E-3</c:v>
                </c:pt>
                <c:pt idx="6584">
                  <c:v>-2.2100000000000002E-3</c:v>
                </c:pt>
                <c:pt idx="6585">
                  <c:v>-2.2100000000000002E-3</c:v>
                </c:pt>
                <c:pt idx="6586">
                  <c:v>-2.2100000000000002E-3</c:v>
                </c:pt>
                <c:pt idx="6587">
                  <c:v>-2.2100000000000002E-3</c:v>
                </c:pt>
                <c:pt idx="6588">
                  <c:v>-2.2100000000000002E-3</c:v>
                </c:pt>
                <c:pt idx="6589">
                  <c:v>-2.2399999999999998E-3</c:v>
                </c:pt>
                <c:pt idx="6590">
                  <c:v>-2.2399999999999998E-3</c:v>
                </c:pt>
                <c:pt idx="6591">
                  <c:v>-2.2599999999999999E-3</c:v>
                </c:pt>
                <c:pt idx="6592">
                  <c:v>-2.2899999999999999E-3</c:v>
                </c:pt>
                <c:pt idx="6593">
                  <c:v>-2.32E-3</c:v>
                </c:pt>
                <c:pt idx="6594">
                  <c:v>-2.3400000000000001E-3</c:v>
                </c:pt>
                <c:pt idx="6595">
                  <c:v>-2.3700000000000001E-3</c:v>
                </c:pt>
                <c:pt idx="6596">
                  <c:v>-2.3999999999999998E-3</c:v>
                </c:pt>
                <c:pt idx="6597">
                  <c:v>-2.4499999999999999E-3</c:v>
                </c:pt>
                <c:pt idx="6598">
                  <c:v>-2.47E-3</c:v>
                </c:pt>
                <c:pt idx="6599">
                  <c:v>-2.5000000000000001E-3</c:v>
                </c:pt>
                <c:pt idx="6600">
                  <c:v>-2.5500000000000002E-3</c:v>
                </c:pt>
                <c:pt idx="6601">
                  <c:v>-2.5799999999999998E-3</c:v>
                </c:pt>
                <c:pt idx="6602">
                  <c:v>-2.6099999999999999E-3</c:v>
                </c:pt>
                <c:pt idx="6603">
                  <c:v>-2.63E-3</c:v>
                </c:pt>
                <c:pt idx="6604">
                  <c:v>-2.66E-3</c:v>
                </c:pt>
                <c:pt idx="6605">
                  <c:v>-2.6900000000000001E-3</c:v>
                </c:pt>
                <c:pt idx="6606">
                  <c:v>-2.6900000000000001E-3</c:v>
                </c:pt>
                <c:pt idx="6607">
                  <c:v>-2.7100000000000002E-3</c:v>
                </c:pt>
                <c:pt idx="6608">
                  <c:v>-2.7100000000000002E-3</c:v>
                </c:pt>
                <c:pt idx="6609">
                  <c:v>-2.7100000000000002E-3</c:v>
                </c:pt>
                <c:pt idx="6610">
                  <c:v>-2.7100000000000002E-3</c:v>
                </c:pt>
                <c:pt idx="6611">
                  <c:v>-2.7100000000000002E-3</c:v>
                </c:pt>
                <c:pt idx="6612">
                  <c:v>-2.7100000000000002E-3</c:v>
                </c:pt>
                <c:pt idx="6613">
                  <c:v>-2.6900000000000001E-3</c:v>
                </c:pt>
                <c:pt idx="6614">
                  <c:v>-2.6900000000000001E-3</c:v>
                </c:pt>
                <c:pt idx="6615">
                  <c:v>-2.66E-3</c:v>
                </c:pt>
                <c:pt idx="6616">
                  <c:v>-2.63E-3</c:v>
                </c:pt>
                <c:pt idx="6617">
                  <c:v>-2.6099999999999999E-3</c:v>
                </c:pt>
                <c:pt idx="6618">
                  <c:v>-2.5500000000000002E-3</c:v>
                </c:pt>
                <c:pt idx="6619">
                  <c:v>-2.5300000000000001E-3</c:v>
                </c:pt>
                <c:pt idx="6620">
                  <c:v>-2.5000000000000001E-3</c:v>
                </c:pt>
                <c:pt idx="6621">
                  <c:v>-2.4499999999999999E-3</c:v>
                </c:pt>
                <c:pt idx="6622">
                  <c:v>-2.4199999999999998E-3</c:v>
                </c:pt>
                <c:pt idx="6623">
                  <c:v>-2.3700000000000001E-3</c:v>
                </c:pt>
                <c:pt idx="6624">
                  <c:v>-2.3400000000000001E-3</c:v>
                </c:pt>
                <c:pt idx="6625">
                  <c:v>-2.2899999999999999E-3</c:v>
                </c:pt>
                <c:pt idx="6626">
                  <c:v>-2.2599999999999999E-3</c:v>
                </c:pt>
                <c:pt idx="6627">
                  <c:v>-2.2399999999999998E-3</c:v>
                </c:pt>
                <c:pt idx="6628">
                  <c:v>-2.2100000000000002E-3</c:v>
                </c:pt>
                <c:pt idx="6629">
                  <c:v>-2.1900000000000001E-3</c:v>
                </c:pt>
                <c:pt idx="6630">
                  <c:v>-2.16E-3</c:v>
                </c:pt>
                <c:pt idx="6631">
                  <c:v>-2.1299999999999999E-3</c:v>
                </c:pt>
                <c:pt idx="6632">
                  <c:v>-2.1099999999999999E-3</c:v>
                </c:pt>
                <c:pt idx="6633">
                  <c:v>-2.1099999999999999E-3</c:v>
                </c:pt>
                <c:pt idx="6634">
                  <c:v>-2.0799999999999998E-3</c:v>
                </c:pt>
                <c:pt idx="6635">
                  <c:v>-2.0799999999999998E-3</c:v>
                </c:pt>
                <c:pt idx="6636">
                  <c:v>-2.0799999999999998E-3</c:v>
                </c:pt>
                <c:pt idx="6637">
                  <c:v>-2.0799999999999998E-3</c:v>
                </c:pt>
                <c:pt idx="6638">
                  <c:v>-2.1099999999999999E-3</c:v>
                </c:pt>
                <c:pt idx="6639">
                  <c:v>-2.1099999999999999E-3</c:v>
                </c:pt>
                <c:pt idx="6640">
                  <c:v>-2.1299999999999999E-3</c:v>
                </c:pt>
                <c:pt idx="6641">
                  <c:v>-2.16E-3</c:v>
                </c:pt>
                <c:pt idx="6642">
                  <c:v>-2.1900000000000001E-3</c:v>
                </c:pt>
                <c:pt idx="6643">
                  <c:v>-2.1900000000000001E-3</c:v>
                </c:pt>
                <c:pt idx="6644">
                  <c:v>-2.2399999999999998E-3</c:v>
                </c:pt>
                <c:pt idx="6645">
                  <c:v>-2.2599999999999999E-3</c:v>
                </c:pt>
                <c:pt idx="6646">
                  <c:v>-2.2899999999999999E-3</c:v>
                </c:pt>
                <c:pt idx="6647">
                  <c:v>-2.32E-3</c:v>
                </c:pt>
                <c:pt idx="6648">
                  <c:v>-2.3700000000000001E-3</c:v>
                </c:pt>
                <c:pt idx="6649">
                  <c:v>-2.3999999999999998E-3</c:v>
                </c:pt>
                <c:pt idx="6650">
                  <c:v>-2.4199999999999998E-3</c:v>
                </c:pt>
                <c:pt idx="6651">
                  <c:v>-2.47E-3</c:v>
                </c:pt>
                <c:pt idx="6652">
                  <c:v>-2.5000000000000001E-3</c:v>
                </c:pt>
                <c:pt idx="6653">
                  <c:v>-2.5300000000000001E-3</c:v>
                </c:pt>
                <c:pt idx="6654">
                  <c:v>-2.5799999999999998E-3</c:v>
                </c:pt>
                <c:pt idx="6655">
                  <c:v>-2.6099999999999999E-3</c:v>
                </c:pt>
                <c:pt idx="6656">
                  <c:v>-2.63E-3</c:v>
                </c:pt>
                <c:pt idx="6657">
                  <c:v>-2.63E-3</c:v>
                </c:pt>
                <c:pt idx="6658">
                  <c:v>-2.66E-3</c:v>
                </c:pt>
                <c:pt idx="6659">
                  <c:v>-2.6900000000000001E-3</c:v>
                </c:pt>
                <c:pt idx="6660">
                  <c:v>-2.6900000000000001E-3</c:v>
                </c:pt>
                <c:pt idx="6661">
                  <c:v>-2.7100000000000002E-3</c:v>
                </c:pt>
                <c:pt idx="6662">
                  <c:v>-2.7100000000000002E-3</c:v>
                </c:pt>
                <c:pt idx="6663">
                  <c:v>-2.7100000000000002E-3</c:v>
                </c:pt>
                <c:pt idx="6664">
                  <c:v>-2.7100000000000002E-3</c:v>
                </c:pt>
                <c:pt idx="6665">
                  <c:v>-2.6900000000000001E-3</c:v>
                </c:pt>
                <c:pt idx="6666">
                  <c:v>-2.6900000000000001E-3</c:v>
                </c:pt>
                <c:pt idx="6667">
                  <c:v>-2.6900000000000001E-3</c:v>
                </c:pt>
                <c:pt idx="6668">
                  <c:v>-2.66E-3</c:v>
                </c:pt>
                <c:pt idx="6669">
                  <c:v>-2.66E-3</c:v>
                </c:pt>
                <c:pt idx="6670">
                  <c:v>-2.63E-3</c:v>
                </c:pt>
                <c:pt idx="6671">
                  <c:v>-2.6099999999999999E-3</c:v>
                </c:pt>
                <c:pt idx="6672">
                  <c:v>-2.6099999999999999E-3</c:v>
                </c:pt>
                <c:pt idx="6673">
                  <c:v>-2.5799999999999998E-3</c:v>
                </c:pt>
                <c:pt idx="6674">
                  <c:v>-2.5500000000000002E-3</c:v>
                </c:pt>
                <c:pt idx="6675">
                  <c:v>-2.5500000000000002E-3</c:v>
                </c:pt>
                <c:pt idx="6676">
                  <c:v>-2.5300000000000001E-3</c:v>
                </c:pt>
                <c:pt idx="6677">
                  <c:v>-2.5300000000000001E-3</c:v>
                </c:pt>
                <c:pt idx="6678">
                  <c:v>-2.5300000000000001E-3</c:v>
                </c:pt>
                <c:pt idx="6679">
                  <c:v>-2.5000000000000001E-3</c:v>
                </c:pt>
                <c:pt idx="6680">
                  <c:v>-2.5000000000000001E-3</c:v>
                </c:pt>
                <c:pt idx="6681">
                  <c:v>-2.5000000000000001E-3</c:v>
                </c:pt>
                <c:pt idx="6682">
                  <c:v>-2.5000000000000001E-3</c:v>
                </c:pt>
                <c:pt idx="6683">
                  <c:v>-2.5000000000000001E-3</c:v>
                </c:pt>
                <c:pt idx="6684">
                  <c:v>-2.5300000000000001E-3</c:v>
                </c:pt>
                <c:pt idx="6685">
                  <c:v>-2.5300000000000001E-3</c:v>
                </c:pt>
                <c:pt idx="6686">
                  <c:v>-2.5300000000000001E-3</c:v>
                </c:pt>
                <c:pt idx="6687">
                  <c:v>-2.5500000000000002E-3</c:v>
                </c:pt>
                <c:pt idx="6688">
                  <c:v>-2.5500000000000002E-3</c:v>
                </c:pt>
                <c:pt idx="6689">
                  <c:v>-2.5799999999999998E-3</c:v>
                </c:pt>
                <c:pt idx="6690">
                  <c:v>-2.5799999999999998E-3</c:v>
                </c:pt>
                <c:pt idx="6691">
                  <c:v>-2.6099999999999999E-3</c:v>
                </c:pt>
                <c:pt idx="6692">
                  <c:v>-2.6099999999999999E-3</c:v>
                </c:pt>
                <c:pt idx="6693">
                  <c:v>-2.6099999999999999E-3</c:v>
                </c:pt>
                <c:pt idx="6694">
                  <c:v>-2.63E-3</c:v>
                </c:pt>
                <c:pt idx="6695">
                  <c:v>-2.63E-3</c:v>
                </c:pt>
                <c:pt idx="6696">
                  <c:v>-2.63E-3</c:v>
                </c:pt>
                <c:pt idx="6697">
                  <c:v>-2.63E-3</c:v>
                </c:pt>
                <c:pt idx="6698">
                  <c:v>-2.63E-3</c:v>
                </c:pt>
                <c:pt idx="6699">
                  <c:v>-2.63E-3</c:v>
                </c:pt>
                <c:pt idx="6700">
                  <c:v>-2.6099999999999999E-3</c:v>
                </c:pt>
                <c:pt idx="6701">
                  <c:v>-2.6099999999999999E-3</c:v>
                </c:pt>
                <c:pt idx="6702">
                  <c:v>-2.5799999999999998E-3</c:v>
                </c:pt>
                <c:pt idx="6703">
                  <c:v>-2.5799999999999998E-3</c:v>
                </c:pt>
                <c:pt idx="6704">
                  <c:v>-2.5500000000000002E-3</c:v>
                </c:pt>
                <c:pt idx="6705">
                  <c:v>-2.5300000000000001E-3</c:v>
                </c:pt>
                <c:pt idx="6706">
                  <c:v>-2.5000000000000001E-3</c:v>
                </c:pt>
                <c:pt idx="6707">
                  <c:v>-2.47E-3</c:v>
                </c:pt>
                <c:pt idx="6708">
                  <c:v>-2.47E-3</c:v>
                </c:pt>
                <c:pt idx="6709">
                  <c:v>-2.4499999999999999E-3</c:v>
                </c:pt>
                <c:pt idx="6710">
                  <c:v>-2.4199999999999998E-3</c:v>
                </c:pt>
                <c:pt idx="6711">
                  <c:v>-2.4199999999999998E-3</c:v>
                </c:pt>
                <c:pt idx="6712">
                  <c:v>-2.4199999999999998E-3</c:v>
                </c:pt>
                <c:pt idx="6713">
                  <c:v>-2.3999999999999998E-3</c:v>
                </c:pt>
                <c:pt idx="6714">
                  <c:v>-2.3999999999999998E-3</c:v>
                </c:pt>
                <c:pt idx="6715">
                  <c:v>-2.3999999999999998E-3</c:v>
                </c:pt>
                <c:pt idx="6716">
                  <c:v>-2.4199999999999998E-3</c:v>
                </c:pt>
                <c:pt idx="6717">
                  <c:v>-2.4199999999999998E-3</c:v>
                </c:pt>
                <c:pt idx="6718">
                  <c:v>-2.4499999999999999E-3</c:v>
                </c:pt>
                <c:pt idx="6719">
                  <c:v>-2.47E-3</c:v>
                </c:pt>
                <c:pt idx="6720">
                  <c:v>-2.5000000000000001E-3</c:v>
                </c:pt>
                <c:pt idx="6721">
                  <c:v>-2.5300000000000001E-3</c:v>
                </c:pt>
                <c:pt idx="6722">
                  <c:v>-2.5500000000000002E-3</c:v>
                </c:pt>
                <c:pt idx="6723">
                  <c:v>-2.5799999999999998E-3</c:v>
                </c:pt>
                <c:pt idx="6724">
                  <c:v>-2.63E-3</c:v>
                </c:pt>
                <c:pt idx="6725">
                  <c:v>-2.66E-3</c:v>
                </c:pt>
                <c:pt idx="6726">
                  <c:v>-2.7100000000000002E-3</c:v>
                </c:pt>
                <c:pt idx="6727">
                  <c:v>-2.7399999999999998E-3</c:v>
                </c:pt>
                <c:pt idx="6728">
                  <c:v>-2.7599999999999999E-3</c:v>
                </c:pt>
                <c:pt idx="6729">
                  <c:v>-2.7899999999999999E-3</c:v>
                </c:pt>
                <c:pt idx="6730">
                  <c:v>-2.82E-3</c:v>
                </c:pt>
                <c:pt idx="6731">
                  <c:v>-2.8400000000000001E-3</c:v>
                </c:pt>
                <c:pt idx="6732">
                  <c:v>-2.8700000000000002E-3</c:v>
                </c:pt>
                <c:pt idx="6733">
                  <c:v>-2.8700000000000002E-3</c:v>
                </c:pt>
                <c:pt idx="6734">
                  <c:v>-2.8700000000000002E-3</c:v>
                </c:pt>
                <c:pt idx="6735">
                  <c:v>-2.8700000000000002E-3</c:v>
                </c:pt>
                <c:pt idx="6736">
                  <c:v>-2.8400000000000001E-3</c:v>
                </c:pt>
                <c:pt idx="6737">
                  <c:v>-2.8400000000000001E-3</c:v>
                </c:pt>
                <c:pt idx="6738">
                  <c:v>-2.82E-3</c:v>
                </c:pt>
                <c:pt idx="6739">
                  <c:v>-2.7599999999999999E-3</c:v>
                </c:pt>
                <c:pt idx="6740">
                  <c:v>-2.7399999999999998E-3</c:v>
                </c:pt>
                <c:pt idx="6741">
                  <c:v>-2.6900000000000001E-3</c:v>
                </c:pt>
                <c:pt idx="6742">
                  <c:v>-2.63E-3</c:v>
                </c:pt>
                <c:pt idx="6743">
                  <c:v>-2.5799999999999998E-3</c:v>
                </c:pt>
                <c:pt idx="6744">
                  <c:v>-2.5500000000000002E-3</c:v>
                </c:pt>
                <c:pt idx="6745">
                  <c:v>-2.47E-3</c:v>
                </c:pt>
                <c:pt idx="6746">
                  <c:v>-2.4499999999999999E-3</c:v>
                </c:pt>
                <c:pt idx="6747">
                  <c:v>-2.3999999999999998E-3</c:v>
                </c:pt>
                <c:pt idx="6748">
                  <c:v>-2.3400000000000001E-3</c:v>
                </c:pt>
                <c:pt idx="6749">
                  <c:v>-2.32E-3</c:v>
                </c:pt>
                <c:pt idx="6750">
                  <c:v>-2.2599999999999999E-3</c:v>
                </c:pt>
                <c:pt idx="6751">
                  <c:v>-2.2399999999999998E-3</c:v>
                </c:pt>
                <c:pt idx="6752">
                  <c:v>-2.2399999999999998E-3</c:v>
                </c:pt>
                <c:pt idx="6753">
                  <c:v>-2.2100000000000002E-3</c:v>
                </c:pt>
                <c:pt idx="6754">
                  <c:v>-2.2100000000000002E-3</c:v>
                </c:pt>
                <c:pt idx="6755">
                  <c:v>-2.2399999999999998E-3</c:v>
                </c:pt>
                <c:pt idx="6756">
                  <c:v>-2.2399999999999998E-3</c:v>
                </c:pt>
                <c:pt idx="6757">
                  <c:v>-2.2599999999999999E-3</c:v>
                </c:pt>
                <c:pt idx="6758">
                  <c:v>-2.32E-3</c:v>
                </c:pt>
                <c:pt idx="6759">
                  <c:v>-2.3400000000000001E-3</c:v>
                </c:pt>
                <c:pt idx="6760">
                  <c:v>-2.3999999999999998E-3</c:v>
                </c:pt>
                <c:pt idx="6761">
                  <c:v>-2.4499999999999999E-3</c:v>
                </c:pt>
                <c:pt idx="6762">
                  <c:v>-2.5000000000000001E-3</c:v>
                </c:pt>
                <c:pt idx="6763">
                  <c:v>-2.5799999999999998E-3</c:v>
                </c:pt>
                <c:pt idx="6764">
                  <c:v>-2.63E-3</c:v>
                </c:pt>
                <c:pt idx="6765">
                  <c:v>-2.6900000000000001E-3</c:v>
                </c:pt>
                <c:pt idx="6766">
                  <c:v>-2.7599999999999999E-3</c:v>
                </c:pt>
                <c:pt idx="6767">
                  <c:v>-2.82E-3</c:v>
                </c:pt>
                <c:pt idx="6768">
                  <c:v>-2.8700000000000002E-3</c:v>
                </c:pt>
                <c:pt idx="6769">
                  <c:v>-2.9199999999999999E-3</c:v>
                </c:pt>
                <c:pt idx="6770">
                  <c:v>-2.9499999999999999E-3</c:v>
                </c:pt>
                <c:pt idx="6771">
                  <c:v>-2.98E-3</c:v>
                </c:pt>
                <c:pt idx="6772">
                  <c:v>-3.0000000000000001E-3</c:v>
                </c:pt>
                <c:pt idx="6773">
                  <c:v>-3.0300000000000001E-3</c:v>
                </c:pt>
                <c:pt idx="6774">
                  <c:v>-3.0300000000000001E-3</c:v>
                </c:pt>
                <c:pt idx="6775">
                  <c:v>-3.0000000000000001E-3</c:v>
                </c:pt>
                <c:pt idx="6776">
                  <c:v>-3.0000000000000001E-3</c:v>
                </c:pt>
                <c:pt idx="6777">
                  <c:v>-2.98E-3</c:v>
                </c:pt>
                <c:pt idx="6778">
                  <c:v>-2.9499999999999999E-3</c:v>
                </c:pt>
                <c:pt idx="6779">
                  <c:v>-2.8999999999999998E-3</c:v>
                </c:pt>
                <c:pt idx="6780">
                  <c:v>-2.8400000000000001E-3</c:v>
                </c:pt>
                <c:pt idx="6781">
                  <c:v>-2.7899999999999999E-3</c:v>
                </c:pt>
                <c:pt idx="6782">
                  <c:v>-2.7399999999999998E-3</c:v>
                </c:pt>
                <c:pt idx="6783">
                  <c:v>-2.6900000000000001E-3</c:v>
                </c:pt>
                <c:pt idx="6784">
                  <c:v>-2.6099999999999999E-3</c:v>
                </c:pt>
                <c:pt idx="6785">
                  <c:v>-2.5500000000000002E-3</c:v>
                </c:pt>
                <c:pt idx="6786">
                  <c:v>-2.5000000000000001E-3</c:v>
                </c:pt>
                <c:pt idx="6787">
                  <c:v>-2.4199999999999998E-3</c:v>
                </c:pt>
                <c:pt idx="6788">
                  <c:v>-2.3700000000000001E-3</c:v>
                </c:pt>
                <c:pt idx="6789">
                  <c:v>-2.32E-3</c:v>
                </c:pt>
                <c:pt idx="6790">
                  <c:v>-2.2899999999999999E-3</c:v>
                </c:pt>
                <c:pt idx="6791">
                  <c:v>-2.2599999999999999E-3</c:v>
                </c:pt>
                <c:pt idx="6792">
                  <c:v>-2.2399999999999998E-3</c:v>
                </c:pt>
                <c:pt idx="6793">
                  <c:v>-2.2100000000000002E-3</c:v>
                </c:pt>
                <c:pt idx="6794">
                  <c:v>-2.2100000000000002E-3</c:v>
                </c:pt>
                <c:pt idx="6795">
                  <c:v>-2.2100000000000002E-3</c:v>
                </c:pt>
                <c:pt idx="6796">
                  <c:v>-2.2399999999999998E-3</c:v>
                </c:pt>
                <c:pt idx="6797">
                  <c:v>-2.2599999999999999E-3</c:v>
                </c:pt>
                <c:pt idx="6798">
                  <c:v>-2.2899999999999999E-3</c:v>
                </c:pt>
                <c:pt idx="6799">
                  <c:v>-2.32E-3</c:v>
                </c:pt>
                <c:pt idx="6800">
                  <c:v>-2.3700000000000001E-3</c:v>
                </c:pt>
                <c:pt idx="6801">
                  <c:v>-2.4199999999999998E-3</c:v>
                </c:pt>
                <c:pt idx="6802">
                  <c:v>-2.47E-3</c:v>
                </c:pt>
                <c:pt idx="6803">
                  <c:v>-2.5300000000000001E-3</c:v>
                </c:pt>
                <c:pt idx="6804">
                  <c:v>-2.5799999999999998E-3</c:v>
                </c:pt>
                <c:pt idx="6805">
                  <c:v>-2.63E-3</c:v>
                </c:pt>
                <c:pt idx="6806">
                  <c:v>-2.6900000000000001E-3</c:v>
                </c:pt>
                <c:pt idx="6807">
                  <c:v>-2.7399999999999998E-3</c:v>
                </c:pt>
                <c:pt idx="6808">
                  <c:v>-2.7599999999999999E-3</c:v>
                </c:pt>
                <c:pt idx="6809">
                  <c:v>-2.82E-3</c:v>
                </c:pt>
                <c:pt idx="6810">
                  <c:v>-2.8400000000000001E-3</c:v>
                </c:pt>
                <c:pt idx="6811">
                  <c:v>-2.8700000000000002E-3</c:v>
                </c:pt>
                <c:pt idx="6812">
                  <c:v>-2.8700000000000002E-3</c:v>
                </c:pt>
                <c:pt idx="6813">
                  <c:v>-2.8700000000000002E-3</c:v>
                </c:pt>
                <c:pt idx="6814">
                  <c:v>-2.8700000000000002E-3</c:v>
                </c:pt>
                <c:pt idx="6815">
                  <c:v>-2.8700000000000002E-3</c:v>
                </c:pt>
                <c:pt idx="6816">
                  <c:v>-2.8400000000000001E-3</c:v>
                </c:pt>
                <c:pt idx="6817">
                  <c:v>-2.82E-3</c:v>
                </c:pt>
                <c:pt idx="6818">
                  <c:v>-2.7899999999999999E-3</c:v>
                </c:pt>
                <c:pt idx="6819">
                  <c:v>-2.7599999999999999E-3</c:v>
                </c:pt>
                <c:pt idx="6820">
                  <c:v>-2.7100000000000002E-3</c:v>
                </c:pt>
                <c:pt idx="6821">
                  <c:v>-2.66E-3</c:v>
                </c:pt>
                <c:pt idx="6822">
                  <c:v>-2.6099999999999999E-3</c:v>
                </c:pt>
                <c:pt idx="6823">
                  <c:v>-2.5500000000000002E-3</c:v>
                </c:pt>
                <c:pt idx="6824">
                  <c:v>-2.5000000000000001E-3</c:v>
                </c:pt>
                <c:pt idx="6825">
                  <c:v>-2.4499999999999999E-3</c:v>
                </c:pt>
                <c:pt idx="6826">
                  <c:v>-2.4199999999999998E-3</c:v>
                </c:pt>
                <c:pt idx="6827">
                  <c:v>-2.3700000000000001E-3</c:v>
                </c:pt>
                <c:pt idx="6828">
                  <c:v>-2.32E-3</c:v>
                </c:pt>
                <c:pt idx="6829">
                  <c:v>-2.2899999999999999E-3</c:v>
                </c:pt>
                <c:pt idx="6830">
                  <c:v>-2.2599999999999999E-3</c:v>
                </c:pt>
                <c:pt idx="6831">
                  <c:v>-2.2399999999999998E-3</c:v>
                </c:pt>
                <c:pt idx="6832">
                  <c:v>-2.2399999999999998E-3</c:v>
                </c:pt>
                <c:pt idx="6833">
                  <c:v>-2.2100000000000002E-3</c:v>
                </c:pt>
                <c:pt idx="6834">
                  <c:v>-2.2399999999999998E-3</c:v>
                </c:pt>
                <c:pt idx="6835">
                  <c:v>-2.2399999999999998E-3</c:v>
                </c:pt>
                <c:pt idx="6836">
                  <c:v>-2.2599999999999999E-3</c:v>
                </c:pt>
                <c:pt idx="6837">
                  <c:v>-2.2599999999999999E-3</c:v>
                </c:pt>
                <c:pt idx="6838">
                  <c:v>-2.2899999999999999E-3</c:v>
                </c:pt>
                <c:pt idx="6839">
                  <c:v>-2.3400000000000001E-3</c:v>
                </c:pt>
                <c:pt idx="6840">
                  <c:v>-2.3700000000000001E-3</c:v>
                </c:pt>
                <c:pt idx="6841">
                  <c:v>-2.4199999999999998E-3</c:v>
                </c:pt>
                <c:pt idx="6842">
                  <c:v>-2.4499999999999999E-3</c:v>
                </c:pt>
                <c:pt idx="6843">
                  <c:v>-2.5000000000000001E-3</c:v>
                </c:pt>
                <c:pt idx="6844">
                  <c:v>-2.5500000000000002E-3</c:v>
                </c:pt>
                <c:pt idx="6845">
                  <c:v>-2.5799999999999998E-3</c:v>
                </c:pt>
                <c:pt idx="6846">
                  <c:v>-2.63E-3</c:v>
                </c:pt>
                <c:pt idx="6847">
                  <c:v>-2.6900000000000001E-3</c:v>
                </c:pt>
                <c:pt idx="6848">
                  <c:v>-2.7100000000000002E-3</c:v>
                </c:pt>
                <c:pt idx="6849">
                  <c:v>-2.7399999999999998E-3</c:v>
                </c:pt>
                <c:pt idx="6850">
                  <c:v>-2.7599999999999999E-3</c:v>
                </c:pt>
                <c:pt idx="6851">
                  <c:v>-2.7899999999999999E-3</c:v>
                </c:pt>
                <c:pt idx="6852">
                  <c:v>-2.82E-3</c:v>
                </c:pt>
                <c:pt idx="6853">
                  <c:v>-2.82E-3</c:v>
                </c:pt>
                <c:pt idx="6854">
                  <c:v>-2.8400000000000001E-3</c:v>
                </c:pt>
                <c:pt idx="6855">
                  <c:v>-2.8400000000000001E-3</c:v>
                </c:pt>
                <c:pt idx="6856">
                  <c:v>-2.82E-3</c:v>
                </c:pt>
                <c:pt idx="6857">
                  <c:v>-2.82E-3</c:v>
                </c:pt>
                <c:pt idx="6858">
                  <c:v>-2.82E-3</c:v>
                </c:pt>
                <c:pt idx="6859">
                  <c:v>-2.7899999999999999E-3</c:v>
                </c:pt>
                <c:pt idx="6860">
                  <c:v>-2.7599999999999999E-3</c:v>
                </c:pt>
                <c:pt idx="6861">
                  <c:v>-2.7399999999999998E-3</c:v>
                </c:pt>
                <c:pt idx="6862">
                  <c:v>-2.7399999999999998E-3</c:v>
                </c:pt>
                <c:pt idx="6863">
                  <c:v>-2.7100000000000002E-3</c:v>
                </c:pt>
                <c:pt idx="6864">
                  <c:v>-2.6900000000000001E-3</c:v>
                </c:pt>
                <c:pt idx="6865">
                  <c:v>-2.66E-3</c:v>
                </c:pt>
                <c:pt idx="6866">
                  <c:v>-2.63E-3</c:v>
                </c:pt>
                <c:pt idx="6867">
                  <c:v>-2.6099999999999999E-3</c:v>
                </c:pt>
                <c:pt idx="6868">
                  <c:v>-2.5799999999999998E-3</c:v>
                </c:pt>
                <c:pt idx="6869">
                  <c:v>-2.5500000000000002E-3</c:v>
                </c:pt>
                <c:pt idx="6870">
                  <c:v>-2.5500000000000002E-3</c:v>
                </c:pt>
                <c:pt idx="6871">
                  <c:v>-2.5300000000000001E-3</c:v>
                </c:pt>
                <c:pt idx="6872">
                  <c:v>-2.5300000000000001E-3</c:v>
                </c:pt>
                <c:pt idx="6873">
                  <c:v>-2.5000000000000001E-3</c:v>
                </c:pt>
                <c:pt idx="6874">
                  <c:v>-2.5000000000000001E-3</c:v>
                </c:pt>
                <c:pt idx="6875">
                  <c:v>-2.5000000000000001E-3</c:v>
                </c:pt>
                <c:pt idx="6876">
                  <c:v>-2.5000000000000001E-3</c:v>
                </c:pt>
                <c:pt idx="6877">
                  <c:v>-2.5000000000000001E-3</c:v>
                </c:pt>
                <c:pt idx="6878">
                  <c:v>-2.5000000000000001E-3</c:v>
                </c:pt>
                <c:pt idx="6879">
                  <c:v>-2.5000000000000001E-3</c:v>
                </c:pt>
                <c:pt idx="6880">
                  <c:v>-2.5000000000000001E-3</c:v>
                </c:pt>
                <c:pt idx="6881">
                  <c:v>-2.5000000000000001E-3</c:v>
                </c:pt>
                <c:pt idx="6882">
                  <c:v>-2.5300000000000001E-3</c:v>
                </c:pt>
                <c:pt idx="6883">
                  <c:v>-2.5300000000000001E-3</c:v>
                </c:pt>
                <c:pt idx="6884">
                  <c:v>-2.5300000000000001E-3</c:v>
                </c:pt>
                <c:pt idx="6885">
                  <c:v>-2.5300000000000001E-3</c:v>
                </c:pt>
                <c:pt idx="6886">
                  <c:v>-2.5500000000000002E-3</c:v>
                </c:pt>
                <c:pt idx="6887">
                  <c:v>-2.5500000000000002E-3</c:v>
                </c:pt>
                <c:pt idx="6888">
                  <c:v>-2.5500000000000002E-3</c:v>
                </c:pt>
                <c:pt idx="6889">
                  <c:v>-2.5500000000000002E-3</c:v>
                </c:pt>
                <c:pt idx="6890">
                  <c:v>-2.5500000000000002E-3</c:v>
                </c:pt>
                <c:pt idx="6891">
                  <c:v>-2.5799999999999998E-3</c:v>
                </c:pt>
                <c:pt idx="6892">
                  <c:v>-2.5799999999999998E-3</c:v>
                </c:pt>
                <c:pt idx="6893">
                  <c:v>-2.5799999999999998E-3</c:v>
                </c:pt>
                <c:pt idx="6894">
                  <c:v>-2.5799999999999998E-3</c:v>
                </c:pt>
                <c:pt idx="6895">
                  <c:v>-2.5799999999999998E-3</c:v>
                </c:pt>
                <c:pt idx="6896">
                  <c:v>-2.6099999999999999E-3</c:v>
                </c:pt>
                <c:pt idx="6897">
                  <c:v>-2.6099999999999999E-3</c:v>
                </c:pt>
                <c:pt idx="6898">
                  <c:v>-2.6099999999999999E-3</c:v>
                </c:pt>
                <c:pt idx="6899">
                  <c:v>-2.63E-3</c:v>
                </c:pt>
                <c:pt idx="6900">
                  <c:v>-2.63E-3</c:v>
                </c:pt>
                <c:pt idx="6901">
                  <c:v>-2.63E-3</c:v>
                </c:pt>
                <c:pt idx="6902">
                  <c:v>-2.66E-3</c:v>
                </c:pt>
                <c:pt idx="6903">
                  <c:v>-2.66E-3</c:v>
                </c:pt>
                <c:pt idx="6904">
                  <c:v>-2.6900000000000001E-3</c:v>
                </c:pt>
                <c:pt idx="6905">
                  <c:v>-2.7100000000000002E-3</c:v>
                </c:pt>
                <c:pt idx="6906">
                  <c:v>-2.7100000000000002E-3</c:v>
                </c:pt>
                <c:pt idx="6907">
                  <c:v>-2.7399999999999998E-3</c:v>
                </c:pt>
                <c:pt idx="6908">
                  <c:v>-2.7599999999999999E-3</c:v>
                </c:pt>
                <c:pt idx="6909">
                  <c:v>-2.7599999999999999E-3</c:v>
                </c:pt>
                <c:pt idx="6910">
                  <c:v>-2.7899999999999999E-3</c:v>
                </c:pt>
                <c:pt idx="6911">
                  <c:v>-2.82E-3</c:v>
                </c:pt>
                <c:pt idx="6912">
                  <c:v>-2.82E-3</c:v>
                </c:pt>
                <c:pt idx="6913">
                  <c:v>-2.8400000000000001E-3</c:v>
                </c:pt>
                <c:pt idx="6914">
                  <c:v>-2.8400000000000001E-3</c:v>
                </c:pt>
                <c:pt idx="6915">
                  <c:v>-2.8700000000000002E-3</c:v>
                </c:pt>
                <c:pt idx="6916">
                  <c:v>-2.8700000000000002E-3</c:v>
                </c:pt>
                <c:pt idx="6917">
                  <c:v>-2.8700000000000002E-3</c:v>
                </c:pt>
                <c:pt idx="6918">
                  <c:v>-2.8700000000000002E-3</c:v>
                </c:pt>
                <c:pt idx="6919">
                  <c:v>-2.8700000000000002E-3</c:v>
                </c:pt>
                <c:pt idx="6920">
                  <c:v>-2.8700000000000002E-3</c:v>
                </c:pt>
                <c:pt idx="6921">
                  <c:v>-2.8400000000000001E-3</c:v>
                </c:pt>
                <c:pt idx="6922">
                  <c:v>-2.8400000000000001E-3</c:v>
                </c:pt>
                <c:pt idx="6923">
                  <c:v>-2.82E-3</c:v>
                </c:pt>
                <c:pt idx="6924">
                  <c:v>-2.7899999999999999E-3</c:v>
                </c:pt>
                <c:pt idx="6925">
                  <c:v>-2.7599999999999999E-3</c:v>
                </c:pt>
                <c:pt idx="6926">
                  <c:v>-2.7399999999999998E-3</c:v>
                </c:pt>
                <c:pt idx="6927">
                  <c:v>-2.7100000000000002E-3</c:v>
                </c:pt>
                <c:pt idx="6928">
                  <c:v>-2.6900000000000001E-3</c:v>
                </c:pt>
                <c:pt idx="6929">
                  <c:v>-2.63E-3</c:v>
                </c:pt>
                <c:pt idx="6930">
                  <c:v>-2.6099999999999999E-3</c:v>
                </c:pt>
                <c:pt idx="6931">
                  <c:v>-2.5799999999999998E-3</c:v>
                </c:pt>
                <c:pt idx="6932">
                  <c:v>-2.5500000000000002E-3</c:v>
                </c:pt>
                <c:pt idx="6933">
                  <c:v>-2.5000000000000001E-3</c:v>
                </c:pt>
                <c:pt idx="6934">
                  <c:v>-2.47E-3</c:v>
                </c:pt>
                <c:pt idx="6935">
                  <c:v>-2.4499999999999999E-3</c:v>
                </c:pt>
                <c:pt idx="6936">
                  <c:v>-2.4199999999999998E-3</c:v>
                </c:pt>
                <c:pt idx="6937">
                  <c:v>-2.3999999999999998E-3</c:v>
                </c:pt>
                <c:pt idx="6938">
                  <c:v>-2.3700000000000001E-3</c:v>
                </c:pt>
                <c:pt idx="6939">
                  <c:v>-2.3400000000000001E-3</c:v>
                </c:pt>
                <c:pt idx="6940">
                  <c:v>-2.32E-3</c:v>
                </c:pt>
                <c:pt idx="6941">
                  <c:v>-2.32E-3</c:v>
                </c:pt>
                <c:pt idx="6942">
                  <c:v>-2.2899999999999999E-3</c:v>
                </c:pt>
                <c:pt idx="6943">
                  <c:v>-2.2899999999999999E-3</c:v>
                </c:pt>
                <c:pt idx="6944">
                  <c:v>-2.2899999999999999E-3</c:v>
                </c:pt>
                <c:pt idx="6945">
                  <c:v>-2.2899999999999999E-3</c:v>
                </c:pt>
                <c:pt idx="6946">
                  <c:v>-2.2899999999999999E-3</c:v>
                </c:pt>
                <c:pt idx="6947">
                  <c:v>-2.2899999999999999E-3</c:v>
                </c:pt>
                <c:pt idx="6948">
                  <c:v>-2.2899999999999999E-3</c:v>
                </c:pt>
                <c:pt idx="6949">
                  <c:v>-2.32E-3</c:v>
                </c:pt>
                <c:pt idx="6950">
                  <c:v>-2.32E-3</c:v>
                </c:pt>
                <c:pt idx="6951">
                  <c:v>-2.3400000000000001E-3</c:v>
                </c:pt>
                <c:pt idx="6952">
                  <c:v>-2.3400000000000001E-3</c:v>
                </c:pt>
                <c:pt idx="6953">
                  <c:v>-2.3700000000000001E-3</c:v>
                </c:pt>
                <c:pt idx="6954">
                  <c:v>-2.3700000000000001E-3</c:v>
                </c:pt>
                <c:pt idx="6955">
                  <c:v>-2.3999999999999998E-3</c:v>
                </c:pt>
                <c:pt idx="6956">
                  <c:v>-2.3999999999999998E-3</c:v>
                </c:pt>
                <c:pt idx="6957">
                  <c:v>-2.4199999999999998E-3</c:v>
                </c:pt>
                <c:pt idx="6958">
                  <c:v>-2.4199999999999998E-3</c:v>
                </c:pt>
                <c:pt idx="6959">
                  <c:v>-2.4499999999999999E-3</c:v>
                </c:pt>
                <c:pt idx="6960">
                  <c:v>-2.4499999999999999E-3</c:v>
                </c:pt>
                <c:pt idx="6961">
                  <c:v>-2.4499999999999999E-3</c:v>
                </c:pt>
                <c:pt idx="6962">
                  <c:v>-2.47E-3</c:v>
                </c:pt>
                <c:pt idx="6963">
                  <c:v>-2.47E-3</c:v>
                </c:pt>
                <c:pt idx="6964">
                  <c:v>-2.47E-3</c:v>
                </c:pt>
                <c:pt idx="6965">
                  <c:v>-2.47E-3</c:v>
                </c:pt>
                <c:pt idx="6966">
                  <c:v>-2.47E-3</c:v>
                </c:pt>
                <c:pt idx="6967">
                  <c:v>-2.47E-3</c:v>
                </c:pt>
                <c:pt idx="6968">
                  <c:v>-2.47E-3</c:v>
                </c:pt>
                <c:pt idx="6969">
                  <c:v>-2.47E-3</c:v>
                </c:pt>
                <c:pt idx="6970">
                  <c:v>-2.47E-3</c:v>
                </c:pt>
                <c:pt idx="6971">
                  <c:v>-2.47E-3</c:v>
                </c:pt>
                <c:pt idx="6972">
                  <c:v>-2.47E-3</c:v>
                </c:pt>
                <c:pt idx="6973">
                  <c:v>-2.47E-3</c:v>
                </c:pt>
                <c:pt idx="6974">
                  <c:v>-2.47E-3</c:v>
                </c:pt>
                <c:pt idx="6975">
                  <c:v>-2.47E-3</c:v>
                </c:pt>
                <c:pt idx="6976">
                  <c:v>-2.5000000000000001E-3</c:v>
                </c:pt>
                <c:pt idx="6977">
                  <c:v>-2.5000000000000001E-3</c:v>
                </c:pt>
                <c:pt idx="6978">
                  <c:v>-2.5000000000000001E-3</c:v>
                </c:pt>
                <c:pt idx="6979">
                  <c:v>-2.5300000000000001E-3</c:v>
                </c:pt>
                <c:pt idx="6980">
                  <c:v>-2.5300000000000001E-3</c:v>
                </c:pt>
                <c:pt idx="6981">
                  <c:v>-2.5500000000000002E-3</c:v>
                </c:pt>
                <c:pt idx="6982">
                  <c:v>-2.5799999999999998E-3</c:v>
                </c:pt>
                <c:pt idx="6983">
                  <c:v>-2.5799999999999998E-3</c:v>
                </c:pt>
                <c:pt idx="6984">
                  <c:v>-2.6099999999999999E-3</c:v>
                </c:pt>
                <c:pt idx="6985">
                  <c:v>-2.63E-3</c:v>
                </c:pt>
                <c:pt idx="6986">
                  <c:v>-2.66E-3</c:v>
                </c:pt>
                <c:pt idx="6987">
                  <c:v>-2.6900000000000001E-3</c:v>
                </c:pt>
                <c:pt idx="6988">
                  <c:v>-2.7100000000000002E-3</c:v>
                </c:pt>
                <c:pt idx="6989">
                  <c:v>-2.7399999999999998E-3</c:v>
                </c:pt>
                <c:pt idx="6990">
                  <c:v>-2.7599999999999999E-3</c:v>
                </c:pt>
                <c:pt idx="6991">
                  <c:v>-2.7599999999999999E-3</c:v>
                </c:pt>
                <c:pt idx="6992">
                  <c:v>-2.7899999999999999E-3</c:v>
                </c:pt>
                <c:pt idx="6993">
                  <c:v>-2.82E-3</c:v>
                </c:pt>
                <c:pt idx="6994">
                  <c:v>-2.82E-3</c:v>
                </c:pt>
                <c:pt idx="6995">
                  <c:v>-2.82E-3</c:v>
                </c:pt>
                <c:pt idx="6996">
                  <c:v>-2.8400000000000001E-3</c:v>
                </c:pt>
                <c:pt idx="6997">
                  <c:v>-2.8400000000000001E-3</c:v>
                </c:pt>
                <c:pt idx="6998">
                  <c:v>-2.8400000000000001E-3</c:v>
                </c:pt>
                <c:pt idx="6999">
                  <c:v>-2.8400000000000001E-3</c:v>
                </c:pt>
                <c:pt idx="7000">
                  <c:v>-2.8400000000000001E-3</c:v>
                </c:pt>
                <c:pt idx="7001">
                  <c:v>-2.82E-3</c:v>
                </c:pt>
                <c:pt idx="7002">
                  <c:v>-2.82E-3</c:v>
                </c:pt>
                <c:pt idx="7003">
                  <c:v>-2.7899999999999999E-3</c:v>
                </c:pt>
                <c:pt idx="7004">
                  <c:v>-2.7899999999999999E-3</c:v>
                </c:pt>
                <c:pt idx="7005">
                  <c:v>-2.7599999999999999E-3</c:v>
                </c:pt>
                <c:pt idx="7006">
                  <c:v>-2.7399999999999998E-3</c:v>
                </c:pt>
                <c:pt idx="7007">
                  <c:v>-2.7399999999999998E-3</c:v>
                </c:pt>
                <c:pt idx="7008">
                  <c:v>-2.7100000000000002E-3</c:v>
                </c:pt>
                <c:pt idx="7009">
                  <c:v>-2.6900000000000001E-3</c:v>
                </c:pt>
                <c:pt idx="7010">
                  <c:v>-2.6900000000000001E-3</c:v>
                </c:pt>
                <c:pt idx="7011">
                  <c:v>-2.66E-3</c:v>
                </c:pt>
                <c:pt idx="7012">
                  <c:v>-2.63E-3</c:v>
                </c:pt>
                <c:pt idx="7013">
                  <c:v>-2.63E-3</c:v>
                </c:pt>
                <c:pt idx="7014">
                  <c:v>-2.6099999999999999E-3</c:v>
                </c:pt>
                <c:pt idx="7015">
                  <c:v>-2.6099999999999999E-3</c:v>
                </c:pt>
                <c:pt idx="7016">
                  <c:v>-2.6099999999999999E-3</c:v>
                </c:pt>
                <c:pt idx="7017">
                  <c:v>-2.6099999999999999E-3</c:v>
                </c:pt>
                <c:pt idx="7018">
                  <c:v>-2.6099999999999999E-3</c:v>
                </c:pt>
                <c:pt idx="7019">
                  <c:v>-2.6099999999999999E-3</c:v>
                </c:pt>
                <c:pt idx="7020">
                  <c:v>-2.6099999999999999E-3</c:v>
                </c:pt>
                <c:pt idx="7021">
                  <c:v>-2.6099999999999999E-3</c:v>
                </c:pt>
                <c:pt idx="7022">
                  <c:v>-2.63E-3</c:v>
                </c:pt>
                <c:pt idx="7023">
                  <c:v>-2.63E-3</c:v>
                </c:pt>
                <c:pt idx="7024">
                  <c:v>-2.63E-3</c:v>
                </c:pt>
                <c:pt idx="7025">
                  <c:v>-2.66E-3</c:v>
                </c:pt>
                <c:pt idx="7026">
                  <c:v>-2.66E-3</c:v>
                </c:pt>
                <c:pt idx="7027">
                  <c:v>-2.66E-3</c:v>
                </c:pt>
                <c:pt idx="7028">
                  <c:v>-2.6900000000000001E-3</c:v>
                </c:pt>
                <c:pt idx="7029">
                  <c:v>-2.6900000000000001E-3</c:v>
                </c:pt>
                <c:pt idx="7030">
                  <c:v>-2.6900000000000001E-3</c:v>
                </c:pt>
                <c:pt idx="7031">
                  <c:v>-2.6900000000000001E-3</c:v>
                </c:pt>
                <c:pt idx="7032">
                  <c:v>-2.6900000000000001E-3</c:v>
                </c:pt>
                <c:pt idx="7033">
                  <c:v>-2.6900000000000001E-3</c:v>
                </c:pt>
                <c:pt idx="7034">
                  <c:v>-2.6900000000000001E-3</c:v>
                </c:pt>
                <c:pt idx="7035">
                  <c:v>-2.6900000000000001E-3</c:v>
                </c:pt>
                <c:pt idx="7036">
                  <c:v>-2.66E-3</c:v>
                </c:pt>
                <c:pt idx="7037">
                  <c:v>-2.66E-3</c:v>
                </c:pt>
                <c:pt idx="7038">
                  <c:v>-2.63E-3</c:v>
                </c:pt>
                <c:pt idx="7039">
                  <c:v>-2.6099999999999999E-3</c:v>
                </c:pt>
                <c:pt idx="7040">
                  <c:v>-2.5799999999999998E-3</c:v>
                </c:pt>
                <c:pt idx="7041">
                  <c:v>-2.5799999999999998E-3</c:v>
                </c:pt>
                <c:pt idx="7042">
                  <c:v>-2.5500000000000002E-3</c:v>
                </c:pt>
                <c:pt idx="7043">
                  <c:v>-2.5300000000000001E-3</c:v>
                </c:pt>
                <c:pt idx="7044">
                  <c:v>-2.5300000000000001E-3</c:v>
                </c:pt>
                <c:pt idx="7045">
                  <c:v>-2.5000000000000001E-3</c:v>
                </c:pt>
                <c:pt idx="7046">
                  <c:v>-2.47E-3</c:v>
                </c:pt>
                <c:pt idx="7047">
                  <c:v>-2.47E-3</c:v>
                </c:pt>
                <c:pt idx="7048">
                  <c:v>-2.47E-3</c:v>
                </c:pt>
                <c:pt idx="7049">
                  <c:v>-2.47E-3</c:v>
                </c:pt>
                <c:pt idx="7050">
                  <c:v>-2.47E-3</c:v>
                </c:pt>
                <c:pt idx="7051">
                  <c:v>-2.5000000000000001E-3</c:v>
                </c:pt>
                <c:pt idx="7052">
                  <c:v>-2.5000000000000001E-3</c:v>
                </c:pt>
                <c:pt idx="7053">
                  <c:v>-2.5300000000000001E-3</c:v>
                </c:pt>
                <c:pt idx="7054">
                  <c:v>-2.5500000000000002E-3</c:v>
                </c:pt>
                <c:pt idx="7055">
                  <c:v>-2.5799999999999998E-3</c:v>
                </c:pt>
                <c:pt idx="7056">
                  <c:v>-2.6099999999999999E-3</c:v>
                </c:pt>
                <c:pt idx="7057">
                  <c:v>-2.66E-3</c:v>
                </c:pt>
                <c:pt idx="7058">
                  <c:v>-2.6900000000000001E-3</c:v>
                </c:pt>
                <c:pt idx="7059">
                  <c:v>-2.7399999999999998E-3</c:v>
                </c:pt>
                <c:pt idx="7060">
                  <c:v>-2.7599999999999999E-3</c:v>
                </c:pt>
                <c:pt idx="7061">
                  <c:v>-2.82E-3</c:v>
                </c:pt>
                <c:pt idx="7062">
                  <c:v>-2.8400000000000001E-3</c:v>
                </c:pt>
                <c:pt idx="7063">
                  <c:v>-2.8999999999999998E-3</c:v>
                </c:pt>
                <c:pt idx="7064">
                  <c:v>-2.9199999999999999E-3</c:v>
                </c:pt>
                <c:pt idx="7065">
                  <c:v>-2.9499999999999999E-3</c:v>
                </c:pt>
                <c:pt idx="7066">
                  <c:v>-2.98E-3</c:v>
                </c:pt>
                <c:pt idx="7067">
                  <c:v>-3.0000000000000001E-3</c:v>
                </c:pt>
                <c:pt idx="7068">
                  <c:v>-3.0000000000000001E-3</c:v>
                </c:pt>
                <c:pt idx="7069">
                  <c:v>-3.0000000000000001E-3</c:v>
                </c:pt>
                <c:pt idx="7070">
                  <c:v>-3.0000000000000001E-3</c:v>
                </c:pt>
                <c:pt idx="7071">
                  <c:v>-2.98E-3</c:v>
                </c:pt>
                <c:pt idx="7072">
                  <c:v>-2.9499999999999999E-3</c:v>
                </c:pt>
                <c:pt idx="7073">
                  <c:v>-2.9199999999999999E-3</c:v>
                </c:pt>
                <c:pt idx="7074">
                  <c:v>-2.8999999999999998E-3</c:v>
                </c:pt>
                <c:pt idx="7075">
                  <c:v>-2.8400000000000001E-3</c:v>
                </c:pt>
                <c:pt idx="7076">
                  <c:v>-2.7899999999999999E-3</c:v>
                </c:pt>
                <c:pt idx="7077">
                  <c:v>-2.7399999999999998E-3</c:v>
                </c:pt>
                <c:pt idx="7078">
                  <c:v>-2.6900000000000001E-3</c:v>
                </c:pt>
                <c:pt idx="7079">
                  <c:v>-2.6099999999999999E-3</c:v>
                </c:pt>
                <c:pt idx="7080">
                  <c:v>-2.5500000000000002E-3</c:v>
                </c:pt>
                <c:pt idx="7081">
                  <c:v>-2.47E-3</c:v>
                </c:pt>
                <c:pt idx="7082">
                  <c:v>-2.4199999999999998E-3</c:v>
                </c:pt>
                <c:pt idx="7083">
                  <c:v>-2.3700000000000001E-3</c:v>
                </c:pt>
                <c:pt idx="7084">
                  <c:v>-2.32E-3</c:v>
                </c:pt>
                <c:pt idx="7085">
                  <c:v>-2.2599999999999999E-3</c:v>
                </c:pt>
                <c:pt idx="7086">
                  <c:v>-2.2100000000000002E-3</c:v>
                </c:pt>
                <c:pt idx="7087">
                  <c:v>-2.16E-3</c:v>
                </c:pt>
                <c:pt idx="7088">
                  <c:v>-2.1299999999999999E-3</c:v>
                </c:pt>
                <c:pt idx="7089">
                  <c:v>-2.1099999999999999E-3</c:v>
                </c:pt>
                <c:pt idx="7090">
                  <c:v>-2.1099999999999999E-3</c:v>
                </c:pt>
                <c:pt idx="7091">
                  <c:v>-2.1099999999999999E-3</c:v>
                </c:pt>
                <c:pt idx="7092">
                  <c:v>-2.1099999999999999E-3</c:v>
                </c:pt>
                <c:pt idx="7093">
                  <c:v>-2.1099999999999999E-3</c:v>
                </c:pt>
                <c:pt idx="7094">
                  <c:v>-2.1299999999999999E-3</c:v>
                </c:pt>
                <c:pt idx="7095">
                  <c:v>-2.16E-3</c:v>
                </c:pt>
                <c:pt idx="7096">
                  <c:v>-2.2100000000000002E-3</c:v>
                </c:pt>
                <c:pt idx="7097">
                  <c:v>-2.2399999999999998E-3</c:v>
                </c:pt>
                <c:pt idx="7098">
                  <c:v>-2.2899999999999999E-3</c:v>
                </c:pt>
                <c:pt idx="7099">
                  <c:v>-2.3400000000000001E-3</c:v>
                </c:pt>
                <c:pt idx="7100">
                  <c:v>-2.3999999999999998E-3</c:v>
                </c:pt>
                <c:pt idx="7101">
                  <c:v>-2.4499999999999999E-3</c:v>
                </c:pt>
                <c:pt idx="7102">
                  <c:v>-2.5300000000000001E-3</c:v>
                </c:pt>
                <c:pt idx="7103">
                  <c:v>-2.5799999999999998E-3</c:v>
                </c:pt>
                <c:pt idx="7104">
                  <c:v>-2.63E-3</c:v>
                </c:pt>
                <c:pt idx="7105">
                  <c:v>-2.66E-3</c:v>
                </c:pt>
                <c:pt idx="7106">
                  <c:v>-2.7100000000000002E-3</c:v>
                </c:pt>
                <c:pt idx="7107">
                  <c:v>-2.7399999999999998E-3</c:v>
                </c:pt>
                <c:pt idx="7108">
                  <c:v>-2.7899999999999999E-3</c:v>
                </c:pt>
                <c:pt idx="7109">
                  <c:v>-2.82E-3</c:v>
                </c:pt>
                <c:pt idx="7110">
                  <c:v>-2.82E-3</c:v>
                </c:pt>
                <c:pt idx="7111">
                  <c:v>-2.82E-3</c:v>
                </c:pt>
                <c:pt idx="7112">
                  <c:v>-2.8400000000000001E-3</c:v>
                </c:pt>
                <c:pt idx="7113">
                  <c:v>-2.82E-3</c:v>
                </c:pt>
                <c:pt idx="7114">
                  <c:v>-2.82E-3</c:v>
                </c:pt>
                <c:pt idx="7115">
                  <c:v>-2.7899999999999999E-3</c:v>
                </c:pt>
                <c:pt idx="7116">
                  <c:v>-2.7599999999999999E-3</c:v>
                </c:pt>
                <c:pt idx="7117">
                  <c:v>-2.7399999999999998E-3</c:v>
                </c:pt>
                <c:pt idx="7118">
                  <c:v>-2.6900000000000001E-3</c:v>
                </c:pt>
                <c:pt idx="7119">
                  <c:v>-2.66E-3</c:v>
                </c:pt>
                <c:pt idx="7120">
                  <c:v>-2.6099999999999999E-3</c:v>
                </c:pt>
                <c:pt idx="7121">
                  <c:v>-2.5799999999999998E-3</c:v>
                </c:pt>
                <c:pt idx="7122">
                  <c:v>-2.5300000000000001E-3</c:v>
                </c:pt>
                <c:pt idx="7123">
                  <c:v>-2.47E-3</c:v>
                </c:pt>
                <c:pt idx="7124">
                  <c:v>-2.4499999999999999E-3</c:v>
                </c:pt>
                <c:pt idx="7125">
                  <c:v>-2.4199999999999998E-3</c:v>
                </c:pt>
                <c:pt idx="7126">
                  <c:v>-2.3700000000000001E-3</c:v>
                </c:pt>
                <c:pt idx="7127">
                  <c:v>-2.3400000000000001E-3</c:v>
                </c:pt>
                <c:pt idx="7128">
                  <c:v>-2.3400000000000001E-3</c:v>
                </c:pt>
                <c:pt idx="7129">
                  <c:v>-2.32E-3</c:v>
                </c:pt>
                <c:pt idx="7130">
                  <c:v>-2.32E-3</c:v>
                </c:pt>
                <c:pt idx="7131">
                  <c:v>-2.32E-3</c:v>
                </c:pt>
                <c:pt idx="7132">
                  <c:v>-2.32E-3</c:v>
                </c:pt>
                <c:pt idx="7133">
                  <c:v>-2.32E-3</c:v>
                </c:pt>
                <c:pt idx="7134">
                  <c:v>-2.3400000000000001E-3</c:v>
                </c:pt>
                <c:pt idx="7135">
                  <c:v>-2.3700000000000001E-3</c:v>
                </c:pt>
                <c:pt idx="7136">
                  <c:v>-2.3999999999999998E-3</c:v>
                </c:pt>
                <c:pt idx="7137">
                  <c:v>-2.4199999999999998E-3</c:v>
                </c:pt>
                <c:pt idx="7138">
                  <c:v>-2.47E-3</c:v>
                </c:pt>
                <c:pt idx="7139">
                  <c:v>-2.5000000000000001E-3</c:v>
                </c:pt>
                <c:pt idx="7140">
                  <c:v>-2.5500000000000002E-3</c:v>
                </c:pt>
                <c:pt idx="7141">
                  <c:v>-2.6099999999999999E-3</c:v>
                </c:pt>
                <c:pt idx="7142">
                  <c:v>-2.63E-3</c:v>
                </c:pt>
                <c:pt idx="7143">
                  <c:v>-2.6900000000000001E-3</c:v>
                </c:pt>
                <c:pt idx="7144">
                  <c:v>-2.7399999999999998E-3</c:v>
                </c:pt>
                <c:pt idx="7145">
                  <c:v>-2.7599999999999999E-3</c:v>
                </c:pt>
                <c:pt idx="7146">
                  <c:v>-2.82E-3</c:v>
                </c:pt>
                <c:pt idx="7147">
                  <c:v>-2.8400000000000001E-3</c:v>
                </c:pt>
                <c:pt idx="7148">
                  <c:v>-2.8700000000000002E-3</c:v>
                </c:pt>
                <c:pt idx="7149">
                  <c:v>-2.8999999999999998E-3</c:v>
                </c:pt>
                <c:pt idx="7150">
                  <c:v>-2.9199999999999999E-3</c:v>
                </c:pt>
                <c:pt idx="7151">
                  <c:v>-2.9499999999999999E-3</c:v>
                </c:pt>
                <c:pt idx="7152">
                  <c:v>-2.9499999999999999E-3</c:v>
                </c:pt>
                <c:pt idx="7153">
                  <c:v>-2.9499999999999999E-3</c:v>
                </c:pt>
                <c:pt idx="7154">
                  <c:v>-2.9499999999999999E-3</c:v>
                </c:pt>
                <c:pt idx="7155">
                  <c:v>-2.9499999999999999E-3</c:v>
                </c:pt>
                <c:pt idx="7156">
                  <c:v>-2.9199999999999999E-3</c:v>
                </c:pt>
                <c:pt idx="7157">
                  <c:v>-2.8999999999999998E-3</c:v>
                </c:pt>
                <c:pt idx="7158">
                  <c:v>-2.8700000000000002E-3</c:v>
                </c:pt>
                <c:pt idx="7159">
                  <c:v>-2.8400000000000001E-3</c:v>
                </c:pt>
                <c:pt idx="7160">
                  <c:v>-2.82E-3</c:v>
                </c:pt>
                <c:pt idx="7161">
                  <c:v>-2.7899999999999999E-3</c:v>
                </c:pt>
                <c:pt idx="7162">
                  <c:v>-2.7399999999999998E-3</c:v>
                </c:pt>
                <c:pt idx="7163">
                  <c:v>-2.7100000000000002E-3</c:v>
                </c:pt>
                <c:pt idx="7164">
                  <c:v>-2.66E-3</c:v>
                </c:pt>
                <c:pt idx="7165">
                  <c:v>-2.63E-3</c:v>
                </c:pt>
                <c:pt idx="7166">
                  <c:v>-2.5799999999999998E-3</c:v>
                </c:pt>
                <c:pt idx="7167">
                  <c:v>-2.5300000000000001E-3</c:v>
                </c:pt>
                <c:pt idx="7168">
                  <c:v>-2.5000000000000001E-3</c:v>
                </c:pt>
                <c:pt idx="7169">
                  <c:v>-2.4499999999999999E-3</c:v>
                </c:pt>
                <c:pt idx="7170">
                  <c:v>-2.4199999999999998E-3</c:v>
                </c:pt>
                <c:pt idx="7171">
                  <c:v>-2.3700000000000001E-3</c:v>
                </c:pt>
                <c:pt idx="7172">
                  <c:v>-2.3400000000000001E-3</c:v>
                </c:pt>
                <c:pt idx="7173">
                  <c:v>-2.32E-3</c:v>
                </c:pt>
                <c:pt idx="7174">
                  <c:v>-2.2899999999999999E-3</c:v>
                </c:pt>
                <c:pt idx="7175">
                  <c:v>-2.2899999999999999E-3</c:v>
                </c:pt>
                <c:pt idx="7176">
                  <c:v>-2.2599999999999999E-3</c:v>
                </c:pt>
                <c:pt idx="7177">
                  <c:v>-2.2599999999999999E-3</c:v>
                </c:pt>
                <c:pt idx="7178">
                  <c:v>-2.2399999999999998E-3</c:v>
                </c:pt>
                <c:pt idx="7179">
                  <c:v>-2.2399999999999998E-3</c:v>
                </c:pt>
                <c:pt idx="7180">
                  <c:v>-2.2399999999999998E-3</c:v>
                </c:pt>
                <c:pt idx="7181">
                  <c:v>-2.2599999999999999E-3</c:v>
                </c:pt>
                <c:pt idx="7182">
                  <c:v>-2.2599999999999999E-3</c:v>
                </c:pt>
                <c:pt idx="7183">
                  <c:v>-2.2899999999999999E-3</c:v>
                </c:pt>
                <c:pt idx="7184">
                  <c:v>-2.32E-3</c:v>
                </c:pt>
                <c:pt idx="7185">
                  <c:v>-2.3400000000000001E-3</c:v>
                </c:pt>
                <c:pt idx="7186">
                  <c:v>-2.3700000000000001E-3</c:v>
                </c:pt>
                <c:pt idx="7187">
                  <c:v>-2.3999999999999998E-3</c:v>
                </c:pt>
                <c:pt idx="7188">
                  <c:v>-2.4199999999999998E-3</c:v>
                </c:pt>
                <c:pt idx="7189">
                  <c:v>-2.47E-3</c:v>
                </c:pt>
                <c:pt idx="7190">
                  <c:v>-2.5000000000000001E-3</c:v>
                </c:pt>
                <c:pt idx="7191">
                  <c:v>-2.5300000000000001E-3</c:v>
                </c:pt>
                <c:pt idx="7192">
                  <c:v>-2.5799999999999998E-3</c:v>
                </c:pt>
                <c:pt idx="7193">
                  <c:v>-2.6099999999999999E-3</c:v>
                </c:pt>
                <c:pt idx="7194">
                  <c:v>-2.66E-3</c:v>
                </c:pt>
                <c:pt idx="7195">
                  <c:v>-2.6900000000000001E-3</c:v>
                </c:pt>
                <c:pt idx="7196">
                  <c:v>-2.7399999999999998E-3</c:v>
                </c:pt>
                <c:pt idx="7197">
                  <c:v>-2.7599999999999999E-3</c:v>
                </c:pt>
                <c:pt idx="7198">
                  <c:v>-2.7899999999999999E-3</c:v>
                </c:pt>
                <c:pt idx="7199">
                  <c:v>-2.82E-3</c:v>
                </c:pt>
                <c:pt idx="7200">
                  <c:v>-2.8400000000000001E-3</c:v>
                </c:pt>
                <c:pt idx="7201">
                  <c:v>-2.8400000000000001E-3</c:v>
                </c:pt>
                <c:pt idx="7202">
                  <c:v>-2.8700000000000002E-3</c:v>
                </c:pt>
                <c:pt idx="7203">
                  <c:v>-2.8700000000000002E-3</c:v>
                </c:pt>
                <c:pt idx="7204">
                  <c:v>-2.8700000000000002E-3</c:v>
                </c:pt>
                <c:pt idx="7205">
                  <c:v>-2.8700000000000002E-3</c:v>
                </c:pt>
                <c:pt idx="7206">
                  <c:v>-2.8700000000000002E-3</c:v>
                </c:pt>
                <c:pt idx="7207">
                  <c:v>-2.8700000000000002E-3</c:v>
                </c:pt>
                <c:pt idx="7208">
                  <c:v>-2.8400000000000001E-3</c:v>
                </c:pt>
                <c:pt idx="7209">
                  <c:v>-2.82E-3</c:v>
                </c:pt>
                <c:pt idx="7210">
                  <c:v>-2.7899999999999999E-3</c:v>
                </c:pt>
                <c:pt idx="7211">
                  <c:v>-2.7599999999999999E-3</c:v>
                </c:pt>
                <c:pt idx="7212">
                  <c:v>-2.7399999999999998E-3</c:v>
                </c:pt>
                <c:pt idx="7213">
                  <c:v>-2.7100000000000002E-3</c:v>
                </c:pt>
                <c:pt idx="7214">
                  <c:v>-2.6900000000000001E-3</c:v>
                </c:pt>
                <c:pt idx="7215">
                  <c:v>-2.63E-3</c:v>
                </c:pt>
                <c:pt idx="7216">
                  <c:v>-2.6099999999999999E-3</c:v>
                </c:pt>
                <c:pt idx="7217">
                  <c:v>-2.5799999999999998E-3</c:v>
                </c:pt>
                <c:pt idx="7218">
                  <c:v>-2.5300000000000001E-3</c:v>
                </c:pt>
                <c:pt idx="7219">
                  <c:v>-2.5000000000000001E-3</c:v>
                </c:pt>
                <c:pt idx="7220">
                  <c:v>-2.47E-3</c:v>
                </c:pt>
                <c:pt idx="7221">
                  <c:v>-2.4499999999999999E-3</c:v>
                </c:pt>
                <c:pt idx="7222">
                  <c:v>-2.4199999999999998E-3</c:v>
                </c:pt>
                <c:pt idx="7223">
                  <c:v>-2.3999999999999998E-3</c:v>
                </c:pt>
                <c:pt idx="7224">
                  <c:v>-2.3999999999999998E-3</c:v>
                </c:pt>
                <c:pt idx="7225">
                  <c:v>-2.3700000000000001E-3</c:v>
                </c:pt>
                <c:pt idx="7226">
                  <c:v>-2.3700000000000001E-3</c:v>
                </c:pt>
                <c:pt idx="7227">
                  <c:v>-2.3700000000000001E-3</c:v>
                </c:pt>
                <c:pt idx="7228">
                  <c:v>-2.3700000000000001E-3</c:v>
                </c:pt>
                <c:pt idx="7229">
                  <c:v>-2.3700000000000001E-3</c:v>
                </c:pt>
                <c:pt idx="7230">
                  <c:v>-2.3999999999999998E-3</c:v>
                </c:pt>
                <c:pt idx="7231">
                  <c:v>-2.3999999999999998E-3</c:v>
                </c:pt>
                <c:pt idx="7232">
                  <c:v>-2.4199999999999998E-3</c:v>
                </c:pt>
                <c:pt idx="7233">
                  <c:v>-2.4499999999999999E-3</c:v>
                </c:pt>
                <c:pt idx="7234">
                  <c:v>-2.47E-3</c:v>
                </c:pt>
                <c:pt idx="7235">
                  <c:v>-2.5000000000000001E-3</c:v>
                </c:pt>
                <c:pt idx="7236">
                  <c:v>-2.5500000000000002E-3</c:v>
                </c:pt>
                <c:pt idx="7237">
                  <c:v>-2.5799999999999998E-3</c:v>
                </c:pt>
                <c:pt idx="7238">
                  <c:v>-2.6099999999999999E-3</c:v>
                </c:pt>
                <c:pt idx="7239">
                  <c:v>-2.66E-3</c:v>
                </c:pt>
                <c:pt idx="7240">
                  <c:v>-2.6900000000000001E-3</c:v>
                </c:pt>
                <c:pt idx="7241">
                  <c:v>-2.7100000000000002E-3</c:v>
                </c:pt>
                <c:pt idx="7242">
                  <c:v>-2.7599999999999999E-3</c:v>
                </c:pt>
                <c:pt idx="7243">
                  <c:v>-2.7899999999999999E-3</c:v>
                </c:pt>
                <c:pt idx="7244">
                  <c:v>-2.82E-3</c:v>
                </c:pt>
                <c:pt idx="7245">
                  <c:v>-2.8400000000000001E-3</c:v>
                </c:pt>
                <c:pt idx="7246">
                  <c:v>-2.8700000000000002E-3</c:v>
                </c:pt>
                <c:pt idx="7247">
                  <c:v>-2.8700000000000002E-3</c:v>
                </c:pt>
                <c:pt idx="7248">
                  <c:v>-2.8999999999999998E-3</c:v>
                </c:pt>
                <c:pt idx="7249">
                  <c:v>-2.8999999999999998E-3</c:v>
                </c:pt>
                <c:pt idx="7250">
                  <c:v>-2.8999999999999998E-3</c:v>
                </c:pt>
                <c:pt idx="7251">
                  <c:v>-2.8999999999999998E-3</c:v>
                </c:pt>
                <c:pt idx="7252">
                  <c:v>-2.8999999999999998E-3</c:v>
                </c:pt>
                <c:pt idx="7253">
                  <c:v>-2.8700000000000002E-3</c:v>
                </c:pt>
                <c:pt idx="7254">
                  <c:v>-2.8700000000000002E-3</c:v>
                </c:pt>
                <c:pt idx="7255">
                  <c:v>-2.8400000000000001E-3</c:v>
                </c:pt>
                <c:pt idx="7256">
                  <c:v>-2.8400000000000001E-3</c:v>
                </c:pt>
                <c:pt idx="7257">
                  <c:v>-2.82E-3</c:v>
                </c:pt>
                <c:pt idx="7258">
                  <c:v>-2.7899999999999999E-3</c:v>
                </c:pt>
                <c:pt idx="7259">
                  <c:v>-2.7599999999999999E-3</c:v>
                </c:pt>
                <c:pt idx="7260">
                  <c:v>-2.7599999999999999E-3</c:v>
                </c:pt>
                <c:pt idx="7261">
                  <c:v>-2.7399999999999998E-3</c:v>
                </c:pt>
                <c:pt idx="7262">
                  <c:v>-2.7100000000000002E-3</c:v>
                </c:pt>
                <c:pt idx="7263">
                  <c:v>-2.6900000000000001E-3</c:v>
                </c:pt>
                <c:pt idx="7264">
                  <c:v>-2.66E-3</c:v>
                </c:pt>
                <c:pt idx="7265">
                  <c:v>-2.66E-3</c:v>
                </c:pt>
                <c:pt idx="7266">
                  <c:v>-2.63E-3</c:v>
                </c:pt>
                <c:pt idx="7267">
                  <c:v>-2.6099999999999999E-3</c:v>
                </c:pt>
                <c:pt idx="7268">
                  <c:v>-2.6099999999999999E-3</c:v>
                </c:pt>
                <c:pt idx="7269">
                  <c:v>-2.6099999999999999E-3</c:v>
                </c:pt>
                <c:pt idx="7270">
                  <c:v>-2.5799999999999998E-3</c:v>
                </c:pt>
                <c:pt idx="7271">
                  <c:v>-2.5799999999999998E-3</c:v>
                </c:pt>
                <c:pt idx="7272">
                  <c:v>-2.5799999999999998E-3</c:v>
                </c:pt>
                <c:pt idx="7273">
                  <c:v>-2.5799999999999998E-3</c:v>
                </c:pt>
                <c:pt idx="7274">
                  <c:v>-2.5799999999999998E-3</c:v>
                </c:pt>
                <c:pt idx="7275">
                  <c:v>-2.5799999999999998E-3</c:v>
                </c:pt>
                <c:pt idx="7276">
                  <c:v>-2.5799999999999998E-3</c:v>
                </c:pt>
                <c:pt idx="7277">
                  <c:v>-2.5799999999999998E-3</c:v>
                </c:pt>
                <c:pt idx="7278">
                  <c:v>-2.5799999999999998E-3</c:v>
                </c:pt>
                <c:pt idx="7279">
                  <c:v>-2.5799999999999998E-3</c:v>
                </c:pt>
                <c:pt idx="7280">
                  <c:v>-2.5799999999999998E-3</c:v>
                </c:pt>
                <c:pt idx="7281">
                  <c:v>-2.5799999999999998E-3</c:v>
                </c:pt>
                <c:pt idx="7282">
                  <c:v>-2.5799999999999998E-3</c:v>
                </c:pt>
                <c:pt idx="7283">
                  <c:v>-2.5799999999999998E-3</c:v>
                </c:pt>
                <c:pt idx="7284">
                  <c:v>-2.5799999999999998E-3</c:v>
                </c:pt>
                <c:pt idx="7285">
                  <c:v>-2.5799999999999998E-3</c:v>
                </c:pt>
                <c:pt idx="7286">
                  <c:v>-2.5799999999999998E-3</c:v>
                </c:pt>
                <c:pt idx="7287">
                  <c:v>-2.5500000000000002E-3</c:v>
                </c:pt>
                <c:pt idx="7288">
                  <c:v>-2.5500000000000002E-3</c:v>
                </c:pt>
                <c:pt idx="7289">
                  <c:v>-2.5300000000000001E-3</c:v>
                </c:pt>
                <c:pt idx="7290">
                  <c:v>-2.5300000000000001E-3</c:v>
                </c:pt>
                <c:pt idx="7291">
                  <c:v>-2.5300000000000001E-3</c:v>
                </c:pt>
                <c:pt idx="7292">
                  <c:v>-2.5000000000000001E-3</c:v>
                </c:pt>
                <c:pt idx="7293">
                  <c:v>-2.5000000000000001E-3</c:v>
                </c:pt>
                <c:pt idx="7294">
                  <c:v>-2.47E-3</c:v>
                </c:pt>
                <c:pt idx="7295">
                  <c:v>-2.47E-3</c:v>
                </c:pt>
                <c:pt idx="7296">
                  <c:v>-2.4499999999999999E-3</c:v>
                </c:pt>
                <c:pt idx="7297">
                  <c:v>-2.4499999999999999E-3</c:v>
                </c:pt>
                <c:pt idx="7298">
                  <c:v>-2.4499999999999999E-3</c:v>
                </c:pt>
                <c:pt idx="7299">
                  <c:v>-2.4199999999999998E-3</c:v>
                </c:pt>
                <c:pt idx="7300">
                  <c:v>-2.4199999999999998E-3</c:v>
                </c:pt>
                <c:pt idx="7301">
                  <c:v>-2.4199999999999998E-3</c:v>
                </c:pt>
                <c:pt idx="7302">
                  <c:v>-2.4199999999999998E-3</c:v>
                </c:pt>
                <c:pt idx="7303">
                  <c:v>-2.4199999999999998E-3</c:v>
                </c:pt>
                <c:pt idx="7304">
                  <c:v>-2.4199999999999998E-3</c:v>
                </c:pt>
                <c:pt idx="7305">
                  <c:v>-2.4499999999999999E-3</c:v>
                </c:pt>
                <c:pt idx="7306">
                  <c:v>-2.4499999999999999E-3</c:v>
                </c:pt>
                <c:pt idx="7307">
                  <c:v>-2.4499999999999999E-3</c:v>
                </c:pt>
                <c:pt idx="7308">
                  <c:v>-2.47E-3</c:v>
                </c:pt>
                <c:pt idx="7309">
                  <c:v>-2.47E-3</c:v>
                </c:pt>
                <c:pt idx="7310">
                  <c:v>-2.5000000000000001E-3</c:v>
                </c:pt>
                <c:pt idx="7311">
                  <c:v>-2.5300000000000001E-3</c:v>
                </c:pt>
                <c:pt idx="7312">
                  <c:v>-2.5300000000000001E-3</c:v>
                </c:pt>
                <c:pt idx="7313">
                  <c:v>-2.5500000000000002E-3</c:v>
                </c:pt>
                <c:pt idx="7314">
                  <c:v>-2.5500000000000002E-3</c:v>
                </c:pt>
                <c:pt idx="7315">
                  <c:v>-2.5799999999999998E-3</c:v>
                </c:pt>
                <c:pt idx="7316">
                  <c:v>-2.6099999999999999E-3</c:v>
                </c:pt>
                <c:pt idx="7317">
                  <c:v>-2.6099999999999999E-3</c:v>
                </c:pt>
                <c:pt idx="7318">
                  <c:v>-2.6099999999999999E-3</c:v>
                </c:pt>
                <c:pt idx="7319">
                  <c:v>-2.6099999999999999E-3</c:v>
                </c:pt>
                <c:pt idx="7320">
                  <c:v>-2.63E-3</c:v>
                </c:pt>
                <c:pt idx="7321">
                  <c:v>-2.63E-3</c:v>
                </c:pt>
                <c:pt idx="7322">
                  <c:v>-2.63E-3</c:v>
                </c:pt>
                <c:pt idx="7323">
                  <c:v>-2.6099999999999999E-3</c:v>
                </c:pt>
                <c:pt idx="7324">
                  <c:v>-2.6099999999999999E-3</c:v>
                </c:pt>
                <c:pt idx="7325">
                  <c:v>-2.5799999999999998E-3</c:v>
                </c:pt>
                <c:pt idx="7326">
                  <c:v>-2.5799999999999998E-3</c:v>
                </c:pt>
                <c:pt idx="7327">
                  <c:v>-2.5500000000000002E-3</c:v>
                </c:pt>
                <c:pt idx="7328">
                  <c:v>-2.5300000000000001E-3</c:v>
                </c:pt>
                <c:pt idx="7329">
                  <c:v>-2.5300000000000001E-3</c:v>
                </c:pt>
                <c:pt idx="7330">
                  <c:v>-2.5000000000000001E-3</c:v>
                </c:pt>
                <c:pt idx="7331">
                  <c:v>-2.47E-3</c:v>
                </c:pt>
                <c:pt idx="7332">
                  <c:v>-2.4499999999999999E-3</c:v>
                </c:pt>
                <c:pt idx="7333">
                  <c:v>-2.4199999999999998E-3</c:v>
                </c:pt>
                <c:pt idx="7334">
                  <c:v>-2.3999999999999998E-3</c:v>
                </c:pt>
                <c:pt idx="7335">
                  <c:v>-2.3700000000000001E-3</c:v>
                </c:pt>
                <c:pt idx="7336">
                  <c:v>-2.3400000000000001E-3</c:v>
                </c:pt>
                <c:pt idx="7337">
                  <c:v>-2.3400000000000001E-3</c:v>
                </c:pt>
                <c:pt idx="7338">
                  <c:v>-2.32E-3</c:v>
                </c:pt>
                <c:pt idx="7339">
                  <c:v>-2.32E-3</c:v>
                </c:pt>
                <c:pt idx="7340">
                  <c:v>-2.2899999999999999E-3</c:v>
                </c:pt>
                <c:pt idx="7341">
                  <c:v>-2.2899999999999999E-3</c:v>
                </c:pt>
                <c:pt idx="7342">
                  <c:v>-2.32E-3</c:v>
                </c:pt>
                <c:pt idx="7343">
                  <c:v>-2.32E-3</c:v>
                </c:pt>
                <c:pt idx="7344">
                  <c:v>-2.32E-3</c:v>
                </c:pt>
                <c:pt idx="7345">
                  <c:v>-2.3400000000000001E-3</c:v>
                </c:pt>
                <c:pt idx="7346">
                  <c:v>-2.3700000000000001E-3</c:v>
                </c:pt>
                <c:pt idx="7347">
                  <c:v>-2.3999999999999998E-3</c:v>
                </c:pt>
                <c:pt idx="7348">
                  <c:v>-2.4499999999999999E-3</c:v>
                </c:pt>
                <c:pt idx="7349">
                  <c:v>-2.47E-3</c:v>
                </c:pt>
                <c:pt idx="7350">
                  <c:v>-2.5300000000000001E-3</c:v>
                </c:pt>
                <c:pt idx="7351">
                  <c:v>-2.5799999999999998E-3</c:v>
                </c:pt>
                <c:pt idx="7352">
                  <c:v>-2.63E-3</c:v>
                </c:pt>
                <c:pt idx="7353">
                  <c:v>-2.66E-3</c:v>
                </c:pt>
                <c:pt idx="7354">
                  <c:v>-2.7100000000000002E-3</c:v>
                </c:pt>
                <c:pt idx="7355">
                  <c:v>-2.7599999999999999E-3</c:v>
                </c:pt>
                <c:pt idx="7356">
                  <c:v>-2.82E-3</c:v>
                </c:pt>
                <c:pt idx="7357">
                  <c:v>-2.8700000000000002E-3</c:v>
                </c:pt>
                <c:pt idx="7358">
                  <c:v>-2.9199999999999999E-3</c:v>
                </c:pt>
                <c:pt idx="7359">
                  <c:v>-2.9499999999999999E-3</c:v>
                </c:pt>
                <c:pt idx="7360">
                  <c:v>-3.0000000000000001E-3</c:v>
                </c:pt>
                <c:pt idx="7361">
                  <c:v>-3.0300000000000001E-3</c:v>
                </c:pt>
                <c:pt idx="7362">
                  <c:v>-3.0500000000000002E-3</c:v>
                </c:pt>
                <c:pt idx="7363">
                  <c:v>-3.0799999999999998E-3</c:v>
                </c:pt>
                <c:pt idx="7364">
                  <c:v>-3.1099999999999999E-3</c:v>
                </c:pt>
                <c:pt idx="7365">
                  <c:v>-3.1099999999999999E-3</c:v>
                </c:pt>
                <c:pt idx="7366">
                  <c:v>-3.1099999999999999E-3</c:v>
                </c:pt>
                <c:pt idx="7367">
                  <c:v>-3.1099999999999999E-3</c:v>
                </c:pt>
                <c:pt idx="7368">
                  <c:v>-3.1099999999999999E-3</c:v>
                </c:pt>
                <c:pt idx="7369">
                  <c:v>-3.0799999999999998E-3</c:v>
                </c:pt>
                <c:pt idx="7370">
                  <c:v>-3.0500000000000002E-3</c:v>
                </c:pt>
                <c:pt idx="7371">
                  <c:v>-3.0300000000000001E-3</c:v>
                </c:pt>
                <c:pt idx="7372">
                  <c:v>-2.98E-3</c:v>
                </c:pt>
                <c:pt idx="7373">
                  <c:v>-2.9499999999999999E-3</c:v>
                </c:pt>
                <c:pt idx="7374">
                  <c:v>-2.8999999999999998E-3</c:v>
                </c:pt>
                <c:pt idx="7375">
                  <c:v>-2.8400000000000001E-3</c:v>
                </c:pt>
                <c:pt idx="7376">
                  <c:v>-2.7899999999999999E-3</c:v>
                </c:pt>
                <c:pt idx="7377">
                  <c:v>-2.7399999999999998E-3</c:v>
                </c:pt>
                <c:pt idx="7378">
                  <c:v>-2.7100000000000002E-3</c:v>
                </c:pt>
                <c:pt idx="7379">
                  <c:v>-2.66E-3</c:v>
                </c:pt>
                <c:pt idx="7380">
                  <c:v>-2.6099999999999999E-3</c:v>
                </c:pt>
                <c:pt idx="7381">
                  <c:v>-2.5500000000000002E-3</c:v>
                </c:pt>
                <c:pt idx="7382">
                  <c:v>-2.5300000000000001E-3</c:v>
                </c:pt>
                <c:pt idx="7383">
                  <c:v>-2.47E-3</c:v>
                </c:pt>
                <c:pt idx="7384">
                  <c:v>-2.4499999999999999E-3</c:v>
                </c:pt>
                <c:pt idx="7385">
                  <c:v>-2.4199999999999998E-3</c:v>
                </c:pt>
                <c:pt idx="7386">
                  <c:v>-2.3999999999999998E-3</c:v>
                </c:pt>
                <c:pt idx="7387">
                  <c:v>-2.3999999999999998E-3</c:v>
                </c:pt>
                <c:pt idx="7388">
                  <c:v>-2.3700000000000001E-3</c:v>
                </c:pt>
                <c:pt idx="7389">
                  <c:v>-2.3700000000000001E-3</c:v>
                </c:pt>
                <c:pt idx="7390">
                  <c:v>-2.3700000000000001E-3</c:v>
                </c:pt>
                <c:pt idx="7391">
                  <c:v>-2.3999999999999998E-3</c:v>
                </c:pt>
                <c:pt idx="7392">
                  <c:v>-2.3999999999999998E-3</c:v>
                </c:pt>
                <c:pt idx="7393">
                  <c:v>-2.4199999999999998E-3</c:v>
                </c:pt>
                <c:pt idx="7394">
                  <c:v>-2.4499999999999999E-3</c:v>
                </c:pt>
                <c:pt idx="7395">
                  <c:v>-2.47E-3</c:v>
                </c:pt>
                <c:pt idx="7396">
                  <c:v>-2.5000000000000001E-3</c:v>
                </c:pt>
                <c:pt idx="7397">
                  <c:v>-2.5300000000000001E-3</c:v>
                </c:pt>
                <c:pt idx="7398">
                  <c:v>-2.5500000000000002E-3</c:v>
                </c:pt>
                <c:pt idx="7399">
                  <c:v>-2.6099999999999999E-3</c:v>
                </c:pt>
                <c:pt idx="7400">
                  <c:v>-2.63E-3</c:v>
                </c:pt>
                <c:pt idx="7401">
                  <c:v>-2.66E-3</c:v>
                </c:pt>
                <c:pt idx="7402">
                  <c:v>-2.6900000000000001E-3</c:v>
                </c:pt>
                <c:pt idx="7403">
                  <c:v>-2.7100000000000002E-3</c:v>
                </c:pt>
                <c:pt idx="7404">
                  <c:v>-2.7399999999999998E-3</c:v>
                </c:pt>
                <c:pt idx="7405">
                  <c:v>-2.7599999999999999E-3</c:v>
                </c:pt>
                <c:pt idx="7406">
                  <c:v>-2.7599999999999999E-3</c:v>
                </c:pt>
                <c:pt idx="7407">
                  <c:v>-2.7599999999999999E-3</c:v>
                </c:pt>
                <c:pt idx="7408">
                  <c:v>-2.7599999999999999E-3</c:v>
                </c:pt>
                <c:pt idx="7409">
                  <c:v>-2.7599999999999999E-3</c:v>
                </c:pt>
                <c:pt idx="7410">
                  <c:v>-2.7599999999999999E-3</c:v>
                </c:pt>
                <c:pt idx="7411">
                  <c:v>-2.7399999999999998E-3</c:v>
                </c:pt>
                <c:pt idx="7412">
                  <c:v>-2.7399999999999998E-3</c:v>
                </c:pt>
                <c:pt idx="7413">
                  <c:v>-2.7100000000000002E-3</c:v>
                </c:pt>
                <c:pt idx="7414">
                  <c:v>-2.6900000000000001E-3</c:v>
                </c:pt>
                <c:pt idx="7415">
                  <c:v>-2.66E-3</c:v>
                </c:pt>
                <c:pt idx="7416">
                  <c:v>-2.63E-3</c:v>
                </c:pt>
                <c:pt idx="7417">
                  <c:v>-2.5799999999999998E-3</c:v>
                </c:pt>
                <c:pt idx="7418">
                  <c:v>-2.5500000000000002E-3</c:v>
                </c:pt>
                <c:pt idx="7419">
                  <c:v>-2.5300000000000001E-3</c:v>
                </c:pt>
                <c:pt idx="7420">
                  <c:v>-2.5000000000000001E-3</c:v>
                </c:pt>
                <c:pt idx="7421">
                  <c:v>-2.4499999999999999E-3</c:v>
                </c:pt>
                <c:pt idx="7422">
                  <c:v>-2.4199999999999998E-3</c:v>
                </c:pt>
                <c:pt idx="7423">
                  <c:v>-2.3999999999999998E-3</c:v>
                </c:pt>
                <c:pt idx="7424">
                  <c:v>-2.3700000000000001E-3</c:v>
                </c:pt>
                <c:pt idx="7425">
                  <c:v>-2.3700000000000001E-3</c:v>
                </c:pt>
                <c:pt idx="7426">
                  <c:v>-2.3400000000000001E-3</c:v>
                </c:pt>
                <c:pt idx="7427">
                  <c:v>-2.3400000000000001E-3</c:v>
                </c:pt>
                <c:pt idx="7428">
                  <c:v>-2.3400000000000001E-3</c:v>
                </c:pt>
                <c:pt idx="7429">
                  <c:v>-2.3400000000000001E-3</c:v>
                </c:pt>
                <c:pt idx="7430">
                  <c:v>-2.3400000000000001E-3</c:v>
                </c:pt>
                <c:pt idx="7431">
                  <c:v>-2.3400000000000001E-3</c:v>
                </c:pt>
                <c:pt idx="7432">
                  <c:v>-2.3700000000000001E-3</c:v>
                </c:pt>
                <c:pt idx="7433">
                  <c:v>-2.3999999999999998E-3</c:v>
                </c:pt>
                <c:pt idx="7434">
                  <c:v>-2.3999999999999998E-3</c:v>
                </c:pt>
                <c:pt idx="7435">
                  <c:v>-2.4199999999999998E-3</c:v>
                </c:pt>
                <c:pt idx="7436">
                  <c:v>-2.4499999999999999E-3</c:v>
                </c:pt>
                <c:pt idx="7437">
                  <c:v>-2.47E-3</c:v>
                </c:pt>
                <c:pt idx="7438">
                  <c:v>-2.5300000000000001E-3</c:v>
                </c:pt>
                <c:pt idx="7439">
                  <c:v>-2.5500000000000002E-3</c:v>
                </c:pt>
                <c:pt idx="7440">
                  <c:v>-2.5799999999999998E-3</c:v>
                </c:pt>
                <c:pt idx="7441">
                  <c:v>-2.6099999999999999E-3</c:v>
                </c:pt>
                <c:pt idx="7442">
                  <c:v>-2.63E-3</c:v>
                </c:pt>
                <c:pt idx="7443">
                  <c:v>-2.66E-3</c:v>
                </c:pt>
                <c:pt idx="7444">
                  <c:v>-2.6900000000000001E-3</c:v>
                </c:pt>
                <c:pt idx="7445">
                  <c:v>-2.7100000000000002E-3</c:v>
                </c:pt>
                <c:pt idx="7446">
                  <c:v>-2.7100000000000002E-3</c:v>
                </c:pt>
                <c:pt idx="7447">
                  <c:v>-2.7399999999999998E-3</c:v>
                </c:pt>
                <c:pt idx="7448">
                  <c:v>-2.7399999999999998E-3</c:v>
                </c:pt>
                <c:pt idx="7449">
                  <c:v>-2.7399999999999998E-3</c:v>
                </c:pt>
                <c:pt idx="7450">
                  <c:v>-2.7399999999999998E-3</c:v>
                </c:pt>
                <c:pt idx="7451">
                  <c:v>-2.7399999999999998E-3</c:v>
                </c:pt>
                <c:pt idx="7452">
                  <c:v>-2.7399999999999998E-3</c:v>
                </c:pt>
                <c:pt idx="7453">
                  <c:v>-2.7100000000000002E-3</c:v>
                </c:pt>
                <c:pt idx="7454">
                  <c:v>-2.7100000000000002E-3</c:v>
                </c:pt>
                <c:pt idx="7455">
                  <c:v>-2.6900000000000001E-3</c:v>
                </c:pt>
                <c:pt idx="7456">
                  <c:v>-2.66E-3</c:v>
                </c:pt>
                <c:pt idx="7457">
                  <c:v>-2.66E-3</c:v>
                </c:pt>
                <c:pt idx="7458">
                  <c:v>-2.63E-3</c:v>
                </c:pt>
                <c:pt idx="7459">
                  <c:v>-2.6099999999999999E-3</c:v>
                </c:pt>
                <c:pt idx="7460">
                  <c:v>-2.5799999999999998E-3</c:v>
                </c:pt>
                <c:pt idx="7461">
                  <c:v>-2.5799999999999998E-3</c:v>
                </c:pt>
                <c:pt idx="7462">
                  <c:v>-2.5500000000000002E-3</c:v>
                </c:pt>
                <c:pt idx="7463">
                  <c:v>-2.5300000000000001E-3</c:v>
                </c:pt>
                <c:pt idx="7464">
                  <c:v>-2.5300000000000001E-3</c:v>
                </c:pt>
                <c:pt idx="7465">
                  <c:v>-2.5000000000000001E-3</c:v>
                </c:pt>
                <c:pt idx="7466">
                  <c:v>-2.5000000000000001E-3</c:v>
                </c:pt>
                <c:pt idx="7467">
                  <c:v>-2.5000000000000001E-3</c:v>
                </c:pt>
                <c:pt idx="7468">
                  <c:v>-2.5000000000000001E-3</c:v>
                </c:pt>
                <c:pt idx="7469">
                  <c:v>-2.5000000000000001E-3</c:v>
                </c:pt>
                <c:pt idx="7470">
                  <c:v>-2.5000000000000001E-3</c:v>
                </c:pt>
                <c:pt idx="7471">
                  <c:v>-2.5000000000000001E-3</c:v>
                </c:pt>
                <c:pt idx="7472">
                  <c:v>-2.5000000000000001E-3</c:v>
                </c:pt>
                <c:pt idx="7473">
                  <c:v>-2.5300000000000001E-3</c:v>
                </c:pt>
                <c:pt idx="7474">
                  <c:v>-2.5300000000000001E-3</c:v>
                </c:pt>
                <c:pt idx="7475">
                  <c:v>-2.5300000000000001E-3</c:v>
                </c:pt>
                <c:pt idx="7476">
                  <c:v>-2.5500000000000002E-3</c:v>
                </c:pt>
                <c:pt idx="7477">
                  <c:v>-2.5500000000000002E-3</c:v>
                </c:pt>
                <c:pt idx="7478">
                  <c:v>-2.5799999999999998E-3</c:v>
                </c:pt>
                <c:pt idx="7479">
                  <c:v>-2.5799999999999998E-3</c:v>
                </c:pt>
                <c:pt idx="7480">
                  <c:v>-2.6099999999999999E-3</c:v>
                </c:pt>
                <c:pt idx="7481">
                  <c:v>-2.6099999999999999E-3</c:v>
                </c:pt>
                <c:pt idx="7482">
                  <c:v>-2.63E-3</c:v>
                </c:pt>
                <c:pt idx="7483">
                  <c:v>-2.63E-3</c:v>
                </c:pt>
                <c:pt idx="7484">
                  <c:v>-2.63E-3</c:v>
                </c:pt>
                <c:pt idx="7485">
                  <c:v>-2.63E-3</c:v>
                </c:pt>
                <c:pt idx="7486">
                  <c:v>-2.63E-3</c:v>
                </c:pt>
                <c:pt idx="7487">
                  <c:v>-2.63E-3</c:v>
                </c:pt>
                <c:pt idx="7488">
                  <c:v>-2.63E-3</c:v>
                </c:pt>
                <c:pt idx="7489">
                  <c:v>-2.63E-3</c:v>
                </c:pt>
                <c:pt idx="7490">
                  <c:v>-2.63E-3</c:v>
                </c:pt>
                <c:pt idx="7491">
                  <c:v>-2.6099999999999999E-3</c:v>
                </c:pt>
                <c:pt idx="7492">
                  <c:v>-2.6099999999999999E-3</c:v>
                </c:pt>
                <c:pt idx="7493">
                  <c:v>-2.5799999999999998E-3</c:v>
                </c:pt>
                <c:pt idx="7494">
                  <c:v>-2.5799999999999998E-3</c:v>
                </c:pt>
                <c:pt idx="7495">
                  <c:v>-2.5500000000000002E-3</c:v>
                </c:pt>
                <c:pt idx="7496">
                  <c:v>-2.5500000000000002E-3</c:v>
                </c:pt>
                <c:pt idx="7497">
                  <c:v>-2.5300000000000001E-3</c:v>
                </c:pt>
                <c:pt idx="7498">
                  <c:v>-2.5000000000000001E-3</c:v>
                </c:pt>
                <c:pt idx="7499">
                  <c:v>-2.5000000000000001E-3</c:v>
                </c:pt>
                <c:pt idx="7500">
                  <c:v>-2.47E-3</c:v>
                </c:pt>
                <c:pt idx="7501">
                  <c:v>-2.47E-3</c:v>
                </c:pt>
                <c:pt idx="7502">
                  <c:v>-2.4499999999999999E-3</c:v>
                </c:pt>
                <c:pt idx="7503">
                  <c:v>-2.4499999999999999E-3</c:v>
                </c:pt>
                <c:pt idx="7504">
                  <c:v>-2.4199999999999998E-3</c:v>
                </c:pt>
                <c:pt idx="7505">
                  <c:v>-2.4199999999999998E-3</c:v>
                </c:pt>
                <c:pt idx="7506">
                  <c:v>-2.4199999999999998E-3</c:v>
                </c:pt>
                <c:pt idx="7507">
                  <c:v>-2.4199999999999998E-3</c:v>
                </c:pt>
                <c:pt idx="7508">
                  <c:v>-2.4199999999999998E-3</c:v>
                </c:pt>
                <c:pt idx="7509">
                  <c:v>-2.4199999999999998E-3</c:v>
                </c:pt>
                <c:pt idx="7510">
                  <c:v>-2.4199999999999998E-3</c:v>
                </c:pt>
                <c:pt idx="7511">
                  <c:v>-2.4199999999999998E-3</c:v>
                </c:pt>
                <c:pt idx="7512">
                  <c:v>-2.4499999999999999E-3</c:v>
                </c:pt>
                <c:pt idx="7513">
                  <c:v>-2.4499999999999999E-3</c:v>
                </c:pt>
                <c:pt idx="7514">
                  <c:v>-2.47E-3</c:v>
                </c:pt>
                <c:pt idx="7515">
                  <c:v>-2.47E-3</c:v>
                </c:pt>
                <c:pt idx="7516">
                  <c:v>-2.5000000000000001E-3</c:v>
                </c:pt>
                <c:pt idx="7517">
                  <c:v>-2.5300000000000001E-3</c:v>
                </c:pt>
                <c:pt idx="7518">
                  <c:v>-2.5500000000000002E-3</c:v>
                </c:pt>
                <c:pt idx="7519">
                  <c:v>-2.5500000000000002E-3</c:v>
                </c:pt>
                <c:pt idx="7520">
                  <c:v>-2.5799999999999998E-3</c:v>
                </c:pt>
                <c:pt idx="7521">
                  <c:v>-2.6099999999999999E-3</c:v>
                </c:pt>
                <c:pt idx="7522">
                  <c:v>-2.63E-3</c:v>
                </c:pt>
                <c:pt idx="7523">
                  <c:v>-2.66E-3</c:v>
                </c:pt>
                <c:pt idx="7524">
                  <c:v>-2.6900000000000001E-3</c:v>
                </c:pt>
                <c:pt idx="7525">
                  <c:v>-2.6900000000000001E-3</c:v>
                </c:pt>
                <c:pt idx="7526">
                  <c:v>-2.7100000000000002E-3</c:v>
                </c:pt>
                <c:pt idx="7527">
                  <c:v>-2.7399999999999998E-3</c:v>
                </c:pt>
                <c:pt idx="7528">
                  <c:v>-2.7399999999999998E-3</c:v>
                </c:pt>
                <c:pt idx="7529">
                  <c:v>-2.7599999999999999E-3</c:v>
                </c:pt>
                <c:pt idx="7530">
                  <c:v>-2.7599999999999999E-3</c:v>
                </c:pt>
                <c:pt idx="7531">
                  <c:v>-2.7599999999999999E-3</c:v>
                </c:pt>
                <c:pt idx="7532">
                  <c:v>-2.7899999999999999E-3</c:v>
                </c:pt>
                <c:pt idx="7533">
                  <c:v>-2.7899999999999999E-3</c:v>
                </c:pt>
                <c:pt idx="7534">
                  <c:v>-2.7899999999999999E-3</c:v>
                </c:pt>
                <c:pt idx="7535">
                  <c:v>-2.7599999999999999E-3</c:v>
                </c:pt>
                <c:pt idx="7536">
                  <c:v>-2.7599999999999999E-3</c:v>
                </c:pt>
                <c:pt idx="7537">
                  <c:v>-2.7599999999999999E-3</c:v>
                </c:pt>
                <c:pt idx="7538">
                  <c:v>-2.7399999999999998E-3</c:v>
                </c:pt>
                <c:pt idx="7539">
                  <c:v>-2.7100000000000002E-3</c:v>
                </c:pt>
                <c:pt idx="7540">
                  <c:v>-2.7100000000000002E-3</c:v>
                </c:pt>
                <c:pt idx="7541">
                  <c:v>-2.6900000000000001E-3</c:v>
                </c:pt>
                <c:pt idx="7542">
                  <c:v>-2.66E-3</c:v>
                </c:pt>
                <c:pt idx="7543">
                  <c:v>-2.6099999999999999E-3</c:v>
                </c:pt>
                <c:pt idx="7544">
                  <c:v>-2.5799999999999998E-3</c:v>
                </c:pt>
                <c:pt idx="7545">
                  <c:v>-2.5500000000000002E-3</c:v>
                </c:pt>
                <c:pt idx="7546">
                  <c:v>-2.5300000000000001E-3</c:v>
                </c:pt>
                <c:pt idx="7547">
                  <c:v>-2.5000000000000001E-3</c:v>
                </c:pt>
                <c:pt idx="7548">
                  <c:v>-2.4499999999999999E-3</c:v>
                </c:pt>
                <c:pt idx="7549">
                  <c:v>-2.4199999999999998E-3</c:v>
                </c:pt>
                <c:pt idx="7550">
                  <c:v>-2.3999999999999998E-3</c:v>
                </c:pt>
                <c:pt idx="7551">
                  <c:v>-2.3700000000000001E-3</c:v>
                </c:pt>
                <c:pt idx="7552">
                  <c:v>-2.3400000000000001E-3</c:v>
                </c:pt>
                <c:pt idx="7553">
                  <c:v>-2.32E-3</c:v>
                </c:pt>
                <c:pt idx="7554">
                  <c:v>-2.2899999999999999E-3</c:v>
                </c:pt>
                <c:pt idx="7555">
                  <c:v>-2.2599999999999999E-3</c:v>
                </c:pt>
                <c:pt idx="7556">
                  <c:v>-2.2399999999999998E-3</c:v>
                </c:pt>
                <c:pt idx="7557">
                  <c:v>-2.2399999999999998E-3</c:v>
                </c:pt>
                <c:pt idx="7558">
                  <c:v>-2.2399999999999998E-3</c:v>
                </c:pt>
                <c:pt idx="7559">
                  <c:v>-2.2399999999999998E-3</c:v>
                </c:pt>
                <c:pt idx="7560">
                  <c:v>-2.2399999999999998E-3</c:v>
                </c:pt>
                <c:pt idx="7561">
                  <c:v>-2.2399999999999998E-3</c:v>
                </c:pt>
                <c:pt idx="7562">
                  <c:v>-2.2399999999999998E-3</c:v>
                </c:pt>
                <c:pt idx="7563">
                  <c:v>-2.2599999999999999E-3</c:v>
                </c:pt>
                <c:pt idx="7564">
                  <c:v>-2.2899999999999999E-3</c:v>
                </c:pt>
                <c:pt idx="7565">
                  <c:v>-2.2899999999999999E-3</c:v>
                </c:pt>
                <c:pt idx="7566">
                  <c:v>-2.3400000000000001E-3</c:v>
                </c:pt>
                <c:pt idx="7567">
                  <c:v>-2.3700000000000001E-3</c:v>
                </c:pt>
                <c:pt idx="7568">
                  <c:v>-2.3999999999999998E-3</c:v>
                </c:pt>
                <c:pt idx="7569">
                  <c:v>-2.4199999999999998E-3</c:v>
                </c:pt>
                <c:pt idx="7570">
                  <c:v>-2.4499999999999999E-3</c:v>
                </c:pt>
                <c:pt idx="7571">
                  <c:v>-2.5000000000000001E-3</c:v>
                </c:pt>
                <c:pt idx="7572">
                  <c:v>-2.5300000000000001E-3</c:v>
                </c:pt>
                <c:pt idx="7573">
                  <c:v>-2.5500000000000002E-3</c:v>
                </c:pt>
                <c:pt idx="7574">
                  <c:v>-2.5799999999999998E-3</c:v>
                </c:pt>
                <c:pt idx="7575">
                  <c:v>-2.63E-3</c:v>
                </c:pt>
                <c:pt idx="7576">
                  <c:v>-2.66E-3</c:v>
                </c:pt>
                <c:pt idx="7577">
                  <c:v>-2.6900000000000001E-3</c:v>
                </c:pt>
                <c:pt idx="7578">
                  <c:v>-2.6900000000000001E-3</c:v>
                </c:pt>
                <c:pt idx="7579">
                  <c:v>-2.7100000000000002E-3</c:v>
                </c:pt>
                <c:pt idx="7580">
                  <c:v>-2.7399999999999998E-3</c:v>
                </c:pt>
                <c:pt idx="7581">
                  <c:v>-2.7399999999999998E-3</c:v>
                </c:pt>
                <c:pt idx="7582">
                  <c:v>-2.7399999999999998E-3</c:v>
                </c:pt>
                <c:pt idx="7583">
                  <c:v>-2.7399999999999998E-3</c:v>
                </c:pt>
                <c:pt idx="7584">
                  <c:v>-2.7399999999999998E-3</c:v>
                </c:pt>
                <c:pt idx="7585">
                  <c:v>-2.7399999999999998E-3</c:v>
                </c:pt>
                <c:pt idx="7586">
                  <c:v>-2.7100000000000002E-3</c:v>
                </c:pt>
                <c:pt idx="7587">
                  <c:v>-2.7100000000000002E-3</c:v>
                </c:pt>
                <c:pt idx="7588">
                  <c:v>-2.6900000000000001E-3</c:v>
                </c:pt>
                <c:pt idx="7589">
                  <c:v>-2.66E-3</c:v>
                </c:pt>
                <c:pt idx="7590">
                  <c:v>-2.63E-3</c:v>
                </c:pt>
                <c:pt idx="7591">
                  <c:v>-2.63E-3</c:v>
                </c:pt>
                <c:pt idx="7592">
                  <c:v>-2.6099999999999999E-3</c:v>
                </c:pt>
                <c:pt idx="7593">
                  <c:v>-2.5799999999999998E-3</c:v>
                </c:pt>
                <c:pt idx="7594">
                  <c:v>-2.5500000000000002E-3</c:v>
                </c:pt>
                <c:pt idx="7595">
                  <c:v>-2.5500000000000002E-3</c:v>
                </c:pt>
                <c:pt idx="7596">
                  <c:v>-2.5300000000000001E-3</c:v>
                </c:pt>
                <c:pt idx="7597">
                  <c:v>-2.5300000000000001E-3</c:v>
                </c:pt>
                <c:pt idx="7598">
                  <c:v>-2.5000000000000001E-3</c:v>
                </c:pt>
                <c:pt idx="7599">
                  <c:v>-2.5000000000000001E-3</c:v>
                </c:pt>
                <c:pt idx="7600">
                  <c:v>-2.5000000000000001E-3</c:v>
                </c:pt>
                <c:pt idx="7601">
                  <c:v>-2.5000000000000001E-3</c:v>
                </c:pt>
                <c:pt idx="7602">
                  <c:v>-2.5300000000000001E-3</c:v>
                </c:pt>
                <c:pt idx="7603">
                  <c:v>-2.5300000000000001E-3</c:v>
                </c:pt>
                <c:pt idx="7604">
                  <c:v>-2.5300000000000001E-3</c:v>
                </c:pt>
                <c:pt idx="7605">
                  <c:v>-2.5500000000000002E-3</c:v>
                </c:pt>
                <c:pt idx="7606">
                  <c:v>-2.5799999999999998E-3</c:v>
                </c:pt>
                <c:pt idx="7607">
                  <c:v>-2.6099999999999999E-3</c:v>
                </c:pt>
                <c:pt idx="7608">
                  <c:v>-2.63E-3</c:v>
                </c:pt>
                <c:pt idx="7609">
                  <c:v>-2.63E-3</c:v>
                </c:pt>
                <c:pt idx="7610">
                  <c:v>-2.6900000000000001E-3</c:v>
                </c:pt>
                <c:pt idx="7611">
                  <c:v>-2.7100000000000002E-3</c:v>
                </c:pt>
                <c:pt idx="7612">
                  <c:v>-2.7399999999999998E-3</c:v>
                </c:pt>
                <c:pt idx="7613">
                  <c:v>-2.7399999999999998E-3</c:v>
                </c:pt>
                <c:pt idx="7614">
                  <c:v>-2.7599999999999999E-3</c:v>
                </c:pt>
                <c:pt idx="7615">
                  <c:v>-2.7899999999999999E-3</c:v>
                </c:pt>
                <c:pt idx="7616">
                  <c:v>-2.82E-3</c:v>
                </c:pt>
                <c:pt idx="7617">
                  <c:v>-2.82E-3</c:v>
                </c:pt>
                <c:pt idx="7618">
                  <c:v>-2.8400000000000001E-3</c:v>
                </c:pt>
                <c:pt idx="7619">
                  <c:v>-2.8400000000000001E-3</c:v>
                </c:pt>
                <c:pt idx="7620">
                  <c:v>-2.8700000000000002E-3</c:v>
                </c:pt>
                <c:pt idx="7621">
                  <c:v>-2.8700000000000002E-3</c:v>
                </c:pt>
                <c:pt idx="7622">
                  <c:v>-2.8700000000000002E-3</c:v>
                </c:pt>
                <c:pt idx="7623">
                  <c:v>-2.8400000000000001E-3</c:v>
                </c:pt>
                <c:pt idx="7624">
                  <c:v>-2.8400000000000001E-3</c:v>
                </c:pt>
                <c:pt idx="7625">
                  <c:v>-2.8400000000000001E-3</c:v>
                </c:pt>
                <c:pt idx="7626">
                  <c:v>-2.82E-3</c:v>
                </c:pt>
                <c:pt idx="7627">
                  <c:v>-2.82E-3</c:v>
                </c:pt>
                <c:pt idx="7628">
                  <c:v>-2.7899999999999999E-3</c:v>
                </c:pt>
                <c:pt idx="7629">
                  <c:v>-2.7599999999999999E-3</c:v>
                </c:pt>
                <c:pt idx="7630">
                  <c:v>-2.7399999999999998E-3</c:v>
                </c:pt>
                <c:pt idx="7631">
                  <c:v>-2.7399999999999998E-3</c:v>
                </c:pt>
                <c:pt idx="7632">
                  <c:v>-2.7100000000000002E-3</c:v>
                </c:pt>
                <c:pt idx="7633">
                  <c:v>-2.6900000000000001E-3</c:v>
                </c:pt>
                <c:pt idx="7634">
                  <c:v>-2.66E-3</c:v>
                </c:pt>
                <c:pt idx="7635">
                  <c:v>-2.66E-3</c:v>
                </c:pt>
                <c:pt idx="7636">
                  <c:v>-2.63E-3</c:v>
                </c:pt>
                <c:pt idx="7637">
                  <c:v>-2.6099999999999999E-3</c:v>
                </c:pt>
                <c:pt idx="7638">
                  <c:v>-2.6099999999999999E-3</c:v>
                </c:pt>
                <c:pt idx="7639">
                  <c:v>-2.5799999999999998E-3</c:v>
                </c:pt>
                <c:pt idx="7640">
                  <c:v>-2.5799999999999998E-3</c:v>
                </c:pt>
                <c:pt idx="7641">
                  <c:v>-2.5799999999999998E-3</c:v>
                </c:pt>
                <c:pt idx="7642">
                  <c:v>-2.5799999999999998E-3</c:v>
                </c:pt>
                <c:pt idx="7643">
                  <c:v>-2.5799999999999998E-3</c:v>
                </c:pt>
                <c:pt idx="7644">
                  <c:v>-2.5799999999999998E-3</c:v>
                </c:pt>
                <c:pt idx="7645">
                  <c:v>-2.5799999999999998E-3</c:v>
                </c:pt>
                <c:pt idx="7646">
                  <c:v>-2.5799999999999998E-3</c:v>
                </c:pt>
                <c:pt idx="7647">
                  <c:v>-2.5799999999999998E-3</c:v>
                </c:pt>
                <c:pt idx="7648">
                  <c:v>-2.5799999999999998E-3</c:v>
                </c:pt>
                <c:pt idx="7649">
                  <c:v>-2.6099999999999999E-3</c:v>
                </c:pt>
                <c:pt idx="7650">
                  <c:v>-2.6099999999999999E-3</c:v>
                </c:pt>
                <c:pt idx="7651">
                  <c:v>-2.6099999999999999E-3</c:v>
                </c:pt>
                <c:pt idx="7652">
                  <c:v>-2.63E-3</c:v>
                </c:pt>
                <c:pt idx="7653">
                  <c:v>-2.63E-3</c:v>
                </c:pt>
                <c:pt idx="7654">
                  <c:v>-2.63E-3</c:v>
                </c:pt>
                <c:pt idx="7655">
                  <c:v>-2.63E-3</c:v>
                </c:pt>
                <c:pt idx="7656">
                  <c:v>-2.63E-3</c:v>
                </c:pt>
                <c:pt idx="7657">
                  <c:v>-2.63E-3</c:v>
                </c:pt>
                <c:pt idx="7658">
                  <c:v>-2.63E-3</c:v>
                </c:pt>
                <c:pt idx="7659">
                  <c:v>-2.63E-3</c:v>
                </c:pt>
                <c:pt idx="7660">
                  <c:v>-2.6099999999999999E-3</c:v>
                </c:pt>
                <c:pt idx="7661">
                  <c:v>-2.6099999999999999E-3</c:v>
                </c:pt>
                <c:pt idx="7662">
                  <c:v>-2.5799999999999998E-3</c:v>
                </c:pt>
                <c:pt idx="7663">
                  <c:v>-2.5799999999999998E-3</c:v>
                </c:pt>
                <c:pt idx="7664">
                  <c:v>-2.5500000000000002E-3</c:v>
                </c:pt>
                <c:pt idx="7665">
                  <c:v>-2.5500000000000002E-3</c:v>
                </c:pt>
                <c:pt idx="7666">
                  <c:v>-2.5300000000000001E-3</c:v>
                </c:pt>
                <c:pt idx="7667">
                  <c:v>-2.5000000000000001E-3</c:v>
                </c:pt>
                <c:pt idx="7668">
                  <c:v>-2.47E-3</c:v>
                </c:pt>
                <c:pt idx="7669">
                  <c:v>-2.4499999999999999E-3</c:v>
                </c:pt>
                <c:pt idx="7670">
                  <c:v>-2.4199999999999998E-3</c:v>
                </c:pt>
                <c:pt idx="7671">
                  <c:v>-2.4199999999999998E-3</c:v>
                </c:pt>
                <c:pt idx="7672">
                  <c:v>-2.3999999999999998E-3</c:v>
                </c:pt>
                <c:pt idx="7673">
                  <c:v>-2.3700000000000001E-3</c:v>
                </c:pt>
                <c:pt idx="7674">
                  <c:v>-2.3400000000000001E-3</c:v>
                </c:pt>
                <c:pt idx="7675">
                  <c:v>-2.3400000000000001E-3</c:v>
                </c:pt>
                <c:pt idx="7676">
                  <c:v>-2.32E-3</c:v>
                </c:pt>
                <c:pt idx="7677">
                  <c:v>-2.2899999999999999E-3</c:v>
                </c:pt>
                <c:pt idx="7678">
                  <c:v>-2.2899999999999999E-3</c:v>
                </c:pt>
                <c:pt idx="7679">
                  <c:v>-2.2899999999999999E-3</c:v>
                </c:pt>
                <c:pt idx="7680">
                  <c:v>-2.2899999999999999E-3</c:v>
                </c:pt>
                <c:pt idx="7681">
                  <c:v>-2.2899999999999999E-3</c:v>
                </c:pt>
                <c:pt idx="7682">
                  <c:v>-2.2899999999999999E-3</c:v>
                </c:pt>
                <c:pt idx="7683">
                  <c:v>-2.2899999999999999E-3</c:v>
                </c:pt>
                <c:pt idx="7684">
                  <c:v>-2.32E-3</c:v>
                </c:pt>
                <c:pt idx="7685">
                  <c:v>-2.32E-3</c:v>
                </c:pt>
                <c:pt idx="7686">
                  <c:v>-2.3400000000000001E-3</c:v>
                </c:pt>
                <c:pt idx="7687">
                  <c:v>-2.3700000000000001E-3</c:v>
                </c:pt>
                <c:pt idx="7688">
                  <c:v>-2.3999999999999998E-3</c:v>
                </c:pt>
                <c:pt idx="7689">
                  <c:v>-2.4199999999999998E-3</c:v>
                </c:pt>
                <c:pt idx="7690">
                  <c:v>-2.4499999999999999E-3</c:v>
                </c:pt>
                <c:pt idx="7691">
                  <c:v>-2.47E-3</c:v>
                </c:pt>
                <c:pt idx="7692">
                  <c:v>-2.5000000000000001E-3</c:v>
                </c:pt>
                <c:pt idx="7693">
                  <c:v>-2.5300000000000001E-3</c:v>
                </c:pt>
                <c:pt idx="7694">
                  <c:v>-2.5799999999999998E-3</c:v>
                </c:pt>
                <c:pt idx="7695">
                  <c:v>-2.6099999999999999E-3</c:v>
                </c:pt>
                <c:pt idx="7696">
                  <c:v>-2.63E-3</c:v>
                </c:pt>
                <c:pt idx="7697">
                  <c:v>-2.6900000000000001E-3</c:v>
                </c:pt>
                <c:pt idx="7698">
                  <c:v>-2.7100000000000002E-3</c:v>
                </c:pt>
                <c:pt idx="7699">
                  <c:v>-2.7399999999999998E-3</c:v>
                </c:pt>
                <c:pt idx="7700">
                  <c:v>-2.7599999999999999E-3</c:v>
                </c:pt>
                <c:pt idx="7701">
                  <c:v>-2.7899999999999999E-3</c:v>
                </c:pt>
                <c:pt idx="7702">
                  <c:v>-2.82E-3</c:v>
                </c:pt>
                <c:pt idx="7703">
                  <c:v>-2.82E-3</c:v>
                </c:pt>
                <c:pt idx="7704">
                  <c:v>-2.8400000000000001E-3</c:v>
                </c:pt>
                <c:pt idx="7705">
                  <c:v>-2.8400000000000001E-3</c:v>
                </c:pt>
                <c:pt idx="7706">
                  <c:v>-2.8400000000000001E-3</c:v>
                </c:pt>
                <c:pt idx="7707">
                  <c:v>-2.8400000000000001E-3</c:v>
                </c:pt>
                <c:pt idx="7708">
                  <c:v>-2.8400000000000001E-3</c:v>
                </c:pt>
                <c:pt idx="7709">
                  <c:v>-2.82E-3</c:v>
                </c:pt>
                <c:pt idx="7710">
                  <c:v>-2.82E-3</c:v>
                </c:pt>
                <c:pt idx="7711">
                  <c:v>-2.7899999999999999E-3</c:v>
                </c:pt>
                <c:pt idx="7712">
                  <c:v>-2.7599999999999999E-3</c:v>
                </c:pt>
                <c:pt idx="7713">
                  <c:v>-2.7399999999999998E-3</c:v>
                </c:pt>
                <c:pt idx="7714">
                  <c:v>-2.7100000000000002E-3</c:v>
                </c:pt>
                <c:pt idx="7715">
                  <c:v>-2.6900000000000001E-3</c:v>
                </c:pt>
                <c:pt idx="7716">
                  <c:v>-2.66E-3</c:v>
                </c:pt>
                <c:pt idx="7717">
                  <c:v>-2.63E-3</c:v>
                </c:pt>
                <c:pt idx="7718">
                  <c:v>-2.6099999999999999E-3</c:v>
                </c:pt>
                <c:pt idx="7719">
                  <c:v>-2.5799999999999998E-3</c:v>
                </c:pt>
                <c:pt idx="7720">
                  <c:v>-2.5500000000000002E-3</c:v>
                </c:pt>
                <c:pt idx="7721">
                  <c:v>-2.5300000000000001E-3</c:v>
                </c:pt>
                <c:pt idx="7722">
                  <c:v>-2.5000000000000001E-3</c:v>
                </c:pt>
                <c:pt idx="7723">
                  <c:v>-2.5000000000000001E-3</c:v>
                </c:pt>
                <c:pt idx="7724">
                  <c:v>-2.47E-3</c:v>
                </c:pt>
                <c:pt idx="7725">
                  <c:v>-2.47E-3</c:v>
                </c:pt>
                <c:pt idx="7726">
                  <c:v>-2.47E-3</c:v>
                </c:pt>
                <c:pt idx="7727">
                  <c:v>-2.47E-3</c:v>
                </c:pt>
                <c:pt idx="7728">
                  <c:v>-2.47E-3</c:v>
                </c:pt>
                <c:pt idx="7729">
                  <c:v>-2.47E-3</c:v>
                </c:pt>
                <c:pt idx="7730">
                  <c:v>-2.5000000000000001E-3</c:v>
                </c:pt>
                <c:pt idx="7731">
                  <c:v>-2.5000000000000001E-3</c:v>
                </c:pt>
                <c:pt idx="7732">
                  <c:v>-2.5300000000000001E-3</c:v>
                </c:pt>
                <c:pt idx="7733">
                  <c:v>-2.5500000000000002E-3</c:v>
                </c:pt>
                <c:pt idx="7734">
                  <c:v>-2.5500000000000002E-3</c:v>
                </c:pt>
                <c:pt idx="7735">
                  <c:v>-2.5799999999999998E-3</c:v>
                </c:pt>
                <c:pt idx="7736">
                  <c:v>-2.6099999999999999E-3</c:v>
                </c:pt>
                <c:pt idx="7737">
                  <c:v>-2.63E-3</c:v>
                </c:pt>
                <c:pt idx="7738">
                  <c:v>-2.66E-3</c:v>
                </c:pt>
                <c:pt idx="7739">
                  <c:v>-2.6900000000000001E-3</c:v>
                </c:pt>
                <c:pt idx="7740">
                  <c:v>-2.7100000000000002E-3</c:v>
                </c:pt>
                <c:pt idx="7741">
                  <c:v>-2.7100000000000002E-3</c:v>
                </c:pt>
                <c:pt idx="7742">
                  <c:v>-2.7399999999999998E-3</c:v>
                </c:pt>
                <c:pt idx="7743">
                  <c:v>-2.7399999999999998E-3</c:v>
                </c:pt>
                <c:pt idx="7744">
                  <c:v>-2.7399999999999998E-3</c:v>
                </c:pt>
                <c:pt idx="7745">
                  <c:v>-2.7399999999999998E-3</c:v>
                </c:pt>
                <c:pt idx="7746">
                  <c:v>-2.7399999999999998E-3</c:v>
                </c:pt>
                <c:pt idx="7747">
                  <c:v>-2.7399999999999998E-3</c:v>
                </c:pt>
                <c:pt idx="7748">
                  <c:v>-2.7100000000000002E-3</c:v>
                </c:pt>
                <c:pt idx="7749">
                  <c:v>-2.6900000000000001E-3</c:v>
                </c:pt>
                <c:pt idx="7750">
                  <c:v>-2.6900000000000001E-3</c:v>
                </c:pt>
                <c:pt idx="7751">
                  <c:v>-2.66E-3</c:v>
                </c:pt>
                <c:pt idx="7752">
                  <c:v>-2.63E-3</c:v>
                </c:pt>
                <c:pt idx="7753">
                  <c:v>-2.5799999999999998E-3</c:v>
                </c:pt>
                <c:pt idx="7754">
                  <c:v>-2.5500000000000002E-3</c:v>
                </c:pt>
                <c:pt idx="7755">
                  <c:v>-2.5300000000000001E-3</c:v>
                </c:pt>
                <c:pt idx="7756">
                  <c:v>-2.47E-3</c:v>
                </c:pt>
                <c:pt idx="7757">
                  <c:v>-2.4499999999999999E-3</c:v>
                </c:pt>
                <c:pt idx="7758">
                  <c:v>-2.3999999999999998E-3</c:v>
                </c:pt>
                <c:pt idx="7759">
                  <c:v>-2.3700000000000001E-3</c:v>
                </c:pt>
                <c:pt idx="7760">
                  <c:v>-2.3400000000000001E-3</c:v>
                </c:pt>
                <c:pt idx="7761">
                  <c:v>-2.2899999999999999E-3</c:v>
                </c:pt>
                <c:pt idx="7762">
                  <c:v>-2.2599999999999999E-3</c:v>
                </c:pt>
                <c:pt idx="7763">
                  <c:v>-2.2399999999999998E-3</c:v>
                </c:pt>
                <c:pt idx="7764">
                  <c:v>-2.2100000000000002E-3</c:v>
                </c:pt>
                <c:pt idx="7765">
                  <c:v>-2.2100000000000002E-3</c:v>
                </c:pt>
                <c:pt idx="7766">
                  <c:v>-2.1900000000000001E-3</c:v>
                </c:pt>
                <c:pt idx="7767">
                  <c:v>-2.1900000000000001E-3</c:v>
                </c:pt>
                <c:pt idx="7768">
                  <c:v>-2.1900000000000001E-3</c:v>
                </c:pt>
                <c:pt idx="7769">
                  <c:v>-2.1900000000000001E-3</c:v>
                </c:pt>
                <c:pt idx="7770">
                  <c:v>-2.1900000000000001E-3</c:v>
                </c:pt>
                <c:pt idx="7771">
                  <c:v>-2.1900000000000001E-3</c:v>
                </c:pt>
                <c:pt idx="7772">
                  <c:v>-2.2100000000000002E-3</c:v>
                </c:pt>
                <c:pt idx="7773">
                  <c:v>-2.2100000000000002E-3</c:v>
                </c:pt>
                <c:pt idx="7774">
                  <c:v>-2.2399999999999998E-3</c:v>
                </c:pt>
                <c:pt idx="7775">
                  <c:v>-2.2599999999999999E-3</c:v>
                </c:pt>
                <c:pt idx="7776">
                  <c:v>-2.2899999999999999E-3</c:v>
                </c:pt>
                <c:pt idx="7777">
                  <c:v>-2.32E-3</c:v>
                </c:pt>
                <c:pt idx="7778">
                  <c:v>-2.3400000000000001E-3</c:v>
                </c:pt>
                <c:pt idx="7779">
                  <c:v>-2.3700000000000001E-3</c:v>
                </c:pt>
                <c:pt idx="7780">
                  <c:v>-2.3999999999999998E-3</c:v>
                </c:pt>
                <c:pt idx="7781">
                  <c:v>-2.4199999999999998E-3</c:v>
                </c:pt>
                <c:pt idx="7782">
                  <c:v>-2.4499999999999999E-3</c:v>
                </c:pt>
                <c:pt idx="7783">
                  <c:v>-2.47E-3</c:v>
                </c:pt>
                <c:pt idx="7784">
                  <c:v>-2.5000000000000001E-3</c:v>
                </c:pt>
                <c:pt idx="7785">
                  <c:v>-2.5300000000000001E-3</c:v>
                </c:pt>
                <c:pt idx="7786">
                  <c:v>-2.5300000000000001E-3</c:v>
                </c:pt>
                <c:pt idx="7787">
                  <c:v>-2.5500000000000002E-3</c:v>
                </c:pt>
                <c:pt idx="7788">
                  <c:v>-2.5500000000000002E-3</c:v>
                </c:pt>
                <c:pt idx="7789">
                  <c:v>-2.5799999999999998E-3</c:v>
                </c:pt>
                <c:pt idx="7790">
                  <c:v>-2.5799999999999998E-3</c:v>
                </c:pt>
                <c:pt idx="7791">
                  <c:v>-2.5799999999999998E-3</c:v>
                </c:pt>
                <c:pt idx="7792">
                  <c:v>-2.5799999999999998E-3</c:v>
                </c:pt>
                <c:pt idx="7793">
                  <c:v>-2.5799999999999998E-3</c:v>
                </c:pt>
                <c:pt idx="7794">
                  <c:v>-2.5799999999999998E-3</c:v>
                </c:pt>
                <c:pt idx="7795">
                  <c:v>-2.5500000000000002E-3</c:v>
                </c:pt>
                <c:pt idx="7796">
                  <c:v>-2.5500000000000002E-3</c:v>
                </c:pt>
                <c:pt idx="7797">
                  <c:v>-2.5300000000000001E-3</c:v>
                </c:pt>
                <c:pt idx="7798">
                  <c:v>-2.5300000000000001E-3</c:v>
                </c:pt>
                <c:pt idx="7799">
                  <c:v>-2.5000000000000001E-3</c:v>
                </c:pt>
                <c:pt idx="7800">
                  <c:v>-2.47E-3</c:v>
                </c:pt>
                <c:pt idx="7801">
                  <c:v>-2.47E-3</c:v>
                </c:pt>
                <c:pt idx="7802">
                  <c:v>-2.4499999999999999E-3</c:v>
                </c:pt>
                <c:pt idx="7803">
                  <c:v>-2.4199999999999998E-3</c:v>
                </c:pt>
                <c:pt idx="7804">
                  <c:v>-2.4199999999999998E-3</c:v>
                </c:pt>
                <c:pt idx="7805">
                  <c:v>-2.3999999999999998E-3</c:v>
                </c:pt>
                <c:pt idx="7806">
                  <c:v>-2.3999999999999998E-3</c:v>
                </c:pt>
                <c:pt idx="7807">
                  <c:v>-2.3700000000000001E-3</c:v>
                </c:pt>
                <c:pt idx="7808">
                  <c:v>-2.3700000000000001E-3</c:v>
                </c:pt>
                <c:pt idx="7809">
                  <c:v>-2.3700000000000001E-3</c:v>
                </c:pt>
                <c:pt idx="7810">
                  <c:v>-2.3700000000000001E-3</c:v>
                </c:pt>
                <c:pt idx="7811">
                  <c:v>-2.3700000000000001E-3</c:v>
                </c:pt>
                <c:pt idx="7812">
                  <c:v>-2.3700000000000001E-3</c:v>
                </c:pt>
                <c:pt idx="7813">
                  <c:v>-2.3700000000000001E-3</c:v>
                </c:pt>
                <c:pt idx="7814">
                  <c:v>-2.3700000000000001E-3</c:v>
                </c:pt>
                <c:pt idx="7815">
                  <c:v>-2.3999999999999998E-3</c:v>
                </c:pt>
                <c:pt idx="7816">
                  <c:v>-2.3999999999999998E-3</c:v>
                </c:pt>
                <c:pt idx="7817">
                  <c:v>-2.4199999999999998E-3</c:v>
                </c:pt>
                <c:pt idx="7818">
                  <c:v>-2.4499999999999999E-3</c:v>
                </c:pt>
                <c:pt idx="7819">
                  <c:v>-2.47E-3</c:v>
                </c:pt>
                <c:pt idx="7820">
                  <c:v>-2.5000000000000001E-3</c:v>
                </c:pt>
                <c:pt idx="7821">
                  <c:v>-2.5300000000000001E-3</c:v>
                </c:pt>
                <c:pt idx="7822">
                  <c:v>-2.5500000000000002E-3</c:v>
                </c:pt>
                <c:pt idx="7823">
                  <c:v>-2.5500000000000002E-3</c:v>
                </c:pt>
                <c:pt idx="7824">
                  <c:v>-2.5799999999999998E-3</c:v>
                </c:pt>
                <c:pt idx="7825">
                  <c:v>-2.6099999999999999E-3</c:v>
                </c:pt>
                <c:pt idx="7826">
                  <c:v>-2.63E-3</c:v>
                </c:pt>
                <c:pt idx="7827">
                  <c:v>-2.66E-3</c:v>
                </c:pt>
                <c:pt idx="7828">
                  <c:v>-2.6900000000000001E-3</c:v>
                </c:pt>
                <c:pt idx="7829">
                  <c:v>-2.6900000000000001E-3</c:v>
                </c:pt>
                <c:pt idx="7830">
                  <c:v>-2.7100000000000002E-3</c:v>
                </c:pt>
                <c:pt idx="7831">
                  <c:v>-2.7100000000000002E-3</c:v>
                </c:pt>
                <c:pt idx="7832">
                  <c:v>-2.7399999999999998E-3</c:v>
                </c:pt>
                <c:pt idx="7833">
                  <c:v>-2.7399999999999998E-3</c:v>
                </c:pt>
                <c:pt idx="7834">
                  <c:v>-2.7399999999999998E-3</c:v>
                </c:pt>
                <c:pt idx="7835">
                  <c:v>-2.7399999999999998E-3</c:v>
                </c:pt>
                <c:pt idx="7836">
                  <c:v>-2.7399999999999998E-3</c:v>
                </c:pt>
                <c:pt idx="7837">
                  <c:v>-2.7399999999999998E-3</c:v>
                </c:pt>
                <c:pt idx="7838">
                  <c:v>-2.7399999999999998E-3</c:v>
                </c:pt>
                <c:pt idx="7839">
                  <c:v>-2.7100000000000002E-3</c:v>
                </c:pt>
                <c:pt idx="7840">
                  <c:v>-2.7100000000000002E-3</c:v>
                </c:pt>
                <c:pt idx="7841">
                  <c:v>-2.7100000000000002E-3</c:v>
                </c:pt>
                <c:pt idx="7842">
                  <c:v>-2.6900000000000001E-3</c:v>
                </c:pt>
                <c:pt idx="7843">
                  <c:v>-2.6900000000000001E-3</c:v>
                </c:pt>
                <c:pt idx="7844">
                  <c:v>-2.6900000000000001E-3</c:v>
                </c:pt>
                <c:pt idx="7845">
                  <c:v>-2.66E-3</c:v>
                </c:pt>
                <c:pt idx="7846">
                  <c:v>-2.66E-3</c:v>
                </c:pt>
                <c:pt idx="7847">
                  <c:v>-2.66E-3</c:v>
                </c:pt>
                <c:pt idx="7848">
                  <c:v>-2.66E-3</c:v>
                </c:pt>
                <c:pt idx="7849">
                  <c:v>-2.66E-3</c:v>
                </c:pt>
                <c:pt idx="7850">
                  <c:v>-2.66E-3</c:v>
                </c:pt>
                <c:pt idx="7851">
                  <c:v>-2.66E-3</c:v>
                </c:pt>
                <c:pt idx="7852">
                  <c:v>-2.6900000000000001E-3</c:v>
                </c:pt>
                <c:pt idx="7853">
                  <c:v>-2.6900000000000001E-3</c:v>
                </c:pt>
                <c:pt idx="7854">
                  <c:v>-2.7100000000000002E-3</c:v>
                </c:pt>
                <c:pt idx="7855">
                  <c:v>-2.7399999999999998E-3</c:v>
                </c:pt>
                <c:pt idx="7856">
                  <c:v>-2.7399999999999998E-3</c:v>
                </c:pt>
                <c:pt idx="7857">
                  <c:v>-2.7599999999999999E-3</c:v>
                </c:pt>
                <c:pt idx="7858">
                  <c:v>-2.7899999999999999E-3</c:v>
                </c:pt>
                <c:pt idx="7859">
                  <c:v>-2.82E-3</c:v>
                </c:pt>
                <c:pt idx="7860">
                  <c:v>-2.8400000000000001E-3</c:v>
                </c:pt>
                <c:pt idx="7861">
                  <c:v>-2.8700000000000002E-3</c:v>
                </c:pt>
                <c:pt idx="7862">
                  <c:v>-2.8999999999999998E-3</c:v>
                </c:pt>
                <c:pt idx="7863">
                  <c:v>-2.9199999999999999E-3</c:v>
                </c:pt>
                <c:pt idx="7864">
                  <c:v>-2.9499999999999999E-3</c:v>
                </c:pt>
                <c:pt idx="7865">
                  <c:v>-2.9499999999999999E-3</c:v>
                </c:pt>
                <c:pt idx="7866">
                  <c:v>-2.98E-3</c:v>
                </c:pt>
                <c:pt idx="7867">
                  <c:v>-2.98E-3</c:v>
                </c:pt>
                <c:pt idx="7868">
                  <c:v>-2.98E-3</c:v>
                </c:pt>
                <c:pt idx="7869">
                  <c:v>-2.98E-3</c:v>
                </c:pt>
                <c:pt idx="7870">
                  <c:v>-2.98E-3</c:v>
                </c:pt>
                <c:pt idx="7871">
                  <c:v>-2.9499999999999999E-3</c:v>
                </c:pt>
                <c:pt idx="7872">
                  <c:v>-2.9199999999999999E-3</c:v>
                </c:pt>
                <c:pt idx="7873">
                  <c:v>-2.9199999999999999E-3</c:v>
                </c:pt>
                <c:pt idx="7874">
                  <c:v>-2.8700000000000002E-3</c:v>
                </c:pt>
                <c:pt idx="7875">
                  <c:v>-2.8400000000000001E-3</c:v>
                </c:pt>
                <c:pt idx="7876">
                  <c:v>-2.82E-3</c:v>
                </c:pt>
                <c:pt idx="7877">
                  <c:v>-2.7599999999999999E-3</c:v>
                </c:pt>
                <c:pt idx="7878">
                  <c:v>-2.7100000000000002E-3</c:v>
                </c:pt>
                <c:pt idx="7879">
                  <c:v>-2.6900000000000001E-3</c:v>
                </c:pt>
                <c:pt idx="7880">
                  <c:v>-2.63E-3</c:v>
                </c:pt>
                <c:pt idx="7881">
                  <c:v>-2.5799999999999998E-3</c:v>
                </c:pt>
                <c:pt idx="7882">
                  <c:v>-2.5300000000000001E-3</c:v>
                </c:pt>
                <c:pt idx="7883">
                  <c:v>-2.5000000000000001E-3</c:v>
                </c:pt>
                <c:pt idx="7884">
                  <c:v>-2.4499999999999999E-3</c:v>
                </c:pt>
                <c:pt idx="7885">
                  <c:v>-2.4199999999999998E-3</c:v>
                </c:pt>
                <c:pt idx="7886">
                  <c:v>-2.3700000000000001E-3</c:v>
                </c:pt>
                <c:pt idx="7887">
                  <c:v>-2.3400000000000001E-3</c:v>
                </c:pt>
                <c:pt idx="7888">
                  <c:v>-2.32E-3</c:v>
                </c:pt>
                <c:pt idx="7889">
                  <c:v>-2.32E-3</c:v>
                </c:pt>
                <c:pt idx="7890">
                  <c:v>-2.2899999999999999E-3</c:v>
                </c:pt>
                <c:pt idx="7891">
                  <c:v>-2.2899999999999999E-3</c:v>
                </c:pt>
                <c:pt idx="7892">
                  <c:v>-2.2899999999999999E-3</c:v>
                </c:pt>
                <c:pt idx="7893">
                  <c:v>-2.2899999999999999E-3</c:v>
                </c:pt>
                <c:pt idx="7894">
                  <c:v>-2.32E-3</c:v>
                </c:pt>
                <c:pt idx="7895">
                  <c:v>-2.32E-3</c:v>
                </c:pt>
                <c:pt idx="7896">
                  <c:v>-2.3400000000000001E-3</c:v>
                </c:pt>
                <c:pt idx="7897">
                  <c:v>-2.3700000000000001E-3</c:v>
                </c:pt>
                <c:pt idx="7898">
                  <c:v>-2.4199999999999998E-3</c:v>
                </c:pt>
                <c:pt idx="7899">
                  <c:v>-2.4499999999999999E-3</c:v>
                </c:pt>
                <c:pt idx="7900">
                  <c:v>-2.47E-3</c:v>
                </c:pt>
                <c:pt idx="7901">
                  <c:v>-2.5300000000000001E-3</c:v>
                </c:pt>
                <c:pt idx="7902">
                  <c:v>-2.5500000000000002E-3</c:v>
                </c:pt>
                <c:pt idx="7903">
                  <c:v>-2.6099999999999999E-3</c:v>
                </c:pt>
                <c:pt idx="7904">
                  <c:v>-2.63E-3</c:v>
                </c:pt>
                <c:pt idx="7905">
                  <c:v>-2.6900000000000001E-3</c:v>
                </c:pt>
                <c:pt idx="7906">
                  <c:v>-2.7100000000000002E-3</c:v>
                </c:pt>
                <c:pt idx="7907">
                  <c:v>-2.7399999999999998E-3</c:v>
                </c:pt>
                <c:pt idx="7908">
                  <c:v>-2.7599999999999999E-3</c:v>
                </c:pt>
                <c:pt idx="7909">
                  <c:v>-2.7899999999999999E-3</c:v>
                </c:pt>
                <c:pt idx="7910">
                  <c:v>-2.7899999999999999E-3</c:v>
                </c:pt>
                <c:pt idx="7911">
                  <c:v>-2.82E-3</c:v>
                </c:pt>
                <c:pt idx="7912">
                  <c:v>-2.82E-3</c:v>
                </c:pt>
                <c:pt idx="7913">
                  <c:v>-2.82E-3</c:v>
                </c:pt>
                <c:pt idx="7914">
                  <c:v>-2.82E-3</c:v>
                </c:pt>
                <c:pt idx="7915">
                  <c:v>-2.7899999999999999E-3</c:v>
                </c:pt>
                <c:pt idx="7916">
                  <c:v>-2.7899999999999999E-3</c:v>
                </c:pt>
                <c:pt idx="7917">
                  <c:v>-2.7599999999999999E-3</c:v>
                </c:pt>
                <c:pt idx="7918">
                  <c:v>-2.7399999999999998E-3</c:v>
                </c:pt>
                <c:pt idx="7919">
                  <c:v>-2.7100000000000002E-3</c:v>
                </c:pt>
                <c:pt idx="7920">
                  <c:v>-2.6900000000000001E-3</c:v>
                </c:pt>
                <c:pt idx="7921">
                  <c:v>-2.66E-3</c:v>
                </c:pt>
                <c:pt idx="7922">
                  <c:v>-2.63E-3</c:v>
                </c:pt>
                <c:pt idx="7923">
                  <c:v>-2.5799999999999998E-3</c:v>
                </c:pt>
                <c:pt idx="7924">
                  <c:v>-2.5500000000000002E-3</c:v>
                </c:pt>
                <c:pt idx="7925">
                  <c:v>-2.5300000000000001E-3</c:v>
                </c:pt>
                <c:pt idx="7926">
                  <c:v>-2.5000000000000001E-3</c:v>
                </c:pt>
                <c:pt idx="7927">
                  <c:v>-2.4499999999999999E-3</c:v>
                </c:pt>
                <c:pt idx="7928">
                  <c:v>-2.4199999999999998E-3</c:v>
                </c:pt>
                <c:pt idx="7929">
                  <c:v>-2.3999999999999998E-3</c:v>
                </c:pt>
                <c:pt idx="7930">
                  <c:v>-2.3999999999999998E-3</c:v>
                </c:pt>
                <c:pt idx="7931">
                  <c:v>-2.3700000000000001E-3</c:v>
                </c:pt>
                <c:pt idx="7932">
                  <c:v>-2.3400000000000001E-3</c:v>
                </c:pt>
                <c:pt idx="7933">
                  <c:v>-2.3400000000000001E-3</c:v>
                </c:pt>
                <c:pt idx="7934">
                  <c:v>-2.3400000000000001E-3</c:v>
                </c:pt>
                <c:pt idx="7935">
                  <c:v>-2.3400000000000001E-3</c:v>
                </c:pt>
                <c:pt idx="7936">
                  <c:v>-2.3400000000000001E-3</c:v>
                </c:pt>
                <c:pt idx="7937">
                  <c:v>-2.3400000000000001E-3</c:v>
                </c:pt>
                <c:pt idx="7938">
                  <c:v>-2.3400000000000001E-3</c:v>
                </c:pt>
                <c:pt idx="7939">
                  <c:v>-2.3700000000000001E-3</c:v>
                </c:pt>
                <c:pt idx="7940">
                  <c:v>-2.3700000000000001E-3</c:v>
                </c:pt>
                <c:pt idx="7941">
                  <c:v>-2.3999999999999998E-3</c:v>
                </c:pt>
                <c:pt idx="7942">
                  <c:v>-2.3999999999999998E-3</c:v>
                </c:pt>
                <c:pt idx="7943">
                  <c:v>-2.4199999999999998E-3</c:v>
                </c:pt>
                <c:pt idx="7944">
                  <c:v>-2.4499999999999999E-3</c:v>
                </c:pt>
                <c:pt idx="7945">
                  <c:v>-2.4499999999999999E-3</c:v>
                </c:pt>
                <c:pt idx="7946">
                  <c:v>-2.47E-3</c:v>
                </c:pt>
                <c:pt idx="7947">
                  <c:v>-2.5000000000000001E-3</c:v>
                </c:pt>
                <c:pt idx="7948">
                  <c:v>-2.5300000000000001E-3</c:v>
                </c:pt>
                <c:pt idx="7949">
                  <c:v>-2.5300000000000001E-3</c:v>
                </c:pt>
                <c:pt idx="7950">
                  <c:v>-2.5500000000000002E-3</c:v>
                </c:pt>
                <c:pt idx="7951">
                  <c:v>-2.5500000000000002E-3</c:v>
                </c:pt>
                <c:pt idx="7952">
                  <c:v>-2.5799999999999998E-3</c:v>
                </c:pt>
                <c:pt idx="7953">
                  <c:v>-2.5799999999999998E-3</c:v>
                </c:pt>
                <c:pt idx="7954">
                  <c:v>-2.6099999999999999E-3</c:v>
                </c:pt>
                <c:pt idx="7955">
                  <c:v>-2.6099999999999999E-3</c:v>
                </c:pt>
                <c:pt idx="7956">
                  <c:v>-2.6099999999999999E-3</c:v>
                </c:pt>
                <c:pt idx="7957">
                  <c:v>-2.6099999999999999E-3</c:v>
                </c:pt>
                <c:pt idx="7958">
                  <c:v>-2.6099999999999999E-3</c:v>
                </c:pt>
                <c:pt idx="7959">
                  <c:v>-2.6099999999999999E-3</c:v>
                </c:pt>
                <c:pt idx="7960">
                  <c:v>-2.63E-3</c:v>
                </c:pt>
                <c:pt idx="7961">
                  <c:v>-2.6099999999999999E-3</c:v>
                </c:pt>
                <c:pt idx="7962">
                  <c:v>-2.6099999999999999E-3</c:v>
                </c:pt>
                <c:pt idx="7963">
                  <c:v>-2.6099999999999999E-3</c:v>
                </c:pt>
                <c:pt idx="7964">
                  <c:v>-2.6099999999999999E-3</c:v>
                </c:pt>
                <c:pt idx="7965">
                  <c:v>-2.6099999999999999E-3</c:v>
                </c:pt>
                <c:pt idx="7966">
                  <c:v>-2.6099999999999999E-3</c:v>
                </c:pt>
                <c:pt idx="7967">
                  <c:v>-2.6099999999999999E-3</c:v>
                </c:pt>
                <c:pt idx="7968">
                  <c:v>-2.6099999999999999E-3</c:v>
                </c:pt>
                <c:pt idx="7969">
                  <c:v>-2.6099999999999999E-3</c:v>
                </c:pt>
                <c:pt idx="7970">
                  <c:v>-2.63E-3</c:v>
                </c:pt>
                <c:pt idx="7971">
                  <c:v>-2.63E-3</c:v>
                </c:pt>
                <c:pt idx="7972">
                  <c:v>-2.63E-3</c:v>
                </c:pt>
                <c:pt idx="7973">
                  <c:v>-2.63E-3</c:v>
                </c:pt>
                <c:pt idx="7974">
                  <c:v>-2.63E-3</c:v>
                </c:pt>
                <c:pt idx="7975">
                  <c:v>-2.66E-3</c:v>
                </c:pt>
                <c:pt idx="7976">
                  <c:v>-2.66E-3</c:v>
                </c:pt>
                <c:pt idx="7977">
                  <c:v>-2.66E-3</c:v>
                </c:pt>
                <c:pt idx="7978">
                  <c:v>-2.6900000000000001E-3</c:v>
                </c:pt>
                <c:pt idx="7979">
                  <c:v>-2.6900000000000001E-3</c:v>
                </c:pt>
                <c:pt idx="7980">
                  <c:v>-2.6900000000000001E-3</c:v>
                </c:pt>
                <c:pt idx="7981">
                  <c:v>-2.7100000000000002E-3</c:v>
                </c:pt>
                <c:pt idx="7982">
                  <c:v>-2.7100000000000002E-3</c:v>
                </c:pt>
                <c:pt idx="7983">
                  <c:v>-2.7100000000000002E-3</c:v>
                </c:pt>
                <c:pt idx="7984">
                  <c:v>-2.7399999999999998E-3</c:v>
                </c:pt>
                <c:pt idx="7985">
                  <c:v>-2.7399999999999998E-3</c:v>
                </c:pt>
                <c:pt idx="7986">
                  <c:v>-2.7399999999999998E-3</c:v>
                </c:pt>
                <c:pt idx="7987">
                  <c:v>-2.7399999999999998E-3</c:v>
                </c:pt>
                <c:pt idx="7988">
                  <c:v>-2.7399999999999998E-3</c:v>
                </c:pt>
                <c:pt idx="7989">
                  <c:v>-2.7399999999999998E-3</c:v>
                </c:pt>
                <c:pt idx="7990">
                  <c:v>-2.7399999999999998E-3</c:v>
                </c:pt>
                <c:pt idx="7991">
                  <c:v>-2.7399999999999998E-3</c:v>
                </c:pt>
                <c:pt idx="7992">
                  <c:v>-2.7399999999999998E-3</c:v>
                </c:pt>
                <c:pt idx="7993">
                  <c:v>-2.7399999999999998E-3</c:v>
                </c:pt>
                <c:pt idx="7994">
                  <c:v>-2.7399999999999998E-3</c:v>
                </c:pt>
                <c:pt idx="7995">
                  <c:v>-2.7100000000000002E-3</c:v>
                </c:pt>
                <c:pt idx="7996">
                  <c:v>-2.7100000000000002E-3</c:v>
                </c:pt>
                <c:pt idx="7997">
                  <c:v>-2.7100000000000002E-3</c:v>
                </c:pt>
                <c:pt idx="7998">
                  <c:v>-2.6900000000000001E-3</c:v>
                </c:pt>
                <c:pt idx="7999">
                  <c:v>-2.6900000000000001E-3</c:v>
                </c:pt>
                <c:pt idx="8000">
                  <c:v>-2.66E-3</c:v>
                </c:pt>
                <c:pt idx="8001">
                  <c:v>-2.66E-3</c:v>
                </c:pt>
                <c:pt idx="8002">
                  <c:v>-2.63E-3</c:v>
                </c:pt>
                <c:pt idx="8003">
                  <c:v>-2.6099999999999999E-3</c:v>
                </c:pt>
                <c:pt idx="8004">
                  <c:v>-2.6099999999999999E-3</c:v>
                </c:pt>
                <c:pt idx="8005">
                  <c:v>-2.5799999999999998E-3</c:v>
                </c:pt>
                <c:pt idx="8006">
                  <c:v>-2.5799999999999998E-3</c:v>
                </c:pt>
                <c:pt idx="8007">
                  <c:v>-2.5500000000000002E-3</c:v>
                </c:pt>
                <c:pt idx="8008">
                  <c:v>-2.5500000000000002E-3</c:v>
                </c:pt>
                <c:pt idx="8009">
                  <c:v>-2.5300000000000001E-3</c:v>
                </c:pt>
                <c:pt idx="8010">
                  <c:v>-2.5300000000000001E-3</c:v>
                </c:pt>
                <c:pt idx="8011">
                  <c:v>-2.5300000000000001E-3</c:v>
                </c:pt>
                <c:pt idx="8012">
                  <c:v>-2.5300000000000001E-3</c:v>
                </c:pt>
                <c:pt idx="8013">
                  <c:v>-2.5000000000000001E-3</c:v>
                </c:pt>
                <c:pt idx="8014">
                  <c:v>-2.5000000000000001E-3</c:v>
                </c:pt>
                <c:pt idx="8015">
                  <c:v>-2.5000000000000001E-3</c:v>
                </c:pt>
                <c:pt idx="8016">
                  <c:v>-2.5000000000000001E-3</c:v>
                </c:pt>
                <c:pt idx="8017">
                  <c:v>-2.5000000000000001E-3</c:v>
                </c:pt>
                <c:pt idx="8018">
                  <c:v>-2.5000000000000001E-3</c:v>
                </c:pt>
                <c:pt idx="8019">
                  <c:v>-2.5000000000000001E-3</c:v>
                </c:pt>
                <c:pt idx="8020">
                  <c:v>-2.5000000000000001E-3</c:v>
                </c:pt>
                <c:pt idx="8021">
                  <c:v>-2.5000000000000001E-3</c:v>
                </c:pt>
                <c:pt idx="8022">
                  <c:v>-2.5300000000000001E-3</c:v>
                </c:pt>
                <c:pt idx="8023">
                  <c:v>-2.5300000000000001E-3</c:v>
                </c:pt>
                <c:pt idx="8024">
                  <c:v>-2.5300000000000001E-3</c:v>
                </c:pt>
                <c:pt idx="8025">
                  <c:v>-2.5300000000000001E-3</c:v>
                </c:pt>
                <c:pt idx="8026">
                  <c:v>-2.5300000000000001E-3</c:v>
                </c:pt>
                <c:pt idx="8027">
                  <c:v>-2.5300000000000001E-3</c:v>
                </c:pt>
                <c:pt idx="8028">
                  <c:v>-2.5300000000000001E-3</c:v>
                </c:pt>
                <c:pt idx="8029">
                  <c:v>-2.5300000000000001E-3</c:v>
                </c:pt>
                <c:pt idx="8030">
                  <c:v>-2.5300000000000001E-3</c:v>
                </c:pt>
                <c:pt idx="8031">
                  <c:v>-2.5300000000000001E-3</c:v>
                </c:pt>
                <c:pt idx="8032">
                  <c:v>-2.5300000000000001E-3</c:v>
                </c:pt>
                <c:pt idx="8033">
                  <c:v>-2.5000000000000001E-3</c:v>
                </c:pt>
                <c:pt idx="8034">
                  <c:v>-2.5000000000000001E-3</c:v>
                </c:pt>
                <c:pt idx="8035">
                  <c:v>-2.5000000000000001E-3</c:v>
                </c:pt>
                <c:pt idx="8036">
                  <c:v>-2.5000000000000001E-3</c:v>
                </c:pt>
                <c:pt idx="8037">
                  <c:v>-2.47E-3</c:v>
                </c:pt>
                <c:pt idx="8038">
                  <c:v>-2.47E-3</c:v>
                </c:pt>
                <c:pt idx="8039">
                  <c:v>-2.47E-3</c:v>
                </c:pt>
                <c:pt idx="8040">
                  <c:v>-2.4499999999999999E-3</c:v>
                </c:pt>
                <c:pt idx="8041">
                  <c:v>-2.4499999999999999E-3</c:v>
                </c:pt>
                <c:pt idx="8042">
                  <c:v>-2.4499999999999999E-3</c:v>
                </c:pt>
                <c:pt idx="8043">
                  <c:v>-2.4199999999999998E-3</c:v>
                </c:pt>
                <c:pt idx="8044">
                  <c:v>-2.4199999999999998E-3</c:v>
                </c:pt>
                <c:pt idx="8045">
                  <c:v>-2.4199999999999998E-3</c:v>
                </c:pt>
                <c:pt idx="8046">
                  <c:v>-2.4199999999999998E-3</c:v>
                </c:pt>
                <c:pt idx="8047">
                  <c:v>-2.4199999999999998E-3</c:v>
                </c:pt>
                <c:pt idx="8048">
                  <c:v>-2.3999999999999998E-3</c:v>
                </c:pt>
                <c:pt idx="8049">
                  <c:v>-2.3999999999999998E-3</c:v>
                </c:pt>
                <c:pt idx="8050">
                  <c:v>-2.3999999999999998E-3</c:v>
                </c:pt>
                <c:pt idx="8051">
                  <c:v>-2.3999999999999998E-3</c:v>
                </c:pt>
                <c:pt idx="8052">
                  <c:v>-2.4199999999999998E-3</c:v>
                </c:pt>
                <c:pt idx="8053">
                  <c:v>-2.4199999999999998E-3</c:v>
                </c:pt>
                <c:pt idx="8054">
                  <c:v>-2.4199999999999998E-3</c:v>
                </c:pt>
                <c:pt idx="8055">
                  <c:v>-2.4199999999999998E-3</c:v>
                </c:pt>
                <c:pt idx="8056">
                  <c:v>-2.4199999999999998E-3</c:v>
                </c:pt>
                <c:pt idx="8057">
                  <c:v>-2.4199999999999998E-3</c:v>
                </c:pt>
                <c:pt idx="8058">
                  <c:v>-2.4499999999999999E-3</c:v>
                </c:pt>
                <c:pt idx="8059">
                  <c:v>-2.4499999999999999E-3</c:v>
                </c:pt>
                <c:pt idx="8060">
                  <c:v>-2.4499999999999999E-3</c:v>
                </c:pt>
                <c:pt idx="8061">
                  <c:v>-2.47E-3</c:v>
                </c:pt>
                <c:pt idx="8062">
                  <c:v>-2.47E-3</c:v>
                </c:pt>
                <c:pt idx="8063">
                  <c:v>-2.47E-3</c:v>
                </c:pt>
                <c:pt idx="8064">
                  <c:v>-2.47E-3</c:v>
                </c:pt>
                <c:pt idx="8065">
                  <c:v>-2.5000000000000001E-3</c:v>
                </c:pt>
                <c:pt idx="8066">
                  <c:v>-2.5000000000000001E-3</c:v>
                </c:pt>
                <c:pt idx="8067">
                  <c:v>-2.5000000000000001E-3</c:v>
                </c:pt>
                <c:pt idx="8068">
                  <c:v>-2.5000000000000001E-3</c:v>
                </c:pt>
                <c:pt idx="8069">
                  <c:v>-2.5300000000000001E-3</c:v>
                </c:pt>
                <c:pt idx="8070">
                  <c:v>-2.5300000000000001E-3</c:v>
                </c:pt>
                <c:pt idx="8071">
                  <c:v>-2.5300000000000001E-3</c:v>
                </c:pt>
                <c:pt idx="8072">
                  <c:v>-2.5300000000000001E-3</c:v>
                </c:pt>
                <c:pt idx="8073">
                  <c:v>-2.5300000000000001E-3</c:v>
                </c:pt>
                <c:pt idx="8074">
                  <c:v>-2.5300000000000001E-3</c:v>
                </c:pt>
                <c:pt idx="8075">
                  <c:v>-2.5300000000000001E-3</c:v>
                </c:pt>
                <c:pt idx="8076">
                  <c:v>-2.5300000000000001E-3</c:v>
                </c:pt>
                <c:pt idx="8077">
                  <c:v>-2.5300000000000001E-3</c:v>
                </c:pt>
                <c:pt idx="8078">
                  <c:v>-2.5300000000000001E-3</c:v>
                </c:pt>
                <c:pt idx="8079">
                  <c:v>-2.5300000000000001E-3</c:v>
                </c:pt>
                <c:pt idx="8080">
                  <c:v>-2.5300000000000001E-3</c:v>
                </c:pt>
                <c:pt idx="8081">
                  <c:v>-2.5300000000000001E-3</c:v>
                </c:pt>
                <c:pt idx="8082">
                  <c:v>-2.5500000000000002E-3</c:v>
                </c:pt>
                <c:pt idx="8083">
                  <c:v>-2.5500000000000002E-3</c:v>
                </c:pt>
                <c:pt idx="8084">
                  <c:v>-2.5500000000000002E-3</c:v>
                </c:pt>
                <c:pt idx="8085">
                  <c:v>-2.5500000000000002E-3</c:v>
                </c:pt>
                <c:pt idx="8086">
                  <c:v>-2.5500000000000002E-3</c:v>
                </c:pt>
                <c:pt idx="8087">
                  <c:v>-2.5500000000000002E-3</c:v>
                </c:pt>
                <c:pt idx="8088">
                  <c:v>-2.5500000000000002E-3</c:v>
                </c:pt>
                <c:pt idx="8089">
                  <c:v>-2.5500000000000002E-3</c:v>
                </c:pt>
                <c:pt idx="8090">
                  <c:v>-2.5500000000000002E-3</c:v>
                </c:pt>
                <c:pt idx="8091">
                  <c:v>-2.5799999999999998E-3</c:v>
                </c:pt>
                <c:pt idx="8092">
                  <c:v>-2.5799999999999998E-3</c:v>
                </c:pt>
                <c:pt idx="8093">
                  <c:v>-2.5799999999999998E-3</c:v>
                </c:pt>
                <c:pt idx="8094">
                  <c:v>-2.5799999999999998E-3</c:v>
                </c:pt>
                <c:pt idx="8095">
                  <c:v>-2.5799999999999998E-3</c:v>
                </c:pt>
                <c:pt idx="8096">
                  <c:v>-2.5799999999999998E-3</c:v>
                </c:pt>
                <c:pt idx="8097">
                  <c:v>-2.5799999999999998E-3</c:v>
                </c:pt>
                <c:pt idx="8098">
                  <c:v>-2.5799999999999998E-3</c:v>
                </c:pt>
                <c:pt idx="8099">
                  <c:v>-2.5799999999999998E-3</c:v>
                </c:pt>
                <c:pt idx="8100">
                  <c:v>-2.5799999999999998E-3</c:v>
                </c:pt>
                <c:pt idx="8101">
                  <c:v>-2.5799999999999998E-3</c:v>
                </c:pt>
                <c:pt idx="8102">
                  <c:v>-2.5799999999999998E-3</c:v>
                </c:pt>
                <c:pt idx="8103">
                  <c:v>-2.5799999999999998E-3</c:v>
                </c:pt>
                <c:pt idx="8104">
                  <c:v>-2.5799999999999998E-3</c:v>
                </c:pt>
                <c:pt idx="8105">
                  <c:v>-2.5799999999999998E-3</c:v>
                </c:pt>
                <c:pt idx="8106">
                  <c:v>-2.5799999999999998E-3</c:v>
                </c:pt>
                <c:pt idx="8107">
                  <c:v>-2.5500000000000002E-3</c:v>
                </c:pt>
                <c:pt idx="8108">
                  <c:v>-2.5500000000000002E-3</c:v>
                </c:pt>
                <c:pt idx="8109">
                  <c:v>-2.5500000000000002E-3</c:v>
                </c:pt>
                <c:pt idx="8110">
                  <c:v>-2.5500000000000002E-3</c:v>
                </c:pt>
                <c:pt idx="8111">
                  <c:v>-2.5500000000000002E-3</c:v>
                </c:pt>
                <c:pt idx="8112">
                  <c:v>-2.5500000000000002E-3</c:v>
                </c:pt>
                <c:pt idx="8113">
                  <c:v>-2.5500000000000002E-3</c:v>
                </c:pt>
                <c:pt idx="8114">
                  <c:v>-2.5799999999999998E-3</c:v>
                </c:pt>
                <c:pt idx="8115">
                  <c:v>-2.5799999999999998E-3</c:v>
                </c:pt>
                <c:pt idx="8116">
                  <c:v>-2.5799999999999998E-3</c:v>
                </c:pt>
                <c:pt idx="8117">
                  <c:v>-2.5799999999999998E-3</c:v>
                </c:pt>
                <c:pt idx="8118">
                  <c:v>-2.6099999999999999E-3</c:v>
                </c:pt>
                <c:pt idx="8119">
                  <c:v>-2.6099999999999999E-3</c:v>
                </c:pt>
                <c:pt idx="8120">
                  <c:v>-2.6099999999999999E-3</c:v>
                </c:pt>
                <c:pt idx="8121">
                  <c:v>-2.63E-3</c:v>
                </c:pt>
                <c:pt idx="8122">
                  <c:v>-2.63E-3</c:v>
                </c:pt>
                <c:pt idx="8123">
                  <c:v>-2.66E-3</c:v>
                </c:pt>
                <c:pt idx="8124">
                  <c:v>-2.66E-3</c:v>
                </c:pt>
                <c:pt idx="8125">
                  <c:v>-2.66E-3</c:v>
                </c:pt>
                <c:pt idx="8126">
                  <c:v>-2.6900000000000001E-3</c:v>
                </c:pt>
                <c:pt idx="8127">
                  <c:v>-2.6900000000000001E-3</c:v>
                </c:pt>
                <c:pt idx="8128">
                  <c:v>-2.6900000000000001E-3</c:v>
                </c:pt>
                <c:pt idx="8129">
                  <c:v>-2.7100000000000002E-3</c:v>
                </c:pt>
                <c:pt idx="8130">
                  <c:v>-2.7100000000000002E-3</c:v>
                </c:pt>
                <c:pt idx="8131">
                  <c:v>-2.7100000000000002E-3</c:v>
                </c:pt>
                <c:pt idx="8132">
                  <c:v>-2.7100000000000002E-3</c:v>
                </c:pt>
                <c:pt idx="8133">
                  <c:v>-2.6900000000000001E-3</c:v>
                </c:pt>
                <c:pt idx="8134">
                  <c:v>-2.6900000000000001E-3</c:v>
                </c:pt>
                <c:pt idx="8135">
                  <c:v>-2.6900000000000001E-3</c:v>
                </c:pt>
                <c:pt idx="8136">
                  <c:v>-2.66E-3</c:v>
                </c:pt>
                <c:pt idx="8137">
                  <c:v>-2.66E-3</c:v>
                </c:pt>
                <c:pt idx="8138">
                  <c:v>-2.63E-3</c:v>
                </c:pt>
                <c:pt idx="8139">
                  <c:v>-2.6099999999999999E-3</c:v>
                </c:pt>
                <c:pt idx="8140">
                  <c:v>-2.5799999999999998E-3</c:v>
                </c:pt>
                <c:pt idx="8141">
                  <c:v>-2.5500000000000002E-3</c:v>
                </c:pt>
                <c:pt idx="8142">
                  <c:v>-2.5500000000000002E-3</c:v>
                </c:pt>
                <c:pt idx="8143">
                  <c:v>-2.5300000000000001E-3</c:v>
                </c:pt>
                <c:pt idx="8144">
                  <c:v>-2.5000000000000001E-3</c:v>
                </c:pt>
                <c:pt idx="8145">
                  <c:v>-2.47E-3</c:v>
                </c:pt>
                <c:pt idx="8146">
                  <c:v>-2.4499999999999999E-3</c:v>
                </c:pt>
                <c:pt idx="8147">
                  <c:v>-2.4199999999999998E-3</c:v>
                </c:pt>
                <c:pt idx="8148">
                  <c:v>-2.4199999999999998E-3</c:v>
                </c:pt>
                <c:pt idx="8149">
                  <c:v>-2.3999999999999998E-3</c:v>
                </c:pt>
                <c:pt idx="8150">
                  <c:v>-2.3700000000000001E-3</c:v>
                </c:pt>
                <c:pt idx="8151">
                  <c:v>-2.3700000000000001E-3</c:v>
                </c:pt>
                <c:pt idx="8152">
                  <c:v>-2.3700000000000001E-3</c:v>
                </c:pt>
                <c:pt idx="8153">
                  <c:v>-2.3700000000000001E-3</c:v>
                </c:pt>
                <c:pt idx="8154">
                  <c:v>-2.3700000000000001E-3</c:v>
                </c:pt>
                <c:pt idx="8155">
                  <c:v>-2.3700000000000001E-3</c:v>
                </c:pt>
                <c:pt idx="8156">
                  <c:v>-2.3999999999999998E-3</c:v>
                </c:pt>
                <c:pt idx="8157">
                  <c:v>-2.3999999999999998E-3</c:v>
                </c:pt>
                <c:pt idx="8158">
                  <c:v>-2.4199999999999998E-3</c:v>
                </c:pt>
                <c:pt idx="8159">
                  <c:v>-2.4199999999999998E-3</c:v>
                </c:pt>
                <c:pt idx="8160">
                  <c:v>-2.4499999999999999E-3</c:v>
                </c:pt>
                <c:pt idx="8161">
                  <c:v>-2.47E-3</c:v>
                </c:pt>
                <c:pt idx="8162">
                  <c:v>-2.5000000000000001E-3</c:v>
                </c:pt>
                <c:pt idx="8163">
                  <c:v>-2.5300000000000001E-3</c:v>
                </c:pt>
                <c:pt idx="8164">
                  <c:v>-2.5500000000000002E-3</c:v>
                </c:pt>
                <c:pt idx="8165">
                  <c:v>-2.5799999999999998E-3</c:v>
                </c:pt>
                <c:pt idx="8166">
                  <c:v>-2.5799999999999998E-3</c:v>
                </c:pt>
                <c:pt idx="8167">
                  <c:v>-2.6099999999999999E-3</c:v>
                </c:pt>
                <c:pt idx="8168">
                  <c:v>-2.63E-3</c:v>
                </c:pt>
                <c:pt idx="8169">
                  <c:v>-2.63E-3</c:v>
                </c:pt>
                <c:pt idx="8170">
                  <c:v>-2.66E-3</c:v>
                </c:pt>
                <c:pt idx="8171">
                  <c:v>-2.66E-3</c:v>
                </c:pt>
                <c:pt idx="8172">
                  <c:v>-2.66E-3</c:v>
                </c:pt>
                <c:pt idx="8173">
                  <c:v>-2.66E-3</c:v>
                </c:pt>
                <c:pt idx="8174">
                  <c:v>-2.66E-3</c:v>
                </c:pt>
                <c:pt idx="8175">
                  <c:v>-2.63E-3</c:v>
                </c:pt>
                <c:pt idx="8176">
                  <c:v>-2.63E-3</c:v>
                </c:pt>
                <c:pt idx="8177">
                  <c:v>-2.6099999999999999E-3</c:v>
                </c:pt>
                <c:pt idx="8178">
                  <c:v>-2.6099999999999999E-3</c:v>
                </c:pt>
                <c:pt idx="8179">
                  <c:v>-2.5799999999999998E-3</c:v>
                </c:pt>
                <c:pt idx="8180">
                  <c:v>-2.5500000000000002E-3</c:v>
                </c:pt>
                <c:pt idx="8181">
                  <c:v>-2.5300000000000001E-3</c:v>
                </c:pt>
                <c:pt idx="8182">
                  <c:v>-2.5300000000000001E-3</c:v>
                </c:pt>
                <c:pt idx="8183">
                  <c:v>-2.5000000000000001E-3</c:v>
                </c:pt>
                <c:pt idx="8184">
                  <c:v>-2.47E-3</c:v>
                </c:pt>
                <c:pt idx="8185">
                  <c:v>-2.4499999999999999E-3</c:v>
                </c:pt>
                <c:pt idx="8186">
                  <c:v>-2.4499999999999999E-3</c:v>
                </c:pt>
                <c:pt idx="8187">
                  <c:v>-2.4199999999999998E-3</c:v>
                </c:pt>
                <c:pt idx="8188">
                  <c:v>-2.4199999999999998E-3</c:v>
                </c:pt>
                <c:pt idx="8189">
                  <c:v>-2.4199999999999998E-3</c:v>
                </c:pt>
                <c:pt idx="8190">
                  <c:v>-2.4199999999999998E-3</c:v>
                </c:pt>
                <c:pt idx="8191">
                  <c:v>-2.4199999999999998E-3</c:v>
                </c:pt>
                <c:pt idx="8192">
                  <c:v>-2.4199999999999998E-3</c:v>
                </c:pt>
                <c:pt idx="8193">
                  <c:v>-2.4499999999999999E-3</c:v>
                </c:pt>
                <c:pt idx="8194">
                  <c:v>-2.4499999999999999E-3</c:v>
                </c:pt>
                <c:pt idx="8195">
                  <c:v>-2.47E-3</c:v>
                </c:pt>
                <c:pt idx="8196">
                  <c:v>-2.5000000000000001E-3</c:v>
                </c:pt>
                <c:pt idx="8197">
                  <c:v>-2.5300000000000001E-3</c:v>
                </c:pt>
                <c:pt idx="8198">
                  <c:v>-2.5500000000000002E-3</c:v>
                </c:pt>
                <c:pt idx="8199">
                  <c:v>-2.5799999999999998E-3</c:v>
                </c:pt>
                <c:pt idx="8200">
                  <c:v>-2.63E-3</c:v>
                </c:pt>
                <c:pt idx="8201">
                  <c:v>-2.66E-3</c:v>
                </c:pt>
                <c:pt idx="8202">
                  <c:v>-2.6900000000000001E-3</c:v>
                </c:pt>
                <c:pt idx="8203">
                  <c:v>-2.7100000000000002E-3</c:v>
                </c:pt>
                <c:pt idx="8204">
                  <c:v>-2.7399999999999998E-3</c:v>
                </c:pt>
                <c:pt idx="8205">
                  <c:v>-2.7599999999999999E-3</c:v>
                </c:pt>
                <c:pt idx="8206">
                  <c:v>-2.7899999999999999E-3</c:v>
                </c:pt>
                <c:pt idx="8207">
                  <c:v>-2.82E-3</c:v>
                </c:pt>
                <c:pt idx="8208">
                  <c:v>-2.8400000000000001E-3</c:v>
                </c:pt>
                <c:pt idx="8209">
                  <c:v>-2.8400000000000001E-3</c:v>
                </c:pt>
                <c:pt idx="8210">
                  <c:v>-2.8400000000000001E-3</c:v>
                </c:pt>
                <c:pt idx="8211">
                  <c:v>-2.8700000000000002E-3</c:v>
                </c:pt>
                <c:pt idx="8212">
                  <c:v>-2.8700000000000002E-3</c:v>
                </c:pt>
                <c:pt idx="8213">
                  <c:v>-2.8400000000000001E-3</c:v>
                </c:pt>
                <c:pt idx="8214">
                  <c:v>-2.8400000000000001E-3</c:v>
                </c:pt>
                <c:pt idx="8215">
                  <c:v>-2.8400000000000001E-3</c:v>
                </c:pt>
                <c:pt idx="8216">
                  <c:v>-2.82E-3</c:v>
                </c:pt>
                <c:pt idx="8217">
                  <c:v>-2.82E-3</c:v>
                </c:pt>
                <c:pt idx="8218">
                  <c:v>-2.7899999999999999E-3</c:v>
                </c:pt>
                <c:pt idx="8219">
                  <c:v>-2.7899999999999999E-3</c:v>
                </c:pt>
                <c:pt idx="8220">
                  <c:v>-2.7599999999999999E-3</c:v>
                </c:pt>
                <c:pt idx="8221">
                  <c:v>-2.7399999999999998E-3</c:v>
                </c:pt>
                <c:pt idx="8222">
                  <c:v>-2.7100000000000002E-3</c:v>
                </c:pt>
                <c:pt idx="8223">
                  <c:v>-2.7100000000000002E-3</c:v>
                </c:pt>
                <c:pt idx="8224">
                  <c:v>-2.6900000000000001E-3</c:v>
                </c:pt>
                <c:pt idx="8225">
                  <c:v>-2.6900000000000001E-3</c:v>
                </c:pt>
                <c:pt idx="8226">
                  <c:v>-2.66E-3</c:v>
                </c:pt>
                <c:pt idx="8227">
                  <c:v>-2.66E-3</c:v>
                </c:pt>
                <c:pt idx="8228">
                  <c:v>-2.66E-3</c:v>
                </c:pt>
                <c:pt idx="8229">
                  <c:v>-2.63E-3</c:v>
                </c:pt>
                <c:pt idx="8230">
                  <c:v>-2.63E-3</c:v>
                </c:pt>
                <c:pt idx="8231">
                  <c:v>-2.63E-3</c:v>
                </c:pt>
                <c:pt idx="8232">
                  <c:v>-2.66E-3</c:v>
                </c:pt>
                <c:pt idx="8233">
                  <c:v>-2.66E-3</c:v>
                </c:pt>
                <c:pt idx="8234">
                  <c:v>-2.66E-3</c:v>
                </c:pt>
                <c:pt idx="8235">
                  <c:v>-2.66E-3</c:v>
                </c:pt>
                <c:pt idx="8236">
                  <c:v>-2.6900000000000001E-3</c:v>
                </c:pt>
                <c:pt idx="8237">
                  <c:v>-2.6900000000000001E-3</c:v>
                </c:pt>
                <c:pt idx="8238">
                  <c:v>-2.7100000000000002E-3</c:v>
                </c:pt>
                <c:pt idx="8239">
                  <c:v>-2.7100000000000002E-3</c:v>
                </c:pt>
                <c:pt idx="8240">
                  <c:v>-2.7100000000000002E-3</c:v>
                </c:pt>
                <c:pt idx="8241">
                  <c:v>-2.7399999999999998E-3</c:v>
                </c:pt>
                <c:pt idx="8242">
                  <c:v>-2.7399999999999998E-3</c:v>
                </c:pt>
                <c:pt idx="8243">
                  <c:v>-2.7399999999999998E-3</c:v>
                </c:pt>
                <c:pt idx="8244">
                  <c:v>-2.7399999999999998E-3</c:v>
                </c:pt>
                <c:pt idx="8245">
                  <c:v>-2.7399999999999998E-3</c:v>
                </c:pt>
                <c:pt idx="8246">
                  <c:v>-2.7399999999999998E-3</c:v>
                </c:pt>
                <c:pt idx="8247">
                  <c:v>-2.7399999999999998E-3</c:v>
                </c:pt>
                <c:pt idx="8248">
                  <c:v>-2.7399999999999998E-3</c:v>
                </c:pt>
                <c:pt idx="8249">
                  <c:v>-2.7100000000000002E-3</c:v>
                </c:pt>
                <c:pt idx="8250">
                  <c:v>-2.7100000000000002E-3</c:v>
                </c:pt>
                <c:pt idx="8251">
                  <c:v>-2.7100000000000002E-3</c:v>
                </c:pt>
                <c:pt idx="8252">
                  <c:v>-2.6900000000000001E-3</c:v>
                </c:pt>
                <c:pt idx="8253">
                  <c:v>-2.66E-3</c:v>
                </c:pt>
                <c:pt idx="8254">
                  <c:v>-2.66E-3</c:v>
                </c:pt>
                <c:pt idx="8255">
                  <c:v>-2.63E-3</c:v>
                </c:pt>
                <c:pt idx="8256">
                  <c:v>-2.6099999999999999E-3</c:v>
                </c:pt>
                <c:pt idx="8257">
                  <c:v>-2.5799999999999998E-3</c:v>
                </c:pt>
                <c:pt idx="8258">
                  <c:v>-2.5799999999999998E-3</c:v>
                </c:pt>
                <c:pt idx="8259">
                  <c:v>-2.5500000000000002E-3</c:v>
                </c:pt>
                <c:pt idx="8260">
                  <c:v>-2.5300000000000001E-3</c:v>
                </c:pt>
                <c:pt idx="8261">
                  <c:v>-2.5000000000000001E-3</c:v>
                </c:pt>
                <c:pt idx="8262">
                  <c:v>-2.5000000000000001E-3</c:v>
                </c:pt>
                <c:pt idx="8263">
                  <c:v>-2.47E-3</c:v>
                </c:pt>
                <c:pt idx="8264">
                  <c:v>-2.47E-3</c:v>
                </c:pt>
                <c:pt idx="8265">
                  <c:v>-2.4499999999999999E-3</c:v>
                </c:pt>
                <c:pt idx="8266">
                  <c:v>-2.4499999999999999E-3</c:v>
                </c:pt>
                <c:pt idx="8267">
                  <c:v>-2.4499999999999999E-3</c:v>
                </c:pt>
                <c:pt idx="8268">
                  <c:v>-2.4499999999999999E-3</c:v>
                </c:pt>
                <c:pt idx="8269">
                  <c:v>-2.4499999999999999E-3</c:v>
                </c:pt>
                <c:pt idx="8270">
                  <c:v>-2.4499999999999999E-3</c:v>
                </c:pt>
                <c:pt idx="8271">
                  <c:v>-2.4499999999999999E-3</c:v>
                </c:pt>
                <c:pt idx="8272">
                  <c:v>-2.4499999999999999E-3</c:v>
                </c:pt>
                <c:pt idx="8273">
                  <c:v>-2.4499999999999999E-3</c:v>
                </c:pt>
                <c:pt idx="8274">
                  <c:v>-2.47E-3</c:v>
                </c:pt>
                <c:pt idx="8275">
                  <c:v>-2.47E-3</c:v>
                </c:pt>
                <c:pt idx="8276">
                  <c:v>-2.5000000000000001E-3</c:v>
                </c:pt>
                <c:pt idx="8277">
                  <c:v>-2.5000000000000001E-3</c:v>
                </c:pt>
                <c:pt idx="8278">
                  <c:v>-2.5300000000000001E-3</c:v>
                </c:pt>
                <c:pt idx="8279">
                  <c:v>-2.5300000000000001E-3</c:v>
                </c:pt>
                <c:pt idx="8280">
                  <c:v>-2.5500000000000002E-3</c:v>
                </c:pt>
                <c:pt idx="8281">
                  <c:v>-2.5799999999999998E-3</c:v>
                </c:pt>
                <c:pt idx="8282">
                  <c:v>-2.5799999999999998E-3</c:v>
                </c:pt>
                <c:pt idx="8283">
                  <c:v>-2.6099999999999999E-3</c:v>
                </c:pt>
                <c:pt idx="8284">
                  <c:v>-2.63E-3</c:v>
                </c:pt>
                <c:pt idx="8285">
                  <c:v>-2.63E-3</c:v>
                </c:pt>
                <c:pt idx="8286">
                  <c:v>-2.66E-3</c:v>
                </c:pt>
                <c:pt idx="8287">
                  <c:v>-2.66E-3</c:v>
                </c:pt>
                <c:pt idx="8288">
                  <c:v>-2.66E-3</c:v>
                </c:pt>
                <c:pt idx="8289">
                  <c:v>-2.6900000000000001E-3</c:v>
                </c:pt>
                <c:pt idx="8290">
                  <c:v>-2.6900000000000001E-3</c:v>
                </c:pt>
                <c:pt idx="8291">
                  <c:v>-2.6900000000000001E-3</c:v>
                </c:pt>
                <c:pt idx="8292">
                  <c:v>-2.7100000000000002E-3</c:v>
                </c:pt>
                <c:pt idx="8293">
                  <c:v>-2.7100000000000002E-3</c:v>
                </c:pt>
                <c:pt idx="8294">
                  <c:v>-2.7100000000000002E-3</c:v>
                </c:pt>
                <c:pt idx="8295">
                  <c:v>-2.7100000000000002E-3</c:v>
                </c:pt>
                <c:pt idx="8296">
                  <c:v>-2.7100000000000002E-3</c:v>
                </c:pt>
                <c:pt idx="8297">
                  <c:v>-2.6900000000000001E-3</c:v>
                </c:pt>
                <c:pt idx="8298">
                  <c:v>-2.6900000000000001E-3</c:v>
                </c:pt>
                <c:pt idx="8299">
                  <c:v>-2.6900000000000001E-3</c:v>
                </c:pt>
                <c:pt idx="8300">
                  <c:v>-2.6900000000000001E-3</c:v>
                </c:pt>
                <c:pt idx="8301">
                  <c:v>-2.66E-3</c:v>
                </c:pt>
                <c:pt idx="8302">
                  <c:v>-2.66E-3</c:v>
                </c:pt>
                <c:pt idx="8303">
                  <c:v>-2.63E-3</c:v>
                </c:pt>
                <c:pt idx="8304">
                  <c:v>-2.63E-3</c:v>
                </c:pt>
                <c:pt idx="8305">
                  <c:v>-2.6099999999999999E-3</c:v>
                </c:pt>
                <c:pt idx="8306">
                  <c:v>-2.6099999999999999E-3</c:v>
                </c:pt>
                <c:pt idx="8307">
                  <c:v>-2.5799999999999998E-3</c:v>
                </c:pt>
                <c:pt idx="8308">
                  <c:v>-2.5799999999999998E-3</c:v>
                </c:pt>
                <c:pt idx="8309">
                  <c:v>-2.5500000000000002E-3</c:v>
                </c:pt>
                <c:pt idx="8310">
                  <c:v>-2.5500000000000002E-3</c:v>
                </c:pt>
                <c:pt idx="8311">
                  <c:v>-2.5300000000000001E-3</c:v>
                </c:pt>
                <c:pt idx="8312">
                  <c:v>-2.5300000000000001E-3</c:v>
                </c:pt>
                <c:pt idx="8313">
                  <c:v>-2.5300000000000001E-3</c:v>
                </c:pt>
                <c:pt idx="8314">
                  <c:v>-2.5000000000000001E-3</c:v>
                </c:pt>
                <c:pt idx="8315">
                  <c:v>-2.5000000000000001E-3</c:v>
                </c:pt>
                <c:pt idx="8316">
                  <c:v>-2.5000000000000001E-3</c:v>
                </c:pt>
                <c:pt idx="8317">
                  <c:v>-2.5000000000000001E-3</c:v>
                </c:pt>
                <c:pt idx="8318">
                  <c:v>-2.5300000000000001E-3</c:v>
                </c:pt>
                <c:pt idx="8319">
                  <c:v>-2.5300000000000001E-3</c:v>
                </c:pt>
                <c:pt idx="8320">
                  <c:v>-2.5300000000000001E-3</c:v>
                </c:pt>
                <c:pt idx="8321">
                  <c:v>-2.5500000000000002E-3</c:v>
                </c:pt>
                <c:pt idx="8322">
                  <c:v>-2.5500000000000002E-3</c:v>
                </c:pt>
                <c:pt idx="8323">
                  <c:v>-2.5799999999999998E-3</c:v>
                </c:pt>
                <c:pt idx="8324">
                  <c:v>-2.5799999999999998E-3</c:v>
                </c:pt>
                <c:pt idx="8325">
                  <c:v>-2.6099999999999999E-3</c:v>
                </c:pt>
                <c:pt idx="8326">
                  <c:v>-2.6099999999999999E-3</c:v>
                </c:pt>
                <c:pt idx="8327">
                  <c:v>-2.63E-3</c:v>
                </c:pt>
                <c:pt idx="8328">
                  <c:v>-2.66E-3</c:v>
                </c:pt>
                <c:pt idx="8329">
                  <c:v>-2.66E-3</c:v>
                </c:pt>
                <c:pt idx="8330">
                  <c:v>-2.6900000000000001E-3</c:v>
                </c:pt>
                <c:pt idx="8331">
                  <c:v>-2.6900000000000001E-3</c:v>
                </c:pt>
                <c:pt idx="8332">
                  <c:v>-2.7100000000000002E-3</c:v>
                </c:pt>
                <c:pt idx="8333">
                  <c:v>-2.7100000000000002E-3</c:v>
                </c:pt>
                <c:pt idx="8334">
                  <c:v>-2.7100000000000002E-3</c:v>
                </c:pt>
                <c:pt idx="8335">
                  <c:v>-2.7100000000000002E-3</c:v>
                </c:pt>
                <c:pt idx="8336">
                  <c:v>-2.7100000000000002E-3</c:v>
                </c:pt>
                <c:pt idx="8337">
                  <c:v>-2.7100000000000002E-3</c:v>
                </c:pt>
                <c:pt idx="8338">
                  <c:v>-2.7100000000000002E-3</c:v>
                </c:pt>
                <c:pt idx="8339">
                  <c:v>-2.6900000000000001E-3</c:v>
                </c:pt>
                <c:pt idx="8340">
                  <c:v>-2.6900000000000001E-3</c:v>
                </c:pt>
                <c:pt idx="8341">
                  <c:v>-2.66E-3</c:v>
                </c:pt>
                <c:pt idx="8342">
                  <c:v>-2.66E-3</c:v>
                </c:pt>
                <c:pt idx="8343">
                  <c:v>-2.63E-3</c:v>
                </c:pt>
                <c:pt idx="8344">
                  <c:v>-2.6099999999999999E-3</c:v>
                </c:pt>
                <c:pt idx="8345">
                  <c:v>-2.5799999999999998E-3</c:v>
                </c:pt>
                <c:pt idx="8346">
                  <c:v>-2.5500000000000002E-3</c:v>
                </c:pt>
                <c:pt idx="8347">
                  <c:v>-2.5300000000000001E-3</c:v>
                </c:pt>
                <c:pt idx="8348">
                  <c:v>-2.5300000000000001E-3</c:v>
                </c:pt>
                <c:pt idx="8349">
                  <c:v>-2.5000000000000001E-3</c:v>
                </c:pt>
                <c:pt idx="8350">
                  <c:v>-2.47E-3</c:v>
                </c:pt>
                <c:pt idx="8351">
                  <c:v>-2.47E-3</c:v>
                </c:pt>
                <c:pt idx="8352">
                  <c:v>-2.4499999999999999E-3</c:v>
                </c:pt>
                <c:pt idx="8353">
                  <c:v>-2.4499999999999999E-3</c:v>
                </c:pt>
                <c:pt idx="8354">
                  <c:v>-2.4499999999999999E-3</c:v>
                </c:pt>
                <c:pt idx="8355">
                  <c:v>-2.4199999999999998E-3</c:v>
                </c:pt>
                <c:pt idx="8356">
                  <c:v>-2.4499999999999999E-3</c:v>
                </c:pt>
                <c:pt idx="8357">
                  <c:v>-2.4499999999999999E-3</c:v>
                </c:pt>
                <c:pt idx="8358">
                  <c:v>-2.4499999999999999E-3</c:v>
                </c:pt>
                <c:pt idx="8359">
                  <c:v>-2.47E-3</c:v>
                </c:pt>
                <c:pt idx="8360">
                  <c:v>-2.5000000000000001E-3</c:v>
                </c:pt>
                <c:pt idx="8361">
                  <c:v>-2.5000000000000001E-3</c:v>
                </c:pt>
                <c:pt idx="8362">
                  <c:v>-2.5300000000000001E-3</c:v>
                </c:pt>
                <c:pt idx="8363">
                  <c:v>-2.5500000000000002E-3</c:v>
                </c:pt>
                <c:pt idx="8364">
                  <c:v>-2.5799999999999998E-3</c:v>
                </c:pt>
                <c:pt idx="8365">
                  <c:v>-2.6099999999999999E-3</c:v>
                </c:pt>
                <c:pt idx="8366">
                  <c:v>-2.66E-3</c:v>
                </c:pt>
                <c:pt idx="8367">
                  <c:v>-2.6900000000000001E-3</c:v>
                </c:pt>
                <c:pt idx="8368">
                  <c:v>-2.7100000000000002E-3</c:v>
                </c:pt>
                <c:pt idx="8369">
                  <c:v>-2.7399999999999998E-3</c:v>
                </c:pt>
                <c:pt idx="8370">
                  <c:v>-2.7599999999999999E-3</c:v>
                </c:pt>
                <c:pt idx="8371">
                  <c:v>-2.7599999999999999E-3</c:v>
                </c:pt>
                <c:pt idx="8372">
                  <c:v>-2.7899999999999999E-3</c:v>
                </c:pt>
                <c:pt idx="8373">
                  <c:v>-2.82E-3</c:v>
                </c:pt>
                <c:pt idx="8374">
                  <c:v>-2.82E-3</c:v>
                </c:pt>
                <c:pt idx="8375">
                  <c:v>-2.82E-3</c:v>
                </c:pt>
                <c:pt idx="8376">
                  <c:v>-2.82E-3</c:v>
                </c:pt>
                <c:pt idx="8377">
                  <c:v>-2.82E-3</c:v>
                </c:pt>
                <c:pt idx="8378">
                  <c:v>-2.7899999999999999E-3</c:v>
                </c:pt>
                <c:pt idx="8379">
                  <c:v>-2.7899999999999999E-3</c:v>
                </c:pt>
                <c:pt idx="8380">
                  <c:v>-2.7599999999999999E-3</c:v>
                </c:pt>
                <c:pt idx="8381">
                  <c:v>-2.7399999999999998E-3</c:v>
                </c:pt>
                <c:pt idx="8382">
                  <c:v>-2.7100000000000002E-3</c:v>
                </c:pt>
                <c:pt idx="8383">
                  <c:v>-2.6900000000000001E-3</c:v>
                </c:pt>
                <c:pt idx="8384">
                  <c:v>-2.63E-3</c:v>
                </c:pt>
                <c:pt idx="8385">
                  <c:v>-2.6099999999999999E-3</c:v>
                </c:pt>
                <c:pt idx="8386">
                  <c:v>-2.5799999999999998E-3</c:v>
                </c:pt>
                <c:pt idx="8387">
                  <c:v>-2.5300000000000001E-3</c:v>
                </c:pt>
                <c:pt idx="8388">
                  <c:v>-2.5000000000000001E-3</c:v>
                </c:pt>
                <c:pt idx="8389">
                  <c:v>-2.4499999999999999E-3</c:v>
                </c:pt>
                <c:pt idx="8390">
                  <c:v>-2.4199999999999998E-3</c:v>
                </c:pt>
                <c:pt idx="8391">
                  <c:v>-2.3999999999999998E-3</c:v>
                </c:pt>
                <c:pt idx="8392">
                  <c:v>-2.3700000000000001E-3</c:v>
                </c:pt>
                <c:pt idx="8393">
                  <c:v>-2.3400000000000001E-3</c:v>
                </c:pt>
                <c:pt idx="8394">
                  <c:v>-2.3400000000000001E-3</c:v>
                </c:pt>
                <c:pt idx="8395">
                  <c:v>-2.32E-3</c:v>
                </c:pt>
                <c:pt idx="8396">
                  <c:v>-2.32E-3</c:v>
                </c:pt>
                <c:pt idx="8397">
                  <c:v>-2.32E-3</c:v>
                </c:pt>
                <c:pt idx="8398">
                  <c:v>-2.32E-3</c:v>
                </c:pt>
                <c:pt idx="8399">
                  <c:v>-2.3400000000000001E-3</c:v>
                </c:pt>
                <c:pt idx="8400">
                  <c:v>-2.3400000000000001E-3</c:v>
                </c:pt>
                <c:pt idx="8401">
                  <c:v>-2.3700000000000001E-3</c:v>
                </c:pt>
                <c:pt idx="8402">
                  <c:v>-2.3999999999999998E-3</c:v>
                </c:pt>
                <c:pt idx="8403">
                  <c:v>-2.4199999999999998E-3</c:v>
                </c:pt>
                <c:pt idx="8404">
                  <c:v>-2.4499999999999999E-3</c:v>
                </c:pt>
                <c:pt idx="8405">
                  <c:v>-2.47E-3</c:v>
                </c:pt>
                <c:pt idx="8406">
                  <c:v>-2.5000000000000001E-3</c:v>
                </c:pt>
                <c:pt idx="8407">
                  <c:v>-2.5500000000000002E-3</c:v>
                </c:pt>
                <c:pt idx="8408">
                  <c:v>-2.5799999999999998E-3</c:v>
                </c:pt>
                <c:pt idx="8409">
                  <c:v>-2.6099999999999999E-3</c:v>
                </c:pt>
                <c:pt idx="8410">
                  <c:v>-2.63E-3</c:v>
                </c:pt>
                <c:pt idx="8411">
                  <c:v>-2.66E-3</c:v>
                </c:pt>
                <c:pt idx="8412">
                  <c:v>-2.6900000000000001E-3</c:v>
                </c:pt>
                <c:pt idx="8413">
                  <c:v>-2.6900000000000001E-3</c:v>
                </c:pt>
                <c:pt idx="8414">
                  <c:v>-2.7100000000000002E-3</c:v>
                </c:pt>
                <c:pt idx="8415">
                  <c:v>-2.7100000000000002E-3</c:v>
                </c:pt>
                <c:pt idx="8416">
                  <c:v>-2.7100000000000002E-3</c:v>
                </c:pt>
                <c:pt idx="8417">
                  <c:v>-2.7100000000000002E-3</c:v>
                </c:pt>
                <c:pt idx="8418">
                  <c:v>-2.7100000000000002E-3</c:v>
                </c:pt>
                <c:pt idx="8419">
                  <c:v>-2.7100000000000002E-3</c:v>
                </c:pt>
                <c:pt idx="8420">
                  <c:v>-2.6900000000000001E-3</c:v>
                </c:pt>
                <c:pt idx="8421">
                  <c:v>-2.66E-3</c:v>
                </c:pt>
                <c:pt idx="8422">
                  <c:v>-2.63E-3</c:v>
                </c:pt>
                <c:pt idx="8423">
                  <c:v>-2.6099999999999999E-3</c:v>
                </c:pt>
                <c:pt idx="8424">
                  <c:v>-2.5799999999999998E-3</c:v>
                </c:pt>
                <c:pt idx="8425">
                  <c:v>-2.5500000000000002E-3</c:v>
                </c:pt>
                <c:pt idx="8426">
                  <c:v>-2.5300000000000001E-3</c:v>
                </c:pt>
                <c:pt idx="8427">
                  <c:v>-2.47E-3</c:v>
                </c:pt>
                <c:pt idx="8428">
                  <c:v>-2.4499999999999999E-3</c:v>
                </c:pt>
                <c:pt idx="8429">
                  <c:v>-2.4199999999999998E-3</c:v>
                </c:pt>
                <c:pt idx="8430">
                  <c:v>-2.3999999999999998E-3</c:v>
                </c:pt>
                <c:pt idx="8431">
                  <c:v>-2.3700000000000001E-3</c:v>
                </c:pt>
                <c:pt idx="8432">
                  <c:v>-2.3400000000000001E-3</c:v>
                </c:pt>
                <c:pt idx="8433">
                  <c:v>-2.3400000000000001E-3</c:v>
                </c:pt>
                <c:pt idx="8434">
                  <c:v>-2.32E-3</c:v>
                </c:pt>
                <c:pt idx="8435">
                  <c:v>-2.32E-3</c:v>
                </c:pt>
                <c:pt idx="8436">
                  <c:v>-2.32E-3</c:v>
                </c:pt>
                <c:pt idx="8437">
                  <c:v>-2.32E-3</c:v>
                </c:pt>
                <c:pt idx="8438">
                  <c:v>-2.3400000000000001E-3</c:v>
                </c:pt>
                <c:pt idx="8439">
                  <c:v>-2.3400000000000001E-3</c:v>
                </c:pt>
                <c:pt idx="8440">
                  <c:v>-2.3700000000000001E-3</c:v>
                </c:pt>
                <c:pt idx="8441">
                  <c:v>-2.3999999999999998E-3</c:v>
                </c:pt>
                <c:pt idx="8442">
                  <c:v>-2.4199999999999998E-3</c:v>
                </c:pt>
                <c:pt idx="8443">
                  <c:v>-2.4499999999999999E-3</c:v>
                </c:pt>
                <c:pt idx="8444">
                  <c:v>-2.47E-3</c:v>
                </c:pt>
                <c:pt idx="8445">
                  <c:v>-2.5000000000000001E-3</c:v>
                </c:pt>
                <c:pt idx="8446">
                  <c:v>-2.5500000000000002E-3</c:v>
                </c:pt>
                <c:pt idx="8447">
                  <c:v>-2.5799999999999998E-3</c:v>
                </c:pt>
                <c:pt idx="8448">
                  <c:v>-2.6099999999999999E-3</c:v>
                </c:pt>
                <c:pt idx="8449">
                  <c:v>-2.66E-3</c:v>
                </c:pt>
                <c:pt idx="8450">
                  <c:v>-2.6900000000000001E-3</c:v>
                </c:pt>
                <c:pt idx="8451">
                  <c:v>-2.7100000000000002E-3</c:v>
                </c:pt>
                <c:pt idx="8452">
                  <c:v>-2.7399999999999998E-3</c:v>
                </c:pt>
                <c:pt idx="8453">
                  <c:v>-2.7399999999999998E-3</c:v>
                </c:pt>
                <c:pt idx="8454">
                  <c:v>-2.7599999999999999E-3</c:v>
                </c:pt>
                <c:pt idx="8455">
                  <c:v>-2.7599999999999999E-3</c:v>
                </c:pt>
                <c:pt idx="8456">
                  <c:v>-2.7899999999999999E-3</c:v>
                </c:pt>
                <c:pt idx="8457">
                  <c:v>-2.7899999999999999E-3</c:v>
                </c:pt>
                <c:pt idx="8458">
                  <c:v>-2.7599999999999999E-3</c:v>
                </c:pt>
                <c:pt idx="8459">
                  <c:v>-2.7599999999999999E-3</c:v>
                </c:pt>
                <c:pt idx="8460">
                  <c:v>-2.7599999999999999E-3</c:v>
                </c:pt>
                <c:pt idx="8461">
                  <c:v>-2.7399999999999998E-3</c:v>
                </c:pt>
                <c:pt idx="8462">
                  <c:v>-2.7100000000000002E-3</c:v>
                </c:pt>
                <c:pt idx="8463">
                  <c:v>-2.6900000000000001E-3</c:v>
                </c:pt>
                <c:pt idx="8464">
                  <c:v>-2.6900000000000001E-3</c:v>
                </c:pt>
                <c:pt idx="8465">
                  <c:v>-2.66E-3</c:v>
                </c:pt>
                <c:pt idx="8466">
                  <c:v>-2.63E-3</c:v>
                </c:pt>
                <c:pt idx="8467">
                  <c:v>-2.6099999999999999E-3</c:v>
                </c:pt>
                <c:pt idx="8468">
                  <c:v>-2.5799999999999998E-3</c:v>
                </c:pt>
                <c:pt idx="8469">
                  <c:v>-2.5500000000000002E-3</c:v>
                </c:pt>
                <c:pt idx="8470">
                  <c:v>-2.5300000000000001E-3</c:v>
                </c:pt>
                <c:pt idx="8471">
                  <c:v>-2.5000000000000001E-3</c:v>
                </c:pt>
                <c:pt idx="8472">
                  <c:v>-2.5000000000000001E-3</c:v>
                </c:pt>
                <c:pt idx="8473">
                  <c:v>-2.47E-3</c:v>
                </c:pt>
                <c:pt idx="8474">
                  <c:v>-2.47E-3</c:v>
                </c:pt>
                <c:pt idx="8475">
                  <c:v>-2.4499999999999999E-3</c:v>
                </c:pt>
                <c:pt idx="8476">
                  <c:v>-2.4499999999999999E-3</c:v>
                </c:pt>
                <c:pt idx="8477">
                  <c:v>-2.4499999999999999E-3</c:v>
                </c:pt>
                <c:pt idx="8478">
                  <c:v>-2.47E-3</c:v>
                </c:pt>
                <c:pt idx="8479">
                  <c:v>-2.47E-3</c:v>
                </c:pt>
                <c:pt idx="8480">
                  <c:v>-2.47E-3</c:v>
                </c:pt>
                <c:pt idx="8481">
                  <c:v>-2.5000000000000001E-3</c:v>
                </c:pt>
                <c:pt idx="8482">
                  <c:v>-2.5300000000000001E-3</c:v>
                </c:pt>
                <c:pt idx="8483">
                  <c:v>-2.5300000000000001E-3</c:v>
                </c:pt>
                <c:pt idx="8484">
                  <c:v>-2.5500000000000002E-3</c:v>
                </c:pt>
                <c:pt idx="8485">
                  <c:v>-2.5799999999999998E-3</c:v>
                </c:pt>
                <c:pt idx="8486">
                  <c:v>-2.5799999999999998E-3</c:v>
                </c:pt>
                <c:pt idx="8487">
                  <c:v>-2.6099999999999999E-3</c:v>
                </c:pt>
                <c:pt idx="8488">
                  <c:v>-2.63E-3</c:v>
                </c:pt>
                <c:pt idx="8489">
                  <c:v>-2.63E-3</c:v>
                </c:pt>
                <c:pt idx="8490">
                  <c:v>-2.66E-3</c:v>
                </c:pt>
                <c:pt idx="8491">
                  <c:v>-2.66E-3</c:v>
                </c:pt>
                <c:pt idx="8492">
                  <c:v>-2.6900000000000001E-3</c:v>
                </c:pt>
                <c:pt idx="8493">
                  <c:v>-2.6900000000000001E-3</c:v>
                </c:pt>
                <c:pt idx="8494">
                  <c:v>-2.6900000000000001E-3</c:v>
                </c:pt>
                <c:pt idx="8495">
                  <c:v>-2.6900000000000001E-3</c:v>
                </c:pt>
                <c:pt idx="8496">
                  <c:v>-2.6900000000000001E-3</c:v>
                </c:pt>
                <c:pt idx="8497">
                  <c:v>-2.66E-3</c:v>
                </c:pt>
                <c:pt idx="8498">
                  <c:v>-2.66E-3</c:v>
                </c:pt>
                <c:pt idx="8499">
                  <c:v>-2.63E-3</c:v>
                </c:pt>
                <c:pt idx="8500">
                  <c:v>-2.63E-3</c:v>
                </c:pt>
                <c:pt idx="8501">
                  <c:v>-2.6099999999999999E-3</c:v>
                </c:pt>
                <c:pt idx="8502">
                  <c:v>-2.6099999999999999E-3</c:v>
                </c:pt>
                <c:pt idx="8503">
                  <c:v>-2.5799999999999998E-3</c:v>
                </c:pt>
                <c:pt idx="8504">
                  <c:v>-2.5500000000000002E-3</c:v>
                </c:pt>
                <c:pt idx="8505">
                  <c:v>-2.5300000000000001E-3</c:v>
                </c:pt>
                <c:pt idx="8506">
                  <c:v>-2.5300000000000001E-3</c:v>
                </c:pt>
                <c:pt idx="8507">
                  <c:v>-2.5000000000000001E-3</c:v>
                </c:pt>
                <c:pt idx="8508">
                  <c:v>-2.5000000000000001E-3</c:v>
                </c:pt>
                <c:pt idx="8509">
                  <c:v>-2.47E-3</c:v>
                </c:pt>
                <c:pt idx="8510">
                  <c:v>-2.47E-3</c:v>
                </c:pt>
                <c:pt idx="8511">
                  <c:v>-2.4499999999999999E-3</c:v>
                </c:pt>
                <c:pt idx="8512">
                  <c:v>-2.4499999999999999E-3</c:v>
                </c:pt>
                <c:pt idx="8513">
                  <c:v>-2.4499999999999999E-3</c:v>
                </c:pt>
                <c:pt idx="8514">
                  <c:v>-2.4499999999999999E-3</c:v>
                </c:pt>
                <c:pt idx="8515">
                  <c:v>-2.4499999999999999E-3</c:v>
                </c:pt>
                <c:pt idx="8516">
                  <c:v>-2.4499999999999999E-3</c:v>
                </c:pt>
                <c:pt idx="8517">
                  <c:v>-2.4499999999999999E-3</c:v>
                </c:pt>
                <c:pt idx="8518">
                  <c:v>-2.4499999999999999E-3</c:v>
                </c:pt>
                <c:pt idx="8519">
                  <c:v>-2.4499999999999999E-3</c:v>
                </c:pt>
                <c:pt idx="8520">
                  <c:v>-2.4499999999999999E-3</c:v>
                </c:pt>
                <c:pt idx="8521">
                  <c:v>-2.4499999999999999E-3</c:v>
                </c:pt>
                <c:pt idx="8522">
                  <c:v>-2.47E-3</c:v>
                </c:pt>
                <c:pt idx="8523">
                  <c:v>-2.47E-3</c:v>
                </c:pt>
                <c:pt idx="8524">
                  <c:v>-2.47E-3</c:v>
                </c:pt>
                <c:pt idx="8525">
                  <c:v>-2.47E-3</c:v>
                </c:pt>
                <c:pt idx="8526">
                  <c:v>-2.5000000000000001E-3</c:v>
                </c:pt>
                <c:pt idx="8527">
                  <c:v>-2.5000000000000001E-3</c:v>
                </c:pt>
                <c:pt idx="8528">
                  <c:v>-2.5000000000000001E-3</c:v>
                </c:pt>
                <c:pt idx="8529">
                  <c:v>-2.5000000000000001E-3</c:v>
                </c:pt>
                <c:pt idx="8530">
                  <c:v>-2.5000000000000001E-3</c:v>
                </c:pt>
                <c:pt idx="8531">
                  <c:v>-2.5000000000000001E-3</c:v>
                </c:pt>
                <c:pt idx="8532">
                  <c:v>-2.5000000000000001E-3</c:v>
                </c:pt>
                <c:pt idx="8533">
                  <c:v>-2.47E-3</c:v>
                </c:pt>
                <c:pt idx="8534">
                  <c:v>-2.47E-3</c:v>
                </c:pt>
                <c:pt idx="8535">
                  <c:v>-2.47E-3</c:v>
                </c:pt>
                <c:pt idx="8536">
                  <c:v>-2.47E-3</c:v>
                </c:pt>
                <c:pt idx="8537">
                  <c:v>-2.4499999999999999E-3</c:v>
                </c:pt>
                <c:pt idx="8538">
                  <c:v>-2.4499999999999999E-3</c:v>
                </c:pt>
                <c:pt idx="8539">
                  <c:v>-2.4499999999999999E-3</c:v>
                </c:pt>
                <c:pt idx="8540">
                  <c:v>-2.4499999999999999E-3</c:v>
                </c:pt>
                <c:pt idx="8541">
                  <c:v>-2.4199999999999998E-3</c:v>
                </c:pt>
                <c:pt idx="8542">
                  <c:v>-2.4199999999999998E-3</c:v>
                </c:pt>
                <c:pt idx="8543">
                  <c:v>-2.4199999999999998E-3</c:v>
                </c:pt>
                <c:pt idx="8544">
                  <c:v>-2.4199999999999998E-3</c:v>
                </c:pt>
                <c:pt idx="8545">
                  <c:v>-2.4199999999999998E-3</c:v>
                </c:pt>
                <c:pt idx="8546">
                  <c:v>-2.4199999999999998E-3</c:v>
                </c:pt>
                <c:pt idx="8547">
                  <c:v>-2.4199999999999998E-3</c:v>
                </c:pt>
                <c:pt idx="8548">
                  <c:v>-2.4499999999999999E-3</c:v>
                </c:pt>
                <c:pt idx="8549">
                  <c:v>-2.4499999999999999E-3</c:v>
                </c:pt>
                <c:pt idx="8550">
                  <c:v>-2.4499999999999999E-3</c:v>
                </c:pt>
                <c:pt idx="8551">
                  <c:v>-2.47E-3</c:v>
                </c:pt>
                <c:pt idx="8552">
                  <c:v>-2.47E-3</c:v>
                </c:pt>
                <c:pt idx="8553">
                  <c:v>-2.5000000000000001E-3</c:v>
                </c:pt>
                <c:pt idx="8554">
                  <c:v>-2.5300000000000001E-3</c:v>
                </c:pt>
                <c:pt idx="8555">
                  <c:v>-2.5300000000000001E-3</c:v>
                </c:pt>
                <c:pt idx="8556">
                  <c:v>-2.5500000000000002E-3</c:v>
                </c:pt>
                <c:pt idx="8557">
                  <c:v>-2.5799999999999998E-3</c:v>
                </c:pt>
                <c:pt idx="8558">
                  <c:v>-2.5799999999999998E-3</c:v>
                </c:pt>
                <c:pt idx="8559">
                  <c:v>-2.6099999999999999E-3</c:v>
                </c:pt>
                <c:pt idx="8560">
                  <c:v>-2.6099999999999999E-3</c:v>
                </c:pt>
                <c:pt idx="8561">
                  <c:v>-2.63E-3</c:v>
                </c:pt>
                <c:pt idx="8562">
                  <c:v>-2.63E-3</c:v>
                </c:pt>
                <c:pt idx="8563">
                  <c:v>-2.66E-3</c:v>
                </c:pt>
                <c:pt idx="8564">
                  <c:v>-2.66E-3</c:v>
                </c:pt>
                <c:pt idx="8565">
                  <c:v>-2.66E-3</c:v>
                </c:pt>
                <c:pt idx="8566">
                  <c:v>-2.6900000000000001E-3</c:v>
                </c:pt>
                <c:pt idx="8567">
                  <c:v>-2.6900000000000001E-3</c:v>
                </c:pt>
                <c:pt idx="8568">
                  <c:v>-2.6900000000000001E-3</c:v>
                </c:pt>
                <c:pt idx="8569">
                  <c:v>-2.6900000000000001E-3</c:v>
                </c:pt>
                <c:pt idx="8570">
                  <c:v>-2.6900000000000001E-3</c:v>
                </c:pt>
                <c:pt idx="8571">
                  <c:v>-2.66E-3</c:v>
                </c:pt>
                <c:pt idx="8572">
                  <c:v>-2.66E-3</c:v>
                </c:pt>
                <c:pt idx="8573">
                  <c:v>-2.66E-3</c:v>
                </c:pt>
                <c:pt idx="8574">
                  <c:v>-2.66E-3</c:v>
                </c:pt>
                <c:pt idx="8575">
                  <c:v>-2.63E-3</c:v>
                </c:pt>
                <c:pt idx="8576">
                  <c:v>-2.63E-3</c:v>
                </c:pt>
                <c:pt idx="8577">
                  <c:v>-2.63E-3</c:v>
                </c:pt>
                <c:pt idx="8578">
                  <c:v>-2.6099999999999999E-3</c:v>
                </c:pt>
                <c:pt idx="8579">
                  <c:v>-2.6099999999999999E-3</c:v>
                </c:pt>
                <c:pt idx="8580">
                  <c:v>-2.6099999999999999E-3</c:v>
                </c:pt>
                <c:pt idx="8581">
                  <c:v>-2.5799999999999998E-3</c:v>
                </c:pt>
                <c:pt idx="8582">
                  <c:v>-2.5799999999999998E-3</c:v>
                </c:pt>
                <c:pt idx="8583">
                  <c:v>-2.5799999999999998E-3</c:v>
                </c:pt>
                <c:pt idx="8584">
                  <c:v>-2.5799999999999998E-3</c:v>
                </c:pt>
                <c:pt idx="8585">
                  <c:v>-2.5799999999999998E-3</c:v>
                </c:pt>
                <c:pt idx="8586">
                  <c:v>-2.5799999999999998E-3</c:v>
                </c:pt>
                <c:pt idx="8587">
                  <c:v>-2.5799999999999998E-3</c:v>
                </c:pt>
                <c:pt idx="8588">
                  <c:v>-2.5799999999999998E-3</c:v>
                </c:pt>
                <c:pt idx="8589">
                  <c:v>-2.5799999999999998E-3</c:v>
                </c:pt>
                <c:pt idx="8590">
                  <c:v>-2.5799999999999998E-3</c:v>
                </c:pt>
                <c:pt idx="8591">
                  <c:v>-2.5799999999999998E-3</c:v>
                </c:pt>
                <c:pt idx="8592">
                  <c:v>-2.5799999999999998E-3</c:v>
                </c:pt>
                <c:pt idx="8593">
                  <c:v>-2.5799999999999998E-3</c:v>
                </c:pt>
                <c:pt idx="8594">
                  <c:v>-2.5799999999999998E-3</c:v>
                </c:pt>
                <c:pt idx="8595">
                  <c:v>-2.5799999999999998E-3</c:v>
                </c:pt>
                <c:pt idx="8596">
                  <c:v>-2.5799999999999998E-3</c:v>
                </c:pt>
                <c:pt idx="8597">
                  <c:v>-2.5799999999999998E-3</c:v>
                </c:pt>
                <c:pt idx="8598">
                  <c:v>-2.5500000000000002E-3</c:v>
                </c:pt>
                <c:pt idx="8599">
                  <c:v>-2.5500000000000002E-3</c:v>
                </c:pt>
                <c:pt idx="8600">
                  <c:v>-2.5500000000000002E-3</c:v>
                </c:pt>
                <c:pt idx="8601">
                  <c:v>-2.5500000000000002E-3</c:v>
                </c:pt>
                <c:pt idx="8602">
                  <c:v>-2.5300000000000001E-3</c:v>
                </c:pt>
                <c:pt idx="8603">
                  <c:v>-2.5300000000000001E-3</c:v>
                </c:pt>
                <c:pt idx="8604">
                  <c:v>-2.5300000000000001E-3</c:v>
                </c:pt>
                <c:pt idx="8605">
                  <c:v>-2.5000000000000001E-3</c:v>
                </c:pt>
                <c:pt idx="8606">
                  <c:v>-2.5000000000000001E-3</c:v>
                </c:pt>
                <c:pt idx="8607">
                  <c:v>-2.5000000000000001E-3</c:v>
                </c:pt>
                <c:pt idx="8608">
                  <c:v>-2.47E-3</c:v>
                </c:pt>
                <c:pt idx="8609">
                  <c:v>-2.47E-3</c:v>
                </c:pt>
                <c:pt idx="8610">
                  <c:v>-2.47E-3</c:v>
                </c:pt>
                <c:pt idx="8611">
                  <c:v>-2.47E-3</c:v>
                </c:pt>
                <c:pt idx="8612">
                  <c:v>-2.4499999999999999E-3</c:v>
                </c:pt>
                <c:pt idx="8613">
                  <c:v>-2.4499999999999999E-3</c:v>
                </c:pt>
                <c:pt idx="8614">
                  <c:v>-2.4499999999999999E-3</c:v>
                </c:pt>
                <c:pt idx="8615">
                  <c:v>-2.4499999999999999E-3</c:v>
                </c:pt>
                <c:pt idx="8616">
                  <c:v>-2.47E-3</c:v>
                </c:pt>
                <c:pt idx="8617">
                  <c:v>-2.47E-3</c:v>
                </c:pt>
                <c:pt idx="8618">
                  <c:v>-2.47E-3</c:v>
                </c:pt>
                <c:pt idx="8619">
                  <c:v>-2.5000000000000001E-3</c:v>
                </c:pt>
                <c:pt idx="8620">
                  <c:v>-2.5000000000000001E-3</c:v>
                </c:pt>
                <c:pt idx="8621">
                  <c:v>-2.5300000000000001E-3</c:v>
                </c:pt>
                <c:pt idx="8622">
                  <c:v>-2.5300000000000001E-3</c:v>
                </c:pt>
                <c:pt idx="8623">
                  <c:v>-2.5500000000000002E-3</c:v>
                </c:pt>
                <c:pt idx="8624">
                  <c:v>-2.5500000000000002E-3</c:v>
                </c:pt>
                <c:pt idx="8625">
                  <c:v>-2.5799999999999998E-3</c:v>
                </c:pt>
                <c:pt idx="8626">
                  <c:v>-2.6099999999999999E-3</c:v>
                </c:pt>
                <c:pt idx="8627">
                  <c:v>-2.6099999999999999E-3</c:v>
                </c:pt>
                <c:pt idx="8628">
                  <c:v>-2.63E-3</c:v>
                </c:pt>
                <c:pt idx="8629">
                  <c:v>-2.63E-3</c:v>
                </c:pt>
                <c:pt idx="8630">
                  <c:v>-2.66E-3</c:v>
                </c:pt>
                <c:pt idx="8631">
                  <c:v>-2.66E-3</c:v>
                </c:pt>
                <c:pt idx="8632">
                  <c:v>-2.6900000000000001E-3</c:v>
                </c:pt>
                <c:pt idx="8633">
                  <c:v>-2.6900000000000001E-3</c:v>
                </c:pt>
                <c:pt idx="8634">
                  <c:v>-2.6900000000000001E-3</c:v>
                </c:pt>
                <c:pt idx="8635">
                  <c:v>-2.6900000000000001E-3</c:v>
                </c:pt>
                <c:pt idx="8636">
                  <c:v>-2.6900000000000001E-3</c:v>
                </c:pt>
                <c:pt idx="8637">
                  <c:v>-2.6900000000000001E-3</c:v>
                </c:pt>
                <c:pt idx="8638">
                  <c:v>-2.6900000000000001E-3</c:v>
                </c:pt>
                <c:pt idx="8639">
                  <c:v>-2.66E-3</c:v>
                </c:pt>
                <c:pt idx="8640">
                  <c:v>-2.66E-3</c:v>
                </c:pt>
                <c:pt idx="8641">
                  <c:v>-2.66E-3</c:v>
                </c:pt>
                <c:pt idx="8642">
                  <c:v>-2.63E-3</c:v>
                </c:pt>
                <c:pt idx="8643">
                  <c:v>-2.63E-3</c:v>
                </c:pt>
                <c:pt idx="8644">
                  <c:v>-2.6099999999999999E-3</c:v>
                </c:pt>
                <c:pt idx="8645">
                  <c:v>-2.6099999999999999E-3</c:v>
                </c:pt>
                <c:pt idx="8646">
                  <c:v>-2.5799999999999998E-3</c:v>
                </c:pt>
                <c:pt idx="8647">
                  <c:v>-2.5799999999999998E-3</c:v>
                </c:pt>
                <c:pt idx="8648">
                  <c:v>-2.5500000000000002E-3</c:v>
                </c:pt>
                <c:pt idx="8649">
                  <c:v>-2.5500000000000002E-3</c:v>
                </c:pt>
                <c:pt idx="8650">
                  <c:v>-2.5500000000000002E-3</c:v>
                </c:pt>
                <c:pt idx="8651">
                  <c:v>-2.5500000000000002E-3</c:v>
                </c:pt>
                <c:pt idx="8652">
                  <c:v>-2.5500000000000002E-3</c:v>
                </c:pt>
                <c:pt idx="8653">
                  <c:v>-2.5500000000000002E-3</c:v>
                </c:pt>
                <c:pt idx="8654">
                  <c:v>-2.5500000000000002E-3</c:v>
                </c:pt>
                <c:pt idx="8655">
                  <c:v>-2.5500000000000002E-3</c:v>
                </c:pt>
                <c:pt idx="8656">
                  <c:v>-2.5500000000000002E-3</c:v>
                </c:pt>
                <c:pt idx="8657">
                  <c:v>-2.5799999999999998E-3</c:v>
                </c:pt>
                <c:pt idx="8658">
                  <c:v>-2.5799999999999998E-3</c:v>
                </c:pt>
                <c:pt idx="8659">
                  <c:v>-2.6099999999999999E-3</c:v>
                </c:pt>
                <c:pt idx="8660">
                  <c:v>-2.63E-3</c:v>
                </c:pt>
                <c:pt idx="8661">
                  <c:v>-2.63E-3</c:v>
                </c:pt>
                <c:pt idx="8662">
                  <c:v>-2.66E-3</c:v>
                </c:pt>
                <c:pt idx="8663">
                  <c:v>-2.6900000000000001E-3</c:v>
                </c:pt>
                <c:pt idx="8664">
                  <c:v>-2.6900000000000001E-3</c:v>
                </c:pt>
                <c:pt idx="8665">
                  <c:v>-2.7100000000000002E-3</c:v>
                </c:pt>
                <c:pt idx="8666">
                  <c:v>-2.7399999999999998E-3</c:v>
                </c:pt>
                <c:pt idx="8667">
                  <c:v>-2.7399999999999998E-3</c:v>
                </c:pt>
                <c:pt idx="8668">
                  <c:v>-2.7599999999999999E-3</c:v>
                </c:pt>
                <c:pt idx="8669">
                  <c:v>-2.7599999999999999E-3</c:v>
                </c:pt>
                <c:pt idx="8670">
                  <c:v>-2.7599999999999999E-3</c:v>
                </c:pt>
                <c:pt idx="8671">
                  <c:v>-2.7599999999999999E-3</c:v>
                </c:pt>
                <c:pt idx="8672">
                  <c:v>-2.7599999999999999E-3</c:v>
                </c:pt>
                <c:pt idx="8673">
                  <c:v>-2.7599999999999999E-3</c:v>
                </c:pt>
                <c:pt idx="8674">
                  <c:v>-2.7599999999999999E-3</c:v>
                </c:pt>
                <c:pt idx="8675">
                  <c:v>-2.7599999999999999E-3</c:v>
                </c:pt>
                <c:pt idx="8676">
                  <c:v>-2.7599999999999999E-3</c:v>
                </c:pt>
                <c:pt idx="8677">
                  <c:v>-2.7399999999999998E-3</c:v>
                </c:pt>
                <c:pt idx="8678">
                  <c:v>-2.7100000000000002E-3</c:v>
                </c:pt>
                <c:pt idx="8679">
                  <c:v>-2.7100000000000002E-3</c:v>
                </c:pt>
                <c:pt idx="8680">
                  <c:v>-2.6900000000000001E-3</c:v>
                </c:pt>
                <c:pt idx="8681">
                  <c:v>-2.66E-3</c:v>
                </c:pt>
                <c:pt idx="8682">
                  <c:v>-2.63E-3</c:v>
                </c:pt>
                <c:pt idx="8683">
                  <c:v>-2.63E-3</c:v>
                </c:pt>
                <c:pt idx="8684">
                  <c:v>-2.6099999999999999E-3</c:v>
                </c:pt>
                <c:pt idx="8685">
                  <c:v>-2.5799999999999998E-3</c:v>
                </c:pt>
                <c:pt idx="8686">
                  <c:v>-2.5500000000000002E-3</c:v>
                </c:pt>
                <c:pt idx="8687">
                  <c:v>-2.5500000000000002E-3</c:v>
                </c:pt>
                <c:pt idx="8688">
                  <c:v>-2.5300000000000001E-3</c:v>
                </c:pt>
                <c:pt idx="8689">
                  <c:v>-2.5300000000000001E-3</c:v>
                </c:pt>
                <c:pt idx="8690">
                  <c:v>-2.5300000000000001E-3</c:v>
                </c:pt>
                <c:pt idx="8691">
                  <c:v>-2.5000000000000001E-3</c:v>
                </c:pt>
                <c:pt idx="8692">
                  <c:v>-2.5000000000000001E-3</c:v>
                </c:pt>
                <c:pt idx="8693">
                  <c:v>-2.5000000000000001E-3</c:v>
                </c:pt>
                <c:pt idx="8694">
                  <c:v>-2.5300000000000001E-3</c:v>
                </c:pt>
                <c:pt idx="8695">
                  <c:v>-2.5300000000000001E-3</c:v>
                </c:pt>
                <c:pt idx="8696">
                  <c:v>-2.5300000000000001E-3</c:v>
                </c:pt>
                <c:pt idx="8697">
                  <c:v>-2.5500000000000002E-3</c:v>
                </c:pt>
                <c:pt idx="8698">
                  <c:v>-2.5500000000000002E-3</c:v>
                </c:pt>
                <c:pt idx="8699">
                  <c:v>-2.5799999999999998E-3</c:v>
                </c:pt>
                <c:pt idx="8700">
                  <c:v>-2.6099999999999999E-3</c:v>
                </c:pt>
                <c:pt idx="8701">
                  <c:v>-2.63E-3</c:v>
                </c:pt>
                <c:pt idx="8702">
                  <c:v>-2.66E-3</c:v>
                </c:pt>
                <c:pt idx="8703">
                  <c:v>-2.66E-3</c:v>
                </c:pt>
                <c:pt idx="8704">
                  <c:v>-2.6900000000000001E-3</c:v>
                </c:pt>
                <c:pt idx="8705">
                  <c:v>-2.7100000000000002E-3</c:v>
                </c:pt>
                <c:pt idx="8706">
                  <c:v>-2.7399999999999998E-3</c:v>
                </c:pt>
                <c:pt idx="8707">
                  <c:v>-2.7399999999999998E-3</c:v>
                </c:pt>
                <c:pt idx="8708">
                  <c:v>-2.7599999999999999E-3</c:v>
                </c:pt>
                <c:pt idx="8709">
                  <c:v>-2.7599999999999999E-3</c:v>
                </c:pt>
                <c:pt idx="8710">
                  <c:v>-2.7599999999999999E-3</c:v>
                </c:pt>
                <c:pt idx="8711">
                  <c:v>-2.7599999999999999E-3</c:v>
                </c:pt>
                <c:pt idx="8712">
                  <c:v>-2.7599999999999999E-3</c:v>
                </c:pt>
                <c:pt idx="8713">
                  <c:v>-2.7599999999999999E-3</c:v>
                </c:pt>
                <c:pt idx="8714">
                  <c:v>-2.7599999999999999E-3</c:v>
                </c:pt>
                <c:pt idx="8715">
                  <c:v>-2.7399999999999998E-3</c:v>
                </c:pt>
                <c:pt idx="8716">
                  <c:v>-2.7100000000000002E-3</c:v>
                </c:pt>
                <c:pt idx="8717">
                  <c:v>-2.7100000000000002E-3</c:v>
                </c:pt>
                <c:pt idx="8718">
                  <c:v>-2.6900000000000001E-3</c:v>
                </c:pt>
                <c:pt idx="8719">
                  <c:v>-2.66E-3</c:v>
                </c:pt>
                <c:pt idx="8720">
                  <c:v>-2.6099999999999999E-3</c:v>
                </c:pt>
                <c:pt idx="8721">
                  <c:v>-2.5799999999999998E-3</c:v>
                </c:pt>
                <c:pt idx="8722">
                  <c:v>-2.5500000000000002E-3</c:v>
                </c:pt>
                <c:pt idx="8723">
                  <c:v>-2.5000000000000001E-3</c:v>
                </c:pt>
                <c:pt idx="8724">
                  <c:v>-2.47E-3</c:v>
                </c:pt>
                <c:pt idx="8725">
                  <c:v>-2.4499999999999999E-3</c:v>
                </c:pt>
                <c:pt idx="8726">
                  <c:v>-2.3999999999999998E-3</c:v>
                </c:pt>
                <c:pt idx="8727">
                  <c:v>-2.3700000000000001E-3</c:v>
                </c:pt>
                <c:pt idx="8728">
                  <c:v>-2.3400000000000001E-3</c:v>
                </c:pt>
                <c:pt idx="8729">
                  <c:v>-2.2899999999999999E-3</c:v>
                </c:pt>
                <c:pt idx="8730">
                  <c:v>-2.2599999999999999E-3</c:v>
                </c:pt>
                <c:pt idx="8731">
                  <c:v>-2.2399999999999998E-3</c:v>
                </c:pt>
                <c:pt idx="8732">
                  <c:v>-2.2100000000000002E-3</c:v>
                </c:pt>
                <c:pt idx="8733">
                  <c:v>-2.1900000000000001E-3</c:v>
                </c:pt>
                <c:pt idx="8734">
                  <c:v>-2.16E-3</c:v>
                </c:pt>
                <c:pt idx="8735">
                  <c:v>-2.1299999999999999E-3</c:v>
                </c:pt>
                <c:pt idx="8736">
                  <c:v>-2.1299999999999999E-3</c:v>
                </c:pt>
                <c:pt idx="8737">
                  <c:v>-2.1099999999999999E-3</c:v>
                </c:pt>
                <c:pt idx="8738">
                  <c:v>-2.1099999999999999E-3</c:v>
                </c:pt>
                <c:pt idx="8739">
                  <c:v>-2.1099999999999999E-3</c:v>
                </c:pt>
                <c:pt idx="8740">
                  <c:v>-2.1099999999999999E-3</c:v>
                </c:pt>
                <c:pt idx="8741">
                  <c:v>-2.1099999999999999E-3</c:v>
                </c:pt>
                <c:pt idx="8742">
                  <c:v>-2.1299999999999999E-3</c:v>
                </c:pt>
                <c:pt idx="8743">
                  <c:v>-2.1299999999999999E-3</c:v>
                </c:pt>
                <c:pt idx="8744">
                  <c:v>-2.16E-3</c:v>
                </c:pt>
                <c:pt idx="8745">
                  <c:v>-2.16E-3</c:v>
                </c:pt>
                <c:pt idx="8746">
                  <c:v>-2.1900000000000001E-3</c:v>
                </c:pt>
                <c:pt idx="8747">
                  <c:v>-2.1900000000000001E-3</c:v>
                </c:pt>
                <c:pt idx="8748">
                  <c:v>-2.2100000000000002E-3</c:v>
                </c:pt>
                <c:pt idx="8749">
                  <c:v>-2.2399999999999998E-3</c:v>
                </c:pt>
                <c:pt idx="8750">
                  <c:v>-2.2599999999999999E-3</c:v>
                </c:pt>
                <c:pt idx="8751">
                  <c:v>-2.2899999999999999E-3</c:v>
                </c:pt>
                <c:pt idx="8752">
                  <c:v>-2.32E-3</c:v>
                </c:pt>
                <c:pt idx="8753">
                  <c:v>-2.3400000000000001E-3</c:v>
                </c:pt>
                <c:pt idx="8754">
                  <c:v>-2.3700000000000001E-3</c:v>
                </c:pt>
                <c:pt idx="8755">
                  <c:v>-2.3700000000000001E-3</c:v>
                </c:pt>
                <c:pt idx="8756">
                  <c:v>-2.3999999999999998E-3</c:v>
                </c:pt>
                <c:pt idx="8757">
                  <c:v>-2.4199999999999998E-3</c:v>
                </c:pt>
                <c:pt idx="8758">
                  <c:v>-2.4499999999999999E-3</c:v>
                </c:pt>
                <c:pt idx="8759">
                  <c:v>-2.4499999999999999E-3</c:v>
                </c:pt>
                <c:pt idx="8760">
                  <c:v>-2.47E-3</c:v>
                </c:pt>
                <c:pt idx="8761">
                  <c:v>-2.47E-3</c:v>
                </c:pt>
                <c:pt idx="8762">
                  <c:v>-2.5000000000000001E-3</c:v>
                </c:pt>
                <c:pt idx="8763">
                  <c:v>-2.5000000000000001E-3</c:v>
                </c:pt>
                <c:pt idx="8764">
                  <c:v>-2.5000000000000001E-3</c:v>
                </c:pt>
                <c:pt idx="8765">
                  <c:v>-2.5000000000000001E-3</c:v>
                </c:pt>
                <c:pt idx="8766">
                  <c:v>-2.5000000000000001E-3</c:v>
                </c:pt>
                <c:pt idx="8767">
                  <c:v>-2.5000000000000001E-3</c:v>
                </c:pt>
                <c:pt idx="8768">
                  <c:v>-2.5000000000000001E-3</c:v>
                </c:pt>
                <c:pt idx="8769">
                  <c:v>-2.5000000000000001E-3</c:v>
                </c:pt>
                <c:pt idx="8770">
                  <c:v>-2.5000000000000001E-3</c:v>
                </c:pt>
                <c:pt idx="8771">
                  <c:v>-2.5000000000000001E-3</c:v>
                </c:pt>
                <c:pt idx="8772">
                  <c:v>-2.47E-3</c:v>
                </c:pt>
                <c:pt idx="8773">
                  <c:v>-2.47E-3</c:v>
                </c:pt>
                <c:pt idx="8774">
                  <c:v>-2.4499999999999999E-3</c:v>
                </c:pt>
                <c:pt idx="8775">
                  <c:v>-2.4499999999999999E-3</c:v>
                </c:pt>
                <c:pt idx="8776">
                  <c:v>-2.4499999999999999E-3</c:v>
                </c:pt>
                <c:pt idx="8777">
                  <c:v>-2.4199999999999998E-3</c:v>
                </c:pt>
                <c:pt idx="8778">
                  <c:v>-2.4199999999999998E-3</c:v>
                </c:pt>
                <c:pt idx="8779">
                  <c:v>-2.3999999999999998E-3</c:v>
                </c:pt>
                <c:pt idx="8780">
                  <c:v>-2.3999999999999998E-3</c:v>
                </c:pt>
                <c:pt idx="8781">
                  <c:v>-2.3999999999999998E-3</c:v>
                </c:pt>
                <c:pt idx="8782">
                  <c:v>-2.3999999999999998E-3</c:v>
                </c:pt>
                <c:pt idx="8783">
                  <c:v>-2.3999999999999998E-3</c:v>
                </c:pt>
                <c:pt idx="8784">
                  <c:v>-2.3700000000000001E-3</c:v>
                </c:pt>
                <c:pt idx="8785">
                  <c:v>-2.3999999999999998E-3</c:v>
                </c:pt>
                <c:pt idx="8786">
                  <c:v>-2.3999999999999998E-3</c:v>
                </c:pt>
                <c:pt idx="8787">
                  <c:v>-2.3999999999999998E-3</c:v>
                </c:pt>
                <c:pt idx="8788">
                  <c:v>-2.3999999999999998E-3</c:v>
                </c:pt>
                <c:pt idx="8789">
                  <c:v>-2.3999999999999998E-3</c:v>
                </c:pt>
                <c:pt idx="8790">
                  <c:v>-2.4199999999999998E-3</c:v>
                </c:pt>
                <c:pt idx="8791">
                  <c:v>-2.4199999999999998E-3</c:v>
                </c:pt>
                <c:pt idx="8792">
                  <c:v>-2.4499999999999999E-3</c:v>
                </c:pt>
                <c:pt idx="8793">
                  <c:v>-2.47E-3</c:v>
                </c:pt>
                <c:pt idx="8794">
                  <c:v>-2.47E-3</c:v>
                </c:pt>
                <c:pt idx="8795">
                  <c:v>-2.5000000000000001E-3</c:v>
                </c:pt>
                <c:pt idx="8796">
                  <c:v>-2.5300000000000001E-3</c:v>
                </c:pt>
                <c:pt idx="8797">
                  <c:v>-2.5300000000000001E-3</c:v>
                </c:pt>
                <c:pt idx="8798">
                  <c:v>-2.5500000000000002E-3</c:v>
                </c:pt>
                <c:pt idx="8799">
                  <c:v>-2.5799999999999998E-3</c:v>
                </c:pt>
                <c:pt idx="8800">
                  <c:v>-2.6099999999999999E-3</c:v>
                </c:pt>
                <c:pt idx="8801">
                  <c:v>-2.6099999999999999E-3</c:v>
                </c:pt>
                <c:pt idx="8802">
                  <c:v>-2.63E-3</c:v>
                </c:pt>
                <c:pt idx="8803">
                  <c:v>-2.66E-3</c:v>
                </c:pt>
                <c:pt idx="8804">
                  <c:v>-2.66E-3</c:v>
                </c:pt>
                <c:pt idx="8805">
                  <c:v>-2.6900000000000001E-3</c:v>
                </c:pt>
                <c:pt idx="8806">
                  <c:v>-2.6900000000000001E-3</c:v>
                </c:pt>
                <c:pt idx="8807">
                  <c:v>-2.7100000000000002E-3</c:v>
                </c:pt>
                <c:pt idx="8808">
                  <c:v>-2.7100000000000002E-3</c:v>
                </c:pt>
                <c:pt idx="8809">
                  <c:v>-2.7100000000000002E-3</c:v>
                </c:pt>
                <c:pt idx="8810">
                  <c:v>-2.7399999999999998E-3</c:v>
                </c:pt>
                <c:pt idx="8811">
                  <c:v>-2.7399999999999998E-3</c:v>
                </c:pt>
                <c:pt idx="8812">
                  <c:v>-2.7399999999999998E-3</c:v>
                </c:pt>
                <c:pt idx="8813">
                  <c:v>-2.7399999999999998E-3</c:v>
                </c:pt>
                <c:pt idx="8814">
                  <c:v>-2.7399999999999998E-3</c:v>
                </c:pt>
                <c:pt idx="8815">
                  <c:v>-2.7399999999999998E-3</c:v>
                </c:pt>
                <c:pt idx="8816">
                  <c:v>-2.7399999999999998E-3</c:v>
                </c:pt>
                <c:pt idx="8817">
                  <c:v>-2.7399999999999998E-3</c:v>
                </c:pt>
                <c:pt idx="8818">
                  <c:v>-2.7399999999999998E-3</c:v>
                </c:pt>
                <c:pt idx="8819">
                  <c:v>-2.7399999999999998E-3</c:v>
                </c:pt>
                <c:pt idx="8820">
                  <c:v>-2.7399999999999998E-3</c:v>
                </c:pt>
                <c:pt idx="8821">
                  <c:v>-2.7399999999999998E-3</c:v>
                </c:pt>
                <c:pt idx="8822">
                  <c:v>-2.7399999999999998E-3</c:v>
                </c:pt>
                <c:pt idx="8823">
                  <c:v>-2.7399999999999998E-3</c:v>
                </c:pt>
                <c:pt idx="8824">
                  <c:v>-2.7399999999999998E-3</c:v>
                </c:pt>
                <c:pt idx="8825">
                  <c:v>-2.7399999999999998E-3</c:v>
                </c:pt>
                <c:pt idx="8826">
                  <c:v>-2.7599999999999999E-3</c:v>
                </c:pt>
                <c:pt idx="8827">
                  <c:v>-2.7599999999999999E-3</c:v>
                </c:pt>
                <c:pt idx="8828">
                  <c:v>-2.7599999999999999E-3</c:v>
                </c:pt>
                <c:pt idx="8829">
                  <c:v>-2.7599999999999999E-3</c:v>
                </c:pt>
                <c:pt idx="8830">
                  <c:v>-2.7899999999999999E-3</c:v>
                </c:pt>
                <c:pt idx="8831">
                  <c:v>-2.7899999999999999E-3</c:v>
                </c:pt>
                <c:pt idx="8832">
                  <c:v>-2.82E-3</c:v>
                </c:pt>
                <c:pt idx="8833">
                  <c:v>-2.82E-3</c:v>
                </c:pt>
                <c:pt idx="8834">
                  <c:v>-2.8400000000000001E-3</c:v>
                </c:pt>
                <c:pt idx="8835">
                  <c:v>-2.8400000000000001E-3</c:v>
                </c:pt>
                <c:pt idx="8836">
                  <c:v>-2.8400000000000001E-3</c:v>
                </c:pt>
                <c:pt idx="8837">
                  <c:v>-2.8700000000000002E-3</c:v>
                </c:pt>
                <c:pt idx="8838">
                  <c:v>-2.8700000000000002E-3</c:v>
                </c:pt>
                <c:pt idx="8839">
                  <c:v>-2.8700000000000002E-3</c:v>
                </c:pt>
                <c:pt idx="8840">
                  <c:v>-2.8700000000000002E-3</c:v>
                </c:pt>
                <c:pt idx="8841">
                  <c:v>-2.8700000000000002E-3</c:v>
                </c:pt>
                <c:pt idx="8842">
                  <c:v>-2.8999999999999998E-3</c:v>
                </c:pt>
                <c:pt idx="8843">
                  <c:v>-2.8999999999999998E-3</c:v>
                </c:pt>
                <c:pt idx="8844">
                  <c:v>-2.8999999999999998E-3</c:v>
                </c:pt>
                <c:pt idx="8845">
                  <c:v>-2.8700000000000002E-3</c:v>
                </c:pt>
                <c:pt idx="8846">
                  <c:v>-2.8700000000000002E-3</c:v>
                </c:pt>
                <c:pt idx="8847">
                  <c:v>-2.8700000000000002E-3</c:v>
                </c:pt>
                <c:pt idx="8848">
                  <c:v>-2.8700000000000002E-3</c:v>
                </c:pt>
                <c:pt idx="8849">
                  <c:v>-2.8400000000000001E-3</c:v>
                </c:pt>
                <c:pt idx="8850">
                  <c:v>-2.8400000000000001E-3</c:v>
                </c:pt>
                <c:pt idx="8851">
                  <c:v>-2.82E-3</c:v>
                </c:pt>
                <c:pt idx="8852">
                  <c:v>-2.82E-3</c:v>
                </c:pt>
                <c:pt idx="8853">
                  <c:v>-2.7899999999999999E-3</c:v>
                </c:pt>
                <c:pt idx="8854">
                  <c:v>-2.7899999999999999E-3</c:v>
                </c:pt>
                <c:pt idx="8855">
                  <c:v>-2.7899999999999999E-3</c:v>
                </c:pt>
                <c:pt idx="8856">
                  <c:v>-2.7599999999999999E-3</c:v>
                </c:pt>
                <c:pt idx="8857">
                  <c:v>-2.7599999999999999E-3</c:v>
                </c:pt>
                <c:pt idx="8858">
                  <c:v>-2.7399999999999998E-3</c:v>
                </c:pt>
                <c:pt idx="8859">
                  <c:v>-2.7399999999999998E-3</c:v>
                </c:pt>
                <c:pt idx="8860">
                  <c:v>-2.7399999999999998E-3</c:v>
                </c:pt>
                <c:pt idx="8861">
                  <c:v>-2.7100000000000002E-3</c:v>
                </c:pt>
                <c:pt idx="8862">
                  <c:v>-2.7100000000000002E-3</c:v>
                </c:pt>
                <c:pt idx="8863">
                  <c:v>-2.6900000000000001E-3</c:v>
                </c:pt>
                <c:pt idx="8864">
                  <c:v>-2.6900000000000001E-3</c:v>
                </c:pt>
                <c:pt idx="8865">
                  <c:v>-2.6900000000000001E-3</c:v>
                </c:pt>
                <c:pt idx="8866">
                  <c:v>-2.6900000000000001E-3</c:v>
                </c:pt>
                <c:pt idx="8867">
                  <c:v>-2.66E-3</c:v>
                </c:pt>
                <c:pt idx="8868">
                  <c:v>-2.66E-3</c:v>
                </c:pt>
                <c:pt idx="8869">
                  <c:v>-2.66E-3</c:v>
                </c:pt>
                <c:pt idx="8870">
                  <c:v>-2.63E-3</c:v>
                </c:pt>
                <c:pt idx="8871">
                  <c:v>-2.63E-3</c:v>
                </c:pt>
                <c:pt idx="8872">
                  <c:v>-2.6099999999999999E-3</c:v>
                </c:pt>
                <c:pt idx="8873">
                  <c:v>-2.6099999999999999E-3</c:v>
                </c:pt>
                <c:pt idx="8874">
                  <c:v>-2.5799999999999998E-3</c:v>
                </c:pt>
                <c:pt idx="8875">
                  <c:v>-2.5799999999999998E-3</c:v>
                </c:pt>
                <c:pt idx="8876">
                  <c:v>-2.5500000000000002E-3</c:v>
                </c:pt>
                <c:pt idx="8877">
                  <c:v>-2.5500000000000002E-3</c:v>
                </c:pt>
                <c:pt idx="8878">
                  <c:v>-2.5300000000000001E-3</c:v>
                </c:pt>
                <c:pt idx="8879">
                  <c:v>-2.5300000000000001E-3</c:v>
                </c:pt>
                <c:pt idx="8880">
                  <c:v>-2.5000000000000001E-3</c:v>
                </c:pt>
                <c:pt idx="8881">
                  <c:v>-2.5000000000000001E-3</c:v>
                </c:pt>
                <c:pt idx="8882">
                  <c:v>-2.47E-3</c:v>
                </c:pt>
                <c:pt idx="8883">
                  <c:v>-2.47E-3</c:v>
                </c:pt>
                <c:pt idx="8884">
                  <c:v>-2.4499999999999999E-3</c:v>
                </c:pt>
                <c:pt idx="8885">
                  <c:v>-2.4499999999999999E-3</c:v>
                </c:pt>
                <c:pt idx="8886">
                  <c:v>-2.4499999999999999E-3</c:v>
                </c:pt>
                <c:pt idx="8887">
                  <c:v>-2.4499999999999999E-3</c:v>
                </c:pt>
                <c:pt idx="8888">
                  <c:v>-2.4499999999999999E-3</c:v>
                </c:pt>
                <c:pt idx="8889">
                  <c:v>-2.4499999999999999E-3</c:v>
                </c:pt>
                <c:pt idx="8890">
                  <c:v>-2.4499999999999999E-3</c:v>
                </c:pt>
                <c:pt idx="8891">
                  <c:v>-2.4499999999999999E-3</c:v>
                </c:pt>
                <c:pt idx="8892">
                  <c:v>-2.47E-3</c:v>
                </c:pt>
                <c:pt idx="8893">
                  <c:v>-2.5000000000000001E-3</c:v>
                </c:pt>
                <c:pt idx="8894">
                  <c:v>-2.5000000000000001E-3</c:v>
                </c:pt>
                <c:pt idx="8895">
                  <c:v>-2.5300000000000001E-3</c:v>
                </c:pt>
                <c:pt idx="8896">
                  <c:v>-2.5500000000000002E-3</c:v>
                </c:pt>
                <c:pt idx="8897">
                  <c:v>-2.5799999999999998E-3</c:v>
                </c:pt>
                <c:pt idx="8898">
                  <c:v>-2.63E-3</c:v>
                </c:pt>
                <c:pt idx="8899">
                  <c:v>-2.66E-3</c:v>
                </c:pt>
                <c:pt idx="8900">
                  <c:v>-2.6900000000000001E-3</c:v>
                </c:pt>
                <c:pt idx="8901">
                  <c:v>-2.7100000000000002E-3</c:v>
                </c:pt>
                <c:pt idx="8902">
                  <c:v>-2.7399999999999998E-3</c:v>
                </c:pt>
                <c:pt idx="8903">
                  <c:v>-2.7899999999999999E-3</c:v>
                </c:pt>
                <c:pt idx="8904">
                  <c:v>-2.82E-3</c:v>
                </c:pt>
                <c:pt idx="8905">
                  <c:v>-2.8400000000000001E-3</c:v>
                </c:pt>
                <c:pt idx="8906">
                  <c:v>-2.8700000000000002E-3</c:v>
                </c:pt>
                <c:pt idx="8907">
                  <c:v>-2.8700000000000002E-3</c:v>
                </c:pt>
                <c:pt idx="8908">
                  <c:v>-2.8999999999999998E-3</c:v>
                </c:pt>
                <c:pt idx="8909">
                  <c:v>-2.8999999999999998E-3</c:v>
                </c:pt>
                <c:pt idx="8910">
                  <c:v>-2.9199999999999999E-3</c:v>
                </c:pt>
                <c:pt idx="8911">
                  <c:v>-2.9199999999999999E-3</c:v>
                </c:pt>
                <c:pt idx="8912">
                  <c:v>-2.8999999999999998E-3</c:v>
                </c:pt>
                <c:pt idx="8913">
                  <c:v>-2.8999999999999998E-3</c:v>
                </c:pt>
                <c:pt idx="8914">
                  <c:v>-2.8999999999999998E-3</c:v>
                </c:pt>
                <c:pt idx="8915">
                  <c:v>-2.8700000000000002E-3</c:v>
                </c:pt>
                <c:pt idx="8916">
                  <c:v>-2.8700000000000002E-3</c:v>
                </c:pt>
                <c:pt idx="8917">
                  <c:v>-2.8400000000000001E-3</c:v>
                </c:pt>
                <c:pt idx="8918">
                  <c:v>-2.82E-3</c:v>
                </c:pt>
                <c:pt idx="8919">
                  <c:v>-2.7899999999999999E-3</c:v>
                </c:pt>
                <c:pt idx="8920">
                  <c:v>-2.7599999999999999E-3</c:v>
                </c:pt>
                <c:pt idx="8921">
                  <c:v>-2.7399999999999998E-3</c:v>
                </c:pt>
                <c:pt idx="8922">
                  <c:v>-2.7100000000000002E-3</c:v>
                </c:pt>
                <c:pt idx="8923">
                  <c:v>-2.6900000000000001E-3</c:v>
                </c:pt>
                <c:pt idx="8924">
                  <c:v>-2.6900000000000001E-3</c:v>
                </c:pt>
                <c:pt idx="8925">
                  <c:v>-2.66E-3</c:v>
                </c:pt>
                <c:pt idx="8926">
                  <c:v>-2.66E-3</c:v>
                </c:pt>
                <c:pt idx="8927">
                  <c:v>-2.63E-3</c:v>
                </c:pt>
                <c:pt idx="8928">
                  <c:v>-2.63E-3</c:v>
                </c:pt>
                <c:pt idx="8929">
                  <c:v>-2.63E-3</c:v>
                </c:pt>
                <c:pt idx="8930">
                  <c:v>-2.63E-3</c:v>
                </c:pt>
                <c:pt idx="8931">
                  <c:v>-2.66E-3</c:v>
                </c:pt>
                <c:pt idx="8932">
                  <c:v>-2.66E-3</c:v>
                </c:pt>
                <c:pt idx="8933">
                  <c:v>-2.6900000000000001E-3</c:v>
                </c:pt>
                <c:pt idx="8934">
                  <c:v>-2.6900000000000001E-3</c:v>
                </c:pt>
                <c:pt idx="8935">
                  <c:v>-2.7100000000000002E-3</c:v>
                </c:pt>
                <c:pt idx="8936">
                  <c:v>-2.7399999999999998E-3</c:v>
                </c:pt>
                <c:pt idx="8937">
                  <c:v>-2.7599999999999999E-3</c:v>
                </c:pt>
                <c:pt idx="8938">
                  <c:v>-2.7899999999999999E-3</c:v>
                </c:pt>
                <c:pt idx="8939">
                  <c:v>-2.82E-3</c:v>
                </c:pt>
                <c:pt idx="8940">
                  <c:v>-2.8400000000000001E-3</c:v>
                </c:pt>
                <c:pt idx="8941">
                  <c:v>-2.8700000000000002E-3</c:v>
                </c:pt>
                <c:pt idx="8942">
                  <c:v>-2.8999999999999998E-3</c:v>
                </c:pt>
                <c:pt idx="8943">
                  <c:v>-2.8999999999999998E-3</c:v>
                </c:pt>
                <c:pt idx="8944">
                  <c:v>-2.9199999999999999E-3</c:v>
                </c:pt>
                <c:pt idx="8945">
                  <c:v>-2.9199999999999999E-3</c:v>
                </c:pt>
                <c:pt idx="8946">
                  <c:v>-2.9199999999999999E-3</c:v>
                </c:pt>
                <c:pt idx="8947">
                  <c:v>-2.9199999999999999E-3</c:v>
                </c:pt>
                <c:pt idx="8948">
                  <c:v>-2.9199999999999999E-3</c:v>
                </c:pt>
                <c:pt idx="8949">
                  <c:v>-2.8999999999999998E-3</c:v>
                </c:pt>
                <c:pt idx="8950">
                  <c:v>-2.8700000000000002E-3</c:v>
                </c:pt>
                <c:pt idx="8951">
                  <c:v>-2.8400000000000001E-3</c:v>
                </c:pt>
                <c:pt idx="8952">
                  <c:v>-2.82E-3</c:v>
                </c:pt>
                <c:pt idx="8953">
                  <c:v>-2.7899999999999999E-3</c:v>
                </c:pt>
                <c:pt idx="8954">
                  <c:v>-2.7599999999999999E-3</c:v>
                </c:pt>
                <c:pt idx="8955">
                  <c:v>-2.7100000000000002E-3</c:v>
                </c:pt>
                <c:pt idx="8956">
                  <c:v>-2.6900000000000001E-3</c:v>
                </c:pt>
                <c:pt idx="8957">
                  <c:v>-2.63E-3</c:v>
                </c:pt>
                <c:pt idx="8958">
                  <c:v>-2.6099999999999999E-3</c:v>
                </c:pt>
                <c:pt idx="8959">
                  <c:v>-2.5500000000000002E-3</c:v>
                </c:pt>
                <c:pt idx="8960">
                  <c:v>-2.5300000000000001E-3</c:v>
                </c:pt>
                <c:pt idx="8961">
                  <c:v>-2.5000000000000001E-3</c:v>
                </c:pt>
                <c:pt idx="8962">
                  <c:v>-2.47E-3</c:v>
                </c:pt>
                <c:pt idx="8963">
                  <c:v>-2.4499999999999999E-3</c:v>
                </c:pt>
                <c:pt idx="8964">
                  <c:v>-2.4199999999999998E-3</c:v>
                </c:pt>
                <c:pt idx="8965">
                  <c:v>-2.4199999999999998E-3</c:v>
                </c:pt>
                <c:pt idx="8966">
                  <c:v>-2.3999999999999998E-3</c:v>
                </c:pt>
                <c:pt idx="8967">
                  <c:v>-2.3999999999999998E-3</c:v>
                </c:pt>
                <c:pt idx="8968">
                  <c:v>-2.4199999999999998E-3</c:v>
                </c:pt>
                <c:pt idx="8969">
                  <c:v>-2.4199999999999998E-3</c:v>
                </c:pt>
                <c:pt idx="8970">
                  <c:v>-2.4499999999999999E-3</c:v>
                </c:pt>
                <c:pt idx="8971">
                  <c:v>-2.47E-3</c:v>
                </c:pt>
                <c:pt idx="8972">
                  <c:v>-2.5000000000000001E-3</c:v>
                </c:pt>
                <c:pt idx="8973">
                  <c:v>-2.5300000000000001E-3</c:v>
                </c:pt>
                <c:pt idx="8974">
                  <c:v>-2.5799999999999998E-3</c:v>
                </c:pt>
                <c:pt idx="8975">
                  <c:v>-2.63E-3</c:v>
                </c:pt>
                <c:pt idx="8976">
                  <c:v>-2.66E-3</c:v>
                </c:pt>
                <c:pt idx="8977">
                  <c:v>-2.7100000000000002E-3</c:v>
                </c:pt>
                <c:pt idx="8978">
                  <c:v>-2.7599999999999999E-3</c:v>
                </c:pt>
                <c:pt idx="8979">
                  <c:v>-2.7899999999999999E-3</c:v>
                </c:pt>
                <c:pt idx="8980">
                  <c:v>-2.8400000000000001E-3</c:v>
                </c:pt>
                <c:pt idx="8981">
                  <c:v>-2.8700000000000002E-3</c:v>
                </c:pt>
                <c:pt idx="8982">
                  <c:v>-2.9199999999999999E-3</c:v>
                </c:pt>
                <c:pt idx="8983">
                  <c:v>-2.9499999999999999E-3</c:v>
                </c:pt>
                <c:pt idx="8984">
                  <c:v>-2.98E-3</c:v>
                </c:pt>
                <c:pt idx="8985">
                  <c:v>-2.98E-3</c:v>
                </c:pt>
                <c:pt idx="8986">
                  <c:v>-3.0000000000000001E-3</c:v>
                </c:pt>
                <c:pt idx="8987">
                  <c:v>-3.0000000000000001E-3</c:v>
                </c:pt>
                <c:pt idx="8988">
                  <c:v>-3.0000000000000001E-3</c:v>
                </c:pt>
                <c:pt idx="8989">
                  <c:v>-3.0000000000000001E-3</c:v>
                </c:pt>
                <c:pt idx="8990">
                  <c:v>-2.98E-3</c:v>
                </c:pt>
                <c:pt idx="8991">
                  <c:v>-2.9499999999999999E-3</c:v>
                </c:pt>
                <c:pt idx="8992">
                  <c:v>-2.9199999999999999E-3</c:v>
                </c:pt>
                <c:pt idx="8993">
                  <c:v>-2.8999999999999998E-3</c:v>
                </c:pt>
                <c:pt idx="8994">
                  <c:v>-2.8700000000000002E-3</c:v>
                </c:pt>
                <c:pt idx="8995">
                  <c:v>-2.8400000000000001E-3</c:v>
                </c:pt>
                <c:pt idx="8996">
                  <c:v>-2.7899999999999999E-3</c:v>
                </c:pt>
                <c:pt idx="8997">
                  <c:v>-2.7599999999999999E-3</c:v>
                </c:pt>
                <c:pt idx="8998">
                  <c:v>-2.7100000000000002E-3</c:v>
                </c:pt>
                <c:pt idx="8999">
                  <c:v>-2.6900000000000001E-3</c:v>
                </c:pt>
                <c:pt idx="9000">
                  <c:v>-2.63E-3</c:v>
                </c:pt>
                <c:pt idx="9001">
                  <c:v>-2.6099999999999999E-3</c:v>
                </c:pt>
                <c:pt idx="9002">
                  <c:v>-2.5799999999999998E-3</c:v>
                </c:pt>
                <c:pt idx="9003">
                  <c:v>-2.5500000000000002E-3</c:v>
                </c:pt>
                <c:pt idx="9004">
                  <c:v>-2.5300000000000001E-3</c:v>
                </c:pt>
                <c:pt idx="9005">
                  <c:v>-2.5000000000000001E-3</c:v>
                </c:pt>
                <c:pt idx="9006">
                  <c:v>-2.5000000000000001E-3</c:v>
                </c:pt>
                <c:pt idx="9007">
                  <c:v>-2.47E-3</c:v>
                </c:pt>
                <c:pt idx="9008">
                  <c:v>-2.47E-3</c:v>
                </c:pt>
                <c:pt idx="9009">
                  <c:v>-2.47E-3</c:v>
                </c:pt>
                <c:pt idx="9010">
                  <c:v>-2.5000000000000001E-3</c:v>
                </c:pt>
                <c:pt idx="9011">
                  <c:v>-2.5000000000000001E-3</c:v>
                </c:pt>
                <c:pt idx="9012">
                  <c:v>-2.5300000000000001E-3</c:v>
                </c:pt>
                <c:pt idx="9013">
                  <c:v>-2.5500000000000002E-3</c:v>
                </c:pt>
                <c:pt idx="9014">
                  <c:v>-2.5799999999999998E-3</c:v>
                </c:pt>
                <c:pt idx="9015">
                  <c:v>-2.6099999999999999E-3</c:v>
                </c:pt>
                <c:pt idx="9016">
                  <c:v>-2.63E-3</c:v>
                </c:pt>
                <c:pt idx="9017">
                  <c:v>-2.66E-3</c:v>
                </c:pt>
                <c:pt idx="9018">
                  <c:v>-2.6900000000000001E-3</c:v>
                </c:pt>
                <c:pt idx="9019">
                  <c:v>-2.7100000000000002E-3</c:v>
                </c:pt>
                <c:pt idx="9020">
                  <c:v>-2.7399999999999998E-3</c:v>
                </c:pt>
                <c:pt idx="9021">
                  <c:v>-2.7599999999999999E-3</c:v>
                </c:pt>
                <c:pt idx="9022">
                  <c:v>-2.7899999999999999E-3</c:v>
                </c:pt>
                <c:pt idx="9023">
                  <c:v>-2.82E-3</c:v>
                </c:pt>
                <c:pt idx="9024">
                  <c:v>-2.8400000000000001E-3</c:v>
                </c:pt>
                <c:pt idx="9025">
                  <c:v>-2.8400000000000001E-3</c:v>
                </c:pt>
                <c:pt idx="9026">
                  <c:v>-2.8400000000000001E-3</c:v>
                </c:pt>
                <c:pt idx="9027">
                  <c:v>-2.8400000000000001E-3</c:v>
                </c:pt>
                <c:pt idx="9028">
                  <c:v>-2.8400000000000001E-3</c:v>
                </c:pt>
                <c:pt idx="9029">
                  <c:v>-2.8400000000000001E-3</c:v>
                </c:pt>
                <c:pt idx="9030">
                  <c:v>-2.82E-3</c:v>
                </c:pt>
                <c:pt idx="9031">
                  <c:v>-2.82E-3</c:v>
                </c:pt>
                <c:pt idx="9032">
                  <c:v>-2.7899999999999999E-3</c:v>
                </c:pt>
                <c:pt idx="9033">
                  <c:v>-2.7599999999999999E-3</c:v>
                </c:pt>
                <c:pt idx="9034">
                  <c:v>-2.7399999999999998E-3</c:v>
                </c:pt>
                <c:pt idx="9035">
                  <c:v>-2.7100000000000002E-3</c:v>
                </c:pt>
                <c:pt idx="9036">
                  <c:v>-2.6900000000000001E-3</c:v>
                </c:pt>
                <c:pt idx="9037">
                  <c:v>-2.66E-3</c:v>
                </c:pt>
                <c:pt idx="9038">
                  <c:v>-2.63E-3</c:v>
                </c:pt>
                <c:pt idx="9039">
                  <c:v>-2.6099999999999999E-3</c:v>
                </c:pt>
                <c:pt idx="9040">
                  <c:v>-2.5799999999999998E-3</c:v>
                </c:pt>
                <c:pt idx="9041">
                  <c:v>-2.5500000000000002E-3</c:v>
                </c:pt>
                <c:pt idx="9042">
                  <c:v>-2.5500000000000002E-3</c:v>
                </c:pt>
                <c:pt idx="9043">
                  <c:v>-2.5300000000000001E-3</c:v>
                </c:pt>
                <c:pt idx="9044">
                  <c:v>-2.5300000000000001E-3</c:v>
                </c:pt>
                <c:pt idx="9045">
                  <c:v>-2.5000000000000001E-3</c:v>
                </c:pt>
                <c:pt idx="9046">
                  <c:v>-2.5000000000000001E-3</c:v>
                </c:pt>
                <c:pt idx="9047">
                  <c:v>-2.5000000000000001E-3</c:v>
                </c:pt>
                <c:pt idx="9048">
                  <c:v>-2.5300000000000001E-3</c:v>
                </c:pt>
                <c:pt idx="9049">
                  <c:v>-2.5300000000000001E-3</c:v>
                </c:pt>
                <c:pt idx="9050">
                  <c:v>-2.5500000000000002E-3</c:v>
                </c:pt>
                <c:pt idx="9051">
                  <c:v>-2.5799999999999998E-3</c:v>
                </c:pt>
                <c:pt idx="9052">
                  <c:v>-2.6099999999999999E-3</c:v>
                </c:pt>
                <c:pt idx="9053">
                  <c:v>-2.63E-3</c:v>
                </c:pt>
                <c:pt idx="9054">
                  <c:v>-2.66E-3</c:v>
                </c:pt>
                <c:pt idx="9055">
                  <c:v>-2.6900000000000001E-3</c:v>
                </c:pt>
                <c:pt idx="9056">
                  <c:v>-2.7100000000000002E-3</c:v>
                </c:pt>
                <c:pt idx="9057">
                  <c:v>-2.7599999999999999E-3</c:v>
                </c:pt>
                <c:pt idx="9058">
                  <c:v>-2.7899999999999999E-3</c:v>
                </c:pt>
                <c:pt idx="9059">
                  <c:v>-2.82E-3</c:v>
                </c:pt>
                <c:pt idx="9060">
                  <c:v>-2.8700000000000002E-3</c:v>
                </c:pt>
                <c:pt idx="9061">
                  <c:v>-2.8999999999999998E-3</c:v>
                </c:pt>
                <c:pt idx="9062">
                  <c:v>-2.9199999999999999E-3</c:v>
                </c:pt>
                <c:pt idx="9063">
                  <c:v>-2.9199999999999999E-3</c:v>
                </c:pt>
                <c:pt idx="9064">
                  <c:v>-2.9499999999999999E-3</c:v>
                </c:pt>
                <c:pt idx="9065">
                  <c:v>-2.98E-3</c:v>
                </c:pt>
                <c:pt idx="9066">
                  <c:v>-2.98E-3</c:v>
                </c:pt>
                <c:pt idx="9067">
                  <c:v>-2.98E-3</c:v>
                </c:pt>
                <c:pt idx="9068">
                  <c:v>-2.98E-3</c:v>
                </c:pt>
                <c:pt idx="9069">
                  <c:v>-2.98E-3</c:v>
                </c:pt>
                <c:pt idx="9070">
                  <c:v>-2.9499999999999999E-3</c:v>
                </c:pt>
                <c:pt idx="9071">
                  <c:v>-2.9499999999999999E-3</c:v>
                </c:pt>
                <c:pt idx="9072">
                  <c:v>-2.9199999999999999E-3</c:v>
                </c:pt>
                <c:pt idx="9073">
                  <c:v>-2.8999999999999998E-3</c:v>
                </c:pt>
                <c:pt idx="9074">
                  <c:v>-2.8700000000000002E-3</c:v>
                </c:pt>
                <c:pt idx="9075">
                  <c:v>-2.8400000000000001E-3</c:v>
                </c:pt>
                <c:pt idx="9076">
                  <c:v>-2.7899999999999999E-3</c:v>
                </c:pt>
                <c:pt idx="9077">
                  <c:v>-2.7599999999999999E-3</c:v>
                </c:pt>
                <c:pt idx="9078">
                  <c:v>-2.7399999999999998E-3</c:v>
                </c:pt>
                <c:pt idx="9079">
                  <c:v>-2.6900000000000001E-3</c:v>
                </c:pt>
                <c:pt idx="9080">
                  <c:v>-2.66E-3</c:v>
                </c:pt>
                <c:pt idx="9081">
                  <c:v>-2.6099999999999999E-3</c:v>
                </c:pt>
                <c:pt idx="9082">
                  <c:v>-2.5799999999999998E-3</c:v>
                </c:pt>
                <c:pt idx="9083">
                  <c:v>-2.5500000000000002E-3</c:v>
                </c:pt>
                <c:pt idx="9084">
                  <c:v>-2.5000000000000001E-3</c:v>
                </c:pt>
                <c:pt idx="9085">
                  <c:v>-2.47E-3</c:v>
                </c:pt>
                <c:pt idx="9086">
                  <c:v>-2.4499999999999999E-3</c:v>
                </c:pt>
                <c:pt idx="9087">
                  <c:v>-2.4199999999999998E-3</c:v>
                </c:pt>
                <c:pt idx="9088">
                  <c:v>-2.3999999999999998E-3</c:v>
                </c:pt>
                <c:pt idx="9089">
                  <c:v>-2.3999999999999998E-3</c:v>
                </c:pt>
                <c:pt idx="9090">
                  <c:v>-2.3700000000000001E-3</c:v>
                </c:pt>
                <c:pt idx="9091">
                  <c:v>-2.3700000000000001E-3</c:v>
                </c:pt>
                <c:pt idx="9092">
                  <c:v>-2.3700000000000001E-3</c:v>
                </c:pt>
                <c:pt idx="9093">
                  <c:v>-2.3700000000000001E-3</c:v>
                </c:pt>
                <c:pt idx="9094">
                  <c:v>-2.3700000000000001E-3</c:v>
                </c:pt>
                <c:pt idx="9095">
                  <c:v>-2.3700000000000001E-3</c:v>
                </c:pt>
                <c:pt idx="9096">
                  <c:v>-2.3700000000000001E-3</c:v>
                </c:pt>
                <c:pt idx="9097">
                  <c:v>-2.3999999999999998E-3</c:v>
                </c:pt>
                <c:pt idx="9098">
                  <c:v>-2.3999999999999998E-3</c:v>
                </c:pt>
                <c:pt idx="9099">
                  <c:v>-2.4199999999999998E-3</c:v>
                </c:pt>
                <c:pt idx="9100">
                  <c:v>-2.4199999999999998E-3</c:v>
                </c:pt>
                <c:pt idx="9101">
                  <c:v>-2.4499999999999999E-3</c:v>
                </c:pt>
                <c:pt idx="9102">
                  <c:v>-2.4499999999999999E-3</c:v>
                </c:pt>
                <c:pt idx="9103">
                  <c:v>-2.47E-3</c:v>
                </c:pt>
                <c:pt idx="9104">
                  <c:v>-2.47E-3</c:v>
                </c:pt>
                <c:pt idx="9105">
                  <c:v>-2.5000000000000001E-3</c:v>
                </c:pt>
                <c:pt idx="9106">
                  <c:v>-2.5000000000000001E-3</c:v>
                </c:pt>
                <c:pt idx="9107">
                  <c:v>-2.5000000000000001E-3</c:v>
                </c:pt>
                <c:pt idx="9108">
                  <c:v>-2.5300000000000001E-3</c:v>
                </c:pt>
                <c:pt idx="9109">
                  <c:v>-2.5300000000000001E-3</c:v>
                </c:pt>
                <c:pt idx="9110">
                  <c:v>-2.5300000000000001E-3</c:v>
                </c:pt>
                <c:pt idx="9111">
                  <c:v>-2.5000000000000001E-3</c:v>
                </c:pt>
                <c:pt idx="9112">
                  <c:v>-2.5000000000000001E-3</c:v>
                </c:pt>
                <c:pt idx="9113">
                  <c:v>-2.5000000000000001E-3</c:v>
                </c:pt>
                <c:pt idx="9114">
                  <c:v>-2.47E-3</c:v>
                </c:pt>
                <c:pt idx="9115">
                  <c:v>-2.4499999999999999E-3</c:v>
                </c:pt>
                <c:pt idx="9116">
                  <c:v>-2.4499999999999999E-3</c:v>
                </c:pt>
                <c:pt idx="9117">
                  <c:v>-2.4199999999999998E-3</c:v>
                </c:pt>
                <c:pt idx="9118">
                  <c:v>-2.3999999999999998E-3</c:v>
                </c:pt>
                <c:pt idx="9119">
                  <c:v>-2.3700000000000001E-3</c:v>
                </c:pt>
                <c:pt idx="9120">
                  <c:v>-2.3400000000000001E-3</c:v>
                </c:pt>
                <c:pt idx="9121">
                  <c:v>-2.32E-3</c:v>
                </c:pt>
                <c:pt idx="9122">
                  <c:v>-2.2899999999999999E-3</c:v>
                </c:pt>
                <c:pt idx="9123">
                  <c:v>-2.2399999999999998E-3</c:v>
                </c:pt>
                <c:pt idx="9124">
                  <c:v>-2.2100000000000002E-3</c:v>
                </c:pt>
                <c:pt idx="9125">
                  <c:v>-2.1900000000000001E-3</c:v>
                </c:pt>
                <c:pt idx="9126">
                  <c:v>-2.16E-3</c:v>
                </c:pt>
                <c:pt idx="9127">
                  <c:v>-2.1299999999999999E-3</c:v>
                </c:pt>
                <c:pt idx="9128">
                  <c:v>-2.1099999999999999E-3</c:v>
                </c:pt>
                <c:pt idx="9129">
                  <c:v>-2.0799999999999998E-3</c:v>
                </c:pt>
                <c:pt idx="9130">
                  <c:v>-2.0500000000000002E-3</c:v>
                </c:pt>
                <c:pt idx="9131">
                  <c:v>-2.0500000000000002E-3</c:v>
                </c:pt>
                <c:pt idx="9132">
                  <c:v>-2.0300000000000001E-3</c:v>
                </c:pt>
                <c:pt idx="9133">
                  <c:v>-2.0300000000000001E-3</c:v>
                </c:pt>
                <c:pt idx="9134">
                  <c:v>-2.0300000000000001E-3</c:v>
                </c:pt>
                <c:pt idx="9135">
                  <c:v>-2.0300000000000001E-3</c:v>
                </c:pt>
                <c:pt idx="9136">
                  <c:v>-2.0300000000000001E-3</c:v>
                </c:pt>
                <c:pt idx="9137">
                  <c:v>-2.0300000000000001E-3</c:v>
                </c:pt>
                <c:pt idx="9138">
                  <c:v>-2.0500000000000002E-3</c:v>
                </c:pt>
                <c:pt idx="9139">
                  <c:v>-2.0500000000000002E-3</c:v>
                </c:pt>
                <c:pt idx="9140">
                  <c:v>-2.0799999999999998E-3</c:v>
                </c:pt>
                <c:pt idx="9141">
                  <c:v>-2.1099999999999999E-3</c:v>
                </c:pt>
                <c:pt idx="9142">
                  <c:v>-2.1299999999999999E-3</c:v>
                </c:pt>
                <c:pt idx="9143">
                  <c:v>-2.16E-3</c:v>
                </c:pt>
                <c:pt idx="9144">
                  <c:v>-2.2100000000000002E-3</c:v>
                </c:pt>
                <c:pt idx="9145">
                  <c:v>-2.2399999999999998E-3</c:v>
                </c:pt>
                <c:pt idx="9146">
                  <c:v>-2.2899999999999999E-3</c:v>
                </c:pt>
                <c:pt idx="9147">
                  <c:v>-2.32E-3</c:v>
                </c:pt>
                <c:pt idx="9148">
                  <c:v>-2.3700000000000001E-3</c:v>
                </c:pt>
                <c:pt idx="9149">
                  <c:v>-2.3999999999999998E-3</c:v>
                </c:pt>
                <c:pt idx="9150">
                  <c:v>-2.4199999999999998E-3</c:v>
                </c:pt>
                <c:pt idx="9151">
                  <c:v>-2.47E-3</c:v>
                </c:pt>
                <c:pt idx="9152">
                  <c:v>-2.5000000000000001E-3</c:v>
                </c:pt>
                <c:pt idx="9153">
                  <c:v>-2.5300000000000001E-3</c:v>
                </c:pt>
                <c:pt idx="9154">
                  <c:v>-2.5799999999999998E-3</c:v>
                </c:pt>
                <c:pt idx="9155">
                  <c:v>-2.6099999999999999E-3</c:v>
                </c:pt>
                <c:pt idx="9156">
                  <c:v>-2.63E-3</c:v>
                </c:pt>
                <c:pt idx="9157">
                  <c:v>-2.63E-3</c:v>
                </c:pt>
                <c:pt idx="9158">
                  <c:v>-2.66E-3</c:v>
                </c:pt>
                <c:pt idx="9159">
                  <c:v>-2.6900000000000001E-3</c:v>
                </c:pt>
                <c:pt idx="9160">
                  <c:v>-2.6900000000000001E-3</c:v>
                </c:pt>
                <c:pt idx="9161">
                  <c:v>-2.6900000000000001E-3</c:v>
                </c:pt>
                <c:pt idx="9162">
                  <c:v>-2.6900000000000001E-3</c:v>
                </c:pt>
                <c:pt idx="9163">
                  <c:v>-2.6900000000000001E-3</c:v>
                </c:pt>
                <c:pt idx="9164">
                  <c:v>-2.6900000000000001E-3</c:v>
                </c:pt>
                <c:pt idx="9165">
                  <c:v>-2.6900000000000001E-3</c:v>
                </c:pt>
                <c:pt idx="9166">
                  <c:v>-2.6900000000000001E-3</c:v>
                </c:pt>
                <c:pt idx="9167">
                  <c:v>-2.66E-3</c:v>
                </c:pt>
                <c:pt idx="9168">
                  <c:v>-2.63E-3</c:v>
                </c:pt>
                <c:pt idx="9169">
                  <c:v>-2.63E-3</c:v>
                </c:pt>
                <c:pt idx="9170">
                  <c:v>-2.6099999999999999E-3</c:v>
                </c:pt>
                <c:pt idx="9171">
                  <c:v>-2.6099999999999999E-3</c:v>
                </c:pt>
                <c:pt idx="9172">
                  <c:v>-2.5799999999999998E-3</c:v>
                </c:pt>
                <c:pt idx="9173">
                  <c:v>-2.5500000000000002E-3</c:v>
                </c:pt>
                <c:pt idx="9174">
                  <c:v>-2.5500000000000002E-3</c:v>
                </c:pt>
                <c:pt idx="9175">
                  <c:v>-2.5300000000000001E-3</c:v>
                </c:pt>
                <c:pt idx="9176">
                  <c:v>-2.5300000000000001E-3</c:v>
                </c:pt>
                <c:pt idx="9177">
                  <c:v>-2.5000000000000001E-3</c:v>
                </c:pt>
                <c:pt idx="9178">
                  <c:v>-2.5000000000000001E-3</c:v>
                </c:pt>
                <c:pt idx="9179">
                  <c:v>-2.5000000000000001E-3</c:v>
                </c:pt>
                <c:pt idx="9180">
                  <c:v>-2.5000000000000001E-3</c:v>
                </c:pt>
                <c:pt idx="9181">
                  <c:v>-2.5000000000000001E-3</c:v>
                </c:pt>
                <c:pt idx="9182">
                  <c:v>-2.5000000000000001E-3</c:v>
                </c:pt>
                <c:pt idx="9183">
                  <c:v>-2.5000000000000001E-3</c:v>
                </c:pt>
                <c:pt idx="9184">
                  <c:v>-2.5000000000000001E-3</c:v>
                </c:pt>
                <c:pt idx="9185">
                  <c:v>-2.5000000000000001E-3</c:v>
                </c:pt>
                <c:pt idx="9186">
                  <c:v>-2.5000000000000001E-3</c:v>
                </c:pt>
                <c:pt idx="9187">
                  <c:v>-2.5000000000000001E-3</c:v>
                </c:pt>
                <c:pt idx="9188">
                  <c:v>-2.5300000000000001E-3</c:v>
                </c:pt>
                <c:pt idx="9189">
                  <c:v>-2.5300000000000001E-3</c:v>
                </c:pt>
                <c:pt idx="9190">
                  <c:v>-2.5300000000000001E-3</c:v>
                </c:pt>
                <c:pt idx="9191">
                  <c:v>-2.5300000000000001E-3</c:v>
                </c:pt>
                <c:pt idx="9192">
                  <c:v>-2.5500000000000002E-3</c:v>
                </c:pt>
                <c:pt idx="9193">
                  <c:v>-2.5500000000000002E-3</c:v>
                </c:pt>
                <c:pt idx="9194">
                  <c:v>-2.5500000000000002E-3</c:v>
                </c:pt>
                <c:pt idx="9195">
                  <c:v>-2.5500000000000002E-3</c:v>
                </c:pt>
                <c:pt idx="9196">
                  <c:v>-2.5500000000000002E-3</c:v>
                </c:pt>
                <c:pt idx="9197">
                  <c:v>-2.5300000000000001E-3</c:v>
                </c:pt>
                <c:pt idx="9198">
                  <c:v>-2.5300000000000001E-3</c:v>
                </c:pt>
                <c:pt idx="9199">
                  <c:v>-2.5000000000000001E-3</c:v>
                </c:pt>
                <c:pt idx="9200">
                  <c:v>-2.5000000000000001E-3</c:v>
                </c:pt>
                <c:pt idx="9201">
                  <c:v>-2.47E-3</c:v>
                </c:pt>
                <c:pt idx="9202">
                  <c:v>-2.47E-3</c:v>
                </c:pt>
                <c:pt idx="9203">
                  <c:v>-2.4499999999999999E-3</c:v>
                </c:pt>
                <c:pt idx="9204">
                  <c:v>-2.4199999999999998E-3</c:v>
                </c:pt>
                <c:pt idx="9205">
                  <c:v>-2.3999999999999998E-3</c:v>
                </c:pt>
                <c:pt idx="9206">
                  <c:v>-2.3700000000000001E-3</c:v>
                </c:pt>
                <c:pt idx="9207">
                  <c:v>-2.3400000000000001E-3</c:v>
                </c:pt>
                <c:pt idx="9208">
                  <c:v>-2.32E-3</c:v>
                </c:pt>
                <c:pt idx="9209">
                  <c:v>-2.2899999999999999E-3</c:v>
                </c:pt>
                <c:pt idx="9210">
                  <c:v>-2.2599999999999999E-3</c:v>
                </c:pt>
                <c:pt idx="9211">
                  <c:v>-2.2399999999999998E-3</c:v>
                </c:pt>
                <c:pt idx="9212">
                  <c:v>-2.2100000000000002E-3</c:v>
                </c:pt>
                <c:pt idx="9213">
                  <c:v>-2.1900000000000001E-3</c:v>
                </c:pt>
                <c:pt idx="9214">
                  <c:v>-2.16E-3</c:v>
                </c:pt>
                <c:pt idx="9215">
                  <c:v>-2.16E-3</c:v>
                </c:pt>
                <c:pt idx="9216">
                  <c:v>-2.1299999999999999E-3</c:v>
                </c:pt>
                <c:pt idx="9217">
                  <c:v>-2.1299999999999999E-3</c:v>
                </c:pt>
                <c:pt idx="9218">
                  <c:v>-2.1099999999999999E-3</c:v>
                </c:pt>
                <c:pt idx="9219">
                  <c:v>-2.1099999999999999E-3</c:v>
                </c:pt>
                <c:pt idx="9220">
                  <c:v>-2.1099999999999999E-3</c:v>
                </c:pt>
                <c:pt idx="9221">
                  <c:v>-2.1099999999999999E-3</c:v>
                </c:pt>
                <c:pt idx="9222">
                  <c:v>-2.1099999999999999E-3</c:v>
                </c:pt>
                <c:pt idx="9223">
                  <c:v>-2.1299999999999999E-3</c:v>
                </c:pt>
                <c:pt idx="9224">
                  <c:v>-2.1299999999999999E-3</c:v>
                </c:pt>
                <c:pt idx="9225">
                  <c:v>-2.1299999999999999E-3</c:v>
                </c:pt>
                <c:pt idx="9226">
                  <c:v>-2.16E-3</c:v>
                </c:pt>
                <c:pt idx="9227">
                  <c:v>-2.16E-3</c:v>
                </c:pt>
                <c:pt idx="9228">
                  <c:v>-2.1900000000000001E-3</c:v>
                </c:pt>
                <c:pt idx="9229">
                  <c:v>-2.2100000000000002E-3</c:v>
                </c:pt>
                <c:pt idx="9230">
                  <c:v>-2.2100000000000002E-3</c:v>
                </c:pt>
                <c:pt idx="9231">
                  <c:v>-2.2399999999999998E-3</c:v>
                </c:pt>
                <c:pt idx="9232">
                  <c:v>-2.2399999999999998E-3</c:v>
                </c:pt>
                <c:pt idx="9233">
                  <c:v>-2.2599999999999999E-3</c:v>
                </c:pt>
                <c:pt idx="9234">
                  <c:v>-2.2599999999999999E-3</c:v>
                </c:pt>
                <c:pt idx="9235">
                  <c:v>-2.2599999999999999E-3</c:v>
                </c:pt>
                <c:pt idx="9236">
                  <c:v>-2.2899999999999999E-3</c:v>
                </c:pt>
                <c:pt idx="9237">
                  <c:v>-2.2899999999999999E-3</c:v>
                </c:pt>
                <c:pt idx="9238">
                  <c:v>-2.2899999999999999E-3</c:v>
                </c:pt>
                <c:pt idx="9239">
                  <c:v>-2.2899999999999999E-3</c:v>
                </c:pt>
                <c:pt idx="9240">
                  <c:v>-2.2899999999999999E-3</c:v>
                </c:pt>
                <c:pt idx="9241">
                  <c:v>-2.2599999999999999E-3</c:v>
                </c:pt>
                <c:pt idx="9242">
                  <c:v>-2.2599999999999999E-3</c:v>
                </c:pt>
                <c:pt idx="9243">
                  <c:v>-2.2599999999999999E-3</c:v>
                </c:pt>
                <c:pt idx="9244">
                  <c:v>-2.2599999999999999E-3</c:v>
                </c:pt>
                <c:pt idx="9245">
                  <c:v>-2.2399999999999998E-3</c:v>
                </c:pt>
                <c:pt idx="9246">
                  <c:v>-2.2399999999999998E-3</c:v>
                </c:pt>
                <c:pt idx="9247">
                  <c:v>-2.2399999999999998E-3</c:v>
                </c:pt>
                <c:pt idx="9248">
                  <c:v>-2.2100000000000002E-3</c:v>
                </c:pt>
                <c:pt idx="9249">
                  <c:v>-2.2100000000000002E-3</c:v>
                </c:pt>
                <c:pt idx="9250">
                  <c:v>-2.2100000000000002E-3</c:v>
                </c:pt>
                <c:pt idx="9251">
                  <c:v>-2.2100000000000002E-3</c:v>
                </c:pt>
                <c:pt idx="9252">
                  <c:v>-2.2100000000000002E-3</c:v>
                </c:pt>
                <c:pt idx="9253">
                  <c:v>-2.1900000000000001E-3</c:v>
                </c:pt>
                <c:pt idx="9254">
                  <c:v>-2.2100000000000002E-3</c:v>
                </c:pt>
                <c:pt idx="9255">
                  <c:v>-2.2100000000000002E-3</c:v>
                </c:pt>
                <c:pt idx="9256">
                  <c:v>-2.2100000000000002E-3</c:v>
                </c:pt>
                <c:pt idx="9257">
                  <c:v>-2.2399999999999998E-3</c:v>
                </c:pt>
                <c:pt idx="9258">
                  <c:v>-2.2399999999999998E-3</c:v>
                </c:pt>
                <c:pt idx="9259">
                  <c:v>-2.2599999999999999E-3</c:v>
                </c:pt>
                <c:pt idx="9260">
                  <c:v>-2.2899999999999999E-3</c:v>
                </c:pt>
                <c:pt idx="9261">
                  <c:v>-2.2899999999999999E-3</c:v>
                </c:pt>
                <c:pt idx="9262">
                  <c:v>-2.32E-3</c:v>
                </c:pt>
                <c:pt idx="9263">
                  <c:v>-2.3400000000000001E-3</c:v>
                </c:pt>
                <c:pt idx="9264">
                  <c:v>-2.3700000000000001E-3</c:v>
                </c:pt>
                <c:pt idx="9265">
                  <c:v>-2.3999999999999998E-3</c:v>
                </c:pt>
                <c:pt idx="9266">
                  <c:v>-2.4499999999999999E-3</c:v>
                </c:pt>
                <c:pt idx="9267">
                  <c:v>-2.47E-3</c:v>
                </c:pt>
                <c:pt idx="9268">
                  <c:v>-2.5000000000000001E-3</c:v>
                </c:pt>
                <c:pt idx="9269">
                  <c:v>-2.5300000000000001E-3</c:v>
                </c:pt>
                <c:pt idx="9270">
                  <c:v>-2.5500000000000002E-3</c:v>
                </c:pt>
                <c:pt idx="9271">
                  <c:v>-2.5799999999999998E-3</c:v>
                </c:pt>
                <c:pt idx="9272">
                  <c:v>-2.6099999999999999E-3</c:v>
                </c:pt>
                <c:pt idx="9273">
                  <c:v>-2.63E-3</c:v>
                </c:pt>
                <c:pt idx="9274">
                  <c:v>-2.63E-3</c:v>
                </c:pt>
                <c:pt idx="9275">
                  <c:v>-2.66E-3</c:v>
                </c:pt>
                <c:pt idx="9276">
                  <c:v>-2.6900000000000001E-3</c:v>
                </c:pt>
                <c:pt idx="9277">
                  <c:v>-2.6900000000000001E-3</c:v>
                </c:pt>
                <c:pt idx="9278">
                  <c:v>-2.6900000000000001E-3</c:v>
                </c:pt>
                <c:pt idx="9279">
                  <c:v>-2.7100000000000002E-3</c:v>
                </c:pt>
                <c:pt idx="9280">
                  <c:v>-2.7100000000000002E-3</c:v>
                </c:pt>
                <c:pt idx="9281">
                  <c:v>-2.7100000000000002E-3</c:v>
                </c:pt>
                <c:pt idx="9282">
                  <c:v>-2.7100000000000002E-3</c:v>
                </c:pt>
                <c:pt idx="9283">
                  <c:v>-2.7100000000000002E-3</c:v>
                </c:pt>
                <c:pt idx="9284">
                  <c:v>-2.7100000000000002E-3</c:v>
                </c:pt>
                <c:pt idx="9285">
                  <c:v>-2.6900000000000001E-3</c:v>
                </c:pt>
                <c:pt idx="9286">
                  <c:v>-2.6900000000000001E-3</c:v>
                </c:pt>
                <c:pt idx="9287">
                  <c:v>-2.6900000000000001E-3</c:v>
                </c:pt>
                <c:pt idx="9288">
                  <c:v>-2.6900000000000001E-3</c:v>
                </c:pt>
                <c:pt idx="9289">
                  <c:v>-2.66E-3</c:v>
                </c:pt>
                <c:pt idx="9290">
                  <c:v>-2.66E-3</c:v>
                </c:pt>
                <c:pt idx="9291">
                  <c:v>-2.63E-3</c:v>
                </c:pt>
                <c:pt idx="9292">
                  <c:v>-2.63E-3</c:v>
                </c:pt>
                <c:pt idx="9293">
                  <c:v>-2.63E-3</c:v>
                </c:pt>
                <c:pt idx="9294">
                  <c:v>-2.6099999999999999E-3</c:v>
                </c:pt>
                <c:pt idx="9295">
                  <c:v>-2.6099999999999999E-3</c:v>
                </c:pt>
                <c:pt idx="9296">
                  <c:v>-2.6099999999999999E-3</c:v>
                </c:pt>
                <c:pt idx="9297">
                  <c:v>-2.5799999999999998E-3</c:v>
                </c:pt>
                <c:pt idx="9298">
                  <c:v>-2.5799999999999998E-3</c:v>
                </c:pt>
                <c:pt idx="9299">
                  <c:v>-2.5799999999999998E-3</c:v>
                </c:pt>
                <c:pt idx="9300">
                  <c:v>-2.5799999999999998E-3</c:v>
                </c:pt>
                <c:pt idx="9301">
                  <c:v>-2.5500000000000002E-3</c:v>
                </c:pt>
                <c:pt idx="9302">
                  <c:v>-2.5500000000000002E-3</c:v>
                </c:pt>
                <c:pt idx="9303">
                  <c:v>-2.5300000000000001E-3</c:v>
                </c:pt>
                <c:pt idx="9304">
                  <c:v>-2.5300000000000001E-3</c:v>
                </c:pt>
                <c:pt idx="9305">
                  <c:v>-2.5300000000000001E-3</c:v>
                </c:pt>
                <c:pt idx="9306">
                  <c:v>-2.5000000000000001E-3</c:v>
                </c:pt>
                <c:pt idx="9307">
                  <c:v>-2.5000000000000001E-3</c:v>
                </c:pt>
                <c:pt idx="9308">
                  <c:v>-2.47E-3</c:v>
                </c:pt>
                <c:pt idx="9309">
                  <c:v>-2.47E-3</c:v>
                </c:pt>
                <c:pt idx="9310">
                  <c:v>-2.4499999999999999E-3</c:v>
                </c:pt>
                <c:pt idx="9311">
                  <c:v>-2.4499999999999999E-3</c:v>
                </c:pt>
                <c:pt idx="9312">
                  <c:v>-2.4199999999999998E-3</c:v>
                </c:pt>
                <c:pt idx="9313">
                  <c:v>-2.4199999999999998E-3</c:v>
                </c:pt>
                <c:pt idx="9314">
                  <c:v>-2.4199999999999998E-3</c:v>
                </c:pt>
                <c:pt idx="9315">
                  <c:v>-2.3999999999999998E-3</c:v>
                </c:pt>
                <c:pt idx="9316">
                  <c:v>-2.3999999999999998E-3</c:v>
                </c:pt>
                <c:pt idx="9317">
                  <c:v>-2.3999999999999998E-3</c:v>
                </c:pt>
                <c:pt idx="9318">
                  <c:v>-2.3700000000000001E-3</c:v>
                </c:pt>
                <c:pt idx="9319">
                  <c:v>-2.3700000000000001E-3</c:v>
                </c:pt>
                <c:pt idx="9320">
                  <c:v>-2.3400000000000001E-3</c:v>
                </c:pt>
                <c:pt idx="9321">
                  <c:v>-2.3400000000000001E-3</c:v>
                </c:pt>
                <c:pt idx="9322">
                  <c:v>-2.3400000000000001E-3</c:v>
                </c:pt>
                <c:pt idx="9323">
                  <c:v>-2.3400000000000001E-3</c:v>
                </c:pt>
                <c:pt idx="9324">
                  <c:v>-2.32E-3</c:v>
                </c:pt>
                <c:pt idx="9325">
                  <c:v>-2.32E-3</c:v>
                </c:pt>
                <c:pt idx="9326">
                  <c:v>-2.32E-3</c:v>
                </c:pt>
                <c:pt idx="9327">
                  <c:v>-2.32E-3</c:v>
                </c:pt>
                <c:pt idx="9328">
                  <c:v>-2.3400000000000001E-3</c:v>
                </c:pt>
                <c:pt idx="9329">
                  <c:v>-2.3400000000000001E-3</c:v>
                </c:pt>
                <c:pt idx="9330">
                  <c:v>-2.3400000000000001E-3</c:v>
                </c:pt>
                <c:pt idx="9331">
                  <c:v>-2.3400000000000001E-3</c:v>
                </c:pt>
                <c:pt idx="9332">
                  <c:v>-2.3700000000000001E-3</c:v>
                </c:pt>
                <c:pt idx="9333">
                  <c:v>-2.3700000000000001E-3</c:v>
                </c:pt>
                <c:pt idx="9334">
                  <c:v>-2.3700000000000001E-3</c:v>
                </c:pt>
                <c:pt idx="9335">
                  <c:v>-2.3700000000000001E-3</c:v>
                </c:pt>
                <c:pt idx="9336">
                  <c:v>-2.3700000000000001E-3</c:v>
                </c:pt>
                <c:pt idx="9337">
                  <c:v>-2.3400000000000001E-3</c:v>
                </c:pt>
                <c:pt idx="9338">
                  <c:v>-2.3400000000000001E-3</c:v>
                </c:pt>
                <c:pt idx="9339">
                  <c:v>-2.3400000000000001E-3</c:v>
                </c:pt>
                <c:pt idx="9340">
                  <c:v>-2.3400000000000001E-3</c:v>
                </c:pt>
                <c:pt idx="9341">
                  <c:v>-2.3400000000000001E-3</c:v>
                </c:pt>
                <c:pt idx="9342">
                  <c:v>-2.3400000000000001E-3</c:v>
                </c:pt>
                <c:pt idx="9343">
                  <c:v>-2.32E-3</c:v>
                </c:pt>
                <c:pt idx="9344">
                  <c:v>-2.32E-3</c:v>
                </c:pt>
                <c:pt idx="9345">
                  <c:v>-2.32E-3</c:v>
                </c:pt>
                <c:pt idx="9346">
                  <c:v>-2.32E-3</c:v>
                </c:pt>
                <c:pt idx="9347">
                  <c:v>-2.32E-3</c:v>
                </c:pt>
                <c:pt idx="9348">
                  <c:v>-2.32E-3</c:v>
                </c:pt>
                <c:pt idx="9349">
                  <c:v>-2.2899999999999999E-3</c:v>
                </c:pt>
                <c:pt idx="9350">
                  <c:v>-2.2899999999999999E-3</c:v>
                </c:pt>
                <c:pt idx="9351">
                  <c:v>-2.2599999999999999E-3</c:v>
                </c:pt>
                <c:pt idx="9352">
                  <c:v>-2.2399999999999998E-3</c:v>
                </c:pt>
                <c:pt idx="9353">
                  <c:v>-2.2399999999999998E-3</c:v>
                </c:pt>
                <c:pt idx="9354">
                  <c:v>-2.2100000000000002E-3</c:v>
                </c:pt>
                <c:pt idx="9355">
                  <c:v>-2.2100000000000002E-3</c:v>
                </c:pt>
                <c:pt idx="9356">
                  <c:v>-2.2100000000000002E-3</c:v>
                </c:pt>
                <c:pt idx="9357">
                  <c:v>-2.1900000000000001E-3</c:v>
                </c:pt>
                <c:pt idx="9358">
                  <c:v>-2.2100000000000002E-3</c:v>
                </c:pt>
                <c:pt idx="9359">
                  <c:v>-2.2100000000000002E-3</c:v>
                </c:pt>
                <c:pt idx="9360">
                  <c:v>-2.2100000000000002E-3</c:v>
                </c:pt>
                <c:pt idx="9361">
                  <c:v>-2.2100000000000002E-3</c:v>
                </c:pt>
                <c:pt idx="9362">
                  <c:v>-2.2399999999999998E-3</c:v>
                </c:pt>
                <c:pt idx="9363">
                  <c:v>-2.2599999999999999E-3</c:v>
                </c:pt>
                <c:pt idx="9364">
                  <c:v>-2.2599999999999999E-3</c:v>
                </c:pt>
                <c:pt idx="9365">
                  <c:v>-2.2899999999999999E-3</c:v>
                </c:pt>
                <c:pt idx="9366">
                  <c:v>-2.2599999999999999E-3</c:v>
                </c:pt>
                <c:pt idx="9367">
                  <c:v>-2.2599999999999999E-3</c:v>
                </c:pt>
                <c:pt idx="9368">
                  <c:v>-2.2599999999999999E-3</c:v>
                </c:pt>
                <c:pt idx="9369">
                  <c:v>-2.2599999999999999E-3</c:v>
                </c:pt>
                <c:pt idx="9370">
                  <c:v>-2.2399999999999998E-3</c:v>
                </c:pt>
                <c:pt idx="9371">
                  <c:v>-2.2399999999999998E-3</c:v>
                </c:pt>
                <c:pt idx="9372">
                  <c:v>-2.2399999999999998E-3</c:v>
                </c:pt>
                <c:pt idx="9373">
                  <c:v>-2.2399999999999998E-3</c:v>
                </c:pt>
                <c:pt idx="9374">
                  <c:v>-2.2399999999999998E-3</c:v>
                </c:pt>
                <c:pt idx="9375">
                  <c:v>-2.2399999999999998E-3</c:v>
                </c:pt>
                <c:pt idx="9376">
                  <c:v>-2.2100000000000002E-3</c:v>
                </c:pt>
                <c:pt idx="9377">
                  <c:v>-2.2100000000000002E-3</c:v>
                </c:pt>
                <c:pt idx="9378">
                  <c:v>-2.2100000000000002E-3</c:v>
                </c:pt>
                <c:pt idx="9379">
                  <c:v>-2.2100000000000002E-3</c:v>
                </c:pt>
                <c:pt idx="9380">
                  <c:v>-2.2100000000000002E-3</c:v>
                </c:pt>
                <c:pt idx="9381">
                  <c:v>-2.1900000000000001E-3</c:v>
                </c:pt>
                <c:pt idx="9382">
                  <c:v>-2.16E-3</c:v>
                </c:pt>
                <c:pt idx="9383">
                  <c:v>-2.1099999999999999E-3</c:v>
                </c:pt>
                <c:pt idx="9384">
                  <c:v>-2.0799999999999998E-3</c:v>
                </c:pt>
                <c:pt idx="9385">
                  <c:v>-2.0300000000000001E-3</c:v>
                </c:pt>
                <c:pt idx="9386">
                  <c:v>-2E-3</c:v>
                </c:pt>
                <c:pt idx="9387">
                  <c:v>-1.9499999999999999E-3</c:v>
                </c:pt>
                <c:pt idx="9388">
                  <c:v>-1.92E-3</c:v>
                </c:pt>
                <c:pt idx="9389">
                  <c:v>-1.92E-3</c:v>
                </c:pt>
                <c:pt idx="9390">
                  <c:v>-1.9E-3</c:v>
                </c:pt>
                <c:pt idx="9391">
                  <c:v>-1.8699999999999999E-3</c:v>
                </c:pt>
                <c:pt idx="9392">
                  <c:v>-1.8699999999999999E-3</c:v>
                </c:pt>
                <c:pt idx="9393">
                  <c:v>-1.8699999999999999E-3</c:v>
                </c:pt>
                <c:pt idx="9394">
                  <c:v>-1.8699999999999999E-3</c:v>
                </c:pt>
                <c:pt idx="9395">
                  <c:v>-1.9E-3</c:v>
                </c:pt>
                <c:pt idx="9396">
                  <c:v>-1.9E-3</c:v>
                </c:pt>
                <c:pt idx="9397">
                  <c:v>-1.9E-3</c:v>
                </c:pt>
                <c:pt idx="9398">
                  <c:v>-1.8699999999999999E-3</c:v>
                </c:pt>
                <c:pt idx="9399">
                  <c:v>-1.8400000000000001E-3</c:v>
                </c:pt>
                <c:pt idx="9400">
                  <c:v>-1.82E-3</c:v>
                </c:pt>
                <c:pt idx="9401">
                  <c:v>-1.7600000000000001E-3</c:v>
                </c:pt>
                <c:pt idx="9402">
                  <c:v>-1.74E-3</c:v>
                </c:pt>
                <c:pt idx="9403">
                  <c:v>-1.7099999999999999E-3</c:v>
                </c:pt>
                <c:pt idx="9404">
                  <c:v>-1.6800000000000001E-3</c:v>
                </c:pt>
                <c:pt idx="9405">
                  <c:v>-1.66E-3</c:v>
                </c:pt>
                <c:pt idx="9406">
                  <c:v>-1.66E-3</c:v>
                </c:pt>
                <c:pt idx="9407">
                  <c:v>-1.6299999999999999E-3</c:v>
                </c:pt>
                <c:pt idx="9408">
                  <c:v>-1.58E-3</c:v>
                </c:pt>
                <c:pt idx="9409">
                  <c:v>-1.5499999999999999E-3</c:v>
                </c:pt>
                <c:pt idx="9410">
                  <c:v>-1.5499999999999999E-3</c:v>
                </c:pt>
                <c:pt idx="9411">
                  <c:v>-1.5299999999999999E-3</c:v>
                </c:pt>
                <c:pt idx="9412">
                  <c:v>-1.47E-3</c:v>
                </c:pt>
                <c:pt idx="9413">
                  <c:v>-1.42E-3</c:v>
                </c:pt>
                <c:pt idx="9414">
                  <c:v>-1.32E-3</c:v>
                </c:pt>
                <c:pt idx="9415">
                  <c:v>-1.2099999999999999E-3</c:v>
                </c:pt>
                <c:pt idx="9416">
                  <c:v>-1.08E-3</c:v>
                </c:pt>
                <c:pt idx="9417">
                  <c:v>-9.5E-4</c:v>
                </c:pt>
                <c:pt idx="9418">
                  <c:v>-8.1999999999999998E-4</c:v>
                </c:pt>
                <c:pt idx="9419">
                  <c:v>-7.1000000000000002E-4</c:v>
                </c:pt>
                <c:pt idx="9420">
                  <c:v>-5.8E-4</c:v>
                </c:pt>
                <c:pt idx="9421">
                  <c:v>-4.4999999999999999E-4</c:v>
                </c:pt>
                <c:pt idx="9422">
                  <c:v>-3.4000000000000002E-4</c:v>
                </c:pt>
                <c:pt idx="9423">
                  <c:v>-2.1000000000000001E-4</c:v>
                </c:pt>
                <c:pt idx="9424">
                  <c:v>-8.0000000000000007E-5</c:v>
                </c:pt>
                <c:pt idx="9425">
                  <c:v>5.0000000000000002E-5</c:v>
                </c:pt>
                <c:pt idx="9426">
                  <c:v>1.6000000000000001E-4</c:v>
                </c:pt>
                <c:pt idx="9427">
                  <c:v>2.7E-4</c:v>
                </c:pt>
                <c:pt idx="9428">
                  <c:v>4.0000000000000002E-4</c:v>
                </c:pt>
                <c:pt idx="9429">
                  <c:v>5.2999999999999998E-4</c:v>
                </c:pt>
                <c:pt idx="9430">
                  <c:v>7.1000000000000002E-4</c:v>
                </c:pt>
                <c:pt idx="9431">
                  <c:v>8.9999999999999998E-4</c:v>
                </c:pt>
                <c:pt idx="9432">
                  <c:v>1.1100000000000001E-3</c:v>
                </c:pt>
                <c:pt idx="9433">
                  <c:v>1.2899999999999999E-3</c:v>
                </c:pt>
                <c:pt idx="9434">
                  <c:v>1.5E-3</c:v>
                </c:pt>
                <c:pt idx="9435">
                  <c:v>1.6900000000000001E-3</c:v>
                </c:pt>
                <c:pt idx="9436">
                  <c:v>1.8699999999999999E-3</c:v>
                </c:pt>
                <c:pt idx="9437">
                  <c:v>2.0600000000000002E-3</c:v>
                </c:pt>
                <c:pt idx="9438">
                  <c:v>2.2100000000000002E-3</c:v>
                </c:pt>
                <c:pt idx="9439">
                  <c:v>2.3999999999999998E-3</c:v>
                </c:pt>
                <c:pt idx="9440">
                  <c:v>2.5799999999999998E-3</c:v>
                </c:pt>
                <c:pt idx="9441">
                  <c:v>2.7699999999999999E-3</c:v>
                </c:pt>
                <c:pt idx="9442">
                  <c:v>2.9499999999999999E-3</c:v>
                </c:pt>
                <c:pt idx="9443">
                  <c:v>3.1099999999999999E-3</c:v>
                </c:pt>
                <c:pt idx="9444">
                  <c:v>3.32E-3</c:v>
                </c:pt>
                <c:pt idx="9445">
                  <c:v>3.5300000000000002E-3</c:v>
                </c:pt>
                <c:pt idx="9446">
                  <c:v>3.82E-3</c:v>
                </c:pt>
                <c:pt idx="9447">
                  <c:v>4.1099999999999999E-3</c:v>
                </c:pt>
                <c:pt idx="9448">
                  <c:v>4.4299999999999999E-3</c:v>
                </c:pt>
                <c:pt idx="9449">
                  <c:v>4.7400000000000003E-3</c:v>
                </c:pt>
                <c:pt idx="9450">
                  <c:v>5.0600000000000003E-3</c:v>
                </c:pt>
                <c:pt idx="9451">
                  <c:v>5.3800000000000002E-3</c:v>
                </c:pt>
                <c:pt idx="9452">
                  <c:v>5.6899999999999997E-3</c:v>
                </c:pt>
                <c:pt idx="9453">
                  <c:v>6.0099999999999997E-3</c:v>
                </c:pt>
                <c:pt idx="9454">
                  <c:v>6.3200000000000001E-3</c:v>
                </c:pt>
                <c:pt idx="9455">
                  <c:v>6.6699999999999997E-3</c:v>
                </c:pt>
                <c:pt idx="9456">
                  <c:v>6.9800000000000001E-3</c:v>
                </c:pt>
                <c:pt idx="9457">
                  <c:v>7.3299999999999997E-3</c:v>
                </c:pt>
                <c:pt idx="9458">
                  <c:v>7.6400000000000001E-3</c:v>
                </c:pt>
                <c:pt idx="9459">
                  <c:v>7.9799999999999992E-3</c:v>
                </c:pt>
                <c:pt idx="9460">
                  <c:v>8.3300000000000006E-3</c:v>
                </c:pt>
                <c:pt idx="9461">
                  <c:v>8.6999999999999994E-3</c:v>
                </c:pt>
                <c:pt idx="9462">
                  <c:v>9.1400000000000006E-3</c:v>
                </c:pt>
                <c:pt idx="9463">
                  <c:v>9.5899999999999996E-3</c:v>
                </c:pt>
                <c:pt idx="9464">
                  <c:v>1.004E-2</c:v>
                </c:pt>
                <c:pt idx="9465">
                  <c:v>1.051E-2</c:v>
                </c:pt>
                <c:pt idx="9466">
                  <c:v>1.0959999999999999E-2</c:v>
                </c:pt>
                <c:pt idx="9467">
                  <c:v>1.141E-2</c:v>
                </c:pt>
                <c:pt idx="9468">
                  <c:v>1.1860000000000001E-2</c:v>
                </c:pt>
                <c:pt idx="9469">
                  <c:v>1.2279999999999999E-2</c:v>
                </c:pt>
                <c:pt idx="9470">
                  <c:v>1.2699999999999999E-2</c:v>
                </c:pt>
                <c:pt idx="9471">
                  <c:v>1.315E-2</c:v>
                </c:pt>
                <c:pt idx="9472">
                  <c:v>1.357E-2</c:v>
                </c:pt>
                <c:pt idx="9473">
                  <c:v>1.3990000000000001E-2</c:v>
                </c:pt>
                <c:pt idx="9474">
                  <c:v>1.4409999999999999E-2</c:v>
                </c:pt>
                <c:pt idx="9475">
                  <c:v>1.4829999999999999E-2</c:v>
                </c:pt>
                <c:pt idx="9476">
                  <c:v>1.5259999999999999E-2</c:v>
                </c:pt>
                <c:pt idx="9477">
                  <c:v>1.5730000000000001E-2</c:v>
                </c:pt>
                <c:pt idx="9478">
                  <c:v>1.626E-2</c:v>
                </c:pt>
                <c:pt idx="9479">
                  <c:v>1.678E-2</c:v>
                </c:pt>
                <c:pt idx="9480">
                  <c:v>1.736E-2</c:v>
                </c:pt>
                <c:pt idx="9481">
                  <c:v>1.7919999999999998E-2</c:v>
                </c:pt>
                <c:pt idx="9482">
                  <c:v>1.847E-2</c:v>
                </c:pt>
                <c:pt idx="9483">
                  <c:v>1.9050000000000001E-2</c:v>
                </c:pt>
                <c:pt idx="9484">
                  <c:v>1.958E-2</c:v>
                </c:pt>
                <c:pt idx="9485">
                  <c:v>2.0129999999999999E-2</c:v>
                </c:pt>
                <c:pt idx="9486">
                  <c:v>2.068E-2</c:v>
                </c:pt>
                <c:pt idx="9487">
                  <c:v>2.1239999999999998E-2</c:v>
                </c:pt>
                <c:pt idx="9488">
                  <c:v>2.179E-2</c:v>
                </c:pt>
                <c:pt idx="9489">
                  <c:v>2.2339999999999999E-2</c:v>
                </c:pt>
                <c:pt idx="9490">
                  <c:v>2.2919999999999999E-2</c:v>
                </c:pt>
                <c:pt idx="9491">
                  <c:v>2.3449999999999999E-2</c:v>
                </c:pt>
                <c:pt idx="9492">
                  <c:v>2.4029999999999999E-2</c:v>
                </c:pt>
                <c:pt idx="9493">
                  <c:v>2.4660000000000001E-2</c:v>
                </c:pt>
                <c:pt idx="9494">
                  <c:v>2.5350000000000001E-2</c:v>
                </c:pt>
                <c:pt idx="9495">
                  <c:v>2.6030000000000001E-2</c:v>
                </c:pt>
                <c:pt idx="9496">
                  <c:v>2.6769999999999999E-2</c:v>
                </c:pt>
                <c:pt idx="9497">
                  <c:v>2.751E-2</c:v>
                </c:pt>
                <c:pt idx="9498">
                  <c:v>2.8219999999999999E-2</c:v>
                </c:pt>
                <c:pt idx="9499">
                  <c:v>2.8930000000000001E-2</c:v>
                </c:pt>
                <c:pt idx="9500">
                  <c:v>2.964E-2</c:v>
                </c:pt>
                <c:pt idx="9501">
                  <c:v>3.0329999999999999E-2</c:v>
                </c:pt>
                <c:pt idx="9502">
                  <c:v>3.1009999999999999E-2</c:v>
                </c:pt>
                <c:pt idx="9503">
                  <c:v>3.1699999999999999E-2</c:v>
                </c:pt>
                <c:pt idx="9504">
                  <c:v>3.2379999999999999E-2</c:v>
                </c:pt>
                <c:pt idx="9505">
                  <c:v>3.3070000000000002E-2</c:v>
                </c:pt>
                <c:pt idx="9506">
                  <c:v>3.3730000000000003E-2</c:v>
                </c:pt>
                <c:pt idx="9507">
                  <c:v>3.4380000000000001E-2</c:v>
                </c:pt>
                <c:pt idx="9508">
                  <c:v>3.5069999999999997E-2</c:v>
                </c:pt>
                <c:pt idx="9509">
                  <c:v>3.5810000000000002E-2</c:v>
                </c:pt>
                <c:pt idx="9510">
                  <c:v>3.6569999999999998E-2</c:v>
                </c:pt>
                <c:pt idx="9511">
                  <c:v>3.7359999999999997E-2</c:v>
                </c:pt>
                <c:pt idx="9512">
                  <c:v>3.8150000000000003E-2</c:v>
                </c:pt>
                <c:pt idx="9513">
                  <c:v>3.8969999999999998E-2</c:v>
                </c:pt>
                <c:pt idx="9514">
                  <c:v>3.9759999999999997E-2</c:v>
                </c:pt>
                <c:pt idx="9515">
                  <c:v>4.0550000000000003E-2</c:v>
                </c:pt>
                <c:pt idx="9516">
                  <c:v>4.1309999999999999E-2</c:v>
                </c:pt>
                <c:pt idx="9517">
                  <c:v>4.2049999999999997E-2</c:v>
                </c:pt>
                <c:pt idx="9518">
                  <c:v>4.2790000000000002E-2</c:v>
                </c:pt>
                <c:pt idx="9519">
                  <c:v>4.3529999999999999E-2</c:v>
                </c:pt>
                <c:pt idx="9520">
                  <c:v>4.4290000000000003E-2</c:v>
                </c:pt>
                <c:pt idx="9521">
                  <c:v>4.5030000000000001E-2</c:v>
                </c:pt>
                <c:pt idx="9522">
                  <c:v>4.5789999999999997E-2</c:v>
                </c:pt>
                <c:pt idx="9523">
                  <c:v>4.6530000000000002E-2</c:v>
                </c:pt>
                <c:pt idx="9524">
                  <c:v>4.7289999999999999E-2</c:v>
                </c:pt>
                <c:pt idx="9525">
                  <c:v>4.811E-2</c:v>
                </c:pt>
                <c:pt idx="9526">
                  <c:v>4.8980000000000003E-2</c:v>
                </c:pt>
                <c:pt idx="9527">
                  <c:v>4.9880000000000001E-2</c:v>
                </c:pt>
                <c:pt idx="9528">
                  <c:v>5.0799999999999998E-2</c:v>
                </c:pt>
                <c:pt idx="9529">
                  <c:v>5.1720000000000002E-2</c:v>
                </c:pt>
                <c:pt idx="9530">
                  <c:v>5.2639999999999999E-2</c:v>
                </c:pt>
                <c:pt idx="9531">
                  <c:v>5.3560000000000003E-2</c:v>
                </c:pt>
                <c:pt idx="9532">
                  <c:v>5.4460000000000001E-2</c:v>
                </c:pt>
                <c:pt idx="9533">
                  <c:v>5.5329999999999997E-2</c:v>
                </c:pt>
                <c:pt idx="9534">
                  <c:v>5.6169999999999998E-2</c:v>
                </c:pt>
                <c:pt idx="9535">
                  <c:v>5.704E-2</c:v>
                </c:pt>
                <c:pt idx="9536">
                  <c:v>5.7939999999999998E-2</c:v>
                </c:pt>
                <c:pt idx="9537">
                  <c:v>5.8810000000000001E-2</c:v>
                </c:pt>
                <c:pt idx="9538">
                  <c:v>5.9700000000000003E-2</c:v>
                </c:pt>
                <c:pt idx="9539">
                  <c:v>6.0569999999999999E-2</c:v>
                </c:pt>
                <c:pt idx="9540">
                  <c:v>6.1440000000000002E-2</c:v>
                </c:pt>
                <c:pt idx="9541">
                  <c:v>6.2390000000000001E-2</c:v>
                </c:pt>
                <c:pt idx="9542">
                  <c:v>6.336E-2</c:v>
                </c:pt>
                <c:pt idx="9543">
                  <c:v>6.4339999999999994E-2</c:v>
                </c:pt>
                <c:pt idx="9544">
                  <c:v>6.5369999999999998E-2</c:v>
                </c:pt>
                <c:pt idx="9545">
                  <c:v>6.6339999999999996E-2</c:v>
                </c:pt>
                <c:pt idx="9546">
                  <c:v>6.7339999999999997E-2</c:v>
                </c:pt>
                <c:pt idx="9547">
                  <c:v>6.8320000000000006E-2</c:v>
                </c:pt>
                <c:pt idx="9548">
                  <c:v>6.9239999999999996E-2</c:v>
                </c:pt>
                <c:pt idx="9549">
                  <c:v>7.0139999999999994E-2</c:v>
                </c:pt>
                <c:pt idx="9550">
                  <c:v>7.1029999999999996E-2</c:v>
                </c:pt>
                <c:pt idx="9551">
                  <c:v>7.1900000000000006E-2</c:v>
                </c:pt>
                <c:pt idx="9552">
                  <c:v>7.2800000000000004E-2</c:v>
                </c:pt>
                <c:pt idx="9553">
                  <c:v>7.3669999999999999E-2</c:v>
                </c:pt>
                <c:pt idx="9554">
                  <c:v>7.4539999999999995E-2</c:v>
                </c:pt>
                <c:pt idx="9555">
                  <c:v>7.5380000000000003E-2</c:v>
                </c:pt>
                <c:pt idx="9556">
                  <c:v>7.6249999999999998E-2</c:v>
                </c:pt>
                <c:pt idx="9557">
                  <c:v>7.7170000000000002E-2</c:v>
                </c:pt>
                <c:pt idx="9558">
                  <c:v>7.8119999999999995E-2</c:v>
                </c:pt>
                <c:pt idx="9559">
                  <c:v>7.9070000000000001E-2</c:v>
                </c:pt>
                <c:pt idx="9560">
                  <c:v>8.004E-2</c:v>
                </c:pt>
                <c:pt idx="9561">
                  <c:v>8.1019999999999995E-2</c:v>
                </c:pt>
                <c:pt idx="9562">
                  <c:v>8.1989999999999993E-2</c:v>
                </c:pt>
                <c:pt idx="9563">
                  <c:v>8.294E-2</c:v>
                </c:pt>
                <c:pt idx="9564">
                  <c:v>8.3860000000000004E-2</c:v>
                </c:pt>
                <c:pt idx="9565">
                  <c:v>8.473E-2</c:v>
                </c:pt>
                <c:pt idx="9566">
                  <c:v>8.5599999999999996E-2</c:v>
                </c:pt>
                <c:pt idx="9567">
                  <c:v>8.6470000000000005E-2</c:v>
                </c:pt>
                <c:pt idx="9568">
                  <c:v>8.7370000000000003E-2</c:v>
                </c:pt>
                <c:pt idx="9569">
                  <c:v>8.8260000000000005E-2</c:v>
                </c:pt>
                <c:pt idx="9570">
                  <c:v>8.9160000000000003E-2</c:v>
                </c:pt>
                <c:pt idx="9571">
                  <c:v>9.0029999999999999E-2</c:v>
                </c:pt>
                <c:pt idx="9572">
                  <c:v>9.0950000000000003E-2</c:v>
                </c:pt>
                <c:pt idx="9573">
                  <c:v>9.1899999999999996E-2</c:v>
                </c:pt>
                <c:pt idx="9574">
                  <c:v>9.2869999999999994E-2</c:v>
                </c:pt>
                <c:pt idx="9575">
                  <c:v>9.3869999999999995E-2</c:v>
                </c:pt>
                <c:pt idx="9576">
                  <c:v>9.4899999999999998E-2</c:v>
                </c:pt>
                <c:pt idx="9577">
                  <c:v>9.5930000000000001E-2</c:v>
                </c:pt>
                <c:pt idx="9578">
                  <c:v>9.6960000000000005E-2</c:v>
                </c:pt>
                <c:pt idx="9579">
                  <c:v>9.7930000000000003E-2</c:v>
                </c:pt>
                <c:pt idx="9580">
                  <c:v>9.8909999999999998E-2</c:v>
                </c:pt>
                <c:pt idx="9581">
                  <c:v>9.9830000000000002E-2</c:v>
                </c:pt>
                <c:pt idx="9582">
                  <c:v>0.10072</c:v>
                </c:pt>
                <c:pt idx="9583">
                  <c:v>0.10162</c:v>
                </c:pt>
                <c:pt idx="9584">
                  <c:v>0.10252</c:v>
                </c:pt>
                <c:pt idx="9585">
                  <c:v>0.10344</c:v>
                </c:pt>
                <c:pt idx="9586">
                  <c:v>0.10433000000000001</c:v>
                </c:pt>
                <c:pt idx="9587">
                  <c:v>0.10523</c:v>
                </c:pt>
                <c:pt idx="9588">
                  <c:v>0.10612000000000001</c:v>
                </c:pt>
                <c:pt idx="9589">
                  <c:v>0.10705000000000001</c:v>
                </c:pt>
                <c:pt idx="9590">
                  <c:v>0.108</c:v>
                </c:pt>
                <c:pt idx="9591">
                  <c:v>0.10897</c:v>
                </c:pt>
                <c:pt idx="9592">
                  <c:v>0.10995000000000001</c:v>
                </c:pt>
                <c:pt idx="9593">
                  <c:v>0.11089</c:v>
                </c:pt>
                <c:pt idx="9594">
                  <c:v>0.11183999999999999</c:v>
                </c:pt>
                <c:pt idx="9595">
                  <c:v>0.11276</c:v>
                </c:pt>
                <c:pt idx="9596">
                  <c:v>0.11362999999999999</c:v>
                </c:pt>
                <c:pt idx="9597">
                  <c:v>0.11448</c:v>
                </c:pt>
                <c:pt idx="9598">
                  <c:v>0.11527</c:v>
                </c:pt>
                <c:pt idx="9599">
                  <c:v>0.11608</c:v>
                </c:pt>
                <c:pt idx="9600">
                  <c:v>0.11687</c:v>
                </c:pt>
                <c:pt idx="9601">
                  <c:v>0.11769</c:v>
                </c:pt>
                <c:pt idx="9602">
                  <c:v>0.11851</c:v>
                </c:pt>
                <c:pt idx="9603">
                  <c:v>0.1193</c:v>
                </c:pt>
                <c:pt idx="9604">
                  <c:v>0.12009</c:v>
                </c:pt>
                <c:pt idx="9605">
                  <c:v>0.12093</c:v>
                </c:pt>
                <c:pt idx="9606">
                  <c:v>0.12177</c:v>
                </c:pt>
                <c:pt idx="9607">
                  <c:v>0.12264</c:v>
                </c:pt>
                <c:pt idx="9608">
                  <c:v>0.12357</c:v>
                </c:pt>
                <c:pt idx="9609">
                  <c:v>0.12444</c:v>
                </c:pt>
                <c:pt idx="9610">
                  <c:v>0.12531</c:v>
                </c:pt>
                <c:pt idx="9611">
                  <c:v>0.12615000000000001</c:v>
                </c:pt>
                <c:pt idx="9612">
                  <c:v>0.12695999999999999</c:v>
                </c:pt>
                <c:pt idx="9613">
                  <c:v>0.12773000000000001</c:v>
                </c:pt>
                <c:pt idx="9614">
                  <c:v>0.12848999999999999</c:v>
                </c:pt>
                <c:pt idx="9615">
                  <c:v>0.12923000000000001</c:v>
                </c:pt>
                <c:pt idx="9616">
                  <c:v>0.12998999999999999</c:v>
                </c:pt>
                <c:pt idx="9617">
                  <c:v>0.13078999999999999</c:v>
                </c:pt>
                <c:pt idx="9618">
                  <c:v>0.13155</c:v>
                </c:pt>
                <c:pt idx="9619">
                  <c:v>0.13231000000000001</c:v>
                </c:pt>
                <c:pt idx="9620">
                  <c:v>0.13308</c:v>
                </c:pt>
                <c:pt idx="9621">
                  <c:v>0.13386999999999999</c:v>
                </c:pt>
                <c:pt idx="9622">
                  <c:v>0.13471</c:v>
                </c:pt>
                <c:pt idx="9623">
                  <c:v>0.13553000000000001</c:v>
                </c:pt>
                <c:pt idx="9624">
                  <c:v>0.13636999999999999</c:v>
                </c:pt>
                <c:pt idx="9625">
                  <c:v>0.13721</c:v>
                </c:pt>
                <c:pt idx="9626">
                  <c:v>0.13803000000000001</c:v>
                </c:pt>
                <c:pt idx="9627">
                  <c:v>0.13882</c:v>
                </c:pt>
                <c:pt idx="9628">
                  <c:v>0.13958000000000001</c:v>
                </c:pt>
                <c:pt idx="9629">
                  <c:v>0.14030000000000001</c:v>
                </c:pt>
                <c:pt idx="9630">
                  <c:v>0.14097999999999999</c:v>
                </c:pt>
                <c:pt idx="9631">
                  <c:v>0.14166999999999999</c:v>
                </c:pt>
                <c:pt idx="9632">
                  <c:v>0.14235</c:v>
                </c:pt>
                <c:pt idx="9633">
                  <c:v>0.14305999999999999</c:v>
                </c:pt>
                <c:pt idx="9634">
                  <c:v>0.14374999999999999</c:v>
                </c:pt>
                <c:pt idx="9635">
                  <c:v>0.14443</c:v>
                </c:pt>
                <c:pt idx="9636">
                  <c:v>0.14513999999999999</c:v>
                </c:pt>
                <c:pt idx="9637">
                  <c:v>0.14582999999999999</c:v>
                </c:pt>
                <c:pt idx="9638">
                  <c:v>0.14657000000000001</c:v>
                </c:pt>
                <c:pt idx="9639">
                  <c:v>0.14727999999999999</c:v>
                </c:pt>
                <c:pt idx="9640">
                  <c:v>0.14804</c:v>
                </c:pt>
                <c:pt idx="9641">
                  <c:v>0.14874999999999999</c:v>
                </c:pt>
                <c:pt idx="9642">
                  <c:v>0.14946000000000001</c:v>
                </c:pt>
                <c:pt idx="9643">
                  <c:v>0.15018000000000001</c:v>
                </c:pt>
                <c:pt idx="9644">
                  <c:v>0.15081</c:v>
                </c:pt>
                <c:pt idx="9645">
                  <c:v>0.15140999999999999</c:v>
                </c:pt>
                <c:pt idx="9646">
                  <c:v>0.15201999999999999</c:v>
                </c:pt>
                <c:pt idx="9647">
                  <c:v>0.15260000000000001</c:v>
                </c:pt>
                <c:pt idx="9648">
                  <c:v>0.15321000000000001</c:v>
                </c:pt>
                <c:pt idx="9649">
                  <c:v>0.15381</c:v>
                </c:pt>
                <c:pt idx="9650">
                  <c:v>0.15443999999999999</c:v>
                </c:pt>
                <c:pt idx="9651">
                  <c:v>0.15501999999999999</c:v>
                </c:pt>
                <c:pt idx="9652">
                  <c:v>0.15565999999999999</c:v>
                </c:pt>
                <c:pt idx="9653">
                  <c:v>0.15626000000000001</c:v>
                </c:pt>
                <c:pt idx="9654">
                  <c:v>0.15689</c:v>
                </c:pt>
                <c:pt idx="9655">
                  <c:v>0.15753</c:v>
                </c:pt>
                <c:pt idx="9656">
                  <c:v>0.15820999999999999</c:v>
                </c:pt>
                <c:pt idx="9657">
                  <c:v>0.15884000000000001</c:v>
                </c:pt>
                <c:pt idx="9658">
                  <c:v>0.15948000000000001</c:v>
                </c:pt>
                <c:pt idx="9659">
                  <c:v>0.16008</c:v>
                </c:pt>
                <c:pt idx="9660">
                  <c:v>0.16064000000000001</c:v>
                </c:pt>
                <c:pt idx="9661">
                  <c:v>0.16116</c:v>
                </c:pt>
                <c:pt idx="9662">
                  <c:v>0.16169</c:v>
                </c:pt>
                <c:pt idx="9663">
                  <c:v>0.16219</c:v>
                </c:pt>
                <c:pt idx="9664">
                  <c:v>0.16269</c:v>
                </c:pt>
                <c:pt idx="9665">
                  <c:v>0.16322</c:v>
                </c:pt>
                <c:pt idx="9666">
                  <c:v>0.16374</c:v>
                </c:pt>
                <c:pt idx="9667">
                  <c:v>0.16425000000000001</c:v>
                </c:pt>
                <c:pt idx="9668">
                  <c:v>0.16477</c:v>
                </c:pt>
                <c:pt idx="9669">
                  <c:v>0.16527</c:v>
                </c:pt>
                <c:pt idx="9670">
                  <c:v>0.1658</c:v>
                </c:pt>
                <c:pt idx="9671">
                  <c:v>0.1663</c:v>
                </c:pt>
                <c:pt idx="9672">
                  <c:v>0.16685</c:v>
                </c:pt>
                <c:pt idx="9673">
                  <c:v>0.16735</c:v>
                </c:pt>
                <c:pt idx="9674">
                  <c:v>0.16785</c:v>
                </c:pt>
                <c:pt idx="9675">
                  <c:v>0.16833000000000001</c:v>
                </c:pt>
                <c:pt idx="9676">
                  <c:v>0.16875000000000001</c:v>
                </c:pt>
                <c:pt idx="9677">
                  <c:v>0.16914999999999999</c:v>
                </c:pt>
                <c:pt idx="9678">
                  <c:v>0.16954</c:v>
                </c:pt>
                <c:pt idx="9679">
                  <c:v>0.16988</c:v>
                </c:pt>
                <c:pt idx="9680">
                  <c:v>0.17027999999999999</c:v>
                </c:pt>
                <c:pt idx="9681">
                  <c:v>0.17065</c:v>
                </c:pt>
                <c:pt idx="9682">
                  <c:v>0.17104</c:v>
                </c:pt>
                <c:pt idx="9683">
                  <c:v>0.17141000000000001</c:v>
                </c:pt>
                <c:pt idx="9684">
                  <c:v>0.17177999999999999</c:v>
                </c:pt>
                <c:pt idx="9685">
                  <c:v>0.17215</c:v>
                </c:pt>
                <c:pt idx="9686">
                  <c:v>0.17252000000000001</c:v>
                </c:pt>
                <c:pt idx="9687">
                  <c:v>0.17288999999999999</c:v>
                </c:pt>
                <c:pt idx="9688">
                  <c:v>0.17327999999999999</c:v>
                </c:pt>
                <c:pt idx="9689">
                  <c:v>0.17362</c:v>
                </c:pt>
                <c:pt idx="9690">
                  <c:v>0.17397000000000001</c:v>
                </c:pt>
                <c:pt idx="9691">
                  <c:v>0.17430999999999999</c:v>
                </c:pt>
                <c:pt idx="9692">
                  <c:v>0.17460000000000001</c:v>
                </c:pt>
                <c:pt idx="9693">
                  <c:v>0.17485999999999999</c:v>
                </c:pt>
                <c:pt idx="9694">
                  <c:v>0.17510000000000001</c:v>
                </c:pt>
                <c:pt idx="9695">
                  <c:v>0.17534</c:v>
                </c:pt>
                <c:pt idx="9696">
                  <c:v>0.17560000000000001</c:v>
                </c:pt>
                <c:pt idx="9697">
                  <c:v>0.17585999999999999</c:v>
                </c:pt>
                <c:pt idx="9698">
                  <c:v>0.17613000000000001</c:v>
                </c:pt>
                <c:pt idx="9699">
                  <c:v>0.17638999999999999</c:v>
                </c:pt>
                <c:pt idx="9700">
                  <c:v>0.17665</c:v>
                </c:pt>
                <c:pt idx="9701">
                  <c:v>0.17688999999999999</c:v>
                </c:pt>
                <c:pt idx="9702">
                  <c:v>0.17715</c:v>
                </c:pt>
                <c:pt idx="9703">
                  <c:v>0.17738999999999999</c:v>
                </c:pt>
                <c:pt idx="9704">
                  <c:v>0.17768</c:v>
                </c:pt>
                <c:pt idx="9705">
                  <c:v>0.17791999999999999</c:v>
                </c:pt>
                <c:pt idx="9706">
                  <c:v>0.17816000000000001</c:v>
                </c:pt>
                <c:pt idx="9707">
                  <c:v>0.17838999999999999</c:v>
                </c:pt>
                <c:pt idx="9708">
                  <c:v>0.17860000000000001</c:v>
                </c:pt>
                <c:pt idx="9709">
                  <c:v>0.17876</c:v>
                </c:pt>
                <c:pt idx="9710">
                  <c:v>0.17892</c:v>
                </c:pt>
                <c:pt idx="9711">
                  <c:v>0.17907999999999999</c:v>
                </c:pt>
                <c:pt idx="9712">
                  <c:v>0.17926</c:v>
                </c:pt>
                <c:pt idx="9713">
                  <c:v>0.17942</c:v>
                </c:pt>
                <c:pt idx="9714">
                  <c:v>0.17963000000000001</c:v>
                </c:pt>
                <c:pt idx="9715">
                  <c:v>0.17979000000000001</c:v>
                </c:pt>
                <c:pt idx="9716">
                  <c:v>0.17996999999999999</c:v>
                </c:pt>
                <c:pt idx="9717">
                  <c:v>0.18013000000000001</c:v>
                </c:pt>
                <c:pt idx="9718">
                  <c:v>0.18029000000000001</c:v>
                </c:pt>
                <c:pt idx="9719">
                  <c:v>0.18042</c:v>
                </c:pt>
                <c:pt idx="9720">
                  <c:v>0.18057999999999999</c:v>
                </c:pt>
                <c:pt idx="9721">
                  <c:v>0.18071000000000001</c:v>
                </c:pt>
                <c:pt idx="9722">
                  <c:v>0.18084</c:v>
                </c:pt>
                <c:pt idx="9723">
                  <c:v>0.18095</c:v>
                </c:pt>
                <c:pt idx="9724">
                  <c:v>0.18104999999999999</c:v>
                </c:pt>
                <c:pt idx="9725">
                  <c:v>0.18110999999999999</c:v>
                </c:pt>
                <c:pt idx="9726">
                  <c:v>0.18113000000000001</c:v>
                </c:pt>
                <c:pt idx="9727">
                  <c:v>0.18115999999999999</c:v>
                </c:pt>
                <c:pt idx="9728">
                  <c:v>0.18121000000000001</c:v>
                </c:pt>
                <c:pt idx="9729">
                  <c:v>0.18124000000000001</c:v>
                </c:pt>
                <c:pt idx="9730">
                  <c:v>0.18126</c:v>
                </c:pt>
                <c:pt idx="9731">
                  <c:v>0.18129000000000001</c:v>
                </c:pt>
                <c:pt idx="9732">
                  <c:v>0.18132000000000001</c:v>
                </c:pt>
                <c:pt idx="9733">
                  <c:v>0.18132000000000001</c:v>
                </c:pt>
                <c:pt idx="9734">
                  <c:v>0.18129000000000001</c:v>
                </c:pt>
                <c:pt idx="9735">
                  <c:v>0.18126</c:v>
                </c:pt>
                <c:pt idx="9736">
                  <c:v>0.18124000000000001</c:v>
                </c:pt>
                <c:pt idx="9737">
                  <c:v>0.18118999999999999</c:v>
                </c:pt>
                <c:pt idx="9738">
                  <c:v>0.18115999999999999</c:v>
                </c:pt>
                <c:pt idx="9739">
                  <c:v>0.18107999999999999</c:v>
                </c:pt>
                <c:pt idx="9740">
                  <c:v>0.18103</c:v>
                </c:pt>
                <c:pt idx="9741">
                  <c:v>0.18090000000000001</c:v>
                </c:pt>
                <c:pt idx="9742">
                  <c:v>0.18079000000000001</c:v>
                </c:pt>
                <c:pt idx="9743">
                  <c:v>0.18068999999999999</c:v>
                </c:pt>
                <c:pt idx="9744">
                  <c:v>0.18057999999999999</c:v>
                </c:pt>
                <c:pt idx="9745">
                  <c:v>0.18046999999999999</c:v>
                </c:pt>
                <c:pt idx="9746">
                  <c:v>0.18037</c:v>
                </c:pt>
                <c:pt idx="9747">
                  <c:v>0.18026</c:v>
                </c:pt>
                <c:pt idx="9748">
                  <c:v>0.18018000000000001</c:v>
                </c:pt>
                <c:pt idx="9749">
                  <c:v>0.18004999999999999</c:v>
                </c:pt>
                <c:pt idx="9750">
                  <c:v>0.17995</c:v>
                </c:pt>
                <c:pt idx="9751">
                  <c:v>0.17982000000000001</c:v>
                </c:pt>
                <c:pt idx="9752">
                  <c:v>0.17971000000000001</c:v>
                </c:pt>
                <c:pt idx="9753">
                  <c:v>0.17957999999999999</c:v>
                </c:pt>
                <c:pt idx="9754">
                  <c:v>0.17945</c:v>
                </c:pt>
                <c:pt idx="9755">
                  <c:v>0.17932000000000001</c:v>
                </c:pt>
                <c:pt idx="9756">
                  <c:v>0.17918000000000001</c:v>
                </c:pt>
                <c:pt idx="9757">
                  <c:v>0.17902999999999999</c:v>
                </c:pt>
                <c:pt idx="9758">
                  <c:v>0.17888999999999999</c:v>
                </c:pt>
                <c:pt idx="9759">
                  <c:v>0.17874000000000001</c:v>
                </c:pt>
                <c:pt idx="9760">
                  <c:v>0.17860000000000001</c:v>
                </c:pt>
                <c:pt idx="9761">
                  <c:v>0.17845</c:v>
                </c:pt>
                <c:pt idx="9762">
                  <c:v>0.17834</c:v>
                </c:pt>
                <c:pt idx="9763">
                  <c:v>0.17821000000000001</c:v>
                </c:pt>
                <c:pt idx="9764">
                  <c:v>0.17807999999999999</c:v>
                </c:pt>
                <c:pt idx="9765">
                  <c:v>0.17791999999999999</c:v>
                </c:pt>
                <c:pt idx="9766">
                  <c:v>0.17776</c:v>
                </c:pt>
                <c:pt idx="9767">
                  <c:v>0.17757999999999999</c:v>
                </c:pt>
                <c:pt idx="9768">
                  <c:v>0.17741999999999999</c:v>
                </c:pt>
                <c:pt idx="9769">
                  <c:v>0.17723</c:v>
                </c:pt>
                <c:pt idx="9770">
                  <c:v>0.17705000000000001</c:v>
                </c:pt>
                <c:pt idx="9771">
                  <c:v>0.17685999999999999</c:v>
                </c:pt>
                <c:pt idx="9772">
                  <c:v>0.17668</c:v>
                </c:pt>
                <c:pt idx="9773">
                  <c:v>0.17644000000000001</c:v>
                </c:pt>
                <c:pt idx="9774">
                  <c:v>0.17626</c:v>
                </c:pt>
                <c:pt idx="9775">
                  <c:v>0.17602000000000001</c:v>
                </c:pt>
                <c:pt idx="9776">
                  <c:v>0.17580999999999999</c:v>
                </c:pt>
                <c:pt idx="9777">
                  <c:v>0.17557</c:v>
                </c:pt>
                <c:pt idx="9778">
                  <c:v>0.17535999999999999</c:v>
                </c:pt>
                <c:pt idx="9779">
                  <c:v>0.17515</c:v>
                </c:pt>
                <c:pt idx="9780">
                  <c:v>0.17491999999999999</c:v>
                </c:pt>
                <c:pt idx="9781">
                  <c:v>0.17468</c:v>
                </c:pt>
                <c:pt idx="9782">
                  <c:v>0.17441000000000001</c:v>
                </c:pt>
                <c:pt idx="9783">
                  <c:v>0.17412</c:v>
                </c:pt>
                <c:pt idx="9784">
                  <c:v>0.17385999999999999</c:v>
                </c:pt>
                <c:pt idx="9785">
                  <c:v>0.17357</c:v>
                </c:pt>
                <c:pt idx="9786">
                  <c:v>0.17327999999999999</c:v>
                </c:pt>
                <c:pt idx="9787">
                  <c:v>0.17299</c:v>
                </c:pt>
                <c:pt idx="9788">
                  <c:v>0.17269999999999999</c:v>
                </c:pt>
                <c:pt idx="9789">
                  <c:v>0.17238999999999999</c:v>
                </c:pt>
                <c:pt idx="9790">
                  <c:v>0.1721</c:v>
                </c:pt>
                <c:pt idx="9791">
                  <c:v>0.17177999999999999</c:v>
                </c:pt>
                <c:pt idx="9792">
                  <c:v>0.17146</c:v>
                </c:pt>
                <c:pt idx="9793">
                  <c:v>0.17116999999999999</c:v>
                </c:pt>
                <c:pt idx="9794">
                  <c:v>0.17088</c:v>
                </c:pt>
                <c:pt idx="9795">
                  <c:v>0.17057</c:v>
                </c:pt>
                <c:pt idx="9796">
                  <c:v>0.17027999999999999</c:v>
                </c:pt>
                <c:pt idx="9797">
                  <c:v>0.16996</c:v>
                </c:pt>
                <c:pt idx="9798">
                  <c:v>0.16961999999999999</c:v>
                </c:pt>
                <c:pt idx="9799">
                  <c:v>0.16928000000000001</c:v>
                </c:pt>
                <c:pt idx="9800">
                  <c:v>0.16896</c:v>
                </c:pt>
                <c:pt idx="9801">
                  <c:v>0.16858999999999999</c:v>
                </c:pt>
                <c:pt idx="9802">
                  <c:v>0.16828000000000001</c:v>
                </c:pt>
                <c:pt idx="9803">
                  <c:v>0.16793</c:v>
                </c:pt>
                <c:pt idx="9804">
                  <c:v>0.16761999999999999</c:v>
                </c:pt>
                <c:pt idx="9805">
                  <c:v>0.1673</c:v>
                </c:pt>
                <c:pt idx="9806">
                  <c:v>0.16699</c:v>
                </c:pt>
                <c:pt idx="9807">
                  <c:v>0.16667000000000001</c:v>
                </c:pt>
                <c:pt idx="9808">
                  <c:v>0.16635</c:v>
                </c:pt>
                <c:pt idx="9809">
                  <c:v>0.16606000000000001</c:v>
                </c:pt>
                <c:pt idx="9810">
                  <c:v>0.16577</c:v>
                </c:pt>
                <c:pt idx="9811">
                  <c:v>0.16547999999999999</c:v>
                </c:pt>
                <c:pt idx="9812">
                  <c:v>0.16519</c:v>
                </c:pt>
                <c:pt idx="9813">
                  <c:v>0.16489999999999999</c:v>
                </c:pt>
                <c:pt idx="9814">
                  <c:v>0.16458999999999999</c:v>
                </c:pt>
                <c:pt idx="9815">
                  <c:v>0.16427</c:v>
                </c:pt>
                <c:pt idx="9816">
                  <c:v>0.16395999999999999</c:v>
                </c:pt>
                <c:pt idx="9817">
                  <c:v>0.16364000000000001</c:v>
                </c:pt>
                <c:pt idx="9818">
                  <c:v>0.16331999999999999</c:v>
                </c:pt>
                <c:pt idx="9819">
                  <c:v>0.16300999999999999</c:v>
                </c:pt>
                <c:pt idx="9820">
                  <c:v>0.16272</c:v>
                </c:pt>
                <c:pt idx="9821">
                  <c:v>0.16242999999999999</c:v>
                </c:pt>
                <c:pt idx="9822">
                  <c:v>0.16214000000000001</c:v>
                </c:pt>
                <c:pt idx="9823">
                  <c:v>0.16184999999999999</c:v>
                </c:pt>
                <c:pt idx="9824">
                  <c:v>0.16156000000000001</c:v>
                </c:pt>
                <c:pt idx="9825">
                  <c:v>0.16127</c:v>
                </c:pt>
                <c:pt idx="9826">
                  <c:v>0.16098000000000001</c:v>
                </c:pt>
                <c:pt idx="9827">
                  <c:v>0.16069</c:v>
                </c:pt>
                <c:pt idx="9828">
                  <c:v>0.16039999999999999</c:v>
                </c:pt>
                <c:pt idx="9829">
                  <c:v>0.16008</c:v>
                </c:pt>
                <c:pt idx="9830">
                  <c:v>0.15973999999999999</c:v>
                </c:pt>
                <c:pt idx="9831">
                  <c:v>0.15939999999999999</c:v>
                </c:pt>
                <c:pt idx="9832">
                  <c:v>0.15905</c:v>
                </c:pt>
                <c:pt idx="9833">
                  <c:v>0.15866</c:v>
                </c:pt>
                <c:pt idx="9834">
                  <c:v>0.15831999999999999</c:v>
                </c:pt>
                <c:pt idx="9835">
                  <c:v>0.15795000000000001</c:v>
                </c:pt>
                <c:pt idx="9836">
                  <c:v>0.15761</c:v>
                </c:pt>
                <c:pt idx="9837">
                  <c:v>0.15723999999999999</c:v>
                </c:pt>
                <c:pt idx="9838">
                  <c:v>0.15692</c:v>
                </c:pt>
                <c:pt idx="9839">
                  <c:v>0.15654999999999999</c:v>
                </c:pt>
                <c:pt idx="9840">
                  <c:v>0.15620999999999999</c:v>
                </c:pt>
                <c:pt idx="9841">
                  <c:v>0.15584000000000001</c:v>
                </c:pt>
                <c:pt idx="9842">
                  <c:v>0.1555</c:v>
                </c:pt>
                <c:pt idx="9843">
                  <c:v>0.15515999999999999</c:v>
                </c:pt>
                <c:pt idx="9844">
                  <c:v>0.15481</c:v>
                </c:pt>
                <c:pt idx="9845">
                  <c:v>0.15443999999999999</c:v>
                </c:pt>
                <c:pt idx="9846">
                  <c:v>0.15404999999999999</c:v>
                </c:pt>
                <c:pt idx="9847">
                  <c:v>0.15365000000000001</c:v>
                </c:pt>
                <c:pt idx="9848">
                  <c:v>0.15328</c:v>
                </c:pt>
                <c:pt idx="9849">
                  <c:v>0.15289</c:v>
                </c:pt>
                <c:pt idx="9850">
                  <c:v>0.15251999999999999</c:v>
                </c:pt>
                <c:pt idx="9851">
                  <c:v>0.15215000000000001</c:v>
                </c:pt>
                <c:pt idx="9852">
                  <c:v>0.15181</c:v>
                </c:pt>
                <c:pt idx="9853">
                  <c:v>0.15146999999999999</c:v>
                </c:pt>
                <c:pt idx="9854">
                  <c:v>0.15115000000000001</c:v>
                </c:pt>
                <c:pt idx="9855">
                  <c:v>0.15082999999999999</c:v>
                </c:pt>
                <c:pt idx="9856">
                  <c:v>0.15051999999999999</c:v>
                </c:pt>
                <c:pt idx="9857">
                  <c:v>0.1502</c:v>
                </c:pt>
                <c:pt idx="9858">
                  <c:v>0.14989</c:v>
                </c:pt>
                <c:pt idx="9859">
                  <c:v>0.14960000000000001</c:v>
                </c:pt>
                <c:pt idx="9860">
                  <c:v>0.14931</c:v>
                </c:pt>
                <c:pt idx="9861">
                  <c:v>0.14896000000000001</c:v>
                </c:pt>
                <c:pt idx="9862">
                  <c:v>0.14865</c:v>
                </c:pt>
                <c:pt idx="9863">
                  <c:v>0.14831</c:v>
                </c:pt>
                <c:pt idx="9864">
                  <c:v>0.14796000000000001</c:v>
                </c:pt>
                <c:pt idx="9865">
                  <c:v>0.14759</c:v>
                </c:pt>
                <c:pt idx="9866">
                  <c:v>0.14724999999999999</c:v>
                </c:pt>
                <c:pt idx="9867">
                  <c:v>0.14693999999999999</c:v>
                </c:pt>
                <c:pt idx="9868">
                  <c:v>0.14662</c:v>
                </c:pt>
                <c:pt idx="9869">
                  <c:v>0.14630000000000001</c:v>
                </c:pt>
                <c:pt idx="9870">
                  <c:v>0.14599000000000001</c:v>
                </c:pt>
                <c:pt idx="9871">
                  <c:v>0.14566999999999999</c:v>
                </c:pt>
                <c:pt idx="9872">
                  <c:v>0.14535000000000001</c:v>
                </c:pt>
                <c:pt idx="9873">
                  <c:v>0.14504</c:v>
                </c:pt>
                <c:pt idx="9874">
                  <c:v>0.14471999999999999</c:v>
                </c:pt>
                <c:pt idx="9875">
                  <c:v>0.14441000000000001</c:v>
                </c:pt>
                <c:pt idx="9876">
                  <c:v>0.14409</c:v>
                </c:pt>
                <c:pt idx="9877">
                  <c:v>0.14374999999999999</c:v>
                </c:pt>
                <c:pt idx="9878">
                  <c:v>0.14338000000000001</c:v>
                </c:pt>
                <c:pt idx="9879">
                  <c:v>0.14298</c:v>
                </c:pt>
                <c:pt idx="9880">
                  <c:v>0.14260999999999999</c:v>
                </c:pt>
                <c:pt idx="9881">
                  <c:v>0.14222000000000001</c:v>
                </c:pt>
                <c:pt idx="9882">
                  <c:v>0.14185</c:v>
                </c:pt>
                <c:pt idx="9883">
                  <c:v>0.14147999999999999</c:v>
                </c:pt>
                <c:pt idx="9884">
                  <c:v>0.14113999999999999</c:v>
                </c:pt>
                <c:pt idx="9885">
                  <c:v>0.14080000000000001</c:v>
                </c:pt>
                <c:pt idx="9886">
                  <c:v>0.14047999999999999</c:v>
                </c:pt>
                <c:pt idx="9887">
                  <c:v>0.14016000000000001</c:v>
                </c:pt>
                <c:pt idx="9888">
                  <c:v>0.13982</c:v>
                </c:pt>
                <c:pt idx="9889">
                  <c:v>0.13951</c:v>
                </c:pt>
                <c:pt idx="9890">
                  <c:v>0.13919000000000001</c:v>
                </c:pt>
                <c:pt idx="9891">
                  <c:v>0.13886999999999999</c:v>
                </c:pt>
                <c:pt idx="9892">
                  <c:v>0.13858000000000001</c:v>
                </c:pt>
                <c:pt idx="9893">
                  <c:v>0.13824</c:v>
                </c:pt>
                <c:pt idx="9894">
                  <c:v>0.13789999999999999</c:v>
                </c:pt>
                <c:pt idx="9895">
                  <c:v>0.13755999999999999</c:v>
                </c:pt>
                <c:pt idx="9896">
                  <c:v>0.13721</c:v>
                </c:pt>
                <c:pt idx="9897">
                  <c:v>0.13683999999999999</c:v>
                </c:pt>
                <c:pt idx="9898">
                  <c:v>0.13653000000000001</c:v>
                </c:pt>
                <c:pt idx="9899">
                  <c:v>0.13619000000000001</c:v>
                </c:pt>
                <c:pt idx="9900">
                  <c:v>0.13589999999999999</c:v>
                </c:pt>
                <c:pt idx="9901">
                  <c:v>0.13558000000000001</c:v>
                </c:pt>
                <c:pt idx="9902">
                  <c:v>0.13532</c:v>
                </c:pt>
                <c:pt idx="9903">
                  <c:v>0.13503000000000001</c:v>
                </c:pt>
                <c:pt idx="9904">
                  <c:v>0.13474</c:v>
                </c:pt>
                <c:pt idx="9905">
                  <c:v>0.13444999999999999</c:v>
                </c:pt>
                <c:pt idx="9906">
                  <c:v>0.13416</c:v>
                </c:pt>
                <c:pt idx="9907">
                  <c:v>0.13386999999999999</c:v>
                </c:pt>
                <c:pt idx="9908">
                  <c:v>0.13358</c:v>
                </c:pt>
                <c:pt idx="9909">
                  <c:v>0.13328999999999999</c:v>
                </c:pt>
                <c:pt idx="9910">
                  <c:v>0.13295000000000001</c:v>
                </c:pt>
                <c:pt idx="9911">
                  <c:v>0.1326</c:v>
                </c:pt>
                <c:pt idx="9912">
                  <c:v>0.13228999999999999</c:v>
                </c:pt>
                <c:pt idx="9913">
                  <c:v>0.13194</c:v>
                </c:pt>
                <c:pt idx="9914">
                  <c:v>0.13159999999999999</c:v>
                </c:pt>
                <c:pt idx="9915">
                  <c:v>0.13128999999999999</c:v>
                </c:pt>
                <c:pt idx="9916">
                  <c:v>0.13097</c:v>
                </c:pt>
                <c:pt idx="9917">
                  <c:v>0.13067999999999999</c:v>
                </c:pt>
                <c:pt idx="9918">
                  <c:v>0.13042000000000001</c:v>
                </c:pt>
                <c:pt idx="9919">
                  <c:v>0.13013</c:v>
                </c:pt>
                <c:pt idx="9920">
                  <c:v>0.12984000000000001</c:v>
                </c:pt>
                <c:pt idx="9921">
                  <c:v>0.12956999999999999</c:v>
                </c:pt>
                <c:pt idx="9922">
                  <c:v>0.12931000000000001</c:v>
                </c:pt>
                <c:pt idx="9923">
                  <c:v>0.12902</c:v>
                </c:pt>
                <c:pt idx="9924">
                  <c:v>0.12876000000000001</c:v>
                </c:pt>
                <c:pt idx="9925">
                  <c:v>0.12847</c:v>
                </c:pt>
                <c:pt idx="9926">
                  <c:v>0.12814999999999999</c:v>
                </c:pt>
                <c:pt idx="9927">
                  <c:v>0.12786</c:v>
                </c:pt>
                <c:pt idx="9928">
                  <c:v>0.12753999999999999</c:v>
                </c:pt>
                <c:pt idx="9929">
                  <c:v>0.12723000000000001</c:v>
                </c:pt>
                <c:pt idx="9930">
                  <c:v>0.12694</c:v>
                </c:pt>
                <c:pt idx="9931">
                  <c:v>0.12665000000000001</c:v>
                </c:pt>
                <c:pt idx="9932">
                  <c:v>0.12639</c:v>
                </c:pt>
                <c:pt idx="9933">
                  <c:v>0.12612000000000001</c:v>
                </c:pt>
                <c:pt idx="9934">
                  <c:v>0.12586</c:v>
                </c:pt>
                <c:pt idx="9935">
                  <c:v>0.12559000000000001</c:v>
                </c:pt>
                <c:pt idx="9936">
                  <c:v>0.12536</c:v>
                </c:pt>
                <c:pt idx="9937">
                  <c:v>0.12509000000000001</c:v>
                </c:pt>
                <c:pt idx="9938">
                  <c:v>0.12483</c:v>
                </c:pt>
                <c:pt idx="9939">
                  <c:v>0.12457</c:v>
                </c:pt>
                <c:pt idx="9940">
                  <c:v>0.12429999999999999</c:v>
                </c:pt>
                <c:pt idx="9941">
                  <c:v>0.12399</c:v>
                </c:pt>
                <c:pt idx="9942">
                  <c:v>0.1237</c:v>
                </c:pt>
                <c:pt idx="9943">
                  <c:v>0.12336</c:v>
                </c:pt>
                <c:pt idx="9944">
                  <c:v>0.12304</c:v>
                </c:pt>
                <c:pt idx="9945">
                  <c:v>0.1227</c:v>
                </c:pt>
                <c:pt idx="9946">
                  <c:v>0.12235</c:v>
                </c:pt>
                <c:pt idx="9947">
                  <c:v>0.12204</c:v>
                </c:pt>
                <c:pt idx="9948">
                  <c:v>0.12175</c:v>
                </c:pt>
                <c:pt idx="9949">
                  <c:v>0.12143</c:v>
                </c:pt>
                <c:pt idx="9950">
                  <c:v>0.12114</c:v>
                </c:pt>
                <c:pt idx="9951">
                  <c:v>0.12085</c:v>
                </c:pt>
                <c:pt idx="9952">
                  <c:v>0.12053999999999999</c:v>
                </c:pt>
                <c:pt idx="9953">
                  <c:v>0.12025</c:v>
                </c:pt>
                <c:pt idx="9954">
                  <c:v>0.11996</c:v>
                </c:pt>
                <c:pt idx="9955">
                  <c:v>0.11967</c:v>
                </c:pt>
                <c:pt idx="9956">
                  <c:v>0.11938</c:v>
                </c:pt>
                <c:pt idx="9957">
                  <c:v>0.11906</c:v>
                </c:pt>
                <c:pt idx="9958">
                  <c:v>0.11874</c:v>
                </c:pt>
                <c:pt idx="9959">
                  <c:v>0.11840000000000001</c:v>
                </c:pt>
                <c:pt idx="9960">
                  <c:v>0.11809</c:v>
                </c:pt>
                <c:pt idx="9961">
                  <c:v>0.11774</c:v>
                </c:pt>
                <c:pt idx="9962">
                  <c:v>0.11743000000000001</c:v>
                </c:pt>
                <c:pt idx="9963">
                  <c:v>0.11713999999999999</c:v>
                </c:pt>
                <c:pt idx="9964">
                  <c:v>0.11685</c:v>
                </c:pt>
                <c:pt idx="9965">
                  <c:v>0.11658</c:v>
                </c:pt>
                <c:pt idx="9966">
                  <c:v>0.11635</c:v>
                </c:pt>
                <c:pt idx="9967">
                  <c:v>0.11608</c:v>
                </c:pt>
                <c:pt idx="9968">
                  <c:v>0.11582000000000001</c:v>
                </c:pt>
                <c:pt idx="9969">
                  <c:v>0.11558</c:v>
                </c:pt>
                <c:pt idx="9970">
                  <c:v>0.11534999999999999</c:v>
                </c:pt>
                <c:pt idx="9971">
                  <c:v>0.11511</c:v>
                </c:pt>
                <c:pt idx="9972">
                  <c:v>0.11484999999999999</c:v>
                </c:pt>
                <c:pt idx="9973">
                  <c:v>0.11458</c:v>
                </c:pt>
                <c:pt idx="9974">
                  <c:v>0.11432</c:v>
                </c:pt>
                <c:pt idx="9975">
                  <c:v>0.11403000000000001</c:v>
                </c:pt>
                <c:pt idx="9976">
                  <c:v>0.11373999999999999</c:v>
                </c:pt>
                <c:pt idx="9977">
                  <c:v>0.11342000000000001</c:v>
                </c:pt>
                <c:pt idx="9978">
                  <c:v>0.11312999999999999</c:v>
                </c:pt>
                <c:pt idx="9979">
                  <c:v>0.11287</c:v>
                </c:pt>
                <c:pt idx="9980">
                  <c:v>0.11261</c:v>
                </c:pt>
                <c:pt idx="9981">
                  <c:v>0.11232</c:v>
                </c:pt>
                <c:pt idx="9982">
                  <c:v>0.11208</c:v>
                </c:pt>
                <c:pt idx="9983">
                  <c:v>0.11182</c:v>
                </c:pt>
                <c:pt idx="9984">
                  <c:v>0.11155</c:v>
                </c:pt>
                <c:pt idx="9985">
                  <c:v>0.11129</c:v>
                </c:pt>
                <c:pt idx="9986">
                  <c:v>0.11103</c:v>
                </c:pt>
                <c:pt idx="9987">
                  <c:v>0.11076</c:v>
                </c:pt>
                <c:pt idx="9988">
                  <c:v>0.11047</c:v>
                </c:pt>
                <c:pt idx="9989">
                  <c:v>0.11018</c:v>
                </c:pt>
                <c:pt idx="9990">
                  <c:v>0.10989</c:v>
                </c:pt>
                <c:pt idx="9991">
                  <c:v>0.10958</c:v>
                </c:pt>
                <c:pt idx="9992">
                  <c:v>0.10926</c:v>
                </c:pt>
                <c:pt idx="9993">
                  <c:v>0.10894</c:v>
                </c:pt>
                <c:pt idx="9994">
                  <c:v>0.10863</c:v>
                </c:pt>
                <c:pt idx="9995">
                  <c:v>0.10831</c:v>
                </c:pt>
                <c:pt idx="9996">
                  <c:v>0.10804999999999999</c:v>
                </c:pt>
                <c:pt idx="9997">
                  <c:v>0.10778</c:v>
                </c:pt>
                <c:pt idx="9998">
                  <c:v>0.10755000000000001</c:v>
                </c:pt>
                <c:pt idx="9999">
                  <c:v>0.10728</c:v>
                </c:pt>
                <c:pt idx="10000">
                  <c:v>0.10702</c:v>
                </c:pt>
                <c:pt idx="10001">
                  <c:v>0.10678</c:v>
                </c:pt>
                <c:pt idx="10002">
                  <c:v>0.10655000000000001</c:v>
                </c:pt>
                <c:pt idx="10003">
                  <c:v>0.10628</c:v>
                </c:pt>
                <c:pt idx="10004">
                  <c:v>0.10605000000000001</c:v>
                </c:pt>
                <c:pt idx="10005">
                  <c:v>0.10578</c:v>
                </c:pt>
                <c:pt idx="10006">
                  <c:v>0.10552</c:v>
                </c:pt>
                <c:pt idx="10007">
                  <c:v>0.10526000000000001</c:v>
                </c:pt>
                <c:pt idx="10008">
                  <c:v>0.10496999999999999</c:v>
                </c:pt>
                <c:pt idx="10009">
                  <c:v>0.10468</c:v>
                </c:pt>
                <c:pt idx="10010">
                  <c:v>0.10441</c:v>
                </c:pt>
                <c:pt idx="10011">
                  <c:v>0.10415000000000001</c:v>
                </c:pt>
                <c:pt idx="10012">
                  <c:v>0.10389</c:v>
                </c:pt>
                <c:pt idx="10013">
                  <c:v>0.10365000000000001</c:v>
                </c:pt>
                <c:pt idx="10014">
                  <c:v>0.10341</c:v>
                </c:pt>
                <c:pt idx="10015">
                  <c:v>0.10317</c:v>
                </c:pt>
                <c:pt idx="10016">
                  <c:v>0.10291</c:v>
                </c:pt>
                <c:pt idx="10017">
                  <c:v>0.10267</c:v>
                </c:pt>
                <c:pt idx="10018">
                  <c:v>0.10241</c:v>
                </c:pt>
                <c:pt idx="10019">
                  <c:v>0.10215</c:v>
                </c:pt>
                <c:pt idx="10020">
                  <c:v>0.10188</c:v>
                </c:pt>
                <c:pt idx="10021">
                  <c:v>0.10159</c:v>
                </c:pt>
                <c:pt idx="10022">
                  <c:v>0.10128</c:v>
                </c:pt>
                <c:pt idx="10023">
                  <c:v>0.10095999999999999</c:v>
                </c:pt>
                <c:pt idx="10024">
                  <c:v>0.10063999999999999</c:v>
                </c:pt>
                <c:pt idx="10025">
                  <c:v>0.1003</c:v>
                </c:pt>
                <c:pt idx="10026">
                  <c:v>9.9989999999999996E-2</c:v>
                </c:pt>
                <c:pt idx="10027">
                  <c:v>9.9669999999999995E-2</c:v>
                </c:pt>
                <c:pt idx="10028">
                  <c:v>9.9349999999999994E-2</c:v>
                </c:pt>
                <c:pt idx="10029">
                  <c:v>9.9059999999999995E-2</c:v>
                </c:pt>
                <c:pt idx="10030">
                  <c:v>9.8799999999999999E-2</c:v>
                </c:pt>
                <c:pt idx="10031">
                  <c:v>9.851E-2</c:v>
                </c:pt>
                <c:pt idx="10032">
                  <c:v>9.8220000000000002E-2</c:v>
                </c:pt>
                <c:pt idx="10033">
                  <c:v>9.7960000000000005E-2</c:v>
                </c:pt>
                <c:pt idx="10034">
                  <c:v>9.7670000000000007E-2</c:v>
                </c:pt>
                <c:pt idx="10035">
                  <c:v>9.74E-2</c:v>
                </c:pt>
                <c:pt idx="10036">
                  <c:v>9.7140000000000004E-2</c:v>
                </c:pt>
                <c:pt idx="10037">
                  <c:v>9.6850000000000006E-2</c:v>
                </c:pt>
                <c:pt idx="10038">
                  <c:v>9.6560000000000007E-2</c:v>
                </c:pt>
                <c:pt idx="10039">
                  <c:v>9.6269999999999994E-2</c:v>
                </c:pt>
                <c:pt idx="10040">
                  <c:v>9.6009999999999998E-2</c:v>
                </c:pt>
                <c:pt idx="10041">
                  <c:v>9.572E-2</c:v>
                </c:pt>
                <c:pt idx="10042">
                  <c:v>9.5449999999999993E-2</c:v>
                </c:pt>
                <c:pt idx="10043">
                  <c:v>9.5189999999999997E-2</c:v>
                </c:pt>
                <c:pt idx="10044">
                  <c:v>9.4950000000000007E-2</c:v>
                </c:pt>
                <c:pt idx="10045">
                  <c:v>9.4740000000000005E-2</c:v>
                </c:pt>
                <c:pt idx="10046">
                  <c:v>9.4530000000000003E-2</c:v>
                </c:pt>
                <c:pt idx="10047">
                  <c:v>9.4320000000000001E-2</c:v>
                </c:pt>
                <c:pt idx="10048">
                  <c:v>9.4109999999999999E-2</c:v>
                </c:pt>
                <c:pt idx="10049">
                  <c:v>9.393E-2</c:v>
                </c:pt>
                <c:pt idx="10050">
                  <c:v>9.3719999999999998E-2</c:v>
                </c:pt>
                <c:pt idx="10051">
                  <c:v>9.3530000000000002E-2</c:v>
                </c:pt>
                <c:pt idx="10052">
                  <c:v>9.332E-2</c:v>
                </c:pt>
                <c:pt idx="10053">
                  <c:v>9.3109999999999998E-2</c:v>
                </c:pt>
                <c:pt idx="10054">
                  <c:v>9.2869999999999994E-2</c:v>
                </c:pt>
                <c:pt idx="10055">
                  <c:v>9.264E-2</c:v>
                </c:pt>
                <c:pt idx="10056">
                  <c:v>9.2399999999999996E-2</c:v>
                </c:pt>
                <c:pt idx="10057">
                  <c:v>9.2130000000000004E-2</c:v>
                </c:pt>
                <c:pt idx="10058">
                  <c:v>9.1869999999999993E-2</c:v>
                </c:pt>
                <c:pt idx="10059">
                  <c:v>9.1630000000000003E-2</c:v>
                </c:pt>
                <c:pt idx="10060">
                  <c:v>9.1399999999999995E-2</c:v>
                </c:pt>
                <c:pt idx="10061">
                  <c:v>9.1160000000000005E-2</c:v>
                </c:pt>
                <c:pt idx="10062">
                  <c:v>9.0920000000000001E-2</c:v>
                </c:pt>
                <c:pt idx="10063">
                  <c:v>9.0690000000000007E-2</c:v>
                </c:pt>
                <c:pt idx="10064">
                  <c:v>9.0450000000000003E-2</c:v>
                </c:pt>
                <c:pt idx="10065">
                  <c:v>9.0190000000000006E-2</c:v>
                </c:pt>
                <c:pt idx="10066">
                  <c:v>8.9950000000000002E-2</c:v>
                </c:pt>
                <c:pt idx="10067">
                  <c:v>8.9679999999999996E-2</c:v>
                </c:pt>
                <c:pt idx="10068">
                  <c:v>8.9419999999999999E-2</c:v>
                </c:pt>
                <c:pt idx="10069">
                  <c:v>8.9160000000000003E-2</c:v>
                </c:pt>
                <c:pt idx="10070">
                  <c:v>8.8840000000000002E-2</c:v>
                </c:pt>
                <c:pt idx="10071">
                  <c:v>8.8550000000000004E-2</c:v>
                </c:pt>
                <c:pt idx="10072">
                  <c:v>8.8239999999999999E-2</c:v>
                </c:pt>
                <c:pt idx="10073">
                  <c:v>8.7919999999999998E-2</c:v>
                </c:pt>
                <c:pt idx="10074">
                  <c:v>8.7599999999999997E-2</c:v>
                </c:pt>
                <c:pt idx="10075">
                  <c:v>8.7309999999999999E-2</c:v>
                </c:pt>
                <c:pt idx="10076">
                  <c:v>8.702E-2</c:v>
                </c:pt>
                <c:pt idx="10077">
                  <c:v>8.6760000000000004E-2</c:v>
                </c:pt>
                <c:pt idx="10078">
                  <c:v>8.6499999999999994E-2</c:v>
                </c:pt>
                <c:pt idx="10079">
                  <c:v>8.6230000000000001E-2</c:v>
                </c:pt>
                <c:pt idx="10080">
                  <c:v>8.5999999999999993E-2</c:v>
                </c:pt>
                <c:pt idx="10081">
                  <c:v>8.5730000000000001E-2</c:v>
                </c:pt>
                <c:pt idx="10082">
                  <c:v>8.5470000000000004E-2</c:v>
                </c:pt>
                <c:pt idx="10083">
                  <c:v>8.523E-2</c:v>
                </c:pt>
                <c:pt idx="10084">
                  <c:v>8.5000000000000006E-2</c:v>
                </c:pt>
                <c:pt idx="10085">
                  <c:v>8.473E-2</c:v>
                </c:pt>
                <c:pt idx="10086">
                  <c:v>8.4440000000000001E-2</c:v>
                </c:pt>
                <c:pt idx="10087">
                  <c:v>8.4180000000000005E-2</c:v>
                </c:pt>
                <c:pt idx="10088">
                  <c:v>8.3890000000000006E-2</c:v>
                </c:pt>
                <c:pt idx="10089">
                  <c:v>8.3599999999999994E-2</c:v>
                </c:pt>
                <c:pt idx="10090">
                  <c:v>8.3339999999999997E-2</c:v>
                </c:pt>
                <c:pt idx="10091">
                  <c:v>8.3070000000000005E-2</c:v>
                </c:pt>
                <c:pt idx="10092">
                  <c:v>8.2809999999999995E-2</c:v>
                </c:pt>
                <c:pt idx="10093">
                  <c:v>8.2570000000000005E-2</c:v>
                </c:pt>
                <c:pt idx="10094">
                  <c:v>8.2360000000000003E-2</c:v>
                </c:pt>
                <c:pt idx="10095">
                  <c:v>8.2100000000000006E-2</c:v>
                </c:pt>
                <c:pt idx="10096">
                  <c:v>8.1860000000000002E-2</c:v>
                </c:pt>
                <c:pt idx="10097">
                  <c:v>8.1619999999999998E-2</c:v>
                </c:pt>
                <c:pt idx="10098">
                  <c:v>8.1390000000000004E-2</c:v>
                </c:pt>
                <c:pt idx="10099">
                  <c:v>8.115E-2</c:v>
                </c:pt>
                <c:pt idx="10100">
                  <c:v>8.0890000000000004E-2</c:v>
                </c:pt>
                <c:pt idx="10101">
                  <c:v>8.0619999999999997E-2</c:v>
                </c:pt>
                <c:pt idx="10102">
                  <c:v>8.0360000000000001E-2</c:v>
                </c:pt>
                <c:pt idx="10103">
                  <c:v>8.004E-2</c:v>
                </c:pt>
                <c:pt idx="10104">
                  <c:v>7.9750000000000001E-2</c:v>
                </c:pt>
                <c:pt idx="10105">
                  <c:v>7.9460000000000003E-2</c:v>
                </c:pt>
                <c:pt idx="10106">
                  <c:v>7.9170000000000004E-2</c:v>
                </c:pt>
                <c:pt idx="10107">
                  <c:v>7.886E-2</c:v>
                </c:pt>
                <c:pt idx="10108">
                  <c:v>7.8589999999999993E-2</c:v>
                </c:pt>
                <c:pt idx="10109">
                  <c:v>7.8329999999999997E-2</c:v>
                </c:pt>
                <c:pt idx="10110">
                  <c:v>7.8070000000000001E-2</c:v>
                </c:pt>
                <c:pt idx="10111">
                  <c:v>7.7799999999999994E-2</c:v>
                </c:pt>
                <c:pt idx="10112">
                  <c:v>7.7539999999999998E-2</c:v>
                </c:pt>
                <c:pt idx="10113">
                  <c:v>7.7299999999999994E-2</c:v>
                </c:pt>
                <c:pt idx="10114">
                  <c:v>7.7039999999999997E-2</c:v>
                </c:pt>
                <c:pt idx="10115">
                  <c:v>7.6780000000000001E-2</c:v>
                </c:pt>
                <c:pt idx="10116">
                  <c:v>7.6509999999999995E-2</c:v>
                </c:pt>
                <c:pt idx="10117">
                  <c:v>7.6249999999999998E-2</c:v>
                </c:pt>
                <c:pt idx="10118">
                  <c:v>7.5980000000000006E-2</c:v>
                </c:pt>
                <c:pt idx="10119">
                  <c:v>7.5689999999999993E-2</c:v>
                </c:pt>
                <c:pt idx="10120">
                  <c:v>7.5410000000000005E-2</c:v>
                </c:pt>
                <c:pt idx="10121">
                  <c:v>7.5120000000000006E-2</c:v>
                </c:pt>
                <c:pt idx="10122">
                  <c:v>7.485E-2</c:v>
                </c:pt>
                <c:pt idx="10123">
                  <c:v>7.4560000000000001E-2</c:v>
                </c:pt>
                <c:pt idx="10124">
                  <c:v>7.4319999999999997E-2</c:v>
                </c:pt>
                <c:pt idx="10125">
                  <c:v>7.4090000000000003E-2</c:v>
                </c:pt>
                <c:pt idx="10126">
                  <c:v>7.3880000000000001E-2</c:v>
                </c:pt>
                <c:pt idx="10127">
                  <c:v>7.3639999999999997E-2</c:v>
                </c:pt>
                <c:pt idx="10128">
                  <c:v>7.3400000000000007E-2</c:v>
                </c:pt>
                <c:pt idx="10129">
                  <c:v>7.3169999999999999E-2</c:v>
                </c:pt>
                <c:pt idx="10130">
                  <c:v>7.2950000000000001E-2</c:v>
                </c:pt>
                <c:pt idx="10131">
                  <c:v>7.2720000000000007E-2</c:v>
                </c:pt>
                <c:pt idx="10132">
                  <c:v>7.2510000000000005E-2</c:v>
                </c:pt>
                <c:pt idx="10133">
                  <c:v>7.2239999999999999E-2</c:v>
                </c:pt>
                <c:pt idx="10134">
                  <c:v>7.2010000000000005E-2</c:v>
                </c:pt>
                <c:pt idx="10135">
                  <c:v>7.1739999999999998E-2</c:v>
                </c:pt>
                <c:pt idx="10136">
                  <c:v>7.145E-2</c:v>
                </c:pt>
                <c:pt idx="10137">
                  <c:v>7.1190000000000003E-2</c:v>
                </c:pt>
                <c:pt idx="10138">
                  <c:v>7.0930000000000007E-2</c:v>
                </c:pt>
                <c:pt idx="10139">
                  <c:v>7.0660000000000001E-2</c:v>
                </c:pt>
                <c:pt idx="10140">
                  <c:v>7.0400000000000004E-2</c:v>
                </c:pt>
                <c:pt idx="10141">
                  <c:v>7.016E-2</c:v>
                </c:pt>
                <c:pt idx="10142">
                  <c:v>6.9919999999999996E-2</c:v>
                </c:pt>
                <c:pt idx="10143">
                  <c:v>6.9690000000000002E-2</c:v>
                </c:pt>
                <c:pt idx="10144">
                  <c:v>6.9449999999999998E-2</c:v>
                </c:pt>
                <c:pt idx="10145">
                  <c:v>6.9190000000000002E-2</c:v>
                </c:pt>
                <c:pt idx="10146">
                  <c:v>6.8949999999999997E-2</c:v>
                </c:pt>
                <c:pt idx="10147">
                  <c:v>6.8709999999999993E-2</c:v>
                </c:pt>
                <c:pt idx="10148">
                  <c:v>6.8449999999999997E-2</c:v>
                </c:pt>
                <c:pt idx="10149">
                  <c:v>6.8190000000000001E-2</c:v>
                </c:pt>
                <c:pt idx="10150">
                  <c:v>6.7900000000000002E-2</c:v>
                </c:pt>
                <c:pt idx="10151">
                  <c:v>6.7629999999999996E-2</c:v>
                </c:pt>
                <c:pt idx="10152">
                  <c:v>6.7339999999999997E-2</c:v>
                </c:pt>
                <c:pt idx="10153">
                  <c:v>6.7049999999999998E-2</c:v>
                </c:pt>
                <c:pt idx="10154">
                  <c:v>6.676E-2</c:v>
                </c:pt>
                <c:pt idx="10155">
                  <c:v>6.6470000000000001E-2</c:v>
                </c:pt>
                <c:pt idx="10156">
                  <c:v>6.6239999999999993E-2</c:v>
                </c:pt>
                <c:pt idx="10157">
                  <c:v>6.5970000000000001E-2</c:v>
                </c:pt>
                <c:pt idx="10158">
                  <c:v>6.5740000000000007E-2</c:v>
                </c:pt>
                <c:pt idx="10159">
                  <c:v>6.5500000000000003E-2</c:v>
                </c:pt>
                <c:pt idx="10160">
                  <c:v>6.5259999999999999E-2</c:v>
                </c:pt>
                <c:pt idx="10161">
                  <c:v>6.5019999999999994E-2</c:v>
                </c:pt>
                <c:pt idx="10162">
                  <c:v>6.479E-2</c:v>
                </c:pt>
                <c:pt idx="10163">
                  <c:v>6.4549999999999996E-2</c:v>
                </c:pt>
                <c:pt idx="10164">
                  <c:v>6.4310000000000006E-2</c:v>
                </c:pt>
                <c:pt idx="10165">
                  <c:v>6.4079999999999998E-2</c:v>
                </c:pt>
                <c:pt idx="10166">
                  <c:v>6.3810000000000006E-2</c:v>
                </c:pt>
                <c:pt idx="10167">
                  <c:v>6.3549999999999995E-2</c:v>
                </c:pt>
                <c:pt idx="10168">
                  <c:v>6.3289999999999999E-2</c:v>
                </c:pt>
                <c:pt idx="10169">
                  <c:v>6.3E-2</c:v>
                </c:pt>
                <c:pt idx="10170">
                  <c:v>6.2729999999999994E-2</c:v>
                </c:pt>
                <c:pt idx="10171">
                  <c:v>6.25E-2</c:v>
                </c:pt>
                <c:pt idx="10172">
                  <c:v>6.2260000000000003E-2</c:v>
                </c:pt>
                <c:pt idx="10173">
                  <c:v>6.2019999999999999E-2</c:v>
                </c:pt>
                <c:pt idx="10174">
                  <c:v>6.1809999999999997E-2</c:v>
                </c:pt>
                <c:pt idx="10175">
                  <c:v>6.157E-2</c:v>
                </c:pt>
                <c:pt idx="10176">
                  <c:v>6.1339999999999999E-2</c:v>
                </c:pt>
                <c:pt idx="10177">
                  <c:v>6.1100000000000002E-2</c:v>
                </c:pt>
                <c:pt idx="10178">
                  <c:v>6.089E-2</c:v>
                </c:pt>
                <c:pt idx="10179">
                  <c:v>6.0650000000000003E-2</c:v>
                </c:pt>
                <c:pt idx="10180">
                  <c:v>6.0409999999999998E-2</c:v>
                </c:pt>
                <c:pt idx="10181">
                  <c:v>6.0179999999999997E-2</c:v>
                </c:pt>
                <c:pt idx="10182">
                  <c:v>5.9909999999999998E-2</c:v>
                </c:pt>
                <c:pt idx="10183">
                  <c:v>5.9650000000000002E-2</c:v>
                </c:pt>
                <c:pt idx="10184">
                  <c:v>5.9389999999999998E-2</c:v>
                </c:pt>
                <c:pt idx="10185">
                  <c:v>5.91E-2</c:v>
                </c:pt>
                <c:pt idx="10186">
                  <c:v>5.883E-2</c:v>
                </c:pt>
                <c:pt idx="10187">
                  <c:v>5.8569999999999997E-2</c:v>
                </c:pt>
                <c:pt idx="10188">
                  <c:v>5.833E-2</c:v>
                </c:pt>
                <c:pt idx="10189">
                  <c:v>5.8099999999999999E-2</c:v>
                </c:pt>
                <c:pt idx="10190">
                  <c:v>5.7880000000000001E-2</c:v>
                </c:pt>
                <c:pt idx="10191">
                  <c:v>5.765E-2</c:v>
                </c:pt>
                <c:pt idx="10192">
                  <c:v>5.7410000000000003E-2</c:v>
                </c:pt>
                <c:pt idx="10193">
                  <c:v>5.7169999999999999E-2</c:v>
                </c:pt>
                <c:pt idx="10194">
                  <c:v>5.6959999999999997E-2</c:v>
                </c:pt>
                <c:pt idx="10195">
                  <c:v>5.6730000000000003E-2</c:v>
                </c:pt>
                <c:pt idx="10196">
                  <c:v>5.6489999999999999E-2</c:v>
                </c:pt>
                <c:pt idx="10197">
                  <c:v>5.6250000000000001E-2</c:v>
                </c:pt>
                <c:pt idx="10198">
                  <c:v>5.5989999999999998E-2</c:v>
                </c:pt>
                <c:pt idx="10199">
                  <c:v>5.5750000000000001E-2</c:v>
                </c:pt>
                <c:pt idx="10200">
                  <c:v>5.5489999999999998E-2</c:v>
                </c:pt>
                <c:pt idx="10201">
                  <c:v>5.5219999999999998E-2</c:v>
                </c:pt>
                <c:pt idx="10202">
                  <c:v>5.4960000000000002E-2</c:v>
                </c:pt>
                <c:pt idx="10203">
                  <c:v>5.4719999999999998E-2</c:v>
                </c:pt>
                <c:pt idx="10204">
                  <c:v>5.4489999999999997E-2</c:v>
                </c:pt>
                <c:pt idx="10205">
                  <c:v>5.4280000000000002E-2</c:v>
                </c:pt>
                <c:pt idx="10206">
                  <c:v>5.4059999999999997E-2</c:v>
                </c:pt>
                <c:pt idx="10207">
                  <c:v>5.3850000000000002E-2</c:v>
                </c:pt>
                <c:pt idx="10208">
                  <c:v>5.3620000000000001E-2</c:v>
                </c:pt>
                <c:pt idx="10209">
                  <c:v>5.3409999999999999E-2</c:v>
                </c:pt>
                <c:pt idx="10210">
                  <c:v>5.3199999999999997E-2</c:v>
                </c:pt>
                <c:pt idx="10211">
                  <c:v>5.2979999999999999E-2</c:v>
                </c:pt>
                <c:pt idx="10212">
                  <c:v>5.2769999999999997E-2</c:v>
                </c:pt>
                <c:pt idx="10213">
                  <c:v>5.2540000000000003E-2</c:v>
                </c:pt>
                <c:pt idx="10214">
                  <c:v>5.2330000000000002E-2</c:v>
                </c:pt>
                <c:pt idx="10215">
                  <c:v>5.2060000000000002E-2</c:v>
                </c:pt>
                <c:pt idx="10216">
                  <c:v>5.1830000000000001E-2</c:v>
                </c:pt>
                <c:pt idx="10217">
                  <c:v>5.1589999999999997E-2</c:v>
                </c:pt>
                <c:pt idx="10218">
                  <c:v>5.135E-2</c:v>
                </c:pt>
                <c:pt idx="10219">
                  <c:v>5.1110000000000003E-2</c:v>
                </c:pt>
                <c:pt idx="10220">
                  <c:v>5.0900000000000001E-2</c:v>
                </c:pt>
                <c:pt idx="10221">
                  <c:v>5.0689999999999999E-2</c:v>
                </c:pt>
                <c:pt idx="10222">
                  <c:v>5.0509999999999999E-2</c:v>
                </c:pt>
                <c:pt idx="10223">
                  <c:v>5.0299999999999997E-2</c:v>
                </c:pt>
                <c:pt idx="10224">
                  <c:v>5.0110000000000002E-2</c:v>
                </c:pt>
                <c:pt idx="10225">
                  <c:v>4.99E-2</c:v>
                </c:pt>
                <c:pt idx="10226">
                  <c:v>4.972E-2</c:v>
                </c:pt>
                <c:pt idx="10227">
                  <c:v>4.9509999999999998E-2</c:v>
                </c:pt>
                <c:pt idx="10228">
                  <c:v>4.9320000000000003E-2</c:v>
                </c:pt>
                <c:pt idx="10229">
                  <c:v>4.9110000000000001E-2</c:v>
                </c:pt>
                <c:pt idx="10230">
                  <c:v>4.8899999999999999E-2</c:v>
                </c:pt>
                <c:pt idx="10231">
                  <c:v>4.8660000000000002E-2</c:v>
                </c:pt>
                <c:pt idx="10232">
                  <c:v>4.845E-2</c:v>
                </c:pt>
                <c:pt idx="10233">
                  <c:v>4.8239999999999998E-2</c:v>
                </c:pt>
                <c:pt idx="10234">
                  <c:v>4.8000000000000001E-2</c:v>
                </c:pt>
                <c:pt idx="10235">
                  <c:v>4.7789999999999999E-2</c:v>
                </c:pt>
                <c:pt idx="10236">
                  <c:v>4.761E-2</c:v>
                </c:pt>
                <c:pt idx="10237">
                  <c:v>4.743E-2</c:v>
                </c:pt>
                <c:pt idx="10238">
                  <c:v>4.7239999999999997E-2</c:v>
                </c:pt>
                <c:pt idx="10239">
                  <c:v>4.7059999999999998E-2</c:v>
                </c:pt>
                <c:pt idx="10240">
                  <c:v>4.6870000000000002E-2</c:v>
                </c:pt>
                <c:pt idx="10241">
                  <c:v>4.6690000000000002E-2</c:v>
                </c:pt>
                <c:pt idx="10242">
                  <c:v>4.65E-2</c:v>
                </c:pt>
                <c:pt idx="10243">
                  <c:v>4.632E-2</c:v>
                </c:pt>
                <c:pt idx="10244">
                  <c:v>4.6129999999999997E-2</c:v>
                </c:pt>
                <c:pt idx="10245">
                  <c:v>4.5920000000000002E-2</c:v>
                </c:pt>
                <c:pt idx="10246">
                  <c:v>4.5710000000000001E-2</c:v>
                </c:pt>
                <c:pt idx="10247">
                  <c:v>4.5499999999999999E-2</c:v>
                </c:pt>
                <c:pt idx="10248">
                  <c:v>4.5289999999999997E-2</c:v>
                </c:pt>
                <c:pt idx="10249">
                  <c:v>4.505E-2</c:v>
                </c:pt>
                <c:pt idx="10250">
                  <c:v>4.4839999999999998E-2</c:v>
                </c:pt>
                <c:pt idx="10251">
                  <c:v>4.4630000000000003E-2</c:v>
                </c:pt>
                <c:pt idx="10252">
                  <c:v>4.4420000000000001E-2</c:v>
                </c:pt>
                <c:pt idx="10253">
                  <c:v>4.4240000000000002E-2</c:v>
                </c:pt>
                <c:pt idx="10254">
                  <c:v>4.4049999999999999E-2</c:v>
                </c:pt>
                <c:pt idx="10255">
                  <c:v>4.3839999999999997E-2</c:v>
                </c:pt>
                <c:pt idx="10256">
                  <c:v>4.3659999999999997E-2</c:v>
                </c:pt>
                <c:pt idx="10257">
                  <c:v>4.3450000000000003E-2</c:v>
                </c:pt>
                <c:pt idx="10258">
                  <c:v>4.326E-2</c:v>
                </c:pt>
                <c:pt idx="10259">
                  <c:v>4.308E-2</c:v>
                </c:pt>
                <c:pt idx="10260">
                  <c:v>4.2889999999999998E-2</c:v>
                </c:pt>
                <c:pt idx="10261">
                  <c:v>4.2680000000000003E-2</c:v>
                </c:pt>
                <c:pt idx="10262">
                  <c:v>4.2470000000000001E-2</c:v>
                </c:pt>
                <c:pt idx="10263">
                  <c:v>4.2259999999999999E-2</c:v>
                </c:pt>
                <c:pt idx="10264">
                  <c:v>4.2079999999999999E-2</c:v>
                </c:pt>
                <c:pt idx="10265">
                  <c:v>4.1869999999999997E-2</c:v>
                </c:pt>
                <c:pt idx="10266">
                  <c:v>4.1660000000000003E-2</c:v>
                </c:pt>
                <c:pt idx="10267">
                  <c:v>4.147E-2</c:v>
                </c:pt>
                <c:pt idx="10268">
                  <c:v>4.129E-2</c:v>
                </c:pt>
                <c:pt idx="10269">
                  <c:v>4.113E-2</c:v>
                </c:pt>
                <c:pt idx="10270">
                  <c:v>4.1000000000000002E-2</c:v>
                </c:pt>
                <c:pt idx="10271">
                  <c:v>4.0840000000000001E-2</c:v>
                </c:pt>
                <c:pt idx="10272">
                  <c:v>4.0680000000000001E-2</c:v>
                </c:pt>
                <c:pt idx="10273">
                  <c:v>4.052E-2</c:v>
                </c:pt>
                <c:pt idx="10274">
                  <c:v>4.0390000000000002E-2</c:v>
                </c:pt>
                <c:pt idx="10275">
                  <c:v>4.0230000000000002E-2</c:v>
                </c:pt>
                <c:pt idx="10276">
                  <c:v>4.0070000000000001E-2</c:v>
                </c:pt>
                <c:pt idx="10277">
                  <c:v>3.9940000000000003E-2</c:v>
                </c:pt>
                <c:pt idx="10278">
                  <c:v>3.9759999999999997E-2</c:v>
                </c:pt>
                <c:pt idx="10279">
                  <c:v>3.9600000000000003E-2</c:v>
                </c:pt>
                <c:pt idx="10280">
                  <c:v>3.9419999999999997E-2</c:v>
                </c:pt>
                <c:pt idx="10281">
                  <c:v>3.9260000000000003E-2</c:v>
                </c:pt>
                <c:pt idx="10282">
                  <c:v>3.9070000000000001E-2</c:v>
                </c:pt>
                <c:pt idx="10283">
                  <c:v>3.8920000000000003E-2</c:v>
                </c:pt>
                <c:pt idx="10284">
                  <c:v>3.8760000000000003E-2</c:v>
                </c:pt>
                <c:pt idx="10285">
                  <c:v>3.8600000000000002E-2</c:v>
                </c:pt>
                <c:pt idx="10286">
                  <c:v>3.8440000000000002E-2</c:v>
                </c:pt>
                <c:pt idx="10287">
                  <c:v>3.8280000000000002E-2</c:v>
                </c:pt>
                <c:pt idx="10288">
                  <c:v>3.8120000000000001E-2</c:v>
                </c:pt>
                <c:pt idx="10289">
                  <c:v>3.7940000000000002E-2</c:v>
                </c:pt>
                <c:pt idx="10290">
                  <c:v>3.7780000000000001E-2</c:v>
                </c:pt>
                <c:pt idx="10291">
                  <c:v>3.7600000000000001E-2</c:v>
                </c:pt>
                <c:pt idx="10292">
                  <c:v>3.7409999999999999E-2</c:v>
                </c:pt>
                <c:pt idx="10293">
                  <c:v>3.7229999999999999E-2</c:v>
                </c:pt>
                <c:pt idx="10294">
                  <c:v>3.7019999999999997E-2</c:v>
                </c:pt>
                <c:pt idx="10295">
                  <c:v>3.6810000000000002E-2</c:v>
                </c:pt>
                <c:pt idx="10296">
                  <c:v>3.6600000000000001E-2</c:v>
                </c:pt>
                <c:pt idx="10297">
                  <c:v>3.6389999999999999E-2</c:v>
                </c:pt>
                <c:pt idx="10298">
                  <c:v>3.6179999999999997E-2</c:v>
                </c:pt>
                <c:pt idx="10299">
                  <c:v>3.5959999999999999E-2</c:v>
                </c:pt>
                <c:pt idx="10300">
                  <c:v>3.5779999999999999E-2</c:v>
                </c:pt>
                <c:pt idx="10301">
                  <c:v>3.56E-2</c:v>
                </c:pt>
                <c:pt idx="10302">
                  <c:v>3.5409999999999997E-2</c:v>
                </c:pt>
                <c:pt idx="10303">
                  <c:v>3.5229999999999997E-2</c:v>
                </c:pt>
                <c:pt idx="10304">
                  <c:v>3.5069999999999997E-2</c:v>
                </c:pt>
                <c:pt idx="10305">
                  <c:v>3.4880000000000001E-2</c:v>
                </c:pt>
                <c:pt idx="10306">
                  <c:v>3.4729999999999997E-2</c:v>
                </c:pt>
                <c:pt idx="10307">
                  <c:v>3.4540000000000001E-2</c:v>
                </c:pt>
                <c:pt idx="10308">
                  <c:v>3.4380000000000001E-2</c:v>
                </c:pt>
                <c:pt idx="10309">
                  <c:v>3.4229999999999997E-2</c:v>
                </c:pt>
                <c:pt idx="10310">
                  <c:v>3.4040000000000001E-2</c:v>
                </c:pt>
                <c:pt idx="10311">
                  <c:v>3.388E-2</c:v>
                </c:pt>
                <c:pt idx="10312">
                  <c:v>3.3700000000000001E-2</c:v>
                </c:pt>
                <c:pt idx="10313">
                  <c:v>3.354E-2</c:v>
                </c:pt>
                <c:pt idx="10314">
                  <c:v>3.338E-2</c:v>
                </c:pt>
                <c:pt idx="10315">
                  <c:v>3.3250000000000002E-2</c:v>
                </c:pt>
                <c:pt idx="10316">
                  <c:v>3.3090000000000001E-2</c:v>
                </c:pt>
                <c:pt idx="10317">
                  <c:v>3.2989999999999998E-2</c:v>
                </c:pt>
                <c:pt idx="10318">
                  <c:v>3.286E-2</c:v>
                </c:pt>
                <c:pt idx="10319">
                  <c:v>3.2750000000000001E-2</c:v>
                </c:pt>
                <c:pt idx="10320">
                  <c:v>3.2640000000000002E-2</c:v>
                </c:pt>
                <c:pt idx="10321">
                  <c:v>3.2509999999999997E-2</c:v>
                </c:pt>
                <c:pt idx="10322">
                  <c:v>3.2410000000000001E-2</c:v>
                </c:pt>
                <c:pt idx="10323">
                  <c:v>3.2280000000000003E-2</c:v>
                </c:pt>
                <c:pt idx="10324">
                  <c:v>3.2169999999999997E-2</c:v>
                </c:pt>
                <c:pt idx="10325">
                  <c:v>3.2039999999999999E-2</c:v>
                </c:pt>
                <c:pt idx="10326">
                  <c:v>3.1910000000000001E-2</c:v>
                </c:pt>
                <c:pt idx="10327">
                  <c:v>3.1780000000000003E-2</c:v>
                </c:pt>
                <c:pt idx="10328">
                  <c:v>3.1640000000000001E-2</c:v>
                </c:pt>
                <c:pt idx="10329">
                  <c:v>3.1489999999999997E-2</c:v>
                </c:pt>
                <c:pt idx="10330">
                  <c:v>3.1350000000000003E-2</c:v>
                </c:pt>
                <c:pt idx="10331">
                  <c:v>3.1199999999999999E-2</c:v>
                </c:pt>
                <c:pt idx="10332">
                  <c:v>3.109E-2</c:v>
                </c:pt>
                <c:pt idx="10333">
                  <c:v>3.0960000000000001E-2</c:v>
                </c:pt>
                <c:pt idx="10334">
                  <c:v>3.083E-2</c:v>
                </c:pt>
                <c:pt idx="10335">
                  <c:v>3.0700000000000002E-2</c:v>
                </c:pt>
                <c:pt idx="10336">
                  <c:v>3.0589999999999999E-2</c:v>
                </c:pt>
                <c:pt idx="10337">
                  <c:v>3.0460000000000001E-2</c:v>
                </c:pt>
                <c:pt idx="10338">
                  <c:v>3.0329999999999999E-2</c:v>
                </c:pt>
                <c:pt idx="10339">
                  <c:v>3.0190000000000002E-2</c:v>
                </c:pt>
                <c:pt idx="10340">
                  <c:v>3.006E-2</c:v>
                </c:pt>
                <c:pt idx="10341">
                  <c:v>2.9929999999999998E-2</c:v>
                </c:pt>
                <c:pt idx="10342">
                  <c:v>2.9770000000000001E-2</c:v>
                </c:pt>
                <c:pt idx="10343">
                  <c:v>2.964E-2</c:v>
                </c:pt>
                <c:pt idx="10344">
                  <c:v>2.9510000000000002E-2</c:v>
                </c:pt>
                <c:pt idx="10345">
                  <c:v>2.938E-2</c:v>
                </c:pt>
                <c:pt idx="10346">
                  <c:v>2.9250000000000002E-2</c:v>
                </c:pt>
                <c:pt idx="10347">
                  <c:v>2.911E-2</c:v>
                </c:pt>
                <c:pt idx="10348">
                  <c:v>2.8979999999999999E-2</c:v>
                </c:pt>
                <c:pt idx="10349">
                  <c:v>2.8879999999999999E-2</c:v>
                </c:pt>
                <c:pt idx="10350">
                  <c:v>2.877E-2</c:v>
                </c:pt>
                <c:pt idx="10351">
                  <c:v>2.869E-2</c:v>
                </c:pt>
                <c:pt idx="10352">
                  <c:v>2.8590000000000001E-2</c:v>
                </c:pt>
                <c:pt idx="10353">
                  <c:v>2.8479999999999998E-2</c:v>
                </c:pt>
                <c:pt idx="10354">
                  <c:v>2.8379999999999999E-2</c:v>
                </c:pt>
                <c:pt idx="10355">
                  <c:v>2.8299999999999999E-2</c:v>
                </c:pt>
                <c:pt idx="10356">
                  <c:v>2.819E-2</c:v>
                </c:pt>
                <c:pt idx="10357">
                  <c:v>2.809E-2</c:v>
                </c:pt>
                <c:pt idx="10358">
                  <c:v>2.7980000000000001E-2</c:v>
                </c:pt>
                <c:pt idx="10359">
                  <c:v>2.7879999999999999E-2</c:v>
                </c:pt>
                <c:pt idx="10360">
                  <c:v>2.777E-2</c:v>
                </c:pt>
                <c:pt idx="10361">
                  <c:v>2.7640000000000001E-2</c:v>
                </c:pt>
                <c:pt idx="10362">
                  <c:v>2.7529999999999999E-2</c:v>
                </c:pt>
                <c:pt idx="10363">
                  <c:v>2.743E-2</c:v>
                </c:pt>
                <c:pt idx="10364">
                  <c:v>2.7320000000000001E-2</c:v>
                </c:pt>
                <c:pt idx="10365">
                  <c:v>2.7220000000000001E-2</c:v>
                </c:pt>
                <c:pt idx="10366">
                  <c:v>2.7109999999999999E-2</c:v>
                </c:pt>
                <c:pt idx="10367">
                  <c:v>2.7009999999999999E-2</c:v>
                </c:pt>
                <c:pt idx="10368">
                  <c:v>2.69E-2</c:v>
                </c:pt>
                <c:pt idx="10369">
                  <c:v>2.6800000000000001E-2</c:v>
                </c:pt>
                <c:pt idx="10370">
                  <c:v>2.6689999999999998E-2</c:v>
                </c:pt>
                <c:pt idx="10371">
                  <c:v>2.6589999999999999E-2</c:v>
                </c:pt>
                <c:pt idx="10372">
                  <c:v>2.648E-2</c:v>
                </c:pt>
                <c:pt idx="10373">
                  <c:v>2.6349999999999998E-2</c:v>
                </c:pt>
                <c:pt idx="10374">
                  <c:v>2.6239999999999999E-2</c:v>
                </c:pt>
                <c:pt idx="10375">
                  <c:v>2.6110000000000001E-2</c:v>
                </c:pt>
                <c:pt idx="10376">
                  <c:v>2.598E-2</c:v>
                </c:pt>
                <c:pt idx="10377">
                  <c:v>2.5850000000000001E-2</c:v>
                </c:pt>
                <c:pt idx="10378">
                  <c:v>2.5739999999999999E-2</c:v>
                </c:pt>
                <c:pt idx="10379">
                  <c:v>2.5610000000000001E-2</c:v>
                </c:pt>
                <c:pt idx="10380">
                  <c:v>2.5499999999999998E-2</c:v>
                </c:pt>
                <c:pt idx="10381">
                  <c:v>2.5430000000000001E-2</c:v>
                </c:pt>
                <c:pt idx="10382">
                  <c:v>2.5319999999999999E-2</c:v>
                </c:pt>
                <c:pt idx="10383">
                  <c:v>2.5239999999999999E-2</c:v>
                </c:pt>
                <c:pt idx="10384">
                  <c:v>2.5159999999999998E-2</c:v>
                </c:pt>
                <c:pt idx="10385">
                  <c:v>2.5059999999999999E-2</c:v>
                </c:pt>
                <c:pt idx="10386">
                  <c:v>2.4979999999999999E-2</c:v>
                </c:pt>
                <c:pt idx="10387">
                  <c:v>2.4899999999999999E-2</c:v>
                </c:pt>
                <c:pt idx="10388">
                  <c:v>2.4819999999999998E-2</c:v>
                </c:pt>
                <c:pt idx="10389">
                  <c:v>2.4740000000000002E-2</c:v>
                </c:pt>
                <c:pt idx="10390">
                  <c:v>2.469E-2</c:v>
                </c:pt>
                <c:pt idx="10391">
                  <c:v>2.461E-2</c:v>
                </c:pt>
                <c:pt idx="10392">
                  <c:v>2.453E-2</c:v>
                </c:pt>
                <c:pt idx="10393">
                  <c:v>2.445E-2</c:v>
                </c:pt>
                <c:pt idx="10394">
                  <c:v>2.4400000000000002E-2</c:v>
                </c:pt>
                <c:pt idx="10395">
                  <c:v>2.4320000000000001E-2</c:v>
                </c:pt>
                <c:pt idx="10396">
                  <c:v>2.427E-2</c:v>
                </c:pt>
                <c:pt idx="10397">
                  <c:v>2.4209999999999999E-2</c:v>
                </c:pt>
                <c:pt idx="10398">
                  <c:v>2.4160000000000001E-2</c:v>
                </c:pt>
                <c:pt idx="10399">
                  <c:v>2.4129999999999999E-2</c:v>
                </c:pt>
                <c:pt idx="10400">
                  <c:v>2.4080000000000001E-2</c:v>
                </c:pt>
                <c:pt idx="10401">
                  <c:v>2.4029999999999999E-2</c:v>
                </c:pt>
                <c:pt idx="10402">
                  <c:v>2.3980000000000001E-2</c:v>
                </c:pt>
                <c:pt idx="10403">
                  <c:v>2.392E-2</c:v>
                </c:pt>
                <c:pt idx="10404">
                  <c:v>2.3869999999999999E-2</c:v>
                </c:pt>
                <c:pt idx="10405">
                  <c:v>2.3820000000000001E-2</c:v>
                </c:pt>
                <c:pt idx="10406">
                  <c:v>2.3769999999999999E-2</c:v>
                </c:pt>
                <c:pt idx="10407">
                  <c:v>2.3709999999999998E-2</c:v>
                </c:pt>
                <c:pt idx="10408">
                  <c:v>2.3630000000000002E-2</c:v>
                </c:pt>
                <c:pt idx="10409">
                  <c:v>2.358E-2</c:v>
                </c:pt>
                <c:pt idx="10410">
                  <c:v>2.3529999999999999E-2</c:v>
                </c:pt>
                <c:pt idx="10411">
                  <c:v>2.3449999999999999E-2</c:v>
                </c:pt>
                <c:pt idx="10412">
                  <c:v>2.3400000000000001E-2</c:v>
                </c:pt>
                <c:pt idx="10413">
                  <c:v>2.334E-2</c:v>
                </c:pt>
                <c:pt idx="10414">
                  <c:v>2.3290000000000002E-2</c:v>
                </c:pt>
                <c:pt idx="10415">
                  <c:v>2.3269999999999999E-2</c:v>
                </c:pt>
                <c:pt idx="10416">
                  <c:v>2.3210000000000001E-2</c:v>
                </c:pt>
                <c:pt idx="10417">
                  <c:v>2.3130000000000001E-2</c:v>
                </c:pt>
                <c:pt idx="10418">
                  <c:v>2.308E-2</c:v>
                </c:pt>
                <c:pt idx="10419">
                  <c:v>2.3029999999999998E-2</c:v>
                </c:pt>
                <c:pt idx="10420">
                  <c:v>2.298E-2</c:v>
                </c:pt>
                <c:pt idx="10421">
                  <c:v>2.29E-2</c:v>
                </c:pt>
                <c:pt idx="10422">
                  <c:v>2.2839999999999999E-2</c:v>
                </c:pt>
                <c:pt idx="10423">
                  <c:v>2.2759999999999999E-2</c:v>
                </c:pt>
                <c:pt idx="10424">
                  <c:v>2.2689999999999998E-2</c:v>
                </c:pt>
                <c:pt idx="10425">
                  <c:v>2.2630000000000001E-2</c:v>
                </c:pt>
                <c:pt idx="10426">
                  <c:v>2.2550000000000001E-2</c:v>
                </c:pt>
                <c:pt idx="10427">
                  <c:v>2.2499999999999999E-2</c:v>
                </c:pt>
                <c:pt idx="10428">
                  <c:v>2.2419999999999999E-2</c:v>
                </c:pt>
                <c:pt idx="10429">
                  <c:v>2.2370000000000001E-2</c:v>
                </c:pt>
                <c:pt idx="10430">
                  <c:v>2.232E-2</c:v>
                </c:pt>
                <c:pt idx="10431">
                  <c:v>2.2259999999999999E-2</c:v>
                </c:pt>
                <c:pt idx="10432">
                  <c:v>2.2210000000000001E-2</c:v>
                </c:pt>
                <c:pt idx="10433">
                  <c:v>2.2159999999999999E-2</c:v>
                </c:pt>
                <c:pt idx="10434">
                  <c:v>2.2110000000000001E-2</c:v>
                </c:pt>
                <c:pt idx="10435">
                  <c:v>2.205E-2</c:v>
                </c:pt>
                <c:pt idx="10436">
                  <c:v>2.1999999999999999E-2</c:v>
                </c:pt>
                <c:pt idx="10437">
                  <c:v>2.1950000000000001E-2</c:v>
                </c:pt>
                <c:pt idx="10438">
                  <c:v>2.1899999999999999E-2</c:v>
                </c:pt>
                <c:pt idx="10439">
                  <c:v>2.1839999999999998E-2</c:v>
                </c:pt>
                <c:pt idx="10440">
                  <c:v>2.179E-2</c:v>
                </c:pt>
                <c:pt idx="10441">
                  <c:v>2.1739999999999999E-2</c:v>
                </c:pt>
                <c:pt idx="10442">
                  <c:v>2.171E-2</c:v>
                </c:pt>
                <c:pt idx="10443">
                  <c:v>2.1659999999999999E-2</c:v>
                </c:pt>
                <c:pt idx="10444">
                  <c:v>2.163E-2</c:v>
                </c:pt>
                <c:pt idx="10445">
                  <c:v>2.1610000000000001E-2</c:v>
                </c:pt>
                <c:pt idx="10446">
                  <c:v>2.1579999999999998E-2</c:v>
                </c:pt>
                <c:pt idx="10447">
                  <c:v>2.155E-2</c:v>
                </c:pt>
                <c:pt idx="10448">
                  <c:v>2.1530000000000001E-2</c:v>
                </c:pt>
                <c:pt idx="10449">
                  <c:v>2.1499999999999998E-2</c:v>
                </c:pt>
                <c:pt idx="10450">
                  <c:v>2.1499999999999998E-2</c:v>
                </c:pt>
                <c:pt idx="10451">
                  <c:v>2.147E-2</c:v>
                </c:pt>
                <c:pt idx="10452">
                  <c:v>2.147E-2</c:v>
                </c:pt>
                <c:pt idx="10453">
                  <c:v>2.145E-2</c:v>
                </c:pt>
                <c:pt idx="10454">
                  <c:v>2.145E-2</c:v>
                </c:pt>
                <c:pt idx="10455">
                  <c:v>2.1420000000000002E-2</c:v>
                </c:pt>
                <c:pt idx="10456">
                  <c:v>2.1420000000000002E-2</c:v>
                </c:pt>
                <c:pt idx="10457">
                  <c:v>2.1389999999999999E-2</c:v>
                </c:pt>
                <c:pt idx="10458">
                  <c:v>2.137E-2</c:v>
                </c:pt>
                <c:pt idx="10459">
                  <c:v>2.137E-2</c:v>
                </c:pt>
                <c:pt idx="10460">
                  <c:v>2.137E-2</c:v>
                </c:pt>
                <c:pt idx="10461">
                  <c:v>2.1340000000000001E-2</c:v>
                </c:pt>
                <c:pt idx="10462">
                  <c:v>2.1340000000000001E-2</c:v>
                </c:pt>
                <c:pt idx="10463">
                  <c:v>2.1319999999999999E-2</c:v>
                </c:pt>
                <c:pt idx="10464">
                  <c:v>2.1319999999999999E-2</c:v>
                </c:pt>
                <c:pt idx="10465">
                  <c:v>2.129E-2</c:v>
                </c:pt>
                <c:pt idx="10466">
                  <c:v>2.1260000000000001E-2</c:v>
                </c:pt>
                <c:pt idx="10467">
                  <c:v>2.1239999999999998E-2</c:v>
                </c:pt>
                <c:pt idx="10468">
                  <c:v>2.121E-2</c:v>
                </c:pt>
                <c:pt idx="10469">
                  <c:v>2.1160000000000002E-2</c:v>
                </c:pt>
                <c:pt idx="10470">
                  <c:v>2.1129999999999999E-2</c:v>
                </c:pt>
                <c:pt idx="10471">
                  <c:v>2.1080000000000002E-2</c:v>
                </c:pt>
                <c:pt idx="10472">
                  <c:v>2.1049999999999999E-2</c:v>
                </c:pt>
                <c:pt idx="10473">
                  <c:v>2.1000000000000001E-2</c:v>
                </c:pt>
                <c:pt idx="10474">
                  <c:v>2.095E-2</c:v>
                </c:pt>
                <c:pt idx="10475">
                  <c:v>2.0889999999999999E-2</c:v>
                </c:pt>
                <c:pt idx="10476">
                  <c:v>2.0840000000000001E-2</c:v>
                </c:pt>
                <c:pt idx="10477">
                  <c:v>2.0789999999999999E-2</c:v>
                </c:pt>
                <c:pt idx="10478">
                  <c:v>2.0740000000000001E-2</c:v>
                </c:pt>
                <c:pt idx="10479">
                  <c:v>2.068E-2</c:v>
                </c:pt>
                <c:pt idx="10480">
                  <c:v>2.0629999999999999E-2</c:v>
                </c:pt>
                <c:pt idx="10481">
                  <c:v>2.06E-2</c:v>
                </c:pt>
                <c:pt idx="10482">
                  <c:v>2.0549999999999999E-2</c:v>
                </c:pt>
                <c:pt idx="10483">
                  <c:v>2.0500000000000001E-2</c:v>
                </c:pt>
                <c:pt idx="10484">
                  <c:v>2.0449999999999999E-2</c:v>
                </c:pt>
                <c:pt idx="10485">
                  <c:v>2.0420000000000001E-2</c:v>
                </c:pt>
                <c:pt idx="10486">
                  <c:v>2.0369999999999999E-2</c:v>
                </c:pt>
                <c:pt idx="10487">
                  <c:v>2.034E-2</c:v>
                </c:pt>
                <c:pt idx="10488">
                  <c:v>2.0289999999999999E-2</c:v>
                </c:pt>
                <c:pt idx="10489">
                  <c:v>2.026E-2</c:v>
                </c:pt>
                <c:pt idx="10490">
                  <c:v>2.0240000000000001E-2</c:v>
                </c:pt>
                <c:pt idx="10491">
                  <c:v>2.0209999999999999E-2</c:v>
                </c:pt>
                <c:pt idx="10492">
                  <c:v>2.018E-2</c:v>
                </c:pt>
                <c:pt idx="10493">
                  <c:v>2.018E-2</c:v>
                </c:pt>
                <c:pt idx="10494">
                  <c:v>2.0160000000000001E-2</c:v>
                </c:pt>
                <c:pt idx="10495">
                  <c:v>2.0160000000000001E-2</c:v>
                </c:pt>
                <c:pt idx="10496">
                  <c:v>2.0160000000000001E-2</c:v>
                </c:pt>
                <c:pt idx="10497">
                  <c:v>2.0160000000000001E-2</c:v>
                </c:pt>
                <c:pt idx="10498">
                  <c:v>2.0160000000000001E-2</c:v>
                </c:pt>
                <c:pt idx="10499">
                  <c:v>2.0160000000000001E-2</c:v>
                </c:pt>
                <c:pt idx="10500">
                  <c:v>2.0160000000000001E-2</c:v>
                </c:pt>
                <c:pt idx="10501">
                  <c:v>2.018E-2</c:v>
                </c:pt>
                <c:pt idx="10502">
                  <c:v>2.018E-2</c:v>
                </c:pt>
                <c:pt idx="10503">
                  <c:v>2.018E-2</c:v>
                </c:pt>
                <c:pt idx="10504">
                  <c:v>2.018E-2</c:v>
                </c:pt>
                <c:pt idx="10505">
                  <c:v>2.018E-2</c:v>
                </c:pt>
                <c:pt idx="10506">
                  <c:v>2.018E-2</c:v>
                </c:pt>
                <c:pt idx="10507">
                  <c:v>2.0209999999999999E-2</c:v>
                </c:pt>
                <c:pt idx="10508">
                  <c:v>2.0209999999999999E-2</c:v>
                </c:pt>
                <c:pt idx="10509">
                  <c:v>2.0209999999999999E-2</c:v>
                </c:pt>
                <c:pt idx="10510">
                  <c:v>2.0209999999999999E-2</c:v>
                </c:pt>
                <c:pt idx="10511">
                  <c:v>2.0209999999999999E-2</c:v>
                </c:pt>
                <c:pt idx="10512">
                  <c:v>2.0209999999999999E-2</c:v>
                </c:pt>
                <c:pt idx="10513">
                  <c:v>2.0209999999999999E-2</c:v>
                </c:pt>
                <c:pt idx="10514">
                  <c:v>2.0209999999999999E-2</c:v>
                </c:pt>
                <c:pt idx="10515">
                  <c:v>2.018E-2</c:v>
                </c:pt>
                <c:pt idx="10516">
                  <c:v>2.018E-2</c:v>
                </c:pt>
                <c:pt idx="10517">
                  <c:v>2.0160000000000001E-2</c:v>
                </c:pt>
                <c:pt idx="10518">
                  <c:v>2.0160000000000001E-2</c:v>
                </c:pt>
                <c:pt idx="10519">
                  <c:v>2.0129999999999999E-2</c:v>
                </c:pt>
                <c:pt idx="10520">
                  <c:v>2.01E-2</c:v>
                </c:pt>
                <c:pt idx="10521">
                  <c:v>2.01E-2</c:v>
                </c:pt>
                <c:pt idx="10522">
                  <c:v>2.0080000000000001E-2</c:v>
                </c:pt>
                <c:pt idx="10523">
                  <c:v>2.0049999999999998E-2</c:v>
                </c:pt>
                <c:pt idx="10524">
                  <c:v>2.002E-2</c:v>
                </c:pt>
                <c:pt idx="10525">
                  <c:v>2.002E-2</c:v>
                </c:pt>
                <c:pt idx="10526">
                  <c:v>0.02</c:v>
                </c:pt>
                <c:pt idx="10527">
                  <c:v>0.02</c:v>
                </c:pt>
                <c:pt idx="10528">
                  <c:v>1.9970000000000002E-2</c:v>
                </c:pt>
                <c:pt idx="10529">
                  <c:v>1.9970000000000002E-2</c:v>
                </c:pt>
                <c:pt idx="10530">
                  <c:v>1.9949999999999999E-2</c:v>
                </c:pt>
                <c:pt idx="10531">
                  <c:v>1.9949999999999999E-2</c:v>
                </c:pt>
                <c:pt idx="10532">
                  <c:v>1.9949999999999999E-2</c:v>
                </c:pt>
                <c:pt idx="10533">
                  <c:v>1.9949999999999999E-2</c:v>
                </c:pt>
                <c:pt idx="10534">
                  <c:v>1.9949999999999999E-2</c:v>
                </c:pt>
                <c:pt idx="10535">
                  <c:v>1.9949999999999999E-2</c:v>
                </c:pt>
                <c:pt idx="10536">
                  <c:v>1.9949999999999999E-2</c:v>
                </c:pt>
                <c:pt idx="10537">
                  <c:v>1.9949999999999999E-2</c:v>
                </c:pt>
                <c:pt idx="10538">
                  <c:v>1.9949999999999999E-2</c:v>
                </c:pt>
                <c:pt idx="10539">
                  <c:v>1.9949999999999999E-2</c:v>
                </c:pt>
                <c:pt idx="10540">
                  <c:v>1.9970000000000002E-2</c:v>
                </c:pt>
                <c:pt idx="10541">
                  <c:v>1.9970000000000002E-2</c:v>
                </c:pt>
                <c:pt idx="10542">
                  <c:v>0.02</c:v>
                </c:pt>
                <c:pt idx="10543">
                  <c:v>2.002E-2</c:v>
                </c:pt>
                <c:pt idx="10544">
                  <c:v>2.002E-2</c:v>
                </c:pt>
                <c:pt idx="10545">
                  <c:v>2.0049999999999998E-2</c:v>
                </c:pt>
                <c:pt idx="10546">
                  <c:v>2.0080000000000001E-2</c:v>
                </c:pt>
                <c:pt idx="10547">
                  <c:v>2.0080000000000001E-2</c:v>
                </c:pt>
                <c:pt idx="10548">
                  <c:v>2.01E-2</c:v>
                </c:pt>
                <c:pt idx="10549">
                  <c:v>2.01E-2</c:v>
                </c:pt>
                <c:pt idx="10550">
                  <c:v>2.01E-2</c:v>
                </c:pt>
                <c:pt idx="10551">
                  <c:v>2.0129999999999999E-2</c:v>
                </c:pt>
                <c:pt idx="10552">
                  <c:v>2.0129999999999999E-2</c:v>
                </c:pt>
                <c:pt idx="10553">
                  <c:v>2.0129999999999999E-2</c:v>
                </c:pt>
                <c:pt idx="10554">
                  <c:v>2.01E-2</c:v>
                </c:pt>
                <c:pt idx="10555">
                  <c:v>2.01E-2</c:v>
                </c:pt>
                <c:pt idx="10556">
                  <c:v>2.01E-2</c:v>
                </c:pt>
                <c:pt idx="10557">
                  <c:v>2.0080000000000001E-2</c:v>
                </c:pt>
                <c:pt idx="10558">
                  <c:v>2.0080000000000001E-2</c:v>
                </c:pt>
                <c:pt idx="10559">
                  <c:v>2.0049999999999998E-2</c:v>
                </c:pt>
                <c:pt idx="10560">
                  <c:v>2.0049999999999998E-2</c:v>
                </c:pt>
                <c:pt idx="10561">
                  <c:v>2.002E-2</c:v>
                </c:pt>
                <c:pt idx="10562">
                  <c:v>0.02</c:v>
                </c:pt>
                <c:pt idx="10563">
                  <c:v>1.9970000000000002E-2</c:v>
                </c:pt>
                <c:pt idx="10564">
                  <c:v>1.9949999999999999E-2</c:v>
                </c:pt>
                <c:pt idx="10565">
                  <c:v>1.9890000000000001E-2</c:v>
                </c:pt>
                <c:pt idx="10566">
                  <c:v>1.9869999999999999E-2</c:v>
                </c:pt>
                <c:pt idx="10567">
                  <c:v>1.984E-2</c:v>
                </c:pt>
                <c:pt idx="10568">
                  <c:v>1.9789999999999999E-2</c:v>
                </c:pt>
                <c:pt idx="10569">
                  <c:v>1.976E-2</c:v>
                </c:pt>
                <c:pt idx="10570">
                  <c:v>1.9740000000000001E-2</c:v>
                </c:pt>
                <c:pt idx="10571">
                  <c:v>1.9709999999999998E-2</c:v>
                </c:pt>
                <c:pt idx="10572">
                  <c:v>1.966E-2</c:v>
                </c:pt>
                <c:pt idx="10573">
                  <c:v>1.9630000000000002E-2</c:v>
                </c:pt>
                <c:pt idx="10574">
                  <c:v>1.9599999999999999E-2</c:v>
                </c:pt>
                <c:pt idx="10575">
                  <c:v>1.9599999999999999E-2</c:v>
                </c:pt>
                <c:pt idx="10576">
                  <c:v>1.958E-2</c:v>
                </c:pt>
                <c:pt idx="10577">
                  <c:v>1.9550000000000001E-2</c:v>
                </c:pt>
                <c:pt idx="10578">
                  <c:v>1.9519999999999999E-2</c:v>
                </c:pt>
                <c:pt idx="10579">
                  <c:v>1.9519999999999999E-2</c:v>
                </c:pt>
                <c:pt idx="10580">
                  <c:v>1.95E-2</c:v>
                </c:pt>
                <c:pt idx="10581">
                  <c:v>1.95E-2</c:v>
                </c:pt>
                <c:pt idx="10582">
                  <c:v>1.9470000000000001E-2</c:v>
                </c:pt>
                <c:pt idx="10583">
                  <c:v>1.9470000000000001E-2</c:v>
                </c:pt>
                <c:pt idx="10584">
                  <c:v>1.9470000000000001E-2</c:v>
                </c:pt>
                <c:pt idx="10585">
                  <c:v>1.9449999999999999E-2</c:v>
                </c:pt>
                <c:pt idx="10586">
                  <c:v>1.9449999999999999E-2</c:v>
                </c:pt>
                <c:pt idx="10587">
                  <c:v>1.9449999999999999E-2</c:v>
                </c:pt>
                <c:pt idx="10588">
                  <c:v>1.9449999999999999E-2</c:v>
                </c:pt>
                <c:pt idx="10589">
                  <c:v>1.9449999999999999E-2</c:v>
                </c:pt>
                <c:pt idx="10590">
                  <c:v>1.9449999999999999E-2</c:v>
                </c:pt>
                <c:pt idx="10591">
                  <c:v>1.942E-2</c:v>
                </c:pt>
                <c:pt idx="10592">
                  <c:v>1.942E-2</c:v>
                </c:pt>
                <c:pt idx="10593">
                  <c:v>1.942E-2</c:v>
                </c:pt>
                <c:pt idx="10594">
                  <c:v>1.942E-2</c:v>
                </c:pt>
                <c:pt idx="10595">
                  <c:v>1.942E-2</c:v>
                </c:pt>
                <c:pt idx="10596">
                  <c:v>1.942E-2</c:v>
                </c:pt>
                <c:pt idx="10597">
                  <c:v>1.9390000000000001E-2</c:v>
                </c:pt>
                <c:pt idx="10598">
                  <c:v>1.9390000000000001E-2</c:v>
                </c:pt>
                <c:pt idx="10599">
                  <c:v>1.9390000000000001E-2</c:v>
                </c:pt>
                <c:pt idx="10600">
                  <c:v>1.9369999999999998E-2</c:v>
                </c:pt>
                <c:pt idx="10601">
                  <c:v>1.9369999999999998E-2</c:v>
                </c:pt>
                <c:pt idx="10602">
                  <c:v>1.934E-2</c:v>
                </c:pt>
                <c:pt idx="10603">
                  <c:v>1.934E-2</c:v>
                </c:pt>
                <c:pt idx="10604">
                  <c:v>1.934E-2</c:v>
                </c:pt>
                <c:pt idx="10605">
                  <c:v>1.9310000000000001E-2</c:v>
                </c:pt>
                <c:pt idx="10606">
                  <c:v>1.9310000000000001E-2</c:v>
                </c:pt>
                <c:pt idx="10607">
                  <c:v>1.9310000000000001E-2</c:v>
                </c:pt>
                <c:pt idx="10608">
                  <c:v>1.9290000000000002E-2</c:v>
                </c:pt>
                <c:pt idx="10609">
                  <c:v>1.9290000000000002E-2</c:v>
                </c:pt>
                <c:pt idx="10610">
                  <c:v>1.9290000000000002E-2</c:v>
                </c:pt>
                <c:pt idx="10611">
                  <c:v>1.9290000000000002E-2</c:v>
                </c:pt>
                <c:pt idx="10612">
                  <c:v>1.9290000000000002E-2</c:v>
                </c:pt>
                <c:pt idx="10613">
                  <c:v>1.9290000000000002E-2</c:v>
                </c:pt>
                <c:pt idx="10614">
                  <c:v>1.9259999999999999E-2</c:v>
                </c:pt>
                <c:pt idx="10615">
                  <c:v>1.9259999999999999E-2</c:v>
                </c:pt>
                <c:pt idx="10616">
                  <c:v>1.9259999999999999E-2</c:v>
                </c:pt>
                <c:pt idx="10617">
                  <c:v>1.9259999999999999E-2</c:v>
                </c:pt>
                <c:pt idx="10618">
                  <c:v>1.9259999999999999E-2</c:v>
                </c:pt>
                <c:pt idx="10619">
                  <c:v>1.9259999999999999E-2</c:v>
                </c:pt>
                <c:pt idx="10620">
                  <c:v>1.9230000000000001E-2</c:v>
                </c:pt>
                <c:pt idx="10621">
                  <c:v>1.9230000000000001E-2</c:v>
                </c:pt>
                <c:pt idx="10622">
                  <c:v>1.9230000000000001E-2</c:v>
                </c:pt>
                <c:pt idx="10623">
                  <c:v>1.9230000000000001E-2</c:v>
                </c:pt>
                <c:pt idx="10624">
                  <c:v>1.9230000000000001E-2</c:v>
                </c:pt>
                <c:pt idx="10625">
                  <c:v>1.9230000000000001E-2</c:v>
                </c:pt>
                <c:pt idx="10626">
                  <c:v>1.9210000000000001E-2</c:v>
                </c:pt>
                <c:pt idx="10627">
                  <c:v>1.9210000000000001E-2</c:v>
                </c:pt>
                <c:pt idx="10628">
                  <c:v>1.9210000000000001E-2</c:v>
                </c:pt>
                <c:pt idx="10629">
                  <c:v>1.9179999999999999E-2</c:v>
                </c:pt>
                <c:pt idx="10630">
                  <c:v>1.916E-2</c:v>
                </c:pt>
                <c:pt idx="10631">
                  <c:v>1.916E-2</c:v>
                </c:pt>
                <c:pt idx="10632">
                  <c:v>1.9130000000000001E-2</c:v>
                </c:pt>
                <c:pt idx="10633">
                  <c:v>1.9099999999999999E-2</c:v>
                </c:pt>
                <c:pt idx="10634">
                  <c:v>1.908E-2</c:v>
                </c:pt>
                <c:pt idx="10635">
                  <c:v>1.9050000000000001E-2</c:v>
                </c:pt>
                <c:pt idx="10636">
                  <c:v>1.9019999999999999E-2</c:v>
                </c:pt>
                <c:pt idx="10637">
                  <c:v>1.9E-2</c:v>
                </c:pt>
                <c:pt idx="10638">
                  <c:v>1.8970000000000001E-2</c:v>
                </c:pt>
                <c:pt idx="10639">
                  <c:v>1.8939999999999999E-2</c:v>
                </c:pt>
                <c:pt idx="10640">
                  <c:v>1.8939999999999999E-2</c:v>
                </c:pt>
                <c:pt idx="10641">
                  <c:v>1.8919999999999999E-2</c:v>
                </c:pt>
                <c:pt idx="10642">
                  <c:v>1.8890000000000001E-2</c:v>
                </c:pt>
                <c:pt idx="10643">
                  <c:v>1.8870000000000001E-2</c:v>
                </c:pt>
                <c:pt idx="10644">
                  <c:v>1.8870000000000001E-2</c:v>
                </c:pt>
                <c:pt idx="10645">
                  <c:v>1.8839999999999999E-2</c:v>
                </c:pt>
                <c:pt idx="10646">
                  <c:v>1.881E-2</c:v>
                </c:pt>
                <c:pt idx="10647">
                  <c:v>1.881E-2</c:v>
                </c:pt>
                <c:pt idx="10648">
                  <c:v>1.8790000000000001E-2</c:v>
                </c:pt>
                <c:pt idx="10649">
                  <c:v>1.8790000000000001E-2</c:v>
                </c:pt>
                <c:pt idx="10650">
                  <c:v>1.8790000000000001E-2</c:v>
                </c:pt>
                <c:pt idx="10651">
                  <c:v>1.8790000000000001E-2</c:v>
                </c:pt>
                <c:pt idx="10652">
                  <c:v>1.8790000000000001E-2</c:v>
                </c:pt>
                <c:pt idx="10653">
                  <c:v>1.8790000000000001E-2</c:v>
                </c:pt>
                <c:pt idx="10654">
                  <c:v>1.8790000000000001E-2</c:v>
                </c:pt>
                <c:pt idx="10655">
                  <c:v>1.8790000000000001E-2</c:v>
                </c:pt>
                <c:pt idx="10656">
                  <c:v>1.881E-2</c:v>
                </c:pt>
                <c:pt idx="10657">
                  <c:v>1.881E-2</c:v>
                </c:pt>
                <c:pt idx="10658">
                  <c:v>1.881E-2</c:v>
                </c:pt>
                <c:pt idx="10659">
                  <c:v>1.8839999999999999E-2</c:v>
                </c:pt>
                <c:pt idx="10660">
                  <c:v>1.8839999999999999E-2</c:v>
                </c:pt>
                <c:pt idx="10661">
                  <c:v>1.8839999999999999E-2</c:v>
                </c:pt>
                <c:pt idx="10662">
                  <c:v>1.8839999999999999E-2</c:v>
                </c:pt>
                <c:pt idx="10663">
                  <c:v>1.8839999999999999E-2</c:v>
                </c:pt>
                <c:pt idx="10664">
                  <c:v>1.8839999999999999E-2</c:v>
                </c:pt>
                <c:pt idx="10665">
                  <c:v>1.881E-2</c:v>
                </c:pt>
                <c:pt idx="10666">
                  <c:v>1.881E-2</c:v>
                </c:pt>
                <c:pt idx="10667">
                  <c:v>1.8790000000000001E-2</c:v>
                </c:pt>
                <c:pt idx="10668">
                  <c:v>1.8759999999999999E-2</c:v>
                </c:pt>
                <c:pt idx="10669">
                  <c:v>1.8759999999999999E-2</c:v>
                </c:pt>
                <c:pt idx="10670">
                  <c:v>1.873E-2</c:v>
                </c:pt>
                <c:pt idx="10671">
                  <c:v>1.8679999999999999E-2</c:v>
                </c:pt>
                <c:pt idx="10672">
                  <c:v>1.865E-2</c:v>
                </c:pt>
                <c:pt idx="10673">
                  <c:v>1.8630000000000001E-2</c:v>
                </c:pt>
                <c:pt idx="10674">
                  <c:v>1.8579999999999999E-2</c:v>
                </c:pt>
                <c:pt idx="10675">
                  <c:v>1.8519999999999998E-2</c:v>
                </c:pt>
                <c:pt idx="10676">
                  <c:v>1.847E-2</c:v>
                </c:pt>
                <c:pt idx="10677">
                  <c:v>1.8419999999999999E-2</c:v>
                </c:pt>
                <c:pt idx="10678">
                  <c:v>1.8370000000000001E-2</c:v>
                </c:pt>
                <c:pt idx="10679">
                  <c:v>1.831E-2</c:v>
                </c:pt>
                <c:pt idx="10680">
                  <c:v>1.823E-2</c:v>
                </c:pt>
                <c:pt idx="10681">
                  <c:v>1.8180000000000002E-2</c:v>
                </c:pt>
                <c:pt idx="10682">
                  <c:v>1.8100000000000002E-2</c:v>
                </c:pt>
                <c:pt idx="10683">
                  <c:v>1.805E-2</c:v>
                </c:pt>
                <c:pt idx="10684">
                  <c:v>1.7999999999999999E-2</c:v>
                </c:pt>
                <c:pt idx="10685">
                  <c:v>1.7919999999999998E-2</c:v>
                </c:pt>
                <c:pt idx="10686">
                  <c:v>1.7860000000000001E-2</c:v>
                </c:pt>
                <c:pt idx="10687">
                  <c:v>1.7840000000000002E-2</c:v>
                </c:pt>
                <c:pt idx="10688">
                  <c:v>1.779E-2</c:v>
                </c:pt>
                <c:pt idx="10689">
                  <c:v>1.7729999999999999E-2</c:v>
                </c:pt>
                <c:pt idx="10690">
                  <c:v>1.771E-2</c:v>
                </c:pt>
                <c:pt idx="10691">
                  <c:v>1.7649999999999999E-2</c:v>
                </c:pt>
                <c:pt idx="10692">
                  <c:v>1.763E-2</c:v>
                </c:pt>
                <c:pt idx="10693">
                  <c:v>1.7600000000000001E-2</c:v>
                </c:pt>
                <c:pt idx="10694">
                  <c:v>1.7569999999999999E-2</c:v>
                </c:pt>
                <c:pt idx="10695">
                  <c:v>1.7569999999999999E-2</c:v>
                </c:pt>
                <c:pt idx="10696">
                  <c:v>1.755E-2</c:v>
                </c:pt>
                <c:pt idx="10697">
                  <c:v>1.755E-2</c:v>
                </c:pt>
                <c:pt idx="10698">
                  <c:v>1.7520000000000001E-2</c:v>
                </c:pt>
                <c:pt idx="10699">
                  <c:v>1.7520000000000001E-2</c:v>
                </c:pt>
                <c:pt idx="10700">
                  <c:v>1.7520000000000001E-2</c:v>
                </c:pt>
                <c:pt idx="10701">
                  <c:v>1.7520000000000001E-2</c:v>
                </c:pt>
                <c:pt idx="10702">
                  <c:v>1.755E-2</c:v>
                </c:pt>
                <c:pt idx="10703">
                  <c:v>1.755E-2</c:v>
                </c:pt>
                <c:pt idx="10704">
                  <c:v>1.755E-2</c:v>
                </c:pt>
                <c:pt idx="10705">
                  <c:v>1.7569999999999999E-2</c:v>
                </c:pt>
                <c:pt idx="10706">
                  <c:v>1.7569999999999999E-2</c:v>
                </c:pt>
                <c:pt idx="10707">
                  <c:v>1.7569999999999999E-2</c:v>
                </c:pt>
                <c:pt idx="10708">
                  <c:v>1.7569999999999999E-2</c:v>
                </c:pt>
                <c:pt idx="10709">
                  <c:v>1.7600000000000001E-2</c:v>
                </c:pt>
                <c:pt idx="10710">
                  <c:v>1.7569999999999999E-2</c:v>
                </c:pt>
                <c:pt idx="10711">
                  <c:v>1.7569999999999999E-2</c:v>
                </c:pt>
                <c:pt idx="10712">
                  <c:v>1.7569999999999999E-2</c:v>
                </c:pt>
                <c:pt idx="10713">
                  <c:v>1.755E-2</c:v>
                </c:pt>
                <c:pt idx="10714">
                  <c:v>1.7520000000000001E-2</c:v>
                </c:pt>
                <c:pt idx="10715">
                  <c:v>1.7500000000000002E-2</c:v>
                </c:pt>
                <c:pt idx="10716">
                  <c:v>1.7469999999999999E-2</c:v>
                </c:pt>
                <c:pt idx="10717">
                  <c:v>1.7440000000000001E-2</c:v>
                </c:pt>
                <c:pt idx="10718">
                  <c:v>1.7389999999999999E-2</c:v>
                </c:pt>
                <c:pt idx="10719">
                  <c:v>1.736E-2</c:v>
                </c:pt>
                <c:pt idx="10720">
                  <c:v>1.7309999999999999E-2</c:v>
                </c:pt>
                <c:pt idx="10721">
                  <c:v>1.7260000000000001E-2</c:v>
                </c:pt>
                <c:pt idx="10722">
                  <c:v>1.721E-2</c:v>
                </c:pt>
                <c:pt idx="10723">
                  <c:v>1.7149999999999999E-2</c:v>
                </c:pt>
                <c:pt idx="10724">
                  <c:v>1.7100000000000001E-2</c:v>
                </c:pt>
                <c:pt idx="10725">
                  <c:v>1.7049999999999999E-2</c:v>
                </c:pt>
                <c:pt idx="10726">
                  <c:v>1.6969999999999999E-2</c:v>
                </c:pt>
                <c:pt idx="10727">
                  <c:v>1.6920000000000001E-2</c:v>
                </c:pt>
                <c:pt idx="10728">
                  <c:v>1.6840000000000001E-2</c:v>
                </c:pt>
                <c:pt idx="10729">
                  <c:v>1.678E-2</c:v>
                </c:pt>
                <c:pt idx="10730">
                  <c:v>1.6709999999999999E-2</c:v>
                </c:pt>
                <c:pt idx="10731">
                  <c:v>1.6650000000000002E-2</c:v>
                </c:pt>
                <c:pt idx="10732">
                  <c:v>1.6570000000000001E-2</c:v>
                </c:pt>
                <c:pt idx="10733">
                  <c:v>1.652E-2</c:v>
                </c:pt>
                <c:pt idx="10734">
                  <c:v>1.6469999999999999E-2</c:v>
                </c:pt>
                <c:pt idx="10735">
                  <c:v>1.6420000000000001E-2</c:v>
                </c:pt>
                <c:pt idx="10736">
                  <c:v>1.636E-2</c:v>
                </c:pt>
                <c:pt idx="10737">
                  <c:v>1.6310000000000002E-2</c:v>
                </c:pt>
                <c:pt idx="10738">
                  <c:v>1.626E-2</c:v>
                </c:pt>
                <c:pt idx="10739">
                  <c:v>1.6230000000000001E-2</c:v>
                </c:pt>
                <c:pt idx="10740">
                  <c:v>1.618E-2</c:v>
                </c:pt>
                <c:pt idx="10741">
                  <c:v>1.6150000000000001E-2</c:v>
                </c:pt>
                <c:pt idx="10742">
                  <c:v>1.61E-2</c:v>
                </c:pt>
                <c:pt idx="10743">
                  <c:v>1.6070000000000001E-2</c:v>
                </c:pt>
                <c:pt idx="10744">
                  <c:v>1.602E-2</c:v>
                </c:pt>
                <c:pt idx="10745">
                  <c:v>1.5990000000000001E-2</c:v>
                </c:pt>
                <c:pt idx="10746">
                  <c:v>1.5970000000000002E-2</c:v>
                </c:pt>
                <c:pt idx="10747">
                  <c:v>1.5910000000000001E-2</c:v>
                </c:pt>
                <c:pt idx="10748">
                  <c:v>1.5890000000000001E-2</c:v>
                </c:pt>
                <c:pt idx="10749">
                  <c:v>1.5859999999999999E-2</c:v>
                </c:pt>
                <c:pt idx="10750">
                  <c:v>1.584E-2</c:v>
                </c:pt>
                <c:pt idx="10751">
                  <c:v>1.5810000000000001E-2</c:v>
                </c:pt>
                <c:pt idx="10752">
                  <c:v>1.5779999999999999E-2</c:v>
                </c:pt>
                <c:pt idx="10753">
                  <c:v>1.576E-2</c:v>
                </c:pt>
                <c:pt idx="10754">
                  <c:v>1.5730000000000001E-2</c:v>
                </c:pt>
                <c:pt idx="10755">
                  <c:v>1.5679999999999999E-2</c:v>
                </c:pt>
                <c:pt idx="10756">
                  <c:v>1.5650000000000001E-2</c:v>
                </c:pt>
                <c:pt idx="10757">
                  <c:v>1.5599999999999999E-2</c:v>
                </c:pt>
                <c:pt idx="10758">
                  <c:v>1.5570000000000001E-2</c:v>
                </c:pt>
                <c:pt idx="10759">
                  <c:v>1.5520000000000001E-2</c:v>
                </c:pt>
                <c:pt idx="10760">
                  <c:v>1.5469999999999999E-2</c:v>
                </c:pt>
                <c:pt idx="10761">
                  <c:v>1.541E-2</c:v>
                </c:pt>
                <c:pt idx="10762">
                  <c:v>1.5339999999999999E-2</c:v>
                </c:pt>
                <c:pt idx="10763">
                  <c:v>1.528E-2</c:v>
                </c:pt>
                <c:pt idx="10764">
                  <c:v>1.523E-2</c:v>
                </c:pt>
                <c:pt idx="10765">
                  <c:v>1.515E-2</c:v>
                </c:pt>
                <c:pt idx="10766">
                  <c:v>1.5100000000000001E-2</c:v>
                </c:pt>
                <c:pt idx="10767">
                  <c:v>1.502E-2</c:v>
                </c:pt>
                <c:pt idx="10768">
                  <c:v>1.4970000000000001E-2</c:v>
                </c:pt>
                <c:pt idx="10769">
                  <c:v>1.489E-2</c:v>
                </c:pt>
                <c:pt idx="10770">
                  <c:v>1.4829999999999999E-2</c:v>
                </c:pt>
                <c:pt idx="10771">
                  <c:v>1.4760000000000001E-2</c:v>
                </c:pt>
                <c:pt idx="10772">
                  <c:v>1.468E-2</c:v>
                </c:pt>
                <c:pt idx="10773">
                  <c:v>1.4619999999999999E-2</c:v>
                </c:pt>
                <c:pt idx="10774">
                  <c:v>1.4540000000000001E-2</c:v>
                </c:pt>
                <c:pt idx="10775">
                  <c:v>1.447E-2</c:v>
                </c:pt>
                <c:pt idx="10776">
                  <c:v>1.439E-2</c:v>
                </c:pt>
                <c:pt idx="10777">
                  <c:v>1.4330000000000001E-2</c:v>
                </c:pt>
                <c:pt idx="10778">
                  <c:v>1.426E-2</c:v>
                </c:pt>
                <c:pt idx="10779">
                  <c:v>1.418E-2</c:v>
                </c:pt>
                <c:pt idx="10780">
                  <c:v>1.4120000000000001E-2</c:v>
                </c:pt>
                <c:pt idx="10781">
                  <c:v>1.4069999999999999E-2</c:v>
                </c:pt>
                <c:pt idx="10782">
                  <c:v>1.4019999999999999E-2</c:v>
                </c:pt>
                <c:pt idx="10783">
                  <c:v>1.397E-2</c:v>
                </c:pt>
                <c:pt idx="10784">
                  <c:v>1.391E-2</c:v>
                </c:pt>
                <c:pt idx="10785">
                  <c:v>1.389E-2</c:v>
                </c:pt>
                <c:pt idx="10786">
                  <c:v>1.383E-2</c:v>
                </c:pt>
                <c:pt idx="10787">
                  <c:v>1.3780000000000001E-2</c:v>
                </c:pt>
                <c:pt idx="10788">
                  <c:v>1.375E-2</c:v>
                </c:pt>
                <c:pt idx="10789">
                  <c:v>1.3729999999999999E-2</c:v>
                </c:pt>
                <c:pt idx="10790">
                  <c:v>1.3679999999999999E-2</c:v>
                </c:pt>
                <c:pt idx="10791">
                  <c:v>1.3650000000000001E-2</c:v>
                </c:pt>
                <c:pt idx="10792">
                  <c:v>1.3599999999999999E-2</c:v>
                </c:pt>
                <c:pt idx="10793">
                  <c:v>1.357E-2</c:v>
                </c:pt>
                <c:pt idx="10794">
                  <c:v>1.354E-2</c:v>
                </c:pt>
                <c:pt idx="10795">
                  <c:v>1.349E-2</c:v>
                </c:pt>
                <c:pt idx="10796">
                  <c:v>1.346E-2</c:v>
                </c:pt>
                <c:pt idx="10797">
                  <c:v>1.3440000000000001E-2</c:v>
                </c:pt>
                <c:pt idx="10798">
                  <c:v>1.341E-2</c:v>
                </c:pt>
                <c:pt idx="10799">
                  <c:v>1.341E-2</c:v>
                </c:pt>
                <c:pt idx="10800">
                  <c:v>1.3390000000000001E-2</c:v>
                </c:pt>
                <c:pt idx="10801">
                  <c:v>1.336E-2</c:v>
                </c:pt>
                <c:pt idx="10802">
                  <c:v>1.3310000000000001E-2</c:v>
                </c:pt>
                <c:pt idx="10803">
                  <c:v>1.328E-2</c:v>
                </c:pt>
                <c:pt idx="10804">
                  <c:v>1.325E-2</c:v>
                </c:pt>
                <c:pt idx="10805">
                  <c:v>1.323E-2</c:v>
                </c:pt>
                <c:pt idx="10806">
                  <c:v>1.32E-2</c:v>
                </c:pt>
                <c:pt idx="10807">
                  <c:v>1.315E-2</c:v>
                </c:pt>
                <c:pt idx="10808">
                  <c:v>1.3100000000000001E-2</c:v>
                </c:pt>
                <c:pt idx="10809">
                  <c:v>1.307E-2</c:v>
                </c:pt>
                <c:pt idx="10810">
                  <c:v>1.302E-2</c:v>
                </c:pt>
                <c:pt idx="10811">
                  <c:v>1.2959999999999999E-2</c:v>
                </c:pt>
                <c:pt idx="10812">
                  <c:v>1.291E-2</c:v>
                </c:pt>
                <c:pt idx="10813">
                  <c:v>1.286E-2</c:v>
                </c:pt>
                <c:pt idx="10814">
                  <c:v>1.281E-2</c:v>
                </c:pt>
                <c:pt idx="10815">
                  <c:v>1.278E-2</c:v>
                </c:pt>
                <c:pt idx="10816">
                  <c:v>1.273E-2</c:v>
                </c:pt>
                <c:pt idx="10817">
                  <c:v>1.265E-2</c:v>
                </c:pt>
                <c:pt idx="10818">
                  <c:v>1.26E-2</c:v>
                </c:pt>
                <c:pt idx="10819">
                  <c:v>1.2540000000000001E-2</c:v>
                </c:pt>
                <c:pt idx="10820">
                  <c:v>1.2489999999999999E-2</c:v>
                </c:pt>
                <c:pt idx="10821">
                  <c:v>1.244E-2</c:v>
                </c:pt>
                <c:pt idx="10822">
                  <c:v>1.2359999999999999E-2</c:v>
                </c:pt>
                <c:pt idx="10823">
                  <c:v>1.2279999999999999E-2</c:v>
                </c:pt>
                <c:pt idx="10824">
                  <c:v>1.223E-2</c:v>
                </c:pt>
                <c:pt idx="10825">
                  <c:v>1.2149999999999999E-2</c:v>
                </c:pt>
                <c:pt idx="10826">
                  <c:v>1.2070000000000001E-2</c:v>
                </c:pt>
                <c:pt idx="10827">
                  <c:v>1.2019999999999999E-2</c:v>
                </c:pt>
                <c:pt idx="10828">
                  <c:v>1.1939999999999999E-2</c:v>
                </c:pt>
                <c:pt idx="10829">
                  <c:v>1.188E-2</c:v>
                </c:pt>
                <c:pt idx="10830">
                  <c:v>1.18E-2</c:v>
                </c:pt>
                <c:pt idx="10831">
                  <c:v>1.175E-2</c:v>
                </c:pt>
                <c:pt idx="10832">
                  <c:v>1.17E-2</c:v>
                </c:pt>
                <c:pt idx="10833">
                  <c:v>1.162E-2</c:v>
                </c:pt>
                <c:pt idx="10834">
                  <c:v>1.157E-2</c:v>
                </c:pt>
                <c:pt idx="10835">
                  <c:v>1.149E-2</c:v>
                </c:pt>
                <c:pt idx="10836">
                  <c:v>1.1440000000000001E-2</c:v>
                </c:pt>
                <c:pt idx="10837">
                  <c:v>1.1379999999999999E-2</c:v>
                </c:pt>
                <c:pt idx="10838">
                  <c:v>1.1299999999999999E-2</c:v>
                </c:pt>
                <c:pt idx="10839">
                  <c:v>1.125E-2</c:v>
                </c:pt>
                <c:pt idx="10840">
                  <c:v>1.1169999999999999E-2</c:v>
                </c:pt>
                <c:pt idx="10841">
                  <c:v>1.112E-2</c:v>
                </c:pt>
                <c:pt idx="10842">
                  <c:v>1.107E-2</c:v>
                </c:pt>
                <c:pt idx="10843">
                  <c:v>1.099E-2</c:v>
                </c:pt>
                <c:pt idx="10844">
                  <c:v>1.094E-2</c:v>
                </c:pt>
                <c:pt idx="10845">
                  <c:v>1.0880000000000001E-2</c:v>
                </c:pt>
                <c:pt idx="10846">
                  <c:v>1.0829999999999999E-2</c:v>
                </c:pt>
                <c:pt idx="10847">
                  <c:v>1.078E-2</c:v>
                </c:pt>
                <c:pt idx="10848">
                  <c:v>1.072E-2</c:v>
                </c:pt>
                <c:pt idx="10849">
                  <c:v>1.0699999999999999E-2</c:v>
                </c:pt>
                <c:pt idx="10850">
                  <c:v>1.065E-2</c:v>
                </c:pt>
                <c:pt idx="10851">
                  <c:v>1.059E-2</c:v>
                </c:pt>
                <c:pt idx="10852">
                  <c:v>1.0540000000000001E-2</c:v>
                </c:pt>
                <c:pt idx="10853">
                  <c:v>1.0489999999999999E-2</c:v>
                </c:pt>
                <c:pt idx="10854">
                  <c:v>1.043E-2</c:v>
                </c:pt>
                <c:pt idx="10855">
                  <c:v>1.038E-2</c:v>
                </c:pt>
                <c:pt idx="10856">
                  <c:v>1.0330000000000001E-2</c:v>
                </c:pt>
                <c:pt idx="10857">
                  <c:v>1.0279999999999999E-2</c:v>
                </c:pt>
                <c:pt idx="10858">
                  <c:v>1.022E-2</c:v>
                </c:pt>
                <c:pt idx="10859">
                  <c:v>1.0200000000000001E-2</c:v>
                </c:pt>
                <c:pt idx="10860">
                  <c:v>1.0149999999999999E-2</c:v>
                </c:pt>
                <c:pt idx="10861">
                  <c:v>1.009E-2</c:v>
                </c:pt>
                <c:pt idx="10862">
                  <c:v>1.004E-2</c:v>
                </c:pt>
                <c:pt idx="10863">
                  <c:v>1.001E-2</c:v>
                </c:pt>
                <c:pt idx="10864">
                  <c:v>9.9600000000000001E-3</c:v>
                </c:pt>
                <c:pt idx="10865">
                  <c:v>9.9100000000000004E-3</c:v>
                </c:pt>
                <c:pt idx="10866">
                  <c:v>9.8600000000000007E-3</c:v>
                </c:pt>
                <c:pt idx="10867">
                  <c:v>9.8300000000000002E-3</c:v>
                </c:pt>
                <c:pt idx="10868">
                  <c:v>9.7800000000000005E-3</c:v>
                </c:pt>
                <c:pt idx="10869">
                  <c:v>9.7199999999999995E-3</c:v>
                </c:pt>
                <c:pt idx="10870">
                  <c:v>9.6699999999999998E-3</c:v>
                </c:pt>
                <c:pt idx="10871">
                  <c:v>9.6200000000000001E-3</c:v>
                </c:pt>
                <c:pt idx="10872">
                  <c:v>9.5700000000000004E-3</c:v>
                </c:pt>
                <c:pt idx="10873">
                  <c:v>9.5099999999999994E-3</c:v>
                </c:pt>
                <c:pt idx="10874">
                  <c:v>9.4599999999999997E-3</c:v>
                </c:pt>
                <c:pt idx="10875">
                  <c:v>9.41E-3</c:v>
                </c:pt>
                <c:pt idx="10876">
                  <c:v>9.3500000000000007E-3</c:v>
                </c:pt>
                <c:pt idx="10877">
                  <c:v>9.2999999999999992E-3</c:v>
                </c:pt>
                <c:pt idx="10878">
                  <c:v>9.2499999999999995E-3</c:v>
                </c:pt>
                <c:pt idx="10879">
                  <c:v>9.2200000000000008E-3</c:v>
                </c:pt>
                <c:pt idx="10880">
                  <c:v>9.1699999999999993E-3</c:v>
                </c:pt>
                <c:pt idx="10881">
                  <c:v>9.1199999999999996E-3</c:v>
                </c:pt>
                <c:pt idx="10882">
                  <c:v>9.0900000000000009E-3</c:v>
                </c:pt>
                <c:pt idx="10883">
                  <c:v>9.0399999999999994E-3</c:v>
                </c:pt>
                <c:pt idx="10884">
                  <c:v>8.9899999999999997E-3</c:v>
                </c:pt>
                <c:pt idx="10885">
                  <c:v>8.9599999999999992E-3</c:v>
                </c:pt>
                <c:pt idx="10886">
                  <c:v>8.9099999999999995E-3</c:v>
                </c:pt>
                <c:pt idx="10887">
                  <c:v>8.8800000000000007E-3</c:v>
                </c:pt>
                <c:pt idx="10888">
                  <c:v>8.8299999999999993E-3</c:v>
                </c:pt>
                <c:pt idx="10889">
                  <c:v>8.77E-3</c:v>
                </c:pt>
                <c:pt idx="10890">
                  <c:v>8.7500000000000008E-3</c:v>
                </c:pt>
                <c:pt idx="10891">
                  <c:v>8.6999999999999994E-3</c:v>
                </c:pt>
                <c:pt idx="10892">
                  <c:v>8.6700000000000006E-3</c:v>
                </c:pt>
                <c:pt idx="10893">
                  <c:v>8.6199999999999992E-3</c:v>
                </c:pt>
                <c:pt idx="10894">
                  <c:v>8.5900000000000004E-3</c:v>
                </c:pt>
                <c:pt idx="10895">
                  <c:v>8.5599999999999999E-3</c:v>
                </c:pt>
                <c:pt idx="10896">
                  <c:v>8.5400000000000007E-3</c:v>
                </c:pt>
                <c:pt idx="10897">
                  <c:v>8.4899999999999993E-3</c:v>
                </c:pt>
                <c:pt idx="10898">
                  <c:v>8.4600000000000005E-3</c:v>
                </c:pt>
                <c:pt idx="10899">
                  <c:v>8.4100000000000008E-3</c:v>
                </c:pt>
                <c:pt idx="10900">
                  <c:v>8.3800000000000003E-3</c:v>
                </c:pt>
                <c:pt idx="10901">
                  <c:v>8.3300000000000006E-3</c:v>
                </c:pt>
                <c:pt idx="10902">
                  <c:v>8.3000000000000001E-3</c:v>
                </c:pt>
                <c:pt idx="10903">
                  <c:v>8.2500000000000004E-3</c:v>
                </c:pt>
                <c:pt idx="10904">
                  <c:v>8.2000000000000007E-3</c:v>
                </c:pt>
                <c:pt idx="10905">
                  <c:v>8.1399999999999997E-3</c:v>
                </c:pt>
                <c:pt idx="10906">
                  <c:v>8.09E-3</c:v>
                </c:pt>
                <c:pt idx="10907">
                  <c:v>8.0099999999999998E-3</c:v>
                </c:pt>
                <c:pt idx="10908">
                  <c:v>7.9600000000000001E-3</c:v>
                </c:pt>
                <c:pt idx="10909">
                  <c:v>7.9100000000000004E-3</c:v>
                </c:pt>
                <c:pt idx="10910">
                  <c:v>7.8499999999999993E-3</c:v>
                </c:pt>
                <c:pt idx="10911">
                  <c:v>7.7999999999999996E-3</c:v>
                </c:pt>
                <c:pt idx="10912">
                  <c:v>7.7499999999999999E-3</c:v>
                </c:pt>
                <c:pt idx="10913">
                  <c:v>7.6899999999999998E-3</c:v>
                </c:pt>
                <c:pt idx="10914">
                  <c:v>7.6400000000000001E-3</c:v>
                </c:pt>
                <c:pt idx="10915">
                  <c:v>7.5900000000000004E-3</c:v>
                </c:pt>
                <c:pt idx="10916">
                  <c:v>7.5399999999999998E-3</c:v>
                </c:pt>
                <c:pt idx="10917">
                  <c:v>7.4599999999999996E-3</c:v>
                </c:pt>
                <c:pt idx="10918">
                  <c:v>7.4000000000000003E-3</c:v>
                </c:pt>
                <c:pt idx="10919">
                  <c:v>7.3499999999999998E-3</c:v>
                </c:pt>
                <c:pt idx="10920">
                  <c:v>7.3000000000000001E-3</c:v>
                </c:pt>
                <c:pt idx="10921">
                  <c:v>7.2500000000000004E-3</c:v>
                </c:pt>
                <c:pt idx="10922">
                  <c:v>7.1900000000000002E-3</c:v>
                </c:pt>
                <c:pt idx="10923">
                  <c:v>7.1399999999999996E-3</c:v>
                </c:pt>
                <c:pt idx="10924">
                  <c:v>7.1199999999999996E-3</c:v>
                </c:pt>
                <c:pt idx="10925">
                  <c:v>7.0600000000000003E-3</c:v>
                </c:pt>
                <c:pt idx="10926">
                  <c:v>7.0400000000000003E-3</c:v>
                </c:pt>
                <c:pt idx="10927">
                  <c:v>7.0099999999999997E-3</c:v>
                </c:pt>
                <c:pt idx="10928">
                  <c:v>6.96E-3</c:v>
                </c:pt>
                <c:pt idx="10929">
                  <c:v>6.9300000000000004E-3</c:v>
                </c:pt>
                <c:pt idx="10930">
                  <c:v>6.8999999999999999E-3</c:v>
                </c:pt>
                <c:pt idx="10931">
                  <c:v>6.8799999999999998E-3</c:v>
                </c:pt>
                <c:pt idx="10932">
                  <c:v>6.8500000000000002E-3</c:v>
                </c:pt>
                <c:pt idx="10933">
                  <c:v>6.8300000000000001E-3</c:v>
                </c:pt>
                <c:pt idx="10934">
                  <c:v>6.7999999999999996E-3</c:v>
                </c:pt>
                <c:pt idx="10935">
                  <c:v>6.77E-3</c:v>
                </c:pt>
                <c:pt idx="10936">
                  <c:v>6.7499999999999999E-3</c:v>
                </c:pt>
                <c:pt idx="10937">
                  <c:v>6.6899999999999998E-3</c:v>
                </c:pt>
                <c:pt idx="10938">
                  <c:v>6.6699999999999997E-3</c:v>
                </c:pt>
                <c:pt idx="10939">
                  <c:v>6.6400000000000001E-3</c:v>
                </c:pt>
                <c:pt idx="10940">
                  <c:v>6.6100000000000004E-3</c:v>
                </c:pt>
                <c:pt idx="10941">
                  <c:v>6.5599999999999999E-3</c:v>
                </c:pt>
                <c:pt idx="10942">
                  <c:v>6.5399999999999998E-3</c:v>
                </c:pt>
                <c:pt idx="10943">
                  <c:v>6.5100000000000002E-3</c:v>
                </c:pt>
                <c:pt idx="10944">
                  <c:v>6.4599999999999996E-3</c:v>
                </c:pt>
                <c:pt idx="10945">
                  <c:v>6.43E-3</c:v>
                </c:pt>
                <c:pt idx="10946">
                  <c:v>6.3800000000000003E-3</c:v>
                </c:pt>
                <c:pt idx="10947">
                  <c:v>6.3499999999999997E-3</c:v>
                </c:pt>
                <c:pt idx="10948">
                  <c:v>6.3E-3</c:v>
                </c:pt>
                <c:pt idx="10949">
                  <c:v>6.2500000000000003E-3</c:v>
                </c:pt>
                <c:pt idx="10950">
                  <c:v>6.1900000000000002E-3</c:v>
                </c:pt>
                <c:pt idx="10951">
                  <c:v>6.1399999999999996E-3</c:v>
                </c:pt>
                <c:pt idx="10952">
                  <c:v>6.0899999999999999E-3</c:v>
                </c:pt>
                <c:pt idx="10953">
                  <c:v>6.0299999999999998E-3</c:v>
                </c:pt>
                <c:pt idx="10954">
                  <c:v>5.9800000000000001E-3</c:v>
                </c:pt>
                <c:pt idx="10955">
                  <c:v>5.96E-3</c:v>
                </c:pt>
                <c:pt idx="10956">
                  <c:v>5.8999999999999999E-3</c:v>
                </c:pt>
                <c:pt idx="10957">
                  <c:v>5.8500000000000002E-3</c:v>
                </c:pt>
                <c:pt idx="10958">
                  <c:v>5.8199999999999997E-3</c:v>
                </c:pt>
                <c:pt idx="10959">
                  <c:v>5.77E-3</c:v>
                </c:pt>
                <c:pt idx="10960">
                  <c:v>5.7499999999999999E-3</c:v>
                </c:pt>
                <c:pt idx="10961">
                  <c:v>5.7200000000000003E-3</c:v>
                </c:pt>
                <c:pt idx="10962">
                  <c:v>5.6699999999999997E-3</c:v>
                </c:pt>
                <c:pt idx="10963">
                  <c:v>5.64E-3</c:v>
                </c:pt>
                <c:pt idx="10964">
                  <c:v>5.6100000000000004E-3</c:v>
                </c:pt>
                <c:pt idx="10965">
                  <c:v>5.5900000000000004E-3</c:v>
                </c:pt>
                <c:pt idx="10966">
                  <c:v>5.5599999999999998E-3</c:v>
                </c:pt>
                <c:pt idx="10967">
                  <c:v>5.5300000000000002E-3</c:v>
                </c:pt>
                <c:pt idx="10968">
                  <c:v>5.5100000000000001E-3</c:v>
                </c:pt>
                <c:pt idx="10969">
                  <c:v>5.4799999999999996E-3</c:v>
                </c:pt>
                <c:pt idx="10970">
                  <c:v>5.4599999999999996E-3</c:v>
                </c:pt>
                <c:pt idx="10971">
                  <c:v>5.4299999999999999E-3</c:v>
                </c:pt>
                <c:pt idx="10972">
                  <c:v>5.4299999999999999E-3</c:v>
                </c:pt>
                <c:pt idx="10973">
                  <c:v>5.4000000000000003E-3</c:v>
                </c:pt>
                <c:pt idx="10974">
                  <c:v>5.3800000000000002E-3</c:v>
                </c:pt>
                <c:pt idx="10975">
                  <c:v>5.3800000000000002E-3</c:v>
                </c:pt>
                <c:pt idx="10976">
                  <c:v>5.3499999999999997E-3</c:v>
                </c:pt>
                <c:pt idx="10977">
                  <c:v>5.3499999999999997E-3</c:v>
                </c:pt>
                <c:pt idx="10978">
                  <c:v>5.3200000000000001E-3</c:v>
                </c:pt>
                <c:pt idx="10979">
                  <c:v>5.3E-3</c:v>
                </c:pt>
                <c:pt idx="10980">
                  <c:v>5.2700000000000004E-3</c:v>
                </c:pt>
                <c:pt idx="10981">
                  <c:v>5.2399999999999999E-3</c:v>
                </c:pt>
                <c:pt idx="10982">
                  <c:v>5.2399999999999999E-3</c:v>
                </c:pt>
                <c:pt idx="10983">
                  <c:v>5.2199999999999998E-3</c:v>
                </c:pt>
                <c:pt idx="10984">
                  <c:v>5.1700000000000001E-3</c:v>
                </c:pt>
                <c:pt idx="10985">
                  <c:v>5.1700000000000001E-3</c:v>
                </c:pt>
                <c:pt idx="10986">
                  <c:v>5.11E-3</c:v>
                </c:pt>
                <c:pt idx="10987">
                  <c:v>5.0899999999999999E-3</c:v>
                </c:pt>
                <c:pt idx="10988">
                  <c:v>5.0600000000000003E-3</c:v>
                </c:pt>
                <c:pt idx="10989">
                  <c:v>5.0600000000000003E-3</c:v>
                </c:pt>
                <c:pt idx="10990">
                  <c:v>5.0299999999999997E-3</c:v>
                </c:pt>
                <c:pt idx="10991">
                  <c:v>5.0099999999999997E-3</c:v>
                </c:pt>
                <c:pt idx="10992">
                  <c:v>4.9800000000000001E-3</c:v>
                </c:pt>
                <c:pt idx="10993">
                  <c:v>4.9500000000000004E-3</c:v>
                </c:pt>
                <c:pt idx="10994">
                  <c:v>4.9300000000000004E-3</c:v>
                </c:pt>
                <c:pt idx="10995">
                  <c:v>4.8999999999999998E-3</c:v>
                </c:pt>
                <c:pt idx="10996">
                  <c:v>4.8999999999999998E-3</c:v>
                </c:pt>
                <c:pt idx="10997">
                  <c:v>4.8799999999999998E-3</c:v>
                </c:pt>
                <c:pt idx="10998">
                  <c:v>4.8500000000000001E-3</c:v>
                </c:pt>
                <c:pt idx="10999">
                  <c:v>4.8199999999999996E-3</c:v>
                </c:pt>
                <c:pt idx="11000">
                  <c:v>4.7999999999999996E-3</c:v>
                </c:pt>
                <c:pt idx="11001">
                  <c:v>4.7699999999999999E-3</c:v>
                </c:pt>
                <c:pt idx="11002">
                  <c:v>4.7400000000000003E-3</c:v>
                </c:pt>
                <c:pt idx="11003">
                  <c:v>4.7200000000000002E-3</c:v>
                </c:pt>
                <c:pt idx="11004">
                  <c:v>4.6899999999999997E-3</c:v>
                </c:pt>
                <c:pt idx="11005">
                  <c:v>4.6899999999999997E-3</c:v>
                </c:pt>
                <c:pt idx="11006">
                  <c:v>4.6600000000000001E-3</c:v>
                </c:pt>
                <c:pt idx="11007">
                  <c:v>4.64E-3</c:v>
                </c:pt>
                <c:pt idx="11008">
                  <c:v>4.6100000000000004E-3</c:v>
                </c:pt>
                <c:pt idx="11009">
                  <c:v>4.5900000000000003E-3</c:v>
                </c:pt>
                <c:pt idx="11010">
                  <c:v>4.5599999999999998E-3</c:v>
                </c:pt>
                <c:pt idx="11011">
                  <c:v>4.5599999999999998E-3</c:v>
                </c:pt>
                <c:pt idx="11012">
                  <c:v>4.5300000000000002E-3</c:v>
                </c:pt>
                <c:pt idx="11013">
                  <c:v>4.5100000000000001E-3</c:v>
                </c:pt>
                <c:pt idx="11014">
                  <c:v>4.4799999999999996E-3</c:v>
                </c:pt>
                <c:pt idx="11015">
                  <c:v>4.45E-3</c:v>
                </c:pt>
                <c:pt idx="11016">
                  <c:v>4.4299999999999999E-3</c:v>
                </c:pt>
                <c:pt idx="11017">
                  <c:v>4.4000000000000003E-3</c:v>
                </c:pt>
                <c:pt idx="11018">
                  <c:v>4.3800000000000002E-3</c:v>
                </c:pt>
                <c:pt idx="11019">
                  <c:v>4.3200000000000001E-3</c:v>
                </c:pt>
                <c:pt idx="11020">
                  <c:v>4.3E-3</c:v>
                </c:pt>
                <c:pt idx="11021">
                  <c:v>4.3E-3</c:v>
                </c:pt>
                <c:pt idx="11022">
                  <c:v>4.2700000000000004E-3</c:v>
                </c:pt>
                <c:pt idx="11023">
                  <c:v>4.2399999999999998E-3</c:v>
                </c:pt>
                <c:pt idx="11024">
                  <c:v>4.2199999999999998E-3</c:v>
                </c:pt>
                <c:pt idx="11025">
                  <c:v>4.1900000000000001E-3</c:v>
                </c:pt>
                <c:pt idx="11026">
                  <c:v>4.1599999999999996E-3</c:v>
                </c:pt>
                <c:pt idx="11027">
                  <c:v>4.1599999999999996E-3</c:v>
                </c:pt>
                <c:pt idx="11028">
                  <c:v>4.1399999999999996E-3</c:v>
                </c:pt>
                <c:pt idx="11029">
                  <c:v>4.1099999999999999E-3</c:v>
                </c:pt>
                <c:pt idx="11030">
                  <c:v>4.0899999999999999E-3</c:v>
                </c:pt>
                <c:pt idx="11031">
                  <c:v>4.0600000000000002E-3</c:v>
                </c:pt>
                <c:pt idx="11032">
                  <c:v>4.0299999999999997E-3</c:v>
                </c:pt>
                <c:pt idx="11033">
                  <c:v>4.0299999999999997E-3</c:v>
                </c:pt>
                <c:pt idx="11034">
                  <c:v>4.0099999999999997E-3</c:v>
                </c:pt>
                <c:pt idx="11035">
                  <c:v>3.98E-3</c:v>
                </c:pt>
                <c:pt idx="11036">
                  <c:v>3.9500000000000004E-3</c:v>
                </c:pt>
                <c:pt idx="11037">
                  <c:v>3.9500000000000004E-3</c:v>
                </c:pt>
                <c:pt idx="11038">
                  <c:v>3.9300000000000003E-3</c:v>
                </c:pt>
                <c:pt idx="11039">
                  <c:v>3.9300000000000003E-3</c:v>
                </c:pt>
                <c:pt idx="11040">
                  <c:v>3.8999999999999998E-3</c:v>
                </c:pt>
                <c:pt idx="11041">
                  <c:v>3.8700000000000002E-3</c:v>
                </c:pt>
                <c:pt idx="11042">
                  <c:v>3.8700000000000002E-3</c:v>
                </c:pt>
                <c:pt idx="11043">
                  <c:v>3.8500000000000001E-3</c:v>
                </c:pt>
                <c:pt idx="11044">
                  <c:v>3.8500000000000001E-3</c:v>
                </c:pt>
                <c:pt idx="11045">
                  <c:v>3.82E-3</c:v>
                </c:pt>
                <c:pt idx="11046">
                  <c:v>3.82E-3</c:v>
                </c:pt>
                <c:pt idx="11047">
                  <c:v>3.8E-3</c:v>
                </c:pt>
                <c:pt idx="11048">
                  <c:v>3.8E-3</c:v>
                </c:pt>
                <c:pt idx="11049">
                  <c:v>3.7699999999999999E-3</c:v>
                </c:pt>
                <c:pt idx="11050">
                  <c:v>3.7699999999999999E-3</c:v>
                </c:pt>
                <c:pt idx="11051">
                  <c:v>3.7399999999999998E-3</c:v>
                </c:pt>
                <c:pt idx="11052">
                  <c:v>3.7399999999999998E-3</c:v>
                </c:pt>
                <c:pt idx="11053">
                  <c:v>3.7399999999999998E-3</c:v>
                </c:pt>
                <c:pt idx="11054">
                  <c:v>3.7399999999999998E-3</c:v>
                </c:pt>
                <c:pt idx="11055">
                  <c:v>3.7399999999999998E-3</c:v>
                </c:pt>
                <c:pt idx="11056">
                  <c:v>3.7200000000000002E-3</c:v>
                </c:pt>
                <c:pt idx="11057">
                  <c:v>3.7200000000000002E-3</c:v>
                </c:pt>
                <c:pt idx="11058">
                  <c:v>3.7200000000000002E-3</c:v>
                </c:pt>
                <c:pt idx="11059">
                  <c:v>3.7200000000000002E-3</c:v>
                </c:pt>
                <c:pt idx="11060">
                  <c:v>3.6900000000000001E-3</c:v>
                </c:pt>
                <c:pt idx="11061">
                  <c:v>3.6900000000000001E-3</c:v>
                </c:pt>
                <c:pt idx="11062">
                  <c:v>3.6900000000000001E-3</c:v>
                </c:pt>
                <c:pt idx="11063">
                  <c:v>3.6600000000000001E-3</c:v>
                </c:pt>
                <c:pt idx="11064">
                  <c:v>3.6600000000000001E-3</c:v>
                </c:pt>
                <c:pt idx="11065">
                  <c:v>3.64E-3</c:v>
                </c:pt>
                <c:pt idx="11066">
                  <c:v>3.6099999999999999E-3</c:v>
                </c:pt>
                <c:pt idx="11067">
                  <c:v>3.6099999999999999E-3</c:v>
                </c:pt>
                <c:pt idx="11068">
                  <c:v>3.5799999999999998E-3</c:v>
                </c:pt>
                <c:pt idx="11069">
                  <c:v>3.5599999999999998E-3</c:v>
                </c:pt>
                <c:pt idx="11070">
                  <c:v>3.5599999999999998E-3</c:v>
                </c:pt>
                <c:pt idx="11071">
                  <c:v>3.5300000000000002E-3</c:v>
                </c:pt>
                <c:pt idx="11072">
                  <c:v>3.5100000000000001E-3</c:v>
                </c:pt>
                <c:pt idx="11073">
                  <c:v>3.48E-3</c:v>
                </c:pt>
                <c:pt idx="11074">
                  <c:v>3.4499999999999999E-3</c:v>
                </c:pt>
                <c:pt idx="11075">
                  <c:v>3.4299999999999999E-3</c:v>
                </c:pt>
                <c:pt idx="11076">
                  <c:v>3.3999999999999998E-3</c:v>
                </c:pt>
                <c:pt idx="11077">
                  <c:v>3.3700000000000002E-3</c:v>
                </c:pt>
                <c:pt idx="11078">
                  <c:v>3.3500000000000001E-3</c:v>
                </c:pt>
                <c:pt idx="11079">
                  <c:v>3.32E-3</c:v>
                </c:pt>
                <c:pt idx="11080">
                  <c:v>3.29E-3</c:v>
                </c:pt>
                <c:pt idx="11081">
                  <c:v>3.2699999999999999E-3</c:v>
                </c:pt>
                <c:pt idx="11082">
                  <c:v>3.2699999999999999E-3</c:v>
                </c:pt>
                <c:pt idx="11083">
                  <c:v>3.2399999999999998E-3</c:v>
                </c:pt>
                <c:pt idx="11084">
                  <c:v>3.2200000000000002E-3</c:v>
                </c:pt>
                <c:pt idx="11085">
                  <c:v>3.2200000000000002E-3</c:v>
                </c:pt>
                <c:pt idx="11086">
                  <c:v>3.2200000000000002E-3</c:v>
                </c:pt>
                <c:pt idx="11087">
                  <c:v>3.2200000000000002E-3</c:v>
                </c:pt>
                <c:pt idx="11088">
                  <c:v>3.2200000000000002E-3</c:v>
                </c:pt>
                <c:pt idx="11089">
                  <c:v>3.2200000000000002E-3</c:v>
                </c:pt>
                <c:pt idx="11090">
                  <c:v>3.2399999999999998E-3</c:v>
                </c:pt>
                <c:pt idx="11091">
                  <c:v>3.2399999999999998E-3</c:v>
                </c:pt>
                <c:pt idx="11092">
                  <c:v>3.2699999999999999E-3</c:v>
                </c:pt>
                <c:pt idx="11093">
                  <c:v>3.29E-3</c:v>
                </c:pt>
                <c:pt idx="11094">
                  <c:v>3.29E-3</c:v>
                </c:pt>
                <c:pt idx="11095">
                  <c:v>3.32E-3</c:v>
                </c:pt>
                <c:pt idx="11096">
                  <c:v>3.3500000000000001E-3</c:v>
                </c:pt>
                <c:pt idx="11097">
                  <c:v>3.3700000000000002E-3</c:v>
                </c:pt>
                <c:pt idx="11098">
                  <c:v>3.3999999999999998E-3</c:v>
                </c:pt>
                <c:pt idx="11099">
                  <c:v>3.4299999999999999E-3</c:v>
                </c:pt>
                <c:pt idx="11100">
                  <c:v>3.4499999999999999E-3</c:v>
                </c:pt>
                <c:pt idx="11101">
                  <c:v>3.4499999999999999E-3</c:v>
                </c:pt>
                <c:pt idx="11102">
                  <c:v>3.48E-3</c:v>
                </c:pt>
                <c:pt idx="11103">
                  <c:v>3.5100000000000001E-3</c:v>
                </c:pt>
                <c:pt idx="11104">
                  <c:v>3.5100000000000001E-3</c:v>
                </c:pt>
                <c:pt idx="11105">
                  <c:v>3.5300000000000002E-3</c:v>
                </c:pt>
                <c:pt idx="11106">
                  <c:v>3.5300000000000002E-3</c:v>
                </c:pt>
                <c:pt idx="11107">
                  <c:v>3.5300000000000002E-3</c:v>
                </c:pt>
                <c:pt idx="11108">
                  <c:v>3.5300000000000002E-3</c:v>
                </c:pt>
                <c:pt idx="11109">
                  <c:v>3.5100000000000001E-3</c:v>
                </c:pt>
                <c:pt idx="11110">
                  <c:v>3.5100000000000001E-3</c:v>
                </c:pt>
                <c:pt idx="11111">
                  <c:v>3.48E-3</c:v>
                </c:pt>
                <c:pt idx="11112">
                  <c:v>3.48E-3</c:v>
                </c:pt>
                <c:pt idx="11113">
                  <c:v>3.4499999999999999E-3</c:v>
                </c:pt>
                <c:pt idx="11114">
                  <c:v>3.4299999999999999E-3</c:v>
                </c:pt>
                <c:pt idx="11115">
                  <c:v>3.3999999999999998E-3</c:v>
                </c:pt>
                <c:pt idx="11116">
                  <c:v>3.3700000000000002E-3</c:v>
                </c:pt>
                <c:pt idx="11117">
                  <c:v>3.3500000000000001E-3</c:v>
                </c:pt>
                <c:pt idx="11118">
                  <c:v>3.32E-3</c:v>
                </c:pt>
                <c:pt idx="11119">
                  <c:v>3.29E-3</c:v>
                </c:pt>
                <c:pt idx="11120">
                  <c:v>3.2699999999999999E-3</c:v>
                </c:pt>
                <c:pt idx="11121">
                  <c:v>3.2399999999999998E-3</c:v>
                </c:pt>
                <c:pt idx="11122">
                  <c:v>3.2399999999999998E-3</c:v>
                </c:pt>
                <c:pt idx="11123">
                  <c:v>3.2200000000000002E-3</c:v>
                </c:pt>
                <c:pt idx="11124">
                  <c:v>3.1900000000000001E-3</c:v>
                </c:pt>
                <c:pt idx="11125">
                  <c:v>3.1900000000000001E-3</c:v>
                </c:pt>
                <c:pt idx="11126">
                  <c:v>3.1900000000000001E-3</c:v>
                </c:pt>
                <c:pt idx="11127">
                  <c:v>3.1900000000000001E-3</c:v>
                </c:pt>
                <c:pt idx="11128">
                  <c:v>3.1900000000000001E-3</c:v>
                </c:pt>
                <c:pt idx="11129">
                  <c:v>3.1900000000000001E-3</c:v>
                </c:pt>
                <c:pt idx="11130">
                  <c:v>3.1900000000000001E-3</c:v>
                </c:pt>
                <c:pt idx="11131">
                  <c:v>3.2200000000000002E-3</c:v>
                </c:pt>
                <c:pt idx="11132">
                  <c:v>3.2200000000000002E-3</c:v>
                </c:pt>
                <c:pt idx="11133">
                  <c:v>3.2399999999999998E-3</c:v>
                </c:pt>
                <c:pt idx="11134">
                  <c:v>3.2699999999999999E-3</c:v>
                </c:pt>
                <c:pt idx="11135">
                  <c:v>3.29E-3</c:v>
                </c:pt>
                <c:pt idx="11136">
                  <c:v>3.32E-3</c:v>
                </c:pt>
                <c:pt idx="11137">
                  <c:v>3.3500000000000001E-3</c:v>
                </c:pt>
                <c:pt idx="11138">
                  <c:v>3.3500000000000001E-3</c:v>
                </c:pt>
                <c:pt idx="11139">
                  <c:v>3.3700000000000002E-3</c:v>
                </c:pt>
                <c:pt idx="11140">
                  <c:v>3.3999999999999998E-3</c:v>
                </c:pt>
                <c:pt idx="11141">
                  <c:v>3.4299999999999999E-3</c:v>
                </c:pt>
                <c:pt idx="11142">
                  <c:v>3.4499999999999999E-3</c:v>
                </c:pt>
                <c:pt idx="11143">
                  <c:v>3.48E-3</c:v>
                </c:pt>
                <c:pt idx="11144">
                  <c:v>3.5100000000000001E-3</c:v>
                </c:pt>
                <c:pt idx="11145">
                  <c:v>3.5300000000000002E-3</c:v>
                </c:pt>
                <c:pt idx="11146">
                  <c:v>3.5300000000000002E-3</c:v>
                </c:pt>
                <c:pt idx="11147">
                  <c:v>3.5599999999999998E-3</c:v>
                </c:pt>
                <c:pt idx="11148">
                  <c:v>3.5599999999999998E-3</c:v>
                </c:pt>
                <c:pt idx="11149">
                  <c:v>3.5599999999999998E-3</c:v>
                </c:pt>
                <c:pt idx="11150">
                  <c:v>3.5799999999999998E-3</c:v>
                </c:pt>
                <c:pt idx="11151">
                  <c:v>3.5799999999999998E-3</c:v>
                </c:pt>
                <c:pt idx="11152">
                  <c:v>3.5799999999999998E-3</c:v>
                </c:pt>
                <c:pt idx="11153">
                  <c:v>3.5799999999999998E-3</c:v>
                </c:pt>
                <c:pt idx="11154">
                  <c:v>3.5799999999999998E-3</c:v>
                </c:pt>
                <c:pt idx="11155">
                  <c:v>3.5799999999999998E-3</c:v>
                </c:pt>
                <c:pt idx="11156">
                  <c:v>3.5599999999999998E-3</c:v>
                </c:pt>
                <c:pt idx="11157">
                  <c:v>3.5599999999999998E-3</c:v>
                </c:pt>
                <c:pt idx="11158">
                  <c:v>3.5599999999999998E-3</c:v>
                </c:pt>
                <c:pt idx="11159">
                  <c:v>3.5599999999999998E-3</c:v>
                </c:pt>
                <c:pt idx="11160">
                  <c:v>3.5599999999999998E-3</c:v>
                </c:pt>
                <c:pt idx="11161">
                  <c:v>3.5599999999999998E-3</c:v>
                </c:pt>
                <c:pt idx="11162">
                  <c:v>3.5599999999999998E-3</c:v>
                </c:pt>
                <c:pt idx="11163">
                  <c:v>3.5599999999999998E-3</c:v>
                </c:pt>
                <c:pt idx="11164">
                  <c:v>3.5599999999999998E-3</c:v>
                </c:pt>
                <c:pt idx="11165">
                  <c:v>3.5599999999999998E-3</c:v>
                </c:pt>
                <c:pt idx="11166">
                  <c:v>3.5599999999999998E-3</c:v>
                </c:pt>
                <c:pt idx="11167">
                  <c:v>3.5599999999999998E-3</c:v>
                </c:pt>
                <c:pt idx="11168">
                  <c:v>3.5599999999999998E-3</c:v>
                </c:pt>
                <c:pt idx="11169">
                  <c:v>3.5599999999999998E-3</c:v>
                </c:pt>
                <c:pt idx="11170">
                  <c:v>3.5599999999999998E-3</c:v>
                </c:pt>
                <c:pt idx="11171">
                  <c:v>3.5799999999999998E-3</c:v>
                </c:pt>
                <c:pt idx="11172">
                  <c:v>3.5799999999999998E-3</c:v>
                </c:pt>
                <c:pt idx="11173">
                  <c:v>3.5799999999999998E-3</c:v>
                </c:pt>
                <c:pt idx="11174">
                  <c:v>3.5799999999999998E-3</c:v>
                </c:pt>
                <c:pt idx="11175">
                  <c:v>3.6099999999999999E-3</c:v>
                </c:pt>
                <c:pt idx="11176">
                  <c:v>3.6099999999999999E-3</c:v>
                </c:pt>
                <c:pt idx="11177">
                  <c:v>3.6099999999999999E-3</c:v>
                </c:pt>
                <c:pt idx="11178">
                  <c:v>3.6099999999999999E-3</c:v>
                </c:pt>
                <c:pt idx="11179">
                  <c:v>3.64E-3</c:v>
                </c:pt>
                <c:pt idx="11180">
                  <c:v>3.64E-3</c:v>
                </c:pt>
                <c:pt idx="11181">
                  <c:v>3.64E-3</c:v>
                </c:pt>
                <c:pt idx="11182">
                  <c:v>3.64E-3</c:v>
                </c:pt>
                <c:pt idx="11183">
                  <c:v>3.64E-3</c:v>
                </c:pt>
                <c:pt idx="11184">
                  <c:v>3.64E-3</c:v>
                </c:pt>
                <c:pt idx="11185">
                  <c:v>3.64E-3</c:v>
                </c:pt>
                <c:pt idx="11186">
                  <c:v>3.64E-3</c:v>
                </c:pt>
                <c:pt idx="11187">
                  <c:v>3.64E-3</c:v>
                </c:pt>
                <c:pt idx="11188">
                  <c:v>3.64E-3</c:v>
                </c:pt>
                <c:pt idx="11189">
                  <c:v>3.64E-3</c:v>
                </c:pt>
                <c:pt idx="11190">
                  <c:v>3.64E-3</c:v>
                </c:pt>
                <c:pt idx="11191">
                  <c:v>3.64E-3</c:v>
                </c:pt>
                <c:pt idx="11192">
                  <c:v>3.64E-3</c:v>
                </c:pt>
                <c:pt idx="11193">
                  <c:v>3.64E-3</c:v>
                </c:pt>
                <c:pt idx="11194">
                  <c:v>3.64E-3</c:v>
                </c:pt>
                <c:pt idx="11195">
                  <c:v>3.64E-3</c:v>
                </c:pt>
                <c:pt idx="11196">
                  <c:v>3.64E-3</c:v>
                </c:pt>
                <c:pt idx="11197">
                  <c:v>3.64E-3</c:v>
                </c:pt>
                <c:pt idx="11198">
                  <c:v>3.64E-3</c:v>
                </c:pt>
                <c:pt idx="11199">
                  <c:v>3.64E-3</c:v>
                </c:pt>
                <c:pt idx="11200">
                  <c:v>3.64E-3</c:v>
                </c:pt>
                <c:pt idx="11201">
                  <c:v>3.64E-3</c:v>
                </c:pt>
                <c:pt idx="11202">
                  <c:v>3.64E-3</c:v>
                </c:pt>
                <c:pt idx="11203">
                  <c:v>3.64E-3</c:v>
                </c:pt>
                <c:pt idx="11204">
                  <c:v>3.64E-3</c:v>
                </c:pt>
                <c:pt idx="11205">
                  <c:v>3.64E-3</c:v>
                </c:pt>
                <c:pt idx="11206">
                  <c:v>3.64E-3</c:v>
                </c:pt>
                <c:pt idx="11207">
                  <c:v>3.64E-3</c:v>
                </c:pt>
                <c:pt idx="11208">
                  <c:v>3.6099999999999999E-3</c:v>
                </c:pt>
                <c:pt idx="11209">
                  <c:v>3.6099999999999999E-3</c:v>
                </c:pt>
                <c:pt idx="11210">
                  <c:v>3.6099999999999999E-3</c:v>
                </c:pt>
                <c:pt idx="11211">
                  <c:v>3.6099999999999999E-3</c:v>
                </c:pt>
                <c:pt idx="11212">
                  <c:v>3.5799999999999998E-3</c:v>
                </c:pt>
                <c:pt idx="11213">
                  <c:v>3.5799999999999998E-3</c:v>
                </c:pt>
                <c:pt idx="11214">
                  <c:v>3.5599999999999998E-3</c:v>
                </c:pt>
                <c:pt idx="11215">
                  <c:v>3.5599999999999998E-3</c:v>
                </c:pt>
                <c:pt idx="11216">
                  <c:v>3.5300000000000002E-3</c:v>
                </c:pt>
                <c:pt idx="11217">
                  <c:v>3.5300000000000002E-3</c:v>
                </c:pt>
                <c:pt idx="11218">
                  <c:v>3.5100000000000001E-3</c:v>
                </c:pt>
                <c:pt idx="11219">
                  <c:v>3.5100000000000001E-3</c:v>
                </c:pt>
                <c:pt idx="11220">
                  <c:v>3.5100000000000001E-3</c:v>
                </c:pt>
                <c:pt idx="11221">
                  <c:v>3.48E-3</c:v>
                </c:pt>
                <c:pt idx="11222">
                  <c:v>3.48E-3</c:v>
                </c:pt>
                <c:pt idx="11223">
                  <c:v>3.48E-3</c:v>
                </c:pt>
                <c:pt idx="11224">
                  <c:v>3.48E-3</c:v>
                </c:pt>
                <c:pt idx="11225">
                  <c:v>3.48E-3</c:v>
                </c:pt>
                <c:pt idx="11226">
                  <c:v>3.48E-3</c:v>
                </c:pt>
                <c:pt idx="11227">
                  <c:v>3.48E-3</c:v>
                </c:pt>
                <c:pt idx="11228">
                  <c:v>3.48E-3</c:v>
                </c:pt>
                <c:pt idx="11229">
                  <c:v>3.5100000000000001E-3</c:v>
                </c:pt>
                <c:pt idx="11230">
                  <c:v>3.5100000000000001E-3</c:v>
                </c:pt>
                <c:pt idx="11231">
                  <c:v>3.5300000000000002E-3</c:v>
                </c:pt>
                <c:pt idx="11232">
                  <c:v>3.5599999999999998E-3</c:v>
                </c:pt>
                <c:pt idx="11233">
                  <c:v>3.5799999999999998E-3</c:v>
                </c:pt>
                <c:pt idx="11234">
                  <c:v>3.5799999999999998E-3</c:v>
                </c:pt>
                <c:pt idx="11235">
                  <c:v>3.64E-3</c:v>
                </c:pt>
                <c:pt idx="11236">
                  <c:v>3.6600000000000001E-3</c:v>
                </c:pt>
                <c:pt idx="11237">
                  <c:v>3.6900000000000001E-3</c:v>
                </c:pt>
                <c:pt idx="11238">
                  <c:v>3.7200000000000002E-3</c:v>
                </c:pt>
                <c:pt idx="11239">
                  <c:v>3.7699999999999999E-3</c:v>
                </c:pt>
                <c:pt idx="11240">
                  <c:v>3.8E-3</c:v>
                </c:pt>
                <c:pt idx="11241">
                  <c:v>3.82E-3</c:v>
                </c:pt>
                <c:pt idx="11242">
                  <c:v>3.8500000000000001E-3</c:v>
                </c:pt>
                <c:pt idx="11243">
                  <c:v>3.8700000000000002E-3</c:v>
                </c:pt>
                <c:pt idx="11244">
                  <c:v>3.8999999999999998E-3</c:v>
                </c:pt>
                <c:pt idx="11245">
                  <c:v>3.9300000000000003E-3</c:v>
                </c:pt>
                <c:pt idx="11246">
                  <c:v>3.9500000000000004E-3</c:v>
                </c:pt>
                <c:pt idx="11247">
                  <c:v>3.98E-3</c:v>
                </c:pt>
                <c:pt idx="11248">
                  <c:v>4.0099999999999997E-3</c:v>
                </c:pt>
                <c:pt idx="11249">
                  <c:v>4.0099999999999997E-3</c:v>
                </c:pt>
                <c:pt idx="11250">
                  <c:v>4.0099999999999997E-3</c:v>
                </c:pt>
                <c:pt idx="11251">
                  <c:v>4.0099999999999997E-3</c:v>
                </c:pt>
                <c:pt idx="11252">
                  <c:v>4.0099999999999997E-3</c:v>
                </c:pt>
                <c:pt idx="11253">
                  <c:v>4.0099999999999997E-3</c:v>
                </c:pt>
                <c:pt idx="11254">
                  <c:v>4.0099999999999997E-3</c:v>
                </c:pt>
                <c:pt idx="11255">
                  <c:v>4.0099999999999997E-3</c:v>
                </c:pt>
                <c:pt idx="11256">
                  <c:v>3.98E-3</c:v>
                </c:pt>
                <c:pt idx="11257">
                  <c:v>3.98E-3</c:v>
                </c:pt>
                <c:pt idx="11258">
                  <c:v>3.9500000000000004E-3</c:v>
                </c:pt>
                <c:pt idx="11259">
                  <c:v>3.9500000000000004E-3</c:v>
                </c:pt>
                <c:pt idx="11260">
                  <c:v>3.9300000000000003E-3</c:v>
                </c:pt>
                <c:pt idx="11261">
                  <c:v>3.8999999999999998E-3</c:v>
                </c:pt>
                <c:pt idx="11262">
                  <c:v>3.8700000000000002E-3</c:v>
                </c:pt>
                <c:pt idx="11263">
                  <c:v>3.8700000000000002E-3</c:v>
                </c:pt>
                <c:pt idx="11264">
                  <c:v>3.8500000000000001E-3</c:v>
                </c:pt>
                <c:pt idx="11265">
                  <c:v>3.8500000000000001E-3</c:v>
                </c:pt>
                <c:pt idx="11266">
                  <c:v>3.82E-3</c:v>
                </c:pt>
                <c:pt idx="11267">
                  <c:v>3.82E-3</c:v>
                </c:pt>
                <c:pt idx="11268">
                  <c:v>3.8E-3</c:v>
                </c:pt>
                <c:pt idx="11269">
                  <c:v>3.8E-3</c:v>
                </c:pt>
                <c:pt idx="11270">
                  <c:v>3.8E-3</c:v>
                </c:pt>
                <c:pt idx="11271">
                  <c:v>3.8E-3</c:v>
                </c:pt>
                <c:pt idx="11272">
                  <c:v>3.8E-3</c:v>
                </c:pt>
                <c:pt idx="11273">
                  <c:v>3.8E-3</c:v>
                </c:pt>
                <c:pt idx="11274">
                  <c:v>3.82E-3</c:v>
                </c:pt>
                <c:pt idx="11275">
                  <c:v>3.82E-3</c:v>
                </c:pt>
                <c:pt idx="11276">
                  <c:v>3.8500000000000001E-3</c:v>
                </c:pt>
                <c:pt idx="11277">
                  <c:v>3.8500000000000001E-3</c:v>
                </c:pt>
                <c:pt idx="11278">
                  <c:v>3.8700000000000002E-3</c:v>
                </c:pt>
                <c:pt idx="11279">
                  <c:v>3.8700000000000002E-3</c:v>
                </c:pt>
                <c:pt idx="11280">
                  <c:v>3.8999999999999998E-3</c:v>
                </c:pt>
                <c:pt idx="11281">
                  <c:v>3.9300000000000003E-3</c:v>
                </c:pt>
                <c:pt idx="11282">
                  <c:v>3.9500000000000004E-3</c:v>
                </c:pt>
                <c:pt idx="11283">
                  <c:v>3.9500000000000004E-3</c:v>
                </c:pt>
                <c:pt idx="11284">
                  <c:v>3.98E-3</c:v>
                </c:pt>
                <c:pt idx="11285">
                  <c:v>3.98E-3</c:v>
                </c:pt>
                <c:pt idx="11286">
                  <c:v>4.0099999999999997E-3</c:v>
                </c:pt>
                <c:pt idx="11287">
                  <c:v>4.0099999999999997E-3</c:v>
                </c:pt>
                <c:pt idx="11288">
                  <c:v>4.0299999999999997E-3</c:v>
                </c:pt>
                <c:pt idx="11289">
                  <c:v>4.0299999999999997E-3</c:v>
                </c:pt>
                <c:pt idx="11290">
                  <c:v>4.0299999999999997E-3</c:v>
                </c:pt>
                <c:pt idx="11291">
                  <c:v>4.0299999999999997E-3</c:v>
                </c:pt>
                <c:pt idx="11292">
                  <c:v>4.0299999999999997E-3</c:v>
                </c:pt>
                <c:pt idx="11293">
                  <c:v>4.0299999999999997E-3</c:v>
                </c:pt>
                <c:pt idx="11294">
                  <c:v>4.0099999999999997E-3</c:v>
                </c:pt>
                <c:pt idx="11295">
                  <c:v>4.0099999999999997E-3</c:v>
                </c:pt>
                <c:pt idx="11296">
                  <c:v>3.98E-3</c:v>
                </c:pt>
                <c:pt idx="11297">
                  <c:v>3.98E-3</c:v>
                </c:pt>
                <c:pt idx="11298">
                  <c:v>3.9500000000000004E-3</c:v>
                </c:pt>
                <c:pt idx="11299">
                  <c:v>3.9300000000000003E-3</c:v>
                </c:pt>
                <c:pt idx="11300">
                  <c:v>3.9300000000000003E-3</c:v>
                </c:pt>
                <c:pt idx="11301">
                  <c:v>3.8999999999999998E-3</c:v>
                </c:pt>
                <c:pt idx="11302">
                  <c:v>3.8700000000000002E-3</c:v>
                </c:pt>
                <c:pt idx="11303">
                  <c:v>3.8500000000000001E-3</c:v>
                </c:pt>
                <c:pt idx="11304">
                  <c:v>3.82E-3</c:v>
                </c:pt>
                <c:pt idx="11305">
                  <c:v>3.8E-3</c:v>
                </c:pt>
                <c:pt idx="11306">
                  <c:v>3.7699999999999999E-3</c:v>
                </c:pt>
                <c:pt idx="11307">
                  <c:v>3.7399999999999998E-3</c:v>
                </c:pt>
                <c:pt idx="11308">
                  <c:v>3.7200000000000002E-3</c:v>
                </c:pt>
                <c:pt idx="11309">
                  <c:v>3.6900000000000001E-3</c:v>
                </c:pt>
                <c:pt idx="11310">
                  <c:v>3.6600000000000001E-3</c:v>
                </c:pt>
                <c:pt idx="11311">
                  <c:v>3.6600000000000001E-3</c:v>
                </c:pt>
                <c:pt idx="11312">
                  <c:v>3.64E-3</c:v>
                </c:pt>
                <c:pt idx="11313">
                  <c:v>3.6099999999999999E-3</c:v>
                </c:pt>
                <c:pt idx="11314">
                  <c:v>3.6099999999999999E-3</c:v>
                </c:pt>
                <c:pt idx="11315">
                  <c:v>3.5799999999999998E-3</c:v>
                </c:pt>
                <c:pt idx="11316">
                  <c:v>3.5799999999999998E-3</c:v>
                </c:pt>
                <c:pt idx="11317">
                  <c:v>3.5599999999999998E-3</c:v>
                </c:pt>
                <c:pt idx="11318">
                  <c:v>3.5599999999999998E-3</c:v>
                </c:pt>
                <c:pt idx="11319">
                  <c:v>3.5300000000000002E-3</c:v>
                </c:pt>
                <c:pt idx="11320">
                  <c:v>3.5300000000000002E-3</c:v>
                </c:pt>
                <c:pt idx="11321">
                  <c:v>3.5300000000000002E-3</c:v>
                </c:pt>
                <c:pt idx="11322">
                  <c:v>3.5300000000000002E-3</c:v>
                </c:pt>
                <c:pt idx="11323">
                  <c:v>3.5100000000000001E-3</c:v>
                </c:pt>
                <c:pt idx="11324">
                  <c:v>3.5100000000000001E-3</c:v>
                </c:pt>
                <c:pt idx="11325">
                  <c:v>3.5100000000000001E-3</c:v>
                </c:pt>
                <c:pt idx="11326">
                  <c:v>3.5100000000000001E-3</c:v>
                </c:pt>
                <c:pt idx="11327">
                  <c:v>3.5100000000000001E-3</c:v>
                </c:pt>
                <c:pt idx="11328">
                  <c:v>3.5100000000000001E-3</c:v>
                </c:pt>
                <c:pt idx="11329">
                  <c:v>3.5100000000000001E-3</c:v>
                </c:pt>
                <c:pt idx="11330">
                  <c:v>3.5100000000000001E-3</c:v>
                </c:pt>
                <c:pt idx="11331">
                  <c:v>3.5100000000000001E-3</c:v>
                </c:pt>
                <c:pt idx="11332">
                  <c:v>3.5100000000000001E-3</c:v>
                </c:pt>
                <c:pt idx="11333">
                  <c:v>3.48E-3</c:v>
                </c:pt>
                <c:pt idx="11334">
                  <c:v>3.48E-3</c:v>
                </c:pt>
                <c:pt idx="11335">
                  <c:v>3.48E-3</c:v>
                </c:pt>
                <c:pt idx="11336">
                  <c:v>3.48E-3</c:v>
                </c:pt>
                <c:pt idx="11337">
                  <c:v>3.4499999999999999E-3</c:v>
                </c:pt>
                <c:pt idx="11338">
                  <c:v>3.4499999999999999E-3</c:v>
                </c:pt>
                <c:pt idx="11339">
                  <c:v>3.4499999999999999E-3</c:v>
                </c:pt>
                <c:pt idx="11340">
                  <c:v>3.4299999999999999E-3</c:v>
                </c:pt>
                <c:pt idx="11341">
                  <c:v>3.4299999999999999E-3</c:v>
                </c:pt>
                <c:pt idx="11342">
                  <c:v>3.3999999999999998E-3</c:v>
                </c:pt>
                <c:pt idx="11343">
                  <c:v>3.3999999999999998E-3</c:v>
                </c:pt>
                <c:pt idx="11344">
                  <c:v>3.3700000000000002E-3</c:v>
                </c:pt>
                <c:pt idx="11345">
                  <c:v>3.3700000000000002E-3</c:v>
                </c:pt>
                <c:pt idx="11346">
                  <c:v>3.3500000000000001E-3</c:v>
                </c:pt>
                <c:pt idx="11347">
                  <c:v>3.32E-3</c:v>
                </c:pt>
                <c:pt idx="11348">
                  <c:v>3.32E-3</c:v>
                </c:pt>
                <c:pt idx="11349">
                  <c:v>3.29E-3</c:v>
                </c:pt>
                <c:pt idx="11350">
                  <c:v>3.2699999999999999E-3</c:v>
                </c:pt>
                <c:pt idx="11351">
                  <c:v>3.2699999999999999E-3</c:v>
                </c:pt>
                <c:pt idx="11352">
                  <c:v>3.2399999999999998E-3</c:v>
                </c:pt>
                <c:pt idx="11353">
                  <c:v>3.2200000000000002E-3</c:v>
                </c:pt>
                <c:pt idx="11354">
                  <c:v>3.2200000000000002E-3</c:v>
                </c:pt>
                <c:pt idx="11355">
                  <c:v>3.1900000000000001E-3</c:v>
                </c:pt>
                <c:pt idx="11356">
                  <c:v>3.1900000000000001E-3</c:v>
                </c:pt>
                <c:pt idx="11357">
                  <c:v>3.16E-3</c:v>
                </c:pt>
                <c:pt idx="11358">
                  <c:v>3.16E-3</c:v>
                </c:pt>
                <c:pt idx="11359">
                  <c:v>3.14E-3</c:v>
                </c:pt>
                <c:pt idx="11360">
                  <c:v>3.14E-3</c:v>
                </c:pt>
                <c:pt idx="11361">
                  <c:v>3.1099999999999999E-3</c:v>
                </c:pt>
                <c:pt idx="11362">
                  <c:v>3.1099999999999999E-3</c:v>
                </c:pt>
                <c:pt idx="11363">
                  <c:v>3.1099999999999999E-3</c:v>
                </c:pt>
                <c:pt idx="11364">
                  <c:v>3.1099999999999999E-3</c:v>
                </c:pt>
                <c:pt idx="11365">
                  <c:v>3.1099999999999999E-3</c:v>
                </c:pt>
                <c:pt idx="11366">
                  <c:v>3.0799999999999998E-3</c:v>
                </c:pt>
                <c:pt idx="11367">
                  <c:v>3.0799999999999998E-3</c:v>
                </c:pt>
                <c:pt idx="11368">
                  <c:v>3.0799999999999998E-3</c:v>
                </c:pt>
                <c:pt idx="11369">
                  <c:v>3.0799999999999998E-3</c:v>
                </c:pt>
                <c:pt idx="11370">
                  <c:v>3.0799999999999998E-3</c:v>
                </c:pt>
                <c:pt idx="11371">
                  <c:v>3.0799999999999998E-3</c:v>
                </c:pt>
                <c:pt idx="11372">
                  <c:v>3.0799999999999998E-3</c:v>
                </c:pt>
                <c:pt idx="11373">
                  <c:v>3.0799999999999998E-3</c:v>
                </c:pt>
                <c:pt idx="11374">
                  <c:v>3.0799999999999998E-3</c:v>
                </c:pt>
                <c:pt idx="11375">
                  <c:v>3.0799999999999998E-3</c:v>
                </c:pt>
                <c:pt idx="11376">
                  <c:v>3.0799999999999998E-3</c:v>
                </c:pt>
                <c:pt idx="11377">
                  <c:v>3.0799999999999998E-3</c:v>
                </c:pt>
                <c:pt idx="11378">
                  <c:v>3.0799999999999998E-3</c:v>
                </c:pt>
                <c:pt idx="11379">
                  <c:v>3.0799999999999998E-3</c:v>
                </c:pt>
                <c:pt idx="11380">
                  <c:v>3.0799999999999998E-3</c:v>
                </c:pt>
                <c:pt idx="11381">
                  <c:v>3.0799999999999998E-3</c:v>
                </c:pt>
                <c:pt idx="11382">
                  <c:v>3.0799999999999998E-3</c:v>
                </c:pt>
                <c:pt idx="11383">
                  <c:v>3.0799999999999998E-3</c:v>
                </c:pt>
                <c:pt idx="11384">
                  <c:v>3.0599999999999998E-3</c:v>
                </c:pt>
                <c:pt idx="11385">
                  <c:v>3.0599999999999998E-3</c:v>
                </c:pt>
                <c:pt idx="11386">
                  <c:v>3.0300000000000001E-3</c:v>
                </c:pt>
                <c:pt idx="11387">
                  <c:v>3.0300000000000001E-3</c:v>
                </c:pt>
                <c:pt idx="11388">
                  <c:v>3.0100000000000001E-3</c:v>
                </c:pt>
                <c:pt idx="11389">
                  <c:v>3.0100000000000001E-3</c:v>
                </c:pt>
                <c:pt idx="11390">
                  <c:v>2.98E-3</c:v>
                </c:pt>
                <c:pt idx="11391">
                  <c:v>2.98E-3</c:v>
                </c:pt>
                <c:pt idx="11392">
                  <c:v>2.9499999999999999E-3</c:v>
                </c:pt>
                <c:pt idx="11393">
                  <c:v>2.9299999999999999E-3</c:v>
                </c:pt>
                <c:pt idx="11394">
                  <c:v>2.8999999999999998E-3</c:v>
                </c:pt>
                <c:pt idx="11395">
                  <c:v>2.8999999999999998E-3</c:v>
                </c:pt>
                <c:pt idx="11396">
                  <c:v>2.8700000000000002E-3</c:v>
                </c:pt>
                <c:pt idx="11397">
                  <c:v>2.8500000000000001E-3</c:v>
                </c:pt>
                <c:pt idx="11398">
                  <c:v>2.82E-3</c:v>
                </c:pt>
                <c:pt idx="11399">
                  <c:v>2.7899999999999999E-3</c:v>
                </c:pt>
                <c:pt idx="11400">
                  <c:v>2.7699999999999999E-3</c:v>
                </c:pt>
                <c:pt idx="11401">
                  <c:v>2.7399999999999998E-3</c:v>
                </c:pt>
                <c:pt idx="11402">
                  <c:v>2.7200000000000002E-3</c:v>
                </c:pt>
                <c:pt idx="11403">
                  <c:v>2.6900000000000001E-3</c:v>
                </c:pt>
                <c:pt idx="11404">
                  <c:v>2.66E-3</c:v>
                </c:pt>
                <c:pt idx="11405">
                  <c:v>2.64E-3</c:v>
                </c:pt>
                <c:pt idx="11406">
                  <c:v>2.6099999999999999E-3</c:v>
                </c:pt>
                <c:pt idx="11407">
                  <c:v>2.6099999999999999E-3</c:v>
                </c:pt>
                <c:pt idx="11408">
                  <c:v>2.5799999999999998E-3</c:v>
                </c:pt>
                <c:pt idx="11409">
                  <c:v>2.5600000000000002E-3</c:v>
                </c:pt>
                <c:pt idx="11410">
                  <c:v>2.5600000000000002E-3</c:v>
                </c:pt>
                <c:pt idx="11411">
                  <c:v>2.5300000000000001E-3</c:v>
                </c:pt>
                <c:pt idx="11412">
                  <c:v>2.5300000000000001E-3</c:v>
                </c:pt>
                <c:pt idx="11413">
                  <c:v>2.5000000000000001E-3</c:v>
                </c:pt>
                <c:pt idx="11414">
                  <c:v>2.5000000000000001E-3</c:v>
                </c:pt>
                <c:pt idx="11415">
                  <c:v>2.48E-3</c:v>
                </c:pt>
                <c:pt idx="11416">
                  <c:v>2.48E-3</c:v>
                </c:pt>
                <c:pt idx="11417">
                  <c:v>2.4499999999999999E-3</c:v>
                </c:pt>
                <c:pt idx="11418">
                  <c:v>2.4499999999999999E-3</c:v>
                </c:pt>
                <c:pt idx="11419">
                  <c:v>2.4299999999999999E-3</c:v>
                </c:pt>
                <c:pt idx="11420">
                  <c:v>2.4299999999999999E-3</c:v>
                </c:pt>
                <c:pt idx="11421">
                  <c:v>2.4299999999999999E-3</c:v>
                </c:pt>
                <c:pt idx="11422">
                  <c:v>2.4299999999999999E-3</c:v>
                </c:pt>
                <c:pt idx="11423">
                  <c:v>2.3999999999999998E-3</c:v>
                </c:pt>
                <c:pt idx="11424">
                  <c:v>2.3999999999999998E-3</c:v>
                </c:pt>
                <c:pt idx="11425">
                  <c:v>2.3999999999999998E-3</c:v>
                </c:pt>
                <c:pt idx="11426">
                  <c:v>2.3700000000000001E-3</c:v>
                </c:pt>
                <c:pt idx="11427">
                  <c:v>2.3700000000000001E-3</c:v>
                </c:pt>
                <c:pt idx="11428">
                  <c:v>2.3700000000000001E-3</c:v>
                </c:pt>
                <c:pt idx="11429">
                  <c:v>2.3500000000000001E-3</c:v>
                </c:pt>
                <c:pt idx="11430">
                  <c:v>2.3500000000000001E-3</c:v>
                </c:pt>
                <c:pt idx="11431">
                  <c:v>2.32E-3</c:v>
                </c:pt>
                <c:pt idx="11432">
                  <c:v>2.2899999999999999E-3</c:v>
                </c:pt>
                <c:pt idx="11433">
                  <c:v>2.2699999999999999E-3</c:v>
                </c:pt>
                <c:pt idx="11434">
                  <c:v>2.2699999999999999E-3</c:v>
                </c:pt>
                <c:pt idx="11435">
                  <c:v>2.2399999999999998E-3</c:v>
                </c:pt>
                <c:pt idx="11436">
                  <c:v>2.2100000000000002E-3</c:v>
                </c:pt>
                <c:pt idx="11437">
                  <c:v>2.1900000000000001E-3</c:v>
                </c:pt>
                <c:pt idx="11438">
                  <c:v>2.16E-3</c:v>
                </c:pt>
                <c:pt idx="11439">
                  <c:v>2.14E-3</c:v>
                </c:pt>
                <c:pt idx="11440">
                  <c:v>2.1099999999999999E-3</c:v>
                </c:pt>
                <c:pt idx="11441">
                  <c:v>2.0799999999999998E-3</c:v>
                </c:pt>
                <c:pt idx="11442">
                  <c:v>2.0600000000000002E-3</c:v>
                </c:pt>
                <c:pt idx="11443">
                  <c:v>2.0300000000000001E-3</c:v>
                </c:pt>
                <c:pt idx="11444">
                  <c:v>1.98E-3</c:v>
                </c:pt>
                <c:pt idx="11445">
                  <c:v>1.9499999999999999E-3</c:v>
                </c:pt>
                <c:pt idx="11446">
                  <c:v>1.92E-3</c:v>
                </c:pt>
                <c:pt idx="11447">
                  <c:v>1.9E-3</c:v>
                </c:pt>
                <c:pt idx="11448">
                  <c:v>1.8699999999999999E-3</c:v>
                </c:pt>
                <c:pt idx="11449">
                  <c:v>1.8500000000000001E-3</c:v>
                </c:pt>
                <c:pt idx="11450">
                  <c:v>1.82E-3</c:v>
                </c:pt>
                <c:pt idx="11451">
                  <c:v>1.7899999999999999E-3</c:v>
                </c:pt>
                <c:pt idx="11452">
                  <c:v>1.7700000000000001E-3</c:v>
                </c:pt>
                <c:pt idx="11453">
                  <c:v>1.7700000000000001E-3</c:v>
                </c:pt>
                <c:pt idx="11454">
                  <c:v>1.74E-3</c:v>
                </c:pt>
                <c:pt idx="11455">
                  <c:v>1.74E-3</c:v>
                </c:pt>
                <c:pt idx="11456">
                  <c:v>1.7099999999999999E-3</c:v>
                </c:pt>
                <c:pt idx="11457">
                  <c:v>1.7099999999999999E-3</c:v>
                </c:pt>
                <c:pt idx="11458">
                  <c:v>1.7099999999999999E-3</c:v>
                </c:pt>
                <c:pt idx="11459">
                  <c:v>1.6900000000000001E-3</c:v>
                </c:pt>
                <c:pt idx="11460">
                  <c:v>1.6900000000000001E-3</c:v>
                </c:pt>
                <c:pt idx="11461">
                  <c:v>1.6900000000000001E-3</c:v>
                </c:pt>
                <c:pt idx="11462">
                  <c:v>1.6900000000000001E-3</c:v>
                </c:pt>
                <c:pt idx="11463">
                  <c:v>1.6900000000000001E-3</c:v>
                </c:pt>
                <c:pt idx="11464">
                  <c:v>1.66E-3</c:v>
                </c:pt>
                <c:pt idx="11465">
                  <c:v>1.66E-3</c:v>
                </c:pt>
                <c:pt idx="11466">
                  <c:v>1.66E-3</c:v>
                </c:pt>
                <c:pt idx="11467">
                  <c:v>1.66E-3</c:v>
                </c:pt>
                <c:pt idx="11468">
                  <c:v>1.66E-3</c:v>
                </c:pt>
                <c:pt idx="11469">
                  <c:v>1.66E-3</c:v>
                </c:pt>
                <c:pt idx="11470">
                  <c:v>1.64E-3</c:v>
                </c:pt>
                <c:pt idx="11471">
                  <c:v>1.64E-3</c:v>
                </c:pt>
                <c:pt idx="11472">
                  <c:v>1.64E-3</c:v>
                </c:pt>
                <c:pt idx="11473">
                  <c:v>1.6100000000000001E-3</c:v>
                </c:pt>
                <c:pt idx="11474">
                  <c:v>1.6100000000000001E-3</c:v>
                </c:pt>
                <c:pt idx="11475">
                  <c:v>1.58E-3</c:v>
                </c:pt>
                <c:pt idx="11476">
                  <c:v>1.58E-3</c:v>
                </c:pt>
                <c:pt idx="11477">
                  <c:v>1.56E-3</c:v>
                </c:pt>
                <c:pt idx="11478">
                  <c:v>1.5299999999999999E-3</c:v>
                </c:pt>
                <c:pt idx="11479">
                  <c:v>1.5E-3</c:v>
                </c:pt>
                <c:pt idx="11480">
                  <c:v>1.48E-3</c:v>
                </c:pt>
                <c:pt idx="11481">
                  <c:v>1.4499999999999999E-3</c:v>
                </c:pt>
                <c:pt idx="11482">
                  <c:v>1.42E-3</c:v>
                </c:pt>
                <c:pt idx="11483">
                  <c:v>1.4E-3</c:v>
                </c:pt>
                <c:pt idx="11484">
                  <c:v>1.3699999999999999E-3</c:v>
                </c:pt>
                <c:pt idx="11485">
                  <c:v>1.3500000000000001E-3</c:v>
                </c:pt>
                <c:pt idx="11486">
                  <c:v>1.32E-3</c:v>
                </c:pt>
                <c:pt idx="11487">
                  <c:v>1.2899999999999999E-3</c:v>
                </c:pt>
                <c:pt idx="11488">
                  <c:v>1.2700000000000001E-3</c:v>
                </c:pt>
                <c:pt idx="11489">
                  <c:v>1.24E-3</c:v>
                </c:pt>
                <c:pt idx="11490">
                  <c:v>1.2099999999999999E-3</c:v>
                </c:pt>
                <c:pt idx="11491">
                  <c:v>1.1900000000000001E-3</c:v>
                </c:pt>
                <c:pt idx="11492">
                  <c:v>1.16E-3</c:v>
                </c:pt>
                <c:pt idx="11493">
                  <c:v>1.1299999999999999E-3</c:v>
                </c:pt>
                <c:pt idx="11494">
                  <c:v>1.1100000000000001E-3</c:v>
                </c:pt>
                <c:pt idx="11495">
                  <c:v>1.1100000000000001E-3</c:v>
                </c:pt>
                <c:pt idx="11496">
                  <c:v>1.08E-3</c:v>
                </c:pt>
                <c:pt idx="11497">
                  <c:v>1.06E-3</c:v>
                </c:pt>
                <c:pt idx="11498">
                  <c:v>1.0300000000000001E-3</c:v>
                </c:pt>
                <c:pt idx="11499">
                  <c:v>1.0300000000000001E-3</c:v>
                </c:pt>
                <c:pt idx="11500">
                  <c:v>1E-3</c:v>
                </c:pt>
                <c:pt idx="11501">
                  <c:v>1E-3</c:v>
                </c:pt>
                <c:pt idx="11502">
                  <c:v>9.7999999999999997E-4</c:v>
                </c:pt>
                <c:pt idx="11503">
                  <c:v>9.7999999999999997E-4</c:v>
                </c:pt>
                <c:pt idx="11504">
                  <c:v>9.5E-4</c:v>
                </c:pt>
                <c:pt idx="11505">
                  <c:v>9.5E-4</c:v>
                </c:pt>
                <c:pt idx="11506">
                  <c:v>9.5E-4</c:v>
                </c:pt>
                <c:pt idx="11507">
                  <c:v>9.2000000000000003E-4</c:v>
                </c:pt>
                <c:pt idx="11508">
                  <c:v>9.2000000000000003E-4</c:v>
                </c:pt>
                <c:pt idx="11509">
                  <c:v>8.9999999999999998E-4</c:v>
                </c:pt>
                <c:pt idx="11510">
                  <c:v>8.7000000000000001E-4</c:v>
                </c:pt>
                <c:pt idx="11511">
                  <c:v>8.7000000000000001E-4</c:v>
                </c:pt>
                <c:pt idx="11512">
                  <c:v>8.4000000000000003E-4</c:v>
                </c:pt>
                <c:pt idx="11513">
                  <c:v>8.1999999999999998E-4</c:v>
                </c:pt>
                <c:pt idx="11514">
                  <c:v>7.9000000000000001E-4</c:v>
                </c:pt>
                <c:pt idx="11515">
                  <c:v>7.9000000000000001E-4</c:v>
                </c:pt>
                <c:pt idx="11516">
                  <c:v>7.6999999999999996E-4</c:v>
                </c:pt>
                <c:pt idx="11517">
                  <c:v>7.3999999999999999E-4</c:v>
                </c:pt>
                <c:pt idx="11518">
                  <c:v>7.1000000000000002E-4</c:v>
                </c:pt>
                <c:pt idx="11519">
                  <c:v>6.8999999999999997E-4</c:v>
                </c:pt>
                <c:pt idx="11520">
                  <c:v>6.6E-4</c:v>
                </c:pt>
                <c:pt idx="11521">
                  <c:v>6.3000000000000003E-4</c:v>
                </c:pt>
                <c:pt idx="11522">
                  <c:v>6.0999999999999997E-4</c:v>
                </c:pt>
                <c:pt idx="11523">
                  <c:v>5.8E-4</c:v>
                </c:pt>
                <c:pt idx="11524">
                  <c:v>5.5000000000000003E-4</c:v>
                </c:pt>
                <c:pt idx="11525">
                  <c:v>5.5000000000000003E-4</c:v>
                </c:pt>
                <c:pt idx="11526">
                  <c:v>5.2999999999999998E-4</c:v>
                </c:pt>
                <c:pt idx="11527">
                  <c:v>5.0000000000000001E-4</c:v>
                </c:pt>
                <c:pt idx="11528">
                  <c:v>4.8000000000000001E-4</c:v>
                </c:pt>
                <c:pt idx="11529">
                  <c:v>4.4999999999999999E-4</c:v>
                </c:pt>
                <c:pt idx="11530">
                  <c:v>4.4999999999999999E-4</c:v>
                </c:pt>
                <c:pt idx="11531">
                  <c:v>4.2000000000000002E-4</c:v>
                </c:pt>
                <c:pt idx="11532">
                  <c:v>4.0000000000000002E-4</c:v>
                </c:pt>
                <c:pt idx="11533">
                  <c:v>4.0000000000000002E-4</c:v>
                </c:pt>
                <c:pt idx="11534">
                  <c:v>3.6999999999999999E-4</c:v>
                </c:pt>
                <c:pt idx="11535">
                  <c:v>3.6999999999999999E-4</c:v>
                </c:pt>
                <c:pt idx="11536">
                  <c:v>3.4000000000000002E-4</c:v>
                </c:pt>
                <c:pt idx="11537">
                  <c:v>3.4000000000000002E-4</c:v>
                </c:pt>
                <c:pt idx="11538">
                  <c:v>3.4000000000000002E-4</c:v>
                </c:pt>
                <c:pt idx="11539">
                  <c:v>3.2000000000000003E-4</c:v>
                </c:pt>
                <c:pt idx="11540">
                  <c:v>3.2000000000000003E-4</c:v>
                </c:pt>
                <c:pt idx="11541">
                  <c:v>3.2000000000000003E-4</c:v>
                </c:pt>
                <c:pt idx="11542">
                  <c:v>2.9E-4</c:v>
                </c:pt>
                <c:pt idx="11543">
                  <c:v>2.9E-4</c:v>
                </c:pt>
                <c:pt idx="11544">
                  <c:v>2.7E-4</c:v>
                </c:pt>
                <c:pt idx="11545">
                  <c:v>2.7E-4</c:v>
                </c:pt>
                <c:pt idx="11546">
                  <c:v>2.4000000000000001E-4</c:v>
                </c:pt>
                <c:pt idx="11547">
                  <c:v>2.4000000000000001E-4</c:v>
                </c:pt>
                <c:pt idx="11548">
                  <c:v>2.1000000000000001E-4</c:v>
                </c:pt>
                <c:pt idx="11549">
                  <c:v>2.1000000000000001E-4</c:v>
                </c:pt>
                <c:pt idx="11550">
                  <c:v>1.9000000000000001E-4</c:v>
                </c:pt>
                <c:pt idx="11551">
                  <c:v>1.9000000000000001E-4</c:v>
                </c:pt>
                <c:pt idx="11552">
                  <c:v>1.6000000000000001E-4</c:v>
                </c:pt>
                <c:pt idx="11553">
                  <c:v>1.6000000000000001E-4</c:v>
                </c:pt>
                <c:pt idx="11554">
                  <c:v>1.2999999999999999E-4</c:v>
                </c:pt>
                <c:pt idx="11555">
                  <c:v>1.1E-4</c:v>
                </c:pt>
                <c:pt idx="11556">
                  <c:v>1.1E-4</c:v>
                </c:pt>
                <c:pt idx="11557">
                  <c:v>8.0000000000000007E-5</c:v>
                </c:pt>
                <c:pt idx="11558">
                  <c:v>5.0000000000000002E-5</c:v>
                </c:pt>
                <c:pt idx="11559">
                  <c:v>5.0000000000000002E-5</c:v>
                </c:pt>
                <c:pt idx="11560">
                  <c:v>3.0000000000000001E-5</c:v>
                </c:pt>
                <c:pt idx="11561">
                  <c:v>0</c:v>
                </c:pt>
                <c:pt idx="11562">
                  <c:v>0</c:v>
                </c:pt>
                <c:pt idx="11563">
                  <c:v>-2.0000000000000002E-5</c:v>
                </c:pt>
                <c:pt idx="11564">
                  <c:v>-2.0000000000000002E-5</c:v>
                </c:pt>
                <c:pt idx="11565">
                  <c:v>-5.0000000000000002E-5</c:v>
                </c:pt>
                <c:pt idx="11566">
                  <c:v>-5.0000000000000002E-5</c:v>
                </c:pt>
                <c:pt idx="11567">
                  <c:v>-5.0000000000000002E-5</c:v>
                </c:pt>
                <c:pt idx="11568">
                  <c:v>-8.0000000000000007E-5</c:v>
                </c:pt>
                <c:pt idx="11569">
                  <c:v>-8.0000000000000007E-5</c:v>
                </c:pt>
                <c:pt idx="11570">
                  <c:v>-8.0000000000000007E-5</c:v>
                </c:pt>
                <c:pt idx="11571">
                  <c:v>-8.0000000000000007E-5</c:v>
                </c:pt>
                <c:pt idx="11572">
                  <c:v>-1E-4</c:v>
                </c:pt>
                <c:pt idx="11573">
                  <c:v>-1E-4</c:v>
                </c:pt>
                <c:pt idx="11574">
                  <c:v>-1E-4</c:v>
                </c:pt>
                <c:pt idx="11575">
                  <c:v>-1E-4</c:v>
                </c:pt>
                <c:pt idx="11576">
                  <c:v>-1.2999999999999999E-4</c:v>
                </c:pt>
                <c:pt idx="11577">
                  <c:v>-1.2999999999999999E-4</c:v>
                </c:pt>
                <c:pt idx="11578">
                  <c:v>-1.6000000000000001E-4</c:v>
                </c:pt>
                <c:pt idx="11579">
                  <c:v>-1.6000000000000001E-4</c:v>
                </c:pt>
                <c:pt idx="11580">
                  <c:v>-1.6000000000000001E-4</c:v>
                </c:pt>
                <c:pt idx="11581">
                  <c:v>-1.8000000000000001E-4</c:v>
                </c:pt>
                <c:pt idx="11582">
                  <c:v>-1.8000000000000001E-4</c:v>
                </c:pt>
                <c:pt idx="11583">
                  <c:v>-2.1000000000000001E-4</c:v>
                </c:pt>
                <c:pt idx="11584">
                  <c:v>-2.1000000000000001E-4</c:v>
                </c:pt>
                <c:pt idx="11585">
                  <c:v>-2.4000000000000001E-4</c:v>
                </c:pt>
                <c:pt idx="11586">
                  <c:v>-2.5999999999999998E-4</c:v>
                </c:pt>
                <c:pt idx="11587">
                  <c:v>-2.5999999999999998E-4</c:v>
                </c:pt>
                <c:pt idx="11588">
                  <c:v>-2.9E-4</c:v>
                </c:pt>
                <c:pt idx="11589">
                  <c:v>-3.1E-4</c:v>
                </c:pt>
                <c:pt idx="11590">
                  <c:v>-3.4000000000000002E-4</c:v>
                </c:pt>
                <c:pt idx="11591">
                  <c:v>-3.4000000000000002E-4</c:v>
                </c:pt>
                <c:pt idx="11592">
                  <c:v>-3.6999999999999999E-4</c:v>
                </c:pt>
                <c:pt idx="11593">
                  <c:v>-3.8999999999999999E-4</c:v>
                </c:pt>
                <c:pt idx="11594">
                  <c:v>-3.8999999999999999E-4</c:v>
                </c:pt>
                <c:pt idx="11595">
                  <c:v>-4.2000000000000002E-4</c:v>
                </c:pt>
                <c:pt idx="11596">
                  <c:v>-4.4999999999999999E-4</c:v>
                </c:pt>
                <c:pt idx="11597">
                  <c:v>-4.4999999999999999E-4</c:v>
                </c:pt>
                <c:pt idx="11598">
                  <c:v>-4.4999999999999999E-4</c:v>
                </c:pt>
                <c:pt idx="11599">
                  <c:v>-4.4999999999999999E-4</c:v>
                </c:pt>
                <c:pt idx="11600">
                  <c:v>-4.4999999999999999E-4</c:v>
                </c:pt>
                <c:pt idx="11601">
                  <c:v>-4.6999999999999999E-4</c:v>
                </c:pt>
                <c:pt idx="11602">
                  <c:v>-4.6999999999999999E-4</c:v>
                </c:pt>
                <c:pt idx="11603">
                  <c:v>-4.6999999999999999E-4</c:v>
                </c:pt>
                <c:pt idx="11604">
                  <c:v>-4.6999999999999999E-4</c:v>
                </c:pt>
                <c:pt idx="11605">
                  <c:v>-4.4999999999999999E-4</c:v>
                </c:pt>
                <c:pt idx="11606">
                  <c:v>-4.4999999999999999E-4</c:v>
                </c:pt>
                <c:pt idx="11607">
                  <c:v>-4.4999999999999999E-4</c:v>
                </c:pt>
                <c:pt idx="11608">
                  <c:v>-4.4999999999999999E-4</c:v>
                </c:pt>
                <c:pt idx="11609">
                  <c:v>-4.4999999999999999E-4</c:v>
                </c:pt>
                <c:pt idx="11610">
                  <c:v>-4.4999999999999999E-4</c:v>
                </c:pt>
                <c:pt idx="11611">
                  <c:v>-4.4999999999999999E-4</c:v>
                </c:pt>
                <c:pt idx="11612">
                  <c:v>-4.4999999999999999E-4</c:v>
                </c:pt>
                <c:pt idx="11613">
                  <c:v>-4.4999999999999999E-4</c:v>
                </c:pt>
                <c:pt idx="11614">
                  <c:v>-4.4999999999999999E-4</c:v>
                </c:pt>
                <c:pt idx="11615">
                  <c:v>-4.4999999999999999E-4</c:v>
                </c:pt>
                <c:pt idx="11616">
                  <c:v>-4.4999999999999999E-4</c:v>
                </c:pt>
                <c:pt idx="11617">
                  <c:v>-4.4999999999999999E-4</c:v>
                </c:pt>
                <c:pt idx="11618">
                  <c:v>-4.6999999999999999E-4</c:v>
                </c:pt>
                <c:pt idx="11619">
                  <c:v>-4.6999999999999999E-4</c:v>
                </c:pt>
                <c:pt idx="11620">
                  <c:v>-5.0000000000000001E-4</c:v>
                </c:pt>
                <c:pt idx="11621">
                  <c:v>-5.2999999999999998E-4</c:v>
                </c:pt>
                <c:pt idx="11622">
                  <c:v>-5.2999999999999998E-4</c:v>
                </c:pt>
                <c:pt idx="11623">
                  <c:v>-5.5000000000000003E-4</c:v>
                </c:pt>
                <c:pt idx="11624">
                  <c:v>-5.8E-4</c:v>
                </c:pt>
                <c:pt idx="11625">
                  <c:v>-5.9999999999999995E-4</c:v>
                </c:pt>
                <c:pt idx="11626">
                  <c:v>-6.3000000000000003E-4</c:v>
                </c:pt>
                <c:pt idx="11627">
                  <c:v>-6.6E-4</c:v>
                </c:pt>
                <c:pt idx="11628">
                  <c:v>-6.8000000000000005E-4</c:v>
                </c:pt>
                <c:pt idx="11629">
                  <c:v>-7.1000000000000002E-4</c:v>
                </c:pt>
                <c:pt idx="11630">
                  <c:v>-7.1000000000000002E-4</c:v>
                </c:pt>
                <c:pt idx="11631">
                  <c:v>-7.3999999999999999E-4</c:v>
                </c:pt>
                <c:pt idx="11632">
                  <c:v>-7.3999999999999999E-4</c:v>
                </c:pt>
                <c:pt idx="11633">
                  <c:v>-7.6000000000000004E-4</c:v>
                </c:pt>
                <c:pt idx="11634">
                  <c:v>-7.6000000000000004E-4</c:v>
                </c:pt>
                <c:pt idx="11635">
                  <c:v>-7.6000000000000004E-4</c:v>
                </c:pt>
                <c:pt idx="11636">
                  <c:v>-7.6000000000000004E-4</c:v>
                </c:pt>
                <c:pt idx="11637">
                  <c:v>-7.6000000000000004E-4</c:v>
                </c:pt>
                <c:pt idx="11638">
                  <c:v>-7.6000000000000004E-4</c:v>
                </c:pt>
                <c:pt idx="11639">
                  <c:v>-7.3999999999999999E-4</c:v>
                </c:pt>
                <c:pt idx="11640">
                  <c:v>-7.3999999999999999E-4</c:v>
                </c:pt>
                <c:pt idx="11641">
                  <c:v>-7.1000000000000002E-4</c:v>
                </c:pt>
                <c:pt idx="11642">
                  <c:v>-7.1000000000000002E-4</c:v>
                </c:pt>
                <c:pt idx="11643">
                  <c:v>-6.8000000000000005E-4</c:v>
                </c:pt>
                <c:pt idx="11644">
                  <c:v>-6.6E-4</c:v>
                </c:pt>
                <c:pt idx="11645">
                  <c:v>-6.3000000000000003E-4</c:v>
                </c:pt>
                <c:pt idx="11646">
                  <c:v>-5.9999999999999995E-4</c:v>
                </c:pt>
                <c:pt idx="11647">
                  <c:v>-5.8E-4</c:v>
                </c:pt>
                <c:pt idx="11648">
                  <c:v>-5.5000000000000003E-4</c:v>
                </c:pt>
                <c:pt idx="11649">
                  <c:v>-5.2999999999999998E-4</c:v>
                </c:pt>
                <c:pt idx="11650">
                  <c:v>-5.0000000000000001E-4</c:v>
                </c:pt>
                <c:pt idx="11651">
                  <c:v>-4.6999999999999999E-4</c:v>
                </c:pt>
                <c:pt idx="11652">
                  <c:v>-4.4999999999999999E-4</c:v>
                </c:pt>
                <c:pt idx="11653">
                  <c:v>-4.4999999999999999E-4</c:v>
                </c:pt>
                <c:pt idx="11654">
                  <c:v>-4.4999999999999999E-4</c:v>
                </c:pt>
                <c:pt idx="11655">
                  <c:v>-4.4999999999999999E-4</c:v>
                </c:pt>
                <c:pt idx="11656">
                  <c:v>-4.4999999999999999E-4</c:v>
                </c:pt>
                <c:pt idx="11657">
                  <c:v>-4.4999999999999999E-4</c:v>
                </c:pt>
                <c:pt idx="11658">
                  <c:v>-4.6999999999999999E-4</c:v>
                </c:pt>
                <c:pt idx="11659">
                  <c:v>-4.6999999999999999E-4</c:v>
                </c:pt>
                <c:pt idx="11660">
                  <c:v>-5.0000000000000001E-4</c:v>
                </c:pt>
                <c:pt idx="11661">
                  <c:v>-5.2999999999999998E-4</c:v>
                </c:pt>
                <c:pt idx="11662">
                  <c:v>-5.5000000000000003E-4</c:v>
                </c:pt>
                <c:pt idx="11663">
                  <c:v>-5.9999999999999995E-4</c:v>
                </c:pt>
                <c:pt idx="11664">
                  <c:v>-6.3000000000000003E-4</c:v>
                </c:pt>
                <c:pt idx="11665">
                  <c:v>-6.8000000000000005E-4</c:v>
                </c:pt>
                <c:pt idx="11666">
                  <c:v>-7.1000000000000002E-4</c:v>
                </c:pt>
                <c:pt idx="11667">
                  <c:v>-7.6000000000000004E-4</c:v>
                </c:pt>
                <c:pt idx="11668">
                  <c:v>-8.1999999999999998E-4</c:v>
                </c:pt>
                <c:pt idx="11669">
                  <c:v>-8.4000000000000003E-4</c:v>
                </c:pt>
                <c:pt idx="11670">
                  <c:v>-8.8999999999999995E-4</c:v>
                </c:pt>
                <c:pt idx="11671">
                  <c:v>-9.2000000000000003E-4</c:v>
                </c:pt>
                <c:pt idx="11672">
                  <c:v>-9.7000000000000005E-4</c:v>
                </c:pt>
                <c:pt idx="11673">
                  <c:v>-1E-3</c:v>
                </c:pt>
                <c:pt idx="11674">
                  <c:v>-1.0300000000000001E-3</c:v>
                </c:pt>
                <c:pt idx="11675">
                  <c:v>-1.0499999999999999E-3</c:v>
                </c:pt>
                <c:pt idx="11676">
                  <c:v>-1.08E-3</c:v>
                </c:pt>
                <c:pt idx="11677">
                  <c:v>-1.08E-3</c:v>
                </c:pt>
                <c:pt idx="11678">
                  <c:v>-1.1000000000000001E-3</c:v>
                </c:pt>
                <c:pt idx="11679">
                  <c:v>-1.1000000000000001E-3</c:v>
                </c:pt>
                <c:pt idx="11680">
                  <c:v>-1.1000000000000001E-3</c:v>
                </c:pt>
                <c:pt idx="11681">
                  <c:v>-1.1000000000000001E-3</c:v>
                </c:pt>
                <c:pt idx="11682">
                  <c:v>-1.1000000000000001E-3</c:v>
                </c:pt>
                <c:pt idx="11683">
                  <c:v>-1.08E-3</c:v>
                </c:pt>
                <c:pt idx="11684">
                  <c:v>-1.08E-3</c:v>
                </c:pt>
                <c:pt idx="11685">
                  <c:v>-1.0499999999999999E-3</c:v>
                </c:pt>
                <c:pt idx="11686">
                  <c:v>-1.0499999999999999E-3</c:v>
                </c:pt>
                <c:pt idx="11687">
                  <c:v>-1.0300000000000001E-3</c:v>
                </c:pt>
                <c:pt idx="11688">
                  <c:v>-1.0300000000000001E-3</c:v>
                </c:pt>
                <c:pt idx="11689">
                  <c:v>-1E-3</c:v>
                </c:pt>
                <c:pt idx="11690">
                  <c:v>-9.7000000000000005E-4</c:v>
                </c:pt>
                <c:pt idx="11691">
                  <c:v>-9.7000000000000005E-4</c:v>
                </c:pt>
                <c:pt idx="11692">
                  <c:v>-9.5E-4</c:v>
                </c:pt>
                <c:pt idx="11693">
                  <c:v>-9.5E-4</c:v>
                </c:pt>
                <c:pt idx="11694">
                  <c:v>-9.2000000000000003E-4</c:v>
                </c:pt>
                <c:pt idx="11695">
                  <c:v>-9.2000000000000003E-4</c:v>
                </c:pt>
                <c:pt idx="11696">
                  <c:v>-9.2000000000000003E-4</c:v>
                </c:pt>
                <c:pt idx="11697">
                  <c:v>-9.2000000000000003E-4</c:v>
                </c:pt>
                <c:pt idx="11698">
                  <c:v>-9.2000000000000003E-4</c:v>
                </c:pt>
                <c:pt idx="11699">
                  <c:v>-9.5E-4</c:v>
                </c:pt>
                <c:pt idx="11700">
                  <c:v>-9.5E-4</c:v>
                </c:pt>
                <c:pt idx="11701">
                  <c:v>-9.7000000000000005E-4</c:v>
                </c:pt>
                <c:pt idx="11702">
                  <c:v>-1E-3</c:v>
                </c:pt>
                <c:pt idx="11703">
                  <c:v>-1E-3</c:v>
                </c:pt>
                <c:pt idx="11704">
                  <c:v>-1.0499999999999999E-3</c:v>
                </c:pt>
                <c:pt idx="11705">
                  <c:v>-1.0499999999999999E-3</c:v>
                </c:pt>
                <c:pt idx="11706">
                  <c:v>-1.1000000000000001E-3</c:v>
                </c:pt>
                <c:pt idx="11707">
                  <c:v>-1.1299999999999999E-3</c:v>
                </c:pt>
                <c:pt idx="11708">
                  <c:v>-1.16E-3</c:v>
                </c:pt>
                <c:pt idx="11709">
                  <c:v>-1.1800000000000001E-3</c:v>
                </c:pt>
                <c:pt idx="11710">
                  <c:v>-1.2099999999999999E-3</c:v>
                </c:pt>
                <c:pt idx="11711">
                  <c:v>-1.24E-3</c:v>
                </c:pt>
                <c:pt idx="11712">
                  <c:v>-1.2600000000000001E-3</c:v>
                </c:pt>
                <c:pt idx="11713">
                  <c:v>-1.2899999999999999E-3</c:v>
                </c:pt>
                <c:pt idx="11714">
                  <c:v>-1.2899999999999999E-3</c:v>
                </c:pt>
                <c:pt idx="11715">
                  <c:v>-1.32E-3</c:v>
                </c:pt>
                <c:pt idx="11716">
                  <c:v>-1.32E-3</c:v>
                </c:pt>
                <c:pt idx="11717">
                  <c:v>-1.34E-3</c:v>
                </c:pt>
                <c:pt idx="11718">
                  <c:v>-1.34E-3</c:v>
                </c:pt>
                <c:pt idx="11719">
                  <c:v>-1.34E-3</c:v>
                </c:pt>
                <c:pt idx="11720">
                  <c:v>-1.34E-3</c:v>
                </c:pt>
                <c:pt idx="11721">
                  <c:v>-1.32E-3</c:v>
                </c:pt>
                <c:pt idx="11722">
                  <c:v>-1.32E-3</c:v>
                </c:pt>
                <c:pt idx="11723">
                  <c:v>-1.2899999999999999E-3</c:v>
                </c:pt>
                <c:pt idx="11724">
                  <c:v>-1.2899999999999999E-3</c:v>
                </c:pt>
                <c:pt idx="11725">
                  <c:v>-1.2600000000000001E-3</c:v>
                </c:pt>
                <c:pt idx="11726">
                  <c:v>-1.24E-3</c:v>
                </c:pt>
                <c:pt idx="11727">
                  <c:v>-1.2099999999999999E-3</c:v>
                </c:pt>
                <c:pt idx="11728">
                  <c:v>-1.1800000000000001E-3</c:v>
                </c:pt>
                <c:pt idx="11729">
                  <c:v>-1.16E-3</c:v>
                </c:pt>
                <c:pt idx="11730">
                  <c:v>-1.1299999999999999E-3</c:v>
                </c:pt>
                <c:pt idx="11731">
                  <c:v>-1.1000000000000001E-3</c:v>
                </c:pt>
                <c:pt idx="11732">
                  <c:v>-1.08E-3</c:v>
                </c:pt>
                <c:pt idx="11733">
                  <c:v>-1.0300000000000001E-3</c:v>
                </c:pt>
                <c:pt idx="11734">
                  <c:v>-1E-3</c:v>
                </c:pt>
                <c:pt idx="11735">
                  <c:v>-9.7000000000000005E-4</c:v>
                </c:pt>
                <c:pt idx="11736">
                  <c:v>-9.7000000000000005E-4</c:v>
                </c:pt>
                <c:pt idx="11737">
                  <c:v>-9.5E-4</c:v>
                </c:pt>
                <c:pt idx="11738">
                  <c:v>-9.2000000000000003E-4</c:v>
                </c:pt>
                <c:pt idx="11739">
                  <c:v>-8.8999999999999995E-4</c:v>
                </c:pt>
                <c:pt idx="11740">
                  <c:v>-8.8999999999999995E-4</c:v>
                </c:pt>
                <c:pt idx="11741">
                  <c:v>-8.7000000000000001E-4</c:v>
                </c:pt>
                <c:pt idx="11742">
                  <c:v>-8.7000000000000001E-4</c:v>
                </c:pt>
                <c:pt idx="11743">
                  <c:v>-8.4000000000000003E-4</c:v>
                </c:pt>
                <c:pt idx="11744">
                  <c:v>-8.4000000000000003E-4</c:v>
                </c:pt>
                <c:pt idx="11745">
                  <c:v>-8.4000000000000003E-4</c:v>
                </c:pt>
                <c:pt idx="11746">
                  <c:v>-8.4000000000000003E-4</c:v>
                </c:pt>
                <c:pt idx="11747">
                  <c:v>-8.4000000000000003E-4</c:v>
                </c:pt>
                <c:pt idx="11748">
                  <c:v>-8.7000000000000001E-4</c:v>
                </c:pt>
                <c:pt idx="11749">
                  <c:v>-8.7000000000000001E-4</c:v>
                </c:pt>
                <c:pt idx="11750">
                  <c:v>-8.7000000000000001E-4</c:v>
                </c:pt>
                <c:pt idx="11751">
                  <c:v>-8.8999999999999995E-4</c:v>
                </c:pt>
                <c:pt idx="11752">
                  <c:v>-8.8999999999999995E-4</c:v>
                </c:pt>
                <c:pt idx="11753">
                  <c:v>-9.2000000000000003E-4</c:v>
                </c:pt>
                <c:pt idx="11754">
                  <c:v>-9.2000000000000003E-4</c:v>
                </c:pt>
                <c:pt idx="11755">
                  <c:v>-9.5E-4</c:v>
                </c:pt>
                <c:pt idx="11756">
                  <c:v>-9.7000000000000005E-4</c:v>
                </c:pt>
                <c:pt idx="11757">
                  <c:v>-1E-3</c:v>
                </c:pt>
                <c:pt idx="11758">
                  <c:v>-1E-3</c:v>
                </c:pt>
                <c:pt idx="11759">
                  <c:v>-1.0300000000000001E-3</c:v>
                </c:pt>
                <c:pt idx="11760">
                  <c:v>-1.0499999999999999E-3</c:v>
                </c:pt>
                <c:pt idx="11761">
                  <c:v>-1.0499999999999999E-3</c:v>
                </c:pt>
                <c:pt idx="11762">
                  <c:v>-1.08E-3</c:v>
                </c:pt>
                <c:pt idx="11763">
                  <c:v>-1.1000000000000001E-3</c:v>
                </c:pt>
                <c:pt idx="11764">
                  <c:v>-1.1000000000000001E-3</c:v>
                </c:pt>
                <c:pt idx="11765">
                  <c:v>-1.1299999999999999E-3</c:v>
                </c:pt>
                <c:pt idx="11766">
                  <c:v>-1.1299999999999999E-3</c:v>
                </c:pt>
                <c:pt idx="11767">
                  <c:v>-1.1299999999999999E-3</c:v>
                </c:pt>
                <c:pt idx="11768">
                  <c:v>-1.16E-3</c:v>
                </c:pt>
                <c:pt idx="11769">
                  <c:v>-1.16E-3</c:v>
                </c:pt>
                <c:pt idx="11770">
                  <c:v>-1.16E-3</c:v>
                </c:pt>
                <c:pt idx="11771">
                  <c:v>-1.16E-3</c:v>
                </c:pt>
                <c:pt idx="11772">
                  <c:v>-1.1800000000000001E-3</c:v>
                </c:pt>
                <c:pt idx="11773">
                  <c:v>-1.1800000000000001E-3</c:v>
                </c:pt>
                <c:pt idx="11774">
                  <c:v>-1.1800000000000001E-3</c:v>
                </c:pt>
                <c:pt idx="11775">
                  <c:v>-1.16E-3</c:v>
                </c:pt>
                <c:pt idx="11776">
                  <c:v>-1.16E-3</c:v>
                </c:pt>
                <c:pt idx="11777">
                  <c:v>-1.16E-3</c:v>
                </c:pt>
                <c:pt idx="11778">
                  <c:v>-1.16E-3</c:v>
                </c:pt>
                <c:pt idx="11779">
                  <c:v>-1.16E-3</c:v>
                </c:pt>
                <c:pt idx="11780">
                  <c:v>-1.16E-3</c:v>
                </c:pt>
                <c:pt idx="11781">
                  <c:v>-1.16E-3</c:v>
                </c:pt>
                <c:pt idx="11782">
                  <c:v>-1.1299999999999999E-3</c:v>
                </c:pt>
                <c:pt idx="11783">
                  <c:v>-1.1299999999999999E-3</c:v>
                </c:pt>
                <c:pt idx="11784">
                  <c:v>-1.1299999999999999E-3</c:v>
                </c:pt>
                <c:pt idx="11785">
                  <c:v>-1.1299999999999999E-3</c:v>
                </c:pt>
                <c:pt idx="11786">
                  <c:v>-1.1299999999999999E-3</c:v>
                </c:pt>
                <c:pt idx="11787">
                  <c:v>-1.1299999999999999E-3</c:v>
                </c:pt>
                <c:pt idx="11788">
                  <c:v>-1.1299999999999999E-3</c:v>
                </c:pt>
                <c:pt idx="11789">
                  <c:v>-1.1299999999999999E-3</c:v>
                </c:pt>
                <c:pt idx="11790">
                  <c:v>-1.1299999999999999E-3</c:v>
                </c:pt>
                <c:pt idx="11791">
                  <c:v>-1.1299999999999999E-3</c:v>
                </c:pt>
                <c:pt idx="11792">
                  <c:v>-1.16E-3</c:v>
                </c:pt>
                <c:pt idx="11793">
                  <c:v>-1.16E-3</c:v>
                </c:pt>
                <c:pt idx="11794">
                  <c:v>-1.16E-3</c:v>
                </c:pt>
                <c:pt idx="11795">
                  <c:v>-1.16E-3</c:v>
                </c:pt>
                <c:pt idx="11796">
                  <c:v>-1.1800000000000001E-3</c:v>
                </c:pt>
                <c:pt idx="11797">
                  <c:v>-1.1800000000000001E-3</c:v>
                </c:pt>
                <c:pt idx="11798">
                  <c:v>-1.1800000000000001E-3</c:v>
                </c:pt>
                <c:pt idx="11799">
                  <c:v>-1.2099999999999999E-3</c:v>
                </c:pt>
                <c:pt idx="11800">
                  <c:v>-1.2099999999999999E-3</c:v>
                </c:pt>
                <c:pt idx="11801">
                  <c:v>-1.2099999999999999E-3</c:v>
                </c:pt>
                <c:pt idx="11802">
                  <c:v>-1.24E-3</c:v>
                </c:pt>
                <c:pt idx="11803">
                  <c:v>-1.24E-3</c:v>
                </c:pt>
                <c:pt idx="11804">
                  <c:v>-1.2600000000000001E-3</c:v>
                </c:pt>
                <c:pt idx="11805">
                  <c:v>-1.2600000000000001E-3</c:v>
                </c:pt>
                <c:pt idx="11806">
                  <c:v>-1.2600000000000001E-3</c:v>
                </c:pt>
                <c:pt idx="11807">
                  <c:v>-1.2600000000000001E-3</c:v>
                </c:pt>
                <c:pt idx="11808">
                  <c:v>-1.2600000000000001E-3</c:v>
                </c:pt>
                <c:pt idx="11809">
                  <c:v>-1.2600000000000001E-3</c:v>
                </c:pt>
                <c:pt idx="11810">
                  <c:v>-1.2600000000000001E-3</c:v>
                </c:pt>
                <c:pt idx="11811">
                  <c:v>-1.2600000000000001E-3</c:v>
                </c:pt>
                <c:pt idx="11812">
                  <c:v>-1.2600000000000001E-3</c:v>
                </c:pt>
                <c:pt idx="11813">
                  <c:v>-1.2600000000000001E-3</c:v>
                </c:pt>
                <c:pt idx="11814">
                  <c:v>-1.2600000000000001E-3</c:v>
                </c:pt>
                <c:pt idx="11815">
                  <c:v>-1.24E-3</c:v>
                </c:pt>
                <c:pt idx="11816">
                  <c:v>-1.24E-3</c:v>
                </c:pt>
                <c:pt idx="11817">
                  <c:v>-1.24E-3</c:v>
                </c:pt>
                <c:pt idx="11818">
                  <c:v>-1.2099999999999999E-3</c:v>
                </c:pt>
                <c:pt idx="11819">
                  <c:v>-1.2099999999999999E-3</c:v>
                </c:pt>
                <c:pt idx="11820">
                  <c:v>-1.1800000000000001E-3</c:v>
                </c:pt>
                <c:pt idx="11821">
                  <c:v>-1.1800000000000001E-3</c:v>
                </c:pt>
                <c:pt idx="11822">
                  <c:v>-1.16E-3</c:v>
                </c:pt>
                <c:pt idx="11823">
                  <c:v>-1.1299999999999999E-3</c:v>
                </c:pt>
                <c:pt idx="11824">
                  <c:v>-1.1299999999999999E-3</c:v>
                </c:pt>
                <c:pt idx="11825">
                  <c:v>-1.1000000000000001E-3</c:v>
                </c:pt>
                <c:pt idx="11826">
                  <c:v>-1.1000000000000001E-3</c:v>
                </c:pt>
                <c:pt idx="11827">
                  <c:v>-1.08E-3</c:v>
                </c:pt>
                <c:pt idx="11828">
                  <c:v>-1.0499999999999999E-3</c:v>
                </c:pt>
                <c:pt idx="11829">
                  <c:v>-1.0499999999999999E-3</c:v>
                </c:pt>
                <c:pt idx="11830">
                  <c:v>-1.0300000000000001E-3</c:v>
                </c:pt>
                <c:pt idx="11831">
                  <c:v>-1.0300000000000001E-3</c:v>
                </c:pt>
                <c:pt idx="11832">
                  <c:v>-1E-3</c:v>
                </c:pt>
                <c:pt idx="11833">
                  <c:v>-9.7000000000000005E-4</c:v>
                </c:pt>
                <c:pt idx="11834">
                  <c:v>-9.7000000000000005E-4</c:v>
                </c:pt>
                <c:pt idx="11835">
                  <c:v>-9.7000000000000005E-4</c:v>
                </c:pt>
                <c:pt idx="11836">
                  <c:v>-9.5E-4</c:v>
                </c:pt>
                <c:pt idx="11837">
                  <c:v>-9.5E-4</c:v>
                </c:pt>
                <c:pt idx="11838">
                  <c:v>-9.5E-4</c:v>
                </c:pt>
                <c:pt idx="11839">
                  <c:v>-9.2000000000000003E-4</c:v>
                </c:pt>
                <c:pt idx="11840">
                  <c:v>-9.2000000000000003E-4</c:v>
                </c:pt>
                <c:pt idx="11841">
                  <c:v>-9.2000000000000003E-4</c:v>
                </c:pt>
                <c:pt idx="11842">
                  <c:v>-9.2000000000000003E-4</c:v>
                </c:pt>
                <c:pt idx="11843">
                  <c:v>-9.2000000000000003E-4</c:v>
                </c:pt>
                <c:pt idx="11844">
                  <c:v>-9.2000000000000003E-4</c:v>
                </c:pt>
                <c:pt idx="11845">
                  <c:v>-9.2000000000000003E-4</c:v>
                </c:pt>
                <c:pt idx="11846">
                  <c:v>-9.2000000000000003E-4</c:v>
                </c:pt>
                <c:pt idx="11847">
                  <c:v>-9.2000000000000003E-4</c:v>
                </c:pt>
                <c:pt idx="11848">
                  <c:v>-9.2000000000000003E-4</c:v>
                </c:pt>
                <c:pt idx="11849">
                  <c:v>-9.2000000000000003E-4</c:v>
                </c:pt>
                <c:pt idx="11850">
                  <c:v>-9.5E-4</c:v>
                </c:pt>
                <c:pt idx="11851">
                  <c:v>-9.5E-4</c:v>
                </c:pt>
                <c:pt idx="11852">
                  <c:v>-9.5E-4</c:v>
                </c:pt>
                <c:pt idx="11853">
                  <c:v>-9.7000000000000005E-4</c:v>
                </c:pt>
                <c:pt idx="11854">
                  <c:v>-9.7000000000000005E-4</c:v>
                </c:pt>
                <c:pt idx="11855">
                  <c:v>-1E-3</c:v>
                </c:pt>
                <c:pt idx="11856">
                  <c:v>-1E-3</c:v>
                </c:pt>
                <c:pt idx="11857">
                  <c:v>-1E-3</c:v>
                </c:pt>
                <c:pt idx="11858">
                  <c:v>-1.0300000000000001E-3</c:v>
                </c:pt>
                <c:pt idx="11859">
                  <c:v>-1.0300000000000001E-3</c:v>
                </c:pt>
                <c:pt idx="11860">
                  <c:v>-1.0499999999999999E-3</c:v>
                </c:pt>
                <c:pt idx="11861">
                  <c:v>-1.0499999999999999E-3</c:v>
                </c:pt>
                <c:pt idx="11862">
                  <c:v>-1.0499999999999999E-3</c:v>
                </c:pt>
                <c:pt idx="11863">
                  <c:v>-1.0499999999999999E-3</c:v>
                </c:pt>
                <c:pt idx="11864">
                  <c:v>-1.0499999999999999E-3</c:v>
                </c:pt>
                <c:pt idx="11865">
                  <c:v>-1.0499999999999999E-3</c:v>
                </c:pt>
                <c:pt idx="11866">
                  <c:v>-1.0499999999999999E-3</c:v>
                </c:pt>
                <c:pt idx="11867">
                  <c:v>-1.0499999999999999E-3</c:v>
                </c:pt>
                <c:pt idx="11868">
                  <c:v>-1.0300000000000001E-3</c:v>
                </c:pt>
                <c:pt idx="11869">
                  <c:v>-1.0300000000000001E-3</c:v>
                </c:pt>
                <c:pt idx="11870">
                  <c:v>-1E-3</c:v>
                </c:pt>
                <c:pt idx="11871">
                  <c:v>-1E-3</c:v>
                </c:pt>
                <c:pt idx="11872">
                  <c:v>-9.7000000000000005E-4</c:v>
                </c:pt>
                <c:pt idx="11873">
                  <c:v>-9.5E-4</c:v>
                </c:pt>
                <c:pt idx="11874">
                  <c:v>-9.2000000000000003E-4</c:v>
                </c:pt>
                <c:pt idx="11875">
                  <c:v>-8.8999999999999995E-4</c:v>
                </c:pt>
                <c:pt idx="11876">
                  <c:v>-8.7000000000000001E-4</c:v>
                </c:pt>
                <c:pt idx="11877">
                  <c:v>-8.4000000000000003E-4</c:v>
                </c:pt>
                <c:pt idx="11878">
                  <c:v>-8.1999999999999998E-4</c:v>
                </c:pt>
                <c:pt idx="11879">
                  <c:v>-7.9000000000000001E-4</c:v>
                </c:pt>
                <c:pt idx="11880">
                  <c:v>-7.6000000000000004E-4</c:v>
                </c:pt>
                <c:pt idx="11881">
                  <c:v>-7.3999999999999999E-4</c:v>
                </c:pt>
                <c:pt idx="11882">
                  <c:v>-7.1000000000000002E-4</c:v>
                </c:pt>
                <c:pt idx="11883">
                  <c:v>-6.8000000000000005E-4</c:v>
                </c:pt>
                <c:pt idx="11884">
                  <c:v>-6.6E-4</c:v>
                </c:pt>
                <c:pt idx="11885">
                  <c:v>-6.3000000000000003E-4</c:v>
                </c:pt>
                <c:pt idx="11886">
                  <c:v>-6.3000000000000003E-4</c:v>
                </c:pt>
                <c:pt idx="11887">
                  <c:v>-5.9999999999999995E-4</c:v>
                </c:pt>
                <c:pt idx="11888">
                  <c:v>-5.9999999999999995E-4</c:v>
                </c:pt>
                <c:pt idx="11889">
                  <c:v>-5.9999999999999995E-4</c:v>
                </c:pt>
                <c:pt idx="11890">
                  <c:v>-5.9999999999999995E-4</c:v>
                </c:pt>
                <c:pt idx="11891">
                  <c:v>-5.9999999999999995E-4</c:v>
                </c:pt>
                <c:pt idx="11892">
                  <c:v>-5.9999999999999995E-4</c:v>
                </c:pt>
                <c:pt idx="11893">
                  <c:v>-5.9999999999999995E-4</c:v>
                </c:pt>
                <c:pt idx="11894">
                  <c:v>-6.3000000000000003E-4</c:v>
                </c:pt>
                <c:pt idx="11895">
                  <c:v>-6.3000000000000003E-4</c:v>
                </c:pt>
                <c:pt idx="11896">
                  <c:v>-6.6E-4</c:v>
                </c:pt>
                <c:pt idx="11897">
                  <c:v>-6.8000000000000005E-4</c:v>
                </c:pt>
                <c:pt idx="11898">
                  <c:v>-7.1000000000000002E-4</c:v>
                </c:pt>
                <c:pt idx="11899">
                  <c:v>-7.3999999999999999E-4</c:v>
                </c:pt>
                <c:pt idx="11900">
                  <c:v>-7.6000000000000004E-4</c:v>
                </c:pt>
                <c:pt idx="11901">
                  <c:v>-7.9000000000000001E-4</c:v>
                </c:pt>
                <c:pt idx="11902">
                  <c:v>-8.1999999999999998E-4</c:v>
                </c:pt>
                <c:pt idx="11903">
                  <c:v>-8.4000000000000003E-4</c:v>
                </c:pt>
                <c:pt idx="11904">
                  <c:v>-8.8999999999999995E-4</c:v>
                </c:pt>
                <c:pt idx="11905">
                  <c:v>-9.2000000000000003E-4</c:v>
                </c:pt>
                <c:pt idx="11906">
                  <c:v>-9.5E-4</c:v>
                </c:pt>
                <c:pt idx="11907">
                  <c:v>-9.7000000000000005E-4</c:v>
                </c:pt>
                <c:pt idx="11908">
                  <c:v>-1E-3</c:v>
                </c:pt>
                <c:pt idx="11909">
                  <c:v>-1E-3</c:v>
                </c:pt>
                <c:pt idx="11910">
                  <c:v>-1.0300000000000001E-3</c:v>
                </c:pt>
                <c:pt idx="11911">
                  <c:v>-1.0499999999999999E-3</c:v>
                </c:pt>
                <c:pt idx="11912">
                  <c:v>-1.0499999999999999E-3</c:v>
                </c:pt>
                <c:pt idx="11913">
                  <c:v>-1.08E-3</c:v>
                </c:pt>
                <c:pt idx="11914">
                  <c:v>-1.08E-3</c:v>
                </c:pt>
                <c:pt idx="11915">
                  <c:v>-1.08E-3</c:v>
                </c:pt>
                <c:pt idx="11916">
                  <c:v>-1.1000000000000001E-3</c:v>
                </c:pt>
                <c:pt idx="11917">
                  <c:v>-1.1000000000000001E-3</c:v>
                </c:pt>
                <c:pt idx="11918">
                  <c:v>-1.1000000000000001E-3</c:v>
                </c:pt>
                <c:pt idx="11919">
                  <c:v>-1.1000000000000001E-3</c:v>
                </c:pt>
                <c:pt idx="11920">
                  <c:v>-1.1000000000000001E-3</c:v>
                </c:pt>
                <c:pt idx="11921">
                  <c:v>-1.1000000000000001E-3</c:v>
                </c:pt>
                <c:pt idx="11922">
                  <c:v>-1.1000000000000001E-3</c:v>
                </c:pt>
                <c:pt idx="11923">
                  <c:v>-1.1000000000000001E-3</c:v>
                </c:pt>
                <c:pt idx="11924">
                  <c:v>-1.1000000000000001E-3</c:v>
                </c:pt>
                <c:pt idx="11925">
                  <c:v>-1.1000000000000001E-3</c:v>
                </c:pt>
                <c:pt idx="11926">
                  <c:v>-1.1000000000000001E-3</c:v>
                </c:pt>
                <c:pt idx="11927">
                  <c:v>-1.1000000000000001E-3</c:v>
                </c:pt>
                <c:pt idx="11928">
                  <c:v>-1.1000000000000001E-3</c:v>
                </c:pt>
                <c:pt idx="11929">
                  <c:v>-1.1000000000000001E-3</c:v>
                </c:pt>
                <c:pt idx="11930">
                  <c:v>-1.1000000000000001E-3</c:v>
                </c:pt>
                <c:pt idx="11931">
                  <c:v>-1.1000000000000001E-3</c:v>
                </c:pt>
                <c:pt idx="11932">
                  <c:v>-1.1000000000000001E-3</c:v>
                </c:pt>
                <c:pt idx="11933">
                  <c:v>-1.1000000000000001E-3</c:v>
                </c:pt>
                <c:pt idx="11934">
                  <c:v>-1.1000000000000001E-3</c:v>
                </c:pt>
                <c:pt idx="11935">
                  <c:v>-1.1299999999999999E-3</c:v>
                </c:pt>
                <c:pt idx="11936">
                  <c:v>-1.1299999999999999E-3</c:v>
                </c:pt>
                <c:pt idx="11937">
                  <c:v>-1.1299999999999999E-3</c:v>
                </c:pt>
                <c:pt idx="11938">
                  <c:v>-1.1299999999999999E-3</c:v>
                </c:pt>
                <c:pt idx="11939">
                  <c:v>-1.1299999999999999E-3</c:v>
                </c:pt>
                <c:pt idx="11940">
                  <c:v>-1.1299999999999999E-3</c:v>
                </c:pt>
                <c:pt idx="11941">
                  <c:v>-1.1299999999999999E-3</c:v>
                </c:pt>
                <c:pt idx="11942">
                  <c:v>-1.1299999999999999E-3</c:v>
                </c:pt>
                <c:pt idx="11943">
                  <c:v>-1.1299999999999999E-3</c:v>
                </c:pt>
                <c:pt idx="11944">
                  <c:v>-1.1299999999999999E-3</c:v>
                </c:pt>
                <c:pt idx="11945">
                  <c:v>-1.1000000000000001E-3</c:v>
                </c:pt>
                <c:pt idx="11946">
                  <c:v>-1.1000000000000001E-3</c:v>
                </c:pt>
                <c:pt idx="11947">
                  <c:v>-1.08E-3</c:v>
                </c:pt>
                <c:pt idx="11948">
                  <c:v>-1.08E-3</c:v>
                </c:pt>
                <c:pt idx="11949">
                  <c:v>-1.0499999999999999E-3</c:v>
                </c:pt>
                <c:pt idx="11950">
                  <c:v>-1.0300000000000001E-3</c:v>
                </c:pt>
                <c:pt idx="11951">
                  <c:v>-1.0300000000000001E-3</c:v>
                </c:pt>
                <c:pt idx="11952">
                  <c:v>-1E-3</c:v>
                </c:pt>
                <c:pt idx="11953">
                  <c:v>-9.7000000000000005E-4</c:v>
                </c:pt>
                <c:pt idx="11954">
                  <c:v>-9.5E-4</c:v>
                </c:pt>
                <c:pt idx="11955">
                  <c:v>-9.2000000000000003E-4</c:v>
                </c:pt>
                <c:pt idx="11956">
                  <c:v>-8.8999999999999995E-4</c:v>
                </c:pt>
                <c:pt idx="11957">
                  <c:v>-8.7000000000000001E-4</c:v>
                </c:pt>
                <c:pt idx="11958">
                  <c:v>-8.7000000000000001E-4</c:v>
                </c:pt>
                <c:pt idx="11959">
                  <c:v>-8.4000000000000003E-4</c:v>
                </c:pt>
                <c:pt idx="11960">
                  <c:v>-8.1999999999999998E-4</c:v>
                </c:pt>
                <c:pt idx="11961">
                  <c:v>-8.1999999999999998E-4</c:v>
                </c:pt>
                <c:pt idx="11962">
                  <c:v>-7.9000000000000001E-4</c:v>
                </c:pt>
                <c:pt idx="11963">
                  <c:v>-7.9000000000000001E-4</c:v>
                </c:pt>
                <c:pt idx="11964">
                  <c:v>-7.9000000000000001E-4</c:v>
                </c:pt>
                <c:pt idx="11965">
                  <c:v>-7.9000000000000001E-4</c:v>
                </c:pt>
                <c:pt idx="11966">
                  <c:v>-7.9000000000000001E-4</c:v>
                </c:pt>
                <c:pt idx="11967">
                  <c:v>-7.9000000000000001E-4</c:v>
                </c:pt>
                <c:pt idx="11968">
                  <c:v>-8.1999999999999998E-4</c:v>
                </c:pt>
                <c:pt idx="11969">
                  <c:v>-8.1999999999999998E-4</c:v>
                </c:pt>
                <c:pt idx="11970">
                  <c:v>-8.4000000000000003E-4</c:v>
                </c:pt>
                <c:pt idx="11971">
                  <c:v>-8.7000000000000001E-4</c:v>
                </c:pt>
                <c:pt idx="11972">
                  <c:v>-8.8999999999999995E-4</c:v>
                </c:pt>
                <c:pt idx="11973">
                  <c:v>-8.8999999999999995E-4</c:v>
                </c:pt>
                <c:pt idx="11974">
                  <c:v>-9.2000000000000003E-4</c:v>
                </c:pt>
                <c:pt idx="11975">
                  <c:v>-9.5E-4</c:v>
                </c:pt>
                <c:pt idx="11976">
                  <c:v>-1E-3</c:v>
                </c:pt>
                <c:pt idx="11977">
                  <c:v>-1.0300000000000001E-3</c:v>
                </c:pt>
                <c:pt idx="11978">
                  <c:v>-1.0499999999999999E-3</c:v>
                </c:pt>
                <c:pt idx="11979">
                  <c:v>-1.08E-3</c:v>
                </c:pt>
                <c:pt idx="11980">
                  <c:v>-1.1000000000000001E-3</c:v>
                </c:pt>
                <c:pt idx="11981">
                  <c:v>-1.1299999999999999E-3</c:v>
                </c:pt>
                <c:pt idx="11982">
                  <c:v>-1.16E-3</c:v>
                </c:pt>
                <c:pt idx="11983">
                  <c:v>-1.1800000000000001E-3</c:v>
                </c:pt>
                <c:pt idx="11984">
                  <c:v>-1.2099999999999999E-3</c:v>
                </c:pt>
                <c:pt idx="11985">
                  <c:v>-1.24E-3</c:v>
                </c:pt>
                <c:pt idx="11986">
                  <c:v>-1.24E-3</c:v>
                </c:pt>
                <c:pt idx="11987">
                  <c:v>-1.2600000000000001E-3</c:v>
                </c:pt>
                <c:pt idx="11988">
                  <c:v>-1.2600000000000001E-3</c:v>
                </c:pt>
                <c:pt idx="11989">
                  <c:v>-1.2899999999999999E-3</c:v>
                </c:pt>
                <c:pt idx="11990">
                  <c:v>-1.2899999999999999E-3</c:v>
                </c:pt>
                <c:pt idx="11991">
                  <c:v>-1.2899999999999999E-3</c:v>
                </c:pt>
                <c:pt idx="11992">
                  <c:v>-1.2899999999999999E-3</c:v>
                </c:pt>
                <c:pt idx="11993">
                  <c:v>-1.2899999999999999E-3</c:v>
                </c:pt>
                <c:pt idx="11994">
                  <c:v>-1.2899999999999999E-3</c:v>
                </c:pt>
                <c:pt idx="11995">
                  <c:v>-1.2899999999999999E-3</c:v>
                </c:pt>
                <c:pt idx="11996">
                  <c:v>-1.2600000000000001E-3</c:v>
                </c:pt>
                <c:pt idx="11997">
                  <c:v>-1.2600000000000001E-3</c:v>
                </c:pt>
                <c:pt idx="11998">
                  <c:v>-1.24E-3</c:v>
                </c:pt>
                <c:pt idx="11999">
                  <c:v>-1.24E-3</c:v>
                </c:pt>
                <c:pt idx="12000">
                  <c:v>-1.2099999999999999E-3</c:v>
                </c:pt>
                <c:pt idx="12001">
                  <c:v>-1.2099999999999999E-3</c:v>
                </c:pt>
                <c:pt idx="12002">
                  <c:v>-1.1800000000000001E-3</c:v>
                </c:pt>
                <c:pt idx="12003">
                  <c:v>-1.16E-3</c:v>
                </c:pt>
                <c:pt idx="12004">
                  <c:v>-1.16E-3</c:v>
                </c:pt>
                <c:pt idx="12005">
                  <c:v>-1.1299999999999999E-3</c:v>
                </c:pt>
                <c:pt idx="12006">
                  <c:v>-1.1299999999999999E-3</c:v>
                </c:pt>
                <c:pt idx="12007">
                  <c:v>-1.1000000000000001E-3</c:v>
                </c:pt>
                <c:pt idx="12008">
                  <c:v>-1.1000000000000001E-3</c:v>
                </c:pt>
                <c:pt idx="12009">
                  <c:v>-1.08E-3</c:v>
                </c:pt>
                <c:pt idx="12010">
                  <c:v>-1.0499999999999999E-3</c:v>
                </c:pt>
                <c:pt idx="12011">
                  <c:v>-1.0499999999999999E-3</c:v>
                </c:pt>
                <c:pt idx="12012">
                  <c:v>-1.0499999999999999E-3</c:v>
                </c:pt>
                <c:pt idx="12013">
                  <c:v>-1.0300000000000001E-3</c:v>
                </c:pt>
                <c:pt idx="12014">
                  <c:v>-1.0300000000000001E-3</c:v>
                </c:pt>
                <c:pt idx="12015">
                  <c:v>-1.0300000000000001E-3</c:v>
                </c:pt>
                <c:pt idx="12016">
                  <c:v>-1E-3</c:v>
                </c:pt>
                <c:pt idx="12017">
                  <c:v>-1E-3</c:v>
                </c:pt>
                <c:pt idx="12018">
                  <c:v>-1E-3</c:v>
                </c:pt>
                <c:pt idx="12019">
                  <c:v>-1.0300000000000001E-3</c:v>
                </c:pt>
                <c:pt idx="12020">
                  <c:v>-1.0300000000000001E-3</c:v>
                </c:pt>
                <c:pt idx="12021">
                  <c:v>-1.0300000000000001E-3</c:v>
                </c:pt>
                <c:pt idx="12022">
                  <c:v>-1.0300000000000001E-3</c:v>
                </c:pt>
                <c:pt idx="12023">
                  <c:v>-1.0499999999999999E-3</c:v>
                </c:pt>
                <c:pt idx="12024">
                  <c:v>-1.08E-3</c:v>
                </c:pt>
                <c:pt idx="12025">
                  <c:v>-1.08E-3</c:v>
                </c:pt>
                <c:pt idx="12026">
                  <c:v>-1.1000000000000001E-3</c:v>
                </c:pt>
                <c:pt idx="12027">
                  <c:v>-1.1299999999999999E-3</c:v>
                </c:pt>
                <c:pt idx="12028">
                  <c:v>-1.16E-3</c:v>
                </c:pt>
                <c:pt idx="12029">
                  <c:v>-1.1800000000000001E-3</c:v>
                </c:pt>
                <c:pt idx="12030">
                  <c:v>-1.2099999999999999E-3</c:v>
                </c:pt>
                <c:pt idx="12031">
                  <c:v>-1.24E-3</c:v>
                </c:pt>
                <c:pt idx="12032">
                  <c:v>-1.2600000000000001E-3</c:v>
                </c:pt>
                <c:pt idx="12033">
                  <c:v>-1.32E-3</c:v>
                </c:pt>
                <c:pt idx="12034">
                  <c:v>-1.34E-3</c:v>
                </c:pt>
                <c:pt idx="12035">
                  <c:v>-1.3699999999999999E-3</c:v>
                </c:pt>
                <c:pt idx="12036">
                  <c:v>-1.39E-3</c:v>
                </c:pt>
                <c:pt idx="12037">
                  <c:v>-1.4499999999999999E-3</c:v>
                </c:pt>
                <c:pt idx="12038">
                  <c:v>-1.47E-3</c:v>
                </c:pt>
                <c:pt idx="12039">
                  <c:v>-1.5E-3</c:v>
                </c:pt>
                <c:pt idx="12040">
                  <c:v>-1.5299999999999999E-3</c:v>
                </c:pt>
                <c:pt idx="12041">
                  <c:v>-1.5499999999999999E-3</c:v>
                </c:pt>
                <c:pt idx="12042">
                  <c:v>-1.58E-3</c:v>
                </c:pt>
                <c:pt idx="12043">
                  <c:v>-1.58E-3</c:v>
                </c:pt>
                <c:pt idx="12044">
                  <c:v>-1.6100000000000001E-3</c:v>
                </c:pt>
                <c:pt idx="12045">
                  <c:v>-1.6100000000000001E-3</c:v>
                </c:pt>
                <c:pt idx="12046">
                  <c:v>-1.6299999999999999E-3</c:v>
                </c:pt>
                <c:pt idx="12047">
                  <c:v>-1.6299999999999999E-3</c:v>
                </c:pt>
                <c:pt idx="12048">
                  <c:v>-1.6299999999999999E-3</c:v>
                </c:pt>
                <c:pt idx="12049">
                  <c:v>-1.6299999999999999E-3</c:v>
                </c:pt>
                <c:pt idx="12050">
                  <c:v>-1.6100000000000001E-3</c:v>
                </c:pt>
                <c:pt idx="12051">
                  <c:v>-1.6100000000000001E-3</c:v>
                </c:pt>
                <c:pt idx="12052">
                  <c:v>-1.6100000000000001E-3</c:v>
                </c:pt>
                <c:pt idx="12053">
                  <c:v>-1.58E-3</c:v>
                </c:pt>
                <c:pt idx="12054">
                  <c:v>-1.5499999999999999E-3</c:v>
                </c:pt>
                <c:pt idx="12055">
                  <c:v>-1.5499999999999999E-3</c:v>
                </c:pt>
                <c:pt idx="12056">
                  <c:v>-1.5299999999999999E-3</c:v>
                </c:pt>
                <c:pt idx="12057">
                  <c:v>-1.5E-3</c:v>
                </c:pt>
                <c:pt idx="12058">
                  <c:v>-1.5E-3</c:v>
                </c:pt>
                <c:pt idx="12059">
                  <c:v>-1.47E-3</c:v>
                </c:pt>
                <c:pt idx="12060">
                  <c:v>-1.47E-3</c:v>
                </c:pt>
                <c:pt idx="12061">
                  <c:v>-1.4499999999999999E-3</c:v>
                </c:pt>
                <c:pt idx="12062">
                  <c:v>-1.4499999999999999E-3</c:v>
                </c:pt>
                <c:pt idx="12063">
                  <c:v>-1.42E-3</c:v>
                </c:pt>
                <c:pt idx="12064">
                  <c:v>-1.42E-3</c:v>
                </c:pt>
                <c:pt idx="12065">
                  <c:v>-1.42E-3</c:v>
                </c:pt>
                <c:pt idx="12066">
                  <c:v>-1.42E-3</c:v>
                </c:pt>
                <c:pt idx="12067">
                  <c:v>-1.42E-3</c:v>
                </c:pt>
                <c:pt idx="12068">
                  <c:v>-1.42E-3</c:v>
                </c:pt>
                <c:pt idx="12069">
                  <c:v>-1.4499999999999999E-3</c:v>
                </c:pt>
                <c:pt idx="12070">
                  <c:v>-1.4499999999999999E-3</c:v>
                </c:pt>
                <c:pt idx="12071">
                  <c:v>-1.47E-3</c:v>
                </c:pt>
                <c:pt idx="12072">
                  <c:v>-1.5E-3</c:v>
                </c:pt>
                <c:pt idx="12073">
                  <c:v>-1.5E-3</c:v>
                </c:pt>
                <c:pt idx="12074">
                  <c:v>-1.5299999999999999E-3</c:v>
                </c:pt>
                <c:pt idx="12075">
                  <c:v>-1.5499999999999999E-3</c:v>
                </c:pt>
                <c:pt idx="12076">
                  <c:v>-1.58E-3</c:v>
                </c:pt>
                <c:pt idx="12077">
                  <c:v>-1.6100000000000001E-3</c:v>
                </c:pt>
                <c:pt idx="12078">
                  <c:v>-1.6299999999999999E-3</c:v>
                </c:pt>
                <c:pt idx="12079">
                  <c:v>-1.66E-3</c:v>
                </c:pt>
                <c:pt idx="12080">
                  <c:v>-1.6800000000000001E-3</c:v>
                </c:pt>
                <c:pt idx="12081">
                  <c:v>-1.6800000000000001E-3</c:v>
                </c:pt>
                <c:pt idx="12082">
                  <c:v>-1.7099999999999999E-3</c:v>
                </c:pt>
                <c:pt idx="12083">
                  <c:v>-1.74E-3</c:v>
                </c:pt>
                <c:pt idx="12084">
                  <c:v>-1.74E-3</c:v>
                </c:pt>
                <c:pt idx="12085">
                  <c:v>-1.7600000000000001E-3</c:v>
                </c:pt>
                <c:pt idx="12086">
                  <c:v>-1.7600000000000001E-3</c:v>
                </c:pt>
                <c:pt idx="12087">
                  <c:v>-1.7600000000000001E-3</c:v>
                </c:pt>
                <c:pt idx="12088">
                  <c:v>-1.7600000000000001E-3</c:v>
                </c:pt>
                <c:pt idx="12089">
                  <c:v>-1.7600000000000001E-3</c:v>
                </c:pt>
                <c:pt idx="12090">
                  <c:v>-1.7600000000000001E-3</c:v>
                </c:pt>
                <c:pt idx="12091">
                  <c:v>-1.7600000000000001E-3</c:v>
                </c:pt>
                <c:pt idx="12092">
                  <c:v>-1.74E-3</c:v>
                </c:pt>
                <c:pt idx="12093">
                  <c:v>-1.74E-3</c:v>
                </c:pt>
                <c:pt idx="12094">
                  <c:v>-1.7099999999999999E-3</c:v>
                </c:pt>
                <c:pt idx="12095">
                  <c:v>-1.7099999999999999E-3</c:v>
                </c:pt>
                <c:pt idx="12096">
                  <c:v>-1.6800000000000001E-3</c:v>
                </c:pt>
                <c:pt idx="12097">
                  <c:v>-1.6800000000000001E-3</c:v>
                </c:pt>
                <c:pt idx="12098">
                  <c:v>-1.6800000000000001E-3</c:v>
                </c:pt>
                <c:pt idx="12099">
                  <c:v>-1.66E-3</c:v>
                </c:pt>
                <c:pt idx="12100">
                  <c:v>-1.66E-3</c:v>
                </c:pt>
                <c:pt idx="12101">
                  <c:v>-1.66E-3</c:v>
                </c:pt>
                <c:pt idx="12102">
                  <c:v>-1.66E-3</c:v>
                </c:pt>
                <c:pt idx="12103">
                  <c:v>-1.66E-3</c:v>
                </c:pt>
                <c:pt idx="12104">
                  <c:v>-1.66E-3</c:v>
                </c:pt>
                <c:pt idx="12105">
                  <c:v>-1.66E-3</c:v>
                </c:pt>
                <c:pt idx="12106">
                  <c:v>-1.66E-3</c:v>
                </c:pt>
                <c:pt idx="12107">
                  <c:v>-1.6800000000000001E-3</c:v>
                </c:pt>
                <c:pt idx="12108">
                  <c:v>-1.6800000000000001E-3</c:v>
                </c:pt>
                <c:pt idx="12109">
                  <c:v>-1.7099999999999999E-3</c:v>
                </c:pt>
                <c:pt idx="12110">
                  <c:v>-1.74E-3</c:v>
                </c:pt>
                <c:pt idx="12111">
                  <c:v>-1.7600000000000001E-3</c:v>
                </c:pt>
                <c:pt idx="12112">
                  <c:v>-1.7600000000000001E-3</c:v>
                </c:pt>
                <c:pt idx="12113">
                  <c:v>-1.7899999999999999E-3</c:v>
                </c:pt>
                <c:pt idx="12114">
                  <c:v>-1.82E-3</c:v>
                </c:pt>
                <c:pt idx="12115">
                  <c:v>-1.8400000000000001E-3</c:v>
                </c:pt>
                <c:pt idx="12116">
                  <c:v>-1.8699999999999999E-3</c:v>
                </c:pt>
                <c:pt idx="12117">
                  <c:v>-1.9E-3</c:v>
                </c:pt>
                <c:pt idx="12118">
                  <c:v>-1.9E-3</c:v>
                </c:pt>
                <c:pt idx="12119">
                  <c:v>-1.92E-3</c:v>
                </c:pt>
                <c:pt idx="12120">
                  <c:v>-1.92E-3</c:v>
                </c:pt>
                <c:pt idx="12121">
                  <c:v>-1.9499999999999999E-3</c:v>
                </c:pt>
                <c:pt idx="12122">
                  <c:v>-1.9499999999999999E-3</c:v>
                </c:pt>
                <c:pt idx="12123">
                  <c:v>-1.9499999999999999E-3</c:v>
                </c:pt>
                <c:pt idx="12124">
                  <c:v>-1.9499999999999999E-3</c:v>
                </c:pt>
                <c:pt idx="12125">
                  <c:v>-1.9499999999999999E-3</c:v>
                </c:pt>
                <c:pt idx="12126">
                  <c:v>-1.9499999999999999E-3</c:v>
                </c:pt>
                <c:pt idx="12127">
                  <c:v>-1.92E-3</c:v>
                </c:pt>
                <c:pt idx="12128">
                  <c:v>-1.92E-3</c:v>
                </c:pt>
                <c:pt idx="12129">
                  <c:v>-1.9E-3</c:v>
                </c:pt>
                <c:pt idx="12130">
                  <c:v>-1.8699999999999999E-3</c:v>
                </c:pt>
                <c:pt idx="12131">
                  <c:v>-1.8699999999999999E-3</c:v>
                </c:pt>
                <c:pt idx="12132">
                  <c:v>-1.8400000000000001E-3</c:v>
                </c:pt>
                <c:pt idx="12133">
                  <c:v>-1.82E-3</c:v>
                </c:pt>
                <c:pt idx="12134">
                  <c:v>-1.82E-3</c:v>
                </c:pt>
                <c:pt idx="12135">
                  <c:v>-1.7899999999999999E-3</c:v>
                </c:pt>
                <c:pt idx="12136">
                  <c:v>-1.7899999999999999E-3</c:v>
                </c:pt>
                <c:pt idx="12137">
                  <c:v>-1.7600000000000001E-3</c:v>
                </c:pt>
                <c:pt idx="12138">
                  <c:v>-1.7600000000000001E-3</c:v>
                </c:pt>
                <c:pt idx="12139">
                  <c:v>-1.7600000000000001E-3</c:v>
                </c:pt>
                <c:pt idx="12140">
                  <c:v>-1.7600000000000001E-3</c:v>
                </c:pt>
                <c:pt idx="12141">
                  <c:v>-1.7600000000000001E-3</c:v>
                </c:pt>
                <c:pt idx="12142">
                  <c:v>-1.7600000000000001E-3</c:v>
                </c:pt>
                <c:pt idx="12143">
                  <c:v>-1.7600000000000001E-3</c:v>
                </c:pt>
                <c:pt idx="12144">
                  <c:v>-1.7899999999999999E-3</c:v>
                </c:pt>
                <c:pt idx="12145">
                  <c:v>-1.82E-3</c:v>
                </c:pt>
                <c:pt idx="12146">
                  <c:v>-1.82E-3</c:v>
                </c:pt>
                <c:pt idx="12147">
                  <c:v>-1.8400000000000001E-3</c:v>
                </c:pt>
                <c:pt idx="12148">
                  <c:v>-1.8699999999999999E-3</c:v>
                </c:pt>
                <c:pt idx="12149">
                  <c:v>-1.92E-3</c:v>
                </c:pt>
                <c:pt idx="12150">
                  <c:v>-1.9499999999999999E-3</c:v>
                </c:pt>
                <c:pt idx="12151">
                  <c:v>-1.97E-3</c:v>
                </c:pt>
                <c:pt idx="12152">
                  <c:v>-2E-3</c:v>
                </c:pt>
                <c:pt idx="12153">
                  <c:v>-2.0500000000000002E-3</c:v>
                </c:pt>
                <c:pt idx="12154">
                  <c:v>-2.0799999999999998E-3</c:v>
                </c:pt>
                <c:pt idx="12155">
                  <c:v>-2.1099999999999999E-3</c:v>
                </c:pt>
                <c:pt idx="12156">
                  <c:v>-2.1299999999999999E-3</c:v>
                </c:pt>
                <c:pt idx="12157">
                  <c:v>-2.16E-3</c:v>
                </c:pt>
                <c:pt idx="12158">
                  <c:v>-2.1900000000000001E-3</c:v>
                </c:pt>
                <c:pt idx="12159">
                  <c:v>-2.2100000000000002E-3</c:v>
                </c:pt>
                <c:pt idx="12160">
                  <c:v>-2.2399999999999998E-3</c:v>
                </c:pt>
                <c:pt idx="12161">
                  <c:v>-2.2399999999999998E-3</c:v>
                </c:pt>
                <c:pt idx="12162">
                  <c:v>-2.2599999999999999E-3</c:v>
                </c:pt>
                <c:pt idx="12163">
                  <c:v>-2.2599999999999999E-3</c:v>
                </c:pt>
                <c:pt idx="12164">
                  <c:v>-2.2599999999999999E-3</c:v>
                </c:pt>
                <c:pt idx="12165">
                  <c:v>-2.2599999999999999E-3</c:v>
                </c:pt>
                <c:pt idx="12166">
                  <c:v>-2.2599999999999999E-3</c:v>
                </c:pt>
                <c:pt idx="12167">
                  <c:v>-2.2399999999999998E-3</c:v>
                </c:pt>
                <c:pt idx="12168">
                  <c:v>-2.2399999999999998E-3</c:v>
                </c:pt>
                <c:pt idx="12169">
                  <c:v>-2.2100000000000002E-3</c:v>
                </c:pt>
                <c:pt idx="12170">
                  <c:v>-2.2100000000000002E-3</c:v>
                </c:pt>
                <c:pt idx="12171">
                  <c:v>-2.1900000000000001E-3</c:v>
                </c:pt>
                <c:pt idx="12172">
                  <c:v>-2.16E-3</c:v>
                </c:pt>
                <c:pt idx="12173">
                  <c:v>-2.16E-3</c:v>
                </c:pt>
                <c:pt idx="12174">
                  <c:v>-2.1299999999999999E-3</c:v>
                </c:pt>
                <c:pt idx="12175">
                  <c:v>-2.1099999999999999E-3</c:v>
                </c:pt>
                <c:pt idx="12176">
                  <c:v>-2.0799999999999998E-3</c:v>
                </c:pt>
                <c:pt idx="12177">
                  <c:v>-2.0799999999999998E-3</c:v>
                </c:pt>
                <c:pt idx="12178">
                  <c:v>-2.0500000000000002E-3</c:v>
                </c:pt>
                <c:pt idx="12179">
                  <c:v>-2.0500000000000002E-3</c:v>
                </c:pt>
                <c:pt idx="12180">
                  <c:v>-2.0300000000000001E-3</c:v>
                </c:pt>
                <c:pt idx="12181">
                  <c:v>-2.0300000000000001E-3</c:v>
                </c:pt>
                <c:pt idx="12182">
                  <c:v>-2.0300000000000001E-3</c:v>
                </c:pt>
                <c:pt idx="12183">
                  <c:v>-2.0300000000000001E-3</c:v>
                </c:pt>
                <c:pt idx="12184">
                  <c:v>-2.0300000000000001E-3</c:v>
                </c:pt>
                <c:pt idx="12185">
                  <c:v>-2.0300000000000001E-3</c:v>
                </c:pt>
                <c:pt idx="12186">
                  <c:v>-2.0500000000000002E-3</c:v>
                </c:pt>
                <c:pt idx="12187">
                  <c:v>-2.0500000000000002E-3</c:v>
                </c:pt>
                <c:pt idx="12188">
                  <c:v>-2.0799999999999998E-3</c:v>
                </c:pt>
                <c:pt idx="12189">
                  <c:v>-2.1099999999999999E-3</c:v>
                </c:pt>
                <c:pt idx="12190">
                  <c:v>-2.1099999999999999E-3</c:v>
                </c:pt>
                <c:pt idx="12191">
                  <c:v>-2.1299999999999999E-3</c:v>
                </c:pt>
                <c:pt idx="12192">
                  <c:v>-2.16E-3</c:v>
                </c:pt>
                <c:pt idx="12193">
                  <c:v>-2.1900000000000001E-3</c:v>
                </c:pt>
                <c:pt idx="12194">
                  <c:v>-2.2399999999999998E-3</c:v>
                </c:pt>
                <c:pt idx="12195">
                  <c:v>-2.2599999999999999E-3</c:v>
                </c:pt>
                <c:pt idx="12196">
                  <c:v>-2.2899999999999999E-3</c:v>
                </c:pt>
                <c:pt idx="12197">
                  <c:v>-2.32E-3</c:v>
                </c:pt>
                <c:pt idx="12198">
                  <c:v>-2.3400000000000001E-3</c:v>
                </c:pt>
                <c:pt idx="12199">
                  <c:v>-2.3700000000000001E-3</c:v>
                </c:pt>
                <c:pt idx="12200">
                  <c:v>-2.4199999999999998E-3</c:v>
                </c:pt>
                <c:pt idx="12201">
                  <c:v>-2.4499999999999999E-3</c:v>
                </c:pt>
                <c:pt idx="12202">
                  <c:v>-2.47E-3</c:v>
                </c:pt>
                <c:pt idx="12203">
                  <c:v>-2.5000000000000001E-3</c:v>
                </c:pt>
                <c:pt idx="12204">
                  <c:v>-2.5000000000000001E-3</c:v>
                </c:pt>
                <c:pt idx="12205">
                  <c:v>-2.5300000000000001E-3</c:v>
                </c:pt>
                <c:pt idx="12206">
                  <c:v>-2.5300000000000001E-3</c:v>
                </c:pt>
                <c:pt idx="12207">
                  <c:v>-2.5500000000000002E-3</c:v>
                </c:pt>
                <c:pt idx="12208">
                  <c:v>-2.5500000000000002E-3</c:v>
                </c:pt>
                <c:pt idx="12209">
                  <c:v>-2.5500000000000002E-3</c:v>
                </c:pt>
                <c:pt idx="12210">
                  <c:v>-2.5500000000000002E-3</c:v>
                </c:pt>
                <c:pt idx="12211">
                  <c:v>-2.5300000000000001E-3</c:v>
                </c:pt>
                <c:pt idx="12212">
                  <c:v>-2.5300000000000001E-3</c:v>
                </c:pt>
                <c:pt idx="12213">
                  <c:v>-2.5000000000000001E-3</c:v>
                </c:pt>
                <c:pt idx="12214">
                  <c:v>-2.47E-3</c:v>
                </c:pt>
                <c:pt idx="12215">
                  <c:v>-2.4499999999999999E-3</c:v>
                </c:pt>
                <c:pt idx="12216">
                  <c:v>-2.4199999999999998E-3</c:v>
                </c:pt>
                <c:pt idx="12217">
                  <c:v>-2.3999999999999998E-3</c:v>
                </c:pt>
                <c:pt idx="12218">
                  <c:v>-2.3700000000000001E-3</c:v>
                </c:pt>
                <c:pt idx="12219">
                  <c:v>-2.32E-3</c:v>
                </c:pt>
                <c:pt idx="12220">
                  <c:v>-2.2899999999999999E-3</c:v>
                </c:pt>
                <c:pt idx="12221">
                  <c:v>-2.2399999999999998E-3</c:v>
                </c:pt>
                <c:pt idx="12222">
                  <c:v>-2.2100000000000002E-3</c:v>
                </c:pt>
                <c:pt idx="12223">
                  <c:v>-2.16E-3</c:v>
                </c:pt>
                <c:pt idx="12224">
                  <c:v>-2.1099999999999999E-3</c:v>
                </c:pt>
                <c:pt idx="12225">
                  <c:v>-2.0799999999999998E-3</c:v>
                </c:pt>
                <c:pt idx="12226">
                  <c:v>-2.0500000000000002E-3</c:v>
                </c:pt>
                <c:pt idx="12227">
                  <c:v>-2E-3</c:v>
                </c:pt>
                <c:pt idx="12228">
                  <c:v>-1.97E-3</c:v>
                </c:pt>
                <c:pt idx="12229">
                  <c:v>-1.97E-3</c:v>
                </c:pt>
                <c:pt idx="12230">
                  <c:v>-1.9499999999999999E-3</c:v>
                </c:pt>
                <c:pt idx="12231">
                  <c:v>-1.92E-3</c:v>
                </c:pt>
                <c:pt idx="12232">
                  <c:v>-1.92E-3</c:v>
                </c:pt>
                <c:pt idx="12233">
                  <c:v>-1.92E-3</c:v>
                </c:pt>
                <c:pt idx="12234">
                  <c:v>-1.9499999999999999E-3</c:v>
                </c:pt>
                <c:pt idx="12235">
                  <c:v>-1.9499999999999999E-3</c:v>
                </c:pt>
                <c:pt idx="12236">
                  <c:v>-1.97E-3</c:v>
                </c:pt>
                <c:pt idx="12237">
                  <c:v>-2E-3</c:v>
                </c:pt>
                <c:pt idx="12238">
                  <c:v>-2.0300000000000001E-3</c:v>
                </c:pt>
                <c:pt idx="12239">
                  <c:v>-2.0500000000000002E-3</c:v>
                </c:pt>
                <c:pt idx="12240">
                  <c:v>-2.1099999999999999E-3</c:v>
                </c:pt>
                <c:pt idx="12241">
                  <c:v>-2.16E-3</c:v>
                </c:pt>
                <c:pt idx="12242">
                  <c:v>-2.2100000000000002E-3</c:v>
                </c:pt>
                <c:pt idx="12243">
                  <c:v>-2.2399999999999998E-3</c:v>
                </c:pt>
                <c:pt idx="12244">
                  <c:v>-2.2899999999999999E-3</c:v>
                </c:pt>
                <c:pt idx="12245">
                  <c:v>-2.3400000000000001E-3</c:v>
                </c:pt>
                <c:pt idx="12246">
                  <c:v>-2.3999999999999998E-3</c:v>
                </c:pt>
                <c:pt idx="12247">
                  <c:v>-2.4499999999999999E-3</c:v>
                </c:pt>
                <c:pt idx="12248">
                  <c:v>-2.5000000000000001E-3</c:v>
                </c:pt>
                <c:pt idx="12249">
                  <c:v>-2.5300000000000001E-3</c:v>
                </c:pt>
                <c:pt idx="12250">
                  <c:v>-2.5500000000000002E-3</c:v>
                </c:pt>
                <c:pt idx="12251">
                  <c:v>-2.5799999999999998E-3</c:v>
                </c:pt>
                <c:pt idx="12252">
                  <c:v>-2.6099999999999999E-3</c:v>
                </c:pt>
                <c:pt idx="12253">
                  <c:v>-2.63E-3</c:v>
                </c:pt>
                <c:pt idx="12254">
                  <c:v>-2.66E-3</c:v>
                </c:pt>
                <c:pt idx="12255">
                  <c:v>-2.66E-3</c:v>
                </c:pt>
                <c:pt idx="12256">
                  <c:v>-2.66E-3</c:v>
                </c:pt>
                <c:pt idx="12257">
                  <c:v>-2.63E-3</c:v>
                </c:pt>
                <c:pt idx="12258">
                  <c:v>-2.63E-3</c:v>
                </c:pt>
                <c:pt idx="12259">
                  <c:v>-2.6099999999999999E-3</c:v>
                </c:pt>
                <c:pt idx="12260">
                  <c:v>-2.5799999999999998E-3</c:v>
                </c:pt>
                <c:pt idx="12261">
                  <c:v>-2.5500000000000002E-3</c:v>
                </c:pt>
                <c:pt idx="12262">
                  <c:v>-2.5300000000000001E-3</c:v>
                </c:pt>
                <c:pt idx="12263">
                  <c:v>-2.5000000000000001E-3</c:v>
                </c:pt>
                <c:pt idx="12264">
                  <c:v>-2.47E-3</c:v>
                </c:pt>
                <c:pt idx="12265">
                  <c:v>-2.4499999999999999E-3</c:v>
                </c:pt>
                <c:pt idx="12266">
                  <c:v>-2.3999999999999998E-3</c:v>
                </c:pt>
                <c:pt idx="12267">
                  <c:v>-2.3700000000000001E-3</c:v>
                </c:pt>
                <c:pt idx="12268">
                  <c:v>-2.3700000000000001E-3</c:v>
                </c:pt>
                <c:pt idx="12269">
                  <c:v>-2.3400000000000001E-3</c:v>
                </c:pt>
                <c:pt idx="12270">
                  <c:v>-2.32E-3</c:v>
                </c:pt>
                <c:pt idx="12271">
                  <c:v>-2.32E-3</c:v>
                </c:pt>
                <c:pt idx="12272">
                  <c:v>-2.2899999999999999E-3</c:v>
                </c:pt>
                <c:pt idx="12273">
                  <c:v>-2.2899999999999999E-3</c:v>
                </c:pt>
                <c:pt idx="12274">
                  <c:v>-2.32E-3</c:v>
                </c:pt>
                <c:pt idx="12275">
                  <c:v>-2.32E-3</c:v>
                </c:pt>
                <c:pt idx="12276">
                  <c:v>-2.3400000000000001E-3</c:v>
                </c:pt>
                <c:pt idx="12277">
                  <c:v>-2.3400000000000001E-3</c:v>
                </c:pt>
                <c:pt idx="12278">
                  <c:v>-2.3700000000000001E-3</c:v>
                </c:pt>
                <c:pt idx="12279">
                  <c:v>-2.3999999999999998E-3</c:v>
                </c:pt>
                <c:pt idx="12280">
                  <c:v>-2.4499999999999999E-3</c:v>
                </c:pt>
                <c:pt idx="12281">
                  <c:v>-2.47E-3</c:v>
                </c:pt>
                <c:pt idx="12282">
                  <c:v>-2.5000000000000001E-3</c:v>
                </c:pt>
                <c:pt idx="12283">
                  <c:v>-2.5500000000000002E-3</c:v>
                </c:pt>
                <c:pt idx="12284">
                  <c:v>-2.5799999999999998E-3</c:v>
                </c:pt>
                <c:pt idx="12285">
                  <c:v>-2.6099999999999999E-3</c:v>
                </c:pt>
                <c:pt idx="12286">
                  <c:v>-2.63E-3</c:v>
                </c:pt>
                <c:pt idx="12287">
                  <c:v>-2.66E-3</c:v>
                </c:pt>
                <c:pt idx="12288">
                  <c:v>-2.6900000000000001E-3</c:v>
                </c:pt>
                <c:pt idx="12289">
                  <c:v>-2.7100000000000002E-3</c:v>
                </c:pt>
                <c:pt idx="12290">
                  <c:v>-2.7100000000000002E-3</c:v>
                </c:pt>
                <c:pt idx="12291">
                  <c:v>-2.7399999999999998E-3</c:v>
                </c:pt>
                <c:pt idx="12292">
                  <c:v>-2.7399999999999998E-3</c:v>
                </c:pt>
                <c:pt idx="12293">
                  <c:v>-2.7100000000000002E-3</c:v>
                </c:pt>
                <c:pt idx="12294">
                  <c:v>-2.7100000000000002E-3</c:v>
                </c:pt>
                <c:pt idx="12295">
                  <c:v>-2.6900000000000001E-3</c:v>
                </c:pt>
                <c:pt idx="12296">
                  <c:v>-2.6900000000000001E-3</c:v>
                </c:pt>
                <c:pt idx="12297">
                  <c:v>-2.63E-3</c:v>
                </c:pt>
                <c:pt idx="12298">
                  <c:v>-2.6099999999999999E-3</c:v>
                </c:pt>
                <c:pt idx="12299">
                  <c:v>-2.5799999999999998E-3</c:v>
                </c:pt>
                <c:pt idx="12300">
                  <c:v>-2.5500000000000002E-3</c:v>
                </c:pt>
                <c:pt idx="12301">
                  <c:v>-2.5000000000000001E-3</c:v>
                </c:pt>
                <c:pt idx="12302">
                  <c:v>-2.47E-3</c:v>
                </c:pt>
                <c:pt idx="12303">
                  <c:v>-2.4199999999999998E-3</c:v>
                </c:pt>
                <c:pt idx="12304">
                  <c:v>-2.3999999999999998E-3</c:v>
                </c:pt>
                <c:pt idx="12305">
                  <c:v>-2.3400000000000001E-3</c:v>
                </c:pt>
                <c:pt idx="12306">
                  <c:v>-2.32E-3</c:v>
                </c:pt>
                <c:pt idx="12307">
                  <c:v>-2.2899999999999999E-3</c:v>
                </c:pt>
                <c:pt idx="12308">
                  <c:v>-2.2599999999999999E-3</c:v>
                </c:pt>
                <c:pt idx="12309">
                  <c:v>-2.2399999999999998E-3</c:v>
                </c:pt>
                <c:pt idx="12310">
                  <c:v>-2.2399999999999998E-3</c:v>
                </c:pt>
                <c:pt idx="12311">
                  <c:v>-2.2399999999999998E-3</c:v>
                </c:pt>
                <c:pt idx="12312">
                  <c:v>-2.2399999999999998E-3</c:v>
                </c:pt>
                <c:pt idx="12313">
                  <c:v>-2.2100000000000002E-3</c:v>
                </c:pt>
                <c:pt idx="12314">
                  <c:v>-2.2399999999999998E-3</c:v>
                </c:pt>
                <c:pt idx="12315">
                  <c:v>-2.2399999999999998E-3</c:v>
                </c:pt>
                <c:pt idx="12316">
                  <c:v>-2.2599999999999999E-3</c:v>
                </c:pt>
                <c:pt idx="12317">
                  <c:v>-2.2899999999999999E-3</c:v>
                </c:pt>
                <c:pt idx="12318">
                  <c:v>-2.2899999999999999E-3</c:v>
                </c:pt>
                <c:pt idx="12319">
                  <c:v>-2.32E-3</c:v>
                </c:pt>
                <c:pt idx="12320">
                  <c:v>-2.3400000000000001E-3</c:v>
                </c:pt>
                <c:pt idx="12321">
                  <c:v>-2.3700000000000001E-3</c:v>
                </c:pt>
                <c:pt idx="12322">
                  <c:v>-2.3999999999999998E-3</c:v>
                </c:pt>
                <c:pt idx="12323">
                  <c:v>-2.4199999999999998E-3</c:v>
                </c:pt>
                <c:pt idx="12324">
                  <c:v>-2.4499999999999999E-3</c:v>
                </c:pt>
                <c:pt idx="12325">
                  <c:v>-2.47E-3</c:v>
                </c:pt>
                <c:pt idx="12326">
                  <c:v>-2.5000000000000001E-3</c:v>
                </c:pt>
                <c:pt idx="12327">
                  <c:v>-2.5000000000000001E-3</c:v>
                </c:pt>
                <c:pt idx="12328">
                  <c:v>-2.5300000000000001E-3</c:v>
                </c:pt>
                <c:pt idx="12329">
                  <c:v>-2.5300000000000001E-3</c:v>
                </c:pt>
                <c:pt idx="12330">
                  <c:v>-2.5300000000000001E-3</c:v>
                </c:pt>
                <c:pt idx="12331">
                  <c:v>-2.5300000000000001E-3</c:v>
                </c:pt>
                <c:pt idx="12332">
                  <c:v>-2.5300000000000001E-3</c:v>
                </c:pt>
                <c:pt idx="12333">
                  <c:v>-2.5300000000000001E-3</c:v>
                </c:pt>
                <c:pt idx="12334">
                  <c:v>-2.5000000000000001E-3</c:v>
                </c:pt>
                <c:pt idx="12335">
                  <c:v>-2.47E-3</c:v>
                </c:pt>
                <c:pt idx="12336">
                  <c:v>-2.47E-3</c:v>
                </c:pt>
                <c:pt idx="12337">
                  <c:v>-2.4499999999999999E-3</c:v>
                </c:pt>
                <c:pt idx="12338">
                  <c:v>-2.4199999999999998E-3</c:v>
                </c:pt>
                <c:pt idx="12339">
                  <c:v>-2.3999999999999998E-3</c:v>
                </c:pt>
                <c:pt idx="12340">
                  <c:v>-2.3700000000000001E-3</c:v>
                </c:pt>
                <c:pt idx="12341">
                  <c:v>-2.32E-3</c:v>
                </c:pt>
                <c:pt idx="12342">
                  <c:v>-2.2899999999999999E-3</c:v>
                </c:pt>
                <c:pt idx="12343">
                  <c:v>-2.2599999999999999E-3</c:v>
                </c:pt>
                <c:pt idx="12344">
                  <c:v>-2.2599999999999999E-3</c:v>
                </c:pt>
                <c:pt idx="12345">
                  <c:v>-2.2399999999999998E-3</c:v>
                </c:pt>
                <c:pt idx="12346">
                  <c:v>-2.2100000000000002E-3</c:v>
                </c:pt>
                <c:pt idx="12347">
                  <c:v>-2.1900000000000001E-3</c:v>
                </c:pt>
                <c:pt idx="12348">
                  <c:v>-2.1900000000000001E-3</c:v>
                </c:pt>
                <c:pt idx="12349">
                  <c:v>-2.1900000000000001E-3</c:v>
                </c:pt>
                <c:pt idx="12350">
                  <c:v>-2.1900000000000001E-3</c:v>
                </c:pt>
                <c:pt idx="12351">
                  <c:v>-2.1900000000000001E-3</c:v>
                </c:pt>
                <c:pt idx="12352">
                  <c:v>-2.1900000000000001E-3</c:v>
                </c:pt>
                <c:pt idx="12353">
                  <c:v>-2.1900000000000001E-3</c:v>
                </c:pt>
                <c:pt idx="12354">
                  <c:v>-2.2100000000000002E-3</c:v>
                </c:pt>
                <c:pt idx="12355">
                  <c:v>-2.2399999999999998E-3</c:v>
                </c:pt>
                <c:pt idx="12356">
                  <c:v>-2.2599999999999999E-3</c:v>
                </c:pt>
                <c:pt idx="12357">
                  <c:v>-2.2899999999999999E-3</c:v>
                </c:pt>
                <c:pt idx="12358">
                  <c:v>-2.32E-3</c:v>
                </c:pt>
                <c:pt idx="12359">
                  <c:v>-2.3400000000000001E-3</c:v>
                </c:pt>
                <c:pt idx="12360">
                  <c:v>-2.3999999999999998E-3</c:v>
                </c:pt>
                <c:pt idx="12361">
                  <c:v>-2.4199999999999998E-3</c:v>
                </c:pt>
                <c:pt idx="12362">
                  <c:v>-2.47E-3</c:v>
                </c:pt>
                <c:pt idx="12363">
                  <c:v>-2.5000000000000001E-3</c:v>
                </c:pt>
                <c:pt idx="12364">
                  <c:v>-2.5500000000000002E-3</c:v>
                </c:pt>
                <c:pt idx="12365">
                  <c:v>-2.5799999999999998E-3</c:v>
                </c:pt>
                <c:pt idx="12366">
                  <c:v>-2.6099999999999999E-3</c:v>
                </c:pt>
                <c:pt idx="12367">
                  <c:v>-2.66E-3</c:v>
                </c:pt>
                <c:pt idx="12368">
                  <c:v>-2.6900000000000001E-3</c:v>
                </c:pt>
                <c:pt idx="12369">
                  <c:v>-2.7100000000000002E-3</c:v>
                </c:pt>
                <c:pt idx="12370">
                  <c:v>-2.7100000000000002E-3</c:v>
                </c:pt>
                <c:pt idx="12371">
                  <c:v>-2.7399999999999998E-3</c:v>
                </c:pt>
                <c:pt idx="12372">
                  <c:v>-2.7599999999999999E-3</c:v>
                </c:pt>
                <c:pt idx="12373">
                  <c:v>-2.7599999999999999E-3</c:v>
                </c:pt>
                <c:pt idx="12374">
                  <c:v>-2.7599999999999999E-3</c:v>
                </c:pt>
                <c:pt idx="12375">
                  <c:v>-2.7599999999999999E-3</c:v>
                </c:pt>
                <c:pt idx="12376">
                  <c:v>-2.7599999999999999E-3</c:v>
                </c:pt>
                <c:pt idx="12377">
                  <c:v>-2.7599999999999999E-3</c:v>
                </c:pt>
                <c:pt idx="12378">
                  <c:v>-2.7599999999999999E-3</c:v>
                </c:pt>
                <c:pt idx="12379">
                  <c:v>-2.7399999999999998E-3</c:v>
                </c:pt>
                <c:pt idx="12380">
                  <c:v>-2.7399999999999998E-3</c:v>
                </c:pt>
                <c:pt idx="12381">
                  <c:v>-2.7100000000000002E-3</c:v>
                </c:pt>
                <c:pt idx="12382">
                  <c:v>-2.6900000000000001E-3</c:v>
                </c:pt>
                <c:pt idx="12383">
                  <c:v>-2.66E-3</c:v>
                </c:pt>
                <c:pt idx="12384">
                  <c:v>-2.63E-3</c:v>
                </c:pt>
                <c:pt idx="12385">
                  <c:v>-2.6099999999999999E-3</c:v>
                </c:pt>
                <c:pt idx="12386">
                  <c:v>-2.6099999999999999E-3</c:v>
                </c:pt>
                <c:pt idx="12387">
                  <c:v>-2.5799999999999998E-3</c:v>
                </c:pt>
                <c:pt idx="12388">
                  <c:v>-2.5500000000000002E-3</c:v>
                </c:pt>
                <c:pt idx="12389">
                  <c:v>-2.5300000000000001E-3</c:v>
                </c:pt>
                <c:pt idx="12390">
                  <c:v>-2.5300000000000001E-3</c:v>
                </c:pt>
                <c:pt idx="12391">
                  <c:v>-2.5000000000000001E-3</c:v>
                </c:pt>
                <c:pt idx="12392">
                  <c:v>-2.5000000000000001E-3</c:v>
                </c:pt>
                <c:pt idx="12393">
                  <c:v>-2.5000000000000001E-3</c:v>
                </c:pt>
                <c:pt idx="12394">
                  <c:v>-2.5000000000000001E-3</c:v>
                </c:pt>
                <c:pt idx="12395">
                  <c:v>-2.5000000000000001E-3</c:v>
                </c:pt>
                <c:pt idx="12396">
                  <c:v>-2.5000000000000001E-3</c:v>
                </c:pt>
                <c:pt idx="12397">
                  <c:v>-2.5300000000000001E-3</c:v>
                </c:pt>
                <c:pt idx="12398">
                  <c:v>-2.5300000000000001E-3</c:v>
                </c:pt>
                <c:pt idx="12399">
                  <c:v>-2.5500000000000002E-3</c:v>
                </c:pt>
                <c:pt idx="12400">
                  <c:v>-2.5799999999999998E-3</c:v>
                </c:pt>
                <c:pt idx="12401">
                  <c:v>-2.6099999999999999E-3</c:v>
                </c:pt>
                <c:pt idx="12402">
                  <c:v>-2.63E-3</c:v>
                </c:pt>
                <c:pt idx="12403">
                  <c:v>-2.66E-3</c:v>
                </c:pt>
                <c:pt idx="12404">
                  <c:v>-2.6900000000000001E-3</c:v>
                </c:pt>
                <c:pt idx="12405">
                  <c:v>-2.7100000000000002E-3</c:v>
                </c:pt>
                <c:pt idx="12406">
                  <c:v>-2.7599999999999999E-3</c:v>
                </c:pt>
                <c:pt idx="12407">
                  <c:v>-2.7899999999999999E-3</c:v>
                </c:pt>
                <c:pt idx="12408">
                  <c:v>-2.82E-3</c:v>
                </c:pt>
                <c:pt idx="12409">
                  <c:v>-2.8400000000000001E-3</c:v>
                </c:pt>
                <c:pt idx="12410">
                  <c:v>-2.8700000000000002E-3</c:v>
                </c:pt>
                <c:pt idx="12411">
                  <c:v>-2.9199999999999999E-3</c:v>
                </c:pt>
                <c:pt idx="12412">
                  <c:v>-2.9499999999999999E-3</c:v>
                </c:pt>
                <c:pt idx="12413">
                  <c:v>-2.9499999999999999E-3</c:v>
                </c:pt>
                <c:pt idx="12414">
                  <c:v>-2.98E-3</c:v>
                </c:pt>
                <c:pt idx="12415">
                  <c:v>-3.0000000000000001E-3</c:v>
                </c:pt>
                <c:pt idx="12416">
                  <c:v>-3.0000000000000001E-3</c:v>
                </c:pt>
                <c:pt idx="12417">
                  <c:v>-3.0000000000000001E-3</c:v>
                </c:pt>
                <c:pt idx="12418">
                  <c:v>-3.0300000000000001E-3</c:v>
                </c:pt>
                <c:pt idx="12419">
                  <c:v>-3.0300000000000001E-3</c:v>
                </c:pt>
                <c:pt idx="12420">
                  <c:v>-3.0000000000000001E-3</c:v>
                </c:pt>
                <c:pt idx="12421">
                  <c:v>-3.0000000000000001E-3</c:v>
                </c:pt>
                <c:pt idx="12422">
                  <c:v>-2.98E-3</c:v>
                </c:pt>
                <c:pt idx="12423">
                  <c:v>-2.98E-3</c:v>
                </c:pt>
                <c:pt idx="12424">
                  <c:v>-2.9499999999999999E-3</c:v>
                </c:pt>
                <c:pt idx="12425">
                  <c:v>-2.9199999999999999E-3</c:v>
                </c:pt>
                <c:pt idx="12426">
                  <c:v>-2.8999999999999998E-3</c:v>
                </c:pt>
                <c:pt idx="12427">
                  <c:v>-2.8700000000000002E-3</c:v>
                </c:pt>
                <c:pt idx="12428">
                  <c:v>-2.8400000000000001E-3</c:v>
                </c:pt>
                <c:pt idx="12429">
                  <c:v>-2.82E-3</c:v>
                </c:pt>
                <c:pt idx="12430">
                  <c:v>-2.7899999999999999E-3</c:v>
                </c:pt>
                <c:pt idx="12431">
                  <c:v>-2.7599999999999999E-3</c:v>
                </c:pt>
                <c:pt idx="12432">
                  <c:v>-2.7399999999999998E-3</c:v>
                </c:pt>
                <c:pt idx="12433">
                  <c:v>-2.7100000000000002E-3</c:v>
                </c:pt>
                <c:pt idx="12434">
                  <c:v>-2.6900000000000001E-3</c:v>
                </c:pt>
                <c:pt idx="12435">
                  <c:v>-2.66E-3</c:v>
                </c:pt>
                <c:pt idx="12436">
                  <c:v>-2.63E-3</c:v>
                </c:pt>
                <c:pt idx="12437">
                  <c:v>-2.6099999999999999E-3</c:v>
                </c:pt>
                <c:pt idx="12438">
                  <c:v>-2.5799999999999998E-3</c:v>
                </c:pt>
                <c:pt idx="12439">
                  <c:v>-2.5799999999999998E-3</c:v>
                </c:pt>
                <c:pt idx="12440">
                  <c:v>-2.5799999999999998E-3</c:v>
                </c:pt>
                <c:pt idx="12441">
                  <c:v>-2.5500000000000002E-3</c:v>
                </c:pt>
                <c:pt idx="12442">
                  <c:v>-2.5500000000000002E-3</c:v>
                </c:pt>
                <c:pt idx="12443">
                  <c:v>-2.5500000000000002E-3</c:v>
                </c:pt>
                <c:pt idx="12444">
                  <c:v>-2.5500000000000002E-3</c:v>
                </c:pt>
                <c:pt idx="12445">
                  <c:v>-2.5799999999999998E-3</c:v>
                </c:pt>
                <c:pt idx="12446">
                  <c:v>-2.5799999999999998E-3</c:v>
                </c:pt>
                <c:pt idx="12447">
                  <c:v>-2.5799999999999998E-3</c:v>
                </c:pt>
                <c:pt idx="12448">
                  <c:v>-2.6099999999999999E-3</c:v>
                </c:pt>
                <c:pt idx="12449">
                  <c:v>-2.6099999999999999E-3</c:v>
                </c:pt>
                <c:pt idx="12450">
                  <c:v>-2.63E-3</c:v>
                </c:pt>
                <c:pt idx="12451">
                  <c:v>-2.63E-3</c:v>
                </c:pt>
                <c:pt idx="12452">
                  <c:v>-2.66E-3</c:v>
                </c:pt>
                <c:pt idx="12453">
                  <c:v>-2.66E-3</c:v>
                </c:pt>
                <c:pt idx="12454">
                  <c:v>-2.6900000000000001E-3</c:v>
                </c:pt>
                <c:pt idx="12455">
                  <c:v>-2.6900000000000001E-3</c:v>
                </c:pt>
                <c:pt idx="12456">
                  <c:v>-2.7100000000000002E-3</c:v>
                </c:pt>
                <c:pt idx="12457">
                  <c:v>-2.7100000000000002E-3</c:v>
                </c:pt>
                <c:pt idx="12458">
                  <c:v>-2.7100000000000002E-3</c:v>
                </c:pt>
                <c:pt idx="12459">
                  <c:v>-2.7399999999999998E-3</c:v>
                </c:pt>
                <c:pt idx="12460">
                  <c:v>-2.7399999999999998E-3</c:v>
                </c:pt>
                <c:pt idx="12461">
                  <c:v>-2.7399999999999998E-3</c:v>
                </c:pt>
                <c:pt idx="12462">
                  <c:v>-2.7399999999999998E-3</c:v>
                </c:pt>
                <c:pt idx="12463">
                  <c:v>-2.7399999999999998E-3</c:v>
                </c:pt>
                <c:pt idx="12464">
                  <c:v>-2.7399999999999998E-3</c:v>
                </c:pt>
                <c:pt idx="12465">
                  <c:v>-2.7399999999999998E-3</c:v>
                </c:pt>
                <c:pt idx="12466">
                  <c:v>-2.7399999999999998E-3</c:v>
                </c:pt>
                <c:pt idx="12467">
                  <c:v>-2.7399999999999998E-3</c:v>
                </c:pt>
                <c:pt idx="12468">
                  <c:v>-2.7399999999999998E-3</c:v>
                </c:pt>
                <c:pt idx="12469">
                  <c:v>-2.7399999999999998E-3</c:v>
                </c:pt>
                <c:pt idx="12470">
                  <c:v>-2.7399999999999998E-3</c:v>
                </c:pt>
                <c:pt idx="12471">
                  <c:v>-2.7399999999999998E-3</c:v>
                </c:pt>
                <c:pt idx="12472">
                  <c:v>-2.7399999999999998E-3</c:v>
                </c:pt>
                <c:pt idx="12473">
                  <c:v>-2.7399999999999998E-3</c:v>
                </c:pt>
                <c:pt idx="12474">
                  <c:v>-2.7399999999999998E-3</c:v>
                </c:pt>
                <c:pt idx="12475">
                  <c:v>-2.7399999999999998E-3</c:v>
                </c:pt>
                <c:pt idx="12476">
                  <c:v>-2.7599999999999999E-3</c:v>
                </c:pt>
                <c:pt idx="12477">
                  <c:v>-2.7599999999999999E-3</c:v>
                </c:pt>
                <c:pt idx="12478">
                  <c:v>-2.7599999999999999E-3</c:v>
                </c:pt>
                <c:pt idx="12479">
                  <c:v>-2.7899999999999999E-3</c:v>
                </c:pt>
                <c:pt idx="12480">
                  <c:v>-2.82E-3</c:v>
                </c:pt>
                <c:pt idx="12481">
                  <c:v>-2.8400000000000001E-3</c:v>
                </c:pt>
                <c:pt idx="12482">
                  <c:v>-2.8700000000000002E-3</c:v>
                </c:pt>
                <c:pt idx="12483">
                  <c:v>-2.8700000000000002E-3</c:v>
                </c:pt>
                <c:pt idx="12484">
                  <c:v>-2.9199999999999999E-3</c:v>
                </c:pt>
                <c:pt idx="12485">
                  <c:v>-2.9499999999999999E-3</c:v>
                </c:pt>
                <c:pt idx="12486">
                  <c:v>-2.98E-3</c:v>
                </c:pt>
                <c:pt idx="12487">
                  <c:v>-3.0000000000000001E-3</c:v>
                </c:pt>
                <c:pt idx="12488">
                  <c:v>-3.0300000000000001E-3</c:v>
                </c:pt>
                <c:pt idx="12489">
                  <c:v>-3.0500000000000002E-3</c:v>
                </c:pt>
                <c:pt idx="12490">
                  <c:v>-3.1099999999999999E-3</c:v>
                </c:pt>
                <c:pt idx="12491">
                  <c:v>-3.13E-3</c:v>
                </c:pt>
                <c:pt idx="12492">
                  <c:v>-3.16E-3</c:v>
                </c:pt>
                <c:pt idx="12493">
                  <c:v>-3.1900000000000001E-3</c:v>
                </c:pt>
                <c:pt idx="12494">
                  <c:v>-3.1900000000000001E-3</c:v>
                </c:pt>
                <c:pt idx="12495">
                  <c:v>-3.2100000000000002E-3</c:v>
                </c:pt>
                <c:pt idx="12496">
                  <c:v>-3.2100000000000002E-3</c:v>
                </c:pt>
                <c:pt idx="12497">
                  <c:v>-3.2399999999999998E-3</c:v>
                </c:pt>
                <c:pt idx="12498">
                  <c:v>-3.2399999999999998E-3</c:v>
                </c:pt>
                <c:pt idx="12499">
                  <c:v>-3.2399999999999998E-3</c:v>
                </c:pt>
                <c:pt idx="12500">
                  <c:v>-3.2399999999999998E-3</c:v>
                </c:pt>
                <c:pt idx="12501">
                  <c:v>-3.2100000000000002E-3</c:v>
                </c:pt>
                <c:pt idx="12502">
                  <c:v>-3.2100000000000002E-3</c:v>
                </c:pt>
                <c:pt idx="12503">
                  <c:v>-3.1900000000000001E-3</c:v>
                </c:pt>
                <c:pt idx="12504">
                  <c:v>-3.1900000000000001E-3</c:v>
                </c:pt>
                <c:pt idx="12505">
                  <c:v>-3.16E-3</c:v>
                </c:pt>
                <c:pt idx="12506">
                  <c:v>-3.13E-3</c:v>
                </c:pt>
                <c:pt idx="12507">
                  <c:v>-3.0799999999999998E-3</c:v>
                </c:pt>
                <c:pt idx="12508">
                  <c:v>-3.0500000000000002E-3</c:v>
                </c:pt>
                <c:pt idx="12509">
                  <c:v>-3.0300000000000001E-3</c:v>
                </c:pt>
                <c:pt idx="12510">
                  <c:v>-3.0000000000000001E-3</c:v>
                </c:pt>
                <c:pt idx="12511">
                  <c:v>-2.9499999999999999E-3</c:v>
                </c:pt>
                <c:pt idx="12512">
                  <c:v>-2.9199999999999999E-3</c:v>
                </c:pt>
                <c:pt idx="12513">
                  <c:v>-2.8999999999999998E-3</c:v>
                </c:pt>
                <c:pt idx="12514">
                  <c:v>-2.8700000000000002E-3</c:v>
                </c:pt>
                <c:pt idx="12515">
                  <c:v>-2.8400000000000001E-3</c:v>
                </c:pt>
                <c:pt idx="12516">
                  <c:v>-2.82E-3</c:v>
                </c:pt>
                <c:pt idx="12517">
                  <c:v>-2.7899999999999999E-3</c:v>
                </c:pt>
                <c:pt idx="12518">
                  <c:v>-2.7599999999999999E-3</c:v>
                </c:pt>
                <c:pt idx="12519">
                  <c:v>-2.7599999999999999E-3</c:v>
                </c:pt>
                <c:pt idx="12520">
                  <c:v>-2.7599999999999999E-3</c:v>
                </c:pt>
                <c:pt idx="12521">
                  <c:v>-2.7399999999999998E-3</c:v>
                </c:pt>
                <c:pt idx="12522">
                  <c:v>-2.7599999999999999E-3</c:v>
                </c:pt>
                <c:pt idx="12523">
                  <c:v>-2.7599999999999999E-3</c:v>
                </c:pt>
                <c:pt idx="12524">
                  <c:v>-2.7599999999999999E-3</c:v>
                </c:pt>
                <c:pt idx="12525">
                  <c:v>-2.7899999999999999E-3</c:v>
                </c:pt>
                <c:pt idx="12526">
                  <c:v>-2.82E-3</c:v>
                </c:pt>
                <c:pt idx="12527">
                  <c:v>-2.8400000000000001E-3</c:v>
                </c:pt>
                <c:pt idx="12528">
                  <c:v>-2.8400000000000001E-3</c:v>
                </c:pt>
                <c:pt idx="12529">
                  <c:v>-2.8999999999999998E-3</c:v>
                </c:pt>
                <c:pt idx="12530">
                  <c:v>-2.9199999999999999E-3</c:v>
                </c:pt>
                <c:pt idx="12531">
                  <c:v>-2.9499999999999999E-3</c:v>
                </c:pt>
                <c:pt idx="12532">
                  <c:v>-2.98E-3</c:v>
                </c:pt>
                <c:pt idx="12533">
                  <c:v>-3.0000000000000001E-3</c:v>
                </c:pt>
                <c:pt idx="12534">
                  <c:v>-3.0300000000000001E-3</c:v>
                </c:pt>
                <c:pt idx="12535">
                  <c:v>-3.0500000000000002E-3</c:v>
                </c:pt>
                <c:pt idx="12536">
                  <c:v>-3.0799999999999998E-3</c:v>
                </c:pt>
                <c:pt idx="12537">
                  <c:v>-3.1099999999999999E-3</c:v>
                </c:pt>
                <c:pt idx="12538">
                  <c:v>-3.1099999999999999E-3</c:v>
                </c:pt>
                <c:pt idx="12539">
                  <c:v>-3.13E-3</c:v>
                </c:pt>
                <c:pt idx="12540">
                  <c:v>-3.13E-3</c:v>
                </c:pt>
                <c:pt idx="12541">
                  <c:v>-3.13E-3</c:v>
                </c:pt>
                <c:pt idx="12542">
                  <c:v>-3.13E-3</c:v>
                </c:pt>
                <c:pt idx="12543">
                  <c:v>-3.13E-3</c:v>
                </c:pt>
                <c:pt idx="12544">
                  <c:v>-3.1099999999999999E-3</c:v>
                </c:pt>
                <c:pt idx="12545">
                  <c:v>-3.1099999999999999E-3</c:v>
                </c:pt>
                <c:pt idx="12546">
                  <c:v>-3.0799999999999998E-3</c:v>
                </c:pt>
                <c:pt idx="12547">
                  <c:v>-3.0500000000000002E-3</c:v>
                </c:pt>
                <c:pt idx="12548">
                  <c:v>-3.0300000000000001E-3</c:v>
                </c:pt>
                <c:pt idx="12549">
                  <c:v>-2.98E-3</c:v>
                </c:pt>
                <c:pt idx="12550">
                  <c:v>-2.9499999999999999E-3</c:v>
                </c:pt>
                <c:pt idx="12551">
                  <c:v>-2.9199999999999999E-3</c:v>
                </c:pt>
                <c:pt idx="12552">
                  <c:v>-2.8999999999999998E-3</c:v>
                </c:pt>
                <c:pt idx="12553">
                  <c:v>-2.8700000000000002E-3</c:v>
                </c:pt>
                <c:pt idx="12554">
                  <c:v>-2.82E-3</c:v>
                </c:pt>
                <c:pt idx="12555">
                  <c:v>-2.7899999999999999E-3</c:v>
                </c:pt>
                <c:pt idx="12556">
                  <c:v>-2.7599999999999999E-3</c:v>
                </c:pt>
                <c:pt idx="12557">
                  <c:v>-2.7399999999999998E-3</c:v>
                </c:pt>
                <c:pt idx="12558">
                  <c:v>-2.7399999999999998E-3</c:v>
                </c:pt>
                <c:pt idx="12559">
                  <c:v>-2.7100000000000002E-3</c:v>
                </c:pt>
                <c:pt idx="12560">
                  <c:v>-2.7100000000000002E-3</c:v>
                </c:pt>
                <c:pt idx="12561">
                  <c:v>-2.6900000000000001E-3</c:v>
                </c:pt>
                <c:pt idx="12562">
                  <c:v>-2.7100000000000002E-3</c:v>
                </c:pt>
                <c:pt idx="12563">
                  <c:v>-2.7100000000000002E-3</c:v>
                </c:pt>
                <c:pt idx="12564">
                  <c:v>-2.7100000000000002E-3</c:v>
                </c:pt>
                <c:pt idx="12565">
                  <c:v>-2.7399999999999998E-3</c:v>
                </c:pt>
                <c:pt idx="12566">
                  <c:v>-2.7399999999999998E-3</c:v>
                </c:pt>
                <c:pt idx="12567">
                  <c:v>-2.7599999999999999E-3</c:v>
                </c:pt>
                <c:pt idx="12568">
                  <c:v>-2.7899999999999999E-3</c:v>
                </c:pt>
                <c:pt idx="12569">
                  <c:v>-2.8400000000000001E-3</c:v>
                </c:pt>
                <c:pt idx="12570">
                  <c:v>-2.8700000000000002E-3</c:v>
                </c:pt>
                <c:pt idx="12571">
                  <c:v>-2.8999999999999998E-3</c:v>
                </c:pt>
                <c:pt idx="12572">
                  <c:v>-2.9199999999999999E-3</c:v>
                </c:pt>
                <c:pt idx="12573">
                  <c:v>-2.98E-3</c:v>
                </c:pt>
                <c:pt idx="12574">
                  <c:v>-3.0000000000000001E-3</c:v>
                </c:pt>
                <c:pt idx="12575">
                  <c:v>-3.0300000000000001E-3</c:v>
                </c:pt>
                <c:pt idx="12576">
                  <c:v>-3.0500000000000002E-3</c:v>
                </c:pt>
                <c:pt idx="12577">
                  <c:v>-3.0799999999999998E-3</c:v>
                </c:pt>
                <c:pt idx="12578">
                  <c:v>-3.1099999999999999E-3</c:v>
                </c:pt>
                <c:pt idx="12579">
                  <c:v>-3.1099999999999999E-3</c:v>
                </c:pt>
                <c:pt idx="12580">
                  <c:v>-3.1099999999999999E-3</c:v>
                </c:pt>
                <c:pt idx="12581">
                  <c:v>-3.13E-3</c:v>
                </c:pt>
                <c:pt idx="12582">
                  <c:v>-3.13E-3</c:v>
                </c:pt>
                <c:pt idx="12583">
                  <c:v>-3.1099999999999999E-3</c:v>
                </c:pt>
                <c:pt idx="12584">
                  <c:v>-3.1099999999999999E-3</c:v>
                </c:pt>
                <c:pt idx="12585">
                  <c:v>-3.0799999999999998E-3</c:v>
                </c:pt>
                <c:pt idx="12586">
                  <c:v>-3.0799999999999998E-3</c:v>
                </c:pt>
                <c:pt idx="12587">
                  <c:v>-3.0500000000000002E-3</c:v>
                </c:pt>
                <c:pt idx="12588">
                  <c:v>-3.0300000000000001E-3</c:v>
                </c:pt>
                <c:pt idx="12589">
                  <c:v>-3.0000000000000001E-3</c:v>
                </c:pt>
                <c:pt idx="12590">
                  <c:v>-2.98E-3</c:v>
                </c:pt>
                <c:pt idx="12591">
                  <c:v>-2.9199999999999999E-3</c:v>
                </c:pt>
                <c:pt idx="12592">
                  <c:v>-2.8999999999999998E-3</c:v>
                </c:pt>
                <c:pt idx="12593">
                  <c:v>-2.8700000000000002E-3</c:v>
                </c:pt>
                <c:pt idx="12594">
                  <c:v>-2.8400000000000001E-3</c:v>
                </c:pt>
                <c:pt idx="12595">
                  <c:v>-2.82E-3</c:v>
                </c:pt>
                <c:pt idx="12596">
                  <c:v>-2.7899999999999999E-3</c:v>
                </c:pt>
                <c:pt idx="12597">
                  <c:v>-2.7599999999999999E-3</c:v>
                </c:pt>
                <c:pt idx="12598">
                  <c:v>-2.7599999999999999E-3</c:v>
                </c:pt>
                <c:pt idx="12599">
                  <c:v>-2.7399999999999998E-3</c:v>
                </c:pt>
                <c:pt idx="12600">
                  <c:v>-2.7599999999999999E-3</c:v>
                </c:pt>
                <c:pt idx="12601">
                  <c:v>-2.7599999999999999E-3</c:v>
                </c:pt>
                <c:pt idx="12602">
                  <c:v>-2.7599999999999999E-3</c:v>
                </c:pt>
                <c:pt idx="12603">
                  <c:v>-2.7899999999999999E-3</c:v>
                </c:pt>
                <c:pt idx="12604">
                  <c:v>-2.7899999999999999E-3</c:v>
                </c:pt>
                <c:pt idx="12605">
                  <c:v>-2.82E-3</c:v>
                </c:pt>
                <c:pt idx="12606">
                  <c:v>-2.8400000000000001E-3</c:v>
                </c:pt>
                <c:pt idx="12607">
                  <c:v>-2.8999999999999998E-3</c:v>
                </c:pt>
                <c:pt idx="12608">
                  <c:v>-2.9199999999999999E-3</c:v>
                </c:pt>
                <c:pt idx="12609">
                  <c:v>-2.98E-3</c:v>
                </c:pt>
                <c:pt idx="12610">
                  <c:v>-3.0000000000000001E-3</c:v>
                </c:pt>
                <c:pt idx="12611">
                  <c:v>-3.0500000000000002E-3</c:v>
                </c:pt>
                <c:pt idx="12612">
                  <c:v>-3.0799999999999998E-3</c:v>
                </c:pt>
                <c:pt idx="12613">
                  <c:v>-3.13E-3</c:v>
                </c:pt>
                <c:pt idx="12614">
                  <c:v>-3.16E-3</c:v>
                </c:pt>
                <c:pt idx="12615">
                  <c:v>-3.2100000000000002E-3</c:v>
                </c:pt>
                <c:pt idx="12616">
                  <c:v>-3.2399999999999998E-3</c:v>
                </c:pt>
                <c:pt idx="12617">
                  <c:v>-3.2699999999999999E-3</c:v>
                </c:pt>
                <c:pt idx="12618">
                  <c:v>-3.29E-3</c:v>
                </c:pt>
                <c:pt idx="12619">
                  <c:v>-3.32E-3</c:v>
                </c:pt>
                <c:pt idx="12620">
                  <c:v>-3.32E-3</c:v>
                </c:pt>
                <c:pt idx="12621">
                  <c:v>-3.32E-3</c:v>
                </c:pt>
                <c:pt idx="12622">
                  <c:v>-3.32E-3</c:v>
                </c:pt>
                <c:pt idx="12623">
                  <c:v>-3.32E-3</c:v>
                </c:pt>
                <c:pt idx="12624">
                  <c:v>-3.32E-3</c:v>
                </c:pt>
                <c:pt idx="12625">
                  <c:v>-3.29E-3</c:v>
                </c:pt>
                <c:pt idx="12626">
                  <c:v>-3.2699999999999999E-3</c:v>
                </c:pt>
                <c:pt idx="12627">
                  <c:v>-3.2399999999999998E-3</c:v>
                </c:pt>
                <c:pt idx="12628">
                  <c:v>-3.2100000000000002E-3</c:v>
                </c:pt>
                <c:pt idx="12629">
                  <c:v>-3.1900000000000001E-3</c:v>
                </c:pt>
                <c:pt idx="12630">
                  <c:v>-3.16E-3</c:v>
                </c:pt>
                <c:pt idx="12631">
                  <c:v>-3.1099999999999999E-3</c:v>
                </c:pt>
                <c:pt idx="12632">
                  <c:v>-3.0799999999999998E-3</c:v>
                </c:pt>
                <c:pt idx="12633">
                  <c:v>-3.0500000000000002E-3</c:v>
                </c:pt>
                <c:pt idx="12634">
                  <c:v>-3.0300000000000001E-3</c:v>
                </c:pt>
                <c:pt idx="12635">
                  <c:v>-3.0000000000000001E-3</c:v>
                </c:pt>
                <c:pt idx="12636">
                  <c:v>-2.9499999999999999E-3</c:v>
                </c:pt>
                <c:pt idx="12637">
                  <c:v>-2.9199999999999999E-3</c:v>
                </c:pt>
                <c:pt idx="12638">
                  <c:v>-2.9199999999999999E-3</c:v>
                </c:pt>
                <c:pt idx="12639">
                  <c:v>-2.8999999999999998E-3</c:v>
                </c:pt>
                <c:pt idx="12640">
                  <c:v>-2.8700000000000002E-3</c:v>
                </c:pt>
                <c:pt idx="12641">
                  <c:v>-2.8700000000000002E-3</c:v>
                </c:pt>
                <c:pt idx="12642">
                  <c:v>-2.8700000000000002E-3</c:v>
                </c:pt>
                <c:pt idx="12643">
                  <c:v>-2.8700000000000002E-3</c:v>
                </c:pt>
                <c:pt idx="12644">
                  <c:v>-2.8700000000000002E-3</c:v>
                </c:pt>
                <c:pt idx="12645">
                  <c:v>-2.8700000000000002E-3</c:v>
                </c:pt>
                <c:pt idx="12646">
                  <c:v>-2.8999999999999998E-3</c:v>
                </c:pt>
                <c:pt idx="12647">
                  <c:v>-2.8999999999999998E-3</c:v>
                </c:pt>
                <c:pt idx="12648">
                  <c:v>-2.9199999999999999E-3</c:v>
                </c:pt>
                <c:pt idx="12649">
                  <c:v>-2.9499999999999999E-3</c:v>
                </c:pt>
                <c:pt idx="12650">
                  <c:v>-2.98E-3</c:v>
                </c:pt>
                <c:pt idx="12651">
                  <c:v>-2.98E-3</c:v>
                </c:pt>
                <c:pt idx="12652">
                  <c:v>-3.0300000000000001E-3</c:v>
                </c:pt>
                <c:pt idx="12653">
                  <c:v>-3.0500000000000002E-3</c:v>
                </c:pt>
                <c:pt idx="12654">
                  <c:v>-3.0799999999999998E-3</c:v>
                </c:pt>
                <c:pt idx="12655">
                  <c:v>-3.1099999999999999E-3</c:v>
                </c:pt>
                <c:pt idx="12656">
                  <c:v>-3.13E-3</c:v>
                </c:pt>
                <c:pt idx="12657">
                  <c:v>-3.16E-3</c:v>
                </c:pt>
                <c:pt idx="12658">
                  <c:v>-3.1900000000000001E-3</c:v>
                </c:pt>
                <c:pt idx="12659">
                  <c:v>-3.2100000000000002E-3</c:v>
                </c:pt>
                <c:pt idx="12660">
                  <c:v>-3.2399999999999998E-3</c:v>
                </c:pt>
                <c:pt idx="12661">
                  <c:v>-3.2699999999999999E-3</c:v>
                </c:pt>
                <c:pt idx="12662">
                  <c:v>-3.29E-3</c:v>
                </c:pt>
                <c:pt idx="12663">
                  <c:v>-3.32E-3</c:v>
                </c:pt>
                <c:pt idx="12664">
                  <c:v>-3.3700000000000002E-3</c:v>
                </c:pt>
                <c:pt idx="12665">
                  <c:v>-3.3999999999999998E-3</c:v>
                </c:pt>
                <c:pt idx="12666">
                  <c:v>-3.4199999999999999E-3</c:v>
                </c:pt>
                <c:pt idx="12667">
                  <c:v>-3.4499999999999999E-3</c:v>
                </c:pt>
                <c:pt idx="12668">
                  <c:v>-3.48E-3</c:v>
                </c:pt>
                <c:pt idx="12669">
                  <c:v>-3.5000000000000001E-3</c:v>
                </c:pt>
                <c:pt idx="12670">
                  <c:v>-3.5300000000000002E-3</c:v>
                </c:pt>
                <c:pt idx="12671">
                  <c:v>-3.5599999999999998E-3</c:v>
                </c:pt>
                <c:pt idx="12672">
                  <c:v>-3.5799999999999998E-3</c:v>
                </c:pt>
                <c:pt idx="12673">
                  <c:v>-3.6099999999999999E-3</c:v>
                </c:pt>
                <c:pt idx="12674">
                  <c:v>-3.63E-3</c:v>
                </c:pt>
                <c:pt idx="12675">
                  <c:v>-3.63E-3</c:v>
                </c:pt>
                <c:pt idx="12676">
                  <c:v>-3.6600000000000001E-3</c:v>
                </c:pt>
                <c:pt idx="12677">
                  <c:v>-3.6900000000000001E-3</c:v>
                </c:pt>
                <c:pt idx="12678">
                  <c:v>-3.6900000000000001E-3</c:v>
                </c:pt>
                <c:pt idx="12679">
                  <c:v>-3.7100000000000002E-3</c:v>
                </c:pt>
                <c:pt idx="12680">
                  <c:v>-3.7100000000000002E-3</c:v>
                </c:pt>
                <c:pt idx="12681">
                  <c:v>-3.7399999999999998E-3</c:v>
                </c:pt>
                <c:pt idx="12682">
                  <c:v>-3.7399999999999998E-3</c:v>
                </c:pt>
                <c:pt idx="12683">
                  <c:v>-3.7399999999999998E-3</c:v>
                </c:pt>
                <c:pt idx="12684">
                  <c:v>-3.7399999999999998E-3</c:v>
                </c:pt>
                <c:pt idx="12685">
                  <c:v>-3.7399999999999998E-3</c:v>
                </c:pt>
                <c:pt idx="12686">
                  <c:v>-3.7399999999999998E-3</c:v>
                </c:pt>
                <c:pt idx="12687">
                  <c:v>-3.7100000000000002E-3</c:v>
                </c:pt>
                <c:pt idx="12688">
                  <c:v>-3.7100000000000002E-3</c:v>
                </c:pt>
                <c:pt idx="12689">
                  <c:v>-3.7100000000000002E-3</c:v>
                </c:pt>
                <c:pt idx="12690">
                  <c:v>-3.6900000000000001E-3</c:v>
                </c:pt>
                <c:pt idx="12691">
                  <c:v>-3.6900000000000001E-3</c:v>
                </c:pt>
                <c:pt idx="12692">
                  <c:v>-3.6600000000000001E-3</c:v>
                </c:pt>
                <c:pt idx="12693">
                  <c:v>-3.63E-3</c:v>
                </c:pt>
                <c:pt idx="12694">
                  <c:v>-3.63E-3</c:v>
                </c:pt>
                <c:pt idx="12695">
                  <c:v>-3.63E-3</c:v>
                </c:pt>
                <c:pt idx="12696">
                  <c:v>-3.6099999999999999E-3</c:v>
                </c:pt>
                <c:pt idx="12697">
                  <c:v>-3.6099999999999999E-3</c:v>
                </c:pt>
                <c:pt idx="12698">
                  <c:v>-3.6099999999999999E-3</c:v>
                </c:pt>
                <c:pt idx="12699">
                  <c:v>-3.6099999999999999E-3</c:v>
                </c:pt>
                <c:pt idx="12700">
                  <c:v>-3.6099999999999999E-3</c:v>
                </c:pt>
                <c:pt idx="12701">
                  <c:v>-3.63E-3</c:v>
                </c:pt>
                <c:pt idx="12702">
                  <c:v>-3.63E-3</c:v>
                </c:pt>
                <c:pt idx="12703">
                  <c:v>-3.6600000000000001E-3</c:v>
                </c:pt>
                <c:pt idx="12704">
                  <c:v>-3.6900000000000001E-3</c:v>
                </c:pt>
                <c:pt idx="12705">
                  <c:v>-3.7100000000000002E-3</c:v>
                </c:pt>
                <c:pt idx="12706">
                  <c:v>-3.7399999999999998E-3</c:v>
                </c:pt>
                <c:pt idx="12707">
                  <c:v>-3.7699999999999999E-3</c:v>
                </c:pt>
                <c:pt idx="12708">
                  <c:v>-3.82E-3</c:v>
                </c:pt>
                <c:pt idx="12709">
                  <c:v>-3.8400000000000001E-3</c:v>
                </c:pt>
                <c:pt idx="12710">
                  <c:v>-3.8999999999999998E-3</c:v>
                </c:pt>
                <c:pt idx="12711">
                  <c:v>-3.9500000000000004E-3</c:v>
                </c:pt>
                <c:pt idx="12712">
                  <c:v>-4.0000000000000001E-3</c:v>
                </c:pt>
                <c:pt idx="12713">
                  <c:v>-4.0299999999999997E-3</c:v>
                </c:pt>
                <c:pt idx="12714">
                  <c:v>-4.0800000000000003E-3</c:v>
                </c:pt>
                <c:pt idx="12715">
                  <c:v>-4.1099999999999999E-3</c:v>
                </c:pt>
                <c:pt idx="12716">
                  <c:v>-4.1599999999999996E-3</c:v>
                </c:pt>
                <c:pt idx="12717">
                  <c:v>-4.1900000000000001E-3</c:v>
                </c:pt>
                <c:pt idx="12718">
                  <c:v>-4.2100000000000002E-3</c:v>
                </c:pt>
                <c:pt idx="12719">
                  <c:v>-4.2399999999999998E-3</c:v>
                </c:pt>
                <c:pt idx="12720">
                  <c:v>-4.2700000000000004E-3</c:v>
                </c:pt>
                <c:pt idx="12721">
                  <c:v>-4.2700000000000004E-3</c:v>
                </c:pt>
                <c:pt idx="12722">
                  <c:v>-4.2700000000000004E-3</c:v>
                </c:pt>
                <c:pt idx="12723">
                  <c:v>-4.2700000000000004E-3</c:v>
                </c:pt>
                <c:pt idx="12724">
                  <c:v>-4.2700000000000004E-3</c:v>
                </c:pt>
                <c:pt idx="12725">
                  <c:v>-4.2700000000000004E-3</c:v>
                </c:pt>
                <c:pt idx="12726">
                  <c:v>-4.2700000000000004E-3</c:v>
                </c:pt>
                <c:pt idx="12727">
                  <c:v>-4.2399999999999998E-3</c:v>
                </c:pt>
                <c:pt idx="12728">
                  <c:v>-4.2399999999999998E-3</c:v>
                </c:pt>
                <c:pt idx="12729">
                  <c:v>-4.2100000000000002E-3</c:v>
                </c:pt>
                <c:pt idx="12730">
                  <c:v>-4.1900000000000001E-3</c:v>
                </c:pt>
                <c:pt idx="12731">
                  <c:v>-4.1599999999999996E-3</c:v>
                </c:pt>
                <c:pt idx="12732">
                  <c:v>-4.13E-3</c:v>
                </c:pt>
                <c:pt idx="12733">
                  <c:v>-4.1099999999999999E-3</c:v>
                </c:pt>
                <c:pt idx="12734">
                  <c:v>-4.1099999999999999E-3</c:v>
                </c:pt>
                <c:pt idx="12735">
                  <c:v>-4.0800000000000003E-3</c:v>
                </c:pt>
                <c:pt idx="12736">
                  <c:v>-4.0600000000000002E-3</c:v>
                </c:pt>
                <c:pt idx="12737">
                  <c:v>-4.0600000000000002E-3</c:v>
                </c:pt>
                <c:pt idx="12738">
                  <c:v>-4.0600000000000002E-3</c:v>
                </c:pt>
                <c:pt idx="12739">
                  <c:v>-4.0600000000000002E-3</c:v>
                </c:pt>
                <c:pt idx="12740">
                  <c:v>-4.0600000000000002E-3</c:v>
                </c:pt>
                <c:pt idx="12741">
                  <c:v>-4.0600000000000002E-3</c:v>
                </c:pt>
                <c:pt idx="12742">
                  <c:v>-4.0800000000000003E-3</c:v>
                </c:pt>
                <c:pt idx="12743">
                  <c:v>-4.1099999999999999E-3</c:v>
                </c:pt>
                <c:pt idx="12744">
                  <c:v>-4.13E-3</c:v>
                </c:pt>
                <c:pt idx="12745">
                  <c:v>-4.1599999999999996E-3</c:v>
                </c:pt>
                <c:pt idx="12746">
                  <c:v>-4.1900000000000001E-3</c:v>
                </c:pt>
                <c:pt idx="12747">
                  <c:v>-4.2100000000000002E-3</c:v>
                </c:pt>
                <c:pt idx="12748">
                  <c:v>-4.2399999999999998E-3</c:v>
                </c:pt>
                <c:pt idx="12749">
                  <c:v>-4.2900000000000004E-3</c:v>
                </c:pt>
                <c:pt idx="12750">
                  <c:v>-4.3200000000000001E-3</c:v>
                </c:pt>
                <c:pt idx="12751">
                  <c:v>-4.3499999999999997E-3</c:v>
                </c:pt>
                <c:pt idx="12752">
                  <c:v>-4.4000000000000003E-3</c:v>
                </c:pt>
                <c:pt idx="12753">
                  <c:v>-4.4200000000000003E-3</c:v>
                </c:pt>
                <c:pt idx="12754">
                  <c:v>-4.45E-3</c:v>
                </c:pt>
                <c:pt idx="12755">
                  <c:v>-4.4799999999999996E-3</c:v>
                </c:pt>
                <c:pt idx="12756">
                  <c:v>-4.4799999999999996E-3</c:v>
                </c:pt>
                <c:pt idx="12757">
                  <c:v>-4.4999999999999997E-3</c:v>
                </c:pt>
                <c:pt idx="12758">
                  <c:v>-4.4999999999999997E-3</c:v>
                </c:pt>
                <c:pt idx="12759">
                  <c:v>-4.5300000000000002E-3</c:v>
                </c:pt>
                <c:pt idx="12760">
                  <c:v>-4.5300000000000002E-3</c:v>
                </c:pt>
                <c:pt idx="12761">
                  <c:v>-4.4999999999999997E-3</c:v>
                </c:pt>
                <c:pt idx="12762">
                  <c:v>-4.4999999999999997E-3</c:v>
                </c:pt>
                <c:pt idx="12763">
                  <c:v>-4.4999999999999997E-3</c:v>
                </c:pt>
                <c:pt idx="12764">
                  <c:v>-4.4799999999999996E-3</c:v>
                </c:pt>
                <c:pt idx="12765">
                  <c:v>-4.45E-3</c:v>
                </c:pt>
                <c:pt idx="12766">
                  <c:v>-4.4200000000000003E-3</c:v>
                </c:pt>
                <c:pt idx="12767">
                  <c:v>-4.4000000000000003E-3</c:v>
                </c:pt>
                <c:pt idx="12768">
                  <c:v>-4.3699999999999998E-3</c:v>
                </c:pt>
                <c:pt idx="12769">
                  <c:v>-4.3499999999999997E-3</c:v>
                </c:pt>
                <c:pt idx="12770">
                  <c:v>-4.3200000000000001E-3</c:v>
                </c:pt>
                <c:pt idx="12771">
                  <c:v>-4.2900000000000004E-3</c:v>
                </c:pt>
                <c:pt idx="12772">
                  <c:v>-4.2700000000000004E-3</c:v>
                </c:pt>
                <c:pt idx="12773">
                  <c:v>-4.2700000000000004E-3</c:v>
                </c:pt>
                <c:pt idx="12774">
                  <c:v>-4.2399999999999998E-3</c:v>
                </c:pt>
                <c:pt idx="12775">
                  <c:v>-4.2399999999999998E-3</c:v>
                </c:pt>
                <c:pt idx="12776">
                  <c:v>-4.2100000000000002E-3</c:v>
                </c:pt>
                <c:pt idx="12777">
                  <c:v>-4.2100000000000002E-3</c:v>
                </c:pt>
                <c:pt idx="12778">
                  <c:v>-4.2100000000000002E-3</c:v>
                </c:pt>
                <c:pt idx="12779">
                  <c:v>-4.2399999999999998E-3</c:v>
                </c:pt>
                <c:pt idx="12780">
                  <c:v>-4.2399999999999998E-3</c:v>
                </c:pt>
                <c:pt idx="12781">
                  <c:v>-4.2700000000000004E-3</c:v>
                </c:pt>
                <c:pt idx="12782">
                  <c:v>-4.2900000000000004E-3</c:v>
                </c:pt>
                <c:pt idx="12783">
                  <c:v>-4.3200000000000001E-3</c:v>
                </c:pt>
                <c:pt idx="12784">
                  <c:v>-4.3499999999999997E-3</c:v>
                </c:pt>
                <c:pt idx="12785">
                  <c:v>-4.3699999999999998E-3</c:v>
                </c:pt>
                <c:pt idx="12786">
                  <c:v>-4.4200000000000003E-3</c:v>
                </c:pt>
                <c:pt idx="12787">
                  <c:v>-4.45E-3</c:v>
                </c:pt>
                <c:pt idx="12788">
                  <c:v>-4.4799999999999996E-3</c:v>
                </c:pt>
                <c:pt idx="12789">
                  <c:v>-4.5300000000000002E-3</c:v>
                </c:pt>
                <c:pt idx="12790">
                  <c:v>-4.5599999999999998E-3</c:v>
                </c:pt>
                <c:pt idx="12791">
                  <c:v>-4.6100000000000004E-3</c:v>
                </c:pt>
                <c:pt idx="12792">
                  <c:v>-4.64E-3</c:v>
                </c:pt>
                <c:pt idx="12793">
                  <c:v>-4.6600000000000001E-3</c:v>
                </c:pt>
                <c:pt idx="12794">
                  <c:v>-4.6899999999999997E-3</c:v>
                </c:pt>
                <c:pt idx="12795">
                  <c:v>-4.7099999999999998E-3</c:v>
                </c:pt>
                <c:pt idx="12796">
                  <c:v>-4.7099999999999998E-3</c:v>
                </c:pt>
                <c:pt idx="12797">
                  <c:v>-4.7400000000000003E-3</c:v>
                </c:pt>
                <c:pt idx="12798">
                  <c:v>-4.7400000000000003E-3</c:v>
                </c:pt>
                <c:pt idx="12799">
                  <c:v>-4.7400000000000003E-3</c:v>
                </c:pt>
                <c:pt idx="12800">
                  <c:v>-4.7400000000000003E-3</c:v>
                </c:pt>
                <c:pt idx="12801">
                  <c:v>-4.7400000000000003E-3</c:v>
                </c:pt>
                <c:pt idx="12802">
                  <c:v>-4.7099999999999998E-3</c:v>
                </c:pt>
                <c:pt idx="12803">
                  <c:v>-4.7099999999999998E-3</c:v>
                </c:pt>
                <c:pt idx="12804">
                  <c:v>-4.6899999999999997E-3</c:v>
                </c:pt>
                <c:pt idx="12805">
                  <c:v>-4.6600000000000001E-3</c:v>
                </c:pt>
                <c:pt idx="12806">
                  <c:v>-4.64E-3</c:v>
                </c:pt>
                <c:pt idx="12807">
                  <c:v>-4.6100000000000004E-3</c:v>
                </c:pt>
                <c:pt idx="12808">
                  <c:v>-4.6100000000000004E-3</c:v>
                </c:pt>
                <c:pt idx="12809">
                  <c:v>-4.5599999999999998E-3</c:v>
                </c:pt>
                <c:pt idx="12810">
                  <c:v>-4.5599999999999998E-3</c:v>
                </c:pt>
                <c:pt idx="12811">
                  <c:v>-4.5300000000000002E-3</c:v>
                </c:pt>
                <c:pt idx="12812">
                  <c:v>-4.4999999999999997E-3</c:v>
                </c:pt>
                <c:pt idx="12813">
                  <c:v>-4.4799999999999996E-3</c:v>
                </c:pt>
                <c:pt idx="12814">
                  <c:v>-4.45E-3</c:v>
                </c:pt>
                <c:pt idx="12815">
                  <c:v>-4.45E-3</c:v>
                </c:pt>
                <c:pt idx="12816">
                  <c:v>-4.4200000000000003E-3</c:v>
                </c:pt>
                <c:pt idx="12817">
                  <c:v>-4.4200000000000003E-3</c:v>
                </c:pt>
                <c:pt idx="12818">
                  <c:v>-4.4200000000000003E-3</c:v>
                </c:pt>
                <c:pt idx="12819">
                  <c:v>-4.4200000000000003E-3</c:v>
                </c:pt>
                <c:pt idx="12820">
                  <c:v>-4.4200000000000003E-3</c:v>
                </c:pt>
                <c:pt idx="12821">
                  <c:v>-4.45E-3</c:v>
                </c:pt>
                <c:pt idx="12822">
                  <c:v>-4.45E-3</c:v>
                </c:pt>
                <c:pt idx="12823">
                  <c:v>-4.4799999999999996E-3</c:v>
                </c:pt>
                <c:pt idx="12824">
                  <c:v>-4.4999999999999997E-3</c:v>
                </c:pt>
                <c:pt idx="12825">
                  <c:v>-4.5300000000000002E-3</c:v>
                </c:pt>
                <c:pt idx="12826">
                  <c:v>-4.5599999999999998E-3</c:v>
                </c:pt>
                <c:pt idx="12827">
                  <c:v>-4.5799999999999999E-3</c:v>
                </c:pt>
                <c:pt idx="12828">
                  <c:v>-4.6100000000000004E-3</c:v>
                </c:pt>
                <c:pt idx="12829">
                  <c:v>-4.6600000000000001E-3</c:v>
                </c:pt>
                <c:pt idx="12830">
                  <c:v>-4.6899999999999997E-3</c:v>
                </c:pt>
                <c:pt idx="12831">
                  <c:v>-4.7099999999999998E-3</c:v>
                </c:pt>
                <c:pt idx="12832">
                  <c:v>-4.7400000000000003E-3</c:v>
                </c:pt>
                <c:pt idx="12833">
                  <c:v>-4.79E-3</c:v>
                </c:pt>
                <c:pt idx="12834">
                  <c:v>-4.8199999999999996E-3</c:v>
                </c:pt>
                <c:pt idx="12835">
                  <c:v>-4.8500000000000001E-3</c:v>
                </c:pt>
                <c:pt idx="12836">
                  <c:v>-4.8700000000000002E-3</c:v>
                </c:pt>
                <c:pt idx="12837">
                  <c:v>-4.8999999999999998E-3</c:v>
                </c:pt>
                <c:pt idx="12838">
                  <c:v>-4.9300000000000004E-3</c:v>
                </c:pt>
                <c:pt idx="12839">
                  <c:v>-4.9300000000000004E-3</c:v>
                </c:pt>
                <c:pt idx="12840">
                  <c:v>-4.9500000000000004E-3</c:v>
                </c:pt>
                <c:pt idx="12841">
                  <c:v>-4.9800000000000001E-3</c:v>
                </c:pt>
                <c:pt idx="12842">
                  <c:v>-4.9800000000000001E-3</c:v>
                </c:pt>
                <c:pt idx="12843">
                  <c:v>-4.9800000000000001E-3</c:v>
                </c:pt>
                <c:pt idx="12844">
                  <c:v>-4.9800000000000001E-3</c:v>
                </c:pt>
                <c:pt idx="12845">
                  <c:v>-4.9800000000000001E-3</c:v>
                </c:pt>
                <c:pt idx="12846">
                  <c:v>-4.9800000000000001E-3</c:v>
                </c:pt>
                <c:pt idx="12847">
                  <c:v>-4.9800000000000001E-3</c:v>
                </c:pt>
                <c:pt idx="12848">
                  <c:v>-4.9500000000000004E-3</c:v>
                </c:pt>
                <c:pt idx="12849">
                  <c:v>-4.9500000000000004E-3</c:v>
                </c:pt>
                <c:pt idx="12850">
                  <c:v>-4.9300000000000004E-3</c:v>
                </c:pt>
                <c:pt idx="12851">
                  <c:v>-4.9300000000000004E-3</c:v>
                </c:pt>
                <c:pt idx="12852">
                  <c:v>-4.8999999999999998E-3</c:v>
                </c:pt>
                <c:pt idx="12853">
                  <c:v>-4.8999999999999998E-3</c:v>
                </c:pt>
                <c:pt idx="12854">
                  <c:v>-4.8700000000000002E-3</c:v>
                </c:pt>
                <c:pt idx="12855">
                  <c:v>-4.8500000000000001E-3</c:v>
                </c:pt>
                <c:pt idx="12856">
                  <c:v>-4.8500000000000001E-3</c:v>
                </c:pt>
                <c:pt idx="12857">
                  <c:v>-4.8199999999999996E-3</c:v>
                </c:pt>
                <c:pt idx="12858">
                  <c:v>-4.8199999999999996E-3</c:v>
                </c:pt>
                <c:pt idx="12859">
                  <c:v>-4.79E-3</c:v>
                </c:pt>
                <c:pt idx="12860">
                  <c:v>-4.79E-3</c:v>
                </c:pt>
                <c:pt idx="12861">
                  <c:v>-4.7699999999999999E-3</c:v>
                </c:pt>
                <c:pt idx="12862">
                  <c:v>-4.7699999999999999E-3</c:v>
                </c:pt>
                <c:pt idx="12863">
                  <c:v>-4.7699999999999999E-3</c:v>
                </c:pt>
                <c:pt idx="12864">
                  <c:v>-4.7699999999999999E-3</c:v>
                </c:pt>
                <c:pt idx="12865">
                  <c:v>-4.7699999999999999E-3</c:v>
                </c:pt>
                <c:pt idx="12866">
                  <c:v>-4.7699999999999999E-3</c:v>
                </c:pt>
                <c:pt idx="12867">
                  <c:v>-4.7699999999999999E-3</c:v>
                </c:pt>
                <c:pt idx="12868">
                  <c:v>-4.7699999999999999E-3</c:v>
                </c:pt>
                <c:pt idx="12869">
                  <c:v>-4.7699999999999999E-3</c:v>
                </c:pt>
                <c:pt idx="12870">
                  <c:v>-4.7699999999999999E-3</c:v>
                </c:pt>
                <c:pt idx="12871">
                  <c:v>-4.7699999999999999E-3</c:v>
                </c:pt>
                <c:pt idx="12872">
                  <c:v>-4.79E-3</c:v>
                </c:pt>
                <c:pt idx="12873">
                  <c:v>-4.79E-3</c:v>
                </c:pt>
                <c:pt idx="12874">
                  <c:v>-4.79E-3</c:v>
                </c:pt>
                <c:pt idx="12875">
                  <c:v>-4.8199999999999996E-3</c:v>
                </c:pt>
                <c:pt idx="12876">
                  <c:v>-4.8199999999999996E-3</c:v>
                </c:pt>
                <c:pt idx="12877">
                  <c:v>-4.8199999999999996E-3</c:v>
                </c:pt>
                <c:pt idx="12878">
                  <c:v>-4.8500000000000001E-3</c:v>
                </c:pt>
                <c:pt idx="12879">
                  <c:v>-4.8500000000000001E-3</c:v>
                </c:pt>
                <c:pt idx="12880">
                  <c:v>-4.8500000000000001E-3</c:v>
                </c:pt>
                <c:pt idx="12881">
                  <c:v>-4.8500000000000001E-3</c:v>
                </c:pt>
                <c:pt idx="12882">
                  <c:v>-4.8500000000000001E-3</c:v>
                </c:pt>
                <c:pt idx="12883">
                  <c:v>-4.8500000000000001E-3</c:v>
                </c:pt>
                <c:pt idx="12884">
                  <c:v>-4.8500000000000001E-3</c:v>
                </c:pt>
                <c:pt idx="12885">
                  <c:v>-4.8500000000000001E-3</c:v>
                </c:pt>
                <c:pt idx="12886">
                  <c:v>-4.8500000000000001E-3</c:v>
                </c:pt>
                <c:pt idx="12887">
                  <c:v>-4.8500000000000001E-3</c:v>
                </c:pt>
                <c:pt idx="12888">
                  <c:v>-4.8199999999999996E-3</c:v>
                </c:pt>
                <c:pt idx="12889">
                  <c:v>-4.8199999999999996E-3</c:v>
                </c:pt>
                <c:pt idx="12890">
                  <c:v>-4.79E-3</c:v>
                </c:pt>
                <c:pt idx="12891">
                  <c:v>-4.79E-3</c:v>
                </c:pt>
                <c:pt idx="12892">
                  <c:v>-4.7699999999999999E-3</c:v>
                </c:pt>
                <c:pt idx="12893">
                  <c:v>-4.7699999999999999E-3</c:v>
                </c:pt>
                <c:pt idx="12894">
                  <c:v>-4.7400000000000003E-3</c:v>
                </c:pt>
                <c:pt idx="12895">
                  <c:v>-4.7099999999999998E-3</c:v>
                </c:pt>
                <c:pt idx="12896">
                  <c:v>-4.7099999999999998E-3</c:v>
                </c:pt>
                <c:pt idx="12897">
                  <c:v>-4.6899999999999997E-3</c:v>
                </c:pt>
                <c:pt idx="12898">
                  <c:v>-4.6899999999999997E-3</c:v>
                </c:pt>
                <c:pt idx="12899">
                  <c:v>-4.6600000000000001E-3</c:v>
                </c:pt>
                <c:pt idx="12900">
                  <c:v>-4.64E-3</c:v>
                </c:pt>
                <c:pt idx="12901">
                  <c:v>-4.64E-3</c:v>
                </c:pt>
                <c:pt idx="12902">
                  <c:v>-4.6100000000000004E-3</c:v>
                </c:pt>
                <c:pt idx="12903">
                  <c:v>-4.6100000000000004E-3</c:v>
                </c:pt>
                <c:pt idx="12904">
                  <c:v>-4.5799999999999999E-3</c:v>
                </c:pt>
                <c:pt idx="12905">
                  <c:v>-4.5799999999999999E-3</c:v>
                </c:pt>
                <c:pt idx="12906">
                  <c:v>-4.5799999999999999E-3</c:v>
                </c:pt>
                <c:pt idx="12907">
                  <c:v>-4.5599999999999998E-3</c:v>
                </c:pt>
                <c:pt idx="12908">
                  <c:v>-4.5599999999999998E-3</c:v>
                </c:pt>
                <c:pt idx="12909">
                  <c:v>-4.5599999999999998E-3</c:v>
                </c:pt>
                <c:pt idx="12910">
                  <c:v>-4.5599999999999998E-3</c:v>
                </c:pt>
                <c:pt idx="12911">
                  <c:v>-4.5599999999999998E-3</c:v>
                </c:pt>
                <c:pt idx="12912">
                  <c:v>-4.5599999999999998E-3</c:v>
                </c:pt>
                <c:pt idx="12913">
                  <c:v>-4.5599999999999998E-3</c:v>
                </c:pt>
                <c:pt idx="12914">
                  <c:v>-4.5799999999999999E-3</c:v>
                </c:pt>
                <c:pt idx="12915">
                  <c:v>-4.5799999999999999E-3</c:v>
                </c:pt>
                <c:pt idx="12916">
                  <c:v>-4.5799999999999999E-3</c:v>
                </c:pt>
                <c:pt idx="12917">
                  <c:v>-4.5799999999999999E-3</c:v>
                </c:pt>
                <c:pt idx="12918">
                  <c:v>-4.5799999999999999E-3</c:v>
                </c:pt>
                <c:pt idx="12919">
                  <c:v>-4.6100000000000004E-3</c:v>
                </c:pt>
                <c:pt idx="12920">
                  <c:v>-4.6100000000000004E-3</c:v>
                </c:pt>
                <c:pt idx="12921">
                  <c:v>-4.6100000000000004E-3</c:v>
                </c:pt>
                <c:pt idx="12922">
                  <c:v>-4.6100000000000004E-3</c:v>
                </c:pt>
                <c:pt idx="12923">
                  <c:v>-4.6100000000000004E-3</c:v>
                </c:pt>
                <c:pt idx="12924">
                  <c:v>-4.6100000000000004E-3</c:v>
                </c:pt>
                <c:pt idx="12925">
                  <c:v>-4.6100000000000004E-3</c:v>
                </c:pt>
                <c:pt idx="12926">
                  <c:v>-4.64E-3</c:v>
                </c:pt>
                <c:pt idx="12927">
                  <c:v>-4.6100000000000004E-3</c:v>
                </c:pt>
                <c:pt idx="12928">
                  <c:v>-4.6100000000000004E-3</c:v>
                </c:pt>
                <c:pt idx="12929">
                  <c:v>-4.6100000000000004E-3</c:v>
                </c:pt>
                <c:pt idx="12930">
                  <c:v>-4.6100000000000004E-3</c:v>
                </c:pt>
                <c:pt idx="12931">
                  <c:v>-4.6100000000000004E-3</c:v>
                </c:pt>
                <c:pt idx="12932">
                  <c:v>-4.6100000000000004E-3</c:v>
                </c:pt>
                <c:pt idx="12933">
                  <c:v>-4.5799999999999999E-3</c:v>
                </c:pt>
                <c:pt idx="12934">
                  <c:v>-4.5799999999999999E-3</c:v>
                </c:pt>
                <c:pt idx="12935">
                  <c:v>-4.5799999999999999E-3</c:v>
                </c:pt>
                <c:pt idx="12936">
                  <c:v>-4.5799999999999999E-3</c:v>
                </c:pt>
                <c:pt idx="12937">
                  <c:v>-4.5599999999999998E-3</c:v>
                </c:pt>
                <c:pt idx="12938">
                  <c:v>-4.5599999999999998E-3</c:v>
                </c:pt>
                <c:pt idx="12939">
                  <c:v>-4.5599999999999998E-3</c:v>
                </c:pt>
                <c:pt idx="12940">
                  <c:v>-4.5599999999999998E-3</c:v>
                </c:pt>
                <c:pt idx="12941">
                  <c:v>-4.5300000000000002E-3</c:v>
                </c:pt>
                <c:pt idx="12942">
                  <c:v>-4.5300000000000002E-3</c:v>
                </c:pt>
                <c:pt idx="12943">
                  <c:v>-4.5300000000000002E-3</c:v>
                </c:pt>
                <c:pt idx="12944">
                  <c:v>-4.5300000000000002E-3</c:v>
                </c:pt>
                <c:pt idx="12945">
                  <c:v>-4.5300000000000002E-3</c:v>
                </c:pt>
                <c:pt idx="12946">
                  <c:v>-4.5300000000000002E-3</c:v>
                </c:pt>
                <c:pt idx="12947">
                  <c:v>-4.4999999999999997E-3</c:v>
                </c:pt>
                <c:pt idx="12948">
                  <c:v>-4.5300000000000002E-3</c:v>
                </c:pt>
                <c:pt idx="12949">
                  <c:v>-4.4999999999999997E-3</c:v>
                </c:pt>
                <c:pt idx="12950">
                  <c:v>-4.4999999999999997E-3</c:v>
                </c:pt>
                <c:pt idx="12951">
                  <c:v>-4.4999999999999997E-3</c:v>
                </c:pt>
                <c:pt idx="12952">
                  <c:v>-4.5300000000000002E-3</c:v>
                </c:pt>
                <c:pt idx="12953">
                  <c:v>-4.4999999999999997E-3</c:v>
                </c:pt>
                <c:pt idx="12954">
                  <c:v>-4.4999999999999997E-3</c:v>
                </c:pt>
                <c:pt idx="12955">
                  <c:v>-4.4999999999999997E-3</c:v>
                </c:pt>
                <c:pt idx="12956">
                  <c:v>-4.4999999999999997E-3</c:v>
                </c:pt>
                <c:pt idx="12957">
                  <c:v>-4.4999999999999997E-3</c:v>
                </c:pt>
                <c:pt idx="12958">
                  <c:v>-4.4999999999999997E-3</c:v>
                </c:pt>
                <c:pt idx="12959">
                  <c:v>-4.4999999999999997E-3</c:v>
                </c:pt>
                <c:pt idx="12960">
                  <c:v>-4.4999999999999997E-3</c:v>
                </c:pt>
                <c:pt idx="12961">
                  <c:v>-4.4999999999999997E-3</c:v>
                </c:pt>
                <c:pt idx="12962">
                  <c:v>-4.4999999999999997E-3</c:v>
                </c:pt>
                <c:pt idx="12963">
                  <c:v>-4.4799999999999996E-3</c:v>
                </c:pt>
                <c:pt idx="12964">
                  <c:v>-4.4799999999999996E-3</c:v>
                </c:pt>
                <c:pt idx="12965">
                  <c:v>-4.4799999999999996E-3</c:v>
                </c:pt>
                <c:pt idx="12966">
                  <c:v>-4.45E-3</c:v>
                </c:pt>
                <c:pt idx="12967">
                  <c:v>-4.45E-3</c:v>
                </c:pt>
                <c:pt idx="12968">
                  <c:v>-4.45E-3</c:v>
                </c:pt>
                <c:pt idx="12969">
                  <c:v>-4.4200000000000003E-3</c:v>
                </c:pt>
                <c:pt idx="12970">
                  <c:v>-4.4000000000000003E-3</c:v>
                </c:pt>
                <c:pt idx="12971">
                  <c:v>-4.4000000000000003E-3</c:v>
                </c:pt>
                <c:pt idx="12972">
                  <c:v>-4.3699999999999998E-3</c:v>
                </c:pt>
                <c:pt idx="12973">
                  <c:v>-4.3699999999999998E-3</c:v>
                </c:pt>
                <c:pt idx="12974">
                  <c:v>-4.3499999999999997E-3</c:v>
                </c:pt>
                <c:pt idx="12975">
                  <c:v>-4.3499999999999997E-3</c:v>
                </c:pt>
                <c:pt idx="12976">
                  <c:v>-4.3200000000000001E-3</c:v>
                </c:pt>
                <c:pt idx="12977">
                  <c:v>-4.2900000000000004E-3</c:v>
                </c:pt>
                <c:pt idx="12978">
                  <c:v>-4.2900000000000004E-3</c:v>
                </c:pt>
                <c:pt idx="12979">
                  <c:v>-4.2700000000000004E-3</c:v>
                </c:pt>
                <c:pt idx="12980">
                  <c:v>-4.2700000000000004E-3</c:v>
                </c:pt>
                <c:pt idx="12981">
                  <c:v>-4.2399999999999998E-3</c:v>
                </c:pt>
                <c:pt idx="12982">
                  <c:v>-4.2399999999999998E-3</c:v>
                </c:pt>
                <c:pt idx="12983">
                  <c:v>-4.2100000000000002E-3</c:v>
                </c:pt>
                <c:pt idx="12984">
                  <c:v>-4.2100000000000002E-3</c:v>
                </c:pt>
                <c:pt idx="12985">
                  <c:v>-4.1900000000000001E-3</c:v>
                </c:pt>
                <c:pt idx="12986">
                  <c:v>-4.1599999999999996E-3</c:v>
                </c:pt>
                <c:pt idx="12987">
                  <c:v>-4.1599999999999996E-3</c:v>
                </c:pt>
                <c:pt idx="12988">
                  <c:v>-4.13E-3</c:v>
                </c:pt>
                <c:pt idx="12989">
                  <c:v>-4.13E-3</c:v>
                </c:pt>
                <c:pt idx="12990">
                  <c:v>-4.13E-3</c:v>
                </c:pt>
                <c:pt idx="12991">
                  <c:v>-4.1099999999999999E-3</c:v>
                </c:pt>
                <c:pt idx="12992">
                  <c:v>-4.1099999999999999E-3</c:v>
                </c:pt>
                <c:pt idx="12993">
                  <c:v>-4.0800000000000003E-3</c:v>
                </c:pt>
                <c:pt idx="12994">
                  <c:v>-4.0800000000000003E-3</c:v>
                </c:pt>
                <c:pt idx="12995">
                  <c:v>-4.0800000000000003E-3</c:v>
                </c:pt>
                <c:pt idx="12996">
                  <c:v>-4.0800000000000003E-3</c:v>
                </c:pt>
                <c:pt idx="12997">
                  <c:v>-4.0600000000000002E-3</c:v>
                </c:pt>
                <c:pt idx="12998">
                  <c:v>-4.0600000000000002E-3</c:v>
                </c:pt>
                <c:pt idx="12999">
                  <c:v>-4.0600000000000002E-3</c:v>
                </c:pt>
                <c:pt idx="13000">
                  <c:v>-4.0600000000000002E-3</c:v>
                </c:pt>
                <c:pt idx="13001">
                  <c:v>-4.0299999999999997E-3</c:v>
                </c:pt>
                <c:pt idx="13002">
                  <c:v>-4.0299999999999997E-3</c:v>
                </c:pt>
                <c:pt idx="13003">
                  <c:v>-4.0299999999999997E-3</c:v>
                </c:pt>
                <c:pt idx="13004">
                  <c:v>-4.0299999999999997E-3</c:v>
                </c:pt>
                <c:pt idx="13005">
                  <c:v>-4.0299999999999997E-3</c:v>
                </c:pt>
                <c:pt idx="13006">
                  <c:v>-4.0299999999999997E-3</c:v>
                </c:pt>
                <c:pt idx="13007">
                  <c:v>-4.0000000000000001E-3</c:v>
                </c:pt>
                <c:pt idx="13008">
                  <c:v>-4.0000000000000001E-3</c:v>
                </c:pt>
                <c:pt idx="13009">
                  <c:v>-4.0000000000000001E-3</c:v>
                </c:pt>
                <c:pt idx="13010">
                  <c:v>-4.0000000000000001E-3</c:v>
                </c:pt>
                <c:pt idx="13011">
                  <c:v>-4.0000000000000001E-3</c:v>
                </c:pt>
                <c:pt idx="13012">
                  <c:v>-4.0000000000000001E-3</c:v>
                </c:pt>
                <c:pt idx="13013">
                  <c:v>-3.98E-3</c:v>
                </c:pt>
                <c:pt idx="13014">
                  <c:v>-3.98E-3</c:v>
                </c:pt>
                <c:pt idx="13015">
                  <c:v>-3.98E-3</c:v>
                </c:pt>
                <c:pt idx="13016">
                  <c:v>-3.9500000000000004E-3</c:v>
                </c:pt>
                <c:pt idx="13017">
                  <c:v>-3.9500000000000004E-3</c:v>
                </c:pt>
                <c:pt idx="13018">
                  <c:v>-3.9199999999999999E-3</c:v>
                </c:pt>
                <c:pt idx="13019">
                  <c:v>-3.8999999999999998E-3</c:v>
                </c:pt>
                <c:pt idx="13020">
                  <c:v>-3.8999999999999998E-3</c:v>
                </c:pt>
                <c:pt idx="13021">
                  <c:v>-3.8700000000000002E-3</c:v>
                </c:pt>
                <c:pt idx="13022">
                  <c:v>-3.8400000000000001E-3</c:v>
                </c:pt>
                <c:pt idx="13023">
                  <c:v>-3.82E-3</c:v>
                </c:pt>
                <c:pt idx="13024">
                  <c:v>-3.79E-3</c:v>
                </c:pt>
                <c:pt idx="13025">
                  <c:v>-3.7699999999999999E-3</c:v>
                </c:pt>
                <c:pt idx="13026">
                  <c:v>-3.7699999999999999E-3</c:v>
                </c:pt>
                <c:pt idx="13027">
                  <c:v>-3.7100000000000002E-3</c:v>
                </c:pt>
                <c:pt idx="13028">
                  <c:v>-3.6900000000000001E-3</c:v>
                </c:pt>
                <c:pt idx="13029">
                  <c:v>-3.6600000000000001E-3</c:v>
                </c:pt>
                <c:pt idx="13030">
                  <c:v>-3.63E-3</c:v>
                </c:pt>
                <c:pt idx="13031">
                  <c:v>-3.6099999999999999E-3</c:v>
                </c:pt>
                <c:pt idx="13032">
                  <c:v>-3.5799999999999998E-3</c:v>
                </c:pt>
                <c:pt idx="13033">
                  <c:v>-3.5599999999999998E-3</c:v>
                </c:pt>
                <c:pt idx="13034">
                  <c:v>-3.5300000000000002E-3</c:v>
                </c:pt>
                <c:pt idx="13035">
                  <c:v>-3.5000000000000001E-3</c:v>
                </c:pt>
                <c:pt idx="13036">
                  <c:v>-3.48E-3</c:v>
                </c:pt>
                <c:pt idx="13037">
                  <c:v>-3.4499999999999999E-3</c:v>
                </c:pt>
                <c:pt idx="13038">
                  <c:v>-3.4199999999999999E-3</c:v>
                </c:pt>
                <c:pt idx="13039">
                  <c:v>-3.3999999999999998E-3</c:v>
                </c:pt>
                <c:pt idx="13040">
                  <c:v>-3.3999999999999998E-3</c:v>
                </c:pt>
                <c:pt idx="13041">
                  <c:v>-3.3700000000000002E-3</c:v>
                </c:pt>
                <c:pt idx="13042">
                  <c:v>-3.3400000000000001E-3</c:v>
                </c:pt>
                <c:pt idx="13043">
                  <c:v>-3.3400000000000001E-3</c:v>
                </c:pt>
                <c:pt idx="13044">
                  <c:v>-3.32E-3</c:v>
                </c:pt>
                <c:pt idx="13045">
                  <c:v>-3.32E-3</c:v>
                </c:pt>
                <c:pt idx="13046">
                  <c:v>-3.29E-3</c:v>
                </c:pt>
                <c:pt idx="13047">
                  <c:v>-3.29E-3</c:v>
                </c:pt>
                <c:pt idx="13048">
                  <c:v>-3.29E-3</c:v>
                </c:pt>
                <c:pt idx="13049">
                  <c:v>-3.2699999999999999E-3</c:v>
                </c:pt>
                <c:pt idx="13050">
                  <c:v>-3.2699999999999999E-3</c:v>
                </c:pt>
                <c:pt idx="13051">
                  <c:v>-3.2699999999999999E-3</c:v>
                </c:pt>
                <c:pt idx="13052">
                  <c:v>-3.2399999999999998E-3</c:v>
                </c:pt>
                <c:pt idx="13053">
                  <c:v>-3.2399999999999998E-3</c:v>
                </c:pt>
                <c:pt idx="13054">
                  <c:v>-3.2399999999999998E-3</c:v>
                </c:pt>
                <c:pt idx="13055">
                  <c:v>-3.2100000000000002E-3</c:v>
                </c:pt>
                <c:pt idx="13056">
                  <c:v>-3.2100000000000002E-3</c:v>
                </c:pt>
                <c:pt idx="13057">
                  <c:v>-3.2100000000000002E-3</c:v>
                </c:pt>
                <c:pt idx="13058">
                  <c:v>-3.2100000000000002E-3</c:v>
                </c:pt>
                <c:pt idx="13059">
                  <c:v>-3.1900000000000001E-3</c:v>
                </c:pt>
                <c:pt idx="13060">
                  <c:v>-3.1900000000000001E-3</c:v>
                </c:pt>
                <c:pt idx="13061">
                  <c:v>-3.1900000000000001E-3</c:v>
                </c:pt>
                <c:pt idx="13062">
                  <c:v>-3.1900000000000001E-3</c:v>
                </c:pt>
                <c:pt idx="13063">
                  <c:v>-3.16E-3</c:v>
                </c:pt>
                <c:pt idx="13064">
                  <c:v>-3.16E-3</c:v>
                </c:pt>
                <c:pt idx="13065">
                  <c:v>-3.16E-3</c:v>
                </c:pt>
                <c:pt idx="13066">
                  <c:v>-3.16E-3</c:v>
                </c:pt>
                <c:pt idx="13067">
                  <c:v>-3.16E-3</c:v>
                </c:pt>
                <c:pt idx="13068">
                  <c:v>-3.16E-3</c:v>
                </c:pt>
                <c:pt idx="13069">
                  <c:v>-3.16E-3</c:v>
                </c:pt>
                <c:pt idx="13070">
                  <c:v>-3.16E-3</c:v>
                </c:pt>
                <c:pt idx="13071">
                  <c:v>-3.16E-3</c:v>
                </c:pt>
                <c:pt idx="13072">
                  <c:v>-3.1900000000000001E-3</c:v>
                </c:pt>
                <c:pt idx="13073">
                  <c:v>-3.1900000000000001E-3</c:v>
                </c:pt>
                <c:pt idx="13074">
                  <c:v>-3.1900000000000001E-3</c:v>
                </c:pt>
                <c:pt idx="13075">
                  <c:v>-3.2100000000000002E-3</c:v>
                </c:pt>
                <c:pt idx="13076">
                  <c:v>-3.2100000000000002E-3</c:v>
                </c:pt>
                <c:pt idx="13077">
                  <c:v>-3.2399999999999998E-3</c:v>
                </c:pt>
                <c:pt idx="13078">
                  <c:v>-3.2399999999999998E-3</c:v>
                </c:pt>
                <c:pt idx="13079">
                  <c:v>-3.2399999999999998E-3</c:v>
                </c:pt>
                <c:pt idx="13080">
                  <c:v>-3.2699999999999999E-3</c:v>
                </c:pt>
                <c:pt idx="13081">
                  <c:v>-3.2699999999999999E-3</c:v>
                </c:pt>
                <c:pt idx="13082">
                  <c:v>-3.2699999999999999E-3</c:v>
                </c:pt>
                <c:pt idx="13083">
                  <c:v>-3.2699999999999999E-3</c:v>
                </c:pt>
                <c:pt idx="13084">
                  <c:v>-3.2699999999999999E-3</c:v>
                </c:pt>
                <c:pt idx="13085">
                  <c:v>-3.2699999999999999E-3</c:v>
                </c:pt>
                <c:pt idx="13086">
                  <c:v>-3.2699999999999999E-3</c:v>
                </c:pt>
                <c:pt idx="13087">
                  <c:v>-3.2699999999999999E-3</c:v>
                </c:pt>
                <c:pt idx="13088">
                  <c:v>-3.2399999999999998E-3</c:v>
                </c:pt>
                <c:pt idx="13089">
                  <c:v>-3.2399999999999998E-3</c:v>
                </c:pt>
                <c:pt idx="13090">
                  <c:v>-3.2100000000000002E-3</c:v>
                </c:pt>
                <c:pt idx="13091">
                  <c:v>-3.2100000000000002E-3</c:v>
                </c:pt>
                <c:pt idx="13092">
                  <c:v>-3.1900000000000001E-3</c:v>
                </c:pt>
                <c:pt idx="13093">
                  <c:v>-3.16E-3</c:v>
                </c:pt>
                <c:pt idx="13094">
                  <c:v>-3.13E-3</c:v>
                </c:pt>
                <c:pt idx="13095">
                  <c:v>-3.1099999999999999E-3</c:v>
                </c:pt>
                <c:pt idx="13096">
                  <c:v>-3.0799999999999998E-3</c:v>
                </c:pt>
                <c:pt idx="13097">
                  <c:v>-3.0500000000000002E-3</c:v>
                </c:pt>
                <c:pt idx="13098">
                  <c:v>-3.0000000000000001E-3</c:v>
                </c:pt>
                <c:pt idx="13099">
                  <c:v>-2.98E-3</c:v>
                </c:pt>
                <c:pt idx="13100">
                  <c:v>-2.9499999999999999E-3</c:v>
                </c:pt>
                <c:pt idx="13101">
                  <c:v>-2.9199999999999999E-3</c:v>
                </c:pt>
                <c:pt idx="13102">
                  <c:v>-2.8999999999999998E-3</c:v>
                </c:pt>
                <c:pt idx="13103">
                  <c:v>-2.8700000000000002E-3</c:v>
                </c:pt>
                <c:pt idx="13104">
                  <c:v>-2.8400000000000001E-3</c:v>
                </c:pt>
                <c:pt idx="13105">
                  <c:v>-2.82E-3</c:v>
                </c:pt>
                <c:pt idx="13106">
                  <c:v>-2.82E-3</c:v>
                </c:pt>
                <c:pt idx="13107">
                  <c:v>-2.7899999999999999E-3</c:v>
                </c:pt>
                <c:pt idx="13108">
                  <c:v>-2.7899999999999999E-3</c:v>
                </c:pt>
                <c:pt idx="13109">
                  <c:v>-2.7899999999999999E-3</c:v>
                </c:pt>
                <c:pt idx="13110">
                  <c:v>-2.7899999999999999E-3</c:v>
                </c:pt>
                <c:pt idx="13111">
                  <c:v>-2.7899999999999999E-3</c:v>
                </c:pt>
                <c:pt idx="13112">
                  <c:v>-2.7899999999999999E-3</c:v>
                </c:pt>
                <c:pt idx="13113">
                  <c:v>-2.7899999999999999E-3</c:v>
                </c:pt>
                <c:pt idx="13114">
                  <c:v>-2.7899999999999999E-3</c:v>
                </c:pt>
                <c:pt idx="13115">
                  <c:v>-2.82E-3</c:v>
                </c:pt>
                <c:pt idx="13116">
                  <c:v>-2.8400000000000001E-3</c:v>
                </c:pt>
                <c:pt idx="13117">
                  <c:v>-2.8400000000000001E-3</c:v>
                </c:pt>
                <c:pt idx="13118">
                  <c:v>-2.8700000000000002E-3</c:v>
                </c:pt>
                <c:pt idx="13119">
                  <c:v>-2.8999999999999998E-3</c:v>
                </c:pt>
                <c:pt idx="13120">
                  <c:v>-2.8999999999999998E-3</c:v>
                </c:pt>
                <c:pt idx="13121">
                  <c:v>-2.9199999999999999E-3</c:v>
                </c:pt>
                <c:pt idx="13122">
                  <c:v>-2.9499999999999999E-3</c:v>
                </c:pt>
                <c:pt idx="13123">
                  <c:v>-2.9499999999999999E-3</c:v>
                </c:pt>
                <c:pt idx="13124">
                  <c:v>-2.98E-3</c:v>
                </c:pt>
                <c:pt idx="13125">
                  <c:v>-2.98E-3</c:v>
                </c:pt>
                <c:pt idx="13126">
                  <c:v>-3.0000000000000001E-3</c:v>
                </c:pt>
                <c:pt idx="13127">
                  <c:v>-3.0000000000000001E-3</c:v>
                </c:pt>
                <c:pt idx="13128">
                  <c:v>-3.0000000000000001E-3</c:v>
                </c:pt>
                <c:pt idx="13129">
                  <c:v>-3.0000000000000001E-3</c:v>
                </c:pt>
                <c:pt idx="13130">
                  <c:v>-3.0000000000000001E-3</c:v>
                </c:pt>
                <c:pt idx="13131">
                  <c:v>-2.98E-3</c:v>
                </c:pt>
                <c:pt idx="13132">
                  <c:v>-2.98E-3</c:v>
                </c:pt>
                <c:pt idx="13133">
                  <c:v>-2.9499999999999999E-3</c:v>
                </c:pt>
                <c:pt idx="13134">
                  <c:v>-2.9499999999999999E-3</c:v>
                </c:pt>
                <c:pt idx="13135">
                  <c:v>-2.9199999999999999E-3</c:v>
                </c:pt>
                <c:pt idx="13136">
                  <c:v>-2.8999999999999998E-3</c:v>
                </c:pt>
                <c:pt idx="13137">
                  <c:v>-2.8700000000000002E-3</c:v>
                </c:pt>
                <c:pt idx="13138">
                  <c:v>-2.8400000000000001E-3</c:v>
                </c:pt>
                <c:pt idx="13139">
                  <c:v>-2.82E-3</c:v>
                </c:pt>
                <c:pt idx="13140">
                  <c:v>-2.7899999999999999E-3</c:v>
                </c:pt>
                <c:pt idx="13141">
                  <c:v>-2.7399999999999998E-3</c:v>
                </c:pt>
                <c:pt idx="13142">
                  <c:v>-2.7100000000000002E-3</c:v>
                </c:pt>
                <c:pt idx="13143">
                  <c:v>-2.6900000000000001E-3</c:v>
                </c:pt>
                <c:pt idx="13144">
                  <c:v>-2.66E-3</c:v>
                </c:pt>
                <c:pt idx="13145">
                  <c:v>-2.6099999999999999E-3</c:v>
                </c:pt>
                <c:pt idx="13146">
                  <c:v>-2.5799999999999998E-3</c:v>
                </c:pt>
                <c:pt idx="13147">
                  <c:v>-2.5500000000000002E-3</c:v>
                </c:pt>
                <c:pt idx="13148">
                  <c:v>-2.5300000000000001E-3</c:v>
                </c:pt>
                <c:pt idx="13149">
                  <c:v>-2.5000000000000001E-3</c:v>
                </c:pt>
                <c:pt idx="13150">
                  <c:v>-2.5000000000000001E-3</c:v>
                </c:pt>
                <c:pt idx="13151">
                  <c:v>-2.47E-3</c:v>
                </c:pt>
                <c:pt idx="13152">
                  <c:v>-2.4499999999999999E-3</c:v>
                </c:pt>
                <c:pt idx="13153">
                  <c:v>-2.4499999999999999E-3</c:v>
                </c:pt>
                <c:pt idx="13154">
                  <c:v>-2.4199999999999998E-3</c:v>
                </c:pt>
                <c:pt idx="13155">
                  <c:v>-2.4199999999999998E-3</c:v>
                </c:pt>
                <c:pt idx="13156">
                  <c:v>-2.4199999999999998E-3</c:v>
                </c:pt>
                <c:pt idx="13157">
                  <c:v>-2.3999999999999998E-3</c:v>
                </c:pt>
                <c:pt idx="13158">
                  <c:v>-2.3999999999999998E-3</c:v>
                </c:pt>
                <c:pt idx="13159">
                  <c:v>-2.3999999999999998E-3</c:v>
                </c:pt>
                <c:pt idx="13160">
                  <c:v>-2.3999999999999998E-3</c:v>
                </c:pt>
                <c:pt idx="13161">
                  <c:v>-2.3999999999999998E-3</c:v>
                </c:pt>
                <c:pt idx="13162">
                  <c:v>-2.3999999999999998E-3</c:v>
                </c:pt>
                <c:pt idx="13163">
                  <c:v>-2.3999999999999998E-3</c:v>
                </c:pt>
                <c:pt idx="13164">
                  <c:v>-2.3999999999999998E-3</c:v>
                </c:pt>
                <c:pt idx="13165">
                  <c:v>-2.3999999999999998E-3</c:v>
                </c:pt>
                <c:pt idx="13166">
                  <c:v>-2.3999999999999998E-3</c:v>
                </c:pt>
                <c:pt idx="13167">
                  <c:v>-2.3999999999999998E-3</c:v>
                </c:pt>
                <c:pt idx="13168">
                  <c:v>-2.3700000000000001E-3</c:v>
                </c:pt>
                <c:pt idx="13169">
                  <c:v>-2.3700000000000001E-3</c:v>
                </c:pt>
                <c:pt idx="13170">
                  <c:v>-2.3700000000000001E-3</c:v>
                </c:pt>
                <c:pt idx="13171">
                  <c:v>-2.3700000000000001E-3</c:v>
                </c:pt>
                <c:pt idx="13172">
                  <c:v>-2.3700000000000001E-3</c:v>
                </c:pt>
                <c:pt idx="13173">
                  <c:v>-2.3400000000000001E-3</c:v>
                </c:pt>
                <c:pt idx="13174">
                  <c:v>-2.3400000000000001E-3</c:v>
                </c:pt>
                <c:pt idx="13175">
                  <c:v>-2.32E-3</c:v>
                </c:pt>
                <c:pt idx="13176">
                  <c:v>-2.32E-3</c:v>
                </c:pt>
                <c:pt idx="13177">
                  <c:v>-2.2899999999999999E-3</c:v>
                </c:pt>
                <c:pt idx="13178">
                  <c:v>-2.2899999999999999E-3</c:v>
                </c:pt>
                <c:pt idx="13179">
                  <c:v>-2.2599999999999999E-3</c:v>
                </c:pt>
                <c:pt idx="13180">
                  <c:v>-2.2599999999999999E-3</c:v>
                </c:pt>
                <c:pt idx="13181">
                  <c:v>-2.2399999999999998E-3</c:v>
                </c:pt>
                <c:pt idx="13182">
                  <c:v>-2.2399999999999998E-3</c:v>
                </c:pt>
                <c:pt idx="13183">
                  <c:v>-2.2100000000000002E-3</c:v>
                </c:pt>
                <c:pt idx="13184">
                  <c:v>-2.1900000000000001E-3</c:v>
                </c:pt>
                <c:pt idx="13185">
                  <c:v>-2.1900000000000001E-3</c:v>
                </c:pt>
                <c:pt idx="13186">
                  <c:v>-2.1900000000000001E-3</c:v>
                </c:pt>
                <c:pt idx="13187">
                  <c:v>-2.16E-3</c:v>
                </c:pt>
                <c:pt idx="13188">
                  <c:v>-2.16E-3</c:v>
                </c:pt>
                <c:pt idx="13189">
                  <c:v>-2.16E-3</c:v>
                </c:pt>
                <c:pt idx="13190">
                  <c:v>-2.1299999999999999E-3</c:v>
                </c:pt>
                <c:pt idx="13191">
                  <c:v>-2.1299999999999999E-3</c:v>
                </c:pt>
                <c:pt idx="13192">
                  <c:v>-2.1299999999999999E-3</c:v>
                </c:pt>
                <c:pt idx="13193">
                  <c:v>-2.1299999999999999E-3</c:v>
                </c:pt>
                <c:pt idx="13194">
                  <c:v>-2.1299999999999999E-3</c:v>
                </c:pt>
                <c:pt idx="13195">
                  <c:v>-2.1299999999999999E-3</c:v>
                </c:pt>
                <c:pt idx="13196">
                  <c:v>-2.1299999999999999E-3</c:v>
                </c:pt>
                <c:pt idx="13197">
                  <c:v>-2.16E-3</c:v>
                </c:pt>
                <c:pt idx="13198">
                  <c:v>-2.16E-3</c:v>
                </c:pt>
                <c:pt idx="13199">
                  <c:v>-2.16E-3</c:v>
                </c:pt>
                <c:pt idx="13200">
                  <c:v>-2.1900000000000001E-3</c:v>
                </c:pt>
                <c:pt idx="13201">
                  <c:v>-2.1900000000000001E-3</c:v>
                </c:pt>
                <c:pt idx="13202">
                  <c:v>-2.1900000000000001E-3</c:v>
                </c:pt>
                <c:pt idx="13203">
                  <c:v>-2.2100000000000002E-3</c:v>
                </c:pt>
                <c:pt idx="13204">
                  <c:v>-2.2100000000000002E-3</c:v>
                </c:pt>
                <c:pt idx="13205">
                  <c:v>-2.2399999999999998E-3</c:v>
                </c:pt>
                <c:pt idx="13206">
                  <c:v>-2.2399999999999998E-3</c:v>
                </c:pt>
                <c:pt idx="13207">
                  <c:v>-2.2399999999999998E-3</c:v>
                </c:pt>
                <c:pt idx="13208">
                  <c:v>-2.2599999999999999E-3</c:v>
                </c:pt>
                <c:pt idx="13209">
                  <c:v>-2.2599999999999999E-3</c:v>
                </c:pt>
                <c:pt idx="13210">
                  <c:v>-2.2599999999999999E-3</c:v>
                </c:pt>
                <c:pt idx="13211">
                  <c:v>-2.2899999999999999E-3</c:v>
                </c:pt>
                <c:pt idx="13212">
                  <c:v>-2.2899999999999999E-3</c:v>
                </c:pt>
                <c:pt idx="13213">
                  <c:v>-2.2899999999999999E-3</c:v>
                </c:pt>
                <c:pt idx="13214">
                  <c:v>-2.2899999999999999E-3</c:v>
                </c:pt>
                <c:pt idx="13215">
                  <c:v>-2.2899999999999999E-3</c:v>
                </c:pt>
                <c:pt idx="13216">
                  <c:v>-2.2899999999999999E-3</c:v>
                </c:pt>
                <c:pt idx="13217">
                  <c:v>-2.2899999999999999E-3</c:v>
                </c:pt>
                <c:pt idx="13218">
                  <c:v>-2.2899999999999999E-3</c:v>
                </c:pt>
                <c:pt idx="13219">
                  <c:v>-2.2899999999999999E-3</c:v>
                </c:pt>
                <c:pt idx="13220">
                  <c:v>-2.2899999999999999E-3</c:v>
                </c:pt>
                <c:pt idx="13221">
                  <c:v>-2.2899999999999999E-3</c:v>
                </c:pt>
                <c:pt idx="13222">
                  <c:v>-2.2899999999999999E-3</c:v>
                </c:pt>
                <c:pt idx="13223">
                  <c:v>-2.2899999999999999E-3</c:v>
                </c:pt>
                <c:pt idx="13224">
                  <c:v>-2.2899999999999999E-3</c:v>
                </c:pt>
                <c:pt idx="13225">
                  <c:v>-2.2599999999999999E-3</c:v>
                </c:pt>
                <c:pt idx="13226">
                  <c:v>-2.2599999999999999E-3</c:v>
                </c:pt>
                <c:pt idx="13227">
                  <c:v>-2.2599999999999999E-3</c:v>
                </c:pt>
                <c:pt idx="13228">
                  <c:v>-2.2599999999999999E-3</c:v>
                </c:pt>
                <c:pt idx="13229">
                  <c:v>-2.2599999999999999E-3</c:v>
                </c:pt>
                <c:pt idx="13230">
                  <c:v>-2.2599999999999999E-3</c:v>
                </c:pt>
                <c:pt idx="13231">
                  <c:v>-2.2599999999999999E-3</c:v>
                </c:pt>
                <c:pt idx="13232">
                  <c:v>-2.2899999999999999E-3</c:v>
                </c:pt>
                <c:pt idx="13233">
                  <c:v>-2.2899999999999999E-3</c:v>
                </c:pt>
                <c:pt idx="13234">
                  <c:v>-2.2899999999999999E-3</c:v>
                </c:pt>
                <c:pt idx="13235">
                  <c:v>-2.32E-3</c:v>
                </c:pt>
                <c:pt idx="13236">
                  <c:v>-2.32E-3</c:v>
                </c:pt>
                <c:pt idx="13237">
                  <c:v>-2.3400000000000001E-3</c:v>
                </c:pt>
                <c:pt idx="13238">
                  <c:v>-2.3400000000000001E-3</c:v>
                </c:pt>
                <c:pt idx="13239">
                  <c:v>-2.3700000000000001E-3</c:v>
                </c:pt>
                <c:pt idx="13240">
                  <c:v>-2.3999999999999998E-3</c:v>
                </c:pt>
                <c:pt idx="13241">
                  <c:v>-2.3999999999999998E-3</c:v>
                </c:pt>
                <c:pt idx="13242">
                  <c:v>-2.4199999999999998E-3</c:v>
                </c:pt>
                <c:pt idx="13243">
                  <c:v>-2.4499999999999999E-3</c:v>
                </c:pt>
                <c:pt idx="13244">
                  <c:v>-2.47E-3</c:v>
                </c:pt>
                <c:pt idx="13245">
                  <c:v>-2.47E-3</c:v>
                </c:pt>
                <c:pt idx="13246">
                  <c:v>-2.5000000000000001E-3</c:v>
                </c:pt>
                <c:pt idx="13247">
                  <c:v>-2.5300000000000001E-3</c:v>
                </c:pt>
                <c:pt idx="13248">
                  <c:v>-2.5300000000000001E-3</c:v>
                </c:pt>
                <c:pt idx="13249">
                  <c:v>-2.5500000000000002E-3</c:v>
                </c:pt>
                <c:pt idx="13250">
                  <c:v>-2.5799999999999998E-3</c:v>
                </c:pt>
                <c:pt idx="13251">
                  <c:v>-2.5799999999999998E-3</c:v>
                </c:pt>
                <c:pt idx="13252">
                  <c:v>-2.6099999999999999E-3</c:v>
                </c:pt>
                <c:pt idx="13253">
                  <c:v>-2.6099999999999999E-3</c:v>
                </c:pt>
                <c:pt idx="13254">
                  <c:v>-2.6099999999999999E-3</c:v>
                </c:pt>
                <c:pt idx="13255">
                  <c:v>-2.6099999999999999E-3</c:v>
                </c:pt>
                <c:pt idx="13256">
                  <c:v>-2.6099999999999999E-3</c:v>
                </c:pt>
                <c:pt idx="13257">
                  <c:v>-2.6099999999999999E-3</c:v>
                </c:pt>
                <c:pt idx="13258">
                  <c:v>-2.6099999999999999E-3</c:v>
                </c:pt>
                <c:pt idx="13259">
                  <c:v>-2.6099999999999999E-3</c:v>
                </c:pt>
                <c:pt idx="13260">
                  <c:v>-2.5799999999999998E-3</c:v>
                </c:pt>
                <c:pt idx="13261">
                  <c:v>-2.5799999999999998E-3</c:v>
                </c:pt>
                <c:pt idx="13262">
                  <c:v>-2.5799999999999998E-3</c:v>
                </c:pt>
                <c:pt idx="13263">
                  <c:v>-2.5500000000000002E-3</c:v>
                </c:pt>
                <c:pt idx="13264">
                  <c:v>-2.5300000000000001E-3</c:v>
                </c:pt>
                <c:pt idx="13265">
                  <c:v>-2.5300000000000001E-3</c:v>
                </c:pt>
                <c:pt idx="13266">
                  <c:v>-2.5000000000000001E-3</c:v>
                </c:pt>
                <c:pt idx="13267">
                  <c:v>-2.47E-3</c:v>
                </c:pt>
                <c:pt idx="13268">
                  <c:v>-2.47E-3</c:v>
                </c:pt>
                <c:pt idx="13269">
                  <c:v>-2.4499999999999999E-3</c:v>
                </c:pt>
                <c:pt idx="13270">
                  <c:v>-2.4499999999999999E-3</c:v>
                </c:pt>
                <c:pt idx="13271">
                  <c:v>-2.4199999999999998E-3</c:v>
                </c:pt>
                <c:pt idx="13272">
                  <c:v>-2.4199999999999998E-3</c:v>
                </c:pt>
                <c:pt idx="13273">
                  <c:v>-2.3999999999999998E-3</c:v>
                </c:pt>
                <c:pt idx="13274">
                  <c:v>-2.3999999999999998E-3</c:v>
                </c:pt>
                <c:pt idx="13275">
                  <c:v>-2.3999999999999998E-3</c:v>
                </c:pt>
                <c:pt idx="13276">
                  <c:v>-2.3999999999999998E-3</c:v>
                </c:pt>
                <c:pt idx="13277">
                  <c:v>-2.3700000000000001E-3</c:v>
                </c:pt>
                <c:pt idx="13278">
                  <c:v>-2.3700000000000001E-3</c:v>
                </c:pt>
                <c:pt idx="13279">
                  <c:v>-2.3999999999999998E-3</c:v>
                </c:pt>
                <c:pt idx="13280">
                  <c:v>-2.3999999999999998E-3</c:v>
                </c:pt>
                <c:pt idx="13281">
                  <c:v>-2.3999999999999998E-3</c:v>
                </c:pt>
                <c:pt idx="13282">
                  <c:v>-2.3999999999999998E-3</c:v>
                </c:pt>
                <c:pt idx="13283">
                  <c:v>-2.4199999999999998E-3</c:v>
                </c:pt>
                <c:pt idx="13284">
                  <c:v>-2.4199999999999998E-3</c:v>
                </c:pt>
                <c:pt idx="13285">
                  <c:v>-2.4499999999999999E-3</c:v>
                </c:pt>
                <c:pt idx="13286">
                  <c:v>-2.4499999999999999E-3</c:v>
                </c:pt>
                <c:pt idx="13287">
                  <c:v>-2.47E-3</c:v>
                </c:pt>
                <c:pt idx="13288">
                  <c:v>-2.5000000000000001E-3</c:v>
                </c:pt>
                <c:pt idx="13289">
                  <c:v>-2.5000000000000001E-3</c:v>
                </c:pt>
                <c:pt idx="13290">
                  <c:v>-2.5300000000000001E-3</c:v>
                </c:pt>
                <c:pt idx="13291">
                  <c:v>-2.5500000000000002E-3</c:v>
                </c:pt>
                <c:pt idx="13292">
                  <c:v>-2.5500000000000002E-3</c:v>
                </c:pt>
                <c:pt idx="13293">
                  <c:v>-2.5799999999999998E-3</c:v>
                </c:pt>
                <c:pt idx="13294">
                  <c:v>-2.6099999999999999E-3</c:v>
                </c:pt>
                <c:pt idx="13295">
                  <c:v>-2.6099999999999999E-3</c:v>
                </c:pt>
                <c:pt idx="13296">
                  <c:v>-2.6099999999999999E-3</c:v>
                </c:pt>
                <c:pt idx="13297">
                  <c:v>-2.63E-3</c:v>
                </c:pt>
                <c:pt idx="13298">
                  <c:v>-2.63E-3</c:v>
                </c:pt>
                <c:pt idx="13299">
                  <c:v>-2.63E-3</c:v>
                </c:pt>
                <c:pt idx="13300">
                  <c:v>-2.63E-3</c:v>
                </c:pt>
                <c:pt idx="13301">
                  <c:v>-2.63E-3</c:v>
                </c:pt>
                <c:pt idx="13302">
                  <c:v>-2.63E-3</c:v>
                </c:pt>
                <c:pt idx="13303">
                  <c:v>-2.63E-3</c:v>
                </c:pt>
                <c:pt idx="13304">
                  <c:v>-2.63E-3</c:v>
                </c:pt>
                <c:pt idx="13305">
                  <c:v>-2.6099999999999999E-3</c:v>
                </c:pt>
                <c:pt idx="13306">
                  <c:v>-2.6099999999999999E-3</c:v>
                </c:pt>
                <c:pt idx="13307">
                  <c:v>-2.6099999999999999E-3</c:v>
                </c:pt>
                <c:pt idx="13308">
                  <c:v>-2.6099999999999999E-3</c:v>
                </c:pt>
                <c:pt idx="13309">
                  <c:v>-2.5799999999999998E-3</c:v>
                </c:pt>
                <c:pt idx="13310">
                  <c:v>-2.5799999999999998E-3</c:v>
                </c:pt>
                <c:pt idx="13311">
                  <c:v>-2.5799999999999998E-3</c:v>
                </c:pt>
                <c:pt idx="13312">
                  <c:v>-2.5500000000000002E-3</c:v>
                </c:pt>
                <c:pt idx="13313">
                  <c:v>-2.5500000000000002E-3</c:v>
                </c:pt>
                <c:pt idx="13314">
                  <c:v>-2.5500000000000002E-3</c:v>
                </c:pt>
                <c:pt idx="13315">
                  <c:v>-2.5500000000000002E-3</c:v>
                </c:pt>
                <c:pt idx="13316">
                  <c:v>-2.5500000000000002E-3</c:v>
                </c:pt>
                <c:pt idx="13317">
                  <c:v>-2.5500000000000002E-3</c:v>
                </c:pt>
                <c:pt idx="13318">
                  <c:v>-2.5500000000000002E-3</c:v>
                </c:pt>
                <c:pt idx="13319">
                  <c:v>-2.5500000000000002E-3</c:v>
                </c:pt>
                <c:pt idx="13320">
                  <c:v>-2.5799999999999998E-3</c:v>
                </c:pt>
                <c:pt idx="13321">
                  <c:v>-2.5799999999999998E-3</c:v>
                </c:pt>
                <c:pt idx="13322">
                  <c:v>-2.5799999999999998E-3</c:v>
                </c:pt>
                <c:pt idx="13323">
                  <c:v>-2.6099999999999999E-3</c:v>
                </c:pt>
                <c:pt idx="13324">
                  <c:v>-2.63E-3</c:v>
                </c:pt>
                <c:pt idx="13325">
                  <c:v>-2.63E-3</c:v>
                </c:pt>
                <c:pt idx="13326">
                  <c:v>-2.66E-3</c:v>
                </c:pt>
                <c:pt idx="13327">
                  <c:v>-2.66E-3</c:v>
                </c:pt>
                <c:pt idx="13328">
                  <c:v>-2.6900000000000001E-3</c:v>
                </c:pt>
                <c:pt idx="13329">
                  <c:v>-2.7100000000000002E-3</c:v>
                </c:pt>
                <c:pt idx="13330">
                  <c:v>-2.7100000000000002E-3</c:v>
                </c:pt>
                <c:pt idx="13331">
                  <c:v>-2.7399999999999998E-3</c:v>
                </c:pt>
                <c:pt idx="13332">
                  <c:v>-2.7599999999999999E-3</c:v>
                </c:pt>
                <c:pt idx="13333">
                  <c:v>-2.7599999999999999E-3</c:v>
                </c:pt>
                <c:pt idx="13334">
                  <c:v>-2.7599999999999999E-3</c:v>
                </c:pt>
                <c:pt idx="13335">
                  <c:v>-2.7899999999999999E-3</c:v>
                </c:pt>
                <c:pt idx="13336">
                  <c:v>-2.7899999999999999E-3</c:v>
                </c:pt>
                <c:pt idx="13337">
                  <c:v>-2.7899999999999999E-3</c:v>
                </c:pt>
                <c:pt idx="13338">
                  <c:v>-2.7899999999999999E-3</c:v>
                </c:pt>
                <c:pt idx="13339">
                  <c:v>-2.7899999999999999E-3</c:v>
                </c:pt>
                <c:pt idx="13340">
                  <c:v>-2.7899999999999999E-3</c:v>
                </c:pt>
                <c:pt idx="13341">
                  <c:v>-2.7899999999999999E-3</c:v>
                </c:pt>
                <c:pt idx="13342">
                  <c:v>-2.7899999999999999E-3</c:v>
                </c:pt>
                <c:pt idx="13343">
                  <c:v>-2.7899999999999999E-3</c:v>
                </c:pt>
                <c:pt idx="13344">
                  <c:v>-2.7599999999999999E-3</c:v>
                </c:pt>
                <c:pt idx="13345">
                  <c:v>-2.7599999999999999E-3</c:v>
                </c:pt>
                <c:pt idx="13346">
                  <c:v>-2.7399999999999998E-3</c:v>
                </c:pt>
                <c:pt idx="13347">
                  <c:v>-2.7399999999999998E-3</c:v>
                </c:pt>
                <c:pt idx="13348">
                  <c:v>-2.7399999999999998E-3</c:v>
                </c:pt>
                <c:pt idx="13349">
                  <c:v>-2.7100000000000002E-3</c:v>
                </c:pt>
                <c:pt idx="13350">
                  <c:v>-2.7100000000000002E-3</c:v>
                </c:pt>
                <c:pt idx="13351">
                  <c:v>-2.7100000000000002E-3</c:v>
                </c:pt>
                <c:pt idx="13352">
                  <c:v>-2.7100000000000002E-3</c:v>
                </c:pt>
                <c:pt idx="13353">
                  <c:v>-2.6900000000000001E-3</c:v>
                </c:pt>
                <c:pt idx="13354">
                  <c:v>-2.6900000000000001E-3</c:v>
                </c:pt>
                <c:pt idx="13355">
                  <c:v>-2.6900000000000001E-3</c:v>
                </c:pt>
                <c:pt idx="13356">
                  <c:v>-2.7100000000000002E-3</c:v>
                </c:pt>
                <c:pt idx="13357">
                  <c:v>-2.7100000000000002E-3</c:v>
                </c:pt>
                <c:pt idx="13358">
                  <c:v>-2.7100000000000002E-3</c:v>
                </c:pt>
                <c:pt idx="13359">
                  <c:v>-2.7399999999999998E-3</c:v>
                </c:pt>
                <c:pt idx="13360">
                  <c:v>-2.7399999999999998E-3</c:v>
                </c:pt>
                <c:pt idx="13361">
                  <c:v>-2.7599999999999999E-3</c:v>
                </c:pt>
                <c:pt idx="13362">
                  <c:v>-2.7899999999999999E-3</c:v>
                </c:pt>
                <c:pt idx="13363">
                  <c:v>-2.7899999999999999E-3</c:v>
                </c:pt>
                <c:pt idx="13364">
                  <c:v>-2.82E-3</c:v>
                </c:pt>
                <c:pt idx="13365">
                  <c:v>-2.8400000000000001E-3</c:v>
                </c:pt>
                <c:pt idx="13366">
                  <c:v>-2.8700000000000002E-3</c:v>
                </c:pt>
                <c:pt idx="13367">
                  <c:v>-2.8999999999999998E-3</c:v>
                </c:pt>
                <c:pt idx="13368">
                  <c:v>-2.9199999999999999E-3</c:v>
                </c:pt>
                <c:pt idx="13369">
                  <c:v>-2.9499999999999999E-3</c:v>
                </c:pt>
                <c:pt idx="13370">
                  <c:v>-2.98E-3</c:v>
                </c:pt>
                <c:pt idx="13371">
                  <c:v>-3.0000000000000001E-3</c:v>
                </c:pt>
                <c:pt idx="13372">
                  <c:v>-3.0300000000000001E-3</c:v>
                </c:pt>
                <c:pt idx="13373">
                  <c:v>-3.0300000000000001E-3</c:v>
                </c:pt>
                <c:pt idx="13374">
                  <c:v>-3.0500000000000002E-3</c:v>
                </c:pt>
                <c:pt idx="13375">
                  <c:v>-3.0799999999999998E-3</c:v>
                </c:pt>
                <c:pt idx="13376">
                  <c:v>-3.0799999999999998E-3</c:v>
                </c:pt>
                <c:pt idx="13377">
                  <c:v>-3.1099999999999999E-3</c:v>
                </c:pt>
                <c:pt idx="13378">
                  <c:v>-3.1099999999999999E-3</c:v>
                </c:pt>
                <c:pt idx="13379">
                  <c:v>-3.1099999999999999E-3</c:v>
                </c:pt>
                <c:pt idx="13380">
                  <c:v>-3.13E-3</c:v>
                </c:pt>
                <c:pt idx="13381">
                  <c:v>-3.13E-3</c:v>
                </c:pt>
                <c:pt idx="13382">
                  <c:v>-3.13E-3</c:v>
                </c:pt>
                <c:pt idx="13383">
                  <c:v>-3.13E-3</c:v>
                </c:pt>
                <c:pt idx="13384">
                  <c:v>-3.13E-3</c:v>
                </c:pt>
                <c:pt idx="13385">
                  <c:v>-3.13E-3</c:v>
                </c:pt>
                <c:pt idx="13386">
                  <c:v>-3.13E-3</c:v>
                </c:pt>
                <c:pt idx="13387">
                  <c:v>-3.13E-3</c:v>
                </c:pt>
                <c:pt idx="13388">
                  <c:v>-3.13E-3</c:v>
                </c:pt>
                <c:pt idx="13389">
                  <c:v>-3.13E-3</c:v>
                </c:pt>
                <c:pt idx="13390">
                  <c:v>-3.13E-3</c:v>
                </c:pt>
                <c:pt idx="13391">
                  <c:v>-3.13E-3</c:v>
                </c:pt>
                <c:pt idx="13392">
                  <c:v>-3.13E-3</c:v>
                </c:pt>
                <c:pt idx="13393">
                  <c:v>-3.13E-3</c:v>
                </c:pt>
                <c:pt idx="13394">
                  <c:v>-3.13E-3</c:v>
                </c:pt>
                <c:pt idx="13395">
                  <c:v>-3.13E-3</c:v>
                </c:pt>
                <c:pt idx="13396">
                  <c:v>-3.13E-3</c:v>
                </c:pt>
                <c:pt idx="13397">
                  <c:v>-3.13E-3</c:v>
                </c:pt>
                <c:pt idx="13398">
                  <c:v>-3.13E-3</c:v>
                </c:pt>
                <c:pt idx="13399">
                  <c:v>-3.13E-3</c:v>
                </c:pt>
                <c:pt idx="13400">
                  <c:v>-3.16E-3</c:v>
                </c:pt>
                <c:pt idx="13401">
                  <c:v>-3.16E-3</c:v>
                </c:pt>
                <c:pt idx="13402">
                  <c:v>-3.16E-3</c:v>
                </c:pt>
                <c:pt idx="13403">
                  <c:v>-3.16E-3</c:v>
                </c:pt>
                <c:pt idx="13404">
                  <c:v>-3.16E-3</c:v>
                </c:pt>
                <c:pt idx="13405">
                  <c:v>-3.16E-3</c:v>
                </c:pt>
                <c:pt idx="13406">
                  <c:v>-3.16E-3</c:v>
                </c:pt>
                <c:pt idx="13407">
                  <c:v>-3.13E-3</c:v>
                </c:pt>
                <c:pt idx="13408">
                  <c:v>-3.13E-3</c:v>
                </c:pt>
                <c:pt idx="13409">
                  <c:v>-3.13E-3</c:v>
                </c:pt>
                <c:pt idx="13410">
                  <c:v>-3.13E-3</c:v>
                </c:pt>
                <c:pt idx="13411">
                  <c:v>-3.1099999999999999E-3</c:v>
                </c:pt>
                <c:pt idx="13412">
                  <c:v>-3.1099999999999999E-3</c:v>
                </c:pt>
                <c:pt idx="13413">
                  <c:v>-3.0799999999999998E-3</c:v>
                </c:pt>
                <c:pt idx="13414">
                  <c:v>-3.0799999999999998E-3</c:v>
                </c:pt>
                <c:pt idx="13415">
                  <c:v>-3.0500000000000002E-3</c:v>
                </c:pt>
                <c:pt idx="13416">
                  <c:v>-3.0500000000000002E-3</c:v>
                </c:pt>
                <c:pt idx="13417">
                  <c:v>-3.0500000000000002E-3</c:v>
                </c:pt>
                <c:pt idx="13418">
                  <c:v>-3.0300000000000001E-3</c:v>
                </c:pt>
                <c:pt idx="13419">
                  <c:v>-3.0300000000000001E-3</c:v>
                </c:pt>
                <c:pt idx="13420">
                  <c:v>-3.0000000000000001E-3</c:v>
                </c:pt>
                <c:pt idx="13421">
                  <c:v>-3.0000000000000001E-3</c:v>
                </c:pt>
                <c:pt idx="13422">
                  <c:v>-3.0000000000000001E-3</c:v>
                </c:pt>
                <c:pt idx="13423">
                  <c:v>-3.0000000000000001E-3</c:v>
                </c:pt>
                <c:pt idx="13424">
                  <c:v>-2.98E-3</c:v>
                </c:pt>
                <c:pt idx="13425">
                  <c:v>-2.98E-3</c:v>
                </c:pt>
                <c:pt idx="13426">
                  <c:v>-3.0000000000000001E-3</c:v>
                </c:pt>
                <c:pt idx="13427">
                  <c:v>-3.0000000000000001E-3</c:v>
                </c:pt>
                <c:pt idx="13428">
                  <c:v>-3.0000000000000001E-3</c:v>
                </c:pt>
                <c:pt idx="13429">
                  <c:v>-3.0300000000000001E-3</c:v>
                </c:pt>
                <c:pt idx="13430">
                  <c:v>-3.0300000000000001E-3</c:v>
                </c:pt>
                <c:pt idx="13431">
                  <c:v>-3.0500000000000002E-3</c:v>
                </c:pt>
                <c:pt idx="13432">
                  <c:v>-3.0799999999999998E-3</c:v>
                </c:pt>
                <c:pt idx="13433">
                  <c:v>-3.0799999999999998E-3</c:v>
                </c:pt>
                <c:pt idx="13434">
                  <c:v>-3.1099999999999999E-3</c:v>
                </c:pt>
                <c:pt idx="13435">
                  <c:v>-3.13E-3</c:v>
                </c:pt>
                <c:pt idx="13436">
                  <c:v>-3.1900000000000001E-3</c:v>
                </c:pt>
                <c:pt idx="13437">
                  <c:v>-3.2100000000000002E-3</c:v>
                </c:pt>
                <c:pt idx="13438">
                  <c:v>-3.2399999999999998E-3</c:v>
                </c:pt>
                <c:pt idx="13439">
                  <c:v>-3.2699999999999999E-3</c:v>
                </c:pt>
                <c:pt idx="13440">
                  <c:v>-3.29E-3</c:v>
                </c:pt>
                <c:pt idx="13441">
                  <c:v>-3.32E-3</c:v>
                </c:pt>
                <c:pt idx="13442">
                  <c:v>-3.3400000000000001E-3</c:v>
                </c:pt>
                <c:pt idx="13443">
                  <c:v>-3.3700000000000002E-3</c:v>
                </c:pt>
                <c:pt idx="13444">
                  <c:v>-3.3999999999999998E-3</c:v>
                </c:pt>
                <c:pt idx="13445">
                  <c:v>-3.4199999999999999E-3</c:v>
                </c:pt>
                <c:pt idx="13446">
                  <c:v>-3.4499999999999999E-3</c:v>
                </c:pt>
                <c:pt idx="13447">
                  <c:v>-3.4499999999999999E-3</c:v>
                </c:pt>
                <c:pt idx="13448">
                  <c:v>-3.48E-3</c:v>
                </c:pt>
                <c:pt idx="13449">
                  <c:v>-3.48E-3</c:v>
                </c:pt>
                <c:pt idx="13450">
                  <c:v>-3.5000000000000001E-3</c:v>
                </c:pt>
                <c:pt idx="13451">
                  <c:v>-3.5000000000000001E-3</c:v>
                </c:pt>
                <c:pt idx="13452">
                  <c:v>-3.5300000000000002E-3</c:v>
                </c:pt>
                <c:pt idx="13453">
                  <c:v>-3.5300000000000002E-3</c:v>
                </c:pt>
                <c:pt idx="13454">
                  <c:v>-3.5300000000000002E-3</c:v>
                </c:pt>
                <c:pt idx="13455">
                  <c:v>-3.5300000000000002E-3</c:v>
                </c:pt>
                <c:pt idx="13456">
                  <c:v>-3.5300000000000002E-3</c:v>
                </c:pt>
                <c:pt idx="13457">
                  <c:v>-3.5000000000000001E-3</c:v>
                </c:pt>
                <c:pt idx="13458">
                  <c:v>-3.5000000000000001E-3</c:v>
                </c:pt>
                <c:pt idx="13459">
                  <c:v>-3.5000000000000001E-3</c:v>
                </c:pt>
                <c:pt idx="13460">
                  <c:v>-3.5000000000000001E-3</c:v>
                </c:pt>
                <c:pt idx="13461">
                  <c:v>-3.48E-3</c:v>
                </c:pt>
                <c:pt idx="13462">
                  <c:v>-3.48E-3</c:v>
                </c:pt>
                <c:pt idx="13463">
                  <c:v>-3.48E-3</c:v>
                </c:pt>
                <c:pt idx="13464">
                  <c:v>-3.48E-3</c:v>
                </c:pt>
                <c:pt idx="13465">
                  <c:v>-3.4499999999999999E-3</c:v>
                </c:pt>
                <c:pt idx="13466">
                  <c:v>-3.4499999999999999E-3</c:v>
                </c:pt>
                <c:pt idx="13467">
                  <c:v>-3.4199999999999999E-3</c:v>
                </c:pt>
                <c:pt idx="13468">
                  <c:v>-3.4199999999999999E-3</c:v>
                </c:pt>
                <c:pt idx="13469">
                  <c:v>-3.4199999999999999E-3</c:v>
                </c:pt>
                <c:pt idx="13470">
                  <c:v>-3.4199999999999999E-3</c:v>
                </c:pt>
                <c:pt idx="13471">
                  <c:v>-3.3999999999999998E-3</c:v>
                </c:pt>
                <c:pt idx="13472">
                  <c:v>-3.3999999999999998E-3</c:v>
                </c:pt>
                <c:pt idx="13473">
                  <c:v>-3.3999999999999998E-3</c:v>
                </c:pt>
                <c:pt idx="13474">
                  <c:v>-3.3700000000000002E-3</c:v>
                </c:pt>
                <c:pt idx="13475">
                  <c:v>-3.3700000000000002E-3</c:v>
                </c:pt>
                <c:pt idx="13476">
                  <c:v>-3.3700000000000002E-3</c:v>
                </c:pt>
                <c:pt idx="13477">
                  <c:v>-3.3400000000000001E-3</c:v>
                </c:pt>
                <c:pt idx="13478">
                  <c:v>-3.3400000000000001E-3</c:v>
                </c:pt>
                <c:pt idx="13479">
                  <c:v>-3.3400000000000001E-3</c:v>
                </c:pt>
                <c:pt idx="13480">
                  <c:v>-3.3400000000000001E-3</c:v>
                </c:pt>
                <c:pt idx="13481">
                  <c:v>-3.32E-3</c:v>
                </c:pt>
                <c:pt idx="13482">
                  <c:v>-3.32E-3</c:v>
                </c:pt>
                <c:pt idx="13483">
                  <c:v>-3.32E-3</c:v>
                </c:pt>
                <c:pt idx="13484">
                  <c:v>-3.32E-3</c:v>
                </c:pt>
                <c:pt idx="13485">
                  <c:v>-3.29E-3</c:v>
                </c:pt>
                <c:pt idx="13486">
                  <c:v>-3.29E-3</c:v>
                </c:pt>
                <c:pt idx="13487">
                  <c:v>-3.29E-3</c:v>
                </c:pt>
                <c:pt idx="13488">
                  <c:v>-3.29E-3</c:v>
                </c:pt>
                <c:pt idx="13489">
                  <c:v>-3.29E-3</c:v>
                </c:pt>
                <c:pt idx="13490">
                  <c:v>-3.29E-3</c:v>
                </c:pt>
                <c:pt idx="13491">
                  <c:v>-3.2699999999999999E-3</c:v>
                </c:pt>
                <c:pt idx="13492">
                  <c:v>-3.29E-3</c:v>
                </c:pt>
                <c:pt idx="13493">
                  <c:v>-3.29E-3</c:v>
                </c:pt>
                <c:pt idx="13494">
                  <c:v>-3.29E-3</c:v>
                </c:pt>
                <c:pt idx="13495">
                  <c:v>-3.29E-3</c:v>
                </c:pt>
                <c:pt idx="13496">
                  <c:v>-3.29E-3</c:v>
                </c:pt>
                <c:pt idx="13497">
                  <c:v>-3.32E-3</c:v>
                </c:pt>
                <c:pt idx="13498">
                  <c:v>-3.32E-3</c:v>
                </c:pt>
                <c:pt idx="13499">
                  <c:v>-3.3400000000000001E-3</c:v>
                </c:pt>
                <c:pt idx="13500">
                  <c:v>-3.3400000000000001E-3</c:v>
                </c:pt>
                <c:pt idx="13501">
                  <c:v>-3.3700000000000002E-3</c:v>
                </c:pt>
                <c:pt idx="13502">
                  <c:v>-3.3700000000000002E-3</c:v>
                </c:pt>
                <c:pt idx="13503">
                  <c:v>-3.3999999999999998E-3</c:v>
                </c:pt>
                <c:pt idx="13504">
                  <c:v>-3.4199999999999999E-3</c:v>
                </c:pt>
                <c:pt idx="13505">
                  <c:v>-3.4199999999999999E-3</c:v>
                </c:pt>
                <c:pt idx="13506">
                  <c:v>-3.4499999999999999E-3</c:v>
                </c:pt>
                <c:pt idx="13507">
                  <c:v>-3.48E-3</c:v>
                </c:pt>
                <c:pt idx="13508">
                  <c:v>-3.5000000000000001E-3</c:v>
                </c:pt>
                <c:pt idx="13509">
                  <c:v>-3.5000000000000001E-3</c:v>
                </c:pt>
                <c:pt idx="13510">
                  <c:v>-3.5300000000000002E-3</c:v>
                </c:pt>
                <c:pt idx="13511">
                  <c:v>-3.5599999999999998E-3</c:v>
                </c:pt>
                <c:pt idx="13512">
                  <c:v>-3.5799999999999998E-3</c:v>
                </c:pt>
                <c:pt idx="13513">
                  <c:v>-3.5799999999999998E-3</c:v>
                </c:pt>
                <c:pt idx="13514">
                  <c:v>-3.6099999999999999E-3</c:v>
                </c:pt>
                <c:pt idx="13515">
                  <c:v>-3.6099999999999999E-3</c:v>
                </c:pt>
                <c:pt idx="13516">
                  <c:v>-3.63E-3</c:v>
                </c:pt>
                <c:pt idx="13517">
                  <c:v>-3.63E-3</c:v>
                </c:pt>
                <c:pt idx="13518">
                  <c:v>-3.6600000000000001E-3</c:v>
                </c:pt>
                <c:pt idx="13519">
                  <c:v>-3.6600000000000001E-3</c:v>
                </c:pt>
                <c:pt idx="13520">
                  <c:v>-3.6600000000000001E-3</c:v>
                </c:pt>
                <c:pt idx="13521">
                  <c:v>-3.6600000000000001E-3</c:v>
                </c:pt>
                <c:pt idx="13522">
                  <c:v>-3.6600000000000001E-3</c:v>
                </c:pt>
                <c:pt idx="13523">
                  <c:v>-3.6600000000000001E-3</c:v>
                </c:pt>
                <c:pt idx="13524">
                  <c:v>-3.6600000000000001E-3</c:v>
                </c:pt>
                <c:pt idx="13525">
                  <c:v>-3.6600000000000001E-3</c:v>
                </c:pt>
                <c:pt idx="13526">
                  <c:v>-3.6600000000000001E-3</c:v>
                </c:pt>
                <c:pt idx="13527">
                  <c:v>-3.6600000000000001E-3</c:v>
                </c:pt>
                <c:pt idx="13528">
                  <c:v>-3.6600000000000001E-3</c:v>
                </c:pt>
                <c:pt idx="13529">
                  <c:v>-3.63E-3</c:v>
                </c:pt>
                <c:pt idx="13530">
                  <c:v>-3.63E-3</c:v>
                </c:pt>
                <c:pt idx="13531">
                  <c:v>-3.63E-3</c:v>
                </c:pt>
                <c:pt idx="13532">
                  <c:v>-3.6099999999999999E-3</c:v>
                </c:pt>
                <c:pt idx="13533">
                  <c:v>-3.6099999999999999E-3</c:v>
                </c:pt>
                <c:pt idx="13534">
                  <c:v>-3.5799999999999998E-3</c:v>
                </c:pt>
                <c:pt idx="13535">
                  <c:v>-3.5799999999999998E-3</c:v>
                </c:pt>
                <c:pt idx="13536">
                  <c:v>-3.5599999999999998E-3</c:v>
                </c:pt>
                <c:pt idx="13537">
                  <c:v>-3.5599999999999998E-3</c:v>
                </c:pt>
                <c:pt idx="13538">
                  <c:v>-3.5300000000000002E-3</c:v>
                </c:pt>
                <c:pt idx="13539">
                  <c:v>-3.5300000000000002E-3</c:v>
                </c:pt>
                <c:pt idx="13540">
                  <c:v>-3.5000000000000001E-3</c:v>
                </c:pt>
                <c:pt idx="13541">
                  <c:v>-3.5000000000000001E-3</c:v>
                </c:pt>
                <c:pt idx="13542">
                  <c:v>-3.48E-3</c:v>
                </c:pt>
                <c:pt idx="13543">
                  <c:v>-3.48E-3</c:v>
                </c:pt>
                <c:pt idx="13544">
                  <c:v>-3.4499999999999999E-3</c:v>
                </c:pt>
                <c:pt idx="13545">
                  <c:v>-3.4499999999999999E-3</c:v>
                </c:pt>
                <c:pt idx="13546">
                  <c:v>-3.4499999999999999E-3</c:v>
                </c:pt>
                <c:pt idx="13547">
                  <c:v>-3.4199999999999999E-3</c:v>
                </c:pt>
                <c:pt idx="13548">
                  <c:v>-3.4199999999999999E-3</c:v>
                </c:pt>
                <c:pt idx="13549">
                  <c:v>-3.4199999999999999E-3</c:v>
                </c:pt>
                <c:pt idx="13550">
                  <c:v>-3.4199999999999999E-3</c:v>
                </c:pt>
                <c:pt idx="13551">
                  <c:v>-3.3999999999999998E-3</c:v>
                </c:pt>
                <c:pt idx="13552">
                  <c:v>-3.3999999999999998E-3</c:v>
                </c:pt>
                <c:pt idx="13553">
                  <c:v>-3.3999999999999998E-3</c:v>
                </c:pt>
                <c:pt idx="13554">
                  <c:v>-3.4199999999999999E-3</c:v>
                </c:pt>
                <c:pt idx="13555">
                  <c:v>-3.4199999999999999E-3</c:v>
                </c:pt>
                <c:pt idx="13556">
                  <c:v>-3.4199999999999999E-3</c:v>
                </c:pt>
                <c:pt idx="13557">
                  <c:v>-3.4499999999999999E-3</c:v>
                </c:pt>
                <c:pt idx="13558">
                  <c:v>-3.4499999999999999E-3</c:v>
                </c:pt>
                <c:pt idx="13559">
                  <c:v>-3.48E-3</c:v>
                </c:pt>
                <c:pt idx="13560">
                  <c:v>-3.48E-3</c:v>
                </c:pt>
                <c:pt idx="13561">
                  <c:v>-3.5000000000000001E-3</c:v>
                </c:pt>
                <c:pt idx="13562">
                  <c:v>-3.5300000000000002E-3</c:v>
                </c:pt>
                <c:pt idx="13563">
                  <c:v>-3.5599999999999998E-3</c:v>
                </c:pt>
                <c:pt idx="13564">
                  <c:v>-3.5799999999999998E-3</c:v>
                </c:pt>
                <c:pt idx="13565">
                  <c:v>-3.6099999999999999E-3</c:v>
                </c:pt>
                <c:pt idx="13566">
                  <c:v>-3.63E-3</c:v>
                </c:pt>
                <c:pt idx="13567">
                  <c:v>-3.6600000000000001E-3</c:v>
                </c:pt>
                <c:pt idx="13568">
                  <c:v>-3.6900000000000001E-3</c:v>
                </c:pt>
                <c:pt idx="13569">
                  <c:v>-3.7100000000000002E-3</c:v>
                </c:pt>
                <c:pt idx="13570">
                  <c:v>-3.7399999999999998E-3</c:v>
                </c:pt>
                <c:pt idx="13571">
                  <c:v>-3.7699999999999999E-3</c:v>
                </c:pt>
                <c:pt idx="13572">
                  <c:v>-3.79E-3</c:v>
                </c:pt>
                <c:pt idx="13573">
                  <c:v>-3.82E-3</c:v>
                </c:pt>
                <c:pt idx="13574">
                  <c:v>-3.82E-3</c:v>
                </c:pt>
                <c:pt idx="13575">
                  <c:v>-3.8400000000000001E-3</c:v>
                </c:pt>
                <c:pt idx="13576">
                  <c:v>-3.8700000000000002E-3</c:v>
                </c:pt>
                <c:pt idx="13577">
                  <c:v>-3.8700000000000002E-3</c:v>
                </c:pt>
                <c:pt idx="13578">
                  <c:v>-3.8999999999999998E-3</c:v>
                </c:pt>
                <c:pt idx="13579">
                  <c:v>-3.8999999999999998E-3</c:v>
                </c:pt>
                <c:pt idx="13580">
                  <c:v>-3.8999999999999998E-3</c:v>
                </c:pt>
                <c:pt idx="13581">
                  <c:v>-3.9199999999999999E-3</c:v>
                </c:pt>
                <c:pt idx="13582">
                  <c:v>-3.9199999999999999E-3</c:v>
                </c:pt>
                <c:pt idx="13583">
                  <c:v>-3.8999999999999998E-3</c:v>
                </c:pt>
                <c:pt idx="13584">
                  <c:v>-3.8999999999999998E-3</c:v>
                </c:pt>
                <c:pt idx="13585">
                  <c:v>-3.8999999999999998E-3</c:v>
                </c:pt>
                <c:pt idx="13586">
                  <c:v>-3.8700000000000002E-3</c:v>
                </c:pt>
                <c:pt idx="13587">
                  <c:v>-3.8700000000000002E-3</c:v>
                </c:pt>
                <c:pt idx="13588">
                  <c:v>-3.8400000000000001E-3</c:v>
                </c:pt>
                <c:pt idx="13589">
                  <c:v>-3.8400000000000001E-3</c:v>
                </c:pt>
                <c:pt idx="13590">
                  <c:v>-3.82E-3</c:v>
                </c:pt>
                <c:pt idx="13591">
                  <c:v>-3.79E-3</c:v>
                </c:pt>
                <c:pt idx="13592">
                  <c:v>-3.79E-3</c:v>
                </c:pt>
                <c:pt idx="13593">
                  <c:v>-3.7699999999999999E-3</c:v>
                </c:pt>
                <c:pt idx="13594">
                  <c:v>-3.7399999999999998E-3</c:v>
                </c:pt>
                <c:pt idx="13595">
                  <c:v>-3.7399999999999998E-3</c:v>
                </c:pt>
                <c:pt idx="13596">
                  <c:v>-3.7100000000000002E-3</c:v>
                </c:pt>
                <c:pt idx="13597">
                  <c:v>-3.7100000000000002E-3</c:v>
                </c:pt>
                <c:pt idx="13598">
                  <c:v>-3.6900000000000001E-3</c:v>
                </c:pt>
                <c:pt idx="13599">
                  <c:v>-3.6900000000000001E-3</c:v>
                </c:pt>
                <c:pt idx="13600">
                  <c:v>-3.6900000000000001E-3</c:v>
                </c:pt>
                <c:pt idx="13601">
                  <c:v>-3.6900000000000001E-3</c:v>
                </c:pt>
                <c:pt idx="13602">
                  <c:v>-3.6900000000000001E-3</c:v>
                </c:pt>
                <c:pt idx="13603">
                  <c:v>-3.6900000000000001E-3</c:v>
                </c:pt>
                <c:pt idx="13604">
                  <c:v>-3.6900000000000001E-3</c:v>
                </c:pt>
                <c:pt idx="13605">
                  <c:v>-3.6900000000000001E-3</c:v>
                </c:pt>
                <c:pt idx="13606">
                  <c:v>-3.7100000000000002E-3</c:v>
                </c:pt>
                <c:pt idx="13607">
                  <c:v>-3.7100000000000002E-3</c:v>
                </c:pt>
                <c:pt idx="13608">
                  <c:v>-3.7399999999999998E-3</c:v>
                </c:pt>
                <c:pt idx="13609">
                  <c:v>-3.7399999999999998E-3</c:v>
                </c:pt>
                <c:pt idx="13610">
                  <c:v>-3.7699999999999999E-3</c:v>
                </c:pt>
                <c:pt idx="13611">
                  <c:v>-3.79E-3</c:v>
                </c:pt>
                <c:pt idx="13612">
                  <c:v>-3.79E-3</c:v>
                </c:pt>
                <c:pt idx="13613">
                  <c:v>-3.82E-3</c:v>
                </c:pt>
                <c:pt idx="13614">
                  <c:v>-3.8400000000000001E-3</c:v>
                </c:pt>
                <c:pt idx="13615">
                  <c:v>-3.8400000000000001E-3</c:v>
                </c:pt>
                <c:pt idx="13616">
                  <c:v>-3.8400000000000001E-3</c:v>
                </c:pt>
                <c:pt idx="13617">
                  <c:v>-3.8700000000000002E-3</c:v>
                </c:pt>
                <c:pt idx="13618">
                  <c:v>-3.8700000000000002E-3</c:v>
                </c:pt>
                <c:pt idx="13619">
                  <c:v>-3.8999999999999998E-3</c:v>
                </c:pt>
                <c:pt idx="13620">
                  <c:v>-3.8999999999999998E-3</c:v>
                </c:pt>
                <c:pt idx="13621">
                  <c:v>-3.8999999999999998E-3</c:v>
                </c:pt>
                <c:pt idx="13622">
                  <c:v>-3.8999999999999998E-3</c:v>
                </c:pt>
                <c:pt idx="13623">
                  <c:v>-3.8999999999999998E-3</c:v>
                </c:pt>
                <c:pt idx="13624">
                  <c:v>-3.8999999999999998E-3</c:v>
                </c:pt>
                <c:pt idx="13625">
                  <c:v>-3.8700000000000002E-3</c:v>
                </c:pt>
                <c:pt idx="13626">
                  <c:v>-3.8700000000000002E-3</c:v>
                </c:pt>
                <c:pt idx="13627">
                  <c:v>-3.8700000000000002E-3</c:v>
                </c:pt>
                <c:pt idx="13628">
                  <c:v>-3.8400000000000001E-3</c:v>
                </c:pt>
                <c:pt idx="13629">
                  <c:v>-3.8400000000000001E-3</c:v>
                </c:pt>
                <c:pt idx="13630">
                  <c:v>-3.8400000000000001E-3</c:v>
                </c:pt>
                <c:pt idx="13631">
                  <c:v>-3.82E-3</c:v>
                </c:pt>
                <c:pt idx="13632">
                  <c:v>-3.82E-3</c:v>
                </c:pt>
                <c:pt idx="13633">
                  <c:v>-3.79E-3</c:v>
                </c:pt>
                <c:pt idx="13634">
                  <c:v>-3.79E-3</c:v>
                </c:pt>
                <c:pt idx="13635">
                  <c:v>-3.79E-3</c:v>
                </c:pt>
                <c:pt idx="13636">
                  <c:v>-3.79E-3</c:v>
                </c:pt>
                <c:pt idx="13637">
                  <c:v>-3.79E-3</c:v>
                </c:pt>
                <c:pt idx="13638">
                  <c:v>-3.79E-3</c:v>
                </c:pt>
                <c:pt idx="13639">
                  <c:v>-3.79E-3</c:v>
                </c:pt>
                <c:pt idx="13640">
                  <c:v>-3.79E-3</c:v>
                </c:pt>
                <c:pt idx="13641">
                  <c:v>-3.79E-3</c:v>
                </c:pt>
                <c:pt idx="13642">
                  <c:v>-3.82E-3</c:v>
                </c:pt>
                <c:pt idx="13643">
                  <c:v>-3.82E-3</c:v>
                </c:pt>
                <c:pt idx="13644">
                  <c:v>-3.82E-3</c:v>
                </c:pt>
                <c:pt idx="13645">
                  <c:v>-3.8400000000000001E-3</c:v>
                </c:pt>
                <c:pt idx="13646">
                  <c:v>-3.8400000000000001E-3</c:v>
                </c:pt>
                <c:pt idx="13647">
                  <c:v>-3.8700000000000002E-3</c:v>
                </c:pt>
                <c:pt idx="13648">
                  <c:v>-3.8700000000000002E-3</c:v>
                </c:pt>
                <c:pt idx="13649">
                  <c:v>-3.8700000000000002E-3</c:v>
                </c:pt>
                <c:pt idx="13650">
                  <c:v>-3.8999999999999998E-3</c:v>
                </c:pt>
                <c:pt idx="13651">
                  <c:v>-3.8999999999999998E-3</c:v>
                </c:pt>
                <c:pt idx="13652">
                  <c:v>-3.8999999999999998E-3</c:v>
                </c:pt>
                <c:pt idx="13653">
                  <c:v>-3.8999999999999998E-3</c:v>
                </c:pt>
                <c:pt idx="13654">
                  <c:v>-3.8999999999999998E-3</c:v>
                </c:pt>
                <c:pt idx="13655">
                  <c:v>-3.8999999999999998E-3</c:v>
                </c:pt>
                <c:pt idx="13656">
                  <c:v>-3.8999999999999998E-3</c:v>
                </c:pt>
                <c:pt idx="13657">
                  <c:v>-3.8999999999999998E-3</c:v>
                </c:pt>
                <c:pt idx="13658">
                  <c:v>-3.8700000000000002E-3</c:v>
                </c:pt>
                <c:pt idx="13659">
                  <c:v>-3.8700000000000002E-3</c:v>
                </c:pt>
                <c:pt idx="13660">
                  <c:v>-3.8400000000000001E-3</c:v>
                </c:pt>
                <c:pt idx="13661">
                  <c:v>-3.8400000000000001E-3</c:v>
                </c:pt>
                <c:pt idx="13662">
                  <c:v>-3.82E-3</c:v>
                </c:pt>
                <c:pt idx="13663">
                  <c:v>-3.79E-3</c:v>
                </c:pt>
                <c:pt idx="13664">
                  <c:v>-3.7699999999999999E-3</c:v>
                </c:pt>
                <c:pt idx="13665">
                  <c:v>-3.7399999999999998E-3</c:v>
                </c:pt>
                <c:pt idx="13666">
                  <c:v>-3.7100000000000002E-3</c:v>
                </c:pt>
                <c:pt idx="13667">
                  <c:v>-3.6900000000000001E-3</c:v>
                </c:pt>
                <c:pt idx="13668">
                  <c:v>-3.6900000000000001E-3</c:v>
                </c:pt>
                <c:pt idx="13669">
                  <c:v>-3.6600000000000001E-3</c:v>
                </c:pt>
                <c:pt idx="13670">
                  <c:v>-3.63E-3</c:v>
                </c:pt>
                <c:pt idx="13671">
                  <c:v>-3.63E-3</c:v>
                </c:pt>
                <c:pt idx="13672">
                  <c:v>-3.6099999999999999E-3</c:v>
                </c:pt>
                <c:pt idx="13673">
                  <c:v>-3.6099999999999999E-3</c:v>
                </c:pt>
                <c:pt idx="13674">
                  <c:v>-3.6099999999999999E-3</c:v>
                </c:pt>
                <c:pt idx="13675">
                  <c:v>-3.6099999999999999E-3</c:v>
                </c:pt>
                <c:pt idx="13676">
                  <c:v>-3.6099999999999999E-3</c:v>
                </c:pt>
                <c:pt idx="13677">
                  <c:v>-3.6099999999999999E-3</c:v>
                </c:pt>
                <c:pt idx="13678">
                  <c:v>-3.63E-3</c:v>
                </c:pt>
                <c:pt idx="13679">
                  <c:v>-3.63E-3</c:v>
                </c:pt>
                <c:pt idx="13680">
                  <c:v>-3.6600000000000001E-3</c:v>
                </c:pt>
                <c:pt idx="13681">
                  <c:v>-3.6600000000000001E-3</c:v>
                </c:pt>
                <c:pt idx="13682">
                  <c:v>-3.6900000000000001E-3</c:v>
                </c:pt>
                <c:pt idx="13683">
                  <c:v>-3.7100000000000002E-3</c:v>
                </c:pt>
                <c:pt idx="13684">
                  <c:v>-3.7399999999999998E-3</c:v>
                </c:pt>
                <c:pt idx="13685">
                  <c:v>-3.7699999999999999E-3</c:v>
                </c:pt>
                <c:pt idx="13686">
                  <c:v>-3.79E-3</c:v>
                </c:pt>
                <c:pt idx="13687">
                  <c:v>-3.82E-3</c:v>
                </c:pt>
                <c:pt idx="13688">
                  <c:v>-3.8400000000000001E-3</c:v>
                </c:pt>
                <c:pt idx="13689">
                  <c:v>-3.8700000000000002E-3</c:v>
                </c:pt>
                <c:pt idx="13690">
                  <c:v>-3.8999999999999998E-3</c:v>
                </c:pt>
                <c:pt idx="13691">
                  <c:v>-3.8999999999999998E-3</c:v>
                </c:pt>
                <c:pt idx="13692">
                  <c:v>-3.9199999999999999E-3</c:v>
                </c:pt>
                <c:pt idx="13693">
                  <c:v>-3.9199999999999999E-3</c:v>
                </c:pt>
                <c:pt idx="13694">
                  <c:v>-3.9500000000000004E-3</c:v>
                </c:pt>
                <c:pt idx="13695">
                  <c:v>-3.9500000000000004E-3</c:v>
                </c:pt>
                <c:pt idx="13696">
                  <c:v>-3.9500000000000004E-3</c:v>
                </c:pt>
                <c:pt idx="13697">
                  <c:v>-3.9500000000000004E-3</c:v>
                </c:pt>
                <c:pt idx="13698">
                  <c:v>-3.9500000000000004E-3</c:v>
                </c:pt>
                <c:pt idx="13699">
                  <c:v>-3.9199999999999999E-3</c:v>
                </c:pt>
                <c:pt idx="13700">
                  <c:v>-3.9199999999999999E-3</c:v>
                </c:pt>
                <c:pt idx="13701">
                  <c:v>-3.8999999999999998E-3</c:v>
                </c:pt>
                <c:pt idx="13702">
                  <c:v>-3.8999999999999998E-3</c:v>
                </c:pt>
                <c:pt idx="13703">
                  <c:v>-3.8700000000000002E-3</c:v>
                </c:pt>
                <c:pt idx="13704">
                  <c:v>-3.8400000000000001E-3</c:v>
                </c:pt>
                <c:pt idx="13705">
                  <c:v>-3.8400000000000001E-3</c:v>
                </c:pt>
                <c:pt idx="13706">
                  <c:v>-3.82E-3</c:v>
                </c:pt>
                <c:pt idx="13707">
                  <c:v>-3.82E-3</c:v>
                </c:pt>
                <c:pt idx="13708">
                  <c:v>-3.79E-3</c:v>
                </c:pt>
                <c:pt idx="13709">
                  <c:v>-3.79E-3</c:v>
                </c:pt>
                <c:pt idx="13710">
                  <c:v>-3.7699999999999999E-3</c:v>
                </c:pt>
                <c:pt idx="13711">
                  <c:v>-3.7699999999999999E-3</c:v>
                </c:pt>
                <c:pt idx="13712">
                  <c:v>-3.7699999999999999E-3</c:v>
                </c:pt>
                <c:pt idx="13713">
                  <c:v>-3.7699999999999999E-3</c:v>
                </c:pt>
                <c:pt idx="13714">
                  <c:v>-3.79E-3</c:v>
                </c:pt>
                <c:pt idx="13715">
                  <c:v>-3.79E-3</c:v>
                </c:pt>
                <c:pt idx="13716">
                  <c:v>-3.79E-3</c:v>
                </c:pt>
                <c:pt idx="13717">
                  <c:v>-3.82E-3</c:v>
                </c:pt>
                <c:pt idx="13718">
                  <c:v>-3.8400000000000001E-3</c:v>
                </c:pt>
                <c:pt idx="13719">
                  <c:v>-3.8700000000000002E-3</c:v>
                </c:pt>
                <c:pt idx="13720">
                  <c:v>-3.8999999999999998E-3</c:v>
                </c:pt>
                <c:pt idx="13721">
                  <c:v>-3.8999999999999998E-3</c:v>
                </c:pt>
                <c:pt idx="13722">
                  <c:v>-3.9199999999999999E-3</c:v>
                </c:pt>
                <c:pt idx="13723">
                  <c:v>-3.98E-3</c:v>
                </c:pt>
                <c:pt idx="13724">
                  <c:v>-4.0000000000000001E-3</c:v>
                </c:pt>
                <c:pt idx="13725">
                  <c:v>-4.0299999999999997E-3</c:v>
                </c:pt>
                <c:pt idx="13726">
                  <c:v>-4.0600000000000002E-3</c:v>
                </c:pt>
                <c:pt idx="13727">
                  <c:v>-4.0600000000000002E-3</c:v>
                </c:pt>
                <c:pt idx="13728">
                  <c:v>-4.0800000000000003E-3</c:v>
                </c:pt>
                <c:pt idx="13729">
                  <c:v>-4.1099999999999999E-3</c:v>
                </c:pt>
                <c:pt idx="13730">
                  <c:v>-4.1099999999999999E-3</c:v>
                </c:pt>
                <c:pt idx="13731">
                  <c:v>-4.13E-3</c:v>
                </c:pt>
                <c:pt idx="13732">
                  <c:v>-4.13E-3</c:v>
                </c:pt>
                <c:pt idx="13733">
                  <c:v>-4.13E-3</c:v>
                </c:pt>
                <c:pt idx="13734">
                  <c:v>-4.13E-3</c:v>
                </c:pt>
                <c:pt idx="13735">
                  <c:v>-4.13E-3</c:v>
                </c:pt>
                <c:pt idx="13736">
                  <c:v>-4.13E-3</c:v>
                </c:pt>
                <c:pt idx="13737">
                  <c:v>-4.1099999999999999E-3</c:v>
                </c:pt>
                <c:pt idx="13738">
                  <c:v>-4.1099999999999999E-3</c:v>
                </c:pt>
                <c:pt idx="13739">
                  <c:v>-4.0800000000000003E-3</c:v>
                </c:pt>
                <c:pt idx="13740">
                  <c:v>-4.0600000000000002E-3</c:v>
                </c:pt>
                <c:pt idx="13741">
                  <c:v>-4.0600000000000002E-3</c:v>
                </c:pt>
                <c:pt idx="13742">
                  <c:v>-4.0299999999999997E-3</c:v>
                </c:pt>
                <c:pt idx="13743">
                  <c:v>-4.0000000000000001E-3</c:v>
                </c:pt>
                <c:pt idx="13744">
                  <c:v>-3.98E-3</c:v>
                </c:pt>
                <c:pt idx="13745">
                  <c:v>-3.9500000000000004E-3</c:v>
                </c:pt>
                <c:pt idx="13746">
                  <c:v>-3.9500000000000004E-3</c:v>
                </c:pt>
                <c:pt idx="13747">
                  <c:v>-3.9199999999999999E-3</c:v>
                </c:pt>
                <c:pt idx="13748">
                  <c:v>-3.8999999999999998E-3</c:v>
                </c:pt>
                <c:pt idx="13749">
                  <c:v>-3.8999999999999998E-3</c:v>
                </c:pt>
                <c:pt idx="13750">
                  <c:v>-3.8700000000000002E-3</c:v>
                </c:pt>
                <c:pt idx="13751">
                  <c:v>-3.8700000000000002E-3</c:v>
                </c:pt>
                <c:pt idx="13752">
                  <c:v>-3.8700000000000002E-3</c:v>
                </c:pt>
                <c:pt idx="13753">
                  <c:v>-3.8400000000000001E-3</c:v>
                </c:pt>
                <c:pt idx="13754">
                  <c:v>-3.8400000000000001E-3</c:v>
                </c:pt>
                <c:pt idx="13755">
                  <c:v>-3.8400000000000001E-3</c:v>
                </c:pt>
                <c:pt idx="13756">
                  <c:v>-3.8400000000000001E-3</c:v>
                </c:pt>
                <c:pt idx="13757">
                  <c:v>-3.8700000000000002E-3</c:v>
                </c:pt>
                <c:pt idx="13758">
                  <c:v>-3.8700000000000002E-3</c:v>
                </c:pt>
                <c:pt idx="13759">
                  <c:v>-3.8700000000000002E-3</c:v>
                </c:pt>
                <c:pt idx="13760">
                  <c:v>-3.8999999999999998E-3</c:v>
                </c:pt>
                <c:pt idx="13761">
                  <c:v>-3.8999999999999998E-3</c:v>
                </c:pt>
                <c:pt idx="13762">
                  <c:v>-3.8999999999999998E-3</c:v>
                </c:pt>
                <c:pt idx="13763">
                  <c:v>-3.9199999999999999E-3</c:v>
                </c:pt>
                <c:pt idx="13764">
                  <c:v>-3.9199999999999999E-3</c:v>
                </c:pt>
                <c:pt idx="13765">
                  <c:v>-3.9500000000000004E-3</c:v>
                </c:pt>
                <c:pt idx="13766">
                  <c:v>-3.9500000000000004E-3</c:v>
                </c:pt>
                <c:pt idx="13767">
                  <c:v>-3.9500000000000004E-3</c:v>
                </c:pt>
                <c:pt idx="13768">
                  <c:v>-3.98E-3</c:v>
                </c:pt>
                <c:pt idx="13769">
                  <c:v>-3.98E-3</c:v>
                </c:pt>
                <c:pt idx="13770">
                  <c:v>-3.98E-3</c:v>
                </c:pt>
                <c:pt idx="13771">
                  <c:v>-3.98E-3</c:v>
                </c:pt>
                <c:pt idx="13772">
                  <c:v>-3.98E-3</c:v>
                </c:pt>
                <c:pt idx="13773">
                  <c:v>-3.98E-3</c:v>
                </c:pt>
                <c:pt idx="13774">
                  <c:v>-3.98E-3</c:v>
                </c:pt>
                <c:pt idx="13775">
                  <c:v>-3.98E-3</c:v>
                </c:pt>
                <c:pt idx="13776">
                  <c:v>-3.98E-3</c:v>
                </c:pt>
                <c:pt idx="13777">
                  <c:v>-3.9500000000000004E-3</c:v>
                </c:pt>
                <c:pt idx="13778">
                  <c:v>-3.9500000000000004E-3</c:v>
                </c:pt>
                <c:pt idx="13779">
                  <c:v>-3.9500000000000004E-3</c:v>
                </c:pt>
                <c:pt idx="13780">
                  <c:v>-3.9500000000000004E-3</c:v>
                </c:pt>
                <c:pt idx="13781">
                  <c:v>-3.9500000000000004E-3</c:v>
                </c:pt>
                <c:pt idx="13782">
                  <c:v>-3.9500000000000004E-3</c:v>
                </c:pt>
                <c:pt idx="13783">
                  <c:v>-3.9500000000000004E-3</c:v>
                </c:pt>
                <c:pt idx="13784">
                  <c:v>-3.9500000000000004E-3</c:v>
                </c:pt>
                <c:pt idx="13785">
                  <c:v>-3.9500000000000004E-3</c:v>
                </c:pt>
                <c:pt idx="13786">
                  <c:v>-3.9500000000000004E-3</c:v>
                </c:pt>
                <c:pt idx="13787">
                  <c:v>-3.98E-3</c:v>
                </c:pt>
                <c:pt idx="13788">
                  <c:v>-3.98E-3</c:v>
                </c:pt>
                <c:pt idx="13789">
                  <c:v>-3.98E-3</c:v>
                </c:pt>
                <c:pt idx="13790">
                  <c:v>-4.0000000000000001E-3</c:v>
                </c:pt>
                <c:pt idx="13791">
                  <c:v>-4.0000000000000001E-3</c:v>
                </c:pt>
                <c:pt idx="13792">
                  <c:v>-4.0299999999999997E-3</c:v>
                </c:pt>
                <c:pt idx="13793">
                  <c:v>-4.0600000000000002E-3</c:v>
                </c:pt>
                <c:pt idx="13794">
                  <c:v>-4.0800000000000003E-3</c:v>
                </c:pt>
                <c:pt idx="13795">
                  <c:v>-4.0800000000000003E-3</c:v>
                </c:pt>
                <c:pt idx="13796">
                  <c:v>-4.1099999999999999E-3</c:v>
                </c:pt>
                <c:pt idx="13797">
                  <c:v>-4.13E-3</c:v>
                </c:pt>
                <c:pt idx="13798">
                  <c:v>-4.1599999999999996E-3</c:v>
                </c:pt>
                <c:pt idx="13799">
                  <c:v>-4.1900000000000001E-3</c:v>
                </c:pt>
                <c:pt idx="13800">
                  <c:v>-4.2100000000000002E-3</c:v>
                </c:pt>
                <c:pt idx="13801">
                  <c:v>-4.2100000000000002E-3</c:v>
                </c:pt>
                <c:pt idx="13802">
                  <c:v>-4.2399999999999998E-3</c:v>
                </c:pt>
                <c:pt idx="13803">
                  <c:v>-4.2399999999999998E-3</c:v>
                </c:pt>
                <c:pt idx="13804">
                  <c:v>-4.2700000000000004E-3</c:v>
                </c:pt>
                <c:pt idx="13805">
                  <c:v>-4.2700000000000004E-3</c:v>
                </c:pt>
                <c:pt idx="13806">
                  <c:v>-4.2900000000000004E-3</c:v>
                </c:pt>
                <c:pt idx="13807">
                  <c:v>-4.2900000000000004E-3</c:v>
                </c:pt>
                <c:pt idx="13808">
                  <c:v>-4.2900000000000004E-3</c:v>
                </c:pt>
                <c:pt idx="13809">
                  <c:v>-4.2900000000000004E-3</c:v>
                </c:pt>
                <c:pt idx="13810">
                  <c:v>-4.2900000000000004E-3</c:v>
                </c:pt>
                <c:pt idx="13811">
                  <c:v>-4.2900000000000004E-3</c:v>
                </c:pt>
                <c:pt idx="13812">
                  <c:v>-4.2900000000000004E-3</c:v>
                </c:pt>
                <c:pt idx="13813">
                  <c:v>-4.2900000000000004E-3</c:v>
                </c:pt>
                <c:pt idx="13814">
                  <c:v>-4.2900000000000004E-3</c:v>
                </c:pt>
                <c:pt idx="13815">
                  <c:v>-4.2700000000000004E-3</c:v>
                </c:pt>
                <c:pt idx="13816">
                  <c:v>-4.2700000000000004E-3</c:v>
                </c:pt>
                <c:pt idx="13817">
                  <c:v>-4.2700000000000004E-3</c:v>
                </c:pt>
                <c:pt idx="13818">
                  <c:v>-4.2399999999999998E-3</c:v>
                </c:pt>
                <c:pt idx="13819">
                  <c:v>-4.2399999999999998E-3</c:v>
                </c:pt>
                <c:pt idx="13820">
                  <c:v>-4.2399999999999998E-3</c:v>
                </c:pt>
                <c:pt idx="13821">
                  <c:v>-4.2100000000000002E-3</c:v>
                </c:pt>
                <c:pt idx="13822">
                  <c:v>-4.2100000000000002E-3</c:v>
                </c:pt>
                <c:pt idx="13823">
                  <c:v>-4.1900000000000001E-3</c:v>
                </c:pt>
                <c:pt idx="13824">
                  <c:v>-4.1900000000000001E-3</c:v>
                </c:pt>
                <c:pt idx="13825">
                  <c:v>-4.1900000000000001E-3</c:v>
                </c:pt>
                <c:pt idx="13826">
                  <c:v>-4.1900000000000001E-3</c:v>
                </c:pt>
                <c:pt idx="13827">
                  <c:v>-4.1599999999999996E-3</c:v>
                </c:pt>
                <c:pt idx="13828">
                  <c:v>-4.1599999999999996E-3</c:v>
                </c:pt>
                <c:pt idx="13829">
                  <c:v>-4.1599999999999996E-3</c:v>
                </c:pt>
                <c:pt idx="13830">
                  <c:v>-4.1599999999999996E-3</c:v>
                </c:pt>
                <c:pt idx="13831">
                  <c:v>-4.13E-3</c:v>
                </c:pt>
                <c:pt idx="13832">
                  <c:v>-4.13E-3</c:v>
                </c:pt>
                <c:pt idx="13833">
                  <c:v>-4.13E-3</c:v>
                </c:pt>
                <c:pt idx="13834">
                  <c:v>-4.13E-3</c:v>
                </c:pt>
                <c:pt idx="13835">
                  <c:v>-4.13E-3</c:v>
                </c:pt>
                <c:pt idx="13836">
                  <c:v>-4.13E-3</c:v>
                </c:pt>
                <c:pt idx="13837">
                  <c:v>-4.13E-3</c:v>
                </c:pt>
                <c:pt idx="13838">
                  <c:v>-4.13E-3</c:v>
                </c:pt>
                <c:pt idx="13839">
                  <c:v>-4.13E-3</c:v>
                </c:pt>
                <c:pt idx="13840">
                  <c:v>-4.13E-3</c:v>
                </c:pt>
                <c:pt idx="13841">
                  <c:v>-4.13E-3</c:v>
                </c:pt>
                <c:pt idx="13842">
                  <c:v>-4.13E-3</c:v>
                </c:pt>
                <c:pt idx="13843">
                  <c:v>-4.13E-3</c:v>
                </c:pt>
                <c:pt idx="13844">
                  <c:v>-4.13E-3</c:v>
                </c:pt>
                <c:pt idx="13845">
                  <c:v>-4.13E-3</c:v>
                </c:pt>
                <c:pt idx="13846">
                  <c:v>-4.13E-3</c:v>
                </c:pt>
                <c:pt idx="13847">
                  <c:v>-4.13E-3</c:v>
                </c:pt>
                <c:pt idx="13848">
                  <c:v>-4.13E-3</c:v>
                </c:pt>
                <c:pt idx="13849">
                  <c:v>-4.13E-3</c:v>
                </c:pt>
                <c:pt idx="13850">
                  <c:v>-4.13E-3</c:v>
                </c:pt>
                <c:pt idx="13851">
                  <c:v>-4.13E-3</c:v>
                </c:pt>
                <c:pt idx="13852">
                  <c:v>-4.13E-3</c:v>
                </c:pt>
                <c:pt idx="13853">
                  <c:v>-4.13E-3</c:v>
                </c:pt>
                <c:pt idx="13854">
                  <c:v>-4.1599999999999996E-3</c:v>
                </c:pt>
                <c:pt idx="13855">
                  <c:v>-4.1599999999999996E-3</c:v>
                </c:pt>
                <c:pt idx="13856">
                  <c:v>-4.1599999999999996E-3</c:v>
                </c:pt>
                <c:pt idx="13857">
                  <c:v>-4.1900000000000001E-3</c:v>
                </c:pt>
                <c:pt idx="13858">
                  <c:v>-4.1900000000000001E-3</c:v>
                </c:pt>
                <c:pt idx="13859">
                  <c:v>-4.2100000000000002E-3</c:v>
                </c:pt>
                <c:pt idx="13860">
                  <c:v>-4.2100000000000002E-3</c:v>
                </c:pt>
                <c:pt idx="13861">
                  <c:v>-4.2100000000000002E-3</c:v>
                </c:pt>
                <c:pt idx="13862">
                  <c:v>-4.2399999999999998E-3</c:v>
                </c:pt>
                <c:pt idx="13863">
                  <c:v>-4.2399999999999998E-3</c:v>
                </c:pt>
                <c:pt idx="13864">
                  <c:v>-4.2700000000000004E-3</c:v>
                </c:pt>
                <c:pt idx="13865">
                  <c:v>-4.2700000000000004E-3</c:v>
                </c:pt>
                <c:pt idx="13866">
                  <c:v>-4.2900000000000004E-3</c:v>
                </c:pt>
                <c:pt idx="13867">
                  <c:v>-4.2900000000000004E-3</c:v>
                </c:pt>
                <c:pt idx="13868">
                  <c:v>-4.2900000000000004E-3</c:v>
                </c:pt>
                <c:pt idx="13869">
                  <c:v>-4.3200000000000001E-3</c:v>
                </c:pt>
                <c:pt idx="13870">
                  <c:v>-4.3200000000000001E-3</c:v>
                </c:pt>
                <c:pt idx="13871">
                  <c:v>-4.3200000000000001E-3</c:v>
                </c:pt>
                <c:pt idx="13872">
                  <c:v>-4.3499999999999997E-3</c:v>
                </c:pt>
                <c:pt idx="13873">
                  <c:v>-4.3499999999999997E-3</c:v>
                </c:pt>
                <c:pt idx="13874">
                  <c:v>-4.3499999999999997E-3</c:v>
                </c:pt>
                <c:pt idx="13875">
                  <c:v>-4.3499999999999997E-3</c:v>
                </c:pt>
                <c:pt idx="13876">
                  <c:v>-4.3499999999999997E-3</c:v>
                </c:pt>
                <c:pt idx="13877">
                  <c:v>-4.3499999999999997E-3</c:v>
                </c:pt>
                <c:pt idx="13878">
                  <c:v>-4.3499999999999997E-3</c:v>
                </c:pt>
                <c:pt idx="13879">
                  <c:v>-4.3699999999999998E-3</c:v>
                </c:pt>
                <c:pt idx="13880">
                  <c:v>-4.3699999999999998E-3</c:v>
                </c:pt>
                <c:pt idx="13881">
                  <c:v>-4.3699999999999998E-3</c:v>
                </c:pt>
                <c:pt idx="13882">
                  <c:v>-4.3699999999999998E-3</c:v>
                </c:pt>
                <c:pt idx="13883">
                  <c:v>-4.3699999999999998E-3</c:v>
                </c:pt>
                <c:pt idx="13884">
                  <c:v>-4.3699999999999998E-3</c:v>
                </c:pt>
                <c:pt idx="13885">
                  <c:v>-4.3699999999999998E-3</c:v>
                </c:pt>
                <c:pt idx="13886">
                  <c:v>-4.4000000000000003E-3</c:v>
                </c:pt>
                <c:pt idx="13887">
                  <c:v>-4.4000000000000003E-3</c:v>
                </c:pt>
                <c:pt idx="13888">
                  <c:v>-4.4000000000000003E-3</c:v>
                </c:pt>
                <c:pt idx="13889">
                  <c:v>-4.4200000000000003E-3</c:v>
                </c:pt>
                <c:pt idx="13890">
                  <c:v>-4.4200000000000003E-3</c:v>
                </c:pt>
                <c:pt idx="13891">
                  <c:v>-4.4200000000000003E-3</c:v>
                </c:pt>
                <c:pt idx="13892">
                  <c:v>-4.45E-3</c:v>
                </c:pt>
                <c:pt idx="13893">
                  <c:v>-4.45E-3</c:v>
                </c:pt>
                <c:pt idx="13894">
                  <c:v>-4.4799999999999996E-3</c:v>
                </c:pt>
                <c:pt idx="13895">
                  <c:v>-4.4999999999999997E-3</c:v>
                </c:pt>
                <c:pt idx="13896">
                  <c:v>-4.4999999999999997E-3</c:v>
                </c:pt>
                <c:pt idx="13897">
                  <c:v>-4.5300000000000002E-3</c:v>
                </c:pt>
                <c:pt idx="13898">
                  <c:v>-4.5300000000000002E-3</c:v>
                </c:pt>
                <c:pt idx="13899">
                  <c:v>-4.5599999999999998E-3</c:v>
                </c:pt>
                <c:pt idx="13900">
                  <c:v>-4.5599999999999998E-3</c:v>
                </c:pt>
                <c:pt idx="13901">
                  <c:v>-4.5799999999999999E-3</c:v>
                </c:pt>
                <c:pt idx="13902">
                  <c:v>-4.5799999999999999E-3</c:v>
                </c:pt>
                <c:pt idx="13903">
                  <c:v>-4.5799999999999999E-3</c:v>
                </c:pt>
                <c:pt idx="13904">
                  <c:v>-4.6100000000000004E-3</c:v>
                </c:pt>
                <c:pt idx="13905">
                  <c:v>-4.6100000000000004E-3</c:v>
                </c:pt>
                <c:pt idx="13906">
                  <c:v>-4.6100000000000004E-3</c:v>
                </c:pt>
                <c:pt idx="13907">
                  <c:v>-4.6100000000000004E-3</c:v>
                </c:pt>
                <c:pt idx="13908">
                  <c:v>-4.6100000000000004E-3</c:v>
                </c:pt>
                <c:pt idx="13909">
                  <c:v>-4.6100000000000004E-3</c:v>
                </c:pt>
                <c:pt idx="13910">
                  <c:v>-4.6100000000000004E-3</c:v>
                </c:pt>
                <c:pt idx="13911">
                  <c:v>-4.6100000000000004E-3</c:v>
                </c:pt>
                <c:pt idx="13912">
                  <c:v>-4.6100000000000004E-3</c:v>
                </c:pt>
                <c:pt idx="13913">
                  <c:v>-4.6100000000000004E-3</c:v>
                </c:pt>
                <c:pt idx="13914">
                  <c:v>-4.5799999999999999E-3</c:v>
                </c:pt>
                <c:pt idx="13915">
                  <c:v>-4.5799999999999999E-3</c:v>
                </c:pt>
                <c:pt idx="13916">
                  <c:v>-4.5799999999999999E-3</c:v>
                </c:pt>
                <c:pt idx="13917">
                  <c:v>-4.5599999999999998E-3</c:v>
                </c:pt>
                <c:pt idx="13918">
                  <c:v>-4.5599999999999998E-3</c:v>
                </c:pt>
                <c:pt idx="13919">
                  <c:v>-4.5300000000000002E-3</c:v>
                </c:pt>
                <c:pt idx="13920">
                  <c:v>-4.5300000000000002E-3</c:v>
                </c:pt>
                <c:pt idx="13921">
                  <c:v>-4.5300000000000002E-3</c:v>
                </c:pt>
                <c:pt idx="13922">
                  <c:v>-4.4999999999999997E-3</c:v>
                </c:pt>
                <c:pt idx="13923">
                  <c:v>-4.4999999999999997E-3</c:v>
                </c:pt>
                <c:pt idx="13924">
                  <c:v>-4.4999999999999997E-3</c:v>
                </c:pt>
                <c:pt idx="13925">
                  <c:v>-4.4799999999999996E-3</c:v>
                </c:pt>
                <c:pt idx="13926">
                  <c:v>-4.4799999999999996E-3</c:v>
                </c:pt>
                <c:pt idx="13927">
                  <c:v>-4.4799999999999996E-3</c:v>
                </c:pt>
                <c:pt idx="13928">
                  <c:v>-4.4799999999999996E-3</c:v>
                </c:pt>
                <c:pt idx="13929">
                  <c:v>-4.4799999999999996E-3</c:v>
                </c:pt>
                <c:pt idx="13930">
                  <c:v>-4.4799999999999996E-3</c:v>
                </c:pt>
                <c:pt idx="13931">
                  <c:v>-4.4799999999999996E-3</c:v>
                </c:pt>
                <c:pt idx="13932">
                  <c:v>-4.4799999999999996E-3</c:v>
                </c:pt>
                <c:pt idx="13933">
                  <c:v>-4.4799999999999996E-3</c:v>
                </c:pt>
                <c:pt idx="13934">
                  <c:v>-4.4999999999999997E-3</c:v>
                </c:pt>
                <c:pt idx="13935">
                  <c:v>-4.4999999999999997E-3</c:v>
                </c:pt>
                <c:pt idx="13936">
                  <c:v>-4.4999999999999997E-3</c:v>
                </c:pt>
                <c:pt idx="13937">
                  <c:v>-4.4999999999999997E-3</c:v>
                </c:pt>
                <c:pt idx="13938">
                  <c:v>-4.5300000000000002E-3</c:v>
                </c:pt>
                <c:pt idx="13939">
                  <c:v>-4.5300000000000002E-3</c:v>
                </c:pt>
                <c:pt idx="13940">
                  <c:v>-4.5599999999999998E-3</c:v>
                </c:pt>
                <c:pt idx="13941">
                  <c:v>-4.5599999999999998E-3</c:v>
                </c:pt>
                <c:pt idx="13942">
                  <c:v>-4.5599999999999998E-3</c:v>
                </c:pt>
                <c:pt idx="13943">
                  <c:v>-4.5799999999999999E-3</c:v>
                </c:pt>
                <c:pt idx="13944">
                  <c:v>-4.5799999999999999E-3</c:v>
                </c:pt>
                <c:pt idx="13945">
                  <c:v>-4.6100000000000004E-3</c:v>
                </c:pt>
                <c:pt idx="13946">
                  <c:v>-4.6100000000000004E-3</c:v>
                </c:pt>
                <c:pt idx="13947">
                  <c:v>-4.6100000000000004E-3</c:v>
                </c:pt>
                <c:pt idx="13948">
                  <c:v>-4.64E-3</c:v>
                </c:pt>
                <c:pt idx="13949">
                  <c:v>-4.64E-3</c:v>
                </c:pt>
                <c:pt idx="13950">
                  <c:v>-4.64E-3</c:v>
                </c:pt>
                <c:pt idx="13951">
                  <c:v>-4.64E-3</c:v>
                </c:pt>
                <c:pt idx="13952">
                  <c:v>-4.6600000000000001E-3</c:v>
                </c:pt>
                <c:pt idx="13953">
                  <c:v>-4.6600000000000001E-3</c:v>
                </c:pt>
                <c:pt idx="13954">
                  <c:v>-4.6600000000000001E-3</c:v>
                </c:pt>
                <c:pt idx="13955">
                  <c:v>-4.6600000000000001E-3</c:v>
                </c:pt>
                <c:pt idx="13956">
                  <c:v>-4.6600000000000001E-3</c:v>
                </c:pt>
                <c:pt idx="13957">
                  <c:v>-4.6600000000000001E-3</c:v>
                </c:pt>
                <c:pt idx="13958">
                  <c:v>-4.6600000000000001E-3</c:v>
                </c:pt>
                <c:pt idx="13959">
                  <c:v>-4.6600000000000001E-3</c:v>
                </c:pt>
                <c:pt idx="13960">
                  <c:v>-4.6600000000000001E-3</c:v>
                </c:pt>
                <c:pt idx="13961">
                  <c:v>-4.6600000000000001E-3</c:v>
                </c:pt>
                <c:pt idx="13962">
                  <c:v>-4.6600000000000001E-3</c:v>
                </c:pt>
                <c:pt idx="13963">
                  <c:v>-4.6600000000000001E-3</c:v>
                </c:pt>
                <c:pt idx="13964">
                  <c:v>-4.6600000000000001E-3</c:v>
                </c:pt>
                <c:pt idx="13965">
                  <c:v>-4.6600000000000001E-3</c:v>
                </c:pt>
                <c:pt idx="13966">
                  <c:v>-4.6600000000000001E-3</c:v>
                </c:pt>
                <c:pt idx="13967">
                  <c:v>-4.6600000000000001E-3</c:v>
                </c:pt>
                <c:pt idx="13968">
                  <c:v>-4.64E-3</c:v>
                </c:pt>
                <c:pt idx="13969">
                  <c:v>-4.64E-3</c:v>
                </c:pt>
                <c:pt idx="13970">
                  <c:v>-4.64E-3</c:v>
                </c:pt>
                <c:pt idx="13971">
                  <c:v>-4.64E-3</c:v>
                </c:pt>
                <c:pt idx="13972">
                  <c:v>-4.64E-3</c:v>
                </c:pt>
                <c:pt idx="13973">
                  <c:v>-4.64E-3</c:v>
                </c:pt>
                <c:pt idx="13974">
                  <c:v>-4.6100000000000004E-3</c:v>
                </c:pt>
                <c:pt idx="13975">
                  <c:v>-4.6100000000000004E-3</c:v>
                </c:pt>
                <c:pt idx="13976">
                  <c:v>-4.6100000000000004E-3</c:v>
                </c:pt>
                <c:pt idx="13977">
                  <c:v>-4.6100000000000004E-3</c:v>
                </c:pt>
                <c:pt idx="13978">
                  <c:v>-4.6100000000000004E-3</c:v>
                </c:pt>
                <c:pt idx="13979">
                  <c:v>-4.6100000000000004E-3</c:v>
                </c:pt>
                <c:pt idx="13980">
                  <c:v>-4.64E-3</c:v>
                </c:pt>
                <c:pt idx="13981">
                  <c:v>-4.64E-3</c:v>
                </c:pt>
                <c:pt idx="13982">
                  <c:v>-4.64E-3</c:v>
                </c:pt>
                <c:pt idx="13983">
                  <c:v>-4.64E-3</c:v>
                </c:pt>
                <c:pt idx="13984">
                  <c:v>-4.64E-3</c:v>
                </c:pt>
                <c:pt idx="13985">
                  <c:v>-4.6600000000000001E-3</c:v>
                </c:pt>
                <c:pt idx="13986">
                  <c:v>-4.6600000000000001E-3</c:v>
                </c:pt>
                <c:pt idx="13987">
                  <c:v>-4.6600000000000001E-3</c:v>
                </c:pt>
                <c:pt idx="13988">
                  <c:v>-4.6899999999999997E-3</c:v>
                </c:pt>
                <c:pt idx="13989">
                  <c:v>-4.6899999999999997E-3</c:v>
                </c:pt>
                <c:pt idx="13990">
                  <c:v>-4.7099999999999998E-3</c:v>
                </c:pt>
                <c:pt idx="13991">
                  <c:v>-4.7099999999999998E-3</c:v>
                </c:pt>
                <c:pt idx="13992">
                  <c:v>-4.7400000000000003E-3</c:v>
                </c:pt>
                <c:pt idx="13993">
                  <c:v>-4.7400000000000003E-3</c:v>
                </c:pt>
                <c:pt idx="13994">
                  <c:v>-4.7699999999999999E-3</c:v>
                </c:pt>
                <c:pt idx="13995">
                  <c:v>-4.7699999999999999E-3</c:v>
                </c:pt>
                <c:pt idx="13996">
                  <c:v>-4.7699999999999999E-3</c:v>
                </c:pt>
                <c:pt idx="13997">
                  <c:v>-4.79E-3</c:v>
                </c:pt>
                <c:pt idx="13998">
                  <c:v>-4.79E-3</c:v>
                </c:pt>
                <c:pt idx="13999">
                  <c:v>-4.79E-3</c:v>
                </c:pt>
                <c:pt idx="14000">
                  <c:v>-4.79E-3</c:v>
                </c:pt>
                <c:pt idx="14001">
                  <c:v>-4.79E-3</c:v>
                </c:pt>
                <c:pt idx="14002">
                  <c:v>-4.79E-3</c:v>
                </c:pt>
                <c:pt idx="14003">
                  <c:v>-4.79E-3</c:v>
                </c:pt>
                <c:pt idx="14004">
                  <c:v>-4.7699999999999999E-3</c:v>
                </c:pt>
                <c:pt idx="14005">
                  <c:v>-4.7699999999999999E-3</c:v>
                </c:pt>
                <c:pt idx="14006">
                  <c:v>-4.7699999999999999E-3</c:v>
                </c:pt>
                <c:pt idx="14007">
                  <c:v>-4.7400000000000003E-3</c:v>
                </c:pt>
                <c:pt idx="14008">
                  <c:v>-4.7400000000000003E-3</c:v>
                </c:pt>
                <c:pt idx="14009">
                  <c:v>-4.7099999999999998E-3</c:v>
                </c:pt>
                <c:pt idx="14010">
                  <c:v>-4.7099999999999998E-3</c:v>
                </c:pt>
                <c:pt idx="14011">
                  <c:v>-4.6899999999999997E-3</c:v>
                </c:pt>
                <c:pt idx="14012">
                  <c:v>-4.6899999999999997E-3</c:v>
                </c:pt>
                <c:pt idx="14013">
                  <c:v>-4.6600000000000001E-3</c:v>
                </c:pt>
                <c:pt idx="14014">
                  <c:v>-4.64E-3</c:v>
                </c:pt>
                <c:pt idx="14015">
                  <c:v>-4.64E-3</c:v>
                </c:pt>
                <c:pt idx="14016">
                  <c:v>-4.6100000000000004E-3</c:v>
                </c:pt>
                <c:pt idx="14017">
                  <c:v>-4.6100000000000004E-3</c:v>
                </c:pt>
                <c:pt idx="14018">
                  <c:v>-4.6100000000000004E-3</c:v>
                </c:pt>
                <c:pt idx="14019">
                  <c:v>-4.6100000000000004E-3</c:v>
                </c:pt>
                <c:pt idx="14020">
                  <c:v>-4.6100000000000004E-3</c:v>
                </c:pt>
                <c:pt idx="14021">
                  <c:v>-4.6100000000000004E-3</c:v>
                </c:pt>
                <c:pt idx="14022">
                  <c:v>-4.6100000000000004E-3</c:v>
                </c:pt>
                <c:pt idx="14023">
                  <c:v>-4.6100000000000004E-3</c:v>
                </c:pt>
                <c:pt idx="14024">
                  <c:v>-4.64E-3</c:v>
                </c:pt>
                <c:pt idx="14025">
                  <c:v>-4.64E-3</c:v>
                </c:pt>
                <c:pt idx="14026">
                  <c:v>-4.64E-3</c:v>
                </c:pt>
                <c:pt idx="14027">
                  <c:v>-4.6600000000000001E-3</c:v>
                </c:pt>
                <c:pt idx="14028">
                  <c:v>-4.6899999999999997E-3</c:v>
                </c:pt>
                <c:pt idx="14029">
                  <c:v>-4.7099999999999998E-3</c:v>
                </c:pt>
                <c:pt idx="14030">
                  <c:v>-4.7099999999999998E-3</c:v>
                </c:pt>
                <c:pt idx="14031">
                  <c:v>-4.7400000000000003E-3</c:v>
                </c:pt>
                <c:pt idx="14032">
                  <c:v>-4.7699999999999999E-3</c:v>
                </c:pt>
                <c:pt idx="14033">
                  <c:v>-4.79E-3</c:v>
                </c:pt>
                <c:pt idx="14034">
                  <c:v>-4.8199999999999996E-3</c:v>
                </c:pt>
                <c:pt idx="14035">
                  <c:v>-4.8199999999999996E-3</c:v>
                </c:pt>
                <c:pt idx="14036">
                  <c:v>-4.8500000000000001E-3</c:v>
                </c:pt>
                <c:pt idx="14037">
                  <c:v>-4.8700000000000002E-3</c:v>
                </c:pt>
                <c:pt idx="14038">
                  <c:v>-4.8700000000000002E-3</c:v>
                </c:pt>
                <c:pt idx="14039">
                  <c:v>-4.8999999999999998E-3</c:v>
                </c:pt>
                <c:pt idx="14040">
                  <c:v>-4.8999999999999998E-3</c:v>
                </c:pt>
                <c:pt idx="14041">
                  <c:v>-4.8999999999999998E-3</c:v>
                </c:pt>
                <c:pt idx="14042">
                  <c:v>-4.9300000000000004E-3</c:v>
                </c:pt>
                <c:pt idx="14043">
                  <c:v>-4.9300000000000004E-3</c:v>
                </c:pt>
                <c:pt idx="14044">
                  <c:v>-4.9300000000000004E-3</c:v>
                </c:pt>
                <c:pt idx="14045">
                  <c:v>-4.8999999999999998E-3</c:v>
                </c:pt>
                <c:pt idx="14046">
                  <c:v>-4.8999999999999998E-3</c:v>
                </c:pt>
                <c:pt idx="14047">
                  <c:v>-4.8999999999999998E-3</c:v>
                </c:pt>
                <c:pt idx="14048">
                  <c:v>-4.8700000000000002E-3</c:v>
                </c:pt>
                <c:pt idx="14049">
                  <c:v>-4.8700000000000002E-3</c:v>
                </c:pt>
                <c:pt idx="14050">
                  <c:v>-4.8700000000000002E-3</c:v>
                </c:pt>
                <c:pt idx="14051">
                  <c:v>-4.8500000000000001E-3</c:v>
                </c:pt>
                <c:pt idx="14052">
                  <c:v>-4.8500000000000001E-3</c:v>
                </c:pt>
                <c:pt idx="14053">
                  <c:v>-4.8199999999999996E-3</c:v>
                </c:pt>
                <c:pt idx="14054">
                  <c:v>-4.8199999999999996E-3</c:v>
                </c:pt>
                <c:pt idx="14055">
                  <c:v>-4.79E-3</c:v>
                </c:pt>
                <c:pt idx="14056">
                  <c:v>-4.79E-3</c:v>
                </c:pt>
                <c:pt idx="14057">
                  <c:v>-4.79E-3</c:v>
                </c:pt>
                <c:pt idx="14058">
                  <c:v>-4.79E-3</c:v>
                </c:pt>
                <c:pt idx="14059">
                  <c:v>-4.7699999999999999E-3</c:v>
                </c:pt>
                <c:pt idx="14060">
                  <c:v>-4.79E-3</c:v>
                </c:pt>
                <c:pt idx="14061">
                  <c:v>-4.79E-3</c:v>
                </c:pt>
                <c:pt idx="14062">
                  <c:v>-4.79E-3</c:v>
                </c:pt>
                <c:pt idx="14063">
                  <c:v>-4.79E-3</c:v>
                </c:pt>
                <c:pt idx="14064">
                  <c:v>-4.8199999999999996E-3</c:v>
                </c:pt>
                <c:pt idx="14065">
                  <c:v>-4.8199999999999996E-3</c:v>
                </c:pt>
                <c:pt idx="14066">
                  <c:v>-4.8500000000000001E-3</c:v>
                </c:pt>
                <c:pt idx="14067">
                  <c:v>-4.8700000000000002E-3</c:v>
                </c:pt>
                <c:pt idx="14068">
                  <c:v>-4.8700000000000002E-3</c:v>
                </c:pt>
                <c:pt idx="14069">
                  <c:v>-4.8999999999999998E-3</c:v>
                </c:pt>
                <c:pt idx="14070">
                  <c:v>-4.9300000000000004E-3</c:v>
                </c:pt>
                <c:pt idx="14071">
                  <c:v>-4.9500000000000004E-3</c:v>
                </c:pt>
                <c:pt idx="14072">
                  <c:v>-4.9800000000000001E-3</c:v>
                </c:pt>
                <c:pt idx="14073">
                  <c:v>-5.0000000000000001E-3</c:v>
                </c:pt>
                <c:pt idx="14074">
                  <c:v>-5.0299999999999997E-3</c:v>
                </c:pt>
                <c:pt idx="14075">
                  <c:v>-5.0299999999999997E-3</c:v>
                </c:pt>
                <c:pt idx="14076">
                  <c:v>-5.0600000000000003E-3</c:v>
                </c:pt>
                <c:pt idx="14077">
                  <c:v>-5.0600000000000003E-3</c:v>
                </c:pt>
                <c:pt idx="14078">
                  <c:v>-5.0800000000000003E-3</c:v>
                </c:pt>
                <c:pt idx="14079">
                  <c:v>-5.0800000000000003E-3</c:v>
                </c:pt>
                <c:pt idx="14080">
                  <c:v>-5.0800000000000003E-3</c:v>
                </c:pt>
                <c:pt idx="14081">
                  <c:v>-5.0800000000000003E-3</c:v>
                </c:pt>
                <c:pt idx="14082">
                  <c:v>-5.0800000000000003E-3</c:v>
                </c:pt>
                <c:pt idx="14083">
                  <c:v>-5.0800000000000003E-3</c:v>
                </c:pt>
                <c:pt idx="14084">
                  <c:v>-5.0800000000000003E-3</c:v>
                </c:pt>
                <c:pt idx="14085">
                  <c:v>-5.0600000000000003E-3</c:v>
                </c:pt>
                <c:pt idx="14086">
                  <c:v>-5.0600000000000003E-3</c:v>
                </c:pt>
                <c:pt idx="14087">
                  <c:v>-5.0299999999999997E-3</c:v>
                </c:pt>
                <c:pt idx="14088">
                  <c:v>-5.0000000000000001E-3</c:v>
                </c:pt>
                <c:pt idx="14089">
                  <c:v>-4.9800000000000001E-3</c:v>
                </c:pt>
                <c:pt idx="14090">
                  <c:v>-4.9500000000000004E-3</c:v>
                </c:pt>
                <c:pt idx="14091">
                  <c:v>-4.9300000000000004E-3</c:v>
                </c:pt>
                <c:pt idx="14092">
                  <c:v>-4.8999999999999998E-3</c:v>
                </c:pt>
                <c:pt idx="14093">
                  <c:v>-4.8999999999999998E-3</c:v>
                </c:pt>
                <c:pt idx="14094">
                  <c:v>-4.8700000000000002E-3</c:v>
                </c:pt>
                <c:pt idx="14095">
                  <c:v>-4.8500000000000001E-3</c:v>
                </c:pt>
                <c:pt idx="14096">
                  <c:v>-4.8199999999999996E-3</c:v>
                </c:pt>
                <c:pt idx="14097">
                  <c:v>-4.79E-3</c:v>
                </c:pt>
                <c:pt idx="14098">
                  <c:v>-4.79E-3</c:v>
                </c:pt>
                <c:pt idx="14099">
                  <c:v>-4.79E-3</c:v>
                </c:pt>
                <c:pt idx="14100">
                  <c:v>-4.7699999999999999E-3</c:v>
                </c:pt>
                <c:pt idx="14101">
                  <c:v>-4.7699999999999999E-3</c:v>
                </c:pt>
                <c:pt idx="14102">
                  <c:v>-4.7699999999999999E-3</c:v>
                </c:pt>
                <c:pt idx="14103">
                  <c:v>-4.7699999999999999E-3</c:v>
                </c:pt>
                <c:pt idx="14104">
                  <c:v>-4.79E-3</c:v>
                </c:pt>
                <c:pt idx="14105">
                  <c:v>-4.79E-3</c:v>
                </c:pt>
                <c:pt idx="14106">
                  <c:v>-4.79E-3</c:v>
                </c:pt>
                <c:pt idx="14107">
                  <c:v>-4.8199999999999996E-3</c:v>
                </c:pt>
                <c:pt idx="14108">
                  <c:v>-4.8500000000000001E-3</c:v>
                </c:pt>
                <c:pt idx="14109">
                  <c:v>-4.8500000000000001E-3</c:v>
                </c:pt>
                <c:pt idx="14110">
                  <c:v>-4.8700000000000002E-3</c:v>
                </c:pt>
                <c:pt idx="14111">
                  <c:v>-4.8999999999999998E-3</c:v>
                </c:pt>
                <c:pt idx="14112">
                  <c:v>-4.9300000000000004E-3</c:v>
                </c:pt>
                <c:pt idx="14113">
                  <c:v>-4.9300000000000004E-3</c:v>
                </c:pt>
                <c:pt idx="14114">
                  <c:v>-4.9500000000000004E-3</c:v>
                </c:pt>
                <c:pt idx="14115">
                  <c:v>-4.9800000000000001E-3</c:v>
                </c:pt>
                <c:pt idx="14116">
                  <c:v>-4.9800000000000001E-3</c:v>
                </c:pt>
                <c:pt idx="14117">
                  <c:v>-4.9800000000000001E-3</c:v>
                </c:pt>
                <c:pt idx="14118">
                  <c:v>-5.0000000000000001E-3</c:v>
                </c:pt>
                <c:pt idx="14119">
                  <c:v>-5.0000000000000001E-3</c:v>
                </c:pt>
                <c:pt idx="14120">
                  <c:v>-5.0000000000000001E-3</c:v>
                </c:pt>
                <c:pt idx="14121">
                  <c:v>-5.0000000000000001E-3</c:v>
                </c:pt>
                <c:pt idx="14122">
                  <c:v>-5.0000000000000001E-3</c:v>
                </c:pt>
                <c:pt idx="14123">
                  <c:v>-4.9800000000000001E-3</c:v>
                </c:pt>
                <c:pt idx="14124">
                  <c:v>-4.9800000000000001E-3</c:v>
                </c:pt>
                <c:pt idx="14125">
                  <c:v>-4.9500000000000004E-3</c:v>
                </c:pt>
                <c:pt idx="14126">
                  <c:v>-4.9500000000000004E-3</c:v>
                </c:pt>
                <c:pt idx="14127">
                  <c:v>-4.9300000000000004E-3</c:v>
                </c:pt>
                <c:pt idx="14128">
                  <c:v>-4.8999999999999998E-3</c:v>
                </c:pt>
                <c:pt idx="14129">
                  <c:v>-4.8999999999999998E-3</c:v>
                </c:pt>
                <c:pt idx="14130">
                  <c:v>-4.8700000000000002E-3</c:v>
                </c:pt>
                <c:pt idx="14131">
                  <c:v>-4.8500000000000001E-3</c:v>
                </c:pt>
                <c:pt idx="14132">
                  <c:v>-4.8500000000000001E-3</c:v>
                </c:pt>
                <c:pt idx="14133">
                  <c:v>-4.8199999999999996E-3</c:v>
                </c:pt>
                <c:pt idx="14134">
                  <c:v>-4.8199999999999996E-3</c:v>
                </c:pt>
                <c:pt idx="14135">
                  <c:v>-4.79E-3</c:v>
                </c:pt>
                <c:pt idx="14136">
                  <c:v>-4.79E-3</c:v>
                </c:pt>
                <c:pt idx="14137">
                  <c:v>-4.79E-3</c:v>
                </c:pt>
                <c:pt idx="14138">
                  <c:v>-4.79E-3</c:v>
                </c:pt>
                <c:pt idx="14139">
                  <c:v>-4.79E-3</c:v>
                </c:pt>
                <c:pt idx="14140">
                  <c:v>-4.8199999999999996E-3</c:v>
                </c:pt>
                <c:pt idx="14141">
                  <c:v>-4.8199999999999996E-3</c:v>
                </c:pt>
                <c:pt idx="14142">
                  <c:v>-4.8500000000000001E-3</c:v>
                </c:pt>
                <c:pt idx="14143">
                  <c:v>-4.8500000000000001E-3</c:v>
                </c:pt>
                <c:pt idx="14144">
                  <c:v>-4.8700000000000002E-3</c:v>
                </c:pt>
                <c:pt idx="14145">
                  <c:v>-4.8999999999999998E-3</c:v>
                </c:pt>
                <c:pt idx="14146">
                  <c:v>-4.9300000000000004E-3</c:v>
                </c:pt>
                <c:pt idx="14147">
                  <c:v>-4.9500000000000004E-3</c:v>
                </c:pt>
                <c:pt idx="14148">
                  <c:v>-5.0000000000000001E-3</c:v>
                </c:pt>
                <c:pt idx="14149">
                  <c:v>-5.0299999999999997E-3</c:v>
                </c:pt>
                <c:pt idx="14150">
                  <c:v>-5.0600000000000003E-3</c:v>
                </c:pt>
                <c:pt idx="14151">
                  <c:v>-5.0800000000000003E-3</c:v>
                </c:pt>
                <c:pt idx="14152">
                  <c:v>-5.11E-3</c:v>
                </c:pt>
                <c:pt idx="14153">
                  <c:v>-5.1399999999999996E-3</c:v>
                </c:pt>
                <c:pt idx="14154">
                  <c:v>-5.1599999999999997E-3</c:v>
                </c:pt>
                <c:pt idx="14155">
                  <c:v>-5.1599999999999997E-3</c:v>
                </c:pt>
                <c:pt idx="14156">
                  <c:v>-5.1900000000000002E-3</c:v>
                </c:pt>
                <c:pt idx="14157">
                  <c:v>-5.1900000000000002E-3</c:v>
                </c:pt>
                <c:pt idx="14158">
                  <c:v>-5.1900000000000002E-3</c:v>
                </c:pt>
                <c:pt idx="14159">
                  <c:v>-5.1900000000000002E-3</c:v>
                </c:pt>
                <c:pt idx="14160">
                  <c:v>-5.1900000000000002E-3</c:v>
                </c:pt>
                <c:pt idx="14161">
                  <c:v>-5.1900000000000002E-3</c:v>
                </c:pt>
                <c:pt idx="14162">
                  <c:v>-5.1599999999999997E-3</c:v>
                </c:pt>
                <c:pt idx="14163">
                  <c:v>-5.1599999999999997E-3</c:v>
                </c:pt>
                <c:pt idx="14164">
                  <c:v>-5.1399999999999996E-3</c:v>
                </c:pt>
                <c:pt idx="14165">
                  <c:v>-5.11E-3</c:v>
                </c:pt>
                <c:pt idx="14166">
                  <c:v>-5.0800000000000003E-3</c:v>
                </c:pt>
                <c:pt idx="14167">
                  <c:v>-5.0600000000000003E-3</c:v>
                </c:pt>
                <c:pt idx="14168">
                  <c:v>-5.0299999999999997E-3</c:v>
                </c:pt>
                <c:pt idx="14169">
                  <c:v>-5.0000000000000001E-3</c:v>
                </c:pt>
                <c:pt idx="14170">
                  <c:v>-4.9800000000000001E-3</c:v>
                </c:pt>
                <c:pt idx="14171">
                  <c:v>-4.9500000000000004E-3</c:v>
                </c:pt>
                <c:pt idx="14172">
                  <c:v>-4.9300000000000004E-3</c:v>
                </c:pt>
                <c:pt idx="14173">
                  <c:v>-4.8999999999999998E-3</c:v>
                </c:pt>
                <c:pt idx="14174">
                  <c:v>-4.8999999999999998E-3</c:v>
                </c:pt>
                <c:pt idx="14175">
                  <c:v>-4.8700000000000002E-3</c:v>
                </c:pt>
                <c:pt idx="14176">
                  <c:v>-4.8700000000000002E-3</c:v>
                </c:pt>
                <c:pt idx="14177">
                  <c:v>-4.8700000000000002E-3</c:v>
                </c:pt>
                <c:pt idx="14178">
                  <c:v>-4.8500000000000001E-3</c:v>
                </c:pt>
                <c:pt idx="14179">
                  <c:v>-4.8700000000000002E-3</c:v>
                </c:pt>
                <c:pt idx="14180">
                  <c:v>-4.8700000000000002E-3</c:v>
                </c:pt>
                <c:pt idx="14181">
                  <c:v>-4.8700000000000002E-3</c:v>
                </c:pt>
                <c:pt idx="14182">
                  <c:v>-4.8999999999999998E-3</c:v>
                </c:pt>
                <c:pt idx="14183">
                  <c:v>-4.8999999999999998E-3</c:v>
                </c:pt>
                <c:pt idx="14184">
                  <c:v>-4.9300000000000004E-3</c:v>
                </c:pt>
                <c:pt idx="14185">
                  <c:v>-4.9500000000000004E-3</c:v>
                </c:pt>
                <c:pt idx="14186">
                  <c:v>-4.9800000000000001E-3</c:v>
                </c:pt>
                <c:pt idx="14187">
                  <c:v>-5.0000000000000001E-3</c:v>
                </c:pt>
                <c:pt idx="14188">
                  <c:v>-5.0299999999999997E-3</c:v>
                </c:pt>
                <c:pt idx="14189">
                  <c:v>-5.0600000000000003E-3</c:v>
                </c:pt>
                <c:pt idx="14190">
                  <c:v>-5.11E-3</c:v>
                </c:pt>
                <c:pt idx="14191">
                  <c:v>-5.1399999999999996E-3</c:v>
                </c:pt>
                <c:pt idx="14192">
                  <c:v>-5.1399999999999996E-3</c:v>
                </c:pt>
                <c:pt idx="14193">
                  <c:v>-5.1599999999999997E-3</c:v>
                </c:pt>
                <c:pt idx="14194">
                  <c:v>-5.1900000000000002E-3</c:v>
                </c:pt>
                <c:pt idx="14195">
                  <c:v>-5.2100000000000002E-3</c:v>
                </c:pt>
                <c:pt idx="14196">
                  <c:v>-5.2100000000000002E-3</c:v>
                </c:pt>
                <c:pt idx="14197">
                  <c:v>-5.2399999999999999E-3</c:v>
                </c:pt>
                <c:pt idx="14198">
                  <c:v>-5.2399999999999999E-3</c:v>
                </c:pt>
                <c:pt idx="14199">
                  <c:v>-5.2399999999999999E-3</c:v>
                </c:pt>
                <c:pt idx="14200">
                  <c:v>-5.2399999999999999E-3</c:v>
                </c:pt>
                <c:pt idx="14201">
                  <c:v>-5.2399999999999999E-3</c:v>
                </c:pt>
                <c:pt idx="14202">
                  <c:v>-5.2100000000000002E-3</c:v>
                </c:pt>
                <c:pt idx="14203">
                  <c:v>-5.2100000000000002E-3</c:v>
                </c:pt>
                <c:pt idx="14204">
                  <c:v>-5.1900000000000002E-3</c:v>
                </c:pt>
                <c:pt idx="14205">
                  <c:v>-5.1599999999999997E-3</c:v>
                </c:pt>
                <c:pt idx="14206">
                  <c:v>-5.1599999999999997E-3</c:v>
                </c:pt>
                <c:pt idx="14207">
                  <c:v>-5.1399999999999996E-3</c:v>
                </c:pt>
                <c:pt idx="14208">
                  <c:v>-5.11E-3</c:v>
                </c:pt>
                <c:pt idx="14209">
                  <c:v>-5.0800000000000003E-3</c:v>
                </c:pt>
                <c:pt idx="14210">
                  <c:v>-5.0600000000000003E-3</c:v>
                </c:pt>
                <c:pt idx="14211">
                  <c:v>-5.0299999999999997E-3</c:v>
                </c:pt>
                <c:pt idx="14212">
                  <c:v>-5.0299999999999997E-3</c:v>
                </c:pt>
                <c:pt idx="14213">
                  <c:v>-5.0000000000000001E-3</c:v>
                </c:pt>
                <c:pt idx="14214">
                  <c:v>-4.9800000000000001E-3</c:v>
                </c:pt>
                <c:pt idx="14215">
                  <c:v>-4.9800000000000001E-3</c:v>
                </c:pt>
                <c:pt idx="14216">
                  <c:v>-4.9500000000000004E-3</c:v>
                </c:pt>
                <c:pt idx="14217">
                  <c:v>-4.9500000000000004E-3</c:v>
                </c:pt>
                <c:pt idx="14218">
                  <c:v>-4.9500000000000004E-3</c:v>
                </c:pt>
                <c:pt idx="14219">
                  <c:v>-4.9500000000000004E-3</c:v>
                </c:pt>
                <c:pt idx="14220">
                  <c:v>-4.9500000000000004E-3</c:v>
                </c:pt>
                <c:pt idx="14221">
                  <c:v>-4.9500000000000004E-3</c:v>
                </c:pt>
                <c:pt idx="14222">
                  <c:v>-4.9800000000000001E-3</c:v>
                </c:pt>
                <c:pt idx="14223">
                  <c:v>-4.9800000000000001E-3</c:v>
                </c:pt>
                <c:pt idx="14224">
                  <c:v>-5.0000000000000001E-3</c:v>
                </c:pt>
                <c:pt idx="14225">
                  <c:v>-5.0000000000000001E-3</c:v>
                </c:pt>
                <c:pt idx="14226">
                  <c:v>-5.0299999999999997E-3</c:v>
                </c:pt>
                <c:pt idx="14227">
                  <c:v>-5.0600000000000003E-3</c:v>
                </c:pt>
                <c:pt idx="14228">
                  <c:v>-5.0800000000000003E-3</c:v>
                </c:pt>
                <c:pt idx="14229">
                  <c:v>-5.0800000000000003E-3</c:v>
                </c:pt>
                <c:pt idx="14230">
                  <c:v>-5.11E-3</c:v>
                </c:pt>
                <c:pt idx="14231">
                  <c:v>-5.1399999999999996E-3</c:v>
                </c:pt>
                <c:pt idx="14232">
                  <c:v>-5.1599999999999997E-3</c:v>
                </c:pt>
                <c:pt idx="14233">
                  <c:v>-5.1900000000000002E-3</c:v>
                </c:pt>
                <c:pt idx="14234">
                  <c:v>-5.1900000000000002E-3</c:v>
                </c:pt>
                <c:pt idx="14235">
                  <c:v>-5.2100000000000002E-3</c:v>
                </c:pt>
                <c:pt idx="14236">
                  <c:v>-5.2100000000000002E-3</c:v>
                </c:pt>
                <c:pt idx="14237">
                  <c:v>-5.2399999999999999E-3</c:v>
                </c:pt>
                <c:pt idx="14238">
                  <c:v>-5.2399999999999999E-3</c:v>
                </c:pt>
                <c:pt idx="14239">
                  <c:v>-5.2399999999999999E-3</c:v>
                </c:pt>
                <c:pt idx="14240">
                  <c:v>-5.2399999999999999E-3</c:v>
                </c:pt>
                <c:pt idx="14241">
                  <c:v>-5.2399999999999999E-3</c:v>
                </c:pt>
                <c:pt idx="14242">
                  <c:v>-5.2399999999999999E-3</c:v>
                </c:pt>
                <c:pt idx="14243">
                  <c:v>-5.2100000000000002E-3</c:v>
                </c:pt>
                <c:pt idx="14244">
                  <c:v>-5.2100000000000002E-3</c:v>
                </c:pt>
                <c:pt idx="14245">
                  <c:v>-5.1900000000000002E-3</c:v>
                </c:pt>
                <c:pt idx="14246">
                  <c:v>-5.1900000000000002E-3</c:v>
                </c:pt>
                <c:pt idx="14247">
                  <c:v>-5.1599999999999997E-3</c:v>
                </c:pt>
                <c:pt idx="14248">
                  <c:v>-5.1399999999999996E-3</c:v>
                </c:pt>
                <c:pt idx="14249">
                  <c:v>-5.11E-3</c:v>
                </c:pt>
                <c:pt idx="14250">
                  <c:v>-5.11E-3</c:v>
                </c:pt>
                <c:pt idx="14251">
                  <c:v>-5.0800000000000003E-3</c:v>
                </c:pt>
                <c:pt idx="14252">
                  <c:v>-5.0600000000000003E-3</c:v>
                </c:pt>
                <c:pt idx="14253">
                  <c:v>-5.0299999999999997E-3</c:v>
                </c:pt>
                <c:pt idx="14254">
                  <c:v>-5.0000000000000001E-3</c:v>
                </c:pt>
                <c:pt idx="14255">
                  <c:v>-5.0000000000000001E-3</c:v>
                </c:pt>
                <c:pt idx="14256">
                  <c:v>-4.9800000000000001E-3</c:v>
                </c:pt>
                <c:pt idx="14257">
                  <c:v>-4.9500000000000004E-3</c:v>
                </c:pt>
                <c:pt idx="14258">
                  <c:v>-4.9500000000000004E-3</c:v>
                </c:pt>
                <c:pt idx="14259">
                  <c:v>-4.9500000000000004E-3</c:v>
                </c:pt>
                <c:pt idx="14260">
                  <c:v>-4.9300000000000004E-3</c:v>
                </c:pt>
                <c:pt idx="14261">
                  <c:v>-4.9300000000000004E-3</c:v>
                </c:pt>
                <c:pt idx="14262">
                  <c:v>-4.9300000000000004E-3</c:v>
                </c:pt>
                <c:pt idx="14263">
                  <c:v>-4.9300000000000004E-3</c:v>
                </c:pt>
                <c:pt idx="14264">
                  <c:v>-4.9500000000000004E-3</c:v>
                </c:pt>
                <c:pt idx="14265">
                  <c:v>-4.9500000000000004E-3</c:v>
                </c:pt>
                <c:pt idx="14266">
                  <c:v>-4.9800000000000001E-3</c:v>
                </c:pt>
                <c:pt idx="14267">
                  <c:v>-4.9800000000000001E-3</c:v>
                </c:pt>
                <c:pt idx="14268">
                  <c:v>-5.0000000000000001E-3</c:v>
                </c:pt>
                <c:pt idx="14269">
                  <c:v>-5.0299999999999997E-3</c:v>
                </c:pt>
                <c:pt idx="14270">
                  <c:v>-5.0299999999999997E-3</c:v>
                </c:pt>
                <c:pt idx="14271">
                  <c:v>-5.0600000000000003E-3</c:v>
                </c:pt>
                <c:pt idx="14272">
                  <c:v>-5.0800000000000003E-3</c:v>
                </c:pt>
                <c:pt idx="14273">
                  <c:v>-5.11E-3</c:v>
                </c:pt>
                <c:pt idx="14274">
                  <c:v>-5.1399999999999996E-3</c:v>
                </c:pt>
                <c:pt idx="14275">
                  <c:v>-5.1599999999999997E-3</c:v>
                </c:pt>
                <c:pt idx="14276">
                  <c:v>-5.1900000000000002E-3</c:v>
                </c:pt>
                <c:pt idx="14277">
                  <c:v>-5.2100000000000002E-3</c:v>
                </c:pt>
                <c:pt idx="14278">
                  <c:v>-5.2100000000000002E-3</c:v>
                </c:pt>
                <c:pt idx="14279">
                  <c:v>-5.2399999999999999E-3</c:v>
                </c:pt>
                <c:pt idx="14280">
                  <c:v>-5.2700000000000004E-3</c:v>
                </c:pt>
                <c:pt idx="14281">
                  <c:v>-5.2700000000000004E-3</c:v>
                </c:pt>
                <c:pt idx="14282">
                  <c:v>-5.2900000000000004E-3</c:v>
                </c:pt>
                <c:pt idx="14283">
                  <c:v>-5.2900000000000004E-3</c:v>
                </c:pt>
                <c:pt idx="14284">
                  <c:v>-5.3200000000000001E-3</c:v>
                </c:pt>
                <c:pt idx="14285">
                  <c:v>-5.3200000000000001E-3</c:v>
                </c:pt>
                <c:pt idx="14286">
                  <c:v>-5.3200000000000001E-3</c:v>
                </c:pt>
                <c:pt idx="14287">
                  <c:v>-5.3200000000000001E-3</c:v>
                </c:pt>
                <c:pt idx="14288">
                  <c:v>-5.3200000000000001E-3</c:v>
                </c:pt>
                <c:pt idx="14289">
                  <c:v>-5.2900000000000004E-3</c:v>
                </c:pt>
                <c:pt idx="14290">
                  <c:v>-5.2900000000000004E-3</c:v>
                </c:pt>
                <c:pt idx="14291">
                  <c:v>-5.2900000000000004E-3</c:v>
                </c:pt>
                <c:pt idx="14292">
                  <c:v>-5.2700000000000004E-3</c:v>
                </c:pt>
                <c:pt idx="14293">
                  <c:v>-5.2700000000000004E-3</c:v>
                </c:pt>
                <c:pt idx="14294">
                  <c:v>-5.2700000000000004E-3</c:v>
                </c:pt>
                <c:pt idx="14295">
                  <c:v>-5.2399999999999999E-3</c:v>
                </c:pt>
                <c:pt idx="14296">
                  <c:v>-5.2399999999999999E-3</c:v>
                </c:pt>
                <c:pt idx="14297">
                  <c:v>-5.2100000000000002E-3</c:v>
                </c:pt>
                <c:pt idx="14298">
                  <c:v>-5.2100000000000002E-3</c:v>
                </c:pt>
                <c:pt idx="14299">
                  <c:v>-5.1900000000000002E-3</c:v>
                </c:pt>
                <c:pt idx="14300">
                  <c:v>-5.1900000000000002E-3</c:v>
                </c:pt>
                <c:pt idx="14301">
                  <c:v>-5.1599999999999997E-3</c:v>
                </c:pt>
                <c:pt idx="14302">
                  <c:v>-5.1599999999999997E-3</c:v>
                </c:pt>
                <c:pt idx="14303">
                  <c:v>-5.1599999999999997E-3</c:v>
                </c:pt>
                <c:pt idx="14304">
                  <c:v>-5.1599999999999997E-3</c:v>
                </c:pt>
                <c:pt idx="14305">
                  <c:v>-5.1399999999999996E-3</c:v>
                </c:pt>
                <c:pt idx="14306">
                  <c:v>-5.1399999999999996E-3</c:v>
                </c:pt>
                <c:pt idx="14307">
                  <c:v>-5.1399999999999996E-3</c:v>
                </c:pt>
                <c:pt idx="14308">
                  <c:v>-5.1399999999999996E-3</c:v>
                </c:pt>
                <c:pt idx="14309">
                  <c:v>-5.1399999999999996E-3</c:v>
                </c:pt>
                <c:pt idx="14310">
                  <c:v>-5.1399999999999996E-3</c:v>
                </c:pt>
                <c:pt idx="14311">
                  <c:v>-5.1399999999999996E-3</c:v>
                </c:pt>
                <c:pt idx="14312">
                  <c:v>-5.1399999999999996E-3</c:v>
                </c:pt>
                <c:pt idx="14313">
                  <c:v>-5.1399999999999996E-3</c:v>
                </c:pt>
                <c:pt idx="14314">
                  <c:v>-5.1399999999999996E-3</c:v>
                </c:pt>
                <c:pt idx="14315">
                  <c:v>-5.1399999999999996E-3</c:v>
                </c:pt>
                <c:pt idx="14316">
                  <c:v>-5.1599999999999997E-3</c:v>
                </c:pt>
                <c:pt idx="14317">
                  <c:v>-5.1399999999999996E-3</c:v>
                </c:pt>
                <c:pt idx="14318">
                  <c:v>-5.1599999999999997E-3</c:v>
                </c:pt>
                <c:pt idx="14319">
                  <c:v>-5.1399999999999996E-3</c:v>
                </c:pt>
                <c:pt idx="14320">
                  <c:v>-5.1399999999999996E-3</c:v>
                </c:pt>
                <c:pt idx="14321">
                  <c:v>-5.1399999999999996E-3</c:v>
                </c:pt>
                <c:pt idx="14322">
                  <c:v>-5.1399999999999996E-3</c:v>
                </c:pt>
                <c:pt idx="14323">
                  <c:v>-5.1399999999999996E-3</c:v>
                </c:pt>
                <c:pt idx="14324">
                  <c:v>-5.1399999999999996E-3</c:v>
                </c:pt>
                <c:pt idx="14325">
                  <c:v>-5.11E-3</c:v>
                </c:pt>
                <c:pt idx="14326">
                  <c:v>-5.11E-3</c:v>
                </c:pt>
                <c:pt idx="14327">
                  <c:v>-5.11E-3</c:v>
                </c:pt>
                <c:pt idx="14328">
                  <c:v>-5.11E-3</c:v>
                </c:pt>
                <c:pt idx="14329">
                  <c:v>-5.11E-3</c:v>
                </c:pt>
                <c:pt idx="14330">
                  <c:v>-5.0800000000000003E-3</c:v>
                </c:pt>
                <c:pt idx="14331">
                  <c:v>-5.0800000000000003E-3</c:v>
                </c:pt>
                <c:pt idx="14332">
                  <c:v>-5.0800000000000003E-3</c:v>
                </c:pt>
                <c:pt idx="14333">
                  <c:v>-5.0800000000000003E-3</c:v>
                </c:pt>
                <c:pt idx="14334">
                  <c:v>-5.0800000000000003E-3</c:v>
                </c:pt>
                <c:pt idx="14335">
                  <c:v>-5.0800000000000003E-3</c:v>
                </c:pt>
                <c:pt idx="14336">
                  <c:v>-5.0800000000000003E-3</c:v>
                </c:pt>
                <c:pt idx="14337">
                  <c:v>-5.11E-3</c:v>
                </c:pt>
                <c:pt idx="14338">
                  <c:v>-5.11E-3</c:v>
                </c:pt>
                <c:pt idx="14339">
                  <c:v>-5.11E-3</c:v>
                </c:pt>
                <c:pt idx="14340">
                  <c:v>-5.1399999999999996E-3</c:v>
                </c:pt>
                <c:pt idx="14341">
                  <c:v>-5.1599999999999997E-3</c:v>
                </c:pt>
                <c:pt idx="14342">
                  <c:v>-5.1599999999999997E-3</c:v>
                </c:pt>
                <c:pt idx="14343">
                  <c:v>-5.1900000000000002E-3</c:v>
                </c:pt>
                <c:pt idx="14344">
                  <c:v>-5.2100000000000002E-3</c:v>
                </c:pt>
                <c:pt idx="14345">
                  <c:v>-5.2399999999999999E-3</c:v>
                </c:pt>
                <c:pt idx="14346">
                  <c:v>-5.2700000000000004E-3</c:v>
                </c:pt>
                <c:pt idx="14347">
                  <c:v>-5.2700000000000004E-3</c:v>
                </c:pt>
                <c:pt idx="14348">
                  <c:v>-5.2900000000000004E-3</c:v>
                </c:pt>
                <c:pt idx="14349">
                  <c:v>-5.3200000000000001E-3</c:v>
                </c:pt>
                <c:pt idx="14350">
                  <c:v>-5.3499999999999997E-3</c:v>
                </c:pt>
                <c:pt idx="14351">
                  <c:v>-5.3699999999999998E-3</c:v>
                </c:pt>
                <c:pt idx="14352">
                  <c:v>-5.4000000000000003E-3</c:v>
                </c:pt>
                <c:pt idx="14353">
                  <c:v>-5.4299999999999999E-3</c:v>
                </c:pt>
                <c:pt idx="14354">
                  <c:v>-5.4299999999999999E-3</c:v>
                </c:pt>
                <c:pt idx="14355">
                  <c:v>-5.45E-3</c:v>
                </c:pt>
                <c:pt idx="14356">
                  <c:v>-5.45E-3</c:v>
                </c:pt>
                <c:pt idx="14357">
                  <c:v>-5.4799999999999996E-3</c:v>
                </c:pt>
                <c:pt idx="14358">
                  <c:v>-5.4799999999999996E-3</c:v>
                </c:pt>
                <c:pt idx="14359">
                  <c:v>-5.4799999999999996E-3</c:v>
                </c:pt>
                <c:pt idx="14360">
                  <c:v>-5.4799999999999996E-3</c:v>
                </c:pt>
                <c:pt idx="14361">
                  <c:v>-5.4799999999999996E-3</c:v>
                </c:pt>
                <c:pt idx="14362">
                  <c:v>-5.4799999999999996E-3</c:v>
                </c:pt>
                <c:pt idx="14363">
                  <c:v>-5.45E-3</c:v>
                </c:pt>
                <c:pt idx="14364">
                  <c:v>-5.45E-3</c:v>
                </c:pt>
                <c:pt idx="14365">
                  <c:v>-5.45E-3</c:v>
                </c:pt>
                <c:pt idx="14366">
                  <c:v>-5.4299999999999999E-3</c:v>
                </c:pt>
                <c:pt idx="14367">
                  <c:v>-5.4000000000000003E-3</c:v>
                </c:pt>
                <c:pt idx="14368">
                  <c:v>-5.4000000000000003E-3</c:v>
                </c:pt>
                <c:pt idx="14369">
                  <c:v>-5.3699999999999998E-3</c:v>
                </c:pt>
                <c:pt idx="14370">
                  <c:v>-5.3499999999999997E-3</c:v>
                </c:pt>
                <c:pt idx="14371">
                  <c:v>-5.3200000000000001E-3</c:v>
                </c:pt>
                <c:pt idx="14372">
                  <c:v>-5.3200000000000001E-3</c:v>
                </c:pt>
                <c:pt idx="14373">
                  <c:v>-5.2900000000000004E-3</c:v>
                </c:pt>
                <c:pt idx="14374">
                  <c:v>-5.2700000000000004E-3</c:v>
                </c:pt>
                <c:pt idx="14375">
                  <c:v>-5.2700000000000004E-3</c:v>
                </c:pt>
                <c:pt idx="14376">
                  <c:v>-5.2399999999999999E-3</c:v>
                </c:pt>
                <c:pt idx="14377">
                  <c:v>-5.2399999999999999E-3</c:v>
                </c:pt>
                <c:pt idx="14378">
                  <c:v>-5.2399999999999999E-3</c:v>
                </c:pt>
                <c:pt idx="14379">
                  <c:v>-5.2100000000000002E-3</c:v>
                </c:pt>
                <c:pt idx="14380">
                  <c:v>-5.2100000000000002E-3</c:v>
                </c:pt>
                <c:pt idx="14381">
                  <c:v>-5.2100000000000002E-3</c:v>
                </c:pt>
                <c:pt idx="14382">
                  <c:v>-5.2100000000000002E-3</c:v>
                </c:pt>
                <c:pt idx="14383">
                  <c:v>-5.2100000000000002E-3</c:v>
                </c:pt>
                <c:pt idx="14384">
                  <c:v>-5.2399999999999999E-3</c:v>
                </c:pt>
                <c:pt idx="14385">
                  <c:v>-5.2399999999999999E-3</c:v>
                </c:pt>
                <c:pt idx="14386">
                  <c:v>-5.2700000000000004E-3</c:v>
                </c:pt>
                <c:pt idx="14387">
                  <c:v>-5.2700000000000004E-3</c:v>
                </c:pt>
                <c:pt idx="14388">
                  <c:v>-5.2900000000000004E-3</c:v>
                </c:pt>
                <c:pt idx="14389">
                  <c:v>-5.2900000000000004E-3</c:v>
                </c:pt>
                <c:pt idx="14390">
                  <c:v>-5.3200000000000001E-3</c:v>
                </c:pt>
                <c:pt idx="14391">
                  <c:v>-5.3200000000000001E-3</c:v>
                </c:pt>
                <c:pt idx="14392">
                  <c:v>-5.3499999999999997E-3</c:v>
                </c:pt>
                <c:pt idx="14393">
                  <c:v>-5.3699999999999998E-3</c:v>
                </c:pt>
                <c:pt idx="14394">
                  <c:v>-5.4000000000000003E-3</c:v>
                </c:pt>
                <c:pt idx="14395">
                  <c:v>-5.4000000000000003E-3</c:v>
                </c:pt>
                <c:pt idx="14396">
                  <c:v>-5.4299999999999999E-3</c:v>
                </c:pt>
                <c:pt idx="14397">
                  <c:v>-5.45E-3</c:v>
                </c:pt>
                <c:pt idx="14398">
                  <c:v>-5.45E-3</c:v>
                </c:pt>
                <c:pt idx="14399">
                  <c:v>-5.4799999999999996E-3</c:v>
                </c:pt>
                <c:pt idx="14400">
                  <c:v>-5.4799999999999996E-3</c:v>
                </c:pt>
                <c:pt idx="14401">
                  <c:v>-5.4799999999999996E-3</c:v>
                </c:pt>
                <c:pt idx="14402">
                  <c:v>-5.4999999999999997E-3</c:v>
                </c:pt>
                <c:pt idx="14403">
                  <c:v>-5.4999999999999997E-3</c:v>
                </c:pt>
                <c:pt idx="14404">
                  <c:v>-5.4999999999999997E-3</c:v>
                </c:pt>
                <c:pt idx="14405">
                  <c:v>-5.4999999999999997E-3</c:v>
                </c:pt>
                <c:pt idx="14406">
                  <c:v>-5.4999999999999997E-3</c:v>
                </c:pt>
                <c:pt idx="14407">
                  <c:v>-5.4999999999999997E-3</c:v>
                </c:pt>
                <c:pt idx="14408">
                  <c:v>-5.5300000000000002E-3</c:v>
                </c:pt>
                <c:pt idx="14409">
                  <c:v>-5.4999999999999997E-3</c:v>
                </c:pt>
                <c:pt idx="14410">
                  <c:v>-5.4999999999999997E-3</c:v>
                </c:pt>
                <c:pt idx="14411">
                  <c:v>-5.4999999999999997E-3</c:v>
                </c:pt>
                <c:pt idx="14412">
                  <c:v>-5.4999999999999997E-3</c:v>
                </c:pt>
                <c:pt idx="14413">
                  <c:v>-5.4999999999999997E-3</c:v>
                </c:pt>
                <c:pt idx="14414">
                  <c:v>-5.4999999999999997E-3</c:v>
                </c:pt>
                <c:pt idx="14415">
                  <c:v>-5.4999999999999997E-3</c:v>
                </c:pt>
                <c:pt idx="14416">
                  <c:v>-5.4999999999999997E-3</c:v>
                </c:pt>
                <c:pt idx="14417">
                  <c:v>-5.4999999999999997E-3</c:v>
                </c:pt>
                <c:pt idx="14418">
                  <c:v>-5.4999999999999997E-3</c:v>
                </c:pt>
                <c:pt idx="14419">
                  <c:v>-5.4999999999999997E-3</c:v>
                </c:pt>
                <c:pt idx="14420">
                  <c:v>-5.4999999999999997E-3</c:v>
                </c:pt>
                <c:pt idx="14421">
                  <c:v>-5.4999999999999997E-3</c:v>
                </c:pt>
                <c:pt idx="14422">
                  <c:v>-5.4999999999999997E-3</c:v>
                </c:pt>
                <c:pt idx="14423">
                  <c:v>-5.4999999999999997E-3</c:v>
                </c:pt>
                <c:pt idx="14424">
                  <c:v>-5.4999999999999997E-3</c:v>
                </c:pt>
                <c:pt idx="14425">
                  <c:v>-5.4999999999999997E-3</c:v>
                </c:pt>
                <c:pt idx="14426">
                  <c:v>-5.4999999999999997E-3</c:v>
                </c:pt>
                <c:pt idx="14427">
                  <c:v>-5.4999999999999997E-3</c:v>
                </c:pt>
                <c:pt idx="14428">
                  <c:v>-5.4999999999999997E-3</c:v>
                </c:pt>
                <c:pt idx="14429">
                  <c:v>-5.4999999999999997E-3</c:v>
                </c:pt>
                <c:pt idx="14430">
                  <c:v>-5.4999999999999997E-3</c:v>
                </c:pt>
                <c:pt idx="14431">
                  <c:v>-5.4999999999999997E-3</c:v>
                </c:pt>
                <c:pt idx="14432">
                  <c:v>-5.4999999999999997E-3</c:v>
                </c:pt>
                <c:pt idx="14433">
                  <c:v>-5.4999999999999997E-3</c:v>
                </c:pt>
                <c:pt idx="14434">
                  <c:v>-5.4999999999999997E-3</c:v>
                </c:pt>
                <c:pt idx="14435">
                  <c:v>-5.4999999999999997E-3</c:v>
                </c:pt>
                <c:pt idx="14436">
                  <c:v>-5.4799999999999996E-3</c:v>
                </c:pt>
                <c:pt idx="14437">
                  <c:v>-5.4799999999999996E-3</c:v>
                </c:pt>
                <c:pt idx="14438">
                  <c:v>-5.4799999999999996E-3</c:v>
                </c:pt>
                <c:pt idx="14439">
                  <c:v>-5.45E-3</c:v>
                </c:pt>
                <c:pt idx="14440">
                  <c:v>-5.45E-3</c:v>
                </c:pt>
                <c:pt idx="14441">
                  <c:v>-5.4299999999999999E-3</c:v>
                </c:pt>
                <c:pt idx="14442">
                  <c:v>-5.4299999999999999E-3</c:v>
                </c:pt>
                <c:pt idx="14443">
                  <c:v>-5.4000000000000003E-3</c:v>
                </c:pt>
                <c:pt idx="14444">
                  <c:v>-5.4000000000000003E-3</c:v>
                </c:pt>
                <c:pt idx="14445">
                  <c:v>-5.3699999999999998E-3</c:v>
                </c:pt>
                <c:pt idx="14446">
                  <c:v>-5.3699999999999998E-3</c:v>
                </c:pt>
                <c:pt idx="14447">
                  <c:v>-5.3499999999999997E-3</c:v>
                </c:pt>
                <c:pt idx="14448">
                  <c:v>-5.3200000000000001E-3</c:v>
                </c:pt>
                <c:pt idx="14449">
                  <c:v>-5.3200000000000001E-3</c:v>
                </c:pt>
                <c:pt idx="14450">
                  <c:v>-5.2900000000000004E-3</c:v>
                </c:pt>
                <c:pt idx="14451">
                  <c:v>-5.2900000000000004E-3</c:v>
                </c:pt>
                <c:pt idx="14452">
                  <c:v>-5.2900000000000004E-3</c:v>
                </c:pt>
                <c:pt idx="14453">
                  <c:v>-5.2700000000000004E-3</c:v>
                </c:pt>
                <c:pt idx="14454">
                  <c:v>-5.2700000000000004E-3</c:v>
                </c:pt>
                <c:pt idx="14455">
                  <c:v>-5.2700000000000004E-3</c:v>
                </c:pt>
                <c:pt idx="14456">
                  <c:v>-5.2700000000000004E-3</c:v>
                </c:pt>
                <c:pt idx="14457">
                  <c:v>-5.2700000000000004E-3</c:v>
                </c:pt>
                <c:pt idx="14458">
                  <c:v>-5.2700000000000004E-3</c:v>
                </c:pt>
                <c:pt idx="14459">
                  <c:v>-5.2700000000000004E-3</c:v>
                </c:pt>
                <c:pt idx="14460">
                  <c:v>-5.2900000000000004E-3</c:v>
                </c:pt>
                <c:pt idx="14461">
                  <c:v>-5.2900000000000004E-3</c:v>
                </c:pt>
                <c:pt idx="14462">
                  <c:v>-5.2900000000000004E-3</c:v>
                </c:pt>
                <c:pt idx="14463">
                  <c:v>-5.3200000000000001E-3</c:v>
                </c:pt>
                <c:pt idx="14464">
                  <c:v>-5.3200000000000001E-3</c:v>
                </c:pt>
                <c:pt idx="14465">
                  <c:v>-5.3200000000000001E-3</c:v>
                </c:pt>
                <c:pt idx="14466">
                  <c:v>-5.3499999999999997E-3</c:v>
                </c:pt>
                <c:pt idx="14467">
                  <c:v>-5.3499999999999997E-3</c:v>
                </c:pt>
                <c:pt idx="14468">
                  <c:v>-5.3699999999999998E-3</c:v>
                </c:pt>
                <c:pt idx="14469">
                  <c:v>-5.3699999999999998E-3</c:v>
                </c:pt>
                <c:pt idx="14470">
                  <c:v>-5.3699999999999998E-3</c:v>
                </c:pt>
                <c:pt idx="14471">
                  <c:v>-5.4000000000000003E-3</c:v>
                </c:pt>
                <c:pt idx="14472">
                  <c:v>-5.4000000000000003E-3</c:v>
                </c:pt>
                <c:pt idx="14473">
                  <c:v>-5.4000000000000003E-3</c:v>
                </c:pt>
                <c:pt idx="14474">
                  <c:v>-5.4000000000000003E-3</c:v>
                </c:pt>
                <c:pt idx="14475">
                  <c:v>-5.4000000000000003E-3</c:v>
                </c:pt>
                <c:pt idx="14476">
                  <c:v>-5.4000000000000003E-3</c:v>
                </c:pt>
                <c:pt idx="14477">
                  <c:v>-5.4000000000000003E-3</c:v>
                </c:pt>
                <c:pt idx="14478">
                  <c:v>-5.4000000000000003E-3</c:v>
                </c:pt>
                <c:pt idx="14479">
                  <c:v>-5.4000000000000003E-3</c:v>
                </c:pt>
                <c:pt idx="14480">
                  <c:v>-5.3699999999999998E-3</c:v>
                </c:pt>
                <c:pt idx="14481">
                  <c:v>-5.3699999999999998E-3</c:v>
                </c:pt>
                <c:pt idx="14482">
                  <c:v>-5.3699999999999998E-3</c:v>
                </c:pt>
                <c:pt idx="14483">
                  <c:v>-5.3499999999999997E-3</c:v>
                </c:pt>
                <c:pt idx="14484">
                  <c:v>-5.3499999999999997E-3</c:v>
                </c:pt>
                <c:pt idx="14485">
                  <c:v>-5.3200000000000001E-3</c:v>
                </c:pt>
                <c:pt idx="14486">
                  <c:v>-5.3200000000000001E-3</c:v>
                </c:pt>
                <c:pt idx="14487">
                  <c:v>-5.2900000000000004E-3</c:v>
                </c:pt>
                <c:pt idx="14488">
                  <c:v>-5.2900000000000004E-3</c:v>
                </c:pt>
                <c:pt idx="14489">
                  <c:v>-5.2700000000000004E-3</c:v>
                </c:pt>
                <c:pt idx="14490">
                  <c:v>-5.2700000000000004E-3</c:v>
                </c:pt>
                <c:pt idx="14491">
                  <c:v>-5.2399999999999999E-3</c:v>
                </c:pt>
                <c:pt idx="14492">
                  <c:v>-5.2399999999999999E-3</c:v>
                </c:pt>
                <c:pt idx="14493">
                  <c:v>-5.2399999999999999E-3</c:v>
                </c:pt>
                <c:pt idx="14494">
                  <c:v>-5.2399999999999999E-3</c:v>
                </c:pt>
                <c:pt idx="14495">
                  <c:v>-5.2100000000000002E-3</c:v>
                </c:pt>
                <c:pt idx="14496">
                  <c:v>-5.2100000000000002E-3</c:v>
                </c:pt>
                <c:pt idx="14497">
                  <c:v>-5.2100000000000002E-3</c:v>
                </c:pt>
                <c:pt idx="14498">
                  <c:v>-5.2100000000000002E-3</c:v>
                </c:pt>
                <c:pt idx="14499">
                  <c:v>-5.2100000000000002E-3</c:v>
                </c:pt>
                <c:pt idx="14500">
                  <c:v>-5.2100000000000002E-3</c:v>
                </c:pt>
                <c:pt idx="14501">
                  <c:v>-5.2100000000000002E-3</c:v>
                </c:pt>
                <c:pt idx="14502">
                  <c:v>-5.2100000000000002E-3</c:v>
                </c:pt>
                <c:pt idx="14503">
                  <c:v>-5.2100000000000002E-3</c:v>
                </c:pt>
                <c:pt idx="14504">
                  <c:v>-5.2100000000000002E-3</c:v>
                </c:pt>
                <c:pt idx="14505">
                  <c:v>-5.2100000000000002E-3</c:v>
                </c:pt>
                <c:pt idx="14506">
                  <c:v>-5.2100000000000002E-3</c:v>
                </c:pt>
                <c:pt idx="14507">
                  <c:v>-5.2100000000000002E-3</c:v>
                </c:pt>
                <c:pt idx="14508">
                  <c:v>-5.2100000000000002E-3</c:v>
                </c:pt>
                <c:pt idx="14509">
                  <c:v>-5.2100000000000002E-3</c:v>
                </c:pt>
                <c:pt idx="14510">
                  <c:v>-5.2100000000000002E-3</c:v>
                </c:pt>
                <c:pt idx="14511">
                  <c:v>-5.2100000000000002E-3</c:v>
                </c:pt>
                <c:pt idx="14512">
                  <c:v>-5.2100000000000002E-3</c:v>
                </c:pt>
                <c:pt idx="14513">
                  <c:v>-5.2100000000000002E-3</c:v>
                </c:pt>
                <c:pt idx="14514">
                  <c:v>-5.2100000000000002E-3</c:v>
                </c:pt>
                <c:pt idx="14515">
                  <c:v>-5.2100000000000002E-3</c:v>
                </c:pt>
                <c:pt idx="14516">
                  <c:v>-5.2100000000000002E-3</c:v>
                </c:pt>
                <c:pt idx="14517">
                  <c:v>-5.2100000000000002E-3</c:v>
                </c:pt>
                <c:pt idx="14518">
                  <c:v>-5.2399999999999999E-3</c:v>
                </c:pt>
                <c:pt idx="14519">
                  <c:v>-5.2399999999999999E-3</c:v>
                </c:pt>
                <c:pt idx="14520">
                  <c:v>-5.2399999999999999E-3</c:v>
                </c:pt>
                <c:pt idx="14521">
                  <c:v>-5.2399999999999999E-3</c:v>
                </c:pt>
                <c:pt idx="14522">
                  <c:v>-5.2399999999999999E-3</c:v>
                </c:pt>
                <c:pt idx="14523">
                  <c:v>-5.2700000000000004E-3</c:v>
                </c:pt>
                <c:pt idx="14524">
                  <c:v>-5.2700000000000004E-3</c:v>
                </c:pt>
                <c:pt idx="14525">
                  <c:v>-5.2700000000000004E-3</c:v>
                </c:pt>
                <c:pt idx="14526">
                  <c:v>-5.2900000000000004E-3</c:v>
                </c:pt>
                <c:pt idx="14527">
                  <c:v>-5.2900000000000004E-3</c:v>
                </c:pt>
                <c:pt idx="14528">
                  <c:v>-5.2900000000000004E-3</c:v>
                </c:pt>
                <c:pt idx="14529">
                  <c:v>-5.3200000000000001E-3</c:v>
                </c:pt>
                <c:pt idx="14530">
                  <c:v>-5.3200000000000001E-3</c:v>
                </c:pt>
                <c:pt idx="14531">
                  <c:v>-5.3200000000000001E-3</c:v>
                </c:pt>
                <c:pt idx="14532">
                  <c:v>-5.3499999999999997E-3</c:v>
                </c:pt>
                <c:pt idx="14533">
                  <c:v>-5.3499999999999997E-3</c:v>
                </c:pt>
                <c:pt idx="14534">
                  <c:v>-5.3499999999999997E-3</c:v>
                </c:pt>
                <c:pt idx="14535">
                  <c:v>-5.3499999999999997E-3</c:v>
                </c:pt>
                <c:pt idx="14536">
                  <c:v>-5.3699999999999998E-3</c:v>
                </c:pt>
                <c:pt idx="14537">
                  <c:v>-5.3699999999999998E-3</c:v>
                </c:pt>
                <c:pt idx="14538">
                  <c:v>-5.3699999999999998E-3</c:v>
                </c:pt>
                <c:pt idx="14539">
                  <c:v>-5.3699999999999998E-3</c:v>
                </c:pt>
                <c:pt idx="14540">
                  <c:v>-5.3699999999999998E-3</c:v>
                </c:pt>
                <c:pt idx="14541">
                  <c:v>-5.3699999999999998E-3</c:v>
                </c:pt>
                <c:pt idx="14542">
                  <c:v>-5.3699999999999998E-3</c:v>
                </c:pt>
                <c:pt idx="14543">
                  <c:v>-5.3699999999999998E-3</c:v>
                </c:pt>
                <c:pt idx="14544">
                  <c:v>-5.3499999999999997E-3</c:v>
                </c:pt>
                <c:pt idx="14545">
                  <c:v>-5.3499999999999997E-3</c:v>
                </c:pt>
                <c:pt idx="14546">
                  <c:v>-5.3499999999999997E-3</c:v>
                </c:pt>
                <c:pt idx="14547">
                  <c:v>-5.3499999999999997E-3</c:v>
                </c:pt>
                <c:pt idx="14548">
                  <c:v>-5.3200000000000001E-3</c:v>
                </c:pt>
                <c:pt idx="14549">
                  <c:v>-5.3200000000000001E-3</c:v>
                </c:pt>
                <c:pt idx="14550">
                  <c:v>-5.3200000000000001E-3</c:v>
                </c:pt>
                <c:pt idx="14551">
                  <c:v>-5.3200000000000001E-3</c:v>
                </c:pt>
                <c:pt idx="14552">
                  <c:v>-5.2900000000000004E-3</c:v>
                </c:pt>
                <c:pt idx="14553">
                  <c:v>-5.2900000000000004E-3</c:v>
                </c:pt>
                <c:pt idx="14554">
                  <c:v>-5.2900000000000004E-3</c:v>
                </c:pt>
                <c:pt idx="14555">
                  <c:v>-5.2900000000000004E-3</c:v>
                </c:pt>
                <c:pt idx="14556">
                  <c:v>-5.2900000000000004E-3</c:v>
                </c:pt>
                <c:pt idx="14557">
                  <c:v>-5.3200000000000001E-3</c:v>
                </c:pt>
                <c:pt idx="14558">
                  <c:v>-5.3200000000000001E-3</c:v>
                </c:pt>
                <c:pt idx="14559">
                  <c:v>-5.3200000000000001E-3</c:v>
                </c:pt>
                <c:pt idx="14560">
                  <c:v>-5.3499999999999997E-3</c:v>
                </c:pt>
                <c:pt idx="14561">
                  <c:v>-5.3499999999999997E-3</c:v>
                </c:pt>
                <c:pt idx="14562">
                  <c:v>-5.3699999999999998E-3</c:v>
                </c:pt>
                <c:pt idx="14563">
                  <c:v>-5.4000000000000003E-3</c:v>
                </c:pt>
                <c:pt idx="14564">
                  <c:v>-5.4000000000000003E-3</c:v>
                </c:pt>
                <c:pt idx="14565">
                  <c:v>-5.4299999999999999E-3</c:v>
                </c:pt>
                <c:pt idx="14566">
                  <c:v>-5.45E-3</c:v>
                </c:pt>
                <c:pt idx="14567">
                  <c:v>-5.45E-3</c:v>
                </c:pt>
                <c:pt idx="14568">
                  <c:v>-5.4799999999999996E-3</c:v>
                </c:pt>
                <c:pt idx="14569">
                  <c:v>-5.4999999999999997E-3</c:v>
                </c:pt>
                <c:pt idx="14570">
                  <c:v>-5.4999999999999997E-3</c:v>
                </c:pt>
                <c:pt idx="14571">
                  <c:v>-5.5300000000000002E-3</c:v>
                </c:pt>
                <c:pt idx="14572">
                  <c:v>-5.5300000000000002E-3</c:v>
                </c:pt>
                <c:pt idx="14573">
                  <c:v>-5.5599999999999998E-3</c:v>
                </c:pt>
                <c:pt idx="14574">
                  <c:v>-5.5599999999999998E-3</c:v>
                </c:pt>
                <c:pt idx="14575">
                  <c:v>-5.5599999999999998E-3</c:v>
                </c:pt>
                <c:pt idx="14576">
                  <c:v>-5.5599999999999998E-3</c:v>
                </c:pt>
                <c:pt idx="14577">
                  <c:v>-5.5599999999999998E-3</c:v>
                </c:pt>
                <c:pt idx="14578">
                  <c:v>-5.5599999999999998E-3</c:v>
                </c:pt>
                <c:pt idx="14579">
                  <c:v>-5.5300000000000002E-3</c:v>
                </c:pt>
                <c:pt idx="14580">
                  <c:v>-5.5300000000000002E-3</c:v>
                </c:pt>
                <c:pt idx="14581">
                  <c:v>-5.4999999999999997E-3</c:v>
                </c:pt>
                <c:pt idx="14582">
                  <c:v>-5.4999999999999997E-3</c:v>
                </c:pt>
                <c:pt idx="14583">
                  <c:v>-5.4799999999999996E-3</c:v>
                </c:pt>
                <c:pt idx="14584">
                  <c:v>-5.45E-3</c:v>
                </c:pt>
                <c:pt idx="14585">
                  <c:v>-5.4299999999999999E-3</c:v>
                </c:pt>
                <c:pt idx="14586">
                  <c:v>-5.4000000000000003E-3</c:v>
                </c:pt>
                <c:pt idx="14587">
                  <c:v>-5.3699999999999998E-3</c:v>
                </c:pt>
                <c:pt idx="14588">
                  <c:v>-5.3699999999999998E-3</c:v>
                </c:pt>
                <c:pt idx="14589">
                  <c:v>-5.3499999999999997E-3</c:v>
                </c:pt>
                <c:pt idx="14590">
                  <c:v>-5.3200000000000001E-3</c:v>
                </c:pt>
                <c:pt idx="14591">
                  <c:v>-5.2900000000000004E-3</c:v>
                </c:pt>
                <c:pt idx="14592">
                  <c:v>-5.2900000000000004E-3</c:v>
                </c:pt>
                <c:pt idx="14593">
                  <c:v>-5.2700000000000004E-3</c:v>
                </c:pt>
                <c:pt idx="14594">
                  <c:v>-5.2700000000000004E-3</c:v>
                </c:pt>
                <c:pt idx="14595">
                  <c:v>-5.2399999999999999E-3</c:v>
                </c:pt>
                <c:pt idx="14596">
                  <c:v>-5.2399999999999999E-3</c:v>
                </c:pt>
                <c:pt idx="14597">
                  <c:v>-5.2399999999999999E-3</c:v>
                </c:pt>
                <c:pt idx="14598">
                  <c:v>-5.2399999999999999E-3</c:v>
                </c:pt>
                <c:pt idx="14599">
                  <c:v>-5.2399999999999999E-3</c:v>
                </c:pt>
                <c:pt idx="14600">
                  <c:v>-5.2399999999999999E-3</c:v>
                </c:pt>
                <c:pt idx="14601">
                  <c:v>-5.2399999999999999E-3</c:v>
                </c:pt>
                <c:pt idx="14602">
                  <c:v>-5.2700000000000004E-3</c:v>
                </c:pt>
                <c:pt idx="14603">
                  <c:v>-5.2700000000000004E-3</c:v>
                </c:pt>
                <c:pt idx="14604">
                  <c:v>-5.2700000000000004E-3</c:v>
                </c:pt>
                <c:pt idx="14605">
                  <c:v>-5.2700000000000004E-3</c:v>
                </c:pt>
                <c:pt idx="14606">
                  <c:v>-5.2900000000000004E-3</c:v>
                </c:pt>
                <c:pt idx="14607">
                  <c:v>-5.2900000000000004E-3</c:v>
                </c:pt>
                <c:pt idx="14608">
                  <c:v>-5.2900000000000004E-3</c:v>
                </c:pt>
                <c:pt idx="14609">
                  <c:v>-5.3200000000000001E-3</c:v>
                </c:pt>
                <c:pt idx="14610">
                  <c:v>-5.3200000000000001E-3</c:v>
                </c:pt>
                <c:pt idx="14611">
                  <c:v>-5.3200000000000001E-3</c:v>
                </c:pt>
                <c:pt idx="14612">
                  <c:v>-5.3200000000000001E-3</c:v>
                </c:pt>
                <c:pt idx="14613">
                  <c:v>-5.3499999999999997E-3</c:v>
                </c:pt>
                <c:pt idx="14614">
                  <c:v>-5.3499999999999997E-3</c:v>
                </c:pt>
                <c:pt idx="14615">
                  <c:v>-5.3499999999999997E-3</c:v>
                </c:pt>
                <c:pt idx="14616">
                  <c:v>-5.3499999999999997E-3</c:v>
                </c:pt>
                <c:pt idx="14617">
                  <c:v>-5.3499999999999997E-3</c:v>
                </c:pt>
                <c:pt idx="14618">
                  <c:v>-5.3499999999999997E-3</c:v>
                </c:pt>
                <c:pt idx="14619">
                  <c:v>-5.3499999999999997E-3</c:v>
                </c:pt>
                <c:pt idx="14620">
                  <c:v>-5.3499999999999997E-3</c:v>
                </c:pt>
                <c:pt idx="14621">
                  <c:v>-5.3499999999999997E-3</c:v>
                </c:pt>
                <c:pt idx="14622">
                  <c:v>-5.3499999999999997E-3</c:v>
                </c:pt>
                <c:pt idx="14623">
                  <c:v>-5.3499999999999997E-3</c:v>
                </c:pt>
                <c:pt idx="14624">
                  <c:v>-5.3499999999999997E-3</c:v>
                </c:pt>
                <c:pt idx="14625">
                  <c:v>-5.3499999999999997E-3</c:v>
                </c:pt>
                <c:pt idx="14626">
                  <c:v>-5.3499999999999997E-3</c:v>
                </c:pt>
                <c:pt idx="14627">
                  <c:v>-5.3699999999999998E-3</c:v>
                </c:pt>
                <c:pt idx="14628">
                  <c:v>-5.3699999999999998E-3</c:v>
                </c:pt>
                <c:pt idx="14629">
                  <c:v>-5.3699999999999998E-3</c:v>
                </c:pt>
                <c:pt idx="14630">
                  <c:v>-5.4000000000000003E-3</c:v>
                </c:pt>
                <c:pt idx="14631">
                  <c:v>-5.4000000000000003E-3</c:v>
                </c:pt>
                <c:pt idx="14632">
                  <c:v>-5.4299999999999999E-3</c:v>
                </c:pt>
                <c:pt idx="14633">
                  <c:v>-5.4299999999999999E-3</c:v>
                </c:pt>
                <c:pt idx="14634">
                  <c:v>-5.4299999999999999E-3</c:v>
                </c:pt>
                <c:pt idx="14635">
                  <c:v>-5.45E-3</c:v>
                </c:pt>
                <c:pt idx="14636">
                  <c:v>-5.4799999999999996E-3</c:v>
                </c:pt>
                <c:pt idx="14637">
                  <c:v>-5.4799999999999996E-3</c:v>
                </c:pt>
                <c:pt idx="14638">
                  <c:v>-5.4999999999999997E-3</c:v>
                </c:pt>
                <c:pt idx="14639">
                  <c:v>-5.4999999999999997E-3</c:v>
                </c:pt>
                <c:pt idx="14640">
                  <c:v>-5.4999999999999997E-3</c:v>
                </c:pt>
                <c:pt idx="14641">
                  <c:v>-5.5300000000000002E-3</c:v>
                </c:pt>
                <c:pt idx="14642">
                  <c:v>-5.5300000000000002E-3</c:v>
                </c:pt>
                <c:pt idx="14643">
                  <c:v>-5.5300000000000002E-3</c:v>
                </c:pt>
                <c:pt idx="14644">
                  <c:v>-5.5599999999999998E-3</c:v>
                </c:pt>
                <c:pt idx="14645">
                  <c:v>-5.5599999999999998E-3</c:v>
                </c:pt>
                <c:pt idx="14646">
                  <c:v>-5.5599999999999998E-3</c:v>
                </c:pt>
                <c:pt idx="14647">
                  <c:v>-5.5599999999999998E-3</c:v>
                </c:pt>
                <c:pt idx="14648">
                  <c:v>-5.5599999999999998E-3</c:v>
                </c:pt>
                <c:pt idx="14649">
                  <c:v>-5.5300000000000002E-3</c:v>
                </c:pt>
                <c:pt idx="14650">
                  <c:v>-5.5300000000000002E-3</c:v>
                </c:pt>
                <c:pt idx="14651">
                  <c:v>-5.5300000000000002E-3</c:v>
                </c:pt>
                <c:pt idx="14652">
                  <c:v>-5.5300000000000002E-3</c:v>
                </c:pt>
                <c:pt idx="14653">
                  <c:v>-5.4999999999999997E-3</c:v>
                </c:pt>
                <c:pt idx="14654">
                  <c:v>-5.4999999999999997E-3</c:v>
                </c:pt>
                <c:pt idx="14655">
                  <c:v>-5.4799999999999996E-3</c:v>
                </c:pt>
                <c:pt idx="14656">
                  <c:v>-5.4799999999999996E-3</c:v>
                </c:pt>
                <c:pt idx="14657">
                  <c:v>-5.45E-3</c:v>
                </c:pt>
                <c:pt idx="14658">
                  <c:v>-5.45E-3</c:v>
                </c:pt>
                <c:pt idx="14659">
                  <c:v>-5.4299999999999999E-3</c:v>
                </c:pt>
                <c:pt idx="14660">
                  <c:v>-5.4299999999999999E-3</c:v>
                </c:pt>
                <c:pt idx="14661">
                  <c:v>-5.4000000000000003E-3</c:v>
                </c:pt>
                <c:pt idx="14662">
                  <c:v>-5.4000000000000003E-3</c:v>
                </c:pt>
                <c:pt idx="14663">
                  <c:v>-5.3699999999999998E-3</c:v>
                </c:pt>
                <c:pt idx="14664">
                  <c:v>-5.3699999999999998E-3</c:v>
                </c:pt>
                <c:pt idx="14665">
                  <c:v>-5.3699999999999998E-3</c:v>
                </c:pt>
                <c:pt idx="14666">
                  <c:v>-5.3499999999999997E-3</c:v>
                </c:pt>
                <c:pt idx="14667">
                  <c:v>-5.3499999999999997E-3</c:v>
                </c:pt>
                <c:pt idx="14668">
                  <c:v>-5.3499999999999997E-3</c:v>
                </c:pt>
                <c:pt idx="14669">
                  <c:v>-5.3499999999999997E-3</c:v>
                </c:pt>
                <c:pt idx="14670">
                  <c:v>-5.3499999999999997E-3</c:v>
                </c:pt>
                <c:pt idx="14671">
                  <c:v>-5.3200000000000001E-3</c:v>
                </c:pt>
                <c:pt idx="14672">
                  <c:v>-5.3200000000000001E-3</c:v>
                </c:pt>
                <c:pt idx="14673">
                  <c:v>-5.3200000000000001E-3</c:v>
                </c:pt>
                <c:pt idx="14674">
                  <c:v>-5.3200000000000001E-3</c:v>
                </c:pt>
                <c:pt idx="14675">
                  <c:v>-5.2900000000000004E-3</c:v>
                </c:pt>
                <c:pt idx="14676">
                  <c:v>-5.2900000000000004E-3</c:v>
                </c:pt>
                <c:pt idx="14677">
                  <c:v>-5.2900000000000004E-3</c:v>
                </c:pt>
                <c:pt idx="14678">
                  <c:v>-5.2700000000000004E-3</c:v>
                </c:pt>
                <c:pt idx="14679">
                  <c:v>-5.2700000000000004E-3</c:v>
                </c:pt>
                <c:pt idx="14680">
                  <c:v>-5.2700000000000004E-3</c:v>
                </c:pt>
                <c:pt idx="14681">
                  <c:v>-5.2399999999999999E-3</c:v>
                </c:pt>
                <c:pt idx="14682">
                  <c:v>-5.2399999999999999E-3</c:v>
                </c:pt>
                <c:pt idx="14683">
                  <c:v>-5.2100000000000002E-3</c:v>
                </c:pt>
                <c:pt idx="14684">
                  <c:v>-5.2100000000000002E-3</c:v>
                </c:pt>
                <c:pt idx="14685">
                  <c:v>-5.1900000000000002E-3</c:v>
                </c:pt>
                <c:pt idx="14686">
                  <c:v>-5.1900000000000002E-3</c:v>
                </c:pt>
                <c:pt idx="14687">
                  <c:v>-5.1900000000000002E-3</c:v>
                </c:pt>
                <c:pt idx="14688">
                  <c:v>-5.1599999999999997E-3</c:v>
                </c:pt>
                <c:pt idx="14689">
                  <c:v>-5.1599999999999997E-3</c:v>
                </c:pt>
                <c:pt idx="14690">
                  <c:v>-5.1599999999999997E-3</c:v>
                </c:pt>
                <c:pt idx="14691">
                  <c:v>-5.1599999999999997E-3</c:v>
                </c:pt>
                <c:pt idx="14692">
                  <c:v>-5.1599999999999997E-3</c:v>
                </c:pt>
                <c:pt idx="14693">
                  <c:v>-5.1599999999999997E-3</c:v>
                </c:pt>
                <c:pt idx="14694">
                  <c:v>-5.1599999999999997E-3</c:v>
                </c:pt>
                <c:pt idx="14695">
                  <c:v>-5.1599999999999997E-3</c:v>
                </c:pt>
                <c:pt idx="14696">
                  <c:v>-5.1900000000000002E-3</c:v>
                </c:pt>
                <c:pt idx="14697">
                  <c:v>-5.1900000000000002E-3</c:v>
                </c:pt>
                <c:pt idx="14698">
                  <c:v>-5.2100000000000002E-3</c:v>
                </c:pt>
                <c:pt idx="14699">
                  <c:v>-5.2100000000000002E-3</c:v>
                </c:pt>
                <c:pt idx="14700">
                  <c:v>-5.2399999999999999E-3</c:v>
                </c:pt>
                <c:pt idx="14701">
                  <c:v>-5.2700000000000004E-3</c:v>
                </c:pt>
                <c:pt idx="14702">
                  <c:v>-5.2900000000000004E-3</c:v>
                </c:pt>
                <c:pt idx="14703">
                  <c:v>-5.3200000000000001E-3</c:v>
                </c:pt>
                <c:pt idx="14704">
                  <c:v>-5.3499999999999997E-3</c:v>
                </c:pt>
                <c:pt idx="14705">
                  <c:v>-5.4000000000000003E-3</c:v>
                </c:pt>
                <c:pt idx="14706">
                  <c:v>-5.4299999999999999E-3</c:v>
                </c:pt>
                <c:pt idx="14707">
                  <c:v>-5.45E-3</c:v>
                </c:pt>
                <c:pt idx="14708">
                  <c:v>-5.4799999999999996E-3</c:v>
                </c:pt>
                <c:pt idx="14709">
                  <c:v>-5.4999999999999997E-3</c:v>
                </c:pt>
                <c:pt idx="14710">
                  <c:v>-5.5300000000000002E-3</c:v>
                </c:pt>
                <c:pt idx="14711">
                  <c:v>-5.5599999999999998E-3</c:v>
                </c:pt>
                <c:pt idx="14712">
                  <c:v>-5.5599999999999998E-3</c:v>
                </c:pt>
                <c:pt idx="14713">
                  <c:v>-5.5799999999999999E-3</c:v>
                </c:pt>
                <c:pt idx="14714">
                  <c:v>-5.5799999999999999E-3</c:v>
                </c:pt>
                <c:pt idx="14715">
                  <c:v>-5.6100000000000004E-3</c:v>
                </c:pt>
                <c:pt idx="14716">
                  <c:v>-5.6100000000000004E-3</c:v>
                </c:pt>
                <c:pt idx="14717">
                  <c:v>-5.6100000000000004E-3</c:v>
                </c:pt>
                <c:pt idx="14718">
                  <c:v>-5.6100000000000004E-3</c:v>
                </c:pt>
                <c:pt idx="14719">
                  <c:v>-5.6100000000000004E-3</c:v>
                </c:pt>
                <c:pt idx="14720">
                  <c:v>-5.5799999999999999E-3</c:v>
                </c:pt>
                <c:pt idx="14721">
                  <c:v>-5.5799999999999999E-3</c:v>
                </c:pt>
                <c:pt idx="14722">
                  <c:v>-5.5599999999999998E-3</c:v>
                </c:pt>
                <c:pt idx="14723">
                  <c:v>-5.5300000000000002E-3</c:v>
                </c:pt>
                <c:pt idx="14724">
                  <c:v>-5.4999999999999997E-3</c:v>
                </c:pt>
                <c:pt idx="14725">
                  <c:v>-5.4799999999999996E-3</c:v>
                </c:pt>
                <c:pt idx="14726">
                  <c:v>-5.45E-3</c:v>
                </c:pt>
                <c:pt idx="14727">
                  <c:v>-5.4299999999999999E-3</c:v>
                </c:pt>
                <c:pt idx="14728">
                  <c:v>-5.4299999999999999E-3</c:v>
                </c:pt>
                <c:pt idx="14729">
                  <c:v>-5.3699999999999998E-3</c:v>
                </c:pt>
                <c:pt idx="14730">
                  <c:v>-5.3699999999999998E-3</c:v>
                </c:pt>
                <c:pt idx="14731">
                  <c:v>-5.3499999999999997E-3</c:v>
                </c:pt>
                <c:pt idx="14732">
                  <c:v>-5.3200000000000001E-3</c:v>
                </c:pt>
                <c:pt idx="14733">
                  <c:v>-5.2900000000000004E-3</c:v>
                </c:pt>
                <c:pt idx="14734">
                  <c:v>-5.2900000000000004E-3</c:v>
                </c:pt>
                <c:pt idx="14735">
                  <c:v>-5.2700000000000004E-3</c:v>
                </c:pt>
                <c:pt idx="14736">
                  <c:v>-5.2700000000000004E-3</c:v>
                </c:pt>
                <c:pt idx="14737">
                  <c:v>-5.2700000000000004E-3</c:v>
                </c:pt>
                <c:pt idx="14738">
                  <c:v>-5.2700000000000004E-3</c:v>
                </c:pt>
                <c:pt idx="14739">
                  <c:v>-5.2700000000000004E-3</c:v>
                </c:pt>
                <c:pt idx="14740">
                  <c:v>-5.2700000000000004E-3</c:v>
                </c:pt>
                <c:pt idx="14741">
                  <c:v>-5.2700000000000004E-3</c:v>
                </c:pt>
                <c:pt idx="14742">
                  <c:v>-5.2900000000000004E-3</c:v>
                </c:pt>
                <c:pt idx="14743">
                  <c:v>-5.3200000000000001E-3</c:v>
                </c:pt>
                <c:pt idx="14744">
                  <c:v>-5.3200000000000001E-3</c:v>
                </c:pt>
                <c:pt idx="14745">
                  <c:v>-5.3499999999999997E-3</c:v>
                </c:pt>
                <c:pt idx="14746">
                  <c:v>-5.3699999999999998E-3</c:v>
                </c:pt>
                <c:pt idx="14747">
                  <c:v>-5.4000000000000003E-3</c:v>
                </c:pt>
                <c:pt idx="14748">
                  <c:v>-5.4299999999999999E-3</c:v>
                </c:pt>
                <c:pt idx="14749">
                  <c:v>-5.45E-3</c:v>
                </c:pt>
                <c:pt idx="14750">
                  <c:v>-5.4799999999999996E-3</c:v>
                </c:pt>
                <c:pt idx="14751">
                  <c:v>-5.4799999999999996E-3</c:v>
                </c:pt>
                <c:pt idx="14752">
                  <c:v>-5.4999999999999997E-3</c:v>
                </c:pt>
                <c:pt idx="14753">
                  <c:v>-5.5300000000000002E-3</c:v>
                </c:pt>
                <c:pt idx="14754">
                  <c:v>-5.5599999999999998E-3</c:v>
                </c:pt>
                <c:pt idx="14755">
                  <c:v>-5.5599999999999998E-3</c:v>
                </c:pt>
                <c:pt idx="14756">
                  <c:v>-5.5599999999999998E-3</c:v>
                </c:pt>
                <c:pt idx="14757">
                  <c:v>-5.5799999999999999E-3</c:v>
                </c:pt>
                <c:pt idx="14758">
                  <c:v>-5.5799999999999999E-3</c:v>
                </c:pt>
                <c:pt idx="14759">
                  <c:v>-5.5799999999999999E-3</c:v>
                </c:pt>
                <c:pt idx="14760">
                  <c:v>-5.5799999999999999E-3</c:v>
                </c:pt>
                <c:pt idx="14761">
                  <c:v>-5.5599999999999998E-3</c:v>
                </c:pt>
                <c:pt idx="14762">
                  <c:v>-5.5599999999999998E-3</c:v>
                </c:pt>
                <c:pt idx="14763">
                  <c:v>-5.5300000000000002E-3</c:v>
                </c:pt>
                <c:pt idx="14764">
                  <c:v>-5.5300000000000002E-3</c:v>
                </c:pt>
                <c:pt idx="14765">
                  <c:v>-5.4999999999999997E-3</c:v>
                </c:pt>
                <c:pt idx="14766">
                  <c:v>-5.4799999999999996E-3</c:v>
                </c:pt>
                <c:pt idx="14767">
                  <c:v>-5.45E-3</c:v>
                </c:pt>
                <c:pt idx="14768">
                  <c:v>-5.4299999999999999E-3</c:v>
                </c:pt>
                <c:pt idx="14769">
                  <c:v>-5.4299999999999999E-3</c:v>
                </c:pt>
                <c:pt idx="14770">
                  <c:v>-5.4000000000000003E-3</c:v>
                </c:pt>
                <c:pt idx="14771">
                  <c:v>-5.3699999999999998E-3</c:v>
                </c:pt>
                <c:pt idx="14772">
                  <c:v>-5.3499999999999997E-3</c:v>
                </c:pt>
                <c:pt idx="14773">
                  <c:v>-5.3200000000000001E-3</c:v>
                </c:pt>
                <c:pt idx="14774">
                  <c:v>-5.2900000000000004E-3</c:v>
                </c:pt>
                <c:pt idx="14775">
                  <c:v>-5.2900000000000004E-3</c:v>
                </c:pt>
                <c:pt idx="14776">
                  <c:v>-5.2700000000000004E-3</c:v>
                </c:pt>
                <c:pt idx="14777">
                  <c:v>-5.2700000000000004E-3</c:v>
                </c:pt>
                <c:pt idx="14778">
                  <c:v>-5.2399999999999999E-3</c:v>
                </c:pt>
                <c:pt idx="14779">
                  <c:v>-5.2399999999999999E-3</c:v>
                </c:pt>
                <c:pt idx="14780">
                  <c:v>-5.2399999999999999E-3</c:v>
                </c:pt>
                <c:pt idx="14781">
                  <c:v>-5.2399999999999999E-3</c:v>
                </c:pt>
                <c:pt idx="14782">
                  <c:v>-5.2399999999999999E-3</c:v>
                </c:pt>
                <c:pt idx="14783">
                  <c:v>-5.2399999999999999E-3</c:v>
                </c:pt>
                <c:pt idx="14784">
                  <c:v>-5.2700000000000004E-3</c:v>
                </c:pt>
                <c:pt idx="14785">
                  <c:v>-5.2700000000000004E-3</c:v>
                </c:pt>
                <c:pt idx="14786">
                  <c:v>-5.2900000000000004E-3</c:v>
                </c:pt>
                <c:pt idx="14787">
                  <c:v>-5.3200000000000001E-3</c:v>
                </c:pt>
                <c:pt idx="14788">
                  <c:v>-5.3200000000000001E-3</c:v>
                </c:pt>
                <c:pt idx="14789">
                  <c:v>-5.3499999999999997E-3</c:v>
                </c:pt>
                <c:pt idx="14790">
                  <c:v>-5.3699999999999998E-3</c:v>
                </c:pt>
                <c:pt idx="14791">
                  <c:v>-5.4000000000000003E-3</c:v>
                </c:pt>
                <c:pt idx="14792">
                  <c:v>-5.4299999999999999E-3</c:v>
                </c:pt>
                <c:pt idx="14793">
                  <c:v>-5.45E-3</c:v>
                </c:pt>
                <c:pt idx="14794">
                  <c:v>-5.4799999999999996E-3</c:v>
                </c:pt>
                <c:pt idx="14795">
                  <c:v>-5.4999999999999997E-3</c:v>
                </c:pt>
                <c:pt idx="14796">
                  <c:v>-5.5300000000000002E-3</c:v>
                </c:pt>
                <c:pt idx="14797">
                  <c:v>-5.5599999999999998E-3</c:v>
                </c:pt>
                <c:pt idx="14798">
                  <c:v>-5.5799999999999999E-3</c:v>
                </c:pt>
                <c:pt idx="14799">
                  <c:v>-5.6100000000000004E-3</c:v>
                </c:pt>
                <c:pt idx="14800">
                  <c:v>-5.64E-3</c:v>
                </c:pt>
                <c:pt idx="14801">
                  <c:v>-5.6600000000000001E-3</c:v>
                </c:pt>
                <c:pt idx="14802">
                  <c:v>-5.6600000000000001E-3</c:v>
                </c:pt>
                <c:pt idx="14803">
                  <c:v>-5.6899999999999997E-3</c:v>
                </c:pt>
                <c:pt idx="14804">
                  <c:v>-5.6899999999999997E-3</c:v>
                </c:pt>
                <c:pt idx="14805">
                  <c:v>-5.7200000000000003E-3</c:v>
                </c:pt>
                <c:pt idx="14806">
                  <c:v>-5.7200000000000003E-3</c:v>
                </c:pt>
                <c:pt idx="14807">
                  <c:v>-5.7200000000000003E-3</c:v>
                </c:pt>
                <c:pt idx="14808">
                  <c:v>-5.7400000000000003E-3</c:v>
                </c:pt>
                <c:pt idx="14809">
                  <c:v>-5.7400000000000003E-3</c:v>
                </c:pt>
                <c:pt idx="14810">
                  <c:v>-5.7400000000000003E-3</c:v>
                </c:pt>
                <c:pt idx="14811">
                  <c:v>-5.7400000000000003E-3</c:v>
                </c:pt>
                <c:pt idx="14812">
                  <c:v>-5.7400000000000003E-3</c:v>
                </c:pt>
                <c:pt idx="14813">
                  <c:v>-5.7200000000000003E-3</c:v>
                </c:pt>
                <c:pt idx="14814">
                  <c:v>-5.7200000000000003E-3</c:v>
                </c:pt>
                <c:pt idx="14815">
                  <c:v>-5.7200000000000003E-3</c:v>
                </c:pt>
                <c:pt idx="14816">
                  <c:v>-5.6899999999999997E-3</c:v>
                </c:pt>
                <c:pt idx="14817">
                  <c:v>-5.6899999999999997E-3</c:v>
                </c:pt>
                <c:pt idx="14818">
                  <c:v>-5.6600000000000001E-3</c:v>
                </c:pt>
                <c:pt idx="14819">
                  <c:v>-5.6600000000000001E-3</c:v>
                </c:pt>
                <c:pt idx="14820">
                  <c:v>-5.64E-3</c:v>
                </c:pt>
                <c:pt idx="14821">
                  <c:v>-5.64E-3</c:v>
                </c:pt>
                <c:pt idx="14822">
                  <c:v>-5.6100000000000004E-3</c:v>
                </c:pt>
                <c:pt idx="14823">
                  <c:v>-5.6100000000000004E-3</c:v>
                </c:pt>
                <c:pt idx="14824">
                  <c:v>-5.5799999999999999E-3</c:v>
                </c:pt>
                <c:pt idx="14825">
                  <c:v>-5.5799999999999999E-3</c:v>
                </c:pt>
                <c:pt idx="14826">
                  <c:v>-5.5599999999999998E-3</c:v>
                </c:pt>
                <c:pt idx="14827">
                  <c:v>-5.5599999999999998E-3</c:v>
                </c:pt>
                <c:pt idx="14828">
                  <c:v>-5.5599999999999998E-3</c:v>
                </c:pt>
                <c:pt idx="14829">
                  <c:v>-5.5300000000000002E-3</c:v>
                </c:pt>
                <c:pt idx="14830">
                  <c:v>-5.5300000000000002E-3</c:v>
                </c:pt>
                <c:pt idx="14831">
                  <c:v>-5.4999999999999997E-3</c:v>
                </c:pt>
                <c:pt idx="14832">
                  <c:v>-5.4999999999999997E-3</c:v>
                </c:pt>
                <c:pt idx="14833">
                  <c:v>-5.4999999999999997E-3</c:v>
                </c:pt>
                <c:pt idx="14834">
                  <c:v>-5.4999999999999997E-3</c:v>
                </c:pt>
                <c:pt idx="14835">
                  <c:v>-5.4999999999999997E-3</c:v>
                </c:pt>
                <c:pt idx="14836">
                  <c:v>-5.4999999999999997E-3</c:v>
                </c:pt>
                <c:pt idx="14837">
                  <c:v>-5.4999999999999997E-3</c:v>
                </c:pt>
                <c:pt idx="14838">
                  <c:v>-5.4999999999999997E-3</c:v>
                </c:pt>
                <c:pt idx="14839">
                  <c:v>-5.4999999999999997E-3</c:v>
                </c:pt>
                <c:pt idx="14840">
                  <c:v>-5.4999999999999997E-3</c:v>
                </c:pt>
                <c:pt idx="14841">
                  <c:v>-5.4999999999999997E-3</c:v>
                </c:pt>
                <c:pt idx="14842">
                  <c:v>-5.4999999999999997E-3</c:v>
                </c:pt>
                <c:pt idx="14843">
                  <c:v>-5.4999999999999997E-3</c:v>
                </c:pt>
                <c:pt idx="14844">
                  <c:v>-5.4999999999999997E-3</c:v>
                </c:pt>
                <c:pt idx="14845">
                  <c:v>-5.4999999999999997E-3</c:v>
                </c:pt>
                <c:pt idx="14846">
                  <c:v>-5.4999999999999997E-3</c:v>
                </c:pt>
                <c:pt idx="14847">
                  <c:v>-5.4999999999999997E-3</c:v>
                </c:pt>
                <c:pt idx="14848">
                  <c:v>-5.4999999999999997E-3</c:v>
                </c:pt>
                <c:pt idx="14849">
                  <c:v>-5.4999999999999997E-3</c:v>
                </c:pt>
                <c:pt idx="14850">
                  <c:v>-5.4999999999999997E-3</c:v>
                </c:pt>
                <c:pt idx="14851">
                  <c:v>-5.4799999999999996E-3</c:v>
                </c:pt>
                <c:pt idx="14852">
                  <c:v>-5.4799999999999996E-3</c:v>
                </c:pt>
                <c:pt idx="14853">
                  <c:v>-5.4799999999999996E-3</c:v>
                </c:pt>
                <c:pt idx="14854">
                  <c:v>-5.45E-3</c:v>
                </c:pt>
                <c:pt idx="14855">
                  <c:v>-5.45E-3</c:v>
                </c:pt>
                <c:pt idx="14856">
                  <c:v>-5.45E-3</c:v>
                </c:pt>
                <c:pt idx="14857">
                  <c:v>-5.4299999999999999E-3</c:v>
                </c:pt>
                <c:pt idx="14858">
                  <c:v>-5.4000000000000003E-3</c:v>
                </c:pt>
                <c:pt idx="14859">
                  <c:v>-5.4000000000000003E-3</c:v>
                </c:pt>
                <c:pt idx="14860">
                  <c:v>-5.3699999999999998E-3</c:v>
                </c:pt>
                <c:pt idx="14861">
                  <c:v>-5.3699999999999998E-3</c:v>
                </c:pt>
                <c:pt idx="14862">
                  <c:v>-5.3499999999999997E-3</c:v>
                </c:pt>
                <c:pt idx="14863">
                  <c:v>-5.3499999999999997E-3</c:v>
                </c:pt>
                <c:pt idx="14864">
                  <c:v>-5.3200000000000001E-3</c:v>
                </c:pt>
                <c:pt idx="14865">
                  <c:v>-5.3200000000000001E-3</c:v>
                </c:pt>
                <c:pt idx="14866">
                  <c:v>-5.3200000000000001E-3</c:v>
                </c:pt>
                <c:pt idx="14867">
                  <c:v>-5.3200000000000001E-3</c:v>
                </c:pt>
                <c:pt idx="14868">
                  <c:v>-5.3200000000000001E-3</c:v>
                </c:pt>
                <c:pt idx="14869">
                  <c:v>-5.3200000000000001E-3</c:v>
                </c:pt>
                <c:pt idx="14870">
                  <c:v>-5.3200000000000001E-3</c:v>
                </c:pt>
                <c:pt idx="14871">
                  <c:v>-5.3200000000000001E-3</c:v>
                </c:pt>
                <c:pt idx="14872">
                  <c:v>-5.3499999999999997E-3</c:v>
                </c:pt>
                <c:pt idx="14873">
                  <c:v>-5.3499999999999997E-3</c:v>
                </c:pt>
                <c:pt idx="14874">
                  <c:v>-5.3699999999999998E-3</c:v>
                </c:pt>
                <c:pt idx="14875">
                  <c:v>-5.4000000000000003E-3</c:v>
                </c:pt>
                <c:pt idx="14876">
                  <c:v>-5.4299999999999999E-3</c:v>
                </c:pt>
                <c:pt idx="14877">
                  <c:v>-5.45E-3</c:v>
                </c:pt>
                <c:pt idx="14878">
                  <c:v>-5.4799999999999996E-3</c:v>
                </c:pt>
                <c:pt idx="14879">
                  <c:v>-5.4999999999999997E-3</c:v>
                </c:pt>
                <c:pt idx="14880">
                  <c:v>-5.5300000000000002E-3</c:v>
                </c:pt>
                <c:pt idx="14881">
                  <c:v>-5.5599999999999998E-3</c:v>
                </c:pt>
                <c:pt idx="14882">
                  <c:v>-5.6100000000000004E-3</c:v>
                </c:pt>
                <c:pt idx="14883">
                  <c:v>-5.64E-3</c:v>
                </c:pt>
                <c:pt idx="14884">
                  <c:v>-5.6600000000000001E-3</c:v>
                </c:pt>
                <c:pt idx="14885">
                  <c:v>-5.6899999999999997E-3</c:v>
                </c:pt>
                <c:pt idx="14886">
                  <c:v>-5.7200000000000003E-3</c:v>
                </c:pt>
                <c:pt idx="14887">
                  <c:v>-5.7400000000000003E-3</c:v>
                </c:pt>
                <c:pt idx="14888">
                  <c:v>-5.7400000000000003E-3</c:v>
                </c:pt>
                <c:pt idx="14889">
                  <c:v>-5.77E-3</c:v>
                </c:pt>
                <c:pt idx="14890">
                  <c:v>-5.77E-3</c:v>
                </c:pt>
                <c:pt idx="14891">
                  <c:v>-5.79E-3</c:v>
                </c:pt>
                <c:pt idx="14892">
                  <c:v>-5.79E-3</c:v>
                </c:pt>
                <c:pt idx="14893">
                  <c:v>-5.79E-3</c:v>
                </c:pt>
                <c:pt idx="14894">
                  <c:v>-5.79E-3</c:v>
                </c:pt>
                <c:pt idx="14895">
                  <c:v>-5.77E-3</c:v>
                </c:pt>
                <c:pt idx="14896">
                  <c:v>-5.77E-3</c:v>
                </c:pt>
                <c:pt idx="14897">
                  <c:v>-5.77E-3</c:v>
                </c:pt>
                <c:pt idx="14898">
                  <c:v>-5.7400000000000003E-3</c:v>
                </c:pt>
                <c:pt idx="14899">
                  <c:v>-5.7400000000000003E-3</c:v>
                </c:pt>
                <c:pt idx="14900">
                  <c:v>-5.7200000000000003E-3</c:v>
                </c:pt>
                <c:pt idx="14901">
                  <c:v>-5.6899999999999997E-3</c:v>
                </c:pt>
                <c:pt idx="14902">
                  <c:v>-5.6899999999999997E-3</c:v>
                </c:pt>
                <c:pt idx="14903">
                  <c:v>-5.6600000000000001E-3</c:v>
                </c:pt>
                <c:pt idx="14904">
                  <c:v>-5.6600000000000001E-3</c:v>
                </c:pt>
                <c:pt idx="14905">
                  <c:v>-5.64E-3</c:v>
                </c:pt>
                <c:pt idx="14906">
                  <c:v>-5.64E-3</c:v>
                </c:pt>
                <c:pt idx="14907">
                  <c:v>-5.6100000000000004E-3</c:v>
                </c:pt>
                <c:pt idx="14908">
                  <c:v>-5.6100000000000004E-3</c:v>
                </c:pt>
                <c:pt idx="14909">
                  <c:v>-5.6100000000000004E-3</c:v>
                </c:pt>
                <c:pt idx="14910">
                  <c:v>-5.64E-3</c:v>
                </c:pt>
                <c:pt idx="14911">
                  <c:v>-5.64E-3</c:v>
                </c:pt>
                <c:pt idx="14912">
                  <c:v>-5.64E-3</c:v>
                </c:pt>
                <c:pt idx="14913">
                  <c:v>-5.6600000000000001E-3</c:v>
                </c:pt>
                <c:pt idx="14914">
                  <c:v>-5.6899999999999997E-3</c:v>
                </c:pt>
                <c:pt idx="14915">
                  <c:v>-5.6899999999999997E-3</c:v>
                </c:pt>
                <c:pt idx="14916">
                  <c:v>-5.7200000000000003E-3</c:v>
                </c:pt>
                <c:pt idx="14917">
                  <c:v>-5.7400000000000003E-3</c:v>
                </c:pt>
                <c:pt idx="14918">
                  <c:v>-5.77E-3</c:v>
                </c:pt>
                <c:pt idx="14919">
                  <c:v>-5.79E-3</c:v>
                </c:pt>
                <c:pt idx="14920">
                  <c:v>-5.8199999999999997E-3</c:v>
                </c:pt>
                <c:pt idx="14921">
                  <c:v>-5.8500000000000002E-3</c:v>
                </c:pt>
                <c:pt idx="14922">
                  <c:v>-5.8700000000000002E-3</c:v>
                </c:pt>
                <c:pt idx="14923">
                  <c:v>-5.8999999999999999E-3</c:v>
                </c:pt>
                <c:pt idx="14924">
                  <c:v>-5.9300000000000004E-3</c:v>
                </c:pt>
                <c:pt idx="14925">
                  <c:v>-5.9500000000000004E-3</c:v>
                </c:pt>
                <c:pt idx="14926">
                  <c:v>-5.9800000000000001E-3</c:v>
                </c:pt>
                <c:pt idx="14927">
                  <c:v>-5.9800000000000001E-3</c:v>
                </c:pt>
                <c:pt idx="14928">
                  <c:v>-6.0099999999999997E-3</c:v>
                </c:pt>
                <c:pt idx="14929">
                  <c:v>-6.0099999999999997E-3</c:v>
                </c:pt>
                <c:pt idx="14930">
                  <c:v>-6.0099999999999997E-3</c:v>
                </c:pt>
                <c:pt idx="14931">
                  <c:v>-6.0099999999999997E-3</c:v>
                </c:pt>
                <c:pt idx="14932">
                  <c:v>-6.0099999999999997E-3</c:v>
                </c:pt>
                <c:pt idx="14933">
                  <c:v>-5.9800000000000001E-3</c:v>
                </c:pt>
                <c:pt idx="14934">
                  <c:v>-5.9800000000000001E-3</c:v>
                </c:pt>
                <c:pt idx="14935">
                  <c:v>-5.9500000000000004E-3</c:v>
                </c:pt>
                <c:pt idx="14936">
                  <c:v>-5.9300000000000004E-3</c:v>
                </c:pt>
                <c:pt idx="14937">
                  <c:v>-5.8999999999999999E-3</c:v>
                </c:pt>
                <c:pt idx="14938">
                  <c:v>-5.8999999999999999E-3</c:v>
                </c:pt>
                <c:pt idx="14939">
                  <c:v>-5.8700000000000002E-3</c:v>
                </c:pt>
                <c:pt idx="14940">
                  <c:v>-5.8500000000000002E-3</c:v>
                </c:pt>
                <c:pt idx="14941">
                  <c:v>-5.8199999999999997E-3</c:v>
                </c:pt>
                <c:pt idx="14942">
                  <c:v>-5.79E-3</c:v>
                </c:pt>
                <c:pt idx="14943">
                  <c:v>-5.77E-3</c:v>
                </c:pt>
                <c:pt idx="14944">
                  <c:v>-5.7400000000000003E-3</c:v>
                </c:pt>
                <c:pt idx="14945">
                  <c:v>-5.7200000000000003E-3</c:v>
                </c:pt>
                <c:pt idx="14946">
                  <c:v>-5.7200000000000003E-3</c:v>
                </c:pt>
                <c:pt idx="14947">
                  <c:v>-5.6899999999999997E-3</c:v>
                </c:pt>
                <c:pt idx="14948">
                  <c:v>-5.6899999999999997E-3</c:v>
                </c:pt>
                <c:pt idx="14949">
                  <c:v>-5.6600000000000001E-3</c:v>
                </c:pt>
                <c:pt idx="14950">
                  <c:v>-5.6600000000000001E-3</c:v>
                </c:pt>
                <c:pt idx="14951">
                  <c:v>-5.6600000000000001E-3</c:v>
                </c:pt>
                <c:pt idx="14952">
                  <c:v>-5.6600000000000001E-3</c:v>
                </c:pt>
                <c:pt idx="14953">
                  <c:v>-5.6600000000000001E-3</c:v>
                </c:pt>
                <c:pt idx="14954">
                  <c:v>-5.6600000000000001E-3</c:v>
                </c:pt>
                <c:pt idx="14955">
                  <c:v>-5.6899999999999997E-3</c:v>
                </c:pt>
                <c:pt idx="14956">
                  <c:v>-5.6899999999999997E-3</c:v>
                </c:pt>
                <c:pt idx="14957">
                  <c:v>-5.6899999999999997E-3</c:v>
                </c:pt>
                <c:pt idx="14958">
                  <c:v>-5.7200000000000003E-3</c:v>
                </c:pt>
                <c:pt idx="14959">
                  <c:v>-5.7200000000000003E-3</c:v>
                </c:pt>
                <c:pt idx="14960">
                  <c:v>-5.7400000000000003E-3</c:v>
                </c:pt>
                <c:pt idx="14961">
                  <c:v>-5.7400000000000003E-3</c:v>
                </c:pt>
                <c:pt idx="14962">
                  <c:v>-5.77E-3</c:v>
                </c:pt>
                <c:pt idx="14963">
                  <c:v>-5.77E-3</c:v>
                </c:pt>
                <c:pt idx="14964">
                  <c:v>-5.77E-3</c:v>
                </c:pt>
                <c:pt idx="14965">
                  <c:v>-5.77E-3</c:v>
                </c:pt>
                <c:pt idx="14966">
                  <c:v>-5.77E-3</c:v>
                </c:pt>
                <c:pt idx="14967">
                  <c:v>-5.77E-3</c:v>
                </c:pt>
                <c:pt idx="14968">
                  <c:v>-5.77E-3</c:v>
                </c:pt>
                <c:pt idx="14969">
                  <c:v>-5.77E-3</c:v>
                </c:pt>
                <c:pt idx="14970">
                  <c:v>-5.7400000000000003E-3</c:v>
                </c:pt>
                <c:pt idx="14971">
                  <c:v>-5.7400000000000003E-3</c:v>
                </c:pt>
                <c:pt idx="14972">
                  <c:v>-5.7400000000000003E-3</c:v>
                </c:pt>
                <c:pt idx="14973">
                  <c:v>-5.7200000000000003E-3</c:v>
                </c:pt>
                <c:pt idx="14974">
                  <c:v>-5.7200000000000003E-3</c:v>
                </c:pt>
                <c:pt idx="14975">
                  <c:v>-5.6899999999999997E-3</c:v>
                </c:pt>
                <c:pt idx="14976">
                  <c:v>-5.6600000000000001E-3</c:v>
                </c:pt>
                <c:pt idx="14977">
                  <c:v>-5.6600000000000001E-3</c:v>
                </c:pt>
                <c:pt idx="14978">
                  <c:v>-5.64E-3</c:v>
                </c:pt>
                <c:pt idx="14979">
                  <c:v>-5.64E-3</c:v>
                </c:pt>
                <c:pt idx="14980">
                  <c:v>-5.6100000000000004E-3</c:v>
                </c:pt>
                <c:pt idx="14981">
                  <c:v>-5.6100000000000004E-3</c:v>
                </c:pt>
                <c:pt idx="14982">
                  <c:v>-5.5799999999999999E-3</c:v>
                </c:pt>
                <c:pt idx="14983">
                  <c:v>-5.5799999999999999E-3</c:v>
                </c:pt>
                <c:pt idx="14984">
                  <c:v>-5.5799999999999999E-3</c:v>
                </c:pt>
                <c:pt idx="14985">
                  <c:v>-5.5799999999999999E-3</c:v>
                </c:pt>
                <c:pt idx="14986">
                  <c:v>-5.5799999999999999E-3</c:v>
                </c:pt>
                <c:pt idx="14987">
                  <c:v>-5.5799999999999999E-3</c:v>
                </c:pt>
                <c:pt idx="14988">
                  <c:v>-5.6100000000000004E-3</c:v>
                </c:pt>
                <c:pt idx="14989">
                  <c:v>-5.6100000000000004E-3</c:v>
                </c:pt>
                <c:pt idx="14990">
                  <c:v>-5.64E-3</c:v>
                </c:pt>
                <c:pt idx="14991">
                  <c:v>-5.64E-3</c:v>
                </c:pt>
                <c:pt idx="14992">
                  <c:v>-5.6600000000000001E-3</c:v>
                </c:pt>
                <c:pt idx="14993">
                  <c:v>-5.6600000000000001E-3</c:v>
                </c:pt>
                <c:pt idx="14994">
                  <c:v>-5.6899999999999997E-3</c:v>
                </c:pt>
                <c:pt idx="14995">
                  <c:v>-5.7200000000000003E-3</c:v>
                </c:pt>
                <c:pt idx="14996">
                  <c:v>-5.7200000000000003E-3</c:v>
                </c:pt>
                <c:pt idx="14997">
                  <c:v>-5.7400000000000003E-3</c:v>
                </c:pt>
                <c:pt idx="14998">
                  <c:v>-5.77E-3</c:v>
                </c:pt>
                <c:pt idx="14999">
                  <c:v>-5.77E-3</c:v>
                </c:pt>
                <c:pt idx="15000">
                  <c:v>-5.79E-3</c:v>
                </c:pt>
                <c:pt idx="15001">
                  <c:v>-5.79E-3</c:v>
                </c:pt>
                <c:pt idx="15002">
                  <c:v>-5.8199999999999997E-3</c:v>
                </c:pt>
                <c:pt idx="15003">
                  <c:v>-5.8199999999999997E-3</c:v>
                </c:pt>
                <c:pt idx="15004">
                  <c:v>-5.8500000000000002E-3</c:v>
                </c:pt>
                <c:pt idx="15005">
                  <c:v>-5.8500000000000002E-3</c:v>
                </c:pt>
                <c:pt idx="15006">
                  <c:v>-5.8500000000000002E-3</c:v>
                </c:pt>
                <c:pt idx="15007">
                  <c:v>-5.8500000000000002E-3</c:v>
                </c:pt>
                <c:pt idx="15008">
                  <c:v>-5.8500000000000002E-3</c:v>
                </c:pt>
                <c:pt idx="15009">
                  <c:v>-5.8500000000000002E-3</c:v>
                </c:pt>
                <c:pt idx="15010">
                  <c:v>-5.8500000000000002E-3</c:v>
                </c:pt>
                <c:pt idx="15011">
                  <c:v>-5.8500000000000002E-3</c:v>
                </c:pt>
                <c:pt idx="15012">
                  <c:v>-5.8500000000000002E-3</c:v>
                </c:pt>
                <c:pt idx="15013">
                  <c:v>-5.8500000000000002E-3</c:v>
                </c:pt>
                <c:pt idx="15014">
                  <c:v>-5.8500000000000002E-3</c:v>
                </c:pt>
                <c:pt idx="15015">
                  <c:v>-5.8500000000000002E-3</c:v>
                </c:pt>
                <c:pt idx="15016">
                  <c:v>-5.8500000000000002E-3</c:v>
                </c:pt>
                <c:pt idx="15017">
                  <c:v>-5.8199999999999997E-3</c:v>
                </c:pt>
                <c:pt idx="15018">
                  <c:v>-5.8199999999999997E-3</c:v>
                </c:pt>
                <c:pt idx="15019">
                  <c:v>-5.8199999999999997E-3</c:v>
                </c:pt>
                <c:pt idx="15020">
                  <c:v>-5.8199999999999997E-3</c:v>
                </c:pt>
                <c:pt idx="15021">
                  <c:v>-5.8199999999999997E-3</c:v>
                </c:pt>
                <c:pt idx="15022">
                  <c:v>-5.8199999999999997E-3</c:v>
                </c:pt>
                <c:pt idx="15023">
                  <c:v>-5.8199999999999997E-3</c:v>
                </c:pt>
                <c:pt idx="15024">
                  <c:v>-5.8199999999999997E-3</c:v>
                </c:pt>
                <c:pt idx="15025">
                  <c:v>-5.8500000000000002E-3</c:v>
                </c:pt>
                <c:pt idx="15026">
                  <c:v>-5.8500000000000002E-3</c:v>
                </c:pt>
                <c:pt idx="15027">
                  <c:v>-5.8500000000000002E-3</c:v>
                </c:pt>
                <c:pt idx="15028">
                  <c:v>-5.8500000000000002E-3</c:v>
                </c:pt>
                <c:pt idx="15029">
                  <c:v>-5.8500000000000002E-3</c:v>
                </c:pt>
                <c:pt idx="15030">
                  <c:v>-5.8500000000000002E-3</c:v>
                </c:pt>
                <c:pt idx="15031">
                  <c:v>-5.8500000000000002E-3</c:v>
                </c:pt>
                <c:pt idx="15032">
                  <c:v>-5.8700000000000002E-3</c:v>
                </c:pt>
                <c:pt idx="15033">
                  <c:v>-5.8700000000000002E-3</c:v>
                </c:pt>
                <c:pt idx="15034">
                  <c:v>-5.8700000000000002E-3</c:v>
                </c:pt>
                <c:pt idx="15035">
                  <c:v>-5.8700000000000002E-3</c:v>
                </c:pt>
                <c:pt idx="15036">
                  <c:v>-5.8700000000000002E-3</c:v>
                </c:pt>
                <c:pt idx="15037">
                  <c:v>-5.8700000000000002E-3</c:v>
                </c:pt>
                <c:pt idx="15038">
                  <c:v>-5.8700000000000002E-3</c:v>
                </c:pt>
                <c:pt idx="15039">
                  <c:v>-5.8700000000000002E-3</c:v>
                </c:pt>
                <c:pt idx="15040">
                  <c:v>-5.8700000000000002E-3</c:v>
                </c:pt>
                <c:pt idx="15041">
                  <c:v>-5.8700000000000002E-3</c:v>
                </c:pt>
                <c:pt idx="15042">
                  <c:v>-5.8700000000000002E-3</c:v>
                </c:pt>
                <c:pt idx="15043">
                  <c:v>-5.8700000000000002E-3</c:v>
                </c:pt>
                <c:pt idx="15044">
                  <c:v>-5.8700000000000002E-3</c:v>
                </c:pt>
                <c:pt idx="15045">
                  <c:v>-5.8700000000000002E-3</c:v>
                </c:pt>
                <c:pt idx="15046">
                  <c:v>-5.8700000000000002E-3</c:v>
                </c:pt>
                <c:pt idx="15047">
                  <c:v>-5.8700000000000002E-3</c:v>
                </c:pt>
                <c:pt idx="15048">
                  <c:v>-5.8999999999999999E-3</c:v>
                </c:pt>
                <c:pt idx="15049">
                  <c:v>-5.8999999999999999E-3</c:v>
                </c:pt>
                <c:pt idx="15050">
                  <c:v>-5.8999999999999999E-3</c:v>
                </c:pt>
                <c:pt idx="15051">
                  <c:v>-5.9300000000000004E-3</c:v>
                </c:pt>
                <c:pt idx="15052">
                  <c:v>-5.9300000000000004E-3</c:v>
                </c:pt>
                <c:pt idx="15053">
                  <c:v>-5.9500000000000004E-3</c:v>
                </c:pt>
                <c:pt idx="15054">
                  <c:v>-5.9800000000000001E-3</c:v>
                </c:pt>
                <c:pt idx="15055">
                  <c:v>-5.9800000000000001E-3</c:v>
                </c:pt>
                <c:pt idx="15056">
                  <c:v>-6.0099999999999997E-3</c:v>
                </c:pt>
                <c:pt idx="15057">
                  <c:v>-6.0299999999999998E-3</c:v>
                </c:pt>
                <c:pt idx="15058">
                  <c:v>-6.0299999999999998E-3</c:v>
                </c:pt>
                <c:pt idx="15059">
                  <c:v>-6.0600000000000003E-3</c:v>
                </c:pt>
                <c:pt idx="15060">
                  <c:v>-6.0800000000000003E-3</c:v>
                </c:pt>
                <c:pt idx="15061">
                  <c:v>-6.0800000000000003E-3</c:v>
                </c:pt>
                <c:pt idx="15062">
                  <c:v>-6.11E-3</c:v>
                </c:pt>
                <c:pt idx="15063">
                  <c:v>-6.11E-3</c:v>
                </c:pt>
                <c:pt idx="15064">
                  <c:v>-6.11E-3</c:v>
                </c:pt>
                <c:pt idx="15065">
                  <c:v>-6.11E-3</c:v>
                </c:pt>
                <c:pt idx="15066">
                  <c:v>-6.11E-3</c:v>
                </c:pt>
                <c:pt idx="15067">
                  <c:v>-6.11E-3</c:v>
                </c:pt>
                <c:pt idx="15068">
                  <c:v>-6.11E-3</c:v>
                </c:pt>
                <c:pt idx="15069">
                  <c:v>-6.0800000000000003E-3</c:v>
                </c:pt>
                <c:pt idx="15070">
                  <c:v>-6.0600000000000003E-3</c:v>
                </c:pt>
                <c:pt idx="15071">
                  <c:v>-6.0299999999999998E-3</c:v>
                </c:pt>
                <c:pt idx="15072">
                  <c:v>-6.0099999999999997E-3</c:v>
                </c:pt>
                <c:pt idx="15073">
                  <c:v>-5.9800000000000001E-3</c:v>
                </c:pt>
                <c:pt idx="15074">
                  <c:v>-5.9500000000000004E-3</c:v>
                </c:pt>
                <c:pt idx="15075">
                  <c:v>-5.9300000000000004E-3</c:v>
                </c:pt>
                <c:pt idx="15076">
                  <c:v>-5.8700000000000002E-3</c:v>
                </c:pt>
                <c:pt idx="15077">
                  <c:v>-5.8500000000000002E-3</c:v>
                </c:pt>
                <c:pt idx="15078">
                  <c:v>-5.79E-3</c:v>
                </c:pt>
                <c:pt idx="15079">
                  <c:v>-5.77E-3</c:v>
                </c:pt>
                <c:pt idx="15080">
                  <c:v>-5.7200000000000003E-3</c:v>
                </c:pt>
                <c:pt idx="15081">
                  <c:v>-5.6899999999999997E-3</c:v>
                </c:pt>
                <c:pt idx="15082">
                  <c:v>-5.64E-3</c:v>
                </c:pt>
                <c:pt idx="15083">
                  <c:v>-5.6100000000000004E-3</c:v>
                </c:pt>
                <c:pt idx="15084">
                  <c:v>-5.5799999999999999E-3</c:v>
                </c:pt>
                <c:pt idx="15085">
                  <c:v>-5.5599999999999998E-3</c:v>
                </c:pt>
                <c:pt idx="15086">
                  <c:v>-5.5300000000000002E-3</c:v>
                </c:pt>
                <c:pt idx="15087">
                  <c:v>-5.4999999999999997E-3</c:v>
                </c:pt>
                <c:pt idx="15088">
                  <c:v>-5.4999999999999997E-3</c:v>
                </c:pt>
                <c:pt idx="15089">
                  <c:v>-5.4999999999999997E-3</c:v>
                </c:pt>
                <c:pt idx="15090">
                  <c:v>-5.4799999999999996E-3</c:v>
                </c:pt>
                <c:pt idx="15091">
                  <c:v>-5.4799999999999996E-3</c:v>
                </c:pt>
                <c:pt idx="15092">
                  <c:v>-5.4999999999999997E-3</c:v>
                </c:pt>
                <c:pt idx="15093">
                  <c:v>-5.4999999999999997E-3</c:v>
                </c:pt>
                <c:pt idx="15094">
                  <c:v>-5.4999999999999997E-3</c:v>
                </c:pt>
                <c:pt idx="15095">
                  <c:v>-5.5300000000000002E-3</c:v>
                </c:pt>
                <c:pt idx="15096">
                  <c:v>-5.5599999999999998E-3</c:v>
                </c:pt>
                <c:pt idx="15097">
                  <c:v>-5.5799999999999999E-3</c:v>
                </c:pt>
                <c:pt idx="15098">
                  <c:v>-5.5799999999999999E-3</c:v>
                </c:pt>
                <c:pt idx="15099">
                  <c:v>-5.6100000000000004E-3</c:v>
                </c:pt>
                <c:pt idx="15100">
                  <c:v>-5.64E-3</c:v>
                </c:pt>
                <c:pt idx="15101">
                  <c:v>-5.6600000000000001E-3</c:v>
                </c:pt>
                <c:pt idx="15102">
                  <c:v>-5.6899999999999997E-3</c:v>
                </c:pt>
                <c:pt idx="15103">
                  <c:v>-5.7200000000000003E-3</c:v>
                </c:pt>
                <c:pt idx="15104">
                  <c:v>-5.7400000000000003E-3</c:v>
                </c:pt>
                <c:pt idx="15105">
                  <c:v>-5.77E-3</c:v>
                </c:pt>
                <c:pt idx="15106">
                  <c:v>-5.77E-3</c:v>
                </c:pt>
                <c:pt idx="15107">
                  <c:v>-5.79E-3</c:v>
                </c:pt>
                <c:pt idx="15108">
                  <c:v>-5.8199999999999997E-3</c:v>
                </c:pt>
                <c:pt idx="15109">
                  <c:v>-5.8199999999999997E-3</c:v>
                </c:pt>
                <c:pt idx="15110">
                  <c:v>-5.8199999999999997E-3</c:v>
                </c:pt>
                <c:pt idx="15111">
                  <c:v>-5.8500000000000002E-3</c:v>
                </c:pt>
                <c:pt idx="15112">
                  <c:v>-5.8500000000000002E-3</c:v>
                </c:pt>
                <c:pt idx="15113">
                  <c:v>-5.8500000000000002E-3</c:v>
                </c:pt>
                <c:pt idx="15114">
                  <c:v>-5.8500000000000002E-3</c:v>
                </c:pt>
                <c:pt idx="15115">
                  <c:v>-5.8500000000000002E-3</c:v>
                </c:pt>
                <c:pt idx="15116">
                  <c:v>-5.8500000000000002E-3</c:v>
                </c:pt>
                <c:pt idx="15117">
                  <c:v>-5.8500000000000002E-3</c:v>
                </c:pt>
                <c:pt idx="15118">
                  <c:v>-5.8500000000000002E-3</c:v>
                </c:pt>
                <c:pt idx="15119">
                  <c:v>-5.8199999999999997E-3</c:v>
                </c:pt>
                <c:pt idx="15120">
                  <c:v>-5.8199999999999997E-3</c:v>
                </c:pt>
                <c:pt idx="15121">
                  <c:v>-5.8199999999999997E-3</c:v>
                </c:pt>
                <c:pt idx="15122">
                  <c:v>-5.8199999999999997E-3</c:v>
                </c:pt>
                <c:pt idx="15123">
                  <c:v>-5.79E-3</c:v>
                </c:pt>
                <c:pt idx="15124">
                  <c:v>-5.79E-3</c:v>
                </c:pt>
                <c:pt idx="15125">
                  <c:v>-5.79E-3</c:v>
                </c:pt>
                <c:pt idx="15126">
                  <c:v>-5.79E-3</c:v>
                </c:pt>
                <c:pt idx="15127">
                  <c:v>-5.77E-3</c:v>
                </c:pt>
                <c:pt idx="15128">
                  <c:v>-5.77E-3</c:v>
                </c:pt>
                <c:pt idx="15129">
                  <c:v>-5.77E-3</c:v>
                </c:pt>
                <c:pt idx="15130">
                  <c:v>-5.7400000000000003E-3</c:v>
                </c:pt>
                <c:pt idx="15131">
                  <c:v>-5.7400000000000003E-3</c:v>
                </c:pt>
                <c:pt idx="15132">
                  <c:v>-5.7400000000000003E-3</c:v>
                </c:pt>
                <c:pt idx="15133">
                  <c:v>-5.7200000000000003E-3</c:v>
                </c:pt>
                <c:pt idx="15134">
                  <c:v>-5.7200000000000003E-3</c:v>
                </c:pt>
                <c:pt idx="15135">
                  <c:v>-5.7200000000000003E-3</c:v>
                </c:pt>
                <c:pt idx="15136">
                  <c:v>-5.6899999999999997E-3</c:v>
                </c:pt>
                <c:pt idx="15137">
                  <c:v>-5.6899999999999997E-3</c:v>
                </c:pt>
                <c:pt idx="15138">
                  <c:v>-5.6600000000000001E-3</c:v>
                </c:pt>
                <c:pt idx="15139">
                  <c:v>-5.6600000000000001E-3</c:v>
                </c:pt>
                <c:pt idx="15140">
                  <c:v>-5.6600000000000001E-3</c:v>
                </c:pt>
                <c:pt idx="15141">
                  <c:v>-5.64E-3</c:v>
                </c:pt>
                <c:pt idx="15142">
                  <c:v>-5.64E-3</c:v>
                </c:pt>
                <c:pt idx="15143">
                  <c:v>-5.64E-3</c:v>
                </c:pt>
                <c:pt idx="15144">
                  <c:v>-5.6100000000000004E-3</c:v>
                </c:pt>
                <c:pt idx="15145">
                  <c:v>-5.6100000000000004E-3</c:v>
                </c:pt>
                <c:pt idx="15146">
                  <c:v>-5.6100000000000004E-3</c:v>
                </c:pt>
                <c:pt idx="15147">
                  <c:v>-5.6100000000000004E-3</c:v>
                </c:pt>
                <c:pt idx="15148">
                  <c:v>-5.64E-3</c:v>
                </c:pt>
                <c:pt idx="15149">
                  <c:v>-5.64E-3</c:v>
                </c:pt>
                <c:pt idx="15150">
                  <c:v>-5.64E-3</c:v>
                </c:pt>
                <c:pt idx="15151">
                  <c:v>-5.6600000000000001E-3</c:v>
                </c:pt>
                <c:pt idx="15152">
                  <c:v>-5.6600000000000001E-3</c:v>
                </c:pt>
                <c:pt idx="15153">
                  <c:v>-5.6899999999999997E-3</c:v>
                </c:pt>
                <c:pt idx="15154">
                  <c:v>-5.7200000000000003E-3</c:v>
                </c:pt>
                <c:pt idx="15155">
                  <c:v>-5.7400000000000003E-3</c:v>
                </c:pt>
                <c:pt idx="15156">
                  <c:v>-5.77E-3</c:v>
                </c:pt>
                <c:pt idx="15157">
                  <c:v>-5.79E-3</c:v>
                </c:pt>
                <c:pt idx="15158">
                  <c:v>-5.8199999999999997E-3</c:v>
                </c:pt>
                <c:pt idx="15159">
                  <c:v>-5.8700000000000002E-3</c:v>
                </c:pt>
                <c:pt idx="15160">
                  <c:v>-5.8999999999999999E-3</c:v>
                </c:pt>
                <c:pt idx="15161">
                  <c:v>-5.9300000000000004E-3</c:v>
                </c:pt>
                <c:pt idx="15162">
                  <c:v>-5.9500000000000004E-3</c:v>
                </c:pt>
                <c:pt idx="15163">
                  <c:v>-5.9800000000000001E-3</c:v>
                </c:pt>
                <c:pt idx="15164">
                  <c:v>-6.0299999999999998E-3</c:v>
                </c:pt>
                <c:pt idx="15165">
                  <c:v>-6.0299999999999998E-3</c:v>
                </c:pt>
                <c:pt idx="15166">
                  <c:v>-6.0600000000000003E-3</c:v>
                </c:pt>
                <c:pt idx="15167">
                  <c:v>-6.0800000000000003E-3</c:v>
                </c:pt>
                <c:pt idx="15168">
                  <c:v>-6.0800000000000003E-3</c:v>
                </c:pt>
                <c:pt idx="15169">
                  <c:v>-6.11E-3</c:v>
                </c:pt>
                <c:pt idx="15170">
                  <c:v>-6.11E-3</c:v>
                </c:pt>
                <c:pt idx="15171">
                  <c:v>-6.11E-3</c:v>
                </c:pt>
                <c:pt idx="15172">
                  <c:v>-6.11E-3</c:v>
                </c:pt>
                <c:pt idx="15173">
                  <c:v>-6.0800000000000003E-3</c:v>
                </c:pt>
                <c:pt idx="15174">
                  <c:v>-6.0800000000000003E-3</c:v>
                </c:pt>
                <c:pt idx="15175">
                  <c:v>-6.0600000000000003E-3</c:v>
                </c:pt>
                <c:pt idx="15176">
                  <c:v>-6.0299999999999998E-3</c:v>
                </c:pt>
                <c:pt idx="15177">
                  <c:v>-6.0099999999999997E-3</c:v>
                </c:pt>
                <c:pt idx="15178">
                  <c:v>-5.9800000000000001E-3</c:v>
                </c:pt>
                <c:pt idx="15179">
                  <c:v>-5.9500000000000004E-3</c:v>
                </c:pt>
                <c:pt idx="15180">
                  <c:v>-5.8999999999999999E-3</c:v>
                </c:pt>
                <c:pt idx="15181">
                  <c:v>-5.8700000000000002E-3</c:v>
                </c:pt>
                <c:pt idx="15182">
                  <c:v>-5.8500000000000002E-3</c:v>
                </c:pt>
                <c:pt idx="15183">
                  <c:v>-5.8199999999999997E-3</c:v>
                </c:pt>
                <c:pt idx="15184">
                  <c:v>-5.79E-3</c:v>
                </c:pt>
                <c:pt idx="15185">
                  <c:v>-5.77E-3</c:v>
                </c:pt>
                <c:pt idx="15186">
                  <c:v>-5.7400000000000003E-3</c:v>
                </c:pt>
                <c:pt idx="15187">
                  <c:v>-5.7200000000000003E-3</c:v>
                </c:pt>
                <c:pt idx="15188">
                  <c:v>-5.6899999999999997E-3</c:v>
                </c:pt>
                <c:pt idx="15189">
                  <c:v>-5.6899999999999997E-3</c:v>
                </c:pt>
                <c:pt idx="15190">
                  <c:v>-5.6899999999999997E-3</c:v>
                </c:pt>
                <c:pt idx="15191">
                  <c:v>-5.6600000000000001E-3</c:v>
                </c:pt>
                <c:pt idx="15192">
                  <c:v>-5.6899999999999997E-3</c:v>
                </c:pt>
                <c:pt idx="15193">
                  <c:v>-5.6899999999999997E-3</c:v>
                </c:pt>
                <c:pt idx="15194">
                  <c:v>-5.6899999999999997E-3</c:v>
                </c:pt>
                <c:pt idx="15195">
                  <c:v>-5.7200000000000003E-3</c:v>
                </c:pt>
                <c:pt idx="15196">
                  <c:v>-5.7200000000000003E-3</c:v>
                </c:pt>
                <c:pt idx="15197">
                  <c:v>-5.7400000000000003E-3</c:v>
                </c:pt>
                <c:pt idx="15198">
                  <c:v>-5.77E-3</c:v>
                </c:pt>
                <c:pt idx="15199">
                  <c:v>-5.79E-3</c:v>
                </c:pt>
                <c:pt idx="15200">
                  <c:v>-5.8199999999999997E-3</c:v>
                </c:pt>
                <c:pt idx="15201">
                  <c:v>-5.8199999999999997E-3</c:v>
                </c:pt>
                <c:pt idx="15202">
                  <c:v>-5.8500000000000002E-3</c:v>
                </c:pt>
                <c:pt idx="15203">
                  <c:v>-5.8700000000000002E-3</c:v>
                </c:pt>
                <c:pt idx="15204">
                  <c:v>-5.8999999999999999E-3</c:v>
                </c:pt>
                <c:pt idx="15205">
                  <c:v>-5.8999999999999999E-3</c:v>
                </c:pt>
                <c:pt idx="15206">
                  <c:v>-5.8999999999999999E-3</c:v>
                </c:pt>
                <c:pt idx="15207">
                  <c:v>-5.8999999999999999E-3</c:v>
                </c:pt>
                <c:pt idx="15208">
                  <c:v>-5.9300000000000004E-3</c:v>
                </c:pt>
                <c:pt idx="15209">
                  <c:v>-5.8999999999999999E-3</c:v>
                </c:pt>
                <c:pt idx="15210">
                  <c:v>-5.8999999999999999E-3</c:v>
                </c:pt>
                <c:pt idx="15211">
                  <c:v>-5.8999999999999999E-3</c:v>
                </c:pt>
                <c:pt idx="15212">
                  <c:v>-5.8700000000000002E-3</c:v>
                </c:pt>
                <c:pt idx="15213">
                  <c:v>-5.8500000000000002E-3</c:v>
                </c:pt>
                <c:pt idx="15214">
                  <c:v>-5.8199999999999997E-3</c:v>
                </c:pt>
                <c:pt idx="15215">
                  <c:v>-5.79E-3</c:v>
                </c:pt>
                <c:pt idx="15216">
                  <c:v>-5.77E-3</c:v>
                </c:pt>
                <c:pt idx="15217">
                  <c:v>-5.7400000000000003E-3</c:v>
                </c:pt>
                <c:pt idx="15218">
                  <c:v>-5.7200000000000003E-3</c:v>
                </c:pt>
                <c:pt idx="15219">
                  <c:v>-5.6899999999999997E-3</c:v>
                </c:pt>
                <c:pt idx="15220">
                  <c:v>-5.64E-3</c:v>
                </c:pt>
                <c:pt idx="15221">
                  <c:v>-5.6100000000000004E-3</c:v>
                </c:pt>
                <c:pt idx="15222">
                  <c:v>-5.5799999999999999E-3</c:v>
                </c:pt>
                <c:pt idx="15223">
                  <c:v>-5.5599999999999998E-3</c:v>
                </c:pt>
                <c:pt idx="15224">
                  <c:v>-5.5300000000000002E-3</c:v>
                </c:pt>
                <c:pt idx="15225">
                  <c:v>-5.4999999999999997E-3</c:v>
                </c:pt>
                <c:pt idx="15226">
                  <c:v>-5.4799999999999996E-3</c:v>
                </c:pt>
                <c:pt idx="15227">
                  <c:v>-5.4799999999999996E-3</c:v>
                </c:pt>
                <c:pt idx="15228">
                  <c:v>-5.4799999999999996E-3</c:v>
                </c:pt>
                <c:pt idx="15229">
                  <c:v>-5.45E-3</c:v>
                </c:pt>
                <c:pt idx="15230">
                  <c:v>-5.45E-3</c:v>
                </c:pt>
                <c:pt idx="15231">
                  <c:v>-5.45E-3</c:v>
                </c:pt>
                <c:pt idx="15232">
                  <c:v>-5.4799999999999996E-3</c:v>
                </c:pt>
                <c:pt idx="15233">
                  <c:v>-5.4799999999999996E-3</c:v>
                </c:pt>
                <c:pt idx="15234">
                  <c:v>-5.4999999999999997E-3</c:v>
                </c:pt>
                <c:pt idx="15235">
                  <c:v>-5.4999999999999997E-3</c:v>
                </c:pt>
                <c:pt idx="15236">
                  <c:v>-5.5300000000000002E-3</c:v>
                </c:pt>
                <c:pt idx="15237">
                  <c:v>-5.5599999999999998E-3</c:v>
                </c:pt>
                <c:pt idx="15238">
                  <c:v>-5.5799999999999999E-3</c:v>
                </c:pt>
                <c:pt idx="15239">
                  <c:v>-5.6100000000000004E-3</c:v>
                </c:pt>
                <c:pt idx="15240">
                  <c:v>-5.64E-3</c:v>
                </c:pt>
                <c:pt idx="15241">
                  <c:v>-5.6600000000000001E-3</c:v>
                </c:pt>
                <c:pt idx="15242">
                  <c:v>-5.6600000000000001E-3</c:v>
                </c:pt>
                <c:pt idx="15243">
                  <c:v>-5.6899999999999997E-3</c:v>
                </c:pt>
                <c:pt idx="15244">
                  <c:v>-5.7200000000000003E-3</c:v>
                </c:pt>
                <c:pt idx="15245">
                  <c:v>-5.7400000000000003E-3</c:v>
                </c:pt>
                <c:pt idx="15246">
                  <c:v>-5.77E-3</c:v>
                </c:pt>
                <c:pt idx="15247">
                  <c:v>-5.77E-3</c:v>
                </c:pt>
                <c:pt idx="15248">
                  <c:v>-5.79E-3</c:v>
                </c:pt>
                <c:pt idx="15249">
                  <c:v>-5.79E-3</c:v>
                </c:pt>
                <c:pt idx="15250">
                  <c:v>-5.8199999999999997E-3</c:v>
                </c:pt>
                <c:pt idx="15251">
                  <c:v>-5.8199999999999997E-3</c:v>
                </c:pt>
                <c:pt idx="15252">
                  <c:v>-5.8199999999999997E-3</c:v>
                </c:pt>
                <c:pt idx="15253">
                  <c:v>-5.8199999999999997E-3</c:v>
                </c:pt>
                <c:pt idx="15254">
                  <c:v>-5.8199999999999997E-3</c:v>
                </c:pt>
                <c:pt idx="15255">
                  <c:v>-5.8199999999999997E-3</c:v>
                </c:pt>
                <c:pt idx="15256">
                  <c:v>-5.8199999999999997E-3</c:v>
                </c:pt>
                <c:pt idx="15257">
                  <c:v>-5.8199999999999997E-3</c:v>
                </c:pt>
                <c:pt idx="15258">
                  <c:v>-5.8199999999999997E-3</c:v>
                </c:pt>
                <c:pt idx="15259">
                  <c:v>-5.8199999999999997E-3</c:v>
                </c:pt>
                <c:pt idx="15260">
                  <c:v>-5.8500000000000002E-3</c:v>
                </c:pt>
                <c:pt idx="15261">
                  <c:v>-5.8500000000000002E-3</c:v>
                </c:pt>
                <c:pt idx="15262">
                  <c:v>-5.8500000000000002E-3</c:v>
                </c:pt>
                <c:pt idx="15263">
                  <c:v>-5.8500000000000002E-3</c:v>
                </c:pt>
                <c:pt idx="15264">
                  <c:v>-5.8500000000000002E-3</c:v>
                </c:pt>
                <c:pt idx="15265">
                  <c:v>-5.8700000000000002E-3</c:v>
                </c:pt>
                <c:pt idx="15266">
                  <c:v>-5.8700000000000002E-3</c:v>
                </c:pt>
                <c:pt idx="15267">
                  <c:v>-5.8999999999999999E-3</c:v>
                </c:pt>
                <c:pt idx="15268">
                  <c:v>-5.8999999999999999E-3</c:v>
                </c:pt>
                <c:pt idx="15269">
                  <c:v>-5.9300000000000004E-3</c:v>
                </c:pt>
                <c:pt idx="15270">
                  <c:v>-5.9300000000000004E-3</c:v>
                </c:pt>
                <c:pt idx="15271">
                  <c:v>-5.9500000000000004E-3</c:v>
                </c:pt>
                <c:pt idx="15272">
                  <c:v>-5.9800000000000001E-3</c:v>
                </c:pt>
                <c:pt idx="15273">
                  <c:v>-6.0099999999999997E-3</c:v>
                </c:pt>
                <c:pt idx="15274">
                  <c:v>-6.0099999999999997E-3</c:v>
                </c:pt>
                <c:pt idx="15275">
                  <c:v>-6.0299999999999998E-3</c:v>
                </c:pt>
                <c:pt idx="15276">
                  <c:v>-6.0600000000000003E-3</c:v>
                </c:pt>
                <c:pt idx="15277">
                  <c:v>-6.0600000000000003E-3</c:v>
                </c:pt>
                <c:pt idx="15278">
                  <c:v>-6.0800000000000003E-3</c:v>
                </c:pt>
                <c:pt idx="15279">
                  <c:v>-6.0800000000000003E-3</c:v>
                </c:pt>
                <c:pt idx="15280">
                  <c:v>-6.0800000000000003E-3</c:v>
                </c:pt>
                <c:pt idx="15281">
                  <c:v>-6.0800000000000003E-3</c:v>
                </c:pt>
                <c:pt idx="15282">
                  <c:v>-6.0800000000000003E-3</c:v>
                </c:pt>
                <c:pt idx="15283">
                  <c:v>-6.0800000000000003E-3</c:v>
                </c:pt>
                <c:pt idx="15284">
                  <c:v>-6.0800000000000003E-3</c:v>
                </c:pt>
                <c:pt idx="15285">
                  <c:v>-6.0600000000000003E-3</c:v>
                </c:pt>
                <c:pt idx="15286">
                  <c:v>-6.0299999999999998E-3</c:v>
                </c:pt>
                <c:pt idx="15287">
                  <c:v>-6.0299999999999998E-3</c:v>
                </c:pt>
                <c:pt idx="15288">
                  <c:v>-6.0099999999999997E-3</c:v>
                </c:pt>
                <c:pt idx="15289">
                  <c:v>-5.9800000000000001E-3</c:v>
                </c:pt>
                <c:pt idx="15290">
                  <c:v>-5.9500000000000004E-3</c:v>
                </c:pt>
                <c:pt idx="15291">
                  <c:v>-5.8999999999999999E-3</c:v>
                </c:pt>
                <c:pt idx="15292">
                  <c:v>-5.8700000000000002E-3</c:v>
                </c:pt>
                <c:pt idx="15293">
                  <c:v>-5.8500000000000002E-3</c:v>
                </c:pt>
                <c:pt idx="15294">
                  <c:v>-5.8199999999999997E-3</c:v>
                </c:pt>
                <c:pt idx="15295">
                  <c:v>-5.79E-3</c:v>
                </c:pt>
                <c:pt idx="15296">
                  <c:v>-5.7400000000000003E-3</c:v>
                </c:pt>
                <c:pt idx="15297">
                  <c:v>-5.7200000000000003E-3</c:v>
                </c:pt>
                <c:pt idx="15298">
                  <c:v>-5.6899999999999997E-3</c:v>
                </c:pt>
                <c:pt idx="15299">
                  <c:v>-5.6600000000000001E-3</c:v>
                </c:pt>
                <c:pt idx="15300">
                  <c:v>-5.6600000000000001E-3</c:v>
                </c:pt>
                <c:pt idx="15301">
                  <c:v>-5.64E-3</c:v>
                </c:pt>
                <c:pt idx="15302">
                  <c:v>-5.6100000000000004E-3</c:v>
                </c:pt>
                <c:pt idx="15303">
                  <c:v>-5.6100000000000004E-3</c:v>
                </c:pt>
                <c:pt idx="15304">
                  <c:v>-5.6100000000000004E-3</c:v>
                </c:pt>
                <c:pt idx="15305">
                  <c:v>-5.6100000000000004E-3</c:v>
                </c:pt>
                <c:pt idx="15306">
                  <c:v>-5.6100000000000004E-3</c:v>
                </c:pt>
                <c:pt idx="15307">
                  <c:v>-5.6100000000000004E-3</c:v>
                </c:pt>
                <c:pt idx="15308">
                  <c:v>-5.64E-3</c:v>
                </c:pt>
                <c:pt idx="15309">
                  <c:v>-5.6600000000000001E-3</c:v>
                </c:pt>
                <c:pt idx="15310">
                  <c:v>-5.6600000000000001E-3</c:v>
                </c:pt>
                <c:pt idx="15311">
                  <c:v>-5.6899999999999997E-3</c:v>
                </c:pt>
                <c:pt idx="15312">
                  <c:v>-5.7200000000000003E-3</c:v>
                </c:pt>
                <c:pt idx="15313">
                  <c:v>-5.7400000000000003E-3</c:v>
                </c:pt>
                <c:pt idx="15314">
                  <c:v>-5.77E-3</c:v>
                </c:pt>
                <c:pt idx="15315">
                  <c:v>-5.8199999999999997E-3</c:v>
                </c:pt>
                <c:pt idx="15316">
                  <c:v>-5.8500000000000002E-3</c:v>
                </c:pt>
                <c:pt idx="15317">
                  <c:v>-5.8700000000000002E-3</c:v>
                </c:pt>
                <c:pt idx="15318">
                  <c:v>-5.8999999999999999E-3</c:v>
                </c:pt>
                <c:pt idx="15319">
                  <c:v>-5.9300000000000004E-3</c:v>
                </c:pt>
                <c:pt idx="15320">
                  <c:v>-5.9500000000000004E-3</c:v>
                </c:pt>
                <c:pt idx="15321">
                  <c:v>-5.9800000000000001E-3</c:v>
                </c:pt>
                <c:pt idx="15322">
                  <c:v>-6.0099999999999997E-3</c:v>
                </c:pt>
                <c:pt idx="15323">
                  <c:v>-6.0099999999999997E-3</c:v>
                </c:pt>
                <c:pt idx="15324">
                  <c:v>-6.0299999999999998E-3</c:v>
                </c:pt>
                <c:pt idx="15325">
                  <c:v>-6.0299999999999998E-3</c:v>
                </c:pt>
                <c:pt idx="15326">
                  <c:v>-6.0299999999999998E-3</c:v>
                </c:pt>
                <c:pt idx="15327">
                  <c:v>-6.0299999999999998E-3</c:v>
                </c:pt>
                <c:pt idx="15328">
                  <c:v>-6.0299999999999998E-3</c:v>
                </c:pt>
                <c:pt idx="15329">
                  <c:v>-6.0299999999999998E-3</c:v>
                </c:pt>
                <c:pt idx="15330">
                  <c:v>-6.0299999999999998E-3</c:v>
                </c:pt>
                <c:pt idx="15331">
                  <c:v>-6.0099999999999997E-3</c:v>
                </c:pt>
                <c:pt idx="15332">
                  <c:v>-5.9800000000000001E-3</c:v>
                </c:pt>
                <c:pt idx="15333">
                  <c:v>-5.9800000000000001E-3</c:v>
                </c:pt>
                <c:pt idx="15334">
                  <c:v>-5.9500000000000004E-3</c:v>
                </c:pt>
                <c:pt idx="15335">
                  <c:v>-5.9300000000000004E-3</c:v>
                </c:pt>
                <c:pt idx="15336">
                  <c:v>-5.8999999999999999E-3</c:v>
                </c:pt>
                <c:pt idx="15337">
                  <c:v>-5.8700000000000002E-3</c:v>
                </c:pt>
                <c:pt idx="15338">
                  <c:v>-5.8500000000000002E-3</c:v>
                </c:pt>
                <c:pt idx="15339">
                  <c:v>-5.8199999999999997E-3</c:v>
                </c:pt>
                <c:pt idx="15340">
                  <c:v>-5.8199999999999997E-3</c:v>
                </c:pt>
                <c:pt idx="15341">
                  <c:v>-5.79E-3</c:v>
                </c:pt>
                <c:pt idx="15342">
                  <c:v>-5.77E-3</c:v>
                </c:pt>
                <c:pt idx="15343">
                  <c:v>-5.7400000000000003E-3</c:v>
                </c:pt>
                <c:pt idx="15344">
                  <c:v>-5.7200000000000003E-3</c:v>
                </c:pt>
                <c:pt idx="15345">
                  <c:v>-5.7200000000000003E-3</c:v>
                </c:pt>
                <c:pt idx="15346">
                  <c:v>-5.6899999999999997E-3</c:v>
                </c:pt>
                <c:pt idx="15347">
                  <c:v>-5.6899999999999997E-3</c:v>
                </c:pt>
                <c:pt idx="15348">
                  <c:v>-5.6600000000000001E-3</c:v>
                </c:pt>
                <c:pt idx="15349">
                  <c:v>-5.6600000000000001E-3</c:v>
                </c:pt>
                <c:pt idx="15350">
                  <c:v>-5.6600000000000001E-3</c:v>
                </c:pt>
                <c:pt idx="15351">
                  <c:v>-5.6600000000000001E-3</c:v>
                </c:pt>
                <c:pt idx="15352">
                  <c:v>-5.6600000000000001E-3</c:v>
                </c:pt>
                <c:pt idx="15353">
                  <c:v>-5.6600000000000001E-3</c:v>
                </c:pt>
                <c:pt idx="15354">
                  <c:v>-5.6600000000000001E-3</c:v>
                </c:pt>
                <c:pt idx="15355">
                  <c:v>-5.6600000000000001E-3</c:v>
                </c:pt>
                <c:pt idx="15356">
                  <c:v>-5.6600000000000001E-3</c:v>
                </c:pt>
                <c:pt idx="15357">
                  <c:v>-5.6600000000000001E-3</c:v>
                </c:pt>
                <c:pt idx="15358">
                  <c:v>-5.6899999999999997E-3</c:v>
                </c:pt>
                <c:pt idx="15359">
                  <c:v>-5.6899999999999997E-3</c:v>
                </c:pt>
                <c:pt idx="15360">
                  <c:v>-5.6899999999999997E-3</c:v>
                </c:pt>
                <c:pt idx="15361">
                  <c:v>-5.7200000000000003E-3</c:v>
                </c:pt>
                <c:pt idx="15362">
                  <c:v>-5.7200000000000003E-3</c:v>
                </c:pt>
                <c:pt idx="15363">
                  <c:v>-5.7400000000000003E-3</c:v>
                </c:pt>
                <c:pt idx="15364">
                  <c:v>-5.7400000000000003E-3</c:v>
                </c:pt>
                <c:pt idx="15365">
                  <c:v>-5.77E-3</c:v>
                </c:pt>
                <c:pt idx="15366">
                  <c:v>-5.77E-3</c:v>
                </c:pt>
                <c:pt idx="15367">
                  <c:v>-5.77E-3</c:v>
                </c:pt>
                <c:pt idx="15368">
                  <c:v>-5.79E-3</c:v>
                </c:pt>
                <c:pt idx="15369">
                  <c:v>-5.79E-3</c:v>
                </c:pt>
                <c:pt idx="15370">
                  <c:v>-5.79E-3</c:v>
                </c:pt>
                <c:pt idx="15371">
                  <c:v>-5.8199999999999997E-3</c:v>
                </c:pt>
                <c:pt idx="15372">
                  <c:v>-5.8199999999999997E-3</c:v>
                </c:pt>
                <c:pt idx="15373">
                  <c:v>-5.8199999999999997E-3</c:v>
                </c:pt>
                <c:pt idx="15374">
                  <c:v>-5.8199999999999997E-3</c:v>
                </c:pt>
                <c:pt idx="15375">
                  <c:v>-5.8199999999999997E-3</c:v>
                </c:pt>
                <c:pt idx="15376">
                  <c:v>-5.8199999999999997E-3</c:v>
                </c:pt>
                <c:pt idx="15377">
                  <c:v>-5.8199999999999997E-3</c:v>
                </c:pt>
                <c:pt idx="15378">
                  <c:v>-5.8500000000000002E-3</c:v>
                </c:pt>
                <c:pt idx="15379">
                  <c:v>-5.8500000000000002E-3</c:v>
                </c:pt>
                <c:pt idx="15380">
                  <c:v>-5.8500000000000002E-3</c:v>
                </c:pt>
                <c:pt idx="15381">
                  <c:v>-5.8199999999999997E-3</c:v>
                </c:pt>
                <c:pt idx="15382">
                  <c:v>-5.8199999999999997E-3</c:v>
                </c:pt>
                <c:pt idx="15383">
                  <c:v>-5.8199999999999997E-3</c:v>
                </c:pt>
                <c:pt idx="15384">
                  <c:v>-5.8199999999999997E-3</c:v>
                </c:pt>
                <c:pt idx="15385">
                  <c:v>-5.8199999999999997E-3</c:v>
                </c:pt>
                <c:pt idx="15386">
                  <c:v>-5.8199999999999997E-3</c:v>
                </c:pt>
                <c:pt idx="15387">
                  <c:v>-5.79E-3</c:v>
                </c:pt>
                <c:pt idx="15388">
                  <c:v>-5.79E-3</c:v>
                </c:pt>
                <c:pt idx="15389">
                  <c:v>-5.79E-3</c:v>
                </c:pt>
                <c:pt idx="15390">
                  <c:v>-5.77E-3</c:v>
                </c:pt>
                <c:pt idx="15391">
                  <c:v>-5.77E-3</c:v>
                </c:pt>
                <c:pt idx="15392">
                  <c:v>-5.77E-3</c:v>
                </c:pt>
                <c:pt idx="15393">
                  <c:v>-5.7400000000000003E-3</c:v>
                </c:pt>
                <c:pt idx="15394">
                  <c:v>-5.7400000000000003E-3</c:v>
                </c:pt>
                <c:pt idx="15395">
                  <c:v>-5.7200000000000003E-3</c:v>
                </c:pt>
                <c:pt idx="15396">
                  <c:v>-5.7200000000000003E-3</c:v>
                </c:pt>
                <c:pt idx="15397">
                  <c:v>-5.7200000000000003E-3</c:v>
                </c:pt>
                <c:pt idx="15398">
                  <c:v>-5.6899999999999997E-3</c:v>
                </c:pt>
                <c:pt idx="15399">
                  <c:v>-5.6899999999999997E-3</c:v>
                </c:pt>
                <c:pt idx="15400">
                  <c:v>-5.6899999999999997E-3</c:v>
                </c:pt>
                <c:pt idx="15401">
                  <c:v>-5.6600000000000001E-3</c:v>
                </c:pt>
                <c:pt idx="15402">
                  <c:v>-5.6600000000000001E-3</c:v>
                </c:pt>
                <c:pt idx="15403">
                  <c:v>-5.6600000000000001E-3</c:v>
                </c:pt>
                <c:pt idx="15404">
                  <c:v>-5.6600000000000001E-3</c:v>
                </c:pt>
                <c:pt idx="15405">
                  <c:v>-5.64E-3</c:v>
                </c:pt>
                <c:pt idx="15406">
                  <c:v>-5.64E-3</c:v>
                </c:pt>
                <c:pt idx="15407">
                  <c:v>-5.64E-3</c:v>
                </c:pt>
                <c:pt idx="15408">
                  <c:v>-5.64E-3</c:v>
                </c:pt>
                <c:pt idx="15409">
                  <c:v>-5.64E-3</c:v>
                </c:pt>
                <c:pt idx="15410">
                  <c:v>-5.64E-3</c:v>
                </c:pt>
                <c:pt idx="15411">
                  <c:v>-5.6600000000000001E-3</c:v>
                </c:pt>
                <c:pt idx="15412">
                  <c:v>-5.6600000000000001E-3</c:v>
                </c:pt>
                <c:pt idx="15413">
                  <c:v>-5.6600000000000001E-3</c:v>
                </c:pt>
                <c:pt idx="15414">
                  <c:v>-5.6600000000000001E-3</c:v>
                </c:pt>
                <c:pt idx="15415">
                  <c:v>-5.6899999999999997E-3</c:v>
                </c:pt>
                <c:pt idx="15416">
                  <c:v>-5.6899999999999997E-3</c:v>
                </c:pt>
                <c:pt idx="15417">
                  <c:v>-5.7200000000000003E-3</c:v>
                </c:pt>
                <c:pt idx="15418">
                  <c:v>-5.7200000000000003E-3</c:v>
                </c:pt>
                <c:pt idx="15419">
                  <c:v>-5.7400000000000003E-3</c:v>
                </c:pt>
                <c:pt idx="15420">
                  <c:v>-5.77E-3</c:v>
                </c:pt>
                <c:pt idx="15421">
                  <c:v>-5.77E-3</c:v>
                </c:pt>
                <c:pt idx="15422">
                  <c:v>-5.79E-3</c:v>
                </c:pt>
                <c:pt idx="15423">
                  <c:v>-5.79E-3</c:v>
                </c:pt>
                <c:pt idx="15424">
                  <c:v>-5.8199999999999997E-3</c:v>
                </c:pt>
                <c:pt idx="15425">
                  <c:v>-5.8199999999999997E-3</c:v>
                </c:pt>
                <c:pt idx="15426">
                  <c:v>-5.8500000000000002E-3</c:v>
                </c:pt>
                <c:pt idx="15427">
                  <c:v>-5.8500000000000002E-3</c:v>
                </c:pt>
                <c:pt idx="15428">
                  <c:v>-5.8700000000000002E-3</c:v>
                </c:pt>
                <c:pt idx="15429">
                  <c:v>-5.8700000000000002E-3</c:v>
                </c:pt>
                <c:pt idx="15430">
                  <c:v>-5.8999999999999999E-3</c:v>
                </c:pt>
                <c:pt idx="15431">
                  <c:v>-5.8999999999999999E-3</c:v>
                </c:pt>
                <c:pt idx="15432">
                  <c:v>-5.8999999999999999E-3</c:v>
                </c:pt>
                <c:pt idx="15433">
                  <c:v>-5.8999999999999999E-3</c:v>
                </c:pt>
                <c:pt idx="15434">
                  <c:v>-5.8999999999999999E-3</c:v>
                </c:pt>
                <c:pt idx="15435">
                  <c:v>-5.8999999999999999E-3</c:v>
                </c:pt>
                <c:pt idx="15436">
                  <c:v>-5.8999999999999999E-3</c:v>
                </c:pt>
                <c:pt idx="15437">
                  <c:v>-5.8999999999999999E-3</c:v>
                </c:pt>
                <c:pt idx="15438">
                  <c:v>-5.8999999999999999E-3</c:v>
                </c:pt>
                <c:pt idx="15439">
                  <c:v>-5.8700000000000002E-3</c:v>
                </c:pt>
                <c:pt idx="15440">
                  <c:v>-5.8700000000000002E-3</c:v>
                </c:pt>
                <c:pt idx="15441">
                  <c:v>-5.8700000000000002E-3</c:v>
                </c:pt>
                <c:pt idx="15442">
                  <c:v>-5.8500000000000002E-3</c:v>
                </c:pt>
                <c:pt idx="15443">
                  <c:v>-5.8500000000000002E-3</c:v>
                </c:pt>
                <c:pt idx="15444">
                  <c:v>-5.8199999999999997E-3</c:v>
                </c:pt>
                <c:pt idx="15445">
                  <c:v>-5.79E-3</c:v>
                </c:pt>
                <c:pt idx="15446">
                  <c:v>-5.79E-3</c:v>
                </c:pt>
                <c:pt idx="15447">
                  <c:v>-5.77E-3</c:v>
                </c:pt>
                <c:pt idx="15448">
                  <c:v>-5.77E-3</c:v>
                </c:pt>
                <c:pt idx="15449">
                  <c:v>-5.7400000000000003E-3</c:v>
                </c:pt>
                <c:pt idx="15450">
                  <c:v>-5.7200000000000003E-3</c:v>
                </c:pt>
                <c:pt idx="15451">
                  <c:v>-5.7200000000000003E-3</c:v>
                </c:pt>
                <c:pt idx="15452">
                  <c:v>-5.6899999999999997E-3</c:v>
                </c:pt>
                <c:pt idx="15453">
                  <c:v>-5.6600000000000001E-3</c:v>
                </c:pt>
                <c:pt idx="15454">
                  <c:v>-5.6600000000000001E-3</c:v>
                </c:pt>
                <c:pt idx="15455">
                  <c:v>-5.64E-3</c:v>
                </c:pt>
                <c:pt idx="15456">
                  <c:v>-5.64E-3</c:v>
                </c:pt>
                <c:pt idx="15457">
                  <c:v>-5.64E-3</c:v>
                </c:pt>
                <c:pt idx="15458">
                  <c:v>-5.6100000000000004E-3</c:v>
                </c:pt>
                <c:pt idx="15459">
                  <c:v>-5.6100000000000004E-3</c:v>
                </c:pt>
                <c:pt idx="15460">
                  <c:v>-5.6100000000000004E-3</c:v>
                </c:pt>
                <c:pt idx="15461">
                  <c:v>-5.6100000000000004E-3</c:v>
                </c:pt>
                <c:pt idx="15462">
                  <c:v>-5.6100000000000004E-3</c:v>
                </c:pt>
                <c:pt idx="15463">
                  <c:v>-5.6100000000000004E-3</c:v>
                </c:pt>
                <c:pt idx="15464">
                  <c:v>-5.6100000000000004E-3</c:v>
                </c:pt>
                <c:pt idx="15465">
                  <c:v>-5.6100000000000004E-3</c:v>
                </c:pt>
                <c:pt idx="15466">
                  <c:v>-5.6100000000000004E-3</c:v>
                </c:pt>
                <c:pt idx="15467">
                  <c:v>-5.64E-3</c:v>
                </c:pt>
                <c:pt idx="15468">
                  <c:v>-5.64E-3</c:v>
                </c:pt>
                <c:pt idx="15469">
                  <c:v>-5.64E-3</c:v>
                </c:pt>
                <c:pt idx="15470">
                  <c:v>-5.6600000000000001E-3</c:v>
                </c:pt>
                <c:pt idx="15471">
                  <c:v>-5.6600000000000001E-3</c:v>
                </c:pt>
                <c:pt idx="15472">
                  <c:v>-5.6899999999999997E-3</c:v>
                </c:pt>
                <c:pt idx="15473">
                  <c:v>-5.6899999999999997E-3</c:v>
                </c:pt>
                <c:pt idx="15474">
                  <c:v>-5.7200000000000003E-3</c:v>
                </c:pt>
                <c:pt idx="15475">
                  <c:v>-5.7200000000000003E-3</c:v>
                </c:pt>
                <c:pt idx="15476">
                  <c:v>-5.7400000000000003E-3</c:v>
                </c:pt>
                <c:pt idx="15477">
                  <c:v>-5.77E-3</c:v>
                </c:pt>
                <c:pt idx="15478">
                  <c:v>-5.77E-3</c:v>
                </c:pt>
                <c:pt idx="15479">
                  <c:v>-5.79E-3</c:v>
                </c:pt>
                <c:pt idx="15480">
                  <c:v>-5.79E-3</c:v>
                </c:pt>
                <c:pt idx="15481">
                  <c:v>-5.8199999999999997E-3</c:v>
                </c:pt>
                <c:pt idx="15482">
                  <c:v>-5.8199999999999997E-3</c:v>
                </c:pt>
                <c:pt idx="15483">
                  <c:v>-5.8500000000000002E-3</c:v>
                </c:pt>
                <c:pt idx="15484">
                  <c:v>-5.8500000000000002E-3</c:v>
                </c:pt>
                <c:pt idx="15485">
                  <c:v>-5.8500000000000002E-3</c:v>
                </c:pt>
                <c:pt idx="15486">
                  <c:v>-5.8500000000000002E-3</c:v>
                </c:pt>
                <c:pt idx="15487">
                  <c:v>-5.8500000000000002E-3</c:v>
                </c:pt>
                <c:pt idx="15488">
                  <c:v>-5.8500000000000002E-3</c:v>
                </c:pt>
                <c:pt idx="15489">
                  <c:v>-5.8500000000000002E-3</c:v>
                </c:pt>
                <c:pt idx="15490">
                  <c:v>-5.8500000000000002E-3</c:v>
                </c:pt>
                <c:pt idx="15491">
                  <c:v>-5.8500000000000002E-3</c:v>
                </c:pt>
                <c:pt idx="15492">
                  <c:v>-5.8500000000000002E-3</c:v>
                </c:pt>
                <c:pt idx="15493">
                  <c:v>-5.8199999999999997E-3</c:v>
                </c:pt>
                <c:pt idx="15494">
                  <c:v>-5.8199999999999997E-3</c:v>
                </c:pt>
                <c:pt idx="15495">
                  <c:v>-5.8199999999999997E-3</c:v>
                </c:pt>
                <c:pt idx="15496">
                  <c:v>-5.79E-3</c:v>
                </c:pt>
                <c:pt idx="15497">
                  <c:v>-5.79E-3</c:v>
                </c:pt>
                <c:pt idx="15498">
                  <c:v>-5.77E-3</c:v>
                </c:pt>
                <c:pt idx="15499">
                  <c:v>-5.77E-3</c:v>
                </c:pt>
                <c:pt idx="15500">
                  <c:v>-5.77E-3</c:v>
                </c:pt>
                <c:pt idx="15501">
                  <c:v>-5.7400000000000003E-3</c:v>
                </c:pt>
                <c:pt idx="15502">
                  <c:v>-5.7400000000000003E-3</c:v>
                </c:pt>
                <c:pt idx="15503">
                  <c:v>-5.7400000000000003E-3</c:v>
                </c:pt>
                <c:pt idx="15504">
                  <c:v>-5.7200000000000003E-3</c:v>
                </c:pt>
                <c:pt idx="15505">
                  <c:v>-5.7200000000000003E-3</c:v>
                </c:pt>
                <c:pt idx="15506">
                  <c:v>-5.7200000000000003E-3</c:v>
                </c:pt>
                <c:pt idx="15507">
                  <c:v>-5.7200000000000003E-3</c:v>
                </c:pt>
                <c:pt idx="15508">
                  <c:v>-5.7200000000000003E-3</c:v>
                </c:pt>
                <c:pt idx="15509">
                  <c:v>-5.7200000000000003E-3</c:v>
                </c:pt>
                <c:pt idx="15510">
                  <c:v>-5.7200000000000003E-3</c:v>
                </c:pt>
                <c:pt idx="15511">
                  <c:v>-5.7400000000000003E-3</c:v>
                </c:pt>
                <c:pt idx="15512">
                  <c:v>-5.7400000000000003E-3</c:v>
                </c:pt>
                <c:pt idx="15513">
                  <c:v>-5.77E-3</c:v>
                </c:pt>
                <c:pt idx="15514">
                  <c:v>-5.77E-3</c:v>
                </c:pt>
                <c:pt idx="15515">
                  <c:v>-5.79E-3</c:v>
                </c:pt>
                <c:pt idx="15516">
                  <c:v>-5.79E-3</c:v>
                </c:pt>
                <c:pt idx="15517">
                  <c:v>-5.8199999999999997E-3</c:v>
                </c:pt>
                <c:pt idx="15518">
                  <c:v>-5.8500000000000002E-3</c:v>
                </c:pt>
                <c:pt idx="15519">
                  <c:v>-5.8500000000000002E-3</c:v>
                </c:pt>
                <c:pt idx="15520">
                  <c:v>-5.8700000000000002E-3</c:v>
                </c:pt>
                <c:pt idx="15521">
                  <c:v>-5.8999999999999999E-3</c:v>
                </c:pt>
                <c:pt idx="15522">
                  <c:v>-5.8999999999999999E-3</c:v>
                </c:pt>
                <c:pt idx="15523">
                  <c:v>-5.9300000000000004E-3</c:v>
                </c:pt>
                <c:pt idx="15524">
                  <c:v>-5.9300000000000004E-3</c:v>
                </c:pt>
                <c:pt idx="15525">
                  <c:v>-5.9500000000000004E-3</c:v>
                </c:pt>
                <c:pt idx="15526">
                  <c:v>-5.9500000000000004E-3</c:v>
                </c:pt>
                <c:pt idx="15527">
                  <c:v>-5.9500000000000004E-3</c:v>
                </c:pt>
                <c:pt idx="15528">
                  <c:v>-5.9800000000000001E-3</c:v>
                </c:pt>
                <c:pt idx="15529">
                  <c:v>-5.9800000000000001E-3</c:v>
                </c:pt>
                <c:pt idx="15530">
                  <c:v>-5.9800000000000001E-3</c:v>
                </c:pt>
                <c:pt idx="15531">
                  <c:v>-5.9800000000000001E-3</c:v>
                </c:pt>
                <c:pt idx="15532">
                  <c:v>-5.9800000000000001E-3</c:v>
                </c:pt>
                <c:pt idx="15533">
                  <c:v>-5.9800000000000001E-3</c:v>
                </c:pt>
                <c:pt idx="15534">
                  <c:v>-5.9500000000000004E-3</c:v>
                </c:pt>
                <c:pt idx="15535">
                  <c:v>-5.9500000000000004E-3</c:v>
                </c:pt>
                <c:pt idx="15536">
                  <c:v>-5.9500000000000004E-3</c:v>
                </c:pt>
                <c:pt idx="15537">
                  <c:v>-5.9300000000000004E-3</c:v>
                </c:pt>
                <c:pt idx="15538">
                  <c:v>-5.9300000000000004E-3</c:v>
                </c:pt>
                <c:pt idx="15539">
                  <c:v>-5.8999999999999999E-3</c:v>
                </c:pt>
                <c:pt idx="15540">
                  <c:v>-5.8999999999999999E-3</c:v>
                </c:pt>
                <c:pt idx="15541">
                  <c:v>-5.8700000000000002E-3</c:v>
                </c:pt>
                <c:pt idx="15542">
                  <c:v>-5.8700000000000002E-3</c:v>
                </c:pt>
                <c:pt idx="15543">
                  <c:v>-5.8500000000000002E-3</c:v>
                </c:pt>
                <c:pt idx="15544">
                  <c:v>-5.8500000000000002E-3</c:v>
                </c:pt>
                <c:pt idx="15545">
                  <c:v>-5.8199999999999997E-3</c:v>
                </c:pt>
                <c:pt idx="15546">
                  <c:v>-5.8199999999999997E-3</c:v>
                </c:pt>
                <c:pt idx="15547">
                  <c:v>-5.8199999999999997E-3</c:v>
                </c:pt>
                <c:pt idx="15548">
                  <c:v>-5.8199999999999997E-3</c:v>
                </c:pt>
                <c:pt idx="15549">
                  <c:v>-5.8199999999999997E-3</c:v>
                </c:pt>
                <c:pt idx="15550">
                  <c:v>-5.8199999999999997E-3</c:v>
                </c:pt>
                <c:pt idx="15551">
                  <c:v>-5.8199999999999997E-3</c:v>
                </c:pt>
                <c:pt idx="15552">
                  <c:v>-5.8199999999999997E-3</c:v>
                </c:pt>
                <c:pt idx="15553">
                  <c:v>-5.8199999999999997E-3</c:v>
                </c:pt>
                <c:pt idx="15554">
                  <c:v>-5.8199999999999997E-3</c:v>
                </c:pt>
                <c:pt idx="15555">
                  <c:v>-5.8199999999999997E-3</c:v>
                </c:pt>
                <c:pt idx="15556">
                  <c:v>-5.8500000000000002E-3</c:v>
                </c:pt>
                <c:pt idx="15557">
                  <c:v>-5.8500000000000002E-3</c:v>
                </c:pt>
                <c:pt idx="15558">
                  <c:v>-5.8500000000000002E-3</c:v>
                </c:pt>
                <c:pt idx="15559">
                  <c:v>-5.8700000000000002E-3</c:v>
                </c:pt>
                <c:pt idx="15560">
                  <c:v>-5.8700000000000002E-3</c:v>
                </c:pt>
                <c:pt idx="15561">
                  <c:v>-5.8700000000000002E-3</c:v>
                </c:pt>
                <c:pt idx="15562">
                  <c:v>-5.8700000000000002E-3</c:v>
                </c:pt>
                <c:pt idx="15563">
                  <c:v>-5.8999999999999999E-3</c:v>
                </c:pt>
                <c:pt idx="15564">
                  <c:v>-5.8999999999999999E-3</c:v>
                </c:pt>
                <c:pt idx="15565">
                  <c:v>-5.8999999999999999E-3</c:v>
                </c:pt>
                <c:pt idx="15566">
                  <c:v>-5.8999999999999999E-3</c:v>
                </c:pt>
                <c:pt idx="15567">
                  <c:v>-5.8999999999999999E-3</c:v>
                </c:pt>
                <c:pt idx="15568">
                  <c:v>-5.8999999999999999E-3</c:v>
                </c:pt>
                <c:pt idx="15569">
                  <c:v>-5.8999999999999999E-3</c:v>
                </c:pt>
                <c:pt idx="15570">
                  <c:v>-5.8999999999999999E-3</c:v>
                </c:pt>
                <c:pt idx="15571">
                  <c:v>-5.8999999999999999E-3</c:v>
                </c:pt>
                <c:pt idx="15572">
                  <c:v>-5.8700000000000002E-3</c:v>
                </c:pt>
                <c:pt idx="15573">
                  <c:v>-5.8700000000000002E-3</c:v>
                </c:pt>
                <c:pt idx="15574">
                  <c:v>-5.8500000000000002E-3</c:v>
                </c:pt>
                <c:pt idx="15575">
                  <c:v>-5.8500000000000002E-3</c:v>
                </c:pt>
                <c:pt idx="15576">
                  <c:v>-5.8199999999999997E-3</c:v>
                </c:pt>
                <c:pt idx="15577">
                  <c:v>-5.8199999999999997E-3</c:v>
                </c:pt>
                <c:pt idx="15578">
                  <c:v>-5.79E-3</c:v>
                </c:pt>
                <c:pt idx="15579">
                  <c:v>-5.79E-3</c:v>
                </c:pt>
                <c:pt idx="15580">
                  <c:v>-5.77E-3</c:v>
                </c:pt>
                <c:pt idx="15581">
                  <c:v>-5.7400000000000003E-3</c:v>
                </c:pt>
                <c:pt idx="15582">
                  <c:v>-5.7400000000000003E-3</c:v>
                </c:pt>
                <c:pt idx="15583">
                  <c:v>-5.7200000000000003E-3</c:v>
                </c:pt>
                <c:pt idx="15584">
                  <c:v>-5.7200000000000003E-3</c:v>
                </c:pt>
                <c:pt idx="15585">
                  <c:v>-5.6899999999999997E-3</c:v>
                </c:pt>
                <c:pt idx="15586">
                  <c:v>-5.6899999999999997E-3</c:v>
                </c:pt>
                <c:pt idx="15587">
                  <c:v>-5.6899999999999997E-3</c:v>
                </c:pt>
                <c:pt idx="15588">
                  <c:v>-5.6899999999999997E-3</c:v>
                </c:pt>
                <c:pt idx="15589">
                  <c:v>-5.6600000000000001E-3</c:v>
                </c:pt>
                <c:pt idx="15590">
                  <c:v>-5.6600000000000001E-3</c:v>
                </c:pt>
                <c:pt idx="15591">
                  <c:v>-5.6600000000000001E-3</c:v>
                </c:pt>
                <c:pt idx="15592">
                  <c:v>-5.6600000000000001E-3</c:v>
                </c:pt>
                <c:pt idx="15593">
                  <c:v>-5.6600000000000001E-3</c:v>
                </c:pt>
                <c:pt idx="15594">
                  <c:v>-5.6600000000000001E-3</c:v>
                </c:pt>
                <c:pt idx="15595">
                  <c:v>-5.6899999999999997E-3</c:v>
                </c:pt>
                <c:pt idx="15596">
                  <c:v>-5.6899999999999997E-3</c:v>
                </c:pt>
                <c:pt idx="15597">
                  <c:v>-5.6899999999999997E-3</c:v>
                </c:pt>
                <c:pt idx="15598">
                  <c:v>-5.6899999999999997E-3</c:v>
                </c:pt>
                <c:pt idx="15599">
                  <c:v>-5.7200000000000003E-3</c:v>
                </c:pt>
                <c:pt idx="15600">
                  <c:v>-5.7200000000000003E-3</c:v>
                </c:pt>
                <c:pt idx="15601">
                  <c:v>-5.7200000000000003E-3</c:v>
                </c:pt>
                <c:pt idx="15602">
                  <c:v>-5.7400000000000003E-3</c:v>
                </c:pt>
                <c:pt idx="15603">
                  <c:v>-5.7400000000000003E-3</c:v>
                </c:pt>
                <c:pt idx="15604">
                  <c:v>-5.77E-3</c:v>
                </c:pt>
                <c:pt idx="15605">
                  <c:v>-5.77E-3</c:v>
                </c:pt>
                <c:pt idx="15606">
                  <c:v>-5.79E-3</c:v>
                </c:pt>
                <c:pt idx="15607">
                  <c:v>-5.79E-3</c:v>
                </c:pt>
                <c:pt idx="15608">
                  <c:v>-5.79E-3</c:v>
                </c:pt>
                <c:pt idx="15609">
                  <c:v>-5.8199999999999997E-3</c:v>
                </c:pt>
                <c:pt idx="15610">
                  <c:v>-5.8199999999999997E-3</c:v>
                </c:pt>
                <c:pt idx="15611">
                  <c:v>-5.8500000000000002E-3</c:v>
                </c:pt>
                <c:pt idx="15612">
                  <c:v>-5.8500000000000002E-3</c:v>
                </c:pt>
                <c:pt idx="15613">
                  <c:v>-5.8700000000000002E-3</c:v>
                </c:pt>
                <c:pt idx="15614">
                  <c:v>-5.8700000000000002E-3</c:v>
                </c:pt>
                <c:pt idx="15615">
                  <c:v>-5.8700000000000002E-3</c:v>
                </c:pt>
                <c:pt idx="15616">
                  <c:v>-5.8999999999999999E-3</c:v>
                </c:pt>
                <c:pt idx="15617">
                  <c:v>-5.8999999999999999E-3</c:v>
                </c:pt>
                <c:pt idx="15618">
                  <c:v>-5.9300000000000004E-3</c:v>
                </c:pt>
                <c:pt idx="15619">
                  <c:v>-5.9300000000000004E-3</c:v>
                </c:pt>
                <c:pt idx="15620">
                  <c:v>-5.9500000000000004E-3</c:v>
                </c:pt>
                <c:pt idx="15621">
                  <c:v>-5.9500000000000004E-3</c:v>
                </c:pt>
                <c:pt idx="15622">
                  <c:v>-5.9800000000000001E-3</c:v>
                </c:pt>
                <c:pt idx="15623">
                  <c:v>-5.9800000000000001E-3</c:v>
                </c:pt>
                <c:pt idx="15624">
                  <c:v>-6.0099999999999997E-3</c:v>
                </c:pt>
                <c:pt idx="15625">
                  <c:v>-6.0099999999999997E-3</c:v>
                </c:pt>
                <c:pt idx="15626">
                  <c:v>-6.0299999999999998E-3</c:v>
                </c:pt>
                <c:pt idx="15627">
                  <c:v>-6.0299999999999998E-3</c:v>
                </c:pt>
                <c:pt idx="15628">
                  <c:v>-6.0600000000000003E-3</c:v>
                </c:pt>
                <c:pt idx="15629">
                  <c:v>-6.0600000000000003E-3</c:v>
                </c:pt>
                <c:pt idx="15630">
                  <c:v>-6.0800000000000003E-3</c:v>
                </c:pt>
                <c:pt idx="15631">
                  <c:v>-6.0800000000000003E-3</c:v>
                </c:pt>
                <c:pt idx="15632">
                  <c:v>-6.11E-3</c:v>
                </c:pt>
                <c:pt idx="15633">
                  <c:v>-6.11E-3</c:v>
                </c:pt>
                <c:pt idx="15634">
                  <c:v>-6.1399999999999996E-3</c:v>
                </c:pt>
                <c:pt idx="15635">
                  <c:v>-6.1399999999999996E-3</c:v>
                </c:pt>
                <c:pt idx="15636">
                  <c:v>-6.1599999999999997E-3</c:v>
                </c:pt>
                <c:pt idx="15637">
                  <c:v>-6.1599999999999997E-3</c:v>
                </c:pt>
                <c:pt idx="15638">
                  <c:v>-6.1900000000000002E-3</c:v>
                </c:pt>
                <c:pt idx="15639">
                  <c:v>-6.1900000000000002E-3</c:v>
                </c:pt>
                <c:pt idx="15640">
                  <c:v>-6.1900000000000002E-3</c:v>
                </c:pt>
                <c:pt idx="15641">
                  <c:v>-6.2199999999999998E-3</c:v>
                </c:pt>
                <c:pt idx="15642">
                  <c:v>-6.2199999999999998E-3</c:v>
                </c:pt>
                <c:pt idx="15643">
                  <c:v>-6.2199999999999998E-3</c:v>
                </c:pt>
                <c:pt idx="15644">
                  <c:v>-6.2199999999999998E-3</c:v>
                </c:pt>
                <c:pt idx="15645">
                  <c:v>-6.2199999999999998E-3</c:v>
                </c:pt>
                <c:pt idx="15646">
                  <c:v>-6.2199999999999998E-3</c:v>
                </c:pt>
                <c:pt idx="15647">
                  <c:v>-6.2199999999999998E-3</c:v>
                </c:pt>
                <c:pt idx="15648">
                  <c:v>-6.2199999999999998E-3</c:v>
                </c:pt>
                <c:pt idx="15649">
                  <c:v>-6.2199999999999998E-3</c:v>
                </c:pt>
                <c:pt idx="15650">
                  <c:v>-6.2199999999999998E-3</c:v>
                </c:pt>
                <c:pt idx="15651">
                  <c:v>-6.1900000000000002E-3</c:v>
                </c:pt>
                <c:pt idx="15652">
                  <c:v>-6.1900000000000002E-3</c:v>
                </c:pt>
                <c:pt idx="15653">
                  <c:v>-6.1900000000000002E-3</c:v>
                </c:pt>
                <c:pt idx="15654">
                  <c:v>-6.1599999999999997E-3</c:v>
                </c:pt>
                <c:pt idx="15655">
                  <c:v>-6.1599999999999997E-3</c:v>
                </c:pt>
                <c:pt idx="15656">
                  <c:v>-6.1399999999999996E-3</c:v>
                </c:pt>
                <c:pt idx="15657">
                  <c:v>-6.1399999999999996E-3</c:v>
                </c:pt>
                <c:pt idx="15658">
                  <c:v>-6.11E-3</c:v>
                </c:pt>
                <c:pt idx="15659">
                  <c:v>-6.0800000000000003E-3</c:v>
                </c:pt>
                <c:pt idx="15660">
                  <c:v>-6.0800000000000003E-3</c:v>
                </c:pt>
                <c:pt idx="15661">
                  <c:v>-6.0600000000000003E-3</c:v>
                </c:pt>
                <c:pt idx="15662">
                  <c:v>-6.0299999999999998E-3</c:v>
                </c:pt>
                <c:pt idx="15663">
                  <c:v>-6.0099999999999997E-3</c:v>
                </c:pt>
                <c:pt idx="15664">
                  <c:v>-6.0099999999999997E-3</c:v>
                </c:pt>
                <c:pt idx="15665">
                  <c:v>-5.9800000000000001E-3</c:v>
                </c:pt>
                <c:pt idx="15666">
                  <c:v>-5.9800000000000001E-3</c:v>
                </c:pt>
                <c:pt idx="15667">
                  <c:v>-5.9500000000000004E-3</c:v>
                </c:pt>
                <c:pt idx="15668">
                  <c:v>-5.9500000000000004E-3</c:v>
                </c:pt>
                <c:pt idx="15669">
                  <c:v>-5.9300000000000004E-3</c:v>
                </c:pt>
                <c:pt idx="15670">
                  <c:v>-5.9300000000000004E-3</c:v>
                </c:pt>
                <c:pt idx="15671">
                  <c:v>-5.9300000000000004E-3</c:v>
                </c:pt>
                <c:pt idx="15672">
                  <c:v>-5.9300000000000004E-3</c:v>
                </c:pt>
                <c:pt idx="15673">
                  <c:v>-5.9300000000000004E-3</c:v>
                </c:pt>
                <c:pt idx="15674">
                  <c:v>-5.9300000000000004E-3</c:v>
                </c:pt>
                <c:pt idx="15675">
                  <c:v>-5.9500000000000004E-3</c:v>
                </c:pt>
                <c:pt idx="15676">
                  <c:v>-5.9500000000000004E-3</c:v>
                </c:pt>
                <c:pt idx="15677">
                  <c:v>-5.9800000000000001E-3</c:v>
                </c:pt>
                <c:pt idx="15678">
                  <c:v>-5.9800000000000001E-3</c:v>
                </c:pt>
                <c:pt idx="15679">
                  <c:v>-6.0099999999999997E-3</c:v>
                </c:pt>
                <c:pt idx="15680">
                  <c:v>-6.0299999999999998E-3</c:v>
                </c:pt>
                <c:pt idx="15681">
                  <c:v>-6.0600000000000003E-3</c:v>
                </c:pt>
                <c:pt idx="15682">
                  <c:v>-6.0800000000000003E-3</c:v>
                </c:pt>
                <c:pt idx="15683">
                  <c:v>-6.11E-3</c:v>
                </c:pt>
                <c:pt idx="15684">
                  <c:v>-6.1399999999999996E-3</c:v>
                </c:pt>
                <c:pt idx="15685">
                  <c:v>-6.1599999999999997E-3</c:v>
                </c:pt>
                <c:pt idx="15686">
                  <c:v>-6.1900000000000002E-3</c:v>
                </c:pt>
                <c:pt idx="15687">
                  <c:v>-6.2199999999999998E-3</c:v>
                </c:pt>
                <c:pt idx="15688">
                  <c:v>-6.2399999999999999E-3</c:v>
                </c:pt>
                <c:pt idx="15689">
                  <c:v>-6.2700000000000004E-3</c:v>
                </c:pt>
                <c:pt idx="15690">
                  <c:v>-6.3E-3</c:v>
                </c:pt>
                <c:pt idx="15691">
                  <c:v>-6.3E-3</c:v>
                </c:pt>
                <c:pt idx="15692">
                  <c:v>-6.3200000000000001E-3</c:v>
                </c:pt>
                <c:pt idx="15693">
                  <c:v>-6.3200000000000001E-3</c:v>
                </c:pt>
                <c:pt idx="15694">
                  <c:v>-6.3200000000000001E-3</c:v>
                </c:pt>
                <c:pt idx="15695">
                  <c:v>-6.3200000000000001E-3</c:v>
                </c:pt>
                <c:pt idx="15696">
                  <c:v>-6.3E-3</c:v>
                </c:pt>
                <c:pt idx="15697">
                  <c:v>-6.2700000000000004E-3</c:v>
                </c:pt>
                <c:pt idx="15698">
                  <c:v>-6.2700000000000004E-3</c:v>
                </c:pt>
                <c:pt idx="15699">
                  <c:v>-6.2199999999999998E-3</c:v>
                </c:pt>
                <c:pt idx="15700">
                  <c:v>-6.1900000000000002E-3</c:v>
                </c:pt>
                <c:pt idx="15701">
                  <c:v>-6.1599999999999997E-3</c:v>
                </c:pt>
                <c:pt idx="15702">
                  <c:v>-6.11E-3</c:v>
                </c:pt>
                <c:pt idx="15703">
                  <c:v>-6.0600000000000003E-3</c:v>
                </c:pt>
                <c:pt idx="15704">
                  <c:v>-6.0299999999999998E-3</c:v>
                </c:pt>
                <c:pt idx="15705">
                  <c:v>-5.9500000000000004E-3</c:v>
                </c:pt>
                <c:pt idx="15706">
                  <c:v>-5.9300000000000004E-3</c:v>
                </c:pt>
                <c:pt idx="15707">
                  <c:v>-5.8700000000000002E-3</c:v>
                </c:pt>
                <c:pt idx="15708">
                  <c:v>-5.8199999999999997E-3</c:v>
                </c:pt>
                <c:pt idx="15709">
                  <c:v>-5.77E-3</c:v>
                </c:pt>
                <c:pt idx="15710">
                  <c:v>-5.7200000000000003E-3</c:v>
                </c:pt>
                <c:pt idx="15711">
                  <c:v>-5.6600000000000001E-3</c:v>
                </c:pt>
                <c:pt idx="15712">
                  <c:v>-5.6100000000000004E-3</c:v>
                </c:pt>
                <c:pt idx="15713">
                  <c:v>-5.5799999999999999E-3</c:v>
                </c:pt>
                <c:pt idx="15714">
                  <c:v>-5.5599999999999998E-3</c:v>
                </c:pt>
                <c:pt idx="15715">
                  <c:v>-5.5300000000000002E-3</c:v>
                </c:pt>
                <c:pt idx="15716">
                  <c:v>-5.4999999999999997E-3</c:v>
                </c:pt>
                <c:pt idx="15717">
                  <c:v>-5.4999999999999997E-3</c:v>
                </c:pt>
                <c:pt idx="15718">
                  <c:v>-5.4799999999999996E-3</c:v>
                </c:pt>
                <c:pt idx="15719">
                  <c:v>-5.4799999999999996E-3</c:v>
                </c:pt>
                <c:pt idx="15720">
                  <c:v>-5.4999999999999997E-3</c:v>
                </c:pt>
                <c:pt idx="15721">
                  <c:v>-5.4999999999999997E-3</c:v>
                </c:pt>
                <c:pt idx="15722">
                  <c:v>-5.5300000000000002E-3</c:v>
                </c:pt>
                <c:pt idx="15723">
                  <c:v>-5.5599999999999998E-3</c:v>
                </c:pt>
                <c:pt idx="15724">
                  <c:v>-5.6100000000000004E-3</c:v>
                </c:pt>
                <c:pt idx="15725">
                  <c:v>-5.64E-3</c:v>
                </c:pt>
                <c:pt idx="15726">
                  <c:v>-5.6899999999999997E-3</c:v>
                </c:pt>
                <c:pt idx="15727">
                  <c:v>-5.7200000000000003E-3</c:v>
                </c:pt>
                <c:pt idx="15728">
                  <c:v>-5.77E-3</c:v>
                </c:pt>
                <c:pt idx="15729">
                  <c:v>-5.8199999999999997E-3</c:v>
                </c:pt>
                <c:pt idx="15730">
                  <c:v>-5.8700000000000002E-3</c:v>
                </c:pt>
                <c:pt idx="15731">
                  <c:v>-5.9300000000000004E-3</c:v>
                </c:pt>
                <c:pt idx="15732">
                  <c:v>-5.9800000000000001E-3</c:v>
                </c:pt>
                <c:pt idx="15733">
                  <c:v>-6.0299999999999998E-3</c:v>
                </c:pt>
                <c:pt idx="15734">
                  <c:v>-6.0800000000000003E-3</c:v>
                </c:pt>
                <c:pt idx="15735">
                  <c:v>-6.11E-3</c:v>
                </c:pt>
                <c:pt idx="15736">
                  <c:v>-6.1599999999999997E-3</c:v>
                </c:pt>
                <c:pt idx="15737">
                  <c:v>-6.1900000000000002E-3</c:v>
                </c:pt>
                <c:pt idx="15738">
                  <c:v>-6.2199999999999998E-3</c:v>
                </c:pt>
                <c:pt idx="15739">
                  <c:v>-6.2399999999999999E-3</c:v>
                </c:pt>
                <c:pt idx="15740">
                  <c:v>-6.2700000000000004E-3</c:v>
                </c:pt>
                <c:pt idx="15741">
                  <c:v>-6.3E-3</c:v>
                </c:pt>
                <c:pt idx="15742">
                  <c:v>-6.3E-3</c:v>
                </c:pt>
                <c:pt idx="15743">
                  <c:v>-6.3E-3</c:v>
                </c:pt>
                <c:pt idx="15744">
                  <c:v>-6.3E-3</c:v>
                </c:pt>
                <c:pt idx="15745">
                  <c:v>-6.3E-3</c:v>
                </c:pt>
                <c:pt idx="15746">
                  <c:v>-6.3E-3</c:v>
                </c:pt>
                <c:pt idx="15747">
                  <c:v>-6.2700000000000004E-3</c:v>
                </c:pt>
                <c:pt idx="15748">
                  <c:v>-6.2700000000000004E-3</c:v>
                </c:pt>
                <c:pt idx="15749">
                  <c:v>-6.2399999999999999E-3</c:v>
                </c:pt>
                <c:pt idx="15750">
                  <c:v>-6.2199999999999998E-3</c:v>
                </c:pt>
                <c:pt idx="15751">
                  <c:v>-6.1900000000000002E-3</c:v>
                </c:pt>
                <c:pt idx="15752">
                  <c:v>-6.1599999999999997E-3</c:v>
                </c:pt>
                <c:pt idx="15753">
                  <c:v>-6.1399999999999996E-3</c:v>
                </c:pt>
                <c:pt idx="15754">
                  <c:v>-6.11E-3</c:v>
                </c:pt>
                <c:pt idx="15755">
                  <c:v>-6.0800000000000003E-3</c:v>
                </c:pt>
                <c:pt idx="15756">
                  <c:v>-6.0600000000000003E-3</c:v>
                </c:pt>
                <c:pt idx="15757">
                  <c:v>-6.0299999999999998E-3</c:v>
                </c:pt>
                <c:pt idx="15758">
                  <c:v>-6.0299999999999998E-3</c:v>
                </c:pt>
                <c:pt idx="15759">
                  <c:v>-6.0099999999999997E-3</c:v>
                </c:pt>
                <c:pt idx="15760">
                  <c:v>-5.9800000000000001E-3</c:v>
                </c:pt>
                <c:pt idx="15761">
                  <c:v>-5.9800000000000001E-3</c:v>
                </c:pt>
                <c:pt idx="15762">
                  <c:v>-5.9500000000000004E-3</c:v>
                </c:pt>
                <c:pt idx="15763">
                  <c:v>-5.9500000000000004E-3</c:v>
                </c:pt>
                <c:pt idx="15764">
                  <c:v>-5.9500000000000004E-3</c:v>
                </c:pt>
                <c:pt idx="15765">
                  <c:v>-5.9500000000000004E-3</c:v>
                </c:pt>
                <c:pt idx="15766">
                  <c:v>-5.9500000000000004E-3</c:v>
                </c:pt>
                <c:pt idx="15767">
                  <c:v>-5.9500000000000004E-3</c:v>
                </c:pt>
                <c:pt idx="15768">
                  <c:v>-5.9500000000000004E-3</c:v>
                </c:pt>
                <c:pt idx="15769">
                  <c:v>-5.9500000000000004E-3</c:v>
                </c:pt>
                <c:pt idx="15770">
                  <c:v>-5.9800000000000001E-3</c:v>
                </c:pt>
                <c:pt idx="15771">
                  <c:v>-5.9800000000000001E-3</c:v>
                </c:pt>
                <c:pt idx="15772">
                  <c:v>-5.9800000000000001E-3</c:v>
                </c:pt>
                <c:pt idx="15773">
                  <c:v>-6.0099999999999997E-3</c:v>
                </c:pt>
                <c:pt idx="15774">
                  <c:v>-6.0099999999999997E-3</c:v>
                </c:pt>
                <c:pt idx="15775">
                  <c:v>-6.0299999999999998E-3</c:v>
                </c:pt>
                <c:pt idx="15776">
                  <c:v>-6.0299999999999998E-3</c:v>
                </c:pt>
                <c:pt idx="15777">
                  <c:v>-6.0600000000000003E-3</c:v>
                </c:pt>
                <c:pt idx="15778">
                  <c:v>-6.0600000000000003E-3</c:v>
                </c:pt>
                <c:pt idx="15779">
                  <c:v>-6.0800000000000003E-3</c:v>
                </c:pt>
                <c:pt idx="15780">
                  <c:v>-6.0800000000000003E-3</c:v>
                </c:pt>
                <c:pt idx="15781">
                  <c:v>-6.0800000000000003E-3</c:v>
                </c:pt>
                <c:pt idx="15782">
                  <c:v>-6.0800000000000003E-3</c:v>
                </c:pt>
                <c:pt idx="15783">
                  <c:v>-6.11E-3</c:v>
                </c:pt>
                <c:pt idx="15784">
                  <c:v>-6.11E-3</c:v>
                </c:pt>
                <c:pt idx="15785">
                  <c:v>-6.11E-3</c:v>
                </c:pt>
                <c:pt idx="15786">
                  <c:v>-6.11E-3</c:v>
                </c:pt>
                <c:pt idx="15787">
                  <c:v>-6.11E-3</c:v>
                </c:pt>
                <c:pt idx="15788">
                  <c:v>-6.11E-3</c:v>
                </c:pt>
                <c:pt idx="15789">
                  <c:v>-6.0800000000000003E-3</c:v>
                </c:pt>
                <c:pt idx="15790">
                  <c:v>-6.0800000000000003E-3</c:v>
                </c:pt>
                <c:pt idx="15791">
                  <c:v>-6.0800000000000003E-3</c:v>
                </c:pt>
                <c:pt idx="15792">
                  <c:v>-6.0600000000000003E-3</c:v>
                </c:pt>
                <c:pt idx="15793">
                  <c:v>-6.0600000000000003E-3</c:v>
                </c:pt>
                <c:pt idx="15794">
                  <c:v>-6.0299999999999998E-3</c:v>
                </c:pt>
                <c:pt idx="15795">
                  <c:v>-6.0299999999999998E-3</c:v>
                </c:pt>
                <c:pt idx="15796">
                  <c:v>-6.0099999999999997E-3</c:v>
                </c:pt>
                <c:pt idx="15797">
                  <c:v>-5.9800000000000001E-3</c:v>
                </c:pt>
                <c:pt idx="15798">
                  <c:v>-5.9800000000000001E-3</c:v>
                </c:pt>
                <c:pt idx="15799">
                  <c:v>-5.9500000000000004E-3</c:v>
                </c:pt>
                <c:pt idx="15800">
                  <c:v>-5.9300000000000004E-3</c:v>
                </c:pt>
                <c:pt idx="15801">
                  <c:v>-5.9300000000000004E-3</c:v>
                </c:pt>
                <c:pt idx="15802">
                  <c:v>-5.8999999999999999E-3</c:v>
                </c:pt>
                <c:pt idx="15803">
                  <c:v>-5.8999999999999999E-3</c:v>
                </c:pt>
                <c:pt idx="15804">
                  <c:v>-5.8700000000000002E-3</c:v>
                </c:pt>
                <c:pt idx="15805">
                  <c:v>-5.8700000000000002E-3</c:v>
                </c:pt>
                <c:pt idx="15806">
                  <c:v>-5.8500000000000002E-3</c:v>
                </c:pt>
                <c:pt idx="15807">
                  <c:v>-5.8500000000000002E-3</c:v>
                </c:pt>
                <c:pt idx="15808">
                  <c:v>-5.8199999999999997E-3</c:v>
                </c:pt>
                <c:pt idx="15809">
                  <c:v>-5.8199999999999997E-3</c:v>
                </c:pt>
                <c:pt idx="15810">
                  <c:v>-5.8199999999999997E-3</c:v>
                </c:pt>
                <c:pt idx="15811">
                  <c:v>-5.8199999999999997E-3</c:v>
                </c:pt>
                <c:pt idx="15812">
                  <c:v>-5.8199999999999997E-3</c:v>
                </c:pt>
                <c:pt idx="15813">
                  <c:v>-5.8500000000000002E-3</c:v>
                </c:pt>
                <c:pt idx="15814">
                  <c:v>-5.8500000000000002E-3</c:v>
                </c:pt>
                <c:pt idx="15815">
                  <c:v>-5.8500000000000002E-3</c:v>
                </c:pt>
                <c:pt idx="15816">
                  <c:v>-5.8700000000000002E-3</c:v>
                </c:pt>
                <c:pt idx="15817">
                  <c:v>-5.8700000000000002E-3</c:v>
                </c:pt>
                <c:pt idx="15818">
                  <c:v>-5.8999999999999999E-3</c:v>
                </c:pt>
                <c:pt idx="15819">
                  <c:v>-5.9300000000000004E-3</c:v>
                </c:pt>
                <c:pt idx="15820">
                  <c:v>-5.9300000000000004E-3</c:v>
                </c:pt>
                <c:pt idx="15821">
                  <c:v>-5.9500000000000004E-3</c:v>
                </c:pt>
                <c:pt idx="15822">
                  <c:v>-5.9800000000000001E-3</c:v>
                </c:pt>
                <c:pt idx="15823">
                  <c:v>-6.0099999999999997E-3</c:v>
                </c:pt>
                <c:pt idx="15824">
                  <c:v>-6.0299999999999998E-3</c:v>
                </c:pt>
                <c:pt idx="15825">
                  <c:v>-6.0600000000000003E-3</c:v>
                </c:pt>
                <c:pt idx="15826">
                  <c:v>-6.0600000000000003E-3</c:v>
                </c:pt>
                <c:pt idx="15827">
                  <c:v>-6.0800000000000003E-3</c:v>
                </c:pt>
                <c:pt idx="15828">
                  <c:v>-6.11E-3</c:v>
                </c:pt>
                <c:pt idx="15829">
                  <c:v>-6.11E-3</c:v>
                </c:pt>
                <c:pt idx="15830">
                  <c:v>-6.1399999999999996E-3</c:v>
                </c:pt>
                <c:pt idx="15831">
                  <c:v>-6.1399999999999996E-3</c:v>
                </c:pt>
                <c:pt idx="15832">
                  <c:v>-6.1399999999999996E-3</c:v>
                </c:pt>
                <c:pt idx="15833">
                  <c:v>-6.1399999999999996E-3</c:v>
                </c:pt>
                <c:pt idx="15834">
                  <c:v>-6.1399999999999996E-3</c:v>
                </c:pt>
                <c:pt idx="15835">
                  <c:v>-6.1399999999999996E-3</c:v>
                </c:pt>
                <c:pt idx="15836">
                  <c:v>-6.1399999999999996E-3</c:v>
                </c:pt>
                <c:pt idx="15837">
                  <c:v>-6.11E-3</c:v>
                </c:pt>
                <c:pt idx="15838">
                  <c:v>-6.11E-3</c:v>
                </c:pt>
                <c:pt idx="15839">
                  <c:v>-6.0800000000000003E-3</c:v>
                </c:pt>
                <c:pt idx="15840">
                  <c:v>-6.0600000000000003E-3</c:v>
                </c:pt>
                <c:pt idx="15841">
                  <c:v>-6.0299999999999998E-3</c:v>
                </c:pt>
                <c:pt idx="15842">
                  <c:v>-6.0099999999999997E-3</c:v>
                </c:pt>
                <c:pt idx="15843">
                  <c:v>-5.9800000000000001E-3</c:v>
                </c:pt>
                <c:pt idx="15844">
                  <c:v>-5.9500000000000004E-3</c:v>
                </c:pt>
                <c:pt idx="15845">
                  <c:v>-5.9300000000000004E-3</c:v>
                </c:pt>
                <c:pt idx="15846">
                  <c:v>-5.8700000000000002E-3</c:v>
                </c:pt>
                <c:pt idx="15847">
                  <c:v>-5.8500000000000002E-3</c:v>
                </c:pt>
                <c:pt idx="15848">
                  <c:v>-5.8500000000000002E-3</c:v>
                </c:pt>
                <c:pt idx="15849">
                  <c:v>-5.8199999999999997E-3</c:v>
                </c:pt>
                <c:pt idx="15850">
                  <c:v>-5.79E-3</c:v>
                </c:pt>
                <c:pt idx="15851">
                  <c:v>-5.77E-3</c:v>
                </c:pt>
                <c:pt idx="15852">
                  <c:v>-5.77E-3</c:v>
                </c:pt>
                <c:pt idx="15853">
                  <c:v>-5.7400000000000003E-3</c:v>
                </c:pt>
                <c:pt idx="15854">
                  <c:v>-5.7400000000000003E-3</c:v>
                </c:pt>
                <c:pt idx="15855">
                  <c:v>-5.7400000000000003E-3</c:v>
                </c:pt>
                <c:pt idx="15856">
                  <c:v>-5.7400000000000003E-3</c:v>
                </c:pt>
                <c:pt idx="15857">
                  <c:v>-5.7400000000000003E-3</c:v>
                </c:pt>
                <c:pt idx="15858">
                  <c:v>-5.77E-3</c:v>
                </c:pt>
                <c:pt idx="15859">
                  <c:v>-5.77E-3</c:v>
                </c:pt>
                <c:pt idx="15860">
                  <c:v>-5.79E-3</c:v>
                </c:pt>
                <c:pt idx="15861">
                  <c:v>-5.8199999999999997E-3</c:v>
                </c:pt>
                <c:pt idx="15862">
                  <c:v>-5.8500000000000002E-3</c:v>
                </c:pt>
                <c:pt idx="15863">
                  <c:v>-5.8700000000000002E-3</c:v>
                </c:pt>
                <c:pt idx="15864">
                  <c:v>-5.8999999999999999E-3</c:v>
                </c:pt>
                <c:pt idx="15865">
                  <c:v>-5.8999999999999999E-3</c:v>
                </c:pt>
                <c:pt idx="15866">
                  <c:v>-5.9300000000000004E-3</c:v>
                </c:pt>
                <c:pt idx="15867">
                  <c:v>-5.9500000000000004E-3</c:v>
                </c:pt>
                <c:pt idx="15868">
                  <c:v>-5.9800000000000001E-3</c:v>
                </c:pt>
                <c:pt idx="15869">
                  <c:v>-6.0099999999999997E-3</c:v>
                </c:pt>
                <c:pt idx="15870">
                  <c:v>-6.0299999999999998E-3</c:v>
                </c:pt>
                <c:pt idx="15871">
                  <c:v>-6.0299999999999998E-3</c:v>
                </c:pt>
                <c:pt idx="15872">
                  <c:v>-6.0600000000000003E-3</c:v>
                </c:pt>
                <c:pt idx="15873">
                  <c:v>-6.0600000000000003E-3</c:v>
                </c:pt>
                <c:pt idx="15874">
                  <c:v>-6.0800000000000003E-3</c:v>
                </c:pt>
                <c:pt idx="15875">
                  <c:v>-6.0800000000000003E-3</c:v>
                </c:pt>
                <c:pt idx="15876">
                  <c:v>-6.0800000000000003E-3</c:v>
                </c:pt>
                <c:pt idx="15877">
                  <c:v>-6.0600000000000003E-3</c:v>
                </c:pt>
                <c:pt idx="15878">
                  <c:v>-6.0600000000000003E-3</c:v>
                </c:pt>
                <c:pt idx="15879">
                  <c:v>-6.0600000000000003E-3</c:v>
                </c:pt>
                <c:pt idx="15880">
                  <c:v>-6.0299999999999998E-3</c:v>
                </c:pt>
                <c:pt idx="15881">
                  <c:v>-6.0299999999999998E-3</c:v>
                </c:pt>
                <c:pt idx="15882">
                  <c:v>-6.0099999999999997E-3</c:v>
                </c:pt>
                <c:pt idx="15883">
                  <c:v>-6.0099999999999997E-3</c:v>
                </c:pt>
                <c:pt idx="15884">
                  <c:v>-5.9800000000000001E-3</c:v>
                </c:pt>
                <c:pt idx="15885">
                  <c:v>-5.9800000000000001E-3</c:v>
                </c:pt>
                <c:pt idx="15886">
                  <c:v>-5.9500000000000004E-3</c:v>
                </c:pt>
                <c:pt idx="15887">
                  <c:v>-5.9500000000000004E-3</c:v>
                </c:pt>
                <c:pt idx="15888">
                  <c:v>-5.9500000000000004E-3</c:v>
                </c:pt>
                <c:pt idx="15889">
                  <c:v>-5.9300000000000004E-3</c:v>
                </c:pt>
                <c:pt idx="15890">
                  <c:v>-5.9300000000000004E-3</c:v>
                </c:pt>
                <c:pt idx="15891">
                  <c:v>-5.9300000000000004E-3</c:v>
                </c:pt>
                <c:pt idx="15892">
                  <c:v>-5.9500000000000004E-3</c:v>
                </c:pt>
                <c:pt idx="15893">
                  <c:v>-5.9500000000000004E-3</c:v>
                </c:pt>
                <c:pt idx="15894">
                  <c:v>-5.9800000000000001E-3</c:v>
                </c:pt>
                <c:pt idx="15895">
                  <c:v>-5.9800000000000001E-3</c:v>
                </c:pt>
                <c:pt idx="15896">
                  <c:v>-6.0099999999999997E-3</c:v>
                </c:pt>
                <c:pt idx="15897">
                  <c:v>-6.0299999999999998E-3</c:v>
                </c:pt>
                <c:pt idx="15898">
                  <c:v>-6.0600000000000003E-3</c:v>
                </c:pt>
                <c:pt idx="15899">
                  <c:v>-6.0800000000000003E-3</c:v>
                </c:pt>
                <c:pt idx="15900">
                  <c:v>-6.11E-3</c:v>
                </c:pt>
                <c:pt idx="15901">
                  <c:v>-6.1399999999999996E-3</c:v>
                </c:pt>
                <c:pt idx="15902">
                  <c:v>-6.1900000000000002E-3</c:v>
                </c:pt>
                <c:pt idx="15903">
                  <c:v>-6.2199999999999998E-3</c:v>
                </c:pt>
                <c:pt idx="15904">
                  <c:v>-6.2399999999999999E-3</c:v>
                </c:pt>
                <c:pt idx="15905">
                  <c:v>-6.2700000000000004E-3</c:v>
                </c:pt>
                <c:pt idx="15906">
                  <c:v>-6.3E-3</c:v>
                </c:pt>
                <c:pt idx="15907">
                  <c:v>-6.3200000000000001E-3</c:v>
                </c:pt>
                <c:pt idx="15908">
                  <c:v>-6.3499999999999997E-3</c:v>
                </c:pt>
                <c:pt idx="15909">
                  <c:v>-6.3499999999999997E-3</c:v>
                </c:pt>
                <c:pt idx="15910">
                  <c:v>-6.3699999999999998E-3</c:v>
                </c:pt>
                <c:pt idx="15911">
                  <c:v>-6.3699999999999998E-3</c:v>
                </c:pt>
                <c:pt idx="15912">
                  <c:v>-6.3699999999999998E-3</c:v>
                </c:pt>
                <c:pt idx="15913">
                  <c:v>-6.3699999999999998E-3</c:v>
                </c:pt>
                <c:pt idx="15914">
                  <c:v>-6.3699999999999998E-3</c:v>
                </c:pt>
                <c:pt idx="15915">
                  <c:v>-6.3499999999999997E-3</c:v>
                </c:pt>
                <c:pt idx="15916">
                  <c:v>-6.3499999999999997E-3</c:v>
                </c:pt>
                <c:pt idx="15917">
                  <c:v>-6.3200000000000001E-3</c:v>
                </c:pt>
                <c:pt idx="15918">
                  <c:v>-6.3E-3</c:v>
                </c:pt>
                <c:pt idx="15919">
                  <c:v>-6.2700000000000004E-3</c:v>
                </c:pt>
                <c:pt idx="15920">
                  <c:v>-6.2199999999999998E-3</c:v>
                </c:pt>
                <c:pt idx="15921">
                  <c:v>-6.1900000000000002E-3</c:v>
                </c:pt>
                <c:pt idx="15922">
                  <c:v>-6.1599999999999997E-3</c:v>
                </c:pt>
                <c:pt idx="15923">
                  <c:v>-6.11E-3</c:v>
                </c:pt>
                <c:pt idx="15924">
                  <c:v>-6.0800000000000003E-3</c:v>
                </c:pt>
                <c:pt idx="15925">
                  <c:v>-6.0299999999999998E-3</c:v>
                </c:pt>
                <c:pt idx="15926">
                  <c:v>-6.0099999999999997E-3</c:v>
                </c:pt>
                <c:pt idx="15927">
                  <c:v>-5.9800000000000001E-3</c:v>
                </c:pt>
                <c:pt idx="15928">
                  <c:v>-5.9500000000000004E-3</c:v>
                </c:pt>
                <c:pt idx="15929">
                  <c:v>-5.8999999999999999E-3</c:v>
                </c:pt>
                <c:pt idx="15930">
                  <c:v>-5.8700000000000002E-3</c:v>
                </c:pt>
                <c:pt idx="15931">
                  <c:v>-5.8700000000000002E-3</c:v>
                </c:pt>
                <c:pt idx="15932">
                  <c:v>-5.8500000000000002E-3</c:v>
                </c:pt>
                <c:pt idx="15933">
                  <c:v>-5.8199999999999997E-3</c:v>
                </c:pt>
                <c:pt idx="15934">
                  <c:v>-5.8199999999999997E-3</c:v>
                </c:pt>
                <c:pt idx="15935">
                  <c:v>-5.8199999999999997E-3</c:v>
                </c:pt>
                <c:pt idx="15936">
                  <c:v>-5.8199999999999997E-3</c:v>
                </c:pt>
                <c:pt idx="15937">
                  <c:v>-5.8199999999999997E-3</c:v>
                </c:pt>
                <c:pt idx="15938">
                  <c:v>-5.8500000000000002E-3</c:v>
                </c:pt>
                <c:pt idx="15939">
                  <c:v>-5.8500000000000002E-3</c:v>
                </c:pt>
                <c:pt idx="15940">
                  <c:v>-5.8700000000000002E-3</c:v>
                </c:pt>
                <c:pt idx="15941">
                  <c:v>-5.8999999999999999E-3</c:v>
                </c:pt>
                <c:pt idx="15942">
                  <c:v>-5.9300000000000004E-3</c:v>
                </c:pt>
                <c:pt idx="15943">
                  <c:v>-5.9500000000000004E-3</c:v>
                </c:pt>
                <c:pt idx="15944">
                  <c:v>-5.9800000000000001E-3</c:v>
                </c:pt>
                <c:pt idx="15945">
                  <c:v>-6.0099999999999997E-3</c:v>
                </c:pt>
                <c:pt idx="15946">
                  <c:v>-6.0600000000000003E-3</c:v>
                </c:pt>
                <c:pt idx="15947">
                  <c:v>-6.0800000000000003E-3</c:v>
                </c:pt>
                <c:pt idx="15948">
                  <c:v>-6.11E-3</c:v>
                </c:pt>
                <c:pt idx="15949">
                  <c:v>-6.1399999999999996E-3</c:v>
                </c:pt>
                <c:pt idx="15950">
                  <c:v>-6.1900000000000002E-3</c:v>
                </c:pt>
                <c:pt idx="15951">
                  <c:v>-6.2199999999999998E-3</c:v>
                </c:pt>
                <c:pt idx="15952">
                  <c:v>-6.2399999999999999E-3</c:v>
                </c:pt>
                <c:pt idx="15953">
                  <c:v>-6.2700000000000004E-3</c:v>
                </c:pt>
                <c:pt idx="15954">
                  <c:v>-6.3E-3</c:v>
                </c:pt>
                <c:pt idx="15955">
                  <c:v>-6.3E-3</c:v>
                </c:pt>
                <c:pt idx="15956">
                  <c:v>-6.3200000000000001E-3</c:v>
                </c:pt>
                <c:pt idx="15957">
                  <c:v>-6.3200000000000001E-3</c:v>
                </c:pt>
                <c:pt idx="15958">
                  <c:v>-6.3200000000000001E-3</c:v>
                </c:pt>
                <c:pt idx="15959">
                  <c:v>-6.3200000000000001E-3</c:v>
                </c:pt>
                <c:pt idx="15960">
                  <c:v>-6.3200000000000001E-3</c:v>
                </c:pt>
                <c:pt idx="15961">
                  <c:v>-6.3200000000000001E-3</c:v>
                </c:pt>
                <c:pt idx="15962">
                  <c:v>-6.3200000000000001E-3</c:v>
                </c:pt>
                <c:pt idx="15963">
                  <c:v>-6.3E-3</c:v>
                </c:pt>
                <c:pt idx="15964">
                  <c:v>-6.3E-3</c:v>
                </c:pt>
                <c:pt idx="15965">
                  <c:v>-6.2700000000000004E-3</c:v>
                </c:pt>
                <c:pt idx="15966">
                  <c:v>-6.2700000000000004E-3</c:v>
                </c:pt>
                <c:pt idx="15967">
                  <c:v>-6.2399999999999999E-3</c:v>
                </c:pt>
                <c:pt idx="15968">
                  <c:v>-6.2199999999999998E-3</c:v>
                </c:pt>
                <c:pt idx="15969">
                  <c:v>-6.1900000000000002E-3</c:v>
                </c:pt>
                <c:pt idx="15970">
                  <c:v>-6.1599999999999997E-3</c:v>
                </c:pt>
                <c:pt idx="15971">
                  <c:v>-6.1599999999999997E-3</c:v>
                </c:pt>
                <c:pt idx="15972">
                  <c:v>-6.1399999999999996E-3</c:v>
                </c:pt>
                <c:pt idx="15973">
                  <c:v>-6.11E-3</c:v>
                </c:pt>
                <c:pt idx="15974">
                  <c:v>-6.0800000000000003E-3</c:v>
                </c:pt>
                <c:pt idx="15975">
                  <c:v>-6.0800000000000003E-3</c:v>
                </c:pt>
                <c:pt idx="15976">
                  <c:v>-6.0600000000000003E-3</c:v>
                </c:pt>
                <c:pt idx="15977">
                  <c:v>-6.0600000000000003E-3</c:v>
                </c:pt>
                <c:pt idx="15978">
                  <c:v>-6.0600000000000003E-3</c:v>
                </c:pt>
                <c:pt idx="15979">
                  <c:v>-6.0600000000000003E-3</c:v>
                </c:pt>
                <c:pt idx="15980">
                  <c:v>-6.0600000000000003E-3</c:v>
                </c:pt>
                <c:pt idx="15981">
                  <c:v>-6.0600000000000003E-3</c:v>
                </c:pt>
                <c:pt idx="15982">
                  <c:v>-6.0600000000000003E-3</c:v>
                </c:pt>
                <c:pt idx="15983">
                  <c:v>-6.0600000000000003E-3</c:v>
                </c:pt>
                <c:pt idx="15984">
                  <c:v>-6.0600000000000003E-3</c:v>
                </c:pt>
                <c:pt idx="15985">
                  <c:v>-6.0800000000000003E-3</c:v>
                </c:pt>
                <c:pt idx="15986">
                  <c:v>-6.0800000000000003E-3</c:v>
                </c:pt>
                <c:pt idx="15987">
                  <c:v>-6.11E-3</c:v>
                </c:pt>
                <c:pt idx="15988">
                  <c:v>-6.1399999999999996E-3</c:v>
                </c:pt>
                <c:pt idx="15989">
                  <c:v>-6.1399999999999996E-3</c:v>
                </c:pt>
                <c:pt idx="15990">
                  <c:v>-6.1599999999999997E-3</c:v>
                </c:pt>
                <c:pt idx="15991">
                  <c:v>-6.1599999999999997E-3</c:v>
                </c:pt>
                <c:pt idx="15992">
                  <c:v>-6.1900000000000002E-3</c:v>
                </c:pt>
                <c:pt idx="15993">
                  <c:v>-6.2199999999999998E-3</c:v>
                </c:pt>
                <c:pt idx="15994">
                  <c:v>-6.2399999999999999E-3</c:v>
                </c:pt>
                <c:pt idx="15995">
                  <c:v>-6.2399999999999999E-3</c:v>
                </c:pt>
                <c:pt idx="15996">
                  <c:v>-6.2700000000000004E-3</c:v>
                </c:pt>
                <c:pt idx="15997">
                  <c:v>-6.2700000000000004E-3</c:v>
                </c:pt>
                <c:pt idx="15998">
                  <c:v>-6.3E-3</c:v>
                </c:pt>
                <c:pt idx="15999">
                  <c:v>-6.3E-3</c:v>
                </c:pt>
                <c:pt idx="16000">
                  <c:v>-6.3E-3</c:v>
                </c:pt>
                <c:pt idx="16001">
                  <c:v>-6.3E-3</c:v>
                </c:pt>
                <c:pt idx="16002">
                  <c:v>-6.3200000000000001E-3</c:v>
                </c:pt>
                <c:pt idx="16003">
                  <c:v>-6.3200000000000001E-3</c:v>
                </c:pt>
                <c:pt idx="16004">
                  <c:v>-6.3200000000000001E-3</c:v>
                </c:pt>
                <c:pt idx="16005">
                  <c:v>-6.3E-3</c:v>
                </c:pt>
                <c:pt idx="16006">
                  <c:v>-6.3E-3</c:v>
                </c:pt>
                <c:pt idx="16007">
                  <c:v>-6.3E-3</c:v>
                </c:pt>
                <c:pt idx="16008">
                  <c:v>-6.3E-3</c:v>
                </c:pt>
                <c:pt idx="16009">
                  <c:v>-6.2700000000000004E-3</c:v>
                </c:pt>
                <c:pt idx="16010">
                  <c:v>-6.2700000000000004E-3</c:v>
                </c:pt>
                <c:pt idx="16011">
                  <c:v>-6.2399999999999999E-3</c:v>
                </c:pt>
                <c:pt idx="16012">
                  <c:v>-6.2399999999999999E-3</c:v>
                </c:pt>
                <c:pt idx="16013">
                  <c:v>-6.2199999999999998E-3</c:v>
                </c:pt>
                <c:pt idx="16014">
                  <c:v>-6.2199999999999998E-3</c:v>
                </c:pt>
                <c:pt idx="16015">
                  <c:v>-6.1900000000000002E-3</c:v>
                </c:pt>
                <c:pt idx="16016">
                  <c:v>-6.1599999999999997E-3</c:v>
                </c:pt>
                <c:pt idx="16017">
                  <c:v>-6.1399999999999996E-3</c:v>
                </c:pt>
                <c:pt idx="16018">
                  <c:v>-6.1399999999999996E-3</c:v>
                </c:pt>
                <c:pt idx="16019">
                  <c:v>-6.11E-3</c:v>
                </c:pt>
                <c:pt idx="16020">
                  <c:v>-6.0800000000000003E-3</c:v>
                </c:pt>
                <c:pt idx="16021">
                  <c:v>-6.0600000000000003E-3</c:v>
                </c:pt>
                <c:pt idx="16022">
                  <c:v>-6.0600000000000003E-3</c:v>
                </c:pt>
                <c:pt idx="16023">
                  <c:v>-6.0299999999999998E-3</c:v>
                </c:pt>
                <c:pt idx="16024">
                  <c:v>-6.0099999999999997E-3</c:v>
                </c:pt>
                <c:pt idx="16025">
                  <c:v>-5.9800000000000001E-3</c:v>
                </c:pt>
                <c:pt idx="16026">
                  <c:v>-5.9500000000000004E-3</c:v>
                </c:pt>
                <c:pt idx="16027">
                  <c:v>-5.9500000000000004E-3</c:v>
                </c:pt>
                <c:pt idx="16028">
                  <c:v>-5.9300000000000004E-3</c:v>
                </c:pt>
                <c:pt idx="16029">
                  <c:v>-5.8999999999999999E-3</c:v>
                </c:pt>
                <c:pt idx="16030">
                  <c:v>-5.8700000000000002E-3</c:v>
                </c:pt>
                <c:pt idx="16031">
                  <c:v>-5.8500000000000002E-3</c:v>
                </c:pt>
                <c:pt idx="16032">
                  <c:v>-5.8500000000000002E-3</c:v>
                </c:pt>
                <c:pt idx="16033">
                  <c:v>-5.8199999999999997E-3</c:v>
                </c:pt>
                <c:pt idx="16034">
                  <c:v>-5.79E-3</c:v>
                </c:pt>
                <c:pt idx="16035">
                  <c:v>-5.79E-3</c:v>
                </c:pt>
                <c:pt idx="16036">
                  <c:v>-5.77E-3</c:v>
                </c:pt>
                <c:pt idx="16037">
                  <c:v>-5.7400000000000003E-3</c:v>
                </c:pt>
                <c:pt idx="16038">
                  <c:v>-5.7400000000000003E-3</c:v>
                </c:pt>
                <c:pt idx="16039">
                  <c:v>-5.7400000000000003E-3</c:v>
                </c:pt>
                <c:pt idx="16040">
                  <c:v>-5.7400000000000003E-3</c:v>
                </c:pt>
                <c:pt idx="16041">
                  <c:v>-5.7200000000000003E-3</c:v>
                </c:pt>
                <c:pt idx="16042">
                  <c:v>-5.7200000000000003E-3</c:v>
                </c:pt>
                <c:pt idx="16043">
                  <c:v>-5.7400000000000003E-3</c:v>
                </c:pt>
                <c:pt idx="16044">
                  <c:v>-5.7400000000000003E-3</c:v>
                </c:pt>
                <c:pt idx="16045">
                  <c:v>-5.7400000000000003E-3</c:v>
                </c:pt>
                <c:pt idx="16046">
                  <c:v>-5.77E-3</c:v>
                </c:pt>
                <c:pt idx="16047">
                  <c:v>-5.77E-3</c:v>
                </c:pt>
                <c:pt idx="16048">
                  <c:v>-5.79E-3</c:v>
                </c:pt>
                <c:pt idx="16049">
                  <c:v>-5.8199999999999997E-3</c:v>
                </c:pt>
                <c:pt idx="16050">
                  <c:v>-5.8500000000000002E-3</c:v>
                </c:pt>
                <c:pt idx="16051">
                  <c:v>-5.8700000000000002E-3</c:v>
                </c:pt>
                <c:pt idx="16052">
                  <c:v>-5.8999999999999999E-3</c:v>
                </c:pt>
                <c:pt idx="16053">
                  <c:v>-5.9500000000000004E-3</c:v>
                </c:pt>
                <c:pt idx="16054">
                  <c:v>-5.9800000000000001E-3</c:v>
                </c:pt>
                <c:pt idx="16055">
                  <c:v>-6.0099999999999997E-3</c:v>
                </c:pt>
                <c:pt idx="16056">
                  <c:v>-6.0600000000000003E-3</c:v>
                </c:pt>
                <c:pt idx="16057">
                  <c:v>-6.0800000000000003E-3</c:v>
                </c:pt>
                <c:pt idx="16058">
                  <c:v>-6.11E-3</c:v>
                </c:pt>
                <c:pt idx="16059">
                  <c:v>-6.1399999999999996E-3</c:v>
                </c:pt>
                <c:pt idx="16060">
                  <c:v>-6.1599999999999997E-3</c:v>
                </c:pt>
                <c:pt idx="16061">
                  <c:v>-6.1900000000000002E-3</c:v>
                </c:pt>
                <c:pt idx="16062">
                  <c:v>-6.2199999999999998E-3</c:v>
                </c:pt>
                <c:pt idx="16063">
                  <c:v>-6.2399999999999999E-3</c:v>
                </c:pt>
                <c:pt idx="16064">
                  <c:v>-6.2399999999999999E-3</c:v>
                </c:pt>
                <c:pt idx="16065">
                  <c:v>-6.2700000000000004E-3</c:v>
                </c:pt>
                <c:pt idx="16066">
                  <c:v>-6.2700000000000004E-3</c:v>
                </c:pt>
                <c:pt idx="16067">
                  <c:v>-6.2700000000000004E-3</c:v>
                </c:pt>
                <c:pt idx="16068">
                  <c:v>-6.2700000000000004E-3</c:v>
                </c:pt>
                <c:pt idx="16069">
                  <c:v>-6.2399999999999999E-3</c:v>
                </c:pt>
                <c:pt idx="16070">
                  <c:v>-6.2399999999999999E-3</c:v>
                </c:pt>
                <c:pt idx="16071">
                  <c:v>-6.2199999999999998E-3</c:v>
                </c:pt>
                <c:pt idx="16072">
                  <c:v>-6.2199999999999998E-3</c:v>
                </c:pt>
                <c:pt idx="16073">
                  <c:v>-6.1900000000000002E-3</c:v>
                </c:pt>
                <c:pt idx="16074">
                  <c:v>-6.1599999999999997E-3</c:v>
                </c:pt>
                <c:pt idx="16075">
                  <c:v>-6.1399999999999996E-3</c:v>
                </c:pt>
                <c:pt idx="16076">
                  <c:v>-6.11E-3</c:v>
                </c:pt>
                <c:pt idx="16077">
                  <c:v>-6.0800000000000003E-3</c:v>
                </c:pt>
                <c:pt idx="16078">
                  <c:v>-6.0600000000000003E-3</c:v>
                </c:pt>
                <c:pt idx="16079">
                  <c:v>-6.0299999999999998E-3</c:v>
                </c:pt>
                <c:pt idx="16080">
                  <c:v>-6.0099999999999997E-3</c:v>
                </c:pt>
                <c:pt idx="16081">
                  <c:v>-5.9800000000000001E-3</c:v>
                </c:pt>
                <c:pt idx="16082">
                  <c:v>-5.9500000000000004E-3</c:v>
                </c:pt>
                <c:pt idx="16083">
                  <c:v>-5.9500000000000004E-3</c:v>
                </c:pt>
                <c:pt idx="16084">
                  <c:v>-5.9300000000000004E-3</c:v>
                </c:pt>
                <c:pt idx="16085">
                  <c:v>-5.9300000000000004E-3</c:v>
                </c:pt>
                <c:pt idx="16086">
                  <c:v>-5.8999999999999999E-3</c:v>
                </c:pt>
                <c:pt idx="16087">
                  <c:v>-5.8999999999999999E-3</c:v>
                </c:pt>
                <c:pt idx="16088">
                  <c:v>-5.8999999999999999E-3</c:v>
                </c:pt>
                <c:pt idx="16089">
                  <c:v>-5.8999999999999999E-3</c:v>
                </c:pt>
                <c:pt idx="16090">
                  <c:v>-5.8999999999999999E-3</c:v>
                </c:pt>
                <c:pt idx="16091">
                  <c:v>-5.8999999999999999E-3</c:v>
                </c:pt>
                <c:pt idx="16092">
                  <c:v>-5.9300000000000004E-3</c:v>
                </c:pt>
                <c:pt idx="16093">
                  <c:v>-5.9300000000000004E-3</c:v>
                </c:pt>
                <c:pt idx="16094">
                  <c:v>-5.9500000000000004E-3</c:v>
                </c:pt>
                <c:pt idx="16095">
                  <c:v>-5.9500000000000004E-3</c:v>
                </c:pt>
                <c:pt idx="16096">
                  <c:v>-5.9800000000000001E-3</c:v>
                </c:pt>
                <c:pt idx="16097">
                  <c:v>-5.9800000000000001E-3</c:v>
                </c:pt>
                <c:pt idx="16098">
                  <c:v>-6.0099999999999997E-3</c:v>
                </c:pt>
                <c:pt idx="16099">
                  <c:v>-6.0299999999999998E-3</c:v>
                </c:pt>
                <c:pt idx="16100">
                  <c:v>-6.0299999999999998E-3</c:v>
                </c:pt>
                <c:pt idx="16101">
                  <c:v>-6.0299999999999998E-3</c:v>
                </c:pt>
                <c:pt idx="16102">
                  <c:v>-6.0600000000000003E-3</c:v>
                </c:pt>
                <c:pt idx="16103">
                  <c:v>-6.0600000000000003E-3</c:v>
                </c:pt>
                <c:pt idx="16104">
                  <c:v>-6.0600000000000003E-3</c:v>
                </c:pt>
                <c:pt idx="16105">
                  <c:v>-6.0600000000000003E-3</c:v>
                </c:pt>
                <c:pt idx="16106">
                  <c:v>-6.0600000000000003E-3</c:v>
                </c:pt>
                <c:pt idx="16107">
                  <c:v>-6.0600000000000003E-3</c:v>
                </c:pt>
                <c:pt idx="16108">
                  <c:v>-6.0600000000000003E-3</c:v>
                </c:pt>
                <c:pt idx="16109">
                  <c:v>-6.0299999999999998E-3</c:v>
                </c:pt>
                <c:pt idx="16110">
                  <c:v>-6.0299999999999998E-3</c:v>
                </c:pt>
                <c:pt idx="16111">
                  <c:v>-6.0299999999999998E-3</c:v>
                </c:pt>
                <c:pt idx="16112">
                  <c:v>-6.0099999999999997E-3</c:v>
                </c:pt>
                <c:pt idx="16113">
                  <c:v>-6.0099999999999997E-3</c:v>
                </c:pt>
                <c:pt idx="16114">
                  <c:v>-5.9800000000000001E-3</c:v>
                </c:pt>
                <c:pt idx="16115">
                  <c:v>-5.9800000000000001E-3</c:v>
                </c:pt>
                <c:pt idx="16116">
                  <c:v>-5.9500000000000004E-3</c:v>
                </c:pt>
                <c:pt idx="16117">
                  <c:v>-5.9500000000000004E-3</c:v>
                </c:pt>
                <c:pt idx="16118">
                  <c:v>-5.9500000000000004E-3</c:v>
                </c:pt>
                <c:pt idx="16119">
                  <c:v>-5.9500000000000004E-3</c:v>
                </c:pt>
                <c:pt idx="16120">
                  <c:v>-5.9500000000000004E-3</c:v>
                </c:pt>
                <c:pt idx="16121">
                  <c:v>-5.9500000000000004E-3</c:v>
                </c:pt>
                <c:pt idx="16122">
                  <c:v>-5.9500000000000004E-3</c:v>
                </c:pt>
                <c:pt idx="16123">
                  <c:v>-5.9800000000000001E-3</c:v>
                </c:pt>
                <c:pt idx="16124">
                  <c:v>-5.9800000000000001E-3</c:v>
                </c:pt>
                <c:pt idx="16125">
                  <c:v>-6.0099999999999997E-3</c:v>
                </c:pt>
                <c:pt idx="16126">
                  <c:v>-6.0299999999999998E-3</c:v>
                </c:pt>
                <c:pt idx="16127">
                  <c:v>-6.0600000000000003E-3</c:v>
                </c:pt>
                <c:pt idx="16128">
                  <c:v>-6.0800000000000003E-3</c:v>
                </c:pt>
                <c:pt idx="16129">
                  <c:v>-6.11E-3</c:v>
                </c:pt>
                <c:pt idx="16130">
                  <c:v>-6.1399999999999996E-3</c:v>
                </c:pt>
                <c:pt idx="16131">
                  <c:v>-6.1599999999999997E-3</c:v>
                </c:pt>
                <c:pt idx="16132">
                  <c:v>-6.2199999999999998E-3</c:v>
                </c:pt>
                <c:pt idx="16133">
                  <c:v>-6.2399999999999999E-3</c:v>
                </c:pt>
                <c:pt idx="16134">
                  <c:v>-6.2700000000000004E-3</c:v>
                </c:pt>
                <c:pt idx="16135">
                  <c:v>-6.3E-3</c:v>
                </c:pt>
                <c:pt idx="16136">
                  <c:v>-6.3200000000000001E-3</c:v>
                </c:pt>
                <c:pt idx="16137">
                  <c:v>-6.3499999999999997E-3</c:v>
                </c:pt>
                <c:pt idx="16138">
                  <c:v>-6.3699999999999998E-3</c:v>
                </c:pt>
                <c:pt idx="16139">
                  <c:v>-6.4000000000000003E-3</c:v>
                </c:pt>
                <c:pt idx="16140">
                  <c:v>-6.4000000000000003E-3</c:v>
                </c:pt>
                <c:pt idx="16141">
                  <c:v>-6.4000000000000003E-3</c:v>
                </c:pt>
                <c:pt idx="16142">
                  <c:v>-6.43E-3</c:v>
                </c:pt>
                <c:pt idx="16143">
                  <c:v>-6.43E-3</c:v>
                </c:pt>
                <c:pt idx="16144">
                  <c:v>-6.4000000000000003E-3</c:v>
                </c:pt>
                <c:pt idx="16145">
                  <c:v>-6.4000000000000003E-3</c:v>
                </c:pt>
                <c:pt idx="16146">
                  <c:v>-6.3699999999999998E-3</c:v>
                </c:pt>
                <c:pt idx="16147">
                  <c:v>-6.3699999999999998E-3</c:v>
                </c:pt>
                <c:pt idx="16148">
                  <c:v>-6.3499999999999997E-3</c:v>
                </c:pt>
                <c:pt idx="16149">
                  <c:v>-6.3200000000000001E-3</c:v>
                </c:pt>
                <c:pt idx="16150">
                  <c:v>-6.3E-3</c:v>
                </c:pt>
                <c:pt idx="16151">
                  <c:v>-6.2700000000000004E-3</c:v>
                </c:pt>
                <c:pt idx="16152">
                  <c:v>-6.2399999999999999E-3</c:v>
                </c:pt>
                <c:pt idx="16153">
                  <c:v>-6.1900000000000002E-3</c:v>
                </c:pt>
                <c:pt idx="16154">
                  <c:v>-6.1599999999999997E-3</c:v>
                </c:pt>
                <c:pt idx="16155">
                  <c:v>-6.1399999999999996E-3</c:v>
                </c:pt>
                <c:pt idx="16156">
                  <c:v>-6.11E-3</c:v>
                </c:pt>
                <c:pt idx="16157">
                  <c:v>-6.0800000000000003E-3</c:v>
                </c:pt>
                <c:pt idx="16158">
                  <c:v>-6.0600000000000003E-3</c:v>
                </c:pt>
                <c:pt idx="16159">
                  <c:v>-6.0299999999999998E-3</c:v>
                </c:pt>
                <c:pt idx="16160">
                  <c:v>-6.0099999999999997E-3</c:v>
                </c:pt>
                <c:pt idx="16161">
                  <c:v>-5.9800000000000001E-3</c:v>
                </c:pt>
                <c:pt idx="16162">
                  <c:v>-5.9800000000000001E-3</c:v>
                </c:pt>
                <c:pt idx="16163">
                  <c:v>-5.9500000000000004E-3</c:v>
                </c:pt>
                <c:pt idx="16164">
                  <c:v>-5.9500000000000004E-3</c:v>
                </c:pt>
                <c:pt idx="16165">
                  <c:v>-5.9500000000000004E-3</c:v>
                </c:pt>
                <c:pt idx="16166">
                  <c:v>-5.9300000000000004E-3</c:v>
                </c:pt>
                <c:pt idx="16167">
                  <c:v>-5.9300000000000004E-3</c:v>
                </c:pt>
                <c:pt idx="16168">
                  <c:v>-5.9300000000000004E-3</c:v>
                </c:pt>
                <c:pt idx="16169">
                  <c:v>-5.9300000000000004E-3</c:v>
                </c:pt>
                <c:pt idx="16170">
                  <c:v>-5.9300000000000004E-3</c:v>
                </c:pt>
                <c:pt idx="16171">
                  <c:v>-5.9300000000000004E-3</c:v>
                </c:pt>
                <c:pt idx="16172">
                  <c:v>-5.9500000000000004E-3</c:v>
                </c:pt>
                <c:pt idx="16173">
                  <c:v>-5.9500000000000004E-3</c:v>
                </c:pt>
                <c:pt idx="16174">
                  <c:v>-5.9500000000000004E-3</c:v>
                </c:pt>
                <c:pt idx="16175">
                  <c:v>-5.9500000000000004E-3</c:v>
                </c:pt>
                <c:pt idx="16176">
                  <c:v>-5.9500000000000004E-3</c:v>
                </c:pt>
                <c:pt idx="16177">
                  <c:v>-5.9800000000000001E-3</c:v>
                </c:pt>
                <c:pt idx="16178">
                  <c:v>-5.9800000000000001E-3</c:v>
                </c:pt>
                <c:pt idx="16179">
                  <c:v>-5.9800000000000001E-3</c:v>
                </c:pt>
                <c:pt idx="16180">
                  <c:v>-5.9800000000000001E-3</c:v>
                </c:pt>
                <c:pt idx="16181">
                  <c:v>-5.9800000000000001E-3</c:v>
                </c:pt>
                <c:pt idx="16182">
                  <c:v>-6.0099999999999997E-3</c:v>
                </c:pt>
                <c:pt idx="16183">
                  <c:v>-6.0099999999999997E-3</c:v>
                </c:pt>
                <c:pt idx="16184">
                  <c:v>-6.0099999999999997E-3</c:v>
                </c:pt>
                <c:pt idx="16185">
                  <c:v>-6.0099999999999997E-3</c:v>
                </c:pt>
                <c:pt idx="16186">
                  <c:v>-6.0099999999999997E-3</c:v>
                </c:pt>
                <c:pt idx="16187">
                  <c:v>-6.0099999999999997E-3</c:v>
                </c:pt>
                <c:pt idx="16188">
                  <c:v>-6.0299999999999998E-3</c:v>
                </c:pt>
                <c:pt idx="16189">
                  <c:v>-6.0299999999999998E-3</c:v>
                </c:pt>
                <c:pt idx="16190">
                  <c:v>-6.0299999999999998E-3</c:v>
                </c:pt>
                <c:pt idx="16191">
                  <c:v>-6.0299999999999998E-3</c:v>
                </c:pt>
                <c:pt idx="16192">
                  <c:v>-6.0600000000000003E-3</c:v>
                </c:pt>
                <c:pt idx="16193">
                  <c:v>-6.0600000000000003E-3</c:v>
                </c:pt>
                <c:pt idx="16194">
                  <c:v>-6.0600000000000003E-3</c:v>
                </c:pt>
                <c:pt idx="16195">
                  <c:v>-6.0800000000000003E-3</c:v>
                </c:pt>
                <c:pt idx="16196">
                  <c:v>-6.0800000000000003E-3</c:v>
                </c:pt>
                <c:pt idx="16197">
                  <c:v>-6.0800000000000003E-3</c:v>
                </c:pt>
                <c:pt idx="16198">
                  <c:v>-6.0800000000000003E-3</c:v>
                </c:pt>
                <c:pt idx="16199">
                  <c:v>-6.11E-3</c:v>
                </c:pt>
                <c:pt idx="16200">
                  <c:v>-6.11E-3</c:v>
                </c:pt>
                <c:pt idx="16201">
                  <c:v>-6.11E-3</c:v>
                </c:pt>
                <c:pt idx="16202">
                  <c:v>-6.11E-3</c:v>
                </c:pt>
                <c:pt idx="16203">
                  <c:v>-6.11E-3</c:v>
                </c:pt>
                <c:pt idx="16204">
                  <c:v>-6.11E-3</c:v>
                </c:pt>
                <c:pt idx="16205">
                  <c:v>-6.11E-3</c:v>
                </c:pt>
                <c:pt idx="16206">
                  <c:v>-6.11E-3</c:v>
                </c:pt>
                <c:pt idx="16207">
                  <c:v>-6.11E-3</c:v>
                </c:pt>
                <c:pt idx="16208">
                  <c:v>-6.0800000000000003E-3</c:v>
                </c:pt>
                <c:pt idx="16209">
                  <c:v>-6.0800000000000003E-3</c:v>
                </c:pt>
                <c:pt idx="16210">
                  <c:v>-6.0600000000000003E-3</c:v>
                </c:pt>
                <c:pt idx="16211">
                  <c:v>-6.0600000000000003E-3</c:v>
                </c:pt>
                <c:pt idx="16212">
                  <c:v>-6.0299999999999998E-3</c:v>
                </c:pt>
                <c:pt idx="16213">
                  <c:v>-6.0299999999999998E-3</c:v>
                </c:pt>
                <c:pt idx="16214">
                  <c:v>-6.0099999999999997E-3</c:v>
                </c:pt>
                <c:pt idx="16215">
                  <c:v>-5.9800000000000001E-3</c:v>
                </c:pt>
                <c:pt idx="16216">
                  <c:v>-5.9800000000000001E-3</c:v>
                </c:pt>
                <c:pt idx="16217">
                  <c:v>-5.9500000000000004E-3</c:v>
                </c:pt>
                <c:pt idx="16218">
                  <c:v>-5.9300000000000004E-3</c:v>
                </c:pt>
                <c:pt idx="16219">
                  <c:v>-5.9300000000000004E-3</c:v>
                </c:pt>
                <c:pt idx="16220">
                  <c:v>-5.8999999999999999E-3</c:v>
                </c:pt>
                <c:pt idx="16221">
                  <c:v>-5.8999999999999999E-3</c:v>
                </c:pt>
                <c:pt idx="16222">
                  <c:v>-5.8700000000000002E-3</c:v>
                </c:pt>
                <c:pt idx="16223">
                  <c:v>-5.8700000000000002E-3</c:v>
                </c:pt>
                <c:pt idx="16224">
                  <c:v>-5.8500000000000002E-3</c:v>
                </c:pt>
                <c:pt idx="16225">
                  <c:v>-5.8500000000000002E-3</c:v>
                </c:pt>
                <c:pt idx="16226">
                  <c:v>-5.8500000000000002E-3</c:v>
                </c:pt>
                <c:pt idx="16227">
                  <c:v>-5.8500000000000002E-3</c:v>
                </c:pt>
                <c:pt idx="16228">
                  <c:v>-5.8500000000000002E-3</c:v>
                </c:pt>
                <c:pt idx="16229">
                  <c:v>-5.8700000000000002E-3</c:v>
                </c:pt>
                <c:pt idx="16230">
                  <c:v>-5.8700000000000002E-3</c:v>
                </c:pt>
                <c:pt idx="16231">
                  <c:v>-5.8700000000000002E-3</c:v>
                </c:pt>
                <c:pt idx="16232">
                  <c:v>-5.8999999999999999E-3</c:v>
                </c:pt>
                <c:pt idx="16233">
                  <c:v>-5.8999999999999999E-3</c:v>
                </c:pt>
                <c:pt idx="16234">
                  <c:v>-5.8999999999999999E-3</c:v>
                </c:pt>
                <c:pt idx="16235">
                  <c:v>-5.9300000000000004E-3</c:v>
                </c:pt>
                <c:pt idx="16236">
                  <c:v>-5.9300000000000004E-3</c:v>
                </c:pt>
                <c:pt idx="16237">
                  <c:v>-5.9500000000000004E-3</c:v>
                </c:pt>
                <c:pt idx="16238">
                  <c:v>-5.9500000000000004E-3</c:v>
                </c:pt>
                <c:pt idx="16239">
                  <c:v>-5.9500000000000004E-3</c:v>
                </c:pt>
                <c:pt idx="16240">
                  <c:v>-5.9800000000000001E-3</c:v>
                </c:pt>
                <c:pt idx="16241">
                  <c:v>-5.9800000000000001E-3</c:v>
                </c:pt>
                <c:pt idx="16242">
                  <c:v>-5.9800000000000001E-3</c:v>
                </c:pt>
                <c:pt idx="16243">
                  <c:v>-5.9800000000000001E-3</c:v>
                </c:pt>
                <c:pt idx="16244">
                  <c:v>-6.0099999999999997E-3</c:v>
                </c:pt>
                <c:pt idx="16245">
                  <c:v>-5.9800000000000001E-3</c:v>
                </c:pt>
                <c:pt idx="16246">
                  <c:v>-5.9800000000000001E-3</c:v>
                </c:pt>
                <c:pt idx="16247">
                  <c:v>-5.9800000000000001E-3</c:v>
                </c:pt>
                <c:pt idx="16248">
                  <c:v>-5.9800000000000001E-3</c:v>
                </c:pt>
                <c:pt idx="16249">
                  <c:v>-5.9800000000000001E-3</c:v>
                </c:pt>
                <c:pt idx="16250">
                  <c:v>-5.9800000000000001E-3</c:v>
                </c:pt>
                <c:pt idx="16251">
                  <c:v>-5.9800000000000001E-3</c:v>
                </c:pt>
                <c:pt idx="16252">
                  <c:v>-5.9800000000000001E-3</c:v>
                </c:pt>
                <c:pt idx="16253">
                  <c:v>-5.9800000000000001E-3</c:v>
                </c:pt>
                <c:pt idx="16254">
                  <c:v>-5.9800000000000001E-3</c:v>
                </c:pt>
                <c:pt idx="16255">
                  <c:v>-5.9800000000000001E-3</c:v>
                </c:pt>
                <c:pt idx="16256">
                  <c:v>-5.9800000000000001E-3</c:v>
                </c:pt>
                <c:pt idx="16257">
                  <c:v>-5.9800000000000001E-3</c:v>
                </c:pt>
                <c:pt idx="16258">
                  <c:v>-5.9800000000000001E-3</c:v>
                </c:pt>
                <c:pt idx="16259">
                  <c:v>-5.9800000000000001E-3</c:v>
                </c:pt>
                <c:pt idx="16260">
                  <c:v>-5.9800000000000001E-3</c:v>
                </c:pt>
                <c:pt idx="16261">
                  <c:v>-6.0099999999999997E-3</c:v>
                </c:pt>
                <c:pt idx="16262">
                  <c:v>-6.0099999999999997E-3</c:v>
                </c:pt>
                <c:pt idx="16263">
                  <c:v>-6.0099999999999997E-3</c:v>
                </c:pt>
                <c:pt idx="16264">
                  <c:v>-6.0299999999999998E-3</c:v>
                </c:pt>
                <c:pt idx="16265">
                  <c:v>-6.0299999999999998E-3</c:v>
                </c:pt>
                <c:pt idx="16266">
                  <c:v>-6.0600000000000003E-3</c:v>
                </c:pt>
                <c:pt idx="16267">
                  <c:v>-6.0600000000000003E-3</c:v>
                </c:pt>
                <c:pt idx="16268">
                  <c:v>-6.0800000000000003E-3</c:v>
                </c:pt>
                <c:pt idx="16269">
                  <c:v>-6.0800000000000003E-3</c:v>
                </c:pt>
                <c:pt idx="16270">
                  <c:v>-6.0800000000000003E-3</c:v>
                </c:pt>
                <c:pt idx="16271">
                  <c:v>-6.11E-3</c:v>
                </c:pt>
                <c:pt idx="16272">
                  <c:v>-6.11E-3</c:v>
                </c:pt>
                <c:pt idx="16273">
                  <c:v>-6.11E-3</c:v>
                </c:pt>
                <c:pt idx="16274">
                  <c:v>-6.11E-3</c:v>
                </c:pt>
                <c:pt idx="16275">
                  <c:v>-6.11E-3</c:v>
                </c:pt>
                <c:pt idx="16276">
                  <c:v>-6.11E-3</c:v>
                </c:pt>
                <c:pt idx="16277">
                  <c:v>-6.11E-3</c:v>
                </c:pt>
                <c:pt idx="16278">
                  <c:v>-6.0800000000000003E-3</c:v>
                </c:pt>
                <c:pt idx="16279">
                  <c:v>-6.0800000000000003E-3</c:v>
                </c:pt>
                <c:pt idx="16280">
                  <c:v>-6.0600000000000003E-3</c:v>
                </c:pt>
                <c:pt idx="16281">
                  <c:v>-6.0600000000000003E-3</c:v>
                </c:pt>
                <c:pt idx="16282">
                  <c:v>-6.0299999999999998E-3</c:v>
                </c:pt>
                <c:pt idx="16283">
                  <c:v>-6.0299999999999998E-3</c:v>
                </c:pt>
                <c:pt idx="16284">
                  <c:v>-6.0099999999999997E-3</c:v>
                </c:pt>
                <c:pt idx="16285">
                  <c:v>-5.9800000000000001E-3</c:v>
                </c:pt>
                <c:pt idx="16286">
                  <c:v>-5.9800000000000001E-3</c:v>
                </c:pt>
                <c:pt idx="16287">
                  <c:v>-5.9500000000000004E-3</c:v>
                </c:pt>
                <c:pt idx="16288">
                  <c:v>-5.9300000000000004E-3</c:v>
                </c:pt>
                <c:pt idx="16289">
                  <c:v>-5.9300000000000004E-3</c:v>
                </c:pt>
                <c:pt idx="16290">
                  <c:v>-5.9300000000000004E-3</c:v>
                </c:pt>
                <c:pt idx="16291">
                  <c:v>-5.8999999999999999E-3</c:v>
                </c:pt>
                <c:pt idx="16292">
                  <c:v>-5.8999999999999999E-3</c:v>
                </c:pt>
                <c:pt idx="16293">
                  <c:v>-5.8999999999999999E-3</c:v>
                </c:pt>
                <c:pt idx="16294">
                  <c:v>-5.8999999999999999E-3</c:v>
                </c:pt>
                <c:pt idx="16295">
                  <c:v>-5.8999999999999999E-3</c:v>
                </c:pt>
                <c:pt idx="16296">
                  <c:v>-5.8999999999999999E-3</c:v>
                </c:pt>
                <c:pt idx="16297">
                  <c:v>-5.8999999999999999E-3</c:v>
                </c:pt>
                <c:pt idx="16298">
                  <c:v>-5.9300000000000004E-3</c:v>
                </c:pt>
                <c:pt idx="16299">
                  <c:v>-5.9300000000000004E-3</c:v>
                </c:pt>
                <c:pt idx="16300">
                  <c:v>-5.9500000000000004E-3</c:v>
                </c:pt>
                <c:pt idx="16301">
                  <c:v>-5.9500000000000004E-3</c:v>
                </c:pt>
                <c:pt idx="16302">
                  <c:v>-5.9800000000000001E-3</c:v>
                </c:pt>
                <c:pt idx="16303">
                  <c:v>-5.9800000000000001E-3</c:v>
                </c:pt>
                <c:pt idx="16304">
                  <c:v>-6.0099999999999997E-3</c:v>
                </c:pt>
                <c:pt idx="16305">
                  <c:v>-6.0299999999999998E-3</c:v>
                </c:pt>
                <c:pt idx="16306">
                  <c:v>-6.0600000000000003E-3</c:v>
                </c:pt>
                <c:pt idx="16307">
                  <c:v>-6.0600000000000003E-3</c:v>
                </c:pt>
                <c:pt idx="16308">
                  <c:v>-6.0800000000000003E-3</c:v>
                </c:pt>
                <c:pt idx="16309">
                  <c:v>-6.0800000000000003E-3</c:v>
                </c:pt>
                <c:pt idx="16310">
                  <c:v>-6.11E-3</c:v>
                </c:pt>
                <c:pt idx="16311">
                  <c:v>-6.11E-3</c:v>
                </c:pt>
                <c:pt idx="16312">
                  <c:v>-6.1399999999999996E-3</c:v>
                </c:pt>
                <c:pt idx="16313">
                  <c:v>-6.1399999999999996E-3</c:v>
                </c:pt>
                <c:pt idx="16314">
                  <c:v>-6.1399999999999996E-3</c:v>
                </c:pt>
                <c:pt idx="16315">
                  <c:v>-6.1399999999999996E-3</c:v>
                </c:pt>
                <c:pt idx="16316">
                  <c:v>-6.1399999999999996E-3</c:v>
                </c:pt>
                <c:pt idx="16317">
                  <c:v>-6.11E-3</c:v>
                </c:pt>
                <c:pt idx="16318">
                  <c:v>-6.11E-3</c:v>
                </c:pt>
                <c:pt idx="16319">
                  <c:v>-6.11E-3</c:v>
                </c:pt>
                <c:pt idx="16320">
                  <c:v>-6.0800000000000003E-3</c:v>
                </c:pt>
                <c:pt idx="16321">
                  <c:v>-6.0800000000000003E-3</c:v>
                </c:pt>
                <c:pt idx="16322">
                  <c:v>-6.0600000000000003E-3</c:v>
                </c:pt>
                <c:pt idx="16323">
                  <c:v>-6.0299999999999998E-3</c:v>
                </c:pt>
                <c:pt idx="16324">
                  <c:v>-6.0299999999999998E-3</c:v>
                </c:pt>
                <c:pt idx="16325">
                  <c:v>-6.0099999999999997E-3</c:v>
                </c:pt>
                <c:pt idx="16326">
                  <c:v>-5.9800000000000001E-3</c:v>
                </c:pt>
                <c:pt idx="16327">
                  <c:v>-5.9800000000000001E-3</c:v>
                </c:pt>
                <c:pt idx="16328">
                  <c:v>-5.9500000000000004E-3</c:v>
                </c:pt>
                <c:pt idx="16329">
                  <c:v>-5.9500000000000004E-3</c:v>
                </c:pt>
                <c:pt idx="16330">
                  <c:v>-5.9300000000000004E-3</c:v>
                </c:pt>
                <c:pt idx="16331">
                  <c:v>-5.9300000000000004E-3</c:v>
                </c:pt>
                <c:pt idx="16332">
                  <c:v>-5.8999999999999999E-3</c:v>
                </c:pt>
                <c:pt idx="16333">
                  <c:v>-5.8999999999999999E-3</c:v>
                </c:pt>
                <c:pt idx="16334">
                  <c:v>-5.8999999999999999E-3</c:v>
                </c:pt>
                <c:pt idx="16335">
                  <c:v>-5.8999999999999999E-3</c:v>
                </c:pt>
                <c:pt idx="16336">
                  <c:v>-5.8999999999999999E-3</c:v>
                </c:pt>
                <c:pt idx="16337">
                  <c:v>-5.8999999999999999E-3</c:v>
                </c:pt>
                <c:pt idx="16338">
                  <c:v>-5.8999999999999999E-3</c:v>
                </c:pt>
                <c:pt idx="16339">
                  <c:v>-5.9300000000000004E-3</c:v>
                </c:pt>
                <c:pt idx="16340">
                  <c:v>-5.9300000000000004E-3</c:v>
                </c:pt>
                <c:pt idx="16341">
                  <c:v>-5.9300000000000004E-3</c:v>
                </c:pt>
                <c:pt idx="16342">
                  <c:v>-5.9500000000000004E-3</c:v>
                </c:pt>
                <c:pt idx="16343">
                  <c:v>-5.9800000000000001E-3</c:v>
                </c:pt>
                <c:pt idx="16344">
                  <c:v>-5.9800000000000001E-3</c:v>
                </c:pt>
                <c:pt idx="16345">
                  <c:v>-6.0099999999999997E-3</c:v>
                </c:pt>
                <c:pt idx="16346">
                  <c:v>-6.0299999999999998E-3</c:v>
                </c:pt>
                <c:pt idx="16347">
                  <c:v>-6.0299999999999998E-3</c:v>
                </c:pt>
                <c:pt idx="16348">
                  <c:v>-6.0600000000000003E-3</c:v>
                </c:pt>
                <c:pt idx="16349">
                  <c:v>-6.0600000000000003E-3</c:v>
                </c:pt>
                <c:pt idx="16350">
                  <c:v>-6.0800000000000003E-3</c:v>
                </c:pt>
                <c:pt idx="16351">
                  <c:v>-6.11E-3</c:v>
                </c:pt>
                <c:pt idx="16352">
                  <c:v>-6.11E-3</c:v>
                </c:pt>
                <c:pt idx="16353">
                  <c:v>-6.11E-3</c:v>
                </c:pt>
                <c:pt idx="16354">
                  <c:v>-6.1399999999999996E-3</c:v>
                </c:pt>
                <c:pt idx="16355">
                  <c:v>-6.1399999999999996E-3</c:v>
                </c:pt>
                <c:pt idx="16356">
                  <c:v>-6.1399999999999996E-3</c:v>
                </c:pt>
                <c:pt idx="16357">
                  <c:v>-6.1399999999999996E-3</c:v>
                </c:pt>
                <c:pt idx="16358">
                  <c:v>-6.1399999999999996E-3</c:v>
                </c:pt>
                <c:pt idx="16359">
                  <c:v>-6.1399999999999996E-3</c:v>
                </c:pt>
                <c:pt idx="16360">
                  <c:v>-6.1399999999999996E-3</c:v>
                </c:pt>
                <c:pt idx="16361">
                  <c:v>-6.11E-3</c:v>
                </c:pt>
                <c:pt idx="16362">
                  <c:v>-6.11E-3</c:v>
                </c:pt>
                <c:pt idx="16363">
                  <c:v>-6.0800000000000003E-3</c:v>
                </c:pt>
                <c:pt idx="16364">
                  <c:v>-6.0800000000000003E-3</c:v>
                </c:pt>
                <c:pt idx="16365">
                  <c:v>-6.0600000000000003E-3</c:v>
                </c:pt>
                <c:pt idx="16366">
                  <c:v>-6.0299999999999998E-3</c:v>
                </c:pt>
                <c:pt idx="16367">
                  <c:v>-6.0099999999999997E-3</c:v>
                </c:pt>
                <c:pt idx="16368">
                  <c:v>-6.0099999999999997E-3</c:v>
                </c:pt>
                <c:pt idx="16369">
                  <c:v>-5.9800000000000001E-3</c:v>
                </c:pt>
                <c:pt idx="16370">
                  <c:v>-5.9500000000000004E-3</c:v>
                </c:pt>
                <c:pt idx="16371">
                  <c:v>-5.9500000000000004E-3</c:v>
                </c:pt>
                <c:pt idx="16372">
                  <c:v>-5.9300000000000004E-3</c:v>
                </c:pt>
                <c:pt idx="16373">
                  <c:v>-5.8999999999999999E-3</c:v>
                </c:pt>
                <c:pt idx="16374">
                  <c:v>-5.8999999999999999E-3</c:v>
                </c:pt>
                <c:pt idx="16375">
                  <c:v>-5.8700000000000002E-3</c:v>
                </c:pt>
                <c:pt idx="16376">
                  <c:v>-5.8700000000000002E-3</c:v>
                </c:pt>
                <c:pt idx="16377">
                  <c:v>-5.8700000000000002E-3</c:v>
                </c:pt>
                <c:pt idx="16378">
                  <c:v>-5.8700000000000002E-3</c:v>
                </c:pt>
                <c:pt idx="16379">
                  <c:v>-5.8700000000000002E-3</c:v>
                </c:pt>
                <c:pt idx="16380">
                  <c:v>-5.8700000000000002E-3</c:v>
                </c:pt>
                <c:pt idx="16381">
                  <c:v>-5.8700000000000002E-3</c:v>
                </c:pt>
                <c:pt idx="16382">
                  <c:v>-5.8700000000000002E-3</c:v>
                </c:pt>
                <c:pt idx="16383">
                  <c:v>-5.8700000000000002E-3</c:v>
                </c:pt>
                <c:pt idx="16384">
                  <c:v>-5.8700000000000002E-3</c:v>
                </c:pt>
                <c:pt idx="16385">
                  <c:v>-5.8999999999999999E-3</c:v>
                </c:pt>
                <c:pt idx="16386">
                  <c:v>-5.8999999999999999E-3</c:v>
                </c:pt>
                <c:pt idx="16387">
                  <c:v>-5.9300000000000004E-3</c:v>
                </c:pt>
                <c:pt idx="16388">
                  <c:v>-5.9300000000000004E-3</c:v>
                </c:pt>
                <c:pt idx="16389">
                  <c:v>-5.9500000000000004E-3</c:v>
                </c:pt>
                <c:pt idx="16390">
                  <c:v>-5.9500000000000004E-3</c:v>
                </c:pt>
                <c:pt idx="16391">
                  <c:v>-5.9800000000000001E-3</c:v>
                </c:pt>
                <c:pt idx="16392">
                  <c:v>-6.0099999999999997E-3</c:v>
                </c:pt>
                <c:pt idx="16393">
                  <c:v>-6.0099999999999997E-3</c:v>
                </c:pt>
                <c:pt idx="16394">
                  <c:v>-6.0099999999999997E-3</c:v>
                </c:pt>
                <c:pt idx="16395">
                  <c:v>-6.0299999999999998E-3</c:v>
                </c:pt>
                <c:pt idx="16396">
                  <c:v>-6.0299999999999998E-3</c:v>
                </c:pt>
                <c:pt idx="16397">
                  <c:v>-6.0299999999999998E-3</c:v>
                </c:pt>
                <c:pt idx="16398">
                  <c:v>-6.0299999999999998E-3</c:v>
                </c:pt>
                <c:pt idx="16399">
                  <c:v>-6.0299999999999998E-3</c:v>
                </c:pt>
                <c:pt idx="16400">
                  <c:v>-6.0299999999999998E-3</c:v>
                </c:pt>
                <c:pt idx="16401">
                  <c:v>-6.0299999999999998E-3</c:v>
                </c:pt>
                <c:pt idx="16402">
                  <c:v>-6.0299999999999998E-3</c:v>
                </c:pt>
                <c:pt idx="16403">
                  <c:v>-6.0299999999999998E-3</c:v>
                </c:pt>
                <c:pt idx="16404">
                  <c:v>-6.0299999999999998E-3</c:v>
                </c:pt>
                <c:pt idx="16405">
                  <c:v>-6.0099999999999997E-3</c:v>
                </c:pt>
                <c:pt idx="16406">
                  <c:v>-6.0099999999999997E-3</c:v>
                </c:pt>
                <c:pt idx="16407">
                  <c:v>-6.0099999999999997E-3</c:v>
                </c:pt>
                <c:pt idx="16408">
                  <c:v>-6.0099999999999997E-3</c:v>
                </c:pt>
                <c:pt idx="16409">
                  <c:v>-5.9800000000000001E-3</c:v>
                </c:pt>
                <c:pt idx="16410">
                  <c:v>-5.9800000000000001E-3</c:v>
                </c:pt>
                <c:pt idx="16411">
                  <c:v>-5.9800000000000001E-3</c:v>
                </c:pt>
                <c:pt idx="16412">
                  <c:v>-5.9800000000000001E-3</c:v>
                </c:pt>
                <c:pt idx="16413">
                  <c:v>-5.9800000000000001E-3</c:v>
                </c:pt>
                <c:pt idx="16414">
                  <c:v>-5.9800000000000001E-3</c:v>
                </c:pt>
                <c:pt idx="16415">
                  <c:v>-6.0099999999999997E-3</c:v>
                </c:pt>
                <c:pt idx="16416">
                  <c:v>-6.0099999999999997E-3</c:v>
                </c:pt>
                <c:pt idx="16417">
                  <c:v>-6.0099999999999997E-3</c:v>
                </c:pt>
                <c:pt idx="16418">
                  <c:v>-6.0299999999999998E-3</c:v>
                </c:pt>
                <c:pt idx="16419">
                  <c:v>-6.0299999999999998E-3</c:v>
                </c:pt>
                <c:pt idx="16420">
                  <c:v>-6.0600000000000003E-3</c:v>
                </c:pt>
                <c:pt idx="16421">
                  <c:v>-6.0800000000000003E-3</c:v>
                </c:pt>
                <c:pt idx="16422">
                  <c:v>-6.0800000000000003E-3</c:v>
                </c:pt>
                <c:pt idx="16423">
                  <c:v>-6.11E-3</c:v>
                </c:pt>
                <c:pt idx="16424">
                  <c:v>-6.1399999999999996E-3</c:v>
                </c:pt>
                <c:pt idx="16425">
                  <c:v>-6.1599999999999997E-3</c:v>
                </c:pt>
                <c:pt idx="16426">
                  <c:v>-6.1900000000000002E-3</c:v>
                </c:pt>
                <c:pt idx="16427">
                  <c:v>-6.2199999999999998E-3</c:v>
                </c:pt>
                <c:pt idx="16428">
                  <c:v>-6.2399999999999999E-3</c:v>
                </c:pt>
                <c:pt idx="16429">
                  <c:v>-6.2399999999999999E-3</c:v>
                </c:pt>
                <c:pt idx="16430">
                  <c:v>-6.2700000000000004E-3</c:v>
                </c:pt>
                <c:pt idx="16431">
                  <c:v>-6.3E-3</c:v>
                </c:pt>
                <c:pt idx="16432">
                  <c:v>-6.3E-3</c:v>
                </c:pt>
                <c:pt idx="16433">
                  <c:v>-6.3200000000000001E-3</c:v>
                </c:pt>
                <c:pt idx="16434">
                  <c:v>-6.3200000000000001E-3</c:v>
                </c:pt>
                <c:pt idx="16435">
                  <c:v>-6.3200000000000001E-3</c:v>
                </c:pt>
                <c:pt idx="16436">
                  <c:v>-6.3200000000000001E-3</c:v>
                </c:pt>
                <c:pt idx="16437">
                  <c:v>-6.3200000000000001E-3</c:v>
                </c:pt>
                <c:pt idx="16438">
                  <c:v>-6.3200000000000001E-3</c:v>
                </c:pt>
                <c:pt idx="16439">
                  <c:v>-6.3E-3</c:v>
                </c:pt>
                <c:pt idx="16440">
                  <c:v>-6.3E-3</c:v>
                </c:pt>
                <c:pt idx="16441">
                  <c:v>-6.2700000000000004E-3</c:v>
                </c:pt>
                <c:pt idx="16442">
                  <c:v>-6.2399999999999999E-3</c:v>
                </c:pt>
                <c:pt idx="16443">
                  <c:v>-6.2199999999999998E-3</c:v>
                </c:pt>
                <c:pt idx="16444">
                  <c:v>-6.1900000000000002E-3</c:v>
                </c:pt>
                <c:pt idx="16445">
                  <c:v>-6.1599999999999997E-3</c:v>
                </c:pt>
                <c:pt idx="16446">
                  <c:v>-6.1399999999999996E-3</c:v>
                </c:pt>
                <c:pt idx="16447">
                  <c:v>-6.11E-3</c:v>
                </c:pt>
                <c:pt idx="16448">
                  <c:v>-6.0800000000000003E-3</c:v>
                </c:pt>
                <c:pt idx="16449">
                  <c:v>-6.0299999999999998E-3</c:v>
                </c:pt>
                <c:pt idx="16450">
                  <c:v>-6.0099999999999997E-3</c:v>
                </c:pt>
                <c:pt idx="16451">
                  <c:v>-5.9800000000000001E-3</c:v>
                </c:pt>
                <c:pt idx="16452">
                  <c:v>-5.9500000000000004E-3</c:v>
                </c:pt>
                <c:pt idx="16453">
                  <c:v>-5.9300000000000004E-3</c:v>
                </c:pt>
                <c:pt idx="16454">
                  <c:v>-5.8999999999999999E-3</c:v>
                </c:pt>
                <c:pt idx="16455">
                  <c:v>-5.8700000000000002E-3</c:v>
                </c:pt>
                <c:pt idx="16456">
                  <c:v>-5.8500000000000002E-3</c:v>
                </c:pt>
                <c:pt idx="16457">
                  <c:v>-5.8500000000000002E-3</c:v>
                </c:pt>
                <c:pt idx="16458">
                  <c:v>-5.8199999999999997E-3</c:v>
                </c:pt>
                <c:pt idx="16459">
                  <c:v>-5.8199999999999997E-3</c:v>
                </c:pt>
                <c:pt idx="16460">
                  <c:v>-5.8199999999999997E-3</c:v>
                </c:pt>
                <c:pt idx="16461">
                  <c:v>-5.8199999999999997E-3</c:v>
                </c:pt>
                <c:pt idx="16462">
                  <c:v>-5.8199999999999997E-3</c:v>
                </c:pt>
                <c:pt idx="16463">
                  <c:v>-5.8199999999999997E-3</c:v>
                </c:pt>
                <c:pt idx="16464">
                  <c:v>-5.8199999999999997E-3</c:v>
                </c:pt>
                <c:pt idx="16465">
                  <c:v>-5.8500000000000002E-3</c:v>
                </c:pt>
                <c:pt idx="16466">
                  <c:v>-5.8700000000000002E-3</c:v>
                </c:pt>
                <c:pt idx="16467">
                  <c:v>-5.8700000000000002E-3</c:v>
                </c:pt>
                <c:pt idx="16468">
                  <c:v>-5.8999999999999999E-3</c:v>
                </c:pt>
                <c:pt idx="16469">
                  <c:v>-5.9300000000000004E-3</c:v>
                </c:pt>
                <c:pt idx="16470">
                  <c:v>-5.9500000000000004E-3</c:v>
                </c:pt>
                <c:pt idx="16471">
                  <c:v>-5.9800000000000001E-3</c:v>
                </c:pt>
                <c:pt idx="16472">
                  <c:v>-6.0299999999999998E-3</c:v>
                </c:pt>
                <c:pt idx="16473">
                  <c:v>-6.0600000000000003E-3</c:v>
                </c:pt>
                <c:pt idx="16474">
                  <c:v>-6.0800000000000003E-3</c:v>
                </c:pt>
                <c:pt idx="16475">
                  <c:v>-6.1399999999999996E-3</c:v>
                </c:pt>
                <c:pt idx="16476">
                  <c:v>-6.1599999999999997E-3</c:v>
                </c:pt>
                <c:pt idx="16477">
                  <c:v>-6.1900000000000002E-3</c:v>
                </c:pt>
                <c:pt idx="16478">
                  <c:v>-6.2199999999999998E-3</c:v>
                </c:pt>
                <c:pt idx="16479">
                  <c:v>-6.2399999999999999E-3</c:v>
                </c:pt>
                <c:pt idx="16480">
                  <c:v>-6.2700000000000004E-3</c:v>
                </c:pt>
                <c:pt idx="16481">
                  <c:v>-6.3E-3</c:v>
                </c:pt>
                <c:pt idx="16482">
                  <c:v>-6.3200000000000001E-3</c:v>
                </c:pt>
                <c:pt idx="16483">
                  <c:v>-6.3499999999999997E-3</c:v>
                </c:pt>
                <c:pt idx="16484">
                  <c:v>-6.3699999999999998E-3</c:v>
                </c:pt>
                <c:pt idx="16485">
                  <c:v>-6.3699999999999998E-3</c:v>
                </c:pt>
                <c:pt idx="16486">
                  <c:v>-6.3699999999999998E-3</c:v>
                </c:pt>
                <c:pt idx="16487">
                  <c:v>-6.3699999999999998E-3</c:v>
                </c:pt>
                <c:pt idx="16488">
                  <c:v>-6.4000000000000003E-3</c:v>
                </c:pt>
                <c:pt idx="16489">
                  <c:v>-6.3699999999999998E-3</c:v>
                </c:pt>
                <c:pt idx="16490">
                  <c:v>-6.3699999999999998E-3</c:v>
                </c:pt>
                <c:pt idx="16491">
                  <c:v>-6.3699999999999998E-3</c:v>
                </c:pt>
                <c:pt idx="16492">
                  <c:v>-6.3499999999999997E-3</c:v>
                </c:pt>
                <c:pt idx="16493">
                  <c:v>-6.3200000000000001E-3</c:v>
                </c:pt>
                <c:pt idx="16494">
                  <c:v>-6.3200000000000001E-3</c:v>
                </c:pt>
                <c:pt idx="16495">
                  <c:v>-6.3E-3</c:v>
                </c:pt>
                <c:pt idx="16496">
                  <c:v>-6.2399999999999999E-3</c:v>
                </c:pt>
                <c:pt idx="16497">
                  <c:v>-6.2199999999999998E-3</c:v>
                </c:pt>
                <c:pt idx="16498">
                  <c:v>-6.1900000000000002E-3</c:v>
                </c:pt>
                <c:pt idx="16499">
                  <c:v>-6.1599999999999997E-3</c:v>
                </c:pt>
                <c:pt idx="16500">
                  <c:v>-6.1399999999999996E-3</c:v>
                </c:pt>
                <c:pt idx="16501">
                  <c:v>-6.11E-3</c:v>
                </c:pt>
                <c:pt idx="16502">
                  <c:v>-6.0600000000000003E-3</c:v>
                </c:pt>
                <c:pt idx="16503">
                  <c:v>-6.0299999999999998E-3</c:v>
                </c:pt>
                <c:pt idx="16504">
                  <c:v>-6.0099999999999997E-3</c:v>
                </c:pt>
                <c:pt idx="16505">
                  <c:v>-5.9800000000000001E-3</c:v>
                </c:pt>
                <c:pt idx="16506">
                  <c:v>-5.9500000000000004E-3</c:v>
                </c:pt>
                <c:pt idx="16507">
                  <c:v>-5.9500000000000004E-3</c:v>
                </c:pt>
                <c:pt idx="16508">
                  <c:v>-5.9300000000000004E-3</c:v>
                </c:pt>
                <c:pt idx="16509">
                  <c:v>-5.8999999999999999E-3</c:v>
                </c:pt>
                <c:pt idx="16510">
                  <c:v>-5.8999999999999999E-3</c:v>
                </c:pt>
                <c:pt idx="16511">
                  <c:v>-5.8999999999999999E-3</c:v>
                </c:pt>
                <c:pt idx="16512">
                  <c:v>-5.8700000000000002E-3</c:v>
                </c:pt>
                <c:pt idx="16513">
                  <c:v>-5.8700000000000002E-3</c:v>
                </c:pt>
                <c:pt idx="16514">
                  <c:v>-5.8999999999999999E-3</c:v>
                </c:pt>
                <c:pt idx="16515">
                  <c:v>-5.8999999999999999E-3</c:v>
                </c:pt>
                <c:pt idx="16516">
                  <c:v>-5.8999999999999999E-3</c:v>
                </c:pt>
                <c:pt idx="16517">
                  <c:v>-5.9300000000000004E-3</c:v>
                </c:pt>
                <c:pt idx="16518">
                  <c:v>-5.9300000000000004E-3</c:v>
                </c:pt>
                <c:pt idx="16519">
                  <c:v>-5.9500000000000004E-3</c:v>
                </c:pt>
                <c:pt idx="16520">
                  <c:v>-5.9800000000000001E-3</c:v>
                </c:pt>
                <c:pt idx="16521">
                  <c:v>-6.0099999999999997E-3</c:v>
                </c:pt>
                <c:pt idx="16522">
                  <c:v>-6.0099999999999997E-3</c:v>
                </c:pt>
                <c:pt idx="16523">
                  <c:v>-6.0299999999999998E-3</c:v>
                </c:pt>
                <c:pt idx="16524">
                  <c:v>-6.0600000000000003E-3</c:v>
                </c:pt>
                <c:pt idx="16525">
                  <c:v>-6.0800000000000003E-3</c:v>
                </c:pt>
                <c:pt idx="16526">
                  <c:v>-6.11E-3</c:v>
                </c:pt>
                <c:pt idx="16527">
                  <c:v>-6.1399999999999996E-3</c:v>
                </c:pt>
                <c:pt idx="16528">
                  <c:v>-6.1599999999999997E-3</c:v>
                </c:pt>
                <c:pt idx="16529">
                  <c:v>-6.1599999999999997E-3</c:v>
                </c:pt>
                <c:pt idx="16530">
                  <c:v>-6.1900000000000002E-3</c:v>
                </c:pt>
                <c:pt idx="16531">
                  <c:v>-6.1900000000000002E-3</c:v>
                </c:pt>
                <c:pt idx="16532">
                  <c:v>-6.2199999999999998E-3</c:v>
                </c:pt>
                <c:pt idx="16533">
                  <c:v>-6.2199999999999998E-3</c:v>
                </c:pt>
                <c:pt idx="16534">
                  <c:v>-6.2199999999999998E-3</c:v>
                </c:pt>
                <c:pt idx="16535">
                  <c:v>-6.2199999999999998E-3</c:v>
                </c:pt>
                <c:pt idx="16536">
                  <c:v>-6.2399999999999999E-3</c:v>
                </c:pt>
                <c:pt idx="16537">
                  <c:v>-6.2199999999999998E-3</c:v>
                </c:pt>
                <c:pt idx="16538">
                  <c:v>-6.2199999999999998E-3</c:v>
                </c:pt>
                <c:pt idx="16539">
                  <c:v>-6.2199999999999998E-3</c:v>
                </c:pt>
                <c:pt idx="16540">
                  <c:v>-6.2199999999999998E-3</c:v>
                </c:pt>
                <c:pt idx="16541">
                  <c:v>-6.1900000000000002E-3</c:v>
                </c:pt>
                <c:pt idx="16542">
                  <c:v>-6.1599999999999997E-3</c:v>
                </c:pt>
                <c:pt idx="16543">
                  <c:v>-6.1599999999999997E-3</c:v>
                </c:pt>
                <c:pt idx="16544">
                  <c:v>-6.1399999999999996E-3</c:v>
                </c:pt>
                <c:pt idx="16545">
                  <c:v>-6.11E-3</c:v>
                </c:pt>
                <c:pt idx="16546">
                  <c:v>-6.11E-3</c:v>
                </c:pt>
                <c:pt idx="16547">
                  <c:v>-6.0800000000000003E-3</c:v>
                </c:pt>
                <c:pt idx="16548">
                  <c:v>-6.0600000000000003E-3</c:v>
                </c:pt>
                <c:pt idx="16549">
                  <c:v>-6.0600000000000003E-3</c:v>
                </c:pt>
                <c:pt idx="16550">
                  <c:v>-6.0299999999999998E-3</c:v>
                </c:pt>
                <c:pt idx="16551">
                  <c:v>-6.0099999999999997E-3</c:v>
                </c:pt>
                <c:pt idx="16552">
                  <c:v>-6.0099999999999997E-3</c:v>
                </c:pt>
                <c:pt idx="16553">
                  <c:v>-5.9800000000000001E-3</c:v>
                </c:pt>
                <c:pt idx="16554">
                  <c:v>-5.9800000000000001E-3</c:v>
                </c:pt>
                <c:pt idx="16555">
                  <c:v>-5.9800000000000001E-3</c:v>
                </c:pt>
                <c:pt idx="16556">
                  <c:v>-5.9800000000000001E-3</c:v>
                </c:pt>
                <c:pt idx="16557">
                  <c:v>-5.9500000000000004E-3</c:v>
                </c:pt>
                <c:pt idx="16558">
                  <c:v>-5.9500000000000004E-3</c:v>
                </c:pt>
                <c:pt idx="16559">
                  <c:v>-5.9500000000000004E-3</c:v>
                </c:pt>
                <c:pt idx="16560">
                  <c:v>-5.9500000000000004E-3</c:v>
                </c:pt>
                <c:pt idx="16561">
                  <c:v>-5.9500000000000004E-3</c:v>
                </c:pt>
                <c:pt idx="16562">
                  <c:v>-5.9500000000000004E-3</c:v>
                </c:pt>
                <c:pt idx="16563">
                  <c:v>-5.9500000000000004E-3</c:v>
                </c:pt>
                <c:pt idx="16564">
                  <c:v>-5.9800000000000001E-3</c:v>
                </c:pt>
                <c:pt idx="16565">
                  <c:v>-5.9800000000000001E-3</c:v>
                </c:pt>
                <c:pt idx="16566">
                  <c:v>-5.9800000000000001E-3</c:v>
                </c:pt>
                <c:pt idx="16567">
                  <c:v>-5.9800000000000001E-3</c:v>
                </c:pt>
                <c:pt idx="16568">
                  <c:v>-6.0099999999999997E-3</c:v>
                </c:pt>
                <c:pt idx="16569">
                  <c:v>-6.0099999999999997E-3</c:v>
                </c:pt>
                <c:pt idx="16570">
                  <c:v>-6.0099999999999997E-3</c:v>
                </c:pt>
                <c:pt idx="16571">
                  <c:v>-6.0099999999999997E-3</c:v>
                </c:pt>
                <c:pt idx="16572">
                  <c:v>-6.0299999999999998E-3</c:v>
                </c:pt>
                <c:pt idx="16573">
                  <c:v>-6.0299999999999998E-3</c:v>
                </c:pt>
                <c:pt idx="16574">
                  <c:v>-6.0299999999999998E-3</c:v>
                </c:pt>
                <c:pt idx="16575">
                  <c:v>-6.0299999999999998E-3</c:v>
                </c:pt>
                <c:pt idx="16576">
                  <c:v>-6.0600000000000003E-3</c:v>
                </c:pt>
                <c:pt idx="16577">
                  <c:v>-6.0600000000000003E-3</c:v>
                </c:pt>
                <c:pt idx="16578">
                  <c:v>-6.0600000000000003E-3</c:v>
                </c:pt>
                <c:pt idx="16579">
                  <c:v>-6.0600000000000003E-3</c:v>
                </c:pt>
                <c:pt idx="16580">
                  <c:v>-6.0600000000000003E-3</c:v>
                </c:pt>
                <c:pt idx="16581">
                  <c:v>-6.0600000000000003E-3</c:v>
                </c:pt>
                <c:pt idx="16582">
                  <c:v>-6.0600000000000003E-3</c:v>
                </c:pt>
                <c:pt idx="16583">
                  <c:v>-6.0600000000000003E-3</c:v>
                </c:pt>
                <c:pt idx="16584">
                  <c:v>-6.0600000000000003E-3</c:v>
                </c:pt>
                <c:pt idx="16585">
                  <c:v>-6.0600000000000003E-3</c:v>
                </c:pt>
                <c:pt idx="16586">
                  <c:v>-6.0600000000000003E-3</c:v>
                </c:pt>
                <c:pt idx="16587">
                  <c:v>-6.0600000000000003E-3</c:v>
                </c:pt>
                <c:pt idx="16588">
                  <c:v>-6.0600000000000003E-3</c:v>
                </c:pt>
                <c:pt idx="16589">
                  <c:v>-6.0600000000000003E-3</c:v>
                </c:pt>
                <c:pt idx="16590">
                  <c:v>-6.0600000000000003E-3</c:v>
                </c:pt>
                <c:pt idx="16591">
                  <c:v>-6.0600000000000003E-3</c:v>
                </c:pt>
                <c:pt idx="16592">
                  <c:v>-6.0299999999999998E-3</c:v>
                </c:pt>
                <c:pt idx="16593">
                  <c:v>-6.0299999999999998E-3</c:v>
                </c:pt>
                <c:pt idx="16594">
                  <c:v>-6.0299999999999998E-3</c:v>
                </c:pt>
                <c:pt idx="16595">
                  <c:v>-6.0299999999999998E-3</c:v>
                </c:pt>
                <c:pt idx="16596">
                  <c:v>-6.0299999999999998E-3</c:v>
                </c:pt>
                <c:pt idx="16597">
                  <c:v>-6.0299999999999998E-3</c:v>
                </c:pt>
                <c:pt idx="16598">
                  <c:v>-6.0299999999999998E-3</c:v>
                </c:pt>
                <c:pt idx="16599">
                  <c:v>-6.0099999999999997E-3</c:v>
                </c:pt>
                <c:pt idx="16600">
                  <c:v>-6.0099999999999997E-3</c:v>
                </c:pt>
                <c:pt idx="16601">
                  <c:v>-6.0099999999999997E-3</c:v>
                </c:pt>
                <c:pt idx="16602">
                  <c:v>-6.0099999999999997E-3</c:v>
                </c:pt>
                <c:pt idx="16603">
                  <c:v>-6.0099999999999997E-3</c:v>
                </c:pt>
                <c:pt idx="16604">
                  <c:v>-6.0099999999999997E-3</c:v>
                </c:pt>
                <c:pt idx="16605">
                  <c:v>-6.0099999999999997E-3</c:v>
                </c:pt>
                <c:pt idx="16606">
                  <c:v>-6.0099999999999997E-3</c:v>
                </c:pt>
                <c:pt idx="16607">
                  <c:v>-6.0099999999999997E-3</c:v>
                </c:pt>
                <c:pt idx="16608">
                  <c:v>-6.0099999999999997E-3</c:v>
                </c:pt>
                <c:pt idx="16609">
                  <c:v>-6.0099999999999997E-3</c:v>
                </c:pt>
                <c:pt idx="16610">
                  <c:v>-6.0299999999999998E-3</c:v>
                </c:pt>
                <c:pt idx="16611">
                  <c:v>-6.0299999999999998E-3</c:v>
                </c:pt>
                <c:pt idx="16612">
                  <c:v>-6.0299999999999998E-3</c:v>
                </c:pt>
                <c:pt idx="16613">
                  <c:v>-6.0299999999999998E-3</c:v>
                </c:pt>
                <c:pt idx="16614">
                  <c:v>-6.0299999999999998E-3</c:v>
                </c:pt>
                <c:pt idx="16615">
                  <c:v>-6.0299999999999998E-3</c:v>
                </c:pt>
                <c:pt idx="16616">
                  <c:v>-6.0600000000000003E-3</c:v>
                </c:pt>
                <c:pt idx="16617">
                  <c:v>-6.0600000000000003E-3</c:v>
                </c:pt>
                <c:pt idx="16618">
                  <c:v>-6.0600000000000003E-3</c:v>
                </c:pt>
                <c:pt idx="16619">
                  <c:v>-6.0800000000000003E-3</c:v>
                </c:pt>
                <c:pt idx="16620">
                  <c:v>-6.0800000000000003E-3</c:v>
                </c:pt>
                <c:pt idx="16621">
                  <c:v>-6.0800000000000003E-3</c:v>
                </c:pt>
                <c:pt idx="16622">
                  <c:v>-6.0800000000000003E-3</c:v>
                </c:pt>
                <c:pt idx="16623">
                  <c:v>-6.11E-3</c:v>
                </c:pt>
                <c:pt idx="16624">
                  <c:v>-6.11E-3</c:v>
                </c:pt>
                <c:pt idx="16625">
                  <c:v>-6.11E-3</c:v>
                </c:pt>
                <c:pt idx="16626">
                  <c:v>-6.11E-3</c:v>
                </c:pt>
                <c:pt idx="16627">
                  <c:v>-6.11E-3</c:v>
                </c:pt>
                <c:pt idx="16628">
                  <c:v>-6.1399999999999996E-3</c:v>
                </c:pt>
                <c:pt idx="16629">
                  <c:v>-6.1399999999999996E-3</c:v>
                </c:pt>
                <c:pt idx="16630">
                  <c:v>-6.1399999999999996E-3</c:v>
                </c:pt>
                <c:pt idx="16631">
                  <c:v>-6.1399999999999996E-3</c:v>
                </c:pt>
                <c:pt idx="16632">
                  <c:v>-6.1399999999999996E-3</c:v>
                </c:pt>
                <c:pt idx="16633">
                  <c:v>-6.1399999999999996E-3</c:v>
                </c:pt>
                <c:pt idx="16634">
                  <c:v>-6.1399999999999996E-3</c:v>
                </c:pt>
                <c:pt idx="16635">
                  <c:v>-6.1399999999999996E-3</c:v>
                </c:pt>
                <c:pt idx="16636">
                  <c:v>-6.1399999999999996E-3</c:v>
                </c:pt>
                <c:pt idx="16637">
                  <c:v>-6.11E-3</c:v>
                </c:pt>
                <c:pt idx="16638">
                  <c:v>-6.11E-3</c:v>
                </c:pt>
                <c:pt idx="16639">
                  <c:v>-6.11E-3</c:v>
                </c:pt>
                <c:pt idx="16640">
                  <c:v>-6.11E-3</c:v>
                </c:pt>
                <c:pt idx="16641">
                  <c:v>-6.11E-3</c:v>
                </c:pt>
                <c:pt idx="16642">
                  <c:v>-6.11E-3</c:v>
                </c:pt>
                <c:pt idx="16643">
                  <c:v>-6.0800000000000003E-3</c:v>
                </c:pt>
                <c:pt idx="16644">
                  <c:v>-6.0800000000000003E-3</c:v>
                </c:pt>
                <c:pt idx="16645">
                  <c:v>-6.0800000000000003E-3</c:v>
                </c:pt>
                <c:pt idx="16646">
                  <c:v>-6.0800000000000003E-3</c:v>
                </c:pt>
                <c:pt idx="16647">
                  <c:v>-6.0800000000000003E-3</c:v>
                </c:pt>
                <c:pt idx="16648">
                  <c:v>-6.0800000000000003E-3</c:v>
                </c:pt>
                <c:pt idx="16649">
                  <c:v>-6.0800000000000003E-3</c:v>
                </c:pt>
                <c:pt idx="16650">
                  <c:v>-6.0800000000000003E-3</c:v>
                </c:pt>
                <c:pt idx="16651">
                  <c:v>-6.0800000000000003E-3</c:v>
                </c:pt>
                <c:pt idx="16652">
                  <c:v>-6.0800000000000003E-3</c:v>
                </c:pt>
                <c:pt idx="16653">
                  <c:v>-6.0800000000000003E-3</c:v>
                </c:pt>
                <c:pt idx="16654">
                  <c:v>-6.11E-3</c:v>
                </c:pt>
                <c:pt idx="16655">
                  <c:v>-6.11E-3</c:v>
                </c:pt>
                <c:pt idx="16656">
                  <c:v>-6.11E-3</c:v>
                </c:pt>
                <c:pt idx="16657">
                  <c:v>-6.11E-3</c:v>
                </c:pt>
                <c:pt idx="16658">
                  <c:v>-6.1399999999999996E-3</c:v>
                </c:pt>
                <c:pt idx="16659">
                  <c:v>-6.1399999999999996E-3</c:v>
                </c:pt>
                <c:pt idx="16660">
                  <c:v>-6.1399999999999996E-3</c:v>
                </c:pt>
                <c:pt idx="16661">
                  <c:v>-6.1399999999999996E-3</c:v>
                </c:pt>
                <c:pt idx="16662">
                  <c:v>-6.1399999999999996E-3</c:v>
                </c:pt>
                <c:pt idx="16663">
                  <c:v>-6.1599999999999997E-3</c:v>
                </c:pt>
                <c:pt idx="16664">
                  <c:v>-6.1599999999999997E-3</c:v>
                </c:pt>
                <c:pt idx="16665">
                  <c:v>-6.1599999999999997E-3</c:v>
                </c:pt>
                <c:pt idx="16666">
                  <c:v>-6.1599999999999997E-3</c:v>
                </c:pt>
                <c:pt idx="16667">
                  <c:v>-6.1599999999999997E-3</c:v>
                </c:pt>
                <c:pt idx="16668">
                  <c:v>-6.1599999999999997E-3</c:v>
                </c:pt>
                <c:pt idx="16669">
                  <c:v>-6.1399999999999996E-3</c:v>
                </c:pt>
                <c:pt idx="16670">
                  <c:v>-6.1399999999999996E-3</c:v>
                </c:pt>
                <c:pt idx="16671">
                  <c:v>-6.1399999999999996E-3</c:v>
                </c:pt>
                <c:pt idx="16672">
                  <c:v>-6.11E-3</c:v>
                </c:pt>
                <c:pt idx="16673">
                  <c:v>-6.11E-3</c:v>
                </c:pt>
                <c:pt idx="16674">
                  <c:v>-6.0800000000000003E-3</c:v>
                </c:pt>
                <c:pt idx="16675">
                  <c:v>-6.0600000000000003E-3</c:v>
                </c:pt>
                <c:pt idx="16676">
                  <c:v>-6.0600000000000003E-3</c:v>
                </c:pt>
                <c:pt idx="16677">
                  <c:v>-6.0299999999999998E-3</c:v>
                </c:pt>
                <c:pt idx="16678">
                  <c:v>-6.0099999999999997E-3</c:v>
                </c:pt>
                <c:pt idx="16679">
                  <c:v>-5.9800000000000001E-3</c:v>
                </c:pt>
                <c:pt idx="16680">
                  <c:v>-5.9800000000000001E-3</c:v>
                </c:pt>
                <c:pt idx="16681">
                  <c:v>-5.9500000000000004E-3</c:v>
                </c:pt>
                <c:pt idx="16682">
                  <c:v>-5.9300000000000004E-3</c:v>
                </c:pt>
                <c:pt idx="16683">
                  <c:v>-5.8999999999999999E-3</c:v>
                </c:pt>
                <c:pt idx="16684">
                  <c:v>-5.8999999999999999E-3</c:v>
                </c:pt>
                <c:pt idx="16685">
                  <c:v>-5.8700000000000002E-3</c:v>
                </c:pt>
                <c:pt idx="16686">
                  <c:v>-5.8700000000000002E-3</c:v>
                </c:pt>
                <c:pt idx="16687">
                  <c:v>-5.8500000000000002E-3</c:v>
                </c:pt>
                <c:pt idx="16688">
                  <c:v>-5.8500000000000002E-3</c:v>
                </c:pt>
                <c:pt idx="16689">
                  <c:v>-5.8500000000000002E-3</c:v>
                </c:pt>
                <c:pt idx="16690">
                  <c:v>-5.8500000000000002E-3</c:v>
                </c:pt>
                <c:pt idx="16691">
                  <c:v>-5.8500000000000002E-3</c:v>
                </c:pt>
                <c:pt idx="16692">
                  <c:v>-5.8700000000000002E-3</c:v>
                </c:pt>
                <c:pt idx="16693">
                  <c:v>-5.8700000000000002E-3</c:v>
                </c:pt>
                <c:pt idx="16694">
                  <c:v>-5.8999999999999999E-3</c:v>
                </c:pt>
                <c:pt idx="16695">
                  <c:v>-5.9300000000000004E-3</c:v>
                </c:pt>
                <c:pt idx="16696">
                  <c:v>-5.9500000000000004E-3</c:v>
                </c:pt>
                <c:pt idx="16697">
                  <c:v>-5.9800000000000001E-3</c:v>
                </c:pt>
                <c:pt idx="16698">
                  <c:v>-6.0099999999999997E-3</c:v>
                </c:pt>
                <c:pt idx="16699">
                  <c:v>-6.0299999999999998E-3</c:v>
                </c:pt>
                <c:pt idx="16700">
                  <c:v>-6.0600000000000003E-3</c:v>
                </c:pt>
                <c:pt idx="16701">
                  <c:v>-6.0800000000000003E-3</c:v>
                </c:pt>
                <c:pt idx="16702">
                  <c:v>-6.11E-3</c:v>
                </c:pt>
                <c:pt idx="16703">
                  <c:v>-6.1399999999999996E-3</c:v>
                </c:pt>
                <c:pt idx="16704">
                  <c:v>-6.1599999999999997E-3</c:v>
                </c:pt>
                <c:pt idx="16705">
                  <c:v>-6.1900000000000002E-3</c:v>
                </c:pt>
                <c:pt idx="16706">
                  <c:v>-6.2199999999999998E-3</c:v>
                </c:pt>
                <c:pt idx="16707">
                  <c:v>-6.2399999999999999E-3</c:v>
                </c:pt>
                <c:pt idx="16708">
                  <c:v>-6.2399999999999999E-3</c:v>
                </c:pt>
                <c:pt idx="16709">
                  <c:v>-6.2700000000000004E-3</c:v>
                </c:pt>
                <c:pt idx="16710">
                  <c:v>-6.2700000000000004E-3</c:v>
                </c:pt>
                <c:pt idx="16711">
                  <c:v>-6.2700000000000004E-3</c:v>
                </c:pt>
                <c:pt idx="16712">
                  <c:v>-6.2700000000000004E-3</c:v>
                </c:pt>
                <c:pt idx="16713">
                  <c:v>-6.2399999999999999E-3</c:v>
                </c:pt>
                <c:pt idx="16714">
                  <c:v>-6.2199999999999998E-3</c:v>
                </c:pt>
                <c:pt idx="16715">
                  <c:v>-6.1900000000000002E-3</c:v>
                </c:pt>
                <c:pt idx="16716">
                  <c:v>-6.1599999999999997E-3</c:v>
                </c:pt>
                <c:pt idx="16717">
                  <c:v>-6.1399999999999996E-3</c:v>
                </c:pt>
                <c:pt idx="16718">
                  <c:v>-6.11E-3</c:v>
                </c:pt>
                <c:pt idx="16719">
                  <c:v>-6.0600000000000003E-3</c:v>
                </c:pt>
                <c:pt idx="16720">
                  <c:v>-6.0299999999999998E-3</c:v>
                </c:pt>
                <c:pt idx="16721">
                  <c:v>-5.9800000000000001E-3</c:v>
                </c:pt>
                <c:pt idx="16722">
                  <c:v>-5.9300000000000004E-3</c:v>
                </c:pt>
                <c:pt idx="16723">
                  <c:v>-5.8999999999999999E-3</c:v>
                </c:pt>
                <c:pt idx="16724">
                  <c:v>-5.8500000000000002E-3</c:v>
                </c:pt>
                <c:pt idx="16725">
                  <c:v>-5.79E-3</c:v>
                </c:pt>
                <c:pt idx="16726">
                  <c:v>-5.77E-3</c:v>
                </c:pt>
                <c:pt idx="16727">
                  <c:v>-5.7400000000000003E-3</c:v>
                </c:pt>
                <c:pt idx="16728">
                  <c:v>-5.7200000000000003E-3</c:v>
                </c:pt>
                <c:pt idx="16729">
                  <c:v>-5.6899999999999997E-3</c:v>
                </c:pt>
                <c:pt idx="16730">
                  <c:v>-5.6600000000000001E-3</c:v>
                </c:pt>
                <c:pt idx="16731">
                  <c:v>-5.64E-3</c:v>
                </c:pt>
                <c:pt idx="16732">
                  <c:v>-5.64E-3</c:v>
                </c:pt>
                <c:pt idx="16733">
                  <c:v>-5.64E-3</c:v>
                </c:pt>
                <c:pt idx="16734">
                  <c:v>-5.64E-3</c:v>
                </c:pt>
                <c:pt idx="16735">
                  <c:v>-5.64E-3</c:v>
                </c:pt>
                <c:pt idx="16736">
                  <c:v>-5.6600000000000001E-3</c:v>
                </c:pt>
                <c:pt idx="16737">
                  <c:v>-5.6899999999999997E-3</c:v>
                </c:pt>
                <c:pt idx="16738">
                  <c:v>-5.7200000000000003E-3</c:v>
                </c:pt>
                <c:pt idx="16739">
                  <c:v>-5.7400000000000003E-3</c:v>
                </c:pt>
                <c:pt idx="16740">
                  <c:v>-5.77E-3</c:v>
                </c:pt>
                <c:pt idx="16741">
                  <c:v>-5.79E-3</c:v>
                </c:pt>
                <c:pt idx="16742">
                  <c:v>-5.8500000000000002E-3</c:v>
                </c:pt>
                <c:pt idx="16743">
                  <c:v>-5.8700000000000002E-3</c:v>
                </c:pt>
                <c:pt idx="16744">
                  <c:v>-5.9300000000000004E-3</c:v>
                </c:pt>
                <c:pt idx="16745">
                  <c:v>-5.9500000000000004E-3</c:v>
                </c:pt>
                <c:pt idx="16746">
                  <c:v>-6.0099999999999997E-3</c:v>
                </c:pt>
                <c:pt idx="16747">
                  <c:v>-6.0299999999999998E-3</c:v>
                </c:pt>
                <c:pt idx="16748">
                  <c:v>-6.0600000000000003E-3</c:v>
                </c:pt>
                <c:pt idx="16749">
                  <c:v>-6.0800000000000003E-3</c:v>
                </c:pt>
                <c:pt idx="16750">
                  <c:v>-6.11E-3</c:v>
                </c:pt>
                <c:pt idx="16751">
                  <c:v>-6.1399999999999996E-3</c:v>
                </c:pt>
                <c:pt idx="16752">
                  <c:v>-6.1399999999999996E-3</c:v>
                </c:pt>
                <c:pt idx="16753">
                  <c:v>-6.1599999999999997E-3</c:v>
                </c:pt>
                <c:pt idx="16754">
                  <c:v>-6.1599999999999997E-3</c:v>
                </c:pt>
                <c:pt idx="16755">
                  <c:v>-6.1599999999999997E-3</c:v>
                </c:pt>
                <c:pt idx="16756">
                  <c:v>-6.1599999999999997E-3</c:v>
                </c:pt>
                <c:pt idx="16757">
                  <c:v>-6.1599999999999997E-3</c:v>
                </c:pt>
                <c:pt idx="16758">
                  <c:v>-6.1599999999999997E-3</c:v>
                </c:pt>
                <c:pt idx="16759">
                  <c:v>-6.1399999999999996E-3</c:v>
                </c:pt>
                <c:pt idx="16760">
                  <c:v>-6.1399999999999996E-3</c:v>
                </c:pt>
                <c:pt idx="16761">
                  <c:v>-6.11E-3</c:v>
                </c:pt>
                <c:pt idx="16762">
                  <c:v>-6.11E-3</c:v>
                </c:pt>
                <c:pt idx="16763">
                  <c:v>-6.0800000000000003E-3</c:v>
                </c:pt>
                <c:pt idx="16764">
                  <c:v>-6.0800000000000003E-3</c:v>
                </c:pt>
                <c:pt idx="16765">
                  <c:v>-6.0600000000000003E-3</c:v>
                </c:pt>
                <c:pt idx="16766">
                  <c:v>-6.0299999999999998E-3</c:v>
                </c:pt>
                <c:pt idx="16767">
                  <c:v>-6.0299999999999998E-3</c:v>
                </c:pt>
                <c:pt idx="16768">
                  <c:v>-6.0299999999999998E-3</c:v>
                </c:pt>
                <c:pt idx="16769">
                  <c:v>-6.0099999999999997E-3</c:v>
                </c:pt>
                <c:pt idx="16770">
                  <c:v>-6.0099999999999997E-3</c:v>
                </c:pt>
                <c:pt idx="16771">
                  <c:v>-6.0099999999999997E-3</c:v>
                </c:pt>
                <c:pt idx="16772">
                  <c:v>-6.0099999999999997E-3</c:v>
                </c:pt>
                <c:pt idx="16773">
                  <c:v>-6.0099999999999997E-3</c:v>
                </c:pt>
                <c:pt idx="16774">
                  <c:v>-6.0299999999999998E-3</c:v>
                </c:pt>
                <c:pt idx="16775">
                  <c:v>-6.0299999999999998E-3</c:v>
                </c:pt>
                <c:pt idx="16776">
                  <c:v>-6.0600000000000003E-3</c:v>
                </c:pt>
                <c:pt idx="16777">
                  <c:v>-6.0600000000000003E-3</c:v>
                </c:pt>
                <c:pt idx="16778">
                  <c:v>-6.0800000000000003E-3</c:v>
                </c:pt>
                <c:pt idx="16779">
                  <c:v>-6.11E-3</c:v>
                </c:pt>
                <c:pt idx="16780">
                  <c:v>-6.1399999999999996E-3</c:v>
                </c:pt>
                <c:pt idx="16781">
                  <c:v>-6.1399999999999996E-3</c:v>
                </c:pt>
                <c:pt idx="16782">
                  <c:v>-6.1599999999999997E-3</c:v>
                </c:pt>
                <c:pt idx="16783">
                  <c:v>-6.1900000000000002E-3</c:v>
                </c:pt>
                <c:pt idx="16784">
                  <c:v>-6.2199999999999998E-3</c:v>
                </c:pt>
                <c:pt idx="16785">
                  <c:v>-6.2199999999999998E-3</c:v>
                </c:pt>
                <c:pt idx="16786">
                  <c:v>-6.2399999999999999E-3</c:v>
                </c:pt>
                <c:pt idx="16787">
                  <c:v>-6.2399999999999999E-3</c:v>
                </c:pt>
                <c:pt idx="16788">
                  <c:v>-6.2700000000000004E-3</c:v>
                </c:pt>
                <c:pt idx="16789">
                  <c:v>-6.2700000000000004E-3</c:v>
                </c:pt>
                <c:pt idx="16790">
                  <c:v>-6.2700000000000004E-3</c:v>
                </c:pt>
                <c:pt idx="16791">
                  <c:v>-6.2700000000000004E-3</c:v>
                </c:pt>
                <c:pt idx="16792">
                  <c:v>-6.2700000000000004E-3</c:v>
                </c:pt>
                <c:pt idx="16793">
                  <c:v>-6.2399999999999999E-3</c:v>
                </c:pt>
                <c:pt idx="16794">
                  <c:v>-6.2399999999999999E-3</c:v>
                </c:pt>
                <c:pt idx="16795">
                  <c:v>-6.2199999999999998E-3</c:v>
                </c:pt>
                <c:pt idx="16796">
                  <c:v>-6.2199999999999998E-3</c:v>
                </c:pt>
                <c:pt idx="16797">
                  <c:v>-6.1900000000000002E-3</c:v>
                </c:pt>
                <c:pt idx="16798">
                  <c:v>-6.1599999999999997E-3</c:v>
                </c:pt>
                <c:pt idx="16799">
                  <c:v>-6.1399999999999996E-3</c:v>
                </c:pt>
                <c:pt idx="16800">
                  <c:v>-6.11E-3</c:v>
                </c:pt>
                <c:pt idx="16801">
                  <c:v>-6.0800000000000003E-3</c:v>
                </c:pt>
                <c:pt idx="16802">
                  <c:v>-6.0600000000000003E-3</c:v>
                </c:pt>
                <c:pt idx="16803">
                  <c:v>-6.0299999999999998E-3</c:v>
                </c:pt>
                <c:pt idx="16804">
                  <c:v>-6.0099999999999997E-3</c:v>
                </c:pt>
                <c:pt idx="16805">
                  <c:v>-5.9800000000000001E-3</c:v>
                </c:pt>
                <c:pt idx="16806">
                  <c:v>-5.9500000000000004E-3</c:v>
                </c:pt>
                <c:pt idx="16807">
                  <c:v>-5.9300000000000004E-3</c:v>
                </c:pt>
                <c:pt idx="16808">
                  <c:v>-5.8999999999999999E-3</c:v>
                </c:pt>
                <c:pt idx="16809">
                  <c:v>-5.8700000000000002E-3</c:v>
                </c:pt>
                <c:pt idx="16810">
                  <c:v>-5.8500000000000002E-3</c:v>
                </c:pt>
                <c:pt idx="16811">
                  <c:v>-5.8500000000000002E-3</c:v>
                </c:pt>
                <c:pt idx="16812">
                  <c:v>-5.8199999999999997E-3</c:v>
                </c:pt>
                <c:pt idx="16813">
                  <c:v>-5.8199999999999997E-3</c:v>
                </c:pt>
                <c:pt idx="16814">
                  <c:v>-5.8199999999999997E-3</c:v>
                </c:pt>
                <c:pt idx="16815">
                  <c:v>-5.79E-3</c:v>
                </c:pt>
                <c:pt idx="16816">
                  <c:v>-5.79E-3</c:v>
                </c:pt>
                <c:pt idx="16817">
                  <c:v>-5.79E-3</c:v>
                </c:pt>
                <c:pt idx="16818">
                  <c:v>-5.8199999999999997E-3</c:v>
                </c:pt>
                <c:pt idx="16819">
                  <c:v>-5.8199999999999997E-3</c:v>
                </c:pt>
                <c:pt idx="16820">
                  <c:v>-5.8199999999999997E-3</c:v>
                </c:pt>
                <c:pt idx="16821">
                  <c:v>-5.8500000000000002E-3</c:v>
                </c:pt>
                <c:pt idx="16822">
                  <c:v>-5.8500000000000002E-3</c:v>
                </c:pt>
                <c:pt idx="16823">
                  <c:v>-5.8700000000000002E-3</c:v>
                </c:pt>
                <c:pt idx="16824">
                  <c:v>-5.8999999999999999E-3</c:v>
                </c:pt>
                <c:pt idx="16825">
                  <c:v>-5.8999999999999999E-3</c:v>
                </c:pt>
                <c:pt idx="16826">
                  <c:v>-5.9300000000000004E-3</c:v>
                </c:pt>
                <c:pt idx="16827">
                  <c:v>-5.9500000000000004E-3</c:v>
                </c:pt>
                <c:pt idx="16828">
                  <c:v>-5.9800000000000001E-3</c:v>
                </c:pt>
                <c:pt idx="16829">
                  <c:v>-6.0099999999999997E-3</c:v>
                </c:pt>
                <c:pt idx="16830">
                  <c:v>-6.0299999999999998E-3</c:v>
                </c:pt>
                <c:pt idx="16831">
                  <c:v>-6.0600000000000003E-3</c:v>
                </c:pt>
                <c:pt idx="16832">
                  <c:v>-6.0800000000000003E-3</c:v>
                </c:pt>
                <c:pt idx="16833">
                  <c:v>-6.11E-3</c:v>
                </c:pt>
                <c:pt idx="16834">
                  <c:v>-6.1399999999999996E-3</c:v>
                </c:pt>
                <c:pt idx="16835">
                  <c:v>-6.1599999999999997E-3</c:v>
                </c:pt>
                <c:pt idx="16836">
                  <c:v>-6.1900000000000002E-3</c:v>
                </c:pt>
                <c:pt idx="16837">
                  <c:v>-6.2199999999999998E-3</c:v>
                </c:pt>
                <c:pt idx="16838">
                  <c:v>-6.2399999999999999E-3</c:v>
                </c:pt>
                <c:pt idx="16839">
                  <c:v>-6.2399999999999999E-3</c:v>
                </c:pt>
                <c:pt idx="16840">
                  <c:v>-6.2700000000000004E-3</c:v>
                </c:pt>
                <c:pt idx="16841">
                  <c:v>-6.2700000000000004E-3</c:v>
                </c:pt>
                <c:pt idx="16842">
                  <c:v>-6.3E-3</c:v>
                </c:pt>
                <c:pt idx="16843">
                  <c:v>-6.3E-3</c:v>
                </c:pt>
                <c:pt idx="16844">
                  <c:v>-6.3E-3</c:v>
                </c:pt>
                <c:pt idx="16845">
                  <c:v>-6.3E-3</c:v>
                </c:pt>
                <c:pt idx="16846">
                  <c:v>-6.3E-3</c:v>
                </c:pt>
                <c:pt idx="16847">
                  <c:v>-6.2700000000000004E-3</c:v>
                </c:pt>
                <c:pt idx="16848">
                  <c:v>-6.2700000000000004E-3</c:v>
                </c:pt>
                <c:pt idx="16849">
                  <c:v>-6.2700000000000004E-3</c:v>
                </c:pt>
                <c:pt idx="16850">
                  <c:v>-6.2399999999999999E-3</c:v>
                </c:pt>
                <c:pt idx="16851">
                  <c:v>-6.2199999999999998E-3</c:v>
                </c:pt>
                <c:pt idx="16852">
                  <c:v>-6.2199999999999998E-3</c:v>
                </c:pt>
                <c:pt idx="16853">
                  <c:v>-6.1900000000000002E-3</c:v>
                </c:pt>
                <c:pt idx="16854">
                  <c:v>-6.1599999999999997E-3</c:v>
                </c:pt>
                <c:pt idx="16855">
                  <c:v>-6.1399999999999996E-3</c:v>
                </c:pt>
                <c:pt idx="16856">
                  <c:v>-6.1399999999999996E-3</c:v>
                </c:pt>
                <c:pt idx="16857">
                  <c:v>-6.11E-3</c:v>
                </c:pt>
                <c:pt idx="16858">
                  <c:v>-6.0800000000000003E-3</c:v>
                </c:pt>
                <c:pt idx="16859">
                  <c:v>-6.0600000000000003E-3</c:v>
                </c:pt>
                <c:pt idx="16860">
                  <c:v>-6.0600000000000003E-3</c:v>
                </c:pt>
                <c:pt idx="16861">
                  <c:v>-6.0299999999999998E-3</c:v>
                </c:pt>
                <c:pt idx="16862">
                  <c:v>-6.0299999999999998E-3</c:v>
                </c:pt>
                <c:pt idx="16863">
                  <c:v>-6.0299999999999998E-3</c:v>
                </c:pt>
                <c:pt idx="16864">
                  <c:v>-6.0099999999999997E-3</c:v>
                </c:pt>
                <c:pt idx="16865">
                  <c:v>-6.0099999999999997E-3</c:v>
                </c:pt>
                <c:pt idx="16866">
                  <c:v>-6.0299999999999998E-3</c:v>
                </c:pt>
                <c:pt idx="16867">
                  <c:v>-6.0299999999999998E-3</c:v>
                </c:pt>
                <c:pt idx="16868">
                  <c:v>-6.0299999999999998E-3</c:v>
                </c:pt>
                <c:pt idx="16869">
                  <c:v>-6.0299999999999998E-3</c:v>
                </c:pt>
                <c:pt idx="16870">
                  <c:v>-6.0600000000000003E-3</c:v>
                </c:pt>
                <c:pt idx="16871">
                  <c:v>-6.0800000000000003E-3</c:v>
                </c:pt>
                <c:pt idx="16872">
                  <c:v>-6.11E-3</c:v>
                </c:pt>
                <c:pt idx="16873">
                  <c:v>-6.11E-3</c:v>
                </c:pt>
                <c:pt idx="16874">
                  <c:v>-6.1399999999999996E-3</c:v>
                </c:pt>
                <c:pt idx="16875">
                  <c:v>-6.1599999999999997E-3</c:v>
                </c:pt>
                <c:pt idx="16876">
                  <c:v>-6.1900000000000002E-3</c:v>
                </c:pt>
                <c:pt idx="16877">
                  <c:v>-6.2199999999999998E-3</c:v>
                </c:pt>
                <c:pt idx="16878">
                  <c:v>-6.2199999999999998E-3</c:v>
                </c:pt>
                <c:pt idx="16879">
                  <c:v>-6.2399999999999999E-3</c:v>
                </c:pt>
                <c:pt idx="16880">
                  <c:v>-6.2399999999999999E-3</c:v>
                </c:pt>
                <c:pt idx="16881">
                  <c:v>-6.2700000000000004E-3</c:v>
                </c:pt>
                <c:pt idx="16882">
                  <c:v>-6.2700000000000004E-3</c:v>
                </c:pt>
                <c:pt idx="16883">
                  <c:v>-6.2700000000000004E-3</c:v>
                </c:pt>
                <c:pt idx="16884">
                  <c:v>-6.2700000000000004E-3</c:v>
                </c:pt>
                <c:pt idx="16885">
                  <c:v>-6.2700000000000004E-3</c:v>
                </c:pt>
                <c:pt idx="16886">
                  <c:v>-6.2399999999999999E-3</c:v>
                </c:pt>
                <c:pt idx="16887">
                  <c:v>-6.2199999999999998E-3</c:v>
                </c:pt>
                <c:pt idx="16888">
                  <c:v>-6.2199999999999998E-3</c:v>
                </c:pt>
                <c:pt idx="16889">
                  <c:v>-6.1900000000000002E-3</c:v>
                </c:pt>
                <c:pt idx="16890">
                  <c:v>-6.1399999999999996E-3</c:v>
                </c:pt>
                <c:pt idx="16891">
                  <c:v>-6.11E-3</c:v>
                </c:pt>
                <c:pt idx="16892">
                  <c:v>-6.0800000000000003E-3</c:v>
                </c:pt>
                <c:pt idx="16893">
                  <c:v>-6.0299999999999998E-3</c:v>
                </c:pt>
                <c:pt idx="16894">
                  <c:v>-6.0099999999999997E-3</c:v>
                </c:pt>
                <c:pt idx="16895">
                  <c:v>-5.9500000000000004E-3</c:v>
                </c:pt>
                <c:pt idx="16896">
                  <c:v>-5.9300000000000004E-3</c:v>
                </c:pt>
                <c:pt idx="16897">
                  <c:v>-5.8700000000000002E-3</c:v>
                </c:pt>
                <c:pt idx="16898">
                  <c:v>-5.8500000000000002E-3</c:v>
                </c:pt>
                <c:pt idx="16899">
                  <c:v>-5.79E-3</c:v>
                </c:pt>
                <c:pt idx="16900">
                  <c:v>-5.77E-3</c:v>
                </c:pt>
                <c:pt idx="16901">
                  <c:v>-5.7400000000000003E-3</c:v>
                </c:pt>
                <c:pt idx="16902">
                  <c:v>-5.7200000000000003E-3</c:v>
                </c:pt>
                <c:pt idx="16903">
                  <c:v>-5.6899999999999997E-3</c:v>
                </c:pt>
                <c:pt idx="16904">
                  <c:v>-5.6600000000000001E-3</c:v>
                </c:pt>
                <c:pt idx="16905">
                  <c:v>-5.6600000000000001E-3</c:v>
                </c:pt>
                <c:pt idx="16906">
                  <c:v>-5.64E-3</c:v>
                </c:pt>
                <c:pt idx="16907">
                  <c:v>-5.64E-3</c:v>
                </c:pt>
                <c:pt idx="16908">
                  <c:v>-5.6600000000000001E-3</c:v>
                </c:pt>
                <c:pt idx="16909">
                  <c:v>-5.6600000000000001E-3</c:v>
                </c:pt>
                <c:pt idx="16910">
                  <c:v>-5.6600000000000001E-3</c:v>
                </c:pt>
                <c:pt idx="16911">
                  <c:v>-5.6899999999999997E-3</c:v>
                </c:pt>
                <c:pt idx="16912">
                  <c:v>-5.6899999999999997E-3</c:v>
                </c:pt>
                <c:pt idx="16913">
                  <c:v>-5.7200000000000003E-3</c:v>
                </c:pt>
                <c:pt idx="16914">
                  <c:v>-5.7400000000000003E-3</c:v>
                </c:pt>
                <c:pt idx="16915">
                  <c:v>-5.77E-3</c:v>
                </c:pt>
                <c:pt idx="16916">
                  <c:v>-5.79E-3</c:v>
                </c:pt>
                <c:pt idx="16917">
                  <c:v>-5.8199999999999997E-3</c:v>
                </c:pt>
                <c:pt idx="16918">
                  <c:v>-5.8500000000000002E-3</c:v>
                </c:pt>
                <c:pt idx="16919">
                  <c:v>-5.8700000000000002E-3</c:v>
                </c:pt>
                <c:pt idx="16920">
                  <c:v>-5.8999999999999999E-3</c:v>
                </c:pt>
                <c:pt idx="16921">
                  <c:v>-5.8999999999999999E-3</c:v>
                </c:pt>
                <c:pt idx="16922">
                  <c:v>-5.9300000000000004E-3</c:v>
                </c:pt>
                <c:pt idx="16923">
                  <c:v>-5.9300000000000004E-3</c:v>
                </c:pt>
                <c:pt idx="16924">
                  <c:v>-5.9300000000000004E-3</c:v>
                </c:pt>
                <c:pt idx="16925">
                  <c:v>-5.9500000000000004E-3</c:v>
                </c:pt>
                <c:pt idx="16926">
                  <c:v>-5.9500000000000004E-3</c:v>
                </c:pt>
                <c:pt idx="16927">
                  <c:v>-5.9300000000000004E-3</c:v>
                </c:pt>
                <c:pt idx="16928">
                  <c:v>-5.9300000000000004E-3</c:v>
                </c:pt>
                <c:pt idx="16929">
                  <c:v>-5.9300000000000004E-3</c:v>
                </c:pt>
                <c:pt idx="16930">
                  <c:v>-5.9300000000000004E-3</c:v>
                </c:pt>
                <c:pt idx="16931">
                  <c:v>-5.8999999999999999E-3</c:v>
                </c:pt>
                <c:pt idx="16932">
                  <c:v>-5.8999999999999999E-3</c:v>
                </c:pt>
                <c:pt idx="16933">
                  <c:v>-5.8700000000000002E-3</c:v>
                </c:pt>
                <c:pt idx="16934">
                  <c:v>-5.8700000000000002E-3</c:v>
                </c:pt>
                <c:pt idx="16935">
                  <c:v>-5.8500000000000002E-3</c:v>
                </c:pt>
                <c:pt idx="16936">
                  <c:v>-5.8500000000000002E-3</c:v>
                </c:pt>
                <c:pt idx="16937">
                  <c:v>-5.8500000000000002E-3</c:v>
                </c:pt>
                <c:pt idx="16938">
                  <c:v>-5.8500000000000002E-3</c:v>
                </c:pt>
                <c:pt idx="16939">
                  <c:v>-5.8500000000000002E-3</c:v>
                </c:pt>
                <c:pt idx="16940">
                  <c:v>-5.8500000000000002E-3</c:v>
                </c:pt>
                <c:pt idx="16941">
                  <c:v>-5.8500000000000002E-3</c:v>
                </c:pt>
                <c:pt idx="16942">
                  <c:v>-5.8500000000000002E-3</c:v>
                </c:pt>
                <c:pt idx="16943">
                  <c:v>-5.8700000000000002E-3</c:v>
                </c:pt>
                <c:pt idx="16944">
                  <c:v>-5.8700000000000002E-3</c:v>
                </c:pt>
                <c:pt idx="16945">
                  <c:v>-5.8999999999999999E-3</c:v>
                </c:pt>
                <c:pt idx="16946">
                  <c:v>-5.9300000000000004E-3</c:v>
                </c:pt>
                <c:pt idx="16947">
                  <c:v>-5.9500000000000004E-3</c:v>
                </c:pt>
                <c:pt idx="16948">
                  <c:v>-5.9800000000000001E-3</c:v>
                </c:pt>
                <c:pt idx="16949">
                  <c:v>-6.0099999999999997E-3</c:v>
                </c:pt>
                <c:pt idx="16950">
                  <c:v>-6.0600000000000003E-3</c:v>
                </c:pt>
                <c:pt idx="16951">
                  <c:v>-6.0800000000000003E-3</c:v>
                </c:pt>
                <c:pt idx="16952">
                  <c:v>-6.11E-3</c:v>
                </c:pt>
                <c:pt idx="16953">
                  <c:v>-6.1399999999999996E-3</c:v>
                </c:pt>
                <c:pt idx="16954">
                  <c:v>-6.1599999999999997E-3</c:v>
                </c:pt>
                <c:pt idx="16955">
                  <c:v>-6.1900000000000002E-3</c:v>
                </c:pt>
                <c:pt idx="16956">
                  <c:v>-6.2199999999999998E-3</c:v>
                </c:pt>
                <c:pt idx="16957">
                  <c:v>-6.2399999999999999E-3</c:v>
                </c:pt>
                <c:pt idx="16958">
                  <c:v>-6.2700000000000004E-3</c:v>
                </c:pt>
                <c:pt idx="16959">
                  <c:v>-6.3E-3</c:v>
                </c:pt>
                <c:pt idx="16960">
                  <c:v>-6.3E-3</c:v>
                </c:pt>
                <c:pt idx="16961">
                  <c:v>-6.3E-3</c:v>
                </c:pt>
                <c:pt idx="16962">
                  <c:v>-6.3200000000000001E-3</c:v>
                </c:pt>
                <c:pt idx="16963">
                  <c:v>-6.3200000000000001E-3</c:v>
                </c:pt>
                <c:pt idx="16964">
                  <c:v>-6.3200000000000001E-3</c:v>
                </c:pt>
                <c:pt idx="16965">
                  <c:v>-6.3E-3</c:v>
                </c:pt>
                <c:pt idx="16966">
                  <c:v>-6.3E-3</c:v>
                </c:pt>
                <c:pt idx="16967">
                  <c:v>-6.3E-3</c:v>
                </c:pt>
                <c:pt idx="16968">
                  <c:v>-6.2700000000000004E-3</c:v>
                </c:pt>
                <c:pt idx="16969">
                  <c:v>-6.2700000000000004E-3</c:v>
                </c:pt>
                <c:pt idx="16970">
                  <c:v>-6.2700000000000004E-3</c:v>
                </c:pt>
                <c:pt idx="16971">
                  <c:v>-6.2399999999999999E-3</c:v>
                </c:pt>
                <c:pt idx="16972">
                  <c:v>-6.2399999999999999E-3</c:v>
                </c:pt>
                <c:pt idx="16973">
                  <c:v>-6.2199999999999998E-3</c:v>
                </c:pt>
                <c:pt idx="16974">
                  <c:v>-6.2199999999999998E-3</c:v>
                </c:pt>
                <c:pt idx="16975">
                  <c:v>-6.2199999999999998E-3</c:v>
                </c:pt>
                <c:pt idx="16976">
                  <c:v>-6.2199999999999998E-3</c:v>
                </c:pt>
                <c:pt idx="16977">
                  <c:v>-6.2199999999999998E-3</c:v>
                </c:pt>
                <c:pt idx="16978">
                  <c:v>-6.2199999999999998E-3</c:v>
                </c:pt>
                <c:pt idx="16979">
                  <c:v>-6.2199999999999998E-3</c:v>
                </c:pt>
                <c:pt idx="16980">
                  <c:v>-6.2399999999999999E-3</c:v>
                </c:pt>
                <c:pt idx="16981">
                  <c:v>-6.2399999999999999E-3</c:v>
                </c:pt>
                <c:pt idx="16982">
                  <c:v>-6.2700000000000004E-3</c:v>
                </c:pt>
                <c:pt idx="16983">
                  <c:v>-6.2700000000000004E-3</c:v>
                </c:pt>
                <c:pt idx="16984">
                  <c:v>-6.3E-3</c:v>
                </c:pt>
                <c:pt idx="16985">
                  <c:v>-6.3E-3</c:v>
                </c:pt>
                <c:pt idx="16986">
                  <c:v>-6.3200000000000001E-3</c:v>
                </c:pt>
                <c:pt idx="16987">
                  <c:v>-6.3200000000000001E-3</c:v>
                </c:pt>
                <c:pt idx="16988">
                  <c:v>-6.3499999999999997E-3</c:v>
                </c:pt>
                <c:pt idx="16989">
                  <c:v>-6.3499999999999997E-3</c:v>
                </c:pt>
                <c:pt idx="16990">
                  <c:v>-6.3699999999999998E-3</c:v>
                </c:pt>
                <c:pt idx="16991">
                  <c:v>-6.3699999999999998E-3</c:v>
                </c:pt>
                <c:pt idx="16992">
                  <c:v>-6.3699999999999998E-3</c:v>
                </c:pt>
                <c:pt idx="16993">
                  <c:v>-6.3699999999999998E-3</c:v>
                </c:pt>
                <c:pt idx="16994">
                  <c:v>-6.3699999999999998E-3</c:v>
                </c:pt>
                <c:pt idx="16995">
                  <c:v>-6.3699999999999998E-3</c:v>
                </c:pt>
                <c:pt idx="16996">
                  <c:v>-6.3699999999999998E-3</c:v>
                </c:pt>
                <c:pt idx="16997">
                  <c:v>-6.3499999999999997E-3</c:v>
                </c:pt>
                <c:pt idx="16998">
                  <c:v>-6.3499999999999997E-3</c:v>
                </c:pt>
                <c:pt idx="16999">
                  <c:v>-6.3200000000000001E-3</c:v>
                </c:pt>
                <c:pt idx="17000">
                  <c:v>-6.3E-3</c:v>
                </c:pt>
                <c:pt idx="17001">
                  <c:v>-6.2700000000000004E-3</c:v>
                </c:pt>
                <c:pt idx="17002">
                  <c:v>-6.2399999999999999E-3</c:v>
                </c:pt>
                <c:pt idx="17003">
                  <c:v>-6.2199999999999998E-3</c:v>
                </c:pt>
                <c:pt idx="17004">
                  <c:v>-6.1900000000000002E-3</c:v>
                </c:pt>
                <c:pt idx="17005">
                  <c:v>-6.1399999999999996E-3</c:v>
                </c:pt>
                <c:pt idx="17006">
                  <c:v>-6.11E-3</c:v>
                </c:pt>
                <c:pt idx="17007">
                  <c:v>-6.0800000000000003E-3</c:v>
                </c:pt>
                <c:pt idx="17008">
                  <c:v>-6.0600000000000003E-3</c:v>
                </c:pt>
                <c:pt idx="17009">
                  <c:v>-6.0299999999999998E-3</c:v>
                </c:pt>
                <c:pt idx="17010">
                  <c:v>-6.0099999999999997E-3</c:v>
                </c:pt>
                <c:pt idx="17011">
                  <c:v>-5.9800000000000001E-3</c:v>
                </c:pt>
                <c:pt idx="17012">
                  <c:v>-5.9500000000000004E-3</c:v>
                </c:pt>
                <c:pt idx="17013">
                  <c:v>-5.9300000000000004E-3</c:v>
                </c:pt>
                <c:pt idx="17014">
                  <c:v>-5.9300000000000004E-3</c:v>
                </c:pt>
                <c:pt idx="17015">
                  <c:v>-5.8999999999999999E-3</c:v>
                </c:pt>
                <c:pt idx="17016">
                  <c:v>-5.8999999999999999E-3</c:v>
                </c:pt>
                <c:pt idx="17017">
                  <c:v>-5.8999999999999999E-3</c:v>
                </c:pt>
                <c:pt idx="17018">
                  <c:v>-5.8700000000000002E-3</c:v>
                </c:pt>
                <c:pt idx="17019">
                  <c:v>-5.8700000000000002E-3</c:v>
                </c:pt>
                <c:pt idx="17020">
                  <c:v>-5.8700000000000002E-3</c:v>
                </c:pt>
                <c:pt idx="17021">
                  <c:v>-5.8700000000000002E-3</c:v>
                </c:pt>
                <c:pt idx="17022">
                  <c:v>-5.8999999999999999E-3</c:v>
                </c:pt>
                <c:pt idx="17023">
                  <c:v>-5.8999999999999999E-3</c:v>
                </c:pt>
                <c:pt idx="17024">
                  <c:v>-5.8999999999999999E-3</c:v>
                </c:pt>
                <c:pt idx="17025">
                  <c:v>-5.8999999999999999E-3</c:v>
                </c:pt>
                <c:pt idx="17026">
                  <c:v>-5.8999999999999999E-3</c:v>
                </c:pt>
                <c:pt idx="17027">
                  <c:v>-5.8999999999999999E-3</c:v>
                </c:pt>
                <c:pt idx="17028">
                  <c:v>-5.9300000000000004E-3</c:v>
                </c:pt>
                <c:pt idx="17029">
                  <c:v>-5.9300000000000004E-3</c:v>
                </c:pt>
                <c:pt idx="17030">
                  <c:v>-5.9300000000000004E-3</c:v>
                </c:pt>
                <c:pt idx="17031">
                  <c:v>-5.9300000000000004E-3</c:v>
                </c:pt>
                <c:pt idx="17032">
                  <c:v>-5.9300000000000004E-3</c:v>
                </c:pt>
                <c:pt idx="17033">
                  <c:v>-5.9300000000000004E-3</c:v>
                </c:pt>
                <c:pt idx="17034">
                  <c:v>-5.8999999999999999E-3</c:v>
                </c:pt>
                <c:pt idx="17035">
                  <c:v>-5.8999999999999999E-3</c:v>
                </c:pt>
                <c:pt idx="17036">
                  <c:v>-5.8999999999999999E-3</c:v>
                </c:pt>
                <c:pt idx="17037">
                  <c:v>-5.8999999999999999E-3</c:v>
                </c:pt>
                <c:pt idx="17038">
                  <c:v>-5.8999999999999999E-3</c:v>
                </c:pt>
                <c:pt idx="17039">
                  <c:v>-5.8700000000000002E-3</c:v>
                </c:pt>
                <c:pt idx="17040">
                  <c:v>-5.8700000000000002E-3</c:v>
                </c:pt>
                <c:pt idx="17041">
                  <c:v>-5.8700000000000002E-3</c:v>
                </c:pt>
                <c:pt idx="17042">
                  <c:v>-5.8700000000000002E-3</c:v>
                </c:pt>
                <c:pt idx="17043">
                  <c:v>-5.8700000000000002E-3</c:v>
                </c:pt>
                <c:pt idx="17044">
                  <c:v>-5.8700000000000002E-3</c:v>
                </c:pt>
                <c:pt idx="17045">
                  <c:v>-5.8700000000000002E-3</c:v>
                </c:pt>
                <c:pt idx="17046">
                  <c:v>-5.8700000000000002E-3</c:v>
                </c:pt>
                <c:pt idx="17047">
                  <c:v>-5.8700000000000002E-3</c:v>
                </c:pt>
                <c:pt idx="17048">
                  <c:v>-5.8700000000000002E-3</c:v>
                </c:pt>
                <c:pt idx="17049">
                  <c:v>-5.8700000000000002E-3</c:v>
                </c:pt>
                <c:pt idx="17050">
                  <c:v>-5.8700000000000002E-3</c:v>
                </c:pt>
                <c:pt idx="17051">
                  <c:v>-5.8999999999999999E-3</c:v>
                </c:pt>
                <c:pt idx="17052">
                  <c:v>-5.8999999999999999E-3</c:v>
                </c:pt>
                <c:pt idx="17053">
                  <c:v>-5.9300000000000004E-3</c:v>
                </c:pt>
                <c:pt idx="17054">
                  <c:v>-5.9300000000000004E-3</c:v>
                </c:pt>
                <c:pt idx="17055">
                  <c:v>-5.9500000000000004E-3</c:v>
                </c:pt>
                <c:pt idx="17056">
                  <c:v>-5.9800000000000001E-3</c:v>
                </c:pt>
                <c:pt idx="17057">
                  <c:v>-5.9800000000000001E-3</c:v>
                </c:pt>
                <c:pt idx="17058">
                  <c:v>-6.0099999999999997E-3</c:v>
                </c:pt>
                <c:pt idx="17059">
                  <c:v>-6.0299999999999998E-3</c:v>
                </c:pt>
                <c:pt idx="17060">
                  <c:v>-6.0299999999999998E-3</c:v>
                </c:pt>
                <c:pt idx="17061">
                  <c:v>-6.0600000000000003E-3</c:v>
                </c:pt>
                <c:pt idx="17062">
                  <c:v>-6.0600000000000003E-3</c:v>
                </c:pt>
                <c:pt idx="17063">
                  <c:v>-6.0800000000000003E-3</c:v>
                </c:pt>
                <c:pt idx="17064">
                  <c:v>-6.0800000000000003E-3</c:v>
                </c:pt>
                <c:pt idx="17065">
                  <c:v>-6.11E-3</c:v>
                </c:pt>
                <c:pt idx="17066">
                  <c:v>-6.11E-3</c:v>
                </c:pt>
                <c:pt idx="17067">
                  <c:v>-6.11E-3</c:v>
                </c:pt>
                <c:pt idx="17068">
                  <c:v>-6.11E-3</c:v>
                </c:pt>
                <c:pt idx="17069">
                  <c:v>-6.11E-3</c:v>
                </c:pt>
                <c:pt idx="17070">
                  <c:v>-6.1399999999999996E-3</c:v>
                </c:pt>
                <c:pt idx="17071">
                  <c:v>-6.1399999999999996E-3</c:v>
                </c:pt>
                <c:pt idx="17072">
                  <c:v>-6.1399999999999996E-3</c:v>
                </c:pt>
                <c:pt idx="17073">
                  <c:v>-6.1399999999999996E-3</c:v>
                </c:pt>
                <c:pt idx="17074">
                  <c:v>-6.1399999999999996E-3</c:v>
                </c:pt>
                <c:pt idx="17075">
                  <c:v>-6.11E-3</c:v>
                </c:pt>
                <c:pt idx="17076">
                  <c:v>-6.11E-3</c:v>
                </c:pt>
                <c:pt idx="17077">
                  <c:v>-6.11E-3</c:v>
                </c:pt>
                <c:pt idx="17078">
                  <c:v>-6.11E-3</c:v>
                </c:pt>
                <c:pt idx="17079">
                  <c:v>-6.11E-3</c:v>
                </c:pt>
                <c:pt idx="17080">
                  <c:v>-6.11E-3</c:v>
                </c:pt>
                <c:pt idx="17081">
                  <c:v>-6.11E-3</c:v>
                </c:pt>
                <c:pt idx="17082">
                  <c:v>-6.11E-3</c:v>
                </c:pt>
                <c:pt idx="17083">
                  <c:v>-6.1399999999999996E-3</c:v>
                </c:pt>
                <c:pt idx="17084">
                  <c:v>-6.1399999999999996E-3</c:v>
                </c:pt>
                <c:pt idx="17085">
                  <c:v>-6.1399999999999996E-3</c:v>
                </c:pt>
                <c:pt idx="17086">
                  <c:v>-6.1399999999999996E-3</c:v>
                </c:pt>
                <c:pt idx="17087">
                  <c:v>-6.1599999999999997E-3</c:v>
                </c:pt>
                <c:pt idx="17088">
                  <c:v>-6.1599999999999997E-3</c:v>
                </c:pt>
                <c:pt idx="17089">
                  <c:v>-6.1599999999999997E-3</c:v>
                </c:pt>
                <c:pt idx="17090">
                  <c:v>-6.1900000000000002E-3</c:v>
                </c:pt>
                <c:pt idx="17091">
                  <c:v>-6.1900000000000002E-3</c:v>
                </c:pt>
                <c:pt idx="17092">
                  <c:v>-6.2199999999999998E-3</c:v>
                </c:pt>
                <c:pt idx="17093">
                  <c:v>-6.2199999999999998E-3</c:v>
                </c:pt>
                <c:pt idx="17094">
                  <c:v>-6.2199999999999998E-3</c:v>
                </c:pt>
                <c:pt idx="17095">
                  <c:v>-6.2399999999999999E-3</c:v>
                </c:pt>
                <c:pt idx="17096">
                  <c:v>-6.2399999999999999E-3</c:v>
                </c:pt>
                <c:pt idx="17097">
                  <c:v>-6.2399999999999999E-3</c:v>
                </c:pt>
                <c:pt idx="17098">
                  <c:v>-6.2700000000000004E-3</c:v>
                </c:pt>
                <c:pt idx="17099">
                  <c:v>-6.2700000000000004E-3</c:v>
                </c:pt>
                <c:pt idx="17100">
                  <c:v>-6.2700000000000004E-3</c:v>
                </c:pt>
                <c:pt idx="17101">
                  <c:v>-6.2700000000000004E-3</c:v>
                </c:pt>
                <c:pt idx="17102">
                  <c:v>-6.2700000000000004E-3</c:v>
                </c:pt>
                <c:pt idx="17103">
                  <c:v>-6.2700000000000004E-3</c:v>
                </c:pt>
                <c:pt idx="17104">
                  <c:v>-6.2700000000000004E-3</c:v>
                </c:pt>
                <c:pt idx="17105">
                  <c:v>-6.2399999999999999E-3</c:v>
                </c:pt>
                <c:pt idx="17106">
                  <c:v>-6.2399999999999999E-3</c:v>
                </c:pt>
                <c:pt idx="17107">
                  <c:v>-6.2399999999999999E-3</c:v>
                </c:pt>
                <c:pt idx="17108">
                  <c:v>-6.2199999999999998E-3</c:v>
                </c:pt>
                <c:pt idx="17109">
                  <c:v>-6.2199999999999998E-3</c:v>
                </c:pt>
                <c:pt idx="17110">
                  <c:v>-6.1900000000000002E-3</c:v>
                </c:pt>
                <c:pt idx="17111">
                  <c:v>-6.1900000000000002E-3</c:v>
                </c:pt>
                <c:pt idx="17112">
                  <c:v>-6.1599999999999997E-3</c:v>
                </c:pt>
                <c:pt idx="17113">
                  <c:v>-6.1599999999999997E-3</c:v>
                </c:pt>
                <c:pt idx="17114">
                  <c:v>-6.1399999999999996E-3</c:v>
                </c:pt>
                <c:pt idx="17115">
                  <c:v>-6.11E-3</c:v>
                </c:pt>
                <c:pt idx="17116">
                  <c:v>-6.11E-3</c:v>
                </c:pt>
                <c:pt idx="17117">
                  <c:v>-6.0800000000000003E-3</c:v>
                </c:pt>
                <c:pt idx="17118">
                  <c:v>-6.0800000000000003E-3</c:v>
                </c:pt>
                <c:pt idx="17119">
                  <c:v>-6.0600000000000003E-3</c:v>
                </c:pt>
                <c:pt idx="17120">
                  <c:v>-6.0600000000000003E-3</c:v>
                </c:pt>
                <c:pt idx="17121">
                  <c:v>-6.0299999999999998E-3</c:v>
                </c:pt>
                <c:pt idx="17122">
                  <c:v>-6.0299999999999998E-3</c:v>
                </c:pt>
                <c:pt idx="17123">
                  <c:v>-6.0099999999999997E-3</c:v>
                </c:pt>
                <c:pt idx="17124">
                  <c:v>-6.0099999999999997E-3</c:v>
                </c:pt>
                <c:pt idx="17125">
                  <c:v>-5.9800000000000001E-3</c:v>
                </c:pt>
                <c:pt idx="17126">
                  <c:v>-5.9800000000000001E-3</c:v>
                </c:pt>
                <c:pt idx="17127">
                  <c:v>-5.9500000000000004E-3</c:v>
                </c:pt>
                <c:pt idx="17128">
                  <c:v>-5.9500000000000004E-3</c:v>
                </c:pt>
                <c:pt idx="17129">
                  <c:v>-5.9500000000000004E-3</c:v>
                </c:pt>
                <c:pt idx="17130">
                  <c:v>-5.9500000000000004E-3</c:v>
                </c:pt>
                <c:pt idx="17131">
                  <c:v>-5.9300000000000004E-3</c:v>
                </c:pt>
                <c:pt idx="17132">
                  <c:v>-5.9300000000000004E-3</c:v>
                </c:pt>
                <c:pt idx="17133">
                  <c:v>-5.9300000000000004E-3</c:v>
                </c:pt>
                <c:pt idx="17134">
                  <c:v>-5.9300000000000004E-3</c:v>
                </c:pt>
                <c:pt idx="17135">
                  <c:v>-5.8999999999999999E-3</c:v>
                </c:pt>
                <c:pt idx="17136">
                  <c:v>-5.8999999999999999E-3</c:v>
                </c:pt>
                <c:pt idx="17137">
                  <c:v>-5.8999999999999999E-3</c:v>
                </c:pt>
                <c:pt idx="17138">
                  <c:v>-5.8999999999999999E-3</c:v>
                </c:pt>
                <c:pt idx="17139">
                  <c:v>-5.8999999999999999E-3</c:v>
                </c:pt>
                <c:pt idx="17140">
                  <c:v>-5.8999999999999999E-3</c:v>
                </c:pt>
                <c:pt idx="17141">
                  <c:v>-5.8999999999999999E-3</c:v>
                </c:pt>
                <c:pt idx="17142">
                  <c:v>-5.8700000000000002E-3</c:v>
                </c:pt>
                <c:pt idx="17143">
                  <c:v>-5.8700000000000002E-3</c:v>
                </c:pt>
                <c:pt idx="17144">
                  <c:v>-5.8700000000000002E-3</c:v>
                </c:pt>
                <c:pt idx="17145">
                  <c:v>-5.8700000000000002E-3</c:v>
                </c:pt>
                <c:pt idx="17146">
                  <c:v>-5.8700000000000002E-3</c:v>
                </c:pt>
                <c:pt idx="17147">
                  <c:v>-5.8700000000000002E-3</c:v>
                </c:pt>
                <c:pt idx="17148">
                  <c:v>-5.8700000000000002E-3</c:v>
                </c:pt>
                <c:pt idx="17149">
                  <c:v>-5.8700000000000002E-3</c:v>
                </c:pt>
                <c:pt idx="17150">
                  <c:v>-5.8700000000000002E-3</c:v>
                </c:pt>
                <c:pt idx="17151">
                  <c:v>-5.8999999999999999E-3</c:v>
                </c:pt>
                <c:pt idx="17152">
                  <c:v>-5.8999999999999999E-3</c:v>
                </c:pt>
                <c:pt idx="17153">
                  <c:v>-5.8999999999999999E-3</c:v>
                </c:pt>
                <c:pt idx="17154">
                  <c:v>-5.8999999999999999E-3</c:v>
                </c:pt>
                <c:pt idx="17155">
                  <c:v>-5.8999999999999999E-3</c:v>
                </c:pt>
                <c:pt idx="17156">
                  <c:v>-5.8999999999999999E-3</c:v>
                </c:pt>
                <c:pt idx="17157">
                  <c:v>-5.9300000000000004E-3</c:v>
                </c:pt>
                <c:pt idx="17158">
                  <c:v>-5.9300000000000004E-3</c:v>
                </c:pt>
                <c:pt idx="17159">
                  <c:v>-5.9300000000000004E-3</c:v>
                </c:pt>
                <c:pt idx="17160">
                  <c:v>-5.9300000000000004E-3</c:v>
                </c:pt>
                <c:pt idx="17161">
                  <c:v>-5.9300000000000004E-3</c:v>
                </c:pt>
                <c:pt idx="17162">
                  <c:v>-5.9500000000000004E-3</c:v>
                </c:pt>
                <c:pt idx="17163">
                  <c:v>-5.9500000000000004E-3</c:v>
                </c:pt>
                <c:pt idx="17164">
                  <c:v>-5.9500000000000004E-3</c:v>
                </c:pt>
                <c:pt idx="17165">
                  <c:v>-5.9500000000000004E-3</c:v>
                </c:pt>
                <c:pt idx="17166">
                  <c:v>-5.9500000000000004E-3</c:v>
                </c:pt>
                <c:pt idx="17167">
                  <c:v>-5.9500000000000004E-3</c:v>
                </c:pt>
                <c:pt idx="17168">
                  <c:v>-5.9500000000000004E-3</c:v>
                </c:pt>
                <c:pt idx="17169">
                  <c:v>-5.9500000000000004E-3</c:v>
                </c:pt>
                <c:pt idx="17170">
                  <c:v>-5.9500000000000004E-3</c:v>
                </c:pt>
                <c:pt idx="17171">
                  <c:v>-5.9500000000000004E-3</c:v>
                </c:pt>
                <c:pt idx="17172">
                  <c:v>-5.9500000000000004E-3</c:v>
                </c:pt>
                <c:pt idx="17173">
                  <c:v>-5.9500000000000004E-3</c:v>
                </c:pt>
                <c:pt idx="17174">
                  <c:v>-5.9500000000000004E-3</c:v>
                </c:pt>
                <c:pt idx="17175">
                  <c:v>-5.9500000000000004E-3</c:v>
                </c:pt>
                <c:pt idx="17176">
                  <c:v>-5.9500000000000004E-3</c:v>
                </c:pt>
                <c:pt idx="17177">
                  <c:v>-5.9500000000000004E-3</c:v>
                </c:pt>
                <c:pt idx="17178">
                  <c:v>-5.9500000000000004E-3</c:v>
                </c:pt>
                <c:pt idx="17179">
                  <c:v>-5.9500000000000004E-3</c:v>
                </c:pt>
                <c:pt idx="17180">
                  <c:v>-5.9500000000000004E-3</c:v>
                </c:pt>
                <c:pt idx="17181">
                  <c:v>-5.9500000000000004E-3</c:v>
                </c:pt>
                <c:pt idx="17182">
                  <c:v>-5.9500000000000004E-3</c:v>
                </c:pt>
                <c:pt idx="17183">
                  <c:v>-5.9500000000000004E-3</c:v>
                </c:pt>
                <c:pt idx="17184">
                  <c:v>-5.9500000000000004E-3</c:v>
                </c:pt>
                <c:pt idx="17185">
                  <c:v>-5.9500000000000004E-3</c:v>
                </c:pt>
                <c:pt idx="17186">
                  <c:v>-5.9500000000000004E-3</c:v>
                </c:pt>
                <c:pt idx="17187">
                  <c:v>-5.9500000000000004E-3</c:v>
                </c:pt>
                <c:pt idx="17188">
                  <c:v>-5.9500000000000004E-3</c:v>
                </c:pt>
                <c:pt idx="17189">
                  <c:v>-5.9500000000000004E-3</c:v>
                </c:pt>
                <c:pt idx="17190">
                  <c:v>-5.9500000000000004E-3</c:v>
                </c:pt>
                <c:pt idx="17191">
                  <c:v>-5.9500000000000004E-3</c:v>
                </c:pt>
                <c:pt idx="17192">
                  <c:v>-5.9800000000000001E-3</c:v>
                </c:pt>
                <c:pt idx="17193">
                  <c:v>-5.9800000000000001E-3</c:v>
                </c:pt>
                <c:pt idx="17194">
                  <c:v>-5.9800000000000001E-3</c:v>
                </c:pt>
                <c:pt idx="17195">
                  <c:v>-6.0099999999999997E-3</c:v>
                </c:pt>
                <c:pt idx="17196">
                  <c:v>-6.0099999999999997E-3</c:v>
                </c:pt>
                <c:pt idx="17197">
                  <c:v>-6.0099999999999997E-3</c:v>
                </c:pt>
                <c:pt idx="17198">
                  <c:v>-6.0299999999999998E-3</c:v>
                </c:pt>
                <c:pt idx="17199">
                  <c:v>-6.0299999999999998E-3</c:v>
                </c:pt>
                <c:pt idx="17200">
                  <c:v>-6.0299999999999998E-3</c:v>
                </c:pt>
                <c:pt idx="17201">
                  <c:v>-6.0600000000000003E-3</c:v>
                </c:pt>
                <c:pt idx="17202">
                  <c:v>-6.0600000000000003E-3</c:v>
                </c:pt>
                <c:pt idx="17203">
                  <c:v>-6.0600000000000003E-3</c:v>
                </c:pt>
                <c:pt idx="17204">
                  <c:v>-6.0800000000000003E-3</c:v>
                </c:pt>
                <c:pt idx="17205">
                  <c:v>-6.0800000000000003E-3</c:v>
                </c:pt>
                <c:pt idx="17206">
                  <c:v>-6.0800000000000003E-3</c:v>
                </c:pt>
                <c:pt idx="17207">
                  <c:v>-6.0800000000000003E-3</c:v>
                </c:pt>
                <c:pt idx="17208">
                  <c:v>-6.11E-3</c:v>
                </c:pt>
                <c:pt idx="17209">
                  <c:v>-6.11E-3</c:v>
                </c:pt>
                <c:pt idx="17210">
                  <c:v>-6.11E-3</c:v>
                </c:pt>
                <c:pt idx="17211">
                  <c:v>-6.11E-3</c:v>
                </c:pt>
                <c:pt idx="17212">
                  <c:v>-6.11E-3</c:v>
                </c:pt>
                <c:pt idx="17213">
                  <c:v>-6.11E-3</c:v>
                </c:pt>
                <c:pt idx="17214">
                  <c:v>-6.11E-3</c:v>
                </c:pt>
                <c:pt idx="17215">
                  <c:v>-6.11E-3</c:v>
                </c:pt>
                <c:pt idx="17216">
                  <c:v>-6.11E-3</c:v>
                </c:pt>
                <c:pt idx="17217">
                  <c:v>-6.0800000000000003E-3</c:v>
                </c:pt>
                <c:pt idx="17218">
                  <c:v>-6.0800000000000003E-3</c:v>
                </c:pt>
                <c:pt idx="17219">
                  <c:v>-6.0800000000000003E-3</c:v>
                </c:pt>
                <c:pt idx="17220">
                  <c:v>-6.0800000000000003E-3</c:v>
                </c:pt>
                <c:pt idx="17221">
                  <c:v>-6.0600000000000003E-3</c:v>
                </c:pt>
                <c:pt idx="17222">
                  <c:v>-6.0600000000000003E-3</c:v>
                </c:pt>
                <c:pt idx="17223">
                  <c:v>-6.0600000000000003E-3</c:v>
                </c:pt>
                <c:pt idx="17224">
                  <c:v>-6.0600000000000003E-3</c:v>
                </c:pt>
                <c:pt idx="17225">
                  <c:v>-6.0299999999999998E-3</c:v>
                </c:pt>
                <c:pt idx="17226">
                  <c:v>-6.0299999999999998E-3</c:v>
                </c:pt>
                <c:pt idx="17227">
                  <c:v>-6.0099999999999997E-3</c:v>
                </c:pt>
                <c:pt idx="17228">
                  <c:v>-6.0099999999999997E-3</c:v>
                </c:pt>
                <c:pt idx="17229">
                  <c:v>-5.9800000000000001E-3</c:v>
                </c:pt>
                <c:pt idx="17230">
                  <c:v>-5.9800000000000001E-3</c:v>
                </c:pt>
                <c:pt idx="17231">
                  <c:v>-5.9800000000000001E-3</c:v>
                </c:pt>
                <c:pt idx="17232">
                  <c:v>-5.9500000000000004E-3</c:v>
                </c:pt>
                <c:pt idx="17233">
                  <c:v>-5.9500000000000004E-3</c:v>
                </c:pt>
                <c:pt idx="17234">
                  <c:v>-5.9500000000000004E-3</c:v>
                </c:pt>
                <c:pt idx="17235">
                  <c:v>-5.9300000000000004E-3</c:v>
                </c:pt>
                <c:pt idx="17236">
                  <c:v>-5.9300000000000004E-3</c:v>
                </c:pt>
                <c:pt idx="17237">
                  <c:v>-5.9300000000000004E-3</c:v>
                </c:pt>
                <c:pt idx="17238">
                  <c:v>-5.9300000000000004E-3</c:v>
                </c:pt>
                <c:pt idx="17239">
                  <c:v>-5.9300000000000004E-3</c:v>
                </c:pt>
                <c:pt idx="17240">
                  <c:v>-5.9300000000000004E-3</c:v>
                </c:pt>
                <c:pt idx="17241">
                  <c:v>-5.9300000000000004E-3</c:v>
                </c:pt>
                <c:pt idx="17242">
                  <c:v>-5.9300000000000004E-3</c:v>
                </c:pt>
                <c:pt idx="17243">
                  <c:v>-5.9300000000000004E-3</c:v>
                </c:pt>
                <c:pt idx="17244">
                  <c:v>-5.9300000000000004E-3</c:v>
                </c:pt>
                <c:pt idx="17245">
                  <c:v>-5.9500000000000004E-3</c:v>
                </c:pt>
                <c:pt idx="17246">
                  <c:v>-5.9500000000000004E-3</c:v>
                </c:pt>
                <c:pt idx="17247">
                  <c:v>-5.9500000000000004E-3</c:v>
                </c:pt>
                <c:pt idx="17248">
                  <c:v>-5.9800000000000001E-3</c:v>
                </c:pt>
                <c:pt idx="17249">
                  <c:v>-5.9800000000000001E-3</c:v>
                </c:pt>
                <c:pt idx="17250">
                  <c:v>-6.0099999999999997E-3</c:v>
                </c:pt>
                <c:pt idx="17251">
                  <c:v>-6.0099999999999997E-3</c:v>
                </c:pt>
                <c:pt idx="17252">
                  <c:v>-6.0299999999999998E-3</c:v>
                </c:pt>
                <c:pt idx="17253">
                  <c:v>-6.0299999999999998E-3</c:v>
                </c:pt>
                <c:pt idx="17254">
                  <c:v>-6.0600000000000003E-3</c:v>
                </c:pt>
                <c:pt idx="17255">
                  <c:v>-6.0600000000000003E-3</c:v>
                </c:pt>
                <c:pt idx="17256">
                  <c:v>-6.0800000000000003E-3</c:v>
                </c:pt>
                <c:pt idx="17257">
                  <c:v>-6.0800000000000003E-3</c:v>
                </c:pt>
                <c:pt idx="17258">
                  <c:v>-6.11E-3</c:v>
                </c:pt>
                <c:pt idx="17259">
                  <c:v>-6.11E-3</c:v>
                </c:pt>
                <c:pt idx="17260">
                  <c:v>-6.1399999999999996E-3</c:v>
                </c:pt>
                <c:pt idx="17261">
                  <c:v>-6.1399999999999996E-3</c:v>
                </c:pt>
                <c:pt idx="17262">
                  <c:v>-6.1399999999999996E-3</c:v>
                </c:pt>
                <c:pt idx="17263">
                  <c:v>-6.1399999999999996E-3</c:v>
                </c:pt>
                <c:pt idx="17264">
                  <c:v>-6.1399999999999996E-3</c:v>
                </c:pt>
                <c:pt idx="17265">
                  <c:v>-6.1399999999999996E-3</c:v>
                </c:pt>
                <c:pt idx="17266">
                  <c:v>-6.1399999999999996E-3</c:v>
                </c:pt>
                <c:pt idx="17267">
                  <c:v>-6.1399999999999996E-3</c:v>
                </c:pt>
                <c:pt idx="17268">
                  <c:v>-6.1399999999999996E-3</c:v>
                </c:pt>
                <c:pt idx="17269">
                  <c:v>-6.1399999999999996E-3</c:v>
                </c:pt>
                <c:pt idx="17270">
                  <c:v>-6.11E-3</c:v>
                </c:pt>
                <c:pt idx="17271">
                  <c:v>-6.11E-3</c:v>
                </c:pt>
                <c:pt idx="17272">
                  <c:v>-6.11E-3</c:v>
                </c:pt>
                <c:pt idx="17273">
                  <c:v>-6.0800000000000003E-3</c:v>
                </c:pt>
                <c:pt idx="17274">
                  <c:v>-6.0800000000000003E-3</c:v>
                </c:pt>
                <c:pt idx="17275">
                  <c:v>-6.0600000000000003E-3</c:v>
                </c:pt>
                <c:pt idx="17276">
                  <c:v>-6.0600000000000003E-3</c:v>
                </c:pt>
                <c:pt idx="17277">
                  <c:v>-6.0299999999999998E-3</c:v>
                </c:pt>
                <c:pt idx="17278">
                  <c:v>-6.0299999999999998E-3</c:v>
                </c:pt>
                <c:pt idx="17279">
                  <c:v>-6.0099999999999997E-3</c:v>
                </c:pt>
                <c:pt idx="17280">
                  <c:v>-6.0099999999999997E-3</c:v>
                </c:pt>
                <c:pt idx="17281">
                  <c:v>-5.9800000000000001E-3</c:v>
                </c:pt>
                <c:pt idx="17282">
                  <c:v>-5.9800000000000001E-3</c:v>
                </c:pt>
                <c:pt idx="17283">
                  <c:v>-5.9800000000000001E-3</c:v>
                </c:pt>
                <c:pt idx="17284">
                  <c:v>-5.9500000000000004E-3</c:v>
                </c:pt>
                <c:pt idx="17285">
                  <c:v>-5.9500000000000004E-3</c:v>
                </c:pt>
                <c:pt idx="17286">
                  <c:v>-5.9500000000000004E-3</c:v>
                </c:pt>
                <c:pt idx="17287">
                  <c:v>-5.9500000000000004E-3</c:v>
                </c:pt>
                <c:pt idx="17288">
                  <c:v>-5.9500000000000004E-3</c:v>
                </c:pt>
                <c:pt idx="17289">
                  <c:v>-5.9300000000000004E-3</c:v>
                </c:pt>
                <c:pt idx="17290">
                  <c:v>-5.9300000000000004E-3</c:v>
                </c:pt>
                <c:pt idx="17291">
                  <c:v>-5.9300000000000004E-3</c:v>
                </c:pt>
                <c:pt idx="17292">
                  <c:v>-5.9300000000000004E-3</c:v>
                </c:pt>
                <c:pt idx="17293">
                  <c:v>-5.9300000000000004E-3</c:v>
                </c:pt>
                <c:pt idx="17294">
                  <c:v>-5.9500000000000004E-3</c:v>
                </c:pt>
                <c:pt idx="17295">
                  <c:v>-5.9500000000000004E-3</c:v>
                </c:pt>
                <c:pt idx="17296">
                  <c:v>-5.9500000000000004E-3</c:v>
                </c:pt>
                <c:pt idx="17297">
                  <c:v>-5.9500000000000004E-3</c:v>
                </c:pt>
                <c:pt idx="17298">
                  <c:v>-5.9500000000000004E-3</c:v>
                </c:pt>
                <c:pt idx="17299">
                  <c:v>-5.9800000000000001E-3</c:v>
                </c:pt>
                <c:pt idx="17300">
                  <c:v>-5.9800000000000001E-3</c:v>
                </c:pt>
                <c:pt idx="17301">
                  <c:v>-5.9800000000000001E-3</c:v>
                </c:pt>
                <c:pt idx="17302">
                  <c:v>-6.0099999999999997E-3</c:v>
                </c:pt>
                <c:pt idx="17303">
                  <c:v>-6.0099999999999997E-3</c:v>
                </c:pt>
                <c:pt idx="17304">
                  <c:v>-6.0299999999999998E-3</c:v>
                </c:pt>
                <c:pt idx="17305">
                  <c:v>-6.0299999999999998E-3</c:v>
                </c:pt>
                <c:pt idx="17306">
                  <c:v>-6.0600000000000003E-3</c:v>
                </c:pt>
                <c:pt idx="17307">
                  <c:v>-6.0600000000000003E-3</c:v>
                </c:pt>
                <c:pt idx="17308">
                  <c:v>-6.0800000000000003E-3</c:v>
                </c:pt>
                <c:pt idx="17309">
                  <c:v>-6.0800000000000003E-3</c:v>
                </c:pt>
                <c:pt idx="17310">
                  <c:v>-6.0800000000000003E-3</c:v>
                </c:pt>
                <c:pt idx="17311">
                  <c:v>-6.11E-3</c:v>
                </c:pt>
                <c:pt idx="17312">
                  <c:v>-6.11E-3</c:v>
                </c:pt>
                <c:pt idx="17313">
                  <c:v>-6.1399999999999996E-3</c:v>
                </c:pt>
                <c:pt idx="17314">
                  <c:v>-6.1399999999999996E-3</c:v>
                </c:pt>
                <c:pt idx="17315">
                  <c:v>-6.1399999999999996E-3</c:v>
                </c:pt>
                <c:pt idx="17316">
                  <c:v>-6.1599999999999997E-3</c:v>
                </c:pt>
                <c:pt idx="17317">
                  <c:v>-6.1599999999999997E-3</c:v>
                </c:pt>
                <c:pt idx="17318">
                  <c:v>-6.1599999999999997E-3</c:v>
                </c:pt>
                <c:pt idx="17319">
                  <c:v>-6.1599999999999997E-3</c:v>
                </c:pt>
                <c:pt idx="17320">
                  <c:v>-6.1599999999999997E-3</c:v>
                </c:pt>
                <c:pt idx="17321">
                  <c:v>-6.1599999999999997E-3</c:v>
                </c:pt>
                <c:pt idx="17322">
                  <c:v>-6.1599999999999997E-3</c:v>
                </c:pt>
                <c:pt idx="17323">
                  <c:v>-6.1399999999999996E-3</c:v>
                </c:pt>
                <c:pt idx="17324">
                  <c:v>-6.1399999999999996E-3</c:v>
                </c:pt>
                <c:pt idx="17325">
                  <c:v>-6.1399999999999996E-3</c:v>
                </c:pt>
                <c:pt idx="17326">
                  <c:v>-6.1399999999999996E-3</c:v>
                </c:pt>
                <c:pt idx="17327">
                  <c:v>-6.11E-3</c:v>
                </c:pt>
                <c:pt idx="17328">
                  <c:v>-6.0800000000000003E-3</c:v>
                </c:pt>
                <c:pt idx="17329">
                  <c:v>-6.0800000000000003E-3</c:v>
                </c:pt>
                <c:pt idx="17330">
                  <c:v>-6.0600000000000003E-3</c:v>
                </c:pt>
                <c:pt idx="17331">
                  <c:v>-6.0600000000000003E-3</c:v>
                </c:pt>
                <c:pt idx="17332">
                  <c:v>-6.0299999999999998E-3</c:v>
                </c:pt>
                <c:pt idx="17333">
                  <c:v>-6.0299999999999998E-3</c:v>
                </c:pt>
                <c:pt idx="17334">
                  <c:v>-6.0099999999999997E-3</c:v>
                </c:pt>
                <c:pt idx="17335">
                  <c:v>-5.9800000000000001E-3</c:v>
                </c:pt>
                <c:pt idx="17336">
                  <c:v>-5.9800000000000001E-3</c:v>
                </c:pt>
                <c:pt idx="17337">
                  <c:v>-5.9500000000000004E-3</c:v>
                </c:pt>
                <c:pt idx="17338">
                  <c:v>-5.9500000000000004E-3</c:v>
                </c:pt>
                <c:pt idx="17339">
                  <c:v>-5.9300000000000004E-3</c:v>
                </c:pt>
                <c:pt idx="17340">
                  <c:v>-5.9300000000000004E-3</c:v>
                </c:pt>
                <c:pt idx="17341">
                  <c:v>-5.8999999999999999E-3</c:v>
                </c:pt>
                <c:pt idx="17342">
                  <c:v>-5.8999999999999999E-3</c:v>
                </c:pt>
                <c:pt idx="17343">
                  <c:v>-5.8999999999999999E-3</c:v>
                </c:pt>
                <c:pt idx="17344">
                  <c:v>-5.8999999999999999E-3</c:v>
                </c:pt>
                <c:pt idx="17345">
                  <c:v>-5.8999999999999999E-3</c:v>
                </c:pt>
                <c:pt idx="17346">
                  <c:v>-5.8999999999999999E-3</c:v>
                </c:pt>
                <c:pt idx="17347">
                  <c:v>-5.8700000000000002E-3</c:v>
                </c:pt>
                <c:pt idx="17348">
                  <c:v>-5.8999999999999999E-3</c:v>
                </c:pt>
                <c:pt idx="17349">
                  <c:v>-5.8999999999999999E-3</c:v>
                </c:pt>
                <c:pt idx="17350">
                  <c:v>-5.8999999999999999E-3</c:v>
                </c:pt>
                <c:pt idx="17351">
                  <c:v>-5.8999999999999999E-3</c:v>
                </c:pt>
                <c:pt idx="17352">
                  <c:v>-5.8999999999999999E-3</c:v>
                </c:pt>
                <c:pt idx="17353">
                  <c:v>-5.8999999999999999E-3</c:v>
                </c:pt>
                <c:pt idx="17354">
                  <c:v>-5.8999999999999999E-3</c:v>
                </c:pt>
                <c:pt idx="17355">
                  <c:v>-5.8999999999999999E-3</c:v>
                </c:pt>
                <c:pt idx="17356">
                  <c:v>-5.9300000000000004E-3</c:v>
                </c:pt>
                <c:pt idx="17357">
                  <c:v>-5.9300000000000004E-3</c:v>
                </c:pt>
                <c:pt idx="17358">
                  <c:v>-5.9300000000000004E-3</c:v>
                </c:pt>
                <c:pt idx="17359">
                  <c:v>-5.9300000000000004E-3</c:v>
                </c:pt>
                <c:pt idx="17360">
                  <c:v>-5.9300000000000004E-3</c:v>
                </c:pt>
                <c:pt idx="17361">
                  <c:v>-5.9300000000000004E-3</c:v>
                </c:pt>
                <c:pt idx="17362">
                  <c:v>-5.9300000000000004E-3</c:v>
                </c:pt>
                <c:pt idx="17363">
                  <c:v>-5.9300000000000004E-3</c:v>
                </c:pt>
                <c:pt idx="17364">
                  <c:v>-5.9300000000000004E-3</c:v>
                </c:pt>
                <c:pt idx="17365">
                  <c:v>-5.9300000000000004E-3</c:v>
                </c:pt>
                <c:pt idx="17366">
                  <c:v>-5.9500000000000004E-3</c:v>
                </c:pt>
                <c:pt idx="17367">
                  <c:v>-5.9500000000000004E-3</c:v>
                </c:pt>
                <c:pt idx="17368">
                  <c:v>-5.9500000000000004E-3</c:v>
                </c:pt>
                <c:pt idx="17369">
                  <c:v>-5.9500000000000004E-3</c:v>
                </c:pt>
                <c:pt idx="17370">
                  <c:v>-5.9500000000000004E-3</c:v>
                </c:pt>
                <c:pt idx="17371">
                  <c:v>-5.9500000000000004E-3</c:v>
                </c:pt>
                <c:pt idx="17372">
                  <c:v>-5.9500000000000004E-3</c:v>
                </c:pt>
                <c:pt idx="17373">
                  <c:v>-5.9500000000000004E-3</c:v>
                </c:pt>
                <c:pt idx="17374">
                  <c:v>-5.9800000000000001E-3</c:v>
                </c:pt>
                <c:pt idx="17375">
                  <c:v>-5.9800000000000001E-3</c:v>
                </c:pt>
                <c:pt idx="17376">
                  <c:v>-5.9800000000000001E-3</c:v>
                </c:pt>
                <c:pt idx="17377">
                  <c:v>-5.9800000000000001E-3</c:v>
                </c:pt>
                <c:pt idx="17378">
                  <c:v>-6.0099999999999997E-3</c:v>
                </c:pt>
                <c:pt idx="17379">
                  <c:v>-6.0099999999999997E-3</c:v>
                </c:pt>
                <c:pt idx="17380">
                  <c:v>-6.0099999999999997E-3</c:v>
                </c:pt>
                <c:pt idx="17381">
                  <c:v>-6.0099999999999997E-3</c:v>
                </c:pt>
                <c:pt idx="17382">
                  <c:v>-6.0299999999999998E-3</c:v>
                </c:pt>
                <c:pt idx="17383">
                  <c:v>-6.0299999999999998E-3</c:v>
                </c:pt>
                <c:pt idx="17384">
                  <c:v>-6.0299999999999998E-3</c:v>
                </c:pt>
                <c:pt idx="17385">
                  <c:v>-6.0299999999999998E-3</c:v>
                </c:pt>
                <c:pt idx="17386">
                  <c:v>-6.0299999999999998E-3</c:v>
                </c:pt>
                <c:pt idx="17387">
                  <c:v>-6.0299999999999998E-3</c:v>
                </c:pt>
                <c:pt idx="17388">
                  <c:v>-6.0299999999999998E-3</c:v>
                </c:pt>
                <c:pt idx="17389">
                  <c:v>-6.0299999999999998E-3</c:v>
                </c:pt>
                <c:pt idx="17390">
                  <c:v>-6.0299999999999998E-3</c:v>
                </c:pt>
                <c:pt idx="17391">
                  <c:v>-6.0299999999999998E-3</c:v>
                </c:pt>
                <c:pt idx="17392">
                  <c:v>-6.0299999999999998E-3</c:v>
                </c:pt>
                <c:pt idx="17393">
                  <c:v>-6.0099999999999997E-3</c:v>
                </c:pt>
                <c:pt idx="17394">
                  <c:v>-6.0099999999999997E-3</c:v>
                </c:pt>
                <c:pt idx="17395">
                  <c:v>-6.0099999999999997E-3</c:v>
                </c:pt>
                <c:pt idx="17396">
                  <c:v>-5.9800000000000001E-3</c:v>
                </c:pt>
                <c:pt idx="17397">
                  <c:v>-5.9800000000000001E-3</c:v>
                </c:pt>
                <c:pt idx="17398">
                  <c:v>-5.9500000000000004E-3</c:v>
                </c:pt>
                <c:pt idx="17399">
                  <c:v>-5.9500000000000004E-3</c:v>
                </c:pt>
                <c:pt idx="17400">
                  <c:v>-5.9500000000000004E-3</c:v>
                </c:pt>
                <c:pt idx="17401">
                  <c:v>-5.9300000000000004E-3</c:v>
                </c:pt>
                <c:pt idx="17402">
                  <c:v>-5.9300000000000004E-3</c:v>
                </c:pt>
                <c:pt idx="17403">
                  <c:v>-5.9300000000000004E-3</c:v>
                </c:pt>
                <c:pt idx="17404">
                  <c:v>-5.9300000000000004E-3</c:v>
                </c:pt>
                <c:pt idx="17405">
                  <c:v>-5.9300000000000004E-3</c:v>
                </c:pt>
                <c:pt idx="17406">
                  <c:v>-5.9300000000000004E-3</c:v>
                </c:pt>
                <c:pt idx="17407">
                  <c:v>-5.8999999999999999E-3</c:v>
                </c:pt>
                <c:pt idx="17408">
                  <c:v>-5.8999999999999999E-3</c:v>
                </c:pt>
                <c:pt idx="17409">
                  <c:v>-5.9300000000000004E-3</c:v>
                </c:pt>
                <c:pt idx="17410">
                  <c:v>-5.9300000000000004E-3</c:v>
                </c:pt>
                <c:pt idx="17411">
                  <c:v>-5.9300000000000004E-3</c:v>
                </c:pt>
                <c:pt idx="17412">
                  <c:v>-5.9500000000000004E-3</c:v>
                </c:pt>
                <c:pt idx="17413">
                  <c:v>-5.9500000000000004E-3</c:v>
                </c:pt>
                <c:pt idx="17414">
                  <c:v>-5.9500000000000004E-3</c:v>
                </c:pt>
                <c:pt idx="17415">
                  <c:v>-5.9800000000000001E-3</c:v>
                </c:pt>
                <c:pt idx="17416">
                  <c:v>-6.0099999999999997E-3</c:v>
                </c:pt>
                <c:pt idx="17417">
                  <c:v>-6.0099999999999997E-3</c:v>
                </c:pt>
                <c:pt idx="17418">
                  <c:v>-6.0299999999999998E-3</c:v>
                </c:pt>
                <c:pt idx="17419">
                  <c:v>-6.0299999999999998E-3</c:v>
                </c:pt>
                <c:pt idx="17420">
                  <c:v>-6.0600000000000003E-3</c:v>
                </c:pt>
                <c:pt idx="17421">
                  <c:v>-6.0600000000000003E-3</c:v>
                </c:pt>
                <c:pt idx="17422">
                  <c:v>-6.0800000000000003E-3</c:v>
                </c:pt>
                <c:pt idx="17423">
                  <c:v>-6.0800000000000003E-3</c:v>
                </c:pt>
                <c:pt idx="17424">
                  <c:v>-6.0800000000000003E-3</c:v>
                </c:pt>
                <c:pt idx="17425">
                  <c:v>-6.11E-3</c:v>
                </c:pt>
                <c:pt idx="17426">
                  <c:v>-6.11E-3</c:v>
                </c:pt>
                <c:pt idx="17427">
                  <c:v>-6.11E-3</c:v>
                </c:pt>
                <c:pt idx="17428">
                  <c:v>-6.11E-3</c:v>
                </c:pt>
                <c:pt idx="17429">
                  <c:v>-6.11E-3</c:v>
                </c:pt>
                <c:pt idx="17430">
                  <c:v>-6.11E-3</c:v>
                </c:pt>
                <c:pt idx="17431">
                  <c:v>-6.11E-3</c:v>
                </c:pt>
                <c:pt idx="17432">
                  <c:v>-6.1399999999999996E-3</c:v>
                </c:pt>
                <c:pt idx="17433">
                  <c:v>-6.11E-3</c:v>
                </c:pt>
                <c:pt idx="17434">
                  <c:v>-6.11E-3</c:v>
                </c:pt>
                <c:pt idx="17435">
                  <c:v>-6.11E-3</c:v>
                </c:pt>
                <c:pt idx="17436">
                  <c:v>-6.11E-3</c:v>
                </c:pt>
                <c:pt idx="17437">
                  <c:v>-6.11E-3</c:v>
                </c:pt>
                <c:pt idx="17438">
                  <c:v>-6.11E-3</c:v>
                </c:pt>
                <c:pt idx="17439">
                  <c:v>-6.11E-3</c:v>
                </c:pt>
                <c:pt idx="17440">
                  <c:v>-6.11E-3</c:v>
                </c:pt>
                <c:pt idx="17441">
                  <c:v>-6.11E-3</c:v>
                </c:pt>
                <c:pt idx="17442">
                  <c:v>-6.11E-3</c:v>
                </c:pt>
                <c:pt idx="17443">
                  <c:v>-6.0800000000000003E-3</c:v>
                </c:pt>
                <c:pt idx="17444">
                  <c:v>-6.0800000000000003E-3</c:v>
                </c:pt>
                <c:pt idx="17445">
                  <c:v>-6.0800000000000003E-3</c:v>
                </c:pt>
                <c:pt idx="17446">
                  <c:v>-6.0800000000000003E-3</c:v>
                </c:pt>
                <c:pt idx="17447">
                  <c:v>-6.0800000000000003E-3</c:v>
                </c:pt>
                <c:pt idx="17448">
                  <c:v>-6.0800000000000003E-3</c:v>
                </c:pt>
                <c:pt idx="17449">
                  <c:v>-6.0800000000000003E-3</c:v>
                </c:pt>
                <c:pt idx="17450">
                  <c:v>-6.0800000000000003E-3</c:v>
                </c:pt>
                <c:pt idx="17451">
                  <c:v>-6.0800000000000003E-3</c:v>
                </c:pt>
                <c:pt idx="17452">
                  <c:v>-6.0800000000000003E-3</c:v>
                </c:pt>
                <c:pt idx="17453">
                  <c:v>-6.0800000000000003E-3</c:v>
                </c:pt>
                <c:pt idx="17454">
                  <c:v>-6.0800000000000003E-3</c:v>
                </c:pt>
                <c:pt idx="17455">
                  <c:v>-6.0800000000000003E-3</c:v>
                </c:pt>
                <c:pt idx="17456">
                  <c:v>-6.0800000000000003E-3</c:v>
                </c:pt>
                <c:pt idx="17457">
                  <c:v>-6.0800000000000003E-3</c:v>
                </c:pt>
                <c:pt idx="17458">
                  <c:v>-6.0800000000000003E-3</c:v>
                </c:pt>
                <c:pt idx="17459">
                  <c:v>-6.0800000000000003E-3</c:v>
                </c:pt>
                <c:pt idx="17460">
                  <c:v>-6.0800000000000003E-3</c:v>
                </c:pt>
                <c:pt idx="17461">
                  <c:v>-6.0800000000000003E-3</c:v>
                </c:pt>
                <c:pt idx="17462">
                  <c:v>-6.0800000000000003E-3</c:v>
                </c:pt>
                <c:pt idx="17463">
                  <c:v>-6.11E-3</c:v>
                </c:pt>
                <c:pt idx="17464">
                  <c:v>-6.11E-3</c:v>
                </c:pt>
                <c:pt idx="17465">
                  <c:v>-6.11E-3</c:v>
                </c:pt>
                <c:pt idx="17466">
                  <c:v>-6.11E-3</c:v>
                </c:pt>
                <c:pt idx="17467">
                  <c:v>-6.1399999999999996E-3</c:v>
                </c:pt>
                <c:pt idx="17468">
                  <c:v>-6.1399999999999996E-3</c:v>
                </c:pt>
                <c:pt idx="17469">
                  <c:v>-6.1399999999999996E-3</c:v>
                </c:pt>
                <c:pt idx="17470">
                  <c:v>-6.1599999999999997E-3</c:v>
                </c:pt>
                <c:pt idx="17471">
                  <c:v>-6.1900000000000002E-3</c:v>
                </c:pt>
                <c:pt idx="17472">
                  <c:v>-6.1900000000000002E-3</c:v>
                </c:pt>
                <c:pt idx="17473">
                  <c:v>-6.2199999999999998E-3</c:v>
                </c:pt>
                <c:pt idx="17474">
                  <c:v>-6.2399999999999999E-3</c:v>
                </c:pt>
                <c:pt idx="17475">
                  <c:v>-6.2700000000000004E-3</c:v>
                </c:pt>
                <c:pt idx="17476">
                  <c:v>-6.3E-3</c:v>
                </c:pt>
                <c:pt idx="17477">
                  <c:v>-6.3200000000000001E-3</c:v>
                </c:pt>
                <c:pt idx="17478">
                  <c:v>-6.3200000000000001E-3</c:v>
                </c:pt>
                <c:pt idx="17479">
                  <c:v>-6.3499999999999997E-3</c:v>
                </c:pt>
                <c:pt idx="17480">
                  <c:v>-6.3699999999999998E-3</c:v>
                </c:pt>
                <c:pt idx="17481">
                  <c:v>-6.4000000000000003E-3</c:v>
                </c:pt>
                <c:pt idx="17482">
                  <c:v>-6.43E-3</c:v>
                </c:pt>
                <c:pt idx="17483">
                  <c:v>-6.43E-3</c:v>
                </c:pt>
                <c:pt idx="17484">
                  <c:v>-6.45E-3</c:v>
                </c:pt>
                <c:pt idx="17485">
                  <c:v>-6.45E-3</c:v>
                </c:pt>
                <c:pt idx="17486">
                  <c:v>-6.45E-3</c:v>
                </c:pt>
                <c:pt idx="17487">
                  <c:v>-6.45E-3</c:v>
                </c:pt>
                <c:pt idx="17488">
                  <c:v>-6.45E-3</c:v>
                </c:pt>
                <c:pt idx="17489">
                  <c:v>-6.45E-3</c:v>
                </c:pt>
                <c:pt idx="17490">
                  <c:v>-6.43E-3</c:v>
                </c:pt>
                <c:pt idx="17491">
                  <c:v>-6.43E-3</c:v>
                </c:pt>
                <c:pt idx="17492">
                  <c:v>-6.4000000000000003E-3</c:v>
                </c:pt>
                <c:pt idx="17493">
                  <c:v>-6.3699999999999998E-3</c:v>
                </c:pt>
                <c:pt idx="17494">
                  <c:v>-6.3499999999999997E-3</c:v>
                </c:pt>
                <c:pt idx="17495">
                  <c:v>-6.3E-3</c:v>
                </c:pt>
                <c:pt idx="17496">
                  <c:v>-6.2700000000000004E-3</c:v>
                </c:pt>
                <c:pt idx="17497">
                  <c:v>-6.2199999999999998E-3</c:v>
                </c:pt>
                <c:pt idx="17498">
                  <c:v>-6.1900000000000002E-3</c:v>
                </c:pt>
                <c:pt idx="17499">
                  <c:v>-6.1399999999999996E-3</c:v>
                </c:pt>
                <c:pt idx="17500">
                  <c:v>-6.0800000000000003E-3</c:v>
                </c:pt>
                <c:pt idx="17501">
                  <c:v>-6.0600000000000003E-3</c:v>
                </c:pt>
                <c:pt idx="17502">
                  <c:v>-6.0099999999999997E-3</c:v>
                </c:pt>
                <c:pt idx="17503">
                  <c:v>-5.9800000000000001E-3</c:v>
                </c:pt>
                <c:pt idx="17504">
                  <c:v>-5.9300000000000004E-3</c:v>
                </c:pt>
                <c:pt idx="17505">
                  <c:v>-5.8999999999999999E-3</c:v>
                </c:pt>
                <c:pt idx="17506">
                  <c:v>-5.8700000000000002E-3</c:v>
                </c:pt>
                <c:pt idx="17507">
                  <c:v>-5.8199999999999997E-3</c:v>
                </c:pt>
                <c:pt idx="17508">
                  <c:v>-5.8199999999999997E-3</c:v>
                </c:pt>
                <c:pt idx="17509">
                  <c:v>-5.79E-3</c:v>
                </c:pt>
                <c:pt idx="17510">
                  <c:v>-5.77E-3</c:v>
                </c:pt>
                <c:pt idx="17511">
                  <c:v>-5.77E-3</c:v>
                </c:pt>
                <c:pt idx="17512">
                  <c:v>-5.77E-3</c:v>
                </c:pt>
                <c:pt idx="17513">
                  <c:v>-5.77E-3</c:v>
                </c:pt>
                <c:pt idx="17514">
                  <c:v>-5.77E-3</c:v>
                </c:pt>
                <c:pt idx="17515">
                  <c:v>-5.79E-3</c:v>
                </c:pt>
                <c:pt idx="17516">
                  <c:v>-5.79E-3</c:v>
                </c:pt>
                <c:pt idx="17517">
                  <c:v>-5.8199999999999997E-3</c:v>
                </c:pt>
                <c:pt idx="17518">
                  <c:v>-5.8500000000000002E-3</c:v>
                </c:pt>
                <c:pt idx="17519">
                  <c:v>-5.8700000000000002E-3</c:v>
                </c:pt>
                <c:pt idx="17520">
                  <c:v>-5.8999999999999999E-3</c:v>
                </c:pt>
                <c:pt idx="17521">
                  <c:v>-5.9300000000000004E-3</c:v>
                </c:pt>
                <c:pt idx="17522">
                  <c:v>-5.9500000000000004E-3</c:v>
                </c:pt>
                <c:pt idx="17523">
                  <c:v>-5.9800000000000001E-3</c:v>
                </c:pt>
                <c:pt idx="17524">
                  <c:v>-6.0099999999999997E-3</c:v>
                </c:pt>
                <c:pt idx="17525">
                  <c:v>-6.0299999999999998E-3</c:v>
                </c:pt>
                <c:pt idx="17526">
                  <c:v>-6.0600000000000003E-3</c:v>
                </c:pt>
                <c:pt idx="17527">
                  <c:v>-6.0800000000000003E-3</c:v>
                </c:pt>
                <c:pt idx="17528">
                  <c:v>-6.11E-3</c:v>
                </c:pt>
                <c:pt idx="17529">
                  <c:v>-6.11E-3</c:v>
                </c:pt>
                <c:pt idx="17530">
                  <c:v>-6.1399999999999996E-3</c:v>
                </c:pt>
                <c:pt idx="17531">
                  <c:v>-6.1399999999999996E-3</c:v>
                </c:pt>
                <c:pt idx="17532">
                  <c:v>-6.1599999999999997E-3</c:v>
                </c:pt>
                <c:pt idx="17533">
                  <c:v>-6.1599999999999997E-3</c:v>
                </c:pt>
                <c:pt idx="17534">
                  <c:v>-6.1599999999999997E-3</c:v>
                </c:pt>
                <c:pt idx="17535">
                  <c:v>-6.1599999999999997E-3</c:v>
                </c:pt>
                <c:pt idx="17536">
                  <c:v>-6.1599999999999997E-3</c:v>
                </c:pt>
                <c:pt idx="17537">
                  <c:v>-6.1599999999999997E-3</c:v>
                </c:pt>
                <c:pt idx="17538">
                  <c:v>-6.1599999999999997E-3</c:v>
                </c:pt>
                <c:pt idx="17539">
                  <c:v>-6.1599999999999997E-3</c:v>
                </c:pt>
                <c:pt idx="17540">
                  <c:v>-6.1599999999999997E-3</c:v>
                </c:pt>
                <c:pt idx="17541">
                  <c:v>-6.1599999999999997E-3</c:v>
                </c:pt>
                <c:pt idx="17542">
                  <c:v>-6.1599999999999997E-3</c:v>
                </c:pt>
                <c:pt idx="17543">
                  <c:v>-6.1599999999999997E-3</c:v>
                </c:pt>
                <c:pt idx="17544">
                  <c:v>-6.1599999999999997E-3</c:v>
                </c:pt>
                <c:pt idx="17545">
                  <c:v>-6.1399999999999996E-3</c:v>
                </c:pt>
                <c:pt idx="17546">
                  <c:v>-6.1399999999999996E-3</c:v>
                </c:pt>
                <c:pt idx="17547">
                  <c:v>-6.1599999999999997E-3</c:v>
                </c:pt>
                <c:pt idx="17548">
                  <c:v>-6.1599999999999997E-3</c:v>
                </c:pt>
                <c:pt idx="17549">
                  <c:v>-6.1599999999999997E-3</c:v>
                </c:pt>
                <c:pt idx="17550">
                  <c:v>-6.1599999999999997E-3</c:v>
                </c:pt>
                <c:pt idx="17551">
                  <c:v>-6.1900000000000002E-3</c:v>
                </c:pt>
                <c:pt idx="17552">
                  <c:v>-6.1900000000000002E-3</c:v>
                </c:pt>
                <c:pt idx="17553">
                  <c:v>-6.2199999999999998E-3</c:v>
                </c:pt>
                <c:pt idx="17554">
                  <c:v>-6.2199999999999998E-3</c:v>
                </c:pt>
                <c:pt idx="17555">
                  <c:v>-6.2399999999999999E-3</c:v>
                </c:pt>
                <c:pt idx="17556">
                  <c:v>-6.2700000000000004E-3</c:v>
                </c:pt>
                <c:pt idx="17557">
                  <c:v>-6.2700000000000004E-3</c:v>
                </c:pt>
                <c:pt idx="17558">
                  <c:v>-6.3E-3</c:v>
                </c:pt>
                <c:pt idx="17559">
                  <c:v>-6.3200000000000001E-3</c:v>
                </c:pt>
                <c:pt idx="17560">
                  <c:v>-6.3200000000000001E-3</c:v>
                </c:pt>
                <c:pt idx="17561">
                  <c:v>-6.3499999999999997E-3</c:v>
                </c:pt>
                <c:pt idx="17562">
                  <c:v>-6.3499999999999997E-3</c:v>
                </c:pt>
                <c:pt idx="17563">
                  <c:v>-6.3699999999999998E-3</c:v>
                </c:pt>
                <c:pt idx="17564">
                  <c:v>-6.3699999999999998E-3</c:v>
                </c:pt>
                <c:pt idx="17565">
                  <c:v>-6.4000000000000003E-3</c:v>
                </c:pt>
                <c:pt idx="17566">
                  <c:v>-6.4000000000000003E-3</c:v>
                </c:pt>
                <c:pt idx="17567">
                  <c:v>-6.4000000000000003E-3</c:v>
                </c:pt>
                <c:pt idx="17568">
                  <c:v>-6.4000000000000003E-3</c:v>
                </c:pt>
                <c:pt idx="17569">
                  <c:v>-6.4000000000000003E-3</c:v>
                </c:pt>
                <c:pt idx="17570">
                  <c:v>-6.4000000000000003E-3</c:v>
                </c:pt>
                <c:pt idx="17571">
                  <c:v>-6.4000000000000003E-3</c:v>
                </c:pt>
                <c:pt idx="17572">
                  <c:v>-6.4000000000000003E-3</c:v>
                </c:pt>
                <c:pt idx="17573">
                  <c:v>-6.3699999999999998E-3</c:v>
                </c:pt>
                <c:pt idx="17574">
                  <c:v>-6.3699999999999998E-3</c:v>
                </c:pt>
                <c:pt idx="17575">
                  <c:v>-6.3499999999999997E-3</c:v>
                </c:pt>
                <c:pt idx="17576">
                  <c:v>-6.3499999999999997E-3</c:v>
                </c:pt>
                <c:pt idx="17577">
                  <c:v>-6.3200000000000001E-3</c:v>
                </c:pt>
                <c:pt idx="17578">
                  <c:v>-6.3200000000000001E-3</c:v>
                </c:pt>
                <c:pt idx="17579">
                  <c:v>-6.3E-3</c:v>
                </c:pt>
                <c:pt idx="17580">
                  <c:v>-6.2700000000000004E-3</c:v>
                </c:pt>
                <c:pt idx="17581">
                  <c:v>-6.2700000000000004E-3</c:v>
                </c:pt>
                <c:pt idx="17582">
                  <c:v>-6.2399999999999999E-3</c:v>
                </c:pt>
                <c:pt idx="17583">
                  <c:v>-6.2399999999999999E-3</c:v>
                </c:pt>
                <c:pt idx="17584">
                  <c:v>-6.2199999999999998E-3</c:v>
                </c:pt>
                <c:pt idx="17585">
                  <c:v>-6.1900000000000002E-3</c:v>
                </c:pt>
                <c:pt idx="17586">
                  <c:v>-6.1900000000000002E-3</c:v>
                </c:pt>
                <c:pt idx="17587">
                  <c:v>-6.1599999999999997E-3</c:v>
                </c:pt>
                <c:pt idx="17588">
                  <c:v>-6.1599999999999997E-3</c:v>
                </c:pt>
                <c:pt idx="17589">
                  <c:v>-6.1599999999999997E-3</c:v>
                </c:pt>
                <c:pt idx="17590">
                  <c:v>-6.1399999999999996E-3</c:v>
                </c:pt>
                <c:pt idx="17591">
                  <c:v>-6.1399999999999996E-3</c:v>
                </c:pt>
                <c:pt idx="17592">
                  <c:v>-6.1399999999999996E-3</c:v>
                </c:pt>
                <c:pt idx="17593">
                  <c:v>-6.11E-3</c:v>
                </c:pt>
                <c:pt idx="17594">
                  <c:v>-6.11E-3</c:v>
                </c:pt>
                <c:pt idx="17595">
                  <c:v>-6.11E-3</c:v>
                </c:pt>
                <c:pt idx="17596">
                  <c:v>-6.11E-3</c:v>
                </c:pt>
                <c:pt idx="17597">
                  <c:v>-6.0800000000000003E-3</c:v>
                </c:pt>
                <c:pt idx="17598">
                  <c:v>-6.0800000000000003E-3</c:v>
                </c:pt>
                <c:pt idx="17599">
                  <c:v>-6.0800000000000003E-3</c:v>
                </c:pt>
                <c:pt idx="17600">
                  <c:v>-6.0800000000000003E-3</c:v>
                </c:pt>
                <c:pt idx="17601">
                  <c:v>-6.0800000000000003E-3</c:v>
                </c:pt>
                <c:pt idx="17602">
                  <c:v>-6.0600000000000003E-3</c:v>
                </c:pt>
                <c:pt idx="17603">
                  <c:v>-6.0600000000000003E-3</c:v>
                </c:pt>
                <c:pt idx="17604">
                  <c:v>-6.0600000000000003E-3</c:v>
                </c:pt>
                <c:pt idx="17605">
                  <c:v>-6.0299999999999998E-3</c:v>
                </c:pt>
                <c:pt idx="17606">
                  <c:v>-6.0299999999999998E-3</c:v>
                </c:pt>
                <c:pt idx="17607">
                  <c:v>-6.0299999999999998E-3</c:v>
                </c:pt>
                <c:pt idx="17608">
                  <c:v>-6.0299999999999998E-3</c:v>
                </c:pt>
                <c:pt idx="17609">
                  <c:v>-6.0099999999999997E-3</c:v>
                </c:pt>
                <c:pt idx="17610">
                  <c:v>-6.0099999999999997E-3</c:v>
                </c:pt>
                <c:pt idx="17611">
                  <c:v>-5.9800000000000001E-3</c:v>
                </c:pt>
                <c:pt idx="17612">
                  <c:v>-5.9800000000000001E-3</c:v>
                </c:pt>
                <c:pt idx="17613">
                  <c:v>-5.9500000000000004E-3</c:v>
                </c:pt>
                <c:pt idx="17614">
                  <c:v>-5.9500000000000004E-3</c:v>
                </c:pt>
                <c:pt idx="17615">
                  <c:v>-5.9500000000000004E-3</c:v>
                </c:pt>
                <c:pt idx="17616">
                  <c:v>-5.9300000000000004E-3</c:v>
                </c:pt>
                <c:pt idx="17617">
                  <c:v>-5.9300000000000004E-3</c:v>
                </c:pt>
                <c:pt idx="17618">
                  <c:v>-5.9300000000000004E-3</c:v>
                </c:pt>
                <c:pt idx="17619">
                  <c:v>-5.8999999999999999E-3</c:v>
                </c:pt>
                <c:pt idx="17620">
                  <c:v>-5.8999999999999999E-3</c:v>
                </c:pt>
                <c:pt idx="17621">
                  <c:v>-5.8999999999999999E-3</c:v>
                </c:pt>
                <c:pt idx="17622">
                  <c:v>-5.8700000000000002E-3</c:v>
                </c:pt>
                <c:pt idx="17623">
                  <c:v>-5.8700000000000002E-3</c:v>
                </c:pt>
                <c:pt idx="17624">
                  <c:v>-5.8700000000000002E-3</c:v>
                </c:pt>
                <c:pt idx="17625">
                  <c:v>-5.8700000000000002E-3</c:v>
                </c:pt>
                <c:pt idx="17626">
                  <c:v>-5.8500000000000002E-3</c:v>
                </c:pt>
                <c:pt idx="17627">
                  <c:v>-5.8500000000000002E-3</c:v>
                </c:pt>
                <c:pt idx="17628">
                  <c:v>-5.8500000000000002E-3</c:v>
                </c:pt>
                <c:pt idx="17629">
                  <c:v>-5.8500000000000002E-3</c:v>
                </c:pt>
                <c:pt idx="17630">
                  <c:v>-5.8500000000000002E-3</c:v>
                </c:pt>
                <c:pt idx="17631">
                  <c:v>-5.8500000000000002E-3</c:v>
                </c:pt>
                <c:pt idx="17632">
                  <c:v>-5.8700000000000002E-3</c:v>
                </c:pt>
                <c:pt idx="17633">
                  <c:v>-5.8700000000000002E-3</c:v>
                </c:pt>
                <c:pt idx="17634">
                  <c:v>-5.8700000000000002E-3</c:v>
                </c:pt>
                <c:pt idx="17635">
                  <c:v>-5.8700000000000002E-3</c:v>
                </c:pt>
                <c:pt idx="17636">
                  <c:v>-5.8999999999999999E-3</c:v>
                </c:pt>
                <c:pt idx="17637">
                  <c:v>-5.8999999999999999E-3</c:v>
                </c:pt>
                <c:pt idx="17638">
                  <c:v>-5.9300000000000004E-3</c:v>
                </c:pt>
                <c:pt idx="17639">
                  <c:v>-5.9300000000000004E-3</c:v>
                </c:pt>
                <c:pt idx="17640">
                  <c:v>-5.9500000000000004E-3</c:v>
                </c:pt>
                <c:pt idx="17641">
                  <c:v>-5.9500000000000004E-3</c:v>
                </c:pt>
                <c:pt idx="17642">
                  <c:v>-5.9800000000000001E-3</c:v>
                </c:pt>
                <c:pt idx="17643">
                  <c:v>-5.9800000000000001E-3</c:v>
                </c:pt>
                <c:pt idx="17644">
                  <c:v>-6.0099999999999997E-3</c:v>
                </c:pt>
                <c:pt idx="17645">
                  <c:v>-6.0299999999999998E-3</c:v>
                </c:pt>
                <c:pt idx="17646">
                  <c:v>-6.0299999999999998E-3</c:v>
                </c:pt>
                <c:pt idx="17647">
                  <c:v>-6.0600000000000003E-3</c:v>
                </c:pt>
                <c:pt idx="17648">
                  <c:v>-6.0800000000000003E-3</c:v>
                </c:pt>
                <c:pt idx="17649">
                  <c:v>-6.0800000000000003E-3</c:v>
                </c:pt>
                <c:pt idx="17650">
                  <c:v>-6.11E-3</c:v>
                </c:pt>
                <c:pt idx="17651">
                  <c:v>-6.11E-3</c:v>
                </c:pt>
                <c:pt idx="17652">
                  <c:v>-6.1399999999999996E-3</c:v>
                </c:pt>
                <c:pt idx="17653">
                  <c:v>-6.1399999999999996E-3</c:v>
                </c:pt>
                <c:pt idx="17654">
                  <c:v>-6.1399999999999996E-3</c:v>
                </c:pt>
                <c:pt idx="17655">
                  <c:v>-6.1399999999999996E-3</c:v>
                </c:pt>
                <c:pt idx="17656">
                  <c:v>-6.1599999999999997E-3</c:v>
                </c:pt>
                <c:pt idx="17657">
                  <c:v>-6.1599999999999997E-3</c:v>
                </c:pt>
                <c:pt idx="17658">
                  <c:v>-6.1399999999999996E-3</c:v>
                </c:pt>
                <c:pt idx="17659">
                  <c:v>-6.1399999999999996E-3</c:v>
                </c:pt>
                <c:pt idx="17660">
                  <c:v>-6.1399999999999996E-3</c:v>
                </c:pt>
                <c:pt idx="17661">
                  <c:v>-6.1399999999999996E-3</c:v>
                </c:pt>
                <c:pt idx="17662">
                  <c:v>-6.11E-3</c:v>
                </c:pt>
                <c:pt idx="17663">
                  <c:v>-6.11E-3</c:v>
                </c:pt>
                <c:pt idx="17664">
                  <c:v>-6.0800000000000003E-3</c:v>
                </c:pt>
                <c:pt idx="17665">
                  <c:v>-6.0600000000000003E-3</c:v>
                </c:pt>
                <c:pt idx="17666">
                  <c:v>-6.0600000000000003E-3</c:v>
                </c:pt>
                <c:pt idx="17667">
                  <c:v>-6.0299999999999998E-3</c:v>
                </c:pt>
                <c:pt idx="17668">
                  <c:v>-6.0099999999999997E-3</c:v>
                </c:pt>
                <c:pt idx="17669">
                  <c:v>-5.9800000000000001E-3</c:v>
                </c:pt>
                <c:pt idx="17670">
                  <c:v>-5.9800000000000001E-3</c:v>
                </c:pt>
                <c:pt idx="17671">
                  <c:v>-5.9500000000000004E-3</c:v>
                </c:pt>
                <c:pt idx="17672">
                  <c:v>-5.9300000000000004E-3</c:v>
                </c:pt>
                <c:pt idx="17673">
                  <c:v>-5.9300000000000004E-3</c:v>
                </c:pt>
                <c:pt idx="17674">
                  <c:v>-5.8999999999999999E-3</c:v>
                </c:pt>
                <c:pt idx="17675">
                  <c:v>-5.8999999999999999E-3</c:v>
                </c:pt>
                <c:pt idx="17676">
                  <c:v>-5.8700000000000002E-3</c:v>
                </c:pt>
                <c:pt idx="17677">
                  <c:v>-5.8700000000000002E-3</c:v>
                </c:pt>
                <c:pt idx="17678">
                  <c:v>-5.8700000000000002E-3</c:v>
                </c:pt>
                <c:pt idx="17679">
                  <c:v>-5.8500000000000002E-3</c:v>
                </c:pt>
                <c:pt idx="17680">
                  <c:v>-5.8500000000000002E-3</c:v>
                </c:pt>
                <c:pt idx="17681">
                  <c:v>-5.8500000000000002E-3</c:v>
                </c:pt>
                <c:pt idx="17682">
                  <c:v>-5.8500000000000002E-3</c:v>
                </c:pt>
                <c:pt idx="17683">
                  <c:v>-5.8500000000000002E-3</c:v>
                </c:pt>
                <c:pt idx="17684">
                  <c:v>-5.8700000000000002E-3</c:v>
                </c:pt>
                <c:pt idx="17685">
                  <c:v>-5.8700000000000002E-3</c:v>
                </c:pt>
                <c:pt idx="17686">
                  <c:v>-5.8700000000000002E-3</c:v>
                </c:pt>
                <c:pt idx="17687">
                  <c:v>-5.8700000000000002E-3</c:v>
                </c:pt>
                <c:pt idx="17688">
                  <c:v>-5.8999999999999999E-3</c:v>
                </c:pt>
                <c:pt idx="17689">
                  <c:v>-5.8999999999999999E-3</c:v>
                </c:pt>
                <c:pt idx="17690">
                  <c:v>-5.8999999999999999E-3</c:v>
                </c:pt>
                <c:pt idx="17691">
                  <c:v>-5.8999999999999999E-3</c:v>
                </c:pt>
                <c:pt idx="17692">
                  <c:v>-5.9300000000000004E-3</c:v>
                </c:pt>
                <c:pt idx="17693">
                  <c:v>-5.9300000000000004E-3</c:v>
                </c:pt>
                <c:pt idx="17694">
                  <c:v>-5.9300000000000004E-3</c:v>
                </c:pt>
                <c:pt idx="17695">
                  <c:v>-5.9300000000000004E-3</c:v>
                </c:pt>
                <c:pt idx="17696">
                  <c:v>-5.9300000000000004E-3</c:v>
                </c:pt>
                <c:pt idx="17697">
                  <c:v>-5.9500000000000004E-3</c:v>
                </c:pt>
                <c:pt idx="17698">
                  <c:v>-5.9500000000000004E-3</c:v>
                </c:pt>
                <c:pt idx="17699">
                  <c:v>-5.9500000000000004E-3</c:v>
                </c:pt>
                <c:pt idx="17700">
                  <c:v>-5.9500000000000004E-3</c:v>
                </c:pt>
                <c:pt idx="17701">
                  <c:v>-5.9300000000000004E-3</c:v>
                </c:pt>
                <c:pt idx="17702">
                  <c:v>-5.9300000000000004E-3</c:v>
                </c:pt>
                <c:pt idx="17703">
                  <c:v>-5.9300000000000004E-3</c:v>
                </c:pt>
                <c:pt idx="17704">
                  <c:v>-5.9300000000000004E-3</c:v>
                </c:pt>
                <c:pt idx="17705">
                  <c:v>-5.9300000000000004E-3</c:v>
                </c:pt>
                <c:pt idx="17706">
                  <c:v>-5.8999999999999999E-3</c:v>
                </c:pt>
                <c:pt idx="17707">
                  <c:v>-5.8999999999999999E-3</c:v>
                </c:pt>
                <c:pt idx="17708">
                  <c:v>-5.8999999999999999E-3</c:v>
                </c:pt>
                <c:pt idx="17709">
                  <c:v>-5.8999999999999999E-3</c:v>
                </c:pt>
                <c:pt idx="17710">
                  <c:v>-5.8999999999999999E-3</c:v>
                </c:pt>
                <c:pt idx="17711">
                  <c:v>-5.8999999999999999E-3</c:v>
                </c:pt>
                <c:pt idx="17712">
                  <c:v>-5.8999999999999999E-3</c:v>
                </c:pt>
                <c:pt idx="17713">
                  <c:v>-5.8999999999999999E-3</c:v>
                </c:pt>
                <c:pt idx="17714">
                  <c:v>-5.8999999999999999E-3</c:v>
                </c:pt>
                <c:pt idx="17715">
                  <c:v>-5.8700000000000002E-3</c:v>
                </c:pt>
                <c:pt idx="17716">
                  <c:v>-5.8999999999999999E-3</c:v>
                </c:pt>
                <c:pt idx="17717">
                  <c:v>-5.8700000000000002E-3</c:v>
                </c:pt>
                <c:pt idx="17718">
                  <c:v>-5.8999999999999999E-3</c:v>
                </c:pt>
                <c:pt idx="17719">
                  <c:v>-5.8700000000000002E-3</c:v>
                </c:pt>
                <c:pt idx="17720">
                  <c:v>-5.8999999999999999E-3</c:v>
                </c:pt>
                <c:pt idx="17721">
                  <c:v>-5.8700000000000002E-3</c:v>
                </c:pt>
                <c:pt idx="17722">
                  <c:v>-5.8700000000000002E-3</c:v>
                </c:pt>
                <c:pt idx="17723">
                  <c:v>-5.8700000000000002E-3</c:v>
                </c:pt>
                <c:pt idx="17724">
                  <c:v>-5.8700000000000002E-3</c:v>
                </c:pt>
                <c:pt idx="17725">
                  <c:v>-5.8700000000000002E-3</c:v>
                </c:pt>
                <c:pt idx="17726">
                  <c:v>-5.8700000000000002E-3</c:v>
                </c:pt>
                <c:pt idx="17727">
                  <c:v>-5.8700000000000002E-3</c:v>
                </c:pt>
                <c:pt idx="17728">
                  <c:v>-5.8500000000000002E-3</c:v>
                </c:pt>
                <c:pt idx="17729">
                  <c:v>-5.8500000000000002E-3</c:v>
                </c:pt>
                <c:pt idx="17730">
                  <c:v>-5.8500000000000002E-3</c:v>
                </c:pt>
                <c:pt idx="17731">
                  <c:v>-5.8199999999999997E-3</c:v>
                </c:pt>
                <c:pt idx="17732">
                  <c:v>-5.8199999999999997E-3</c:v>
                </c:pt>
                <c:pt idx="17733">
                  <c:v>-5.79E-3</c:v>
                </c:pt>
                <c:pt idx="17734">
                  <c:v>-5.79E-3</c:v>
                </c:pt>
                <c:pt idx="17735">
                  <c:v>-5.77E-3</c:v>
                </c:pt>
                <c:pt idx="17736">
                  <c:v>-5.77E-3</c:v>
                </c:pt>
                <c:pt idx="17737">
                  <c:v>-5.77E-3</c:v>
                </c:pt>
                <c:pt idx="17738">
                  <c:v>-5.7400000000000003E-3</c:v>
                </c:pt>
                <c:pt idx="17739">
                  <c:v>-5.7400000000000003E-3</c:v>
                </c:pt>
                <c:pt idx="17740">
                  <c:v>-5.7400000000000003E-3</c:v>
                </c:pt>
                <c:pt idx="17741">
                  <c:v>-5.7400000000000003E-3</c:v>
                </c:pt>
                <c:pt idx="17742">
                  <c:v>-5.7400000000000003E-3</c:v>
                </c:pt>
                <c:pt idx="17743">
                  <c:v>-5.7400000000000003E-3</c:v>
                </c:pt>
                <c:pt idx="17744">
                  <c:v>-5.7400000000000003E-3</c:v>
                </c:pt>
                <c:pt idx="17745">
                  <c:v>-5.77E-3</c:v>
                </c:pt>
                <c:pt idx="17746">
                  <c:v>-5.77E-3</c:v>
                </c:pt>
                <c:pt idx="17747">
                  <c:v>-5.79E-3</c:v>
                </c:pt>
                <c:pt idx="17748">
                  <c:v>-5.79E-3</c:v>
                </c:pt>
                <c:pt idx="17749">
                  <c:v>-5.8199999999999997E-3</c:v>
                </c:pt>
                <c:pt idx="17750">
                  <c:v>-5.8500000000000002E-3</c:v>
                </c:pt>
                <c:pt idx="17751">
                  <c:v>-5.8700000000000002E-3</c:v>
                </c:pt>
                <c:pt idx="17752">
                  <c:v>-5.8999999999999999E-3</c:v>
                </c:pt>
                <c:pt idx="17753">
                  <c:v>-5.9300000000000004E-3</c:v>
                </c:pt>
                <c:pt idx="17754">
                  <c:v>-5.9500000000000004E-3</c:v>
                </c:pt>
                <c:pt idx="17755">
                  <c:v>-5.9800000000000001E-3</c:v>
                </c:pt>
                <c:pt idx="17756">
                  <c:v>-6.0099999999999997E-3</c:v>
                </c:pt>
                <c:pt idx="17757">
                  <c:v>-6.0299999999999998E-3</c:v>
                </c:pt>
                <c:pt idx="17758">
                  <c:v>-6.0600000000000003E-3</c:v>
                </c:pt>
                <c:pt idx="17759">
                  <c:v>-6.0600000000000003E-3</c:v>
                </c:pt>
                <c:pt idx="17760">
                  <c:v>-6.0800000000000003E-3</c:v>
                </c:pt>
                <c:pt idx="17761">
                  <c:v>-6.11E-3</c:v>
                </c:pt>
                <c:pt idx="17762">
                  <c:v>-6.11E-3</c:v>
                </c:pt>
                <c:pt idx="17763">
                  <c:v>-6.1399999999999996E-3</c:v>
                </c:pt>
                <c:pt idx="17764">
                  <c:v>-6.1399999999999996E-3</c:v>
                </c:pt>
                <c:pt idx="17765">
                  <c:v>-6.1399999999999996E-3</c:v>
                </c:pt>
                <c:pt idx="17766">
                  <c:v>-6.1399999999999996E-3</c:v>
                </c:pt>
                <c:pt idx="17767">
                  <c:v>-6.1399999999999996E-3</c:v>
                </c:pt>
                <c:pt idx="17768">
                  <c:v>-6.1399999999999996E-3</c:v>
                </c:pt>
                <c:pt idx="17769">
                  <c:v>-6.1399999999999996E-3</c:v>
                </c:pt>
                <c:pt idx="17770">
                  <c:v>-6.1399999999999996E-3</c:v>
                </c:pt>
                <c:pt idx="17771">
                  <c:v>-6.11E-3</c:v>
                </c:pt>
                <c:pt idx="17772">
                  <c:v>-6.11E-3</c:v>
                </c:pt>
                <c:pt idx="17773">
                  <c:v>-6.0800000000000003E-3</c:v>
                </c:pt>
                <c:pt idx="17774">
                  <c:v>-6.0800000000000003E-3</c:v>
                </c:pt>
                <c:pt idx="17775">
                  <c:v>-6.0800000000000003E-3</c:v>
                </c:pt>
                <c:pt idx="17776">
                  <c:v>-6.0600000000000003E-3</c:v>
                </c:pt>
                <c:pt idx="17777">
                  <c:v>-6.0600000000000003E-3</c:v>
                </c:pt>
                <c:pt idx="17778">
                  <c:v>-6.0299999999999998E-3</c:v>
                </c:pt>
                <c:pt idx="17779">
                  <c:v>-6.0299999999999998E-3</c:v>
                </c:pt>
                <c:pt idx="17780">
                  <c:v>-6.0299999999999998E-3</c:v>
                </c:pt>
                <c:pt idx="17781">
                  <c:v>-6.0299999999999998E-3</c:v>
                </c:pt>
                <c:pt idx="17782">
                  <c:v>-6.0099999999999997E-3</c:v>
                </c:pt>
                <c:pt idx="17783">
                  <c:v>-6.0099999999999997E-3</c:v>
                </c:pt>
                <c:pt idx="17784">
                  <c:v>-6.0299999999999998E-3</c:v>
                </c:pt>
                <c:pt idx="17785">
                  <c:v>-6.0299999999999998E-3</c:v>
                </c:pt>
                <c:pt idx="17786">
                  <c:v>-6.0299999999999998E-3</c:v>
                </c:pt>
                <c:pt idx="17787">
                  <c:v>-6.0299999999999998E-3</c:v>
                </c:pt>
                <c:pt idx="17788">
                  <c:v>-6.0600000000000003E-3</c:v>
                </c:pt>
                <c:pt idx="17789">
                  <c:v>-6.0600000000000003E-3</c:v>
                </c:pt>
                <c:pt idx="17790">
                  <c:v>-6.0800000000000003E-3</c:v>
                </c:pt>
                <c:pt idx="17791">
                  <c:v>-6.0800000000000003E-3</c:v>
                </c:pt>
                <c:pt idx="17792">
                  <c:v>-6.11E-3</c:v>
                </c:pt>
                <c:pt idx="17793">
                  <c:v>-6.11E-3</c:v>
                </c:pt>
                <c:pt idx="17794">
                  <c:v>-6.1399999999999996E-3</c:v>
                </c:pt>
                <c:pt idx="17795">
                  <c:v>-6.1399999999999996E-3</c:v>
                </c:pt>
                <c:pt idx="17796">
                  <c:v>-6.1399999999999996E-3</c:v>
                </c:pt>
                <c:pt idx="17797">
                  <c:v>-6.1599999999999997E-3</c:v>
                </c:pt>
                <c:pt idx="17798">
                  <c:v>-6.1599999999999997E-3</c:v>
                </c:pt>
                <c:pt idx="17799">
                  <c:v>-6.1599999999999997E-3</c:v>
                </c:pt>
                <c:pt idx="17800">
                  <c:v>-6.1599999999999997E-3</c:v>
                </c:pt>
                <c:pt idx="17801">
                  <c:v>-6.1599999999999997E-3</c:v>
                </c:pt>
                <c:pt idx="17802">
                  <c:v>-6.1599999999999997E-3</c:v>
                </c:pt>
                <c:pt idx="17803">
                  <c:v>-6.1399999999999996E-3</c:v>
                </c:pt>
                <c:pt idx="17804">
                  <c:v>-6.1399999999999996E-3</c:v>
                </c:pt>
                <c:pt idx="17805">
                  <c:v>-6.11E-3</c:v>
                </c:pt>
                <c:pt idx="17806">
                  <c:v>-6.11E-3</c:v>
                </c:pt>
                <c:pt idx="17807">
                  <c:v>-6.0800000000000003E-3</c:v>
                </c:pt>
                <c:pt idx="17808">
                  <c:v>-6.0800000000000003E-3</c:v>
                </c:pt>
                <c:pt idx="17809">
                  <c:v>-6.0600000000000003E-3</c:v>
                </c:pt>
                <c:pt idx="17810">
                  <c:v>-6.0299999999999998E-3</c:v>
                </c:pt>
                <c:pt idx="17811">
                  <c:v>-6.0299999999999998E-3</c:v>
                </c:pt>
                <c:pt idx="17812">
                  <c:v>-6.0099999999999997E-3</c:v>
                </c:pt>
                <c:pt idx="17813">
                  <c:v>-5.9800000000000001E-3</c:v>
                </c:pt>
                <c:pt idx="17814">
                  <c:v>-5.9800000000000001E-3</c:v>
                </c:pt>
                <c:pt idx="17815">
                  <c:v>-5.9500000000000004E-3</c:v>
                </c:pt>
                <c:pt idx="17816">
                  <c:v>-5.9500000000000004E-3</c:v>
                </c:pt>
                <c:pt idx="17817">
                  <c:v>-5.9300000000000004E-3</c:v>
                </c:pt>
                <c:pt idx="17818">
                  <c:v>-5.9300000000000004E-3</c:v>
                </c:pt>
                <c:pt idx="17819">
                  <c:v>-5.9300000000000004E-3</c:v>
                </c:pt>
                <c:pt idx="17820">
                  <c:v>-5.9300000000000004E-3</c:v>
                </c:pt>
                <c:pt idx="17821">
                  <c:v>-5.9300000000000004E-3</c:v>
                </c:pt>
                <c:pt idx="17822">
                  <c:v>-5.9300000000000004E-3</c:v>
                </c:pt>
                <c:pt idx="17823">
                  <c:v>-5.9500000000000004E-3</c:v>
                </c:pt>
                <c:pt idx="17824">
                  <c:v>-5.9500000000000004E-3</c:v>
                </c:pt>
                <c:pt idx="17825">
                  <c:v>-5.9500000000000004E-3</c:v>
                </c:pt>
                <c:pt idx="17826">
                  <c:v>-5.9800000000000001E-3</c:v>
                </c:pt>
                <c:pt idx="17827">
                  <c:v>-6.0099999999999997E-3</c:v>
                </c:pt>
                <c:pt idx="17828">
                  <c:v>-6.0099999999999997E-3</c:v>
                </c:pt>
                <c:pt idx="17829">
                  <c:v>-6.0299999999999998E-3</c:v>
                </c:pt>
                <c:pt idx="17830">
                  <c:v>-6.0600000000000003E-3</c:v>
                </c:pt>
                <c:pt idx="17831">
                  <c:v>-6.0800000000000003E-3</c:v>
                </c:pt>
                <c:pt idx="17832">
                  <c:v>-6.11E-3</c:v>
                </c:pt>
                <c:pt idx="17833">
                  <c:v>-6.11E-3</c:v>
                </c:pt>
                <c:pt idx="17834">
                  <c:v>-6.1399999999999996E-3</c:v>
                </c:pt>
                <c:pt idx="17835">
                  <c:v>-6.1599999999999997E-3</c:v>
                </c:pt>
                <c:pt idx="17836">
                  <c:v>-6.1900000000000002E-3</c:v>
                </c:pt>
                <c:pt idx="17837">
                  <c:v>-6.1900000000000002E-3</c:v>
                </c:pt>
                <c:pt idx="17838">
                  <c:v>-6.2199999999999998E-3</c:v>
                </c:pt>
                <c:pt idx="17839">
                  <c:v>-6.2199999999999998E-3</c:v>
                </c:pt>
                <c:pt idx="17840">
                  <c:v>-6.2399999999999999E-3</c:v>
                </c:pt>
                <c:pt idx="17841">
                  <c:v>-6.2399999999999999E-3</c:v>
                </c:pt>
                <c:pt idx="17842">
                  <c:v>-6.2399999999999999E-3</c:v>
                </c:pt>
                <c:pt idx="17843">
                  <c:v>-6.2399999999999999E-3</c:v>
                </c:pt>
                <c:pt idx="17844">
                  <c:v>-6.2399999999999999E-3</c:v>
                </c:pt>
                <c:pt idx="17845">
                  <c:v>-6.2399999999999999E-3</c:v>
                </c:pt>
                <c:pt idx="17846">
                  <c:v>-6.2399999999999999E-3</c:v>
                </c:pt>
                <c:pt idx="17847">
                  <c:v>-6.2199999999999998E-3</c:v>
                </c:pt>
                <c:pt idx="17848">
                  <c:v>-6.2199999999999998E-3</c:v>
                </c:pt>
                <c:pt idx="17849">
                  <c:v>-6.2199999999999998E-3</c:v>
                </c:pt>
                <c:pt idx="17850">
                  <c:v>-6.1900000000000002E-3</c:v>
                </c:pt>
                <c:pt idx="17851">
                  <c:v>-6.1900000000000002E-3</c:v>
                </c:pt>
                <c:pt idx="17852">
                  <c:v>-6.1599999999999997E-3</c:v>
                </c:pt>
                <c:pt idx="17853">
                  <c:v>-6.1399999999999996E-3</c:v>
                </c:pt>
                <c:pt idx="17854">
                  <c:v>-6.1399999999999996E-3</c:v>
                </c:pt>
                <c:pt idx="17855">
                  <c:v>-6.11E-3</c:v>
                </c:pt>
                <c:pt idx="17856">
                  <c:v>-6.11E-3</c:v>
                </c:pt>
                <c:pt idx="17857">
                  <c:v>-6.0800000000000003E-3</c:v>
                </c:pt>
                <c:pt idx="17858">
                  <c:v>-6.0600000000000003E-3</c:v>
                </c:pt>
                <c:pt idx="17859">
                  <c:v>-6.0600000000000003E-3</c:v>
                </c:pt>
                <c:pt idx="17860">
                  <c:v>-6.0299999999999998E-3</c:v>
                </c:pt>
                <c:pt idx="17861">
                  <c:v>-6.0299999999999998E-3</c:v>
                </c:pt>
                <c:pt idx="17862">
                  <c:v>-6.0099999999999997E-3</c:v>
                </c:pt>
                <c:pt idx="17863">
                  <c:v>-6.0099999999999997E-3</c:v>
                </c:pt>
                <c:pt idx="17864">
                  <c:v>-5.9800000000000001E-3</c:v>
                </c:pt>
                <c:pt idx="17865">
                  <c:v>-5.9800000000000001E-3</c:v>
                </c:pt>
                <c:pt idx="17866">
                  <c:v>-5.9800000000000001E-3</c:v>
                </c:pt>
                <c:pt idx="17867">
                  <c:v>-5.9500000000000004E-3</c:v>
                </c:pt>
                <c:pt idx="17868">
                  <c:v>-5.9500000000000004E-3</c:v>
                </c:pt>
                <c:pt idx="17869">
                  <c:v>-5.9500000000000004E-3</c:v>
                </c:pt>
                <c:pt idx="17870">
                  <c:v>-5.9500000000000004E-3</c:v>
                </c:pt>
                <c:pt idx="17871">
                  <c:v>-5.9300000000000004E-3</c:v>
                </c:pt>
                <c:pt idx="17872">
                  <c:v>-5.9300000000000004E-3</c:v>
                </c:pt>
                <c:pt idx="17873">
                  <c:v>-5.9300000000000004E-3</c:v>
                </c:pt>
                <c:pt idx="17874">
                  <c:v>-5.9300000000000004E-3</c:v>
                </c:pt>
                <c:pt idx="17875">
                  <c:v>-5.9300000000000004E-3</c:v>
                </c:pt>
                <c:pt idx="17876">
                  <c:v>-5.9300000000000004E-3</c:v>
                </c:pt>
                <c:pt idx="17877">
                  <c:v>-5.9300000000000004E-3</c:v>
                </c:pt>
                <c:pt idx="17878">
                  <c:v>-5.9300000000000004E-3</c:v>
                </c:pt>
                <c:pt idx="17879">
                  <c:v>-5.9300000000000004E-3</c:v>
                </c:pt>
                <c:pt idx="17880">
                  <c:v>-5.9300000000000004E-3</c:v>
                </c:pt>
                <c:pt idx="17881">
                  <c:v>-5.9300000000000004E-3</c:v>
                </c:pt>
                <c:pt idx="17882">
                  <c:v>-5.9500000000000004E-3</c:v>
                </c:pt>
                <c:pt idx="17883">
                  <c:v>-5.9500000000000004E-3</c:v>
                </c:pt>
                <c:pt idx="17884">
                  <c:v>-5.9500000000000004E-3</c:v>
                </c:pt>
                <c:pt idx="17885">
                  <c:v>-5.9500000000000004E-3</c:v>
                </c:pt>
                <c:pt idx="17886">
                  <c:v>-5.9500000000000004E-3</c:v>
                </c:pt>
                <c:pt idx="17887">
                  <c:v>-5.9800000000000001E-3</c:v>
                </c:pt>
                <c:pt idx="17888">
                  <c:v>-5.9800000000000001E-3</c:v>
                </c:pt>
                <c:pt idx="17889">
                  <c:v>-5.9800000000000001E-3</c:v>
                </c:pt>
                <c:pt idx="17890">
                  <c:v>-5.9800000000000001E-3</c:v>
                </c:pt>
                <c:pt idx="17891">
                  <c:v>-6.0099999999999997E-3</c:v>
                </c:pt>
                <c:pt idx="17892">
                  <c:v>-6.0099999999999997E-3</c:v>
                </c:pt>
                <c:pt idx="17893">
                  <c:v>-6.0099999999999997E-3</c:v>
                </c:pt>
                <c:pt idx="17894">
                  <c:v>-6.0099999999999997E-3</c:v>
                </c:pt>
                <c:pt idx="17895">
                  <c:v>-6.0099999999999997E-3</c:v>
                </c:pt>
                <c:pt idx="17896">
                  <c:v>-6.0299999999999998E-3</c:v>
                </c:pt>
                <c:pt idx="17897">
                  <c:v>-6.0299999999999998E-3</c:v>
                </c:pt>
                <c:pt idx="17898">
                  <c:v>-6.0299999999999998E-3</c:v>
                </c:pt>
                <c:pt idx="17899">
                  <c:v>-6.0299999999999998E-3</c:v>
                </c:pt>
                <c:pt idx="17900">
                  <c:v>-6.0299999999999998E-3</c:v>
                </c:pt>
                <c:pt idx="17901">
                  <c:v>-6.0299999999999998E-3</c:v>
                </c:pt>
                <c:pt idx="17902">
                  <c:v>-6.0299999999999998E-3</c:v>
                </c:pt>
                <c:pt idx="17903">
                  <c:v>-6.0299999999999998E-3</c:v>
                </c:pt>
                <c:pt idx="17904">
                  <c:v>-6.0299999999999998E-3</c:v>
                </c:pt>
                <c:pt idx="17905">
                  <c:v>-6.0299999999999998E-3</c:v>
                </c:pt>
                <c:pt idx="17906">
                  <c:v>-6.0299999999999998E-3</c:v>
                </c:pt>
                <c:pt idx="17907">
                  <c:v>-6.0299999999999998E-3</c:v>
                </c:pt>
                <c:pt idx="17908">
                  <c:v>-6.0299999999999998E-3</c:v>
                </c:pt>
                <c:pt idx="17909">
                  <c:v>-6.0299999999999998E-3</c:v>
                </c:pt>
                <c:pt idx="17910">
                  <c:v>-6.0299999999999998E-3</c:v>
                </c:pt>
                <c:pt idx="17911">
                  <c:v>-6.0299999999999998E-3</c:v>
                </c:pt>
                <c:pt idx="17912">
                  <c:v>-6.0299999999999998E-3</c:v>
                </c:pt>
                <c:pt idx="17913">
                  <c:v>-6.0299999999999998E-3</c:v>
                </c:pt>
                <c:pt idx="17914">
                  <c:v>-6.0299999999999998E-3</c:v>
                </c:pt>
                <c:pt idx="17915">
                  <c:v>-6.0299999999999998E-3</c:v>
                </c:pt>
                <c:pt idx="17916">
                  <c:v>-6.0299999999999998E-3</c:v>
                </c:pt>
                <c:pt idx="17917">
                  <c:v>-6.0299999999999998E-3</c:v>
                </c:pt>
                <c:pt idx="17918">
                  <c:v>-6.0299999999999998E-3</c:v>
                </c:pt>
                <c:pt idx="17919">
                  <c:v>-6.0299999999999998E-3</c:v>
                </c:pt>
                <c:pt idx="17920">
                  <c:v>-6.0299999999999998E-3</c:v>
                </c:pt>
                <c:pt idx="17921">
                  <c:v>-6.0299999999999998E-3</c:v>
                </c:pt>
                <c:pt idx="17922">
                  <c:v>-6.0299999999999998E-3</c:v>
                </c:pt>
                <c:pt idx="17923">
                  <c:v>-6.0600000000000003E-3</c:v>
                </c:pt>
                <c:pt idx="17924">
                  <c:v>-6.0600000000000003E-3</c:v>
                </c:pt>
                <c:pt idx="17925">
                  <c:v>-6.0600000000000003E-3</c:v>
                </c:pt>
                <c:pt idx="17926">
                  <c:v>-6.0600000000000003E-3</c:v>
                </c:pt>
                <c:pt idx="17927">
                  <c:v>-6.0600000000000003E-3</c:v>
                </c:pt>
                <c:pt idx="17928">
                  <c:v>-6.0800000000000003E-3</c:v>
                </c:pt>
                <c:pt idx="17929">
                  <c:v>-6.0800000000000003E-3</c:v>
                </c:pt>
                <c:pt idx="17930">
                  <c:v>-6.0800000000000003E-3</c:v>
                </c:pt>
                <c:pt idx="17931">
                  <c:v>-6.0800000000000003E-3</c:v>
                </c:pt>
                <c:pt idx="17932">
                  <c:v>-6.0800000000000003E-3</c:v>
                </c:pt>
                <c:pt idx="17933">
                  <c:v>-6.0800000000000003E-3</c:v>
                </c:pt>
                <c:pt idx="17934">
                  <c:v>-6.11E-3</c:v>
                </c:pt>
                <c:pt idx="17935">
                  <c:v>-6.11E-3</c:v>
                </c:pt>
                <c:pt idx="17936">
                  <c:v>-6.11E-3</c:v>
                </c:pt>
                <c:pt idx="17937">
                  <c:v>-6.11E-3</c:v>
                </c:pt>
                <c:pt idx="17938">
                  <c:v>-6.11E-3</c:v>
                </c:pt>
                <c:pt idx="17939">
                  <c:v>-6.11E-3</c:v>
                </c:pt>
                <c:pt idx="17940">
                  <c:v>-6.11E-3</c:v>
                </c:pt>
                <c:pt idx="17941">
                  <c:v>-6.11E-3</c:v>
                </c:pt>
                <c:pt idx="17942">
                  <c:v>-6.11E-3</c:v>
                </c:pt>
                <c:pt idx="17943">
                  <c:v>-6.11E-3</c:v>
                </c:pt>
                <c:pt idx="17944">
                  <c:v>-6.11E-3</c:v>
                </c:pt>
                <c:pt idx="17945">
                  <c:v>-6.11E-3</c:v>
                </c:pt>
                <c:pt idx="17946">
                  <c:v>-6.11E-3</c:v>
                </c:pt>
                <c:pt idx="17947">
                  <c:v>-6.11E-3</c:v>
                </c:pt>
                <c:pt idx="17948">
                  <c:v>-6.11E-3</c:v>
                </c:pt>
                <c:pt idx="17949">
                  <c:v>-6.11E-3</c:v>
                </c:pt>
                <c:pt idx="17950">
                  <c:v>-6.11E-3</c:v>
                </c:pt>
                <c:pt idx="17951">
                  <c:v>-6.11E-3</c:v>
                </c:pt>
                <c:pt idx="17952">
                  <c:v>-6.11E-3</c:v>
                </c:pt>
                <c:pt idx="17953">
                  <c:v>-6.11E-3</c:v>
                </c:pt>
                <c:pt idx="17954">
                  <c:v>-6.11E-3</c:v>
                </c:pt>
                <c:pt idx="17955">
                  <c:v>-6.11E-3</c:v>
                </c:pt>
                <c:pt idx="17956">
                  <c:v>-6.11E-3</c:v>
                </c:pt>
                <c:pt idx="17957">
                  <c:v>-6.11E-3</c:v>
                </c:pt>
                <c:pt idx="17958">
                  <c:v>-6.11E-3</c:v>
                </c:pt>
                <c:pt idx="17959">
                  <c:v>-6.0800000000000003E-3</c:v>
                </c:pt>
                <c:pt idx="17960">
                  <c:v>-6.0800000000000003E-3</c:v>
                </c:pt>
                <c:pt idx="17961">
                  <c:v>-6.0800000000000003E-3</c:v>
                </c:pt>
                <c:pt idx="17962">
                  <c:v>-6.0600000000000003E-3</c:v>
                </c:pt>
                <c:pt idx="17963">
                  <c:v>-6.0600000000000003E-3</c:v>
                </c:pt>
                <c:pt idx="17964">
                  <c:v>-6.0299999999999998E-3</c:v>
                </c:pt>
                <c:pt idx="17965">
                  <c:v>-6.0299999999999998E-3</c:v>
                </c:pt>
                <c:pt idx="17966">
                  <c:v>-6.0099999999999997E-3</c:v>
                </c:pt>
                <c:pt idx="17967">
                  <c:v>-5.9800000000000001E-3</c:v>
                </c:pt>
                <c:pt idx="17968">
                  <c:v>-5.9800000000000001E-3</c:v>
                </c:pt>
                <c:pt idx="17969">
                  <c:v>-5.9500000000000004E-3</c:v>
                </c:pt>
                <c:pt idx="17970">
                  <c:v>-5.9300000000000004E-3</c:v>
                </c:pt>
                <c:pt idx="17971">
                  <c:v>-5.8999999999999999E-3</c:v>
                </c:pt>
                <c:pt idx="17972">
                  <c:v>-5.8700000000000002E-3</c:v>
                </c:pt>
                <c:pt idx="17973">
                  <c:v>-5.8500000000000002E-3</c:v>
                </c:pt>
                <c:pt idx="17974">
                  <c:v>-5.8500000000000002E-3</c:v>
                </c:pt>
                <c:pt idx="17975">
                  <c:v>-5.8199999999999997E-3</c:v>
                </c:pt>
                <c:pt idx="17976">
                  <c:v>-5.79E-3</c:v>
                </c:pt>
                <c:pt idx="17977">
                  <c:v>-5.79E-3</c:v>
                </c:pt>
                <c:pt idx="17978">
                  <c:v>-5.77E-3</c:v>
                </c:pt>
                <c:pt idx="17979">
                  <c:v>-5.77E-3</c:v>
                </c:pt>
                <c:pt idx="17980">
                  <c:v>-5.7400000000000003E-3</c:v>
                </c:pt>
                <c:pt idx="17981">
                  <c:v>-5.7400000000000003E-3</c:v>
                </c:pt>
                <c:pt idx="17982">
                  <c:v>-5.7400000000000003E-3</c:v>
                </c:pt>
                <c:pt idx="17983">
                  <c:v>-5.7400000000000003E-3</c:v>
                </c:pt>
                <c:pt idx="17984">
                  <c:v>-5.7400000000000003E-3</c:v>
                </c:pt>
                <c:pt idx="17985">
                  <c:v>-5.77E-3</c:v>
                </c:pt>
                <c:pt idx="17986">
                  <c:v>-5.77E-3</c:v>
                </c:pt>
                <c:pt idx="17987">
                  <c:v>-5.77E-3</c:v>
                </c:pt>
                <c:pt idx="17988">
                  <c:v>-5.79E-3</c:v>
                </c:pt>
                <c:pt idx="17989">
                  <c:v>-5.8199999999999997E-3</c:v>
                </c:pt>
                <c:pt idx="17990">
                  <c:v>-5.8500000000000002E-3</c:v>
                </c:pt>
                <c:pt idx="17991">
                  <c:v>-5.8500000000000002E-3</c:v>
                </c:pt>
                <c:pt idx="17992">
                  <c:v>-5.8999999999999999E-3</c:v>
                </c:pt>
                <c:pt idx="17993">
                  <c:v>-5.8999999999999999E-3</c:v>
                </c:pt>
                <c:pt idx="17994">
                  <c:v>-5.9300000000000004E-3</c:v>
                </c:pt>
                <c:pt idx="17995">
                  <c:v>-5.9500000000000004E-3</c:v>
                </c:pt>
                <c:pt idx="17996">
                  <c:v>-5.9800000000000001E-3</c:v>
                </c:pt>
                <c:pt idx="17997">
                  <c:v>-6.0099999999999997E-3</c:v>
                </c:pt>
                <c:pt idx="17998">
                  <c:v>-6.0299999999999998E-3</c:v>
                </c:pt>
                <c:pt idx="17999">
                  <c:v>-6.0299999999999998E-3</c:v>
                </c:pt>
                <c:pt idx="18000">
                  <c:v>-6.0600000000000003E-3</c:v>
                </c:pt>
                <c:pt idx="18001">
                  <c:v>-6.0600000000000003E-3</c:v>
                </c:pt>
                <c:pt idx="18002">
                  <c:v>-6.0800000000000003E-3</c:v>
                </c:pt>
                <c:pt idx="18003">
                  <c:v>-6.0800000000000003E-3</c:v>
                </c:pt>
                <c:pt idx="18004">
                  <c:v>-6.0800000000000003E-3</c:v>
                </c:pt>
                <c:pt idx="18005">
                  <c:v>-6.0800000000000003E-3</c:v>
                </c:pt>
                <c:pt idx="18006">
                  <c:v>-6.0600000000000003E-3</c:v>
                </c:pt>
                <c:pt idx="18007">
                  <c:v>-6.0600000000000003E-3</c:v>
                </c:pt>
                <c:pt idx="18008">
                  <c:v>-6.0299999999999998E-3</c:v>
                </c:pt>
                <c:pt idx="18009">
                  <c:v>-6.0099999999999997E-3</c:v>
                </c:pt>
                <c:pt idx="18010">
                  <c:v>-6.0099999999999997E-3</c:v>
                </c:pt>
                <c:pt idx="18011">
                  <c:v>-5.9800000000000001E-3</c:v>
                </c:pt>
                <c:pt idx="18012">
                  <c:v>-5.9500000000000004E-3</c:v>
                </c:pt>
                <c:pt idx="18013">
                  <c:v>-5.8999999999999999E-3</c:v>
                </c:pt>
                <c:pt idx="18014">
                  <c:v>-5.8700000000000002E-3</c:v>
                </c:pt>
                <c:pt idx="18015">
                  <c:v>-5.8500000000000002E-3</c:v>
                </c:pt>
                <c:pt idx="18016">
                  <c:v>-5.8199999999999997E-3</c:v>
                </c:pt>
                <c:pt idx="18017">
                  <c:v>-5.79E-3</c:v>
                </c:pt>
                <c:pt idx="18018">
                  <c:v>-5.7400000000000003E-3</c:v>
                </c:pt>
                <c:pt idx="18019">
                  <c:v>-5.7200000000000003E-3</c:v>
                </c:pt>
                <c:pt idx="18020">
                  <c:v>-5.6899999999999997E-3</c:v>
                </c:pt>
                <c:pt idx="18021">
                  <c:v>-5.6600000000000001E-3</c:v>
                </c:pt>
                <c:pt idx="18022">
                  <c:v>-5.64E-3</c:v>
                </c:pt>
                <c:pt idx="18023">
                  <c:v>-5.64E-3</c:v>
                </c:pt>
                <c:pt idx="18024">
                  <c:v>-5.6100000000000004E-3</c:v>
                </c:pt>
                <c:pt idx="18025">
                  <c:v>-5.5799999999999999E-3</c:v>
                </c:pt>
                <c:pt idx="18026">
                  <c:v>-5.5799999999999999E-3</c:v>
                </c:pt>
                <c:pt idx="18027">
                  <c:v>-5.5799999999999999E-3</c:v>
                </c:pt>
                <c:pt idx="18028">
                  <c:v>-5.5799999999999999E-3</c:v>
                </c:pt>
                <c:pt idx="18029">
                  <c:v>-5.6100000000000004E-3</c:v>
                </c:pt>
                <c:pt idx="18030">
                  <c:v>-5.6100000000000004E-3</c:v>
                </c:pt>
                <c:pt idx="18031">
                  <c:v>-5.64E-3</c:v>
                </c:pt>
                <c:pt idx="18032">
                  <c:v>-5.64E-3</c:v>
                </c:pt>
                <c:pt idx="18033">
                  <c:v>-5.6600000000000001E-3</c:v>
                </c:pt>
                <c:pt idx="18034">
                  <c:v>-5.6899999999999997E-3</c:v>
                </c:pt>
                <c:pt idx="18035">
                  <c:v>-5.7200000000000003E-3</c:v>
                </c:pt>
                <c:pt idx="18036">
                  <c:v>-5.77E-3</c:v>
                </c:pt>
                <c:pt idx="18037">
                  <c:v>-5.79E-3</c:v>
                </c:pt>
                <c:pt idx="18038">
                  <c:v>-5.8199999999999997E-3</c:v>
                </c:pt>
                <c:pt idx="18039">
                  <c:v>-5.8700000000000002E-3</c:v>
                </c:pt>
                <c:pt idx="18040">
                  <c:v>-5.8999999999999999E-3</c:v>
                </c:pt>
                <c:pt idx="18041">
                  <c:v>-5.9500000000000004E-3</c:v>
                </c:pt>
                <c:pt idx="18042">
                  <c:v>-5.9800000000000001E-3</c:v>
                </c:pt>
                <c:pt idx="18043">
                  <c:v>-6.0299999999999998E-3</c:v>
                </c:pt>
                <c:pt idx="18044">
                  <c:v>-6.0600000000000003E-3</c:v>
                </c:pt>
                <c:pt idx="18045">
                  <c:v>-6.0800000000000003E-3</c:v>
                </c:pt>
                <c:pt idx="18046">
                  <c:v>-6.1399999999999996E-3</c:v>
                </c:pt>
                <c:pt idx="18047">
                  <c:v>-6.1599999999999997E-3</c:v>
                </c:pt>
                <c:pt idx="18048">
                  <c:v>-6.1900000000000002E-3</c:v>
                </c:pt>
                <c:pt idx="18049">
                  <c:v>-6.2199999999999998E-3</c:v>
                </c:pt>
                <c:pt idx="18050">
                  <c:v>-6.2199999999999998E-3</c:v>
                </c:pt>
                <c:pt idx="18051">
                  <c:v>-6.2399999999999999E-3</c:v>
                </c:pt>
                <c:pt idx="18052">
                  <c:v>-6.2399999999999999E-3</c:v>
                </c:pt>
                <c:pt idx="18053">
                  <c:v>-6.2399999999999999E-3</c:v>
                </c:pt>
                <c:pt idx="18054">
                  <c:v>-6.2399999999999999E-3</c:v>
                </c:pt>
                <c:pt idx="18055">
                  <c:v>-6.2399999999999999E-3</c:v>
                </c:pt>
                <c:pt idx="18056">
                  <c:v>-6.2399999999999999E-3</c:v>
                </c:pt>
                <c:pt idx="18057">
                  <c:v>-6.2399999999999999E-3</c:v>
                </c:pt>
                <c:pt idx="18058">
                  <c:v>-6.2199999999999998E-3</c:v>
                </c:pt>
                <c:pt idx="18059">
                  <c:v>-6.2199999999999998E-3</c:v>
                </c:pt>
                <c:pt idx="18060">
                  <c:v>-6.1900000000000002E-3</c:v>
                </c:pt>
                <c:pt idx="18061">
                  <c:v>-6.1599999999999997E-3</c:v>
                </c:pt>
                <c:pt idx="18062">
                  <c:v>-6.1599999999999997E-3</c:v>
                </c:pt>
                <c:pt idx="18063">
                  <c:v>-6.1399999999999996E-3</c:v>
                </c:pt>
                <c:pt idx="18064">
                  <c:v>-6.11E-3</c:v>
                </c:pt>
                <c:pt idx="18065">
                  <c:v>-6.0800000000000003E-3</c:v>
                </c:pt>
                <c:pt idx="18066">
                  <c:v>-6.0800000000000003E-3</c:v>
                </c:pt>
                <c:pt idx="18067">
                  <c:v>-6.0600000000000003E-3</c:v>
                </c:pt>
                <c:pt idx="18068">
                  <c:v>-6.0299999999999998E-3</c:v>
                </c:pt>
                <c:pt idx="18069">
                  <c:v>-6.0099999999999997E-3</c:v>
                </c:pt>
                <c:pt idx="18070">
                  <c:v>-6.0099999999999997E-3</c:v>
                </c:pt>
                <c:pt idx="18071">
                  <c:v>-5.9800000000000001E-3</c:v>
                </c:pt>
                <c:pt idx="18072">
                  <c:v>-5.9800000000000001E-3</c:v>
                </c:pt>
                <c:pt idx="18073">
                  <c:v>-5.9800000000000001E-3</c:v>
                </c:pt>
                <c:pt idx="18074">
                  <c:v>-5.9800000000000001E-3</c:v>
                </c:pt>
                <c:pt idx="18075">
                  <c:v>-5.9800000000000001E-3</c:v>
                </c:pt>
                <c:pt idx="18076">
                  <c:v>-5.9800000000000001E-3</c:v>
                </c:pt>
                <c:pt idx="18077">
                  <c:v>-6.0099999999999997E-3</c:v>
                </c:pt>
                <c:pt idx="18078">
                  <c:v>-6.0099999999999997E-3</c:v>
                </c:pt>
                <c:pt idx="18079">
                  <c:v>-6.0299999999999998E-3</c:v>
                </c:pt>
                <c:pt idx="18080">
                  <c:v>-6.0299999999999998E-3</c:v>
                </c:pt>
                <c:pt idx="18081">
                  <c:v>-6.0600000000000003E-3</c:v>
                </c:pt>
                <c:pt idx="18082">
                  <c:v>-6.0800000000000003E-3</c:v>
                </c:pt>
                <c:pt idx="18083">
                  <c:v>-6.0800000000000003E-3</c:v>
                </c:pt>
                <c:pt idx="18084">
                  <c:v>-6.11E-3</c:v>
                </c:pt>
                <c:pt idx="18085">
                  <c:v>-6.1399999999999996E-3</c:v>
                </c:pt>
                <c:pt idx="18086">
                  <c:v>-6.1399999999999996E-3</c:v>
                </c:pt>
                <c:pt idx="18087">
                  <c:v>-6.1599999999999997E-3</c:v>
                </c:pt>
                <c:pt idx="18088">
                  <c:v>-6.1900000000000002E-3</c:v>
                </c:pt>
                <c:pt idx="18089">
                  <c:v>-6.1900000000000002E-3</c:v>
                </c:pt>
                <c:pt idx="18090">
                  <c:v>-6.1900000000000002E-3</c:v>
                </c:pt>
                <c:pt idx="18091">
                  <c:v>-6.2199999999999998E-3</c:v>
                </c:pt>
                <c:pt idx="18092">
                  <c:v>-6.2199999999999998E-3</c:v>
                </c:pt>
                <c:pt idx="18093">
                  <c:v>-6.2199999999999998E-3</c:v>
                </c:pt>
                <c:pt idx="18094">
                  <c:v>-6.2199999999999998E-3</c:v>
                </c:pt>
                <c:pt idx="18095">
                  <c:v>-6.1900000000000002E-3</c:v>
                </c:pt>
                <c:pt idx="18096">
                  <c:v>-6.1900000000000002E-3</c:v>
                </c:pt>
                <c:pt idx="18097">
                  <c:v>-6.1599999999999997E-3</c:v>
                </c:pt>
                <c:pt idx="18098">
                  <c:v>-6.1399999999999996E-3</c:v>
                </c:pt>
                <c:pt idx="18099">
                  <c:v>-6.11E-3</c:v>
                </c:pt>
                <c:pt idx="18100">
                  <c:v>-6.0800000000000003E-3</c:v>
                </c:pt>
                <c:pt idx="18101">
                  <c:v>-6.0600000000000003E-3</c:v>
                </c:pt>
                <c:pt idx="18102">
                  <c:v>-6.0299999999999998E-3</c:v>
                </c:pt>
                <c:pt idx="18103">
                  <c:v>-6.0099999999999997E-3</c:v>
                </c:pt>
                <c:pt idx="18104">
                  <c:v>-5.9800000000000001E-3</c:v>
                </c:pt>
                <c:pt idx="18105">
                  <c:v>-5.9500000000000004E-3</c:v>
                </c:pt>
                <c:pt idx="18106">
                  <c:v>-5.8999999999999999E-3</c:v>
                </c:pt>
                <c:pt idx="18107">
                  <c:v>-5.8700000000000002E-3</c:v>
                </c:pt>
                <c:pt idx="18108">
                  <c:v>-5.8500000000000002E-3</c:v>
                </c:pt>
                <c:pt idx="18109">
                  <c:v>-5.8199999999999997E-3</c:v>
                </c:pt>
                <c:pt idx="18110">
                  <c:v>-5.8199999999999997E-3</c:v>
                </c:pt>
                <c:pt idx="18111">
                  <c:v>-5.79E-3</c:v>
                </c:pt>
                <c:pt idx="18112">
                  <c:v>-5.77E-3</c:v>
                </c:pt>
                <c:pt idx="18113">
                  <c:v>-5.77E-3</c:v>
                </c:pt>
                <c:pt idx="18114">
                  <c:v>-5.77E-3</c:v>
                </c:pt>
                <c:pt idx="18115">
                  <c:v>-5.77E-3</c:v>
                </c:pt>
                <c:pt idx="18116">
                  <c:v>-5.77E-3</c:v>
                </c:pt>
                <c:pt idx="18117">
                  <c:v>-5.77E-3</c:v>
                </c:pt>
                <c:pt idx="18118">
                  <c:v>-5.79E-3</c:v>
                </c:pt>
                <c:pt idx="18119">
                  <c:v>-5.79E-3</c:v>
                </c:pt>
                <c:pt idx="18120">
                  <c:v>-5.8199999999999997E-3</c:v>
                </c:pt>
                <c:pt idx="18121">
                  <c:v>-5.8500000000000002E-3</c:v>
                </c:pt>
                <c:pt idx="18122">
                  <c:v>-5.8700000000000002E-3</c:v>
                </c:pt>
                <c:pt idx="18123">
                  <c:v>-5.8999999999999999E-3</c:v>
                </c:pt>
                <c:pt idx="18124">
                  <c:v>-5.9300000000000004E-3</c:v>
                </c:pt>
                <c:pt idx="18125">
                  <c:v>-5.9500000000000004E-3</c:v>
                </c:pt>
                <c:pt idx="18126">
                  <c:v>-5.9800000000000001E-3</c:v>
                </c:pt>
                <c:pt idx="18127">
                  <c:v>-6.0099999999999997E-3</c:v>
                </c:pt>
                <c:pt idx="18128">
                  <c:v>-6.0299999999999998E-3</c:v>
                </c:pt>
                <c:pt idx="18129">
                  <c:v>-6.0600000000000003E-3</c:v>
                </c:pt>
                <c:pt idx="18130">
                  <c:v>-6.0800000000000003E-3</c:v>
                </c:pt>
                <c:pt idx="18131">
                  <c:v>-6.11E-3</c:v>
                </c:pt>
                <c:pt idx="18132">
                  <c:v>-6.11E-3</c:v>
                </c:pt>
                <c:pt idx="18133">
                  <c:v>-6.1399999999999996E-3</c:v>
                </c:pt>
                <c:pt idx="18134">
                  <c:v>-6.1399999999999996E-3</c:v>
                </c:pt>
                <c:pt idx="18135">
                  <c:v>-6.1599999999999997E-3</c:v>
                </c:pt>
                <c:pt idx="18136">
                  <c:v>-6.1599999999999997E-3</c:v>
                </c:pt>
                <c:pt idx="18137">
                  <c:v>-6.1599999999999997E-3</c:v>
                </c:pt>
                <c:pt idx="18138">
                  <c:v>-6.1599999999999997E-3</c:v>
                </c:pt>
                <c:pt idx="18139">
                  <c:v>-6.1599999999999997E-3</c:v>
                </c:pt>
                <c:pt idx="18140">
                  <c:v>-6.1599999999999997E-3</c:v>
                </c:pt>
                <c:pt idx="18141">
                  <c:v>-6.1599999999999997E-3</c:v>
                </c:pt>
                <c:pt idx="18142">
                  <c:v>-6.1399999999999996E-3</c:v>
                </c:pt>
                <c:pt idx="18143">
                  <c:v>-6.1399999999999996E-3</c:v>
                </c:pt>
                <c:pt idx="18144">
                  <c:v>-6.11E-3</c:v>
                </c:pt>
                <c:pt idx="18145">
                  <c:v>-6.11E-3</c:v>
                </c:pt>
                <c:pt idx="18146">
                  <c:v>-6.11E-3</c:v>
                </c:pt>
                <c:pt idx="18147">
                  <c:v>-6.0800000000000003E-3</c:v>
                </c:pt>
                <c:pt idx="18148">
                  <c:v>-6.0800000000000003E-3</c:v>
                </c:pt>
                <c:pt idx="18149">
                  <c:v>-6.0600000000000003E-3</c:v>
                </c:pt>
                <c:pt idx="18150">
                  <c:v>-6.0600000000000003E-3</c:v>
                </c:pt>
                <c:pt idx="18151">
                  <c:v>-6.0299999999999998E-3</c:v>
                </c:pt>
                <c:pt idx="18152">
                  <c:v>-6.0299999999999998E-3</c:v>
                </c:pt>
                <c:pt idx="18153">
                  <c:v>-6.0299999999999998E-3</c:v>
                </c:pt>
                <c:pt idx="18154">
                  <c:v>-6.0099999999999997E-3</c:v>
                </c:pt>
                <c:pt idx="18155">
                  <c:v>-6.0099999999999997E-3</c:v>
                </c:pt>
                <c:pt idx="18156">
                  <c:v>-6.0099999999999997E-3</c:v>
                </c:pt>
                <c:pt idx="18157">
                  <c:v>-6.0099999999999997E-3</c:v>
                </c:pt>
                <c:pt idx="18158">
                  <c:v>-6.0099999999999997E-3</c:v>
                </c:pt>
                <c:pt idx="18159">
                  <c:v>-6.0099999999999997E-3</c:v>
                </c:pt>
                <c:pt idx="18160">
                  <c:v>-6.0099999999999997E-3</c:v>
                </c:pt>
                <c:pt idx="18161">
                  <c:v>-6.0099999999999997E-3</c:v>
                </c:pt>
                <c:pt idx="18162">
                  <c:v>-6.0099999999999997E-3</c:v>
                </c:pt>
                <c:pt idx="18163">
                  <c:v>-6.0099999999999997E-3</c:v>
                </c:pt>
                <c:pt idx="18164">
                  <c:v>-6.0299999999999998E-3</c:v>
                </c:pt>
                <c:pt idx="18165">
                  <c:v>-6.0299999999999998E-3</c:v>
                </c:pt>
                <c:pt idx="18166">
                  <c:v>-6.0299999999999998E-3</c:v>
                </c:pt>
                <c:pt idx="18167">
                  <c:v>-6.0299999999999998E-3</c:v>
                </c:pt>
                <c:pt idx="18168">
                  <c:v>-6.0299999999999998E-3</c:v>
                </c:pt>
                <c:pt idx="18169">
                  <c:v>-6.0299999999999998E-3</c:v>
                </c:pt>
                <c:pt idx="18170">
                  <c:v>-6.0299999999999998E-3</c:v>
                </c:pt>
                <c:pt idx="18171">
                  <c:v>-6.0099999999999997E-3</c:v>
                </c:pt>
                <c:pt idx="18172">
                  <c:v>-6.0099999999999997E-3</c:v>
                </c:pt>
                <c:pt idx="18173">
                  <c:v>-6.0099999999999997E-3</c:v>
                </c:pt>
                <c:pt idx="18174">
                  <c:v>-6.0099999999999997E-3</c:v>
                </c:pt>
                <c:pt idx="18175">
                  <c:v>-5.9800000000000001E-3</c:v>
                </c:pt>
                <c:pt idx="18176">
                  <c:v>-5.9800000000000001E-3</c:v>
                </c:pt>
                <c:pt idx="18177">
                  <c:v>-5.9800000000000001E-3</c:v>
                </c:pt>
                <c:pt idx="18178">
                  <c:v>-5.9800000000000001E-3</c:v>
                </c:pt>
                <c:pt idx="18179">
                  <c:v>-5.9500000000000004E-3</c:v>
                </c:pt>
                <c:pt idx="18180">
                  <c:v>-5.9500000000000004E-3</c:v>
                </c:pt>
                <c:pt idx="18181">
                  <c:v>-5.9300000000000004E-3</c:v>
                </c:pt>
                <c:pt idx="18182">
                  <c:v>-5.9300000000000004E-3</c:v>
                </c:pt>
                <c:pt idx="18183">
                  <c:v>-5.9300000000000004E-3</c:v>
                </c:pt>
                <c:pt idx="18184">
                  <c:v>-5.9300000000000004E-3</c:v>
                </c:pt>
                <c:pt idx="18185">
                  <c:v>-5.8999999999999999E-3</c:v>
                </c:pt>
                <c:pt idx="18186">
                  <c:v>-5.8999999999999999E-3</c:v>
                </c:pt>
                <c:pt idx="18187">
                  <c:v>-5.8999999999999999E-3</c:v>
                </c:pt>
                <c:pt idx="18188">
                  <c:v>-5.8999999999999999E-3</c:v>
                </c:pt>
                <c:pt idx="18189">
                  <c:v>-5.8999999999999999E-3</c:v>
                </c:pt>
                <c:pt idx="18190">
                  <c:v>-5.8999999999999999E-3</c:v>
                </c:pt>
                <c:pt idx="18191">
                  <c:v>-5.8999999999999999E-3</c:v>
                </c:pt>
                <c:pt idx="18192">
                  <c:v>-5.8999999999999999E-3</c:v>
                </c:pt>
                <c:pt idx="18193">
                  <c:v>-5.9300000000000004E-3</c:v>
                </c:pt>
                <c:pt idx="18194">
                  <c:v>-5.9300000000000004E-3</c:v>
                </c:pt>
                <c:pt idx="18195">
                  <c:v>-5.9300000000000004E-3</c:v>
                </c:pt>
                <c:pt idx="18196">
                  <c:v>-5.9300000000000004E-3</c:v>
                </c:pt>
                <c:pt idx="18197">
                  <c:v>-5.9500000000000004E-3</c:v>
                </c:pt>
                <c:pt idx="18198">
                  <c:v>-5.9500000000000004E-3</c:v>
                </c:pt>
                <c:pt idx="18199">
                  <c:v>-5.9500000000000004E-3</c:v>
                </c:pt>
                <c:pt idx="18200">
                  <c:v>-5.9500000000000004E-3</c:v>
                </c:pt>
                <c:pt idx="18201">
                  <c:v>-5.9800000000000001E-3</c:v>
                </c:pt>
                <c:pt idx="18202">
                  <c:v>-5.9800000000000001E-3</c:v>
                </c:pt>
                <c:pt idx="18203">
                  <c:v>-5.9800000000000001E-3</c:v>
                </c:pt>
                <c:pt idx="18204">
                  <c:v>-5.9800000000000001E-3</c:v>
                </c:pt>
                <c:pt idx="18205">
                  <c:v>-5.9800000000000001E-3</c:v>
                </c:pt>
                <c:pt idx="18206">
                  <c:v>-5.9800000000000001E-3</c:v>
                </c:pt>
                <c:pt idx="18207">
                  <c:v>-5.9800000000000001E-3</c:v>
                </c:pt>
                <c:pt idx="18208">
                  <c:v>-5.9800000000000001E-3</c:v>
                </c:pt>
                <c:pt idx="18209">
                  <c:v>-5.9800000000000001E-3</c:v>
                </c:pt>
                <c:pt idx="18210">
                  <c:v>-5.9800000000000001E-3</c:v>
                </c:pt>
                <c:pt idx="18211">
                  <c:v>-5.9800000000000001E-3</c:v>
                </c:pt>
                <c:pt idx="18212">
                  <c:v>-5.9800000000000001E-3</c:v>
                </c:pt>
                <c:pt idx="18213">
                  <c:v>-5.9500000000000004E-3</c:v>
                </c:pt>
                <c:pt idx="18214">
                  <c:v>-5.9500000000000004E-3</c:v>
                </c:pt>
                <c:pt idx="18215">
                  <c:v>-5.9500000000000004E-3</c:v>
                </c:pt>
                <c:pt idx="18216">
                  <c:v>-5.9500000000000004E-3</c:v>
                </c:pt>
                <c:pt idx="18217">
                  <c:v>-5.9300000000000004E-3</c:v>
                </c:pt>
                <c:pt idx="18218">
                  <c:v>-5.9300000000000004E-3</c:v>
                </c:pt>
                <c:pt idx="18219">
                  <c:v>-5.9300000000000004E-3</c:v>
                </c:pt>
                <c:pt idx="18220">
                  <c:v>-5.9300000000000004E-3</c:v>
                </c:pt>
                <c:pt idx="18221">
                  <c:v>-5.9300000000000004E-3</c:v>
                </c:pt>
                <c:pt idx="18222">
                  <c:v>-5.9300000000000004E-3</c:v>
                </c:pt>
                <c:pt idx="18223">
                  <c:v>-5.9300000000000004E-3</c:v>
                </c:pt>
                <c:pt idx="18224">
                  <c:v>-5.9300000000000004E-3</c:v>
                </c:pt>
                <c:pt idx="18225">
                  <c:v>-5.9300000000000004E-3</c:v>
                </c:pt>
                <c:pt idx="18226">
                  <c:v>-5.9300000000000004E-3</c:v>
                </c:pt>
                <c:pt idx="18227">
                  <c:v>-5.9300000000000004E-3</c:v>
                </c:pt>
                <c:pt idx="18228">
                  <c:v>-5.9300000000000004E-3</c:v>
                </c:pt>
                <c:pt idx="18229">
                  <c:v>-5.9500000000000004E-3</c:v>
                </c:pt>
                <c:pt idx="18230">
                  <c:v>-5.9500000000000004E-3</c:v>
                </c:pt>
                <c:pt idx="18231">
                  <c:v>-5.9500000000000004E-3</c:v>
                </c:pt>
                <c:pt idx="18232">
                  <c:v>-5.9500000000000004E-3</c:v>
                </c:pt>
                <c:pt idx="18233">
                  <c:v>-5.9800000000000001E-3</c:v>
                </c:pt>
                <c:pt idx="18234">
                  <c:v>-5.9800000000000001E-3</c:v>
                </c:pt>
                <c:pt idx="18235">
                  <c:v>-5.9800000000000001E-3</c:v>
                </c:pt>
                <c:pt idx="18236">
                  <c:v>-5.9800000000000001E-3</c:v>
                </c:pt>
                <c:pt idx="18237">
                  <c:v>-6.0099999999999997E-3</c:v>
                </c:pt>
                <c:pt idx="18238">
                  <c:v>-6.0099999999999997E-3</c:v>
                </c:pt>
                <c:pt idx="18239">
                  <c:v>-6.0099999999999997E-3</c:v>
                </c:pt>
                <c:pt idx="18240">
                  <c:v>-6.0099999999999997E-3</c:v>
                </c:pt>
                <c:pt idx="18241">
                  <c:v>-6.0099999999999997E-3</c:v>
                </c:pt>
                <c:pt idx="18242">
                  <c:v>-6.0099999999999997E-3</c:v>
                </c:pt>
                <c:pt idx="18243">
                  <c:v>-6.0099999999999997E-3</c:v>
                </c:pt>
                <c:pt idx="18244">
                  <c:v>-6.0099999999999997E-3</c:v>
                </c:pt>
                <c:pt idx="18245">
                  <c:v>-6.0099999999999997E-3</c:v>
                </c:pt>
                <c:pt idx="18246">
                  <c:v>-6.0099999999999997E-3</c:v>
                </c:pt>
                <c:pt idx="18247">
                  <c:v>-6.0099999999999997E-3</c:v>
                </c:pt>
                <c:pt idx="18248">
                  <c:v>-6.0099999999999997E-3</c:v>
                </c:pt>
                <c:pt idx="18249">
                  <c:v>-6.0099999999999997E-3</c:v>
                </c:pt>
                <c:pt idx="18250">
                  <c:v>-5.9800000000000001E-3</c:v>
                </c:pt>
                <c:pt idx="18251">
                  <c:v>-5.9800000000000001E-3</c:v>
                </c:pt>
                <c:pt idx="18252">
                  <c:v>-5.9800000000000001E-3</c:v>
                </c:pt>
                <c:pt idx="18253">
                  <c:v>-5.9800000000000001E-3</c:v>
                </c:pt>
                <c:pt idx="18254">
                  <c:v>-5.9800000000000001E-3</c:v>
                </c:pt>
                <c:pt idx="18255">
                  <c:v>-5.9800000000000001E-3</c:v>
                </c:pt>
                <c:pt idx="18256">
                  <c:v>-5.9800000000000001E-3</c:v>
                </c:pt>
                <c:pt idx="18257">
                  <c:v>-5.9800000000000001E-3</c:v>
                </c:pt>
                <c:pt idx="18258">
                  <c:v>-5.9800000000000001E-3</c:v>
                </c:pt>
                <c:pt idx="18259">
                  <c:v>-5.9800000000000001E-3</c:v>
                </c:pt>
                <c:pt idx="18260">
                  <c:v>-5.9800000000000001E-3</c:v>
                </c:pt>
                <c:pt idx="18261">
                  <c:v>-5.9800000000000001E-3</c:v>
                </c:pt>
                <c:pt idx="18262">
                  <c:v>-5.9800000000000001E-3</c:v>
                </c:pt>
                <c:pt idx="18263">
                  <c:v>-6.0099999999999997E-3</c:v>
                </c:pt>
                <c:pt idx="18264">
                  <c:v>-6.0099999999999997E-3</c:v>
                </c:pt>
                <c:pt idx="18265">
                  <c:v>-6.0099999999999997E-3</c:v>
                </c:pt>
                <c:pt idx="18266">
                  <c:v>-6.0299999999999998E-3</c:v>
                </c:pt>
                <c:pt idx="18267">
                  <c:v>-6.0299999999999998E-3</c:v>
                </c:pt>
                <c:pt idx="18268">
                  <c:v>-6.0600000000000003E-3</c:v>
                </c:pt>
                <c:pt idx="18269">
                  <c:v>-6.0600000000000003E-3</c:v>
                </c:pt>
                <c:pt idx="18270">
                  <c:v>-6.0600000000000003E-3</c:v>
                </c:pt>
                <c:pt idx="18271">
                  <c:v>-6.0800000000000003E-3</c:v>
                </c:pt>
                <c:pt idx="18272">
                  <c:v>-6.0800000000000003E-3</c:v>
                </c:pt>
                <c:pt idx="18273">
                  <c:v>-6.11E-3</c:v>
                </c:pt>
                <c:pt idx="18274">
                  <c:v>-6.11E-3</c:v>
                </c:pt>
                <c:pt idx="18275">
                  <c:v>-6.11E-3</c:v>
                </c:pt>
                <c:pt idx="18276">
                  <c:v>-6.1399999999999996E-3</c:v>
                </c:pt>
                <c:pt idx="18277">
                  <c:v>-6.1399999999999996E-3</c:v>
                </c:pt>
                <c:pt idx="18278">
                  <c:v>-6.1399999999999996E-3</c:v>
                </c:pt>
                <c:pt idx="18279">
                  <c:v>-6.1399999999999996E-3</c:v>
                </c:pt>
                <c:pt idx="18280">
                  <c:v>-6.1399999999999996E-3</c:v>
                </c:pt>
                <c:pt idx="18281">
                  <c:v>-6.1399999999999996E-3</c:v>
                </c:pt>
                <c:pt idx="18282">
                  <c:v>-6.1399999999999996E-3</c:v>
                </c:pt>
                <c:pt idx="18283">
                  <c:v>-6.1399999999999996E-3</c:v>
                </c:pt>
                <c:pt idx="18284">
                  <c:v>-6.1399999999999996E-3</c:v>
                </c:pt>
                <c:pt idx="18285">
                  <c:v>-6.1399999999999996E-3</c:v>
                </c:pt>
                <c:pt idx="18286">
                  <c:v>-6.1399999999999996E-3</c:v>
                </c:pt>
                <c:pt idx="18287">
                  <c:v>-6.11E-3</c:v>
                </c:pt>
                <c:pt idx="18288">
                  <c:v>-6.11E-3</c:v>
                </c:pt>
                <c:pt idx="18289">
                  <c:v>-6.0800000000000003E-3</c:v>
                </c:pt>
                <c:pt idx="18290">
                  <c:v>-6.0800000000000003E-3</c:v>
                </c:pt>
                <c:pt idx="18291">
                  <c:v>-6.0800000000000003E-3</c:v>
                </c:pt>
                <c:pt idx="18292">
                  <c:v>-6.0600000000000003E-3</c:v>
                </c:pt>
                <c:pt idx="18293">
                  <c:v>-6.0600000000000003E-3</c:v>
                </c:pt>
                <c:pt idx="18294">
                  <c:v>-6.0299999999999998E-3</c:v>
                </c:pt>
                <c:pt idx="18295">
                  <c:v>-6.0299999999999998E-3</c:v>
                </c:pt>
                <c:pt idx="18296">
                  <c:v>-6.0299999999999998E-3</c:v>
                </c:pt>
                <c:pt idx="18297">
                  <c:v>-6.0099999999999997E-3</c:v>
                </c:pt>
                <c:pt idx="18298">
                  <c:v>-6.0099999999999997E-3</c:v>
                </c:pt>
                <c:pt idx="18299">
                  <c:v>-6.0099999999999997E-3</c:v>
                </c:pt>
                <c:pt idx="18300">
                  <c:v>-5.9800000000000001E-3</c:v>
                </c:pt>
                <c:pt idx="18301">
                  <c:v>-5.9800000000000001E-3</c:v>
                </c:pt>
                <c:pt idx="18302">
                  <c:v>-5.9800000000000001E-3</c:v>
                </c:pt>
                <c:pt idx="18303">
                  <c:v>-5.9800000000000001E-3</c:v>
                </c:pt>
                <c:pt idx="18304">
                  <c:v>-5.9800000000000001E-3</c:v>
                </c:pt>
                <c:pt idx="18305">
                  <c:v>-5.9800000000000001E-3</c:v>
                </c:pt>
                <c:pt idx="18306">
                  <c:v>-5.9800000000000001E-3</c:v>
                </c:pt>
                <c:pt idx="18307">
                  <c:v>-5.9800000000000001E-3</c:v>
                </c:pt>
                <c:pt idx="18308">
                  <c:v>-6.0099999999999997E-3</c:v>
                </c:pt>
                <c:pt idx="18309">
                  <c:v>-6.0099999999999997E-3</c:v>
                </c:pt>
                <c:pt idx="18310">
                  <c:v>-6.0099999999999997E-3</c:v>
                </c:pt>
                <c:pt idx="18311">
                  <c:v>-6.0299999999999998E-3</c:v>
                </c:pt>
                <c:pt idx="18312">
                  <c:v>-6.0299999999999998E-3</c:v>
                </c:pt>
                <c:pt idx="18313">
                  <c:v>-6.0600000000000003E-3</c:v>
                </c:pt>
                <c:pt idx="18314">
                  <c:v>-6.0600000000000003E-3</c:v>
                </c:pt>
                <c:pt idx="18315">
                  <c:v>-6.0800000000000003E-3</c:v>
                </c:pt>
                <c:pt idx="18316">
                  <c:v>-6.11E-3</c:v>
                </c:pt>
                <c:pt idx="18317">
                  <c:v>-6.11E-3</c:v>
                </c:pt>
                <c:pt idx="18318">
                  <c:v>-6.1399999999999996E-3</c:v>
                </c:pt>
                <c:pt idx="18319">
                  <c:v>-6.1399999999999996E-3</c:v>
                </c:pt>
                <c:pt idx="18320">
                  <c:v>-6.1399999999999996E-3</c:v>
                </c:pt>
                <c:pt idx="18321">
                  <c:v>-6.1599999999999997E-3</c:v>
                </c:pt>
                <c:pt idx="18322">
                  <c:v>-6.1599999999999997E-3</c:v>
                </c:pt>
                <c:pt idx="18323">
                  <c:v>-6.1599999999999997E-3</c:v>
                </c:pt>
                <c:pt idx="18324">
                  <c:v>-6.1599999999999997E-3</c:v>
                </c:pt>
                <c:pt idx="18325">
                  <c:v>-6.1599999999999997E-3</c:v>
                </c:pt>
                <c:pt idx="18326">
                  <c:v>-6.1599999999999997E-3</c:v>
                </c:pt>
                <c:pt idx="18327">
                  <c:v>-6.1399999999999996E-3</c:v>
                </c:pt>
                <c:pt idx="18328">
                  <c:v>-6.1399999999999996E-3</c:v>
                </c:pt>
                <c:pt idx="18329">
                  <c:v>-6.11E-3</c:v>
                </c:pt>
                <c:pt idx="18330">
                  <c:v>-6.0800000000000003E-3</c:v>
                </c:pt>
                <c:pt idx="18331">
                  <c:v>-6.0600000000000003E-3</c:v>
                </c:pt>
                <c:pt idx="18332">
                  <c:v>-6.0299999999999998E-3</c:v>
                </c:pt>
                <c:pt idx="18333">
                  <c:v>-6.0099999999999997E-3</c:v>
                </c:pt>
                <c:pt idx="18334">
                  <c:v>-5.9800000000000001E-3</c:v>
                </c:pt>
                <c:pt idx="18335">
                  <c:v>-5.9500000000000004E-3</c:v>
                </c:pt>
                <c:pt idx="18336">
                  <c:v>-5.8999999999999999E-3</c:v>
                </c:pt>
                <c:pt idx="18337">
                  <c:v>-5.8700000000000002E-3</c:v>
                </c:pt>
                <c:pt idx="18338">
                  <c:v>-5.8199999999999997E-3</c:v>
                </c:pt>
                <c:pt idx="18339">
                  <c:v>-5.79E-3</c:v>
                </c:pt>
                <c:pt idx="18340">
                  <c:v>-5.77E-3</c:v>
                </c:pt>
                <c:pt idx="18341">
                  <c:v>-5.7200000000000003E-3</c:v>
                </c:pt>
                <c:pt idx="18342">
                  <c:v>-5.6899999999999997E-3</c:v>
                </c:pt>
                <c:pt idx="18343">
                  <c:v>-5.6600000000000001E-3</c:v>
                </c:pt>
                <c:pt idx="18344">
                  <c:v>-5.64E-3</c:v>
                </c:pt>
                <c:pt idx="18345">
                  <c:v>-5.6100000000000004E-3</c:v>
                </c:pt>
                <c:pt idx="18346">
                  <c:v>-5.6100000000000004E-3</c:v>
                </c:pt>
                <c:pt idx="18347">
                  <c:v>-5.5799999999999999E-3</c:v>
                </c:pt>
                <c:pt idx="18348">
                  <c:v>-5.5799999999999999E-3</c:v>
                </c:pt>
                <c:pt idx="18349">
                  <c:v>-5.5799999999999999E-3</c:v>
                </c:pt>
                <c:pt idx="18350">
                  <c:v>-5.5799999999999999E-3</c:v>
                </c:pt>
                <c:pt idx="18351">
                  <c:v>-5.6100000000000004E-3</c:v>
                </c:pt>
                <c:pt idx="18352">
                  <c:v>-5.6100000000000004E-3</c:v>
                </c:pt>
                <c:pt idx="18353">
                  <c:v>-5.64E-3</c:v>
                </c:pt>
                <c:pt idx="18354">
                  <c:v>-5.6600000000000001E-3</c:v>
                </c:pt>
                <c:pt idx="18355">
                  <c:v>-5.6899999999999997E-3</c:v>
                </c:pt>
                <c:pt idx="18356">
                  <c:v>-5.7200000000000003E-3</c:v>
                </c:pt>
                <c:pt idx="18357">
                  <c:v>-5.7400000000000003E-3</c:v>
                </c:pt>
                <c:pt idx="18358">
                  <c:v>-5.77E-3</c:v>
                </c:pt>
                <c:pt idx="18359">
                  <c:v>-5.8199999999999997E-3</c:v>
                </c:pt>
                <c:pt idx="18360">
                  <c:v>-5.8500000000000002E-3</c:v>
                </c:pt>
                <c:pt idx="18361">
                  <c:v>-5.8700000000000002E-3</c:v>
                </c:pt>
                <c:pt idx="18362">
                  <c:v>-5.9300000000000004E-3</c:v>
                </c:pt>
                <c:pt idx="18363">
                  <c:v>-5.9500000000000004E-3</c:v>
                </c:pt>
                <c:pt idx="18364">
                  <c:v>-5.9800000000000001E-3</c:v>
                </c:pt>
                <c:pt idx="18365">
                  <c:v>-6.0099999999999997E-3</c:v>
                </c:pt>
                <c:pt idx="18366">
                  <c:v>-6.0299999999999998E-3</c:v>
                </c:pt>
                <c:pt idx="18367">
                  <c:v>-6.0600000000000003E-3</c:v>
                </c:pt>
                <c:pt idx="18368">
                  <c:v>-6.0800000000000003E-3</c:v>
                </c:pt>
                <c:pt idx="18369">
                  <c:v>-6.0800000000000003E-3</c:v>
                </c:pt>
                <c:pt idx="18370">
                  <c:v>-6.11E-3</c:v>
                </c:pt>
                <c:pt idx="18371">
                  <c:v>-6.11E-3</c:v>
                </c:pt>
                <c:pt idx="18372">
                  <c:v>-6.11E-3</c:v>
                </c:pt>
                <c:pt idx="18373">
                  <c:v>-6.11E-3</c:v>
                </c:pt>
                <c:pt idx="18374">
                  <c:v>-6.11E-3</c:v>
                </c:pt>
                <c:pt idx="18375">
                  <c:v>-6.0800000000000003E-3</c:v>
                </c:pt>
                <c:pt idx="18376">
                  <c:v>-6.0800000000000003E-3</c:v>
                </c:pt>
                <c:pt idx="18377">
                  <c:v>-6.0600000000000003E-3</c:v>
                </c:pt>
                <c:pt idx="18378">
                  <c:v>-6.0600000000000003E-3</c:v>
                </c:pt>
                <c:pt idx="18379">
                  <c:v>-6.0299999999999998E-3</c:v>
                </c:pt>
                <c:pt idx="18380">
                  <c:v>-6.0299999999999998E-3</c:v>
                </c:pt>
                <c:pt idx="18381">
                  <c:v>-6.0099999999999997E-3</c:v>
                </c:pt>
                <c:pt idx="18382">
                  <c:v>-5.9800000000000001E-3</c:v>
                </c:pt>
                <c:pt idx="18383">
                  <c:v>-5.9800000000000001E-3</c:v>
                </c:pt>
                <c:pt idx="18384">
                  <c:v>-5.9500000000000004E-3</c:v>
                </c:pt>
                <c:pt idx="18385">
                  <c:v>-5.9500000000000004E-3</c:v>
                </c:pt>
                <c:pt idx="18386">
                  <c:v>-5.9300000000000004E-3</c:v>
                </c:pt>
                <c:pt idx="18387">
                  <c:v>-5.9300000000000004E-3</c:v>
                </c:pt>
                <c:pt idx="18388">
                  <c:v>-5.9300000000000004E-3</c:v>
                </c:pt>
                <c:pt idx="18389">
                  <c:v>-5.9300000000000004E-3</c:v>
                </c:pt>
                <c:pt idx="18390">
                  <c:v>-5.9300000000000004E-3</c:v>
                </c:pt>
                <c:pt idx="18391">
                  <c:v>-5.9300000000000004E-3</c:v>
                </c:pt>
                <c:pt idx="18392">
                  <c:v>-5.9300000000000004E-3</c:v>
                </c:pt>
                <c:pt idx="18393">
                  <c:v>-5.9500000000000004E-3</c:v>
                </c:pt>
                <c:pt idx="18394">
                  <c:v>-5.9500000000000004E-3</c:v>
                </c:pt>
                <c:pt idx="18395">
                  <c:v>-5.9800000000000001E-3</c:v>
                </c:pt>
                <c:pt idx="18396">
                  <c:v>-5.9800000000000001E-3</c:v>
                </c:pt>
                <c:pt idx="18397">
                  <c:v>-6.0099999999999997E-3</c:v>
                </c:pt>
                <c:pt idx="18398">
                  <c:v>-6.0299999999999998E-3</c:v>
                </c:pt>
                <c:pt idx="18399">
                  <c:v>-6.0299999999999998E-3</c:v>
                </c:pt>
                <c:pt idx="18400">
                  <c:v>-6.0600000000000003E-3</c:v>
                </c:pt>
                <c:pt idx="18401">
                  <c:v>-6.0800000000000003E-3</c:v>
                </c:pt>
                <c:pt idx="18402">
                  <c:v>-6.0800000000000003E-3</c:v>
                </c:pt>
                <c:pt idx="18403">
                  <c:v>-6.11E-3</c:v>
                </c:pt>
                <c:pt idx="18404">
                  <c:v>-6.11E-3</c:v>
                </c:pt>
                <c:pt idx="18405">
                  <c:v>-6.1399999999999996E-3</c:v>
                </c:pt>
                <c:pt idx="18406">
                  <c:v>-6.1399999999999996E-3</c:v>
                </c:pt>
                <c:pt idx="18407">
                  <c:v>-6.1399999999999996E-3</c:v>
                </c:pt>
                <c:pt idx="18408">
                  <c:v>-6.1599999999999997E-3</c:v>
                </c:pt>
                <c:pt idx="18409">
                  <c:v>-6.1599999999999997E-3</c:v>
                </c:pt>
                <c:pt idx="18410">
                  <c:v>-6.1599999999999997E-3</c:v>
                </c:pt>
                <c:pt idx="18411">
                  <c:v>-6.1399999999999996E-3</c:v>
                </c:pt>
                <c:pt idx="18412">
                  <c:v>-6.1399999999999996E-3</c:v>
                </c:pt>
                <c:pt idx="18413">
                  <c:v>-6.1399999999999996E-3</c:v>
                </c:pt>
                <c:pt idx="18414">
                  <c:v>-6.11E-3</c:v>
                </c:pt>
                <c:pt idx="18415">
                  <c:v>-6.11E-3</c:v>
                </c:pt>
                <c:pt idx="18416">
                  <c:v>-6.0800000000000003E-3</c:v>
                </c:pt>
                <c:pt idx="18417">
                  <c:v>-6.0600000000000003E-3</c:v>
                </c:pt>
                <c:pt idx="18418">
                  <c:v>-6.0600000000000003E-3</c:v>
                </c:pt>
                <c:pt idx="18419">
                  <c:v>-6.0299999999999998E-3</c:v>
                </c:pt>
                <c:pt idx="18420">
                  <c:v>-6.0099999999999997E-3</c:v>
                </c:pt>
                <c:pt idx="18421">
                  <c:v>-5.9800000000000001E-3</c:v>
                </c:pt>
                <c:pt idx="18422">
                  <c:v>-5.9500000000000004E-3</c:v>
                </c:pt>
                <c:pt idx="18423">
                  <c:v>-5.9300000000000004E-3</c:v>
                </c:pt>
                <c:pt idx="18424">
                  <c:v>-5.8999999999999999E-3</c:v>
                </c:pt>
                <c:pt idx="18425">
                  <c:v>-5.8700000000000002E-3</c:v>
                </c:pt>
                <c:pt idx="18426">
                  <c:v>-5.8500000000000002E-3</c:v>
                </c:pt>
                <c:pt idx="18427">
                  <c:v>-5.8199999999999997E-3</c:v>
                </c:pt>
                <c:pt idx="18428">
                  <c:v>-5.79E-3</c:v>
                </c:pt>
                <c:pt idx="18429">
                  <c:v>-5.79E-3</c:v>
                </c:pt>
                <c:pt idx="18430">
                  <c:v>-5.77E-3</c:v>
                </c:pt>
                <c:pt idx="18431">
                  <c:v>-5.7400000000000003E-3</c:v>
                </c:pt>
                <c:pt idx="18432">
                  <c:v>-5.7400000000000003E-3</c:v>
                </c:pt>
                <c:pt idx="18433">
                  <c:v>-5.7400000000000003E-3</c:v>
                </c:pt>
                <c:pt idx="18434">
                  <c:v>-5.7200000000000003E-3</c:v>
                </c:pt>
                <c:pt idx="18435">
                  <c:v>-5.7200000000000003E-3</c:v>
                </c:pt>
                <c:pt idx="18436">
                  <c:v>-5.7200000000000003E-3</c:v>
                </c:pt>
                <c:pt idx="18437">
                  <c:v>-5.7200000000000003E-3</c:v>
                </c:pt>
                <c:pt idx="18438">
                  <c:v>-5.7400000000000003E-3</c:v>
                </c:pt>
                <c:pt idx="18439">
                  <c:v>-5.7400000000000003E-3</c:v>
                </c:pt>
                <c:pt idx="18440">
                  <c:v>-5.7400000000000003E-3</c:v>
                </c:pt>
                <c:pt idx="18441">
                  <c:v>-5.77E-3</c:v>
                </c:pt>
                <c:pt idx="18442">
                  <c:v>-5.77E-3</c:v>
                </c:pt>
                <c:pt idx="18443">
                  <c:v>-5.79E-3</c:v>
                </c:pt>
                <c:pt idx="18444">
                  <c:v>-5.8199999999999997E-3</c:v>
                </c:pt>
                <c:pt idx="18445">
                  <c:v>-5.8500000000000002E-3</c:v>
                </c:pt>
                <c:pt idx="18446">
                  <c:v>-5.8700000000000002E-3</c:v>
                </c:pt>
                <c:pt idx="18447">
                  <c:v>-5.8700000000000002E-3</c:v>
                </c:pt>
                <c:pt idx="18448">
                  <c:v>-5.8999999999999999E-3</c:v>
                </c:pt>
                <c:pt idx="18449">
                  <c:v>-5.9300000000000004E-3</c:v>
                </c:pt>
                <c:pt idx="18450">
                  <c:v>-5.9500000000000004E-3</c:v>
                </c:pt>
                <c:pt idx="18451">
                  <c:v>-5.9500000000000004E-3</c:v>
                </c:pt>
                <c:pt idx="18452">
                  <c:v>-5.9800000000000001E-3</c:v>
                </c:pt>
                <c:pt idx="18453">
                  <c:v>-5.9800000000000001E-3</c:v>
                </c:pt>
                <c:pt idx="18454">
                  <c:v>-6.0099999999999997E-3</c:v>
                </c:pt>
                <c:pt idx="18455">
                  <c:v>-6.0099999999999997E-3</c:v>
                </c:pt>
                <c:pt idx="18456">
                  <c:v>-6.0099999999999997E-3</c:v>
                </c:pt>
                <c:pt idx="18457">
                  <c:v>-6.0099999999999997E-3</c:v>
                </c:pt>
                <c:pt idx="18458">
                  <c:v>-6.0099999999999997E-3</c:v>
                </c:pt>
                <c:pt idx="18459">
                  <c:v>-6.0099999999999997E-3</c:v>
                </c:pt>
                <c:pt idx="18460">
                  <c:v>-5.9800000000000001E-3</c:v>
                </c:pt>
                <c:pt idx="18461">
                  <c:v>-5.9500000000000004E-3</c:v>
                </c:pt>
                <c:pt idx="18462">
                  <c:v>-5.9500000000000004E-3</c:v>
                </c:pt>
                <c:pt idx="18463">
                  <c:v>-5.9300000000000004E-3</c:v>
                </c:pt>
                <c:pt idx="18464">
                  <c:v>-5.8999999999999999E-3</c:v>
                </c:pt>
                <c:pt idx="18465">
                  <c:v>-5.8700000000000002E-3</c:v>
                </c:pt>
                <c:pt idx="18466">
                  <c:v>-5.8199999999999997E-3</c:v>
                </c:pt>
                <c:pt idx="18467">
                  <c:v>-5.79E-3</c:v>
                </c:pt>
                <c:pt idx="18468">
                  <c:v>-5.77E-3</c:v>
                </c:pt>
                <c:pt idx="18469">
                  <c:v>-5.7200000000000003E-3</c:v>
                </c:pt>
                <c:pt idx="18470">
                  <c:v>-5.6899999999999997E-3</c:v>
                </c:pt>
                <c:pt idx="18471">
                  <c:v>-5.6600000000000001E-3</c:v>
                </c:pt>
                <c:pt idx="18472">
                  <c:v>-5.64E-3</c:v>
                </c:pt>
                <c:pt idx="18473">
                  <c:v>-5.6100000000000004E-3</c:v>
                </c:pt>
                <c:pt idx="18474">
                  <c:v>-5.5799999999999999E-3</c:v>
                </c:pt>
                <c:pt idx="18475">
                  <c:v>-5.5599999999999998E-3</c:v>
                </c:pt>
                <c:pt idx="18476">
                  <c:v>-5.5599999999999998E-3</c:v>
                </c:pt>
                <c:pt idx="18477">
                  <c:v>-5.5300000000000002E-3</c:v>
                </c:pt>
                <c:pt idx="18478">
                  <c:v>-5.5300000000000002E-3</c:v>
                </c:pt>
                <c:pt idx="18479">
                  <c:v>-5.5300000000000002E-3</c:v>
                </c:pt>
                <c:pt idx="18480">
                  <c:v>-5.5300000000000002E-3</c:v>
                </c:pt>
                <c:pt idx="18481">
                  <c:v>-5.5599999999999998E-3</c:v>
                </c:pt>
                <c:pt idx="18482">
                  <c:v>-5.5599999999999998E-3</c:v>
                </c:pt>
                <c:pt idx="18483">
                  <c:v>-5.5799999999999999E-3</c:v>
                </c:pt>
                <c:pt idx="18484">
                  <c:v>-5.6100000000000004E-3</c:v>
                </c:pt>
                <c:pt idx="18485">
                  <c:v>-5.64E-3</c:v>
                </c:pt>
                <c:pt idx="18486">
                  <c:v>-5.6600000000000001E-3</c:v>
                </c:pt>
                <c:pt idx="18487">
                  <c:v>-5.7200000000000003E-3</c:v>
                </c:pt>
                <c:pt idx="18488">
                  <c:v>-5.7400000000000003E-3</c:v>
                </c:pt>
                <c:pt idx="18489">
                  <c:v>-5.77E-3</c:v>
                </c:pt>
                <c:pt idx="18490">
                  <c:v>-5.8199999999999997E-3</c:v>
                </c:pt>
                <c:pt idx="18491">
                  <c:v>-5.8500000000000002E-3</c:v>
                </c:pt>
                <c:pt idx="18492">
                  <c:v>-5.8999999999999999E-3</c:v>
                </c:pt>
                <c:pt idx="18493">
                  <c:v>-5.9300000000000004E-3</c:v>
                </c:pt>
                <c:pt idx="18494">
                  <c:v>-5.9500000000000004E-3</c:v>
                </c:pt>
                <c:pt idx="18495">
                  <c:v>-5.9800000000000001E-3</c:v>
                </c:pt>
                <c:pt idx="18496">
                  <c:v>-6.0099999999999997E-3</c:v>
                </c:pt>
                <c:pt idx="18497">
                  <c:v>-6.0299999999999998E-3</c:v>
                </c:pt>
                <c:pt idx="18498">
                  <c:v>-6.0299999999999998E-3</c:v>
                </c:pt>
                <c:pt idx="18499">
                  <c:v>-6.0600000000000003E-3</c:v>
                </c:pt>
                <c:pt idx="18500">
                  <c:v>-6.0600000000000003E-3</c:v>
                </c:pt>
                <c:pt idx="18501">
                  <c:v>-6.0600000000000003E-3</c:v>
                </c:pt>
                <c:pt idx="18502">
                  <c:v>-6.0600000000000003E-3</c:v>
                </c:pt>
                <c:pt idx="18503">
                  <c:v>-6.0299999999999998E-3</c:v>
                </c:pt>
                <c:pt idx="18504">
                  <c:v>-6.0299999999999998E-3</c:v>
                </c:pt>
                <c:pt idx="18505">
                  <c:v>-6.0099999999999997E-3</c:v>
                </c:pt>
                <c:pt idx="18506">
                  <c:v>-5.9800000000000001E-3</c:v>
                </c:pt>
                <c:pt idx="18507">
                  <c:v>-5.9500000000000004E-3</c:v>
                </c:pt>
                <c:pt idx="18508">
                  <c:v>-5.9300000000000004E-3</c:v>
                </c:pt>
                <c:pt idx="18509">
                  <c:v>-5.8999999999999999E-3</c:v>
                </c:pt>
                <c:pt idx="18510">
                  <c:v>-5.8700000000000002E-3</c:v>
                </c:pt>
                <c:pt idx="18511">
                  <c:v>-5.8500000000000002E-3</c:v>
                </c:pt>
                <c:pt idx="18512">
                  <c:v>-5.8199999999999997E-3</c:v>
                </c:pt>
                <c:pt idx="18513">
                  <c:v>-5.79E-3</c:v>
                </c:pt>
                <c:pt idx="18514">
                  <c:v>-5.79E-3</c:v>
                </c:pt>
                <c:pt idx="18515">
                  <c:v>-5.77E-3</c:v>
                </c:pt>
                <c:pt idx="18516">
                  <c:v>-5.7400000000000003E-3</c:v>
                </c:pt>
                <c:pt idx="18517">
                  <c:v>-5.7400000000000003E-3</c:v>
                </c:pt>
                <c:pt idx="18518">
                  <c:v>-5.7400000000000003E-3</c:v>
                </c:pt>
                <c:pt idx="18519">
                  <c:v>-5.7400000000000003E-3</c:v>
                </c:pt>
                <c:pt idx="18520">
                  <c:v>-5.7400000000000003E-3</c:v>
                </c:pt>
                <c:pt idx="18521">
                  <c:v>-5.7400000000000003E-3</c:v>
                </c:pt>
                <c:pt idx="18522">
                  <c:v>-5.7400000000000003E-3</c:v>
                </c:pt>
                <c:pt idx="18523">
                  <c:v>-5.77E-3</c:v>
                </c:pt>
                <c:pt idx="18524">
                  <c:v>-5.79E-3</c:v>
                </c:pt>
                <c:pt idx="18525">
                  <c:v>-5.79E-3</c:v>
                </c:pt>
                <c:pt idx="18526">
                  <c:v>-5.8199999999999997E-3</c:v>
                </c:pt>
                <c:pt idx="18527">
                  <c:v>-5.8500000000000002E-3</c:v>
                </c:pt>
                <c:pt idx="18528">
                  <c:v>-5.8700000000000002E-3</c:v>
                </c:pt>
                <c:pt idx="18529">
                  <c:v>-5.9300000000000004E-3</c:v>
                </c:pt>
                <c:pt idx="18530">
                  <c:v>-5.9500000000000004E-3</c:v>
                </c:pt>
                <c:pt idx="18531">
                  <c:v>-5.9800000000000001E-3</c:v>
                </c:pt>
                <c:pt idx="18532">
                  <c:v>-6.0099999999999997E-3</c:v>
                </c:pt>
                <c:pt idx="18533">
                  <c:v>-6.0299999999999998E-3</c:v>
                </c:pt>
                <c:pt idx="18534">
                  <c:v>-6.0299999999999998E-3</c:v>
                </c:pt>
                <c:pt idx="18535">
                  <c:v>-6.0600000000000003E-3</c:v>
                </c:pt>
                <c:pt idx="18536">
                  <c:v>-6.0800000000000003E-3</c:v>
                </c:pt>
                <c:pt idx="18537">
                  <c:v>-6.0800000000000003E-3</c:v>
                </c:pt>
                <c:pt idx="18538">
                  <c:v>-6.0800000000000003E-3</c:v>
                </c:pt>
                <c:pt idx="18539">
                  <c:v>-6.11E-3</c:v>
                </c:pt>
                <c:pt idx="18540">
                  <c:v>-6.11E-3</c:v>
                </c:pt>
                <c:pt idx="18541">
                  <c:v>-6.0800000000000003E-3</c:v>
                </c:pt>
                <c:pt idx="18542">
                  <c:v>-6.0800000000000003E-3</c:v>
                </c:pt>
                <c:pt idx="18543">
                  <c:v>-6.0600000000000003E-3</c:v>
                </c:pt>
                <c:pt idx="18544">
                  <c:v>-6.0600000000000003E-3</c:v>
                </c:pt>
                <c:pt idx="18545">
                  <c:v>-6.0299999999999998E-3</c:v>
                </c:pt>
                <c:pt idx="18546">
                  <c:v>-6.0099999999999997E-3</c:v>
                </c:pt>
                <c:pt idx="18547">
                  <c:v>-5.9800000000000001E-3</c:v>
                </c:pt>
                <c:pt idx="18548">
                  <c:v>-5.9500000000000004E-3</c:v>
                </c:pt>
                <c:pt idx="18549">
                  <c:v>-5.9300000000000004E-3</c:v>
                </c:pt>
                <c:pt idx="18550">
                  <c:v>-5.8999999999999999E-3</c:v>
                </c:pt>
                <c:pt idx="18551">
                  <c:v>-5.8700000000000002E-3</c:v>
                </c:pt>
                <c:pt idx="18552">
                  <c:v>-5.8500000000000002E-3</c:v>
                </c:pt>
                <c:pt idx="18553">
                  <c:v>-5.8199999999999997E-3</c:v>
                </c:pt>
                <c:pt idx="18554">
                  <c:v>-5.79E-3</c:v>
                </c:pt>
                <c:pt idx="18555">
                  <c:v>-5.77E-3</c:v>
                </c:pt>
                <c:pt idx="18556">
                  <c:v>-5.7400000000000003E-3</c:v>
                </c:pt>
                <c:pt idx="18557">
                  <c:v>-5.7400000000000003E-3</c:v>
                </c:pt>
                <c:pt idx="18558">
                  <c:v>-5.7200000000000003E-3</c:v>
                </c:pt>
                <c:pt idx="18559">
                  <c:v>-5.7200000000000003E-3</c:v>
                </c:pt>
                <c:pt idx="18560">
                  <c:v>-5.7200000000000003E-3</c:v>
                </c:pt>
                <c:pt idx="18561">
                  <c:v>-5.6899999999999997E-3</c:v>
                </c:pt>
                <c:pt idx="18562">
                  <c:v>-5.7200000000000003E-3</c:v>
                </c:pt>
                <c:pt idx="18563">
                  <c:v>-5.7200000000000003E-3</c:v>
                </c:pt>
                <c:pt idx="18564">
                  <c:v>-5.7200000000000003E-3</c:v>
                </c:pt>
                <c:pt idx="18565">
                  <c:v>-5.7200000000000003E-3</c:v>
                </c:pt>
                <c:pt idx="18566">
                  <c:v>-5.7400000000000003E-3</c:v>
                </c:pt>
                <c:pt idx="18567">
                  <c:v>-5.7400000000000003E-3</c:v>
                </c:pt>
                <c:pt idx="18568">
                  <c:v>-5.77E-3</c:v>
                </c:pt>
                <c:pt idx="18569">
                  <c:v>-5.79E-3</c:v>
                </c:pt>
                <c:pt idx="18570">
                  <c:v>-5.79E-3</c:v>
                </c:pt>
                <c:pt idx="18571">
                  <c:v>-5.8199999999999997E-3</c:v>
                </c:pt>
                <c:pt idx="18572">
                  <c:v>-5.8500000000000002E-3</c:v>
                </c:pt>
                <c:pt idx="18573">
                  <c:v>-5.8500000000000002E-3</c:v>
                </c:pt>
                <c:pt idx="18574">
                  <c:v>-5.8700000000000002E-3</c:v>
                </c:pt>
                <c:pt idx="18575">
                  <c:v>-5.8999999999999999E-3</c:v>
                </c:pt>
                <c:pt idx="18576">
                  <c:v>-5.8999999999999999E-3</c:v>
                </c:pt>
                <c:pt idx="18577">
                  <c:v>-5.9300000000000004E-3</c:v>
                </c:pt>
                <c:pt idx="18578">
                  <c:v>-5.9300000000000004E-3</c:v>
                </c:pt>
                <c:pt idx="18579">
                  <c:v>-5.9300000000000004E-3</c:v>
                </c:pt>
                <c:pt idx="18580">
                  <c:v>-5.9500000000000004E-3</c:v>
                </c:pt>
                <c:pt idx="18581">
                  <c:v>-5.9500000000000004E-3</c:v>
                </c:pt>
                <c:pt idx="18582">
                  <c:v>-5.9300000000000004E-3</c:v>
                </c:pt>
                <c:pt idx="18583">
                  <c:v>-5.9300000000000004E-3</c:v>
                </c:pt>
                <c:pt idx="18584">
                  <c:v>-5.9300000000000004E-3</c:v>
                </c:pt>
                <c:pt idx="18585">
                  <c:v>-5.9300000000000004E-3</c:v>
                </c:pt>
                <c:pt idx="18586">
                  <c:v>-5.8999999999999999E-3</c:v>
                </c:pt>
                <c:pt idx="18587">
                  <c:v>-5.8999999999999999E-3</c:v>
                </c:pt>
                <c:pt idx="18588">
                  <c:v>-5.8700000000000002E-3</c:v>
                </c:pt>
                <c:pt idx="18589">
                  <c:v>-5.8700000000000002E-3</c:v>
                </c:pt>
                <c:pt idx="18590">
                  <c:v>-5.8500000000000002E-3</c:v>
                </c:pt>
                <c:pt idx="18591">
                  <c:v>-5.8199999999999997E-3</c:v>
                </c:pt>
                <c:pt idx="18592">
                  <c:v>-5.8199999999999997E-3</c:v>
                </c:pt>
                <c:pt idx="18593">
                  <c:v>-5.79E-3</c:v>
                </c:pt>
                <c:pt idx="18594">
                  <c:v>-5.77E-3</c:v>
                </c:pt>
                <c:pt idx="18595">
                  <c:v>-5.77E-3</c:v>
                </c:pt>
                <c:pt idx="18596">
                  <c:v>-5.7400000000000003E-3</c:v>
                </c:pt>
                <c:pt idx="18597">
                  <c:v>-5.7400000000000003E-3</c:v>
                </c:pt>
                <c:pt idx="18598">
                  <c:v>-5.7200000000000003E-3</c:v>
                </c:pt>
                <c:pt idx="18599">
                  <c:v>-5.7200000000000003E-3</c:v>
                </c:pt>
                <c:pt idx="18600">
                  <c:v>-5.7200000000000003E-3</c:v>
                </c:pt>
                <c:pt idx="18601">
                  <c:v>-5.7200000000000003E-3</c:v>
                </c:pt>
                <c:pt idx="18602">
                  <c:v>-5.7200000000000003E-3</c:v>
                </c:pt>
                <c:pt idx="18603">
                  <c:v>-5.7200000000000003E-3</c:v>
                </c:pt>
                <c:pt idx="18604">
                  <c:v>-5.7200000000000003E-3</c:v>
                </c:pt>
                <c:pt idx="18605">
                  <c:v>-5.7200000000000003E-3</c:v>
                </c:pt>
                <c:pt idx="18606">
                  <c:v>-5.7400000000000003E-3</c:v>
                </c:pt>
                <c:pt idx="18607">
                  <c:v>-5.7400000000000003E-3</c:v>
                </c:pt>
                <c:pt idx="18608">
                  <c:v>-5.77E-3</c:v>
                </c:pt>
                <c:pt idx="18609">
                  <c:v>-5.77E-3</c:v>
                </c:pt>
                <c:pt idx="18610">
                  <c:v>-5.79E-3</c:v>
                </c:pt>
                <c:pt idx="18611">
                  <c:v>-5.8199999999999997E-3</c:v>
                </c:pt>
                <c:pt idx="18612">
                  <c:v>-5.8199999999999997E-3</c:v>
                </c:pt>
                <c:pt idx="18613">
                  <c:v>-5.8500000000000002E-3</c:v>
                </c:pt>
                <c:pt idx="18614">
                  <c:v>-5.8700000000000002E-3</c:v>
                </c:pt>
                <c:pt idx="18615">
                  <c:v>-5.8700000000000002E-3</c:v>
                </c:pt>
                <c:pt idx="18616">
                  <c:v>-5.8999999999999999E-3</c:v>
                </c:pt>
                <c:pt idx="18617">
                  <c:v>-5.9300000000000004E-3</c:v>
                </c:pt>
                <c:pt idx="18618">
                  <c:v>-5.9300000000000004E-3</c:v>
                </c:pt>
                <c:pt idx="18619">
                  <c:v>-5.9500000000000004E-3</c:v>
                </c:pt>
                <c:pt idx="18620">
                  <c:v>-5.9500000000000004E-3</c:v>
                </c:pt>
                <c:pt idx="18621">
                  <c:v>-5.9500000000000004E-3</c:v>
                </c:pt>
                <c:pt idx="18622">
                  <c:v>-5.9800000000000001E-3</c:v>
                </c:pt>
                <c:pt idx="18623">
                  <c:v>-5.9800000000000001E-3</c:v>
                </c:pt>
                <c:pt idx="18624">
                  <c:v>-5.9800000000000001E-3</c:v>
                </c:pt>
                <c:pt idx="18625">
                  <c:v>-5.9800000000000001E-3</c:v>
                </c:pt>
                <c:pt idx="18626">
                  <c:v>-5.9800000000000001E-3</c:v>
                </c:pt>
                <c:pt idx="18627">
                  <c:v>-5.9800000000000001E-3</c:v>
                </c:pt>
                <c:pt idx="18628">
                  <c:v>-5.9800000000000001E-3</c:v>
                </c:pt>
                <c:pt idx="18629">
                  <c:v>-5.9800000000000001E-3</c:v>
                </c:pt>
                <c:pt idx="18630">
                  <c:v>-5.9800000000000001E-3</c:v>
                </c:pt>
                <c:pt idx="18631">
                  <c:v>-5.9500000000000004E-3</c:v>
                </c:pt>
                <c:pt idx="18632">
                  <c:v>-5.9500000000000004E-3</c:v>
                </c:pt>
                <c:pt idx="18633">
                  <c:v>-5.9500000000000004E-3</c:v>
                </c:pt>
                <c:pt idx="18634">
                  <c:v>-5.9500000000000004E-3</c:v>
                </c:pt>
                <c:pt idx="18635">
                  <c:v>-5.9300000000000004E-3</c:v>
                </c:pt>
                <c:pt idx="18636">
                  <c:v>-5.9300000000000004E-3</c:v>
                </c:pt>
                <c:pt idx="18637">
                  <c:v>-5.9300000000000004E-3</c:v>
                </c:pt>
                <c:pt idx="18638">
                  <c:v>-5.9300000000000004E-3</c:v>
                </c:pt>
                <c:pt idx="18639">
                  <c:v>-5.9300000000000004E-3</c:v>
                </c:pt>
                <c:pt idx="18640">
                  <c:v>-5.9300000000000004E-3</c:v>
                </c:pt>
                <c:pt idx="18641">
                  <c:v>-5.9300000000000004E-3</c:v>
                </c:pt>
                <c:pt idx="18642">
                  <c:v>-5.9300000000000004E-3</c:v>
                </c:pt>
                <c:pt idx="18643">
                  <c:v>-5.9300000000000004E-3</c:v>
                </c:pt>
                <c:pt idx="18644">
                  <c:v>-5.9500000000000004E-3</c:v>
                </c:pt>
                <c:pt idx="18645">
                  <c:v>-5.9500000000000004E-3</c:v>
                </c:pt>
                <c:pt idx="18646">
                  <c:v>-5.9500000000000004E-3</c:v>
                </c:pt>
                <c:pt idx="18647">
                  <c:v>-5.9800000000000001E-3</c:v>
                </c:pt>
                <c:pt idx="18648">
                  <c:v>-5.9800000000000001E-3</c:v>
                </c:pt>
                <c:pt idx="18649">
                  <c:v>-6.0099999999999997E-3</c:v>
                </c:pt>
                <c:pt idx="18650">
                  <c:v>-6.0099999999999997E-3</c:v>
                </c:pt>
                <c:pt idx="18651">
                  <c:v>-6.0299999999999998E-3</c:v>
                </c:pt>
                <c:pt idx="18652">
                  <c:v>-6.0299999999999998E-3</c:v>
                </c:pt>
                <c:pt idx="18653">
                  <c:v>-6.0299999999999998E-3</c:v>
                </c:pt>
                <c:pt idx="18654">
                  <c:v>-6.0600000000000003E-3</c:v>
                </c:pt>
                <c:pt idx="18655">
                  <c:v>-6.0600000000000003E-3</c:v>
                </c:pt>
                <c:pt idx="18656">
                  <c:v>-6.0600000000000003E-3</c:v>
                </c:pt>
                <c:pt idx="18657">
                  <c:v>-6.0600000000000003E-3</c:v>
                </c:pt>
                <c:pt idx="18658">
                  <c:v>-6.0800000000000003E-3</c:v>
                </c:pt>
                <c:pt idx="18659">
                  <c:v>-6.0800000000000003E-3</c:v>
                </c:pt>
                <c:pt idx="18660">
                  <c:v>-6.0800000000000003E-3</c:v>
                </c:pt>
                <c:pt idx="18661">
                  <c:v>-6.0600000000000003E-3</c:v>
                </c:pt>
                <c:pt idx="18662">
                  <c:v>-6.0600000000000003E-3</c:v>
                </c:pt>
                <c:pt idx="18663">
                  <c:v>-6.0600000000000003E-3</c:v>
                </c:pt>
                <c:pt idx="18664">
                  <c:v>-6.0299999999999998E-3</c:v>
                </c:pt>
                <c:pt idx="18665">
                  <c:v>-6.0299999999999998E-3</c:v>
                </c:pt>
                <c:pt idx="18666">
                  <c:v>-6.0099999999999997E-3</c:v>
                </c:pt>
                <c:pt idx="18667">
                  <c:v>-5.9800000000000001E-3</c:v>
                </c:pt>
                <c:pt idx="18668">
                  <c:v>-5.9800000000000001E-3</c:v>
                </c:pt>
                <c:pt idx="18669">
                  <c:v>-5.9500000000000004E-3</c:v>
                </c:pt>
                <c:pt idx="18670">
                  <c:v>-5.9300000000000004E-3</c:v>
                </c:pt>
                <c:pt idx="18671">
                  <c:v>-5.8999999999999999E-3</c:v>
                </c:pt>
                <c:pt idx="18672">
                  <c:v>-5.8700000000000002E-3</c:v>
                </c:pt>
                <c:pt idx="18673">
                  <c:v>-5.8700000000000002E-3</c:v>
                </c:pt>
                <c:pt idx="18674">
                  <c:v>-5.8500000000000002E-3</c:v>
                </c:pt>
                <c:pt idx="18675">
                  <c:v>-5.8199999999999997E-3</c:v>
                </c:pt>
                <c:pt idx="18676">
                  <c:v>-5.8199999999999997E-3</c:v>
                </c:pt>
                <c:pt idx="18677">
                  <c:v>-5.79E-3</c:v>
                </c:pt>
                <c:pt idx="18678">
                  <c:v>-5.79E-3</c:v>
                </c:pt>
                <c:pt idx="18679">
                  <c:v>-5.77E-3</c:v>
                </c:pt>
                <c:pt idx="18680">
                  <c:v>-5.77E-3</c:v>
                </c:pt>
                <c:pt idx="18681">
                  <c:v>-5.77E-3</c:v>
                </c:pt>
                <c:pt idx="18682">
                  <c:v>-5.77E-3</c:v>
                </c:pt>
                <c:pt idx="18683">
                  <c:v>-5.77E-3</c:v>
                </c:pt>
                <c:pt idx="18684">
                  <c:v>-5.77E-3</c:v>
                </c:pt>
                <c:pt idx="18685">
                  <c:v>-5.77E-3</c:v>
                </c:pt>
                <c:pt idx="18686">
                  <c:v>-5.79E-3</c:v>
                </c:pt>
                <c:pt idx="18687">
                  <c:v>-5.79E-3</c:v>
                </c:pt>
                <c:pt idx="18688">
                  <c:v>-5.8199999999999997E-3</c:v>
                </c:pt>
                <c:pt idx="18689">
                  <c:v>-5.8500000000000002E-3</c:v>
                </c:pt>
                <c:pt idx="18690">
                  <c:v>-5.8500000000000002E-3</c:v>
                </c:pt>
                <c:pt idx="18691">
                  <c:v>-5.8700000000000002E-3</c:v>
                </c:pt>
                <c:pt idx="18692">
                  <c:v>-5.8999999999999999E-3</c:v>
                </c:pt>
                <c:pt idx="18693">
                  <c:v>-5.8999999999999999E-3</c:v>
                </c:pt>
                <c:pt idx="18694">
                  <c:v>-5.9300000000000004E-3</c:v>
                </c:pt>
                <c:pt idx="18695">
                  <c:v>-5.9300000000000004E-3</c:v>
                </c:pt>
                <c:pt idx="18696">
                  <c:v>-5.9500000000000004E-3</c:v>
                </c:pt>
                <c:pt idx="18697">
                  <c:v>-5.9500000000000004E-3</c:v>
                </c:pt>
                <c:pt idx="18698">
                  <c:v>-5.9500000000000004E-3</c:v>
                </c:pt>
                <c:pt idx="18699">
                  <c:v>-5.9500000000000004E-3</c:v>
                </c:pt>
                <c:pt idx="18700">
                  <c:v>-5.9500000000000004E-3</c:v>
                </c:pt>
                <c:pt idx="18701">
                  <c:v>-5.9500000000000004E-3</c:v>
                </c:pt>
                <c:pt idx="18702">
                  <c:v>-5.9500000000000004E-3</c:v>
                </c:pt>
                <c:pt idx="18703">
                  <c:v>-5.9300000000000004E-3</c:v>
                </c:pt>
                <c:pt idx="18704">
                  <c:v>-5.9300000000000004E-3</c:v>
                </c:pt>
                <c:pt idx="18705">
                  <c:v>-5.8999999999999999E-3</c:v>
                </c:pt>
                <c:pt idx="18706">
                  <c:v>-5.8700000000000002E-3</c:v>
                </c:pt>
                <c:pt idx="18707">
                  <c:v>-5.8500000000000002E-3</c:v>
                </c:pt>
                <c:pt idx="18708">
                  <c:v>-5.8500000000000002E-3</c:v>
                </c:pt>
                <c:pt idx="18709">
                  <c:v>-5.79E-3</c:v>
                </c:pt>
                <c:pt idx="18710">
                  <c:v>-5.77E-3</c:v>
                </c:pt>
                <c:pt idx="18711">
                  <c:v>-5.7400000000000003E-3</c:v>
                </c:pt>
                <c:pt idx="18712">
                  <c:v>-5.7200000000000003E-3</c:v>
                </c:pt>
                <c:pt idx="18713">
                  <c:v>-5.6899999999999997E-3</c:v>
                </c:pt>
                <c:pt idx="18714">
                  <c:v>-5.6600000000000001E-3</c:v>
                </c:pt>
                <c:pt idx="18715">
                  <c:v>-5.6100000000000004E-3</c:v>
                </c:pt>
                <c:pt idx="18716">
                  <c:v>-5.6100000000000004E-3</c:v>
                </c:pt>
                <c:pt idx="18717">
                  <c:v>-5.5799999999999999E-3</c:v>
                </c:pt>
                <c:pt idx="18718">
                  <c:v>-5.5599999999999998E-3</c:v>
                </c:pt>
                <c:pt idx="18719">
                  <c:v>-5.5300000000000002E-3</c:v>
                </c:pt>
                <c:pt idx="18720">
                  <c:v>-5.5300000000000002E-3</c:v>
                </c:pt>
                <c:pt idx="18721">
                  <c:v>-5.5300000000000002E-3</c:v>
                </c:pt>
                <c:pt idx="18722">
                  <c:v>-5.5300000000000002E-3</c:v>
                </c:pt>
                <c:pt idx="18723">
                  <c:v>-5.5300000000000002E-3</c:v>
                </c:pt>
                <c:pt idx="18724">
                  <c:v>-5.5300000000000002E-3</c:v>
                </c:pt>
                <c:pt idx="18725">
                  <c:v>-5.5300000000000002E-3</c:v>
                </c:pt>
                <c:pt idx="18726">
                  <c:v>-5.5599999999999998E-3</c:v>
                </c:pt>
                <c:pt idx="18727">
                  <c:v>-5.5799999999999999E-3</c:v>
                </c:pt>
                <c:pt idx="18728">
                  <c:v>-5.6100000000000004E-3</c:v>
                </c:pt>
                <c:pt idx="18729">
                  <c:v>-5.64E-3</c:v>
                </c:pt>
                <c:pt idx="18730">
                  <c:v>-5.6899999999999997E-3</c:v>
                </c:pt>
                <c:pt idx="18731">
                  <c:v>-5.7200000000000003E-3</c:v>
                </c:pt>
                <c:pt idx="18732">
                  <c:v>-5.77E-3</c:v>
                </c:pt>
                <c:pt idx="18733">
                  <c:v>-5.79E-3</c:v>
                </c:pt>
                <c:pt idx="18734">
                  <c:v>-5.8500000000000002E-3</c:v>
                </c:pt>
                <c:pt idx="18735">
                  <c:v>-5.8999999999999999E-3</c:v>
                </c:pt>
                <c:pt idx="18736">
                  <c:v>-5.9300000000000004E-3</c:v>
                </c:pt>
                <c:pt idx="18737">
                  <c:v>-5.9800000000000001E-3</c:v>
                </c:pt>
                <c:pt idx="18738">
                  <c:v>-6.0299999999999998E-3</c:v>
                </c:pt>
                <c:pt idx="18739">
                  <c:v>-6.0600000000000003E-3</c:v>
                </c:pt>
                <c:pt idx="18740">
                  <c:v>-6.11E-3</c:v>
                </c:pt>
                <c:pt idx="18741">
                  <c:v>-6.1399999999999996E-3</c:v>
                </c:pt>
                <c:pt idx="18742">
                  <c:v>-6.1599999999999997E-3</c:v>
                </c:pt>
                <c:pt idx="18743">
                  <c:v>-6.1900000000000002E-3</c:v>
                </c:pt>
                <c:pt idx="18744">
                  <c:v>-6.2199999999999998E-3</c:v>
                </c:pt>
                <c:pt idx="18745">
                  <c:v>-6.2199999999999998E-3</c:v>
                </c:pt>
                <c:pt idx="18746">
                  <c:v>-6.2399999999999999E-3</c:v>
                </c:pt>
                <c:pt idx="18747">
                  <c:v>-6.2399999999999999E-3</c:v>
                </c:pt>
                <c:pt idx="18748">
                  <c:v>-6.2399999999999999E-3</c:v>
                </c:pt>
                <c:pt idx="18749">
                  <c:v>-6.2399999999999999E-3</c:v>
                </c:pt>
                <c:pt idx="18750">
                  <c:v>-6.2399999999999999E-3</c:v>
                </c:pt>
                <c:pt idx="18751">
                  <c:v>-6.2199999999999998E-3</c:v>
                </c:pt>
                <c:pt idx="18752">
                  <c:v>-6.2199999999999998E-3</c:v>
                </c:pt>
                <c:pt idx="18753">
                  <c:v>-6.1900000000000002E-3</c:v>
                </c:pt>
                <c:pt idx="18754">
                  <c:v>-6.1900000000000002E-3</c:v>
                </c:pt>
                <c:pt idx="18755">
                  <c:v>-6.1599999999999997E-3</c:v>
                </c:pt>
                <c:pt idx="18756">
                  <c:v>-6.1399999999999996E-3</c:v>
                </c:pt>
                <c:pt idx="18757">
                  <c:v>-6.1399999999999996E-3</c:v>
                </c:pt>
                <c:pt idx="18758">
                  <c:v>-6.11E-3</c:v>
                </c:pt>
                <c:pt idx="18759">
                  <c:v>-6.0800000000000003E-3</c:v>
                </c:pt>
                <c:pt idx="18760">
                  <c:v>-6.0800000000000003E-3</c:v>
                </c:pt>
                <c:pt idx="18761">
                  <c:v>-6.0600000000000003E-3</c:v>
                </c:pt>
                <c:pt idx="18762">
                  <c:v>-6.0299999999999998E-3</c:v>
                </c:pt>
                <c:pt idx="18763">
                  <c:v>-6.0299999999999998E-3</c:v>
                </c:pt>
                <c:pt idx="18764">
                  <c:v>-6.0299999999999998E-3</c:v>
                </c:pt>
                <c:pt idx="18765">
                  <c:v>-6.0299999999999998E-3</c:v>
                </c:pt>
                <c:pt idx="18766">
                  <c:v>-6.0299999999999998E-3</c:v>
                </c:pt>
                <c:pt idx="18767">
                  <c:v>-6.0299999999999998E-3</c:v>
                </c:pt>
                <c:pt idx="18768">
                  <c:v>-6.0299999999999998E-3</c:v>
                </c:pt>
                <c:pt idx="18769">
                  <c:v>-6.0600000000000003E-3</c:v>
                </c:pt>
                <c:pt idx="18770">
                  <c:v>-6.0600000000000003E-3</c:v>
                </c:pt>
                <c:pt idx="18771">
                  <c:v>-6.0800000000000003E-3</c:v>
                </c:pt>
                <c:pt idx="18772">
                  <c:v>-6.0800000000000003E-3</c:v>
                </c:pt>
                <c:pt idx="18773">
                  <c:v>-6.11E-3</c:v>
                </c:pt>
                <c:pt idx="18774">
                  <c:v>-6.1399999999999996E-3</c:v>
                </c:pt>
                <c:pt idx="18775">
                  <c:v>-6.1399999999999996E-3</c:v>
                </c:pt>
                <c:pt idx="18776">
                  <c:v>-6.1599999999999997E-3</c:v>
                </c:pt>
                <c:pt idx="18777">
                  <c:v>-6.1900000000000002E-3</c:v>
                </c:pt>
                <c:pt idx="18778">
                  <c:v>-6.1900000000000002E-3</c:v>
                </c:pt>
                <c:pt idx="18779">
                  <c:v>-6.2199999999999998E-3</c:v>
                </c:pt>
                <c:pt idx="18780">
                  <c:v>-6.2199999999999998E-3</c:v>
                </c:pt>
                <c:pt idx="18781">
                  <c:v>-6.2199999999999998E-3</c:v>
                </c:pt>
                <c:pt idx="18782">
                  <c:v>-6.2199999999999998E-3</c:v>
                </c:pt>
                <c:pt idx="18783">
                  <c:v>-6.2199999999999998E-3</c:v>
                </c:pt>
                <c:pt idx="18784">
                  <c:v>-6.2199999999999998E-3</c:v>
                </c:pt>
                <c:pt idx="18785">
                  <c:v>-6.1900000000000002E-3</c:v>
                </c:pt>
                <c:pt idx="18786">
                  <c:v>-6.1599999999999997E-3</c:v>
                </c:pt>
                <c:pt idx="18787">
                  <c:v>-6.1399999999999996E-3</c:v>
                </c:pt>
                <c:pt idx="18788">
                  <c:v>-6.11E-3</c:v>
                </c:pt>
                <c:pt idx="18789">
                  <c:v>-6.0800000000000003E-3</c:v>
                </c:pt>
                <c:pt idx="18790">
                  <c:v>-6.0600000000000003E-3</c:v>
                </c:pt>
                <c:pt idx="18791">
                  <c:v>-6.0099999999999997E-3</c:v>
                </c:pt>
                <c:pt idx="18792">
                  <c:v>-5.9800000000000001E-3</c:v>
                </c:pt>
                <c:pt idx="18793">
                  <c:v>-5.9300000000000004E-3</c:v>
                </c:pt>
                <c:pt idx="18794">
                  <c:v>-5.8700000000000002E-3</c:v>
                </c:pt>
                <c:pt idx="18795">
                  <c:v>-5.8199999999999997E-3</c:v>
                </c:pt>
                <c:pt idx="18796">
                  <c:v>-5.77E-3</c:v>
                </c:pt>
                <c:pt idx="18797">
                  <c:v>-5.7200000000000003E-3</c:v>
                </c:pt>
                <c:pt idx="18798">
                  <c:v>-5.6600000000000001E-3</c:v>
                </c:pt>
                <c:pt idx="18799">
                  <c:v>-5.64E-3</c:v>
                </c:pt>
                <c:pt idx="18800">
                  <c:v>-5.5799999999999999E-3</c:v>
                </c:pt>
                <c:pt idx="18801">
                  <c:v>-5.5300000000000002E-3</c:v>
                </c:pt>
                <c:pt idx="18802">
                  <c:v>-5.4999999999999997E-3</c:v>
                </c:pt>
                <c:pt idx="18803">
                  <c:v>-5.4799999999999996E-3</c:v>
                </c:pt>
                <c:pt idx="18804">
                  <c:v>-5.45E-3</c:v>
                </c:pt>
                <c:pt idx="18805">
                  <c:v>-5.4299999999999999E-3</c:v>
                </c:pt>
                <c:pt idx="18806">
                  <c:v>-5.4299999999999999E-3</c:v>
                </c:pt>
                <c:pt idx="18807">
                  <c:v>-5.4000000000000003E-3</c:v>
                </c:pt>
                <c:pt idx="18808">
                  <c:v>-5.4000000000000003E-3</c:v>
                </c:pt>
                <c:pt idx="18809">
                  <c:v>-5.4000000000000003E-3</c:v>
                </c:pt>
                <c:pt idx="18810">
                  <c:v>-5.4299999999999999E-3</c:v>
                </c:pt>
                <c:pt idx="18811">
                  <c:v>-5.4299999999999999E-3</c:v>
                </c:pt>
                <c:pt idx="18812">
                  <c:v>-5.45E-3</c:v>
                </c:pt>
                <c:pt idx="18813">
                  <c:v>-5.4799999999999996E-3</c:v>
                </c:pt>
                <c:pt idx="18814">
                  <c:v>-5.4999999999999997E-3</c:v>
                </c:pt>
                <c:pt idx="18815">
                  <c:v>-5.5300000000000002E-3</c:v>
                </c:pt>
                <c:pt idx="18816">
                  <c:v>-5.5799999999999999E-3</c:v>
                </c:pt>
                <c:pt idx="18817">
                  <c:v>-5.6100000000000004E-3</c:v>
                </c:pt>
                <c:pt idx="18818">
                  <c:v>-5.6600000000000001E-3</c:v>
                </c:pt>
                <c:pt idx="18819">
                  <c:v>-5.6899999999999997E-3</c:v>
                </c:pt>
                <c:pt idx="18820">
                  <c:v>-5.7200000000000003E-3</c:v>
                </c:pt>
                <c:pt idx="18821">
                  <c:v>-5.77E-3</c:v>
                </c:pt>
                <c:pt idx="18822">
                  <c:v>-5.79E-3</c:v>
                </c:pt>
                <c:pt idx="18823">
                  <c:v>-5.8199999999999997E-3</c:v>
                </c:pt>
                <c:pt idx="18824">
                  <c:v>-5.8500000000000002E-3</c:v>
                </c:pt>
                <c:pt idx="18825">
                  <c:v>-5.8700000000000002E-3</c:v>
                </c:pt>
                <c:pt idx="18826">
                  <c:v>-5.8999999999999999E-3</c:v>
                </c:pt>
                <c:pt idx="18827">
                  <c:v>-5.8999999999999999E-3</c:v>
                </c:pt>
                <c:pt idx="18828">
                  <c:v>-5.9300000000000004E-3</c:v>
                </c:pt>
                <c:pt idx="18829">
                  <c:v>-5.9300000000000004E-3</c:v>
                </c:pt>
                <c:pt idx="18830">
                  <c:v>-5.9300000000000004E-3</c:v>
                </c:pt>
                <c:pt idx="18831">
                  <c:v>-5.9300000000000004E-3</c:v>
                </c:pt>
                <c:pt idx="18832">
                  <c:v>-5.8999999999999999E-3</c:v>
                </c:pt>
                <c:pt idx="18833">
                  <c:v>-5.8999999999999999E-3</c:v>
                </c:pt>
                <c:pt idx="18834">
                  <c:v>-5.8999999999999999E-3</c:v>
                </c:pt>
                <c:pt idx="18835">
                  <c:v>-5.8700000000000002E-3</c:v>
                </c:pt>
                <c:pt idx="18836">
                  <c:v>-5.8700000000000002E-3</c:v>
                </c:pt>
                <c:pt idx="18837">
                  <c:v>-5.8500000000000002E-3</c:v>
                </c:pt>
                <c:pt idx="18838">
                  <c:v>-5.8199999999999997E-3</c:v>
                </c:pt>
                <c:pt idx="18839">
                  <c:v>-5.79E-3</c:v>
                </c:pt>
                <c:pt idx="18840">
                  <c:v>-5.79E-3</c:v>
                </c:pt>
                <c:pt idx="18841">
                  <c:v>-5.77E-3</c:v>
                </c:pt>
                <c:pt idx="18842">
                  <c:v>-5.7400000000000003E-3</c:v>
                </c:pt>
                <c:pt idx="18843">
                  <c:v>-5.7400000000000003E-3</c:v>
                </c:pt>
                <c:pt idx="18844">
                  <c:v>-5.7200000000000003E-3</c:v>
                </c:pt>
                <c:pt idx="18845">
                  <c:v>-5.7200000000000003E-3</c:v>
                </c:pt>
                <c:pt idx="18846">
                  <c:v>-5.6899999999999997E-3</c:v>
                </c:pt>
                <c:pt idx="18847">
                  <c:v>-5.6899999999999997E-3</c:v>
                </c:pt>
                <c:pt idx="18848">
                  <c:v>-5.6899999999999997E-3</c:v>
                </c:pt>
                <c:pt idx="18849">
                  <c:v>-5.6899999999999997E-3</c:v>
                </c:pt>
                <c:pt idx="18850">
                  <c:v>-5.6899999999999997E-3</c:v>
                </c:pt>
                <c:pt idx="18851">
                  <c:v>-5.6899999999999997E-3</c:v>
                </c:pt>
                <c:pt idx="18852">
                  <c:v>-5.7200000000000003E-3</c:v>
                </c:pt>
                <c:pt idx="18853">
                  <c:v>-5.7200000000000003E-3</c:v>
                </c:pt>
                <c:pt idx="18854">
                  <c:v>-5.7400000000000003E-3</c:v>
                </c:pt>
                <c:pt idx="18855">
                  <c:v>-5.7400000000000003E-3</c:v>
                </c:pt>
                <c:pt idx="18856">
                  <c:v>-5.77E-3</c:v>
                </c:pt>
                <c:pt idx="18857">
                  <c:v>-5.79E-3</c:v>
                </c:pt>
                <c:pt idx="18858">
                  <c:v>-5.79E-3</c:v>
                </c:pt>
                <c:pt idx="18859">
                  <c:v>-5.8199999999999997E-3</c:v>
                </c:pt>
                <c:pt idx="18860">
                  <c:v>-5.8500000000000002E-3</c:v>
                </c:pt>
                <c:pt idx="18861">
                  <c:v>-5.8500000000000002E-3</c:v>
                </c:pt>
                <c:pt idx="18862">
                  <c:v>-5.8700000000000002E-3</c:v>
                </c:pt>
                <c:pt idx="18863">
                  <c:v>-5.8700000000000002E-3</c:v>
                </c:pt>
                <c:pt idx="18864">
                  <c:v>-5.8999999999999999E-3</c:v>
                </c:pt>
                <c:pt idx="18865">
                  <c:v>-5.8999999999999999E-3</c:v>
                </c:pt>
                <c:pt idx="18866">
                  <c:v>-5.8999999999999999E-3</c:v>
                </c:pt>
                <c:pt idx="18867">
                  <c:v>-5.9300000000000004E-3</c:v>
                </c:pt>
                <c:pt idx="18868">
                  <c:v>-5.9300000000000004E-3</c:v>
                </c:pt>
                <c:pt idx="18869">
                  <c:v>-5.9300000000000004E-3</c:v>
                </c:pt>
                <c:pt idx="18870">
                  <c:v>-5.9300000000000004E-3</c:v>
                </c:pt>
                <c:pt idx="18871">
                  <c:v>-5.9300000000000004E-3</c:v>
                </c:pt>
                <c:pt idx="18872">
                  <c:v>-5.9300000000000004E-3</c:v>
                </c:pt>
                <c:pt idx="18873">
                  <c:v>-5.9300000000000004E-3</c:v>
                </c:pt>
                <c:pt idx="18874">
                  <c:v>-5.9300000000000004E-3</c:v>
                </c:pt>
                <c:pt idx="18875">
                  <c:v>-5.9300000000000004E-3</c:v>
                </c:pt>
                <c:pt idx="18876">
                  <c:v>-5.8999999999999999E-3</c:v>
                </c:pt>
                <c:pt idx="18877">
                  <c:v>-5.8999999999999999E-3</c:v>
                </c:pt>
                <c:pt idx="18878">
                  <c:v>-5.8999999999999999E-3</c:v>
                </c:pt>
                <c:pt idx="18879">
                  <c:v>-5.8999999999999999E-3</c:v>
                </c:pt>
                <c:pt idx="18880">
                  <c:v>-5.8999999999999999E-3</c:v>
                </c:pt>
                <c:pt idx="18881">
                  <c:v>-5.8999999999999999E-3</c:v>
                </c:pt>
                <c:pt idx="18882">
                  <c:v>-5.9300000000000004E-3</c:v>
                </c:pt>
                <c:pt idx="18883">
                  <c:v>-5.9300000000000004E-3</c:v>
                </c:pt>
                <c:pt idx="18884">
                  <c:v>-5.9300000000000004E-3</c:v>
                </c:pt>
                <c:pt idx="18885">
                  <c:v>-5.9300000000000004E-3</c:v>
                </c:pt>
                <c:pt idx="18886">
                  <c:v>-5.9500000000000004E-3</c:v>
                </c:pt>
                <c:pt idx="18887">
                  <c:v>-5.9500000000000004E-3</c:v>
                </c:pt>
                <c:pt idx="18888">
                  <c:v>-5.9800000000000001E-3</c:v>
                </c:pt>
                <c:pt idx="18889">
                  <c:v>-5.9800000000000001E-3</c:v>
                </c:pt>
                <c:pt idx="18890">
                  <c:v>-6.0099999999999997E-3</c:v>
                </c:pt>
                <c:pt idx="18891">
                  <c:v>-6.0299999999999998E-3</c:v>
                </c:pt>
                <c:pt idx="18892">
                  <c:v>-6.0299999999999998E-3</c:v>
                </c:pt>
                <c:pt idx="18893">
                  <c:v>-6.0600000000000003E-3</c:v>
                </c:pt>
                <c:pt idx="18894">
                  <c:v>-6.0800000000000003E-3</c:v>
                </c:pt>
                <c:pt idx="18895">
                  <c:v>-6.0800000000000003E-3</c:v>
                </c:pt>
                <c:pt idx="18896">
                  <c:v>-6.11E-3</c:v>
                </c:pt>
                <c:pt idx="18897">
                  <c:v>-6.1399999999999996E-3</c:v>
                </c:pt>
                <c:pt idx="18898">
                  <c:v>-6.1399999999999996E-3</c:v>
                </c:pt>
                <c:pt idx="18899">
                  <c:v>-6.1599999999999997E-3</c:v>
                </c:pt>
                <c:pt idx="18900">
                  <c:v>-6.1599999999999997E-3</c:v>
                </c:pt>
                <c:pt idx="18901">
                  <c:v>-6.1599999999999997E-3</c:v>
                </c:pt>
                <c:pt idx="18902">
                  <c:v>-6.1599999999999997E-3</c:v>
                </c:pt>
                <c:pt idx="18903">
                  <c:v>-6.1900000000000002E-3</c:v>
                </c:pt>
                <c:pt idx="18904">
                  <c:v>-6.1900000000000002E-3</c:v>
                </c:pt>
                <c:pt idx="18905">
                  <c:v>-6.1599999999999997E-3</c:v>
                </c:pt>
                <c:pt idx="18906">
                  <c:v>-6.1599999999999997E-3</c:v>
                </c:pt>
                <c:pt idx="18907">
                  <c:v>-6.1599999999999997E-3</c:v>
                </c:pt>
                <c:pt idx="18908">
                  <c:v>-6.1599999999999997E-3</c:v>
                </c:pt>
                <c:pt idx="18909">
                  <c:v>-6.1399999999999996E-3</c:v>
                </c:pt>
                <c:pt idx="18910">
                  <c:v>-6.1399999999999996E-3</c:v>
                </c:pt>
                <c:pt idx="18911">
                  <c:v>-6.11E-3</c:v>
                </c:pt>
                <c:pt idx="18912">
                  <c:v>-6.0800000000000003E-3</c:v>
                </c:pt>
                <c:pt idx="18913">
                  <c:v>-6.0800000000000003E-3</c:v>
                </c:pt>
                <c:pt idx="18914">
                  <c:v>-6.0600000000000003E-3</c:v>
                </c:pt>
                <c:pt idx="18915">
                  <c:v>-6.0299999999999998E-3</c:v>
                </c:pt>
                <c:pt idx="18916">
                  <c:v>-6.0299999999999998E-3</c:v>
                </c:pt>
                <c:pt idx="18917">
                  <c:v>-6.0099999999999997E-3</c:v>
                </c:pt>
                <c:pt idx="18918">
                  <c:v>-5.9800000000000001E-3</c:v>
                </c:pt>
                <c:pt idx="18919">
                  <c:v>-5.9500000000000004E-3</c:v>
                </c:pt>
                <c:pt idx="18920">
                  <c:v>-5.9500000000000004E-3</c:v>
                </c:pt>
                <c:pt idx="18921">
                  <c:v>-5.9300000000000004E-3</c:v>
                </c:pt>
                <c:pt idx="18922">
                  <c:v>-5.8999999999999999E-3</c:v>
                </c:pt>
                <c:pt idx="18923">
                  <c:v>-5.8999999999999999E-3</c:v>
                </c:pt>
                <c:pt idx="18924">
                  <c:v>-5.8700000000000002E-3</c:v>
                </c:pt>
                <c:pt idx="18925">
                  <c:v>-5.8500000000000002E-3</c:v>
                </c:pt>
                <c:pt idx="18926">
                  <c:v>-5.8500000000000002E-3</c:v>
                </c:pt>
                <c:pt idx="18927">
                  <c:v>-5.8199999999999997E-3</c:v>
                </c:pt>
                <c:pt idx="18928">
                  <c:v>-5.8199999999999997E-3</c:v>
                </c:pt>
                <c:pt idx="18929">
                  <c:v>-5.8199999999999997E-3</c:v>
                </c:pt>
                <c:pt idx="18930">
                  <c:v>-5.79E-3</c:v>
                </c:pt>
                <c:pt idx="18931">
                  <c:v>-5.79E-3</c:v>
                </c:pt>
                <c:pt idx="18932">
                  <c:v>-5.79E-3</c:v>
                </c:pt>
                <c:pt idx="18933">
                  <c:v>-5.77E-3</c:v>
                </c:pt>
                <c:pt idx="18934">
                  <c:v>-5.77E-3</c:v>
                </c:pt>
                <c:pt idx="18935">
                  <c:v>-5.77E-3</c:v>
                </c:pt>
                <c:pt idx="18936">
                  <c:v>-5.77E-3</c:v>
                </c:pt>
                <c:pt idx="18937">
                  <c:v>-5.77E-3</c:v>
                </c:pt>
                <c:pt idx="18938">
                  <c:v>-5.77E-3</c:v>
                </c:pt>
                <c:pt idx="18939">
                  <c:v>-5.77E-3</c:v>
                </c:pt>
                <c:pt idx="18940">
                  <c:v>-5.77E-3</c:v>
                </c:pt>
                <c:pt idx="18941">
                  <c:v>-5.7400000000000003E-3</c:v>
                </c:pt>
                <c:pt idx="18942">
                  <c:v>-5.77E-3</c:v>
                </c:pt>
                <c:pt idx="18943">
                  <c:v>-5.7400000000000003E-3</c:v>
                </c:pt>
                <c:pt idx="18944">
                  <c:v>-5.7400000000000003E-3</c:v>
                </c:pt>
                <c:pt idx="18945">
                  <c:v>-5.77E-3</c:v>
                </c:pt>
                <c:pt idx="18946">
                  <c:v>-5.77E-3</c:v>
                </c:pt>
                <c:pt idx="18947">
                  <c:v>-5.77E-3</c:v>
                </c:pt>
                <c:pt idx="18948">
                  <c:v>-5.77E-3</c:v>
                </c:pt>
                <c:pt idx="18949">
                  <c:v>-5.77E-3</c:v>
                </c:pt>
                <c:pt idx="18950">
                  <c:v>-5.77E-3</c:v>
                </c:pt>
                <c:pt idx="18951">
                  <c:v>-5.77E-3</c:v>
                </c:pt>
                <c:pt idx="18952">
                  <c:v>-5.79E-3</c:v>
                </c:pt>
                <c:pt idx="18953">
                  <c:v>-5.79E-3</c:v>
                </c:pt>
                <c:pt idx="18954">
                  <c:v>-5.79E-3</c:v>
                </c:pt>
                <c:pt idx="18955">
                  <c:v>-5.79E-3</c:v>
                </c:pt>
                <c:pt idx="18956">
                  <c:v>-5.79E-3</c:v>
                </c:pt>
                <c:pt idx="18957">
                  <c:v>-5.79E-3</c:v>
                </c:pt>
                <c:pt idx="18958">
                  <c:v>-5.8199999999999997E-3</c:v>
                </c:pt>
                <c:pt idx="18959">
                  <c:v>-5.8199999999999997E-3</c:v>
                </c:pt>
                <c:pt idx="18960">
                  <c:v>-5.8199999999999997E-3</c:v>
                </c:pt>
                <c:pt idx="18961">
                  <c:v>-5.8199999999999997E-3</c:v>
                </c:pt>
                <c:pt idx="18962">
                  <c:v>-5.8199999999999997E-3</c:v>
                </c:pt>
                <c:pt idx="18963">
                  <c:v>-5.8199999999999997E-3</c:v>
                </c:pt>
                <c:pt idx="18964">
                  <c:v>-5.8199999999999997E-3</c:v>
                </c:pt>
                <c:pt idx="18965">
                  <c:v>-5.8199999999999997E-3</c:v>
                </c:pt>
                <c:pt idx="18966">
                  <c:v>-5.8199999999999997E-3</c:v>
                </c:pt>
                <c:pt idx="18967">
                  <c:v>-5.8199999999999997E-3</c:v>
                </c:pt>
                <c:pt idx="18968">
                  <c:v>-5.8199999999999997E-3</c:v>
                </c:pt>
                <c:pt idx="18969">
                  <c:v>-5.79E-3</c:v>
                </c:pt>
                <c:pt idx="18970">
                  <c:v>-5.79E-3</c:v>
                </c:pt>
                <c:pt idx="18971">
                  <c:v>-5.79E-3</c:v>
                </c:pt>
                <c:pt idx="18972">
                  <c:v>-5.77E-3</c:v>
                </c:pt>
                <c:pt idx="18973">
                  <c:v>-5.77E-3</c:v>
                </c:pt>
                <c:pt idx="18974">
                  <c:v>-5.77E-3</c:v>
                </c:pt>
                <c:pt idx="18975">
                  <c:v>-5.7400000000000003E-3</c:v>
                </c:pt>
                <c:pt idx="18976">
                  <c:v>-5.7400000000000003E-3</c:v>
                </c:pt>
                <c:pt idx="18977">
                  <c:v>-5.7400000000000003E-3</c:v>
                </c:pt>
                <c:pt idx="18978">
                  <c:v>-5.7200000000000003E-3</c:v>
                </c:pt>
                <c:pt idx="18979">
                  <c:v>-5.7200000000000003E-3</c:v>
                </c:pt>
                <c:pt idx="18980">
                  <c:v>-5.7200000000000003E-3</c:v>
                </c:pt>
                <c:pt idx="18981">
                  <c:v>-5.7200000000000003E-3</c:v>
                </c:pt>
                <c:pt idx="18982">
                  <c:v>-5.7200000000000003E-3</c:v>
                </c:pt>
                <c:pt idx="18983">
                  <c:v>-5.6899999999999997E-3</c:v>
                </c:pt>
                <c:pt idx="18984">
                  <c:v>-5.7200000000000003E-3</c:v>
                </c:pt>
                <c:pt idx="18985">
                  <c:v>-5.7200000000000003E-3</c:v>
                </c:pt>
                <c:pt idx="18986">
                  <c:v>-5.7200000000000003E-3</c:v>
                </c:pt>
                <c:pt idx="18987">
                  <c:v>-5.7200000000000003E-3</c:v>
                </c:pt>
                <c:pt idx="18988">
                  <c:v>-5.7400000000000003E-3</c:v>
                </c:pt>
                <c:pt idx="18989">
                  <c:v>-5.7400000000000003E-3</c:v>
                </c:pt>
                <c:pt idx="18990">
                  <c:v>-5.77E-3</c:v>
                </c:pt>
                <c:pt idx="18991">
                  <c:v>-5.77E-3</c:v>
                </c:pt>
                <c:pt idx="18992">
                  <c:v>-5.79E-3</c:v>
                </c:pt>
                <c:pt idx="18993">
                  <c:v>-5.8199999999999997E-3</c:v>
                </c:pt>
                <c:pt idx="18994">
                  <c:v>-5.8500000000000002E-3</c:v>
                </c:pt>
                <c:pt idx="18995">
                  <c:v>-5.8500000000000002E-3</c:v>
                </c:pt>
                <c:pt idx="18996">
                  <c:v>-5.8700000000000002E-3</c:v>
                </c:pt>
                <c:pt idx="18997">
                  <c:v>-5.8999999999999999E-3</c:v>
                </c:pt>
                <c:pt idx="18998">
                  <c:v>-5.9300000000000004E-3</c:v>
                </c:pt>
                <c:pt idx="18999">
                  <c:v>-5.9500000000000004E-3</c:v>
                </c:pt>
                <c:pt idx="19000">
                  <c:v>-5.9800000000000001E-3</c:v>
                </c:pt>
                <c:pt idx="19001">
                  <c:v>-6.0099999999999997E-3</c:v>
                </c:pt>
                <c:pt idx="19002">
                  <c:v>-6.0099999999999997E-3</c:v>
                </c:pt>
                <c:pt idx="19003">
                  <c:v>-6.0299999999999998E-3</c:v>
                </c:pt>
                <c:pt idx="19004">
                  <c:v>-6.0600000000000003E-3</c:v>
                </c:pt>
                <c:pt idx="19005">
                  <c:v>-6.0600000000000003E-3</c:v>
                </c:pt>
                <c:pt idx="19006">
                  <c:v>-6.0600000000000003E-3</c:v>
                </c:pt>
                <c:pt idx="19007">
                  <c:v>-6.0800000000000003E-3</c:v>
                </c:pt>
                <c:pt idx="19008">
                  <c:v>-6.0800000000000003E-3</c:v>
                </c:pt>
                <c:pt idx="19009">
                  <c:v>-6.0600000000000003E-3</c:v>
                </c:pt>
                <c:pt idx="19010">
                  <c:v>-6.0600000000000003E-3</c:v>
                </c:pt>
                <c:pt idx="19011">
                  <c:v>-6.0600000000000003E-3</c:v>
                </c:pt>
                <c:pt idx="19012">
                  <c:v>-6.0299999999999998E-3</c:v>
                </c:pt>
                <c:pt idx="19013">
                  <c:v>-6.0299999999999998E-3</c:v>
                </c:pt>
                <c:pt idx="19014">
                  <c:v>-6.0099999999999997E-3</c:v>
                </c:pt>
                <c:pt idx="19015">
                  <c:v>-5.9800000000000001E-3</c:v>
                </c:pt>
                <c:pt idx="19016">
                  <c:v>-5.9500000000000004E-3</c:v>
                </c:pt>
                <c:pt idx="19017">
                  <c:v>-5.9300000000000004E-3</c:v>
                </c:pt>
                <c:pt idx="19018">
                  <c:v>-5.9300000000000004E-3</c:v>
                </c:pt>
                <c:pt idx="19019">
                  <c:v>-5.8999999999999999E-3</c:v>
                </c:pt>
                <c:pt idx="19020">
                  <c:v>-5.8700000000000002E-3</c:v>
                </c:pt>
                <c:pt idx="19021">
                  <c:v>-5.8500000000000002E-3</c:v>
                </c:pt>
                <c:pt idx="19022">
                  <c:v>-5.8199999999999997E-3</c:v>
                </c:pt>
                <c:pt idx="19023">
                  <c:v>-5.79E-3</c:v>
                </c:pt>
                <c:pt idx="19024">
                  <c:v>-5.79E-3</c:v>
                </c:pt>
                <c:pt idx="19025">
                  <c:v>-5.77E-3</c:v>
                </c:pt>
                <c:pt idx="19026">
                  <c:v>-5.77E-3</c:v>
                </c:pt>
                <c:pt idx="19027">
                  <c:v>-5.77E-3</c:v>
                </c:pt>
                <c:pt idx="19028">
                  <c:v>-5.77E-3</c:v>
                </c:pt>
                <c:pt idx="19029">
                  <c:v>-5.77E-3</c:v>
                </c:pt>
                <c:pt idx="19030">
                  <c:v>-5.77E-3</c:v>
                </c:pt>
                <c:pt idx="19031">
                  <c:v>-5.79E-3</c:v>
                </c:pt>
                <c:pt idx="19032">
                  <c:v>-5.8199999999999997E-3</c:v>
                </c:pt>
                <c:pt idx="19033">
                  <c:v>-5.8199999999999997E-3</c:v>
                </c:pt>
                <c:pt idx="19034">
                  <c:v>-5.8500000000000002E-3</c:v>
                </c:pt>
                <c:pt idx="19035">
                  <c:v>-5.8999999999999999E-3</c:v>
                </c:pt>
                <c:pt idx="19036">
                  <c:v>-5.9300000000000004E-3</c:v>
                </c:pt>
                <c:pt idx="19037">
                  <c:v>-5.9500000000000004E-3</c:v>
                </c:pt>
                <c:pt idx="19038">
                  <c:v>-6.0099999999999997E-3</c:v>
                </c:pt>
                <c:pt idx="19039">
                  <c:v>-6.0299999999999998E-3</c:v>
                </c:pt>
                <c:pt idx="19040">
                  <c:v>-6.0600000000000003E-3</c:v>
                </c:pt>
                <c:pt idx="19041">
                  <c:v>-6.11E-3</c:v>
                </c:pt>
                <c:pt idx="19042">
                  <c:v>-6.1399999999999996E-3</c:v>
                </c:pt>
                <c:pt idx="19043">
                  <c:v>-6.1599999999999997E-3</c:v>
                </c:pt>
                <c:pt idx="19044">
                  <c:v>-6.1900000000000002E-3</c:v>
                </c:pt>
                <c:pt idx="19045">
                  <c:v>-6.1900000000000002E-3</c:v>
                </c:pt>
                <c:pt idx="19046">
                  <c:v>-6.2199999999999998E-3</c:v>
                </c:pt>
                <c:pt idx="19047">
                  <c:v>-6.2199999999999998E-3</c:v>
                </c:pt>
                <c:pt idx="19048">
                  <c:v>-6.2199999999999998E-3</c:v>
                </c:pt>
                <c:pt idx="19049">
                  <c:v>-6.2199999999999998E-3</c:v>
                </c:pt>
                <c:pt idx="19050">
                  <c:v>-6.2199999999999998E-3</c:v>
                </c:pt>
                <c:pt idx="19051">
                  <c:v>-6.1900000000000002E-3</c:v>
                </c:pt>
                <c:pt idx="19052">
                  <c:v>-6.1599999999999997E-3</c:v>
                </c:pt>
                <c:pt idx="19053">
                  <c:v>-6.1399999999999996E-3</c:v>
                </c:pt>
                <c:pt idx="19054">
                  <c:v>-6.0800000000000003E-3</c:v>
                </c:pt>
                <c:pt idx="19055">
                  <c:v>-6.0600000000000003E-3</c:v>
                </c:pt>
                <c:pt idx="19056">
                  <c:v>-6.0099999999999997E-3</c:v>
                </c:pt>
                <c:pt idx="19057">
                  <c:v>-5.9500000000000004E-3</c:v>
                </c:pt>
                <c:pt idx="19058">
                  <c:v>-5.8999999999999999E-3</c:v>
                </c:pt>
                <c:pt idx="19059">
                  <c:v>-5.8500000000000002E-3</c:v>
                </c:pt>
                <c:pt idx="19060">
                  <c:v>-5.79E-3</c:v>
                </c:pt>
                <c:pt idx="19061">
                  <c:v>-5.7200000000000003E-3</c:v>
                </c:pt>
                <c:pt idx="19062">
                  <c:v>-5.6600000000000001E-3</c:v>
                </c:pt>
                <c:pt idx="19063">
                  <c:v>-5.6100000000000004E-3</c:v>
                </c:pt>
                <c:pt idx="19064">
                  <c:v>-5.5799999999999999E-3</c:v>
                </c:pt>
                <c:pt idx="19065">
                  <c:v>-5.5300000000000002E-3</c:v>
                </c:pt>
                <c:pt idx="19066">
                  <c:v>-5.4999999999999997E-3</c:v>
                </c:pt>
                <c:pt idx="19067">
                  <c:v>-5.4799999999999996E-3</c:v>
                </c:pt>
                <c:pt idx="19068">
                  <c:v>-5.45E-3</c:v>
                </c:pt>
                <c:pt idx="19069">
                  <c:v>-5.4299999999999999E-3</c:v>
                </c:pt>
                <c:pt idx="19070">
                  <c:v>-5.4299999999999999E-3</c:v>
                </c:pt>
                <c:pt idx="19071">
                  <c:v>-5.4299999999999999E-3</c:v>
                </c:pt>
                <c:pt idx="19072">
                  <c:v>-5.4299999999999999E-3</c:v>
                </c:pt>
                <c:pt idx="19073">
                  <c:v>-5.4299999999999999E-3</c:v>
                </c:pt>
                <c:pt idx="19074">
                  <c:v>-5.45E-3</c:v>
                </c:pt>
                <c:pt idx="19075">
                  <c:v>-5.4799999999999996E-3</c:v>
                </c:pt>
                <c:pt idx="19076">
                  <c:v>-5.4999999999999997E-3</c:v>
                </c:pt>
                <c:pt idx="19077">
                  <c:v>-5.5599999999999998E-3</c:v>
                </c:pt>
                <c:pt idx="19078">
                  <c:v>-5.5799999999999999E-3</c:v>
                </c:pt>
                <c:pt idx="19079">
                  <c:v>-5.64E-3</c:v>
                </c:pt>
                <c:pt idx="19080">
                  <c:v>-5.6600000000000001E-3</c:v>
                </c:pt>
                <c:pt idx="19081">
                  <c:v>-5.7200000000000003E-3</c:v>
                </c:pt>
                <c:pt idx="19082">
                  <c:v>-5.7400000000000003E-3</c:v>
                </c:pt>
                <c:pt idx="19083">
                  <c:v>-5.79E-3</c:v>
                </c:pt>
                <c:pt idx="19084">
                  <c:v>-5.8500000000000002E-3</c:v>
                </c:pt>
                <c:pt idx="19085">
                  <c:v>-5.8700000000000002E-3</c:v>
                </c:pt>
                <c:pt idx="19086">
                  <c:v>-5.8999999999999999E-3</c:v>
                </c:pt>
                <c:pt idx="19087">
                  <c:v>-5.9300000000000004E-3</c:v>
                </c:pt>
                <c:pt idx="19088">
                  <c:v>-5.9500000000000004E-3</c:v>
                </c:pt>
                <c:pt idx="19089">
                  <c:v>-5.9500000000000004E-3</c:v>
                </c:pt>
                <c:pt idx="19090">
                  <c:v>-5.9800000000000001E-3</c:v>
                </c:pt>
                <c:pt idx="19091">
                  <c:v>-5.9800000000000001E-3</c:v>
                </c:pt>
                <c:pt idx="19092">
                  <c:v>-5.9800000000000001E-3</c:v>
                </c:pt>
                <c:pt idx="19093">
                  <c:v>-5.9500000000000004E-3</c:v>
                </c:pt>
                <c:pt idx="19094">
                  <c:v>-5.9500000000000004E-3</c:v>
                </c:pt>
                <c:pt idx="19095">
                  <c:v>-5.9300000000000004E-3</c:v>
                </c:pt>
                <c:pt idx="19096">
                  <c:v>-5.8999999999999999E-3</c:v>
                </c:pt>
                <c:pt idx="19097">
                  <c:v>-5.8700000000000002E-3</c:v>
                </c:pt>
                <c:pt idx="19098">
                  <c:v>-5.8500000000000002E-3</c:v>
                </c:pt>
                <c:pt idx="19099">
                  <c:v>-5.8199999999999997E-3</c:v>
                </c:pt>
                <c:pt idx="19100">
                  <c:v>-5.79E-3</c:v>
                </c:pt>
                <c:pt idx="19101">
                  <c:v>-5.7400000000000003E-3</c:v>
                </c:pt>
                <c:pt idx="19102">
                  <c:v>-5.7200000000000003E-3</c:v>
                </c:pt>
                <c:pt idx="19103">
                  <c:v>-5.6899999999999997E-3</c:v>
                </c:pt>
                <c:pt idx="19104">
                  <c:v>-5.6600000000000001E-3</c:v>
                </c:pt>
                <c:pt idx="19105">
                  <c:v>-5.64E-3</c:v>
                </c:pt>
                <c:pt idx="19106">
                  <c:v>-5.6100000000000004E-3</c:v>
                </c:pt>
                <c:pt idx="19107">
                  <c:v>-5.6100000000000004E-3</c:v>
                </c:pt>
                <c:pt idx="19108">
                  <c:v>-5.5799999999999999E-3</c:v>
                </c:pt>
                <c:pt idx="19109">
                  <c:v>-5.5799999999999999E-3</c:v>
                </c:pt>
                <c:pt idx="19110">
                  <c:v>-5.5799999999999999E-3</c:v>
                </c:pt>
                <c:pt idx="19111">
                  <c:v>-5.5799999999999999E-3</c:v>
                </c:pt>
                <c:pt idx="19112">
                  <c:v>-5.5799999999999999E-3</c:v>
                </c:pt>
                <c:pt idx="19113">
                  <c:v>-5.6100000000000004E-3</c:v>
                </c:pt>
                <c:pt idx="19114">
                  <c:v>-5.6100000000000004E-3</c:v>
                </c:pt>
                <c:pt idx="19115">
                  <c:v>-5.64E-3</c:v>
                </c:pt>
                <c:pt idx="19116">
                  <c:v>-5.6600000000000001E-3</c:v>
                </c:pt>
                <c:pt idx="19117">
                  <c:v>-5.6899999999999997E-3</c:v>
                </c:pt>
                <c:pt idx="19118">
                  <c:v>-5.7400000000000003E-3</c:v>
                </c:pt>
                <c:pt idx="19119">
                  <c:v>-5.77E-3</c:v>
                </c:pt>
                <c:pt idx="19120">
                  <c:v>-5.79E-3</c:v>
                </c:pt>
                <c:pt idx="19121">
                  <c:v>-5.8500000000000002E-3</c:v>
                </c:pt>
                <c:pt idx="19122">
                  <c:v>-5.8700000000000002E-3</c:v>
                </c:pt>
                <c:pt idx="19123">
                  <c:v>-5.8999999999999999E-3</c:v>
                </c:pt>
                <c:pt idx="19124">
                  <c:v>-5.9500000000000004E-3</c:v>
                </c:pt>
                <c:pt idx="19125">
                  <c:v>-5.9800000000000001E-3</c:v>
                </c:pt>
                <c:pt idx="19126">
                  <c:v>-6.0099999999999997E-3</c:v>
                </c:pt>
                <c:pt idx="19127">
                  <c:v>-6.0299999999999998E-3</c:v>
                </c:pt>
                <c:pt idx="19128">
                  <c:v>-6.0600000000000003E-3</c:v>
                </c:pt>
                <c:pt idx="19129">
                  <c:v>-6.0800000000000003E-3</c:v>
                </c:pt>
                <c:pt idx="19130">
                  <c:v>-6.0800000000000003E-3</c:v>
                </c:pt>
                <c:pt idx="19131">
                  <c:v>-6.11E-3</c:v>
                </c:pt>
                <c:pt idx="19132">
                  <c:v>-6.11E-3</c:v>
                </c:pt>
                <c:pt idx="19133">
                  <c:v>-6.11E-3</c:v>
                </c:pt>
                <c:pt idx="19134">
                  <c:v>-6.11E-3</c:v>
                </c:pt>
                <c:pt idx="19135">
                  <c:v>-6.11E-3</c:v>
                </c:pt>
                <c:pt idx="19136">
                  <c:v>-6.0800000000000003E-3</c:v>
                </c:pt>
                <c:pt idx="19137">
                  <c:v>-6.0800000000000003E-3</c:v>
                </c:pt>
                <c:pt idx="19138">
                  <c:v>-6.0600000000000003E-3</c:v>
                </c:pt>
                <c:pt idx="19139">
                  <c:v>-6.0299999999999998E-3</c:v>
                </c:pt>
                <c:pt idx="19140">
                  <c:v>-6.0099999999999997E-3</c:v>
                </c:pt>
                <c:pt idx="19141">
                  <c:v>-5.9800000000000001E-3</c:v>
                </c:pt>
                <c:pt idx="19142">
                  <c:v>-5.9500000000000004E-3</c:v>
                </c:pt>
                <c:pt idx="19143">
                  <c:v>-5.9300000000000004E-3</c:v>
                </c:pt>
                <c:pt idx="19144">
                  <c:v>-5.8999999999999999E-3</c:v>
                </c:pt>
                <c:pt idx="19145">
                  <c:v>-5.8700000000000002E-3</c:v>
                </c:pt>
                <c:pt idx="19146">
                  <c:v>-5.8500000000000002E-3</c:v>
                </c:pt>
                <c:pt idx="19147">
                  <c:v>-5.79E-3</c:v>
                </c:pt>
                <c:pt idx="19148">
                  <c:v>-5.77E-3</c:v>
                </c:pt>
                <c:pt idx="19149">
                  <c:v>-5.7400000000000003E-3</c:v>
                </c:pt>
                <c:pt idx="19150">
                  <c:v>-5.7200000000000003E-3</c:v>
                </c:pt>
                <c:pt idx="19151">
                  <c:v>-5.6899999999999997E-3</c:v>
                </c:pt>
                <c:pt idx="19152">
                  <c:v>-5.6600000000000001E-3</c:v>
                </c:pt>
                <c:pt idx="19153">
                  <c:v>-5.64E-3</c:v>
                </c:pt>
                <c:pt idx="19154">
                  <c:v>-5.64E-3</c:v>
                </c:pt>
                <c:pt idx="19155">
                  <c:v>-5.6100000000000004E-3</c:v>
                </c:pt>
                <c:pt idx="19156">
                  <c:v>-5.5799999999999999E-3</c:v>
                </c:pt>
                <c:pt idx="19157">
                  <c:v>-5.5799999999999999E-3</c:v>
                </c:pt>
                <c:pt idx="19158">
                  <c:v>-5.5599999999999998E-3</c:v>
                </c:pt>
                <c:pt idx="19159">
                  <c:v>-5.5599999999999998E-3</c:v>
                </c:pt>
                <c:pt idx="19160">
                  <c:v>-5.5599999999999998E-3</c:v>
                </c:pt>
                <c:pt idx="19161">
                  <c:v>-5.5599999999999998E-3</c:v>
                </c:pt>
                <c:pt idx="19162">
                  <c:v>-5.5599999999999998E-3</c:v>
                </c:pt>
                <c:pt idx="19163">
                  <c:v>-5.5599999999999998E-3</c:v>
                </c:pt>
                <c:pt idx="19164">
                  <c:v>-5.5799999999999999E-3</c:v>
                </c:pt>
                <c:pt idx="19165">
                  <c:v>-5.5799999999999999E-3</c:v>
                </c:pt>
                <c:pt idx="19166">
                  <c:v>-5.6100000000000004E-3</c:v>
                </c:pt>
                <c:pt idx="19167">
                  <c:v>-5.6100000000000004E-3</c:v>
                </c:pt>
                <c:pt idx="19168">
                  <c:v>-5.64E-3</c:v>
                </c:pt>
                <c:pt idx="19169">
                  <c:v>-5.64E-3</c:v>
                </c:pt>
                <c:pt idx="19170">
                  <c:v>-5.6600000000000001E-3</c:v>
                </c:pt>
                <c:pt idx="19171">
                  <c:v>-5.6600000000000001E-3</c:v>
                </c:pt>
                <c:pt idx="19172">
                  <c:v>-5.6899999999999997E-3</c:v>
                </c:pt>
                <c:pt idx="19173">
                  <c:v>-5.7200000000000003E-3</c:v>
                </c:pt>
                <c:pt idx="19174">
                  <c:v>-5.7200000000000003E-3</c:v>
                </c:pt>
                <c:pt idx="19175">
                  <c:v>-5.7400000000000003E-3</c:v>
                </c:pt>
                <c:pt idx="19176">
                  <c:v>-5.7400000000000003E-3</c:v>
                </c:pt>
                <c:pt idx="19177">
                  <c:v>-5.7400000000000003E-3</c:v>
                </c:pt>
                <c:pt idx="19178">
                  <c:v>-5.77E-3</c:v>
                </c:pt>
                <c:pt idx="19179">
                  <c:v>-5.77E-3</c:v>
                </c:pt>
                <c:pt idx="19180">
                  <c:v>-5.77E-3</c:v>
                </c:pt>
                <c:pt idx="19181">
                  <c:v>-5.77E-3</c:v>
                </c:pt>
                <c:pt idx="19182">
                  <c:v>-5.77E-3</c:v>
                </c:pt>
                <c:pt idx="19183">
                  <c:v>-5.77E-3</c:v>
                </c:pt>
                <c:pt idx="19184">
                  <c:v>-5.77E-3</c:v>
                </c:pt>
                <c:pt idx="19185">
                  <c:v>-5.7400000000000003E-3</c:v>
                </c:pt>
                <c:pt idx="19186">
                  <c:v>-5.7400000000000003E-3</c:v>
                </c:pt>
                <c:pt idx="19187">
                  <c:v>-5.7200000000000003E-3</c:v>
                </c:pt>
                <c:pt idx="19188">
                  <c:v>-5.7200000000000003E-3</c:v>
                </c:pt>
                <c:pt idx="19189">
                  <c:v>-5.6899999999999997E-3</c:v>
                </c:pt>
                <c:pt idx="19190">
                  <c:v>-5.6600000000000001E-3</c:v>
                </c:pt>
                <c:pt idx="19191">
                  <c:v>-5.6600000000000001E-3</c:v>
                </c:pt>
                <c:pt idx="19192">
                  <c:v>-5.64E-3</c:v>
                </c:pt>
                <c:pt idx="19193">
                  <c:v>-5.6100000000000004E-3</c:v>
                </c:pt>
                <c:pt idx="19194">
                  <c:v>-5.6100000000000004E-3</c:v>
                </c:pt>
                <c:pt idx="19195">
                  <c:v>-5.5799999999999999E-3</c:v>
                </c:pt>
                <c:pt idx="19196">
                  <c:v>-5.5799999999999999E-3</c:v>
                </c:pt>
                <c:pt idx="19197">
                  <c:v>-5.5599999999999998E-3</c:v>
                </c:pt>
                <c:pt idx="19198">
                  <c:v>-5.5599999999999998E-3</c:v>
                </c:pt>
                <c:pt idx="19199">
                  <c:v>-5.5599999999999998E-3</c:v>
                </c:pt>
                <c:pt idx="19200">
                  <c:v>-5.5599999999999998E-3</c:v>
                </c:pt>
                <c:pt idx="19201">
                  <c:v>-5.5599999999999998E-3</c:v>
                </c:pt>
                <c:pt idx="19202">
                  <c:v>-5.5599999999999998E-3</c:v>
                </c:pt>
                <c:pt idx="19203">
                  <c:v>-5.5799999999999999E-3</c:v>
                </c:pt>
                <c:pt idx="19204">
                  <c:v>-5.5799999999999999E-3</c:v>
                </c:pt>
                <c:pt idx="19205">
                  <c:v>-5.6100000000000004E-3</c:v>
                </c:pt>
                <c:pt idx="19206">
                  <c:v>-5.6100000000000004E-3</c:v>
                </c:pt>
                <c:pt idx="19207">
                  <c:v>-5.64E-3</c:v>
                </c:pt>
                <c:pt idx="19208">
                  <c:v>-5.6600000000000001E-3</c:v>
                </c:pt>
                <c:pt idx="19209">
                  <c:v>-5.6899999999999997E-3</c:v>
                </c:pt>
                <c:pt idx="19210">
                  <c:v>-5.7200000000000003E-3</c:v>
                </c:pt>
                <c:pt idx="19211">
                  <c:v>-5.7400000000000003E-3</c:v>
                </c:pt>
                <c:pt idx="19212">
                  <c:v>-5.77E-3</c:v>
                </c:pt>
                <c:pt idx="19213">
                  <c:v>-5.79E-3</c:v>
                </c:pt>
                <c:pt idx="19214">
                  <c:v>-5.8199999999999997E-3</c:v>
                </c:pt>
                <c:pt idx="19215">
                  <c:v>-5.8500000000000002E-3</c:v>
                </c:pt>
                <c:pt idx="19216">
                  <c:v>-5.8500000000000002E-3</c:v>
                </c:pt>
                <c:pt idx="19217">
                  <c:v>-5.8700000000000002E-3</c:v>
                </c:pt>
                <c:pt idx="19218">
                  <c:v>-5.8999999999999999E-3</c:v>
                </c:pt>
                <c:pt idx="19219">
                  <c:v>-5.8999999999999999E-3</c:v>
                </c:pt>
                <c:pt idx="19220">
                  <c:v>-5.9300000000000004E-3</c:v>
                </c:pt>
                <c:pt idx="19221">
                  <c:v>-5.9300000000000004E-3</c:v>
                </c:pt>
                <c:pt idx="19222">
                  <c:v>-5.9300000000000004E-3</c:v>
                </c:pt>
                <c:pt idx="19223">
                  <c:v>-5.9300000000000004E-3</c:v>
                </c:pt>
                <c:pt idx="19224">
                  <c:v>-5.8999999999999999E-3</c:v>
                </c:pt>
                <c:pt idx="19225">
                  <c:v>-5.8999999999999999E-3</c:v>
                </c:pt>
                <c:pt idx="19226">
                  <c:v>-5.8700000000000002E-3</c:v>
                </c:pt>
                <c:pt idx="19227">
                  <c:v>-5.8700000000000002E-3</c:v>
                </c:pt>
                <c:pt idx="19228">
                  <c:v>-5.8500000000000002E-3</c:v>
                </c:pt>
                <c:pt idx="19229">
                  <c:v>-5.8199999999999997E-3</c:v>
                </c:pt>
                <c:pt idx="19230">
                  <c:v>-5.8199999999999997E-3</c:v>
                </c:pt>
                <c:pt idx="19231">
                  <c:v>-5.79E-3</c:v>
                </c:pt>
                <c:pt idx="19232">
                  <c:v>-5.77E-3</c:v>
                </c:pt>
                <c:pt idx="19233">
                  <c:v>-5.7400000000000003E-3</c:v>
                </c:pt>
                <c:pt idx="19234">
                  <c:v>-5.7200000000000003E-3</c:v>
                </c:pt>
                <c:pt idx="19235">
                  <c:v>-5.6899999999999997E-3</c:v>
                </c:pt>
                <c:pt idx="19236">
                  <c:v>-5.6899999999999997E-3</c:v>
                </c:pt>
                <c:pt idx="19237">
                  <c:v>-5.6600000000000001E-3</c:v>
                </c:pt>
                <c:pt idx="19238">
                  <c:v>-5.64E-3</c:v>
                </c:pt>
                <c:pt idx="19239">
                  <c:v>-5.64E-3</c:v>
                </c:pt>
                <c:pt idx="19240">
                  <c:v>-5.64E-3</c:v>
                </c:pt>
                <c:pt idx="19241">
                  <c:v>-5.6100000000000004E-3</c:v>
                </c:pt>
                <c:pt idx="19242">
                  <c:v>-5.6100000000000004E-3</c:v>
                </c:pt>
                <c:pt idx="19243">
                  <c:v>-5.6100000000000004E-3</c:v>
                </c:pt>
                <c:pt idx="19244">
                  <c:v>-5.64E-3</c:v>
                </c:pt>
                <c:pt idx="19245">
                  <c:v>-5.64E-3</c:v>
                </c:pt>
                <c:pt idx="19246">
                  <c:v>-5.64E-3</c:v>
                </c:pt>
                <c:pt idx="19247">
                  <c:v>-5.64E-3</c:v>
                </c:pt>
                <c:pt idx="19248">
                  <c:v>-5.6600000000000001E-3</c:v>
                </c:pt>
                <c:pt idx="19249">
                  <c:v>-5.6600000000000001E-3</c:v>
                </c:pt>
                <c:pt idx="19250">
                  <c:v>-5.6899999999999997E-3</c:v>
                </c:pt>
                <c:pt idx="19251">
                  <c:v>-5.7200000000000003E-3</c:v>
                </c:pt>
                <c:pt idx="19252">
                  <c:v>-5.7200000000000003E-3</c:v>
                </c:pt>
                <c:pt idx="19253">
                  <c:v>-5.7400000000000003E-3</c:v>
                </c:pt>
                <c:pt idx="19254">
                  <c:v>-5.7400000000000003E-3</c:v>
                </c:pt>
                <c:pt idx="19255">
                  <c:v>-5.77E-3</c:v>
                </c:pt>
                <c:pt idx="19256">
                  <c:v>-5.77E-3</c:v>
                </c:pt>
                <c:pt idx="19257">
                  <c:v>-5.77E-3</c:v>
                </c:pt>
                <c:pt idx="19258">
                  <c:v>-5.79E-3</c:v>
                </c:pt>
                <c:pt idx="19259">
                  <c:v>-5.79E-3</c:v>
                </c:pt>
                <c:pt idx="19260">
                  <c:v>-5.79E-3</c:v>
                </c:pt>
                <c:pt idx="19261">
                  <c:v>-5.79E-3</c:v>
                </c:pt>
                <c:pt idx="19262">
                  <c:v>-5.79E-3</c:v>
                </c:pt>
                <c:pt idx="19263">
                  <c:v>-5.79E-3</c:v>
                </c:pt>
                <c:pt idx="19264">
                  <c:v>-5.77E-3</c:v>
                </c:pt>
                <c:pt idx="19265">
                  <c:v>-5.77E-3</c:v>
                </c:pt>
                <c:pt idx="19266">
                  <c:v>-5.77E-3</c:v>
                </c:pt>
                <c:pt idx="19267">
                  <c:v>-5.7400000000000003E-3</c:v>
                </c:pt>
                <c:pt idx="19268">
                  <c:v>-5.7400000000000003E-3</c:v>
                </c:pt>
                <c:pt idx="19269">
                  <c:v>-5.7200000000000003E-3</c:v>
                </c:pt>
                <c:pt idx="19270">
                  <c:v>-5.7200000000000003E-3</c:v>
                </c:pt>
                <c:pt idx="19271">
                  <c:v>-5.6899999999999997E-3</c:v>
                </c:pt>
                <c:pt idx="19272">
                  <c:v>-5.6899999999999997E-3</c:v>
                </c:pt>
                <c:pt idx="19273">
                  <c:v>-5.6600000000000001E-3</c:v>
                </c:pt>
                <c:pt idx="19274">
                  <c:v>-5.6600000000000001E-3</c:v>
                </c:pt>
                <c:pt idx="19275">
                  <c:v>-5.6600000000000001E-3</c:v>
                </c:pt>
                <c:pt idx="19276">
                  <c:v>-5.64E-3</c:v>
                </c:pt>
                <c:pt idx="19277">
                  <c:v>-5.64E-3</c:v>
                </c:pt>
                <c:pt idx="19278">
                  <c:v>-5.64E-3</c:v>
                </c:pt>
                <c:pt idx="19279">
                  <c:v>-5.64E-3</c:v>
                </c:pt>
                <c:pt idx="19280">
                  <c:v>-5.64E-3</c:v>
                </c:pt>
                <c:pt idx="19281">
                  <c:v>-5.64E-3</c:v>
                </c:pt>
                <c:pt idx="19282">
                  <c:v>-5.6600000000000001E-3</c:v>
                </c:pt>
                <c:pt idx="19283">
                  <c:v>-5.6600000000000001E-3</c:v>
                </c:pt>
                <c:pt idx="19284">
                  <c:v>-5.6600000000000001E-3</c:v>
                </c:pt>
                <c:pt idx="19285">
                  <c:v>-5.6899999999999997E-3</c:v>
                </c:pt>
                <c:pt idx="19286">
                  <c:v>-5.6899999999999997E-3</c:v>
                </c:pt>
                <c:pt idx="19287">
                  <c:v>-5.6899999999999997E-3</c:v>
                </c:pt>
                <c:pt idx="19288">
                  <c:v>-5.7200000000000003E-3</c:v>
                </c:pt>
                <c:pt idx="19289">
                  <c:v>-5.7200000000000003E-3</c:v>
                </c:pt>
                <c:pt idx="19290">
                  <c:v>-5.7400000000000003E-3</c:v>
                </c:pt>
                <c:pt idx="19291">
                  <c:v>-5.7400000000000003E-3</c:v>
                </c:pt>
                <c:pt idx="19292">
                  <c:v>-5.77E-3</c:v>
                </c:pt>
                <c:pt idx="19293">
                  <c:v>-5.77E-3</c:v>
                </c:pt>
                <c:pt idx="19294">
                  <c:v>-5.77E-3</c:v>
                </c:pt>
                <c:pt idx="19295">
                  <c:v>-5.77E-3</c:v>
                </c:pt>
                <c:pt idx="19296">
                  <c:v>-5.77E-3</c:v>
                </c:pt>
                <c:pt idx="19297">
                  <c:v>-5.77E-3</c:v>
                </c:pt>
                <c:pt idx="19298">
                  <c:v>-5.79E-3</c:v>
                </c:pt>
                <c:pt idx="19299">
                  <c:v>-5.77E-3</c:v>
                </c:pt>
                <c:pt idx="19300">
                  <c:v>-5.77E-3</c:v>
                </c:pt>
                <c:pt idx="19301">
                  <c:v>-5.77E-3</c:v>
                </c:pt>
                <c:pt idx="19302">
                  <c:v>-5.77E-3</c:v>
                </c:pt>
                <c:pt idx="19303">
                  <c:v>-5.77E-3</c:v>
                </c:pt>
                <c:pt idx="19304">
                  <c:v>-5.77E-3</c:v>
                </c:pt>
                <c:pt idx="19305">
                  <c:v>-5.7400000000000003E-3</c:v>
                </c:pt>
                <c:pt idx="19306">
                  <c:v>-5.7400000000000003E-3</c:v>
                </c:pt>
                <c:pt idx="19307">
                  <c:v>-5.7400000000000003E-3</c:v>
                </c:pt>
                <c:pt idx="19308">
                  <c:v>-5.7400000000000003E-3</c:v>
                </c:pt>
                <c:pt idx="19309">
                  <c:v>-5.7200000000000003E-3</c:v>
                </c:pt>
                <c:pt idx="19310">
                  <c:v>-5.7200000000000003E-3</c:v>
                </c:pt>
                <c:pt idx="19311">
                  <c:v>-5.7200000000000003E-3</c:v>
                </c:pt>
                <c:pt idx="19312">
                  <c:v>-5.7200000000000003E-3</c:v>
                </c:pt>
                <c:pt idx="19313">
                  <c:v>-5.7200000000000003E-3</c:v>
                </c:pt>
                <c:pt idx="19314">
                  <c:v>-5.7400000000000003E-3</c:v>
                </c:pt>
                <c:pt idx="19315">
                  <c:v>-5.7400000000000003E-3</c:v>
                </c:pt>
                <c:pt idx="19316">
                  <c:v>-5.7400000000000003E-3</c:v>
                </c:pt>
                <c:pt idx="19317">
                  <c:v>-5.7400000000000003E-3</c:v>
                </c:pt>
                <c:pt idx="19318">
                  <c:v>-5.77E-3</c:v>
                </c:pt>
                <c:pt idx="19319">
                  <c:v>-5.77E-3</c:v>
                </c:pt>
                <c:pt idx="19320">
                  <c:v>-5.79E-3</c:v>
                </c:pt>
                <c:pt idx="19321">
                  <c:v>-5.79E-3</c:v>
                </c:pt>
                <c:pt idx="19322">
                  <c:v>-5.8199999999999997E-3</c:v>
                </c:pt>
                <c:pt idx="19323">
                  <c:v>-5.8199999999999997E-3</c:v>
                </c:pt>
                <c:pt idx="19324">
                  <c:v>-5.8199999999999997E-3</c:v>
                </c:pt>
                <c:pt idx="19325">
                  <c:v>-5.8500000000000002E-3</c:v>
                </c:pt>
                <c:pt idx="19326">
                  <c:v>-5.8500000000000002E-3</c:v>
                </c:pt>
                <c:pt idx="19327">
                  <c:v>-5.8500000000000002E-3</c:v>
                </c:pt>
                <c:pt idx="19328">
                  <c:v>-5.8500000000000002E-3</c:v>
                </c:pt>
                <c:pt idx="19329">
                  <c:v>-5.8500000000000002E-3</c:v>
                </c:pt>
                <c:pt idx="19330">
                  <c:v>-5.8500000000000002E-3</c:v>
                </c:pt>
                <c:pt idx="19331">
                  <c:v>-5.8500000000000002E-3</c:v>
                </c:pt>
                <c:pt idx="19332">
                  <c:v>-5.8500000000000002E-3</c:v>
                </c:pt>
                <c:pt idx="19333">
                  <c:v>-5.8199999999999997E-3</c:v>
                </c:pt>
                <c:pt idx="19334">
                  <c:v>-5.8199999999999997E-3</c:v>
                </c:pt>
                <c:pt idx="19335">
                  <c:v>-5.79E-3</c:v>
                </c:pt>
                <c:pt idx="19336">
                  <c:v>-5.79E-3</c:v>
                </c:pt>
                <c:pt idx="19337">
                  <c:v>-5.77E-3</c:v>
                </c:pt>
                <c:pt idx="19338">
                  <c:v>-5.7400000000000003E-3</c:v>
                </c:pt>
                <c:pt idx="19339">
                  <c:v>-5.7400000000000003E-3</c:v>
                </c:pt>
                <c:pt idx="19340">
                  <c:v>-5.7200000000000003E-3</c:v>
                </c:pt>
                <c:pt idx="19341">
                  <c:v>-5.6899999999999997E-3</c:v>
                </c:pt>
                <c:pt idx="19342">
                  <c:v>-5.6899999999999997E-3</c:v>
                </c:pt>
                <c:pt idx="19343">
                  <c:v>-5.6600000000000001E-3</c:v>
                </c:pt>
                <c:pt idx="19344">
                  <c:v>-5.6600000000000001E-3</c:v>
                </c:pt>
                <c:pt idx="19345">
                  <c:v>-5.64E-3</c:v>
                </c:pt>
                <c:pt idx="19346">
                  <c:v>-5.64E-3</c:v>
                </c:pt>
                <c:pt idx="19347">
                  <c:v>-5.64E-3</c:v>
                </c:pt>
                <c:pt idx="19348">
                  <c:v>-5.64E-3</c:v>
                </c:pt>
                <c:pt idx="19349">
                  <c:v>-5.64E-3</c:v>
                </c:pt>
                <c:pt idx="19350">
                  <c:v>-5.6600000000000001E-3</c:v>
                </c:pt>
                <c:pt idx="19351">
                  <c:v>-5.6600000000000001E-3</c:v>
                </c:pt>
                <c:pt idx="19352">
                  <c:v>-5.6899999999999997E-3</c:v>
                </c:pt>
                <c:pt idx="19353">
                  <c:v>-5.7200000000000003E-3</c:v>
                </c:pt>
                <c:pt idx="19354">
                  <c:v>-5.7400000000000003E-3</c:v>
                </c:pt>
                <c:pt idx="19355">
                  <c:v>-5.77E-3</c:v>
                </c:pt>
                <c:pt idx="19356">
                  <c:v>-5.79E-3</c:v>
                </c:pt>
                <c:pt idx="19357">
                  <c:v>-5.8199999999999997E-3</c:v>
                </c:pt>
                <c:pt idx="19358">
                  <c:v>-5.8500000000000002E-3</c:v>
                </c:pt>
                <c:pt idx="19359">
                  <c:v>-5.8700000000000002E-3</c:v>
                </c:pt>
                <c:pt idx="19360">
                  <c:v>-5.8999999999999999E-3</c:v>
                </c:pt>
                <c:pt idx="19361">
                  <c:v>-5.9300000000000004E-3</c:v>
                </c:pt>
                <c:pt idx="19362">
                  <c:v>-5.9800000000000001E-3</c:v>
                </c:pt>
                <c:pt idx="19363">
                  <c:v>-5.9800000000000001E-3</c:v>
                </c:pt>
                <c:pt idx="19364">
                  <c:v>-6.0099999999999997E-3</c:v>
                </c:pt>
                <c:pt idx="19365">
                  <c:v>-6.0299999999999998E-3</c:v>
                </c:pt>
                <c:pt idx="19366">
                  <c:v>-6.0299999999999998E-3</c:v>
                </c:pt>
                <c:pt idx="19367">
                  <c:v>-6.0299999999999998E-3</c:v>
                </c:pt>
                <c:pt idx="19368">
                  <c:v>-6.0299999999999998E-3</c:v>
                </c:pt>
                <c:pt idx="19369">
                  <c:v>-6.0299999999999998E-3</c:v>
                </c:pt>
                <c:pt idx="19370">
                  <c:v>-6.0299999999999998E-3</c:v>
                </c:pt>
                <c:pt idx="19371">
                  <c:v>-6.0099999999999997E-3</c:v>
                </c:pt>
                <c:pt idx="19372">
                  <c:v>-6.0099999999999997E-3</c:v>
                </c:pt>
                <c:pt idx="19373">
                  <c:v>-5.9800000000000001E-3</c:v>
                </c:pt>
                <c:pt idx="19374">
                  <c:v>-5.9500000000000004E-3</c:v>
                </c:pt>
                <c:pt idx="19375">
                  <c:v>-5.9300000000000004E-3</c:v>
                </c:pt>
                <c:pt idx="19376">
                  <c:v>-5.8700000000000002E-3</c:v>
                </c:pt>
                <c:pt idx="19377">
                  <c:v>-5.8500000000000002E-3</c:v>
                </c:pt>
                <c:pt idx="19378">
                  <c:v>-5.8199999999999997E-3</c:v>
                </c:pt>
                <c:pt idx="19379">
                  <c:v>-5.77E-3</c:v>
                </c:pt>
                <c:pt idx="19380">
                  <c:v>-5.7400000000000003E-3</c:v>
                </c:pt>
                <c:pt idx="19381">
                  <c:v>-5.7200000000000003E-3</c:v>
                </c:pt>
                <c:pt idx="19382">
                  <c:v>-5.6899999999999997E-3</c:v>
                </c:pt>
                <c:pt idx="19383">
                  <c:v>-5.64E-3</c:v>
                </c:pt>
                <c:pt idx="19384">
                  <c:v>-5.64E-3</c:v>
                </c:pt>
                <c:pt idx="19385">
                  <c:v>-5.6100000000000004E-3</c:v>
                </c:pt>
                <c:pt idx="19386">
                  <c:v>-5.5799999999999999E-3</c:v>
                </c:pt>
                <c:pt idx="19387">
                  <c:v>-5.5799999999999999E-3</c:v>
                </c:pt>
                <c:pt idx="19388">
                  <c:v>-5.5799999999999999E-3</c:v>
                </c:pt>
                <c:pt idx="19389">
                  <c:v>-5.5799999999999999E-3</c:v>
                </c:pt>
                <c:pt idx="19390">
                  <c:v>-5.5799999999999999E-3</c:v>
                </c:pt>
                <c:pt idx="19391">
                  <c:v>-5.5799999999999999E-3</c:v>
                </c:pt>
                <c:pt idx="19392">
                  <c:v>-5.6100000000000004E-3</c:v>
                </c:pt>
                <c:pt idx="19393">
                  <c:v>-5.6100000000000004E-3</c:v>
                </c:pt>
                <c:pt idx="19394">
                  <c:v>-5.64E-3</c:v>
                </c:pt>
                <c:pt idx="19395">
                  <c:v>-5.6600000000000001E-3</c:v>
                </c:pt>
                <c:pt idx="19396">
                  <c:v>-5.6899999999999997E-3</c:v>
                </c:pt>
                <c:pt idx="19397">
                  <c:v>-5.7200000000000003E-3</c:v>
                </c:pt>
                <c:pt idx="19398">
                  <c:v>-5.7400000000000003E-3</c:v>
                </c:pt>
                <c:pt idx="19399">
                  <c:v>-5.77E-3</c:v>
                </c:pt>
                <c:pt idx="19400">
                  <c:v>-5.79E-3</c:v>
                </c:pt>
                <c:pt idx="19401">
                  <c:v>-5.8199999999999997E-3</c:v>
                </c:pt>
                <c:pt idx="19402">
                  <c:v>-5.8500000000000002E-3</c:v>
                </c:pt>
                <c:pt idx="19403">
                  <c:v>-5.8500000000000002E-3</c:v>
                </c:pt>
                <c:pt idx="19404">
                  <c:v>-5.8700000000000002E-3</c:v>
                </c:pt>
                <c:pt idx="19405">
                  <c:v>-5.8700000000000002E-3</c:v>
                </c:pt>
                <c:pt idx="19406">
                  <c:v>-5.8700000000000002E-3</c:v>
                </c:pt>
                <c:pt idx="19407">
                  <c:v>-5.8700000000000002E-3</c:v>
                </c:pt>
                <c:pt idx="19408">
                  <c:v>-5.8500000000000002E-3</c:v>
                </c:pt>
                <c:pt idx="19409">
                  <c:v>-5.8500000000000002E-3</c:v>
                </c:pt>
                <c:pt idx="19410">
                  <c:v>-5.8199999999999997E-3</c:v>
                </c:pt>
                <c:pt idx="19411">
                  <c:v>-5.79E-3</c:v>
                </c:pt>
                <c:pt idx="19412">
                  <c:v>-5.79E-3</c:v>
                </c:pt>
                <c:pt idx="19413">
                  <c:v>-5.7400000000000003E-3</c:v>
                </c:pt>
                <c:pt idx="19414">
                  <c:v>-5.7200000000000003E-3</c:v>
                </c:pt>
                <c:pt idx="19415">
                  <c:v>-5.6899999999999997E-3</c:v>
                </c:pt>
                <c:pt idx="19416">
                  <c:v>-5.6600000000000001E-3</c:v>
                </c:pt>
                <c:pt idx="19417">
                  <c:v>-5.64E-3</c:v>
                </c:pt>
                <c:pt idx="19418">
                  <c:v>-5.6100000000000004E-3</c:v>
                </c:pt>
                <c:pt idx="19419">
                  <c:v>-5.5799999999999999E-3</c:v>
                </c:pt>
                <c:pt idx="19420">
                  <c:v>-5.5599999999999998E-3</c:v>
                </c:pt>
                <c:pt idx="19421">
                  <c:v>-5.5300000000000002E-3</c:v>
                </c:pt>
                <c:pt idx="19422">
                  <c:v>-5.4999999999999997E-3</c:v>
                </c:pt>
                <c:pt idx="19423">
                  <c:v>-5.4799999999999996E-3</c:v>
                </c:pt>
                <c:pt idx="19424">
                  <c:v>-5.4799999999999996E-3</c:v>
                </c:pt>
                <c:pt idx="19425">
                  <c:v>-5.4799999999999996E-3</c:v>
                </c:pt>
                <c:pt idx="19426">
                  <c:v>-5.4799999999999996E-3</c:v>
                </c:pt>
                <c:pt idx="19427">
                  <c:v>-5.4799999999999996E-3</c:v>
                </c:pt>
                <c:pt idx="19428">
                  <c:v>-5.4799999999999996E-3</c:v>
                </c:pt>
                <c:pt idx="19429">
                  <c:v>-5.4799999999999996E-3</c:v>
                </c:pt>
                <c:pt idx="19430">
                  <c:v>-5.4999999999999997E-3</c:v>
                </c:pt>
                <c:pt idx="19431">
                  <c:v>-5.4999999999999997E-3</c:v>
                </c:pt>
                <c:pt idx="19432">
                  <c:v>-5.5300000000000002E-3</c:v>
                </c:pt>
                <c:pt idx="19433">
                  <c:v>-5.5599999999999998E-3</c:v>
                </c:pt>
                <c:pt idx="19434">
                  <c:v>-5.5799999999999999E-3</c:v>
                </c:pt>
                <c:pt idx="19435">
                  <c:v>-5.6100000000000004E-3</c:v>
                </c:pt>
                <c:pt idx="19436">
                  <c:v>-5.64E-3</c:v>
                </c:pt>
                <c:pt idx="19437">
                  <c:v>-5.6600000000000001E-3</c:v>
                </c:pt>
                <c:pt idx="19438">
                  <c:v>-5.6899999999999997E-3</c:v>
                </c:pt>
                <c:pt idx="19439">
                  <c:v>-5.7200000000000003E-3</c:v>
                </c:pt>
                <c:pt idx="19440">
                  <c:v>-5.7200000000000003E-3</c:v>
                </c:pt>
                <c:pt idx="19441">
                  <c:v>-5.7400000000000003E-3</c:v>
                </c:pt>
                <c:pt idx="19442">
                  <c:v>-5.77E-3</c:v>
                </c:pt>
                <c:pt idx="19443">
                  <c:v>-5.77E-3</c:v>
                </c:pt>
                <c:pt idx="19444">
                  <c:v>-5.77E-3</c:v>
                </c:pt>
                <c:pt idx="19445">
                  <c:v>-5.77E-3</c:v>
                </c:pt>
                <c:pt idx="19446">
                  <c:v>-5.77E-3</c:v>
                </c:pt>
                <c:pt idx="19447">
                  <c:v>-5.77E-3</c:v>
                </c:pt>
                <c:pt idx="19448">
                  <c:v>-5.77E-3</c:v>
                </c:pt>
                <c:pt idx="19449">
                  <c:v>-5.77E-3</c:v>
                </c:pt>
                <c:pt idx="19450">
                  <c:v>-5.7400000000000003E-3</c:v>
                </c:pt>
                <c:pt idx="19451">
                  <c:v>-5.7400000000000003E-3</c:v>
                </c:pt>
                <c:pt idx="19452">
                  <c:v>-5.7400000000000003E-3</c:v>
                </c:pt>
                <c:pt idx="19453">
                  <c:v>-5.7200000000000003E-3</c:v>
                </c:pt>
                <c:pt idx="19454">
                  <c:v>-5.7200000000000003E-3</c:v>
                </c:pt>
                <c:pt idx="19455">
                  <c:v>-5.6899999999999997E-3</c:v>
                </c:pt>
                <c:pt idx="19456">
                  <c:v>-5.6899999999999997E-3</c:v>
                </c:pt>
                <c:pt idx="19457">
                  <c:v>-5.6899999999999997E-3</c:v>
                </c:pt>
                <c:pt idx="19458">
                  <c:v>-5.6899999999999997E-3</c:v>
                </c:pt>
                <c:pt idx="19459">
                  <c:v>-5.6600000000000001E-3</c:v>
                </c:pt>
                <c:pt idx="19460">
                  <c:v>-5.6600000000000001E-3</c:v>
                </c:pt>
                <c:pt idx="19461">
                  <c:v>-5.6600000000000001E-3</c:v>
                </c:pt>
                <c:pt idx="19462">
                  <c:v>-5.6899999999999997E-3</c:v>
                </c:pt>
                <c:pt idx="19463">
                  <c:v>-5.6899999999999997E-3</c:v>
                </c:pt>
                <c:pt idx="19464">
                  <c:v>-5.6899999999999997E-3</c:v>
                </c:pt>
                <c:pt idx="19465">
                  <c:v>-5.7200000000000003E-3</c:v>
                </c:pt>
                <c:pt idx="19466">
                  <c:v>-5.7200000000000003E-3</c:v>
                </c:pt>
                <c:pt idx="19467">
                  <c:v>-5.7400000000000003E-3</c:v>
                </c:pt>
                <c:pt idx="19468">
                  <c:v>-5.77E-3</c:v>
                </c:pt>
                <c:pt idx="19469">
                  <c:v>-5.79E-3</c:v>
                </c:pt>
                <c:pt idx="19470">
                  <c:v>-5.79E-3</c:v>
                </c:pt>
                <c:pt idx="19471">
                  <c:v>-5.8199999999999997E-3</c:v>
                </c:pt>
                <c:pt idx="19472">
                  <c:v>-5.8500000000000002E-3</c:v>
                </c:pt>
                <c:pt idx="19473">
                  <c:v>-5.8700000000000002E-3</c:v>
                </c:pt>
                <c:pt idx="19474">
                  <c:v>-5.8700000000000002E-3</c:v>
                </c:pt>
                <c:pt idx="19475">
                  <c:v>-5.8999999999999999E-3</c:v>
                </c:pt>
                <c:pt idx="19476">
                  <c:v>-5.8999999999999999E-3</c:v>
                </c:pt>
                <c:pt idx="19477">
                  <c:v>-5.9300000000000004E-3</c:v>
                </c:pt>
                <c:pt idx="19478">
                  <c:v>-5.9300000000000004E-3</c:v>
                </c:pt>
                <c:pt idx="19479">
                  <c:v>-5.9300000000000004E-3</c:v>
                </c:pt>
                <c:pt idx="19480">
                  <c:v>-5.9500000000000004E-3</c:v>
                </c:pt>
                <c:pt idx="19481">
                  <c:v>-5.9300000000000004E-3</c:v>
                </c:pt>
                <c:pt idx="19482">
                  <c:v>-5.9300000000000004E-3</c:v>
                </c:pt>
                <c:pt idx="19483">
                  <c:v>-5.9300000000000004E-3</c:v>
                </c:pt>
                <c:pt idx="19484">
                  <c:v>-5.9300000000000004E-3</c:v>
                </c:pt>
                <c:pt idx="19485">
                  <c:v>-5.9300000000000004E-3</c:v>
                </c:pt>
                <c:pt idx="19486">
                  <c:v>-5.8999999999999999E-3</c:v>
                </c:pt>
                <c:pt idx="19487">
                  <c:v>-5.8999999999999999E-3</c:v>
                </c:pt>
                <c:pt idx="19488">
                  <c:v>-5.8700000000000002E-3</c:v>
                </c:pt>
                <c:pt idx="19489">
                  <c:v>-5.8500000000000002E-3</c:v>
                </c:pt>
                <c:pt idx="19490">
                  <c:v>-5.8500000000000002E-3</c:v>
                </c:pt>
                <c:pt idx="19491">
                  <c:v>-5.8199999999999997E-3</c:v>
                </c:pt>
                <c:pt idx="19492">
                  <c:v>-5.8199999999999997E-3</c:v>
                </c:pt>
                <c:pt idx="19493">
                  <c:v>-5.79E-3</c:v>
                </c:pt>
                <c:pt idx="19494">
                  <c:v>-5.79E-3</c:v>
                </c:pt>
                <c:pt idx="19495">
                  <c:v>-5.77E-3</c:v>
                </c:pt>
                <c:pt idx="19496">
                  <c:v>-5.77E-3</c:v>
                </c:pt>
                <c:pt idx="19497">
                  <c:v>-5.77E-3</c:v>
                </c:pt>
                <c:pt idx="19498">
                  <c:v>-5.77E-3</c:v>
                </c:pt>
                <c:pt idx="19499">
                  <c:v>-5.77E-3</c:v>
                </c:pt>
                <c:pt idx="19500">
                  <c:v>-5.77E-3</c:v>
                </c:pt>
                <c:pt idx="19501">
                  <c:v>-5.77E-3</c:v>
                </c:pt>
                <c:pt idx="19502">
                  <c:v>-5.77E-3</c:v>
                </c:pt>
                <c:pt idx="19503">
                  <c:v>-5.77E-3</c:v>
                </c:pt>
                <c:pt idx="19504">
                  <c:v>-5.77E-3</c:v>
                </c:pt>
                <c:pt idx="19505">
                  <c:v>-5.77E-3</c:v>
                </c:pt>
                <c:pt idx="19506">
                  <c:v>-5.77E-3</c:v>
                </c:pt>
                <c:pt idx="19507">
                  <c:v>-5.79E-3</c:v>
                </c:pt>
                <c:pt idx="19508">
                  <c:v>-5.79E-3</c:v>
                </c:pt>
                <c:pt idx="19509">
                  <c:v>-5.79E-3</c:v>
                </c:pt>
                <c:pt idx="19510">
                  <c:v>-5.79E-3</c:v>
                </c:pt>
                <c:pt idx="19511">
                  <c:v>-5.79E-3</c:v>
                </c:pt>
                <c:pt idx="19512">
                  <c:v>-5.79E-3</c:v>
                </c:pt>
                <c:pt idx="19513">
                  <c:v>-5.79E-3</c:v>
                </c:pt>
                <c:pt idx="19514">
                  <c:v>-5.79E-3</c:v>
                </c:pt>
                <c:pt idx="19515">
                  <c:v>-5.79E-3</c:v>
                </c:pt>
                <c:pt idx="19516">
                  <c:v>-5.79E-3</c:v>
                </c:pt>
                <c:pt idx="19517">
                  <c:v>-5.79E-3</c:v>
                </c:pt>
                <c:pt idx="19518">
                  <c:v>-5.79E-3</c:v>
                </c:pt>
                <c:pt idx="19519">
                  <c:v>-5.79E-3</c:v>
                </c:pt>
                <c:pt idx="19520">
                  <c:v>-5.77E-3</c:v>
                </c:pt>
                <c:pt idx="19521">
                  <c:v>-5.77E-3</c:v>
                </c:pt>
                <c:pt idx="19522">
                  <c:v>-5.77E-3</c:v>
                </c:pt>
                <c:pt idx="19523">
                  <c:v>-5.7400000000000003E-3</c:v>
                </c:pt>
                <c:pt idx="19524">
                  <c:v>-5.7400000000000003E-3</c:v>
                </c:pt>
                <c:pt idx="19525">
                  <c:v>-5.7200000000000003E-3</c:v>
                </c:pt>
                <c:pt idx="19526">
                  <c:v>-5.7200000000000003E-3</c:v>
                </c:pt>
                <c:pt idx="19527">
                  <c:v>-5.7200000000000003E-3</c:v>
                </c:pt>
                <c:pt idx="19528">
                  <c:v>-5.7200000000000003E-3</c:v>
                </c:pt>
                <c:pt idx="19529">
                  <c:v>-5.6899999999999997E-3</c:v>
                </c:pt>
                <c:pt idx="19530">
                  <c:v>-5.6899999999999997E-3</c:v>
                </c:pt>
                <c:pt idx="19531">
                  <c:v>-5.6899999999999997E-3</c:v>
                </c:pt>
                <c:pt idx="19532">
                  <c:v>-5.6899999999999997E-3</c:v>
                </c:pt>
                <c:pt idx="19533">
                  <c:v>-5.6899999999999997E-3</c:v>
                </c:pt>
                <c:pt idx="19534">
                  <c:v>-5.6899999999999997E-3</c:v>
                </c:pt>
                <c:pt idx="19535">
                  <c:v>-5.6899999999999997E-3</c:v>
                </c:pt>
                <c:pt idx="19536">
                  <c:v>-5.6899999999999997E-3</c:v>
                </c:pt>
                <c:pt idx="19537">
                  <c:v>-5.6899999999999997E-3</c:v>
                </c:pt>
                <c:pt idx="19538">
                  <c:v>-5.7200000000000003E-3</c:v>
                </c:pt>
                <c:pt idx="19539">
                  <c:v>-5.7200000000000003E-3</c:v>
                </c:pt>
                <c:pt idx="19540">
                  <c:v>-5.7200000000000003E-3</c:v>
                </c:pt>
                <c:pt idx="19541">
                  <c:v>-5.7200000000000003E-3</c:v>
                </c:pt>
                <c:pt idx="19542">
                  <c:v>-5.7400000000000003E-3</c:v>
                </c:pt>
                <c:pt idx="19543">
                  <c:v>-5.7400000000000003E-3</c:v>
                </c:pt>
                <c:pt idx="19544">
                  <c:v>-5.7400000000000003E-3</c:v>
                </c:pt>
                <c:pt idx="19545">
                  <c:v>-5.7400000000000003E-3</c:v>
                </c:pt>
                <c:pt idx="19546">
                  <c:v>-5.7400000000000003E-3</c:v>
                </c:pt>
                <c:pt idx="19547">
                  <c:v>-5.7400000000000003E-3</c:v>
                </c:pt>
                <c:pt idx="19548">
                  <c:v>-5.7400000000000003E-3</c:v>
                </c:pt>
                <c:pt idx="19549">
                  <c:v>-5.7400000000000003E-3</c:v>
                </c:pt>
                <c:pt idx="19550">
                  <c:v>-5.7400000000000003E-3</c:v>
                </c:pt>
                <c:pt idx="19551">
                  <c:v>-5.7400000000000003E-3</c:v>
                </c:pt>
                <c:pt idx="19552">
                  <c:v>-5.7200000000000003E-3</c:v>
                </c:pt>
                <c:pt idx="19553">
                  <c:v>-5.7200000000000003E-3</c:v>
                </c:pt>
                <c:pt idx="19554">
                  <c:v>-5.7200000000000003E-3</c:v>
                </c:pt>
                <c:pt idx="19555">
                  <c:v>-5.6899999999999997E-3</c:v>
                </c:pt>
                <c:pt idx="19556">
                  <c:v>-5.6899999999999997E-3</c:v>
                </c:pt>
                <c:pt idx="19557">
                  <c:v>-5.6600000000000001E-3</c:v>
                </c:pt>
                <c:pt idx="19558">
                  <c:v>-5.6600000000000001E-3</c:v>
                </c:pt>
                <c:pt idx="19559">
                  <c:v>-5.64E-3</c:v>
                </c:pt>
                <c:pt idx="19560">
                  <c:v>-5.64E-3</c:v>
                </c:pt>
                <c:pt idx="19561">
                  <c:v>-5.6100000000000004E-3</c:v>
                </c:pt>
                <c:pt idx="19562">
                  <c:v>-5.6100000000000004E-3</c:v>
                </c:pt>
                <c:pt idx="19563">
                  <c:v>-5.6100000000000004E-3</c:v>
                </c:pt>
                <c:pt idx="19564">
                  <c:v>-5.6100000000000004E-3</c:v>
                </c:pt>
                <c:pt idx="19565">
                  <c:v>-5.5799999999999999E-3</c:v>
                </c:pt>
                <c:pt idx="19566">
                  <c:v>-5.5799999999999999E-3</c:v>
                </c:pt>
                <c:pt idx="19567">
                  <c:v>-5.5799999999999999E-3</c:v>
                </c:pt>
                <c:pt idx="19568">
                  <c:v>-5.6100000000000004E-3</c:v>
                </c:pt>
                <c:pt idx="19569">
                  <c:v>-5.6100000000000004E-3</c:v>
                </c:pt>
                <c:pt idx="19570">
                  <c:v>-5.6100000000000004E-3</c:v>
                </c:pt>
                <c:pt idx="19571">
                  <c:v>-5.64E-3</c:v>
                </c:pt>
                <c:pt idx="19572">
                  <c:v>-5.64E-3</c:v>
                </c:pt>
                <c:pt idx="19573">
                  <c:v>-5.6600000000000001E-3</c:v>
                </c:pt>
                <c:pt idx="19574">
                  <c:v>-5.6899999999999997E-3</c:v>
                </c:pt>
                <c:pt idx="19575">
                  <c:v>-5.6899999999999997E-3</c:v>
                </c:pt>
                <c:pt idx="19576">
                  <c:v>-5.7200000000000003E-3</c:v>
                </c:pt>
                <c:pt idx="19577">
                  <c:v>-5.7400000000000003E-3</c:v>
                </c:pt>
                <c:pt idx="19578">
                  <c:v>-5.77E-3</c:v>
                </c:pt>
                <c:pt idx="19579">
                  <c:v>-5.79E-3</c:v>
                </c:pt>
                <c:pt idx="19580">
                  <c:v>-5.8199999999999997E-3</c:v>
                </c:pt>
                <c:pt idx="19581">
                  <c:v>-5.8500000000000002E-3</c:v>
                </c:pt>
                <c:pt idx="19582">
                  <c:v>-5.8700000000000002E-3</c:v>
                </c:pt>
                <c:pt idx="19583">
                  <c:v>-5.8999999999999999E-3</c:v>
                </c:pt>
                <c:pt idx="19584">
                  <c:v>-5.9300000000000004E-3</c:v>
                </c:pt>
                <c:pt idx="19585">
                  <c:v>-5.9300000000000004E-3</c:v>
                </c:pt>
                <c:pt idx="19586">
                  <c:v>-5.9500000000000004E-3</c:v>
                </c:pt>
                <c:pt idx="19587">
                  <c:v>-5.9800000000000001E-3</c:v>
                </c:pt>
                <c:pt idx="19588">
                  <c:v>-5.9800000000000001E-3</c:v>
                </c:pt>
                <c:pt idx="19589">
                  <c:v>-5.9800000000000001E-3</c:v>
                </c:pt>
                <c:pt idx="19590">
                  <c:v>-6.0099999999999997E-3</c:v>
                </c:pt>
                <c:pt idx="19591">
                  <c:v>-6.0099999999999997E-3</c:v>
                </c:pt>
                <c:pt idx="19592">
                  <c:v>-6.0099999999999997E-3</c:v>
                </c:pt>
                <c:pt idx="19593">
                  <c:v>-6.0099999999999997E-3</c:v>
                </c:pt>
                <c:pt idx="19594">
                  <c:v>-6.0099999999999997E-3</c:v>
                </c:pt>
                <c:pt idx="19595">
                  <c:v>-6.0099999999999997E-3</c:v>
                </c:pt>
                <c:pt idx="19596">
                  <c:v>-6.0099999999999997E-3</c:v>
                </c:pt>
                <c:pt idx="19597">
                  <c:v>-5.9800000000000001E-3</c:v>
                </c:pt>
                <c:pt idx="19598">
                  <c:v>-5.9800000000000001E-3</c:v>
                </c:pt>
                <c:pt idx="19599">
                  <c:v>-5.9800000000000001E-3</c:v>
                </c:pt>
                <c:pt idx="19600">
                  <c:v>-5.9500000000000004E-3</c:v>
                </c:pt>
                <c:pt idx="19601">
                  <c:v>-5.9500000000000004E-3</c:v>
                </c:pt>
                <c:pt idx="19602">
                  <c:v>-5.9300000000000004E-3</c:v>
                </c:pt>
                <c:pt idx="19603">
                  <c:v>-5.9300000000000004E-3</c:v>
                </c:pt>
                <c:pt idx="19604">
                  <c:v>-5.8999999999999999E-3</c:v>
                </c:pt>
                <c:pt idx="19605">
                  <c:v>-5.8999999999999999E-3</c:v>
                </c:pt>
                <c:pt idx="19606">
                  <c:v>-5.8700000000000002E-3</c:v>
                </c:pt>
                <c:pt idx="19607">
                  <c:v>-5.8700000000000002E-3</c:v>
                </c:pt>
                <c:pt idx="19608">
                  <c:v>-5.8700000000000002E-3</c:v>
                </c:pt>
                <c:pt idx="19609">
                  <c:v>-5.8500000000000002E-3</c:v>
                </c:pt>
                <c:pt idx="19610">
                  <c:v>-5.8500000000000002E-3</c:v>
                </c:pt>
                <c:pt idx="19611">
                  <c:v>-5.8500000000000002E-3</c:v>
                </c:pt>
                <c:pt idx="19612">
                  <c:v>-5.8500000000000002E-3</c:v>
                </c:pt>
                <c:pt idx="19613">
                  <c:v>-5.8500000000000002E-3</c:v>
                </c:pt>
                <c:pt idx="19614">
                  <c:v>-5.8500000000000002E-3</c:v>
                </c:pt>
                <c:pt idx="19615">
                  <c:v>-5.8500000000000002E-3</c:v>
                </c:pt>
                <c:pt idx="19616">
                  <c:v>-5.8500000000000002E-3</c:v>
                </c:pt>
                <c:pt idx="19617">
                  <c:v>-5.8500000000000002E-3</c:v>
                </c:pt>
                <c:pt idx="19618">
                  <c:v>-5.8700000000000002E-3</c:v>
                </c:pt>
                <c:pt idx="19619">
                  <c:v>-5.8700000000000002E-3</c:v>
                </c:pt>
                <c:pt idx="19620">
                  <c:v>-5.8700000000000002E-3</c:v>
                </c:pt>
                <c:pt idx="19621">
                  <c:v>-5.8700000000000002E-3</c:v>
                </c:pt>
                <c:pt idx="19622">
                  <c:v>-5.8700000000000002E-3</c:v>
                </c:pt>
                <c:pt idx="19623">
                  <c:v>-5.8700000000000002E-3</c:v>
                </c:pt>
                <c:pt idx="19624">
                  <c:v>-5.8700000000000002E-3</c:v>
                </c:pt>
                <c:pt idx="19625">
                  <c:v>-5.8700000000000002E-3</c:v>
                </c:pt>
                <c:pt idx="19626">
                  <c:v>-5.8700000000000002E-3</c:v>
                </c:pt>
                <c:pt idx="19627">
                  <c:v>-5.8700000000000002E-3</c:v>
                </c:pt>
                <c:pt idx="19628">
                  <c:v>-5.8700000000000002E-3</c:v>
                </c:pt>
                <c:pt idx="19629">
                  <c:v>-5.8700000000000002E-3</c:v>
                </c:pt>
                <c:pt idx="19630">
                  <c:v>-5.8500000000000002E-3</c:v>
                </c:pt>
                <c:pt idx="19631">
                  <c:v>-5.8500000000000002E-3</c:v>
                </c:pt>
                <c:pt idx="19632">
                  <c:v>-5.8500000000000002E-3</c:v>
                </c:pt>
                <c:pt idx="19633">
                  <c:v>-5.8199999999999997E-3</c:v>
                </c:pt>
                <c:pt idx="19634">
                  <c:v>-5.8199999999999997E-3</c:v>
                </c:pt>
                <c:pt idx="19635">
                  <c:v>-5.79E-3</c:v>
                </c:pt>
                <c:pt idx="19636">
                  <c:v>-5.77E-3</c:v>
                </c:pt>
                <c:pt idx="19637">
                  <c:v>-5.77E-3</c:v>
                </c:pt>
                <c:pt idx="19638">
                  <c:v>-5.7400000000000003E-3</c:v>
                </c:pt>
                <c:pt idx="19639">
                  <c:v>-5.7200000000000003E-3</c:v>
                </c:pt>
                <c:pt idx="19640">
                  <c:v>-5.6899999999999997E-3</c:v>
                </c:pt>
                <c:pt idx="19641">
                  <c:v>-5.6899999999999997E-3</c:v>
                </c:pt>
                <c:pt idx="19642">
                  <c:v>-5.6600000000000001E-3</c:v>
                </c:pt>
                <c:pt idx="19643">
                  <c:v>-5.64E-3</c:v>
                </c:pt>
                <c:pt idx="19644">
                  <c:v>-5.6100000000000004E-3</c:v>
                </c:pt>
                <c:pt idx="19645">
                  <c:v>-5.6100000000000004E-3</c:v>
                </c:pt>
                <c:pt idx="19646">
                  <c:v>-5.5799999999999999E-3</c:v>
                </c:pt>
                <c:pt idx="19647">
                  <c:v>-5.5799999999999999E-3</c:v>
                </c:pt>
                <c:pt idx="19648">
                  <c:v>-5.5599999999999998E-3</c:v>
                </c:pt>
                <c:pt idx="19649">
                  <c:v>-5.5599999999999998E-3</c:v>
                </c:pt>
                <c:pt idx="19650">
                  <c:v>-5.5599999999999998E-3</c:v>
                </c:pt>
                <c:pt idx="19651">
                  <c:v>-5.5300000000000002E-3</c:v>
                </c:pt>
                <c:pt idx="19652">
                  <c:v>-5.5300000000000002E-3</c:v>
                </c:pt>
                <c:pt idx="19653">
                  <c:v>-5.5300000000000002E-3</c:v>
                </c:pt>
                <c:pt idx="19654">
                  <c:v>-5.5300000000000002E-3</c:v>
                </c:pt>
                <c:pt idx="19655">
                  <c:v>-5.5300000000000002E-3</c:v>
                </c:pt>
                <c:pt idx="19656">
                  <c:v>-5.5300000000000002E-3</c:v>
                </c:pt>
                <c:pt idx="19657">
                  <c:v>-5.5300000000000002E-3</c:v>
                </c:pt>
                <c:pt idx="19658">
                  <c:v>-5.5300000000000002E-3</c:v>
                </c:pt>
                <c:pt idx="19659">
                  <c:v>-5.5300000000000002E-3</c:v>
                </c:pt>
                <c:pt idx="19660">
                  <c:v>-5.5599999999999998E-3</c:v>
                </c:pt>
                <c:pt idx="19661">
                  <c:v>-5.5599999999999998E-3</c:v>
                </c:pt>
                <c:pt idx="19662">
                  <c:v>-5.5599999999999998E-3</c:v>
                </c:pt>
                <c:pt idx="19663">
                  <c:v>-5.5599999999999998E-3</c:v>
                </c:pt>
                <c:pt idx="19664">
                  <c:v>-5.5599999999999998E-3</c:v>
                </c:pt>
                <c:pt idx="19665">
                  <c:v>-5.5599999999999998E-3</c:v>
                </c:pt>
                <c:pt idx="19666">
                  <c:v>-5.5599999999999998E-3</c:v>
                </c:pt>
                <c:pt idx="19667">
                  <c:v>-5.5599999999999998E-3</c:v>
                </c:pt>
                <c:pt idx="19668">
                  <c:v>-5.5599999999999998E-3</c:v>
                </c:pt>
                <c:pt idx="19669">
                  <c:v>-5.5599999999999998E-3</c:v>
                </c:pt>
                <c:pt idx="19670">
                  <c:v>-5.5599999999999998E-3</c:v>
                </c:pt>
                <c:pt idx="19671">
                  <c:v>-5.5300000000000002E-3</c:v>
                </c:pt>
                <c:pt idx="19672">
                  <c:v>-5.5300000000000002E-3</c:v>
                </c:pt>
                <c:pt idx="19673">
                  <c:v>-5.4999999999999997E-3</c:v>
                </c:pt>
                <c:pt idx="19674">
                  <c:v>-5.4999999999999997E-3</c:v>
                </c:pt>
                <c:pt idx="19675">
                  <c:v>-5.4799999999999996E-3</c:v>
                </c:pt>
                <c:pt idx="19676">
                  <c:v>-5.4799999999999996E-3</c:v>
                </c:pt>
                <c:pt idx="19677">
                  <c:v>-5.45E-3</c:v>
                </c:pt>
                <c:pt idx="19678">
                  <c:v>-5.4299999999999999E-3</c:v>
                </c:pt>
                <c:pt idx="19679">
                  <c:v>-5.4299999999999999E-3</c:v>
                </c:pt>
                <c:pt idx="19680">
                  <c:v>-5.4000000000000003E-3</c:v>
                </c:pt>
                <c:pt idx="19681">
                  <c:v>-5.4000000000000003E-3</c:v>
                </c:pt>
                <c:pt idx="19682">
                  <c:v>-5.3699999999999998E-3</c:v>
                </c:pt>
                <c:pt idx="19683">
                  <c:v>-5.3699999999999998E-3</c:v>
                </c:pt>
                <c:pt idx="19684">
                  <c:v>-5.3699999999999998E-3</c:v>
                </c:pt>
                <c:pt idx="19685">
                  <c:v>-5.3499999999999997E-3</c:v>
                </c:pt>
                <c:pt idx="19686">
                  <c:v>-5.3499999999999997E-3</c:v>
                </c:pt>
                <c:pt idx="19687">
                  <c:v>-5.3499999999999997E-3</c:v>
                </c:pt>
                <c:pt idx="19688">
                  <c:v>-5.3699999999999998E-3</c:v>
                </c:pt>
                <c:pt idx="19689">
                  <c:v>-5.3699999999999998E-3</c:v>
                </c:pt>
                <c:pt idx="19690">
                  <c:v>-5.3699999999999998E-3</c:v>
                </c:pt>
                <c:pt idx="19691">
                  <c:v>-5.4000000000000003E-3</c:v>
                </c:pt>
                <c:pt idx="19692">
                  <c:v>-5.4299999999999999E-3</c:v>
                </c:pt>
                <c:pt idx="19693">
                  <c:v>-5.4299999999999999E-3</c:v>
                </c:pt>
                <c:pt idx="19694">
                  <c:v>-5.45E-3</c:v>
                </c:pt>
                <c:pt idx="19695">
                  <c:v>-5.4799999999999996E-3</c:v>
                </c:pt>
                <c:pt idx="19696">
                  <c:v>-5.4999999999999997E-3</c:v>
                </c:pt>
                <c:pt idx="19697">
                  <c:v>-5.5300000000000002E-3</c:v>
                </c:pt>
                <c:pt idx="19698">
                  <c:v>-5.5799999999999999E-3</c:v>
                </c:pt>
                <c:pt idx="19699">
                  <c:v>-5.6100000000000004E-3</c:v>
                </c:pt>
                <c:pt idx="19700">
                  <c:v>-5.64E-3</c:v>
                </c:pt>
                <c:pt idx="19701">
                  <c:v>-5.6600000000000001E-3</c:v>
                </c:pt>
                <c:pt idx="19702">
                  <c:v>-5.6899999999999997E-3</c:v>
                </c:pt>
                <c:pt idx="19703">
                  <c:v>-5.7200000000000003E-3</c:v>
                </c:pt>
                <c:pt idx="19704">
                  <c:v>-5.7400000000000003E-3</c:v>
                </c:pt>
                <c:pt idx="19705">
                  <c:v>-5.7400000000000003E-3</c:v>
                </c:pt>
                <c:pt idx="19706">
                  <c:v>-5.77E-3</c:v>
                </c:pt>
                <c:pt idx="19707">
                  <c:v>-5.79E-3</c:v>
                </c:pt>
                <c:pt idx="19708">
                  <c:v>-5.79E-3</c:v>
                </c:pt>
                <c:pt idx="19709">
                  <c:v>-5.79E-3</c:v>
                </c:pt>
                <c:pt idx="19710">
                  <c:v>-5.79E-3</c:v>
                </c:pt>
                <c:pt idx="19711">
                  <c:v>-5.79E-3</c:v>
                </c:pt>
                <c:pt idx="19712">
                  <c:v>-5.79E-3</c:v>
                </c:pt>
                <c:pt idx="19713">
                  <c:v>-5.79E-3</c:v>
                </c:pt>
                <c:pt idx="19714">
                  <c:v>-5.77E-3</c:v>
                </c:pt>
                <c:pt idx="19715">
                  <c:v>-5.77E-3</c:v>
                </c:pt>
                <c:pt idx="19716">
                  <c:v>-5.7400000000000003E-3</c:v>
                </c:pt>
                <c:pt idx="19717">
                  <c:v>-5.7400000000000003E-3</c:v>
                </c:pt>
                <c:pt idx="19718">
                  <c:v>-5.7200000000000003E-3</c:v>
                </c:pt>
                <c:pt idx="19719">
                  <c:v>-5.6899999999999997E-3</c:v>
                </c:pt>
                <c:pt idx="19720">
                  <c:v>-5.6899999999999997E-3</c:v>
                </c:pt>
                <c:pt idx="19721">
                  <c:v>-5.6600000000000001E-3</c:v>
                </c:pt>
                <c:pt idx="19722">
                  <c:v>-5.6600000000000001E-3</c:v>
                </c:pt>
                <c:pt idx="19723">
                  <c:v>-5.64E-3</c:v>
                </c:pt>
                <c:pt idx="19724">
                  <c:v>-5.64E-3</c:v>
                </c:pt>
                <c:pt idx="19725">
                  <c:v>-5.64E-3</c:v>
                </c:pt>
                <c:pt idx="19726">
                  <c:v>-5.64E-3</c:v>
                </c:pt>
                <c:pt idx="19727">
                  <c:v>-5.64E-3</c:v>
                </c:pt>
                <c:pt idx="19728">
                  <c:v>-5.64E-3</c:v>
                </c:pt>
                <c:pt idx="19729">
                  <c:v>-5.64E-3</c:v>
                </c:pt>
                <c:pt idx="19730">
                  <c:v>-5.6600000000000001E-3</c:v>
                </c:pt>
                <c:pt idx="19731">
                  <c:v>-5.6600000000000001E-3</c:v>
                </c:pt>
                <c:pt idx="19732">
                  <c:v>-5.6899999999999997E-3</c:v>
                </c:pt>
                <c:pt idx="19733">
                  <c:v>-5.7200000000000003E-3</c:v>
                </c:pt>
                <c:pt idx="19734">
                  <c:v>-5.7400000000000003E-3</c:v>
                </c:pt>
                <c:pt idx="19735">
                  <c:v>-5.77E-3</c:v>
                </c:pt>
                <c:pt idx="19736">
                  <c:v>-5.79E-3</c:v>
                </c:pt>
                <c:pt idx="19737">
                  <c:v>-5.8199999999999997E-3</c:v>
                </c:pt>
                <c:pt idx="19738">
                  <c:v>-5.8500000000000002E-3</c:v>
                </c:pt>
                <c:pt idx="19739">
                  <c:v>-5.8500000000000002E-3</c:v>
                </c:pt>
                <c:pt idx="19740">
                  <c:v>-5.8700000000000002E-3</c:v>
                </c:pt>
                <c:pt idx="19741">
                  <c:v>-5.8999999999999999E-3</c:v>
                </c:pt>
                <c:pt idx="19742">
                  <c:v>-5.9300000000000004E-3</c:v>
                </c:pt>
                <c:pt idx="19743">
                  <c:v>-5.9300000000000004E-3</c:v>
                </c:pt>
                <c:pt idx="19744">
                  <c:v>-5.9500000000000004E-3</c:v>
                </c:pt>
                <c:pt idx="19745">
                  <c:v>-5.9500000000000004E-3</c:v>
                </c:pt>
                <c:pt idx="19746">
                  <c:v>-5.9500000000000004E-3</c:v>
                </c:pt>
                <c:pt idx="19747">
                  <c:v>-5.9500000000000004E-3</c:v>
                </c:pt>
                <c:pt idx="19748">
                  <c:v>-5.9500000000000004E-3</c:v>
                </c:pt>
                <c:pt idx="19749">
                  <c:v>-5.9500000000000004E-3</c:v>
                </c:pt>
                <c:pt idx="19750">
                  <c:v>-5.9300000000000004E-3</c:v>
                </c:pt>
                <c:pt idx="19751">
                  <c:v>-5.9300000000000004E-3</c:v>
                </c:pt>
                <c:pt idx="19752">
                  <c:v>-5.8999999999999999E-3</c:v>
                </c:pt>
                <c:pt idx="19753">
                  <c:v>-5.8700000000000002E-3</c:v>
                </c:pt>
                <c:pt idx="19754">
                  <c:v>-5.8500000000000002E-3</c:v>
                </c:pt>
                <c:pt idx="19755">
                  <c:v>-5.8199999999999997E-3</c:v>
                </c:pt>
                <c:pt idx="19756">
                  <c:v>-5.79E-3</c:v>
                </c:pt>
                <c:pt idx="19757">
                  <c:v>-5.77E-3</c:v>
                </c:pt>
                <c:pt idx="19758">
                  <c:v>-5.7200000000000003E-3</c:v>
                </c:pt>
                <c:pt idx="19759">
                  <c:v>-5.6899999999999997E-3</c:v>
                </c:pt>
                <c:pt idx="19760">
                  <c:v>-5.6600000000000001E-3</c:v>
                </c:pt>
                <c:pt idx="19761">
                  <c:v>-5.64E-3</c:v>
                </c:pt>
                <c:pt idx="19762">
                  <c:v>-5.6100000000000004E-3</c:v>
                </c:pt>
                <c:pt idx="19763">
                  <c:v>-5.5599999999999998E-3</c:v>
                </c:pt>
                <c:pt idx="19764">
                  <c:v>-5.5300000000000002E-3</c:v>
                </c:pt>
                <c:pt idx="19765">
                  <c:v>-5.5300000000000002E-3</c:v>
                </c:pt>
                <c:pt idx="19766">
                  <c:v>-5.4999999999999997E-3</c:v>
                </c:pt>
                <c:pt idx="19767">
                  <c:v>-5.4799999999999996E-3</c:v>
                </c:pt>
                <c:pt idx="19768">
                  <c:v>-5.4799999999999996E-3</c:v>
                </c:pt>
                <c:pt idx="19769">
                  <c:v>-5.45E-3</c:v>
                </c:pt>
                <c:pt idx="19770">
                  <c:v>-5.45E-3</c:v>
                </c:pt>
                <c:pt idx="19771">
                  <c:v>-5.45E-3</c:v>
                </c:pt>
                <c:pt idx="19772">
                  <c:v>-5.45E-3</c:v>
                </c:pt>
                <c:pt idx="19773">
                  <c:v>-5.45E-3</c:v>
                </c:pt>
                <c:pt idx="19774">
                  <c:v>-5.45E-3</c:v>
                </c:pt>
                <c:pt idx="19775">
                  <c:v>-5.45E-3</c:v>
                </c:pt>
                <c:pt idx="19776">
                  <c:v>-5.45E-3</c:v>
                </c:pt>
                <c:pt idx="19777">
                  <c:v>-5.4799999999999996E-3</c:v>
                </c:pt>
                <c:pt idx="19778">
                  <c:v>-5.4799999999999996E-3</c:v>
                </c:pt>
                <c:pt idx="19779">
                  <c:v>-5.4999999999999997E-3</c:v>
                </c:pt>
                <c:pt idx="19780">
                  <c:v>-5.5300000000000002E-3</c:v>
                </c:pt>
                <c:pt idx="19781">
                  <c:v>-5.5300000000000002E-3</c:v>
                </c:pt>
                <c:pt idx="19782">
                  <c:v>-5.5599999999999998E-3</c:v>
                </c:pt>
                <c:pt idx="19783">
                  <c:v>-5.5599999999999998E-3</c:v>
                </c:pt>
                <c:pt idx="19784">
                  <c:v>-5.5799999999999999E-3</c:v>
                </c:pt>
                <c:pt idx="19785">
                  <c:v>-5.5799999999999999E-3</c:v>
                </c:pt>
                <c:pt idx="19786">
                  <c:v>-5.6100000000000004E-3</c:v>
                </c:pt>
                <c:pt idx="19787">
                  <c:v>-5.6100000000000004E-3</c:v>
                </c:pt>
                <c:pt idx="19788">
                  <c:v>-5.64E-3</c:v>
                </c:pt>
                <c:pt idx="19789">
                  <c:v>-5.64E-3</c:v>
                </c:pt>
                <c:pt idx="19790">
                  <c:v>-5.6600000000000001E-3</c:v>
                </c:pt>
                <c:pt idx="19791">
                  <c:v>-5.6600000000000001E-3</c:v>
                </c:pt>
                <c:pt idx="19792">
                  <c:v>-5.6600000000000001E-3</c:v>
                </c:pt>
                <c:pt idx="19793">
                  <c:v>-5.6600000000000001E-3</c:v>
                </c:pt>
                <c:pt idx="19794">
                  <c:v>-5.6899999999999997E-3</c:v>
                </c:pt>
                <c:pt idx="19795">
                  <c:v>-5.6899999999999997E-3</c:v>
                </c:pt>
                <c:pt idx="19796">
                  <c:v>-5.6899999999999997E-3</c:v>
                </c:pt>
                <c:pt idx="19797">
                  <c:v>-5.6899999999999997E-3</c:v>
                </c:pt>
                <c:pt idx="19798">
                  <c:v>-5.6899999999999997E-3</c:v>
                </c:pt>
                <c:pt idx="19799">
                  <c:v>-5.6899999999999997E-3</c:v>
                </c:pt>
                <c:pt idx="19800">
                  <c:v>-5.6899999999999997E-3</c:v>
                </c:pt>
                <c:pt idx="19801">
                  <c:v>-5.6600000000000001E-3</c:v>
                </c:pt>
                <c:pt idx="19802">
                  <c:v>-5.6600000000000001E-3</c:v>
                </c:pt>
                <c:pt idx="19803">
                  <c:v>-5.6600000000000001E-3</c:v>
                </c:pt>
                <c:pt idx="19804">
                  <c:v>-5.6600000000000001E-3</c:v>
                </c:pt>
                <c:pt idx="19805">
                  <c:v>-5.6600000000000001E-3</c:v>
                </c:pt>
                <c:pt idx="19806">
                  <c:v>-5.6600000000000001E-3</c:v>
                </c:pt>
                <c:pt idx="19807">
                  <c:v>-5.6600000000000001E-3</c:v>
                </c:pt>
                <c:pt idx="19808">
                  <c:v>-5.6600000000000001E-3</c:v>
                </c:pt>
                <c:pt idx="19809">
                  <c:v>-5.6600000000000001E-3</c:v>
                </c:pt>
                <c:pt idx="19810">
                  <c:v>-5.6600000000000001E-3</c:v>
                </c:pt>
                <c:pt idx="19811">
                  <c:v>-5.6600000000000001E-3</c:v>
                </c:pt>
                <c:pt idx="19812">
                  <c:v>-5.6600000000000001E-3</c:v>
                </c:pt>
                <c:pt idx="19813">
                  <c:v>-5.6600000000000001E-3</c:v>
                </c:pt>
                <c:pt idx="19814">
                  <c:v>-5.6600000000000001E-3</c:v>
                </c:pt>
                <c:pt idx="19815">
                  <c:v>-5.6600000000000001E-3</c:v>
                </c:pt>
                <c:pt idx="19816">
                  <c:v>-5.6899999999999997E-3</c:v>
                </c:pt>
                <c:pt idx="19817">
                  <c:v>-5.6899999999999997E-3</c:v>
                </c:pt>
                <c:pt idx="19818">
                  <c:v>-5.6899999999999997E-3</c:v>
                </c:pt>
                <c:pt idx="19819">
                  <c:v>-5.6899999999999997E-3</c:v>
                </c:pt>
                <c:pt idx="19820">
                  <c:v>-5.7200000000000003E-3</c:v>
                </c:pt>
                <c:pt idx="19821">
                  <c:v>-5.7200000000000003E-3</c:v>
                </c:pt>
                <c:pt idx="19822">
                  <c:v>-5.7200000000000003E-3</c:v>
                </c:pt>
                <c:pt idx="19823">
                  <c:v>-5.7400000000000003E-3</c:v>
                </c:pt>
                <c:pt idx="19824">
                  <c:v>-5.7400000000000003E-3</c:v>
                </c:pt>
                <c:pt idx="19825">
                  <c:v>-5.7400000000000003E-3</c:v>
                </c:pt>
                <c:pt idx="19826">
                  <c:v>-5.77E-3</c:v>
                </c:pt>
                <c:pt idx="19827">
                  <c:v>-5.77E-3</c:v>
                </c:pt>
                <c:pt idx="19828">
                  <c:v>-5.77E-3</c:v>
                </c:pt>
                <c:pt idx="19829">
                  <c:v>-5.77E-3</c:v>
                </c:pt>
                <c:pt idx="19830">
                  <c:v>-5.77E-3</c:v>
                </c:pt>
                <c:pt idx="19831">
                  <c:v>-5.77E-3</c:v>
                </c:pt>
                <c:pt idx="19832">
                  <c:v>-5.77E-3</c:v>
                </c:pt>
                <c:pt idx="19833">
                  <c:v>-5.77E-3</c:v>
                </c:pt>
                <c:pt idx="19834">
                  <c:v>-5.77E-3</c:v>
                </c:pt>
                <c:pt idx="19835">
                  <c:v>-5.77E-3</c:v>
                </c:pt>
                <c:pt idx="19836">
                  <c:v>-5.77E-3</c:v>
                </c:pt>
                <c:pt idx="19837">
                  <c:v>-5.7400000000000003E-3</c:v>
                </c:pt>
                <c:pt idx="19838">
                  <c:v>-5.7400000000000003E-3</c:v>
                </c:pt>
                <c:pt idx="19839">
                  <c:v>-5.7400000000000003E-3</c:v>
                </c:pt>
                <c:pt idx="19840">
                  <c:v>-5.7200000000000003E-3</c:v>
                </c:pt>
                <c:pt idx="19841">
                  <c:v>-5.7200000000000003E-3</c:v>
                </c:pt>
                <c:pt idx="19842">
                  <c:v>-5.6899999999999997E-3</c:v>
                </c:pt>
                <c:pt idx="19843">
                  <c:v>-5.6600000000000001E-3</c:v>
                </c:pt>
                <c:pt idx="19844">
                  <c:v>-5.6600000000000001E-3</c:v>
                </c:pt>
                <c:pt idx="19845">
                  <c:v>-5.64E-3</c:v>
                </c:pt>
                <c:pt idx="19846">
                  <c:v>-5.6100000000000004E-3</c:v>
                </c:pt>
                <c:pt idx="19847">
                  <c:v>-5.6100000000000004E-3</c:v>
                </c:pt>
                <c:pt idx="19848">
                  <c:v>-5.5799999999999999E-3</c:v>
                </c:pt>
                <c:pt idx="19849">
                  <c:v>-5.5799999999999999E-3</c:v>
                </c:pt>
                <c:pt idx="19850">
                  <c:v>-5.5599999999999998E-3</c:v>
                </c:pt>
                <c:pt idx="19851">
                  <c:v>-5.5599999999999998E-3</c:v>
                </c:pt>
                <c:pt idx="19852">
                  <c:v>-5.5599999999999998E-3</c:v>
                </c:pt>
                <c:pt idx="19853">
                  <c:v>-5.5300000000000002E-3</c:v>
                </c:pt>
                <c:pt idx="19854">
                  <c:v>-5.5300000000000002E-3</c:v>
                </c:pt>
                <c:pt idx="19855">
                  <c:v>-5.5300000000000002E-3</c:v>
                </c:pt>
                <c:pt idx="19856">
                  <c:v>-5.5300000000000002E-3</c:v>
                </c:pt>
                <c:pt idx="19857">
                  <c:v>-5.5300000000000002E-3</c:v>
                </c:pt>
                <c:pt idx="19858">
                  <c:v>-5.5300000000000002E-3</c:v>
                </c:pt>
                <c:pt idx="19859">
                  <c:v>-5.5300000000000002E-3</c:v>
                </c:pt>
                <c:pt idx="19860">
                  <c:v>-5.5599999999999998E-3</c:v>
                </c:pt>
                <c:pt idx="19861">
                  <c:v>-5.5599999999999998E-3</c:v>
                </c:pt>
                <c:pt idx="19862">
                  <c:v>-5.5599999999999998E-3</c:v>
                </c:pt>
                <c:pt idx="19863">
                  <c:v>-5.5799999999999999E-3</c:v>
                </c:pt>
                <c:pt idx="19864">
                  <c:v>-5.5799999999999999E-3</c:v>
                </c:pt>
                <c:pt idx="19865">
                  <c:v>-5.6100000000000004E-3</c:v>
                </c:pt>
                <c:pt idx="19866">
                  <c:v>-5.6100000000000004E-3</c:v>
                </c:pt>
                <c:pt idx="19867">
                  <c:v>-5.64E-3</c:v>
                </c:pt>
                <c:pt idx="19868">
                  <c:v>-5.6600000000000001E-3</c:v>
                </c:pt>
                <c:pt idx="19869">
                  <c:v>-5.6600000000000001E-3</c:v>
                </c:pt>
                <c:pt idx="19870">
                  <c:v>-5.6899999999999997E-3</c:v>
                </c:pt>
                <c:pt idx="19871">
                  <c:v>-5.6899999999999997E-3</c:v>
                </c:pt>
                <c:pt idx="19872">
                  <c:v>-5.6899999999999997E-3</c:v>
                </c:pt>
                <c:pt idx="19873">
                  <c:v>-5.7200000000000003E-3</c:v>
                </c:pt>
                <c:pt idx="19874">
                  <c:v>-5.7200000000000003E-3</c:v>
                </c:pt>
                <c:pt idx="19875">
                  <c:v>-5.7200000000000003E-3</c:v>
                </c:pt>
                <c:pt idx="19876">
                  <c:v>-5.7200000000000003E-3</c:v>
                </c:pt>
                <c:pt idx="19877">
                  <c:v>-5.7200000000000003E-3</c:v>
                </c:pt>
                <c:pt idx="19878">
                  <c:v>-5.7200000000000003E-3</c:v>
                </c:pt>
                <c:pt idx="19879">
                  <c:v>-5.7200000000000003E-3</c:v>
                </c:pt>
                <c:pt idx="19880">
                  <c:v>-5.7200000000000003E-3</c:v>
                </c:pt>
                <c:pt idx="19881">
                  <c:v>-5.7200000000000003E-3</c:v>
                </c:pt>
                <c:pt idx="19882">
                  <c:v>-5.6899999999999997E-3</c:v>
                </c:pt>
                <c:pt idx="19883">
                  <c:v>-5.6899999999999997E-3</c:v>
                </c:pt>
                <c:pt idx="19884">
                  <c:v>-5.6899999999999997E-3</c:v>
                </c:pt>
                <c:pt idx="19885">
                  <c:v>-5.6600000000000001E-3</c:v>
                </c:pt>
                <c:pt idx="19886">
                  <c:v>-5.6600000000000001E-3</c:v>
                </c:pt>
                <c:pt idx="19887">
                  <c:v>-5.6600000000000001E-3</c:v>
                </c:pt>
                <c:pt idx="19888">
                  <c:v>-5.64E-3</c:v>
                </c:pt>
                <c:pt idx="19889">
                  <c:v>-5.64E-3</c:v>
                </c:pt>
                <c:pt idx="19890">
                  <c:v>-5.64E-3</c:v>
                </c:pt>
                <c:pt idx="19891">
                  <c:v>-5.64E-3</c:v>
                </c:pt>
                <c:pt idx="19892">
                  <c:v>-5.64E-3</c:v>
                </c:pt>
                <c:pt idx="19893">
                  <c:v>-5.64E-3</c:v>
                </c:pt>
                <c:pt idx="19894">
                  <c:v>-5.64E-3</c:v>
                </c:pt>
                <c:pt idx="19895">
                  <c:v>-5.64E-3</c:v>
                </c:pt>
                <c:pt idx="19896">
                  <c:v>-5.64E-3</c:v>
                </c:pt>
                <c:pt idx="19897">
                  <c:v>-5.64E-3</c:v>
                </c:pt>
                <c:pt idx="19898">
                  <c:v>-5.64E-3</c:v>
                </c:pt>
                <c:pt idx="19899">
                  <c:v>-5.6600000000000001E-3</c:v>
                </c:pt>
                <c:pt idx="19900">
                  <c:v>-5.6600000000000001E-3</c:v>
                </c:pt>
                <c:pt idx="19901">
                  <c:v>-5.6600000000000001E-3</c:v>
                </c:pt>
                <c:pt idx="19902">
                  <c:v>-5.6899999999999997E-3</c:v>
                </c:pt>
                <c:pt idx="19903">
                  <c:v>-5.6899999999999997E-3</c:v>
                </c:pt>
                <c:pt idx="19904">
                  <c:v>-5.7200000000000003E-3</c:v>
                </c:pt>
                <c:pt idx="19905">
                  <c:v>-5.7200000000000003E-3</c:v>
                </c:pt>
                <c:pt idx="19906">
                  <c:v>-5.7400000000000003E-3</c:v>
                </c:pt>
                <c:pt idx="19907">
                  <c:v>-5.7400000000000003E-3</c:v>
                </c:pt>
                <c:pt idx="19908">
                  <c:v>-5.77E-3</c:v>
                </c:pt>
                <c:pt idx="19909">
                  <c:v>-5.77E-3</c:v>
                </c:pt>
                <c:pt idx="19910">
                  <c:v>-5.79E-3</c:v>
                </c:pt>
                <c:pt idx="19911">
                  <c:v>-5.79E-3</c:v>
                </c:pt>
                <c:pt idx="19912">
                  <c:v>-5.79E-3</c:v>
                </c:pt>
                <c:pt idx="19913">
                  <c:v>-5.79E-3</c:v>
                </c:pt>
                <c:pt idx="19914">
                  <c:v>-5.79E-3</c:v>
                </c:pt>
                <c:pt idx="19915">
                  <c:v>-5.79E-3</c:v>
                </c:pt>
                <c:pt idx="19916">
                  <c:v>-5.79E-3</c:v>
                </c:pt>
                <c:pt idx="19917">
                  <c:v>-5.79E-3</c:v>
                </c:pt>
                <c:pt idx="19918">
                  <c:v>-5.77E-3</c:v>
                </c:pt>
                <c:pt idx="19919">
                  <c:v>-5.77E-3</c:v>
                </c:pt>
                <c:pt idx="19920">
                  <c:v>-5.77E-3</c:v>
                </c:pt>
                <c:pt idx="19921">
                  <c:v>-5.7400000000000003E-3</c:v>
                </c:pt>
                <c:pt idx="19922">
                  <c:v>-5.7400000000000003E-3</c:v>
                </c:pt>
                <c:pt idx="19923">
                  <c:v>-5.7200000000000003E-3</c:v>
                </c:pt>
                <c:pt idx="19924">
                  <c:v>-5.7200000000000003E-3</c:v>
                </c:pt>
                <c:pt idx="19925">
                  <c:v>-5.6899999999999997E-3</c:v>
                </c:pt>
                <c:pt idx="19926">
                  <c:v>-5.6600000000000001E-3</c:v>
                </c:pt>
                <c:pt idx="19927">
                  <c:v>-5.6600000000000001E-3</c:v>
                </c:pt>
                <c:pt idx="19928">
                  <c:v>-5.64E-3</c:v>
                </c:pt>
                <c:pt idx="19929">
                  <c:v>-5.64E-3</c:v>
                </c:pt>
                <c:pt idx="19930">
                  <c:v>-5.6100000000000004E-3</c:v>
                </c:pt>
                <c:pt idx="19931">
                  <c:v>-5.6100000000000004E-3</c:v>
                </c:pt>
                <c:pt idx="19932">
                  <c:v>-5.5799999999999999E-3</c:v>
                </c:pt>
                <c:pt idx="19933">
                  <c:v>-5.5799999999999999E-3</c:v>
                </c:pt>
                <c:pt idx="19934">
                  <c:v>-5.5799999999999999E-3</c:v>
                </c:pt>
                <c:pt idx="19935">
                  <c:v>-5.5799999999999999E-3</c:v>
                </c:pt>
                <c:pt idx="19936">
                  <c:v>-5.5599999999999998E-3</c:v>
                </c:pt>
                <c:pt idx="19937">
                  <c:v>-5.5599999999999998E-3</c:v>
                </c:pt>
                <c:pt idx="19938">
                  <c:v>-5.5799999999999999E-3</c:v>
                </c:pt>
                <c:pt idx="19939">
                  <c:v>-5.5799999999999999E-3</c:v>
                </c:pt>
                <c:pt idx="19940">
                  <c:v>-5.5799999999999999E-3</c:v>
                </c:pt>
                <c:pt idx="19941">
                  <c:v>-5.5799999999999999E-3</c:v>
                </c:pt>
                <c:pt idx="19942">
                  <c:v>-5.5799999999999999E-3</c:v>
                </c:pt>
                <c:pt idx="19943">
                  <c:v>-5.5799999999999999E-3</c:v>
                </c:pt>
                <c:pt idx="19944">
                  <c:v>-5.6100000000000004E-3</c:v>
                </c:pt>
                <c:pt idx="19945">
                  <c:v>-5.6100000000000004E-3</c:v>
                </c:pt>
                <c:pt idx="19946">
                  <c:v>-5.6100000000000004E-3</c:v>
                </c:pt>
                <c:pt idx="19947">
                  <c:v>-5.64E-3</c:v>
                </c:pt>
                <c:pt idx="19948">
                  <c:v>-5.64E-3</c:v>
                </c:pt>
                <c:pt idx="19949">
                  <c:v>-5.64E-3</c:v>
                </c:pt>
                <c:pt idx="19950">
                  <c:v>-5.6600000000000001E-3</c:v>
                </c:pt>
                <c:pt idx="19951">
                  <c:v>-5.6600000000000001E-3</c:v>
                </c:pt>
                <c:pt idx="19952">
                  <c:v>-5.6600000000000001E-3</c:v>
                </c:pt>
                <c:pt idx="19953">
                  <c:v>-5.6899999999999997E-3</c:v>
                </c:pt>
                <c:pt idx="19954">
                  <c:v>-5.6899999999999997E-3</c:v>
                </c:pt>
                <c:pt idx="19955">
                  <c:v>-5.6899999999999997E-3</c:v>
                </c:pt>
                <c:pt idx="19956">
                  <c:v>-5.6899999999999997E-3</c:v>
                </c:pt>
                <c:pt idx="19957">
                  <c:v>-5.6899999999999997E-3</c:v>
                </c:pt>
                <c:pt idx="19958">
                  <c:v>-5.6899999999999997E-3</c:v>
                </c:pt>
                <c:pt idx="19959">
                  <c:v>-5.6899999999999997E-3</c:v>
                </c:pt>
                <c:pt idx="19960">
                  <c:v>-5.6899999999999997E-3</c:v>
                </c:pt>
                <c:pt idx="19961">
                  <c:v>-5.6899999999999997E-3</c:v>
                </c:pt>
                <c:pt idx="19962">
                  <c:v>-5.6899999999999997E-3</c:v>
                </c:pt>
                <c:pt idx="19963">
                  <c:v>-5.6899999999999997E-3</c:v>
                </c:pt>
                <c:pt idx="19964">
                  <c:v>-5.6899999999999997E-3</c:v>
                </c:pt>
                <c:pt idx="19965">
                  <c:v>-5.6600000000000001E-3</c:v>
                </c:pt>
                <c:pt idx="19966">
                  <c:v>-5.6600000000000001E-3</c:v>
                </c:pt>
                <c:pt idx="19967">
                  <c:v>-5.6600000000000001E-3</c:v>
                </c:pt>
                <c:pt idx="19968">
                  <c:v>-5.6600000000000001E-3</c:v>
                </c:pt>
                <c:pt idx="19969">
                  <c:v>-5.64E-3</c:v>
                </c:pt>
                <c:pt idx="19970">
                  <c:v>-5.64E-3</c:v>
                </c:pt>
                <c:pt idx="19971">
                  <c:v>-5.64E-3</c:v>
                </c:pt>
                <c:pt idx="19972">
                  <c:v>-5.64E-3</c:v>
                </c:pt>
                <c:pt idx="19973">
                  <c:v>-5.64E-3</c:v>
                </c:pt>
                <c:pt idx="19974">
                  <c:v>-5.64E-3</c:v>
                </c:pt>
                <c:pt idx="19975">
                  <c:v>-5.6100000000000004E-3</c:v>
                </c:pt>
                <c:pt idx="19976">
                  <c:v>-5.64E-3</c:v>
                </c:pt>
                <c:pt idx="19977">
                  <c:v>-5.6100000000000004E-3</c:v>
                </c:pt>
                <c:pt idx="19978">
                  <c:v>-5.6100000000000004E-3</c:v>
                </c:pt>
                <c:pt idx="19979">
                  <c:v>-5.64E-3</c:v>
                </c:pt>
                <c:pt idx="19980">
                  <c:v>-5.64E-3</c:v>
                </c:pt>
                <c:pt idx="19981">
                  <c:v>-5.64E-3</c:v>
                </c:pt>
                <c:pt idx="19982">
                  <c:v>-5.64E-3</c:v>
                </c:pt>
                <c:pt idx="19983">
                  <c:v>-5.64E-3</c:v>
                </c:pt>
                <c:pt idx="19984">
                  <c:v>-5.64E-3</c:v>
                </c:pt>
                <c:pt idx="19985">
                  <c:v>-5.6600000000000001E-3</c:v>
                </c:pt>
                <c:pt idx="19986">
                  <c:v>-5.6600000000000001E-3</c:v>
                </c:pt>
                <c:pt idx="19987">
                  <c:v>-5.6600000000000001E-3</c:v>
                </c:pt>
                <c:pt idx="19988">
                  <c:v>-5.6600000000000001E-3</c:v>
                </c:pt>
                <c:pt idx="19989">
                  <c:v>-5.6600000000000001E-3</c:v>
                </c:pt>
                <c:pt idx="19990">
                  <c:v>-5.6899999999999997E-3</c:v>
                </c:pt>
                <c:pt idx="19991">
                  <c:v>-5.6899999999999997E-3</c:v>
                </c:pt>
                <c:pt idx="19992">
                  <c:v>-5.6899999999999997E-3</c:v>
                </c:pt>
                <c:pt idx="19993">
                  <c:v>-5.6899999999999997E-3</c:v>
                </c:pt>
                <c:pt idx="19994">
                  <c:v>-5.6899999999999997E-3</c:v>
                </c:pt>
                <c:pt idx="19995">
                  <c:v>-5.6899999999999997E-3</c:v>
                </c:pt>
                <c:pt idx="19996">
                  <c:v>-5.6899999999999997E-3</c:v>
                </c:pt>
                <c:pt idx="19997">
                  <c:v>-5.6899999999999997E-3</c:v>
                </c:pt>
                <c:pt idx="19998">
                  <c:v>-5.6899999999999997E-3</c:v>
                </c:pt>
                <c:pt idx="19999">
                  <c:v>-5.6899999999999997E-3</c:v>
                </c:pt>
                <c:pt idx="20000">
                  <c:v>-5.6899999999999997E-3</c:v>
                </c:pt>
                <c:pt idx="20001">
                  <c:v>-5.6600000000000001E-3</c:v>
                </c:pt>
                <c:pt idx="20002">
                  <c:v>-5.6600000000000001E-3</c:v>
                </c:pt>
                <c:pt idx="20003">
                  <c:v>-5.6600000000000001E-3</c:v>
                </c:pt>
                <c:pt idx="20004">
                  <c:v>-5.64E-3</c:v>
                </c:pt>
                <c:pt idx="20005">
                  <c:v>-5.64E-3</c:v>
                </c:pt>
                <c:pt idx="20006">
                  <c:v>-5.6100000000000004E-3</c:v>
                </c:pt>
                <c:pt idx="20007">
                  <c:v>-5.6100000000000004E-3</c:v>
                </c:pt>
                <c:pt idx="20008">
                  <c:v>-5.6100000000000004E-3</c:v>
                </c:pt>
                <c:pt idx="20009">
                  <c:v>-5.5799999999999999E-3</c:v>
                </c:pt>
                <c:pt idx="20010">
                  <c:v>-5.5599999999999998E-3</c:v>
                </c:pt>
                <c:pt idx="20011">
                  <c:v>-5.5599999999999998E-3</c:v>
                </c:pt>
                <c:pt idx="20012">
                  <c:v>-5.5599999999999998E-3</c:v>
                </c:pt>
                <c:pt idx="20013">
                  <c:v>-5.5300000000000002E-3</c:v>
                </c:pt>
                <c:pt idx="20014">
                  <c:v>-5.5300000000000002E-3</c:v>
                </c:pt>
                <c:pt idx="20015">
                  <c:v>-5.4999999999999997E-3</c:v>
                </c:pt>
                <c:pt idx="20016">
                  <c:v>-5.4999999999999997E-3</c:v>
                </c:pt>
                <c:pt idx="20017">
                  <c:v>-5.4999999999999997E-3</c:v>
                </c:pt>
                <c:pt idx="20018">
                  <c:v>-5.4999999999999997E-3</c:v>
                </c:pt>
                <c:pt idx="20019">
                  <c:v>-5.4999999999999997E-3</c:v>
                </c:pt>
                <c:pt idx="20020">
                  <c:v>-5.4999999999999997E-3</c:v>
                </c:pt>
                <c:pt idx="20021">
                  <c:v>-5.4999999999999997E-3</c:v>
                </c:pt>
                <c:pt idx="20022">
                  <c:v>-5.4999999999999997E-3</c:v>
                </c:pt>
                <c:pt idx="20023">
                  <c:v>-5.4999999999999997E-3</c:v>
                </c:pt>
                <c:pt idx="20024">
                  <c:v>-5.5300000000000002E-3</c:v>
                </c:pt>
                <c:pt idx="20025">
                  <c:v>-5.5300000000000002E-3</c:v>
                </c:pt>
                <c:pt idx="20026">
                  <c:v>-5.5599999999999998E-3</c:v>
                </c:pt>
                <c:pt idx="20027">
                  <c:v>-5.5599999999999998E-3</c:v>
                </c:pt>
                <c:pt idx="20028">
                  <c:v>-5.5799999999999999E-3</c:v>
                </c:pt>
                <c:pt idx="20029">
                  <c:v>-5.5799999999999999E-3</c:v>
                </c:pt>
                <c:pt idx="20030">
                  <c:v>-5.6100000000000004E-3</c:v>
                </c:pt>
                <c:pt idx="20031">
                  <c:v>-5.6100000000000004E-3</c:v>
                </c:pt>
                <c:pt idx="20032">
                  <c:v>-5.64E-3</c:v>
                </c:pt>
                <c:pt idx="20033">
                  <c:v>-5.6600000000000001E-3</c:v>
                </c:pt>
                <c:pt idx="20034">
                  <c:v>-5.6600000000000001E-3</c:v>
                </c:pt>
                <c:pt idx="20035">
                  <c:v>-5.6899999999999997E-3</c:v>
                </c:pt>
                <c:pt idx="20036">
                  <c:v>-5.6899999999999997E-3</c:v>
                </c:pt>
                <c:pt idx="20037">
                  <c:v>-5.7200000000000003E-3</c:v>
                </c:pt>
                <c:pt idx="20038">
                  <c:v>-5.7200000000000003E-3</c:v>
                </c:pt>
                <c:pt idx="20039">
                  <c:v>-5.7200000000000003E-3</c:v>
                </c:pt>
                <c:pt idx="20040">
                  <c:v>-5.7400000000000003E-3</c:v>
                </c:pt>
                <c:pt idx="20041">
                  <c:v>-5.7400000000000003E-3</c:v>
                </c:pt>
                <c:pt idx="20042">
                  <c:v>-5.7400000000000003E-3</c:v>
                </c:pt>
                <c:pt idx="20043">
                  <c:v>-5.7400000000000003E-3</c:v>
                </c:pt>
                <c:pt idx="20044">
                  <c:v>-5.7400000000000003E-3</c:v>
                </c:pt>
                <c:pt idx="20045">
                  <c:v>-5.7200000000000003E-3</c:v>
                </c:pt>
                <c:pt idx="20046">
                  <c:v>-5.7200000000000003E-3</c:v>
                </c:pt>
                <c:pt idx="20047">
                  <c:v>-5.7200000000000003E-3</c:v>
                </c:pt>
                <c:pt idx="20048">
                  <c:v>-5.6899999999999997E-3</c:v>
                </c:pt>
                <c:pt idx="20049">
                  <c:v>-5.6899999999999997E-3</c:v>
                </c:pt>
                <c:pt idx="20050">
                  <c:v>-5.6899999999999997E-3</c:v>
                </c:pt>
                <c:pt idx="20051">
                  <c:v>-5.6600000000000001E-3</c:v>
                </c:pt>
                <c:pt idx="20052">
                  <c:v>-5.6600000000000001E-3</c:v>
                </c:pt>
                <c:pt idx="20053">
                  <c:v>-5.64E-3</c:v>
                </c:pt>
                <c:pt idx="20054">
                  <c:v>-5.6100000000000004E-3</c:v>
                </c:pt>
                <c:pt idx="20055">
                  <c:v>-5.6100000000000004E-3</c:v>
                </c:pt>
                <c:pt idx="20056">
                  <c:v>-5.6100000000000004E-3</c:v>
                </c:pt>
                <c:pt idx="20057">
                  <c:v>-5.5799999999999999E-3</c:v>
                </c:pt>
                <c:pt idx="20058">
                  <c:v>-5.5799999999999999E-3</c:v>
                </c:pt>
                <c:pt idx="20059">
                  <c:v>-5.5799999999999999E-3</c:v>
                </c:pt>
                <c:pt idx="20060">
                  <c:v>-5.5799999999999999E-3</c:v>
                </c:pt>
                <c:pt idx="20061">
                  <c:v>-5.5799999999999999E-3</c:v>
                </c:pt>
                <c:pt idx="20062">
                  <c:v>-5.5799999999999999E-3</c:v>
                </c:pt>
                <c:pt idx="20063">
                  <c:v>-5.5799999999999999E-3</c:v>
                </c:pt>
                <c:pt idx="20064">
                  <c:v>-5.5799999999999999E-3</c:v>
                </c:pt>
                <c:pt idx="20065">
                  <c:v>-5.5799999999999999E-3</c:v>
                </c:pt>
                <c:pt idx="20066">
                  <c:v>-5.6100000000000004E-3</c:v>
                </c:pt>
                <c:pt idx="20067">
                  <c:v>-5.6100000000000004E-3</c:v>
                </c:pt>
                <c:pt idx="20068">
                  <c:v>-5.64E-3</c:v>
                </c:pt>
                <c:pt idx="20069">
                  <c:v>-5.64E-3</c:v>
                </c:pt>
                <c:pt idx="20070">
                  <c:v>-5.6600000000000001E-3</c:v>
                </c:pt>
                <c:pt idx="20071">
                  <c:v>-5.6600000000000001E-3</c:v>
                </c:pt>
                <c:pt idx="20072">
                  <c:v>-5.6899999999999997E-3</c:v>
                </c:pt>
                <c:pt idx="20073">
                  <c:v>-5.7200000000000003E-3</c:v>
                </c:pt>
                <c:pt idx="20074">
                  <c:v>-5.7200000000000003E-3</c:v>
                </c:pt>
                <c:pt idx="20075">
                  <c:v>-5.7400000000000003E-3</c:v>
                </c:pt>
                <c:pt idx="20076">
                  <c:v>-5.77E-3</c:v>
                </c:pt>
                <c:pt idx="20077">
                  <c:v>-5.77E-3</c:v>
                </c:pt>
                <c:pt idx="20078">
                  <c:v>-5.79E-3</c:v>
                </c:pt>
                <c:pt idx="20079">
                  <c:v>-5.8199999999999997E-3</c:v>
                </c:pt>
                <c:pt idx="20080">
                  <c:v>-5.8199999999999997E-3</c:v>
                </c:pt>
                <c:pt idx="20081">
                  <c:v>-5.8500000000000002E-3</c:v>
                </c:pt>
                <c:pt idx="20082">
                  <c:v>-5.8700000000000002E-3</c:v>
                </c:pt>
                <c:pt idx="20083">
                  <c:v>-5.8700000000000002E-3</c:v>
                </c:pt>
                <c:pt idx="20084">
                  <c:v>-5.8999999999999999E-3</c:v>
                </c:pt>
                <c:pt idx="20085">
                  <c:v>-5.8999999999999999E-3</c:v>
                </c:pt>
                <c:pt idx="20086">
                  <c:v>-5.9300000000000004E-3</c:v>
                </c:pt>
                <c:pt idx="20087">
                  <c:v>-5.9300000000000004E-3</c:v>
                </c:pt>
                <c:pt idx="20088">
                  <c:v>-5.9300000000000004E-3</c:v>
                </c:pt>
                <c:pt idx="20089">
                  <c:v>-5.9500000000000004E-3</c:v>
                </c:pt>
                <c:pt idx="20090">
                  <c:v>-5.9500000000000004E-3</c:v>
                </c:pt>
                <c:pt idx="20091">
                  <c:v>-5.9500000000000004E-3</c:v>
                </c:pt>
                <c:pt idx="20092">
                  <c:v>-5.9800000000000001E-3</c:v>
                </c:pt>
                <c:pt idx="20093">
                  <c:v>-5.9800000000000001E-3</c:v>
                </c:pt>
                <c:pt idx="20094">
                  <c:v>-5.9800000000000001E-3</c:v>
                </c:pt>
                <c:pt idx="20095">
                  <c:v>-5.9800000000000001E-3</c:v>
                </c:pt>
                <c:pt idx="20096">
                  <c:v>-5.9800000000000001E-3</c:v>
                </c:pt>
                <c:pt idx="20097">
                  <c:v>-5.9800000000000001E-3</c:v>
                </c:pt>
                <c:pt idx="20098">
                  <c:v>-5.9800000000000001E-3</c:v>
                </c:pt>
                <c:pt idx="20099">
                  <c:v>-5.9800000000000001E-3</c:v>
                </c:pt>
                <c:pt idx="20100">
                  <c:v>-5.9800000000000001E-3</c:v>
                </c:pt>
                <c:pt idx="20101">
                  <c:v>-5.9800000000000001E-3</c:v>
                </c:pt>
                <c:pt idx="20102">
                  <c:v>-5.9500000000000004E-3</c:v>
                </c:pt>
                <c:pt idx="20103">
                  <c:v>-5.9500000000000004E-3</c:v>
                </c:pt>
                <c:pt idx="20104">
                  <c:v>-5.9500000000000004E-3</c:v>
                </c:pt>
                <c:pt idx="20105">
                  <c:v>-5.9300000000000004E-3</c:v>
                </c:pt>
                <c:pt idx="20106">
                  <c:v>-5.9300000000000004E-3</c:v>
                </c:pt>
                <c:pt idx="20107">
                  <c:v>-5.9300000000000004E-3</c:v>
                </c:pt>
                <c:pt idx="20108">
                  <c:v>-5.8999999999999999E-3</c:v>
                </c:pt>
                <c:pt idx="20109">
                  <c:v>-5.8700000000000002E-3</c:v>
                </c:pt>
                <c:pt idx="20110">
                  <c:v>-5.8700000000000002E-3</c:v>
                </c:pt>
                <c:pt idx="20111">
                  <c:v>-5.8500000000000002E-3</c:v>
                </c:pt>
                <c:pt idx="20112">
                  <c:v>-5.8199999999999997E-3</c:v>
                </c:pt>
                <c:pt idx="20113">
                  <c:v>-5.8199999999999997E-3</c:v>
                </c:pt>
                <c:pt idx="20114">
                  <c:v>-5.79E-3</c:v>
                </c:pt>
                <c:pt idx="20115">
                  <c:v>-5.77E-3</c:v>
                </c:pt>
                <c:pt idx="20116">
                  <c:v>-5.77E-3</c:v>
                </c:pt>
                <c:pt idx="20117">
                  <c:v>-5.7400000000000003E-3</c:v>
                </c:pt>
                <c:pt idx="20118">
                  <c:v>-5.7400000000000003E-3</c:v>
                </c:pt>
                <c:pt idx="20119">
                  <c:v>-5.7200000000000003E-3</c:v>
                </c:pt>
                <c:pt idx="20120">
                  <c:v>-5.7200000000000003E-3</c:v>
                </c:pt>
                <c:pt idx="20121">
                  <c:v>-5.6899999999999997E-3</c:v>
                </c:pt>
                <c:pt idx="20122">
                  <c:v>-5.6899999999999997E-3</c:v>
                </c:pt>
                <c:pt idx="20123">
                  <c:v>-5.6899999999999997E-3</c:v>
                </c:pt>
                <c:pt idx="20124">
                  <c:v>-5.6899999999999997E-3</c:v>
                </c:pt>
                <c:pt idx="20125">
                  <c:v>-5.6899999999999997E-3</c:v>
                </c:pt>
                <c:pt idx="20126">
                  <c:v>-5.6899999999999997E-3</c:v>
                </c:pt>
                <c:pt idx="20127">
                  <c:v>-5.6899999999999997E-3</c:v>
                </c:pt>
                <c:pt idx="20128">
                  <c:v>-5.6899999999999997E-3</c:v>
                </c:pt>
                <c:pt idx="20129">
                  <c:v>-5.6899999999999997E-3</c:v>
                </c:pt>
                <c:pt idx="20130">
                  <c:v>-5.6899999999999997E-3</c:v>
                </c:pt>
                <c:pt idx="20131">
                  <c:v>-5.6899999999999997E-3</c:v>
                </c:pt>
                <c:pt idx="20132">
                  <c:v>-5.6899999999999997E-3</c:v>
                </c:pt>
                <c:pt idx="20133">
                  <c:v>-5.6899999999999997E-3</c:v>
                </c:pt>
                <c:pt idx="20134">
                  <c:v>-5.6899999999999997E-3</c:v>
                </c:pt>
                <c:pt idx="20135">
                  <c:v>-5.6899999999999997E-3</c:v>
                </c:pt>
                <c:pt idx="20136">
                  <c:v>-5.6899999999999997E-3</c:v>
                </c:pt>
                <c:pt idx="20137">
                  <c:v>-5.6899999999999997E-3</c:v>
                </c:pt>
                <c:pt idx="20138">
                  <c:v>-5.6899999999999997E-3</c:v>
                </c:pt>
                <c:pt idx="20139">
                  <c:v>-5.6600000000000001E-3</c:v>
                </c:pt>
                <c:pt idx="20140">
                  <c:v>-5.6600000000000001E-3</c:v>
                </c:pt>
                <c:pt idx="20141">
                  <c:v>-5.64E-3</c:v>
                </c:pt>
                <c:pt idx="20142">
                  <c:v>-5.6100000000000004E-3</c:v>
                </c:pt>
                <c:pt idx="20143">
                  <c:v>-5.5799999999999999E-3</c:v>
                </c:pt>
                <c:pt idx="20144">
                  <c:v>-5.5599999999999998E-3</c:v>
                </c:pt>
                <c:pt idx="20145">
                  <c:v>-5.5300000000000002E-3</c:v>
                </c:pt>
                <c:pt idx="20146">
                  <c:v>-5.4999999999999997E-3</c:v>
                </c:pt>
                <c:pt idx="20147">
                  <c:v>-5.4799999999999996E-3</c:v>
                </c:pt>
                <c:pt idx="20148">
                  <c:v>-5.4299999999999999E-3</c:v>
                </c:pt>
                <c:pt idx="20149">
                  <c:v>-5.4000000000000003E-3</c:v>
                </c:pt>
                <c:pt idx="20150">
                  <c:v>-5.3699999999999998E-3</c:v>
                </c:pt>
                <c:pt idx="20151">
                  <c:v>-5.3200000000000001E-3</c:v>
                </c:pt>
                <c:pt idx="20152">
                  <c:v>-5.2900000000000004E-3</c:v>
                </c:pt>
                <c:pt idx="20153">
                  <c:v>-5.2700000000000004E-3</c:v>
                </c:pt>
                <c:pt idx="20154">
                  <c:v>-5.2399999999999999E-3</c:v>
                </c:pt>
                <c:pt idx="20155">
                  <c:v>-5.2100000000000002E-3</c:v>
                </c:pt>
                <c:pt idx="20156">
                  <c:v>-5.2100000000000002E-3</c:v>
                </c:pt>
                <c:pt idx="20157">
                  <c:v>-5.1900000000000002E-3</c:v>
                </c:pt>
                <c:pt idx="20158">
                  <c:v>-5.1900000000000002E-3</c:v>
                </c:pt>
                <c:pt idx="20159">
                  <c:v>-5.1900000000000002E-3</c:v>
                </c:pt>
                <c:pt idx="20160">
                  <c:v>-5.1900000000000002E-3</c:v>
                </c:pt>
                <c:pt idx="20161">
                  <c:v>-5.2100000000000002E-3</c:v>
                </c:pt>
                <c:pt idx="20162">
                  <c:v>-5.2399999999999999E-3</c:v>
                </c:pt>
                <c:pt idx="20163">
                  <c:v>-5.2700000000000004E-3</c:v>
                </c:pt>
                <c:pt idx="20164">
                  <c:v>-5.2900000000000004E-3</c:v>
                </c:pt>
                <c:pt idx="20165">
                  <c:v>-5.3200000000000001E-3</c:v>
                </c:pt>
                <c:pt idx="20166">
                  <c:v>-5.3699999999999998E-3</c:v>
                </c:pt>
                <c:pt idx="20167">
                  <c:v>-5.4299999999999999E-3</c:v>
                </c:pt>
                <c:pt idx="20168">
                  <c:v>-5.4799999999999996E-3</c:v>
                </c:pt>
                <c:pt idx="20169">
                  <c:v>-5.5300000000000002E-3</c:v>
                </c:pt>
                <c:pt idx="20170">
                  <c:v>-5.5799999999999999E-3</c:v>
                </c:pt>
                <c:pt idx="20171">
                  <c:v>-5.64E-3</c:v>
                </c:pt>
                <c:pt idx="20172">
                  <c:v>-5.6899999999999997E-3</c:v>
                </c:pt>
                <c:pt idx="20173">
                  <c:v>-5.7400000000000003E-3</c:v>
                </c:pt>
                <c:pt idx="20174">
                  <c:v>-5.79E-3</c:v>
                </c:pt>
                <c:pt idx="20175">
                  <c:v>-5.8500000000000002E-3</c:v>
                </c:pt>
                <c:pt idx="20176">
                  <c:v>-5.8999999999999999E-3</c:v>
                </c:pt>
                <c:pt idx="20177">
                  <c:v>-5.9300000000000004E-3</c:v>
                </c:pt>
                <c:pt idx="20178">
                  <c:v>-5.9500000000000004E-3</c:v>
                </c:pt>
                <c:pt idx="20179">
                  <c:v>-5.9800000000000001E-3</c:v>
                </c:pt>
                <c:pt idx="20180">
                  <c:v>-6.0099999999999997E-3</c:v>
                </c:pt>
                <c:pt idx="20181">
                  <c:v>-6.0099999999999997E-3</c:v>
                </c:pt>
                <c:pt idx="20182">
                  <c:v>-6.0099999999999997E-3</c:v>
                </c:pt>
                <c:pt idx="20183">
                  <c:v>-6.0099999999999997E-3</c:v>
                </c:pt>
                <c:pt idx="20184">
                  <c:v>-5.9800000000000001E-3</c:v>
                </c:pt>
                <c:pt idx="20185">
                  <c:v>-5.9500000000000004E-3</c:v>
                </c:pt>
                <c:pt idx="20186">
                  <c:v>-5.9300000000000004E-3</c:v>
                </c:pt>
                <c:pt idx="20187">
                  <c:v>-5.8999999999999999E-3</c:v>
                </c:pt>
                <c:pt idx="20188">
                  <c:v>-5.8500000000000002E-3</c:v>
                </c:pt>
                <c:pt idx="20189">
                  <c:v>-5.8199999999999997E-3</c:v>
                </c:pt>
                <c:pt idx="20190">
                  <c:v>-5.77E-3</c:v>
                </c:pt>
                <c:pt idx="20191">
                  <c:v>-5.7200000000000003E-3</c:v>
                </c:pt>
                <c:pt idx="20192">
                  <c:v>-5.6600000000000001E-3</c:v>
                </c:pt>
                <c:pt idx="20193">
                  <c:v>-5.6100000000000004E-3</c:v>
                </c:pt>
                <c:pt idx="20194">
                  <c:v>-5.5799999999999999E-3</c:v>
                </c:pt>
                <c:pt idx="20195">
                  <c:v>-5.5300000000000002E-3</c:v>
                </c:pt>
                <c:pt idx="20196">
                  <c:v>-5.4799999999999996E-3</c:v>
                </c:pt>
                <c:pt idx="20197">
                  <c:v>-5.45E-3</c:v>
                </c:pt>
                <c:pt idx="20198">
                  <c:v>-5.4299999999999999E-3</c:v>
                </c:pt>
                <c:pt idx="20199">
                  <c:v>-5.4000000000000003E-3</c:v>
                </c:pt>
                <c:pt idx="20200">
                  <c:v>-5.4000000000000003E-3</c:v>
                </c:pt>
                <c:pt idx="20201">
                  <c:v>-5.3699999999999998E-3</c:v>
                </c:pt>
                <c:pt idx="20202">
                  <c:v>-5.3699999999999998E-3</c:v>
                </c:pt>
                <c:pt idx="20203">
                  <c:v>-5.3699999999999998E-3</c:v>
                </c:pt>
                <c:pt idx="20204">
                  <c:v>-5.4000000000000003E-3</c:v>
                </c:pt>
                <c:pt idx="20205">
                  <c:v>-5.4000000000000003E-3</c:v>
                </c:pt>
                <c:pt idx="20206">
                  <c:v>-5.4299999999999999E-3</c:v>
                </c:pt>
                <c:pt idx="20207">
                  <c:v>-5.4799999999999996E-3</c:v>
                </c:pt>
                <c:pt idx="20208">
                  <c:v>-5.4999999999999997E-3</c:v>
                </c:pt>
                <c:pt idx="20209">
                  <c:v>-5.5599999999999998E-3</c:v>
                </c:pt>
                <c:pt idx="20210">
                  <c:v>-5.5799999999999999E-3</c:v>
                </c:pt>
                <c:pt idx="20211">
                  <c:v>-5.64E-3</c:v>
                </c:pt>
                <c:pt idx="20212">
                  <c:v>-5.6899999999999997E-3</c:v>
                </c:pt>
                <c:pt idx="20213">
                  <c:v>-5.7200000000000003E-3</c:v>
                </c:pt>
                <c:pt idx="20214">
                  <c:v>-5.77E-3</c:v>
                </c:pt>
                <c:pt idx="20215">
                  <c:v>-5.8199999999999997E-3</c:v>
                </c:pt>
                <c:pt idx="20216">
                  <c:v>-5.8700000000000002E-3</c:v>
                </c:pt>
                <c:pt idx="20217">
                  <c:v>-5.8999999999999999E-3</c:v>
                </c:pt>
                <c:pt idx="20218">
                  <c:v>-5.9300000000000004E-3</c:v>
                </c:pt>
                <c:pt idx="20219">
                  <c:v>-5.9500000000000004E-3</c:v>
                </c:pt>
                <c:pt idx="20220">
                  <c:v>-5.9800000000000001E-3</c:v>
                </c:pt>
                <c:pt idx="20221">
                  <c:v>-6.0099999999999997E-3</c:v>
                </c:pt>
                <c:pt idx="20222">
                  <c:v>-6.0099999999999997E-3</c:v>
                </c:pt>
                <c:pt idx="20223">
                  <c:v>-6.0099999999999997E-3</c:v>
                </c:pt>
                <c:pt idx="20224">
                  <c:v>-6.0099999999999997E-3</c:v>
                </c:pt>
                <c:pt idx="20225">
                  <c:v>-6.0099999999999997E-3</c:v>
                </c:pt>
                <c:pt idx="20226">
                  <c:v>-5.9800000000000001E-3</c:v>
                </c:pt>
                <c:pt idx="20227">
                  <c:v>-5.9500000000000004E-3</c:v>
                </c:pt>
                <c:pt idx="20228">
                  <c:v>-5.9500000000000004E-3</c:v>
                </c:pt>
                <c:pt idx="20229">
                  <c:v>-5.8999999999999999E-3</c:v>
                </c:pt>
                <c:pt idx="20230">
                  <c:v>-5.8700000000000002E-3</c:v>
                </c:pt>
                <c:pt idx="20231">
                  <c:v>-5.8500000000000002E-3</c:v>
                </c:pt>
                <c:pt idx="20232">
                  <c:v>-5.8199999999999997E-3</c:v>
                </c:pt>
                <c:pt idx="20233">
                  <c:v>-5.77E-3</c:v>
                </c:pt>
                <c:pt idx="20234">
                  <c:v>-5.7400000000000003E-3</c:v>
                </c:pt>
                <c:pt idx="20235">
                  <c:v>-5.7200000000000003E-3</c:v>
                </c:pt>
                <c:pt idx="20236">
                  <c:v>-5.6600000000000001E-3</c:v>
                </c:pt>
                <c:pt idx="20237">
                  <c:v>-5.64E-3</c:v>
                </c:pt>
                <c:pt idx="20238">
                  <c:v>-5.6100000000000004E-3</c:v>
                </c:pt>
                <c:pt idx="20239">
                  <c:v>-5.5799999999999999E-3</c:v>
                </c:pt>
                <c:pt idx="20240">
                  <c:v>-5.5599999999999998E-3</c:v>
                </c:pt>
                <c:pt idx="20241">
                  <c:v>-5.5599999999999998E-3</c:v>
                </c:pt>
                <c:pt idx="20242">
                  <c:v>-5.5599999999999998E-3</c:v>
                </c:pt>
                <c:pt idx="20243">
                  <c:v>-5.5300000000000002E-3</c:v>
                </c:pt>
                <c:pt idx="20244">
                  <c:v>-5.5300000000000002E-3</c:v>
                </c:pt>
                <c:pt idx="20245">
                  <c:v>-5.5300000000000002E-3</c:v>
                </c:pt>
                <c:pt idx="20246">
                  <c:v>-5.5300000000000002E-3</c:v>
                </c:pt>
                <c:pt idx="20247">
                  <c:v>-5.5599999999999998E-3</c:v>
                </c:pt>
                <c:pt idx="20248">
                  <c:v>-5.5599999999999998E-3</c:v>
                </c:pt>
                <c:pt idx="20249">
                  <c:v>-5.5799999999999999E-3</c:v>
                </c:pt>
                <c:pt idx="20250">
                  <c:v>-5.6100000000000004E-3</c:v>
                </c:pt>
                <c:pt idx="20251">
                  <c:v>-5.6100000000000004E-3</c:v>
                </c:pt>
                <c:pt idx="20252">
                  <c:v>-5.64E-3</c:v>
                </c:pt>
                <c:pt idx="20253">
                  <c:v>-5.6600000000000001E-3</c:v>
                </c:pt>
                <c:pt idx="20254">
                  <c:v>-5.6899999999999997E-3</c:v>
                </c:pt>
                <c:pt idx="20255">
                  <c:v>-5.7200000000000003E-3</c:v>
                </c:pt>
                <c:pt idx="20256">
                  <c:v>-5.7200000000000003E-3</c:v>
                </c:pt>
                <c:pt idx="20257">
                  <c:v>-5.7400000000000003E-3</c:v>
                </c:pt>
                <c:pt idx="20258">
                  <c:v>-5.77E-3</c:v>
                </c:pt>
                <c:pt idx="20259">
                  <c:v>-5.77E-3</c:v>
                </c:pt>
                <c:pt idx="20260">
                  <c:v>-5.79E-3</c:v>
                </c:pt>
                <c:pt idx="20261">
                  <c:v>-5.79E-3</c:v>
                </c:pt>
                <c:pt idx="20262">
                  <c:v>-5.79E-3</c:v>
                </c:pt>
                <c:pt idx="20263">
                  <c:v>-5.79E-3</c:v>
                </c:pt>
                <c:pt idx="20264">
                  <c:v>-5.79E-3</c:v>
                </c:pt>
                <c:pt idx="20265">
                  <c:v>-5.79E-3</c:v>
                </c:pt>
                <c:pt idx="20266">
                  <c:v>-5.79E-3</c:v>
                </c:pt>
                <c:pt idx="20267">
                  <c:v>-5.77E-3</c:v>
                </c:pt>
                <c:pt idx="20268">
                  <c:v>-5.77E-3</c:v>
                </c:pt>
                <c:pt idx="20269">
                  <c:v>-5.7400000000000003E-3</c:v>
                </c:pt>
                <c:pt idx="20270">
                  <c:v>-5.7400000000000003E-3</c:v>
                </c:pt>
                <c:pt idx="20271">
                  <c:v>-5.7200000000000003E-3</c:v>
                </c:pt>
                <c:pt idx="20272">
                  <c:v>-5.6899999999999997E-3</c:v>
                </c:pt>
                <c:pt idx="20273">
                  <c:v>-5.6899999999999997E-3</c:v>
                </c:pt>
                <c:pt idx="20274">
                  <c:v>-5.6600000000000001E-3</c:v>
                </c:pt>
                <c:pt idx="20275">
                  <c:v>-5.64E-3</c:v>
                </c:pt>
                <c:pt idx="20276">
                  <c:v>-5.64E-3</c:v>
                </c:pt>
                <c:pt idx="20277">
                  <c:v>-5.6100000000000004E-3</c:v>
                </c:pt>
                <c:pt idx="20278">
                  <c:v>-5.5799999999999999E-3</c:v>
                </c:pt>
                <c:pt idx="20279">
                  <c:v>-5.5799999999999999E-3</c:v>
                </c:pt>
                <c:pt idx="20280">
                  <c:v>-5.5599999999999998E-3</c:v>
                </c:pt>
                <c:pt idx="20281">
                  <c:v>-5.5599999999999998E-3</c:v>
                </c:pt>
                <c:pt idx="20282">
                  <c:v>-5.5599999999999998E-3</c:v>
                </c:pt>
                <c:pt idx="20283">
                  <c:v>-5.5300000000000002E-3</c:v>
                </c:pt>
                <c:pt idx="20284">
                  <c:v>-5.5300000000000002E-3</c:v>
                </c:pt>
                <c:pt idx="20285">
                  <c:v>-5.5300000000000002E-3</c:v>
                </c:pt>
                <c:pt idx="20286">
                  <c:v>-5.5300000000000002E-3</c:v>
                </c:pt>
                <c:pt idx="20287">
                  <c:v>-5.5300000000000002E-3</c:v>
                </c:pt>
                <c:pt idx="20288">
                  <c:v>-5.5300000000000002E-3</c:v>
                </c:pt>
                <c:pt idx="20289">
                  <c:v>-5.5300000000000002E-3</c:v>
                </c:pt>
                <c:pt idx="20290">
                  <c:v>-5.5300000000000002E-3</c:v>
                </c:pt>
                <c:pt idx="20291">
                  <c:v>-5.5300000000000002E-3</c:v>
                </c:pt>
                <c:pt idx="20292">
                  <c:v>-5.5300000000000002E-3</c:v>
                </c:pt>
                <c:pt idx="20293">
                  <c:v>-5.5300000000000002E-3</c:v>
                </c:pt>
                <c:pt idx="20294">
                  <c:v>-5.5599999999999998E-3</c:v>
                </c:pt>
                <c:pt idx="20295">
                  <c:v>-5.5599999999999998E-3</c:v>
                </c:pt>
                <c:pt idx="20296">
                  <c:v>-5.5599999999999998E-3</c:v>
                </c:pt>
                <c:pt idx="20297">
                  <c:v>-5.5599999999999998E-3</c:v>
                </c:pt>
                <c:pt idx="20298">
                  <c:v>-5.5799999999999999E-3</c:v>
                </c:pt>
                <c:pt idx="20299">
                  <c:v>-5.5799999999999999E-3</c:v>
                </c:pt>
                <c:pt idx="20300">
                  <c:v>-5.5799999999999999E-3</c:v>
                </c:pt>
                <c:pt idx="20301">
                  <c:v>-5.5799999999999999E-3</c:v>
                </c:pt>
                <c:pt idx="20302">
                  <c:v>-5.5799999999999999E-3</c:v>
                </c:pt>
                <c:pt idx="20303">
                  <c:v>-5.5799999999999999E-3</c:v>
                </c:pt>
                <c:pt idx="20304">
                  <c:v>-5.5799999999999999E-3</c:v>
                </c:pt>
                <c:pt idx="20305">
                  <c:v>-5.5799999999999999E-3</c:v>
                </c:pt>
                <c:pt idx="20306">
                  <c:v>-5.5799999999999999E-3</c:v>
                </c:pt>
                <c:pt idx="20307">
                  <c:v>-5.5799999999999999E-3</c:v>
                </c:pt>
                <c:pt idx="20308">
                  <c:v>-5.5799999999999999E-3</c:v>
                </c:pt>
                <c:pt idx="20309">
                  <c:v>-5.5599999999999998E-3</c:v>
                </c:pt>
                <c:pt idx="20310">
                  <c:v>-5.5599999999999998E-3</c:v>
                </c:pt>
                <c:pt idx="20311">
                  <c:v>-5.5599999999999998E-3</c:v>
                </c:pt>
                <c:pt idx="20312">
                  <c:v>-5.5300000000000002E-3</c:v>
                </c:pt>
                <c:pt idx="20313">
                  <c:v>-5.5300000000000002E-3</c:v>
                </c:pt>
                <c:pt idx="20314">
                  <c:v>-5.5300000000000002E-3</c:v>
                </c:pt>
                <c:pt idx="20315">
                  <c:v>-5.4999999999999997E-3</c:v>
                </c:pt>
                <c:pt idx="20316">
                  <c:v>-5.4999999999999997E-3</c:v>
                </c:pt>
                <c:pt idx="20317">
                  <c:v>-5.4999999999999997E-3</c:v>
                </c:pt>
                <c:pt idx="20318">
                  <c:v>-5.4799999999999996E-3</c:v>
                </c:pt>
                <c:pt idx="20319">
                  <c:v>-5.4799999999999996E-3</c:v>
                </c:pt>
                <c:pt idx="20320">
                  <c:v>-5.4799999999999996E-3</c:v>
                </c:pt>
                <c:pt idx="20321">
                  <c:v>-5.4799999999999996E-3</c:v>
                </c:pt>
                <c:pt idx="20322">
                  <c:v>-5.4799999999999996E-3</c:v>
                </c:pt>
                <c:pt idx="20323">
                  <c:v>-5.4799999999999996E-3</c:v>
                </c:pt>
                <c:pt idx="20324">
                  <c:v>-5.4799999999999996E-3</c:v>
                </c:pt>
                <c:pt idx="20325">
                  <c:v>-5.4799999999999996E-3</c:v>
                </c:pt>
                <c:pt idx="20326">
                  <c:v>-5.4799999999999996E-3</c:v>
                </c:pt>
                <c:pt idx="20327">
                  <c:v>-5.4799999999999996E-3</c:v>
                </c:pt>
                <c:pt idx="20328">
                  <c:v>-5.4999999999999997E-3</c:v>
                </c:pt>
                <c:pt idx="20329">
                  <c:v>-5.4999999999999997E-3</c:v>
                </c:pt>
                <c:pt idx="20330">
                  <c:v>-5.5300000000000002E-3</c:v>
                </c:pt>
                <c:pt idx="20331">
                  <c:v>-5.5300000000000002E-3</c:v>
                </c:pt>
                <c:pt idx="20332">
                  <c:v>-5.5599999999999998E-3</c:v>
                </c:pt>
                <c:pt idx="20333">
                  <c:v>-5.5799999999999999E-3</c:v>
                </c:pt>
                <c:pt idx="20334">
                  <c:v>-5.6100000000000004E-3</c:v>
                </c:pt>
                <c:pt idx="20335">
                  <c:v>-5.6100000000000004E-3</c:v>
                </c:pt>
                <c:pt idx="20336">
                  <c:v>-5.64E-3</c:v>
                </c:pt>
                <c:pt idx="20337">
                  <c:v>-5.6600000000000001E-3</c:v>
                </c:pt>
                <c:pt idx="20338">
                  <c:v>-5.6899999999999997E-3</c:v>
                </c:pt>
                <c:pt idx="20339">
                  <c:v>-5.7200000000000003E-3</c:v>
                </c:pt>
                <c:pt idx="20340">
                  <c:v>-5.7200000000000003E-3</c:v>
                </c:pt>
                <c:pt idx="20341">
                  <c:v>-5.7400000000000003E-3</c:v>
                </c:pt>
                <c:pt idx="20342">
                  <c:v>-5.77E-3</c:v>
                </c:pt>
                <c:pt idx="20343">
                  <c:v>-5.77E-3</c:v>
                </c:pt>
                <c:pt idx="20344">
                  <c:v>-5.79E-3</c:v>
                </c:pt>
                <c:pt idx="20345">
                  <c:v>-5.79E-3</c:v>
                </c:pt>
                <c:pt idx="20346">
                  <c:v>-5.79E-3</c:v>
                </c:pt>
                <c:pt idx="20347">
                  <c:v>-5.79E-3</c:v>
                </c:pt>
                <c:pt idx="20348">
                  <c:v>-5.79E-3</c:v>
                </c:pt>
                <c:pt idx="20349">
                  <c:v>-5.79E-3</c:v>
                </c:pt>
                <c:pt idx="20350">
                  <c:v>-5.79E-3</c:v>
                </c:pt>
                <c:pt idx="20351">
                  <c:v>-5.77E-3</c:v>
                </c:pt>
                <c:pt idx="20352">
                  <c:v>-5.77E-3</c:v>
                </c:pt>
                <c:pt idx="20353">
                  <c:v>-5.7400000000000003E-3</c:v>
                </c:pt>
                <c:pt idx="20354">
                  <c:v>-5.7200000000000003E-3</c:v>
                </c:pt>
                <c:pt idx="20355">
                  <c:v>-5.6899999999999997E-3</c:v>
                </c:pt>
                <c:pt idx="20356">
                  <c:v>-5.6899999999999997E-3</c:v>
                </c:pt>
                <c:pt idx="20357">
                  <c:v>-5.64E-3</c:v>
                </c:pt>
                <c:pt idx="20358">
                  <c:v>-5.6100000000000004E-3</c:v>
                </c:pt>
                <c:pt idx="20359">
                  <c:v>-5.5799999999999999E-3</c:v>
                </c:pt>
                <c:pt idx="20360">
                  <c:v>-5.5599999999999998E-3</c:v>
                </c:pt>
                <c:pt idx="20361">
                  <c:v>-5.5300000000000002E-3</c:v>
                </c:pt>
                <c:pt idx="20362">
                  <c:v>-5.4999999999999997E-3</c:v>
                </c:pt>
                <c:pt idx="20363">
                  <c:v>-5.4799999999999996E-3</c:v>
                </c:pt>
                <c:pt idx="20364">
                  <c:v>-5.45E-3</c:v>
                </c:pt>
                <c:pt idx="20365">
                  <c:v>-5.4299999999999999E-3</c:v>
                </c:pt>
                <c:pt idx="20366">
                  <c:v>-5.4299999999999999E-3</c:v>
                </c:pt>
                <c:pt idx="20367">
                  <c:v>-5.4000000000000003E-3</c:v>
                </c:pt>
                <c:pt idx="20368">
                  <c:v>-5.3699999999999998E-3</c:v>
                </c:pt>
                <c:pt idx="20369">
                  <c:v>-5.3699999999999998E-3</c:v>
                </c:pt>
                <c:pt idx="20370">
                  <c:v>-5.3699999999999998E-3</c:v>
                </c:pt>
                <c:pt idx="20371">
                  <c:v>-5.3499999999999997E-3</c:v>
                </c:pt>
                <c:pt idx="20372">
                  <c:v>-5.3499999999999997E-3</c:v>
                </c:pt>
                <c:pt idx="20373">
                  <c:v>-5.3499999999999997E-3</c:v>
                </c:pt>
                <c:pt idx="20374">
                  <c:v>-5.3699999999999998E-3</c:v>
                </c:pt>
                <c:pt idx="20375">
                  <c:v>-5.3699999999999998E-3</c:v>
                </c:pt>
                <c:pt idx="20376">
                  <c:v>-5.4000000000000003E-3</c:v>
                </c:pt>
                <c:pt idx="20377">
                  <c:v>-5.4000000000000003E-3</c:v>
                </c:pt>
                <c:pt idx="20378">
                  <c:v>-5.4000000000000003E-3</c:v>
                </c:pt>
                <c:pt idx="20379">
                  <c:v>-5.4299999999999999E-3</c:v>
                </c:pt>
                <c:pt idx="20380">
                  <c:v>-5.45E-3</c:v>
                </c:pt>
                <c:pt idx="20381">
                  <c:v>-5.4799999999999996E-3</c:v>
                </c:pt>
                <c:pt idx="20382">
                  <c:v>-5.4799999999999996E-3</c:v>
                </c:pt>
                <c:pt idx="20383">
                  <c:v>-5.4999999999999997E-3</c:v>
                </c:pt>
                <c:pt idx="20384">
                  <c:v>-5.5300000000000002E-3</c:v>
                </c:pt>
                <c:pt idx="20385">
                  <c:v>-5.5300000000000002E-3</c:v>
                </c:pt>
                <c:pt idx="20386">
                  <c:v>-5.5599999999999998E-3</c:v>
                </c:pt>
                <c:pt idx="20387">
                  <c:v>-5.5799999999999999E-3</c:v>
                </c:pt>
                <c:pt idx="20388">
                  <c:v>-5.5799999999999999E-3</c:v>
                </c:pt>
                <c:pt idx="20389">
                  <c:v>-5.6100000000000004E-3</c:v>
                </c:pt>
                <c:pt idx="20390">
                  <c:v>-5.6100000000000004E-3</c:v>
                </c:pt>
                <c:pt idx="20391">
                  <c:v>-5.6100000000000004E-3</c:v>
                </c:pt>
                <c:pt idx="20392">
                  <c:v>-5.64E-3</c:v>
                </c:pt>
                <c:pt idx="20393">
                  <c:v>-5.64E-3</c:v>
                </c:pt>
                <c:pt idx="20394">
                  <c:v>-5.64E-3</c:v>
                </c:pt>
                <c:pt idx="20395">
                  <c:v>-5.64E-3</c:v>
                </c:pt>
                <c:pt idx="20396">
                  <c:v>-5.64E-3</c:v>
                </c:pt>
                <c:pt idx="20397">
                  <c:v>-5.64E-3</c:v>
                </c:pt>
                <c:pt idx="20398">
                  <c:v>-5.64E-3</c:v>
                </c:pt>
                <c:pt idx="20399">
                  <c:v>-5.6100000000000004E-3</c:v>
                </c:pt>
                <c:pt idx="20400">
                  <c:v>-5.6100000000000004E-3</c:v>
                </c:pt>
                <c:pt idx="20401">
                  <c:v>-5.6100000000000004E-3</c:v>
                </c:pt>
                <c:pt idx="20402">
                  <c:v>-5.6100000000000004E-3</c:v>
                </c:pt>
                <c:pt idx="20403">
                  <c:v>-5.5799999999999999E-3</c:v>
                </c:pt>
                <c:pt idx="20404">
                  <c:v>-5.5799999999999999E-3</c:v>
                </c:pt>
                <c:pt idx="20405">
                  <c:v>-5.5799999999999999E-3</c:v>
                </c:pt>
                <c:pt idx="20406">
                  <c:v>-5.5599999999999998E-3</c:v>
                </c:pt>
                <c:pt idx="20407">
                  <c:v>-5.5599999999999998E-3</c:v>
                </c:pt>
                <c:pt idx="20408">
                  <c:v>-5.5599999999999998E-3</c:v>
                </c:pt>
                <c:pt idx="20409">
                  <c:v>-5.5599999999999998E-3</c:v>
                </c:pt>
                <c:pt idx="20410">
                  <c:v>-5.5300000000000002E-3</c:v>
                </c:pt>
                <c:pt idx="20411">
                  <c:v>-5.5300000000000002E-3</c:v>
                </c:pt>
                <c:pt idx="20412">
                  <c:v>-5.5300000000000002E-3</c:v>
                </c:pt>
                <c:pt idx="20413">
                  <c:v>-5.5300000000000002E-3</c:v>
                </c:pt>
                <c:pt idx="20414">
                  <c:v>-5.5300000000000002E-3</c:v>
                </c:pt>
                <c:pt idx="20415">
                  <c:v>-5.5300000000000002E-3</c:v>
                </c:pt>
                <c:pt idx="20416">
                  <c:v>-5.5300000000000002E-3</c:v>
                </c:pt>
                <c:pt idx="20417">
                  <c:v>-5.5300000000000002E-3</c:v>
                </c:pt>
                <c:pt idx="20418">
                  <c:v>-5.5300000000000002E-3</c:v>
                </c:pt>
                <c:pt idx="20419">
                  <c:v>-5.5300000000000002E-3</c:v>
                </c:pt>
                <c:pt idx="20420">
                  <c:v>-5.5300000000000002E-3</c:v>
                </c:pt>
                <c:pt idx="20421">
                  <c:v>-5.5300000000000002E-3</c:v>
                </c:pt>
                <c:pt idx="20422">
                  <c:v>-5.5599999999999998E-3</c:v>
                </c:pt>
                <c:pt idx="20423">
                  <c:v>-5.5599999999999998E-3</c:v>
                </c:pt>
                <c:pt idx="20424">
                  <c:v>-5.5599999999999998E-3</c:v>
                </c:pt>
                <c:pt idx="20425">
                  <c:v>-5.5599999999999998E-3</c:v>
                </c:pt>
                <c:pt idx="20426">
                  <c:v>-5.5599999999999998E-3</c:v>
                </c:pt>
                <c:pt idx="20427">
                  <c:v>-5.5599999999999998E-3</c:v>
                </c:pt>
                <c:pt idx="20428">
                  <c:v>-5.5799999999999999E-3</c:v>
                </c:pt>
                <c:pt idx="20429">
                  <c:v>-5.5799999999999999E-3</c:v>
                </c:pt>
                <c:pt idx="20430">
                  <c:v>-5.5799999999999999E-3</c:v>
                </c:pt>
                <c:pt idx="20431">
                  <c:v>-5.5799999999999999E-3</c:v>
                </c:pt>
                <c:pt idx="20432">
                  <c:v>-5.5799999999999999E-3</c:v>
                </c:pt>
                <c:pt idx="20433">
                  <c:v>-5.5799999999999999E-3</c:v>
                </c:pt>
                <c:pt idx="20434">
                  <c:v>-5.5799999999999999E-3</c:v>
                </c:pt>
                <c:pt idx="20435">
                  <c:v>-5.5799999999999999E-3</c:v>
                </c:pt>
                <c:pt idx="20436">
                  <c:v>-5.5799999999999999E-3</c:v>
                </c:pt>
                <c:pt idx="20437">
                  <c:v>-5.5799999999999999E-3</c:v>
                </c:pt>
                <c:pt idx="20438">
                  <c:v>-5.5599999999999998E-3</c:v>
                </c:pt>
                <c:pt idx="20439">
                  <c:v>-5.5599999999999998E-3</c:v>
                </c:pt>
                <c:pt idx="20440">
                  <c:v>-5.5599999999999998E-3</c:v>
                </c:pt>
                <c:pt idx="20441">
                  <c:v>-5.5599999999999998E-3</c:v>
                </c:pt>
                <c:pt idx="20442">
                  <c:v>-5.5300000000000002E-3</c:v>
                </c:pt>
                <c:pt idx="20443">
                  <c:v>-5.5300000000000002E-3</c:v>
                </c:pt>
                <c:pt idx="20444">
                  <c:v>-5.5300000000000002E-3</c:v>
                </c:pt>
                <c:pt idx="20445">
                  <c:v>-5.4999999999999997E-3</c:v>
                </c:pt>
                <c:pt idx="20446">
                  <c:v>-5.4999999999999997E-3</c:v>
                </c:pt>
                <c:pt idx="20447">
                  <c:v>-5.4799999999999996E-3</c:v>
                </c:pt>
                <c:pt idx="20448">
                  <c:v>-5.4799999999999996E-3</c:v>
                </c:pt>
                <c:pt idx="20449">
                  <c:v>-5.4799999999999996E-3</c:v>
                </c:pt>
                <c:pt idx="20450">
                  <c:v>-5.45E-3</c:v>
                </c:pt>
                <c:pt idx="20451">
                  <c:v>-5.45E-3</c:v>
                </c:pt>
                <c:pt idx="20452">
                  <c:v>-5.45E-3</c:v>
                </c:pt>
                <c:pt idx="20453">
                  <c:v>-5.4299999999999999E-3</c:v>
                </c:pt>
                <c:pt idx="20454">
                  <c:v>-5.4299999999999999E-3</c:v>
                </c:pt>
                <c:pt idx="20455">
                  <c:v>-5.4299999999999999E-3</c:v>
                </c:pt>
                <c:pt idx="20456">
                  <c:v>-5.4299999999999999E-3</c:v>
                </c:pt>
                <c:pt idx="20457">
                  <c:v>-5.4299999999999999E-3</c:v>
                </c:pt>
                <c:pt idx="20458">
                  <c:v>-5.4299999999999999E-3</c:v>
                </c:pt>
                <c:pt idx="20459">
                  <c:v>-5.4299999999999999E-3</c:v>
                </c:pt>
                <c:pt idx="20460">
                  <c:v>-5.4299999999999999E-3</c:v>
                </c:pt>
                <c:pt idx="20461">
                  <c:v>-5.4299999999999999E-3</c:v>
                </c:pt>
                <c:pt idx="20462">
                  <c:v>-5.4299999999999999E-3</c:v>
                </c:pt>
                <c:pt idx="20463">
                  <c:v>-5.45E-3</c:v>
                </c:pt>
                <c:pt idx="20464">
                  <c:v>-5.45E-3</c:v>
                </c:pt>
                <c:pt idx="20465">
                  <c:v>-5.4799999999999996E-3</c:v>
                </c:pt>
                <c:pt idx="20466">
                  <c:v>-5.4799999999999996E-3</c:v>
                </c:pt>
                <c:pt idx="20467">
                  <c:v>-5.4999999999999997E-3</c:v>
                </c:pt>
                <c:pt idx="20468">
                  <c:v>-5.4999999999999997E-3</c:v>
                </c:pt>
                <c:pt idx="20469">
                  <c:v>-5.5300000000000002E-3</c:v>
                </c:pt>
                <c:pt idx="20470">
                  <c:v>-5.5300000000000002E-3</c:v>
                </c:pt>
                <c:pt idx="20471">
                  <c:v>-5.5599999999999998E-3</c:v>
                </c:pt>
                <c:pt idx="20472">
                  <c:v>-5.5599999999999998E-3</c:v>
                </c:pt>
                <c:pt idx="20473">
                  <c:v>-5.5799999999999999E-3</c:v>
                </c:pt>
                <c:pt idx="20474">
                  <c:v>-5.5799999999999999E-3</c:v>
                </c:pt>
                <c:pt idx="20475">
                  <c:v>-5.6100000000000004E-3</c:v>
                </c:pt>
                <c:pt idx="20476">
                  <c:v>-5.6100000000000004E-3</c:v>
                </c:pt>
                <c:pt idx="20477">
                  <c:v>-5.6100000000000004E-3</c:v>
                </c:pt>
                <c:pt idx="20478">
                  <c:v>-5.64E-3</c:v>
                </c:pt>
                <c:pt idx="20479">
                  <c:v>-5.64E-3</c:v>
                </c:pt>
                <c:pt idx="20480">
                  <c:v>-5.64E-3</c:v>
                </c:pt>
                <c:pt idx="20481">
                  <c:v>-5.64E-3</c:v>
                </c:pt>
                <c:pt idx="20482">
                  <c:v>-5.64E-3</c:v>
                </c:pt>
                <c:pt idx="20483">
                  <c:v>-5.64E-3</c:v>
                </c:pt>
                <c:pt idx="20484">
                  <c:v>-5.64E-3</c:v>
                </c:pt>
                <c:pt idx="20485">
                  <c:v>-5.64E-3</c:v>
                </c:pt>
                <c:pt idx="20486">
                  <c:v>-5.6100000000000004E-3</c:v>
                </c:pt>
                <c:pt idx="20487">
                  <c:v>-5.6100000000000004E-3</c:v>
                </c:pt>
                <c:pt idx="20488">
                  <c:v>-5.6100000000000004E-3</c:v>
                </c:pt>
                <c:pt idx="20489">
                  <c:v>-5.6100000000000004E-3</c:v>
                </c:pt>
                <c:pt idx="20490">
                  <c:v>-5.6100000000000004E-3</c:v>
                </c:pt>
                <c:pt idx="20491">
                  <c:v>-5.5799999999999999E-3</c:v>
                </c:pt>
                <c:pt idx="20492">
                  <c:v>-5.5799999999999999E-3</c:v>
                </c:pt>
                <c:pt idx="20493">
                  <c:v>-5.5799999999999999E-3</c:v>
                </c:pt>
                <c:pt idx="20494">
                  <c:v>-5.5799999999999999E-3</c:v>
                </c:pt>
                <c:pt idx="20495">
                  <c:v>-5.5799999999999999E-3</c:v>
                </c:pt>
                <c:pt idx="20496">
                  <c:v>-5.5799999999999999E-3</c:v>
                </c:pt>
                <c:pt idx="20497">
                  <c:v>-5.5799999999999999E-3</c:v>
                </c:pt>
                <c:pt idx="20498">
                  <c:v>-5.5799999999999999E-3</c:v>
                </c:pt>
                <c:pt idx="20499">
                  <c:v>-5.5799999999999999E-3</c:v>
                </c:pt>
                <c:pt idx="20500">
                  <c:v>-5.5799999999999999E-3</c:v>
                </c:pt>
                <c:pt idx="20501">
                  <c:v>-5.6100000000000004E-3</c:v>
                </c:pt>
                <c:pt idx="20502">
                  <c:v>-5.6100000000000004E-3</c:v>
                </c:pt>
                <c:pt idx="20503">
                  <c:v>-5.6100000000000004E-3</c:v>
                </c:pt>
                <c:pt idx="20504">
                  <c:v>-5.6100000000000004E-3</c:v>
                </c:pt>
                <c:pt idx="20505">
                  <c:v>-5.6100000000000004E-3</c:v>
                </c:pt>
                <c:pt idx="20506">
                  <c:v>-5.64E-3</c:v>
                </c:pt>
                <c:pt idx="20507">
                  <c:v>-5.64E-3</c:v>
                </c:pt>
                <c:pt idx="20508">
                  <c:v>-5.64E-3</c:v>
                </c:pt>
                <c:pt idx="20509">
                  <c:v>-5.64E-3</c:v>
                </c:pt>
                <c:pt idx="20510">
                  <c:v>-5.64E-3</c:v>
                </c:pt>
                <c:pt idx="20511">
                  <c:v>-5.64E-3</c:v>
                </c:pt>
                <c:pt idx="20512">
                  <c:v>-5.6100000000000004E-3</c:v>
                </c:pt>
                <c:pt idx="20513">
                  <c:v>-5.6100000000000004E-3</c:v>
                </c:pt>
                <c:pt idx="20514">
                  <c:v>-5.6100000000000004E-3</c:v>
                </c:pt>
                <c:pt idx="20515">
                  <c:v>-5.5799999999999999E-3</c:v>
                </c:pt>
                <c:pt idx="20516">
                  <c:v>-5.5599999999999998E-3</c:v>
                </c:pt>
                <c:pt idx="20517">
                  <c:v>-5.5300000000000002E-3</c:v>
                </c:pt>
                <c:pt idx="20518">
                  <c:v>-5.5300000000000002E-3</c:v>
                </c:pt>
                <c:pt idx="20519">
                  <c:v>-5.4999999999999997E-3</c:v>
                </c:pt>
                <c:pt idx="20520">
                  <c:v>-5.4799999999999996E-3</c:v>
                </c:pt>
                <c:pt idx="20521">
                  <c:v>-5.45E-3</c:v>
                </c:pt>
                <c:pt idx="20522">
                  <c:v>-5.4299999999999999E-3</c:v>
                </c:pt>
                <c:pt idx="20523">
                  <c:v>-5.3699999999999998E-3</c:v>
                </c:pt>
                <c:pt idx="20524">
                  <c:v>-5.3499999999999997E-3</c:v>
                </c:pt>
                <c:pt idx="20525">
                  <c:v>-5.3200000000000001E-3</c:v>
                </c:pt>
                <c:pt idx="20526">
                  <c:v>-5.2900000000000004E-3</c:v>
                </c:pt>
                <c:pt idx="20527">
                  <c:v>-5.2700000000000004E-3</c:v>
                </c:pt>
                <c:pt idx="20528">
                  <c:v>-5.2399999999999999E-3</c:v>
                </c:pt>
                <c:pt idx="20529">
                  <c:v>-5.2100000000000002E-3</c:v>
                </c:pt>
                <c:pt idx="20530">
                  <c:v>-5.2100000000000002E-3</c:v>
                </c:pt>
                <c:pt idx="20531">
                  <c:v>-5.1900000000000002E-3</c:v>
                </c:pt>
                <c:pt idx="20532">
                  <c:v>-5.1900000000000002E-3</c:v>
                </c:pt>
                <c:pt idx="20533">
                  <c:v>-5.1599999999999997E-3</c:v>
                </c:pt>
                <c:pt idx="20534">
                  <c:v>-5.1599999999999997E-3</c:v>
                </c:pt>
                <c:pt idx="20535">
                  <c:v>-5.1599999999999997E-3</c:v>
                </c:pt>
                <c:pt idx="20536">
                  <c:v>-5.1900000000000002E-3</c:v>
                </c:pt>
                <c:pt idx="20537">
                  <c:v>-5.1900000000000002E-3</c:v>
                </c:pt>
                <c:pt idx="20538">
                  <c:v>-5.1900000000000002E-3</c:v>
                </c:pt>
                <c:pt idx="20539">
                  <c:v>-5.2100000000000002E-3</c:v>
                </c:pt>
                <c:pt idx="20540">
                  <c:v>-5.2399999999999999E-3</c:v>
                </c:pt>
                <c:pt idx="20541">
                  <c:v>-5.2700000000000004E-3</c:v>
                </c:pt>
                <c:pt idx="20542">
                  <c:v>-5.2900000000000004E-3</c:v>
                </c:pt>
                <c:pt idx="20543">
                  <c:v>-5.3200000000000001E-3</c:v>
                </c:pt>
                <c:pt idx="20544">
                  <c:v>-5.3499999999999997E-3</c:v>
                </c:pt>
                <c:pt idx="20545">
                  <c:v>-5.4000000000000003E-3</c:v>
                </c:pt>
                <c:pt idx="20546">
                  <c:v>-5.4299999999999999E-3</c:v>
                </c:pt>
                <c:pt idx="20547">
                  <c:v>-5.45E-3</c:v>
                </c:pt>
                <c:pt idx="20548">
                  <c:v>-5.4999999999999997E-3</c:v>
                </c:pt>
                <c:pt idx="20549">
                  <c:v>-5.5300000000000002E-3</c:v>
                </c:pt>
                <c:pt idx="20550">
                  <c:v>-5.5599999999999998E-3</c:v>
                </c:pt>
                <c:pt idx="20551">
                  <c:v>-5.5799999999999999E-3</c:v>
                </c:pt>
                <c:pt idx="20552">
                  <c:v>-5.6100000000000004E-3</c:v>
                </c:pt>
                <c:pt idx="20553">
                  <c:v>-5.64E-3</c:v>
                </c:pt>
                <c:pt idx="20554">
                  <c:v>-5.6600000000000001E-3</c:v>
                </c:pt>
                <c:pt idx="20555">
                  <c:v>-5.6899999999999997E-3</c:v>
                </c:pt>
                <c:pt idx="20556">
                  <c:v>-5.6899999999999997E-3</c:v>
                </c:pt>
                <c:pt idx="20557">
                  <c:v>-5.7200000000000003E-3</c:v>
                </c:pt>
                <c:pt idx="20558">
                  <c:v>-5.7200000000000003E-3</c:v>
                </c:pt>
                <c:pt idx="20559">
                  <c:v>-5.7200000000000003E-3</c:v>
                </c:pt>
                <c:pt idx="20560">
                  <c:v>-5.7200000000000003E-3</c:v>
                </c:pt>
                <c:pt idx="20561">
                  <c:v>-5.7200000000000003E-3</c:v>
                </c:pt>
                <c:pt idx="20562">
                  <c:v>-5.7200000000000003E-3</c:v>
                </c:pt>
                <c:pt idx="20563">
                  <c:v>-5.7200000000000003E-3</c:v>
                </c:pt>
                <c:pt idx="20564">
                  <c:v>-5.6899999999999997E-3</c:v>
                </c:pt>
                <c:pt idx="20565">
                  <c:v>-5.6899999999999997E-3</c:v>
                </c:pt>
                <c:pt idx="20566">
                  <c:v>-5.6600000000000001E-3</c:v>
                </c:pt>
                <c:pt idx="20567">
                  <c:v>-5.64E-3</c:v>
                </c:pt>
                <c:pt idx="20568">
                  <c:v>-5.64E-3</c:v>
                </c:pt>
                <c:pt idx="20569">
                  <c:v>-5.6100000000000004E-3</c:v>
                </c:pt>
                <c:pt idx="20570">
                  <c:v>-5.5799999999999999E-3</c:v>
                </c:pt>
                <c:pt idx="20571">
                  <c:v>-5.5799999999999999E-3</c:v>
                </c:pt>
                <c:pt idx="20572">
                  <c:v>-5.5599999999999998E-3</c:v>
                </c:pt>
                <c:pt idx="20573">
                  <c:v>-5.5300000000000002E-3</c:v>
                </c:pt>
                <c:pt idx="20574">
                  <c:v>-5.5300000000000002E-3</c:v>
                </c:pt>
                <c:pt idx="20575">
                  <c:v>-5.4999999999999997E-3</c:v>
                </c:pt>
                <c:pt idx="20576">
                  <c:v>-5.4999999999999997E-3</c:v>
                </c:pt>
                <c:pt idx="20577">
                  <c:v>-5.4999999999999997E-3</c:v>
                </c:pt>
                <c:pt idx="20578">
                  <c:v>-5.4999999999999997E-3</c:v>
                </c:pt>
                <c:pt idx="20579">
                  <c:v>-5.4799999999999996E-3</c:v>
                </c:pt>
                <c:pt idx="20580">
                  <c:v>-5.4799999999999996E-3</c:v>
                </c:pt>
                <c:pt idx="20581">
                  <c:v>-5.4799999999999996E-3</c:v>
                </c:pt>
                <c:pt idx="20582">
                  <c:v>-5.4799999999999996E-3</c:v>
                </c:pt>
                <c:pt idx="20583">
                  <c:v>-5.4999999999999997E-3</c:v>
                </c:pt>
                <c:pt idx="20584">
                  <c:v>-5.4999999999999997E-3</c:v>
                </c:pt>
                <c:pt idx="20585">
                  <c:v>-5.4999999999999997E-3</c:v>
                </c:pt>
                <c:pt idx="20586">
                  <c:v>-5.5300000000000002E-3</c:v>
                </c:pt>
                <c:pt idx="20587">
                  <c:v>-5.5300000000000002E-3</c:v>
                </c:pt>
                <c:pt idx="20588">
                  <c:v>-5.5599999999999998E-3</c:v>
                </c:pt>
                <c:pt idx="20589">
                  <c:v>-5.5599999999999998E-3</c:v>
                </c:pt>
                <c:pt idx="20590">
                  <c:v>-5.5799999999999999E-3</c:v>
                </c:pt>
                <c:pt idx="20591">
                  <c:v>-5.5799999999999999E-3</c:v>
                </c:pt>
                <c:pt idx="20592">
                  <c:v>-5.6100000000000004E-3</c:v>
                </c:pt>
                <c:pt idx="20593">
                  <c:v>-5.6100000000000004E-3</c:v>
                </c:pt>
                <c:pt idx="20594">
                  <c:v>-5.64E-3</c:v>
                </c:pt>
                <c:pt idx="20595">
                  <c:v>-5.64E-3</c:v>
                </c:pt>
                <c:pt idx="20596">
                  <c:v>-5.6600000000000001E-3</c:v>
                </c:pt>
                <c:pt idx="20597">
                  <c:v>-5.6600000000000001E-3</c:v>
                </c:pt>
                <c:pt idx="20598">
                  <c:v>-5.6600000000000001E-3</c:v>
                </c:pt>
                <c:pt idx="20599">
                  <c:v>-5.6899999999999997E-3</c:v>
                </c:pt>
                <c:pt idx="20600">
                  <c:v>-5.6899999999999997E-3</c:v>
                </c:pt>
                <c:pt idx="20601">
                  <c:v>-5.6899999999999997E-3</c:v>
                </c:pt>
                <c:pt idx="20602">
                  <c:v>-5.6899999999999997E-3</c:v>
                </c:pt>
                <c:pt idx="20603">
                  <c:v>-5.6899999999999997E-3</c:v>
                </c:pt>
                <c:pt idx="20604">
                  <c:v>-5.6899999999999997E-3</c:v>
                </c:pt>
                <c:pt idx="20605">
                  <c:v>-5.6899999999999997E-3</c:v>
                </c:pt>
                <c:pt idx="20606">
                  <c:v>-5.6899999999999997E-3</c:v>
                </c:pt>
                <c:pt idx="20607">
                  <c:v>-5.6899999999999997E-3</c:v>
                </c:pt>
                <c:pt idx="20608">
                  <c:v>-5.6600000000000001E-3</c:v>
                </c:pt>
                <c:pt idx="20609">
                  <c:v>-5.6600000000000001E-3</c:v>
                </c:pt>
                <c:pt idx="20610">
                  <c:v>-5.6600000000000001E-3</c:v>
                </c:pt>
                <c:pt idx="20611">
                  <c:v>-5.64E-3</c:v>
                </c:pt>
                <c:pt idx="20612">
                  <c:v>-5.64E-3</c:v>
                </c:pt>
                <c:pt idx="20613">
                  <c:v>-5.6100000000000004E-3</c:v>
                </c:pt>
                <c:pt idx="20614">
                  <c:v>-5.6100000000000004E-3</c:v>
                </c:pt>
                <c:pt idx="20615">
                  <c:v>-5.5799999999999999E-3</c:v>
                </c:pt>
                <c:pt idx="20616">
                  <c:v>-5.5799999999999999E-3</c:v>
                </c:pt>
                <c:pt idx="20617">
                  <c:v>-5.5599999999999998E-3</c:v>
                </c:pt>
                <c:pt idx="20618">
                  <c:v>-5.5599999999999998E-3</c:v>
                </c:pt>
                <c:pt idx="20619">
                  <c:v>-5.5300000000000002E-3</c:v>
                </c:pt>
                <c:pt idx="20620">
                  <c:v>-5.5300000000000002E-3</c:v>
                </c:pt>
                <c:pt idx="20621">
                  <c:v>-5.4999999999999997E-3</c:v>
                </c:pt>
                <c:pt idx="20622">
                  <c:v>-5.4999999999999997E-3</c:v>
                </c:pt>
                <c:pt idx="20623">
                  <c:v>-5.4799999999999996E-3</c:v>
                </c:pt>
                <c:pt idx="20624">
                  <c:v>-5.4799999999999996E-3</c:v>
                </c:pt>
                <c:pt idx="20625">
                  <c:v>-5.45E-3</c:v>
                </c:pt>
                <c:pt idx="20626">
                  <c:v>-5.45E-3</c:v>
                </c:pt>
                <c:pt idx="20627">
                  <c:v>-5.45E-3</c:v>
                </c:pt>
                <c:pt idx="20628">
                  <c:v>-5.4299999999999999E-3</c:v>
                </c:pt>
                <c:pt idx="20629">
                  <c:v>-5.4299999999999999E-3</c:v>
                </c:pt>
                <c:pt idx="20630">
                  <c:v>-5.4299999999999999E-3</c:v>
                </c:pt>
                <c:pt idx="20631">
                  <c:v>-5.4299999999999999E-3</c:v>
                </c:pt>
                <c:pt idx="20632">
                  <c:v>-5.4299999999999999E-3</c:v>
                </c:pt>
                <c:pt idx="20633">
                  <c:v>-5.4299999999999999E-3</c:v>
                </c:pt>
                <c:pt idx="20634">
                  <c:v>-5.4299999999999999E-3</c:v>
                </c:pt>
                <c:pt idx="20635">
                  <c:v>-5.4299999999999999E-3</c:v>
                </c:pt>
                <c:pt idx="20636">
                  <c:v>-5.4299999999999999E-3</c:v>
                </c:pt>
                <c:pt idx="20637">
                  <c:v>-5.4299999999999999E-3</c:v>
                </c:pt>
                <c:pt idx="20638">
                  <c:v>-5.4299999999999999E-3</c:v>
                </c:pt>
                <c:pt idx="20639">
                  <c:v>-5.4299999999999999E-3</c:v>
                </c:pt>
                <c:pt idx="20640">
                  <c:v>-5.4299999999999999E-3</c:v>
                </c:pt>
                <c:pt idx="20641">
                  <c:v>-5.45E-3</c:v>
                </c:pt>
                <c:pt idx="20642">
                  <c:v>-5.45E-3</c:v>
                </c:pt>
                <c:pt idx="20643">
                  <c:v>-5.45E-3</c:v>
                </c:pt>
                <c:pt idx="20644">
                  <c:v>-5.45E-3</c:v>
                </c:pt>
                <c:pt idx="20645">
                  <c:v>-5.45E-3</c:v>
                </c:pt>
                <c:pt idx="20646">
                  <c:v>-5.4799999999999996E-3</c:v>
                </c:pt>
                <c:pt idx="20647">
                  <c:v>-5.4799999999999996E-3</c:v>
                </c:pt>
                <c:pt idx="20648">
                  <c:v>-5.4799999999999996E-3</c:v>
                </c:pt>
                <c:pt idx="20649">
                  <c:v>-5.4799999999999996E-3</c:v>
                </c:pt>
                <c:pt idx="20650">
                  <c:v>-5.4799999999999996E-3</c:v>
                </c:pt>
                <c:pt idx="20651">
                  <c:v>-5.4799999999999996E-3</c:v>
                </c:pt>
                <c:pt idx="20652">
                  <c:v>-5.4999999999999997E-3</c:v>
                </c:pt>
                <c:pt idx="20653">
                  <c:v>-5.4999999999999997E-3</c:v>
                </c:pt>
                <c:pt idx="20654">
                  <c:v>-5.4999999999999997E-3</c:v>
                </c:pt>
                <c:pt idx="20655">
                  <c:v>-5.4999999999999997E-3</c:v>
                </c:pt>
                <c:pt idx="20656">
                  <c:v>-5.4999999999999997E-3</c:v>
                </c:pt>
                <c:pt idx="20657">
                  <c:v>-5.4999999999999997E-3</c:v>
                </c:pt>
                <c:pt idx="20658">
                  <c:v>-5.4999999999999997E-3</c:v>
                </c:pt>
                <c:pt idx="20659">
                  <c:v>-5.4999999999999997E-3</c:v>
                </c:pt>
                <c:pt idx="20660">
                  <c:v>-5.4999999999999997E-3</c:v>
                </c:pt>
                <c:pt idx="20661">
                  <c:v>-5.4999999999999997E-3</c:v>
                </c:pt>
                <c:pt idx="20662">
                  <c:v>-5.4999999999999997E-3</c:v>
                </c:pt>
                <c:pt idx="20663">
                  <c:v>-5.4999999999999997E-3</c:v>
                </c:pt>
                <c:pt idx="20664">
                  <c:v>-5.4999999999999997E-3</c:v>
                </c:pt>
                <c:pt idx="20665">
                  <c:v>-5.4999999999999997E-3</c:v>
                </c:pt>
                <c:pt idx="20666">
                  <c:v>-5.4999999999999997E-3</c:v>
                </c:pt>
                <c:pt idx="20667">
                  <c:v>-5.4999999999999997E-3</c:v>
                </c:pt>
                <c:pt idx="20668">
                  <c:v>-5.5300000000000002E-3</c:v>
                </c:pt>
                <c:pt idx="20669">
                  <c:v>-5.5300000000000002E-3</c:v>
                </c:pt>
                <c:pt idx="20670">
                  <c:v>-5.5300000000000002E-3</c:v>
                </c:pt>
                <c:pt idx="20671">
                  <c:v>-5.5599999999999998E-3</c:v>
                </c:pt>
                <c:pt idx="20672">
                  <c:v>-5.5599999999999998E-3</c:v>
                </c:pt>
                <c:pt idx="20673">
                  <c:v>-5.5799999999999999E-3</c:v>
                </c:pt>
                <c:pt idx="20674">
                  <c:v>-5.5799999999999999E-3</c:v>
                </c:pt>
                <c:pt idx="20675">
                  <c:v>-5.6100000000000004E-3</c:v>
                </c:pt>
                <c:pt idx="20676">
                  <c:v>-5.6100000000000004E-3</c:v>
                </c:pt>
                <c:pt idx="20677">
                  <c:v>-5.64E-3</c:v>
                </c:pt>
                <c:pt idx="20678">
                  <c:v>-5.64E-3</c:v>
                </c:pt>
                <c:pt idx="20679">
                  <c:v>-5.6600000000000001E-3</c:v>
                </c:pt>
                <c:pt idx="20680">
                  <c:v>-5.6899999999999997E-3</c:v>
                </c:pt>
                <c:pt idx="20681">
                  <c:v>-5.6899999999999997E-3</c:v>
                </c:pt>
                <c:pt idx="20682">
                  <c:v>-5.7200000000000003E-3</c:v>
                </c:pt>
                <c:pt idx="20683">
                  <c:v>-5.7200000000000003E-3</c:v>
                </c:pt>
                <c:pt idx="20684">
                  <c:v>-5.7200000000000003E-3</c:v>
                </c:pt>
                <c:pt idx="20685">
                  <c:v>-5.7400000000000003E-3</c:v>
                </c:pt>
                <c:pt idx="20686">
                  <c:v>-5.7400000000000003E-3</c:v>
                </c:pt>
                <c:pt idx="20687">
                  <c:v>-5.7400000000000003E-3</c:v>
                </c:pt>
                <c:pt idx="20688">
                  <c:v>-5.7400000000000003E-3</c:v>
                </c:pt>
                <c:pt idx="20689">
                  <c:v>-5.7400000000000003E-3</c:v>
                </c:pt>
                <c:pt idx="20690">
                  <c:v>-5.7400000000000003E-3</c:v>
                </c:pt>
                <c:pt idx="20691">
                  <c:v>-5.7200000000000003E-3</c:v>
                </c:pt>
                <c:pt idx="20692">
                  <c:v>-5.7200000000000003E-3</c:v>
                </c:pt>
                <c:pt idx="20693">
                  <c:v>-5.6899999999999997E-3</c:v>
                </c:pt>
                <c:pt idx="20694">
                  <c:v>-5.6899999999999997E-3</c:v>
                </c:pt>
                <c:pt idx="20695">
                  <c:v>-5.6600000000000001E-3</c:v>
                </c:pt>
                <c:pt idx="20696">
                  <c:v>-5.64E-3</c:v>
                </c:pt>
                <c:pt idx="20697">
                  <c:v>-5.6100000000000004E-3</c:v>
                </c:pt>
                <c:pt idx="20698">
                  <c:v>-5.5799999999999999E-3</c:v>
                </c:pt>
                <c:pt idx="20699">
                  <c:v>-5.5599999999999998E-3</c:v>
                </c:pt>
                <c:pt idx="20700">
                  <c:v>-5.5300000000000002E-3</c:v>
                </c:pt>
                <c:pt idx="20701">
                  <c:v>-5.4799999999999996E-3</c:v>
                </c:pt>
                <c:pt idx="20702">
                  <c:v>-5.45E-3</c:v>
                </c:pt>
                <c:pt idx="20703">
                  <c:v>-5.4299999999999999E-3</c:v>
                </c:pt>
                <c:pt idx="20704">
                  <c:v>-5.4000000000000003E-3</c:v>
                </c:pt>
                <c:pt idx="20705">
                  <c:v>-5.3699999999999998E-3</c:v>
                </c:pt>
                <c:pt idx="20706">
                  <c:v>-5.3499999999999997E-3</c:v>
                </c:pt>
                <c:pt idx="20707">
                  <c:v>-5.3200000000000001E-3</c:v>
                </c:pt>
                <c:pt idx="20708">
                  <c:v>-5.2900000000000004E-3</c:v>
                </c:pt>
                <c:pt idx="20709">
                  <c:v>-5.2700000000000004E-3</c:v>
                </c:pt>
                <c:pt idx="20710">
                  <c:v>-5.2399999999999999E-3</c:v>
                </c:pt>
                <c:pt idx="20711">
                  <c:v>-5.2399999999999999E-3</c:v>
                </c:pt>
                <c:pt idx="20712">
                  <c:v>-5.2100000000000002E-3</c:v>
                </c:pt>
                <c:pt idx="20713">
                  <c:v>-5.2100000000000002E-3</c:v>
                </c:pt>
                <c:pt idx="20714">
                  <c:v>-5.2100000000000002E-3</c:v>
                </c:pt>
                <c:pt idx="20715">
                  <c:v>-5.2100000000000002E-3</c:v>
                </c:pt>
                <c:pt idx="20716">
                  <c:v>-5.2100000000000002E-3</c:v>
                </c:pt>
                <c:pt idx="20717">
                  <c:v>-5.2100000000000002E-3</c:v>
                </c:pt>
                <c:pt idx="20718">
                  <c:v>-5.2100000000000002E-3</c:v>
                </c:pt>
                <c:pt idx="20719">
                  <c:v>-5.2399999999999999E-3</c:v>
                </c:pt>
                <c:pt idx="20720">
                  <c:v>-5.2399999999999999E-3</c:v>
                </c:pt>
                <c:pt idx="20721">
                  <c:v>-5.2700000000000004E-3</c:v>
                </c:pt>
                <c:pt idx="20722">
                  <c:v>-5.2900000000000004E-3</c:v>
                </c:pt>
                <c:pt idx="20723">
                  <c:v>-5.3200000000000001E-3</c:v>
                </c:pt>
                <c:pt idx="20724">
                  <c:v>-5.3499999999999997E-3</c:v>
                </c:pt>
                <c:pt idx="20725">
                  <c:v>-5.3699999999999998E-3</c:v>
                </c:pt>
                <c:pt idx="20726">
                  <c:v>-5.4000000000000003E-3</c:v>
                </c:pt>
                <c:pt idx="20727">
                  <c:v>-5.4000000000000003E-3</c:v>
                </c:pt>
                <c:pt idx="20728">
                  <c:v>-5.45E-3</c:v>
                </c:pt>
                <c:pt idx="20729">
                  <c:v>-5.45E-3</c:v>
                </c:pt>
                <c:pt idx="20730">
                  <c:v>-5.4799999999999996E-3</c:v>
                </c:pt>
                <c:pt idx="20731">
                  <c:v>-5.4999999999999997E-3</c:v>
                </c:pt>
                <c:pt idx="20732">
                  <c:v>-5.5300000000000002E-3</c:v>
                </c:pt>
                <c:pt idx="20733">
                  <c:v>-5.5599999999999998E-3</c:v>
                </c:pt>
                <c:pt idx="20734">
                  <c:v>-5.5799999999999999E-3</c:v>
                </c:pt>
                <c:pt idx="20735">
                  <c:v>-5.5799999999999999E-3</c:v>
                </c:pt>
                <c:pt idx="20736">
                  <c:v>-5.5799999999999999E-3</c:v>
                </c:pt>
                <c:pt idx="20737">
                  <c:v>-5.6100000000000004E-3</c:v>
                </c:pt>
                <c:pt idx="20738">
                  <c:v>-5.6100000000000004E-3</c:v>
                </c:pt>
                <c:pt idx="20739">
                  <c:v>-5.6100000000000004E-3</c:v>
                </c:pt>
                <c:pt idx="20740">
                  <c:v>-5.6100000000000004E-3</c:v>
                </c:pt>
                <c:pt idx="20741">
                  <c:v>-5.6100000000000004E-3</c:v>
                </c:pt>
                <c:pt idx="20742">
                  <c:v>-5.6100000000000004E-3</c:v>
                </c:pt>
                <c:pt idx="20743">
                  <c:v>-5.5799999999999999E-3</c:v>
                </c:pt>
                <c:pt idx="20744">
                  <c:v>-5.5799999999999999E-3</c:v>
                </c:pt>
                <c:pt idx="20745">
                  <c:v>-5.5799999999999999E-3</c:v>
                </c:pt>
                <c:pt idx="20746">
                  <c:v>-5.5599999999999998E-3</c:v>
                </c:pt>
                <c:pt idx="20747">
                  <c:v>-5.5300000000000002E-3</c:v>
                </c:pt>
                <c:pt idx="20748">
                  <c:v>-5.5300000000000002E-3</c:v>
                </c:pt>
                <c:pt idx="20749">
                  <c:v>-5.4999999999999997E-3</c:v>
                </c:pt>
                <c:pt idx="20750">
                  <c:v>-5.4799999999999996E-3</c:v>
                </c:pt>
                <c:pt idx="20751">
                  <c:v>-5.45E-3</c:v>
                </c:pt>
                <c:pt idx="20752">
                  <c:v>-5.45E-3</c:v>
                </c:pt>
                <c:pt idx="20753">
                  <c:v>-5.4299999999999999E-3</c:v>
                </c:pt>
                <c:pt idx="20754">
                  <c:v>-5.4000000000000003E-3</c:v>
                </c:pt>
                <c:pt idx="20755">
                  <c:v>-5.3699999999999998E-3</c:v>
                </c:pt>
                <c:pt idx="20756">
                  <c:v>-5.3699999999999998E-3</c:v>
                </c:pt>
                <c:pt idx="20757">
                  <c:v>-5.3499999999999997E-3</c:v>
                </c:pt>
                <c:pt idx="20758">
                  <c:v>-5.3200000000000001E-3</c:v>
                </c:pt>
                <c:pt idx="20759">
                  <c:v>-5.3200000000000001E-3</c:v>
                </c:pt>
                <c:pt idx="20760">
                  <c:v>-5.2900000000000004E-3</c:v>
                </c:pt>
                <c:pt idx="20761">
                  <c:v>-5.2900000000000004E-3</c:v>
                </c:pt>
                <c:pt idx="20762">
                  <c:v>-5.2700000000000004E-3</c:v>
                </c:pt>
                <c:pt idx="20763">
                  <c:v>-5.2700000000000004E-3</c:v>
                </c:pt>
                <c:pt idx="20764">
                  <c:v>-5.2700000000000004E-3</c:v>
                </c:pt>
                <c:pt idx="20765">
                  <c:v>-5.2700000000000004E-3</c:v>
                </c:pt>
                <c:pt idx="20766">
                  <c:v>-5.2700000000000004E-3</c:v>
                </c:pt>
                <c:pt idx="20767">
                  <c:v>-5.2700000000000004E-3</c:v>
                </c:pt>
                <c:pt idx="20768">
                  <c:v>-5.2700000000000004E-3</c:v>
                </c:pt>
                <c:pt idx="20769">
                  <c:v>-5.2700000000000004E-3</c:v>
                </c:pt>
                <c:pt idx="20770">
                  <c:v>-5.2900000000000004E-3</c:v>
                </c:pt>
                <c:pt idx="20771">
                  <c:v>-5.2900000000000004E-3</c:v>
                </c:pt>
                <c:pt idx="20772">
                  <c:v>-5.3200000000000001E-3</c:v>
                </c:pt>
                <c:pt idx="20773">
                  <c:v>-5.3200000000000001E-3</c:v>
                </c:pt>
                <c:pt idx="20774">
                  <c:v>-5.3200000000000001E-3</c:v>
                </c:pt>
                <c:pt idx="20775">
                  <c:v>-5.3499999999999997E-3</c:v>
                </c:pt>
                <c:pt idx="20776">
                  <c:v>-5.3699999999999998E-3</c:v>
                </c:pt>
                <c:pt idx="20777">
                  <c:v>-5.3699999999999998E-3</c:v>
                </c:pt>
                <c:pt idx="20778">
                  <c:v>-5.3699999999999998E-3</c:v>
                </c:pt>
                <c:pt idx="20779">
                  <c:v>-5.4000000000000003E-3</c:v>
                </c:pt>
                <c:pt idx="20780">
                  <c:v>-5.4000000000000003E-3</c:v>
                </c:pt>
                <c:pt idx="20781">
                  <c:v>-5.4299999999999999E-3</c:v>
                </c:pt>
                <c:pt idx="20782">
                  <c:v>-5.4299999999999999E-3</c:v>
                </c:pt>
                <c:pt idx="20783">
                  <c:v>-5.45E-3</c:v>
                </c:pt>
                <c:pt idx="20784">
                  <c:v>-5.45E-3</c:v>
                </c:pt>
                <c:pt idx="20785">
                  <c:v>-5.45E-3</c:v>
                </c:pt>
                <c:pt idx="20786">
                  <c:v>-5.4799999999999996E-3</c:v>
                </c:pt>
                <c:pt idx="20787">
                  <c:v>-5.4799999999999996E-3</c:v>
                </c:pt>
                <c:pt idx="20788">
                  <c:v>-5.4799999999999996E-3</c:v>
                </c:pt>
                <c:pt idx="20789">
                  <c:v>-5.4799999999999996E-3</c:v>
                </c:pt>
                <c:pt idx="20790">
                  <c:v>-5.4799999999999996E-3</c:v>
                </c:pt>
                <c:pt idx="20791">
                  <c:v>-5.4799999999999996E-3</c:v>
                </c:pt>
                <c:pt idx="20792">
                  <c:v>-5.4799999999999996E-3</c:v>
                </c:pt>
                <c:pt idx="20793">
                  <c:v>-5.4799999999999996E-3</c:v>
                </c:pt>
                <c:pt idx="20794">
                  <c:v>-5.4799999999999996E-3</c:v>
                </c:pt>
                <c:pt idx="20795">
                  <c:v>-5.4799999999999996E-3</c:v>
                </c:pt>
                <c:pt idx="20796">
                  <c:v>-5.4799999999999996E-3</c:v>
                </c:pt>
                <c:pt idx="20797">
                  <c:v>-5.4799999999999996E-3</c:v>
                </c:pt>
                <c:pt idx="20798">
                  <c:v>-5.4799999999999996E-3</c:v>
                </c:pt>
                <c:pt idx="20799">
                  <c:v>-5.4799999999999996E-3</c:v>
                </c:pt>
                <c:pt idx="20800">
                  <c:v>-5.4999999999999997E-3</c:v>
                </c:pt>
                <c:pt idx="20801">
                  <c:v>-5.4999999999999997E-3</c:v>
                </c:pt>
                <c:pt idx="20802">
                  <c:v>-5.4999999999999997E-3</c:v>
                </c:pt>
                <c:pt idx="20803">
                  <c:v>-5.4999999999999997E-3</c:v>
                </c:pt>
                <c:pt idx="20804">
                  <c:v>-5.5300000000000002E-3</c:v>
                </c:pt>
                <c:pt idx="20805">
                  <c:v>-5.5300000000000002E-3</c:v>
                </c:pt>
                <c:pt idx="20806">
                  <c:v>-5.5599999999999998E-3</c:v>
                </c:pt>
                <c:pt idx="20807">
                  <c:v>-5.5799999999999999E-3</c:v>
                </c:pt>
                <c:pt idx="20808">
                  <c:v>-5.5799999999999999E-3</c:v>
                </c:pt>
                <c:pt idx="20809">
                  <c:v>-5.6100000000000004E-3</c:v>
                </c:pt>
                <c:pt idx="20810">
                  <c:v>-5.64E-3</c:v>
                </c:pt>
                <c:pt idx="20811">
                  <c:v>-5.6600000000000001E-3</c:v>
                </c:pt>
                <c:pt idx="20812">
                  <c:v>-5.6899999999999997E-3</c:v>
                </c:pt>
                <c:pt idx="20813">
                  <c:v>-5.6899999999999997E-3</c:v>
                </c:pt>
                <c:pt idx="20814">
                  <c:v>-5.7200000000000003E-3</c:v>
                </c:pt>
                <c:pt idx="20815">
                  <c:v>-5.7400000000000003E-3</c:v>
                </c:pt>
                <c:pt idx="20816">
                  <c:v>-5.77E-3</c:v>
                </c:pt>
                <c:pt idx="20817">
                  <c:v>-5.77E-3</c:v>
                </c:pt>
                <c:pt idx="20818">
                  <c:v>-5.79E-3</c:v>
                </c:pt>
                <c:pt idx="20819">
                  <c:v>-5.8199999999999997E-3</c:v>
                </c:pt>
                <c:pt idx="20820">
                  <c:v>-5.8199999999999997E-3</c:v>
                </c:pt>
                <c:pt idx="20821">
                  <c:v>-5.8199999999999997E-3</c:v>
                </c:pt>
                <c:pt idx="20822">
                  <c:v>-5.8199999999999997E-3</c:v>
                </c:pt>
                <c:pt idx="20823">
                  <c:v>-5.8199999999999997E-3</c:v>
                </c:pt>
                <c:pt idx="20824">
                  <c:v>-5.8199999999999997E-3</c:v>
                </c:pt>
                <c:pt idx="20825">
                  <c:v>-5.8199999999999997E-3</c:v>
                </c:pt>
                <c:pt idx="20826">
                  <c:v>-5.79E-3</c:v>
                </c:pt>
                <c:pt idx="20827">
                  <c:v>-5.77E-3</c:v>
                </c:pt>
                <c:pt idx="20828">
                  <c:v>-5.7400000000000003E-3</c:v>
                </c:pt>
                <c:pt idx="20829">
                  <c:v>-5.7200000000000003E-3</c:v>
                </c:pt>
                <c:pt idx="20830">
                  <c:v>-5.6899999999999997E-3</c:v>
                </c:pt>
                <c:pt idx="20831">
                  <c:v>-5.6600000000000001E-3</c:v>
                </c:pt>
                <c:pt idx="20832">
                  <c:v>-5.64E-3</c:v>
                </c:pt>
                <c:pt idx="20833">
                  <c:v>-5.5799999999999999E-3</c:v>
                </c:pt>
                <c:pt idx="20834">
                  <c:v>-5.5599999999999998E-3</c:v>
                </c:pt>
                <c:pt idx="20835">
                  <c:v>-5.4999999999999997E-3</c:v>
                </c:pt>
                <c:pt idx="20836">
                  <c:v>-5.4799999999999996E-3</c:v>
                </c:pt>
                <c:pt idx="20837">
                  <c:v>-5.45E-3</c:v>
                </c:pt>
                <c:pt idx="20838">
                  <c:v>-5.4000000000000003E-3</c:v>
                </c:pt>
                <c:pt idx="20839">
                  <c:v>-5.3699999999999998E-3</c:v>
                </c:pt>
                <c:pt idx="20840">
                  <c:v>-5.3499999999999997E-3</c:v>
                </c:pt>
                <c:pt idx="20841">
                  <c:v>-5.3200000000000001E-3</c:v>
                </c:pt>
                <c:pt idx="20842">
                  <c:v>-5.2900000000000004E-3</c:v>
                </c:pt>
                <c:pt idx="20843">
                  <c:v>-5.2700000000000004E-3</c:v>
                </c:pt>
                <c:pt idx="20844">
                  <c:v>-5.2700000000000004E-3</c:v>
                </c:pt>
                <c:pt idx="20845">
                  <c:v>-5.2399999999999999E-3</c:v>
                </c:pt>
                <c:pt idx="20846">
                  <c:v>-5.2399999999999999E-3</c:v>
                </c:pt>
                <c:pt idx="20847">
                  <c:v>-5.2399999999999999E-3</c:v>
                </c:pt>
                <c:pt idx="20848">
                  <c:v>-5.2399999999999999E-3</c:v>
                </c:pt>
                <c:pt idx="20849">
                  <c:v>-5.2700000000000004E-3</c:v>
                </c:pt>
                <c:pt idx="20850">
                  <c:v>-5.2700000000000004E-3</c:v>
                </c:pt>
                <c:pt idx="20851">
                  <c:v>-5.2900000000000004E-3</c:v>
                </c:pt>
                <c:pt idx="20852">
                  <c:v>-5.3200000000000001E-3</c:v>
                </c:pt>
                <c:pt idx="20853">
                  <c:v>-5.3499999999999997E-3</c:v>
                </c:pt>
                <c:pt idx="20854">
                  <c:v>-5.3699999999999998E-3</c:v>
                </c:pt>
                <c:pt idx="20855">
                  <c:v>-5.4000000000000003E-3</c:v>
                </c:pt>
                <c:pt idx="20856">
                  <c:v>-5.45E-3</c:v>
                </c:pt>
                <c:pt idx="20857">
                  <c:v>-5.4799999999999996E-3</c:v>
                </c:pt>
                <c:pt idx="20858">
                  <c:v>-5.4999999999999997E-3</c:v>
                </c:pt>
                <c:pt idx="20859">
                  <c:v>-5.5300000000000002E-3</c:v>
                </c:pt>
                <c:pt idx="20860">
                  <c:v>-5.5599999999999998E-3</c:v>
                </c:pt>
                <c:pt idx="20861">
                  <c:v>-5.5799999999999999E-3</c:v>
                </c:pt>
                <c:pt idx="20862">
                  <c:v>-5.6100000000000004E-3</c:v>
                </c:pt>
                <c:pt idx="20863">
                  <c:v>-5.64E-3</c:v>
                </c:pt>
                <c:pt idx="20864">
                  <c:v>-5.6600000000000001E-3</c:v>
                </c:pt>
                <c:pt idx="20865">
                  <c:v>-5.6600000000000001E-3</c:v>
                </c:pt>
                <c:pt idx="20866">
                  <c:v>-5.6600000000000001E-3</c:v>
                </c:pt>
                <c:pt idx="20867">
                  <c:v>-5.6600000000000001E-3</c:v>
                </c:pt>
                <c:pt idx="20868">
                  <c:v>-5.6600000000000001E-3</c:v>
                </c:pt>
                <c:pt idx="20869">
                  <c:v>-5.6600000000000001E-3</c:v>
                </c:pt>
                <c:pt idx="20870">
                  <c:v>-5.64E-3</c:v>
                </c:pt>
                <c:pt idx="20871">
                  <c:v>-5.6100000000000004E-3</c:v>
                </c:pt>
                <c:pt idx="20872">
                  <c:v>-5.5799999999999999E-3</c:v>
                </c:pt>
                <c:pt idx="20873">
                  <c:v>-5.5599999999999998E-3</c:v>
                </c:pt>
                <c:pt idx="20874">
                  <c:v>-5.5300000000000002E-3</c:v>
                </c:pt>
                <c:pt idx="20875">
                  <c:v>-5.4999999999999997E-3</c:v>
                </c:pt>
                <c:pt idx="20876">
                  <c:v>-5.4799999999999996E-3</c:v>
                </c:pt>
                <c:pt idx="20877">
                  <c:v>-5.4299999999999999E-3</c:v>
                </c:pt>
                <c:pt idx="20878">
                  <c:v>-5.4000000000000003E-3</c:v>
                </c:pt>
                <c:pt idx="20879">
                  <c:v>-5.3499999999999997E-3</c:v>
                </c:pt>
                <c:pt idx="20880">
                  <c:v>-5.3200000000000001E-3</c:v>
                </c:pt>
                <c:pt idx="20881">
                  <c:v>-5.2900000000000004E-3</c:v>
                </c:pt>
                <c:pt idx="20882">
                  <c:v>-5.2700000000000004E-3</c:v>
                </c:pt>
                <c:pt idx="20883">
                  <c:v>-5.2100000000000002E-3</c:v>
                </c:pt>
                <c:pt idx="20884">
                  <c:v>-5.2100000000000002E-3</c:v>
                </c:pt>
                <c:pt idx="20885">
                  <c:v>-5.1900000000000002E-3</c:v>
                </c:pt>
                <c:pt idx="20886">
                  <c:v>-5.1599999999999997E-3</c:v>
                </c:pt>
                <c:pt idx="20887">
                  <c:v>-5.1599999999999997E-3</c:v>
                </c:pt>
                <c:pt idx="20888">
                  <c:v>-5.1599999999999997E-3</c:v>
                </c:pt>
                <c:pt idx="20889">
                  <c:v>-5.1399999999999996E-3</c:v>
                </c:pt>
                <c:pt idx="20890">
                  <c:v>-5.1599999999999997E-3</c:v>
                </c:pt>
                <c:pt idx="20891">
                  <c:v>-5.1599999999999997E-3</c:v>
                </c:pt>
                <c:pt idx="20892">
                  <c:v>-5.1599999999999997E-3</c:v>
                </c:pt>
                <c:pt idx="20893">
                  <c:v>-5.1900000000000002E-3</c:v>
                </c:pt>
                <c:pt idx="20894">
                  <c:v>-5.2100000000000002E-3</c:v>
                </c:pt>
                <c:pt idx="20895">
                  <c:v>-5.2399999999999999E-3</c:v>
                </c:pt>
                <c:pt idx="20896">
                  <c:v>-5.2399999999999999E-3</c:v>
                </c:pt>
                <c:pt idx="20897">
                  <c:v>-5.2900000000000004E-3</c:v>
                </c:pt>
                <c:pt idx="20898">
                  <c:v>-5.3200000000000001E-3</c:v>
                </c:pt>
                <c:pt idx="20899">
                  <c:v>-5.3499999999999997E-3</c:v>
                </c:pt>
                <c:pt idx="20900">
                  <c:v>-5.3699999999999998E-3</c:v>
                </c:pt>
                <c:pt idx="20901">
                  <c:v>-5.4000000000000003E-3</c:v>
                </c:pt>
                <c:pt idx="20902">
                  <c:v>-5.45E-3</c:v>
                </c:pt>
                <c:pt idx="20903">
                  <c:v>-5.4799999999999996E-3</c:v>
                </c:pt>
                <c:pt idx="20904">
                  <c:v>-5.4999999999999997E-3</c:v>
                </c:pt>
                <c:pt idx="20905">
                  <c:v>-5.5300000000000002E-3</c:v>
                </c:pt>
                <c:pt idx="20906">
                  <c:v>-5.5599999999999998E-3</c:v>
                </c:pt>
                <c:pt idx="20907">
                  <c:v>-5.5799999999999999E-3</c:v>
                </c:pt>
                <c:pt idx="20908">
                  <c:v>-5.6100000000000004E-3</c:v>
                </c:pt>
                <c:pt idx="20909">
                  <c:v>-5.64E-3</c:v>
                </c:pt>
                <c:pt idx="20910">
                  <c:v>-5.6600000000000001E-3</c:v>
                </c:pt>
                <c:pt idx="20911">
                  <c:v>-5.6600000000000001E-3</c:v>
                </c:pt>
                <c:pt idx="20912">
                  <c:v>-5.6899999999999997E-3</c:v>
                </c:pt>
                <c:pt idx="20913">
                  <c:v>-5.6899999999999997E-3</c:v>
                </c:pt>
                <c:pt idx="20914">
                  <c:v>-5.7200000000000003E-3</c:v>
                </c:pt>
                <c:pt idx="20915">
                  <c:v>-5.7200000000000003E-3</c:v>
                </c:pt>
                <c:pt idx="20916">
                  <c:v>-5.7200000000000003E-3</c:v>
                </c:pt>
                <c:pt idx="20917">
                  <c:v>-5.7200000000000003E-3</c:v>
                </c:pt>
                <c:pt idx="20918">
                  <c:v>-5.7200000000000003E-3</c:v>
                </c:pt>
                <c:pt idx="20919">
                  <c:v>-5.7200000000000003E-3</c:v>
                </c:pt>
                <c:pt idx="20920">
                  <c:v>-5.7200000000000003E-3</c:v>
                </c:pt>
                <c:pt idx="20921">
                  <c:v>-5.7200000000000003E-3</c:v>
                </c:pt>
                <c:pt idx="20922">
                  <c:v>-5.7200000000000003E-3</c:v>
                </c:pt>
                <c:pt idx="20923">
                  <c:v>-5.6899999999999997E-3</c:v>
                </c:pt>
                <c:pt idx="20924">
                  <c:v>-5.6899999999999997E-3</c:v>
                </c:pt>
                <c:pt idx="20925">
                  <c:v>-5.6899999999999997E-3</c:v>
                </c:pt>
                <c:pt idx="20926">
                  <c:v>-5.6899999999999997E-3</c:v>
                </c:pt>
                <c:pt idx="20927">
                  <c:v>-5.6600000000000001E-3</c:v>
                </c:pt>
                <c:pt idx="20928">
                  <c:v>-5.6600000000000001E-3</c:v>
                </c:pt>
                <c:pt idx="20929">
                  <c:v>-5.6600000000000001E-3</c:v>
                </c:pt>
                <c:pt idx="20930">
                  <c:v>-5.64E-3</c:v>
                </c:pt>
                <c:pt idx="20931">
                  <c:v>-5.64E-3</c:v>
                </c:pt>
                <c:pt idx="20932">
                  <c:v>-5.64E-3</c:v>
                </c:pt>
                <c:pt idx="20933">
                  <c:v>-5.6100000000000004E-3</c:v>
                </c:pt>
                <c:pt idx="20934">
                  <c:v>-5.6100000000000004E-3</c:v>
                </c:pt>
                <c:pt idx="20935">
                  <c:v>-5.5799999999999999E-3</c:v>
                </c:pt>
                <c:pt idx="20936">
                  <c:v>-5.5799999999999999E-3</c:v>
                </c:pt>
                <c:pt idx="20937">
                  <c:v>-5.5599999999999998E-3</c:v>
                </c:pt>
                <c:pt idx="20938">
                  <c:v>-5.5599999999999998E-3</c:v>
                </c:pt>
                <c:pt idx="20939">
                  <c:v>-5.5300000000000002E-3</c:v>
                </c:pt>
                <c:pt idx="20940">
                  <c:v>-5.5300000000000002E-3</c:v>
                </c:pt>
                <c:pt idx="20941">
                  <c:v>-5.5300000000000002E-3</c:v>
                </c:pt>
                <c:pt idx="20942">
                  <c:v>-5.4999999999999997E-3</c:v>
                </c:pt>
                <c:pt idx="20943">
                  <c:v>-5.4999999999999997E-3</c:v>
                </c:pt>
                <c:pt idx="20944">
                  <c:v>-5.4799999999999996E-3</c:v>
                </c:pt>
                <c:pt idx="20945">
                  <c:v>-5.4799999999999996E-3</c:v>
                </c:pt>
                <c:pt idx="20946">
                  <c:v>-5.4799999999999996E-3</c:v>
                </c:pt>
                <c:pt idx="20947">
                  <c:v>-5.45E-3</c:v>
                </c:pt>
                <c:pt idx="20948">
                  <c:v>-5.45E-3</c:v>
                </c:pt>
                <c:pt idx="20949">
                  <c:v>-5.4299999999999999E-3</c:v>
                </c:pt>
                <c:pt idx="20950">
                  <c:v>-5.4299999999999999E-3</c:v>
                </c:pt>
                <c:pt idx="20951">
                  <c:v>-5.4299999999999999E-3</c:v>
                </c:pt>
                <c:pt idx="20952">
                  <c:v>-5.4299999999999999E-3</c:v>
                </c:pt>
                <c:pt idx="20953">
                  <c:v>-5.4299999999999999E-3</c:v>
                </c:pt>
                <c:pt idx="20954">
                  <c:v>-5.4299999999999999E-3</c:v>
                </c:pt>
                <c:pt idx="20955">
                  <c:v>-5.4000000000000003E-3</c:v>
                </c:pt>
                <c:pt idx="20956">
                  <c:v>-5.4299999999999999E-3</c:v>
                </c:pt>
                <c:pt idx="20957">
                  <c:v>-5.4000000000000003E-3</c:v>
                </c:pt>
                <c:pt idx="20958">
                  <c:v>-5.4000000000000003E-3</c:v>
                </c:pt>
                <c:pt idx="20959">
                  <c:v>-5.4000000000000003E-3</c:v>
                </c:pt>
                <c:pt idx="20960">
                  <c:v>-5.4000000000000003E-3</c:v>
                </c:pt>
                <c:pt idx="20961">
                  <c:v>-5.4000000000000003E-3</c:v>
                </c:pt>
                <c:pt idx="20962">
                  <c:v>-5.4000000000000003E-3</c:v>
                </c:pt>
                <c:pt idx="20963">
                  <c:v>-5.4000000000000003E-3</c:v>
                </c:pt>
                <c:pt idx="20964">
                  <c:v>-5.4000000000000003E-3</c:v>
                </c:pt>
                <c:pt idx="20965">
                  <c:v>-5.4000000000000003E-3</c:v>
                </c:pt>
                <c:pt idx="20966">
                  <c:v>-5.3699999999999998E-3</c:v>
                </c:pt>
                <c:pt idx="20967">
                  <c:v>-5.3699999999999998E-3</c:v>
                </c:pt>
                <c:pt idx="20968">
                  <c:v>-5.3699999999999998E-3</c:v>
                </c:pt>
                <c:pt idx="20969">
                  <c:v>-5.3499999999999997E-3</c:v>
                </c:pt>
                <c:pt idx="20970">
                  <c:v>-5.3200000000000001E-3</c:v>
                </c:pt>
                <c:pt idx="20971">
                  <c:v>-5.3200000000000001E-3</c:v>
                </c:pt>
                <c:pt idx="20972">
                  <c:v>-5.2900000000000004E-3</c:v>
                </c:pt>
                <c:pt idx="20973">
                  <c:v>-5.2700000000000004E-3</c:v>
                </c:pt>
                <c:pt idx="20974">
                  <c:v>-5.2399999999999999E-3</c:v>
                </c:pt>
                <c:pt idx="20975">
                  <c:v>-5.2100000000000002E-3</c:v>
                </c:pt>
                <c:pt idx="20976">
                  <c:v>-5.1900000000000002E-3</c:v>
                </c:pt>
                <c:pt idx="20977">
                  <c:v>-5.1599999999999997E-3</c:v>
                </c:pt>
                <c:pt idx="20978">
                  <c:v>-5.1399999999999996E-3</c:v>
                </c:pt>
                <c:pt idx="20979">
                  <c:v>-5.11E-3</c:v>
                </c:pt>
                <c:pt idx="20980">
                  <c:v>-5.0800000000000003E-3</c:v>
                </c:pt>
                <c:pt idx="20981">
                  <c:v>-5.0600000000000003E-3</c:v>
                </c:pt>
                <c:pt idx="20982">
                  <c:v>-5.0299999999999997E-3</c:v>
                </c:pt>
                <c:pt idx="20983">
                  <c:v>-5.0299999999999997E-3</c:v>
                </c:pt>
                <c:pt idx="20984">
                  <c:v>-5.0000000000000001E-3</c:v>
                </c:pt>
                <c:pt idx="20985">
                  <c:v>-5.0000000000000001E-3</c:v>
                </c:pt>
                <c:pt idx="20986">
                  <c:v>-4.9800000000000001E-3</c:v>
                </c:pt>
                <c:pt idx="20987">
                  <c:v>-4.9800000000000001E-3</c:v>
                </c:pt>
                <c:pt idx="20988">
                  <c:v>-4.9800000000000001E-3</c:v>
                </c:pt>
                <c:pt idx="20989">
                  <c:v>-4.9800000000000001E-3</c:v>
                </c:pt>
                <c:pt idx="20990">
                  <c:v>-4.9800000000000001E-3</c:v>
                </c:pt>
                <c:pt idx="20991">
                  <c:v>-5.0000000000000001E-3</c:v>
                </c:pt>
                <c:pt idx="20992">
                  <c:v>-5.0000000000000001E-3</c:v>
                </c:pt>
                <c:pt idx="20993">
                  <c:v>-5.0299999999999997E-3</c:v>
                </c:pt>
                <c:pt idx="20994">
                  <c:v>-5.0600000000000003E-3</c:v>
                </c:pt>
                <c:pt idx="20995">
                  <c:v>-5.0600000000000003E-3</c:v>
                </c:pt>
                <c:pt idx="20996">
                  <c:v>-5.11E-3</c:v>
                </c:pt>
                <c:pt idx="20997">
                  <c:v>-5.1399999999999996E-3</c:v>
                </c:pt>
                <c:pt idx="20998">
                  <c:v>-5.1599999999999997E-3</c:v>
                </c:pt>
                <c:pt idx="20999">
                  <c:v>-5.1900000000000002E-3</c:v>
                </c:pt>
                <c:pt idx="21000">
                  <c:v>-5.2100000000000002E-3</c:v>
                </c:pt>
                <c:pt idx="21001">
                  <c:v>-5.2399999999999999E-3</c:v>
                </c:pt>
                <c:pt idx="21002">
                  <c:v>-5.2700000000000004E-3</c:v>
                </c:pt>
                <c:pt idx="21003">
                  <c:v>-5.3200000000000001E-3</c:v>
                </c:pt>
                <c:pt idx="21004">
                  <c:v>-5.3499999999999997E-3</c:v>
                </c:pt>
                <c:pt idx="21005">
                  <c:v>-5.3699999999999998E-3</c:v>
                </c:pt>
                <c:pt idx="21006">
                  <c:v>-5.3699999999999998E-3</c:v>
                </c:pt>
                <c:pt idx="21007">
                  <c:v>-5.4000000000000003E-3</c:v>
                </c:pt>
                <c:pt idx="21008">
                  <c:v>-5.4299999999999999E-3</c:v>
                </c:pt>
                <c:pt idx="21009">
                  <c:v>-5.4299999999999999E-3</c:v>
                </c:pt>
                <c:pt idx="21010">
                  <c:v>-5.45E-3</c:v>
                </c:pt>
                <c:pt idx="21011">
                  <c:v>-5.45E-3</c:v>
                </c:pt>
                <c:pt idx="21012">
                  <c:v>-5.45E-3</c:v>
                </c:pt>
                <c:pt idx="21013">
                  <c:v>-5.45E-3</c:v>
                </c:pt>
                <c:pt idx="21014">
                  <c:v>-5.45E-3</c:v>
                </c:pt>
                <c:pt idx="21015">
                  <c:v>-5.45E-3</c:v>
                </c:pt>
                <c:pt idx="21016">
                  <c:v>-5.45E-3</c:v>
                </c:pt>
                <c:pt idx="21017">
                  <c:v>-5.45E-3</c:v>
                </c:pt>
                <c:pt idx="21018">
                  <c:v>-5.4299999999999999E-3</c:v>
                </c:pt>
                <c:pt idx="21019">
                  <c:v>-5.4299999999999999E-3</c:v>
                </c:pt>
                <c:pt idx="21020">
                  <c:v>-5.4299999999999999E-3</c:v>
                </c:pt>
                <c:pt idx="21021">
                  <c:v>-5.4000000000000003E-3</c:v>
                </c:pt>
                <c:pt idx="21022">
                  <c:v>-5.4000000000000003E-3</c:v>
                </c:pt>
                <c:pt idx="21023">
                  <c:v>-5.4000000000000003E-3</c:v>
                </c:pt>
                <c:pt idx="21024">
                  <c:v>-5.4000000000000003E-3</c:v>
                </c:pt>
                <c:pt idx="21025">
                  <c:v>-5.4000000000000003E-3</c:v>
                </c:pt>
                <c:pt idx="21026">
                  <c:v>-5.4000000000000003E-3</c:v>
                </c:pt>
                <c:pt idx="21027">
                  <c:v>-5.4000000000000003E-3</c:v>
                </c:pt>
                <c:pt idx="21028">
                  <c:v>-5.4000000000000003E-3</c:v>
                </c:pt>
                <c:pt idx="21029">
                  <c:v>-5.4000000000000003E-3</c:v>
                </c:pt>
                <c:pt idx="21030">
                  <c:v>-5.4299999999999999E-3</c:v>
                </c:pt>
                <c:pt idx="21031">
                  <c:v>-5.4299999999999999E-3</c:v>
                </c:pt>
                <c:pt idx="21032">
                  <c:v>-5.45E-3</c:v>
                </c:pt>
                <c:pt idx="21033">
                  <c:v>-5.45E-3</c:v>
                </c:pt>
                <c:pt idx="21034">
                  <c:v>-5.45E-3</c:v>
                </c:pt>
                <c:pt idx="21035">
                  <c:v>-5.4799999999999996E-3</c:v>
                </c:pt>
                <c:pt idx="21036">
                  <c:v>-5.4999999999999997E-3</c:v>
                </c:pt>
                <c:pt idx="21037">
                  <c:v>-5.4999999999999997E-3</c:v>
                </c:pt>
                <c:pt idx="21038">
                  <c:v>-5.5300000000000002E-3</c:v>
                </c:pt>
                <c:pt idx="21039">
                  <c:v>-5.5300000000000002E-3</c:v>
                </c:pt>
                <c:pt idx="21040">
                  <c:v>-5.5599999999999998E-3</c:v>
                </c:pt>
                <c:pt idx="21041">
                  <c:v>-5.5599999999999998E-3</c:v>
                </c:pt>
                <c:pt idx="21042">
                  <c:v>-5.5599999999999998E-3</c:v>
                </c:pt>
                <c:pt idx="21043">
                  <c:v>-5.5599999999999998E-3</c:v>
                </c:pt>
                <c:pt idx="21044">
                  <c:v>-5.5599999999999998E-3</c:v>
                </c:pt>
                <c:pt idx="21045">
                  <c:v>-5.5599999999999998E-3</c:v>
                </c:pt>
                <c:pt idx="21046">
                  <c:v>-5.5599999999999998E-3</c:v>
                </c:pt>
                <c:pt idx="21047">
                  <c:v>-5.5599999999999998E-3</c:v>
                </c:pt>
                <c:pt idx="21048">
                  <c:v>-5.5300000000000002E-3</c:v>
                </c:pt>
                <c:pt idx="21049">
                  <c:v>-5.5300000000000002E-3</c:v>
                </c:pt>
                <c:pt idx="21050">
                  <c:v>-5.4999999999999997E-3</c:v>
                </c:pt>
                <c:pt idx="21051">
                  <c:v>-5.4799999999999996E-3</c:v>
                </c:pt>
                <c:pt idx="21052">
                  <c:v>-5.45E-3</c:v>
                </c:pt>
                <c:pt idx="21053">
                  <c:v>-5.45E-3</c:v>
                </c:pt>
                <c:pt idx="21054">
                  <c:v>-5.4299999999999999E-3</c:v>
                </c:pt>
                <c:pt idx="21055">
                  <c:v>-5.4000000000000003E-3</c:v>
                </c:pt>
                <c:pt idx="21056">
                  <c:v>-5.3699999999999998E-3</c:v>
                </c:pt>
                <c:pt idx="21057">
                  <c:v>-5.3499999999999997E-3</c:v>
                </c:pt>
                <c:pt idx="21058">
                  <c:v>-5.3200000000000001E-3</c:v>
                </c:pt>
                <c:pt idx="21059">
                  <c:v>-5.2900000000000004E-3</c:v>
                </c:pt>
                <c:pt idx="21060">
                  <c:v>-5.2900000000000004E-3</c:v>
                </c:pt>
                <c:pt idx="21061">
                  <c:v>-5.2700000000000004E-3</c:v>
                </c:pt>
                <c:pt idx="21062">
                  <c:v>-5.2399999999999999E-3</c:v>
                </c:pt>
                <c:pt idx="21063">
                  <c:v>-5.2399999999999999E-3</c:v>
                </c:pt>
                <c:pt idx="21064">
                  <c:v>-5.2399999999999999E-3</c:v>
                </c:pt>
                <c:pt idx="21065">
                  <c:v>-5.2100000000000002E-3</c:v>
                </c:pt>
                <c:pt idx="21066">
                  <c:v>-5.2100000000000002E-3</c:v>
                </c:pt>
                <c:pt idx="21067">
                  <c:v>-5.2399999999999999E-3</c:v>
                </c:pt>
                <c:pt idx="21068">
                  <c:v>-5.2399999999999999E-3</c:v>
                </c:pt>
                <c:pt idx="21069">
                  <c:v>-5.2399999999999999E-3</c:v>
                </c:pt>
                <c:pt idx="21070">
                  <c:v>-5.2700000000000004E-3</c:v>
                </c:pt>
                <c:pt idx="21071">
                  <c:v>-5.2700000000000004E-3</c:v>
                </c:pt>
                <c:pt idx="21072">
                  <c:v>-5.2900000000000004E-3</c:v>
                </c:pt>
                <c:pt idx="21073">
                  <c:v>-5.2900000000000004E-3</c:v>
                </c:pt>
                <c:pt idx="21074">
                  <c:v>-5.3200000000000001E-3</c:v>
                </c:pt>
                <c:pt idx="21075">
                  <c:v>-5.3499999999999997E-3</c:v>
                </c:pt>
                <c:pt idx="21076">
                  <c:v>-5.3699999999999998E-3</c:v>
                </c:pt>
                <c:pt idx="21077">
                  <c:v>-5.4000000000000003E-3</c:v>
                </c:pt>
                <c:pt idx="21078">
                  <c:v>-5.4000000000000003E-3</c:v>
                </c:pt>
                <c:pt idx="21079">
                  <c:v>-5.4299999999999999E-3</c:v>
                </c:pt>
                <c:pt idx="21080">
                  <c:v>-5.45E-3</c:v>
                </c:pt>
                <c:pt idx="21081">
                  <c:v>-5.4799999999999996E-3</c:v>
                </c:pt>
                <c:pt idx="21082">
                  <c:v>-5.4799999999999996E-3</c:v>
                </c:pt>
                <c:pt idx="21083">
                  <c:v>-5.4999999999999997E-3</c:v>
                </c:pt>
                <c:pt idx="21084">
                  <c:v>-5.4999999999999997E-3</c:v>
                </c:pt>
                <c:pt idx="21085">
                  <c:v>-5.4999999999999997E-3</c:v>
                </c:pt>
                <c:pt idx="21086">
                  <c:v>-5.5300000000000002E-3</c:v>
                </c:pt>
                <c:pt idx="21087">
                  <c:v>-5.5300000000000002E-3</c:v>
                </c:pt>
                <c:pt idx="21088">
                  <c:v>-5.5300000000000002E-3</c:v>
                </c:pt>
                <c:pt idx="21089">
                  <c:v>-5.5300000000000002E-3</c:v>
                </c:pt>
                <c:pt idx="21090">
                  <c:v>-5.5300000000000002E-3</c:v>
                </c:pt>
                <c:pt idx="21091">
                  <c:v>-5.4999999999999997E-3</c:v>
                </c:pt>
                <c:pt idx="21092">
                  <c:v>-5.4999999999999997E-3</c:v>
                </c:pt>
                <c:pt idx="21093">
                  <c:v>-5.4799999999999996E-3</c:v>
                </c:pt>
                <c:pt idx="21094">
                  <c:v>-5.4799999999999996E-3</c:v>
                </c:pt>
                <c:pt idx="21095">
                  <c:v>-5.45E-3</c:v>
                </c:pt>
                <c:pt idx="21096">
                  <c:v>-5.45E-3</c:v>
                </c:pt>
                <c:pt idx="21097">
                  <c:v>-5.4299999999999999E-3</c:v>
                </c:pt>
                <c:pt idx="21098">
                  <c:v>-5.4000000000000003E-3</c:v>
                </c:pt>
                <c:pt idx="21099">
                  <c:v>-5.4000000000000003E-3</c:v>
                </c:pt>
                <c:pt idx="21100">
                  <c:v>-5.3699999999999998E-3</c:v>
                </c:pt>
                <c:pt idx="21101">
                  <c:v>-5.3499999999999997E-3</c:v>
                </c:pt>
                <c:pt idx="21102">
                  <c:v>-5.3499999999999997E-3</c:v>
                </c:pt>
                <c:pt idx="21103">
                  <c:v>-5.3200000000000001E-3</c:v>
                </c:pt>
                <c:pt idx="21104">
                  <c:v>-5.2900000000000004E-3</c:v>
                </c:pt>
                <c:pt idx="21105">
                  <c:v>-5.2900000000000004E-3</c:v>
                </c:pt>
                <c:pt idx="21106">
                  <c:v>-5.2900000000000004E-3</c:v>
                </c:pt>
                <c:pt idx="21107">
                  <c:v>-5.2700000000000004E-3</c:v>
                </c:pt>
                <c:pt idx="21108">
                  <c:v>-5.2700000000000004E-3</c:v>
                </c:pt>
                <c:pt idx="21109">
                  <c:v>-5.2700000000000004E-3</c:v>
                </c:pt>
                <c:pt idx="21110">
                  <c:v>-5.2700000000000004E-3</c:v>
                </c:pt>
                <c:pt idx="21111">
                  <c:v>-5.2700000000000004E-3</c:v>
                </c:pt>
                <c:pt idx="21112">
                  <c:v>-5.2900000000000004E-3</c:v>
                </c:pt>
                <c:pt idx="21113">
                  <c:v>-5.2900000000000004E-3</c:v>
                </c:pt>
                <c:pt idx="21114">
                  <c:v>-5.3200000000000001E-3</c:v>
                </c:pt>
                <c:pt idx="21115">
                  <c:v>-5.3200000000000001E-3</c:v>
                </c:pt>
                <c:pt idx="21116">
                  <c:v>-5.3499999999999997E-3</c:v>
                </c:pt>
                <c:pt idx="21117">
                  <c:v>-5.3499999999999997E-3</c:v>
                </c:pt>
                <c:pt idx="21118">
                  <c:v>-5.3699999999999998E-3</c:v>
                </c:pt>
                <c:pt idx="21119">
                  <c:v>-5.4000000000000003E-3</c:v>
                </c:pt>
                <c:pt idx="21120">
                  <c:v>-5.4299999999999999E-3</c:v>
                </c:pt>
                <c:pt idx="21121">
                  <c:v>-5.45E-3</c:v>
                </c:pt>
                <c:pt idx="21122">
                  <c:v>-5.4799999999999996E-3</c:v>
                </c:pt>
                <c:pt idx="21123">
                  <c:v>-5.4999999999999997E-3</c:v>
                </c:pt>
                <c:pt idx="21124">
                  <c:v>-5.5300000000000002E-3</c:v>
                </c:pt>
                <c:pt idx="21125">
                  <c:v>-5.5599999999999998E-3</c:v>
                </c:pt>
                <c:pt idx="21126">
                  <c:v>-5.5799999999999999E-3</c:v>
                </c:pt>
                <c:pt idx="21127">
                  <c:v>-5.6100000000000004E-3</c:v>
                </c:pt>
                <c:pt idx="21128">
                  <c:v>-5.6600000000000001E-3</c:v>
                </c:pt>
                <c:pt idx="21129">
                  <c:v>-5.6600000000000001E-3</c:v>
                </c:pt>
                <c:pt idx="21130">
                  <c:v>-5.6899999999999997E-3</c:v>
                </c:pt>
                <c:pt idx="21131">
                  <c:v>-5.7200000000000003E-3</c:v>
                </c:pt>
                <c:pt idx="21132">
                  <c:v>-5.7400000000000003E-3</c:v>
                </c:pt>
                <c:pt idx="21133">
                  <c:v>-5.7400000000000003E-3</c:v>
                </c:pt>
                <c:pt idx="21134">
                  <c:v>-5.77E-3</c:v>
                </c:pt>
                <c:pt idx="21135">
                  <c:v>-5.77E-3</c:v>
                </c:pt>
                <c:pt idx="21136">
                  <c:v>-5.77E-3</c:v>
                </c:pt>
                <c:pt idx="21137">
                  <c:v>-5.77E-3</c:v>
                </c:pt>
                <c:pt idx="21138">
                  <c:v>-5.77E-3</c:v>
                </c:pt>
                <c:pt idx="21139">
                  <c:v>-5.77E-3</c:v>
                </c:pt>
                <c:pt idx="21140">
                  <c:v>-5.7400000000000003E-3</c:v>
                </c:pt>
                <c:pt idx="21141">
                  <c:v>-5.7400000000000003E-3</c:v>
                </c:pt>
                <c:pt idx="21142">
                  <c:v>-5.7200000000000003E-3</c:v>
                </c:pt>
                <c:pt idx="21143">
                  <c:v>-5.7200000000000003E-3</c:v>
                </c:pt>
                <c:pt idx="21144">
                  <c:v>-5.6899999999999997E-3</c:v>
                </c:pt>
                <c:pt idx="21145">
                  <c:v>-5.6600000000000001E-3</c:v>
                </c:pt>
                <c:pt idx="21146">
                  <c:v>-5.64E-3</c:v>
                </c:pt>
                <c:pt idx="21147">
                  <c:v>-5.6100000000000004E-3</c:v>
                </c:pt>
                <c:pt idx="21148">
                  <c:v>-5.5799999999999999E-3</c:v>
                </c:pt>
                <c:pt idx="21149">
                  <c:v>-5.5599999999999998E-3</c:v>
                </c:pt>
                <c:pt idx="21150">
                  <c:v>-5.5300000000000002E-3</c:v>
                </c:pt>
                <c:pt idx="21151">
                  <c:v>-5.4999999999999997E-3</c:v>
                </c:pt>
                <c:pt idx="21152">
                  <c:v>-5.4799999999999996E-3</c:v>
                </c:pt>
                <c:pt idx="21153">
                  <c:v>-5.45E-3</c:v>
                </c:pt>
                <c:pt idx="21154">
                  <c:v>-5.4299999999999999E-3</c:v>
                </c:pt>
                <c:pt idx="21155">
                  <c:v>-5.4000000000000003E-3</c:v>
                </c:pt>
                <c:pt idx="21156">
                  <c:v>-5.3699999999999998E-3</c:v>
                </c:pt>
                <c:pt idx="21157">
                  <c:v>-5.3699999999999998E-3</c:v>
                </c:pt>
                <c:pt idx="21158">
                  <c:v>-5.3499999999999997E-3</c:v>
                </c:pt>
                <c:pt idx="21159">
                  <c:v>-5.3499999999999997E-3</c:v>
                </c:pt>
                <c:pt idx="21160">
                  <c:v>-5.3499999999999997E-3</c:v>
                </c:pt>
                <c:pt idx="21161">
                  <c:v>-5.3200000000000001E-3</c:v>
                </c:pt>
                <c:pt idx="21162">
                  <c:v>-5.3499999999999997E-3</c:v>
                </c:pt>
                <c:pt idx="21163">
                  <c:v>-5.3499999999999997E-3</c:v>
                </c:pt>
                <c:pt idx="21164">
                  <c:v>-5.3499999999999997E-3</c:v>
                </c:pt>
                <c:pt idx="21165">
                  <c:v>-5.3699999999999998E-3</c:v>
                </c:pt>
                <c:pt idx="21166">
                  <c:v>-5.3699999999999998E-3</c:v>
                </c:pt>
                <c:pt idx="21167">
                  <c:v>-5.4000000000000003E-3</c:v>
                </c:pt>
                <c:pt idx="21168">
                  <c:v>-5.4000000000000003E-3</c:v>
                </c:pt>
                <c:pt idx="21169">
                  <c:v>-5.4299999999999999E-3</c:v>
                </c:pt>
                <c:pt idx="21170">
                  <c:v>-5.45E-3</c:v>
                </c:pt>
                <c:pt idx="21171">
                  <c:v>-5.4799999999999996E-3</c:v>
                </c:pt>
                <c:pt idx="21172">
                  <c:v>-5.4999999999999997E-3</c:v>
                </c:pt>
                <c:pt idx="21173">
                  <c:v>-5.5300000000000002E-3</c:v>
                </c:pt>
                <c:pt idx="21174">
                  <c:v>-5.5599999999999998E-3</c:v>
                </c:pt>
                <c:pt idx="21175">
                  <c:v>-5.5799999999999999E-3</c:v>
                </c:pt>
                <c:pt idx="21176">
                  <c:v>-5.6100000000000004E-3</c:v>
                </c:pt>
                <c:pt idx="21177">
                  <c:v>-5.6100000000000004E-3</c:v>
                </c:pt>
                <c:pt idx="21178">
                  <c:v>-5.64E-3</c:v>
                </c:pt>
                <c:pt idx="21179">
                  <c:v>-5.6600000000000001E-3</c:v>
                </c:pt>
                <c:pt idx="21180">
                  <c:v>-5.6600000000000001E-3</c:v>
                </c:pt>
                <c:pt idx="21181">
                  <c:v>-5.6899999999999997E-3</c:v>
                </c:pt>
                <c:pt idx="21182">
                  <c:v>-5.6899999999999997E-3</c:v>
                </c:pt>
                <c:pt idx="21183">
                  <c:v>-5.6899999999999997E-3</c:v>
                </c:pt>
                <c:pt idx="21184">
                  <c:v>-5.6899999999999997E-3</c:v>
                </c:pt>
                <c:pt idx="21185">
                  <c:v>-5.6899999999999997E-3</c:v>
                </c:pt>
                <c:pt idx="21186">
                  <c:v>-5.6899999999999997E-3</c:v>
                </c:pt>
                <c:pt idx="21187">
                  <c:v>-5.6899999999999997E-3</c:v>
                </c:pt>
                <c:pt idx="21188">
                  <c:v>-5.6600000000000001E-3</c:v>
                </c:pt>
                <c:pt idx="21189">
                  <c:v>-5.6600000000000001E-3</c:v>
                </c:pt>
                <c:pt idx="21190">
                  <c:v>-5.64E-3</c:v>
                </c:pt>
                <c:pt idx="21191">
                  <c:v>-5.6100000000000004E-3</c:v>
                </c:pt>
                <c:pt idx="21192">
                  <c:v>-5.6100000000000004E-3</c:v>
                </c:pt>
                <c:pt idx="21193">
                  <c:v>-5.5799999999999999E-3</c:v>
                </c:pt>
                <c:pt idx="21194">
                  <c:v>-5.5599999999999998E-3</c:v>
                </c:pt>
                <c:pt idx="21195">
                  <c:v>-5.5300000000000002E-3</c:v>
                </c:pt>
                <c:pt idx="21196">
                  <c:v>-5.4999999999999997E-3</c:v>
                </c:pt>
                <c:pt idx="21197">
                  <c:v>-5.4799999999999996E-3</c:v>
                </c:pt>
                <c:pt idx="21198">
                  <c:v>-5.4799999999999996E-3</c:v>
                </c:pt>
                <c:pt idx="21199">
                  <c:v>-5.45E-3</c:v>
                </c:pt>
                <c:pt idx="21200">
                  <c:v>-5.4299999999999999E-3</c:v>
                </c:pt>
                <c:pt idx="21201">
                  <c:v>-5.4000000000000003E-3</c:v>
                </c:pt>
                <c:pt idx="21202">
                  <c:v>-5.4000000000000003E-3</c:v>
                </c:pt>
                <c:pt idx="21203">
                  <c:v>-5.3699999999999998E-3</c:v>
                </c:pt>
                <c:pt idx="21204">
                  <c:v>-5.3499999999999997E-3</c:v>
                </c:pt>
                <c:pt idx="21205">
                  <c:v>-5.3499999999999997E-3</c:v>
                </c:pt>
                <c:pt idx="21206">
                  <c:v>-5.3200000000000001E-3</c:v>
                </c:pt>
                <c:pt idx="21207">
                  <c:v>-5.3200000000000001E-3</c:v>
                </c:pt>
                <c:pt idx="21208">
                  <c:v>-5.3200000000000001E-3</c:v>
                </c:pt>
                <c:pt idx="21209">
                  <c:v>-5.2900000000000004E-3</c:v>
                </c:pt>
                <c:pt idx="21210">
                  <c:v>-5.2900000000000004E-3</c:v>
                </c:pt>
                <c:pt idx="21211">
                  <c:v>-5.2900000000000004E-3</c:v>
                </c:pt>
                <c:pt idx="21212">
                  <c:v>-5.2700000000000004E-3</c:v>
                </c:pt>
                <c:pt idx="21213">
                  <c:v>-5.2700000000000004E-3</c:v>
                </c:pt>
                <c:pt idx="21214">
                  <c:v>-5.2700000000000004E-3</c:v>
                </c:pt>
                <c:pt idx="21215">
                  <c:v>-5.2700000000000004E-3</c:v>
                </c:pt>
                <c:pt idx="21216">
                  <c:v>-5.2700000000000004E-3</c:v>
                </c:pt>
                <c:pt idx="21217">
                  <c:v>-5.2700000000000004E-3</c:v>
                </c:pt>
                <c:pt idx="21218">
                  <c:v>-5.2700000000000004E-3</c:v>
                </c:pt>
                <c:pt idx="21219">
                  <c:v>-5.2399999999999999E-3</c:v>
                </c:pt>
                <c:pt idx="21220">
                  <c:v>-5.2399999999999999E-3</c:v>
                </c:pt>
                <c:pt idx="21221">
                  <c:v>-5.2399999999999999E-3</c:v>
                </c:pt>
                <c:pt idx="21222">
                  <c:v>-5.2399999999999999E-3</c:v>
                </c:pt>
                <c:pt idx="21223">
                  <c:v>-5.2399999999999999E-3</c:v>
                </c:pt>
                <c:pt idx="21224">
                  <c:v>-5.2399999999999999E-3</c:v>
                </c:pt>
                <c:pt idx="21225">
                  <c:v>-5.2399999999999999E-3</c:v>
                </c:pt>
                <c:pt idx="21226">
                  <c:v>-5.2399999999999999E-3</c:v>
                </c:pt>
                <c:pt idx="21227">
                  <c:v>-5.2399999999999999E-3</c:v>
                </c:pt>
                <c:pt idx="21228">
                  <c:v>-5.2399999999999999E-3</c:v>
                </c:pt>
                <c:pt idx="21229">
                  <c:v>-5.2100000000000002E-3</c:v>
                </c:pt>
                <c:pt idx="21230">
                  <c:v>-5.2399999999999999E-3</c:v>
                </c:pt>
                <c:pt idx="21231">
                  <c:v>-5.2100000000000002E-3</c:v>
                </c:pt>
                <c:pt idx="21232">
                  <c:v>-5.2100000000000002E-3</c:v>
                </c:pt>
                <c:pt idx="21233">
                  <c:v>-5.2100000000000002E-3</c:v>
                </c:pt>
                <c:pt idx="21234">
                  <c:v>-5.2100000000000002E-3</c:v>
                </c:pt>
                <c:pt idx="21235">
                  <c:v>-5.2100000000000002E-3</c:v>
                </c:pt>
                <c:pt idx="21236">
                  <c:v>-5.2399999999999999E-3</c:v>
                </c:pt>
                <c:pt idx="21237">
                  <c:v>-5.2399999999999999E-3</c:v>
                </c:pt>
                <c:pt idx="21238">
                  <c:v>-5.2399999999999999E-3</c:v>
                </c:pt>
                <c:pt idx="21239">
                  <c:v>-5.2399999999999999E-3</c:v>
                </c:pt>
                <c:pt idx="21240">
                  <c:v>-5.2399999999999999E-3</c:v>
                </c:pt>
                <c:pt idx="21241">
                  <c:v>-5.2399999999999999E-3</c:v>
                </c:pt>
                <c:pt idx="21242">
                  <c:v>-5.2399999999999999E-3</c:v>
                </c:pt>
                <c:pt idx="21243">
                  <c:v>-5.2399999999999999E-3</c:v>
                </c:pt>
                <c:pt idx="21244">
                  <c:v>-5.2700000000000004E-3</c:v>
                </c:pt>
                <c:pt idx="21245">
                  <c:v>-5.2700000000000004E-3</c:v>
                </c:pt>
                <c:pt idx="21246">
                  <c:v>-5.2700000000000004E-3</c:v>
                </c:pt>
                <c:pt idx="21247">
                  <c:v>-5.2700000000000004E-3</c:v>
                </c:pt>
                <c:pt idx="21248">
                  <c:v>-5.2700000000000004E-3</c:v>
                </c:pt>
                <c:pt idx="21249">
                  <c:v>-5.2900000000000004E-3</c:v>
                </c:pt>
                <c:pt idx="21250">
                  <c:v>-5.2900000000000004E-3</c:v>
                </c:pt>
                <c:pt idx="21251">
                  <c:v>-5.3200000000000001E-3</c:v>
                </c:pt>
                <c:pt idx="21252">
                  <c:v>-5.3200000000000001E-3</c:v>
                </c:pt>
                <c:pt idx="21253">
                  <c:v>-5.3200000000000001E-3</c:v>
                </c:pt>
                <c:pt idx="21254">
                  <c:v>-5.3499999999999997E-3</c:v>
                </c:pt>
                <c:pt idx="21255">
                  <c:v>-5.3699999999999998E-3</c:v>
                </c:pt>
                <c:pt idx="21256">
                  <c:v>-5.3699999999999998E-3</c:v>
                </c:pt>
                <c:pt idx="21257">
                  <c:v>-5.4000000000000003E-3</c:v>
                </c:pt>
                <c:pt idx="21258">
                  <c:v>-5.4000000000000003E-3</c:v>
                </c:pt>
                <c:pt idx="21259">
                  <c:v>-5.4299999999999999E-3</c:v>
                </c:pt>
                <c:pt idx="21260">
                  <c:v>-5.45E-3</c:v>
                </c:pt>
                <c:pt idx="21261">
                  <c:v>-5.4799999999999996E-3</c:v>
                </c:pt>
                <c:pt idx="21262">
                  <c:v>-5.4999999999999997E-3</c:v>
                </c:pt>
                <c:pt idx="21263">
                  <c:v>-5.5300000000000002E-3</c:v>
                </c:pt>
                <c:pt idx="21264">
                  <c:v>-5.5300000000000002E-3</c:v>
                </c:pt>
                <c:pt idx="21265">
                  <c:v>-5.5599999999999998E-3</c:v>
                </c:pt>
                <c:pt idx="21266">
                  <c:v>-5.5799999999999999E-3</c:v>
                </c:pt>
                <c:pt idx="21267">
                  <c:v>-5.6100000000000004E-3</c:v>
                </c:pt>
                <c:pt idx="21268">
                  <c:v>-5.64E-3</c:v>
                </c:pt>
                <c:pt idx="21269">
                  <c:v>-5.6600000000000001E-3</c:v>
                </c:pt>
                <c:pt idx="21270">
                  <c:v>-5.6600000000000001E-3</c:v>
                </c:pt>
                <c:pt idx="21271">
                  <c:v>-5.6899999999999997E-3</c:v>
                </c:pt>
                <c:pt idx="21272">
                  <c:v>-5.7200000000000003E-3</c:v>
                </c:pt>
                <c:pt idx="21273">
                  <c:v>-5.7200000000000003E-3</c:v>
                </c:pt>
                <c:pt idx="21274">
                  <c:v>-5.7200000000000003E-3</c:v>
                </c:pt>
                <c:pt idx="21275">
                  <c:v>-5.7200000000000003E-3</c:v>
                </c:pt>
                <c:pt idx="21276">
                  <c:v>-5.7400000000000003E-3</c:v>
                </c:pt>
                <c:pt idx="21277">
                  <c:v>-5.7400000000000003E-3</c:v>
                </c:pt>
                <c:pt idx="21278">
                  <c:v>-5.7200000000000003E-3</c:v>
                </c:pt>
                <c:pt idx="21279">
                  <c:v>-5.7200000000000003E-3</c:v>
                </c:pt>
                <c:pt idx="21280">
                  <c:v>-5.7200000000000003E-3</c:v>
                </c:pt>
                <c:pt idx="21281">
                  <c:v>-5.6899999999999997E-3</c:v>
                </c:pt>
                <c:pt idx="21282">
                  <c:v>-5.6600000000000001E-3</c:v>
                </c:pt>
                <c:pt idx="21283">
                  <c:v>-5.6600000000000001E-3</c:v>
                </c:pt>
                <c:pt idx="21284">
                  <c:v>-5.64E-3</c:v>
                </c:pt>
                <c:pt idx="21285">
                  <c:v>-5.6100000000000004E-3</c:v>
                </c:pt>
                <c:pt idx="21286">
                  <c:v>-5.5799999999999999E-3</c:v>
                </c:pt>
                <c:pt idx="21287">
                  <c:v>-5.5599999999999998E-3</c:v>
                </c:pt>
                <c:pt idx="21288">
                  <c:v>-5.5300000000000002E-3</c:v>
                </c:pt>
                <c:pt idx="21289">
                  <c:v>-5.4799999999999996E-3</c:v>
                </c:pt>
                <c:pt idx="21290">
                  <c:v>-5.45E-3</c:v>
                </c:pt>
                <c:pt idx="21291">
                  <c:v>-5.4299999999999999E-3</c:v>
                </c:pt>
                <c:pt idx="21292">
                  <c:v>-5.4000000000000003E-3</c:v>
                </c:pt>
                <c:pt idx="21293">
                  <c:v>-5.3699999999999998E-3</c:v>
                </c:pt>
                <c:pt idx="21294">
                  <c:v>-5.3499999999999997E-3</c:v>
                </c:pt>
                <c:pt idx="21295">
                  <c:v>-5.3499999999999997E-3</c:v>
                </c:pt>
                <c:pt idx="21296">
                  <c:v>-5.3200000000000001E-3</c:v>
                </c:pt>
                <c:pt idx="21297">
                  <c:v>-5.2900000000000004E-3</c:v>
                </c:pt>
                <c:pt idx="21298">
                  <c:v>-5.2900000000000004E-3</c:v>
                </c:pt>
                <c:pt idx="21299">
                  <c:v>-5.2900000000000004E-3</c:v>
                </c:pt>
                <c:pt idx="21300">
                  <c:v>-5.2900000000000004E-3</c:v>
                </c:pt>
                <c:pt idx="21301">
                  <c:v>-5.2900000000000004E-3</c:v>
                </c:pt>
                <c:pt idx="21302">
                  <c:v>-5.2900000000000004E-3</c:v>
                </c:pt>
                <c:pt idx="21303">
                  <c:v>-5.2900000000000004E-3</c:v>
                </c:pt>
                <c:pt idx="21304">
                  <c:v>-5.3200000000000001E-3</c:v>
                </c:pt>
                <c:pt idx="21305">
                  <c:v>-5.3200000000000001E-3</c:v>
                </c:pt>
                <c:pt idx="21306">
                  <c:v>-5.3499999999999997E-3</c:v>
                </c:pt>
                <c:pt idx="21307">
                  <c:v>-5.3499999999999997E-3</c:v>
                </c:pt>
                <c:pt idx="21308">
                  <c:v>-5.3699999999999998E-3</c:v>
                </c:pt>
                <c:pt idx="21309">
                  <c:v>-5.4000000000000003E-3</c:v>
                </c:pt>
                <c:pt idx="21310">
                  <c:v>-5.4299999999999999E-3</c:v>
                </c:pt>
                <c:pt idx="21311">
                  <c:v>-5.45E-3</c:v>
                </c:pt>
                <c:pt idx="21312">
                  <c:v>-5.45E-3</c:v>
                </c:pt>
                <c:pt idx="21313">
                  <c:v>-5.4799999999999996E-3</c:v>
                </c:pt>
                <c:pt idx="21314">
                  <c:v>-5.4999999999999997E-3</c:v>
                </c:pt>
                <c:pt idx="21315">
                  <c:v>-5.5300000000000002E-3</c:v>
                </c:pt>
                <c:pt idx="21316">
                  <c:v>-5.5300000000000002E-3</c:v>
                </c:pt>
                <c:pt idx="21317">
                  <c:v>-5.5599999999999998E-3</c:v>
                </c:pt>
                <c:pt idx="21318">
                  <c:v>-5.5599999999999998E-3</c:v>
                </c:pt>
                <c:pt idx="21319">
                  <c:v>-5.5599999999999998E-3</c:v>
                </c:pt>
                <c:pt idx="21320">
                  <c:v>-5.5599999999999998E-3</c:v>
                </c:pt>
                <c:pt idx="21321">
                  <c:v>-5.5599999999999998E-3</c:v>
                </c:pt>
                <c:pt idx="21322">
                  <c:v>-5.5599999999999998E-3</c:v>
                </c:pt>
                <c:pt idx="21323">
                  <c:v>-5.5599999999999998E-3</c:v>
                </c:pt>
                <c:pt idx="21324">
                  <c:v>-5.5599999999999998E-3</c:v>
                </c:pt>
                <c:pt idx="21325">
                  <c:v>-5.5300000000000002E-3</c:v>
                </c:pt>
                <c:pt idx="21326">
                  <c:v>-5.5300000000000002E-3</c:v>
                </c:pt>
                <c:pt idx="21327">
                  <c:v>-5.5300000000000002E-3</c:v>
                </c:pt>
                <c:pt idx="21328">
                  <c:v>-5.4999999999999997E-3</c:v>
                </c:pt>
                <c:pt idx="21329">
                  <c:v>-5.4799999999999996E-3</c:v>
                </c:pt>
                <c:pt idx="21330">
                  <c:v>-5.4799999999999996E-3</c:v>
                </c:pt>
                <c:pt idx="21331">
                  <c:v>-5.45E-3</c:v>
                </c:pt>
                <c:pt idx="21332">
                  <c:v>-5.45E-3</c:v>
                </c:pt>
                <c:pt idx="21333">
                  <c:v>-5.4299999999999999E-3</c:v>
                </c:pt>
                <c:pt idx="21334">
                  <c:v>-5.4000000000000003E-3</c:v>
                </c:pt>
                <c:pt idx="21335">
                  <c:v>-5.4000000000000003E-3</c:v>
                </c:pt>
                <c:pt idx="21336">
                  <c:v>-5.4000000000000003E-3</c:v>
                </c:pt>
                <c:pt idx="21337">
                  <c:v>-5.3699999999999998E-3</c:v>
                </c:pt>
                <c:pt idx="21338">
                  <c:v>-5.3699999999999998E-3</c:v>
                </c:pt>
                <c:pt idx="21339">
                  <c:v>-5.3699999999999998E-3</c:v>
                </c:pt>
                <c:pt idx="21340">
                  <c:v>-5.3499999999999997E-3</c:v>
                </c:pt>
                <c:pt idx="21341">
                  <c:v>-5.3499999999999997E-3</c:v>
                </c:pt>
                <c:pt idx="21342">
                  <c:v>-5.3499999999999997E-3</c:v>
                </c:pt>
                <c:pt idx="21343">
                  <c:v>-5.3499999999999997E-3</c:v>
                </c:pt>
                <c:pt idx="21344">
                  <c:v>-5.3699999999999998E-3</c:v>
                </c:pt>
                <c:pt idx="21345">
                  <c:v>-5.3699999999999998E-3</c:v>
                </c:pt>
                <c:pt idx="21346">
                  <c:v>-5.3699999999999998E-3</c:v>
                </c:pt>
                <c:pt idx="21347">
                  <c:v>-5.3699999999999998E-3</c:v>
                </c:pt>
                <c:pt idx="21348">
                  <c:v>-5.4000000000000003E-3</c:v>
                </c:pt>
                <c:pt idx="21349">
                  <c:v>-5.4000000000000003E-3</c:v>
                </c:pt>
                <c:pt idx="21350">
                  <c:v>-5.4000000000000003E-3</c:v>
                </c:pt>
                <c:pt idx="21351">
                  <c:v>-5.4000000000000003E-3</c:v>
                </c:pt>
                <c:pt idx="21352">
                  <c:v>-5.4299999999999999E-3</c:v>
                </c:pt>
                <c:pt idx="21353">
                  <c:v>-5.4299999999999999E-3</c:v>
                </c:pt>
                <c:pt idx="21354">
                  <c:v>-5.4299999999999999E-3</c:v>
                </c:pt>
                <c:pt idx="21355">
                  <c:v>-5.4299999999999999E-3</c:v>
                </c:pt>
                <c:pt idx="21356">
                  <c:v>-5.45E-3</c:v>
                </c:pt>
                <c:pt idx="21357">
                  <c:v>-5.45E-3</c:v>
                </c:pt>
                <c:pt idx="21358">
                  <c:v>-5.45E-3</c:v>
                </c:pt>
                <c:pt idx="21359">
                  <c:v>-5.45E-3</c:v>
                </c:pt>
                <c:pt idx="21360">
                  <c:v>-5.45E-3</c:v>
                </c:pt>
                <c:pt idx="21361">
                  <c:v>-5.45E-3</c:v>
                </c:pt>
                <c:pt idx="21362">
                  <c:v>-5.45E-3</c:v>
                </c:pt>
                <c:pt idx="21363">
                  <c:v>-5.45E-3</c:v>
                </c:pt>
                <c:pt idx="21364">
                  <c:v>-5.4299999999999999E-3</c:v>
                </c:pt>
                <c:pt idx="21365">
                  <c:v>-5.4299999999999999E-3</c:v>
                </c:pt>
                <c:pt idx="21366">
                  <c:v>-5.4299999999999999E-3</c:v>
                </c:pt>
                <c:pt idx="21367">
                  <c:v>-5.4299999999999999E-3</c:v>
                </c:pt>
                <c:pt idx="21368">
                  <c:v>-5.4299999999999999E-3</c:v>
                </c:pt>
                <c:pt idx="21369">
                  <c:v>-5.4000000000000003E-3</c:v>
                </c:pt>
                <c:pt idx="21370">
                  <c:v>-5.4000000000000003E-3</c:v>
                </c:pt>
                <c:pt idx="21371">
                  <c:v>-5.4000000000000003E-3</c:v>
                </c:pt>
                <c:pt idx="21372">
                  <c:v>-5.4000000000000003E-3</c:v>
                </c:pt>
                <c:pt idx="21373">
                  <c:v>-5.4000000000000003E-3</c:v>
                </c:pt>
                <c:pt idx="21374">
                  <c:v>-5.4000000000000003E-3</c:v>
                </c:pt>
                <c:pt idx="21375">
                  <c:v>-5.4000000000000003E-3</c:v>
                </c:pt>
                <c:pt idx="21376">
                  <c:v>-5.4000000000000003E-3</c:v>
                </c:pt>
                <c:pt idx="21377">
                  <c:v>-5.4000000000000003E-3</c:v>
                </c:pt>
                <c:pt idx="21378">
                  <c:v>-5.4000000000000003E-3</c:v>
                </c:pt>
                <c:pt idx="21379">
                  <c:v>-5.4000000000000003E-3</c:v>
                </c:pt>
                <c:pt idx="21380">
                  <c:v>-5.4000000000000003E-3</c:v>
                </c:pt>
                <c:pt idx="21381">
                  <c:v>-5.4000000000000003E-3</c:v>
                </c:pt>
                <c:pt idx="21382">
                  <c:v>-5.4000000000000003E-3</c:v>
                </c:pt>
                <c:pt idx="21383">
                  <c:v>-5.4299999999999999E-3</c:v>
                </c:pt>
                <c:pt idx="21384">
                  <c:v>-5.4299999999999999E-3</c:v>
                </c:pt>
                <c:pt idx="21385">
                  <c:v>-5.4299999999999999E-3</c:v>
                </c:pt>
                <c:pt idx="21386">
                  <c:v>-5.45E-3</c:v>
                </c:pt>
                <c:pt idx="21387">
                  <c:v>-5.45E-3</c:v>
                </c:pt>
                <c:pt idx="21388">
                  <c:v>-5.45E-3</c:v>
                </c:pt>
                <c:pt idx="21389">
                  <c:v>-5.4799999999999996E-3</c:v>
                </c:pt>
                <c:pt idx="21390">
                  <c:v>-5.4799999999999996E-3</c:v>
                </c:pt>
                <c:pt idx="21391">
                  <c:v>-5.4999999999999997E-3</c:v>
                </c:pt>
                <c:pt idx="21392">
                  <c:v>-5.4999999999999997E-3</c:v>
                </c:pt>
                <c:pt idx="21393">
                  <c:v>-5.4999999999999997E-3</c:v>
                </c:pt>
                <c:pt idx="21394">
                  <c:v>-5.5300000000000002E-3</c:v>
                </c:pt>
                <c:pt idx="21395">
                  <c:v>-5.5300000000000002E-3</c:v>
                </c:pt>
                <c:pt idx="21396">
                  <c:v>-5.5599999999999998E-3</c:v>
                </c:pt>
                <c:pt idx="21397">
                  <c:v>-5.5599999999999998E-3</c:v>
                </c:pt>
                <c:pt idx="21398">
                  <c:v>-5.5599999999999998E-3</c:v>
                </c:pt>
                <c:pt idx="21399">
                  <c:v>-5.5799999999999999E-3</c:v>
                </c:pt>
                <c:pt idx="21400">
                  <c:v>-5.5799999999999999E-3</c:v>
                </c:pt>
                <c:pt idx="21401">
                  <c:v>-5.5799999999999999E-3</c:v>
                </c:pt>
                <c:pt idx="21402">
                  <c:v>-5.6100000000000004E-3</c:v>
                </c:pt>
                <c:pt idx="21403">
                  <c:v>-5.6100000000000004E-3</c:v>
                </c:pt>
                <c:pt idx="21404">
                  <c:v>-5.6100000000000004E-3</c:v>
                </c:pt>
                <c:pt idx="21405">
                  <c:v>-5.64E-3</c:v>
                </c:pt>
                <c:pt idx="21406">
                  <c:v>-5.64E-3</c:v>
                </c:pt>
                <c:pt idx="21407">
                  <c:v>-5.64E-3</c:v>
                </c:pt>
                <c:pt idx="21408">
                  <c:v>-5.64E-3</c:v>
                </c:pt>
                <c:pt idx="21409">
                  <c:v>-5.64E-3</c:v>
                </c:pt>
                <c:pt idx="21410">
                  <c:v>-5.6600000000000001E-3</c:v>
                </c:pt>
                <c:pt idx="21411">
                  <c:v>-5.6600000000000001E-3</c:v>
                </c:pt>
                <c:pt idx="21412">
                  <c:v>-5.6600000000000001E-3</c:v>
                </c:pt>
                <c:pt idx="21413">
                  <c:v>-5.64E-3</c:v>
                </c:pt>
                <c:pt idx="21414">
                  <c:v>-5.64E-3</c:v>
                </c:pt>
                <c:pt idx="21415">
                  <c:v>-5.64E-3</c:v>
                </c:pt>
                <c:pt idx="21416">
                  <c:v>-5.64E-3</c:v>
                </c:pt>
                <c:pt idx="21417">
                  <c:v>-5.6100000000000004E-3</c:v>
                </c:pt>
                <c:pt idx="21418">
                  <c:v>-5.6100000000000004E-3</c:v>
                </c:pt>
                <c:pt idx="21419">
                  <c:v>-5.5799999999999999E-3</c:v>
                </c:pt>
                <c:pt idx="21420">
                  <c:v>-5.5799999999999999E-3</c:v>
                </c:pt>
                <c:pt idx="21421">
                  <c:v>-5.5599999999999998E-3</c:v>
                </c:pt>
                <c:pt idx="21422">
                  <c:v>-5.5599999999999998E-3</c:v>
                </c:pt>
                <c:pt idx="21423">
                  <c:v>-5.5300000000000002E-3</c:v>
                </c:pt>
                <c:pt idx="21424">
                  <c:v>-5.4999999999999997E-3</c:v>
                </c:pt>
                <c:pt idx="21425">
                  <c:v>-5.4999999999999997E-3</c:v>
                </c:pt>
                <c:pt idx="21426">
                  <c:v>-5.4799999999999996E-3</c:v>
                </c:pt>
                <c:pt idx="21427">
                  <c:v>-5.45E-3</c:v>
                </c:pt>
                <c:pt idx="21428">
                  <c:v>-5.45E-3</c:v>
                </c:pt>
                <c:pt idx="21429">
                  <c:v>-5.4299999999999999E-3</c:v>
                </c:pt>
                <c:pt idx="21430">
                  <c:v>-5.4299999999999999E-3</c:v>
                </c:pt>
                <c:pt idx="21431">
                  <c:v>-5.4000000000000003E-3</c:v>
                </c:pt>
                <c:pt idx="21432">
                  <c:v>-5.4000000000000003E-3</c:v>
                </c:pt>
                <c:pt idx="21433">
                  <c:v>-5.4000000000000003E-3</c:v>
                </c:pt>
                <c:pt idx="21434">
                  <c:v>-5.3699999999999998E-3</c:v>
                </c:pt>
                <c:pt idx="21435">
                  <c:v>-5.3699999999999998E-3</c:v>
                </c:pt>
                <c:pt idx="21436">
                  <c:v>-5.4000000000000003E-3</c:v>
                </c:pt>
                <c:pt idx="21437">
                  <c:v>-5.4000000000000003E-3</c:v>
                </c:pt>
                <c:pt idx="21438">
                  <c:v>-5.4000000000000003E-3</c:v>
                </c:pt>
                <c:pt idx="21439">
                  <c:v>-5.4000000000000003E-3</c:v>
                </c:pt>
                <c:pt idx="21440">
                  <c:v>-5.4299999999999999E-3</c:v>
                </c:pt>
                <c:pt idx="21441">
                  <c:v>-5.4299999999999999E-3</c:v>
                </c:pt>
                <c:pt idx="21442">
                  <c:v>-5.45E-3</c:v>
                </c:pt>
                <c:pt idx="21443">
                  <c:v>-5.4799999999999996E-3</c:v>
                </c:pt>
                <c:pt idx="21444">
                  <c:v>-5.4999999999999997E-3</c:v>
                </c:pt>
                <c:pt idx="21445">
                  <c:v>-5.4999999999999997E-3</c:v>
                </c:pt>
                <c:pt idx="21446">
                  <c:v>-5.5300000000000002E-3</c:v>
                </c:pt>
                <c:pt idx="21447">
                  <c:v>-5.5599999999999998E-3</c:v>
                </c:pt>
                <c:pt idx="21448">
                  <c:v>-5.5799999999999999E-3</c:v>
                </c:pt>
                <c:pt idx="21449">
                  <c:v>-5.6100000000000004E-3</c:v>
                </c:pt>
                <c:pt idx="21450">
                  <c:v>-5.6100000000000004E-3</c:v>
                </c:pt>
                <c:pt idx="21451">
                  <c:v>-5.64E-3</c:v>
                </c:pt>
                <c:pt idx="21452">
                  <c:v>-5.6600000000000001E-3</c:v>
                </c:pt>
                <c:pt idx="21453">
                  <c:v>-5.6600000000000001E-3</c:v>
                </c:pt>
                <c:pt idx="21454">
                  <c:v>-5.6899999999999997E-3</c:v>
                </c:pt>
                <c:pt idx="21455">
                  <c:v>-5.6899999999999997E-3</c:v>
                </c:pt>
                <c:pt idx="21456">
                  <c:v>-5.6899999999999997E-3</c:v>
                </c:pt>
                <c:pt idx="21457">
                  <c:v>-5.6899999999999997E-3</c:v>
                </c:pt>
                <c:pt idx="21458">
                  <c:v>-5.6899999999999997E-3</c:v>
                </c:pt>
                <c:pt idx="21459">
                  <c:v>-5.6899999999999997E-3</c:v>
                </c:pt>
                <c:pt idx="21460">
                  <c:v>-5.6600000000000001E-3</c:v>
                </c:pt>
                <c:pt idx="21461">
                  <c:v>-5.6600000000000001E-3</c:v>
                </c:pt>
                <c:pt idx="21462">
                  <c:v>-5.64E-3</c:v>
                </c:pt>
                <c:pt idx="21463">
                  <c:v>-5.6100000000000004E-3</c:v>
                </c:pt>
                <c:pt idx="21464">
                  <c:v>-5.6100000000000004E-3</c:v>
                </c:pt>
                <c:pt idx="21465">
                  <c:v>-5.5799999999999999E-3</c:v>
                </c:pt>
                <c:pt idx="21466">
                  <c:v>-5.5599999999999998E-3</c:v>
                </c:pt>
                <c:pt idx="21467">
                  <c:v>-5.5300000000000002E-3</c:v>
                </c:pt>
                <c:pt idx="21468">
                  <c:v>-5.4999999999999997E-3</c:v>
                </c:pt>
                <c:pt idx="21469">
                  <c:v>-5.45E-3</c:v>
                </c:pt>
                <c:pt idx="21470">
                  <c:v>-5.4299999999999999E-3</c:v>
                </c:pt>
                <c:pt idx="21471">
                  <c:v>-5.4000000000000003E-3</c:v>
                </c:pt>
                <c:pt idx="21472">
                  <c:v>-5.3699999999999998E-3</c:v>
                </c:pt>
                <c:pt idx="21473">
                  <c:v>-5.3499999999999997E-3</c:v>
                </c:pt>
                <c:pt idx="21474">
                  <c:v>-5.3200000000000001E-3</c:v>
                </c:pt>
                <c:pt idx="21475">
                  <c:v>-5.2900000000000004E-3</c:v>
                </c:pt>
                <c:pt idx="21476">
                  <c:v>-5.2700000000000004E-3</c:v>
                </c:pt>
                <c:pt idx="21477">
                  <c:v>-5.2399999999999999E-3</c:v>
                </c:pt>
                <c:pt idx="21478">
                  <c:v>-5.2100000000000002E-3</c:v>
                </c:pt>
                <c:pt idx="21479">
                  <c:v>-5.2100000000000002E-3</c:v>
                </c:pt>
                <c:pt idx="21480">
                  <c:v>-5.1900000000000002E-3</c:v>
                </c:pt>
                <c:pt idx="21481">
                  <c:v>-5.1599999999999997E-3</c:v>
                </c:pt>
                <c:pt idx="21482">
                  <c:v>-5.1599999999999997E-3</c:v>
                </c:pt>
                <c:pt idx="21483">
                  <c:v>-5.1399999999999996E-3</c:v>
                </c:pt>
                <c:pt idx="21484">
                  <c:v>-5.1399999999999996E-3</c:v>
                </c:pt>
                <c:pt idx="21485">
                  <c:v>-5.11E-3</c:v>
                </c:pt>
                <c:pt idx="21486">
                  <c:v>-5.11E-3</c:v>
                </c:pt>
                <c:pt idx="21487">
                  <c:v>-5.11E-3</c:v>
                </c:pt>
                <c:pt idx="21488">
                  <c:v>-5.11E-3</c:v>
                </c:pt>
                <c:pt idx="21489">
                  <c:v>-5.11E-3</c:v>
                </c:pt>
                <c:pt idx="21490">
                  <c:v>-5.11E-3</c:v>
                </c:pt>
                <c:pt idx="21491">
                  <c:v>-5.11E-3</c:v>
                </c:pt>
                <c:pt idx="21492">
                  <c:v>-5.11E-3</c:v>
                </c:pt>
                <c:pt idx="21493">
                  <c:v>-5.11E-3</c:v>
                </c:pt>
                <c:pt idx="21494">
                  <c:v>-5.11E-3</c:v>
                </c:pt>
                <c:pt idx="21495">
                  <c:v>-5.1399999999999996E-3</c:v>
                </c:pt>
                <c:pt idx="21496">
                  <c:v>-5.1399999999999996E-3</c:v>
                </c:pt>
                <c:pt idx="21497">
                  <c:v>-5.1399999999999996E-3</c:v>
                </c:pt>
                <c:pt idx="21498">
                  <c:v>-5.1599999999999997E-3</c:v>
                </c:pt>
                <c:pt idx="21499">
                  <c:v>-5.1900000000000002E-3</c:v>
                </c:pt>
                <c:pt idx="21500">
                  <c:v>-5.1900000000000002E-3</c:v>
                </c:pt>
                <c:pt idx="21501">
                  <c:v>-5.2100000000000002E-3</c:v>
                </c:pt>
                <c:pt idx="21502">
                  <c:v>-5.2399999999999999E-3</c:v>
                </c:pt>
                <c:pt idx="21503">
                  <c:v>-5.2399999999999999E-3</c:v>
                </c:pt>
                <c:pt idx="21504">
                  <c:v>-5.2700000000000004E-3</c:v>
                </c:pt>
                <c:pt idx="21505">
                  <c:v>-5.2900000000000004E-3</c:v>
                </c:pt>
                <c:pt idx="21506">
                  <c:v>-5.3200000000000001E-3</c:v>
                </c:pt>
                <c:pt idx="21507">
                  <c:v>-5.3200000000000001E-3</c:v>
                </c:pt>
                <c:pt idx="21508">
                  <c:v>-5.3499999999999997E-3</c:v>
                </c:pt>
                <c:pt idx="21509">
                  <c:v>-5.3699999999999998E-3</c:v>
                </c:pt>
                <c:pt idx="21510">
                  <c:v>-5.4000000000000003E-3</c:v>
                </c:pt>
                <c:pt idx="21511">
                  <c:v>-5.4000000000000003E-3</c:v>
                </c:pt>
                <c:pt idx="21512">
                  <c:v>-5.4299999999999999E-3</c:v>
                </c:pt>
                <c:pt idx="21513">
                  <c:v>-5.4299999999999999E-3</c:v>
                </c:pt>
                <c:pt idx="21514">
                  <c:v>-5.45E-3</c:v>
                </c:pt>
                <c:pt idx="21515">
                  <c:v>-5.45E-3</c:v>
                </c:pt>
                <c:pt idx="21516">
                  <c:v>-5.4799999999999996E-3</c:v>
                </c:pt>
                <c:pt idx="21517">
                  <c:v>-5.4799999999999996E-3</c:v>
                </c:pt>
                <c:pt idx="21518">
                  <c:v>-5.4799999999999996E-3</c:v>
                </c:pt>
                <c:pt idx="21519">
                  <c:v>-5.4799999999999996E-3</c:v>
                </c:pt>
                <c:pt idx="21520">
                  <c:v>-5.45E-3</c:v>
                </c:pt>
                <c:pt idx="21521">
                  <c:v>-5.45E-3</c:v>
                </c:pt>
                <c:pt idx="21522">
                  <c:v>-5.45E-3</c:v>
                </c:pt>
                <c:pt idx="21523">
                  <c:v>-5.4299999999999999E-3</c:v>
                </c:pt>
                <c:pt idx="21524">
                  <c:v>-5.4000000000000003E-3</c:v>
                </c:pt>
                <c:pt idx="21525">
                  <c:v>-5.4000000000000003E-3</c:v>
                </c:pt>
                <c:pt idx="21526">
                  <c:v>-5.3699999999999998E-3</c:v>
                </c:pt>
                <c:pt idx="21527">
                  <c:v>-5.3499999999999997E-3</c:v>
                </c:pt>
                <c:pt idx="21528">
                  <c:v>-5.3200000000000001E-3</c:v>
                </c:pt>
                <c:pt idx="21529">
                  <c:v>-5.2900000000000004E-3</c:v>
                </c:pt>
                <c:pt idx="21530">
                  <c:v>-5.2700000000000004E-3</c:v>
                </c:pt>
                <c:pt idx="21531">
                  <c:v>-5.2399999999999999E-3</c:v>
                </c:pt>
                <c:pt idx="21532">
                  <c:v>-5.2399999999999999E-3</c:v>
                </c:pt>
                <c:pt idx="21533">
                  <c:v>-5.2100000000000002E-3</c:v>
                </c:pt>
                <c:pt idx="21534">
                  <c:v>-5.1900000000000002E-3</c:v>
                </c:pt>
                <c:pt idx="21535">
                  <c:v>-5.1900000000000002E-3</c:v>
                </c:pt>
                <c:pt idx="21536">
                  <c:v>-5.1599999999999997E-3</c:v>
                </c:pt>
                <c:pt idx="21537">
                  <c:v>-5.1599999999999997E-3</c:v>
                </c:pt>
                <c:pt idx="21538">
                  <c:v>-5.1599999999999997E-3</c:v>
                </c:pt>
                <c:pt idx="21539">
                  <c:v>-5.1599999999999997E-3</c:v>
                </c:pt>
                <c:pt idx="21540">
                  <c:v>-5.1599999999999997E-3</c:v>
                </c:pt>
                <c:pt idx="21541">
                  <c:v>-5.1599999999999997E-3</c:v>
                </c:pt>
                <c:pt idx="21542">
                  <c:v>-5.1599999999999997E-3</c:v>
                </c:pt>
                <c:pt idx="21543">
                  <c:v>-5.1900000000000002E-3</c:v>
                </c:pt>
                <c:pt idx="21544">
                  <c:v>-5.1900000000000002E-3</c:v>
                </c:pt>
                <c:pt idx="21545">
                  <c:v>-5.2100000000000002E-3</c:v>
                </c:pt>
                <c:pt idx="21546">
                  <c:v>-5.2399999999999999E-3</c:v>
                </c:pt>
                <c:pt idx="21547">
                  <c:v>-5.2700000000000004E-3</c:v>
                </c:pt>
                <c:pt idx="21548">
                  <c:v>-5.2900000000000004E-3</c:v>
                </c:pt>
                <c:pt idx="21549">
                  <c:v>-5.3200000000000001E-3</c:v>
                </c:pt>
                <c:pt idx="21550">
                  <c:v>-5.3499999999999997E-3</c:v>
                </c:pt>
                <c:pt idx="21551">
                  <c:v>-5.3699999999999998E-3</c:v>
                </c:pt>
                <c:pt idx="21552">
                  <c:v>-5.3699999999999998E-3</c:v>
                </c:pt>
                <c:pt idx="21553">
                  <c:v>-5.4000000000000003E-3</c:v>
                </c:pt>
                <c:pt idx="21554">
                  <c:v>-5.4299999999999999E-3</c:v>
                </c:pt>
                <c:pt idx="21555">
                  <c:v>-5.45E-3</c:v>
                </c:pt>
                <c:pt idx="21556">
                  <c:v>-5.4799999999999996E-3</c:v>
                </c:pt>
                <c:pt idx="21557">
                  <c:v>-5.4799999999999996E-3</c:v>
                </c:pt>
                <c:pt idx="21558">
                  <c:v>-5.4799999999999996E-3</c:v>
                </c:pt>
                <c:pt idx="21559">
                  <c:v>-5.4999999999999997E-3</c:v>
                </c:pt>
                <c:pt idx="21560">
                  <c:v>-5.4999999999999997E-3</c:v>
                </c:pt>
                <c:pt idx="21561">
                  <c:v>-5.4999999999999997E-3</c:v>
                </c:pt>
                <c:pt idx="21562">
                  <c:v>-5.4999999999999997E-3</c:v>
                </c:pt>
                <c:pt idx="21563">
                  <c:v>-5.4799999999999996E-3</c:v>
                </c:pt>
                <c:pt idx="21564">
                  <c:v>-5.4799999999999996E-3</c:v>
                </c:pt>
                <c:pt idx="21565">
                  <c:v>-5.4799999999999996E-3</c:v>
                </c:pt>
                <c:pt idx="21566">
                  <c:v>-5.45E-3</c:v>
                </c:pt>
                <c:pt idx="21567">
                  <c:v>-5.4299999999999999E-3</c:v>
                </c:pt>
                <c:pt idx="21568">
                  <c:v>-5.4299999999999999E-3</c:v>
                </c:pt>
                <c:pt idx="21569">
                  <c:v>-5.4000000000000003E-3</c:v>
                </c:pt>
                <c:pt idx="21570">
                  <c:v>-5.3699999999999998E-3</c:v>
                </c:pt>
                <c:pt idx="21571">
                  <c:v>-5.3699999999999998E-3</c:v>
                </c:pt>
                <c:pt idx="21572">
                  <c:v>-5.3499999999999997E-3</c:v>
                </c:pt>
                <c:pt idx="21573">
                  <c:v>-5.3200000000000001E-3</c:v>
                </c:pt>
                <c:pt idx="21574">
                  <c:v>-5.3200000000000001E-3</c:v>
                </c:pt>
                <c:pt idx="21575">
                  <c:v>-5.2900000000000004E-3</c:v>
                </c:pt>
                <c:pt idx="21576">
                  <c:v>-5.2900000000000004E-3</c:v>
                </c:pt>
                <c:pt idx="21577">
                  <c:v>-5.2700000000000004E-3</c:v>
                </c:pt>
                <c:pt idx="21578">
                  <c:v>-5.2700000000000004E-3</c:v>
                </c:pt>
                <c:pt idx="21579">
                  <c:v>-5.2700000000000004E-3</c:v>
                </c:pt>
                <c:pt idx="21580">
                  <c:v>-5.2700000000000004E-3</c:v>
                </c:pt>
                <c:pt idx="21581">
                  <c:v>-5.2700000000000004E-3</c:v>
                </c:pt>
                <c:pt idx="21582">
                  <c:v>-5.2700000000000004E-3</c:v>
                </c:pt>
                <c:pt idx="21583">
                  <c:v>-5.2900000000000004E-3</c:v>
                </c:pt>
                <c:pt idx="21584">
                  <c:v>-5.2900000000000004E-3</c:v>
                </c:pt>
                <c:pt idx="21585">
                  <c:v>-5.2900000000000004E-3</c:v>
                </c:pt>
                <c:pt idx="21586">
                  <c:v>-5.3200000000000001E-3</c:v>
                </c:pt>
                <c:pt idx="21587">
                  <c:v>-5.3200000000000001E-3</c:v>
                </c:pt>
                <c:pt idx="21588">
                  <c:v>-5.3499999999999997E-3</c:v>
                </c:pt>
                <c:pt idx="21589">
                  <c:v>-5.3499999999999997E-3</c:v>
                </c:pt>
                <c:pt idx="21590">
                  <c:v>-5.3699999999999998E-3</c:v>
                </c:pt>
                <c:pt idx="21591">
                  <c:v>-5.3699999999999998E-3</c:v>
                </c:pt>
                <c:pt idx="21592">
                  <c:v>-5.4000000000000003E-3</c:v>
                </c:pt>
                <c:pt idx="21593">
                  <c:v>-5.4000000000000003E-3</c:v>
                </c:pt>
                <c:pt idx="21594">
                  <c:v>-5.4000000000000003E-3</c:v>
                </c:pt>
                <c:pt idx="21595">
                  <c:v>-5.4299999999999999E-3</c:v>
                </c:pt>
                <c:pt idx="21596">
                  <c:v>-5.4299999999999999E-3</c:v>
                </c:pt>
                <c:pt idx="21597">
                  <c:v>-5.4299999999999999E-3</c:v>
                </c:pt>
                <c:pt idx="21598">
                  <c:v>-5.4299999999999999E-3</c:v>
                </c:pt>
                <c:pt idx="21599">
                  <c:v>-5.4299999999999999E-3</c:v>
                </c:pt>
                <c:pt idx="21600">
                  <c:v>-5.4299999999999999E-3</c:v>
                </c:pt>
                <c:pt idx="21601">
                  <c:v>-5.4000000000000003E-3</c:v>
                </c:pt>
                <c:pt idx="21602">
                  <c:v>-5.4000000000000003E-3</c:v>
                </c:pt>
                <c:pt idx="21603">
                  <c:v>-5.4000000000000003E-3</c:v>
                </c:pt>
                <c:pt idx="21604">
                  <c:v>-5.3699999999999998E-3</c:v>
                </c:pt>
                <c:pt idx="21605">
                  <c:v>-5.3699999999999998E-3</c:v>
                </c:pt>
                <c:pt idx="21606">
                  <c:v>-5.3499999999999997E-3</c:v>
                </c:pt>
                <c:pt idx="21607">
                  <c:v>-5.3499999999999997E-3</c:v>
                </c:pt>
                <c:pt idx="21608">
                  <c:v>-5.3200000000000001E-3</c:v>
                </c:pt>
                <c:pt idx="21609">
                  <c:v>-5.3200000000000001E-3</c:v>
                </c:pt>
                <c:pt idx="21610">
                  <c:v>-5.2900000000000004E-3</c:v>
                </c:pt>
                <c:pt idx="21611">
                  <c:v>-5.2900000000000004E-3</c:v>
                </c:pt>
                <c:pt idx="21612">
                  <c:v>-5.2700000000000004E-3</c:v>
                </c:pt>
                <c:pt idx="21613">
                  <c:v>-5.2700000000000004E-3</c:v>
                </c:pt>
                <c:pt idx="21614">
                  <c:v>-5.2700000000000004E-3</c:v>
                </c:pt>
                <c:pt idx="21615">
                  <c:v>-5.2399999999999999E-3</c:v>
                </c:pt>
                <c:pt idx="21616">
                  <c:v>-5.2399999999999999E-3</c:v>
                </c:pt>
                <c:pt idx="21617">
                  <c:v>-5.2399999999999999E-3</c:v>
                </c:pt>
                <c:pt idx="21618">
                  <c:v>-5.2700000000000004E-3</c:v>
                </c:pt>
                <c:pt idx="21619">
                  <c:v>-5.2700000000000004E-3</c:v>
                </c:pt>
                <c:pt idx="21620">
                  <c:v>-5.2700000000000004E-3</c:v>
                </c:pt>
                <c:pt idx="21621">
                  <c:v>-5.2700000000000004E-3</c:v>
                </c:pt>
                <c:pt idx="21622">
                  <c:v>-5.2900000000000004E-3</c:v>
                </c:pt>
                <c:pt idx="21623">
                  <c:v>-5.2900000000000004E-3</c:v>
                </c:pt>
                <c:pt idx="21624">
                  <c:v>-5.3200000000000001E-3</c:v>
                </c:pt>
                <c:pt idx="21625">
                  <c:v>-5.3499999999999997E-3</c:v>
                </c:pt>
                <c:pt idx="21626">
                  <c:v>-5.3499999999999997E-3</c:v>
                </c:pt>
                <c:pt idx="21627">
                  <c:v>-5.3699999999999998E-3</c:v>
                </c:pt>
                <c:pt idx="21628">
                  <c:v>-5.4000000000000003E-3</c:v>
                </c:pt>
                <c:pt idx="21629">
                  <c:v>-5.4000000000000003E-3</c:v>
                </c:pt>
                <c:pt idx="21630">
                  <c:v>-5.4299999999999999E-3</c:v>
                </c:pt>
                <c:pt idx="21631">
                  <c:v>-5.4299999999999999E-3</c:v>
                </c:pt>
                <c:pt idx="21632">
                  <c:v>-5.45E-3</c:v>
                </c:pt>
                <c:pt idx="21633">
                  <c:v>-5.45E-3</c:v>
                </c:pt>
                <c:pt idx="21634">
                  <c:v>-5.4799999999999996E-3</c:v>
                </c:pt>
                <c:pt idx="21635">
                  <c:v>-5.4799999999999996E-3</c:v>
                </c:pt>
                <c:pt idx="21636">
                  <c:v>-5.4799999999999996E-3</c:v>
                </c:pt>
                <c:pt idx="21637">
                  <c:v>-5.4799999999999996E-3</c:v>
                </c:pt>
                <c:pt idx="21638">
                  <c:v>-5.45E-3</c:v>
                </c:pt>
                <c:pt idx="21639">
                  <c:v>-5.45E-3</c:v>
                </c:pt>
                <c:pt idx="21640">
                  <c:v>-5.45E-3</c:v>
                </c:pt>
                <c:pt idx="21641">
                  <c:v>-5.4299999999999999E-3</c:v>
                </c:pt>
                <c:pt idx="21642">
                  <c:v>-5.4299999999999999E-3</c:v>
                </c:pt>
                <c:pt idx="21643">
                  <c:v>-5.4000000000000003E-3</c:v>
                </c:pt>
                <c:pt idx="21644">
                  <c:v>-5.4000000000000003E-3</c:v>
                </c:pt>
                <c:pt idx="21645">
                  <c:v>-5.3699999999999998E-3</c:v>
                </c:pt>
                <c:pt idx="21646">
                  <c:v>-5.3499999999999997E-3</c:v>
                </c:pt>
                <c:pt idx="21647">
                  <c:v>-5.3200000000000001E-3</c:v>
                </c:pt>
                <c:pt idx="21648">
                  <c:v>-5.3200000000000001E-3</c:v>
                </c:pt>
                <c:pt idx="21649">
                  <c:v>-5.2900000000000004E-3</c:v>
                </c:pt>
                <c:pt idx="21650">
                  <c:v>-5.2700000000000004E-3</c:v>
                </c:pt>
                <c:pt idx="21651">
                  <c:v>-5.2700000000000004E-3</c:v>
                </c:pt>
                <c:pt idx="21652">
                  <c:v>-5.2399999999999999E-3</c:v>
                </c:pt>
                <c:pt idx="21653">
                  <c:v>-5.2100000000000002E-3</c:v>
                </c:pt>
                <c:pt idx="21654">
                  <c:v>-5.2100000000000002E-3</c:v>
                </c:pt>
                <c:pt idx="21655">
                  <c:v>-5.2100000000000002E-3</c:v>
                </c:pt>
                <c:pt idx="21656">
                  <c:v>-5.2100000000000002E-3</c:v>
                </c:pt>
                <c:pt idx="21657">
                  <c:v>-5.1900000000000002E-3</c:v>
                </c:pt>
                <c:pt idx="21658">
                  <c:v>-5.1900000000000002E-3</c:v>
                </c:pt>
                <c:pt idx="21659">
                  <c:v>-5.2100000000000002E-3</c:v>
                </c:pt>
                <c:pt idx="21660">
                  <c:v>-5.2100000000000002E-3</c:v>
                </c:pt>
                <c:pt idx="21661">
                  <c:v>-5.2100000000000002E-3</c:v>
                </c:pt>
                <c:pt idx="21662">
                  <c:v>-5.2100000000000002E-3</c:v>
                </c:pt>
                <c:pt idx="21663">
                  <c:v>-5.2399999999999999E-3</c:v>
                </c:pt>
                <c:pt idx="21664">
                  <c:v>-5.2399999999999999E-3</c:v>
                </c:pt>
                <c:pt idx="21665">
                  <c:v>-5.2700000000000004E-3</c:v>
                </c:pt>
                <c:pt idx="21666">
                  <c:v>-5.2700000000000004E-3</c:v>
                </c:pt>
                <c:pt idx="21667">
                  <c:v>-5.2900000000000004E-3</c:v>
                </c:pt>
                <c:pt idx="21668">
                  <c:v>-5.2900000000000004E-3</c:v>
                </c:pt>
                <c:pt idx="21669">
                  <c:v>-5.2900000000000004E-3</c:v>
                </c:pt>
                <c:pt idx="21670">
                  <c:v>-5.3200000000000001E-3</c:v>
                </c:pt>
                <c:pt idx="21671">
                  <c:v>-5.3200000000000001E-3</c:v>
                </c:pt>
                <c:pt idx="21672">
                  <c:v>-5.3200000000000001E-3</c:v>
                </c:pt>
                <c:pt idx="21673">
                  <c:v>-5.3499999999999997E-3</c:v>
                </c:pt>
                <c:pt idx="21674">
                  <c:v>-5.3499999999999997E-3</c:v>
                </c:pt>
                <c:pt idx="21675">
                  <c:v>-5.3499999999999997E-3</c:v>
                </c:pt>
                <c:pt idx="21676">
                  <c:v>-5.3499999999999997E-3</c:v>
                </c:pt>
                <c:pt idx="21677">
                  <c:v>-5.3499999999999997E-3</c:v>
                </c:pt>
                <c:pt idx="21678">
                  <c:v>-5.3499999999999997E-3</c:v>
                </c:pt>
                <c:pt idx="21679">
                  <c:v>-5.3200000000000001E-3</c:v>
                </c:pt>
                <c:pt idx="21680">
                  <c:v>-5.3200000000000001E-3</c:v>
                </c:pt>
                <c:pt idx="21681">
                  <c:v>-5.3200000000000001E-3</c:v>
                </c:pt>
                <c:pt idx="21682">
                  <c:v>-5.2900000000000004E-3</c:v>
                </c:pt>
                <c:pt idx="21683">
                  <c:v>-5.2900000000000004E-3</c:v>
                </c:pt>
                <c:pt idx="21684">
                  <c:v>-5.2900000000000004E-3</c:v>
                </c:pt>
                <c:pt idx="21685">
                  <c:v>-5.2700000000000004E-3</c:v>
                </c:pt>
                <c:pt idx="21686">
                  <c:v>-5.2700000000000004E-3</c:v>
                </c:pt>
                <c:pt idx="21687">
                  <c:v>-5.2700000000000004E-3</c:v>
                </c:pt>
                <c:pt idx="21688">
                  <c:v>-5.2700000000000004E-3</c:v>
                </c:pt>
                <c:pt idx="21689">
                  <c:v>-5.2399999999999999E-3</c:v>
                </c:pt>
                <c:pt idx="21690">
                  <c:v>-5.2399999999999999E-3</c:v>
                </c:pt>
                <c:pt idx="21691">
                  <c:v>-5.2399999999999999E-3</c:v>
                </c:pt>
                <c:pt idx="21692">
                  <c:v>-5.2399999999999999E-3</c:v>
                </c:pt>
                <c:pt idx="21693">
                  <c:v>-5.2700000000000004E-3</c:v>
                </c:pt>
                <c:pt idx="21694">
                  <c:v>-5.2700000000000004E-3</c:v>
                </c:pt>
                <c:pt idx="21695">
                  <c:v>-5.2700000000000004E-3</c:v>
                </c:pt>
                <c:pt idx="21696">
                  <c:v>-5.2700000000000004E-3</c:v>
                </c:pt>
                <c:pt idx="21697">
                  <c:v>-5.2900000000000004E-3</c:v>
                </c:pt>
                <c:pt idx="21698">
                  <c:v>-5.2900000000000004E-3</c:v>
                </c:pt>
                <c:pt idx="21699">
                  <c:v>-5.3200000000000001E-3</c:v>
                </c:pt>
                <c:pt idx="21700">
                  <c:v>-5.3200000000000001E-3</c:v>
                </c:pt>
                <c:pt idx="21701">
                  <c:v>-5.3499999999999997E-3</c:v>
                </c:pt>
                <c:pt idx="21702">
                  <c:v>-5.3499999999999997E-3</c:v>
                </c:pt>
                <c:pt idx="21703">
                  <c:v>-5.3699999999999998E-3</c:v>
                </c:pt>
                <c:pt idx="21704">
                  <c:v>-5.4000000000000003E-3</c:v>
                </c:pt>
                <c:pt idx="21705">
                  <c:v>-5.4000000000000003E-3</c:v>
                </c:pt>
                <c:pt idx="21706">
                  <c:v>-5.4000000000000003E-3</c:v>
                </c:pt>
                <c:pt idx="21707">
                  <c:v>-5.4000000000000003E-3</c:v>
                </c:pt>
                <c:pt idx="21708">
                  <c:v>-5.4299999999999999E-3</c:v>
                </c:pt>
                <c:pt idx="21709">
                  <c:v>-5.4299999999999999E-3</c:v>
                </c:pt>
                <c:pt idx="21710">
                  <c:v>-5.4299999999999999E-3</c:v>
                </c:pt>
                <c:pt idx="21711">
                  <c:v>-5.4000000000000003E-3</c:v>
                </c:pt>
                <c:pt idx="21712">
                  <c:v>-5.4000000000000003E-3</c:v>
                </c:pt>
                <c:pt idx="21713">
                  <c:v>-5.4000000000000003E-3</c:v>
                </c:pt>
                <c:pt idx="21714">
                  <c:v>-5.3699999999999998E-3</c:v>
                </c:pt>
                <c:pt idx="21715">
                  <c:v>-5.3699999999999998E-3</c:v>
                </c:pt>
                <c:pt idx="21716">
                  <c:v>-5.3499999999999997E-3</c:v>
                </c:pt>
                <c:pt idx="21717">
                  <c:v>-5.3200000000000001E-3</c:v>
                </c:pt>
                <c:pt idx="21718">
                  <c:v>-5.3200000000000001E-3</c:v>
                </c:pt>
                <c:pt idx="21719">
                  <c:v>-5.2900000000000004E-3</c:v>
                </c:pt>
                <c:pt idx="21720">
                  <c:v>-5.2700000000000004E-3</c:v>
                </c:pt>
                <c:pt idx="21721">
                  <c:v>-5.2399999999999999E-3</c:v>
                </c:pt>
                <c:pt idx="21722">
                  <c:v>-5.2100000000000002E-3</c:v>
                </c:pt>
                <c:pt idx="21723">
                  <c:v>-5.2100000000000002E-3</c:v>
                </c:pt>
                <c:pt idx="21724">
                  <c:v>-5.1900000000000002E-3</c:v>
                </c:pt>
                <c:pt idx="21725">
                  <c:v>-5.1599999999999997E-3</c:v>
                </c:pt>
                <c:pt idx="21726">
                  <c:v>-5.1599999999999997E-3</c:v>
                </c:pt>
                <c:pt idx="21727">
                  <c:v>-5.1399999999999996E-3</c:v>
                </c:pt>
                <c:pt idx="21728">
                  <c:v>-5.1399999999999996E-3</c:v>
                </c:pt>
                <c:pt idx="21729">
                  <c:v>-5.1399999999999996E-3</c:v>
                </c:pt>
                <c:pt idx="21730">
                  <c:v>-5.11E-3</c:v>
                </c:pt>
                <c:pt idx="21731">
                  <c:v>-5.11E-3</c:v>
                </c:pt>
                <c:pt idx="21732">
                  <c:v>-5.11E-3</c:v>
                </c:pt>
                <c:pt idx="21733">
                  <c:v>-5.11E-3</c:v>
                </c:pt>
                <c:pt idx="21734">
                  <c:v>-5.1399999999999996E-3</c:v>
                </c:pt>
                <c:pt idx="21735">
                  <c:v>-5.1399999999999996E-3</c:v>
                </c:pt>
                <c:pt idx="21736">
                  <c:v>-5.1599999999999997E-3</c:v>
                </c:pt>
                <c:pt idx="21737">
                  <c:v>-5.1599999999999997E-3</c:v>
                </c:pt>
                <c:pt idx="21738">
                  <c:v>-5.1599999999999997E-3</c:v>
                </c:pt>
                <c:pt idx="21739">
                  <c:v>-5.1900000000000002E-3</c:v>
                </c:pt>
                <c:pt idx="21740">
                  <c:v>-5.1900000000000002E-3</c:v>
                </c:pt>
                <c:pt idx="21741">
                  <c:v>-5.2100000000000002E-3</c:v>
                </c:pt>
                <c:pt idx="21742">
                  <c:v>-5.2399999999999999E-3</c:v>
                </c:pt>
                <c:pt idx="21743">
                  <c:v>-5.2399999999999999E-3</c:v>
                </c:pt>
                <c:pt idx="21744">
                  <c:v>-5.2399999999999999E-3</c:v>
                </c:pt>
                <c:pt idx="21745">
                  <c:v>-5.2700000000000004E-3</c:v>
                </c:pt>
                <c:pt idx="21746">
                  <c:v>-5.2700000000000004E-3</c:v>
                </c:pt>
                <c:pt idx="21747">
                  <c:v>-5.2700000000000004E-3</c:v>
                </c:pt>
                <c:pt idx="21748">
                  <c:v>-5.2900000000000004E-3</c:v>
                </c:pt>
                <c:pt idx="21749">
                  <c:v>-5.2900000000000004E-3</c:v>
                </c:pt>
                <c:pt idx="21750">
                  <c:v>-5.2900000000000004E-3</c:v>
                </c:pt>
                <c:pt idx="21751">
                  <c:v>-5.2900000000000004E-3</c:v>
                </c:pt>
                <c:pt idx="21752">
                  <c:v>-5.2900000000000004E-3</c:v>
                </c:pt>
                <c:pt idx="21753">
                  <c:v>-5.2900000000000004E-3</c:v>
                </c:pt>
                <c:pt idx="21754">
                  <c:v>-5.2900000000000004E-3</c:v>
                </c:pt>
                <c:pt idx="21755">
                  <c:v>-5.2900000000000004E-3</c:v>
                </c:pt>
                <c:pt idx="21756">
                  <c:v>-5.2900000000000004E-3</c:v>
                </c:pt>
                <c:pt idx="21757">
                  <c:v>-5.2700000000000004E-3</c:v>
                </c:pt>
                <c:pt idx="21758">
                  <c:v>-5.2700000000000004E-3</c:v>
                </c:pt>
                <c:pt idx="21759">
                  <c:v>-5.2700000000000004E-3</c:v>
                </c:pt>
                <c:pt idx="21760">
                  <c:v>-5.2700000000000004E-3</c:v>
                </c:pt>
                <c:pt idx="21761">
                  <c:v>-5.2700000000000004E-3</c:v>
                </c:pt>
                <c:pt idx="21762">
                  <c:v>-5.2700000000000004E-3</c:v>
                </c:pt>
                <c:pt idx="21763">
                  <c:v>-5.2700000000000004E-3</c:v>
                </c:pt>
                <c:pt idx="21764">
                  <c:v>-5.2700000000000004E-3</c:v>
                </c:pt>
                <c:pt idx="21765">
                  <c:v>-5.2900000000000004E-3</c:v>
                </c:pt>
                <c:pt idx="21766">
                  <c:v>-5.2900000000000004E-3</c:v>
                </c:pt>
                <c:pt idx="21767">
                  <c:v>-5.3200000000000001E-3</c:v>
                </c:pt>
                <c:pt idx="21768">
                  <c:v>-5.3200000000000001E-3</c:v>
                </c:pt>
                <c:pt idx="21769">
                  <c:v>-5.3499999999999997E-3</c:v>
                </c:pt>
                <c:pt idx="21770">
                  <c:v>-5.3499999999999997E-3</c:v>
                </c:pt>
                <c:pt idx="21771">
                  <c:v>-5.3699999999999998E-3</c:v>
                </c:pt>
                <c:pt idx="21772">
                  <c:v>-5.4000000000000003E-3</c:v>
                </c:pt>
                <c:pt idx="21773">
                  <c:v>-5.4299999999999999E-3</c:v>
                </c:pt>
                <c:pt idx="21774">
                  <c:v>-5.45E-3</c:v>
                </c:pt>
                <c:pt idx="21775">
                  <c:v>-5.4799999999999996E-3</c:v>
                </c:pt>
                <c:pt idx="21776">
                  <c:v>-5.4799999999999996E-3</c:v>
                </c:pt>
                <c:pt idx="21777">
                  <c:v>-5.4999999999999997E-3</c:v>
                </c:pt>
                <c:pt idx="21778">
                  <c:v>-5.5300000000000002E-3</c:v>
                </c:pt>
                <c:pt idx="21779">
                  <c:v>-5.5599999999999998E-3</c:v>
                </c:pt>
                <c:pt idx="21780">
                  <c:v>-5.5599999999999998E-3</c:v>
                </c:pt>
                <c:pt idx="21781">
                  <c:v>-5.5799999999999999E-3</c:v>
                </c:pt>
                <c:pt idx="21782">
                  <c:v>-5.5799999999999999E-3</c:v>
                </c:pt>
                <c:pt idx="21783">
                  <c:v>-5.5799999999999999E-3</c:v>
                </c:pt>
                <c:pt idx="21784">
                  <c:v>-5.6100000000000004E-3</c:v>
                </c:pt>
                <c:pt idx="21785">
                  <c:v>-5.5799999999999999E-3</c:v>
                </c:pt>
                <c:pt idx="21786">
                  <c:v>-5.5799999999999999E-3</c:v>
                </c:pt>
                <c:pt idx="21787">
                  <c:v>-5.5799999999999999E-3</c:v>
                </c:pt>
                <c:pt idx="21788">
                  <c:v>-5.5799999999999999E-3</c:v>
                </c:pt>
                <c:pt idx="21789">
                  <c:v>-5.5599999999999998E-3</c:v>
                </c:pt>
                <c:pt idx="21790">
                  <c:v>-5.5300000000000002E-3</c:v>
                </c:pt>
                <c:pt idx="21791">
                  <c:v>-5.4999999999999997E-3</c:v>
                </c:pt>
                <c:pt idx="21792">
                  <c:v>-5.4799999999999996E-3</c:v>
                </c:pt>
                <c:pt idx="21793">
                  <c:v>-5.45E-3</c:v>
                </c:pt>
                <c:pt idx="21794">
                  <c:v>-5.4299999999999999E-3</c:v>
                </c:pt>
                <c:pt idx="21795">
                  <c:v>-5.4000000000000003E-3</c:v>
                </c:pt>
                <c:pt idx="21796">
                  <c:v>-5.3499999999999997E-3</c:v>
                </c:pt>
                <c:pt idx="21797">
                  <c:v>-5.3200000000000001E-3</c:v>
                </c:pt>
                <c:pt idx="21798">
                  <c:v>-5.2900000000000004E-3</c:v>
                </c:pt>
                <c:pt idx="21799">
                  <c:v>-5.2399999999999999E-3</c:v>
                </c:pt>
                <c:pt idx="21800">
                  <c:v>-5.2100000000000002E-3</c:v>
                </c:pt>
                <c:pt idx="21801">
                  <c:v>-5.1900000000000002E-3</c:v>
                </c:pt>
                <c:pt idx="21802">
                  <c:v>-5.1399999999999996E-3</c:v>
                </c:pt>
                <c:pt idx="21803">
                  <c:v>-5.11E-3</c:v>
                </c:pt>
                <c:pt idx="21804">
                  <c:v>-5.11E-3</c:v>
                </c:pt>
                <c:pt idx="21805">
                  <c:v>-5.0800000000000003E-3</c:v>
                </c:pt>
                <c:pt idx="21806">
                  <c:v>-5.0600000000000003E-3</c:v>
                </c:pt>
                <c:pt idx="21807">
                  <c:v>-5.0299999999999997E-3</c:v>
                </c:pt>
                <c:pt idx="21808">
                  <c:v>-5.0299999999999997E-3</c:v>
                </c:pt>
                <c:pt idx="21809">
                  <c:v>-5.0299999999999997E-3</c:v>
                </c:pt>
                <c:pt idx="21810">
                  <c:v>-5.0299999999999997E-3</c:v>
                </c:pt>
                <c:pt idx="21811">
                  <c:v>-5.0299999999999997E-3</c:v>
                </c:pt>
                <c:pt idx="21812">
                  <c:v>-5.0299999999999997E-3</c:v>
                </c:pt>
                <c:pt idx="21813">
                  <c:v>-5.0299999999999997E-3</c:v>
                </c:pt>
                <c:pt idx="21814">
                  <c:v>-5.0600000000000003E-3</c:v>
                </c:pt>
                <c:pt idx="21815">
                  <c:v>-5.0600000000000003E-3</c:v>
                </c:pt>
                <c:pt idx="21816">
                  <c:v>-5.0800000000000003E-3</c:v>
                </c:pt>
                <c:pt idx="21817">
                  <c:v>-5.11E-3</c:v>
                </c:pt>
                <c:pt idx="21818">
                  <c:v>-5.1399999999999996E-3</c:v>
                </c:pt>
                <c:pt idx="21819">
                  <c:v>-5.1599999999999997E-3</c:v>
                </c:pt>
                <c:pt idx="21820">
                  <c:v>-5.1900000000000002E-3</c:v>
                </c:pt>
                <c:pt idx="21821">
                  <c:v>-5.2100000000000002E-3</c:v>
                </c:pt>
                <c:pt idx="21822">
                  <c:v>-5.2399999999999999E-3</c:v>
                </c:pt>
                <c:pt idx="21823">
                  <c:v>-5.2700000000000004E-3</c:v>
                </c:pt>
                <c:pt idx="21824">
                  <c:v>-5.2900000000000004E-3</c:v>
                </c:pt>
                <c:pt idx="21825">
                  <c:v>-5.3200000000000001E-3</c:v>
                </c:pt>
                <c:pt idx="21826">
                  <c:v>-5.3499999999999997E-3</c:v>
                </c:pt>
                <c:pt idx="21827">
                  <c:v>-5.3499999999999997E-3</c:v>
                </c:pt>
                <c:pt idx="21828">
                  <c:v>-5.3699999999999998E-3</c:v>
                </c:pt>
                <c:pt idx="21829">
                  <c:v>-5.3699999999999998E-3</c:v>
                </c:pt>
                <c:pt idx="21830">
                  <c:v>-5.4000000000000003E-3</c:v>
                </c:pt>
                <c:pt idx="21831">
                  <c:v>-5.4000000000000003E-3</c:v>
                </c:pt>
                <c:pt idx="21832">
                  <c:v>-5.4000000000000003E-3</c:v>
                </c:pt>
                <c:pt idx="21833">
                  <c:v>-5.4000000000000003E-3</c:v>
                </c:pt>
                <c:pt idx="21834">
                  <c:v>-5.3699999999999998E-3</c:v>
                </c:pt>
                <c:pt idx="21835">
                  <c:v>-5.3699999999999998E-3</c:v>
                </c:pt>
                <c:pt idx="21836">
                  <c:v>-5.3499999999999997E-3</c:v>
                </c:pt>
                <c:pt idx="21837">
                  <c:v>-5.3499999999999997E-3</c:v>
                </c:pt>
                <c:pt idx="21838">
                  <c:v>-5.3200000000000001E-3</c:v>
                </c:pt>
                <c:pt idx="21839">
                  <c:v>-5.2900000000000004E-3</c:v>
                </c:pt>
                <c:pt idx="21840">
                  <c:v>-5.2700000000000004E-3</c:v>
                </c:pt>
                <c:pt idx="21841">
                  <c:v>-5.2399999999999999E-3</c:v>
                </c:pt>
                <c:pt idx="21842">
                  <c:v>-5.2100000000000002E-3</c:v>
                </c:pt>
                <c:pt idx="21843">
                  <c:v>-5.1599999999999997E-3</c:v>
                </c:pt>
                <c:pt idx="21844">
                  <c:v>-5.1399999999999996E-3</c:v>
                </c:pt>
                <c:pt idx="21845">
                  <c:v>-5.11E-3</c:v>
                </c:pt>
                <c:pt idx="21846">
                  <c:v>-5.0800000000000003E-3</c:v>
                </c:pt>
                <c:pt idx="21847">
                  <c:v>-5.0600000000000003E-3</c:v>
                </c:pt>
                <c:pt idx="21848">
                  <c:v>-5.0299999999999997E-3</c:v>
                </c:pt>
                <c:pt idx="21849">
                  <c:v>-5.0000000000000001E-3</c:v>
                </c:pt>
                <c:pt idx="21850">
                  <c:v>-4.9800000000000001E-3</c:v>
                </c:pt>
                <c:pt idx="21851">
                  <c:v>-4.9500000000000004E-3</c:v>
                </c:pt>
                <c:pt idx="21852">
                  <c:v>-4.9500000000000004E-3</c:v>
                </c:pt>
                <c:pt idx="21853">
                  <c:v>-4.9300000000000004E-3</c:v>
                </c:pt>
                <c:pt idx="21854">
                  <c:v>-4.9300000000000004E-3</c:v>
                </c:pt>
                <c:pt idx="21855">
                  <c:v>-4.9300000000000004E-3</c:v>
                </c:pt>
                <c:pt idx="21856">
                  <c:v>-4.9300000000000004E-3</c:v>
                </c:pt>
                <c:pt idx="21857">
                  <c:v>-4.9500000000000004E-3</c:v>
                </c:pt>
                <c:pt idx="21858">
                  <c:v>-4.9500000000000004E-3</c:v>
                </c:pt>
                <c:pt idx="21859">
                  <c:v>-4.9800000000000001E-3</c:v>
                </c:pt>
                <c:pt idx="21860">
                  <c:v>-4.9800000000000001E-3</c:v>
                </c:pt>
                <c:pt idx="21861">
                  <c:v>-5.0000000000000001E-3</c:v>
                </c:pt>
                <c:pt idx="21862">
                  <c:v>-5.0299999999999997E-3</c:v>
                </c:pt>
                <c:pt idx="21863">
                  <c:v>-5.0600000000000003E-3</c:v>
                </c:pt>
                <c:pt idx="21864">
                  <c:v>-5.11E-3</c:v>
                </c:pt>
                <c:pt idx="21865">
                  <c:v>-5.1399999999999996E-3</c:v>
                </c:pt>
                <c:pt idx="21866">
                  <c:v>-5.1599999999999997E-3</c:v>
                </c:pt>
                <c:pt idx="21867">
                  <c:v>-5.1900000000000002E-3</c:v>
                </c:pt>
                <c:pt idx="21868">
                  <c:v>-5.2399999999999999E-3</c:v>
                </c:pt>
                <c:pt idx="21869">
                  <c:v>-5.2700000000000004E-3</c:v>
                </c:pt>
                <c:pt idx="21870">
                  <c:v>-5.2900000000000004E-3</c:v>
                </c:pt>
                <c:pt idx="21871">
                  <c:v>-5.3200000000000001E-3</c:v>
                </c:pt>
                <c:pt idx="21872">
                  <c:v>-5.3699999999999998E-3</c:v>
                </c:pt>
                <c:pt idx="21873">
                  <c:v>-5.4000000000000003E-3</c:v>
                </c:pt>
                <c:pt idx="21874">
                  <c:v>-5.4299999999999999E-3</c:v>
                </c:pt>
                <c:pt idx="21875">
                  <c:v>-5.4299999999999999E-3</c:v>
                </c:pt>
                <c:pt idx="21876">
                  <c:v>-5.45E-3</c:v>
                </c:pt>
                <c:pt idx="21877">
                  <c:v>-5.4799999999999996E-3</c:v>
                </c:pt>
                <c:pt idx="21878">
                  <c:v>-5.4799999999999996E-3</c:v>
                </c:pt>
                <c:pt idx="21879">
                  <c:v>-5.4799999999999996E-3</c:v>
                </c:pt>
                <c:pt idx="21880">
                  <c:v>-5.4999999999999997E-3</c:v>
                </c:pt>
                <c:pt idx="21881">
                  <c:v>-5.4999999999999997E-3</c:v>
                </c:pt>
                <c:pt idx="21882">
                  <c:v>-5.4999999999999997E-3</c:v>
                </c:pt>
                <c:pt idx="21883">
                  <c:v>-5.4799999999999996E-3</c:v>
                </c:pt>
                <c:pt idx="21884">
                  <c:v>-5.4799999999999996E-3</c:v>
                </c:pt>
                <c:pt idx="21885">
                  <c:v>-5.4799999999999996E-3</c:v>
                </c:pt>
                <c:pt idx="21886">
                  <c:v>-5.45E-3</c:v>
                </c:pt>
                <c:pt idx="21887">
                  <c:v>-5.45E-3</c:v>
                </c:pt>
                <c:pt idx="21888">
                  <c:v>-5.4299999999999999E-3</c:v>
                </c:pt>
                <c:pt idx="21889">
                  <c:v>-5.4299999999999999E-3</c:v>
                </c:pt>
                <c:pt idx="21890">
                  <c:v>-5.4000000000000003E-3</c:v>
                </c:pt>
                <c:pt idx="21891">
                  <c:v>-5.3699999999999998E-3</c:v>
                </c:pt>
                <c:pt idx="21892">
                  <c:v>-5.3699999999999998E-3</c:v>
                </c:pt>
                <c:pt idx="21893">
                  <c:v>-5.3499999999999997E-3</c:v>
                </c:pt>
                <c:pt idx="21894">
                  <c:v>-5.3499999999999997E-3</c:v>
                </c:pt>
                <c:pt idx="21895">
                  <c:v>-5.3200000000000001E-3</c:v>
                </c:pt>
                <c:pt idx="21896">
                  <c:v>-5.3200000000000001E-3</c:v>
                </c:pt>
                <c:pt idx="21897">
                  <c:v>-5.2900000000000004E-3</c:v>
                </c:pt>
                <c:pt idx="21898">
                  <c:v>-5.2900000000000004E-3</c:v>
                </c:pt>
                <c:pt idx="21899">
                  <c:v>-5.2900000000000004E-3</c:v>
                </c:pt>
                <c:pt idx="21900">
                  <c:v>-5.2900000000000004E-3</c:v>
                </c:pt>
                <c:pt idx="21901">
                  <c:v>-5.2700000000000004E-3</c:v>
                </c:pt>
                <c:pt idx="21902">
                  <c:v>-5.2900000000000004E-3</c:v>
                </c:pt>
                <c:pt idx="21903">
                  <c:v>-5.2900000000000004E-3</c:v>
                </c:pt>
                <c:pt idx="21904">
                  <c:v>-5.2900000000000004E-3</c:v>
                </c:pt>
                <c:pt idx="21905">
                  <c:v>-5.2900000000000004E-3</c:v>
                </c:pt>
                <c:pt idx="21906">
                  <c:v>-5.2900000000000004E-3</c:v>
                </c:pt>
                <c:pt idx="21907">
                  <c:v>-5.3200000000000001E-3</c:v>
                </c:pt>
                <c:pt idx="21908">
                  <c:v>-5.3200000000000001E-3</c:v>
                </c:pt>
                <c:pt idx="21909">
                  <c:v>-5.3200000000000001E-3</c:v>
                </c:pt>
                <c:pt idx="21910">
                  <c:v>-5.3499999999999997E-3</c:v>
                </c:pt>
                <c:pt idx="21911">
                  <c:v>-5.3499999999999997E-3</c:v>
                </c:pt>
                <c:pt idx="21912">
                  <c:v>-5.3699999999999998E-3</c:v>
                </c:pt>
                <c:pt idx="21913">
                  <c:v>-5.3699999999999998E-3</c:v>
                </c:pt>
                <c:pt idx="21914">
                  <c:v>-5.4000000000000003E-3</c:v>
                </c:pt>
                <c:pt idx="21915">
                  <c:v>-5.4000000000000003E-3</c:v>
                </c:pt>
                <c:pt idx="21916">
                  <c:v>-5.4299999999999999E-3</c:v>
                </c:pt>
                <c:pt idx="21917">
                  <c:v>-5.4299999999999999E-3</c:v>
                </c:pt>
                <c:pt idx="21918">
                  <c:v>-5.45E-3</c:v>
                </c:pt>
                <c:pt idx="21919">
                  <c:v>-5.45E-3</c:v>
                </c:pt>
                <c:pt idx="21920">
                  <c:v>-5.45E-3</c:v>
                </c:pt>
                <c:pt idx="21921">
                  <c:v>-5.45E-3</c:v>
                </c:pt>
                <c:pt idx="21922">
                  <c:v>-5.4799999999999996E-3</c:v>
                </c:pt>
                <c:pt idx="21923">
                  <c:v>-5.4799999999999996E-3</c:v>
                </c:pt>
                <c:pt idx="21924">
                  <c:v>-5.4799999999999996E-3</c:v>
                </c:pt>
                <c:pt idx="21925">
                  <c:v>-5.45E-3</c:v>
                </c:pt>
                <c:pt idx="21926">
                  <c:v>-5.45E-3</c:v>
                </c:pt>
                <c:pt idx="21927">
                  <c:v>-5.45E-3</c:v>
                </c:pt>
                <c:pt idx="21928">
                  <c:v>-5.4299999999999999E-3</c:v>
                </c:pt>
                <c:pt idx="21929">
                  <c:v>-5.4299999999999999E-3</c:v>
                </c:pt>
                <c:pt idx="21930">
                  <c:v>-5.4000000000000003E-3</c:v>
                </c:pt>
                <c:pt idx="21931">
                  <c:v>-5.3699999999999998E-3</c:v>
                </c:pt>
                <c:pt idx="21932">
                  <c:v>-5.3699999999999998E-3</c:v>
                </c:pt>
                <c:pt idx="21933">
                  <c:v>-5.3499999999999997E-3</c:v>
                </c:pt>
                <c:pt idx="21934">
                  <c:v>-5.3200000000000001E-3</c:v>
                </c:pt>
                <c:pt idx="21935">
                  <c:v>-5.2900000000000004E-3</c:v>
                </c:pt>
                <c:pt idx="21936">
                  <c:v>-5.2900000000000004E-3</c:v>
                </c:pt>
                <c:pt idx="21937">
                  <c:v>-5.2700000000000004E-3</c:v>
                </c:pt>
                <c:pt idx="21938">
                  <c:v>-5.2399999999999999E-3</c:v>
                </c:pt>
                <c:pt idx="21939">
                  <c:v>-5.2100000000000002E-3</c:v>
                </c:pt>
                <c:pt idx="21940">
                  <c:v>-5.1900000000000002E-3</c:v>
                </c:pt>
                <c:pt idx="21941">
                  <c:v>-5.1900000000000002E-3</c:v>
                </c:pt>
                <c:pt idx="21942">
                  <c:v>-5.1599999999999997E-3</c:v>
                </c:pt>
                <c:pt idx="21943">
                  <c:v>-5.1599999999999997E-3</c:v>
                </c:pt>
                <c:pt idx="21944">
                  <c:v>-5.1399999999999996E-3</c:v>
                </c:pt>
                <c:pt idx="21945">
                  <c:v>-5.1399999999999996E-3</c:v>
                </c:pt>
                <c:pt idx="21946">
                  <c:v>-5.11E-3</c:v>
                </c:pt>
                <c:pt idx="21947">
                  <c:v>-5.11E-3</c:v>
                </c:pt>
                <c:pt idx="21948">
                  <c:v>-5.11E-3</c:v>
                </c:pt>
                <c:pt idx="21949">
                  <c:v>-5.11E-3</c:v>
                </c:pt>
                <c:pt idx="21950">
                  <c:v>-5.11E-3</c:v>
                </c:pt>
                <c:pt idx="21951">
                  <c:v>-5.11E-3</c:v>
                </c:pt>
                <c:pt idx="21952">
                  <c:v>-5.1399999999999996E-3</c:v>
                </c:pt>
                <c:pt idx="21953">
                  <c:v>-5.1399999999999996E-3</c:v>
                </c:pt>
                <c:pt idx="21954">
                  <c:v>-5.1399999999999996E-3</c:v>
                </c:pt>
                <c:pt idx="21955">
                  <c:v>-5.1599999999999997E-3</c:v>
                </c:pt>
                <c:pt idx="21956">
                  <c:v>-5.1599999999999997E-3</c:v>
                </c:pt>
                <c:pt idx="21957">
                  <c:v>-5.1900000000000002E-3</c:v>
                </c:pt>
                <c:pt idx="21958">
                  <c:v>-5.1900000000000002E-3</c:v>
                </c:pt>
                <c:pt idx="21959">
                  <c:v>-5.1900000000000002E-3</c:v>
                </c:pt>
                <c:pt idx="21960">
                  <c:v>-5.2100000000000002E-3</c:v>
                </c:pt>
                <c:pt idx="21961">
                  <c:v>-5.2100000000000002E-3</c:v>
                </c:pt>
                <c:pt idx="21962">
                  <c:v>-5.2399999999999999E-3</c:v>
                </c:pt>
                <c:pt idx="21963">
                  <c:v>-5.2399999999999999E-3</c:v>
                </c:pt>
                <c:pt idx="21964">
                  <c:v>-5.2700000000000004E-3</c:v>
                </c:pt>
                <c:pt idx="21965">
                  <c:v>-5.2700000000000004E-3</c:v>
                </c:pt>
                <c:pt idx="21966">
                  <c:v>-5.2700000000000004E-3</c:v>
                </c:pt>
                <c:pt idx="21967">
                  <c:v>-5.2700000000000004E-3</c:v>
                </c:pt>
                <c:pt idx="21968">
                  <c:v>-5.2700000000000004E-3</c:v>
                </c:pt>
                <c:pt idx="21969">
                  <c:v>-5.2700000000000004E-3</c:v>
                </c:pt>
                <c:pt idx="21970">
                  <c:v>-5.2700000000000004E-3</c:v>
                </c:pt>
                <c:pt idx="21971">
                  <c:v>-5.2700000000000004E-3</c:v>
                </c:pt>
                <c:pt idx="21972">
                  <c:v>-5.2700000000000004E-3</c:v>
                </c:pt>
                <c:pt idx="21973">
                  <c:v>-5.2399999999999999E-3</c:v>
                </c:pt>
                <c:pt idx="21974">
                  <c:v>-5.2399999999999999E-3</c:v>
                </c:pt>
                <c:pt idx="21975">
                  <c:v>-5.2399999999999999E-3</c:v>
                </c:pt>
                <c:pt idx="21976">
                  <c:v>-5.2100000000000002E-3</c:v>
                </c:pt>
                <c:pt idx="21977">
                  <c:v>-5.2100000000000002E-3</c:v>
                </c:pt>
                <c:pt idx="21978">
                  <c:v>-5.2100000000000002E-3</c:v>
                </c:pt>
                <c:pt idx="21979">
                  <c:v>-5.1900000000000002E-3</c:v>
                </c:pt>
                <c:pt idx="21980">
                  <c:v>-5.1900000000000002E-3</c:v>
                </c:pt>
                <c:pt idx="21981">
                  <c:v>-5.1599999999999997E-3</c:v>
                </c:pt>
                <c:pt idx="21982">
                  <c:v>-5.1599999999999997E-3</c:v>
                </c:pt>
                <c:pt idx="21983">
                  <c:v>-5.1399999999999996E-3</c:v>
                </c:pt>
                <c:pt idx="21984">
                  <c:v>-5.1399999999999996E-3</c:v>
                </c:pt>
                <c:pt idx="21985">
                  <c:v>-5.1399999999999996E-3</c:v>
                </c:pt>
                <c:pt idx="21986">
                  <c:v>-5.11E-3</c:v>
                </c:pt>
                <c:pt idx="21987">
                  <c:v>-5.11E-3</c:v>
                </c:pt>
                <c:pt idx="21988">
                  <c:v>-5.11E-3</c:v>
                </c:pt>
                <c:pt idx="21989">
                  <c:v>-5.11E-3</c:v>
                </c:pt>
                <c:pt idx="21990">
                  <c:v>-5.11E-3</c:v>
                </c:pt>
                <c:pt idx="21991">
                  <c:v>-5.11E-3</c:v>
                </c:pt>
                <c:pt idx="21992">
                  <c:v>-5.11E-3</c:v>
                </c:pt>
                <c:pt idx="21993">
                  <c:v>-5.11E-3</c:v>
                </c:pt>
                <c:pt idx="21994">
                  <c:v>-5.11E-3</c:v>
                </c:pt>
                <c:pt idx="21995">
                  <c:v>-5.11E-3</c:v>
                </c:pt>
                <c:pt idx="21996">
                  <c:v>-5.11E-3</c:v>
                </c:pt>
                <c:pt idx="21997">
                  <c:v>-5.1399999999999996E-3</c:v>
                </c:pt>
                <c:pt idx="21998">
                  <c:v>-5.1399999999999996E-3</c:v>
                </c:pt>
                <c:pt idx="21999">
                  <c:v>-5.1399999999999996E-3</c:v>
                </c:pt>
                <c:pt idx="22000">
                  <c:v>-5.1599999999999997E-3</c:v>
                </c:pt>
                <c:pt idx="22001">
                  <c:v>-5.1599999999999997E-3</c:v>
                </c:pt>
                <c:pt idx="22002">
                  <c:v>-5.1900000000000002E-3</c:v>
                </c:pt>
                <c:pt idx="22003">
                  <c:v>-5.1900000000000002E-3</c:v>
                </c:pt>
                <c:pt idx="22004">
                  <c:v>-5.2100000000000002E-3</c:v>
                </c:pt>
                <c:pt idx="22005">
                  <c:v>-5.2100000000000002E-3</c:v>
                </c:pt>
                <c:pt idx="22006">
                  <c:v>-5.2399999999999999E-3</c:v>
                </c:pt>
                <c:pt idx="22007">
                  <c:v>-5.2700000000000004E-3</c:v>
                </c:pt>
                <c:pt idx="22008">
                  <c:v>-5.2700000000000004E-3</c:v>
                </c:pt>
                <c:pt idx="22009">
                  <c:v>-5.2900000000000004E-3</c:v>
                </c:pt>
                <c:pt idx="22010">
                  <c:v>-5.3200000000000001E-3</c:v>
                </c:pt>
                <c:pt idx="22011">
                  <c:v>-5.3200000000000001E-3</c:v>
                </c:pt>
                <c:pt idx="22012">
                  <c:v>-5.3499999999999997E-3</c:v>
                </c:pt>
                <c:pt idx="22013">
                  <c:v>-5.3699999999999998E-3</c:v>
                </c:pt>
                <c:pt idx="22014">
                  <c:v>-5.4000000000000003E-3</c:v>
                </c:pt>
                <c:pt idx="22015">
                  <c:v>-5.4000000000000003E-3</c:v>
                </c:pt>
                <c:pt idx="22016">
                  <c:v>-5.4299999999999999E-3</c:v>
                </c:pt>
                <c:pt idx="22017">
                  <c:v>-5.45E-3</c:v>
                </c:pt>
                <c:pt idx="22018">
                  <c:v>-5.4799999999999996E-3</c:v>
                </c:pt>
                <c:pt idx="22019">
                  <c:v>-5.4799999999999996E-3</c:v>
                </c:pt>
                <c:pt idx="22020">
                  <c:v>-5.4999999999999997E-3</c:v>
                </c:pt>
                <c:pt idx="22021">
                  <c:v>-5.4999999999999997E-3</c:v>
                </c:pt>
                <c:pt idx="22022">
                  <c:v>-5.5300000000000002E-3</c:v>
                </c:pt>
                <c:pt idx="22023">
                  <c:v>-5.5300000000000002E-3</c:v>
                </c:pt>
                <c:pt idx="22024">
                  <c:v>-5.5599999999999998E-3</c:v>
                </c:pt>
                <c:pt idx="22025">
                  <c:v>-5.5599999999999998E-3</c:v>
                </c:pt>
                <c:pt idx="22026">
                  <c:v>-5.5599999999999998E-3</c:v>
                </c:pt>
                <c:pt idx="22027">
                  <c:v>-5.5599999999999998E-3</c:v>
                </c:pt>
                <c:pt idx="22028">
                  <c:v>-5.5799999999999999E-3</c:v>
                </c:pt>
                <c:pt idx="22029">
                  <c:v>-5.5599999999999998E-3</c:v>
                </c:pt>
                <c:pt idx="22030">
                  <c:v>-5.5599999999999998E-3</c:v>
                </c:pt>
                <c:pt idx="22031">
                  <c:v>-5.5599999999999998E-3</c:v>
                </c:pt>
                <c:pt idx="22032">
                  <c:v>-5.5599999999999998E-3</c:v>
                </c:pt>
                <c:pt idx="22033">
                  <c:v>-5.5300000000000002E-3</c:v>
                </c:pt>
                <c:pt idx="22034">
                  <c:v>-5.5300000000000002E-3</c:v>
                </c:pt>
                <c:pt idx="22035">
                  <c:v>-5.4999999999999997E-3</c:v>
                </c:pt>
                <c:pt idx="22036">
                  <c:v>-5.4999999999999997E-3</c:v>
                </c:pt>
                <c:pt idx="22037">
                  <c:v>-5.4799999999999996E-3</c:v>
                </c:pt>
                <c:pt idx="22038">
                  <c:v>-5.4799999999999996E-3</c:v>
                </c:pt>
                <c:pt idx="22039">
                  <c:v>-5.45E-3</c:v>
                </c:pt>
                <c:pt idx="22040">
                  <c:v>-5.4299999999999999E-3</c:v>
                </c:pt>
                <c:pt idx="22041">
                  <c:v>-5.4000000000000003E-3</c:v>
                </c:pt>
                <c:pt idx="22042">
                  <c:v>-5.4000000000000003E-3</c:v>
                </c:pt>
                <c:pt idx="22043">
                  <c:v>-5.3699999999999998E-3</c:v>
                </c:pt>
                <c:pt idx="22044">
                  <c:v>-5.3699999999999998E-3</c:v>
                </c:pt>
                <c:pt idx="22045">
                  <c:v>-5.3499999999999997E-3</c:v>
                </c:pt>
                <c:pt idx="22046">
                  <c:v>-5.3499999999999997E-3</c:v>
                </c:pt>
                <c:pt idx="22047">
                  <c:v>-5.3200000000000001E-3</c:v>
                </c:pt>
                <c:pt idx="22048">
                  <c:v>-5.3200000000000001E-3</c:v>
                </c:pt>
                <c:pt idx="22049">
                  <c:v>-5.3200000000000001E-3</c:v>
                </c:pt>
                <c:pt idx="22050">
                  <c:v>-5.3200000000000001E-3</c:v>
                </c:pt>
                <c:pt idx="22051">
                  <c:v>-5.2900000000000004E-3</c:v>
                </c:pt>
                <c:pt idx="22052">
                  <c:v>-5.3200000000000001E-3</c:v>
                </c:pt>
                <c:pt idx="22053">
                  <c:v>-5.3200000000000001E-3</c:v>
                </c:pt>
                <c:pt idx="22054">
                  <c:v>-5.3200000000000001E-3</c:v>
                </c:pt>
                <c:pt idx="22055">
                  <c:v>-5.3200000000000001E-3</c:v>
                </c:pt>
                <c:pt idx="22056">
                  <c:v>-5.3200000000000001E-3</c:v>
                </c:pt>
                <c:pt idx="22057">
                  <c:v>-5.3200000000000001E-3</c:v>
                </c:pt>
                <c:pt idx="22058">
                  <c:v>-5.3499999999999997E-3</c:v>
                </c:pt>
                <c:pt idx="22059">
                  <c:v>-5.3499999999999997E-3</c:v>
                </c:pt>
                <c:pt idx="22060">
                  <c:v>-5.3699999999999998E-3</c:v>
                </c:pt>
                <c:pt idx="22061">
                  <c:v>-5.3699999999999998E-3</c:v>
                </c:pt>
                <c:pt idx="22062">
                  <c:v>-5.3699999999999998E-3</c:v>
                </c:pt>
                <c:pt idx="22063">
                  <c:v>-5.3699999999999998E-3</c:v>
                </c:pt>
                <c:pt idx="22064">
                  <c:v>-5.3699999999999998E-3</c:v>
                </c:pt>
                <c:pt idx="22065">
                  <c:v>-5.4000000000000003E-3</c:v>
                </c:pt>
                <c:pt idx="22066">
                  <c:v>-5.4000000000000003E-3</c:v>
                </c:pt>
                <c:pt idx="22067">
                  <c:v>-5.4000000000000003E-3</c:v>
                </c:pt>
                <c:pt idx="22068">
                  <c:v>-5.4000000000000003E-3</c:v>
                </c:pt>
                <c:pt idx="22069">
                  <c:v>-5.3699999999999998E-3</c:v>
                </c:pt>
                <c:pt idx="22070">
                  <c:v>-5.3699999999999998E-3</c:v>
                </c:pt>
                <c:pt idx="22071">
                  <c:v>-5.3699999999999998E-3</c:v>
                </c:pt>
                <c:pt idx="22072">
                  <c:v>-5.3499999999999997E-3</c:v>
                </c:pt>
                <c:pt idx="22073">
                  <c:v>-5.3499999999999997E-3</c:v>
                </c:pt>
                <c:pt idx="22074">
                  <c:v>-5.3200000000000001E-3</c:v>
                </c:pt>
                <c:pt idx="22075">
                  <c:v>-5.3200000000000001E-3</c:v>
                </c:pt>
                <c:pt idx="22076">
                  <c:v>-5.2900000000000004E-3</c:v>
                </c:pt>
                <c:pt idx="22077">
                  <c:v>-5.2900000000000004E-3</c:v>
                </c:pt>
                <c:pt idx="22078">
                  <c:v>-5.2700000000000004E-3</c:v>
                </c:pt>
                <c:pt idx="22079">
                  <c:v>-5.2399999999999999E-3</c:v>
                </c:pt>
                <c:pt idx="22080">
                  <c:v>-5.2399999999999999E-3</c:v>
                </c:pt>
                <c:pt idx="22081">
                  <c:v>-5.2100000000000002E-3</c:v>
                </c:pt>
                <c:pt idx="22082">
                  <c:v>-5.2100000000000002E-3</c:v>
                </c:pt>
                <c:pt idx="22083">
                  <c:v>-5.2100000000000002E-3</c:v>
                </c:pt>
                <c:pt idx="22084">
                  <c:v>-5.1900000000000002E-3</c:v>
                </c:pt>
                <c:pt idx="22085">
                  <c:v>-5.1900000000000002E-3</c:v>
                </c:pt>
                <c:pt idx="22086">
                  <c:v>-5.1900000000000002E-3</c:v>
                </c:pt>
                <c:pt idx="22087">
                  <c:v>-5.1900000000000002E-3</c:v>
                </c:pt>
                <c:pt idx="22088">
                  <c:v>-5.1900000000000002E-3</c:v>
                </c:pt>
                <c:pt idx="22089">
                  <c:v>-5.1900000000000002E-3</c:v>
                </c:pt>
                <c:pt idx="22090">
                  <c:v>-5.1900000000000002E-3</c:v>
                </c:pt>
                <c:pt idx="22091">
                  <c:v>-5.2100000000000002E-3</c:v>
                </c:pt>
                <c:pt idx="22092">
                  <c:v>-5.2100000000000002E-3</c:v>
                </c:pt>
                <c:pt idx="22093">
                  <c:v>-5.2100000000000002E-3</c:v>
                </c:pt>
                <c:pt idx="22094">
                  <c:v>-5.2399999999999999E-3</c:v>
                </c:pt>
                <c:pt idx="22095">
                  <c:v>-5.2399999999999999E-3</c:v>
                </c:pt>
                <c:pt idx="22096">
                  <c:v>-5.2700000000000004E-3</c:v>
                </c:pt>
                <c:pt idx="22097">
                  <c:v>-5.2700000000000004E-3</c:v>
                </c:pt>
                <c:pt idx="22098">
                  <c:v>-5.2900000000000004E-3</c:v>
                </c:pt>
                <c:pt idx="22099">
                  <c:v>-5.2900000000000004E-3</c:v>
                </c:pt>
                <c:pt idx="22100">
                  <c:v>-5.2900000000000004E-3</c:v>
                </c:pt>
                <c:pt idx="22101">
                  <c:v>-5.3200000000000001E-3</c:v>
                </c:pt>
                <c:pt idx="22102">
                  <c:v>-5.3200000000000001E-3</c:v>
                </c:pt>
                <c:pt idx="22103">
                  <c:v>-5.3200000000000001E-3</c:v>
                </c:pt>
                <c:pt idx="22104">
                  <c:v>-5.3200000000000001E-3</c:v>
                </c:pt>
                <c:pt idx="22105">
                  <c:v>-5.3200000000000001E-3</c:v>
                </c:pt>
                <c:pt idx="22106">
                  <c:v>-5.3200000000000001E-3</c:v>
                </c:pt>
                <c:pt idx="22107">
                  <c:v>-5.2900000000000004E-3</c:v>
                </c:pt>
                <c:pt idx="22108">
                  <c:v>-5.2900000000000004E-3</c:v>
                </c:pt>
                <c:pt idx="22109">
                  <c:v>-5.2900000000000004E-3</c:v>
                </c:pt>
                <c:pt idx="22110">
                  <c:v>-5.2700000000000004E-3</c:v>
                </c:pt>
                <c:pt idx="22111">
                  <c:v>-5.2399999999999999E-3</c:v>
                </c:pt>
                <c:pt idx="22112">
                  <c:v>-5.2100000000000002E-3</c:v>
                </c:pt>
                <c:pt idx="22113">
                  <c:v>-5.2100000000000002E-3</c:v>
                </c:pt>
                <c:pt idx="22114">
                  <c:v>-5.1900000000000002E-3</c:v>
                </c:pt>
                <c:pt idx="22115">
                  <c:v>-5.1599999999999997E-3</c:v>
                </c:pt>
                <c:pt idx="22116">
                  <c:v>-5.1399999999999996E-3</c:v>
                </c:pt>
                <c:pt idx="22117">
                  <c:v>-5.1399999999999996E-3</c:v>
                </c:pt>
                <c:pt idx="22118">
                  <c:v>-5.11E-3</c:v>
                </c:pt>
                <c:pt idx="22119">
                  <c:v>-5.0800000000000003E-3</c:v>
                </c:pt>
                <c:pt idx="22120">
                  <c:v>-5.0600000000000003E-3</c:v>
                </c:pt>
                <c:pt idx="22121">
                  <c:v>-5.0600000000000003E-3</c:v>
                </c:pt>
                <c:pt idx="22122">
                  <c:v>-5.0299999999999997E-3</c:v>
                </c:pt>
                <c:pt idx="22123">
                  <c:v>-5.0299999999999997E-3</c:v>
                </c:pt>
                <c:pt idx="22124">
                  <c:v>-5.0299999999999997E-3</c:v>
                </c:pt>
                <c:pt idx="22125">
                  <c:v>-5.0299999999999997E-3</c:v>
                </c:pt>
                <c:pt idx="22126">
                  <c:v>-5.0299999999999997E-3</c:v>
                </c:pt>
                <c:pt idx="22127">
                  <c:v>-5.0299999999999997E-3</c:v>
                </c:pt>
                <c:pt idx="22128">
                  <c:v>-5.0299999999999997E-3</c:v>
                </c:pt>
                <c:pt idx="22129">
                  <c:v>-5.0299999999999997E-3</c:v>
                </c:pt>
                <c:pt idx="22130">
                  <c:v>-5.0600000000000003E-3</c:v>
                </c:pt>
                <c:pt idx="22131">
                  <c:v>-5.0600000000000003E-3</c:v>
                </c:pt>
                <c:pt idx="22132">
                  <c:v>-5.0800000000000003E-3</c:v>
                </c:pt>
                <c:pt idx="22133">
                  <c:v>-5.0800000000000003E-3</c:v>
                </c:pt>
                <c:pt idx="22134">
                  <c:v>-5.11E-3</c:v>
                </c:pt>
                <c:pt idx="22135">
                  <c:v>-5.1399999999999996E-3</c:v>
                </c:pt>
                <c:pt idx="22136">
                  <c:v>-5.1599999999999997E-3</c:v>
                </c:pt>
                <c:pt idx="22137">
                  <c:v>-5.1599999999999997E-3</c:v>
                </c:pt>
                <c:pt idx="22138">
                  <c:v>-5.1900000000000002E-3</c:v>
                </c:pt>
                <c:pt idx="22139">
                  <c:v>-5.1900000000000002E-3</c:v>
                </c:pt>
                <c:pt idx="22140">
                  <c:v>-5.2100000000000002E-3</c:v>
                </c:pt>
                <c:pt idx="22141">
                  <c:v>-5.2399999999999999E-3</c:v>
                </c:pt>
                <c:pt idx="22142">
                  <c:v>-5.2399999999999999E-3</c:v>
                </c:pt>
                <c:pt idx="22143">
                  <c:v>-5.2399999999999999E-3</c:v>
                </c:pt>
                <c:pt idx="22144">
                  <c:v>-5.2700000000000004E-3</c:v>
                </c:pt>
                <c:pt idx="22145">
                  <c:v>-5.2700000000000004E-3</c:v>
                </c:pt>
                <c:pt idx="22146">
                  <c:v>-5.2700000000000004E-3</c:v>
                </c:pt>
                <c:pt idx="22147">
                  <c:v>-5.2700000000000004E-3</c:v>
                </c:pt>
                <c:pt idx="22148">
                  <c:v>-5.2700000000000004E-3</c:v>
                </c:pt>
                <c:pt idx="22149">
                  <c:v>-5.2700000000000004E-3</c:v>
                </c:pt>
                <c:pt idx="22150">
                  <c:v>-5.2399999999999999E-3</c:v>
                </c:pt>
                <c:pt idx="22151">
                  <c:v>-5.2399999999999999E-3</c:v>
                </c:pt>
                <c:pt idx="22152">
                  <c:v>-5.2399999999999999E-3</c:v>
                </c:pt>
                <c:pt idx="22153">
                  <c:v>-5.2100000000000002E-3</c:v>
                </c:pt>
                <c:pt idx="22154">
                  <c:v>-5.2100000000000002E-3</c:v>
                </c:pt>
                <c:pt idx="22155">
                  <c:v>-5.1900000000000002E-3</c:v>
                </c:pt>
                <c:pt idx="22156">
                  <c:v>-5.1900000000000002E-3</c:v>
                </c:pt>
                <c:pt idx="22157">
                  <c:v>-5.1599999999999997E-3</c:v>
                </c:pt>
                <c:pt idx="22158">
                  <c:v>-5.1599999999999997E-3</c:v>
                </c:pt>
                <c:pt idx="22159">
                  <c:v>-5.1599999999999997E-3</c:v>
                </c:pt>
                <c:pt idx="22160">
                  <c:v>-5.1399999999999996E-3</c:v>
                </c:pt>
                <c:pt idx="22161">
                  <c:v>-5.1399999999999996E-3</c:v>
                </c:pt>
                <c:pt idx="22162">
                  <c:v>-5.1399999999999996E-3</c:v>
                </c:pt>
                <c:pt idx="22163">
                  <c:v>-5.11E-3</c:v>
                </c:pt>
                <c:pt idx="22164">
                  <c:v>-5.11E-3</c:v>
                </c:pt>
                <c:pt idx="22165">
                  <c:v>-5.11E-3</c:v>
                </c:pt>
                <c:pt idx="22166">
                  <c:v>-5.11E-3</c:v>
                </c:pt>
                <c:pt idx="22167">
                  <c:v>-5.11E-3</c:v>
                </c:pt>
                <c:pt idx="22168">
                  <c:v>-5.11E-3</c:v>
                </c:pt>
                <c:pt idx="22169">
                  <c:v>-5.11E-3</c:v>
                </c:pt>
                <c:pt idx="22170">
                  <c:v>-5.1399999999999996E-3</c:v>
                </c:pt>
                <c:pt idx="22171">
                  <c:v>-5.1399999999999996E-3</c:v>
                </c:pt>
                <c:pt idx="22172">
                  <c:v>-5.1399999999999996E-3</c:v>
                </c:pt>
                <c:pt idx="22173">
                  <c:v>-5.1399999999999996E-3</c:v>
                </c:pt>
                <c:pt idx="22174">
                  <c:v>-5.1599999999999997E-3</c:v>
                </c:pt>
                <c:pt idx="22175">
                  <c:v>-5.1599999999999997E-3</c:v>
                </c:pt>
                <c:pt idx="22176">
                  <c:v>-5.1599999999999997E-3</c:v>
                </c:pt>
                <c:pt idx="22177">
                  <c:v>-5.1599999999999997E-3</c:v>
                </c:pt>
                <c:pt idx="22178">
                  <c:v>-5.1599999999999997E-3</c:v>
                </c:pt>
                <c:pt idx="22179">
                  <c:v>-5.1900000000000002E-3</c:v>
                </c:pt>
                <c:pt idx="22180">
                  <c:v>-5.1900000000000002E-3</c:v>
                </c:pt>
                <c:pt idx="22181">
                  <c:v>-5.1900000000000002E-3</c:v>
                </c:pt>
                <c:pt idx="22182">
                  <c:v>-5.1900000000000002E-3</c:v>
                </c:pt>
                <c:pt idx="22183">
                  <c:v>-5.1900000000000002E-3</c:v>
                </c:pt>
                <c:pt idx="22184">
                  <c:v>-5.1900000000000002E-3</c:v>
                </c:pt>
                <c:pt idx="22185">
                  <c:v>-5.1900000000000002E-3</c:v>
                </c:pt>
                <c:pt idx="22186">
                  <c:v>-5.1900000000000002E-3</c:v>
                </c:pt>
                <c:pt idx="22187">
                  <c:v>-5.1900000000000002E-3</c:v>
                </c:pt>
                <c:pt idx="22188">
                  <c:v>-5.1900000000000002E-3</c:v>
                </c:pt>
                <c:pt idx="22189">
                  <c:v>-5.1900000000000002E-3</c:v>
                </c:pt>
                <c:pt idx="22190">
                  <c:v>-5.1900000000000002E-3</c:v>
                </c:pt>
                <c:pt idx="22191">
                  <c:v>-5.1599999999999997E-3</c:v>
                </c:pt>
                <c:pt idx="22192">
                  <c:v>-5.1599999999999997E-3</c:v>
                </c:pt>
                <c:pt idx="22193">
                  <c:v>-5.1599999999999997E-3</c:v>
                </c:pt>
                <c:pt idx="22194">
                  <c:v>-5.1900000000000002E-3</c:v>
                </c:pt>
                <c:pt idx="22195">
                  <c:v>-5.1900000000000002E-3</c:v>
                </c:pt>
                <c:pt idx="22196">
                  <c:v>-5.1900000000000002E-3</c:v>
                </c:pt>
                <c:pt idx="22197">
                  <c:v>-5.1900000000000002E-3</c:v>
                </c:pt>
                <c:pt idx="22198">
                  <c:v>-5.1900000000000002E-3</c:v>
                </c:pt>
                <c:pt idx="22199">
                  <c:v>-5.1900000000000002E-3</c:v>
                </c:pt>
                <c:pt idx="22200">
                  <c:v>-5.1900000000000002E-3</c:v>
                </c:pt>
                <c:pt idx="22201">
                  <c:v>-5.2100000000000002E-3</c:v>
                </c:pt>
                <c:pt idx="22202">
                  <c:v>-5.2100000000000002E-3</c:v>
                </c:pt>
                <c:pt idx="22203">
                  <c:v>-5.2100000000000002E-3</c:v>
                </c:pt>
                <c:pt idx="22204">
                  <c:v>-5.2100000000000002E-3</c:v>
                </c:pt>
                <c:pt idx="22205">
                  <c:v>-5.2399999999999999E-3</c:v>
                </c:pt>
                <c:pt idx="22206">
                  <c:v>-5.2399999999999999E-3</c:v>
                </c:pt>
                <c:pt idx="22207">
                  <c:v>-5.2399999999999999E-3</c:v>
                </c:pt>
                <c:pt idx="22208">
                  <c:v>-5.2399999999999999E-3</c:v>
                </c:pt>
                <c:pt idx="22209">
                  <c:v>-5.2399999999999999E-3</c:v>
                </c:pt>
                <c:pt idx="22210">
                  <c:v>-5.2399999999999999E-3</c:v>
                </c:pt>
                <c:pt idx="22211">
                  <c:v>-5.2399999999999999E-3</c:v>
                </c:pt>
                <c:pt idx="22212">
                  <c:v>-5.2399999999999999E-3</c:v>
                </c:pt>
                <c:pt idx="22213">
                  <c:v>-5.2399999999999999E-3</c:v>
                </c:pt>
                <c:pt idx="22214">
                  <c:v>-5.2399999999999999E-3</c:v>
                </c:pt>
                <c:pt idx="22215">
                  <c:v>-5.2399999999999999E-3</c:v>
                </c:pt>
                <c:pt idx="22216">
                  <c:v>-5.2100000000000002E-3</c:v>
                </c:pt>
                <c:pt idx="22217">
                  <c:v>-5.2100000000000002E-3</c:v>
                </c:pt>
                <c:pt idx="22218">
                  <c:v>-5.1900000000000002E-3</c:v>
                </c:pt>
                <c:pt idx="22219">
                  <c:v>-5.1900000000000002E-3</c:v>
                </c:pt>
                <c:pt idx="22220">
                  <c:v>-5.1599999999999997E-3</c:v>
                </c:pt>
                <c:pt idx="22221">
                  <c:v>-5.1599999999999997E-3</c:v>
                </c:pt>
                <c:pt idx="22222">
                  <c:v>-5.1399999999999996E-3</c:v>
                </c:pt>
                <c:pt idx="22223">
                  <c:v>-5.11E-3</c:v>
                </c:pt>
                <c:pt idx="22224">
                  <c:v>-5.11E-3</c:v>
                </c:pt>
                <c:pt idx="22225">
                  <c:v>-5.0800000000000003E-3</c:v>
                </c:pt>
                <c:pt idx="22226">
                  <c:v>-5.0800000000000003E-3</c:v>
                </c:pt>
                <c:pt idx="22227">
                  <c:v>-5.0600000000000003E-3</c:v>
                </c:pt>
                <c:pt idx="22228">
                  <c:v>-5.0600000000000003E-3</c:v>
                </c:pt>
                <c:pt idx="22229">
                  <c:v>-5.0600000000000003E-3</c:v>
                </c:pt>
                <c:pt idx="22230">
                  <c:v>-5.0299999999999997E-3</c:v>
                </c:pt>
                <c:pt idx="22231">
                  <c:v>-5.0299999999999997E-3</c:v>
                </c:pt>
                <c:pt idx="22232">
                  <c:v>-5.0299999999999997E-3</c:v>
                </c:pt>
                <c:pt idx="22233">
                  <c:v>-5.0299999999999997E-3</c:v>
                </c:pt>
                <c:pt idx="22234">
                  <c:v>-5.0299999999999997E-3</c:v>
                </c:pt>
                <c:pt idx="22235">
                  <c:v>-5.0600000000000003E-3</c:v>
                </c:pt>
                <c:pt idx="22236">
                  <c:v>-5.0600000000000003E-3</c:v>
                </c:pt>
                <c:pt idx="22237">
                  <c:v>-5.0600000000000003E-3</c:v>
                </c:pt>
                <c:pt idx="22238">
                  <c:v>-5.0800000000000003E-3</c:v>
                </c:pt>
                <c:pt idx="22239">
                  <c:v>-5.0800000000000003E-3</c:v>
                </c:pt>
                <c:pt idx="22240">
                  <c:v>-5.11E-3</c:v>
                </c:pt>
                <c:pt idx="22241">
                  <c:v>-5.1399999999999996E-3</c:v>
                </c:pt>
                <c:pt idx="22242">
                  <c:v>-5.1399999999999996E-3</c:v>
                </c:pt>
                <c:pt idx="22243">
                  <c:v>-5.1599999999999997E-3</c:v>
                </c:pt>
                <c:pt idx="22244">
                  <c:v>-5.1599999999999997E-3</c:v>
                </c:pt>
                <c:pt idx="22245">
                  <c:v>-5.1900000000000002E-3</c:v>
                </c:pt>
                <c:pt idx="22246">
                  <c:v>-5.1900000000000002E-3</c:v>
                </c:pt>
                <c:pt idx="22247">
                  <c:v>-5.1900000000000002E-3</c:v>
                </c:pt>
                <c:pt idx="22248">
                  <c:v>-5.1900000000000002E-3</c:v>
                </c:pt>
                <c:pt idx="22249">
                  <c:v>-5.1900000000000002E-3</c:v>
                </c:pt>
                <c:pt idx="22250">
                  <c:v>-5.1900000000000002E-3</c:v>
                </c:pt>
                <c:pt idx="22251">
                  <c:v>-5.1900000000000002E-3</c:v>
                </c:pt>
                <c:pt idx="22252">
                  <c:v>-5.1900000000000002E-3</c:v>
                </c:pt>
                <c:pt idx="22253">
                  <c:v>-5.1900000000000002E-3</c:v>
                </c:pt>
                <c:pt idx="22254">
                  <c:v>-5.1599999999999997E-3</c:v>
                </c:pt>
                <c:pt idx="22255">
                  <c:v>-5.1599999999999997E-3</c:v>
                </c:pt>
                <c:pt idx="22256">
                  <c:v>-5.1399999999999996E-3</c:v>
                </c:pt>
                <c:pt idx="22257">
                  <c:v>-5.1399999999999996E-3</c:v>
                </c:pt>
                <c:pt idx="22258">
                  <c:v>-5.11E-3</c:v>
                </c:pt>
                <c:pt idx="22259">
                  <c:v>-5.0800000000000003E-3</c:v>
                </c:pt>
                <c:pt idx="22260">
                  <c:v>-5.0800000000000003E-3</c:v>
                </c:pt>
                <c:pt idx="22261">
                  <c:v>-5.0600000000000003E-3</c:v>
                </c:pt>
                <c:pt idx="22262">
                  <c:v>-5.0299999999999997E-3</c:v>
                </c:pt>
                <c:pt idx="22263">
                  <c:v>-5.0299999999999997E-3</c:v>
                </c:pt>
                <c:pt idx="22264">
                  <c:v>-5.0299999999999997E-3</c:v>
                </c:pt>
                <c:pt idx="22265">
                  <c:v>-5.0000000000000001E-3</c:v>
                </c:pt>
                <c:pt idx="22266">
                  <c:v>-5.0000000000000001E-3</c:v>
                </c:pt>
                <c:pt idx="22267">
                  <c:v>-5.0000000000000001E-3</c:v>
                </c:pt>
                <c:pt idx="22268">
                  <c:v>-5.0000000000000001E-3</c:v>
                </c:pt>
                <c:pt idx="22269">
                  <c:v>-5.0000000000000001E-3</c:v>
                </c:pt>
                <c:pt idx="22270">
                  <c:v>-5.0299999999999997E-3</c:v>
                </c:pt>
                <c:pt idx="22271">
                  <c:v>-5.0299999999999997E-3</c:v>
                </c:pt>
                <c:pt idx="22272">
                  <c:v>-5.0600000000000003E-3</c:v>
                </c:pt>
                <c:pt idx="22273">
                  <c:v>-5.0800000000000003E-3</c:v>
                </c:pt>
                <c:pt idx="22274">
                  <c:v>-5.11E-3</c:v>
                </c:pt>
                <c:pt idx="22275">
                  <c:v>-5.1399999999999996E-3</c:v>
                </c:pt>
                <c:pt idx="22276">
                  <c:v>-5.1599999999999997E-3</c:v>
                </c:pt>
                <c:pt idx="22277">
                  <c:v>-5.1900000000000002E-3</c:v>
                </c:pt>
                <c:pt idx="22278">
                  <c:v>-5.2100000000000002E-3</c:v>
                </c:pt>
                <c:pt idx="22279">
                  <c:v>-5.2399999999999999E-3</c:v>
                </c:pt>
                <c:pt idx="22280">
                  <c:v>-5.2900000000000004E-3</c:v>
                </c:pt>
                <c:pt idx="22281">
                  <c:v>-5.3200000000000001E-3</c:v>
                </c:pt>
                <c:pt idx="22282">
                  <c:v>-5.3499999999999997E-3</c:v>
                </c:pt>
                <c:pt idx="22283">
                  <c:v>-5.3699999999999998E-3</c:v>
                </c:pt>
                <c:pt idx="22284">
                  <c:v>-5.3699999999999998E-3</c:v>
                </c:pt>
                <c:pt idx="22285">
                  <c:v>-5.4000000000000003E-3</c:v>
                </c:pt>
                <c:pt idx="22286">
                  <c:v>-5.4000000000000003E-3</c:v>
                </c:pt>
                <c:pt idx="22287">
                  <c:v>-5.4299999999999999E-3</c:v>
                </c:pt>
                <c:pt idx="22288">
                  <c:v>-5.4299999999999999E-3</c:v>
                </c:pt>
                <c:pt idx="22289">
                  <c:v>-5.4299999999999999E-3</c:v>
                </c:pt>
                <c:pt idx="22290">
                  <c:v>-5.4000000000000003E-3</c:v>
                </c:pt>
                <c:pt idx="22291">
                  <c:v>-5.4000000000000003E-3</c:v>
                </c:pt>
                <c:pt idx="22292">
                  <c:v>-5.3699999999999998E-3</c:v>
                </c:pt>
                <c:pt idx="22293">
                  <c:v>-5.3499999999999997E-3</c:v>
                </c:pt>
                <c:pt idx="22294">
                  <c:v>-5.3499999999999997E-3</c:v>
                </c:pt>
                <c:pt idx="22295">
                  <c:v>-5.2900000000000004E-3</c:v>
                </c:pt>
                <c:pt idx="22296">
                  <c:v>-5.2700000000000004E-3</c:v>
                </c:pt>
                <c:pt idx="22297">
                  <c:v>-5.2399999999999999E-3</c:v>
                </c:pt>
                <c:pt idx="22298">
                  <c:v>-5.2100000000000002E-3</c:v>
                </c:pt>
                <c:pt idx="22299">
                  <c:v>-5.1900000000000002E-3</c:v>
                </c:pt>
                <c:pt idx="22300">
                  <c:v>-5.1399999999999996E-3</c:v>
                </c:pt>
                <c:pt idx="22301">
                  <c:v>-5.11E-3</c:v>
                </c:pt>
                <c:pt idx="22302">
                  <c:v>-5.0800000000000003E-3</c:v>
                </c:pt>
                <c:pt idx="22303">
                  <c:v>-5.0600000000000003E-3</c:v>
                </c:pt>
                <c:pt idx="22304">
                  <c:v>-5.0299999999999997E-3</c:v>
                </c:pt>
                <c:pt idx="22305">
                  <c:v>-5.0000000000000001E-3</c:v>
                </c:pt>
                <c:pt idx="22306">
                  <c:v>-5.0000000000000001E-3</c:v>
                </c:pt>
                <c:pt idx="22307">
                  <c:v>-4.9800000000000001E-3</c:v>
                </c:pt>
                <c:pt idx="22308">
                  <c:v>-4.9800000000000001E-3</c:v>
                </c:pt>
                <c:pt idx="22309">
                  <c:v>-4.9800000000000001E-3</c:v>
                </c:pt>
                <c:pt idx="22310">
                  <c:v>-4.9800000000000001E-3</c:v>
                </c:pt>
                <c:pt idx="22311">
                  <c:v>-4.9800000000000001E-3</c:v>
                </c:pt>
                <c:pt idx="22312">
                  <c:v>-4.9800000000000001E-3</c:v>
                </c:pt>
                <c:pt idx="22313">
                  <c:v>-5.0000000000000001E-3</c:v>
                </c:pt>
                <c:pt idx="22314">
                  <c:v>-5.0000000000000001E-3</c:v>
                </c:pt>
                <c:pt idx="22315">
                  <c:v>-5.0299999999999997E-3</c:v>
                </c:pt>
                <c:pt idx="22316">
                  <c:v>-5.0600000000000003E-3</c:v>
                </c:pt>
                <c:pt idx="22317">
                  <c:v>-5.0800000000000003E-3</c:v>
                </c:pt>
                <c:pt idx="22318">
                  <c:v>-5.11E-3</c:v>
                </c:pt>
                <c:pt idx="22319">
                  <c:v>-5.1399999999999996E-3</c:v>
                </c:pt>
                <c:pt idx="22320">
                  <c:v>-5.1599999999999997E-3</c:v>
                </c:pt>
                <c:pt idx="22321">
                  <c:v>-5.2100000000000002E-3</c:v>
                </c:pt>
                <c:pt idx="22322">
                  <c:v>-5.2399999999999999E-3</c:v>
                </c:pt>
                <c:pt idx="22323">
                  <c:v>-5.2700000000000004E-3</c:v>
                </c:pt>
                <c:pt idx="22324">
                  <c:v>-5.2900000000000004E-3</c:v>
                </c:pt>
                <c:pt idx="22325">
                  <c:v>-5.2900000000000004E-3</c:v>
                </c:pt>
                <c:pt idx="22326">
                  <c:v>-5.3200000000000001E-3</c:v>
                </c:pt>
                <c:pt idx="22327">
                  <c:v>-5.3200000000000001E-3</c:v>
                </c:pt>
                <c:pt idx="22328">
                  <c:v>-5.3499999999999997E-3</c:v>
                </c:pt>
                <c:pt idx="22329">
                  <c:v>-5.3499999999999997E-3</c:v>
                </c:pt>
                <c:pt idx="22330">
                  <c:v>-5.3499999999999997E-3</c:v>
                </c:pt>
                <c:pt idx="22331">
                  <c:v>-5.3499999999999997E-3</c:v>
                </c:pt>
                <c:pt idx="22332">
                  <c:v>-5.3499999999999997E-3</c:v>
                </c:pt>
                <c:pt idx="22333">
                  <c:v>-5.3499999999999997E-3</c:v>
                </c:pt>
                <c:pt idx="22334">
                  <c:v>-5.3200000000000001E-3</c:v>
                </c:pt>
                <c:pt idx="22335">
                  <c:v>-5.3200000000000001E-3</c:v>
                </c:pt>
                <c:pt idx="22336">
                  <c:v>-5.2900000000000004E-3</c:v>
                </c:pt>
                <c:pt idx="22337">
                  <c:v>-5.2700000000000004E-3</c:v>
                </c:pt>
                <c:pt idx="22338">
                  <c:v>-5.2399999999999999E-3</c:v>
                </c:pt>
                <c:pt idx="22339">
                  <c:v>-5.2100000000000002E-3</c:v>
                </c:pt>
                <c:pt idx="22340">
                  <c:v>-5.1900000000000002E-3</c:v>
                </c:pt>
                <c:pt idx="22341">
                  <c:v>-5.1599999999999997E-3</c:v>
                </c:pt>
                <c:pt idx="22342">
                  <c:v>-5.1399999999999996E-3</c:v>
                </c:pt>
                <c:pt idx="22343">
                  <c:v>-5.11E-3</c:v>
                </c:pt>
                <c:pt idx="22344">
                  <c:v>-5.11E-3</c:v>
                </c:pt>
                <c:pt idx="22345">
                  <c:v>-5.0800000000000003E-3</c:v>
                </c:pt>
                <c:pt idx="22346">
                  <c:v>-5.0600000000000003E-3</c:v>
                </c:pt>
                <c:pt idx="22347">
                  <c:v>-5.0299999999999997E-3</c:v>
                </c:pt>
                <c:pt idx="22348">
                  <c:v>-5.0299999999999997E-3</c:v>
                </c:pt>
                <c:pt idx="22349">
                  <c:v>-5.0000000000000001E-3</c:v>
                </c:pt>
                <c:pt idx="22350">
                  <c:v>-5.0000000000000001E-3</c:v>
                </c:pt>
                <c:pt idx="22351">
                  <c:v>-5.0000000000000001E-3</c:v>
                </c:pt>
                <c:pt idx="22352">
                  <c:v>-5.0000000000000001E-3</c:v>
                </c:pt>
                <c:pt idx="22353">
                  <c:v>-5.0000000000000001E-3</c:v>
                </c:pt>
                <c:pt idx="22354">
                  <c:v>-5.0000000000000001E-3</c:v>
                </c:pt>
                <c:pt idx="22355">
                  <c:v>-5.0000000000000001E-3</c:v>
                </c:pt>
                <c:pt idx="22356">
                  <c:v>-5.0000000000000001E-3</c:v>
                </c:pt>
                <c:pt idx="22357">
                  <c:v>-5.0000000000000001E-3</c:v>
                </c:pt>
                <c:pt idx="22358">
                  <c:v>-5.0299999999999997E-3</c:v>
                </c:pt>
                <c:pt idx="22359">
                  <c:v>-5.0299999999999997E-3</c:v>
                </c:pt>
                <c:pt idx="22360">
                  <c:v>-5.0600000000000003E-3</c:v>
                </c:pt>
                <c:pt idx="22361">
                  <c:v>-5.0800000000000003E-3</c:v>
                </c:pt>
                <c:pt idx="22362">
                  <c:v>-5.0800000000000003E-3</c:v>
                </c:pt>
                <c:pt idx="22363">
                  <c:v>-5.11E-3</c:v>
                </c:pt>
                <c:pt idx="22364">
                  <c:v>-5.1399999999999996E-3</c:v>
                </c:pt>
                <c:pt idx="22365">
                  <c:v>-5.1399999999999996E-3</c:v>
                </c:pt>
                <c:pt idx="22366">
                  <c:v>-5.1599999999999997E-3</c:v>
                </c:pt>
                <c:pt idx="22367">
                  <c:v>-5.1599999999999997E-3</c:v>
                </c:pt>
                <c:pt idx="22368">
                  <c:v>-5.1900000000000002E-3</c:v>
                </c:pt>
                <c:pt idx="22369">
                  <c:v>-5.2100000000000002E-3</c:v>
                </c:pt>
                <c:pt idx="22370">
                  <c:v>-5.2100000000000002E-3</c:v>
                </c:pt>
                <c:pt idx="22371">
                  <c:v>-5.2100000000000002E-3</c:v>
                </c:pt>
                <c:pt idx="22372">
                  <c:v>-5.2399999999999999E-3</c:v>
                </c:pt>
                <c:pt idx="22373">
                  <c:v>-5.2399999999999999E-3</c:v>
                </c:pt>
                <c:pt idx="22374">
                  <c:v>-5.2399999999999999E-3</c:v>
                </c:pt>
                <c:pt idx="22375">
                  <c:v>-5.2700000000000004E-3</c:v>
                </c:pt>
                <c:pt idx="22376">
                  <c:v>-5.2700000000000004E-3</c:v>
                </c:pt>
                <c:pt idx="22377">
                  <c:v>-5.2700000000000004E-3</c:v>
                </c:pt>
                <c:pt idx="22378">
                  <c:v>-5.2700000000000004E-3</c:v>
                </c:pt>
                <c:pt idx="22379">
                  <c:v>-5.2700000000000004E-3</c:v>
                </c:pt>
                <c:pt idx="22380">
                  <c:v>-5.2700000000000004E-3</c:v>
                </c:pt>
                <c:pt idx="22381">
                  <c:v>-5.2700000000000004E-3</c:v>
                </c:pt>
                <c:pt idx="22382">
                  <c:v>-5.2700000000000004E-3</c:v>
                </c:pt>
                <c:pt idx="22383">
                  <c:v>-5.2399999999999999E-3</c:v>
                </c:pt>
                <c:pt idx="22384">
                  <c:v>-5.2399999999999999E-3</c:v>
                </c:pt>
                <c:pt idx="22385">
                  <c:v>-5.2399999999999999E-3</c:v>
                </c:pt>
                <c:pt idx="22386">
                  <c:v>-5.2399999999999999E-3</c:v>
                </c:pt>
                <c:pt idx="22387">
                  <c:v>-5.2100000000000002E-3</c:v>
                </c:pt>
                <c:pt idx="22388">
                  <c:v>-5.2100000000000002E-3</c:v>
                </c:pt>
                <c:pt idx="22389">
                  <c:v>-5.2100000000000002E-3</c:v>
                </c:pt>
                <c:pt idx="22390">
                  <c:v>-5.1900000000000002E-3</c:v>
                </c:pt>
                <c:pt idx="22391">
                  <c:v>-5.1900000000000002E-3</c:v>
                </c:pt>
                <c:pt idx="22392">
                  <c:v>-5.1900000000000002E-3</c:v>
                </c:pt>
                <c:pt idx="22393">
                  <c:v>-5.1900000000000002E-3</c:v>
                </c:pt>
                <c:pt idx="22394">
                  <c:v>-5.1599999999999997E-3</c:v>
                </c:pt>
                <c:pt idx="22395">
                  <c:v>-5.1599999999999997E-3</c:v>
                </c:pt>
                <c:pt idx="22396">
                  <c:v>-5.1599999999999997E-3</c:v>
                </c:pt>
                <c:pt idx="22397">
                  <c:v>-5.1599999999999997E-3</c:v>
                </c:pt>
                <c:pt idx="22398">
                  <c:v>-5.1399999999999996E-3</c:v>
                </c:pt>
                <c:pt idx="22399">
                  <c:v>-5.1399999999999996E-3</c:v>
                </c:pt>
                <c:pt idx="22400">
                  <c:v>-5.1399999999999996E-3</c:v>
                </c:pt>
                <c:pt idx="22401">
                  <c:v>-5.1399999999999996E-3</c:v>
                </c:pt>
                <c:pt idx="22402">
                  <c:v>-5.1399999999999996E-3</c:v>
                </c:pt>
                <c:pt idx="22403">
                  <c:v>-5.11E-3</c:v>
                </c:pt>
                <c:pt idx="22404">
                  <c:v>-5.11E-3</c:v>
                </c:pt>
                <c:pt idx="22405">
                  <c:v>-5.11E-3</c:v>
                </c:pt>
                <c:pt idx="22406">
                  <c:v>-5.11E-3</c:v>
                </c:pt>
                <c:pt idx="22407">
                  <c:v>-5.0800000000000003E-3</c:v>
                </c:pt>
                <c:pt idx="22408">
                  <c:v>-5.0800000000000003E-3</c:v>
                </c:pt>
                <c:pt idx="22409">
                  <c:v>-5.0800000000000003E-3</c:v>
                </c:pt>
                <c:pt idx="22410">
                  <c:v>-5.0600000000000003E-3</c:v>
                </c:pt>
                <c:pt idx="22411">
                  <c:v>-5.0600000000000003E-3</c:v>
                </c:pt>
                <c:pt idx="22412">
                  <c:v>-5.0600000000000003E-3</c:v>
                </c:pt>
                <c:pt idx="22413">
                  <c:v>-5.0299999999999997E-3</c:v>
                </c:pt>
                <c:pt idx="22414">
                  <c:v>-5.0299999999999997E-3</c:v>
                </c:pt>
                <c:pt idx="22415">
                  <c:v>-5.0000000000000001E-3</c:v>
                </c:pt>
                <c:pt idx="22416">
                  <c:v>-5.0000000000000001E-3</c:v>
                </c:pt>
                <c:pt idx="22417">
                  <c:v>-5.0000000000000001E-3</c:v>
                </c:pt>
                <c:pt idx="22418">
                  <c:v>-4.9800000000000001E-3</c:v>
                </c:pt>
                <c:pt idx="22419">
                  <c:v>-4.9800000000000001E-3</c:v>
                </c:pt>
                <c:pt idx="22420">
                  <c:v>-4.9500000000000004E-3</c:v>
                </c:pt>
                <c:pt idx="22421">
                  <c:v>-4.9500000000000004E-3</c:v>
                </c:pt>
                <c:pt idx="22422">
                  <c:v>-4.9500000000000004E-3</c:v>
                </c:pt>
                <c:pt idx="22423">
                  <c:v>-4.9300000000000004E-3</c:v>
                </c:pt>
                <c:pt idx="22424">
                  <c:v>-4.9300000000000004E-3</c:v>
                </c:pt>
                <c:pt idx="22425">
                  <c:v>-4.9300000000000004E-3</c:v>
                </c:pt>
                <c:pt idx="22426">
                  <c:v>-4.9300000000000004E-3</c:v>
                </c:pt>
                <c:pt idx="22427">
                  <c:v>-4.8999999999999998E-3</c:v>
                </c:pt>
                <c:pt idx="22428">
                  <c:v>-4.8999999999999998E-3</c:v>
                </c:pt>
                <c:pt idx="22429">
                  <c:v>-4.8999999999999998E-3</c:v>
                </c:pt>
                <c:pt idx="22430">
                  <c:v>-4.9300000000000004E-3</c:v>
                </c:pt>
                <c:pt idx="22431">
                  <c:v>-4.9300000000000004E-3</c:v>
                </c:pt>
                <c:pt idx="22432">
                  <c:v>-4.9300000000000004E-3</c:v>
                </c:pt>
                <c:pt idx="22433">
                  <c:v>-4.9300000000000004E-3</c:v>
                </c:pt>
                <c:pt idx="22434">
                  <c:v>-4.9500000000000004E-3</c:v>
                </c:pt>
                <c:pt idx="22435">
                  <c:v>-4.9500000000000004E-3</c:v>
                </c:pt>
                <c:pt idx="22436">
                  <c:v>-4.9800000000000001E-3</c:v>
                </c:pt>
                <c:pt idx="22437">
                  <c:v>-4.9800000000000001E-3</c:v>
                </c:pt>
                <c:pt idx="22438">
                  <c:v>-5.0000000000000001E-3</c:v>
                </c:pt>
                <c:pt idx="22439">
                  <c:v>-5.0000000000000001E-3</c:v>
                </c:pt>
                <c:pt idx="22440">
                  <c:v>-5.0299999999999997E-3</c:v>
                </c:pt>
                <c:pt idx="22441">
                  <c:v>-5.0600000000000003E-3</c:v>
                </c:pt>
                <c:pt idx="22442">
                  <c:v>-5.0600000000000003E-3</c:v>
                </c:pt>
                <c:pt idx="22443">
                  <c:v>-5.0800000000000003E-3</c:v>
                </c:pt>
                <c:pt idx="22444">
                  <c:v>-5.11E-3</c:v>
                </c:pt>
                <c:pt idx="22445">
                  <c:v>-5.11E-3</c:v>
                </c:pt>
                <c:pt idx="22446">
                  <c:v>-5.1399999999999996E-3</c:v>
                </c:pt>
                <c:pt idx="22447">
                  <c:v>-5.1599999999999997E-3</c:v>
                </c:pt>
                <c:pt idx="22448">
                  <c:v>-5.1599999999999997E-3</c:v>
                </c:pt>
                <c:pt idx="22449">
                  <c:v>-5.1900000000000002E-3</c:v>
                </c:pt>
                <c:pt idx="22450">
                  <c:v>-5.1900000000000002E-3</c:v>
                </c:pt>
                <c:pt idx="22451">
                  <c:v>-5.1900000000000002E-3</c:v>
                </c:pt>
                <c:pt idx="22452">
                  <c:v>-5.2100000000000002E-3</c:v>
                </c:pt>
                <c:pt idx="22453">
                  <c:v>-5.2100000000000002E-3</c:v>
                </c:pt>
                <c:pt idx="22454">
                  <c:v>-5.2100000000000002E-3</c:v>
                </c:pt>
                <c:pt idx="22455">
                  <c:v>-5.2100000000000002E-3</c:v>
                </c:pt>
                <c:pt idx="22456">
                  <c:v>-5.2100000000000002E-3</c:v>
                </c:pt>
                <c:pt idx="22457">
                  <c:v>-5.1900000000000002E-3</c:v>
                </c:pt>
                <c:pt idx="22458">
                  <c:v>-5.1900000000000002E-3</c:v>
                </c:pt>
                <c:pt idx="22459">
                  <c:v>-5.1900000000000002E-3</c:v>
                </c:pt>
                <c:pt idx="22460">
                  <c:v>-5.1900000000000002E-3</c:v>
                </c:pt>
                <c:pt idx="22461">
                  <c:v>-5.1599999999999997E-3</c:v>
                </c:pt>
                <c:pt idx="22462">
                  <c:v>-5.1599999999999997E-3</c:v>
                </c:pt>
                <c:pt idx="22463">
                  <c:v>-5.1399999999999996E-3</c:v>
                </c:pt>
                <c:pt idx="22464">
                  <c:v>-5.1399999999999996E-3</c:v>
                </c:pt>
                <c:pt idx="22465">
                  <c:v>-5.11E-3</c:v>
                </c:pt>
                <c:pt idx="22466">
                  <c:v>-5.11E-3</c:v>
                </c:pt>
                <c:pt idx="22467">
                  <c:v>-5.0800000000000003E-3</c:v>
                </c:pt>
                <c:pt idx="22468">
                  <c:v>-5.0800000000000003E-3</c:v>
                </c:pt>
                <c:pt idx="22469">
                  <c:v>-5.0800000000000003E-3</c:v>
                </c:pt>
                <c:pt idx="22470">
                  <c:v>-5.0600000000000003E-3</c:v>
                </c:pt>
                <c:pt idx="22471">
                  <c:v>-5.0600000000000003E-3</c:v>
                </c:pt>
                <c:pt idx="22472">
                  <c:v>-5.0600000000000003E-3</c:v>
                </c:pt>
                <c:pt idx="22473">
                  <c:v>-5.0299999999999997E-3</c:v>
                </c:pt>
                <c:pt idx="22474">
                  <c:v>-5.0299999999999997E-3</c:v>
                </c:pt>
                <c:pt idx="22475">
                  <c:v>-5.0299999999999997E-3</c:v>
                </c:pt>
                <c:pt idx="22476">
                  <c:v>-5.0299999999999997E-3</c:v>
                </c:pt>
                <c:pt idx="22477">
                  <c:v>-5.0299999999999997E-3</c:v>
                </c:pt>
                <c:pt idx="22478">
                  <c:v>-5.0600000000000003E-3</c:v>
                </c:pt>
                <c:pt idx="22479">
                  <c:v>-5.0600000000000003E-3</c:v>
                </c:pt>
                <c:pt idx="22480">
                  <c:v>-5.0600000000000003E-3</c:v>
                </c:pt>
                <c:pt idx="22481">
                  <c:v>-5.0800000000000003E-3</c:v>
                </c:pt>
                <c:pt idx="22482">
                  <c:v>-5.0800000000000003E-3</c:v>
                </c:pt>
                <c:pt idx="22483">
                  <c:v>-5.0800000000000003E-3</c:v>
                </c:pt>
                <c:pt idx="22484">
                  <c:v>-5.11E-3</c:v>
                </c:pt>
                <c:pt idx="22485">
                  <c:v>-5.11E-3</c:v>
                </c:pt>
                <c:pt idx="22486">
                  <c:v>-5.1399999999999996E-3</c:v>
                </c:pt>
                <c:pt idx="22487">
                  <c:v>-5.1399999999999996E-3</c:v>
                </c:pt>
                <c:pt idx="22488">
                  <c:v>-5.1599999999999997E-3</c:v>
                </c:pt>
                <c:pt idx="22489">
                  <c:v>-5.1599999999999997E-3</c:v>
                </c:pt>
                <c:pt idx="22490">
                  <c:v>-5.1900000000000002E-3</c:v>
                </c:pt>
                <c:pt idx="22491">
                  <c:v>-5.1900000000000002E-3</c:v>
                </c:pt>
                <c:pt idx="22492">
                  <c:v>-5.1900000000000002E-3</c:v>
                </c:pt>
                <c:pt idx="22493">
                  <c:v>-5.2100000000000002E-3</c:v>
                </c:pt>
                <c:pt idx="22494">
                  <c:v>-5.2100000000000002E-3</c:v>
                </c:pt>
                <c:pt idx="22495">
                  <c:v>-5.2100000000000002E-3</c:v>
                </c:pt>
                <c:pt idx="22496">
                  <c:v>-5.2100000000000002E-3</c:v>
                </c:pt>
                <c:pt idx="22497">
                  <c:v>-5.2100000000000002E-3</c:v>
                </c:pt>
                <c:pt idx="22498">
                  <c:v>-5.2100000000000002E-3</c:v>
                </c:pt>
                <c:pt idx="22499">
                  <c:v>-5.1900000000000002E-3</c:v>
                </c:pt>
                <c:pt idx="22500">
                  <c:v>-5.1900000000000002E-3</c:v>
                </c:pt>
                <c:pt idx="22501">
                  <c:v>-5.1599999999999997E-3</c:v>
                </c:pt>
                <c:pt idx="22502">
                  <c:v>-5.1599999999999997E-3</c:v>
                </c:pt>
                <c:pt idx="22503">
                  <c:v>-5.1399999999999996E-3</c:v>
                </c:pt>
                <c:pt idx="22504">
                  <c:v>-5.1399999999999996E-3</c:v>
                </c:pt>
                <c:pt idx="22505">
                  <c:v>-5.11E-3</c:v>
                </c:pt>
                <c:pt idx="22506">
                  <c:v>-5.0800000000000003E-3</c:v>
                </c:pt>
                <c:pt idx="22507">
                  <c:v>-5.0600000000000003E-3</c:v>
                </c:pt>
                <c:pt idx="22508">
                  <c:v>-5.0299999999999997E-3</c:v>
                </c:pt>
                <c:pt idx="22509">
                  <c:v>-5.0299999999999997E-3</c:v>
                </c:pt>
                <c:pt idx="22510">
                  <c:v>-5.0000000000000001E-3</c:v>
                </c:pt>
                <c:pt idx="22511">
                  <c:v>-4.9800000000000001E-3</c:v>
                </c:pt>
                <c:pt idx="22512">
                  <c:v>-4.9500000000000004E-3</c:v>
                </c:pt>
                <c:pt idx="22513">
                  <c:v>-4.9300000000000004E-3</c:v>
                </c:pt>
                <c:pt idx="22514">
                  <c:v>-4.9300000000000004E-3</c:v>
                </c:pt>
                <c:pt idx="22515">
                  <c:v>-4.8999999999999998E-3</c:v>
                </c:pt>
                <c:pt idx="22516">
                  <c:v>-4.8999999999999998E-3</c:v>
                </c:pt>
                <c:pt idx="22517">
                  <c:v>-4.8700000000000002E-3</c:v>
                </c:pt>
                <c:pt idx="22518">
                  <c:v>-4.8700000000000002E-3</c:v>
                </c:pt>
                <c:pt idx="22519">
                  <c:v>-4.8700000000000002E-3</c:v>
                </c:pt>
                <c:pt idx="22520">
                  <c:v>-4.8700000000000002E-3</c:v>
                </c:pt>
                <c:pt idx="22521">
                  <c:v>-4.8700000000000002E-3</c:v>
                </c:pt>
                <c:pt idx="22522">
                  <c:v>-4.8700000000000002E-3</c:v>
                </c:pt>
                <c:pt idx="22523">
                  <c:v>-4.8700000000000002E-3</c:v>
                </c:pt>
                <c:pt idx="22524">
                  <c:v>-4.8999999999999998E-3</c:v>
                </c:pt>
                <c:pt idx="22525">
                  <c:v>-4.9300000000000004E-3</c:v>
                </c:pt>
                <c:pt idx="22526">
                  <c:v>-4.9300000000000004E-3</c:v>
                </c:pt>
                <c:pt idx="22527">
                  <c:v>-4.9500000000000004E-3</c:v>
                </c:pt>
                <c:pt idx="22528">
                  <c:v>-4.9800000000000001E-3</c:v>
                </c:pt>
                <c:pt idx="22529">
                  <c:v>-5.0000000000000001E-3</c:v>
                </c:pt>
                <c:pt idx="22530">
                  <c:v>-5.0299999999999997E-3</c:v>
                </c:pt>
                <c:pt idx="22531">
                  <c:v>-5.0600000000000003E-3</c:v>
                </c:pt>
                <c:pt idx="22532">
                  <c:v>-5.0800000000000003E-3</c:v>
                </c:pt>
                <c:pt idx="22533">
                  <c:v>-5.11E-3</c:v>
                </c:pt>
                <c:pt idx="22534">
                  <c:v>-5.1399999999999996E-3</c:v>
                </c:pt>
                <c:pt idx="22535">
                  <c:v>-5.1599999999999997E-3</c:v>
                </c:pt>
                <c:pt idx="22536">
                  <c:v>-5.1900000000000002E-3</c:v>
                </c:pt>
                <c:pt idx="22537">
                  <c:v>-5.2100000000000002E-3</c:v>
                </c:pt>
                <c:pt idx="22538">
                  <c:v>-5.2100000000000002E-3</c:v>
                </c:pt>
                <c:pt idx="22539">
                  <c:v>-5.2399999999999999E-3</c:v>
                </c:pt>
                <c:pt idx="22540">
                  <c:v>-5.2700000000000004E-3</c:v>
                </c:pt>
                <c:pt idx="22541">
                  <c:v>-5.2700000000000004E-3</c:v>
                </c:pt>
                <c:pt idx="22542">
                  <c:v>-5.2700000000000004E-3</c:v>
                </c:pt>
                <c:pt idx="22543">
                  <c:v>-5.2700000000000004E-3</c:v>
                </c:pt>
                <c:pt idx="22544">
                  <c:v>-5.2700000000000004E-3</c:v>
                </c:pt>
                <c:pt idx="22545">
                  <c:v>-5.2700000000000004E-3</c:v>
                </c:pt>
                <c:pt idx="22546">
                  <c:v>-5.2700000000000004E-3</c:v>
                </c:pt>
                <c:pt idx="22547">
                  <c:v>-5.2399999999999999E-3</c:v>
                </c:pt>
                <c:pt idx="22548">
                  <c:v>-5.2100000000000002E-3</c:v>
                </c:pt>
                <c:pt idx="22549">
                  <c:v>-5.2100000000000002E-3</c:v>
                </c:pt>
                <c:pt idx="22550">
                  <c:v>-5.1900000000000002E-3</c:v>
                </c:pt>
                <c:pt idx="22551">
                  <c:v>-5.1599999999999997E-3</c:v>
                </c:pt>
                <c:pt idx="22552">
                  <c:v>-5.1399999999999996E-3</c:v>
                </c:pt>
                <c:pt idx="22553">
                  <c:v>-5.0800000000000003E-3</c:v>
                </c:pt>
                <c:pt idx="22554">
                  <c:v>-5.0600000000000003E-3</c:v>
                </c:pt>
                <c:pt idx="22555">
                  <c:v>-5.0299999999999997E-3</c:v>
                </c:pt>
                <c:pt idx="22556">
                  <c:v>-5.0000000000000001E-3</c:v>
                </c:pt>
                <c:pt idx="22557">
                  <c:v>-4.9800000000000001E-3</c:v>
                </c:pt>
                <c:pt idx="22558">
                  <c:v>-4.9500000000000004E-3</c:v>
                </c:pt>
                <c:pt idx="22559">
                  <c:v>-4.9300000000000004E-3</c:v>
                </c:pt>
                <c:pt idx="22560">
                  <c:v>-4.8999999999999998E-3</c:v>
                </c:pt>
                <c:pt idx="22561">
                  <c:v>-4.8700000000000002E-3</c:v>
                </c:pt>
                <c:pt idx="22562">
                  <c:v>-4.8500000000000001E-3</c:v>
                </c:pt>
                <c:pt idx="22563">
                  <c:v>-4.8500000000000001E-3</c:v>
                </c:pt>
                <c:pt idx="22564">
                  <c:v>-4.8199999999999996E-3</c:v>
                </c:pt>
                <c:pt idx="22565">
                  <c:v>-4.8199999999999996E-3</c:v>
                </c:pt>
                <c:pt idx="22566">
                  <c:v>-4.8199999999999996E-3</c:v>
                </c:pt>
                <c:pt idx="22567">
                  <c:v>-4.8199999999999996E-3</c:v>
                </c:pt>
                <c:pt idx="22568">
                  <c:v>-4.8199999999999996E-3</c:v>
                </c:pt>
                <c:pt idx="22569">
                  <c:v>-4.8500000000000001E-3</c:v>
                </c:pt>
                <c:pt idx="22570">
                  <c:v>-4.8500000000000001E-3</c:v>
                </c:pt>
                <c:pt idx="22571">
                  <c:v>-4.8700000000000002E-3</c:v>
                </c:pt>
                <c:pt idx="22572">
                  <c:v>-4.8999999999999998E-3</c:v>
                </c:pt>
                <c:pt idx="22573">
                  <c:v>-4.9300000000000004E-3</c:v>
                </c:pt>
                <c:pt idx="22574">
                  <c:v>-4.9500000000000004E-3</c:v>
                </c:pt>
                <c:pt idx="22575">
                  <c:v>-4.9800000000000001E-3</c:v>
                </c:pt>
                <c:pt idx="22576">
                  <c:v>-5.0000000000000001E-3</c:v>
                </c:pt>
                <c:pt idx="22577">
                  <c:v>-5.0600000000000003E-3</c:v>
                </c:pt>
                <c:pt idx="22578">
                  <c:v>-5.0800000000000003E-3</c:v>
                </c:pt>
                <c:pt idx="22579">
                  <c:v>-5.1399999999999996E-3</c:v>
                </c:pt>
                <c:pt idx="22580">
                  <c:v>-5.1599999999999997E-3</c:v>
                </c:pt>
                <c:pt idx="22581">
                  <c:v>-5.1900000000000002E-3</c:v>
                </c:pt>
                <c:pt idx="22582">
                  <c:v>-5.2399999999999999E-3</c:v>
                </c:pt>
                <c:pt idx="22583">
                  <c:v>-5.2700000000000004E-3</c:v>
                </c:pt>
                <c:pt idx="22584">
                  <c:v>-5.2900000000000004E-3</c:v>
                </c:pt>
                <c:pt idx="22585">
                  <c:v>-5.3200000000000001E-3</c:v>
                </c:pt>
                <c:pt idx="22586">
                  <c:v>-5.3499999999999997E-3</c:v>
                </c:pt>
                <c:pt idx="22587">
                  <c:v>-5.3699999999999998E-3</c:v>
                </c:pt>
                <c:pt idx="22588">
                  <c:v>-5.3699999999999998E-3</c:v>
                </c:pt>
                <c:pt idx="22589">
                  <c:v>-5.4000000000000003E-3</c:v>
                </c:pt>
                <c:pt idx="22590">
                  <c:v>-5.4000000000000003E-3</c:v>
                </c:pt>
                <c:pt idx="22591">
                  <c:v>-5.4000000000000003E-3</c:v>
                </c:pt>
                <c:pt idx="22592">
                  <c:v>-5.4000000000000003E-3</c:v>
                </c:pt>
                <c:pt idx="22593">
                  <c:v>-5.4000000000000003E-3</c:v>
                </c:pt>
                <c:pt idx="22594">
                  <c:v>-5.4000000000000003E-3</c:v>
                </c:pt>
                <c:pt idx="22595">
                  <c:v>-5.4000000000000003E-3</c:v>
                </c:pt>
                <c:pt idx="22596">
                  <c:v>-5.3699999999999998E-3</c:v>
                </c:pt>
                <c:pt idx="22597">
                  <c:v>-5.3699999999999998E-3</c:v>
                </c:pt>
                <c:pt idx="22598">
                  <c:v>-5.3499999999999997E-3</c:v>
                </c:pt>
                <c:pt idx="22599">
                  <c:v>-5.3200000000000001E-3</c:v>
                </c:pt>
                <c:pt idx="22600">
                  <c:v>-5.3200000000000001E-3</c:v>
                </c:pt>
                <c:pt idx="22601">
                  <c:v>-5.2900000000000004E-3</c:v>
                </c:pt>
                <c:pt idx="22602">
                  <c:v>-5.2700000000000004E-3</c:v>
                </c:pt>
                <c:pt idx="22603">
                  <c:v>-5.2399999999999999E-3</c:v>
                </c:pt>
                <c:pt idx="22604">
                  <c:v>-5.2100000000000002E-3</c:v>
                </c:pt>
                <c:pt idx="22605">
                  <c:v>-5.2100000000000002E-3</c:v>
                </c:pt>
                <c:pt idx="22606">
                  <c:v>-5.1900000000000002E-3</c:v>
                </c:pt>
                <c:pt idx="22607">
                  <c:v>-5.1599999999999997E-3</c:v>
                </c:pt>
                <c:pt idx="22608">
                  <c:v>-5.1599999999999997E-3</c:v>
                </c:pt>
                <c:pt idx="22609">
                  <c:v>-5.1399999999999996E-3</c:v>
                </c:pt>
                <c:pt idx="22610">
                  <c:v>-5.1399999999999996E-3</c:v>
                </c:pt>
                <c:pt idx="22611">
                  <c:v>-5.1399999999999996E-3</c:v>
                </c:pt>
                <c:pt idx="22612">
                  <c:v>-5.11E-3</c:v>
                </c:pt>
                <c:pt idx="22613">
                  <c:v>-5.11E-3</c:v>
                </c:pt>
                <c:pt idx="22614">
                  <c:v>-5.11E-3</c:v>
                </c:pt>
                <c:pt idx="22615">
                  <c:v>-5.11E-3</c:v>
                </c:pt>
                <c:pt idx="22616">
                  <c:v>-5.1399999999999996E-3</c:v>
                </c:pt>
                <c:pt idx="22617">
                  <c:v>-5.1399999999999996E-3</c:v>
                </c:pt>
                <c:pt idx="22618">
                  <c:v>-5.1399999999999996E-3</c:v>
                </c:pt>
                <c:pt idx="22619">
                  <c:v>-5.1599999999999997E-3</c:v>
                </c:pt>
                <c:pt idx="22620">
                  <c:v>-5.1599999999999997E-3</c:v>
                </c:pt>
                <c:pt idx="22621">
                  <c:v>-5.1900000000000002E-3</c:v>
                </c:pt>
                <c:pt idx="22622">
                  <c:v>-5.1900000000000002E-3</c:v>
                </c:pt>
                <c:pt idx="22623">
                  <c:v>-5.2100000000000002E-3</c:v>
                </c:pt>
                <c:pt idx="22624">
                  <c:v>-5.2100000000000002E-3</c:v>
                </c:pt>
                <c:pt idx="22625">
                  <c:v>-5.2399999999999999E-3</c:v>
                </c:pt>
                <c:pt idx="22626">
                  <c:v>-5.2399999999999999E-3</c:v>
                </c:pt>
                <c:pt idx="22627">
                  <c:v>-5.2700000000000004E-3</c:v>
                </c:pt>
                <c:pt idx="22628">
                  <c:v>-5.2700000000000004E-3</c:v>
                </c:pt>
                <c:pt idx="22629">
                  <c:v>-5.2900000000000004E-3</c:v>
                </c:pt>
                <c:pt idx="22630">
                  <c:v>-5.2900000000000004E-3</c:v>
                </c:pt>
                <c:pt idx="22631">
                  <c:v>-5.2900000000000004E-3</c:v>
                </c:pt>
                <c:pt idx="22632">
                  <c:v>-5.3200000000000001E-3</c:v>
                </c:pt>
                <c:pt idx="22633">
                  <c:v>-5.3200000000000001E-3</c:v>
                </c:pt>
                <c:pt idx="22634">
                  <c:v>-5.3200000000000001E-3</c:v>
                </c:pt>
                <c:pt idx="22635">
                  <c:v>-5.3200000000000001E-3</c:v>
                </c:pt>
                <c:pt idx="22636">
                  <c:v>-5.3200000000000001E-3</c:v>
                </c:pt>
                <c:pt idx="22637">
                  <c:v>-5.2900000000000004E-3</c:v>
                </c:pt>
                <c:pt idx="22638">
                  <c:v>-5.2900000000000004E-3</c:v>
                </c:pt>
                <c:pt idx="22639">
                  <c:v>-5.2900000000000004E-3</c:v>
                </c:pt>
                <c:pt idx="22640">
                  <c:v>-5.2700000000000004E-3</c:v>
                </c:pt>
                <c:pt idx="22641">
                  <c:v>-5.2700000000000004E-3</c:v>
                </c:pt>
                <c:pt idx="22642">
                  <c:v>-5.2700000000000004E-3</c:v>
                </c:pt>
                <c:pt idx="22643">
                  <c:v>-5.2399999999999999E-3</c:v>
                </c:pt>
                <c:pt idx="22644">
                  <c:v>-5.2399999999999999E-3</c:v>
                </c:pt>
                <c:pt idx="22645">
                  <c:v>-5.2399999999999999E-3</c:v>
                </c:pt>
                <c:pt idx="22646">
                  <c:v>-5.2100000000000002E-3</c:v>
                </c:pt>
                <c:pt idx="22647">
                  <c:v>-5.2100000000000002E-3</c:v>
                </c:pt>
                <c:pt idx="22648">
                  <c:v>-5.2100000000000002E-3</c:v>
                </c:pt>
                <c:pt idx="22649">
                  <c:v>-5.1900000000000002E-3</c:v>
                </c:pt>
                <c:pt idx="22650">
                  <c:v>-5.1900000000000002E-3</c:v>
                </c:pt>
                <c:pt idx="22651">
                  <c:v>-5.1900000000000002E-3</c:v>
                </c:pt>
                <c:pt idx="22652">
                  <c:v>-5.1900000000000002E-3</c:v>
                </c:pt>
                <c:pt idx="22653">
                  <c:v>-5.1599999999999997E-3</c:v>
                </c:pt>
                <c:pt idx="22654">
                  <c:v>-5.1900000000000002E-3</c:v>
                </c:pt>
                <c:pt idx="22655">
                  <c:v>-5.1599999999999997E-3</c:v>
                </c:pt>
                <c:pt idx="22656">
                  <c:v>-5.1900000000000002E-3</c:v>
                </c:pt>
                <c:pt idx="22657">
                  <c:v>-5.1900000000000002E-3</c:v>
                </c:pt>
                <c:pt idx="22658">
                  <c:v>-5.1900000000000002E-3</c:v>
                </c:pt>
                <c:pt idx="22659">
                  <c:v>-5.1900000000000002E-3</c:v>
                </c:pt>
                <c:pt idx="22660">
                  <c:v>-5.1900000000000002E-3</c:v>
                </c:pt>
                <c:pt idx="22661">
                  <c:v>-5.2100000000000002E-3</c:v>
                </c:pt>
                <c:pt idx="22662">
                  <c:v>-5.2100000000000002E-3</c:v>
                </c:pt>
                <c:pt idx="22663">
                  <c:v>-5.2100000000000002E-3</c:v>
                </c:pt>
                <c:pt idx="22664">
                  <c:v>-5.2399999999999999E-3</c:v>
                </c:pt>
                <c:pt idx="22665">
                  <c:v>-5.2399999999999999E-3</c:v>
                </c:pt>
                <c:pt idx="22666">
                  <c:v>-5.2399999999999999E-3</c:v>
                </c:pt>
                <c:pt idx="22667">
                  <c:v>-5.2399999999999999E-3</c:v>
                </c:pt>
                <c:pt idx="22668">
                  <c:v>-5.2700000000000004E-3</c:v>
                </c:pt>
                <c:pt idx="22669">
                  <c:v>-5.2700000000000004E-3</c:v>
                </c:pt>
                <c:pt idx="22670">
                  <c:v>-5.2700000000000004E-3</c:v>
                </c:pt>
                <c:pt idx="22671">
                  <c:v>-5.2700000000000004E-3</c:v>
                </c:pt>
                <c:pt idx="22672">
                  <c:v>-5.2700000000000004E-3</c:v>
                </c:pt>
                <c:pt idx="22673">
                  <c:v>-5.2700000000000004E-3</c:v>
                </c:pt>
                <c:pt idx="22674">
                  <c:v>-5.2700000000000004E-3</c:v>
                </c:pt>
                <c:pt idx="22675">
                  <c:v>-5.2700000000000004E-3</c:v>
                </c:pt>
                <c:pt idx="22676">
                  <c:v>-5.2700000000000004E-3</c:v>
                </c:pt>
                <c:pt idx="22677">
                  <c:v>-5.2700000000000004E-3</c:v>
                </c:pt>
                <c:pt idx="22678">
                  <c:v>-5.2399999999999999E-3</c:v>
                </c:pt>
                <c:pt idx="22679">
                  <c:v>-5.2399999999999999E-3</c:v>
                </c:pt>
                <c:pt idx="22680">
                  <c:v>-5.2399999999999999E-3</c:v>
                </c:pt>
                <c:pt idx="22681">
                  <c:v>-5.2100000000000002E-3</c:v>
                </c:pt>
                <c:pt idx="22682">
                  <c:v>-5.2100000000000002E-3</c:v>
                </c:pt>
                <c:pt idx="22683">
                  <c:v>-5.1900000000000002E-3</c:v>
                </c:pt>
                <c:pt idx="22684">
                  <c:v>-5.1900000000000002E-3</c:v>
                </c:pt>
                <c:pt idx="22685">
                  <c:v>-5.1599999999999997E-3</c:v>
                </c:pt>
                <c:pt idx="22686">
                  <c:v>-5.1599999999999997E-3</c:v>
                </c:pt>
                <c:pt idx="22687">
                  <c:v>-5.1399999999999996E-3</c:v>
                </c:pt>
                <c:pt idx="22688">
                  <c:v>-5.11E-3</c:v>
                </c:pt>
                <c:pt idx="22689">
                  <c:v>-5.11E-3</c:v>
                </c:pt>
                <c:pt idx="22690">
                  <c:v>-5.0800000000000003E-3</c:v>
                </c:pt>
                <c:pt idx="22691">
                  <c:v>-5.0800000000000003E-3</c:v>
                </c:pt>
                <c:pt idx="22692">
                  <c:v>-5.0800000000000003E-3</c:v>
                </c:pt>
                <c:pt idx="22693">
                  <c:v>-5.0600000000000003E-3</c:v>
                </c:pt>
                <c:pt idx="22694">
                  <c:v>-5.0600000000000003E-3</c:v>
                </c:pt>
                <c:pt idx="22695">
                  <c:v>-5.0299999999999997E-3</c:v>
                </c:pt>
                <c:pt idx="22696">
                  <c:v>-5.0299999999999997E-3</c:v>
                </c:pt>
                <c:pt idx="22697">
                  <c:v>-5.0299999999999997E-3</c:v>
                </c:pt>
                <c:pt idx="22698">
                  <c:v>-5.0000000000000001E-3</c:v>
                </c:pt>
                <c:pt idx="22699">
                  <c:v>-5.0000000000000001E-3</c:v>
                </c:pt>
                <c:pt idx="22700">
                  <c:v>-5.0000000000000001E-3</c:v>
                </c:pt>
                <c:pt idx="22701">
                  <c:v>-5.0000000000000001E-3</c:v>
                </c:pt>
                <c:pt idx="22702">
                  <c:v>-5.0000000000000001E-3</c:v>
                </c:pt>
                <c:pt idx="22703">
                  <c:v>-5.0000000000000001E-3</c:v>
                </c:pt>
                <c:pt idx="22704">
                  <c:v>-5.0000000000000001E-3</c:v>
                </c:pt>
                <c:pt idx="22705">
                  <c:v>-5.0000000000000001E-3</c:v>
                </c:pt>
                <c:pt idx="22706">
                  <c:v>-5.0000000000000001E-3</c:v>
                </c:pt>
                <c:pt idx="22707">
                  <c:v>-5.0000000000000001E-3</c:v>
                </c:pt>
                <c:pt idx="22708">
                  <c:v>-5.0000000000000001E-3</c:v>
                </c:pt>
                <c:pt idx="22709">
                  <c:v>-5.0000000000000001E-3</c:v>
                </c:pt>
                <c:pt idx="22710">
                  <c:v>-5.0000000000000001E-3</c:v>
                </c:pt>
                <c:pt idx="22711">
                  <c:v>-5.0000000000000001E-3</c:v>
                </c:pt>
                <c:pt idx="22712">
                  <c:v>-5.0000000000000001E-3</c:v>
                </c:pt>
                <c:pt idx="22713">
                  <c:v>-4.9800000000000001E-3</c:v>
                </c:pt>
                <c:pt idx="22714">
                  <c:v>-4.9800000000000001E-3</c:v>
                </c:pt>
                <c:pt idx="22715">
                  <c:v>-4.9800000000000001E-3</c:v>
                </c:pt>
                <c:pt idx="22716">
                  <c:v>-5.0000000000000001E-3</c:v>
                </c:pt>
                <c:pt idx="22717">
                  <c:v>-5.0000000000000001E-3</c:v>
                </c:pt>
                <c:pt idx="22718">
                  <c:v>-5.0000000000000001E-3</c:v>
                </c:pt>
                <c:pt idx="22719">
                  <c:v>-5.0000000000000001E-3</c:v>
                </c:pt>
                <c:pt idx="22720">
                  <c:v>-5.0000000000000001E-3</c:v>
                </c:pt>
                <c:pt idx="22721">
                  <c:v>-5.0000000000000001E-3</c:v>
                </c:pt>
                <c:pt idx="22722">
                  <c:v>-5.0000000000000001E-3</c:v>
                </c:pt>
                <c:pt idx="22723">
                  <c:v>-5.0000000000000001E-3</c:v>
                </c:pt>
                <c:pt idx="22724">
                  <c:v>-5.0299999999999997E-3</c:v>
                </c:pt>
                <c:pt idx="22725">
                  <c:v>-5.0299999999999997E-3</c:v>
                </c:pt>
                <c:pt idx="22726">
                  <c:v>-5.0600000000000003E-3</c:v>
                </c:pt>
                <c:pt idx="22727">
                  <c:v>-5.0600000000000003E-3</c:v>
                </c:pt>
                <c:pt idx="22728">
                  <c:v>-5.0800000000000003E-3</c:v>
                </c:pt>
                <c:pt idx="22729">
                  <c:v>-5.0800000000000003E-3</c:v>
                </c:pt>
                <c:pt idx="22730">
                  <c:v>-5.11E-3</c:v>
                </c:pt>
                <c:pt idx="22731">
                  <c:v>-5.1399999999999996E-3</c:v>
                </c:pt>
                <c:pt idx="22732">
                  <c:v>-5.1599999999999997E-3</c:v>
                </c:pt>
                <c:pt idx="22733">
                  <c:v>-5.1900000000000002E-3</c:v>
                </c:pt>
                <c:pt idx="22734">
                  <c:v>-5.2100000000000002E-3</c:v>
                </c:pt>
                <c:pt idx="22735">
                  <c:v>-5.2399999999999999E-3</c:v>
                </c:pt>
                <c:pt idx="22736">
                  <c:v>-5.2399999999999999E-3</c:v>
                </c:pt>
                <c:pt idx="22737">
                  <c:v>-5.2700000000000004E-3</c:v>
                </c:pt>
                <c:pt idx="22738">
                  <c:v>-5.2900000000000004E-3</c:v>
                </c:pt>
                <c:pt idx="22739">
                  <c:v>-5.3200000000000001E-3</c:v>
                </c:pt>
                <c:pt idx="22740">
                  <c:v>-5.3499999999999997E-3</c:v>
                </c:pt>
                <c:pt idx="22741">
                  <c:v>-5.3699999999999998E-3</c:v>
                </c:pt>
                <c:pt idx="22742">
                  <c:v>-5.3699999999999998E-3</c:v>
                </c:pt>
                <c:pt idx="22743">
                  <c:v>-5.4000000000000003E-3</c:v>
                </c:pt>
                <c:pt idx="22744">
                  <c:v>-5.4000000000000003E-3</c:v>
                </c:pt>
                <c:pt idx="22745">
                  <c:v>-5.4000000000000003E-3</c:v>
                </c:pt>
                <c:pt idx="22746">
                  <c:v>-5.4299999999999999E-3</c:v>
                </c:pt>
                <c:pt idx="22747">
                  <c:v>-5.4299999999999999E-3</c:v>
                </c:pt>
                <c:pt idx="22748">
                  <c:v>-5.4000000000000003E-3</c:v>
                </c:pt>
                <c:pt idx="22749">
                  <c:v>-5.4000000000000003E-3</c:v>
                </c:pt>
                <c:pt idx="22750">
                  <c:v>-5.4000000000000003E-3</c:v>
                </c:pt>
                <c:pt idx="22751">
                  <c:v>-5.3699999999999998E-3</c:v>
                </c:pt>
                <c:pt idx="22752">
                  <c:v>-5.3499999999999997E-3</c:v>
                </c:pt>
                <c:pt idx="22753">
                  <c:v>-5.3200000000000001E-3</c:v>
                </c:pt>
                <c:pt idx="22754">
                  <c:v>-5.2900000000000004E-3</c:v>
                </c:pt>
                <c:pt idx="22755">
                  <c:v>-5.2700000000000004E-3</c:v>
                </c:pt>
                <c:pt idx="22756">
                  <c:v>-5.2399999999999999E-3</c:v>
                </c:pt>
                <c:pt idx="22757">
                  <c:v>-5.2100000000000002E-3</c:v>
                </c:pt>
                <c:pt idx="22758">
                  <c:v>-5.1599999999999997E-3</c:v>
                </c:pt>
                <c:pt idx="22759">
                  <c:v>-5.1399999999999996E-3</c:v>
                </c:pt>
                <c:pt idx="22760">
                  <c:v>-5.11E-3</c:v>
                </c:pt>
                <c:pt idx="22761">
                  <c:v>-5.0600000000000003E-3</c:v>
                </c:pt>
                <c:pt idx="22762">
                  <c:v>-5.0299999999999997E-3</c:v>
                </c:pt>
                <c:pt idx="22763">
                  <c:v>-5.0000000000000001E-3</c:v>
                </c:pt>
                <c:pt idx="22764">
                  <c:v>-4.9800000000000001E-3</c:v>
                </c:pt>
                <c:pt idx="22765">
                  <c:v>-4.9300000000000004E-3</c:v>
                </c:pt>
                <c:pt idx="22766">
                  <c:v>-4.8999999999999998E-3</c:v>
                </c:pt>
                <c:pt idx="22767">
                  <c:v>-4.8700000000000002E-3</c:v>
                </c:pt>
                <c:pt idx="22768">
                  <c:v>-4.8700000000000002E-3</c:v>
                </c:pt>
                <c:pt idx="22769">
                  <c:v>-4.8500000000000001E-3</c:v>
                </c:pt>
                <c:pt idx="22770">
                  <c:v>-4.8500000000000001E-3</c:v>
                </c:pt>
                <c:pt idx="22771">
                  <c:v>-4.8199999999999996E-3</c:v>
                </c:pt>
                <c:pt idx="22772">
                  <c:v>-4.8199999999999996E-3</c:v>
                </c:pt>
                <c:pt idx="22773">
                  <c:v>-4.8199999999999996E-3</c:v>
                </c:pt>
                <c:pt idx="22774">
                  <c:v>-4.8199999999999996E-3</c:v>
                </c:pt>
                <c:pt idx="22775">
                  <c:v>-4.8199999999999996E-3</c:v>
                </c:pt>
                <c:pt idx="22776">
                  <c:v>-4.8500000000000001E-3</c:v>
                </c:pt>
                <c:pt idx="22777">
                  <c:v>-4.8500000000000001E-3</c:v>
                </c:pt>
                <c:pt idx="22778">
                  <c:v>-4.8700000000000002E-3</c:v>
                </c:pt>
                <c:pt idx="22779">
                  <c:v>-4.8700000000000002E-3</c:v>
                </c:pt>
                <c:pt idx="22780">
                  <c:v>-4.8999999999999998E-3</c:v>
                </c:pt>
                <c:pt idx="22781">
                  <c:v>-4.9300000000000004E-3</c:v>
                </c:pt>
                <c:pt idx="22782">
                  <c:v>-4.9500000000000004E-3</c:v>
                </c:pt>
                <c:pt idx="22783">
                  <c:v>-4.9800000000000001E-3</c:v>
                </c:pt>
                <c:pt idx="22784">
                  <c:v>-4.9800000000000001E-3</c:v>
                </c:pt>
                <c:pt idx="22785">
                  <c:v>-5.0000000000000001E-3</c:v>
                </c:pt>
                <c:pt idx="22786">
                  <c:v>-5.0299999999999997E-3</c:v>
                </c:pt>
                <c:pt idx="22787">
                  <c:v>-5.0299999999999997E-3</c:v>
                </c:pt>
                <c:pt idx="22788">
                  <c:v>-5.0600000000000003E-3</c:v>
                </c:pt>
                <c:pt idx="22789">
                  <c:v>-5.0800000000000003E-3</c:v>
                </c:pt>
                <c:pt idx="22790">
                  <c:v>-5.0800000000000003E-3</c:v>
                </c:pt>
                <c:pt idx="22791">
                  <c:v>-5.0800000000000003E-3</c:v>
                </c:pt>
                <c:pt idx="22792">
                  <c:v>-5.11E-3</c:v>
                </c:pt>
                <c:pt idx="22793">
                  <c:v>-5.0800000000000003E-3</c:v>
                </c:pt>
                <c:pt idx="22794">
                  <c:v>-5.0800000000000003E-3</c:v>
                </c:pt>
                <c:pt idx="22795">
                  <c:v>-5.0800000000000003E-3</c:v>
                </c:pt>
                <c:pt idx="22796">
                  <c:v>-5.0800000000000003E-3</c:v>
                </c:pt>
                <c:pt idx="22797">
                  <c:v>-5.0800000000000003E-3</c:v>
                </c:pt>
                <c:pt idx="22798">
                  <c:v>-5.0600000000000003E-3</c:v>
                </c:pt>
                <c:pt idx="22799">
                  <c:v>-5.0600000000000003E-3</c:v>
                </c:pt>
                <c:pt idx="22800">
                  <c:v>-5.0299999999999997E-3</c:v>
                </c:pt>
                <c:pt idx="22801">
                  <c:v>-5.0299999999999997E-3</c:v>
                </c:pt>
                <c:pt idx="22802">
                  <c:v>-5.0000000000000001E-3</c:v>
                </c:pt>
                <c:pt idx="22803">
                  <c:v>-4.9800000000000001E-3</c:v>
                </c:pt>
                <c:pt idx="22804">
                  <c:v>-4.9800000000000001E-3</c:v>
                </c:pt>
                <c:pt idx="22805">
                  <c:v>-4.9500000000000004E-3</c:v>
                </c:pt>
                <c:pt idx="22806">
                  <c:v>-4.9500000000000004E-3</c:v>
                </c:pt>
                <c:pt idx="22807">
                  <c:v>-4.9300000000000004E-3</c:v>
                </c:pt>
                <c:pt idx="22808">
                  <c:v>-4.9300000000000004E-3</c:v>
                </c:pt>
                <c:pt idx="22809">
                  <c:v>-4.8999999999999998E-3</c:v>
                </c:pt>
                <c:pt idx="22810">
                  <c:v>-4.8999999999999998E-3</c:v>
                </c:pt>
                <c:pt idx="22811">
                  <c:v>-4.8700000000000002E-3</c:v>
                </c:pt>
                <c:pt idx="22812">
                  <c:v>-4.8700000000000002E-3</c:v>
                </c:pt>
                <c:pt idx="22813">
                  <c:v>-4.8700000000000002E-3</c:v>
                </c:pt>
                <c:pt idx="22814">
                  <c:v>-4.8700000000000002E-3</c:v>
                </c:pt>
                <c:pt idx="22815">
                  <c:v>-4.8700000000000002E-3</c:v>
                </c:pt>
                <c:pt idx="22816">
                  <c:v>-4.8700000000000002E-3</c:v>
                </c:pt>
                <c:pt idx="22817">
                  <c:v>-4.8700000000000002E-3</c:v>
                </c:pt>
                <c:pt idx="22818">
                  <c:v>-4.8999999999999998E-3</c:v>
                </c:pt>
                <c:pt idx="22819">
                  <c:v>-4.8999999999999998E-3</c:v>
                </c:pt>
                <c:pt idx="22820">
                  <c:v>-4.8999999999999998E-3</c:v>
                </c:pt>
                <c:pt idx="22821">
                  <c:v>-4.9300000000000004E-3</c:v>
                </c:pt>
                <c:pt idx="22822">
                  <c:v>-4.9500000000000004E-3</c:v>
                </c:pt>
                <c:pt idx="22823">
                  <c:v>-4.9500000000000004E-3</c:v>
                </c:pt>
                <c:pt idx="22824">
                  <c:v>-4.9800000000000001E-3</c:v>
                </c:pt>
                <c:pt idx="22825">
                  <c:v>-5.0000000000000001E-3</c:v>
                </c:pt>
                <c:pt idx="22826">
                  <c:v>-5.0299999999999997E-3</c:v>
                </c:pt>
                <c:pt idx="22827">
                  <c:v>-5.0600000000000003E-3</c:v>
                </c:pt>
                <c:pt idx="22828">
                  <c:v>-5.0800000000000003E-3</c:v>
                </c:pt>
                <c:pt idx="22829">
                  <c:v>-5.11E-3</c:v>
                </c:pt>
                <c:pt idx="22830">
                  <c:v>-5.1399999999999996E-3</c:v>
                </c:pt>
                <c:pt idx="22831">
                  <c:v>-5.1599999999999997E-3</c:v>
                </c:pt>
                <c:pt idx="22832">
                  <c:v>-5.1900000000000002E-3</c:v>
                </c:pt>
                <c:pt idx="22833">
                  <c:v>-5.2100000000000002E-3</c:v>
                </c:pt>
                <c:pt idx="22834">
                  <c:v>-5.2399999999999999E-3</c:v>
                </c:pt>
                <c:pt idx="22835">
                  <c:v>-5.2399999999999999E-3</c:v>
                </c:pt>
                <c:pt idx="22836">
                  <c:v>-5.2700000000000004E-3</c:v>
                </c:pt>
                <c:pt idx="22837">
                  <c:v>-5.2900000000000004E-3</c:v>
                </c:pt>
                <c:pt idx="22838">
                  <c:v>-5.2900000000000004E-3</c:v>
                </c:pt>
                <c:pt idx="22839">
                  <c:v>-5.3200000000000001E-3</c:v>
                </c:pt>
                <c:pt idx="22840">
                  <c:v>-5.3200000000000001E-3</c:v>
                </c:pt>
                <c:pt idx="22841">
                  <c:v>-5.3499999999999997E-3</c:v>
                </c:pt>
                <c:pt idx="22842">
                  <c:v>-5.3499999999999997E-3</c:v>
                </c:pt>
                <c:pt idx="22843">
                  <c:v>-5.3499999999999997E-3</c:v>
                </c:pt>
                <c:pt idx="22844">
                  <c:v>-5.3499999999999997E-3</c:v>
                </c:pt>
                <c:pt idx="22845">
                  <c:v>-5.3499999999999997E-3</c:v>
                </c:pt>
                <c:pt idx="22846">
                  <c:v>-5.3499999999999997E-3</c:v>
                </c:pt>
                <c:pt idx="22847">
                  <c:v>-5.3499999999999997E-3</c:v>
                </c:pt>
                <c:pt idx="22848">
                  <c:v>-5.3499999999999997E-3</c:v>
                </c:pt>
                <c:pt idx="22849">
                  <c:v>-5.3200000000000001E-3</c:v>
                </c:pt>
                <c:pt idx="22850">
                  <c:v>-5.3200000000000001E-3</c:v>
                </c:pt>
                <c:pt idx="22851">
                  <c:v>-5.2900000000000004E-3</c:v>
                </c:pt>
                <c:pt idx="22852">
                  <c:v>-5.2700000000000004E-3</c:v>
                </c:pt>
                <c:pt idx="22853">
                  <c:v>-5.2700000000000004E-3</c:v>
                </c:pt>
                <c:pt idx="22854">
                  <c:v>-5.2399999999999999E-3</c:v>
                </c:pt>
                <c:pt idx="22855">
                  <c:v>-5.2100000000000002E-3</c:v>
                </c:pt>
                <c:pt idx="22856">
                  <c:v>-5.1900000000000002E-3</c:v>
                </c:pt>
                <c:pt idx="22857">
                  <c:v>-5.1599999999999997E-3</c:v>
                </c:pt>
                <c:pt idx="22858">
                  <c:v>-5.1599999999999997E-3</c:v>
                </c:pt>
                <c:pt idx="22859">
                  <c:v>-5.1399999999999996E-3</c:v>
                </c:pt>
                <c:pt idx="22860">
                  <c:v>-5.11E-3</c:v>
                </c:pt>
                <c:pt idx="22861">
                  <c:v>-5.0800000000000003E-3</c:v>
                </c:pt>
                <c:pt idx="22862">
                  <c:v>-5.0600000000000003E-3</c:v>
                </c:pt>
                <c:pt idx="22863">
                  <c:v>-5.0600000000000003E-3</c:v>
                </c:pt>
                <c:pt idx="22864">
                  <c:v>-5.0299999999999997E-3</c:v>
                </c:pt>
                <c:pt idx="22865">
                  <c:v>-5.0000000000000001E-3</c:v>
                </c:pt>
                <c:pt idx="22866">
                  <c:v>-5.0000000000000001E-3</c:v>
                </c:pt>
                <c:pt idx="22867">
                  <c:v>-5.0000000000000001E-3</c:v>
                </c:pt>
                <c:pt idx="22868">
                  <c:v>-4.9800000000000001E-3</c:v>
                </c:pt>
                <c:pt idx="22869">
                  <c:v>-4.9800000000000001E-3</c:v>
                </c:pt>
                <c:pt idx="22870">
                  <c:v>-4.9800000000000001E-3</c:v>
                </c:pt>
                <c:pt idx="22871">
                  <c:v>-4.9800000000000001E-3</c:v>
                </c:pt>
                <c:pt idx="22872">
                  <c:v>-4.9800000000000001E-3</c:v>
                </c:pt>
                <c:pt idx="22873">
                  <c:v>-4.9800000000000001E-3</c:v>
                </c:pt>
                <c:pt idx="22874">
                  <c:v>-5.0000000000000001E-3</c:v>
                </c:pt>
                <c:pt idx="22875">
                  <c:v>-5.0000000000000001E-3</c:v>
                </c:pt>
                <c:pt idx="22876">
                  <c:v>-5.0000000000000001E-3</c:v>
                </c:pt>
                <c:pt idx="22877">
                  <c:v>-5.0299999999999997E-3</c:v>
                </c:pt>
                <c:pt idx="22878">
                  <c:v>-5.0299999999999997E-3</c:v>
                </c:pt>
                <c:pt idx="22879">
                  <c:v>-5.0600000000000003E-3</c:v>
                </c:pt>
                <c:pt idx="22880">
                  <c:v>-5.0600000000000003E-3</c:v>
                </c:pt>
                <c:pt idx="22881">
                  <c:v>-5.0800000000000003E-3</c:v>
                </c:pt>
                <c:pt idx="22882">
                  <c:v>-5.0800000000000003E-3</c:v>
                </c:pt>
                <c:pt idx="22883">
                  <c:v>-5.0800000000000003E-3</c:v>
                </c:pt>
                <c:pt idx="22884">
                  <c:v>-5.11E-3</c:v>
                </c:pt>
                <c:pt idx="22885">
                  <c:v>-5.11E-3</c:v>
                </c:pt>
                <c:pt idx="22886">
                  <c:v>-5.11E-3</c:v>
                </c:pt>
                <c:pt idx="22887">
                  <c:v>-5.11E-3</c:v>
                </c:pt>
                <c:pt idx="22888">
                  <c:v>-5.11E-3</c:v>
                </c:pt>
                <c:pt idx="22889">
                  <c:v>-5.11E-3</c:v>
                </c:pt>
                <c:pt idx="22890">
                  <c:v>-5.11E-3</c:v>
                </c:pt>
                <c:pt idx="22891">
                  <c:v>-5.0800000000000003E-3</c:v>
                </c:pt>
                <c:pt idx="22892">
                  <c:v>-5.0800000000000003E-3</c:v>
                </c:pt>
                <c:pt idx="22893">
                  <c:v>-5.0600000000000003E-3</c:v>
                </c:pt>
                <c:pt idx="22894">
                  <c:v>-5.0299999999999997E-3</c:v>
                </c:pt>
                <c:pt idx="22895">
                  <c:v>-5.0000000000000001E-3</c:v>
                </c:pt>
                <c:pt idx="22896">
                  <c:v>-4.9800000000000001E-3</c:v>
                </c:pt>
                <c:pt idx="22897">
                  <c:v>-4.9500000000000004E-3</c:v>
                </c:pt>
                <c:pt idx="22898">
                  <c:v>-4.9300000000000004E-3</c:v>
                </c:pt>
                <c:pt idx="22899">
                  <c:v>-4.8999999999999998E-3</c:v>
                </c:pt>
                <c:pt idx="22900">
                  <c:v>-4.8700000000000002E-3</c:v>
                </c:pt>
                <c:pt idx="22901">
                  <c:v>-4.8500000000000001E-3</c:v>
                </c:pt>
                <c:pt idx="22902">
                  <c:v>-4.8199999999999996E-3</c:v>
                </c:pt>
                <c:pt idx="22903">
                  <c:v>-4.79E-3</c:v>
                </c:pt>
                <c:pt idx="22904">
                  <c:v>-4.7699999999999999E-3</c:v>
                </c:pt>
                <c:pt idx="22905">
                  <c:v>-4.7400000000000003E-3</c:v>
                </c:pt>
                <c:pt idx="22906">
                  <c:v>-4.7400000000000003E-3</c:v>
                </c:pt>
                <c:pt idx="22907">
                  <c:v>-4.7099999999999998E-3</c:v>
                </c:pt>
                <c:pt idx="22908">
                  <c:v>-4.6899999999999997E-3</c:v>
                </c:pt>
                <c:pt idx="22909">
                  <c:v>-4.6899999999999997E-3</c:v>
                </c:pt>
                <c:pt idx="22910">
                  <c:v>-4.6899999999999997E-3</c:v>
                </c:pt>
                <c:pt idx="22911">
                  <c:v>-4.6899999999999997E-3</c:v>
                </c:pt>
                <c:pt idx="22912">
                  <c:v>-4.6899999999999997E-3</c:v>
                </c:pt>
                <c:pt idx="22913">
                  <c:v>-4.6899999999999997E-3</c:v>
                </c:pt>
                <c:pt idx="22914">
                  <c:v>-4.6899999999999997E-3</c:v>
                </c:pt>
                <c:pt idx="22915">
                  <c:v>-4.7099999999999998E-3</c:v>
                </c:pt>
                <c:pt idx="22916">
                  <c:v>-4.7400000000000003E-3</c:v>
                </c:pt>
                <c:pt idx="22917">
                  <c:v>-4.7400000000000003E-3</c:v>
                </c:pt>
                <c:pt idx="22918">
                  <c:v>-4.7699999999999999E-3</c:v>
                </c:pt>
                <c:pt idx="22919">
                  <c:v>-4.79E-3</c:v>
                </c:pt>
                <c:pt idx="22920">
                  <c:v>-4.8199999999999996E-3</c:v>
                </c:pt>
                <c:pt idx="22921">
                  <c:v>-4.8500000000000001E-3</c:v>
                </c:pt>
                <c:pt idx="22922">
                  <c:v>-4.8999999999999998E-3</c:v>
                </c:pt>
                <c:pt idx="22923">
                  <c:v>-4.9300000000000004E-3</c:v>
                </c:pt>
                <c:pt idx="22924">
                  <c:v>-4.9500000000000004E-3</c:v>
                </c:pt>
                <c:pt idx="22925">
                  <c:v>-4.9800000000000001E-3</c:v>
                </c:pt>
                <c:pt idx="22926">
                  <c:v>-5.0299999999999997E-3</c:v>
                </c:pt>
                <c:pt idx="22927">
                  <c:v>-5.0600000000000003E-3</c:v>
                </c:pt>
                <c:pt idx="22928">
                  <c:v>-5.0800000000000003E-3</c:v>
                </c:pt>
                <c:pt idx="22929">
                  <c:v>-5.11E-3</c:v>
                </c:pt>
                <c:pt idx="22930">
                  <c:v>-5.1399999999999996E-3</c:v>
                </c:pt>
                <c:pt idx="22931">
                  <c:v>-5.1599999999999997E-3</c:v>
                </c:pt>
                <c:pt idx="22932">
                  <c:v>-5.1900000000000002E-3</c:v>
                </c:pt>
                <c:pt idx="22933">
                  <c:v>-5.2100000000000002E-3</c:v>
                </c:pt>
                <c:pt idx="22934">
                  <c:v>-5.2100000000000002E-3</c:v>
                </c:pt>
                <c:pt idx="22935">
                  <c:v>-5.2399999999999999E-3</c:v>
                </c:pt>
                <c:pt idx="22936">
                  <c:v>-5.2399999999999999E-3</c:v>
                </c:pt>
                <c:pt idx="22937">
                  <c:v>-5.2700000000000004E-3</c:v>
                </c:pt>
                <c:pt idx="22938">
                  <c:v>-5.2700000000000004E-3</c:v>
                </c:pt>
                <c:pt idx="22939">
                  <c:v>-5.2700000000000004E-3</c:v>
                </c:pt>
                <c:pt idx="22940">
                  <c:v>-5.2700000000000004E-3</c:v>
                </c:pt>
                <c:pt idx="22941">
                  <c:v>-5.2700000000000004E-3</c:v>
                </c:pt>
                <c:pt idx="22942">
                  <c:v>-5.2700000000000004E-3</c:v>
                </c:pt>
                <c:pt idx="22943">
                  <c:v>-5.2700000000000004E-3</c:v>
                </c:pt>
                <c:pt idx="22944">
                  <c:v>-5.2700000000000004E-3</c:v>
                </c:pt>
                <c:pt idx="22945">
                  <c:v>-5.2700000000000004E-3</c:v>
                </c:pt>
                <c:pt idx="22946">
                  <c:v>-5.2399999999999999E-3</c:v>
                </c:pt>
                <c:pt idx="22947">
                  <c:v>-5.2399999999999999E-3</c:v>
                </c:pt>
                <c:pt idx="22948">
                  <c:v>-5.2399999999999999E-3</c:v>
                </c:pt>
                <c:pt idx="22949">
                  <c:v>-5.2100000000000002E-3</c:v>
                </c:pt>
                <c:pt idx="22950">
                  <c:v>-5.2100000000000002E-3</c:v>
                </c:pt>
                <c:pt idx="22951">
                  <c:v>-5.2100000000000002E-3</c:v>
                </c:pt>
                <c:pt idx="22952">
                  <c:v>-5.1900000000000002E-3</c:v>
                </c:pt>
                <c:pt idx="22953">
                  <c:v>-5.1900000000000002E-3</c:v>
                </c:pt>
                <c:pt idx="22954">
                  <c:v>-5.1599999999999997E-3</c:v>
                </c:pt>
                <c:pt idx="22955">
                  <c:v>-5.1599999999999997E-3</c:v>
                </c:pt>
                <c:pt idx="22956">
                  <c:v>-5.1599999999999997E-3</c:v>
                </c:pt>
                <c:pt idx="22957">
                  <c:v>-5.1399999999999996E-3</c:v>
                </c:pt>
                <c:pt idx="22958">
                  <c:v>-5.1399999999999996E-3</c:v>
                </c:pt>
                <c:pt idx="22959">
                  <c:v>-5.1399999999999996E-3</c:v>
                </c:pt>
                <c:pt idx="22960">
                  <c:v>-5.11E-3</c:v>
                </c:pt>
                <c:pt idx="22961">
                  <c:v>-5.11E-3</c:v>
                </c:pt>
                <c:pt idx="22962">
                  <c:v>-5.11E-3</c:v>
                </c:pt>
                <c:pt idx="22963">
                  <c:v>-5.0800000000000003E-3</c:v>
                </c:pt>
                <c:pt idx="22964">
                  <c:v>-5.0800000000000003E-3</c:v>
                </c:pt>
                <c:pt idx="22965">
                  <c:v>-5.0800000000000003E-3</c:v>
                </c:pt>
                <c:pt idx="22966">
                  <c:v>-5.0600000000000003E-3</c:v>
                </c:pt>
                <c:pt idx="22967">
                  <c:v>-5.0600000000000003E-3</c:v>
                </c:pt>
                <c:pt idx="22968">
                  <c:v>-5.0600000000000003E-3</c:v>
                </c:pt>
                <c:pt idx="22969">
                  <c:v>-5.0600000000000003E-3</c:v>
                </c:pt>
                <c:pt idx="22970">
                  <c:v>-5.0600000000000003E-3</c:v>
                </c:pt>
                <c:pt idx="22971">
                  <c:v>-5.0600000000000003E-3</c:v>
                </c:pt>
                <c:pt idx="22972">
                  <c:v>-5.0600000000000003E-3</c:v>
                </c:pt>
                <c:pt idx="22973">
                  <c:v>-5.0600000000000003E-3</c:v>
                </c:pt>
                <c:pt idx="22974">
                  <c:v>-5.0600000000000003E-3</c:v>
                </c:pt>
                <c:pt idx="22975">
                  <c:v>-5.0600000000000003E-3</c:v>
                </c:pt>
                <c:pt idx="22976">
                  <c:v>-5.0600000000000003E-3</c:v>
                </c:pt>
                <c:pt idx="22977">
                  <c:v>-5.0800000000000003E-3</c:v>
                </c:pt>
                <c:pt idx="22978">
                  <c:v>-5.0800000000000003E-3</c:v>
                </c:pt>
                <c:pt idx="22979">
                  <c:v>-5.0800000000000003E-3</c:v>
                </c:pt>
                <c:pt idx="22980">
                  <c:v>-5.11E-3</c:v>
                </c:pt>
                <c:pt idx="22981">
                  <c:v>-5.11E-3</c:v>
                </c:pt>
                <c:pt idx="22982">
                  <c:v>-5.1399999999999996E-3</c:v>
                </c:pt>
                <c:pt idx="22983">
                  <c:v>-5.1399999999999996E-3</c:v>
                </c:pt>
                <c:pt idx="22984">
                  <c:v>-5.1599999999999997E-3</c:v>
                </c:pt>
                <c:pt idx="22985">
                  <c:v>-5.1599999999999997E-3</c:v>
                </c:pt>
                <c:pt idx="22986">
                  <c:v>-5.1599999999999997E-3</c:v>
                </c:pt>
                <c:pt idx="22987">
                  <c:v>-5.1900000000000002E-3</c:v>
                </c:pt>
                <c:pt idx="22988">
                  <c:v>-5.1900000000000002E-3</c:v>
                </c:pt>
                <c:pt idx="22989">
                  <c:v>-5.1900000000000002E-3</c:v>
                </c:pt>
                <c:pt idx="22990">
                  <c:v>-5.2100000000000002E-3</c:v>
                </c:pt>
                <c:pt idx="22991">
                  <c:v>-5.2100000000000002E-3</c:v>
                </c:pt>
                <c:pt idx="22992">
                  <c:v>-5.2100000000000002E-3</c:v>
                </c:pt>
                <c:pt idx="22993">
                  <c:v>-5.2100000000000002E-3</c:v>
                </c:pt>
                <c:pt idx="22994">
                  <c:v>-5.2100000000000002E-3</c:v>
                </c:pt>
                <c:pt idx="22995">
                  <c:v>-5.2100000000000002E-3</c:v>
                </c:pt>
                <c:pt idx="22996">
                  <c:v>-5.2100000000000002E-3</c:v>
                </c:pt>
                <c:pt idx="22997">
                  <c:v>-5.1900000000000002E-3</c:v>
                </c:pt>
                <c:pt idx="22998">
                  <c:v>-5.1900000000000002E-3</c:v>
                </c:pt>
                <c:pt idx="22999">
                  <c:v>-5.1599999999999997E-3</c:v>
                </c:pt>
                <c:pt idx="23000">
                  <c:v>-5.1599999999999997E-3</c:v>
                </c:pt>
                <c:pt idx="23001">
                  <c:v>-5.1399999999999996E-3</c:v>
                </c:pt>
                <c:pt idx="23002">
                  <c:v>-5.11E-3</c:v>
                </c:pt>
                <c:pt idx="23003">
                  <c:v>-5.11E-3</c:v>
                </c:pt>
                <c:pt idx="23004">
                  <c:v>-5.0800000000000003E-3</c:v>
                </c:pt>
                <c:pt idx="23005">
                  <c:v>-5.0600000000000003E-3</c:v>
                </c:pt>
                <c:pt idx="23006">
                  <c:v>-5.0299999999999997E-3</c:v>
                </c:pt>
                <c:pt idx="23007">
                  <c:v>-5.0000000000000001E-3</c:v>
                </c:pt>
                <c:pt idx="23008">
                  <c:v>-4.9800000000000001E-3</c:v>
                </c:pt>
                <c:pt idx="23009">
                  <c:v>-4.9500000000000004E-3</c:v>
                </c:pt>
                <c:pt idx="23010">
                  <c:v>-4.9500000000000004E-3</c:v>
                </c:pt>
                <c:pt idx="23011">
                  <c:v>-4.9300000000000004E-3</c:v>
                </c:pt>
                <c:pt idx="23012">
                  <c:v>-4.8999999999999998E-3</c:v>
                </c:pt>
                <c:pt idx="23013">
                  <c:v>-4.8700000000000002E-3</c:v>
                </c:pt>
                <c:pt idx="23014">
                  <c:v>-4.8700000000000002E-3</c:v>
                </c:pt>
                <c:pt idx="23015">
                  <c:v>-4.8500000000000001E-3</c:v>
                </c:pt>
                <c:pt idx="23016">
                  <c:v>-4.8500000000000001E-3</c:v>
                </c:pt>
                <c:pt idx="23017">
                  <c:v>-4.8199999999999996E-3</c:v>
                </c:pt>
                <c:pt idx="23018">
                  <c:v>-4.8199999999999996E-3</c:v>
                </c:pt>
                <c:pt idx="23019">
                  <c:v>-4.79E-3</c:v>
                </c:pt>
                <c:pt idx="23020">
                  <c:v>-4.79E-3</c:v>
                </c:pt>
                <c:pt idx="23021">
                  <c:v>-4.79E-3</c:v>
                </c:pt>
                <c:pt idx="23022">
                  <c:v>-4.79E-3</c:v>
                </c:pt>
                <c:pt idx="23023">
                  <c:v>-4.7699999999999999E-3</c:v>
                </c:pt>
                <c:pt idx="23024">
                  <c:v>-4.7699999999999999E-3</c:v>
                </c:pt>
                <c:pt idx="23025">
                  <c:v>-4.7699999999999999E-3</c:v>
                </c:pt>
                <c:pt idx="23026">
                  <c:v>-4.7699999999999999E-3</c:v>
                </c:pt>
                <c:pt idx="23027">
                  <c:v>-4.7699999999999999E-3</c:v>
                </c:pt>
                <c:pt idx="23028">
                  <c:v>-4.7699999999999999E-3</c:v>
                </c:pt>
                <c:pt idx="23029">
                  <c:v>-4.7699999999999999E-3</c:v>
                </c:pt>
                <c:pt idx="23030">
                  <c:v>-4.7699999999999999E-3</c:v>
                </c:pt>
                <c:pt idx="23031">
                  <c:v>-4.7699999999999999E-3</c:v>
                </c:pt>
                <c:pt idx="23032">
                  <c:v>-4.7400000000000003E-3</c:v>
                </c:pt>
                <c:pt idx="23033">
                  <c:v>-4.7400000000000003E-3</c:v>
                </c:pt>
                <c:pt idx="23034">
                  <c:v>-4.7400000000000003E-3</c:v>
                </c:pt>
                <c:pt idx="23035">
                  <c:v>-4.7400000000000003E-3</c:v>
                </c:pt>
                <c:pt idx="23036">
                  <c:v>-4.7099999999999998E-3</c:v>
                </c:pt>
                <c:pt idx="23037">
                  <c:v>-4.7099999999999998E-3</c:v>
                </c:pt>
                <c:pt idx="23038">
                  <c:v>-4.7099999999999998E-3</c:v>
                </c:pt>
                <c:pt idx="23039">
                  <c:v>-4.6899999999999997E-3</c:v>
                </c:pt>
                <c:pt idx="23040">
                  <c:v>-4.6899999999999997E-3</c:v>
                </c:pt>
                <c:pt idx="23041">
                  <c:v>-4.6899999999999997E-3</c:v>
                </c:pt>
                <c:pt idx="23042">
                  <c:v>-4.6600000000000001E-3</c:v>
                </c:pt>
                <c:pt idx="23043">
                  <c:v>-4.6600000000000001E-3</c:v>
                </c:pt>
                <c:pt idx="23044">
                  <c:v>-4.6600000000000001E-3</c:v>
                </c:pt>
                <c:pt idx="23045">
                  <c:v>-4.6600000000000001E-3</c:v>
                </c:pt>
                <c:pt idx="23046">
                  <c:v>-4.6600000000000001E-3</c:v>
                </c:pt>
                <c:pt idx="23047">
                  <c:v>-4.6600000000000001E-3</c:v>
                </c:pt>
                <c:pt idx="23048">
                  <c:v>-4.6899999999999997E-3</c:v>
                </c:pt>
                <c:pt idx="23049">
                  <c:v>-4.6899999999999997E-3</c:v>
                </c:pt>
                <c:pt idx="23050">
                  <c:v>-4.7099999999999998E-3</c:v>
                </c:pt>
                <c:pt idx="23051">
                  <c:v>-4.7099999999999998E-3</c:v>
                </c:pt>
                <c:pt idx="23052">
                  <c:v>-4.7400000000000003E-3</c:v>
                </c:pt>
                <c:pt idx="23053">
                  <c:v>-4.7699999999999999E-3</c:v>
                </c:pt>
                <c:pt idx="23054">
                  <c:v>-4.79E-3</c:v>
                </c:pt>
                <c:pt idx="23055">
                  <c:v>-4.8199999999999996E-3</c:v>
                </c:pt>
                <c:pt idx="23056">
                  <c:v>-4.8500000000000001E-3</c:v>
                </c:pt>
                <c:pt idx="23057">
                  <c:v>-4.8999999999999998E-3</c:v>
                </c:pt>
                <c:pt idx="23058">
                  <c:v>-4.9300000000000004E-3</c:v>
                </c:pt>
                <c:pt idx="23059">
                  <c:v>-4.9500000000000004E-3</c:v>
                </c:pt>
                <c:pt idx="23060">
                  <c:v>-5.0000000000000001E-3</c:v>
                </c:pt>
                <c:pt idx="23061">
                  <c:v>-5.0299999999999997E-3</c:v>
                </c:pt>
                <c:pt idx="23062">
                  <c:v>-5.0600000000000003E-3</c:v>
                </c:pt>
                <c:pt idx="23063">
                  <c:v>-5.0800000000000003E-3</c:v>
                </c:pt>
                <c:pt idx="23064">
                  <c:v>-5.1399999999999996E-3</c:v>
                </c:pt>
                <c:pt idx="23065">
                  <c:v>-5.1599999999999997E-3</c:v>
                </c:pt>
                <c:pt idx="23066">
                  <c:v>-5.1599999999999997E-3</c:v>
                </c:pt>
                <c:pt idx="23067">
                  <c:v>-5.1900000000000002E-3</c:v>
                </c:pt>
                <c:pt idx="23068">
                  <c:v>-5.2100000000000002E-3</c:v>
                </c:pt>
                <c:pt idx="23069">
                  <c:v>-5.2100000000000002E-3</c:v>
                </c:pt>
                <c:pt idx="23070">
                  <c:v>-5.2100000000000002E-3</c:v>
                </c:pt>
                <c:pt idx="23071">
                  <c:v>-5.2100000000000002E-3</c:v>
                </c:pt>
                <c:pt idx="23072">
                  <c:v>-5.2100000000000002E-3</c:v>
                </c:pt>
                <c:pt idx="23073">
                  <c:v>-5.2100000000000002E-3</c:v>
                </c:pt>
                <c:pt idx="23074">
                  <c:v>-5.1900000000000002E-3</c:v>
                </c:pt>
                <c:pt idx="23075">
                  <c:v>-5.1900000000000002E-3</c:v>
                </c:pt>
                <c:pt idx="23076">
                  <c:v>-5.1599999999999997E-3</c:v>
                </c:pt>
                <c:pt idx="23077">
                  <c:v>-5.1399999999999996E-3</c:v>
                </c:pt>
                <c:pt idx="23078">
                  <c:v>-5.11E-3</c:v>
                </c:pt>
                <c:pt idx="23079">
                  <c:v>-5.0800000000000003E-3</c:v>
                </c:pt>
                <c:pt idx="23080">
                  <c:v>-5.0600000000000003E-3</c:v>
                </c:pt>
                <c:pt idx="23081">
                  <c:v>-5.0000000000000001E-3</c:v>
                </c:pt>
                <c:pt idx="23082">
                  <c:v>-4.9800000000000001E-3</c:v>
                </c:pt>
                <c:pt idx="23083">
                  <c:v>-4.9500000000000004E-3</c:v>
                </c:pt>
                <c:pt idx="23084">
                  <c:v>-4.9300000000000004E-3</c:v>
                </c:pt>
                <c:pt idx="23085">
                  <c:v>-4.8999999999999998E-3</c:v>
                </c:pt>
                <c:pt idx="23086">
                  <c:v>-4.8700000000000002E-3</c:v>
                </c:pt>
                <c:pt idx="23087">
                  <c:v>-4.8500000000000001E-3</c:v>
                </c:pt>
                <c:pt idx="23088">
                  <c:v>-4.8199999999999996E-3</c:v>
                </c:pt>
                <c:pt idx="23089">
                  <c:v>-4.79E-3</c:v>
                </c:pt>
                <c:pt idx="23090">
                  <c:v>-4.79E-3</c:v>
                </c:pt>
                <c:pt idx="23091">
                  <c:v>-4.7699999999999999E-3</c:v>
                </c:pt>
                <c:pt idx="23092">
                  <c:v>-4.7699999999999999E-3</c:v>
                </c:pt>
                <c:pt idx="23093">
                  <c:v>-4.7699999999999999E-3</c:v>
                </c:pt>
                <c:pt idx="23094">
                  <c:v>-4.7699999999999999E-3</c:v>
                </c:pt>
                <c:pt idx="23095">
                  <c:v>-4.7699999999999999E-3</c:v>
                </c:pt>
                <c:pt idx="23096">
                  <c:v>-4.79E-3</c:v>
                </c:pt>
                <c:pt idx="23097">
                  <c:v>-4.79E-3</c:v>
                </c:pt>
                <c:pt idx="23098">
                  <c:v>-4.8199999999999996E-3</c:v>
                </c:pt>
                <c:pt idx="23099">
                  <c:v>-4.8500000000000001E-3</c:v>
                </c:pt>
                <c:pt idx="23100">
                  <c:v>-4.8500000000000001E-3</c:v>
                </c:pt>
                <c:pt idx="23101">
                  <c:v>-4.8700000000000002E-3</c:v>
                </c:pt>
                <c:pt idx="23102">
                  <c:v>-4.8999999999999998E-3</c:v>
                </c:pt>
                <c:pt idx="23103">
                  <c:v>-4.9300000000000004E-3</c:v>
                </c:pt>
                <c:pt idx="23104">
                  <c:v>-4.9300000000000004E-3</c:v>
                </c:pt>
                <c:pt idx="23105">
                  <c:v>-4.9500000000000004E-3</c:v>
                </c:pt>
                <c:pt idx="23106">
                  <c:v>-4.9800000000000001E-3</c:v>
                </c:pt>
                <c:pt idx="23107">
                  <c:v>-5.0000000000000001E-3</c:v>
                </c:pt>
                <c:pt idx="23108">
                  <c:v>-5.0000000000000001E-3</c:v>
                </c:pt>
                <c:pt idx="23109">
                  <c:v>-5.0299999999999997E-3</c:v>
                </c:pt>
                <c:pt idx="23110">
                  <c:v>-5.0299999999999997E-3</c:v>
                </c:pt>
                <c:pt idx="23111">
                  <c:v>-5.0299999999999997E-3</c:v>
                </c:pt>
                <c:pt idx="23112">
                  <c:v>-5.0600000000000003E-3</c:v>
                </c:pt>
                <c:pt idx="23113">
                  <c:v>-5.0600000000000003E-3</c:v>
                </c:pt>
                <c:pt idx="23114">
                  <c:v>-5.0600000000000003E-3</c:v>
                </c:pt>
                <c:pt idx="23115">
                  <c:v>-5.0299999999999997E-3</c:v>
                </c:pt>
                <c:pt idx="23116">
                  <c:v>-5.0299999999999997E-3</c:v>
                </c:pt>
                <c:pt idx="23117">
                  <c:v>-5.0299999999999997E-3</c:v>
                </c:pt>
                <c:pt idx="23118">
                  <c:v>-5.0299999999999997E-3</c:v>
                </c:pt>
                <c:pt idx="23119">
                  <c:v>-5.0000000000000001E-3</c:v>
                </c:pt>
                <c:pt idx="23120">
                  <c:v>-5.0000000000000001E-3</c:v>
                </c:pt>
                <c:pt idx="23121">
                  <c:v>-5.0000000000000001E-3</c:v>
                </c:pt>
                <c:pt idx="23122">
                  <c:v>-4.9800000000000001E-3</c:v>
                </c:pt>
                <c:pt idx="23123">
                  <c:v>-4.9800000000000001E-3</c:v>
                </c:pt>
                <c:pt idx="23124">
                  <c:v>-4.9500000000000004E-3</c:v>
                </c:pt>
                <c:pt idx="23125">
                  <c:v>-4.9500000000000004E-3</c:v>
                </c:pt>
                <c:pt idx="23126">
                  <c:v>-4.9300000000000004E-3</c:v>
                </c:pt>
                <c:pt idx="23127">
                  <c:v>-4.9300000000000004E-3</c:v>
                </c:pt>
                <c:pt idx="23128">
                  <c:v>-4.9300000000000004E-3</c:v>
                </c:pt>
                <c:pt idx="23129">
                  <c:v>-4.8999999999999998E-3</c:v>
                </c:pt>
                <c:pt idx="23130">
                  <c:v>-4.8999999999999998E-3</c:v>
                </c:pt>
                <c:pt idx="23131">
                  <c:v>-4.8700000000000002E-3</c:v>
                </c:pt>
                <c:pt idx="23132">
                  <c:v>-4.8700000000000002E-3</c:v>
                </c:pt>
                <c:pt idx="23133">
                  <c:v>-4.8700000000000002E-3</c:v>
                </c:pt>
                <c:pt idx="23134">
                  <c:v>-4.8700000000000002E-3</c:v>
                </c:pt>
                <c:pt idx="23135">
                  <c:v>-4.8700000000000002E-3</c:v>
                </c:pt>
                <c:pt idx="23136">
                  <c:v>-4.8700000000000002E-3</c:v>
                </c:pt>
                <c:pt idx="23137">
                  <c:v>-4.8700000000000002E-3</c:v>
                </c:pt>
                <c:pt idx="23138">
                  <c:v>-4.8700000000000002E-3</c:v>
                </c:pt>
                <c:pt idx="23139">
                  <c:v>-4.8500000000000001E-3</c:v>
                </c:pt>
                <c:pt idx="23140">
                  <c:v>-4.8700000000000002E-3</c:v>
                </c:pt>
                <c:pt idx="23141">
                  <c:v>-4.8500000000000001E-3</c:v>
                </c:pt>
                <c:pt idx="23142">
                  <c:v>-4.8500000000000001E-3</c:v>
                </c:pt>
                <c:pt idx="23143">
                  <c:v>-4.8500000000000001E-3</c:v>
                </c:pt>
                <c:pt idx="23144">
                  <c:v>-4.8500000000000001E-3</c:v>
                </c:pt>
                <c:pt idx="23145">
                  <c:v>-4.8500000000000001E-3</c:v>
                </c:pt>
                <c:pt idx="23146">
                  <c:v>-4.8500000000000001E-3</c:v>
                </c:pt>
                <c:pt idx="23147">
                  <c:v>-4.8500000000000001E-3</c:v>
                </c:pt>
                <c:pt idx="23148">
                  <c:v>-4.8500000000000001E-3</c:v>
                </c:pt>
                <c:pt idx="23149">
                  <c:v>-4.8500000000000001E-3</c:v>
                </c:pt>
                <c:pt idx="23150">
                  <c:v>-4.8500000000000001E-3</c:v>
                </c:pt>
                <c:pt idx="23151">
                  <c:v>-4.8500000000000001E-3</c:v>
                </c:pt>
                <c:pt idx="23152">
                  <c:v>-4.8500000000000001E-3</c:v>
                </c:pt>
                <c:pt idx="23153">
                  <c:v>-4.8700000000000002E-3</c:v>
                </c:pt>
                <c:pt idx="23154">
                  <c:v>-4.8700000000000002E-3</c:v>
                </c:pt>
                <c:pt idx="23155">
                  <c:v>-4.8700000000000002E-3</c:v>
                </c:pt>
                <c:pt idx="23156">
                  <c:v>-4.8700000000000002E-3</c:v>
                </c:pt>
                <c:pt idx="23157">
                  <c:v>-4.8999999999999998E-3</c:v>
                </c:pt>
                <c:pt idx="23158">
                  <c:v>-4.8999999999999998E-3</c:v>
                </c:pt>
                <c:pt idx="23159">
                  <c:v>-4.8999999999999998E-3</c:v>
                </c:pt>
                <c:pt idx="23160">
                  <c:v>-4.9300000000000004E-3</c:v>
                </c:pt>
                <c:pt idx="23161">
                  <c:v>-4.9500000000000004E-3</c:v>
                </c:pt>
                <c:pt idx="23162">
                  <c:v>-4.9500000000000004E-3</c:v>
                </c:pt>
                <c:pt idx="23163">
                  <c:v>-4.9800000000000001E-3</c:v>
                </c:pt>
                <c:pt idx="23164">
                  <c:v>-4.9800000000000001E-3</c:v>
                </c:pt>
                <c:pt idx="23165">
                  <c:v>-5.0000000000000001E-3</c:v>
                </c:pt>
                <c:pt idx="23166">
                  <c:v>-5.0299999999999997E-3</c:v>
                </c:pt>
                <c:pt idx="23167">
                  <c:v>-5.0299999999999997E-3</c:v>
                </c:pt>
                <c:pt idx="23168">
                  <c:v>-5.0600000000000003E-3</c:v>
                </c:pt>
                <c:pt idx="23169">
                  <c:v>-5.0800000000000003E-3</c:v>
                </c:pt>
                <c:pt idx="23170">
                  <c:v>-5.0800000000000003E-3</c:v>
                </c:pt>
                <c:pt idx="23171">
                  <c:v>-5.11E-3</c:v>
                </c:pt>
                <c:pt idx="23172">
                  <c:v>-5.11E-3</c:v>
                </c:pt>
                <c:pt idx="23173">
                  <c:v>-5.1399999999999996E-3</c:v>
                </c:pt>
                <c:pt idx="23174">
                  <c:v>-5.1399999999999996E-3</c:v>
                </c:pt>
                <c:pt idx="23175">
                  <c:v>-5.1399999999999996E-3</c:v>
                </c:pt>
                <c:pt idx="23176">
                  <c:v>-5.1399999999999996E-3</c:v>
                </c:pt>
                <c:pt idx="23177">
                  <c:v>-5.1399999999999996E-3</c:v>
                </c:pt>
                <c:pt idx="23178">
                  <c:v>-5.1399999999999996E-3</c:v>
                </c:pt>
                <c:pt idx="23179">
                  <c:v>-5.1399999999999996E-3</c:v>
                </c:pt>
                <c:pt idx="23180">
                  <c:v>-5.1399999999999996E-3</c:v>
                </c:pt>
                <c:pt idx="23181">
                  <c:v>-5.11E-3</c:v>
                </c:pt>
                <c:pt idx="23182">
                  <c:v>-5.11E-3</c:v>
                </c:pt>
                <c:pt idx="23183">
                  <c:v>-5.0800000000000003E-3</c:v>
                </c:pt>
                <c:pt idx="23184">
                  <c:v>-5.0600000000000003E-3</c:v>
                </c:pt>
                <c:pt idx="23185">
                  <c:v>-5.0600000000000003E-3</c:v>
                </c:pt>
                <c:pt idx="23186">
                  <c:v>-5.0299999999999997E-3</c:v>
                </c:pt>
                <c:pt idx="23187">
                  <c:v>-5.0000000000000001E-3</c:v>
                </c:pt>
                <c:pt idx="23188">
                  <c:v>-4.9800000000000001E-3</c:v>
                </c:pt>
                <c:pt idx="23189">
                  <c:v>-4.9500000000000004E-3</c:v>
                </c:pt>
                <c:pt idx="23190">
                  <c:v>-4.9500000000000004E-3</c:v>
                </c:pt>
                <c:pt idx="23191">
                  <c:v>-4.9300000000000004E-3</c:v>
                </c:pt>
                <c:pt idx="23192">
                  <c:v>-4.8999999999999998E-3</c:v>
                </c:pt>
                <c:pt idx="23193">
                  <c:v>-4.8999999999999998E-3</c:v>
                </c:pt>
                <c:pt idx="23194">
                  <c:v>-4.8700000000000002E-3</c:v>
                </c:pt>
                <c:pt idx="23195">
                  <c:v>-4.8700000000000002E-3</c:v>
                </c:pt>
                <c:pt idx="23196">
                  <c:v>-4.8700000000000002E-3</c:v>
                </c:pt>
                <c:pt idx="23197">
                  <c:v>-4.8700000000000002E-3</c:v>
                </c:pt>
                <c:pt idx="23198">
                  <c:v>-4.8700000000000002E-3</c:v>
                </c:pt>
                <c:pt idx="23199">
                  <c:v>-4.8700000000000002E-3</c:v>
                </c:pt>
                <c:pt idx="23200">
                  <c:v>-4.8700000000000002E-3</c:v>
                </c:pt>
                <c:pt idx="23201">
                  <c:v>-4.8700000000000002E-3</c:v>
                </c:pt>
                <c:pt idx="23202">
                  <c:v>-4.8999999999999998E-3</c:v>
                </c:pt>
                <c:pt idx="23203">
                  <c:v>-4.8999999999999998E-3</c:v>
                </c:pt>
                <c:pt idx="23204">
                  <c:v>-4.9300000000000004E-3</c:v>
                </c:pt>
                <c:pt idx="23205">
                  <c:v>-4.9500000000000004E-3</c:v>
                </c:pt>
                <c:pt idx="23206">
                  <c:v>-4.9800000000000001E-3</c:v>
                </c:pt>
                <c:pt idx="23207">
                  <c:v>-5.0000000000000001E-3</c:v>
                </c:pt>
                <c:pt idx="23208">
                  <c:v>-5.0299999999999997E-3</c:v>
                </c:pt>
                <c:pt idx="23209">
                  <c:v>-5.0299999999999997E-3</c:v>
                </c:pt>
                <c:pt idx="23210">
                  <c:v>-5.0600000000000003E-3</c:v>
                </c:pt>
                <c:pt idx="23211">
                  <c:v>-5.0800000000000003E-3</c:v>
                </c:pt>
                <c:pt idx="23212">
                  <c:v>-5.11E-3</c:v>
                </c:pt>
                <c:pt idx="23213">
                  <c:v>-5.1399999999999996E-3</c:v>
                </c:pt>
                <c:pt idx="23214">
                  <c:v>-5.1599999999999997E-3</c:v>
                </c:pt>
                <c:pt idx="23215">
                  <c:v>-5.1599999999999997E-3</c:v>
                </c:pt>
                <c:pt idx="23216">
                  <c:v>-5.1900000000000002E-3</c:v>
                </c:pt>
                <c:pt idx="23217">
                  <c:v>-5.1900000000000002E-3</c:v>
                </c:pt>
                <c:pt idx="23218">
                  <c:v>-5.2100000000000002E-3</c:v>
                </c:pt>
                <c:pt idx="23219">
                  <c:v>-5.2100000000000002E-3</c:v>
                </c:pt>
                <c:pt idx="23220">
                  <c:v>-5.2100000000000002E-3</c:v>
                </c:pt>
                <c:pt idx="23221">
                  <c:v>-5.2100000000000002E-3</c:v>
                </c:pt>
                <c:pt idx="23222">
                  <c:v>-5.2100000000000002E-3</c:v>
                </c:pt>
                <c:pt idx="23223">
                  <c:v>-5.2100000000000002E-3</c:v>
                </c:pt>
                <c:pt idx="23224">
                  <c:v>-5.1900000000000002E-3</c:v>
                </c:pt>
                <c:pt idx="23225">
                  <c:v>-5.1900000000000002E-3</c:v>
                </c:pt>
                <c:pt idx="23226">
                  <c:v>-5.1900000000000002E-3</c:v>
                </c:pt>
                <c:pt idx="23227">
                  <c:v>-5.1599999999999997E-3</c:v>
                </c:pt>
                <c:pt idx="23228">
                  <c:v>-5.1599999999999997E-3</c:v>
                </c:pt>
                <c:pt idx="23229">
                  <c:v>-5.1399999999999996E-3</c:v>
                </c:pt>
                <c:pt idx="23230">
                  <c:v>-5.11E-3</c:v>
                </c:pt>
                <c:pt idx="23231">
                  <c:v>-5.11E-3</c:v>
                </c:pt>
                <c:pt idx="23232">
                  <c:v>-5.0800000000000003E-3</c:v>
                </c:pt>
                <c:pt idx="23233">
                  <c:v>-5.0800000000000003E-3</c:v>
                </c:pt>
                <c:pt idx="23234">
                  <c:v>-5.0600000000000003E-3</c:v>
                </c:pt>
                <c:pt idx="23235">
                  <c:v>-5.0299999999999997E-3</c:v>
                </c:pt>
                <c:pt idx="23236">
                  <c:v>-5.0299999999999997E-3</c:v>
                </c:pt>
                <c:pt idx="23237">
                  <c:v>-5.0000000000000001E-3</c:v>
                </c:pt>
                <c:pt idx="23238">
                  <c:v>-5.0000000000000001E-3</c:v>
                </c:pt>
                <c:pt idx="23239">
                  <c:v>-4.9800000000000001E-3</c:v>
                </c:pt>
                <c:pt idx="23240">
                  <c:v>-4.9800000000000001E-3</c:v>
                </c:pt>
                <c:pt idx="23241">
                  <c:v>-4.9800000000000001E-3</c:v>
                </c:pt>
                <c:pt idx="23242">
                  <c:v>-4.9800000000000001E-3</c:v>
                </c:pt>
                <c:pt idx="23243">
                  <c:v>-4.9500000000000004E-3</c:v>
                </c:pt>
                <c:pt idx="23244">
                  <c:v>-4.9500000000000004E-3</c:v>
                </c:pt>
                <c:pt idx="23245">
                  <c:v>-4.9500000000000004E-3</c:v>
                </c:pt>
                <c:pt idx="23246">
                  <c:v>-4.9500000000000004E-3</c:v>
                </c:pt>
                <c:pt idx="23247">
                  <c:v>-4.9500000000000004E-3</c:v>
                </c:pt>
                <c:pt idx="23248">
                  <c:v>-4.9500000000000004E-3</c:v>
                </c:pt>
                <c:pt idx="23249">
                  <c:v>-4.9500000000000004E-3</c:v>
                </c:pt>
                <c:pt idx="23250">
                  <c:v>-4.9500000000000004E-3</c:v>
                </c:pt>
                <c:pt idx="23251">
                  <c:v>-4.9500000000000004E-3</c:v>
                </c:pt>
                <c:pt idx="23252">
                  <c:v>-4.9500000000000004E-3</c:v>
                </c:pt>
                <c:pt idx="23253">
                  <c:v>-4.9500000000000004E-3</c:v>
                </c:pt>
                <c:pt idx="23254">
                  <c:v>-4.9500000000000004E-3</c:v>
                </c:pt>
                <c:pt idx="23255">
                  <c:v>-4.9500000000000004E-3</c:v>
                </c:pt>
                <c:pt idx="23256">
                  <c:v>-4.9500000000000004E-3</c:v>
                </c:pt>
                <c:pt idx="23257">
                  <c:v>-4.9500000000000004E-3</c:v>
                </c:pt>
                <c:pt idx="23258">
                  <c:v>-4.9500000000000004E-3</c:v>
                </c:pt>
                <c:pt idx="23259">
                  <c:v>-4.9500000000000004E-3</c:v>
                </c:pt>
                <c:pt idx="23260">
                  <c:v>-4.9500000000000004E-3</c:v>
                </c:pt>
                <c:pt idx="23261">
                  <c:v>-4.9500000000000004E-3</c:v>
                </c:pt>
                <c:pt idx="23262">
                  <c:v>-4.9500000000000004E-3</c:v>
                </c:pt>
                <c:pt idx="23263">
                  <c:v>-4.9500000000000004E-3</c:v>
                </c:pt>
                <c:pt idx="23264">
                  <c:v>-4.9500000000000004E-3</c:v>
                </c:pt>
                <c:pt idx="23265">
                  <c:v>-4.9500000000000004E-3</c:v>
                </c:pt>
                <c:pt idx="23266">
                  <c:v>-4.9500000000000004E-3</c:v>
                </c:pt>
                <c:pt idx="23267">
                  <c:v>-4.9500000000000004E-3</c:v>
                </c:pt>
                <c:pt idx="23268">
                  <c:v>-4.9500000000000004E-3</c:v>
                </c:pt>
                <c:pt idx="23269">
                  <c:v>-4.9300000000000004E-3</c:v>
                </c:pt>
                <c:pt idx="23270">
                  <c:v>-4.9300000000000004E-3</c:v>
                </c:pt>
                <c:pt idx="23271">
                  <c:v>-4.9300000000000004E-3</c:v>
                </c:pt>
                <c:pt idx="23272">
                  <c:v>-4.9300000000000004E-3</c:v>
                </c:pt>
                <c:pt idx="23273">
                  <c:v>-4.9300000000000004E-3</c:v>
                </c:pt>
                <c:pt idx="23274">
                  <c:v>-4.9300000000000004E-3</c:v>
                </c:pt>
                <c:pt idx="23275">
                  <c:v>-4.9300000000000004E-3</c:v>
                </c:pt>
                <c:pt idx="23276">
                  <c:v>-4.9300000000000004E-3</c:v>
                </c:pt>
                <c:pt idx="23277">
                  <c:v>-4.9300000000000004E-3</c:v>
                </c:pt>
                <c:pt idx="23278">
                  <c:v>-4.9300000000000004E-3</c:v>
                </c:pt>
                <c:pt idx="23279">
                  <c:v>-4.9300000000000004E-3</c:v>
                </c:pt>
                <c:pt idx="23280">
                  <c:v>-4.9300000000000004E-3</c:v>
                </c:pt>
                <c:pt idx="23281">
                  <c:v>-4.9300000000000004E-3</c:v>
                </c:pt>
                <c:pt idx="23282">
                  <c:v>-4.9300000000000004E-3</c:v>
                </c:pt>
                <c:pt idx="23283">
                  <c:v>-4.9500000000000004E-3</c:v>
                </c:pt>
                <c:pt idx="23284">
                  <c:v>-4.9500000000000004E-3</c:v>
                </c:pt>
                <c:pt idx="23285">
                  <c:v>-4.9500000000000004E-3</c:v>
                </c:pt>
                <c:pt idx="23286">
                  <c:v>-4.9500000000000004E-3</c:v>
                </c:pt>
                <c:pt idx="23287">
                  <c:v>-4.9500000000000004E-3</c:v>
                </c:pt>
                <c:pt idx="23288">
                  <c:v>-4.9500000000000004E-3</c:v>
                </c:pt>
                <c:pt idx="23289">
                  <c:v>-4.9500000000000004E-3</c:v>
                </c:pt>
                <c:pt idx="23290">
                  <c:v>-4.9500000000000004E-3</c:v>
                </c:pt>
                <c:pt idx="23291">
                  <c:v>-4.9800000000000001E-3</c:v>
                </c:pt>
                <c:pt idx="23292">
                  <c:v>-4.9800000000000001E-3</c:v>
                </c:pt>
                <c:pt idx="23293">
                  <c:v>-4.9800000000000001E-3</c:v>
                </c:pt>
                <c:pt idx="23294">
                  <c:v>-4.9800000000000001E-3</c:v>
                </c:pt>
                <c:pt idx="23295">
                  <c:v>-4.9800000000000001E-3</c:v>
                </c:pt>
                <c:pt idx="23296">
                  <c:v>-4.9800000000000001E-3</c:v>
                </c:pt>
                <c:pt idx="23297">
                  <c:v>-5.0000000000000001E-3</c:v>
                </c:pt>
                <c:pt idx="23298">
                  <c:v>-5.0000000000000001E-3</c:v>
                </c:pt>
                <c:pt idx="23299">
                  <c:v>-5.0000000000000001E-3</c:v>
                </c:pt>
                <c:pt idx="23300">
                  <c:v>-5.0000000000000001E-3</c:v>
                </c:pt>
                <c:pt idx="23301">
                  <c:v>-5.0299999999999997E-3</c:v>
                </c:pt>
                <c:pt idx="23302">
                  <c:v>-5.0299999999999997E-3</c:v>
                </c:pt>
                <c:pt idx="23303">
                  <c:v>-5.0299999999999997E-3</c:v>
                </c:pt>
                <c:pt idx="23304">
                  <c:v>-5.0299999999999997E-3</c:v>
                </c:pt>
                <c:pt idx="23305">
                  <c:v>-5.0600000000000003E-3</c:v>
                </c:pt>
                <c:pt idx="23306">
                  <c:v>-5.0600000000000003E-3</c:v>
                </c:pt>
                <c:pt idx="23307">
                  <c:v>-5.0600000000000003E-3</c:v>
                </c:pt>
                <c:pt idx="23308">
                  <c:v>-5.0600000000000003E-3</c:v>
                </c:pt>
                <c:pt idx="23309">
                  <c:v>-5.0600000000000003E-3</c:v>
                </c:pt>
                <c:pt idx="23310">
                  <c:v>-5.0600000000000003E-3</c:v>
                </c:pt>
                <c:pt idx="23311">
                  <c:v>-5.0600000000000003E-3</c:v>
                </c:pt>
                <c:pt idx="23312">
                  <c:v>-5.0600000000000003E-3</c:v>
                </c:pt>
                <c:pt idx="23313">
                  <c:v>-5.0800000000000003E-3</c:v>
                </c:pt>
                <c:pt idx="23314">
                  <c:v>-5.0800000000000003E-3</c:v>
                </c:pt>
                <c:pt idx="23315">
                  <c:v>-5.0800000000000003E-3</c:v>
                </c:pt>
                <c:pt idx="23316">
                  <c:v>-5.0800000000000003E-3</c:v>
                </c:pt>
                <c:pt idx="23317">
                  <c:v>-5.0800000000000003E-3</c:v>
                </c:pt>
                <c:pt idx="23318">
                  <c:v>-5.0600000000000003E-3</c:v>
                </c:pt>
                <c:pt idx="23319">
                  <c:v>-5.0600000000000003E-3</c:v>
                </c:pt>
                <c:pt idx="23320">
                  <c:v>-5.0600000000000003E-3</c:v>
                </c:pt>
                <c:pt idx="23321">
                  <c:v>-5.0600000000000003E-3</c:v>
                </c:pt>
                <c:pt idx="23322">
                  <c:v>-5.0600000000000003E-3</c:v>
                </c:pt>
                <c:pt idx="23323">
                  <c:v>-5.0600000000000003E-3</c:v>
                </c:pt>
                <c:pt idx="23324">
                  <c:v>-5.0600000000000003E-3</c:v>
                </c:pt>
                <c:pt idx="23325">
                  <c:v>-5.0600000000000003E-3</c:v>
                </c:pt>
                <c:pt idx="23326">
                  <c:v>-5.0600000000000003E-3</c:v>
                </c:pt>
                <c:pt idx="23327">
                  <c:v>-5.0299999999999997E-3</c:v>
                </c:pt>
                <c:pt idx="23328">
                  <c:v>-5.0299999999999997E-3</c:v>
                </c:pt>
                <c:pt idx="23329">
                  <c:v>-5.0299999999999997E-3</c:v>
                </c:pt>
                <c:pt idx="23330">
                  <c:v>-5.0299999999999997E-3</c:v>
                </c:pt>
                <c:pt idx="23331">
                  <c:v>-5.0299999999999997E-3</c:v>
                </c:pt>
                <c:pt idx="23332">
                  <c:v>-5.0299999999999997E-3</c:v>
                </c:pt>
                <c:pt idx="23333">
                  <c:v>-5.0299999999999997E-3</c:v>
                </c:pt>
                <c:pt idx="23334">
                  <c:v>-5.0299999999999997E-3</c:v>
                </c:pt>
                <c:pt idx="23335">
                  <c:v>-5.0299999999999997E-3</c:v>
                </c:pt>
                <c:pt idx="23336">
                  <c:v>-5.0299999999999997E-3</c:v>
                </c:pt>
                <c:pt idx="23337">
                  <c:v>-5.0000000000000001E-3</c:v>
                </c:pt>
                <c:pt idx="23338">
                  <c:v>-5.0000000000000001E-3</c:v>
                </c:pt>
                <c:pt idx="23339">
                  <c:v>-5.0000000000000001E-3</c:v>
                </c:pt>
                <c:pt idx="23340">
                  <c:v>-5.0000000000000001E-3</c:v>
                </c:pt>
                <c:pt idx="23341">
                  <c:v>-5.0000000000000001E-3</c:v>
                </c:pt>
                <c:pt idx="23342">
                  <c:v>-5.0000000000000001E-3</c:v>
                </c:pt>
                <c:pt idx="23343">
                  <c:v>-5.0000000000000001E-3</c:v>
                </c:pt>
                <c:pt idx="23344">
                  <c:v>-5.0000000000000001E-3</c:v>
                </c:pt>
                <c:pt idx="23345">
                  <c:v>-5.0000000000000001E-3</c:v>
                </c:pt>
                <c:pt idx="23346">
                  <c:v>-5.0000000000000001E-3</c:v>
                </c:pt>
                <c:pt idx="23347">
                  <c:v>-4.9800000000000001E-3</c:v>
                </c:pt>
                <c:pt idx="23348">
                  <c:v>-4.9800000000000001E-3</c:v>
                </c:pt>
                <c:pt idx="23349">
                  <c:v>-4.9800000000000001E-3</c:v>
                </c:pt>
                <c:pt idx="23350">
                  <c:v>-4.9800000000000001E-3</c:v>
                </c:pt>
                <c:pt idx="23351">
                  <c:v>-4.9800000000000001E-3</c:v>
                </c:pt>
                <c:pt idx="23352">
                  <c:v>-4.9800000000000001E-3</c:v>
                </c:pt>
                <c:pt idx="23353">
                  <c:v>-4.9800000000000001E-3</c:v>
                </c:pt>
                <c:pt idx="23354">
                  <c:v>-4.9800000000000001E-3</c:v>
                </c:pt>
                <c:pt idx="23355">
                  <c:v>-4.9800000000000001E-3</c:v>
                </c:pt>
                <c:pt idx="23356">
                  <c:v>-4.9800000000000001E-3</c:v>
                </c:pt>
                <c:pt idx="23357">
                  <c:v>-4.9800000000000001E-3</c:v>
                </c:pt>
                <c:pt idx="23358">
                  <c:v>-5.0000000000000001E-3</c:v>
                </c:pt>
                <c:pt idx="23359">
                  <c:v>-5.0000000000000001E-3</c:v>
                </c:pt>
                <c:pt idx="23360">
                  <c:v>-5.0000000000000001E-3</c:v>
                </c:pt>
                <c:pt idx="23361">
                  <c:v>-5.0000000000000001E-3</c:v>
                </c:pt>
                <c:pt idx="23362">
                  <c:v>-5.0299999999999997E-3</c:v>
                </c:pt>
                <c:pt idx="23363">
                  <c:v>-5.0299999999999997E-3</c:v>
                </c:pt>
                <c:pt idx="23364">
                  <c:v>-5.0600000000000003E-3</c:v>
                </c:pt>
                <c:pt idx="23365">
                  <c:v>-5.0600000000000003E-3</c:v>
                </c:pt>
                <c:pt idx="23366">
                  <c:v>-5.0800000000000003E-3</c:v>
                </c:pt>
                <c:pt idx="23367">
                  <c:v>-5.0800000000000003E-3</c:v>
                </c:pt>
                <c:pt idx="23368">
                  <c:v>-5.11E-3</c:v>
                </c:pt>
                <c:pt idx="23369">
                  <c:v>-5.1399999999999996E-3</c:v>
                </c:pt>
                <c:pt idx="23370">
                  <c:v>-5.1399999999999996E-3</c:v>
                </c:pt>
                <c:pt idx="23371">
                  <c:v>-5.1599999999999997E-3</c:v>
                </c:pt>
                <c:pt idx="23372">
                  <c:v>-5.1900000000000002E-3</c:v>
                </c:pt>
                <c:pt idx="23373">
                  <c:v>-5.1900000000000002E-3</c:v>
                </c:pt>
                <c:pt idx="23374">
                  <c:v>-5.2100000000000002E-3</c:v>
                </c:pt>
                <c:pt idx="23375">
                  <c:v>-5.2100000000000002E-3</c:v>
                </c:pt>
                <c:pt idx="23376">
                  <c:v>-5.2100000000000002E-3</c:v>
                </c:pt>
                <c:pt idx="23377">
                  <c:v>-5.2399999999999999E-3</c:v>
                </c:pt>
                <c:pt idx="23378">
                  <c:v>-5.2399999999999999E-3</c:v>
                </c:pt>
                <c:pt idx="23379">
                  <c:v>-5.2399999999999999E-3</c:v>
                </c:pt>
                <c:pt idx="23380">
                  <c:v>-5.2399999999999999E-3</c:v>
                </c:pt>
                <c:pt idx="23381">
                  <c:v>-5.2399999999999999E-3</c:v>
                </c:pt>
                <c:pt idx="23382">
                  <c:v>-5.2100000000000002E-3</c:v>
                </c:pt>
                <c:pt idx="23383">
                  <c:v>-5.2100000000000002E-3</c:v>
                </c:pt>
                <c:pt idx="23384">
                  <c:v>-5.2100000000000002E-3</c:v>
                </c:pt>
                <c:pt idx="23385">
                  <c:v>-5.1900000000000002E-3</c:v>
                </c:pt>
                <c:pt idx="23386">
                  <c:v>-5.1599999999999997E-3</c:v>
                </c:pt>
                <c:pt idx="23387">
                  <c:v>-5.1599999999999997E-3</c:v>
                </c:pt>
                <c:pt idx="23388">
                  <c:v>-5.1399999999999996E-3</c:v>
                </c:pt>
                <c:pt idx="23389">
                  <c:v>-5.11E-3</c:v>
                </c:pt>
                <c:pt idx="23390">
                  <c:v>-5.0800000000000003E-3</c:v>
                </c:pt>
                <c:pt idx="23391">
                  <c:v>-5.0600000000000003E-3</c:v>
                </c:pt>
                <c:pt idx="23392">
                  <c:v>-5.0299999999999997E-3</c:v>
                </c:pt>
                <c:pt idx="23393">
                  <c:v>-5.0000000000000001E-3</c:v>
                </c:pt>
                <c:pt idx="23394">
                  <c:v>-4.9800000000000001E-3</c:v>
                </c:pt>
                <c:pt idx="23395">
                  <c:v>-4.9800000000000001E-3</c:v>
                </c:pt>
                <c:pt idx="23396">
                  <c:v>-4.9500000000000004E-3</c:v>
                </c:pt>
                <c:pt idx="23397">
                  <c:v>-4.9300000000000004E-3</c:v>
                </c:pt>
                <c:pt idx="23398">
                  <c:v>-4.8999999999999998E-3</c:v>
                </c:pt>
                <c:pt idx="23399">
                  <c:v>-4.8999999999999998E-3</c:v>
                </c:pt>
                <c:pt idx="23400">
                  <c:v>-4.8700000000000002E-3</c:v>
                </c:pt>
                <c:pt idx="23401">
                  <c:v>-4.8700000000000002E-3</c:v>
                </c:pt>
                <c:pt idx="23402">
                  <c:v>-4.8500000000000001E-3</c:v>
                </c:pt>
                <c:pt idx="23403">
                  <c:v>-4.8500000000000001E-3</c:v>
                </c:pt>
                <c:pt idx="23404">
                  <c:v>-4.8500000000000001E-3</c:v>
                </c:pt>
                <c:pt idx="23405">
                  <c:v>-4.8500000000000001E-3</c:v>
                </c:pt>
                <c:pt idx="23406">
                  <c:v>-4.8500000000000001E-3</c:v>
                </c:pt>
                <c:pt idx="23407">
                  <c:v>-4.8500000000000001E-3</c:v>
                </c:pt>
                <c:pt idx="23408">
                  <c:v>-4.8500000000000001E-3</c:v>
                </c:pt>
                <c:pt idx="23409">
                  <c:v>-4.8700000000000002E-3</c:v>
                </c:pt>
                <c:pt idx="23410">
                  <c:v>-4.8700000000000002E-3</c:v>
                </c:pt>
                <c:pt idx="23411">
                  <c:v>-4.8700000000000002E-3</c:v>
                </c:pt>
                <c:pt idx="23412">
                  <c:v>-4.8999999999999998E-3</c:v>
                </c:pt>
                <c:pt idx="23413">
                  <c:v>-4.8999999999999998E-3</c:v>
                </c:pt>
                <c:pt idx="23414">
                  <c:v>-4.9300000000000004E-3</c:v>
                </c:pt>
                <c:pt idx="23415">
                  <c:v>-4.9300000000000004E-3</c:v>
                </c:pt>
                <c:pt idx="23416">
                  <c:v>-4.9500000000000004E-3</c:v>
                </c:pt>
                <c:pt idx="23417">
                  <c:v>-4.9500000000000004E-3</c:v>
                </c:pt>
                <c:pt idx="23418">
                  <c:v>-4.9500000000000004E-3</c:v>
                </c:pt>
                <c:pt idx="23419">
                  <c:v>-4.9800000000000001E-3</c:v>
                </c:pt>
                <c:pt idx="23420">
                  <c:v>-4.9800000000000001E-3</c:v>
                </c:pt>
                <c:pt idx="23421">
                  <c:v>-4.9800000000000001E-3</c:v>
                </c:pt>
                <c:pt idx="23422">
                  <c:v>-5.0000000000000001E-3</c:v>
                </c:pt>
                <c:pt idx="23423">
                  <c:v>-5.0000000000000001E-3</c:v>
                </c:pt>
                <c:pt idx="23424">
                  <c:v>-5.0000000000000001E-3</c:v>
                </c:pt>
                <c:pt idx="23425">
                  <c:v>-5.0000000000000001E-3</c:v>
                </c:pt>
                <c:pt idx="23426">
                  <c:v>-5.0299999999999997E-3</c:v>
                </c:pt>
                <c:pt idx="23427">
                  <c:v>-5.0299999999999997E-3</c:v>
                </c:pt>
                <c:pt idx="23428">
                  <c:v>-5.0299999999999997E-3</c:v>
                </c:pt>
                <c:pt idx="23429">
                  <c:v>-5.0299999999999997E-3</c:v>
                </c:pt>
                <c:pt idx="23430">
                  <c:v>-5.0299999999999997E-3</c:v>
                </c:pt>
                <c:pt idx="23431">
                  <c:v>-5.0299999999999997E-3</c:v>
                </c:pt>
                <c:pt idx="23432">
                  <c:v>-5.0299999999999997E-3</c:v>
                </c:pt>
                <c:pt idx="23433">
                  <c:v>-5.0000000000000001E-3</c:v>
                </c:pt>
                <c:pt idx="23434">
                  <c:v>-5.0000000000000001E-3</c:v>
                </c:pt>
                <c:pt idx="23435">
                  <c:v>-5.0000000000000001E-3</c:v>
                </c:pt>
                <c:pt idx="23436">
                  <c:v>-5.0000000000000001E-3</c:v>
                </c:pt>
                <c:pt idx="23437">
                  <c:v>-5.0000000000000001E-3</c:v>
                </c:pt>
                <c:pt idx="23438">
                  <c:v>-5.0000000000000001E-3</c:v>
                </c:pt>
                <c:pt idx="23439">
                  <c:v>-5.0000000000000001E-3</c:v>
                </c:pt>
                <c:pt idx="23440">
                  <c:v>-5.0000000000000001E-3</c:v>
                </c:pt>
                <c:pt idx="23441">
                  <c:v>-5.0000000000000001E-3</c:v>
                </c:pt>
                <c:pt idx="23442">
                  <c:v>-5.0000000000000001E-3</c:v>
                </c:pt>
                <c:pt idx="23443">
                  <c:v>-5.0000000000000001E-3</c:v>
                </c:pt>
                <c:pt idx="23444">
                  <c:v>-5.0000000000000001E-3</c:v>
                </c:pt>
                <c:pt idx="23445">
                  <c:v>-5.0000000000000001E-3</c:v>
                </c:pt>
                <c:pt idx="23446">
                  <c:v>-5.0000000000000001E-3</c:v>
                </c:pt>
                <c:pt idx="23447">
                  <c:v>-4.9800000000000001E-3</c:v>
                </c:pt>
                <c:pt idx="23448">
                  <c:v>-4.9800000000000001E-3</c:v>
                </c:pt>
                <c:pt idx="23449">
                  <c:v>-4.9800000000000001E-3</c:v>
                </c:pt>
                <c:pt idx="23450">
                  <c:v>-4.9500000000000004E-3</c:v>
                </c:pt>
                <c:pt idx="23451">
                  <c:v>-4.9500000000000004E-3</c:v>
                </c:pt>
                <c:pt idx="23452">
                  <c:v>-4.9500000000000004E-3</c:v>
                </c:pt>
                <c:pt idx="23453">
                  <c:v>-4.9300000000000004E-3</c:v>
                </c:pt>
                <c:pt idx="23454">
                  <c:v>-4.9300000000000004E-3</c:v>
                </c:pt>
                <c:pt idx="23455">
                  <c:v>-4.8999999999999998E-3</c:v>
                </c:pt>
                <c:pt idx="23456">
                  <c:v>-4.8700000000000002E-3</c:v>
                </c:pt>
                <c:pt idx="23457">
                  <c:v>-4.8700000000000002E-3</c:v>
                </c:pt>
                <c:pt idx="23458">
                  <c:v>-4.8500000000000001E-3</c:v>
                </c:pt>
                <c:pt idx="23459">
                  <c:v>-4.8500000000000001E-3</c:v>
                </c:pt>
                <c:pt idx="23460">
                  <c:v>-4.8199999999999996E-3</c:v>
                </c:pt>
                <c:pt idx="23461">
                  <c:v>-4.79E-3</c:v>
                </c:pt>
                <c:pt idx="23462">
                  <c:v>-4.79E-3</c:v>
                </c:pt>
                <c:pt idx="23463">
                  <c:v>-4.7699999999999999E-3</c:v>
                </c:pt>
                <c:pt idx="23464">
                  <c:v>-4.7699999999999999E-3</c:v>
                </c:pt>
                <c:pt idx="23465">
                  <c:v>-4.7400000000000003E-3</c:v>
                </c:pt>
                <c:pt idx="23466">
                  <c:v>-4.7400000000000003E-3</c:v>
                </c:pt>
                <c:pt idx="23467">
                  <c:v>-4.7400000000000003E-3</c:v>
                </c:pt>
                <c:pt idx="23468">
                  <c:v>-4.7400000000000003E-3</c:v>
                </c:pt>
                <c:pt idx="23469">
                  <c:v>-4.7400000000000003E-3</c:v>
                </c:pt>
                <c:pt idx="23470">
                  <c:v>-4.7400000000000003E-3</c:v>
                </c:pt>
                <c:pt idx="23471">
                  <c:v>-4.7400000000000003E-3</c:v>
                </c:pt>
                <c:pt idx="23472">
                  <c:v>-4.7400000000000003E-3</c:v>
                </c:pt>
                <c:pt idx="23473">
                  <c:v>-4.7699999999999999E-3</c:v>
                </c:pt>
                <c:pt idx="23474">
                  <c:v>-4.7699999999999999E-3</c:v>
                </c:pt>
                <c:pt idx="23475">
                  <c:v>-4.79E-3</c:v>
                </c:pt>
                <c:pt idx="23476">
                  <c:v>-4.8199999999999996E-3</c:v>
                </c:pt>
                <c:pt idx="23477">
                  <c:v>-4.8199999999999996E-3</c:v>
                </c:pt>
                <c:pt idx="23478">
                  <c:v>-4.8500000000000001E-3</c:v>
                </c:pt>
                <c:pt idx="23479">
                  <c:v>-4.8700000000000002E-3</c:v>
                </c:pt>
                <c:pt idx="23480">
                  <c:v>-4.8999999999999998E-3</c:v>
                </c:pt>
                <c:pt idx="23481">
                  <c:v>-4.8999999999999998E-3</c:v>
                </c:pt>
                <c:pt idx="23482">
                  <c:v>-4.9300000000000004E-3</c:v>
                </c:pt>
                <c:pt idx="23483">
                  <c:v>-4.9500000000000004E-3</c:v>
                </c:pt>
                <c:pt idx="23484">
                  <c:v>-4.9500000000000004E-3</c:v>
                </c:pt>
                <c:pt idx="23485">
                  <c:v>-4.9800000000000001E-3</c:v>
                </c:pt>
                <c:pt idx="23486">
                  <c:v>-4.9800000000000001E-3</c:v>
                </c:pt>
                <c:pt idx="23487">
                  <c:v>-5.0000000000000001E-3</c:v>
                </c:pt>
                <c:pt idx="23488">
                  <c:v>-5.0000000000000001E-3</c:v>
                </c:pt>
                <c:pt idx="23489">
                  <c:v>-5.0000000000000001E-3</c:v>
                </c:pt>
                <c:pt idx="23490">
                  <c:v>-5.0000000000000001E-3</c:v>
                </c:pt>
                <c:pt idx="23491">
                  <c:v>-5.0000000000000001E-3</c:v>
                </c:pt>
                <c:pt idx="23492">
                  <c:v>-4.9800000000000001E-3</c:v>
                </c:pt>
                <c:pt idx="23493">
                  <c:v>-4.9800000000000001E-3</c:v>
                </c:pt>
                <c:pt idx="23494">
                  <c:v>-4.9500000000000004E-3</c:v>
                </c:pt>
                <c:pt idx="23495">
                  <c:v>-4.9500000000000004E-3</c:v>
                </c:pt>
                <c:pt idx="23496">
                  <c:v>-4.9300000000000004E-3</c:v>
                </c:pt>
                <c:pt idx="23497">
                  <c:v>-4.8999999999999998E-3</c:v>
                </c:pt>
                <c:pt idx="23498">
                  <c:v>-4.8999999999999998E-3</c:v>
                </c:pt>
                <c:pt idx="23499">
                  <c:v>-4.8700000000000002E-3</c:v>
                </c:pt>
                <c:pt idx="23500">
                  <c:v>-4.8500000000000001E-3</c:v>
                </c:pt>
                <c:pt idx="23501">
                  <c:v>-4.8199999999999996E-3</c:v>
                </c:pt>
                <c:pt idx="23502">
                  <c:v>-4.79E-3</c:v>
                </c:pt>
                <c:pt idx="23503">
                  <c:v>-4.7699999999999999E-3</c:v>
                </c:pt>
                <c:pt idx="23504">
                  <c:v>-4.7699999999999999E-3</c:v>
                </c:pt>
                <c:pt idx="23505">
                  <c:v>-4.7400000000000003E-3</c:v>
                </c:pt>
                <c:pt idx="23506">
                  <c:v>-4.7099999999999998E-3</c:v>
                </c:pt>
                <c:pt idx="23507">
                  <c:v>-4.7099999999999998E-3</c:v>
                </c:pt>
                <c:pt idx="23508">
                  <c:v>-4.7099999999999998E-3</c:v>
                </c:pt>
                <c:pt idx="23509">
                  <c:v>-4.7099999999999998E-3</c:v>
                </c:pt>
                <c:pt idx="23510">
                  <c:v>-4.6899999999999997E-3</c:v>
                </c:pt>
                <c:pt idx="23511">
                  <c:v>-4.7099999999999998E-3</c:v>
                </c:pt>
                <c:pt idx="23512">
                  <c:v>-4.7099999999999998E-3</c:v>
                </c:pt>
                <c:pt idx="23513">
                  <c:v>-4.7099999999999998E-3</c:v>
                </c:pt>
                <c:pt idx="23514">
                  <c:v>-4.7400000000000003E-3</c:v>
                </c:pt>
                <c:pt idx="23515">
                  <c:v>-4.7400000000000003E-3</c:v>
                </c:pt>
                <c:pt idx="23516">
                  <c:v>-4.7699999999999999E-3</c:v>
                </c:pt>
                <c:pt idx="23517">
                  <c:v>-4.79E-3</c:v>
                </c:pt>
                <c:pt idx="23518">
                  <c:v>-4.79E-3</c:v>
                </c:pt>
                <c:pt idx="23519">
                  <c:v>-4.8199999999999996E-3</c:v>
                </c:pt>
                <c:pt idx="23520">
                  <c:v>-4.8500000000000001E-3</c:v>
                </c:pt>
                <c:pt idx="23521">
                  <c:v>-4.8700000000000002E-3</c:v>
                </c:pt>
                <c:pt idx="23522">
                  <c:v>-4.8999999999999998E-3</c:v>
                </c:pt>
                <c:pt idx="23523">
                  <c:v>-4.9300000000000004E-3</c:v>
                </c:pt>
                <c:pt idx="23524">
                  <c:v>-4.9300000000000004E-3</c:v>
                </c:pt>
                <c:pt idx="23525">
                  <c:v>-4.9500000000000004E-3</c:v>
                </c:pt>
                <c:pt idx="23526">
                  <c:v>-4.9800000000000001E-3</c:v>
                </c:pt>
                <c:pt idx="23527">
                  <c:v>-4.9800000000000001E-3</c:v>
                </c:pt>
                <c:pt idx="23528">
                  <c:v>-5.0000000000000001E-3</c:v>
                </c:pt>
                <c:pt idx="23529">
                  <c:v>-5.0000000000000001E-3</c:v>
                </c:pt>
                <c:pt idx="23530">
                  <c:v>-5.0000000000000001E-3</c:v>
                </c:pt>
                <c:pt idx="23531">
                  <c:v>-5.0000000000000001E-3</c:v>
                </c:pt>
                <c:pt idx="23532">
                  <c:v>-5.0000000000000001E-3</c:v>
                </c:pt>
                <c:pt idx="23533">
                  <c:v>-5.0000000000000001E-3</c:v>
                </c:pt>
                <c:pt idx="23534">
                  <c:v>-5.0000000000000001E-3</c:v>
                </c:pt>
                <c:pt idx="23535">
                  <c:v>-4.9800000000000001E-3</c:v>
                </c:pt>
                <c:pt idx="23536">
                  <c:v>-4.9800000000000001E-3</c:v>
                </c:pt>
                <c:pt idx="23537">
                  <c:v>-4.9800000000000001E-3</c:v>
                </c:pt>
                <c:pt idx="23538">
                  <c:v>-4.9500000000000004E-3</c:v>
                </c:pt>
                <c:pt idx="23539">
                  <c:v>-4.9500000000000004E-3</c:v>
                </c:pt>
                <c:pt idx="23540">
                  <c:v>-4.9300000000000004E-3</c:v>
                </c:pt>
                <c:pt idx="23541">
                  <c:v>-4.9300000000000004E-3</c:v>
                </c:pt>
                <c:pt idx="23542">
                  <c:v>-4.9300000000000004E-3</c:v>
                </c:pt>
                <c:pt idx="23543">
                  <c:v>-4.8999999999999998E-3</c:v>
                </c:pt>
                <c:pt idx="23544">
                  <c:v>-4.8999999999999998E-3</c:v>
                </c:pt>
                <c:pt idx="23545">
                  <c:v>-4.8999999999999998E-3</c:v>
                </c:pt>
                <c:pt idx="23546">
                  <c:v>-4.8999999999999998E-3</c:v>
                </c:pt>
                <c:pt idx="23547">
                  <c:v>-4.8999999999999998E-3</c:v>
                </c:pt>
                <c:pt idx="23548">
                  <c:v>-4.8999999999999998E-3</c:v>
                </c:pt>
                <c:pt idx="23549">
                  <c:v>-4.8999999999999998E-3</c:v>
                </c:pt>
                <c:pt idx="23550">
                  <c:v>-4.8999999999999998E-3</c:v>
                </c:pt>
                <c:pt idx="23551">
                  <c:v>-4.8999999999999998E-3</c:v>
                </c:pt>
                <c:pt idx="23552">
                  <c:v>-4.9300000000000004E-3</c:v>
                </c:pt>
                <c:pt idx="23553">
                  <c:v>-4.9300000000000004E-3</c:v>
                </c:pt>
                <c:pt idx="23554">
                  <c:v>-4.9500000000000004E-3</c:v>
                </c:pt>
                <c:pt idx="23555">
                  <c:v>-4.9500000000000004E-3</c:v>
                </c:pt>
                <c:pt idx="23556">
                  <c:v>-4.9800000000000001E-3</c:v>
                </c:pt>
                <c:pt idx="23557">
                  <c:v>-4.9800000000000001E-3</c:v>
                </c:pt>
                <c:pt idx="23558">
                  <c:v>-5.0000000000000001E-3</c:v>
                </c:pt>
                <c:pt idx="23559">
                  <c:v>-5.0000000000000001E-3</c:v>
                </c:pt>
                <c:pt idx="23560">
                  <c:v>-5.0299999999999997E-3</c:v>
                </c:pt>
                <c:pt idx="23561">
                  <c:v>-5.0299999999999997E-3</c:v>
                </c:pt>
                <c:pt idx="23562">
                  <c:v>-5.0299999999999997E-3</c:v>
                </c:pt>
                <c:pt idx="23563">
                  <c:v>-5.0600000000000003E-3</c:v>
                </c:pt>
                <c:pt idx="23564">
                  <c:v>-5.0600000000000003E-3</c:v>
                </c:pt>
                <c:pt idx="23565">
                  <c:v>-5.0600000000000003E-3</c:v>
                </c:pt>
                <c:pt idx="23566">
                  <c:v>-5.0600000000000003E-3</c:v>
                </c:pt>
                <c:pt idx="23567">
                  <c:v>-5.0600000000000003E-3</c:v>
                </c:pt>
                <c:pt idx="23568">
                  <c:v>-5.0600000000000003E-3</c:v>
                </c:pt>
                <c:pt idx="23569">
                  <c:v>-5.0299999999999997E-3</c:v>
                </c:pt>
                <c:pt idx="23570">
                  <c:v>-5.0299999999999997E-3</c:v>
                </c:pt>
                <c:pt idx="23571">
                  <c:v>-5.0299999999999997E-3</c:v>
                </c:pt>
                <c:pt idx="23572">
                  <c:v>-5.0000000000000001E-3</c:v>
                </c:pt>
                <c:pt idx="23573">
                  <c:v>-5.0000000000000001E-3</c:v>
                </c:pt>
                <c:pt idx="23574">
                  <c:v>-4.9800000000000001E-3</c:v>
                </c:pt>
                <c:pt idx="23575">
                  <c:v>-4.9500000000000004E-3</c:v>
                </c:pt>
                <c:pt idx="23576">
                  <c:v>-4.9500000000000004E-3</c:v>
                </c:pt>
                <c:pt idx="23577">
                  <c:v>-4.9300000000000004E-3</c:v>
                </c:pt>
                <c:pt idx="23578">
                  <c:v>-4.9300000000000004E-3</c:v>
                </c:pt>
                <c:pt idx="23579">
                  <c:v>-4.8999999999999998E-3</c:v>
                </c:pt>
                <c:pt idx="23580">
                  <c:v>-4.8700000000000002E-3</c:v>
                </c:pt>
                <c:pt idx="23581">
                  <c:v>-4.8700000000000002E-3</c:v>
                </c:pt>
                <c:pt idx="23582">
                  <c:v>-4.8700000000000002E-3</c:v>
                </c:pt>
                <c:pt idx="23583">
                  <c:v>-4.8500000000000001E-3</c:v>
                </c:pt>
                <c:pt idx="23584">
                  <c:v>-4.8500000000000001E-3</c:v>
                </c:pt>
                <c:pt idx="23585">
                  <c:v>-4.8199999999999996E-3</c:v>
                </c:pt>
                <c:pt idx="23586">
                  <c:v>-4.8199999999999996E-3</c:v>
                </c:pt>
                <c:pt idx="23587">
                  <c:v>-4.8199999999999996E-3</c:v>
                </c:pt>
                <c:pt idx="23588">
                  <c:v>-4.8199999999999996E-3</c:v>
                </c:pt>
                <c:pt idx="23589">
                  <c:v>-4.8199999999999996E-3</c:v>
                </c:pt>
                <c:pt idx="23590">
                  <c:v>-4.8199999999999996E-3</c:v>
                </c:pt>
                <c:pt idx="23591">
                  <c:v>-4.8199999999999996E-3</c:v>
                </c:pt>
                <c:pt idx="23592">
                  <c:v>-4.8199999999999996E-3</c:v>
                </c:pt>
                <c:pt idx="23593">
                  <c:v>-4.8500000000000001E-3</c:v>
                </c:pt>
                <c:pt idx="23594">
                  <c:v>-4.8500000000000001E-3</c:v>
                </c:pt>
                <c:pt idx="23595">
                  <c:v>-4.8500000000000001E-3</c:v>
                </c:pt>
                <c:pt idx="23596">
                  <c:v>-4.8500000000000001E-3</c:v>
                </c:pt>
                <c:pt idx="23597">
                  <c:v>-4.8500000000000001E-3</c:v>
                </c:pt>
                <c:pt idx="23598">
                  <c:v>-4.8700000000000002E-3</c:v>
                </c:pt>
                <c:pt idx="23599">
                  <c:v>-4.8700000000000002E-3</c:v>
                </c:pt>
                <c:pt idx="23600">
                  <c:v>-4.8700000000000002E-3</c:v>
                </c:pt>
                <c:pt idx="23601">
                  <c:v>-4.8700000000000002E-3</c:v>
                </c:pt>
                <c:pt idx="23602">
                  <c:v>-4.8700000000000002E-3</c:v>
                </c:pt>
                <c:pt idx="23603">
                  <c:v>-4.8999999999999998E-3</c:v>
                </c:pt>
                <c:pt idx="23604">
                  <c:v>-4.8999999999999998E-3</c:v>
                </c:pt>
                <c:pt idx="23605">
                  <c:v>-4.8999999999999998E-3</c:v>
                </c:pt>
                <c:pt idx="23606">
                  <c:v>-4.8999999999999998E-3</c:v>
                </c:pt>
                <c:pt idx="23607">
                  <c:v>-4.8999999999999998E-3</c:v>
                </c:pt>
                <c:pt idx="23608">
                  <c:v>-4.8999999999999998E-3</c:v>
                </c:pt>
                <c:pt idx="23609">
                  <c:v>-4.8999999999999998E-3</c:v>
                </c:pt>
                <c:pt idx="23610">
                  <c:v>-4.8999999999999998E-3</c:v>
                </c:pt>
                <c:pt idx="23611">
                  <c:v>-4.9300000000000004E-3</c:v>
                </c:pt>
                <c:pt idx="23612">
                  <c:v>-4.9300000000000004E-3</c:v>
                </c:pt>
                <c:pt idx="23613">
                  <c:v>-4.9300000000000004E-3</c:v>
                </c:pt>
                <c:pt idx="23614">
                  <c:v>-4.9300000000000004E-3</c:v>
                </c:pt>
                <c:pt idx="23615">
                  <c:v>-4.9300000000000004E-3</c:v>
                </c:pt>
                <c:pt idx="23616">
                  <c:v>-4.9500000000000004E-3</c:v>
                </c:pt>
                <c:pt idx="23617">
                  <c:v>-4.9500000000000004E-3</c:v>
                </c:pt>
                <c:pt idx="23618">
                  <c:v>-4.9500000000000004E-3</c:v>
                </c:pt>
                <c:pt idx="23619">
                  <c:v>-4.9800000000000001E-3</c:v>
                </c:pt>
                <c:pt idx="23620">
                  <c:v>-4.9800000000000001E-3</c:v>
                </c:pt>
                <c:pt idx="23621">
                  <c:v>-5.0000000000000001E-3</c:v>
                </c:pt>
                <c:pt idx="23622">
                  <c:v>-5.0000000000000001E-3</c:v>
                </c:pt>
                <c:pt idx="23623">
                  <c:v>-5.0000000000000001E-3</c:v>
                </c:pt>
                <c:pt idx="23624">
                  <c:v>-5.0299999999999997E-3</c:v>
                </c:pt>
                <c:pt idx="23625">
                  <c:v>-5.0299999999999997E-3</c:v>
                </c:pt>
                <c:pt idx="23626">
                  <c:v>-5.0600000000000003E-3</c:v>
                </c:pt>
                <c:pt idx="23627">
                  <c:v>-5.0600000000000003E-3</c:v>
                </c:pt>
                <c:pt idx="23628">
                  <c:v>-5.0600000000000003E-3</c:v>
                </c:pt>
                <c:pt idx="23629">
                  <c:v>-5.0600000000000003E-3</c:v>
                </c:pt>
                <c:pt idx="23630">
                  <c:v>-5.0800000000000003E-3</c:v>
                </c:pt>
                <c:pt idx="23631">
                  <c:v>-5.0800000000000003E-3</c:v>
                </c:pt>
                <c:pt idx="23632">
                  <c:v>-5.0800000000000003E-3</c:v>
                </c:pt>
                <c:pt idx="23633">
                  <c:v>-5.0600000000000003E-3</c:v>
                </c:pt>
                <c:pt idx="23634">
                  <c:v>-5.0600000000000003E-3</c:v>
                </c:pt>
                <c:pt idx="23635">
                  <c:v>-5.0600000000000003E-3</c:v>
                </c:pt>
                <c:pt idx="23636">
                  <c:v>-5.0600000000000003E-3</c:v>
                </c:pt>
                <c:pt idx="23637">
                  <c:v>-5.0299999999999997E-3</c:v>
                </c:pt>
                <c:pt idx="23638">
                  <c:v>-5.0299999999999997E-3</c:v>
                </c:pt>
                <c:pt idx="23639">
                  <c:v>-5.0000000000000001E-3</c:v>
                </c:pt>
                <c:pt idx="23640">
                  <c:v>-5.0000000000000001E-3</c:v>
                </c:pt>
                <c:pt idx="23641">
                  <c:v>-4.9800000000000001E-3</c:v>
                </c:pt>
                <c:pt idx="23642">
                  <c:v>-4.9800000000000001E-3</c:v>
                </c:pt>
                <c:pt idx="23643">
                  <c:v>-4.9500000000000004E-3</c:v>
                </c:pt>
                <c:pt idx="23644">
                  <c:v>-4.9500000000000004E-3</c:v>
                </c:pt>
                <c:pt idx="23645">
                  <c:v>-4.9300000000000004E-3</c:v>
                </c:pt>
                <c:pt idx="23646">
                  <c:v>-4.9300000000000004E-3</c:v>
                </c:pt>
                <c:pt idx="23647">
                  <c:v>-4.8999999999999998E-3</c:v>
                </c:pt>
                <c:pt idx="23648">
                  <c:v>-4.8999999999999998E-3</c:v>
                </c:pt>
                <c:pt idx="23649">
                  <c:v>-4.8999999999999998E-3</c:v>
                </c:pt>
                <c:pt idx="23650">
                  <c:v>-4.8700000000000002E-3</c:v>
                </c:pt>
                <c:pt idx="23651">
                  <c:v>-4.8700000000000002E-3</c:v>
                </c:pt>
                <c:pt idx="23652">
                  <c:v>-4.8700000000000002E-3</c:v>
                </c:pt>
                <c:pt idx="23653">
                  <c:v>-4.8700000000000002E-3</c:v>
                </c:pt>
                <c:pt idx="23654">
                  <c:v>-4.8700000000000002E-3</c:v>
                </c:pt>
                <c:pt idx="23655">
                  <c:v>-4.8999999999999998E-3</c:v>
                </c:pt>
                <c:pt idx="23656">
                  <c:v>-4.8999999999999998E-3</c:v>
                </c:pt>
                <c:pt idx="23657">
                  <c:v>-4.8999999999999998E-3</c:v>
                </c:pt>
                <c:pt idx="23658">
                  <c:v>-4.9300000000000004E-3</c:v>
                </c:pt>
                <c:pt idx="23659">
                  <c:v>-4.9300000000000004E-3</c:v>
                </c:pt>
                <c:pt idx="23660">
                  <c:v>-4.9500000000000004E-3</c:v>
                </c:pt>
                <c:pt idx="23661">
                  <c:v>-4.9500000000000004E-3</c:v>
                </c:pt>
                <c:pt idx="23662">
                  <c:v>-4.9800000000000001E-3</c:v>
                </c:pt>
                <c:pt idx="23663">
                  <c:v>-4.9800000000000001E-3</c:v>
                </c:pt>
                <c:pt idx="23664">
                  <c:v>-5.0000000000000001E-3</c:v>
                </c:pt>
                <c:pt idx="23665">
                  <c:v>-5.0000000000000001E-3</c:v>
                </c:pt>
                <c:pt idx="23666">
                  <c:v>-5.0299999999999997E-3</c:v>
                </c:pt>
                <c:pt idx="23667">
                  <c:v>-5.0299999999999997E-3</c:v>
                </c:pt>
                <c:pt idx="23668">
                  <c:v>-5.0299999999999997E-3</c:v>
                </c:pt>
                <c:pt idx="23669">
                  <c:v>-5.0299999999999997E-3</c:v>
                </c:pt>
                <c:pt idx="23670">
                  <c:v>-5.0299999999999997E-3</c:v>
                </c:pt>
                <c:pt idx="23671">
                  <c:v>-5.0299999999999997E-3</c:v>
                </c:pt>
                <c:pt idx="23672">
                  <c:v>-5.0299999999999997E-3</c:v>
                </c:pt>
                <c:pt idx="23673">
                  <c:v>-5.0000000000000001E-3</c:v>
                </c:pt>
                <c:pt idx="23674">
                  <c:v>-5.0000000000000001E-3</c:v>
                </c:pt>
                <c:pt idx="23675">
                  <c:v>-4.9800000000000001E-3</c:v>
                </c:pt>
                <c:pt idx="23676">
                  <c:v>-4.9800000000000001E-3</c:v>
                </c:pt>
                <c:pt idx="23677">
                  <c:v>-4.9500000000000004E-3</c:v>
                </c:pt>
                <c:pt idx="23678">
                  <c:v>-4.9300000000000004E-3</c:v>
                </c:pt>
                <c:pt idx="23679">
                  <c:v>-4.9300000000000004E-3</c:v>
                </c:pt>
                <c:pt idx="23680">
                  <c:v>-4.8999999999999998E-3</c:v>
                </c:pt>
                <c:pt idx="23681">
                  <c:v>-4.8700000000000002E-3</c:v>
                </c:pt>
                <c:pt idx="23682">
                  <c:v>-4.8500000000000001E-3</c:v>
                </c:pt>
                <c:pt idx="23683">
                  <c:v>-4.8199999999999996E-3</c:v>
                </c:pt>
                <c:pt idx="23684">
                  <c:v>-4.8199999999999996E-3</c:v>
                </c:pt>
                <c:pt idx="23685">
                  <c:v>-4.79E-3</c:v>
                </c:pt>
                <c:pt idx="23686">
                  <c:v>-4.79E-3</c:v>
                </c:pt>
                <c:pt idx="23687">
                  <c:v>-4.7699999999999999E-3</c:v>
                </c:pt>
                <c:pt idx="23688">
                  <c:v>-4.7699999999999999E-3</c:v>
                </c:pt>
                <c:pt idx="23689">
                  <c:v>-4.7699999999999999E-3</c:v>
                </c:pt>
                <c:pt idx="23690">
                  <c:v>-4.7699999999999999E-3</c:v>
                </c:pt>
                <c:pt idx="23691">
                  <c:v>-4.7699999999999999E-3</c:v>
                </c:pt>
                <c:pt idx="23692">
                  <c:v>-4.79E-3</c:v>
                </c:pt>
                <c:pt idx="23693">
                  <c:v>-4.79E-3</c:v>
                </c:pt>
                <c:pt idx="23694">
                  <c:v>-4.8199999999999996E-3</c:v>
                </c:pt>
                <c:pt idx="23695">
                  <c:v>-4.8199999999999996E-3</c:v>
                </c:pt>
                <c:pt idx="23696">
                  <c:v>-4.8500000000000001E-3</c:v>
                </c:pt>
                <c:pt idx="23697">
                  <c:v>-4.8700000000000002E-3</c:v>
                </c:pt>
                <c:pt idx="23698">
                  <c:v>-4.9300000000000004E-3</c:v>
                </c:pt>
                <c:pt idx="23699">
                  <c:v>-4.9500000000000004E-3</c:v>
                </c:pt>
                <c:pt idx="23700">
                  <c:v>-4.9800000000000001E-3</c:v>
                </c:pt>
                <c:pt idx="23701">
                  <c:v>-5.0000000000000001E-3</c:v>
                </c:pt>
                <c:pt idx="23702">
                  <c:v>-5.0600000000000003E-3</c:v>
                </c:pt>
                <c:pt idx="23703">
                  <c:v>-5.0800000000000003E-3</c:v>
                </c:pt>
                <c:pt idx="23704">
                  <c:v>-5.11E-3</c:v>
                </c:pt>
                <c:pt idx="23705">
                  <c:v>-5.1399999999999996E-3</c:v>
                </c:pt>
                <c:pt idx="23706">
                  <c:v>-5.1599999999999997E-3</c:v>
                </c:pt>
                <c:pt idx="23707">
                  <c:v>-5.1900000000000002E-3</c:v>
                </c:pt>
                <c:pt idx="23708">
                  <c:v>-5.2100000000000002E-3</c:v>
                </c:pt>
                <c:pt idx="23709">
                  <c:v>-5.2100000000000002E-3</c:v>
                </c:pt>
                <c:pt idx="23710">
                  <c:v>-5.2399999999999999E-3</c:v>
                </c:pt>
                <c:pt idx="23711">
                  <c:v>-5.2399999999999999E-3</c:v>
                </c:pt>
                <c:pt idx="23712">
                  <c:v>-5.2399999999999999E-3</c:v>
                </c:pt>
                <c:pt idx="23713">
                  <c:v>-5.2100000000000002E-3</c:v>
                </c:pt>
                <c:pt idx="23714">
                  <c:v>-5.2100000000000002E-3</c:v>
                </c:pt>
                <c:pt idx="23715">
                  <c:v>-5.1900000000000002E-3</c:v>
                </c:pt>
                <c:pt idx="23716">
                  <c:v>-5.1599999999999997E-3</c:v>
                </c:pt>
                <c:pt idx="23717">
                  <c:v>-5.1399999999999996E-3</c:v>
                </c:pt>
                <c:pt idx="23718">
                  <c:v>-5.11E-3</c:v>
                </c:pt>
                <c:pt idx="23719">
                  <c:v>-5.0800000000000003E-3</c:v>
                </c:pt>
                <c:pt idx="23720">
                  <c:v>-5.0299999999999997E-3</c:v>
                </c:pt>
                <c:pt idx="23721">
                  <c:v>-4.9800000000000001E-3</c:v>
                </c:pt>
                <c:pt idx="23722">
                  <c:v>-4.9500000000000004E-3</c:v>
                </c:pt>
                <c:pt idx="23723">
                  <c:v>-4.8999999999999998E-3</c:v>
                </c:pt>
                <c:pt idx="23724">
                  <c:v>-4.8500000000000001E-3</c:v>
                </c:pt>
                <c:pt idx="23725">
                  <c:v>-4.79E-3</c:v>
                </c:pt>
                <c:pt idx="23726">
                  <c:v>-4.7699999999999999E-3</c:v>
                </c:pt>
                <c:pt idx="23727">
                  <c:v>-4.7099999999999998E-3</c:v>
                </c:pt>
                <c:pt idx="23728">
                  <c:v>-4.6899999999999997E-3</c:v>
                </c:pt>
                <c:pt idx="23729">
                  <c:v>-4.64E-3</c:v>
                </c:pt>
                <c:pt idx="23730">
                  <c:v>-4.6100000000000004E-3</c:v>
                </c:pt>
                <c:pt idx="23731">
                  <c:v>-4.5799999999999999E-3</c:v>
                </c:pt>
                <c:pt idx="23732">
                  <c:v>-4.5799999999999999E-3</c:v>
                </c:pt>
                <c:pt idx="23733">
                  <c:v>-4.5599999999999998E-3</c:v>
                </c:pt>
                <c:pt idx="23734">
                  <c:v>-4.5599999999999998E-3</c:v>
                </c:pt>
                <c:pt idx="23735">
                  <c:v>-4.5599999999999998E-3</c:v>
                </c:pt>
                <c:pt idx="23736">
                  <c:v>-4.5599999999999998E-3</c:v>
                </c:pt>
                <c:pt idx="23737">
                  <c:v>-4.5599999999999998E-3</c:v>
                </c:pt>
                <c:pt idx="23738">
                  <c:v>-4.5799999999999999E-3</c:v>
                </c:pt>
                <c:pt idx="23739">
                  <c:v>-4.6100000000000004E-3</c:v>
                </c:pt>
                <c:pt idx="23740">
                  <c:v>-4.64E-3</c:v>
                </c:pt>
                <c:pt idx="23741">
                  <c:v>-4.6600000000000001E-3</c:v>
                </c:pt>
                <c:pt idx="23742">
                  <c:v>-4.7099999999999998E-3</c:v>
                </c:pt>
                <c:pt idx="23743">
                  <c:v>-4.7400000000000003E-3</c:v>
                </c:pt>
                <c:pt idx="23744">
                  <c:v>-4.79E-3</c:v>
                </c:pt>
                <c:pt idx="23745">
                  <c:v>-4.8500000000000001E-3</c:v>
                </c:pt>
                <c:pt idx="23746">
                  <c:v>-4.8700000000000002E-3</c:v>
                </c:pt>
                <c:pt idx="23747">
                  <c:v>-4.9300000000000004E-3</c:v>
                </c:pt>
                <c:pt idx="23748">
                  <c:v>-4.9500000000000004E-3</c:v>
                </c:pt>
                <c:pt idx="23749">
                  <c:v>-5.0000000000000001E-3</c:v>
                </c:pt>
                <c:pt idx="23750">
                  <c:v>-5.0299999999999997E-3</c:v>
                </c:pt>
                <c:pt idx="23751">
                  <c:v>-5.0600000000000003E-3</c:v>
                </c:pt>
                <c:pt idx="23752">
                  <c:v>-5.0800000000000003E-3</c:v>
                </c:pt>
                <c:pt idx="23753">
                  <c:v>-5.11E-3</c:v>
                </c:pt>
                <c:pt idx="23754">
                  <c:v>-5.11E-3</c:v>
                </c:pt>
                <c:pt idx="23755">
                  <c:v>-5.1399999999999996E-3</c:v>
                </c:pt>
                <c:pt idx="23756">
                  <c:v>-5.1399999999999996E-3</c:v>
                </c:pt>
                <c:pt idx="23757">
                  <c:v>-5.11E-3</c:v>
                </c:pt>
                <c:pt idx="23758">
                  <c:v>-5.11E-3</c:v>
                </c:pt>
                <c:pt idx="23759">
                  <c:v>-5.0800000000000003E-3</c:v>
                </c:pt>
                <c:pt idx="23760">
                  <c:v>-5.0600000000000003E-3</c:v>
                </c:pt>
                <c:pt idx="23761">
                  <c:v>-5.0299999999999997E-3</c:v>
                </c:pt>
                <c:pt idx="23762">
                  <c:v>-5.0000000000000001E-3</c:v>
                </c:pt>
                <c:pt idx="23763">
                  <c:v>-4.9800000000000001E-3</c:v>
                </c:pt>
                <c:pt idx="23764">
                  <c:v>-4.9300000000000004E-3</c:v>
                </c:pt>
                <c:pt idx="23765">
                  <c:v>-4.8700000000000002E-3</c:v>
                </c:pt>
                <c:pt idx="23766">
                  <c:v>-4.8500000000000001E-3</c:v>
                </c:pt>
                <c:pt idx="23767">
                  <c:v>-4.79E-3</c:v>
                </c:pt>
                <c:pt idx="23768">
                  <c:v>-4.7699999999999999E-3</c:v>
                </c:pt>
                <c:pt idx="23769">
                  <c:v>-4.7099999999999998E-3</c:v>
                </c:pt>
                <c:pt idx="23770">
                  <c:v>-4.6899999999999997E-3</c:v>
                </c:pt>
                <c:pt idx="23771">
                  <c:v>-4.6600000000000001E-3</c:v>
                </c:pt>
                <c:pt idx="23772">
                  <c:v>-4.64E-3</c:v>
                </c:pt>
                <c:pt idx="23773">
                  <c:v>-4.6100000000000004E-3</c:v>
                </c:pt>
                <c:pt idx="23774">
                  <c:v>-4.5799999999999999E-3</c:v>
                </c:pt>
                <c:pt idx="23775">
                  <c:v>-4.5799999999999999E-3</c:v>
                </c:pt>
                <c:pt idx="23776">
                  <c:v>-4.5799999999999999E-3</c:v>
                </c:pt>
                <c:pt idx="23777">
                  <c:v>-4.5799999999999999E-3</c:v>
                </c:pt>
                <c:pt idx="23778">
                  <c:v>-4.6100000000000004E-3</c:v>
                </c:pt>
                <c:pt idx="23779">
                  <c:v>-4.6100000000000004E-3</c:v>
                </c:pt>
                <c:pt idx="23780">
                  <c:v>-4.64E-3</c:v>
                </c:pt>
                <c:pt idx="23781">
                  <c:v>-4.6600000000000001E-3</c:v>
                </c:pt>
                <c:pt idx="23782">
                  <c:v>-4.6899999999999997E-3</c:v>
                </c:pt>
                <c:pt idx="23783">
                  <c:v>-4.7400000000000003E-3</c:v>
                </c:pt>
                <c:pt idx="23784">
                  <c:v>-4.7699999999999999E-3</c:v>
                </c:pt>
                <c:pt idx="23785">
                  <c:v>-4.8199999999999996E-3</c:v>
                </c:pt>
                <c:pt idx="23786">
                  <c:v>-4.8500000000000001E-3</c:v>
                </c:pt>
                <c:pt idx="23787">
                  <c:v>-4.8999999999999998E-3</c:v>
                </c:pt>
                <c:pt idx="23788">
                  <c:v>-4.9500000000000004E-3</c:v>
                </c:pt>
                <c:pt idx="23789">
                  <c:v>-4.9800000000000001E-3</c:v>
                </c:pt>
                <c:pt idx="23790">
                  <c:v>-5.0299999999999997E-3</c:v>
                </c:pt>
                <c:pt idx="23791">
                  <c:v>-5.0600000000000003E-3</c:v>
                </c:pt>
                <c:pt idx="23792">
                  <c:v>-5.0800000000000003E-3</c:v>
                </c:pt>
                <c:pt idx="23793">
                  <c:v>-5.11E-3</c:v>
                </c:pt>
                <c:pt idx="23794">
                  <c:v>-5.1399999999999996E-3</c:v>
                </c:pt>
                <c:pt idx="23795">
                  <c:v>-5.1399999999999996E-3</c:v>
                </c:pt>
                <c:pt idx="23796">
                  <c:v>-5.1599999999999997E-3</c:v>
                </c:pt>
                <c:pt idx="23797">
                  <c:v>-5.1599999999999997E-3</c:v>
                </c:pt>
                <c:pt idx="23798">
                  <c:v>-5.1399999999999996E-3</c:v>
                </c:pt>
                <c:pt idx="23799">
                  <c:v>-5.1399999999999996E-3</c:v>
                </c:pt>
                <c:pt idx="23800">
                  <c:v>-5.1399999999999996E-3</c:v>
                </c:pt>
                <c:pt idx="23801">
                  <c:v>-5.11E-3</c:v>
                </c:pt>
                <c:pt idx="23802">
                  <c:v>-5.0800000000000003E-3</c:v>
                </c:pt>
                <c:pt idx="23803">
                  <c:v>-5.0600000000000003E-3</c:v>
                </c:pt>
                <c:pt idx="23804">
                  <c:v>-5.0299999999999997E-3</c:v>
                </c:pt>
                <c:pt idx="23805">
                  <c:v>-4.9800000000000001E-3</c:v>
                </c:pt>
                <c:pt idx="23806">
                  <c:v>-4.9500000000000004E-3</c:v>
                </c:pt>
                <c:pt idx="23807">
                  <c:v>-4.8999999999999998E-3</c:v>
                </c:pt>
                <c:pt idx="23808">
                  <c:v>-4.8700000000000002E-3</c:v>
                </c:pt>
                <c:pt idx="23809">
                  <c:v>-4.8199999999999996E-3</c:v>
                </c:pt>
                <c:pt idx="23810">
                  <c:v>-4.79E-3</c:v>
                </c:pt>
                <c:pt idx="23811">
                  <c:v>-4.7400000000000003E-3</c:v>
                </c:pt>
                <c:pt idx="23812">
                  <c:v>-4.7099999999999998E-3</c:v>
                </c:pt>
                <c:pt idx="23813">
                  <c:v>-4.6899999999999997E-3</c:v>
                </c:pt>
                <c:pt idx="23814">
                  <c:v>-4.6600000000000001E-3</c:v>
                </c:pt>
                <c:pt idx="23815">
                  <c:v>-4.64E-3</c:v>
                </c:pt>
                <c:pt idx="23816">
                  <c:v>-4.64E-3</c:v>
                </c:pt>
                <c:pt idx="23817">
                  <c:v>-4.6100000000000004E-3</c:v>
                </c:pt>
                <c:pt idx="23818">
                  <c:v>-4.6100000000000004E-3</c:v>
                </c:pt>
                <c:pt idx="23819">
                  <c:v>-4.6100000000000004E-3</c:v>
                </c:pt>
                <c:pt idx="23820">
                  <c:v>-4.6100000000000004E-3</c:v>
                </c:pt>
                <c:pt idx="23821">
                  <c:v>-4.6100000000000004E-3</c:v>
                </c:pt>
                <c:pt idx="23822">
                  <c:v>-4.6100000000000004E-3</c:v>
                </c:pt>
                <c:pt idx="23823">
                  <c:v>-4.64E-3</c:v>
                </c:pt>
                <c:pt idx="23824">
                  <c:v>-4.6600000000000001E-3</c:v>
                </c:pt>
                <c:pt idx="23825">
                  <c:v>-4.6600000000000001E-3</c:v>
                </c:pt>
                <c:pt idx="23826">
                  <c:v>-4.6899999999999997E-3</c:v>
                </c:pt>
                <c:pt idx="23827">
                  <c:v>-4.7099999999999998E-3</c:v>
                </c:pt>
                <c:pt idx="23828">
                  <c:v>-4.7699999999999999E-3</c:v>
                </c:pt>
                <c:pt idx="23829">
                  <c:v>-4.79E-3</c:v>
                </c:pt>
                <c:pt idx="23830">
                  <c:v>-4.8199999999999996E-3</c:v>
                </c:pt>
                <c:pt idx="23831">
                  <c:v>-4.8500000000000001E-3</c:v>
                </c:pt>
                <c:pt idx="23832">
                  <c:v>-4.8700000000000002E-3</c:v>
                </c:pt>
                <c:pt idx="23833">
                  <c:v>-4.8999999999999998E-3</c:v>
                </c:pt>
                <c:pt idx="23834">
                  <c:v>-4.9500000000000004E-3</c:v>
                </c:pt>
                <c:pt idx="23835">
                  <c:v>-4.9800000000000001E-3</c:v>
                </c:pt>
                <c:pt idx="23836">
                  <c:v>-5.0000000000000001E-3</c:v>
                </c:pt>
                <c:pt idx="23837">
                  <c:v>-5.0000000000000001E-3</c:v>
                </c:pt>
                <c:pt idx="23838">
                  <c:v>-5.0299999999999997E-3</c:v>
                </c:pt>
                <c:pt idx="23839">
                  <c:v>-5.0600000000000003E-3</c:v>
                </c:pt>
                <c:pt idx="23840">
                  <c:v>-5.0600000000000003E-3</c:v>
                </c:pt>
                <c:pt idx="23841">
                  <c:v>-5.0600000000000003E-3</c:v>
                </c:pt>
                <c:pt idx="23842">
                  <c:v>-5.0800000000000003E-3</c:v>
                </c:pt>
                <c:pt idx="23843">
                  <c:v>-5.0800000000000003E-3</c:v>
                </c:pt>
                <c:pt idx="23844">
                  <c:v>-5.0800000000000003E-3</c:v>
                </c:pt>
                <c:pt idx="23845">
                  <c:v>-5.0600000000000003E-3</c:v>
                </c:pt>
                <c:pt idx="23846">
                  <c:v>-5.0600000000000003E-3</c:v>
                </c:pt>
                <c:pt idx="23847">
                  <c:v>-5.0299999999999997E-3</c:v>
                </c:pt>
                <c:pt idx="23848">
                  <c:v>-5.0299999999999997E-3</c:v>
                </c:pt>
                <c:pt idx="23849">
                  <c:v>-5.0000000000000001E-3</c:v>
                </c:pt>
                <c:pt idx="23850">
                  <c:v>-5.0000000000000001E-3</c:v>
                </c:pt>
                <c:pt idx="23851">
                  <c:v>-4.9800000000000001E-3</c:v>
                </c:pt>
                <c:pt idx="23852">
                  <c:v>-4.9500000000000004E-3</c:v>
                </c:pt>
                <c:pt idx="23853">
                  <c:v>-4.9300000000000004E-3</c:v>
                </c:pt>
                <c:pt idx="23854">
                  <c:v>-4.8999999999999998E-3</c:v>
                </c:pt>
                <c:pt idx="23855">
                  <c:v>-4.8999999999999998E-3</c:v>
                </c:pt>
                <c:pt idx="23856">
                  <c:v>-4.8700000000000002E-3</c:v>
                </c:pt>
                <c:pt idx="23857">
                  <c:v>-4.8500000000000001E-3</c:v>
                </c:pt>
                <c:pt idx="23858">
                  <c:v>-4.8500000000000001E-3</c:v>
                </c:pt>
                <c:pt idx="23859">
                  <c:v>-4.8199999999999996E-3</c:v>
                </c:pt>
                <c:pt idx="23860">
                  <c:v>-4.8199999999999996E-3</c:v>
                </c:pt>
                <c:pt idx="23861">
                  <c:v>-4.8199999999999996E-3</c:v>
                </c:pt>
                <c:pt idx="23862">
                  <c:v>-4.79E-3</c:v>
                </c:pt>
                <c:pt idx="23863">
                  <c:v>-4.79E-3</c:v>
                </c:pt>
                <c:pt idx="23864">
                  <c:v>-4.79E-3</c:v>
                </c:pt>
                <c:pt idx="23865">
                  <c:v>-4.8199999999999996E-3</c:v>
                </c:pt>
                <c:pt idx="23866">
                  <c:v>-4.8199999999999996E-3</c:v>
                </c:pt>
                <c:pt idx="23867">
                  <c:v>-4.8199999999999996E-3</c:v>
                </c:pt>
                <c:pt idx="23868">
                  <c:v>-4.8500000000000001E-3</c:v>
                </c:pt>
                <c:pt idx="23869">
                  <c:v>-4.8700000000000002E-3</c:v>
                </c:pt>
                <c:pt idx="23870">
                  <c:v>-4.8700000000000002E-3</c:v>
                </c:pt>
                <c:pt idx="23871">
                  <c:v>-4.8999999999999998E-3</c:v>
                </c:pt>
                <c:pt idx="23872">
                  <c:v>-4.9300000000000004E-3</c:v>
                </c:pt>
                <c:pt idx="23873">
                  <c:v>-4.9500000000000004E-3</c:v>
                </c:pt>
                <c:pt idx="23874">
                  <c:v>-4.9800000000000001E-3</c:v>
                </c:pt>
                <c:pt idx="23875">
                  <c:v>-5.0000000000000001E-3</c:v>
                </c:pt>
                <c:pt idx="23876">
                  <c:v>-5.0299999999999997E-3</c:v>
                </c:pt>
                <c:pt idx="23877">
                  <c:v>-5.0600000000000003E-3</c:v>
                </c:pt>
                <c:pt idx="23878">
                  <c:v>-5.0800000000000003E-3</c:v>
                </c:pt>
                <c:pt idx="23879">
                  <c:v>-5.11E-3</c:v>
                </c:pt>
                <c:pt idx="23880">
                  <c:v>-5.1399999999999996E-3</c:v>
                </c:pt>
                <c:pt idx="23881">
                  <c:v>-5.1399999999999996E-3</c:v>
                </c:pt>
                <c:pt idx="23882">
                  <c:v>-5.1599999999999997E-3</c:v>
                </c:pt>
                <c:pt idx="23883">
                  <c:v>-5.1599999999999997E-3</c:v>
                </c:pt>
                <c:pt idx="23884">
                  <c:v>-5.1900000000000002E-3</c:v>
                </c:pt>
                <c:pt idx="23885">
                  <c:v>-5.1900000000000002E-3</c:v>
                </c:pt>
                <c:pt idx="23886">
                  <c:v>-5.1900000000000002E-3</c:v>
                </c:pt>
                <c:pt idx="23887">
                  <c:v>-5.1900000000000002E-3</c:v>
                </c:pt>
                <c:pt idx="23888">
                  <c:v>-5.1900000000000002E-3</c:v>
                </c:pt>
                <c:pt idx="23889">
                  <c:v>-5.1599999999999997E-3</c:v>
                </c:pt>
                <c:pt idx="23890">
                  <c:v>-5.1599999999999997E-3</c:v>
                </c:pt>
                <c:pt idx="23891">
                  <c:v>-5.1399999999999996E-3</c:v>
                </c:pt>
                <c:pt idx="23892">
                  <c:v>-5.1399999999999996E-3</c:v>
                </c:pt>
                <c:pt idx="23893">
                  <c:v>-5.11E-3</c:v>
                </c:pt>
                <c:pt idx="23894">
                  <c:v>-5.0800000000000003E-3</c:v>
                </c:pt>
                <c:pt idx="23895">
                  <c:v>-5.0600000000000003E-3</c:v>
                </c:pt>
                <c:pt idx="23896">
                  <c:v>-5.0299999999999997E-3</c:v>
                </c:pt>
                <c:pt idx="23897">
                  <c:v>-5.0000000000000001E-3</c:v>
                </c:pt>
                <c:pt idx="23898">
                  <c:v>-4.9800000000000001E-3</c:v>
                </c:pt>
                <c:pt idx="23899">
                  <c:v>-4.9800000000000001E-3</c:v>
                </c:pt>
                <c:pt idx="23900">
                  <c:v>-4.9500000000000004E-3</c:v>
                </c:pt>
                <c:pt idx="23901">
                  <c:v>-4.9300000000000004E-3</c:v>
                </c:pt>
                <c:pt idx="23902">
                  <c:v>-4.8999999999999998E-3</c:v>
                </c:pt>
                <c:pt idx="23903">
                  <c:v>-4.8700000000000002E-3</c:v>
                </c:pt>
                <c:pt idx="23904">
                  <c:v>-4.8500000000000001E-3</c:v>
                </c:pt>
                <c:pt idx="23905">
                  <c:v>-4.8500000000000001E-3</c:v>
                </c:pt>
                <c:pt idx="23906">
                  <c:v>-4.8199999999999996E-3</c:v>
                </c:pt>
                <c:pt idx="23907">
                  <c:v>-4.8199999999999996E-3</c:v>
                </c:pt>
                <c:pt idx="23908">
                  <c:v>-4.79E-3</c:v>
                </c:pt>
                <c:pt idx="23909">
                  <c:v>-4.79E-3</c:v>
                </c:pt>
                <c:pt idx="23910">
                  <c:v>-4.79E-3</c:v>
                </c:pt>
                <c:pt idx="23911">
                  <c:v>-4.7699999999999999E-3</c:v>
                </c:pt>
                <c:pt idx="23912">
                  <c:v>-4.7699999999999999E-3</c:v>
                </c:pt>
                <c:pt idx="23913">
                  <c:v>-4.7699999999999999E-3</c:v>
                </c:pt>
                <c:pt idx="23914">
                  <c:v>-4.7699999999999999E-3</c:v>
                </c:pt>
                <c:pt idx="23915">
                  <c:v>-4.7699999999999999E-3</c:v>
                </c:pt>
                <c:pt idx="23916">
                  <c:v>-4.7699999999999999E-3</c:v>
                </c:pt>
                <c:pt idx="23917">
                  <c:v>-4.7699999999999999E-3</c:v>
                </c:pt>
                <c:pt idx="23918">
                  <c:v>-4.7699999999999999E-3</c:v>
                </c:pt>
                <c:pt idx="23919">
                  <c:v>-4.7699999999999999E-3</c:v>
                </c:pt>
                <c:pt idx="23920">
                  <c:v>-4.7699999999999999E-3</c:v>
                </c:pt>
                <c:pt idx="23921">
                  <c:v>-4.7699999999999999E-3</c:v>
                </c:pt>
                <c:pt idx="23922">
                  <c:v>-4.7400000000000003E-3</c:v>
                </c:pt>
                <c:pt idx="23923">
                  <c:v>-4.7400000000000003E-3</c:v>
                </c:pt>
                <c:pt idx="23924">
                  <c:v>-4.7400000000000003E-3</c:v>
                </c:pt>
                <c:pt idx="23925">
                  <c:v>-4.7400000000000003E-3</c:v>
                </c:pt>
                <c:pt idx="23926">
                  <c:v>-4.7400000000000003E-3</c:v>
                </c:pt>
                <c:pt idx="23927">
                  <c:v>-4.7400000000000003E-3</c:v>
                </c:pt>
                <c:pt idx="23928">
                  <c:v>-4.7400000000000003E-3</c:v>
                </c:pt>
                <c:pt idx="23929">
                  <c:v>-4.7400000000000003E-3</c:v>
                </c:pt>
                <c:pt idx="23930">
                  <c:v>-4.7400000000000003E-3</c:v>
                </c:pt>
                <c:pt idx="23931">
                  <c:v>-4.7099999999999998E-3</c:v>
                </c:pt>
                <c:pt idx="23932">
                  <c:v>-4.7400000000000003E-3</c:v>
                </c:pt>
                <c:pt idx="23933">
                  <c:v>-4.7400000000000003E-3</c:v>
                </c:pt>
                <c:pt idx="23934">
                  <c:v>-4.7400000000000003E-3</c:v>
                </c:pt>
                <c:pt idx="23935">
                  <c:v>-4.7400000000000003E-3</c:v>
                </c:pt>
                <c:pt idx="23936">
                  <c:v>-4.7400000000000003E-3</c:v>
                </c:pt>
                <c:pt idx="23937">
                  <c:v>-4.7400000000000003E-3</c:v>
                </c:pt>
                <c:pt idx="23938">
                  <c:v>-4.7699999999999999E-3</c:v>
                </c:pt>
                <c:pt idx="23939">
                  <c:v>-4.7699999999999999E-3</c:v>
                </c:pt>
                <c:pt idx="23940">
                  <c:v>-4.79E-3</c:v>
                </c:pt>
                <c:pt idx="23941">
                  <c:v>-4.79E-3</c:v>
                </c:pt>
                <c:pt idx="23942">
                  <c:v>-4.8199999999999996E-3</c:v>
                </c:pt>
                <c:pt idx="23943">
                  <c:v>-4.8500000000000001E-3</c:v>
                </c:pt>
                <c:pt idx="23944">
                  <c:v>-4.8700000000000002E-3</c:v>
                </c:pt>
                <c:pt idx="23945">
                  <c:v>-4.8700000000000002E-3</c:v>
                </c:pt>
                <c:pt idx="23946">
                  <c:v>-4.8999999999999998E-3</c:v>
                </c:pt>
                <c:pt idx="23947">
                  <c:v>-4.9300000000000004E-3</c:v>
                </c:pt>
                <c:pt idx="23948">
                  <c:v>-4.9500000000000004E-3</c:v>
                </c:pt>
                <c:pt idx="23949">
                  <c:v>-4.9500000000000004E-3</c:v>
                </c:pt>
                <c:pt idx="23950">
                  <c:v>-4.9800000000000001E-3</c:v>
                </c:pt>
                <c:pt idx="23951">
                  <c:v>-5.0000000000000001E-3</c:v>
                </c:pt>
                <c:pt idx="23952">
                  <c:v>-5.0000000000000001E-3</c:v>
                </c:pt>
                <c:pt idx="23953">
                  <c:v>-5.0299999999999997E-3</c:v>
                </c:pt>
                <c:pt idx="23954">
                  <c:v>-5.0299999999999997E-3</c:v>
                </c:pt>
                <c:pt idx="23955">
                  <c:v>-5.0299999999999997E-3</c:v>
                </c:pt>
                <c:pt idx="23956">
                  <c:v>-5.0299999999999997E-3</c:v>
                </c:pt>
                <c:pt idx="23957">
                  <c:v>-5.0299999999999997E-3</c:v>
                </c:pt>
                <c:pt idx="23958">
                  <c:v>-5.0299999999999997E-3</c:v>
                </c:pt>
                <c:pt idx="23959">
                  <c:v>-5.0000000000000001E-3</c:v>
                </c:pt>
                <c:pt idx="23960">
                  <c:v>-5.0000000000000001E-3</c:v>
                </c:pt>
                <c:pt idx="23961">
                  <c:v>-4.9800000000000001E-3</c:v>
                </c:pt>
                <c:pt idx="23962">
                  <c:v>-4.9500000000000004E-3</c:v>
                </c:pt>
                <c:pt idx="23963">
                  <c:v>-4.9300000000000004E-3</c:v>
                </c:pt>
                <c:pt idx="23964">
                  <c:v>-4.8999999999999998E-3</c:v>
                </c:pt>
                <c:pt idx="23965">
                  <c:v>-4.8700000000000002E-3</c:v>
                </c:pt>
                <c:pt idx="23966">
                  <c:v>-4.8500000000000001E-3</c:v>
                </c:pt>
                <c:pt idx="23967">
                  <c:v>-4.8199999999999996E-3</c:v>
                </c:pt>
                <c:pt idx="23968">
                  <c:v>-4.7699999999999999E-3</c:v>
                </c:pt>
                <c:pt idx="23969">
                  <c:v>-4.7400000000000003E-3</c:v>
                </c:pt>
                <c:pt idx="23970">
                  <c:v>-4.7099999999999998E-3</c:v>
                </c:pt>
                <c:pt idx="23971">
                  <c:v>-4.6600000000000001E-3</c:v>
                </c:pt>
                <c:pt idx="23972">
                  <c:v>-4.64E-3</c:v>
                </c:pt>
                <c:pt idx="23973">
                  <c:v>-4.6100000000000004E-3</c:v>
                </c:pt>
                <c:pt idx="23974">
                  <c:v>-4.5799999999999999E-3</c:v>
                </c:pt>
                <c:pt idx="23975">
                  <c:v>-4.5599999999999998E-3</c:v>
                </c:pt>
                <c:pt idx="23976">
                  <c:v>-4.5300000000000002E-3</c:v>
                </c:pt>
                <c:pt idx="23977">
                  <c:v>-4.4999999999999997E-3</c:v>
                </c:pt>
                <c:pt idx="23978">
                  <c:v>-4.4799999999999996E-3</c:v>
                </c:pt>
                <c:pt idx="23979">
                  <c:v>-4.4799999999999996E-3</c:v>
                </c:pt>
                <c:pt idx="23980">
                  <c:v>-4.4799999999999996E-3</c:v>
                </c:pt>
                <c:pt idx="23981">
                  <c:v>-4.4799999999999996E-3</c:v>
                </c:pt>
                <c:pt idx="23982">
                  <c:v>-4.4799999999999996E-3</c:v>
                </c:pt>
                <c:pt idx="23983">
                  <c:v>-4.4799999999999996E-3</c:v>
                </c:pt>
                <c:pt idx="23984">
                  <c:v>-4.4999999999999997E-3</c:v>
                </c:pt>
                <c:pt idx="23985">
                  <c:v>-4.5300000000000002E-3</c:v>
                </c:pt>
                <c:pt idx="23986">
                  <c:v>-4.5300000000000002E-3</c:v>
                </c:pt>
                <c:pt idx="23987">
                  <c:v>-4.5599999999999998E-3</c:v>
                </c:pt>
                <c:pt idx="23988">
                  <c:v>-4.6100000000000004E-3</c:v>
                </c:pt>
                <c:pt idx="23989">
                  <c:v>-4.64E-3</c:v>
                </c:pt>
                <c:pt idx="23990">
                  <c:v>-4.6600000000000001E-3</c:v>
                </c:pt>
                <c:pt idx="23991">
                  <c:v>-4.7099999999999998E-3</c:v>
                </c:pt>
                <c:pt idx="23992">
                  <c:v>-4.7400000000000003E-3</c:v>
                </c:pt>
                <c:pt idx="23993">
                  <c:v>-4.79E-3</c:v>
                </c:pt>
                <c:pt idx="23994">
                  <c:v>-4.8199999999999996E-3</c:v>
                </c:pt>
                <c:pt idx="23995">
                  <c:v>-4.8700000000000002E-3</c:v>
                </c:pt>
                <c:pt idx="23996">
                  <c:v>-4.8999999999999998E-3</c:v>
                </c:pt>
                <c:pt idx="23997">
                  <c:v>-4.9500000000000004E-3</c:v>
                </c:pt>
                <c:pt idx="23998">
                  <c:v>-4.9800000000000001E-3</c:v>
                </c:pt>
                <c:pt idx="23999">
                  <c:v>-5.0000000000000001E-3</c:v>
                </c:pt>
                <c:pt idx="24000">
                  <c:v>-5.0299999999999997E-3</c:v>
                </c:pt>
                <c:pt idx="24001">
                  <c:v>-5.0600000000000003E-3</c:v>
                </c:pt>
                <c:pt idx="24002">
                  <c:v>-5.0800000000000003E-3</c:v>
                </c:pt>
                <c:pt idx="24003">
                  <c:v>-5.11E-3</c:v>
                </c:pt>
                <c:pt idx="24004">
                  <c:v>-5.11E-3</c:v>
                </c:pt>
                <c:pt idx="24005">
                  <c:v>-5.11E-3</c:v>
                </c:pt>
                <c:pt idx="24006">
                  <c:v>-5.11E-3</c:v>
                </c:pt>
                <c:pt idx="24007">
                  <c:v>-5.11E-3</c:v>
                </c:pt>
                <c:pt idx="24008">
                  <c:v>-5.11E-3</c:v>
                </c:pt>
                <c:pt idx="24009">
                  <c:v>-5.11E-3</c:v>
                </c:pt>
                <c:pt idx="24010">
                  <c:v>-5.0800000000000003E-3</c:v>
                </c:pt>
                <c:pt idx="24011">
                  <c:v>-5.0800000000000003E-3</c:v>
                </c:pt>
                <c:pt idx="24012">
                  <c:v>-5.0600000000000003E-3</c:v>
                </c:pt>
                <c:pt idx="24013">
                  <c:v>-5.0299999999999997E-3</c:v>
                </c:pt>
                <c:pt idx="24014">
                  <c:v>-5.0000000000000001E-3</c:v>
                </c:pt>
                <c:pt idx="24015">
                  <c:v>-4.9800000000000001E-3</c:v>
                </c:pt>
                <c:pt idx="24016">
                  <c:v>-4.9300000000000004E-3</c:v>
                </c:pt>
                <c:pt idx="24017">
                  <c:v>-4.8999999999999998E-3</c:v>
                </c:pt>
                <c:pt idx="24018">
                  <c:v>-4.8700000000000002E-3</c:v>
                </c:pt>
                <c:pt idx="24019">
                  <c:v>-4.8500000000000001E-3</c:v>
                </c:pt>
                <c:pt idx="24020">
                  <c:v>-4.8199999999999996E-3</c:v>
                </c:pt>
                <c:pt idx="24021">
                  <c:v>-4.79E-3</c:v>
                </c:pt>
                <c:pt idx="24022">
                  <c:v>-4.7699999999999999E-3</c:v>
                </c:pt>
                <c:pt idx="24023">
                  <c:v>-4.7400000000000003E-3</c:v>
                </c:pt>
                <c:pt idx="24024">
                  <c:v>-4.7099999999999998E-3</c:v>
                </c:pt>
                <c:pt idx="24025">
                  <c:v>-4.6899999999999997E-3</c:v>
                </c:pt>
                <c:pt idx="24026">
                  <c:v>-4.6899999999999997E-3</c:v>
                </c:pt>
                <c:pt idx="24027">
                  <c:v>-4.6600000000000001E-3</c:v>
                </c:pt>
                <c:pt idx="24028">
                  <c:v>-4.6600000000000001E-3</c:v>
                </c:pt>
                <c:pt idx="24029">
                  <c:v>-4.6600000000000001E-3</c:v>
                </c:pt>
                <c:pt idx="24030">
                  <c:v>-4.6600000000000001E-3</c:v>
                </c:pt>
                <c:pt idx="24031">
                  <c:v>-4.6600000000000001E-3</c:v>
                </c:pt>
                <c:pt idx="24032">
                  <c:v>-4.6600000000000001E-3</c:v>
                </c:pt>
                <c:pt idx="24033">
                  <c:v>-4.6600000000000001E-3</c:v>
                </c:pt>
                <c:pt idx="24034">
                  <c:v>-4.6600000000000001E-3</c:v>
                </c:pt>
                <c:pt idx="24035">
                  <c:v>-4.6899999999999997E-3</c:v>
                </c:pt>
                <c:pt idx="24036">
                  <c:v>-4.6899999999999997E-3</c:v>
                </c:pt>
                <c:pt idx="24037">
                  <c:v>-4.7099999999999998E-3</c:v>
                </c:pt>
                <c:pt idx="24038">
                  <c:v>-4.7099999999999998E-3</c:v>
                </c:pt>
                <c:pt idx="24039">
                  <c:v>-4.7400000000000003E-3</c:v>
                </c:pt>
                <c:pt idx="24040">
                  <c:v>-4.7400000000000003E-3</c:v>
                </c:pt>
                <c:pt idx="24041">
                  <c:v>-4.7699999999999999E-3</c:v>
                </c:pt>
                <c:pt idx="24042">
                  <c:v>-4.7699999999999999E-3</c:v>
                </c:pt>
                <c:pt idx="24043">
                  <c:v>-4.7699999999999999E-3</c:v>
                </c:pt>
                <c:pt idx="24044">
                  <c:v>-4.79E-3</c:v>
                </c:pt>
                <c:pt idx="24045">
                  <c:v>-4.79E-3</c:v>
                </c:pt>
                <c:pt idx="24046">
                  <c:v>-4.79E-3</c:v>
                </c:pt>
                <c:pt idx="24047">
                  <c:v>-4.79E-3</c:v>
                </c:pt>
                <c:pt idx="24048">
                  <c:v>-4.79E-3</c:v>
                </c:pt>
                <c:pt idx="24049">
                  <c:v>-4.79E-3</c:v>
                </c:pt>
                <c:pt idx="24050">
                  <c:v>-4.7699999999999999E-3</c:v>
                </c:pt>
                <c:pt idx="24051">
                  <c:v>-4.7699999999999999E-3</c:v>
                </c:pt>
                <c:pt idx="24052">
                  <c:v>-4.7699999999999999E-3</c:v>
                </c:pt>
                <c:pt idx="24053">
                  <c:v>-4.7400000000000003E-3</c:v>
                </c:pt>
                <c:pt idx="24054">
                  <c:v>-4.7400000000000003E-3</c:v>
                </c:pt>
                <c:pt idx="24055">
                  <c:v>-4.7099999999999998E-3</c:v>
                </c:pt>
                <c:pt idx="24056">
                  <c:v>-4.7099999999999998E-3</c:v>
                </c:pt>
                <c:pt idx="24057">
                  <c:v>-4.6899999999999997E-3</c:v>
                </c:pt>
                <c:pt idx="24058">
                  <c:v>-4.6899999999999997E-3</c:v>
                </c:pt>
                <c:pt idx="24059">
                  <c:v>-4.6600000000000001E-3</c:v>
                </c:pt>
                <c:pt idx="24060">
                  <c:v>-4.6600000000000001E-3</c:v>
                </c:pt>
                <c:pt idx="24061">
                  <c:v>-4.64E-3</c:v>
                </c:pt>
                <c:pt idx="24062">
                  <c:v>-4.64E-3</c:v>
                </c:pt>
                <c:pt idx="24063">
                  <c:v>-4.6100000000000004E-3</c:v>
                </c:pt>
                <c:pt idx="24064">
                  <c:v>-4.6100000000000004E-3</c:v>
                </c:pt>
                <c:pt idx="24065">
                  <c:v>-4.6100000000000004E-3</c:v>
                </c:pt>
                <c:pt idx="24066">
                  <c:v>-4.6100000000000004E-3</c:v>
                </c:pt>
                <c:pt idx="24067">
                  <c:v>-4.6100000000000004E-3</c:v>
                </c:pt>
                <c:pt idx="24068">
                  <c:v>-4.6100000000000004E-3</c:v>
                </c:pt>
                <c:pt idx="24069">
                  <c:v>-4.6100000000000004E-3</c:v>
                </c:pt>
                <c:pt idx="24070">
                  <c:v>-4.64E-3</c:v>
                </c:pt>
                <c:pt idx="24071">
                  <c:v>-4.64E-3</c:v>
                </c:pt>
                <c:pt idx="24072">
                  <c:v>-4.6600000000000001E-3</c:v>
                </c:pt>
                <c:pt idx="24073">
                  <c:v>-4.6600000000000001E-3</c:v>
                </c:pt>
                <c:pt idx="24074">
                  <c:v>-4.6899999999999997E-3</c:v>
                </c:pt>
                <c:pt idx="24075">
                  <c:v>-4.6899999999999997E-3</c:v>
                </c:pt>
                <c:pt idx="24076">
                  <c:v>-4.7099999999999998E-3</c:v>
                </c:pt>
                <c:pt idx="24077">
                  <c:v>-4.7099999999999998E-3</c:v>
                </c:pt>
                <c:pt idx="24078">
                  <c:v>-4.7400000000000003E-3</c:v>
                </c:pt>
                <c:pt idx="24079">
                  <c:v>-4.7400000000000003E-3</c:v>
                </c:pt>
                <c:pt idx="24080">
                  <c:v>-4.7699999999999999E-3</c:v>
                </c:pt>
                <c:pt idx="24081">
                  <c:v>-4.7699999999999999E-3</c:v>
                </c:pt>
                <c:pt idx="24082">
                  <c:v>-4.79E-3</c:v>
                </c:pt>
                <c:pt idx="24083">
                  <c:v>-4.79E-3</c:v>
                </c:pt>
                <c:pt idx="24084">
                  <c:v>-4.79E-3</c:v>
                </c:pt>
                <c:pt idx="24085">
                  <c:v>-4.79E-3</c:v>
                </c:pt>
                <c:pt idx="24086">
                  <c:v>-4.79E-3</c:v>
                </c:pt>
                <c:pt idx="24087">
                  <c:v>-4.79E-3</c:v>
                </c:pt>
                <c:pt idx="24088">
                  <c:v>-4.8199999999999996E-3</c:v>
                </c:pt>
                <c:pt idx="24089">
                  <c:v>-4.79E-3</c:v>
                </c:pt>
                <c:pt idx="24090">
                  <c:v>-4.79E-3</c:v>
                </c:pt>
                <c:pt idx="24091">
                  <c:v>-4.79E-3</c:v>
                </c:pt>
                <c:pt idx="24092">
                  <c:v>-4.79E-3</c:v>
                </c:pt>
                <c:pt idx="24093">
                  <c:v>-4.79E-3</c:v>
                </c:pt>
                <c:pt idx="24094">
                  <c:v>-4.79E-3</c:v>
                </c:pt>
                <c:pt idx="24095">
                  <c:v>-4.7699999999999999E-3</c:v>
                </c:pt>
                <c:pt idx="24096">
                  <c:v>-4.7699999999999999E-3</c:v>
                </c:pt>
                <c:pt idx="24097">
                  <c:v>-4.7699999999999999E-3</c:v>
                </c:pt>
                <c:pt idx="24098">
                  <c:v>-4.7699999999999999E-3</c:v>
                </c:pt>
                <c:pt idx="24099">
                  <c:v>-4.7400000000000003E-3</c:v>
                </c:pt>
                <c:pt idx="24100">
                  <c:v>-4.7400000000000003E-3</c:v>
                </c:pt>
                <c:pt idx="24101">
                  <c:v>-4.7400000000000003E-3</c:v>
                </c:pt>
                <c:pt idx="24102">
                  <c:v>-4.7400000000000003E-3</c:v>
                </c:pt>
                <c:pt idx="24103">
                  <c:v>-4.7400000000000003E-3</c:v>
                </c:pt>
                <c:pt idx="24104">
                  <c:v>-4.7400000000000003E-3</c:v>
                </c:pt>
                <c:pt idx="24105">
                  <c:v>-4.7400000000000003E-3</c:v>
                </c:pt>
                <c:pt idx="24106">
                  <c:v>-4.7400000000000003E-3</c:v>
                </c:pt>
                <c:pt idx="24107">
                  <c:v>-4.7400000000000003E-3</c:v>
                </c:pt>
                <c:pt idx="24108">
                  <c:v>-4.7400000000000003E-3</c:v>
                </c:pt>
                <c:pt idx="24109">
                  <c:v>-4.7400000000000003E-3</c:v>
                </c:pt>
                <c:pt idx="24110">
                  <c:v>-4.7699999999999999E-3</c:v>
                </c:pt>
                <c:pt idx="24111">
                  <c:v>-4.7699999999999999E-3</c:v>
                </c:pt>
                <c:pt idx="24112">
                  <c:v>-4.7699999999999999E-3</c:v>
                </c:pt>
                <c:pt idx="24113">
                  <c:v>-4.7699999999999999E-3</c:v>
                </c:pt>
                <c:pt idx="24114">
                  <c:v>-4.79E-3</c:v>
                </c:pt>
                <c:pt idx="24115">
                  <c:v>-4.79E-3</c:v>
                </c:pt>
                <c:pt idx="24116">
                  <c:v>-4.79E-3</c:v>
                </c:pt>
                <c:pt idx="24117">
                  <c:v>-4.8199999999999996E-3</c:v>
                </c:pt>
                <c:pt idx="24118">
                  <c:v>-4.8199999999999996E-3</c:v>
                </c:pt>
                <c:pt idx="24119">
                  <c:v>-4.8199999999999996E-3</c:v>
                </c:pt>
                <c:pt idx="24120">
                  <c:v>-4.8199999999999996E-3</c:v>
                </c:pt>
                <c:pt idx="24121">
                  <c:v>-4.8500000000000001E-3</c:v>
                </c:pt>
                <c:pt idx="24122">
                  <c:v>-4.8500000000000001E-3</c:v>
                </c:pt>
                <c:pt idx="24123">
                  <c:v>-4.8500000000000001E-3</c:v>
                </c:pt>
                <c:pt idx="24124">
                  <c:v>-4.8500000000000001E-3</c:v>
                </c:pt>
                <c:pt idx="24125">
                  <c:v>-4.8500000000000001E-3</c:v>
                </c:pt>
                <c:pt idx="24126">
                  <c:v>-4.8700000000000002E-3</c:v>
                </c:pt>
                <c:pt idx="24127">
                  <c:v>-4.8700000000000002E-3</c:v>
                </c:pt>
                <c:pt idx="24128">
                  <c:v>-4.8700000000000002E-3</c:v>
                </c:pt>
                <c:pt idx="24129">
                  <c:v>-4.8700000000000002E-3</c:v>
                </c:pt>
                <c:pt idx="24130">
                  <c:v>-4.8700000000000002E-3</c:v>
                </c:pt>
                <c:pt idx="24131">
                  <c:v>-4.8700000000000002E-3</c:v>
                </c:pt>
                <c:pt idx="24132">
                  <c:v>-4.8700000000000002E-3</c:v>
                </c:pt>
                <c:pt idx="24133">
                  <c:v>-4.8500000000000001E-3</c:v>
                </c:pt>
                <c:pt idx="24134">
                  <c:v>-4.8500000000000001E-3</c:v>
                </c:pt>
                <c:pt idx="24135">
                  <c:v>-4.8500000000000001E-3</c:v>
                </c:pt>
                <c:pt idx="24136">
                  <c:v>-4.8500000000000001E-3</c:v>
                </c:pt>
                <c:pt idx="24137">
                  <c:v>-4.8500000000000001E-3</c:v>
                </c:pt>
                <c:pt idx="24138">
                  <c:v>-4.8199999999999996E-3</c:v>
                </c:pt>
                <c:pt idx="24139">
                  <c:v>-4.8199999999999996E-3</c:v>
                </c:pt>
                <c:pt idx="24140">
                  <c:v>-4.8199999999999996E-3</c:v>
                </c:pt>
                <c:pt idx="24141">
                  <c:v>-4.79E-3</c:v>
                </c:pt>
                <c:pt idx="24142">
                  <c:v>-4.79E-3</c:v>
                </c:pt>
                <c:pt idx="24143">
                  <c:v>-4.79E-3</c:v>
                </c:pt>
                <c:pt idx="24144">
                  <c:v>-4.79E-3</c:v>
                </c:pt>
                <c:pt idx="24145">
                  <c:v>-4.7699999999999999E-3</c:v>
                </c:pt>
                <c:pt idx="24146">
                  <c:v>-4.7699999999999999E-3</c:v>
                </c:pt>
                <c:pt idx="24147">
                  <c:v>-4.7699999999999999E-3</c:v>
                </c:pt>
                <c:pt idx="24148">
                  <c:v>-4.7400000000000003E-3</c:v>
                </c:pt>
                <c:pt idx="24149">
                  <c:v>-4.7400000000000003E-3</c:v>
                </c:pt>
                <c:pt idx="24150">
                  <c:v>-4.7400000000000003E-3</c:v>
                </c:pt>
                <c:pt idx="24151">
                  <c:v>-4.7099999999999998E-3</c:v>
                </c:pt>
                <c:pt idx="24152">
                  <c:v>-4.7099999999999998E-3</c:v>
                </c:pt>
                <c:pt idx="24153">
                  <c:v>-4.7099999999999998E-3</c:v>
                </c:pt>
                <c:pt idx="24154">
                  <c:v>-4.7099999999999998E-3</c:v>
                </c:pt>
                <c:pt idx="24155">
                  <c:v>-4.7099999999999998E-3</c:v>
                </c:pt>
                <c:pt idx="24156">
                  <c:v>-4.7099999999999998E-3</c:v>
                </c:pt>
                <c:pt idx="24157">
                  <c:v>-4.7099999999999998E-3</c:v>
                </c:pt>
                <c:pt idx="24158">
                  <c:v>-4.7099999999999998E-3</c:v>
                </c:pt>
                <c:pt idx="24159">
                  <c:v>-4.7099999999999998E-3</c:v>
                </c:pt>
                <c:pt idx="24160">
                  <c:v>-4.7099999999999998E-3</c:v>
                </c:pt>
                <c:pt idx="24161">
                  <c:v>-4.7099999999999998E-3</c:v>
                </c:pt>
                <c:pt idx="24162">
                  <c:v>-4.7400000000000003E-3</c:v>
                </c:pt>
                <c:pt idx="24163">
                  <c:v>-4.7400000000000003E-3</c:v>
                </c:pt>
                <c:pt idx="24164">
                  <c:v>-4.7400000000000003E-3</c:v>
                </c:pt>
                <c:pt idx="24165">
                  <c:v>-4.7699999999999999E-3</c:v>
                </c:pt>
                <c:pt idx="24166">
                  <c:v>-4.7699999999999999E-3</c:v>
                </c:pt>
                <c:pt idx="24167">
                  <c:v>-4.7699999999999999E-3</c:v>
                </c:pt>
                <c:pt idx="24168">
                  <c:v>-4.79E-3</c:v>
                </c:pt>
                <c:pt idx="24169">
                  <c:v>-4.79E-3</c:v>
                </c:pt>
                <c:pt idx="24170">
                  <c:v>-4.8199999999999996E-3</c:v>
                </c:pt>
                <c:pt idx="24171">
                  <c:v>-4.8199999999999996E-3</c:v>
                </c:pt>
                <c:pt idx="24172">
                  <c:v>-4.8500000000000001E-3</c:v>
                </c:pt>
                <c:pt idx="24173">
                  <c:v>-4.8500000000000001E-3</c:v>
                </c:pt>
                <c:pt idx="24174">
                  <c:v>-4.8500000000000001E-3</c:v>
                </c:pt>
                <c:pt idx="24175">
                  <c:v>-4.8700000000000002E-3</c:v>
                </c:pt>
                <c:pt idx="24176">
                  <c:v>-4.8700000000000002E-3</c:v>
                </c:pt>
                <c:pt idx="24177">
                  <c:v>-4.8700000000000002E-3</c:v>
                </c:pt>
                <c:pt idx="24178">
                  <c:v>-4.8700000000000002E-3</c:v>
                </c:pt>
                <c:pt idx="24179">
                  <c:v>-4.8700000000000002E-3</c:v>
                </c:pt>
                <c:pt idx="24180">
                  <c:v>-4.8700000000000002E-3</c:v>
                </c:pt>
                <c:pt idx="24181">
                  <c:v>-4.8700000000000002E-3</c:v>
                </c:pt>
                <c:pt idx="24182">
                  <c:v>-4.8700000000000002E-3</c:v>
                </c:pt>
                <c:pt idx="24183">
                  <c:v>-4.8700000000000002E-3</c:v>
                </c:pt>
                <c:pt idx="24184">
                  <c:v>-4.8700000000000002E-3</c:v>
                </c:pt>
                <c:pt idx="24185">
                  <c:v>-4.8500000000000001E-3</c:v>
                </c:pt>
                <c:pt idx="24186">
                  <c:v>-4.8500000000000001E-3</c:v>
                </c:pt>
                <c:pt idx="24187">
                  <c:v>-4.8500000000000001E-3</c:v>
                </c:pt>
                <c:pt idx="24188">
                  <c:v>-4.8199999999999996E-3</c:v>
                </c:pt>
                <c:pt idx="24189">
                  <c:v>-4.8199999999999996E-3</c:v>
                </c:pt>
                <c:pt idx="24190">
                  <c:v>-4.79E-3</c:v>
                </c:pt>
                <c:pt idx="24191">
                  <c:v>-4.79E-3</c:v>
                </c:pt>
                <c:pt idx="24192">
                  <c:v>-4.7699999999999999E-3</c:v>
                </c:pt>
                <c:pt idx="24193">
                  <c:v>-4.7400000000000003E-3</c:v>
                </c:pt>
                <c:pt idx="24194">
                  <c:v>-4.7400000000000003E-3</c:v>
                </c:pt>
                <c:pt idx="24195">
                  <c:v>-4.7099999999999998E-3</c:v>
                </c:pt>
                <c:pt idx="24196">
                  <c:v>-4.7099999999999998E-3</c:v>
                </c:pt>
                <c:pt idx="24197">
                  <c:v>-4.6899999999999997E-3</c:v>
                </c:pt>
                <c:pt idx="24198">
                  <c:v>-4.6899999999999997E-3</c:v>
                </c:pt>
                <c:pt idx="24199">
                  <c:v>-4.6600000000000001E-3</c:v>
                </c:pt>
                <c:pt idx="24200">
                  <c:v>-4.6600000000000001E-3</c:v>
                </c:pt>
                <c:pt idx="24201">
                  <c:v>-4.6600000000000001E-3</c:v>
                </c:pt>
                <c:pt idx="24202">
                  <c:v>-4.64E-3</c:v>
                </c:pt>
                <c:pt idx="24203">
                  <c:v>-4.64E-3</c:v>
                </c:pt>
                <c:pt idx="24204">
                  <c:v>-4.64E-3</c:v>
                </c:pt>
                <c:pt idx="24205">
                  <c:v>-4.64E-3</c:v>
                </c:pt>
                <c:pt idx="24206">
                  <c:v>-4.64E-3</c:v>
                </c:pt>
                <c:pt idx="24207">
                  <c:v>-4.64E-3</c:v>
                </c:pt>
                <c:pt idx="24208">
                  <c:v>-4.64E-3</c:v>
                </c:pt>
                <c:pt idx="24209">
                  <c:v>-4.64E-3</c:v>
                </c:pt>
                <c:pt idx="24210">
                  <c:v>-4.64E-3</c:v>
                </c:pt>
                <c:pt idx="24211">
                  <c:v>-4.64E-3</c:v>
                </c:pt>
                <c:pt idx="24212">
                  <c:v>-4.6600000000000001E-3</c:v>
                </c:pt>
                <c:pt idx="24213">
                  <c:v>-4.6600000000000001E-3</c:v>
                </c:pt>
                <c:pt idx="24214">
                  <c:v>-4.6600000000000001E-3</c:v>
                </c:pt>
                <c:pt idx="24215">
                  <c:v>-4.6899999999999997E-3</c:v>
                </c:pt>
                <c:pt idx="24216">
                  <c:v>-4.6899999999999997E-3</c:v>
                </c:pt>
                <c:pt idx="24217">
                  <c:v>-4.6899999999999997E-3</c:v>
                </c:pt>
                <c:pt idx="24218">
                  <c:v>-4.7099999999999998E-3</c:v>
                </c:pt>
                <c:pt idx="24219">
                  <c:v>-4.7099999999999998E-3</c:v>
                </c:pt>
                <c:pt idx="24220">
                  <c:v>-4.7400000000000003E-3</c:v>
                </c:pt>
                <c:pt idx="24221">
                  <c:v>-4.7400000000000003E-3</c:v>
                </c:pt>
                <c:pt idx="24222">
                  <c:v>-4.7400000000000003E-3</c:v>
                </c:pt>
                <c:pt idx="24223">
                  <c:v>-4.7699999999999999E-3</c:v>
                </c:pt>
                <c:pt idx="24224">
                  <c:v>-4.7699999999999999E-3</c:v>
                </c:pt>
                <c:pt idx="24225">
                  <c:v>-4.7699999999999999E-3</c:v>
                </c:pt>
                <c:pt idx="24226">
                  <c:v>-4.79E-3</c:v>
                </c:pt>
                <c:pt idx="24227">
                  <c:v>-4.79E-3</c:v>
                </c:pt>
                <c:pt idx="24228">
                  <c:v>-4.79E-3</c:v>
                </c:pt>
                <c:pt idx="24229">
                  <c:v>-4.79E-3</c:v>
                </c:pt>
                <c:pt idx="24230">
                  <c:v>-4.79E-3</c:v>
                </c:pt>
                <c:pt idx="24231">
                  <c:v>-4.79E-3</c:v>
                </c:pt>
                <c:pt idx="24232">
                  <c:v>-4.79E-3</c:v>
                </c:pt>
                <c:pt idx="24233">
                  <c:v>-4.79E-3</c:v>
                </c:pt>
                <c:pt idx="24234">
                  <c:v>-4.79E-3</c:v>
                </c:pt>
                <c:pt idx="24235">
                  <c:v>-4.7699999999999999E-3</c:v>
                </c:pt>
                <c:pt idx="24236">
                  <c:v>-4.7699999999999999E-3</c:v>
                </c:pt>
                <c:pt idx="24237">
                  <c:v>-4.7699999999999999E-3</c:v>
                </c:pt>
                <c:pt idx="24238">
                  <c:v>-4.7699999999999999E-3</c:v>
                </c:pt>
                <c:pt idx="24239">
                  <c:v>-4.7400000000000003E-3</c:v>
                </c:pt>
                <c:pt idx="24240">
                  <c:v>-4.7400000000000003E-3</c:v>
                </c:pt>
                <c:pt idx="24241">
                  <c:v>-4.7400000000000003E-3</c:v>
                </c:pt>
                <c:pt idx="24242">
                  <c:v>-4.7099999999999998E-3</c:v>
                </c:pt>
                <c:pt idx="24243">
                  <c:v>-4.7099999999999998E-3</c:v>
                </c:pt>
                <c:pt idx="24244">
                  <c:v>-4.7099999999999998E-3</c:v>
                </c:pt>
                <c:pt idx="24245">
                  <c:v>-4.6899999999999997E-3</c:v>
                </c:pt>
                <c:pt idx="24246">
                  <c:v>-4.6899999999999997E-3</c:v>
                </c:pt>
                <c:pt idx="24247">
                  <c:v>-4.6899999999999997E-3</c:v>
                </c:pt>
                <c:pt idx="24248">
                  <c:v>-4.6899999999999997E-3</c:v>
                </c:pt>
                <c:pt idx="24249">
                  <c:v>-4.6899999999999997E-3</c:v>
                </c:pt>
                <c:pt idx="24250">
                  <c:v>-4.6899999999999997E-3</c:v>
                </c:pt>
                <c:pt idx="24251">
                  <c:v>-4.6899999999999997E-3</c:v>
                </c:pt>
                <c:pt idx="24252">
                  <c:v>-4.6899999999999997E-3</c:v>
                </c:pt>
                <c:pt idx="24253">
                  <c:v>-4.6899999999999997E-3</c:v>
                </c:pt>
                <c:pt idx="24254">
                  <c:v>-4.6899999999999997E-3</c:v>
                </c:pt>
                <c:pt idx="24255">
                  <c:v>-4.7099999999999998E-3</c:v>
                </c:pt>
                <c:pt idx="24256">
                  <c:v>-4.7099999999999998E-3</c:v>
                </c:pt>
                <c:pt idx="24257">
                  <c:v>-4.7099999999999998E-3</c:v>
                </c:pt>
                <c:pt idx="24258">
                  <c:v>-4.7400000000000003E-3</c:v>
                </c:pt>
                <c:pt idx="24259">
                  <c:v>-4.7400000000000003E-3</c:v>
                </c:pt>
                <c:pt idx="24260">
                  <c:v>-4.7699999999999999E-3</c:v>
                </c:pt>
                <c:pt idx="24261">
                  <c:v>-4.7699999999999999E-3</c:v>
                </c:pt>
                <c:pt idx="24262">
                  <c:v>-4.79E-3</c:v>
                </c:pt>
                <c:pt idx="24263">
                  <c:v>-4.79E-3</c:v>
                </c:pt>
                <c:pt idx="24264">
                  <c:v>-4.8199999999999996E-3</c:v>
                </c:pt>
                <c:pt idx="24265">
                  <c:v>-4.8500000000000001E-3</c:v>
                </c:pt>
                <c:pt idx="24266">
                  <c:v>-4.8500000000000001E-3</c:v>
                </c:pt>
                <c:pt idx="24267">
                  <c:v>-4.8700000000000002E-3</c:v>
                </c:pt>
                <c:pt idx="24268">
                  <c:v>-4.8700000000000002E-3</c:v>
                </c:pt>
                <c:pt idx="24269">
                  <c:v>-4.8700000000000002E-3</c:v>
                </c:pt>
                <c:pt idx="24270">
                  <c:v>-4.8999999999999998E-3</c:v>
                </c:pt>
                <c:pt idx="24271">
                  <c:v>-4.8999999999999998E-3</c:v>
                </c:pt>
                <c:pt idx="24272">
                  <c:v>-4.8999999999999998E-3</c:v>
                </c:pt>
                <c:pt idx="24273">
                  <c:v>-4.8999999999999998E-3</c:v>
                </c:pt>
                <c:pt idx="24274">
                  <c:v>-4.8999999999999998E-3</c:v>
                </c:pt>
                <c:pt idx="24275">
                  <c:v>-4.8999999999999998E-3</c:v>
                </c:pt>
                <c:pt idx="24276">
                  <c:v>-4.8999999999999998E-3</c:v>
                </c:pt>
                <c:pt idx="24277">
                  <c:v>-4.8999999999999998E-3</c:v>
                </c:pt>
                <c:pt idx="24278">
                  <c:v>-4.8700000000000002E-3</c:v>
                </c:pt>
                <c:pt idx="24279">
                  <c:v>-4.8700000000000002E-3</c:v>
                </c:pt>
                <c:pt idx="24280">
                  <c:v>-4.8700000000000002E-3</c:v>
                </c:pt>
                <c:pt idx="24281">
                  <c:v>-4.8500000000000001E-3</c:v>
                </c:pt>
                <c:pt idx="24282">
                  <c:v>-4.8500000000000001E-3</c:v>
                </c:pt>
                <c:pt idx="24283">
                  <c:v>-4.8199999999999996E-3</c:v>
                </c:pt>
                <c:pt idx="24284">
                  <c:v>-4.8199999999999996E-3</c:v>
                </c:pt>
                <c:pt idx="24285">
                  <c:v>-4.79E-3</c:v>
                </c:pt>
                <c:pt idx="24286">
                  <c:v>-4.79E-3</c:v>
                </c:pt>
                <c:pt idx="24287">
                  <c:v>-4.7699999999999999E-3</c:v>
                </c:pt>
                <c:pt idx="24288">
                  <c:v>-4.7699999999999999E-3</c:v>
                </c:pt>
                <c:pt idx="24289">
                  <c:v>-4.7400000000000003E-3</c:v>
                </c:pt>
                <c:pt idx="24290">
                  <c:v>-4.7400000000000003E-3</c:v>
                </c:pt>
                <c:pt idx="24291">
                  <c:v>-4.7400000000000003E-3</c:v>
                </c:pt>
                <c:pt idx="24292">
                  <c:v>-4.7099999999999998E-3</c:v>
                </c:pt>
                <c:pt idx="24293">
                  <c:v>-4.7099999999999998E-3</c:v>
                </c:pt>
                <c:pt idx="24294">
                  <c:v>-4.7099999999999998E-3</c:v>
                </c:pt>
                <c:pt idx="24295">
                  <c:v>-4.7099999999999998E-3</c:v>
                </c:pt>
                <c:pt idx="24296">
                  <c:v>-4.7099999999999998E-3</c:v>
                </c:pt>
                <c:pt idx="24297">
                  <c:v>-4.7099999999999998E-3</c:v>
                </c:pt>
                <c:pt idx="24298">
                  <c:v>-4.7099999999999998E-3</c:v>
                </c:pt>
                <c:pt idx="24299">
                  <c:v>-4.7099999999999998E-3</c:v>
                </c:pt>
                <c:pt idx="24300">
                  <c:v>-4.7099999999999998E-3</c:v>
                </c:pt>
                <c:pt idx="24301">
                  <c:v>-4.7099999999999998E-3</c:v>
                </c:pt>
                <c:pt idx="24302">
                  <c:v>-4.7400000000000003E-3</c:v>
                </c:pt>
                <c:pt idx="24303">
                  <c:v>-4.7400000000000003E-3</c:v>
                </c:pt>
                <c:pt idx="24304">
                  <c:v>-4.7400000000000003E-3</c:v>
                </c:pt>
                <c:pt idx="24305">
                  <c:v>-4.7699999999999999E-3</c:v>
                </c:pt>
                <c:pt idx="24306">
                  <c:v>-4.7699999999999999E-3</c:v>
                </c:pt>
                <c:pt idx="24307">
                  <c:v>-4.7699999999999999E-3</c:v>
                </c:pt>
                <c:pt idx="24308">
                  <c:v>-4.79E-3</c:v>
                </c:pt>
                <c:pt idx="24309">
                  <c:v>-4.79E-3</c:v>
                </c:pt>
                <c:pt idx="24310">
                  <c:v>-4.8199999999999996E-3</c:v>
                </c:pt>
                <c:pt idx="24311">
                  <c:v>-4.8199999999999996E-3</c:v>
                </c:pt>
                <c:pt idx="24312">
                  <c:v>-4.8199999999999996E-3</c:v>
                </c:pt>
                <c:pt idx="24313">
                  <c:v>-4.8199999999999996E-3</c:v>
                </c:pt>
                <c:pt idx="24314">
                  <c:v>-4.8199999999999996E-3</c:v>
                </c:pt>
                <c:pt idx="24315">
                  <c:v>-4.8199999999999996E-3</c:v>
                </c:pt>
                <c:pt idx="24316">
                  <c:v>-4.8199999999999996E-3</c:v>
                </c:pt>
                <c:pt idx="24317">
                  <c:v>-4.8199999999999996E-3</c:v>
                </c:pt>
                <c:pt idx="24318">
                  <c:v>-4.8199999999999996E-3</c:v>
                </c:pt>
                <c:pt idx="24319">
                  <c:v>-4.8199999999999996E-3</c:v>
                </c:pt>
                <c:pt idx="24320">
                  <c:v>-4.8199999999999996E-3</c:v>
                </c:pt>
                <c:pt idx="24321">
                  <c:v>-4.79E-3</c:v>
                </c:pt>
                <c:pt idx="24322">
                  <c:v>-4.79E-3</c:v>
                </c:pt>
                <c:pt idx="24323">
                  <c:v>-4.7699999999999999E-3</c:v>
                </c:pt>
                <c:pt idx="24324">
                  <c:v>-4.7699999999999999E-3</c:v>
                </c:pt>
                <c:pt idx="24325">
                  <c:v>-4.7400000000000003E-3</c:v>
                </c:pt>
                <c:pt idx="24326">
                  <c:v>-4.7400000000000003E-3</c:v>
                </c:pt>
                <c:pt idx="24327">
                  <c:v>-4.7099999999999998E-3</c:v>
                </c:pt>
                <c:pt idx="24328">
                  <c:v>-4.7099999999999998E-3</c:v>
                </c:pt>
                <c:pt idx="24329">
                  <c:v>-4.6899999999999997E-3</c:v>
                </c:pt>
                <c:pt idx="24330">
                  <c:v>-4.6899999999999997E-3</c:v>
                </c:pt>
                <c:pt idx="24331">
                  <c:v>-4.6899999999999997E-3</c:v>
                </c:pt>
                <c:pt idx="24332">
                  <c:v>-4.6600000000000001E-3</c:v>
                </c:pt>
                <c:pt idx="24333">
                  <c:v>-4.6600000000000001E-3</c:v>
                </c:pt>
                <c:pt idx="24334">
                  <c:v>-4.6600000000000001E-3</c:v>
                </c:pt>
                <c:pt idx="24335">
                  <c:v>-4.6600000000000001E-3</c:v>
                </c:pt>
                <c:pt idx="24336">
                  <c:v>-4.64E-3</c:v>
                </c:pt>
                <c:pt idx="24337">
                  <c:v>-4.64E-3</c:v>
                </c:pt>
                <c:pt idx="24338">
                  <c:v>-4.64E-3</c:v>
                </c:pt>
                <c:pt idx="24339">
                  <c:v>-4.6600000000000001E-3</c:v>
                </c:pt>
                <c:pt idx="24340">
                  <c:v>-4.6600000000000001E-3</c:v>
                </c:pt>
                <c:pt idx="24341">
                  <c:v>-4.6600000000000001E-3</c:v>
                </c:pt>
                <c:pt idx="24342">
                  <c:v>-4.6600000000000001E-3</c:v>
                </c:pt>
                <c:pt idx="24343">
                  <c:v>-4.6899999999999997E-3</c:v>
                </c:pt>
                <c:pt idx="24344">
                  <c:v>-4.6899999999999997E-3</c:v>
                </c:pt>
                <c:pt idx="24345">
                  <c:v>-4.7099999999999998E-3</c:v>
                </c:pt>
                <c:pt idx="24346">
                  <c:v>-4.7099999999999998E-3</c:v>
                </c:pt>
                <c:pt idx="24347">
                  <c:v>-4.7400000000000003E-3</c:v>
                </c:pt>
                <c:pt idx="24348">
                  <c:v>-4.7699999999999999E-3</c:v>
                </c:pt>
                <c:pt idx="24349">
                  <c:v>-4.7699999999999999E-3</c:v>
                </c:pt>
                <c:pt idx="24350">
                  <c:v>-4.79E-3</c:v>
                </c:pt>
                <c:pt idx="24351">
                  <c:v>-4.79E-3</c:v>
                </c:pt>
                <c:pt idx="24352">
                  <c:v>-4.8199999999999996E-3</c:v>
                </c:pt>
                <c:pt idx="24353">
                  <c:v>-4.8199999999999996E-3</c:v>
                </c:pt>
                <c:pt idx="24354">
                  <c:v>-4.8199999999999996E-3</c:v>
                </c:pt>
                <c:pt idx="24355">
                  <c:v>-4.8500000000000001E-3</c:v>
                </c:pt>
                <c:pt idx="24356">
                  <c:v>-4.8500000000000001E-3</c:v>
                </c:pt>
                <c:pt idx="24357">
                  <c:v>-4.8500000000000001E-3</c:v>
                </c:pt>
                <c:pt idx="24358">
                  <c:v>-4.8500000000000001E-3</c:v>
                </c:pt>
                <c:pt idx="24359">
                  <c:v>-4.8500000000000001E-3</c:v>
                </c:pt>
                <c:pt idx="24360">
                  <c:v>-4.8500000000000001E-3</c:v>
                </c:pt>
                <c:pt idx="24361">
                  <c:v>-4.8199999999999996E-3</c:v>
                </c:pt>
                <c:pt idx="24362">
                  <c:v>-4.8199999999999996E-3</c:v>
                </c:pt>
                <c:pt idx="24363">
                  <c:v>-4.8199999999999996E-3</c:v>
                </c:pt>
                <c:pt idx="24364">
                  <c:v>-4.79E-3</c:v>
                </c:pt>
                <c:pt idx="24365">
                  <c:v>-4.7699999999999999E-3</c:v>
                </c:pt>
                <c:pt idx="24366">
                  <c:v>-4.7699999999999999E-3</c:v>
                </c:pt>
                <c:pt idx="24367">
                  <c:v>-4.7400000000000003E-3</c:v>
                </c:pt>
                <c:pt idx="24368">
                  <c:v>-4.7099999999999998E-3</c:v>
                </c:pt>
                <c:pt idx="24369">
                  <c:v>-4.6899999999999997E-3</c:v>
                </c:pt>
                <c:pt idx="24370">
                  <c:v>-4.6899999999999997E-3</c:v>
                </c:pt>
                <c:pt idx="24371">
                  <c:v>-4.6600000000000001E-3</c:v>
                </c:pt>
                <c:pt idx="24372">
                  <c:v>-4.64E-3</c:v>
                </c:pt>
                <c:pt idx="24373">
                  <c:v>-4.6100000000000004E-3</c:v>
                </c:pt>
                <c:pt idx="24374">
                  <c:v>-4.5799999999999999E-3</c:v>
                </c:pt>
                <c:pt idx="24375">
                  <c:v>-4.5799999999999999E-3</c:v>
                </c:pt>
                <c:pt idx="24376">
                  <c:v>-4.5599999999999998E-3</c:v>
                </c:pt>
                <c:pt idx="24377">
                  <c:v>-4.5300000000000002E-3</c:v>
                </c:pt>
                <c:pt idx="24378">
                  <c:v>-4.5300000000000002E-3</c:v>
                </c:pt>
                <c:pt idx="24379">
                  <c:v>-4.5300000000000002E-3</c:v>
                </c:pt>
                <c:pt idx="24380">
                  <c:v>-4.5300000000000002E-3</c:v>
                </c:pt>
                <c:pt idx="24381">
                  <c:v>-4.4999999999999997E-3</c:v>
                </c:pt>
                <c:pt idx="24382">
                  <c:v>-4.4999999999999997E-3</c:v>
                </c:pt>
                <c:pt idx="24383">
                  <c:v>-4.5300000000000002E-3</c:v>
                </c:pt>
                <c:pt idx="24384">
                  <c:v>-4.5300000000000002E-3</c:v>
                </c:pt>
                <c:pt idx="24385">
                  <c:v>-4.5300000000000002E-3</c:v>
                </c:pt>
                <c:pt idx="24386">
                  <c:v>-4.5599999999999998E-3</c:v>
                </c:pt>
                <c:pt idx="24387">
                  <c:v>-4.5599999999999998E-3</c:v>
                </c:pt>
                <c:pt idx="24388">
                  <c:v>-4.5799999999999999E-3</c:v>
                </c:pt>
                <c:pt idx="24389">
                  <c:v>-4.6100000000000004E-3</c:v>
                </c:pt>
                <c:pt idx="24390">
                  <c:v>-4.64E-3</c:v>
                </c:pt>
                <c:pt idx="24391">
                  <c:v>-4.64E-3</c:v>
                </c:pt>
                <c:pt idx="24392">
                  <c:v>-4.6899999999999997E-3</c:v>
                </c:pt>
                <c:pt idx="24393">
                  <c:v>-4.6899999999999997E-3</c:v>
                </c:pt>
                <c:pt idx="24394">
                  <c:v>-4.7099999999999998E-3</c:v>
                </c:pt>
                <c:pt idx="24395">
                  <c:v>-4.7400000000000003E-3</c:v>
                </c:pt>
                <c:pt idx="24396">
                  <c:v>-4.7699999999999999E-3</c:v>
                </c:pt>
                <c:pt idx="24397">
                  <c:v>-4.79E-3</c:v>
                </c:pt>
                <c:pt idx="24398">
                  <c:v>-4.8199999999999996E-3</c:v>
                </c:pt>
                <c:pt idx="24399">
                  <c:v>-4.8500000000000001E-3</c:v>
                </c:pt>
                <c:pt idx="24400">
                  <c:v>-4.8500000000000001E-3</c:v>
                </c:pt>
                <c:pt idx="24401">
                  <c:v>-4.8700000000000002E-3</c:v>
                </c:pt>
                <c:pt idx="24402">
                  <c:v>-4.8700000000000002E-3</c:v>
                </c:pt>
                <c:pt idx="24403">
                  <c:v>-4.8700000000000002E-3</c:v>
                </c:pt>
                <c:pt idx="24404">
                  <c:v>-4.8700000000000002E-3</c:v>
                </c:pt>
                <c:pt idx="24405">
                  <c:v>-4.8700000000000002E-3</c:v>
                </c:pt>
                <c:pt idx="24406">
                  <c:v>-4.8700000000000002E-3</c:v>
                </c:pt>
                <c:pt idx="24407">
                  <c:v>-4.8700000000000002E-3</c:v>
                </c:pt>
                <c:pt idx="24408">
                  <c:v>-4.8700000000000002E-3</c:v>
                </c:pt>
                <c:pt idx="24409">
                  <c:v>-4.8500000000000001E-3</c:v>
                </c:pt>
                <c:pt idx="24410">
                  <c:v>-4.8199999999999996E-3</c:v>
                </c:pt>
                <c:pt idx="24411">
                  <c:v>-4.8199999999999996E-3</c:v>
                </c:pt>
                <c:pt idx="24412">
                  <c:v>-4.79E-3</c:v>
                </c:pt>
                <c:pt idx="24413">
                  <c:v>-4.7699999999999999E-3</c:v>
                </c:pt>
                <c:pt idx="24414">
                  <c:v>-4.7400000000000003E-3</c:v>
                </c:pt>
                <c:pt idx="24415">
                  <c:v>-4.7099999999999998E-3</c:v>
                </c:pt>
                <c:pt idx="24416">
                  <c:v>-4.6899999999999997E-3</c:v>
                </c:pt>
                <c:pt idx="24417">
                  <c:v>-4.6600000000000001E-3</c:v>
                </c:pt>
                <c:pt idx="24418">
                  <c:v>-4.64E-3</c:v>
                </c:pt>
                <c:pt idx="24419">
                  <c:v>-4.6100000000000004E-3</c:v>
                </c:pt>
                <c:pt idx="24420">
                  <c:v>-4.5799999999999999E-3</c:v>
                </c:pt>
                <c:pt idx="24421">
                  <c:v>-4.5599999999999998E-3</c:v>
                </c:pt>
                <c:pt idx="24422">
                  <c:v>-4.5300000000000002E-3</c:v>
                </c:pt>
                <c:pt idx="24423">
                  <c:v>-4.4999999999999997E-3</c:v>
                </c:pt>
                <c:pt idx="24424">
                  <c:v>-4.4799999999999996E-3</c:v>
                </c:pt>
                <c:pt idx="24425">
                  <c:v>-4.45E-3</c:v>
                </c:pt>
                <c:pt idx="24426">
                  <c:v>-4.45E-3</c:v>
                </c:pt>
                <c:pt idx="24427">
                  <c:v>-4.45E-3</c:v>
                </c:pt>
                <c:pt idx="24428">
                  <c:v>-4.4200000000000003E-3</c:v>
                </c:pt>
                <c:pt idx="24429">
                  <c:v>-4.4200000000000003E-3</c:v>
                </c:pt>
                <c:pt idx="24430">
                  <c:v>-4.45E-3</c:v>
                </c:pt>
                <c:pt idx="24431">
                  <c:v>-4.45E-3</c:v>
                </c:pt>
                <c:pt idx="24432">
                  <c:v>-4.45E-3</c:v>
                </c:pt>
                <c:pt idx="24433">
                  <c:v>-4.4799999999999996E-3</c:v>
                </c:pt>
                <c:pt idx="24434">
                  <c:v>-4.4799999999999996E-3</c:v>
                </c:pt>
                <c:pt idx="24435">
                  <c:v>-4.4999999999999997E-3</c:v>
                </c:pt>
                <c:pt idx="24436">
                  <c:v>-4.5300000000000002E-3</c:v>
                </c:pt>
                <c:pt idx="24437">
                  <c:v>-4.5599999999999998E-3</c:v>
                </c:pt>
                <c:pt idx="24438">
                  <c:v>-4.5799999999999999E-3</c:v>
                </c:pt>
                <c:pt idx="24439">
                  <c:v>-4.6100000000000004E-3</c:v>
                </c:pt>
                <c:pt idx="24440">
                  <c:v>-4.64E-3</c:v>
                </c:pt>
                <c:pt idx="24441">
                  <c:v>-4.6600000000000001E-3</c:v>
                </c:pt>
                <c:pt idx="24442">
                  <c:v>-4.7099999999999998E-3</c:v>
                </c:pt>
                <c:pt idx="24443">
                  <c:v>-4.7400000000000003E-3</c:v>
                </c:pt>
                <c:pt idx="24444">
                  <c:v>-4.7699999999999999E-3</c:v>
                </c:pt>
                <c:pt idx="24445">
                  <c:v>-4.79E-3</c:v>
                </c:pt>
                <c:pt idx="24446">
                  <c:v>-4.8199999999999996E-3</c:v>
                </c:pt>
                <c:pt idx="24447">
                  <c:v>-4.8500000000000001E-3</c:v>
                </c:pt>
                <c:pt idx="24448">
                  <c:v>-4.8700000000000002E-3</c:v>
                </c:pt>
                <c:pt idx="24449">
                  <c:v>-4.8999999999999998E-3</c:v>
                </c:pt>
                <c:pt idx="24450">
                  <c:v>-4.9300000000000004E-3</c:v>
                </c:pt>
                <c:pt idx="24451">
                  <c:v>-4.9300000000000004E-3</c:v>
                </c:pt>
                <c:pt idx="24452">
                  <c:v>-4.9300000000000004E-3</c:v>
                </c:pt>
                <c:pt idx="24453">
                  <c:v>-4.9500000000000004E-3</c:v>
                </c:pt>
                <c:pt idx="24454">
                  <c:v>-4.9500000000000004E-3</c:v>
                </c:pt>
                <c:pt idx="24455">
                  <c:v>-4.9500000000000004E-3</c:v>
                </c:pt>
                <c:pt idx="24456">
                  <c:v>-4.9500000000000004E-3</c:v>
                </c:pt>
                <c:pt idx="24457">
                  <c:v>-4.9300000000000004E-3</c:v>
                </c:pt>
                <c:pt idx="24458">
                  <c:v>-4.9300000000000004E-3</c:v>
                </c:pt>
                <c:pt idx="24459">
                  <c:v>-4.8999999999999998E-3</c:v>
                </c:pt>
                <c:pt idx="24460">
                  <c:v>-4.8700000000000002E-3</c:v>
                </c:pt>
                <c:pt idx="24461">
                  <c:v>-4.8700000000000002E-3</c:v>
                </c:pt>
                <c:pt idx="24462">
                  <c:v>-4.8500000000000001E-3</c:v>
                </c:pt>
                <c:pt idx="24463">
                  <c:v>-4.8199999999999996E-3</c:v>
                </c:pt>
                <c:pt idx="24464">
                  <c:v>-4.79E-3</c:v>
                </c:pt>
                <c:pt idx="24465">
                  <c:v>-4.7699999999999999E-3</c:v>
                </c:pt>
                <c:pt idx="24466">
                  <c:v>-4.7400000000000003E-3</c:v>
                </c:pt>
                <c:pt idx="24467">
                  <c:v>-4.7099999999999998E-3</c:v>
                </c:pt>
                <c:pt idx="24468">
                  <c:v>-4.6899999999999997E-3</c:v>
                </c:pt>
                <c:pt idx="24469">
                  <c:v>-4.6600000000000001E-3</c:v>
                </c:pt>
                <c:pt idx="24470">
                  <c:v>-4.64E-3</c:v>
                </c:pt>
                <c:pt idx="24471">
                  <c:v>-4.6100000000000004E-3</c:v>
                </c:pt>
                <c:pt idx="24472">
                  <c:v>-4.5799999999999999E-3</c:v>
                </c:pt>
                <c:pt idx="24473">
                  <c:v>-4.5799999999999999E-3</c:v>
                </c:pt>
                <c:pt idx="24474">
                  <c:v>-4.5599999999999998E-3</c:v>
                </c:pt>
                <c:pt idx="24475">
                  <c:v>-4.5599999999999998E-3</c:v>
                </c:pt>
                <c:pt idx="24476">
                  <c:v>-4.5300000000000002E-3</c:v>
                </c:pt>
                <c:pt idx="24477">
                  <c:v>-4.5300000000000002E-3</c:v>
                </c:pt>
                <c:pt idx="24478">
                  <c:v>-4.5300000000000002E-3</c:v>
                </c:pt>
                <c:pt idx="24479">
                  <c:v>-4.5300000000000002E-3</c:v>
                </c:pt>
                <c:pt idx="24480">
                  <c:v>-4.5300000000000002E-3</c:v>
                </c:pt>
                <c:pt idx="24481">
                  <c:v>-4.5599999999999998E-3</c:v>
                </c:pt>
                <c:pt idx="24482">
                  <c:v>-4.5599999999999998E-3</c:v>
                </c:pt>
                <c:pt idx="24483">
                  <c:v>-4.5799999999999999E-3</c:v>
                </c:pt>
                <c:pt idx="24484">
                  <c:v>-4.5799999999999999E-3</c:v>
                </c:pt>
                <c:pt idx="24485">
                  <c:v>-4.6100000000000004E-3</c:v>
                </c:pt>
                <c:pt idx="24486">
                  <c:v>-4.6100000000000004E-3</c:v>
                </c:pt>
                <c:pt idx="24487">
                  <c:v>-4.64E-3</c:v>
                </c:pt>
                <c:pt idx="24488">
                  <c:v>-4.6600000000000001E-3</c:v>
                </c:pt>
                <c:pt idx="24489">
                  <c:v>-4.6600000000000001E-3</c:v>
                </c:pt>
                <c:pt idx="24490">
                  <c:v>-4.6899999999999997E-3</c:v>
                </c:pt>
                <c:pt idx="24491">
                  <c:v>-4.6899999999999997E-3</c:v>
                </c:pt>
                <c:pt idx="24492">
                  <c:v>-4.7099999999999998E-3</c:v>
                </c:pt>
                <c:pt idx="24493">
                  <c:v>-4.7099999999999998E-3</c:v>
                </c:pt>
                <c:pt idx="24494">
                  <c:v>-4.7400000000000003E-3</c:v>
                </c:pt>
                <c:pt idx="24495">
                  <c:v>-4.7400000000000003E-3</c:v>
                </c:pt>
                <c:pt idx="24496">
                  <c:v>-4.7400000000000003E-3</c:v>
                </c:pt>
                <c:pt idx="24497">
                  <c:v>-4.7699999999999999E-3</c:v>
                </c:pt>
                <c:pt idx="24498">
                  <c:v>-4.7699999999999999E-3</c:v>
                </c:pt>
                <c:pt idx="24499">
                  <c:v>-4.7699999999999999E-3</c:v>
                </c:pt>
                <c:pt idx="24500">
                  <c:v>-4.7699999999999999E-3</c:v>
                </c:pt>
                <c:pt idx="24501">
                  <c:v>-4.7699999999999999E-3</c:v>
                </c:pt>
                <c:pt idx="24502">
                  <c:v>-4.7699999999999999E-3</c:v>
                </c:pt>
                <c:pt idx="24503">
                  <c:v>-4.7699999999999999E-3</c:v>
                </c:pt>
                <c:pt idx="24504">
                  <c:v>-4.7699999999999999E-3</c:v>
                </c:pt>
                <c:pt idx="24505">
                  <c:v>-4.7400000000000003E-3</c:v>
                </c:pt>
                <c:pt idx="24506">
                  <c:v>-4.7400000000000003E-3</c:v>
                </c:pt>
                <c:pt idx="24507">
                  <c:v>-4.7400000000000003E-3</c:v>
                </c:pt>
                <c:pt idx="24508">
                  <c:v>-4.7400000000000003E-3</c:v>
                </c:pt>
                <c:pt idx="24509">
                  <c:v>-4.7400000000000003E-3</c:v>
                </c:pt>
                <c:pt idx="24510">
                  <c:v>-4.7400000000000003E-3</c:v>
                </c:pt>
                <c:pt idx="24511">
                  <c:v>-4.7400000000000003E-3</c:v>
                </c:pt>
                <c:pt idx="24512">
                  <c:v>-4.7400000000000003E-3</c:v>
                </c:pt>
                <c:pt idx="24513">
                  <c:v>-4.7400000000000003E-3</c:v>
                </c:pt>
                <c:pt idx="24514">
                  <c:v>-4.7400000000000003E-3</c:v>
                </c:pt>
                <c:pt idx="24515">
                  <c:v>-4.7400000000000003E-3</c:v>
                </c:pt>
                <c:pt idx="24516">
                  <c:v>-4.7699999999999999E-3</c:v>
                </c:pt>
                <c:pt idx="24517">
                  <c:v>-4.7699999999999999E-3</c:v>
                </c:pt>
                <c:pt idx="24518">
                  <c:v>-4.7699999999999999E-3</c:v>
                </c:pt>
                <c:pt idx="24519">
                  <c:v>-4.79E-3</c:v>
                </c:pt>
                <c:pt idx="24520">
                  <c:v>-4.8199999999999996E-3</c:v>
                </c:pt>
                <c:pt idx="24521">
                  <c:v>-4.8199999999999996E-3</c:v>
                </c:pt>
                <c:pt idx="24522">
                  <c:v>-4.8500000000000001E-3</c:v>
                </c:pt>
                <c:pt idx="24523">
                  <c:v>-4.8700000000000002E-3</c:v>
                </c:pt>
                <c:pt idx="24524">
                  <c:v>-4.8999999999999998E-3</c:v>
                </c:pt>
                <c:pt idx="24525">
                  <c:v>-4.8999999999999998E-3</c:v>
                </c:pt>
                <c:pt idx="24526">
                  <c:v>-4.9300000000000004E-3</c:v>
                </c:pt>
                <c:pt idx="24527">
                  <c:v>-4.9500000000000004E-3</c:v>
                </c:pt>
                <c:pt idx="24528">
                  <c:v>-4.9500000000000004E-3</c:v>
                </c:pt>
                <c:pt idx="24529">
                  <c:v>-4.9800000000000001E-3</c:v>
                </c:pt>
                <c:pt idx="24530">
                  <c:v>-5.0000000000000001E-3</c:v>
                </c:pt>
                <c:pt idx="24531">
                  <c:v>-5.0000000000000001E-3</c:v>
                </c:pt>
                <c:pt idx="24532">
                  <c:v>-5.0000000000000001E-3</c:v>
                </c:pt>
                <c:pt idx="24533">
                  <c:v>-5.0299999999999997E-3</c:v>
                </c:pt>
                <c:pt idx="24534">
                  <c:v>-5.0299999999999997E-3</c:v>
                </c:pt>
                <c:pt idx="24535">
                  <c:v>-5.0299999999999997E-3</c:v>
                </c:pt>
                <c:pt idx="24536">
                  <c:v>-5.0299999999999997E-3</c:v>
                </c:pt>
                <c:pt idx="24537">
                  <c:v>-5.0299999999999997E-3</c:v>
                </c:pt>
                <c:pt idx="24538">
                  <c:v>-5.0299999999999997E-3</c:v>
                </c:pt>
                <c:pt idx="24539">
                  <c:v>-5.0299999999999997E-3</c:v>
                </c:pt>
                <c:pt idx="24540">
                  <c:v>-5.0000000000000001E-3</c:v>
                </c:pt>
                <c:pt idx="24541">
                  <c:v>-5.0000000000000001E-3</c:v>
                </c:pt>
                <c:pt idx="24542">
                  <c:v>-4.9800000000000001E-3</c:v>
                </c:pt>
                <c:pt idx="24543">
                  <c:v>-4.9500000000000004E-3</c:v>
                </c:pt>
                <c:pt idx="24544">
                  <c:v>-4.9300000000000004E-3</c:v>
                </c:pt>
                <c:pt idx="24545">
                  <c:v>-4.9300000000000004E-3</c:v>
                </c:pt>
                <c:pt idx="24546">
                  <c:v>-4.8999999999999998E-3</c:v>
                </c:pt>
                <c:pt idx="24547">
                  <c:v>-4.8700000000000002E-3</c:v>
                </c:pt>
                <c:pt idx="24548">
                  <c:v>-4.8500000000000001E-3</c:v>
                </c:pt>
                <c:pt idx="24549">
                  <c:v>-4.8199999999999996E-3</c:v>
                </c:pt>
                <c:pt idx="24550">
                  <c:v>-4.79E-3</c:v>
                </c:pt>
                <c:pt idx="24551">
                  <c:v>-4.7400000000000003E-3</c:v>
                </c:pt>
                <c:pt idx="24552">
                  <c:v>-4.7099999999999998E-3</c:v>
                </c:pt>
                <c:pt idx="24553">
                  <c:v>-4.6899999999999997E-3</c:v>
                </c:pt>
                <c:pt idx="24554">
                  <c:v>-4.6600000000000001E-3</c:v>
                </c:pt>
                <c:pt idx="24555">
                  <c:v>-4.64E-3</c:v>
                </c:pt>
                <c:pt idx="24556">
                  <c:v>-4.6100000000000004E-3</c:v>
                </c:pt>
                <c:pt idx="24557">
                  <c:v>-4.5799999999999999E-3</c:v>
                </c:pt>
                <c:pt idx="24558">
                  <c:v>-4.5599999999999998E-3</c:v>
                </c:pt>
                <c:pt idx="24559">
                  <c:v>-4.5300000000000002E-3</c:v>
                </c:pt>
                <c:pt idx="24560">
                  <c:v>-4.5300000000000002E-3</c:v>
                </c:pt>
                <c:pt idx="24561">
                  <c:v>-4.4999999999999997E-3</c:v>
                </c:pt>
                <c:pt idx="24562">
                  <c:v>-4.4799999999999996E-3</c:v>
                </c:pt>
                <c:pt idx="24563">
                  <c:v>-4.4799999999999996E-3</c:v>
                </c:pt>
                <c:pt idx="24564">
                  <c:v>-4.45E-3</c:v>
                </c:pt>
                <c:pt idx="24565">
                  <c:v>-4.45E-3</c:v>
                </c:pt>
                <c:pt idx="24566">
                  <c:v>-4.45E-3</c:v>
                </c:pt>
                <c:pt idx="24567">
                  <c:v>-4.45E-3</c:v>
                </c:pt>
                <c:pt idx="24568">
                  <c:v>-4.45E-3</c:v>
                </c:pt>
                <c:pt idx="24569">
                  <c:v>-4.45E-3</c:v>
                </c:pt>
                <c:pt idx="24570">
                  <c:v>-4.45E-3</c:v>
                </c:pt>
                <c:pt idx="24571">
                  <c:v>-4.45E-3</c:v>
                </c:pt>
                <c:pt idx="24572">
                  <c:v>-4.4799999999999996E-3</c:v>
                </c:pt>
                <c:pt idx="24573">
                  <c:v>-4.4799999999999996E-3</c:v>
                </c:pt>
                <c:pt idx="24574">
                  <c:v>-4.4999999999999997E-3</c:v>
                </c:pt>
                <c:pt idx="24575">
                  <c:v>-4.4999999999999997E-3</c:v>
                </c:pt>
                <c:pt idx="24576">
                  <c:v>-4.5300000000000002E-3</c:v>
                </c:pt>
                <c:pt idx="24577">
                  <c:v>-4.5599999999999998E-3</c:v>
                </c:pt>
                <c:pt idx="24578">
                  <c:v>-4.5799999999999999E-3</c:v>
                </c:pt>
                <c:pt idx="24579">
                  <c:v>-4.6100000000000004E-3</c:v>
                </c:pt>
                <c:pt idx="24580">
                  <c:v>-4.64E-3</c:v>
                </c:pt>
                <c:pt idx="24581">
                  <c:v>-4.64E-3</c:v>
                </c:pt>
                <c:pt idx="24582">
                  <c:v>-4.6600000000000001E-3</c:v>
                </c:pt>
                <c:pt idx="24583">
                  <c:v>-4.6899999999999997E-3</c:v>
                </c:pt>
                <c:pt idx="24584">
                  <c:v>-4.7099999999999998E-3</c:v>
                </c:pt>
                <c:pt idx="24585">
                  <c:v>-4.7400000000000003E-3</c:v>
                </c:pt>
                <c:pt idx="24586">
                  <c:v>-4.7699999999999999E-3</c:v>
                </c:pt>
                <c:pt idx="24587">
                  <c:v>-4.79E-3</c:v>
                </c:pt>
                <c:pt idx="24588">
                  <c:v>-4.79E-3</c:v>
                </c:pt>
                <c:pt idx="24589">
                  <c:v>-4.8199999999999996E-3</c:v>
                </c:pt>
                <c:pt idx="24590">
                  <c:v>-4.8199999999999996E-3</c:v>
                </c:pt>
                <c:pt idx="24591">
                  <c:v>-4.8500000000000001E-3</c:v>
                </c:pt>
                <c:pt idx="24592">
                  <c:v>-4.8500000000000001E-3</c:v>
                </c:pt>
                <c:pt idx="24593">
                  <c:v>-4.8500000000000001E-3</c:v>
                </c:pt>
                <c:pt idx="24594">
                  <c:v>-4.8700000000000002E-3</c:v>
                </c:pt>
                <c:pt idx="24595">
                  <c:v>-4.8500000000000001E-3</c:v>
                </c:pt>
                <c:pt idx="24596">
                  <c:v>-4.8500000000000001E-3</c:v>
                </c:pt>
                <c:pt idx="24597">
                  <c:v>-4.8500000000000001E-3</c:v>
                </c:pt>
                <c:pt idx="24598">
                  <c:v>-4.8500000000000001E-3</c:v>
                </c:pt>
                <c:pt idx="24599">
                  <c:v>-4.8199999999999996E-3</c:v>
                </c:pt>
                <c:pt idx="24600">
                  <c:v>-4.8199999999999996E-3</c:v>
                </c:pt>
                <c:pt idx="24601">
                  <c:v>-4.79E-3</c:v>
                </c:pt>
                <c:pt idx="24602">
                  <c:v>-4.79E-3</c:v>
                </c:pt>
                <c:pt idx="24603">
                  <c:v>-4.7699999999999999E-3</c:v>
                </c:pt>
                <c:pt idx="24604">
                  <c:v>-4.7699999999999999E-3</c:v>
                </c:pt>
                <c:pt idx="24605">
                  <c:v>-4.7400000000000003E-3</c:v>
                </c:pt>
                <c:pt idx="24606">
                  <c:v>-4.7099999999999998E-3</c:v>
                </c:pt>
                <c:pt idx="24607">
                  <c:v>-4.6899999999999997E-3</c:v>
                </c:pt>
                <c:pt idx="24608">
                  <c:v>-4.6899999999999997E-3</c:v>
                </c:pt>
                <c:pt idx="24609">
                  <c:v>-4.6600000000000001E-3</c:v>
                </c:pt>
                <c:pt idx="24610">
                  <c:v>-4.64E-3</c:v>
                </c:pt>
                <c:pt idx="24611">
                  <c:v>-4.64E-3</c:v>
                </c:pt>
                <c:pt idx="24612">
                  <c:v>-4.6100000000000004E-3</c:v>
                </c:pt>
                <c:pt idx="24613">
                  <c:v>-4.6100000000000004E-3</c:v>
                </c:pt>
                <c:pt idx="24614">
                  <c:v>-4.6100000000000004E-3</c:v>
                </c:pt>
                <c:pt idx="24615">
                  <c:v>-4.5799999999999999E-3</c:v>
                </c:pt>
                <c:pt idx="24616">
                  <c:v>-4.5799999999999999E-3</c:v>
                </c:pt>
                <c:pt idx="24617">
                  <c:v>-4.5799999999999999E-3</c:v>
                </c:pt>
                <c:pt idx="24618">
                  <c:v>-4.6100000000000004E-3</c:v>
                </c:pt>
                <c:pt idx="24619">
                  <c:v>-4.6100000000000004E-3</c:v>
                </c:pt>
                <c:pt idx="24620">
                  <c:v>-4.6100000000000004E-3</c:v>
                </c:pt>
                <c:pt idx="24621">
                  <c:v>-4.64E-3</c:v>
                </c:pt>
                <c:pt idx="24622">
                  <c:v>-4.64E-3</c:v>
                </c:pt>
                <c:pt idx="24623">
                  <c:v>-4.6600000000000001E-3</c:v>
                </c:pt>
                <c:pt idx="24624">
                  <c:v>-4.6899999999999997E-3</c:v>
                </c:pt>
                <c:pt idx="24625">
                  <c:v>-4.6899999999999997E-3</c:v>
                </c:pt>
                <c:pt idx="24626">
                  <c:v>-4.7099999999999998E-3</c:v>
                </c:pt>
                <c:pt idx="24627">
                  <c:v>-4.7400000000000003E-3</c:v>
                </c:pt>
                <c:pt idx="24628">
                  <c:v>-4.7699999999999999E-3</c:v>
                </c:pt>
                <c:pt idx="24629">
                  <c:v>-4.79E-3</c:v>
                </c:pt>
                <c:pt idx="24630">
                  <c:v>-4.8199999999999996E-3</c:v>
                </c:pt>
                <c:pt idx="24631">
                  <c:v>-4.8500000000000001E-3</c:v>
                </c:pt>
                <c:pt idx="24632">
                  <c:v>-4.8700000000000002E-3</c:v>
                </c:pt>
                <c:pt idx="24633">
                  <c:v>-4.8999999999999998E-3</c:v>
                </c:pt>
                <c:pt idx="24634">
                  <c:v>-4.9300000000000004E-3</c:v>
                </c:pt>
                <c:pt idx="24635">
                  <c:v>-4.9500000000000004E-3</c:v>
                </c:pt>
                <c:pt idx="24636">
                  <c:v>-4.9800000000000001E-3</c:v>
                </c:pt>
                <c:pt idx="24637">
                  <c:v>-4.9800000000000001E-3</c:v>
                </c:pt>
                <c:pt idx="24638">
                  <c:v>-5.0000000000000001E-3</c:v>
                </c:pt>
                <c:pt idx="24639">
                  <c:v>-5.0299999999999997E-3</c:v>
                </c:pt>
                <c:pt idx="24640">
                  <c:v>-5.0299999999999997E-3</c:v>
                </c:pt>
                <c:pt idx="24641">
                  <c:v>-5.0600000000000003E-3</c:v>
                </c:pt>
                <c:pt idx="24642">
                  <c:v>-5.0600000000000003E-3</c:v>
                </c:pt>
                <c:pt idx="24643">
                  <c:v>-5.0600000000000003E-3</c:v>
                </c:pt>
                <c:pt idx="24644">
                  <c:v>-5.0800000000000003E-3</c:v>
                </c:pt>
                <c:pt idx="24645">
                  <c:v>-5.0800000000000003E-3</c:v>
                </c:pt>
                <c:pt idx="24646">
                  <c:v>-5.0800000000000003E-3</c:v>
                </c:pt>
                <c:pt idx="24647">
                  <c:v>-5.0800000000000003E-3</c:v>
                </c:pt>
                <c:pt idx="24648">
                  <c:v>-5.0800000000000003E-3</c:v>
                </c:pt>
                <c:pt idx="24649">
                  <c:v>-5.0800000000000003E-3</c:v>
                </c:pt>
                <c:pt idx="24650">
                  <c:v>-5.0600000000000003E-3</c:v>
                </c:pt>
                <c:pt idx="24651">
                  <c:v>-5.0600000000000003E-3</c:v>
                </c:pt>
                <c:pt idx="24652">
                  <c:v>-5.0600000000000003E-3</c:v>
                </c:pt>
                <c:pt idx="24653">
                  <c:v>-5.0600000000000003E-3</c:v>
                </c:pt>
                <c:pt idx="24654">
                  <c:v>-5.0600000000000003E-3</c:v>
                </c:pt>
                <c:pt idx="24655">
                  <c:v>-5.0299999999999997E-3</c:v>
                </c:pt>
                <c:pt idx="24656">
                  <c:v>-5.0299999999999997E-3</c:v>
                </c:pt>
                <c:pt idx="24657">
                  <c:v>-5.0299999999999997E-3</c:v>
                </c:pt>
                <c:pt idx="24658">
                  <c:v>-5.0000000000000001E-3</c:v>
                </c:pt>
                <c:pt idx="24659">
                  <c:v>-5.0000000000000001E-3</c:v>
                </c:pt>
                <c:pt idx="24660">
                  <c:v>-5.0000000000000001E-3</c:v>
                </c:pt>
                <c:pt idx="24661">
                  <c:v>-4.9800000000000001E-3</c:v>
                </c:pt>
                <c:pt idx="24662">
                  <c:v>-4.9800000000000001E-3</c:v>
                </c:pt>
                <c:pt idx="24663">
                  <c:v>-4.9800000000000001E-3</c:v>
                </c:pt>
                <c:pt idx="24664">
                  <c:v>-4.9800000000000001E-3</c:v>
                </c:pt>
                <c:pt idx="24665">
                  <c:v>-4.9500000000000004E-3</c:v>
                </c:pt>
                <c:pt idx="24666">
                  <c:v>-4.9500000000000004E-3</c:v>
                </c:pt>
                <c:pt idx="24667">
                  <c:v>-4.9500000000000004E-3</c:v>
                </c:pt>
                <c:pt idx="24668">
                  <c:v>-4.9300000000000004E-3</c:v>
                </c:pt>
                <c:pt idx="24669">
                  <c:v>-4.9300000000000004E-3</c:v>
                </c:pt>
                <c:pt idx="24670">
                  <c:v>-4.9300000000000004E-3</c:v>
                </c:pt>
                <c:pt idx="24671">
                  <c:v>-4.8999999999999998E-3</c:v>
                </c:pt>
                <c:pt idx="24672">
                  <c:v>-4.8999999999999998E-3</c:v>
                </c:pt>
                <c:pt idx="24673">
                  <c:v>-4.8999999999999998E-3</c:v>
                </c:pt>
                <c:pt idx="24674">
                  <c:v>-4.8700000000000002E-3</c:v>
                </c:pt>
                <c:pt idx="24675">
                  <c:v>-4.8700000000000002E-3</c:v>
                </c:pt>
                <c:pt idx="24676">
                  <c:v>-4.8700000000000002E-3</c:v>
                </c:pt>
                <c:pt idx="24677">
                  <c:v>-4.8500000000000001E-3</c:v>
                </c:pt>
                <c:pt idx="24678">
                  <c:v>-4.8500000000000001E-3</c:v>
                </c:pt>
                <c:pt idx="24679">
                  <c:v>-4.8199999999999996E-3</c:v>
                </c:pt>
                <c:pt idx="24680">
                  <c:v>-4.8199999999999996E-3</c:v>
                </c:pt>
                <c:pt idx="24681">
                  <c:v>-4.79E-3</c:v>
                </c:pt>
                <c:pt idx="24682">
                  <c:v>-4.79E-3</c:v>
                </c:pt>
                <c:pt idx="24683">
                  <c:v>-4.79E-3</c:v>
                </c:pt>
                <c:pt idx="24684">
                  <c:v>-4.7699999999999999E-3</c:v>
                </c:pt>
                <c:pt idx="24685">
                  <c:v>-4.7699999999999999E-3</c:v>
                </c:pt>
                <c:pt idx="24686">
                  <c:v>-4.7699999999999999E-3</c:v>
                </c:pt>
                <c:pt idx="24687">
                  <c:v>-4.7400000000000003E-3</c:v>
                </c:pt>
                <c:pt idx="24688">
                  <c:v>-4.7400000000000003E-3</c:v>
                </c:pt>
                <c:pt idx="24689">
                  <c:v>-4.7099999999999998E-3</c:v>
                </c:pt>
                <c:pt idx="24690">
                  <c:v>-4.7099999999999998E-3</c:v>
                </c:pt>
                <c:pt idx="24691">
                  <c:v>-4.7099999999999998E-3</c:v>
                </c:pt>
                <c:pt idx="24692">
                  <c:v>-4.6899999999999997E-3</c:v>
                </c:pt>
                <c:pt idx="24693">
                  <c:v>-4.6899999999999997E-3</c:v>
                </c:pt>
                <c:pt idx="24694">
                  <c:v>-4.6899999999999997E-3</c:v>
                </c:pt>
                <c:pt idx="24695">
                  <c:v>-4.6899999999999997E-3</c:v>
                </c:pt>
                <c:pt idx="24696">
                  <c:v>-4.6899999999999997E-3</c:v>
                </c:pt>
                <c:pt idx="24697">
                  <c:v>-4.6600000000000001E-3</c:v>
                </c:pt>
                <c:pt idx="24698">
                  <c:v>-4.6600000000000001E-3</c:v>
                </c:pt>
                <c:pt idx="24699">
                  <c:v>-4.6600000000000001E-3</c:v>
                </c:pt>
                <c:pt idx="24700">
                  <c:v>-4.6600000000000001E-3</c:v>
                </c:pt>
                <c:pt idx="24701">
                  <c:v>-4.64E-3</c:v>
                </c:pt>
                <c:pt idx="24702">
                  <c:v>-4.64E-3</c:v>
                </c:pt>
                <c:pt idx="24703">
                  <c:v>-4.64E-3</c:v>
                </c:pt>
                <c:pt idx="24704">
                  <c:v>-4.64E-3</c:v>
                </c:pt>
                <c:pt idx="24705">
                  <c:v>-4.6100000000000004E-3</c:v>
                </c:pt>
                <c:pt idx="24706">
                  <c:v>-4.6100000000000004E-3</c:v>
                </c:pt>
                <c:pt idx="24707">
                  <c:v>-4.6100000000000004E-3</c:v>
                </c:pt>
                <c:pt idx="24708">
                  <c:v>-4.5799999999999999E-3</c:v>
                </c:pt>
                <c:pt idx="24709">
                  <c:v>-4.5799999999999999E-3</c:v>
                </c:pt>
                <c:pt idx="24710">
                  <c:v>-4.5799999999999999E-3</c:v>
                </c:pt>
                <c:pt idx="24711">
                  <c:v>-4.5599999999999998E-3</c:v>
                </c:pt>
                <c:pt idx="24712">
                  <c:v>-4.5599999999999998E-3</c:v>
                </c:pt>
                <c:pt idx="24713">
                  <c:v>-4.5300000000000002E-3</c:v>
                </c:pt>
                <c:pt idx="24714">
                  <c:v>-4.5300000000000002E-3</c:v>
                </c:pt>
                <c:pt idx="24715">
                  <c:v>-4.4999999999999997E-3</c:v>
                </c:pt>
                <c:pt idx="24716">
                  <c:v>-4.4999999999999997E-3</c:v>
                </c:pt>
                <c:pt idx="24717">
                  <c:v>-4.4999999999999997E-3</c:v>
                </c:pt>
                <c:pt idx="24718">
                  <c:v>-4.4799999999999996E-3</c:v>
                </c:pt>
                <c:pt idx="24719">
                  <c:v>-4.4799999999999996E-3</c:v>
                </c:pt>
                <c:pt idx="24720">
                  <c:v>-4.4799999999999996E-3</c:v>
                </c:pt>
                <c:pt idx="24721">
                  <c:v>-4.4799999999999996E-3</c:v>
                </c:pt>
                <c:pt idx="24722">
                  <c:v>-4.4799999999999996E-3</c:v>
                </c:pt>
                <c:pt idx="24723">
                  <c:v>-4.4799999999999996E-3</c:v>
                </c:pt>
                <c:pt idx="24724">
                  <c:v>-4.4799999999999996E-3</c:v>
                </c:pt>
                <c:pt idx="24725">
                  <c:v>-4.4799999999999996E-3</c:v>
                </c:pt>
                <c:pt idx="24726">
                  <c:v>-4.4799999999999996E-3</c:v>
                </c:pt>
                <c:pt idx="24727">
                  <c:v>-4.4799999999999996E-3</c:v>
                </c:pt>
                <c:pt idx="24728">
                  <c:v>-4.4999999999999997E-3</c:v>
                </c:pt>
                <c:pt idx="24729">
                  <c:v>-4.4999999999999997E-3</c:v>
                </c:pt>
                <c:pt idx="24730">
                  <c:v>-4.5300000000000002E-3</c:v>
                </c:pt>
                <c:pt idx="24731">
                  <c:v>-4.5599999999999998E-3</c:v>
                </c:pt>
                <c:pt idx="24732">
                  <c:v>-4.5599999999999998E-3</c:v>
                </c:pt>
                <c:pt idx="24733">
                  <c:v>-4.5799999999999999E-3</c:v>
                </c:pt>
                <c:pt idx="24734">
                  <c:v>-4.6100000000000004E-3</c:v>
                </c:pt>
                <c:pt idx="24735">
                  <c:v>-4.64E-3</c:v>
                </c:pt>
                <c:pt idx="24736">
                  <c:v>-4.6600000000000001E-3</c:v>
                </c:pt>
                <c:pt idx="24737">
                  <c:v>-4.6600000000000001E-3</c:v>
                </c:pt>
                <c:pt idx="24738">
                  <c:v>-4.6899999999999997E-3</c:v>
                </c:pt>
                <c:pt idx="24739">
                  <c:v>-4.7099999999999998E-3</c:v>
                </c:pt>
                <c:pt idx="24740">
                  <c:v>-4.7400000000000003E-3</c:v>
                </c:pt>
                <c:pt idx="24741">
                  <c:v>-4.7699999999999999E-3</c:v>
                </c:pt>
                <c:pt idx="24742">
                  <c:v>-4.7699999999999999E-3</c:v>
                </c:pt>
                <c:pt idx="24743">
                  <c:v>-4.79E-3</c:v>
                </c:pt>
                <c:pt idx="24744">
                  <c:v>-4.79E-3</c:v>
                </c:pt>
                <c:pt idx="24745">
                  <c:v>-4.8199999999999996E-3</c:v>
                </c:pt>
                <c:pt idx="24746">
                  <c:v>-4.8199999999999996E-3</c:v>
                </c:pt>
                <c:pt idx="24747">
                  <c:v>-4.8199999999999996E-3</c:v>
                </c:pt>
                <c:pt idx="24748">
                  <c:v>-4.8199999999999996E-3</c:v>
                </c:pt>
                <c:pt idx="24749">
                  <c:v>-4.8199999999999996E-3</c:v>
                </c:pt>
                <c:pt idx="24750">
                  <c:v>-4.8199999999999996E-3</c:v>
                </c:pt>
                <c:pt idx="24751">
                  <c:v>-4.8199999999999996E-3</c:v>
                </c:pt>
                <c:pt idx="24752">
                  <c:v>-4.8199999999999996E-3</c:v>
                </c:pt>
                <c:pt idx="24753">
                  <c:v>-4.8199999999999996E-3</c:v>
                </c:pt>
                <c:pt idx="24754">
                  <c:v>-4.79E-3</c:v>
                </c:pt>
                <c:pt idx="24755">
                  <c:v>-4.79E-3</c:v>
                </c:pt>
                <c:pt idx="24756">
                  <c:v>-4.79E-3</c:v>
                </c:pt>
                <c:pt idx="24757">
                  <c:v>-4.7699999999999999E-3</c:v>
                </c:pt>
                <c:pt idx="24758">
                  <c:v>-4.7699999999999999E-3</c:v>
                </c:pt>
                <c:pt idx="24759">
                  <c:v>-4.7400000000000003E-3</c:v>
                </c:pt>
                <c:pt idx="24760">
                  <c:v>-4.7400000000000003E-3</c:v>
                </c:pt>
                <c:pt idx="24761">
                  <c:v>-4.7400000000000003E-3</c:v>
                </c:pt>
                <c:pt idx="24762">
                  <c:v>-4.7400000000000003E-3</c:v>
                </c:pt>
                <c:pt idx="24763">
                  <c:v>-4.7400000000000003E-3</c:v>
                </c:pt>
                <c:pt idx="24764">
                  <c:v>-4.7400000000000003E-3</c:v>
                </c:pt>
                <c:pt idx="24765">
                  <c:v>-4.7400000000000003E-3</c:v>
                </c:pt>
                <c:pt idx="24766">
                  <c:v>-4.7400000000000003E-3</c:v>
                </c:pt>
                <c:pt idx="24767">
                  <c:v>-4.7400000000000003E-3</c:v>
                </c:pt>
                <c:pt idx="24768">
                  <c:v>-4.7699999999999999E-3</c:v>
                </c:pt>
                <c:pt idx="24769">
                  <c:v>-4.7699999999999999E-3</c:v>
                </c:pt>
                <c:pt idx="24770">
                  <c:v>-4.7699999999999999E-3</c:v>
                </c:pt>
                <c:pt idx="24771">
                  <c:v>-4.79E-3</c:v>
                </c:pt>
                <c:pt idx="24772">
                  <c:v>-4.79E-3</c:v>
                </c:pt>
                <c:pt idx="24773">
                  <c:v>-4.8199999999999996E-3</c:v>
                </c:pt>
                <c:pt idx="24774">
                  <c:v>-4.8199999999999996E-3</c:v>
                </c:pt>
                <c:pt idx="24775">
                  <c:v>-4.8500000000000001E-3</c:v>
                </c:pt>
                <c:pt idx="24776">
                  <c:v>-4.8500000000000001E-3</c:v>
                </c:pt>
                <c:pt idx="24777">
                  <c:v>-4.8700000000000002E-3</c:v>
                </c:pt>
                <c:pt idx="24778">
                  <c:v>-4.8700000000000002E-3</c:v>
                </c:pt>
                <c:pt idx="24779">
                  <c:v>-4.8700000000000002E-3</c:v>
                </c:pt>
                <c:pt idx="24780">
                  <c:v>-4.8700000000000002E-3</c:v>
                </c:pt>
                <c:pt idx="24781">
                  <c:v>-4.8999999999999998E-3</c:v>
                </c:pt>
                <c:pt idx="24782">
                  <c:v>-4.8999999999999998E-3</c:v>
                </c:pt>
                <c:pt idx="24783">
                  <c:v>-4.8700000000000002E-3</c:v>
                </c:pt>
                <c:pt idx="24784">
                  <c:v>-4.8700000000000002E-3</c:v>
                </c:pt>
                <c:pt idx="24785">
                  <c:v>-4.8700000000000002E-3</c:v>
                </c:pt>
                <c:pt idx="24786">
                  <c:v>-4.8500000000000001E-3</c:v>
                </c:pt>
                <c:pt idx="24787">
                  <c:v>-4.8500000000000001E-3</c:v>
                </c:pt>
                <c:pt idx="24788">
                  <c:v>-4.8199999999999996E-3</c:v>
                </c:pt>
                <c:pt idx="24789">
                  <c:v>-4.79E-3</c:v>
                </c:pt>
                <c:pt idx="24790">
                  <c:v>-4.79E-3</c:v>
                </c:pt>
                <c:pt idx="24791">
                  <c:v>-4.7699999999999999E-3</c:v>
                </c:pt>
                <c:pt idx="24792">
                  <c:v>-4.7400000000000003E-3</c:v>
                </c:pt>
                <c:pt idx="24793">
                  <c:v>-4.7099999999999998E-3</c:v>
                </c:pt>
                <c:pt idx="24794">
                  <c:v>-4.6899999999999997E-3</c:v>
                </c:pt>
                <c:pt idx="24795">
                  <c:v>-4.6600000000000001E-3</c:v>
                </c:pt>
                <c:pt idx="24796">
                  <c:v>-4.64E-3</c:v>
                </c:pt>
                <c:pt idx="24797">
                  <c:v>-4.6100000000000004E-3</c:v>
                </c:pt>
                <c:pt idx="24798">
                  <c:v>-4.5799999999999999E-3</c:v>
                </c:pt>
                <c:pt idx="24799">
                  <c:v>-4.5799999999999999E-3</c:v>
                </c:pt>
                <c:pt idx="24800">
                  <c:v>-4.5599999999999998E-3</c:v>
                </c:pt>
                <c:pt idx="24801">
                  <c:v>-4.5300000000000002E-3</c:v>
                </c:pt>
                <c:pt idx="24802">
                  <c:v>-4.5300000000000002E-3</c:v>
                </c:pt>
                <c:pt idx="24803">
                  <c:v>-4.4999999999999997E-3</c:v>
                </c:pt>
                <c:pt idx="24804">
                  <c:v>-4.4999999999999997E-3</c:v>
                </c:pt>
                <c:pt idx="24805">
                  <c:v>-4.4999999999999997E-3</c:v>
                </c:pt>
                <c:pt idx="24806">
                  <c:v>-4.4799999999999996E-3</c:v>
                </c:pt>
                <c:pt idx="24807">
                  <c:v>-4.4799999999999996E-3</c:v>
                </c:pt>
                <c:pt idx="24808">
                  <c:v>-4.4799999999999996E-3</c:v>
                </c:pt>
                <c:pt idx="24809">
                  <c:v>-4.4799999999999996E-3</c:v>
                </c:pt>
                <c:pt idx="24810">
                  <c:v>-4.4999999999999997E-3</c:v>
                </c:pt>
                <c:pt idx="24811">
                  <c:v>-4.4999999999999997E-3</c:v>
                </c:pt>
                <c:pt idx="24812">
                  <c:v>-4.4999999999999997E-3</c:v>
                </c:pt>
                <c:pt idx="24813">
                  <c:v>-4.4999999999999997E-3</c:v>
                </c:pt>
                <c:pt idx="24814">
                  <c:v>-4.5300000000000002E-3</c:v>
                </c:pt>
                <c:pt idx="24815">
                  <c:v>-4.5300000000000002E-3</c:v>
                </c:pt>
                <c:pt idx="24816">
                  <c:v>-4.5300000000000002E-3</c:v>
                </c:pt>
                <c:pt idx="24817">
                  <c:v>-4.5599999999999998E-3</c:v>
                </c:pt>
                <c:pt idx="24818">
                  <c:v>-4.5599999999999998E-3</c:v>
                </c:pt>
                <c:pt idx="24819">
                  <c:v>-4.5599999999999998E-3</c:v>
                </c:pt>
                <c:pt idx="24820">
                  <c:v>-4.5799999999999999E-3</c:v>
                </c:pt>
                <c:pt idx="24821">
                  <c:v>-4.5799999999999999E-3</c:v>
                </c:pt>
                <c:pt idx="24822">
                  <c:v>-4.5799999999999999E-3</c:v>
                </c:pt>
                <c:pt idx="24823">
                  <c:v>-4.5799999999999999E-3</c:v>
                </c:pt>
                <c:pt idx="24824">
                  <c:v>-4.5799999999999999E-3</c:v>
                </c:pt>
                <c:pt idx="24825">
                  <c:v>-4.5799999999999999E-3</c:v>
                </c:pt>
                <c:pt idx="24826">
                  <c:v>-4.5799999999999999E-3</c:v>
                </c:pt>
                <c:pt idx="24827">
                  <c:v>-4.5799999999999999E-3</c:v>
                </c:pt>
                <c:pt idx="24828">
                  <c:v>-4.6100000000000004E-3</c:v>
                </c:pt>
                <c:pt idx="24829">
                  <c:v>-4.5799999999999999E-3</c:v>
                </c:pt>
                <c:pt idx="24830">
                  <c:v>-4.6100000000000004E-3</c:v>
                </c:pt>
                <c:pt idx="24831">
                  <c:v>-4.5799999999999999E-3</c:v>
                </c:pt>
                <c:pt idx="24832">
                  <c:v>-4.5799999999999999E-3</c:v>
                </c:pt>
                <c:pt idx="24833">
                  <c:v>-4.5799999999999999E-3</c:v>
                </c:pt>
                <c:pt idx="24834">
                  <c:v>-4.5799999999999999E-3</c:v>
                </c:pt>
                <c:pt idx="24835">
                  <c:v>-4.5799999999999999E-3</c:v>
                </c:pt>
                <c:pt idx="24836">
                  <c:v>-4.6100000000000004E-3</c:v>
                </c:pt>
                <c:pt idx="24837">
                  <c:v>-4.5799999999999999E-3</c:v>
                </c:pt>
                <c:pt idx="24838">
                  <c:v>-4.6100000000000004E-3</c:v>
                </c:pt>
                <c:pt idx="24839">
                  <c:v>-4.6100000000000004E-3</c:v>
                </c:pt>
                <c:pt idx="24840">
                  <c:v>-4.6100000000000004E-3</c:v>
                </c:pt>
                <c:pt idx="24841">
                  <c:v>-4.6100000000000004E-3</c:v>
                </c:pt>
                <c:pt idx="24842">
                  <c:v>-4.6100000000000004E-3</c:v>
                </c:pt>
                <c:pt idx="24843">
                  <c:v>-4.6100000000000004E-3</c:v>
                </c:pt>
                <c:pt idx="24844">
                  <c:v>-4.64E-3</c:v>
                </c:pt>
                <c:pt idx="24845">
                  <c:v>-4.64E-3</c:v>
                </c:pt>
                <c:pt idx="24846">
                  <c:v>-4.64E-3</c:v>
                </c:pt>
                <c:pt idx="24847">
                  <c:v>-4.64E-3</c:v>
                </c:pt>
                <c:pt idx="24848">
                  <c:v>-4.6600000000000001E-3</c:v>
                </c:pt>
                <c:pt idx="24849">
                  <c:v>-4.6600000000000001E-3</c:v>
                </c:pt>
                <c:pt idx="24850">
                  <c:v>-4.6600000000000001E-3</c:v>
                </c:pt>
                <c:pt idx="24851">
                  <c:v>-4.6899999999999997E-3</c:v>
                </c:pt>
                <c:pt idx="24852">
                  <c:v>-4.6899999999999997E-3</c:v>
                </c:pt>
                <c:pt idx="24853">
                  <c:v>-4.6899999999999997E-3</c:v>
                </c:pt>
                <c:pt idx="24854">
                  <c:v>-4.6899999999999997E-3</c:v>
                </c:pt>
                <c:pt idx="24855">
                  <c:v>-4.7099999999999998E-3</c:v>
                </c:pt>
                <c:pt idx="24856">
                  <c:v>-4.7099999999999998E-3</c:v>
                </c:pt>
                <c:pt idx="24857">
                  <c:v>-4.7099999999999998E-3</c:v>
                </c:pt>
                <c:pt idx="24858">
                  <c:v>-4.7099999999999998E-3</c:v>
                </c:pt>
                <c:pt idx="24859">
                  <c:v>-4.7400000000000003E-3</c:v>
                </c:pt>
                <c:pt idx="24860">
                  <c:v>-4.7400000000000003E-3</c:v>
                </c:pt>
                <c:pt idx="24861">
                  <c:v>-4.7400000000000003E-3</c:v>
                </c:pt>
                <c:pt idx="24862">
                  <c:v>-4.7400000000000003E-3</c:v>
                </c:pt>
                <c:pt idx="24863">
                  <c:v>-4.7400000000000003E-3</c:v>
                </c:pt>
                <c:pt idx="24864">
                  <c:v>-4.7400000000000003E-3</c:v>
                </c:pt>
                <c:pt idx="24865">
                  <c:v>-4.7400000000000003E-3</c:v>
                </c:pt>
                <c:pt idx="24866">
                  <c:v>-4.7400000000000003E-3</c:v>
                </c:pt>
                <c:pt idx="24867">
                  <c:v>-4.7400000000000003E-3</c:v>
                </c:pt>
                <c:pt idx="24868">
                  <c:v>-4.7400000000000003E-3</c:v>
                </c:pt>
                <c:pt idx="24869">
                  <c:v>-4.7400000000000003E-3</c:v>
                </c:pt>
                <c:pt idx="24870">
                  <c:v>-4.7099999999999998E-3</c:v>
                </c:pt>
                <c:pt idx="24871">
                  <c:v>-4.7099999999999998E-3</c:v>
                </c:pt>
                <c:pt idx="24872">
                  <c:v>-4.7099999999999998E-3</c:v>
                </c:pt>
                <c:pt idx="24873">
                  <c:v>-4.7099999999999998E-3</c:v>
                </c:pt>
                <c:pt idx="24874">
                  <c:v>-4.7099999999999998E-3</c:v>
                </c:pt>
                <c:pt idx="24875">
                  <c:v>-4.6899999999999997E-3</c:v>
                </c:pt>
                <c:pt idx="24876">
                  <c:v>-4.6899999999999997E-3</c:v>
                </c:pt>
                <c:pt idx="24877">
                  <c:v>-4.6899999999999997E-3</c:v>
                </c:pt>
                <c:pt idx="24878">
                  <c:v>-4.6600000000000001E-3</c:v>
                </c:pt>
                <c:pt idx="24879">
                  <c:v>-4.6600000000000001E-3</c:v>
                </c:pt>
                <c:pt idx="24880">
                  <c:v>-4.64E-3</c:v>
                </c:pt>
                <c:pt idx="24881">
                  <c:v>-4.64E-3</c:v>
                </c:pt>
                <c:pt idx="24882">
                  <c:v>-4.64E-3</c:v>
                </c:pt>
                <c:pt idx="24883">
                  <c:v>-4.6100000000000004E-3</c:v>
                </c:pt>
                <c:pt idx="24884">
                  <c:v>-4.6100000000000004E-3</c:v>
                </c:pt>
                <c:pt idx="24885">
                  <c:v>-4.5799999999999999E-3</c:v>
                </c:pt>
                <c:pt idx="24886">
                  <c:v>-4.5799999999999999E-3</c:v>
                </c:pt>
                <c:pt idx="24887">
                  <c:v>-4.5599999999999998E-3</c:v>
                </c:pt>
                <c:pt idx="24888">
                  <c:v>-4.5599999999999998E-3</c:v>
                </c:pt>
                <c:pt idx="24889">
                  <c:v>-4.5300000000000002E-3</c:v>
                </c:pt>
                <c:pt idx="24890">
                  <c:v>-4.5300000000000002E-3</c:v>
                </c:pt>
                <c:pt idx="24891">
                  <c:v>-4.5300000000000002E-3</c:v>
                </c:pt>
                <c:pt idx="24892">
                  <c:v>-4.4999999999999997E-3</c:v>
                </c:pt>
                <c:pt idx="24893">
                  <c:v>-4.4999999999999997E-3</c:v>
                </c:pt>
                <c:pt idx="24894">
                  <c:v>-4.4999999999999997E-3</c:v>
                </c:pt>
                <c:pt idx="24895">
                  <c:v>-4.4999999999999997E-3</c:v>
                </c:pt>
                <c:pt idx="24896">
                  <c:v>-4.4999999999999997E-3</c:v>
                </c:pt>
                <c:pt idx="24897">
                  <c:v>-4.4999999999999997E-3</c:v>
                </c:pt>
                <c:pt idx="24898">
                  <c:v>-4.5300000000000002E-3</c:v>
                </c:pt>
                <c:pt idx="24899">
                  <c:v>-4.5300000000000002E-3</c:v>
                </c:pt>
                <c:pt idx="24900">
                  <c:v>-4.5300000000000002E-3</c:v>
                </c:pt>
                <c:pt idx="24901">
                  <c:v>-4.5599999999999998E-3</c:v>
                </c:pt>
                <c:pt idx="24902">
                  <c:v>-4.5599999999999998E-3</c:v>
                </c:pt>
                <c:pt idx="24903">
                  <c:v>-4.5799999999999999E-3</c:v>
                </c:pt>
                <c:pt idx="24904">
                  <c:v>-4.5799999999999999E-3</c:v>
                </c:pt>
                <c:pt idx="24905">
                  <c:v>-4.6100000000000004E-3</c:v>
                </c:pt>
                <c:pt idx="24906">
                  <c:v>-4.64E-3</c:v>
                </c:pt>
                <c:pt idx="24907">
                  <c:v>-4.64E-3</c:v>
                </c:pt>
                <c:pt idx="24908">
                  <c:v>-4.6600000000000001E-3</c:v>
                </c:pt>
                <c:pt idx="24909">
                  <c:v>-4.6899999999999997E-3</c:v>
                </c:pt>
                <c:pt idx="24910">
                  <c:v>-4.6899999999999997E-3</c:v>
                </c:pt>
                <c:pt idx="24911">
                  <c:v>-4.7099999999999998E-3</c:v>
                </c:pt>
                <c:pt idx="24912">
                  <c:v>-4.7099999999999998E-3</c:v>
                </c:pt>
                <c:pt idx="24913">
                  <c:v>-4.7400000000000003E-3</c:v>
                </c:pt>
                <c:pt idx="24914">
                  <c:v>-4.7400000000000003E-3</c:v>
                </c:pt>
                <c:pt idx="24915">
                  <c:v>-4.7699999999999999E-3</c:v>
                </c:pt>
                <c:pt idx="24916">
                  <c:v>-4.7699999999999999E-3</c:v>
                </c:pt>
                <c:pt idx="24917">
                  <c:v>-4.7699999999999999E-3</c:v>
                </c:pt>
                <c:pt idx="24918">
                  <c:v>-4.7699999999999999E-3</c:v>
                </c:pt>
                <c:pt idx="24919">
                  <c:v>-4.7699999999999999E-3</c:v>
                </c:pt>
                <c:pt idx="24920">
                  <c:v>-4.7699999999999999E-3</c:v>
                </c:pt>
                <c:pt idx="24921">
                  <c:v>-4.7400000000000003E-3</c:v>
                </c:pt>
                <c:pt idx="24922">
                  <c:v>-4.7400000000000003E-3</c:v>
                </c:pt>
                <c:pt idx="24923">
                  <c:v>-4.7099999999999998E-3</c:v>
                </c:pt>
                <c:pt idx="24924">
                  <c:v>-4.7099999999999998E-3</c:v>
                </c:pt>
                <c:pt idx="24925">
                  <c:v>-4.6899999999999997E-3</c:v>
                </c:pt>
                <c:pt idx="24926">
                  <c:v>-4.6899999999999997E-3</c:v>
                </c:pt>
                <c:pt idx="24927">
                  <c:v>-4.6600000000000001E-3</c:v>
                </c:pt>
                <c:pt idx="24928">
                  <c:v>-4.6600000000000001E-3</c:v>
                </c:pt>
                <c:pt idx="24929">
                  <c:v>-4.64E-3</c:v>
                </c:pt>
                <c:pt idx="24930">
                  <c:v>-4.64E-3</c:v>
                </c:pt>
                <c:pt idx="24931">
                  <c:v>-4.6100000000000004E-3</c:v>
                </c:pt>
                <c:pt idx="24932">
                  <c:v>-4.6100000000000004E-3</c:v>
                </c:pt>
                <c:pt idx="24933">
                  <c:v>-4.5799999999999999E-3</c:v>
                </c:pt>
                <c:pt idx="24934">
                  <c:v>-4.5799999999999999E-3</c:v>
                </c:pt>
                <c:pt idx="24935">
                  <c:v>-4.5799999999999999E-3</c:v>
                </c:pt>
                <c:pt idx="24936">
                  <c:v>-4.5799999999999999E-3</c:v>
                </c:pt>
                <c:pt idx="24937">
                  <c:v>-4.5799999999999999E-3</c:v>
                </c:pt>
                <c:pt idx="24938">
                  <c:v>-4.5799999999999999E-3</c:v>
                </c:pt>
                <c:pt idx="24939">
                  <c:v>-4.5799999999999999E-3</c:v>
                </c:pt>
                <c:pt idx="24940">
                  <c:v>-4.5799999999999999E-3</c:v>
                </c:pt>
                <c:pt idx="24941">
                  <c:v>-4.5799999999999999E-3</c:v>
                </c:pt>
                <c:pt idx="24942">
                  <c:v>-4.6100000000000004E-3</c:v>
                </c:pt>
                <c:pt idx="24943">
                  <c:v>-4.6100000000000004E-3</c:v>
                </c:pt>
                <c:pt idx="24944">
                  <c:v>-4.6100000000000004E-3</c:v>
                </c:pt>
                <c:pt idx="24945">
                  <c:v>-4.64E-3</c:v>
                </c:pt>
                <c:pt idx="24946">
                  <c:v>-4.64E-3</c:v>
                </c:pt>
                <c:pt idx="24947">
                  <c:v>-4.64E-3</c:v>
                </c:pt>
                <c:pt idx="24948">
                  <c:v>-4.6600000000000001E-3</c:v>
                </c:pt>
                <c:pt idx="24949">
                  <c:v>-4.6600000000000001E-3</c:v>
                </c:pt>
                <c:pt idx="24950">
                  <c:v>-4.6600000000000001E-3</c:v>
                </c:pt>
                <c:pt idx="24951">
                  <c:v>-4.6600000000000001E-3</c:v>
                </c:pt>
                <c:pt idx="24952">
                  <c:v>-4.6600000000000001E-3</c:v>
                </c:pt>
                <c:pt idx="24953">
                  <c:v>-4.6600000000000001E-3</c:v>
                </c:pt>
                <c:pt idx="24954">
                  <c:v>-4.6600000000000001E-3</c:v>
                </c:pt>
                <c:pt idx="24955">
                  <c:v>-4.6600000000000001E-3</c:v>
                </c:pt>
                <c:pt idx="24956">
                  <c:v>-4.64E-3</c:v>
                </c:pt>
                <c:pt idx="24957">
                  <c:v>-4.64E-3</c:v>
                </c:pt>
                <c:pt idx="24958">
                  <c:v>-4.64E-3</c:v>
                </c:pt>
                <c:pt idx="24959">
                  <c:v>-4.6100000000000004E-3</c:v>
                </c:pt>
                <c:pt idx="24960">
                  <c:v>-4.5799999999999999E-3</c:v>
                </c:pt>
                <c:pt idx="24961">
                  <c:v>-4.5799999999999999E-3</c:v>
                </c:pt>
                <c:pt idx="24962">
                  <c:v>-4.5799999999999999E-3</c:v>
                </c:pt>
                <c:pt idx="24963">
                  <c:v>-4.5599999999999998E-3</c:v>
                </c:pt>
                <c:pt idx="24964">
                  <c:v>-4.5599999999999998E-3</c:v>
                </c:pt>
                <c:pt idx="24965">
                  <c:v>-4.5300000000000002E-3</c:v>
                </c:pt>
                <c:pt idx="24966">
                  <c:v>-4.5300000000000002E-3</c:v>
                </c:pt>
                <c:pt idx="24967">
                  <c:v>-4.5300000000000002E-3</c:v>
                </c:pt>
                <c:pt idx="24968">
                  <c:v>-4.5300000000000002E-3</c:v>
                </c:pt>
                <c:pt idx="24969">
                  <c:v>-4.5300000000000002E-3</c:v>
                </c:pt>
                <c:pt idx="24970">
                  <c:v>-4.5300000000000002E-3</c:v>
                </c:pt>
                <c:pt idx="24971">
                  <c:v>-4.5599999999999998E-3</c:v>
                </c:pt>
                <c:pt idx="24972">
                  <c:v>-4.5599999999999998E-3</c:v>
                </c:pt>
                <c:pt idx="24973">
                  <c:v>-4.5799999999999999E-3</c:v>
                </c:pt>
                <c:pt idx="24974">
                  <c:v>-4.6100000000000004E-3</c:v>
                </c:pt>
                <c:pt idx="24975">
                  <c:v>-4.64E-3</c:v>
                </c:pt>
                <c:pt idx="24976">
                  <c:v>-4.64E-3</c:v>
                </c:pt>
                <c:pt idx="24977">
                  <c:v>-4.6600000000000001E-3</c:v>
                </c:pt>
                <c:pt idx="24978">
                  <c:v>-4.6899999999999997E-3</c:v>
                </c:pt>
                <c:pt idx="24979">
                  <c:v>-4.7099999999999998E-3</c:v>
                </c:pt>
                <c:pt idx="24980">
                  <c:v>-4.7699999999999999E-3</c:v>
                </c:pt>
                <c:pt idx="24981">
                  <c:v>-4.7699999999999999E-3</c:v>
                </c:pt>
                <c:pt idx="24982">
                  <c:v>-4.79E-3</c:v>
                </c:pt>
                <c:pt idx="24983">
                  <c:v>-4.8199999999999996E-3</c:v>
                </c:pt>
                <c:pt idx="24984">
                  <c:v>-4.8500000000000001E-3</c:v>
                </c:pt>
                <c:pt idx="24985">
                  <c:v>-4.8500000000000001E-3</c:v>
                </c:pt>
                <c:pt idx="24986">
                  <c:v>-4.8700000000000002E-3</c:v>
                </c:pt>
                <c:pt idx="24987">
                  <c:v>-4.8700000000000002E-3</c:v>
                </c:pt>
                <c:pt idx="24988">
                  <c:v>-4.8700000000000002E-3</c:v>
                </c:pt>
                <c:pt idx="24989">
                  <c:v>-4.8700000000000002E-3</c:v>
                </c:pt>
                <c:pt idx="24990">
                  <c:v>-4.8700000000000002E-3</c:v>
                </c:pt>
                <c:pt idx="24991">
                  <c:v>-4.8500000000000001E-3</c:v>
                </c:pt>
                <c:pt idx="24992">
                  <c:v>-4.8500000000000001E-3</c:v>
                </c:pt>
                <c:pt idx="24993">
                  <c:v>-4.8199999999999996E-3</c:v>
                </c:pt>
                <c:pt idx="24994">
                  <c:v>-4.79E-3</c:v>
                </c:pt>
                <c:pt idx="24995">
                  <c:v>-4.7699999999999999E-3</c:v>
                </c:pt>
                <c:pt idx="24996">
                  <c:v>-4.7400000000000003E-3</c:v>
                </c:pt>
                <c:pt idx="24997">
                  <c:v>-4.7099999999999998E-3</c:v>
                </c:pt>
                <c:pt idx="24998">
                  <c:v>-4.6899999999999997E-3</c:v>
                </c:pt>
                <c:pt idx="24999">
                  <c:v>-4.6600000000000001E-3</c:v>
                </c:pt>
                <c:pt idx="25000">
                  <c:v>-4.64E-3</c:v>
                </c:pt>
                <c:pt idx="25001">
                  <c:v>-4.6100000000000004E-3</c:v>
                </c:pt>
                <c:pt idx="25002">
                  <c:v>-4.5799999999999999E-3</c:v>
                </c:pt>
                <c:pt idx="25003">
                  <c:v>-4.5599999999999998E-3</c:v>
                </c:pt>
                <c:pt idx="25004">
                  <c:v>-4.5300000000000002E-3</c:v>
                </c:pt>
                <c:pt idx="25005">
                  <c:v>-4.5300000000000002E-3</c:v>
                </c:pt>
                <c:pt idx="25006">
                  <c:v>-4.5300000000000002E-3</c:v>
                </c:pt>
                <c:pt idx="25007">
                  <c:v>-4.4999999999999997E-3</c:v>
                </c:pt>
                <c:pt idx="25008">
                  <c:v>-4.4999999999999997E-3</c:v>
                </c:pt>
                <c:pt idx="25009">
                  <c:v>-4.5300000000000002E-3</c:v>
                </c:pt>
                <c:pt idx="25010">
                  <c:v>-4.5300000000000002E-3</c:v>
                </c:pt>
                <c:pt idx="25011">
                  <c:v>-4.5599999999999998E-3</c:v>
                </c:pt>
                <c:pt idx="25012">
                  <c:v>-4.5799999999999999E-3</c:v>
                </c:pt>
                <c:pt idx="25013">
                  <c:v>-4.6100000000000004E-3</c:v>
                </c:pt>
                <c:pt idx="25014">
                  <c:v>-4.64E-3</c:v>
                </c:pt>
                <c:pt idx="25015">
                  <c:v>-4.6600000000000001E-3</c:v>
                </c:pt>
                <c:pt idx="25016">
                  <c:v>-4.6899999999999997E-3</c:v>
                </c:pt>
                <c:pt idx="25017">
                  <c:v>-4.7400000000000003E-3</c:v>
                </c:pt>
                <c:pt idx="25018">
                  <c:v>-4.7699999999999999E-3</c:v>
                </c:pt>
                <c:pt idx="25019">
                  <c:v>-4.79E-3</c:v>
                </c:pt>
                <c:pt idx="25020">
                  <c:v>-4.8199999999999996E-3</c:v>
                </c:pt>
                <c:pt idx="25021">
                  <c:v>-4.8500000000000001E-3</c:v>
                </c:pt>
                <c:pt idx="25022">
                  <c:v>-4.8700000000000002E-3</c:v>
                </c:pt>
                <c:pt idx="25023">
                  <c:v>-4.8999999999999998E-3</c:v>
                </c:pt>
                <c:pt idx="25024">
                  <c:v>-4.9300000000000004E-3</c:v>
                </c:pt>
                <c:pt idx="25025">
                  <c:v>-4.9300000000000004E-3</c:v>
                </c:pt>
                <c:pt idx="25026">
                  <c:v>-4.9300000000000004E-3</c:v>
                </c:pt>
                <c:pt idx="25027">
                  <c:v>-4.9300000000000004E-3</c:v>
                </c:pt>
                <c:pt idx="25028">
                  <c:v>-4.9300000000000004E-3</c:v>
                </c:pt>
                <c:pt idx="25029">
                  <c:v>-4.9300000000000004E-3</c:v>
                </c:pt>
                <c:pt idx="25030">
                  <c:v>-4.9300000000000004E-3</c:v>
                </c:pt>
                <c:pt idx="25031">
                  <c:v>-4.8999999999999998E-3</c:v>
                </c:pt>
                <c:pt idx="25032">
                  <c:v>-4.8700000000000002E-3</c:v>
                </c:pt>
                <c:pt idx="25033">
                  <c:v>-4.8500000000000001E-3</c:v>
                </c:pt>
                <c:pt idx="25034">
                  <c:v>-4.8199999999999996E-3</c:v>
                </c:pt>
                <c:pt idx="25035">
                  <c:v>-4.79E-3</c:v>
                </c:pt>
                <c:pt idx="25036">
                  <c:v>-4.7699999999999999E-3</c:v>
                </c:pt>
                <c:pt idx="25037">
                  <c:v>-4.7400000000000003E-3</c:v>
                </c:pt>
                <c:pt idx="25038">
                  <c:v>-4.7099999999999998E-3</c:v>
                </c:pt>
                <c:pt idx="25039">
                  <c:v>-4.6899999999999997E-3</c:v>
                </c:pt>
                <c:pt idx="25040">
                  <c:v>-4.6899999999999997E-3</c:v>
                </c:pt>
                <c:pt idx="25041">
                  <c:v>-4.6600000000000001E-3</c:v>
                </c:pt>
                <c:pt idx="25042">
                  <c:v>-4.64E-3</c:v>
                </c:pt>
                <c:pt idx="25043">
                  <c:v>-4.64E-3</c:v>
                </c:pt>
                <c:pt idx="25044">
                  <c:v>-4.6100000000000004E-3</c:v>
                </c:pt>
                <c:pt idx="25045">
                  <c:v>-4.6100000000000004E-3</c:v>
                </c:pt>
                <c:pt idx="25046">
                  <c:v>-4.6100000000000004E-3</c:v>
                </c:pt>
                <c:pt idx="25047">
                  <c:v>-4.6100000000000004E-3</c:v>
                </c:pt>
                <c:pt idx="25048">
                  <c:v>-4.6100000000000004E-3</c:v>
                </c:pt>
                <c:pt idx="25049">
                  <c:v>-4.6100000000000004E-3</c:v>
                </c:pt>
                <c:pt idx="25050">
                  <c:v>-4.64E-3</c:v>
                </c:pt>
                <c:pt idx="25051">
                  <c:v>-4.64E-3</c:v>
                </c:pt>
                <c:pt idx="25052">
                  <c:v>-4.6600000000000001E-3</c:v>
                </c:pt>
                <c:pt idx="25053">
                  <c:v>-4.6600000000000001E-3</c:v>
                </c:pt>
                <c:pt idx="25054">
                  <c:v>-4.6899999999999997E-3</c:v>
                </c:pt>
                <c:pt idx="25055">
                  <c:v>-4.6899999999999997E-3</c:v>
                </c:pt>
                <c:pt idx="25056">
                  <c:v>-4.6899999999999997E-3</c:v>
                </c:pt>
                <c:pt idx="25057">
                  <c:v>-4.7099999999999998E-3</c:v>
                </c:pt>
                <c:pt idx="25058">
                  <c:v>-4.7099999999999998E-3</c:v>
                </c:pt>
                <c:pt idx="25059">
                  <c:v>-4.7099999999999998E-3</c:v>
                </c:pt>
                <c:pt idx="25060">
                  <c:v>-4.7099999999999998E-3</c:v>
                </c:pt>
                <c:pt idx="25061">
                  <c:v>-4.7099999999999998E-3</c:v>
                </c:pt>
                <c:pt idx="25062">
                  <c:v>-4.7099999999999998E-3</c:v>
                </c:pt>
                <c:pt idx="25063">
                  <c:v>-4.6899999999999997E-3</c:v>
                </c:pt>
                <c:pt idx="25064">
                  <c:v>-4.6899999999999997E-3</c:v>
                </c:pt>
                <c:pt idx="25065">
                  <c:v>-4.6600000000000001E-3</c:v>
                </c:pt>
                <c:pt idx="25066">
                  <c:v>-4.64E-3</c:v>
                </c:pt>
                <c:pt idx="25067">
                  <c:v>-4.64E-3</c:v>
                </c:pt>
                <c:pt idx="25068">
                  <c:v>-4.6100000000000004E-3</c:v>
                </c:pt>
                <c:pt idx="25069">
                  <c:v>-4.5599999999999998E-3</c:v>
                </c:pt>
                <c:pt idx="25070">
                  <c:v>-4.5300000000000002E-3</c:v>
                </c:pt>
                <c:pt idx="25071">
                  <c:v>-4.4999999999999997E-3</c:v>
                </c:pt>
                <c:pt idx="25072">
                  <c:v>-4.4799999999999996E-3</c:v>
                </c:pt>
                <c:pt idx="25073">
                  <c:v>-4.45E-3</c:v>
                </c:pt>
                <c:pt idx="25074">
                  <c:v>-4.4200000000000003E-3</c:v>
                </c:pt>
                <c:pt idx="25075">
                  <c:v>-4.4000000000000003E-3</c:v>
                </c:pt>
                <c:pt idx="25076">
                  <c:v>-4.3699999999999998E-3</c:v>
                </c:pt>
                <c:pt idx="25077">
                  <c:v>-4.3699999999999998E-3</c:v>
                </c:pt>
                <c:pt idx="25078">
                  <c:v>-4.3499999999999997E-3</c:v>
                </c:pt>
                <c:pt idx="25079">
                  <c:v>-4.3499999999999997E-3</c:v>
                </c:pt>
                <c:pt idx="25080">
                  <c:v>-4.3499999999999997E-3</c:v>
                </c:pt>
                <c:pt idx="25081">
                  <c:v>-4.3499999999999997E-3</c:v>
                </c:pt>
                <c:pt idx="25082">
                  <c:v>-4.3499999999999997E-3</c:v>
                </c:pt>
                <c:pt idx="25083">
                  <c:v>-4.3499999999999997E-3</c:v>
                </c:pt>
                <c:pt idx="25084">
                  <c:v>-4.3699999999999998E-3</c:v>
                </c:pt>
                <c:pt idx="25085">
                  <c:v>-4.3699999999999998E-3</c:v>
                </c:pt>
                <c:pt idx="25086">
                  <c:v>-4.4000000000000003E-3</c:v>
                </c:pt>
                <c:pt idx="25087">
                  <c:v>-4.4200000000000003E-3</c:v>
                </c:pt>
                <c:pt idx="25088">
                  <c:v>-4.45E-3</c:v>
                </c:pt>
                <c:pt idx="25089">
                  <c:v>-4.4799999999999996E-3</c:v>
                </c:pt>
                <c:pt idx="25090">
                  <c:v>-4.4999999999999997E-3</c:v>
                </c:pt>
                <c:pt idx="25091">
                  <c:v>-4.5300000000000002E-3</c:v>
                </c:pt>
                <c:pt idx="25092">
                  <c:v>-4.5599999999999998E-3</c:v>
                </c:pt>
                <c:pt idx="25093">
                  <c:v>-4.5799999999999999E-3</c:v>
                </c:pt>
                <c:pt idx="25094">
                  <c:v>-4.6100000000000004E-3</c:v>
                </c:pt>
                <c:pt idx="25095">
                  <c:v>-4.64E-3</c:v>
                </c:pt>
                <c:pt idx="25096">
                  <c:v>-4.6600000000000001E-3</c:v>
                </c:pt>
                <c:pt idx="25097">
                  <c:v>-4.6899999999999997E-3</c:v>
                </c:pt>
                <c:pt idx="25098">
                  <c:v>-4.6899999999999997E-3</c:v>
                </c:pt>
                <c:pt idx="25099">
                  <c:v>-4.7099999999999998E-3</c:v>
                </c:pt>
                <c:pt idx="25100">
                  <c:v>-4.7099999999999998E-3</c:v>
                </c:pt>
                <c:pt idx="25101">
                  <c:v>-4.7099999999999998E-3</c:v>
                </c:pt>
                <c:pt idx="25102">
                  <c:v>-4.7099999999999998E-3</c:v>
                </c:pt>
                <c:pt idx="25103">
                  <c:v>-4.7099999999999998E-3</c:v>
                </c:pt>
                <c:pt idx="25104">
                  <c:v>-4.7099999999999998E-3</c:v>
                </c:pt>
                <c:pt idx="25105">
                  <c:v>-4.6899999999999997E-3</c:v>
                </c:pt>
                <c:pt idx="25106">
                  <c:v>-4.6899999999999997E-3</c:v>
                </c:pt>
                <c:pt idx="25107">
                  <c:v>-4.6600000000000001E-3</c:v>
                </c:pt>
                <c:pt idx="25108">
                  <c:v>-4.6600000000000001E-3</c:v>
                </c:pt>
                <c:pt idx="25109">
                  <c:v>-4.64E-3</c:v>
                </c:pt>
                <c:pt idx="25110">
                  <c:v>-4.6100000000000004E-3</c:v>
                </c:pt>
                <c:pt idx="25111">
                  <c:v>-4.6100000000000004E-3</c:v>
                </c:pt>
                <c:pt idx="25112">
                  <c:v>-4.5799999999999999E-3</c:v>
                </c:pt>
                <c:pt idx="25113">
                  <c:v>-4.5599999999999998E-3</c:v>
                </c:pt>
                <c:pt idx="25114">
                  <c:v>-4.5599999999999998E-3</c:v>
                </c:pt>
                <c:pt idx="25115">
                  <c:v>-4.5300000000000002E-3</c:v>
                </c:pt>
                <c:pt idx="25116">
                  <c:v>-4.5300000000000002E-3</c:v>
                </c:pt>
                <c:pt idx="25117">
                  <c:v>-4.5300000000000002E-3</c:v>
                </c:pt>
                <c:pt idx="25118">
                  <c:v>-4.5300000000000002E-3</c:v>
                </c:pt>
                <c:pt idx="25119">
                  <c:v>-4.5300000000000002E-3</c:v>
                </c:pt>
                <c:pt idx="25120">
                  <c:v>-4.5300000000000002E-3</c:v>
                </c:pt>
                <c:pt idx="25121">
                  <c:v>-4.5300000000000002E-3</c:v>
                </c:pt>
                <c:pt idx="25122">
                  <c:v>-4.5300000000000002E-3</c:v>
                </c:pt>
                <c:pt idx="25123">
                  <c:v>-4.5599999999999998E-3</c:v>
                </c:pt>
                <c:pt idx="25124">
                  <c:v>-4.5599999999999998E-3</c:v>
                </c:pt>
                <c:pt idx="25125">
                  <c:v>-4.5799999999999999E-3</c:v>
                </c:pt>
                <c:pt idx="25126">
                  <c:v>-4.6100000000000004E-3</c:v>
                </c:pt>
                <c:pt idx="25127">
                  <c:v>-4.6100000000000004E-3</c:v>
                </c:pt>
                <c:pt idx="25128">
                  <c:v>-4.64E-3</c:v>
                </c:pt>
                <c:pt idx="25129">
                  <c:v>-4.6600000000000001E-3</c:v>
                </c:pt>
                <c:pt idx="25130">
                  <c:v>-4.6899999999999997E-3</c:v>
                </c:pt>
                <c:pt idx="25131">
                  <c:v>-4.7099999999999998E-3</c:v>
                </c:pt>
                <c:pt idx="25132">
                  <c:v>-4.7099999999999998E-3</c:v>
                </c:pt>
                <c:pt idx="25133">
                  <c:v>-4.7400000000000003E-3</c:v>
                </c:pt>
                <c:pt idx="25134">
                  <c:v>-4.7699999999999999E-3</c:v>
                </c:pt>
                <c:pt idx="25135">
                  <c:v>-4.7699999999999999E-3</c:v>
                </c:pt>
                <c:pt idx="25136">
                  <c:v>-4.79E-3</c:v>
                </c:pt>
                <c:pt idx="25137">
                  <c:v>-4.79E-3</c:v>
                </c:pt>
                <c:pt idx="25138">
                  <c:v>-4.8199999999999996E-3</c:v>
                </c:pt>
                <c:pt idx="25139">
                  <c:v>-4.8199999999999996E-3</c:v>
                </c:pt>
                <c:pt idx="25140">
                  <c:v>-4.8199999999999996E-3</c:v>
                </c:pt>
                <c:pt idx="25141">
                  <c:v>-4.8199999999999996E-3</c:v>
                </c:pt>
                <c:pt idx="25142">
                  <c:v>-4.8199999999999996E-3</c:v>
                </c:pt>
                <c:pt idx="25143">
                  <c:v>-4.79E-3</c:v>
                </c:pt>
                <c:pt idx="25144">
                  <c:v>-4.79E-3</c:v>
                </c:pt>
                <c:pt idx="25145">
                  <c:v>-4.79E-3</c:v>
                </c:pt>
                <c:pt idx="25146">
                  <c:v>-4.7699999999999999E-3</c:v>
                </c:pt>
                <c:pt idx="25147">
                  <c:v>-4.7699999999999999E-3</c:v>
                </c:pt>
                <c:pt idx="25148">
                  <c:v>-4.7400000000000003E-3</c:v>
                </c:pt>
                <c:pt idx="25149">
                  <c:v>-4.7400000000000003E-3</c:v>
                </c:pt>
                <c:pt idx="25150">
                  <c:v>-4.7099999999999998E-3</c:v>
                </c:pt>
                <c:pt idx="25151">
                  <c:v>-4.7099999999999998E-3</c:v>
                </c:pt>
                <c:pt idx="25152">
                  <c:v>-4.6899999999999997E-3</c:v>
                </c:pt>
                <c:pt idx="25153">
                  <c:v>-4.6899999999999997E-3</c:v>
                </c:pt>
                <c:pt idx="25154">
                  <c:v>-4.6600000000000001E-3</c:v>
                </c:pt>
                <c:pt idx="25155">
                  <c:v>-4.6600000000000001E-3</c:v>
                </c:pt>
                <c:pt idx="25156">
                  <c:v>-4.64E-3</c:v>
                </c:pt>
                <c:pt idx="25157">
                  <c:v>-4.64E-3</c:v>
                </c:pt>
                <c:pt idx="25158">
                  <c:v>-4.6100000000000004E-3</c:v>
                </c:pt>
                <c:pt idx="25159">
                  <c:v>-4.6100000000000004E-3</c:v>
                </c:pt>
                <c:pt idx="25160">
                  <c:v>-4.6100000000000004E-3</c:v>
                </c:pt>
                <c:pt idx="25161">
                  <c:v>-4.6100000000000004E-3</c:v>
                </c:pt>
                <c:pt idx="25162">
                  <c:v>-4.6100000000000004E-3</c:v>
                </c:pt>
                <c:pt idx="25163">
                  <c:v>-4.5799999999999999E-3</c:v>
                </c:pt>
                <c:pt idx="25164">
                  <c:v>-4.5799999999999999E-3</c:v>
                </c:pt>
                <c:pt idx="25165">
                  <c:v>-4.5799999999999999E-3</c:v>
                </c:pt>
                <c:pt idx="25166">
                  <c:v>-4.5799999999999999E-3</c:v>
                </c:pt>
                <c:pt idx="25167">
                  <c:v>-4.5799999999999999E-3</c:v>
                </c:pt>
                <c:pt idx="25168">
                  <c:v>-4.5799999999999999E-3</c:v>
                </c:pt>
                <c:pt idx="25169">
                  <c:v>-4.5799999999999999E-3</c:v>
                </c:pt>
                <c:pt idx="25170">
                  <c:v>-4.5799999999999999E-3</c:v>
                </c:pt>
                <c:pt idx="25171">
                  <c:v>-4.5799999999999999E-3</c:v>
                </c:pt>
                <c:pt idx="25172">
                  <c:v>-4.5799999999999999E-3</c:v>
                </c:pt>
                <c:pt idx="25173">
                  <c:v>-4.5799999999999999E-3</c:v>
                </c:pt>
                <c:pt idx="25174">
                  <c:v>-4.5799999999999999E-3</c:v>
                </c:pt>
                <c:pt idx="25175">
                  <c:v>-4.5799999999999999E-3</c:v>
                </c:pt>
                <c:pt idx="25176">
                  <c:v>-4.5799999999999999E-3</c:v>
                </c:pt>
                <c:pt idx="25177">
                  <c:v>-4.5599999999999998E-3</c:v>
                </c:pt>
                <c:pt idx="25178">
                  <c:v>-4.5599999999999998E-3</c:v>
                </c:pt>
                <c:pt idx="25179">
                  <c:v>-4.5599999999999998E-3</c:v>
                </c:pt>
                <c:pt idx="25180">
                  <c:v>-4.5599999999999998E-3</c:v>
                </c:pt>
                <c:pt idx="25181">
                  <c:v>-4.5599999999999998E-3</c:v>
                </c:pt>
                <c:pt idx="25182">
                  <c:v>-4.5599999999999998E-3</c:v>
                </c:pt>
                <c:pt idx="25183">
                  <c:v>-4.5300000000000002E-3</c:v>
                </c:pt>
                <c:pt idx="25184">
                  <c:v>-4.5300000000000002E-3</c:v>
                </c:pt>
                <c:pt idx="25185">
                  <c:v>-4.5300000000000002E-3</c:v>
                </c:pt>
                <c:pt idx="25186">
                  <c:v>-4.5300000000000002E-3</c:v>
                </c:pt>
                <c:pt idx="25187">
                  <c:v>-4.5300000000000002E-3</c:v>
                </c:pt>
                <c:pt idx="25188">
                  <c:v>-4.5300000000000002E-3</c:v>
                </c:pt>
                <c:pt idx="25189">
                  <c:v>-4.5300000000000002E-3</c:v>
                </c:pt>
                <c:pt idx="25190">
                  <c:v>-4.5300000000000002E-3</c:v>
                </c:pt>
                <c:pt idx="25191">
                  <c:v>-4.5300000000000002E-3</c:v>
                </c:pt>
                <c:pt idx="25192">
                  <c:v>-4.5300000000000002E-3</c:v>
                </c:pt>
                <c:pt idx="25193">
                  <c:v>-4.5300000000000002E-3</c:v>
                </c:pt>
                <c:pt idx="25194">
                  <c:v>-4.5300000000000002E-3</c:v>
                </c:pt>
                <c:pt idx="25195">
                  <c:v>-4.5300000000000002E-3</c:v>
                </c:pt>
                <c:pt idx="25196">
                  <c:v>-4.5599999999999998E-3</c:v>
                </c:pt>
                <c:pt idx="25197">
                  <c:v>-4.5599999999999998E-3</c:v>
                </c:pt>
                <c:pt idx="25198">
                  <c:v>-4.5599999999999998E-3</c:v>
                </c:pt>
                <c:pt idx="25199">
                  <c:v>-4.5599999999999998E-3</c:v>
                </c:pt>
                <c:pt idx="25200">
                  <c:v>-4.5599999999999998E-3</c:v>
                </c:pt>
                <c:pt idx="25201">
                  <c:v>-4.5599999999999998E-3</c:v>
                </c:pt>
                <c:pt idx="25202">
                  <c:v>-4.5799999999999999E-3</c:v>
                </c:pt>
                <c:pt idx="25203">
                  <c:v>-4.5799999999999999E-3</c:v>
                </c:pt>
                <c:pt idx="25204">
                  <c:v>-4.5799999999999999E-3</c:v>
                </c:pt>
                <c:pt idx="25205">
                  <c:v>-4.5799999999999999E-3</c:v>
                </c:pt>
                <c:pt idx="25206">
                  <c:v>-4.5799999999999999E-3</c:v>
                </c:pt>
                <c:pt idx="25207">
                  <c:v>-4.5799999999999999E-3</c:v>
                </c:pt>
                <c:pt idx="25208">
                  <c:v>-4.5799999999999999E-3</c:v>
                </c:pt>
                <c:pt idx="25209">
                  <c:v>-4.5799999999999999E-3</c:v>
                </c:pt>
                <c:pt idx="25210">
                  <c:v>-4.5799999999999999E-3</c:v>
                </c:pt>
                <c:pt idx="25211">
                  <c:v>-4.5799999999999999E-3</c:v>
                </c:pt>
                <c:pt idx="25212">
                  <c:v>-4.5799999999999999E-3</c:v>
                </c:pt>
                <c:pt idx="25213">
                  <c:v>-4.5599999999999998E-3</c:v>
                </c:pt>
                <c:pt idx="25214">
                  <c:v>-4.5599999999999998E-3</c:v>
                </c:pt>
                <c:pt idx="25215">
                  <c:v>-4.5599999999999998E-3</c:v>
                </c:pt>
                <c:pt idx="25216">
                  <c:v>-4.5599999999999998E-3</c:v>
                </c:pt>
                <c:pt idx="25217">
                  <c:v>-4.5599999999999998E-3</c:v>
                </c:pt>
                <c:pt idx="25218">
                  <c:v>-4.5599999999999998E-3</c:v>
                </c:pt>
                <c:pt idx="25219">
                  <c:v>-4.5599999999999998E-3</c:v>
                </c:pt>
                <c:pt idx="25220">
                  <c:v>-4.5599999999999998E-3</c:v>
                </c:pt>
                <c:pt idx="25221">
                  <c:v>-4.5599999999999998E-3</c:v>
                </c:pt>
                <c:pt idx="25222">
                  <c:v>-4.5599999999999998E-3</c:v>
                </c:pt>
                <c:pt idx="25223">
                  <c:v>-4.5599999999999998E-3</c:v>
                </c:pt>
                <c:pt idx="25224">
                  <c:v>-4.5599999999999998E-3</c:v>
                </c:pt>
                <c:pt idx="25225">
                  <c:v>-4.5799999999999999E-3</c:v>
                </c:pt>
                <c:pt idx="25226">
                  <c:v>-4.5799999999999999E-3</c:v>
                </c:pt>
                <c:pt idx="25227">
                  <c:v>-4.6100000000000004E-3</c:v>
                </c:pt>
                <c:pt idx="25228">
                  <c:v>-4.6100000000000004E-3</c:v>
                </c:pt>
                <c:pt idx="25229">
                  <c:v>-4.64E-3</c:v>
                </c:pt>
                <c:pt idx="25230">
                  <c:v>-4.64E-3</c:v>
                </c:pt>
                <c:pt idx="25231">
                  <c:v>-4.6600000000000001E-3</c:v>
                </c:pt>
                <c:pt idx="25232">
                  <c:v>-4.6600000000000001E-3</c:v>
                </c:pt>
                <c:pt idx="25233">
                  <c:v>-4.6899999999999997E-3</c:v>
                </c:pt>
                <c:pt idx="25234">
                  <c:v>-4.7099999999999998E-3</c:v>
                </c:pt>
                <c:pt idx="25235">
                  <c:v>-4.7099999999999998E-3</c:v>
                </c:pt>
                <c:pt idx="25236">
                  <c:v>-4.7400000000000003E-3</c:v>
                </c:pt>
                <c:pt idx="25237">
                  <c:v>-4.7699999999999999E-3</c:v>
                </c:pt>
                <c:pt idx="25238">
                  <c:v>-4.7699999999999999E-3</c:v>
                </c:pt>
                <c:pt idx="25239">
                  <c:v>-4.7699999999999999E-3</c:v>
                </c:pt>
                <c:pt idx="25240">
                  <c:v>-4.79E-3</c:v>
                </c:pt>
                <c:pt idx="25241">
                  <c:v>-4.79E-3</c:v>
                </c:pt>
                <c:pt idx="25242">
                  <c:v>-4.79E-3</c:v>
                </c:pt>
                <c:pt idx="25243">
                  <c:v>-4.79E-3</c:v>
                </c:pt>
                <c:pt idx="25244">
                  <c:v>-4.79E-3</c:v>
                </c:pt>
                <c:pt idx="25245">
                  <c:v>-4.79E-3</c:v>
                </c:pt>
                <c:pt idx="25246">
                  <c:v>-4.79E-3</c:v>
                </c:pt>
                <c:pt idx="25247">
                  <c:v>-4.79E-3</c:v>
                </c:pt>
                <c:pt idx="25248">
                  <c:v>-4.7699999999999999E-3</c:v>
                </c:pt>
                <c:pt idx="25249">
                  <c:v>-4.7699999999999999E-3</c:v>
                </c:pt>
                <c:pt idx="25250">
                  <c:v>-4.7400000000000003E-3</c:v>
                </c:pt>
                <c:pt idx="25251">
                  <c:v>-4.7400000000000003E-3</c:v>
                </c:pt>
                <c:pt idx="25252">
                  <c:v>-4.7099999999999998E-3</c:v>
                </c:pt>
                <c:pt idx="25253">
                  <c:v>-4.6899999999999997E-3</c:v>
                </c:pt>
                <c:pt idx="25254">
                  <c:v>-4.6899999999999997E-3</c:v>
                </c:pt>
                <c:pt idx="25255">
                  <c:v>-4.6600000000000001E-3</c:v>
                </c:pt>
                <c:pt idx="25256">
                  <c:v>-4.6600000000000001E-3</c:v>
                </c:pt>
                <c:pt idx="25257">
                  <c:v>-4.64E-3</c:v>
                </c:pt>
                <c:pt idx="25258">
                  <c:v>-4.6100000000000004E-3</c:v>
                </c:pt>
                <c:pt idx="25259">
                  <c:v>-4.6100000000000004E-3</c:v>
                </c:pt>
                <c:pt idx="25260">
                  <c:v>-4.6100000000000004E-3</c:v>
                </c:pt>
                <c:pt idx="25261">
                  <c:v>-4.6100000000000004E-3</c:v>
                </c:pt>
                <c:pt idx="25262">
                  <c:v>-4.6100000000000004E-3</c:v>
                </c:pt>
                <c:pt idx="25263">
                  <c:v>-4.6100000000000004E-3</c:v>
                </c:pt>
                <c:pt idx="25264">
                  <c:v>-4.6100000000000004E-3</c:v>
                </c:pt>
                <c:pt idx="25265">
                  <c:v>-4.6100000000000004E-3</c:v>
                </c:pt>
                <c:pt idx="25266">
                  <c:v>-4.64E-3</c:v>
                </c:pt>
                <c:pt idx="25267">
                  <c:v>-4.64E-3</c:v>
                </c:pt>
                <c:pt idx="25268">
                  <c:v>-4.6600000000000001E-3</c:v>
                </c:pt>
                <c:pt idx="25269">
                  <c:v>-4.6600000000000001E-3</c:v>
                </c:pt>
                <c:pt idx="25270">
                  <c:v>-4.6899999999999997E-3</c:v>
                </c:pt>
                <c:pt idx="25271">
                  <c:v>-4.7099999999999998E-3</c:v>
                </c:pt>
                <c:pt idx="25272">
                  <c:v>-4.7400000000000003E-3</c:v>
                </c:pt>
                <c:pt idx="25273">
                  <c:v>-4.7699999999999999E-3</c:v>
                </c:pt>
                <c:pt idx="25274">
                  <c:v>-4.7699999999999999E-3</c:v>
                </c:pt>
                <c:pt idx="25275">
                  <c:v>-4.79E-3</c:v>
                </c:pt>
                <c:pt idx="25276">
                  <c:v>-4.8199999999999996E-3</c:v>
                </c:pt>
                <c:pt idx="25277">
                  <c:v>-4.8500000000000001E-3</c:v>
                </c:pt>
                <c:pt idx="25278">
                  <c:v>-4.8500000000000001E-3</c:v>
                </c:pt>
                <c:pt idx="25279">
                  <c:v>-4.8700000000000002E-3</c:v>
                </c:pt>
                <c:pt idx="25280">
                  <c:v>-4.8700000000000002E-3</c:v>
                </c:pt>
                <c:pt idx="25281">
                  <c:v>-4.8999999999999998E-3</c:v>
                </c:pt>
                <c:pt idx="25282">
                  <c:v>-4.8999999999999998E-3</c:v>
                </c:pt>
                <c:pt idx="25283">
                  <c:v>-4.8999999999999998E-3</c:v>
                </c:pt>
                <c:pt idx="25284">
                  <c:v>-4.8999999999999998E-3</c:v>
                </c:pt>
                <c:pt idx="25285">
                  <c:v>-4.8700000000000002E-3</c:v>
                </c:pt>
                <c:pt idx="25286">
                  <c:v>-4.8700000000000002E-3</c:v>
                </c:pt>
                <c:pt idx="25287">
                  <c:v>-4.8700000000000002E-3</c:v>
                </c:pt>
                <c:pt idx="25288">
                  <c:v>-4.8500000000000001E-3</c:v>
                </c:pt>
                <c:pt idx="25289">
                  <c:v>-4.8199999999999996E-3</c:v>
                </c:pt>
                <c:pt idx="25290">
                  <c:v>-4.8199999999999996E-3</c:v>
                </c:pt>
                <c:pt idx="25291">
                  <c:v>-4.79E-3</c:v>
                </c:pt>
                <c:pt idx="25292">
                  <c:v>-4.7699999999999999E-3</c:v>
                </c:pt>
                <c:pt idx="25293">
                  <c:v>-4.7400000000000003E-3</c:v>
                </c:pt>
                <c:pt idx="25294">
                  <c:v>-4.7099999999999998E-3</c:v>
                </c:pt>
                <c:pt idx="25295">
                  <c:v>-4.6899999999999997E-3</c:v>
                </c:pt>
                <c:pt idx="25296">
                  <c:v>-4.6600000000000001E-3</c:v>
                </c:pt>
                <c:pt idx="25297">
                  <c:v>-4.64E-3</c:v>
                </c:pt>
                <c:pt idx="25298">
                  <c:v>-4.64E-3</c:v>
                </c:pt>
                <c:pt idx="25299">
                  <c:v>-4.6100000000000004E-3</c:v>
                </c:pt>
                <c:pt idx="25300">
                  <c:v>-4.5799999999999999E-3</c:v>
                </c:pt>
                <c:pt idx="25301">
                  <c:v>-4.5799999999999999E-3</c:v>
                </c:pt>
                <c:pt idx="25302">
                  <c:v>-4.5599999999999998E-3</c:v>
                </c:pt>
                <c:pt idx="25303">
                  <c:v>-4.5599999999999998E-3</c:v>
                </c:pt>
                <c:pt idx="25304">
                  <c:v>-4.5599999999999998E-3</c:v>
                </c:pt>
                <c:pt idx="25305">
                  <c:v>-4.5599999999999998E-3</c:v>
                </c:pt>
                <c:pt idx="25306">
                  <c:v>-4.5599999999999998E-3</c:v>
                </c:pt>
                <c:pt idx="25307">
                  <c:v>-4.5599999999999998E-3</c:v>
                </c:pt>
                <c:pt idx="25308">
                  <c:v>-4.5799999999999999E-3</c:v>
                </c:pt>
                <c:pt idx="25309">
                  <c:v>-4.5799999999999999E-3</c:v>
                </c:pt>
                <c:pt idx="25310">
                  <c:v>-4.5799999999999999E-3</c:v>
                </c:pt>
                <c:pt idx="25311">
                  <c:v>-4.6100000000000004E-3</c:v>
                </c:pt>
                <c:pt idx="25312">
                  <c:v>-4.6100000000000004E-3</c:v>
                </c:pt>
                <c:pt idx="25313">
                  <c:v>-4.64E-3</c:v>
                </c:pt>
                <c:pt idx="25314">
                  <c:v>-4.64E-3</c:v>
                </c:pt>
                <c:pt idx="25315">
                  <c:v>-4.6600000000000001E-3</c:v>
                </c:pt>
                <c:pt idx="25316">
                  <c:v>-4.6899999999999997E-3</c:v>
                </c:pt>
                <c:pt idx="25317">
                  <c:v>-4.6899999999999997E-3</c:v>
                </c:pt>
                <c:pt idx="25318">
                  <c:v>-4.6899999999999997E-3</c:v>
                </c:pt>
                <c:pt idx="25319">
                  <c:v>-4.7099999999999998E-3</c:v>
                </c:pt>
                <c:pt idx="25320">
                  <c:v>-4.7099999999999998E-3</c:v>
                </c:pt>
                <c:pt idx="25321">
                  <c:v>-4.7099999999999998E-3</c:v>
                </c:pt>
                <c:pt idx="25322">
                  <c:v>-4.7099999999999998E-3</c:v>
                </c:pt>
                <c:pt idx="25323">
                  <c:v>-4.7099999999999998E-3</c:v>
                </c:pt>
                <c:pt idx="25324">
                  <c:v>-4.7099999999999998E-3</c:v>
                </c:pt>
                <c:pt idx="25325">
                  <c:v>-4.7099999999999998E-3</c:v>
                </c:pt>
                <c:pt idx="25326">
                  <c:v>-4.6899999999999997E-3</c:v>
                </c:pt>
                <c:pt idx="25327">
                  <c:v>-4.6899999999999997E-3</c:v>
                </c:pt>
                <c:pt idx="25328">
                  <c:v>-4.6600000000000001E-3</c:v>
                </c:pt>
                <c:pt idx="25329">
                  <c:v>-4.64E-3</c:v>
                </c:pt>
                <c:pt idx="25330">
                  <c:v>-4.64E-3</c:v>
                </c:pt>
                <c:pt idx="25331">
                  <c:v>-4.6100000000000004E-3</c:v>
                </c:pt>
                <c:pt idx="25332">
                  <c:v>-4.5799999999999999E-3</c:v>
                </c:pt>
                <c:pt idx="25333">
                  <c:v>-4.5599999999999998E-3</c:v>
                </c:pt>
                <c:pt idx="25334">
                  <c:v>-4.5599999999999998E-3</c:v>
                </c:pt>
                <c:pt idx="25335">
                  <c:v>-4.5300000000000002E-3</c:v>
                </c:pt>
                <c:pt idx="25336">
                  <c:v>-4.4999999999999997E-3</c:v>
                </c:pt>
                <c:pt idx="25337">
                  <c:v>-4.4799999999999996E-3</c:v>
                </c:pt>
                <c:pt idx="25338">
                  <c:v>-4.4799999999999996E-3</c:v>
                </c:pt>
                <c:pt idx="25339">
                  <c:v>-4.45E-3</c:v>
                </c:pt>
                <c:pt idx="25340">
                  <c:v>-4.45E-3</c:v>
                </c:pt>
                <c:pt idx="25341">
                  <c:v>-4.45E-3</c:v>
                </c:pt>
                <c:pt idx="25342">
                  <c:v>-4.4200000000000003E-3</c:v>
                </c:pt>
                <c:pt idx="25343">
                  <c:v>-4.4200000000000003E-3</c:v>
                </c:pt>
                <c:pt idx="25344">
                  <c:v>-4.4200000000000003E-3</c:v>
                </c:pt>
                <c:pt idx="25345">
                  <c:v>-4.4200000000000003E-3</c:v>
                </c:pt>
                <c:pt idx="25346">
                  <c:v>-4.45E-3</c:v>
                </c:pt>
                <c:pt idx="25347">
                  <c:v>-4.45E-3</c:v>
                </c:pt>
                <c:pt idx="25348">
                  <c:v>-4.45E-3</c:v>
                </c:pt>
                <c:pt idx="25349">
                  <c:v>-4.4799999999999996E-3</c:v>
                </c:pt>
                <c:pt idx="25350">
                  <c:v>-4.4799999999999996E-3</c:v>
                </c:pt>
                <c:pt idx="25351">
                  <c:v>-4.4999999999999997E-3</c:v>
                </c:pt>
                <c:pt idx="25352">
                  <c:v>-4.5300000000000002E-3</c:v>
                </c:pt>
                <c:pt idx="25353">
                  <c:v>-4.5300000000000002E-3</c:v>
                </c:pt>
                <c:pt idx="25354">
                  <c:v>-4.5599999999999998E-3</c:v>
                </c:pt>
                <c:pt idx="25355">
                  <c:v>-4.5799999999999999E-3</c:v>
                </c:pt>
                <c:pt idx="25356">
                  <c:v>-4.5799999999999999E-3</c:v>
                </c:pt>
                <c:pt idx="25357">
                  <c:v>-4.6100000000000004E-3</c:v>
                </c:pt>
                <c:pt idx="25358">
                  <c:v>-4.64E-3</c:v>
                </c:pt>
                <c:pt idx="25359">
                  <c:v>-4.64E-3</c:v>
                </c:pt>
                <c:pt idx="25360">
                  <c:v>-4.6600000000000001E-3</c:v>
                </c:pt>
                <c:pt idx="25361">
                  <c:v>-4.6600000000000001E-3</c:v>
                </c:pt>
                <c:pt idx="25362">
                  <c:v>-4.6600000000000001E-3</c:v>
                </c:pt>
                <c:pt idx="25363">
                  <c:v>-4.6899999999999997E-3</c:v>
                </c:pt>
                <c:pt idx="25364">
                  <c:v>-4.6899999999999997E-3</c:v>
                </c:pt>
                <c:pt idx="25365">
                  <c:v>-4.6899999999999997E-3</c:v>
                </c:pt>
                <c:pt idx="25366">
                  <c:v>-4.6899999999999997E-3</c:v>
                </c:pt>
                <c:pt idx="25367">
                  <c:v>-4.6899999999999997E-3</c:v>
                </c:pt>
                <c:pt idx="25368">
                  <c:v>-4.6899999999999997E-3</c:v>
                </c:pt>
                <c:pt idx="25369">
                  <c:v>-4.6600000000000001E-3</c:v>
                </c:pt>
                <c:pt idx="25370">
                  <c:v>-4.6600000000000001E-3</c:v>
                </c:pt>
                <c:pt idx="25371">
                  <c:v>-4.6600000000000001E-3</c:v>
                </c:pt>
                <c:pt idx="25372">
                  <c:v>-4.64E-3</c:v>
                </c:pt>
                <c:pt idx="25373">
                  <c:v>-4.64E-3</c:v>
                </c:pt>
                <c:pt idx="25374">
                  <c:v>-4.6100000000000004E-3</c:v>
                </c:pt>
                <c:pt idx="25375">
                  <c:v>-4.6100000000000004E-3</c:v>
                </c:pt>
                <c:pt idx="25376">
                  <c:v>-4.5799999999999999E-3</c:v>
                </c:pt>
                <c:pt idx="25377">
                  <c:v>-4.5799999999999999E-3</c:v>
                </c:pt>
                <c:pt idx="25378">
                  <c:v>-4.5799999999999999E-3</c:v>
                </c:pt>
                <c:pt idx="25379">
                  <c:v>-4.5599999999999998E-3</c:v>
                </c:pt>
                <c:pt idx="25380">
                  <c:v>-4.5599999999999998E-3</c:v>
                </c:pt>
                <c:pt idx="25381">
                  <c:v>-4.5300000000000002E-3</c:v>
                </c:pt>
                <c:pt idx="25382">
                  <c:v>-4.5300000000000002E-3</c:v>
                </c:pt>
                <c:pt idx="25383">
                  <c:v>-4.5300000000000002E-3</c:v>
                </c:pt>
                <c:pt idx="25384">
                  <c:v>-4.5300000000000002E-3</c:v>
                </c:pt>
                <c:pt idx="25385">
                  <c:v>-4.5300000000000002E-3</c:v>
                </c:pt>
                <c:pt idx="25386">
                  <c:v>-4.5300000000000002E-3</c:v>
                </c:pt>
                <c:pt idx="25387">
                  <c:v>-4.5300000000000002E-3</c:v>
                </c:pt>
                <c:pt idx="25388">
                  <c:v>-4.5300000000000002E-3</c:v>
                </c:pt>
                <c:pt idx="25389">
                  <c:v>-4.5599999999999998E-3</c:v>
                </c:pt>
                <c:pt idx="25390">
                  <c:v>-4.5599999999999998E-3</c:v>
                </c:pt>
                <c:pt idx="25391">
                  <c:v>-4.5599999999999998E-3</c:v>
                </c:pt>
                <c:pt idx="25392">
                  <c:v>-4.5799999999999999E-3</c:v>
                </c:pt>
                <c:pt idx="25393">
                  <c:v>-4.5799999999999999E-3</c:v>
                </c:pt>
                <c:pt idx="25394">
                  <c:v>-4.6100000000000004E-3</c:v>
                </c:pt>
                <c:pt idx="25395">
                  <c:v>-4.6100000000000004E-3</c:v>
                </c:pt>
                <c:pt idx="25396">
                  <c:v>-4.64E-3</c:v>
                </c:pt>
                <c:pt idx="25397">
                  <c:v>-4.64E-3</c:v>
                </c:pt>
                <c:pt idx="25398">
                  <c:v>-4.6600000000000001E-3</c:v>
                </c:pt>
                <c:pt idx="25399">
                  <c:v>-4.6600000000000001E-3</c:v>
                </c:pt>
                <c:pt idx="25400">
                  <c:v>-4.6899999999999997E-3</c:v>
                </c:pt>
                <c:pt idx="25401">
                  <c:v>-4.6899999999999997E-3</c:v>
                </c:pt>
                <c:pt idx="25402">
                  <c:v>-4.6899999999999997E-3</c:v>
                </c:pt>
                <c:pt idx="25403">
                  <c:v>-4.7099999999999998E-3</c:v>
                </c:pt>
                <c:pt idx="25404">
                  <c:v>-4.7099999999999998E-3</c:v>
                </c:pt>
                <c:pt idx="25405">
                  <c:v>-4.7099999999999998E-3</c:v>
                </c:pt>
                <c:pt idx="25406">
                  <c:v>-4.7099999999999998E-3</c:v>
                </c:pt>
                <c:pt idx="25407">
                  <c:v>-4.7099999999999998E-3</c:v>
                </c:pt>
                <c:pt idx="25408">
                  <c:v>-4.7099999999999998E-3</c:v>
                </c:pt>
                <c:pt idx="25409">
                  <c:v>-4.7099999999999998E-3</c:v>
                </c:pt>
                <c:pt idx="25410">
                  <c:v>-4.7099999999999998E-3</c:v>
                </c:pt>
                <c:pt idx="25411">
                  <c:v>-4.7099999999999998E-3</c:v>
                </c:pt>
                <c:pt idx="25412">
                  <c:v>-4.6899999999999997E-3</c:v>
                </c:pt>
                <c:pt idx="25413">
                  <c:v>-4.6899999999999997E-3</c:v>
                </c:pt>
                <c:pt idx="25414">
                  <c:v>-4.6899999999999997E-3</c:v>
                </c:pt>
                <c:pt idx="25415">
                  <c:v>-4.6600000000000001E-3</c:v>
                </c:pt>
                <c:pt idx="25416">
                  <c:v>-4.6600000000000001E-3</c:v>
                </c:pt>
                <c:pt idx="25417">
                  <c:v>-4.64E-3</c:v>
                </c:pt>
                <c:pt idx="25418">
                  <c:v>-4.6100000000000004E-3</c:v>
                </c:pt>
                <c:pt idx="25419">
                  <c:v>-4.6100000000000004E-3</c:v>
                </c:pt>
                <c:pt idx="25420">
                  <c:v>-4.5799999999999999E-3</c:v>
                </c:pt>
                <c:pt idx="25421">
                  <c:v>-4.5799999999999999E-3</c:v>
                </c:pt>
                <c:pt idx="25422">
                  <c:v>-4.5599999999999998E-3</c:v>
                </c:pt>
                <c:pt idx="25423">
                  <c:v>-4.5300000000000002E-3</c:v>
                </c:pt>
                <c:pt idx="25424">
                  <c:v>-4.5300000000000002E-3</c:v>
                </c:pt>
                <c:pt idx="25425">
                  <c:v>-4.4999999999999997E-3</c:v>
                </c:pt>
                <c:pt idx="25426">
                  <c:v>-4.4999999999999997E-3</c:v>
                </c:pt>
                <c:pt idx="25427">
                  <c:v>-4.4799999999999996E-3</c:v>
                </c:pt>
                <c:pt idx="25428">
                  <c:v>-4.4799999999999996E-3</c:v>
                </c:pt>
                <c:pt idx="25429">
                  <c:v>-4.4799999999999996E-3</c:v>
                </c:pt>
                <c:pt idx="25430">
                  <c:v>-4.45E-3</c:v>
                </c:pt>
                <c:pt idx="25431">
                  <c:v>-4.45E-3</c:v>
                </c:pt>
                <c:pt idx="25432">
                  <c:v>-4.45E-3</c:v>
                </c:pt>
                <c:pt idx="25433">
                  <c:v>-4.45E-3</c:v>
                </c:pt>
                <c:pt idx="25434">
                  <c:v>-4.45E-3</c:v>
                </c:pt>
                <c:pt idx="25435">
                  <c:v>-4.45E-3</c:v>
                </c:pt>
                <c:pt idx="25436">
                  <c:v>-4.45E-3</c:v>
                </c:pt>
                <c:pt idx="25437">
                  <c:v>-4.45E-3</c:v>
                </c:pt>
                <c:pt idx="25438">
                  <c:v>-4.45E-3</c:v>
                </c:pt>
                <c:pt idx="25439">
                  <c:v>-4.45E-3</c:v>
                </c:pt>
                <c:pt idx="25440">
                  <c:v>-4.45E-3</c:v>
                </c:pt>
                <c:pt idx="25441">
                  <c:v>-4.45E-3</c:v>
                </c:pt>
                <c:pt idx="25442">
                  <c:v>-4.4799999999999996E-3</c:v>
                </c:pt>
                <c:pt idx="25443">
                  <c:v>-4.4799999999999996E-3</c:v>
                </c:pt>
                <c:pt idx="25444">
                  <c:v>-4.4799999999999996E-3</c:v>
                </c:pt>
                <c:pt idx="25445">
                  <c:v>-4.4799999999999996E-3</c:v>
                </c:pt>
                <c:pt idx="25446">
                  <c:v>-4.4999999999999997E-3</c:v>
                </c:pt>
                <c:pt idx="25447">
                  <c:v>-4.4999999999999997E-3</c:v>
                </c:pt>
                <c:pt idx="25448">
                  <c:v>-4.4999999999999997E-3</c:v>
                </c:pt>
                <c:pt idx="25449">
                  <c:v>-4.4999999999999997E-3</c:v>
                </c:pt>
                <c:pt idx="25450">
                  <c:v>-4.5300000000000002E-3</c:v>
                </c:pt>
                <c:pt idx="25451">
                  <c:v>-4.5300000000000002E-3</c:v>
                </c:pt>
                <c:pt idx="25452">
                  <c:v>-4.5300000000000002E-3</c:v>
                </c:pt>
                <c:pt idx="25453">
                  <c:v>-4.5300000000000002E-3</c:v>
                </c:pt>
                <c:pt idx="25454">
                  <c:v>-4.5300000000000002E-3</c:v>
                </c:pt>
                <c:pt idx="25455">
                  <c:v>-4.5300000000000002E-3</c:v>
                </c:pt>
                <c:pt idx="25456">
                  <c:v>-4.5300000000000002E-3</c:v>
                </c:pt>
                <c:pt idx="25457">
                  <c:v>-4.5300000000000002E-3</c:v>
                </c:pt>
                <c:pt idx="25458">
                  <c:v>-4.5599999999999998E-3</c:v>
                </c:pt>
                <c:pt idx="25459">
                  <c:v>-4.5599999999999998E-3</c:v>
                </c:pt>
                <c:pt idx="25460">
                  <c:v>-4.5599999999999998E-3</c:v>
                </c:pt>
                <c:pt idx="25461">
                  <c:v>-4.5599999999999998E-3</c:v>
                </c:pt>
                <c:pt idx="25462">
                  <c:v>-4.5599999999999998E-3</c:v>
                </c:pt>
                <c:pt idx="25463">
                  <c:v>-4.5599999999999998E-3</c:v>
                </c:pt>
                <c:pt idx="25464">
                  <c:v>-4.5599999999999998E-3</c:v>
                </c:pt>
                <c:pt idx="25465">
                  <c:v>-4.5599999999999998E-3</c:v>
                </c:pt>
                <c:pt idx="25466">
                  <c:v>-4.5599999999999998E-3</c:v>
                </c:pt>
                <c:pt idx="25467">
                  <c:v>-4.5599999999999998E-3</c:v>
                </c:pt>
                <c:pt idx="25468">
                  <c:v>-4.5799999999999999E-3</c:v>
                </c:pt>
                <c:pt idx="25469">
                  <c:v>-4.5799999999999999E-3</c:v>
                </c:pt>
                <c:pt idx="25470">
                  <c:v>-4.5799999999999999E-3</c:v>
                </c:pt>
                <c:pt idx="25471">
                  <c:v>-4.5799999999999999E-3</c:v>
                </c:pt>
                <c:pt idx="25472">
                  <c:v>-4.5799999999999999E-3</c:v>
                </c:pt>
                <c:pt idx="25473">
                  <c:v>-4.5799999999999999E-3</c:v>
                </c:pt>
                <c:pt idx="25474">
                  <c:v>-4.5799999999999999E-3</c:v>
                </c:pt>
                <c:pt idx="25475">
                  <c:v>-4.5799999999999999E-3</c:v>
                </c:pt>
                <c:pt idx="25476">
                  <c:v>-4.5799999999999999E-3</c:v>
                </c:pt>
                <c:pt idx="25477">
                  <c:v>-4.5799999999999999E-3</c:v>
                </c:pt>
                <c:pt idx="25478">
                  <c:v>-4.5799999999999999E-3</c:v>
                </c:pt>
                <c:pt idx="25479">
                  <c:v>-4.5799999999999999E-3</c:v>
                </c:pt>
                <c:pt idx="25480">
                  <c:v>-4.5799999999999999E-3</c:v>
                </c:pt>
                <c:pt idx="25481">
                  <c:v>-4.5799999999999999E-3</c:v>
                </c:pt>
                <c:pt idx="25482">
                  <c:v>-4.5799999999999999E-3</c:v>
                </c:pt>
                <c:pt idx="25483">
                  <c:v>-4.5799999999999999E-3</c:v>
                </c:pt>
                <c:pt idx="25484">
                  <c:v>-4.5599999999999998E-3</c:v>
                </c:pt>
                <c:pt idx="25485">
                  <c:v>-4.5599999999999998E-3</c:v>
                </c:pt>
                <c:pt idx="25486">
                  <c:v>-4.5599999999999998E-3</c:v>
                </c:pt>
                <c:pt idx="25487">
                  <c:v>-4.5599999999999998E-3</c:v>
                </c:pt>
                <c:pt idx="25488">
                  <c:v>-4.5300000000000002E-3</c:v>
                </c:pt>
                <c:pt idx="25489">
                  <c:v>-4.5300000000000002E-3</c:v>
                </c:pt>
                <c:pt idx="25490">
                  <c:v>-4.5300000000000002E-3</c:v>
                </c:pt>
                <c:pt idx="25491">
                  <c:v>-4.5300000000000002E-3</c:v>
                </c:pt>
                <c:pt idx="25492">
                  <c:v>-4.5300000000000002E-3</c:v>
                </c:pt>
                <c:pt idx="25493">
                  <c:v>-4.4999999999999997E-3</c:v>
                </c:pt>
                <c:pt idx="25494">
                  <c:v>-4.4999999999999997E-3</c:v>
                </c:pt>
                <c:pt idx="25495">
                  <c:v>-4.4999999999999997E-3</c:v>
                </c:pt>
                <c:pt idx="25496">
                  <c:v>-4.4999999999999997E-3</c:v>
                </c:pt>
                <c:pt idx="25497">
                  <c:v>-4.4999999999999997E-3</c:v>
                </c:pt>
                <c:pt idx="25498">
                  <c:v>-4.4999999999999997E-3</c:v>
                </c:pt>
                <c:pt idx="25499">
                  <c:v>-4.4999999999999997E-3</c:v>
                </c:pt>
                <c:pt idx="25500">
                  <c:v>-4.5300000000000002E-3</c:v>
                </c:pt>
                <c:pt idx="25501">
                  <c:v>-4.5300000000000002E-3</c:v>
                </c:pt>
                <c:pt idx="25502">
                  <c:v>-4.5300000000000002E-3</c:v>
                </c:pt>
                <c:pt idx="25503">
                  <c:v>-4.5599999999999998E-3</c:v>
                </c:pt>
                <c:pt idx="25504">
                  <c:v>-4.5599999999999998E-3</c:v>
                </c:pt>
                <c:pt idx="25505">
                  <c:v>-4.5599999999999998E-3</c:v>
                </c:pt>
                <c:pt idx="25506">
                  <c:v>-4.5799999999999999E-3</c:v>
                </c:pt>
                <c:pt idx="25507">
                  <c:v>-4.5799999999999999E-3</c:v>
                </c:pt>
                <c:pt idx="25508">
                  <c:v>-4.6100000000000004E-3</c:v>
                </c:pt>
                <c:pt idx="25509">
                  <c:v>-4.6100000000000004E-3</c:v>
                </c:pt>
                <c:pt idx="25510">
                  <c:v>-4.6100000000000004E-3</c:v>
                </c:pt>
                <c:pt idx="25511">
                  <c:v>-4.6100000000000004E-3</c:v>
                </c:pt>
                <c:pt idx="25512">
                  <c:v>-4.64E-3</c:v>
                </c:pt>
                <c:pt idx="25513">
                  <c:v>-4.64E-3</c:v>
                </c:pt>
                <c:pt idx="25514">
                  <c:v>-4.64E-3</c:v>
                </c:pt>
                <c:pt idx="25515">
                  <c:v>-4.64E-3</c:v>
                </c:pt>
                <c:pt idx="25516">
                  <c:v>-4.6100000000000004E-3</c:v>
                </c:pt>
                <c:pt idx="25517">
                  <c:v>-4.6100000000000004E-3</c:v>
                </c:pt>
                <c:pt idx="25518">
                  <c:v>-4.6100000000000004E-3</c:v>
                </c:pt>
                <c:pt idx="25519">
                  <c:v>-4.5799999999999999E-3</c:v>
                </c:pt>
                <c:pt idx="25520">
                  <c:v>-4.5799999999999999E-3</c:v>
                </c:pt>
                <c:pt idx="25521">
                  <c:v>-4.5599999999999998E-3</c:v>
                </c:pt>
                <c:pt idx="25522">
                  <c:v>-4.5300000000000002E-3</c:v>
                </c:pt>
                <c:pt idx="25523">
                  <c:v>-4.5300000000000002E-3</c:v>
                </c:pt>
                <c:pt idx="25524">
                  <c:v>-4.4999999999999997E-3</c:v>
                </c:pt>
                <c:pt idx="25525">
                  <c:v>-4.4799999999999996E-3</c:v>
                </c:pt>
                <c:pt idx="25526">
                  <c:v>-4.45E-3</c:v>
                </c:pt>
                <c:pt idx="25527">
                  <c:v>-4.4200000000000003E-3</c:v>
                </c:pt>
                <c:pt idx="25528">
                  <c:v>-4.4200000000000003E-3</c:v>
                </c:pt>
                <c:pt idx="25529">
                  <c:v>-4.4000000000000003E-3</c:v>
                </c:pt>
                <c:pt idx="25530">
                  <c:v>-4.4000000000000003E-3</c:v>
                </c:pt>
                <c:pt idx="25531">
                  <c:v>-4.3699999999999998E-3</c:v>
                </c:pt>
                <c:pt idx="25532">
                  <c:v>-4.3699999999999998E-3</c:v>
                </c:pt>
                <c:pt idx="25533">
                  <c:v>-4.3499999999999997E-3</c:v>
                </c:pt>
                <c:pt idx="25534">
                  <c:v>-4.3499999999999997E-3</c:v>
                </c:pt>
                <c:pt idx="25535">
                  <c:v>-4.3499999999999997E-3</c:v>
                </c:pt>
                <c:pt idx="25536">
                  <c:v>-4.3499999999999997E-3</c:v>
                </c:pt>
                <c:pt idx="25537">
                  <c:v>-4.3699999999999998E-3</c:v>
                </c:pt>
                <c:pt idx="25538">
                  <c:v>-4.3699999999999998E-3</c:v>
                </c:pt>
                <c:pt idx="25539">
                  <c:v>-4.3699999999999998E-3</c:v>
                </c:pt>
                <c:pt idx="25540">
                  <c:v>-4.4000000000000003E-3</c:v>
                </c:pt>
                <c:pt idx="25541">
                  <c:v>-4.4000000000000003E-3</c:v>
                </c:pt>
                <c:pt idx="25542">
                  <c:v>-4.4200000000000003E-3</c:v>
                </c:pt>
                <c:pt idx="25543">
                  <c:v>-4.45E-3</c:v>
                </c:pt>
                <c:pt idx="25544">
                  <c:v>-4.45E-3</c:v>
                </c:pt>
                <c:pt idx="25545">
                  <c:v>-4.4799999999999996E-3</c:v>
                </c:pt>
                <c:pt idx="25546">
                  <c:v>-4.4999999999999997E-3</c:v>
                </c:pt>
                <c:pt idx="25547">
                  <c:v>-4.4999999999999997E-3</c:v>
                </c:pt>
                <c:pt idx="25548">
                  <c:v>-4.5300000000000002E-3</c:v>
                </c:pt>
                <c:pt idx="25549">
                  <c:v>-4.5300000000000002E-3</c:v>
                </c:pt>
                <c:pt idx="25550">
                  <c:v>-4.5599999999999998E-3</c:v>
                </c:pt>
                <c:pt idx="25551">
                  <c:v>-4.5599999999999998E-3</c:v>
                </c:pt>
                <c:pt idx="25552">
                  <c:v>-4.5599999999999998E-3</c:v>
                </c:pt>
                <c:pt idx="25553">
                  <c:v>-4.5599999999999998E-3</c:v>
                </c:pt>
                <c:pt idx="25554">
                  <c:v>-4.5599999999999998E-3</c:v>
                </c:pt>
                <c:pt idx="25555">
                  <c:v>-4.5300000000000002E-3</c:v>
                </c:pt>
                <c:pt idx="25556">
                  <c:v>-4.5300000000000002E-3</c:v>
                </c:pt>
                <c:pt idx="25557">
                  <c:v>-4.4999999999999997E-3</c:v>
                </c:pt>
                <c:pt idx="25558">
                  <c:v>-4.4999999999999997E-3</c:v>
                </c:pt>
                <c:pt idx="25559">
                  <c:v>-4.4799999999999996E-3</c:v>
                </c:pt>
                <c:pt idx="25560">
                  <c:v>-4.45E-3</c:v>
                </c:pt>
                <c:pt idx="25561">
                  <c:v>-4.4200000000000003E-3</c:v>
                </c:pt>
                <c:pt idx="25562">
                  <c:v>-4.4000000000000003E-3</c:v>
                </c:pt>
                <c:pt idx="25563">
                  <c:v>-4.3699999999999998E-3</c:v>
                </c:pt>
                <c:pt idx="25564">
                  <c:v>-4.3499999999999997E-3</c:v>
                </c:pt>
                <c:pt idx="25565">
                  <c:v>-4.3499999999999997E-3</c:v>
                </c:pt>
                <c:pt idx="25566">
                  <c:v>-4.3200000000000001E-3</c:v>
                </c:pt>
                <c:pt idx="25567">
                  <c:v>-4.2900000000000004E-3</c:v>
                </c:pt>
                <c:pt idx="25568">
                  <c:v>-4.2700000000000004E-3</c:v>
                </c:pt>
                <c:pt idx="25569">
                  <c:v>-4.2700000000000004E-3</c:v>
                </c:pt>
                <c:pt idx="25570">
                  <c:v>-4.2700000000000004E-3</c:v>
                </c:pt>
                <c:pt idx="25571">
                  <c:v>-4.2399999999999998E-3</c:v>
                </c:pt>
                <c:pt idx="25572">
                  <c:v>-4.2700000000000004E-3</c:v>
                </c:pt>
                <c:pt idx="25573">
                  <c:v>-4.2700000000000004E-3</c:v>
                </c:pt>
                <c:pt idx="25574">
                  <c:v>-4.2700000000000004E-3</c:v>
                </c:pt>
                <c:pt idx="25575">
                  <c:v>-4.2900000000000004E-3</c:v>
                </c:pt>
                <c:pt idx="25576">
                  <c:v>-4.2900000000000004E-3</c:v>
                </c:pt>
                <c:pt idx="25577">
                  <c:v>-4.3200000000000001E-3</c:v>
                </c:pt>
                <c:pt idx="25578">
                  <c:v>-4.3499999999999997E-3</c:v>
                </c:pt>
                <c:pt idx="25579">
                  <c:v>-4.3699999999999998E-3</c:v>
                </c:pt>
                <c:pt idx="25580">
                  <c:v>-4.4200000000000003E-3</c:v>
                </c:pt>
                <c:pt idx="25581">
                  <c:v>-4.45E-3</c:v>
                </c:pt>
                <c:pt idx="25582">
                  <c:v>-4.4999999999999997E-3</c:v>
                </c:pt>
                <c:pt idx="25583">
                  <c:v>-4.5300000000000002E-3</c:v>
                </c:pt>
                <c:pt idx="25584">
                  <c:v>-4.5599999999999998E-3</c:v>
                </c:pt>
                <c:pt idx="25585">
                  <c:v>-4.6100000000000004E-3</c:v>
                </c:pt>
                <c:pt idx="25586">
                  <c:v>-4.64E-3</c:v>
                </c:pt>
                <c:pt idx="25587">
                  <c:v>-4.6600000000000001E-3</c:v>
                </c:pt>
                <c:pt idx="25588">
                  <c:v>-4.7099999999999998E-3</c:v>
                </c:pt>
                <c:pt idx="25589">
                  <c:v>-4.7400000000000003E-3</c:v>
                </c:pt>
                <c:pt idx="25590">
                  <c:v>-4.7699999999999999E-3</c:v>
                </c:pt>
                <c:pt idx="25591">
                  <c:v>-4.7699999999999999E-3</c:v>
                </c:pt>
                <c:pt idx="25592">
                  <c:v>-4.79E-3</c:v>
                </c:pt>
                <c:pt idx="25593">
                  <c:v>-4.79E-3</c:v>
                </c:pt>
                <c:pt idx="25594">
                  <c:v>-4.79E-3</c:v>
                </c:pt>
                <c:pt idx="25595">
                  <c:v>-4.79E-3</c:v>
                </c:pt>
                <c:pt idx="25596">
                  <c:v>-4.79E-3</c:v>
                </c:pt>
                <c:pt idx="25597">
                  <c:v>-4.79E-3</c:v>
                </c:pt>
                <c:pt idx="25598">
                  <c:v>-4.7699999999999999E-3</c:v>
                </c:pt>
                <c:pt idx="25599">
                  <c:v>-4.7400000000000003E-3</c:v>
                </c:pt>
                <c:pt idx="25600">
                  <c:v>-4.7400000000000003E-3</c:v>
                </c:pt>
                <c:pt idx="25601">
                  <c:v>-4.7099999999999998E-3</c:v>
                </c:pt>
                <c:pt idx="25602">
                  <c:v>-4.6899999999999997E-3</c:v>
                </c:pt>
                <c:pt idx="25603">
                  <c:v>-4.6600000000000001E-3</c:v>
                </c:pt>
                <c:pt idx="25604">
                  <c:v>-4.64E-3</c:v>
                </c:pt>
                <c:pt idx="25605">
                  <c:v>-4.5799999999999999E-3</c:v>
                </c:pt>
                <c:pt idx="25606">
                  <c:v>-4.5599999999999998E-3</c:v>
                </c:pt>
                <c:pt idx="25607">
                  <c:v>-4.5300000000000002E-3</c:v>
                </c:pt>
                <c:pt idx="25608">
                  <c:v>-4.4999999999999997E-3</c:v>
                </c:pt>
                <c:pt idx="25609">
                  <c:v>-4.4799999999999996E-3</c:v>
                </c:pt>
                <c:pt idx="25610">
                  <c:v>-4.45E-3</c:v>
                </c:pt>
                <c:pt idx="25611">
                  <c:v>-4.4200000000000003E-3</c:v>
                </c:pt>
                <c:pt idx="25612">
                  <c:v>-4.4200000000000003E-3</c:v>
                </c:pt>
                <c:pt idx="25613">
                  <c:v>-4.4000000000000003E-3</c:v>
                </c:pt>
                <c:pt idx="25614">
                  <c:v>-4.4000000000000003E-3</c:v>
                </c:pt>
                <c:pt idx="25615">
                  <c:v>-4.3699999999999998E-3</c:v>
                </c:pt>
                <c:pt idx="25616">
                  <c:v>-4.3699999999999998E-3</c:v>
                </c:pt>
                <c:pt idx="25617">
                  <c:v>-4.3699999999999998E-3</c:v>
                </c:pt>
                <c:pt idx="25618">
                  <c:v>-4.3699999999999998E-3</c:v>
                </c:pt>
                <c:pt idx="25619">
                  <c:v>-4.3699999999999998E-3</c:v>
                </c:pt>
                <c:pt idx="25620">
                  <c:v>-4.3699999999999998E-3</c:v>
                </c:pt>
                <c:pt idx="25621">
                  <c:v>-4.4000000000000003E-3</c:v>
                </c:pt>
                <c:pt idx="25622">
                  <c:v>-4.4000000000000003E-3</c:v>
                </c:pt>
                <c:pt idx="25623">
                  <c:v>-4.4000000000000003E-3</c:v>
                </c:pt>
                <c:pt idx="25624">
                  <c:v>-4.4200000000000003E-3</c:v>
                </c:pt>
                <c:pt idx="25625">
                  <c:v>-4.4200000000000003E-3</c:v>
                </c:pt>
                <c:pt idx="25626">
                  <c:v>-4.45E-3</c:v>
                </c:pt>
                <c:pt idx="25627">
                  <c:v>-4.45E-3</c:v>
                </c:pt>
                <c:pt idx="25628">
                  <c:v>-4.45E-3</c:v>
                </c:pt>
                <c:pt idx="25629">
                  <c:v>-4.4799999999999996E-3</c:v>
                </c:pt>
                <c:pt idx="25630">
                  <c:v>-4.4799999999999996E-3</c:v>
                </c:pt>
                <c:pt idx="25631">
                  <c:v>-4.4799999999999996E-3</c:v>
                </c:pt>
                <c:pt idx="25632">
                  <c:v>-4.4799999999999996E-3</c:v>
                </c:pt>
                <c:pt idx="25633">
                  <c:v>-4.4799999999999996E-3</c:v>
                </c:pt>
                <c:pt idx="25634">
                  <c:v>-4.4999999999999997E-3</c:v>
                </c:pt>
                <c:pt idx="25635">
                  <c:v>-4.4999999999999997E-3</c:v>
                </c:pt>
                <c:pt idx="25636">
                  <c:v>-4.4999999999999997E-3</c:v>
                </c:pt>
                <c:pt idx="25637">
                  <c:v>-4.4799999999999996E-3</c:v>
                </c:pt>
                <c:pt idx="25638">
                  <c:v>-4.4799999999999996E-3</c:v>
                </c:pt>
                <c:pt idx="25639">
                  <c:v>-4.4799999999999996E-3</c:v>
                </c:pt>
                <c:pt idx="25640">
                  <c:v>-4.4799999999999996E-3</c:v>
                </c:pt>
                <c:pt idx="25641">
                  <c:v>-4.4799999999999996E-3</c:v>
                </c:pt>
                <c:pt idx="25642">
                  <c:v>-4.4799999999999996E-3</c:v>
                </c:pt>
                <c:pt idx="25643">
                  <c:v>-4.45E-3</c:v>
                </c:pt>
                <c:pt idx="25644">
                  <c:v>-4.45E-3</c:v>
                </c:pt>
                <c:pt idx="25645">
                  <c:v>-4.45E-3</c:v>
                </c:pt>
                <c:pt idx="25646">
                  <c:v>-4.45E-3</c:v>
                </c:pt>
                <c:pt idx="25647">
                  <c:v>-4.45E-3</c:v>
                </c:pt>
                <c:pt idx="25648">
                  <c:v>-4.45E-3</c:v>
                </c:pt>
                <c:pt idx="25649">
                  <c:v>-4.45E-3</c:v>
                </c:pt>
                <c:pt idx="25650">
                  <c:v>-4.45E-3</c:v>
                </c:pt>
                <c:pt idx="25651">
                  <c:v>-4.45E-3</c:v>
                </c:pt>
                <c:pt idx="25652">
                  <c:v>-4.45E-3</c:v>
                </c:pt>
                <c:pt idx="25653">
                  <c:v>-4.45E-3</c:v>
                </c:pt>
                <c:pt idx="25654">
                  <c:v>-4.45E-3</c:v>
                </c:pt>
                <c:pt idx="25655">
                  <c:v>-4.45E-3</c:v>
                </c:pt>
                <c:pt idx="25656">
                  <c:v>-4.4799999999999996E-3</c:v>
                </c:pt>
                <c:pt idx="25657">
                  <c:v>-4.4799999999999996E-3</c:v>
                </c:pt>
                <c:pt idx="25658">
                  <c:v>-4.4799999999999996E-3</c:v>
                </c:pt>
                <c:pt idx="25659">
                  <c:v>-4.4799999999999996E-3</c:v>
                </c:pt>
                <c:pt idx="25660">
                  <c:v>-4.4799999999999996E-3</c:v>
                </c:pt>
                <c:pt idx="25661">
                  <c:v>-4.4799999999999996E-3</c:v>
                </c:pt>
                <c:pt idx="25662">
                  <c:v>-4.4999999999999997E-3</c:v>
                </c:pt>
                <c:pt idx="25663">
                  <c:v>-4.4799999999999996E-3</c:v>
                </c:pt>
                <c:pt idx="25664">
                  <c:v>-4.4799999999999996E-3</c:v>
                </c:pt>
                <c:pt idx="25665">
                  <c:v>-4.4799999999999996E-3</c:v>
                </c:pt>
                <c:pt idx="25666">
                  <c:v>-4.4799999999999996E-3</c:v>
                </c:pt>
                <c:pt idx="25667">
                  <c:v>-4.4799999999999996E-3</c:v>
                </c:pt>
                <c:pt idx="25668">
                  <c:v>-4.4799999999999996E-3</c:v>
                </c:pt>
                <c:pt idx="25669">
                  <c:v>-4.45E-3</c:v>
                </c:pt>
                <c:pt idx="25670">
                  <c:v>-4.45E-3</c:v>
                </c:pt>
                <c:pt idx="25671">
                  <c:v>-4.4200000000000003E-3</c:v>
                </c:pt>
                <c:pt idx="25672">
                  <c:v>-4.4200000000000003E-3</c:v>
                </c:pt>
                <c:pt idx="25673">
                  <c:v>-4.4000000000000003E-3</c:v>
                </c:pt>
                <c:pt idx="25674">
                  <c:v>-4.4000000000000003E-3</c:v>
                </c:pt>
                <c:pt idx="25675">
                  <c:v>-4.3699999999999998E-3</c:v>
                </c:pt>
                <c:pt idx="25676">
                  <c:v>-4.3499999999999997E-3</c:v>
                </c:pt>
                <c:pt idx="25677">
                  <c:v>-4.3499999999999997E-3</c:v>
                </c:pt>
                <c:pt idx="25678">
                  <c:v>-4.3200000000000001E-3</c:v>
                </c:pt>
                <c:pt idx="25679">
                  <c:v>-4.3200000000000001E-3</c:v>
                </c:pt>
                <c:pt idx="25680">
                  <c:v>-4.2900000000000004E-3</c:v>
                </c:pt>
                <c:pt idx="25681">
                  <c:v>-4.2900000000000004E-3</c:v>
                </c:pt>
                <c:pt idx="25682">
                  <c:v>-4.2700000000000004E-3</c:v>
                </c:pt>
                <c:pt idx="25683">
                  <c:v>-4.2700000000000004E-3</c:v>
                </c:pt>
                <c:pt idx="25684">
                  <c:v>-4.2700000000000004E-3</c:v>
                </c:pt>
                <c:pt idx="25685">
                  <c:v>-4.2700000000000004E-3</c:v>
                </c:pt>
                <c:pt idx="25686">
                  <c:v>-4.2700000000000004E-3</c:v>
                </c:pt>
                <c:pt idx="25687">
                  <c:v>-4.2700000000000004E-3</c:v>
                </c:pt>
                <c:pt idx="25688">
                  <c:v>-4.2900000000000004E-3</c:v>
                </c:pt>
                <c:pt idx="25689">
                  <c:v>-4.2900000000000004E-3</c:v>
                </c:pt>
                <c:pt idx="25690">
                  <c:v>-4.2900000000000004E-3</c:v>
                </c:pt>
                <c:pt idx="25691">
                  <c:v>-4.3200000000000001E-3</c:v>
                </c:pt>
                <c:pt idx="25692">
                  <c:v>-4.3499999999999997E-3</c:v>
                </c:pt>
                <c:pt idx="25693">
                  <c:v>-4.3699999999999998E-3</c:v>
                </c:pt>
                <c:pt idx="25694">
                  <c:v>-4.3699999999999998E-3</c:v>
                </c:pt>
                <c:pt idx="25695">
                  <c:v>-4.4000000000000003E-3</c:v>
                </c:pt>
                <c:pt idx="25696">
                  <c:v>-4.4200000000000003E-3</c:v>
                </c:pt>
                <c:pt idx="25697">
                  <c:v>-4.45E-3</c:v>
                </c:pt>
                <c:pt idx="25698">
                  <c:v>-4.4799999999999996E-3</c:v>
                </c:pt>
                <c:pt idx="25699">
                  <c:v>-4.4999999999999997E-3</c:v>
                </c:pt>
                <c:pt idx="25700">
                  <c:v>-4.5300000000000002E-3</c:v>
                </c:pt>
                <c:pt idx="25701">
                  <c:v>-4.5599999999999998E-3</c:v>
                </c:pt>
                <c:pt idx="25702">
                  <c:v>-4.5799999999999999E-3</c:v>
                </c:pt>
                <c:pt idx="25703">
                  <c:v>-4.6100000000000004E-3</c:v>
                </c:pt>
                <c:pt idx="25704">
                  <c:v>-4.64E-3</c:v>
                </c:pt>
                <c:pt idx="25705">
                  <c:v>-4.64E-3</c:v>
                </c:pt>
                <c:pt idx="25706">
                  <c:v>-4.6600000000000001E-3</c:v>
                </c:pt>
                <c:pt idx="25707">
                  <c:v>-4.6600000000000001E-3</c:v>
                </c:pt>
                <c:pt idx="25708">
                  <c:v>-4.6899999999999997E-3</c:v>
                </c:pt>
                <c:pt idx="25709">
                  <c:v>-4.6899999999999997E-3</c:v>
                </c:pt>
                <c:pt idx="25710">
                  <c:v>-4.6899999999999997E-3</c:v>
                </c:pt>
                <c:pt idx="25711">
                  <c:v>-4.6899999999999997E-3</c:v>
                </c:pt>
                <c:pt idx="25712">
                  <c:v>-4.6899999999999997E-3</c:v>
                </c:pt>
                <c:pt idx="25713">
                  <c:v>-4.6899999999999997E-3</c:v>
                </c:pt>
                <c:pt idx="25714">
                  <c:v>-4.6899999999999997E-3</c:v>
                </c:pt>
                <c:pt idx="25715">
                  <c:v>-4.6899999999999997E-3</c:v>
                </c:pt>
                <c:pt idx="25716">
                  <c:v>-4.6600000000000001E-3</c:v>
                </c:pt>
                <c:pt idx="25717">
                  <c:v>-4.6600000000000001E-3</c:v>
                </c:pt>
                <c:pt idx="25718">
                  <c:v>-4.6600000000000001E-3</c:v>
                </c:pt>
                <c:pt idx="25719">
                  <c:v>-4.64E-3</c:v>
                </c:pt>
                <c:pt idx="25720">
                  <c:v>-4.64E-3</c:v>
                </c:pt>
                <c:pt idx="25721">
                  <c:v>-4.6100000000000004E-3</c:v>
                </c:pt>
                <c:pt idx="25722">
                  <c:v>-4.6100000000000004E-3</c:v>
                </c:pt>
                <c:pt idx="25723">
                  <c:v>-4.6100000000000004E-3</c:v>
                </c:pt>
                <c:pt idx="25724">
                  <c:v>-4.6100000000000004E-3</c:v>
                </c:pt>
                <c:pt idx="25725">
                  <c:v>-4.5799999999999999E-3</c:v>
                </c:pt>
                <c:pt idx="25726">
                  <c:v>-4.5799999999999999E-3</c:v>
                </c:pt>
                <c:pt idx="25727">
                  <c:v>-4.5799999999999999E-3</c:v>
                </c:pt>
                <c:pt idx="25728">
                  <c:v>-4.5799999999999999E-3</c:v>
                </c:pt>
                <c:pt idx="25729">
                  <c:v>-4.5799999999999999E-3</c:v>
                </c:pt>
                <c:pt idx="25730">
                  <c:v>-4.5799999999999999E-3</c:v>
                </c:pt>
                <c:pt idx="25731">
                  <c:v>-4.5799999999999999E-3</c:v>
                </c:pt>
                <c:pt idx="25732">
                  <c:v>-4.6100000000000004E-3</c:v>
                </c:pt>
                <c:pt idx="25733">
                  <c:v>-4.6100000000000004E-3</c:v>
                </c:pt>
                <c:pt idx="25734">
                  <c:v>-4.6100000000000004E-3</c:v>
                </c:pt>
                <c:pt idx="25735">
                  <c:v>-4.64E-3</c:v>
                </c:pt>
                <c:pt idx="25736">
                  <c:v>-4.64E-3</c:v>
                </c:pt>
                <c:pt idx="25737">
                  <c:v>-4.64E-3</c:v>
                </c:pt>
                <c:pt idx="25738">
                  <c:v>-4.6600000000000001E-3</c:v>
                </c:pt>
                <c:pt idx="25739">
                  <c:v>-4.6600000000000001E-3</c:v>
                </c:pt>
                <c:pt idx="25740">
                  <c:v>-4.6899999999999997E-3</c:v>
                </c:pt>
                <c:pt idx="25741">
                  <c:v>-4.6899999999999997E-3</c:v>
                </c:pt>
                <c:pt idx="25742">
                  <c:v>-4.6899999999999997E-3</c:v>
                </c:pt>
                <c:pt idx="25743">
                  <c:v>-4.7099999999999998E-3</c:v>
                </c:pt>
                <c:pt idx="25744">
                  <c:v>-4.7099999999999998E-3</c:v>
                </c:pt>
                <c:pt idx="25745">
                  <c:v>-4.7099999999999998E-3</c:v>
                </c:pt>
                <c:pt idx="25746">
                  <c:v>-4.7099999999999998E-3</c:v>
                </c:pt>
                <c:pt idx="25747">
                  <c:v>-4.7099999999999998E-3</c:v>
                </c:pt>
                <c:pt idx="25748">
                  <c:v>-4.7099999999999998E-3</c:v>
                </c:pt>
                <c:pt idx="25749">
                  <c:v>-4.7099999999999998E-3</c:v>
                </c:pt>
                <c:pt idx="25750">
                  <c:v>-4.7099999999999998E-3</c:v>
                </c:pt>
                <c:pt idx="25751">
                  <c:v>-4.6899999999999997E-3</c:v>
                </c:pt>
                <c:pt idx="25752">
                  <c:v>-4.6899999999999997E-3</c:v>
                </c:pt>
                <c:pt idx="25753">
                  <c:v>-4.6899999999999997E-3</c:v>
                </c:pt>
                <c:pt idx="25754">
                  <c:v>-4.6600000000000001E-3</c:v>
                </c:pt>
                <c:pt idx="25755">
                  <c:v>-4.6600000000000001E-3</c:v>
                </c:pt>
                <c:pt idx="25756">
                  <c:v>-4.64E-3</c:v>
                </c:pt>
                <c:pt idx="25757">
                  <c:v>-4.64E-3</c:v>
                </c:pt>
                <c:pt idx="25758">
                  <c:v>-4.6100000000000004E-3</c:v>
                </c:pt>
                <c:pt idx="25759">
                  <c:v>-4.5799999999999999E-3</c:v>
                </c:pt>
                <c:pt idx="25760">
                  <c:v>-4.5799999999999999E-3</c:v>
                </c:pt>
                <c:pt idx="25761">
                  <c:v>-4.5599999999999998E-3</c:v>
                </c:pt>
                <c:pt idx="25762">
                  <c:v>-4.5599999999999998E-3</c:v>
                </c:pt>
                <c:pt idx="25763">
                  <c:v>-4.5599999999999998E-3</c:v>
                </c:pt>
                <c:pt idx="25764">
                  <c:v>-4.5300000000000002E-3</c:v>
                </c:pt>
                <c:pt idx="25765">
                  <c:v>-4.5300000000000002E-3</c:v>
                </c:pt>
                <c:pt idx="25766">
                  <c:v>-4.5300000000000002E-3</c:v>
                </c:pt>
                <c:pt idx="25767">
                  <c:v>-4.4999999999999997E-3</c:v>
                </c:pt>
                <c:pt idx="25768">
                  <c:v>-4.4999999999999997E-3</c:v>
                </c:pt>
                <c:pt idx="25769">
                  <c:v>-4.4999999999999997E-3</c:v>
                </c:pt>
                <c:pt idx="25770">
                  <c:v>-4.4999999999999997E-3</c:v>
                </c:pt>
                <c:pt idx="25771">
                  <c:v>-4.5300000000000002E-3</c:v>
                </c:pt>
                <c:pt idx="25772">
                  <c:v>-4.5300000000000002E-3</c:v>
                </c:pt>
                <c:pt idx="25773">
                  <c:v>-4.5300000000000002E-3</c:v>
                </c:pt>
                <c:pt idx="25774">
                  <c:v>-4.5300000000000002E-3</c:v>
                </c:pt>
                <c:pt idx="25775">
                  <c:v>-4.5599999999999998E-3</c:v>
                </c:pt>
                <c:pt idx="25776">
                  <c:v>-4.5599999999999998E-3</c:v>
                </c:pt>
                <c:pt idx="25777">
                  <c:v>-4.5799999999999999E-3</c:v>
                </c:pt>
                <c:pt idx="25778">
                  <c:v>-4.5799999999999999E-3</c:v>
                </c:pt>
                <c:pt idx="25779">
                  <c:v>-4.6100000000000004E-3</c:v>
                </c:pt>
                <c:pt idx="25780">
                  <c:v>-4.6100000000000004E-3</c:v>
                </c:pt>
                <c:pt idx="25781">
                  <c:v>-4.64E-3</c:v>
                </c:pt>
                <c:pt idx="25782">
                  <c:v>-4.64E-3</c:v>
                </c:pt>
                <c:pt idx="25783">
                  <c:v>-4.6600000000000001E-3</c:v>
                </c:pt>
                <c:pt idx="25784">
                  <c:v>-4.6600000000000001E-3</c:v>
                </c:pt>
                <c:pt idx="25785">
                  <c:v>-4.6600000000000001E-3</c:v>
                </c:pt>
                <c:pt idx="25786">
                  <c:v>-4.6899999999999997E-3</c:v>
                </c:pt>
                <c:pt idx="25787">
                  <c:v>-4.6899999999999997E-3</c:v>
                </c:pt>
                <c:pt idx="25788">
                  <c:v>-4.6899999999999997E-3</c:v>
                </c:pt>
                <c:pt idx="25789">
                  <c:v>-4.7099999999999998E-3</c:v>
                </c:pt>
                <c:pt idx="25790">
                  <c:v>-4.7099999999999998E-3</c:v>
                </c:pt>
                <c:pt idx="25791">
                  <c:v>-4.7099999999999998E-3</c:v>
                </c:pt>
                <c:pt idx="25792">
                  <c:v>-4.7099999999999998E-3</c:v>
                </c:pt>
                <c:pt idx="25793">
                  <c:v>-4.7099999999999998E-3</c:v>
                </c:pt>
                <c:pt idx="25794">
                  <c:v>-4.6899999999999997E-3</c:v>
                </c:pt>
                <c:pt idx="25795">
                  <c:v>-4.6899999999999997E-3</c:v>
                </c:pt>
                <c:pt idx="25796">
                  <c:v>-4.6899999999999997E-3</c:v>
                </c:pt>
                <c:pt idx="25797">
                  <c:v>-4.6600000000000001E-3</c:v>
                </c:pt>
                <c:pt idx="25798">
                  <c:v>-4.6600000000000001E-3</c:v>
                </c:pt>
                <c:pt idx="25799">
                  <c:v>-4.64E-3</c:v>
                </c:pt>
                <c:pt idx="25800">
                  <c:v>-4.64E-3</c:v>
                </c:pt>
                <c:pt idx="25801">
                  <c:v>-4.6100000000000004E-3</c:v>
                </c:pt>
                <c:pt idx="25802">
                  <c:v>-4.6100000000000004E-3</c:v>
                </c:pt>
                <c:pt idx="25803">
                  <c:v>-4.5799999999999999E-3</c:v>
                </c:pt>
                <c:pt idx="25804">
                  <c:v>-4.5799999999999999E-3</c:v>
                </c:pt>
                <c:pt idx="25805">
                  <c:v>-4.5599999999999998E-3</c:v>
                </c:pt>
                <c:pt idx="25806">
                  <c:v>-4.5599999999999998E-3</c:v>
                </c:pt>
                <c:pt idx="25807">
                  <c:v>-4.5300000000000002E-3</c:v>
                </c:pt>
                <c:pt idx="25808">
                  <c:v>-4.4999999999999997E-3</c:v>
                </c:pt>
                <c:pt idx="25809">
                  <c:v>-4.4999999999999997E-3</c:v>
                </c:pt>
                <c:pt idx="25810">
                  <c:v>-4.4799999999999996E-3</c:v>
                </c:pt>
                <c:pt idx="25811">
                  <c:v>-4.4799999999999996E-3</c:v>
                </c:pt>
                <c:pt idx="25812">
                  <c:v>-4.4799999999999996E-3</c:v>
                </c:pt>
                <c:pt idx="25813">
                  <c:v>-4.45E-3</c:v>
                </c:pt>
                <c:pt idx="25814">
                  <c:v>-4.45E-3</c:v>
                </c:pt>
                <c:pt idx="25815">
                  <c:v>-4.45E-3</c:v>
                </c:pt>
                <c:pt idx="25816">
                  <c:v>-4.45E-3</c:v>
                </c:pt>
                <c:pt idx="25817">
                  <c:v>-4.4200000000000003E-3</c:v>
                </c:pt>
                <c:pt idx="25818">
                  <c:v>-4.4200000000000003E-3</c:v>
                </c:pt>
                <c:pt idx="25819">
                  <c:v>-4.4200000000000003E-3</c:v>
                </c:pt>
                <c:pt idx="25820">
                  <c:v>-4.4200000000000003E-3</c:v>
                </c:pt>
                <c:pt idx="25821">
                  <c:v>-4.4200000000000003E-3</c:v>
                </c:pt>
                <c:pt idx="25822">
                  <c:v>-4.4200000000000003E-3</c:v>
                </c:pt>
                <c:pt idx="25823">
                  <c:v>-4.4200000000000003E-3</c:v>
                </c:pt>
                <c:pt idx="25824">
                  <c:v>-4.4200000000000003E-3</c:v>
                </c:pt>
                <c:pt idx="25825">
                  <c:v>-4.45E-3</c:v>
                </c:pt>
                <c:pt idx="25826">
                  <c:v>-4.45E-3</c:v>
                </c:pt>
                <c:pt idx="25827">
                  <c:v>-4.45E-3</c:v>
                </c:pt>
                <c:pt idx="25828">
                  <c:v>-4.45E-3</c:v>
                </c:pt>
                <c:pt idx="25829">
                  <c:v>-4.45E-3</c:v>
                </c:pt>
                <c:pt idx="25830">
                  <c:v>-4.45E-3</c:v>
                </c:pt>
                <c:pt idx="25831">
                  <c:v>-4.45E-3</c:v>
                </c:pt>
                <c:pt idx="25832">
                  <c:v>-4.45E-3</c:v>
                </c:pt>
                <c:pt idx="25833">
                  <c:v>-4.45E-3</c:v>
                </c:pt>
                <c:pt idx="25834">
                  <c:v>-4.45E-3</c:v>
                </c:pt>
                <c:pt idx="25835">
                  <c:v>-4.45E-3</c:v>
                </c:pt>
                <c:pt idx="25836">
                  <c:v>-4.45E-3</c:v>
                </c:pt>
                <c:pt idx="25837">
                  <c:v>-4.45E-3</c:v>
                </c:pt>
                <c:pt idx="25838">
                  <c:v>-4.45E-3</c:v>
                </c:pt>
                <c:pt idx="25839">
                  <c:v>-4.45E-3</c:v>
                </c:pt>
                <c:pt idx="25840">
                  <c:v>-4.4200000000000003E-3</c:v>
                </c:pt>
                <c:pt idx="25841">
                  <c:v>-4.4200000000000003E-3</c:v>
                </c:pt>
                <c:pt idx="25842">
                  <c:v>-4.4200000000000003E-3</c:v>
                </c:pt>
                <c:pt idx="25843">
                  <c:v>-4.4200000000000003E-3</c:v>
                </c:pt>
                <c:pt idx="25844">
                  <c:v>-4.4200000000000003E-3</c:v>
                </c:pt>
                <c:pt idx="25845">
                  <c:v>-4.4000000000000003E-3</c:v>
                </c:pt>
                <c:pt idx="25846">
                  <c:v>-4.4000000000000003E-3</c:v>
                </c:pt>
                <c:pt idx="25847">
                  <c:v>-4.4000000000000003E-3</c:v>
                </c:pt>
                <c:pt idx="25848">
                  <c:v>-4.4000000000000003E-3</c:v>
                </c:pt>
                <c:pt idx="25849">
                  <c:v>-4.3699999999999998E-3</c:v>
                </c:pt>
                <c:pt idx="25850">
                  <c:v>-4.3699999999999998E-3</c:v>
                </c:pt>
                <c:pt idx="25851">
                  <c:v>-4.3699999999999998E-3</c:v>
                </c:pt>
                <c:pt idx="25852">
                  <c:v>-4.3699999999999998E-3</c:v>
                </c:pt>
                <c:pt idx="25853">
                  <c:v>-4.3699999999999998E-3</c:v>
                </c:pt>
                <c:pt idx="25854">
                  <c:v>-4.3699999999999998E-3</c:v>
                </c:pt>
                <c:pt idx="25855">
                  <c:v>-4.3699999999999998E-3</c:v>
                </c:pt>
                <c:pt idx="25856">
                  <c:v>-4.3699999999999998E-3</c:v>
                </c:pt>
                <c:pt idx="25857">
                  <c:v>-4.4000000000000003E-3</c:v>
                </c:pt>
                <c:pt idx="25858">
                  <c:v>-4.4000000000000003E-3</c:v>
                </c:pt>
                <c:pt idx="25859">
                  <c:v>-4.4000000000000003E-3</c:v>
                </c:pt>
                <c:pt idx="25860">
                  <c:v>-4.4200000000000003E-3</c:v>
                </c:pt>
                <c:pt idx="25861">
                  <c:v>-4.4200000000000003E-3</c:v>
                </c:pt>
                <c:pt idx="25862">
                  <c:v>-4.4200000000000003E-3</c:v>
                </c:pt>
                <c:pt idx="25863">
                  <c:v>-4.45E-3</c:v>
                </c:pt>
                <c:pt idx="25864">
                  <c:v>-4.4799999999999996E-3</c:v>
                </c:pt>
                <c:pt idx="25865">
                  <c:v>-4.4799999999999996E-3</c:v>
                </c:pt>
                <c:pt idx="25866">
                  <c:v>-4.4999999999999997E-3</c:v>
                </c:pt>
                <c:pt idx="25867">
                  <c:v>-4.4999999999999997E-3</c:v>
                </c:pt>
                <c:pt idx="25868">
                  <c:v>-4.5300000000000002E-3</c:v>
                </c:pt>
                <c:pt idx="25869">
                  <c:v>-4.5300000000000002E-3</c:v>
                </c:pt>
                <c:pt idx="25870">
                  <c:v>-4.5599999999999998E-3</c:v>
                </c:pt>
                <c:pt idx="25871">
                  <c:v>-4.5599999999999998E-3</c:v>
                </c:pt>
                <c:pt idx="25872">
                  <c:v>-4.5799999999999999E-3</c:v>
                </c:pt>
                <c:pt idx="25873">
                  <c:v>-4.5799999999999999E-3</c:v>
                </c:pt>
                <c:pt idx="25874">
                  <c:v>-4.6100000000000004E-3</c:v>
                </c:pt>
                <c:pt idx="25875">
                  <c:v>-4.6100000000000004E-3</c:v>
                </c:pt>
                <c:pt idx="25876">
                  <c:v>-4.6100000000000004E-3</c:v>
                </c:pt>
                <c:pt idx="25877">
                  <c:v>-4.6100000000000004E-3</c:v>
                </c:pt>
                <c:pt idx="25878">
                  <c:v>-4.6100000000000004E-3</c:v>
                </c:pt>
                <c:pt idx="25879">
                  <c:v>-4.6100000000000004E-3</c:v>
                </c:pt>
                <c:pt idx="25880">
                  <c:v>-4.6100000000000004E-3</c:v>
                </c:pt>
                <c:pt idx="25881">
                  <c:v>-4.6100000000000004E-3</c:v>
                </c:pt>
                <c:pt idx="25882">
                  <c:v>-4.5799999999999999E-3</c:v>
                </c:pt>
                <c:pt idx="25883">
                  <c:v>-4.5799999999999999E-3</c:v>
                </c:pt>
                <c:pt idx="25884">
                  <c:v>-4.5599999999999998E-3</c:v>
                </c:pt>
                <c:pt idx="25885">
                  <c:v>-4.5599999999999998E-3</c:v>
                </c:pt>
                <c:pt idx="25886">
                  <c:v>-4.5300000000000002E-3</c:v>
                </c:pt>
                <c:pt idx="25887">
                  <c:v>-4.5300000000000002E-3</c:v>
                </c:pt>
                <c:pt idx="25888">
                  <c:v>-4.4999999999999997E-3</c:v>
                </c:pt>
                <c:pt idx="25889">
                  <c:v>-4.4799999999999996E-3</c:v>
                </c:pt>
                <c:pt idx="25890">
                  <c:v>-4.4799999999999996E-3</c:v>
                </c:pt>
                <c:pt idx="25891">
                  <c:v>-4.45E-3</c:v>
                </c:pt>
                <c:pt idx="25892">
                  <c:v>-4.4200000000000003E-3</c:v>
                </c:pt>
                <c:pt idx="25893">
                  <c:v>-4.4200000000000003E-3</c:v>
                </c:pt>
                <c:pt idx="25894">
                  <c:v>-4.4000000000000003E-3</c:v>
                </c:pt>
                <c:pt idx="25895">
                  <c:v>-4.4000000000000003E-3</c:v>
                </c:pt>
                <c:pt idx="25896">
                  <c:v>-4.3699999999999998E-3</c:v>
                </c:pt>
                <c:pt idx="25897">
                  <c:v>-4.3699999999999998E-3</c:v>
                </c:pt>
                <c:pt idx="25898">
                  <c:v>-4.3699999999999998E-3</c:v>
                </c:pt>
                <c:pt idx="25899">
                  <c:v>-4.3499999999999997E-3</c:v>
                </c:pt>
                <c:pt idx="25900">
                  <c:v>-4.3499999999999997E-3</c:v>
                </c:pt>
                <c:pt idx="25901">
                  <c:v>-4.3499999999999997E-3</c:v>
                </c:pt>
                <c:pt idx="25902">
                  <c:v>-4.3699999999999998E-3</c:v>
                </c:pt>
                <c:pt idx="25903">
                  <c:v>-4.3699999999999998E-3</c:v>
                </c:pt>
                <c:pt idx="25904">
                  <c:v>-4.3699999999999998E-3</c:v>
                </c:pt>
                <c:pt idx="25905">
                  <c:v>-4.4000000000000003E-3</c:v>
                </c:pt>
                <c:pt idx="25906">
                  <c:v>-4.4000000000000003E-3</c:v>
                </c:pt>
                <c:pt idx="25907">
                  <c:v>-4.4200000000000003E-3</c:v>
                </c:pt>
                <c:pt idx="25908">
                  <c:v>-4.4200000000000003E-3</c:v>
                </c:pt>
                <c:pt idx="25909">
                  <c:v>-4.45E-3</c:v>
                </c:pt>
                <c:pt idx="25910">
                  <c:v>-4.4799999999999996E-3</c:v>
                </c:pt>
                <c:pt idx="25911">
                  <c:v>-4.4799999999999996E-3</c:v>
                </c:pt>
                <c:pt idx="25912">
                  <c:v>-4.4999999999999997E-3</c:v>
                </c:pt>
                <c:pt idx="25913">
                  <c:v>-4.5300000000000002E-3</c:v>
                </c:pt>
                <c:pt idx="25914">
                  <c:v>-4.5599999999999998E-3</c:v>
                </c:pt>
                <c:pt idx="25915">
                  <c:v>-4.5599999999999998E-3</c:v>
                </c:pt>
                <c:pt idx="25916">
                  <c:v>-4.5799999999999999E-3</c:v>
                </c:pt>
                <c:pt idx="25917">
                  <c:v>-4.5799999999999999E-3</c:v>
                </c:pt>
                <c:pt idx="25918">
                  <c:v>-4.6100000000000004E-3</c:v>
                </c:pt>
                <c:pt idx="25919">
                  <c:v>-4.6100000000000004E-3</c:v>
                </c:pt>
                <c:pt idx="25920">
                  <c:v>-4.64E-3</c:v>
                </c:pt>
                <c:pt idx="25921">
                  <c:v>-4.64E-3</c:v>
                </c:pt>
                <c:pt idx="25922">
                  <c:v>-4.64E-3</c:v>
                </c:pt>
                <c:pt idx="25923">
                  <c:v>-4.64E-3</c:v>
                </c:pt>
                <c:pt idx="25924">
                  <c:v>-4.64E-3</c:v>
                </c:pt>
                <c:pt idx="25925">
                  <c:v>-4.64E-3</c:v>
                </c:pt>
                <c:pt idx="25926">
                  <c:v>-4.64E-3</c:v>
                </c:pt>
                <c:pt idx="25927">
                  <c:v>-4.64E-3</c:v>
                </c:pt>
                <c:pt idx="25928">
                  <c:v>-4.6100000000000004E-3</c:v>
                </c:pt>
                <c:pt idx="25929">
                  <c:v>-4.6100000000000004E-3</c:v>
                </c:pt>
                <c:pt idx="25930">
                  <c:v>-4.6100000000000004E-3</c:v>
                </c:pt>
                <c:pt idx="25931">
                  <c:v>-4.5799999999999999E-3</c:v>
                </c:pt>
                <c:pt idx="25932">
                  <c:v>-4.5799999999999999E-3</c:v>
                </c:pt>
                <c:pt idx="25933">
                  <c:v>-4.5799999999999999E-3</c:v>
                </c:pt>
                <c:pt idx="25934">
                  <c:v>-4.5599999999999998E-3</c:v>
                </c:pt>
                <c:pt idx="25935">
                  <c:v>-4.5599999999999998E-3</c:v>
                </c:pt>
                <c:pt idx="25936">
                  <c:v>-4.5300000000000002E-3</c:v>
                </c:pt>
                <c:pt idx="25937">
                  <c:v>-4.5300000000000002E-3</c:v>
                </c:pt>
                <c:pt idx="25938">
                  <c:v>-4.5300000000000002E-3</c:v>
                </c:pt>
                <c:pt idx="25939">
                  <c:v>-4.4999999999999997E-3</c:v>
                </c:pt>
                <c:pt idx="25940">
                  <c:v>-4.4999999999999997E-3</c:v>
                </c:pt>
                <c:pt idx="25941">
                  <c:v>-4.4999999999999997E-3</c:v>
                </c:pt>
                <c:pt idx="25942">
                  <c:v>-4.4999999999999997E-3</c:v>
                </c:pt>
                <c:pt idx="25943">
                  <c:v>-4.4999999999999997E-3</c:v>
                </c:pt>
                <c:pt idx="25944">
                  <c:v>-4.4999999999999997E-3</c:v>
                </c:pt>
                <c:pt idx="25945">
                  <c:v>-4.4999999999999997E-3</c:v>
                </c:pt>
                <c:pt idx="25946">
                  <c:v>-4.4999999999999997E-3</c:v>
                </c:pt>
                <c:pt idx="25947">
                  <c:v>-4.4999999999999997E-3</c:v>
                </c:pt>
                <c:pt idx="25948">
                  <c:v>-4.4999999999999997E-3</c:v>
                </c:pt>
                <c:pt idx="25949">
                  <c:v>-4.4999999999999997E-3</c:v>
                </c:pt>
                <c:pt idx="25950">
                  <c:v>-4.4999999999999997E-3</c:v>
                </c:pt>
                <c:pt idx="25951">
                  <c:v>-4.5300000000000002E-3</c:v>
                </c:pt>
                <c:pt idx="25952">
                  <c:v>-4.5300000000000002E-3</c:v>
                </c:pt>
                <c:pt idx="25953">
                  <c:v>-4.5300000000000002E-3</c:v>
                </c:pt>
                <c:pt idx="25954">
                  <c:v>-4.5300000000000002E-3</c:v>
                </c:pt>
                <c:pt idx="25955">
                  <c:v>-4.5300000000000002E-3</c:v>
                </c:pt>
                <c:pt idx="25956">
                  <c:v>-4.5300000000000002E-3</c:v>
                </c:pt>
                <c:pt idx="25957">
                  <c:v>-4.5300000000000002E-3</c:v>
                </c:pt>
                <c:pt idx="25958">
                  <c:v>-4.5300000000000002E-3</c:v>
                </c:pt>
                <c:pt idx="25959">
                  <c:v>-4.5300000000000002E-3</c:v>
                </c:pt>
                <c:pt idx="25960">
                  <c:v>-4.5599999999999998E-3</c:v>
                </c:pt>
                <c:pt idx="25961">
                  <c:v>-4.5300000000000002E-3</c:v>
                </c:pt>
                <c:pt idx="25962">
                  <c:v>-4.5300000000000002E-3</c:v>
                </c:pt>
                <c:pt idx="25963">
                  <c:v>-4.5300000000000002E-3</c:v>
                </c:pt>
                <c:pt idx="25964">
                  <c:v>-4.5300000000000002E-3</c:v>
                </c:pt>
                <c:pt idx="25965">
                  <c:v>-4.5300000000000002E-3</c:v>
                </c:pt>
                <c:pt idx="25966">
                  <c:v>-4.5300000000000002E-3</c:v>
                </c:pt>
                <c:pt idx="25967">
                  <c:v>-4.4999999999999997E-3</c:v>
                </c:pt>
                <c:pt idx="25968">
                  <c:v>-4.4999999999999997E-3</c:v>
                </c:pt>
                <c:pt idx="25969">
                  <c:v>-4.4999999999999997E-3</c:v>
                </c:pt>
                <c:pt idx="25970">
                  <c:v>-4.4999999999999997E-3</c:v>
                </c:pt>
                <c:pt idx="25971">
                  <c:v>-4.4799999999999996E-3</c:v>
                </c:pt>
                <c:pt idx="25972">
                  <c:v>-4.4799999999999996E-3</c:v>
                </c:pt>
                <c:pt idx="25973">
                  <c:v>-4.4799999999999996E-3</c:v>
                </c:pt>
                <c:pt idx="25974">
                  <c:v>-4.45E-3</c:v>
                </c:pt>
                <c:pt idx="25975">
                  <c:v>-4.45E-3</c:v>
                </c:pt>
                <c:pt idx="25976">
                  <c:v>-4.45E-3</c:v>
                </c:pt>
                <c:pt idx="25977">
                  <c:v>-4.45E-3</c:v>
                </c:pt>
                <c:pt idx="25978">
                  <c:v>-4.45E-3</c:v>
                </c:pt>
                <c:pt idx="25979">
                  <c:v>-4.45E-3</c:v>
                </c:pt>
                <c:pt idx="25980">
                  <c:v>-4.45E-3</c:v>
                </c:pt>
                <c:pt idx="25981">
                  <c:v>-4.45E-3</c:v>
                </c:pt>
                <c:pt idx="25982">
                  <c:v>-4.45E-3</c:v>
                </c:pt>
                <c:pt idx="25983">
                  <c:v>-4.45E-3</c:v>
                </c:pt>
                <c:pt idx="25984">
                  <c:v>-4.45E-3</c:v>
                </c:pt>
                <c:pt idx="25985">
                  <c:v>-4.45E-3</c:v>
                </c:pt>
                <c:pt idx="25986">
                  <c:v>-4.45E-3</c:v>
                </c:pt>
                <c:pt idx="25987">
                  <c:v>-4.4799999999999996E-3</c:v>
                </c:pt>
                <c:pt idx="25988">
                  <c:v>-4.4799999999999996E-3</c:v>
                </c:pt>
                <c:pt idx="25989">
                  <c:v>-4.4799999999999996E-3</c:v>
                </c:pt>
                <c:pt idx="25990">
                  <c:v>-4.4799999999999996E-3</c:v>
                </c:pt>
                <c:pt idx="25991">
                  <c:v>-4.4999999999999997E-3</c:v>
                </c:pt>
                <c:pt idx="25992">
                  <c:v>-4.4999999999999997E-3</c:v>
                </c:pt>
                <c:pt idx="25993">
                  <c:v>-4.4999999999999997E-3</c:v>
                </c:pt>
                <c:pt idx="25994">
                  <c:v>-4.5300000000000002E-3</c:v>
                </c:pt>
                <c:pt idx="25995">
                  <c:v>-4.5300000000000002E-3</c:v>
                </c:pt>
                <c:pt idx="25996">
                  <c:v>-4.5300000000000002E-3</c:v>
                </c:pt>
                <c:pt idx="25997">
                  <c:v>-4.5300000000000002E-3</c:v>
                </c:pt>
                <c:pt idx="25998">
                  <c:v>-4.5599999999999998E-3</c:v>
                </c:pt>
                <c:pt idx="25999">
                  <c:v>-4.5599999999999998E-3</c:v>
                </c:pt>
                <c:pt idx="26000">
                  <c:v>-4.5599999999999998E-3</c:v>
                </c:pt>
                <c:pt idx="26001">
                  <c:v>-4.5599999999999998E-3</c:v>
                </c:pt>
                <c:pt idx="26002">
                  <c:v>-4.5599999999999998E-3</c:v>
                </c:pt>
                <c:pt idx="26003">
                  <c:v>-4.5599999999999998E-3</c:v>
                </c:pt>
                <c:pt idx="26004">
                  <c:v>-4.5599999999999998E-3</c:v>
                </c:pt>
                <c:pt idx="26005">
                  <c:v>-4.5300000000000002E-3</c:v>
                </c:pt>
                <c:pt idx="26006">
                  <c:v>-4.5300000000000002E-3</c:v>
                </c:pt>
                <c:pt idx="26007">
                  <c:v>-4.5300000000000002E-3</c:v>
                </c:pt>
                <c:pt idx="26008">
                  <c:v>-4.4999999999999997E-3</c:v>
                </c:pt>
                <c:pt idx="26009">
                  <c:v>-4.4999999999999997E-3</c:v>
                </c:pt>
                <c:pt idx="26010">
                  <c:v>-4.4799999999999996E-3</c:v>
                </c:pt>
                <c:pt idx="26011">
                  <c:v>-4.4799999999999996E-3</c:v>
                </c:pt>
                <c:pt idx="26012">
                  <c:v>-4.45E-3</c:v>
                </c:pt>
                <c:pt idx="26013">
                  <c:v>-4.45E-3</c:v>
                </c:pt>
                <c:pt idx="26014">
                  <c:v>-4.4200000000000003E-3</c:v>
                </c:pt>
                <c:pt idx="26015">
                  <c:v>-4.4000000000000003E-3</c:v>
                </c:pt>
                <c:pt idx="26016">
                  <c:v>-4.3699999999999998E-3</c:v>
                </c:pt>
                <c:pt idx="26017">
                  <c:v>-4.3699999999999998E-3</c:v>
                </c:pt>
                <c:pt idx="26018">
                  <c:v>-4.3499999999999997E-3</c:v>
                </c:pt>
                <c:pt idx="26019">
                  <c:v>-4.3200000000000001E-3</c:v>
                </c:pt>
                <c:pt idx="26020">
                  <c:v>-4.3200000000000001E-3</c:v>
                </c:pt>
                <c:pt idx="26021">
                  <c:v>-4.2900000000000004E-3</c:v>
                </c:pt>
                <c:pt idx="26022">
                  <c:v>-4.2700000000000004E-3</c:v>
                </c:pt>
                <c:pt idx="26023">
                  <c:v>-4.2399999999999998E-3</c:v>
                </c:pt>
                <c:pt idx="26024">
                  <c:v>-4.2399999999999998E-3</c:v>
                </c:pt>
                <c:pt idx="26025">
                  <c:v>-4.2100000000000002E-3</c:v>
                </c:pt>
                <c:pt idx="26026">
                  <c:v>-4.2100000000000002E-3</c:v>
                </c:pt>
                <c:pt idx="26027">
                  <c:v>-4.2100000000000002E-3</c:v>
                </c:pt>
                <c:pt idx="26028">
                  <c:v>-4.1900000000000001E-3</c:v>
                </c:pt>
                <c:pt idx="26029">
                  <c:v>-4.1900000000000001E-3</c:v>
                </c:pt>
                <c:pt idx="26030">
                  <c:v>-4.1900000000000001E-3</c:v>
                </c:pt>
                <c:pt idx="26031">
                  <c:v>-4.1900000000000001E-3</c:v>
                </c:pt>
                <c:pt idx="26032">
                  <c:v>-4.1900000000000001E-3</c:v>
                </c:pt>
                <c:pt idx="26033">
                  <c:v>-4.1900000000000001E-3</c:v>
                </c:pt>
                <c:pt idx="26034">
                  <c:v>-4.2100000000000002E-3</c:v>
                </c:pt>
                <c:pt idx="26035">
                  <c:v>-4.2100000000000002E-3</c:v>
                </c:pt>
                <c:pt idx="26036">
                  <c:v>-4.2399999999999998E-3</c:v>
                </c:pt>
                <c:pt idx="26037">
                  <c:v>-4.2399999999999998E-3</c:v>
                </c:pt>
                <c:pt idx="26038">
                  <c:v>-4.2700000000000004E-3</c:v>
                </c:pt>
                <c:pt idx="26039">
                  <c:v>-4.2700000000000004E-3</c:v>
                </c:pt>
                <c:pt idx="26040">
                  <c:v>-4.2900000000000004E-3</c:v>
                </c:pt>
                <c:pt idx="26041">
                  <c:v>-4.3200000000000001E-3</c:v>
                </c:pt>
                <c:pt idx="26042">
                  <c:v>-4.3499999999999997E-3</c:v>
                </c:pt>
                <c:pt idx="26043">
                  <c:v>-4.3699999999999998E-3</c:v>
                </c:pt>
                <c:pt idx="26044">
                  <c:v>-4.3699999999999998E-3</c:v>
                </c:pt>
                <c:pt idx="26045">
                  <c:v>-4.4000000000000003E-3</c:v>
                </c:pt>
                <c:pt idx="26046">
                  <c:v>-4.4200000000000003E-3</c:v>
                </c:pt>
                <c:pt idx="26047">
                  <c:v>-4.4200000000000003E-3</c:v>
                </c:pt>
                <c:pt idx="26048">
                  <c:v>-4.45E-3</c:v>
                </c:pt>
                <c:pt idx="26049">
                  <c:v>-4.4799999999999996E-3</c:v>
                </c:pt>
                <c:pt idx="26050">
                  <c:v>-4.4799999999999996E-3</c:v>
                </c:pt>
                <c:pt idx="26051">
                  <c:v>-4.4799999999999996E-3</c:v>
                </c:pt>
                <c:pt idx="26052">
                  <c:v>-4.4999999999999997E-3</c:v>
                </c:pt>
                <c:pt idx="26053">
                  <c:v>-4.4999999999999997E-3</c:v>
                </c:pt>
                <c:pt idx="26054">
                  <c:v>-4.4999999999999997E-3</c:v>
                </c:pt>
                <c:pt idx="26055">
                  <c:v>-4.4799999999999996E-3</c:v>
                </c:pt>
                <c:pt idx="26056">
                  <c:v>-4.4799999999999996E-3</c:v>
                </c:pt>
                <c:pt idx="26057">
                  <c:v>-4.4799999999999996E-3</c:v>
                </c:pt>
                <c:pt idx="26058">
                  <c:v>-4.45E-3</c:v>
                </c:pt>
                <c:pt idx="26059">
                  <c:v>-4.45E-3</c:v>
                </c:pt>
                <c:pt idx="26060">
                  <c:v>-4.4200000000000003E-3</c:v>
                </c:pt>
                <c:pt idx="26061">
                  <c:v>-4.4000000000000003E-3</c:v>
                </c:pt>
                <c:pt idx="26062">
                  <c:v>-4.3699999999999998E-3</c:v>
                </c:pt>
                <c:pt idx="26063">
                  <c:v>-4.3699999999999998E-3</c:v>
                </c:pt>
                <c:pt idx="26064">
                  <c:v>-4.3499999999999997E-3</c:v>
                </c:pt>
                <c:pt idx="26065">
                  <c:v>-4.3200000000000001E-3</c:v>
                </c:pt>
                <c:pt idx="26066">
                  <c:v>-4.2900000000000004E-3</c:v>
                </c:pt>
                <c:pt idx="26067">
                  <c:v>-4.2700000000000004E-3</c:v>
                </c:pt>
                <c:pt idx="26068">
                  <c:v>-4.2399999999999998E-3</c:v>
                </c:pt>
                <c:pt idx="26069">
                  <c:v>-4.2399999999999998E-3</c:v>
                </c:pt>
                <c:pt idx="26070">
                  <c:v>-4.2100000000000002E-3</c:v>
                </c:pt>
                <c:pt idx="26071">
                  <c:v>-4.2100000000000002E-3</c:v>
                </c:pt>
                <c:pt idx="26072">
                  <c:v>-4.2100000000000002E-3</c:v>
                </c:pt>
                <c:pt idx="26073">
                  <c:v>-4.1900000000000001E-3</c:v>
                </c:pt>
                <c:pt idx="26074">
                  <c:v>-4.1900000000000001E-3</c:v>
                </c:pt>
                <c:pt idx="26075">
                  <c:v>-4.1900000000000001E-3</c:v>
                </c:pt>
                <c:pt idx="26076">
                  <c:v>-4.2100000000000002E-3</c:v>
                </c:pt>
                <c:pt idx="26077">
                  <c:v>-4.2100000000000002E-3</c:v>
                </c:pt>
                <c:pt idx="26078">
                  <c:v>-4.2399999999999998E-3</c:v>
                </c:pt>
                <c:pt idx="26079">
                  <c:v>-4.2399999999999998E-3</c:v>
                </c:pt>
                <c:pt idx="26080">
                  <c:v>-4.2700000000000004E-3</c:v>
                </c:pt>
                <c:pt idx="26081">
                  <c:v>-4.2900000000000004E-3</c:v>
                </c:pt>
                <c:pt idx="26082">
                  <c:v>-4.3499999999999997E-3</c:v>
                </c:pt>
                <c:pt idx="26083">
                  <c:v>-4.3699999999999998E-3</c:v>
                </c:pt>
                <c:pt idx="26084">
                  <c:v>-4.4000000000000003E-3</c:v>
                </c:pt>
                <c:pt idx="26085">
                  <c:v>-4.4200000000000003E-3</c:v>
                </c:pt>
                <c:pt idx="26086">
                  <c:v>-4.4799999999999996E-3</c:v>
                </c:pt>
                <c:pt idx="26087">
                  <c:v>-4.4999999999999997E-3</c:v>
                </c:pt>
                <c:pt idx="26088">
                  <c:v>-4.5300000000000002E-3</c:v>
                </c:pt>
                <c:pt idx="26089">
                  <c:v>-4.5799999999999999E-3</c:v>
                </c:pt>
                <c:pt idx="26090">
                  <c:v>-4.6100000000000004E-3</c:v>
                </c:pt>
                <c:pt idx="26091">
                  <c:v>-4.64E-3</c:v>
                </c:pt>
                <c:pt idx="26092">
                  <c:v>-4.6600000000000001E-3</c:v>
                </c:pt>
                <c:pt idx="26093">
                  <c:v>-4.6600000000000001E-3</c:v>
                </c:pt>
                <c:pt idx="26094">
                  <c:v>-4.6899999999999997E-3</c:v>
                </c:pt>
                <c:pt idx="26095">
                  <c:v>-4.6899999999999997E-3</c:v>
                </c:pt>
                <c:pt idx="26096">
                  <c:v>-4.7099999999999998E-3</c:v>
                </c:pt>
                <c:pt idx="26097">
                  <c:v>-4.7099999999999998E-3</c:v>
                </c:pt>
                <c:pt idx="26098">
                  <c:v>-4.7099999999999998E-3</c:v>
                </c:pt>
                <c:pt idx="26099">
                  <c:v>-4.6899999999999997E-3</c:v>
                </c:pt>
                <c:pt idx="26100">
                  <c:v>-4.6899999999999997E-3</c:v>
                </c:pt>
                <c:pt idx="26101">
                  <c:v>-4.6600000000000001E-3</c:v>
                </c:pt>
                <c:pt idx="26102">
                  <c:v>-4.64E-3</c:v>
                </c:pt>
                <c:pt idx="26103">
                  <c:v>-4.6100000000000004E-3</c:v>
                </c:pt>
                <c:pt idx="26104">
                  <c:v>-4.5799999999999999E-3</c:v>
                </c:pt>
                <c:pt idx="26105">
                  <c:v>-4.5300000000000002E-3</c:v>
                </c:pt>
                <c:pt idx="26106">
                  <c:v>-4.4999999999999997E-3</c:v>
                </c:pt>
                <c:pt idx="26107">
                  <c:v>-4.45E-3</c:v>
                </c:pt>
                <c:pt idx="26108">
                  <c:v>-4.4200000000000003E-3</c:v>
                </c:pt>
                <c:pt idx="26109">
                  <c:v>-4.3699999999999998E-3</c:v>
                </c:pt>
                <c:pt idx="26110">
                  <c:v>-4.3499999999999997E-3</c:v>
                </c:pt>
                <c:pt idx="26111">
                  <c:v>-4.2900000000000004E-3</c:v>
                </c:pt>
                <c:pt idx="26112">
                  <c:v>-4.2700000000000004E-3</c:v>
                </c:pt>
                <c:pt idx="26113">
                  <c:v>-4.2399999999999998E-3</c:v>
                </c:pt>
                <c:pt idx="26114">
                  <c:v>-4.2100000000000002E-3</c:v>
                </c:pt>
                <c:pt idx="26115">
                  <c:v>-4.1900000000000001E-3</c:v>
                </c:pt>
                <c:pt idx="26116">
                  <c:v>-4.1599999999999996E-3</c:v>
                </c:pt>
                <c:pt idx="26117">
                  <c:v>-4.13E-3</c:v>
                </c:pt>
                <c:pt idx="26118">
                  <c:v>-4.13E-3</c:v>
                </c:pt>
                <c:pt idx="26119">
                  <c:v>-4.13E-3</c:v>
                </c:pt>
                <c:pt idx="26120">
                  <c:v>-4.13E-3</c:v>
                </c:pt>
                <c:pt idx="26121">
                  <c:v>-4.13E-3</c:v>
                </c:pt>
                <c:pt idx="26122">
                  <c:v>-4.13E-3</c:v>
                </c:pt>
                <c:pt idx="26123">
                  <c:v>-4.1599999999999996E-3</c:v>
                </c:pt>
                <c:pt idx="26124">
                  <c:v>-4.1900000000000001E-3</c:v>
                </c:pt>
                <c:pt idx="26125">
                  <c:v>-4.2100000000000002E-3</c:v>
                </c:pt>
                <c:pt idx="26126">
                  <c:v>-4.2399999999999998E-3</c:v>
                </c:pt>
                <c:pt idx="26127">
                  <c:v>-4.2700000000000004E-3</c:v>
                </c:pt>
                <c:pt idx="26128">
                  <c:v>-4.3200000000000001E-3</c:v>
                </c:pt>
                <c:pt idx="26129">
                  <c:v>-4.3499999999999997E-3</c:v>
                </c:pt>
                <c:pt idx="26130">
                  <c:v>-4.3699999999999998E-3</c:v>
                </c:pt>
                <c:pt idx="26131">
                  <c:v>-4.4200000000000003E-3</c:v>
                </c:pt>
                <c:pt idx="26132">
                  <c:v>-4.45E-3</c:v>
                </c:pt>
                <c:pt idx="26133">
                  <c:v>-4.4799999999999996E-3</c:v>
                </c:pt>
                <c:pt idx="26134">
                  <c:v>-4.5300000000000002E-3</c:v>
                </c:pt>
                <c:pt idx="26135">
                  <c:v>-4.5599999999999998E-3</c:v>
                </c:pt>
                <c:pt idx="26136">
                  <c:v>-4.5799999999999999E-3</c:v>
                </c:pt>
                <c:pt idx="26137">
                  <c:v>-4.6100000000000004E-3</c:v>
                </c:pt>
                <c:pt idx="26138">
                  <c:v>-4.6100000000000004E-3</c:v>
                </c:pt>
                <c:pt idx="26139">
                  <c:v>-4.64E-3</c:v>
                </c:pt>
                <c:pt idx="26140">
                  <c:v>-4.64E-3</c:v>
                </c:pt>
                <c:pt idx="26141">
                  <c:v>-4.6600000000000001E-3</c:v>
                </c:pt>
                <c:pt idx="26142">
                  <c:v>-4.6600000000000001E-3</c:v>
                </c:pt>
                <c:pt idx="26143">
                  <c:v>-4.64E-3</c:v>
                </c:pt>
                <c:pt idx="26144">
                  <c:v>-4.64E-3</c:v>
                </c:pt>
                <c:pt idx="26145">
                  <c:v>-4.6100000000000004E-3</c:v>
                </c:pt>
                <c:pt idx="26146">
                  <c:v>-4.6100000000000004E-3</c:v>
                </c:pt>
                <c:pt idx="26147">
                  <c:v>-4.5799999999999999E-3</c:v>
                </c:pt>
                <c:pt idx="26148">
                  <c:v>-4.5599999999999998E-3</c:v>
                </c:pt>
                <c:pt idx="26149">
                  <c:v>-4.5300000000000002E-3</c:v>
                </c:pt>
                <c:pt idx="26150">
                  <c:v>-4.4999999999999997E-3</c:v>
                </c:pt>
                <c:pt idx="26151">
                  <c:v>-4.4799999999999996E-3</c:v>
                </c:pt>
                <c:pt idx="26152">
                  <c:v>-4.45E-3</c:v>
                </c:pt>
                <c:pt idx="26153">
                  <c:v>-4.4000000000000003E-3</c:v>
                </c:pt>
                <c:pt idx="26154">
                  <c:v>-4.3699999999999998E-3</c:v>
                </c:pt>
                <c:pt idx="26155">
                  <c:v>-4.3499999999999997E-3</c:v>
                </c:pt>
                <c:pt idx="26156">
                  <c:v>-4.3200000000000001E-3</c:v>
                </c:pt>
                <c:pt idx="26157">
                  <c:v>-4.2900000000000004E-3</c:v>
                </c:pt>
                <c:pt idx="26158">
                  <c:v>-4.2900000000000004E-3</c:v>
                </c:pt>
                <c:pt idx="26159">
                  <c:v>-4.2700000000000004E-3</c:v>
                </c:pt>
                <c:pt idx="26160">
                  <c:v>-4.2399999999999998E-3</c:v>
                </c:pt>
                <c:pt idx="26161">
                  <c:v>-4.2399999999999998E-3</c:v>
                </c:pt>
                <c:pt idx="26162">
                  <c:v>-4.2399999999999998E-3</c:v>
                </c:pt>
                <c:pt idx="26163">
                  <c:v>-4.2399999999999998E-3</c:v>
                </c:pt>
                <c:pt idx="26164">
                  <c:v>-4.2399999999999998E-3</c:v>
                </c:pt>
                <c:pt idx="26165">
                  <c:v>-4.2399999999999998E-3</c:v>
                </c:pt>
                <c:pt idx="26166">
                  <c:v>-4.2399999999999998E-3</c:v>
                </c:pt>
                <c:pt idx="26167">
                  <c:v>-4.2700000000000004E-3</c:v>
                </c:pt>
                <c:pt idx="26168">
                  <c:v>-4.2900000000000004E-3</c:v>
                </c:pt>
                <c:pt idx="26169">
                  <c:v>-4.2900000000000004E-3</c:v>
                </c:pt>
                <c:pt idx="26170">
                  <c:v>-4.3200000000000001E-3</c:v>
                </c:pt>
                <c:pt idx="26171">
                  <c:v>-4.3499999999999997E-3</c:v>
                </c:pt>
                <c:pt idx="26172">
                  <c:v>-4.3699999999999998E-3</c:v>
                </c:pt>
                <c:pt idx="26173">
                  <c:v>-4.4000000000000003E-3</c:v>
                </c:pt>
                <c:pt idx="26174">
                  <c:v>-4.45E-3</c:v>
                </c:pt>
                <c:pt idx="26175">
                  <c:v>-4.4799999999999996E-3</c:v>
                </c:pt>
                <c:pt idx="26176">
                  <c:v>-4.4999999999999997E-3</c:v>
                </c:pt>
                <c:pt idx="26177">
                  <c:v>-4.5300000000000002E-3</c:v>
                </c:pt>
                <c:pt idx="26178">
                  <c:v>-4.5599999999999998E-3</c:v>
                </c:pt>
                <c:pt idx="26179">
                  <c:v>-4.5799999999999999E-3</c:v>
                </c:pt>
                <c:pt idx="26180">
                  <c:v>-4.5799999999999999E-3</c:v>
                </c:pt>
                <c:pt idx="26181">
                  <c:v>-4.6100000000000004E-3</c:v>
                </c:pt>
                <c:pt idx="26182">
                  <c:v>-4.64E-3</c:v>
                </c:pt>
                <c:pt idx="26183">
                  <c:v>-4.64E-3</c:v>
                </c:pt>
                <c:pt idx="26184">
                  <c:v>-4.6600000000000001E-3</c:v>
                </c:pt>
                <c:pt idx="26185">
                  <c:v>-4.6600000000000001E-3</c:v>
                </c:pt>
                <c:pt idx="26186">
                  <c:v>-4.6600000000000001E-3</c:v>
                </c:pt>
                <c:pt idx="26187">
                  <c:v>-4.6600000000000001E-3</c:v>
                </c:pt>
                <c:pt idx="26188">
                  <c:v>-4.6600000000000001E-3</c:v>
                </c:pt>
                <c:pt idx="26189">
                  <c:v>-4.6600000000000001E-3</c:v>
                </c:pt>
                <c:pt idx="26190">
                  <c:v>-4.6600000000000001E-3</c:v>
                </c:pt>
                <c:pt idx="26191">
                  <c:v>-4.6600000000000001E-3</c:v>
                </c:pt>
                <c:pt idx="26192">
                  <c:v>-4.64E-3</c:v>
                </c:pt>
                <c:pt idx="26193">
                  <c:v>-4.64E-3</c:v>
                </c:pt>
                <c:pt idx="26194">
                  <c:v>-4.6100000000000004E-3</c:v>
                </c:pt>
                <c:pt idx="26195">
                  <c:v>-4.6100000000000004E-3</c:v>
                </c:pt>
                <c:pt idx="26196">
                  <c:v>-4.5799999999999999E-3</c:v>
                </c:pt>
                <c:pt idx="26197">
                  <c:v>-4.5799999999999999E-3</c:v>
                </c:pt>
                <c:pt idx="26198">
                  <c:v>-4.5599999999999998E-3</c:v>
                </c:pt>
                <c:pt idx="26199">
                  <c:v>-4.5300000000000002E-3</c:v>
                </c:pt>
                <c:pt idx="26200">
                  <c:v>-4.5300000000000002E-3</c:v>
                </c:pt>
                <c:pt idx="26201">
                  <c:v>-4.4999999999999997E-3</c:v>
                </c:pt>
                <c:pt idx="26202">
                  <c:v>-4.4999999999999997E-3</c:v>
                </c:pt>
                <c:pt idx="26203">
                  <c:v>-4.4799999999999996E-3</c:v>
                </c:pt>
                <c:pt idx="26204">
                  <c:v>-4.4799999999999996E-3</c:v>
                </c:pt>
                <c:pt idx="26205">
                  <c:v>-4.45E-3</c:v>
                </c:pt>
                <c:pt idx="26206">
                  <c:v>-4.45E-3</c:v>
                </c:pt>
                <c:pt idx="26207">
                  <c:v>-4.4200000000000003E-3</c:v>
                </c:pt>
                <c:pt idx="26208">
                  <c:v>-4.4200000000000003E-3</c:v>
                </c:pt>
                <c:pt idx="26209">
                  <c:v>-4.4200000000000003E-3</c:v>
                </c:pt>
                <c:pt idx="26210">
                  <c:v>-4.4200000000000003E-3</c:v>
                </c:pt>
                <c:pt idx="26211">
                  <c:v>-4.4000000000000003E-3</c:v>
                </c:pt>
                <c:pt idx="26212">
                  <c:v>-4.4000000000000003E-3</c:v>
                </c:pt>
                <c:pt idx="26213">
                  <c:v>-4.4000000000000003E-3</c:v>
                </c:pt>
                <c:pt idx="26214">
                  <c:v>-4.4000000000000003E-3</c:v>
                </c:pt>
                <c:pt idx="26215">
                  <c:v>-4.4000000000000003E-3</c:v>
                </c:pt>
                <c:pt idx="26216">
                  <c:v>-4.4000000000000003E-3</c:v>
                </c:pt>
                <c:pt idx="26217">
                  <c:v>-4.3699999999999998E-3</c:v>
                </c:pt>
                <c:pt idx="26218">
                  <c:v>-4.3699999999999998E-3</c:v>
                </c:pt>
                <c:pt idx="26219">
                  <c:v>-4.3699999999999998E-3</c:v>
                </c:pt>
                <c:pt idx="26220">
                  <c:v>-4.3699999999999998E-3</c:v>
                </c:pt>
                <c:pt idx="26221">
                  <c:v>-4.3699999999999998E-3</c:v>
                </c:pt>
                <c:pt idx="26222">
                  <c:v>-4.3699999999999998E-3</c:v>
                </c:pt>
                <c:pt idx="26223">
                  <c:v>-4.3699999999999998E-3</c:v>
                </c:pt>
                <c:pt idx="26224">
                  <c:v>-4.3699999999999998E-3</c:v>
                </c:pt>
                <c:pt idx="26225">
                  <c:v>-4.3699999999999998E-3</c:v>
                </c:pt>
                <c:pt idx="26226">
                  <c:v>-4.3499999999999997E-3</c:v>
                </c:pt>
                <c:pt idx="26227">
                  <c:v>-4.3499999999999997E-3</c:v>
                </c:pt>
                <c:pt idx="26228">
                  <c:v>-4.3499999999999997E-3</c:v>
                </c:pt>
                <c:pt idx="26229">
                  <c:v>-4.3499999999999997E-3</c:v>
                </c:pt>
                <c:pt idx="26230">
                  <c:v>-4.3499999999999997E-3</c:v>
                </c:pt>
                <c:pt idx="26231">
                  <c:v>-4.3499999999999997E-3</c:v>
                </c:pt>
                <c:pt idx="26232">
                  <c:v>-4.3499999999999997E-3</c:v>
                </c:pt>
                <c:pt idx="26233">
                  <c:v>-4.3499999999999997E-3</c:v>
                </c:pt>
                <c:pt idx="26234">
                  <c:v>-4.3499999999999997E-3</c:v>
                </c:pt>
                <c:pt idx="26235">
                  <c:v>-4.3499999999999997E-3</c:v>
                </c:pt>
                <c:pt idx="26236">
                  <c:v>-4.3699999999999998E-3</c:v>
                </c:pt>
                <c:pt idx="26237">
                  <c:v>-4.3699999999999998E-3</c:v>
                </c:pt>
                <c:pt idx="26238">
                  <c:v>-4.3699999999999998E-3</c:v>
                </c:pt>
                <c:pt idx="26239">
                  <c:v>-4.3699999999999998E-3</c:v>
                </c:pt>
                <c:pt idx="26240">
                  <c:v>-4.3699999999999998E-3</c:v>
                </c:pt>
                <c:pt idx="26241">
                  <c:v>-4.4000000000000003E-3</c:v>
                </c:pt>
                <c:pt idx="26242">
                  <c:v>-4.4000000000000003E-3</c:v>
                </c:pt>
                <c:pt idx="26243">
                  <c:v>-4.4200000000000003E-3</c:v>
                </c:pt>
                <c:pt idx="26244">
                  <c:v>-4.4200000000000003E-3</c:v>
                </c:pt>
                <c:pt idx="26245">
                  <c:v>-4.4200000000000003E-3</c:v>
                </c:pt>
                <c:pt idx="26246">
                  <c:v>-4.45E-3</c:v>
                </c:pt>
                <c:pt idx="26247">
                  <c:v>-4.45E-3</c:v>
                </c:pt>
                <c:pt idx="26248">
                  <c:v>-4.4799999999999996E-3</c:v>
                </c:pt>
                <c:pt idx="26249">
                  <c:v>-4.4799999999999996E-3</c:v>
                </c:pt>
                <c:pt idx="26250">
                  <c:v>-4.4999999999999997E-3</c:v>
                </c:pt>
                <c:pt idx="26251">
                  <c:v>-4.4999999999999997E-3</c:v>
                </c:pt>
                <c:pt idx="26252">
                  <c:v>-4.4999999999999997E-3</c:v>
                </c:pt>
                <c:pt idx="26253">
                  <c:v>-4.5300000000000002E-3</c:v>
                </c:pt>
                <c:pt idx="26254">
                  <c:v>-4.5300000000000002E-3</c:v>
                </c:pt>
                <c:pt idx="26255">
                  <c:v>-4.5300000000000002E-3</c:v>
                </c:pt>
                <c:pt idx="26256">
                  <c:v>-4.5300000000000002E-3</c:v>
                </c:pt>
                <c:pt idx="26257">
                  <c:v>-4.5599999999999998E-3</c:v>
                </c:pt>
                <c:pt idx="26258">
                  <c:v>-4.5599999999999998E-3</c:v>
                </c:pt>
                <c:pt idx="26259">
                  <c:v>-4.5599999999999998E-3</c:v>
                </c:pt>
                <c:pt idx="26260">
                  <c:v>-4.5599999999999998E-3</c:v>
                </c:pt>
                <c:pt idx="26261">
                  <c:v>-4.5599999999999998E-3</c:v>
                </c:pt>
                <c:pt idx="26262">
                  <c:v>-4.5599999999999998E-3</c:v>
                </c:pt>
                <c:pt idx="26263">
                  <c:v>-4.5300000000000002E-3</c:v>
                </c:pt>
                <c:pt idx="26264">
                  <c:v>-4.5300000000000002E-3</c:v>
                </c:pt>
                <c:pt idx="26265">
                  <c:v>-4.5300000000000002E-3</c:v>
                </c:pt>
                <c:pt idx="26266">
                  <c:v>-4.5300000000000002E-3</c:v>
                </c:pt>
                <c:pt idx="26267">
                  <c:v>-4.4999999999999997E-3</c:v>
                </c:pt>
                <c:pt idx="26268">
                  <c:v>-4.4999999999999997E-3</c:v>
                </c:pt>
                <c:pt idx="26269">
                  <c:v>-4.4999999999999997E-3</c:v>
                </c:pt>
                <c:pt idx="26270">
                  <c:v>-4.4799999999999996E-3</c:v>
                </c:pt>
                <c:pt idx="26271">
                  <c:v>-4.4799999999999996E-3</c:v>
                </c:pt>
                <c:pt idx="26272">
                  <c:v>-4.45E-3</c:v>
                </c:pt>
                <c:pt idx="26273">
                  <c:v>-4.45E-3</c:v>
                </c:pt>
                <c:pt idx="26274">
                  <c:v>-4.45E-3</c:v>
                </c:pt>
                <c:pt idx="26275">
                  <c:v>-4.4200000000000003E-3</c:v>
                </c:pt>
                <c:pt idx="26276">
                  <c:v>-4.4200000000000003E-3</c:v>
                </c:pt>
                <c:pt idx="26277">
                  <c:v>-4.4000000000000003E-3</c:v>
                </c:pt>
                <c:pt idx="26278">
                  <c:v>-4.4000000000000003E-3</c:v>
                </c:pt>
                <c:pt idx="26279">
                  <c:v>-4.3699999999999998E-3</c:v>
                </c:pt>
                <c:pt idx="26280">
                  <c:v>-4.3699999999999998E-3</c:v>
                </c:pt>
                <c:pt idx="26281">
                  <c:v>-4.3699999999999998E-3</c:v>
                </c:pt>
                <c:pt idx="26282">
                  <c:v>-4.3699999999999998E-3</c:v>
                </c:pt>
                <c:pt idx="26283">
                  <c:v>-4.3499999999999997E-3</c:v>
                </c:pt>
                <c:pt idx="26284">
                  <c:v>-4.3499999999999997E-3</c:v>
                </c:pt>
                <c:pt idx="26285">
                  <c:v>-4.3499999999999997E-3</c:v>
                </c:pt>
                <c:pt idx="26286">
                  <c:v>-4.3499999999999997E-3</c:v>
                </c:pt>
                <c:pt idx="26287">
                  <c:v>-4.3499999999999997E-3</c:v>
                </c:pt>
                <c:pt idx="26288">
                  <c:v>-4.3499999999999997E-3</c:v>
                </c:pt>
                <c:pt idx="26289">
                  <c:v>-4.3499999999999997E-3</c:v>
                </c:pt>
                <c:pt idx="26290">
                  <c:v>-4.3499999999999997E-3</c:v>
                </c:pt>
                <c:pt idx="26291">
                  <c:v>-4.3499999999999997E-3</c:v>
                </c:pt>
                <c:pt idx="26292">
                  <c:v>-4.3499999999999997E-3</c:v>
                </c:pt>
                <c:pt idx="26293">
                  <c:v>-4.3499999999999997E-3</c:v>
                </c:pt>
                <c:pt idx="26294">
                  <c:v>-4.3499999999999997E-3</c:v>
                </c:pt>
                <c:pt idx="26295">
                  <c:v>-4.3499999999999997E-3</c:v>
                </c:pt>
                <c:pt idx="26296">
                  <c:v>-4.3699999999999998E-3</c:v>
                </c:pt>
                <c:pt idx="26297">
                  <c:v>-4.3699999999999998E-3</c:v>
                </c:pt>
                <c:pt idx="26298">
                  <c:v>-4.3699999999999998E-3</c:v>
                </c:pt>
                <c:pt idx="26299">
                  <c:v>-4.3699999999999998E-3</c:v>
                </c:pt>
                <c:pt idx="26300">
                  <c:v>-4.3699999999999998E-3</c:v>
                </c:pt>
                <c:pt idx="26301">
                  <c:v>-4.3699999999999998E-3</c:v>
                </c:pt>
                <c:pt idx="26302">
                  <c:v>-4.4000000000000003E-3</c:v>
                </c:pt>
                <c:pt idx="26303">
                  <c:v>-4.4000000000000003E-3</c:v>
                </c:pt>
                <c:pt idx="26304">
                  <c:v>-4.4000000000000003E-3</c:v>
                </c:pt>
                <c:pt idx="26305">
                  <c:v>-4.4000000000000003E-3</c:v>
                </c:pt>
                <c:pt idx="26306">
                  <c:v>-4.4200000000000003E-3</c:v>
                </c:pt>
                <c:pt idx="26307">
                  <c:v>-4.4200000000000003E-3</c:v>
                </c:pt>
                <c:pt idx="26308">
                  <c:v>-4.4200000000000003E-3</c:v>
                </c:pt>
                <c:pt idx="26309">
                  <c:v>-4.4200000000000003E-3</c:v>
                </c:pt>
                <c:pt idx="26310">
                  <c:v>-4.45E-3</c:v>
                </c:pt>
                <c:pt idx="26311">
                  <c:v>-4.45E-3</c:v>
                </c:pt>
                <c:pt idx="26312">
                  <c:v>-4.4799999999999996E-3</c:v>
                </c:pt>
                <c:pt idx="26313">
                  <c:v>-4.4799999999999996E-3</c:v>
                </c:pt>
                <c:pt idx="26314">
                  <c:v>-4.4999999999999997E-3</c:v>
                </c:pt>
                <c:pt idx="26315">
                  <c:v>-4.4999999999999997E-3</c:v>
                </c:pt>
                <c:pt idx="26316">
                  <c:v>-4.5300000000000002E-3</c:v>
                </c:pt>
                <c:pt idx="26317">
                  <c:v>-4.5300000000000002E-3</c:v>
                </c:pt>
                <c:pt idx="26318">
                  <c:v>-4.5599999999999998E-3</c:v>
                </c:pt>
                <c:pt idx="26319">
                  <c:v>-4.5599999999999998E-3</c:v>
                </c:pt>
                <c:pt idx="26320">
                  <c:v>-4.5799999999999999E-3</c:v>
                </c:pt>
                <c:pt idx="26321">
                  <c:v>-4.6100000000000004E-3</c:v>
                </c:pt>
                <c:pt idx="26322">
                  <c:v>-4.6100000000000004E-3</c:v>
                </c:pt>
                <c:pt idx="26323">
                  <c:v>-4.64E-3</c:v>
                </c:pt>
                <c:pt idx="26324">
                  <c:v>-4.64E-3</c:v>
                </c:pt>
                <c:pt idx="26325">
                  <c:v>-4.6600000000000001E-3</c:v>
                </c:pt>
                <c:pt idx="26326">
                  <c:v>-4.6600000000000001E-3</c:v>
                </c:pt>
                <c:pt idx="26327">
                  <c:v>-4.6899999999999997E-3</c:v>
                </c:pt>
                <c:pt idx="26328">
                  <c:v>-4.6899999999999997E-3</c:v>
                </c:pt>
                <c:pt idx="26329">
                  <c:v>-4.7099999999999998E-3</c:v>
                </c:pt>
                <c:pt idx="26330">
                  <c:v>-4.7099999999999998E-3</c:v>
                </c:pt>
                <c:pt idx="26331">
                  <c:v>-4.7099999999999998E-3</c:v>
                </c:pt>
                <c:pt idx="26332">
                  <c:v>-4.7099999999999998E-3</c:v>
                </c:pt>
                <c:pt idx="26333">
                  <c:v>-4.7099999999999998E-3</c:v>
                </c:pt>
                <c:pt idx="26334">
                  <c:v>-4.7099999999999998E-3</c:v>
                </c:pt>
                <c:pt idx="26335">
                  <c:v>-4.7099999999999998E-3</c:v>
                </c:pt>
                <c:pt idx="26336">
                  <c:v>-4.6899999999999997E-3</c:v>
                </c:pt>
                <c:pt idx="26337">
                  <c:v>-4.6899999999999997E-3</c:v>
                </c:pt>
                <c:pt idx="26338">
                  <c:v>-4.6600000000000001E-3</c:v>
                </c:pt>
                <c:pt idx="26339">
                  <c:v>-4.64E-3</c:v>
                </c:pt>
                <c:pt idx="26340">
                  <c:v>-4.64E-3</c:v>
                </c:pt>
                <c:pt idx="26341">
                  <c:v>-4.6100000000000004E-3</c:v>
                </c:pt>
                <c:pt idx="26342">
                  <c:v>-4.5799999999999999E-3</c:v>
                </c:pt>
                <c:pt idx="26343">
                  <c:v>-4.5599999999999998E-3</c:v>
                </c:pt>
                <c:pt idx="26344">
                  <c:v>-4.5300000000000002E-3</c:v>
                </c:pt>
                <c:pt idx="26345">
                  <c:v>-4.4999999999999997E-3</c:v>
                </c:pt>
                <c:pt idx="26346">
                  <c:v>-4.4799999999999996E-3</c:v>
                </c:pt>
                <c:pt idx="26347">
                  <c:v>-4.45E-3</c:v>
                </c:pt>
                <c:pt idx="26348">
                  <c:v>-4.4200000000000003E-3</c:v>
                </c:pt>
                <c:pt idx="26349">
                  <c:v>-4.4000000000000003E-3</c:v>
                </c:pt>
                <c:pt idx="26350">
                  <c:v>-4.3699999999999998E-3</c:v>
                </c:pt>
                <c:pt idx="26351">
                  <c:v>-4.3499999999999997E-3</c:v>
                </c:pt>
                <c:pt idx="26352">
                  <c:v>-4.3200000000000001E-3</c:v>
                </c:pt>
                <c:pt idx="26353">
                  <c:v>-4.3200000000000001E-3</c:v>
                </c:pt>
                <c:pt idx="26354">
                  <c:v>-4.2900000000000004E-3</c:v>
                </c:pt>
                <c:pt idx="26355">
                  <c:v>-4.2900000000000004E-3</c:v>
                </c:pt>
                <c:pt idx="26356">
                  <c:v>-4.2700000000000004E-3</c:v>
                </c:pt>
                <c:pt idx="26357">
                  <c:v>-4.2700000000000004E-3</c:v>
                </c:pt>
                <c:pt idx="26358">
                  <c:v>-4.2700000000000004E-3</c:v>
                </c:pt>
                <c:pt idx="26359">
                  <c:v>-4.2700000000000004E-3</c:v>
                </c:pt>
                <c:pt idx="26360">
                  <c:v>-4.2900000000000004E-3</c:v>
                </c:pt>
                <c:pt idx="26361">
                  <c:v>-4.2900000000000004E-3</c:v>
                </c:pt>
                <c:pt idx="26362">
                  <c:v>-4.2900000000000004E-3</c:v>
                </c:pt>
                <c:pt idx="26363">
                  <c:v>-4.3200000000000001E-3</c:v>
                </c:pt>
                <c:pt idx="26364">
                  <c:v>-4.3200000000000001E-3</c:v>
                </c:pt>
                <c:pt idx="26365">
                  <c:v>-4.3499999999999997E-3</c:v>
                </c:pt>
                <c:pt idx="26366">
                  <c:v>-4.3699999999999998E-3</c:v>
                </c:pt>
                <c:pt idx="26367">
                  <c:v>-4.3699999999999998E-3</c:v>
                </c:pt>
                <c:pt idx="26368">
                  <c:v>-4.4000000000000003E-3</c:v>
                </c:pt>
                <c:pt idx="26369">
                  <c:v>-4.4200000000000003E-3</c:v>
                </c:pt>
                <c:pt idx="26370">
                  <c:v>-4.45E-3</c:v>
                </c:pt>
                <c:pt idx="26371">
                  <c:v>-4.45E-3</c:v>
                </c:pt>
                <c:pt idx="26372">
                  <c:v>-4.4799999999999996E-3</c:v>
                </c:pt>
                <c:pt idx="26373">
                  <c:v>-4.4799999999999996E-3</c:v>
                </c:pt>
                <c:pt idx="26374">
                  <c:v>-4.4999999999999997E-3</c:v>
                </c:pt>
                <c:pt idx="26375">
                  <c:v>-4.4999999999999997E-3</c:v>
                </c:pt>
                <c:pt idx="26376">
                  <c:v>-4.4999999999999997E-3</c:v>
                </c:pt>
                <c:pt idx="26377">
                  <c:v>-4.4999999999999997E-3</c:v>
                </c:pt>
                <c:pt idx="26378">
                  <c:v>-4.4999999999999997E-3</c:v>
                </c:pt>
                <c:pt idx="26379">
                  <c:v>-4.4999999999999997E-3</c:v>
                </c:pt>
                <c:pt idx="26380">
                  <c:v>-4.4999999999999997E-3</c:v>
                </c:pt>
                <c:pt idx="26381">
                  <c:v>-4.4799999999999996E-3</c:v>
                </c:pt>
                <c:pt idx="26382">
                  <c:v>-4.4799999999999996E-3</c:v>
                </c:pt>
                <c:pt idx="26383">
                  <c:v>-4.45E-3</c:v>
                </c:pt>
                <c:pt idx="26384">
                  <c:v>-4.4200000000000003E-3</c:v>
                </c:pt>
                <c:pt idx="26385">
                  <c:v>-4.4000000000000003E-3</c:v>
                </c:pt>
                <c:pt idx="26386">
                  <c:v>-4.4000000000000003E-3</c:v>
                </c:pt>
                <c:pt idx="26387">
                  <c:v>-4.3699999999999998E-3</c:v>
                </c:pt>
                <c:pt idx="26388">
                  <c:v>-4.3499999999999997E-3</c:v>
                </c:pt>
                <c:pt idx="26389">
                  <c:v>-4.3200000000000001E-3</c:v>
                </c:pt>
                <c:pt idx="26390">
                  <c:v>-4.2900000000000004E-3</c:v>
                </c:pt>
                <c:pt idx="26391">
                  <c:v>-4.2900000000000004E-3</c:v>
                </c:pt>
                <c:pt idx="26392">
                  <c:v>-4.2700000000000004E-3</c:v>
                </c:pt>
                <c:pt idx="26393">
                  <c:v>-4.2399999999999998E-3</c:v>
                </c:pt>
                <c:pt idx="26394">
                  <c:v>-4.2399999999999998E-3</c:v>
                </c:pt>
                <c:pt idx="26395">
                  <c:v>-4.2399999999999998E-3</c:v>
                </c:pt>
                <c:pt idx="26396">
                  <c:v>-4.2399999999999998E-3</c:v>
                </c:pt>
                <c:pt idx="26397">
                  <c:v>-4.2399999999999998E-3</c:v>
                </c:pt>
                <c:pt idx="26398">
                  <c:v>-4.2399999999999998E-3</c:v>
                </c:pt>
                <c:pt idx="26399">
                  <c:v>-4.2399999999999998E-3</c:v>
                </c:pt>
                <c:pt idx="26400">
                  <c:v>-4.2399999999999998E-3</c:v>
                </c:pt>
                <c:pt idx="26401">
                  <c:v>-4.2700000000000004E-3</c:v>
                </c:pt>
                <c:pt idx="26402">
                  <c:v>-4.2900000000000004E-3</c:v>
                </c:pt>
                <c:pt idx="26403">
                  <c:v>-4.2900000000000004E-3</c:v>
                </c:pt>
                <c:pt idx="26404">
                  <c:v>-4.3200000000000001E-3</c:v>
                </c:pt>
                <c:pt idx="26405">
                  <c:v>-4.3499999999999997E-3</c:v>
                </c:pt>
                <c:pt idx="26406">
                  <c:v>-4.3699999999999998E-3</c:v>
                </c:pt>
                <c:pt idx="26407">
                  <c:v>-4.3699999999999998E-3</c:v>
                </c:pt>
                <c:pt idx="26408">
                  <c:v>-4.4000000000000003E-3</c:v>
                </c:pt>
                <c:pt idx="26409">
                  <c:v>-4.4200000000000003E-3</c:v>
                </c:pt>
                <c:pt idx="26410">
                  <c:v>-4.45E-3</c:v>
                </c:pt>
                <c:pt idx="26411">
                  <c:v>-4.4799999999999996E-3</c:v>
                </c:pt>
                <c:pt idx="26412">
                  <c:v>-4.4999999999999997E-3</c:v>
                </c:pt>
                <c:pt idx="26413">
                  <c:v>-4.4999999999999997E-3</c:v>
                </c:pt>
                <c:pt idx="26414">
                  <c:v>-4.5300000000000002E-3</c:v>
                </c:pt>
                <c:pt idx="26415">
                  <c:v>-4.5300000000000002E-3</c:v>
                </c:pt>
                <c:pt idx="26416">
                  <c:v>-4.5300000000000002E-3</c:v>
                </c:pt>
                <c:pt idx="26417">
                  <c:v>-4.5300000000000002E-3</c:v>
                </c:pt>
                <c:pt idx="26418">
                  <c:v>-4.5599999999999998E-3</c:v>
                </c:pt>
                <c:pt idx="26419">
                  <c:v>-4.5300000000000002E-3</c:v>
                </c:pt>
                <c:pt idx="26420">
                  <c:v>-4.5300000000000002E-3</c:v>
                </c:pt>
                <c:pt idx="26421">
                  <c:v>-4.5300000000000002E-3</c:v>
                </c:pt>
                <c:pt idx="26422">
                  <c:v>-4.5300000000000002E-3</c:v>
                </c:pt>
                <c:pt idx="26423">
                  <c:v>-4.4999999999999997E-3</c:v>
                </c:pt>
                <c:pt idx="26424">
                  <c:v>-4.4999999999999997E-3</c:v>
                </c:pt>
                <c:pt idx="26425">
                  <c:v>-4.4799999999999996E-3</c:v>
                </c:pt>
                <c:pt idx="26426">
                  <c:v>-4.4799999999999996E-3</c:v>
                </c:pt>
                <c:pt idx="26427">
                  <c:v>-4.45E-3</c:v>
                </c:pt>
                <c:pt idx="26428">
                  <c:v>-4.45E-3</c:v>
                </c:pt>
                <c:pt idx="26429">
                  <c:v>-4.4200000000000003E-3</c:v>
                </c:pt>
                <c:pt idx="26430">
                  <c:v>-4.4200000000000003E-3</c:v>
                </c:pt>
                <c:pt idx="26431">
                  <c:v>-4.4200000000000003E-3</c:v>
                </c:pt>
                <c:pt idx="26432">
                  <c:v>-4.4200000000000003E-3</c:v>
                </c:pt>
                <c:pt idx="26433">
                  <c:v>-4.4000000000000003E-3</c:v>
                </c:pt>
                <c:pt idx="26434">
                  <c:v>-4.4000000000000003E-3</c:v>
                </c:pt>
                <c:pt idx="26435">
                  <c:v>-4.4200000000000003E-3</c:v>
                </c:pt>
                <c:pt idx="26436">
                  <c:v>-4.4200000000000003E-3</c:v>
                </c:pt>
                <c:pt idx="26437">
                  <c:v>-4.4200000000000003E-3</c:v>
                </c:pt>
                <c:pt idx="26438">
                  <c:v>-4.4200000000000003E-3</c:v>
                </c:pt>
                <c:pt idx="26439">
                  <c:v>-4.45E-3</c:v>
                </c:pt>
                <c:pt idx="26440">
                  <c:v>-4.4799999999999996E-3</c:v>
                </c:pt>
                <c:pt idx="26441">
                  <c:v>-4.4799999999999996E-3</c:v>
                </c:pt>
                <c:pt idx="26442">
                  <c:v>-4.4999999999999997E-3</c:v>
                </c:pt>
                <c:pt idx="26443">
                  <c:v>-4.5300000000000002E-3</c:v>
                </c:pt>
                <c:pt idx="26444">
                  <c:v>-4.5599999999999998E-3</c:v>
                </c:pt>
                <c:pt idx="26445">
                  <c:v>-4.5599999999999998E-3</c:v>
                </c:pt>
                <c:pt idx="26446">
                  <c:v>-4.5799999999999999E-3</c:v>
                </c:pt>
                <c:pt idx="26447">
                  <c:v>-4.6100000000000004E-3</c:v>
                </c:pt>
                <c:pt idx="26448">
                  <c:v>-4.64E-3</c:v>
                </c:pt>
                <c:pt idx="26449">
                  <c:v>-4.64E-3</c:v>
                </c:pt>
                <c:pt idx="26450">
                  <c:v>-4.6600000000000001E-3</c:v>
                </c:pt>
                <c:pt idx="26451">
                  <c:v>-4.6899999999999997E-3</c:v>
                </c:pt>
                <c:pt idx="26452">
                  <c:v>-4.6899999999999997E-3</c:v>
                </c:pt>
                <c:pt idx="26453">
                  <c:v>-4.7099999999999998E-3</c:v>
                </c:pt>
                <c:pt idx="26454">
                  <c:v>-4.7099999999999998E-3</c:v>
                </c:pt>
                <c:pt idx="26455">
                  <c:v>-4.7099999999999998E-3</c:v>
                </c:pt>
                <c:pt idx="26456">
                  <c:v>-4.7099999999999998E-3</c:v>
                </c:pt>
                <c:pt idx="26457">
                  <c:v>-4.7099999999999998E-3</c:v>
                </c:pt>
                <c:pt idx="26458">
                  <c:v>-4.7099999999999998E-3</c:v>
                </c:pt>
                <c:pt idx="26459">
                  <c:v>-4.7099999999999998E-3</c:v>
                </c:pt>
                <c:pt idx="26460">
                  <c:v>-4.7099999999999998E-3</c:v>
                </c:pt>
                <c:pt idx="26461">
                  <c:v>-4.6899999999999997E-3</c:v>
                </c:pt>
                <c:pt idx="26462">
                  <c:v>-4.6899999999999997E-3</c:v>
                </c:pt>
                <c:pt idx="26463">
                  <c:v>-4.6600000000000001E-3</c:v>
                </c:pt>
                <c:pt idx="26464">
                  <c:v>-4.6600000000000001E-3</c:v>
                </c:pt>
                <c:pt idx="26465">
                  <c:v>-4.64E-3</c:v>
                </c:pt>
                <c:pt idx="26466">
                  <c:v>-4.64E-3</c:v>
                </c:pt>
                <c:pt idx="26467">
                  <c:v>-4.6100000000000004E-3</c:v>
                </c:pt>
                <c:pt idx="26468">
                  <c:v>-4.5799999999999999E-3</c:v>
                </c:pt>
                <c:pt idx="26469">
                  <c:v>-4.5799999999999999E-3</c:v>
                </c:pt>
                <c:pt idx="26470">
                  <c:v>-4.5599999999999998E-3</c:v>
                </c:pt>
                <c:pt idx="26471">
                  <c:v>-4.5599999999999998E-3</c:v>
                </c:pt>
                <c:pt idx="26472">
                  <c:v>-4.5300000000000002E-3</c:v>
                </c:pt>
                <c:pt idx="26473">
                  <c:v>-4.5300000000000002E-3</c:v>
                </c:pt>
                <c:pt idx="26474">
                  <c:v>-4.4999999999999997E-3</c:v>
                </c:pt>
                <c:pt idx="26475">
                  <c:v>-4.4999999999999997E-3</c:v>
                </c:pt>
                <c:pt idx="26476">
                  <c:v>-4.4799999999999996E-3</c:v>
                </c:pt>
                <c:pt idx="26477">
                  <c:v>-4.4799999999999996E-3</c:v>
                </c:pt>
                <c:pt idx="26478">
                  <c:v>-4.4799999999999996E-3</c:v>
                </c:pt>
                <c:pt idx="26479">
                  <c:v>-4.45E-3</c:v>
                </c:pt>
                <c:pt idx="26480">
                  <c:v>-4.45E-3</c:v>
                </c:pt>
                <c:pt idx="26481">
                  <c:v>-4.45E-3</c:v>
                </c:pt>
                <c:pt idx="26482">
                  <c:v>-4.45E-3</c:v>
                </c:pt>
                <c:pt idx="26483">
                  <c:v>-4.4200000000000003E-3</c:v>
                </c:pt>
                <c:pt idx="26484">
                  <c:v>-4.4200000000000003E-3</c:v>
                </c:pt>
                <c:pt idx="26485">
                  <c:v>-4.4200000000000003E-3</c:v>
                </c:pt>
                <c:pt idx="26486">
                  <c:v>-4.4000000000000003E-3</c:v>
                </c:pt>
                <c:pt idx="26487">
                  <c:v>-4.4000000000000003E-3</c:v>
                </c:pt>
                <c:pt idx="26488">
                  <c:v>-4.4000000000000003E-3</c:v>
                </c:pt>
                <c:pt idx="26489">
                  <c:v>-4.3699999999999998E-3</c:v>
                </c:pt>
                <c:pt idx="26490">
                  <c:v>-4.3699999999999998E-3</c:v>
                </c:pt>
                <c:pt idx="26491">
                  <c:v>-4.3699999999999998E-3</c:v>
                </c:pt>
                <c:pt idx="26492">
                  <c:v>-4.3499999999999997E-3</c:v>
                </c:pt>
                <c:pt idx="26493">
                  <c:v>-4.3499999999999997E-3</c:v>
                </c:pt>
                <c:pt idx="26494">
                  <c:v>-4.3499999999999997E-3</c:v>
                </c:pt>
                <c:pt idx="26495">
                  <c:v>-4.3200000000000001E-3</c:v>
                </c:pt>
                <c:pt idx="26496">
                  <c:v>-4.3200000000000001E-3</c:v>
                </c:pt>
                <c:pt idx="26497">
                  <c:v>-4.3200000000000001E-3</c:v>
                </c:pt>
                <c:pt idx="26498">
                  <c:v>-4.3200000000000001E-3</c:v>
                </c:pt>
                <c:pt idx="26499">
                  <c:v>-4.2900000000000004E-3</c:v>
                </c:pt>
                <c:pt idx="26500">
                  <c:v>-4.2900000000000004E-3</c:v>
                </c:pt>
                <c:pt idx="26501">
                  <c:v>-4.2900000000000004E-3</c:v>
                </c:pt>
                <c:pt idx="26502">
                  <c:v>-4.2900000000000004E-3</c:v>
                </c:pt>
                <c:pt idx="26503">
                  <c:v>-4.2900000000000004E-3</c:v>
                </c:pt>
                <c:pt idx="26504">
                  <c:v>-4.3200000000000001E-3</c:v>
                </c:pt>
                <c:pt idx="26505">
                  <c:v>-4.3200000000000001E-3</c:v>
                </c:pt>
                <c:pt idx="26506">
                  <c:v>-4.3200000000000001E-3</c:v>
                </c:pt>
                <c:pt idx="26507">
                  <c:v>-4.3499999999999997E-3</c:v>
                </c:pt>
                <c:pt idx="26508">
                  <c:v>-4.3499999999999997E-3</c:v>
                </c:pt>
                <c:pt idx="26509">
                  <c:v>-4.3699999999999998E-3</c:v>
                </c:pt>
                <c:pt idx="26510">
                  <c:v>-4.3699999999999998E-3</c:v>
                </c:pt>
                <c:pt idx="26511">
                  <c:v>-4.4000000000000003E-3</c:v>
                </c:pt>
                <c:pt idx="26512">
                  <c:v>-4.4000000000000003E-3</c:v>
                </c:pt>
                <c:pt idx="26513">
                  <c:v>-4.4200000000000003E-3</c:v>
                </c:pt>
                <c:pt idx="26514">
                  <c:v>-4.45E-3</c:v>
                </c:pt>
                <c:pt idx="26515">
                  <c:v>-4.45E-3</c:v>
                </c:pt>
                <c:pt idx="26516">
                  <c:v>-4.4799999999999996E-3</c:v>
                </c:pt>
                <c:pt idx="26517">
                  <c:v>-4.4799999999999996E-3</c:v>
                </c:pt>
                <c:pt idx="26518">
                  <c:v>-4.4999999999999997E-3</c:v>
                </c:pt>
                <c:pt idx="26519">
                  <c:v>-4.4999999999999997E-3</c:v>
                </c:pt>
                <c:pt idx="26520">
                  <c:v>-4.5300000000000002E-3</c:v>
                </c:pt>
                <c:pt idx="26521">
                  <c:v>-4.5300000000000002E-3</c:v>
                </c:pt>
                <c:pt idx="26522">
                  <c:v>-4.5300000000000002E-3</c:v>
                </c:pt>
                <c:pt idx="26523">
                  <c:v>-4.5300000000000002E-3</c:v>
                </c:pt>
                <c:pt idx="26524">
                  <c:v>-4.5300000000000002E-3</c:v>
                </c:pt>
                <c:pt idx="26525">
                  <c:v>-4.5300000000000002E-3</c:v>
                </c:pt>
                <c:pt idx="26526">
                  <c:v>-4.5300000000000002E-3</c:v>
                </c:pt>
                <c:pt idx="26527">
                  <c:v>-4.4999999999999997E-3</c:v>
                </c:pt>
                <c:pt idx="26528">
                  <c:v>-4.4999999999999997E-3</c:v>
                </c:pt>
                <c:pt idx="26529">
                  <c:v>-4.4799999999999996E-3</c:v>
                </c:pt>
                <c:pt idx="26530">
                  <c:v>-4.4799999999999996E-3</c:v>
                </c:pt>
                <c:pt idx="26531">
                  <c:v>-4.45E-3</c:v>
                </c:pt>
                <c:pt idx="26532">
                  <c:v>-4.45E-3</c:v>
                </c:pt>
                <c:pt idx="26533">
                  <c:v>-4.4200000000000003E-3</c:v>
                </c:pt>
                <c:pt idx="26534">
                  <c:v>-4.4200000000000003E-3</c:v>
                </c:pt>
                <c:pt idx="26535">
                  <c:v>-4.4000000000000003E-3</c:v>
                </c:pt>
                <c:pt idx="26536">
                  <c:v>-4.4000000000000003E-3</c:v>
                </c:pt>
                <c:pt idx="26537">
                  <c:v>-4.3699999999999998E-3</c:v>
                </c:pt>
                <c:pt idx="26538">
                  <c:v>-4.3699999999999998E-3</c:v>
                </c:pt>
                <c:pt idx="26539">
                  <c:v>-4.3699999999999998E-3</c:v>
                </c:pt>
                <c:pt idx="26540">
                  <c:v>-4.3699999999999998E-3</c:v>
                </c:pt>
                <c:pt idx="26541">
                  <c:v>-4.3699999999999998E-3</c:v>
                </c:pt>
                <c:pt idx="26542">
                  <c:v>-4.3699999999999998E-3</c:v>
                </c:pt>
                <c:pt idx="26543">
                  <c:v>-4.3699999999999998E-3</c:v>
                </c:pt>
                <c:pt idx="26544">
                  <c:v>-4.3699999999999998E-3</c:v>
                </c:pt>
                <c:pt idx="26545">
                  <c:v>-4.4000000000000003E-3</c:v>
                </c:pt>
                <c:pt idx="26546">
                  <c:v>-4.4000000000000003E-3</c:v>
                </c:pt>
                <c:pt idx="26547">
                  <c:v>-4.4200000000000003E-3</c:v>
                </c:pt>
                <c:pt idx="26548">
                  <c:v>-4.45E-3</c:v>
                </c:pt>
                <c:pt idx="26549">
                  <c:v>-4.45E-3</c:v>
                </c:pt>
                <c:pt idx="26550">
                  <c:v>-4.4799999999999996E-3</c:v>
                </c:pt>
                <c:pt idx="26551">
                  <c:v>-4.4999999999999997E-3</c:v>
                </c:pt>
                <c:pt idx="26552">
                  <c:v>-4.5300000000000002E-3</c:v>
                </c:pt>
                <c:pt idx="26553">
                  <c:v>-4.5599999999999998E-3</c:v>
                </c:pt>
                <c:pt idx="26554">
                  <c:v>-4.5599999999999998E-3</c:v>
                </c:pt>
                <c:pt idx="26555">
                  <c:v>-4.5799999999999999E-3</c:v>
                </c:pt>
                <c:pt idx="26556">
                  <c:v>-4.6100000000000004E-3</c:v>
                </c:pt>
                <c:pt idx="26557">
                  <c:v>-4.64E-3</c:v>
                </c:pt>
                <c:pt idx="26558">
                  <c:v>-4.64E-3</c:v>
                </c:pt>
                <c:pt idx="26559">
                  <c:v>-4.6600000000000001E-3</c:v>
                </c:pt>
                <c:pt idx="26560">
                  <c:v>-4.6600000000000001E-3</c:v>
                </c:pt>
                <c:pt idx="26561">
                  <c:v>-4.6600000000000001E-3</c:v>
                </c:pt>
                <c:pt idx="26562">
                  <c:v>-4.6600000000000001E-3</c:v>
                </c:pt>
                <c:pt idx="26563">
                  <c:v>-4.6600000000000001E-3</c:v>
                </c:pt>
                <c:pt idx="26564">
                  <c:v>-4.6600000000000001E-3</c:v>
                </c:pt>
                <c:pt idx="26565">
                  <c:v>-4.64E-3</c:v>
                </c:pt>
                <c:pt idx="26566">
                  <c:v>-4.64E-3</c:v>
                </c:pt>
                <c:pt idx="26567">
                  <c:v>-4.6100000000000004E-3</c:v>
                </c:pt>
                <c:pt idx="26568">
                  <c:v>-4.6100000000000004E-3</c:v>
                </c:pt>
                <c:pt idx="26569">
                  <c:v>-4.5799999999999999E-3</c:v>
                </c:pt>
                <c:pt idx="26570">
                  <c:v>-4.5599999999999998E-3</c:v>
                </c:pt>
                <c:pt idx="26571">
                  <c:v>-4.5300000000000002E-3</c:v>
                </c:pt>
                <c:pt idx="26572">
                  <c:v>-4.4999999999999997E-3</c:v>
                </c:pt>
                <c:pt idx="26573">
                  <c:v>-4.4799999999999996E-3</c:v>
                </c:pt>
                <c:pt idx="26574">
                  <c:v>-4.45E-3</c:v>
                </c:pt>
                <c:pt idx="26575">
                  <c:v>-4.4200000000000003E-3</c:v>
                </c:pt>
                <c:pt idx="26576">
                  <c:v>-4.4000000000000003E-3</c:v>
                </c:pt>
                <c:pt idx="26577">
                  <c:v>-4.3699999999999998E-3</c:v>
                </c:pt>
                <c:pt idx="26578">
                  <c:v>-4.3499999999999997E-3</c:v>
                </c:pt>
                <c:pt idx="26579">
                  <c:v>-4.3200000000000001E-3</c:v>
                </c:pt>
                <c:pt idx="26580">
                  <c:v>-4.3200000000000001E-3</c:v>
                </c:pt>
                <c:pt idx="26581">
                  <c:v>-4.2900000000000004E-3</c:v>
                </c:pt>
                <c:pt idx="26582">
                  <c:v>-4.2700000000000004E-3</c:v>
                </c:pt>
                <c:pt idx="26583">
                  <c:v>-4.2700000000000004E-3</c:v>
                </c:pt>
                <c:pt idx="26584">
                  <c:v>-4.2700000000000004E-3</c:v>
                </c:pt>
                <c:pt idx="26585">
                  <c:v>-4.2700000000000004E-3</c:v>
                </c:pt>
                <c:pt idx="26586">
                  <c:v>-4.2700000000000004E-3</c:v>
                </c:pt>
                <c:pt idx="26587">
                  <c:v>-4.2700000000000004E-3</c:v>
                </c:pt>
                <c:pt idx="26588">
                  <c:v>-4.2700000000000004E-3</c:v>
                </c:pt>
                <c:pt idx="26589">
                  <c:v>-4.2700000000000004E-3</c:v>
                </c:pt>
                <c:pt idx="26590">
                  <c:v>-4.2700000000000004E-3</c:v>
                </c:pt>
                <c:pt idx="26591">
                  <c:v>-4.2700000000000004E-3</c:v>
                </c:pt>
                <c:pt idx="26592">
                  <c:v>-4.2900000000000004E-3</c:v>
                </c:pt>
                <c:pt idx="26593">
                  <c:v>-4.2900000000000004E-3</c:v>
                </c:pt>
                <c:pt idx="26594">
                  <c:v>-4.3200000000000001E-3</c:v>
                </c:pt>
                <c:pt idx="26595">
                  <c:v>-4.3200000000000001E-3</c:v>
                </c:pt>
                <c:pt idx="26596">
                  <c:v>-4.3200000000000001E-3</c:v>
                </c:pt>
                <c:pt idx="26597">
                  <c:v>-4.3200000000000001E-3</c:v>
                </c:pt>
                <c:pt idx="26598">
                  <c:v>-4.3499999999999997E-3</c:v>
                </c:pt>
                <c:pt idx="26599">
                  <c:v>-4.3499999999999997E-3</c:v>
                </c:pt>
                <c:pt idx="26600">
                  <c:v>-4.3499999999999997E-3</c:v>
                </c:pt>
                <c:pt idx="26601">
                  <c:v>-4.3499999999999997E-3</c:v>
                </c:pt>
                <c:pt idx="26602">
                  <c:v>-4.3499999999999997E-3</c:v>
                </c:pt>
                <c:pt idx="26603">
                  <c:v>-4.3499999999999997E-3</c:v>
                </c:pt>
                <c:pt idx="26604">
                  <c:v>-4.3499999999999997E-3</c:v>
                </c:pt>
                <c:pt idx="26605">
                  <c:v>-4.3200000000000001E-3</c:v>
                </c:pt>
                <c:pt idx="26606">
                  <c:v>-4.3200000000000001E-3</c:v>
                </c:pt>
                <c:pt idx="26607">
                  <c:v>-4.3200000000000001E-3</c:v>
                </c:pt>
                <c:pt idx="26608">
                  <c:v>-4.3200000000000001E-3</c:v>
                </c:pt>
                <c:pt idx="26609">
                  <c:v>-4.2900000000000004E-3</c:v>
                </c:pt>
                <c:pt idx="26610">
                  <c:v>-4.2900000000000004E-3</c:v>
                </c:pt>
                <c:pt idx="26611">
                  <c:v>-4.2900000000000004E-3</c:v>
                </c:pt>
                <c:pt idx="26612">
                  <c:v>-4.2700000000000004E-3</c:v>
                </c:pt>
                <c:pt idx="26613">
                  <c:v>-4.2700000000000004E-3</c:v>
                </c:pt>
                <c:pt idx="26614">
                  <c:v>-4.2700000000000004E-3</c:v>
                </c:pt>
                <c:pt idx="26615">
                  <c:v>-4.2700000000000004E-3</c:v>
                </c:pt>
                <c:pt idx="26616">
                  <c:v>-4.2700000000000004E-3</c:v>
                </c:pt>
                <c:pt idx="26617">
                  <c:v>-4.2399999999999998E-3</c:v>
                </c:pt>
                <c:pt idx="26618">
                  <c:v>-4.2700000000000004E-3</c:v>
                </c:pt>
                <c:pt idx="26619">
                  <c:v>-4.2700000000000004E-3</c:v>
                </c:pt>
                <c:pt idx="26620">
                  <c:v>-4.2700000000000004E-3</c:v>
                </c:pt>
                <c:pt idx="26621">
                  <c:v>-4.2700000000000004E-3</c:v>
                </c:pt>
                <c:pt idx="26622">
                  <c:v>-4.2900000000000004E-3</c:v>
                </c:pt>
                <c:pt idx="26623">
                  <c:v>-4.2900000000000004E-3</c:v>
                </c:pt>
                <c:pt idx="26624">
                  <c:v>-4.3200000000000001E-3</c:v>
                </c:pt>
                <c:pt idx="26625">
                  <c:v>-4.3200000000000001E-3</c:v>
                </c:pt>
                <c:pt idx="26626">
                  <c:v>-4.3499999999999997E-3</c:v>
                </c:pt>
                <c:pt idx="26627">
                  <c:v>-4.3699999999999998E-3</c:v>
                </c:pt>
                <c:pt idx="26628">
                  <c:v>-4.4000000000000003E-3</c:v>
                </c:pt>
                <c:pt idx="26629">
                  <c:v>-4.4000000000000003E-3</c:v>
                </c:pt>
                <c:pt idx="26630">
                  <c:v>-4.4200000000000003E-3</c:v>
                </c:pt>
                <c:pt idx="26631">
                  <c:v>-4.45E-3</c:v>
                </c:pt>
                <c:pt idx="26632">
                  <c:v>-4.4799999999999996E-3</c:v>
                </c:pt>
                <c:pt idx="26633">
                  <c:v>-4.4799999999999996E-3</c:v>
                </c:pt>
                <c:pt idx="26634">
                  <c:v>-4.4999999999999997E-3</c:v>
                </c:pt>
                <c:pt idx="26635">
                  <c:v>-4.4999999999999997E-3</c:v>
                </c:pt>
                <c:pt idx="26636">
                  <c:v>-4.5300000000000002E-3</c:v>
                </c:pt>
                <c:pt idx="26637">
                  <c:v>-4.5300000000000002E-3</c:v>
                </c:pt>
                <c:pt idx="26638">
                  <c:v>-4.5300000000000002E-3</c:v>
                </c:pt>
                <c:pt idx="26639">
                  <c:v>-4.5300000000000002E-3</c:v>
                </c:pt>
                <c:pt idx="26640">
                  <c:v>-4.5300000000000002E-3</c:v>
                </c:pt>
                <c:pt idx="26641">
                  <c:v>-4.5300000000000002E-3</c:v>
                </c:pt>
                <c:pt idx="26642">
                  <c:v>-4.5300000000000002E-3</c:v>
                </c:pt>
                <c:pt idx="26643">
                  <c:v>-4.4999999999999997E-3</c:v>
                </c:pt>
                <c:pt idx="26644">
                  <c:v>-4.4999999999999997E-3</c:v>
                </c:pt>
                <c:pt idx="26645">
                  <c:v>-4.4799999999999996E-3</c:v>
                </c:pt>
                <c:pt idx="26646">
                  <c:v>-4.45E-3</c:v>
                </c:pt>
                <c:pt idx="26647">
                  <c:v>-4.4200000000000003E-3</c:v>
                </c:pt>
                <c:pt idx="26648">
                  <c:v>-4.4000000000000003E-3</c:v>
                </c:pt>
                <c:pt idx="26649">
                  <c:v>-4.3699999999999998E-3</c:v>
                </c:pt>
                <c:pt idx="26650">
                  <c:v>-4.3499999999999997E-3</c:v>
                </c:pt>
                <c:pt idx="26651">
                  <c:v>-4.3200000000000001E-3</c:v>
                </c:pt>
                <c:pt idx="26652">
                  <c:v>-4.2900000000000004E-3</c:v>
                </c:pt>
                <c:pt idx="26653">
                  <c:v>-4.2700000000000004E-3</c:v>
                </c:pt>
                <c:pt idx="26654">
                  <c:v>-4.2399999999999998E-3</c:v>
                </c:pt>
                <c:pt idx="26655">
                  <c:v>-4.2399999999999998E-3</c:v>
                </c:pt>
                <c:pt idx="26656">
                  <c:v>-4.2100000000000002E-3</c:v>
                </c:pt>
                <c:pt idx="26657">
                  <c:v>-4.1900000000000001E-3</c:v>
                </c:pt>
                <c:pt idx="26658">
                  <c:v>-4.1599999999999996E-3</c:v>
                </c:pt>
                <c:pt idx="26659">
                  <c:v>-4.1599999999999996E-3</c:v>
                </c:pt>
                <c:pt idx="26660">
                  <c:v>-4.1599999999999996E-3</c:v>
                </c:pt>
                <c:pt idx="26661">
                  <c:v>-4.13E-3</c:v>
                </c:pt>
                <c:pt idx="26662">
                  <c:v>-4.13E-3</c:v>
                </c:pt>
                <c:pt idx="26663">
                  <c:v>-4.13E-3</c:v>
                </c:pt>
                <c:pt idx="26664">
                  <c:v>-4.13E-3</c:v>
                </c:pt>
                <c:pt idx="26665">
                  <c:v>-4.13E-3</c:v>
                </c:pt>
                <c:pt idx="26666">
                  <c:v>-4.1599999999999996E-3</c:v>
                </c:pt>
                <c:pt idx="26667">
                  <c:v>-4.1599999999999996E-3</c:v>
                </c:pt>
                <c:pt idx="26668">
                  <c:v>-4.1900000000000001E-3</c:v>
                </c:pt>
                <c:pt idx="26669">
                  <c:v>-4.1900000000000001E-3</c:v>
                </c:pt>
                <c:pt idx="26670">
                  <c:v>-4.2100000000000002E-3</c:v>
                </c:pt>
                <c:pt idx="26671">
                  <c:v>-4.2399999999999998E-3</c:v>
                </c:pt>
                <c:pt idx="26672">
                  <c:v>-4.2700000000000004E-3</c:v>
                </c:pt>
                <c:pt idx="26673">
                  <c:v>-4.2700000000000004E-3</c:v>
                </c:pt>
                <c:pt idx="26674">
                  <c:v>-4.2900000000000004E-3</c:v>
                </c:pt>
                <c:pt idx="26675">
                  <c:v>-4.3200000000000001E-3</c:v>
                </c:pt>
                <c:pt idx="26676">
                  <c:v>-4.3499999999999997E-3</c:v>
                </c:pt>
                <c:pt idx="26677">
                  <c:v>-4.3699999999999998E-3</c:v>
                </c:pt>
                <c:pt idx="26678">
                  <c:v>-4.3699999999999998E-3</c:v>
                </c:pt>
                <c:pt idx="26679">
                  <c:v>-4.4000000000000003E-3</c:v>
                </c:pt>
                <c:pt idx="26680">
                  <c:v>-4.4200000000000003E-3</c:v>
                </c:pt>
                <c:pt idx="26681">
                  <c:v>-4.4200000000000003E-3</c:v>
                </c:pt>
                <c:pt idx="26682">
                  <c:v>-4.4200000000000003E-3</c:v>
                </c:pt>
                <c:pt idx="26683">
                  <c:v>-4.45E-3</c:v>
                </c:pt>
                <c:pt idx="26684">
                  <c:v>-4.45E-3</c:v>
                </c:pt>
                <c:pt idx="26685">
                  <c:v>-4.45E-3</c:v>
                </c:pt>
                <c:pt idx="26686">
                  <c:v>-4.45E-3</c:v>
                </c:pt>
                <c:pt idx="26687">
                  <c:v>-4.45E-3</c:v>
                </c:pt>
                <c:pt idx="26688">
                  <c:v>-4.45E-3</c:v>
                </c:pt>
                <c:pt idx="26689">
                  <c:v>-4.45E-3</c:v>
                </c:pt>
                <c:pt idx="26690">
                  <c:v>-4.45E-3</c:v>
                </c:pt>
                <c:pt idx="26691">
                  <c:v>-4.4200000000000003E-3</c:v>
                </c:pt>
                <c:pt idx="26692">
                  <c:v>-4.4200000000000003E-3</c:v>
                </c:pt>
                <c:pt idx="26693">
                  <c:v>-4.4200000000000003E-3</c:v>
                </c:pt>
                <c:pt idx="26694">
                  <c:v>-4.4000000000000003E-3</c:v>
                </c:pt>
                <c:pt idx="26695">
                  <c:v>-4.4000000000000003E-3</c:v>
                </c:pt>
                <c:pt idx="26696">
                  <c:v>-4.4000000000000003E-3</c:v>
                </c:pt>
                <c:pt idx="26697">
                  <c:v>-4.4000000000000003E-3</c:v>
                </c:pt>
                <c:pt idx="26698">
                  <c:v>-4.4000000000000003E-3</c:v>
                </c:pt>
                <c:pt idx="26699">
                  <c:v>-4.3699999999999998E-3</c:v>
                </c:pt>
                <c:pt idx="26700">
                  <c:v>-4.3699999999999998E-3</c:v>
                </c:pt>
                <c:pt idx="26701">
                  <c:v>-4.3699999999999998E-3</c:v>
                </c:pt>
                <c:pt idx="26702">
                  <c:v>-4.3699999999999998E-3</c:v>
                </c:pt>
                <c:pt idx="26703">
                  <c:v>-4.3699999999999998E-3</c:v>
                </c:pt>
                <c:pt idx="26704">
                  <c:v>-4.3699999999999998E-3</c:v>
                </c:pt>
                <c:pt idx="26705">
                  <c:v>-4.4000000000000003E-3</c:v>
                </c:pt>
                <c:pt idx="26706">
                  <c:v>-4.4000000000000003E-3</c:v>
                </c:pt>
                <c:pt idx="26707">
                  <c:v>-4.4000000000000003E-3</c:v>
                </c:pt>
                <c:pt idx="26708">
                  <c:v>-4.4000000000000003E-3</c:v>
                </c:pt>
                <c:pt idx="26709">
                  <c:v>-4.4200000000000003E-3</c:v>
                </c:pt>
                <c:pt idx="26710">
                  <c:v>-4.4200000000000003E-3</c:v>
                </c:pt>
                <c:pt idx="26711">
                  <c:v>-4.4200000000000003E-3</c:v>
                </c:pt>
                <c:pt idx="26712">
                  <c:v>-4.4200000000000003E-3</c:v>
                </c:pt>
                <c:pt idx="26713">
                  <c:v>-4.4200000000000003E-3</c:v>
                </c:pt>
                <c:pt idx="26714">
                  <c:v>-4.45E-3</c:v>
                </c:pt>
                <c:pt idx="26715">
                  <c:v>-4.45E-3</c:v>
                </c:pt>
                <c:pt idx="26716">
                  <c:v>-4.45E-3</c:v>
                </c:pt>
                <c:pt idx="26717">
                  <c:v>-4.45E-3</c:v>
                </c:pt>
                <c:pt idx="26718">
                  <c:v>-4.45E-3</c:v>
                </c:pt>
                <c:pt idx="26719">
                  <c:v>-4.4200000000000003E-3</c:v>
                </c:pt>
                <c:pt idx="26720">
                  <c:v>-4.4200000000000003E-3</c:v>
                </c:pt>
                <c:pt idx="26721">
                  <c:v>-4.4200000000000003E-3</c:v>
                </c:pt>
                <c:pt idx="26722">
                  <c:v>-4.4200000000000003E-3</c:v>
                </c:pt>
                <c:pt idx="26723">
                  <c:v>-4.4000000000000003E-3</c:v>
                </c:pt>
                <c:pt idx="26724">
                  <c:v>-4.4000000000000003E-3</c:v>
                </c:pt>
                <c:pt idx="26725">
                  <c:v>-4.3699999999999998E-3</c:v>
                </c:pt>
                <c:pt idx="26726">
                  <c:v>-4.3699999999999998E-3</c:v>
                </c:pt>
                <c:pt idx="26727">
                  <c:v>-4.3499999999999997E-3</c:v>
                </c:pt>
                <c:pt idx="26728">
                  <c:v>-4.3499999999999997E-3</c:v>
                </c:pt>
                <c:pt idx="26729">
                  <c:v>-4.3200000000000001E-3</c:v>
                </c:pt>
                <c:pt idx="26730">
                  <c:v>-4.3200000000000001E-3</c:v>
                </c:pt>
                <c:pt idx="26731">
                  <c:v>-4.2900000000000004E-3</c:v>
                </c:pt>
                <c:pt idx="26732">
                  <c:v>-4.2900000000000004E-3</c:v>
                </c:pt>
                <c:pt idx="26733">
                  <c:v>-4.2700000000000004E-3</c:v>
                </c:pt>
                <c:pt idx="26734">
                  <c:v>-4.2700000000000004E-3</c:v>
                </c:pt>
                <c:pt idx="26735">
                  <c:v>-4.2700000000000004E-3</c:v>
                </c:pt>
                <c:pt idx="26736">
                  <c:v>-4.2700000000000004E-3</c:v>
                </c:pt>
                <c:pt idx="26737">
                  <c:v>-4.2700000000000004E-3</c:v>
                </c:pt>
                <c:pt idx="26738">
                  <c:v>-4.2700000000000004E-3</c:v>
                </c:pt>
                <c:pt idx="26739">
                  <c:v>-4.2700000000000004E-3</c:v>
                </c:pt>
                <c:pt idx="26740">
                  <c:v>-4.2700000000000004E-3</c:v>
                </c:pt>
                <c:pt idx="26741">
                  <c:v>-4.2700000000000004E-3</c:v>
                </c:pt>
                <c:pt idx="26742">
                  <c:v>-4.2700000000000004E-3</c:v>
                </c:pt>
                <c:pt idx="26743">
                  <c:v>-4.2900000000000004E-3</c:v>
                </c:pt>
                <c:pt idx="26744">
                  <c:v>-4.2900000000000004E-3</c:v>
                </c:pt>
                <c:pt idx="26745">
                  <c:v>-4.3200000000000001E-3</c:v>
                </c:pt>
                <c:pt idx="26746">
                  <c:v>-4.3200000000000001E-3</c:v>
                </c:pt>
                <c:pt idx="26747">
                  <c:v>-4.3499999999999997E-3</c:v>
                </c:pt>
                <c:pt idx="26748">
                  <c:v>-4.3499999999999997E-3</c:v>
                </c:pt>
                <c:pt idx="26749">
                  <c:v>-4.3499999999999997E-3</c:v>
                </c:pt>
                <c:pt idx="26750">
                  <c:v>-4.3699999999999998E-3</c:v>
                </c:pt>
                <c:pt idx="26751">
                  <c:v>-4.3699999999999998E-3</c:v>
                </c:pt>
                <c:pt idx="26752">
                  <c:v>-4.3699999999999998E-3</c:v>
                </c:pt>
                <c:pt idx="26753">
                  <c:v>-4.4000000000000003E-3</c:v>
                </c:pt>
                <c:pt idx="26754">
                  <c:v>-4.4000000000000003E-3</c:v>
                </c:pt>
                <c:pt idx="26755">
                  <c:v>-4.4000000000000003E-3</c:v>
                </c:pt>
                <c:pt idx="26756">
                  <c:v>-4.4000000000000003E-3</c:v>
                </c:pt>
                <c:pt idx="26757">
                  <c:v>-4.4000000000000003E-3</c:v>
                </c:pt>
                <c:pt idx="26758">
                  <c:v>-4.4000000000000003E-3</c:v>
                </c:pt>
                <c:pt idx="26759">
                  <c:v>-4.3699999999999998E-3</c:v>
                </c:pt>
                <c:pt idx="26760">
                  <c:v>-4.3699999999999998E-3</c:v>
                </c:pt>
                <c:pt idx="26761">
                  <c:v>-4.3699999999999998E-3</c:v>
                </c:pt>
                <c:pt idx="26762">
                  <c:v>-4.3499999999999997E-3</c:v>
                </c:pt>
                <c:pt idx="26763">
                  <c:v>-4.3499999999999997E-3</c:v>
                </c:pt>
                <c:pt idx="26764">
                  <c:v>-4.3200000000000001E-3</c:v>
                </c:pt>
                <c:pt idx="26765">
                  <c:v>-4.3200000000000001E-3</c:v>
                </c:pt>
                <c:pt idx="26766">
                  <c:v>-4.2900000000000004E-3</c:v>
                </c:pt>
                <c:pt idx="26767">
                  <c:v>-4.2900000000000004E-3</c:v>
                </c:pt>
                <c:pt idx="26768">
                  <c:v>-4.2700000000000004E-3</c:v>
                </c:pt>
                <c:pt idx="26769">
                  <c:v>-4.2700000000000004E-3</c:v>
                </c:pt>
                <c:pt idx="26770">
                  <c:v>-4.2399999999999998E-3</c:v>
                </c:pt>
                <c:pt idx="26771">
                  <c:v>-4.2399999999999998E-3</c:v>
                </c:pt>
                <c:pt idx="26772">
                  <c:v>-4.2399999999999998E-3</c:v>
                </c:pt>
                <c:pt idx="26773">
                  <c:v>-4.2100000000000002E-3</c:v>
                </c:pt>
                <c:pt idx="26774">
                  <c:v>-4.2100000000000002E-3</c:v>
                </c:pt>
                <c:pt idx="26775">
                  <c:v>-4.2100000000000002E-3</c:v>
                </c:pt>
                <c:pt idx="26776">
                  <c:v>-4.2100000000000002E-3</c:v>
                </c:pt>
                <c:pt idx="26777">
                  <c:v>-4.2100000000000002E-3</c:v>
                </c:pt>
                <c:pt idx="26778">
                  <c:v>-4.2399999999999998E-3</c:v>
                </c:pt>
                <c:pt idx="26779">
                  <c:v>-4.2399999999999998E-3</c:v>
                </c:pt>
                <c:pt idx="26780">
                  <c:v>-4.2700000000000004E-3</c:v>
                </c:pt>
                <c:pt idx="26781">
                  <c:v>-4.2700000000000004E-3</c:v>
                </c:pt>
                <c:pt idx="26782">
                  <c:v>-4.2900000000000004E-3</c:v>
                </c:pt>
                <c:pt idx="26783">
                  <c:v>-4.2900000000000004E-3</c:v>
                </c:pt>
                <c:pt idx="26784">
                  <c:v>-4.3200000000000001E-3</c:v>
                </c:pt>
                <c:pt idx="26785">
                  <c:v>-4.3499999999999997E-3</c:v>
                </c:pt>
                <c:pt idx="26786">
                  <c:v>-4.3699999999999998E-3</c:v>
                </c:pt>
                <c:pt idx="26787">
                  <c:v>-4.4000000000000003E-3</c:v>
                </c:pt>
                <c:pt idx="26788">
                  <c:v>-4.4200000000000003E-3</c:v>
                </c:pt>
                <c:pt idx="26789">
                  <c:v>-4.4200000000000003E-3</c:v>
                </c:pt>
                <c:pt idx="26790">
                  <c:v>-4.45E-3</c:v>
                </c:pt>
                <c:pt idx="26791">
                  <c:v>-4.4799999999999996E-3</c:v>
                </c:pt>
                <c:pt idx="26792">
                  <c:v>-4.4999999999999997E-3</c:v>
                </c:pt>
                <c:pt idx="26793">
                  <c:v>-4.4999999999999997E-3</c:v>
                </c:pt>
                <c:pt idx="26794">
                  <c:v>-4.5300000000000002E-3</c:v>
                </c:pt>
                <c:pt idx="26795">
                  <c:v>-4.5300000000000002E-3</c:v>
                </c:pt>
                <c:pt idx="26796">
                  <c:v>-4.5599999999999998E-3</c:v>
                </c:pt>
                <c:pt idx="26797">
                  <c:v>-4.5599999999999998E-3</c:v>
                </c:pt>
                <c:pt idx="26798">
                  <c:v>-4.5599999999999998E-3</c:v>
                </c:pt>
                <c:pt idx="26799">
                  <c:v>-4.5599999999999998E-3</c:v>
                </c:pt>
                <c:pt idx="26800">
                  <c:v>-4.5599999999999998E-3</c:v>
                </c:pt>
                <c:pt idx="26801">
                  <c:v>-4.5599999999999998E-3</c:v>
                </c:pt>
                <c:pt idx="26802">
                  <c:v>-4.5599999999999998E-3</c:v>
                </c:pt>
                <c:pt idx="26803">
                  <c:v>-4.5599999999999998E-3</c:v>
                </c:pt>
                <c:pt idx="26804">
                  <c:v>-4.5599999999999998E-3</c:v>
                </c:pt>
                <c:pt idx="26805">
                  <c:v>-4.5300000000000002E-3</c:v>
                </c:pt>
                <c:pt idx="26806">
                  <c:v>-4.5300000000000002E-3</c:v>
                </c:pt>
                <c:pt idx="26807">
                  <c:v>-4.4999999999999997E-3</c:v>
                </c:pt>
                <c:pt idx="26808">
                  <c:v>-4.4999999999999997E-3</c:v>
                </c:pt>
                <c:pt idx="26809">
                  <c:v>-4.4799999999999996E-3</c:v>
                </c:pt>
                <c:pt idx="26810">
                  <c:v>-4.4799999999999996E-3</c:v>
                </c:pt>
                <c:pt idx="26811">
                  <c:v>-4.45E-3</c:v>
                </c:pt>
                <c:pt idx="26812">
                  <c:v>-4.45E-3</c:v>
                </c:pt>
                <c:pt idx="26813">
                  <c:v>-4.4200000000000003E-3</c:v>
                </c:pt>
                <c:pt idx="26814">
                  <c:v>-4.4200000000000003E-3</c:v>
                </c:pt>
                <c:pt idx="26815">
                  <c:v>-4.4000000000000003E-3</c:v>
                </c:pt>
                <c:pt idx="26816">
                  <c:v>-4.4000000000000003E-3</c:v>
                </c:pt>
                <c:pt idx="26817">
                  <c:v>-4.4000000000000003E-3</c:v>
                </c:pt>
                <c:pt idx="26818">
                  <c:v>-4.3699999999999998E-3</c:v>
                </c:pt>
                <c:pt idx="26819">
                  <c:v>-4.3699999999999998E-3</c:v>
                </c:pt>
                <c:pt idx="26820">
                  <c:v>-4.3699999999999998E-3</c:v>
                </c:pt>
                <c:pt idx="26821">
                  <c:v>-4.3699999999999998E-3</c:v>
                </c:pt>
                <c:pt idx="26822">
                  <c:v>-4.3499999999999997E-3</c:v>
                </c:pt>
                <c:pt idx="26823">
                  <c:v>-4.3499999999999997E-3</c:v>
                </c:pt>
                <c:pt idx="26824">
                  <c:v>-4.3499999999999997E-3</c:v>
                </c:pt>
                <c:pt idx="26825">
                  <c:v>-4.3499999999999997E-3</c:v>
                </c:pt>
                <c:pt idx="26826">
                  <c:v>-4.3499999999999997E-3</c:v>
                </c:pt>
                <c:pt idx="26827">
                  <c:v>-4.3499999999999997E-3</c:v>
                </c:pt>
                <c:pt idx="26828">
                  <c:v>-4.3499999999999997E-3</c:v>
                </c:pt>
                <c:pt idx="26829">
                  <c:v>-4.3699999999999998E-3</c:v>
                </c:pt>
                <c:pt idx="26830">
                  <c:v>-4.3699999999999998E-3</c:v>
                </c:pt>
                <c:pt idx="26831">
                  <c:v>-4.3699999999999998E-3</c:v>
                </c:pt>
                <c:pt idx="26832">
                  <c:v>-4.3699999999999998E-3</c:v>
                </c:pt>
                <c:pt idx="26833">
                  <c:v>-4.3699999999999998E-3</c:v>
                </c:pt>
                <c:pt idx="26834">
                  <c:v>-4.3699999999999998E-3</c:v>
                </c:pt>
                <c:pt idx="26835">
                  <c:v>-4.3699999999999998E-3</c:v>
                </c:pt>
                <c:pt idx="26836">
                  <c:v>-4.3699999999999998E-3</c:v>
                </c:pt>
                <c:pt idx="26837">
                  <c:v>-4.3699999999999998E-3</c:v>
                </c:pt>
                <c:pt idx="26838">
                  <c:v>-4.3699999999999998E-3</c:v>
                </c:pt>
                <c:pt idx="26839">
                  <c:v>-4.3699999999999998E-3</c:v>
                </c:pt>
                <c:pt idx="26840">
                  <c:v>-4.4000000000000003E-3</c:v>
                </c:pt>
                <c:pt idx="26841">
                  <c:v>-4.4000000000000003E-3</c:v>
                </c:pt>
                <c:pt idx="26842">
                  <c:v>-4.4000000000000003E-3</c:v>
                </c:pt>
                <c:pt idx="26843">
                  <c:v>-4.4000000000000003E-3</c:v>
                </c:pt>
                <c:pt idx="26844">
                  <c:v>-4.4000000000000003E-3</c:v>
                </c:pt>
                <c:pt idx="26845">
                  <c:v>-4.3699999999999998E-3</c:v>
                </c:pt>
                <c:pt idx="26846">
                  <c:v>-4.3699999999999998E-3</c:v>
                </c:pt>
                <c:pt idx="26847">
                  <c:v>-4.3699999999999998E-3</c:v>
                </c:pt>
                <c:pt idx="26848">
                  <c:v>-4.3699999999999998E-3</c:v>
                </c:pt>
                <c:pt idx="26849">
                  <c:v>-4.3699999999999998E-3</c:v>
                </c:pt>
                <c:pt idx="26850">
                  <c:v>-4.3699999999999998E-3</c:v>
                </c:pt>
                <c:pt idx="26851">
                  <c:v>-4.3699999999999998E-3</c:v>
                </c:pt>
                <c:pt idx="26852">
                  <c:v>-4.3699999999999998E-3</c:v>
                </c:pt>
                <c:pt idx="26853">
                  <c:v>-4.3699999999999998E-3</c:v>
                </c:pt>
                <c:pt idx="26854">
                  <c:v>-4.3699999999999998E-3</c:v>
                </c:pt>
                <c:pt idx="26855">
                  <c:v>-4.3499999999999997E-3</c:v>
                </c:pt>
                <c:pt idx="26856">
                  <c:v>-4.3699999999999998E-3</c:v>
                </c:pt>
                <c:pt idx="26857">
                  <c:v>-4.3499999999999997E-3</c:v>
                </c:pt>
                <c:pt idx="26858">
                  <c:v>-4.3499999999999997E-3</c:v>
                </c:pt>
                <c:pt idx="26859">
                  <c:v>-4.3499999999999997E-3</c:v>
                </c:pt>
                <c:pt idx="26860">
                  <c:v>-4.3499999999999997E-3</c:v>
                </c:pt>
                <c:pt idx="26861">
                  <c:v>-4.3499999999999997E-3</c:v>
                </c:pt>
                <c:pt idx="26862">
                  <c:v>-4.3499999999999997E-3</c:v>
                </c:pt>
                <c:pt idx="26863">
                  <c:v>-4.3499999999999997E-3</c:v>
                </c:pt>
                <c:pt idx="26864">
                  <c:v>-4.3699999999999998E-3</c:v>
                </c:pt>
                <c:pt idx="26865">
                  <c:v>-4.3699999999999998E-3</c:v>
                </c:pt>
                <c:pt idx="26866">
                  <c:v>-4.3699999999999998E-3</c:v>
                </c:pt>
                <c:pt idx="26867">
                  <c:v>-4.3699999999999998E-3</c:v>
                </c:pt>
                <c:pt idx="26868">
                  <c:v>-4.3699999999999998E-3</c:v>
                </c:pt>
                <c:pt idx="26869">
                  <c:v>-4.4000000000000003E-3</c:v>
                </c:pt>
                <c:pt idx="26870">
                  <c:v>-4.4000000000000003E-3</c:v>
                </c:pt>
                <c:pt idx="26871">
                  <c:v>-4.4000000000000003E-3</c:v>
                </c:pt>
                <c:pt idx="26872">
                  <c:v>-4.4200000000000003E-3</c:v>
                </c:pt>
                <c:pt idx="26873">
                  <c:v>-4.4200000000000003E-3</c:v>
                </c:pt>
                <c:pt idx="26874">
                  <c:v>-4.4200000000000003E-3</c:v>
                </c:pt>
                <c:pt idx="26875">
                  <c:v>-4.4200000000000003E-3</c:v>
                </c:pt>
                <c:pt idx="26876">
                  <c:v>-4.45E-3</c:v>
                </c:pt>
                <c:pt idx="26877">
                  <c:v>-4.45E-3</c:v>
                </c:pt>
                <c:pt idx="26878">
                  <c:v>-4.45E-3</c:v>
                </c:pt>
                <c:pt idx="26879">
                  <c:v>-4.45E-3</c:v>
                </c:pt>
                <c:pt idx="26880">
                  <c:v>-4.45E-3</c:v>
                </c:pt>
                <c:pt idx="26881">
                  <c:v>-4.4799999999999996E-3</c:v>
                </c:pt>
                <c:pt idx="26882">
                  <c:v>-4.4799999999999996E-3</c:v>
                </c:pt>
                <c:pt idx="26883">
                  <c:v>-4.4799999999999996E-3</c:v>
                </c:pt>
                <c:pt idx="26884">
                  <c:v>-4.4799999999999996E-3</c:v>
                </c:pt>
                <c:pt idx="26885">
                  <c:v>-4.4799999999999996E-3</c:v>
                </c:pt>
                <c:pt idx="26886">
                  <c:v>-4.4799999999999996E-3</c:v>
                </c:pt>
                <c:pt idx="26887">
                  <c:v>-4.45E-3</c:v>
                </c:pt>
                <c:pt idx="26888">
                  <c:v>-4.45E-3</c:v>
                </c:pt>
                <c:pt idx="26889">
                  <c:v>-4.45E-3</c:v>
                </c:pt>
                <c:pt idx="26890">
                  <c:v>-4.4200000000000003E-3</c:v>
                </c:pt>
                <c:pt idx="26891">
                  <c:v>-4.4200000000000003E-3</c:v>
                </c:pt>
                <c:pt idx="26892">
                  <c:v>-4.4000000000000003E-3</c:v>
                </c:pt>
                <c:pt idx="26893">
                  <c:v>-4.4000000000000003E-3</c:v>
                </c:pt>
                <c:pt idx="26894">
                  <c:v>-4.3699999999999998E-3</c:v>
                </c:pt>
                <c:pt idx="26895">
                  <c:v>-4.3699999999999998E-3</c:v>
                </c:pt>
                <c:pt idx="26896">
                  <c:v>-4.3499999999999997E-3</c:v>
                </c:pt>
                <c:pt idx="26897">
                  <c:v>-4.3499999999999997E-3</c:v>
                </c:pt>
                <c:pt idx="26898">
                  <c:v>-4.3200000000000001E-3</c:v>
                </c:pt>
                <c:pt idx="26899">
                  <c:v>-4.3200000000000001E-3</c:v>
                </c:pt>
                <c:pt idx="26900">
                  <c:v>-4.2900000000000004E-3</c:v>
                </c:pt>
                <c:pt idx="26901">
                  <c:v>-4.2900000000000004E-3</c:v>
                </c:pt>
                <c:pt idx="26902">
                  <c:v>-4.2700000000000004E-3</c:v>
                </c:pt>
                <c:pt idx="26903">
                  <c:v>-4.2700000000000004E-3</c:v>
                </c:pt>
                <c:pt idx="26904">
                  <c:v>-4.2700000000000004E-3</c:v>
                </c:pt>
                <c:pt idx="26905">
                  <c:v>-4.2399999999999998E-3</c:v>
                </c:pt>
                <c:pt idx="26906">
                  <c:v>-4.2399999999999998E-3</c:v>
                </c:pt>
                <c:pt idx="26907">
                  <c:v>-4.2399999999999998E-3</c:v>
                </c:pt>
                <c:pt idx="26908">
                  <c:v>-4.2700000000000004E-3</c:v>
                </c:pt>
                <c:pt idx="26909">
                  <c:v>-4.2700000000000004E-3</c:v>
                </c:pt>
                <c:pt idx="26910">
                  <c:v>-4.2700000000000004E-3</c:v>
                </c:pt>
                <c:pt idx="26911">
                  <c:v>-4.2700000000000004E-3</c:v>
                </c:pt>
                <c:pt idx="26912">
                  <c:v>-4.2900000000000004E-3</c:v>
                </c:pt>
                <c:pt idx="26913">
                  <c:v>-4.3200000000000001E-3</c:v>
                </c:pt>
                <c:pt idx="26914">
                  <c:v>-4.3200000000000001E-3</c:v>
                </c:pt>
                <c:pt idx="26915">
                  <c:v>-4.3499999999999997E-3</c:v>
                </c:pt>
                <c:pt idx="26916">
                  <c:v>-4.3699999999999998E-3</c:v>
                </c:pt>
                <c:pt idx="26917">
                  <c:v>-4.3699999999999998E-3</c:v>
                </c:pt>
                <c:pt idx="26918">
                  <c:v>-4.4000000000000003E-3</c:v>
                </c:pt>
                <c:pt idx="26919">
                  <c:v>-4.4200000000000003E-3</c:v>
                </c:pt>
                <c:pt idx="26920">
                  <c:v>-4.45E-3</c:v>
                </c:pt>
                <c:pt idx="26921">
                  <c:v>-4.45E-3</c:v>
                </c:pt>
                <c:pt idx="26922">
                  <c:v>-4.4799999999999996E-3</c:v>
                </c:pt>
                <c:pt idx="26923">
                  <c:v>-4.4999999999999997E-3</c:v>
                </c:pt>
                <c:pt idx="26924">
                  <c:v>-4.4999999999999997E-3</c:v>
                </c:pt>
                <c:pt idx="26925">
                  <c:v>-4.5300000000000002E-3</c:v>
                </c:pt>
                <c:pt idx="26926">
                  <c:v>-4.5300000000000002E-3</c:v>
                </c:pt>
                <c:pt idx="26927">
                  <c:v>-4.5599999999999998E-3</c:v>
                </c:pt>
                <c:pt idx="26928">
                  <c:v>-4.5599999999999998E-3</c:v>
                </c:pt>
                <c:pt idx="26929">
                  <c:v>-4.5599999999999998E-3</c:v>
                </c:pt>
                <c:pt idx="26930">
                  <c:v>-4.5599999999999998E-3</c:v>
                </c:pt>
                <c:pt idx="26931">
                  <c:v>-4.5599999999999998E-3</c:v>
                </c:pt>
                <c:pt idx="26932">
                  <c:v>-4.5599999999999998E-3</c:v>
                </c:pt>
                <c:pt idx="26933">
                  <c:v>-4.5599999999999998E-3</c:v>
                </c:pt>
                <c:pt idx="26934">
                  <c:v>-4.5300000000000002E-3</c:v>
                </c:pt>
                <c:pt idx="26935">
                  <c:v>-4.5300000000000002E-3</c:v>
                </c:pt>
                <c:pt idx="26936">
                  <c:v>-4.5300000000000002E-3</c:v>
                </c:pt>
                <c:pt idx="26937">
                  <c:v>-4.4999999999999997E-3</c:v>
                </c:pt>
                <c:pt idx="26938">
                  <c:v>-4.4999999999999997E-3</c:v>
                </c:pt>
                <c:pt idx="26939">
                  <c:v>-4.4799999999999996E-3</c:v>
                </c:pt>
                <c:pt idx="26940">
                  <c:v>-4.4799999999999996E-3</c:v>
                </c:pt>
                <c:pt idx="26941">
                  <c:v>-4.45E-3</c:v>
                </c:pt>
                <c:pt idx="26942">
                  <c:v>-4.4200000000000003E-3</c:v>
                </c:pt>
                <c:pt idx="26943">
                  <c:v>-4.4200000000000003E-3</c:v>
                </c:pt>
                <c:pt idx="26944">
                  <c:v>-4.4000000000000003E-3</c:v>
                </c:pt>
                <c:pt idx="26945">
                  <c:v>-4.4000000000000003E-3</c:v>
                </c:pt>
                <c:pt idx="26946">
                  <c:v>-4.3699999999999998E-3</c:v>
                </c:pt>
                <c:pt idx="26947">
                  <c:v>-4.3699999999999998E-3</c:v>
                </c:pt>
                <c:pt idx="26948">
                  <c:v>-4.3499999999999997E-3</c:v>
                </c:pt>
                <c:pt idx="26949">
                  <c:v>-4.3499999999999997E-3</c:v>
                </c:pt>
                <c:pt idx="26950">
                  <c:v>-4.3200000000000001E-3</c:v>
                </c:pt>
                <c:pt idx="26951">
                  <c:v>-4.3200000000000001E-3</c:v>
                </c:pt>
                <c:pt idx="26952">
                  <c:v>-4.3200000000000001E-3</c:v>
                </c:pt>
                <c:pt idx="26953">
                  <c:v>-4.3200000000000001E-3</c:v>
                </c:pt>
                <c:pt idx="26954">
                  <c:v>-4.3200000000000001E-3</c:v>
                </c:pt>
                <c:pt idx="26955">
                  <c:v>-4.2900000000000004E-3</c:v>
                </c:pt>
                <c:pt idx="26956">
                  <c:v>-4.2900000000000004E-3</c:v>
                </c:pt>
                <c:pt idx="26957">
                  <c:v>-4.2900000000000004E-3</c:v>
                </c:pt>
                <c:pt idx="26958">
                  <c:v>-4.2900000000000004E-3</c:v>
                </c:pt>
                <c:pt idx="26959">
                  <c:v>-4.2900000000000004E-3</c:v>
                </c:pt>
                <c:pt idx="26960">
                  <c:v>-4.2900000000000004E-3</c:v>
                </c:pt>
                <c:pt idx="26961">
                  <c:v>-4.2900000000000004E-3</c:v>
                </c:pt>
                <c:pt idx="26962">
                  <c:v>-4.2900000000000004E-3</c:v>
                </c:pt>
                <c:pt idx="26963">
                  <c:v>-4.2900000000000004E-3</c:v>
                </c:pt>
                <c:pt idx="26964">
                  <c:v>-4.2900000000000004E-3</c:v>
                </c:pt>
                <c:pt idx="26965">
                  <c:v>-4.2900000000000004E-3</c:v>
                </c:pt>
                <c:pt idx="26966">
                  <c:v>-4.2900000000000004E-3</c:v>
                </c:pt>
                <c:pt idx="26967">
                  <c:v>-4.2900000000000004E-3</c:v>
                </c:pt>
                <c:pt idx="26968">
                  <c:v>-4.2900000000000004E-3</c:v>
                </c:pt>
                <c:pt idx="26969">
                  <c:v>-4.2700000000000004E-3</c:v>
                </c:pt>
                <c:pt idx="26970">
                  <c:v>-4.2700000000000004E-3</c:v>
                </c:pt>
                <c:pt idx="26971">
                  <c:v>-4.2900000000000004E-3</c:v>
                </c:pt>
                <c:pt idx="26972">
                  <c:v>-4.2900000000000004E-3</c:v>
                </c:pt>
                <c:pt idx="26973">
                  <c:v>-4.2900000000000004E-3</c:v>
                </c:pt>
                <c:pt idx="26974">
                  <c:v>-4.2900000000000004E-3</c:v>
                </c:pt>
                <c:pt idx="26975">
                  <c:v>-4.2900000000000004E-3</c:v>
                </c:pt>
                <c:pt idx="26976">
                  <c:v>-4.2900000000000004E-3</c:v>
                </c:pt>
                <c:pt idx="26977">
                  <c:v>-4.2900000000000004E-3</c:v>
                </c:pt>
                <c:pt idx="26978">
                  <c:v>-4.2900000000000004E-3</c:v>
                </c:pt>
                <c:pt idx="26979">
                  <c:v>-4.3200000000000001E-3</c:v>
                </c:pt>
                <c:pt idx="26980">
                  <c:v>-4.3200000000000001E-3</c:v>
                </c:pt>
                <c:pt idx="26981">
                  <c:v>-4.3200000000000001E-3</c:v>
                </c:pt>
                <c:pt idx="26982">
                  <c:v>-4.3200000000000001E-3</c:v>
                </c:pt>
                <c:pt idx="26983">
                  <c:v>-4.3499999999999997E-3</c:v>
                </c:pt>
                <c:pt idx="26984">
                  <c:v>-4.3499999999999997E-3</c:v>
                </c:pt>
                <c:pt idx="26985">
                  <c:v>-4.3499999999999997E-3</c:v>
                </c:pt>
                <c:pt idx="26986">
                  <c:v>-4.3699999999999998E-3</c:v>
                </c:pt>
                <c:pt idx="26987">
                  <c:v>-4.3699999999999998E-3</c:v>
                </c:pt>
                <c:pt idx="26988">
                  <c:v>-4.4000000000000003E-3</c:v>
                </c:pt>
                <c:pt idx="26989">
                  <c:v>-4.4000000000000003E-3</c:v>
                </c:pt>
                <c:pt idx="26990">
                  <c:v>-4.4200000000000003E-3</c:v>
                </c:pt>
                <c:pt idx="26991">
                  <c:v>-4.4200000000000003E-3</c:v>
                </c:pt>
                <c:pt idx="26992">
                  <c:v>-4.4200000000000003E-3</c:v>
                </c:pt>
                <c:pt idx="26993">
                  <c:v>-4.45E-3</c:v>
                </c:pt>
                <c:pt idx="26994">
                  <c:v>-4.45E-3</c:v>
                </c:pt>
                <c:pt idx="26995">
                  <c:v>-4.45E-3</c:v>
                </c:pt>
                <c:pt idx="26996">
                  <c:v>-4.45E-3</c:v>
                </c:pt>
                <c:pt idx="26997">
                  <c:v>-4.45E-3</c:v>
                </c:pt>
                <c:pt idx="26998">
                  <c:v>-4.4799999999999996E-3</c:v>
                </c:pt>
                <c:pt idx="26999">
                  <c:v>-4.4799999999999996E-3</c:v>
                </c:pt>
                <c:pt idx="27000">
                  <c:v>-4.4799999999999996E-3</c:v>
                </c:pt>
                <c:pt idx="27001">
                  <c:v>-4.4799999999999996E-3</c:v>
                </c:pt>
                <c:pt idx="27002">
                  <c:v>-4.4799999999999996E-3</c:v>
                </c:pt>
                <c:pt idx="27003">
                  <c:v>-4.45E-3</c:v>
                </c:pt>
                <c:pt idx="27004">
                  <c:v>-4.45E-3</c:v>
                </c:pt>
                <c:pt idx="27005">
                  <c:v>-4.45E-3</c:v>
                </c:pt>
                <c:pt idx="27006">
                  <c:v>-4.45E-3</c:v>
                </c:pt>
                <c:pt idx="27007">
                  <c:v>-4.45E-3</c:v>
                </c:pt>
                <c:pt idx="27008">
                  <c:v>-4.45E-3</c:v>
                </c:pt>
                <c:pt idx="27009">
                  <c:v>-4.4200000000000003E-3</c:v>
                </c:pt>
                <c:pt idx="27010">
                  <c:v>-4.4200000000000003E-3</c:v>
                </c:pt>
                <c:pt idx="27011">
                  <c:v>-4.4200000000000003E-3</c:v>
                </c:pt>
                <c:pt idx="27012">
                  <c:v>-4.4200000000000003E-3</c:v>
                </c:pt>
                <c:pt idx="27013">
                  <c:v>-4.4000000000000003E-3</c:v>
                </c:pt>
                <c:pt idx="27014">
                  <c:v>-4.4000000000000003E-3</c:v>
                </c:pt>
                <c:pt idx="27015">
                  <c:v>-4.4000000000000003E-3</c:v>
                </c:pt>
                <c:pt idx="27016">
                  <c:v>-4.4000000000000003E-3</c:v>
                </c:pt>
                <c:pt idx="27017">
                  <c:v>-4.3699999999999998E-3</c:v>
                </c:pt>
                <c:pt idx="27018">
                  <c:v>-4.3699999999999998E-3</c:v>
                </c:pt>
                <c:pt idx="27019">
                  <c:v>-4.3699999999999998E-3</c:v>
                </c:pt>
                <c:pt idx="27020">
                  <c:v>-4.3699999999999998E-3</c:v>
                </c:pt>
                <c:pt idx="27021">
                  <c:v>-4.3699999999999998E-3</c:v>
                </c:pt>
                <c:pt idx="27022">
                  <c:v>-4.3699999999999998E-3</c:v>
                </c:pt>
                <c:pt idx="27023">
                  <c:v>-4.3699999999999998E-3</c:v>
                </c:pt>
                <c:pt idx="27024">
                  <c:v>-4.3699999999999998E-3</c:v>
                </c:pt>
                <c:pt idx="27025">
                  <c:v>-4.3699999999999998E-3</c:v>
                </c:pt>
                <c:pt idx="27026">
                  <c:v>-4.3699999999999998E-3</c:v>
                </c:pt>
                <c:pt idx="27027">
                  <c:v>-4.3699999999999998E-3</c:v>
                </c:pt>
                <c:pt idx="27028">
                  <c:v>-4.3699999999999998E-3</c:v>
                </c:pt>
                <c:pt idx="27029">
                  <c:v>-4.3699999999999998E-3</c:v>
                </c:pt>
                <c:pt idx="27030">
                  <c:v>-4.3699999999999998E-3</c:v>
                </c:pt>
                <c:pt idx="27031">
                  <c:v>-4.3699999999999998E-3</c:v>
                </c:pt>
                <c:pt idx="27032">
                  <c:v>-4.3699999999999998E-3</c:v>
                </c:pt>
                <c:pt idx="27033">
                  <c:v>-4.3699999999999998E-3</c:v>
                </c:pt>
                <c:pt idx="27034">
                  <c:v>-4.4000000000000003E-3</c:v>
                </c:pt>
                <c:pt idx="27035">
                  <c:v>-4.4000000000000003E-3</c:v>
                </c:pt>
                <c:pt idx="27036">
                  <c:v>-4.4000000000000003E-3</c:v>
                </c:pt>
                <c:pt idx="27037">
                  <c:v>-4.4000000000000003E-3</c:v>
                </c:pt>
                <c:pt idx="27038">
                  <c:v>-4.4200000000000003E-3</c:v>
                </c:pt>
                <c:pt idx="27039">
                  <c:v>-4.4200000000000003E-3</c:v>
                </c:pt>
                <c:pt idx="27040">
                  <c:v>-4.4200000000000003E-3</c:v>
                </c:pt>
                <c:pt idx="27041">
                  <c:v>-4.45E-3</c:v>
                </c:pt>
                <c:pt idx="27042">
                  <c:v>-4.45E-3</c:v>
                </c:pt>
                <c:pt idx="27043">
                  <c:v>-4.45E-3</c:v>
                </c:pt>
                <c:pt idx="27044">
                  <c:v>-4.4799999999999996E-3</c:v>
                </c:pt>
                <c:pt idx="27045">
                  <c:v>-4.4799999999999996E-3</c:v>
                </c:pt>
                <c:pt idx="27046">
                  <c:v>-4.4799999999999996E-3</c:v>
                </c:pt>
                <c:pt idx="27047">
                  <c:v>-4.4999999999999997E-3</c:v>
                </c:pt>
                <c:pt idx="27048">
                  <c:v>-4.4999999999999997E-3</c:v>
                </c:pt>
                <c:pt idx="27049">
                  <c:v>-4.4999999999999997E-3</c:v>
                </c:pt>
                <c:pt idx="27050">
                  <c:v>-4.5300000000000002E-3</c:v>
                </c:pt>
                <c:pt idx="27051">
                  <c:v>-4.5300000000000002E-3</c:v>
                </c:pt>
                <c:pt idx="27052">
                  <c:v>-4.5300000000000002E-3</c:v>
                </c:pt>
                <c:pt idx="27053">
                  <c:v>-4.5300000000000002E-3</c:v>
                </c:pt>
                <c:pt idx="27054">
                  <c:v>-4.5599999999999998E-3</c:v>
                </c:pt>
                <c:pt idx="27055">
                  <c:v>-4.5599999999999998E-3</c:v>
                </c:pt>
                <c:pt idx="27056">
                  <c:v>-4.5599999999999998E-3</c:v>
                </c:pt>
                <c:pt idx="27057">
                  <c:v>-4.5599999999999998E-3</c:v>
                </c:pt>
                <c:pt idx="27058">
                  <c:v>-4.5599999999999998E-3</c:v>
                </c:pt>
                <c:pt idx="27059">
                  <c:v>-4.5599999999999998E-3</c:v>
                </c:pt>
                <c:pt idx="27060">
                  <c:v>-4.5599999999999998E-3</c:v>
                </c:pt>
                <c:pt idx="27061">
                  <c:v>-4.5599999999999998E-3</c:v>
                </c:pt>
                <c:pt idx="27062">
                  <c:v>-4.5599999999999998E-3</c:v>
                </c:pt>
                <c:pt idx="27063">
                  <c:v>-4.5599999999999998E-3</c:v>
                </c:pt>
                <c:pt idx="27064">
                  <c:v>-4.5599999999999998E-3</c:v>
                </c:pt>
                <c:pt idx="27065">
                  <c:v>-4.5599999999999998E-3</c:v>
                </c:pt>
                <c:pt idx="27066">
                  <c:v>-4.5599999999999998E-3</c:v>
                </c:pt>
                <c:pt idx="27067">
                  <c:v>-4.5599999999999998E-3</c:v>
                </c:pt>
                <c:pt idx="27068">
                  <c:v>-4.5599999999999998E-3</c:v>
                </c:pt>
                <c:pt idx="27069">
                  <c:v>-4.5599999999999998E-3</c:v>
                </c:pt>
                <c:pt idx="27070">
                  <c:v>-4.5599999999999998E-3</c:v>
                </c:pt>
                <c:pt idx="27071">
                  <c:v>-4.5599999999999998E-3</c:v>
                </c:pt>
                <c:pt idx="27072">
                  <c:v>-4.5599999999999998E-3</c:v>
                </c:pt>
                <c:pt idx="27073">
                  <c:v>-4.5599999999999998E-3</c:v>
                </c:pt>
                <c:pt idx="27074">
                  <c:v>-4.5599999999999998E-3</c:v>
                </c:pt>
                <c:pt idx="27075">
                  <c:v>-4.5599999999999998E-3</c:v>
                </c:pt>
                <c:pt idx="27076">
                  <c:v>-4.5599999999999998E-3</c:v>
                </c:pt>
                <c:pt idx="27077">
                  <c:v>-4.5599999999999998E-3</c:v>
                </c:pt>
                <c:pt idx="27078">
                  <c:v>-4.5599999999999998E-3</c:v>
                </c:pt>
                <c:pt idx="27079">
                  <c:v>-4.5599999999999998E-3</c:v>
                </c:pt>
                <c:pt idx="27080">
                  <c:v>-4.5599999999999998E-3</c:v>
                </c:pt>
                <c:pt idx="27081">
                  <c:v>-4.5599999999999998E-3</c:v>
                </c:pt>
                <c:pt idx="27082">
                  <c:v>-4.5599999999999998E-3</c:v>
                </c:pt>
                <c:pt idx="27083">
                  <c:v>-4.5799999999999999E-3</c:v>
                </c:pt>
                <c:pt idx="27084">
                  <c:v>-4.5799999999999999E-3</c:v>
                </c:pt>
                <c:pt idx="27085">
                  <c:v>-4.5799999999999999E-3</c:v>
                </c:pt>
                <c:pt idx="27086">
                  <c:v>-4.5799999999999999E-3</c:v>
                </c:pt>
                <c:pt idx="27087">
                  <c:v>-4.5799999999999999E-3</c:v>
                </c:pt>
                <c:pt idx="27088">
                  <c:v>-4.5599999999999998E-3</c:v>
                </c:pt>
                <c:pt idx="27089">
                  <c:v>-4.5599999999999998E-3</c:v>
                </c:pt>
                <c:pt idx="27090">
                  <c:v>-4.5599999999999998E-3</c:v>
                </c:pt>
                <c:pt idx="27091">
                  <c:v>-4.5599999999999998E-3</c:v>
                </c:pt>
                <c:pt idx="27092">
                  <c:v>-4.5300000000000002E-3</c:v>
                </c:pt>
                <c:pt idx="27093">
                  <c:v>-4.5300000000000002E-3</c:v>
                </c:pt>
                <c:pt idx="27094">
                  <c:v>-4.4999999999999997E-3</c:v>
                </c:pt>
                <c:pt idx="27095">
                  <c:v>-4.4999999999999997E-3</c:v>
                </c:pt>
                <c:pt idx="27096">
                  <c:v>-4.4799999999999996E-3</c:v>
                </c:pt>
                <c:pt idx="27097">
                  <c:v>-4.45E-3</c:v>
                </c:pt>
                <c:pt idx="27098">
                  <c:v>-4.45E-3</c:v>
                </c:pt>
                <c:pt idx="27099">
                  <c:v>-4.4200000000000003E-3</c:v>
                </c:pt>
                <c:pt idx="27100">
                  <c:v>-4.4000000000000003E-3</c:v>
                </c:pt>
                <c:pt idx="27101">
                  <c:v>-4.3699999999999998E-3</c:v>
                </c:pt>
                <c:pt idx="27102">
                  <c:v>-4.3499999999999997E-3</c:v>
                </c:pt>
                <c:pt idx="27103">
                  <c:v>-4.3200000000000001E-3</c:v>
                </c:pt>
                <c:pt idx="27104">
                  <c:v>-4.2900000000000004E-3</c:v>
                </c:pt>
                <c:pt idx="27105">
                  <c:v>-4.2700000000000004E-3</c:v>
                </c:pt>
                <c:pt idx="27106">
                  <c:v>-4.2399999999999998E-3</c:v>
                </c:pt>
                <c:pt idx="27107">
                  <c:v>-4.2399999999999998E-3</c:v>
                </c:pt>
                <c:pt idx="27108">
                  <c:v>-4.2100000000000002E-3</c:v>
                </c:pt>
                <c:pt idx="27109">
                  <c:v>-4.1900000000000001E-3</c:v>
                </c:pt>
                <c:pt idx="27110">
                  <c:v>-4.1599999999999996E-3</c:v>
                </c:pt>
                <c:pt idx="27111">
                  <c:v>-4.1599999999999996E-3</c:v>
                </c:pt>
                <c:pt idx="27112">
                  <c:v>-4.1599999999999996E-3</c:v>
                </c:pt>
                <c:pt idx="27113">
                  <c:v>-4.13E-3</c:v>
                </c:pt>
                <c:pt idx="27114">
                  <c:v>-4.13E-3</c:v>
                </c:pt>
                <c:pt idx="27115">
                  <c:v>-4.13E-3</c:v>
                </c:pt>
                <c:pt idx="27116">
                  <c:v>-4.13E-3</c:v>
                </c:pt>
                <c:pt idx="27117">
                  <c:v>-4.13E-3</c:v>
                </c:pt>
                <c:pt idx="27118">
                  <c:v>-4.13E-3</c:v>
                </c:pt>
                <c:pt idx="27119">
                  <c:v>-4.1599999999999996E-3</c:v>
                </c:pt>
                <c:pt idx="27120">
                  <c:v>-4.1599999999999996E-3</c:v>
                </c:pt>
                <c:pt idx="27121">
                  <c:v>-4.1900000000000001E-3</c:v>
                </c:pt>
                <c:pt idx="27122">
                  <c:v>-4.1900000000000001E-3</c:v>
                </c:pt>
                <c:pt idx="27123">
                  <c:v>-4.2100000000000002E-3</c:v>
                </c:pt>
                <c:pt idx="27124">
                  <c:v>-4.2399999999999998E-3</c:v>
                </c:pt>
                <c:pt idx="27125">
                  <c:v>-4.2399999999999998E-3</c:v>
                </c:pt>
                <c:pt idx="27126">
                  <c:v>-4.2700000000000004E-3</c:v>
                </c:pt>
                <c:pt idx="27127">
                  <c:v>-4.2900000000000004E-3</c:v>
                </c:pt>
                <c:pt idx="27128">
                  <c:v>-4.3200000000000001E-3</c:v>
                </c:pt>
                <c:pt idx="27129">
                  <c:v>-4.3499999999999997E-3</c:v>
                </c:pt>
                <c:pt idx="27130">
                  <c:v>-4.3499999999999997E-3</c:v>
                </c:pt>
                <c:pt idx="27131">
                  <c:v>-4.3699999999999998E-3</c:v>
                </c:pt>
                <c:pt idx="27132">
                  <c:v>-4.4000000000000003E-3</c:v>
                </c:pt>
                <c:pt idx="27133">
                  <c:v>-4.4200000000000003E-3</c:v>
                </c:pt>
                <c:pt idx="27134">
                  <c:v>-4.4200000000000003E-3</c:v>
                </c:pt>
                <c:pt idx="27135">
                  <c:v>-4.45E-3</c:v>
                </c:pt>
                <c:pt idx="27136">
                  <c:v>-4.45E-3</c:v>
                </c:pt>
                <c:pt idx="27137">
                  <c:v>-4.45E-3</c:v>
                </c:pt>
                <c:pt idx="27138">
                  <c:v>-4.45E-3</c:v>
                </c:pt>
                <c:pt idx="27139">
                  <c:v>-4.45E-3</c:v>
                </c:pt>
                <c:pt idx="27140">
                  <c:v>-4.45E-3</c:v>
                </c:pt>
                <c:pt idx="27141">
                  <c:v>-4.45E-3</c:v>
                </c:pt>
                <c:pt idx="27142">
                  <c:v>-4.45E-3</c:v>
                </c:pt>
                <c:pt idx="27143">
                  <c:v>-4.45E-3</c:v>
                </c:pt>
                <c:pt idx="27144">
                  <c:v>-4.45E-3</c:v>
                </c:pt>
                <c:pt idx="27145">
                  <c:v>-4.4200000000000003E-3</c:v>
                </c:pt>
                <c:pt idx="27146">
                  <c:v>-4.4200000000000003E-3</c:v>
                </c:pt>
                <c:pt idx="27147">
                  <c:v>-4.4000000000000003E-3</c:v>
                </c:pt>
                <c:pt idx="27148">
                  <c:v>-4.4000000000000003E-3</c:v>
                </c:pt>
                <c:pt idx="27149">
                  <c:v>-4.3699999999999998E-3</c:v>
                </c:pt>
                <c:pt idx="27150">
                  <c:v>-4.3699999999999998E-3</c:v>
                </c:pt>
                <c:pt idx="27151">
                  <c:v>-4.3499999999999997E-3</c:v>
                </c:pt>
                <c:pt idx="27152">
                  <c:v>-4.3499999999999997E-3</c:v>
                </c:pt>
                <c:pt idx="27153">
                  <c:v>-4.3200000000000001E-3</c:v>
                </c:pt>
                <c:pt idx="27154">
                  <c:v>-4.3200000000000001E-3</c:v>
                </c:pt>
                <c:pt idx="27155">
                  <c:v>-4.3200000000000001E-3</c:v>
                </c:pt>
                <c:pt idx="27156">
                  <c:v>-4.3200000000000001E-3</c:v>
                </c:pt>
                <c:pt idx="27157">
                  <c:v>-4.2900000000000004E-3</c:v>
                </c:pt>
                <c:pt idx="27158">
                  <c:v>-4.2900000000000004E-3</c:v>
                </c:pt>
                <c:pt idx="27159">
                  <c:v>-4.2900000000000004E-3</c:v>
                </c:pt>
                <c:pt idx="27160">
                  <c:v>-4.2900000000000004E-3</c:v>
                </c:pt>
                <c:pt idx="27161">
                  <c:v>-4.2900000000000004E-3</c:v>
                </c:pt>
                <c:pt idx="27162">
                  <c:v>-4.2900000000000004E-3</c:v>
                </c:pt>
                <c:pt idx="27163">
                  <c:v>-4.2900000000000004E-3</c:v>
                </c:pt>
                <c:pt idx="27164">
                  <c:v>-4.2900000000000004E-3</c:v>
                </c:pt>
                <c:pt idx="27165">
                  <c:v>-4.2900000000000004E-3</c:v>
                </c:pt>
                <c:pt idx="27166">
                  <c:v>-4.2900000000000004E-3</c:v>
                </c:pt>
                <c:pt idx="27167">
                  <c:v>-4.2900000000000004E-3</c:v>
                </c:pt>
                <c:pt idx="27168">
                  <c:v>-4.2900000000000004E-3</c:v>
                </c:pt>
                <c:pt idx="27169">
                  <c:v>-4.3200000000000001E-3</c:v>
                </c:pt>
                <c:pt idx="27170">
                  <c:v>-4.3200000000000001E-3</c:v>
                </c:pt>
                <c:pt idx="27171">
                  <c:v>-4.3200000000000001E-3</c:v>
                </c:pt>
                <c:pt idx="27172">
                  <c:v>-4.3200000000000001E-3</c:v>
                </c:pt>
                <c:pt idx="27173">
                  <c:v>-4.3200000000000001E-3</c:v>
                </c:pt>
                <c:pt idx="27174">
                  <c:v>-4.3200000000000001E-3</c:v>
                </c:pt>
                <c:pt idx="27175">
                  <c:v>-4.3200000000000001E-3</c:v>
                </c:pt>
                <c:pt idx="27176">
                  <c:v>-4.3200000000000001E-3</c:v>
                </c:pt>
                <c:pt idx="27177">
                  <c:v>-4.3200000000000001E-3</c:v>
                </c:pt>
                <c:pt idx="27178">
                  <c:v>-4.3200000000000001E-3</c:v>
                </c:pt>
                <c:pt idx="27179">
                  <c:v>-4.3200000000000001E-3</c:v>
                </c:pt>
                <c:pt idx="27180">
                  <c:v>-4.3200000000000001E-3</c:v>
                </c:pt>
                <c:pt idx="27181">
                  <c:v>-4.3200000000000001E-3</c:v>
                </c:pt>
                <c:pt idx="27182">
                  <c:v>-4.3200000000000001E-3</c:v>
                </c:pt>
                <c:pt idx="27183">
                  <c:v>-4.3200000000000001E-3</c:v>
                </c:pt>
                <c:pt idx="27184">
                  <c:v>-4.3200000000000001E-3</c:v>
                </c:pt>
                <c:pt idx="27185">
                  <c:v>-4.3200000000000001E-3</c:v>
                </c:pt>
                <c:pt idx="27186">
                  <c:v>-4.3200000000000001E-3</c:v>
                </c:pt>
                <c:pt idx="27187">
                  <c:v>-4.3200000000000001E-3</c:v>
                </c:pt>
                <c:pt idx="27188">
                  <c:v>-4.3200000000000001E-3</c:v>
                </c:pt>
                <c:pt idx="27189">
                  <c:v>-4.3499999999999997E-3</c:v>
                </c:pt>
                <c:pt idx="27190">
                  <c:v>-4.3499999999999997E-3</c:v>
                </c:pt>
                <c:pt idx="27191">
                  <c:v>-4.3499999999999997E-3</c:v>
                </c:pt>
                <c:pt idx="27192">
                  <c:v>-4.3699999999999998E-3</c:v>
                </c:pt>
                <c:pt idx="27193">
                  <c:v>-4.3699999999999998E-3</c:v>
                </c:pt>
                <c:pt idx="27194">
                  <c:v>-4.3699999999999998E-3</c:v>
                </c:pt>
                <c:pt idx="27195">
                  <c:v>-4.4000000000000003E-3</c:v>
                </c:pt>
                <c:pt idx="27196">
                  <c:v>-4.4200000000000003E-3</c:v>
                </c:pt>
                <c:pt idx="27197">
                  <c:v>-4.4200000000000003E-3</c:v>
                </c:pt>
                <c:pt idx="27198">
                  <c:v>-4.45E-3</c:v>
                </c:pt>
                <c:pt idx="27199">
                  <c:v>-4.45E-3</c:v>
                </c:pt>
                <c:pt idx="27200">
                  <c:v>-4.4799999999999996E-3</c:v>
                </c:pt>
                <c:pt idx="27201">
                  <c:v>-4.4799999999999996E-3</c:v>
                </c:pt>
                <c:pt idx="27202">
                  <c:v>-4.4999999999999997E-3</c:v>
                </c:pt>
                <c:pt idx="27203">
                  <c:v>-4.4999999999999997E-3</c:v>
                </c:pt>
                <c:pt idx="27204">
                  <c:v>-4.4999999999999997E-3</c:v>
                </c:pt>
                <c:pt idx="27205">
                  <c:v>-4.4999999999999997E-3</c:v>
                </c:pt>
                <c:pt idx="27206">
                  <c:v>-4.4999999999999997E-3</c:v>
                </c:pt>
                <c:pt idx="27207">
                  <c:v>-4.4999999999999997E-3</c:v>
                </c:pt>
                <c:pt idx="27208">
                  <c:v>-4.4999999999999997E-3</c:v>
                </c:pt>
                <c:pt idx="27209">
                  <c:v>-4.4999999999999997E-3</c:v>
                </c:pt>
                <c:pt idx="27210">
                  <c:v>-4.4799999999999996E-3</c:v>
                </c:pt>
                <c:pt idx="27211">
                  <c:v>-4.4799999999999996E-3</c:v>
                </c:pt>
                <c:pt idx="27212">
                  <c:v>-4.45E-3</c:v>
                </c:pt>
                <c:pt idx="27213">
                  <c:v>-4.4200000000000003E-3</c:v>
                </c:pt>
                <c:pt idx="27214">
                  <c:v>-4.4000000000000003E-3</c:v>
                </c:pt>
                <c:pt idx="27215">
                  <c:v>-4.3699999999999998E-3</c:v>
                </c:pt>
                <c:pt idx="27216">
                  <c:v>-4.3499999999999997E-3</c:v>
                </c:pt>
                <c:pt idx="27217">
                  <c:v>-4.3200000000000001E-3</c:v>
                </c:pt>
                <c:pt idx="27218">
                  <c:v>-4.2700000000000004E-3</c:v>
                </c:pt>
                <c:pt idx="27219">
                  <c:v>-4.2399999999999998E-3</c:v>
                </c:pt>
                <c:pt idx="27220">
                  <c:v>-4.2100000000000002E-3</c:v>
                </c:pt>
                <c:pt idx="27221">
                  <c:v>-4.1599999999999996E-3</c:v>
                </c:pt>
                <c:pt idx="27222">
                  <c:v>-4.13E-3</c:v>
                </c:pt>
                <c:pt idx="27223">
                  <c:v>-4.1099999999999999E-3</c:v>
                </c:pt>
                <c:pt idx="27224">
                  <c:v>-4.0800000000000003E-3</c:v>
                </c:pt>
                <c:pt idx="27225">
                  <c:v>-4.0600000000000002E-3</c:v>
                </c:pt>
                <c:pt idx="27226">
                  <c:v>-4.0299999999999997E-3</c:v>
                </c:pt>
                <c:pt idx="27227">
                  <c:v>-4.0299999999999997E-3</c:v>
                </c:pt>
                <c:pt idx="27228">
                  <c:v>-4.0000000000000001E-3</c:v>
                </c:pt>
                <c:pt idx="27229">
                  <c:v>-4.0000000000000001E-3</c:v>
                </c:pt>
                <c:pt idx="27230">
                  <c:v>-4.0000000000000001E-3</c:v>
                </c:pt>
                <c:pt idx="27231">
                  <c:v>-4.0000000000000001E-3</c:v>
                </c:pt>
                <c:pt idx="27232">
                  <c:v>-4.0000000000000001E-3</c:v>
                </c:pt>
                <c:pt idx="27233">
                  <c:v>-4.0299999999999997E-3</c:v>
                </c:pt>
                <c:pt idx="27234">
                  <c:v>-4.0600000000000002E-3</c:v>
                </c:pt>
                <c:pt idx="27235">
                  <c:v>-4.0600000000000002E-3</c:v>
                </c:pt>
                <c:pt idx="27236">
                  <c:v>-4.0800000000000003E-3</c:v>
                </c:pt>
                <c:pt idx="27237">
                  <c:v>-4.1099999999999999E-3</c:v>
                </c:pt>
                <c:pt idx="27238">
                  <c:v>-4.13E-3</c:v>
                </c:pt>
                <c:pt idx="27239">
                  <c:v>-4.1599999999999996E-3</c:v>
                </c:pt>
                <c:pt idx="27240">
                  <c:v>-4.2100000000000002E-3</c:v>
                </c:pt>
                <c:pt idx="27241">
                  <c:v>-4.2399999999999998E-3</c:v>
                </c:pt>
                <c:pt idx="27242">
                  <c:v>-4.2700000000000004E-3</c:v>
                </c:pt>
                <c:pt idx="27243">
                  <c:v>-4.2900000000000004E-3</c:v>
                </c:pt>
                <c:pt idx="27244">
                  <c:v>-4.3200000000000001E-3</c:v>
                </c:pt>
                <c:pt idx="27245">
                  <c:v>-4.3499999999999997E-3</c:v>
                </c:pt>
                <c:pt idx="27246">
                  <c:v>-4.3699999999999998E-3</c:v>
                </c:pt>
                <c:pt idx="27247">
                  <c:v>-4.4000000000000003E-3</c:v>
                </c:pt>
                <c:pt idx="27248">
                  <c:v>-4.4200000000000003E-3</c:v>
                </c:pt>
                <c:pt idx="27249">
                  <c:v>-4.4200000000000003E-3</c:v>
                </c:pt>
                <c:pt idx="27250">
                  <c:v>-4.4200000000000003E-3</c:v>
                </c:pt>
                <c:pt idx="27251">
                  <c:v>-4.4200000000000003E-3</c:v>
                </c:pt>
                <c:pt idx="27252">
                  <c:v>-4.4200000000000003E-3</c:v>
                </c:pt>
                <c:pt idx="27253">
                  <c:v>-4.4200000000000003E-3</c:v>
                </c:pt>
                <c:pt idx="27254">
                  <c:v>-4.4200000000000003E-3</c:v>
                </c:pt>
                <c:pt idx="27255">
                  <c:v>-4.4000000000000003E-3</c:v>
                </c:pt>
                <c:pt idx="27256">
                  <c:v>-4.3699999999999998E-3</c:v>
                </c:pt>
                <c:pt idx="27257">
                  <c:v>-4.3499999999999997E-3</c:v>
                </c:pt>
                <c:pt idx="27258">
                  <c:v>-4.3200000000000001E-3</c:v>
                </c:pt>
                <c:pt idx="27259">
                  <c:v>-4.2900000000000004E-3</c:v>
                </c:pt>
                <c:pt idx="27260">
                  <c:v>-4.2700000000000004E-3</c:v>
                </c:pt>
                <c:pt idx="27261">
                  <c:v>-4.2399999999999998E-3</c:v>
                </c:pt>
                <c:pt idx="27262">
                  <c:v>-4.2100000000000002E-3</c:v>
                </c:pt>
                <c:pt idx="27263">
                  <c:v>-4.1900000000000001E-3</c:v>
                </c:pt>
                <c:pt idx="27264">
                  <c:v>-4.1599999999999996E-3</c:v>
                </c:pt>
                <c:pt idx="27265">
                  <c:v>-4.13E-3</c:v>
                </c:pt>
                <c:pt idx="27266">
                  <c:v>-4.1099999999999999E-3</c:v>
                </c:pt>
                <c:pt idx="27267">
                  <c:v>-4.0800000000000003E-3</c:v>
                </c:pt>
                <c:pt idx="27268">
                  <c:v>-4.0800000000000003E-3</c:v>
                </c:pt>
                <c:pt idx="27269">
                  <c:v>-4.0600000000000002E-3</c:v>
                </c:pt>
                <c:pt idx="27270">
                  <c:v>-4.0600000000000002E-3</c:v>
                </c:pt>
                <c:pt idx="27271">
                  <c:v>-4.0299999999999997E-3</c:v>
                </c:pt>
                <c:pt idx="27272">
                  <c:v>-4.0600000000000002E-3</c:v>
                </c:pt>
                <c:pt idx="27273">
                  <c:v>-4.0600000000000002E-3</c:v>
                </c:pt>
                <c:pt idx="27274">
                  <c:v>-4.0600000000000002E-3</c:v>
                </c:pt>
                <c:pt idx="27275">
                  <c:v>-4.0600000000000002E-3</c:v>
                </c:pt>
                <c:pt idx="27276">
                  <c:v>-4.0800000000000003E-3</c:v>
                </c:pt>
                <c:pt idx="27277">
                  <c:v>-4.1099999999999999E-3</c:v>
                </c:pt>
                <c:pt idx="27278">
                  <c:v>-4.13E-3</c:v>
                </c:pt>
                <c:pt idx="27279">
                  <c:v>-4.1599999999999996E-3</c:v>
                </c:pt>
                <c:pt idx="27280">
                  <c:v>-4.1900000000000001E-3</c:v>
                </c:pt>
                <c:pt idx="27281">
                  <c:v>-4.2100000000000002E-3</c:v>
                </c:pt>
                <c:pt idx="27282">
                  <c:v>-4.2399999999999998E-3</c:v>
                </c:pt>
                <c:pt idx="27283">
                  <c:v>-4.2700000000000004E-3</c:v>
                </c:pt>
                <c:pt idx="27284">
                  <c:v>-4.2900000000000004E-3</c:v>
                </c:pt>
                <c:pt idx="27285">
                  <c:v>-4.3499999999999997E-3</c:v>
                </c:pt>
                <c:pt idx="27286">
                  <c:v>-4.3699999999999998E-3</c:v>
                </c:pt>
                <c:pt idx="27287">
                  <c:v>-4.4000000000000003E-3</c:v>
                </c:pt>
                <c:pt idx="27288">
                  <c:v>-4.4200000000000003E-3</c:v>
                </c:pt>
                <c:pt idx="27289">
                  <c:v>-4.45E-3</c:v>
                </c:pt>
                <c:pt idx="27290">
                  <c:v>-4.45E-3</c:v>
                </c:pt>
                <c:pt idx="27291">
                  <c:v>-4.4799999999999996E-3</c:v>
                </c:pt>
                <c:pt idx="27292">
                  <c:v>-4.4999999999999997E-3</c:v>
                </c:pt>
                <c:pt idx="27293">
                  <c:v>-4.4999999999999997E-3</c:v>
                </c:pt>
                <c:pt idx="27294">
                  <c:v>-4.4999999999999997E-3</c:v>
                </c:pt>
                <c:pt idx="27295">
                  <c:v>-4.5300000000000002E-3</c:v>
                </c:pt>
                <c:pt idx="27296">
                  <c:v>-4.5300000000000002E-3</c:v>
                </c:pt>
                <c:pt idx="27297">
                  <c:v>-4.5300000000000002E-3</c:v>
                </c:pt>
                <c:pt idx="27298">
                  <c:v>-4.5300000000000002E-3</c:v>
                </c:pt>
                <c:pt idx="27299">
                  <c:v>-4.4999999999999997E-3</c:v>
                </c:pt>
                <c:pt idx="27300">
                  <c:v>-4.4999999999999997E-3</c:v>
                </c:pt>
                <c:pt idx="27301">
                  <c:v>-4.4999999999999997E-3</c:v>
                </c:pt>
                <c:pt idx="27302">
                  <c:v>-4.4799999999999996E-3</c:v>
                </c:pt>
                <c:pt idx="27303">
                  <c:v>-4.4799999999999996E-3</c:v>
                </c:pt>
                <c:pt idx="27304">
                  <c:v>-4.4799999999999996E-3</c:v>
                </c:pt>
                <c:pt idx="27305">
                  <c:v>-4.45E-3</c:v>
                </c:pt>
                <c:pt idx="27306">
                  <c:v>-4.45E-3</c:v>
                </c:pt>
                <c:pt idx="27307">
                  <c:v>-4.4200000000000003E-3</c:v>
                </c:pt>
                <c:pt idx="27308">
                  <c:v>-4.4200000000000003E-3</c:v>
                </c:pt>
                <c:pt idx="27309">
                  <c:v>-4.4200000000000003E-3</c:v>
                </c:pt>
                <c:pt idx="27310">
                  <c:v>-4.4000000000000003E-3</c:v>
                </c:pt>
                <c:pt idx="27311">
                  <c:v>-4.4000000000000003E-3</c:v>
                </c:pt>
                <c:pt idx="27312">
                  <c:v>-4.4000000000000003E-3</c:v>
                </c:pt>
                <c:pt idx="27313">
                  <c:v>-4.4000000000000003E-3</c:v>
                </c:pt>
                <c:pt idx="27314">
                  <c:v>-4.3699999999999998E-3</c:v>
                </c:pt>
                <c:pt idx="27315">
                  <c:v>-4.3699999999999998E-3</c:v>
                </c:pt>
                <c:pt idx="27316">
                  <c:v>-4.3699999999999998E-3</c:v>
                </c:pt>
                <c:pt idx="27317">
                  <c:v>-4.3699999999999998E-3</c:v>
                </c:pt>
                <c:pt idx="27318">
                  <c:v>-4.3699999999999998E-3</c:v>
                </c:pt>
                <c:pt idx="27319">
                  <c:v>-4.3699999999999998E-3</c:v>
                </c:pt>
                <c:pt idx="27320">
                  <c:v>-4.3699999999999998E-3</c:v>
                </c:pt>
                <c:pt idx="27321">
                  <c:v>-4.3699999999999998E-3</c:v>
                </c:pt>
                <c:pt idx="27322">
                  <c:v>-4.3699999999999998E-3</c:v>
                </c:pt>
                <c:pt idx="27323">
                  <c:v>-4.3699999999999998E-3</c:v>
                </c:pt>
                <c:pt idx="27324">
                  <c:v>-4.3699999999999998E-3</c:v>
                </c:pt>
                <c:pt idx="27325">
                  <c:v>-4.3699999999999998E-3</c:v>
                </c:pt>
                <c:pt idx="27326">
                  <c:v>-4.3699999999999998E-3</c:v>
                </c:pt>
                <c:pt idx="27327">
                  <c:v>-4.3699999999999998E-3</c:v>
                </c:pt>
                <c:pt idx="27328">
                  <c:v>-4.3699999999999998E-3</c:v>
                </c:pt>
                <c:pt idx="27329">
                  <c:v>-4.3699999999999998E-3</c:v>
                </c:pt>
                <c:pt idx="27330">
                  <c:v>-4.3699999999999998E-3</c:v>
                </c:pt>
                <c:pt idx="27331">
                  <c:v>-4.3499999999999997E-3</c:v>
                </c:pt>
                <c:pt idx="27332">
                  <c:v>-4.3499999999999997E-3</c:v>
                </c:pt>
                <c:pt idx="27333">
                  <c:v>-4.3200000000000001E-3</c:v>
                </c:pt>
                <c:pt idx="27334">
                  <c:v>-4.3200000000000001E-3</c:v>
                </c:pt>
                <c:pt idx="27335">
                  <c:v>-4.2900000000000004E-3</c:v>
                </c:pt>
                <c:pt idx="27336">
                  <c:v>-4.2900000000000004E-3</c:v>
                </c:pt>
                <c:pt idx="27337">
                  <c:v>-4.2700000000000004E-3</c:v>
                </c:pt>
                <c:pt idx="27338">
                  <c:v>-4.2700000000000004E-3</c:v>
                </c:pt>
                <c:pt idx="27339">
                  <c:v>-4.2399999999999998E-3</c:v>
                </c:pt>
                <c:pt idx="27340">
                  <c:v>-4.2100000000000002E-3</c:v>
                </c:pt>
                <c:pt idx="27341">
                  <c:v>-4.2100000000000002E-3</c:v>
                </c:pt>
                <c:pt idx="27342">
                  <c:v>-4.1900000000000001E-3</c:v>
                </c:pt>
                <c:pt idx="27343">
                  <c:v>-4.1599999999999996E-3</c:v>
                </c:pt>
                <c:pt idx="27344">
                  <c:v>-4.1599999999999996E-3</c:v>
                </c:pt>
                <c:pt idx="27345">
                  <c:v>-4.13E-3</c:v>
                </c:pt>
                <c:pt idx="27346">
                  <c:v>-4.13E-3</c:v>
                </c:pt>
                <c:pt idx="27347">
                  <c:v>-4.1099999999999999E-3</c:v>
                </c:pt>
                <c:pt idx="27348">
                  <c:v>-4.1099999999999999E-3</c:v>
                </c:pt>
                <c:pt idx="27349">
                  <c:v>-4.1099999999999999E-3</c:v>
                </c:pt>
                <c:pt idx="27350">
                  <c:v>-4.0800000000000003E-3</c:v>
                </c:pt>
                <c:pt idx="27351">
                  <c:v>-4.0800000000000003E-3</c:v>
                </c:pt>
                <c:pt idx="27352">
                  <c:v>-4.0800000000000003E-3</c:v>
                </c:pt>
                <c:pt idx="27353">
                  <c:v>-4.0800000000000003E-3</c:v>
                </c:pt>
                <c:pt idx="27354">
                  <c:v>-4.0800000000000003E-3</c:v>
                </c:pt>
                <c:pt idx="27355">
                  <c:v>-4.0800000000000003E-3</c:v>
                </c:pt>
                <c:pt idx="27356">
                  <c:v>-4.0800000000000003E-3</c:v>
                </c:pt>
                <c:pt idx="27357">
                  <c:v>-4.0800000000000003E-3</c:v>
                </c:pt>
                <c:pt idx="27358">
                  <c:v>-4.0800000000000003E-3</c:v>
                </c:pt>
                <c:pt idx="27359">
                  <c:v>-4.0800000000000003E-3</c:v>
                </c:pt>
                <c:pt idx="27360">
                  <c:v>-4.0800000000000003E-3</c:v>
                </c:pt>
                <c:pt idx="27361">
                  <c:v>-4.0800000000000003E-3</c:v>
                </c:pt>
                <c:pt idx="27362">
                  <c:v>-4.1099999999999999E-3</c:v>
                </c:pt>
                <c:pt idx="27363">
                  <c:v>-4.1099999999999999E-3</c:v>
                </c:pt>
                <c:pt idx="27364">
                  <c:v>-4.1099999999999999E-3</c:v>
                </c:pt>
                <c:pt idx="27365">
                  <c:v>-4.1099999999999999E-3</c:v>
                </c:pt>
                <c:pt idx="27366">
                  <c:v>-4.1099999999999999E-3</c:v>
                </c:pt>
                <c:pt idx="27367">
                  <c:v>-4.1099999999999999E-3</c:v>
                </c:pt>
                <c:pt idx="27368">
                  <c:v>-4.13E-3</c:v>
                </c:pt>
                <c:pt idx="27369">
                  <c:v>-4.1099999999999999E-3</c:v>
                </c:pt>
                <c:pt idx="27370">
                  <c:v>-4.1099999999999999E-3</c:v>
                </c:pt>
                <c:pt idx="27371">
                  <c:v>-4.13E-3</c:v>
                </c:pt>
                <c:pt idx="27372">
                  <c:v>-4.13E-3</c:v>
                </c:pt>
                <c:pt idx="27373">
                  <c:v>-4.1099999999999999E-3</c:v>
                </c:pt>
                <c:pt idx="27374">
                  <c:v>-4.13E-3</c:v>
                </c:pt>
                <c:pt idx="27375">
                  <c:v>-4.1099999999999999E-3</c:v>
                </c:pt>
                <c:pt idx="27376">
                  <c:v>-4.1099999999999999E-3</c:v>
                </c:pt>
                <c:pt idx="27377">
                  <c:v>-4.1099999999999999E-3</c:v>
                </c:pt>
                <c:pt idx="27378">
                  <c:v>-4.1099999999999999E-3</c:v>
                </c:pt>
                <c:pt idx="27379">
                  <c:v>-4.1099999999999999E-3</c:v>
                </c:pt>
                <c:pt idx="27380">
                  <c:v>-4.1099999999999999E-3</c:v>
                </c:pt>
                <c:pt idx="27381">
                  <c:v>-4.1099999999999999E-3</c:v>
                </c:pt>
                <c:pt idx="27382">
                  <c:v>-4.1099999999999999E-3</c:v>
                </c:pt>
                <c:pt idx="27383">
                  <c:v>-4.1099999999999999E-3</c:v>
                </c:pt>
                <c:pt idx="27384">
                  <c:v>-4.13E-3</c:v>
                </c:pt>
                <c:pt idx="27385">
                  <c:v>-4.13E-3</c:v>
                </c:pt>
                <c:pt idx="27386">
                  <c:v>-4.13E-3</c:v>
                </c:pt>
                <c:pt idx="27387">
                  <c:v>-4.13E-3</c:v>
                </c:pt>
                <c:pt idx="27388">
                  <c:v>-4.13E-3</c:v>
                </c:pt>
                <c:pt idx="27389">
                  <c:v>-4.1599999999999996E-3</c:v>
                </c:pt>
                <c:pt idx="27390">
                  <c:v>-4.1599999999999996E-3</c:v>
                </c:pt>
                <c:pt idx="27391">
                  <c:v>-4.1599999999999996E-3</c:v>
                </c:pt>
                <c:pt idx="27392">
                  <c:v>-4.1900000000000001E-3</c:v>
                </c:pt>
                <c:pt idx="27393">
                  <c:v>-4.1900000000000001E-3</c:v>
                </c:pt>
                <c:pt idx="27394">
                  <c:v>-4.2100000000000002E-3</c:v>
                </c:pt>
                <c:pt idx="27395">
                  <c:v>-4.2100000000000002E-3</c:v>
                </c:pt>
                <c:pt idx="27396">
                  <c:v>-4.2399999999999998E-3</c:v>
                </c:pt>
                <c:pt idx="27397">
                  <c:v>-4.2399999999999998E-3</c:v>
                </c:pt>
                <c:pt idx="27398">
                  <c:v>-4.2700000000000004E-3</c:v>
                </c:pt>
                <c:pt idx="27399">
                  <c:v>-4.2700000000000004E-3</c:v>
                </c:pt>
                <c:pt idx="27400">
                  <c:v>-4.2900000000000004E-3</c:v>
                </c:pt>
                <c:pt idx="27401">
                  <c:v>-4.2900000000000004E-3</c:v>
                </c:pt>
                <c:pt idx="27402">
                  <c:v>-4.2900000000000004E-3</c:v>
                </c:pt>
                <c:pt idx="27403">
                  <c:v>-4.3200000000000001E-3</c:v>
                </c:pt>
                <c:pt idx="27404">
                  <c:v>-4.3200000000000001E-3</c:v>
                </c:pt>
                <c:pt idx="27405">
                  <c:v>-4.3200000000000001E-3</c:v>
                </c:pt>
                <c:pt idx="27406">
                  <c:v>-4.3200000000000001E-3</c:v>
                </c:pt>
                <c:pt idx="27407">
                  <c:v>-4.3200000000000001E-3</c:v>
                </c:pt>
                <c:pt idx="27408">
                  <c:v>-4.3200000000000001E-3</c:v>
                </c:pt>
                <c:pt idx="27409">
                  <c:v>-4.3200000000000001E-3</c:v>
                </c:pt>
                <c:pt idx="27410">
                  <c:v>-4.2900000000000004E-3</c:v>
                </c:pt>
                <c:pt idx="27411">
                  <c:v>-4.2900000000000004E-3</c:v>
                </c:pt>
                <c:pt idx="27412">
                  <c:v>-4.2900000000000004E-3</c:v>
                </c:pt>
                <c:pt idx="27413">
                  <c:v>-4.2700000000000004E-3</c:v>
                </c:pt>
                <c:pt idx="27414">
                  <c:v>-4.2700000000000004E-3</c:v>
                </c:pt>
                <c:pt idx="27415">
                  <c:v>-4.2399999999999998E-3</c:v>
                </c:pt>
                <c:pt idx="27416">
                  <c:v>-4.2399999999999998E-3</c:v>
                </c:pt>
                <c:pt idx="27417">
                  <c:v>-4.2100000000000002E-3</c:v>
                </c:pt>
                <c:pt idx="27418">
                  <c:v>-4.2100000000000002E-3</c:v>
                </c:pt>
                <c:pt idx="27419">
                  <c:v>-4.1900000000000001E-3</c:v>
                </c:pt>
                <c:pt idx="27420">
                  <c:v>-4.1900000000000001E-3</c:v>
                </c:pt>
                <c:pt idx="27421">
                  <c:v>-4.1599999999999996E-3</c:v>
                </c:pt>
                <c:pt idx="27422">
                  <c:v>-4.13E-3</c:v>
                </c:pt>
                <c:pt idx="27423">
                  <c:v>-4.13E-3</c:v>
                </c:pt>
                <c:pt idx="27424">
                  <c:v>-4.1099999999999999E-3</c:v>
                </c:pt>
                <c:pt idx="27425">
                  <c:v>-4.1099999999999999E-3</c:v>
                </c:pt>
                <c:pt idx="27426">
                  <c:v>-4.0800000000000003E-3</c:v>
                </c:pt>
                <c:pt idx="27427">
                  <c:v>-4.0800000000000003E-3</c:v>
                </c:pt>
                <c:pt idx="27428">
                  <c:v>-4.0800000000000003E-3</c:v>
                </c:pt>
                <c:pt idx="27429">
                  <c:v>-4.0600000000000002E-3</c:v>
                </c:pt>
                <c:pt idx="27430">
                  <c:v>-4.0600000000000002E-3</c:v>
                </c:pt>
                <c:pt idx="27431">
                  <c:v>-4.0600000000000002E-3</c:v>
                </c:pt>
                <c:pt idx="27432">
                  <c:v>-4.0600000000000002E-3</c:v>
                </c:pt>
                <c:pt idx="27433">
                  <c:v>-4.0600000000000002E-3</c:v>
                </c:pt>
                <c:pt idx="27434">
                  <c:v>-4.0600000000000002E-3</c:v>
                </c:pt>
                <c:pt idx="27435">
                  <c:v>-4.0600000000000002E-3</c:v>
                </c:pt>
                <c:pt idx="27436">
                  <c:v>-4.0600000000000002E-3</c:v>
                </c:pt>
                <c:pt idx="27437">
                  <c:v>-4.0600000000000002E-3</c:v>
                </c:pt>
                <c:pt idx="27438">
                  <c:v>-4.0600000000000002E-3</c:v>
                </c:pt>
                <c:pt idx="27439">
                  <c:v>-4.0600000000000002E-3</c:v>
                </c:pt>
                <c:pt idx="27440">
                  <c:v>-4.0800000000000003E-3</c:v>
                </c:pt>
                <c:pt idx="27441">
                  <c:v>-4.0800000000000003E-3</c:v>
                </c:pt>
                <c:pt idx="27442">
                  <c:v>-4.0800000000000003E-3</c:v>
                </c:pt>
                <c:pt idx="27443">
                  <c:v>-4.1099999999999999E-3</c:v>
                </c:pt>
                <c:pt idx="27444">
                  <c:v>-4.1099999999999999E-3</c:v>
                </c:pt>
                <c:pt idx="27445">
                  <c:v>-4.1099999999999999E-3</c:v>
                </c:pt>
                <c:pt idx="27446">
                  <c:v>-4.13E-3</c:v>
                </c:pt>
                <c:pt idx="27447">
                  <c:v>-4.13E-3</c:v>
                </c:pt>
                <c:pt idx="27448">
                  <c:v>-4.1599999999999996E-3</c:v>
                </c:pt>
                <c:pt idx="27449">
                  <c:v>-4.1599999999999996E-3</c:v>
                </c:pt>
                <c:pt idx="27450">
                  <c:v>-4.1900000000000001E-3</c:v>
                </c:pt>
                <c:pt idx="27451">
                  <c:v>-4.1900000000000001E-3</c:v>
                </c:pt>
                <c:pt idx="27452">
                  <c:v>-4.2100000000000002E-3</c:v>
                </c:pt>
                <c:pt idx="27453">
                  <c:v>-4.2100000000000002E-3</c:v>
                </c:pt>
                <c:pt idx="27454">
                  <c:v>-4.2399999999999998E-3</c:v>
                </c:pt>
                <c:pt idx="27455">
                  <c:v>-4.2399999999999998E-3</c:v>
                </c:pt>
                <c:pt idx="27456">
                  <c:v>-4.2399999999999998E-3</c:v>
                </c:pt>
                <c:pt idx="27457">
                  <c:v>-4.2700000000000004E-3</c:v>
                </c:pt>
                <c:pt idx="27458">
                  <c:v>-4.2700000000000004E-3</c:v>
                </c:pt>
                <c:pt idx="27459">
                  <c:v>-4.2700000000000004E-3</c:v>
                </c:pt>
                <c:pt idx="27460">
                  <c:v>-4.2900000000000004E-3</c:v>
                </c:pt>
                <c:pt idx="27461">
                  <c:v>-4.2900000000000004E-3</c:v>
                </c:pt>
                <c:pt idx="27462">
                  <c:v>-4.2900000000000004E-3</c:v>
                </c:pt>
                <c:pt idx="27463">
                  <c:v>-4.2900000000000004E-3</c:v>
                </c:pt>
                <c:pt idx="27464">
                  <c:v>-4.3200000000000001E-3</c:v>
                </c:pt>
                <c:pt idx="27465">
                  <c:v>-4.3200000000000001E-3</c:v>
                </c:pt>
                <c:pt idx="27466">
                  <c:v>-4.3200000000000001E-3</c:v>
                </c:pt>
                <c:pt idx="27467">
                  <c:v>-4.3200000000000001E-3</c:v>
                </c:pt>
                <c:pt idx="27468">
                  <c:v>-4.3200000000000001E-3</c:v>
                </c:pt>
                <c:pt idx="27469">
                  <c:v>-4.2900000000000004E-3</c:v>
                </c:pt>
                <c:pt idx="27470">
                  <c:v>-4.2900000000000004E-3</c:v>
                </c:pt>
                <c:pt idx="27471">
                  <c:v>-4.2900000000000004E-3</c:v>
                </c:pt>
                <c:pt idx="27472">
                  <c:v>-4.2900000000000004E-3</c:v>
                </c:pt>
                <c:pt idx="27473">
                  <c:v>-4.2700000000000004E-3</c:v>
                </c:pt>
                <c:pt idx="27474">
                  <c:v>-4.2700000000000004E-3</c:v>
                </c:pt>
                <c:pt idx="27475">
                  <c:v>-4.2700000000000004E-3</c:v>
                </c:pt>
                <c:pt idx="27476">
                  <c:v>-4.2700000000000004E-3</c:v>
                </c:pt>
                <c:pt idx="27477">
                  <c:v>-4.2399999999999998E-3</c:v>
                </c:pt>
                <c:pt idx="27478">
                  <c:v>-4.2399999999999998E-3</c:v>
                </c:pt>
                <c:pt idx="27479">
                  <c:v>-4.2100000000000002E-3</c:v>
                </c:pt>
                <c:pt idx="27480">
                  <c:v>-4.2100000000000002E-3</c:v>
                </c:pt>
                <c:pt idx="27481">
                  <c:v>-4.2100000000000002E-3</c:v>
                </c:pt>
                <c:pt idx="27482">
                  <c:v>-4.2100000000000002E-3</c:v>
                </c:pt>
                <c:pt idx="27483">
                  <c:v>-4.2100000000000002E-3</c:v>
                </c:pt>
                <c:pt idx="27484">
                  <c:v>-4.2100000000000002E-3</c:v>
                </c:pt>
                <c:pt idx="27485">
                  <c:v>-4.2100000000000002E-3</c:v>
                </c:pt>
                <c:pt idx="27486">
                  <c:v>-4.2100000000000002E-3</c:v>
                </c:pt>
                <c:pt idx="27487">
                  <c:v>-4.2100000000000002E-3</c:v>
                </c:pt>
                <c:pt idx="27488">
                  <c:v>-4.2100000000000002E-3</c:v>
                </c:pt>
                <c:pt idx="27489">
                  <c:v>-4.2100000000000002E-3</c:v>
                </c:pt>
                <c:pt idx="27490">
                  <c:v>-4.2399999999999998E-3</c:v>
                </c:pt>
                <c:pt idx="27491">
                  <c:v>-4.2399999999999998E-3</c:v>
                </c:pt>
                <c:pt idx="27492">
                  <c:v>-4.2700000000000004E-3</c:v>
                </c:pt>
                <c:pt idx="27493">
                  <c:v>-4.2700000000000004E-3</c:v>
                </c:pt>
                <c:pt idx="27494">
                  <c:v>-4.2900000000000004E-3</c:v>
                </c:pt>
                <c:pt idx="27495">
                  <c:v>-4.2900000000000004E-3</c:v>
                </c:pt>
                <c:pt idx="27496">
                  <c:v>-4.3200000000000001E-3</c:v>
                </c:pt>
                <c:pt idx="27497">
                  <c:v>-4.3499999999999997E-3</c:v>
                </c:pt>
                <c:pt idx="27498">
                  <c:v>-4.3699999999999998E-3</c:v>
                </c:pt>
                <c:pt idx="27499">
                  <c:v>-4.3699999999999998E-3</c:v>
                </c:pt>
                <c:pt idx="27500">
                  <c:v>-4.4000000000000003E-3</c:v>
                </c:pt>
                <c:pt idx="27501">
                  <c:v>-4.4200000000000003E-3</c:v>
                </c:pt>
                <c:pt idx="27502">
                  <c:v>-4.4200000000000003E-3</c:v>
                </c:pt>
                <c:pt idx="27503">
                  <c:v>-4.45E-3</c:v>
                </c:pt>
                <c:pt idx="27504">
                  <c:v>-4.45E-3</c:v>
                </c:pt>
                <c:pt idx="27505">
                  <c:v>-4.4799999999999996E-3</c:v>
                </c:pt>
                <c:pt idx="27506">
                  <c:v>-4.4799999999999996E-3</c:v>
                </c:pt>
                <c:pt idx="27507">
                  <c:v>-4.4799999999999996E-3</c:v>
                </c:pt>
                <c:pt idx="27508">
                  <c:v>-4.4799999999999996E-3</c:v>
                </c:pt>
                <c:pt idx="27509">
                  <c:v>-4.4799999999999996E-3</c:v>
                </c:pt>
                <c:pt idx="27510">
                  <c:v>-4.4799999999999996E-3</c:v>
                </c:pt>
                <c:pt idx="27511">
                  <c:v>-4.4799999999999996E-3</c:v>
                </c:pt>
                <c:pt idx="27512">
                  <c:v>-4.4799999999999996E-3</c:v>
                </c:pt>
                <c:pt idx="27513">
                  <c:v>-4.4799999999999996E-3</c:v>
                </c:pt>
                <c:pt idx="27514">
                  <c:v>-4.45E-3</c:v>
                </c:pt>
                <c:pt idx="27515">
                  <c:v>-4.45E-3</c:v>
                </c:pt>
                <c:pt idx="27516">
                  <c:v>-4.4200000000000003E-3</c:v>
                </c:pt>
                <c:pt idx="27517">
                  <c:v>-4.4000000000000003E-3</c:v>
                </c:pt>
                <c:pt idx="27518">
                  <c:v>-4.4000000000000003E-3</c:v>
                </c:pt>
                <c:pt idx="27519">
                  <c:v>-4.3699999999999998E-3</c:v>
                </c:pt>
                <c:pt idx="27520">
                  <c:v>-4.3499999999999997E-3</c:v>
                </c:pt>
                <c:pt idx="27521">
                  <c:v>-4.3499999999999997E-3</c:v>
                </c:pt>
                <c:pt idx="27522">
                  <c:v>-4.3200000000000001E-3</c:v>
                </c:pt>
                <c:pt idx="27523">
                  <c:v>-4.2900000000000004E-3</c:v>
                </c:pt>
                <c:pt idx="27524">
                  <c:v>-4.2900000000000004E-3</c:v>
                </c:pt>
                <c:pt idx="27525">
                  <c:v>-4.2700000000000004E-3</c:v>
                </c:pt>
                <c:pt idx="27526">
                  <c:v>-4.2700000000000004E-3</c:v>
                </c:pt>
                <c:pt idx="27527">
                  <c:v>-4.2399999999999998E-3</c:v>
                </c:pt>
                <c:pt idx="27528">
                  <c:v>-4.2399999999999998E-3</c:v>
                </c:pt>
                <c:pt idx="27529">
                  <c:v>-4.2399999999999998E-3</c:v>
                </c:pt>
                <c:pt idx="27530">
                  <c:v>-4.2399999999999998E-3</c:v>
                </c:pt>
                <c:pt idx="27531">
                  <c:v>-4.2399999999999998E-3</c:v>
                </c:pt>
                <c:pt idx="27532">
                  <c:v>-4.2399999999999998E-3</c:v>
                </c:pt>
                <c:pt idx="27533">
                  <c:v>-4.2399999999999998E-3</c:v>
                </c:pt>
                <c:pt idx="27534">
                  <c:v>-4.2399999999999998E-3</c:v>
                </c:pt>
                <c:pt idx="27535">
                  <c:v>-4.2700000000000004E-3</c:v>
                </c:pt>
                <c:pt idx="27536">
                  <c:v>-4.2700000000000004E-3</c:v>
                </c:pt>
                <c:pt idx="27537">
                  <c:v>-4.2700000000000004E-3</c:v>
                </c:pt>
                <c:pt idx="27538">
                  <c:v>-4.2900000000000004E-3</c:v>
                </c:pt>
                <c:pt idx="27539">
                  <c:v>-4.2900000000000004E-3</c:v>
                </c:pt>
                <c:pt idx="27540">
                  <c:v>-4.3200000000000001E-3</c:v>
                </c:pt>
                <c:pt idx="27541">
                  <c:v>-4.3200000000000001E-3</c:v>
                </c:pt>
                <c:pt idx="27542">
                  <c:v>-4.3499999999999997E-3</c:v>
                </c:pt>
                <c:pt idx="27543">
                  <c:v>-4.3499999999999997E-3</c:v>
                </c:pt>
                <c:pt idx="27544">
                  <c:v>-4.3699999999999998E-3</c:v>
                </c:pt>
                <c:pt idx="27545">
                  <c:v>-4.3699999999999998E-3</c:v>
                </c:pt>
                <c:pt idx="27546">
                  <c:v>-4.3699999999999998E-3</c:v>
                </c:pt>
                <c:pt idx="27547">
                  <c:v>-4.4000000000000003E-3</c:v>
                </c:pt>
                <c:pt idx="27548">
                  <c:v>-4.4000000000000003E-3</c:v>
                </c:pt>
                <c:pt idx="27549">
                  <c:v>-4.4000000000000003E-3</c:v>
                </c:pt>
                <c:pt idx="27550">
                  <c:v>-4.4000000000000003E-3</c:v>
                </c:pt>
                <c:pt idx="27551">
                  <c:v>-4.3699999999999998E-3</c:v>
                </c:pt>
                <c:pt idx="27552">
                  <c:v>-4.3699999999999998E-3</c:v>
                </c:pt>
                <c:pt idx="27553">
                  <c:v>-4.3499999999999997E-3</c:v>
                </c:pt>
                <c:pt idx="27554">
                  <c:v>-4.3499999999999997E-3</c:v>
                </c:pt>
                <c:pt idx="27555">
                  <c:v>-4.3200000000000001E-3</c:v>
                </c:pt>
                <c:pt idx="27556">
                  <c:v>-4.2900000000000004E-3</c:v>
                </c:pt>
                <c:pt idx="27557">
                  <c:v>-4.2900000000000004E-3</c:v>
                </c:pt>
                <c:pt idx="27558">
                  <c:v>-4.2700000000000004E-3</c:v>
                </c:pt>
                <c:pt idx="27559">
                  <c:v>-4.2399999999999998E-3</c:v>
                </c:pt>
                <c:pt idx="27560">
                  <c:v>-4.2100000000000002E-3</c:v>
                </c:pt>
                <c:pt idx="27561">
                  <c:v>-4.1900000000000001E-3</c:v>
                </c:pt>
                <c:pt idx="27562">
                  <c:v>-4.1599999999999996E-3</c:v>
                </c:pt>
                <c:pt idx="27563">
                  <c:v>-4.13E-3</c:v>
                </c:pt>
                <c:pt idx="27564">
                  <c:v>-4.1099999999999999E-3</c:v>
                </c:pt>
                <c:pt idx="27565">
                  <c:v>-4.0800000000000003E-3</c:v>
                </c:pt>
                <c:pt idx="27566">
                  <c:v>-4.0600000000000002E-3</c:v>
                </c:pt>
                <c:pt idx="27567">
                  <c:v>-4.0600000000000002E-3</c:v>
                </c:pt>
                <c:pt idx="27568">
                  <c:v>-4.0299999999999997E-3</c:v>
                </c:pt>
                <c:pt idx="27569">
                  <c:v>-4.0000000000000001E-3</c:v>
                </c:pt>
                <c:pt idx="27570">
                  <c:v>-4.0000000000000001E-3</c:v>
                </c:pt>
                <c:pt idx="27571">
                  <c:v>-4.0000000000000001E-3</c:v>
                </c:pt>
                <c:pt idx="27572">
                  <c:v>-3.98E-3</c:v>
                </c:pt>
                <c:pt idx="27573">
                  <c:v>-3.98E-3</c:v>
                </c:pt>
                <c:pt idx="27574">
                  <c:v>-3.98E-3</c:v>
                </c:pt>
                <c:pt idx="27575">
                  <c:v>-3.98E-3</c:v>
                </c:pt>
                <c:pt idx="27576">
                  <c:v>-4.0000000000000001E-3</c:v>
                </c:pt>
                <c:pt idx="27577">
                  <c:v>-4.0000000000000001E-3</c:v>
                </c:pt>
                <c:pt idx="27578">
                  <c:v>-4.0000000000000001E-3</c:v>
                </c:pt>
                <c:pt idx="27579">
                  <c:v>-4.0299999999999997E-3</c:v>
                </c:pt>
                <c:pt idx="27580">
                  <c:v>-4.0299999999999997E-3</c:v>
                </c:pt>
                <c:pt idx="27581">
                  <c:v>-4.0600000000000002E-3</c:v>
                </c:pt>
                <c:pt idx="27582">
                  <c:v>-4.0600000000000002E-3</c:v>
                </c:pt>
                <c:pt idx="27583">
                  <c:v>-4.0800000000000003E-3</c:v>
                </c:pt>
                <c:pt idx="27584">
                  <c:v>-4.0800000000000003E-3</c:v>
                </c:pt>
                <c:pt idx="27585">
                  <c:v>-4.1099999999999999E-3</c:v>
                </c:pt>
                <c:pt idx="27586">
                  <c:v>-4.1099999999999999E-3</c:v>
                </c:pt>
                <c:pt idx="27587">
                  <c:v>-4.13E-3</c:v>
                </c:pt>
                <c:pt idx="27588">
                  <c:v>-4.13E-3</c:v>
                </c:pt>
                <c:pt idx="27589">
                  <c:v>-4.1599999999999996E-3</c:v>
                </c:pt>
                <c:pt idx="27590">
                  <c:v>-4.1599999999999996E-3</c:v>
                </c:pt>
                <c:pt idx="27591">
                  <c:v>-4.1599999999999996E-3</c:v>
                </c:pt>
                <c:pt idx="27592">
                  <c:v>-4.1900000000000001E-3</c:v>
                </c:pt>
                <c:pt idx="27593">
                  <c:v>-4.1900000000000001E-3</c:v>
                </c:pt>
                <c:pt idx="27594">
                  <c:v>-4.1900000000000001E-3</c:v>
                </c:pt>
                <c:pt idx="27595">
                  <c:v>-4.1900000000000001E-3</c:v>
                </c:pt>
                <c:pt idx="27596">
                  <c:v>-4.1900000000000001E-3</c:v>
                </c:pt>
                <c:pt idx="27597">
                  <c:v>-4.1900000000000001E-3</c:v>
                </c:pt>
                <c:pt idx="27598">
                  <c:v>-4.1900000000000001E-3</c:v>
                </c:pt>
                <c:pt idx="27599">
                  <c:v>-4.1900000000000001E-3</c:v>
                </c:pt>
                <c:pt idx="27600">
                  <c:v>-4.1900000000000001E-3</c:v>
                </c:pt>
                <c:pt idx="27601">
                  <c:v>-4.1900000000000001E-3</c:v>
                </c:pt>
                <c:pt idx="27602">
                  <c:v>-4.1900000000000001E-3</c:v>
                </c:pt>
                <c:pt idx="27603">
                  <c:v>-4.1900000000000001E-3</c:v>
                </c:pt>
                <c:pt idx="27604">
                  <c:v>-4.1900000000000001E-3</c:v>
                </c:pt>
                <c:pt idx="27605">
                  <c:v>-4.1900000000000001E-3</c:v>
                </c:pt>
                <c:pt idx="27606">
                  <c:v>-4.2100000000000002E-3</c:v>
                </c:pt>
                <c:pt idx="27607">
                  <c:v>-4.2100000000000002E-3</c:v>
                </c:pt>
                <c:pt idx="27608">
                  <c:v>-4.2100000000000002E-3</c:v>
                </c:pt>
                <c:pt idx="27609">
                  <c:v>-4.2399999999999998E-3</c:v>
                </c:pt>
                <c:pt idx="27610">
                  <c:v>-4.2399999999999998E-3</c:v>
                </c:pt>
                <c:pt idx="27611">
                  <c:v>-4.2700000000000004E-3</c:v>
                </c:pt>
                <c:pt idx="27612">
                  <c:v>-4.2700000000000004E-3</c:v>
                </c:pt>
                <c:pt idx="27613">
                  <c:v>-4.2900000000000004E-3</c:v>
                </c:pt>
                <c:pt idx="27614">
                  <c:v>-4.3200000000000001E-3</c:v>
                </c:pt>
                <c:pt idx="27615">
                  <c:v>-4.3200000000000001E-3</c:v>
                </c:pt>
                <c:pt idx="27616">
                  <c:v>-4.3499999999999997E-3</c:v>
                </c:pt>
                <c:pt idx="27617">
                  <c:v>-4.3499999999999997E-3</c:v>
                </c:pt>
                <c:pt idx="27618">
                  <c:v>-4.3699999999999998E-3</c:v>
                </c:pt>
                <c:pt idx="27619">
                  <c:v>-4.4000000000000003E-3</c:v>
                </c:pt>
                <c:pt idx="27620">
                  <c:v>-4.4000000000000003E-3</c:v>
                </c:pt>
                <c:pt idx="27621">
                  <c:v>-4.4000000000000003E-3</c:v>
                </c:pt>
                <c:pt idx="27622">
                  <c:v>-4.4200000000000003E-3</c:v>
                </c:pt>
                <c:pt idx="27623">
                  <c:v>-4.4200000000000003E-3</c:v>
                </c:pt>
                <c:pt idx="27624">
                  <c:v>-4.4200000000000003E-3</c:v>
                </c:pt>
                <c:pt idx="27625">
                  <c:v>-4.4200000000000003E-3</c:v>
                </c:pt>
                <c:pt idx="27626">
                  <c:v>-4.4200000000000003E-3</c:v>
                </c:pt>
                <c:pt idx="27627">
                  <c:v>-4.4000000000000003E-3</c:v>
                </c:pt>
                <c:pt idx="27628">
                  <c:v>-4.4000000000000003E-3</c:v>
                </c:pt>
                <c:pt idx="27629">
                  <c:v>-4.3699999999999998E-3</c:v>
                </c:pt>
                <c:pt idx="27630">
                  <c:v>-4.3699999999999998E-3</c:v>
                </c:pt>
                <c:pt idx="27631">
                  <c:v>-4.3499999999999997E-3</c:v>
                </c:pt>
                <c:pt idx="27632">
                  <c:v>-4.3200000000000001E-3</c:v>
                </c:pt>
                <c:pt idx="27633">
                  <c:v>-4.3200000000000001E-3</c:v>
                </c:pt>
                <c:pt idx="27634">
                  <c:v>-4.2900000000000004E-3</c:v>
                </c:pt>
                <c:pt idx="27635">
                  <c:v>-4.2700000000000004E-3</c:v>
                </c:pt>
                <c:pt idx="27636">
                  <c:v>-4.2399999999999998E-3</c:v>
                </c:pt>
                <c:pt idx="27637">
                  <c:v>-4.2100000000000002E-3</c:v>
                </c:pt>
                <c:pt idx="27638">
                  <c:v>-4.1900000000000001E-3</c:v>
                </c:pt>
                <c:pt idx="27639">
                  <c:v>-4.1599999999999996E-3</c:v>
                </c:pt>
                <c:pt idx="27640">
                  <c:v>-4.1599999999999996E-3</c:v>
                </c:pt>
                <c:pt idx="27641">
                  <c:v>-4.13E-3</c:v>
                </c:pt>
                <c:pt idx="27642">
                  <c:v>-4.13E-3</c:v>
                </c:pt>
                <c:pt idx="27643">
                  <c:v>-4.13E-3</c:v>
                </c:pt>
                <c:pt idx="27644">
                  <c:v>-4.1099999999999999E-3</c:v>
                </c:pt>
                <c:pt idx="27645">
                  <c:v>-4.1099999999999999E-3</c:v>
                </c:pt>
                <c:pt idx="27646">
                  <c:v>-4.13E-3</c:v>
                </c:pt>
                <c:pt idx="27647">
                  <c:v>-4.13E-3</c:v>
                </c:pt>
                <c:pt idx="27648">
                  <c:v>-4.13E-3</c:v>
                </c:pt>
                <c:pt idx="27649">
                  <c:v>-4.1599999999999996E-3</c:v>
                </c:pt>
                <c:pt idx="27650">
                  <c:v>-4.1599999999999996E-3</c:v>
                </c:pt>
                <c:pt idx="27651">
                  <c:v>-4.1900000000000001E-3</c:v>
                </c:pt>
                <c:pt idx="27652">
                  <c:v>-4.2100000000000002E-3</c:v>
                </c:pt>
                <c:pt idx="27653">
                  <c:v>-4.2399999999999998E-3</c:v>
                </c:pt>
                <c:pt idx="27654">
                  <c:v>-4.2700000000000004E-3</c:v>
                </c:pt>
                <c:pt idx="27655">
                  <c:v>-4.2900000000000004E-3</c:v>
                </c:pt>
                <c:pt idx="27656">
                  <c:v>-4.3200000000000001E-3</c:v>
                </c:pt>
                <c:pt idx="27657">
                  <c:v>-4.3499999999999997E-3</c:v>
                </c:pt>
                <c:pt idx="27658">
                  <c:v>-4.3699999999999998E-3</c:v>
                </c:pt>
                <c:pt idx="27659">
                  <c:v>-4.3699999999999998E-3</c:v>
                </c:pt>
                <c:pt idx="27660">
                  <c:v>-4.4000000000000003E-3</c:v>
                </c:pt>
                <c:pt idx="27661">
                  <c:v>-4.4200000000000003E-3</c:v>
                </c:pt>
                <c:pt idx="27662">
                  <c:v>-4.45E-3</c:v>
                </c:pt>
                <c:pt idx="27663">
                  <c:v>-4.45E-3</c:v>
                </c:pt>
                <c:pt idx="27664">
                  <c:v>-4.45E-3</c:v>
                </c:pt>
                <c:pt idx="27665">
                  <c:v>-4.4799999999999996E-3</c:v>
                </c:pt>
                <c:pt idx="27666">
                  <c:v>-4.4799999999999996E-3</c:v>
                </c:pt>
                <c:pt idx="27667">
                  <c:v>-4.4799999999999996E-3</c:v>
                </c:pt>
                <c:pt idx="27668">
                  <c:v>-4.4799999999999996E-3</c:v>
                </c:pt>
                <c:pt idx="27669">
                  <c:v>-4.45E-3</c:v>
                </c:pt>
                <c:pt idx="27670">
                  <c:v>-4.45E-3</c:v>
                </c:pt>
                <c:pt idx="27671">
                  <c:v>-4.4200000000000003E-3</c:v>
                </c:pt>
                <c:pt idx="27672">
                  <c:v>-4.4200000000000003E-3</c:v>
                </c:pt>
                <c:pt idx="27673">
                  <c:v>-4.4000000000000003E-3</c:v>
                </c:pt>
                <c:pt idx="27674">
                  <c:v>-4.4000000000000003E-3</c:v>
                </c:pt>
                <c:pt idx="27675">
                  <c:v>-4.3699999999999998E-3</c:v>
                </c:pt>
                <c:pt idx="27676">
                  <c:v>-4.3499999999999997E-3</c:v>
                </c:pt>
                <c:pt idx="27677">
                  <c:v>-4.3499999999999997E-3</c:v>
                </c:pt>
                <c:pt idx="27678">
                  <c:v>-4.3200000000000001E-3</c:v>
                </c:pt>
                <c:pt idx="27679">
                  <c:v>-4.2900000000000004E-3</c:v>
                </c:pt>
                <c:pt idx="27680">
                  <c:v>-4.2900000000000004E-3</c:v>
                </c:pt>
                <c:pt idx="27681">
                  <c:v>-4.2700000000000004E-3</c:v>
                </c:pt>
                <c:pt idx="27682">
                  <c:v>-4.2700000000000004E-3</c:v>
                </c:pt>
                <c:pt idx="27683">
                  <c:v>-4.2399999999999998E-3</c:v>
                </c:pt>
                <c:pt idx="27684">
                  <c:v>-4.2399999999999998E-3</c:v>
                </c:pt>
                <c:pt idx="27685">
                  <c:v>-4.2100000000000002E-3</c:v>
                </c:pt>
                <c:pt idx="27686">
                  <c:v>-4.2100000000000002E-3</c:v>
                </c:pt>
                <c:pt idx="27687">
                  <c:v>-4.2100000000000002E-3</c:v>
                </c:pt>
                <c:pt idx="27688">
                  <c:v>-4.2100000000000002E-3</c:v>
                </c:pt>
                <c:pt idx="27689">
                  <c:v>-4.1900000000000001E-3</c:v>
                </c:pt>
                <c:pt idx="27690">
                  <c:v>-4.1900000000000001E-3</c:v>
                </c:pt>
                <c:pt idx="27691">
                  <c:v>-4.1900000000000001E-3</c:v>
                </c:pt>
                <c:pt idx="27692">
                  <c:v>-4.1900000000000001E-3</c:v>
                </c:pt>
                <c:pt idx="27693">
                  <c:v>-4.1900000000000001E-3</c:v>
                </c:pt>
                <c:pt idx="27694">
                  <c:v>-4.1900000000000001E-3</c:v>
                </c:pt>
                <c:pt idx="27695">
                  <c:v>-4.1900000000000001E-3</c:v>
                </c:pt>
                <c:pt idx="27696">
                  <c:v>-4.1900000000000001E-3</c:v>
                </c:pt>
                <c:pt idx="27697">
                  <c:v>-4.1900000000000001E-3</c:v>
                </c:pt>
                <c:pt idx="27698">
                  <c:v>-4.1900000000000001E-3</c:v>
                </c:pt>
                <c:pt idx="27699">
                  <c:v>-4.1900000000000001E-3</c:v>
                </c:pt>
                <c:pt idx="27700">
                  <c:v>-4.1900000000000001E-3</c:v>
                </c:pt>
                <c:pt idx="27701">
                  <c:v>-4.1900000000000001E-3</c:v>
                </c:pt>
                <c:pt idx="27702">
                  <c:v>-4.1900000000000001E-3</c:v>
                </c:pt>
                <c:pt idx="27703">
                  <c:v>-4.1900000000000001E-3</c:v>
                </c:pt>
                <c:pt idx="27704">
                  <c:v>-4.1900000000000001E-3</c:v>
                </c:pt>
                <c:pt idx="27705">
                  <c:v>-4.1599999999999996E-3</c:v>
                </c:pt>
                <c:pt idx="27706">
                  <c:v>-4.1599999999999996E-3</c:v>
                </c:pt>
                <c:pt idx="27707">
                  <c:v>-4.1599999999999996E-3</c:v>
                </c:pt>
                <c:pt idx="27708">
                  <c:v>-4.1599999999999996E-3</c:v>
                </c:pt>
                <c:pt idx="27709">
                  <c:v>-4.1599999999999996E-3</c:v>
                </c:pt>
                <c:pt idx="27710">
                  <c:v>-4.1599999999999996E-3</c:v>
                </c:pt>
                <c:pt idx="27711">
                  <c:v>-4.1599999999999996E-3</c:v>
                </c:pt>
                <c:pt idx="27712">
                  <c:v>-4.13E-3</c:v>
                </c:pt>
                <c:pt idx="27713">
                  <c:v>-4.13E-3</c:v>
                </c:pt>
                <c:pt idx="27714">
                  <c:v>-4.13E-3</c:v>
                </c:pt>
                <c:pt idx="27715">
                  <c:v>-4.13E-3</c:v>
                </c:pt>
                <c:pt idx="27716">
                  <c:v>-4.13E-3</c:v>
                </c:pt>
                <c:pt idx="27717">
                  <c:v>-4.13E-3</c:v>
                </c:pt>
                <c:pt idx="27718">
                  <c:v>-4.13E-3</c:v>
                </c:pt>
                <c:pt idx="27719">
                  <c:v>-4.13E-3</c:v>
                </c:pt>
                <c:pt idx="27720">
                  <c:v>-4.13E-3</c:v>
                </c:pt>
                <c:pt idx="27721">
                  <c:v>-4.13E-3</c:v>
                </c:pt>
                <c:pt idx="27722">
                  <c:v>-4.13E-3</c:v>
                </c:pt>
                <c:pt idx="27723">
                  <c:v>-4.13E-3</c:v>
                </c:pt>
                <c:pt idx="27724">
                  <c:v>-4.1599999999999996E-3</c:v>
                </c:pt>
                <c:pt idx="27725">
                  <c:v>-4.1599999999999996E-3</c:v>
                </c:pt>
                <c:pt idx="27726">
                  <c:v>-4.1599999999999996E-3</c:v>
                </c:pt>
                <c:pt idx="27727">
                  <c:v>-4.1599999999999996E-3</c:v>
                </c:pt>
                <c:pt idx="27728">
                  <c:v>-4.1599999999999996E-3</c:v>
                </c:pt>
                <c:pt idx="27729">
                  <c:v>-4.1599999999999996E-3</c:v>
                </c:pt>
                <c:pt idx="27730">
                  <c:v>-4.1599999999999996E-3</c:v>
                </c:pt>
                <c:pt idx="27731">
                  <c:v>-4.1599999999999996E-3</c:v>
                </c:pt>
                <c:pt idx="27732">
                  <c:v>-4.1599999999999996E-3</c:v>
                </c:pt>
                <c:pt idx="27733">
                  <c:v>-4.1599999999999996E-3</c:v>
                </c:pt>
                <c:pt idx="27734">
                  <c:v>-4.13E-3</c:v>
                </c:pt>
                <c:pt idx="27735">
                  <c:v>-4.13E-3</c:v>
                </c:pt>
                <c:pt idx="27736">
                  <c:v>-4.13E-3</c:v>
                </c:pt>
                <c:pt idx="27737">
                  <c:v>-4.13E-3</c:v>
                </c:pt>
                <c:pt idx="27738">
                  <c:v>-4.13E-3</c:v>
                </c:pt>
                <c:pt idx="27739">
                  <c:v>-4.13E-3</c:v>
                </c:pt>
                <c:pt idx="27740">
                  <c:v>-4.13E-3</c:v>
                </c:pt>
                <c:pt idx="27741">
                  <c:v>-4.13E-3</c:v>
                </c:pt>
                <c:pt idx="27742">
                  <c:v>-4.13E-3</c:v>
                </c:pt>
                <c:pt idx="27743">
                  <c:v>-4.13E-3</c:v>
                </c:pt>
                <c:pt idx="27744">
                  <c:v>-4.13E-3</c:v>
                </c:pt>
                <c:pt idx="27745">
                  <c:v>-4.13E-3</c:v>
                </c:pt>
                <c:pt idx="27746">
                  <c:v>-4.13E-3</c:v>
                </c:pt>
                <c:pt idx="27747">
                  <c:v>-4.13E-3</c:v>
                </c:pt>
                <c:pt idx="27748">
                  <c:v>-4.1599999999999996E-3</c:v>
                </c:pt>
                <c:pt idx="27749">
                  <c:v>-4.1599999999999996E-3</c:v>
                </c:pt>
                <c:pt idx="27750">
                  <c:v>-4.1599999999999996E-3</c:v>
                </c:pt>
                <c:pt idx="27751">
                  <c:v>-4.1599999999999996E-3</c:v>
                </c:pt>
                <c:pt idx="27752">
                  <c:v>-4.1900000000000001E-3</c:v>
                </c:pt>
                <c:pt idx="27753">
                  <c:v>-4.1900000000000001E-3</c:v>
                </c:pt>
                <c:pt idx="27754">
                  <c:v>-4.1900000000000001E-3</c:v>
                </c:pt>
                <c:pt idx="27755">
                  <c:v>-4.2100000000000002E-3</c:v>
                </c:pt>
                <c:pt idx="27756">
                  <c:v>-4.2100000000000002E-3</c:v>
                </c:pt>
                <c:pt idx="27757">
                  <c:v>-4.2100000000000002E-3</c:v>
                </c:pt>
                <c:pt idx="27758">
                  <c:v>-4.2399999999999998E-3</c:v>
                </c:pt>
                <c:pt idx="27759">
                  <c:v>-4.2399999999999998E-3</c:v>
                </c:pt>
                <c:pt idx="27760">
                  <c:v>-4.2399999999999998E-3</c:v>
                </c:pt>
                <c:pt idx="27761">
                  <c:v>-4.2399999999999998E-3</c:v>
                </c:pt>
                <c:pt idx="27762">
                  <c:v>-4.2700000000000004E-3</c:v>
                </c:pt>
                <c:pt idx="27763">
                  <c:v>-4.2700000000000004E-3</c:v>
                </c:pt>
                <c:pt idx="27764">
                  <c:v>-4.2700000000000004E-3</c:v>
                </c:pt>
                <c:pt idx="27765">
                  <c:v>-4.2700000000000004E-3</c:v>
                </c:pt>
                <c:pt idx="27766">
                  <c:v>-4.2700000000000004E-3</c:v>
                </c:pt>
                <c:pt idx="27767">
                  <c:v>-4.2700000000000004E-3</c:v>
                </c:pt>
                <c:pt idx="27768">
                  <c:v>-4.2700000000000004E-3</c:v>
                </c:pt>
                <c:pt idx="27769">
                  <c:v>-4.2700000000000004E-3</c:v>
                </c:pt>
                <c:pt idx="27770">
                  <c:v>-4.2700000000000004E-3</c:v>
                </c:pt>
                <c:pt idx="27771">
                  <c:v>-4.2900000000000004E-3</c:v>
                </c:pt>
                <c:pt idx="27772">
                  <c:v>-4.2900000000000004E-3</c:v>
                </c:pt>
                <c:pt idx="27773">
                  <c:v>-4.2900000000000004E-3</c:v>
                </c:pt>
                <c:pt idx="27774">
                  <c:v>-4.2900000000000004E-3</c:v>
                </c:pt>
                <c:pt idx="27775">
                  <c:v>-4.2900000000000004E-3</c:v>
                </c:pt>
                <c:pt idx="27776">
                  <c:v>-4.2900000000000004E-3</c:v>
                </c:pt>
                <c:pt idx="27777">
                  <c:v>-4.2900000000000004E-3</c:v>
                </c:pt>
                <c:pt idx="27778">
                  <c:v>-4.2900000000000004E-3</c:v>
                </c:pt>
                <c:pt idx="27779">
                  <c:v>-4.2900000000000004E-3</c:v>
                </c:pt>
                <c:pt idx="27780">
                  <c:v>-4.2900000000000004E-3</c:v>
                </c:pt>
                <c:pt idx="27781">
                  <c:v>-4.2900000000000004E-3</c:v>
                </c:pt>
                <c:pt idx="27782">
                  <c:v>-4.2900000000000004E-3</c:v>
                </c:pt>
                <c:pt idx="27783">
                  <c:v>-4.2900000000000004E-3</c:v>
                </c:pt>
                <c:pt idx="27784">
                  <c:v>-4.2900000000000004E-3</c:v>
                </c:pt>
                <c:pt idx="27785">
                  <c:v>-4.2900000000000004E-3</c:v>
                </c:pt>
                <c:pt idx="27786">
                  <c:v>-4.2900000000000004E-3</c:v>
                </c:pt>
                <c:pt idx="27787">
                  <c:v>-4.2900000000000004E-3</c:v>
                </c:pt>
                <c:pt idx="27788">
                  <c:v>-4.2900000000000004E-3</c:v>
                </c:pt>
                <c:pt idx="27789">
                  <c:v>-4.2900000000000004E-3</c:v>
                </c:pt>
                <c:pt idx="27790">
                  <c:v>-4.2900000000000004E-3</c:v>
                </c:pt>
                <c:pt idx="27791">
                  <c:v>-4.2900000000000004E-3</c:v>
                </c:pt>
                <c:pt idx="27792">
                  <c:v>-4.2900000000000004E-3</c:v>
                </c:pt>
                <c:pt idx="27793">
                  <c:v>-4.2700000000000004E-3</c:v>
                </c:pt>
                <c:pt idx="27794">
                  <c:v>-4.2700000000000004E-3</c:v>
                </c:pt>
                <c:pt idx="27795">
                  <c:v>-4.2700000000000004E-3</c:v>
                </c:pt>
                <c:pt idx="27796">
                  <c:v>-4.2399999999999998E-3</c:v>
                </c:pt>
                <c:pt idx="27797">
                  <c:v>-4.2399999999999998E-3</c:v>
                </c:pt>
                <c:pt idx="27798">
                  <c:v>-4.2399999999999998E-3</c:v>
                </c:pt>
                <c:pt idx="27799">
                  <c:v>-4.2100000000000002E-3</c:v>
                </c:pt>
                <c:pt idx="27800">
                  <c:v>-4.2100000000000002E-3</c:v>
                </c:pt>
                <c:pt idx="27801">
                  <c:v>-4.1900000000000001E-3</c:v>
                </c:pt>
                <c:pt idx="27802">
                  <c:v>-4.1900000000000001E-3</c:v>
                </c:pt>
                <c:pt idx="27803">
                  <c:v>-4.1900000000000001E-3</c:v>
                </c:pt>
                <c:pt idx="27804">
                  <c:v>-4.1900000000000001E-3</c:v>
                </c:pt>
                <c:pt idx="27805">
                  <c:v>-4.1599999999999996E-3</c:v>
                </c:pt>
                <c:pt idx="27806">
                  <c:v>-4.1599999999999996E-3</c:v>
                </c:pt>
                <c:pt idx="27807">
                  <c:v>-4.1599999999999996E-3</c:v>
                </c:pt>
                <c:pt idx="27808">
                  <c:v>-4.1599999999999996E-3</c:v>
                </c:pt>
                <c:pt idx="27809">
                  <c:v>-4.1599999999999996E-3</c:v>
                </c:pt>
                <c:pt idx="27810">
                  <c:v>-4.1599999999999996E-3</c:v>
                </c:pt>
                <c:pt idx="27811">
                  <c:v>-4.1599999999999996E-3</c:v>
                </c:pt>
                <c:pt idx="27812">
                  <c:v>-4.1599999999999996E-3</c:v>
                </c:pt>
                <c:pt idx="27813">
                  <c:v>-4.1900000000000001E-3</c:v>
                </c:pt>
                <c:pt idx="27814">
                  <c:v>-4.1900000000000001E-3</c:v>
                </c:pt>
                <c:pt idx="27815">
                  <c:v>-4.1900000000000001E-3</c:v>
                </c:pt>
                <c:pt idx="27816">
                  <c:v>-4.2100000000000002E-3</c:v>
                </c:pt>
                <c:pt idx="27817">
                  <c:v>-4.2100000000000002E-3</c:v>
                </c:pt>
                <c:pt idx="27818">
                  <c:v>-4.2100000000000002E-3</c:v>
                </c:pt>
                <c:pt idx="27819">
                  <c:v>-4.2399999999999998E-3</c:v>
                </c:pt>
                <c:pt idx="27820">
                  <c:v>-4.2399999999999998E-3</c:v>
                </c:pt>
                <c:pt idx="27821">
                  <c:v>-4.2399999999999998E-3</c:v>
                </c:pt>
                <c:pt idx="27822">
                  <c:v>-4.2700000000000004E-3</c:v>
                </c:pt>
                <c:pt idx="27823">
                  <c:v>-4.2700000000000004E-3</c:v>
                </c:pt>
                <c:pt idx="27824">
                  <c:v>-4.2700000000000004E-3</c:v>
                </c:pt>
                <c:pt idx="27825">
                  <c:v>-4.2700000000000004E-3</c:v>
                </c:pt>
                <c:pt idx="27826">
                  <c:v>-4.2700000000000004E-3</c:v>
                </c:pt>
                <c:pt idx="27827">
                  <c:v>-4.2399999999999998E-3</c:v>
                </c:pt>
                <c:pt idx="27828">
                  <c:v>-4.2399999999999998E-3</c:v>
                </c:pt>
                <c:pt idx="27829">
                  <c:v>-4.2399999999999998E-3</c:v>
                </c:pt>
                <c:pt idx="27830">
                  <c:v>-4.2100000000000002E-3</c:v>
                </c:pt>
                <c:pt idx="27831">
                  <c:v>-4.1900000000000001E-3</c:v>
                </c:pt>
                <c:pt idx="27832">
                  <c:v>-4.1900000000000001E-3</c:v>
                </c:pt>
                <c:pt idx="27833">
                  <c:v>-4.1599999999999996E-3</c:v>
                </c:pt>
                <c:pt idx="27834">
                  <c:v>-4.13E-3</c:v>
                </c:pt>
                <c:pt idx="27835">
                  <c:v>-4.1099999999999999E-3</c:v>
                </c:pt>
                <c:pt idx="27836">
                  <c:v>-4.0800000000000003E-3</c:v>
                </c:pt>
                <c:pt idx="27837">
                  <c:v>-4.0800000000000003E-3</c:v>
                </c:pt>
                <c:pt idx="27838">
                  <c:v>-4.0600000000000002E-3</c:v>
                </c:pt>
                <c:pt idx="27839">
                  <c:v>-4.0299999999999997E-3</c:v>
                </c:pt>
                <c:pt idx="27840">
                  <c:v>-4.0000000000000001E-3</c:v>
                </c:pt>
                <c:pt idx="27841">
                  <c:v>-4.0000000000000001E-3</c:v>
                </c:pt>
                <c:pt idx="27842">
                  <c:v>-3.98E-3</c:v>
                </c:pt>
                <c:pt idx="27843">
                  <c:v>-3.98E-3</c:v>
                </c:pt>
                <c:pt idx="27844">
                  <c:v>-3.98E-3</c:v>
                </c:pt>
                <c:pt idx="27845">
                  <c:v>-3.98E-3</c:v>
                </c:pt>
                <c:pt idx="27846">
                  <c:v>-3.98E-3</c:v>
                </c:pt>
                <c:pt idx="27847">
                  <c:v>-3.98E-3</c:v>
                </c:pt>
                <c:pt idx="27848">
                  <c:v>-4.0000000000000001E-3</c:v>
                </c:pt>
                <c:pt idx="27849">
                  <c:v>-4.0000000000000001E-3</c:v>
                </c:pt>
                <c:pt idx="27850">
                  <c:v>-4.0299999999999997E-3</c:v>
                </c:pt>
                <c:pt idx="27851">
                  <c:v>-4.0600000000000002E-3</c:v>
                </c:pt>
                <c:pt idx="27852">
                  <c:v>-4.0800000000000003E-3</c:v>
                </c:pt>
                <c:pt idx="27853">
                  <c:v>-4.1099999999999999E-3</c:v>
                </c:pt>
                <c:pt idx="27854">
                  <c:v>-4.1599999999999996E-3</c:v>
                </c:pt>
                <c:pt idx="27855">
                  <c:v>-4.1900000000000001E-3</c:v>
                </c:pt>
                <c:pt idx="27856">
                  <c:v>-4.2399999999999998E-3</c:v>
                </c:pt>
                <c:pt idx="27857">
                  <c:v>-4.2700000000000004E-3</c:v>
                </c:pt>
                <c:pt idx="27858">
                  <c:v>-4.3200000000000001E-3</c:v>
                </c:pt>
                <c:pt idx="27859">
                  <c:v>-4.3499999999999997E-3</c:v>
                </c:pt>
                <c:pt idx="27860">
                  <c:v>-4.3699999999999998E-3</c:v>
                </c:pt>
                <c:pt idx="27861">
                  <c:v>-4.4000000000000003E-3</c:v>
                </c:pt>
                <c:pt idx="27862">
                  <c:v>-4.45E-3</c:v>
                </c:pt>
                <c:pt idx="27863">
                  <c:v>-4.45E-3</c:v>
                </c:pt>
                <c:pt idx="27864">
                  <c:v>-4.4799999999999996E-3</c:v>
                </c:pt>
                <c:pt idx="27865">
                  <c:v>-4.4999999999999997E-3</c:v>
                </c:pt>
                <c:pt idx="27866">
                  <c:v>-4.4999999999999997E-3</c:v>
                </c:pt>
                <c:pt idx="27867">
                  <c:v>-4.5300000000000002E-3</c:v>
                </c:pt>
                <c:pt idx="27868">
                  <c:v>-4.5300000000000002E-3</c:v>
                </c:pt>
                <c:pt idx="27869">
                  <c:v>-4.5300000000000002E-3</c:v>
                </c:pt>
                <c:pt idx="27870">
                  <c:v>-4.5300000000000002E-3</c:v>
                </c:pt>
                <c:pt idx="27871">
                  <c:v>-4.4999999999999997E-3</c:v>
                </c:pt>
                <c:pt idx="27872">
                  <c:v>-4.4799999999999996E-3</c:v>
                </c:pt>
                <c:pt idx="27873">
                  <c:v>-4.4799999999999996E-3</c:v>
                </c:pt>
                <c:pt idx="27874">
                  <c:v>-4.45E-3</c:v>
                </c:pt>
                <c:pt idx="27875">
                  <c:v>-4.4200000000000003E-3</c:v>
                </c:pt>
                <c:pt idx="27876">
                  <c:v>-4.4000000000000003E-3</c:v>
                </c:pt>
                <c:pt idx="27877">
                  <c:v>-4.3699999999999998E-3</c:v>
                </c:pt>
                <c:pt idx="27878">
                  <c:v>-4.3499999999999997E-3</c:v>
                </c:pt>
                <c:pt idx="27879">
                  <c:v>-4.3200000000000001E-3</c:v>
                </c:pt>
                <c:pt idx="27880">
                  <c:v>-4.2900000000000004E-3</c:v>
                </c:pt>
                <c:pt idx="27881">
                  <c:v>-4.2700000000000004E-3</c:v>
                </c:pt>
                <c:pt idx="27882">
                  <c:v>-4.2399999999999998E-3</c:v>
                </c:pt>
                <c:pt idx="27883">
                  <c:v>-4.2100000000000002E-3</c:v>
                </c:pt>
                <c:pt idx="27884">
                  <c:v>-4.2100000000000002E-3</c:v>
                </c:pt>
                <c:pt idx="27885">
                  <c:v>-4.1900000000000001E-3</c:v>
                </c:pt>
                <c:pt idx="27886">
                  <c:v>-4.1900000000000001E-3</c:v>
                </c:pt>
                <c:pt idx="27887">
                  <c:v>-4.1599999999999996E-3</c:v>
                </c:pt>
                <c:pt idx="27888">
                  <c:v>-4.1599999999999996E-3</c:v>
                </c:pt>
                <c:pt idx="27889">
                  <c:v>-4.1599999999999996E-3</c:v>
                </c:pt>
                <c:pt idx="27890">
                  <c:v>-4.1599999999999996E-3</c:v>
                </c:pt>
                <c:pt idx="27891">
                  <c:v>-4.1900000000000001E-3</c:v>
                </c:pt>
                <c:pt idx="27892">
                  <c:v>-4.1900000000000001E-3</c:v>
                </c:pt>
                <c:pt idx="27893">
                  <c:v>-4.2100000000000002E-3</c:v>
                </c:pt>
                <c:pt idx="27894">
                  <c:v>-4.2100000000000002E-3</c:v>
                </c:pt>
                <c:pt idx="27895">
                  <c:v>-4.2399999999999998E-3</c:v>
                </c:pt>
                <c:pt idx="27896">
                  <c:v>-4.2399999999999998E-3</c:v>
                </c:pt>
                <c:pt idx="27897">
                  <c:v>-4.2700000000000004E-3</c:v>
                </c:pt>
                <c:pt idx="27898">
                  <c:v>-4.2900000000000004E-3</c:v>
                </c:pt>
                <c:pt idx="27899">
                  <c:v>-4.2900000000000004E-3</c:v>
                </c:pt>
                <c:pt idx="27900">
                  <c:v>-4.3200000000000001E-3</c:v>
                </c:pt>
                <c:pt idx="27901">
                  <c:v>-4.3200000000000001E-3</c:v>
                </c:pt>
                <c:pt idx="27902">
                  <c:v>-4.3499999999999997E-3</c:v>
                </c:pt>
                <c:pt idx="27903">
                  <c:v>-4.3499999999999997E-3</c:v>
                </c:pt>
                <c:pt idx="27904">
                  <c:v>-4.3499999999999997E-3</c:v>
                </c:pt>
                <c:pt idx="27905">
                  <c:v>-4.3699999999999998E-3</c:v>
                </c:pt>
                <c:pt idx="27906">
                  <c:v>-4.3699999999999998E-3</c:v>
                </c:pt>
                <c:pt idx="27907">
                  <c:v>-4.3699999999999998E-3</c:v>
                </c:pt>
                <c:pt idx="27908">
                  <c:v>-4.3499999999999997E-3</c:v>
                </c:pt>
                <c:pt idx="27909">
                  <c:v>-4.3499999999999997E-3</c:v>
                </c:pt>
                <c:pt idx="27910">
                  <c:v>-4.3499999999999997E-3</c:v>
                </c:pt>
                <c:pt idx="27911">
                  <c:v>-4.3200000000000001E-3</c:v>
                </c:pt>
                <c:pt idx="27912">
                  <c:v>-4.3200000000000001E-3</c:v>
                </c:pt>
                <c:pt idx="27913">
                  <c:v>-4.3200000000000001E-3</c:v>
                </c:pt>
                <c:pt idx="27914">
                  <c:v>-4.2900000000000004E-3</c:v>
                </c:pt>
                <c:pt idx="27915">
                  <c:v>-4.2900000000000004E-3</c:v>
                </c:pt>
                <c:pt idx="27916">
                  <c:v>-4.2700000000000004E-3</c:v>
                </c:pt>
                <c:pt idx="27917">
                  <c:v>-4.2700000000000004E-3</c:v>
                </c:pt>
                <c:pt idx="27918">
                  <c:v>-4.2399999999999998E-3</c:v>
                </c:pt>
                <c:pt idx="27919">
                  <c:v>-4.2399999999999998E-3</c:v>
                </c:pt>
                <c:pt idx="27920">
                  <c:v>-4.2399999999999998E-3</c:v>
                </c:pt>
                <c:pt idx="27921">
                  <c:v>-4.2100000000000002E-3</c:v>
                </c:pt>
                <c:pt idx="27922">
                  <c:v>-4.2100000000000002E-3</c:v>
                </c:pt>
                <c:pt idx="27923">
                  <c:v>-4.2100000000000002E-3</c:v>
                </c:pt>
                <c:pt idx="27924">
                  <c:v>-4.2100000000000002E-3</c:v>
                </c:pt>
                <c:pt idx="27925">
                  <c:v>-4.2100000000000002E-3</c:v>
                </c:pt>
                <c:pt idx="27926">
                  <c:v>-4.2100000000000002E-3</c:v>
                </c:pt>
                <c:pt idx="27927">
                  <c:v>-4.2100000000000002E-3</c:v>
                </c:pt>
                <c:pt idx="27928">
                  <c:v>-4.2399999999999998E-3</c:v>
                </c:pt>
                <c:pt idx="27929">
                  <c:v>-4.2399999999999998E-3</c:v>
                </c:pt>
                <c:pt idx="27930">
                  <c:v>-4.2399999999999998E-3</c:v>
                </c:pt>
                <c:pt idx="27931">
                  <c:v>-4.2700000000000004E-3</c:v>
                </c:pt>
                <c:pt idx="27932">
                  <c:v>-4.2700000000000004E-3</c:v>
                </c:pt>
                <c:pt idx="27933">
                  <c:v>-4.2700000000000004E-3</c:v>
                </c:pt>
                <c:pt idx="27934">
                  <c:v>-4.2700000000000004E-3</c:v>
                </c:pt>
                <c:pt idx="27935">
                  <c:v>-4.2700000000000004E-3</c:v>
                </c:pt>
                <c:pt idx="27936">
                  <c:v>-4.2900000000000004E-3</c:v>
                </c:pt>
                <c:pt idx="27937">
                  <c:v>-4.2900000000000004E-3</c:v>
                </c:pt>
                <c:pt idx="27938">
                  <c:v>-4.2900000000000004E-3</c:v>
                </c:pt>
                <c:pt idx="27939">
                  <c:v>-4.2900000000000004E-3</c:v>
                </c:pt>
                <c:pt idx="27940">
                  <c:v>-4.2700000000000004E-3</c:v>
                </c:pt>
                <c:pt idx="27941">
                  <c:v>-4.2700000000000004E-3</c:v>
                </c:pt>
                <c:pt idx="27942">
                  <c:v>-4.2700000000000004E-3</c:v>
                </c:pt>
                <c:pt idx="27943">
                  <c:v>-4.2399999999999998E-3</c:v>
                </c:pt>
                <c:pt idx="27944">
                  <c:v>-4.2399999999999998E-3</c:v>
                </c:pt>
                <c:pt idx="27945">
                  <c:v>-4.2100000000000002E-3</c:v>
                </c:pt>
                <c:pt idx="27946">
                  <c:v>-4.1900000000000001E-3</c:v>
                </c:pt>
                <c:pt idx="27947">
                  <c:v>-4.1900000000000001E-3</c:v>
                </c:pt>
                <c:pt idx="27948">
                  <c:v>-4.1599999999999996E-3</c:v>
                </c:pt>
                <c:pt idx="27949">
                  <c:v>-4.13E-3</c:v>
                </c:pt>
                <c:pt idx="27950">
                  <c:v>-4.1099999999999999E-3</c:v>
                </c:pt>
                <c:pt idx="27951">
                  <c:v>-4.0800000000000003E-3</c:v>
                </c:pt>
                <c:pt idx="27952">
                  <c:v>-4.0800000000000003E-3</c:v>
                </c:pt>
                <c:pt idx="27953">
                  <c:v>-4.0600000000000002E-3</c:v>
                </c:pt>
                <c:pt idx="27954">
                  <c:v>-4.0299999999999997E-3</c:v>
                </c:pt>
                <c:pt idx="27955">
                  <c:v>-4.0299999999999997E-3</c:v>
                </c:pt>
                <c:pt idx="27956">
                  <c:v>-4.0000000000000001E-3</c:v>
                </c:pt>
                <c:pt idx="27957">
                  <c:v>-4.0000000000000001E-3</c:v>
                </c:pt>
                <c:pt idx="27958">
                  <c:v>-4.0000000000000001E-3</c:v>
                </c:pt>
                <c:pt idx="27959">
                  <c:v>-3.98E-3</c:v>
                </c:pt>
                <c:pt idx="27960">
                  <c:v>-3.98E-3</c:v>
                </c:pt>
                <c:pt idx="27961">
                  <c:v>-3.98E-3</c:v>
                </c:pt>
                <c:pt idx="27962">
                  <c:v>-3.98E-3</c:v>
                </c:pt>
                <c:pt idx="27963">
                  <c:v>-3.98E-3</c:v>
                </c:pt>
                <c:pt idx="27964">
                  <c:v>-4.0000000000000001E-3</c:v>
                </c:pt>
                <c:pt idx="27965">
                  <c:v>-4.0000000000000001E-3</c:v>
                </c:pt>
                <c:pt idx="27966">
                  <c:v>-4.0000000000000001E-3</c:v>
                </c:pt>
                <c:pt idx="27967">
                  <c:v>-4.0299999999999997E-3</c:v>
                </c:pt>
                <c:pt idx="27968">
                  <c:v>-4.0299999999999997E-3</c:v>
                </c:pt>
                <c:pt idx="27969">
                  <c:v>-4.0299999999999997E-3</c:v>
                </c:pt>
                <c:pt idx="27970">
                  <c:v>-4.0600000000000002E-3</c:v>
                </c:pt>
                <c:pt idx="27971">
                  <c:v>-4.0600000000000002E-3</c:v>
                </c:pt>
                <c:pt idx="27972">
                  <c:v>-4.0800000000000003E-3</c:v>
                </c:pt>
                <c:pt idx="27973">
                  <c:v>-4.0800000000000003E-3</c:v>
                </c:pt>
                <c:pt idx="27974">
                  <c:v>-4.1099999999999999E-3</c:v>
                </c:pt>
                <c:pt idx="27975">
                  <c:v>-4.1099999999999999E-3</c:v>
                </c:pt>
                <c:pt idx="27976">
                  <c:v>-4.13E-3</c:v>
                </c:pt>
                <c:pt idx="27977">
                  <c:v>-4.13E-3</c:v>
                </c:pt>
                <c:pt idx="27978">
                  <c:v>-4.13E-3</c:v>
                </c:pt>
                <c:pt idx="27979">
                  <c:v>-4.1599999999999996E-3</c:v>
                </c:pt>
                <c:pt idx="27980">
                  <c:v>-4.1599999999999996E-3</c:v>
                </c:pt>
                <c:pt idx="27981">
                  <c:v>-4.1599999999999996E-3</c:v>
                </c:pt>
                <c:pt idx="27982">
                  <c:v>-4.1900000000000001E-3</c:v>
                </c:pt>
                <c:pt idx="27983">
                  <c:v>-4.1900000000000001E-3</c:v>
                </c:pt>
                <c:pt idx="27984">
                  <c:v>-4.1900000000000001E-3</c:v>
                </c:pt>
                <c:pt idx="27985">
                  <c:v>-4.1900000000000001E-3</c:v>
                </c:pt>
                <c:pt idx="27986">
                  <c:v>-4.2100000000000002E-3</c:v>
                </c:pt>
                <c:pt idx="27987">
                  <c:v>-4.2100000000000002E-3</c:v>
                </c:pt>
                <c:pt idx="27988">
                  <c:v>-4.2100000000000002E-3</c:v>
                </c:pt>
                <c:pt idx="27989">
                  <c:v>-4.2100000000000002E-3</c:v>
                </c:pt>
                <c:pt idx="27990">
                  <c:v>-4.2100000000000002E-3</c:v>
                </c:pt>
                <c:pt idx="27991">
                  <c:v>-4.2399999999999998E-3</c:v>
                </c:pt>
                <c:pt idx="27992">
                  <c:v>-4.2399999999999998E-3</c:v>
                </c:pt>
                <c:pt idx="27993">
                  <c:v>-4.2399999999999998E-3</c:v>
                </c:pt>
                <c:pt idx="27994">
                  <c:v>-4.2399999999999998E-3</c:v>
                </c:pt>
                <c:pt idx="27995">
                  <c:v>-4.2700000000000004E-3</c:v>
                </c:pt>
                <c:pt idx="27996">
                  <c:v>-4.2700000000000004E-3</c:v>
                </c:pt>
                <c:pt idx="27997">
                  <c:v>-4.2700000000000004E-3</c:v>
                </c:pt>
                <c:pt idx="27998">
                  <c:v>-4.2700000000000004E-3</c:v>
                </c:pt>
                <c:pt idx="27999">
                  <c:v>-4.2700000000000004E-3</c:v>
                </c:pt>
                <c:pt idx="28000">
                  <c:v>-4.2700000000000004E-3</c:v>
                </c:pt>
                <c:pt idx="28001">
                  <c:v>-4.2700000000000004E-3</c:v>
                </c:pt>
                <c:pt idx="28002">
                  <c:v>-4.2700000000000004E-3</c:v>
                </c:pt>
                <c:pt idx="28003">
                  <c:v>-4.2700000000000004E-3</c:v>
                </c:pt>
                <c:pt idx="28004">
                  <c:v>-4.2399999999999998E-3</c:v>
                </c:pt>
                <c:pt idx="28005">
                  <c:v>-4.2399999999999998E-3</c:v>
                </c:pt>
                <c:pt idx="28006">
                  <c:v>-4.2100000000000002E-3</c:v>
                </c:pt>
                <c:pt idx="28007">
                  <c:v>-4.2100000000000002E-3</c:v>
                </c:pt>
                <c:pt idx="28008">
                  <c:v>-4.1900000000000001E-3</c:v>
                </c:pt>
                <c:pt idx="28009">
                  <c:v>-4.1900000000000001E-3</c:v>
                </c:pt>
                <c:pt idx="28010">
                  <c:v>-4.1599999999999996E-3</c:v>
                </c:pt>
                <c:pt idx="28011">
                  <c:v>-4.13E-3</c:v>
                </c:pt>
                <c:pt idx="28012">
                  <c:v>-4.1099999999999999E-3</c:v>
                </c:pt>
                <c:pt idx="28013">
                  <c:v>-4.1099999999999999E-3</c:v>
                </c:pt>
                <c:pt idx="28014">
                  <c:v>-4.0800000000000003E-3</c:v>
                </c:pt>
                <c:pt idx="28015">
                  <c:v>-4.0600000000000002E-3</c:v>
                </c:pt>
                <c:pt idx="28016">
                  <c:v>-4.0600000000000002E-3</c:v>
                </c:pt>
                <c:pt idx="28017">
                  <c:v>-4.0299999999999997E-3</c:v>
                </c:pt>
                <c:pt idx="28018">
                  <c:v>-4.0299999999999997E-3</c:v>
                </c:pt>
                <c:pt idx="28019">
                  <c:v>-4.0299999999999997E-3</c:v>
                </c:pt>
                <c:pt idx="28020">
                  <c:v>-4.0299999999999997E-3</c:v>
                </c:pt>
                <c:pt idx="28021">
                  <c:v>-4.0299999999999997E-3</c:v>
                </c:pt>
                <c:pt idx="28022">
                  <c:v>-4.0299999999999997E-3</c:v>
                </c:pt>
                <c:pt idx="28023">
                  <c:v>-4.0299999999999997E-3</c:v>
                </c:pt>
                <c:pt idx="28024">
                  <c:v>-4.0600000000000002E-3</c:v>
                </c:pt>
                <c:pt idx="28025">
                  <c:v>-4.0600000000000002E-3</c:v>
                </c:pt>
                <c:pt idx="28026">
                  <c:v>-4.0800000000000003E-3</c:v>
                </c:pt>
                <c:pt idx="28027">
                  <c:v>-4.1099999999999999E-3</c:v>
                </c:pt>
                <c:pt idx="28028">
                  <c:v>-4.13E-3</c:v>
                </c:pt>
                <c:pt idx="28029">
                  <c:v>-4.1599999999999996E-3</c:v>
                </c:pt>
                <c:pt idx="28030">
                  <c:v>-4.1900000000000001E-3</c:v>
                </c:pt>
                <c:pt idx="28031">
                  <c:v>-4.2100000000000002E-3</c:v>
                </c:pt>
                <c:pt idx="28032">
                  <c:v>-4.2399999999999998E-3</c:v>
                </c:pt>
                <c:pt idx="28033">
                  <c:v>-4.2900000000000004E-3</c:v>
                </c:pt>
                <c:pt idx="28034">
                  <c:v>-4.3200000000000001E-3</c:v>
                </c:pt>
                <c:pt idx="28035">
                  <c:v>-4.3499999999999997E-3</c:v>
                </c:pt>
                <c:pt idx="28036">
                  <c:v>-4.3699999999999998E-3</c:v>
                </c:pt>
                <c:pt idx="28037">
                  <c:v>-4.3699999999999998E-3</c:v>
                </c:pt>
                <c:pt idx="28038">
                  <c:v>-4.4000000000000003E-3</c:v>
                </c:pt>
                <c:pt idx="28039">
                  <c:v>-4.4000000000000003E-3</c:v>
                </c:pt>
                <c:pt idx="28040">
                  <c:v>-4.4200000000000003E-3</c:v>
                </c:pt>
                <c:pt idx="28041">
                  <c:v>-4.4200000000000003E-3</c:v>
                </c:pt>
                <c:pt idx="28042">
                  <c:v>-4.4200000000000003E-3</c:v>
                </c:pt>
                <c:pt idx="28043">
                  <c:v>-4.4000000000000003E-3</c:v>
                </c:pt>
                <c:pt idx="28044">
                  <c:v>-4.3699999999999998E-3</c:v>
                </c:pt>
                <c:pt idx="28045">
                  <c:v>-4.3499999999999997E-3</c:v>
                </c:pt>
                <c:pt idx="28046">
                  <c:v>-4.3200000000000001E-3</c:v>
                </c:pt>
                <c:pt idx="28047">
                  <c:v>-4.2900000000000004E-3</c:v>
                </c:pt>
                <c:pt idx="28048">
                  <c:v>-4.2700000000000004E-3</c:v>
                </c:pt>
                <c:pt idx="28049">
                  <c:v>-4.2100000000000002E-3</c:v>
                </c:pt>
                <c:pt idx="28050">
                  <c:v>-4.1599999999999996E-3</c:v>
                </c:pt>
                <c:pt idx="28051">
                  <c:v>-4.1099999999999999E-3</c:v>
                </c:pt>
                <c:pt idx="28052">
                  <c:v>-4.0800000000000003E-3</c:v>
                </c:pt>
                <c:pt idx="28053">
                  <c:v>-4.0299999999999997E-3</c:v>
                </c:pt>
                <c:pt idx="28054">
                  <c:v>-3.98E-3</c:v>
                </c:pt>
                <c:pt idx="28055">
                  <c:v>-3.9199999999999999E-3</c:v>
                </c:pt>
                <c:pt idx="28056">
                  <c:v>-3.8999999999999998E-3</c:v>
                </c:pt>
                <c:pt idx="28057">
                  <c:v>-3.8400000000000001E-3</c:v>
                </c:pt>
                <c:pt idx="28058">
                  <c:v>-3.82E-3</c:v>
                </c:pt>
                <c:pt idx="28059">
                  <c:v>-3.79E-3</c:v>
                </c:pt>
                <c:pt idx="28060">
                  <c:v>-3.7699999999999999E-3</c:v>
                </c:pt>
                <c:pt idx="28061">
                  <c:v>-3.7699999999999999E-3</c:v>
                </c:pt>
                <c:pt idx="28062">
                  <c:v>-3.7699999999999999E-3</c:v>
                </c:pt>
                <c:pt idx="28063">
                  <c:v>-3.7699999999999999E-3</c:v>
                </c:pt>
                <c:pt idx="28064">
                  <c:v>-3.7699999999999999E-3</c:v>
                </c:pt>
                <c:pt idx="28065">
                  <c:v>-3.79E-3</c:v>
                </c:pt>
                <c:pt idx="28066">
                  <c:v>-3.79E-3</c:v>
                </c:pt>
                <c:pt idx="28067">
                  <c:v>-3.82E-3</c:v>
                </c:pt>
                <c:pt idx="28068">
                  <c:v>-3.8700000000000002E-3</c:v>
                </c:pt>
                <c:pt idx="28069">
                  <c:v>-3.8999999999999998E-3</c:v>
                </c:pt>
                <c:pt idx="28070">
                  <c:v>-3.9500000000000004E-3</c:v>
                </c:pt>
                <c:pt idx="28071">
                  <c:v>-3.98E-3</c:v>
                </c:pt>
                <c:pt idx="28072">
                  <c:v>-4.0299999999999997E-3</c:v>
                </c:pt>
                <c:pt idx="28073">
                  <c:v>-4.0800000000000003E-3</c:v>
                </c:pt>
                <c:pt idx="28074">
                  <c:v>-4.13E-3</c:v>
                </c:pt>
                <c:pt idx="28075">
                  <c:v>-4.1900000000000001E-3</c:v>
                </c:pt>
                <c:pt idx="28076">
                  <c:v>-4.2100000000000002E-3</c:v>
                </c:pt>
                <c:pt idx="28077">
                  <c:v>-4.2700000000000004E-3</c:v>
                </c:pt>
                <c:pt idx="28078">
                  <c:v>-4.2900000000000004E-3</c:v>
                </c:pt>
                <c:pt idx="28079">
                  <c:v>-4.3499999999999997E-3</c:v>
                </c:pt>
                <c:pt idx="28080">
                  <c:v>-4.3699999999999998E-3</c:v>
                </c:pt>
                <c:pt idx="28081">
                  <c:v>-4.4000000000000003E-3</c:v>
                </c:pt>
                <c:pt idx="28082">
                  <c:v>-4.4000000000000003E-3</c:v>
                </c:pt>
                <c:pt idx="28083">
                  <c:v>-4.4200000000000003E-3</c:v>
                </c:pt>
                <c:pt idx="28084">
                  <c:v>-4.4200000000000003E-3</c:v>
                </c:pt>
                <c:pt idx="28085">
                  <c:v>-4.4200000000000003E-3</c:v>
                </c:pt>
                <c:pt idx="28086">
                  <c:v>-4.4200000000000003E-3</c:v>
                </c:pt>
                <c:pt idx="28087">
                  <c:v>-4.4200000000000003E-3</c:v>
                </c:pt>
                <c:pt idx="28088">
                  <c:v>-4.4000000000000003E-3</c:v>
                </c:pt>
                <c:pt idx="28089">
                  <c:v>-4.4000000000000003E-3</c:v>
                </c:pt>
                <c:pt idx="28090">
                  <c:v>-4.3699999999999998E-3</c:v>
                </c:pt>
                <c:pt idx="28091">
                  <c:v>-4.3499999999999997E-3</c:v>
                </c:pt>
                <c:pt idx="28092">
                  <c:v>-4.3200000000000001E-3</c:v>
                </c:pt>
                <c:pt idx="28093">
                  <c:v>-4.2900000000000004E-3</c:v>
                </c:pt>
                <c:pt idx="28094">
                  <c:v>-4.2900000000000004E-3</c:v>
                </c:pt>
                <c:pt idx="28095">
                  <c:v>-4.2700000000000004E-3</c:v>
                </c:pt>
                <c:pt idx="28096">
                  <c:v>-4.2399999999999998E-3</c:v>
                </c:pt>
                <c:pt idx="28097">
                  <c:v>-4.2100000000000002E-3</c:v>
                </c:pt>
                <c:pt idx="28098">
                  <c:v>-4.2100000000000002E-3</c:v>
                </c:pt>
                <c:pt idx="28099">
                  <c:v>-4.1900000000000001E-3</c:v>
                </c:pt>
                <c:pt idx="28100">
                  <c:v>-4.1900000000000001E-3</c:v>
                </c:pt>
                <c:pt idx="28101">
                  <c:v>-4.1599999999999996E-3</c:v>
                </c:pt>
                <c:pt idx="28102">
                  <c:v>-4.1599999999999996E-3</c:v>
                </c:pt>
                <c:pt idx="28103">
                  <c:v>-4.1599999999999996E-3</c:v>
                </c:pt>
                <c:pt idx="28104">
                  <c:v>-4.1599999999999996E-3</c:v>
                </c:pt>
                <c:pt idx="28105">
                  <c:v>-4.1599999999999996E-3</c:v>
                </c:pt>
                <c:pt idx="28106">
                  <c:v>-4.1599999999999996E-3</c:v>
                </c:pt>
                <c:pt idx="28107">
                  <c:v>-4.1900000000000001E-3</c:v>
                </c:pt>
                <c:pt idx="28108">
                  <c:v>-4.1900000000000001E-3</c:v>
                </c:pt>
                <c:pt idx="28109">
                  <c:v>-4.2100000000000002E-3</c:v>
                </c:pt>
                <c:pt idx="28110">
                  <c:v>-4.2100000000000002E-3</c:v>
                </c:pt>
                <c:pt idx="28111">
                  <c:v>-4.2100000000000002E-3</c:v>
                </c:pt>
                <c:pt idx="28112">
                  <c:v>-4.2399999999999998E-3</c:v>
                </c:pt>
                <c:pt idx="28113">
                  <c:v>-4.2399999999999998E-3</c:v>
                </c:pt>
                <c:pt idx="28114">
                  <c:v>-4.2700000000000004E-3</c:v>
                </c:pt>
                <c:pt idx="28115">
                  <c:v>-4.2700000000000004E-3</c:v>
                </c:pt>
                <c:pt idx="28116">
                  <c:v>-4.2700000000000004E-3</c:v>
                </c:pt>
                <c:pt idx="28117">
                  <c:v>-4.2700000000000004E-3</c:v>
                </c:pt>
                <c:pt idx="28118">
                  <c:v>-4.2700000000000004E-3</c:v>
                </c:pt>
                <c:pt idx="28119">
                  <c:v>-4.2700000000000004E-3</c:v>
                </c:pt>
                <c:pt idx="28120">
                  <c:v>-4.2700000000000004E-3</c:v>
                </c:pt>
                <c:pt idx="28121">
                  <c:v>-4.2399999999999998E-3</c:v>
                </c:pt>
                <c:pt idx="28122">
                  <c:v>-4.2399999999999998E-3</c:v>
                </c:pt>
                <c:pt idx="28123">
                  <c:v>-4.2399999999999998E-3</c:v>
                </c:pt>
                <c:pt idx="28124">
                  <c:v>-4.2100000000000002E-3</c:v>
                </c:pt>
                <c:pt idx="28125">
                  <c:v>-4.2100000000000002E-3</c:v>
                </c:pt>
                <c:pt idx="28126">
                  <c:v>-4.1900000000000001E-3</c:v>
                </c:pt>
                <c:pt idx="28127">
                  <c:v>-4.1900000000000001E-3</c:v>
                </c:pt>
                <c:pt idx="28128">
                  <c:v>-4.1599999999999996E-3</c:v>
                </c:pt>
                <c:pt idx="28129">
                  <c:v>-4.1599999999999996E-3</c:v>
                </c:pt>
                <c:pt idx="28130">
                  <c:v>-4.13E-3</c:v>
                </c:pt>
                <c:pt idx="28131">
                  <c:v>-4.13E-3</c:v>
                </c:pt>
                <c:pt idx="28132">
                  <c:v>-4.13E-3</c:v>
                </c:pt>
                <c:pt idx="28133">
                  <c:v>-4.13E-3</c:v>
                </c:pt>
                <c:pt idx="28134">
                  <c:v>-4.1099999999999999E-3</c:v>
                </c:pt>
                <c:pt idx="28135">
                  <c:v>-4.1099999999999999E-3</c:v>
                </c:pt>
                <c:pt idx="28136">
                  <c:v>-4.13E-3</c:v>
                </c:pt>
                <c:pt idx="28137">
                  <c:v>-4.13E-3</c:v>
                </c:pt>
                <c:pt idx="28138">
                  <c:v>-4.13E-3</c:v>
                </c:pt>
                <c:pt idx="28139">
                  <c:v>-4.1599999999999996E-3</c:v>
                </c:pt>
                <c:pt idx="28140">
                  <c:v>-4.1599999999999996E-3</c:v>
                </c:pt>
                <c:pt idx="28141">
                  <c:v>-4.1900000000000001E-3</c:v>
                </c:pt>
                <c:pt idx="28142">
                  <c:v>-4.1900000000000001E-3</c:v>
                </c:pt>
                <c:pt idx="28143">
                  <c:v>-4.2100000000000002E-3</c:v>
                </c:pt>
                <c:pt idx="28144">
                  <c:v>-4.2399999999999998E-3</c:v>
                </c:pt>
                <c:pt idx="28145">
                  <c:v>-4.2399999999999998E-3</c:v>
                </c:pt>
                <c:pt idx="28146">
                  <c:v>-4.2700000000000004E-3</c:v>
                </c:pt>
                <c:pt idx="28147">
                  <c:v>-4.2900000000000004E-3</c:v>
                </c:pt>
                <c:pt idx="28148">
                  <c:v>-4.2900000000000004E-3</c:v>
                </c:pt>
                <c:pt idx="28149">
                  <c:v>-4.3200000000000001E-3</c:v>
                </c:pt>
                <c:pt idx="28150">
                  <c:v>-4.3200000000000001E-3</c:v>
                </c:pt>
                <c:pt idx="28151">
                  <c:v>-4.3499999999999997E-3</c:v>
                </c:pt>
                <c:pt idx="28152">
                  <c:v>-4.3499999999999997E-3</c:v>
                </c:pt>
                <c:pt idx="28153">
                  <c:v>-4.3499999999999997E-3</c:v>
                </c:pt>
                <c:pt idx="28154">
                  <c:v>-4.3499999999999997E-3</c:v>
                </c:pt>
                <c:pt idx="28155">
                  <c:v>-4.3499999999999997E-3</c:v>
                </c:pt>
                <c:pt idx="28156">
                  <c:v>-4.3499999999999997E-3</c:v>
                </c:pt>
                <c:pt idx="28157">
                  <c:v>-4.3499999999999997E-3</c:v>
                </c:pt>
                <c:pt idx="28158">
                  <c:v>-4.3499999999999997E-3</c:v>
                </c:pt>
                <c:pt idx="28159">
                  <c:v>-4.3200000000000001E-3</c:v>
                </c:pt>
                <c:pt idx="28160">
                  <c:v>-4.3200000000000001E-3</c:v>
                </c:pt>
                <c:pt idx="28161">
                  <c:v>-4.2900000000000004E-3</c:v>
                </c:pt>
                <c:pt idx="28162">
                  <c:v>-4.2700000000000004E-3</c:v>
                </c:pt>
                <c:pt idx="28163">
                  <c:v>-4.2700000000000004E-3</c:v>
                </c:pt>
                <c:pt idx="28164">
                  <c:v>-4.2399999999999998E-3</c:v>
                </c:pt>
                <c:pt idx="28165">
                  <c:v>-4.2100000000000002E-3</c:v>
                </c:pt>
                <c:pt idx="28166">
                  <c:v>-4.1900000000000001E-3</c:v>
                </c:pt>
                <c:pt idx="28167">
                  <c:v>-4.1599999999999996E-3</c:v>
                </c:pt>
                <c:pt idx="28168">
                  <c:v>-4.1599999999999996E-3</c:v>
                </c:pt>
                <c:pt idx="28169">
                  <c:v>-4.13E-3</c:v>
                </c:pt>
                <c:pt idx="28170">
                  <c:v>-4.1099999999999999E-3</c:v>
                </c:pt>
                <c:pt idx="28171">
                  <c:v>-4.1099999999999999E-3</c:v>
                </c:pt>
                <c:pt idx="28172">
                  <c:v>-4.1099999999999999E-3</c:v>
                </c:pt>
                <c:pt idx="28173">
                  <c:v>-4.0800000000000003E-3</c:v>
                </c:pt>
                <c:pt idx="28174">
                  <c:v>-4.0800000000000003E-3</c:v>
                </c:pt>
                <c:pt idx="28175">
                  <c:v>-4.0800000000000003E-3</c:v>
                </c:pt>
                <c:pt idx="28176">
                  <c:v>-4.0800000000000003E-3</c:v>
                </c:pt>
                <c:pt idx="28177">
                  <c:v>-4.0800000000000003E-3</c:v>
                </c:pt>
                <c:pt idx="28178">
                  <c:v>-4.0800000000000003E-3</c:v>
                </c:pt>
                <c:pt idx="28179">
                  <c:v>-4.0800000000000003E-3</c:v>
                </c:pt>
                <c:pt idx="28180">
                  <c:v>-4.0800000000000003E-3</c:v>
                </c:pt>
                <c:pt idx="28181">
                  <c:v>-4.1099999999999999E-3</c:v>
                </c:pt>
                <c:pt idx="28182">
                  <c:v>-4.1099999999999999E-3</c:v>
                </c:pt>
                <c:pt idx="28183">
                  <c:v>-4.13E-3</c:v>
                </c:pt>
                <c:pt idx="28184">
                  <c:v>-4.1599999999999996E-3</c:v>
                </c:pt>
                <c:pt idx="28185">
                  <c:v>-4.1599999999999996E-3</c:v>
                </c:pt>
                <c:pt idx="28186">
                  <c:v>-4.1900000000000001E-3</c:v>
                </c:pt>
                <c:pt idx="28187">
                  <c:v>-4.2100000000000002E-3</c:v>
                </c:pt>
                <c:pt idx="28188">
                  <c:v>-4.2100000000000002E-3</c:v>
                </c:pt>
                <c:pt idx="28189">
                  <c:v>-4.2399999999999998E-3</c:v>
                </c:pt>
                <c:pt idx="28190">
                  <c:v>-4.2399999999999998E-3</c:v>
                </c:pt>
                <c:pt idx="28191">
                  <c:v>-4.2700000000000004E-3</c:v>
                </c:pt>
                <c:pt idx="28192">
                  <c:v>-4.2700000000000004E-3</c:v>
                </c:pt>
                <c:pt idx="28193">
                  <c:v>-4.2900000000000004E-3</c:v>
                </c:pt>
                <c:pt idx="28194">
                  <c:v>-4.2900000000000004E-3</c:v>
                </c:pt>
                <c:pt idx="28195">
                  <c:v>-4.2900000000000004E-3</c:v>
                </c:pt>
                <c:pt idx="28196">
                  <c:v>-4.2900000000000004E-3</c:v>
                </c:pt>
                <c:pt idx="28197">
                  <c:v>-4.2900000000000004E-3</c:v>
                </c:pt>
                <c:pt idx="28198">
                  <c:v>-4.2900000000000004E-3</c:v>
                </c:pt>
                <c:pt idx="28199">
                  <c:v>-4.2700000000000004E-3</c:v>
                </c:pt>
                <c:pt idx="28200">
                  <c:v>-4.2700000000000004E-3</c:v>
                </c:pt>
                <c:pt idx="28201">
                  <c:v>-4.2399999999999998E-3</c:v>
                </c:pt>
                <c:pt idx="28202">
                  <c:v>-4.2399999999999998E-3</c:v>
                </c:pt>
                <c:pt idx="28203">
                  <c:v>-4.2100000000000002E-3</c:v>
                </c:pt>
                <c:pt idx="28204">
                  <c:v>-4.1900000000000001E-3</c:v>
                </c:pt>
                <c:pt idx="28205">
                  <c:v>-4.1599999999999996E-3</c:v>
                </c:pt>
                <c:pt idx="28206">
                  <c:v>-4.13E-3</c:v>
                </c:pt>
                <c:pt idx="28207">
                  <c:v>-4.1099999999999999E-3</c:v>
                </c:pt>
                <c:pt idx="28208">
                  <c:v>-4.0800000000000003E-3</c:v>
                </c:pt>
                <c:pt idx="28209">
                  <c:v>-4.0600000000000002E-3</c:v>
                </c:pt>
                <c:pt idx="28210">
                  <c:v>-4.0299999999999997E-3</c:v>
                </c:pt>
                <c:pt idx="28211">
                  <c:v>-4.0000000000000001E-3</c:v>
                </c:pt>
                <c:pt idx="28212">
                  <c:v>-4.0000000000000001E-3</c:v>
                </c:pt>
                <c:pt idx="28213">
                  <c:v>-3.98E-3</c:v>
                </c:pt>
                <c:pt idx="28214">
                  <c:v>-3.9500000000000004E-3</c:v>
                </c:pt>
                <c:pt idx="28215">
                  <c:v>-3.9199999999999999E-3</c:v>
                </c:pt>
                <c:pt idx="28216">
                  <c:v>-3.9199999999999999E-3</c:v>
                </c:pt>
                <c:pt idx="28217">
                  <c:v>-3.9199999999999999E-3</c:v>
                </c:pt>
                <c:pt idx="28218">
                  <c:v>-3.8999999999999998E-3</c:v>
                </c:pt>
                <c:pt idx="28219">
                  <c:v>-3.8999999999999998E-3</c:v>
                </c:pt>
                <c:pt idx="28220">
                  <c:v>-3.8999999999999998E-3</c:v>
                </c:pt>
                <c:pt idx="28221">
                  <c:v>-3.9199999999999999E-3</c:v>
                </c:pt>
                <c:pt idx="28222">
                  <c:v>-3.9199999999999999E-3</c:v>
                </c:pt>
                <c:pt idx="28223">
                  <c:v>-3.9199999999999999E-3</c:v>
                </c:pt>
                <c:pt idx="28224">
                  <c:v>-3.9500000000000004E-3</c:v>
                </c:pt>
                <c:pt idx="28225">
                  <c:v>-3.98E-3</c:v>
                </c:pt>
                <c:pt idx="28226">
                  <c:v>-4.0000000000000001E-3</c:v>
                </c:pt>
                <c:pt idx="28227">
                  <c:v>-4.0000000000000001E-3</c:v>
                </c:pt>
                <c:pt idx="28228">
                  <c:v>-4.0299999999999997E-3</c:v>
                </c:pt>
                <c:pt idx="28229">
                  <c:v>-4.0600000000000002E-3</c:v>
                </c:pt>
                <c:pt idx="28230">
                  <c:v>-4.0800000000000003E-3</c:v>
                </c:pt>
                <c:pt idx="28231">
                  <c:v>-4.1099999999999999E-3</c:v>
                </c:pt>
                <c:pt idx="28232">
                  <c:v>-4.1599999999999996E-3</c:v>
                </c:pt>
                <c:pt idx="28233">
                  <c:v>-4.1599999999999996E-3</c:v>
                </c:pt>
                <c:pt idx="28234">
                  <c:v>-4.1900000000000001E-3</c:v>
                </c:pt>
                <c:pt idx="28235">
                  <c:v>-4.2100000000000002E-3</c:v>
                </c:pt>
                <c:pt idx="28236">
                  <c:v>-4.2399999999999998E-3</c:v>
                </c:pt>
                <c:pt idx="28237">
                  <c:v>-4.2700000000000004E-3</c:v>
                </c:pt>
                <c:pt idx="28238">
                  <c:v>-4.2900000000000004E-3</c:v>
                </c:pt>
                <c:pt idx="28239">
                  <c:v>-4.2900000000000004E-3</c:v>
                </c:pt>
                <c:pt idx="28240">
                  <c:v>-4.3200000000000001E-3</c:v>
                </c:pt>
                <c:pt idx="28241">
                  <c:v>-4.3200000000000001E-3</c:v>
                </c:pt>
                <c:pt idx="28242">
                  <c:v>-4.3200000000000001E-3</c:v>
                </c:pt>
                <c:pt idx="28243">
                  <c:v>-4.3200000000000001E-3</c:v>
                </c:pt>
                <c:pt idx="28244">
                  <c:v>-4.3200000000000001E-3</c:v>
                </c:pt>
                <c:pt idx="28245">
                  <c:v>-4.3200000000000001E-3</c:v>
                </c:pt>
                <c:pt idx="28246">
                  <c:v>-4.3200000000000001E-3</c:v>
                </c:pt>
                <c:pt idx="28247">
                  <c:v>-4.3200000000000001E-3</c:v>
                </c:pt>
                <c:pt idx="28248">
                  <c:v>-4.2900000000000004E-3</c:v>
                </c:pt>
                <c:pt idx="28249">
                  <c:v>-4.2900000000000004E-3</c:v>
                </c:pt>
                <c:pt idx="28250">
                  <c:v>-4.2700000000000004E-3</c:v>
                </c:pt>
                <c:pt idx="28251">
                  <c:v>-4.2700000000000004E-3</c:v>
                </c:pt>
                <c:pt idx="28252">
                  <c:v>-4.2700000000000004E-3</c:v>
                </c:pt>
                <c:pt idx="28253">
                  <c:v>-4.2399999999999998E-3</c:v>
                </c:pt>
                <c:pt idx="28254">
                  <c:v>-4.2399999999999998E-3</c:v>
                </c:pt>
                <c:pt idx="28255">
                  <c:v>-4.2100000000000002E-3</c:v>
                </c:pt>
                <c:pt idx="28256">
                  <c:v>-4.1900000000000001E-3</c:v>
                </c:pt>
                <c:pt idx="28257">
                  <c:v>-4.1900000000000001E-3</c:v>
                </c:pt>
                <c:pt idx="28258">
                  <c:v>-4.1900000000000001E-3</c:v>
                </c:pt>
                <c:pt idx="28259">
                  <c:v>-4.1599999999999996E-3</c:v>
                </c:pt>
                <c:pt idx="28260">
                  <c:v>-4.1599999999999996E-3</c:v>
                </c:pt>
                <c:pt idx="28261">
                  <c:v>-4.1599999999999996E-3</c:v>
                </c:pt>
                <c:pt idx="28262">
                  <c:v>-4.1599999999999996E-3</c:v>
                </c:pt>
                <c:pt idx="28263">
                  <c:v>-4.1599999999999996E-3</c:v>
                </c:pt>
                <c:pt idx="28264">
                  <c:v>-4.1599999999999996E-3</c:v>
                </c:pt>
                <c:pt idx="28265">
                  <c:v>-4.1599999999999996E-3</c:v>
                </c:pt>
                <c:pt idx="28266">
                  <c:v>-4.1599999999999996E-3</c:v>
                </c:pt>
                <c:pt idx="28267">
                  <c:v>-4.1599999999999996E-3</c:v>
                </c:pt>
                <c:pt idx="28268">
                  <c:v>-4.1599999999999996E-3</c:v>
                </c:pt>
                <c:pt idx="28269">
                  <c:v>-4.1599999999999996E-3</c:v>
                </c:pt>
                <c:pt idx="28270">
                  <c:v>-4.1900000000000001E-3</c:v>
                </c:pt>
                <c:pt idx="28271">
                  <c:v>-4.1900000000000001E-3</c:v>
                </c:pt>
                <c:pt idx="28272">
                  <c:v>-4.1900000000000001E-3</c:v>
                </c:pt>
                <c:pt idx="28273">
                  <c:v>-4.2100000000000002E-3</c:v>
                </c:pt>
                <c:pt idx="28274">
                  <c:v>-4.2100000000000002E-3</c:v>
                </c:pt>
                <c:pt idx="28275">
                  <c:v>-4.2399999999999998E-3</c:v>
                </c:pt>
                <c:pt idx="28276">
                  <c:v>-4.2399999999999998E-3</c:v>
                </c:pt>
                <c:pt idx="28277">
                  <c:v>-4.2399999999999998E-3</c:v>
                </c:pt>
                <c:pt idx="28278">
                  <c:v>-4.2700000000000004E-3</c:v>
                </c:pt>
                <c:pt idx="28279">
                  <c:v>-4.2700000000000004E-3</c:v>
                </c:pt>
                <c:pt idx="28280">
                  <c:v>-4.2900000000000004E-3</c:v>
                </c:pt>
                <c:pt idx="28281">
                  <c:v>-4.2900000000000004E-3</c:v>
                </c:pt>
                <c:pt idx="28282">
                  <c:v>-4.3200000000000001E-3</c:v>
                </c:pt>
                <c:pt idx="28283">
                  <c:v>-4.3200000000000001E-3</c:v>
                </c:pt>
                <c:pt idx="28284">
                  <c:v>-4.3499999999999997E-3</c:v>
                </c:pt>
                <c:pt idx="28285">
                  <c:v>-4.3499999999999997E-3</c:v>
                </c:pt>
                <c:pt idx="28286">
                  <c:v>-4.3699999999999998E-3</c:v>
                </c:pt>
                <c:pt idx="28287">
                  <c:v>-4.3699999999999998E-3</c:v>
                </c:pt>
                <c:pt idx="28288">
                  <c:v>-4.4000000000000003E-3</c:v>
                </c:pt>
                <c:pt idx="28289">
                  <c:v>-4.4000000000000003E-3</c:v>
                </c:pt>
                <c:pt idx="28290">
                  <c:v>-4.4000000000000003E-3</c:v>
                </c:pt>
                <c:pt idx="28291">
                  <c:v>-4.4200000000000003E-3</c:v>
                </c:pt>
                <c:pt idx="28292">
                  <c:v>-4.4200000000000003E-3</c:v>
                </c:pt>
                <c:pt idx="28293">
                  <c:v>-4.4200000000000003E-3</c:v>
                </c:pt>
                <c:pt idx="28294">
                  <c:v>-4.4200000000000003E-3</c:v>
                </c:pt>
                <c:pt idx="28295">
                  <c:v>-4.4200000000000003E-3</c:v>
                </c:pt>
                <c:pt idx="28296">
                  <c:v>-4.45E-3</c:v>
                </c:pt>
                <c:pt idx="28297">
                  <c:v>-4.4200000000000003E-3</c:v>
                </c:pt>
                <c:pt idx="28298">
                  <c:v>-4.4200000000000003E-3</c:v>
                </c:pt>
                <c:pt idx="28299">
                  <c:v>-4.4200000000000003E-3</c:v>
                </c:pt>
                <c:pt idx="28300">
                  <c:v>-4.4200000000000003E-3</c:v>
                </c:pt>
                <c:pt idx="28301">
                  <c:v>-4.4000000000000003E-3</c:v>
                </c:pt>
                <c:pt idx="28302">
                  <c:v>-4.4000000000000003E-3</c:v>
                </c:pt>
                <c:pt idx="28303">
                  <c:v>-4.3699999999999998E-3</c:v>
                </c:pt>
                <c:pt idx="28304">
                  <c:v>-4.3699999999999998E-3</c:v>
                </c:pt>
                <c:pt idx="28305">
                  <c:v>-4.3499999999999997E-3</c:v>
                </c:pt>
                <c:pt idx="28306">
                  <c:v>-4.3200000000000001E-3</c:v>
                </c:pt>
                <c:pt idx="28307">
                  <c:v>-4.2900000000000004E-3</c:v>
                </c:pt>
                <c:pt idx="28308">
                  <c:v>-4.2700000000000004E-3</c:v>
                </c:pt>
                <c:pt idx="28309">
                  <c:v>-4.2399999999999998E-3</c:v>
                </c:pt>
                <c:pt idx="28310">
                  <c:v>-4.2100000000000002E-3</c:v>
                </c:pt>
                <c:pt idx="28311">
                  <c:v>-4.1900000000000001E-3</c:v>
                </c:pt>
                <c:pt idx="28312">
                  <c:v>-4.1599999999999996E-3</c:v>
                </c:pt>
                <c:pt idx="28313">
                  <c:v>-4.13E-3</c:v>
                </c:pt>
                <c:pt idx="28314">
                  <c:v>-4.1099999999999999E-3</c:v>
                </c:pt>
                <c:pt idx="28315">
                  <c:v>-4.0800000000000003E-3</c:v>
                </c:pt>
                <c:pt idx="28316">
                  <c:v>-4.0600000000000002E-3</c:v>
                </c:pt>
                <c:pt idx="28317">
                  <c:v>-4.0600000000000002E-3</c:v>
                </c:pt>
                <c:pt idx="28318">
                  <c:v>-4.0299999999999997E-3</c:v>
                </c:pt>
                <c:pt idx="28319">
                  <c:v>-4.0000000000000001E-3</c:v>
                </c:pt>
                <c:pt idx="28320">
                  <c:v>-4.0000000000000001E-3</c:v>
                </c:pt>
                <c:pt idx="28321">
                  <c:v>-4.0000000000000001E-3</c:v>
                </c:pt>
                <c:pt idx="28322">
                  <c:v>-4.0000000000000001E-3</c:v>
                </c:pt>
                <c:pt idx="28323">
                  <c:v>-3.98E-3</c:v>
                </c:pt>
                <c:pt idx="28324">
                  <c:v>-4.0000000000000001E-3</c:v>
                </c:pt>
                <c:pt idx="28325">
                  <c:v>-4.0000000000000001E-3</c:v>
                </c:pt>
                <c:pt idx="28326">
                  <c:v>-4.0000000000000001E-3</c:v>
                </c:pt>
                <c:pt idx="28327">
                  <c:v>-4.0299999999999997E-3</c:v>
                </c:pt>
                <c:pt idx="28328">
                  <c:v>-4.0299999999999997E-3</c:v>
                </c:pt>
                <c:pt idx="28329">
                  <c:v>-4.0600000000000002E-3</c:v>
                </c:pt>
                <c:pt idx="28330">
                  <c:v>-4.0800000000000003E-3</c:v>
                </c:pt>
                <c:pt idx="28331">
                  <c:v>-4.1099999999999999E-3</c:v>
                </c:pt>
                <c:pt idx="28332">
                  <c:v>-4.13E-3</c:v>
                </c:pt>
                <c:pt idx="28333">
                  <c:v>-4.13E-3</c:v>
                </c:pt>
                <c:pt idx="28334">
                  <c:v>-4.1900000000000001E-3</c:v>
                </c:pt>
                <c:pt idx="28335">
                  <c:v>-4.1900000000000001E-3</c:v>
                </c:pt>
                <c:pt idx="28336">
                  <c:v>-4.2100000000000002E-3</c:v>
                </c:pt>
                <c:pt idx="28337">
                  <c:v>-4.2399999999999998E-3</c:v>
                </c:pt>
                <c:pt idx="28338">
                  <c:v>-4.2700000000000004E-3</c:v>
                </c:pt>
                <c:pt idx="28339">
                  <c:v>-4.2900000000000004E-3</c:v>
                </c:pt>
                <c:pt idx="28340">
                  <c:v>-4.3200000000000001E-3</c:v>
                </c:pt>
                <c:pt idx="28341">
                  <c:v>-4.3200000000000001E-3</c:v>
                </c:pt>
                <c:pt idx="28342">
                  <c:v>-4.3499999999999997E-3</c:v>
                </c:pt>
                <c:pt idx="28343">
                  <c:v>-4.3499999999999997E-3</c:v>
                </c:pt>
                <c:pt idx="28344">
                  <c:v>-4.3699999999999998E-3</c:v>
                </c:pt>
                <c:pt idx="28345">
                  <c:v>-4.3699999999999998E-3</c:v>
                </c:pt>
                <c:pt idx="28346">
                  <c:v>-4.3699999999999998E-3</c:v>
                </c:pt>
                <c:pt idx="28347">
                  <c:v>-4.3699999999999998E-3</c:v>
                </c:pt>
                <c:pt idx="28348">
                  <c:v>-4.3699999999999998E-3</c:v>
                </c:pt>
                <c:pt idx="28349">
                  <c:v>-4.3699999999999998E-3</c:v>
                </c:pt>
                <c:pt idx="28350">
                  <c:v>-4.3699999999999998E-3</c:v>
                </c:pt>
                <c:pt idx="28351">
                  <c:v>-4.3499999999999997E-3</c:v>
                </c:pt>
                <c:pt idx="28352">
                  <c:v>-4.3499999999999997E-3</c:v>
                </c:pt>
                <c:pt idx="28353">
                  <c:v>-4.3200000000000001E-3</c:v>
                </c:pt>
                <c:pt idx="28354">
                  <c:v>-4.3200000000000001E-3</c:v>
                </c:pt>
                <c:pt idx="28355">
                  <c:v>-4.2900000000000004E-3</c:v>
                </c:pt>
                <c:pt idx="28356">
                  <c:v>-4.2900000000000004E-3</c:v>
                </c:pt>
                <c:pt idx="28357">
                  <c:v>-4.2700000000000004E-3</c:v>
                </c:pt>
                <c:pt idx="28358">
                  <c:v>-4.2700000000000004E-3</c:v>
                </c:pt>
                <c:pt idx="28359">
                  <c:v>-4.2399999999999998E-3</c:v>
                </c:pt>
                <c:pt idx="28360">
                  <c:v>-4.2399999999999998E-3</c:v>
                </c:pt>
                <c:pt idx="28361">
                  <c:v>-4.2100000000000002E-3</c:v>
                </c:pt>
                <c:pt idx="28362">
                  <c:v>-4.2100000000000002E-3</c:v>
                </c:pt>
                <c:pt idx="28363">
                  <c:v>-4.1900000000000001E-3</c:v>
                </c:pt>
                <c:pt idx="28364">
                  <c:v>-4.1900000000000001E-3</c:v>
                </c:pt>
                <c:pt idx="28365">
                  <c:v>-4.1900000000000001E-3</c:v>
                </c:pt>
                <c:pt idx="28366">
                  <c:v>-4.1599999999999996E-3</c:v>
                </c:pt>
                <c:pt idx="28367">
                  <c:v>-4.1599999999999996E-3</c:v>
                </c:pt>
                <c:pt idx="28368">
                  <c:v>-4.1599999999999996E-3</c:v>
                </c:pt>
                <c:pt idx="28369">
                  <c:v>-4.1599999999999996E-3</c:v>
                </c:pt>
                <c:pt idx="28370">
                  <c:v>-4.1599999999999996E-3</c:v>
                </c:pt>
                <c:pt idx="28371">
                  <c:v>-4.13E-3</c:v>
                </c:pt>
                <c:pt idx="28372">
                  <c:v>-4.1599999999999996E-3</c:v>
                </c:pt>
                <c:pt idx="28373">
                  <c:v>-4.13E-3</c:v>
                </c:pt>
                <c:pt idx="28374">
                  <c:v>-4.13E-3</c:v>
                </c:pt>
                <c:pt idx="28375">
                  <c:v>-4.13E-3</c:v>
                </c:pt>
                <c:pt idx="28376">
                  <c:v>-4.1599999999999996E-3</c:v>
                </c:pt>
                <c:pt idx="28377">
                  <c:v>-4.1599999999999996E-3</c:v>
                </c:pt>
                <c:pt idx="28378">
                  <c:v>-4.1599999999999996E-3</c:v>
                </c:pt>
                <c:pt idx="28379">
                  <c:v>-4.1599999999999996E-3</c:v>
                </c:pt>
                <c:pt idx="28380">
                  <c:v>-4.1599999999999996E-3</c:v>
                </c:pt>
                <c:pt idx="28381">
                  <c:v>-4.1599999999999996E-3</c:v>
                </c:pt>
                <c:pt idx="28382">
                  <c:v>-4.1900000000000001E-3</c:v>
                </c:pt>
                <c:pt idx="28383">
                  <c:v>-4.1900000000000001E-3</c:v>
                </c:pt>
                <c:pt idx="28384">
                  <c:v>-4.1900000000000001E-3</c:v>
                </c:pt>
                <c:pt idx="28385">
                  <c:v>-4.2100000000000002E-3</c:v>
                </c:pt>
                <c:pt idx="28386">
                  <c:v>-4.2100000000000002E-3</c:v>
                </c:pt>
                <c:pt idx="28387">
                  <c:v>-4.2399999999999998E-3</c:v>
                </c:pt>
                <c:pt idx="28388">
                  <c:v>-4.2399999999999998E-3</c:v>
                </c:pt>
                <c:pt idx="28389">
                  <c:v>-4.2700000000000004E-3</c:v>
                </c:pt>
                <c:pt idx="28390">
                  <c:v>-4.2700000000000004E-3</c:v>
                </c:pt>
                <c:pt idx="28391">
                  <c:v>-4.2900000000000004E-3</c:v>
                </c:pt>
                <c:pt idx="28392">
                  <c:v>-4.3200000000000001E-3</c:v>
                </c:pt>
                <c:pt idx="28393">
                  <c:v>-4.3200000000000001E-3</c:v>
                </c:pt>
                <c:pt idx="28394">
                  <c:v>-4.3499999999999997E-3</c:v>
                </c:pt>
                <c:pt idx="28395">
                  <c:v>-4.3699999999999998E-3</c:v>
                </c:pt>
                <c:pt idx="28396">
                  <c:v>-4.3699999999999998E-3</c:v>
                </c:pt>
                <c:pt idx="28397">
                  <c:v>-4.4000000000000003E-3</c:v>
                </c:pt>
                <c:pt idx="28398">
                  <c:v>-4.4000000000000003E-3</c:v>
                </c:pt>
                <c:pt idx="28399">
                  <c:v>-4.4200000000000003E-3</c:v>
                </c:pt>
                <c:pt idx="28400">
                  <c:v>-4.4200000000000003E-3</c:v>
                </c:pt>
                <c:pt idx="28401">
                  <c:v>-4.45E-3</c:v>
                </c:pt>
                <c:pt idx="28402">
                  <c:v>-4.45E-3</c:v>
                </c:pt>
                <c:pt idx="28403">
                  <c:v>-4.45E-3</c:v>
                </c:pt>
                <c:pt idx="28404">
                  <c:v>-4.45E-3</c:v>
                </c:pt>
                <c:pt idx="28405">
                  <c:v>-4.45E-3</c:v>
                </c:pt>
                <c:pt idx="28406">
                  <c:v>-4.45E-3</c:v>
                </c:pt>
                <c:pt idx="28407">
                  <c:v>-4.4200000000000003E-3</c:v>
                </c:pt>
                <c:pt idx="28408">
                  <c:v>-4.4200000000000003E-3</c:v>
                </c:pt>
                <c:pt idx="28409">
                  <c:v>-4.4000000000000003E-3</c:v>
                </c:pt>
                <c:pt idx="28410">
                  <c:v>-4.3699999999999998E-3</c:v>
                </c:pt>
                <c:pt idx="28411">
                  <c:v>-4.3499999999999997E-3</c:v>
                </c:pt>
                <c:pt idx="28412">
                  <c:v>-4.2900000000000004E-3</c:v>
                </c:pt>
                <c:pt idx="28413">
                  <c:v>-4.2700000000000004E-3</c:v>
                </c:pt>
                <c:pt idx="28414">
                  <c:v>-4.2100000000000002E-3</c:v>
                </c:pt>
                <c:pt idx="28415">
                  <c:v>-4.1900000000000001E-3</c:v>
                </c:pt>
                <c:pt idx="28416">
                  <c:v>-4.13E-3</c:v>
                </c:pt>
                <c:pt idx="28417">
                  <c:v>-4.0800000000000003E-3</c:v>
                </c:pt>
                <c:pt idx="28418">
                  <c:v>-4.0600000000000002E-3</c:v>
                </c:pt>
                <c:pt idx="28419">
                  <c:v>-4.0000000000000001E-3</c:v>
                </c:pt>
                <c:pt idx="28420">
                  <c:v>-3.9500000000000004E-3</c:v>
                </c:pt>
                <c:pt idx="28421">
                  <c:v>-3.8999999999999998E-3</c:v>
                </c:pt>
                <c:pt idx="28422">
                  <c:v>-3.8700000000000002E-3</c:v>
                </c:pt>
                <c:pt idx="28423">
                  <c:v>-3.8400000000000001E-3</c:v>
                </c:pt>
                <c:pt idx="28424">
                  <c:v>-3.79E-3</c:v>
                </c:pt>
                <c:pt idx="28425">
                  <c:v>-3.7699999999999999E-3</c:v>
                </c:pt>
                <c:pt idx="28426">
                  <c:v>-3.7699999999999999E-3</c:v>
                </c:pt>
                <c:pt idx="28427">
                  <c:v>-3.7399999999999998E-3</c:v>
                </c:pt>
                <c:pt idx="28428">
                  <c:v>-3.7399999999999998E-3</c:v>
                </c:pt>
                <c:pt idx="28429">
                  <c:v>-3.7399999999999998E-3</c:v>
                </c:pt>
                <c:pt idx="28430">
                  <c:v>-3.7399999999999998E-3</c:v>
                </c:pt>
                <c:pt idx="28431">
                  <c:v>-3.7399999999999998E-3</c:v>
                </c:pt>
                <c:pt idx="28432">
                  <c:v>-3.7699999999999999E-3</c:v>
                </c:pt>
                <c:pt idx="28433">
                  <c:v>-3.79E-3</c:v>
                </c:pt>
                <c:pt idx="28434">
                  <c:v>-3.82E-3</c:v>
                </c:pt>
                <c:pt idx="28435">
                  <c:v>-3.8700000000000002E-3</c:v>
                </c:pt>
                <c:pt idx="28436">
                  <c:v>-3.8999999999999998E-3</c:v>
                </c:pt>
                <c:pt idx="28437">
                  <c:v>-3.9500000000000004E-3</c:v>
                </c:pt>
                <c:pt idx="28438">
                  <c:v>-4.0000000000000001E-3</c:v>
                </c:pt>
                <c:pt idx="28439">
                  <c:v>-4.0600000000000002E-3</c:v>
                </c:pt>
                <c:pt idx="28440">
                  <c:v>-4.1099999999999999E-3</c:v>
                </c:pt>
                <c:pt idx="28441">
                  <c:v>-4.13E-3</c:v>
                </c:pt>
                <c:pt idx="28442">
                  <c:v>-4.1900000000000001E-3</c:v>
                </c:pt>
                <c:pt idx="28443">
                  <c:v>-4.2399999999999998E-3</c:v>
                </c:pt>
                <c:pt idx="28444">
                  <c:v>-4.2900000000000004E-3</c:v>
                </c:pt>
                <c:pt idx="28445">
                  <c:v>-4.3200000000000001E-3</c:v>
                </c:pt>
                <c:pt idx="28446">
                  <c:v>-4.3499999999999997E-3</c:v>
                </c:pt>
                <c:pt idx="28447">
                  <c:v>-4.3699999999999998E-3</c:v>
                </c:pt>
                <c:pt idx="28448">
                  <c:v>-4.4000000000000003E-3</c:v>
                </c:pt>
                <c:pt idx="28449">
                  <c:v>-4.4200000000000003E-3</c:v>
                </c:pt>
                <c:pt idx="28450">
                  <c:v>-4.4200000000000003E-3</c:v>
                </c:pt>
                <c:pt idx="28451">
                  <c:v>-4.4200000000000003E-3</c:v>
                </c:pt>
                <c:pt idx="28452">
                  <c:v>-4.4200000000000003E-3</c:v>
                </c:pt>
                <c:pt idx="28453">
                  <c:v>-4.4000000000000003E-3</c:v>
                </c:pt>
                <c:pt idx="28454">
                  <c:v>-4.3699999999999998E-3</c:v>
                </c:pt>
                <c:pt idx="28455">
                  <c:v>-4.3499999999999997E-3</c:v>
                </c:pt>
                <c:pt idx="28456">
                  <c:v>-4.3200000000000001E-3</c:v>
                </c:pt>
                <c:pt idx="28457">
                  <c:v>-4.2900000000000004E-3</c:v>
                </c:pt>
                <c:pt idx="28458">
                  <c:v>-4.2399999999999998E-3</c:v>
                </c:pt>
                <c:pt idx="28459">
                  <c:v>-4.2100000000000002E-3</c:v>
                </c:pt>
                <c:pt idx="28460">
                  <c:v>-4.1599999999999996E-3</c:v>
                </c:pt>
                <c:pt idx="28461">
                  <c:v>-4.1099999999999999E-3</c:v>
                </c:pt>
                <c:pt idx="28462">
                  <c:v>-4.0800000000000003E-3</c:v>
                </c:pt>
                <c:pt idx="28463">
                  <c:v>-4.0299999999999997E-3</c:v>
                </c:pt>
                <c:pt idx="28464">
                  <c:v>-3.98E-3</c:v>
                </c:pt>
                <c:pt idx="28465">
                  <c:v>-3.9500000000000004E-3</c:v>
                </c:pt>
                <c:pt idx="28466">
                  <c:v>-3.9199999999999999E-3</c:v>
                </c:pt>
                <c:pt idx="28467">
                  <c:v>-3.8700000000000002E-3</c:v>
                </c:pt>
                <c:pt idx="28468">
                  <c:v>-3.8400000000000001E-3</c:v>
                </c:pt>
                <c:pt idx="28469">
                  <c:v>-3.8400000000000001E-3</c:v>
                </c:pt>
                <c:pt idx="28470">
                  <c:v>-3.82E-3</c:v>
                </c:pt>
                <c:pt idx="28471">
                  <c:v>-3.82E-3</c:v>
                </c:pt>
                <c:pt idx="28472">
                  <c:v>-3.82E-3</c:v>
                </c:pt>
                <c:pt idx="28473">
                  <c:v>-3.82E-3</c:v>
                </c:pt>
                <c:pt idx="28474">
                  <c:v>-3.82E-3</c:v>
                </c:pt>
                <c:pt idx="28475">
                  <c:v>-3.8400000000000001E-3</c:v>
                </c:pt>
                <c:pt idx="28476">
                  <c:v>-3.8700000000000002E-3</c:v>
                </c:pt>
                <c:pt idx="28477">
                  <c:v>-3.8999999999999998E-3</c:v>
                </c:pt>
                <c:pt idx="28478">
                  <c:v>-3.9199999999999999E-3</c:v>
                </c:pt>
                <c:pt idx="28479">
                  <c:v>-3.9500000000000004E-3</c:v>
                </c:pt>
                <c:pt idx="28480">
                  <c:v>-3.98E-3</c:v>
                </c:pt>
                <c:pt idx="28481">
                  <c:v>-4.0299999999999997E-3</c:v>
                </c:pt>
                <c:pt idx="28482">
                  <c:v>-4.0600000000000002E-3</c:v>
                </c:pt>
                <c:pt idx="28483">
                  <c:v>-4.1099999999999999E-3</c:v>
                </c:pt>
                <c:pt idx="28484">
                  <c:v>-4.13E-3</c:v>
                </c:pt>
                <c:pt idx="28485">
                  <c:v>-4.1599999999999996E-3</c:v>
                </c:pt>
                <c:pt idx="28486">
                  <c:v>-4.2100000000000002E-3</c:v>
                </c:pt>
                <c:pt idx="28487">
                  <c:v>-4.2399999999999998E-3</c:v>
                </c:pt>
                <c:pt idx="28488">
                  <c:v>-4.2700000000000004E-3</c:v>
                </c:pt>
                <c:pt idx="28489">
                  <c:v>-4.2700000000000004E-3</c:v>
                </c:pt>
                <c:pt idx="28490">
                  <c:v>-4.2900000000000004E-3</c:v>
                </c:pt>
                <c:pt idx="28491">
                  <c:v>-4.2900000000000004E-3</c:v>
                </c:pt>
                <c:pt idx="28492">
                  <c:v>-4.3200000000000001E-3</c:v>
                </c:pt>
                <c:pt idx="28493">
                  <c:v>-4.3200000000000001E-3</c:v>
                </c:pt>
                <c:pt idx="28494">
                  <c:v>-4.2900000000000004E-3</c:v>
                </c:pt>
                <c:pt idx="28495">
                  <c:v>-4.2900000000000004E-3</c:v>
                </c:pt>
                <c:pt idx="28496">
                  <c:v>-4.2900000000000004E-3</c:v>
                </c:pt>
                <c:pt idx="28497">
                  <c:v>-4.2700000000000004E-3</c:v>
                </c:pt>
                <c:pt idx="28498">
                  <c:v>-4.2399999999999998E-3</c:v>
                </c:pt>
                <c:pt idx="28499">
                  <c:v>-4.2100000000000002E-3</c:v>
                </c:pt>
                <c:pt idx="28500">
                  <c:v>-4.2100000000000002E-3</c:v>
                </c:pt>
                <c:pt idx="28501">
                  <c:v>-4.1900000000000001E-3</c:v>
                </c:pt>
                <c:pt idx="28502">
                  <c:v>-4.1599999999999996E-3</c:v>
                </c:pt>
                <c:pt idx="28503">
                  <c:v>-4.13E-3</c:v>
                </c:pt>
                <c:pt idx="28504">
                  <c:v>-4.1099999999999999E-3</c:v>
                </c:pt>
                <c:pt idx="28505">
                  <c:v>-4.0800000000000003E-3</c:v>
                </c:pt>
                <c:pt idx="28506">
                  <c:v>-4.0600000000000002E-3</c:v>
                </c:pt>
                <c:pt idx="28507">
                  <c:v>-4.0600000000000002E-3</c:v>
                </c:pt>
                <c:pt idx="28508">
                  <c:v>-4.0299999999999997E-3</c:v>
                </c:pt>
                <c:pt idx="28509">
                  <c:v>-4.0299999999999997E-3</c:v>
                </c:pt>
                <c:pt idx="28510">
                  <c:v>-4.0000000000000001E-3</c:v>
                </c:pt>
                <c:pt idx="28511">
                  <c:v>-4.0000000000000001E-3</c:v>
                </c:pt>
                <c:pt idx="28512">
                  <c:v>-4.0000000000000001E-3</c:v>
                </c:pt>
                <c:pt idx="28513">
                  <c:v>-4.0000000000000001E-3</c:v>
                </c:pt>
                <c:pt idx="28514">
                  <c:v>-4.0000000000000001E-3</c:v>
                </c:pt>
                <c:pt idx="28515">
                  <c:v>-4.0299999999999997E-3</c:v>
                </c:pt>
                <c:pt idx="28516">
                  <c:v>-4.0299999999999997E-3</c:v>
                </c:pt>
                <c:pt idx="28517">
                  <c:v>-4.0600000000000002E-3</c:v>
                </c:pt>
                <c:pt idx="28518">
                  <c:v>-4.0600000000000002E-3</c:v>
                </c:pt>
                <c:pt idx="28519">
                  <c:v>-4.0800000000000003E-3</c:v>
                </c:pt>
                <c:pt idx="28520">
                  <c:v>-4.1099999999999999E-3</c:v>
                </c:pt>
                <c:pt idx="28521">
                  <c:v>-4.13E-3</c:v>
                </c:pt>
                <c:pt idx="28522">
                  <c:v>-4.1599999999999996E-3</c:v>
                </c:pt>
                <c:pt idx="28523">
                  <c:v>-4.1599999999999996E-3</c:v>
                </c:pt>
                <c:pt idx="28524">
                  <c:v>-4.1900000000000001E-3</c:v>
                </c:pt>
                <c:pt idx="28525">
                  <c:v>-4.2100000000000002E-3</c:v>
                </c:pt>
                <c:pt idx="28526">
                  <c:v>-4.2399999999999998E-3</c:v>
                </c:pt>
                <c:pt idx="28527">
                  <c:v>-4.2399999999999998E-3</c:v>
                </c:pt>
                <c:pt idx="28528">
                  <c:v>-4.2700000000000004E-3</c:v>
                </c:pt>
                <c:pt idx="28529">
                  <c:v>-4.2700000000000004E-3</c:v>
                </c:pt>
                <c:pt idx="28530">
                  <c:v>-4.2700000000000004E-3</c:v>
                </c:pt>
                <c:pt idx="28531">
                  <c:v>-4.2700000000000004E-3</c:v>
                </c:pt>
                <c:pt idx="28532">
                  <c:v>-4.2700000000000004E-3</c:v>
                </c:pt>
                <c:pt idx="28533">
                  <c:v>-4.2700000000000004E-3</c:v>
                </c:pt>
                <c:pt idx="28534">
                  <c:v>-4.2700000000000004E-3</c:v>
                </c:pt>
                <c:pt idx="28535">
                  <c:v>-4.2399999999999998E-3</c:v>
                </c:pt>
                <c:pt idx="28536">
                  <c:v>-4.2399999999999998E-3</c:v>
                </c:pt>
                <c:pt idx="28537">
                  <c:v>-4.2100000000000002E-3</c:v>
                </c:pt>
                <c:pt idx="28538">
                  <c:v>-4.1900000000000001E-3</c:v>
                </c:pt>
                <c:pt idx="28539">
                  <c:v>-4.1900000000000001E-3</c:v>
                </c:pt>
                <c:pt idx="28540">
                  <c:v>-4.1599999999999996E-3</c:v>
                </c:pt>
                <c:pt idx="28541">
                  <c:v>-4.13E-3</c:v>
                </c:pt>
                <c:pt idx="28542">
                  <c:v>-4.1099999999999999E-3</c:v>
                </c:pt>
                <c:pt idx="28543">
                  <c:v>-4.0800000000000003E-3</c:v>
                </c:pt>
                <c:pt idx="28544">
                  <c:v>-4.0299999999999997E-3</c:v>
                </c:pt>
                <c:pt idx="28545">
                  <c:v>-4.0000000000000001E-3</c:v>
                </c:pt>
                <c:pt idx="28546">
                  <c:v>-3.98E-3</c:v>
                </c:pt>
                <c:pt idx="28547">
                  <c:v>-3.9500000000000004E-3</c:v>
                </c:pt>
                <c:pt idx="28548">
                  <c:v>-3.9500000000000004E-3</c:v>
                </c:pt>
                <c:pt idx="28549">
                  <c:v>-3.9199999999999999E-3</c:v>
                </c:pt>
                <c:pt idx="28550">
                  <c:v>-3.8999999999999998E-3</c:v>
                </c:pt>
                <c:pt idx="28551">
                  <c:v>-3.8700000000000002E-3</c:v>
                </c:pt>
                <c:pt idx="28552">
                  <c:v>-3.8700000000000002E-3</c:v>
                </c:pt>
                <c:pt idx="28553">
                  <c:v>-3.8400000000000001E-3</c:v>
                </c:pt>
                <c:pt idx="28554">
                  <c:v>-3.8400000000000001E-3</c:v>
                </c:pt>
                <c:pt idx="28555">
                  <c:v>-3.82E-3</c:v>
                </c:pt>
                <c:pt idx="28556">
                  <c:v>-3.82E-3</c:v>
                </c:pt>
                <c:pt idx="28557">
                  <c:v>-3.82E-3</c:v>
                </c:pt>
                <c:pt idx="28558">
                  <c:v>-3.82E-3</c:v>
                </c:pt>
                <c:pt idx="28559">
                  <c:v>-3.82E-3</c:v>
                </c:pt>
                <c:pt idx="28560">
                  <c:v>-3.82E-3</c:v>
                </c:pt>
                <c:pt idx="28561">
                  <c:v>-3.8400000000000001E-3</c:v>
                </c:pt>
                <c:pt idx="28562">
                  <c:v>-3.8400000000000001E-3</c:v>
                </c:pt>
                <c:pt idx="28563">
                  <c:v>-3.8700000000000002E-3</c:v>
                </c:pt>
                <c:pt idx="28564">
                  <c:v>-3.8999999999999998E-3</c:v>
                </c:pt>
                <c:pt idx="28565">
                  <c:v>-3.8999999999999998E-3</c:v>
                </c:pt>
                <c:pt idx="28566">
                  <c:v>-3.9199999999999999E-3</c:v>
                </c:pt>
                <c:pt idx="28567">
                  <c:v>-3.9500000000000004E-3</c:v>
                </c:pt>
                <c:pt idx="28568">
                  <c:v>-3.98E-3</c:v>
                </c:pt>
                <c:pt idx="28569">
                  <c:v>-3.98E-3</c:v>
                </c:pt>
                <c:pt idx="28570">
                  <c:v>-4.0000000000000001E-3</c:v>
                </c:pt>
                <c:pt idx="28571">
                  <c:v>-4.0299999999999997E-3</c:v>
                </c:pt>
                <c:pt idx="28572">
                  <c:v>-4.0600000000000002E-3</c:v>
                </c:pt>
                <c:pt idx="28573">
                  <c:v>-4.0800000000000003E-3</c:v>
                </c:pt>
                <c:pt idx="28574">
                  <c:v>-4.1099999999999999E-3</c:v>
                </c:pt>
                <c:pt idx="28575">
                  <c:v>-4.13E-3</c:v>
                </c:pt>
                <c:pt idx="28576">
                  <c:v>-4.13E-3</c:v>
                </c:pt>
                <c:pt idx="28577">
                  <c:v>-4.1599999999999996E-3</c:v>
                </c:pt>
                <c:pt idx="28578">
                  <c:v>-4.1900000000000001E-3</c:v>
                </c:pt>
                <c:pt idx="28579">
                  <c:v>-4.1900000000000001E-3</c:v>
                </c:pt>
                <c:pt idx="28580">
                  <c:v>-4.2100000000000002E-3</c:v>
                </c:pt>
                <c:pt idx="28581">
                  <c:v>-4.2100000000000002E-3</c:v>
                </c:pt>
                <c:pt idx="28582">
                  <c:v>-4.2100000000000002E-3</c:v>
                </c:pt>
                <c:pt idx="28583">
                  <c:v>-4.2399999999999998E-3</c:v>
                </c:pt>
                <c:pt idx="28584">
                  <c:v>-4.2399999999999998E-3</c:v>
                </c:pt>
                <c:pt idx="28585">
                  <c:v>-4.2399999999999998E-3</c:v>
                </c:pt>
                <c:pt idx="28586">
                  <c:v>-4.2399999999999998E-3</c:v>
                </c:pt>
                <c:pt idx="28587">
                  <c:v>-4.2399999999999998E-3</c:v>
                </c:pt>
                <c:pt idx="28588">
                  <c:v>-4.2399999999999998E-3</c:v>
                </c:pt>
                <c:pt idx="28589">
                  <c:v>-4.2399999999999998E-3</c:v>
                </c:pt>
                <c:pt idx="28590">
                  <c:v>-4.2100000000000002E-3</c:v>
                </c:pt>
                <c:pt idx="28591">
                  <c:v>-4.2100000000000002E-3</c:v>
                </c:pt>
                <c:pt idx="28592">
                  <c:v>-4.2100000000000002E-3</c:v>
                </c:pt>
                <c:pt idx="28593">
                  <c:v>-4.1900000000000001E-3</c:v>
                </c:pt>
                <c:pt idx="28594">
                  <c:v>-4.1900000000000001E-3</c:v>
                </c:pt>
                <c:pt idx="28595">
                  <c:v>-4.1900000000000001E-3</c:v>
                </c:pt>
                <c:pt idx="28596">
                  <c:v>-4.1599999999999996E-3</c:v>
                </c:pt>
                <c:pt idx="28597">
                  <c:v>-4.1599999999999996E-3</c:v>
                </c:pt>
                <c:pt idx="28598">
                  <c:v>-4.13E-3</c:v>
                </c:pt>
                <c:pt idx="28599">
                  <c:v>-4.13E-3</c:v>
                </c:pt>
                <c:pt idx="28600">
                  <c:v>-4.1099999999999999E-3</c:v>
                </c:pt>
                <c:pt idx="28601">
                  <c:v>-4.1099999999999999E-3</c:v>
                </c:pt>
                <c:pt idx="28602">
                  <c:v>-4.1099999999999999E-3</c:v>
                </c:pt>
                <c:pt idx="28603">
                  <c:v>-4.0800000000000003E-3</c:v>
                </c:pt>
                <c:pt idx="28604">
                  <c:v>-4.0800000000000003E-3</c:v>
                </c:pt>
                <c:pt idx="28605">
                  <c:v>-4.0800000000000003E-3</c:v>
                </c:pt>
                <c:pt idx="28606">
                  <c:v>-4.0800000000000003E-3</c:v>
                </c:pt>
                <c:pt idx="28607">
                  <c:v>-4.0600000000000002E-3</c:v>
                </c:pt>
                <c:pt idx="28608">
                  <c:v>-4.0600000000000002E-3</c:v>
                </c:pt>
                <c:pt idx="28609">
                  <c:v>-4.0600000000000002E-3</c:v>
                </c:pt>
                <c:pt idx="28610">
                  <c:v>-4.0600000000000002E-3</c:v>
                </c:pt>
                <c:pt idx="28611">
                  <c:v>-4.0600000000000002E-3</c:v>
                </c:pt>
                <c:pt idx="28612">
                  <c:v>-4.0600000000000002E-3</c:v>
                </c:pt>
                <c:pt idx="28613">
                  <c:v>-4.0600000000000002E-3</c:v>
                </c:pt>
                <c:pt idx="28614">
                  <c:v>-4.0600000000000002E-3</c:v>
                </c:pt>
                <c:pt idx="28615">
                  <c:v>-4.0600000000000002E-3</c:v>
                </c:pt>
                <c:pt idx="28616">
                  <c:v>-4.0800000000000003E-3</c:v>
                </c:pt>
                <c:pt idx="28617">
                  <c:v>-4.0800000000000003E-3</c:v>
                </c:pt>
                <c:pt idx="28618">
                  <c:v>-4.0800000000000003E-3</c:v>
                </c:pt>
                <c:pt idx="28619">
                  <c:v>-4.0800000000000003E-3</c:v>
                </c:pt>
                <c:pt idx="28620">
                  <c:v>-4.1099999999999999E-3</c:v>
                </c:pt>
                <c:pt idx="28621">
                  <c:v>-4.1099999999999999E-3</c:v>
                </c:pt>
                <c:pt idx="28622">
                  <c:v>-4.1099999999999999E-3</c:v>
                </c:pt>
                <c:pt idx="28623">
                  <c:v>-4.1099999999999999E-3</c:v>
                </c:pt>
                <c:pt idx="28624">
                  <c:v>-4.13E-3</c:v>
                </c:pt>
                <c:pt idx="28625">
                  <c:v>-4.13E-3</c:v>
                </c:pt>
                <c:pt idx="28626">
                  <c:v>-4.13E-3</c:v>
                </c:pt>
                <c:pt idx="28627">
                  <c:v>-4.13E-3</c:v>
                </c:pt>
                <c:pt idx="28628">
                  <c:v>-4.13E-3</c:v>
                </c:pt>
                <c:pt idx="28629">
                  <c:v>-4.1599999999999996E-3</c:v>
                </c:pt>
                <c:pt idx="28630">
                  <c:v>-4.1599999999999996E-3</c:v>
                </c:pt>
                <c:pt idx="28631">
                  <c:v>-4.1599999999999996E-3</c:v>
                </c:pt>
                <c:pt idx="28632">
                  <c:v>-4.1599999999999996E-3</c:v>
                </c:pt>
                <c:pt idx="28633">
                  <c:v>-4.1599999999999996E-3</c:v>
                </c:pt>
                <c:pt idx="28634">
                  <c:v>-4.1599999999999996E-3</c:v>
                </c:pt>
                <c:pt idx="28635">
                  <c:v>-4.1599999999999996E-3</c:v>
                </c:pt>
                <c:pt idx="28636">
                  <c:v>-4.1599999999999996E-3</c:v>
                </c:pt>
                <c:pt idx="28637">
                  <c:v>-4.1599999999999996E-3</c:v>
                </c:pt>
                <c:pt idx="28638">
                  <c:v>-4.1599999999999996E-3</c:v>
                </c:pt>
                <c:pt idx="28639">
                  <c:v>-4.1599999999999996E-3</c:v>
                </c:pt>
                <c:pt idx="28640">
                  <c:v>-4.1599999999999996E-3</c:v>
                </c:pt>
                <c:pt idx="28641">
                  <c:v>-4.13E-3</c:v>
                </c:pt>
                <c:pt idx="28642">
                  <c:v>-4.13E-3</c:v>
                </c:pt>
                <c:pt idx="28643">
                  <c:v>-4.13E-3</c:v>
                </c:pt>
                <c:pt idx="28644">
                  <c:v>-4.13E-3</c:v>
                </c:pt>
                <c:pt idx="28645">
                  <c:v>-4.1099999999999999E-3</c:v>
                </c:pt>
                <c:pt idx="28646">
                  <c:v>-4.1099999999999999E-3</c:v>
                </c:pt>
                <c:pt idx="28647">
                  <c:v>-4.1099999999999999E-3</c:v>
                </c:pt>
                <c:pt idx="28648">
                  <c:v>-4.0800000000000003E-3</c:v>
                </c:pt>
                <c:pt idx="28649">
                  <c:v>-4.0800000000000003E-3</c:v>
                </c:pt>
                <c:pt idx="28650">
                  <c:v>-4.0600000000000002E-3</c:v>
                </c:pt>
                <c:pt idx="28651">
                  <c:v>-4.0600000000000002E-3</c:v>
                </c:pt>
                <c:pt idx="28652">
                  <c:v>-4.0299999999999997E-3</c:v>
                </c:pt>
                <c:pt idx="28653">
                  <c:v>-4.0299999999999997E-3</c:v>
                </c:pt>
                <c:pt idx="28654">
                  <c:v>-4.0299999999999997E-3</c:v>
                </c:pt>
                <c:pt idx="28655">
                  <c:v>-4.0000000000000001E-3</c:v>
                </c:pt>
                <c:pt idx="28656">
                  <c:v>-4.0000000000000001E-3</c:v>
                </c:pt>
                <c:pt idx="28657">
                  <c:v>-4.0000000000000001E-3</c:v>
                </c:pt>
                <c:pt idx="28658">
                  <c:v>-3.98E-3</c:v>
                </c:pt>
                <c:pt idx="28659">
                  <c:v>-3.98E-3</c:v>
                </c:pt>
                <c:pt idx="28660">
                  <c:v>-3.98E-3</c:v>
                </c:pt>
                <c:pt idx="28661">
                  <c:v>-3.98E-3</c:v>
                </c:pt>
                <c:pt idx="28662">
                  <c:v>-3.98E-3</c:v>
                </c:pt>
                <c:pt idx="28663">
                  <c:v>-3.98E-3</c:v>
                </c:pt>
                <c:pt idx="28664">
                  <c:v>-3.98E-3</c:v>
                </c:pt>
                <c:pt idx="28665">
                  <c:v>-3.98E-3</c:v>
                </c:pt>
                <c:pt idx="28666">
                  <c:v>-3.98E-3</c:v>
                </c:pt>
                <c:pt idx="28667">
                  <c:v>-4.0000000000000001E-3</c:v>
                </c:pt>
                <c:pt idx="28668">
                  <c:v>-4.0000000000000001E-3</c:v>
                </c:pt>
                <c:pt idx="28669">
                  <c:v>-4.0000000000000001E-3</c:v>
                </c:pt>
                <c:pt idx="28670">
                  <c:v>-4.0299999999999997E-3</c:v>
                </c:pt>
                <c:pt idx="28671">
                  <c:v>-4.0299999999999997E-3</c:v>
                </c:pt>
                <c:pt idx="28672">
                  <c:v>-4.0600000000000002E-3</c:v>
                </c:pt>
                <c:pt idx="28673">
                  <c:v>-4.0600000000000002E-3</c:v>
                </c:pt>
                <c:pt idx="28674">
                  <c:v>-4.0800000000000003E-3</c:v>
                </c:pt>
                <c:pt idx="28675">
                  <c:v>-4.0800000000000003E-3</c:v>
                </c:pt>
                <c:pt idx="28676">
                  <c:v>-4.1099999999999999E-3</c:v>
                </c:pt>
                <c:pt idx="28677">
                  <c:v>-4.1099999999999999E-3</c:v>
                </c:pt>
                <c:pt idx="28678">
                  <c:v>-4.1099999999999999E-3</c:v>
                </c:pt>
                <c:pt idx="28679">
                  <c:v>-4.1099999999999999E-3</c:v>
                </c:pt>
                <c:pt idx="28680">
                  <c:v>-4.13E-3</c:v>
                </c:pt>
                <c:pt idx="28681">
                  <c:v>-4.13E-3</c:v>
                </c:pt>
                <c:pt idx="28682">
                  <c:v>-4.13E-3</c:v>
                </c:pt>
                <c:pt idx="28683">
                  <c:v>-4.13E-3</c:v>
                </c:pt>
                <c:pt idx="28684">
                  <c:v>-4.13E-3</c:v>
                </c:pt>
                <c:pt idx="28685">
                  <c:v>-4.1099999999999999E-3</c:v>
                </c:pt>
                <c:pt idx="28686">
                  <c:v>-4.1099999999999999E-3</c:v>
                </c:pt>
                <c:pt idx="28687">
                  <c:v>-4.1099999999999999E-3</c:v>
                </c:pt>
                <c:pt idx="28688">
                  <c:v>-4.1099999999999999E-3</c:v>
                </c:pt>
                <c:pt idx="28689">
                  <c:v>-4.0800000000000003E-3</c:v>
                </c:pt>
                <c:pt idx="28690">
                  <c:v>-4.0800000000000003E-3</c:v>
                </c:pt>
                <c:pt idx="28691">
                  <c:v>-4.0600000000000002E-3</c:v>
                </c:pt>
                <c:pt idx="28692">
                  <c:v>-4.0600000000000002E-3</c:v>
                </c:pt>
                <c:pt idx="28693">
                  <c:v>-4.0600000000000002E-3</c:v>
                </c:pt>
                <c:pt idx="28694">
                  <c:v>-4.0299999999999997E-3</c:v>
                </c:pt>
                <c:pt idx="28695">
                  <c:v>-4.0299999999999997E-3</c:v>
                </c:pt>
                <c:pt idx="28696">
                  <c:v>-4.0299999999999997E-3</c:v>
                </c:pt>
                <c:pt idx="28697">
                  <c:v>-4.0299999999999997E-3</c:v>
                </c:pt>
                <c:pt idx="28698">
                  <c:v>-4.0000000000000001E-3</c:v>
                </c:pt>
                <c:pt idx="28699">
                  <c:v>-4.0000000000000001E-3</c:v>
                </c:pt>
                <c:pt idx="28700">
                  <c:v>-4.0000000000000001E-3</c:v>
                </c:pt>
                <c:pt idx="28701">
                  <c:v>-4.0000000000000001E-3</c:v>
                </c:pt>
                <c:pt idx="28702">
                  <c:v>-4.0299999999999997E-3</c:v>
                </c:pt>
                <c:pt idx="28703">
                  <c:v>-4.0299999999999997E-3</c:v>
                </c:pt>
                <c:pt idx="28704">
                  <c:v>-4.0299999999999997E-3</c:v>
                </c:pt>
                <c:pt idx="28705">
                  <c:v>-4.0299999999999997E-3</c:v>
                </c:pt>
                <c:pt idx="28706">
                  <c:v>-4.0600000000000002E-3</c:v>
                </c:pt>
                <c:pt idx="28707">
                  <c:v>-4.0600000000000002E-3</c:v>
                </c:pt>
                <c:pt idx="28708">
                  <c:v>-4.0600000000000002E-3</c:v>
                </c:pt>
                <c:pt idx="28709">
                  <c:v>-4.0800000000000003E-3</c:v>
                </c:pt>
                <c:pt idx="28710">
                  <c:v>-4.0800000000000003E-3</c:v>
                </c:pt>
                <c:pt idx="28711">
                  <c:v>-4.0800000000000003E-3</c:v>
                </c:pt>
                <c:pt idx="28712">
                  <c:v>-4.0800000000000003E-3</c:v>
                </c:pt>
                <c:pt idx="28713">
                  <c:v>-4.0800000000000003E-3</c:v>
                </c:pt>
                <c:pt idx="28714">
                  <c:v>-4.1099999999999999E-3</c:v>
                </c:pt>
                <c:pt idx="28715">
                  <c:v>-4.1099999999999999E-3</c:v>
                </c:pt>
                <c:pt idx="28716">
                  <c:v>-4.1099999999999999E-3</c:v>
                </c:pt>
                <c:pt idx="28717">
                  <c:v>-4.0800000000000003E-3</c:v>
                </c:pt>
                <c:pt idx="28718">
                  <c:v>-4.0800000000000003E-3</c:v>
                </c:pt>
                <c:pt idx="28719">
                  <c:v>-4.0800000000000003E-3</c:v>
                </c:pt>
                <c:pt idx="28720">
                  <c:v>-4.0600000000000002E-3</c:v>
                </c:pt>
                <c:pt idx="28721">
                  <c:v>-4.0600000000000002E-3</c:v>
                </c:pt>
                <c:pt idx="28722">
                  <c:v>-4.0600000000000002E-3</c:v>
                </c:pt>
                <c:pt idx="28723">
                  <c:v>-4.0299999999999997E-3</c:v>
                </c:pt>
                <c:pt idx="28724">
                  <c:v>-4.0000000000000001E-3</c:v>
                </c:pt>
                <c:pt idx="28725">
                  <c:v>-4.0000000000000001E-3</c:v>
                </c:pt>
                <c:pt idx="28726">
                  <c:v>-3.98E-3</c:v>
                </c:pt>
                <c:pt idx="28727">
                  <c:v>-3.98E-3</c:v>
                </c:pt>
                <c:pt idx="28728">
                  <c:v>-3.98E-3</c:v>
                </c:pt>
                <c:pt idx="28729">
                  <c:v>-3.9500000000000004E-3</c:v>
                </c:pt>
                <c:pt idx="28730">
                  <c:v>-3.9500000000000004E-3</c:v>
                </c:pt>
                <c:pt idx="28731">
                  <c:v>-3.9500000000000004E-3</c:v>
                </c:pt>
                <c:pt idx="28732">
                  <c:v>-3.9500000000000004E-3</c:v>
                </c:pt>
                <c:pt idx="28733">
                  <c:v>-3.9500000000000004E-3</c:v>
                </c:pt>
                <c:pt idx="28734">
                  <c:v>-3.9500000000000004E-3</c:v>
                </c:pt>
                <c:pt idx="28735">
                  <c:v>-3.9500000000000004E-3</c:v>
                </c:pt>
                <c:pt idx="28736">
                  <c:v>-3.98E-3</c:v>
                </c:pt>
                <c:pt idx="28737">
                  <c:v>-3.98E-3</c:v>
                </c:pt>
                <c:pt idx="28738">
                  <c:v>-4.0000000000000001E-3</c:v>
                </c:pt>
                <c:pt idx="28739">
                  <c:v>-4.0299999999999997E-3</c:v>
                </c:pt>
                <c:pt idx="28740">
                  <c:v>-4.0600000000000002E-3</c:v>
                </c:pt>
                <c:pt idx="28741">
                  <c:v>-4.0800000000000003E-3</c:v>
                </c:pt>
                <c:pt idx="28742">
                  <c:v>-4.0800000000000003E-3</c:v>
                </c:pt>
                <c:pt idx="28743">
                  <c:v>-4.1099999999999999E-3</c:v>
                </c:pt>
                <c:pt idx="28744">
                  <c:v>-4.13E-3</c:v>
                </c:pt>
                <c:pt idx="28745">
                  <c:v>-4.1599999999999996E-3</c:v>
                </c:pt>
                <c:pt idx="28746">
                  <c:v>-4.1900000000000001E-3</c:v>
                </c:pt>
                <c:pt idx="28747">
                  <c:v>-4.1900000000000001E-3</c:v>
                </c:pt>
                <c:pt idx="28748">
                  <c:v>-4.2100000000000002E-3</c:v>
                </c:pt>
                <c:pt idx="28749">
                  <c:v>-4.2399999999999998E-3</c:v>
                </c:pt>
                <c:pt idx="28750">
                  <c:v>-4.2399999999999998E-3</c:v>
                </c:pt>
                <c:pt idx="28751">
                  <c:v>-4.2399999999999998E-3</c:v>
                </c:pt>
                <c:pt idx="28752">
                  <c:v>-4.2399999999999998E-3</c:v>
                </c:pt>
                <c:pt idx="28753">
                  <c:v>-4.2399999999999998E-3</c:v>
                </c:pt>
                <c:pt idx="28754">
                  <c:v>-4.2399999999999998E-3</c:v>
                </c:pt>
                <c:pt idx="28755">
                  <c:v>-4.2100000000000002E-3</c:v>
                </c:pt>
                <c:pt idx="28756">
                  <c:v>-4.2100000000000002E-3</c:v>
                </c:pt>
                <c:pt idx="28757">
                  <c:v>-4.1900000000000001E-3</c:v>
                </c:pt>
                <c:pt idx="28758">
                  <c:v>-4.1900000000000001E-3</c:v>
                </c:pt>
                <c:pt idx="28759">
                  <c:v>-4.1599999999999996E-3</c:v>
                </c:pt>
                <c:pt idx="28760">
                  <c:v>-4.13E-3</c:v>
                </c:pt>
                <c:pt idx="28761">
                  <c:v>-4.1099999999999999E-3</c:v>
                </c:pt>
                <c:pt idx="28762">
                  <c:v>-4.0800000000000003E-3</c:v>
                </c:pt>
                <c:pt idx="28763">
                  <c:v>-4.0800000000000003E-3</c:v>
                </c:pt>
                <c:pt idx="28764">
                  <c:v>-4.0600000000000002E-3</c:v>
                </c:pt>
                <c:pt idx="28765">
                  <c:v>-4.0299999999999997E-3</c:v>
                </c:pt>
                <c:pt idx="28766">
                  <c:v>-4.0299999999999997E-3</c:v>
                </c:pt>
                <c:pt idx="28767">
                  <c:v>-4.0299999999999997E-3</c:v>
                </c:pt>
                <c:pt idx="28768">
                  <c:v>-4.0000000000000001E-3</c:v>
                </c:pt>
                <c:pt idx="28769">
                  <c:v>-4.0000000000000001E-3</c:v>
                </c:pt>
                <c:pt idx="28770">
                  <c:v>-4.0000000000000001E-3</c:v>
                </c:pt>
                <c:pt idx="28771">
                  <c:v>-4.0299999999999997E-3</c:v>
                </c:pt>
                <c:pt idx="28772">
                  <c:v>-4.0299999999999997E-3</c:v>
                </c:pt>
                <c:pt idx="28773">
                  <c:v>-4.0600000000000002E-3</c:v>
                </c:pt>
                <c:pt idx="28774">
                  <c:v>-4.0600000000000002E-3</c:v>
                </c:pt>
                <c:pt idx="28775">
                  <c:v>-4.0800000000000003E-3</c:v>
                </c:pt>
                <c:pt idx="28776">
                  <c:v>-4.1099999999999999E-3</c:v>
                </c:pt>
                <c:pt idx="28777">
                  <c:v>-4.13E-3</c:v>
                </c:pt>
                <c:pt idx="28778">
                  <c:v>-4.1900000000000001E-3</c:v>
                </c:pt>
                <c:pt idx="28779">
                  <c:v>-4.2100000000000002E-3</c:v>
                </c:pt>
                <c:pt idx="28780">
                  <c:v>-4.2399999999999998E-3</c:v>
                </c:pt>
                <c:pt idx="28781">
                  <c:v>-4.2700000000000004E-3</c:v>
                </c:pt>
                <c:pt idx="28782">
                  <c:v>-4.2900000000000004E-3</c:v>
                </c:pt>
                <c:pt idx="28783">
                  <c:v>-4.3200000000000001E-3</c:v>
                </c:pt>
                <c:pt idx="28784">
                  <c:v>-4.3499999999999997E-3</c:v>
                </c:pt>
                <c:pt idx="28785">
                  <c:v>-4.3699999999999998E-3</c:v>
                </c:pt>
                <c:pt idx="28786">
                  <c:v>-4.4000000000000003E-3</c:v>
                </c:pt>
                <c:pt idx="28787">
                  <c:v>-4.4000000000000003E-3</c:v>
                </c:pt>
                <c:pt idx="28788">
                  <c:v>-4.4200000000000003E-3</c:v>
                </c:pt>
                <c:pt idx="28789">
                  <c:v>-4.4200000000000003E-3</c:v>
                </c:pt>
                <c:pt idx="28790">
                  <c:v>-4.4200000000000003E-3</c:v>
                </c:pt>
                <c:pt idx="28791">
                  <c:v>-4.4000000000000003E-3</c:v>
                </c:pt>
                <c:pt idx="28792">
                  <c:v>-4.4000000000000003E-3</c:v>
                </c:pt>
                <c:pt idx="28793">
                  <c:v>-4.3699999999999998E-3</c:v>
                </c:pt>
                <c:pt idx="28794">
                  <c:v>-4.3499999999999997E-3</c:v>
                </c:pt>
                <c:pt idx="28795">
                  <c:v>-4.3200000000000001E-3</c:v>
                </c:pt>
                <c:pt idx="28796">
                  <c:v>-4.2900000000000004E-3</c:v>
                </c:pt>
                <c:pt idx="28797">
                  <c:v>-4.2700000000000004E-3</c:v>
                </c:pt>
                <c:pt idx="28798">
                  <c:v>-4.2399999999999998E-3</c:v>
                </c:pt>
                <c:pt idx="28799">
                  <c:v>-4.1900000000000001E-3</c:v>
                </c:pt>
                <c:pt idx="28800">
                  <c:v>-4.1599999999999996E-3</c:v>
                </c:pt>
                <c:pt idx="28801">
                  <c:v>-4.1099999999999999E-3</c:v>
                </c:pt>
                <c:pt idx="28802">
                  <c:v>-4.0800000000000003E-3</c:v>
                </c:pt>
                <c:pt idx="28803">
                  <c:v>-4.0600000000000002E-3</c:v>
                </c:pt>
                <c:pt idx="28804">
                  <c:v>-4.0000000000000001E-3</c:v>
                </c:pt>
                <c:pt idx="28805">
                  <c:v>-3.98E-3</c:v>
                </c:pt>
                <c:pt idx="28806">
                  <c:v>-3.9500000000000004E-3</c:v>
                </c:pt>
                <c:pt idx="28807">
                  <c:v>-3.9500000000000004E-3</c:v>
                </c:pt>
                <c:pt idx="28808">
                  <c:v>-3.9199999999999999E-3</c:v>
                </c:pt>
                <c:pt idx="28809">
                  <c:v>-3.9199999999999999E-3</c:v>
                </c:pt>
                <c:pt idx="28810">
                  <c:v>-3.8999999999999998E-3</c:v>
                </c:pt>
                <c:pt idx="28811">
                  <c:v>-3.8999999999999998E-3</c:v>
                </c:pt>
                <c:pt idx="28812">
                  <c:v>-3.9199999999999999E-3</c:v>
                </c:pt>
                <c:pt idx="28813">
                  <c:v>-3.9199999999999999E-3</c:v>
                </c:pt>
                <c:pt idx="28814">
                  <c:v>-3.9500000000000004E-3</c:v>
                </c:pt>
                <c:pt idx="28815">
                  <c:v>-3.9500000000000004E-3</c:v>
                </c:pt>
                <c:pt idx="28816">
                  <c:v>-3.98E-3</c:v>
                </c:pt>
                <c:pt idx="28817">
                  <c:v>-4.0000000000000001E-3</c:v>
                </c:pt>
                <c:pt idx="28818">
                  <c:v>-4.0299999999999997E-3</c:v>
                </c:pt>
                <c:pt idx="28819">
                  <c:v>-4.0600000000000002E-3</c:v>
                </c:pt>
                <c:pt idx="28820">
                  <c:v>-4.1099999999999999E-3</c:v>
                </c:pt>
                <c:pt idx="28821">
                  <c:v>-4.13E-3</c:v>
                </c:pt>
                <c:pt idx="28822">
                  <c:v>-4.1599999999999996E-3</c:v>
                </c:pt>
                <c:pt idx="28823">
                  <c:v>-4.1900000000000001E-3</c:v>
                </c:pt>
                <c:pt idx="28824">
                  <c:v>-4.2399999999999998E-3</c:v>
                </c:pt>
                <c:pt idx="28825">
                  <c:v>-4.2700000000000004E-3</c:v>
                </c:pt>
                <c:pt idx="28826">
                  <c:v>-4.2900000000000004E-3</c:v>
                </c:pt>
                <c:pt idx="28827">
                  <c:v>-4.3200000000000001E-3</c:v>
                </c:pt>
                <c:pt idx="28828">
                  <c:v>-4.3499999999999997E-3</c:v>
                </c:pt>
                <c:pt idx="28829">
                  <c:v>-4.3699999999999998E-3</c:v>
                </c:pt>
                <c:pt idx="28830">
                  <c:v>-4.3699999999999998E-3</c:v>
                </c:pt>
                <c:pt idx="28831">
                  <c:v>-4.4000000000000003E-3</c:v>
                </c:pt>
                <c:pt idx="28832">
                  <c:v>-4.4000000000000003E-3</c:v>
                </c:pt>
                <c:pt idx="28833">
                  <c:v>-4.4000000000000003E-3</c:v>
                </c:pt>
                <c:pt idx="28834">
                  <c:v>-4.4000000000000003E-3</c:v>
                </c:pt>
                <c:pt idx="28835">
                  <c:v>-4.4000000000000003E-3</c:v>
                </c:pt>
                <c:pt idx="28836">
                  <c:v>-4.4000000000000003E-3</c:v>
                </c:pt>
                <c:pt idx="28837">
                  <c:v>-4.4000000000000003E-3</c:v>
                </c:pt>
                <c:pt idx="28838">
                  <c:v>-4.3699999999999998E-3</c:v>
                </c:pt>
                <c:pt idx="28839">
                  <c:v>-4.3499999999999997E-3</c:v>
                </c:pt>
                <c:pt idx="28840">
                  <c:v>-4.3499999999999997E-3</c:v>
                </c:pt>
                <c:pt idx="28841">
                  <c:v>-4.3200000000000001E-3</c:v>
                </c:pt>
                <c:pt idx="28842">
                  <c:v>-4.2900000000000004E-3</c:v>
                </c:pt>
                <c:pt idx="28843">
                  <c:v>-4.2700000000000004E-3</c:v>
                </c:pt>
                <c:pt idx="28844">
                  <c:v>-4.2399999999999998E-3</c:v>
                </c:pt>
                <c:pt idx="28845">
                  <c:v>-4.2100000000000002E-3</c:v>
                </c:pt>
                <c:pt idx="28846">
                  <c:v>-4.1900000000000001E-3</c:v>
                </c:pt>
                <c:pt idx="28847">
                  <c:v>-4.1599999999999996E-3</c:v>
                </c:pt>
                <c:pt idx="28848">
                  <c:v>-4.13E-3</c:v>
                </c:pt>
                <c:pt idx="28849">
                  <c:v>-4.1099999999999999E-3</c:v>
                </c:pt>
                <c:pt idx="28850">
                  <c:v>-4.1099999999999999E-3</c:v>
                </c:pt>
                <c:pt idx="28851">
                  <c:v>-4.0800000000000003E-3</c:v>
                </c:pt>
                <c:pt idx="28852">
                  <c:v>-4.0600000000000002E-3</c:v>
                </c:pt>
                <c:pt idx="28853">
                  <c:v>-4.0299999999999997E-3</c:v>
                </c:pt>
                <c:pt idx="28854">
                  <c:v>-4.0299999999999997E-3</c:v>
                </c:pt>
                <c:pt idx="28855">
                  <c:v>-4.0000000000000001E-3</c:v>
                </c:pt>
                <c:pt idx="28856">
                  <c:v>-4.0000000000000001E-3</c:v>
                </c:pt>
                <c:pt idx="28857">
                  <c:v>-4.0000000000000001E-3</c:v>
                </c:pt>
                <c:pt idx="28858">
                  <c:v>-3.98E-3</c:v>
                </c:pt>
                <c:pt idx="28859">
                  <c:v>-3.98E-3</c:v>
                </c:pt>
                <c:pt idx="28860">
                  <c:v>-3.98E-3</c:v>
                </c:pt>
                <c:pt idx="28861">
                  <c:v>-3.98E-3</c:v>
                </c:pt>
                <c:pt idx="28862">
                  <c:v>-4.0000000000000001E-3</c:v>
                </c:pt>
                <c:pt idx="28863">
                  <c:v>-4.0000000000000001E-3</c:v>
                </c:pt>
                <c:pt idx="28864">
                  <c:v>-4.0000000000000001E-3</c:v>
                </c:pt>
                <c:pt idx="28865">
                  <c:v>-4.0299999999999997E-3</c:v>
                </c:pt>
                <c:pt idx="28866">
                  <c:v>-4.0299999999999997E-3</c:v>
                </c:pt>
                <c:pt idx="28867">
                  <c:v>-4.0600000000000002E-3</c:v>
                </c:pt>
                <c:pt idx="28868">
                  <c:v>-4.0600000000000002E-3</c:v>
                </c:pt>
                <c:pt idx="28869">
                  <c:v>-4.0800000000000003E-3</c:v>
                </c:pt>
                <c:pt idx="28870">
                  <c:v>-4.0800000000000003E-3</c:v>
                </c:pt>
                <c:pt idx="28871">
                  <c:v>-4.1099999999999999E-3</c:v>
                </c:pt>
                <c:pt idx="28872">
                  <c:v>-4.13E-3</c:v>
                </c:pt>
                <c:pt idx="28873">
                  <c:v>-4.13E-3</c:v>
                </c:pt>
                <c:pt idx="28874">
                  <c:v>-4.1599999999999996E-3</c:v>
                </c:pt>
                <c:pt idx="28875">
                  <c:v>-4.1599999999999996E-3</c:v>
                </c:pt>
                <c:pt idx="28876">
                  <c:v>-4.1900000000000001E-3</c:v>
                </c:pt>
                <c:pt idx="28877">
                  <c:v>-4.1900000000000001E-3</c:v>
                </c:pt>
                <c:pt idx="28878">
                  <c:v>-4.2100000000000002E-3</c:v>
                </c:pt>
                <c:pt idx="28879">
                  <c:v>-4.2100000000000002E-3</c:v>
                </c:pt>
                <c:pt idx="28880">
                  <c:v>-4.2100000000000002E-3</c:v>
                </c:pt>
                <c:pt idx="28881">
                  <c:v>-4.2100000000000002E-3</c:v>
                </c:pt>
                <c:pt idx="28882">
                  <c:v>-4.2100000000000002E-3</c:v>
                </c:pt>
                <c:pt idx="28883">
                  <c:v>-4.2100000000000002E-3</c:v>
                </c:pt>
                <c:pt idx="28884">
                  <c:v>-4.2100000000000002E-3</c:v>
                </c:pt>
                <c:pt idx="28885">
                  <c:v>-4.1900000000000001E-3</c:v>
                </c:pt>
                <c:pt idx="28886">
                  <c:v>-4.1900000000000001E-3</c:v>
                </c:pt>
                <c:pt idx="28887">
                  <c:v>-4.1599999999999996E-3</c:v>
                </c:pt>
                <c:pt idx="28888">
                  <c:v>-4.1599999999999996E-3</c:v>
                </c:pt>
                <c:pt idx="28889">
                  <c:v>-4.13E-3</c:v>
                </c:pt>
                <c:pt idx="28890">
                  <c:v>-4.1099999999999999E-3</c:v>
                </c:pt>
                <c:pt idx="28891">
                  <c:v>-4.0800000000000003E-3</c:v>
                </c:pt>
                <c:pt idx="28892">
                  <c:v>-4.0800000000000003E-3</c:v>
                </c:pt>
                <c:pt idx="28893">
                  <c:v>-4.0600000000000002E-3</c:v>
                </c:pt>
                <c:pt idx="28894">
                  <c:v>-4.0299999999999997E-3</c:v>
                </c:pt>
                <c:pt idx="28895">
                  <c:v>-4.0000000000000001E-3</c:v>
                </c:pt>
                <c:pt idx="28896">
                  <c:v>-3.98E-3</c:v>
                </c:pt>
                <c:pt idx="28897">
                  <c:v>-3.9500000000000004E-3</c:v>
                </c:pt>
                <c:pt idx="28898">
                  <c:v>-3.9199999999999999E-3</c:v>
                </c:pt>
                <c:pt idx="28899">
                  <c:v>-3.8999999999999998E-3</c:v>
                </c:pt>
                <c:pt idx="28900">
                  <c:v>-3.8700000000000002E-3</c:v>
                </c:pt>
                <c:pt idx="28901">
                  <c:v>-3.8700000000000002E-3</c:v>
                </c:pt>
                <c:pt idx="28902">
                  <c:v>-3.8400000000000001E-3</c:v>
                </c:pt>
                <c:pt idx="28903">
                  <c:v>-3.8400000000000001E-3</c:v>
                </c:pt>
                <c:pt idx="28904">
                  <c:v>-3.82E-3</c:v>
                </c:pt>
                <c:pt idx="28905">
                  <c:v>-3.82E-3</c:v>
                </c:pt>
                <c:pt idx="28906">
                  <c:v>-3.82E-3</c:v>
                </c:pt>
                <c:pt idx="28907">
                  <c:v>-3.82E-3</c:v>
                </c:pt>
                <c:pt idx="28908">
                  <c:v>-3.82E-3</c:v>
                </c:pt>
                <c:pt idx="28909">
                  <c:v>-3.82E-3</c:v>
                </c:pt>
                <c:pt idx="28910">
                  <c:v>-3.8400000000000001E-3</c:v>
                </c:pt>
                <c:pt idx="28911">
                  <c:v>-3.8400000000000001E-3</c:v>
                </c:pt>
                <c:pt idx="28912">
                  <c:v>-3.8400000000000001E-3</c:v>
                </c:pt>
                <c:pt idx="28913">
                  <c:v>-3.8700000000000002E-3</c:v>
                </c:pt>
                <c:pt idx="28914">
                  <c:v>-3.8999999999999998E-3</c:v>
                </c:pt>
                <c:pt idx="28915">
                  <c:v>-3.8999999999999998E-3</c:v>
                </c:pt>
                <c:pt idx="28916">
                  <c:v>-3.9199999999999999E-3</c:v>
                </c:pt>
                <c:pt idx="28917">
                  <c:v>-3.9500000000000004E-3</c:v>
                </c:pt>
                <c:pt idx="28918">
                  <c:v>-3.9500000000000004E-3</c:v>
                </c:pt>
                <c:pt idx="28919">
                  <c:v>-3.98E-3</c:v>
                </c:pt>
                <c:pt idx="28920">
                  <c:v>-4.0000000000000001E-3</c:v>
                </c:pt>
                <c:pt idx="28921">
                  <c:v>-4.0000000000000001E-3</c:v>
                </c:pt>
                <c:pt idx="28922">
                  <c:v>-4.0299999999999997E-3</c:v>
                </c:pt>
                <c:pt idx="28923">
                  <c:v>-4.0299999999999997E-3</c:v>
                </c:pt>
                <c:pt idx="28924">
                  <c:v>-4.0600000000000002E-3</c:v>
                </c:pt>
                <c:pt idx="28925">
                  <c:v>-4.0600000000000002E-3</c:v>
                </c:pt>
                <c:pt idx="28926">
                  <c:v>-4.0600000000000002E-3</c:v>
                </c:pt>
                <c:pt idx="28927">
                  <c:v>-4.0600000000000002E-3</c:v>
                </c:pt>
                <c:pt idx="28928">
                  <c:v>-4.0800000000000003E-3</c:v>
                </c:pt>
                <c:pt idx="28929">
                  <c:v>-4.0800000000000003E-3</c:v>
                </c:pt>
                <c:pt idx="28930">
                  <c:v>-4.0600000000000002E-3</c:v>
                </c:pt>
                <c:pt idx="28931">
                  <c:v>-4.0600000000000002E-3</c:v>
                </c:pt>
                <c:pt idx="28932">
                  <c:v>-4.0600000000000002E-3</c:v>
                </c:pt>
                <c:pt idx="28933">
                  <c:v>-4.0600000000000002E-3</c:v>
                </c:pt>
                <c:pt idx="28934">
                  <c:v>-4.0299999999999997E-3</c:v>
                </c:pt>
                <c:pt idx="28935">
                  <c:v>-4.0299999999999997E-3</c:v>
                </c:pt>
                <c:pt idx="28936">
                  <c:v>-4.0000000000000001E-3</c:v>
                </c:pt>
                <c:pt idx="28937">
                  <c:v>-4.0000000000000001E-3</c:v>
                </c:pt>
                <c:pt idx="28938">
                  <c:v>-4.0000000000000001E-3</c:v>
                </c:pt>
                <c:pt idx="28939">
                  <c:v>-3.98E-3</c:v>
                </c:pt>
                <c:pt idx="28940">
                  <c:v>-3.98E-3</c:v>
                </c:pt>
                <c:pt idx="28941">
                  <c:v>-3.98E-3</c:v>
                </c:pt>
                <c:pt idx="28942">
                  <c:v>-3.9500000000000004E-3</c:v>
                </c:pt>
                <c:pt idx="28943">
                  <c:v>-3.9500000000000004E-3</c:v>
                </c:pt>
                <c:pt idx="28944">
                  <c:v>-3.9500000000000004E-3</c:v>
                </c:pt>
                <c:pt idx="28945">
                  <c:v>-3.9500000000000004E-3</c:v>
                </c:pt>
                <c:pt idx="28946">
                  <c:v>-3.9500000000000004E-3</c:v>
                </c:pt>
                <c:pt idx="28947">
                  <c:v>-3.98E-3</c:v>
                </c:pt>
                <c:pt idx="28948">
                  <c:v>-3.98E-3</c:v>
                </c:pt>
                <c:pt idx="28949">
                  <c:v>-3.98E-3</c:v>
                </c:pt>
                <c:pt idx="28950">
                  <c:v>-4.0000000000000001E-3</c:v>
                </c:pt>
                <c:pt idx="28951">
                  <c:v>-4.0299999999999997E-3</c:v>
                </c:pt>
                <c:pt idx="28952">
                  <c:v>-4.0299999999999997E-3</c:v>
                </c:pt>
                <c:pt idx="28953">
                  <c:v>-4.0600000000000002E-3</c:v>
                </c:pt>
                <c:pt idx="28954">
                  <c:v>-4.0800000000000003E-3</c:v>
                </c:pt>
                <c:pt idx="28955">
                  <c:v>-4.1099999999999999E-3</c:v>
                </c:pt>
                <c:pt idx="28956">
                  <c:v>-4.13E-3</c:v>
                </c:pt>
                <c:pt idx="28957">
                  <c:v>-4.13E-3</c:v>
                </c:pt>
                <c:pt idx="28958">
                  <c:v>-4.1599999999999996E-3</c:v>
                </c:pt>
                <c:pt idx="28959">
                  <c:v>-4.1900000000000001E-3</c:v>
                </c:pt>
                <c:pt idx="28960">
                  <c:v>-4.1900000000000001E-3</c:v>
                </c:pt>
                <c:pt idx="28961">
                  <c:v>-4.2100000000000002E-3</c:v>
                </c:pt>
                <c:pt idx="28962">
                  <c:v>-4.2399999999999998E-3</c:v>
                </c:pt>
                <c:pt idx="28963">
                  <c:v>-4.2399999999999998E-3</c:v>
                </c:pt>
                <c:pt idx="28964">
                  <c:v>-4.2399999999999998E-3</c:v>
                </c:pt>
                <c:pt idx="28965">
                  <c:v>-4.2399999999999998E-3</c:v>
                </c:pt>
                <c:pt idx="28966">
                  <c:v>-4.2399999999999998E-3</c:v>
                </c:pt>
                <c:pt idx="28967">
                  <c:v>-4.2399999999999998E-3</c:v>
                </c:pt>
                <c:pt idx="28968">
                  <c:v>-4.2399999999999998E-3</c:v>
                </c:pt>
                <c:pt idx="28969">
                  <c:v>-4.2399999999999998E-3</c:v>
                </c:pt>
                <c:pt idx="28970">
                  <c:v>-4.2100000000000002E-3</c:v>
                </c:pt>
                <c:pt idx="28971">
                  <c:v>-4.2100000000000002E-3</c:v>
                </c:pt>
                <c:pt idx="28972">
                  <c:v>-4.1900000000000001E-3</c:v>
                </c:pt>
                <c:pt idx="28973">
                  <c:v>-4.1900000000000001E-3</c:v>
                </c:pt>
                <c:pt idx="28974">
                  <c:v>-4.1599999999999996E-3</c:v>
                </c:pt>
                <c:pt idx="28975">
                  <c:v>-4.13E-3</c:v>
                </c:pt>
                <c:pt idx="28976">
                  <c:v>-4.13E-3</c:v>
                </c:pt>
                <c:pt idx="28977">
                  <c:v>-4.1099999999999999E-3</c:v>
                </c:pt>
                <c:pt idx="28978">
                  <c:v>-4.1099999999999999E-3</c:v>
                </c:pt>
                <c:pt idx="28979">
                  <c:v>-4.0800000000000003E-3</c:v>
                </c:pt>
                <c:pt idx="28980">
                  <c:v>-4.0800000000000003E-3</c:v>
                </c:pt>
                <c:pt idx="28981">
                  <c:v>-4.0600000000000002E-3</c:v>
                </c:pt>
                <c:pt idx="28982">
                  <c:v>-4.0600000000000002E-3</c:v>
                </c:pt>
                <c:pt idx="28983">
                  <c:v>-4.0600000000000002E-3</c:v>
                </c:pt>
                <c:pt idx="28984">
                  <c:v>-4.0600000000000002E-3</c:v>
                </c:pt>
                <c:pt idx="28985">
                  <c:v>-4.0600000000000002E-3</c:v>
                </c:pt>
                <c:pt idx="28986">
                  <c:v>-4.0800000000000003E-3</c:v>
                </c:pt>
                <c:pt idx="28987">
                  <c:v>-4.0800000000000003E-3</c:v>
                </c:pt>
                <c:pt idx="28988">
                  <c:v>-4.1099999999999999E-3</c:v>
                </c:pt>
                <c:pt idx="28989">
                  <c:v>-4.1099999999999999E-3</c:v>
                </c:pt>
                <c:pt idx="28990">
                  <c:v>-4.13E-3</c:v>
                </c:pt>
                <c:pt idx="28991">
                  <c:v>-4.13E-3</c:v>
                </c:pt>
                <c:pt idx="28992">
                  <c:v>-4.1599999999999996E-3</c:v>
                </c:pt>
                <c:pt idx="28993">
                  <c:v>-4.1900000000000001E-3</c:v>
                </c:pt>
                <c:pt idx="28994">
                  <c:v>-4.2100000000000002E-3</c:v>
                </c:pt>
                <c:pt idx="28995">
                  <c:v>-4.2100000000000002E-3</c:v>
                </c:pt>
                <c:pt idx="28996">
                  <c:v>-4.2399999999999998E-3</c:v>
                </c:pt>
                <c:pt idx="28997">
                  <c:v>-4.2700000000000004E-3</c:v>
                </c:pt>
                <c:pt idx="28998">
                  <c:v>-4.2700000000000004E-3</c:v>
                </c:pt>
                <c:pt idx="28999">
                  <c:v>-4.2700000000000004E-3</c:v>
                </c:pt>
                <c:pt idx="29000">
                  <c:v>-4.2900000000000004E-3</c:v>
                </c:pt>
                <c:pt idx="29001">
                  <c:v>-4.2900000000000004E-3</c:v>
                </c:pt>
                <c:pt idx="29002">
                  <c:v>-4.2900000000000004E-3</c:v>
                </c:pt>
                <c:pt idx="29003">
                  <c:v>-4.2700000000000004E-3</c:v>
                </c:pt>
                <c:pt idx="29004">
                  <c:v>-4.2700000000000004E-3</c:v>
                </c:pt>
                <c:pt idx="29005">
                  <c:v>-4.2399999999999998E-3</c:v>
                </c:pt>
                <c:pt idx="29006">
                  <c:v>-4.2399999999999998E-3</c:v>
                </c:pt>
                <c:pt idx="29007">
                  <c:v>-4.2100000000000002E-3</c:v>
                </c:pt>
                <c:pt idx="29008">
                  <c:v>-4.1900000000000001E-3</c:v>
                </c:pt>
                <c:pt idx="29009">
                  <c:v>-4.1599999999999996E-3</c:v>
                </c:pt>
                <c:pt idx="29010">
                  <c:v>-4.13E-3</c:v>
                </c:pt>
                <c:pt idx="29011">
                  <c:v>-4.0800000000000003E-3</c:v>
                </c:pt>
                <c:pt idx="29012">
                  <c:v>-4.0600000000000002E-3</c:v>
                </c:pt>
                <c:pt idx="29013">
                  <c:v>-4.0299999999999997E-3</c:v>
                </c:pt>
                <c:pt idx="29014">
                  <c:v>-4.0000000000000001E-3</c:v>
                </c:pt>
                <c:pt idx="29015">
                  <c:v>-3.9500000000000004E-3</c:v>
                </c:pt>
                <c:pt idx="29016">
                  <c:v>-3.9199999999999999E-3</c:v>
                </c:pt>
                <c:pt idx="29017">
                  <c:v>-3.8999999999999998E-3</c:v>
                </c:pt>
                <c:pt idx="29018">
                  <c:v>-3.8700000000000002E-3</c:v>
                </c:pt>
                <c:pt idx="29019">
                  <c:v>-3.8700000000000002E-3</c:v>
                </c:pt>
                <c:pt idx="29020">
                  <c:v>-3.8400000000000001E-3</c:v>
                </c:pt>
                <c:pt idx="29021">
                  <c:v>-3.8400000000000001E-3</c:v>
                </c:pt>
                <c:pt idx="29022">
                  <c:v>-3.8400000000000001E-3</c:v>
                </c:pt>
                <c:pt idx="29023">
                  <c:v>-3.82E-3</c:v>
                </c:pt>
                <c:pt idx="29024">
                  <c:v>-3.8400000000000001E-3</c:v>
                </c:pt>
                <c:pt idx="29025">
                  <c:v>-3.8400000000000001E-3</c:v>
                </c:pt>
                <c:pt idx="29026">
                  <c:v>-3.8400000000000001E-3</c:v>
                </c:pt>
                <c:pt idx="29027">
                  <c:v>-3.8700000000000002E-3</c:v>
                </c:pt>
                <c:pt idx="29028">
                  <c:v>-3.8999999999999998E-3</c:v>
                </c:pt>
                <c:pt idx="29029">
                  <c:v>-3.9199999999999999E-3</c:v>
                </c:pt>
                <c:pt idx="29030">
                  <c:v>-3.9500000000000004E-3</c:v>
                </c:pt>
                <c:pt idx="29031">
                  <c:v>-3.98E-3</c:v>
                </c:pt>
                <c:pt idx="29032">
                  <c:v>-4.0000000000000001E-3</c:v>
                </c:pt>
                <c:pt idx="29033">
                  <c:v>-4.0299999999999997E-3</c:v>
                </c:pt>
                <c:pt idx="29034">
                  <c:v>-4.0600000000000002E-3</c:v>
                </c:pt>
                <c:pt idx="29035">
                  <c:v>-4.0600000000000002E-3</c:v>
                </c:pt>
                <c:pt idx="29036">
                  <c:v>-4.0800000000000003E-3</c:v>
                </c:pt>
                <c:pt idx="29037">
                  <c:v>-4.1099999999999999E-3</c:v>
                </c:pt>
                <c:pt idx="29038">
                  <c:v>-4.13E-3</c:v>
                </c:pt>
                <c:pt idx="29039">
                  <c:v>-4.13E-3</c:v>
                </c:pt>
                <c:pt idx="29040">
                  <c:v>-4.13E-3</c:v>
                </c:pt>
                <c:pt idx="29041">
                  <c:v>-4.13E-3</c:v>
                </c:pt>
                <c:pt idx="29042">
                  <c:v>-4.13E-3</c:v>
                </c:pt>
                <c:pt idx="29043">
                  <c:v>-4.13E-3</c:v>
                </c:pt>
                <c:pt idx="29044">
                  <c:v>-4.13E-3</c:v>
                </c:pt>
                <c:pt idx="29045">
                  <c:v>-4.1099999999999999E-3</c:v>
                </c:pt>
                <c:pt idx="29046">
                  <c:v>-4.1099999999999999E-3</c:v>
                </c:pt>
                <c:pt idx="29047">
                  <c:v>-4.0800000000000003E-3</c:v>
                </c:pt>
                <c:pt idx="29048">
                  <c:v>-4.0600000000000002E-3</c:v>
                </c:pt>
                <c:pt idx="29049">
                  <c:v>-4.0299999999999997E-3</c:v>
                </c:pt>
                <c:pt idx="29050">
                  <c:v>-4.0299999999999997E-3</c:v>
                </c:pt>
                <c:pt idx="29051">
                  <c:v>-4.0000000000000001E-3</c:v>
                </c:pt>
                <c:pt idx="29052">
                  <c:v>-3.98E-3</c:v>
                </c:pt>
                <c:pt idx="29053">
                  <c:v>-3.9500000000000004E-3</c:v>
                </c:pt>
                <c:pt idx="29054">
                  <c:v>-3.9199999999999999E-3</c:v>
                </c:pt>
                <c:pt idx="29055">
                  <c:v>-3.9199999999999999E-3</c:v>
                </c:pt>
                <c:pt idx="29056">
                  <c:v>-3.8999999999999998E-3</c:v>
                </c:pt>
                <c:pt idx="29057">
                  <c:v>-3.8999999999999998E-3</c:v>
                </c:pt>
                <c:pt idx="29058">
                  <c:v>-3.8999999999999998E-3</c:v>
                </c:pt>
                <c:pt idx="29059">
                  <c:v>-3.8999999999999998E-3</c:v>
                </c:pt>
                <c:pt idx="29060">
                  <c:v>-3.8999999999999998E-3</c:v>
                </c:pt>
                <c:pt idx="29061">
                  <c:v>-3.8999999999999998E-3</c:v>
                </c:pt>
                <c:pt idx="29062">
                  <c:v>-3.9199999999999999E-3</c:v>
                </c:pt>
                <c:pt idx="29063">
                  <c:v>-3.9199999999999999E-3</c:v>
                </c:pt>
                <c:pt idx="29064">
                  <c:v>-3.9500000000000004E-3</c:v>
                </c:pt>
                <c:pt idx="29065">
                  <c:v>-3.98E-3</c:v>
                </c:pt>
                <c:pt idx="29066">
                  <c:v>-4.0000000000000001E-3</c:v>
                </c:pt>
                <c:pt idx="29067">
                  <c:v>-4.0299999999999997E-3</c:v>
                </c:pt>
                <c:pt idx="29068">
                  <c:v>-4.0800000000000003E-3</c:v>
                </c:pt>
                <c:pt idx="29069">
                  <c:v>-4.1099999999999999E-3</c:v>
                </c:pt>
                <c:pt idx="29070">
                  <c:v>-4.13E-3</c:v>
                </c:pt>
                <c:pt idx="29071">
                  <c:v>-4.1599999999999996E-3</c:v>
                </c:pt>
                <c:pt idx="29072">
                  <c:v>-4.2100000000000002E-3</c:v>
                </c:pt>
                <c:pt idx="29073">
                  <c:v>-4.2399999999999998E-3</c:v>
                </c:pt>
                <c:pt idx="29074">
                  <c:v>-4.2700000000000004E-3</c:v>
                </c:pt>
                <c:pt idx="29075">
                  <c:v>-4.2700000000000004E-3</c:v>
                </c:pt>
                <c:pt idx="29076">
                  <c:v>-4.2900000000000004E-3</c:v>
                </c:pt>
                <c:pt idx="29077">
                  <c:v>-4.3200000000000001E-3</c:v>
                </c:pt>
                <c:pt idx="29078">
                  <c:v>-4.3200000000000001E-3</c:v>
                </c:pt>
                <c:pt idx="29079">
                  <c:v>-4.3200000000000001E-3</c:v>
                </c:pt>
                <c:pt idx="29080">
                  <c:v>-4.3200000000000001E-3</c:v>
                </c:pt>
                <c:pt idx="29081">
                  <c:v>-4.3200000000000001E-3</c:v>
                </c:pt>
                <c:pt idx="29082">
                  <c:v>-4.3200000000000001E-3</c:v>
                </c:pt>
                <c:pt idx="29083">
                  <c:v>-4.2900000000000004E-3</c:v>
                </c:pt>
                <c:pt idx="29084">
                  <c:v>-4.2700000000000004E-3</c:v>
                </c:pt>
                <c:pt idx="29085">
                  <c:v>-4.2700000000000004E-3</c:v>
                </c:pt>
                <c:pt idx="29086">
                  <c:v>-4.2399999999999998E-3</c:v>
                </c:pt>
                <c:pt idx="29087">
                  <c:v>-4.2100000000000002E-3</c:v>
                </c:pt>
                <c:pt idx="29088">
                  <c:v>-4.1599999999999996E-3</c:v>
                </c:pt>
                <c:pt idx="29089">
                  <c:v>-4.13E-3</c:v>
                </c:pt>
                <c:pt idx="29090">
                  <c:v>-4.1099999999999999E-3</c:v>
                </c:pt>
                <c:pt idx="29091">
                  <c:v>-4.0800000000000003E-3</c:v>
                </c:pt>
                <c:pt idx="29092">
                  <c:v>-4.0600000000000002E-3</c:v>
                </c:pt>
                <c:pt idx="29093">
                  <c:v>-4.0299999999999997E-3</c:v>
                </c:pt>
                <c:pt idx="29094">
                  <c:v>-4.0000000000000001E-3</c:v>
                </c:pt>
                <c:pt idx="29095">
                  <c:v>-3.98E-3</c:v>
                </c:pt>
                <c:pt idx="29096">
                  <c:v>-3.9500000000000004E-3</c:v>
                </c:pt>
                <c:pt idx="29097">
                  <c:v>-3.9199999999999999E-3</c:v>
                </c:pt>
                <c:pt idx="29098">
                  <c:v>-3.9199999999999999E-3</c:v>
                </c:pt>
                <c:pt idx="29099">
                  <c:v>-3.9199999999999999E-3</c:v>
                </c:pt>
                <c:pt idx="29100">
                  <c:v>-3.9199999999999999E-3</c:v>
                </c:pt>
                <c:pt idx="29101">
                  <c:v>-3.8999999999999998E-3</c:v>
                </c:pt>
                <c:pt idx="29102">
                  <c:v>-3.9199999999999999E-3</c:v>
                </c:pt>
                <c:pt idx="29103">
                  <c:v>-3.9199999999999999E-3</c:v>
                </c:pt>
                <c:pt idx="29104">
                  <c:v>-3.9199999999999999E-3</c:v>
                </c:pt>
                <c:pt idx="29105">
                  <c:v>-3.9500000000000004E-3</c:v>
                </c:pt>
                <c:pt idx="29106">
                  <c:v>-3.98E-3</c:v>
                </c:pt>
                <c:pt idx="29107">
                  <c:v>-3.98E-3</c:v>
                </c:pt>
                <c:pt idx="29108">
                  <c:v>-4.0000000000000001E-3</c:v>
                </c:pt>
                <c:pt idx="29109">
                  <c:v>-4.0299999999999997E-3</c:v>
                </c:pt>
                <c:pt idx="29110">
                  <c:v>-4.0600000000000002E-3</c:v>
                </c:pt>
                <c:pt idx="29111">
                  <c:v>-4.0800000000000003E-3</c:v>
                </c:pt>
                <c:pt idx="29112">
                  <c:v>-4.1099999999999999E-3</c:v>
                </c:pt>
                <c:pt idx="29113">
                  <c:v>-4.1099999999999999E-3</c:v>
                </c:pt>
                <c:pt idx="29114">
                  <c:v>-4.13E-3</c:v>
                </c:pt>
                <c:pt idx="29115">
                  <c:v>-4.1599999999999996E-3</c:v>
                </c:pt>
                <c:pt idx="29116">
                  <c:v>-4.1599999999999996E-3</c:v>
                </c:pt>
                <c:pt idx="29117">
                  <c:v>-4.1900000000000001E-3</c:v>
                </c:pt>
                <c:pt idx="29118">
                  <c:v>-4.1900000000000001E-3</c:v>
                </c:pt>
                <c:pt idx="29119">
                  <c:v>-4.1900000000000001E-3</c:v>
                </c:pt>
                <c:pt idx="29120">
                  <c:v>-4.1900000000000001E-3</c:v>
                </c:pt>
                <c:pt idx="29121">
                  <c:v>-4.1900000000000001E-3</c:v>
                </c:pt>
                <c:pt idx="29122">
                  <c:v>-4.1900000000000001E-3</c:v>
                </c:pt>
                <c:pt idx="29123">
                  <c:v>-4.1599999999999996E-3</c:v>
                </c:pt>
                <c:pt idx="29124">
                  <c:v>-4.1599999999999996E-3</c:v>
                </c:pt>
                <c:pt idx="29125">
                  <c:v>-4.13E-3</c:v>
                </c:pt>
                <c:pt idx="29126">
                  <c:v>-4.13E-3</c:v>
                </c:pt>
                <c:pt idx="29127">
                  <c:v>-4.1099999999999999E-3</c:v>
                </c:pt>
                <c:pt idx="29128">
                  <c:v>-4.0800000000000003E-3</c:v>
                </c:pt>
                <c:pt idx="29129">
                  <c:v>-4.0600000000000002E-3</c:v>
                </c:pt>
                <c:pt idx="29130">
                  <c:v>-4.0600000000000002E-3</c:v>
                </c:pt>
                <c:pt idx="29131">
                  <c:v>-4.0299999999999997E-3</c:v>
                </c:pt>
                <c:pt idx="29132">
                  <c:v>-4.0000000000000001E-3</c:v>
                </c:pt>
                <c:pt idx="29133">
                  <c:v>-3.98E-3</c:v>
                </c:pt>
                <c:pt idx="29134">
                  <c:v>-3.98E-3</c:v>
                </c:pt>
                <c:pt idx="29135">
                  <c:v>-3.9500000000000004E-3</c:v>
                </c:pt>
                <c:pt idx="29136">
                  <c:v>-3.9500000000000004E-3</c:v>
                </c:pt>
                <c:pt idx="29137">
                  <c:v>-3.9500000000000004E-3</c:v>
                </c:pt>
                <c:pt idx="29138">
                  <c:v>-3.9199999999999999E-3</c:v>
                </c:pt>
                <c:pt idx="29139">
                  <c:v>-3.9199999999999999E-3</c:v>
                </c:pt>
                <c:pt idx="29140">
                  <c:v>-3.9199999999999999E-3</c:v>
                </c:pt>
                <c:pt idx="29141">
                  <c:v>-3.9199999999999999E-3</c:v>
                </c:pt>
                <c:pt idx="29142">
                  <c:v>-3.9500000000000004E-3</c:v>
                </c:pt>
                <c:pt idx="29143">
                  <c:v>-3.9500000000000004E-3</c:v>
                </c:pt>
                <c:pt idx="29144">
                  <c:v>-3.9500000000000004E-3</c:v>
                </c:pt>
                <c:pt idx="29145">
                  <c:v>-3.98E-3</c:v>
                </c:pt>
                <c:pt idx="29146">
                  <c:v>-3.98E-3</c:v>
                </c:pt>
                <c:pt idx="29147">
                  <c:v>-4.0000000000000001E-3</c:v>
                </c:pt>
                <c:pt idx="29148">
                  <c:v>-4.0000000000000001E-3</c:v>
                </c:pt>
                <c:pt idx="29149">
                  <c:v>-4.0299999999999997E-3</c:v>
                </c:pt>
                <c:pt idx="29150">
                  <c:v>-4.0299999999999997E-3</c:v>
                </c:pt>
                <c:pt idx="29151">
                  <c:v>-4.0600000000000002E-3</c:v>
                </c:pt>
                <c:pt idx="29152">
                  <c:v>-4.0600000000000002E-3</c:v>
                </c:pt>
                <c:pt idx="29153">
                  <c:v>-4.0800000000000003E-3</c:v>
                </c:pt>
                <c:pt idx="29154">
                  <c:v>-4.0800000000000003E-3</c:v>
                </c:pt>
                <c:pt idx="29155">
                  <c:v>-4.0800000000000003E-3</c:v>
                </c:pt>
                <c:pt idx="29156">
                  <c:v>-4.0800000000000003E-3</c:v>
                </c:pt>
                <c:pt idx="29157">
                  <c:v>-4.0800000000000003E-3</c:v>
                </c:pt>
                <c:pt idx="29158">
                  <c:v>-4.0800000000000003E-3</c:v>
                </c:pt>
                <c:pt idx="29159">
                  <c:v>-4.0600000000000002E-3</c:v>
                </c:pt>
                <c:pt idx="29160">
                  <c:v>-4.0600000000000002E-3</c:v>
                </c:pt>
                <c:pt idx="29161">
                  <c:v>-4.0299999999999997E-3</c:v>
                </c:pt>
                <c:pt idx="29162">
                  <c:v>-4.0000000000000001E-3</c:v>
                </c:pt>
                <c:pt idx="29163">
                  <c:v>-3.98E-3</c:v>
                </c:pt>
                <c:pt idx="29164">
                  <c:v>-3.98E-3</c:v>
                </c:pt>
                <c:pt idx="29165">
                  <c:v>-3.9199999999999999E-3</c:v>
                </c:pt>
                <c:pt idx="29166">
                  <c:v>-3.8999999999999998E-3</c:v>
                </c:pt>
                <c:pt idx="29167">
                  <c:v>-3.8700000000000002E-3</c:v>
                </c:pt>
                <c:pt idx="29168">
                  <c:v>-3.8400000000000001E-3</c:v>
                </c:pt>
                <c:pt idx="29169">
                  <c:v>-3.82E-3</c:v>
                </c:pt>
                <c:pt idx="29170">
                  <c:v>-3.79E-3</c:v>
                </c:pt>
                <c:pt idx="29171">
                  <c:v>-3.7699999999999999E-3</c:v>
                </c:pt>
                <c:pt idx="29172">
                  <c:v>-3.7399999999999998E-3</c:v>
                </c:pt>
                <c:pt idx="29173">
                  <c:v>-3.7100000000000002E-3</c:v>
                </c:pt>
                <c:pt idx="29174">
                  <c:v>-3.6900000000000001E-3</c:v>
                </c:pt>
                <c:pt idx="29175">
                  <c:v>-3.6600000000000001E-3</c:v>
                </c:pt>
                <c:pt idx="29176">
                  <c:v>-3.6600000000000001E-3</c:v>
                </c:pt>
                <c:pt idx="29177">
                  <c:v>-3.63E-3</c:v>
                </c:pt>
                <c:pt idx="29178">
                  <c:v>-3.63E-3</c:v>
                </c:pt>
                <c:pt idx="29179">
                  <c:v>-3.63E-3</c:v>
                </c:pt>
                <c:pt idx="29180">
                  <c:v>-3.63E-3</c:v>
                </c:pt>
                <c:pt idx="29181">
                  <c:v>-3.6600000000000001E-3</c:v>
                </c:pt>
                <c:pt idx="29182">
                  <c:v>-3.6600000000000001E-3</c:v>
                </c:pt>
                <c:pt idx="29183">
                  <c:v>-3.6900000000000001E-3</c:v>
                </c:pt>
                <c:pt idx="29184">
                  <c:v>-3.6900000000000001E-3</c:v>
                </c:pt>
                <c:pt idx="29185">
                  <c:v>-3.7100000000000002E-3</c:v>
                </c:pt>
                <c:pt idx="29186">
                  <c:v>-3.7399999999999998E-3</c:v>
                </c:pt>
                <c:pt idx="29187">
                  <c:v>-3.7699999999999999E-3</c:v>
                </c:pt>
                <c:pt idx="29188">
                  <c:v>-3.79E-3</c:v>
                </c:pt>
                <c:pt idx="29189">
                  <c:v>-3.8400000000000001E-3</c:v>
                </c:pt>
                <c:pt idx="29190">
                  <c:v>-3.8700000000000002E-3</c:v>
                </c:pt>
                <c:pt idx="29191">
                  <c:v>-3.8999999999999998E-3</c:v>
                </c:pt>
                <c:pt idx="29192">
                  <c:v>-3.9199999999999999E-3</c:v>
                </c:pt>
                <c:pt idx="29193">
                  <c:v>-3.9500000000000004E-3</c:v>
                </c:pt>
                <c:pt idx="29194">
                  <c:v>-3.98E-3</c:v>
                </c:pt>
                <c:pt idx="29195">
                  <c:v>-4.0000000000000001E-3</c:v>
                </c:pt>
                <c:pt idx="29196">
                  <c:v>-4.0299999999999997E-3</c:v>
                </c:pt>
                <c:pt idx="29197">
                  <c:v>-4.0600000000000002E-3</c:v>
                </c:pt>
                <c:pt idx="29198">
                  <c:v>-4.0600000000000002E-3</c:v>
                </c:pt>
                <c:pt idx="29199">
                  <c:v>-4.0800000000000003E-3</c:v>
                </c:pt>
                <c:pt idx="29200">
                  <c:v>-4.0800000000000003E-3</c:v>
                </c:pt>
                <c:pt idx="29201">
                  <c:v>-4.1099999999999999E-3</c:v>
                </c:pt>
                <c:pt idx="29202">
                  <c:v>-4.1099999999999999E-3</c:v>
                </c:pt>
                <c:pt idx="29203">
                  <c:v>-4.1099999999999999E-3</c:v>
                </c:pt>
                <c:pt idx="29204">
                  <c:v>-4.1099999999999999E-3</c:v>
                </c:pt>
                <c:pt idx="29205">
                  <c:v>-4.0800000000000003E-3</c:v>
                </c:pt>
                <c:pt idx="29206">
                  <c:v>-4.0800000000000003E-3</c:v>
                </c:pt>
                <c:pt idx="29207">
                  <c:v>-4.0800000000000003E-3</c:v>
                </c:pt>
                <c:pt idx="29208">
                  <c:v>-4.0600000000000002E-3</c:v>
                </c:pt>
                <c:pt idx="29209">
                  <c:v>-4.0600000000000002E-3</c:v>
                </c:pt>
                <c:pt idx="29210">
                  <c:v>-4.0299999999999997E-3</c:v>
                </c:pt>
                <c:pt idx="29211">
                  <c:v>-4.0299999999999997E-3</c:v>
                </c:pt>
                <c:pt idx="29212">
                  <c:v>-4.0299999999999997E-3</c:v>
                </c:pt>
                <c:pt idx="29213">
                  <c:v>-4.0000000000000001E-3</c:v>
                </c:pt>
                <c:pt idx="29214">
                  <c:v>-4.0000000000000001E-3</c:v>
                </c:pt>
                <c:pt idx="29215">
                  <c:v>-4.0000000000000001E-3</c:v>
                </c:pt>
                <c:pt idx="29216">
                  <c:v>-4.0000000000000001E-3</c:v>
                </c:pt>
                <c:pt idx="29217">
                  <c:v>-3.98E-3</c:v>
                </c:pt>
                <c:pt idx="29218">
                  <c:v>-4.0000000000000001E-3</c:v>
                </c:pt>
                <c:pt idx="29219">
                  <c:v>-4.0000000000000001E-3</c:v>
                </c:pt>
                <c:pt idx="29220">
                  <c:v>-4.0000000000000001E-3</c:v>
                </c:pt>
                <c:pt idx="29221">
                  <c:v>-4.0000000000000001E-3</c:v>
                </c:pt>
                <c:pt idx="29222">
                  <c:v>-4.0299999999999997E-3</c:v>
                </c:pt>
                <c:pt idx="29223">
                  <c:v>-4.0299999999999997E-3</c:v>
                </c:pt>
                <c:pt idx="29224">
                  <c:v>-4.0600000000000002E-3</c:v>
                </c:pt>
                <c:pt idx="29225">
                  <c:v>-4.0600000000000002E-3</c:v>
                </c:pt>
                <c:pt idx="29226">
                  <c:v>-4.0800000000000003E-3</c:v>
                </c:pt>
                <c:pt idx="29227">
                  <c:v>-4.1099999999999999E-3</c:v>
                </c:pt>
                <c:pt idx="29228">
                  <c:v>-4.1099999999999999E-3</c:v>
                </c:pt>
                <c:pt idx="29229">
                  <c:v>-4.13E-3</c:v>
                </c:pt>
                <c:pt idx="29230">
                  <c:v>-4.13E-3</c:v>
                </c:pt>
                <c:pt idx="29231">
                  <c:v>-4.1599999999999996E-3</c:v>
                </c:pt>
                <c:pt idx="29232">
                  <c:v>-4.1599999999999996E-3</c:v>
                </c:pt>
                <c:pt idx="29233">
                  <c:v>-4.1599999999999996E-3</c:v>
                </c:pt>
                <c:pt idx="29234">
                  <c:v>-4.1599999999999996E-3</c:v>
                </c:pt>
                <c:pt idx="29235">
                  <c:v>-4.1599999999999996E-3</c:v>
                </c:pt>
                <c:pt idx="29236">
                  <c:v>-4.1599999999999996E-3</c:v>
                </c:pt>
                <c:pt idx="29237">
                  <c:v>-4.13E-3</c:v>
                </c:pt>
                <c:pt idx="29238">
                  <c:v>-4.13E-3</c:v>
                </c:pt>
                <c:pt idx="29239">
                  <c:v>-4.1099999999999999E-3</c:v>
                </c:pt>
                <c:pt idx="29240">
                  <c:v>-4.0800000000000003E-3</c:v>
                </c:pt>
                <c:pt idx="29241">
                  <c:v>-4.0600000000000002E-3</c:v>
                </c:pt>
                <c:pt idx="29242">
                  <c:v>-4.0299999999999997E-3</c:v>
                </c:pt>
                <c:pt idx="29243">
                  <c:v>-4.0000000000000001E-3</c:v>
                </c:pt>
                <c:pt idx="29244">
                  <c:v>-3.98E-3</c:v>
                </c:pt>
                <c:pt idx="29245">
                  <c:v>-3.9500000000000004E-3</c:v>
                </c:pt>
                <c:pt idx="29246">
                  <c:v>-3.8999999999999998E-3</c:v>
                </c:pt>
                <c:pt idx="29247">
                  <c:v>-3.8700000000000002E-3</c:v>
                </c:pt>
                <c:pt idx="29248">
                  <c:v>-3.82E-3</c:v>
                </c:pt>
                <c:pt idx="29249">
                  <c:v>-3.79E-3</c:v>
                </c:pt>
                <c:pt idx="29250">
                  <c:v>-3.7699999999999999E-3</c:v>
                </c:pt>
                <c:pt idx="29251">
                  <c:v>-3.7399999999999998E-3</c:v>
                </c:pt>
                <c:pt idx="29252">
                  <c:v>-3.7100000000000002E-3</c:v>
                </c:pt>
                <c:pt idx="29253">
                  <c:v>-3.6900000000000001E-3</c:v>
                </c:pt>
                <c:pt idx="29254">
                  <c:v>-3.6600000000000001E-3</c:v>
                </c:pt>
                <c:pt idx="29255">
                  <c:v>-3.6600000000000001E-3</c:v>
                </c:pt>
                <c:pt idx="29256">
                  <c:v>-3.6600000000000001E-3</c:v>
                </c:pt>
                <c:pt idx="29257">
                  <c:v>-3.63E-3</c:v>
                </c:pt>
                <c:pt idx="29258">
                  <c:v>-3.6600000000000001E-3</c:v>
                </c:pt>
                <c:pt idx="29259">
                  <c:v>-3.6600000000000001E-3</c:v>
                </c:pt>
                <c:pt idx="29260">
                  <c:v>-3.6900000000000001E-3</c:v>
                </c:pt>
                <c:pt idx="29261">
                  <c:v>-3.6900000000000001E-3</c:v>
                </c:pt>
                <c:pt idx="29262">
                  <c:v>-3.7399999999999998E-3</c:v>
                </c:pt>
                <c:pt idx="29263">
                  <c:v>-3.7699999999999999E-3</c:v>
                </c:pt>
                <c:pt idx="29264">
                  <c:v>-3.79E-3</c:v>
                </c:pt>
                <c:pt idx="29265">
                  <c:v>-3.82E-3</c:v>
                </c:pt>
                <c:pt idx="29266">
                  <c:v>-3.8700000000000002E-3</c:v>
                </c:pt>
                <c:pt idx="29267">
                  <c:v>-3.9199999999999999E-3</c:v>
                </c:pt>
                <c:pt idx="29268">
                  <c:v>-3.9500000000000004E-3</c:v>
                </c:pt>
                <c:pt idx="29269">
                  <c:v>-4.0000000000000001E-3</c:v>
                </c:pt>
                <c:pt idx="29270">
                  <c:v>-4.0600000000000002E-3</c:v>
                </c:pt>
                <c:pt idx="29271">
                  <c:v>-4.0800000000000003E-3</c:v>
                </c:pt>
                <c:pt idx="29272">
                  <c:v>-4.13E-3</c:v>
                </c:pt>
                <c:pt idx="29273">
                  <c:v>-4.1599999999999996E-3</c:v>
                </c:pt>
                <c:pt idx="29274">
                  <c:v>-4.2100000000000002E-3</c:v>
                </c:pt>
                <c:pt idx="29275">
                  <c:v>-4.2399999999999998E-3</c:v>
                </c:pt>
                <c:pt idx="29276">
                  <c:v>-4.2700000000000004E-3</c:v>
                </c:pt>
                <c:pt idx="29277">
                  <c:v>-4.2700000000000004E-3</c:v>
                </c:pt>
                <c:pt idx="29278">
                  <c:v>-4.2900000000000004E-3</c:v>
                </c:pt>
                <c:pt idx="29279">
                  <c:v>-4.2900000000000004E-3</c:v>
                </c:pt>
                <c:pt idx="29280">
                  <c:v>-4.2900000000000004E-3</c:v>
                </c:pt>
                <c:pt idx="29281">
                  <c:v>-4.2900000000000004E-3</c:v>
                </c:pt>
                <c:pt idx="29282">
                  <c:v>-4.2700000000000004E-3</c:v>
                </c:pt>
                <c:pt idx="29283">
                  <c:v>-4.2399999999999998E-3</c:v>
                </c:pt>
                <c:pt idx="29284">
                  <c:v>-4.2100000000000002E-3</c:v>
                </c:pt>
                <c:pt idx="29285">
                  <c:v>-4.1900000000000001E-3</c:v>
                </c:pt>
                <c:pt idx="29286">
                  <c:v>-4.1599999999999996E-3</c:v>
                </c:pt>
                <c:pt idx="29287">
                  <c:v>-4.1099999999999999E-3</c:v>
                </c:pt>
                <c:pt idx="29288">
                  <c:v>-4.0800000000000003E-3</c:v>
                </c:pt>
                <c:pt idx="29289">
                  <c:v>-4.0299999999999997E-3</c:v>
                </c:pt>
                <c:pt idx="29290">
                  <c:v>-3.98E-3</c:v>
                </c:pt>
                <c:pt idx="29291">
                  <c:v>-3.9500000000000004E-3</c:v>
                </c:pt>
                <c:pt idx="29292">
                  <c:v>-3.8999999999999998E-3</c:v>
                </c:pt>
                <c:pt idx="29293">
                  <c:v>-3.8700000000000002E-3</c:v>
                </c:pt>
                <c:pt idx="29294">
                  <c:v>-3.82E-3</c:v>
                </c:pt>
                <c:pt idx="29295">
                  <c:v>-3.79E-3</c:v>
                </c:pt>
                <c:pt idx="29296">
                  <c:v>-3.7699999999999999E-3</c:v>
                </c:pt>
                <c:pt idx="29297">
                  <c:v>-3.7399999999999998E-3</c:v>
                </c:pt>
                <c:pt idx="29298">
                  <c:v>-3.7100000000000002E-3</c:v>
                </c:pt>
                <c:pt idx="29299">
                  <c:v>-3.7100000000000002E-3</c:v>
                </c:pt>
                <c:pt idx="29300">
                  <c:v>-3.6900000000000001E-3</c:v>
                </c:pt>
                <c:pt idx="29301">
                  <c:v>-3.6900000000000001E-3</c:v>
                </c:pt>
                <c:pt idx="29302">
                  <c:v>-3.6900000000000001E-3</c:v>
                </c:pt>
                <c:pt idx="29303">
                  <c:v>-3.7100000000000002E-3</c:v>
                </c:pt>
                <c:pt idx="29304">
                  <c:v>-3.7399999999999998E-3</c:v>
                </c:pt>
                <c:pt idx="29305">
                  <c:v>-3.7399999999999998E-3</c:v>
                </c:pt>
                <c:pt idx="29306">
                  <c:v>-3.79E-3</c:v>
                </c:pt>
                <c:pt idx="29307">
                  <c:v>-3.82E-3</c:v>
                </c:pt>
                <c:pt idx="29308">
                  <c:v>-3.8400000000000001E-3</c:v>
                </c:pt>
                <c:pt idx="29309">
                  <c:v>-3.8999999999999998E-3</c:v>
                </c:pt>
                <c:pt idx="29310">
                  <c:v>-3.9199999999999999E-3</c:v>
                </c:pt>
                <c:pt idx="29311">
                  <c:v>-3.98E-3</c:v>
                </c:pt>
                <c:pt idx="29312">
                  <c:v>-4.0000000000000001E-3</c:v>
                </c:pt>
                <c:pt idx="29313">
                  <c:v>-4.0600000000000002E-3</c:v>
                </c:pt>
                <c:pt idx="29314">
                  <c:v>-4.0800000000000003E-3</c:v>
                </c:pt>
                <c:pt idx="29315">
                  <c:v>-4.1099999999999999E-3</c:v>
                </c:pt>
                <c:pt idx="29316">
                  <c:v>-4.13E-3</c:v>
                </c:pt>
                <c:pt idx="29317">
                  <c:v>-4.1599999999999996E-3</c:v>
                </c:pt>
                <c:pt idx="29318">
                  <c:v>-4.1900000000000001E-3</c:v>
                </c:pt>
                <c:pt idx="29319">
                  <c:v>-4.2100000000000002E-3</c:v>
                </c:pt>
                <c:pt idx="29320">
                  <c:v>-4.2100000000000002E-3</c:v>
                </c:pt>
                <c:pt idx="29321">
                  <c:v>-4.2100000000000002E-3</c:v>
                </c:pt>
                <c:pt idx="29322">
                  <c:v>-4.2100000000000002E-3</c:v>
                </c:pt>
                <c:pt idx="29323">
                  <c:v>-4.2100000000000002E-3</c:v>
                </c:pt>
                <c:pt idx="29324">
                  <c:v>-4.1900000000000001E-3</c:v>
                </c:pt>
                <c:pt idx="29325">
                  <c:v>-4.1900000000000001E-3</c:v>
                </c:pt>
                <c:pt idx="29326">
                  <c:v>-4.1599999999999996E-3</c:v>
                </c:pt>
                <c:pt idx="29327">
                  <c:v>-4.13E-3</c:v>
                </c:pt>
                <c:pt idx="29328">
                  <c:v>-4.1099999999999999E-3</c:v>
                </c:pt>
                <c:pt idx="29329">
                  <c:v>-4.0800000000000003E-3</c:v>
                </c:pt>
                <c:pt idx="29330">
                  <c:v>-4.0299999999999997E-3</c:v>
                </c:pt>
                <c:pt idx="29331">
                  <c:v>-4.0000000000000001E-3</c:v>
                </c:pt>
                <c:pt idx="29332">
                  <c:v>-3.98E-3</c:v>
                </c:pt>
                <c:pt idx="29333">
                  <c:v>-3.9500000000000004E-3</c:v>
                </c:pt>
                <c:pt idx="29334">
                  <c:v>-3.9199999999999999E-3</c:v>
                </c:pt>
                <c:pt idx="29335">
                  <c:v>-3.8999999999999998E-3</c:v>
                </c:pt>
                <c:pt idx="29336">
                  <c:v>-3.8700000000000002E-3</c:v>
                </c:pt>
                <c:pt idx="29337">
                  <c:v>-3.8400000000000001E-3</c:v>
                </c:pt>
                <c:pt idx="29338">
                  <c:v>-3.8400000000000001E-3</c:v>
                </c:pt>
                <c:pt idx="29339">
                  <c:v>-3.8400000000000001E-3</c:v>
                </c:pt>
                <c:pt idx="29340">
                  <c:v>-3.8400000000000001E-3</c:v>
                </c:pt>
                <c:pt idx="29341">
                  <c:v>-3.8400000000000001E-3</c:v>
                </c:pt>
                <c:pt idx="29342">
                  <c:v>-3.8700000000000002E-3</c:v>
                </c:pt>
                <c:pt idx="29343">
                  <c:v>-3.8700000000000002E-3</c:v>
                </c:pt>
                <c:pt idx="29344">
                  <c:v>-3.8999999999999998E-3</c:v>
                </c:pt>
                <c:pt idx="29345">
                  <c:v>-3.9199999999999999E-3</c:v>
                </c:pt>
                <c:pt idx="29346">
                  <c:v>-3.98E-3</c:v>
                </c:pt>
                <c:pt idx="29347">
                  <c:v>-4.0000000000000001E-3</c:v>
                </c:pt>
                <c:pt idx="29348">
                  <c:v>-4.0299999999999997E-3</c:v>
                </c:pt>
                <c:pt idx="29349">
                  <c:v>-4.0800000000000003E-3</c:v>
                </c:pt>
                <c:pt idx="29350">
                  <c:v>-4.1099999999999999E-3</c:v>
                </c:pt>
                <c:pt idx="29351">
                  <c:v>-4.1599999999999996E-3</c:v>
                </c:pt>
                <c:pt idx="29352">
                  <c:v>-4.2100000000000002E-3</c:v>
                </c:pt>
                <c:pt idx="29353">
                  <c:v>-4.2399999999999998E-3</c:v>
                </c:pt>
                <c:pt idx="29354">
                  <c:v>-4.2700000000000004E-3</c:v>
                </c:pt>
                <c:pt idx="29355">
                  <c:v>-4.2900000000000004E-3</c:v>
                </c:pt>
                <c:pt idx="29356">
                  <c:v>-4.3499999999999997E-3</c:v>
                </c:pt>
                <c:pt idx="29357">
                  <c:v>-4.3499999999999997E-3</c:v>
                </c:pt>
                <c:pt idx="29358">
                  <c:v>-4.3699999999999998E-3</c:v>
                </c:pt>
                <c:pt idx="29359">
                  <c:v>-4.4000000000000003E-3</c:v>
                </c:pt>
                <c:pt idx="29360">
                  <c:v>-4.4000000000000003E-3</c:v>
                </c:pt>
                <c:pt idx="29361">
                  <c:v>-4.4000000000000003E-3</c:v>
                </c:pt>
                <c:pt idx="29362">
                  <c:v>-4.4000000000000003E-3</c:v>
                </c:pt>
                <c:pt idx="29363">
                  <c:v>-4.4000000000000003E-3</c:v>
                </c:pt>
                <c:pt idx="29364">
                  <c:v>-4.3699999999999998E-3</c:v>
                </c:pt>
                <c:pt idx="29365">
                  <c:v>-4.3499999999999997E-3</c:v>
                </c:pt>
                <c:pt idx="29366">
                  <c:v>-4.3499999999999997E-3</c:v>
                </c:pt>
                <c:pt idx="29367">
                  <c:v>-4.3200000000000001E-3</c:v>
                </c:pt>
                <c:pt idx="29368">
                  <c:v>-4.2900000000000004E-3</c:v>
                </c:pt>
                <c:pt idx="29369">
                  <c:v>-4.2700000000000004E-3</c:v>
                </c:pt>
                <c:pt idx="29370">
                  <c:v>-4.2399999999999998E-3</c:v>
                </c:pt>
                <c:pt idx="29371">
                  <c:v>-4.2100000000000002E-3</c:v>
                </c:pt>
                <c:pt idx="29372">
                  <c:v>-4.1900000000000001E-3</c:v>
                </c:pt>
                <c:pt idx="29373">
                  <c:v>-4.1599999999999996E-3</c:v>
                </c:pt>
                <c:pt idx="29374">
                  <c:v>-4.13E-3</c:v>
                </c:pt>
                <c:pt idx="29375">
                  <c:v>-4.1099999999999999E-3</c:v>
                </c:pt>
                <c:pt idx="29376">
                  <c:v>-4.0800000000000003E-3</c:v>
                </c:pt>
                <c:pt idx="29377">
                  <c:v>-4.0800000000000003E-3</c:v>
                </c:pt>
                <c:pt idx="29378">
                  <c:v>-4.0600000000000002E-3</c:v>
                </c:pt>
                <c:pt idx="29379">
                  <c:v>-4.0600000000000002E-3</c:v>
                </c:pt>
                <c:pt idx="29380">
                  <c:v>-4.0600000000000002E-3</c:v>
                </c:pt>
                <c:pt idx="29381">
                  <c:v>-4.0600000000000002E-3</c:v>
                </c:pt>
                <c:pt idx="29382">
                  <c:v>-4.0600000000000002E-3</c:v>
                </c:pt>
                <c:pt idx="29383">
                  <c:v>-4.0600000000000002E-3</c:v>
                </c:pt>
                <c:pt idx="29384">
                  <c:v>-4.0600000000000002E-3</c:v>
                </c:pt>
                <c:pt idx="29385">
                  <c:v>-4.0600000000000002E-3</c:v>
                </c:pt>
                <c:pt idx="29386">
                  <c:v>-4.0600000000000002E-3</c:v>
                </c:pt>
                <c:pt idx="29387">
                  <c:v>-4.0800000000000003E-3</c:v>
                </c:pt>
                <c:pt idx="29388">
                  <c:v>-4.0800000000000003E-3</c:v>
                </c:pt>
                <c:pt idx="29389">
                  <c:v>-4.0800000000000003E-3</c:v>
                </c:pt>
                <c:pt idx="29390">
                  <c:v>-4.1099999999999999E-3</c:v>
                </c:pt>
                <c:pt idx="29391">
                  <c:v>-4.1099999999999999E-3</c:v>
                </c:pt>
                <c:pt idx="29392">
                  <c:v>-4.1099999999999999E-3</c:v>
                </c:pt>
                <c:pt idx="29393">
                  <c:v>-4.1099999999999999E-3</c:v>
                </c:pt>
                <c:pt idx="29394">
                  <c:v>-4.1099999999999999E-3</c:v>
                </c:pt>
                <c:pt idx="29395">
                  <c:v>-4.1099999999999999E-3</c:v>
                </c:pt>
                <c:pt idx="29396">
                  <c:v>-4.1099999999999999E-3</c:v>
                </c:pt>
                <c:pt idx="29397">
                  <c:v>-4.0800000000000003E-3</c:v>
                </c:pt>
                <c:pt idx="29398">
                  <c:v>-4.0800000000000003E-3</c:v>
                </c:pt>
                <c:pt idx="29399">
                  <c:v>-4.0600000000000002E-3</c:v>
                </c:pt>
                <c:pt idx="29400">
                  <c:v>-4.0600000000000002E-3</c:v>
                </c:pt>
                <c:pt idx="29401">
                  <c:v>-4.0299999999999997E-3</c:v>
                </c:pt>
                <c:pt idx="29402">
                  <c:v>-4.0000000000000001E-3</c:v>
                </c:pt>
                <c:pt idx="29403">
                  <c:v>-3.98E-3</c:v>
                </c:pt>
                <c:pt idx="29404">
                  <c:v>-3.98E-3</c:v>
                </c:pt>
                <c:pt idx="29405">
                  <c:v>-3.9500000000000004E-3</c:v>
                </c:pt>
                <c:pt idx="29406">
                  <c:v>-3.9199999999999999E-3</c:v>
                </c:pt>
                <c:pt idx="29407">
                  <c:v>-3.9199999999999999E-3</c:v>
                </c:pt>
                <c:pt idx="29408">
                  <c:v>-3.8999999999999998E-3</c:v>
                </c:pt>
                <c:pt idx="29409">
                  <c:v>-3.8999999999999998E-3</c:v>
                </c:pt>
                <c:pt idx="29410">
                  <c:v>-3.8700000000000002E-3</c:v>
                </c:pt>
                <c:pt idx="29411">
                  <c:v>-3.8700000000000002E-3</c:v>
                </c:pt>
                <c:pt idx="29412">
                  <c:v>-3.8700000000000002E-3</c:v>
                </c:pt>
                <c:pt idx="29413">
                  <c:v>-3.8700000000000002E-3</c:v>
                </c:pt>
                <c:pt idx="29414">
                  <c:v>-3.8700000000000002E-3</c:v>
                </c:pt>
                <c:pt idx="29415">
                  <c:v>-3.8999999999999998E-3</c:v>
                </c:pt>
                <c:pt idx="29416">
                  <c:v>-3.8999999999999998E-3</c:v>
                </c:pt>
                <c:pt idx="29417">
                  <c:v>-3.9199999999999999E-3</c:v>
                </c:pt>
                <c:pt idx="29418">
                  <c:v>-3.9500000000000004E-3</c:v>
                </c:pt>
                <c:pt idx="29419">
                  <c:v>-3.9500000000000004E-3</c:v>
                </c:pt>
                <c:pt idx="29420">
                  <c:v>-3.98E-3</c:v>
                </c:pt>
                <c:pt idx="29421">
                  <c:v>-4.0000000000000001E-3</c:v>
                </c:pt>
                <c:pt idx="29422">
                  <c:v>-4.0299999999999997E-3</c:v>
                </c:pt>
                <c:pt idx="29423">
                  <c:v>-4.0600000000000002E-3</c:v>
                </c:pt>
                <c:pt idx="29424">
                  <c:v>-4.0800000000000003E-3</c:v>
                </c:pt>
                <c:pt idx="29425">
                  <c:v>-4.1099999999999999E-3</c:v>
                </c:pt>
                <c:pt idx="29426">
                  <c:v>-4.13E-3</c:v>
                </c:pt>
                <c:pt idx="29427">
                  <c:v>-4.13E-3</c:v>
                </c:pt>
                <c:pt idx="29428">
                  <c:v>-4.1599999999999996E-3</c:v>
                </c:pt>
                <c:pt idx="29429">
                  <c:v>-4.1599999999999996E-3</c:v>
                </c:pt>
                <c:pt idx="29430">
                  <c:v>-4.1900000000000001E-3</c:v>
                </c:pt>
                <c:pt idx="29431">
                  <c:v>-4.1900000000000001E-3</c:v>
                </c:pt>
                <c:pt idx="29432">
                  <c:v>-4.1900000000000001E-3</c:v>
                </c:pt>
                <c:pt idx="29433">
                  <c:v>-4.1900000000000001E-3</c:v>
                </c:pt>
                <c:pt idx="29434">
                  <c:v>-4.1599999999999996E-3</c:v>
                </c:pt>
                <c:pt idx="29435">
                  <c:v>-4.1599999999999996E-3</c:v>
                </c:pt>
                <c:pt idx="29436">
                  <c:v>-4.13E-3</c:v>
                </c:pt>
                <c:pt idx="29437">
                  <c:v>-4.13E-3</c:v>
                </c:pt>
                <c:pt idx="29438">
                  <c:v>-4.1099999999999999E-3</c:v>
                </c:pt>
                <c:pt idx="29439">
                  <c:v>-4.0800000000000003E-3</c:v>
                </c:pt>
                <c:pt idx="29440">
                  <c:v>-4.0600000000000002E-3</c:v>
                </c:pt>
                <c:pt idx="29441">
                  <c:v>-4.0299999999999997E-3</c:v>
                </c:pt>
                <c:pt idx="29442">
                  <c:v>-4.0000000000000001E-3</c:v>
                </c:pt>
                <c:pt idx="29443">
                  <c:v>-3.98E-3</c:v>
                </c:pt>
                <c:pt idx="29444">
                  <c:v>-3.9500000000000004E-3</c:v>
                </c:pt>
                <c:pt idx="29445">
                  <c:v>-3.9199999999999999E-3</c:v>
                </c:pt>
                <c:pt idx="29446">
                  <c:v>-3.9199999999999999E-3</c:v>
                </c:pt>
                <c:pt idx="29447">
                  <c:v>-3.8999999999999998E-3</c:v>
                </c:pt>
                <c:pt idx="29448">
                  <c:v>-3.8999999999999998E-3</c:v>
                </c:pt>
                <c:pt idx="29449">
                  <c:v>-3.8700000000000002E-3</c:v>
                </c:pt>
                <c:pt idx="29450">
                  <c:v>-3.8700000000000002E-3</c:v>
                </c:pt>
                <c:pt idx="29451">
                  <c:v>-3.8700000000000002E-3</c:v>
                </c:pt>
                <c:pt idx="29452">
                  <c:v>-3.8700000000000002E-3</c:v>
                </c:pt>
                <c:pt idx="29453">
                  <c:v>-3.8999999999999998E-3</c:v>
                </c:pt>
                <c:pt idx="29454">
                  <c:v>-3.8999999999999998E-3</c:v>
                </c:pt>
                <c:pt idx="29455">
                  <c:v>-3.9199999999999999E-3</c:v>
                </c:pt>
                <c:pt idx="29456">
                  <c:v>-3.9500000000000004E-3</c:v>
                </c:pt>
                <c:pt idx="29457">
                  <c:v>-3.98E-3</c:v>
                </c:pt>
                <c:pt idx="29458">
                  <c:v>-4.0000000000000001E-3</c:v>
                </c:pt>
                <c:pt idx="29459">
                  <c:v>-4.0299999999999997E-3</c:v>
                </c:pt>
                <c:pt idx="29460">
                  <c:v>-4.0600000000000002E-3</c:v>
                </c:pt>
                <c:pt idx="29461">
                  <c:v>-4.0800000000000003E-3</c:v>
                </c:pt>
                <c:pt idx="29462">
                  <c:v>-4.1099999999999999E-3</c:v>
                </c:pt>
                <c:pt idx="29463">
                  <c:v>-4.13E-3</c:v>
                </c:pt>
                <c:pt idx="29464">
                  <c:v>-4.1900000000000001E-3</c:v>
                </c:pt>
                <c:pt idx="29465">
                  <c:v>-4.2100000000000002E-3</c:v>
                </c:pt>
                <c:pt idx="29466">
                  <c:v>-4.2100000000000002E-3</c:v>
                </c:pt>
                <c:pt idx="29467">
                  <c:v>-4.2399999999999998E-3</c:v>
                </c:pt>
                <c:pt idx="29468">
                  <c:v>-4.2700000000000004E-3</c:v>
                </c:pt>
                <c:pt idx="29469">
                  <c:v>-4.2700000000000004E-3</c:v>
                </c:pt>
                <c:pt idx="29470">
                  <c:v>-4.2900000000000004E-3</c:v>
                </c:pt>
                <c:pt idx="29471">
                  <c:v>-4.2900000000000004E-3</c:v>
                </c:pt>
                <c:pt idx="29472">
                  <c:v>-4.2900000000000004E-3</c:v>
                </c:pt>
                <c:pt idx="29473">
                  <c:v>-4.2900000000000004E-3</c:v>
                </c:pt>
                <c:pt idx="29474">
                  <c:v>-4.2700000000000004E-3</c:v>
                </c:pt>
                <c:pt idx="29475">
                  <c:v>-4.2399999999999998E-3</c:v>
                </c:pt>
                <c:pt idx="29476">
                  <c:v>-4.2399999999999998E-3</c:v>
                </c:pt>
                <c:pt idx="29477">
                  <c:v>-4.2100000000000002E-3</c:v>
                </c:pt>
                <c:pt idx="29478">
                  <c:v>-4.1900000000000001E-3</c:v>
                </c:pt>
                <c:pt idx="29479">
                  <c:v>-4.13E-3</c:v>
                </c:pt>
                <c:pt idx="29480">
                  <c:v>-4.1099999999999999E-3</c:v>
                </c:pt>
                <c:pt idx="29481">
                  <c:v>-4.0600000000000002E-3</c:v>
                </c:pt>
                <c:pt idx="29482">
                  <c:v>-4.0299999999999997E-3</c:v>
                </c:pt>
                <c:pt idx="29483">
                  <c:v>-3.98E-3</c:v>
                </c:pt>
                <c:pt idx="29484">
                  <c:v>-3.9500000000000004E-3</c:v>
                </c:pt>
                <c:pt idx="29485">
                  <c:v>-3.8999999999999998E-3</c:v>
                </c:pt>
                <c:pt idx="29486">
                  <c:v>-3.8700000000000002E-3</c:v>
                </c:pt>
                <c:pt idx="29487">
                  <c:v>-3.8400000000000001E-3</c:v>
                </c:pt>
                <c:pt idx="29488">
                  <c:v>-3.79E-3</c:v>
                </c:pt>
                <c:pt idx="29489">
                  <c:v>-3.7699999999999999E-3</c:v>
                </c:pt>
                <c:pt idx="29490">
                  <c:v>-3.7399999999999998E-3</c:v>
                </c:pt>
                <c:pt idx="29491">
                  <c:v>-3.7100000000000002E-3</c:v>
                </c:pt>
                <c:pt idx="29492">
                  <c:v>-3.6900000000000001E-3</c:v>
                </c:pt>
                <c:pt idx="29493">
                  <c:v>-3.6900000000000001E-3</c:v>
                </c:pt>
                <c:pt idx="29494">
                  <c:v>-3.6600000000000001E-3</c:v>
                </c:pt>
                <c:pt idx="29495">
                  <c:v>-3.6600000000000001E-3</c:v>
                </c:pt>
                <c:pt idx="29496">
                  <c:v>-3.6600000000000001E-3</c:v>
                </c:pt>
                <c:pt idx="29497">
                  <c:v>-3.6600000000000001E-3</c:v>
                </c:pt>
                <c:pt idx="29498">
                  <c:v>-3.6600000000000001E-3</c:v>
                </c:pt>
                <c:pt idx="29499">
                  <c:v>-3.6600000000000001E-3</c:v>
                </c:pt>
                <c:pt idx="29500">
                  <c:v>-3.6900000000000001E-3</c:v>
                </c:pt>
                <c:pt idx="29501">
                  <c:v>-3.6900000000000001E-3</c:v>
                </c:pt>
                <c:pt idx="29502">
                  <c:v>-3.7100000000000002E-3</c:v>
                </c:pt>
                <c:pt idx="29503">
                  <c:v>-3.7399999999999998E-3</c:v>
                </c:pt>
                <c:pt idx="29504">
                  <c:v>-3.7699999999999999E-3</c:v>
                </c:pt>
                <c:pt idx="29505">
                  <c:v>-3.79E-3</c:v>
                </c:pt>
                <c:pt idx="29506">
                  <c:v>-3.82E-3</c:v>
                </c:pt>
                <c:pt idx="29507">
                  <c:v>-3.8400000000000001E-3</c:v>
                </c:pt>
                <c:pt idx="29508">
                  <c:v>-3.8700000000000002E-3</c:v>
                </c:pt>
                <c:pt idx="29509">
                  <c:v>-3.8999999999999998E-3</c:v>
                </c:pt>
                <c:pt idx="29510">
                  <c:v>-3.9199999999999999E-3</c:v>
                </c:pt>
                <c:pt idx="29511">
                  <c:v>-3.9500000000000004E-3</c:v>
                </c:pt>
                <c:pt idx="29512">
                  <c:v>-3.98E-3</c:v>
                </c:pt>
                <c:pt idx="29513">
                  <c:v>-3.98E-3</c:v>
                </c:pt>
                <c:pt idx="29514">
                  <c:v>-4.0000000000000001E-3</c:v>
                </c:pt>
                <c:pt idx="29515">
                  <c:v>-4.0299999999999997E-3</c:v>
                </c:pt>
                <c:pt idx="29516">
                  <c:v>-4.0299999999999997E-3</c:v>
                </c:pt>
                <c:pt idx="29517">
                  <c:v>-4.0299999999999997E-3</c:v>
                </c:pt>
                <c:pt idx="29518">
                  <c:v>-4.0600000000000002E-3</c:v>
                </c:pt>
                <c:pt idx="29519">
                  <c:v>-4.0600000000000002E-3</c:v>
                </c:pt>
                <c:pt idx="29520">
                  <c:v>-4.0600000000000002E-3</c:v>
                </c:pt>
                <c:pt idx="29521">
                  <c:v>-4.0600000000000002E-3</c:v>
                </c:pt>
                <c:pt idx="29522">
                  <c:v>-4.0600000000000002E-3</c:v>
                </c:pt>
                <c:pt idx="29523">
                  <c:v>-4.0299999999999997E-3</c:v>
                </c:pt>
                <c:pt idx="29524">
                  <c:v>-4.0299999999999997E-3</c:v>
                </c:pt>
                <c:pt idx="29525">
                  <c:v>-4.0299999999999997E-3</c:v>
                </c:pt>
                <c:pt idx="29526">
                  <c:v>-4.0000000000000001E-3</c:v>
                </c:pt>
                <c:pt idx="29527">
                  <c:v>-4.0000000000000001E-3</c:v>
                </c:pt>
                <c:pt idx="29528">
                  <c:v>-4.0000000000000001E-3</c:v>
                </c:pt>
                <c:pt idx="29529">
                  <c:v>-3.98E-3</c:v>
                </c:pt>
                <c:pt idx="29530">
                  <c:v>-3.98E-3</c:v>
                </c:pt>
                <c:pt idx="29531">
                  <c:v>-3.9500000000000004E-3</c:v>
                </c:pt>
                <c:pt idx="29532">
                  <c:v>-3.9500000000000004E-3</c:v>
                </c:pt>
                <c:pt idx="29533">
                  <c:v>-3.9500000000000004E-3</c:v>
                </c:pt>
                <c:pt idx="29534">
                  <c:v>-3.9500000000000004E-3</c:v>
                </c:pt>
                <c:pt idx="29535">
                  <c:v>-3.9199999999999999E-3</c:v>
                </c:pt>
                <c:pt idx="29536">
                  <c:v>-3.9199999999999999E-3</c:v>
                </c:pt>
                <c:pt idx="29537">
                  <c:v>-3.9199999999999999E-3</c:v>
                </c:pt>
                <c:pt idx="29538">
                  <c:v>-3.9199999999999999E-3</c:v>
                </c:pt>
                <c:pt idx="29539">
                  <c:v>-3.9199999999999999E-3</c:v>
                </c:pt>
                <c:pt idx="29540">
                  <c:v>-3.9500000000000004E-3</c:v>
                </c:pt>
                <c:pt idx="29541">
                  <c:v>-3.9500000000000004E-3</c:v>
                </c:pt>
                <c:pt idx="29542">
                  <c:v>-3.9500000000000004E-3</c:v>
                </c:pt>
                <c:pt idx="29543">
                  <c:v>-3.98E-3</c:v>
                </c:pt>
                <c:pt idx="29544">
                  <c:v>-3.98E-3</c:v>
                </c:pt>
                <c:pt idx="29545">
                  <c:v>-4.0000000000000001E-3</c:v>
                </c:pt>
                <c:pt idx="29546">
                  <c:v>-4.0000000000000001E-3</c:v>
                </c:pt>
                <c:pt idx="29547">
                  <c:v>-4.0299999999999997E-3</c:v>
                </c:pt>
                <c:pt idx="29548">
                  <c:v>-4.0299999999999997E-3</c:v>
                </c:pt>
                <c:pt idx="29549">
                  <c:v>-4.0600000000000002E-3</c:v>
                </c:pt>
                <c:pt idx="29550">
                  <c:v>-4.0800000000000003E-3</c:v>
                </c:pt>
                <c:pt idx="29551">
                  <c:v>-4.0800000000000003E-3</c:v>
                </c:pt>
                <c:pt idx="29552">
                  <c:v>-4.1099999999999999E-3</c:v>
                </c:pt>
                <c:pt idx="29553">
                  <c:v>-4.1099999999999999E-3</c:v>
                </c:pt>
                <c:pt idx="29554">
                  <c:v>-4.13E-3</c:v>
                </c:pt>
                <c:pt idx="29555">
                  <c:v>-4.13E-3</c:v>
                </c:pt>
                <c:pt idx="29556">
                  <c:v>-4.13E-3</c:v>
                </c:pt>
                <c:pt idx="29557">
                  <c:v>-4.13E-3</c:v>
                </c:pt>
                <c:pt idx="29558">
                  <c:v>-4.1599999999999996E-3</c:v>
                </c:pt>
                <c:pt idx="29559">
                  <c:v>-4.1599999999999996E-3</c:v>
                </c:pt>
                <c:pt idx="29560">
                  <c:v>-4.1599999999999996E-3</c:v>
                </c:pt>
                <c:pt idx="29561">
                  <c:v>-4.13E-3</c:v>
                </c:pt>
                <c:pt idx="29562">
                  <c:v>-4.13E-3</c:v>
                </c:pt>
                <c:pt idx="29563">
                  <c:v>-4.13E-3</c:v>
                </c:pt>
                <c:pt idx="29564">
                  <c:v>-4.13E-3</c:v>
                </c:pt>
                <c:pt idx="29565">
                  <c:v>-4.1099999999999999E-3</c:v>
                </c:pt>
                <c:pt idx="29566">
                  <c:v>-4.1099999999999999E-3</c:v>
                </c:pt>
                <c:pt idx="29567">
                  <c:v>-4.1099999999999999E-3</c:v>
                </c:pt>
                <c:pt idx="29568">
                  <c:v>-4.0800000000000003E-3</c:v>
                </c:pt>
                <c:pt idx="29569">
                  <c:v>-4.0800000000000003E-3</c:v>
                </c:pt>
                <c:pt idx="29570">
                  <c:v>-4.0600000000000002E-3</c:v>
                </c:pt>
                <c:pt idx="29571">
                  <c:v>-4.0600000000000002E-3</c:v>
                </c:pt>
                <c:pt idx="29572">
                  <c:v>-4.0299999999999997E-3</c:v>
                </c:pt>
                <c:pt idx="29573">
                  <c:v>-4.0299999999999997E-3</c:v>
                </c:pt>
                <c:pt idx="29574">
                  <c:v>-4.0000000000000001E-3</c:v>
                </c:pt>
                <c:pt idx="29575">
                  <c:v>-4.0000000000000001E-3</c:v>
                </c:pt>
                <c:pt idx="29576">
                  <c:v>-3.98E-3</c:v>
                </c:pt>
                <c:pt idx="29577">
                  <c:v>-3.98E-3</c:v>
                </c:pt>
                <c:pt idx="29578">
                  <c:v>-3.9500000000000004E-3</c:v>
                </c:pt>
                <c:pt idx="29579">
                  <c:v>-3.9500000000000004E-3</c:v>
                </c:pt>
                <c:pt idx="29580">
                  <c:v>-3.9500000000000004E-3</c:v>
                </c:pt>
                <c:pt idx="29581">
                  <c:v>-3.9500000000000004E-3</c:v>
                </c:pt>
                <c:pt idx="29582">
                  <c:v>-3.9199999999999999E-3</c:v>
                </c:pt>
                <c:pt idx="29583">
                  <c:v>-3.9199999999999999E-3</c:v>
                </c:pt>
                <c:pt idx="29584">
                  <c:v>-3.9199999999999999E-3</c:v>
                </c:pt>
                <c:pt idx="29585">
                  <c:v>-3.9199999999999999E-3</c:v>
                </c:pt>
                <c:pt idx="29586">
                  <c:v>-3.9199999999999999E-3</c:v>
                </c:pt>
                <c:pt idx="29587">
                  <c:v>-3.9199999999999999E-3</c:v>
                </c:pt>
                <c:pt idx="29588">
                  <c:v>-3.9199999999999999E-3</c:v>
                </c:pt>
                <c:pt idx="29589">
                  <c:v>-3.8999999999999998E-3</c:v>
                </c:pt>
                <c:pt idx="29590">
                  <c:v>-3.8999999999999998E-3</c:v>
                </c:pt>
                <c:pt idx="29591">
                  <c:v>-3.8999999999999998E-3</c:v>
                </c:pt>
                <c:pt idx="29592">
                  <c:v>-3.8999999999999998E-3</c:v>
                </c:pt>
                <c:pt idx="29593">
                  <c:v>-3.8999999999999998E-3</c:v>
                </c:pt>
                <c:pt idx="29594">
                  <c:v>-3.8999999999999998E-3</c:v>
                </c:pt>
                <c:pt idx="29595">
                  <c:v>-3.8700000000000002E-3</c:v>
                </c:pt>
                <c:pt idx="29596">
                  <c:v>-3.8700000000000002E-3</c:v>
                </c:pt>
                <c:pt idx="29597">
                  <c:v>-3.8700000000000002E-3</c:v>
                </c:pt>
                <c:pt idx="29598">
                  <c:v>-3.8700000000000002E-3</c:v>
                </c:pt>
                <c:pt idx="29599">
                  <c:v>-3.8400000000000001E-3</c:v>
                </c:pt>
                <c:pt idx="29600">
                  <c:v>-3.8400000000000001E-3</c:v>
                </c:pt>
                <c:pt idx="29601">
                  <c:v>-3.82E-3</c:v>
                </c:pt>
                <c:pt idx="29602">
                  <c:v>-3.82E-3</c:v>
                </c:pt>
                <c:pt idx="29603">
                  <c:v>-3.79E-3</c:v>
                </c:pt>
                <c:pt idx="29604">
                  <c:v>-3.79E-3</c:v>
                </c:pt>
                <c:pt idx="29605">
                  <c:v>-3.79E-3</c:v>
                </c:pt>
                <c:pt idx="29606">
                  <c:v>-3.7699999999999999E-3</c:v>
                </c:pt>
                <c:pt idx="29607">
                  <c:v>-3.7699999999999999E-3</c:v>
                </c:pt>
                <c:pt idx="29608">
                  <c:v>-3.7699999999999999E-3</c:v>
                </c:pt>
                <c:pt idx="29609">
                  <c:v>-3.7399999999999998E-3</c:v>
                </c:pt>
                <c:pt idx="29610">
                  <c:v>-3.7399999999999998E-3</c:v>
                </c:pt>
                <c:pt idx="29611">
                  <c:v>-3.7399999999999998E-3</c:v>
                </c:pt>
                <c:pt idx="29612">
                  <c:v>-3.7399999999999998E-3</c:v>
                </c:pt>
                <c:pt idx="29613">
                  <c:v>-3.7399999999999998E-3</c:v>
                </c:pt>
                <c:pt idx="29614">
                  <c:v>-3.7399999999999998E-3</c:v>
                </c:pt>
                <c:pt idx="29615">
                  <c:v>-3.7399999999999998E-3</c:v>
                </c:pt>
                <c:pt idx="29616">
                  <c:v>-3.7399999999999998E-3</c:v>
                </c:pt>
                <c:pt idx="29617">
                  <c:v>-3.7699999999999999E-3</c:v>
                </c:pt>
                <c:pt idx="29618">
                  <c:v>-3.7699999999999999E-3</c:v>
                </c:pt>
                <c:pt idx="29619">
                  <c:v>-3.79E-3</c:v>
                </c:pt>
                <c:pt idx="29620">
                  <c:v>-3.82E-3</c:v>
                </c:pt>
                <c:pt idx="29621">
                  <c:v>-3.82E-3</c:v>
                </c:pt>
                <c:pt idx="29622">
                  <c:v>-3.8400000000000001E-3</c:v>
                </c:pt>
                <c:pt idx="29623">
                  <c:v>-3.8700000000000002E-3</c:v>
                </c:pt>
                <c:pt idx="29624">
                  <c:v>-3.8999999999999998E-3</c:v>
                </c:pt>
                <c:pt idx="29625">
                  <c:v>-3.9199999999999999E-3</c:v>
                </c:pt>
                <c:pt idx="29626">
                  <c:v>-3.9500000000000004E-3</c:v>
                </c:pt>
                <c:pt idx="29627">
                  <c:v>-3.98E-3</c:v>
                </c:pt>
                <c:pt idx="29628">
                  <c:v>-4.0000000000000001E-3</c:v>
                </c:pt>
                <c:pt idx="29629">
                  <c:v>-4.0299999999999997E-3</c:v>
                </c:pt>
                <c:pt idx="29630">
                  <c:v>-4.0600000000000002E-3</c:v>
                </c:pt>
                <c:pt idx="29631">
                  <c:v>-4.0800000000000003E-3</c:v>
                </c:pt>
                <c:pt idx="29632">
                  <c:v>-4.0800000000000003E-3</c:v>
                </c:pt>
                <c:pt idx="29633">
                  <c:v>-4.1099999999999999E-3</c:v>
                </c:pt>
                <c:pt idx="29634">
                  <c:v>-4.13E-3</c:v>
                </c:pt>
                <c:pt idx="29635">
                  <c:v>-4.1599999999999996E-3</c:v>
                </c:pt>
                <c:pt idx="29636">
                  <c:v>-4.1599999999999996E-3</c:v>
                </c:pt>
                <c:pt idx="29637">
                  <c:v>-4.1900000000000001E-3</c:v>
                </c:pt>
                <c:pt idx="29638">
                  <c:v>-4.1900000000000001E-3</c:v>
                </c:pt>
                <c:pt idx="29639">
                  <c:v>-4.1900000000000001E-3</c:v>
                </c:pt>
                <c:pt idx="29640">
                  <c:v>-4.2100000000000002E-3</c:v>
                </c:pt>
                <c:pt idx="29641">
                  <c:v>-4.1900000000000001E-3</c:v>
                </c:pt>
                <c:pt idx="29642">
                  <c:v>-4.1900000000000001E-3</c:v>
                </c:pt>
                <c:pt idx="29643">
                  <c:v>-4.1900000000000001E-3</c:v>
                </c:pt>
                <c:pt idx="29644">
                  <c:v>-4.1900000000000001E-3</c:v>
                </c:pt>
                <c:pt idx="29645">
                  <c:v>-4.1900000000000001E-3</c:v>
                </c:pt>
                <c:pt idx="29646">
                  <c:v>-4.1900000000000001E-3</c:v>
                </c:pt>
                <c:pt idx="29647">
                  <c:v>-4.1599999999999996E-3</c:v>
                </c:pt>
                <c:pt idx="29648">
                  <c:v>-4.1599999999999996E-3</c:v>
                </c:pt>
                <c:pt idx="29649">
                  <c:v>-4.13E-3</c:v>
                </c:pt>
                <c:pt idx="29650">
                  <c:v>-4.1099999999999999E-3</c:v>
                </c:pt>
                <c:pt idx="29651">
                  <c:v>-4.1099999999999999E-3</c:v>
                </c:pt>
                <c:pt idx="29652">
                  <c:v>-4.0800000000000003E-3</c:v>
                </c:pt>
                <c:pt idx="29653">
                  <c:v>-4.0800000000000003E-3</c:v>
                </c:pt>
                <c:pt idx="29654">
                  <c:v>-4.0600000000000002E-3</c:v>
                </c:pt>
                <c:pt idx="29655">
                  <c:v>-4.0299999999999997E-3</c:v>
                </c:pt>
                <c:pt idx="29656">
                  <c:v>-4.0299999999999997E-3</c:v>
                </c:pt>
                <c:pt idx="29657">
                  <c:v>-4.0000000000000001E-3</c:v>
                </c:pt>
                <c:pt idx="29658">
                  <c:v>-4.0000000000000001E-3</c:v>
                </c:pt>
                <c:pt idx="29659">
                  <c:v>-3.98E-3</c:v>
                </c:pt>
                <c:pt idx="29660">
                  <c:v>-3.98E-3</c:v>
                </c:pt>
                <c:pt idx="29661">
                  <c:v>-3.98E-3</c:v>
                </c:pt>
                <c:pt idx="29662">
                  <c:v>-3.98E-3</c:v>
                </c:pt>
                <c:pt idx="29663">
                  <c:v>-3.9500000000000004E-3</c:v>
                </c:pt>
                <c:pt idx="29664">
                  <c:v>-3.9500000000000004E-3</c:v>
                </c:pt>
                <c:pt idx="29665">
                  <c:v>-3.9500000000000004E-3</c:v>
                </c:pt>
                <c:pt idx="29666">
                  <c:v>-3.98E-3</c:v>
                </c:pt>
                <c:pt idx="29667">
                  <c:v>-3.98E-3</c:v>
                </c:pt>
                <c:pt idx="29668">
                  <c:v>-3.98E-3</c:v>
                </c:pt>
                <c:pt idx="29669">
                  <c:v>-3.98E-3</c:v>
                </c:pt>
                <c:pt idx="29670">
                  <c:v>-4.0000000000000001E-3</c:v>
                </c:pt>
                <c:pt idx="29671">
                  <c:v>-4.0000000000000001E-3</c:v>
                </c:pt>
                <c:pt idx="29672">
                  <c:v>-4.0299999999999997E-3</c:v>
                </c:pt>
                <c:pt idx="29673">
                  <c:v>-4.0600000000000002E-3</c:v>
                </c:pt>
                <c:pt idx="29674">
                  <c:v>-4.0600000000000002E-3</c:v>
                </c:pt>
                <c:pt idx="29675">
                  <c:v>-4.0800000000000003E-3</c:v>
                </c:pt>
                <c:pt idx="29676">
                  <c:v>-4.1099999999999999E-3</c:v>
                </c:pt>
                <c:pt idx="29677">
                  <c:v>-4.13E-3</c:v>
                </c:pt>
                <c:pt idx="29678">
                  <c:v>-4.13E-3</c:v>
                </c:pt>
                <c:pt idx="29679">
                  <c:v>-4.1599999999999996E-3</c:v>
                </c:pt>
                <c:pt idx="29680">
                  <c:v>-4.1900000000000001E-3</c:v>
                </c:pt>
                <c:pt idx="29681">
                  <c:v>-4.1900000000000001E-3</c:v>
                </c:pt>
                <c:pt idx="29682">
                  <c:v>-4.2100000000000002E-3</c:v>
                </c:pt>
                <c:pt idx="29683">
                  <c:v>-4.2399999999999998E-3</c:v>
                </c:pt>
                <c:pt idx="29684">
                  <c:v>-4.2399999999999998E-3</c:v>
                </c:pt>
                <c:pt idx="29685">
                  <c:v>-4.2399999999999998E-3</c:v>
                </c:pt>
                <c:pt idx="29686">
                  <c:v>-4.2399999999999998E-3</c:v>
                </c:pt>
                <c:pt idx="29687">
                  <c:v>-4.2399999999999998E-3</c:v>
                </c:pt>
                <c:pt idx="29688">
                  <c:v>-4.2700000000000004E-3</c:v>
                </c:pt>
                <c:pt idx="29689">
                  <c:v>-4.2399999999999998E-3</c:v>
                </c:pt>
                <c:pt idx="29690">
                  <c:v>-4.2399999999999998E-3</c:v>
                </c:pt>
                <c:pt idx="29691">
                  <c:v>-4.2399999999999998E-3</c:v>
                </c:pt>
                <c:pt idx="29692">
                  <c:v>-4.2100000000000002E-3</c:v>
                </c:pt>
                <c:pt idx="29693">
                  <c:v>-4.1900000000000001E-3</c:v>
                </c:pt>
                <c:pt idx="29694">
                  <c:v>-4.1900000000000001E-3</c:v>
                </c:pt>
                <c:pt idx="29695">
                  <c:v>-4.1599999999999996E-3</c:v>
                </c:pt>
                <c:pt idx="29696">
                  <c:v>-4.13E-3</c:v>
                </c:pt>
                <c:pt idx="29697">
                  <c:v>-4.1099999999999999E-3</c:v>
                </c:pt>
                <c:pt idx="29698">
                  <c:v>-4.0800000000000003E-3</c:v>
                </c:pt>
                <c:pt idx="29699">
                  <c:v>-4.0600000000000002E-3</c:v>
                </c:pt>
                <c:pt idx="29700">
                  <c:v>-4.0299999999999997E-3</c:v>
                </c:pt>
                <c:pt idx="29701">
                  <c:v>-4.0000000000000001E-3</c:v>
                </c:pt>
                <c:pt idx="29702">
                  <c:v>-3.98E-3</c:v>
                </c:pt>
                <c:pt idx="29703">
                  <c:v>-3.9500000000000004E-3</c:v>
                </c:pt>
                <c:pt idx="29704">
                  <c:v>-3.9199999999999999E-3</c:v>
                </c:pt>
                <c:pt idx="29705">
                  <c:v>-3.8999999999999998E-3</c:v>
                </c:pt>
                <c:pt idx="29706">
                  <c:v>-3.8700000000000002E-3</c:v>
                </c:pt>
                <c:pt idx="29707">
                  <c:v>-3.8400000000000001E-3</c:v>
                </c:pt>
                <c:pt idx="29708">
                  <c:v>-3.8400000000000001E-3</c:v>
                </c:pt>
                <c:pt idx="29709">
                  <c:v>-3.82E-3</c:v>
                </c:pt>
                <c:pt idx="29710">
                  <c:v>-3.82E-3</c:v>
                </c:pt>
                <c:pt idx="29711">
                  <c:v>-3.79E-3</c:v>
                </c:pt>
                <c:pt idx="29712">
                  <c:v>-3.79E-3</c:v>
                </c:pt>
                <c:pt idx="29713">
                  <c:v>-3.79E-3</c:v>
                </c:pt>
                <c:pt idx="29714">
                  <c:v>-3.79E-3</c:v>
                </c:pt>
                <c:pt idx="29715">
                  <c:v>-3.79E-3</c:v>
                </c:pt>
                <c:pt idx="29716">
                  <c:v>-3.79E-3</c:v>
                </c:pt>
                <c:pt idx="29717">
                  <c:v>-3.82E-3</c:v>
                </c:pt>
                <c:pt idx="29718">
                  <c:v>-3.82E-3</c:v>
                </c:pt>
                <c:pt idx="29719">
                  <c:v>-3.82E-3</c:v>
                </c:pt>
                <c:pt idx="29720">
                  <c:v>-3.8400000000000001E-3</c:v>
                </c:pt>
                <c:pt idx="29721">
                  <c:v>-3.8400000000000001E-3</c:v>
                </c:pt>
                <c:pt idx="29722">
                  <c:v>-3.8700000000000002E-3</c:v>
                </c:pt>
                <c:pt idx="29723">
                  <c:v>-3.8700000000000002E-3</c:v>
                </c:pt>
                <c:pt idx="29724">
                  <c:v>-3.8999999999999998E-3</c:v>
                </c:pt>
                <c:pt idx="29725">
                  <c:v>-3.8999999999999998E-3</c:v>
                </c:pt>
                <c:pt idx="29726">
                  <c:v>-3.9199999999999999E-3</c:v>
                </c:pt>
                <c:pt idx="29727">
                  <c:v>-3.9199999999999999E-3</c:v>
                </c:pt>
                <c:pt idx="29728">
                  <c:v>-3.9199999999999999E-3</c:v>
                </c:pt>
                <c:pt idx="29729">
                  <c:v>-3.9199999999999999E-3</c:v>
                </c:pt>
                <c:pt idx="29730">
                  <c:v>-3.9199999999999999E-3</c:v>
                </c:pt>
                <c:pt idx="29731">
                  <c:v>-3.9199999999999999E-3</c:v>
                </c:pt>
                <c:pt idx="29732">
                  <c:v>-3.9199999999999999E-3</c:v>
                </c:pt>
                <c:pt idx="29733">
                  <c:v>-3.9199999999999999E-3</c:v>
                </c:pt>
                <c:pt idx="29734">
                  <c:v>-3.8999999999999998E-3</c:v>
                </c:pt>
                <c:pt idx="29735">
                  <c:v>-3.8999999999999998E-3</c:v>
                </c:pt>
                <c:pt idx="29736">
                  <c:v>-3.8999999999999998E-3</c:v>
                </c:pt>
                <c:pt idx="29737">
                  <c:v>-3.8700000000000002E-3</c:v>
                </c:pt>
                <c:pt idx="29738">
                  <c:v>-3.8700000000000002E-3</c:v>
                </c:pt>
                <c:pt idx="29739">
                  <c:v>-3.8400000000000001E-3</c:v>
                </c:pt>
                <c:pt idx="29740">
                  <c:v>-3.8400000000000001E-3</c:v>
                </c:pt>
                <c:pt idx="29741">
                  <c:v>-3.82E-3</c:v>
                </c:pt>
                <c:pt idx="29742">
                  <c:v>-3.82E-3</c:v>
                </c:pt>
                <c:pt idx="29743">
                  <c:v>-3.79E-3</c:v>
                </c:pt>
                <c:pt idx="29744">
                  <c:v>-3.79E-3</c:v>
                </c:pt>
                <c:pt idx="29745">
                  <c:v>-3.7699999999999999E-3</c:v>
                </c:pt>
                <c:pt idx="29746">
                  <c:v>-3.7699999999999999E-3</c:v>
                </c:pt>
                <c:pt idx="29747">
                  <c:v>-3.7699999999999999E-3</c:v>
                </c:pt>
                <c:pt idx="29748">
                  <c:v>-3.7699999999999999E-3</c:v>
                </c:pt>
                <c:pt idx="29749">
                  <c:v>-3.7699999999999999E-3</c:v>
                </c:pt>
                <c:pt idx="29750">
                  <c:v>-3.7699999999999999E-3</c:v>
                </c:pt>
                <c:pt idx="29751">
                  <c:v>-3.79E-3</c:v>
                </c:pt>
                <c:pt idx="29752">
                  <c:v>-3.79E-3</c:v>
                </c:pt>
                <c:pt idx="29753">
                  <c:v>-3.82E-3</c:v>
                </c:pt>
                <c:pt idx="29754">
                  <c:v>-3.8400000000000001E-3</c:v>
                </c:pt>
                <c:pt idx="29755">
                  <c:v>-3.8400000000000001E-3</c:v>
                </c:pt>
                <c:pt idx="29756">
                  <c:v>-3.8700000000000002E-3</c:v>
                </c:pt>
                <c:pt idx="29757">
                  <c:v>-3.8999999999999998E-3</c:v>
                </c:pt>
                <c:pt idx="29758">
                  <c:v>-3.9199999999999999E-3</c:v>
                </c:pt>
                <c:pt idx="29759">
                  <c:v>-3.98E-3</c:v>
                </c:pt>
                <c:pt idx="29760">
                  <c:v>-4.0000000000000001E-3</c:v>
                </c:pt>
                <c:pt idx="29761">
                  <c:v>-4.0299999999999997E-3</c:v>
                </c:pt>
                <c:pt idx="29762">
                  <c:v>-4.0600000000000002E-3</c:v>
                </c:pt>
                <c:pt idx="29763">
                  <c:v>-4.0800000000000003E-3</c:v>
                </c:pt>
                <c:pt idx="29764">
                  <c:v>-4.1099999999999999E-3</c:v>
                </c:pt>
                <c:pt idx="29765">
                  <c:v>-4.13E-3</c:v>
                </c:pt>
                <c:pt idx="29766">
                  <c:v>-4.1599999999999996E-3</c:v>
                </c:pt>
                <c:pt idx="29767">
                  <c:v>-4.1599999999999996E-3</c:v>
                </c:pt>
                <c:pt idx="29768">
                  <c:v>-4.1900000000000001E-3</c:v>
                </c:pt>
                <c:pt idx="29769">
                  <c:v>-4.2100000000000002E-3</c:v>
                </c:pt>
                <c:pt idx="29770">
                  <c:v>-4.2100000000000002E-3</c:v>
                </c:pt>
                <c:pt idx="29771">
                  <c:v>-4.2100000000000002E-3</c:v>
                </c:pt>
                <c:pt idx="29772">
                  <c:v>-4.2399999999999998E-3</c:v>
                </c:pt>
                <c:pt idx="29773">
                  <c:v>-4.2399999999999998E-3</c:v>
                </c:pt>
                <c:pt idx="29774">
                  <c:v>-4.2399999999999998E-3</c:v>
                </c:pt>
                <c:pt idx="29775">
                  <c:v>-4.2100000000000002E-3</c:v>
                </c:pt>
                <c:pt idx="29776">
                  <c:v>-4.2100000000000002E-3</c:v>
                </c:pt>
                <c:pt idx="29777">
                  <c:v>-4.2100000000000002E-3</c:v>
                </c:pt>
                <c:pt idx="29778">
                  <c:v>-4.1900000000000001E-3</c:v>
                </c:pt>
                <c:pt idx="29779">
                  <c:v>-4.1599999999999996E-3</c:v>
                </c:pt>
                <c:pt idx="29780">
                  <c:v>-4.1599999999999996E-3</c:v>
                </c:pt>
                <c:pt idx="29781">
                  <c:v>-4.13E-3</c:v>
                </c:pt>
                <c:pt idx="29782">
                  <c:v>-4.1099999999999999E-3</c:v>
                </c:pt>
                <c:pt idx="29783">
                  <c:v>-4.0800000000000003E-3</c:v>
                </c:pt>
                <c:pt idx="29784">
                  <c:v>-4.0600000000000002E-3</c:v>
                </c:pt>
                <c:pt idx="29785">
                  <c:v>-4.0299999999999997E-3</c:v>
                </c:pt>
                <c:pt idx="29786">
                  <c:v>-4.0000000000000001E-3</c:v>
                </c:pt>
                <c:pt idx="29787">
                  <c:v>-3.98E-3</c:v>
                </c:pt>
                <c:pt idx="29788">
                  <c:v>-3.9500000000000004E-3</c:v>
                </c:pt>
                <c:pt idx="29789">
                  <c:v>-3.9199999999999999E-3</c:v>
                </c:pt>
                <c:pt idx="29790">
                  <c:v>-3.9199999999999999E-3</c:v>
                </c:pt>
                <c:pt idx="29791">
                  <c:v>-3.8999999999999998E-3</c:v>
                </c:pt>
                <c:pt idx="29792">
                  <c:v>-3.8700000000000002E-3</c:v>
                </c:pt>
                <c:pt idx="29793">
                  <c:v>-3.8700000000000002E-3</c:v>
                </c:pt>
                <c:pt idx="29794">
                  <c:v>-3.8400000000000001E-3</c:v>
                </c:pt>
                <c:pt idx="29795">
                  <c:v>-3.8400000000000001E-3</c:v>
                </c:pt>
                <c:pt idx="29796">
                  <c:v>-3.82E-3</c:v>
                </c:pt>
                <c:pt idx="29797">
                  <c:v>-3.82E-3</c:v>
                </c:pt>
                <c:pt idx="29798">
                  <c:v>-3.82E-3</c:v>
                </c:pt>
                <c:pt idx="29799">
                  <c:v>-3.82E-3</c:v>
                </c:pt>
                <c:pt idx="29800">
                  <c:v>-3.82E-3</c:v>
                </c:pt>
                <c:pt idx="29801">
                  <c:v>-3.82E-3</c:v>
                </c:pt>
                <c:pt idx="29802">
                  <c:v>-3.82E-3</c:v>
                </c:pt>
                <c:pt idx="29803">
                  <c:v>-3.8400000000000001E-3</c:v>
                </c:pt>
                <c:pt idx="29804">
                  <c:v>-3.8400000000000001E-3</c:v>
                </c:pt>
                <c:pt idx="29805">
                  <c:v>-3.8400000000000001E-3</c:v>
                </c:pt>
                <c:pt idx="29806">
                  <c:v>-3.8700000000000002E-3</c:v>
                </c:pt>
                <c:pt idx="29807">
                  <c:v>-3.8700000000000002E-3</c:v>
                </c:pt>
                <c:pt idx="29808">
                  <c:v>-3.8999999999999998E-3</c:v>
                </c:pt>
                <c:pt idx="29809">
                  <c:v>-3.8999999999999998E-3</c:v>
                </c:pt>
                <c:pt idx="29810">
                  <c:v>-3.9199999999999999E-3</c:v>
                </c:pt>
                <c:pt idx="29811">
                  <c:v>-3.9199999999999999E-3</c:v>
                </c:pt>
                <c:pt idx="29812">
                  <c:v>-3.9500000000000004E-3</c:v>
                </c:pt>
                <c:pt idx="29813">
                  <c:v>-3.9500000000000004E-3</c:v>
                </c:pt>
                <c:pt idx="29814">
                  <c:v>-3.9500000000000004E-3</c:v>
                </c:pt>
                <c:pt idx="29815">
                  <c:v>-3.98E-3</c:v>
                </c:pt>
                <c:pt idx="29816">
                  <c:v>-3.98E-3</c:v>
                </c:pt>
                <c:pt idx="29817">
                  <c:v>-3.98E-3</c:v>
                </c:pt>
                <c:pt idx="29818">
                  <c:v>-4.0000000000000001E-3</c:v>
                </c:pt>
                <c:pt idx="29819">
                  <c:v>-4.0000000000000001E-3</c:v>
                </c:pt>
                <c:pt idx="29820">
                  <c:v>-4.0000000000000001E-3</c:v>
                </c:pt>
                <c:pt idx="29821">
                  <c:v>-4.0000000000000001E-3</c:v>
                </c:pt>
                <c:pt idx="29822">
                  <c:v>-4.0000000000000001E-3</c:v>
                </c:pt>
                <c:pt idx="29823">
                  <c:v>-4.0000000000000001E-3</c:v>
                </c:pt>
                <c:pt idx="29824">
                  <c:v>-4.0000000000000001E-3</c:v>
                </c:pt>
                <c:pt idx="29825">
                  <c:v>-4.0000000000000001E-3</c:v>
                </c:pt>
                <c:pt idx="29826">
                  <c:v>-4.0000000000000001E-3</c:v>
                </c:pt>
                <c:pt idx="29827">
                  <c:v>-4.0000000000000001E-3</c:v>
                </c:pt>
                <c:pt idx="29828">
                  <c:v>-4.0000000000000001E-3</c:v>
                </c:pt>
                <c:pt idx="29829">
                  <c:v>-3.98E-3</c:v>
                </c:pt>
                <c:pt idx="29830">
                  <c:v>-3.98E-3</c:v>
                </c:pt>
                <c:pt idx="29831">
                  <c:v>-3.98E-3</c:v>
                </c:pt>
                <c:pt idx="29832">
                  <c:v>-3.98E-3</c:v>
                </c:pt>
                <c:pt idx="29833">
                  <c:v>-3.9500000000000004E-3</c:v>
                </c:pt>
                <c:pt idx="29834">
                  <c:v>-3.9500000000000004E-3</c:v>
                </c:pt>
                <c:pt idx="29835">
                  <c:v>-3.9500000000000004E-3</c:v>
                </c:pt>
                <c:pt idx="29836">
                  <c:v>-3.9500000000000004E-3</c:v>
                </c:pt>
                <c:pt idx="29837">
                  <c:v>-3.9199999999999999E-3</c:v>
                </c:pt>
                <c:pt idx="29838">
                  <c:v>-3.9199999999999999E-3</c:v>
                </c:pt>
                <c:pt idx="29839">
                  <c:v>-3.9199999999999999E-3</c:v>
                </c:pt>
                <c:pt idx="29840">
                  <c:v>-3.9199999999999999E-3</c:v>
                </c:pt>
                <c:pt idx="29841">
                  <c:v>-3.9199999999999999E-3</c:v>
                </c:pt>
                <c:pt idx="29842">
                  <c:v>-3.8999999999999998E-3</c:v>
                </c:pt>
                <c:pt idx="29843">
                  <c:v>-3.8999999999999998E-3</c:v>
                </c:pt>
                <c:pt idx="29844">
                  <c:v>-3.8999999999999998E-3</c:v>
                </c:pt>
                <c:pt idx="29845">
                  <c:v>-3.8999999999999998E-3</c:v>
                </c:pt>
                <c:pt idx="29846">
                  <c:v>-3.8999999999999998E-3</c:v>
                </c:pt>
                <c:pt idx="29847">
                  <c:v>-3.8999999999999998E-3</c:v>
                </c:pt>
                <c:pt idx="29848">
                  <c:v>-3.8999999999999998E-3</c:v>
                </c:pt>
                <c:pt idx="29849">
                  <c:v>-3.8999999999999998E-3</c:v>
                </c:pt>
                <c:pt idx="29850">
                  <c:v>-3.8999999999999998E-3</c:v>
                </c:pt>
                <c:pt idx="29851">
                  <c:v>-3.8999999999999998E-3</c:v>
                </c:pt>
                <c:pt idx="29852">
                  <c:v>-3.8999999999999998E-3</c:v>
                </c:pt>
                <c:pt idx="29853">
                  <c:v>-3.8700000000000002E-3</c:v>
                </c:pt>
                <c:pt idx="29854">
                  <c:v>-3.8700000000000002E-3</c:v>
                </c:pt>
                <c:pt idx="29855">
                  <c:v>-3.8700000000000002E-3</c:v>
                </c:pt>
                <c:pt idx="29856">
                  <c:v>-3.8700000000000002E-3</c:v>
                </c:pt>
                <c:pt idx="29857">
                  <c:v>-3.8700000000000002E-3</c:v>
                </c:pt>
                <c:pt idx="29858">
                  <c:v>-3.8700000000000002E-3</c:v>
                </c:pt>
                <c:pt idx="29859">
                  <c:v>-3.8700000000000002E-3</c:v>
                </c:pt>
                <c:pt idx="29860">
                  <c:v>-3.8700000000000002E-3</c:v>
                </c:pt>
                <c:pt idx="29861">
                  <c:v>-3.8400000000000001E-3</c:v>
                </c:pt>
                <c:pt idx="29862">
                  <c:v>-3.8400000000000001E-3</c:v>
                </c:pt>
                <c:pt idx="29863">
                  <c:v>-3.8400000000000001E-3</c:v>
                </c:pt>
                <c:pt idx="29864">
                  <c:v>-3.8400000000000001E-3</c:v>
                </c:pt>
                <c:pt idx="29865">
                  <c:v>-3.8400000000000001E-3</c:v>
                </c:pt>
                <c:pt idx="29866">
                  <c:v>-3.82E-3</c:v>
                </c:pt>
                <c:pt idx="29867">
                  <c:v>-3.82E-3</c:v>
                </c:pt>
                <c:pt idx="29868">
                  <c:v>-3.82E-3</c:v>
                </c:pt>
                <c:pt idx="29869">
                  <c:v>-3.82E-3</c:v>
                </c:pt>
                <c:pt idx="29870">
                  <c:v>-3.82E-3</c:v>
                </c:pt>
                <c:pt idx="29871">
                  <c:v>-3.82E-3</c:v>
                </c:pt>
                <c:pt idx="29872">
                  <c:v>-3.82E-3</c:v>
                </c:pt>
                <c:pt idx="29873">
                  <c:v>-3.82E-3</c:v>
                </c:pt>
                <c:pt idx="29874">
                  <c:v>-3.82E-3</c:v>
                </c:pt>
                <c:pt idx="29875">
                  <c:v>-3.82E-3</c:v>
                </c:pt>
                <c:pt idx="29876">
                  <c:v>-3.82E-3</c:v>
                </c:pt>
                <c:pt idx="29877">
                  <c:v>-3.82E-3</c:v>
                </c:pt>
                <c:pt idx="29878">
                  <c:v>-3.82E-3</c:v>
                </c:pt>
                <c:pt idx="29879">
                  <c:v>-3.82E-3</c:v>
                </c:pt>
                <c:pt idx="29880">
                  <c:v>-3.82E-3</c:v>
                </c:pt>
                <c:pt idx="29881">
                  <c:v>-3.82E-3</c:v>
                </c:pt>
                <c:pt idx="29882">
                  <c:v>-3.8400000000000001E-3</c:v>
                </c:pt>
                <c:pt idx="29883">
                  <c:v>-3.8400000000000001E-3</c:v>
                </c:pt>
                <c:pt idx="29884">
                  <c:v>-3.8400000000000001E-3</c:v>
                </c:pt>
                <c:pt idx="29885">
                  <c:v>-3.8400000000000001E-3</c:v>
                </c:pt>
                <c:pt idx="29886">
                  <c:v>-3.8400000000000001E-3</c:v>
                </c:pt>
                <c:pt idx="29887">
                  <c:v>-3.8400000000000001E-3</c:v>
                </c:pt>
                <c:pt idx="29888">
                  <c:v>-3.8400000000000001E-3</c:v>
                </c:pt>
                <c:pt idx="29889">
                  <c:v>-3.8700000000000002E-3</c:v>
                </c:pt>
                <c:pt idx="29890">
                  <c:v>-3.8700000000000002E-3</c:v>
                </c:pt>
                <c:pt idx="29891">
                  <c:v>-3.8700000000000002E-3</c:v>
                </c:pt>
                <c:pt idx="29892">
                  <c:v>-3.8700000000000002E-3</c:v>
                </c:pt>
                <c:pt idx="29893">
                  <c:v>-3.8700000000000002E-3</c:v>
                </c:pt>
                <c:pt idx="29894">
                  <c:v>-3.8400000000000001E-3</c:v>
                </c:pt>
                <c:pt idx="29895">
                  <c:v>-3.8400000000000001E-3</c:v>
                </c:pt>
                <c:pt idx="29896">
                  <c:v>-3.8400000000000001E-3</c:v>
                </c:pt>
                <c:pt idx="29897">
                  <c:v>-3.8400000000000001E-3</c:v>
                </c:pt>
                <c:pt idx="29898">
                  <c:v>-3.8400000000000001E-3</c:v>
                </c:pt>
                <c:pt idx="29899">
                  <c:v>-3.82E-3</c:v>
                </c:pt>
                <c:pt idx="29900">
                  <c:v>-3.82E-3</c:v>
                </c:pt>
                <c:pt idx="29901">
                  <c:v>-3.82E-3</c:v>
                </c:pt>
                <c:pt idx="29902">
                  <c:v>-3.82E-3</c:v>
                </c:pt>
                <c:pt idx="29903">
                  <c:v>-3.79E-3</c:v>
                </c:pt>
                <c:pt idx="29904">
                  <c:v>-3.79E-3</c:v>
                </c:pt>
                <c:pt idx="29905">
                  <c:v>-3.79E-3</c:v>
                </c:pt>
                <c:pt idx="29906">
                  <c:v>-3.79E-3</c:v>
                </c:pt>
                <c:pt idx="29907">
                  <c:v>-3.7699999999999999E-3</c:v>
                </c:pt>
                <c:pt idx="29908">
                  <c:v>-3.7699999999999999E-3</c:v>
                </c:pt>
                <c:pt idx="29909">
                  <c:v>-3.7699999999999999E-3</c:v>
                </c:pt>
                <c:pt idx="29910">
                  <c:v>-3.7699999999999999E-3</c:v>
                </c:pt>
                <c:pt idx="29911">
                  <c:v>-3.7699999999999999E-3</c:v>
                </c:pt>
                <c:pt idx="29912">
                  <c:v>-3.79E-3</c:v>
                </c:pt>
                <c:pt idx="29913">
                  <c:v>-3.79E-3</c:v>
                </c:pt>
                <c:pt idx="29914">
                  <c:v>-3.79E-3</c:v>
                </c:pt>
                <c:pt idx="29915">
                  <c:v>-3.79E-3</c:v>
                </c:pt>
                <c:pt idx="29916">
                  <c:v>-3.82E-3</c:v>
                </c:pt>
                <c:pt idx="29917">
                  <c:v>-3.82E-3</c:v>
                </c:pt>
                <c:pt idx="29918">
                  <c:v>-3.8400000000000001E-3</c:v>
                </c:pt>
                <c:pt idx="29919">
                  <c:v>-3.8400000000000001E-3</c:v>
                </c:pt>
                <c:pt idx="29920">
                  <c:v>-3.8700000000000002E-3</c:v>
                </c:pt>
                <c:pt idx="29921">
                  <c:v>-3.8700000000000002E-3</c:v>
                </c:pt>
                <c:pt idx="29922">
                  <c:v>-3.8999999999999998E-3</c:v>
                </c:pt>
                <c:pt idx="29923">
                  <c:v>-3.8999999999999998E-3</c:v>
                </c:pt>
                <c:pt idx="29924">
                  <c:v>-3.9199999999999999E-3</c:v>
                </c:pt>
                <c:pt idx="29925">
                  <c:v>-3.9500000000000004E-3</c:v>
                </c:pt>
                <c:pt idx="29926">
                  <c:v>-3.9500000000000004E-3</c:v>
                </c:pt>
                <c:pt idx="29927">
                  <c:v>-3.98E-3</c:v>
                </c:pt>
                <c:pt idx="29928">
                  <c:v>-3.98E-3</c:v>
                </c:pt>
                <c:pt idx="29929">
                  <c:v>-4.0000000000000001E-3</c:v>
                </c:pt>
                <c:pt idx="29930">
                  <c:v>-4.0000000000000001E-3</c:v>
                </c:pt>
                <c:pt idx="29931">
                  <c:v>-4.0299999999999997E-3</c:v>
                </c:pt>
                <c:pt idx="29932">
                  <c:v>-4.0299999999999997E-3</c:v>
                </c:pt>
                <c:pt idx="29933">
                  <c:v>-4.0299999999999997E-3</c:v>
                </c:pt>
                <c:pt idx="29934">
                  <c:v>-4.0600000000000002E-3</c:v>
                </c:pt>
                <c:pt idx="29935">
                  <c:v>-4.0600000000000002E-3</c:v>
                </c:pt>
                <c:pt idx="29936">
                  <c:v>-4.0600000000000002E-3</c:v>
                </c:pt>
                <c:pt idx="29937">
                  <c:v>-4.0800000000000003E-3</c:v>
                </c:pt>
                <c:pt idx="29938">
                  <c:v>-4.0800000000000003E-3</c:v>
                </c:pt>
                <c:pt idx="29939">
                  <c:v>-4.0800000000000003E-3</c:v>
                </c:pt>
                <c:pt idx="29940">
                  <c:v>-4.1099999999999999E-3</c:v>
                </c:pt>
                <c:pt idx="29941">
                  <c:v>-4.1099999999999999E-3</c:v>
                </c:pt>
                <c:pt idx="29942">
                  <c:v>-4.1099999999999999E-3</c:v>
                </c:pt>
                <c:pt idx="29943">
                  <c:v>-4.13E-3</c:v>
                </c:pt>
                <c:pt idx="29944">
                  <c:v>-4.13E-3</c:v>
                </c:pt>
                <c:pt idx="29945">
                  <c:v>-4.13E-3</c:v>
                </c:pt>
                <c:pt idx="29946">
                  <c:v>-4.1599999999999996E-3</c:v>
                </c:pt>
                <c:pt idx="29947">
                  <c:v>-4.1599999999999996E-3</c:v>
                </c:pt>
                <c:pt idx="29948">
                  <c:v>-4.1599999999999996E-3</c:v>
                </c:pt>
                <c:pt idx="29949">
                  <c:v>-4.1900000000000001E-3</c:v>
                </c:pt>
                <c:pt idx="29950">
                  <c:v>-4.1900000000000001E-3</c:v>
                </c:pt>
                <c:pt idx="29951">
                  <c:v>-4.1900000000000001E-3</c:v>
                </c:pt>
                <c:pt idx="29952">
                  <c:v>-4.1900000000000001E-3</c:v>
                </c:pt>
                <c:pt idx="29953">
                  <c:v>-4.1900000000000001E-3</c:v>
                </c:pt>
                <c:pt idx="29954">
                  <c:v>-4.1900000000000001E-3</c:v>
                </c:pt>
                <c:pt idx="29955">
                  <c:v>-4.1900000000000001E-3</c:v>
                </c:pt>
                <c:pt idx="29956">
                  <c:v>-4.1900000000000001E-3</c:v>
                </c:pt>
                <c:pt idx="29957">
                  <c:v>-4.1599999999999996E-3</c:v>
                </c:pt>
                <c:pt idx="29958">
                  <c:v>-4.1599999999999996E-3</c:v>
                </c:pt>
                <c:pt idx="29959">
                  <c:v>-4.13E-3</c:v>
                </c:pt>
                <c:pt idx="29960">
                  <c:v>-4.1099999999999999E-3</c:v>
                </c:pt>
                <c:pt idx="29961">
                  <c:v>-4.0800000000000003E-3</c:v>
                </c:pt>
                <c:pt idx="29962">
                  <c:v>-4.0600000000000002E-3</c:v>
                </c:pt>
                <c:pt idx="29963">
                  <c:v>-4.0299999999999997E-3</c:v>
                </c:pt>
                <c:pt idx="29964">
                  <c:v>-4.0000000000000001E-3</c:v>
                </c:pt>
                <c:pt idx="29965">
                  <c:v>-3.9500000000000004E-3</c:v>
                </c:pt>
                <c:pt idx="29966">
                  <c:v>-3.9199999999999999E-3</c:v>
                </c:pt>
                <c:pt idx="29967">
                  <c:v>-3.8700000000000002E-3</c:v>
                </c:pt>
                <c:pt idx="29968">
                  <c:v>-3.82E-3</c:v>
                </c:pt>
                <c:pt idx="29969">
                  <c:v>-3.7699999999999999E-3</c:v>
                </c:pt>
                <c:pt idx="29970">
                  <c:v>-3.7399999999999998E-3</c:v>
                </c:pt>
                <c:pt idx="29971">
                  <c:v>-3.6900000000000001E-3</c:v>
                </c:pt>
                <c:pt idx="29972">
                  <c:v>-3.63E-3</c:v>
                </c:pt>
                <c:pt idx="29973">
                  <c:v>-3.6099999999999999E-3</c:v>
                </c:pt>
                <c:pt idx="29974">
                  <c:v>-3.5599999999999998E-3</c:v>
                </c:pt>
                <c:pt idx="29975">
                  <c:v>-3.5300000000000002E-3</c:v>
                </c:pt>
                <c:pt idx="29976">
                  <c:v>-3.5000000000000001E-3</c:v>
                </c:pt>
                <c:pt idx="29977">
                  <c:v>-3.48E-3</c:v>
                </c:pt>
                <c:pt idx="29978">
                  <c:v>-3.48E-3</c:v>
                </c:pt>
                <c:pt idx="29979">
                  <c:v>-3.4499999999999999E-3</c:v>
                </c:pt>
                <c:pt idx="29980">
                  <c:v>-3.48E-3</c:v>
                </c:pt>
                <c:pt idx="29981">
                  <c:v>-3.48E-3</c:v>
                </c:pt>
                <c:pt idx="29982">
                  <c:v>-3.48E-3</c:v>
                </c:pt>
                <c:pt idx="29983">
                  <c:v>-3.5000000000000001E-3</c:v>
                </c:pt>
                <c:pt idx="29984">
                  <c:v>-3.5300000000000002E-3</c:v>
                </c:pt>
                <c:pt idx="29985">
                  <c:v>-3.5599999999999998E-3</c:v>
                </c:pt>
                <c:pt idx="29986">
                  <c:v>-3.6099999999999999E-3</c:v>
                </c:pt>
                <c:pt idx="29987">
                  <c:v>-3.6600000000000001E-3</c:v>
                </c:pt>
                <c:pt idx="29988">
                  <c:v>-3.7100000000000002E-3</c:v>
                </c:pt>
                <c:pt idx="29989">
                  <c:v>-3.7699999999999999E-3</c:v>
                </c:pt>
                <c:pt idx="29990">
                  <c:v>-3.82E-3</c:v>
                </c:pt>
                <c:pt idx="29991">
                  <c:v>-3.8700000000000002E-3</c:v>
                </c:pt>
                <c:pt idx="29992">
                  <c:v>-3.9199999999999999E-3</c:v>
                </c:pt>
                <c:pt idx="29993">
                  <c:v>-3.98E-3</c:v>
                </c:pt>
                <c:pt idx="29994">
                  <c:v>-4.0299999999999997E-3</c:v>
                </c:pt>
                <c:pt idx="29995">
                  <c:v>-4.0800000000000003E-3</c:v>
                </c:pt>
                <c:pt idx="29996">
                  <c:v>-4.13E-3</c:v>
                </c:pt>
                <c:pt idx="29997">
                  <c:v>-4.1900000000000001E-3</c:v>
                </c:pt>
                <c:pt idx="29998">
                  <c:v>-4.2100000000000002E-3</c:v>
                </c:pt>
                <c:pt idx="29999">
                  <c:v>-4.2399999999999998E-3</c:v>
                </c:pt>
                <c:pt idx="30000">
                  <c:v>-4.2700000000000004E-3</c:v>
                </c:pt>
                <c:pt idx="30001">
                  <c:v>-4.2700000000000004E-3</c:v>
                </c:pt>
                <c:pt idx="30002">
                  <c:v>-4.2900000000000004E-3</c:v>
                </c:pt>
                <c:pt idx="30003">
                  <c:v>-4.2900000000000004E-3</c:v>
                </c:pt>
                <c:pt idx="30004">
                  <c:v>-4.2700000000000004E-3</c:v>
                </c:pt>
                <c:pt idx="30005">
                  <c:v>-4.2700000000000004E-3</c:v>
                </c:pt>
                <c:pt idx="30006">
                  <c:v>-4.2399999999999998E-3</c:v>
                </c:pt>
                <c:pt idx="30007">
                  <c:v>-4.2100000000000002E-3</c:v>
                </c:pt>
                <c:pt idx="30008">
                  <c:v>-4.1900000000000001E-3</c:v>
                </c:pt>
                <c:pt idx="30009">
                  <c:v>-4.13E-3</c:v>
                </c:pt>
                <c:pt idx="30010">
                  <c:v>-4.0800000000000003E-3</c:v>
                </c:pt>
                <c:pt idx="30011">
                  <c:v>-4.0299999999999997E-3</c:v>
                </c:pt>
                <c:pt idx="30012">
                  <c:v>-4.0000000000000001E-3</c:v>
                </c:pt>
                <c:pt idx="30013">
                  <c:v>-3.9500000000000004E-3</c:v>
                </c:pt>
                <c:pt idx="30014">
                  <c:v>-3.8999999999999998E-3</c:v>
                </c:pt>
                <c:pt idx="30015">
                  <c:v>-3.8400000000000001E-3</c:v>
                </c:pt>
                <c:pt idx="30016">
                  <c:v>-3.79E-3</c:v>
                </c:pt>
                <c:pt idx="30017">
                  <c:v>-3.7699999999999999E-3</c:v>
                </c:pt>
                <c:pt idx="30018">
                  <c:v>-3.7399999999999998E-3</c:v>
                </c:pt>
                <c:pt idx="30019">
                  <c:v>-3.6900000000000001E-3</c:v>
                </c:pt>
                <c:pt idx="30020">
                  <c:v>-3.6900000000000001E-3</c:v>
                </c:pt>
                <c:pt idx="30021">
                  <c:v>-3.6600000000000001E-3</c:v>
                </c:pt>
                <c:pt idx="30022">
                  <c:v>-3.63E-3</c:v>
                </c:pt>
                <c:pt idx="30023">
                  <c:v>-3.63E-3</c:v>
                </c:pt>
                <c:pt idx="30024">
                  <c:v>-3.63E-3</c:v>
                </c:pt>
                <c:pt idx="30025">
                  <c:v>-3.6600000000000001E-3</c:v>
                </c:pt>
                <c:pt idx="30026">
                  <c:v>-3.6600000000000001E-3</c:v>
                </c:pt>
                <c:pt idx="30027">
                  <c:v>-3.6900000000000001E-3</c:v>
                </c:pt>
                <c:pt idx="30028">
                  <c:v>-3.7100000000000002E-3</c:v>
                </c:pt>
                <c:pt idx="30029">
                  <c:v>-3.7399999999999998E-3</c:v>
                </c:pt>
                <c:pt idx="30030">
                  <c:v>-3.79E-3</c:v>
                </c:pt>
                <c:pt idx="30031">
                  <c:v>-3.82E-3</c:v>
                </c:pt>
                <c:pt idx="30032">
                  <c:v>-3.8700000000000002E-3</c:v>
                </c:pt>
                <c:pt idx="30033">
                  <c:v>-3.9199999999999999E-3</c:v>
                </c:pt>
                <c:pt idx="30034">
                  <c:v>-3.98E-3</c:v>
                </c:pt>
                <c:pt idx="30035">
                  <c:v>-4.0000000000000001E-3</c:v>
                </c:pt>
                <c:pt idx="30036">
                  <c:v>-4.0600000000000002E-3</c:v>
                </c:pt>
                <c:pt idx="30037">
                  <c:v>-4.1099999999999999E-3</c:v>
                </c:pt>
                <c:pt idx="30038">
                  <c:v>-4.13E-3</c:v>
                </c:pt>
                <c:pt idx="30039">
                  <c:v>-4.1900000000000001E-3</c:v>
                </c:pt>
                <c:pt idx="30040">
                  <c:v>-4.2100000000000002E-3</c:v>
                </c:pt>
                <c:pt idx="30041">
                  <c:v>-4.2399999999999998E-3</c:v>
                </c:pt>
                <c:pt idx="30042">
                  <c:v>-4.2700000000000004E-3</c:v>
                </c:pt>
                <c:pt idx="30043">
                  <c:v>-4.2700000000000004E-3</c:v>
                </c:pt>
                <c:pt idx="30044">
                  <c:v>-4.2900000000000004E-3</c:v>
                </c:pt>
                <c:pt idx="30045">
                  <c:v>-4.2900000000000004E-3</c:v>
                </c:pt>
                <c:pt idx="30046">
                  <c:v>-4.2900000000000004E-3</c:v>
                </c:pt>
                <c:pt idx="30047">
                  <c:v>-4.2900000000000004E-3</c:v>
                </c:pt>
                <c:pt idx="30048">
                  <c:v>-4.2700000000000004E-3</c:v>
                </c:pt>
                <c:pt idx="30049">
                  <c:v>-4.2700000000000004E-3</c:v>
                </c:pt>
                <c:pt idx="30050">
                  <c:v>-4.2399999999999998E-3</c:v>
                </c:pt>
                <c:pt idx="30051">
                  <c:v>-4.2100000000000002E-3</c:v>
                </c:pt>
                <c:pt idx="30052">
                  <c:v>-4.1900000000000001E-3</c:v>
                </c:pt>
                <c:pt idx="30053">
                  <c:v>-4.13E-3</c:v>
                </c:pt>
                <c:pt idx="30054">
                  <c:v>-4.1099999999999999E-3</c:v>
                </c:pt>
                <c:pt idx="30055">
                  <c:v>-4.0600000000000002E-3</c:v>
                </c:pt>
                <c:pt idx="30056">
                  <c:v>-4.0299999999999997E-3</c:v>
                </c:pt>
                <c:pt idx="30057">
                  <c:v>-3.98E-3</c:v>
                </c:pt>
                <c:pt idx="30058">
                  <c:v>-3.9500000000000004E-3</c:v>
                </c:pt>
                <c:pt idx="30059">
                  <c:v>-3.8999999999999998E-3</c:v>
                </c:pt>
                <c:pt idx="30060">
                  <c:v>-3.8700000000000002E-3</c:v>
                </c:pt>
                <c:pt idx="30061">
                  <c:v>-3.82E-3</c:v>
                </c:pt>
                <c:pt idx="30062">
                  <c:v>-3.79E-3</c:v>
                </c:pt>
                <c:pt idx="30063">
                  <c:v>-3.7699999999999999E-3</c:v>
                </c:pt>
                <c:pt idx="30064">
                  <c:v>-3.7399999999999998E-3</c:v>
                </c:pt>
                <c:pt idx="30065">
                  <c:v>-3.7100000000000002E-3</c:v>
                </c:pt>
                <c:pt idx="30066">
                  <c:v>-3.7100000000000002E-3</c:v>
                </c:pt>
                <c:pt idx="30067">
                  <c:v>-3.6900000000000001E-3</c:v>
                </c:pt>
                <c:pt idx="30068">
                  <c:v>-3.6900000000000001E-3</c:v>
                </c:pt>
                <c:pt idx="30069">
                  <c:v>-3.6900000000000001E-3</c:v>
                </c:pt>
                <c:pt idx="30070">
                  <c:v>-3.6900000000000001E-3</c:v>
                </c:pt>
                <c:pt idx="30071">
                  <c:v>-3.6900000000000001E-3</c:v>
                </c:pt>
                <c:pt idx="30072">
                  <c:v>-3.6900000000000001E-3</c:v>
                </c:pt>
                <c:pt idx="30073">
                  <c:v>-3.6900000000000001E-3</c:v>
                </c:pt>
                <c:pt idx="30074">
                  <c:v>-3.7100000000000002E-3</c:v>
                </c:pt>
                <c:pt idx="30075">
                  <c:v>-3.7399999999999998E-3</c:v>
                </c:pt>
                <c:pt idx="30076">
                  <c:v>-3.7699999999999999E-3</c:v>
                </c:pt>
                <c:pt idx="30077">
                  <c:v>-3.79E-3</c:v>
                </c:pt>
                <c:pt idx="30078">
                  <c:v>-3.82E-3</c:v>
                </c:pt>
                <c:pt idx="30079">
                  <c:v>-3.8400000000000001E-3</c:v>
                </c:pt>
                <c:pt idx="30080">
                  <c:v>-3.8700000000000002E-3</c:v>
                </c:pt>
                <c:pt idx="30081">
                  <c:v>-3.8999999999999998E-3</c:v>
                </c:pt>
                <c:pt idx="30082">
                  <c:v>-3.9199999999999999E-3</c:v>
                </c:pt>
                <c:pt idx="30083">
                  <c:v>-3.9500000000000004E-3</c:v>
                </c:pt>
                <c:pt idx="30084">
                  <c:v>-3.98E-3</c:v>
                </c:pt>
                <c:pt idx="30085">
                  <c:v>-4.0000000000000001E-3</c:v>
                </c:pt>
                <c:pt idx="30086">
                  <c:v>-4.0000000000000001E-3</c:v>
                </c:pt>
                <c:pt idx="30087">
                  <c:v>-4.0299999999999997E-3</c:v>
                </c:pt>
                <c:pt idx="30088">
                  <c:v>-4.0600000000000002E-3</c:v>
                </c:pt>
                <c:pt idx="30089">
                  <c:v>-4.0600000000000002E-3</c:v>
                </c:pt>
                <c:pt idx="30090">
                  <c:v>-4.0600000000000002E-3</c:v>
                </c:pt>
                <c:pt idx="30091">
                  <c:v>-4.0600000000000002E-3</c:v>
                </c:pt>
                <c:pt idx="30092">
                  <c:v>-4.0600000000000002E-3</c:v>
                </c:pt>
                <c:pt idx="30093">
                  <c:v>-4.0600000000000002E-3</c:v>
                </c:pt>
                <c:pt idx="30094">
                  <c:v>-4.0600000000000002E-3</c:v>
                </c:pt>
                <c:pt idx="30095">
                  <c:v>-4.0600000000000002E-3</c:v>
                </c:pt>
                <c:pt idx="30096">
                  <c:v>-4.0299999999999997E-3</c:v>
                </c:pt>
                <c:pt idx="30097">
                  <c:v>-4.0000000000000001E-3</c:v>
                </c:pt>
                <c:pt idx="30098">
                  <c:v>-4.0000000000000001E-3</c:v>
                </c:pt>
                <c:pt idx="30099">
                  <c:v>-3.98E-3</c:v>
                </c:pt>
                <c:pt idx="30100">
                  <c:v>-3.9500000000000004E-3</c:v>
                </c:pt>
                <c:pt idx="30101">
                  <c:v>-3.9199999999999999E-3</c:v>
                </c:pt>
                <c:pt idx="30102">
                  <c:v>-3.8999999999999998E-3</c:v>
                </c:pt>
                <c:pt idx="30103">
                  <c:v>-3.8700000000000002E-3</c:v>
                </c:pt>
                <c:pt idx="30104">
                  <c:v>-3.8400000000000001E-3</c:v>
                </c:pt>
                <c:pt idx="30105">
                  <c:v>-3.82E-3</c:v>
                </c:pt>
                <c:pt idx="30106">
                  <c:v>-3.79E-3</c:v>
                </c:pt>
                <c:pt idx="30107">
                  <c:v>-3.7699999999999999E-3</c:v>
                </c:pt>
                <c:pt idx="30108">
                  <c:v>-3.7699999999999999E-3</c:v>
                </c:pt>
                <c:pt idx="30109">
                  <c:v>-3.7399999999999998E-3</c:v>
                </c:pt>
                <c:pt idx="30110">
                  <c:v>-3.7100000000000002E-3</c:v>
                </c:pt>
                <c:pt idx="30111">
                  <c:v>-3.7100000000000002E-3</c:v>
                </c:pt>
                <c:pt idx="30112">
                  <c:v>-3.6900000000000001E-3</c:v>
                </c:pt>
                <c:pt idx="30113">
                  <c:v>-3.6900000000000001E-3</c:v>
                </c:pt>
                <c:pt idx="30114">
                  <c:v>-3.6900000000000001E-3</c:v>
                </c:pt>
                <c:pt idx="30115">
                  <c:v>-3.6600000000000001E-3</c:v>
                </c:pt>
                <c:pt idx="30116">
                  <c:v>-3.6900000000000001E-3</c:v>
                </c:pt>
                <c:pt idx="30117">
                  <c:v>-3.6600000000000001E-3</c:v>
                </c:pt>
                <c:pt idx="30118">
                  <c:v>-3.6900000000000001E-3</c:v>
                </c:pt>
                <c:pt idx="30119">
                  <c:v>-3.6900000000000001E-3</c:v>
                </c:pt>
                <c:pt idx="30120">
                  <c:v>-3.6900000000000001E-3</c:v>
                </c:pt>
                <c:pt idx="30121">
                  <c:v>-3.6900000000000001E-3</c:v>
                </c:pt>
                <c:pt idx="30122">
                  <c:v>-3.7100000000000002E-3</c:v>
                </c:pt>
                <c:pt idx="30123">
                  <c:v>-3.7100000000000002E-3</c:v>
                </c:pt>
                <c:pt idx="30124">
                  <c:v>-3.7399999999999998E-3</c:v>
                </c:pt>
                <c:pt idx="30125">
                  <c:v>-3.7399999999999998E-3</c:v>
                </c:pt>
                <c:pt idx="30126">
                  <c:v>-3.7699999999999999E-3</c:v>
                </c:pt>
                <c:pt idx="30127">
                  <c:v>-3.7699999999999999E-3</c:v>
                </c:pt>
                <c:pt idx="30128">
                  <c:v>-3.79E-3</c:v>
                </c:pt>
                <c:pt idx="30129">
                  <c:v>-3.79E-3</c:v>
                </c:pt>
                <c:pt idx="30130">
                  <c:v>-3.82E-3</c:v>
                </c:pt>
                <c:pt idx="30131">
                  <c:v>-3.82E-3</c:v>
                </c:pt>
                <c:pt idx="30132">
                  <c:v>-3.82E-3</c:v>
                </c:pt>
                <c:pt idx="30133">
                  <c:v>-3.8400000000000001E-3</c:v>
                </c:pt>
                <c:pt idx="30134">
                  <c:v>-3.8400000000000001E-3</c:v>
                </c:pt>
                <c:pt idx="30135">
                  <c:v>-3.8400000000000001E-3</c:v>
                </c:pt>
                <c:pt idx="30136">
                  <c:v>-3.8700000000000002E-3</c:v>
                </c:pt>
                <c:pt idx="30137">
                  <c:v>-3.8700000000000002E-3</c:v>
                </c:pt>
                <c:pt idx="30138">
                  <c:v>-3.8700000000000002E-3</c:v>
                </c:pt>
                <c:pt idx="30139">
                  <c:v>-3.8999999999999998E-3</c:v>
                </c:pt>
                <c:pt idx="30140">
                  <c:v>-3.8999999999999998E-3</c:v>
                </c:pt>
                <c:pt idx="30141">
                  <c:v>-3.8999999999999998E-3</c:v>
                </c:pt>
                <c:pt idx="30142">
                  <c:v>-3.9199999999999999E-3</c:v>
                </c:pt>
                <c:pt idx="30143">
                  <c:v>-3.9199999999999999E-3</c:v>
                </c:pt>
                <c:pt idx="30144">
                  <c:v>-3.9199999999999999E-3</c:v>
                </c:pt>
                <c:pt idx="30145">
                  <c:v>-3.9500000000000004E-3</c:v>
                </c:pt>
                <c:pt idx="30146">
                  <c:v>-3.9500000000000004E-3</c:v>
                </c:pt>
                <c:pt idx="30147">
                  <c:v>-3.98E-3</c:v>
                </c:pt>
                <c:pt idx="30148">
                  <c:v>-3.98E-3</c:v>
                </c:pt>
                <c:pt idx="30149">
                  <c:v>-3.98E-3</c:v>
                </c:pt>
                <c:pt idx="30150">
                  <c:v>-4.0000000000000001E-3</c:v>
                </c:pt>
                <c:pt idx="30151">
                  <c:v>-4.0000000000000001E-3</c:v>
                </c:pt>
                <c:pt idx="30152">
                  <c:v>-4.0299999999999997E-3</c:v>
                </c:pt>
                <c:pt idx="30153">
                  <c:v>-4.0299999999999997E-3</c:v>
                </c:pt>
                <c:pt idx="30154">
                  <c:v>-4.0299999999999997E-3</c:v>
                </c:pt>
                <c:pt idx="30155">
                  <c:v>-4.0299999999999997E-3</c:v>
                </c:pt>
                <c:pt idx="30156">
                  <c:v>-4.0600000000000002E-3</c:v>
                </c:pt>
                <c:pt idx="30157">
                  <c:v>-4.0600000000000002E-3</c:v>
                </c:pt>
                <c:pt idx="30158">
                  <c:v>-4.0600000000000002E-3</c:v>
                </c:pt>
                <c:pt idx="30159">
                  <c:v>-4.0600000000000002E-3</c:v>
                </c:pt>
                <c:pt idx="30160">
                  <c:v>-4.0600000000000002E-3</c:v>
                </c:pt>
                <c:pt idx="30161">
                  <c:v>-4.0600000000000002E-3</c:v>
                </c:pt>
                <c:pt idx="30162">
                  <c:v>-4.0299999999999997E-3</c:v>
                </c:pt>
                <c:pt idx="30163">
                  <c:v>-4.0299999999999997E-3</c:v>
                </c:pt>
                <c:pt idx="30164">
                  <c:v>-4.0299999999999997E-3</c:v>
                </c:pt>
                <c:pt idx="30165">
                  <c:v>-4.0000000000000001E-3</c:v>
                </c:pt>
                <c:pt idx="30166">
                  <c:v>-4.0000000000000001E-3</c:v>
                </c:pt>
                <c:pt idx="30167">
                  <c:v>-3.98E-3</c:v>
                </c:pt>
                <c:pt idx="30168">
                  <c:v>-3.98E-3</c:v>
                </c:pt>
                <c:pt idx="30169">
                  <c:v>-3.9500000000000004E-3</c:v>
                </c:pt>
                <c:pt idx="30170">
                  <c:v>-3.9199999999999999E-3</c:v>
                </c:pt>
                <c:pt idx="30171">
                  <c:v>-3.9199999999999999E-3</c:v>
                </c:pt>
                <c:pt idx="30172">
                  <c:v>-3.8999999999999998E-3</c:v>
                </c:pt>
                <c:pt idx="30173">
                  <c:v>-3.8700000000000002E-3</c:v>
                </c:pt>
                <c:pt idx="30174">
                  <c:v>-3.8700000000000002E-3</c:v>
                </c:pt>
                <c:pt idx="30175">
                  <c:v>-3.8400000000000001E-3</c:v>
                </c:pt>
                <c:pt idx="30176">
                  <c:v>-3.8400000000000001E-3</c:v>
                </c:pt>
                <c:pt idx="30177">
                  <c:v>-3.82E-3</c:v>
                </c:pt>
                <c:pt idx="30178">
                  <c:v>-3.82E-3</c:v>
                </c:pt>
                <c:pt idx="30179">
                  <c:v>-3.82E-3</c:v>
                </c:pt>
                <c:pt idx="30180">
                  <c:v>-3.82E-3</c:v>
                </c:pt>
                <c:pt idx="30181">
                  <c:v>-3.82E-3</c:v>
                </c:pt>
                <c:pt idx="30182">
                  <c:v>-3.82E-3</c:v>
                </c:pt>
                <c:pt idx="30183">
                  <c:v>-3.82E-3</c:v>
                </c:pt>
                <c:pt idx="30184">
                  <c:v>-3.82E-3</c:v>
                </c:pt>
                <c:pt idx="30185">
                  <c:v>-3.8400000000000001E-3</c:v>
                </c:pt>
                <c:pt idx="30186">
                  <c:v>-3.8400000000000001E-3</c:v>
                </c:pt>
                <c:pt idx="30187">
                  <c:v>-3.8700000000000002E-3</c:v>
                </c:pt>
                <c:pt idx="30188">
                  <c:v>-3.8700000000000002E-3</c:v>
                </c:pt>
                <c:pt idx="30189">
                  <c:v>-3.8999999999999998E-3</c:v>
                </c:pt>
                <c:pt idx="30190">
                  <c:v>-3.8999999999999998E-3</c:v>
                </c:pt>
                <c:pt idx="30191">
                  <c:v>-3.9199999999999999E-3</c:v>
                </c:pt>
                <c:pt idx="30192">
                  <c:v>-3.9199999999999999E-3</c:v>
                </c:pt>
                <c:pt idx="30193">
                  <c:v>-3.9500000000000004E-3</c:v>
                </c:pt>
                <c:pt idx="30194">
                  <c:v>-3.98E-3</c:v>
                </c:pt>
                <c:pt idx="30195">
                  <c:v>-3.98E-3</c:v>
                </c:pt>
                <c:pt idx="30196">
                  <c:v>-4.0000000000000001E-3</c:v>
                </c:pt>
                <c:pt idx="30197">
                  <c:v>-4.0000000000000001E-3</c:v>
                </c:pt>
                <c:pt idx="30198">
                  <c:v>-4.0000000000000001E-3</c:v>
                </c:pt>
                <c:pt idx="30199">
                  <c:v>-4.0299999999999997E-3</c:v>
                </c:pt>
                <c:pt idx="30200">
                  <c:v>-4.0299999999999997E-3</c:v>
                </c:pt>
                <c:pt idx="30201">
                  <c:v>-4.0299999999999997E-3</c:v>
                </c:pt>
                <c:pt idx="30202">
                  <c:v>-4.0299999999999997E-3</c:v>
                </c:pt>
                <c:pt idx="30203">
                  <c:v>-4.0299999999999997E-3</c:v>
                </c:pt>
                <c:pt idx="30204">
                  <c:v>-4.0299999999999997E-3</c:v>
                </c:pt>
                <c:pt idx="30205">
                  <c:v>-4.0000000000000001E-3</c:v>
                </c:pt>
                <c:pt idx="30206">
                  <c:v>-4.0000000000000001E-3</c:v>
                </c:pt>
                <c:pt idx="30207">
                  <c:v>-3.98E-3</c:v>
                </c:pt>
                <c:pt idx="30208">
                  <c:v>-3.98E-3</c:v>
                </c:pt>
                <c:pt idx="30209">
                  <c:v>-3.9500000000000004E-3</c:v>
                </c:pt>
                <c:pt idx="30210">
                  <c:v>-3.9500000000000004E-3</c:v>
                </c:pt>
                <c:pt idx="30211">
                  <c:v>-3.9199999999999999E-3</c:v>
                </c:pt>
                <c:pt idx="30212">
                  <c:v>-3.9199999999999999E-3</c:v>
                </c:pt>
                <c:pt idx="30213">
                  <c:v>-3.8999999999999998E-3</c:v>
                </c:pt>
                <c:pt idx="30214">
                  <c:v>-3.8999999999999998E-3</c:v>
                </c:pt>
                <c:pt idx="30215">
                  <c:v>-3.8700000000000002E-3</c:v>
                </c:pt>
                <c:pt idx="30216">
                  <c:v>-3.8700000000000002E-3</c:v>
                </c:pt>
                <c:pt idx="30217">
                  <c:v>-3.8400000000000001E-3</c:v>
                </c:pt>
                <c:pt idx="30218">
                  <c:v>-3.8400000000000001E-3</c:v>
                </c:pt>
                <c:pt idx="30219">
                  <c:v>-3.82E-3</c:v>
                </c:pt>
                <c:pt idx="30220">
                  <c:v>-3.82E-3</c:v>
                </c:pt>
                <c:pt idx="30221">
                  <c:v>-3.82E-3</c:v>
                </c:pt>
                <c:pt idx="30222">
                  <c:v>-3.82E-3</c:v>
                </c:pt>
                <c:pt idx="30223">
                  <c:v>-3.82E-3</c:v>
                </c:pt>
                <c:pt idx="30224">
                  <c:v>-3.82E-3</c:v>
                </c:pt>
                <c:pt idx="30225">
                  <c:v>-3.82E-3</c:v>
                </c:pt>
                <c:pt idx="30226">
                  <c:v>-3.8400000000000001E-3</c:v>
                </c:pt>
                <c:pt idx="30227">
                  <c:v>-3.8400000000000001E-3</c:v>
                </c:pt>
                <c:pt idx="30228">
                  <c:v>-3.8400000000000001E-3</c:v>
                </c:pt>
                <c:pt idx="30229">
                  <c:v>-3.8700000000000002E-3</c:v>
                </c:pt>
                <c:pt idx="30230">
                  <c:v>-3.8700000000000002E-3</c:v>
                </c:pt>
                <c:pt idx="30231">
                  <c:v>-3.8999999999999998E-3</c:v>
                </c:pt>
                <c:pt idx="30232">
                  <c:v>-3.8999999999999998E-3</c:v>
                </c:pt>
                <c:pt idx="30233">
                  <c:v>-3.9199999999999999E-3</c:v>
                </c:pt>
                <c:pt idx="30234">
                  <c:v>-3.9500000000000004E-3</c:v>
                </c:pt>
                <c:pt idx="30235">
                  <c:v>-3.9500000000000004E-3</c:v>
                </c:pt>
                <c:pt idx="30236">
                  <c:v>-3.98E-3</c:v>
                </c:pt>
                <c:pt idx="30237">
                  <c:v>-3.98E-3</c:v>
                </c:pt>
                <c:pt idx="30238">
                  <c:v>-4.0000000000000001E-3</c:v>
                </c:pt>
                <c:pt idx="30239">
                  <c:v>-4.0000000000000001E-3</c:v>
                </c:pt>
                <c:pt idx="30240">
                  <c:v>-4.0299999999999997E-3</c:v>
                </c:pt>
                <c:pt idx="30241">
                  <c:v>-4.0299999999999997E-3</c:v>
                </c:pt>
                <c:pt idx="30242">
                  <c:v>-4.0299999999999997E-3</c:v>
                </c:pt>
                <c:pt idx="30243">
                  <c:v>-4.0600000000000002E-3</c:v>
                </c:pt>
                <c:pt idx="30244">
                  <c:v>-4.0600000000000002E-3</c:v>
                </c:pt>
                <c:pt idx="30245">
                  <c:v>-4.0600000000000002E-3</c:v>
                </c:pt>
                <c:pt idx="30246">
                  <c:v>-4.0600000000000002E-3</c:v>
                </c:pt>
                <c:pt idx="30247">
                  <c:v>-4.0600000000000002E-3</c:v>
                </c:pt>
                <c:pt idx="30248">
                  <c:v>-4.0600000000000002E-3</c:v>
                </c:pt>
                <c:pt idx="30249">
                  <c:v>-4.0600000000000002E-3</c:v>
                </c:pt>
                <c:pt idx="30250">
                  <c:v>-4.0600000000000002E-3</c:v>
                </c:pt>
                <c:pt idx="30251">
                  <c:v>-4.0299999999999997E-3</c:v>
                </c:pt>
                <c:pt idx="30252">
                  <c:v>-4.0299999999999997E-3</c:v>
                </c:pt>
                <c:pt idx="30253">
                  <c:v>-4.0299999999999997E-3</c:v>
                </c:pt>
                <c:pt idx="30254">
                  <c:v>-4.0299999999999997E-3</c:v>
                </c:pt>
                <c:pt idx="30255">
                  <c:v>-4.0000000000000001E-3</c:v>
                </c:pt>
                <c:pt idx="30256">
                  <c:v>-4.0000000000000001E-3</c:v>
                </c:pt>
                <c:pt idx="30257">
                  <c:v>-4.0000000000000001E-3</c:v>
                </c:pt>
                <c:pt idx="30258">
                  <c:v>-4.0000000000000001E-3</c:v>
                </c:pt>
                <c:pt idx="30259">
                  <c:v>-3.98E-3</c:v>
                </c:pt>
                <c:pt idx="30260">
                  <c:v>-3.98E-3</c:v>
                </c:pt>
                <c:pt idx="30261">
                  <c:v>-3.98E-3</c:v>
                </c:pt>
                <c:pt idx="30262">
                  <c:v>-3.98E-3</c:v>
                </c:pt>
                <c:pt idx="30263">
                  <c:v>-3.98E-3</c:v>
                </c:pt>
                <c:pt idx="30264">
                  <c:v>-3.98E-3</c:v>
                </c:pt>
                <c:pt idx="30265">
                  <c:v>-3.98E-3</c:v>
                </c:pt>
                <c:pt idx="30266">
                  <c:v>-3.98E-3</c:v>
                </c:pt>
                <c:pt idx="30267">
                  <c:v>-4.0000000000000001E-3</c:v>
                </c:pt>
                <c:pt idx="30268">
                  <c:v>-4.0000000000000001E-3</c:v>
                </c:pt>
                <c:pt idx="30269">
                  <c:v>-4.0000000000000001E-3</c:v>
                </c:pt>
                <c:pt idx="30270">
                  <c:v>-4.0299999999999997E-3</c:v>
                </c:pt>
                <c:pt idx="30271">
                  <c:v>-4.0299999999999997E-3</c:v>
                </c:pt>
                <c:pt idx="30272">
                  <c:v>-4.0600000000000002E-3</c:v>
                </c:pt>
                <c:pt idx="30273">
                  <c:v>-4.0600000000000002E-3</c:v>
                </c:pt>
                <c:pt idx="30274">
                  <c:v>-4.0800000000000003E-3</c:v>
                </c:pt>
                <c:pt idx="30275">
                  <c:v>-4.1099999999999999E-3</c:v>
                </c:pt>
                <c:pt idx="30276">
                  <c:v>-4.1099999999999999E-3</c:v>
                </c:pt>
                <c:pt idx="30277">
                  <c:v>-4.13E-3</c:v>
                </c:pt>
                <c:pt idx="30278">
                  <c:v>-4.13E-3</c:v>
                </c:pt>
                <c:pt idx="30279">
                  <c:v>-4.1599999999999996E-3</c:v>
                </c:pt>
                <c:pt idx="30280">
                  <c:v>-4.1900000000000001E-3</c:v>
                </c:pt>
                <c:pt idx="30281">
                  <c:v>-4.1900000000000001E-3</c:v>
                </c:pt>
                <c:pt idx="30282">
                  <c:v>-4.1900000000000001E-3</c:v>
                </c:pt>
                <c:pt idx="30283">
                  <c:v>-4.2100000000000002E-3</c:v>
                </c:pt>
                <c:pt idx="30284">
                  <c:v>-4.2100000000000002E-3</c:v>
                </c:pt>
                <c:pt idx="30285">
                  <c:v>-4.2100000000000002E-3</c:v>
                </c:pt>
                <c:pt idx="30286">
                  <c:v>-4.2100000000000002E-3</c:v>
                </c:pt>
                <c:pt idx="30287">
                  <c:v>-4.2100000000000002E-3</c:v>
                </c:pt>
                <c:pt idx="30288">
                  <c:v>-4.2100000000000002E-3</c:v>
                </c:pt>
                <c:pt idx="30289">
                  <c:v>-4.2100000000000002E-3</c:v>
                </c:pt>
                <c:pt idx="30290">
                  <c:v>-4.1900000000000001E-3</c:v>
                </c:pt>
                <c:pt idx="30291">
                  <c:v>-4.1900000000000001E-3</c:v>
                </c:pt>
                <c:pt idx="30292">
                  <c:v>-4.1900000000000001E-3</c:v>
                </c:pt>
                <c:pt idx="30293">
                  <c:v>-4.1599999999999996E-3</c:v>
                </c:pt>
                <c:pt idx="30294">
                  <c:v>-4.1599999999999996E-3</c:v>
                </c:pt>
                <c:pt idx="30295">
                  <c:v>-4.13E-3</c:v>
                </c:pt>
                <c:pt idx="30296">
                  <c:v>-4.1099999999999999E-3</c:v>
                </c:pt>
                <c:pt idx="30297">
                  <c:v>-4.0800000000000003E-3</c:v>
                </c:pt>
                <c:pt idx="30298">
                  <c:v>-4.0800000000000003E-3</c:v>
                </c:pt>
                <c:pt idx="30299">
                  <c:v>-4.0600000000000002E-3</c:v>
                </c:pt>
                <c:pt idx="30300">
                  <c:v>-4.0299999999999997E-3</c:v>
                </c:pt>
                <c:pt idx="30301">
                  <c:v>-4.0000000000000001E-3</c:v>
                </c:pt>
                <c:pt idx="30302">
                  <c:v>-4.0000000000000001E-3</c:v>
                </c:pt>
                <c:pt idx="30303">
                  <c:v>-3.98E-3</c:v>
                </c:pt>
                <c:pt idx="30304">
                  <c:v>-3.9500000000000004E-3</c:v>
                </c:pt>
                <c:pt idx="30305">
                  <c:v>-3.9199999999999999E-3</c:v>
                </c:pt>
                <c:pt idx="30306">
                  <c:v>-3.9199999999999999E-3</c:v>
                </c:pt>
                <c:pt idx="30307">
                  <c:v>-3.8999999999999998E-3</c:v>
                </c:pt>
                <c:pt idx="30308">
                  <c:v>-3.8700000000000002E-3</c:v>
                </c:pt>
                <c:pt idx="30309">
                  <c:v>-3.8700000000000002E-3</c:v>
                </c:pt>
                <c:pt idx="30310">
                  <c:v>-3.8400000000000001E-3</c:v>
                </c:pt>
                <c:pt idx="30311">
                  <c:v>-3.8400000000000001E-3</c:v>
                </c:pt>
                <c:pt idx="30312">
                  <c:v>-3.82E-3</c:v>
                </c:pt>
                <c:pt idx="30313">
                  <c:v>-3.82E-3</c:v>
                </c:pt>
                <c:pt idx="30314">
                  <c:v>-3.79E-3</c:v>
                </c:pt>
                <c:pt idx="30315">
                  <c:v>-3.79E-3</c:v>
                </c:pt>
                <c:pt idx="30316">
                  <c:v>-3.79E-3</c:v>
                </c:pt>
                <c:pt idx="30317">
                  <c:v>-3.79E-3</c:v>
                </c:pt>
                <c:pt idx="30318">
                  <c:v>-3.7699999999999999E-3</c:v>
                </c:pt>
                <c:pt idx="30319">
                  <c:v>-3.7699999999999999E-3</c:v>
                </c:pt>
                <c:pt idx="30320">
                  <c:v>-3.7699999999999999E-3</c:v>
                </c:pt>
                <c:pt idx="30321">
                  <c:v>-3.7699999999999999E-3</c:v>
                </c:pt>
                <c:pt idx="30322">
                  <c:v>-3.7699999999999999E-3</c:v>
                </c:pt>
                <c:pt idx="30323">
                  <c:v>-3.7399999999999998E-3</c:v>
                </c:pt>
                <c:pt idx="30324">
                  <c:v>-3.7399999999999998E-3</c:v>
                </c:pt>
                <c:pt idx="30325">
                  <c:v>-3.7399999999999998E-3</c:v>
                </c:pt>
                <c:pt idx="30326">
                  <c:v>-3.7399999999999998E-3</c:v>
                </c:pt>
                <c:pt idx="30327">
                  <c:v>-3.7399999999999998E-3</c:v>
                </c:pt>
                <c:pt idx="30328">
                  <c:v>-3.7399999999999998E-3</c:v>
                </c:pt>
                <c:pt idx="30329">
                  <c:v>-3.7399999999999998E-3</c:v>
                </c:pt>
                <c:pt idx="30330">
                  <c:v>-3.7399999999999998E-3</c:v>
                </c:pt>
                <c:pt idx="30331">
                  <c:v>-3.7399999999999998E-3</c:v>
                </c:pt>
                <c:pt idx="30332">
                  <c:v>-3.7399999999999998E-3</c:v>
                </c:pt>
                <c:pt idx="30333">
                  <c:v>-3.7399999999999998E-3</c:v>
                </c:pt>
                <c:pt idx="30334">
                  <c:v>-3.7699999999999999E-3</c:v>
                </c:pt>
                <c:pt idx="30335">
                  <c:v>-3.7699999999999999E-3</c:v>
                </c:pt>
                <c:pt idx="30336">
                  <c:v>-3.7699999999999999E-3</c:v>
                </c:pt>
                <c:pt idx="30337">
                  <c:v>-3.7699999999999999E-3</c:v>
                </c:pt>
                <c:pt idx="30338">
                  <c:v>-3.79E-3</c:v>
                </c:pt>
                <c:pt idx="30339">
                  <c:v>-3.79E-3</c:v>
                </c:pt>
                <c:pt idx="30340">
                  <c:v>-3.82E-3</c:v>
                </c:pt>
                <c:pt idx="30341">
                  <c:v>-3.82E-3</c:v>
                </c:pt>
                <c:pt idx="30342">
                  <c:v>-3.8400000000000001E-3</c:v>
                </c:pt>
                <c:pt idx="30343">
                  <c:v>-3.8700000000000002E-3</c:v>
                </c:pt>
                <c:pt idx="30344">
                  <c:v>-3.8999999999999998E-3</c:v>
                </c:pt>
                <c:pt idx="30345">
                  <c:v>-3.8999999999999998E-3</c:v>
                </c:pt>
                <c:pt idx="30346">
                  <c:v>-3.9199999999999999E-3</c:v>
                </c:pt>
                <c:pt idx="30347">
                  <c:v>-3.9500000000000004E-3</c:v>
                </c:pt>
                <c:pt idx="30348">
                  <c:v>-3.98E-3</c:v>
                </c:pt>
                <c:pt idx="30349">
                  <c:v>-4.0000000000000001E-3</c:v>
                </c:pt>
                <c:pt idx="30350">
                  <c:v>-4.0299999999999997E-3</c:v>
                </c:pt>
                <c:pt idx="30351">
                  <c:v>-4.0600000000000002E-3</c:v>
                </c:pt>
                <c:pt idx="30352">
                  <c:v>-4.0800000000000003E-3</c:v>
                </c:pt>
                <c:pt idx="30353">
                  <c:v>-4.1099999999999999E-3</c:v>
                </c:pt>
                <c:pt idx="30354">
                  <c:v>-4.13E-3</c:v>
                </c:pt>
                <c:pt idx="30355">
                  <c:v>-4.1599999999999996E-3</c:v>
                </c:pt>
                <c:pt idx="30356">
                  <c:v>-4.1900000000000001E-3</c:v>
                </c:pt>
                <c:pt idx="30357">
                  <c:v>-4.2100000000000002E-3</c:v>
                </c:pt>
                <c:pt idx="30358">
                  <c:v>-4.2100000000000002E-3</c:v>
                </c:pt>
                <c:pt idx="30359">
                  <c:v>-4.2399999999999998E-3</c:v>
                </c:pt>
                <c:pt idx="30360">
                  <c:v>-4.2700000000000004E-3</c:v>
                </c:pt>
                <c:pt idx="30361">
                  <c:v>-4.2700000000000004E-3</c:v>
                </c:pt>
                <c:pt idx="30362">
                  <c:v>-4.2900000000000004E-3</c:v>
                </c:pt>
                <c:pt idx="30363">
                  <c:v>-4.2900000000000004E-3</c:v>
                </c:pt>
                <c:pt idx="30364">
                  <c:v>-4.2900000000000004E-3</c:v>
                </c:pt>
                <c:pt idx="30365">
                  <c:v>-4.2900000000000004E-3</c:v>
                </c:pt>
                <c:pt idx="30366">
                  <c:v>-4.2900000000000004E-3</c:v>
                </c:pt>
                <c:pt idx="30367">
                  <c:v>-4.2900000000000004E-3</c:v>
                </c:pt>
                <c:pt idx="30368">
                  <c:v>-4.2900000000000004E-3</c:v>
                </c:pt>
                <c:pt idx="30369">
                  <c:v>-4.2900000000000004E-3</c:v>
                </c:pt>
                <c:pt idx="30370">
                  <c:v>-4.2700000000000004E-3</c:v>
                </c:pt>
                <c:pt idx="30371">
                  <c:v>-4.2700000000000004E-3</c:v>
                </c:pt>
                <c:pt idx="30372">
                  <c:v>-4.2399999999999998E-3</c:v>
                </c:pt>
                <c:pt idx="30373">
                  <c:v>-4.2100000000000002E-3</c:v>
                </c:pt>
                <c:pt idx="30374">
                  <c:v>-4.2100000000000002E-3</c:v>
                </c:pt>
                <c:pt idx="30375">
                  <c:v>-4.1900000000000001E-3</c:v>
                </c:pt>
                <c:pt idx="30376">
                  <c:v>-4.1599999999999996E-3</c:v>
                </c:pt>
                <c:pt idx="30377">
                  <c:v>-4.13E-3</c:v>
                </c:pt>
                <c:pt idx="30378">
                  <c:v>-4.1099999999999999E-3</c:v>
                </c:pt>
                <c:pt idx="30379">
                  <c:v>-4.0800000000000003E-3</c:v>
                </c:pt>
                <c:pt idx="30380">
                  <c:v>-4.0600000000000002E-3</c:v>
                </c:pt>
                <c:pt idx="30381">
                  <c:v>-4.0299999999999997E-3</c:v>
                </c:pt>
                <c:pt idx="30382">
                  <c:v>-4.0000000000000001E-3</c:v>
                </c:pt>
                <c:pt idx="30383">
                  <c:v>-3.98E-3</c:v>
                </c:pt>
                <c:pt idx="30384">
                  <c:v>-3.9500000000000004E-3</c:v>
                </c:pt>
                <c:pt idx="30385">
                  <c:v>-3.9199999999999999E-3</c:v>
                </c:pt>
                <c:pt idx="30386">
                  <c:v>-3.8999999999999998E-3</c:v>
                </c:pt>
                <c:pt idx="30387">
                  <c:v>-3.8999999999999998E-3</c:v>
                </c:pt>
                <c:pt idx="30388">
                  <c:v>-3.8700000000000002E-3</c:v>
                </c:pt>
                <c:pt idx="30389">
                  <c:v>-3.8700000000000002E-3</c:v>
                </c:pt>
                <c:pt idx="30390">
                  <c:v>-3.8400000000000001E-3</c:v>
                </c:pt>
                <c:pt idx="30391">
                  <c:v>-3.8400000000000001E-3</c:v>
                </c:pt>
                <c:pt idx="30392">
                  <c:v>-3.8400000000000001E-3</c:v>
                </c:pt>
                <c:pt idx="30393">
                  <c:v>-3.8400000000000001E-3</c:v>
                </c:pt>
                <c:pt idx="30394">
                  <c:v>-3.8400000000000001E-3</c:v>
                </c:pt>
                <c:pt idx="30395">
                  <c:v>-3.8700000000000002E-3</c:v>
                </c:pt>
                <c:pt idx="30396">
                  <c:v>-3.8700000000000002E-3</c:v>
                </c:pt>
                <c:pt idx="30397">
                  <c:v>-3.8999999999999998E-3</c:v>
                </c:pt>
                <c:pt idx="30398">
                  <c:v>-3.9199999999999999E-3</c:v>
                </c:pt>
                <c:pt idx="30399">
                  <c:v>-3.9199999999999999E-3</c:v>
                </c:pt>
                <c:pt idx="30400">
                  <c:v>-3.9500000000000004E-3</c:v>
                </c:pt>
                <c:pt idx="30401">
                  <c:v>-3.98E-3</c:v>
                </c:pt>
                <c:pt idx="30402">
                  <c:v>-4.0000000000000001E-3</c:v>
                </c:pt>
                <c:pt idx="30403">
                  <c:v>-4.0299999999999997E-3</c:v>
                </c:pt>
                <c:pt idx="30404">
                  <c:v>-4.0600000000000002E-3</c:v>
                </c:pt>
                <c:pt idx="30405">
                  <c:v>-4.0800000000000003E-3</c:v>
                </c:pt>
                <c:pt idx="30406">
                  <c:v>-4.1099999999999999E-3</c:v>
                </c:pt>
                <c:pt idx="30407">
                  <c:v>-4.13E-3</c:v>
                </c:pt>
                <c:pt idx="30408">
                  <c:v>-4.1599999999999996E-3</c:v>
                </c:pt>
                <c:pt idx="30409">
                  <c:v>-4.1900000000000001E-3</c:v>
                </c:pt>
                <c:pt idx="30410">
                  <c:v>-4.2100000000000002E-3</c:v>
                </c:pt>
                <c:pt idx="30411">
                  <c:v>-4.2100000000000002E-3</c:v>
                </c:pt>
                <c:pt idx="30412">
                  <c:v>-4.2399999999999998E-3</c:v>
                </c:pt>
                <c:pt idx="30413">
                  <c:v>-4.2399999999999998E-3</c:v>
                </c:pt>
                <c:pt idx="30414">
                  <c:v>-4.2700000000000004E-3</c:v>
                </c:pt>
                <c:pt idx="30415">
                  <c:v>-4.2700000000000004E-3</c:v>
                </c:pt>
                <c:pt idx="30416">
                  <c:v>-4.2700000000000004E-3</c:v>
                </c:pt>
                <c:pt idx="30417">
                  <c:v>-4.2700000000000004E-3</c:v>
                </c:pt>
                <c:pt idx="30418">
                  <c:v>-4.2700000000000004E-3</c:v>
                </c:pt>
                <c:pt idx="30419">
                  <c:v>-4.2399999999999998E-3</c:v>
                </c:pt>
                <c:pt idx="30420">
                  <c:v>-4.2100000000000002E-3</c:v>
                </c:pt>
                <c:pt idx="30421">
                  <c:v>-4.2100000000000002E-3</c:v>
                </c:pt>
                <c:pt idx="30422">
                  <c:v>-4.1900000000000001E-3</c:v>
                </c:pt>
                <c:pt idx="30423">
                  <c:v>-4.1599999999999996E-3</c:v>
                </c:pt>
                <c:pt idx="30424">
                  <c:v>-4.13E-3</c:v>
                </c:pt>
                <c:pt idx="30425">
                  <c:v>-4.1099999999999999E-3</c:v>
                </c:pt>
                <c:pt idx="30426">
                  <c:v>-4.0800000000000003E-3</c:v>
                </c:pt>
                <c:pt idx="30427">
                  <c:v>-4.0600000000000002E-3</c:v>
                </c:pt>
                <c:pt idx="30428">
                  <c:v>-4.0000000000000001E-3</c:v>
                </c:pt>
                <c:pt idx="30429">
                  <c:v>-3.98E-3</c:v>
                </c:pt>
                <c:pt idx="30430">
                  <c:v>-3.9500000000000004E-3</c:v>
                </c:pt>
                <c:pt idx="30431">
                  <c:v>-3.9199999999999999E-3</c:v>
                </c:pt>
                <c:pt idx="30432">
                  <c:v>-3.8999999999999998E-3</c:v>
                </c:pt>
                <c:pt idx="30433">
                  <c:v>-3.8700000000000002E-3</c:v>
                </c:pt>
                <c:pt idx="30434">
                  <c:v>-3.8400000000000001E-3</c:v>
                </c:pt>
                <c:pt idx="30435">
                  <c:v>-3.82E-3</c:v>
                </c:pt>
                <c:pt idx="30436">
                  <c:v>-3.82E-3</c:v>
                </c:pt>
                <c:pt idx="30437">
                  <c:v>-3.79E-3</c:v>
                </c:pt>
                <c:pt idx="30438">
                  <c:v>-3.7699999999999999E-3</c:v>
                </c:pt>
                <c:pt idx="30439">
                  <c:v>-3.7699999999999999E-3</c:v>
                </c:pt>
                <c:pt idx="30440">
                  <c:v>-3.7699999999999999E-3</c:v>
                </c:pt>
                <c:pt idx="30441">
                  <c:v>-3.7699999999999999E-3</c:v>
                </c:pt>
                <c:pt idx="30442">
                  <c:v>-3.7699999999999999E-3</c:v>
                </c:pt>
                <c:pt idx="30443">
                  <c:v>-3.7699999999999999E-3</c:v>
                </c:pt>
                <c:pt idx="30444">
                  <c:v>-3.7699999999999999E-3</c:v>
                </c:pt>
                <c:pt idx="30445">
                  <c:v>-3.7699999999999999E-3</c:v>
                </c:pt>
                <c:pt idx="30446">
                  <c:v>-3.79E-3</c:v>
                </c:pt>
                <c:pt idx="30447">
                  <c:v>-3.79E-3</c:v>
                </c:pt>
                <c:pt idx="30448">
                  <c:v>-3.79E-3</c:v>
                </c:pt>
                <c:pt idx="30449">
                  <c:v>-3.82E-3</c:v>
                </c:pt>
                <c:pt idx="30450">
                  <c:v>-3.82E-3</c:v>
                </c:pt>
                <c:pt idx="30451">
                  <c:v>-3.8400000000000001E-3</c:v>
                </c:pt>
                <c:pt idx="30452">
                  <c:v>-3.8400000000000001E-3</c:v>
                </c:pt>
                <c:pt idx="30453">
                  <c:v>-3.8700000000000002E-3</c:v>
                </c:pt>
                <c:pt idx="30454">
                  <c:v>-3.8700000000000002E-3</c:v>
                </c:pt>
                <c:pt idx="30455">
                  <c:v>-3.8700000000000002E-3</c:v>
                </c:pt>
                <c:pt idx="30456">
                  <c:v>-3.8999999999999998E-3</c:v>
                </c:pt>
                <c:pt idx="30457">
                  <c:v>-3.8999999999999998E-3</c:v>
                </c:pt>
                <c:pt idx="30458">
                  <c:v>-3.8999999999999998E-3</c:v>
                </c:pt>
                <c:pt idx="30459">
                  <c:v>-3.8999999999999998E-3</c:v>
                </c:pt>
                <c:pt idx="30460">
                  <c:v>-3.8999999999999998E-3</c:v>
                </c:pt>
                <c:pt idx="30461">
                  <c:v>-3.8999999999999998E-3</c:v>
                </c:pt>
                <c:pt idx="30462">
                  <c:v>-3.8999999999999998E-3</c:v>
                </c:pt>
                <c:pt idx="30463">
                  <c:v>-3.8700000000000002E-3</c:v>
                </c:pt>
                <c:pt idx="30464">
                  <c:v>-3.8700000000000002E-3</c:v>
                </c:pt>
                <c:pt idx="30465">
                  <c:v>-3.8700000000000002E-3</c:v>
                </c:pt>
                <c:pt idx="30466">
                  <c:v>-3.8400000000000001E-3</c:v>
                </c:pt>
                <c:pt idx="30467">
                  <c:v>-3.8400000000000001E-3</c:v>
                </c:pt>
                <c:pt idx="30468">
                  <c:v>-3.82E-3</c:v>
                </c:pt>
                <c:pt idx="30469">
                  <c:v>-3.82E-3</c:v>
                </c:pt>
                <c:pt idx="30470">
                  <c:v>-3.82E-3</c:v>
                </c:pt>
                <c:pt idx="30471">
                  <c:v>-3.79E-3</c:v>
                </c:pt>
                <c:pt idx="30472">
                  <c:v>-3.79E-3</c:v>
                </c:pt>
                <c:pt idx="30473">
                  <c:v>-3.7699999999999999E-3</c:v>
                </c:pt>
                <c:pt idx="30474">
                  <c:v>-3.7699999999999999E-3</c:v>
                </c:pt>
                <c:pt idx="30475">
                  <c:v>-3.7699999999999999E-3</c:v>
                </c:pt>
                <c:pt idx="30476">
                  <c:v>-3.7699999999999999E-3</c:v>
                </c:pt>
                <c:pt idx="30477">
                  <c:v>-3.7399999999999998E-3</c:v>
                </c:pt>
                <c:pt idx="30478">
                  <c:v>-3.7399999999999998E-3</c:v>
                </c:pt>
                <c:pt idx="30479">
                  <c:v>-3.7399999999999998E-3</c:v>
                </c:pt>
                <c:pt idx="30480">
                  <c:v>-3.7399999999999998E-3</c:v>
                </c:pt>
                <c:pt idx="30481">
                  <c:v>-3.7399999999999998E-3</c:v>
                </c:pt>
                <c:pt idx="30482">
                  <c:v>-3.7699999999999999E-3</c:v>
                </c:pt>
                <c:pt idx="30483">
                  <c:v>-3.7699999999999999E-3</c:v>
                </c:pt>
                <c:pt idx="30484">
                  <c:v>-3.7699999999999999E-3</c:v>
                </c:pt>
                <c:pt idx="30485">
                  <c:v>-3.7699999999999999E-3</c:v>
                </c:pt>
                <c:pt idx="30486">
                  <c:v>-3.7699999999999999E-3</c:v>
                </c:pt>
                <c:pt idx="30487">
                  <c:v>-3.7699999999999999E-3</c:v>
                </c:pt>
                <c:pt idx="30488">
                  <c:v>-3.79E-3</c:v>
                </c:pt>
                <c:pt idx="30489">
                  <c:v>-3.79E-3</c:v>
                </c:pt>
                <c:pt idx="30490">
                  <c:v>-3.79E-3</c:v>
                </c:pt>
                <c:pt idx="30491">
                  <c:v>-3.79E-3</c:v>
                </c:pt>
                <c:pt idx="30492">
                  <c:v>-3.79E-3</c:v>
                </c:pt>
                <c:pt idx="30493">
                  <c:v>-3.79E-3</c:v>
                </c:pt>
                <c:pt idx="30494">
                  <c:v>-3.82E-3</c:v>
                </c:pt>
                <c:pt idx="30495">
                  <c:v>-3.79E-3</c:v>
                </c:pt>
                <c:pt idx="30496">
                  <c:v>-3.79E-3</c:v>
                </c:pt>
                <c:pt idx="30497">
                  <c:v>-3.79E-3</c:v>
                </c:pt>
                <c:pt idx="30498">
                  <c:v>-3.79E-3</c:v>
                </c:pt>
                <c:pt idx="30499">
                  <c:v>-3.79E-3</c:v>
                </c:pt>
                <c:pt idx="30500">
                  <c:v>-3.79E-3</c:v>
                </c:pt>
                <c:pt idx="30501">
                  <c:v>-3.79E-3</c:v>
                </c:pt>
                <c:pt idx="30502">
                  <c:v>-3.79E-3</c:v>
                </c:pt>
                <c:pt idx="30503">
                  <c:v>-3.79E-3</c:v>
                </c:pt>
                <c:pt idx="30504">
                  <c:v>-3.79E-3</c:v>
                </c:pt>
                <c:pt idx="30505">
                  <c:v>-3.79E-3</c:v>
                </c:pt>
                <c:pt idx="30506">
                  <c:v>-3.79E-3</c:v>
                </c:pt>
                <c:pt idx="30507">
                  <c:v>-3.79E-3</c:v>
                </c:pt>
                <c:pt idx="30508">
                  <c:v>-3.79E-3</c:v>
                </c:pt>
                <c:pt idx="30509">
                  <c:v>-3.82E-3</c:v>
                </c:pt>
                <c:pt idx="30510">
                  <c:v>-3.82E-3</c:v>
                </c:pt>
                <c:pt idx="30511">
                  <c:v>-3.8400000000000001E-3</c:v>
                </c:pt>
                <c:pt idx="30512">
                  <c:v>-3.8400000000000001E-3</c:v>
                </c:pt>
                <c:pt idx="30513">
                  <c:v>-3.8700000000000002E-3</c:v>
                </c:pt>
                <c:pt idx="30514">
                  <c:v>-3.8999999999999998E-3</c:v>
                </c:pt>
                <c:pt idx="30515">
                  <c:v>-3.9199999999999999E-3</c:v>
                </c:pt>
                <c:pt idx="30516">
                  <c:v>-3.9500000000000004E-3</c:v>
                </c:pt>
                <c:pt idx="30517">
                  <c:v>-3.98E-3</c:v>
                </c:pt>
                <c:pt idx="30518">
                  <c:v>-4.0000000000000001E-3</c:v>
                </c:pt>
                <c:pt idx="30519">
                  <c:v>-4.0299999999999997E-3</c:v>
                </c:pt>
                <c:pt idx="30520">
                  <c:v>-4.0800000000000003E-3</c:v>
                </c:pt>
                <c:pt idx="30521">
                  <c:v>-4.1099999999999999E-3</c:v>
                </c:pt>
                <c:pt idx="30522">
                  <c:v>-4.13E-3</c:v>
                </c:pt>
                <c:pt idx="30523">
                  <c:v>-4.1599999999999996E-3</c:v>
                </c:pt>
                <c:pt idx="30524">
                  <c:v>-4.1900000000000001E-3</c:v>
                </c:pt>
                <c:pt idx="30525">
                  <c:v>-4.2100000000000002E-3</c:v>
                </c:pt>
                <c:pt idx="30526">
                  <c:v>-4.2700000000000004E-3</c:v>
                </c:pt>
                <c:pt idx="30527">
                  <c:v>-4.2700000000000004E-3</c:v>
                </c:pt>
                <c:pt idx="30528">
                  <c:v>-4.2900000000000004E-3</c:v>
                </c:pt>
                <c:pt idx="30529">
                  <c:v>-4.3200000000000001E-3</c:v>
                </c:pt>
                <c:pt idx="30530">
                  <c:v>-4.3200000000000001E-3</c:v>
                </c:pt>
                <c:pt idx="30531">
                  <c:v>-4.3499999999999997E-3</c:v>
                </c:pt>
                <c:pt idx="30532">
                  <c:v>-4.3499999999999997E-3</c:v>
                </c:pt>
                <c:pt idx="30533">
                  <c:v>-4.3499999999999997E-3</c:v>
                </c:pt>
                <c:pt idx="30534">
                  <c:v>-4.3200000000000001E-3</c:v>
                </c:pt>
                <c:pt idx="30535">
                  <c:v>-4.3200000000000001E-3</c:v>
                </c:pt>
                <c:pt idx="30536">
                  <c:v>-4.3200000000000001E-3</c:v>
                </c:pt>
                <c:pt idx="30537">
                  <c:v>-4.2900000000000004E-3</c:v>
                </c:pt>
                <c:pt idx="30538">
                  <c:v>-4.2700000000000004E-3</c:v>
                </c:pt>
                <c:pt idx="30539">
                  <c:v>-4.2399999999999998E-3</c:v>
                </c:pt>
                <c:pt idx="30540">
                  <c:v>-4.2100000000000002E-3</c:v>
                </c:pt>
                <c:pt idx="30541">
                  <c:v>-4.1900000000000001E-3</c:v>
                </c:pt>
                <c:pt idx="30542">
                  <c:v>-4.1599999999999996E-3</c:v>
                </c:pt>
                <c:pt idx="30543">
                  <c:v>-4.1099999999999999E-3</c:v>
                </c:pt>
                <c:pt idx="30544">
                  <c:v>-4.0800000000000003E-3</c:v>
                </c:pt>
                <c:pt idx="30545">
                  <c:v>-4.0600000000000002E-3</c:v>
                </c:pt>
                <c:pt idx="30546">
                  <c:v>-4.0299999999999997E-3</c:v>
                </c:pt>
                <c:pt idx="30547">
                  <c:v>-3.98E-3</c:v>
                </c:pt>
                <c:pt idx="30548">
                  <c:v>-3.9500000000000004E-3</c:v>
                </c:pt>
                <c:pt idx="30549">
                  <c:v>-3.9199999999999999E-3</c:v>
                </c:pt>
                <c:pt idx="30550">
                  <c:v>-3.8999999999999998E-3</c:v>
                </c:pt>
                <c:pt idx="30551">
                  <c:v>-3.8999999999999998E-3</c:v>
                </c:pt>
                <c:pt idx="30552">
                  <c:v>-3.8700000000000002E-3</c:v>
                </c:pt>
                <c:pt idx="30553">
                  <c:v>-3.8400000000000001E-3</c:v>
                </c:pt>
                <c:pt idx="30554">
                  <c:v>-3.8400000000000001E-3</c:v>
                </c:pt>
                <c:pt idx="30555">
                  <c:v>-3.8400000000000001E-3</c:v>
                </c:pt>
                <c:pt idx="30556">
                  <c:v>-3.8400000000000001E-3</c:v>
                </c:pt>
                <c:pt idx="30557">
                  <c:v>-3.8400000000000001E-3</c:v>
                </c:pt>
                <c:pt idx="30558">
                  <c:v>-3.8400000000000001E-3</c:v>
                </c:pt>
                <c:pt idx="30559">
                  <c:v>-3.8400000000000001E-3</c:v>
                </c:pt>
                <c:pt idx="30560">
                  <c:v>-3.8700000000000002E-3</c:v>
                </c:pt>
                <c:pt idx="30561">
                  <c:v>-3.8700000000000002E-3</c:v>
                </c:pt>
                <c:pt idx="30562">
                  <c:v>-3.8999999999999998E-3</c:v>
                </c:pt>
                <c:pt idx="30563">
                  <c:v>-3.8999999999999998E-3</c:v>
                </c:pt>
                <c:pt idx="30564">
                  <c:v>-3.9199999999999999E-3</c:v>
                </c:pt>
                <c:pt idx="30565">
                  <c:v>-3.9199999999999999E-3</c:v>
                </c:pt>
                <c:pt idx="30566">
                  <c:v>-3.9500000000000004E-3</c:v>
                </c:pt>
                <c:pt idx="30567">
                  <c:v>-3.9500000000000004E-3</c:v>
                </c:pt>
                <c:pt idx="30568">
                  <c:v>-3.98E-3</c:v>
                </c:pt>
                <c:pt idx="30569">
                  <c:v>-3.98E-3</c:v>
                </c:pt>
                <c:pt idx="30570">
                  <c:v>-3.98E-3</c:v>
                </c:pt>
                <c:pt idx="30571">
                  <c:v>-3.98E-3</c:v>
                </c:pt>
                <c:pt idx="30572">
                  <c:v>-3.98E-3</c:v>
                </c:pt>
                <c:pt idx="30573">
                  <c:v>-3.98E-3</c:v>
                </c:pt>
                <c:pt idx="30574">
                  <c:v>-3.9500000000000004E-3</c:v>
                </c:pt>
                <c:pt idx="30575">
                  <c:v>-3.9500000000000004E-3</c:v>
                </c:pt>
                <c:pt idx="30576">
                  <c:v>-3.9199999999999999E-3</c:v>
                </c:pt>
                <c:pt idx="30577">
                  <c:v>-3.9199999999999999E-3</c:v>
                </c:pt>
                <c:pt idx="30578">
                  <c:v>-3.8999999999999998E-3</c:v>
                </c:pt>
                <c:pt idx="30579">
                  <c:v>-3.8700000000000002E-3</c:v>
                </c:pt>
                <c:pt idx="30580">
                  <c:v>-3.8700000000000002E-3</c:v>
                </c:pt>
                <c:pt idx="30581">
                  <c:v>-3.8400000000000001E-3</c:v>
                </c:pt>
                <c:pt idx="30582">
                  <c:v>-3.82E-3</c:v>
                </c:pt>
                <c:pt idx="30583">
                  <c:v>-3.79E-3</c:v>
                </c:pt>
                <c:pt idx="30584">
                  <c:v>-3.7699999999999999E-3</c:v>
                </c:pt>
                <c:pt idx="30585">
                  <c:v>-3.7399999999999998E-3</c:v>
                </c:pt>
                <c:pt idx="30586">
                  <c:v>-3.7399999999999998E-3</c:v>
                </c:pt>
                <c:pt idx="30587">
                  <c:v>-3.7100000000000002E-3</c:v>
                </c:pt>
                <c:pt idx="30588">
                  <c:v>-3.7100000000000002E-3</c:v>
                </c:pt>
                <c:pt idx="30589">
                  <c:v>-3.6900000000000001E-3</c:v>
                </c:pt>
                <c:pt idx="30590">
                  <c:v>-3.6900000000000001E-3</c:v>
                </c:pt>
                <c:pt idx="30591">
                  <c:v>-3.6900000000000001E-3</c:v>
                </c:pt>
                <c:pt idx="30592">
                  <c:v>-3.6900000000000001E-3</c:v>
                </c:pt>
                <c:pt idx="30593">
                  <c:v>-3.6900000000000001E-3</c:v>
                </c:pt>
                <c:pt idx="30594">
                  <c:v>-3.6900000000000001E-3</c:v>
                </c:pt>
                <c:pt idx="30595">
                  <c:v>-3.7100000000000002E-3</c:v>
                </c:pt>
                <c:pt idx="30596">
                  <c:v>-3.7100000000000002E-3</c:v>
                </c:pt>
                <c:pt idx="30597">
                  <c:v>-3.7100000000000002E-3</c:v>
                </c:pt>
                <c:pt idx="30598">
                  <c:v>-3.7399999999999998E-3</c:v>
                </c:pt>
                <c:pt idx="30599">
                  <c:v>-3.7699999999999999E-3</c:v>
                </c:pt>
                <c:pt idx="30600">
                  <c:v>-3.7699999999999999E-3</c:v>
                </c:pt>
                <c:pt idx="30601">
                  <c:v>-3.79E-3</c:v>
                </c:pt>
                <c:pt idx="30602">
                  <c:v>-3.82E-3</c:v>
                </c:pt>
                <c:pt idx="30603">
                  <c:v>-3.82E-3</c:v>
                </c:pt>
                <c:pt idx="30604">
                  <c:v>-3.8400000000000001E-3</c:v>
                </c:pt>
                <c:pt idx="30605">
                  <c:v>-3.8400000000000001E-3</c:v>
                </c:pt>
                <c:pt idx="30606">
                  <c:v>-3.8700000000000002E-3</c:v>
                </c:pt>
                <c:pt idx="30607">
                  <c:v>-3.8700000000000002E-3</c:v>
                </c:pt>
                <c:pt idx="30608">
                  <c:v>-3.8700000000000002E-3</c:v>
                </c:pt>
                <c:pt idx="30609">
                  <c:v>-3.8700000000000002E-3</c:v>
                </c:pt>
                <c:pt idx="30610">
                  <c:v>-3.8700000000000002E-3</c:v>
                </c:pt>
                <c:pt idx="30611">
                  <c:v>-3.8700000000000002E-3</c:v>
                </c:pt>
                <c:pt idx="30612">
                  <c:v>-3.8700000000000002E-3</c:v>
                </c:pt>
                <c:pt idx="30613">
                  <c:v>-3.8400000000000001E-3</c:v>
                </c:pt>
                <c:pt idx="30614">
                  <c:v>-3.8400000000000001E-3</c:v>
                </c:pt>
                <c:pt idx="30615">
                  <c:v>-3.8400000000000001E-3</c:v>
                </c:pt>
                <c:pt idx="30616">
                  <c:v>-3.82E-3</c:v>
                </c:pt>
                <c:pt idx="30617">
                  <c:v>-3.82E-3</c:v>
                </c:pt>
                <c:pt idx="30618">
                  <c:v>-3.79E-3</c:v>
                </c:pt>
                <c:pt idx="30619">
                  <c:v>-3.7699999999999999E-3</c:v>
                </c:pt>
                <c:pt idx="30620">
                  <c:v>-3.7699999999999999E-3</c:v>
                </c:pt>
                <c:pt idx="30621">
                  <c:v>-3.7399999999999998E-3</c:v>
                </c:pt>
                <c:pt idx="30622">
                  <c:v>-3.7399999999999998E-3</c:v>
                </c:pt>
                <c:pt idx="30623">
                  <c:v>-3.7399999999999998E-3</c:v>
                </c:pt>
                <c:pt idx="30624">
                  <c:v>-3.7100000000000002E-3</c:v>
                </c:pt>
                <c:pt idx="30625">
                  <c:v>-3.7100000000000002E-3</c:v>
                </c:pt>
                <c:pt idx="30626">
                  <c:v>-3.7100000000000002E-3</c:v>
                </c:pt>
                <c:pt idx="30627">
                  <c:v>-3.7100000000000002E-3</c:v>
                </c:pt>
                <c:pt idx="30628">
                  <c:v>-3.7399999999999998E-3</c:v>
                </c:pt>
                <c:pt idx="30629">
                  <c:v>-3.7399999999999998E-3</c:v>
                </c:pt>
                <c:pt idx="30630">
                  <c:v>-3.7399999999999998E-3</c:v>
                </c:pt>
                <c:pt idx="30631">
                  <c:v>-3.7699999999999999E-3</c:v>
                </c:pt>
                <c:pt idx="30632">
                  <c:v>-3.79E-3</c:v>
                </c:pt>
                <c:pt idx="30633">
                  <c:v>-3.79E-3</c:v>
                </c:pt>
                <c:pt idx="30634">
                  <c:v>-3.82E-3</c:v>
                </c:pt>
                <c:pt idx="30635">
                  <c:v>-3.8400000000000001E-3</c:v>
                </c:pt>
                <c:pt idx="30636">
                  <c:v>-3.8700000000000002E-3</c:v>
                </c:pt>
                <c:pt idx="30637">
                  <c:v>-3.8999999999999998E-3</c:v>
                </c:pt>
                <c:pt idx="30638">
                  <c:v>-3.9199999999999999E-3</c:v>
                </c:pt>
                <c:pt idx="30639">
                  <c:v>-3.9500000000000004E-3</c:v>
                </c:pt>
                <c:pt idx="30640">
                  <c:v>-3.9500000000000004E-3</c:v>
                </c:pt>
                <c:pt idx="30641">
                  <c:v>-3.98E-3</c:v>
                </c:pt>
                <c:pt idx="30642">
                  <c:v>-4.0000000000000001E-3</c:v>
                </c:pt>
                <c:pt idx="30643">
                  <c:v>-4.0000000000000001E-3</c:v>
                </c:pt>
                <c:pt idx="30644">
                  <c:v>-4.0299999999999997E-3</c:v>
                </c:pt>
                <c:pt idx="30645">
                  <c:v>-4.0299999999999997E-3</c:v>
                </c:pt>
                <c:pt idx="30646">
                  <c:v>-4.0299999999999997E-3</c:v>
                </c:pt>
                <c:pt idx="30647">
                  <c:v>-4.0299999999999997E-3</c:v>
                </c:pt>
                <c:pt idx="30648">
                  <c:v>-4.0299999999999997E-3</c:v>
                </c:pt>
                <c:pt idx="30649">
                  <c:v>-4.0299999999999997E-3</c:v>
                </c:pt>
                <c:pt idx="30650">
                  <c:v>-4.0000000000000001E-3</c:v>
                </c:pt>
                <c:pt idx="30651">
                  <c:v>-4.0000000000000001E-3</c:v>
                </c:pt>
                <c:pt idx="30652">
                  <c:v>-3.98E-3</c:v>
                </c:pt>
                <c:pt idx="30653">
                  <c:v>-3.98E-3</c:v>
                </c:pt>
                <c:pt idx="30654">
                  <c:v>-3.9500000000000004E-3</c:v>
                </c:pt>
                <c:pt idx="30655">
                  <c:v>-3.9199999999999999E-3</c:v>
                </c:pt>
                <c:pt idx="30656">
                  <c:v>-3.8999999999999998E-3</c:v>
                </c:pt>
                <c:pt idx="30657">
                  <c:v>-3.8999999999999998E-3</c:v>
                </c:pt>
                <c:pt idx="30658">
                  <c:v>-3.8700000000000002E-3</c:v>
                </c:pt>
                <c:pt idx="30659">
                  <c:v>-3.8700000000000002E-3</c:v>
                </c:pt>
                <c:pt idx="30660">
                  <c:v>-3.8400000000000001E-3</c:v>
                </c:pt>
                <c:pt idx="30661">
                  <c:v>-3.8400000000000001E-3</c:v>
                </c:pt>
                <c:pt idx="30662">
                  <c:v>-3.8400000000000001E-3</c:v>
                </c:pt>
                <c:pt idx="30663">
                  <c:v>-3.82E-3</c:v>
                </c:pt>
                <c:pt idx="30664">
                  <c:v>-3.8400000000000001E-3</c:v>
                </c:pt>
                <c:pt idx="30665">
                  <c:v>-3.8400000000000001E-3</c:v>
                </c:pt>
                <c:pt idx="30666">
                  <c:v>-3.8400000000000001E-3</c:v>
                </c:pt>
                <c:pt idx="30667">
                  <c:v>-3.8400000000000001E-3</c:v>
                </c:pt>
                <c:pt idx="30668">
                  <c:v>-3.8700000000000002E-3</c:v>
                </c:pt>
                <c:pt idx="30669">
                  <c:v>-3.8700000000000002E-3</c:v>
                </c:pt>
                <c:pt idx="30670">
                  <c:v>-3.8999999999999998E-3</c:v>
                </c:pt>
                <c:pt idx="30671">
                  <c:v>-3.9199999999999999E-3</c:v>
                </c:pt>
                <c:pt idx="30672">
                  <c:v>-3.9500000000000004E-3</c:v>
                </c:pt>
                <c:pt idx="30673">
                  <c:v>-3.98E-3</c:v>
                </c:pt>
                <c:pt idx="30674">
                  <c:v>-3.98E-3</c:v>
                </c:pt>
                <c:pt idx="30675">
                  <c:v>-4.0000000000000001E-3</c:v>
                </c:pt>
                <c:pt idx="30676">
                  <c:v>-4.0299999999999997E-3</c:v>
                </c:pt>
                <c:pt idx="30677">
                  <c:v>-4.0299999999999997E-3</c:v>
                </c:pt>
                <c:pt idx="30678">
                  <c:v>-4.0600000000000002E-3</c:v>
                </c:pt>
                <c:pt idx="30679">
                  <c:v>-4.0600000000000002E-3</c:v>
                </c:pt>
                <c:pt idx="30680">
                  <c:v>-4.0800000000000003E-3</c:v>
                </c:pt>
                <c:pt idx="30681">
                  <c:v>-4.0800000000000003E-3</c:v>
                </c:pt>
                <c:pt idx="30682">
                  <c:v>-4.0800000000000003E-3</c:v>
                </c:pt>
                <c:pt idx="30683">
                  <c:v>-4.0600000000000002E-3</c:v>
                </c:pt>
                <c:pt idx="30684">
                  <c:v>-4.0600000000000002E-3</c:v>
                </c:pt>
                <c:pt idx="30685">
                  <c:v>-4.0299999999999997E-3</c:v>
                </c:pt>
                <c:pt idx="30686">
                  <c:v>-4.0000000000000001E-3</c:v>
                </c:pt>
                <c:pt idx="30687">
                  <c:v>-3.98E-3</c:v>
                </c:pt>
                <c:pt idx="30688">
                  <c:v>-3.9500000000000004E-3</c:v>
                </c:pt>
                <c:pt idx="30689">
                  <c:v>-3.9199999999999999E-3</c:v>
                </c:pt>
                <c:pt idx="30690">
                  <c:v>-3.8999999999999998E-3</c:v>
                </c:pt>
                <c:pt idx="30691">
                  <c:v>-3.8400000000000001E-3</c:v>
                </c:pt>
                <c:pt idx="30692">
                  <c:v>-3.82E-3</c:v>
                </c:pt>
                <c:pt idx="30693">
                  <c:v>-3.7699999999999999E-3</c:v>
                </c:pt>
                <c:pt idx="30694">
                  <c:v>-3.7399999999999998E-3</c:v>
                </c:pt>
                <c:pt idx="30695">
                  <c:v>-3.6900000000000001E-3</c:v>
                </c:pt>
                <c:pt idx="30696">
                  <c:v>-3.6600000000000001E-3</c:v>
                </c:pt>
                <c:pt idx="30697">
                  <c:v>-3.6099999999999999E-3</c:v>
                </c:pt>
                <c:pt idx="30698">
                  <c:v>-3.5799999999999998E-3</c:v>
                </c:pt>
                <c:pt idx="30699">
                  <c:v>-3.5599999999999998E-3</c:v>
                </c:pt>
                <c:pt idx="30700">
                  <c:v>-3.5300000000000002E-3</c:v>
                </c:pt>
                <c:pt idx="30701">
                  <c:v>-3.5300000000000002E-3</c:v>
                </c:pt>
                <c:pt idx="30702">
                  <c:v>-3.5000000000000001E-3</c:v>
                </c:pt>
                <c:pt idx="30703">
                  <c:v>-3.5000000000000001E-3</c:v>
                </c:pt>
                <c:pt idx="30704">
                  <c:v>-3.48E-3</c:v>
                </c:pt>
                <c:pt idx="30705">
                  <c:v>-3.5000000000000001E-3</c:v>
                </c:pt>
                <c:pt idx="30706">
                  <c:v>-3.5000000000000001E-3</c:v>
                </c:pt>
                <c:pt idx="30707">
                  <c:v>-3.5000000000000001E-3</c:v>
                </c:pt>
                <c:pt idx="30708">
                  <c:v>-3.5300000000000002E-3</c:v>
                </c:pt>
                <c:pt idx="30709">
                  <c:v>-3.5300000000000002E-3</c:v>
                </c:pt>
                <c:pt idx="30710">
                  <c:v>-3.5599999999999998E-3</c:v>
                </c:pt>
                <c:pt idx="30711">
                  <c:v>-3.5799999999999998E-3</c:v>
                </c:pt>
                <c:pt idx="30712">
                  <c:v>-3.6099999999999999E-3</c:v>
                </c:pt>
                <c:pt idx="30713">
                  <c:v>-3.63E-3</c:v>
                </c:pt>
                <c:pt idx="30714">
                  <c:v>-3.6600000000000001E-3</c:v>
                </c:pt>
                <c:pt idx="30715">
                  <c:v>-3.6900000000000001E-3</c:v>
                </c:pt>
                <c:pt idx="30716">
                  <c:v>-3.7100000000000002E-3</c:v>
                </c:pt>
                <c:pt idx="30717">
                  <c:v>-3.7399999999999998E-3</c:v>
                </c:pt>
                <c:pt idx="30718">
                  <c:v>-3.7699999999999999E-3</c:v>
                </c:pt>
                <c:pt idx="30719">
                  <c:v>-3.79E-3</c:v>
                </c:pt>
                <c:pt idx="30720">
                  <c:v>-3.82E-3</c:v>
                </c:pt>
                <c:pt idx="30721">
                  <c:v>-3.8400000000000001E-3</c:v>
                </c:pt>
                <c:pt idx="30722">
                  <c:v>-3.8700000000000002E-3</c:v>
                </c:pt>
                <c:pt idx="30723">
                  <c:v>-3.8700000000000002E-3</c:v>
                </c:pt>
                <c:pt idx="30724">
                  <c:v>-3.8700000000000002E-3</c:v>
                </c:pt>
                <c:pt idx="30725">
                  <c:v>-3.8999999999999998E-3</c:v>
                </c:pt>
                <c:pt idx="30726">
                  <c:v>-3.8999999999999998E-3</c:v>
                </c:pt>
                <c:pt idx="30727">
                  <c:v>-3.8999999999999998E-3</c:v>
                </c:pt>
                <c:pt idx="30728">
                  <c:v>-3.8999999999999998E-3</c:v>
                </c:pt>
                <c:pt idx="30729">
                  <c:v>-3.8999999999999998E-3</c:v>
                </c:pt>
                <c:pt idx="30730">
                  <c:v>-3.8999999999999998E-3</c:v>
                </c:pt>
                <c:pt idx="30731">
                  <c:v>-3.8999999999999998E-3</c:v>
                </c:pt>
                <c:pt idx="30732">
                  <c:v>-3.8999999999999998E-3</c:v>
                </c:pt>
                <c:pt idx="30733">
                  <c:v>-3.8999999999999998E-3</c:v>
                </c:pt>
                <c:pt idx="30734">
                  <c:v>-3.8999999999999998E-3</c:v>
                </c:pt>
                <c:pt idx="30735">
                  <c:v>-3.8999999999999998E-3</c:v>
                </c:pt>
                <c:pt idx="30736">
                  <c:v>-3.8999999999999998E-3</c:v>
                </c:pt>
                <c:pt idx="30737">
                  <c:v>-3.8999999999999998E-3</c:v>
                </c:pt>
                <c:pt idx="30738">
                  <c:v>-3.8999999999999998E-3</c:v>
                </c:pt>
                <c:pt idx="30739">
                  <c:v>-3.8999999999999998E-3</c:v>
                </c:pt>
                <c:pt idx="30740">
                  <c:v>-3.8999999999999998E-3</c:v>
                </c:pt>
                <c:pt idx="30741">
                  <c:v>-3.8999999999999998E-3</c:v>
                </c:pt>
                <c:pt idx="30742">
                  <c:v>-3.9199999999999999E-3</c:v>
                </c:pt>
                <c:pt idx="30743">
                  <c:v>-3.9199999999999999E-3</c:v>
                </c:pt>
                <c:pt idx="30744">
                  <c:v>-3.9500000000000004E-3</c:v>
                </c:pt>
                <c:pt idx="30745">
                  <c:v>-3.9500000000000004E-3</c:v>
                </c:pt>
                <c:pt idx="30746">
                  <c:v>-3.9500000000000004E-3</c:v>
                </c:pt>
                <c:pt idx="30747">
                  <c:v>-3.98E-3</c:v>
                </c:pt>
                <c:pt idx="30748">
                  <c:v>-3.98E-3</c:v>
                </c:pt>
                <c:pt idx="30749">
                  <c:v>-4.0000000000000001E-3</c:v>
                </c:pt>
                <c:pt idx="30750">
                  <c:v>-4.0000000000000001E-3</c:v>
                </c:pt>
                <c:pt idx="30751">
                  <c:v>-4.0299999999999997E-3</c:v>
                </c:pt>
                <c:pt idx="30752">
                  <c:v>-4.0299999999999997E-3</c:v>
                </c:pt>
                <c:pt idx="30753">
                  <c:v>-4.0299999999999997E-3</c:v>
                </c:pt>
                <c:pt idx="30754">
                  <c:v>-4.0299999999999997E-3</c:v>
                </c:pt>
                <c:pt idx="30755">
                  <c:v>-4.0299999999999997E-3</c:v>
                </c:pt>
                <c:pt idx="30756">
                  <c:v>-4.0299999999999997E-3</c:v>
                </c:pt>
                <c:pt idx="30757">
                  <c:v>-4.0299999999999997E-3</c:v>
                </c:pt>
                <c:pt idx="30758">
                  <c:v>-4.0299999999999997E-3</c:v>
                </c:pt>
                <c:pt idx="30759">
                  <c:v>-4.0299999999999997E-3</c:v>
                </c:pt>
                <c:pt idx="30760">
                  <c:v>-4.0000000000000001E-3</c:v>
                </c:pt>
                <c:pt idx="30761">
                  <c:v>-4.0000000000000001E-3</c:v>
                </c:pt>
                <c:pt idx="30762">
                  <c:v>-3.98E-3</c:v>
                </c:pt>
                <c:pt idx="30763">
                  <c:v>-3.98E-3</c:v>
                </c:pt>
                <c:pt idx="30764">
                  <c:v>-3.9500000000000004E-3</c:v>
                </c:pt>
                <c:pt idx="30765">
                  <c:v>-3.9500000000000004E-3</c:v>
                </c:pt>
                <c:pt idx="30766">
                  <c:v>-3.9199999999999999E-3</c:v>
                </c:pt>
                <c:pt idx="30767">
                  <c:v>-3.9199999999999999E-3</c:v>
                </c:pt>
                <c:pt idx="30768">
                  <c:v>-3.8999999999999998E-3</c:v>
                </c:pt>
                <c:pt idx="30769">
                  <c:v>-3.8999999999999998E-3</c:v>
                </c:pt>
                <c:pt idx="30770">
                  <c:v>-3.8700000000000002E-3</c:v>
                </c:pt>
                <c:pt idx="30771">
                  <c:v>-3.8700000000000002E-3</c:v>
                </c:pt>
                <c:pt idx="30772">
                  <c:v>-3.8700000000000002E-3</c:v>
                </c:pt>
                <c:pt idx="30773">
                  <c:v>-3.8700000000000002E-3</c:v>
                </c:pt>
                <c:pt idx="30774">
                  <c:v>-3.8700000000000002E-3</c:v>
                </c:pt>
                <c:pt idx="30775">
                  <c:v>-3.8700000000000002E-3</c:v>
                </c:pt>
                <c:pt idx="30776">
                  <c:v>-3.8700000000000002E-3</c:v>
                </c:pt>
                <c:pt idx="30777">
                  <c:v>-3.8700000000000002E-3</c:v>
                </c:pt>
                <c:pt idx="30778">
                  <c:v>-3.8700000000000002E-3</c:v>
                </c:pt>
                <c:pt idx="30779">
                  <c:v>-3.8700000000000002E-3</c:v>
                </c:pt>
                <c:pt idx="30780">
                  <c:v>-3.8999999999999998E-3</c:v>
                </c:pt>
                <c:pt idx="30781">
                  <c:v>-3.8999999999999998E-3</c:v>
                </c:pt>
                <c:pt idx="30782">
                  <c:v>-3.8999999999999998E-3</c:v>
                </c:pt>
                <c:pt idx="30783">
                  <c:v>-3.8999999999999998E-3</c:v>
                </c:pt>
                <c:pt idx="30784">
                  <c:v>-3.9199999999999999E-3</c:v>
                </c:pt>
                <c:pt idx="30785">
                  <c:v>-3.9199999999999999E-3</c:v>
                </c:pt>
                <c:pt idx="30786">
                  <c:v>-3.9199999999999999E-3</c:v>
                </c:pt>
                <c:pt idx="30787">
                  <c:v>-3.9199999999999999E-3</c:v>
                </c:pt>
                <c:pt idx="30788">
                  <c:v>-3.9199999999999999E-3</c:v>
                </c:pt>
                <c:pt idx="30789">
                  <c:v>-3.9199999999999999E-3</c:v>
                </c:pt>
                <c:pt idx="30790">
                  <c:v>-3.9199999999999999E-3</c:v>
                </c:pt>
                <c:pt idx="30791">
                  <c:v>-3.9199999999999999E-3</c:v>
                </c:pt>
                <c:pt idx="30792">
                  <c:v>-3.8999999999999998E-3</c:v>
                </c:pt>
                <c:pt idx="30793">
                  <c:v>-3.8999999999999998E-3</c:v>
                </c:pt>
                <c:pt idx="30794">
                  <c:v>-3.8700000000000002E-3</c:v>
                </c:pt>
                <c:pt idx="30795">
                  <c:v>-3.8700000000000002E-3</c:v>
                </c:pt>
                <c:pt idx="30796">
                  <c:v>-3.8400000000000001E-3</c:v>
                </c:pt>
                <c:pt idx="30797">
                  <c:v>-3.82E-3</c:v>
                </c:pt>
                <c:pt idx="30798">
                  <c:v>-3.82E-3</c:v>
                </c:pt>
                <c:pt idx="30799">
                  <c:v>-3.79E-3</c:v>
                </c:pt>
                <c:pt idx="30800">
                  <c:v>-3.7699999999999999E-3</c:v>
                </c:pt>
                <c:pt idx="30801">
                  <c:v>-3.7399999999999998E-3</c:v>
                </c:pt>
                <c:pt idx="30802">
                  <c:v>-3.7399999999999998E-3</c:v>
                </c:pt>
                <c:pt idx="30803">
                  <c:v>-3.7100000000000002E-3</c:v>
                </c:pt>
                <c:pt idx="30804">
                  <c:v>-3.7100000000000002E-3</c:v>
                </c:pt>
                <c:pt idx="30805">
                  <c:v>-3.6900000000000001E-3</c:v>
                </c:pt>
                <c:pt idx="30806">
                  <c:v>-3.6900000000000001E-3</c:v>
                </c:pt>
                <c:pt idx="30807">
                  <c:v>-3.6900000000000001E-3</c:v>
                </c:pt>
                <c:pt idx="30808">
                  <c:v>-3.6900000000000001E-3</c:v>
                </c:pt>
                <c:pt idx="30809">
                  <c:v>-3.6900000000000001E-3</c:v>
                </c:pt>
                <c:pt idx="30810">
                  <c:v>-3.6900000000000001E-3</c:v>
                </c:pt>
                <c:pt idx="30811">
                  <c:v>-3.6900000000000001E-3</c:v>
                </c:pt>
                <c:pt idx="30812">
                  <c:v>-3.7100000000000002E-3</c:v>
                </c:pt>
                <c:pt idx="30813">
                  <c:v>-3.7100000000000002E-3</c:v>
                </c:pt>
                <c:pt idx="30814">
                  <c:v>-3.7399999999999998E-3</c:v>
                </c:pt>
                <c:pt idx="30815">
                  <c:v>-3.7699999999999999E-3</c:v>
                </c:pt>
                <c:pt idx="30816">
                  <c:v>-3.79E-3</c:v>
                </c:pt>
                <c:pt idx="30817">
                  <c:v>-3.82E-3</c:v>
                </c:pt>
                <c:pt idx="30818">
                  <c:v>-3.8400000000000001E-3</c:v>
                </c:pt>
                <c:pt idx="30819">
                  <c:v>-3.8700000000000002E-3</c:v>
                </c:pt>
                <c:pt idx="30820">
                  <c:v>-3.8999999999999998E-3</c:v>
                </c:pt>
                <c:pt idx="30821">
                  <c:v>-3.9199999999999999E-3</c:v>
                </c:pt>
                <c:pt idx="30822">
                  <c:v>-3.9500000000000004E-3</c:v>
                </c:pt>
                <c:pt idx="30823">
                  <c:v>-3.9500000000000004E-3</c:v>
                </c:pt>
                <c:pt idx="30824">
                  <c:v>-3.98E-3</c:v>
                </c:pt>
                <c:pt idx="30825">
                  <c:v>-4.0000000000000001E-3</c:v>
                </c:pt>
                <c:pt idx="30826">
                  <c:v>-4.0000000000000001E-3</c:v>
                </c:pt>
                <c:pt idx="30827">
                  <c:v>-4.0000000000000001E-3</c:v>
                </c:pt>
                <c:pt idx="30828">
                  <c:v>-4.0000000000000001E-3</c:v>
                </c:pt>
                <c:pt idx="30829">
                  <c:v>-4.0000000000000001E-3</c:v>
                </c:pt>
                <c:pt idx="30830">
                  <c:v>-4.0000000000000001E-3</c:v>
                </c:pt>
                <c:pt idx="30831">
                  <c:v>-4.0000000000000001E-3</c:v>
                </c:pt>
                <c:pt idx="30832">
                  <c:v>-3.98E-3</c:v>
                </c:pt>
                <c:pt idx="30833">
                  <c:v>-3.9500000000000004E-3</c:v>
                </c:pt>
                <c:pt idx="30834">
                  <c:v>-3.9500000000000004E-3</c:v>
                </c:pt>
                <c:pt idx="30835">
                  <c:v>-3.9199999999999999E-3</c:v>
                </c:pt>
                <c:pt idx="30836">
                  <c:v>-3.8999999999999998E-3</c:v>
                </c:pt>
                <c:pt idx="30837">
                  <c:v>-3.8700000000000002E-3</c:v>
                </c:pt>
                <c:pt idx="30838">
                  <c:v>-3.8400000000000001E-3</c:v>
                </c:pt>
                <c:pt idx="30839">
                  <c:v>-3.82E-3</c:v>
                </c:pt>
                <c:pt idx="30840">
                  <c:v>-3.79E-3</c:v>
                </c:pt>
                <c:pt idx="30841">
                  <c:v>-3.7699999999999999E-3</c:v>
                </c:pt>
                <c:pt idx="30842">
                  <c:v>-3.7399999999999998E-3</c:v>
                </c:pt>
                <c:pt idx="30843">
                  <c:v>-3.7100000000000002E-3</c:v>
                </c:pt>
                <c:pt idx="30844">
                  <c:v>-3.6900000000000001E-3</c:v>
                </c:pt>
                <c:pt idx="30845">
                  <c:v>-3.6900000000000001E-3</c:v>
                </c:pt>
                <c:pt idx="30846">
                  <c:v>-3.6600000000000001E-3</c:v>
                </c:pt>
                <c:pt idx="30847">
                  <c:v>-3.6600000000000001E-3</c:v>
                </c:pt>
                <c:pt idx="30848">
                  <c:v>-3.63E-3</c:v>
                </c:pt>
                <c:pt idx="30849">
                  <c:v>-3.63E-3</c:v>
                </c:pt>
                <c:pt idx="30850">
                  <c:v>-3.63E-3</c:v>
                </c:pt>
                <c:pt idx="30851">
                  <c:v>-3.6600000000000001E-3</c:v>
                </c:pt>
                <c:pt idx="30852">
                  <c:v>-3.6600000000000001E-3</c:v>
                </c:pt>
                <c:pt idx="30853">
                  <c:v>-3.6600000000000001E-3</c:v>
                </c:pt>
                <c:pt idx="30854">
                  <c:v>-3.6900000000000001E-3</c:v>
                </c:pt>
                <c:pt idx="30855">
                  <c:v>-3.6900000000000001E-3</c:v>
                </c:pt>
                <c:pt idx="30856">
                  <c:v>-3.7100000000000002E-3</c:v>
                </c:pt>
                <c:pt idx="30857">
                  <c:v>-3.7399999999999998E-3</c:v>
                </c:pt>
                <c:pt idx="30858">
                  <c:v>-3.7399999999999998E-3</c:v>
                </c:pt>
                <c:pt idx="30859">
                  <c:v>-3.7699999999999999E-3</c:v>
                </c:pt>
                <c:pt idx="30860">
                  <c:v>-3.79E-3</c:v>
                </c:pt>
                <c:pt idx="30861">
                  <c:v>-3.79E-3</c:v>
                </c:pt>
                <c:pt idx="30862">
                  <c:v>-3.82E-3</c:v>
                </c:pt>
                <c:pt idx="30863">
                  <c:v>-3.8400000000000001E-3</c:v>
                </c:pt>
                <c:pt idx="30864">
                  <c:v>-3.8400000000000001E-3</c:v>
                </c:pt>
                <c:pt idx="30865">
                  <c:v>-3.8700000000000002E-3</c:v>
                </c:pt>
                <c:pt idx="30866">
                  <c:v>-3.8700000000000002E-3</c:v>
                </c:pt>
                <c:pt idx="30867">
                  <c:v>-3.8700000000000002E-3</c:v>
                </c:pt>
                <c:pt idx="30868">
                  <c:v>-3.8999999999999998E-3</c:v>
                </c:pt>
                <c:pt idx="30869">
                  <c:v>-3.8999999999999998E-3</c:v>
                </c:pt>
                <c:pt idx="30870">
                  <c:v>-3.8999999999999998E-3</c:v>
                </c:pt>
                <c:pt idx="30871">
                  <c:v>-3.8999999999999998E-3</c:v>
                </c:pt>
                <c:pt idx="30872">
                  <c:v>-3.8999999999999998E-3</c:v>
                </c:pt>
                <c:pt idx="30873">
                  <c:v>-3.8999999999999998E-3</c:v>
                </c:pt>
                <c:pt idx="30874">
                  <c:v>-3.8999999999999998E-3</c:v>
                </c:pt>
                <c:pt idx="30875">
                  <c:v>-3.8999999999999998E-3</c:v>
                </c:pt>
                <c:pt idx="30876">
                  <c:v>-3.8700000000000002E-3</c:v>
                </c:pt>
                <c:pt idx="30877">
                  <c:v>-3.8700000000000002E-3</c:v>
                </c:pt>
                <c:pt idx="30878">
                  <c:v>-3.8700000000000002E-3</c:v>
                </c:pt>
                <c:pt idx="30879">
                  <c:v>-3.8700000000000002E-3</c:v>
                </c:pt>
                <c:pt idx="30880">
                  <c:v>-3.8700000000000002E-3</c:v>
                </c:pt>
                <c:pt idx="30881">
                  <c:v>-3.8400000000000001E-3</c:v>
                </c:pt>
                <c:pt idx="30882">
                  <c:v>-3.8400000000000001E-3</c:v>
                </c:pt>
                <c:pt idx="30883">
                  <c:v>-3.8400000000000001E-3</c:v>
                </c:pt>
                <c:pt idx="30884">
                  <c:v>-3.8400000000000001E-3</c:v>
                </c:pt>
                <c:pt idx="30885">
                  <c:v>-3.8400000000000001E-3</c:v>
                </c:pt>
                <c:pt idx="30886">
                  <c:v>-3.8400000000000001E-3</c:v>
                </c:pt>
                <c:pt idx="30887">
                  <c:v>-3.8400000000000001E-3</c:v>
                </c:pt>
                <c:pt idx="30888">
                  <c:v>-3.8400000000000001E-3</c:v>
                </c:pt>
                <c:pt idx="30889">
                  <c:v>-3.8400000000000001E-3</c:v>
                </c:pt>
                <c:pt idx="30890">
                  <c:v>-3.8400000000000001E-3</c:v>
                </c:pt>
                <c:pt idx="30891">
                  <c:v>-3.8400000000000001E-3</c:v>
                </c:pt>
                <c:pt idx="30892">
                  <c:v>-3.8400000000000001E-3</c:v>
                </c:pt>
                <c:pt idx="30893">
                  <c:v>-3.8400000000000001E-3</c:v>
                </c:pt>
                <c:pt idx="30894">
                  <c:v>-3.8400000000000001E-3</c:v>
                </c:pt>
                <c:pt idx="30895">
                  <c:v>-3.8400000000000001E-3</c:v>
                </c:pt>
                <c:pt idx="30896">
                  <c:v>-3.8400000000000001E-3</c:v>
                </c:pt>
                <c:pt idx="30897">
                  <c:v>-3.82E-3</c:v>
                </c:pt>
                <c:pt idx="30898">
                  <c:v>-3.82E-3</c:v>
                </c:pt>
                <c:pt idx="30899">
                  <c:v>-3.82E-3</c:v>
                </c:pt>
                <c:pt idx="30900">
                  <c:v>-3.82E-3</c:v>
                </c:pt>
                <c:pt idx="30901">
                  <c:v>-3.79E-3</c:v>
                </c:pt>
                <c:pt idx="30902">
                  <c:v>-3.79E-3</c:v>
                </c:pt>
                <c:pt idx="30903">
                  <c:v>-3.7699999999999999E-3</c:v>
                </c:pt>
                <c:pt idx="30904">
                  <c:v>-3.7699999999999999E-3</c:v>
                </c:pt>
                <c:pt idx="30905">
                  <c:v>-3.7399999999999998E-3</c:v>
                </c:pt>
                <c:pt idx="30906">
                  <c:v>-3.7100000000000002E-3</c:v>
                </c:pt>
                <c:pt idx="30907">
                  <c:v>-3.7100000000000002E-3</c:v>
                </c:pt>
                <c:pt idx="30908">
                  <c:v>-3.6900000000000001E-3</c:v>
                </c:pt>
                <c:pt idx="30909">
                  <c:v>-3.6900000000000001E-3</c:v>
                </c:pt>
                <c:pt idx="30910">
                  <c:v>-3.6600000000000001E-3</c:v>
                </c:pt>
                <c:pt idx="30911">
                  <c:v>-3.6600000000000001E-3</c:v>
                </c:pt>
                <c:pt idx="30912">
                  <c:v>-3.6600000000000001E-3</c:v>
                </c:pt>
                <c:pt idx="30913">
                  <c:v>-3.63E-3</c:v>
                </c:pt>
                <c:pt idx="30914">
                  <c:v>-3.63E-3</c:v>
                </c:pt>
                <c:pt idx="30915">
                  <c:v>-3.63E-3</c:v>
                </c:pt>
                <c:pt idx="30916">
                  <c:v>-3.63E-3</c:v>
                </c:pt>
                <c:pt idx="30917">
                  <c:v>-3.6600000000000001E-3</c:v>
                </c:pt>
                <c:pt idx="30918">
                  <c:v>-3.6600000000000001E-3</c:v>
                </c:pt>
                <c:pt idx="30919">
                  <c:v>-3.6600000000000001E-3</c:v>
                </c:pt>
                <c:pt idx="30920">
                  <c:v>-3.6900000000000001E-3</c:v>
                </c:pt>
                <c:pt idx="30921">
                  <c:v>-3.6900000000000001E-3</c:v>
                </c:pt>
                <c:pt idx="30922">
                  <c:v>-3.7100000000000002E-3</c:v>
                </c:pt>
                <c:pt idx="30923">
                  <c:v>-3.7100000000000002E-3</c:v>
                </c:pt>
                <c:pt idx="30924">
                  <c:v>-3.7399999999999998E-3</c:v>
                </c:pt>
                <c:pt idx="30925">
                  <c:v>-3.7699999999999999E-3</c:v>
                </c:pt>
                <c:pt idx="30926">
                  <c:v>-3.79E-3</c:v>
                </c:pt>
                <c:pt idx="30927">
                  <c:v>-3.79E-3</c:v>
                </c:pt>
                <c:pt idx="30928">
                  <c:v>-3.82E-3</c:v>
                </c:pt>
                <c:pt idx="30929">
                  <c:v>-3.8400000000000001E-3</c:v>
                </c:pt>
                <c:pt idx="30930">
                  <c:v>-3.8400000000000001E-3</c:v>
                </c:pt>
                <c:pt idx="30931">
                  <c:v>-3.8700000000000002E-3</c:v>
                </c:pt>
                <c:pt idx="30932">
                  <c:v>-3.8700000000000002E-3</c:v>
                </c:pt>
                <c:pt idx="30933">
                  <c:v>-3.8999999999999998E-3</c:v>
                </c:pt>
                <c:pt idx="30934">
                  <c:v>-3.8999999999999998E-3</c:v>
                </c:pt>
                <c:pt idx="30935">
                  <c:v>-3.8999999999999998E-3</c:v>
                </c:pt>
                <c:pt idx="30936">
                  <c:v>-3.9199999999999999E-3</c:v>
                </c:pt>
                <c:pt idx="30937">
                  <c:v>-3.9199999999999999E-3</c:v>
                </c:pt>
                <c:pt idx="30938">
                  <c:v>-3.9199999999999999E-3</c:v>
                </c:pt>
                <c:pt idx="30939">
                  <c:v>-3.9199999999999999E-3</c:v>
                </c:pt>
                <c:pt idx="30940">
                  <c:v>-3.9199999999999999E-3</c:v>
                </c:pt>
                <c:pt idx="30941">
                  <c:v>-3.8999999999999998E-3</c:v>
                </c:pt>
                <c:pt idx="30942">
                  <c:v>-3.8999999999999998E-3</c:v>
                </c:pt>
                <c:pt idx="30943">
                  <c:v>-3.8999999999999998E-3</c:v>
                </c:pt>
                <c:pt idx="30944">
                  <c:v>-3.8700000000000002E-3</c:v>
                </c:pt>
                <c:pt idx="30945">
                  <c:v>-3.8700000000000002E-3</c:v>
                </c:pt>
                <c:pt idx="30946">
                  <c:v>-3.8700000000000002E-3</c:v>
                </c:pt>
                <c:pt idx="30947">
                  <c:v>-3.8400000000000001E-3</c:v>
                </c:pt>
                <c:pt idx="30948">
                  <c:v>-3.8400000000000001E-3</c:v>
                </c:pt>
                <c:pt idx="30949">
                  <c:v>-3.8400000000000001E-3</c:v>
                </c:pt>
                <c:pt idx="30950">
                  <c:v>-3.82E-3</c:v>
                </c:pt>
                <c:pt idx="30951">
                  <c:v>-3.82E-3</c:v>
                </c:pt>
                <c:pt idx="30952">
                  <c:v>-3.82E-3</c:v>
                </c:pt>
                <c:pt idx="30953">
                  <c:v>-3.82E-3</c:v>
                </c:pt>
                <c:pt idx="30954">
                  <c:v>-3.82E-3</c:v>
                </c:pt>
                <c:pt idx="30955">
                  <c:v>-3.82E-3</c:v>
                </c:pt>
                <c:pt idx="30956">
                  <c:v>-3.82E-3</c:v>
                </c:pt>
                <c:pt idx="30957">
                  <c:v>-3.82E-3</c:v>
                </c:pt>
                <c:pt idx="30958">
                  <c:v>-3.82E-3</c:v>
                </c:pt>
                <c:pt idx="30959">
                  <c:v>-3.82E-3</c:v>
                </c:pt>
                <c:pt idx="30960">
                  <c:v>-3.82E-3</c:v>
                </c:pt>
                <c:pt idx="30961">
                  <c:v>-3.82E-3</c:v>
                </c:pt>
                <c:pt idx="30962">
                  <c:v>-3.8400000000000001E-3</c:v>
                </c:pt>
                <c:pt idx="30963">
                  <c:v>-3.8400000000000001E-3</c:v>
                </c:pt>
                <c:pt idx="30964">
                  <c:v>-3.8400000000000001E-3</c:v>
                </c:pt>
                <c:pt idx="30965">
                  <c:v>-3.8700000000000002E-3</c:v>
                </c:pt>
                <c:pt idx="30966">
                  <c:v>-3.8700000000000002E-3</c:v>
                </c:pt>
                <c:pt idx="30967">
                  <c:v>-3.8700000000000002E-3</c:v>
                </c:pt>
                <c:pt idx="30968">
                  <c:v>-3.8700000000000002E-3</c:v>
                </c:pt>
                <c:pt idx="30969">
                  <c:v>-3.8700000000000002E-3</c:v>
                </c:pt>
                <c:pt idx="30970">
                  <c:v>-3.8700000000000002E-3</c:v>
                </c:pt>
                <c:pt idx="30971">
                  <c:v>-3.8700000000000002E-3</c:v>
                </c:pt>
                <c:pt idx="30972">
                  <c:v>-3.8700000000000002E-3</c:v>
                </c:pt>
                <c:pt idx="30973">
                  <c:v>-3.8700000000000002E-3</c:v>
                </c:pt>
                <c:pt idx="30974">
                  <c:v>-3.8700000000000002E-3</c:v>
                </c:pt>
                <c:pt idx="30975">
                  <c:v>-3.8700000000000002E-3</c:v>
                </c:pt>
                <c:pt idx="30976">
                  <c:v>-3.8400000000000001E-3</c:v>
                </c:pt>
                <c:pt idx="30977">
                  <c:v>-3.8400000000000001E-3</c:v>
                </c:pt>
                <c:pt idx="30978">
                  <c:v>-3.8400000000000001E-3</c:v>
                </c:pt>
                <c:pt idx="30979">
                  <c:v>-3.82E-3</c:v>
                </c:pt>
                <c:pt idx="30980">
                  <c:v>-3.82E-3</c:v>
                </c:pt>
                <c:pt idx="30981">
                  <c:v>-3.79E-3</c:v>
                </c:pt>
                <c:pt idx="30982">
                  <c:v>-3.79E-3</c:v>
                </c:pt>
                <c:pt idx="30983">
                  <c:v>-3.79E-3</c:v>
                </c:pt>
                <c:pt idx="30984">
                  <c:v>-3.7699999999999999E-3</c:v>
                </c:pt>
                <c:pt idx="30985">
                  <c:v>-3.7699999999999999E-3</c:v>
                </c:pt>
                <c:pt idx="30986">
                  <c:v>-3.7699999999999999E-3</c:v>
                </c:pt>
                <c:pt idx="30987">
                  <c:v>-3.7699999999999999E-3</c:v>
                </c:pt>
                <c:pt idx="30988">
                  <c:v>-3.7699999999999999E-3</c:v>
                </c:pt>
                <c:pt idx="30989">
                  <c:v>-3.7699999999999999E-3</c:v>
                </c:pt>
                <c:pt idx="30990">
                  <c:v>-3.7699999999999999E-3</c:v>
                </c:pt>
                <c:pt idx="30991">
                  <c:v>-3.7699999999999999E-3</c:v>
                </c:pt>
                <c:pt idx="30992">
                  <c:v>-3.7699999999999999E-3</c:v>
                </c:pt>
                <c:pt idx="30993">
                  <c:v>-3.7699999999999999E-3</c:v>
                </c:pt>
                <c:pt idx="30994">
                  <c:v>-3.79E-3</c:v>
                </c:pt>
                <c:pt idx="30995">
                  <c:v>-3.79E-3</c:v>
                </c:pt>
                <c:pt idx="30996">
                  <c:v>-3.79E-3</c:v>
                </c:pt>
                <c:pt idx="30997">
                  <c:v>-3.82E-3</c:v>
                </c:pt>
                <c:pt idx="30998">
                  <c:v>-3.8400000000000001E-3</c:v>
                </c:pt>
                <c:pt idx="30999">
                  <c:v>-3.8400000000000001E-3</c:v>
                </c:pt>
                <c:pt idx="31000">
                  <c:v>-3.8700000000000002E-3</c:v>
                </c:pt>
                <c:pt idx="31001">
                  <c:v>-3.8999999999999998E-3</c:v>
                </c:pt>
                <c:pt idx="31002">
                  <c:v>-3.8999999999999998E-3</c:v>
                </c:pt>
                <c:pt idx="31003">
                  <c:v>-3.9199999999999999E-3</c:v>
                </c:pt>
                <c:pt idx="31004">
                  <c:v>-3.9500000000000004E-3</c:v>
                </c:pt>
                <c:pt idx="31005">
                  <c:v>-3.9500000000000004E-3</c:v>
                </c:pt>
                <c:pt idx="31006">
                  <c:v>-3.98E-3</c:v>
                </c:pt>
                <c:pt idx="31007">
                  <c:v>-4.0000000000000001E-3</c:v>
                </c:pt>
                <c:pt idx="31008">
                  <c:v>-4.0000000000000001E-3</c:v>
                </c:pt>
                <c:pt idx="31009">
                  <c:v>-4.0299999999999997E-3</c:v>
                </c:pt>
                <c:pt idx="31010">
                  <c:v>-4.0299999999999997E-3</c:v>
                </c:pt>
                <c:pt idx="31011">
                  <c:v>-4.0299999999999997E-3</c:v>
                </c:pt>
                <c:pt idx="31012">
                  <c:v>-4.0600000000000002E-3</c:v>
                </c:pt>
                <c:pt idx="31013">
                  <c:v>-4.0600000000000002E-3</c:v>
                </c:pt>
                <c:pt idx="31014">
                  <c:v>-4.0600000000000002E-3</c:v>
                </c:pt>
                <c:pt idx="31015">
                  <c:v>-4.0600000000000002E-3</c:v>
                </c:pt>
                <c:pt idx="31016">
                  <c:v>-4.0600000000000002E-3</c:v>
                </c:pt>
                <c:pt idx="31017">
                  <c:v>-4.0600000000000002E-3</c:v>
                </c:pt>
                <c:pt idx="31018">
                  <c:v>-4.0299999999999997E-3</c:v>
                </c:pt>
                <c:pt idx="31019">
                  <c:v>-4.0299999999999997E-3</c:v>
                </c:pt>
                <c:pt idx="31020">
                  <c:v>-4.0299999999999997E-3</c:v>
                </c:pt>
                <c:pt idx="31021">
                  <c:v>-4.0299999999999997E-3</c:v>
                </c:pt>
                <c:pt idx="31022">
                  <c:v>-4.0000000000000001E-3</c:v>
                </c:pt>
                <c:pt idx="31023">
                  <c:v>-4.0000000000000001E-3</c:v>
                </c:pt>
                <c:pt idx="31024">
                  <c:v>-4.0000000000000001E-3</c:v>
                </c:pt>
                <c:pt idx="31025">
                  <c:v>-3.98E-3</c:v>
                </c:pt>
                <c:pt idx="31026">
                  <c:v>-3.98E-3</c:v>
                </c:pt>
                <c:pt idx="31027">
                  <c:v>-3.98E-3</c:v>
                </c:pt>
                <c:pt idx="31028">
                  <c:v>-3.9500000000000004E-3</c:v>
                </c:pt>
                <c:pt idx="31029">
                  <c:v>-3.9500000000000004E-3</c:v>
                </c:pt>
                <c:pt idx="31030">
                  <c:v>-3.9500000000000004E-3</c:v>
                </c:pt>
                <c:pt idx="31031">
                  <c:v>-3.9500000000000004E-3</c:v>
                </c:pt>
                <c:pt idx="31032">
                  <c:v>-3.9500000000000004E-3</c:v>
                </c:pt>
                <c:pt idx="31033">
                  <c:v>-3.9500000000000004E-3</c:v>
                </c:pt>
                <c:pt idx="31034">
                  <c:v>-3.9500000000000004E-3</c:v>
                </c:pt>
                <c:pt idx="31035">
                  <c:v>-3.9500000000000004E-3</c:v>
                </c:pt>
                <c:pt idx="31036">
                  <c:v>-3.9500000000000004E-3</c:v>
                </c:pt>
                <c:pt idx="31037">
                  <c:v>-3.9500000000000004E-3</c:v>
                </c:pt>
                <c:pt idx="31038">
                  <c:v>-3.9500000000000004E-3</c:v>
                </c:pt>
                <c:pt idx="31039">
                  <c:v>-3.98E-3</c:v>
                </c:pt>
                <c:pt idx="31040">
                  <c:v>-3.98E-3</c:v>
                </c:pt>
                <c:pt idx="31041">
                  <c:v>-3.98E-3</c:v>
                </c:pt>
                <c:pt idx="31042">
                  <c:v>-3.98E-3</c:v>
                </c:pt>
                <c:pt idx="31043">
                  <c:v>-3.98E-3</c:v>
                </c:pt>
                <c:pt idx="31044">
                  <c:v>-4.0000000000000001E-3</c:v>
                </c:pt>
                <c:pt idx="31045">
                  <c:v>-4.0000000000000001E-3</c:v>
                </c:pt>
                <c:pt idx="31046">
                  <c:v>-4.0000000000000001E-3</c:v>
                </c:pt>
                <c:pt idx="31047">
                  <c:v>-4.0000000000000001E-3</c:v>
                </c:pt>
                <c:pt idx="31048">
                  <c:v>-4.0000000000000001E-3</c:v>
                </c:pt>
                <c:pt idx="31049">
                  <c:v>-4.0000000000000001E-3</c:v>
                </c:pt>
                <c:pt idx="31050">
                  <c:v>-3.98E-3</c:v>
                </c:pt>
                <c:pt idx="31051">
                  <c:v>-3.98E-3</c:v>
                </c:pt>
                <c:pt idx="31052">
                  <c:v>-3.98E-3</c:v>
                </c:pt>
                <c:pt idx="31053">
                  <c:v>-3.98E-3</c:v>
                </c:pt>
                <c:pt idx="31054">
                  <c:v>-3.9500000000000004E-3</c:v>
                </c:pt>
                <c:pt idx="31055">
                  <c:v>-3.9500000000000004E-3</c:v>
                </c:pt>
                <c:pt idx="31056">
                  <c:v>-3.9199999999999999E-3</c:v>
                </c:pt>
                <c:pt idx="31057">
                  <c:v>-3.9199999999999999E-3</c:v>
                </c:pt>
                <c:pt idx="31058">
                  <c:v>-3.9199999999999999E-3</c:v>
                </c:pt>
                <c:pt idx="31059">
                  <c:v>-3.8999999999999998E-3</c:v>
                </c:pt>
                <c:pt idx="31060">
                  <c:v>-3.8999999999999998E-3</c:v>
                </c:pt>
                <c:pt idx="31061">
                  <c:v>-3.8700000000000002E-3</c:v>
                </c:pt>
                <c:pt idx="31062">
                  <c:v>-3.8700000000000002E-3</c:v>
                </c:pt>
                <c:pt idx="31063">
                  <c:v>-3.8400000000000001E-3</c:v>
                </c:pt>
                <c:pt idx="31064">
                  <c:v>-3.8400000000000001E-3</c:v>
                </c:pt>
                <c:pt idx="31065">
                  <c:v>-3.82E-3</c:v>
                </c:pt>
                <c:pt idx="31066">
                  <c:v>-3.82E-3</c:v>
                </c:pt>
                <c:pt idx="31067">
                  <c:v>-3.79E-3</c:v>
                </c:pt>
                <c:pt idx="31068">
                  <c:v>-3.79E-3</c:v>
                </c:pt>
                <c:pt idx="31069">
                  <c:v>-3.79E-3</c:v>
                </c:pt>
                <c:pt idx="31070">
                  <c:v>-3.79E-3</c:v>
                </c:pt>
                <c:pt idx="31071">
                  <c:v>-3.7699999999999999E-3</c:v>
                </c:pt>
                <c:pt idx="31072">
                  <c:v>-3.7699999999999999E-3</c:v>
                </c:pt>
                <c:pt idx="31073">
                  <c:v>-3.7699999999999999E-3</c:v>
                </c:pt>
                <c:pt idx="31074">
                  <c:v>-3.7699999999999999E-3</c:v>
                </c:pt>
                <c:pt idx="31075">
                  <c:v>-3.7399999999999998E-3</c:v>
                </c:pt>
                <c:pt idx="31076">
                  <c:v>-3.7399999999999998E-3</c:v>
                </c:pt>
                <c:pt idx="31077">
                  <c:v>-3.7399999999999998E-3</c:v>
                </c:pt>
                <c:pt idx="31078">
                  <c:v>-3.7399999999999998E-3</c:v>
                </c:pt>
                <c:pt idx="31079">
                  <c:v>-3.7399999999999998E-3</c:v>
                </c:pt>
                <c:pt idx="31080">
                  <c:v>-3.7399999999999998E-3</c:v>
                </c:pt>
                <c:pt idx="31081">
                  <c:v>-3.7100000000000002E-3</c:v>
                </c:pt>
                <c:pt idx="31082">
                  <c:v>-3.7100000000000002E-3</c:v>
                </c:pt>
                <c:pt idx="31083">
                  <c:v>-3.7100000000000002E-3</c:v>
                </c:pt>
                <c:pt idx="31084">
                  <c:v>-3.6900000000000001E-3</c:v>
                </c:pt>
                <c:pt idx="31085">
                  <c:v>-3.6900000000000001E-3</c:v>
                </c:pt>
                <c:pt idx="31086">
                  <c:v>-3.6900000000000001E-3</c:v>
                </c:pt>
                <c:pt idx="31087">
                  <c:v>-3.6600000000000001E-3</c:v>
                </c:pt>
                <c:pt idx="31088">
                  <c:v>-3.6600000000000001E-3</c:v>
                </c:pt>
                <c:pt idx="31089">
                  <c:v>-3.6600000000000001E-3</c:v>
                </c:pt>
                <c:pt idx="31090">
                  <c:v>-3.6600000000000001E-3</c:v>
                </c:pt>
                <c:pt idx="31091">
                  <c:v>-3.6600000000000001E-3</c:v>
                </c:pt>
                <c:pt idx="31092">
                  <c:v>-3.63E-3</c:v>
                </c:pt>
                <c:pt idx="31093">
                  <c:v>-3.63E-3</c:v>
                </c:pt>
                <c:pt idx="31094">
                  <c:v>-3.63E-3</c:v>
                </c:pt>
                <c:pt idx="31095">
                  <c:v>-3.63E-3</c:v>
                </c:pt>
                <c:pt idx="31096">
                  <c:v>-3.63E-3</c:v>
                </c:pt>
                <c:pt idx="31097">
                  <c:v>-3.6600000000000001E-3</c:v>
                </c:pt>
                <c:pt idx="31098">
                  <c:v>-3.6600000000000001E-3</c:v>
                </c:pt>
                <c:pt idx="31099">
                  <c:v>-3.6600000000000001E-3</c:v>
                </c:pt>
                <c:pt idx="31100">
                  <c:v>-3.6900000000000001E-3</c:v>
                </c:pt>
                <c:pt idx="31101">
                  <c:v>-3.6900000000000001E-3</c:v>
                </c:pt>
                <c:pt idx="31102">
                  <c:v>-3.7100000000000002E-3</c:v>
                </c:pt>
                <c:pt idx="31103">
                  <c:v>-3.7399999999999998E-3</c:v>
                </c:pt>
                <c:pt idx="31104">
                  <c:v>-3.7399999999999998E-3</c:v>
                </c:pt>
                <c:pt idx="31105">
                  <c:v>-3.7699999999999999E-3</c:v>
                </c:pt>
                <c:pt idx="31106">
                  <c:v>-3.79E-3</c:v>
                </c:pt>
                <c:pt idx="31107">
                  <c:v>-3.82E-3</c:v>
                </c:pt>
                <c:pt idx="31108">
                  <c:v>-3.8400000000000001E-3</c:v>
                </c:pt>
                <c:pt idx="31109">
                  <c:v>-3.8400000000000001E-3</c:v>
                </c:pt>
                <c:pt idx="31110">
                  <c:v>-3.8700000000000002E-3</c:v>
                </c:pt>
                <c:pt idx="31111">
                  <c:v>-3.8999999999999998E-3</c:v>
                </c:pt>
                <c:pt idx="31112">
                  <c:v>-3.9199999999999999E-3</c:v>
                </c:pt>
                <c:pt idx="31113">
                  <c:v>-3.9199999999999999E-3</c:v>
                </c:pt>
                <c:pt idx="31114">
                  <c:v>-3.9500000000000004E-3</c:v>
                </c:pt>
                <c:pt idx="31115">
                  <c:v>-3.9500000000000004E-3</c:v>
                </c:pt>
                <c:pt idx="31116">
                  <c:v>-3.98E-3</c:v>
                </c:pt>
                <c:pt idx="31117">
                  <c:v>-3.98E-3</c:v>
                </c:pt>
                <c:pt idx="31118">
                  <c:v>-3.98E-3</c:v>
                </c:pt>
                <c:pt idx="31119">
                  <c:v>-3.98E-3</c:v>
                </c:pt>
                <c:pt idx="31120">
                  <c:v>-3.98E-3</c:v>
                </c:pt>
                <c:pt idx="31121">
                  <c:v>-3.98E-3</c:v>
                </c:pt>
                <c:pt idx="31122">
                  <c:v>-3.98E-3</c:v>
                </c:pt>
                <c:pt idx="31123">
                  <c:v>-3.9500000000000004E-3</c:v>
                </c:pt>
                <c:pt idx="31124">
                  <c:v>-3.9500000000000004E-3</c:v>
                </c:pt>
                <c:pt idx="31125">
                  <c:v>-3.9500000000000004E-3</c:v>
                </c:pt>
                <c:pt idx="31126">
                  <c:v>-3.9199999999999999E-3</c:v>
                </c:pt>
                <c:pt idx="31127">
                  <c:v>-3.9199999999999999E-3</c:v>
                </c:pt>
                <c:pt idx="31128">
                  <c:v>-3.9199999999999999E-3</c:v>
                </c:pt>
                <c:pt idx="31129">
                  <c:v>-3.8999999999999998E-3</c:v>
                </c:pt>
                <c:pt idx="31130">
                  <c:v>-3.8999999999999998E-3</c:v>
                </c:pt>
                <c:pt idx="31131">
                  <c:v>-3.8700000000000002E-3</c:v>
                </c:pt>
                <c:pt idx="31132">
                  <c:v>-3.8700000000000002E-3</c:v>
                </c:pt>
                <c:pt idx="31133">
                  <c:v>-3.8700000000000002E-3</c:v>
                </c:pt>
                <c:pt idx="31134">
                  <c:v>-3.8700000000000002E-3</c:v>
                </c:pt>
                <c:pt idx="31135">
                  <c:v>-3.8400000000000001E-3</c:v>
                </c:pt>
                <c:pt idx="31136">
                  <c:v>-3.8400000000000001E-3</c:v>
                </c:pt>
                <c:pt idx="31137">
                  <c:v>-3.8400000000000001E-3</c:v>
                </c:pt>
                <c:pt idx="31138">
                  <c:v>-3.8700000000000002E-3</c:v>
                </c:pt>
                <c:pt idx="31139">
                  <c:v>-3.8700000000000002E-3</c:v>
                </c:pt>
                <c:pt idx="31140">
                  <c:v>-3.8700000000000002E-3</c:v>
                </c:pt>
                <c:pt idx="31141">
                  <c:v>-3.8700000000000002E-3</c:v>
                </c:pt>
                <c:pt idx="31142">
                  <c:v>-3.8700000000000002E-3</c:v>
                </c:pt>
                <c:pt idx="31143">
                  <c:v>-3.8700000000000002E-3</c:v>
                </c:pt>
                <c:pt idx="31144">
                  <c:v>-3.8999999999999998E-3</c:v>
                </c:pt>
                <c:pt idx="31145">
                  <c:v>-3.8999999999999998E-3</c:v>
                </c:pt>
                <c:pt idx="31146">
                  <c:v>-3.8999999999999998E-3</c:v>
                </c:pt>
                <c:pt idx="31147">
                  <c:v>-3.8999999999999998E-3</c:v>
                </c:pt>
                <c:pt idx="31148">
                  <c:v>-3.8999999999999998E-3</c:v>
                </c:pt>
                <c:pt idx="31149">
                  <c:v>-3.8999999999999998E-3</c:v>
                </c:pt>
                <c:pt idx="31150">
                  <c:v>-3.8999999999999998E-3</c:v>
                </c:pt>
                <c:pt idx="31151">
                  <c:v>-3.8999999999999998E-3</c:v>
                </c:pt>
                <c:pt idx="31152">
                  <c:v>-3.8999999999999998E-3</c:v>
                </c:pt>
                <c:pt idx="31153">
                  <c:v>-3.8999999999999998E-3</c:v>
                </c:pt>
                <c:pt idx="31154">
                  <c:v>-3.8999999999999998E-3</c:v>
                </c:pt>
                <c:pt idx="31155">
                  <c:v>-3.8999999999999998E-3</c:v>
                </c:pt>
                <c:pt idx="31156">
                  <c:v>-3.8999999999999998E-3</c:v>
                </c:pt>
                <c:pt idx="31157">
                  <c:v>-3.8700000000000002E-3</c:v>
                </c:pt>
                <c:pt idx="31158">
                  <c:v>-3.8700000000000002E-3</c:v>
                </c:pt>
                <c:pt idx="31159">
                  <c:v>-3.8700000000000002E-3</c:v>
                </c:pt>
                <c:pt idx="31160">
                  <c:v>-3.8700000000000002E-3</c:v>
                </c:pt>
                <c:pt idx="31161">
                  <c:v>-3.8400000000000001E-3</c:v>
                </c:pt>
                <c:pt idx="31162">
                  <c:v>-3.8400000000000001E-3</c:v>
                </c:pt>
                <c:pt idx="31163">
                  <c:v>-3.8400000000000001E-3</c:v>
                </c:pt>
                <c:pt idx="31164">
                  <c:v>-3.8400000000000001E-3</c:v>
                </c:pt>
                <c:pt idx="31165">
                  <c:v>-3.8400000000000001E-3</c:v>
                </c:pt>
                <c:pt idx="31166">
                  <c:v>-3.8400000000000001E-3</c:v>
                </c:pt>
                <c:pt idx="31167">
                  <c:v>-3.8400000000000001E-3</c:v>
                </c:pt>
                <c:pt idx="31168">
                  <c:v>-3.8700000000000002E-3</c:v>
                </c:pt>
                <c:pt idx="31169">
                  <c:v>-3.8700000000000002E-3</c:v>
                </c:pt>
                <c:pt idx="31170">
                  <c:v>-3.8700000000000002E-3</c:v>
                </c:pt>
                <c:pt idx="31171">
                  <c:v>-3.8999999999999998E-3</c:v>
                </c:pt>
                <c:pt idx="31172">
                  <c:v>-3.8999999999999998E-3</c:v>
                </c:pt>
                <c:pt idx="31173">
                  <c:v>-3.9199999999999999E-3</c:v>
                </c:pt>
                <c:pt idx="31174">
                  <c:v>-3.9199999999999999E-3</c:v>
                </c:pt>
                <c:pt idx="31175">
                  <c:v>-3.9500000000000004E-3</c:v>
                </c:pt>
                <c:pt idx="31176">
                  <c:v>-3.9500000000000004E-3</c:v>
                </c:pt>
                <c:pt idx="31177">
                  <c:v>-3.98E-3</c:v>
                </c:pt>
                <c:pt idx="31178">
                  <c:v>-3.98E-3</c:v>
                </c:pt>
                <c:pt idx="31179">
                  <c:v>-4.0000000000000001E-3</c:v>
                </c:pt>
                <c:pt idx="31180">
                  <c:v>-4.0000000000000001E-3</c:v>
                </c:pt>
                <c:pt idx="31181">
                  <c:v>-4.0000000000000001E-3</c:v>
                </c:pt>
                <c:pt idx="31182">
                  <c:v>-4.0000000000000001E-3</c:v>
                </c:pt>
                <c:pt idx="31183">
                  <c:v>-4.0000000000000001E-3</c:v>
                </c:pt>
                <c:pt idx="31184">
                  <c:v>-4.0000000000000001E-3</c:v>
                </c:pt>
                <c:pt idx="31185">
                  <c:v>-3.98E-3</c:v>
                </c:pt>
                <c:pt idx="31186">
                  <c:v>-3.98E-3</c:v>
                </c:pt>
                <c:pt idx="31187">
                  <c:v>-3.9500000000000004E-3</c:v>
                </c:pt>
                <c:pt idx="31188">
                  <c:v>-3.9199999999999999E-3</c:v>
                </c:pt>
                <c:pt idx="31189">
                  <c:v>-3.8999999999999998E-3</c:v>
                </c:pt>
                <c:pt idx="31190">
                  <c:v>-3.8700000000000002E-3</c:v>
                </c:pt>
                <c:pt idx="31191">
                  <c:v>-3.8400000000000001E-3</c:v>
                </c:pt>
                <c:pt idx="31192">
                  <c:v>-3.82E-3</c:v>
                </c:pt>
                <c:pt idx="31193">
                  <c:v>-3.79E-3</c:v>
                </c:pt>
                <c:pt idx="31194">
                  <c:v>-3.7699999999999999E-3</c:v>
                </c:pt>
                <c:pt idx="31195">
                  <c:v>-3.7399999999999998E-3</c:v>
                </c:pt>
                <c:pt idx="31196">
                  <c:v>-3.6900000000000001E-3</c:v>
                </c:pt>
                <c:pt idx="31197">
                  <c:v>-3.6600000000000001E-3</c:v>
                </c:pt>
                <c:pt idx="31198">
                  <c:v>-3.63E-3</c:v>
                </c:pt>
                <c:pt idx="31199">
                  <c:v>-3.6099999999999999E-3</c:v>
                </c:pt>
                <c:pt idx="31200">
                  <c:v>-3.6099999999999999E-3</c:v>
                </c:pt>
                <c:pt idx="31201">
                  <c:v>-3.5799999999999998E-3</c:v>
                </c:pt>
                <c:pt idx="31202">
                  <c:v>-3.5799999999999998E-3</c:v>
                </c:pt>
                <c:pt idx="31203">
                  <c:v>-3.5599999999999998E-3</c:v>
                </c:pt>
                <c:pt idx="31204">
                  <c:v>-3.5599999999999998E-3</c:v>
                </c:pt>
                <c:pt idx="31205">
                  <c:v>-3.5599999999999998E-3</c:v>
                </c:pt>
                <c:pt idx="31206">
                  <c:v>-3.5599999999999998E-3</c:v>
                </c:pt>
                <c:pt idx="31207">
                  <c:v>-3.5599999999999998E-3</c:v>
                </c:pt>
                <c:pt idx="31208">
                  <c:v>-3.5799999999999998E-3</c:v>
                </c:pt>
                <c:pt idx="31209">
                  <c:v>-3.5799999999999998E-3</c:v>
                </c:pt>
                <c:pt idx="31210">
                  <c:v>-3.6099999999999999E-3</c:v>
                </c:pt>
                <c:pt idx="31211">
                  <c:v>-3.6099999999999999E-3</c:v>
                </c:pt>
                <c:pt idx="31212">
                  <c:v>-3.63E-3</c:v>
                </c:pt>
                <c:pt idx="31213">
                  <c:v>-3.6600000000000001E-3</c:v>
                </c:pt>
                <c:pt idx="31214">
                  <c:v>-3.6600000000000001E-3</c:v>
                </c:pt>
                <c:pt idx="31215">
                  <c:v>-3.6900000000000001E-3</c:v>
                </c:pt>
                <c:pt idx="31216">
                  <c:v>-3.6900000000000001E-3</c:v>
                </c:pt>
                <c:pt idx="31217">
                  <c:v>-3.7100000000000002E-3</c:v>
                </c:pt>
                <c:pt idx="31218">
                  <c:v>-3.7100000000000002E-3</c:v>
                </c:pt>
                <c:pt idx="31219">
                  <c:v>-3.7100000000000002E-3</c:v>
                </c:pt>
                <c:pt idx="31220">
                  <c:v>-3.7399999999999998E-3</c:v>
                </c:pt>
                <c:pt idx="31221">
                  <c:v>-3.7399999999999998E-3</c:v>
                </c:pt>
                <c:pt idx="31222">
                  <c:v>-3.7100000000000002E-3</c:v>
                </c:pt>
                <c:pt idx="31223">
                  <c:v>-3.7100000000000002E-3</c:v>
                </c:pt>
                <c:pt idx="31224">
                  <c:v>-3.7100000000000002E-3</c:v>
                </c:pt>
                <c:pt idx="31225">
                  <c:v>-3.6900000000000001E-3</c:v>
                </c:pt>
                <c:pt idx="31226">
                  <c:v>-3.6900000000000001E-3</c:v>
                </c:pt>
                <c:pt idx="31227">
                  <c:v>-3.6600000000000001E-3</c:v>
                </c:pt>
                <c:pt idx="31228">
                  <c:v>-3.63E-3</c:v>
                </c:pt>
                <c:pt idx="31229">
                  <c:v>-3.63E-3</c:v>
                </c:pt>
                <c:pt idx="31230">
                  <c:v>-3.6099999999999999E-3</c:v>
                </c:pt>
                <c:pt idx="31231">
                  <c:v>-3.5799999999999998E-3</c:v>
                </c:pt>
                <c:pt idx="31232">
                  <c:v>-3.5599999999999998E-3</c:v>
                </c:pt>
                <c:pt idx="31233">
                  <c:v>-3.5599999999999998E-3</c:v>
                </c:pt>
                <c:pt idx="31234">
                  <c:v>-3.5300000000000002E-3</c:v>
                </c:pt>
                <c:pt idx="31235">
                  <c:v>-3.5300000000000002E-3</c:v>
                </c:pt>
                <c:pt idx="31236">
                  <c:v>-3.5300000000000002E-3</c:v>
                </c:pt>
                <c:pt idx="31237">
                  <c:v>-3.5000000000000001E-3</c:v>
                </c:pt>
                <c:pt idx="31238">
                  <c:v>-3.5000000000000001E-3</c:v>
                </c:pt>
                <c:pt idx="31239">
                  <c:v>-3.5300000000000002E-3</c:v>
                </c:pt>
                <c:pt idx="31240">
                  <c:v>-3.5300000000000002E-3</c:v>
                </c:pt>
                <c:pt idx="31241">
                  <c:v>-3.5599999999999998E-3</c:v>
                </c:pt>
                <c:pt idx="31242">
                  <c:v>-3.5799999999999998E-3</c:v>
                </c:pt>
                <c:pt idx="31243">
                  <c:v>-3.5799999999999998E-3</c:v>
                </c:pt>
                <c:pt idx="31244">
                  <c:v>-3.63E-3</c:v>
                </c:pt>
                <c:pt idx="31245">
                  <c:v>-3.6600000000000001E-3</c:v>
                </c:pt>
                <c:pt idx="31246">
                  <c:v>-3.6900000000000001E-3</c:v>
                </c:pt>
                <c:pt idx="31247">
                  <c:v>-3.7399999999999998E-3</c:v>
                </c:pt>
                <c:pt idx="31248">
                  <c:v>-3.7699999999999999E-3</c:v>
                </c:pt>
                <c:pt idx="31249">
                  <c:v>-3.79E-3</c:v>
                </c:pt>
                <c:pt idx="31250">
                  <c:v>-3.8400000000000001E-3</c:v>
                </c:pt>
                <c:pt idx="31251">
                  <c:v>-3.8700000000000002E-3</c:v>
                </c:pt>
                <c:pt idx="31252">
                  <c:v>-3.9199999999999999E-3</c:v>
                </c:pt>
                <c:pt idx="31253">
                  <c:v>-3.9500000000000004E-3</c:v>
                </c:pt>
                <c:pt idx="31254">
                  <c:v>-3.98E-3</c:v>
                </c:pt>
                <c:pt idx="31255">
                  <c:v>-4.0000000000000001E-3</c:v>
                </c:pt>
                <c:pt idx="31256">
                  <c:v>-4.0299999999999997E-3</c:v>
                </c:pt>
                <c:pt idx="31257">
                  <c:v>-4.0600000000000002E-3</c:v>
                </c:pt>
                <c:pt idx="31258">
                  <c:v>-4.0600000000000002E-3</c:v>
                </c:pt>
                <c:pt idx="31259">
                  <c:v>-4.0600000000000002E-3</c:v>
                </c:pt>
                <c:pt idx="31260">
                  <c:v>-4.0600000000000002E-3</c:v>
                </c:pt>
                <c:pt idx="31261">
                  <c:v>-4.0600000000000002E-3</c:v>
                </c:pt>
                <c:pt idx="31262">
                  <c:v>-4.0600000000000002E-3</c:v>
                </c:pt>
                <c:pt idx="31263">
                  <c:v>-4.0299999999999997E-3</c:v>
                </c:pt>
                <c:pt idx="31264">
                  <c:v>-4.0299999999999997E-3</c:v>
                </c:pt>
                <c:pt idx="31265">
                  <c:v>-4.0000000000000001E-3</c:v>
                </c:pt>
                <c:pt idx="31266">
                  <c:v>-3.98E-3</c:v>
                </c:pt>
                <c:pt idx="31267">
                  <c:v>-3.9500000000000004E-3</c:v>
                </c:pt>
                <c:pt idx="31268">
                  <c:v>-3.9199999999999999E-3</c:v>
                </c:pt>
                <c:pt idx="31269">
                  <c:v>-3.8999999999999998E-3</c:v>
                </c:pt>
                <c:pt idx="31270">
                  <c:v>-3.8700000000000002E-3</c:v>
                </c:pt>
                <c:pt idx="31271">
                  <c:v>-3.8400000000000001E-3</c:v>
                </c:pt>
                <c:pt idx="31272">
                  <c:v>-3.82E-3</c:v>
                </c:pt>
                <c:pt idx="31273">
                  <c:v>-3.79E-3</c:v>
                </c:pt>
                <c:pt idx="31274">
                  <c:v>-3.79E-3</c:v>
                </c:pt>
                <c:pt idx="31275">
                  <c:v>-3.7699999999999999E-3</c:v>
                </c:pt>
                <c:pt idx="31276">
                  <c:v>-3.7699999999999999E-3</c:v>
                </c:pt>
                <c:pt idx="31277">
                  <c:v>-3.7399999999999998E-3</c:v>
                </c:pt>
                <c:pt idx="31278">
                  <c:v>-3.7399999999999998E-3</c:v>
                </c:pt>
                <c:pt idx="31279">
                  <c:v>-3.7399999999999998E-3</c:v>
                </c:pt>
                <c:pt idx="31280">
                  <c:v>-3.7399999999999998E-3</c:v>
                </c:pt>
                <c:pt idx="31281">
                  <c:v>-3.7699999999999999E-3</c:v>
                </c:pt>
                <c:pt idx="31282">
                  <c:v>-3.7699999999999999E-3</c:v>
                </c:pt>
                <c:pt idx="31283">
                  <c:v>-3.79E-3</c:v>
                </c:pt>
                <c:pt idx="31284">
                  <c:v>-3.79E-3</c:v>
                </c:pt>
                <c:pt idx="31285">
                  <c:v>-3.82E-3</c:v>
                </c:pt>
                <c:pt idx="31286">
                  <c:v>-3.8400000000000001E-3</c:v>
                </c:pt>
                <c:pt idx="31287">
                  <c:v>-3.8700000000000002E-3</c:v>
                </c:pt>
                <c:pt idx="31288">
                  <c:v>-3.8999999999999998E-3</c:v>
                </c:pt>
                <c:pt idx="31289">
                  <c:v>-3.9199999999999999E-3</c:v>
                </c:pt>
                <c:pt idx="31290">
                  <c:v>-3.9500000000000004E-3</c:v>
                </c:pt>
                <c:pt idx="31291">
                  <c:v>-3.9500000000000004E-3</c:v>
                </c:pt>
                <c:pt idx="31292">
                  <c:v>-3.98E-3</c:v>
                </c:pt>
                <c:pt idx="31293">
                  <c:v>-4.0000000000000001E-3</c:v>
                </c:pt>
                <c:pt idx="31294">
                  <c:v>-4.0000000000000001E-3</c:v>
                </c:pt>
                <c:pt idx="31295">
                  <c:v>-4.0299999999999997E-3</c:v>
                </c:pt>
                <c:pt idx="31296">
                  <c:v>-4.0299999999999997E-3</c:v>
                </c:pt>
                <c:pt idx="31297">
                  <c:v>-4.0299999999999997E-3</c:v>
                </c:pt>
                <c:pt idx="31298">
                  <c:v>-4.0299999999999997E-3</c:v>
                </c:pt>
                <c:pt idx="31299">
                  <c:v>-4.0299999999999997E-3</c:v>
                </c:pt>
                <c:pt idx="31300">
                  <c:v>-4.0299999999999997E-3</c:v>
                </c:pt>
                <c:pt idx="31301">
                  <c:v>-4.0299999999999997E-3</c:v>
                </c:pt>
                <c:pt idx="31302">
                  <c:v>-4.0000000000000001E-3</c:v>
                </c:pt>
                <c:pt idx="31303">
                  <c:v>-3.98E-3</c:v>
                </c:pt>
                <c:pt idx="31304">
                  <c:v>-3.98E-3</c:v>
                </c:pt>
                <c:pt idx="31305">
                  <c:v>-3.9500000000000004E-3</c:v>
                </c:pt>
                <c:pt idx="31306">
                  <c:v>-3.9199999999999999E-3</c:v>
                </c:pt>
                <c:pt idx="31307">
                  <c:v>-3.8999999999999998E-3</c:v>
                </c:pt>
                <c:pt idx="31308">
                  <c:v>-3.8999999999999998E-3</c:v>
                </c:pt>
                <c:pt idx="31309">
                  <c:v>-3.8700000000000002E-3</c:v>
                </c:pt>
                <c:pt idx="31310">
                  <c:v>-3.8400000000000001E-3</c:v>
                </c:pt>
                <c:pt idx="31311">
                  <c:v>-3.82E-3</c:v>
                </c:pt>
                <c:pt idx="31312">
                  <c:v>-3.79E-3</c:v>
                </c:pt>
                <c:pt idx="31313">
                  <c:v>-3.7699999999999999E-3</c:v>
                </c:pt>
                <c:pt idx="31314">
                  <c:v>-3.7699999999999999E-3</c:v>
                </c:pt>
                <c:pt idx="31315">
                  <c:v>-3.7399999999999998E-3</c:v>
                </c:pt>
                <c:pt idx="31316">
                  <c:v>-3.7100000000000002E-3</c:v>
                </c:pt>
                <c:pt idx="31317">
                  <c:v>-3.7100000000000002E-3</c:v>
                </c:pt>
                <c:pt idx="31318">
                  <c:v>-3.6900000000000001E-3</c:v>
                </c:pt>
                <c:pt idx="31319">
                  <c:v>-3.6900000000000001E-3</c:v>
                </c:pt>
                <c:pt idx="31320">
                  <c:v>-3.6900000000000001E-3</c:v>
                </c:pt>
                <c:pt idx="31321">
                  <c:v>-3.6600000000000001E-3</c:v>
                </c:pt>
                <c:pt idx="31322">
                  <c:v>-3.6600000000000001E-3</c:v>
                </c:pt>
                <c:pt idx="31323">
                  <c:v>-3.6600000000000001E-3</c:v>
                </c:pt>
                <c:pt idx="31324">
                  <c:v>-3.6600000000000001E-3</c:v>
                </c:pt>
                <c:pt idx="31325">
                  <c:v>-3.6600000000000001E-3</c:v>
                </c:pt>
                <c:pt idx="31326">
                  <c:v>-3.6600000000000001E-3</c:v>
                </c:pt>
                <c:pt idx="31327">
                  <c:v>-3.6600000000000001E-3</c:v>
                </c:pt>
                <c:pt idx="31328">
                  <c:v>-3.6600000000000001E-3</c:v>
                </c:pt>
                <c:pt idx="31329">
                  <c:v>-3.6600000000000001E-3</c:v>
                </c:pt>
                <c:pt idx="31330">
                  <c:v>-3.6600000000000001E-3</c:v>
                </c:pt>
                <c:pt idx="31331">
                  <c:v>-3.6600000000000001E-3</c:v>
                </c:pt>
                <c:pt idx="31332">
                  <c:v>-3.6600000000000001E-3</c:v>
                </c:pt>
                <c:pt idx="31333">
                  <c:v>-3.6600000000000001E-3</c:v>
                </c:pt>
                <c:pt idx="31334">
                  <c:v>-3.6900000000000001E-3</c:v>
                </c:pt>
                <c:pt idx="31335">
                  <c:v>-3.6900000000000001E-3</c:v>
                </c:pt>
                <c:pt idx="31336">
                  <c:v>-3.6900000000000001E-3</c:v>
                </c:pt>
                <c:pt idx="31337">
                  <c:v>-3.7100000000000002E-3</c:v>
                </c:pt>
                <c:pt idx="31338">
                  <c:v>-3.7100000000000002E-3</c:v>
                </c:pt>
                <c:pt idx="31339">
                  <c:v>-3.7399999999999998E-3</c:v>
                </c:pt>
                <c:pt idx="31340">
                  <c:v>-3.7399999999999998E-3</c:v>
                </c:pt>
                <c:pt idx="31341">
                  <c:v>-3.7699999999999999E-3</c:v>
                </c:pt>
                <c:pt idx="31342">
                  <c:v>-3.79E-3</c:v>
                </c:pt>
                <c:pt idx="31343">
                  <c:v>-3.82E-3</c:v>
                </c:pt>
                <c:pt idx="31344">
                  <c:v>-3.8400000000000001E-3</c:v>
                </c:pt>
                <c:pt idx="31345">
                  <c:v>-3.8700000000000002E-3</c:v>
                </c:pt>
                <c:pt idx="31346">
                  <c:v>-3.8999999999999998E-3</c:v>
                </c:pt>
                <c:pt idx="31347">
                  <c:v>-3.9199999999999999E-3</c:v>
                </c:pt>
                <c:pt idx="31348">
                  <c:v>-3.9500000000000004E-3</c:v>
                </c:pt>
                <c:pt idx="31349">
                  <c:v>-4.0000000000000001E-3</c:v>
                </c:pt>
                <c:pt idx="31350">
                  <c:v>-4.0299999999999997E-3</c:v>
                </c:pt>
                <c:pt idx="31351">
                  <c:v>-4.0600000000000002E-3</c:v>
                </c:pt>
                <c:pt idx="31352">
                  <c:v>-4.1099999999999999E-3</c:v>
                </c:pt>
                <c:pt idx="31353">
                  <c:v>-4.13E-3</c:v>
                </c:pt>
                <c:pt idx="31354">
                  <c:v>-4.1599999999999996E-3</c:v>
                </c:pt>
                <c:pt idx="31355">
                  <c:v>-4.2100000000000002E-3</c:v>
                </c:pt>
                <c:pt idx="31356">
                  <c:v>-4.2399999999999998E-3</c:v>
                </c:pt>
                <c:pt idx="31357">
                  <c:v>-4.2700000000000004E-3</c:v>
                </c:pt>
                <c:pt idx="31358">
                  <c:v>-4.2900000000000004E-3</c:v>
                </c:pt>
                <c:pt idx="31359">
                  <c:v>-4.2900000000000004E-3</c:v>
                </c:pt>
                <c:pt idx="31360">
                  <c:v>-4.3200000000000001E-3</c:v>
                </c:pt>
                <c:pt idx="31361">
                  <c:v>-4.3200000000000001E-3</c:v>
                </c:pt>
                <c:pt idx="31362">
                  <c:v>-4.3499999999999997E-3</c:v>
                </c:pt>
                <c:pt idx="31363">
                  <c:v>-4.3499999999999997E-3</c:v>
                </c:pt>
                <c:pt idx="31364">
                  <c:v>-4.3499999999999997E-3</c:v>
                </c:pt>
                <c:pt idx="31365">
                  <c:v>-4.3200000000000001E-3</c:v>
                </c:pt>
                <c:pt idx="31366">
                  <c:v>-4.3200000000000001E-3</c:v>
                </c:pt>
                <c:pt idx="31367">
                  <c:v>-4.2900000000000004E-3</c:v>
                </c:pt>
                <c:pt idx="31368">
                  <c:v>-4.2900000000000004E-3</c:v>
                </c:pt>
                <c:pt idx="31369">
                  <c:v>-4.2700000000000004E-3</c:v>
                </c:pt>
                <c:pt idx="31370">
                  <c:v>-4.2399999999999998E-3</c:v>
                </c:pt>
                <c:pt idx="31371">
                  <c:v>-4.2100000000000002E-3</c:v>
                </c:pt>
                <c:pt idx="31372">
                  <c:v>-4.1599999999999996E-3</c:v>
                </c:pt>
                <c:pt idx="31373">
                  <c:v>-4.13E-3</c:v>
                </c:pt>
                <c:pt idx="31374">
                  <c:v>-4.1099999999999999E-3</c:v>
                </c:pt>
                <c:pt idx="31375">
                  <c:v>-4.0600000000000002E-3</c:v>
                </c:pt>
                <c:pt idx="31376">
                  <c:v>-4.0299999999999997E-3</c:v>
                </c:pt>
                <c:pt idx="31377">
                  <c:v>-4.0000000000000001E-3</c:v>
                </c:pt>
                <c:pt idx="31378">
                  <c:v>-3.98E-3</c:v>
                </c:pt>
                <c:pt idx="31379">
                  <c:v>-3.9199999999999999E-3</c:v>
                </c:pt>
                <c:pt idx="31380">
                  <c:v>-3.8999999999999998E-3</c:v>
                </c:pt>
                <c:pt idx="31381">
                  <c:v>-3.8700000000000002E-3</c:v>
                </c:pt>
                <c:pt idx="31382">
                  <c:v>-3.8400000000000001E-3</c:v>
                </c:pt>
                <c:pt idx="31383">
                  <c:v>-3.82E-3</c:v>
                </c:pt>
                <c:pt idx="31384">
                  <c:v>-3.82E-3</c:v>
                </c:pt>
                <c:pt idx="31385">
                  <c:v>-3.79E-3</c:v>
                </c:pt>
                <c:pt idx="31386">
                  <c:v>-3.79E-3</c:v>
                </c:pt>
                <c:pt idx="31387">
                  <c:v>-3.7699999999999999E-3</c:v>
                </c:pt>
                <c:pt idx="31388">
                  <c:v>-3.7699999999999999E-3</c:v>
                </c:pt>
                <c:pt idx="31389">
                  <c:v>-3.7699999999999999E-3</c:v>
                </c:pt>
                <c:pt idx="31390">
                  <c:v>-3.7699999999999999E-3</c:v>
                </c:pt>
                <c:pt idx="31391">
                  <c:v>-3.7699999999999999E-3</c:v>
                </c:pt>
                <c:pt idx="31392">
                  <c:v>-3.7699999999999999E-3</c:v>
                </c:pt>
                <c:pt idx="31393">
                  <c:v>-3.7699999999999999E-3</c:v>
                </c:pt>
                <c:pt idx="31394">
                  <c:v>-3.7699999999999999E-3</c:v>
                </c:pt>
                <c:pt idx="31395">
                  <c:v>-3.7699999999999999E-3</c:v>
                </c:pt>
                <c:pt idx="31396">
                  <c:v>-3.7699999999999999E-3</c:v>
                </c:pt>
                <c:pt idx="31397">
                  <c:v>-3.7699999999999999E-3</c:v>
                </c:pt>
                <c:pt idx="31398">
                  <c:v>-3.7699999999999999E-3</c:v>
                </c:pt>
                <c:pt idx="31399">
                  <c:v>-3.7399999999999998E-3</c:v>
                </c:pt>
                <c:pt idx="31400">
                  <c:v>-3.7399999999999998E-3</c:v>
                </c:pt>
                <c:pt idx="31401">
                  <c:v>-3.7399999999999998E-3</c:v>
                </c:pt>
                <c:pt idx="31402">
                  <c:v>-3.7399999999999998E-3</c:v>
                </c:pt>
                <c:pt idx="31403">
                  <c:v>-3.7100000000000002E-3</c:v>
                </c:pt>
                <c:pt idx="31404">
                  <c:v>-3.7100000000000002E-3</c:v>
                </c:pt>
                <c:pt idx="31405">
                  <c:v>-3.6900000000000001E-3</c:v>
                </c:pt>
                <c:pt idx="31406">
                  <c:v>-3.6900000000000001E-3</c:v>
                </c:pt>
                <c:pt idx="31407">
                  <c:v>-3.6600000000000001E-3</c:v>
                </c:pt>
                <c:pt idx="31408">
                  <c:v>-3.63E-3</c:v>
                </c:pt>
                <c:pt idx="31409">
                  <c:v>-3.63E-3</c:v>
                </c:pt>
                <c:pt idx="31410">
                  <c:v>-3.6099999999999999E-3</c:v>
                </c:pt>
                <c:pt idx="31411">
                  <c:v>-3.5799999999999998E-3</c:v>
                </c:pt>
                <c:pt idx="31412">
                  <c:v>-3.5799999999999998E-3</c:v>
                </c:pt>
                <c:pt idx="31413">
                  <c:v>-3.5599999999999998E-3</c:v>
                </c:pt>
                <c:pt idx="31414">
                  <c:v>-3.5599999999999998E-3</c:v>
                </c:pt>
                <c:pt idx="31415">
                  <c:v>-3.5599999999999998E-3</c:v>
                </c:pt>
                <c:pt idx="31416">
                  <c:v>-3.5599999999999998E-3</c:v>
                </c:pt>
                <c:pt idx="31417">
                  <c:v>-3.5599999999999998E-3</c:v>
                </c:pt>
                <c:pt idx="31418">
                  <c:v>-3.5599999999999998E-3</c:v>
                </c:pt>
                <c:pt idx="31419">
                  <c:v>-3.5599999999999998E-3</c:v>
                </c:pt>
                <c:pt idx="31420">
                  <c:v>-3.5799999999999998E-3</c:v>
                </c:pt>
                <c:pt idx="31421">
                  <c:v>-3.5799999999999998E-3</c:v>
                </c:pt>
                <c:pt idx="31422">
                  <c:v>-3.6099999999999999E-3</c:v>
                </c:pt>
                <c:pt idx="31423">
                  <c:v>-3.63E-3</c:v>
                </c:pt>
                <c:pt idx="31424">
                  <c:v>-3.63E-3</c:v>
                </c:pt>
                <c:pt idx="31425">
                  <c:v>-3.6600000000000001E-3</c:v>
                </c:pt>
                <c:pt idx="31426">
                  <c:v>-3.6900000000000001E-3</c:v>
                </c:pt>
                <c:pt idx="31427">
                  <c:v>-3.7100000000000002E-3</c:v>
                </c:pt>
                <c:pt idx="31428">
                  <c:v>-3.7699999999999999E-3</c:v>
                </c:pt>
                <c:pt idx="31429">
                  <c:v>-3.79E-3</c:v>
                </c:pt>
                <c:pt idx="31430">
                  <c:v>-3.82E-3</c:v>
                </c:pt>
                <c:pt idx="31431">
                  <c:v>-3.8400000000000001E-3</c:v>
                </c:pt>
                <c:pt idx="31432">
                  <c:v>-3.8700000000000002E-3</c:v>
                </c:pt>
                <c:pt idx="31433">
                  <c:v>-3.8700000000000002E-3</c:v>
                </c:pt>
                <c:pt idx="31434">
                  <c:v>-3.8999999999999998E-3</c:v>
                </c:pt>
                <c:pt idx="31435">
                  <c:v>-3.9199999999999999E-3</c:v>
                </c:pt>
                <c:pt idx="31436">
                  <c:v>-3.9199999999999999E-3</c:v>
                </c:pt>
                <c:pt idx="31437">
                  <c:v>-3.9199999999999999E-3</c:v>
                </c:pt>
                <c:pt idx="31438">
                  <c:v>-3.9500000000000004E-3</c:v>
                </c:pt>
                <c:pt idx="31439">
                  <c:v>-3.9199999999999999E-3</c:v>
                </c:pt>
                <c:pt idx="31440">
                  <c:v>-3.9199999999999999E-3</c:v>
                </c:pt>
                <c:pt idx="31441">
                  <c:v>-3.9199999999999999E-3</c:v>
                </c:pt>
                <c:pt idx="31442">
                  <c:v>-3.8999999999999998E-3</c:v>
                </c:pt>
                <c:pt idx="31443">
                  <c:v>-3.8999999999999998E-3</c:v>
                </c:pt>
                <c:pt idx="31444">
                  <c:v>-3.8700000000000002E-3</c:v>
                </c:pt>
                <c:pt idx="31445">
                  <c:v>-3.8400000000000001E-3</c:v>
                </c:pt>
                <c:pt idx="31446">
                  <c:v>-3.82E-3</c:v>
                </c:pt>
                <c:pt idx="31447">
                  <c:v>-3.79E-3</c:v>
                </c:pt>
                <c:pt idx="31448">
                  <c:v>-3.7399999999999998E-3</c:v>
                </c:pt>
                <c:pt idx="31449">
                  <c:v>-3.7100000000000002E-3</c:v>
                </c:pt>
                <c:pt idx="31450">
                  <c:v>-3.6900000000000001E-3</c:v>
                </c:pt>
                <c:pt idx="31451">
                  <c:v>-3.6600000000000001E-3</c:v>
                </c:pt>
                <c:pt idx="31452">
                  <c:v>-3.6099999999999999E-3</c:v>
                </c:pt>
                <c:pt idx="31453">
                  <c:v>-3.5799999999999998E-3</c:v>
                </c:pt>
                <c:pt idx="31454">
                  <c:v>-3.5599999999999998E-3</c:v>
                </c:pt>
                <c:pt idx="31455">
                  <c:v>-3.5300000000000002E-3</c:v>
                </c:pt>
                <c:pt idx="31456">
                  <c:v>-3.5300000000000002E-3</c:v>
                </c:pt>
                <c:pt idx="31457">
                  <c:v>-3.5000000000000001E-3</c:v>
                </c:pt>
                <c:pt idx="31458">
                  <c:v>-3.5000000000000001E-3</c:v>
                </c:pt>
                <c:pt idx="31459">
                  <c:v>-3.48E-3</c:v>
                </c:pt>
                <c:pt idx="31460">
                  <c:v>-3.48E-3</c:v>
                </c:pt>
                <c:pt idx="31461">
                  <c:v>-3.48E-3</c:v>
                </c:pt>
                <c:pt idx="31462">
                  <c:v>-3.48E-3</c:v>
                </c:pt>
                <c:pt idx="31463">
                  <c:v>-3.5000000000000001E-3</c:v>
                </c:pt>
                <c:pt idx="31464">
                  <c:v>-3.5000000000000001E-3</c:v>
                </c:pt>
                <c:pt idx="31465">
                  <c:v>-3.5300000000000002E-3</c:v>
                </c:pt>
                <c:pt idx="31466">
                  <c:v>-3.5599999999999998E-3</c:v>
                </c:pt>
                <c:pt idx="31467">
                  <c:v>-3.5599999999999998E-3</c:v>
                </c:pt>
                <c:pt idx="31468">
                  <c:v>-3.6099999999999999E-3</c:v>
                </c:pt>
                <c:pt idx="31469">
                  <c:v>-3.6099999999999999E-3</c:v>
                </c:pt>
                <c:pt idx="31470">
                  <c:v>-3.6600000000000001E-3</c:v>
                </c:pt>
                <c:pt idx="31471">
                  <c:v>-3.6900000000000001E-3</c:v>
                </c:pt>
                <c:pt idx="31472">
                  <c:v>-3.7100000000000002E-3</c:v>
                </c:pt>
                <c:pt idx="31473">
                  <c:v>-3.7399999999999998E-3</c:v>
                </c:pt>
                <c:pt idx="31474">
                  <c:v>-3.7699999999999999E-3</c:v>
                </c:pt>
                <c:pt idx="31475">
                  <c:v>-3.79E-3</c:v>
                </c:pt>
                <c:pt idx="31476">
                  <c:v>-3.82E-3</c:v>
                </c:pt>
                <c:pt idx="31477">
                  <c:v>-3.82E-3</c:v>
                </c:pt>
                <c:pt idx="31478">
                  <c:v>-3.8400000000000001E-3</c:v>
                </c:pt>
                <c:pt idx="31479">
                  <c:v>-3.8400000000000001E-3</c:v>
                </c:pt>
                <c:pt idx="31480">
                  <c:v>-3.8700000000000002E-3</c:v>
                </c:pt>
                <c:pt idx="31481">
                  <c:v>-3.8700000000000002E-3</c:v>
                </c:pt>
                <c:pt idx="31482">
                  <c:v>-3.8700000000000002E-3</c:v>
                </c:pt>
                <c:pt idx="31483">
                  <c:v>-3.8400000000000001E-3</c:v>
                </c:pt>
                <c:pt idx="31484">
                  <c:v>-3.8400000000000001E-3</c:v>
                </c:pt>
                <c:pt idx="31485">
                  <c:v>-3.8400000000000001E-3</c:v>
                </c:pt>
                <c:pt idx="31486">
                  <c:v>-3.82E-3</c:v>
                </c:pt>
                <c:pt idx="31487">
                  <c:v>-3.79E-3</c:v>
                </c:pt>
                <c:pt idx="31488">
                  <c:v>-3.79E-3</c:v>
                </c:pt>
                <c:pt idx="31489">
                  <c:v>-3.7699999999999999E-3</c:v>
                </c:pt>
                <c:pt idx="31490">
                  <c:v>-3.7399999999999998E-3</c:v>
                </c:pt>
                <c:pt idx="31491">
                  <c:v>-3.7100000000000002E-3</c:v>
                </c:pt>
                <c:pt idx="31492">
                  <c:v>-3.6900000000000001E-3</c:v>
                </c:pt>
                <c:pt idx="31493">
                  <c:v>-3.6600000000000001E-3</c:v>
                </c:pt>
                <c:pt idx="31494">
                  <c:v>-3.63E-3</c:v>
                </c:pt>
                <c:pt idx="31495">
                  <c:v>-3.6099999999999999E-3</c:v>
                </c:pt>
                <c:pt idx="31496">
                  <c:v>-3.6099999999999999E-3</c:v>
                </c:pt>
                <c:pt idx="31497">
                  <c:v>-3.5799999999999998E-3</c:v>
                </c:pt>
                <c:pt idx="31498">
                  <c:v>-3.5599999999999998E-3</c:v>
                </c:pt>
                <c:pt idx="31499">
                  <c:v>-3.5599999999999998E-3</c:v>
                </c:pt>
                <c:pt idx="31500">
                  <c:v>-3.5599999999999998E-3</c:v>
                </c:pt>
                <c:pt idx="31501">
                  <c:v>-3.5300000000000002E-3</c:v>
                </c:pt>
                <c:pt idx="31502">
                  <c:v>-3.5300000000000002E-3</c:v>
                </c:pt>
                <c:pt idx="31503">
                  <c:v>-3.5300000000000002E-3</c:v>
                </c:pt>
                <c:pt idx="31504">
                  <c:v>-3.5599999999999998E-3</c:v>
                </c:pt>
                <c:pt idx="31505">
                  <c:v>-3.5599999999999998E-3</c:v>
                </c:pt>
                <c:pt idx="31506">
                  <c:v>-3.5799999999999998E-3</c:v>
                </c:pt>
                <c:pt idx="31507">
                  <c:v>-3.5799999999999998E-3</c:v>
                </c:pt>
                <c:pt idx="31508">
                  <c:v>-3.6099999999999999E-3</c:v>
                </c:pt>
                <c:pt idx="31509">
                  <c:v>-3.63E-3</c:v>
                </c:pt>
                <c:pt idx="31510">
                  <c:v>-3.6600000000000001E-3</c:v>
                </c:pt>
                <c:pt idx="31511">
                  <c:v>-3.6900000000000001E-3</c:v>
                </c:pt>
                <c:pt idx="31512">
                  <c:v>-3.7100000000000002E-3</c:v>
                </c:pt>
                <c:pt idx="31513">
                  <c:v>-3.7399999999999998E-3</c:v>
                </c:pt>
                <c:pt idx="31514">
                  <c:v>-3.7699999999999999E-3</c:v>
                </c:pt>
                <c:pt idx="31515">
                  <c:v>-3.79E-3</c:v>
                </c:pt>
                <c:pt idx="31516">
                  <c:v>-3.82E-3</c:v>
                </c:pt>
                <c:pt idx="31517">
                  <c:v>-3.8400000000000001E-3</c:v>
                </c:pt>
                <c:pt idx="31518">
                  <c:v>-3.8700000000000002E-3</c:v>
                </c:pt>
                <c:pt idx="31519">
                  <c:v>-3.8700000000000002E-3</c:v>
                </c:pt>
                <c:pt idx="31520">
                  <c:v>-3.8999999999999998E-3</c:v>
                </c:pt>
                <c:pt idx="31521">
                  <c:v>-3.9199999999999999E-3</c:v>
                </c:pt>
                <c:pt idx="31522">
                  <c:v>-3.9500000000000004E-3</c:v>
                </c:pt>
                <c:pt idx="31523">
                  <c:v>-3.9500000000000004E-3</c:v>
                </c:pt>
                <c:pt idx="31524">
                  <c:v>-3.9500000000000004E-3</c:v>
                </c:pt>
                <c:pt idx="31525">
                  <c:v>-3.98E-3</c:v>
                </c:pt>
                <c:pt idx="31526">
                  <c:v>-3.98E-3</c:v>
                </c:pt>
                <c:pt idx="31527">
                  <c:v>-3.98E-3</c:v>
                </c:pt>
                <c:pt idx="31528">
                  <c:v>-3.98E-3</c:v>
                </c:pt>
                <c:pt idx="31529">
                  <c:v>-3.98E-3</c:v>
                </c:pt>
                <c:pt idx="31530">
                  <c:v>-3.98E-3</c:v>
                </c:pt>
                <c:pt idx="31531">
                  <c:v>-3.98E-3</c:v>
                </c:pt>
                <c:pt idx="31532">
                  <c:v>-3.9500000000000004E-3</c:v>
                </c:pt>
                <c:pt idx="31533">
                  <c:v>-3.9500000000000004E-3</c:v>
                </c:pt>
                <c:pt idx="31534">
                  <c:v>-3.9500000000000004E-3</c:v>
                </c:pt>
                <c:pt idx="31535">
                  <c:v>-3.9500000000000004E-3</c:v>
                </c:pt>
                <c:pt idx="31536">
                  <c:v>-3.9199999999999999E-3</c:v>
                </c:pt>
                <c:pt idx="31537">
                  <c:v>-3.9199999999999999E-3</c:v>
                </c:pt>
                <c:pt idx="31538">
                  <c:v>-3.9199999999999999E-3</c:v>
                </c:pt>
                <c:pt idx="31539">
                  <c:v>-3.9199999999999999E-3</c:v>
                </c:pt>
                <c:pt idx="31540">
                  <c:v>-3.9199999999999999E-3</c:v>
                </c:pt>
                <c:pt idx="31541">
                  <c:v>-3.9199999999999999E-3</c:v>
                </c:pt>
                <c:pt idx="31542">
                  <c:v>-3.9199999999999999E-3</c:v>
                </c:pt>
                <c:pt idx="31543">
                  <c:v>-3.9199999999999999E-3</c:v>
                </c:pt>
                <c:pt idx="31544">
                  <c:v>-3.9199999999999999E-3</c:v>
                </c:pt>
                <c:pt idx="31545">
                  <c:v>-3.9500000000000004E-3</c:v>
                </c:pt>
                <c:pt idx="31546">
                  <c:v>-3.9500000000000004E-3</c:v>
                </c:pt>
                <c:pt idx="31547">
                  <c:v>-3.9500000000000004E-3</c:v>
                </c:pt>
                <c:pt idx="31548">
                  <c:v>-3.98E-3</c:v>
                </c:pt>
                <c:pt idx="31549">
                  <c:v>-3.98E-3</c:v>
                </c:pt>
                <c:pt idx="31550">
                  <c:v>-3.98E-3</c:v>
                </c:pt>
                <c:pt idx="31551">
                  <c:v>-4.0000000000000001E-3</c:v>
                </c:pt>
                <c:pt idx="31552">
                  <c:v>-4.0000000000000001E-3</c:v>
                </c:pt>
                <c:pt idx="31553">
                  <c:v>-4.0000000000000001E-3</c:v>
                </c:pt>
                <c:pt idx="31554">
                  <c:v>-4.0299999999999997E-3</c:v>
                </c:pt>
                <c:pt idx="31555">
                  <c:v>-4.0299999999999997E-3</c:v>
                </c:pt>
                <c:pt idx="31556">
                  <c:v>-4.0299999999999997E-3</c:v>
                </c:pt>
                <c:pt idx="31557">
                  <c:v>-4.0299999999999997E-3</c:v>
                </c:pt>
                <c:pt idx="31558">
                  <c:v>-4.0299999999999997E-3</c:v>
                </c:pt>
                <c:pt idx="31559">
                  <c:v>-4.0299999999999997E-3</c:v>
                </c:pt>
                <c:pt idx="31560">
                  <c:v>-4.0299999999999997E-3</c:v>
                </c:pt>
                <c:pt idx="31561">
                  <c:v>-4.0000000000000001E-3</c:v>
                </c:pt>
                <c:pt idx="31562">
                  <c:v>-4.0000000000000001E-3</c:v>
                </c:pt>
                <c:pt idx="31563">
                  <c:v>-3.98E-3</c:v>
                </c:pt>
                <c:pt idx="31564">
                  <c:v>-3.98E-3</c:v>
                </c:pt>
                <c:pt idx="31565">
                  <c:v>-3.9500000000000004E-3</c:v>
                </c:pt>
                <c:pt idx="31566">
                  <c:v>-3.9500000000000004E-3</c:v>
                </c:pt>
                <c:pt idx="31567">
                  <c:v>-3.9199999999999999E-3</c:v>
                </c:pt>
                <c:pt idx="31568">
                  <c:v>-3.8999999999999998E-3</c:v>
                </c:pt>
                <c:pt idx="31569">
                  <c:v>-3.8999999999999998E-3</c:v>
                </c:pt>
                <c:pt idx="31570">
                  <c:v>-3.8700000000000002E-3</c:v>
                </c:pt>
                <c:pt idx="31571">
                  <c:v>-3.8400000000000001E-3</c:v>
                </c:pt>
                <c:pt idx="31572">
                  <c:v>-3.8400000000000001E-3</c:v>
                </c:pt>
                <c:pt idx="31573">
                  <c:v>-3.82E-3</c:v>
                </c:pt>
                <c:pt idx="31574">
                  <c:v>-3.82E-3</c:v>
                </c:pt>
                <c:pt idx="31575">
                  <c:v>-3.79E-3</c:v>
                </c:pt>
                <c:pt idx="31576">
                  <c:v>-3.79E-3</c:v>
                </c:pt>
                <c:pt idx="31577">
                  <c:v>-3.79E-3</c:v>
                </c:pt>
                <c:pt idx="31578">
                  <c:v>-3.79E-3</c:v>
                </c:pt>
                <c:pt idx="31579">
                  <c:v>-3.79E-3</c:v>
                </c:pt>
                <c:pt idx="31580">
                  <c:v>-3.79E-3</c:v>
                </c:pt>
                <c:pt idx="31581">
                  <c:v>-3.79E-3</c:v>
                </c:pt>
                <c:pt idx="31582">
                  <c:v>-3.79E-3</c:v>
                </c:pt>
                <c:pt idx="31583">
                  <c:v>-3.82E-3</c:v>
                </c:pt>
                <c:pt idx="31584">
                  <c:v>-3.82E-3</c:v>
                </c:pt>
                <c:pt idx="31585">
                  <c:v>-3.8400000000000001E-3</c:v>
                </c:pt>
                <c:pt idx="31586">
                  <c:v>-3.8400000000000001E-3</c:v>
                </c:pt>
                <c:pt idx="31587">
                  <c:v>-3.8700000000000002E-3</c:v>
                </c:pt>
                <c:pt idx="31588">
                  <c:v>-3.8999999999999998E-3</c:v>
                </c:pt>
                <c:pt idx="31589">
                  <c:v>-3.8999999999999998E-3</c:v>
                </c:pt>
                <c:pt idx="31590">
                  <c:v>-3.9199999999999999E-3</c:v>
                </c:pt>
                <c:pt idx="31591">
                  <c:v>-3.9500000000000004E-3</c:v>
                </c:pt>
                <c:pt idx="31592">
                  <c:v>-3.9500000000000004E-3</c:v>
                </c:pt>
                <c:pt idx="31593">
                  <c:v>-3.98E-3</c:v>
                </c:pt>
                <c:pt idx="31594">
                  <c:v>-3.98E-3</c:v>
                </c:pt>
                <c:pt idx="31595">
                  <c:v>-4.0000000000000001E-3</c:v>
                </c:pt>
                <c:pt idx="31596">
                  <c:v>-4.0000000000000001E-3</c:v>
                </c:pt>
                <c:pt idx="31597">
                  <c:v>-4.0000000000000001E-3</c:v>
                </c:pt>
                <c:pt idx="31598">
                  <c:v>-4.0000000000000001E-3</c:v>
                </c:pt>
                <c:pt idx="31599">
                  <c:v>-4.0000000000000001E-3</c:v>
                </c:pt>
                <c:pt idx="31600">
                  <c:v>-3.98E-3</c:v>
                </c:pt>
                <c:pt idx="31601">
                  <c:v>-3.98E-3</c:v>
                </c:pt>
                <c:pt idx="31602">
                  <c:v>-3.98E-3</c:v>
                </c:pt>
                <c:pt idx="31603">
                  <c:v>-3.9500000000000004E-3</c:v>
                </c:pt>
                <c:pt idx="31604">
                  <c:v>-3.9199999999999999E-3</c:v>
                </c:pt>
                <c:pt idx="31605">
                  <c:v>-3.9199999999999999E-3</c:v>
                </c:pt>
                <c:pt idx="31606">
                  <c:v>-3.8999999999999998E-3</c:v>
                </c:pt>
                <c:pt idx="31607">
                  <c:v>-3.8700000000000002E-3</c:v>
                </c:pt>
                <c:pt idx="31608">
                  <c:v>-3.8400000000000001E-3</c:v>
                </c:pt>
                <c:pt idx="31609">
                  <c:v>-3.82E-3</c:v>
                </c:pt>
                <c:pt idx="31610">
                  <c:v>-3.79E-3</c:v>
                </c:pt>
                <c:pt idx="31611">
                  <c:v>-3.7699999999999999E-3</c:v>
                </c:pt>
                <c:pt idx="31612">
                  <c:v>-3.7699999999999999E-3</c:v>
                </c:pt>
                <c:pt idx="31613">
                  <c:v>-3.7399999999999998E-3</c:v>
                </c:pt>
                <c:pt idx="31614">
                  <c:v>-3.7100000000000002E-3</c:v>
                </c:pt>
                <c:pt idx="31615">
                  <c:v>-3.7100000000000002E-3</c:v>
                </c:pt>
                <c:pt idx="31616">
                  <c:v>-3.6900000000000001E-3</c:v>
                </c:pt>
                <c:pt idx="31617">
                  <c:v>-3.6900000000000001E-3</c:v>
                </c:pt>
                <c:pt idx="31618">
                  <c:v>-3.6900000000000001E-3</c:v>
                </c:pt>
                <c:pt idx="31619">
                  <c:v>-3.6900000000000001E-3</c:v>
                </c:pt>
                <c:pt idx="31620">
                  <c:v>-3.6900000000000001E-3</c:v>
                </c:pt>
                <c:pt idx="31621">
                  <c:v>-3.6900000000000001E-3</c:v>
                </c:pt>
                <c:pt idx="31622">
                  <c:v>-3.7100000000000002E-3</c:v>
                </c:pt>
                <c:pt idx="31623">
                  <c:v>-3.7100000000000002E-3</c:v>
                </c:pt>
                <c:pt idx="31624">
                  <c:v>-3.7399999999999998E-3</c:v>
                </c:pt>
                <c:pt idx="31625">
                  <c:v>-3.7399999999999998E-3</c:v>
                </c:pt>
                <c:pt idx="31626">
                  <c:v>-3.7699999999999999E-3</c:v>
                </c:pt>
                <c:pt idx="31627">
                  <c:v>-3.79E-3</c:v>
                </c:pt>
                <c:pt idx="31628">
                  <c:v>-3.79E-3</c:v>
                </c:pt>
                <c:pt idx="31629">
                  <c:v>-3.82E-3</c:v>
                </c:pt>
                <c:pt idx="31630">
                  <c:v>-3.8400000000000001E-3</c:v>
                </c:pt>
                <c:pt idx="31631">
                  <c:v>-3.8400000000000001E-3</c:v>
                </c:pt>
                <c:pt idx="31632">
                  <c:v>-3.8700000000000002E-3</c:v>
                </c:pt>
                <c:pt idx="31633">
                  <c:v>-3.8700000000000002E-3</c:v>
                </c:pt>
                <c:pt idx="31634">
                  <c:v>-3.8999999999999998E-3</c:v>
                </c:pt>
                <c:pt idx="31635">
                  <c:v>-3.8999999999999998E-3</c:v>
                </c:pt>
                <c:pt idx="31636">
                  <c:v>-3.8999999999999998E-3</c:v>
                </c:pt>
                <c:pt idx="31637">
                  <c:v>-3.9199999999999999E-3</c:v>
                </c:pt>
                <c:pt idx="31638">
                  <c:v>-3.9199999999999999E-3</c:v>
                </c:pt>
                <c:pt idx="31639">
                  <c:v>-3.9199999999999999E-3</c:v>
                </c:pt>
                <c:pt idx="31640">
                  <c:v>-3.8999999999999998E-3</c:v>
                </c:pt>
                <c:pt idx="31641">
                  <c:v>-3.8999999999999998E-3</c:v>
                </c:pt>
                <c:pt idx="31642">
                  <c:v>-3.8999999999999998E-3</c:v>
                </c:pt>
                <c:pt idx="31643">
                  <c:v>-3.8700000000000002E-3</c:v>
                </c:pt>
                <c:pt idx="31644">
                  <c:v>-3.8700000000000002E-3</c:v>
                </c:pt>
                <c:pt idx="31645">
                  <c:v>-3.8400000000000001E-3</c:v>
                </c:pt>
                <c:pt idx="31646">
                  <c:v>-3.8400000000000001E-3</c:v>
                </c:pt>
                <c:pt idx="31647">
                  <c:v>-3.82E-3</c:v>
                </c:pt>
                <c:pt idx="31648">
                  <c:v>-3.79E-3</c:v>
                </c:pt>
                <c:pt idx="31649">
                  <c:v>-3.79E-3</c:v>
                </c:pt>
                <c:pt idx="31650">
                  <c:v>-3.7699999999999999E-3</c:v>
                </c:pt>
                <c:pt idx="31651">
                  <c:v>-3.7699999999999999E-3</c:v>
                </c:pt>
                <c:pt idx="31652">
                  <c:v>-3.7399999999999998E-3</c:v>
                </c:pt>
                <c:pt idx="31653">
                  <c:v>-3.7399999999999998E-3</c:v>
                </c:pt>
                <c:pt idx="31654">
                  <c:v>-3.7399999999999998E-3</c:v>
                </c:pt>
                <c:pt idx="31655">
                  <c:v>-3.7100000000000002E-3</c:v>
                </c:pt>
                <c:pt idx="31656">
                  <c:v>-3.7100000000000002E-3</c:v>
                </c:pt>
                <c:pt idx="31657">
                  <c:v>-3.7100000000000002E-3</c:v>
                </c:pt>
                <c:pt idx="31658">
                  <c:v>-3.7100000000000002E-3</c:v>
                </c:pt>
                <c:pt idx="31659">
                  <c:v>-3.7100000000000002E-3</c:v>
                </c:pt>
                <c:pt idx="31660">
                  <c:v>-3.7100000000000002E-3</c:v>
                </c:pt>
                <c:pt idx="31661">
                  <c:v>-3.7100000000000002E-3</c:v>
                </c:pt>
                <c:pt idx="31662">
                  <c:v>-3.7399999999999998E-3</c:v>
                </c:pt>
                <c:pt idx="31663">
                  <c:v>-3.7399999999999998E-3</c:v>
                </c:pt>
                <c:pt idx="31664">
                  <c:v>-3.7399999999999998E-3</c:v>
                </c:pt>
                <c:pt idx="31665">
                  <c:v>-3.7699999999999999E-3</c:v>
                </c:pt>
                <c:pt idx="31666">
                  <c:v>-3.7699999999999999E-3</c:v>
                </c:pt>
                <c:pt idx="31667">
                  <c:v>-3.7699999999999999E-3</c:v>
                </c:pt>
                <c:pt idx="31668">
                  <c:v>-3.79E-3</c:v>
                </c:pt>
                <c:pt idx="31669">
                  <c:v>-3.79E-3</c:v>
                </c:pt>
                <c:pt idx="31670">
                  <c:v>-3.79E-3</c:v>
                </c:pt>
                <c:pt idx="31671">
                  <c:v>-3.79E-3</c:v>
                </c:pt>
                <c:pt idx="31672">
                  <c:v>-3.82E-3</c:v>
                </c:pt>
                <c:pt idx="31673">
                  <c:v>-3.82E-3</c:v>
                </c:pt>
                <c:pt idx="31674">
                  <c:v>-3.82E-3</c:v>
                </c:pt>
                <c:pt idx="31675">
                  <c:v>-3.82E-3</c:v>
                </c:pt>
                <c:pt idx="31676">
                  <c:v>-3.79E-3</c:v>
                </c:pt>
                <c:pt idx="31677">
                  <c:v>-3.79E-3</c:v>
                </c:pt>
                <c:pt idx="31678">
                  <c:v>-3.79E-3</c:v>
                </c:pt>
                <c:pt idx="31679">
                  <c:v>-3.79E-3</c:v>
                </c:pt>
                <c:pt idx="31680">
                  <c:v>-3.79E-3</c:v>
                </c:pt>
                <c:pt idx="31681">
                  <c:v>-3.7699999999999999E-3</c:v>
                </c:pt>
                <c:pt idx="31682">
                  <c:v>-3.7699999999999999E-3</c:v>
                </c:pt>
                <c:pt idx="31683">
                  <c:v>-3.7699999999999999E-3</c:v>
                </c:pt>
                <c:pt idx="31684">
                  <c:v>-3.7699999999999999E-3</c:v>
                </c:pt>
                <c:pt idx="31685">
                  <c:v>-3.7699999999999999E-3</c:v>
                </c:pt>
                <c:pt idx="31686">
                  <c:v>-3.7399999999999998E-3</c:v>
                </c:pt>
                <c:pt idx="31687">
                  <c:v>-3.7399999999999998E-3</c:v>
                </c:pt>
                <c:pt idx="31688">
                  <c:v>-3.7399999999999998E-3</c:v>
                </c:pt>
                <c:pt idx="31689">
                  <c:v>-3.7399999999999998E-3</c:v>
                </c:pt>
                <c:pt idx="31690">
                  <c:v>-3.7399999999999998E-3</c:v>
                </c:pt>
                <c:pt idx="31691">
                  <c:v>-3.7699999999999999E-3</c:v>
                </c:pt>
                <c:pt idx="31692">
                  <c:v>-3.7699999999999999E-3</c:v>
                </c:pt>
                <c:pt idx="31693">
                  <c:v>-3.7699999999999999E-3</c:v>
                </c:pt>
                <c:pt idx="31694">
                  <c:v>-3.7699999999999999E-3</c:v>
                </c:pt>
                <c:pt idx="31695">
                  <c:v>-3.79E-3</c:v>
                </c:pt>
                <c:pt idx="31696">
                  <c:v>-3.79E-3</c:v>
                </c:pt>
                <c:pt idx="31697">
                  <c:v>-3.82E-3</c:v>
                </c:pt>
                <c:pt idx="31698">
                  <c:v>-3.82E-3</c:v>
                </c:pt>
                <c:pt idx="31699">
                  <c:v>-3.8400000000000001E-3</c:v>
                </c:pt>
                <c:pt idx="31700">
                  <c:v>-3.8400000000000001E-3</c:v>
                </c:pt>
                <c:pt idx="31701">
                  <c:v>-3.8400000000000001E-3</c:v>
                </c:pt>
                <c:pt idx="31702">
                  <c:v>-3.8700000000000002E-3</c:v>
                </c:pt>
                <c:pt idx="31703">
                  <c:v>-3.8700000000000002E-3</c:v>
                </c:pt>
                <c:pt idx="31704">
                  <c:v>-3.8700000000000002E-3</c:v>
                </c:pt>
                <c:pt idx="31705">
                  <c:v>-3.8700000000000002E-3</c:v>
                </c:pt>
                <c:pt idx="31706">
                  <c:v>-3.8999999999999998E-3</c:v>
                </c:pt>
                <c:pt idx="31707">
                  <c:v>-3.8999999999999998E-3</c:v>
                </c:pt>
                <c:pt idx="31708">
                  <c:v>-3.8999999999999998E-3</c:v>
                </c:pt>
                <c:pt idx="31709">
                  <c:v>-3.8999999999999998E-3</c:v>
                </c:pt>
                <c:pt idx="31710">
                  <c:v>-3.8700000000000002E-3</c:v>
                </c:pt>
                <c:pt idx="31711">
                  <c:v>-3.8700000000000002E-3</c:v>
                </c:pt>
                <c:pt idx="31712">
                  <c:v>-3.8700000000000002E-3</c:v>
                </c:pt>
                <c:pt idx="31713">
                  <c:v>-3.8700000000000002E-3</c:v>
                </c:pt>
                <c:pt idx="31714">
                  <c:v>-3.8400000000000001E-3</c:v>
                </c:pt>
                <c:pt idx="31715">
                  <c:v>-3.8400000000000001E-3</c:v>
                </c:pt>
                <c:pt idx="31716">
                  <c:v>-3.8400000000000001E-3</c:v>
                </c:pt>
                <c:pt idx="31717">
                  <c:v>-3.82E-3</c:v>
                </c:pt>
                <c:pt idx="31718">
                  <c:v>-3.82E-3</c:v>
                </c:pt>
                <c:pt idx="31719">
                  <c:v>-3.79E-3</c:v>
                </c:pt>
                <c:pt idx="31720">
                  <c:v>-3.79E-3</c:v>
                </c:pt>
                <c:pt idx="31721">
                  <c:v>-3.79E-3</c:v>
                </c:pt>
                <c:pt idx="31722">
                  <c:v>-3.79E-3</c:v>
                </c:pt>
                <c:pt idx="31723">
                  <c:v>-3.79E-3</c:v>
                </c:pt>
                <c:pt idx="31724">
                  <c:v>-3.79E-3</c:v>
                </c:pt>
                <c:pt idx="31725">
                  <c:v>-3.79E-3</c:v>
                </c:pt>
                <c:pt idx="31726">
                  <c:v>-3.79E-3</c:v>
                </c:pt>
                <c:pt idx="31727">
                  <c:v>-3.79E-3</c:v>
                </c:pt>
                <c:pt idx="31728">
                  <c:v>-3.82E-3</c:v>
                </c:pt>
                <c:pt idx="31729">
                  <c:v>-3.82E-3</c:v>
                </c:pt>
                <c:pt idx="31730">
                  <c:v>-3.8400000000000001E-3</c:v>
                </c:pt>
                <c:pt idx="31731">
                  <c:v>-3.8400000000000001E-3</c:v>
                </c:pt>
                <c:pt idx="31732">
                  <c:v>-3.8400000000000001E-3</c:v>
                </c:pt>
                <c:pt idx="31733">
                  <c:v>-3.8700000000000002E-3</c:v>
                </c:pt>
                <c:pt idx="31734">
                  <c:v>-3.8700000000000002E-3</c:v>
                </c:pt>
                <c:pt idx="31735">
                  <c:v>-3.8999999999999998E-3</c:v>
                </c:pt>
                <c:pt idx="31736">
                  <c:v>-3.8999999999999998E-3</c:v>
                </c:pt>
                <c:pt idx="31737">
                  <c:v>-3.8999999999999998E-3</c:v>
                </c:pt>
                <c:pt idx="31738">
                  <c:v>-3.8999999999999998E-3</c:v>
                </c:pt>
                <c:pt idx="31739">
                  <c:v>-3.8999999999999998E-3</c:v>
                </c:pt>
                <c:pt idx="31740">
                  <c:v>-3.8999999999999998E-3</c:v>
                </c:pt>
                <c:pt idx="31741">
                  <c:v>-3.8999999999999998E-3</c:v>
                </c:pt>
                <c:pt idx="31742">
                  <c:v>-3.8999999999999998E-3</c:v>
                </c:pt>
                <c:pt idx="31743">
                  <c:v>-3.8999999999999998E-3</c:v>
                </c:pt>
                <c:pt idx="31744">
                  <c:v>-3.8999999999999998E-3</c:v>
                </c:pt>
                <c:pt idx="31745">
                  <c:v>-3.8700000000000002E-3</c:v>
                </c:pt>
                <c:pt idx="31746">
                  <c:v>-3.8700000000000002E-3</c:v>
                </c:pt>
                <c:pt idx="31747">
                  <c:v>-3.8400000000000001E-3</c:v>
                </c:pt>
                <c:pt idx="31748">
                  <c:v>-3.8400000000000001E-3</c:v>
                </c:pt>
                <c:pt idx="31749">
                  <c:v>-3.82E-3</c:v>
                </c:pt>
                <c:pt idx="31750">
                  <c:v>-3.79E-3</c:v>
                </c:pt>
                <c:pt idx="31751">
                  <c:v>-3.7699999999999999E-3</c:v>
                </c:pt>
                <c:pt idx="31752">
                  <c:v>-3.7699999999999999E-3</c:v>
                </c:pt>
                <c:pt idx="31753">
                  <c:v>-3.7399999999999998E-3</c:v>
                </c:pt>
                <c:pt idx="31754">
                  <c:v>-3.7399999999999998E-3</c:v>
                </c:pt>
                <c:pt idx="31755">
                  <c:v>-3.7100000000000002E-3</c:v>
                </c:pt>
                <c:pt idx="31756">
                  <c:v>-3.7100000000000002E-3</c:v>
                </c:pt>
                <c:pt idx="31757">
                  <c:v>-3.6900000000000001E-3</c:v>
                </c:pt>
                <c:pt idx="31758">
                  <c:v>-3.6900000000000001E-3</c:v>
                </c:pt>
                <c:pt idx="31759">
                  <c:v>-3.6900000000000001E-3</c:v>
                </c:pt>
                <c:pt idx="31760">
                  <c:v>-3.6900000000000001E-3</c:v>
                </c:pt>
                <c:pt idx="31761">
                  <c:v>-3.6900000000000001E-3</c:v>
                </c:pt>
                <c:pt idx="31762">
                  <c:v>-3.6900000000000001E-3</c:v>
                </c:pt>
                <c:pt idx="31763">
                  <c:v>-3.6900000000000001E-3</c:v>
                </c:pt>
                <c:pt idx="31764">
                  <c:v>-3.6900000000000001E-3</c:v>
                </c:pt>
                <c:pt idx="31765">
                  <c:v>-3.7100000000000002E-3</c:v>
                </c:pt>
                <c:pt idx="31766">
                  <c:v>-3.7100000000000002E-3</c:v>
                </c:pt>
                <c:pt idx="31767">
                  <c:v>-3.7399999999999998E-3</c:v>
                </c:pt>
                <c:pt idx="31768">
                  <c:v>-3.7399999999999998E-3</c:v>
                </c:pt>
                <c:pt idx="31769">
                  <c:v>-3.7399999999999998E-3</c:v>
                </c:pt>
                <c:pt idx="31770">
                  <c:v>-3.7699999999999999E-3</c:v>
                </c:pt>
                <c:pt idx="31771">
                  <c:v>-3.7699999999999999E-3</c:v>
                </c:pt>
                <c:pt idx="31772">
                  <c:v>-3.79E-3</c:v>
                </c:pt>
                <c:pt idx="31773">
                  <c:v>-3.79E-3</c:v>
                </c:pt>
                <c:pt idx="31774">
                  <c:v>-3.79E-3</c:v>
                </c:pt>
                <c:pt idx="31775">
                  <c:v>-3.82E-3</c:v>
                </c:pt>
                <c:pt idx="31776">
                  <c:v>-3.82E-3</c:v>
                </c:pt>
                <c:pt idx="31777">
                  <c:v>-3.82E-3</c:v>
                </c:pt>
                <c:pt idx="31778">
                  <c:v>-3.82E-3</c:v>
                </c:pt>
                <c:pt idx="31779">
                  <c:v>-3.82E-3</c:v>
                </c:pt>
                <c:pt idx="31780">
                  <c:v>-3.82E-3</c:v>
                </c:pt>
                <c:pt idx="31781">
                  <c:v>-3.79E-3</c:v>
                </c:pt>
                <c:pt idx="31782">
                  <c:v>-3.79E-3</c:v>
                </c:pt>
                <c:pt idx="31783">
                  <c:v>-3.79E-3</c:v>
                </c:pt>
                <c:pt idx="31784">
                  <c:v>-3.79E-3</c:v>
                </c:pt>
                <c:pt idx="31785">
                  <c:v>-3.7699999999999999E-3</c:v>
                </c:pt>
                <c:pt idx="31786">
                  <c:v>-3.7699999999999999E-3</c:v>
                </c:pt>
                <c:pt idx="31787">
                  <c:v>-3.7399999999999998E-3</c:v>
                </c:pt>
                <c:pt idx="31788">
                  <c:v>-3.7399999999999998E-3</c:v>
                </c:pt>
                <c:pt idx="31789">
                  <c:v>-3.7399999999999998E-3</c:v>
                </c:pt>
                <c:pt idx="31790">
                  <c:v>-3.7100000000000002E-3</c:v>
                </c:pt>
                <c:pt idx="31791">
                  <c:v>-3.7100000000000002E-3</c:v>
                </c:pt>
                <c:pt idx="31792">
                  <c:v>-3.6900000000000001E-3</c:v>
                </c:pt>
                <c:pt idx="31793">
                  <c:v>-3.6900000000000001E-3</c:v>
                </c:pt>
                <c:pt idx="31794">
                  <c:v>-3.6900000000000001E-3</c:v>
                </c:pt>
                <c:pt idx="31795">
                  <c:v>-3.6600000000000001E-3</c:v>
                </c:pt>
                <c:pt idx="31796">
                  <c:v>-3.6600000000000001E-3</c:v>
                </c:pt>
                <c:pt idx="31797">
                  <c:v>-3.6600000000000001E-3</c:v>
                </c:pt>
                <c:pt idx="31798">
                  <c:v>-3.6600000000000001E-3</c:v>
                </c:pt>
                <c:pt idx="31799">
                  <c:v>-3.63E-3</c:v>
                </c:pt>
                <c:pt idx="31800">
                  <c:v>-3.63E-3</c:v>
                </c:pt>
                <c:pt idx="31801">
                  <c:v>-3.63E-3</c:v>
                </c:pt>
                <c:pt idx="31802">
                  <c:v>-3.63E-3</c:v>
                </c:pt>
                <c:pt idx="31803">
                  <c:v>-3.6099999999999999E-3</c:v>
                </c:pt>
                <c:pt idx="31804">
                  <c:v>-3.6099999999999999E-3</c:v>
                </c:pt>
                <c:pt idx="31805">
                  <c:v>-3.6099999999999999E-3</c:v>
                </c:pt>
                <c:pt idx="31806">
                  <c:v>-3.5799999999999998E-3</c:v>
                </c:pt>
                <c:pt idx="31807">
                  <c:v>-3.5799999999999998E-3</c:v>
                </c:pt>
                <c:pt idx="31808">
                  <c:v>-3.5799999999999998E-3</c:v>
                </c:pt>
                <c:pt idx="31809">
                  <c:v>-3.5599999999999998E-3</c:v>
                </c:pt>
                <c:pt idx="31810">
                  <c:v>-3.5599999999999998E-3</c:v>
                </c:pt>
                <c:pt idx="31811">
                  <c:v>-3.5599999999999998E-3</c:v>
                </c:pt>
                <c:pt idx="31812">
                  <c:v>-3.5300000000000002E-3</c:v>
                </c:pt>
                <c:pt idx="31813">
                  <c:v>-3.5300000000000002E-3</c:v>
                </c:pt>
                <c:pt idx="31814">
                  <c:v>-3.5300000000000002E-3</c:v>
                </c:pt>
                <c:pt idx="31815">
                  <c:v>-3.5300000000000002E-3</c:v>
                </c:pt>
                <c:pt idx="31816">
                  <c:v>-3.5300000000000002E-3</c:v>
                </c:pt>
                <c:pt idx="31817">
                  <c:v>-3.5300000000000002E-3</c:v>
                </c:pt>
                <c:pt idx="31818">
                  <c:v>-3.5300000000000002E-3</c:v>
                </c:pt>
                <c:pt idx="31819">
                  <c:v>-3.5300000000000002E-3</c:v>
                </c:pt>
                <c:pt idx="31820">
                  <c:v>-3.5599999999999998E-3</c:v>
                </c:pt>
                <c:pt idx="31821">
                  <c:v>-3.5599999999999998E-3</c:v>
                </c:pt>
                <c:pt idx="31822">
                  <c:v>-3.5799999999999998E-3</c:v>
                </c:pt>
                <c:pt idx="31823">
                  <c:v>-3.6099999999999999E-3</c:v>
                </c:pt>
                <c:pt idx="31824">
                  <c:v>-3.63E-3</c:v>
                </c:pt>
                <c:pt idx="31825">
                  <c:v>-3.6600000000000001E-3</c:v>
                </c:pt>
                <c:pt idx="31826">
                  <c:v>-3.6900000000000001E-3</c:v>
                </c:pt>
                <c:pt idx="31827">
                  <c:v>-3.7399999999999998E-3</c:v>
                </c:pt>
                <c:pt idx="31828">
                  <c:v>-3.7699999999999999E-3</c:v>
                </c:pt>
                <c:pt idx="31829">
                  <c:v>-3.82E-3</c:v>
                </c:pt>
                <c:pt idx="31830">
                  <c:v>-3.8400000000000001E-3</c:v>
                </c:pt>
                <c:pt idx="31831">
                  <c:v>-3.8999999999999998E-3</c:v>
                </c:pt>
                <c:pt idx="31832">
                  <c:v>-3.9500000000000004E-3</c:v>
                </c:pt>
                <c:pt idx="31833">
                  <c:v>-3.98E-3</c:v>
                </c:pt>
                <c:pt idx="31834">
                  <c:v>-4.0299999999999997E-3</c:v>
                </c:pt>
                <c:pt idx="31835">
                  <c:v>-4.0600000000000002E-3</c:v>
                </c:pt>
                <c:pt idx="31836">
                  <c:v>-4.0800000000000003E-3</c:v>
                </c:pt>
                <c:pt idx="31837">
                  <c:v>-4.1099999999999999E-3</c:v>
                </c:pt>
                <c:pt idx="31838">
                  <c:v>-4.13E-3</c:v>
                </c:pt>
                <c:pt idx="31839">
                  <c:v>-4.1599999999999996E-3</c:v>
                </c:pt>
                <c:pt idx="31840">
                  <c:v>-4.1599999999999996E-3</c:v>
                </c:pt>
                <c:pt idx="31841">
                  <c:v>-4.1599999999999996E-3</c:v>
                </c:pt>
                <c:pt idx="31842">
                  <c:v>-4.1599999999999996E-3</c:v>
                </c:pt>
                <c:pt idx="31843">
                  <c:v>-4.1599999999999996E-3</c:v>
                </c:pt>
                <c:pt idx="31844">
                  <c:v>-4.13E-3</c:v>
                </c:pt>
                <c:pt idx="31845">
                  <c:v>-4.1099999999999999E-3</c:v>
                </c:pt>
                <c:pt idx="31846">
                  <c:v>-4.0800000000000003E-3</c:v>
                </c:pt>
                <c:pt idx="31847">
                  <c:v>-4.0600000000000002E-3</c:v>
                </c:pt>
                <c:pt idx="31848">
                  <c:v>-4.0299999999999997E-3</c:v>
                </c:pt>
                <c:pt idx="31849">
                  <c:v>-3.98E-3</c:v>
                </c:pt>
                <c:pt idx="31850">
                  <c:v>-3.9199999999999999E-3</c:v>
                </c:pt>
                <c:pt idx="31851">
                  <c:v>-3.8700000000000002E-3</c:v>
                </c:pt>
                <c:pt idx="31852">
                  <c:v>-3.8400000000000001E-3</c:v>
                </c:pt>
                <c:pt idx="31853">
                  <c:v>-3.79E-3</c:v>
                </c:pt>
                <c:pt idx="31854">
                  <c:v>-3.7399999999999998E-3</c:v>
                </c:pt>
                <c:pt idx="31855">
                  <c:v>-3.7100000000000002E-3</c:v>
                </c:pt>
                <c:pt idx="31856">
                  <c:v>-3.6600000000000001E-3</c:v>
                </c:pt>
                <c:pt idx="31857">
                  <c:v>-3.63E-3</c:v>
                </c:pt>
                <c:pt idx="31858">
                  <c:v>-3.6099999999999999E-3</c:v>
                </c:pt>
                <c:pt idx="31859">
                  <c:v>-3.6099999999999999E-3</c:v>
                </c:pt>
                <c:pt idx="31860">
                  <c:v>-3.5799999999999998E-3</c:v>
                </c:pt>
                <c:pt idx="31861">
                  <c:v>-3.5799999999999998E-3</c:v>
                </c:pt>
                <c:pt idx="31862">
                  <c:v>-3.5799999999999998E-3</c:v>
                </c:pt>
                <c:pt idx="31863">
                  <c:v>-3.5799999999999998E-3</c:v>
                </c:pt>
                <c:pt idx="31864">
                  <c:v>-3.6099999999999999E-3</c:v>
                </c:pt>
                <c:pt idx="31865">
                  <c:v>-3.63E-3</c:v>
                </c:pt>
                <c:pt idx="31866">
                  <c:v>-3.6600000000000001E-3</c:v>
                </c:pt>
                <c:pt idx="31867">
                  <c:v>-3.6900000000000001E-3</c:v>
                </c:pt>
                <c:pt idx="31868">
                  <c:v>-3.7399999999999998E-3</c:v>
                </c:pt>
                <c:pt idx="31869">
                  <c:v>-3.7699999999999999E-3</c:v>
                </c:pt>
                <c:pt idx="31870">
                  <c:v>-3.82E-3</c:v>
                </c:pt>
                <c:pt idx="31871">
                  <c:v>-3.8400000000000001E-3</c:v>
                </c:pt>
                <c:pt idx="31872">
                  <c:v>-3.8999999999999998E-3</c:v>
                </c:pt>
                <c:pt idx="31873">
                  <c:v>-3.9500000000000004E-3</c:v>
                </c:pt>
                <c:pt idx="31874">
                  <c:v>-3.98E-3</c:v>
                </c:pt>
                <c:pt idx="31875">
                  <c:v>-4.0299999999999997E-3</c:v>
                </c:pt>
                <c:pt idx="31876">
                  <c:v>-4.0600000000000002E-3</c:v>
                </c:pt>
                <c:pt idx="31877">
                  <c:v>-4.0800000000000003E-3</c:v>
                </c:pt>
                <c:pt idx="31878">
                  <c:v>-4.0800000000000003E-3</c:v>
                </c:pt>
                <c:pt idx="31879">
                  <c:v>-4.1099999999999999E-3</c:v>
                </c:pt>
                <c:pt idx="31880">
                  <c:v>-4.1099999999999999E-3</c:v>
                </c:pt>
                <c:pt idx="31881">
                  <c:v>-4.1099999999999999E-3</c:v>
                </c:pt>
                <c:pt idx="31882">
                  <c:v>-4.0800000000000003E-3</c:v>
                </c:pt>
                <c:pt idx="31883">
                  <c:v>-4.0800000000000003E-3</c:v>
                </c:pt>
                <c:pt idx="31884">
                  <c:v>-4.0600000000000002E-3</c:v>
                </c:pt>
                <c:pt idx="31885">
                  <c:v>-4.0000000000000001E-3</c:v>
                </c:pt>
                <c:pt idx="31886">
                  <c:v>-3.98E-3</c:v>
                </c:pt>
                <c:pt idx="31887">
                  <c:v>-3.9199999999999999E-3</c:v>
                </c:pt>
                <c:pt idx="31888">
                  <c:v>-3.8700000000000002E-3</c:v>
                </c:pt>
                <c:pt idx="31889">
                  <c:v>-3.82E-3</c:v>
                </c:pt>
                <c:pt idx="31890">
                  <c:v>-3.7699999999999999E-3</c:v>
                </c:pt>
                <c:pt idx="31891">
                  <c:v>-3.7100000000000002E-3</c:v>
                </c:pt>
                <c:pt idx="31892">
                  <c:v>-3.6600000000000001E-3</c:v>
                </c:pt>
                <c:pt idx="31893">
                  <c:v>-3.6099999999999999E-3</c:v>
                </c:pt>
                <c:pt idx="31894">
                  <c:v>-3.5599999999999998E-3</c:v>
                </c:pt>
                <c:pt idx="31895">
                  <c:v>-3.5000000000000001E-3</c:v>
                </c:pt>
                <c:pt idx="31896">
                  <c:v>-3.4499999999999999E-3</c:v>
                </c:pt>
                <c:pt idx="31897">
                  <c:v>-3.3999999999999998E-3</c:v>
                </c:pt>
                <c:pt idx="31898">
                  <c:v>-3.3700000000000002E-3</c:v>
                </c:pt>
                <c:pt idx="31899">
                  <c:v>-3.3400000000000001E-3</c:v>
                </c:pt>
                <c:pt idx="31900">
                  <c:v>-3.32E-3</c:v>
                </c:pt>
                <c:pt idx="31901">
                  <c:v>-3.32E-3</c:v>
                </c:pt>
                <c:pt idx="31902">
                  <c:v>-3.32E-3</c:v>
                </c:pt>
                <c:pt idx="31903">
                  <c:v>-3.32E-3</c:v>
                </c:pt>
                <c:pt idx="31904">
                  <c:v>-3.32E-3</c:v>
                </c:pt>
                <c:pt idx="31905">
                  <c:v>-3.3400000000000001E-3</c:v>
                </c:pt>
                <c:pt idx="31906">
                  <c:v>-3.3700000000000002E-3</c:v>
                </c:pt>
                <c:pt idx="31907">
                  <c:v>-3.3999999999999998E-3</c:v>
                </c:pt>
                <c:pt idx="31908">
                  <c:v>-3.4199999999999999E-3</c:v>
                </c:pt>
                <c:pt idx="31909">
                  <c:v>-3.4499999999999999E-3</c:v>
                </c:pt>
                <c:pt idx="31910">
                  <c:v>-3.5000000000000001E-3</c:v>
                </c:pt>
                <c:pt idx="31911">
                  <c:v>-3.5300000000000002E-3</c:v>
                </c:pt>
                <c:pt idx="31912">
                  <c:v>-3.5799999999999998E-3</c:v>
                </c:pt>
                <c:pt idx="31913">
                  <c:v>-3.63E-3</c:v>
                </c:pt>
                <c:pt idx="31914">
                  <c:v>-3.6600000000000001E-3</c:v>
                </c:pt>
                <c:pt idx="31915">
                  <c:v>-3.7100000000000002E-3</c:v>
                </c:pt>
                <c:pt idx="31916">
                  <c:v>-3.7399999999999998E-3</c:v>
                </c:pt>
                <c:pt idx="31917">
                  <c:v>-3.7699999999999999E-3</c:v>
                </c:pt>
                <c:pt idx="31918">
                  <c:v>-3.79E-3</c:v>
                </c:pt>
                <c:pt idx="31919">
                  <c:v>-3.82E-3</c:v>
                </c:pt>
                <c:pt idx="31920">
                  <c:v>-3.8400000000000001E-3</c:v>
                </c:pt>
                <c:pt idx="31921">
                  <c:v>-3.8400000000000001E-3</c:v>
                </c:pt>
                <c:pt idx="31922">
                  <c:v>-3.8700000000000002E-3</c:v>
                </c:pt>
                <c:pt idx="31923">
                  <c:v>-3.8700000000000002E-3</c:v>
                </c:pt>
                <c:pt idx="31924">
                  <c:v>-3.8700000000000002E-3</c:v>
                </c:pt>
                <c:pt idx="31925">
                  <c:v>-3.8700000000000002E-3</c:v>
                </c:pt>
                <c:pt idx="31926">
                  <c:v>-3.8400000000000001E-3</c:v>
                </c:pt>
                <c:pt idx="31927">
                  <c:v>-3.8400000000000001E-3</c:v>
                </c:pt>
                <c:pt idx="31928">
                  <c:v>-3.82E-3</c:v>
                </c:pt>
                <c:pt idx="31929">
                  <c:v>-3.82E-3</c:v>
                </c:pt>
                <c:pt idx="31930">
                  <c:v>-3.79E-3</c:v>
                </c:pt>
                <c:pt idx="31931">
                  <c:v>-3.7699999999999999E-3</c:v>
                </c:pt>
                <c:pt idx="31932">
                  <c:v>-3.7699999999999999E-3</c:v>
                </c:pt>
                <c:pt idx="31933">
                  <c:v>-3.7399999999999998E-3</c:v>
                </c:pt>
                <c:pt idx="31934">
                  <c:v>-3.7399999999999998E-3</c:v>
                </c:pt>
                <c:pt idx="31935">
                  <c:v>-3.7100000000000002E-3</c:v>
                </c:pt>
                <c:pt idx="31936">
                  <c:v>-3.7100000000000002E-3</c:v>
                </c:pt>
                <c:pt idx="31937">
                  <c:v>-3.6900000000000001E-3</c:v>
                </c:pt>
                <c:pt idx="31938">
                  <c:v>-3.6900000000000001E-3</c:v>
                </c:pt>
                <c:pt idx="31939">
                  <c:v>-3.6900000000000001E-3</c:v>
                </c:pt>
                <c:pt idx="31940">
                  <c:v>-3.6900000000000001E-3</c:v>
                </c:pt>
                <c:pt idx="31941">
                  <c:v>-3.6900000000000001E-3</c:v>
                </c:pt>
                <c:pt idx="31942">
                  <c:v>-3.6900000000000001E-3</c:v>
                </c:pt>
                <c:pt idx="31943">
                  <c:v>-3.6900000000000001E-3</c:v>
                </c:pt>
                <c:pt idx="31944">
                  <c:v>-3.7100000000000002E-3</c:v>
                </c:pt>
                <c:pt idx="31945">
                  <c:v>-3.7100000000000002E-3</c:v>
                </c:pt>
                <c:pt idx="31946">
                  <c:v>-3.7399999999999998E-3</c:v>
                </c:pt>
                <c:pt idx="31947">
                  <c:v>-3.7399999999999998E-3</c:v>
                </c:pt>
                <c:pt idx="31948">
                  <c:v>-3.7699999999999999E-3</c:v>
                </c:pt>
                <c:pt idx="31949">
                  <c:v>-3.79E-3</c:v>
                </c:pt>
                <c:pt idx="31950">
                  <c:v>-3.79E-3</c:v>
                </c:pt>
                <c:pt idx="31951">
                  <c:v>-3.82E-3</c:v>
                </c:pt>
                <c:pt idx="31952">
                  <c:v>-3.82E-3</c:v>
                </c:pt>
                <c:pt idx="31953">
                  <c:v>-3.8400000000000001E-3</c:v>
                </c:pt>
                <c:pt idx="31954">
                  <c:v>-3.8400000000000001E-3</c:v>
                </c:pt>
                <c:pt idx="31955">
                  <c:v>-3.8700000000000002E-3</c:v>
                </c:pt>
                <c:pt idx="31956">
                  <c:v>-3.8700000000000002E-3</c:v>
                </c:pt>
                <c:pt idx="31957">
                  <c:v>-3.8700000000000002E-3</c:v>
                </c:pt>
                <c:pt idx="31958">
                  <c:v>-3.8700000000000002E-3</c:v>
                </c:pt>
                <c:pt idx="31959">
                  <c:v>-3.8700000000000002E-3</c:v>
                </c:pt>
                <c:pt idx="31960">
                  <c:v>-3.8700000000000002E-3</c:v>
                </c:pt>
                <c:pt idx="31961">
                  <c:v>-3.8700000000000002E-3</c:v>
                </c:pt>
                <c:pt idx="31962">
                  <c:v>-3.8700000000000002E-3</c:v>
                </c:pt>
                <c:pt idx="31963">
                  <c:v>-3.8700000000000002E-3</c:v>
                </c:pt>
                <c:pt idx="31964">
                  <c:v>-3.8400000000000001E-3</c:v>
                </c:pt>
                <c:pt idx="31965">
                  <c:v>-3.8400000000000001E-3</c:v>
                </c:pt>
                <c:pt idx="31966">
                  <c:v>-3.8400000000000001E-3</c:v>
                </c:pt>
                <c:pt idx="31967">
                  <c:v>-3.8400000000000001E-3</c:v>
                </c:pt>
                <c:pt idx="31968">
                  <c:v>-3.82E-3</c:v>
                </c:pt>
                <c:pt idx="31969">
                  <c:v>-3.82E-3</c:v>
                </c:pt>
                <c:pt idx="31970">
                  <c:v>-3.82E-3</c:v>
                </c:pt>
                <c:pt idx="31971">
                  <c:v>-3.82E-3</c:v>
                </c:pt>
                <c:pt idx="31972">
                  <c:v>-3.79E-3</c:v>
                </c:pt>
                <c:pt idx="31973">
                  <c:v>-3.79E-3</c:v>
                </c:pt>
                <c:pt idx="31974">
                  <c:v>-3.79E-3</c:v>
                </c:pt>
                <c:pt idx="31975">
                  <c:v>-3.79E-3</c:v>
                </c:pt>
                <c:pt idx="31976">
                  <c:v>-3.79E-3</c:v>
                </c:pt>
                <c:pt idx="31977">
                  <c:v>-3.79E-3</c:v>
                </c:pt>
                <c:pt idx="31978">
                  <c:v>-3.79E-3</c:v>
                </c:pt>
                <c:pt idx="31979">
                  <c:v>-3.79E-3</c:v>
                </c:pt>
                <c:pt idx="31980">
                  <c:v>-3.79E-3</c:v>
                </c:pt>
                <c:pt idx="31981">
                  <c:v>-3.79E-3</c:v>
                </c:pt>
                <c:pt idx="31982">
                  <c:v>-3.79E-3</c:v>
                </c:pt>
                <c:pt idx="31983">
                  <c:v>-3.79E-3</c:v>
                </c:pt>
                <c:pt idx="31984">
                  <c:v>-3.79E-3</c:v>
                </c:pt>
                <c:pt idx="31985">
                  <c:v>-3.79E-3</c:v>
                </c:pt>
                <c:pt idx="31986">
                  <c:v>-3.79E-3</c:v>
                </c:pt>
                <c:pt idx="31987">
                  <c:v>-3.79E-3</c:v>
                </c:pt>
                <c:pt idx="31988">
                  <c:v>-3.79E-3</c:v>
                </c:pt>
                <c:pt idx="31989">
                  <c:v>-3.79E-3</c:v>
                </c:pt>
                <c:pt idx="31990">
                  <c:v>-3.79E-3</c:v>
                </c:pt>
                <c:pt idx="31991">
                  <c:v>-3.79E-3</c:v>
                </c:pt>
                <c:pt idx="31992">
                  <c:v>-3.79E-3</c:v>
                </c:pt>
                <c:pt idx="31993">
                  <c:v>-3.79E-3</c:v>
                </c:pt>
                <c:pt idx="31994">
                  <c:v>-3.79E-3</c:v>
                </c:pt>
                <c:pt idx="31995">
                  <c:v>-3.79E-3</c:v>
                </c:pt>
                <c:pt idx="31996">
                  <c:v>-3.79E-3</c:v>
                </c:pt>
                <c:pt idx="31997">
                  <c:v>-3.7699999999999999E-3</c:v>
                </c:pt>
                <c:pt idx="31998">
                  <c:v>-3.7699999999999999E-3</c:v>
                </c:pt>
                <c:pt idx="31999">
                  <c:v>-3.7699999999999999E-3</c:v>
                </c:pt>
                <c:pt idx="32000">
                  <c:v>-3.7699999999999999E-3</c:v>
                </c:pt>
                <c:pt idx="32001">
                  <c:v>-3.7699999999999999E-3</c:v>
                </c:pt>
                <c:pt idx="32002">
                  <c:v>-3.7699999999999999E-3</c:v>
                </c:pt>
                <c:pt idx="32003">
                  <c:v>-3.7699999999999999E-3</c:v>
                </c:pt>
                <c:pt idx="32004">
                  <c:v>-3.7699999999999999E-3</c:v>
                </c:pt>
                <c:pt idx="32005">
                  <c:v>-3.7699999999999999E-3</c:v>
                </c:pt>
                <c:pt idx="32006">
                  <c:v>-3.7699999999999999E-3</c:v>
                </c:pt>
                <c:pt idx="32007">
                  <c:v>-3.79E-3</c:v>
                </c:pt>
                <c:pt idx="32008">
                  <c:v>-3.79E-3</c:v>
                </c:pt>
                <c:pt idx="32009">
                  <c:v>-3.79E-3</c:v>
                </c:pt>
                <c:pt idx="32010">
                  <c:v>-3.79E-3</c:v>
                </c:pt>
                <c:pt idx="32011">
                  <c:v>-3.79E-3</c:v>
                </c:pt>
                <c:pt idx="32012">
                  <c:v>-3.79E-3</c:v>
                </c:pt>
                <c:pt idx="32013">
                  <c:v>-3.79E-3</c:v>
                </c:pt>
                <c:pt idx="32014">
                  <c:v>-3.79E-3</c:v>
                </c:pt>
                <c:pt idx="32015">
                  <c:v>-3.79E-3</c:v>
                </c:pt>
                <c:pt idx="32016">
                  <c:v>-3.79E-3</c:v>
                </c:pt>
              </c:numCache>
            </c:numRef>
          </c:yVal>
          <c:smooth val="1"/>
        </c:ser>
        <c:ser>
          <c:idx val="1"/>
          <c:order val="1"/>
          <c:tx>
            <c:v>mesh-670nm</c:v>
          </c:tx>
          <c:spPr>
            <a:ln>
              <a:solidFill>
                <a:srgbClr val="0000BB"/>
              </a:solidFill>
            </a:ln>
          </c:spPr>
          <c:marker>
            <c:symbol val="none"/>
          </c:marker>
          <c:xVal>
            <c:numRef>
              <c:f>'noAmp-2-980nm'!$A$2:$A$32018</c:f>
              <c:numCache>
                <c:formatCode>0.00E+00</c:formatCode>
                <c:ptCount val="32017"/>
                <c:pt idx="0">
                  <c:v>-3.6672699999999997E-8</c:v>
                </c:pt>
                <c:pt idx="1">
                  <c:v>-3.6666499999999999E-8</c:v>
                </c:pt>
                <c:pt idx="2">
                  <c:v>-3.6660200000000003E-8</c:v>
                </c:pt>
                <c:pt idx="3">
                  <c:v>-3.6653999999999999E-8</c:v>
                </c:pt>
                <c:pt idx="4">
                  <c:v>-3.6647700000000002E-8</c:v>
                </c:pt>
                <c:pt idx="5">
                  <c:v>-3.6641499999999998E-8</c:v>
                </c:pt>
                <c:pt idx="6">
                  <c:v>-3.6635200000000001E-8</c:v>
                </c:pt>
                <c:pt idx="7">
                  <c:v>-3.6629000000000003E-8</c:v>
                </c:pt>
                <c:pt idx="8">
                  <c:v>-3.66227E-8</c:v>
                </c:pt>
                <c:pt idx="9">
                  <c:v>-3.6616500000000002E-8</c:v>
                </c:pt>
                <c:pt idx="10">
                  <c:v>-3.6610199999999999E-8</c:v>
                </c:pt>
                <c:pt idx="11">
                  <c:v>-3.6604000000000001E-8</c:v>
                </c:pt>
                <c:pt idx="12">
                  <c:v>-3.6597699999999998E-8</c:v>
                </c:pt>
                <c:pt idx="13">
                  <c:v>-3.65915E-8</c:v>
                </c:pt>
                <c:pt idx="14">
                  <c:v>-3.6585199999999997E-8</c:v>
                </c:pt>
                <c:pt idx="15">
                  <c:v>-3.6579E-8</c:v>
                </c:pt>
                <c:pt idx="16">
                  <c:v>-3.6572700000000003E-8</c:v>
                </c:pt>
                <c:pt idx="17">
                  <c:v>-3.6566499999999999E-8</c:v>
                </c:pt>
                <c:pt idx="18">
                  <c:v>-3.6560200000000002E-8</c:v>
                </c:pt>
                <c:pt idx="19">
                  <c:v>-3.6553999999999998E-8</c:v>
                </c:pt>
                <c:pt idx="20">
                  <c:v>-3.6547700000000001E-8</c:v>
                </c:pt>
                <c:pt idx="21">
                  <c:v>-3.6541499999999997E-8</c:v>
                </c:pt>
                <c:pt idx="22">
                  <c:v>-3.65352E-8</c:v>
                </c:pt>
                <c:pt idx="23">
                  <c:v>-3.6529000000000002E-8</c:v>
                </c:pt>
                <c:pt idx="24">
                  <c:v>-3.6522699999999999E-8</c:v>
                </c:pt>
                <c:pt idx="25">
                  <c:v>-3.6516500000000001E-8</c:v>
                </c:pt>
                <c:pt idx="26">
                  <c:v>-3.6510199999999998E-8</c:v>
                </c:pt>
                <c:pt idx="27">
                  <c:v>-3.6504000000000001E-8</c:v>
                </c:pt>
                <c:pt idx="28">
                  <c:v>-3.6497699999999997E-8</c:v>
                </c:pt>
                <c:pt idx="29">
                  <c:v>-3.64915E-8</c:v>
                </c:pt>
                <c:pt idx="30">
                  <c:v>-3.6485200000000003E-8</c:v>
                </c:pt>
                <c:pt idx="31">
                  <c:v>-3.6478999999999999E-8</c:v>
                </c:pt>
                <c:pt idx="32">
                  <c:v>-3.6472700000000002E-8</c:v>
                </c:pt>
                <c:pt idx="33">
                  <c:v>-3.6466499999999998E-8</c:v>
                </c:pt>
                <c:pt idx="34">
                  <c:v>-3.6460200000000001E-8</c:v>
                </c:pt>
                <c:pt idx="35">
                  <c:v>-3.6453999999999997E-8</c:v>
                </c:pt>
                <c:pt idx="36">
                  <c:v>-3.64477E-8</c:v>
                </c:pt>
                <c:pt idx="37">
                  <c:v>-3.6441500000000002E-8</c:v>
                </c:pt>
                <c:pt idx="38">
                  <c:v>-3.6435199999999999E-8</c:v>
                </c:pt>
                <c:pt idx="39">
                  <c:v>-3.6429000000000001E-8</c:v>
                </c:pt>
                <c:pt idx="40">
                  <c:v>-3.6422699999999998E-8</c:v>
                </c:pt>
                <c:pt idx="41">
                  <c:v>-3.6416500000000001E-8</c:v>
                </c:pt>
                <c:pt idx="42">
                  <c:v>-3.6410199999999997E-8</c:v>
                </c:pt>
                <c:pt idx="43">
                  <c:v>-3.6404E-8</c:v>
                </c:pt>
                <c:pt idx="44">
                  <c:v>-3.6397700000000003E-8</c:v>
                </c:pt>
                <c:pt idx="45">
                  <c:v>-3.6391499999999999E-8</c:v>
                </c:pt>
                <c:pt idx="46">
                  <c:v>-3.6385200000000002E-8</c:v>
                </c:pt>
                <c:pt idx="47">
                  <c:v>-3.6378999999999998E-8</c:v>
                </c:pt>
                <c:pt idx="48">
                  <c:v>-3.6372700000000001E-8</c:v>
                </c:pt>
                <c:pt idx="49">
                  <c:v>-3.6366499999999997E-8</c:v>
                </c:pt>
                <c:pt idx="50">
                  <c:v>-3.63602E-8</c:v>
                </c:pt>
                <c:pt idx="51">
                  <c:v>-3.6354000000000002E-8</c:v>
                </c:pt>
                <c:pt idx="52">
                  <c:v>-3.6347699999999999E-8</c:v>
                </c:pt>
                <c:pt idx="53">
                  <c:v>-3.6341500000000002E-8</c:v>
                </c:pt>
                <c:pt idx="54">
                  <c:v>-3.6335199999999998E-8</c:v>
                </c:pt>
                <c:pt idx="55">
                  <c:v>-3.6329000000000001E-8</c:v>
                </c:pt>
                <c:pt idx="56">
                  <c:v>-3.6322699999999997E-8</c:v>
                </c:pt>
                <c:pt idx="57">
                  <c:v>-3.63165E-8</c:v>
                </c:pt>
                <c:pt idx="58">
                  <c:v>-3.6310200000000003E-8</c:v>
                </c:pt>
                <c:pt idx="59">
                  <c:v>-3.6303999999999999E-8</c:v>
                </c:pt>
                <c:pt idx="60">
                  <c:v>-3.6297700000000002E-8</c:v>
                </c:pt>
                <c:pt idx="61">
                  <c:v>-3.6291499999999998E-8</c:v>
                </c:pt>
                <c:pt idx="62">
                  <c:v>-3.6285200000000001E-8</c:v>
                </c:pt>
                <c:pt idx="63">
                  <c:v>-3.6278999999999997E-8</c:v>
                </c:pt>
                <c:pt idx="64">
                  <c:v>-3.62727E-8</c:v>
                </c:pt>
                <c:pt idx="65">
                  <c:v>-3.6266500000000003E-8</c:v>
                </c:pt>
                <c:pt idx="66">
                  <c:v>-3.6260199999999999E-8</c:v>
                </c:pt>
                <c:pt idx="67">
                  <c:v>-3.6254000000000002E-8</c:v>
                </c:pt>
                <c:pt idx="68">
                  <c:v>-3.6247699999999998E-8</c:v>
                </c:pt>
                <c:pt idx="69">
                  <c:v>-3.6241500000000001E-8</c:v>
                </c:pt>
                <c:pt idx="70">
                  <c:v>-3.6235199999999997E-8</c:v>
                </c:pt>
                <c:pt idx="71">
                  <c:v>-3.6229E-8</c:v>
                </c:pt>
                <c:pt idx="72">
                  <c:v>-3.6222700000000003E-8</c:v>
                </c:pt>
                <c:pt idx="73">
                  <c:v>-3.6216499999999999E-8</c:v>
                </c:pt>
                <c:pt idx="74">
                  <c:v>-3.6210200000000002E-8</c:v>
                </c:pt>
                <c:pt idx="75">
                  <c:v>-3.6203999999999998E-8</c:v>
                </c:pt>
                <c:pt idx="76">
                  <c:v>-3.6197700000000001E-8</c:v>
                </c:pt>
                <c:pt idx="77">
                  <c:v>-3.6191499999999997E-8</c:v>
                </c:pt>
                <c:pt idx="78">
                  <c:v>-3.61852E-8</c:v>
                </c:pt>
                <c:pt idx="79">
                  <c:v>-3.6179000000000003E-8</c:v>
                </c:pt>
                <c:pt idx="80">
                  <c:v>-3.6172699999999999E-8</c:v>
                </c:pt>
                <c:pt idx="81">
                  <c:v>-3.6166500000000002E-8</c:v>
                </c:pt>
                <c:pt idx="82">
                  <c:v>-3.6160199999999998E-8</c:v>
                </c:pt>
                <c:pt idx="83">
                  <c:v>-3.6154000000000001E-8</c:v>
                </c:pt>
                <c:pt idx="84">
                  <c:v>-3.6147699999999998E-8</c:v>
                </c:pt>
                <c:pt idx="85">
                  <c:v>-3.61415E-8</c:v>
                </c:pt>
                <c:pt idx="86">
                  <c:v>-3.6135200000000003E-8</c:v>
                </c:pt>
                <c:pt idx="87">
                  <c:v>-3.6128999999999999E-8</c:v>
                </c:pt>
                <c:pt idx="88">
                  <c:v>-3.6122700000000002E-8</c:v>
                </c:pt>
                <c:pt idx="89">
                  <c:v>-3.6116499999999998E-8</c:v>
                </c:pt>
                <c:pt idx="90">
                  <c:v>-3.6110200000000001E-8</c:v>
                </c:pt>
                <c:pt idx="91">
                  <c:v>-3.6103999999999997E-8</c:v>
                </c:pt>
                <c:pt idx="92">
                  <c:v>-3.60977E-8</c:v>
                </c:pt>
                <c:pt idx="93">
                  <c:v>-3.6091500000000003E-8</c:v>
                </c:pt>
                <c:pt idx="94">
                  <c:v>-3.6085199999999999E-8</c:v>
                </c:pt>
                <c:pt idx="95">
                  <c:v>-3.6079000000000002E-8</c:v>
                </c:pt>
                <c:pt idx="96">
                  <c:v>-3.6072699999999998E-8</c:v>
                </c:pt>
                <c:pt idx="97">
                  <c:v>-3.6066500000000001E-8</c:v>
                </c:pt>
                <c:pt idx="98">
                  <c:v>-3.6060199999999998E-8</c:v>
                </c:pt>
                <c:pt idx="99">
                  <c:v>-3.6054E-8</c:v>
                </c:pt>
                <c:pt idx="100">
                  <c:v>-3.6047700000000003E-8</c:v>
                </c:pt>
                <c:pt idx="101">
                  <c:v>-3.6041499999999999E-8</c:v>
                </c:pt>
                <c:pt idx="102">
                  <c:v>-3.6035200000000002E-8</c:v>
                </c:pt>
                <c:pt idx="103">
                  <c:v>-3.6028999999999998E-8</c:v>
                </c:pt>
                <c:pt idx="104">
                  <c:v>-3.6022700000000001E-8</c:v>
                </c:pt>
                <c:pt idx="105">
                  <c:v>-3.6016499999999997E-8</c:v>
                </c:pt>
                <c:pt idx="106">
                  <c:v>-3.60102E-8</c:v>
                </c:pt>
                <c:pt idx="107">
                  <c:v>-3.6004000000000003E-8</c:v>
                </c:pt>
                <c:pt idx="108">
                  <c:v>-3.5997699999999999E-8</c:v>
                </c:pt>
                <c:pt idx="109">
                  <c:v>-3.5991500000000002E-8</c:v>
                </c:pt>
                <c:pt idx="110">
                  <c:v>-3.5985199999999999E-8</c:v>
                </c:pt>
                <c:pt idx="111">
                  <c:v>-3.5979000000000001E-8</c:v>
                </c:pt>
                <c:pt idx="112">
                  <c:v>-3.5972699999999998E-8</c:v>
                </c:pt>
                <c:pt idx="113">
                  <c:v>-3.59665E-8</c:v>
                </c:pt>
                <c:pt idx="114">
                  <c:v>-3.5960200000000003E-8</c:v>
                </c:pt>
                <c:pt idx="115">
                  <c:v>-3.5953999999999999E-8</c:v>
                </c:pt>
                <c:pt idx="116">
                  <c:v>-3.5947700000000002E-8</c:v>
                </c:pt>
                <c:pt idx="117">
                  <c:v>-3.5941499999999998E-8</c:v>
                </c:pt>
                <c:pt idx="118">
                  <c:v>-3.5935200000000001E-8</c:v>
                </c:pt>
                <c:pt idx="119">
                  <c:v>-3.5928999999999997E-8</c:v>
                </c:pt>
                <c:pt idx="120">
                  <c:v>-3.59227E-8</c:v>
                </c:pt>
                <c:pt idx="121">
                  <c:v>-3.5916500000000003E-8</c:v>
                </c:pt>
                <c:pt idx="122">
                  <c:v>-3.59102E-8</c:v>
                </c:pt>
                <c:pt idx="123">
                  <c:v>-3.5904000000000002E-8</c:v>
                </c:pt>
                <c:pt idx="124">
                  <c:v>-3.5897699999999999E-8</c:v>
                </c:pt>
                <c:pt idx="125">
                  <c:v>-3.5891500000000001E-8</c:v>
                </c:pt>
                <c:pt idx="126">
                  <c:v>-3.5885199999999998E-8</c:v>
                </c:pt>
                <c:pt idx="127">
                  <c:v>-3.5879E-8</c:v>
                </c:pt>
                <c:pt idx="128">
                  <c:v>-3.5872699999999997E-8</c:v>
                </c:pt>
                <c:pt idx="129">
                  <c:v>-3.5866499999999999E-8</c:v>
                </c:pt>
                <c:pt idx="130">
                  <c:v>-3.5860200000000002E-8</c:v>
                </c:pt>
                <c:pt idx="131">
                  <c:v>-3.5853999999999998E-8</c:v>
                </c:pt>
                <c:pt idx="132">
                  <c:v>-3.5847700000000001E-8</c:v>
                </c:pt>
                <c:pt idx="133">
                  <c:v>-3.5841499999999997E-8</c:v>
                </c:pt>
                <c:pt idx="134">
                  <c:v>-3.58352E-8</c:v>
                </c:pt>
                <c:pt idx="135">
                  <c:v>-3.5829000000000003E-8</c:v>
                </c:pt>
                <c:pt idx="136">
                  <c:v>-3.58227E-8</c:v>
                </c:pt>
                <c:pt idx="137">
                  <c:v>-3.5816500000000002E-8</c:v>
                </c:pt>
                <c:pt idx="138">
                  <c:v>-3.5810199999999999E-8</c:v>
                </c:pt>
                <c:pt idx="139">
                  <c:v>-3.5804000000000001E-8</c:v>
                </c:pt>
                <c:pt idx="140">
                  <c:v>-3.5797699999999998E-8</c:v>
                </c:pt>
                <c:pt idx="141">
                  <c:v>-3.57915E-8</c:v>
                </c:pt>
                <c:pt idx="142">
                  <c:v>-3.5785199999999997E-8</c:v>
                </c:pt>
                <c:pt idx="143">
                  <c:v>-3.5778999999999999E-8</c:v>
                </c:pt>
                <c:pt idx="144">
                  <c:v>-3.5772700000000002E-8</c:v>
                </c:pt>
                <c:pt idx="145">
                  <c:v>-3.5766499999999998E-8</c:v>
                </c:pt>
                <c:pt idx="146">
                  <c:v>-3.5760200000000001E-8</c:v>
                </c:pt>
                <c:pt idx="147">
                  <c:v>-3.5753999999999997E-8</c:v>
                </c:pt>
                <c:pt idx="148">
                  <c:v>-3.5747700000000001E-8</c:v>
                </c:pt>
                <c:pt idx="149">
                  <c:v>-3.5741500000000003E-8</c:v>
                </c:pt>
                <c:pt idx="150">
                  <c:v>-3.57352E-8</c:v>
                </c:pt>
                <c:pt idx="151">
                  <c:v>-3.5729000000000002E-8</c:v>
                </c:pt>
                <c:pt idx="152">
                  <c:v>-3.5722699999999999E-8</c:v>
                </c:pt>
                <c:pt idx="153">
                  <c:v>-3.5716500000000001E-8</c:v>
                </c:pt>
                <c:pt idx="154">
                  <c:v>-3.5710199999999998E-8</c:v>
                </c:pt>
                <c:pt idx="155">
                  <c:v>-3.5704E-8</c:v>
                </c:pt>
                <c:pt idx="156">
                  <c:v>-3.5697699999999997E-8</c:v>
                </c:pt>
                <c:pt idx="157">
                  <c:v>-3.5691499999999999E-8</c:v>
                </c:pt>
                <c:pt idx="158">
                  <c:v>-3.5685200000000002E-8</c:v>
                </c:pt>
                <c:pt idx="159">
                  <c:v>-3.5678999999999998E-8</c:v>
                </c:pt>
                <c:pt idx="160">
                  <c:v>-3.5672700000000002E-8</c:v>
                </c:pt>
                <c:pt idx="161">
                  <c:v>-3.5666499999999997E-8</c:v>
                </c:pt>
                <c:pt idx="162">
                  <c:v>-3.5660200000000001E-8</c:v>
                </c:pt>
                <c:pt idx="163">
                  <c:v>-3.5654000000000003E-8</c:v>
                </c:pt>
                <c:pt idx="164">
                  <c:v>-3.56477E-8</c:v>
                </c:pt>
                <c:pt idx="165">
                  <c:v>-3.5641500000000002E-8</c:v>
                </c:pt>
                <c:pt idx="166">
                  <c:v>-3.5635199999999999E-8</c:v>
                </c:pt>
                <c:pt idx="167">
                  <c:v>-3.5629000000000001E-8</c:v>
                </c:pt>
                <c:pt idx="168">
                  <c:v>-3.5622699999999998E-8</c:v>
                </c:pt>
                <c:pt idx="169">
                  <c:v>-3.56165E-8</c:v>
                </c:pt>
                <c:pt idx="170">
                  <c:v>-3.5610199999999997E-8</c:v>
                </c:pt>
                <c:pt idx="171">
                  <c:v>-3.5603999999999999E-8</c:v>
                </c:pt>
                <c:pt idx="172">
                  <c:v>-3.5597700000000003E-8</c:v>
                </c:pt>
                <c:pt idx="173">
                  <c:v>-3.5591499999999998E-8</c:v>
                </c:pt>
                <c:pt idx="174">
                  <c:v>-3.5585200000000002E-8</c:v>
                </c:pt>
                <c:pt idx="175">
                  <c:v>-3.5578999999999997E-8</c:v>
                </c:pt>
                <c:pt idx="176">
                  <c:v>-3.5572700000000001E-8</c:v>
                </c:pt>
                <c:pt idx="177">
                  <c:v>-3.5566500000000003E-8</c:v>
                </c:pt>
                <c:pt idx="178">
                  <c:v>-3.55602E-8</c:v>
                </c:pt>
                <c:pt idx="179">
                  <c:v>-3.5554000000000002E-8</c:v>
                </c:pt>
                <c:pt idx="180">
                  <c:v>-3.5547699999999999E-8</c:v>
                </c:pt>
                <c:pt idx="181">
                  <c:v>-3.5541500000000001E-8</c:v>
                </c:pt>
                <c:pt idx="182">
                  <c:v>-3.5535199999999998E-8</c:v>
                </c:pt>
                <c:pt idx="183">
                  <c:v>-3.5529E-8</c:v>
                </c:pt>
                <c:pt idx="184">
                  <c:v>-3.5522699999999997E-8</c:v>
                </c:pt>
                <c:pt idx="185">
                  <c:v>-3.5516499999999999E-8</c:v>
                </c:pt>
                <c:pt idx="186">
                  <c:v>-3.5510200000000003E-8</c:v>
                </c:pt>
                <c:pt idx="187">
                  <c:v>-3.5503999999999998E-8</c:v>
                </c:pt>
                <c:pt idx="188">
                  <c:v>-3.5497700000000002E-8</c:v>
                </c:pt>
                <c:pt idx="189">
                  <c:v>-3.5491499999999997E-8</c:v>
                </c:pt>
                <c:pt idx="190">
                  <c:v>-3.5485200000000001E-8</c:v>
                </c:pt>
                <c:pt idx="191">
                  <c:v>-3.5479000000000003E-8</c:v>
                </c:pt>
                <c:pt idx="192">
                  <c:v>-3.54727E-8</c:v>
                </c:pt>
                <c:pt idx="193">
                  <c:v>-3.5466500000000002E-8</c:v>
                </c:pt>
                <c:pt idx="194">
                  <c:v>-3.5460199999999999E-8</c:v>
                </c:pt>
                <c:pt idx="195">
                  <c:v>-3.5454000000000001E-8</c:v>
                </c:pt>
                <c:pt idx="196">
                  <c:v>-3.5447699999999998E-8</c:v>
                </c:pt>
                <c:pt idx="197">
                  <c:v>-3.54415E-8</c:v>
                </c:pt>
                <c:pt idx="198">
                  <c:v>-3.5435199999999997E-8</c:v>
                </c:pt>
                <c:pt idx="199">
                  <c:v>-3.5428999999999999E-8</c:v>
                </c:pt>
                <c:pt idx="200">
                  <c:v>-3.5422700000000003E-8</c:v>
                </c:pt>
                <c:pt idx="201">
                  <c:v>-3.5416499999999998E-8</c:v>
                </c:pt>
                <c:pt idx="202">
                  <c:v>-3.5410200000000002E-8</c:v>
                </c:pt>
                <c:pt idx="203">
                  <c:v>-3.5403999999999997E-8</c:v>
                </c:pt>
                <c:pt idx="204">
                  <c:v>-3.5397700000000001E-8</c:v>
                </c:pt>
                <c:pt idx="205">
                  <c:v>-3.5391500000000003E-8</c:v>
                </c:pt>
                <c:pt idx="206">
                  <c:v>-3.53852E-8</c:v>
                </c:pt>
                <c:pt idx="207">
                  <c:v>-3.5379000000000002E-8</c:v>
                </c:pt>
                <c:pt idx="208">
                  <c:v>-3.5372699999999999E-8</c:v>
                </c:pt>
                <c:pt idx="209">
                  <c:v>-3.5366500000000001E-8</c:v>
                </c:pt>
                <c:pt idx="210">
                  <c:v>-3.5360199999999998E-8</c:v>
                </c:pt>
                <c:pt idx="211">
                  <c:v>-3.5354E-8</c:v>
                </c:pt>
                <c:pt idx="212">
                  <c:v>-3.5347699999999997E-8</c:v>
                </c:pt>
                <c:pt idx="213">
                  <c:v>-3.5341499999999999E-8</c:v>
                </c:pt>
                <c:pt idx="214">
                  <c:v>-3.5335200000000003E-8</c:v>
                </c:pt>
                <c:pt idx="215">
                  <c:v>-3.5328999999999998E-8</c:v>
                </c:pt>
                <c:pt idx="216">
                  <c:v>-3.5322700000000002E-8</c:v>
                </c:pt>
                <c:pt idx="217">
                  <c:v>-3.5316499999999997E-8</c:v>
                </c:pt>
                <c:pt idx="218">
                  <c:v>-3.5310200000000001E-8</c:v>
                </c:pt>
                <c:pt idx="219">
                  <c:v>-3.5304000000000003E-8</c:v>
                </c:pt>
                <c:pt idx="220">
                  <c:v>-3.52977E-8</c:v>
                </c:pt>
                <c:pt idx="221">
                  <c:v>-3.5291500000000002E-8</c:v>
                </c:pt>
                <c:pt idx="222">
                  <c:v>-3.5285199999999999E-8</c:v>
                </c:pt>
                <c:pt idx="223">
                  <c:v>-3.5279000000000001E-8</c:v>
                </c:pt>
                <c:pt idx="224">
                  <c:v>-3.5272699999999998E-8</c:v>
                </c:pt>
                <c:pt idx="225">
                  <c:v>-3.52665E-8</c:v>
                </c:pt>
                <c:pt idx="226">
                  <c:v>-3.5260199999999997E-8</c:v>
                </c:pt>
                <c:pt idx="227">
                  <c:v>-3.5253999999999999E-8</c:v>
                </c:pt>
                <c:pt idx="228">
                  <c:v>-3.5247700000000003E-8</c:v>
                </c:pt>
                <c:pt idx="229">
                  <c:v>-3.5241499999999998E-8</c:v>
                </c:pt>
                <c:pt idx="230">
                  <c:v>-3.5235200000000002E-8</c:v>
                </c:pt>
                <c:pt idx="231">
                  <c:v>-3.5228999999999997E-8</c:v>
                </c:pt>
                <c:pt idx="232">
                  <c:v>-3.5222700000000001E-8</c:v>
                </c:pt>
                <c:pt idx="233">
                  <c:v>-3.5216500000000003E-8</c:v>
                </c:pt>
                <c:pt idx="234">
                  <c:v>-3.52102E-8</c:v>
                </c:pt>
                <c:pt idx="235">
                  <c:v>-3.5204000000000002E-8</c:v>
                </c:pt>
                <c:pt idx="236">
                  <c:v>-3.5197699999999999E-8</c:v>
                </c:pt>
                <c:pt idx="237">
                  <c:v>-3.5191500000000001E-8</c:v>
                </c:pt>
                <c:pt idx="238">
                  <c:v>-3.5185199999999998E-8</c:v>
                </c:pt>
                <c:pt idx="239">
                  <c:v>-3.5179E-8</c:v>
                </c:pt>
                <c:pt idx="240">
                  <c:v>-3.5172699999999997E-8</c:v>
                </c:pt>
                <c:pt idx="241">
                  <c:v>-3.5166499999999999E-8</c:v>
                </c:pt>
                <c:pt idx="242">
                  <c:v>-3.5160200000000003E-8</c:v>
                </c:pt>
                <c:pt idx="243">
                  <c:v>-3.5153999999999998E-8</c:v>
                </c:pt>
                <c:pt idx="244">
                  <c:v>-3.5147700000000002E-8</c:v>
                </c:pt>
                <c:pt idx="245">
                  <c:v>-3.5141499999999997E-8</c:v>
                </c:pt>
                <c:pt idx="246">
                  <c:v>-3.5135200000000001E-8</c:v>
                </c:pt>
                <c:pt idx="247">
                  <c:v>-3.5129000000000003E-8</c:v>
                </c:pt>
                <c:pt idx="248">
                  <c:v>-3.51227E-8</c:v>
                </c:pt>
                <c:pt idx="249">
                  <c:v>-3.5116500000000002E-8</c:v>
                </c:pt>
                <c:pt idx="250">
                  <c:v>-3.5110199999999999E-8</c:v>
                </c:pt>
                <c:pt idx="251">
                  <c:v>-3.5104000000000001E-8</c:v>
                </c:pt>
                <c:pt idx="252">
                  <c:v>-3.5097699999999998E-8</c:v>
                </c:pt>
                <c:pt idx="253">
                  <c:v>-3.50915E-8</c:v>
                </c:pt>
                <c:pt idx="254">
                  <c:v>-3.5085199999999997E-8</c:v>
                </c:pt>
                <c:pt idx="255">
                  <c:v>-3.5078999999999999E-8</c:v>
                </c:pt>
                <c:pt idx="256">
                  <c:v>-3.5072700000000003E-8</c:v>
                </c:pt>
                <c:pt idx="257">
                  <c:v>-3.5066499999999998E-8</c:v>
                </c:pt>
                <c:pt idx="258">
                  <c:v>-3.5060200000000002E-8</c:v>
                </c:pt>
                <c:pt idx="259">
                  <c:v>-3.5053999999999997E-8</c:v>
                </c:pt>
                <c:pt idx="260">
                  <c:v>-3.5047700000000001E-8</c:v>
                </c:pt>
                <c:pt idx="261">
                  <c:v>-3.5041500000000003E-8</c:v>
                </c:pt>
                <c:pt idx="262">
                  <c:v>-3.50352E-8</c:v>
                </c:pt>
                <c:pt idx="263">
                  <c:v>-3.5029000000000002E-8</c:v>
                </c:pt>
                <c:pt idx="264">
                  <c:v>-3.5022699999999999E-8</c:v>
                </c:pt>
                <c:pt idx="265">
                  <c:v>-3.5016500000000001E-8</c:v>
                </c:pt>
                <c:pt idx="266">
                  <c:v>-3.5010199999999998E-8</c:v>
                </c:pt>
                <c:pt idx="267">
                  <c:v>-3.5004E-8</c:v>
                </c:pt>
                <c:pt idx="268">
                  <c:v>-3.4997699999999997E-8</c:v>
                </c:pt>
                <c:pt idx="269">
                  <c:v>-3.4991499999999999E-8</c:v>
                </c:pt>
                <c:pt idx="270">
                  <c:v>-3.4985200000000003E-8</c:v>
                </c:pt>
                <c:pt idx="271">
                  <c:v>-3.49789E-8</c:v>
                </c:pt>
                <c:pt idx="272">
                  <c:v>-3.4972700000000002E-8</c:v>
                </c:pt>
                <c:pt idx="273">
                  <c:v>-3.4966399999999999E-8</c:v>
                </c:pt>
                <c:pt idx="274">
                  <c:v>-3.4960200000000001E-8</c:v>
                </c:pt>
                <c:pt idx="275">
                  <c:v>-3.4953899999999998E-8</c:v>
                </c:pt>
                <c:pt idx="276">
                  <c:v>-3.49477E-8</c:v>
                </c:pt>
                <c:pt idx="277">
                  <c:v>-3.4941399999999997E-8</c:v>
                </c:pt>
                <c:pt idx="278">
                  <c:v>-3.4935199999999999E-8</c:v>
                </c:pt>
                <c:pt idx="279">
                  <c:v>-3.4928900000000002E-8</c:v>
                </c:pt>
                <c:pt idx="280">
                  <c:v>-3.4922699999999998E-8</c:v>
                </c:pt>
                <c:pt idx="281">
                  <c:v>-3.4916400000000002E-8</c:v>
                </c:pt>
                <c:pt idx="282">
                  <c:v>-3.4910199999999997E-8</c:v>
                </c:pt>
                <c:pt idx="283">
                  <c:v>-3.4903900000000001E-8</c:v>
                </c:pt>
                <c:pt idx="284">
                  <c:v>-3.4897700000000003E-8</c:v>
                </c:pt>
                <c:pt idx="285">
                  <c:v>-3.48914E-8</c:v>
                </c:pt>
                <c:pt idx="286">
                  <c:v>-3.4885200000000002E-8</c:v>
                </c:pt>
                <c:pt idx="287">
                  <c:v>-3.4878899999999999E-8</c:v>
                </c:pt>
                <c:pt idx="288">
                  <c:v>-3.4872700000000001E-8</c:v>
                </c:pt>
                <c:pt idx="289">
                  <c:v>-3.4866399999999998E-8</c:v>
                </c:pt>
                <c:pt idx="290">
                  <c:v>-3.48602E-8</c:v>
                </c:pt>
                <c:pt idx="291">
                  <c:v>-3.4853899999999997E-8</c:v>
                </c:pt>
                <c:pt idx="292">
                  <c:v>-3.4847699999999999E-8</c:v>
                </c:pt>
                <c:pt idx="293">
                  <c:v>-3.4841400000000003E-8</c:v>
                </c:pt>
                <c:pt idx="294">
                  <c:v>-3.4835199999999998E-8</c:v>
                </c:pt>
                <c:pt idx="295">
                  <c:v>-3.4828900000000002E-8</c:v>
                </c:pt>
                <c:pt idx="296">
                  <c:v>-3.4822699999999997E-8</c:v>
                </c:pt>
                <c:pt idx="297">
                  <c:v>-3.4816400000000001E-8</c:v>
                </c:pt>
                <c:pt idx="298">
                  <c:v>-3.4810200000000003E-8</c:v>
                </c:pt>
                <c:pt idx="299">
                  <c:v>-3.48039E-8</c:v>
                </c:pt>
                <c:pt idx="300">
                  <c:v>-3.4797700000000002E-8</c:v>
                </c:pt>
                <c:pt idx="301">
                  <c:v>-3.4791399999999999E-8</c:v>
                </c:pt>
                <c:pt idx="302">
                  <c:v>-3.4785200000000001E-8</c:v>
                </c:pt>
                <c:pt idx="303">
                  <c:v>-3.4778899999999998E-8</c:v>
                </c:pt>
                <c:pt idx="304">
                  <c:v>-3.47727E-8</c:v>
                </c:pt>
                <c:pt idx="305">
                  <c:v>-3.4766399999999997E-8</c:v>
                </c:pt>
                <c:pt idx="306">
                  <c:v>-3.4760199999999999E-8</c:v>
                </c:pt>
                <c:pt idx="307">
                  <c:v>-3.4753900000000003E-8</c:v>
                </c:pt>
                <c:pt idx="308">
                  <c:v>-3.4747699999999998E-8</c:v>
                </c:pt>
                <c:pt idx="309">
                  <c:v>-3.4741400000000002E-8</c:v>
                </c:pt>
                <c:pt idx="310">
                  <c:v>-3.4735199999999997E-8</c:v>
                </c:pt>
                <c:pt idx="311">
                  <c:v>-3.4728900000000001E-8</c:v>
                </c:pt>
                <c:pt idx="312">
                  <c:v>-3.4722700000000003E-8</c:v>
                </c:pt>
                <c:pt idx="313">
                  <c:v>-3.47164E-8</c:v>
                </c:pt>
                <c:pt idx="314">
                  <c:v>-3.4710200000000002E-8</c:v>
                </c:pt>
                <c:pt idx="315">
                  <c:v>-3.4703899999999999E-8</c:v>
                </c:pt>
                <c:pt idx="316">
                  <c:v>-3.4697700000000001E-8</c:v>
                </c:pt>
                <c:pt idx="317">
                  <c:v>-3.4691399999999998E-8</c:v>
                </c:pt>
                <c:pt idx="318">
                  <c:v>-3.46852E-8</c:v>
                </c:pt>
                <c:pt idx="319">
                  <c:v>-3.4678899999999997E-8</c:v>
                </c:pt>
                <c:pt idx="320">
                  <c:v>-3.4672699999999999E-8</c:v>
                </c:pt>
                <c:pt idx="321">
                  <c:v>-3.4666400000000003E-8</c:v>
                </c:pt>
                <c:pt idx="322">
                  <c:v>-3.4660199999999998E-8</c:v>
                </c:pt>
                <c:pt idx="323">
                  <c:v>-3.4653900000000002E-8</c:v>
                </c:pt>
                <c:pt idx="324">
                  <c:v>-3.4647699999999997E-8</c:v>
                </c:pt>
                <c:pt idx="325">
                  <c:v>-3.4641400000000001E-8</c:v>
                </c:pt>
                <c:pt idx="326">
                  <c:v>-3.4635200000000003E-8</c:v>
                </c:pt>
                <c:pt idx="327">
                  <c:v>-3.46289E-8</c:v>
                </c:pt>
                <c:pt idx="328">
                  <c:v>-3.4622700000000002E-8</c:v>
                </c:pt>
                <c:pt idx="329">
                  <c:v>-3.4616399999999999E-8</c:v>
                </c:pt>
                <c:pt idx="330">
                  <c:v>-3.4610200000000001E-8</c:v>
                </c:pt>
                <c:pt idx="331">
                  <c:v>-3.4603899999999998E-8</c:v>
                </c:pt>
                <c:pt idx="332">
                  <c:v>-3.45977E-8</c:v>
                </c:pt>
                <c:pt idx="333">
                  <c:v>-3.4591399999999997E-8</c:v>
                </c:pt>
                <c:pt idx="334">
                  <c:v>-3.4585199999999999E-8</c:v>
                </c:pt>
                <c:pt idx="335">
                  <c:v>-3.4578900000000003E-8</c:v>
                </c:pt>
                <c:pt idx="336">
                  <c:v>-3.4572699999999998E-8</c:v>
                </c:pt>
                <c:pt idx="337">
                  <c:v>-3.4566400000000002E-8</c:v>
                </c:pt>
                <c:pt idx="338">
                  <c:v>-3.4560199999999997E-8</c:v>
                </c:pt>
                <c:pt idx="339">
                  <c:v>-3.4553900000000001E-8</c:v>
                </c:pt>
                <c:pt idx="340">
                  <c:v>-3.4547700000000003E-8</c:v>
                </c:pt>
                <c:pt idx="341">
                  <c:v>-3.45414E-8</c:v>
                </c:pt>
                <c:pt idx="342">
                  <c:v>-3.4535200000000002E-8</c:v>
                </c:pt>
                <c:pt idx="343">
                  <c:v>-3.4528899999999999E-8</c:v>
                </c:pt>
                <c:pt idx="344">
                  <c:v>-3.4522700000000001E-8</c:v>
                </c:pt>
                <c:pt idx="345">
                  <c:v>-3.4516399999999998E-8</c:v>
                </c:pt>
                <c:pt idx="346">
                  <c:v>-3.45102E-8</c:v>
                </c:pt>
                <c:pt idx="347">
                  <c:v>-3.4503899999999997E-8</c:v>
                </c:pt>
                <c:pt idx="348">
                  <c:v>-3.4497699999999999E-8</c:v>
                </c:pt>
                <c:pt idx="349">
                  <c:v>-3.4491400000000003E-8</c:v>
                </c:pt>
                <c:pt idx="350">
                  <c:v>-3.4485199999999998E-8</c:v>
                </c:pt>
                <c:pt idx="351">
                  <c:v>-3.4478900000000002E-8</c:v>
                </c:pt>
                <c:pt idx="352">
                  <c:v>-3.4472699999999997E-8</c:v>
                </c:pt>
                <c:pt idx="353">
                  <c:v>-3.4466400000000001E-8</c:v>
                </c:pt>
                <c:pt idx="354">
                  <c:v>-3.4460200000000003E-8</c:v>
                </c:pt>
                <c:pt idx="355">
                  <c:v>-3.44539E-8</c:v>
                </c:pt>
                <c:pt idx="356">
                  <c:v>-3.4447700000000002E-8</c:v>
                </c:pt>
                <c:pt idx="357">
                  <c:v>-3.4441399999999999E-8</c:v>
                </c:pt>
                <c:pt idx="358">
                  <c:v>-3.4435200000000001E-8</c:v>
                </c:pt>
                <c:pt idx="359">
                  <c:v>-3.4428899999999998E-8</c:v>
                </c:pt>
                <c:pt idx="360">
                  <c:v>-3.44227E-8</c:v>
                </c:pt>
                <c:pt idx="361">
                  <c:v>-3.4416399999999997E-8</c:v>
                </c:pt>
                <c:pt idx="362">
                  <c:v>-3.4410199999999999E-8</c:v>
                </c:pt>
                <c:pt idx="363">
                  <c:v>-3.4403900000000003E-8</c:v>
                </c:pt>
                <c:pt idx="364">
                  <c:v>-3.4397699999999998E-8</c:v>
                </c:pt>
                <c:pt idx="365">
                  <c:v>-3.4391400000000002E-8</c:v>
                </c:pt>
                <c:pt idx="366">
                  <c:v>-3.4385199999999997E-8</c:v>
                </c:pt>
                <c:pt idx="367">
                  <c:v>-3.4378900000000001E-8</c:v>
                </c:pt>
                <c:pt idx="368">
                  <c:v>-3.4372700000000003E-8</c:v>
                </c:pt>
                <c:pt idx="369">
                  <c:v>-3.43664E-8</c:v>
                </c:pt>
                <c:pt idx="370">
                  <c:v>-3.4360200000000002E-8</c:v>
                </c:pt>
                <c:pt idx="371">
                  <c:v>-3.4353899999999999E-8</c:v>
                </c:pt>
                <c:pt idx="372">
                  <c:v>-3.4347700000000001E-8</c:v>
                </c:pt>
                <c:pt idx="373">
                  <c:v>-3.4341399999999998E-8</c:v>
                </c:pt>
                <c:pt idx="374">
                  <c:v>-3.43352E-8</c:v>
                </c:pt>
                <c:pt idx="375">
                  <c:v>-3.4328899999999997E-8</c:v>
                </c:pt>
                <c:pt idx="376">
                  <c:v>-3.4322699999999999E-8</c:v>
                </c:pt>
                <c:pt idx="377">
                  <c:v>-3.4316400000000003E-8</c:v>
                </c:pt>
                <c:pt idx="378">
                  <c:v>-3.4310199999999998E-8</c:v>
                </c:pt>
                <c:pt idx="379">
                  <c:v>-3.4303900000000002E-8</c:v>
                </c:pt>
                <c:pt idx="380">
                  <c:v>-3.4297699999999997E-8</c:v>
                </c:pt>
                <c:pt idx="381">
                  <c:v>-3.4291400000000001E-8</c:v>
                </c:pt>
                <c:pt idx="382">
                  <c:v>-3.4285200000000003E-8</c:v>
                </c:pt>
                <c:pt idx="383">
                  <c:v>-3.42789E-8</c:v>
                </c:pt>
                <c:pt idx="384">
                  <c:v>-3.4272700000000002E-8</c:v>
                </c:pt>
                <c:pt idx="385">
                  <c:v>-3.4266399999999999E-8</c:v>
                </c:pt>
                <c:pt idx="386">
                  <c:v>-3.4260200000000001E-8</c:v>
                </c:pt>
                <c:pt idx="387">
                  <c:v>-3.4253899999999998E-8</c:v>
                </c:pt>
                <c:pt idx="388">
                  <c:v>-3.42477E-8</c:v>
                </c:pt>
                <c:pt idx="389">
                  <c:v>-3.4241399999999997E-8</c:v>
                </c:pt>
                <c:pt idx="390">
                  <c:v>-3.4235199999999999E-8</c:v>
                </c:pt>
                <c:pt idx="391">
                  <c:v>-3.4228900000000003E-8</c:v>
                </c:pt>
                <c:pt idx="392">
                  <c:v>-3.4222699999999998E-8</c:v>
                </c:pt>
                <c:pt idx="393">
                  <c:v>-3.4216400000000002E-8</c:v>
                </c:pt>
                <c:pt idx="394">
                  <c:v>-3.4210199999999998E-8</c:v>
                </c:pt>
                <c:pt idx="395">
                  <c:v>-3.4203900000000001E-8</c:v>
                </c:pt>
                <c:pt idx="396">
                  <c:v>-3.4197700000000003E-8</c:v>
                </c:pt>
                <c:pt idx="397">
                  <c:v>-3.41914E-8</c:v>
                </c:pt>
                <c:pt idx="398">
                  <c:v>-3.4185200000000002E-8</c:v>
                </c:pt>
                <c:pt idx="399">
                  <c:v>-3.4178899999999999E-8</c:v>
                </c:pt>
                <c:pt idx="400">
                  <c:v>-3.4172700000000001E-8</c:v>
                </c:pt>
                <c:pt idx="401">
                  <c:v>-3.4166399999999998E-8</c:v>
                </c:pt>
                <c:pt idx="402">
                  <c:v>-3.41602E-8</c:v>
                </c:pt>
                <c:pt idx="403">
                  <c:v>-3.4153899999999997E-8</c:v>
                </c:pt>
                <c:pt idx="404">
                  <c:v>-3.4147699999999999E-8</c:v>
                </c:pt>
                <c:pt idx="405">
                  <c:v>-3.4141400000000003E-8</c:v>
                </c:pt>
                <c:pt idx="406">
                  <c:v>-3.4135199999999999E-8</c:v>
                </c:pt>
                <c:pt idx="407">
                  <c:v>-3.4128900000000002E-8</c:v>
                </c:pt>
                <c:pt idx="408">
                  <c:v>-3.4122699999999998E-8</c:v>
                </c:pt>
                <c:pt idx="409">
                  <c:v>-3.4116400000000001E-8</c:v>
                </c:pt>
                <c:pt idx="410">
                  <c:v>-3.4110200000000003E-8</c:v>
                </c:pt>
                <c:pt idx="411">
                  <c:v>-3.41039E-8</c:v>
                </c:pt>
                <c:pt idx="412">
                  <c:v>-3.4097700000000002E-8</c:v>
                </c:pt>
                <c:pt idx="413">
                  <c:v>-3.4091399999999999E-8</c:v>
                </c:pt>
                <c:pt idx="414">
                  <c:v>-3.4085200000000001E-8</c:v>
                </c:pt>
                <c:pt idx="415">
                  <c:v>-3.4078899999999998E-8</c:v>
                </c:pt>
                <c:pt idx="416">
                  <c:v>-3.40727E-8</c:v>
                </c:pt>
                <c:pt idx="417">
                  <c:v>-3.4066399999999997E-8</c:v>
                </c:pt>
                <c:pt idx="418">
                  <c:v>-3.4060199999999999E-8</c:v>
                </c:pt>
                <c:pt idx="419">
                  <c:v>-3.4053900000000003E-8</c:v>
                </c:pt>
                <c:pt idx="420">
                  <c:v>-3.4047699999999999E-8</c:v>
                </c:pt>
                <c:pt idx="421">
                  <c:v>-3.4041400000000002E-8</c:v>
                </c:pt>
                <c:pt idx="422">
                  <c:v>-3.4035199999999998E-8</c:v>
                </c:pt>
                <c:pt idx="423">
                  <c:v>-3.4028900000000001E-8</c:v>
                </c:pt>
                <c:pt idx="424">
                  <c:v>-3.4022700000000003E-8</c:v>
                </c:pt>
                <c:pt idx="425">
                  <c:v>-3.40164E-8</c:v>
                </c:pt>
                <c:pt idx="426">
                  <c:v>-3.4010200000000002E-8</c:v>
                </c:pt>
                <c:pt idx="427">
                  <c:v>-3.4003899999999999E-8</c:v>
                </c:pt>
                <c:pt idx="428">
                  <c:v>-3.3997700000000001E-8</c:v>
                </c:pt>
                <c:pt idx="429">
                  <c:v>-3.3991399999999998E-8</c:v>
                </c:pt>
                <c:pt idx="430">
                  <c:v>-3.39852E-8</c:v>
                </c:pt>
                <c:pt idx="431">
                  <c:v>-3.3978899999999997E-8</c:v>
                </c:pt>
                <c:pt idx="432">
                  <c:v>-3.39727E-8</c:v>
                </c:pt>
                <c:pt idx="433">
                  <c:v>-3.3966400000000003E-8</c:v>
                </c:pt>
                <c:pt idx="434">
                  <c:v>-3.3960199999999999E-8</c:v>
                </c:pt>
                <c:pt idx="435">
                  <c:v>-3.3953900000000002E-8</c:v>
                </c:pt>
                <c:pt idx="436">
                  <c:v>-3.3947699999999998E-8</c:v>
                </c:pt>
                <c:pt idx="437">
                  <c:v>-3.3941400000000001E-8</c:v>
                </c:pt>
                <c:pt idx="438">
                  <c:v>-3.3935199999999997E-8</c:v>
                </c:pt>
                <c:pt idx="439">
                  <c:v>-3.39289E-8</c:v>
                </c:pt>
                <c:pt idx="440">
                  <c:v>-3.3922700000000002E-8</c:v>
                </c:pt>
                <c:pt idx="441">
                  <c:v>-3.3916399999999999E-8</c:v>
                </c:pt>
                <c:pt idx="442">
                  <c:v>-3.3910200000000001E-8</c:v>
                </c:pt>
                <c:pt idx="443">
                  <c:v>-3.3903899999999998E-8</c:v>
                </c:pt>
                <c:pt idx="444">
                  <c:v>-3.3897700000000001E-8</c:v>
                </c:pt>
                <c:pt idx="445">
                  <c:v>-3.3891399999999997E-8</c:v>
                </c:pt>
                <c:pt idx="446">
                  <c:v>-3.38852E-8</c:v>
                </c:pt>
                <c:pt idx="447">
                  <c:v>-3.3878900000000003E-8</c:v>
                </c:pt>
                <c:pt idx="448">
                  <c:v>-3.3872699999999999E-8</c:v>
                </c:pt>
                <c:pt idx="449">
                  <c:v>-3.3866400000000002E-8</c:v>
                </c:pt>
                <c:pt idx="450">
                  <c:v>-3.3860199999999998E-8</c:v>
                </c:pt>
                <c:pt idx="451">
                  <c:v>-3.3853900000000001E-8</c:v>
                </c:pt>
                <c:pt idx="452">
                  <c:v>-3.3847699999999997E-8</c:v>
                </c:pt>
                <c:pt idx="453">
                  <c:v>-3.38414E-8</c:v>
                </c:pt>
                <c:pt idx="454">
                  <c:v>-3.3835200000000002E-8</c:v>
                </c:pt>
                <c:pt idx="455">
                  <c:v>-3.3828899999999999E-8</c:v>
                </c:pt>
                <c:pt idx="456">
                  <c:v>-3.3822700000000001E-8</c:v>
                </c:pt>
                <c:pt idx="457">
                  <c:v>-3.3816399999999998E-8</c:v>
                </c:pt>
                <c:pt idx="458">
                  <c:v>-3.3810200000000001E-8</c:v>
                </c:pt>
                <c:pt idx="459">
                  <c:v>-3.3803899999999997E-8</c:v>
                </c:pt>
                <c:pt idx="460">
                  <c:v>-3.37977E-8</c:v>
                </c:pt>
                <c:pt idx="461">
                  <c:v>-3.3791400000000003E-8</c:v>
                </c:pt>
                <c:pt idx="462">
                  <c:v>-3.3785199999999999E-8</c:v>
                </c:pt>
                <c:pt idx="463">
                  <c:v>-3.3778900000000002E-8</c:v>
                </c:pt>
                <c:pt idx="464">
                  <c:v>-3.3772699999999998E-8</c:v>
                </c:pt>
                <c:pt idx="465">
                  <c:v>-3.3766400000000001E-8</c:v>
                </c:pt>
                <c:pt idx="466">
                  <c:v>-3.3760199999999997E-8</c:v>
                </c:pt>
                <c:pt idx="467">
                  <c:v>-3.37539E-8</c:v>
                </c:pt>
                <c:pt idx="468">
                  <c:v>-3.3747700000000002E-8</c:v>
                </c:pt>
                <c:pt idx="469">
                  <c:v>-3.3741399999999999E-8</c:v>
                </c:pt>
                <c:pt idx="470">
                  <c:v>-3.3735200000000002E-8</c:v>
                </c:pt>
                <c:pt idx="471">
                  <c:v>-3.3728899999999998E-8</c:v>
                </c:pt>
                <c:pt idx="472">
                  <c:v>-3.3722700000000001E-8</c:v>
                </c:pt>
                <c:pt idx="473">
                  <c:v>-3.3716399999999997E-8</c:v>
                </c:pt>
                <c:pt idx="474">
                  <c:v>-3.37102E-8</c:v>
                </c:pt>
                <c:pt idx="475">
                  <c:v>-3.3703900000000003E-8</c:v>
                </c:pt>
                <c:pt idx="476">
                  <c:v>-3.3697699999999999E-8</c:v>
                </c:pt>
                <c:pt idx="477">
                  <c:v>-3.3691400000000002E-8</c:v>
                </c:pt>
                <c:pt idx="478">
                  <c:v>-3.3685199999999998E-8</c:v>
                </c:pt>
                <c:pt idx="479">
                  <c:v>-3.3678900000000001E-8</c:v>
                </c:pt>
                <c:pt idx="480">
                  <c:v>-3.3672699999999997E-8</c:v>
                </c:pt>
                <c:pt idx="481">
                  <c:v>-3.36664E-8</c:v>
                </c:pt>
                <c:pt idx="482">
                  <c:v>-3.3660200000000003E-8</c:v>
                </c:pt>
                <c:pt idx="483">
                  <c:v>-3.3653899999999999E-8</c:v>
                </c:pt>
                <c:pt idx="484">
                  <c:v>-3.3647700000000002E-8</c:v>
                </c:pt>
                <c:pt idx="485">
                  <c:v>-3.3641399999999998E-8</c:v>
                </c:pt>
                <c:pt idx="486">
                  <c:v>-3.3635200000000001E-8</c:v>
                </c:pt>
                <c:pt idx="487">
                  <c:v>-3.3628899999999997E-8</c:v>
                </c:pt>
                <c:pt idx="488">
                  <c:v>-3.36227E-8</c:v>
                </c:pt>
                <c:pt idx="489">
                  <c:v>-3.3616400000000003E-8</c:v>
                </c:pt>
                <c:pt idx="490">
                  <c:v>-3.3610199999999999E-8</c:v>
                </c:pt>
                <c:pt idx="491">
                  <c:v>-3.3603900000000002E-8</c:v>
                </c:pt>
                <c:pt idx="492">
                  <c:v>-3.3597699999999998E-8</c:v>
                </c:pt>
                <c:pt idx="493">
                  <c:v>-3.3591400000000001E-8</c:v>
                </c:pt>
                <c:pt idx="494">
                  <c:v>-3.3585199999999997E-8</c:v>
                </c:pt>
                <c:pt idx="495">
                  <c:v>-3.35789E-8</c:v>
                </c:pt>
                <c:pt idx="496">
                  <c:v>-3.3572700000000003E-8</c:v>
                </c:pt>
                <c:pt idx="497">
                  <c:v>-3.3566399999999999E-8</c:v>
                </c:pt>
                <c:pt idx="498">
                  <c:v>-3.3560200000000002E-8</c:v>
                </c:pt>
                <c:pt idx="499">
                  <c:v>-3.3553899999999998E-8</c:v>
                </c:pt>
                <c:pt idx="500">
                  <c:v>-3.3547700000000001E-8</c:v>
                </c:pt>
                <c:pt idx="501">
                  <c:v>-3.3541399999999998E-8</c:v>
                </c:pt>
                <c:pt idx="502">
                  <c:v>-3.35352E-8</c:v>
                </c:pt>
                <c:pt idx="503">
                  <c:v>-3.3528900000000003E-8</c:v>
                </c:pt>
                <c:pt idx="504">
                  <c:v>-3.3522699999999999E-8</c:v>
                </c:pt>
                <c:pt idx="505">
                  <c:v>-3.3516400000000002E-8</c:v>
                </c:pt>
                <c:pt idx="506">
                  <c:v>-3.3510199999999998E-8</c:v>
                </c:pt>
                <c:pt idx="507">
                  <c:v>-3.3503900000000001E-8</c:v>
                </c:pt>
                <c:pt idx="508">
                  <c:v>-3.3497699999999997E-8</c:v>
                </c:pt>
                <c:pt idx="509">
                  <c:v>-3.34914E-8</c:v>
                </c:pt>
                <c:pt idx="510">
                  <c:v>-3.3485200000000003E-8</c:v>
                </c:pt>
                <c:pt idx="511">
                  <c:v>-3.3478899999999999E-8</c:v>
                </c:pt>
                <c:pt idx="512">
                  <c:v>-3.3472700000000002E-8</c:v>
                </c:pt>
                <c:pt idx="513">
                  <c:v>-3.3466399999999999E-8</c:v>
                </c:pt>
                <c:pt idx="514">
                  <c:v>-3.3460200000000001E-8</c:v>
                </c:pt>
                <c:pt idx="515">
                  <c:v>-3.3453899999999998E-8</c:v>
                </c:pt>
                <c:pt idx="516">
                  <c:v>-3.34477E-8</c:v>
                </c:pt>
                <c:pt idx="517">
                  <c:v>-3.3441400000000003E-8</c:v>
                </c:pt>
                <c:pt idx="518">
                  <c:v>-3.3435199999999999E-8</c:v>
                </c:pt>
                <c:pt idx="519">
                  <c:v>-3.3428900000000002E-8</c:v>
                </c:pt>
                <c:pt idx="520">
                  <c:v>-3.3422699999999998E-8</c:v>
                </c:pt>
                <c:pt idx="521">
                  <c:v>-3.3416400000000001E-8</c:v>
                </c:pt>
                <c:pt idx="522">
                  <c:v>-3.3410199999999997E-8</c:v>
                </c:pt>
                <c:pt idx="523">
                  <c:v>-3.34039E-8</c:v>
                </c:pt>
                <c:pt idx="524">
                  <c:v>-3.3397700000000003E-8</c:v>
                </c:pt>
                <c:pt idx="525">
                  <c:v>-3.3391399999999999E-8</c:v>
                </c:pt>
                <c:pt idx="526">
                  <c:v>-3.3385200000000002E-8</c:v>
                </c:pt>
                <c:pt idx="527">
                  <c:v>-3.3378899999999999E-8</c:v>
                </c:pt>
                <c:pt idx="528">
                  <c:v>-3.3372700000000001E-8</c:v>
                </c:pt>
                <c:pt idx="529">
                  <c:v>-3.3366399999999998E-8</c:v>
                </c:pt>
                <c:pt idx="530">
                  <c:v>-3.33602E-8</c:v>
                </c:pt>
                <c:pt idx="531">
                  <c:v>-3.3353900000000003E-8</c:v>
                </c:pt>
                <c:pt idx="532">
                  <c:v>-3.3347699999999999E-8</c:v>
                </c:pt>
                <c:pt idx="533">
                  <c:v>-3.3341400000000002E-8</c:v>
                </c:pt>
                <c:pt idx="534">
                  <c:v>-3.3335199999999998E-8</c:v>
                </c:pt>
                <c:pt idx="535">
                  <c:v>-3.3328900000000001E-8</c:v>
                </c:pt>
                <c:pt idx="536">
                  <c:v>-3.3322699999999997E-8</c:v>
                </c:pt>
                <c:pt idx="537">
                  <c:v>-3.33164E-8</c:v>
                </c:pt>
                <c:pt idx="538">
                  <c:v>-3.3310200000000003E-8</c:v>
                </c:pt>
                <c:pt idx="539">
                  <c:v>-3.33039E-8</c:v>
                </c:pt>
                <c:pt idx="540">
                  <c:v>-3.3297700000000002E-8</c:v>
                </c:pt>
                <c:pt idx="541">
                  <c:v>-3.3291399999999999E-8</c:v>
                </c:pt>
                <c:pt idx="542">
                  <c:v>-3.3285200000000001E-8</c:v>
                </c:pt>
                <c:pt idx="543">
                  <c:v>-3.3278899999999998E-8</c:v>
                </c:pt>
                <c:pt idx="544">
                  <c:v>-3.32727E-8</c:v>
                </c:pt>
                <c:pt idx="545">
                  <c:v>-3.3266399999999997E-8</c:v>
                </c:pt>
                <c:pt idx="546">
                  <c:v>-3.3260199999999999E-8</c:v>
                </c:pt>
                <c:pt idx="547">
                  <c:v>-3.3253900000000002E-8</c:v>
                </c:pt>
                <c:pt idx="548">
                  <c:v>-3.3247699999999998E-8</c:v>
                </c:pt>
                <c:pt idx="549">
                  <c:v>-3.3241400000000001E-8</c:v>
                </c:pt>
                <c:pt idx="550">
                  <c:v>-3.3235199999999997E-8</c:v>
                </c:pt>
                <c:pt idx="551">
                  <c:v>-3.3228900000000001E-8</c:v>
                </c:pt>
                <c:pt idx="552">
                  <c:v>-3.3222700000000003E-8</c:v>
                </c:pt>
                <c:pt idx="553">
                  <c:v>-3.32164E-8</c:v>
                </c:pt>
                <c:pt idx="554">
                  <c:v>-3.3210200000000002E-8</c:v>
                </c:pt>
                <c:pt idx="555">
                  <c:v>-3.3203899999999999E-8</c:v>
                </c:pt>
                <c:pt idx="556">
                  <c:v>-3.3197700000000001E-8</c:v>
                </c:pt>
                <c:pt idx="557">
                  <c:v>-3.3191399999999998E-8</c:v>
                </c:pt>
                <c:pt idx="558">
                  <c:v>-3.31852E-8</c:v>
                </c:pt>
                <c:pt idx="559">
                  <c:v>-3.3178899999999997E-8</c:v>
                </c:pt>
                <c:pt idx="560">
                  <c:v>-3.3172699999999999E-8</c:v>
                </c:pt>
                <c:pt idx="561">
                  <c:v>-3.3166400000000002E-8</c:v>
                </c:pt>
                <c:pt idx="562">
                  <c:v>-3.3160199999999998E-8</c:v>
                </c:pt>
                <c:pt idx="563">
                  <c:v>-3.3153900000000001E-8</c:v>
                </c:pt>
                <c:pt idx="564">
                  <c:v>-3.3147699999999997E-8</c:v>
                </c:pt>
                <c:pt idx="565">
                  <c:v>-3.3141400000000001E-8</c:v>
                </c:pt>
                <c:pt idx="566">
                  <c:v>-3.3135200000000003E-8</c:v>
                </c:pt>
                <c:pt idx="567">
                  <c:v>-3.31289E-8</c:v>
                </c:pt>
                <c:pt idx="568">
                  <c:v>-3.3122700000000002E-8</c:v>
                </c:pt>
                <c:pt idx="569">
                  <c:v>-3.3116399999999999E-8</c:v>
                </c:pt>
                <c:pt idx="570">
                  <c:v>-3.3110200000000001E-8</c:v>
                </c:pt>
                <c:pt idx="571">
                  <c:v>-3.3103899999999998E-8</c:v>
                </c:pt>
                <c:pt idx="572">
                  <c:v>-3.30977E-8</c:v>
                </c:pt>
                <c:pt idx="573">
                  <c:v>-3.3091399999999997E-8</c:v>
                </c:pt>
                <c:pt idx="574">
                  <c:v>-3.3085199999999999E-8</c:v>
                </c:pt>
                <c:pt idx="575">
                  <c:v>-3.3078900000000002E-8</c:v>
                </c:pt>
                <c:pt idx="576">
                  <c:v>-3.3072699999999998E-8</c:v>
                </c:pt>
                <c:pt idx="577">
                  <c:v>-3.3066400000000002E-8</c:v>
                </c:pt>
                <c:pt idx="578">
                  <c:v>-3.3060199999999997E-8</c:v>
                </c:pt>
                <c:pt idx="579">
                  <c:v>-3.3053900000000001E-8</c:v>
                </c:pt>
                <c:pt idx="580">
                  <c:v>-3.3047700000000003E-8</c:v>
                </c:pt>
                <c:pt idx="581">
                  <c:v>-3.30414E-8</c:v>
                </c:pt>
                <c:pt idx="582">
                  <c:v>-3.3035200000000002E-8</c:v>
                </c:pt>
                <c:pt idx="583">
                  <c:v>-3.3028899999999999E-8</c:v>
                </c:pt>
                <c:pt idx="584">
                  <c:v>-3.3022700000000001E-8</c:v>
                </c:pt>
                <c:pt idx="585">
                  <c:v>-3.3016399999999998E-8</c:v>
                </c:pt>
                <c:pt idx="586">
                  <c:v>-3.30102E-8</c:v>
                </c:pt>
                <c:pt idx="587">
                  <c:v>-3.3003899999999997E-8</c:v>
                </c:pt>
                <c:pt idx="588">
                  <c:v>-3.2997699999999999E-8</c:v>
                </c:pt>
                <c:pt idx="589">
                  <c:v>-3.2991400000000003E-8</c:v>
                </c:pt>
                <c:pt idx="590">
                  <c:v>-3.2985199999999998E-8</c:v>
                </c:pt>
                <c:pt idx="591">
                  <c:v>-3.2978900000000002E-8</c:v>
                </c:pt>
                <c:pt idx="592">
                  <c:v>-3.2972699999999997E-8</c:v>
                </c:pt>
                <c:pt idx="593">
                  <c:v>-3.2966400000000001E-8</c:v>
                </c:pt>
                <c:pt idx="594">
                  <c:v>-3.2960200000000003E-8</c:v>
                </c:pt>
                <c:pt idx="595">
                  <c:v>-3.29539E-8</c:v>
                </c:pt>
                <c:pt idx="596">
                  <c:v>-3.2947700000000002E-8</c:v>
                </c:pt>
                <c:pt idx="597">
                  <c:v>-3.2941399999999999E-8</c:v>
                </c:pt>
                <c:pt idx="598">
                  <c:v>-3.2935200000000001E-8</c:v>
                </c:pt>
                <c:pt idx="599">
                  <c:v>-3.2928899999999998E-8</c:v>
                </c:pt>
                <c:pt idx="600">
                  <c:v>-3.29227E-8</c:v>
                </c:pt>
                <c:pt idx="601">
                  <c:v>-3.2916399999999997E-8</c:v>
                </c:pt>
                <c:pt idx="602">
                  <c:v>-3.2910199999999999E-8</c:v>
                </c:pt>
                <c:pt idx="603">
                  <c:v>-3.2903900000000003E-8</c:v>
                </c:pt>
                <c:pt idx="604">
                  <c:v>-3.2897699999999998E-8</c:v>
                </c:pt>
                <c:pt idx="605">
                  <c:v>-3.2891400000000002E-8</c:v>
                </c:pt>
                <c:pt idx="606">
                  <c:v>-3.2885199999999997E-8</c:v>
                </c:pt>
                <c:pt idx="607">
                  <c:v>-3.2878900000000001E-8</c:v>
                </c:pt>
                <c:pt idx="608">
                  <c:v>-3.2872700000000003E-8</c:v>
                </c:pt>
                <c:pt idx="609">
                  <c:v>-3.28664E-8</c:v>
                </c:pt>
                <c:pt idx="610">
                  <c:v>-3.2860200000000002E-8</c:v>
                </c:pt>
                <c:pt idx="611">
                  <c:v>-3.2853899999999999E-8</c:v>
                </c:pt>
                <c:pt idx="612">
                  <c:v>-3.2847700000000001E-8</c:v>
                </c:pt>
                <c:pt idx="613">
                  <c:v>-3.2841399999999998E-8</c:v>
                </c:pt>
                <c:pt idx="614">
                  <c:v>-3.28352E-8</c:v>
                </c:pt>
                <c:pt idx="615">
                  <c:v>-3.2828899999999997E-8</c:v>
                </c:pt>
                <c:pt idx="616">
                  <c:v>-3.2822699999999999E-8</c:v>
                </c:pt>
                <c:pt idx="617">
                  <c:v>-3.2816400000000003E-8</c:v>
                </c:pt>
                <c:pt idx="618">
                  <c:v>-3.2810199999999998E-8</c:v>
                </c:pt>
                <c:pt idx="619">
                  <c:v>-3.2803900000000002E-8</c:v>
                </c:pt>
                <c:pt idx="620">
                  <c:v>-3.2797699999999997E-8</c:v>
                </c:pt>
                <c:pt idx="621">
                  <c:v>-3.2791400000000001E-8</c:v>
                </c:pt>
                <c:pt idx="622">
                  <c:v>-3.2785200000000003E-8</c:v>
                </c:pt>
                <c:pt idx="623">
                  <c:v>-3.27789E-8</c:v>
                </c:pt>
                <c:pt idx="624">
                  <c:v>-3.2772700000000002E-8</c:v>
                </c:pt>
                <c:pt idx="625">
                  <c:v>-3.2766399999999999E-8</c:v>
                </c:pt>
                <c:pt idx="626">
                  <c:v>-3.2760200000000001E-8</c:v>
                </c:pt>
                <c:pt idx="627">
                  <c:v>-3.2753899999999998E-8</c:v>
                </c:pt>
                <c:pt idx="628">
                  <c:v>-3.27477E-8</c:v>
                </c:pt>
                <c:pt idx="629">
                  <c:v>-3.2741399999999997E-8</c:v>
                </c:pt>
                <c:pt idx="630">
                  <c:v>-3.2735199999999999E-8</c:v>
                </c:pt>
                <c:pt idx="631">
                  <c:v>-3.2728900000000003E-8</c:v>
                </c:pt>
                <c:pt idx="632">
                  <c:v>-3.2722699999999998E-8</c:v>
                </c:pt>
                <c:pt idx="633">
                  <c:v>-3.2716400000000002E-8</c:v>
                </c:pt>
                <c:pt idx="634">
                  <c:v>-3.2710199999999997E-8</c:v>
                </c:pt>
                <c:pt idx="635">
                  <c:v>-3.2703900000000001E-8</c:v>
                </c:pt>
                <c:pt idx="636">
                  <c:v>-3.2697700000000003E-8</c:v>
                </c:pt>
                <c:pt idx="637">
                  <c:v>-3.26914E-8</c:v>
                </c:pt>
                <c:pt idx="638">
                  <c:v>-3.2685200000000002E-8</c:v>
                </c:pt>
                <c:pt idx="639">
                  <c:v>-3.2678899999999999E-8</c:v>
                </c:pt>
                <c:pt idx="640">
                  <c:v>-3.2672700000000001E-8</c:v>
                </c:pt>
                <c:pt idx="641">
                  <c:v>-3.2666399999999998E-8</c:v>
                </c:pt>
                <c:pt idx="642">
                  <c:v>-3.26602E-8</c:v>
                </c:pt>
                <c:pt idx="643">
                  <c:v>-3.2653899999999997E-8</c:v>
                </c:pt>
                <c:pt idx="644">
                  <c:v>-3.2647699999999999E-8</c:v>
                </c:pt>
                <c:pt idx="645">
                  <c:v>-3.2641400000000003E-8</c:v>
                </c:pt>
                <c:pt idx="646">
                  <c:v>-3.2635199999999998E-8</c:v>
                </c:pt>
                <c:pt idx="647">
                  <c:v>-3.2628900000000002E-8</c:v>
                </c:pt>
                <c:pt idx="648">
                  <c:v>-3.2622699999999997E-8</c:v>
                </c:pt>
                <c:pt idx="649">
                  <c:v>-3.2616400000000001E-8</c:v>
                </c:pt>
                <c:pt idx="650">
                  <c:v>-3.2610200000000003E-8</c:v>
                </c:pt>
                <c:pt idx="651">
                  <c:v>-3.26039E-8</c:v>
                </c:pt>
                <c:pt idx="652">
                  <c:v>-3.2597700000000002E-8</c:v>
                </c:pt>
                <c:pt idx="653">
                  <c:v>-3.2591399999999999E-8</c:v>
                </c:pt>
                <c:pt idx="654">
                  <c:v>-3.2585200000000001E-8</c:v>
                </c:pt>
                <c:pt idx="655">
                  <c:v>-3.2578899999999998E-8</c:v>
                </c:pt>
                <c:pt idx="656">
                  <c:v>-3.25727E-8</c:v>
                </c:pt>
                <c:pt idx="657">
                  <c:v>-3.2566399999999997E-8</c:v>
                </c:pt>
                <c:pt idx="658">
                  <c:v>-3.2560199999999999E-8</c:v>
                </c:pt>
                <c:pt idx="659">
                  <c:v>-3.2553900000000003E-8</c:v>
                </c:pt>
                <c:pt idx="660">
                  <c:v>-3.2547699999999998E-8</c:v>
                </c:pt>
                <c:pt idx="661">
                  <c:v>-3.2541400000000002E-8</c:v>
                </c:pt>
                <c:pt idx="662">
                  <c:v>-3.2535199999999997E-8</c:v>
                </c:pt>
                <c:pt idx="663">
                  <c:v>-3.2528900000000001E-8</c:v>
                </c:pt>
                <c:pt idx="664">
                  <c:v>-3.2522700000000003E-8</c:v>
                </c:pt>
                <c:pt idx="665">
                  <c:v>-3.25164E-8</c:v>
                </c:pt>
                <c:pt idx="666">
                  <c:v>-3.2510200000000002E-8</c:v>
                </c:pt>
                <c:pt idx="667">
                  <c:v>-3.2503899999999999E-8</c:v>
                </c:pt>
                <c:pt idx="668">
                  <c:v>-3.2497700000000001E-8</c:v>
                </c:pt>
                <c:pt idx="669">
                  <c:v>-3.2491399999999998E-8</c:v>
                </c:pt>
                <c:pt idx="670">
                  <c:v>-3.24852E-8</c:v>
                </c:pt>
                <c:pt idx="671">
                  <c:v>-3.2478899999999997E-8</c:v>
                </c:pt>
                <c:pt idx="672">
                  <c:v>-3.2472699999999999E-8</c:v>
                </c:pt>
                <c:pt idx="673">
                  <c:v>-3.2466400000000003E-8</c:v>
                </c:pt>
                <c:pt idx="674">
                  <c:v>-3.2460199999999998E-8</c:v>
                </c:pt>
                <c:pt idx="675">
                  <c:v>-3.2453900000000002E-8</c:v>
                </c:pt>
                <c:pt idx="676">
                  <c:v>-3.2447699999999997E-8</c:v>
                </c:pt>
                <c:pt idx="677">
                  <c:v>-3.2441400000000001E-8</c:v>
                </c:pt>
                <c:pt idx="678">
                  <c:v>-3.2435200000000003E-8</c:v>
                </c:pt>
                <c:pt idx="679">
                  <c:v>-3.24289E-8</c:v>
                </c:pt>
                <c:pt idx="680">
                  <c:v>-3.2422700000000002E-8</c:v>
                </c:pt>
                <c:pt idx="681">
                  <c:v>-3.2416399999999999E-8</c:v>
                </c:pt>
                <c:pt idx="682">
                  <c:v>-3.2410200000000001E-8</c:v>
                </c:pt>
                <c:pt idx="683">
                  <c:v>-3.2403899999999998E-8</c:v>
                </c:pt>
                <c:pt idx="684">
                  <c:v>-3.23977E-8</c:v>
                </c:pt>
                <c:pt idx="685">
                  <c:v>-3.2391399999999997E-8</c:v>
                </c:pt>
                <c:pt idx="686">
                  <c:v>-3.2385199999999999E-8</c:v>
                </c:pt>
                <c:pt idx="687">
                  <c:v>-3.2378900000000003E-8</c:v>
                </c:pt>
                <c:pt idx="688">
                  <c:v>-3.2372699999999998E-8</c:v>
                </c:pt>
                <c:pt idx="689">
                  <c:v>-3.2366400000000002E-8</c:v>
                </c:pt>
                <c:pt idx="690">
                  <c:v>-3.2360199999999998E-8</c:v>
                </c:pt>
                <c:pt idx="691">
                  <c:v>-3.2353900000000001E-8</c:v>
                </c:pt>
                <c:pt idx="692">
                  <c:v>-3.2347700000000003E-8</c:v>
                </c:pt>
                <c:pt idx="693">
                  <c:v>-3.23414E-8</c:v>
                </c:pt>
                <c:pt idx="694">
                  <c:v>-3.2335200000000002E-8</c:v>
                </c:pt>
                <c:pt idx="695">
                  <c:v>-3.2328899999999999E-8</c:v>
                </c:pt>
                <c:pt idx="696">
                  <c:v>-3.2322700000000001E-8</c:v>
                </c:pt>
                <c:pt idx="697">
                  <c:v>-3.2316399999999998E-8</c:v>
                </c:pt>
                <c:pt idx="698">
                  <c:v>-3.23102E-8</c:v>
                </c:pt>
                <c:pt idx="699">
                  <c:v>-3.2303899999999997E-8</c:v>
                </c:pt>
                <c:pt idx="700">
                  <c:v>-3.2297699999999999E-8</c:v>
                </c:pt>
                <c:pt idx="701">
                  <c:v>-3.2291400000000003E-8</c:v>
                </c:pt>
                <c:pt idx="702">
                  <c:v>-3.2285199999999998E-8</c:v>
                </c:pt>
                <c:pt idx="703">
                  <c:v>-3.2278900000000002E-8</c:v>
                </c:pt>
                <c:pt idx="704">
                  <c:v>-3.2272699999999998E-8</c:v>
                </c:pt>
                <c:pt idx="705">
                  <c:v>-3.2266400000000001E-8</c:v>
                </c:pt>
                <c:pt idx="706">
                  <c:v>-3.2260200000000003E-8</c:v>
                </c:pt>
                <c:pt idx="707">
                  <c:v>-3.22539E-8</c:v>
                </c:pt>
                <c:pt idx="708">
                  <c:v>-3.2247700000000002E-8</c:v>
                </c:pt>
                <c:pt idx="709">
                  <c:v>-3.2241399999999999E-8</c:v>
                </c:pt>
                <c:pt idx="710">
                  <c:v>-3.2235200000000001E-8</c:v>
                </c:pt>
                <c:pt idx="711">
                  <c:v>-3.2228899999999998E-8</c:v>
                </c:pt>
                <c:pt idx="712">
                  <c:v>-3.22227E-8</c:v>
                </c:pt>
                <c:pt idx="713">
                  <c:v>-3.2216399999999997E-8</c:v>
                </c:pt>
                <c:pt idx="714">
                  <c:v>-3.2210199999999999E-8</c:v>
                </c:pt>
                <c:pt idx="715">
                  <c:v>-3.2203900000000003E-8</c:v>
                </c:pt>
                <c:pt idx="716">
                  <c:v>-3.2197699999999999E-8</c:v>
                </c:pt>
                <c:pt idx="717">
                  <c:v>-3.2191400000000002E-8</c:v>
                </c:pt>
                <c:pt idx="718">
                  <c:v>-3.2185199999999998E-8</c:v>
                </c:pt>
                <c:pt idx="719">
                  <c:v>-3.2178900000000001E-8</c:v>
                </c:pt>
                <c:pt idx="720">
                  <c:v>-3.2172700000000003E-8</c:v>
                </c:pt>
                <c:pt idx="721">
                  <c:v>-3.21664E-8</c:v>
                </c:pt>
                <c:pt idx="722">
                  <c:v>-3.2160200000000002E-8</c:v>
                </c:pt>
                <c:pt idx="723">
                  <c:v>-3.2153899999999999E-8</c:v>
                </c:pt>
                <c:pt idx="724">
                  <c:v>-3.2147700000000001E-8</c:v>
                </c:pt>
                <c:pt idx="725">
                  <c:v>-3.2141399999999998E-8</c:v>
                </c:pt>
                <c:pt idx="726">
                  <c:v>-3.21352E-8</c:v>
                </c:pt>
                <c:pt idx="727">
                  <c:v>-3.2128899999999997E-8</c:v>
                </c:pt>
                <c:pt idx="728">
                  <c:v>-3.21227E-8</c:v>
                </c:pt>
                <c:pt idx="729">
                  <c:v>-3.2116400000000003E-8</c:v>
                </c:pt>
                <c:pt idx="730">
                  <c:v>-3.2110199999999999E-8</c:v>
                </c:pt>
                <c:pt idx="731">
                  <c:v>-3.2103900000000002E-8</c:v>
                </c:pt>
                <c:pt idx="732">
                  <c:v>-3.2097699999999998E-8</c:v>
                </c:pt>
                <c:pt idx="733">
                  <c:v>-3.2091400000000001E-8</c:v>
                </c:pt>
                <c:pt idx="734">
                  <c:v>-3.2085199999999997E-8</c:v>
                </c:pt>
                <c:pt idx="735">
                  <c:v>-3.20789E-8</c:v>
                </c:pt>
                <c:pt idx="736">
                  <c:v>-3.2072700000000002E-8</c:v>
                </c:pt>
                <c:pt idx="737">
                  <c:v>-3.2066399999999999E-8</c:v>
                </c:pt>
                <c:pt idx="738">
                  <c:v>-3.2060200000000001E-8</c:v>
                </c:pt>
                <c:pt idx="739">
                  <c:v>-3.2053899999999998E-8</c:v>
                </c:pt>
                <c:pt idx="740">
                  <c:v>-3.20477E-8</c:v>
                </c:pt>
                <c:pt idx="741">
                  <c:v>-3.2041399999999997E-8</c:v>
                </c:pt>
                <c:pt idx="742">
                  <c:v>-3.20352E-8</c:v>
                </c:pt>
                <c:pt idx="743">
                  <c:v>-3.2028900000000003E-8</c:v>
                </c:pt>
                <c:pt idx="744">
                  <c:v>-3.2022699999999999E-8</c:v>
                </c:pt>
                <c:pt idx="745">
                  <c:v>-3.2016400000000002E-8</c:v>
                </c:pt>
                <c:pt idx="746">
                  <c:v>-3.2010199999999998E-8</c:v>
                </c:pt>
                <c:pt idx="747">
                  <c:v>-3.2003900000000001E-8</c:v>
                </c:pt>
                <c:pt idx="748">
                  <c:v>-3.1997699999999997E-8</c:v>
                </c:pt>
                <c:pt idx="749">
                  <c:v>-3.19914E-8</c:v>
                </c:pt>
                <c:pt idx="750">
                  <c:v>-3.1985200000000002E-8</c:v>
                </c:pt>
                <c:pt idx="751">
                  <c:v>-3.1978899999999999E-8</c:v>
                </c:pt>
                <c:pt idx="752">
                  <c:v>-3.1972700000000001E-8</c:v>
                </c:pt>
                <c:pt idx="753">
                  <c:v>-3.1966399999999998E-8</c:v>
                </c:pt>
                <c:pt idx="754">
                  <c:v>-3.1960200000000001E-8</c:v>
                </c:pt>
                <c:pt idx="755">
                  <c:v>-3.1953899999999997E-8</c:v>
                </c:pt>
                <c:pt idx="756">
                  <c:v>-3.19477E-8</c:v>
                </c:pt>
                <c:pt idx="757">
                  <c:v>-3.1941400000000003E-8</c:v>
                </c:pt>
                <c:pt idx="758">
                  <c:v>-3.1935199999999999E-8</c:v>
                </c:pt>
                <c:pt idx="759">
                  <c:v>-3.1928900000000002E-8</c:v>
                </c:pt>
                <c:pt idx="760">
                  <c:v>-3.1922699999999998E-8</c:v>
                </c:pt>
                <c:pt idx="761">
                  <c:v>-3.1916400000000001E-8</c:v>
                </c:pt>
                <c:pt idx="762">
                  <c:v>-3.1910199999999997E-8</c:v>
                </c:pt>
                <c:pt idx="763">
                  <c:v>-3.19039E-8</c:v>
                </c:pt>
                <c:pt idx="764">
                  <c:v>-3.1897700000000002E-8</c:v>
                </c:pt>
                <c:pt idx="765">
                  <c:v>-3.1891399999999999E-8</c:v>
                </c:pt>
                <c:pt idx="766">
                  <c:v>-3.1885200000000002E-8</c:v>
                </c:pt>
                <c:pt idx="767">
                  <c:v>-3.1878899999999998E-8</c:v>
                </c:pt>
                <c:pt idx="768">
                  <c:v>-3.1872700000000001E-8</c:v>
                </c:pt>
                <c:pt idx="769">
                  <c:v>-3.1866399999999997E-8</c:v>
                </c:pt>
                <c:pt idx="770">
                  <c:v>-3.18602E-8</c:v>
                </c:pt>
                <c:pt idx="771">
                  <c:v>-3.1853900000000003E-8</c:v>
                </c:pt>
                <c:pt idx="772">
                  <c:v>-3.1847699999999999E-8</c:v>
                </c:pt>
                <c:pt idx="773">
                  <c:v>-3.1841400000000002E-8</c:v>
                </c:pt>
                <c:pt idx="774">
                  <c:v>-3.1835199999999998E-8</c:v>
                </c:pt>
                <c:pt idx="775">
                  <c:v>-3.1828900000000001E-8</c:v>
                </c:pt>
                <c:pt idx="776">
                  <c:v>-3.1822699999999997E-8</c:v>
                </c:pt>
                <c:pt idx="777">
                  <c:v>-3.18164E-8</c:v>
                </c:pt>
                <c:pt idx="778">
                  <c:v>-3.1810200000000003E-8</c:v>
                </c:pt>
                <c:pt idx="779">
                  <c:v>-3.1803899999999999E-8</c:v>
                </c:pt>
                <c:pt idx="780">
                  <c:v>-3.1797700000000002E-8</c:v>
                </c:pt>
                <c:pt idx="781">
                  <c:v>-3.1791399999999998E-8</c:v>
                </c:pt>
                <c:pt idx="782">
                  <c:v>-3.1785200000000001E-8</c:v>
                </c:pt>
                <c:pt idx="783">
                  <c:v>-3.1778899999999997E-8</c:v>
                </c:pt>
                <c:pt idx="784">
                  <c:v>-3.17727E-8</c:v>
                </c:pt>
                <c:pt idx="785">
                  <c:v>-3.1766400000000003E-8</c:v>
                </c:pt>
                <c:pt idx="786">
                  <c:v>-3.1760199999999999E-8</c:v>
                </c:pt>
                <c:pt idx="787">
                  <c:v>-3.1753900000000002E-8</c:v>
                </c:pt>
                <c:pt idx="788">
                  <c:v>-3.1747699999999998E-8</c:v>
                </c:pt>
                <c:pt idx="789">
                  <c:v>-3.1741400000000001E-8</c:v>
                </c:pt>
                <c:pt idx="790">
                  <c:v>-3.1735199999999997E-8</c:v>
                </c:pt>
                <c:pt idx="791">
                  <c:v>-3.17289E-8</c:v>
                </c:pt>
                <c:pt idx="792">
                  <c:v>-3.1722700000000003E-8</c:v>
                </c:pt>
                <c:pt idx="793">
                  <c:v>-3.1716399999999999E-8</c:v>
                </c:pt>
                <c:pt idx="794">
                  <c:v>-3.1710200000000002E-8</c:v>
                </c:pt>
                <c:pt idx="795">
                  <c:v>-3.1703899999999998E-8</c:v>
                </c:pt>
                <c:pt idx="796">
                  <c:v>-3.1697700000000001E-8</c:v>
                </c:pt>
                <c:pt idx="797">
                  <c:v>-3.1691399999999997E-8</c:v>
                </c:pt>
                <c:pt idx="798">
                  <c:v>-3.16852E-8</c:v>
                </c:pt>
                <c:pt idx="799">
                  <c:v>-3.1678900000000003E-8</c:v>
                </c:pt>
                <c:pt idx="800">
                  <c:v>-3.1672699999999999E-8</c:v>
                </c:pt>
                <c:pt idx="801">
                  <c:v>-3.1666400000000002E-8</c:v>
                </c:pt>
                <c:pt idx="802">
                  <c:v>-3.1660199999999998E-8</c:v>
                </c:pt>
                <c:pt idx="803">
                  <c:v>-3.1653900000000001E-8</c:v>
                </c:pt>
                <c:pt idx="804">
                  <c:v>-3.1647699999999997E-8</c:v>
                </c:pt>
                <c:pt idx="805">
                  <c:v>-3.16414E-8</c:v>
                </c:pt>
                <c:pt idx="806">
                  <c:v>-3.1635200000000003E-8</c:v>
                </c:pt>
                <c:pt idx="807">
                  <c:v>-3.1628899999999999E-8</c:v>
                </c:pt>
                <c:pt idx="808">
                  <c:v>-3.1622700000000002E-8</c:v>
                </c:pt>
                <c:pt idx="809">
                  <c:v>-3.1616399999999998E-8</c:v>
                </c:pt>
                <c:pt idx="810">
                  <c:v>-3.1610200000000001E-8</c:v>
                </c:pt>
                <c:pt idx="811">
                  <c:v>-3.1603899999999998E-8</c:v>
                </c:pt>
                <c:pt idx="812">
                  <c:v>-3.15977E-8</c:v>
                </c:pt>
                <c:pt idx="813">
                  <c:v>-3.1591400000000003E-8</c:v>
                </c:pt>
                <c:pt idx="814">
                  <c:v>-3.1585199999999999E-8</c:v>
                </c:pt>
                <c:pt idx="815">
                  <c:v>-3.1578900000000002E-8</c:v>
                </c:pt>
                <c:pt idx="816">
                  <c:v>-3.1572699999999998E-8</c:v>
                </c:pt>
                <c:pt idx="817">
                  <c:v>-3.1566400000000001E-8</c:v>
                </c:pt>
                <c:pt idx="818">
                  <c:v>-3.1560199999999997E-8</c:v>
                </c:pt>
                <c:pt idx="819">
                  <c:v>-3.15539E-8</c:v>
                </c:pt>
                <c:pt idx="820">
                  <c:v>-3.1547700000000003E-8</c:v>
                </c:pt>
                <c:pt idx="821">
                  <c:v>-3.1541399999999999E-8</c:v>
                </c:pt>
                <c:pt idx="822">
                  <c:v>-3.1535200000000002E-8</c:v>
                </c:pt>
                <c:pt idx="823">
                  <c:v>-3.1528899999999999E-8</c:v>
                </c:pt>
                <c:pt idx="824">
                  <c:v>-3.1522700000000001E-8</c:v>
                </c:pt>
                <c:pt idx="825">
                  <c:v>-3.1516399999999998E-8</c:v>
                </c:pt>
                <c:pt idx="826">
                  <c:v>-3.15102E-8</c:v>
                </c:pt>
                <c:pt idx="827">
                  <c:v>-3.1503900000000003E-8</c:v>
                </c:pt>
                <c:pt idx="828">
                  <c:v>-3.1497699999999999E-8</c:v>
                </c:pt>
                <c:pt idx="829">
                  <c:v>-3.1491400000000002E-8</c:v>
                </c:pt>
                <c:pt idx="830">
                  <c:v>-3.1485199999999998E-8</c:v>
                </c:pt>
                <c:pt idx="831">
                  <c:v>-3.1478900000000001E-8</c:v>
                </c:pt>
                <c:pt idx="832">
                  <c:v>-3.1472699999999997E-8</c:v>
                </c:pt>
                <c:pt idx="833">
                  <c:v>-3.14664E-8</c:v>
                </c:pt>
                <c:pt idx="834">
                  <c:v>-3.1460200000000003E-8</c:v>
                </c:pt>
                <c:pt idx="835">
                  <c:v>-3.14539E-8</c:v>
                </c:pt>
                <c:pt idx="836">
                  <c:v>-3.1447700000000002E-8</c:v>
                </c:pt>
                <c:pt idx="837">
                  <c:v>-3.1441399999999999E-8</c:v>
                </c:pt>
                <c:pt idx="838">
                  <c:v>-3.1435200000000001E-8</c:v>
                </c:pt>
                <c:pt idx="839">
                  <c:v>-3.1428899999999998E-8</c:v>
                </c:pt>
                <c:pt idx="840">
                  <c:v>-3.14227E-8</c:v>
                </c:pt>
                <c:pt idx="841">
                  <c:v>-3.1416400000000003E-8</c:v>
                </c:pt>
                <c:pt idx="842">
                  <c:v>-3.1410199999999999E-8</c:v>
                </c:pt>
                <c:pt idx="843">
                  <c:v>-3.1403900000000002E-8</c:v>
                </c:pt>
                <c:pt idx="844">
                  <c:v>-3.1397699999999998E-8</c:v>
                </c:pt>
                <c:pt idx="845">
                  <c:v>-3.1391400000000001E-8</c:v>
                </c:pt>
                <c:pt idx="846">
                  <c:v>-3.1385199999999997E-8</c:v>
                </c:pt>
                <c:pt idx="847">
                  <c:v>-3.13789E-8</c:v>
                </c:pt>
                <c:pt idx="848">
                  <c:v>-3.1372700000000003E-8</c:v>
                </c:pt>
                <c:pt idx="849">
                  <c:v>-3.13664E-8</c:v>
                </c:pt>
                <c:pt idx="850">
                  <c:v>-3.1360200000000002E-8</c:v>
                </c:pt>
                <c:pt idx="851">
                  <c:v>-3.1353899999999999E-8</c:v>
                </c:pt>
                <c:pt idx="852">
                  <c:v>-3.1347700000000001E-8</c:v>
                </c:pt>
                <c:pt idx="853">
                  <c:v>-3.1341399999999998E-8</c:v>
                </c:pt>
                <c:pt idx="854">
                  <c:v>-3.13352E-8</c:v>
                </c:pt>
                <c:pt idx="855">
                  <c:v>-3.1328899999999997E-8</c:v>
                </c:pt>
                <c:pt idx="856">
                  <c:v>-3.1322699999999999E-8</c:v>
                </c:pt>
                <c:pt idx="857">
                  <c:v>-3.1316400000000002E-8</c:v>
                </c:pt>
                <c:pt idx="858">
                  <c:v>-3.1310199999999998E-8</c:v>
                </c:pt>
                <c:pt idx="859">
                  <c:v>-3.1303900000000001E-8</c:v>
                </c:pt>
                <c:pt idx="860">
                  <c:v>-3.1297699999999997E-8</c:v>
                </c:pt>
                <c:pt idx="861">
                  <c:v>-3.1291400000000001E-8</c:v>
                </c:pt>
                <c:pt idx="862">
                  <c:v>-3.1285200000000003E-8</c:v>
                </c:pt>
                <c:pt idx="863">
                  <c:v>-3.12789E-8</c:v>
                </c:pt>
                <c:pt idx="864">
                  <c:v>-3.1272700000000002E-8</c:v>
                </c:pt>
                <c:pt idx="865">
                  <c:v>-3.1266399999999999E-8</c:v>
                </c:pt>
                <c:pt idx="866">
                  <c:v>-3.1260200000000001E-8</c:v>
                </c:pt>
                <c:pt idx="867">
                  <c:v>-3.1253899999999998E-8</c:v>
                </c:pt>
                <c:pt idx="868">
                  <c:v>-3.12477E-8</c:v>
                </c:pt>
                <c:pt idx="869">
                  <c:v>-3.1241399999999997E-8</c:v>
                </c:pt>
                <c:pt idx="870">
                  <c:v>-3.1235199999999999E-8</c:v>
                </c:pt>
                <c:pt idx="871">
                  <c:v>-3.1228900000000002E-8</c:v>
                </c:pt>
                <c:pt idx="872">
                  <c:v>-3.1222699999999998E-8</c:v>
                </c:pt>
                <c:pt idx="873">
                  <c:v>-3.1216400000000002E-8</c:v>
                </c:pt>
                <c:pt idx="874">
                  <c:v>-3.1210199999999997E-8</c:v>
                </c:pt>
                <c:pt idx="875">
                  <c:v>-3.1203900000000001E-8</c:v>
                </c:pt>
                <c:pt idx="876">
                  <c:v>-3.1197700000000003E-8</c:v>
                </c:pt>
                <c:pt idx="877">
                  <c:v>-3.11914E-8</c:v>
                </c:pt>
                <c:pt idx="878">
                  <c:v>-3.1185200000000002E-8</c:v>
                </c:pt>
                <c:pt idx="879">
                  <c:v>-3.1178899999999999E-8</c:v>
                </c:pt>
                <c:pt idx="880">
                  <c:v>-3.1172700000000001E-8</c:v>
                </c:pt>
                <c:pt idx="881">
                  <c:v>-3.1166399999999998E-8</c:v>
                </c:pt>
                <c:pt idx="882">
                  <c:v>-3.11602E-8</c:v>
                </c:pt>
                <c:pt idx="883">
                  <c:v>-3.1153899999999997E-8</c:v>
                </c:pt>
                <c:pt idx="884">
                  <c:v>-3.1147699999999999E-8</c:v>
                </c:pt>
                <c:pt idx="885">
                  <c:v>-3.1141400000000002E-8</c:v>
                </c:pt>
                <c:pt idx="886">
                  <c:v>-3.1135199999999998E-8</c:v>
                </c:pt>
                <c:pt idx="887">
                  <c:v>-3.1128900000000002E-8</c:v>
                </c:pt>
                <c:pt idx="888">
                  <c:v>-3.1122699999999997E-8</c:v>
                </c:pt>
                <c:pt idx="889">
                  <c:v>-3.1116400000000001E-8</c:v>
                </c:pt>
                <c:pt idx="890">
                  <c:v>-3.1110200000000003E-8</c:v>
                </c:pt>
                <c:pt idx="891">
                  <c:v>-3.11039E-8</c:v>
                </c:pt>
                <c:pt idx="892">
                  <c:v>-3.1097700000000002E-8</c:v>
                </c:pt>
                <c:pt idx="893">
                  <c:v>-3.1091399999999999E-8</c:v>
                </c:pt>
                <c:pt idx="894">
                  <c:v>-3.1085200000000001E-8</c:v>
                </c:pt>
                <c:pt idx="895">
                  <c:v>-3.1078899999999998E-8</c:v>
                </c:pt>
                <c:pt idx="896">
                  <c:v>-3.10727E-8</c:v>
                </c:pt>
                <c:pt idx="897">
                  <c:v>-3.1066399999999997E-8</c:v>
                </c:pt>
                <c:pt idx="898">
                  <c:v>-3.1060199999999999E-8</c:v>
                </c:pt>
                <c:pt idx="899">
                  <c:v>-3.1053900000000003E-8</c:v>
                </c:pt>
                <c:pt idx="900">
                  <c:v>-3.1047699999999998E-8</c:v>
                </c:pt>
                <c:pt idx="901">
                  <c:v>-3.1041400000000002E-8</c:v>
                </c:pt>
                <c:pt idx="902">
                  <c:v>-3.1035199999999997E-8</c:v>
                </c:pt>
                <c:pt idx="903">
                  <c:v>-3.1028900000000001E-8</c:v>
                </c:pt>
                <c:pt idx="904">
                  <c:v>-3.1022700000000003E-8</c:v>
                </c:pt>
                <c:pt idx="905">
                  <c:v>-3.10164E-8</c:v>
                </c:pt>
                <c:pt idx="906">
                  <c:v>-3.1010200000000002E-8</c:v>
                </c:pt>
                <c:pt idx="907">
                  <c:v>-3.1003899999999999E-8</c:v>
                </c:pt>
                <c:pt idx="908">
                  <c:v>-3.0997700000000001E-8</c:v>
                </c:pt>
                <c:pt idx="909">
                  <c:v>-3.0991399999999998E-8</c:v>
                </c:pt>
                <c:pt idx="910">
                  <c:v>-3.09852E-8</c:v>
                </c:pt>
                <c:pt idx="911">
                  <c:v>-3.0978899999999997E-8</c:v>
                </c:pt>
                <c:pt idx="912">
                  <c:v>-3.0972699999999999E-8</c:v>
                </c:pt>
                <c:pt idx="913">
                  <c:v>-3.0966400000000003E-8</c:v>
                </c:pt>
                <c:pt idx="914">
                  <c:v>-3.0960199999999998E-8</c:v>
                </c:pt>
                <c:pt idx="915">
                  <c:v>-3.0953900000000002E-8</c:v>
                </c:pt>
                <c:pt idx="916">
                  <c:v>-3.0947699999999997E-8</c:v>
                </c:pt>
                <c:pt idx="917">
                  <c:v>-3.0941400000000001E-8</c:v>
                </c:pt>
                <c:pt idx="918">
                  <c:v>-3.0935200000000003E-8</c:v>
                </c:pt>
                <c:pt idx="919">
                  <c:v>-3.09289E-8</c:v>
                </c:pt>
                <c:pt idx="920">
                  <c:v>-3.0922700000000002E-8</c:v>
                </c:pt>
                <c:pt idx="921">
                  <c:v>-3.0916399999999999E-8</c:v>
                </c:pt>
                <c:pt idx="922">
                  <c:v>-3.0910200000000001E-8</c:v>
                </c:pt>
                <c:pt idx="923">
                  <c:v>-3.0903899999999998E-8</c:v>
                </c:pt>
                <c:pt idx="924">
                  <c:v>-3.08977E-8</c:v>
                </c:pt>
                <c:pt idx="925">
                  <c:v>-3.0891399999999997E-8</c:v>
                </c:pt>
                <c:pt idx="926">
                  <c:v>-3.0885199999999999E-8</c:v>
                </c:pt>
                <c:pt idx="927">
                  <c:v>-3.0878900000000003E-8</c:v>
                </c:pt>
                <c:pt idx="928">
                  <c:v>-3.0872699999999998E-8</c:v>
                </c:pt>
                <c:pt idx="929">
                  <c:v>-3.0866400000000002E-8</c:v>
                </c:pt>
                <c:pt idx="930">
                  <c:v>-3.0860199999999997E-8</c:v>
                </c:pt>
                <c:pt idx="931">
                  <c:v>-3.0853900000000001E-8</c:v>
                </c:pt>
                <c:pt idx="932">
                  <c:v>-3.0847700000000003E-8</c:v>
                </c:pt>
                <c:pt idx="933">
                  <c:v>-3.08414E-8</c:v>
                </c:pt>
                <c:pt idx="934">
                  <c:v>-3.0835200000000002E-8</c:v>
                </c:pt>
                <c:pt idx="935">
                  <c:v>-3.0828899999999999E-8</c:v>
                </c:pt>
                <c:pt idx="936">
                  <c:v>-3.0822700000000001E-8</c:v>
                </c:pt>
                <c:pt idx="937">
                  <c:v>-3.0816399999999998E-8</c:v>
                </c:pt>
                <c:pt idx="938">
                  <c:v>-3.08102E-8</c:v>
                </c:pt>
                <c:pt idx="939">
                  <c:v>-3.0803899999999997E-8</c:v>
                </c:pt>
                <c:pt idx="940">
                  <c:v>-3.0797699999999999E-8</c:v>
                </c:pt>
                <c:pt idx="941">
                  <c:v>-3.0791400000000003E-8</c:v>
                </c:pt>
                <c:pt idx="942">
                  <c:v>-3.0785199999999998E-8</c:v>
                </c:pt>
                <c:pt idx="943">
                  <c:v>-3.0778900000000002E-8</c:v>
                </c:pt>
                <c:pt idx="944">
                  <c:v>-3.0772699999999997E-8</c:v>
                </c:pt>
                <c:pt idx="945">
                  <c:v>-3.0766400000000001E-8</c:v>
                </c:pt>
                <c:pt idx="946">
                  <c:v>-3.0760200000000003E-8</c:v>
                </c:pt>
                <c:pt idx="947">
                  <c:v>-3.07539E-8</c:v>
                </c:pt>
                <c:pt idx="948">
                  <c:v>-3.0747700000000002E-8</c:v>
                </c:pt>
                <c:pt idx="949">
                  <c:v>-3.0741399999999999E-8</c:v>
                </c:pt>
                <c:pt idx="950">
                  <c:v>-3.0735200000000001E-8</c:v>
                </c:pt>
                <c:pt idx="951">
                  <c:v>-3.0728899999999998E-8</c:v>
                </c:pt>
                <c:pt idx="952">
                  <c:v>-3.07227E-8</c:v>
                </c:pt>
                <c:pt idx="953">
                  <c:v>-3.0716399999999997E-8</c:v>
                </c:pt>
                <c:pt idx="954">
                  <c:v>-3.0710199999999999E-8</c:v>
                </c:pt>
                <c:pt idx="955">
                  <c:v>-3.0703900000000003E-8</c:v>
                </c:pt>
                <c:pt idx="956">
                  <c:v>-3.0697699999999998E-8</c:v>
                </c:pt>
                <c:pt idx="957">
                  <c:v>-3.0691400000000002E-8</c:v>
                </c:pt>
                <c:pt idx="958">
                  <c:v>-3.0685199999999997E-8</c:v>
                </c:pt>
                <c:pt idx="959">
                  <c:v>-3.0678900000000001E-8</c:v>
                </c:pt>
                <c:pt idx="960">
                  <c:v>-3.0672700000000003E-8</c:v>
                </c:pt>
                <c:pt idx="961">
                  <c:v>-3.06664E-8</c:v>
                </c:pt>
                <c:pt idx="962">
                  <c:v>-3.0660200000000002E-8</c:v>
                </c:pt>
                <c:pt idx="963">
                  <c:v>-3.0653899999999999E-8</c:v>
                </c:pt>
                <c:pt idx="964">
                  <c:v>-3.0647700000000001E-8</c:v>
                </c:pt>
                <c:pt idx="965">
                  <c:v>-3.0641399999999998E-8</c:v>
                </c:pt>
                <c:pt idx="966">
                  <c:v>-3.06352E-8</c:v>
                </c:pt>
                <c:pt idx="967">
                  <c:v>-3.0628899999999997E-8</c:v>
                </c:pt>
                <c:pt idx="968">
                  <c:v>-3.0622699999999999E-8</c:v>
                </c:pt>
                <c:pt idx="969">
                  <c:v>-3.0616400000000003E-8</c:v>
                </c:pt>
                <c:pt idx="970">
                  <c:v>-3.0610199999999998E-8</c:v>
                </c:pt>
                <c:pt idx="971">
                  <c:v>-3.0603900000000002E-8</c:v>
                </c:pt>
                <c:pt idx="972">
                  <c:v>-3.0597699999999997E-8</c:v>
                </c:pt>
                <c:pt idx="973">
                  <c:v>-3.0591400000000001E-8</c:v>
                </c:pt>
                <c:pt idx="974">
                  <c:v>-3.0585200000000003E-8</c:v>
                </c:pt>
                <c:pt idx="975">
                  <c:v>-3.05789E-8</c:v>
                </c:pt>
                <c:pt idx="976">
                  <c:v>-3.0572700000000002E-8</c:v>
                </c:pt>
                <c:pt idx="977">
                  <c:v>-3.0566399999999999E-8</c:v>
                </c:pt>
                <c:pt idx="978">
                  <c:v>-3.0560200000000001E-8</c:v>
                </c:pt>
                <c:pt idx="979">
                  <c:v>-3.0553899999999998E-8</c:v>
                </c:pt>
                <c:pt idx="980">
                  <c:v>-3.05477E-8</c:v>
                </c:pt>
                <c:pt idx="981">
                  <c:v>-3.0541399999999997E-8</c:v>
                </c:pt>
                <c:pt idx="982">
                  <c:v>-3.0535199999999999E-8</c:v>
                </c:pt>
                <c:pt idx="983">
                  <c:v>-3.0528900000000003E-8</c:v>
                </c:pt>
                <c:pt idx="984">
                  <c:v>-3.0522699999999998E-8</c:v>
                </c:pt>
                <c:pt idx="985">
                  <c:v>-3.0516400000000002E-8</c:v>
                </c:pt>
                <c:pt idx="986">
                  <c:v>-3.0510199999999997E-8</c:v>
                </c:pt>
                <c:pt idx="987">
                  <c:v>-3.0503900000000001E-8</c:v>
                </c:pt>
                <c:pt idx="988">
                  <c:v>-3.0497700000000003E-8</c:v>
                </c:pt>
                <c:pt idx="989">
                  <c:v>-3.04914E-8</c:v>
                </c:pt>
                <c:pt idx="990">
                  <c:v>-3.0485200000000002E-8</c:v>
                </c:pt>
                <c:pt idx="991">
                  <c:v>-3.0478899999999999E-8</c:v>
                </c:pt>
                <c:pt idx="992">
                  <c:v>-3.0472700000000001E-8</c:v>
                </c:pt>
                <c:pt idx="993">
                  <c:v>-3.0466399999999998E-8</c:v>
                </c:pt>
                <c:pt idx="994">
                  <c:v>-3.04602E-8</c:v>
                </c:pt>
                <c:pt idx="995">
                  <c:v>-3.0453899999999997E-8</c:v>
                </c:pt>
                <c:pt idx="996">
                  <c:v>-3.0447699999999999E-8</c:v>
                </c:pt>
                <c:pt idx="997">
                  <c:v>-3.0441400000000003E-8</c:v>
                </c:pt>
                <c:pt idx="998">
                  <c:v>-3.0435199999999998E-8</c:v>
                </c:pt>
                <c:pt idx="999">
                  <c:v>-3.0428900000000002E-8</c:v>
                </c:pt>
                <c:pt idx="1000">
                  <c:v>-3.0422699999999998E-8</c:v>
                </c:pt>
                <c:pt idx="1001">
                  <c:v>-3.0416400000000001E-8</c:v>
                </c:pt>
                <c:pt idx="1002">
                  <c:v>-3.0410200000000003E-8</c:v>
                </c:pt>
                <c:pt idx="1003">
                  <c:v>-3.04039E-8</c:v>
                </c:pt>
                <c:pt idx="1004">
                  <c:v>-3.0397700000000002E-8</c:v>
                </c:pt>
                <c:pt idx="1005">
                  <c:v>-3.0391399999999999E-8</c:v>
                </c:pt>
                <c:pt idx="1006">
                  <c:v>-3.0385200000000001E-8</c:v>
                </c:pt>
                <c:pt idx="1007">
                  <c:v>-3.0378899999999998E-8</c:v>
                </c:pt>
                <c:pt idx="1008">
                  <c:v>-3.03727E-8</c:v>
                </c:pt>
                <c:pt idx="1009">
                  <c:v>-3.0366399999999997E-8</c:v>
                </c:pt>
                <c:pt idx="1010">
                  <c:v>-3.0360199999999999E-8</c:v>
                </c:pt>
                <c:pt idx="1011">
                  <c:v>-3.0353900000000003E-8</c:v>
                </c:pt>
                <c:pt idx="1012">
                  <c:v>-3.0347699999999999E-8</c:v>
                </c:pt>
                <c:pt idx="1013">
                  <c:v>-3.0341400000000002E-8</c:v>
                </c:pt>
                <c:pt idx="1014">
                  <c:v>-3.0335199999999998E-8</c:v>
                </c:pt>
                <c:pt idx="1015">
                  <c:v>-3.0328900000000001E-8</c:v>
                </c:pt>
                <c:pt idx="1016">
                  <c:v>-3.0322700000000003E-8</c:v>
                </c:pt>
                <c:pt idx="1017">
                  <c:v>-3.03164E-8</c:v>
                </c:pt>
                <c:pt idx="1018">
                  <c:v>-3.0310200000000002E-8</c:v>
                </c:pt>
                <c:pt idx="1019">
                  <c:v>-3.0303899999999999E-8</c:v>
                </c:pt>
                <c:pt idx="1020">
                  <c:v>-3.0297700000000001E-8</c:v>
                </c:pt>
                <c:pt idx="1021">
                  <c:v>-3.0291399999999998E-8</c:v>
                </c:pt>
                <c:pt idx="1022">
                  <c:v>-3.02852E-8</c:v>
                </c:pt>
                <c:pt idx="1023">
                  <c:v>-3.0278899999999997E-8</c:v>
                </c:pt>
                <c:pt idx="1024">
                  <c:v>-3.0272699999999999E-8</c:v>
                </c:pt>
                <c:pt idx="1025">
                  <c:v>-3.0266400000000003E-8</c:v>
                </c:pt>
                <c:pt idx="1026">
                  <c:v>-3.0260199999999999E-8</c:v>
                </c:pt>
                <c:pt idx="1027">
                  <c:v>-3.0253900000000002E-8</c:v>
                </c:pt>
                <c:pt idx="1028">
                  <c:v>-3.0247699999999998E-8</c:v>
                </c:pt>
                <c:pt idx="1029">
                  <c:v>-3.0241400000000001E-8</c:v>
                </c:pt>
                <c:pt idx="1030">
                  <c:v>-3.0235200000000003E-8</c:v>
                </c:pt>
                <c:pt idx="1031">
                  <c:v>-3.02289E-8</c:v>
                </c:pt>
                <c:pt idx="1032">
                  <c:v>-3.0222700000000002E-8</c:v>
                </c:pt>
                <c:pt idx="1033">
                  <c:v>-3.0216399999999999E-8</c:v>
                </c:pt>
                <c:pt idx="1034">
                  <c:v>-3.0210200000000001E-8</c:v>
                </c:pt>
                <c:pt idx="1035">
                  <c:v>-3.0203899999999998E-8</c:v>
                </c:pt>
                <c:pt idx="1036">
                  <c:v>-3.01977E-8</c:v>
                </c:pt>
                <c:pt idx="1037">
                  <c:v>-3.0191399999999997E-8</c:v>
                </c:pt>
                <c:pt idx="1038">
                  <c:v>-3.01852E-8</c:v>
                </c:pt>
                <c:pt idx="1039">
                  <c:v>-3.0178900000000003E-8</c:v>
                </c:pt>
                <c:pt idx="1040">
                  <c:v>-3.0172699999999999E-8</c:v>
                </c:pt>
                <c:pt idx="1041">
                  <c:v>-3.0166400000000002E-8</c:v>
                </c:pt>
                <c:pt idx="1042">
                  <c:v>-3.0160199999999998E-8</c:v>
                </c:pt>
                <c:pt idx="1043">
                  <c:v>-3.0153900000000001E-8</c:v>
                </c:pt>
                <c:pt idx="1044">
                  <c:v>-3.0147699999999997E-8</c:v>
                </c:pt>
                <c:pt idx="1045">
                  <c:v>-3.01414E-8</c:v>
                </c:pt>
                <c:pt idx="1046">
                  <c:v>-3.0135200000000002E-8</c:v>
                </c:pt>
                <c:pt idx="1047">
                  <c:v>-3.0128899999999999E-8</c:v>
                </c:pt>
                <c:pt idx="1048">
                  <c:v>-3.0122700000000001E-8</c:v>
                </c:pt>
                <c:pt idx="1049">
                  <c:v>-3.0116399999999998E-8</c:v>
                </c:pt>
                <c:pt idx="1050">
                  <c:v>-3.0110200000000001E-8</c:v>
                </c:pt>
                <c:pt idx="1051">
                  <c:v>-3.0103899999999997E-8</c:v>
                </c:pt>
                <c:pt idx="1052">
                  <c:v>-3.00977E-8</c:v>
                </c:pt>
                <c:pt idx="1053">
                  <c:v>-3.0091400000000003E-8</c:v>
                </c:pt>
                <c:pt idx="1054">
                  <c:v>-3.0085199999999999E-8</c:v>
                </c:pt>
                <c:pt idx="1055">
                  <c:v>-3.0078900000000002E-8</c:v>
                </c:pt>
                <c:pt idx="1056">
                  <c:v>-3.0072699999999998E-8</c:v>
                </c:pt>
                <c:pt idx="1057">
                  <c:v>-3.0066400000000001E-8</c:v>
                </c:pt>
                <c:pt idx="1058">
                  <c:v>-3.0060199999999997E-8</c:v>
                </c:pt>
                <c:pt idx="1059">
                  <c:v>-3.00539E-8</c:v>
                </c:pt>
                <c:pt idx="1060">
                  <c:v>-3.0047700000000002E-8</c:v>
                </c:pt>
                <c:pt idx="1061">
                  <c:v>-3.0041399999999999E-8</c:v>
                </c:pt>
                <c:pt idx="1062">
                  <c:v>-3.0035200000000001E-8</c:v>
                </c:pt>
                <c:pt idx="1063">
                  <c:v>-3.0028899999999998E-8</c:v>
                </c:pt>
                <c:pt idx="1064">
                  <c:v>-3.0022700000000001E-8</c:v>
                </c:pt>
                <c:pt idx="1065">
                  <c:v>-3.0016399999999997E-8</c:v>
                </c:pt>
                <c:pt idx="1066">
                  <c:v>-3.00102E-8</c:v>
                </c:pt>
                <c:pt idx="1067">
                  <c:v>-3.0003900000000003E-8</c:v>
                </c:pt>
                <c:pt idx="1068">
                  <c:v>-2.9997699999999999E-8</c:v>
                </c:pt>
                <c:pt idx="1069">
                  <c:v>-2.9991400000000002E-8</c:v>
                </c:pt>
                <c:pt idx="1070">
                  <c:v>-2.9985199999999998E-8</c:v>
                </c:pt>
                <c:pt idx="1071">
                  <c:v>-2.9978900000000001E-8</c:v>
                </c:pt>
                <c:pt idx="1072">
                  <c:v>-2.9972699999999997E-8</c:v>
                </c:pt>
                <c:pt idx="1073">
                  <c:v>-2.99664E-8</c:v>
                </c:pt>
                <c:pt idx="1074">
                  <c:v>-2.9960200000000002E-8</c:v>
                </c:pt>
                <c:pt idx="1075">
                  <c:v>-2.9953899999999999E-8</c:v>
                </c:pt>
                <c:pt idx="1076">
                  <c:v>-2.9947700000000002E-8</c:v>
                </c:pt>
                <c:pt idx="1077">
                  <c:v>-2.9941399999999998E-8</c:v>
                </c:pt>
                <c:pt idx="1078">
                  <c:v>-2.9935200000000001E-8</c:v>
                </c:pt>
                <c:pt idx="1079">
                  <c:v>-2.9928899999999997E-8</c:v>
                </c:pt>
                <c:pt idx="1080">
                  <c:v>-2.99227E-8</c:v>
                </c:pt>
                <c:pt idx="1081">
                  <c:v>-2.9916400000000003E-8</c:v>
                </c:pt>
                <c:pt idx="1082">
                  <c:v>-2.9910199999999999E-8</c:v>
                </c:pt>
                <c:pt idx="1083">
                  <c:v>-2.9903900000000002E-8</c:v>
                </c:pt>
                <c:pt idx="1084">
                  <c:v>-2.9897699999999998E-8</c:v>
                </c:pt>
                <c:pt idx="1085">
                  <c:v>-2.9891400000000001E-8</c:v>
                </c:pt>
                <c:pt idx="1086">
                  <c:v>-2.9885199999999997E-8</c:v>
                </c:pt>
                <c:pt idx="1087">
                  <c:v>-2.98789E-8</c:v>
                </c:pt>
                <c:pt idx="1088">
                  <c:v>-2.9872700000000003E-8</c:v>
                </c:pt>
                <c:pt idx="1089">
                  <c:v>-2.9866399999999999E-8</c:v>
                </c:pt>
                <c:pt idx="1090">
                  <c:v>-2.9860200000000002E-8</c:v>
                </c:pt>
                <c:pt idx="1091">
                  <c:v>-2.9853899999999998E-8</c:v>
                </c:pt>
                <c:pt idx="1092">
                  <c:v>-2.9847700000000001E-8</c:v>
                </c:pt>
                <c:pt idx="1093">
                  <c:v>-2.9841399999999997E-8</c:v>
                </c:pt>
                <c:pt idx="1094">
                  <c:v>-2.98352E-8</c:v>
                </c:pt>
                <c:pt idx="1095">
                  <c:v>-2.9828900000000003E-8</c:v>
                </c:pt>
                <c:pt idx="1096">
                  <c:v>-2.9822699999999999E-8</c:v>
                </c:pt>
                <c:pt idx="1097">
                  <c:v>-2.9816400000000002E-8</c:v>
                </c:pt>
                <c:pt idx="1098">
                  <c:v>-2.9810199999999998E-8</c:v>
                </c:pt>
                <c:pt idx="1099">
                  <c:v>-2.9803900000000001E-8</c:v>
                </c:pt>
                <c:pt idx="1100">
                  <c:v>-2.97977E-8</c:v>
                </c:pt>
                <c:pt idx="1101">
                  <c:v>-2.97914E-8</c:v>
                </c:pt>
                <c:pt idx="1102">
                  <c:v>-2.9785199999999999E-8</c:v>
                </c:pt>
                <c:pt idx="1103">
                  <c:v>-2.9778899999999999E-8</c:v>
                </c:pt>
                <c:pt idx="1104">
                  <c:v>-2.9772700000000002E-8</c:v>
                </c:pt>
                <c:pt idx="1105">
                  <c:v>-2.9766399999999998E-8</c:v>
                </c:pt>
                <c:pt idx="1106">
                  <c:v>-2.9760200000000001E-8</c:v>
                </c:pt>
                <c:pt idx="1107">
                  <c:v>-2.9753900000000001E-8</c:v>
                </c:pt>
                <c:pt idx="1108">
                  <c:v>-2.97477E-8</c:v>
                </c:pt>
                <c:pt idx="1109">
                  <c:v>-2.97414E-8</c:v>
                </c:pt>
                <c:pt idx="1110">
                  <c:v>-2.9735199999999999E-8</c:v>
                </c:pt>
                <c:pt idx="1111">
                  <c:v>-2.9728899999999999E-8</c:v>
                </c:pt>
                <c:pt idx="1112">
                  <c:v>-2.9722700000000001E-8</c:v>
                </c:pt>
                <c:pt idx="1113">
                  <c:v>-2.9716400000000001E-8</c:v>
                </c:pt>
                <c:pt idx="1114">
                  <c:v>-2.97102E-8</c:v>
                </c:pt>
                <c:pt idx="1115">
                  <c:v>-2.97039E-8</c:v>
                </c:pt>
                <c:pt idx="1116">
                  <c:v>-2.9697699999999999E-8</c:v>
                </c:pt>
                <c:pt idx="1117">
                  <c:v>-2.9691399999999999E-8</c:v>
                </c:pt>
                <c:pt idx="1118">
                  <c:v>-2.9685199999999998E-8</c:v>
                </c:pt>
                <c:pt idx="1119">
                  <c:v>-2.9678899999999999E-8</c:v>
                </c:pt>
                <c:pt idx="1120">
                  <c:v>-2.9672700000000001E-8</c:v>
                </c:pt>
                <c:pt idx="1121">
                  <c:v>-2.9666400000000001E-8</c:v>
                </c:pt>
                <c:pt idx="1122">
                  <c:v>-2.96602E-8</c:v>
                </c:pt>
                <c:pt idx="1123">
                  <c:v>-2.96539E-8</c:v>
                </c:pt>
                <c:pt idx="1124">
                  <c:v>-2.9647699999999999E-8</c:v>
                </c:pt>
                <c:pt idx="1125">
                  <c:v>-2.9641399999999999E-8</c:v>
                </c:pt>
                <c:pt idx="1126">
                  <c:v>-2.9635200000000001E-8</c:v>
                </c:pt>
                <c:pt idx="1127">
                  <c:v>-2.9628900000000001E-8</c:v>
                </c:pt>
                <c:pt idx="1128">
                  <c:v>-2.96227E-8</c:v>
                </c:pt>
                <c:pt idx="1129">
                  <c:v>-2.96164E-8</c:v>
                </c:pt>
                <c:pt idx="1130">
                  <c:v>-2.9610199999999999E-8</c:v>
                </c:pt>
                <c:pt idx="1131">
                  <c:v>-2.9603899999999999E-8</c:v>
                </c:pt>
                <c:pt idx="1132">
                  <c:v>-2.9597699999999998E-8</c:v>
                </c:pt>
                <c:pt idx="1133">
                  <c:v>-2.9591399999999999E-8</c:v>
                </c:pt>
                <c:pt idx="1134">
                  <c:v>-2.9585200000000001E-8</c:v>
                </c:pt>
                <c:pt idx="1135">
                  <c:v>-2.9578900000000001E-8</c:v>
                </c:pt>
                <c:pt idx="1136">
                  <c:v>-2.95727E-8</c:v>
                </c:pt>
                <c:pt idx="1137">
                  <c:v>-2.95664E-8</c:v>
                </c:pt>
                <c:pt idx="1138">
                  <c:v>-2.9560199999999999E-8</c:v>
                </c:pt>
                <c:pt idx="1139">
                  <c:v>-2.9553899999999999E-8</c:v>
                </c:pt>
                <c:pt idx="1140">
                  <c:v>-2.9547700000000001E-8</c:v>
                </c:pt>
                <c:pt idx="1141">
                  <c:v>-2.9541400000000001E-8</c:v>
                </c:pt>
                <c:pt idx="1142">
                  <c:v>-2.95352E-8</c:v>
                </c:pt>
                <c:pt idx="1143">
                  <c:v>-2.95289E-8</c:v>
                </c:pt>
                <c:pt idx="1144">
                  <c:v>-2.9522699999999999E-8</c:v>
                </c:pt>
                <c:pt idx="1145">
                  <c:v>-2.95164E-8</c:v>
                </c:pt>
                <c:pt idx="1146">
                  <c:v>-2.9510199999999998E-8</c:v>
                </c:pt>
                <c:pt idx="1147">
                  <c:v>-2.9503899999999999E-8</c:v>
                </c:pt>
                <c:pt idx="1148">
                  <c:v>-2.9497700000000001E-8</c:v>
                </c:pt>
                <c:pt idx="1149">
                  <c:v>-2.9491400000000001E-8</c:v>
                </c:pt>
                <c:pt idx="1150">
                  <c:v>-2.94852E-8</c:v>
                </c:pt>
                <c:pt idx="1151">
                  <c:v>-2.94789E-8</c:v>
                </c:pt>
                <c:pt idx="1152">
                  <c:v>-2.9472699999999999E-8</c:v>
                </c:pt>
                <c:pt idx="1153">
                  <c:v>-2.9466399999999999E-8</c:v>
                </c:pt>
                <c:pt idx="1154">
                  <c:v>-2.9460200000000001E-8</c:v>
                </c:pt>
                <c:pt idx="1155">
                  <c:v>-2.9453900000000001E-8</c:v>
                </c:pt>
                <c:pt idx="1156">
                  <c:v>-2.94477E-8</c:v>
                </c:pt>
                <c:pt idx="1157">
                  <c:v>-2.9441400000000001E-8</c:v>
                </c:pt>
                <c:pt idx="1158">
                  <c:v>-2.9435199999999999E-8</c:v>
                </c:pt>
                <c:pt idx="1159">
                  <c:v>-2.94289E-8</c:v>
                </c:pt>
                <c:pt idx="1160">
                  <c:v>-2.9422699999999998E-8</c:v>
                </c:pt>
                <c:pt idx="1161">
                  <c:v>-2.9416399999999999E-8</c:v>
                </c:pt>
                <c:pt idx="1162">
                  <c:v>-2.9410200000000001E-8</c:v>
                </c:pt>
                <c:pt idx="1163">
                  <c:v>-2.9403900000000001E-8</c:v>
                </c:pt>
                <c:pt idx="1164">
                  <c:v>-2.93977E-8</c:v>
                </c:pt>
                <c:pt idx="1165">
                  <c:v>-2.93914E-8</c:v>
                </c:pt>
                <c:pt idx="1166">
                  <c:v>-2.9385199999999999E-8</c:v>
                </c:pt>
                <c:pt idx="1167">
                  <c:v>-2.9378899999999999E-8</c:v>
                </c:pt>
                <c:pt idx="1168">
                  <c:v>-2.9372700000000001E-8</c:v>
                </c:pt>
                <c:pt idx="1169">
                  <c:v>-2.9366400000000001E-8</c:v>
                </c:pt>
                <c:pt idx="1170">
                  <c:v>-2.93602E-8</c:v>
                </c:pt>
                <c:pt idx="1171">
                  <c:v>-2.9353900000000001E-8</c:v>
                </c:pt>
                <c:pt idx="1172">
                  <c:v>-2.9347699999999999E-8</c:v>
                </c:pt>
                <c:pt idx="1173">
                  <c:v>-2.93414E-8</c:v>
                </c:pt>
                <c:pt idx="1174">
                  <c:v>-2.9335199999999999E-8</c:v>
                </c:pt>
                <c:pt idx="1175">
                  <c:v>-2.9328899999999999E-8</c:v>
                </c:pt>
                <c:pt idx="1176">
                  <c:v>-2.9322700000000001E-8</c:v>
                </c:pt>
                <c:pt idx="1177">
                  <c:v>-2.9316400000000001E-8</c:v>
                </c:pt>
                <c:pt idx="1178">
                  <c:v>-2.93102E-8</c:v>
                </c:pt>
                <c:pt idx="1179">
                  <c:v>-2.93039E-8</c:v>
                </c:pt>
                <c:pt idx="1180">
                  <c:v>-2.9297699999999999E-8</c:v>
                </c:pt>
                <c:pt idx="1181">
                  <c:v>-2.9291399999999999E-8</c:v>
                </c:pt>
                <c:pt idx="1182">
                  <c:v>-2.9285200000000001E-8</c:v>
                </c:pt>
                <c:pt idx="1183">
                  <c:v>-2.9278900000000002E-8</c:v>
                </c:pt>
                <c:pt idx="1184">
                  <c:v>-2.92727E-8</c:v>
                </c:pt>
                <c:pt idx="1185">
                  <c:v>-2.9266400000000001E-8</c:v>
                </c:pt>
                <c:pt idx="1186">
                  <c:v>-2.92602E-8</c:v>
                </c:pt>
                <c:pt idx="1187">
                  <c:v>-2.92539E-8</c:v>
                </c:pt>
                <c:pt idx="1188">
                  <c:v>-2.9247699999999999E-8</c:v>
                </c:pt>
                <c:pt idx="1189">
                  <c:v>-2.9241399999999999E-8</c:v>
                </c:pt>
                <c:pt idx="1190">
                  <c:v>-2.9235200000000001E-8</c:v>
                </c:pt>
                <c:pt idx="1191">
                  <c:v>-2.9228900000000001E-8</c:v>
                </c:pt>
                <c:pt idx="1192">
                  <c:v>-2.92227E-8</c:v>
                </c:pt>
                <c:pt idx="1193">
                  <c:v>-2.92164E-8</c:v>
                </c:pt>
                <c:pt idx="1194">
                  <c:v>-2.9210199999999999E-8</c:v>
                </c:pt>
                <c:pt idx="1195">
                  <c:v>-2.9203899999999999E-8</c:v>
                </c:pt>
                <c:pt idx="1196">
                  <c:v>-2.9197700000000001E-8</c:v>
                </c:pt>
                <c:pt idx="1197">
                  <c:v>-2.9191400000000002E-8</c:v>
                </c:pt>
                <c:pt idx="1198">
                  <c:v>-2.9185200000000001E-8</c:v>
                </c:pt>
                <c:pt idx="1199">
                  <c:v>-2.9178900000000001E-8</c:v>
                </c:pt>
                <c:pt idx="1200">
                  <c:v>-2.91727E-8</c:v>
                </c:pt>
                <c:pt idx="1201">
                  <c:v>-2.91664E-8</c:v>
                </c:pt>
                <c:pt idx="1202">
                  <c:v>-2.9160199999999999E-8</c:v>
                </c:pt>
                <c:pt idx="1203">
                  <c:v>-2.9153899999999999E-8</c:v>
                </c:pt>
                <c:pt idx="1204">
                  <c:v>-2.9147700000000001E-8</c:v>
                </c:pt>
                <c:pt idx="1205">
                  <c:v>-2.9141400000000001E-8</c:v>
                </c:pt>
                <c:pt idx="1206">
                  <c:v>-2.91352E-8</c:v>
                </c:pt>
                <c:pt idx="1207">
                  <c:v>-2.91289E-8</c:v>
                </c:pt>
                <c:pt idx="1208">
                  <c:v>-2.9122699999999999E-8</c:v>
                </c:pt>
                <c:pt idx="1209">
                  <c:v>-2.9116399999999999E-8</c:v>
                </c:pt>
                <c:pt idx="1210">
                  <c:v>-2.9110200000000001E-8</c:v>
                </c:pt>
                <c:pt idx="1211">
                  <c:v>-2.9103900000000002E-8</c:v>
                </c:pt>
                <c:pt idx="1212">
                  <c:v>-2.9097700000000001E-8</c:v>
                </c:pt>
                <c:pt idx="1213">
                  <c:v>-2.9091400000000001E-8</c:v>
                </c:pt>
                <c:pt idx="1214">
                  <c:v>-2.90852E-8</c:v>
                </c:pt>
                <c:pt idx="1215">
                  <c:v>-2.90789E-8</c:v>
                </c:pt>
                <c:pt idx="1216">
                  <c:v>-2.9072699999999999E-8</c:v>
                </c:pt>
                <c:pt idx="1217">
                  <c:v>-2.9066399999999999E-8</c:v>
                </c:pt>
                <c:pt idx="1218">
                  <c:v>-2.9060200000000001E-8</c:v>
                </c:pt>
                <c:pt idx="1219">
                  <c:v>-2.9053900000000001E-8</c:v>
                </c:pt>
                <c:pt idx="1220">
                  <c:v>-2.90477E-8</c:v>
                </c:pt>
                <c:pt idx="1221">
                  <c:v>-2.90414E-8</c:v>
                </c:pt>
                <c:pt idx="1222">
                  <c:v>-2.9035199999999999E-8</c:v>
                </c:pt>
                <c:pt idx="1223">
                  <c:v>-2.9028899999999999E-8</c:v>
                </c:pt>
                <c:pt idx="1224">
                  <c:v>-2.9022700000000002E-8</c:v>
                </c:pt>
                <c:pt idx="1225">
                  <c:v>-2.9016399999999998E-8</c:v>
                </c:pt>
                <c:pt idx="1226">
                  <c:v>-2.9010200000000001E-8</c:v>
                </c:pt>
                <c:pt idx="1227">
                  <c:v>-2.9003900000000001E-8</c:v>
                </c:pt>
                <c:pt idx="1228">
                  <c:v>-2.89977E-8</c:v>
                </c:pt>
                <c:pt idx="1229">
                  <c:v>-2.89914E-8</c:v>
                </c:pt>
                <c:pt idx="1230">
                  <c:v>-2.8985199999999999E-8</c:v>
                </c:pt>
                <c:pt idx="1231">
                  <c:v>-2.8978899999999999E-8</c:v>
                </c:pt>
                <c:pt idx="1232">
                  <c:v>-2.8972700000000001E-8</c:v>
                </c:pt>
                <c:pt idx="1233">
                  <c:v>-2.8966400000000001E-8</c:v>
                </c:pt>
                <c:pt idx="1234">
                  <c:v>-2.89602E-8</c:v>
                </c:pt>
                <c:pt idx="1235">
                  <c:v>-2.89539E-8</c:v>
                </c:pt>
                <c:pt idx="1236">
                  <c:v>-2.8947699999999999E-8</c:v>
                </c:pt>
                <c:pt idx="1237">
                  <c:v>-2.8941399999999999E-8</c:v>
                </c:pt>
                <c:pt idx="1238">
                  <c:v>-2.8935200000000002E-8</c:v>
                </c:pt>
                <c:pt idx="1239">
                  <c:v>-2.8928899999999998E-8</c:v>
                </c:pt>
                <c:pt idx="1240">
                  <c:v>-2.8922700000000001E-8</c:v>
                </c:pt>
                <c:pt idx="1241">
                  <c:v>-2.8916400000000001E-8</c:v>
                </c:pt>
                <c:pt idx="1242">
                  <c:v>-2.89102E-8</c:v>
                </c:pt>
                <c:pt idx="1243">
                  <c:v>-2.89039E-8</c:v>
                </c:pt>
                <c:pt idx="1244">
                  <c:v>-2.8897699999999999E-8</c:v>
                </c:pt>
                <c:pt idx="1245">
                  <c:v>-2.8891399999999999E-8</c:v>
                </c:pt>
                <c:pt idx="1246">
                  <c:v>-2.8885200000000001E-8</c:v>
                </c:pt>
                <c:pt idx="1247">
                  <c:v>-2.8878900000000001E-8</c:v>
                </c:pt>
                <c:pt idx="1248">
                  <c:v>-2.88727E-8</c:v>
                </c:pt>
                <c:pt idx="1249">
                  <c:v>-2.88664E-8</c:v>
                </c:pt>
                <c:pt idx="1250">
                  <c:v>-2.8860199999999999E-8</c:v>
                </c:pt>
                <c:pt idx="1251">
                  <c:v>-2.8853899999999999E-8</c:v>
                </c:pt>
                <c:pt idx="1252">
                  <c:v>-2.8847700000000002E-8</c:v>
                </c:pt>
                <c:pt idx="1253">
                  <c:v>-2.8841399999999998E-8</c:v>
                </c:pt>
                <c:pt idx="1254">
                  <c:v>-2.8835200000000001E-8</c:v>
                </c:pt>
                <c:pt idx="1255">
                  <c:v>-2.8828900000000001E-8</c:v>
                </c:pt>
                <c:pt idx="1256">
                  <c:v>-2.88227E-8</c:v>
                </c:pt>
                <c:pt idx="1257">
                  <c:v>-2.88164E-8</c:v>
                </c:pt>
                <c:pt idx="1258">
                  <c:v>-2.8810199999999999E-8</c:v>
                </c:pt>
                <c:pt idx="1259">
                  <c:v>-2.8803899999999999E-8</c:v>
                </c:pt>
                <c:pt idx="1260">
                  <c:v>-2.8797700000000001E-8</c:v>
                </c:pt>
                <c:pt idx="1261">
                  <c:v>-2.8791400000000001E-8</c:v>
                </c:pt>
                <c:pt idx="1262">
                  <c:v>-2.87852E-8</c:v>
                </c:pt>
                <c:pt idx="1263">
                  <c:v>-2.87789E-8</c:v>
                </c:pt>
                <c:pt idx="1264">
                  <c:v>-2.8772699999999999E-8</c:v>
                </c:pt>
                <c:pt idx="1265">
                  <c:v>-2.8766399999999999E-8</c:v>
                </c:pt>
                <c:pt idx="1266">
                  <c:v>-2.8760199999999998E-8</c:v>
                </c:pt>
                <c:pt idx="1267">
                  <c:v>-2.8753899999999998E-8</c:v>
                </c:pt>
                <c:pt idx="1268">
                  <c:v>-2.8747700000000001E-8</c:v>
                </c:pt>
                <c:pt idx="1269">
                  <c:v>-2.8741400000000001E-8</c:v>
                </c:pt>
                <c:pt idx="1270">
                  <c:v>-2.87352E-8</c:v>
                </c:pt>
                <c:pt idx="1271">
                  <c:v>-2.87289E-8</c:v>
                </c:pt>
                <c:pt idx="1272">
                  <c:v>-2.8722699999999999E-8</c:v>
                </c:pt>
                <c:pt idx="1273">
                  <c:v>-2.8716399999999999E-8</c:v>
                </c:pt>
                <c:pt idx="1274">
                  <c:v>-2.8710200000000001E-8</c:v>
                </c:pt>
                <c:pt idx="1275">
                  <c:v>-2.8703900000000001E-8</c:v>
                </c:pt>
                <c:pt idx="1276">
                  <c:v>-2.86977E-8</c:v>
                </c:pt>
                <c:pt idx="1277">
                  <c:v>-2.86914E-8</c:v>
                </c:pt>
                <c:pt idx="1278">
                  <c:v>-2.8685199999999999E-8</c:v>
                </c:pt>
                <c:pt idx="1279">
                  <c:v>-2.8678899999999999E-8</c:v>
                </c:pt>
                <c:pt idx="1280">
                  <c:v>-2.8672699999999998E-8</c:v>
                </c:pt>
                <c:pt idx="1281">
                  <c:v>-2.8666399999999999E-8</c:v>
                </c:pt>
                <c:pt idx="1282">
                  <c:v>-2.8660200000000001E-8</c:v>
                </c:pt>
                <c:pt idx="1283">
                  <c:v>-2.8653900000000001E-8</c:v>
                </c:pt>
                <c:pt idx="1284">
                  <c:v>-2.86477E-8</c:v>
                </c:pt>
                <c:pt idx="1285">
                  <c:v>-2.86414E-8</c:v>
                </c:pt>
                <c:pt idx="1286">
                  <c:v>-2.8635199999999999E-8</c:v>
                </c:pt>
                <c:pt idx="1287">
                  <c:v>-2.8628899999999999E-8</c:v>
                </c:pt>
                <c:pt idx="1288">
                  <c:v>-2.8622700000000001E-8</c:v>
                </c:pt>
                <c:pt idx="1289">
                  <c:v>-2.8616400000000001E-8</c:v>
                </c:pt>
                <c:pt idx="1290">
                  <c:v>-2.86102E-8</c:v>
                </c:pt>
                <c:pt idx="1291">
                  <c:v>-2.86039E-8</c:v>
                </c:pt>
                <c:pt idx="1292">
                  <c:v>-2.8597699999999999E-8</c:v>
                </c:pt>
                <c:pt idx="1293">
                  <c:v>-2.85914E-8</c:v>
                </c:pt>
                <c:pt idx="1294">
                  <c:v>-2.8585199999999998E-8</c:v>
                </c:pt>
                <c:pt idx="1295">
                  <c:v>-2.8578899999999999E-8</c:v>
                </c:pt>
                <c:pt idx="1296">
                  <c:v>-2.8572700000000001E-8</c:v>
                </c:pt>
                <c:pt idx="1297">
                  <c:v>-2.8566400000000001E-8</c:v>
                </c:pt>
                <c:pt idx="1298">
                  <c:v>-2.85602E-8</c:v>
                </c:pt>
                <c:pt idx="1299">
                  <c:v>-2.85539E-8</c:v>
                </c:pt>
                <c:pt idx="1300">
                  <c:v>-2.8547699999999999E-8</c:v>
                </c:pt>
                <c:pt idx="1301">
                  <c:v>-2.8541399999999999E-8</c:v>
                </c:pt>
                <c:pt idx="1302">
                  <c:v>-2.8535200000000001E-8</c:v>
                </c:pt>
                <c:pt idx="1303">
                  <c:v>-2.8528900000000001E-8</c:v>
                </c:pt>
                <c:pt idx="1304">
                  <c:v>-2.85227E-8</c:v>
                </c:pt>
                <c:pt idx="1305">
                  <c:v>-2.85164E-8</c:v>
                </c:pt>
                <c:pt idx="1306">
                  <c:v>-2.8510199999999999E-8</c:v>
                </c:pt>
                <c:pt idx="1307">
                  <c:v>-2.85039E-8</c:v>
                </c:pt>
                <c:pt idx="1308">
                  <c:v>-2.8497699999999998E-8</c:v>
                </c:pt>
                <c:pt idx="1309">
                  <c:v>-2.8491399999999999E-8</c:v>
                </c:pt>
                <c:pt idx="1310">
                  <c:v>-2.8485200000000001E-8</c:v>
                </c:pt>
                <c:pt idx="1311">
                  <c:v>-2.8478900000000001E-8</c:v>
                </c:pt>
                <c:pt idx="1312">
                  <c:v>-2.84727E-8</c:v>
                </c:pt>
                <c:pt idx="1313">
                  <c:v>-2.84664E-8</c:v>
                </c:pt>
                <c:pt idx="1314">
                  <c:v>-2.8460199999999999E-8</c:v>
                </c:pt>
                <c:pt idx="1315">
                  <c:v>-2.8453899999999999E-8</c:v>
                </c:pt>
                <c:pt idx="1316">
                  <c:v>-2.8447700000000001E-8</c:v>
                </c:pt>
                <c:pt idx="1317">
                  <c:v>-2.8441400000000001E-8</c:v>
                </c:pt>
                <c:pt idx="1318">
                  <c:v>-2.84352E-8</c:v>
                </c:pt>
                <c:pt idx="1319">
                  <c:v>-2.8428900000000001E-8</c:v>
                </c:pt>
                <c:pt idx="1320">
                  <c:v>-2.8422699999999999E-8</c:v>
                </c:pt>
                <c:pt idx="1321">
                  <c:v>-2.84164E-8</c:v>
                </c:pt>
                <c:pt idx="1322">
                  <c:v>-2.8410199999999999E-8</c:v>
                </c:pt>
                <c:pt idx="1323">
                  <c:v>-2.8403899999999999E-8</c:v>
                </c:pt>
                <c:pt idx="1324">
                  <c:v>-2.8397700000000001E-8</c:v>
                </c:pt>
                <c:pt idx="1325">
                  <c:v>-2.8391400000000001E-8</c:v>
                </c:pt>
                <c:pt idx="1326">
                  <c:v>-2.83852E-8</c:v>
                </c:pt>
                <c:pt idx="1327">
                  <c:v>-2.83789E-8</c:v>
                </c:pt>
                <c:pt idx="1328">
                  <c:v>-2.8372699999999999E-8</c:v>
                </c:pt>
                <c:pt idx="1329">
                  <c:v>-2.8366399999999999E-8</c:v>
                </c:pt>
                <c:pt idx="1330">
                  <c:v>-2.8360200000000001E-8</c:v>
                </c:pt>
                <c:pt idx="1331">
                  <c:v>-2.8353900000000002E-8</c:v>
                </c:pt>
                <c:pt idx="1332">
                  <c:v>-2.83477E-8</c:v>
                </c:pt>
                <c:pt idx="1333">
                  <c:v>-2.8341400000000001E-8</c:v>
                </c:pt>
                <c:pt idx="1334">
                  <c:v>-2.83352E-8</c:v>
                </c:pt>
                <c:pt idx="1335">
                  <c:v>-2.83289E-8</c:v>
                </c:pt>
                <c:pt idx="1336">
                  <c:v>-2.8322699999999999E-8</c:v>
                </c:pt>
                <c:pt idx="1337">
                  <c:v>-2.8316399999999999E-8</c:v>
                </c:pt>
                <c:pt idx="1338">
                  <c:v>-2.8310200000000001E-8</c:v>
                </c:pt>
                <c:pt idx="1339">
                  <c:v>-2.8303900000000001E-8</c:v>
                </c:pt>
                <c:pt idx="1340">
                  <c:v>-2.82977E-8</c:v>
                </c:pt>
                <c:pt idx="1341">
                  <c:v>-2.82914E-8</c:v>
                </c:pt>
                <c:pt idx="1342">
                  <c:v>-2.8285199999999999E-8</c:v>
                </c:pt>
                <c:pt idx="1343">
                  <c:v>-2.8278899999999999E-8</c:v>
                </c:pt>
                <c:pt idx="1344">
                  <c:v>-2.8272700000000001E-8</c:v>
                </c:pt>
                <c:pt idx="1345">
                  <c:v>-2.8266400000000002E-8</c:v>
                </c:pt>
                <c:pt idx="1346">
                  <c:v>-2.82602E-8</c:v>
                </c:pt>
                <c:pt idx="1347">
                  <c:v>-2.8253900000000001E-8</c:v>
                </c:pt>
                <c:pt idx="1348">
                  <c:v>-2.82477E-8</c:v>
                </c:pt>
                <c:pt idx="1349">
                  <c:v>-2.82414E-8</c:v>
                </c:pt>
                <c:pt idx="1350">
                  <c:v>-2.8235199999999999E-8</c:v>
                </c:pt>
                <c:pt idx="1351">
                  <c:v>-2.8228899999999999E-8</c:v>
                </c:pt>
                <c:pt idx="1352">
                  <c:v>-2.8222700000000001E-8</c:v>
                </c:pt>
                <c:pt idx="1353">
                  <c:v>-2.8216400000000001E-8</c:v>
                </c:pt>
                <c:pt idx="1354">
                  <c:v>-2.82102E-8</c:v>
                </c:pt>
                <c:pt idx="1355">
                  <c:v>-2.82039E-8</c:v>
                </c:pt>
                <c:pt idx="1356">
                  <c:v>-2.8197699999999999E-8</c:v>
                </c:pt>
                <c:pt idx="1357">
                  <c:v>-2.8191399999999999E-8</c:v>
                </c:pt>
                <c:pt idx="1358">
                  <c:v>-2.8185200000000001E-8</c:v>
                </c:pt>
                <c:pt idx="1359">
                  <c:v>-2.8178900000000002E-8</c:v>
                </c:pt>
                <c:pt idx="1360">
                  <c:v>-2.8172700000000001E-8</c:v>
                </c:pt>
                <c:pt idx="1361">
                  <c:v>-2.8166400000000001E-8</c:v>
                </c:pt>
                <c:pt idx="1362">
                  <c:v>-2.81602E-8</c:v>
                </c:pt>
                <c:pt idx="1363">
                  <c:v>-2.81539E-8</c:v>
                </c:pt>
                <c:pt idx="1364">
                  <c:v>-2.8147699999999999E-8</c:v>
                </c:pt>
                <c:pt idx="1365">
                  <c:v>-2.8141399999999999E-8</c:v>
                </c:pt>
                <c:pt idx="1366">
                  <c:v>-2.8135200000000001E-8</c:v>
                </c:pt>
                <c:pt idx="1367">
                  <c:v>-2.8128900000000001E-8</c:v>
                </c:pt>
                <c:pt idx="1368">
                  <c:v>-2.81227E-8</c:v>
                </c:pt>
                <c:pt idx="1369">
                  <c:v>-2.81164E-8</c:v>
                </c:pt>
                <c:pt idx="1370">
                  <c:v>-2.8110199999999999E-8</c:v>
                </c:pt>
                <c:pt idx="1371">
                  <c:v>-2.8103899999999999E-8</c:v>
                </c:pt>
                <c:pt idx="1372">
                  <c:v>-2.8097700000000002E-8</c:v>
                </c:pt>
                <c:pt idx="1373">
                  <c:v>-2.8091399999999998E-8</c:v>
                </c:pt>
                <c:pt idx="1374">
                  <c:v>-2.8085200000000001E-8</c:v>
                </c:pt>
                <c:pt idx="1375">
                  <c:v>-2.8078900000000001E-8</c:v>
                </c:pt>
                <c:pt idx="1376">
                  <c:v>-2.80727E-8</c:v>
                </c:pt>
                <c:pt idx="1377">
                  <c:v>-2.80664E-8</c:v>
                </c:pt>
                <c:pt idx="1378">
                  <c:v>-2.8060199999999999E-8</c:v>
                </c:pt>
                <c:pt idx="1379">
                  <c:v>-2.8053899999999999E-8</c:v>
                </c:pt>
                <c:pt idx="1380">
                  <c:v>-2.8047700000000001E-8</c:v>
                </c:pt>
                <c:pt idx="1381">
                  <c:v>-2.8041400000000001E-8</c:v>
                </c:pt>
                <c:pt idx="1382">
                  <c:v>-2.80352E-8</c:v>
                </c:pt>
                <c:pt idx="1383">
                  <c:v>-2.80289E-8</c:v>
                </c:pt>
                <c:pt idx="1384">
                  <c:v>-2.8022699999999999E-8</c:v>
                </c:pt>
                <c:pt idx="1385">
                  <c:v>-2.8016399999999999E-8</c:v>
                </c:pt>
                <c:pt idx="1386">
                  <c:v>-2.8010200000000002E-8</c:v>
                </c:pt>
                <c:pt idx="1387">
                  <c:v>-2.8003899999999998E-8</c:v>
                </c:pt>
                <c:pt idx="1388">
                  <c:v>-2.7997700000000001E-8</c:v>
                </c:pt>
                <c:pt idx="1389">
                  <c:v>-2.7991400000000001E-8</c:v>
                </c:pt>
                <c:pt idx="1390">
                  <c:v>-2.79852E-8</c:v>
                </c:pt>
                <c:pt idx="1391">
                  <c:v>-2.79789E-8</c:v>
                </c:pt>
                <c:pt idx="1392">
                  <c:v>-2.7972699999999999E-8</c:v>
                </c:pt>
                <c:pt idx="1393">
                  <c:v>-2.7966399999999999E-8</c:v>
                </c:pt>
                <c:pt idx="1394">
                  <c:v>-2.7960200000000001E-8</c:v>
                </c:pt>
                <c:pt idx="1395">
                  <c:v>-2.7953900000000001E-8</c:v>
                </c:pt>
                <c:pt idx="1396">
                  <c:v>-2.79477E-8</c:v>
                </c:pt>
                <c:pt idx="1397">
                  <c:v>-2.79414E-8</c:v>
                </c:pt>
                <c:pt idx="1398">
                  <c:v>-2.7935199999999999E-8</c:v>
                </c:pt>
                <c:pt idx="1399">
                  <c:v>-2.7928899999999999E-8</c:v>
                </c:pt>
                <c:pt idx="1400">
                  <c:v>-2.7922700000000002E-8</c:v>
                </c:pt>
                <c:pt idx="1401">
                  <c:v>-2.7916399999999998E-8</c:v>
                </c:pt>
                <c:pt idx="1402">
                  <c:v>-2.7910200000000001E-8</c:v>
                </c:pt>
                <c:pt idx="1403">
                  <c:v>-2.7903900000000001E-8</c:v>
                </c:pt>
                <c:pt idx="1404">
                  <c:v>-2.78977E-8</c:v>
                </c:pt>
                <c:pt idx="1405">
                  <c:v>-2.78914E-8</c:v>
                </c:pt>
                <c:pt idx="1406">
                  <c:v>-2.7885199999999999E-8</c:v>
                </c:pt>
                <c:pt idx="1407">
                  <c:v>-2.7878899999999999E-8</c:v>
                </c:pt>
                <c:pt idx="1408">
                  <c:v>-2.7872700000000001E-8</c:v>
                </c:pt>
                <c:pt idx="1409">
                  <c:v>-2.7866400000000001E-8</c:v>
                </c:pt>
                <c:pt idx="1410">
                  <c:v>-2.78602E-8</c:v>
                </c:pt>
                <c:pt idx="1411">
                  <c:v>-2.78539E-8</c:v>
                </c:pt>
                <c:pt idx="1412">
                  <c:v>-2.7847699999999999E-8</c:v>
                </c:pt>
                <c:pt idx="1413">
                  <c:v>-2.7841399999999999E-8</c:v>
                </c:pt>
                <c:pt idx="1414">
                  <c:v>-2.7835200000000002E-8</c:v>
                </c:pt>
                <c:pt idx="1415">
                  <c:v>-2.7828899999999998E-8</c:v>
                </c:pt>
                <c:pt idx="1416">
                  <c:v>-2.7822700000000001E-8</c:v>
                </c:pt>
                <c:pt idx="1417">
                  <c:v>-2.7816400000000001E-8</c:v>
                </c:pt>
                <c:pt idx="1418">
                  <c:v>-2.78102E-8</c:v>
                </c:pt>
                <c:pt idx="1419">
                  <c:v>-2.78039E-8</c:v>
                </c:pt>
                <c:pt idx="1420">
                  <c:v>-2.7797699999999999E-8</c:v>
                </c:pt>
                <c:pt idx="1421">
                  <c:v>-2.7791399999999999E-8</c:v>
                </c:pt>
                <c:pt idx="1422">
                  <c:v>-2.7785200000000001E-8</c:v>
                </c:pt>
                <c:pt idx="1423">
                  <c:v>-2.7778900000000001E-8</c:v>
                </c:pt>
                <c:pt idx="1424">
                  <c:v>-2.77727E-8</c:v>
                </c:pt>
                <c:pt idx="1425">
                  <c:v>-2.77664E-8</c:v>
                </c:pt>
                <c:pt idx="1426">
                  <c:v>-2.7760199999999999E-8</c:v>
                </c:pt>
                <c:pt idx="1427">
                  <c:v>-2.7753899999999999E-8</c:v>
                </c:pt>
                <c:pt idx="1428">
                  <c:v>-2.7747699999999998E-8</c:v>
                </c:pt>
                <c:pt idx="1429">
                  <c:v>-2.7741399999999999E-8</c:v>
                </c:pt>
                <c:pt idx="1430">
                  <c:v>-2.7735200000000001E-8</c:v>
                </c:pt>
                <c:pt idx="1431">
                  <c:v>-2.7728900000000001E-8</c:v>
                </c:pt>
                <c:pt idx="1432">
                  <c:v>-2.77227E-8</c:v>
                </c:pt>
                <c:pt idx="1433">
                  <c:v>-2.77164E-8</c:v>
                </c:pt>
                <c:pt idx="1434">
                  <c:v>-2.7710199999999999E-8</c:v>
                </c:pt>
                <c:pt idx="1435">
                  <c:v>-2.7703899999999999E-8</c:v>
                </c:pt>
                <c:pt idx="1436">
                  <c:v>-2.7697700000000001E-8</c:v>
                </c:pt>
                <c:pt idx="1437">
                  <c:v>-2.7691400000000001E-8</c:v>
                </c:pt>
                <c:pt idx="1438">
                  <c:v>-2.76852E-8</c:v>
                </c:pt>
                <c:pt idx="1439">
                  <c:v>-2.76789E-8</c:v>
                </c:pt>
                <c:pt idx="1440">
                  <c:v>-2.7672699999999999E-8</c:v>
                </c:pt>
                <c:pt idx="1441">
                  <c:v>-2.76664E-8</c:v>
                </c:pt>
                <c:pt idx="1442">
                  <c:v>-2.7660199999999998E-8</c:v>
                </c:pt>
                <c:pt idx="1443">
                  <c:v>-2.7653899999999999E-8</c:v>
                </c:pt>
                <c:pt idx="1444">
                  <c:v>-2.7647700000000001E-8</c:v>
                </c:pt>
                <c:pt idx="1445">
                  <c:v>-2.7641400000000001E-8</c:v>
                </c:pt>
                <c:pt idx="1446">
                  <c:v>-2.76352E-8</c:v>
                </c:pt>
                <c:pt idx="1447">
                  <c:v>-2.76289E-8</c:v>
                </c:pt>
                <c:pt idx="1448">
                  <c:v>-2.7622699999999999E-8</c:v>
                </c:pt>
                <c:pt idx="1449">
                  <c:v>-2.7616399999999999E-8</c:v>
                </c:pt>
                <c:pt idx="1450">
                  <c:v>-2.7610200000000001E-8</c:v>
                </c:pt>
                <c:pt idx="1451">
                  <c:v>-2.7603900000000001E-8</c:v>
                </c:pt>
                <c:pt idx="1452">
                  <c:v>-2.75977E-8</c:v>
                </c:pt>
                <c:pt idx="1453">
                  <c:v>-2.75914E-8</c:v>
                </c:pt>
                <c:pt idx="1454">
                  <c:v>-2.7585199999999999E-8</c:v>
                </c:pt>
                <c:pt idx="1455">
                  <c:v>-2.75789E-8</c:v>
                </c:pt>
                <c:pt idx="1456">
                  <c:v>-2.7572699999999998E-8</c:v>
                </c:pt>
                <c:pt idx="1457">
                  <c:v>-2.7566399999999999E-8</c:v>
                </c:pt>
                <c:pt idx="1458">
                  <c:v>-2.7560200000000001E-8</c:v>
                </c:pt>
                <c:pt idx="1459">
                  <c:v>-2.7553900000000001E-8</c:v>
                </c:pt>
                <c:pt idx="1460">
                  <c:v>-2.75477E-8</c:v>
                </c:pt>
                <c:pt idx="1461">
                  <c:v>-2.75414E-8</c:v>
                </c:pt>
                <c:pt idx="1462">
                  <c:v>-2.7535199999999999E-8</c:v>
                </c:pt>
                <c:pt idx="1463">
                  <c:v>-2.7528899999999999E-8</c:v>
                </c:pt>
                <c:pt idx="1464">
                  <c:v>-2.7522700000000001E-8</c:v>
                </c:pt>
                <c:pt idx="1465">
                  <c:v>-2.7516400000000001E-8</c:v>
                </c:pt>
                <c:pt idx="1466">
                  <c:v>-2.75102E-8</c:v>
                </c:pt>
                <c:pt idx="1467">
                  <c:v>-2.7503900000000001E-8</c:v>
                </c:pt>
                <c:pt idx="1468">
                  <c:v>-2.7497699999999999E-8</c:v>
                </c:pt>
                <c:pt idx="1469">
                  <c:v>-2.74914E-8</c:v>
                </c:pt>
                <c:pt idx="1470">
                  <c:v>-2.7485199999999999E-8</c:v>
                </c:pt>
                <c:pt idx="1471">
                  <c:v>-2.7478899999999999E-8</c:v>
                </c:pt>
                <c:pt idx="1472">
                  <c:v>-2.7472700000000001E-8</c:v>
                </c:pt>
                <c:pt idx="1473">
                  <c:v>-2.7466400000000001E-8</c:v>
                </c:pt>
                <c:pt idx="1474">
                  <c:v>-2.74602E-8</c:v>
                </c:pt>
                <c:pt idx="1475">
                  <c:v>-2.74539E-8</c:v>
                </c:pt>
                <c:pt idx="1476">
                  <c:v>-2.7447699999999999E-8</c:v>
                </c:pt>
                <c:pt idx="1477">
                  <c:v>-2.7441399999999999E-8</c:v>
                </c:pt>
                <c:pt idx="1478">
                  <c:v>-2.7435200000000001E-8</c:v>
                </c:pt>
                <c:pt idx="1479">
                  <c:v>-2.7428900000000002E-8</c:v>
                </c:pt>
                <c:pt idx="1480">
                  <c:v>-2.74227E-8</c:v>
                </c:pt>
                <c:pt idx="1481">
                  <c:v>-2.7416400000000001E-8</c:v>
                </c:pt>
                <c:pt idx="1482">
                  <c:v>-2.7410199999999999E-8</c:v>
                </c:pt>
                <c:pt idx="1483">
                  <c:v>-2.74039E-8</c:v>
                </c:pt>
                <c:pt idx="1484">
                  <c:v>-2.7397699999999999E-8</c:v>
                </c:pt>
                <c:pt idx="1485">
                  <c:v>-2.7391399999999999E-8</c:v>
                </c:pt>
                <c:pt idx="1486">
                  <c:v>-2.7385200000000001E-8</c:v>
                </c:pt>
                <c:pt idx="1487">
                  <c:v>-2.7378900000000001E-8</c:v>
                </c:pt>
                <c:pt idx="1488">
                  <c:v>-2.73727E-8</c:v>
                </c:pt>
                <c:pt idx="1489">
                  <c:v>-2.73664E-8</c:v>
                </c:pt>
                <c:pt idx="1490">
                  <c:v>-2.7360199999999999E-8</c:v>
                </c:pt>
                <c:pt idx="1491">
                  <c:v>-2.7353899999999999E-8</c:v>
                </c:pt>
                <c:pt idx="1492">
                  <c:v>-2.7347700000000001E-8</c:v>
                </c:pt>
                <c:pt idx="1493">
                  <c:v>-2.7341400000000002E-8</c:v>
                </c:pt>
                <c:pt idx="1494">
                  <c:v>-2.73352E-8</c:v>
                </c:pt>
                <c:pt idx="1495">
                  <c:v>-2.7328900000000001E-8</c:v>
                </c:pt>
                <c:pt idx="1496">
                  <c:v>-2.73227E-8</c:v>
                </c:pt>
                <c:pt idx="1497">
                  <c:v>-2.73164E-8</c:v>
                </c:pt>
                <c:pt idx="1498">
                  <c:v>-2.7310199999999999E-8</c:v>
                </c:pt>
                <c:pt idx="1499">
                  <c:v>-2.7303899999999999E-8</c:v>
                </c:pt>
                <c:pt idx="1500">
                  <c:v>-2.7297700000000001E-8</c:v>
                </c:pt>
                <c:pt idx="1501">
                  <c:v>-2.7291400000000001E-8</c:v>
                </c:pt>
                <c:pt idx="1502">
                  <c:v>-2.72852E-8</c:v>
                </c:pt>
                <c:pt idx="1503">
                  <c:v>-2.72789E-8</c:v>
                </c:pt>
                <c:pt idx="1504">
                  <c:v>-2.7272699999999999E-8</c:v>
                </c:pt>
                <c:pt idx="1505">
                  <c:v>-2.7266399999999999E-8</c:v>
                </c:pt>
                <c:pt idx="1506">
                  <c:v>-2.7260200000000001E-8</c:v>
                </c:pt>
                <c:pt idx="1507">
                  <c:v>-2.7253900000000002E-8</c:v>
                </c:pt>
                <c:pt idx="1508">
                  <c:v>-2.7247700000000001E-8</c:v>
                </c:pt>
                <c:pt idx="1509">
                  <c:v>-2.7241400000000001E-8</c:v>
                </c:pt>
                <c:pt idx="1510">
                  <c:v>-2.72352E-8</c:v>
                </c:pt>
                <c:pt idx="1511">
                  <c:v>-2.72289E-8</c:v>
                </c:pt>
                <c:pt idx="1512">
                  <c:v>-2.7222699999999999E-8</c:v>
                </c:pt>
                <c:pt idx="1513">
                  <c:v>-2.7216399999999999E-8</c:v>
                </c:pt>
                <c:pt idx="1514">
                  <c:v>-2.7210200000000001E-8</c:v>
                </c:pt>
                <c:pt idx="1515">
                  <c:v>-2.7203900000000001E-8</c:v>
                </c:pt>
                <c:pt idx="1516">
                  <c:v>-2.71977E-8</c:v>
                </c:pt>
                <c:pt idx="1517">
                  <c:v>-2.71914E-8</c:v>
                </c:pt>
                <c:pt idx="1518">
                  <c:v>-2.7185199999999999E-8</c:v>
                </c:pt>
                <c:pt idx="1519">
                  <c:v>-2.7178899999999999E-8</c:v>
                </c:pt>
                <c:pt idx="1520">
                  <c:v>-2.7172700000000002E-8</c:v>
                </c:pt>
                <c:pt idx="1521">
                  <c:v>-2.7166400000000002E-8</c:v>
                </c:pt>
                <c:pt idx="1522">
                  <c:v>-2.7160200000000001E-8</c:v>
                </c:pt>
                <c:pt idx="1523">
                  <c:v>-2.7153900000000001E-8</c:v>
                </c:pt>
                <c:pt idx="1524">
                  <c:v>-2.71477E-8</c:v>
                </c:pt>
                <c:pt idx="1525">
                  <c:v>-2.71414E-8</c:v>
                </c:pt>
                <c:pt idx="1526">
                  <c:v>-2.7135199999999999E-8</c:v>
                </c:pt>
                <c:pt idx="1527">
                  <c:v>-2.7128899999999999E-8</c:v>
                </c:pt>
                <c:pt idx="1528">
                  <c:v>-2.7122700000000001E-8</c:v>
                </c:pt>
                <c:pt idx="1529">
                  <c:v>-2.7116400000000001E-8</c:v>
                </c:pt>
                <c:pt idx="1530">
                  <c:v>-2.71102E-8</c:v>
                </c:pt>
                <c:pt idx="1531">
                  <c:v>-2.71039E-8</c:v>
                </c:pt>
                <c:pt idx="1532">
                  <c:v>-2.7097699999999999E-8</c:v>
                </c:pt>
                <c:pt idx="1533">
                  <c:v>-2.7091399999999999E-8</c:v>
                </c:pt>
                <c:pt idx="1534">
                  <c:v>-2.7085200000000002E-8</c:v>
                </c:pt>
                <c:pt idx="1535">
                  <c:v>-2.7078899999999998E-8</c:v>
                </c:pt>
                <c:pt idx="1536">
                  <c:v>-2.7072700000000001E-8</c:v>
                </c:pt>
                <c:pt idx="1537">
                  <c:v>-2.7066400000000001E-8</c:v>
                </c:pt>
                <c:pt idx="1538">
                  <c:v>-2.70602E-8</c:v>
                </c:pt>
                <c:pt idx="1539">
                  <c:v>-2.70539E-8</c:v>
                </c:pt>
                <c:pt idx="1540">
                  <c:v>-2.7047699999999999E-8</c:v>
                </c:pt>
                <c:pt idx="1541">
                  <c:v>-2.7041399999999999E-8</c:v>
                </c:pt>
                <c:pt idx="1542">
                  <c:v>-2.7035200000000001E-8</c:v>
                </c:pt>
                <c:pt idx="1543">
                  <c:v>-2.7028900000000001E-8</c:v>
                </c:pt>
                <c:pt idx="1544">
                  <c:v>-2.70227E-8</c:v>
                </c:pt>
                <c:pt idx="1545">
                  <c:v>-2.70164E-8</c:v>
                </c:pt>
                <c:pt idx="1546">
                  <c:v>-2.7010199999999999E-8</c:v>
                </c:pt>
                <c:pt idx="1547">
                  <c:v>-2.7003899999999999E-8</c:v>
                </c:pt>
                <c:pt idx="1548">
                  <c:v>-2.6997700000000002E-8</c:v>
                </c:pt>
                <c:pt idx="1549">
                  <c:v>-2.6991399999999998E-8</c:v>
                </c:pt>
                <c:pt idx="1550">
                  <c:v>-2.6985200000000001E-8</c:v>
                </c:pt>
                <c:pt idx="1551">
                  <c:v>-2.6978900000000001E-8</c:v>
                </c:pt>
                <c:pt idx="1552">
                  <c:v>-2.69727E-8</c:v>
                </c:pt>
                <c:pt idx="1553">
                  <c:v>-2.69664E-8</c:v>
                </c:pt>
                <c:pt idx="1554">
                  <c:v>-2.6960199999999999E-8</c:v>
                </c:pt>
                <c:pt idx="1555">
                  <c:v>-2.6953899999999999E-8</c:v>
                </c:pt>
                <c:pt idx="1556">
                  <c:v>-2.6947700000000001E-8</c:v>
                </c:pt>
                <c:pt idx="1557">
                  <c:v>-2.6941400000000001E-8</c:v>
                </c:pt>
                <c:pt idx="1558">
                  <c:v>-2.69352E-8</c:v>
                </c:pt>
                <c:pt idx="1559">
                  <c:v>-2.69289E-8</c:v>
                </c:pt>
                <c:pt idx="1560">
                  <c:v>-2.6922699999999999E-8</c:v>
                </c:pt>
                <c:pt idx="1561">
                  <c:v>-2.6916399999999999E-8</c:v>
                </c:pt>
                <c:pt idx="1562">
                  <c:v>-2.6910200000000002E-8</c:v>
                </c:pt>
                <c:pt idx="1563">
                  <c:v>-2.6903899999999998E-8</c:v>
                </c:pt>
                <c:pt idx="1564">
                  <c:v>-2.6897700000000001E-8</c:v>
                </c:pt>
                <c:pt idx="1565">
                  <c:v>-2.6891400000000001E-8</c:v>
                </c:pt>
                <c:pt idx="1566">
                  <c:v>-2.68852E-8</c:v>
                </c:pt>
                <c:pt idx="1567">
                  <c:v>-2.68789E-8</c:v>
                </c:pt>
                <c:pt idx="1568">
                  <c:v>-2.6872699999999999E-8</c:v>
                </c:pt>
                <c:pt idx="1569">
                  <c:v>-2.6866399999999999E-8</c:v>
                </c:pt>
                <c:pt idx="1570">
                  <c:v>-2.6860200000000001E-8</c:v>
                </c:pt>
                <c:pt idx="1571">
                  <c:v>-2.6853900000000001E-8</c:v>
                </c:pt>
                <c:pt idx="1572">
                  <c:v>-2.68477E-8</c:v>
                </c:pt>
                <c:pt idx="1573">
                  <c:v>-2.68414E-8</c:v>
                </c:pt>
                <c:pt idx="1574">
                  <c:v>-2.6835199999999999E-8</c:v>
                </c:pt>
                <c:pt idx="1575">
                  <c:v>-2.6828899999999999E-8</c:v>
                </c:pt>
                <c:pt idx="1576">
                  <c:v>-2.6822699999999998E-8</c:v>
                </c:pt>
                <c:pt idx="1577">
                  <c:v>-2.6816399999999999E-8</c:v>
                </c:pt>
                <c:pt idx="1578">
                  <c:v>-2.6810200000000001E-8</c:v>
                </c:pt>
                <c:pt idx="1579">
                  <c:v>-2.6803900000000001E-8</c:v>
                </c:pt>
                <c:pt idx="1580">
                  <c:v>-2.67977E-8</c:v>
                </c:pt>
                <c:pt idx="1581">
                  <c:v>-2.67914E-8</c:v>
                </c:pt>
                <c:pt idx="1582">
                  <c:v>-2.6785199999999999E-8</c:v>
                </c:pt>
                <c:pt idx="1583">
                  <c:v>-2.6778899999999999E-8</c:v>
                </c:pt>
                <c:pt idx="1584">
                  <c:v>-2.6772700000000001E-8</c:v>
                </c:pt>
                <c:pt idx="1585">
                  <c:v>-2.6766400000000001E-8</c:v>
                </c:pt>
                <c:pt idx="1586">
                  <c:v>-2.67602E-8</c:v>
                </c:pt>
                <c:pt idx="1587">
                  <c:v>-2.67539E-8</c:v>
                </c:pt>
                <c:pt idx="1588">
                  <c:v>-2.6747699999999999E-8</c:v>
                </c:pt>
                <c:pt idx="1589">
                  <c:v>-2.6741399999999999E-8</c:v>
                </c:pt>
                <c:pt idx="1590">
                  <c:v>-2.6735199999999998E-8</c:v>
                </c:pt>
                <c:pt idx="1591">
                  <c:v>-2.6728899999999999E-8</c:v>
                </c:pt>
                <c:pt idx="1592">
                  <c:v>-2.6722700000000001E-8</c:v>
                </c:pt>
                <c:pt idx="1593">
                  <c:v>-2.6716400000000001E-8</c:v>
                </c:pt>
                <c:pt idx="1594">
                  <c:v>-2.67102E-8</c:v>
                </c:pt>
                <c:pt idx="1595">
                  <c:v>-2.67039E-8</c:v>
                </c:pt>
                <c:pt idx="1596">
                  <c:v>-2.6697699999999999E-8</c:v>
                </c:pt>
                <c:pt idx="1597">
                  <c:v>-2.6691399999999999E-8</c:v>
                </c:pt>
                <c:pt idx="1598">
                  <c:v>-2.6685200000000001E-8</c:v>
                </c:pt>
                <c:pt idx="1599">
                  <c:v>-2.6678900000000001E-8</c:v>
                </c:pt>
                <c:pt idx="1600">
                  <c:v>-2.66727E-8</c:v>
                </c:pt>
                <c:pt idx="1601">
                  <c:v>-2.66664E-8</c:v>
                </c:pt>
                <c:pt idx="1602">
                  <c:v>-2.6660199999999999E-8</c:v>
                </c:pt>
                <c:pt idx="1603">
                  <c:v>-2.66539E-8</c:v>
                </c:pt>
                <c:pt idx="1604">
                  <c:v>-2.6647699999999998E-8</c:v>
                </c:pt>
                <c:pt idx="1605">
                  <c:v>-2.6641399999999999E-8</c:v>
                </c:pt>
                <c:pt idx="1606">
                  <c:v>-2.6635200000000001E-8</c:v>
                </c:pt>
                <c:pt idx="1607">
                  <c:v>-2.6628900000000001E-8</c:v>
                </c:pt>
                <c:pt idx="1608">
                  <c:v>-2.66227E-8</c:v>
                </c:pt>
                <c:pt idx="1609">
                  <c:v>-2.66164E-8</c:v>
                </c:pt>
                <c:pt idx="1610">
                  <c:v>-2.6610199999999999E-8</c:v>
                </c:pt>
                <c:pt idx="1611">
                  <c:v>-2.6603899999999999E-8</c:v>
                </c:pt>
                <c:pt idx="1612">
                  <c:v>-2.6597700000000001E-8</c:v>
                </c:pt>
                <c:pt idx="1613">
                  <c:v>-2.6591400000000001E-8</c:v>
                </c:pt>
                <c:pt idx="1614">
                  <c:v>-2.65852E-8</c:v>
                </c:pt>
                <c:pt idx="1615">
                  <c:v>-2.6578900000000001E-8</c:v>
                </c:pt>
                <c:pt idx="1616">
                  <c:v>-2.6572699999999999E-8</c:v>
                </c:pt>
                <c:pt idx="1617">
                  <c:v>-2.65664E-8</c:v>
                </c:pt>
                <c:pt idx="1618">
                  <c:v>-2.6560199999999999E-8</c:v>
                </c:pt>
                <c:pt idx="1619">
                  <c:v>-2.6553899999999999E-8</c:v>
                </c:pt>
                <c:pt idx="1620">
                  <c:v>-2.6547700000000001E-8</c:v>
                </c:pt>
                <c:pt idx="1621">
                  <c:v>-2.6541400000000001E-8</c:v>
                </c:pt>
                <c:pt idx="1622">
                  <c:v>-2.65352E-8</c:v>
                </c:pt>
                <c:pt idx="1623">
                  <c:v>-2.65289E-8</c:v>
                </c:pt>
                <c:pt idx="1624">
                  <c:v>-2.6522699999999999E-8</c:v>
                </c:pt>
                <c:pt idx="1625">
                  <c:v>-2.6516399999999999E-8</c:v>
                </c:pt>
                <c:pt idx="1626">
                  <c:v>-2.6510200000000001E-8</c:v>
                </c:pt>
                <c:pt idx="1627">
                  <c:v>-2.6503900000000002E-8</c:v>
                </c:pt>
                <c:pt idx="1628">
                  <c:v>-2.64977E-8</c:v>
                </c:pt>
                <c:pt idx="1629">
                  <c:v>-2.6491400000000001E-8</c:v>
                </c:pt>
                <c:pt idx="1630">
                  <c:v>-2.6485199999999999E-8</c:v>
                </c:pt>
                <c:pt idx="1631">
                  <c:v>-2.64789E-8</c:v>
                </c:pt>
                <c:pt idx="1632">
                  <c:v>-2.6472699999999999E-8</c:v>
                </c:pt>
                <c:pt idx="1633">
                  <c:v>-2.6466399999999999E-8</c:v>
                </c:pt>
                <c:pt idx="1634">
                  <c:v>-2.6460200000000001E-8</c:v>
                </c:pt>
                <c:pt idx="1635">
                  <c:v>-2.6453900000000001E-8</c:v>
                </c:pt>
                <c:pt idx="1636">
                  <c:v>-2.64477E-8</c:v>
                </c:pt>
                <c:pt idx="1637">
                  <c:v>-2.64414E-8</c:v>
                </c:pt>
                <c:pt idx="1638">
                  <c:v>-2.6435199999999999E-8</c:v>
                </c:pt>
                <c:pt idx="1639">
                  <c:v>-2.6428899999999999E-8</c:v>
                </c:pt>
                <c:pt idx="1640">
                  <c:v>-2.6422700000000001E-8</c:v>
                </c:pt>
                <c:pt idx="1641">
                  <c:v>-2.6416400000000002E-8</c:v>
                </c:pt>
                <c:pt idx="1642">
                  <c:v>-2.64102E-8</c:v>
                </c:pt>
                <c:pt idx="1643">
                  <c:v>-2.6403900000000001E-8</c:v>
                </c:pt>
                <c:pt idx="1644">
                  <c:v>-2.63977E-8</c:v>
                </c:pt>
                <c:pt idx="1645">
                  <c:v>-2.63914E-8</c:v>
                </c:pt>
                <c:pt idx="1646">
                  <c:v>-2.6385199999999999E-8</c:v>
                </c:pt>
                <c:pt idx="1647">
                  <c:v>-2.6378899999999999E-8</c:v>
                </c:pt>
                <c:pt idx="1648">
                  <c:v>-2.6372700000000001E-8</c:v>
                </c:pt>
                <c:pt idx="1649">
                  <c:v>-2.6366400000000001E-8</c:v>
                </c:pt>
                <c:pt idx="1650">
                  <c:v>-2.63602E-8</c:v>
                </c:pt>
                <c:pt idx="1651">
                  <c:v>-2.63539E-8</c:v>
                </c:pt>
                <c:pt idx="1652">
                  <c:v>-2.6347699999999999E-8</c:v>
                </c:pt>
                <c:pt idx="1653">
                  <c:v>-2.6341399999999999E-8</c:v>
                </c:pt>
                <c:pt idx="1654">
                  <c:v>-2.6335200000000001E-8</c:v>
                </c:pt>
                <c:pt idx="1655">
                  <c:v>-2.6328900000000002E-8</c:v>
                </c:pt>
                <c:pt idx="1656">
                  <c:v>-2.6322700000000001E-8</c:v>
                </c:pt>
                <c:pt idx="1657">
                  <c:v>-2.6316400000000001E-8</c:v>
                </c:pt>
                <c:pt idx="1658">
                  <c:v>-2.63102E-8</c:v>
                </c:pt>
                <c:pt idx="1659">
                  <c:v>-2.63039E-8</c:v>
                </c:pt>
                <c:pt idx="1660">
                  <c:v>-2.6297699999999999E-8</c:v>
                </c:pt>
                <c:pt idx="1661">
                  <c:v>-2.6291399999999999E-8</c:v>
                </c:pt>
                <c:pt idx="1662">
                  <c:v>-2.6285200000000001E-8</c:v>
                </c:pt>
                <c:pt idx="1663">
                  <c:v>-2.6278900000000001E-8</c:v>
                </c:pt>
                <c:pt idx="1664">
                  <c:v>-2.62727E-8</c:v>
                </c:pt>
                <c:pt idx="1665">
                  <c:v>-2.62664E-8</c:v>
                </c:pt>
                <c:pt idx="1666">
                  <c:v>-2.6260199999999999E-8</c:v>
                </c:pt>
                <c:pt idx="1667">
                  <c:v>-2.6253899999999999E-8</c:v>
                </c:pt>
                <c:pt idx="1668">
                  <c:v>-2.6247700000000001E-8</c:v>
                </c:pt>
                <c:pt idx="1669">
                  <c:v>-2.6241400000000002E-8</c:v>
                </c:pt>
                <c:pt idx="1670">
                  <c:v>-2.6235200000000001E-8</c:v>
                </c:pt>
                <c:pt idx="1671">
                  <c:v>-2.6228900000000001E-8</c:v>
                </c:pt>
                <c:pt idx="1672">
                  <c:v>-2.62227E-8</c:v>
                </c:pt>
                <c:pt idx="1673">
                  <c:v>-2.62164E-8</c:v>
                </c:pt>
                <c:pt idx="1674">
                  <c:v>-2.6210199999999999E-8</c:v>
                </c:pt>
                <c:pt idx="1675">
                  <c:v>-2.6203899999999999E-8</c:v>
                </c:pt>
                <c:pt idx="1676">
                  <c:v>-2.6197700000000001E-8</c:v>
                </c:pt>
                <c:pt idx="1677">
                  <c:v>-2.6191400000000001E-8</c:v>
                </c:pt>
                <c:pt idx="1678">
                  <c:v>-2.61852E-8</c:v>
                </c:pt>
                <c:pt idx="1679">
                  <c:v>-2.61789E-8</c:v>
                </c:pt>
                <c:pt idx="1680">
                  <c:v>-2.6172699999999999E-8</c:v>
                </c:pt>
                <c:pt idx="1681">
                  <c:v>-2.6166399999999999E-8</c:v>
                </c:pt>
                <c:pt idx="1682">
                  <c:v>-2.6160200000000002E-8</c:v>
                </c:pt>
                <c:pt idx="1683">
                  <c:v>-2.6153899999999998E-8</c:v>
                </c:pt>
                <c:pt idx="1684">
                  <c:v>-2.6147700000000001E-8</c:v>
                </c:pt>
                <c:pt idx="1685">
                  <c:v>-2.6141400000000001E-8</c:v>
                </c:pt>
                <c:pt idx="1686">
                  <c:v>-2.61352E-8</c:v>
                </c:pt>
                <c:pt idx="1687">
                  <c:v>-2.61289E-8</c:v>
                </c:pt>
                <c:pt idx="1688">
                  <c:v>-2.6122699999999999E-8</c:v>
                </c:pt>
                <c:pt idx="1689">
                  <c:v>-2.6116399999999999E-8</c:v>
                </c:pt>
                <c:pt idx="1690">
                  <c:v>-2.6110200000000001E-8</c:v>
                </c:pt>
                <c:pt idx="1691">
                  <c:v>-2.6103900000000001E-8</c:v>
                </c:pt>
                <c:pt idx="1692">
                  <c:v>-2.60977E-8</c:v>
                </c:pt>
                <c:pt idx="1693">
                  <c:v>-2.60914E-8</c:v>
                </c:pt>
                <c:pt idx="1694">
                  <c:v>-2.6085199999999999E-8</c:v>
                </c:pt>
                <c:pt idx="1695">
                  <c:v>-2.6078899999999999E-8</c:v>
                </c:pt>
                <c:pt idx="1696">
                  <c:v>-2.6072700000000002E-8</c:v>
                </c:pt>
                <c:pt idx="1697">
                  <c:v>-2.6066399999999998E-8</c:v>
                </c:pt>
                <c:pt idx="1698">
                  <c:v>-2.6060200000000001E-8</c:v>
                </c:pt>
                <c:pt idx="1699">
                  <c:v>-2.6053900000000001E-8</c:v>
                </c:pt>
                <c:pt idx="1700">
                  <c:v>-2.60477E-8</c:v>
                </c:pt>
                <c:pt idx="1701">
                  <c:v>-2.60414E-8</c:v>
                </c:pt>
                <c:pt idx="1702">
                  <c:v>-2.6035199999999999E-8</c:v>
                </c:pt>
                <c:pt idx="1703">
                  <c:v>-2.6028899999999999E-8</c:v>
                </c:pt>
                <c:pt idx="1704">
                  <c:v>-2.6022700000000001E-8</c:v>
                </c:pt>
                <c:pt idx="1705">
                  <c:v>-2.6016400000000001E-8</c:v>
                </c:pt>
                <c:pt idx="1706">
                  <c:v>-2.60102E-8</c:v>
                </c:pt>
                <c:pt idx="1707">
                  <c:v>-2.60039E-8</c:v>
                </c:pt>
                <c:pt idx="1708">
                  <c:v>-2.5997699999999999E-8</c:v>
                </c:pt>
                <c:pt idx="1709">
                  <c:v>-2.5991399999999999E-8</c:v>
                </c:pt>
                <c:pt idx="1710">
                  <c:v>-2.5985200000000002E-8</c:v>
                </c:pt>
                <c:pt idx="1711">
                  <c:v>-2.5978899999999998E-8</c:v>
                </c:pt>
                <c:pt idx="1712">
                  <c:v>-2.5972700000000001E-8</c:v>
                </c:pt>
                <c:pt idx="1713">
                  <c:v>-2.5966400000000001E-8</c:v>
                </c:pt>
                <c:pt idx="1714">
                  <c:v>-2.59602E-8</c:v>
                </c:pt>
                <c:pt idx="1715">
                  <c:v>-2.59539E-8</c:v>
                </c:pt>
                <c:pt idx="1716">
                  <c:v>-2.5947699999999999E-8</c:v>
                </c:pt>
                <c:pt idx="1717">
                  <c:v>-2.5941399999999999E-8</c:v>
                </c:pt>
                <c:pt idx="1718">
                  <c:v>-2.5935200000000001E-8</c:v>
                </c:pt>
                <c:pt idx="1719">
                  <c:v>-2.5928900000000001E-8</c:v>
                </c:pt>
                <c:pt idx="1720">
                  <c:v>-2.59227E-8</c:v>
                </c:pt>
                <c:pt idx="1721">
                  <c:v>-2.59164E-8</c:v>
                </c:pt>
                <c:pt idx="1722">
                  <c:v>-2.5910199999999999E-8</c:v>
                </c:pt>
                <c:pt idx="1723">
                  <c:v>-2.5903899999999999E-8</c:v>
                </c:pt>
                <c:pt idx="1724">
                  <c:v>-2.5897699999999998E-8</c:v>
                </c:pt>
                <c:pt idx="1725">
                  <c:v>-2.5891399999999998E-8</c:v>
                </c:pt>
                <c:pt idx="1726">
                  <c:v>-2.5885200000000001E-8</c:v>
                </c:pt>
                <c:pt idx="1727">
                  <c:v>-2.5878900000000001E-8</c:v>
                </c:pt>
                <c:pt idx="1728">
                  <c:v>-2.58727E-8</c:v>
                </c:pt>
                <c:pt idx="1729">
                  <c:v>-2.58664E-8</c:v>
                </c:pt>
                <c:pt idx="1730">
                  <c:v>-2.5860199999999999E-8</c:v>
                </c:pt>
                <c:pt idx="1731">
                  <c:v>-2.5853899999999999E-8</c:v>
                </c:pt>
                <c:pt idx="1732">
                  <c:v>-2.5847700000000001E-8</c:v>
                </c:pt>
                <c:pt idx="1733">
                  <c:v>-2.5841400000000001E-8</c:v>
                </c:pt>
                <c:pt idx="1734">
                  <c:v>-2.58352E-8</c:v>
                </c:pt>
                <c:pt idx="1735">
                  <c:v>-2.58289E-8</c:v>
                </c:pt>
                <c:pt idx="1736">
                  <c:v>-2.5822699999999999E-8</c:v>
                </c:pt>
                <c:pt idx="1737">
                  <c:v>-2.5816399999999999E-8</c:v>
                </c:pt>
                <c:pt idx="1738">
                  <c:v>-2.5810199999999998E-8</c:v>
                </c:pt>
                <c:pt idx="1739">
                  <c:v>-2.5803899999999999E-8</c:v>
                </c:pt>
                <c:pt idx="1740">
                  <c:v>-2.5797700000000001E-8</c:v>
                </c:pt>
                <c:pt idx="1741">
                  <c:v>-2.5791400000000001E-8</c:v>
                </c:pt>
                <c:pt idx="1742">
                  <c:v>-2.57852E-8</c:v>
                </c:pt>
                <c:pt idx="1743">
                  <c:v>-2.57789E-8</c:v>
                </c:pt>
                <c:pt idx="1744">
                  <c:v>-2.5772699999999999E-8</c:v>
                </c:pt>
                <c:pt idx="1745">
                  <c:v>-2.5766399999999999E-8</c:v>
                </c:pt>
                <c:pt idx="1746">
                  <c:v>-2.5760200000000001E-8</c:v>
                </c:pt>
                <c:pt idx="1747">
                  <c:v>-2.5753900000000001E-8</c:v>
                </c:pt>
                <c:pt idx="1748">
                  <c:v>-2.57477E-8</c:v>
                </c:pt>
                <c:pt idx="1749">
                  <c:v>-2.57414E-8</c:v>
                </c:pt>
                <c:pt idx="1750">
                  <c:v>-2.5735199999999999E-8</c:v>
                </c:pt>
                <c:pt idx="1751">
                  <c:v>-2.57289E-8</c:v>
                </c:pt>
                <c:pt idx="1752">
                  <c:v>-2.5722699999999998E-8</c:v>
                </c:pt>
                <c:pt idx="1753">
                  <c:v>-2.5716399999999999E-8</c:v>
                </c:pt>
                <c:pt idx="1754">
                  <c:v>-2.5710200000000001E-8</c:v>
                </c:pt>
                <c:pt idx="1755">
                  <c:v>-2.5703900000000001E-8</c:v>
                </c:pt>
                <c:pt idx="1756">
                  <c:v>-2.56977E-8</c:v>
                </c:pt>
                <c:pt idx="1757">
                  <c:v>-2.56914E-8</c:v>
                </c:pt>
                <c:pt idx="1758">
                  <c:v>-2.5685199999999999E-8</c:v>
                </c:pt>
                <c:pt idx="1759">
                  <c:v>-2.5678899999999999E-8</c:v>
                </c:pt>
                <c:pt idx="1760">
                  <c:v>-2.5672700000000001E-8</c:v>
                </c:pt>
                <c:pt idx="1761">
                  <c:v>-2.5666400000000001E-8</c:v>
                </c:pt>
                <c:pt idx="1762">
                  <c:v>-2.56602E-8</c:v>
                </c:pt>
                <c:pt idx="1763">
                  <c:v>-2.5653900000000001E-8</c:v>
                </c:pt>
                <c:pt idx="1764">
                  <c:v>-2.5647699999999999E-8</c:v>
                </c:pt>
                <c:pt idx="1765">
                  <c:v>-2.56414E-8</c:v>
                </c:pt>
                <c:pt idx="1766">
                  <c:v>-2.5635199999999998E-8</c:v>
                </c:pt>
                <c:pt idx="1767">
                  <c:v>-2.5628899999999999E-8</c:v>
                </c:pt>
                <c:pt idx="1768">
                  <c:v>-2.5622700000000001E-8</c:v>
                </c:pt>
                <c:pt idx="1769">
                  <c:v>-2.5616400000000001E-8</c:v>
                </c:pt>
                <c:pt idx="1770">
                  <c:v>-2.56102E-8</c:v>
                </c:pt>
                <c:pt idx="1771">
                  <c:v>-2.56039E-8</c:v>
                </c:pt>
                <c:pt idx="1772">
                  <c:v>-2.5597699999999999E-8</c:v>
                </c:pt>
                <c:pt idx="1773">
                  <c:v>-2.5591399999999999E-8</c:v>
                </c:pt>
                <c:pt idx="1774">
                  <c:v>-2.5585200000000001E-8</c:v>
                </c:pt>
                <c:pt idx="1775">
                  <c:v>-2.5578900000000001E-8</c:v>
                </c:pt>
                <c:pt idx="1776">
                  <c:v>-2.55727E-8</c:v>
                </c:pt>
                <c:pt idx="1777">
                  <c:v>-2.5566400000000001E-8</c:v>
                </c:pt>
                <c:pt idx="1778">
                  <c:v>-2.5560199999999999E-8</c:v>
                </c:pt>
                <c:pt idx="1779">
                  <c:v>-2.55539E-8</c:v>
                </c:pt>
                <c:pt idx="1780">
                  <c:v>-2.5547699999999999E-8</c:v>
                </c:pt>
                <c:pt idx="1781">
                  <c:v>-2.5541399999999999E-8</c:v>
                </c:pt>
                <c:pt idx="1782">
                  <c:v>-2.5535200000000001E-8</c:v>
                </c:pt>
                <c:pt idx="1783">
                  <c:v>-2.5528900000000001E-8</c:v>
                </c:pt>
                <c:pt idx="1784">
                  <c:v>-2.55227E-8</c:v>
                </c:pt>
                <c:pt idx="1785">
                  <c:v>-2.55164E-8</c:v>
                </c:pt>
                <c:pt idx="1786">
                  <c:v>-2.5510199999999999E-8</c:v>
                </c:pt>
                <c:pt idx="1787">
                  <c:v>-2.5503899999999999E-8</c:v>
                </c:pt>
                <c:pt idx="1788">
                  <c:v>-2.5497700000000001E-8</c:v>
                </c:pt>
                <c:pt idx="1789">
                  <c:v>-2.5491400000000002E-8</c:v>
                </c:pt>
                <c:pt idx="1790">
                  <c:v>-2.54852E-8</c:v>
                </c:pt>
                <c:pt idx="1791">
                  <c:v>-2.5478900000000001E-8</c:v>
                </c:pt>
                <c:pt idx="1792">
                  <c:v>-2.54727E-8</c:v>
                </c:pt>
                <c:pt idx="1793">
                  <c:v>-2.54664E-8</c:v>
                </c:pt>
                <c:pt idx="1794">
                  <c:v>-2.5460199999999999E-8</c:v>
                </c:pt>
                <c:pt idx="1795">
                  <c:v>-2.5453899999999999E-8</c:v>
                </c:pt>
                <c:pt idx="1796">
                  <c:v>-2.5447700000000001E-8</c:v>
                </c:pt>
                <c:pt idx="1797">
                  <c:v>-2.5441400000000001E-8</c:v>
                </c:pt>
                <c:pt idx="1798">
                  <c:v>-2.54352E-8</c:v>
                </c:pt>
                <c:pt idx="1799">
                  <c:v>-2.54289E-8</c:v>
                </c:pt>
                <c:pt idx="1800">
                  <c:v>-2.5422699999999999E-8</c:v>
                </c:pt>
                <c:pt idx="1801">
                  <c:v>-2.5416399999999999E-8</c:v>
                </c:pt>
                <c:pt idx="1802">
                  <c:v>-2.5410200000000001E-8</c:v>
                </c:pt>
                <c:pt idx="1803">
                  <c:v>-2.5403900000000002E-8</c:v>
                </c:pt>
                <c:pt idx="1804">
                  <c:v>-2.5397700000000001E-8</c:v>
                </c:pt>
                <c:pt idx="1805">
                  <c:v>-2.5391400000000001E-8</c:v>
                </c:pt>
                <c:pt idx="1806">
                  <c:v>-2.53852E-8</c:v>
                </c:pt>
                <c:pt idx="1807">
                  <c:v>-2.53789E-8</c:v>
                </c:pt>
                <c:pt idx="1808">
                  <c:v>-2.5372699999999999E-8</c:v>
                </c:pt>
                <c:pt idx="1809">
                  <c:v>-2.5366399999999999E-8</c:v>
                </c:pt>
                <c:pt idx="1810">
                  <c:v>-2.5360200000000001E-8</c:v>
                </c:pt>
                <c:pt idx="1811">
                  <c:v>-2.5353900000000001E-8</c:v>
                </c:pt>
                <c:pt idx="1812">
                  <c:v>-2.53477E-8</c:v>
                </c:pt>
                <c:pt idx="1813">
                  <c:v>-2.53414E-8</c:v>
                </c:pt>
                <c:pt idx="1814">
                  <c:v>-2.5335199999999999E-8</c:v>
                </c:pt>
                <c:pt idx="1815">
                  <c:v>-2.5328899999999999E-8</c:v>
                </c:pt>
                <c:pt idx="1816">
                  <c:v>-2.5322700000000001E-8</c:v>
                </c:pt>
                <c:pt idx="1817">
                  <c:v>-2.5316400000000002E-8</c:v>
                </c:pt>
                <c:pt idx="1818">
                  <c:v>-2.5310200000000001E-8</c:v>
                </c:pt>
                <c:pt idx="1819">
                  <c:v>-2.5303900000000001E-8</c:v>
                </c:pt>
                <c:pt idx="1820">
                  <c:v>-2.52977E-8</c:v>
                </c:pt>
                <c:pt idx="1821">
                  <c:v>-2.52914E-8</c:v>
                </c:pt>
                <c:pt idx="1822">
                  <c:v>-2.5285199999999999E-8</c:v>
                </c:pt>
                <c:pt idx="1823">
                  <c:v>-2.5278899999999999E-8</c:v>
                </c:pt>
                <c:pt idx="1824">
                  <c:v>-2.5272700000000001E-8</c:v>
                </c:pt>
                <c:pt idx="1825">
                  <c:v>-2.5266400000000001E-8</c:v>
                </c:pt>
                <c:pt idx="1826">
                  <c:v>-2.52602E-8</c:v>
                </c:pt>
                <c:pt idx="1827">
                  <c:v>-2.52539E-8</c:v>
                </c:pt>
                <c:pt idx="1828">
                  <c:v>-2.5247699999999999E-8</c:v>
                </c:pt>
                <c:pt idx="1829">
                  <c:v>-2.5241399999999999E-8</c:v>
                </c:pt>
                <c:pt idx="1830">
                  <c:v>-2.5235200000000002E-8</c:v>
                </c:pt>
                <c:pt idx="1831">
                  <c:v>-2.5228899999999998E-8</c:v>
                </c:pt>
                <c:pt idx="1832">
                  <c:v>-2.5222700000000001E-8</c:v>
                </c:pt>
                <c:pt idx="1833">
                  <c:v>-2.5216400000000001E-8</c:v>
                </c:pt>
                <c:pt idx="1834">
                  <c:v>-2.52102E-8</c:v>
                </c:pt>
                <c:pt idx="1835">
                  <c:v>-2.52039E-8</c:v>
                </c:pt>
                <c:pt idx="1836">
                  <c:v>-2.5197699999999999E-8</c:v>
                </c:pt>
                <c:pt idx="1837">
                  <c:v>-2.5191399999999999E-8</c:v>
                </c:pt>
                <c:pt idx="1838">
                  <c:v>-2.5185200000000001E-8</c:v>
                </c:pt>
                <c:pt idx="1839">
                  <c:v>-2.5178900000000001E-8</c:v>
                </c:pt>
                <c:pt idx="1840">
                  <c:v>-2.51727E-8</c:v>
                </c:pt>
                <c:pt idx="1841">
                  <c:v>-2.51664E-8</c:v>
                </c:pt>
                <c:pt idx="1842">
                  <c:v>-2.5160199999999999E-8</c:v>
                </c:pt>
                <c:pt idx="1843">
                  <c:v>-2.5153899999999999E-8</c:v>
                </c:pt>
                <c:pt idx="1844">
                  <c:v>-2.5147700000000002E-8</c:v>
                </c:pt>
                <c:pt idx="1845">
                  <c:v>-2.5141399999999998E-8</c:v>
                </c:pt>
                <c:pt idx="1846">
                  <c:v>-2.5135200000000001E-8</c:v>
                </c:pt>
                <c:pt idx="1847">
                  <c:v>-2.5128900000000001E-8</c:v>
                </c:pt>
                <c:pt idx="1848">
                  <c:v>-2.51227E-8</c:v>
                </c:pt>
                <c:pt idx="1849">
                  <c:v>-2.51164E-8</c:v>
                </c:pt>
                <c:pt idx="1850">
                  <c:v>-2.5110199999999999E-8</c:v>
                </c:pt>
                <c:pt idx="1851">
                  <c:v>-2.5103899999999999E-8</c:v>
                </c:pt>
                <c:pt idx="1852">
                  <c:v>-2.5097700000000001E-8</c:v>
                </c:pt>
                <c:pt idx="1853">
                  <c:v>-2.5091400000000001E-8</c:v>
                </c:pt>
                <c:pt idx="1854">
                  <c:v>-2.50852E-8</c:v>
                </c:pt>
                <c:pt idx="1855">
                  <c:v>-2.50789E-8</c:v>
                </c:pt>
                <c:pt idx="1856">
                  <c:v>-2.5072699999999999E-8</c:v>
                </c:pt>
                <c:pt idx="1857">
                  <c:v>-2.5066399999999999E-8</c:v>
                </c:pt>
                <c:pt idx="1858">
                  <c:v>-2.5060200000000002E-8</c:v>
                </c:pt>
                <c:pt idx="1859">
                  <c:v>-2.5053899999999998E-8</c:v>
                </c:pt>
                <c:pt idx="1860">
                  <c:v>-2.5047700000000001E-8</c:v>
                </c:pt>
                <c:pt idx="1861">
                  <c:v>-2.5041400000000001E-8</c:v>
                </c:pt>
                <c:pt idx="1862">
                  <c:v>-2.50352E-8</c:v>
                </c:pt>
                <c:pt idx="1863">
                  <c:v>-2.50289E-8</c:v>
                </c:pt>
                <c:pt idx="1864">
                  <c:v>-2.5022699999999999E-8</c:v>
                </c:pt>
                <c:pt idx="1865">
                  <c:v>-2.5016399999999999E-8</c:v>
                </c:pt>
                <c:pt idx="1866">
                  <c:v>-2.5010200000000001E-8</c:v>
                </c:pt>
                <c:pt idx="1867">
                  <c:v>-2.5003900000000001E-8</c:v>
                </c:pt>
                <c:pt idx="1868">
                  <c:v>-2.49977E-8</c:v>
                </c:pt>
                <c:pt idx="1869">
                  <c:v>-2.49914E-8</c:v>
                </c:pt>
                <c:pt idx="1870">
                  <c:v>-2.4985199999999999E-8</c:v>
                </c:pt>
                <c:pt idx="1871">
                  <c:v>-2.4978899999999999E-8</c:v>
                </c:pt>
                <c:pt idx="1872">
                  <c:v>-2.4972699999999998E-8</c:v>
                </c:pt>
                <c:pt idx="1873">
                  <c:v>-2.4966399999999998E-8</c:v>
                </c:pt>
                <c:pt idx="1874">
                  <c:v>-2.4960200000000001E-8</c:v>
                </c:pt>
                <c:pt idx="1875">
                  <c:v>-2.4953900000000001E-8</c:v>
                </c:pt>
                <c:pt idx="1876">
                  <c:v>-2.49477E-8</c:v>
                </c:pt>
                <c:pt idx="1877">
                  <c:v>-2.49414E-8</c:v>
                </c:pt>
                <c:pt idx="1878">
                  <c:v>-2.4935199999999999E-8</c:v>
                </c:pt>
                <c:pt idx="1879">
                  <c:v>-2.4928899999999999E-8</c:v>
                </c:pt>
                <c:pt idx="1880">
                  <c:v>-2.4922700000000001E-8</c:v>
                </c:pt>
                <c:pt idx="1881">
                  <c:v>-2.4916400000000001E-8</c:v>
                </c:pt>
                <c:pt idx="1882">
                  <c:v>-2.49102E-8</c:v>
                </c:pt>
                <c:pt idx="1883">
                  <c:v>-2.49039E-8</c:v>
                </c:pt>
                <c:pt idx="1884">
                  <c:v>-2.4897699999999999E-8</c:v>
                </c:pt>
                <c:pt idx="1885">
                  <c:v>-2.4891399999999999E-8</c:v>
                </c:pt>
                <c:pt idx="1886">
                  <c:v>-2.4885199999999998E-8</c:v>
                </c:pt>
                <c:pt idx="1887">
                  <c:v>-2.4878899999999999E-8</c:v>
                </c:pt>
                <c:pt idx="1888">
                  <c:v>-2.4872700000000001E-8</c:v>
                </c:pt>
                <c:pt idx="1889">
                  <c:v>-2.4866400000000001E-8</c:v>
                </c:pt>
                <c:pt idx="1890">
                  <c:v>-2.48602E-8</c:v>
                </c:pt>
                <c:pt idx="1891">
                  <c:v>-2.48539E-8</c:v>
                </c:pt>
                <c:pt idx="1892">
                  <c:v>-2.4847699999999999E-8</c:v>
                </c:pt>
                <c:pt idx="1893">
                  <c:v>-2.4841399999999999E-8</c:v>
                </c:pt>
                <c:pt idx="1894">
                  <c:v>-2.4835200000000001E-8</c:v>
                </c:pt>
                <c:pt idx="1895">
                  <c:v>-2.4828900000000001E-8</c:v>
                </c:pt>
                <c:pt idx="1896">
                  <c:v>-2.48227E-8</c:v>
                </c:pt>
                <c:pt idx="1897">
                  <c:v>-2.48164E-8</c:v>
                </c:pt>
                <c:pt idx="1898">
                  <c:v>-2.4810199999999999E-8</c:v>
                </c:pt>
                <c:pt idx="1899">
                  <c:v>-2.48039E-8</c:v>
                </c:pt>
                <c:pt idx="1900">
                  <c:v>-2.4797699999999998E-8</c:v>
                </c:pt>
                <c:pt idx="1901">
                  <c:v>-2.4791399999999999E-8</c:v>
                </c:pt>
                <c:pt idx="1902">
                  <c:v>-2.4785200000000001E-8</c:v>
                </c:pt>
                <c:pt idx="1903">
                  <c:v>-2.4778900000000001E-8</c:v>
                </c:pt>
                <c:pt idx="1904">
                  <c:v>-2.47727E-8</c:v>
                </c:pt>
                <c:pt idx="1905">
                  <c:v>-2.47664E-8</c:v>
                </c:pt>
                <c:pt idx="1906">
                  <c:v>-2.4760199999999999E-8</c:v>
                </c:pt>
                <c:pt idx="1907">
                  <c:v>-2.4753899999999999E-8</c:v>
                </c:pt>
                <c:pt idx="1908">
                  <c:v>-2.4747700000000001E-8</c:v>
                </c:pt>
                <c:pt idx="1909">
                  <c:v>-2.4741400000000001E-8</c:v>
                </c:pt>
                <c:pt idx="1910">
                  <c:v>-2.47352E-8</c:v>
                </c:pt>
                <c:pt idx="1911">
                  <c:v>-2.47289E-8</c:v>
                </c:pt>
                <c:pt idx="1912">
                  <c:v>-2.4722699999999999E-8</c:v>
                </c:pt>
                <c:pt idx="1913">
                  <c:v>-2.47164E-8</c:v>
                </c:pt>
                <c:pt idx="1914">
                  <c:v>-2.4710199999999998E-8</c:v>
                </c:pt>
                <c:pt idx="1915">
                  <c:v>-2.4703899999999999E-8</c:v>
                </c:pt>
                <c:pt idx="1916">
                  <c:v>-2.4697700000000001E-8</c:v>
                </c:pt>
                <c:pt idx="1917">
                  <c:v>-2.4691400000000001E-8</c:v>
                </c:pt>
                <c:pt idx="1918">
                  <c:v>-2.46852E-8</c:v>
                </c:pt>
                <c:pt idx="1919">
                  <c:v>-2.46789E-8</c:v>
                </c:pt>
                <c:pt idx="1920">
                  <c:v>-2.4672699999999999E-8</c:v>
                </c:pt>
                <c:pt idx="1921">
                  <c:v>-2.4666399999999999E-8</c:v>
                </c:pt>
                <c:pt idx="1922">
                  <c:v>-2.4660200000000001E-8</c:v>
                </c:pt>
                <c:pt idx="1923">
                  <c:v>-2.4653900000000001E-8</c:v>
                </c:pt>
                <c:pt idx="1924">
                  <c:v>-2.46477E-8</c:v>
                </c:pt>
                <c:pt idx="1925">
                  <c:v>-2.4641400000000001E-8</c:v>
                </c:pt>
                <c:pt idx="1926">
                  <c:v>-2.4635199999999999E-8</c:v>
                </c:pt>
                <c:pt idx="1927">
                  <c:v>-2.46289E-8</c:v>
                </c:pt>
                <c:pt idx="1928">
                  <c:v>-2.4622699999999999E-8</c:v>
                </c:pt>
                <c:pt idx="1929">
                  <c:v>-2.4616399999999999E-8</c:v>
                </c:pt>
                <c:pt idx="1930">
                  <c:v>-2.4610200000000001E-8</c:v>
                </c:pt>
                <c:pt idx="1931">
                  <c:v>-2.4603900000000001E-8</c:v>
                </c:pt>
                <c:pt idx="1932">
                  <c:v>-2.45977E-8</c:v>
                </c:pt>
                <c:pt idx="1933">
                  <c:v>-2.45914E-8</c:v>
                </c:pt>
                <c:pt idx="1934">
                  <c:v>-2.4585199999999999E-8</c:v>
                </c:pt>
                <c:pt idx="1935">
                  <c:v>-2.4578899999999999E-8</c:v>
                </c:pt>
                <c:pt idx="1936">
                  <c:v>-2.4572700000000001E-8</c:v>
                </c:pt>
                <c:pt idx="1937">
                  <c:v>-2.4566400000000002E-8</c:v>
                </c:pt>
                <c:pt idx="1938">
                  <c:v>-2.45602E-8</c:v>
                </c:pt>
                <c:pt idx="1939">
                  <c:v>-2.4553900000000001E-8</c:v>
                </c:pt>
                <c:pt idx="1940">
                  <c:v>-2.45477E-8</c:v>
                </c:pt>
                <c:pt idx="1941">
                  <c:v>-2.45414E-8</c:v>
                </c:pt>
                <c:pt idx="1942">
                  <c:v>-2.4535199999999999E-8</c:v>
                </c:pt>
                <c:pt idx="1943">
                  <c:v>-2.4528899999999999E-8</c:v>
                </c:pt>
                <c:pt idx="1944">
                  <c:v>-2.4522700000000001E-8</c:v>
                </c:pt>
                <c:pt idx="1945">
                  <c:v>-2.4516400000000001E-8</c:v>
                </c:pt>
                <c:pt idx="1946">
                  <c:v>-2.45102E-8</c:v>
                </c:pt>
                <c:pt idx="1947">
                  <c:v>-2.45039E-8</c:v>
                </c:pt>
                <c:pt idx="1948">
                  <c:v>-2.4497699999999999E-8</c:v>
                </c:pt>
                <c:pt idx="1949">
                  <c:v>-2.4491399999999999E-8</c:v>
                </c:pt>
                <c:pt idx="1950">
                  <c:v>-2.4485200000000001E-8</c:v>
                </c:pt>
                <c:pt idx="1951">
                  <c:v>-2.4478900000000002E-8</c:v>
                </c:pt>
                <c:pt idx="1952">
                  <c:v>-2.44727E-8</c:v>
                </c:pt>
                <c:pt idx="1953">
                  <c:v>-2.4466400000000001E-8</c:v>
                </c:pt>
                <c:pt idx="1954">
                  <c:v>-2.44602E-8</c:v>
                </c:pt>
                <c:pt idx="1955">
                  <c:v>-2.44539E-8</c:v>
                </c:pt>
                <c:pt idx="1956">
                  <c:v>-2.4447699999999999E-8</c:v>
                </c:pt>
                <c:pt idx="1957">
                  <c:v>-2.4441399999999999E-8</c:v>
                </c:pt>
                <c:pt idx="1958">
                  <c:v>-2.4435200000000001E-8</c:v>
                </c:pt>
                <c:pt idx="1959">
                  <c:v>-2.4428900000000001E-8</c:v>
                </c:pt>
                <c:pt idx="1960">
                  <c:v>-2.44227E-8</c:v>
                </c:pt>
                <c:pt idx="1961">
                  <c:v>-2.44164E-8</c:v>
                </c:pt>
                <c:pt idx="1962">
                  <c:v>-2.4410199999999999E-8</c:v>
                </c:pt>
                <c:pt idx="1963">
                  <c:v>-2.4403899999999999E-8</c:v>
                </c:pt>
                <c:pt idx="1964">
                  <c:v>-2.4397700000000001E-8</c:v>
                </c:pt>
                <c:pt idx="1965">
                  <c:v>-2.4391400000000002E-8</c:v>
                </c:pt>
                <c:pt idx="1966">
                  <c:v>-2.4385200000000001E-8</c:v>
                </c:pt>
                <c:pt idx="1967">
                  <c:v>-2.4378900000000001E-8</c:v>
                </c:pt>
                <c:pt idx="1968">
                  <c:v>-2.43727E-8</c:v>
                </c:pt>
                <c:pt idx="1969">
                  <c:v>-2.43664E-8</c:v>
                </c:pt>
                <c:pt idx="1970">
                  <c:v>-2.4360199999999999E-8</c:v>
                </c:pt>
                <c:pt idx="1971">
                  <c:v>-2.4353899999999999E-8</c:v>
                </c:pt>
                <c:pt idx="1972">
                  <c:v>-2.4347700000000001E-8</c:v>
                </c:pt>
                <c:pt idx="1973">
                  <c:v>-2.4341400000000001E-8</c:v>
                </c:pt>
                <c:pt idx="1974">
                  <c:v>-2.43352E-8</c:v>
                </c:pt>
                <c:pt idx="1975">
                  <c:v>-2.43289E-8</c:v>
                </c:pt>
                <c:pt idx="1976">
                  <c:v>-2.4322699999999999E-8</c:v>
                </c:pt>
                <c:pt idx="1977">
                  <c:v>-2.4316399999999999E-8</c:v>
                </c:pt>
                <c:pt idx="1978">
                  <c:v>-2.4310200000000002E-8</c:v>
                </c:pt>
                <c:pt idx="1979">
                  <c:v>-2.4303899999999998E-8</c:v>
                </c:pt>
                <c:pt idx="1980">
                  <c:v>-2.4297700000000001E-8</c:v>
                </c:pt>
                <c:pt idx="1981">
                  <c:v>-2.4291400000000001E-8</c:v>
                </c:pt>
                <c:pt idx="1982">
                  <c:v>-2.42852E-8</c:v>
                </c:pt>
                <c:pt idx="1983">
                  <c:v>-2.42789E-8</c:v>
                </c:pt>
                <c:pt idx="1984">
                  <c:v>-2.4272699999999999E-8</c:v>
                </c:pt>
                <c:pt idx="1985">
                  <c:v>-2.4266399999999999E-8</c:v>
                </c:pt>
                <c:pt idx="1986">
                  <c:v>-2.4260200000000001E-8</c:v>
                </c:pt>
                <c:pt idx="1987">
                  <c:v>-2.4253900000000001E-8</c:v>
                </c:pt>
                <c:pt idx="1988">
                  <c:v>-2.42477E-8</c:v>
                </c:pt>
                <c:pt idx="1989">
                  <c:v>-2.42414E-8</c:v>
                </c:pt>
                <c:pt idx="1990">
                  <c:v>-2.4235199999999999E-8</c:v>
                </c:pt>
                <c:pt idx="1991">
                  <c:v>-2.4228899999999999E-8</c:v>
                </c:pt>
                <c:pt idx="1992">
                  <c:v>-2.4222700000000002E-8</c:v>
                </c:pt>
                <c:pt idx="1993">
                  <c:v>-2.4216399999999998E-8</c:v>
                </c:pt>
                <c:pt idx="1994">
                  <c:v>-2.4210200000000001E-8</c:v>
                </c:pt>
                <c:pt idx="1995">
                  <c:v>-2.4203900000000001E-8</c:v>
                </c:pt>
                <c:pt idx="1996">
                  <c:v>-2.41977E-8</c:v>
                </c:pt>
                <c:pt idx="1997">
                  <c:v>-2.41914E-8</c:v>
                </c:pt>
                <c:pt idx="1998">
                  <c:v>-2.4185199999999999E-8</c:v>
                </c:pt>
                <c:pt idx="1999">
                  <c:v>-2.4178899999999999E-8</c:v>
                </c:pt>
                <c:pt idx="2000">
                  <c:v>-2.4172700000000001E-8</c:v>
                </c:pt>
                <c:pt idx="2001">
                  <c:v>-2.4166400000000001E-8</c:v>
                </c:pt>
                <c:pt idx="2002">
                  <c:v>-2.41602E-8</c:v>
                </c:pt>
                <c:pt idx="2003">
                  <c:v>-2.41539E-8</c:v>
                </c:pt>
                <c:pt idx="2004">
                  <c:v>-2.4147699999999999E-8</c:v>
                </c:pt>
                <c:pt idx="2005">
                  <c:v>-2.4141399999999999E-8</c:v>
                </c:pt>
                <c:pt idx="2006">
                  <c:v>-2.4135200000000002E-8</c:v>
                </c:pt>
                <c:pt idx="2007">
                  <c:v>-2.4128899999999998E-8</c:v>
                </c:pt>
                <c:pt idx="2008">
                  <c:v>-2.4122700000000001E-8</c:v>
                </c:pt>
                <c:pt idx="2009">
                  <c:v>-2.4116400000000001E-8</c:v>
                </c:pt>
                <c:pt idx="2010">
                  <c:v>-2.41102E-8</c:v>
                </c:pt>
                <c:pt idx="2011">
                  <c:v>-2.41039E-8</c:v>
                </c:pt>
                <c:pt idx="2012">
                  <c:v>-2.4097699999999999E-8</c:v>
                </c:pt>
                <c:pt idx="2013">
                  <c:v>-2.4091399999999999E-8</c:v>
                </c:pt>
                <c:pt idx="2014">
                  <c:v>-2.4085200000000001E-8</c:v>
                </c:pt>
                <c:pt idx="2015">
                  <c:v>-2.4078900000000001E-8</c:v>
                </c:pt>
                <c:pt idx="2016">
                  <c:v>-2.40727E-8</c:v>
                </c:pt>
                <c:pt idx="2017">
                  <c:v>-2.40664E-8</c:v>
                </c:pt>
                <c:pt idx="2018">
                  <c:v>-2.4060199999999999E-8</c:v>
                </c:pt>
                <c:pt idx="2019">
                  <c:v>-2.4053899999999999E-8</c:v>
                </c:pt>
                <c:pt idx="2020">
                  <c:v>-2.4047700000000002E-8</c:v>
                </c:pt>
                <c:pt idx="2021">
                  <c:v>-2.4041399999999998E-8</c:v>
                </c:pt>
                <c:pt idx="2022">
                  <c:v>-2.4035200000000001E-8</c:v>
                </c:pt>
                <c:pt idx="2023">
                  <c:v>-2.4028900000000001E-8</c:v>
                </c:pt>
                <c:pt idx="2024">
                  <c:v>-2.40227E-8</c:v>
                </c:pt>
                <c:pt idx="2025">
                  <c:v>-2.40164E-8</c:v>
                </c:pt>
                <c:pt idx="2026">
                  <c:v>-2.4010199999999999E-8</c:v>
                </c:pt>
                <c:pt idx="2027">
                  <c:v>-2.4003899999999999E-8</c:v>
                </c:pt>
                <c:pt idx="2028">
                  <c:v>-2.3997700000000001E-8</c:v>
                </c:pt>
                <c:pt idx="2029">
                  <c:v>-2.3991400000000001E-8</c:v>
                </c:pt>
                <c:pt idx="2030">
                  <c:v>-2.39852E-8</c:v>
                </c:pt>
                <c:pt idx="2031">
                  <c:v>-2.39789E-8</c:v>
                </c:pt>
                <c:pt idx="2032">
                  <c:v>-2.3972699999999999E-8</c:v>
                </c:pt>
                <c:pt idx="2033">
                  <c:v>-2.3966399999999999E-8</c:v>
                </c:pt>
                <c:pt idx="2034">
                  <c:v>-2.3960199999999998E-8</c:v>
                </c:pt>
                <c:pt idx="2035">
                  <c:v>-2.3953899999999999E-8</c:v>
                </c:pt>
                <c:pt idx="2036">
                  <c:v>-2.3947700000000001E-8</c:v>
                </c:pt>
                <c:pt idx="2037">
                  <c:v>-2.3941400000000001E-8</c:v>
                </c:pt>
                <c:pt idx="2038">
                  <c:v>-2.39352E-8</c:v>
                </c:pt>
                <c:pt idx="2039">
                  <c:v>-2.39289E-8</c:v>
                </c:pt>
                <c:pt idx="2040">
                  <c:v>-2.3922699999999999E-8</c:v>
                </c:pt>
                <c:pt idx="2041">
                  <c:v>-2.3916399999999999E-8</c:v>
                </c:pt>
                <c:pt idx="2042">
                  <c:v>-2.3910200000000001E-8</c:v>
                </c:pt>
                <c:pt idx="2043">
                  <c:v>-2.3903900000000001E-8</c:v>
                </c:pt>
                <c:pt idx="2044">
                  <c:v>-2.38977E-8</c:v>
                </c:pt>
                <c:pt idx="2045">
                  <c:v>-2.38914E-8</c:v>
                </c:pt>
                <c:pt idx="2046">
                  <c:v>-2.3885199999999999E-8</c:v>
                </c:pt>
                <c:pt idx="2047">
                  <c:v>-2.38789E-8</c:v>
                </c:pt>
                <c:pt idx="2048">
                  <c:v>-2.3872699999999998E-8</c:v>
                </c:pt>
                <c:pt idx="2049">
                  <c:v>-2.3866399999999999E-8</c:v>
                </c:pt>
                <c:pt idx="2050">
                  <c:v>-2.3860200000000001E-8</c:v>
                </c:pt>
                <c:pt idx="2051">
                  <c:v>-2.3853900000000001E-8</c:v>
                </c:pt>
                <c:pt idx="2052">
                  <c:v>-2.38477E-8</c:v>
                </c:pt>
                <c:pt idx="2053">
                  <c:v>-2.38414E-8</c:v>
                </c:pt>
                <c:pt idx="2054">
                  <c:v>-2.3835199999999999E-8</c:v>
                </c:pt>
                <c:pt idx="2055">
                  <c:v>-2.3828899999999999E-8</c:v>
                </c:pt>
                <c:pt idx="2056">
                  <c:v>-2.3822700000000001E-8</c:v>
                </c:pt>
                <c:pt idx="2057">
                  <c:v>-2.3816400000000001E-8</c:v>
                </c:pt>
                <c:pt idx="2058">
                  <c:v>-2.38102E-8</c:v>
                </c:pt>
                <c:pt idx="2059">
                  <c:v>-2.38039E-8</c:v>
                </c:pt>
                <c:pt idx="2060">
                  <c:v>-2.3797699999999999E-8</c:v>
                </c:pt>
                <c:pt idx="2061">
                  <c:v>-2.37914E-8</c:v>
                </c:pt>
                <c:pt idx="2062">
                  <c:v>-2.3785199999999998E-8</c:v>
                </c:pt>
                <c:pt idx="2063">
                  <c:v>-2.3778899999999999E-8</c:v>
                </c:pt>
                <c:pt idx="2064">
                  <c:v>-2.3772700000000001E-8</c:v>
                </c:pt>
                <c:pt idx="2065">
                  <c:v>-2.3766400000000001E-8</c:v>
                </c:pt>
                <c:pt idx="2066">
                  <c:v>-2.37602E-8</c:v>
                </c:pt>
                <c:pt idx="2067">
                  <c:v>-2.37539E-8</c:v>
                </c:pt>
                <c:pt idx="2068">
                  <c:v>-2.3747699999999999E-8</c:v>
                </c:pt>
                <c:pt idx="2069">
                  <c:v>-2.3741399999999999E-8</c:v>
                </c:pt>
                <c:pt idx="2070">
                  <c:v>-2.3735200000000001E-8</c:v>
                </c:pt>
                <c:pt idx="2071">
                  <c:v>-2.3728900000000001E-8</c:v>
                </c:pt>
                <c:pt idx="2072">
                  <c:v>-2.37227E-8</c:v>
                </c:pt>
                <c:pt idx="2073">
                  <c:v>-2.3716400000000001E-8</c:v>
                </c:pt>
                <c:pt idx="2074">
                  <c:v>-2.3710199999999999E-8</c:v>
                </c:pt>
                <c:pt idx="2075">
                  <c:v>-2.37039E-8</c:v>
                </c:pt>
                <c:pt idx="2076">
                  <c:v>-2.3697699999999999E-8</c:v>
                </c:pt>
                <c:pt idx="2077">
                  <c:v>-2.3691399999999999E-8</c:v>
                </c:pt>
                <c:pt idx="2078">
                  <c:v>-2.3685200000000001E-8</c:v>
                </c:pt>
                <c:pt idx="2079">
                  <c:v>-2.3678900000000001E-8</c:v>
                </c:pt>
                <c:pt idx="2080">
                  <c:v>-2.36727E-8</c:v>
                </c:pt>
                <c:pt idx="2081">
                  <c:v>-2.36664E-8</c:v>
                </c:pt>
                <c:pt idx="2082">
                  <c:v>-2.3660199999999999E-8</c:v>
                </c:pt>
                <c:pt idx="2083">
                  <c:v>-2.3653899999999999E-8</c:v>
                </c:pt>
                <c:pt idx="2084">
                  <c:v>-2.3647700000000001E-8</c:v>
                </c:pt>
                <c:pt idx="2085">
                  <c:v>-2.3641400000000002E-8</c:v>
                </c:pt>
                <c:pt idx="2086">
                  <c:v>-2.36352E-8</c:v>
                </c:pt>
                <c:pt idx="2087">
                  <c:v>-2.3628900000000001E-8</c:v>
                </c:pt>
                <c:pt idx="2088">
                  <c:v>-2.3622699999999999E-8</c:v>
                </c:pt>
                <c:pt idx="2089">
                  <c:v>-2.36164E-8</c:v>
                </c:pt>
                <c:pt idx="2090">
                  <c:v>-2.3610199999999999E-8</c:v>
                </c:pt>
                <c:pt idx="2091">
                  <c:v>-2.3603899999999999E-8</c:v>
                </c:pt>
                <c:pt idx="2092">
                  <c:v>-2.3597700000000001E-8</c:v>
                </c:pt>
                <c:pt idx="2093">
                  <c:v>-2.3591400000000001E-8</c:v>
                </c:pt>
                <c:pt idx="2094">
                  <c:v>-2.35852E-8</c:v>
                </c:pt>
                <c:pt idx="2095">
                  <c:v>-2.35789E-8</c:v>
                </c:pt>
                <c:pt idx="2096">
                  <c:v>-2.3572699999999999E-8</c:v>
                </c:pt>
                <c:pt idx="2097">
                  <c:v>-2.3566399999999999E-8</c:v>
                </c:pt>
                <c:pt idx="2098">
                  <c:v>-2.3560200000000001E-8</c:v>
                </c:pt>
                <c:pt idx="2099">
                  <c:v>-2.3553900000000002E-8</c:v>
                </c:pt>
                <c:pt idx="2100">
                  <c:v>-2.35477E-8</c:v>
                </c:pt>
                <c:pt idx="2101">
                  <c:v>-2.3541400000000001E-8</c:v>
                </c:pt>
                <c:pt idx="2102">
                  <c:v>-2.35352E-8</c:v>
                </c:pt>
                <c:pt idx="2103">
                  <c:v>-2.35289E-8</c:v>
                </c:pt>
                <c:pt idx="2104">
                  <c:v>-2.3522699999999999E-8</c:v>
                </c:pt>
                <c:pt idx="2105">
                  <c:v>-2.3516399999999999E-8</c:v>
                </c:pt>
                <c:pt idx="2106">
                  <c:v>-2.3510200000000001E-8</c:v>
                </c:pt>
                <c:pt idx="2107">
                  <c:v>-2.3503900000000001E-8</c:v>
                </c:pt>
                <c:pt idx="2108">
                  <c:v>-2.34977E-8</c:v>
                </c:pt>
                <c:pt idx="2109">
                  <c:v>-2.34914E-8</c:v>
                </c:pt>
                <c:pt idx="2110">
                  <c:v>-2.3485199999999999E-8</c:v>
                </c:pt>
                <c:pt idx="2111">
                  <c:v>-2.3478899999999999E-8</c:v>
                </c:pt>
                <c:pt idx="2112">
                  <c:v>-2.3472700000000001E-8</c:v>
                </c:pt>
                <c:pt idx="2113">
                  <c:v>-2.3466400000000002E-8</c:v>
                </c:pt>
                <c:pt idx="2114">
                  <c:v>-2.3460200000000001E-8</c:v>
                </c:pt>
                <c:pt idx="2115">
                  <c:v>-2.3453900000000001E-8</c:v>
                </c:pt>
                <c:pt idx="2116">
                  <c:v>-2.34477E-8</c:v>
                </c:pt>
                <c:pt idx="2117">
                  <c:v>-2.34414E-8</c:v>
                </c:pt>
                <c:pt idx="2118">
                  <c:v>-2.3435199999999999E-8</c:v>
                </c:pt>
                <c:pt idx="2119">
                  <c:v>-2.3428899999999999E-8</c:v>
                </c:pt>
                <c:pt idx="2120">
                  <c:v>-2.3422700000000001E-8</c:v>
                </c:pt>
                <c:pt idx="2121">
                  <c:v>-2.3416400000000001E-8</c:v>
                </c:pt>
                <c:pt idx="2122">
                  <c:v>-2.34102E-8</c:v>
                </c:pt>
                <c:pt idx="2123">
                  <c:v>-2.34039E-8</c:v>
                </c:pt>
                <c:pt idx="2124">
                  <c:v>-2.3397699999999999E-8</c:v>
                </c:pt>
                <c:pt idx="2125">
                  <c:v>-2.3391399999999999E-8</c:v>
                </c:pt>
                <c:pt idx="2126">
                  <c:v>-2.3385200000000002E-8</c:v>
                </c:pt>
                <c:pt idx="2127">
                  <c:v>-2.3378900000000002E-8</c:v>
                </c:pt>
                <c:pt idx="2128">
                  <c:v>-2.3372700000000001E-8</c:v>
                </c:pt>
                <c:pt idx="2129">
                  <c:v>-2.3366400000000001E-8</c:v>
                </c:pt>
                <c:pt idx="2130">
                  <c:v>-2.33602E-8</c:v>
                </c:pt>
                <c:pt idx="2131">
                  <c:v>-2.33539E-8</c:v>
                </c:pt>
                <c:pt idx="2132">
                  <c:v>-2.3347699999999999E-8</c:v>
                </c:pt>
                <c:pt idx="2133">
                  <c:v>-2.3341399999999999E-8</c:v>
                </c:pt>
                <c:pt idx="2134">
                  <c:v>-2.3335200000000001E-8</c:v>
                </c:pt>
                <c:pt idx="2135">
                  <c:v>-2.3328900000000001E-8</c:v>
                </c:pt>
                <c:pt idx="2136">
                  <c:v>-2.33227E-8</c:v>
                </c:pt>
                <c:pt idx="2137">
                  <c:v>-2.33164E-8</c:v>
                </c:pt>
                <c:pt idx="2138">
                  <c:v>-2.3310199999999999E-8</c:v>
                </c:pt>
                <c:pt idx="2139">
                  <c:v>-2.3303899999999999E-8</c:v>
                </c:pt>
                <c:pt idx="2140">
                  <c:v>-2.3297700000000002E-8</c:v>
                </c:pt>
                <c:pt idx="2141">
                  <c:v>-2.3291399999999998E-8</c:v>
                </c:pt>
                <c:pt idx="2142">
                  <c:v>-2.3285200000000001E-8</c:v>
                </c:pt>
                <c:pt idx="2143">
                  <c:v>-2.3278900000000001E-8</c:v>
                </c:pt>
                <c:pt idx="2144">
                  <c:v>-2.32727E-8</c:v>
                </c:pt>
                <c:pt idx="2145">
                  <c:v>-2.32664E-8</c:v>
                </c:pt>
                <c:pt idx="2146">
                  <c:v>-2.3260199999999999E-8</c:v>
                </c:pt>
                <c:pt idx="2147">
                  <c:v>-2.3253899999999999E-8</c:v>
                </c:pt>
                <c:pt idx="2148">
                  <c:v>-2.3247700000000001E-8</c:v>
                </c:pt>
                <c:pt idx="2149">
                  <c:v>-2.3241400000000001E-8</c:v>
                </c:pt>
                <c:pt idx="2150">
                  <c:v>-2.32352E-8</c:v>
                </c:pt>
                <c:pt idx="2151">
                  <c:v>-2.32289E-8</c:v>
                </c:pt>
                <c:pt idx="2152">
                  <c:v>-2.3222699999999999E-8</c:v>
                </c:pt>
                <c:pt idx="2153">
                  <c:v>-2.3216399999999999E-8</c:v>
                </c:pt>
                <c:pt idx="2154">
                  <c:v>-2.3210200000000002E-8</c:v>
                </c:pt>
                <c:pt idx="2155">
                  <c:v>-2.3203899999999998E-8</c:v>
                </c:pt>
                <c:pt idx="2156">
                  <c:v>-2.3197700000000001E-8</c:v>
                </c:pt>
                <c:pt idx="2157">
                  <c:v>-2.3191400000000001E-8</c:v>
                </c:pt>
                <c:pt idx="2158">
                  <c:v>-2.31852E-8</c:v>
                </c:pt>
                <c:pt idx="2159">
                  <c:v>-2.31789E-8</c:v>
                </c:pt>
                <c:pt idx="2160">
                  <c:v>-2.3172699999999999E-8</c:v>
                </c:pt>
                <c:pt idx="2161">
                  <c:v>-2.3166399999999999E-8</c:v>
                </c:pt>
                <c:pt idx="2162">
                  <c:v>-2.3160200000000001E-8</c:v>
                </c:pt>
                <c:pt idx="2163">
                  <c:v>-2.3153900000000001E-8</c:v>
                </c:pt>
                <c:pt idx="2164">
                  <c:v>-2.31477E-8</c:v>
                </c:pt>
                <c:pt idx="2165">
                  <c:v>-2.31414E-8</c:v>
                </c:pt>
                <c:pt idx="2166">
                  <c:v>-2.3135199999999999E-8</c:v>
                </c:pt>
                <c:pt idx="2167">
                  <c:v>-2.3128899999999999E-8</c:v>
                </c:pt>
                <c:pt idx="2168">
                  <c:v>-2.3122700000000002E-8</c:v>
                </c:pt>
                <c:pt idx="2169">
                  <c:v>-2.3116399999999998E-8</c:v>
                </c:pt>
                <c:pt idx="2170">
                  <c:v>-2.3110200000000001E-8</c:v>
                </c:pt>
                <c:pt idx="2171">
                  <c:v>-2.3103900000000001E-8</c:v>
                </c:pt>
                <c:pt idx="2172">
                  <c:v>-2.30977E-8</c:v>
                </c:pt>
                <c:pt idx="2173">
                  <c:v>-2.30914E-8</c:v>
                </c:pt>
                <c:pt idx="2174">
                  <c:v>-2.3085199999999999E-8</c:v>
                </c:pt>
                <c:pt idx="2175">
                  <c:v>-2.3078899999999999E-8</c:v>
                </c:pt>
                <c:pt idx="2176">
                  <c:v>-2.3072700000000001E-8</c:v>
                </c:pt>
                <c:pt idx="2177">
                  <c:v>-2.3066400000000001E-8</c:v>
                </c:pt>
                <c:pt idx="2178">
                  <c:v>-2.30602E-8</c:v>
                </c:pt>
                <c:pt idx="2179">
                  <c:v>-2.30539E-8</c:v>
                </c:pt>
                <c:pt idx="2180">
                  <c:v>-2.3047699999999999E-8</c:v>
                </c:pt>
                <c:pt idx="2181">
                  <c:v>-2.3041399999999999E-8</c:v>
                </c:pt>
                <c:pt idx="2182">
                  <c:v>-2.3035199999999998E-8</c:v>
                </c:pt>
                <c:pt idx="2183">
                  <c:v>-2.3028899999999999E-8</c:v>
                </c:pt>
                <c:pt idx="2184">
                  <c:v>-2.3022700000000001E-8</c:v>
                </c:pt>
                <c:pt idx="2185">
                  <c:v>-2.3016400000000001E-8</c:v>
                </c:pt>
                <c:pt idx="2186">
                  <c:v>-2.30102E-8</c:v>
                </c:pt>
                <c:pt idx="2187">
                  <c:v>-2.30039E-8</c:v>
                </c:pt>
                <c:pt idx="2188">
                  <c:v>-2.2997699999999999E-8</c:v>
                </c:pt>
                <c:pt idx="2189">
                  <c:v>-2.2991399999999999E-8</c:v>
                </c:pt>
                <c:pt idx="2190">
                  <c:v>-2.2985200000000001E-8</c:v>
                </c:pt>
                <c:pt idx="2191">
                  <c:v>-2.2978900000000001E-8</c:v>
                </c:pt>
                <c:pt idx="2192">
                  <c:v>-2.29727E-8</c:v>
                </c:pt>
                <c:pt idx="2193">
                  <c:v>-2.29664E-8</c:v>
                </c:pt>
                <c:pt idx="2194">
                  <c:v>-2.2960199999999999E-8</c:v>
                </c:pt>
                <c:pt idx="2195">
                  <c:v>-2.2953899999999999E-8</c:v>
                </c:pt>
                <c:pt idx="2196">
                  <c:v>-2.2947699999999998E-8</c:v>
                </c:pt>
                <c:pt idx="2197">
                  <c:v>-2.2941399999999999E-8</c:v>
                </c:pt>
                <c:pt idx="2198">
                  <c:v>-2.2935200000000001E-8</c:v>
                </c:pt>
                <c:pt idx="2199">
                  <c:v>-2.2928900000000001E-8</c:v>
                </c:pt>
                <c:pt idx="2200">
                  <c:v>-2.29227E-8</c:v>
                </c:pt>
                <c:pt idx="2201">
                  <c:v>-2.29164E-8</c:v>
                </c:pt>
                <c:pt idx="2202">
                  <c:v>-2.2910199999999999E-8</c:v>
                </c:pt>
                <c:pt idx="2203">
                  <c:v>-2.2903899999999999E-8</c:v>
                </c:pt>
                <c:pt idx="2204">
                  <c:v>-2.2897700000000001E-8</c:v>
                </c:pt>
                <c:pt idx="2205">
                  <c:v>-2.2891400000000001E-8</c:v>
                </c:pt>
                <c:pt idx="2206">
                  <c:v>-2.28852E-8</c:v>
                </c:pt>
                <c:pt idx="2207">
                  <c:v>-2.28789E-8</c:v>
                </c:pt>
                <c:pt idx="2208">
                  <c:v>-2.2872699999999999E-8</c:v>
                </c:pt>
                <c:pt idx="2209">
                  <c:v>-2.28664E-8</c:v>
                </c:pt>
                <c:pt idx="2210">
                  <c:v>-2.2860199999999998E-8</c:v>
                </c:pt>
                <c:pt idx="2211">
                  <c:v>-2.2853899999999999E-8</c:v>
                </c:pt>
                <c:pt idx="2212">
                  <c:v>-2.2847700000000001E-8</c:v>
                </c:pt>
                <c:pt idx="2213">
                  <c:v>-2.2841400000000001E-8</c:v>
                </c:pt>
                <c:pt idx="2214">
                  <c:v>-2.28352E-8</c:v>
                </c:pt>
                <c:pt idx="2215">
                  <c:v>-2.28289E-8</c:v>
                </c:pt>
                <c:pt idx="2216">
                  <c:v>-2.2822699999999999E-8</c:v>
                </c:pt>
                <c:pt idx="2217">
                  <c:v>-2.2816399999999999E-8</c:v>
                </c:pt>
                <c:pt idx="2218">
                  <c:v>-2.2810200000000001E-8</c:v>
                </c:pt>
                <c:pt idx="2219">
                  <c:v>-2.2803900000000001E-8</c:v>
                </c:pt>
                <c:pt idx="2220">
                  <c:v>-2.27977E-8</c:v>
                </c:pt>
                <c:pt idx="2221">
                  <c:v>-2.2791400000000001E-8</c:v>
                </c:pt>
                <c:pt idx="2222">
                  <c:v>-2.2785199999999999E-8</c:v>
                </c:pt>
                <c:pt idx="2223">
                  <c:v>-2.27789E-8</c:v>
                </c:pt>
                <c:pt idx="2224">
                  <c:v>-2.2772699999999999E-8</c:v>
                </c:pt>
                <c:pt idx="2225">
                  <c:v>-2.2766399999999999E-8</c:v>
                </c:pt>
                <c:pt idx="2226">
                  <c:v>-2.2760200000000001E-8</c:v>
                </c:pt>
                <c:pt idx="2227">
                  <c:v>-2.2753900000000001E-8</c:v>
                </c:pt>
                <c:pt idx="2228">
                  <c:v>-2.27477E-8</c:v>
                </c:pt>
                <c:pt idx="2229">
                  <c:v>-2.27414E-8</c:v>
                </c:pt>
                <c:pt idx="2230">
                  <c:v>-2.2735199999999999E-8</c:v>
                </c:pt>
                <c:pt idx="2231">
                  <c:v>-2.2728899999999999E-8</c:v>
                </c:pt>
                <c:pt idx="2232">
                  <c:v>-2.2722700000000001E-8</c:v>
                </c:pt>
                <c:pt idx="2233">
                  <c:v>-2.2716400000000002E-8</c:v>
                </c:pt>
                <c:pt idx="2234">
                  <c:v>-2.27102E-8</c:v>
                </c:pt>
                <c:pt idx="2235">
                  <c:v>-2.2703900000000001E-8</c:v>
                </c:pt>
                <c:pt idx="2236">
                  <c:v>-2.2697699999999999E-8</c:v>
                </c:pt>
                <c:pt idx="2237">
                  <c:v>-2.26914E-8</c:v>
                </c:pt>
                <c:pt idx="2238">
                  <c:v>-2.2685199999999999E-8</c:v>
                </c:pt>
                <c:pt idx="2239">
                  <c:v>-2.2678899999999999E-8</c:v>
                </c:pt>
                <c:pt idx="2240">
                  <c:v>-2.2672700000000001E-8</c:v>
                </c:pt>
                <c:pt idx="2241">
                  <c:v>-2.2666400000000001E-8</c:v>
                </c:pt>
                <c:pt idx="2242">
                  <c:v>-2.26602E-8</c:v>
                </c:pt>
                <c:pt idx="2243">
                  <c:v>-2.26539E-8</c:v>
                </c:pt>
                <c:pt idx="2244">
                  <c:v>-2.2647699999999999E-8</c:v>
                </c:pt>
                <c:pt idx="2245">
                  <c:v>-2.2641399999999999E-8</c:v>
                </c:pt>
                <c:pt idx="2246">
                  <c:v>-2.2635200000000001E-8</c:v>
                </c:pt>
                <c:pt idx="2247">
                  <c:v>-2.2628900000000002E-8</c:v>
                </c:pt>
                <c:pt idx="2248">
                  <c:v>-2.26227E-8</c:v>
                </c:pt>
                <c:pt idx="2249">
                  <c:v>-2.2616400000000001E-8</c:v>
                </c:pt>
                <c:pt idx="2250">
                  <c:v>-2.26102E-8</c:v>
                </c:pt>
                <c:pt idx="2251">
                  <c:v>-2.26039E-8</c:v>
                </c:pt>
                <c:pt idx="2252">
                  <c:v>-2.2597699999999999E-8</c:v>
                </c:pt>
                <c:pt idx="2253">
                  <c:v>-2.2591399999999999E-8</c:v>
                </c:pt>
                <c:pt idx="2254">
                  <c:v>-2.2585200000000001E-8</c:v>
                </c:pt>
                <c:pt idx="2255">
                  <c:v>-2.2578900000000001E-8</c:v>
                </c:pt>
                <c:pt idx="2256">
                  <c:v>-2.25727E-8</c:v>
                </c:pt>
                <c:pt idx="2257">
                  <c:v>-2.25664E-8</c:v>
                </c:pt>
                <c:pt idx="2258">
                  <c:v>-2.2560199999999999E-8</c:v>
                </c:pt>
                <c:pt idx="2259">
                  <c:v>-2.2553899999999999E-8</c:v>
                </c:pt>
                <c:pt idx="2260">
                  <c:v>-2.2547700000000001E-8</c:v>
                </c:pt>
                <c:pt idx="2261">
                  <c:v>-2.2541400000000002E-8</c:v>
                </c:pt>
                <c:pt idx="2262">
                  <c:v>-2.2535200000000001E-8</c:v>
                </c:pt>
                <c:pt idx="2263">
                  <c:v>-2.2528900000000001E-8</c:v>
                </c:pt>
                <c:pt idx="2264">
                  <c:v>-2.25227E-8</c:v>
                </c:pt>
                <c:pt idx="2265">
                  <c:v>-2.25164E-8</c:v>
                </c:pt>
                <c:pt idx="2266">
                  <c:v>-2.2510199999999999E-8</c:v>
                </c:pt>
                <c:pt idx="2267">
                  <c:v>-2.2503899999999999E-8</c:v>
                </c:pt>
                <c:pt idx="2268">
                  <c:v>-2.2497700000000001E-8</c:v>
                </c:pt>
                <c:pt idx="2269">
                  <c:v>-2.2491400000000001E-8</c:v>
                </c:pt>
                <c:pt idx="2270">
                  <c:v>-2.24852E-8</c:v>
                </c:pt>
                <c:pt idx="2271">
                  <c:v>-2.24789E-8</c:v>
                </c:pt>
                <c:pt idx="2272">
                  <c:v>-2.2472699999999999E-8</c:v>
                </c:pt>
                <c:pt idx="2273">
                  <c:v>-2.2466399999999999E-8</c:v>
                </c:pt>
                <c:pt idx="2274">
                  <c:v>-2.2460200000000001E-8</c:v>
                </c:pt>
                <c:pt idx="2275">
                  <c:v>-2.2453900000000002E-8</c:v>
                </c:pt>
                <c:pt idx="2276">
                  <c:v>-2.2447700000000001E-8</c:v>
                </c:pt>
                <c:pt idx="2277">
                  <c:v>-2.2441400000000001E-8</c:v>
                </c:pt>
                <c:pt idx="2278">
                  <c:v>-2.24352E-8</c:v>
                </c:pt>
                <c:pt idx="2279">
                  <c:v>-2.24289E-8</c:v>
                </c:pt>
                <c:pt idx="2280">
                  <c:v>-2.2422699999999999E-8</c:v>
                </c:pt>
                <c:pt idx="2281">
                  <c:v>-2.2416399999999999E-8</c:v>
                </c:pt>
                <c:pt idx="2282">
                  <c:v>-2.2410200000000001E-8</c:v>
                </c:pt>
                <c:pt idx="2283">
                  <c:v>-2.2403900000000001E-8</c:v>
                </c:pt>
                <c:pt idx="2284">
                  <c:v>-2.23977E-8</c:v>
                </c:pt>
                <c:pt idx="2285">
                  <c:v>-2.23914E-8</c:v>
                </c:pt>
                <c:pt idx="2286">
                  <c:v>-2.2385199999999999E-8</c:v>
                </c:pt>
                <c:pt idx="2287">
                  <c:v>-2.2378899999999999E-8</c:v>
                </c:pt>
                <c:pt idx="2288">
                  <c:v>-2.2372700000000002E-8</c:v>
                </c:pt>
                <c:pt idx="2289">
                  <c:v>-2.2366399999999998E-8</c:v>
                </c:pt>
                <c:pt idx="2290">
                  <c:v>-2.2360200000000001E-8</c:v>
                </c:pt>
                <c:pt idx="2291">
                  <c:v>-2.2353900000000001E-8</c:v>
                </c:pt>
                <c:pt idx="2292">
                  <c:v>-2.23477E-8</c:v>
                </c:pt>
                <c:pt idx="2293">
                  <c:v>-2.23414E-8</c:v>
                </c:pt>
                <c:pt idx="2294">
                  <c:v>-2.2335199999999999E-8</c:v>
                </c:pt>
                <c:pt idx="2295">
                  <c:v>-2.2328899999999999E-8</c:v>
                </c:pt>
                <c:pt idx="2296">
                  <c:v>-2.2322700000000001E-8</c:v>
                </c:pt>
                <c:pt idx="2297">
                  <c:v>-2.2316400000000001E-8</c:v>
                </c:pt>
                <c:pt idx="2298">
                  <c:v>-2.23102E-8</c:v>
                </c:pt>
                <c:pt idx="2299">
                  <c:v>-2.23039E-8</c:v>
                </c:pt>
                <c:pt idx="2300">
                  <c:v>-2.2297699999999999E-8</c:v>
                </c:pt>
                <c:pt idx="2301">
                  <c:v>-2.2291399999999999E-8</c:v>
                </c:pt>
                <c:pt idx="2302">
                  <c:v>-2.2285200000000002E-8</c:v>
                </c:pt>
                <c:pt idx="2303">
                  <c:v>-2.2278899999999998E-8</c:v>
                </c:pt>
                <c:pt idx="2304">
                  <c:v>-2.2272700000000001E-8</c:v>
                </c:pt>
                <c:pt idx="2305">
                  <c:v>-2.2266400000000001E-8</c:v>
                </c:pt>
                <c:pt idx="2306">
                  <c:v>-2.22602E-8</c:v>
                </c:pt>
                <c:pt idx="2307">
                  <c:v>-2.22539E-8</c:v>
                </c:pt>
                <c:pt idx="2308">
                  <c:v>-2.2247699999999999E-8</c:v>
                </c:pt>
                <c:pt idx="2309">
                  <c:v>-2.2241399999999999E-8</c:v>
                </c:pt>
                <c:pt idx="2310">
                  <c:v>-2.2235200000000001E-8</c:v>
                </c:pt>
                <c:pt idx="2311">
                  <c:v>-2.2228900000000001E-8</c:v>
                </c:pt>
                <c:pt idx="2312">
                  <c:v>-2.22227E-8</c:v>
                </c:pt>
                <c:pt idx="2313">
                  <c:v>-2.22164E-8</c:v>
                </c:pt>
                <c:pt idx="2314">
                  <c:v>-2.2210199999999999E-8</c:v>
                </c:pt>
                <c:pt idx="2315">
                  <c:v>-2.2203899999999999E-8</c:v>
                </c:pt>
                <c:pt idx="2316">
                  <c:v>-2.2197700000000002E-8</c:v>
                </c:pt>
                <c:pt idx="2317">
                  <c:v>-2.2191399999999998E-8</c:v>
                </c:pt>
                <c:pt idx="2318">
                  <c:v>-2.2185200000000001E-8</c:v>
                </c:pt>
                <c:pt idx="2319">
                  <c:v>-2.2178900000000001E-8</c:v>
                </c:pt>
                <c:pt idx="2320">
                  <c:v>-2.21727E-8</c:v>
                </c:pt>
                <c:pt idx="2321">
                  <c:v>-2.21664E-8</c:v>
                </c:pt>
                <c:pt idx="2322">
                  <c:v>-2.2160199999999999E-8</c:v>
                </c:pt>
                <c:pt idx="2323">
                  <c:v>-2.2153899999999999E-8</c:v>
                </c:pt>
                <c:pt idx="2324">
                  <c:v>-2.2147700000000001E-8</c:v>
                </c:pt>
                <c:pt idx="2325">
                  <c:v>-2.2141400000000001E-8</c:v>
                </c:pt>
                <c:pt idx="2326">
                  <c:v>-2.21352E-8</c:v>
                </c:pt>
                <c:pt idx="2327">
                  <c:v>-2.21289E-8</c:v>
                </c:pt>
                <c:pt idx="2328">
                  <c:v>-2.2122699999999999E-8</c:v>
                </c:pt>
                <c:pt idx="2329">
                  <c:v>-2.2116399999999999E-8</c:v>
                </c:pt>
                <c:pt idx="2330">
                  <c:v>-2.2110199999999998E-8</c:v>
                </c:pt>
                <c:pt idx="2331">
                  <c:v>-2.2103899999999998E-8</c:v>
                </c:pt>
                <c:pt idx="2332">
                  <c:v>-2.2097700000000001E-8</c:v>
                </c:pt>
                <c:pt idx="2333">
                  <c:v>-2.2091400000000001E-8</c:v>
                </c:pt>
                <c:pt idx="2334">
                  <c:v>-2.20852E-8</c:v>
                </c:pt>
                <c:pt idx="2335">
                  <c:v>-2.20789E-8</c:v>
                </c:pt>
                <c:pt idx="2336">
                  <c:v>-2.2072699999999999E-8</c:v>
                </c:pt>
                <c:pt idx="2337">
                  <c:v>-2.2066399999999999E-8</c:v>
                </c:pt>
                <c:pt idx="2338">
                  <c:v>-2.2060200000000001E-8</c:v>
                </c:pt>
                <c:pt idx="2339">
                  <c:v>-2.2053900000000001E-8</c:v>
                </c:pt>
                <c:pt idx="2340">
                  <c:v>-2.20477E-8</c:v>
                </c:pt>
                <c:pt idx="2341">
                  <c:v>-2.20414E-8</c:v>
                </c:pt>
                <c:pt idx="2342">
                  <c:v>-2.2035199999999999E-8</c:v>
                </c:pt>
                <c:pt idx="2343">
                  <c:v>-2.2028899999999999E-8</c:v>
                </c:pt>
                <c:pt idx="2344">
                  <c:v>-2.2022699999999998E-8</c:v>
                </c:pt>
                <c:pt idx="2345">
                  <c:v>-2.2016399999999999E-8</c:v>
                </c:pt>
                <c:pt idx="2346">
                  <c:v>-2.2010200000000001E-8</c:v>
                </c:pt>
                <c:pt idx="2347">
                  <c:v>-2.2003900000000001E-8</c:v>
                </c:pt>
                <c:pt idx="2348">
                  <c:v>-2.19977E-8</c:v>
                </c:pt>
                <c:pt idx="2349">
                  <c:v>-2.19914E-8</c:v>
                </c:pt>
                <c:pt idx="2350">
                  <c:v>-2.1985199999999999E-8</c:v>
                </c:pt>
                <c:pt idx="2351">
                  <c:v>-2.1978899999999999E-8</c:v>
                </c:pt>
                <c:pt idx="2352">
                  <c:v>-2.1972700000000001E-8</c:v>
                </c:pt>
                <c:pt idx="2353">
                  <c:v>-2.1966400000000001E-8</c:v>
                </c:pt>
                <c:pt idx="2354">
                  <c:v>-2.19602E-8</c:v>
                </c:pt>
                <c:pt idx="2355">
                  <c:v>-2.19539E-8</c:v>
                </c:pt>
                <c:pt idx="2356">
                  <c:v>-2.1947699999999999E-8</c:v>
                </c:pt>
                <c:pt idx="2357">
                  <c:v>-2.19414E-8</c:v>
                </c:pt>
                <c:pt idx="2358">
                  <c:v>-2.1935199999999998E-8</c:v>
                </c:pt>
                <c:pt idx="2359">
                  <c:v>-2.1928899999999999E-8</c:v>
                </c:pt>
                <c:pt idx="2360">
                  <c:v>-2.1922700000000001E-8</c:v>
                </c:pt>
                <c:pt idx="2361">
                  <c:v>-2.1916400000000001E-8</c:v>
                </c:pt>
                <c:pt idx="2362">
                  <c:v>-2.19102E-8</c:v>
                </c:pt>
                <c:pt idx="2363">
                  <c:v>-2.19039E-8</c:v>
                </c:pt>
                <c:pt idx="2364">
                  <c:v>-2.1897699999999999E-8</c:v>
                </c:pt>
                <c:pt idx="2365">
                  <c:v>-2.1891399999999999E-8</c:v>
                </c:pt>
                <c:pt idx="2366">
                  <c:v>-2.1885200000000001E-8</c:v>
                </c:pt>
                <c:pt idx="2367">
                  <c:v>-2.1878900000000001E-8</c:v>
                </c:pt>
                <c:pt idx="2368">
                  <c:v>-2.18727E-8</c:v>
                </c:pt>
                <c:pt idx="2369">
                  <c:v>-2.1866400000000001E-8</c:v>
                </c:pt>
                <c:pt idx="2370">
                  <c:v>-2.1860199999999999E-8</c:v>
                </c:pt>
                <c:pt idx="2371">
                  <c:v>-2.18539E-8</c:v>
                </c:pt>
                <c:pt idx="2372">
                  <c:v>-2.1847699999999998E-8</c:v>
                </c:pt>
                <c:pt idx="2373">
                  <c:v>-2.1841399999999999E-8</c:v>
                </c:pt>
                <c:pt idx="2374">
                  <c:v>-2.1835200000000001E-8</c:v>
                </c:pt>
                <c:pt idx="2375">
                  <c:v>-2.1828900000000001E-8</c:v>
                </c:pt>
                <c:pt idx="2376">
                  <c:v>-2.18227E-8</c:v>
                </c:pt>
                <c:pt idx="2377">
                  <c:v>-2.18164E-8</c:v>
                </c:pt>
                <c:pt idx="2378">
                  <c:v>-2.1810199999999999E-8</c:v>
                </c:pt>
                <c:pt idx="2379">
                  <c:v>-2.1803899999999999E-8</c:v>
                </c:pt>
                <c:pt idx="2380">
                  <c:v>-2.1797700000000001E-8</c:v>
                </c:pt>
                <c:pt idx="2381">
                  <c:v>-2.1791400000000001E-8</c:v>
                </c:pt>
                <c:pt idx="2382">
                  <c:v>-2.17852E-8</c:v>
                </c:pt>
                <c:pt idx="2383">
                  <c:v>-2.1778900000000001E-8</c:v>
                </c:pt>
                <c:pt idx="2384">
                  <c:v>-2.1772699999999999E-8</c:v>
                </c:pt>
                <c:pt idx="2385">
                  <c:v>-2.17664E-8</c:v>
                </c:pt>
                <c:pt idx="2386">
                  <c:v>-2.1760199999999999E-8</c:v>
                </c:pt>
                <c:pt idx="2387">
                  <c:v>-2.1753899999999999E-8</c:v>
                </c:pt>
                <c:pt idx="2388">
                  <c:v>-2.1747700000000001E-8</c:v>
                </c:pt>
                <c:pt idx="2389">
                  <c:v>-2.1741400000000001E-8</c:v>
                </c:pt>
                <c:pt idx="2390">
                  <c:v>-2.17352E-8</c:v>
                </c:pt>
                <c:pt idx="2391">
                  <c:v>-2.17289E-8</c:v>
                </c:pt>
                <c:pt idx="2392">
                  <c:v>-2.1722699999999999E-8</c:v>
                </c:pt>
                <c:pt idx="2393">
                  <c:v>-2.1716399999999999E-8</c:v>
                </c:pt>
                <c:pt idx="2394">
                  <c:v>-2.1710200000000001E-8</c:v>
                </c:pt>
                <c:pt idx="2395">
                  <c:v>-2.1703900000000002E-8</c:v>
                </c:pt>
                <c:pt idx="2396">
                  <c:v>-2.16977E-8</c:v>
                </c:pt>
                <c:pt idx="2397">
                  <c:v>-2.1691400000000001E-8</c:v>
                </c:pt>
                <c:pt idx="2398">
                  <c:v>-2.16852E-8</c:v>
                </c:pt>
                <c:pt idx="2399">
                  <c:v>-2.16789E-8</c:v>
                </c:pt>
                <c:pt idx="2400">
                  <c:v>-2.1672699999999999E-8</c:v>
                </c:pt>
                <c:pt idx="2401">
                  <c:v>-2.1666399999999999E-8</c:v>
                </c:pt>
                <c:pt idx="2402">
                  <c:v>-2.1660200000000001E-8</c:v>
                </c:pt>
                <c:pt idx="2403">
                  <c:v>-2.1653900000000001E-8</c:v>
                </c:pt>
                <c:pt idx="2404">
                  <c:v>-2.16477E-8</c:v>
                </c:pt>
                <c:pt idx="2405">
                  <c:v>-2.16414E-8</c:v>
                </c:pt>
                <c:pt idx="2406">
                  <c:v>-2.1635199999999999E-8</c:v>
                </c:pt>
                <c:pt idx="2407">
                  <c:v>-2.1628899999999999E-8</c:v>
                </c:pt>
                <c:pt idx="2408">
                  <c:v>-2.1622700000000001E-8</c:v>
                </c:pt>
                <c:pt idx="2409">
                  <c:v>-2.1616400000000002E-8</c:v>
                </c:pt>
                <c:pt idx="2410">
                  <c:v>-2.1610200000000001E-8</c:v>
                </c:pt>
                <c:pt idx="2411">
                  <c:v>-2.1603900000000001E-8</c:v>
                </c:pt>
                <c:pt idx="2412">
                  <c:v>-2.15977E-8</c:v>
                </c:pt>
                <c:pt idx="2413">
                  <c:v>-2.15914E-8</c:v>
                </c:pt>
                <c:pt idx="2414">
                  <c:v>-2.1585199999999999E-8</c:v>
                </c:pt>
                <c:pt idx="2415">
                  <c:v>-2.1578899999999999E-8</c:v>
                </c:pt>
                <c:pt idx="2416">
                  <c:v>-2.1572700000000001E-8</c:v>
                </c:pt>
                <c:pt idx="2417">
                  <c:v>-2.1566400000000001E-8</c:v>
                </c:pt>
                <c:pt idx="2418">
                  <c:v>-2.15602E-8</c:v>
                </c:pt>
                <c:pt idx="2419">
                  <c:v>-2.15539E-8</c:v>
                </c:pt>
                <c:pt idx="2420">
                  <c:v>-2.1547699999999999E-8</c:v>
                </c:pt>
                <c:pt idx="2421">
                  <c:v>-2.1541399999999999E-8</c:v>
                </c:pt>
                <c:pt idx="2422">
                  <c:v>-2.1535200000000001E-8</c:v>
                </c:pt>
                <c:pt idx="2423">
                  <c:v>-2.1528900000000002E-8</c:v>
                </c:pt>
                <c:pt idx="2424">
                  <c:v>-2.1522700000000001E-8</c:v>
                </c:pt>
                <c:pt idx="2425">
                  <c:v>-2.1516400000000001E-8</c:v>
                </c:pt>
                <c:pt idx="2426">
                  <c:v>-2.15102E-8</c:v>
                </c:pt>
                <c:pt idx="2427">
                  <c:v>-2.15039E-8</c:v>
                </c:pt>
                <c:pt idx="2428">
                  <c:v>-2.1497699999999999E-8</c:v>
                </c:pt>
                <c:pt idx="2429">
                  <c:v>-2.1491399999999999E-8</c:v>
                </c:pt>
                <c:pt idx="2430">
                  <c:v>-2.1485200000000001E-8</c:v>
                </c:pt>
                <c:pt idx="2431">
                  <c:v>-2.1478900000000001E-8</c:v>
                </c:pt>
                <c:pt idx="2432">
                  <c:v>-2.14727E-8</c:v>
                </c:pt>
                <c:pt idx="2433">
                  <c:v>-2.14664E-8</c:v>
                </c:pt>
                <c:pt idx="2434">
                  <c:v>-2.1460199999999999E-8</c:v>
                </c:pt>
                <c:pt idx="2435">
                  <c:v>-2.1453899999999999E-8</c:v>
                </c:pt>
                <c:pt idx="2436">
                  <c:v>-2.1447700000000002E-8</c:v>
                </c:pt>
                <c:pt idx="2437">
                  <c:v>-2.1441399999999998E-8</c:v>
                </c:pt>
                <c:pt idx="2438">
                  <c:v>-2.1435200000000001E-8</c:v>
                </c:pt>
                <c:pt idx="2439">
                  <c:v>-2.1428900000000001E-8</c:v>
                </c:pt>
                <c:pt idx="2440">
                  <c:v>-2.14227E-8</c:v>
                </c:pt>
                <c:pt idx="2441">
                  <c:v>-2.14164E-8</c:v>
                </c:pt>
                <c:pt idx="2442">
                  <c:v>-2.1410199999999999E-8</c:v>
                </c:pt>
                <c:pt idx="2443">
                  <c:v>-2.1403899999999999E-8</c:v>
                </c:pt>
                <c:pt idx="2444">
                  <c:v>-2.1397700000000001E-8</c:v>
                </c:pt>
                <c:pt idx="2445">
                  <c:v>-2.1391400000000001E-8</c:v>
                </c:pt>
                <c:pt idx="2446">
                  <c:v>-2.13852E-8</c:v>
                </c:pt>
                <c:pt idx="2447">
                  <c:v>-2.13789E-8</c:v>
                </c:pt>
                <c:pt idx="2448">
                  <c:v>-2.1372699999999999E-8</c:v>
                </c:pt>
                <c:pt idx="2449">
                  <c:v>-2.1366399999999999E-8</c:v>
                </c:pt>
                <c:pt idx="2450">
                  <c:v>-2.1360200000000002E-8</c:v>
                </c:pt>
                <c:pt idx="2451">
                  <c:v>-2.1353899999999998E-8</c:v>
                </c:pt>
                <c:pt idx="2452">
                  <c:v>-2.1347700000000001E-8</c:v>
                </c:pt>
                <c:pt idx="2453">
                  <c:v>-2.1341400000000001E-8</c:v>
                </c:pt>
                <c:pt idx="2454">
                  <c:v>-2.13352E-8</c:v>
                </c:pt>
                <c:pt idx="2455">
                  <c:v>-2.13289E-8</c:v>
                </c:pt>
                <c:pt idx="2456">
                  <c:v>-2.1322699999999999E-8</c:v>
                </c:pt>
                <c:pt idx="2457">
                  <c:v>-2.1316399999999999E-8</c:v>
                </c:pt>
                <c:pt idx="2458">
                  <c:v>-2.1310200000000001E-8</c:v>
                </c:pt>
                <c:pt idx="2459">
                  <c:v>-2.1303900000000001E-8</c:v>
                </c:pt>
                <c:pt idx="2460">
                  <c:v>-2.12977E-8</c:v>
                </c:pt>
                <c:pt idx="2461">
                  <c:v>-2.12914E-8</c:v>
                </c:pt>
                <c:pt idx="2462">
                  <c:v>-2.1285199999999999E-8</c:v>
                </c:pt>
                <c:pt idx="2463">
                  <c:v>-2.1278899999999999E-8</c:v>
                </c:pt>
                <c:pt idx="2464">
                  <c:v>-2.1272700000000002E-8</c:v>
                </c:pt>
                <c:pt idx="2465">
                  <c:v>-2.1266399999999998E-8</c:v>
                </c:pt>
                <c:pt idx="2466">
                  <c:v>-2.1260200000000001E-8</c:v>
                </c:pt>
                <c:pt idx="2467">
                  <c:v>-2.1253900000000001E-8</c:v>
                </c:pt>
                <c:pt idx="2468">
                  <c:v>-2.12477E-8</c:v>
                </c:pt>
                <c:pt idx="2469">
                  <c:v>-2.12414E-8</c:v>
                </c:pt>
                <c:pt idx="2470">
                  <c:v>-2.1235199999999999E-8</c:v>
                </c:pt>
                <c:pt idx="2471">
                  <c:v>-2.1228899999999999E-8</c:v>
                </c:pt>
                <c:pt idx="2472">
                  <c:v>-2.1222700000000001E-8</c:v>
                </c:pt>
                <c:pt idx="2473">
                  <c:v>-2.1216400000000001E-8</c:v>
                </c:pt>
                <c:pt idx="2474">
                  <c:v>-2.12102E-8</c:v>
                </c:pt>
                <c:pt idx="2475">
                  <c:v>-2.12039E-8</c:v>
                </c:pt>
                <c:pt idx="2476">
                  <c:v>-2.1197699999999999E-8</c:v>
                </c:pt>
                <c:pt idx="2477">
                  <c:v>-2.1191399999999999E-8</c:v>
                </c:pt>
                <c:pt idx="2478">
                  <c:v>-2.1185199999999998E-8</c:v>
                </c:pt>
                <c:pt idx="2479">
                  <c:v>-2.1178899999999998E-8</c:v>
                </c:pt>
                <c:pt idx="2480">
                  <c:v>-2.1172700000000001E-8</c:v>
                </c:pt>
                <c:pt idx="2481">
                  <c:v>-2.1166400000000001E-8</c:v>
                </c:pt>
                <c:pt idx="2482">
                  <c:v>-2.11602E-8</c:v>
                </c:pt>
                <c:pt idx="2483">
                  <c:v>-2.11539E-8</c:v>
                </c:pt>
                <c:pt idx="2484">
                  <c:v>-2.1147699999999999E-8</c:v>
                </c:pt>
                <c:pt idx="2485">
                  <c:v>-2.1141399999999999E-8</c:v>
                </c:pt>
                <c:pt idx="2486">
                  <c:v>-2.1135200000000001E-8</c:v>
                </c:pt>
                <c:pt idx="2487">
                  <c:v>-2.1128900000000001E-8</c:v>
                </c:pt>
                <c:pt idx="2488">
                  <c:v>-2.11227E-8</c:v>
                </c:pt>
                <c:pt idx="2489">
                  <c:v>-2.11164E-8</c:v>
                </c:pt>
                <c:pt idx="2490">
                  <c:v>-2.1110199999999999E-8</c:v>
                </c:pt>
                <c:pt idx="2491">
                  <c:v>-2.1103899999999999E-8</c:v>
                </c:pt>
                <c:pt idx="2492">
                  <c:v>-2.1097699999999998E-8</c:v>
                </c:pt>
                <c:pt idx="2493">
                  <c:v>-2.1091399999999999E-8</c:v>
                </c:pt>
                <c:pt idx="2494">
                  <c:v>-2.1085200000000001E-8</c:v>
                </c:pt>
                <c:pt idx="2495">
                  <c:v>-2.1078900000000001E-8</c:v>
                </c:pt>
                <c:pt idx="2496">
                  <c:v>-2.10727E-8</c:v>
                </c:pt>
                <c:pt idx="2497">
                  <c:v>-2.10664E-8</c:v>
                </c:pt>
                <c:pt idx="2498">
                  <c:v>-2.1060199999999999E-8</c:v>
                </c:pt>
                <c:pt idx="2499">
                  <c:v>-2.1053899999999999E-8</c:v>
                </c:pt>
                <c:pt idx="2500">
                  <c:v>-2.1047700000000001E-8</c:v>
                </c:pt>
                <c:pt idx="2501">
                  <c:v>-2.1041400000000001E-8</c:v>
                </c:pt>
                <c:pt idx="2502">
                  <c:v>-2.10352E-8</c:v>
                </c:pt>
                <c:pt idx="2503">
                  <c:v>-2.10289E-8</c:v>
                </c:pt>
                <c:pt idx="2504">
                  <c:v>-2.1022699999999999E-8</c:v>
                </c:pt>
                <c:pt idx="2505">
                  <c:v>-2.10164E-8</c:v>
                </c:pt>
                <c:pt idx="2506">
                  <c:v>-2.1010199999999998E-8</c:v>
                </c:pt>
                <c:pt idx="2507">
                  <c:v>-2.1003899999999999E-8</c:v>
                </c:pt>
                <c:pt idx="2508">
                  <c:v>-2.0997700000000001E-8</c:v>
                </c:pt>
                <c:pt idx="2509">
                  <c:v>-2.0991400000000001E-8</c:v>
                </c:pt>
                <c:pt idx="2510">
                  <c:v>-2.09852E-8</c:v>
                </c:pt>
                <c:pt idx="2511">
                  <c:v>-2.09789E-8</c:v>
                </c:pt>
                <c:pt idx="2512">
                  <c:v>-2.0972699999999999E-8</c:v>
                </c:pt>
                <c:pt idx="2513">
                  <c:v>-2.0966399999999999E-8</c:v>
                </c:pt>
                <c:pt idx="2514">
                  <c:v>-2.0960200000000001E-8</c:v>
                </c:pt>
                <c:pt idx="2515">
                  <c:v>-2.0953900000000001E-8</c:v>
                </c:pt>
                <c:pt idx="2516">
                  <c:v>-2.09477E-8</c:v>
                </c:pt>
                <c:pt idx="2517">
                  <c:v>-2.09414E-8</c:v>
                </c:pt>
                <c:pt idx="2518">
                  <c:v>-2.0935199999999999E-8</c:v>
                </c:pt>
                <c:pt idx="2519">
                  <c:v>-2.09289E-8</c:v>
                </c:pt>
                <c:pt idx="2520">
                  <c:v>-2.0922699999999998E-8</c:v>
                </c:pt>
                <c:pt idx="2521">
                  <c:v>-2.0916399999999999E-8</c:v>
                </c:pt>
                <c:pt idx="2522">
                  <c:v>-2.0910200000000001E-8</c:v>
                </c:pt>
                <c:pt idx="2523">
                  <c:v>-2.0903900000000001E-8</c:v>
                </c:pt>
                <c:pt idx="2524">
                  <c:v>-2.08977E-8</c:v>
                </c:pt>
                <c:pt idx="2525">
                  <c:v>-2.08914E-8</c:v>
                </c:pt>
                <c:pt idx="2526">
                  <c:v>-2.0885199999999999E-8</c:v>
                </c:pt>
                <c:pt idx="2527">
                  <c:v>-2.0878899999999999E-8</c:v>
                </c:pt>
                <c:pt idx="2528">
                  <c:v>-2.0872700000000001E-8</c:v>
                </c:pt>
                <c:pt idx="2529">
                  <c:v>-2.0866400000000001E-8</c:v>
                </c:pt>
                <c:pt idx="2530">
                  <c:v>-2.08602E-8</c:v>
                </c:pt>
                <c:pt idx="2531">
                  <c:v>-2.0853900000000001E-8</c:v>
                </c:pt>
                <c:pt idx="2532">
                  <c:v>-2.0847699999999999E-8</c:v>
                </c:pt>
                <c:pt idx="2533">
                  <c:v>-2.08414E-8</c:v>
                </c:pt>
                <c:pt idx="2534">
                  <c:v>-2.0835199999999999E-8</c:v>
                </c:pt>
                <c:pt idx="2535">
                  <c:v>-2.0828899999999999E-8</c:v>
                </c:pt>
                <c:pt idx="2536">
                  <c:v>-2.0822700000000001E-8</c:v>
                </c:pt>
                <c:pt idx="2537">
                  <c:v>-2.0816400000000001E-8</c:v>
                </c:pt>
                <c:pt idx="2538">
                  <c:v>-2.08102E-8</c:v>
                </c:pt>
                <c:pt idx="2539">
                  <c:v>-2.08039E-8</c:v>
                </c:pt>
                <c:pt idx="2540">
                  <c:v>-2.0797699999999999E-8</c:v>
                </c:pt>
                <c:pt idx="2541">
                  <c:v>-2.0791399999999999E-8</c:v>
                </c:pt>
                <c:pt idx="2542">
                  <c:v>-2.0785200000000001E-8</c:v>
                </c:pt>
                <c:pt idx="2543">
                  <c:v>-2.0778900000000002E-8</c:v>
                </c:pt>
                <c:pt idx="2544">
                  <c:v>-2.07727E-8</c:v>
                </c:pt>
                <c:pt idx="2545">
                  <c:v>-2.0766400000000001E-8</c:v>
                </c:pt>
                <c:pt idx="2546">
                  <c:v>-2.07602E-8</c:v>
                </c:pt>
                <c:pt idx="2547">
                  <c:v>-2.07539E-8</c:v>
                </c:pt>
                <c:pt idx="2548">
                  <c:v>-2.0747699999999999E-8</c:v>
                </c:pt>
                <c:pt idx="2549">
                  <c:v>-2.0741399999999999E-8</c:v>
                </c:pt>
                <c:pt idx="2550">
                  <c:v>-2.0735200000000001E-8</c:v>
                </c:pt>
                <c:pt idx="2551">
                  <c:v>-2.0728900000000001E-8</c:v>
                </c:pt>
                <c:pt idx="2552">
                  <c:v>-2.07227E-8</c:v>
                </c:pt>
                <c:pt idx="2553">
                  <c:v>-2.07164E-8</c:v>
                </c:pt>
                <c:pt idx="2554">
                  <c:v>-2.0710199999999999E-8</c:v>
                </c:pt>
                <c:pt idx="2555">
                  <c:v>-2.0703899999999999E-8</c:v>
                </c:pt>
                <c:pt idx="2556">
                  <c:v>-2.0697700000000001E-8</c:v>
                </c:pt>
                <c:pt idx="2557">
                  <c:v>-2.0691400000000002E-8</c:v>
                </c:pt>
                <c:pt idx="2558">
                  <c:v>-2.06852E-8</c:v>
                </c:pt>
                <c:pt idx="2559">
                  <c:v>-2.0678900000000001E-8</c:v>
                </c:pt>
                <c:pt idx="2560">
                  <c:v>-2.06727E-8</c:v>
                </c:pt>
                <c:pt idx="2561">
                  <c:v>-2.06664E-8</c:v>
                </c:pt>
                <c:pt idx="2562">
                  <c:v>-2.0660199999999999E-8</c:v>
                </c:pt>
                <c:pt idx="2563">
                  <c:v>-2.0653899999999999E-8</c:v>
                </c:pt>
                <c:pt idx="2564">
                  <c:v>-2.0647700000000001E-8</c:v>
                </c:pt>
                <c:pt idx="2565">
                  <c:v>-2.0641400000000001E-8</c:v>
                </c:pt>
                <c:pt idx="2566">
                  <c:v>-2.06352E-8</c:v>
                </c:pt>
                <c:pt idx="2567">
                  <c:v>-2.06289E-8</c:v>
                </c:pt>
                <c:pt idx="2568">
                  <c:v>-2.0622699999999999E-8</c:v>
                </c:pt>
                <c:pt idx="2569">
                  <c:v>-2.0616399999999999E-8</c:v>
                </c:pt>
                <c:pt idx="2570">
                  <c:v>-2.0610200000000001E-8</c:v>
                </c:pt>
                <c:pt idx="2571">
                  <c:v>-2.0603900000000002E-8</c:v>
                </c:pt>
                <c:pt idx="2572">
                  <c:v>-2.0597700000000001E-8</c:v>
                </c:pt>
                <c:pt idx="2573">
                  <c:v>-2.0591400000000001E-8</c:v>
                </c:pt>
                <c:pt idx="2574">
                  <c:v>-2.05852E-8</c:v>
                </c:pt>
                <c:pt idx="2575">
                  <c:v>-2.05789E-8</c:v>
                </c:pt>
                <c:pt idx="2576">
                  <c:v>-2.0572699999999999E-8</c:v>
                </c:pt>
                <c:pt idx="2577">
                  <c:v>-2.0566399999999999E-8</c:v>
                </c:pt>
                <c:pt idx="2578">
                  <c:v>-2.0560200000000001E-8</c:v>
                </c:pt>
                <c:pt idx="2579">
                  <c:v>-2.0553900000000001E-8</c:v>
                </c:pt>
                <c:pt idx="2580">
                  <c:v>-2.05477E-8</c:v>
                </c:pt>
                <c:pt idx="2581">
                  <c:v>-2.05414E-8</c:v>
                </c:pt>
                <c:pt idx="2582">
                  <c:v>-2.0535199999999999E-8</c:v>
                </c:pt>
                <c:pt idx="2583">
                  <c:v>-2.0528899999999999E-8</c:v>
                </c:pt>
                <c:pt idx="2584">
                  <c:v>-2.0522700000000002E-8</c:v>
                </c:pt>
                <c:pt idx="2585">
                  <c:v>-2.0516399999999998E-8</c:v>
                </c:pt>
                <c:pt idx="2586">
                  <c:v>-2.0510200000000001E-8</c:v>
                </c:pt>
                <c:pt idx="2587">
                  <c:v>-2.0503900000000001E-8</c:v>
                </c:pt>
                <c:pt idx="2588">
                  <c:v>-2.04977E-8</c:v>
                </c:pt>
                <c:pt idx="2589">
                  <c:v>-2.04914E-8</c:v>
                </c:pt>
                <c:pt idx="2590">
                  <c:v>-2.0485199999999999E-8</c:v>
                </c:pt>
                <c:pt idx="2591">
                  <c:v>-2.0478899999999999E-8</c:v>
                </c:pt>
                <c:pt idx="2592">
                  <c:v>-2.0472700000000001E-8</c:v>
                </c:pt>
                <c:pt idx="2593">
                  <c:v>-2.0466400000000001E-8</c:v>
                </c:pt>
                <c:pt idx="2594">
                  <c:v>-2.04602E-8</c:v>
                </c:pt>
                <c:pt idx="2595">
                  <c:v>-2.04539E-8</c:v>
                </c:pt>
                <c:pt idx="2596">
                  <c:v>-2.0447699999999999E-8</c:v>
                </c:pt>
                <c:pt idx="2597">
                  <c:v>-2.0441399999999999E-8</c:v>
                </c:pt>
                <c:pt idx="2598">
                  <c:v>-2.0435200000000002E-8</c:v>
                </c:pt>
                <c:pt idx="2599">
                  <c:v>-2.0428899999999998E-8</c:v>
                </c:pt>
                <c:pt idx="2600">
                  <c:v>-2.0422700000000001E-8</c:v>
                </c:pt>
                <c:pt idx="2601">
                  <c:v>-2.0416400000000001E-8</c:v>
                </c:pt>
                <c:pt idx="2602">
                  <c:v>-2.04102E-8</c:v>
                </c:pt>
                <c:pt idx="2603">
                  <c:v>-2.04039E-8</c:v>
                </c:pt>
                <c:pt idx="2604">
                  <c:v>-2.0397699999999999E-8</c:v>
                </c:pt>
                <c:pt idx="2605">
                  <c:v>-2.0391399999999999E-8</c:v>
                </c:pt>
                <c:pt idx="2606">
                  <c:v>-2.0385200000000001E-8</c:v>
                </c:pt>
                <c:pt idx="2607">
                  <c:v>-2.0378900000000001E-8</c:v>
                </c:pt>
                <c:pt idx="2608">
                  <c:v>-2.03727E-8</c:v>
                </c:pt>
                <c:pt idx="2609">
                  <c:v>-2.03664E-8</c:v>
                </c:pt>
                <c:pt idx="2610">
                  <c:v>-2.0360199999999999E-8</c:v>
                </c:pt>
                <c:pt idx="2611">
                  <c:v>-2.0353899999999999E-8</c:v>
                </c:pt>
                <c:pt idx="2612">
                  <c:v>-2.0347700000000002E-8</c:v>
                </c:pt>
                <c:pt idx="2613">
                  <c:v>-2.0341399999999998E-8</c:v>
                </c:pt>
                <c:pt idx="2614">
                  <c:v>-2.0335200000000001E-8</c:v>
                </c:pt>
                <c:pt idx="2615">
                  <c:v>-2.0328900000000001E-8</c:v>
                </c:pt>
                <c:pt idx="2616">
                  <c:v>-2.03227E-8</c:v>
                </c:pt>
                <c:pt idx="2617">
                  <c:v>-2.03164E-8</c:v>
                </c:pt>
                <c:pt idx="2618">
                  <c:v>-2.0310199999999999E-8</c:v>
                </c:pt>
                <c:pt idx="2619">
                  <c:v>-2.0303899999999999E-8</c:v>
                </c:pt>
                <c:pt idx="2620">
                  <c:v>-2.0297700000000001E-8</c:v>
                </c:pt>
                <c:pt idx="2621">
                  <c:v>-2.0291400000000001E-8</c:v>
                </c:pt>
                <c:pt idx="2622">
                  <c:v>-2.02852E-8</c:v>
                </c:pt>
                <c:pt idx="2623">
                  <c:v>-2.02789E-8</c:v>
                </c:pt>
                <c:pt idx="2624">
                  <c:v>-2.0272699999999999E-8</c:v>
                </c:pt>
                <c:pt idx="2625">
                  <c:v>-2.0266399999999999E-8</c:v>
                </c:pt>
                <c:pt idx="2626">
                  <c:v>-2.0260200000000002E-8</c:v>
                </c:pt>
                <c:pt idx="2627">
                  <c:v>-2.0253899999999998E-8</c:v>
                </c:pt>
                <c:pt idx="2628">
                  <c:v>-2.0247700000000001E-8</c:v>
                </c:pt>
                <c:pt idx="2629">
                  <c:v>-2.0241400000000001E-8</c:v>
                </c:pt>
                <c:pt idx="2630">
                  <c:v>-2.02352E-8</c:v>
                </c:pt>
                <c:pt idx="2631">
                  <c:v>-2.02289E-8</c:v>
                </c:pt>
                <c:pt idx="2632">
                  <c:v>-2.0222699999999999E-8</c:v>
                </c:pt>
                <c:pt idx="2633">
                  <c:v>-2.0216399999999999E-8</c:v>
                </c:pt>
                <c:pt idx="2634">
                  <c:v>-2.0210200000000001E-8</c:v>
                </c:pt>
                <c:pt idx="2635">
                  <c:v>-2.0203900000000001E-8</c:v>
                </c:pt>
                <c:pt idx="2636">
                  <c:v>-2.01977E-8</c:v>
                </c:pt>
                <c:pt idx="2637">
                  <c:v>-2.01914E-8</c:v>
                </c:pt>
                <c:pt idx="2638">
                  <c:v>-2.0185199999999999E-8</c:v>
                </c:pt>
                <c:pt idx="2639">
                  <c:v>-2.0178899999999999E-8</c:v>
                </c:pt>
                <c:pt idx="2640">
                  <c:v>-2.0172699999999998E-8</c:v>
                </c:pt>
                <c:pt idx="2641">
                  <c:v>-2.0166399999999999E-8</c:v>
                </c:pt>
                <c:pt idx="2642">
                  <c:v>-2.0160200000000001E-8</c:v>
                </c:pt>
                <c:pt idx="2643">
                  <c:v>-2.0153900000000001E-8</c:v>
                </c:pt>
                <c:pt idx="2644">
                  <c:v>-2.01477E-8</c:v>
                </c:pt>
                <c:pt idx="2645">
                  <c:v>-2.01414E-8</c:v>
                </c:pt>
                <c:pt idx="2646">
                  <c:v>-2.0135199999999999E-8</c:v>
                </c:pt>
                <c:pt idx="2647">
                  <c:v>-2.0128899999999999E-8</c:v>
                </c:pt>
                <c:pt idx="2648">
                  <c:v>-2.0122700000000001E-8</c:v>
                </c:pt>
                <c:pt idx="2649">
                  <c:v>-2.0116400000000001E-8</c:v>
                </c:pt>
                <c:pt idx="2650">
                  <c:v>-2.01102E-8</c:v>
                </c:pt>
                <c:pt idx="2651">
                  <c:v>-2.01039E-8</c:v>
                </c:pt>
                <c:pt idx="2652">
                  <c:v>-2.0097699999999999E-8</c:v>
                </c:pt>
                <c:pt idx="2653">
                  <c:v>-2.00914E-8</c:v>
                </c:pt>
                <c:pt idx="2654">
                  <c:v>-2.0085199999999998E-8</c:v>
                </c:pt>
                <c:pt idx="2655">
                  <c:v>-2.0078899999999999E-8</c:v>
                </c:pt>
                <c:pt idx="2656">
                  <c:v>-2.0072700000000001E-8</c:v>
                </c:pt>
                <c:pt idx="2657">
                  <c:v>-2.0066400000000001E-8</c:v>
                </c:pt>
                <c:pt idx="2658">
                  <c:v>-2.00602E-8</c:v>
                </c:pt>
                <c:pt idx="2659">
                  <c:v>-2.00539E-8</c:v>
                </c:pt>
                <c:pt idx="2660">
                  <c:v>-2.0047699999999999E-8</c:v>
                </c:pt>
                <c:pt idx="2661">
                  <c:v>-2.0041399999999999E-8</c:v>
                </c:pt>
                <c:pt idx="2662">
                  <c:v>-2.0035200000000001E-8</c:v>
                </c:pt>
                <c:pt idx="2663">
                  <c:v>-2.0028900000000001E-8</c:v>
                </c:pt>
                <c:pt idx="2664">
                  <c:v>-2.00227E-8</c:v>
                </c:pt>
                <c:pt idx="2665">
                  <c:v>-2.00164E-8</c:v>
                </c:pt>
                <c:pt idx="2666">
                  <c:v>-2.0010199999999999E-8</c:v>
                </c:pt>
                <c:pt idx="2667">
                  <c:v>-2.00039E-8</c:v>
                </c:pt>
                <c:pt idx="2668">
                  <c:v>-1.9997699999999998E-8</c:v>
                </c:pt>
                <c:pt idx="2669">
                  <c:v>-1.9991399999999999E-8</c:v>
                </c:pt>
                <c:pt idx="2670">
                  <c:v>-1.9985200000000001E-8</c:v>
                </c:pt>
                <c:pt idx="2671">
                  <c:v>-1.9978900000000001E-8</c:v>
                </c:pt>
                <c:pt idx="2672">
                  <c:v>-1.99727E-8</c:v>
                </c:pt>
                <c:pt idx="2673">
                  <c:v>-1.99664E-8</c:v>
                </c:pt>
                <c:pt idx="2674">
                  <c:v>-1.9960199999999999E-8</c:v>
                </c:pt>
                <c:pt idx="2675">
                  <c:v>-1.9953899999999999E-8</c:v>
                </c:pt>
                <c:pt idx="2676">
                  <c:v>-1.9947700000000001E-8</c:v>
                </c:pt>
                <c:pt idx="2677">
                  <c:v>-1.9941400000000001E-8</c:v>
                </c:pt>
                <c:pt idx="2678">
                  <c:v>-1.99352E-8</c:v>
                </c:pt>
                <c:pt idx="2679">
                  <c:v>-1.9928900000000001E-8</c:v>
                </c:pt>
                <c:pt idx="2680">
                  <c:v>-1.9922699999999999E-8</c:v>
                </c:pt>
                <c:pt idx="2681">
                  <c:v>-1.99164E-8</c:v>
                </c:pt>
                <c:pt idx="2682">
                  <c:v>-1.9910199999999999E-8</c:v>
                </c:pt>
                <c:pt idx="2683">
                  <c:v>-1.9903899999999999E-8</c:v>
                </c:pt>
                <c:pt idx="2684">
                  <c:v>-1.9897700000000001E-8</c:v>
                </c:pt>
                <c:pt idx="2685">
                  <c:v>-1.9891400000000001E-8</c:v>
                </c:pt>
                <c:pt idx="2686">
                  <c:v>-1.98852E-8</c:v>
                </c:pt>
                <c:pt idx="2687">
                  <c:v>-1.98789E-8</c:v>
                </c:pt>
                <c:pt idx="2688">
                  <c:v>-1.9872699999999999E-8</c:v>
                </c:pt>
                <c:pt idx="2689">
                  <c:v>-1.9866399999999999E-8</c:v>
                </c:pt>
                <c:pt idx="2690">
                  <c:v>-1.9860200000000001E-8</c:v>
                </c:pt>
                <c:pt idx="2691">
                  <c:v>-1.9853900000000002E-8</c:v>
                </c:pt>
                <c:pt idx="2692">
                  <c:v>-1.98477E-8</c:v>
                </c:pt>
                <c:pt idx="2693">
                  <c:v>-1.9841400000000001E-8</c:v>
                </c:pt>
                <c:pt idx="2694">
                  <c:v>-1.9835199999999999E-8</c:v>
                </c:pt>
                <c:pt idx="2695">
                  <c:v>-1.98289E-8</c:v>
                </c:pt>
                <c:pt idx="2696">
                  <c:v>-1.9822699999999999E-8</c:v>
                </c:pt>
                <c:pt idx="2697">
                  <c:v>-1.9816399999999999E-8</c:v>
                </c:pt>
                <c:pt idx="2698">
                  <c:v>-1.9810200000000001E-8</c:v>
                </c:pt>
                <c:pt idx="2699">
                  <c:v>-1.9803900000000001E-8</c:v>
                </c:pt>
                <c:pt idx="2700">
                  <c:v>-1.97977E-8</c:v>
                </c:pt>
                <c:pt idx="2701">
                  <c:v>-1.97914E-8</c:v>
                </c:pt>
                <c:pt idx="2702">
                  <c:v>-1.9785199999999999E-8</c:v>
                </c:pt>
                <c:pt idx="2703">
                  <c:v>-1.9778899999999999E-8</c:v>
                </c:pt>
                <c:pt idx="2704">
                  <c:v>-1.9772700000000001E-8</c:v>
                </c:pt>
                <c:pt idx="2705">
                  <c:v>-1.9766400000000002E-8</c:v>
                </c:pt>
                <c:pt idx="2706">
                  <c:v>-1.97602E-8</c:v>
                </c:pt>
                <c:pt idx="2707">
                  <c:v>-1.9753900000000001E-8</c:v>
                </c:pt>
                <c:pt idx="2708">
                  <c:v>-1.97477E-8</c:v>
                </c:pt>
                <c:pt idx="2709">
                  <c:v>-1.97414E-8</c:v>
                </c:pt>
                <c:pt idx="2710">
                  <c:v>-1.9735199999999999E-8</c:v>
                </c:pt>
                <c:pt idx="2711">
                  <c:v>-1.9728899999999999E-8</c:v>
                </c:pt>
                <c:pt idx="2712">
                  <c:v>-1.9722700000000001E-8</c:v>
                </c:pt>
                <c:pt idx="2713">
                  <c:v>-1.9716400000000001E-8</c:v>
                </c:pt>
                <c:pt idx="2714">
                  <c:v>-1.97102E-8</c:v>
                </c:pt>
                <c:pt idx="2715">
                  <c:v>-1.97039E-8</c:v>
                </c:pt>
                <c:pt idx="2716">
                  <c:v>-1.9697699999999999E-8</c:v>
                </c:pt>
                <c:pt idx="2717">
                  <c:v>-1.9691399999999999E-8</c:v>
                </c:pt>
                <c:pt idx="2718">
                  <c:v>-1.9685200000000001E-8</c:v>
                </c:pt>
                <c:pt idx="2719">
                  <c:v>-1.9678900000000002E-8</c:v>
                </c:pt>
                <c:pt idx="2720">
                  <c:v>-1.9672700000000001E-8</c:v>
                </c:pt>
                <c:pt idx="2721">
                  <c:v>-1.9666400000000001E-8</c:v>
                </c:pt>
                <c:pt idx="2722">
                  <c:v>-1.96602E-8</c:v>
                </c:pt>
                <c:pt idx="2723">
                  <c:v>-1.96539E-8</c:v>
                </c:pt>
                <c:pt idx="2724">
                  <c:v>-1.9647699999999999E-8</c:v>
                </c:pt>
                <c:pt idx="2725">
                  <c:v>-1.9641399999999999E-8</c:v>
                </c:pt>
                <c:pt idx="2726">
                  <c:v>-1.9635200000000001E-8</c:v>
                </c:pt>
                <c:pt idx="2727">
                  <c:v>-1.9628900000000001E-8</c:v>
                </c:pt>
                <c:pt idx="2728">
                  <c:v>-1.96227E-8</c:v>
                </c:pt>
                <c:pt idx="2729">
                  <c:v>-1.96164E-8</c:v>
                </c:pt>
                <c:pt idx="2730">
                  <c:v>-1.9610199999999999E-8</c:v>
                </c:pt>
                <c:pt idx="2731">
                  <c:v>-1.9603899999999999E-8</c:v>
                </c:pt>
                <c:pt idx="2732">
                  <c:v>-1.9597700000000002E-8</c:v>
                </c:pt>
                <c:pt idx="2733">
                  <c:v>-1.9591400000000002E-8</c:v>
                </c:pt>
                <c:pt idx="2734">
                  <c:v>-1.9585200000000001E-8</c:v>
                </c:pt>
                <c:pt idx="2735">
                  <c:v>-1.9578900000000001E-8</c:v>
                </c:pt>
                <c:pt idx="2736">
                  <c:v>-1.95727E-8</c:v>
                </c:pt>
                <c:pt idx="2737">
                  <c:v>-1.95664E-8</c:v>
                </c:pt>
                <c:pt idx="2738">
                  <c:v>-1.9560199999999999E-8</c:v>
                </c:pt>
                <c:pt idx="2739">
                  <c:v>-1.9553899999999999E-8</c:v>
                </c:pt>
                <c:pt idx="2740">
                  <c:v>-1.9547700000000001E-8</c:v>
                </c:pt>
                <c:pt idx="2741">
                  <c:v>-1.9541400000000001E-8</c:v>
                </c:pt>
                <c:pt idx="2742">
                  <c:v>-1.95352E-8</c:v>
                </c:pt>
                <c:pt idx="2743">
                  <c:v>-1.95289E-8</c:v>
                </c:pt>
                <c:pt idx="2744">
                  <c:v>-1.9522699999999999E-8</c:v>
                </c:pt>
                <c:pt idx="2745">
                  <c:v>-1.9516399999999999E-8</c:v>
                </c:pt>
                <c:pt idx="2746">
                  <c:v>-1.9510200000000002E-8</c:v>
                </c:pt>
                <c:pt idx="2747">
                  <c:v>-1.9503899999999998E-8</c:v>
                </c:pt>
                <c:pt idx="2748">
                  <c:v>-1.9497700000000001E-8</c:v>
                </c:pt>
                <c:pt idx="2749">
                  <c:v>-1.9491400000000001E-8</c:v>
                </c:pt>
                <c:pt idx="2750">
                  <c:v>-1.94852E-8</c:v>
                </c:pt>
                <c:pt idx="2751">
                  <c:v>-1.94789E-8</c:v>
                </c:pt>
                <c:pt idx="2752">
                  <c:v>-1.9472699999999999E-8</c:v>
                </c:pt>
                <c:pt idx="2753">
                  <c:v>-1.9466399999999999E-8</c:v>
                </c:pt>
                <c:pt idx="2754">
                  <c:v>-1.9460200000000001E-8</c:v>
                </c:pt>
                <c:pt idx="2755">
                  <c:v>-1.9453900000000001E-8</c:v>
                </c:pt>
                <c:pt idx="2756">
                  <c:v>-1.94477E-8</c:v>
                </c:pt>
                <c:pt idx="2757">
                  <c:v>-1.94414E-8</c:v>
                </c:pt>
                <c:pt idx="2758">
                  <c:v>-1.9435199999999999E-8</c:v>
                </c:pt>
                <c:pt idx="2759">
                  <c:v>-1.9428899999999999E-8</c:v>
                </c:pt>
                <c:pt idx="2760">
                  <c:v>-1.9422700000000002E-8</c:v>
                </c:pt>
                <c:pt idx="2761">
                  <c:v>-1.9416399999999998E-8</c:v>
                </c:pt>
                <c:pt idx="2762">
                  <c:v>-1.9410200000000001E-8</c:v>
                </c:pt>
                <c:pt idx="2763">
                  <c:v>-1.9403900000000001E-8</c:v>
                </c:pt>
                <c:pt idx="2764">
                  <c:v>-1.93977E-8</c:v>
                </c:pt>
                <c:pt idx="2765">
                  <c:v>-1.93914E-8</c:v>
                </c:pt>
                <c:pt idx="2766">
                  <c:v>-1.9385199999999999E-8</c:v>
                </c:pt>
                <c:pt idx="2767">
                  <c:v>-1.9378899999999999E-8</c:v>
                </c:pt>
                <c:pt idx="2768">
                  <c:v>-1.9372700000000001E-8</c:v>
                </c:pt>
                <c:pt idx="2769">
                  <c:v>-1.9366400000000001E-8</c:v>
                </c:pt>
                <c:pt idx="2770">
                  <c:v>-1.93602E-8</c:v>
                </c:pt>
                <c:pt idx="2771">
                  <c:v>-1.93539E-8</c:v>
                </c:pt>
                <c:pt idx="2772">
                  <c:v>-1.9347699999999999E-8</c:v>
                </c:pt>
                <c:pt idx="2773">
                  <c:v>-1.9341399999999999E-8</c:v>
                </c:pt>
                <c:pt idx="2774">
                  <c:v>-1.9335200000000002E-8</c:v>
                </c:pt>
                <c:pt idx="2775">
                  <c:v>-1.9328899999999998E-8</c:v>
                </c:pt>
                <c:pt idx="2776">
                  <c:v>-1.9322700000000001E-8</c:v>
                </c:pt>
                <c:pt idx="2777">
                  <c:v>-1.9316400000000001E-8</c:v>
                </c:pt>
                <c:pt idx="2778">
                  <c:v>-1.93102E-8</c:v>
                </c:pt>
                <c:pt idx="2779">
                  <c:v>-1.93039E-8</c:v>
                </c:pt>
                <c:pt idx="2780">
                  <c:v>-1.9297699999999999E-8</c:v>
                </c:pt>
                <c:pt idx="2781">
                  <c:v>-1.9291399999999999E-8</c:v>
                </c:pt>
                <c:pt idx="2782">
                  <c:v>-1.9285200000000001E-8</c:v>
                </c:pt>
                <c:pt idx="2783">
                  <c:v>-1.9278900000000001E-8</c:v>
                </c:pt>
                <c:pt idx="2784">
                  <c:v>-1.92727E-8</c:v>
                </c:pt>
                <c:pt idx="2785">
                  <c:v>-1.92664E-8</c:v>
                </c:pt>
                <c:pt idx="2786">
                  <c:v>-1.9260199999999999E-8</c:v>
                </c:pt>
                <c:pt idx="2787">
                  <c:v>-1.9253899999999999E-8</c:v>
                </c:pt>
                <c:pt idx="2788">
                  <c:v>-1.9247699999999998E-8</c:v>
                </c:pt>
                <c:pt idx="2789">
                  <c:v>-1.9241399999999999E-8</c:v>
                </c:pt>
                <c:pt idx="2790">
                  <c:v>-1.9235200000000001E-8</c:v>
                </c:pt>
                <c:pt idx="2791">
                  <c:v>-1.9228900000000001E-8</c:v>
                </c:pt>
                <c:pt idx="2792">
                  <c:v>-1.92227E-8</c:v>
                </c:pt>
                <c:pt idx="2793">
                  <c:v>-1.92164E-8</c:v>
                </c:pt>
                <c:pt idx="2794">
                  <c:v>-1.9210199999999999E-8</c:v>
                </c:pt>
                <c:pt idx="2795">
                  <c:v>-1.9203899999999999E-8</c:v>
                </c:pt>
                <c:pt idx="2796">
                  <c:v>-1.9197700000000001E-8</c:v>
                </c:pt>
                <c:pt idx="2797">
                  <c:v>-1.9191400000000001E-8</c:v>
                </c:pt>
                <c:pt idx="2798">
                  <c:v>-1.91852E-8</c:v>
                </c:pt>
                <c:pt idx="2799">
                  <c:v>-1.91789E-8</c:v>
                </c:pt>
                <c:pt idx="2800">
                  <c:v>-1.9172699999999999E-8</c:v>
                </c:pt>
                <c:pt idx="2801">
                  <c:v>-1.9166399999999999E-8</c:v>
                </c:pt>
                <c:pt idx="2802">
                  <c:v>-1.9160199999999998E-8</c:v>
                </c:pt>
                <c:pt idx="2803">
                  <c:v>-1.9153899999999999E-8</c:v>
                </c:pt>
                <c:pt idx="2804">
                  <c:v>-1.9147700000000001E-8</c:v>
                </c:pt>
                <c:pt idx="2805">
                  <c:v>-1.9141400000000001E-8</c:v>
                </c:pt>
                <c:pt idx="2806">
                  <c:v>-1.91352E-8</c:v>
                </c:pt>
                <c:pt idx="2807">
                  <c:v>-1.91289E-8</c:v>
                </c:pt>
                <c:pt idx="2808">
                  <c:v>-1.9122699999999999E-8</c:v>
                </c:pt>
                <c:pt idx="2809">
                  <c:v>-1.9116399999999999E-8</c:v>
                </c:pt>
                <c:pt idx="2810">
                  <c:v>-1.9110200000000001E-8</c:v>
                </c:pt>
                <c:pt idx="2811">
                  <c:v>-1.9103900000000001E-8</c:v>
                </c:pt>
                <c:pt idx="2812">
                  <c:v>-1.90977E-8</c:v>
                </c:pt>
                <c:pt idx="2813">
                  <c:v>-1.90914E-8</c:v>
                </c:pt>
                <c:pt idx="2814">
                  <c:v>-1.9085199999999999E-8</c:v>
                </c:pt>
                <c:pt idx="2815">
                  <c:v>-1.90789E-8</c:v>
                </c:pt>
                <c:pt idx="2816">
                  <c:v>-1.9072699999999998E-8</c:v>
                </c:pt>
                <c:pt idx="2817">
                  <c:v>-1.9066399999999999E-8</c:v>
                </c:pt>
                <c:pt idx="2818">
                  <c:v>-1.9060200000000001E-8</c:v>
                </c:pt>
                <c:pt idx="2819">
                  <c:v>-1.9053900000000001E-8</c:v>
                </c:pt>
                <c:pt idx="2820">
                  <c:v>-1.90477E-8</c:v>
                </c:pt>
                <c:pt idx="2821">
                  <c:v>-1.90414E-8</c:v>
                </c:pt>
                <c:pt idx="2822">
                  <c:v>-1.9035199999999999E-8</c:v>
                </c:pt>
                <c:pt idx="2823">
                  <c:v>-1.9028899999999999E-8</c:v>
                </c:pt>
                <c:pt idx="2824">
                  <c:v>-1.9022700000000001E-8</c:v>
                </c:pt>
                <c:pt idx="2825">
                  <c:v>-1.9016400000000001E-8</c:v>
                </c:pt>
                <c:pt idx="2826">
                  <c:v>-1.90102E-8</c:v>
                </c:pt>
                <c:pt idx="2827">
                  <c:v>-1.9003900000000001E-8</c:v>
                </c:pt>
                <c:pt idx="2828">
                  <c:v>-1.8997699999999999E-8</c:v>
                </c:pt>
                <c:pt idx="2829">
                  <c:v>-1.89914E-8</c:v>
                </c:pt>
                <c:pt idx="2830">
                  <c:v>-1.8985199999999999E-8</c:v>
                </c:pt>
                <c:pt idx="2831">
                  <c:v>-1.8978899999999999E-8</c:v>
                </c:pt>
                <c:pt idx="2832">
                  <c:v>-1.8972700000000001E-8</c:v>
                </c:pt>
                <c:pt idx="2833">
                  <c:v>-1.8966400000000001E-8</c:v>
                </c:pt>
                <c:pt idx="2834">
                  <c:v>-1.89602E-8</c:v>
                </c:pt>
                <c:pt idx="2835">
                  <c:v>-1.89539E-8</c:v>
                </c:pt>
                <c:pt idx="2836">
                  <c:v>-1.8947699999999999E-8</c:v>
                </c:pt>
                <c:pt idx="2837">
                  <c:v>-1.8941399999999999E-8</c:v>
                </c:pt>
                <c:pt idx="2838">
                  <c:v>-1.8935200000000001E-8</c:v>
                </c:pt>
                <c:pt idx="2839">
                  <c:v>-1.8928900000000002E-8</c:v>
                </c:pt>
                <c:pt idx="2840">
                  <c:v>-1.89227E-8</c:v>
                </c:pt>
                <c:pt idx="2841">
                  <c:v>-1.8916400000000001E-8</c:v>
                </c:pt>
                <c:pt idx="2842">
                  <c:v>-1.8910199999999999E-8</c:v>
                </c:pt>
                <c:pt idx="2843">
                  <c:v>-1.89039E-8</c:v>
                </c:pt>
                <c:pt idx="2844">
                  <c:v>-1.8897699999999999E-8</c:v>
                </c:pt>
                <c:pt idx="2845">
                  <c:v>-1.8891399999999999E-8</c:v>
                </c:pt>
                <c:pt idx="2846">
                  <c:v>-1.8885200000000001E-8</c:v>
                </c:pt>
                <c:pt idx="2847">
                  <c:v>-1.8878900000000001E-8</c:v>
                </c:pt>
                <c:pt idx="2848">
                  <c:v>-1.88727E-8</c:v>
                </c:pt>
                <c:pt idx="2849">
                  <c:v>-1.88664E-8</c:v>
                </c:pt>
                <c:pt idx="2850">
                  <c:v>-1.8860199999999999E-8</c:v>
                </c:pt>
                <c:pt idx="2851">
                  <c:v>-1.8853899999999999E-8</c:v>
                </c:pt>
                <c:pt idx="2852">
                  <c:v>-1.8847700000000001E-8</c:v>
                </c:pt>
                <c:pt idx="2853">
                  <c:v>-1.8841400000000002E-8</c:v>
                </c:pt>
                <c:pt idx="2854">
                  <c:v>-1.88352E-8</c:v>
                </c:pt>
                <c:pt idx="2855">
                  <c:v>-1.8828900000000001E-8</c:v>
                </c:pt>
                <c:pt idx="2856">
                  <c:v>-1.88227E-8</c:v>
                </c:pt>
                <c:pt idx="2857">
                  <c:v>-1.88164E-8</c:v>
                </c:pt>
                <c:pt idx="2858">
                  <c:v>-1.8810199999999999E-8</c:v>
                </c:pt>
                <c:pt idx="2859">
                  <c:v>-1.8803899999999999E-8</c:v>
                </c:pt>
                <c:pt idx="2860">
                  <c:v>-1.8797700000000001E-8</c:v>
                </c:pt>
                <c:pt idx="2861">
                  <c:v>-1.8791400000000001E-8</c:v>
                </c:pt>
                <c:pt idx="2862">
                  <c:v>-1.87852E-8</c:v>
                </c:pt>
                <c:pt idx="2863">
                  <c:v>-1.87789E-8</c:v>
                </c:pt>
                <c:pt idx="2864">
                  <c:v>-1.8772699999999999E-8</c:v>
                </c:pt>
                <c:pt idx="2865">
                  <c:v>-1.8766399999999999E-8</c:v>
                </c:pt>
                <c:pt idx="2866">
                  <c:v>-1.8760200000000001E-8</c:v>
                </c:pt>
                <c:pt idx="2867">
                  <c:v>-1.8753900000000002E-8</c:v>
                </c:pt>
                <c:pt idx="2868">
                  <c:v>-1.8747700000000001E-8</c:v>
                </c:pt>
                <c:pt idx="2869">
                  <c:v>-1.8741400000000001E-8</c:v>
                </c:pt>
                <c:pt idx="2870">
                  <c:v>-1.87352E-8</c:v>
                </c:pt>
                <c:pt idx="2871">
                  <c:v>-1.87289E-8</c:v>
                </c:pt>
                <c:pt idx="2872">
                  <c:v>-1.8722699999999999E-8</c:v>
                </c:pt>
                <c:pt idx="2873">
                  <c:v>-1.8716399999999999E-8</c:v>
                </c:pt>
                <c:pt idx="2874">
                  <c:v>-1.8710200000000001E-8</c:v>
                </c:pt>
                <c:pt idx="2875">
                  <c:v>-1.8703900000000001E-8</c:v>
                </c:pt>
                <c:pt idx="2876">
                  <c:v>-1.86977E-8</c:v>
                </c:pt>
                <c:pt idx="2877">
                  <c:v>-1.86914E-8</c:v>
                </c:pt>
                <c:pt idx="2878">
                  <c:v>-1.8685199999999999E-8</c:v>
                </c:pt>
                <c:pt idx="2879">
                  <c:v>-1.8678899999999999E-8</c:v>
                </c:pt>
                <c:pt idx="2880">
                  <c:v>-1.8672700000000001E-8</c:v>
                </c:pt>
                <c:pt idx="2881">
                  <c:v>-1.8666400000000002E-8</c:v>
                </c:pt>
                <c:pt idx="2882">
                  <c:v>-1.8660200000000001E-8</c:v>
                </c:pt>
                <c:pt idx="2883">
                  <c:v>-1.8653900000000001E-8</c:v>
                </c:pt>
                <c:pt idx="2884">
                  <c:v>-1.86477E-8</c:v>
                </c:pt>
                <c:pt idx="2885">
                  <c:v>-1.86414E-8</c:v>
                </c:pt>
                <c:pt idx="2886">
                  <c:v>-1.8635199999999999E-8</c:v>
                </c:pt>
                <c:pt idx="2887">
                  <c:v>-1.8628899999999999E-8</c:v>
                </c:pt>
                <c:pt idx="2888">
                  <c:v>-1.8622700000000001E-8</c:v>
                </c:pt>
                <c:pt idx="2889">
                  <c:v>-1.8616400000000001E-8</c:v>
                </c:pt>
                <c:pt idx="2890">
                  <c:v>-1.86102E-8</c:v>
                </c:pt>
                <c:pt idx="2891">
                  <c:v>-1.86039E-8</c:v>
                </c:pt>
                <c:pt idx="2892">
                  <c:v>-1.8597699999999999E-8</c:v>
                </c:pt>
                <c:pt idx="2893">
                  <c:v>-1.8591399999999999E-8</c:v>
                </c:pt>
                <c:pt idx="2894">
                  <c:v>-1.8585200000000002E-8</c:v>
                </c:pt>
                <c:pt idx="2895">
                  <c:v>-1.8578899999999998E-8</c:v>
                </c:pt>
                <c:pt idx="2896">
                  <c:v>-1.8572700000000001E-8</c:v>
                </c:pt>
                <c:pt idx="2897">
                  <c:v>-1.8566400000000001E-8</c:v>
                </c:pt>
                <c:pt idx="2898">
                  <c:v>-1.85602E-8</c:v>
                </c:pt>
                <c:pt idx="2899">
                  <c:v>-1.85539E-8</c:v>
                </c:pt>
                <c:pt idx="2900">
                  <c:v>-1.8547699999999999E-8</c:v>
                </c:pt>
                <c:pt idx="2901">
                  <c:v>-1.8541399999999999E-8</c:v>
                </c:pt>
                <c:pt idx="2902">
                  <c:v>-1.8535200000000001E-8</c:v>
                </c:pt>
                <c:pt idx="2903">
                  <c:v>-1.8528900000000001E-8</c:v>
                </c:pt>
                <c:pt idx="2904">
                  <c:v>-1.85227E-8</c:v>
                </c:pt>
                <c:pt idx="2905">
                  <c:v>-1.85164E-8</c:v>
                </c:pt>
                <c:pt idx="2906">
                  <c:v>-1.8510199999999999E-8</c:v>
                </c:pt>
                <c:pt idx="2907">
                  <c:v>-1.8503899999999999E-8</c:v>
                </c:pt>
                <c:pt idx="2908">
                  <c:v>-1.8497700000000002E-8</c:v>
                </c:pt>
                <c:pt idx="2909">
                  <c:v>-1.8491399999999998E-8</c:v>
                </c:pt>
                <c:pt idx="2910">
                  <c:v>-1.8485200000000001E-8</c:v>
                </c:pt>
                <c:pt idx="2911">
                  <c:v>-1.8478900000000001E-8</c:v>
                </c:pt>
                <c:pt idx="2912">
                  <c:v>-1.84727E-8</c:v>
                </c:pt>
                <c:pt idx="2913">
                  <c:v>-1.84664E-8</c:v>
                </c:pt>
                <c:pt idx="2914">
                  <c:v>-1.8460199999999999E-8</c:v>
                </c:pt>
                <c:pt idx="2915">
                  <c:v>-1.8453899999999999E-8</c:v>
                </c:pt>
                <c:pt idx="2916">
                  <c:v>-1.8447700000000001E-8</c:v>
                </c:pt>
                <c:pt idx="2917">
                  <c:v>-1.8441400000000001E-8</c:v>
                </c:pt>
                <c:pt idx="2918">
                  <c:v>-1.84352E-8</c:v>
                </c:pt>
                <c:pt idx="2919">
                  <c:v>-1.84289E-8</c:v>
                </c:pt>
                <c:pt idx="2920">
                  <c:v>-1.8422699999999999E-8</c:v>
                </c:pt>
                <c:pt idx="2921">
                  <c:v>-1.8416399999999999E-8</c:v>
                </c:pt>
                <c:pt idx="2922">
                  <c:v>-1.8410200000000002E-8</c:v>
                </c:pt>
                <c:pt idx="2923">
                  <c:v>-1.8403899999999998E-8</c:v>
                </c:pt>
                <c:pt idx="2924">
                  <c:v>-1.8397700000000001E-8</c:v>
                </c:pt>
                <c:pt idx="2925">
                  <c:v>-1.8391400000000001E-8</c:v>
                </c:pt>
                <c:pt idx="2926">
                  <c:v>-1.83852E-8</c:v>
                </c:pt>
                <c:pt idx="2927">
                  <c:v>-1.83789E-8</c:v>
                </c:pt>
                <c:pt idx="2928">
                  <c:v>-1.8372699999999999E-8</c:v>
                </c:pt>
                <c:pt idx="2929">
                  <c:v>-1.8366399999999999E-8</c:v>
                </c:pt>
                <c:pt idx="2930">
                  <c:v>-1.8360200000000001E-8</c:v>
                </c:pt>
                <c:pt idx="2931">
                  <c:v>-1.8353900000000001E-8</c:v>
                </c:pt>
                <c:pt idx="2932">
                  <c:v>-1.83477E-8</c:v>
                </c:pt>
                <c:pt idx="2933">
                  <c:v>-1.83414E-8</c:v>
                </c:pt>
                <c:pt idx="2934">
                  <c:v>-1.8335199999999999E-8</c:v>
                </c:pt>
                <c:pt idx="2935">
                  <c:v>-1.8328899999999999E-8</c:v>
                </c:pt>
                <c:pt idx="2936">
                  <c:v>-1.8322699999999998E-8</c:v>
                </c:pt>
                <c:pt idx="2937">
                  <c:v>-1.8316399999999998E-8</c:v>
                </c:pt>
                <c:pt idx="2938">
                  <c:v>-1.8310200000000001E-8</c:v>
                </c:pt>
                <c:pt idx="2939">
                  <c:v>-1.8303900000000001E-8</c:v>
                </c:pt>
                <c:pt idx="2940">
                  <c:v>-1.82977E-8</c:v>
                </c:pt>
                <c:pt idx="2941">
                  <c:v>-1.82914E-8</c:v>
                </c:pt>
                <c:pt idx="2942">
                  <c:v>-1.8285199999999999E-8</c:v>
                </c:pt>
                <c:pt idx="2943">
                  <c:v>-1.8278899999999999E-8</c:v>
                </c:pt>
                <c:pt idx="2944">
                  <c:v>-1.8272700000000001E-8</c:v>
                </c:pt>
                <c:pt idx="2945">
                  <c:v>-1.8266400000000001E-8</c:v>
                </c:pt>
                <c:pt idx="2946">
                  <c:v>-1.82602E-8</c:v>
                </c:pt>
                <c:pt idx="2947">
                  <c:v>-1.82539E-8</c:v>
                </c:pt>
                <c:pt idx="2948">
                  <c:v>-1.8247699999999999E-8</c:v>
                </c:pt>
                <c:pt idx="2949">
                  <c:v>-1.8241399999999999E-8</c:v>
                </c:pt>
                <c:pt idx="2950">
                  <c:v>-1.8235199999999998E-8</c:v>
                </c:pt>
                <c:pt idx="2951">
                  <c:v>-1.8228899999999999E-8</c:v>
                </c:pt>
                <c:pt idx="2952">
                  <c:v>-1.8222700000000001E-8</c:v>
                </c:pt>
                <c:pt idx="2953">
                  <c:v>-1.8216400000000001E-8</c:v>
                </c:pt>
                <c:pt idx="2954">
                  <c:v>-1.82102E-8</c:v>
                </c:pt>
                <c:pt idx="2955">
                  <c:v>-1.82039E-8</c:v>
                </c:pt>
                <c:pt idx="2956">
                  <c:v>-1.8197699999999999E-8</c:v>
                </c:pt>
                <c:pt idx="2957">
                  <c:v>-1.8191399999999999E-8</c:v>
                </c:pt>
                <c:pt idx="2958">
                  <c:v>-1.8185200000000001E-8</c:v>
                </c:pt>
                <c:pt idx="2959">
                  <c:v>-1.8178900000000001E-8</c:v>
                </c:pt>
                <c:pt idx="2960">
                  <c:v>-1.81727E-8</c:v>
                </c:pt>
                <c:pt idx="2961">
                  <c:v>-1.81664E-8</c:v>
                </c:pt>
                <c:pt idx="2962">
                  <c:v>-1.8160199999999999E-8</c:v>
                </c:pt>
                <c:pt idx="2963">
                  <c:v>-1.81539E-8</c:v>
                </c:pt>
                <c:pt idx="2964">
                  <c:v>-1.8147699999999998E-8</c:v>
                </c:pt>
                <c:pt idx="2965">
                  <c:v>-1.8141399999999999E-8</c:v>
                </c:pt>
                <c:pt idx="2966">
                  <c:v>-1.8135200000000001E-8</c:v>
                </c:pt>
                <c:pt idx="2967">
                  <c:v>-1.8128900000000001E-8</c:v>
                </c:pt>
                <c:pt idx="2968">
                  <c:v>-1.81227E-8</c:v>
                </c:pt>
                <c:pt idx="2969">
                  <c:v>-1.81164E-8</c:v>
                </c:pt>
                <c:pt idx="2970">
                  <c:v>-1.8110199999999999E-8</c:v>
                </c:pt>
                <c:pt idx="2971">
                  <c:v>-1.8103899999999999E-8</c:v>
                </c:pt>
                <c:pt idx="2972">
                  <c:v>-1.8097700000000001E-8</c:v>
                </c:pt>
                <c:pt idx="2973">
                  <c:v>-1.8091400000000001E-8</c:v>
                </c:pt>
                <c:pt idx="2974">
                  <c:v>-1.80852E-8</c:v>
                </c:pt>
                <c:pt idx="2975">
                  <c:v>-1.8078900000000001E-8</c:v>
                </c:pt>
                <c:pt idx="2976">
                  <c:v>-1.8072699999999999E-8</c:v>
                </c:pt>
                <c:pt idx="2977">
                  <c:v>-1.80664E-8</c:v>
                </c:pt>
                <c:pt idx="2978">
                  <c:v>-1.8060199999999998E-8</c:v>
                </c:pt>
                <c:pt idx="2979">
                  <c:v>-1.8053899999999999E-8</c:v>
                </c:pt>
                <c:pt idx="2980">
                  <c:v>-1.8047700000000001E-8</c:v>
                </c:pt>
                <c:pt idx="2981">
                  <c:v>-1.8041400000000001E-8</c:v>
                </c:pt>
                <c:pt idx="2982">
                  <c:v>-1.80352E-8</c:v>
                </c:pt>
                <c:pt idx="2983">
                  <c:v>-1.80289E-8</c:v>
                </c:pt>
                <c:pt idx="2984">
                  <c:v>-1.8022699999999999E-8</c:v>
                </c:pt>
                <c:pt idx="2985">
                  <c:v>-1.8016399999999999E-8</c:v>
                </c:pt>
                <c:pt idx="2986">
                  <c:v>-1.8010200000000001E-8</c:v>
                </c:pt>
                <c:pt idx="2987">
                  <c:v>-1.8003900000000001E-8</c:v>
                </c:pt>
                <c:pt idx="2988">
                  <c:v>-1.79977E-8</c:v>
                </c:pt>
                <c:pt idx="2989">
                  <c:v>-1.7991400000000001E-8</c:v>
                </c:pt>
                <c:pt idx="2990">
                  <c:v>-1.7985199999999999E-8</c:v>
                </c:pt>
                <c:pt idx="2991">
                  <c:v>-1.79789E-8</c:v>
                </c:pt>
                <c:pt idx="2992">
                  <c:v>-1.7972699999999999E-8</c:v>
                </c:pt>
                <c:pt idx="2993">
                  <c:v>-1.7966399999999999E-8</c:v>
                </c:pt>
                <c:pt idx="2994">
                  <c:v>-1.7960200000000001E-8</c:v>
                </c:pt>
                <c:pt idx="2995">
                  <c:v>-1.7953900000000001E-8</c:v>
                </c:pt>
                <c:pt idx="2996">
                  <c:v>-1.79477E-8</c:v>
                </c:pt>
                <c:pt idx="2997">
                  <c:v>-1.79414E-8</c:v>
                </c:pt>
                <c:pt idx="2998">
                  <c:v>-1.7935199999999999E-8</c:v>
                </c:pt>
                <c:pt idx="2999">
                  <c:v>-1.7928899999999999E-8</c:v>
                </c:pt>
                <c:pt idx="3000">
                  <c:v>-1.7922700000000001E-8</c:v>
                </c:pt>
                <c:pt idx="3001">
                  <c:v>-1.7916400000000002E-8</c:v>
                </c:pt>
                <c:pt idx="3002">
                  <c:v>-1.79102E-8</c:v>
                </c:pt>
                <c:pt idx="3003">
                  <c:v>-1.7903900000000001E-8</c:v>
                </c:pt>
                <c:pt idx="3004">
                  <c:v>-1.78977E-8</c:v>
                </c:pt>
                <c:pt idx="3005">
                  <c:v>-1.78914E-8</c:v>
                </c:pt>
                <c:pt idx="3006">
                  <c:v>-1.7885199999999999E-8</c:v>
                </c:pt>
                <c:pt idx="3007">
                  <c:v>-1.7878899999999999E-8</c:v>
                </c:pt>
                <c:pt idx="3008">
                  <c:v>-1.7872700000000001E-8</c:v>
                </c:pt>
                <c:pt idx="3009">
                  <c:v>-1.7866400000000001E-8</c:v>
                </c:pt>
                <c:pt idx="3010">
                  <c:v>-1.78602E-8</c:v>
                </c:pt>
                <c:pt idx="3011">
                  <c:v>-1.78539E-8</c:v>
                </c:pt>
                <c:pt idx="3012">
                  <c:v>-1.7847699999999999E-8</c:v>
                </c:pt>
                <c:pt idx="3013">
                  <c:v>-1.7841399999999999E-8</c:v>
                </c:pt>
                <c:pt idx="3014">
                  <c:v>-1.7835200000000001E-8</c:v>
                </c:pt>
                <c:pt idx="3015">
                  <c:v>-1.7828900000000002E-8</c:v>
                </c:pt>
                <c:pt idx="3016">
                  <c:v>-1.7822700000000001E-8</c:v>
                </c:pt>
                <c:pt idx="3017">
                  <c:v>-1.7816400000000001E-8</c:v>
                </c:pt>
                <c:pt idx="3018">
                  <c:v>-1.78102E-8</c:v>
                </c:pt>
                <c:pt idx="3019">
                  <c:v>-1.78039E-8</c:v>
                </c:pt>
                <c:pt idx="3020">
                  <c:v>-1.7797699999999999E-8</c:v>
                </c:pt>
                <c:pt idx="3021">
                  <c:v>-1.7791399999999999E-8</c:v>
                </c:pt>
                <c:pt idx="3022">
                  <c:v>-1.7785200000000001E-8</c:v>
                </c:pt>
                <c:pt idx="3023">
                  <c:v>-1.7778900000000001E-8</c:v>
                </c:pt>
                <c:pt idx="3024">
                  <c:v>-1.77727E-8</c:v>
                </c:pt>
                <c:pt idx="3025">
                  <c:v>-1.77664E-8</c:v>
                </c:pt>
                <c:pt idx="3026">
                  <c:v>-1.7760199999999999E-8</c:v>
                </c:pt>
                <c:pt idx="3027">
                  <c:v>-1.7753899999999999E-8</c:v>
                </c:pt>
                <c:pt idx="3028">
                  <c:v>-1.7747700000000001E-8</c:v>
                </c:pt>
                <c:pt idx="3029">
                  <c:v>-1.7741400000000002E-8</c:v>
                </c:pt>
                <c:pt idx="3030">
                  <c:v>-1.7735200000000001E-8</c:v>
                </c:pt>
                <c:pt idx="3031">
                  <c:v>-1.7728900000000001E-8</c:v>
                </c:pt>
                <c:pt idx="3032">
                  <c:v>-1.77227E-8</c:v>
                </c:pt>
                <c:pt idx="3033">
                  <c:v>-1.77164E-8</c:v>
                </c:pt>
                <c:pt idx="3034">
                  <c:v>-1.7710199999999999E-8</c:v>
                </c:pt>
                <c:pt idx="3035">
                  <c:v>-1.7703899999999999E-8</c:v>
                </c:pt>
                <c:pt idx="3036">
                  <c:v>-1.7697700000000001E-8</c:v>
                </c:pt>
                <c:pt idx="3037">
                  <c:v>-1.7691400000000001E-8</c:v>
                </c:pt>
                <c:pt idx="3038">
                  <c:v>-1.76852E-8</c:v>
                </c:pt>
                <c:pt idx="3039">
                  <c:v>-1.76789E-8</c:v>
                </c:pt>
                <c:pt idx="3040">
                  <c:v>-1.7672699999999999E-8</c:v>
                </c:pt>
                <c:pt idx="3041">
                  <c:v>-1.7666399999999999E-8</c:v>
                </c:pt>
                <c:pt idx="3042">
                  <c:v>-1.7660200000000002E-8</c:v>
                </c:pt>
                <c:pt idx="3043">
                  <c:v>-1.7653899999999998E-8</c:v>
                </c:pt>
                <c:pt idx="3044">
                  <c:v>-1.7647700000000001E-8</c:v>
                </c:pt>
                <c:pt idx="3045">
                  <c:v>-1.7641400000000001E-8</c:v>
                </c:pt>
                <c:pt idx="3046">
                  <c:v>-1.76352E-8</c:v>
                </c:pt>
                <c:pt idx="3047">
                  <c:v>-1.76289E-8</c:v>
                </c:pt>
                <c:pt idx="3048">
                  <c:v>-1.7622699999999999E-8</c:v>
                </c:pt>
                <c:pt idx="3049">
                  <c:v>-1.7616399999999999E-8</c:v>
                </c:pt>
                <c:pt idx="3050">
                  <c:v>-1.7610200000000001E-8</c:v>
                </c:pt>
                <c:pt idx="3051">
                  <c:v>-1.7603900000000001E-8</c:v>
                </c:pt>
                <c:pt idx="3052">
                  <c:v>-1.75977E-8</c:v>
                </c:pt>
                <c:pt idx="3053">
                  <c:v>-1.75914E-8</c:v>
                </c:pt>
                <c:pt idx="3054">
                  <c:v>-1.7585199999999999E-8</c:v>
                </c:pt>
                <c:pt idx="3055">
                  <c:v>-1.7578899999999999E-8</c:v>
                </c:pt>
                <c:pt idx="3056">
                  <c:v>-1.7572700000000002E-8</c:v>
                </c:pt>
                <c:pt idx="3057">
                  <c:v>-1.7566399999999998E-8</c:v>
                </c:pt>
                <c:pt idx="3058">
                  <c:v>-1.7560200000000001E-8</c:v>
                </c:pt>
                <c:pt idx="3059">
                  <c:v>-1.7553900000000001E-8</c:v>
                </c:pt>
                <c:pt idx="3060">
                  <c:v>-1.75477E-8</c:v>
                </c:pt>
                <c:pt idx="3061">
                  <c:v>-1.75414E-8</c:v>
                </c:pt>
                <c:pt idx="3062">
                  <c:v>-1.7535199999999999E-8</c:v>
                </c:pt>
                <c:pt idx="3063">
                  <c:v>-1.7528899999999999E-8</c:v>
                </c:pt>
                <c:pt idx="3064">
                  <c:v>-1.7522700000000001E-8</c:v>
                </c:pt>
                <c:pt idx="3065">
                  <c:v>-1.7516400000000001E-8</c:v>
                </c:pt>
                <c:pt idx="3066">
                  <c:v>-1.75102E-8</c:v>
                </c:pt>
                <c:pt idx="3067">
                  <c:v>-1.75039E-8</c:v>
                </c:pt>
                <c:pt idx="3068">
                  <c:v>-1.7497699999999999E-8</c:v>
                </c:pt>
                <c:pt idx="3069">
                  <c:v>-1.7491399999999999E-8</c:v>
                </c:pt>
                <c:pt idx="3070">
                  <c:v>-1.7485200000000002E-8</c:v>
                </c:pt>
                <c:pt idx="3071">
                  <c:v>-1.7478899999999998E-8</c:v>
                </c:pt>
                <c:pt idx="3072">
                  <c:v>-1.7472700000000001E-8</c:v>
                </c:pt>
                <c:pt idx="3073">
                  <c:v>-1.7466400000000001E-8</c:v>
                </c:pt>
                <c:pt idx="3074">
                  <c:v>-1.74602E-8</c:v>
                </c:pt>
                <c:pt idx="3075">
                  <c:v>-1.74539E-8</c:v>
                </c:pt>
                <c:pt idx="3076">
                  <c:v>-1.7447699999999999E-8</c:v>
                </c:pt>
                <c:pt idx="3077">
                  <c:v>-1.7441399999999999E-8</c:v>
                </c:pt>
                <c:pt idx="3078">
                  <c:v>-1.7435200000000001E-8</c:v>
                </c:pt>
                <c:pt idx="3079">
                  <c:v>-1.7428900000000001E-8</c:v>
                </c:pt>
                <c:pt idx="3080">
                  <c:v>-1.74227E-8</c:v>
                </c:pt>
                <c:pt idx="3081">
                  <c:v>-1.74164E-8</c:v>
                </c:pt>
                <c:pt idx="3082">
                  <c:v>-1.7410199999999999E-8</c:v>
                </c:pt>
                <c:pt idx="3083">
                  <c:v>-1.7403899999999999E-8</c:v>
                </c:pt>
                <c:pt idx="3084">
                  <c:v>-1.7397699999999998E-8</c:v>
                </c:pt>
                <c:pt idx="3085">
                  <c:v>-1.7391399999999998E-8</c:v>
                </c:pt>
                <c:pt idx="3086">
                  <c:v>-1.7385200000000001E-8</c:v>
                </c:pt>
                <c:pt idx="3087">
                  <c:v>-1.7378900000000001E-8</c:v>
                </c:pt>
                <c:pt idx="3088">
                  <c:v>-1.73727E-8</c:v>
                </c:pt>
                <c:pt idx="3089">
                  <c:v>-1.73664E-8</c:v>
                </c:pt>
                <c:pt idx="3090">
                  <c:v>-1.7360199999999999E-8</c:v>
                </c:pt>
                <c:pt idx="3091">
                  <c:v>-1.7353899999999999E-8</c:v>
                </c:pt>
                <c:pt idx="3092">
                  <c:v>-1.7347700000000001E-8</c:v>
                </c:pt>
                <c:pt idx="3093">
                  <c:v>-1.7341400000000001E-8</c:v>
                </c:pt>
                <c:pt idx="3094">
                  <c:v>-1.73352E-8</c:v>
                </c:pt>
                <c:pt idx="3095">
                  <c:v>-1.73289E-8</c:v>
                </c:pt>
                <c:pt idx="3096">
                  <c:v>-1.7322699999999999E-8</c:v>
                </c:pt>
                <c:pt idx="3097">
                  <c:v>-1.7316399999999999E-8</c:v>
                </c:pt>
                <c:pt idx="3098">
                  <c:v>-1.7310199999999998E-8</c:v>
                </c:pt>
                <c:pt idx="3099">
                  <c:v>-1.7303899999999999E-8</c:v>
                </c:pt>
                <c:pt idx="3100">
                  <c:v>-1.7297700000000001E-8</c:v>
                </c:pt>
                <c:pt idx="3101">
                  <c:v>-1.7291400000000001E-8</c:v>
                </c:pt>
                <c:pt idx="3102">
                  <c:v>-1.72852E-8</c:v>
                </c:pt>
                <c:pt idx="3103">
                  <c:v>-1.72789E-8</c:v>
                </c:pt>
                <c:pt idx="3104">
                  <c:v>-1.7272699999999999E-8</c:v>
                </c:pt>
                <c:pt idx="3105">
                  <c:v>-1.7266399999999999E-8</c:v>
                </c:pt>
                <c:pt idx="3106">
                  <c:v>-1.7260200000000001E-8</c:v>
                </c:pt>
                <c:pt idx="3107">
                  <c:v>-1.7253900000000001E-8</c:v>
                </c:pt>
                <c:pt idx="3108">
                  <c:v>-1.72477E-8</c:v>
                </c:pt>
                <c:pt idx="3109">
                  <c:v>-1.72414E-8</c:v>
                </c:pt>
                <c:pt idx="3110">
                  <c:v>-1.7235199999999999E-8</c:v>
                </c:pt>
                <c:pt idx="3111">
                  <c:v>-1.72289E-8</c:v>
                </c:pt>
                <c:pt idx="3112">
                  <c:v>-1.7222699999999998E-8</c:v>
                </c:pt>
                <c:pt idx="3113">
                  <c:v>-1.7216399999999999E-8</c:v>
                </c:pt>
                <c:pt idx="3114">
                  <c:v>-1.7210200000000001E-8</c:v>
                </c:pt>
                <c:pt idx="3115">
                  <c:v>-1.7203900000000001E-8</c:v>
                </c:pt>
                <c:pt idx="3116">
                  <c:v>-1.71977E-8</c:v>
                </c:pt>
                <c:pt idx="3117">
                  <c:v>-1.71914E-8</c:v>
                </c:pt>
                <c:pt idx="3118">
                  <c:v>-1.7185199999999999E-8</c:v>
                </c:pt>
                <c:pt idx="3119">
                  <c:v>-1.7178899999999999E-8</c:v>
                </c:pt>
                <c:pt idx="3120">
                  <c:v>-1.7172700000000001E-8</c:v>
                </c:pt>
                <c:pt idx="3121">
                  <c:v>-1.7166400000000001E-8</c:v>
                </c:pt>
                <c:pt idx="3122">
                  <c:v>-1.71602E-8</c:v>
                </c:pt>
                <c:pt idx="3123">
                  <c:v>-1.71539E-8</c:v>
                </c:pt>
                <c:pt idx="3124">
                  <c:v>-1.7147699999999999E-8</c:v>
                </c:pt>
                <c:pt idx="3125">
                  <c:v>-1.71414E-8</c:v>
                </c:pt>
                <c:pt idx="3126">
                  <c:v>-1.7135199999999998E-8</c:v>
                </c:pt>
                <c:pt idx="3127">
                  <c:v>-1.7128899999999999E-8</c:v>
                </c:pt>
                <c:pt idx="3128">
                  <c:v>-1.7122700000000001E-8</c:v>
                </c:pt>
                <c:pt idx="3129">
                  <c:v>-1.7116400000000001E-8</c:v>
                </c:pt>
                <c:pt idx="3130">
                  <c:v>-1.71102E-8</c:v>
                </c:pt>
                <c:pt idx="3131">
                  <c:v>-1.71039E-8</c:v>
                </c:pt>
                <c:pt idx="3132">
                  <c:v>-1.7097699999999999E-8</c:v>
                </c:pt>
                <c:pt idx="3133">
                  <c:v>-1.7091399999999999E-8</c:v>
                </c:pt>
                <c:pt idx="3134">
                  <c:v>-1.7085200000000001E-8</c:v>
                </c:pt>
                <c:pt idx="3135">
                  <c:v>-1.7078900000000001E-8</c:v>
                </c:pt>
                <c:pt idx="3136">
                  <c:v>-1.70727E-8</c:v>
                </c:pt>
                <c:pt idx="3137">
                  <c:v>-1.7066400000000001E-8</c:v>
                </c:pt>
                <c:pt idx="3138">
                  <c:v>-1.7060199999999999E-8</c:v>
                </c:pt>
                <c:pt idx="3139">
                  <c:v>-1.70539E-8</c:v>
                </c:pt>
                <c:pt idx="3140">
                  <c:v>-1.7047699999999999E-8</c:v>
                </c:pt>
                <c:pt idx="3141">
                  <c:v>-1.7041399999999999E-8</c:v>
                </c:pt>
                <c:pt idx="3142">
                  <c:v>-1.7035200000000001E-8</c:v>
                </c:pt>
                <c:pt idx="3143">
                  <c:v>-1.7028900000000001E-8</c:v>
                </c:pt>
                <c:pt idx="3144">
                  <c:v>-1.70227E-8</c:v>
                </c:pt>
                <c:pt idx="3145">
                  <c:v>-1.70164E-8</c:v>
                </c:pt>
                <c:pt idx="3146">
                  <c:v>-1.7010199999999999E-8</c:v>
                </c:pt>
                <c:pt idx="3147">
                  <c:v>-1.7003899999999999E-8</c:v>
                </c:pt>
                <c:pt idx="3148">
                  <c:v>-1.6997700000000001E-8</c:v>
                </c:pt>
                <c:pt idx="3149">
                  <c:v>-1.6991400000000002E-8</c:v>
                </c:pt>
                <c:pt idx="3150">
                  <c:v>-1.69852E-8</c:v>
                </c:pt>
                <c:pt idx="3151">
                  <c:v>-1.6978900000000001E-8</c:v>
                </c:pt>
                <c:pt idx="3152">
                  <c:v>-1.69727E-8</c:v>
                </c:pt>
                <c:pt idx="3153">
                  <c:v>-1.69664E-8</c:v>
                </c:pt>
                <c:pt idx="3154">
                  <c:v>-1.6960199999999999E-8</c:v>
                </c:pt>
                <c:pt idx="3155">
                  <c:v>-1.6953899999999999E-8</c:v>
                </c:pt>
                <c:pt idx="3156">
                  <c:v>-1.6947700000000001E-8</c:v>
                </c:pt>
                <c:pt idx="3157">
                  <c:v>-1.6941400000000001E-8</c:v>
                </c:pt>
                <c:pt idx="3158">
                  <c:v>-1.69352E-8</c:v>
                </c:pt>
                <c:pt idx="3159">
                  <c:v>-1.69289E-8</c:v>
                </c:pt>
                <c:pt idx="3160">
                  <c:v>-1.6922699999999999E-8</c:v>
                </c:pt>
                <c:pt idx="3161">
                  <c:v>-1.6916399999999999E-8</c:v>
                </c:pt>
                <c:pt idx="3162">
                  <c:v>-1.6910200000000001E-8</c:v>
                </c:pt>
                <c:pt idx="3163">
                  <c:v>-1.6903900000000002E-8</c:v>
                </c:pt>
                <c:pt idx="3164">
                  <c:v>-1.68977E-8</c:v>
                </c:pt>
                <c:pt idx="3165">
                  <c:v>-1.6891400000000001E-8</c:v>
                </c:pt>
                <c:pt idx="3166">
                  <c:v>-1.68852E-8</c:v>
                </c:pt>
                <c:pt idx="3167">
                  <c:v>-1.68789E-8</c:v>
                </c:pt>
                <c:pt idx="3168">
                  <c:v>-1.6872699999999999E-8</c:v>
                </c:pt>
                <c:pt idx="3169">
                  <c:v>-1.6866399999999999E-8</c:v>
                </c:pt>
                <c:pt idx="3170">
                  <c:v>-1.6860200000000001E-8</c:v>
                </c:pt>
                <c:pt idx="3171">
                  <c:v>-1.6853900000000001E-8</c:v>
                </c:pt>
                <c:pt idx="3172">
                  <c:v>-1.68477E-8</c:v>
                </c:pt>
                <c:pt idx="3173">
                  <c:v>-1.68414E-8</c:v>
                </c:pt>
                <c:pt idx="3174">
                  <c:v>-1.6835199999999999E-8</c:v>
                </c:pt>
                <c:pt idx="3175">
                  <c:v>-1.6828899999999999E-8</c:v>
                </c:pt>
                <c:pt idx="3176">
                  <c:v>-1.6822700000000001E-8</c:v>
                </c:pt>
                <c:pt idx="3177">
                  <c:v>-1.6816400000000002E-8</c:v>
                </c:pt>
                <c:pt idx="3178">
                  <c:v>-1.6810200000000001E-8</c:v>
                </c:pt>
                <c:pt idx="3179">
                  <c:v>-1.6803900000000001E-8</c:v>
                </c:pt>
                <c:pt idx="3180">
                  <c:v>-1.67977E-8</c:v>
                </c:pt>
                <c:pt idx="3181">
                  <c:v>-1.67914E-8</c:v>
                </c:pt>
                <c:pt idx="3182">
                  <c:v>-1.6785199999999999E-8</c:v>
                </c:pt>
                <c:pt idx="3183">
                  <c:v>-1.6778899999999999E-8</c:v>
                </c:pt>
                <c:pt idx="3184">
                  <c:v>-1.6772700000000001E-8</c:v>
                </c:pt>
                <c:pt idx="3185">
                  <c:v>-1.6766400000000001E-8</c:v>
                </c:pt>
                <c:pt idx="3186">
                  <c:v>-1.67602E-8</c:v>
                </c:pt>
                <c:pt idx="3187">
                  <c:v>-1.67539E-8</c:v>
                </c:pt>
                <c:pt idx="3188">
                  <c:v>-1.6747699999999999E-8</c:v>
                </c:pt>
                <c:pt idx="3189">
                  <c:v>-1.6741399999999999E-8</c:v>
                </c:pt>
                <c:pt idx="3190">
                  <c:v>-1.6735200000000002E-8</c:v>
                </c:pt>
                <c:pt idx="3191">
                  <c:v>-1.6728899999999998E-8</c:v>
                </c:pt>
                <c:pt idx="3192">
                  <c:v>-1.6722700000000001E-8</c:v>
                </c:pt>
                <c:pt idx="3193">
                  <c:v>-1.6716400000000001E-8</c:v>
                </c:pt>
                <c:pt idx="3194">
                  <c:v>-1.67102E-8</c:v>
                </c:pt>
                <c:pt idx="3195">
                  <c:v>-1.67039E-8</c:v>
                </c:pt>
                <c:pt idx="3196">
                  <c:v>-1.6697699999999999E-8</c:v>
                </c:pt>
                <c:pt idx="3197">
                  <c:v>-1.6691399999999999E-8</c:v>
                </c:pt>
                <c:pt idx="3198">
                  <c:v>-1.6685200000000001E-8</c:v>
                </c:pt>
                <c:pt idx="3199">
                  <c:v>-1.6678900000000001E-8</c:v>
                </c:pt>
                <c:pt idx="3200">
                  <c:v>-1.66727E-8</c:v>
                </c:pt>
                <c:pt idx="3201">
                  <c:v>-1.66664E-8</c:v>
                </c:pt>
                <c:pt idx="3202">
                  <c:v>-1.6660199999999999E-8</c:v>
                </c:pt>
                <c:pt idx="3203">
                  <c:v>-1.6653899999999999E-8</c:v>
                </c:pt>
                <c:pt idx="3204">
                  <c:v>-1.6647700000000002E-8</c:v>
                </c:pt>
                <c:pt idx="3205">
                  <c:v>-1.6641399999999998E-8</c:v>
                </c:pt>
                <c:pt idx="3206">
                  <c:v>-1.6635200000000001E-8</c:v>
                </c:pt>
                <c:pt idx="3207">
                  <c:v>-1.6628900000000001E-8</c:v>
                </c:pt>
                <c:pt idx="3208">
                  <c:v>-1.66227E-8</c:v>
                </c:pt>
                <c:pt idx="3209">
                  <c:v>-1.66164E-8</c:v>
                </c:pt>
                <c:pt idx="3210">
                  <c:v>-1.6610199999999999E-8</c:v>
                </c:pt>
                <c:pt idx="3211">
                  <c:v>-1.6603899999999999E-8</c:v>
                </c:pt>
                <c:pt idx="3212">
                  <c:v>-1.6597700000000001E-8</c:v>
                </c:pt>
                <c:pt idx="3213">
                  <c:v>-1.6591400000000001E-8</c:v>
                </c:pt>
                <c:pt idx="3214">
                  <c:v>-1.65852E-8</c:v>
                </c:pt>
                <c:pt idx="3215">
                  <c:v>-1.65789E-8</c:v>
                </c:pt>
                <c:pt idx="3216">
                  <c:v>-1.6572699999999999E-8</c:v>
                </c:pt>
                <c:pt idx="3217">
                  <c:v>-1.6566399999999999E-8</c:v>
                </c:pt>
                <c:pt idx="3218">
                  <c:v>-1.6560200000000002E-8</c:v>
                </c:pt>
                <c:pt idx="3219">
                  <c:v>-1.6553899999999998E-8</c:v>
                </c:pt>
                <c:pt idx="3220">
                  <c:v>-1.6547700000000001E-8</c:v>
                </c:pt>
                <c:pt idx="3221">
                  <c:v>-1.6541400000000001E-8</c:v>
                </c:pt>
                <c:pt idx="3222">
                  <c:v>-1.65352E-8</c:v>
                </c:pt>
                <c:pt idx="3223">
                  <c:v>-1.65289E-8</c:v>
                </c:pt>
                <c:pt idx="3224">
                  <c:v>-1.6522699999999999E-8</c:v>
                </c:pt>
                <c:pt idx="3225">
                  <c:v>-1.6516399999999999E-8</c:v>
                </c:pt>
                <c:pt idx="3226">
                  <c:v>-1.6510200000000001E-8</c:v>
                </c:pt>
                <c:pt idx="3227">
                  <c:v>-1.6503900000000001E-8</c:v>
                </c:pt>
                <c:pt idx="3228">
                  <c:v>-1.64977E-8</c:v>
                </c:pt>
                <c:pt idx="3229">
                  <c:v>-1.64914E-8</c:v>
                </c:pt>
                <c:pt idx="3230">
                  <c:v>-1.6485199999999999E-8</c:v>
                </c:pt>
                <c:pt idx="3231">
                  <c:v>-1.6478899999999999E-8</c:v>
                </c:pt>
                <c:pt idx="3232">
                  <c:v>-1.6472700000000002E-8</c:v>
                </c:pt>
                <c:pt idx="3233">
                  <c:v>-1.6466399999999998E-8</c:v>
                </c:pt>
                <c:pt idx="3234">
                  <c:v>-1.6460200000000001E-8</c:v>
                </c:pt>
                <c:pt idx="3235">
                  <c:v>-1.6453900000000001E-8</c:v>
                </c:pt>
                <c:pt idx="3236">
                  <c:v>-1.64477E-8</c:v>
                </c:pt>
                <c:pt idx="3237">
                  <c:v>-1.64414E-8</c:v>
                </c:pt>
                <c:pt idx="3238">
                  <c:v>-1.6435199999999999E-8</c:v>
                </c:pt>
                <c:pt idx="3239">
                  <c:v>-1.6428899999999999E-8</c:v>
                </c:pt>
                <c:pt idx="3240">
                  <c:v>-1.6422700000000001E-8</c:v>
                </c:pt>
                <c:pt idx="3241">
                  <c:v>-1.6416400000000001E-8</c:v>
                </c:pt>
                <c:pt idx="3242">
                  <c:v>-1.64102E-8</c:v>
                </c:pt>
                <c:pt idx="3243">
                  <c:v>-1.64039E-8</c:v>
                </c:pt>
                <c:pt idx="3244">
                  <c:v>-1.6397699999999999E-8</c:v>
                </c:pt>
                <c:pt idx="3245">
                  <c:v>-1.6391399999999999E-8</c:v>
                </c:pt>
                <c:pt idx="3246">
                  <c:v>-1.6385199999999998E-8</c:v>
                </c:pt>
                <c:pt idx="3247">
                  <c:v>-1.6378899999999999E-8</c:v>
                </c:pt>
                <c:pt idx="3248">
                  <c:v>-1.6372700000000001E-8</c:v>
                </c:pt>
                <c:pt idx="3249">
                  <c:v>-1.6366400000000001E-8</c:v>
                </c:pt>
                <c:pt idx="3250">
                  <c:v>-1.63602E-8</c:v>
                </c:pt>
                <c:pt idx="3251">
                  <c:v>-1.63539E-8</c:v>
                </c:pt>
                <c:pt idx="3252">
                  <c:v>-1.6347699999999999E-8</c:v>
                </c:pt>
                <c:pt idx="3253">
                  <c:v>-1.6341399999999999E-8</c:v>
                </c:pt>
                <c:pt idx="3254">
                  <c:v>-1.6335200000000001E-8</c:v>
                </c:pt>
                <c:pt idx="3255">
                  <c:v>-1.6328900000000001E-8</c:v>
                </c:pt>
                <c:pt idx="3256">
                  <c:v>-1.63227E-8</c:v>
                </c:pt>
                <c:pt idx="3257">
                  <c:v>-1.63164E-8</c:v>
                </c:pt>
                <c:pt idx="3258">
                  <c:v>-1.6310199999999999E-8</c:v>
                </c:pt>
                <c:pt idx="3259">
                  <c:v>-1.63039E-8</c:v>
                </c:pt>
                <c:pt idx="3260">
                  <c:v>-1.6297699999999998E-8</c:v>
                </c:pt>
                <c:pt idx="3261">
                  <c:v>-1.6291399999999999E-8</c:v>
                </c:pt>
                <c:pt idx="3262">
                  <c:v>-1.6285200000000001E-8</c:v>
                </c:pt>
                <c:pt idx="3263">
                  <c:v>-1.6278900000000001E-8</c:v>
                </c:pt>
                <c:pt idx="3264">
                  <c:v>-1.62727E-8</c:v>
                </c:pt>
                <c:pt idx="3265">
                  <c:v>-1.62664E-8</c:v>
                </c:pt>
                <c:pt idx="3266">
                  <c:v>-1.6260199999999999E-8</c:v>
                </c:pt>
                <c:pt idx="3267">
                  <c:v>-1.6253899999999999E-8</c:v>
                </c:pt>
                <c:pt idx="3268">
                  <c:v>-1.6247700000000001E-8</c:v>
                </c:pt>
                <c:pt idx="3269">
                  <c:v>-1.6241400000000001E-8</c:v>
                </c:pt>
                <c:pt idx="3270">
                  <c:v>-1.62352E-8</c:v>
                </c:pt>
                <c:pt idx="3271">
                  <c:v>-1.62289E-8</c:v>
                </c:pt>
                <c:pt idx="3272">
                  <c:v>-1.6222699999999999E-8</c:v>
                </c:pt>
                <c:pt idx="3273">
                  <c:v>-1.62164E-8</c:v>
                </c:pt>
                <c:pt idx="3274">
                  <c:v>-1.6210199999999998E-8</c:v>
                </c:pt>
                <c:pt idx="3275">
                  <c:v>-1.6203899999999999E-8</c:v>
                </c:pt>
                <c:pt idx="3276">
                  <c:v>-1.6197700000000001E-8</c:v>
                </c:pt>
                <c:pt idx="3277">
                  <c:v>-1.6191400000000001E-8</c:v>
                </c:pt>
                <c:pt idx="3278">
                  <c:v>-1.61852E-8</c:v>
                </c:pt>
                <c:pt idx="3279">
                  <c:v>-1.61789E-8</c:v>
                </c:pt>
                <c:pt idx="3280">
                  <c:v>-1.6172699999999999E-8</c:v>
                </c:pt>
                <c:pt idx="3281">
                  <c:v>-1.6166399999999999E-8</c:v>
                </c:pt>
                <c:pt idx="3282">
                  <c:v>-1.6160200000000001E-8</c:v>
                </c:pt>
                <c:pt idx="3283">
                  <c:v>-1.6153900000000001E-8</c:v>
                </c:pt>
                <c:pt idx="3284">
                  <c:v>-1.61477E-8</c:v>
                </c:pt>
                <c:pt idx="3285">
                  <c:v>-1.6141400000000001E-8</c:v>
                </c:pt>
                <c:pt idx="3286">
                  <c:v>-1.6135199999999999E-8</c:v>
                </c:pt>
                <c:pt idx="3287">
                  <c:v>-1.61289E-8</c:v>
                </c:pt>
                <c:pt idx="3288">
                  <c:v>-1.6122699999999999E-8</c:v>
                </c:pt>
                <c:pt idx="3289">
                  <c:v>-1.6116399999999999E-8</c:v>
                </c:pt>
                <c:pt idx="3290">
                  <c:v>-1.6110200000000001E-8</c:v>
                </c:pt>
                <c:pt idx="3291">
                  <c:v>-1.6103900000000001E-8</c:v>
                </c:pt>
                <c:pt idx="3292">
                  <c:v>-1.60977E-8</c:v>
                </c:pt>
                <c:pt idx="3293">
                  <c:v>-1.60914E-8</c:v>
                </c:pt>
                <c:pt idx="3294">
                  <c:v>-1.6085199999999999E-8</c:v>
                </c:pt>
                <c:pt idx="3295">
                  <c:v>-1.6078899999999999E-8</c:v>
                </c:pt>
                <c:pt idx="3296">
                  <c:v>-1.6072700000000001E-8</c:v>
                </c:pt>
                <c:pt idx="3297">
                  <c:v>-1.6066400000000002E-8</c:v>
                </c:pt>
                <c:pt idx="3298">
                  <c:v>-1.60602E-8</c:v>
                </c:pt>
                <c:pt idx="3299">
                  <c:v>-1.6053900000000001E-8</c:v>
                </c:pt>
                <c:pt idx="3300">
                  <c:v>-1.6047699999999999E-8</c:v>
                </c:pt>
                <c:pt idx="3301">
                  <c:v>-1.60414E-8</c:v>
                </c:pt>
                <c:pt idx="3302">
                  <c:v>-1.6035199999999999E-8</c:v>
                </c:pt>
                <c:pt idx="3303">
                  <c:v>-1.6028899999999999E-8</c:v>
                </c:pt>
                <c:pt idx="3304">
                  <c:v>-1.6022700000000001E-8</c:v>
                </c:pt>
                <c:pt idx="3305">
                  <c:v>-1.6016400000000001E-8</c:v>
                </c:pt>
                <c:pt idx="3306">
                  <c:v>-1.60102E-8</c:v>
                </c:pt>
                <c:pt idx="3307">
                  <c:v>-1.60039E-8</c:v>
                </c:pt>
                <c:pt idx="3308">
                  <c:v>-1.5997699999999999E-8</c:v>
                </c:pt>
                <c:pt idx="3309">
                  <c:v>-1.5991399999999999E-8</c:v>
                </c:pt>
                <c:pt idx="3310">
                  <c:v>-1.5985200000000001E-8</c:v>
                </c:pt>
                <c:pt idx="3311">
                  <c:v>-1.5978900000000002E-8</c:v>
                </c:pt>
                <c:pt idx="3312">
                  <c:v>-1.59727E-8</c:v>
                </c:pt>
                <c:pt idx="3313">
                  <c:v>-1.5966400000000001E-8</c:v>
                </c:pt>
                <c:pt idx="3314">
                  <c:v>-1.59602E-8</c:v>
                </c:pt>
                <c:pt idx="3315">
                  <c:v>-1.59539E-8</c:v>
                </c:pt>
                <c:pt idx="3316">
                  <c:v>-1.5947699999999999E-8</c:v>
                </c:pt>
                <c:pt idx="3317">
                  <c:v>-1.5941399999999999E-8</c:v>
                </c:pt>
                <c:pt idx="3318">
                  <c:v>-1.5935200000000001E-8</c:v>
                </c:pt>
                <c:pt idx="3319">
                  <c:v>-1.5928900000000001E-8</c:v>
                </c:pt>
                <c:pt idx="3320">
                  <c:v>-1.59227E-8</c:v>
                </c:pt>
                <c:pt idx="3321">
                  <c:v>-1.59164E-8</c:v>
                </c:pt>
                <c:pt idx="3322">
                  <c:v>-1.5910199999999999E-8</c:v>
                </c:pt>
                <c:pt idx="3323">
                  <c:v>-1.5903899999999999E-8</c:v>
                </c:pt>
                <c:pt idx="3324">
                  <c:v>-1.5897700000000001E-8</c:v>
                </c:pt>
                <c:pt idx="3325">
                  <c:v>-1.5891400000000002E-8</c:v>
                </c:pt>
                <c:pt idx="3326">
                  <c:v>-1.5885200000000001E-8</c:v>
                </c:pt>
                <c:pt idx="3327">
                  <c:v>-1.5878900000000001E-8</c:v>
                </c:pt>
                <c:pt idx="3328">
                  <c:v>-1.58727E-8</c:v>
                </c:pt>
                <c:pt idx="3329">
                  <c:v>-1.58664E-8</c:v>
                </c:pt>
                <c:pt idx="3330">
                  <c:v>-1.5860199999999999E-8</c:v>
                </c:pt>
                <c:pt idx="3331">
                  <c:v>-1.5853899999999999E-8</c:v>
                </c:pt>
                <c:pt idx="3332">
                  <c:v>-1.5847700000000001E-8</c:v>
                </c:pt>
                <c:pt idx="3333">
                  <c:v>-1.5841400000000001E-8</c:v>
                </c:pt>
                <c:pt idx="3334">
                  <c:v>-1.58352E-8</c:v>
                </c:pt>
                <c:pt idx="3335">
                  <c:v>-1.58289E-8</c:v>
                </c:pt>
                <c:pt idx="3336">
                  <c:v>-1.5822699999999999E-8</c:v>
                </c:pt>
                <c:pt idx="3337">
                  <c:v>-1.5816399999999999E-8</c:v>
                </c:pt>
                <c:pt idx="3338">
                  <c:v>-1.5810200000000002E-8</c:v>
                </c:pt>
                <c:pt idx="3339">
                  <c:v>-1.5803900000000002E-8</c:v>
                </c:pt>
                <c:pt idx="3340">
                  <c:v>-1.5797700000000001E-8</c:v>
                </c:pt>
                <c:pt idx="3341">
                  <c:v>-1.5791400000000001E-8</c:v>
                </c:pt>
                <c:pt idx="3342">
                  <c:v>-1.57852E-8</c:v>
                </c:pt>
                <c:pt idx="3343">
                  <c:v>-1.57789E-8</c:v>
                </c:pt>
                <c:pt idx="3344">
                  <c:v>-1.5772699999999999E-8</c:v>
                </c:pt>
                <c:pt idx="3345">
                  <c:v>-1.5766399999999999E-8</c:v>
                </c:pt>
                <c:pt idx="3346">
                  <c:v>-1.5760200000000001E-8</c:v>
                </c:pt>
                <c:pt idx="3347">
                  <c:v>-1.5753900000000001E-8</c:v>
                </c:pt>
                <c:pt idx="3348">
                  <c:v>-1.57477E-8</c:v>
                </c:pt>
                <c:pt idx="3349">
                  <c:v>-1.57414E-8</c:v>
                </c:pt>
                <c:pt idx="3350">
                  <c:v>-1.5735199999999999E-8</c:v>
                </c:pt>
                <c:pt idx="3351">
                  <c:v>-1.5728899999999999E-8</c:v>
                </c:pt>
                <c:pt idx="3352">
                  <c:v>-1.5722700000000002E-8</c:v>
                </c:pt>
                <c:pt idx="3353">
                  <c:v>-1.5716399999999998E-8</c:v>
                </c:pt>
                <c:pt idx="3354">
                  <c:v>-1.5710200000000001E-8</c:v>
                </c:pt>
                <c:pt idx="3355">
                  <c:v>-1.5703900000000001E-8</c:v>
                </c:pt>
                <c:pt idx="3356">
                  <c:v>-1.56977E-8</c:v>
                </c:pt>
                <c:pt idx="3357">
                  <c:v>-1.56914E-8</c:v>
                </c:pt>
                <c:pt idx="3358">
                  <c:v>-1.5685199999999999E-8</c:v>
                </c:pt>
                <c:pt idx="3359">
                  <c:v>-1.5678899999999999E-8</c:v>
                </c:pt>
                <c:pt idx="3360">
                  <c:v>-1.5672700000000001E-8</c:v>
                </c:pt>
                <c:pt idx="3361">
                  <c:v>-1.5666400000000001E-8</c:v>
                </c:pt>
                <c:pt idx="3362">
                  <c:v>-1.56602E-8</c:v>
                </c:pt>
                <c:pt idx="3363">
                  <c:v>-1.56539E-8</c:v>
                </c:pt>
                <c:pt idx="3364">
                  <c:v>-1.5647699999999999E-8</c:v>
                </c:pt>
                <c:pt idx="3365">
                  <c:v>-1.5641399999999999E-8</c:v>
                </c:pt>
                <c:pt idx="3366">
                  <c:v>-1.5635200000000002E-8</c:v>
                </c:pt>
                <c:pt idx="3367">
                  <c:v>-1.5628899999999998E-8</c:v>
                </c:pt>
                <c:pt idx="3368">
                  <c:v>-1.5622700000000001E-8</c:v>
                </c:pt>
                <c:pt idx="3369">
                  <c:v>-1.5616400000000001E-8</c:v>
                </c:pt>
                <c:pt idx="3370">
                  <c:v>-1.56102E-8</c:v>
                </c:pt>
                <c:pt idx="3371">
                  <c:v>-1.56039E-8</c:v>
                </c:pt>
                <c:pt idx="3372">
                  <c:v>-1.5597699999999999E-8</c:v>
                </c:pt>
                <c:pt idx="3373">
                  <c:v>-1.5591399999999999E-8</c:v>
                </c:pt>
                <c:pt idx="3374">
                  <c:v>-1.5585200000000001E-8</c:v>
                </c:pt>
                <c:pt idx="3375">
                  <c:v>-1.5578900000000001E-8</c:v>
                </c:pt>
                <c:pt idx="3376">
                  <c:v>-1.55727E-8</c:v>
                </c:pt>
                <c:pt idx="3377">
                  <c:v>-1.55664E-8</c:v>
                </c:pt>
                <c:pt idx="3378">
                  <c:v>-1.5560199999999999E-8</c:v>
                </c:pt>
                <c:pt idx="3379">
                  <c:v>-1.5553899999999999E-8</c:v>
                </c:pt>
                <c:pt idx="3380">
                  <c:v>-1.5547700000000002E-8</c:v>
                </c:pt>
                <c:pt idx="3381">
                  <c:v>-1.5541399999999998E-8</c:v>
                </c:pt>
                <c:pt idx="3382">
                  <c:v>-1.5535200000000001E-8</c:v>
                </c:pt>
                <c:pt idx="3383">
                  <c:v>-1.5528900000000001E-8</c:v>
                </c:pt>
                <c:pt idx="3384">
                  <c:v>-1.55227E-8</c:v>
                </c:pt>
                <c:pt idx="3385">
                  <c:v>-1.55164E-8</c:v>
                </c:pt>
                <c:pt idx="3386">
                  <c:v>-1.5510199999999999E-8</c:v>
                </c:pt>
                <c:pt idx="3387">
                  <c:v>-1.5503899999999999E-8</c:v>
                </c:pt>
                <c:pt idx="3388">
                  <c:v>-1.5497700000000001E-8</c:v>
                </c:pt>
                <c:pt idx="3389">
                  <c:v>-1.5491400000000001E-8</c:v>
                </c:pt>
                <c:pt idx="3390">
                  <c:v>-1.54852E-8</c:v>
                </c:pt>
                <c:pt idx="3391">
                  <c:v>-1.54789E-8</c:v>
                </c:pt>
                <c:pt idx="3392">
                  <c:v>-1.5472699999999999E-8</c:v>
                </c:pt>
                <c:pt idx="3393">
                  <c:v>-1.5466399999999999E-8</c:v>
                </c:pt>
                <c:pt idx="3394">
                  <c:v>-1.5460199999999998E-8</c:v>
                </c:pt>
                <c:pt idx="3395">
                  <c:v>-1.5453899999999999E-8</c:v>
                </c:pt>
                <c:pt idx="3396">
                  <c:v>-1.5447700000000001E-8</c:v>
                </c:pt>
                <c:pt idx="3397">
                  <c:v>-1.5441400000000001E-8</c:v>
                </c:pt>
                <c:pt idx="3398">
                  <c:v>-1.54352E-8</c:v>
                </c:pt>
                <c:pt idx="3399">
                  <c:v>-1.54289E-8</c:v>
                </c:pt>
                <c:pt idx="3400">
                  <c:v>-1.5422699999999999E-8</c:v>
                </c:pt>
                <c:pt idx="3401">
                  <c:v>-1.5416399999999999E-8</c:v>
                </c:pt>
                <c:pt idx="3402">
                  <c:v>-1.5410200000000001E-8</c:v>
                </c:pt>
                <c:pt idx="3403">
                  <c:v>-1.5403900000000001E-8</c:v>
                </c:pt>
                <c:pt idx="3404">
                  <c:v>-1.53977E-8</c:v>
                </c:pt>
                <c:pt idx="3405">
                  <c:v>-1.53914E-8</c:v>
                </c:pt>
                <c:pt idx="3406">
                  <c:v>-1.5385199999999999E-8</c:v>
                </c:pt>
                <c:pt idx="3407">
                  <c:v>-1.5378899999999999E-8</c:v>
                </c:pt>
                <c:pt idx="3408">
                  <c:v>-1.5372699999999998E-8</c:v>
                </c:pt>
                <c:pt idx="3409">
                  <c:v>-1.5366399999999999E-8</c:v>
                </c:pt>
                <c:pt idx="3410">
                  <c:v>-1.5360200000000001E-8</c:v>
                </c:pt>
                <c:pt idx="3411">
                  <c:v>-1.5353900000000001E-8</c:v>
                </c:pt>
                <c:pt idx="3412">
                  <c:v>-1.53477E-8</c:v>
                </c:pt>
                <c:pt idx="3413">
                  <c:v>-1.53414E-8</c:v>
                </c:pt>
                <c:pt idx="3414">
                  <c:v>-1.5335199999999999E-8</c:v>
                </c:pt>
                <c:pt idx="3415">
                  <c:v>-1.5328899999999999E-8</c:v>
                </c:pt>
                <c:pt idx="3416">
                  <c:v>-1.5322700000000001E-8</c:v>
                </c:pt>
                <c:pt idx="3417">
                  <c:v>-1.5316400000000001E-8</c:v>
                </c:pt>
                <c:pt idx="3418">
                  <c:v>-1.53102E-8</c:v>
                </c:pt>
                <c:pt idx="3419">
                  <c:v>-1.53039E-8</c:v>
                </c:pt>
                <c:pt idx="3420">
                  <c:v>-1.5297699999999999E-8</c:v>
                </c:pt>
                <c:pt idx="3421">
                  <c:v>-1.52914E-8</c:v>
                </c:pt>
                <c:pt idx="3422">
                  <c:v>-1.5285199999999998E-8</c:v>
                </c:pt>
                <c:pt idx="3423">
                  <c:v>-1.5278899999999999E-8</c:v>
                </c:pt>
                <c:pt idx="3424">
                  <c:v>-1.5272700000000001E-8</c:v>
                </c:pt>
                <c:pt idx="3425">
                  <c:v>-1.5266400000000001E-8</c:v>
                </c:pt>
                <c:pt idx="3426">
                  <c:v>-1.52602E-8</c:v>
                </c:pt>
                <c:pt idx="3427">
                  <c:v>-1.52539E-8</c:v>
                </c:pt>
                <c:pt idx="3428">
                  <c:v>-1.5247699999999999E-8</c:v>
                </c:pt>
                <c:pt idx="3429">
                  <c:v>-1.5241399999999999E-8</c:v>
                </c:pt>
                <c:pt idx="3430">
                  <c:v>-1.5235200000000001E-8</c:v>
                </c:pt>
                <c:pt idx="3431">
                  <c:v>-1.5228900000000001E-8</c:v>
                </c:pt>
                <c:pt idx="3432">
                  <c:v>-1.52227E-8</c:v>
                </c:pt>
                <c:pt idx="3433">
                  <c:v>-1.5216400000000001E-8</c:v>
                </c:pt>
                <c:pt idx="3434">
                  <c:v>-1.5210199999999999E-8</c:v>
                </c:pt>
                <c:pt idx="3435">
                  <c:v>-1.52039E-8</c:v>
                </c:pt>
                <c:pt idx="3436">
                  <c:v>-1.5197699999999999E-8</c:v>
                </c:pt>
                <c:pt idx="3437">
                  <c:v>-1.5191399999999999E-8</c:v>
                </c:pt>
                <c:pt idx="3438">
                  <c:v>-1.5185200000000001E-8</c:v>
                </c:pt>
                <c:pt idx="3439">
                  <c:v>-1.5178900000000001E-8</c:v>
                </c:pt>
                <c:pt idx="3440">
                  <c:v>-1.51727E-8</c:v>
                </c:pt>
                <c:pt idx="3441">
                  <c:v>-1.51664E-8</c:v>
                </c:pt>
                <c:pt idx="3442">
                  <c:v>-1.5160199999999999E-8</c:v>
                </c:pt>
                <c:pt idx="3443">
                  <c:v>-1.5153899999999999E-8</c:v>
                </c:pt>
                <c:pt idx="3444">
                  <c:v>-1.5147700000000001E-8</c:v>
                </c:pt>
                <c:pt idx="3445">
                  <c:v>-1.5141400000000002E-8</c:v>
                </c:pt>
                <c:pt idx="3446">
                  <c:v>-1.51352E-8</c:v>
                </c:pt>
                <c:pt idx="3447">
                  <c:v>-1.5128900000000001E-8</c:v>
                </c:pt>
                <c:pt idx="3448">
                  <c:v>-1.5122699999999999E-8</c:v>
                </c:pt>
                <c:pt idx="3449">
                  <c:v>-1.51164E-8</c:v>
                </c:pt>
                <c:pt idx="3450">
                  <c:v>-1.5110199999999999E-8</c:v>
                </c:pt>
                <c:pt idx="3451">
                  <c:v>-1.5103899999999999E-8</c:v>
                </c:pt>
                <c:pt idx="3452">
                  <c:v>-1.5097700000000001E-8</c:v>
                </c:pt>
                <c:pt idx="3453">
                  <c:v>-1.5091400000000001E-8</c:v>
                </c:pt>
                <c:pt idx="3454">
                  <c:v>-1.50852E-8</c:v>
                </c:pt>
                <c:pt idx="3455">
                  <c:v>-1.50789E-8</c:v>
                </c:pt>
                <c:pt idx="3456">
                  <c:v>-1.5072699999999999E-8</c:v>
                </c:pt>
                <c:pt idx="3457">
                  <c:v>-1.5066399999999999E-8</c:v>
                </c:pt>
                <c:pt idx="3458">
                  <c:v>-1.5060200000000001E-8</c:v>
                </c:pt>
                <c:pt idx="3459">
                  <c:v>-1.5053900000000002E-8</c:v>
                </c:pt>
                <c:pt idx="3460">
                  <c:v>-1.50477E-8</c:v>
                </c:pt>
                <c:pt idx="3461">
                  <c:v>-1.5041400000000001E-8</c:v>
                </c:pt>
                <c:pt idx="3462">
                  <c:v>-1.50352E-8</c:v>
                </c:pt>
                <c:pt idx="3463">
                  <c:v>-1.50289E-8</c:v>
                </c:pt>
                <c:pt idx="3464">
                  <c:v>-1.5022699999999999E-8</c:v>
                </c:pt>
                <c:pt idx="3465">
                  <c:v>-1.5016399999999999E-8</c:v>
                </c:pt>
                <c:pt idx="3466">
                  <c:v>-1.5010200000000001E-8</c:v>
                </c:pt>
                <c:pt idx="3467">
                  <c:v>-1.5003900000000001E-8</c:v>
                </c:pt>
                <c:pt idx="3468">
                  <c:v>-1.49977E-8</c:v>
                </c:pt>
                <c:pt idx="3469">
                  <c:v>-1.49914E-8</c:v>
                </c:pt>
                <c:pt idx="3470">
                  <c:v>-1.4985199999999999E-8</c:v>
                </c:pt>
                <c:pt idx="3471">
                  <c:v>-1.4978899999999999E-8</c:v>
                </c:pt>
                <c:pt idx="3472">
                  <c:v>-1.4972700000000001E-8</c:v>
                </c:pt>
                <c:pt idx="3473">
                  <c:v>-1.4966400000000002E-8</c:v>
                </c:pt>
                <c:pt idx="3474">
                  <c:v>-1.4960200000000001E-8</c:v>
                </c:pt>
                <c:pt idx="3475">
                  <c:v>-1.4953900000000001E-8</c:v>
                </c:pt>
                <c:pt idx="3476">
                  <c:v>-1.49477E-8</c:v>
                </c:pt>
                <c:pt idx="3477">
                  <c:v>-1.49414E-8</c:v>
                </c:pt>
                <c:pt idx="3478">
                  <c:v>-1.4935199999999999E-8</c:v>
                </c:pt>
                <c:pt idx="3479">
                  <c:v>-1.4928899999999999E-8</c:v>
                </c:pt>
                <c:pt idx="3480">
                  <c:v>-1.4922700000000001E-8</c:v>
                </c:pt>
                <c:pt idx="3481">
                  <c:v>-1.4916400000000001E-8</c:v>
                </c:pt>
                <c:pt idx="3482">
                  <c:v>-1.49102E-8</c:v>
                </c:pt>
                <c:pt idx="3483">
                  <c:v>-1.49039E-8</c:v>
                </c:pt>
                <c:pt idx="3484">
                  <c:v>-1.4897700000000001E-8</c:v>
                </c:pt>
                <c:pt idx="3485">
                  <c:v>-1.4891399999999999E-8</c:v>
                </c:pt>
                <c:pt idx="3486">
                  <c:v>-1.48852E-8</c:v>
                </c:pt>
                <c:pt idx="3487">
                  <c:v>-1.48789E-8</c:v>
                </c:pt>
                <c:pt idx="3488">
                  <c:v>-1.4872700000000001E-8</c:v>
                </c:pt>
                <c:pt idx="3489">
                  <c:v>-1.4866400000000001E-8</c:v>
                </c:pt>
                <c:pt idx="3490">
                  <c:v>-1.48602E-8</c:v>
                </c:pt>
                <c:pt idx="3491">
                  <c:v>-1.48539E-8</c:v>
                </c:pt>
                <c:pt idx="3492">
                  <c:v>-1.48477E-8</c:v>
                </c:pt>
                <c:pt idx="3493">
                  <c:v>-1.48414E-8</c:v>
                </c:pt>
                <c:pt idx="3494">
                  <c:v>-1.4835199999999999E-8</c:v>
                </c:pt>
                <c:pt idx="3495">
                  <c:v>-1.48289E-8</c:v>
                </c:pt>
                <c:pt idx="3496">
                  <c:v>-1.48227E-8</c:v>
                </c:pt>
                <c:pt idx="3497">
                  <c:v>-1.48164E-8</c:v>
                </c:pt>
                <c:pt idx="3498">
                  <c:v>-1.4810200000000001E-8</c:v>
                </c:pt>
                <c:pt idx="3499">
                  <c:v>-1.4803899999999999E-8</c:v>
                </c:pt>
                <c:pt idx="3500">
                  <c:v>-1.47977E-8</c:v>
                </c:pt>
                <c:pt idx="3501">
                  <c:v>-1.47914E-8</c:v>
                </c:pt>
                <c:pt idx="3502">
                  <c:v>-1.4785200000000001E-8</c:v>
                </c:pt>
                <c:pt idx="3503">
                  <c:v>-1.4778900000000001E-8</c:v>
                </c:pt>
                <c:pt idx="3504">
                  <c:v>-1.47727E-8</c:v>
                </c:pt>
                <c:pt idx="3505">
                  <c:v>-1.47664E-8</c:v>
                </c:pt>
                <c:pt idx="3506">
                  <c:v>-1.47602E-8</c:v>
                </c:pt>
                <c:pt idx="3507">
                  <c:v>-1.4753900000000001E-8</c:v>
                </c:pt>
                <c:pt idx="3508">
                  <c:v>-1.4747699999999999E-8</c:v>
                </c:pt>
                <c:pt idx="3509">
                  <c:v>-1.47414E-8</c:v>
                </c:pt>
                <c:pt idx="3510">
                  <c:v>-1.47352E-8</c:v>
                </c:pt>
                <c:pt idx="3511">
                  <c:v>-1.47289E-8</c:v>
                </c:pt>
                <c:pt idx="3512">
                  <c:v>-1.4722699999999999E-8</c:v>
                </c:pt>
                <c:pt idx="3513">
                  <c:v>-1.4716399999999999E-8</c:v>
                </c:pt>
                <c:pt idx="3514">
                  <c:v>-1.47102E-8</c:v>
                </c:pt>
                <c:pt idx="3515">
                  <c:v>-1.47039E-8</c:v>
                </c:pt>
                <c:pt idx="3516">
                  <c:v>-1.4697700000000001E-8</c:v>
                </c:pt>
                <c:pt idx="3517">
                  <c:v>-1.4691400000000001E-8</c:v>
                </c:pt>
                <c:pt idx="3518">
                  <c:v>-1.46852E-8</c:v>
                </c:pt>
                <c:pt idx="3519">
                  <c:v>-1.46789E-8</c:v>
                </c:pt>
                <c:pt idx="3520">
                  <c:v>-1.46727E-8</c:v>
                </c:pt>
                <c:pt idx="3521">
                  <c:v>-1.4666400000000001E-8</c:v>
                </c:pt>
                <c:pt idx="3522">
                  <c:v>-1.4660199999999999E-8</c:v>
                </c:pt>
                <c:pt idx="3523">
                  <c:v>-1.46539E-8</c:v>
                </c:pt>
                <c:pt idx="3524">
                  <c:v>-1.46477E-8</c:v>
                </c:pt>
                <c:pt idx="3525">
                  <c:v>-1.46414E-8</c:v>
                </c:pt>
                <c:pt idx="3526">
                  <c:v>-1.4635199999999999E-8</c:v>
                </c:pt>
                <c:pt idx="3527">
                  <c:v>-1.4628899999999999E-8</c:v>
                </c:pt>
                <c:pt idx="3528">
                  <c:v>-1.46227E-8</c:v>
                </c:pt>
                <c:pt idx="3529">
                  <c:v>-1.46164E-8</c:v>
                </c:pt>
                <c:pt idx="3530">
                  <c:v>-1.4610200000000001E-8</c:v>
                </c:pt>
                <c:pt idx="3531">
                  <c:v>-1.4603900000000001E-8</c:v>
                </c:pt>
                <c:pt idx="3532">
                  <c:v>-1.45977E-8</c:v>
                </c:pt>
                <c:pt idx="3533">
                  <c:v>-1.45914E-8</c:v>
                </c:pt>
                <c:pt idx="3534">
                  <c:v>-1.45852E-8</c:v>
                </c:pt>
                <c:pt idx="3535">
                  <c:v>-1.4578900000000001E-8</c:v>
                </c:pt>
                <c:pt idx="3536">
                  <c:v>-1.45727E-8</c:v>
                </c:pt>
                <c:pt idx="3537">
                  <c:v>-1.45664E-8</c:v>
                </c:pt>
                <c:pt idx="3538">
                  <c:v>-1.45602E-8</c:v>
                </c:pt>
                <c:pt idx="3539">
                  <c:v>-1.45539E-8</c:v>
                </c:pt>
                <c:pt idx="3540">
                  <c:v>-1.4547699999999999E-8</c:v>
                </c:pt>
                <c:pt idx="3541">
                  <c:v>-1.4541399999999999E-8</c:v>
                </c:pt>
                <c:pt idx="3542">
                  <c:v>-1.45352E-8</c:v>
                </c:pt>
                <c:pt idx="3543">
                  <c:v>-1.45289E-8</c:v>
                </c:pt>
                <c:pt idx="3544">
                  <c:v>-1.4522700000000001E-8</c:v>
                </c:pt>
                <c:pt idx="3545">
                  <c:v>-1.4516399999999999E-8</c:v>
                </c:pt>
                <c:pt idx="3546">
                  <c:v>-1.45102E-8</c:v>
                </c:pt>
                <c:pt idx="3547">
                  <c:v>-1.45039E-8</c:v>
                </c:pt>
                <c:pt idx="3548">
                  <c:v>-1.4497700000000001E-8</c:v>
                </c:pt>
                <c:pt idx="3549">
                  <c:v>-1.4491400000000001E-8</c:v>
                </c:pt>
                <c:pt idx="3550">
                  <c:v>-1.44852E-8</c:v>
                </c:pt>
                <c:pt idx="3551">
                  <c:v>-1.44789E-8</c:v>
                </c:pt>
                <c:pt idx="3552">
                  <c:v>-1.44727E-8</c:v>
                </c:pt>
                <c:pt idx="3553">
                  <c:v>-1.44664E-8</c:v>
                </c:pt>
                <c:pt idx="3554">
                  <c:v>-1.4460199999999999E-8</c:v>
                </c:pt>
                <c:pt idx="3555">
                  <c:v>-1.4453899999999999E-8</c:v>
                </c:pt>
                <c:pt idx="3556">
                  <c:v>-1.44477E-8</c:v>
                </c:pt>
                <c:pt idx="3557">
                  <c:v>-1.44414E-8</c:v>
                </c:pt>
                <c:pt idx="3558">
                  <c:v>-1.4435200000000001E-8</c:v>
                </c:pt>
                <c:pt idx="3559">
                  <c:v>-1.4428899999999999E-8</c:v>
                </c:pt>
                <c:pt idx="3560">
                  <c:v>-1.44227E-8</c:v>
                </c:pt>
                <c:pt idx="3561">
                  <c:v>-1.44164E-8</c:v>
                </c:pt>
                <c:pt idx="3562">
                  <c:v>-1.4410200000000001E-8</c:v>
                </c:pt>
                <c:pt idx="3563">
                  <c:v>-1.4403900000000001E-8</c:v>
                </c:pt>
                <c:pt idx="3564">
                  <c:v>-1.43977E-8</c:v>
                </c:pt>
                <c:pt idx="3565">
                  <c:v>-1.43914E-8</c:v>
                </c:pt>
                <c:pt idx="3566">
                  <c:v>-1.43852E-8</c:v>
                </c:pt>
                <c:pt idx="3567">
                  <c:v>-1.43789E-8</c:v>
                </c:pt>
                <c:pt idx="3568">
                  <c:v>-1.4372699999999999E-8</c:v>
                </c:pt>
                <c:pt idx="3569">
                  <c:v>-1.43664E-8</c:v>
                </c:pt>
                <c:pt idx="3570">
                  <c:v>-1.43602E-8</c:v>
                </c:pt>
                <c:pt idx="3571">
                  <c:v>-1.43539E-8</c:v>
                </c:pt>
                <c:pt idx="3572">
                  <c:v>-1.4347700000000001E-8</c:v>
                </c:pt>
                <c:pt idx="3573">
                  <c:v>-1.4341399999999999E-8</c:v>
                </c:pt>
                <c:pt idx="3574">
                  <c:v>-1.43352E-8</c:v>
                </c:pt>
                <c:pt idx="3575">
                  <c:v>-1.43289E-8</c:v>
                </c:pt>
                <c:pt idx="3576">
                  <c:v>-1.4322700000000001E-8</c:v>
                </c:pt>
                <c:pt idx="3577">
                  <c:v>-1.4316400000000001E-8</c:v>
                </c:pt>
                <c:pt idx="3578">
                  <c:v>-1.43102E-8</c:v>
                </c:pt>
                <c:pt idx="3579">
                  <c:v>-1.43039E-8</c:v>
                </c:pt>
                <c:pt idx="3580">
                  <c:v>-1.42977E-8</c:v>
                </c:pt>
                <c:pt idx="3581">
                  <c:v>-1.4291400000000001E-8</c:v>
                </c:pt>
                <c:pt idx="3582">
                  <c:v>-1.4285199999999999E-8</c:v>
                </c:pt>
                <c:pt idx="3583">
                  <c:v>-1.42789E-8</c:v>
                </c:pt>
                <c:pt idx="3584">
                  <c:v>-1.42727E-8</c:v>
                </c:pt>
                <c:pt idx="3585">
                  <c:v>-1.42664E-8</c:v>
                </c:pt>
                <c:pt idx="3586">
                  <c:v>-1.4260199999999999E-8</c:v>
                </c:pt>
                <c:pt idx="3587">
                  <c:v>-1.4253899999999999E-8</c:v>
                </c:pt>
                <c:pt idx="3588">
                  <c:v>-1.42477E-8</c:v>
                </c:pt>
                <c:pt idx="3589">
                  <c:v>-1.42414E-8</c:v>
                </c:pt>
                <c:pt idx="3590">
                  <c:v>-1.4235200000000001E-8</c:v>
                </c:pt>
                <c:pt idx="3591">
                  <c:v>-1.4228900000000001E-8</c:v>
                </c:pt>
                <c:pt idx="3592">
                  <c:v>-1.42227E-8</c:v>
                </c:pt>
                <c:pt idx="3593">
                  <c:v>-1.42164E-8</c:v>
                </c:pt>
                <c:pt idx="3594">
                  <c:v>-1.42102E-8</c:v>
                </c:pt>
                <c:pt idx="3595">
                  <c:v>-1.4203900000000001E-8</c:v>
                </c:pt>
                <c:pt idx="3596">
                  <c:v>-1.4197699999999999E-8</c:v>
                </c:pt>
                <c:pt idx="3597">
                  <c:v>-1.41914E-8</c:v>
                </c:pt>
                <c:pt idx="3598">
                  <c:v>-1.41852E-8</c:v>
                </c:pt>
                <c:pt idx="3599">
                  <c:v>-1.41789E-8</c:v>
                </c:pt>
                <c:pt idx="3600">
                  <c:v>-1.4172699999999999E-8</c:v>
                </c:pt>
                <c:pt idx="3601">
                  <c:v>-1.4166399999999999E-8</c:v>
                </c:pt>
                <c:pt idx="3602">
                  <c:v>-1.41602E-8</c:v>
                </c:pt>
                <c:pt idx="3603">
                  <c:v>-1.41539E-8</c:v>
                </c:pt>
                <c:pt idx="3604">
                  <c:v>-1.4147700000000001E-8</c:v>
                </c:pt>
                <c:pt idx="3605">
                  <c:v>-1.4141400000000001E-8</c:v>
                </c:pt>
                <c:pt idx="3606">
                  <c:v>-1.41352E-8</c:v>
                </c:pt>
                <c:pt idx="3607">
                  <c:v>-1.41289E-8</c:v>
                </c:pt>
                <c:pt idx="3608">
                  <c:v>-1.41227E-8</c:v>
                </c:pt>
                <c:pt idx="3609">
                  <c:v>-1.4116400000000001E-8</c:v>
                </c:pt>
                <c:pt idx="3610">
                  <c:v>-1.41102E-8</c:v>
                </c:pt>
                <c:pt idx="3611">
                  <c:v>-1.41039E-8</c:v>
                </c:pt>
                <c:pt idx="3612">
                  <c:v>-1.40977E-8</c:v>
                </c:pt>
                <c:pt idx="3613">
                  <c:v>-1.40914E-8</c:v>
                </c:pt>
                <c:pt idx="3614">
                  <c:v>-1.4085199999999999E-8</c:v>
                </c:pt>
                <c:pt idx="3615">
                  <c:v>-1.4078899999999999E-8</c:v>
                </c:pt>
                <c:pt idx="3616">
                  <c:v>-1.40727E-8</c:v>
                </c:pt>
                <c:pt idx="3617">
                  <c:v>-1.40664E-8</c:v>
                </c:pt>
                <c:pt idx="3618">
                  <c:v>-1.4060200000000001E-8</c:v>
                </c:pt>
                <c:pt idx="3619">
                  <c:v>-1.4053899999999999E-8</c:v>
                </c:pt>
                <c:pt idx="3620">
                  <c:v>-1.40477E-8</c:v>
                </c:pt>
                <c:pt idx="3621">
                  <c:v>-1.40414E-8</c:v>
                </c:pt>
                <c:pt idx="3622">
                  <c:v>-1.4035200000000001E-8</c:v>
                </c:pt>
                <c:pt idx="3623">
                  <c:v>-1.4028900000000001E-8</c:v>
                </c:pt>
                <c:pt idx="3624">
                  <c:v>-1.40227E-8</c:v>
                </c:pt>
                <c:pt idx="3625">
                  <c:v>-1.40164E-8</c:v>
                </c:pt>
                <c:pt idx="3626">
                  <c:v>-1.40102E-8</c:v>
                </c:pt>
                <c:pt idx="3627">
                  <c:v>-1.40039E-8</c:v>
                </c:pt>
                <c:pt idx="3628">
                  <c:v>-1.3997699999999999E-8</c:v>
                </c:pt>
                <c:pt idx="3629">
                  <c:v>-1.3991399999999999E-8</c:v>
                </c:pt>
                <c:pt idx="3630">
                  <c:v>-1.39852E-8</c:v>
                </c:pt>
                <c:pt idx="3631">
                  <c:v>-1.39789E-8</c:v>
                </c:pt>
                <c:pt idx="3632">
                  <c:v>-1.3972700000000001E-8</c:v>
                </c:pt>
                <c:pt idx="3633">
                  <c:v>-1.3966399999999999E-8</c:v>
                </c:pt>
                <c:pt idx="3634">
                  <c:v>-1.39602E-8</c:v>
                </c:pt>
                <c:pt idx="3635">
                  <c:v>-1.39539E-8</c:v>
                </c:pt>
                <c:pt idx="3636">
                  <c:v>-1.3947700000000001E-8</c:v>
                </c:pt>
                <c:pt idx="3637">
                  <c:v>-1.3941400000000001E-8</c:v>
                </c:pt>
                <c:pt idx="3638">
                  <c:v>-1.39352E-8</c:v>
                </c:pt>
                <c:pt idx="3639">
                  <c:v>-1.39289E-8</c:v>
                </c:pt>
                <c:pt idx="3640">
                  <c:v>-1.39227E-8</c:v>
                </c:pt>
                <c:pt idx="3641">
                  <c:v>-1.39164E-8</c:v>
                </c:pt>
                <c:pt idx="3642">
                  <c:v>-1.3910199999999999E-8</c:v>
                </c:pt>
                <c:pt idx="3643">
                  <c:v>-1.39039E-8</c:v>
                </c:pt>
                <c:pt idx="3644">
                  <c:v>-1.38977E-8</c:v>
                </c:pt>
                <c:pt idx="3645">
                  <c:v>-1.38914E-8</c:v>
                </c:pt>
                <c:pt idx="3646">
                  <c:v>-1.3885200000000001E-8</c:v>
                </c:pt>
                <c:pt idx="3647">
                  <c:v>-1.3878899999999999E-8</c:v>
                </c:pt>
                <c:pt idx="3648">
                  <c:v>-1.38727E-8</c:v>
                </c:pt>
                <c:pt idx="3649">
                  <c:v>-1.38664E-8</c:v>
                </c:pt>
                <c:pt idx="3650">
                  <c:v>-1.3860200000000001E-8</c:v>
                </c:pt>
                <c:pt idx="3651">
                  <c:v>-1.3853900000000001E-8</c:v>
                </c:pt>
                <c:pt idx="3652">
                  <c:v>-1.38477E-8</c:v>
                </c:pt>
                <c:pt idx="3653">
                  <c:v>-1.38414E-8</c:v>
                </c:pt>
                <c:pt idx="3654">
                  <c:v>-1.38352E-8</c:v>
                </c:pt>
                <c:pt idx="3655">
                  <c:v>-1.3828900000000001E-8</c:v>
                </c:pt>
                <c:pt idx="3656">
                  <c:v>-1.3822699999999999E-8</c:v>
                </c:pt>
                <c:pt idx="3657">
                  <c:v>-1.38164E-8</c:v>
                </c:pt>
                <c:pt idx="3658">
                  <c:v>-1.38102E-8</c:v>
                </c:pt>
                <c:pt idx="3659">
                  <c:v>-1.38039E-8</c:v>
                </c:pt>
                <c:pt idx="3660">
                  <c:v>-1.3797699999999999E-8</c:v>
                </c:pt>
                <c:pt idx="3661">
                  <c:v>-1.3791399999999999E-8</c:v>
                </c:pt>
                <c:pt idx="3662">
                  <c:v>-1.37852E-8</c:v>
                </c:pt>
                <c:pt idx="3663">
                  <c:v>-1.37789E-8</c:v>
                </c:pt>
                <c:pt idx="3664">
                  <c:v>-1.3772700000000001E-8</c:v>
                </c:pt>
                <c:pt idx="3665">
                  <c:v>-1.3766400000000001E-8</c:v>
                </c:pt>
                <c:pt idx="3666">
                  <c:v>-1.37602E-8</c:v>
                </c:pt>
                <c:pt idx="3667">
                  <c:v>-1.37539E-8</c:v>
                </c:pt>
                <c:pt idx="3668">
                  <c:v>-1.37477E-8</c:v>
                </c:pt>
                <c:pt idx="3669">
                  <c:v>-1.3741400000000001E-8</c:v>
                </c:pt>
                <c:pt idx="3670">
                  <c:v>-1.3735199999999999E-8</c:v>
                </c:pt>
                <c:pt idx="3671">
                  <c:v>-1.37289E-8</c:v>
                </c:pt>
                <c:pt idx="3672">
                  <c:v>-1.37227E-8</c:v>
                </c:pt>
                <c:pt idx="3673">
                  <c:v>-1.37164E-8</c:v>
                </c:pt>
                <c:pt idx="3674">
                  <c:v>-1.3710199999999999E-8</c:v>
                </c:pt>
                <c:pt idx="3675">
                  <c:v>-1.3703899999999999E-8</c:v>
                </c:pt>
                <c:pt idx="3676">
                  <c:v>-1.36977E-8</c:v>
                </c:pt>
                <c:pt idx="3677">
                  <c:v>-1.36914E-8</c:v>
                </c:pt>
                <c:pt idx="3678">
                  <c:v>-1.3685200000000001E-8</c:v>
                </c:pt>
                <c:pt idx="3679">
                  <c:v>-1.3678900000000001E-8</c:v>
                </c:pt>
                <c:pt idx="3680">
                  <c:v>-1.36727E-8</c:v>
                </c:pt>
                <c:pt idx="3681">
                  <c:v>-1.36664E-8</c:v>
                </c:pt>
                <c:pt idx="3682">
                  <c:v>-1.36602E-8</c:v>
                </c:pt>
                <c:pt idx="3683">
                  <c:v>-1.3653900000000001E-8</c:v>
                </c:pt>
                <c:pt idx="3684">
                  <c:v>-1.36477E-8</c:v>
                </c:pt>
                <c:pt idx="3685">
                  <c:v>-1.36414E-8</c:v>
                </c:pt>
                <c:pt idx="3686">
                  <c:v>-1.36352E-8</c:v>
                </c:pt>
                <c:pt idx="3687">
                  <c:v>-1.36289E-8</c:v>
                </c:pt>
                <c:pt idx="3688">
                  <c:v>-1.3622699999999999E-8</c:v>
                </c:pt>
                <c:pt idx="3689">
                  <c:v>-1.3616399999999999E-8</c:v>
                </c:pt>
                <c:pt idx="3690">
                  <c:v>-1.36102E-8</c:v>
                </c:pt>
                <c:pt idx="3691">
                  <c:v>-1.36039E-8</c:v>
                </c:pt>
                <c:pt idx="3692">
                  <c:v>-1.3597700000000001E-8</c:v>
                </c:pt>
                <c:pt idx="3693">
                  <c:v>-1.3591399999999999E-8</c:v>
                </c:pt>
                <c:pt idx="3694">
                  <c:v>-1.35852E-8</c:v>
                </c:pt>
                <c:pt idx="3695">
                  <c:v>-1.35789E-8</c:v>
                </c:pt>
                <c:pt idx="3696">
                  <c:v>-1.35727E-8</c:v>
                </c:pt>
                <c:pt idx="3697">
                  <c:v>-1.3566400000000001E-8</c:v>
                </c:pt>
                <c:pt idx="3698">
                  <c:v>-1.35602E-8</c:v>
                </c:pt>
                <c:pt idx="3699">
                  <c:v>-1.35539E-8</c:v>
                </c:pt>
                <c:pt idx="3700">
                  <c:v>-1.35477E-8</c:v>
                </c:pt>
                <c:pt idx="3701">
                  <c:v>-1.35414E-8</c:v>
                </c:pt>
                <c:pt idx="3702">
                  <c:v>-1.3535199999999999E-8</c:v>
                </c:pt>
                <c:pt idx="3703">
                  <c:v>-1.3528899999999999E-8</c:v>
                </c:pt>
                <c:pt idx="3704">
                  <c:v>-1.35227E-8</c:v>
                </c:pt>
                <c:pt idx="3705">
                  <c:v>-1.35164E-8</c:v>
                </c:pt>
                <c:pt idx="3706">
                  <c:v>-1.3510200000000001E-8</c:v>
                </c:pt>
                <c:pt idx="3707">
                  <c:v>-1.3503899999999999E-8</c:v>
                </c:pt>
                <c:pt idx="3708">
                  <c:v>-1.34977E-8</c:v>
                </c:pt>
                <c:pt idx="3709">
                  <c:v>-1.34914E-8</c:v>
                </c:pt>
                <c:pt idx="3710">
                  <c:v>-1.3485200000000001E-8</c:v>
                </c:pt>
                <c:pt idx="3711">
                  <c:v>-1.3478900000000001E-8</c:v>
                </c:pt>
                <c:pt idx="3712">
                  <c:v>-1.34727E-8</c:v>
                </c:pt>
                <c:pt idx="3713">
                  <c:v>-1.34664E-8</c:v>
                </c:pt>
                <c:pt idx="3714">
                  <c:v>-1.34602E-8</c:v>
                </c:pt>
                <c:pt idx="3715">
                  <c:v>-1.34539E-8</c:v>
                </c:pt>
                <c:pt idx="3716">
                  <c:v>-1.3447699999999999E-8</c:v>
                </c:pt>
                <c:pt idx="3717">
                  <c:v>-1.34414E-8</c:v>
                </c:pt>
                <c:pt idx="3718">
                  <c:v>-1.34352E-8</c:v>
                </c:pt>
                <c:pt idx="3719">
                  <c:v>-1.34289E-8</c:v>
                </c:pt>
                <c:pt idx="3720">
                  <c:v>-1.3422700000000001E-8</c:v>
                </c:pt>
                <c:pt idx="3721">
                  <c:v>-1.3416399999999999E-8</c:v>
                </c:pt>
                <c:pt idx="3722">
                  <c:v>-1.34102E-8</c:v>
                </c:pt>
                <c:pt idx="3723">
                  <c:v>-1.34039E-8</c:v>
                </c:pt>
                <c:pt idx="3724">
                  <c:v>-1.3397700000000001E-8</c:v>
                </c:pt>
                <c:pt idx="3725">
                  <c:v>-1.3391400000000001E-8</c:v>
                </c:pt>
                <c:pt idx="3726">
                  <c:v>-1.33852E-8</c:v>
                </c:pt>
                <c:pt idx="3727">
                  <c:v>-1.33789E-8</c:v>
                </c:pt>
                <c:pt idx="3728">
                  <c:v>-1.33727E-8</c:v>
                </c:pt>
                <c:pt idx="3729">
                  <c:v>-1.33664E-8</c:v>
                </c:pt>
                <c:pt idx="3730">
                  <c:v>-1.3360199999999999E-8</c:v>
                </c:pt>
                <c:pt idx="3731">
                  <c:v>-1.33539E-8</c:v>
                </c:pt>
                <c:pt idx="3732">
                  <c:v>-1.33477E-8</c:v>
                </c:pt>
                <c:pt idx="3733">
                  <c:v>-1.33414E-8</c:v>
                </c:pt>
                <c:pt idx="3734">
                  <c:v>-1.3335199999999999E-8</c:v>
                </c:pt>
                <c:pt idx="3735">
                  <c:v>-1.3328899999999999E-8</c:v>
                </c:pt>
                <c:pt idx="3736">
                  <c:v>-1.33227E-8</c:v>
                </c:pt>
                <c:pt idx="3737">
                  <c:v>-1.33164E-8</c:v>
                </c:pt>
                <c:pt idx="3738">
                  <c:v>-1.3310200000000001E-8</c:v>
                </c:pt>
                <c:pt idx="3739">
                  <c:v>-1.3303900000000001E-8</c:v>
                </c:pt>
                <c:pt idx="3740">
                  <c:v>-1.32977E-8</c:v>
                </c:pt>
                <c:pt idx="3741">
                  <c:v>-1.32914E-8</c:v>
                </c:pt>
                <c:pt idx="3742">
                  <c:v>-1.32852E-8</c:v>
                </c:pt>
                <c:pt idx="3743">
                  <c:v>-1.3278900000000001E-8</c:v>
                </c:pt>
                <c:pt idx="3744">
                  <c:v>-1.3272699999999999E-8</c:v>
                </c:pt>
                <c:pt idx="3745">
                  <c:v>-1.32664E-8</c:v>
                </c:pt>
                <c:pt idx="3746">
                  <c:v>-1.32602E-8</c:v>
                </c:pt>
                <c:pt idx="3747">
                  <c:v>-1.32539E-8</c:v>
                </c:pt>
                <c:pt idx="3748">
                  <c:v>-1.3247699999999999E-8</c:v>
                </c:pt>
                <c:pt idx="3749">
                  <c:v>-1.3241399999999999E-8</c:v>
                </c:pt>
                <c:pt idx="3750">
                  <c:v>-1.32352E-8</c:v>
                </c:pt>
                <c:pt idx="3751">
                  <c:v>-1.32289E-8</c:v>
                </c:pt>
                <c:pt idx="3752">
                  <c:v>-1.3222700000000001E-8</c:v>
                </c:pt>
                <c:pt idx="3753">
                  <c:v>-1.3216400000000001E-8</c:v>
                </c:pt>
                <c:pt idx="3754">
                  <c:v>-1.32102E-8</c:v>
                </c:pt>
                <c:pt idx="3755">
                  <c:v>-1.32039E-8</c:v>
                </c:pt>
                <c:pt idx="3756">
                  <c:v>-1.31977E-8</c:v>
                </c:pt>
                <c:pt idx="3757">
                  <c:v>-1.3191400000000001E-8</c:v>
                </c:pt>
                <c:pt idx="3758">
                  <c:v>-1.31852E-8</c:v>
                </c:pt>
                <c:pt idx="3759">
                  <c:v>-1.31789E-8</c:v>
                </c:pt>
                <c:pt idx="3760">
                  <c:v>-1.31727E-8</c:v>
                </c:pt>
                <c:pt idx="3761">
                  <c:v>-1.31664E-8</c:v>
                </c:pt>
                <c:pt idx="3762">
                  <c:v>-1.3160199999999999E-8</c:v>
                </c:pt>
                <c:pt idx="3763">
                  <c:v>-1.3153899999999999E-8</c:v>
                </c:pt>
                <c:pt idx="3764">
                  <c:v>-1.31477E-8</c:v>
                </c:pt>
                <c:pt idx="3765">
                  <c:v>-1.31414E-8</c:v>
                </c:pt>
                <c:pt idx="3766">
                  <c:v>-1.3135200000000001E-8</c:v>
                </c:pt>
                <c:pt idx="3767">
                  <c:v>-1.3128899999999999E-8</c:v>
                </c:pt>
                <c:pt idx="3768">
                  <c:v>-1.31227E-8</c:v>
                </c:pt>
                <c:pt idx="3769">
                  <c:v>-1.31164E-8</c:v>
                </c:pt>
                <c:pt idx="3770">
                  <c:v>-1.31102E-8</c:v>
                </c:pt>
                <c:pt idx="3771">
                  <c:v>-1.3103900000000001E-8</c:v>
                </c:pt>
                <c:pt idx="3772">
                  <c:v>-1.30977E-8</c:v>
                </c:pt>
                <c:pt idx="3773">
                  <c:v>-1.30914E-8</c:v>
                </c:pt>
                <c:pt idx="3774">
                  <c:v>-1.30852E-8</c:v>
                </c:pt>
                <c:pt idx="3775">
                  <c:v>-1.30789E-8</c:v>
                </c:pt>
                <c:pt idx="3776">
                  <c:v>-1.3072699999999999E-8</c:v>
                </c:pt>
                <c:pt idx="3777">
                  <c:v>-1.3066399999999999E-8</c:v>
                </c:pt>
                <c:pt idx="3778">
                  <c:v>-1.30602E-8</c:v>
                </c:pt>
                <c:pt idx="3779">
                  <c:v>-1.30539E-8</c:v>
                </c:pt>
                <c:pt idx="3780">
                  <c:v>-1.3047700000000001E-8</c:v>
                </c:pt>
                <c:pt idx="3781">
                  <c:v>-1.3041399999999999E-8</c:v>
                </c:pt>
                <c:pt idx="3782">
                  <c:v>-1.30352E-8</c:v>
                </c:pt>
                <c:pt idx="3783">
                  <c:v>-1.30289E-8</c:v>
                </c:pt>
                <c:pt idx="3784">
                  <c:v>-1.3022700000000001E-8</c:v>
                </c:pt>
                <c:pt idx="3785">
                  <c:v>-1.3016400000000001E-8</c:v>
                </c:pt>
                <c:pt idx="3786">
                  <c:v>-1.30102E-8</c:v>
                </c:pt>
                <c:pt idx="3787">
                  <c:v>-1.30039E-8</c:v>
                </c:pt>
                <c:pt idx="3788">
                  <c:v>-1.29977E-8</c:v>
                </c:pt>
                <c:pt idx="3789">
                  <c:v>-1.29914E-8</c:v>
                </c:pt>
                <c:pt idx="3790">
                  <c:v>-1.2985199999999999E-8</c:v>
                </c:pt>
                <c:pt idx="3791">
                  <c:v>-1.29789E-8</c:v>
                </c:pt>
                <c:pt idx="3792">
                  <c:v>-1.29727E-8</c:v>
                </c:pt>
                <c:pt idx="3793">
                  <c:v>-1.29664E-8</c:v>
                </c:pt>
                <c:pt idx="3794">
                  <c:v>-1.2960200000000001E-8</c:v>
                </c:pt>
                <c:pt idx="3795">
                  <c:v>-1.2953899999999999E-8</c:v>
                </c:pt>
                <c:pt idx="3796">
                  <c:v>-1.29477E-8</c:v>
                </c:pt>
                <c:pt idx="3797">
                  <c:v>-1.29414E-8</c:v>
                </c:pt>
                <c:pt idx="3798">
                  <c:v>-1.2935200000000001E-8</c:v>
                </c:pt>
                <c:pt idx="3799">
                  <c:v>-1.2928900000000001E-8</c:v>
                </c:pt>
                <c:pt idx="3800">
                  <c:v>-1.29227E-8</c:v>
                </c:pt>
                <c:pt idx="3801">
                  <c:v>-1.29164E-8</c:v>
                </c:pt>
                <c:pt idx="3802">
                  <c:v>-1.29102E-8</c:v>
                </c:pt>
                <c:pt idx="3803">
                  <c:v>-1.29039E-8</c:v>
                </c:pt>
                <c:pt idx="3804">
                  <c:v>-1.2897699999999999E-8</c:v>
                </c:pt>
                <c:pt idx="3805">
                  <c:v>-1.28914E-8</c:v>
                </c:pt>
                <c:pt idx="3806">
                  <c:v>-1.28852E-8</c:v>
                </c:pt>
                <c:pt idx="3807">
                  <c:v>-1.28789E-8</c:v>
                </c:pt>
                <c:pt idx="3808">
                  <c:v>-1.2872699999999999E-8</c:v>
                </c:pt>
                <c:pt idx="3809">
                  <c:v>-1.2866399999999999E-8</c:v>
                </c:pt>
                <c:pt idx="3810">
                  <c:v>-1.28602E-8</c:v>
                </c:pt>
                <c:pt idx="3811">
                  <c:v>-1.28539E-8</c:v>
                </c:pt>
                <c:pt idx="3812">
                  <c:v>-1.2847700000000001E-8</c:v>
                </c:pt>
                <c:pt idx="3813">
                  <c:v>-1.2841400000000001E-8</c:v>
                </c:pt>
                <c:pt idx="3814">
                  <c:v>-1.28352E-8</c:v>
                </c:pt>
                <c:pt idx="3815">
                  <c:v>-1.28289E-8</c:v>
                </c:pt>
                <c:pt idx="3816">
                  <c:v>-1.28227E-8</c:v>
                </c:pt>
                <c:pt idx="3817">
                  <c:v>-1.2816400000000001E-8</c:v>
                </c:pt>
                <c:pt idx="3818">
                  <c:v>-1.2810199999999999E-8</c:v>
                </c:pt>
                <c:pt idx="3819">
                  <c:v>-1.28039E-8</c:v>
                </c:pt>
                <c:pt idx="3820">
                  <c:v>-1.27977E-8</c:v>
                </c:pt>
                <c:pt idx="3821">
                  <c:v>-1.27914E-8</c:v>
                </c:pt>
                <c:pt idx="3822">
                  <c:v>-1.2785199999999999E-8</c:v>
                </c:pt>
                <c:pt idx="3823">
                  <c:v>-1.2778899999999999E-8</c:v>
                </c:pt>
                <c:pt idx="3824">
                  <c:v>-1.27727E-8</c:v>
                </c:pt>
                <c:pt idx="3825">
                  <c:v>-1.27664E-8</c:v>
                </c:pt>
                <c:pt idx="3826">
                  <c:v>-1.2760200000000001E-8</c:v>
                </c:pt>
                <c:pt idx="3827">
                  <c:v>-1.2753900000000001E-8</c:v>
                </c:pt>
                <c:pt idx="3828">
                  <c:v>-1.27477E-8</c:v>
                </c:pt>
                <c:pt idx="3829">
                  <c:v>-1.27414E-8</c:v>
                </c:pt>
                <c:pt idx="3830">
                  <c:v>-1.27352E-8</c:v>
                </c:pt>
                <c:pt idx="3831">
                  <c:v>-1.2728900000000001E-8</c:v>
                </c:pt>
                <c:pt idx="3832">
                  <c:v>-1.27227E-8</c:v>
                </c:pt>
                <c:pt idx="3833">
                  <c:v>-1.27164E-8</c:v>
                </c:pt>
                <c:pt idx="3834">
                  <c:v>-1.27102E-8</c:v>
                </c:pt>
                <c:pt idx="3835">
                  <c:v>-1.27039E-8</c:v>
                </c:pt>
                <c:pt idx="3836">
                  <c:v>-1.2697699999999999E-8</c:v>
                </c:pt>
                <c:pt idx="3837">
                  <c:v>-1.2691399999999999E-8</c:v>
                </c:pt>
                <c:pt idx="3838">
                  <c:v>-1.26852E-8</c:v>
                </c:pt>
                <c:pt idx="3839">
                  <c:v>-1.26789E-8</c:v>
                </c:pt>
                <c:pt idx="3840">
                  <c:v>-1.2672700000000001E-8</c:v>
                </c:pt>
                <c:pt idx="3841">
                  <c:v>-1.2666399999999999E-8</c:v>
                </c:pt>
                <c:pt idx="3842">
                  <c:v>-1.26602E-8</c:v>
                </c:pt>
                <c:pt idx="3843">
                  <c:v>-1.26539E-8</c:v>
                </c:pt>
                <c:pt idx="3844">
                  <c:v>-1.26477E-8</c:v>
                </c:pt>
                <c:pt idx="3845">
                  <c:v>-1.2641400000000001E-8</c:v>
                </c:pt>
                <c:pt idx="3846">
                  <c:v>-1.26352E-8</c:v>
                </c:pt>
                <c:pt idx="3847">
                  <c:v>-1.26289E-8</c:v>
                </c:pt>
                <c:pt idx="3848">
                  <c:v>-1.26227E-8</c:v>
                </c:pt>
                <c:pt idx="3849">
                  <c:v>-1.26164E-8</c:v>
                </c:pt>
                <c:pt idx="3850">
                  <c:v>-1.2610199999999999E-8</c:v>
                </c:pt>
                <c:pt idx="3851">
                  <c:v>-1.2603899999999999E-8</c:v>
                </c:pt>
                <c:pt idx="3852">
                  <c:v>-1.25977E-8</c:v>
                </c:pt>
                <c:pt idx="3853">
                  <c:v>-1.25914E-8</c:v>
                </c:pt>
                <c:pt idx="3854">
                  <c:v>-1.2585200000000001E-8</c:v>
                </c:pt>
                <c:pt idx="3855">
                  <c:v>-1.2578899999999999E-8</c:v>
                </c:pt>
                <c:pt idx="3856">
                  <c:v>-1.25727E-8</c:v>
                </c:pt>
                <c:pt idx="3857">
                  <c:v>-1.25664E-8</c:v>
                </c:pt>
                <c:pt idx="3858">
                  <c:v>-1.2560200000000001E-8</c:v>
                </c:pt>
                <c:pt idx="3859">
                  <c:v>-1.2553900000000001E-8</c:v>
                </c:pt>
                <c:pt idx="3860">
                  <c:v>-1.25477E-8</c:v>
                </c:pt>
                <c:pt idx="3861">
                  <c:v>-1.25414E-8</c:v>
                </c:pt>
                <c:pt idx="3862">
                  <c:v>-1.25352E-8</c:v>
                </c:pt>
                <c:pt idx="3863">
                  <c:v>-1.25289E-8</c:v>
                </c:pt>
                <c:pt idx="3864">
                  <c:v>-1.2522699999999999E-8</c:v>
                </c:pt>
                <c:pt idx="3865">
                  <c:v>-1.25164E-8</c:v>
                </c:pt>
                <c:pt idx="3866">
                  <c:v>-1.25102E-8</c:v>
                </c:pt>
                <c:pt idx="3867">
                  <c:v>-1.25039E-8</c:v>
                </c:pt>
                <c:pt idx="3868">
                  <c:v>-1.2497700000000001E-8</c:v>
                </c:pt>
                <c:pt idx="3869">
                  <c:v>-1.2491399999999999E-8</c:v>
                </c:pt>
                <c:pt idx="3870">
                  <c:v>-1.24852E-8</c:v>
                </c:pt>
                <c:pt idx="3871">
                  <c:v>-1.24789E-8</c:v>
                </c:pt>
                <c:pt idx="3872">
                  <c:v>-1.2472700000000001E-8</c:v>
                </c:pt>
                <c:pt idx="3873">
                  <c:v>-1.2466400000000001E-8</c:v>
                </c:pt>
                <c:pt idx="3874">
                  <c:v>-1.24602E-8</c:v>
                </c:pt>
                <c:pt idx="3875">
                  <c:v>-1.24539E-8</c:v>
                </c:pt>
                <c:pt idx="3876">
                  <c:v>-1.24477E-8</c:v>
                </c:pt>
                <c:pt idx="3877">
                  <c:v>-1.24414E-8</c:v>
                </c:pt>
                <c:pt idx="3878">
                  <c:v>-1.2435199999999999E-8</c:v>
                </c:pt>
                <c:pt idx="3879">
                  <c:v>-1.24289E-8</c:v>
                </c:pt>
                <c:pt idx="3880">
                  <c:v>-1.24227E-8</c:v>
                </c:pt>
                <c:pt idx="3881">
                  <c:v>-1.24164E-8</c:v>
                </c:pt>
                <c:pt idx="3882">
                  <c:v>-1.2410199999999999E-8</c:v>
                </c:pt>
                <c:pt idx="3883">
                  <c:v>-1.2403899999999999E-8</c:v>
                </c:pt>
                <c:pt idx="3884">
                  <c:v>-1.23977E-8</c:v>
                </c:pt>
                <c:pt idx="3885">
                  <c:v>-1.23914E-8</c:v>
                </c:pt>
                <c:pt idx="3886">
                  <c:v>-1.2385200000000001E-8</c:v>
                </c:pt>
                <c:pt idx="3887">
                  <c:v>-1.2378900000000001E-8</c:v>
                </c:pt>
                <c:pt idx="3888">
                  <c:v>-1.23727E-8</c:v>
                </c:pt>
                <c:pt idx="3889">
                  <c:v>-1.23664E-8</c:v>
                </c:pt>
                <c:pt idx="3890">
                  <c:v>-1.23602E-8</c:v>
                </c:pt>
                <c:pt idx="3891">
                  <c:v>-1.2353900000000001E-8</c:v>
                </c:pt>
                <c:pt idx="3892">
                  <c:v>-1.2347699999999999E-8</c:v>
                </c:pt>
                <c:pt idx="3893">
                  <c:v>-1.23414E-8</c:v>
                </c:pt>
                <c:pt idx="3894">
                  <c:v>-1.23352E-8</c:v>
                </c:pt>
                <c:pt idx="3895">
                  <c:v>-1.23289E-8</c:v>
                </c:pt>
                <c:pt idx="3896">
                  <c:v>-1.2322699999999999E-8</c:v>
                </c:pt>
                <c:pt idx="3897">
                  <c:v>-1.2316399999999999E-8</c:v>
                </c:pt>
                <c:pt idx="3898">
                  <c:v>-1.23102E-8</c:v>
                </c:pt>
                <c:pt idx="3899">
                  <c:v>-1.23039E-8</c:v>
                </c:pt>
                <c:pt idx="3900">
                  <c:v>-1.2297700000000001E-8</c:v>
                </c:pt>
                <c:pt idx="3901">
                  <c:v>-1.2291400000000001E-8</c:v>
                </c:pt>
                <c:pt idx="3902">
                  <c:v>-1.22852E-8</c:v>
                </c:pt>
                <c:pt idx="3903">
                  <c:v>-1.22789E-8</c:v>
                </c:pt>
                <c:pt idx="3904">
                  <c:v>-1.22727E-8</c:v>
                </c:pt>
                <c:pt idx="3905">
                  <c:v>-1.2266400000000001E-8</c:v>
                </c:pt>
                <c:pt idx="3906">
                  <c:v>-1.2260199999999999E-8</c:v>
                </c:pt>
                <c:pt idx="3907">
                  <c:v>-1.22539E-8</c:v>
                </c:pt>
                <c:pt idx="3908">
                  <c:v>-1.22477E-8</c:v>
                </c:pt>
                <c:pt idx="3909">
                  <c:v>-1.22414E-8</c:v>
                </c:pt>
                <c:pt idx="3910">
                  <c:v>-1.2235199999999999E-8</c:v>
                </c:pt>
                <c:pt idx="3911">
                  <c:v>-1.2228899999999999E-8</c:v>
                </c:pt>
                <c:pt idx="3912">
                  <c:v>-1.22227E-8</c:v>
                </c:pt>
                <c:pt idx="3913">
                  <c:v>-1.22164E-8</c:v>
                </c:pt>
                <c:pt idx="3914">
                  <c:v>-1.2210200000000001E-8</c:v>
                </c:pt>
                <c:pt idx="3915">
                  <c:v>-1.2203899999999999E-8</c:v>
                </c:pt>
                <c:pt idx="3916">
                  <c:v>-1.21977E-8</c:v>
                </c:pt>
                <c:pt idx="3917">
                  <c:v>-1.21914E-8</c:v>
                </c:pt>
                <c:pt idx="3918">
                  <c:v>-1.21852E-8</c:v>
                </c:pt>
                <c:pt idx="3919">
                  <c:v>-1.2178900000000001E-8</c:v>
                </c:pt>
                <c:pt idx="3920">
                  <c:v>-1.21727E-8</c:v>
                </c:pt>
                <c:pt idx="3921">
                  <c:v>-1.21664E-8</c:v>
                </c:pt>
                <c:pt idx="3922">
                  <c:v>-1.21602E-8</c:v>
                </c:pt>
                <c:pt idx="3923">
                  <c:v>-1.21539E-8</c:v>
                </c:pt>
                <c:pt idx="3924">
                  <c:v>-1.2147699999999999E-8</c:v>
                </c:pt>
                <c:pt idx="3925">
                  <c:v>-1.2141399999999999E-8</c:v>
                </c:pt>
                <c:pt idx="3926">
                  <c:v>-1.21352E-8</c:v>
                </c:pt>
                <c:pt idx="3927">
                  <c:v>-1.21289E-8</c:v>
                </c:pt>
                <c:pt idx="3928">
                  <c:v>-1.2122700000000001E-8</c:v>
                </c:pt>
                <c:pt idx="3929">
                  <c:v>-1.2116399999999999E-8</c:v>
                </c:pt>
                <c:pt idx="3930">
                  <c:v>-1.21102E-8</c:v>
                </c:pt>
                <c:pt idx="3931">
                  <c:v>-1.21039E-8</c:v>
                </c:pt>
                <c:pt idx="3932">
                  <c:v>-1.2097700000000001E-8</c:v>
                </c:pt>
                <c:pt idx="3933">
                  <c:v>-1.2091400000000001E-8</c:v>
                </c:pt>
                <c:pt idx="3934">
                  <c:v>-1.20852E-8</c:v>
                </c:pt>
                <c:pt idx="3935">
                  <c:v>-1.20789E-8</c:v>
                </c:pt>
                <c:pt idx="3936">
                  <c:v>-1.20727E-8</c:v>
                </c:pt>
                <c:pt idx="3937">
                  <c:v>-1.20664E-8</c:v>
                </c:pt>
                <c:pt idx="3938">
                  <c:v>-1.2060199999999999E-8</c:v>
                </c:pt>
                <c:pt idx="3939">
                  <c:v>-1.2053899999999999E-8</c:v>
                </c:pt>
                <c:pt idx="3940">
                  <c:v>-1.20477E-8</c:v>
                </c:pt>
                <c:pt idx="3941">
                  <c:v>-1.20414E-8</c:v>
                </c:pt>
                <c:pt idx="3942">
                  <c:v>-1.2035200000000001E-8</c:v>
                </c:pt>
                <c:pt idx="3943">
                  <c:v>-1.2028899999999999E-8</c:v>
                </c:pt>
                <c:pt idx="3944">
                  <c:v>-1.20227E-8</c:v>
                </c:pt>
                <c:pt idx="3945">
                  <c:v>-1.20164E-8</c:v>
                </c:pt>
                <c:pt idx="3946">
                  <c:v>-1.2010200000000001E-8</c:v>
                </c:pt>
                <c:pt idx="3947">
                  <c:v>-1.2003900000000001E-8</c:v>
                </c:pt>
                <c:pt idx="3948">
                  <c:v>-1.19977E-8</c:v>
                </c:pt>
                <c:pt idx="3949">
                  <c:v>-1.19914E-8</c:v>
                </c:pt>
                <c:pt idx="3950">
                  <c:v>-1.19852E-8</c:v>
                </c:pt>
                <c:pt idx="3951">
                  <c:v>-1.19789E-8</c:v>
                </c:pt>
                <c:pt idx="3952">
                  <c:v>-1.1972699999999999E-8</c:v>
                </c:pt>
                <c:pt idx="3953">
                  <c:v>-1.19664E-8</c:v>
                </c:pt>
                <c:pt idx="3954">
                  <c:v>-1.19602E-8</c:v>
                </c:pt>
                <c:pt idx="3955">
                  <c:v>-1.19539E-8</c:v>
                </c:pt>
                <c:pt idx="3956">
                  <c:v>-1.1947699999999999E-8</c:v>
                </c:pt>
                <c:pt idx="3957">
                  <c:v>-1.1941399999999999E-8</c:v>
                </c:pt>
                <c:pt idx="3958">
                  <c:v>-1.19352E-8</c:v>
                </c:pt>
                <c:pt idx="3959">
                  <c:v>-1.19289E-8</c:v>
                </c:pt>
                <c:pt idx="3960">
                  <c:v>-1.1922700000000001E-8</c:v>
                </c:pt>
                <c:pt idx="3961">
                  <c:v>-1.1916400000000001E-8</c:v>
                </c:pt>
                <c:pt idx="3962">
                  <c:v>-1.19102E-8</c:v>
                </c:pt>
                <c:pt idx="3963">
                  <c:v>-1.19039E-8</c:v>
                </c:pt>
                <c:pt idx="3964">
                  <c:v>-1.18977E-8</c:v>
                </c:pt>
                <c:pt idx="3965">
                  <c:v>-1.1891400000000001E-8</c:v>
                </c:pt>
                <c:pt idx="3966">
                  <c:v>-1.1885199999999999E-8</c:v>
                </c:pt>
                <c:pt idx="3967">
                  <c:v>-1.18789E-8</c:v>
                </c:pt>
                <c:pt idx="3968">
                  <c:v>-1.18727E-8</c:v>
                </c:pt>
                <c:pt idx="3969">
                  <c:v>-1.18664E-8</c:v>
                </c:pt>
                <c:pt idx="3970">
                  <c:v>-1.1860199999999999E-8</c:v>
                </c:pt>
                <c:pt idx="3971">
                  <c:v>-1.1853899999999999E-8</c:v>
                </c:pt>
                <c:pt idx="3972">
                  <c:v>-1.18477E-8</c:v>
                </c:pt>
                <c:pt idx="3973">
                  <c:v>-1.18414E-8</c:v>
                </c:pt>
                <c:pt idx="3974">
                  <c:v>-1.1835200000000001E-8</c:v>
                </c:pt>
                <c:pt idx="3975">
                  <c:v>-1.1828900000000001E-8</c:v>
                </c:pt>
                <c:pt idx="3976">
                  <c:v>-1.18227E-8</c:v>
                </c:pt>
                <c:pt idx="3977">
                  <c:v>-1.18164E-8</c:v>
                </c:pt>
                <c:pt idx="3978">
                  <c:v>-1.18102E-8</c:v>
                </c:pt>
                <c:pt idx="3979">
                  <c:v>-1.1803900000000001E-8</c:v>
                </c:pt>
                <c:pt idx="3980">
                  <c:v>-1.1797699999999999E-8</c:v>
                </c:pt>
                <c:pt idx="3981">
                  <c:v>-1.17914E-8</c:v>
                </c:pt>
                <c:pt idx="3982">
                  <c:v>-1.17852E-8</c:v>
                </c:pt>
                <c:pt idx="3983">
                  <c:v>-1.17789E-8</c:v>
                </c:pt>
                <c:pt idx="3984">
                  <c:v>-1.1772699999999999E-8</c:v>
                </c:pt>
                <c:pt idx="3985">
                  <c:v>-1.1766399999999999E-8</c:v>
                </c:pt>
                <c:pt idx="3986">
                  <c:v>-1.17602E-8</c:v>
                </c:pt>
                <c:pt idx="3987">
                  <c:v>-1.17539E-8</c:v>
                </c:pt>
                <c:pt idx="3988">
                  <c:v>-1.1747700000000001E-8</c:v>
                </c:pt>
                <c:pt idx="3989">
                  <c:v>-1.1741399999999999E-8</c:v>
                </c:pt>
                <c:pt idx="3990">
                  <c:v>-1.17352E-8</c:v>
                </c:pt>
                <c:pt idx="3991">
                  <c:v>-1.17289E-8</c:v>
                </c:pt>
                <c:pt idx="3992">
                  <c:v>-1.17227E-8</c:v>
                </c:pt>
                <c:pt idx="3993">
                  <c:v>-1.1716400000000001E-8</c:v>
                </c:pt>
                <c:pt idx="3994">
                  <c:v>-1.17102E-8</c:v>
                </c:pt>
                <c:pt idx="3995">
                  <c:v>-1.17039E-8</c:v>
                </c:pt>
                <c:pt idx="3996">
                  <c:v>-1.16977E-8</c:v>
                </c:pt>
                <c:pt idx="3997">
                  <c:v>-1.16914E-8</c:v>
                </c:pt>
                <c:pt idx="3998">
                  <c:v>-1.1685199999999999E-8</c:v>
                </c:pt>
                <c:pt idx="3999">
                  <c:v>-1.1678899999999999E-8</c:v>
                </c:pt>
                <c:pt idx="4000">
                  <c:v>-1.16727E-8</c:v>
                </c:pt>
                <c:pt idx="4001">
                  <c:v>-1.16664E-8</c:v>
                </c:pt>
                <c:pt idx="4002">
                  <c:v>-1.1660200000000001E-8</c:v>
                </c:pt>
                <c:pt idx="4003">
                  <c:v>-1.1653899999999999E-8</c:v>
                </c:pt>
                <c:pt idx="4004">
                  <c:v>-1.16477E-8</c:v>
                </c:pt>
                <c:pt idx="4005">
                  <c:v>-1.16414E-8</c:v>
                </c:pt>
                <c:pt idx="4006">
                  <c:v>-1.1635200000000001E-8</c:v>
                </c:pt>
                <c:pt idx="4007">
                  <c:v>-1.1628900000000001E-8</c:v>
                </c:pt>
                <c:pt idx="4008">
                  <c:v>-1.16227E-8</c:v>
                </c:pt>
                <c:pt idx="4009">
                  <c:v>-1.16164E-8</c:v>
                </c:pt>
                <c:pt idx="4010">
                  <c:v>-1.16102E-8</c:v>
                </c:pt>
                <c:pt idx="4011">
                  <c:v>-1.16039E-8</c:v>
                </c:pt>
                <c:pt idx="4012">
                  <c:v>-1.1597699999999999E-8</c:v>
                </c:pt>
                <c:pt idx="4013">
                  <c:v>-1.1591399999999999E-8</c:v>
                </c:pt>
                <c:pt idx="4014">
                  <c:v>-1.15852E-8</c:v>
                </c:pt>
                <c:pt idx="4015">
                  <c:v>-1.15789E-8</c:v>
                </c:pt>
                <c:pt idx="4016">
                  <c:v>-1.1572700000000001E-8</c:v>
                </c:pt>
                <c:pt idx="4017">
                  <c:v>-1.1566399999999999E-8</c:v>
                </c:pt>
                <c:pt idx="4018">
                  <c:v>-1.15602E-8</c:v>
                </c:pt>
                <c:pt idx="4019">
                  <c:v>-1.15539E-8</c:v>
                </c:pt>
                <c:pt idx="4020">
                  <c:v>-1.1547700000000001E-8</c:v>
                </c:pt>
                <c:pt idx="4021">
                  <c:v>-1.1541400000000001E-8</c:v>
                </c:pt>
                <c:pt idx="4022">
                  <c:v>-1.15352E-8</c:v>
                </c:pt>
                <c:pt idx="4023">
                  <c:v>-1.15289E-8</c:v>
                </c:pt>
                <c:pt idx="4024">
                  <c:v>-1.15227E-8</c:v>
                </c:pt>
                <c:pt idx="4025">
                  <c:v>-1.15164E-8</c:v>
                </c:pt>
                <c:pt idx="4026">
                  <c:v>-1.1510199999999999E-8</c:v>
                </c:pt>
                <c:pt idx="4027">
                  <c:v>-1.15039E-8</c:v>
                </c:pt>
                <c:pt idx="4028">
                  <c:v>-1.14977E-8</c:v>
                </c:pt>
                <c:pt idx="4029">
                  <c:v>-1.14914E-8</c:v>
                </c:pt>
                <c:pt idx="4030">
                  <c:v>-1.1485199999999999E-8</c:v>
                </c:pt>
                <c:pt idx="4031">
                  <c:v>-1.1478899999999999E-8</c:v>
                </c:pt>
                <c:pt idx="4032">
                  <c:v>-1.14727E-8</c:v>
                </c:pt>
                <c:pt idx="4033">
                  <c:v>-1.14664E-8</c:v>
                </c:pt>
                <c:pt idx="4034">
                  <c:v>-1.1460200000000001E-8</c:v>
                </c:pt>
                <c:pt idx="4035">
                  <c:v>-1.1453900000000001E-8</c:v>
                </c:pt>
                <c:pt idx="4036">
                  <c:v>-1.14477E-8</c:v>
                </c:pt>
                <c:pt idx="4037">
                  <c:v>-1.14414E-8</c:v>
                </c:pt>
                <c:pt idx="4038">
                  <c:v>-1.14352E-8</c:v>
                </c:pt>
                <c:pt idx="4039">
                  <c:v>-1.1428900000000001E-8</c:v>
                </c:pt>
                <c:pt idx="4040">
                  <c:v>-1.1422699999999999E-8</c:v>
                </c:pt>
                <c:pt idx="4041">
                  <c:v>-1.14164E-8</c:v>
                </c:pt>
                <c:pt idx="4042">
                  <c:v>-1.14102E-8</c:v>
                </c:pt>
                <c:pt idx="4043">
                  <c:v>-1.14039E-8</c:v>
                </c:pt>
                <c:pt idx="4044">
                  <c:v>-1.1397699999999999E-8</c:v>
                </c:pt>
                <c:pt idx="4045">
                  <c:v>-1.1391399999999999E-8</c:v>
                </c:pt>
                <c:pt idx="4046">
                  <c:v>-1.13852E-8</c:v>
                </c:pt>
                <c:pt idx="4047">
                  <c:v>-1.13789E-8</c:v>
                </c:pt>
                <c:pt idx="4048">
                  <c:v>-1.1372700000000001E-8</c:v>
                </c:pt>
                <c:pt idx="4049">
                  <c:v>-1.1366400000000001E-8</c:v>
                </c:pt>
                <c:pt idx="4050">
                  <c:v>-1.13602E-8</c:v>
                </c:pt>
                <c:pt idx="4051">
                  <c:v>-1.13539E-8</c:v>
                </c:pt>
                <c:pt idx="4052">
                  <c:v>-1.13477E-8</c:v>
                </c:pt>
                <c:pt idx="4053">
                  <c:v>-1.1341400000000001E-8</c:v>
                </c:pt>
                <c:pt idx="4054">
                  <c:v>-1.1335199999999999E-8</c:v>
                </c:pt>
                <c:pt idx="4055">
                  <c:v>-1.13289E-8</c:v>
                </c:pt>
                <c:pt idx="4056">
                  <c:v>-1.13227E-8</c:v>
                </c:pt>
                <c:pt idx="4057">
                  <c:v>-1.13164E-8</c:v>
                </c:pt>
                <c:pt idx="4058">
                  <c:v>-1.1310199999999999E-8</c:v>
                </c:pt>
                <c:pt idx="4059">
                  <c:v>-1.1303899999999999E-8</c:v>
                </c:pt>
                <c:pt idx="4060">
                  <c:v>-1.12977E-8</c:v>
                </c:pt>
                <c:pt idx="4061">
                  <c:v>-1.12914E-8</c:v>
                </c:pt>
                <c:pt idx="4062">
                  <c:v>-1.1285200000000001E-8</c:v>
                </c:pt>
                <c:pt idx="4063">
                  <c:v>-1.1278899999999999E-8</c:v>
                </c:pt>
                <c:pt idx="4064">
                  <c:v>-1.12727E-8</c:v>
                </c:pt>
                <c:pt idx="4065">
                  <c:v>-1.12664E-8</c:v>
                </c:pt>
                <c:pt idx="4066">
                  <c:v>-1.12602E-8</c:v>
                </c:pt>
                <c:pt idx="4067">
                  <c:v>-1.1253900000000001E-8</c:v>
                </c:pt>
                <c:pt idx="4068">
                  <c:v>-1.12477E-8</c:v>
                </c:pt>
                <c:pt idx="4069">
                  <c:v>-1.12414E-8</c:v>
                </c:pt>
                <c:pt idx="4070">
                  <c:v>-1.12352E-8</c:v>
                </c:pt>
                <c:pt idx="4071">
                  <c:v>-1.12289E-8</c:v>
                </c:pt>
                <c:pt idx="4072">
                  <c:v>-1.1222699999999999E-8</c:v>
                </c:pt>
                <c:pt idx="4073">
                  <c:v>-1.1216399999999999E-8</c:v>
                </c:pt>
                <c:pt idx="4074">
                  <c:v>-1.12102E-8</c:v>
                </c:pt>
                <c:pt idx="4075">
                  <c:v>-1.12039E-8</c:v>
                </c:pt>
                <c:pt idx="4076">
                  <c:v>-1.1197700000000001E-8</c:v>
                </c:pt>
                <c:pt idx="4077">
                  <c:v>-1.1191399999999999E-8</c:v>
                </c:pt>
                <c:pt idx="4078">
                  <c:v>-1.11852E-8</c:v>
                </c:pt>
                <c:pt idx="4079">
                  <c:v>-1.11789E-8</c:v>
                </c:pt>
                <c:pt idx="4080">
                  <c:v>-1.1172700000000001E-8</c:v>
                </c:pt>
                <c:pt idx="4081">
                  <c:v>-1.1166400000000001E-8</c:v>
                </c:pt>
                <c:pt idx="4082">
                  <c:v>-1.11602E-8</c:v>
                </c:pt>
                <c:pt idx="4083">
                  <c:v>-1.11539E-8</c:v>
                </c:pt>
                <c:pt idx="4084">
                  <c:v>-1.11477E-8</c:v>
                </c:pt>
                <c:pt idx="4085">
                  <c:v>-1.11414E-8</c:v>
                </c:pt>
                <c:pt idx="4086">
                  <c:v>-1.1135199999999999E-8</c:v>
                </c:pt>
                <c:pt idx="4087">
                  <c:v>-1.1128899999999999E-8</c:v>
                </c:pt>
                <c:pt idx="4088">
                  <c:v>-1.11227E-8</c:v>
                </c:pt>
                <c:pt idx="4089">
                  <c:v>-1.11164E-8</c:v>
                </c:pt>
                <c:pt idx="4090">
                  <c:v>-1.1110200000000001E-8</c:v>
                </c:pt>
                <c:pt idx="4091">
                  <c:v>-1.1103899999999999E-8</c:v>
                </c:pt>
                <c:pt idx="4092">
                  <c:v>-1.10977E-8</c:v>
                </c:pt>
                <c:pt idx="4093">
                  <c:v>-1.10914E-8</c:v>
                </c:pt>
                <c:pt idx="4094">
                  <c:v>-1.1085200000000001E-8</c:v>
                </c:pt>
                <c:pt idx="4095">
                  <c:v>-1.1078900000000001E-8</c:v>
                </c:pt>
                <c:pt idx="4096">
                  <c:v>-1.10727E-8</c:v>
                </c:pt>
                <c:pt idx="4097">
                  <c:v>-1.10664E-8</c:v>
                </c:pt>
                <c:pt idx="4098">
                  <c:v>-1.10602E-8</c:v>
                </c:pt>
                <c:pt idx="4099">
                  <c:v>-1.10539E-8</c:v>
                </c:pt>
                <c:pt idx="4100">
                  <c:v>-1.1047699999999999E-8</c:v>
                </c:pt>
                <c:pt idx="4101">
                  <c:v>-1.10414E-8</c:v>
                </c:pt>
                <c:pt idx="4102">
                  <c:v>-1.10352E-8</c:v>
                </c:pt>
                <c:pt idx="4103">
                  <c:v>-1.10289E-8</c:v>
                </c:pt>
                <c:pt idx="4104">
                  <c:v>-1.1022700000000001E-8</c:v>
                </c:pt>
                <c:pt idx="4105">
                  <c:v>-1.1016399999999999E-8</c:v>
                </c:pt>
                <c:pt idx="4106">
                  <c:v>-1.10102E-8</c:v>
                </c:pt>
                <c:pt idx="4107">
                  <c:v>-1.10039E-8</c:v>
                </c:pt>
                <c:pt idx="4108">
                  <c:v>-1.0997700000000001E-8</c:v>
                </c:pt>
                <c:pt idx="4109">
                  <c:v>-1.0991400000000001E-8</c:v>
                </c:pt>
                <c:pt idx="4110">
                  <c:v>-1.09852E-8</c:v>
                </c:pt>
                <c:pt idx="4111">
                  <c:v>-1.09789E-8</c:v>
                </c:pt>
                <c:pt idx="4112">
                  <c:v>-1.09727E-8</c:v>
                </c:pt>
                <c:pt idx="4113">
                  <c:v>-1.0966400000000001E-8</c:v>
                </c:pt>
                <c:pt idx="4114">
                  <c:v>-1.0960199999999999E-8</c:v>
                </c:pt>
                <c:pt idx="4115">
                  <c:v>-1.09539E-8</c:v>
                </c:pt>
                <c:pt idx="4116">
                  <c:v>-1.09477E-8</c:v>
                </c:pt>
                <c:pt idx="4117">
                  <c:v>-1.09414E-8</c:v>
                </c:pt>
                <c:pt idx="4118">
                  <c:v>-1.0935199999999999E-8</c:v>
                </c:pt>
                <c:pt idx="4119">
                  <c:v>-1.0928899999999999E-8</c:v>
                </c:pt>
                <c:pt idx="4120">
                  <c:v>-1.09227E-8</c:v>
                </c:pt>
                <c:pt idx="4121">
                  <c:v>-1.09164E-8</c:v>
                </c:pt>
                <c:pt idx="4122">
                  <c:v>-1.0910200000000001E-8</c:v>
                </c:pt>
                <c:pt idx="4123">
                  <c:v>-1.0903900000000001E-8</c:v>
                </c:pt>
                <c:pt idx="4124">
                  <c:v>-1.08977E-8</c:v>
                </c:pt>
                <c:pt idx="4125">
                  <c:v>-1.08914E-8</c:v>
                </c:pt>
                <c:pt idx="4126">
                  <c:v>-1.08852E-8</c:v>
                </c:pt>
                <c:pt idx="4127">
                  <c:v>-1.0878900000000001E-8</c:v>
                </c:pt>
                <c:pt idx="4128">
                  <c:v>-1.0872699999999999E-8</c:v>
                </c:pt>
                <c:pt idx="4129">
                  <c:v>-1.08664E-8</c:v>
                </c:pt>
                <c:pt idx="4130">
                  <c:v>-1.08602E-8</c:v>
                </c:pt>
                <c:pt idx="4131">
                  <c:v>-1.08539E-8</c:v>
                </c:pt>
                <c:pt idx="4132">
                  <c:v>-1.0847699999999999E-8</c:v>
                </c:pt>
                <c:pt idx="4133">
                  <c:v>-1.0841399999999999E-8</c:v>
                </c:pt>
                <c:pt idx="4134">
                  <c:v>-1.08352E-8</c:v>
                </c:pt>
                <c:pt idx="4135">
                  <c:v>-1.08289E-8</c:v>
                </c:pt>
                <c:pt idx="4136">
                  <c:v>-1.0822700000000001E-8</c:v>
                </c:pt>
                <c:pt idx="4137">
                  <c:v>-1.0816400000000001E-8</c:v>
                </c:pt>
                <c:pt idx="4138">
                  <c:v>-1.08102E-8</c:v>
                </c:pt>
                <c:pt idx="4139">
                  <c:v>-1.08039E-8</c:v>
                </c:pt>
                <c:pt idx="4140">
                  <c:v>-1.07977E-8</c:v>
                </c:pt>
                <c:pt idx="4141">
                  <c:v>-1.0791400000000001E-8</c:v>
                </c:pt>
                <c:pt idx="4142">
                  <c:v>-1.07852E-8</c:v>
                </c:pt>
                <c:pt idx="4143">
                  <c:v>-1.07789E-8</c:v>
                </c:pt>
                <c:pt idx="4144">
                  <c:v>-1.07727E-8</c:v>
                </c:pt>
                <c:pt idx="4145">
                  <c:v>-1.07664E-8</c:v>
                </c:pt>
                <c:pt idx="4146">
                  <c:v>-1.0760199999999999E-8</c:v>
                </c:pt>
                <c:pt idx="4147">
                  <c:v>-1.0753899999999999E-8</c:v>
                </c:pt>
                <c:pt idx="4148">
                  <c:v>-1.07477E-8</c:v>
                </c:pt>
                <c:pt idx="4149">
                  <c:v>-1.07414E-8</c:v>
                </c:pt>
                <c:pt idx="4150">
                  <c:v>-1.0735200000000001E-8</c:v>
                </c:pt>
                <c:pt idx="4151">
                  <c:v>-1.0728899999999999E-8</c:v>
                </c:pt>
                <c:pt idx="4152">
                  <c:v>-1.07227E-8</c:v>
                </c:pt>
                <c:pt idx="4153">
                  <c:v>-1.07164E-8</c:v>
                </c:pt>
                <c:pt idx="4154">
                  <c:v>-1.0710200000000001E-8</c:v>
                </c:pt>
                <c:pt idx="4155">
                  <c:v>-1.0703900000000001E-8</c:v>
                </c:pt>
                <c:pt idx="4156">
                  <c:v>-1.06977E-8</c:v>
                </c:pt>
                <c:pt idx="4157">
                  <c:v>-1.06914E-8</c:v>
                </c:pt>
                <c:pt idx="4158">
                  <c:v>-1.06852E-8</c:v>
                </c:pt>
                <c:pt idx="4159">
                  <c:v>-1.06789E-8</c:v>
                </c:pt>
                <c:pt idx="4160">
                  <c:v>-1.0672699999999999E-8</c:v>
                </c:pt>
                <c:pt idx="4161">
                  <c:v>-1.0666399999999999E-8</c:v>
                </c:pt>
                <c:pt idx="4162">
                  <c:v>-1.06602E-8</c:v>
                </c:pt>
                <c:pt idx="4163">
                  <c:v>-1.06539E-8</c:v>
                </c:pt>
                <c:pt idx="4164">
                  <c:v>-1.0647700000000001E-8</c:v>
                </c:pt>
                <c:pt idx="4165">
                  <c:v>-1.0641399999999999E-8</c:v>
                </c:pt>
                <c:pt idx="4166">
                  <c:v>-1.06352E-8</c:v>
                </c:pt>
                <c:pt idx="4167">
                  <c:v>-1.06289E-8</c:v>
                </c:pt>
                <c:pt idx="4168">
                  <c:v>-1.0622700000000001E-8</c:v>
                </c:pt>
                <c:pt idx="4169">
                  <c:v>-1.0616400000000001E-8</c:v>
                </c:pt>
                <c:pt idx="4170">
                  <c:v>-1.06102E-8</c:v>
                </c:pt>
                <c:pt idx="4171">
                  <c:v>-1.06039E-8</c:v>
                </c:pt>
                <c:pt idx="4172">
                  <c:v>-1.05977E-8</c:v>
                </c:pt>
                <c:pt idx="4173">
                  <c:v>-1.05914E-8</c:v>
                </c:pt>
                <c:pt idx="4174">
                  <c:v>-1.0585199999999999E-8</c:v>
                </c:pt>
                <c:pt idx="4175">
                  <c:v>-1.05789E-8</c:v>
                </c:pt>
                <c:pt idx="4176">
                  <c:v>-1.05727E-8</c:v>
                </c:pt>
                <c:pt idx="4177">
                  <c:v>-1.05664E-8</c:v>
                </c:pt>
                <c:pt idx="4178">
                  <c:v>-1.0560200000000001E-8</c:v>
                </c:pt>
                <c:pt idx="4179">
                  <c:v>-1.0553899999999999E-8</c:v>
                </c:pt>
                <c:pt idx="4180">
                  <c:v>-1.05477E-8</c:v>
                </c:pt>
                <c:pt idx="4181">
                  <c:v>-1.05414E-8</c:v>
                </c:pt>
                <c:pt idx="4182">
                  <c:v>-1.0535200000000001E-8</c:v>
                </c:pt>
                <c:pt idx="4183">
                  <c:v>-1.0528900000000001E-8</c:v>
                </c:pt>
                <c:pt idx="4184">
                  <c:v>-1.05227E-8</c:v>
                </c:pt>
                <c:pt idx="4185">
                  <c:v>-1.05164E-8</c:v>
                </c:pt>
                <c:pt idx="4186">
                  <c:v>-1.05102E-8</c:v>
                </c:pt>
                <c:pt idx="4187">
                  <c:v>-1.0503900000000001E-8</c:v>
                </c:pt>
                <c:pt idx="4188">
                  <c:v>-1.0497699999999999E-8</c:v>
                </c:pt>
                <c:pt idx="4189">
                  <c:v>-1.04914E-8</c:v>
                </c:pt>
                <c:pt idx="4190">
                  <c:v>-1.04852E-8</c:v>
                </c:pt>
                <c:pt idx="4191">
                  <c:v>-1.04789E-8</c:v>
                </c:pt>
                <c:pt idx="4192">
                  <c:v>-1.0472699999999999E-8</c:v>
                </c:pt>
                <c:pt idx="4193">
                  <c:v>-1.0466399999999999E-8</c:v>
                </c:pt>
                <c:pt idx="4194">
                  <c:v>-1.04602E-8</c:v>
                </c:pt>
                <c:pt idx="4195">
                  <c:v>-1.04539E-8</c:v>
                </c:pt>
                <c:pt idx="4196">
                  <c:v>-1.0447700000000001E-8</c:v>
                </c:pt>
                <c:pt idx="4197">
                  <c:v>-1.0441400000000001E-8</c:v>
                </c:pt>
                <c:pt idx="4198">
                  <c:v>-1.04352E-8</c:v>
                </c:pt>
                <c:pt idx="4199">
                  <c:v>-1.04289E-8</c:v>
                </c:pt>
                <c:pt idx="4200">
                  <c:v>-1.04227E-8</c:v>
                </c:pt>
                <c:pt idx="4201">
                  <c:v>-1.0416400000000001E-8</c:v>
                </c:pt>
                <c:pt idx="4202">
                  <c:v>-1.0410199999999999E-8</c:v>
                </c:pt>
                <c:pt idx="4203">
                  <c:v>-1.04039E-8</c:v>
                </c:pt>
                <c:pt idx="4204">
                  <c:v>-1.03977E-8</c:v>
                </c:pt>
                <c:pt idx="4205">
                  <c:v>-1.03914E-8</c:v>
                </c:pt>
                <c:pt idx="4206">
                  <c:v>-1.0385199999999999E-8</c:v>
                </c:pt>
                <c:pt idx="4207">
                  <c:v>-1.0378899999999999E-8</c:v>
                </c:pt>
                <c:pt idx="4208">
                  <c:v>-1.03727E-8</c:v>
                </c:pt>
                <c:pt idx="4209">
                  <c:v>-1.03664E-8</c:v>
                </c:pt>
                <c:pt idx="4210">
                  <c:v>-1.0360200000000001E-8</c:v>
                </c:pt>
                <c:pt idx="4211">
                  <c:v>-1.0353900000000001E-8</c:v>
                </c:pt>
                <c:pt idx="4212">
                  <c:v>-1.03477E-8</c:v>
                </c:pt>
                <c:pt idx="4213">
                  <c:v>-1.03414E-8</c:v>
                </c:pt>
                <c:pt idx="4214">
                  <c:v>-1.03352E-8</c:v>
                </c:pt>
                <c:pt idx="4215">
                  <c:v>-1.0328900000000001E-8</c:v>
                </c:pt>
                <c:pt idx="4216">
                  <c:v>-1.03227E-8</c:v>
                </c:pt>
                <c:pt idx="4217">
                  <c:v>-1.03164E-8</c:v>
                </c:pt>
                <c:pt idx="4218">
                  <c:v>-1.03102E-8</c:v>
                </c:pt>
                <c:pt idx="4219">
                  <c:v>-1.03039E-8</c:v>
                </c:pt>
                <c:pt idx="4220">
                  <c:v>-1.0297699999999999E-8</c:v>
                </c:pt>
                <c:pt idx="4221">
                  <c:v>-1.0291399999999999E-8</c:v>
                </c:pt>
                <c:pt idx="4222">
                  <c:v>-1.02852E-8</c:v>
                </c:pt>
                <c:pt idx="4223">
                  <c:v>-1.02789E-8</c:v>
                </c:pt>
                <c:pt idx="4224">
                  <c:v>-1.0272700000000001E-8</c:v>
                </c:pt>
                <c:pt idx="4225">
                  <c:v>-1.0266399999999999E-8</c:v>
                </c:pt>
                <c:pt idx="4226">
                  <c:v>-1.02602E-8</c:v>
                </c:pt>
                <c:pt idx="4227">
                  <c:v>-1.02539E-8</c:v>
                </c:pt>
                <c:pt idx="4228">
                  <c:v>-1.0247700000000001E-8</c:v>
                </c:pt>
                <c:pt idx="4229">
                  <c:v>-1.0241400000000001E-8</c:v>
                </c:pt>
                <c:pt idx="4230">
                  <c:v>-1.02352E-8</c:v>
                </c:pt>
                <c:pt idx="4231">
                  <c:v>-1.02289E-8</c:v>
                </c:pt>
                <c:pt idx="4232">
                  <c:v>-1.02227E-8</c:v>
                </c:pt>
                <c:pt idx="4233">
                  <c:v>-1.02164E-8</c:v>
                </c:pt>
                <c:pt idx="4234">
                  <c:v>-1.0210199999999999E-8</c:v>
                </c:pt>
                <c:pt idx="4235">
                  <c:v>-1.0203899999999999E-8</c:v>
                </c:pt>
                <c:pt idx="4236">
                  <c:v>-1.01977E-8</c:v>
                </c:pt>
                <c:pt idx="4237">
                  <c:v>-1.01914E-8</c:v>
                </c:pt>
                <c:pt idx="4238">
                  <c:v>-1.0185200000000001E-8</c:v>
                </c:pt>
                <c:pt idx="4239">
                  <c:v>-1.0178899999999999E-8</c:v>
                </c:pt>
                <c:pt idx="4240">
                  <c:v>-1.01727E-8</c:v>
                </c:pt>
                <c:pt idx="4241">
                  <c:v>-1.01664E-8</c:v>
                </c:pt>
                <c:pt idx="4242">
                  <c:v>-1.0160200000000001E-8</c:v>
                </c:pt>
                <c:pt idx="4243">
                  <c:v>-1.0153900000000001E-8</c:v>
                </c:pt>
                <c:pt idx="4244">
                  <c:v>-1.01477E-8</c:v>
                </c:pt>
                <c:pt idx="4245">
                  <c:v>-1.01414E-8</c:v>
                </c:pt>
                <c:pt idx="4246">
                  <c:v>-1.01352E-8</c:v>
                </c:pt>
                <c:pt idx="4247">
                  <c:v>-1.01289E-8</c:v>
                </c:pt>
                <c:pt idx="4248">
                  <c:v>-1.0122699999999999E-8</c:v>
                </c:pt>
                <c:pt idx="4249">
                  <c:v>-1.01164E-8</c:v>
                </c:pt>
                <c:pt idx="4250">
                  <c:v>-1.01102E-8</c:v>
                </c:pt>
                <c:pt idx="4251">
                  <c:v>-1.01039E-8</c:v>
                </c:pt>
                <c:pt idx="4252">
                  <c:v>-1.0097700000000001E-8</c:v>
                </c:pt>
                <c:pt idx="4253">
                  <c:v>-1.0091399999999999E-8</c:v>
                </c:pt>
                <c:pt idx="4254">
                  <c:v>-1.00852E-8</c:v>
                </c:pt>
                <c:pt idx="4255">
                  <c:v>-1.00789E-8</c:v>
                </c:pt>
                <c:pt idx="4256">
                  <c:v>-1.0072700000000001E-8</c:v>
                </c:pt>
                <c:pt idx="4257">
                  <c:v>-1.0066400000000001E-8</c:v>
                </c:pt>
                <c:pt idx="4258">
                  <c:v>-1.00602E-8</c:v>
                </c:pt>
                <c:pt idx="4259">
                  <c:v>-1.00539E-8</c:v>
                </c:pt>
                <c:pt idx="4260">
                  <c:v>-1.00477E-8</c:v>
                </c:pt>
                <c:pt idx="4261">
                  <c:v>-1.0041400000000001E-8</c:v>
                </c:pt>
                <c:pt idx="4262">
                  <c:v>-1.0035199999999999E-8</c:v>
                </c:pt>
                <c:pt idx="4263">
                  <c:v>-1.00289E-8</c:v>
                </c:pt>
                <c:pt idx="4264">
                  <c:v>-1.00227E-8</c:v>
                </c:pt>
                <c:pt idx="4265">
                  <c:v>-1.00164E-8</c:v>
                </c:pt>
                <c:pt idx="4266">
                  <c:v>-1.0010199999999999E-8</c:v>
                </c:pt>
                <c:pt idx="4267">
                  <c:v>-1.0003899999999999E-8</c:v>
                </c:pt>
                <c:pt idx="4268">
                  <c:v>-9.9976999999999999E-9</c:v>
                </c:pt>
                <c:pt idx="4269">
                  <c:v>-9.9914000000000001E-9</c:v>
                </c:pt>
                <c:pt idx="4270">
                  <c:v>-9.9852000000000006E-9</c:v>
                </c:pt>
                <c:pt idx="4271">
                  <c:v>-9.9789000000000008E-9</c:v>
                </c:pt>
                <c:pt idx="4272">
                  <c:v>-9.9726999999999997E-9</c:v>
                </c:pt>
                <c:pt idx="4273">
                  <c:v>-9.9663999999999998E-9</c:v>
                </c:pt>
                <c:pt idx="4274">
                  <c:v>-9.9602000000000004E-9</c:v>
                </c:pt>
                <c:pt idx="4275">
                  <c:v>-9.9539000000000005E-9</c:v>
                </c:pt>
                <c:pt idx="4276">
                  <c:v>-9.9476999999999995E-9</c:v>
                </c:pt>
                <c:pt idx="4277">
                  <c:v>-9.9413999999999996E-9</c:v>
                </c:pt>
                <c:pt idx="4278">
                  <c:v>-9.9352000000000002E-9</c:v>
                </c:pt>
                <c:pt idx="4279">
                  <c:v>-9.9289000000000003E-9</c:v>
                </c:pt>
                <c:pt idx="4280">
                  <c:v>-9.9226999999999992E-9</c:v>
                </c:pt>
                <c:pt idx="4281">
                  <c:v>-9.9163999999999994E-9</c:v>
                </c:pt>
                <c:pt idx="4282">
                  <c:v>-9.9102E-9</c:v>
                </c:pt>
                <c:pt idx="4283">
                  <c:v>-9.9039000000000001E-9</c:v>
                </c:pt>
                <c:pt idx="4284">
                  <c:v>-9.8977000000000007E-9</c:v>
                </c:pt>
                <c:pt idx="4285">
                  <c:v>-9.8914000000000008E-9</c:v>
                </c:pt>
                <c:pt idx="4286">
                  <c:v>-9.8851999999999997E-9</c:v>
                </c:pt>
                <c:pt idx="4287">
                  <c:v>-9.8788999999999999E-9</c:v>
                </c:pt>
                <c:pt idx="4288">
                  <c:v>-9.8727000000000005E-9</c:v>
                </c:pt>
                <c:pt idx="4289">
                  <c:v>-9.8664000000000006E-9</c:v>
                </c:pt>
                <c:pt idx="4290">
                  <c:v>-9.8601999999999995E-9</c:v>
                </c:pt>
                <c:pt idx="4291">
                  <c:v>-9.8538999999999996E-9</c:v>
                </c:pt>
                <c:pt idx="4292">
                  <c:v>-9.8477000000000002E-9</c:v>
                </c:pt>
                <c:pt idx="4293">
                  <c:v>-9.8414000000000004E-9</c:v>
                </c:pt>
                <c:pt idx="4294">
                  <c:v>-9.8351999999999993E-9</c:v>
                </c:pt>
                <c:pt idx="4295">
                  <c:v>-9.8288999999999994E-9</c:v>
                </c:pt>
                <c:pt idx="4296">
                  <c:v>-9.8227E-9</c:v>
                </c:pt>
                <c:pt idx="4297">
                  <c:v>-9.8164000000000001E-9</c:v>
                </c:pt>
                <c:pt idx="4298">
                  <c:v>-9.8102000000000007E-9</c:v>
                </c:pt>
                <c:pt idx="4299">
                  <c:v>-9.8038999999999992E-9</c:v>
                </c:pt>
                <c:pt idx="4300">
                  <c:v>-9.7976999999999998E-9</c:v>
                </c:pt>
                <c:pt idx="4301">
                  <c:v>-9.7913999999999999E-9</c:v>
                </c:pt>
                <c:pt idx="4302">
                  <c:v>-9.7852000000000005E-9</c:v>
                </c:pt>
                <c:pt idx="4303">
                  <c:v>-9.7789000000000006E-9</c:v>
                </c:pt>
                <c:pt idx="4304">
                  <c:v>-9.7726999999999996E-9</c:v>
                </c:pt>
                <c:pt idx="4305">
                  <c:v>-9.7663999999999997E-9</c:v>
                </c:pt>
                <c:pt idx="4306">
                  <c:v>-9.7602000000000003E-9</c:v>
                </c:pt>
                <c:pt idx="4307">
                  <c:v>-9.7539000000000004E-9</c:v>
                </c:pt>
                <c:pt idx="4308">
                  <c:v>-9.7476999999999993E-9</c:v>
                </c:pt>
                <c:pt idx="4309">
                  <c:v>-9.7413999999999995E-9</c:v>
                </c:pt>
                <c:pt idx="4310">
                  <c:v>-9.7352E-9</c:v>
                </c:pt>
                <c:pt idx="4311">
                  <c:v>-9.7289000000000002E-9</c:v>
                </c:pt>
                <c:pt idx="4312">
                  <c:v>-9.7227000000000008E-9</c:v>
                </c:pt>
                <c:pt idx="4313">
                  <c:v>-9.7163999999999992E-9</c:v>
                </c:pt>
                <c:pt idx="4314">
                  <c:v>-9.7101999999999998E-9</c:v>
                </c:pt>
                <c:pt idx="4315">
                  <c:v>-9.7039E-9</c:v>
                </c:pt>
                <c:pt idx="4316">
                  <c:v>-9.6977000000000005E-9</c:v>
                </c:pt>
                <c:pt idx="4317">
                  <c:v>-9.6914000000000007E-9</c:v>
                </c:pt>
                <c:pt idx="4318">
                  <c:v>-9.6851999999999996E-9</c:v>
                </c:pt>
                <c:pt idx="4319">
                  <c:v>-9.6788999999999997E-9</c:v>
                </c:pt>
                <c:pt idx="4320">
                  <c:v>-9.6727000000000003E-9</c:v>
                </c:pt>
                <c:pt idx="4321">
                  <c:v>-9.6664000000000005E-9</c:v>
                </c:pt>
                <c:pt idx="4322">
                  <c:v>-9.6601999999999994E-9</c:v>
                </c:pt>
                <c:pt idx="4323">
                  <c:v>-9.6538999999999995E-9</c:v>
                </c:pt>
                <c:pt idx="4324">
                  <c:v>-9.6477000000000001E-9</c:v>
                </c:pt>
                <c:pt idx="4325">
                  <c:v>-9.6414000000000002E-9</c:v>
                </c:pt>
                <c:pt idx="4326">
                  <c:v>-9.6352000000000008E-9</c:v>
                </c:pt>
                <c:pt idx="4327">
                  <c:v>-9.6288999999999993E-9</c:v>
                </c:pt>
                <c:pt idx="4328">
                  <c:v>-9.6226999999999999E-9</c:v>
                </c:pt>
                <c:pt idx="4329">
                  <c:v>-9.6164E-9</c:v>
                </c:pt>
                <c:pt idx="4330">
                  <c:v>-9.6102000000000006E-9</c:v>
                </c:pt>
                <c:pt idx="4331">
                  <c:v>-9.6039000000000007E-9</c:v>
                </c:pt>
                <c:pt idx="4332">
                  <c:v>-9.5976999999999996E-9</c:v>
                </c:pt>
                <c:pt idx="4333">
                  <c:v>-9.5913999999999998E-9</c:v>
                </c:pt>
                <c:pt idx="4334">
                  <c:v>-9.5852000000000004E-9</c:v>
                </c:pt>
                <c:pt idx="4335">
                  <c:v>-9.5789000000000005E-9</c:v>
                </c:pt>
                <c:pt idx="4336">
                  <c:v>-9.5726999999999994E-9</c:v>
                </c:pt>
                <c:pt idx="4337">
                  <c:v>-9.5663999999999996E-9</c:v>
                </c:pt>
                <c:pt idx="4338">
                  <c:v>-9.5602000000000001E-9</c:v>
                </c:pt>
                <c:pt idx="4339">
                  <c:v>-9.5539000000000003E-9</c:v>
                </c:pt>
                <c:pt idx="4340">
                  <c:v>-9.5476999999999992E-9</c:v>
                </c:pt>
                <c:pt idx="4341">
                  <c:v>-9.5413999999999993E-9</c:v>
                </c:pt>
                <c:pt idx="4342">
                  <c:v>-9.5351999999999999E-9</c:v>
                </c:pt>
                <c:pt idx="4343">
                  <c:v>-9.5289E-9</c:v>
                </c:pt>
                <c:pt idx="4344">
                  <c:v>-9.5227000000000006E-9</c:v>
                </c:pt>
                <c:pt idx="4345">
                  <c:v>-9.5164000000000008E-9</c:v>
                </c:pt>
                <c:pt idx="4346">
                  <c:v>-9.5101999999999997E-9</c:v>
                </c:pt>
                <c:pt idx="4347">
                  <c:v>-9.5038999999999998E-9</c:v>
                </c:pt>
                <c:pt idx="4348">
                  <c:v>-9.4977000000000004E-9</c:v>
                </c:pt>
                <c:pt idx="4349">
                  <c:v>-9.4914000000000005E-9</c:v>
                </c:pt>
                <c:pt idx="4350">
                  <c:v>-9.4851999999999995E-9</c:v>
                </c:pt>
                <c:pt idx="4351">
                  <c:v>-9.4788999999999996E-9</c:v>
                </c:pt>
                <c:pt idx="4352">
                  <c:v>-9.4727000000000002E-9</c:v>
                </c:pt>
                <c:pt idx="4353">
                  <c:v>-9.4664000000000003E-9</c:v>
                </c:pt>
                <c:pt idx="4354">
                  <c:v>-9.4601999999999992E-9</c:v>
                </c:pt>
                <c:pt idx="4355">
                  <c:v>-9.4538999999999994E-9</c:v>
                </c:pt>
                <c:pt idx="4356">
                  <c:v>-9.4477E-9</c:v>
                </c:pt>
                <c:pt idx="4357">
                  <c:v>-9.4414000000000001E-9</c:v>
                </c:pt>
                <c:pt idx="4358">
                  <c:v>-9.4352000000000007E-9</c:v>
                </c:pt>
                <c:pt idx="4359">
                  <c:v>-9.4289000000000008E-9</c:v>
                </c:pt>
                <c:pt idx="4360">
                  <c:v>-9.4226999999999997E-9</c:v>
                </c:pt>
                <c:pt idx="4361">
                  <c:v>-9.4163999999999999E-9</c:v>
                </c:pt>
                <c:pt idx="4362">
                  <c:v>-9.4102000000000004E-9</c:v>
                </c:pt>
                <c:pt idx="4363">
                  <c:v>-9.4039000000000006E-9</c:v>
                </c:pt>
                <c:pt idx="4364">
                  <c:v>-9.3976999999999995E-9</c:v>
                </c:pt>
                <c:pt idx="4365">
                  <c:v>-9.3913999999999996E-9</c:v>
                </c:pt>
                <c:pt idx="4366">
                  <c:v>-9.3852000000000002E-9</c:v>
                </c:pt>
                <c:pt idx="4367">
                  <c:v>-9.3789000000000004E-9</c:v>
                </c:pt>
                <c:pt idx="4368">
                  <c:v>-9.3726999999999993E-9</c:v>
                </c:pt>
                <c:pt idx="4369">
                  <c:v>-9.3663999999999994E-9</c:v>
                </c:pt>
                <c:pt idx="4370">
                  <c:v>-9.3602E-9</c:v>
                </c:pt>
                <c:pt idx="4371">
                  <c:v>-9.3539000000000001E-9</c:v>
                </c:pt>
                <c:pt idx="4372">
                  <c:v>-9.3477000000000007E-9</c:v>
                </c:pt>
                <c:pt idx="4373">
                  <c:v>-9.3413999999999992E-9</c:v>
                </c:pt>
                <c:pt idx="4374">
                  <c:v>-9.3351999999999998E-9</c:v>
                </c:pt>
                <c:pt idx="4375">
                  <c:v>-9.3288999999999999E-9</c:v>
                </c:pt>
                <c:pt idx="4376">
                  <c:v>-9.3227000000000005E-9</c:v>
                </c:pt>
                <c:pt idx="4377">
                  <c:v>-9.3164000000000006E-9</c:v>
                </c:pt>
                <c:pt idx="4378">
                  <c:v>-9.3101999999999996E-9</c:v>
                </c:pt>
                <c:pt idx="4379">
                  <c:v>-9.3038999999999997E-9</c:v>
                </c:pt>
                <c:pt idx="4380">
                  <c:v>-9.2977000000000003E-9</c:v>
                </c:pt>
                <c:pt idx="4381">
                  <c:v>-9.2914000000000004E-9</c:v>
                </c:pt>
                <c:pt idx="4382">
                  <c:v>-9.2851999999999993E-9</c:v>
                </c:pt>
                <c:pt idx="4383">
                  <c:v>-9.2788999999999995E-9</c:v>
                </c:pt>
                <c:pt idx="4384">
                  <c:v>-9.2727E-9</c:v>
                </c:pt>
                <c:pt idx="4385">
                  <c:v>-9.2664000000000002E-9</c:v>
                </c:pt>
                <c:pt idx="4386">
                  <c:v>-9.2602000000000008E-9</c:v>
                </c:pt>
                <c:pt idx="4387">
                  <c:v>-9.2538999999999992E-9</c:v>
                </c:pt>
                <c:pt idx="4388">
                  <c:v>-9.2476999999999998E-9</c:v>
                </c:pt>
                <c:pt idx="4389">
                  <c:v>-9.2414E-9</c:v>
                </c:pt>
                <c:pt idx="4390">
                  <c:v>-9.2352000000000005E-9</c:v>
                </c:pt>
                <c:pt idx="4391">
                  <c:v>-9.2289000000000007E-9</c:v>
                </c:pt>
                <c:pt idx="4392">
                  <c:v>-9.2226999999999996E-9</c:v>
                </c:pt>
                <c:pt idx="4393">
                  <c:v>-9.2163999999999997E-9</c:v>
                </c:pt>
                <c:pt idx="4394">
                  <c:v>-9.2102000000000003E-9</c:v>
                </c:pt>
                <c:pt idx="4395">
                  <c:v>-9.2039000000000004E-9</c:v>
                </c:pt>
                <c:pt idx="4396">
                  <c:v>-9.1976999999999994E-9</c:v>
                </c:pt>
                <c:pt idx="4397">
                  <c:v>-9.1913999999999995E-9</c:v>
                </c:pt>
                <c:pt idx="4398">
                  <c:v>-9.1852000000000001E-9</c:v>
                </c:pt>
                <c:pt idx="4399">
                  <c:v>-9.1789000000000002E-9</c:v>
                </c:pt>
                <c:pt idx="4400">
                  <c:v>-9.1727000000000008E-9</c:v>
                </c:pt>
                <c:pt idx="4401">
                  <c:v>-9.1663999999999993E-9</c:v>
                </c:pt>
                <c:pt idx="4402">
                  <c:v>-9.1601999999999999E-9</c:v>
                </c:pt>
                <c:pt idx="4403">
                  <c:v>-9.1539E-9</c:v>
                </c:pt>
                <c:pt idx="4404">
                  <c:v>-9.1477000000000006E-9</c:v>
                </c:pt>
                <c:pt idx="4405">
                  <c:v>-9.1414000000000007E-9</c:v>
                </c:pt>
                <c:pt idx="4406">
                  <c:v>-9.1351999999999996E-9</c:v>
                </c:pt>
                <c:pt idx="4407">
                  <c:v>-9.1288999999999998E-9</c:v>
                </c:pt>
                <c:pt idx="4408">
                  <c:v>-9.1227000000000004E-9</c:v>
                </c:pt>
                <c:pt idx="4409">
                  <c:v>-9.1164000000000005E-9</c:v>
                </c:pt>
                <c:pt idx="4410">
                  <c:v>-9.1101999999999994E-9</c:v>
                </c:pt>
                <c:pt idx="4411">
                  <c:v>-9.1038999999999996E-9</c:v>
                </c:pt>
                <c:pt idx="4412">
                  <c:v>-9.0977000000000001E-9</c:v>
                </c:pt>
                <c:pt idx="4413">
                  <c:v>-9.0914000000000003E-9</c:v>
                </c:pt>
                <c:pt idx="4414">
                  <c:v>-9.0851999999999992E-9</c:v>
                </c:pt>
                <c:pt idx="4415">
                  <c:v>-9.0788999999999993E-9</c:v>
                </c:pt>
                <c:pt idx="4416">
                  <c:v>-9.0726999999999999E-9</c:v>
                </c:pt>
                <c:pt idx="4417">
                  <c:v>-9.0664E-9</c:v>
                </c:pt>
                <c:pt idx="4418">
                  <c:v>-9.0602000000000006E-9</c:v>
                </c:pt>
                <c:pt idx="4419">
                  <c:v>-9.0539000000000008E-9</c:v>
                </c:pt>
                <c:pt idx="4420">
                  <c:v>-9.0476999999999997E-9</c:v>
                </c:pt>
                <c:pt idx="4421">
                  <c:v>-9.0413999999999998E-9</c:v>
                </c:pt>
                <c:pt idx="4422">
                  <c:v>-9.0352000000000004E-9</c:v>
                </c:pt>
                <c:pt idx="4423">
                  <c:v>-9.0289000000000005E-9</c:v>
                </c:pt>
                <c:pt idx="4424">
                  <c:v>-9.0226999999999995E-9</c:v>
                </c:pt>
                <c:pt idx="4425">
                  <c:v>-9.0163999999999996E-9</c:v>
                </c:pt>
                <c:pt idx="4426">
                  <c:v>-9.0102000000000002E-9</c:v>
                </c:pt>
                <c:pt idx="4427">
                  <c:v>-9.0039000000000003E-9</c:v>
                </c:pt>
                <c:pt idx="4428">
                  <c:v>-8.9976999999999992E-9</c:v>
                </c:pt>
                <c:pt idx="4429">
                  <c:v>-8.9913999999999994E-9</c:v>
                </c:pt>
                <c:pt idx="4430">
                  <c:v>-8.9851999999999999E-9</c:v>
                </c:pt>
                <c:pt idx="4431">
                  <c:v>-8.9789000000000001E-9</c:v>
                </c:pt>
                <c:pt idx="4432">
                  <c:v>-8.9727000000000007E-9</c:v>
                </c:pt>
                <c:pt idx="4433">
                  <c:v>-8.9664000000000008E-9</c:v>
                </c:pt>
                <c:pt idx="4434">
                  <c:v>-8.9601999999999997E-9</c:v>
                </c:pt>
                <c:pt idx="4435">
                  <c:v>-8.9538999999999999E-9</c:v>
                </c:pt>
                <c:pt idx="4436">
                  <c:v>-8.9477000000000004E-9</c:v>
                </c:pt>
                <c:pt idx="4437">
                  <c:v>-8.9414000000000006E-9</c:v>
                </c:pt>
                <c:pt idx="4438">
                  <c:v>-8.9351999999999995E-9</c:v>
                </c:pt>
                <c:pt idx="4439">
                  <c:v>-8.9288999999999996E-9</c:v>
                </c:pt>
                <c:pt idx="4440">
                  <c:v>-8.9227000000000002E-9</c:v>
                </c:pt>
                <c:pt idx="4441">
                  <c:v>-8.9164000000000004E-9</c:v>
                </c:pt>
                <c:pt idx="4442">
                  <c:v>-8.9101999999999993E-9</c:v>
                </c:pt>
                <c:pt idx="4443">
                  <c:v>-8.9038999999999994E-9</c:v>
                </c:pt>
                <c:pt idx="4444">
                  <c:v>-8.8977E-9</c:v>
                </c:pt>
                <c:pt idx="4445">
                  <c:v>-8.8914000000000001E-9</c:v>
                </c:pt>
                <c:pt idx="4446">
                  <c:v>-8.8852000000000007E-9</c:v>
                </c:pt>
                <c:pt idx="4447">
                  <c:v>-8.8788999999999992E-9</c:v>
                </c:pt>
                <c:pt idx="4448">
                  <c:v>-8.8726999999999998E-9</c:v>
                </c:pt>
                <c:pt idx="4449">
                  <c:v>-8.8663999999999999E-9</c:v>
                </c:pt>
                <c:pt idx="4450">
                  <c:v>-8.8602000000000005E-9</c:v>
                </c:pt>
                <c:pt idx="4451">
                  <c:v>-8.8539000000000006E-9</c:v>
                </c:pt>
                <c:pt idx="4452">
                  <c:v>-8.8476999999999995E-9</c:v>
                </c:pt>
                <c:pt idx="4453">
                  <c:v>-8.8413999999999997E-9</c:v>
                </c:pt>
                <c:pt idx="4454">
                  <c:v>-8.8352000000000003E-9</c:v>
                </c:pt>
                <c:pt idx="4455">
                  <c:v>-8.8289000000000004E-9</c:v>
                </c:pt>
                <c:pt idx="4456">
                  <c:v>-8.8226999999999993E-9</c:v>
                </c:pt>
                <c:pt idx="4457">
                  <c:v>-8.8163999999999995E-9</c:v>
                </c:pt>
                <c:pt idx="4458">
                  <c:v>-8.8102E-9</c:v>
                </c:pt>
                <c:pt idx="4459">
                  <c:v>-8.8039000000000002E-9</c:v>
                </c:pt>
                <c:pt idx="4460">
                  <c:v>-8.7977000000000008E-9</c:v>
                </c:pt>
                <c:pt idx="4461">
                  <c:v>-8.7913999999999992E-9</c:v>
                </c:pt>
                <c:pt idx="4462">
                  <c:v>-8.7851999999999998E-9</c:v>
                </c:pt>
                <c:pt idx="4463">
                  <c:v>-8.7788999999999999E-9</c:v>
                </c:pt>
                <c:pt idx="4464">
                  <c:v>-8.7727000000000005E-9</c:v>
                </c:pt>
                <c:pt idx="4465">
                  <c:v>-8.7664000000000007E-9</c:v>
                </c:pt>
                <c:pt idx="4466">
                  <c:v>-8.7601999999999996E-9</c:v>
                </c:pt>
                <c:pt idx="4467">
                  <c:v>-8.7538999999999997E-9</c:v>
                </c:pt>
                <c:pt idx="4468">
                  <c:v>-8.7477000000000003E-9</c:v>
                </c:pt>
                <c:pt idx="4469">
                  <c:v>-8.7414000000000004E-9</c:v>
                </c:pt>
                <c:pt idx="4470">
                  <c:v>-8.7351999999999994E-9</c:v>
                </c:pt>
                <c:pt idx="4471">
                  <c:v>-8.7288999999999995E-9</c:v>
                </c:pt>
                <c:pt idx="4472">
                  <c:v>-8.7227000000000001E-9</c:v>
                </c:pt>
                <c:pt idx="4473">
                  <c:v>-8.7164000000000002E-9</c:v>
                </c:pt>
                <c:pt idx="4474">
                  <c:v>-8.7102000000000008E-9</c:v>
                </c:pt>
                <c:pt idx="4475">
                  <c:v>-8.7038999999999993E-9</c:v>
                </c:pt>
                <c:pt idx="4476">
                  <c:v>-8.6976999999999999E-9</c:v>
                </c:pt>
                <c:pt idx="4477">
                  <c:v>-8.6914E-9</c:v>
                </c:pt>
                <c:pt idx="4478">
                  <c:v>-8.6852000000000006E-9</c:v>
                </c:pt>
                <c:pt idx="4479">
                  <c:v>-8.6789000000000007E-9</c:v>
                </c:pt>
                <c:pt idx="4480">
                  <c:v>-8.6726999999999996E-9</c:v>
                </c:pt>
                <c:pt idx="4481">
                  <c:v>-8.6663999999999998E-9</c:v>
                </c:pt>
                <c:pt idx="4482">
                  <c:v>-8.6602000000000003E-9</c:v>
                </c:pt>
                <c:pt idx="4483">
                  <c:v>-8.6539000000000005E-9</c:v>
                </c:pt>
                <c:pt idx="4484">
                  <c:v>-8.6476999999999994E-9</c:v>
                </c:pt>
                <c:pt idx="4485">
                  <c:v>-8.6413999999999995E-9</c:v>
                </c:pt>
                <c:pt idx="4486">
                  <c:v>-8.6352000000000001E-9</c:v>
                </c:pt>
                <c:pt idx="4487">
                  <c:v>-8.6289000000000003E-9</c:v>
                </c:pt>
                <c:pt idx="4488">
                  <c:v>-8.6226999999999992E-9</c:v>
                </c:pt>
                <c:pt idx="4489">
                  <c:v>-8.6163999999999993E-9</c:v>
                </c:pt>
                <c:pt idx="4490">
                  <c:v>-8.6101999999999999E-9</c:v>
                </c:pt>
                <c:pt idx="4491">
                  <c:v>-8.6039E-9</c:v>
                </c:pt>
                <c:pt idx="4492">
                  <c:v>-8.5977000000000006E-9</c:v>
                </c:pt>
                <c:pt idx="4493">
                  <c:v>-8.5914000000000008E-9</c:v>
                </c:pt>
                <c:pt idx="4494">
                  <c:v>-8.5851999999999997E-9</c:v>
                </c:pt>
                <c:pt idx="4495">
                  <c:v>-8.5788999999999998E-9</c:v>
                </c:pt>
                <c:pt idx="4496">
                  <c:v>-8.5727000000000004E-9</c:v>
                </c:pt>
                <c:pt idx="4497">
                  <c:v>-8.5664000000000005E-9</c:v>
                </c:pt>
                <c:pt idx="4498">
                  <c:v>-8.5601999999999995E-9</c:v>
                </c:pt>
                <c:pt idx="4499">
                  <c:v>-8.5538999999999996E-9</c:v>
                </c:pt>
                <c:pt idx="4500">
                  <c:v>-8.5477000000000002E-9</c:v>
                </c:pt>
                <c:pt idx="4501">
                  <c:v>-8.5414000000000003E-9</c:v>
                </c:pt>
                <c:pt idx="4502">
                  <c:v>-8.5351999999999992E-9</c:v>
                </c:pt>
                <c:pt idx="4503">
                  <c:v>-8.5288999999999994E-9</c:v>
                </c:pt>
                <c:pt idx="4504">
                  <c:v>-8.5226999999999999E-9</c:v>
                </c:pt>
                <c:pt idx="4505">
                  <c:v>-8.5164000000000001E-9</c:v>
                </c:pt>
                <c:pt idx="4506">
                  <c:v>-8.5102000000000007E-9</c:v>
                </c:pt>
                <c:pt idx="4507">
                  <c:v>-8.5039000000000008E-9</c:v>
                </c:pt>
                <c:pt idx="4508">
                  <c:v>-8.4976999999999997E-9</c:v>
                </c:pt>
                <c:pt idx="4509">
                  <c:v>-8.4913999999999999E-9</c:v>
                </c:pt>
                <c:pt idx="4510">
                  <c:v>-8.4852000000000004E-9</c:v>
                </c:pt>
                <c:pt idx="4511">
                  <c:v>-8.4789000000000006E-9</c:v>
                </c:pt>
                <c:pt idx="4512">
                  <c:v>-8.4726999999999995E-9</c:v>
                </c:pt>
                <c:pt idx="4513">
                  <c:v>-8.4663999999999996E-9</c:v>
                </c:pt>
                <c:pt idx="4514">
                  <c:v>-8.4602000000000002E-9</c:v>
                </c:pt>
                <c:pt idx="4515">
                  <c:v>-8.4539000000000003E-9</c:v>
                </c:pt>
                <c:pt idx="4516">
                  <c:v>-8.4476999999999993E-9</c:v>
                </c:pt>
                <c:pt idx="4517">
                  <c:v>-8.4413999999999994E-9</c:v>
                </c:pt>
                <c:pt idx="4518">
                  <c:v>-8.4352E-9</c:v>
                </c:pt>
                <c:pt idx="4519">
                  <c:v>-8.4289000000000001E-9</c:v>
                </c:pt>
                <c:pt idx="4520">
                  <c:v>-8.4227000000000007E-9</c:v>
                </c:pt>
                <c:pt idx="4521">
                  <c:v>-8.4163999999999992E-9</c:v>
                </c:pt>
                <c:pt idx="4522">
                  <c:v>-8.4101999999999998E-9</c:v>
                </c:pt>
                <c:pt idx="4523">
                  <c:v>-8.4038999999999999E-9</c:v>
                </c:pt>
                <c:pt idx="4524">
                  <c:v>-8.3977000000000005E-9</c:v>
                </c:pt>
                <c:pt idx="4525">
                  <c:v>-8.3914000000000006E-9</c:v>
                </c:pt>
                <c:pt idx="4526">
                  <c:v>-8.3851999999999995E-9</c:v>
                </c:pt>
                <c:pt idx="4527">
                  <c:v>-8.3788999999999997E-9</c:v>
                </c:pt>
                <c:pt idx="4528">
                  <c:v>-8.3727000000000003E-9</c:v>
                </c:pt>
                <c:pt idx="4529">
                  <c:v>-8.3664000000000004E-9</c:v>
                </c:pt>
                <c:pt idx="4530">
                  <c:v>-8.3601999999999993E-9</c:v>
                </c:pt>
                <c:pt idx="4531">
                  <c:v>-8.3538999999999995E-9</c:v>
                </c:pt>
                <c:pt idx="4532">
                  <c:v>-8.3477E-9</c:v>
                </c:pt>
                <c:pt idx="4533">
                  <c:v>-8.3414000000000002E-9</c:v>
                </c:pt>
                <c:pt idx="4534">
                  <c:v>-8.3352000000000007E-9</c:v>
                </c:pt>
                <c:pt idx="4535">
                  <c:v>-8.3288999999999992E-9</c:v>
                </c:pt>
                <c:pt idx="4536">
                  <c:v>-8.3226999999999998E-9</c:v>
                </c:pt>
                <c:pt idx="4537">
                  <c:v>-8.3163999999999999E-9</c:v>
                </c:pt>
                <c:pt idx="4538">
                  <c:v>-8.3102000000000005E-9</c:v>
                </c:pt>
                <c:pt idx="4539">
                  <c:v>-8.3039000000000007E-9</c:v>
                </c:pt>
                <c:pt idx="4540">
                  <c:v>-8.2976999999999996E-9</c:v>
                </c:pt>
                <c:pt idx="4541">
                  <c:v>-8.2913999999999997E-9</c:v>
                </c:pt>
                <c:pt idx="4542">
                  <c:v>-8.2852000000000003E-9</c:v>
                </c:pt>
                <c:pt idx="4543">
                  <c:v>-8.2789000000000004E-9</c:v>
                </c:pt>
                <c:pt idx="4544">
                  <c:v>-8.2726999999999994E-9</c:v>
                </c:pt>
                <c:pt idx="4545">
                  <c:v>-8.2663999999999995E-9</c:v>
                </c:pt>
                <c:pt idx="4546">
                  <c:v>-8.2602000000000001E-9</c:v>
                </c:pt>
                <c:pt idx="4547">
                  <c:v>-8.2539000000000002E-9</c:v>
                </c:pt>
                <c:pt idx="4548">
                  <c:v>-8.2477000000000008E-9</c:v>
                </c:pt>
                <c:pt idx="4549">
                  <c:v>-8.2413999999999993E-9</c:v>
                </c:pt>
                <c:pt idx="4550">
                  <c:v>-8.2351999999999999E-9</c:v>
                </c:pt>
                <c:pt idx="4551">
                  <c:v>-8.2289E-9</c:v>
                </c:pt>
                <c:pt idx="4552">
                  <c:v>-8.2227000000000006E-9</c:v>
                </c:pt>
                <c:pt idx="4553">
                  <c:v>-8.2164000000000007E-9</c:v>
                </c:pt>
                <c:pt idx="4554">
                  <c:v>-8.2101999999999996E-9</c:v>
                </c:pt>
                <c:pt idx="4555">
                  <c:v>-8.2038999999999998E-9</c:v>
                </c:pt>
                <c:pt idx="4556">
                  <c:v>-8.1977000000000003E-9</c:v>
                </c:pt>
                <c:pt idx="4557">
                  <c:v>-8.1914000000000005E-9</c:v>
                </c:pt>
                <c:pt idx="4558">
                  <c:v>-8.1851999999999994E-9</c:v>
                </c:pt>
                <c:pt idx="4559">
                  <c:v>-8.1788999999999995E-9</c:v>
                </c:pt>
                <c:pt idx="4560">
                  <c:v>-8.1727000000000001E-9</c:v>
                </c:pt>
                <c:pt idx="4561">
                  <c:v>-8.1664000000000003E-9</c:v>
                </c:pt>
                <c:pt idx="4562">
                  <c:v>-8.1601999999999992E-9</c:v>
                </c:pt>
                <c:pt idx="4563">
                  <c:v>-8.1538999999999993E-9</c:v>
                </c:pt>
                <c:pt idx="4564">
                  <c:v>-8.1476999999999999E-9</c:v>
                </c:pt>
                <c:pt idx="4565">
                  <c:v>-8.1414E-9</c:v>
                </c:pt>
                <c:pt idx="4566">
                  <c:v>-8.1352000000000006E-9</c:v>
                </c:pt>
                <c:pt idx="4567">
                  <c:v>-8.1289000000000007E-9</c:v>
                </c:pt>
                <c:pt idx="4568">
                  <c:v>-8.1226999999999997E-9</c:v>
                </c:pt>
                <c:pt idx="4569">
                  <c:v>-8.1163999999999998E-9</c:v>
                </c:pt>
                <c:pt idx="4570">
                  <c:v>-8.1102000000000004E-9</c:v>
                </c:pt>
                <c:pt idx="4571">
                  <c:v>-8.1039000000000005E-9</c:v>
                </c:pt>
                <c:pt idx="4572">
                  <c:v>-8.0976999999999994E-9</c:v>
                </c:pt>
                <c:pt idx="4573">
                  <c:v>-8.0913999999999996E-9</c:v>
                </c:pt>
                <c:pt idx="4574">
                  <c:v>-8.0852000000000002E-9</c:v>
                </c:pt>
                <c:pt idx="4575">
                  <c:v>-8.0789000000000003E-9</c:v>
                </c:pt>
                <c:pt idx="4576">
                  <c:v>-8.0726999999999992E-9</c:v>
                </c:pt>
                <c:pt idx="4577">
                  <c:v>-8.0663999999999994E-9</c:v>
                </c:pt>
                <c:pt idx="4578">
                  <c:v>-8.0601999999999999E-9</c:v>
                </c:pt>
                <c:pt idx="4579">
                  <c:v>-8.0539000000000001E-9</c:v>
                </c:pt>
                <c:pt idx="4580">
                  <c:v>-8.0477000000000007E-9</c:v>
                </c:pt>
                <c:pt idx="4581">
                  <c:v>-8.0414000000000008E-9</c:v>
                </c:pt>
                <c:pt idx="4582">
                  <c:v>-8.0351999999999997E-9</c:v>
                </c:pt>
                <c:pt idx="4583">
                  <c:v>-8.0288999999999999E-9</c:v>
                </c:pt>
                <c:pt idx="4584">
                  <c:v>-8.0227000000000004E-9</c:v>
                </c:pt>
                <c:pt idx="4585">
                  <c:v>-8.0164000000000006E-9</c:v>
                </c:pt>
                <c:pt idx="4586">
                  <c:v>-8.0101999999999995E-9</c:v>
                </c:pt>
                <c:pt idx="4587">
                  <c:v>-8.0038999999999996E-9</c:v>
                </c:pt>
                <c:pt idx="4588">
                  <c:v>-7.9977000000000002E-9</c:v>
                </c:pt>
                <c:pt idx="4589">
                  <c:v>-7.9914000000000003E-9</c:v>
                </c:pt>
                <c:pt idx="4590">
                  <c:v>-7.9851999999999993E-9</c:v>
                </c:pt>
                <c:pt idx="4591">
                  <c:v>-7.9788999999999994E-9</c:v>
                </c:pt>
                <c:pt idx="4592">
                  <c:v>-7.9727E-9</c:v>
                </c:pt>
                <c:pt idx="4593">
                  <c:v>-7.9664000000000001E-9</c:v>
                </c:pt>
                <c:pt idx="4594">
                  <c:v>-7.9602000000000007E-9</c:v>
                </c:pt>
                <c:pt idx="4595">
                  <c:v>-7.9538999999999992E-9</c:v>
                </c:pt>
                <c:pt idx="4596">
                  <c:v>-7.9476999999999998E-9</c:v>
                </c:pt>
                <c:pt idx="4597">
                  <c:v>-7.9413999999999999E-9</c:v>
                </c:pt>
                <c:pt idx="4598">
                  <c:v>-7.9352000000000005E-9</c:v>
                </c:pt>
                <c:pt idx="4599">
                  <c:v>-7.9289000000000006E-9</c:v>
                </c:pt>
                <c:pt idx="4600">
                  <c:v>-7.9226999999999995E-9</c:v>
                </c:pt>
                <c:pt idx="4601">
                  <c:v>-7.9163999999999997E-9</c:v>
                </c:pt>
                <c:pt idx="4602">
                  <c:v>-7.9102000000000003E-9</c:v>
                </c:pt>
                <c:pt idx="4603">
                  <c:v>-7.9039000000000004E-9</c:v>
                </c:pt>
                <c:pt idx="4604">
                  <c:v>-7.8976999999999993E-9</c:v>
                </c:pt>
                <c:pt idx="4605">
                  <c:v>-7.8913999999999994E-9</c:v>
                </c:pt>
                <c:pt idx="4606">
                  <c:v>-7.8852E-9</c:v>
                </c:pt>
                <c:pt idx="4607">
                  <c:v>-7.8789000000000002E-9</c:v>
                </c:pt>
                <c:pt idx="4608">
                  <c:v>-7.8727000000000007E-9</c:v>
                </c:pt>
                <c:pt idx="4609">
                  <c:v>-7.8663999999999992E-9</c:v>
                </c:pt>
                <c:pt idx="4610">
                  <c:v>-7.8601999999999998E-9</c:v>
                </c:pt>
                <c:pt idx="4611">
                  <c:v>-7.8538999999999999E-9</c:v>
                </c:pt>
                <c:pt idx="4612">
                  <c:v>-7.8477000000000005E-9</c:v>
                </c:pt>
                <c:pt idx="4613">
                  <c:v>-7.8414000000000007E-9</c:v>
                </c:pt>
                <c:pt idx="4614">
                  <c:v>-7.8351999999999996E-9</c:v>
                </c:pt>
                <c:pt idx="4615">
                  <c:v>-7.8288999999999997E-9</c:v>
                </c:pt>
                <c:pt idx="4616">
                  <c:v>-7.8227000000000003E-9</c:v>
                </c:pt>
                <c:pt idx="4617">
                  <c:v>-7.8164000000000004E-9</c:v>
                </c:pt>
                <c:pt idx="4618">
                  <c:v>-7.8101999999999994E-9</c:v>
                </c:pt>
                <c:pt idx="4619">
                  <c:v>-7.8038999999999995E-9</c:v>
                </c:pt>
                <c:pt idx="4620">
                  <c:v>-7.7977000000000001E-9</c:v>
                </c:pt>
                <c:pt idx="4621">
                  <c:v>-7.7914000000000002E-9</c:v>
                </c:pt>
                <c:pt idx="4622">
                  <c:v>-7.7852000000000008E-9</c:v>
                </c:pt>
                <c:pt idx="4623">
                  <c:v>-7.7788999999999993E-9</c:v>
                </c:pt>
                <c:pt idx="4624">
                  <c:v>-7.7726999999999998E-9</c:v>
                </c:pt>
                <c:pt idx="4625">
                  <c:v>-7.7664E-9</c:v>
                </c:pt>
                <c:pt idx="4626">
                  <c:v>-7.7602000000000006E-9</c:v>
                </c:pt>
                <c:pt idx="4627">
                  <c:v>-7.7539000000000007E-9</c:v>
                </c:pt>
                <c:pt idx="4628">
                  <c:v>-7.7476999999999996E-9</c:v>
                </c:pt>
                <c:pt idx="4629">
                  <c:v>-7.7413999999999998E-9</c:v>
                </c:pt>
                <c:pt idx="4630">
                  <c:v>-7.7352000000000003E-9</c:v>
                </c:pt>
                <c:pt idx="4631">
                  <c:v>-7.7289000000000005E-9</c:v>
                </c:pt>
                <c:pt idx="4632">
                  <c:v>-7.7226999999999994E-9</c:v>
                </c:pt>
                <c:pt idx="4633">
                  <c:v>-7.7163999999999995E-9</c:v>
                </c:pt>
                <c:pt idx="4634">
                  <c:v>-7.7102000000000001E-9</c:v>
                </c:pt>
                <c:pt idx="4635">
                  <c:v>-7.7039000000000002E-9</c:v>
                </c:pt>
                <c:pt idx="4636">
                  <c:v>-7.6976999999999992E-9</c:v>
                </c:pt>
                <c:pt idx="4637">
                  <c:v>-7.6913999999999993E-9</c:v>
                </c:pt>
                <c:pt idx="4638">
                  <c:v>-7.6851999999999999E-9</c:v>
                </c:pt>
                <c:pt idx="4639">
                  <c:v>-7.6789E-9</c:v>
                </c:pt>
                <c:pt idx="4640">
                  <c:v>-7.6727000000000006E-9</c:v>
                </c:pt>
                <c:pt idx="4641">
                  <c:v>-7.6664000000000007E-9</c:v>
                </c:pt>
                <c:pt idx="4642">
                  <c:v>-7.6601999999999997E-9</c:v>
                </c:pt>
                <c:pt idx="4643">
                  <c:v>-7.6538999999999998E-9</c:v>
                </c:pt>
                <c:pt idx="4644">
                  <c:v>-7.6477000000000004E-9</c:v>
                </c:pt>
                <c:pt idx="4645">
                  <c:v>-7.6414000000000005E-9</c:v>
                </c:pt>
                <c:pt idx="4646">
                  <c:v>-7.6351999999999994E-9</c:v>
                </c:pt>
                <c:pt idx="4647">
                  <c:v>-7.6288999999999996E-9</c:v>
                </c:pt>
                <c:pt idx="4648">
                  <c:v>-7.6227000000000002E-9</c:v>
                </c:pt>
                <c:pt idx="4649">
                  <c:v>-7.6164000000000003E-9</c:v>
                </c:pt>
                <c:pt idx="4650">
                  <c:v>-7.6101999999999992E-9</c:v>
                </c:pt>
                <c:pt idx="4651">
                  <c:v>-7.6038999999999994E-9</c:v>
                </c:pt>
                <c:pt idx="4652">
                  <c:v>-7.5976999999999999E-9</c:v>
                </c:pt>
                <c:pt idx="4653">
                  <c:v>-7.5914000000000001E-9</c:v>
                </c:pt>
                <c:pt idx="4654">
                  <c:v>-7.5852000000000006E-9</c:v>
                </c:pt>
                <c:pt idx="4655">
                  <c:v>-7.5789000000000008E-9</c:v>
                </c:pt>
                <c:pt idx="4656">
                  <c:v>-7.5726999999999997E-9</c:v>
                </c:pt>
                <c:pt idx="4657">
                  <c:v>-7.5663999999999998E-9</c:v>
                </c:pt>
                <c:pt idx="4658">
                  <c:v>-7.5602000000000004E-9</c:v>
                </c:pt>
                <c:pt idx="4659">
                  <c:v>-7.5539000000000006E-9</c:v>
                </c:pt>
                <c:pt idx="4660">
                  <c:v>-7.5476999999999995E-9</c:v>
                </c:pt>
                <c:pt idx="4661">
                  <c:v>-7.5413999999999996E-9</c:v>
                </c:pt>
                <c:pt idx="4662">
                  <c:v>-7.5352000000000002E-9</c:v>
                </c:pt>
                <c:pt idx="4663">
                  <c:v>-7.5289000000000003E-9</c:v>
                </c:pt>
                <c:pt idx="4664">
                  <c:v>-7.5226999999999993E-9</c:v>
                </c:pt>
                <c:pt idx="4665">
                  <c:v>-7.5163999999999994E-9</c:v>
                </c:pt>
                <c:pt idx="4666">
                  <c:v>-7.5102E-9</c:v>
                </c:pt>
                <c:pt idx="4667">
                  <c:v>-7.5039000000000001E-9</c:v>
                </c:pt>
                <c:pt idx="4668">
                  <c:v>-7.4977000000000007E-9</c:v>
                </c:pt>
                <c:pt idx="4669">
                  <c:v>-7.4913999999999992E-9</c:v>
                </c:pt>
                <c:pt idx="4670">
                  <c:v>-7.4851999999999998E-9</c:v>
                </c:pt>
                <c:pt idx="4671">
                  <c:v>-7.4788999999999999E-9</c:v>
                </c:pt>
                <c:pt idx="4672">
                  <c:v>-7.4727000000000005E-9</c:v>
                </c:pt>
                <c:pt idx="4673">
                  <c:v>-7.4664000000000006E-9</c:v>
                </c:pt>
                <c:pt idx="4674">
                  <c:v>-7.4601999999999995E-9</c:v>
                </c:pt>
                <c:pt idx="4675">
                  <c:v>-7.4538999999999997E-9</c:v>
                </c:pt>
                <c:pt idx="4676">
                  <c:v>-7.4477000000000002E-9</c:v>
                </c:pt>
                <c:pt idx="4677">
                  <c:v>-7.4414000000000004E-9</c:v>
                </c:pt>
                <c:pt idx="4678">
                  <c:v>-7.4352000000000001E-9</c:v>
                </c:pt>
                <c:pt idx="4679">
                  <c:v>-7.4289000000000003E-9</c:v>
                </c:pt>
                <c:pt idx="4680">
                  <c:v>-7.4227E-9</c:v>
                </c:pt>
                <c:pt idx="4681">
                  <c:v>-7.4164000000000002E-9</c:v>
                </c:pt>
                <c:pt idx="4682">
                  <c:v>-7.4101999999999999E-9</c:v>
                </c:pt>
                <c:pt idx="4683">
                  <c:v>-7.4039E-9</c:v>
                </c:pt>
                <c:pt idx="4684">
                  <c:v>-7.3976999999999998E-9</c:v>
                </c:pt>
                <c:pt idx="4685">
                  <c:v>-7.3913999999999999E-9</c:v>
                </c:pt>
                <c:pt idx="4686">
                  <c:v>-7.3851999999999997E-9</c:v>
                </c:pt>
                <c:pt idx="4687">
                  <c:v>-7.3788999999999998E-9</c:v>
                </c:pt>
                <c:pt idx="4688">
                  <c:v>-7.3727000000000004E-9</c:v>
                </c:pt>
                <c:pt idx="4689">
                  <c:v>-7.3663999999999997E-9</c:v>
                </c:pt>
                <c:pt idx="4690">
                  <c:v>-7.3602000000000003E-9</c:v>
                </c:pt>
                <c:pt idx="4691">
                  <c:v>-7.3538999999999996E-9</c:v>
                </c:pt>
                <c:pt idx="4692">
                  <c:v>-7.3477000000000002E-9</c:v>
                </c:pt>
                <c:pt idx="4693">
                  <c:v>-7.3414000000000003E-9</c:v>
                </c:pt>
                <c:pt idx="4694">
                  <c:v>-7.3352000000000001E-9</c:v>
                </c:pt>
                <c:pt idx="4695">
                  <c:v>-7.3289000000000002E-9</c:v>
                </c:pt>
                <c:pt idx="4696">
                  <c:v>-7.3227E-9</c:v>
                </c:pt>
                <c:pt idx="4697">
                  <c:v>-7.3164000000000001E-9</c:v>
                </c:pt>
                <c:pt idx="4698">
                  <c:v>-7.3101999999999998E-9</c:v>
                </c:pt>
                <c:pt idx="4699">
                  <c:v>-7.3039E-9</c:v>
                </c:pt>
                <c:pt idx="4700">
                  <c:v>-7.2976999999999997E-9</c:v>
                </c:pt>
                <c:pt idx="4701">
                  <c:v>-7.2913999999999999E-9</c:v>
                </c:pt>
                <c:pt idx="4702">
                  <c:v>-7.2851999999999996E-9</c:v>
                </c:pt>
                <c:pt idx="4703">
                  <c:v>-7.2788999999999998E-9</c:v>
                </c:pt>
                <c:pt idx="4704">
                  <c:v>-7.2727000000000003E-9</c:v>
                </c:pt>
                <c:pt idx="4705">
                  <c:v>-7.2663999999999996E-9</c:v>
                </c:pt>
                <c:pt idx="4706">
                  <c:v>-7.2602000000000002E-9</c:v>
                </c:pt>
                <c:pt idx="4707">
                  <c:v>-7.2539000000000004E-9</c:v>
                </c:pt>
                <c:pt idx="4708">
                  <c:v>-7.2477000000000001E-9</c:v>
                </c:pt>
                <c:pt idx="4709">
                  <c:v>-7.2414000000000002E-9</c:v>
                </c:pt>
                <c:pt idx="4710">
                  <c:v>-7.2352E-9</c:v>
                </c:pt>
                <c:pt idx="4711">
                  <c:v>-7.2289000000000001E-9</c:v>
                </c:pt>
                <c:pt idx="4712">
                  <c:v>-7.2226999999999999E-9</c:v>
                </c:pt>
                <c:pt idx="4713">
                  <c:v>-7.2164E-9</c:v>
                </c:pt>
                <c:pt idx="4714">
                  <c:v>-7.2101999999999998E-9</c:v>
                </c:pt>
                <c:pt idx="4715">
                  <c:v>-7.2038999999999999E-9</c:v>
                </c:pt>
                <c:pt idx="4716">
                  <c:v>-7.1976999999999997E-9</c:v>
                </c:pt>
                <c:pt idx="4717">
                  <c:v>-7.1913999999999998E-9</c:v>
                </c:pt>
                <c:pt idx="4718">
                  <c:v>-7.1852000000000004E-9</c:v>
                </c:pt>
                <c:pt idx="4719">
                  <c:v>-7.1788999999999997E-9</c:v>
                </c:pt>
                <c:pt idx="4720">
                  <c:v>-7.1727000000000003E-9</c:v>
                </c:pt>
                <c:pt idx="4721">
                  <c:v>-7.1664000000000004E-9</c:v>
                </c:pt>
                <c:pt idx="4722">
                  <c:v>-7.1602000000000002E-9</c:v>
                </c:pt>
                <c:pt idx="4723">
                  <c:v>-7.1539000000000003E-9</c:v>
                </c:pt>
                <c:pt idx="4724">
                  <c:v>-7.1477E-9</c:v>
                </c:pt>
                <c:pt idx="4725">
                  <c:v>-7.1414000000000002E-9</c:v>
                </c:pt>
                <c:pt idx="4726">
                  <c:v>-7.1351999999999999E-9</c:v>
                </c:pt>
                <c:pt idx="4727">
                  <c:v>-7.1289000000000001E-9</c:v>
                </c:pt>
                <c:pt idx="4728">
                  <c:v>-7.1226999999999998E-9</c:v>
                </c:pt>
                <c:pt idx="4729">
                  <c:v>-7.1164E-9</c:v>
                </c:pt>
                <c:pt idx="4730">
                  <c:v>-7.1101999999999997E-9</c:v>
                </c:pt>
                <c:pt idx="4731">
                  <c:v>-7.1038999999999998E-9</c:v>
                </c:pt>
                <c:pt idx="4732">
                  <c:v>-7.0976999999999996E-9</c:v>
                </c:pt>
                <c:pt idx="4733">
                  <c:v>-7.0913999999999997E-9</c:v>
                </c:pt>
                <c:pt idx="4734">
                  <c:v>-7.0852000000000003E-9</c:v>
                </c:pt>
                <c:pt idx="4735">
                  <c:v>-7.0788999999999996E-9</c:v>
                </c:pt>
                <c:pt idx="4736">
                  <c:v>-7.0727000000000002E-9</c:v>
                </c:pt>
                <c:pt idx="4737">
                  <c:v>-7.0664000000000003E-9</c:v>
                </c:pt>
                <c:pt idx="4738">
                  <c:v>-7.0602000000000001E-9</c:v>
                </c:pt>
                <c:pt idx="4739">
                  <c:v>-7.0539000000000002E-9</c:v>
                </c:pt>
                <c:pt idx="4740">
                  <c:v>-7.0477E-9</c:v>
                </c:pt>
                <c:pt idx="4741">
                  <c:v>-7.0414000000000001E-9</c:v>
                </c:pt>
                <c:pt idx="4742">
                  <c:v>-7.0351999999999999E-9</c:v>
                </c:pt>
                <c:pt idx="4743">
                  <c:v>-7.0289E-9</c:v>
                </c:pt>
                <c:pt idx="4744">
                  <c:v>-7.0226999999999997E-9</c:v>
                </c:pt>
                <c:pt idx="4745">
                  <c:v>-7.0163999999999999E-9</c:v>
                </c:pt>
                <c:pt idx="4746">
                  <c:v>-7.0101999999999996E-9</c:v>
                </c:pt>
                <c:pt idx="4747">
                  <c:v>-7.0038999999999998E-9</c:v>
                </c:pt>
                <c:pt idx="4748">
                  <c:v>-6.9977000000000004E-9</c:v>
                </c:pt>
                <c:pt idx="4749">
                  <c:v>-6.9913999999999997E-9</c:v>
                </c:pt>
                <c:pt idx="4750">
                  <c:v>-6.9852000000000002E-9</c:v>
                </c:pt>
                <c:pt idx="4751">
                  <c:v>-6.9789000000000004E-9</c:v>
                </c:pt>
                <c:pt idx="4752">
                  <c:v>-6.9727000000000001E-9</c:v>
                </c:pt>
                <c:pt idx="4753">
                  <c:v>-6.9664000000000003E-9</c:v>
                </c:pt>
                <c:pt idx="4754">
                  <c:v>-6.9602E-9</c:v>
                </c:pt>
                <c:pt idx="4755">
                  <c:v>-6.9539000000000002E-9</c:v>
                </c:pt>
                <c:pt idx="4756">
                  <c:v>-6.9476999999999999E-9</c:v>
                </c:pt>
                <c:pt idx="4757">
                  <c:v>-6.9414E-9</c:v>
                </c:pt>
                <c:pt idx="4758">
                  <c:v>-6.9351999999999998E-9</c:v>
                </c:pt>
                <c:pt idx="4759">
                  <c:v>-6.9288999999999999E-9</c:v>
                </c:pt>
                <c:pt idx="4760">
                  <c:v>-6.9226999999999997E-9</c:v>
                </c:pt>
                <c:pt idx="4761">
                  <c:v>-6.9163999999999998E-9</c:v>
                </c:pt>
                <c:pt idx="4762">
                  <c:v>-6.9102000000000004E-9</c:v>
                </c:pt>
                <c:pt idx="4763">
                  <c:v>-6.9038999999999997E-9</c:v>
                </c:pt>
                <c:pt idx="4764">
                  <c:v>-6.8977000000000003E-9</c:v>
                </c:pt>
                <c:pt idx="4765">
                  <c:v>-6.8913999999999996E-9</c:v>
                </c:pt>
                <c:pt idx="4766">
                  <c:v>-6.8852000000000002E-9</c:v>
                </c:pt>
                <c:pt idx="4767">
                  <c:v>-6.8789000000000003E-9</c:v>
                </c:pt>
                <c:pt idx="4768">
                  <c:v>-6.8727000000000001E-9</c:v>
                </c:pt>
                <c:pt idx="4769">
                  <c:v>-6.8664000000000002E-9</c:v>
                </c:pt>
                <c:pt idx="4770">
                  <c:v>-6.8601999999999999E-9</c:v>
                </c:pt>
                <c:pt idx="4771">
                  <c:v>-6.8539000000000001E-9</c:v>
                </c:pt>
                <c:pt idx="4772">
                  <c:v>-6.8476999999999998E-9</c:v>
                </c:pt>
                <c:pt idx="4773">
                  <c:v>-6.8414E-9</c:v>
                </c:pt>
                <c:pt idx="4774">
                  <c:v>-6.8351999999999997E-9</c:v>
                </c:pt>
                <c:pt idx="4775">
                  <c:v>-6.8288999999999999E-9</c:v>
                </c:pt>
                <c:pt idx="4776">
                  <c:v>-6.8226999999999996E-9</c:v>
                </c:pt>
                <c:pt idx="4777">
                  <c:v>-6.8163999999999997E-9</c:v>
                </c:pt>
                <c:pt idx="4778">
                  <c:v>-6.8102000000000003E-9</c:v>
                </c:pt>
                <c:pt idx="4779">
                  <c:v>-6.8038999999999996E-9</c:v>
                </c:pt>
                <c:pt idx="4780">
                  <c:v>-6.7977000000000002E-9</c:v>
                </c:pt>
                <c:pt idx="4781">
                  <c:v>-6.7914000000000003E-9</c:v>
                </c:pt>
                <c:pt idx="4782">
                  <c:v>-6.7852000000000001E-9</c:v>
                </c:pt>
                <c:pt idx="4783">
                  <c:v>-6.7789000000000002E-9</c:v>
                </c:pt>
                <c:pt idx="4784">
                  <c:v>-6.7727E-9</c:v>
                </c:pt>
                <c:pt idx="4785">
                  <c:v>-6.7664000000000001E-9</c:v>
                </c:pt>
                <c:pt idx="4786">
                  <c:v>-6.7601999999999999E-9</c:v>
                </c:pt>
                <c:pt idx="4787">
                  <c:v>-6.7539E-9</c:v>
                </c:pt>
                <c:pt idx="4788">
                  <c:v>-6.7476999999999998E-9</c:v>
                </c:pt>
                <c:pt idx="4789">
                  <c:v>-6.7413999999999999E-9</c:v>
                </c:pt>
                <c:pt idx="4790">
                  <c:v>-6.7351999999999997E-9</c:v>
                </c:pt>
                <c:pt idx="4791">
                  <c:v>-6.7288999999999998E-9</c:v>
                </c:pt>
                <c:pt idx="4792">
                  <c:v>-6.7227000000000004E-9</c:v>
                </c:pt>
                <c:pt idx="4793">
                  <c:v>-6.7163999999999997E-9</c:v>
                </c:pt>
                <c:pt idx="4794">
                  <c:v>-6.7102000000000003E-9</c:v>
                </c:pt>
                <c:pt idx="4795">
                  <c:v>-6.7039000000000004E-9</c:v>
                </c:pt>
                <c:pt idx="4796">
                  <c:v>-6.6977000000000001E-9</c:v>
                </c:pt>
                <c:pt idx="4797">
                  <c:v>-6.6914000000000003E-9</c:v>
                </c:pt>
                <c:pt idx="4798">
                  <c:v>-6.6852E-9</c:v>
                </c:pt>
                <c:pt idx="4799">
                  <c:v>-6.6789000000000002E-9</c:v>
                </c:pt>
                <c:pt idx="4800">
                  <c:v>-6.6726999999999999E-9</c:v>
                </c:pt>
                <c:pt idx="4801">
                  <c:v>-6.6664000000000001E-9</c:v>
                </c:pt>
                <c:pt idx="4802">
                  <c:v>-6.6601999999999998E-9</c:v>
                </c:pt>
                <c:pt idx="4803">
                  <c:v>-6.6538999999999999E-9</c:v>
                </c:pt>
                <c:pt idx="4804">
                  <c:v>-6.6476999999999997E-9</c:v>
                </c:pt>
                <c:pt idx="4805">
                  <c:v>-6.6413999999999998E-9</c:v>
                </c:pt>
                <c:pt idx="4806">
                  <c:v>-6.6352000000000004E-9</c:v>
                </c:pt>
                <c:pt idx="4807">
                  <c:v>-6.6288999999999997E-9</c:v>
                </c:pt>
                <c:pt idx="4808">
                  <c:v>-6.6227000000000003E-9</c:v>
                </c:pt>
                <c:pt idx="4809">
                  <c:v>-6.6163999999999996E-9</c:v>
                </c:pt>
                <c:pt idx="4810">
                  <c:v>-6.6102000000000002E-9</c:v>
                </c:pt>
                <c:pt idx="4811">
                  <c:v>-6.6039000000000003E-9</c:v>
                </c:pt>
                <c:pt idx="4812">
                  <c:v>-6.5977000000000001E-9</c:v>
                </c:pt>
                <c:pt idx="4813">
                  <c:v>-6.5914000000000002E-9</c:v>
                </c:pt>
                <c:pt idx="4814">
                  <c:v>-6.5852E-9</c:v>
                </c:pt>
                <c:pt idx="4815">
                  <c:v>-6.5789000000000001E-9</c:v>
                </c:pt>
                <c:pt idx="4816">
                  <c:v>-6.5726999999999999E-9</c:v>
                </c:pt>
                <c:pt idx="4817">
                  <c:v>-6.5664E-9</c:v>
                </c:pt>
                <c:pt idx="4818">
                  <c:v>-6.5601999999999997E-9</c:v>
                </c:pt>
                <c:pt idx="4819">
                  <c:v>-6.5538999999999999E-9</c:v>
                </c:pt>
                <c:pt idx="4820">
                  <c:v>-6.5476999999999996E-9</c:v>
                </c:pt>
                <c:pt idx="4821">
                  <c:v>-6.5413999999999998E-9</c:v>
                </c:pt>
                <c:pt idx="4822">
                  <c:v>-6.5352000000000003E-9</c:v>
                </c:pt>
                <c:pt idx="4823">
                  <c:v>-6.5288999999999997E-9</c:v>
                </c:pt>
                <c:pt idx="4824">
                  <c:v>-6.5227000000000002E-9</c:v>
                </c:pt>
                <c:pt idx="4825">
                  <c:v>-6.5164000000000004E-9</c:v>
                </c:pt>
                <c:pt idx="4826">
                  <c:v>-6.5102000000000001E-9</c:v>
                </c:pt>
                <c:pt idx="4827">
                  <c:v>-6.5039000000000003E-9</c:v>
                </c:pt>
                <c:pt idx="4828">
                  <c:v>-6.4977E-9</c:v>
                </c:pt>
                <c:pt idx="4829">
                  <c:v>-6.4914000000000001E-9</c:v>
                </c:pt>
                <c:pt idx="4830">
                  <c:v>-6.4851999999999999E-9</c:v>
                </c:pt>
                <c:pt idx="4831">
                  <c:v>-6.4789E-9</c:v>
                </c:pt>
                <c:pt idx="4832">
                  <c:v>-6.4726999999999998E-9</c:v>
                </c:pt>
                <c:pt idx="4833">
                  <c:v>-6.4663999999999999E-9</c:v>
                </c:pt>
                <c:pt idx="4834">
                  <c:v>-6.4601999999999997E-9</c:v>
                </c:pt>
                <c:pt idx="4835">
                  <c:v>-6.4538999999999998E-9</c:v>
                </c:pt>
                <c:pt idx="4836">
                  <c:v>-6.4477000000000004E-9</c:v>
                </c:pt>
                <c:pt idx="4837">
                  <c:v>-6.4413999999999997E-9</c:v>
                </c:pt>
                <c:pt idx="4838">
                  <c:v>-6.4352000000000003E-9</c:v>
                </c:pt>
                <c:pt idx="4839">
                  <c:v>-6.4289000000000004E-9</c:v>
                </c:pt>
                <c:pt idx="4840">
                  <c:v>-6.4227000000000002E-9</c:v>
                </c:pt>
                <c:pt idx="4841">
                  <c:v>-6.4164000000000003E-9</c:v>
                </c:pt>
                <c:pt idx="4842">
                  <c:v>-6.4102000000000001E-9</c:v>
                </c:pt>
                <c:pt idx="4843">
                  <c:v>-6.4039000000000002E-9</c:v>
                </c:pt>
                <c:pt idx="4844">
                  <c:v>-6.3976999999999999E-9</c:v>
                </c:pt>
                <c:pt idx="4845">
                  <c:v>-6.3914000000000001E-9</c:v>
                </c:pt>
                <c:pt idx="4846">
                  <c:v>-6.3851999999999998E-9</c:v>
                </c:pt>
                <c:pt idx="4847">
                  <c:v>-6.3789E-9</c:v>
                </c:pt>
                <c:pt idx="4848">
                  <c:v>-6.3726999999999997E-9</c:v>
                </c:pt>
                <c:pt idx="4849">
                  <c:v>-6.3663999999999999E-9</c:v>
                </c:pt>
                <c:pt idx="4850">
                  <c:v>-6.3601999999999996E-9</c:v>
                </c:pt>
                <c:pt idx="4851">
                  <c:v>-6.3538999999999997E-9</c:v>
                </c:pt>
                <c:pt idx="4852">
                  <c:v>-6.3477000000000003E-9</c:v>
                </c:pt>
                <c:pt idx="4853">
                  <c:v>-6.3413999999999996E-9</c:v>
                </c:pt>
                <c:pt idx="4854">
                  <c:v>-6.3352000000000002E-9</c:v>
                </c:pt>
                <c:pt idx="4855">
                  <c:v>-6.3289000000000003E-9</c:v>
                </c:pt>
                <c:pt idx="4856">
                  <c:v>-6.3227000000000001E-9</c:v>
                </c:pt>
                <c:pt idx="4857">
                  <c:v>-6.3164000000000002E-9</c:v>
                </c:pt>
                <c:pt idx="4858">
                  <c:v>-6.3102E-9</c:v>
                </c:pt>
                <c:pt idx="4859">
                  <c:v>-6.3039000000000001E-9</c:v>
                </c:pt>
                <c:pt idx="4860">
                  <c:v>-6.2976999999999999E-9</c:v>
                </c:pt>
                <c:pt idx="4861">
                  <c:v>-6.2914E-9</c:v>
                </c:pt>
                <c:pt idx="4862">
                  <c:v>-6.2851999999999998E-9</c:v>
                </c:pt>
                <c:pt idx="4863">
                  <c:v>-6.2788999999999999E-9</c:v>
                </c:pt>
                <c:pt idx="4864">
                  <c:v>-6.2726999999999996E-9</c:v>
                </c:pt>
                <c:pt idx="4865">
                  <c:v>-6.2663999999999998E-9</c:v>
                </c:pt>
                <c:pt idx="4866">
                  <c:v>-6.2602000000000004E-9</c:v>
                </c:pt>
                <c:pt idx="4867">
                  <c:v>-6.2538999999999997E-9</c:v>
                </c:pt>
                <c:pt idx="4868">
                  <c:v>-6.2477000000000003E-9</c:v>
                </c:pt>
                <c:pt idx="4869">
                  <c:v>-6.2414000000000004E-9</c:v>
                </c:pt>
                <c:pt idx="4870">
                  <c:v>-6.2352000000000001E-9</c:v>
                </c:pt>
                <c:pt idx="4871">
                  <c:v>-6.2289000000000003E-9</c:v>
                </c:pt>
                <c:pt idx="4872">
                  <c:v>-6.2227E-9</c:v>
                </c:pt>
                <c:pt idx="4873">
                  <c:v>-6.2164000000000002E-9</c:v>
                </c:pt>
                <c:pt idx="4874">
                  <c:v>-6.2101999999999999E-9</c:v>
                </c:pt>
                <c:pt idx="4875">
                  <c:v>-6.2039000000000001E-9</c:v>
                </c:pt>
                <c:pt idx="4876">
                  <c:v>-6.1976999999999998E-9</c:v>
                </c:pt>
                <c:pt idx="4877">
                  <c:v>-6.1913999999999999E-9</c:v>
                </c:pt>
                <c:pt idx="4878">
                  <c:v>-6.1851999999999997E-9</c:v>
                </c:pt>
                <c:pt idx="4879">
                  <c:v>-6.1788999999999998E-9</c:v>
                </c:pt>
                <c:pt idx="4880">
                  <c:v>-6.1727000000000004E-9</c:v>
                </c:pt>
                <c:pt idx="4881">
                  <c:v>-6.1663999999999997E-9</c:v>
                </c:pt>
                <c:pt idx="4882">
                  <c:v>-6.1602000000000003E-9</c:v>
                </c:pt>
                <c:pt idx="4883">
                  <c:v>-6.1538999999999996E-9</c:v>
                </c:pt>
                <c:pt idx="4884">
                  <c:v>-6.1477000000000002E-9</c:v>
                </c:pt>
                <c:pt idx="4885">
                  <c:v>-6.1414000000000003E-9</c:v>
                </c:pt>
                <c:pt idx="4886">
                  <c:v>-6.1352000000000001E-9</c:v>
                </c:pt>
                <c:pt idx="4887">
                  <c:v>-6.1289000000000002E-9</c:v>
                </c:pt>
                <c:pt idx="4888">
                  <c:v>-6.1227E-9</c:v>
                </c:pt>
                <c:pt idx="4889">
                  <c:v>-6.1164000000000001E-9</c:v>
                </c:pt>
                <c:pt idx="4890">
                  <c:v>-6.1101999999999998E-9</c:v>
                </c:pt>
                <c:pt idx="4891">
                  <c:v>-6.1039E-9</c:v>
                </c:pt>
                <c:pt idx="4892">
                  <c:v>-6.0976999999999997E-9</c:v>
                </c:pt>
                <c:pt idx="4893">
                  <c:v>-6.0913999999999999E-9</c:v>
                </c:pt>
                <c:pt idx="4894">
                  <c:v>-6.0851999999999996E-9</c:v>
                </c:pt>
                <c:pt idx="4895">
                  <c:v>-6.0788999999999998E-9</c:v>
                </c:pt>
                <c:pt idx="4896">
                  <c:v>-6.0727000000000003E-9</c:v>
                </c:pt>
                <c:pt idx="4897">
                  <c:v>-6.0663999999999996E-9</c:v>
                </c:pt>
                <c:pt idx="4898">
                  <c:v>-6.0602000000000002E-9</c:v>
                </c:pt>
                <c:pt idx="4899">
                  <c:v>-6.0539000000000004E-9</c:v>
                </c:pt>
                <c:pt idx="4900">
                  <c:v>-6.0477000000000001E-9</c:v>
                </c:pt>
                <c:pt idx="4901">
                  <c:v>-6.0414000000000003E-9</c:v>
                </c:pt>
                <c:pt idx="4902">
                  <c:v>-6.0352E-9</c:v>
                </c:pt>
                <c:pt idx="4903">
                  <c:v>-6.0289000000000001E-9</c:v>
                </c:pt>
                <c:pt idx="4904">
                  <c:v>-6.0226999999999999E-9</c:v>
                </c:pt>
                <c:pt idx="4905">
                  <c:v>-6.0164E-9</c:v>
                </c:pt>
                <c:pt idx="4906">
                  <c:v>-6.0101999999999998E-9</c:v>
                </c:pt>
                <c:pt idx="4907">
                  <c:v>-6.0038999999999999E-9</c:v>
                </c:pt>
                <c:pt idx="4908">
                  <c:v>-5.9976999999999997E-9</c:v>
                </c:pt>
                <c:pt idx="4909">
                  <c:v>-5.9913999999999998E-9</c:v>
                </c:pt>
                <c:pt idx="4910">
                  <c:v>-5.9852000000000004E-9</c:v>
                </c:pt>
                <c:pt idx="4911">
                  <c:v>-5.9788999999999997E-9</c:v>
                </c:pt>
                <c:pt idx="4912">
                  <c:v>-5.9727000000000003E-9</c:v>
                </c:pt>
                <c:pt idx="4913">
                  <c:v>-5.9664000000000004E-9</c:v>
                </c:pt>
                <c:pt idx="4914">
                  <c:v>-5.9602000000000002E-9</c:v>
                </c:pt>
                <c:pt idx="4915">
                  <c:v>-5.9539000000000003E-9</c:v>
                </c:pt>
                <c:pt idx="4916">
                  <c:v>-5.9477E-9</c:v>
                </c:pt>
                <c:pt idx="4917">
                  <c:v>-5.9414000000000002E-9</c:v>
                </c:pt>
                <c:pt idx="4918">
                  <c:v>-5.9351999999999999E-9</c:v>
                </c:pt>
                <c:pt idx="4919">
                  <c:v>-5.9289000000000001E-9</c:v>
                </c:pt>
                <c:pt idx="4920">
                  <c:v>-5.9226999999999998E-9</c:v>
                </c:pt>
                <c:pt idx="4921">
                  <c:v>-5.9164E-9</c:v>
                </c:pt>
                <c:pt idx="4922">
                  <c:v>-5.9101999999999997E-9</c:v>
                </c:pt>
                <c:pt idx="4923">
                  <c:v>-5.9038999999999998E-9</c:v>
                </c:pt>
                <c:pt idx="4924">
                  <c:v>-5.8976999999999996E-9</c:v>
                </c:pt>
                <c:pt idx="4925">
                  <c:v>-5.8913999999999997E-9</c:v>
                </c:pt>
                <c:pt idx="4926">
                  <c:v>-5.8852000000000003E-9</c:v>
                </c:pt>
                <c:pt idx="4927">
                  <c:v>-5.8788999999999996E-9</c:v>
                </c:pt>
                <c:pt idx="4928">
                  <c:v>-5.8727000000000002E-9</c:v>
                </c:pt>
                <c:pt idx="4929">
                  <c:v>-5.8664000000000003E-9</c:v>
                </c:pt>
                <c:pt idx="4930">
                  <c:v>-5.8602000000000001E-9</c:v>
                </c:pt>
                <c:pt idx="4931">
                  <c:v>-5.8539000000000002E-9</c:v>
                </c:pt>
                <c:pt idx="4932">
                  <c:v>-5.8477E-9</c:v>
                </c:pt>
                <c:pt idx="4933">
                  <c:v>-5.8414000000000001E-9</c:v>
                </c:pt>
                <c:pt idx="4934">
                  <c:v>-5.8351999999999999E-9</c:v>
                </c:pt>
                <c:pt idx="4935">
                  <c:v>-5.8289E-9</c:v>
                </c:pt>
                <c:pt idx="4936">
                  <c:v>-5.8226999999999998E-9</c:v>
                </c:pt>
                <c:pt idx="4937">
                  <c:v>-5.8163999999999999E-9</c:v>
                </c:pt>
                <c:pt idx="4938">
                  <c:v>-5.8101999999999996E-9</c:v>
                </c:pt>
                <c:pt idx="4939">
                  <c:v>-5.8038999999999998E-9</c:v>
                </c:pt>
                <c:pt idx="4940">
                  <c:v>-5.7977000000000004E-9</c:v>
                </c:pt>
                <c:pt idx="4941">
                  <c:v>-5.7913999999999997E-9</c:v>
                </c:pt>
                <c:pt idx="4942">
                  <c:v>-5.7852000000000002E-9</c:v>
                </c:pt>
                <c:pt idx="4943">
                  <c:v>-5.7789000000000004E-9</c:v>
                </c:pt>
                <c:pt idx="4944">
                  <c:v>-5.7727000000000001E-9</c:v>
                </c:pt>
                <c:pt idx="4945">
                  <c:v>-5.7664000000000003E-9</c:v>
                </c:pt>
                <c:pt idx="4946">
                  <c:v>-5.7602E-9</c:v>
                </c:pt>
                <c:pt idx="4947">
                  <c:v>-5.7539000000000002E-9</c:v>
                </c:pt>
                <c:pt idx="4948">
                  <c:v>-5.7476999999999999E-9</c:v>
                </c:pt>
                <c:pt idx="4949">
                  <c:v>-5.7414E-9</c:v>
                </c:pt>
                <c:pt idx="4950">
                  <c:v>-5.7351999999999998E-9</c:v>
                </c:pt>
                <c:pt idx="4951">
                  <c:v>-5.7288999999999999E-9</c:v>
                </c:pt>
                <c:pt idx="4952">
                  <c:v>-5.7226999999999997E-9</c:v>
                </c:pt>
                <c:pt idx="4953">
                  <c:v>-5.7163999999999998E-9</c:v>
                </c:pt>
                <c:pt idx="4954">
                  <c:v>-5.7102000000000004E-9</c:v>
                </c:pt>
                <c:pt idx="4955">
                  <c:v>-5.7038999999999997E-9</c:v>
                </c:pt>
                <c:pt idx="4956">
                  <c:v>-5.6977000000000003E-9</c:v>
                </c:pt>
                <c:pt idx="4957">
                  <c:v>-5.6913999999999996E-9</c:v>
                </c:pt>
                <c:pt idx="4958">
                  <c:v>-5.6852000000000002E-9</c:v>
                </c:pt>
                <c:pt idx="4959">
                  <c:v>-5.6789000000000003E-9</c:v>
                </c:pt>
                <c:pt idx="4960">
                  <c:v>-5.6727000000000001E-9</c:v>
                </c:pt>
                <c:pt idx="4961">
                  <c:v>-5.6664000000000002E-9</c:v>
                </c:pt>
                <c:pt idx="4962">
                  <c:v>-5.6602E-9</c:v>
                </c:pt>
                <c:pt idx="4963">
                  <c:v>-5.6539000000000001E-9</c:v>
                </c:pt>
                <c:pt idx="4964">
                  <c:v>-5.6476999999999998E-9</c:v>
                </c:pt>
                <c:pt idx="4965">
                  <c:v>-5.6414E-9</c:v>
                </c:pt>
                <c:pt idx="4966">
                  <c:v>-5.6351999999999997E-9</c:v>
                </c:pt>
                <c:pt idx="4967">
                  <c:v>-5.6288999999999999E-9</c:v>
                </c:pt>
                <c:pt idx="4968">
                  <c:v>-5.6226999999999996E-9</c:v>
                </c:pt>
                <c:pt idx="4969">
                  <c:v>-5.6163999999999998E-9</c:v>
                </c:pt>
                <c:pt idx="4970">
                  <c:v>-5.6102000000000003E-9</c:v>
                </c:pt>
                <c:pt idx="4971">
                  <c:v>-5.6038999999999996E-9</c:v>
                </c:pt>
                <c:pt idx="4972">
                  <c:v>-5.5977000000000002E-9</c:v>
                </c:pt>
                <c:pt idx="4973">
                  <c:v>-5.5914000000000004E-9</c:v>
                </c:pt>
                <c:pt idx="4974">
                  <c:v>-5.5852000000000001E-9</c:v>
                </c:pt>
                <c:pt idx="4975">
                  <c:v>-5.5789000000000002E-9</c:v>
                </c:pt>
                <c:pt idx="4976">
                  <c:v>-5.5727E-9</c:v>
                </c:pt>
                <c:pt idx="4977">
                  <c:v>-5.5664000000000001E-9</c:v>
                </c:pt>
                <c:pt idx="4978">
                  <c:v>-5.5601999999999999E-9</c:v>
                </c:pt>
                <c:pt idx="4979">
                  <c:v>-5.5539E-9</c:v>
                </c:pt>
                <c:pt idx="4980">
                  <c:v>-5.5476999999999998E-9</c:v>
                </c:pt>
                <c:pt idx="4981">
                  <c:v>-5.5413999999999999E-9</c:v>
                </c:pt>
                <c:pt idx="4982">
                  <c:v>-5.5351999999999997E-9</c:v>
                </c:pt>
                <c:pt idx="4983">
                  <c:v>-5.5288999999999998E-9</c:v>
                </c:pt>
                <c:pt idx="4984">
                  <c:v>-5.5227000000000004E-9</c:v>
                </c:pt>
                <c:pt idx="4985">
                  <c:v>-5.5163999999999997E-9</c:v>
                </c:pt>
                <c:pt idx="4986">
                  <c:v>-5.5102000000000003E-9</c:v>
                </c:pt>
                <c:pt idx="4987">
                  <c:v>-5.5039000000000004E-9</c:v>
                </c:pt>
                <c:pt idx="4988">
                  <c:v>-5.4977000000000002E-9</c:v>
                </c:pt>
                <c:pt idx="4989">
                  <c:v>-5.4914000000000003E-9</c:v>
                </c:pt>
                <c:pt idx="4990">
                  <c:v>-5.4852E-9</c:v>
                </c:pt>
                <c:pt idx="4991">
                  <c:v>-5.4789000000000002E-9</c:v>
                </c:pt>
                <c:pt idx="4992">
                  <c:v>-5.4726999999999999E-9</c:v>
                </c:pt>
                <c:pt idx="4993">
                  <c:v>-5.4664000000000001E-9</c:v>
                </c:pt>
                <c:pt idx="4994">
                  <c:v>-5.4601999999999998E-9</c:v>
                </c:pt>
                <c:pt idx="4995">
                  <c:v>-5.4539E-9</c:v>
                </c:pt>
                <c:pt idx="4996">
                  <c:v>-5.4476999999999997E-9</c:v>
                </c:pt>
                <c:pt idx="4997">
                  <c:v>-5.4413999999999998E-9</c:v>
                </c:pt>
                <c:pt idx="4998">
                  <c:v>-5.4351999999999996E-9</c:v>
                </c:pt>
                <c:pt idx="4999">
                  <c:v>-5.4288999999999997E-9</c:v>
                </c:pt>
                <c:pt idx="5000">
                  <c:v>-5.4227000000000003E-9</c:v>
                </c:pt>
                <c:pt idx="5001">
                  <c:v>-5.4163999999999996E-9</c:v>
                </c:pt>
                <c:pt idx="5002">
                  <c:v>-5.4102000000000002E-9</c:v>
                </c:pt>
                <c:pt idx="5003">
                  <c:v>-5.4039000000000003E-9</c:v>
                </c:pt>
                <c:pt idx="5004">
                  <c:v>-5.3977000000000001E-9</c:v>
                </c:pt>
                <c:pt idx="5005">
                  <c:v>-5.3914000000000002E-9</c:v>
                </c:pt>
                <c:pt idx="5006">
                  <c:v>-5.3852E-9</c:v>
                </c:pt>
                <c:pt idx="5007">
                  <c:v>-5.3789000000000001E-9</c:v>
                </c:pt>
                <c:pt idx="5008">
                  <c:v>-5.3726999999999999E-9</c:v>
                </c:pt>
                <c:pt idx="5009">
                  <c:v>-5.3664E-9</c:v>
                </c:pt>
                <c:pt idx="5010">
                  <c:v>-5.3601999999999997E-9</c:v>
                </c:pt>
                <c:pt idx="5011">
                  <c:v>-5.3538999999999999E-9</c:v>
                </c:pt>
                <c:pt idx="5012">
                  <c:v>-5.3476999999999996E-9</c:v>
                </c:pt>
                <c:pt idx="5013">
                  <c:v>-5.3413999999999998E-9</c:v>
                </c:pt>
                <c:pt idx="5014">
                  <c:v>-5.3352000000000004E-9</c:v>
                </c:pt>
                <c:pt idx="5015">
                  <c:v>-5.3288999999999997E-9</c:v>
                </c:pt>
                <c:pt idx="5016">
                  <c:v>-5.3227000000000002E-9</c:v>
                </c:pt>
                <c:pt idx="5017">
                  <c:v>-5.3164000000000004E-9</c:v>
                </c:pt>
                <c:pt idx="5018">
                  <c:v>-5.3102000000000001E-9</c:v>
                </c:pt>
                <c:pt idx="5019">
                  <c:v>-5.3039000000000003E-9</c:v>
                </c:pt>
                <c:pt idx="5020">
                  <c:v>-5.2977E-9</c:v>
                </c:pt>
                <c:pt idx="5021">
                  <c:v>-5.2914000000000002E-9</c:v>
                </c:pt>
                <c:pt idx="5022">
                  <c:v>-5.2851999999999999E-9</c:v>
                </c:pt>
                <c:pt idx="5023">
                  <c:v>-5.2789E-9</c:v>
                </c:pt>
                <c:pt idx="5024">
                  <c:v>-5.2726999999999998E-9</c:v>
                </c:pt>
                <c:pt idx="5025">
                  <c:v>-5.2663999999999999E-9</c:v>
                </c:pt>
                <c:pt idx="5026">
                  <c:v>-5.2601999999999997E-9</c:v>
                </c:pt>
                <c:pt idx="5027">
                  <c:v>-5.2538999999999998E-9</c:v>
                </c:pt>
                <c:pt idx="5028">
                  <c:v>-5.2477000000000004E-9</c:v>
                </c:pt>
                <c:pt idx="5029">
                  <c:v>-5.2413999999999997E-9</c:v>
                </c:pt>
                <c:pt idx="5030">
                  <c:v>-5.2352000000000003E-9</c:v>
                </c:pt>
                <c:pt idx="5031">
                  <c:v>-5.2288999999999996E-9</c:v>
                </c:pt>
                <c:pt idx="5032">
                  <c:v>-5.2227000000000002E-9</c:v>
                </c:pt>
                <c:pt idx="5033">
                  <c:v>-5.2164000000000003E-9</c:v>
                </c:pt>
                <c:pt idx="5034">
                  <c:v>-5.2102000000000001E-9</c:v>
                </c:pt>
                <c:pt idx="5035">
                  <c:v>-5.2039000000000002E-9</c:v>
                </c:pt>
                <c:pt idx="5036">
                  <c:v>-5.1976999999999999E-9</c:v>
                </c:pt>
                <c:pt idx="5037">
                  <c:v>-5.1914000000000001E-9</c:v>
                </c:pt>
                <c:pt idx="5038">
                  <c:v>-5.1851999999999998E-9</c:v>
                </c:pt>
                <c:pt idx="5039">
                  <c:v>-5.1789E-9</c:v>
                </c:pt>
                <c:pt idx="5040">
                  <c:v>-5.1726999999999997E-9</c:v>
                </c:pt>
                <c:pt idx="5041">
                  <c:v>-5.1663999999999999E-9</c:v>
                </c:pt>
                <c:pt idx="5042">
                  <c:v>-5.1601999999999996E-9</c:v>
                </c:pt>
                <c:pt idx="5043">
                  <c:v>-5.1538999999999997E-9</c:v>
                </c:pt>
                <c:pt idx="5044">
                  <c:v>-5.1477000000000003E-9</c:v>
                </c:pt>
                <c:pt idx="5045">
                  <c:v>-5.1413999999999996E-9</c:v>
                </c:pt>
                <c:pt idx="5046">
                  <c:v>-5.1352000000000002E-9</c:v>
                </c:pt>
                <c:pt idx="5047">
                  <c:v>-5.1289000000000004E-9</c:v>
                </c:pt>
                <c:pt idx="5048">
                  <c:v>-5.1227000000000001E-9</c:v>
                </c:pt>
                <c:pt idx="5049">
                  <c:v>-5.1164000000000002E-9</c:v>
                </c:pt>
                <c:pt idx="5050">
                  <c:v>-5.1102E-9</c:v>
                </c:pt>
                <c:pt idx="5051">
                  <c:v>-5.1039000000000001E-9</c:v>
                </c:pt>
                <c:pt idx="5052">
                  <c:v>-5.0976999999999999E-9</c:v>
                </c:pt>
                <c:pt idx="5053">
                  <c:v>-5.0914E-9</c:v>
                </c:pt>
                <c:pt idx="5054">
                  <c:v>-5.0851999999999998E-9</c:v>
                </c:pt>
                <c:pt idx="5055">
                  <c:v>-5.0788999999999999E-9</c:v>
                </c:pt>
                <c:pt idx="5056">
                  <c:v>-5.0726999999999997E-9</c:v>
                </c:pt>
                <c:pt idx="5057">
                  <c:v>-5.0663999999999998E-9</c:v>
                </c:pt>
                <c:pt idx="5058">
                  <c:v>-5.0602000000000004E-9</c:v>
                </c:pt>
                <c:pt idx="5059">
                  <c:v>-5.0538999999999997E-9</c:v>
                </c:pt>
                <c:pt idx="5060">
                  <c:v>-5.0477000000000003E-9</c:v>
                </c:pt>
                <c:pt idx="5061">
                  <c:v>-5.0414000000000004E-9</c:v>
                </c:pt>
                <c:pt idx="5062">
                  <c:v>-5.0352000000000001E-9</c:v>
                </c:pt>
                <c:pt idx="5063">
                  <c:v>-5.0289000000000003E-9</c:v>
                </c:pt>
                <c:pt idx="5064">
                  <c:v>-5.0227E-9</c:v>
                </c:pt>
                <c:pt idx="5065">
                  <c:v>-5.0164000000000002E-9</c:v>
                </c:pt>
                <c:pt idx="5066">
                  <c:v>-5.0101999999999999E-9</c:v>
                </c:pt>
                <c:pt idx="5067">
                  <c:v>-5.0039000000000001E-9</c:v>
                </c:pt>
                <c:pt idx="5068">
                  <c:v>-4.9976999999999998E-9</c:v>
                </c:pt>
                <c:pt idx="5069">
                  <c:v>-4.9913999999999999E-9</c:v>
                </c:pt>
                <c:pt idx="5070">
                  <c:v>-4.9851999999999997E-9</c:v>
                </c:pt>
                <c:pt idx="5071">
                  <c:v>-4.9788999999999998E-9</c:v>
                </c:pt>
                <c:pt idx="5072">
                  <c:v>-4.9726999999999996E-9</c:v>
                </c:pt>
                <c:pt idx="5073">
                  <c:v>-4.9663999999999997E-9</c:v>
                </c:pt>
                <c:pt idx="5074">
                  <c:v>-4.9602000000000003E-9</c:v>
                </c:pt>
                <c:pt idx="5075">
                  <c:v>-4.9538999999999996E-9</c:v>
                </c:pt>
                <c:pt idx="5076">
                  <c:v>-4.9477000000000002E-9</c:v>
                </c:pt>
                <c:pt idx="5077">
                  <c:v>-4.9414000000000003E-9</c:v>
                </c:pt>
                <c:pt idx="5078">
                  <c:v>-4.9352000000000001E-9</c:v>
                </c:pt>
                <c:pt idx="5079">
                  <c:v>-4.9289000000000002E-9</c:v>
                </c:pt>
                <c:pt idx="5080">
                  <c:v>-4.9227E-9</c:v>
                </c:pt>
                <c:pt idx="5081">
                  <c:v>-4.9164000000000001E-9</c:v>
                </c:pt>
                <c:pt idx="5082">
                  <c:v>-4.9101999999999999E-9</c:v>
                </c:pt>
                <c:pt idx="5083">
                  <c:v>-4.9039E-9</c:v>
                </c:pt>
                <c:pt idx="5084">
                  <c:v>-4.8976999999999997E-9</c:v>
                </c:pt>
                <c:pt idx="5085">
                  <c:v>-4.8913999999999999E-9</c:v>
                </c:pt>
                <c:pt idx="5086">
                  <c:v>-4.8851999999999996E-9</c:v>
                </c:pt>
                <c:pt idx="5087">
                  <c:v>-4.8788999999999998E-9</c:v>
                </c:pt>
                <c:pt idx="5088">
                  <c:v>-4.8727000000000003E-9</c:v>
                </c:pt>
                <c:pt idx="5089">
                  <c:v>-4.8663999999999997E-9</c:v>
                </c:pt>
                <c:pt idx="5090">
                  <c:v>-4.8602000000000002E-9</c:v>
                </c:pt>
                <c:pt idx="5091">
                  <c:v>-4.8539000000000004E-9</c:v>
                </c:pt>
                <c:pt idx="5092">
                  <c:v>-4.8477000000000001E-9</c:v>
                </c:pt>
                <c:pt idx="5093">
                  <c:v>-4.8414000000000003E-9</c:v>
                </c:pt>
                <c:pt idx="5094">
                  <c:v>-4.8352E-9</c:v>
                </c:pt>
                <c:pt idx="5095">
                  <c:v>-4.8289000000000001E-9</c:v>
                </c:pt>
                <c:pt idx="5096">
                  <c:v>-4.8226999999999999E-9</c:v>
                </c:pt>
                <c:pt idx="5097">
                  <c:v>-4.8164E-9</c:v>
                </c:pt>
                <c:pt idx="5098">
                  <c:v>-4.8101999999999998E-9</c:v>
                </c:pt>
                <c:pt idx="5099">
                  <c:v>-4.8038999999999999E-9</c:v>
                </c:pt>
                <c:pt idx="5100">
                  <c:v>-4.7976999999999997E-9</c:v>
                </c:pt>
                <c:pt idx="5101">
                  <c:v>-4.7913999999999998E-9</c:v>
                </c:pt>
                <c:pt idx="5102">
                  <c:v>-4.7852000000000004E-9</c:v>
                </c:pt>
                <c:pt idx="5103">
                  <c:v>-4.7788999999999997E-9</c:v>
                </c:pt>
                <c:pt idx="5104">
                  <c:v>-4.7727000000000003E-9</c:v>
                </c:pt>
                <c:pt idx="5105">
                  <c:v>-4.7663999999999996E-9</c:v>
                </c:pt>
                <c:pt idx="5106">
                  <c:v>-4.7602000000000002E-9</c:v>
                </c:pt>
                <c:pt idx="5107">
                  <c:v>-4.7539000000000003E-9</c:v>
                </c:pt>
                <c:pt idx="5108">
                  <c:v>-4.7477000000000001E-9</c:v>
                </c:pt>
                <c:pt idx="5109">
                  <c:v>-4.7414000000000002E-9</c:v>
                </c:pt>
                <c:pt idx="5110">
                  <c:v>-4.7351999999999999E-9</c:v>
                </c:pt>
                <c:pt idx="5111">
                  <c:v>-4.7289000000000001E-9</c:v>
                </c:pt>
                <c:pt idx="5112">
                  <c:v>-4.7226999999999998E-9</c:v>
                </c:pt>
                <c:pt idx="5113">
                  <c:v>-4.7164E-9</c:v>
                </c:pt>
                <c:pt idx="5114">
                  <c:v>-4.7101999999999997E-9</c:v>
                </c:pt>
                <c:pt idx="5115">
                  <c:v>-4.7038999999999999E-9</c:v>
                </c:pt>
                <c:pt idx="5116">
                  <c:v>-4.6976999999999996E-9</c:v>
                </c:pt>
                <c:pt idx="5117">
                  <c:v>-4.6913999999999997E-9</c:v>
                </c:pt>
                <c:pt idx="5118">
                  <c:v>-4.6852000000000003E-9</c:v>
                </c:pt>
                <c:pt idx="5119">
                  <c:v>-4.6788999999999996E-9</c:v>
                </c:pt>
                <c:pt idx="5120">
                  <c:v>-4.6727000000000002E-9</c:v>
                </c:pt>
                <c:pt idx="5121">
                  <c:v>-4.6664000000000003E-9</c:v>
                </c:pt>
                <c:pt idx="5122">
                  <c:v>-4.6602000000000001E-9</c:v>
                </c:pt>
                <c:pt idx="5123">
                  <c:v>-4.6539000000000002E-9</c:v>
                </c:pt>
                <c:pt idx="5124">
                  <c:v>-4.6477E-9</c:v>
                </c:pt>
                <c:pt idx="5125">
                  <c:v>-4.6414000000000001E-9</c:v>
                </c:pt>
                <c:pt idx="5126">
                  <c:v>-4.6351999999999999E-9</c:v>
                </c:pt>
                <c:pt idx="5127">
                  <c:v>-4.6289E-9</c:v>
                </c:pt>
                <c:pt idx="5128">
                  <c:v>-4.6226999999999998E-9</c:v>
                </c:pt>
                <c:pt idx="5129">
                  <c:v>-4.6163999999999999E-9</c:v>
                </c:pt>
                <c:pt idx="5130">
                  <c:v>-4.6101999999999997E-9</c:v>
                </c:pt>
                <c:pt idx="5131">
                  <c:v>-4.6038999999999998E-9</c:v>
                </c:pt>
                <c:pt idx="5132">
                  <c:v>-4.5977000000000004E-9</c:v>
                </c:pt>
                <c:pt idx="5133">
                  <c:v>-4.5913999999999997E-9</c:v>
                </c:pt>
                <c:pt idx="5134">
                  <c:v>-4.5852000000000003E-9</c:v>
                </c:pt>
                <c:pt idx="5135">
                  <c:v>-4.5789000000000004E-9</c:v>
                </c:pt>
                <c:pt idx="5136">
                  <c:v>-4.5727000000000001E-9</c:v>
                </c:pt>
                <c:pt idx="5137">
                  <c:v>-4.5664000000000003E-9</c:v>
                </c:pt>
                <c:pt idx="5138">
                  <c:v>-4.5602E-9</c:v>
                </c:pt>
                <c:pt idx="5139">
                  <c:v>-4.5539000000000002E-9</c:v>
                </c:pt>
                <c:pt idx="5140">
                  <c:v>-4.5476999999999999E-9</c:v>
                </c:pt>
                <c:pt idx="5141">
                  <c:v>-4.5414000000000001E-9</c:v>
                </c:pt>
                <c:pt idx="5142">
                  <c:v>-4.5351999999999998E-9</c:v>
                </c:pt>
                <c:pt idx="5143">
                  <c:v>-4.5288999999999999E-9</c:v>
                </c:pt>
                <c:pt idx="5144">
                  <c:v>-4.5226999999999997E-9</c:v>
                </c:pt>
                <c:pt idx="5145">
                  <c:v>-4.5163999999999998E-9</c:v>
                </c:pt>
                <c:pt idx="5146">
                  <c:v>-4.5102000000000004E-9</c:v>
                </c:pt>
                <c:pt idx="5147">
                  <c:v>-4.5038999999999997E-9</c:v>
                </c:pt>
                <c:pt idx="5148">
                  <c:v>-4.4977000000000003E-9</c:v>
                </c:pt>
                <c:pt idx="5149">
                  <c:v>-4.4913999999999996E-9</c:v>
                </c:pt>
                <c:pt idx="5150">
                  <c:v>-4.4852000000000002E-9</c:v>
                </c:pt>
                <c:pt idx="5151">
                  <c:v>-4.4789000000000003E-9</c:v>
                </c:pt>
                <c:pt idx="5152">
                  <c:v>-4.4727000000000001E-9</c:v>
                </c:pt>
                <c:pt idx="5153">
                  <c:v>-4.4664000000000002E-9</c:v>
                </c:pt>
                <c:pt idx="5154">
                  <c:v>-4.4602E-9</c:v>
                </c:pt>
                <c:pt idx="5155">
                  <c:v>-4.4539000000000001E-9</c:v>
                </c:pt>
                <c:pt idx="5156">
                  <c:v>-4.4476999999999999E-9</c:v>
                </c:pt>
                <c:pt idx="5157">
                  <c:v>-4.4414E-9</c:v>
                </c:pt>
                <c:pt idx="5158">
                  <c:v>-4.4351999999999997E-9</c:v>
                </c:pt>
                <c:pt idx="5159">
                  <c:v>-4.4288999999999999E-9</c:v>
                </c:pt>
                <c:pt idx="5160">
                  <c:v>-4.4226999999999996E-9</c:v>
                </c:pt>
                <c:pt idx="5161">
                  <c:v>-4.4163999999999998E-9</c:v>
                </c:pt>
                <c:pt idx="5162">
                  <c:v>-4.4102000000000003E-9</c:v>
                </c:pt>
                <c:pt idx="5163">
                  <c:v>-4.4038999999999997E-9</c:v>
                </c:pt>
                <c:pt idx="5164">
                  <c:v>-4.3977000000000002E-9</c:v>
                </c:pt>
                <c:pt idx="5165">
                  <c:v>-4.3914000000000004E-9</c:v>
                </c:pt>
                <c:pt idx="5166">
                  <c:v>-4.3852000000000001E-9</c:v>
                </c:pt>
                <c:pt idx="5167">
                  <c:v>-4.3789000000000003E-9</c:v>
                </c:pt>
                <c:pt idx="5168">
                  <c:v>-4.3727E-9</c:v>
                </c:pt>
                <c:pt idx="5169">
                  <c:v>-4.3664000000000001E-9</c:v>
                </c:pt>
                <c:pt idx="5170">
                  <c:v>-4.3601999999999999E-9</c:v>
                </c:pt>
                <c:pt idx="5171">
                  <c:v>-4.3539E-9</c:v>
                </c:pt>
                <c:pt idx="5172">
                  <c:v>-4.3476999999999998E-9</c:v>
                </c:pt>
                <c:pt idx="5173">
                  <c:v>-4.3413999999999999E-9</c:v>
                </c:pt>
                <c:pt idx="5174">
                  <c:v>-4.3351999999999997E-9</c:v>
                </c:pt>
                <c:pt idx="5175">
                  <c:v>-4.3288999999999998E-9</c:v>
                </c:pt>
                <c:pt idx="5176">
                  <c:v>-4.3227000000000004E-9</c:v>
                </c:pt>
                <c:pt idx="5177">
                  <c:v>-4.3163999999999997E-9</c:v>
                </c:pt>
                <c:pt idx="5178">
                  <c:v>-4.3102000000000003E-9</c:v>
                </c:pt>
                <c:pt idx="5179">
                  <c:v>-4.3039000000000004E-9</c:v>
                </c:pt>
                <c:pt idx="5180">
                  <c:v>-4.2977000000000002E-9</c:v>
                </c:pt>
                <c:pt idx="5181">
                  <c:v>-4.2914000000000003E-9</c:v>
                </c:pt>
                <c:pt idx="5182">
                  <c:v>-4.2852000000000001E-9</c:v>
                </c:pt>
                <c:pt idx="5183">
                  <c:v>-4.2789000000000002E-9</c:v>
                </c:pt>
                <c:pt idx="5184">
                  <c:v>-4.2726999999999999E-9</c:v>
                </c:pt>
                <c:pt idx="5185">
                  <c:v>-4.2664000000000001E-9</c:v>
                </c:pt>
                <c:pt idx="5186">
                  <c:v>-4.2601999999999998E-9</c:v>
                </c:pt>
                <c:pt idx="5187">
                  <c:v>-4.2539E-9</c:v>
                </c:pt>
                <c:pt idx="5188">
                  <c:v>-4.2476999999999997E-9</c:v>
                </c:pt>
                <c:pt idx="5189">
                  <c:v>-4.2413999999999998E-9</c:v>
                </c:pt>
                <c:pt idx="5190">
                  <c:v>-4.2351999999999996E-9</c:v>
                </c:pt>
                <c:pt idx="5191">
                  <c:v>-4.2288999999999997E-9</c:v>
                </c:pt>
                <c:pt idx="5192">
                  <c:v>-4.2227000000000003E-9</c:v>
                </c:pt>
                <c:pt idx="5193">
                  <c:v>-4.2163999999999996E-9</c:v>
                </c:pt>
                <c:pt idx="5194">
                  <c:v>-4.2102000000000002E-9</c:v>
                </c:pt>
                <c:pt idx="5195">
                  <c:v>-4.2039000000000003E-9</c:v>
                </c:pt>
                <c:pt idx="5196">
                  <c:v>-4.1977000000000001E-9</c:v>
                </c:pt>
                <c:pt idx="5197">
                  <c:v>-4.1914000000000002E-9</c:v>
                </c:pt>
                <c:pt idx="5198">
                  <c:v>-4.1852E-9</c:v>
                </c:pt>
                <c:pt idx="5199">
                  <c:v>-4.1789000000000001E-9</c:v>
                </c:pt>
                <c:pt idx="5200">
                  <c:v>-4.1726999999999999E-9</c:v>
                </c:pt>
                <c:pt idx="5201">
                  <c:v>-4.1664E-9</c:v>
                </c:pt>
                <c:pt idx="5202">
                  <c:v>-4.1601999999999998E-9</c:v>
                </c:pt>
                <c:pt idx="5203">
                  <c:v>-4.1538999999999999E-9</c:v>
                </c:pt>
                <c:pt idx="5204">
                  <c:v>-4.1476999999999996E-9</c:v>
                </c:pt>
                <c:pt idx="5205">
                  <c:v>-4.1413999999999998E-9</c:v>
                </c:pt>
                <c:pt idx="5206">
                  <c:v>-4.1352000000000004E-9</c:v>
                </c:pt>
                <c:pt idx="5207">
                  <c:v>-4.1288999999999997E-9</c:v>
                </c:pt>
                <c:pt idx="5208">
                  <c:v>-4.1227000000000002E-9</c:v>
                </c:pt>
                <c:pt idx="5209">
                  <c:v>-4.1164000000000004E-9</c:v>
                </c:pt>
                <c:pt idx="5210">
                  <c:v>-4.1102000000000001E-9</c:v>
                </c:pt>
                <c:pt idx="5211">
                  <c:v>-4.1039000000000003E-9</c:v>
                </c:pt>
                <c:pt idx="5212">
                  <c:v>-4.0977E-9</c:v>
                </c:pt>
                <c:pt idx="5213">
                  <c:v>-4.0914000000000002E-9</c:v>
                </c:pt>
                <c:pt idx="5214">
                  <c:v>-4.0851999999999999E-9</c:v>
                </c:pt>
                <c:pt idx="5215">
                  <c:v>-4.0789E-9</c:v>
                </c:pt>
                <c:pt idx="5216">
                  <c:v>-4.0726999999999998E-9</c:v>
                </c:pt>
                <c:pt idx="5217">
                  <c:v>-4.0663999999999999E-9</c:v>
                </c:pt>
                <c:pt idx="5218">
                  <c:v>-4.0601999999999997E-9</c:v>
                </c:pt>
                <c:pt idx="5219">
                  <c:v>-4.0538999999999998E-9</c:v>
                </c:pt>
                <c:pt idx="5220">
                  <c:v>-4.0477000000000004E-9</c:v>
                </c:pt>
                <c:pt idx="5221">
                  <c:v>-4.0413999999999997E-9</c:v>
                </c:pt>
                <c:pt idx="5222">
                  <c:v>-4.0352000000000003E-9</c:v>
                </c:pt>
                <c:pt idx="5223">
                  <c:v>-4.0288999999999996E-9</c:v>
                </c:pt>
                <c:pt idx="5224">
                  <c:v>-4.0227000000000002E-9</c:v>
                </c:pt>
                <c:pt idx="5225">
                  <c:v>-4.0164000000000003E-9</c:v>
                </c:pt>
                <c:pt idx="5226">
                  <c:v>-4.0102000000000001E-9</c:v>
                </c:pt>
                <c:pt idx="5227">
                  <c:v>-4.0039000000000002E-9</c:v>
                </c:pt>
                <c:pt idx="5228">
                  <c:v>-3.9977E-9</c:v>
                </c:pt>
                <c:pt idx="5229">
                  <c:v>-3.9914000000000001E-9</c:v>
                </c:pt>
                <c:pt idx="5230">
                  <c:v>-3.9851999999999998E-9</c:v>
                </c:pt>
                <c:pt idx="5231">
                  <c:v>-3.9789E-9</c:v>
                </c:pt>
                <c:pt idx="5232">
                  <c:v>-3.9726999999999997E-9</c:v>
                </c:pt>
                <c:pt idx="5233">
                  <c:v>-3.9663999999999999E-9</c:v>
                </c:pt>
                <c:pt idx="5234">
                  <c:v>-3.9601999999999996E-9</c:v>
                </c:pt>
                <c:pt idx="5235">
                  <c:v>-3.9538999999999998E-9</c:v>
                </c:pt>
                <c:pt idx="5236">
                  <c:v>-3.9477000000000003E-9</c:v>
                </c:pt>
                <c:pt idx="5237">
                  <c:v>-3.9413999999999996E-9</c:v>
                </c:pt>
                <c:pt idx="5238">
                  <c:v>-3.9352000000000002E-9</c:v>
                </c:pt>
                <c:pt idx="5239">
                  <c:v>-3.9289000000000004E-9</c:v>
                </c:pt>
                <c:pt idx="5240">
                  <c:v>-3.9227000000000001E-9</c:v>
                </c:pt>
                <c:pt idx="5241">
                  <c:v>-3.9164000000000002E-9</c:v>
                </c:pt>
                <c:pt idx="5242">
                  <c:v>-3.9102E-9</c:v>
                </c:pt>
                <c:pt idx="5243">
                  <c:v>-3.9039000000000001E-9</c:v>
                </c:pt>
                <c:pt idx="5244">
                  <c:v>-3.8976999999999999E-9</c:v>
                </c:pt>
                <c:pt idx="5245">
                  <c:v>-3.8914E-9</c:v>
                </c:pt>
                <c:pt idx="5246">
                  <c:v>-3.8851999999999998E-9</c:v>
                </c:pt>
                <c:pt idx="5247">
                  <c:v>-3.8788999999999999E-9</c:v>
                </c:pt>
                <c:pt idx="5248">
                  <c:v>-3.8726999999999997E-9</c:v>
                </c:pt>
                <c:pt idx="5249">
                  <c:v>-3.8663999999999998E-9</c:v>
                </c:pt>
                <c:pt idx="5250">
                  <c:v>-3.8602000000000004E-9</c:v>
                </c:pt>
                <c:pt idx="5251">
                  <c:v>-3.8538999999999997E-9</c:v>
                </c:pt>
                <c:pt idx="5252">
                  <c:v>-3.8477000000000003E-9</c:v>
                </c:pt>
                <c:pt idx="5253">
                  <c:v>-3.8414000000000004E-9</c:v>
                </c:pt>
                <c:pt idx="5254">
                  <c:v>-3.8352000000000002E-9</c:v>
                </c:pt>
                <c:pt idx="5255">
                  <c:v>-3.8289000000000003E-9</c:v>
                </c:pt>
                <c:pt idx="5256">
                  <c:v>-3.8227E-9</c:v>
                </c:pt>
                <c:pt idx="5257">
                  <c:v>-3.8164000000000002E-9</c:v>
                </c:pt>
                <c:pt idx="5258">
                  <c:v>-3.8101999999999999E-9</c:v>
                </c:pt>
                <c:pt idx="5259">
                  <c:v>-3.8039000000000001E-9</c:v>
                </c:pt>
                <c:pt idx="5260">
                  <c:v>-3.7976999999999998E-9</c:v>
                </c:pt>
                <c:pt idx="5261">
                  <c:v>-3.7914E-9</c:v>
                </c:pt>
                <c:pt idx="5262">
                  <c:v>-3.7851999999999997E-9</c:v>
                </c:pt>
                <c:pt idx="5263">
                  <c:v>-3.7788999999999998E-9</c:v>
                </c:pt>
                <c:pt idx="5264">
                  <c:v>-3.7726999999999996E-9</c:v>
                </c:pt>
                <c:pt idx="5265">
                  <c:v>-3.7663999999999997E-9</c:v>
                </c:pt>
                <c:pt idx="5266">
                  <c:v>-3.7602000000000003E-9</c:v>
                </c:pt>
                <c:pt idx="5267">
                  <c:v>-3.7538999999999996E-9</c:v>
                </c:pt>
                <c:pt idx="5268">
                  <c:v>-3.7477000000000002E-9</c:v>
                </c:pt>
                <c:pt idx="5269">
                  <c:v>-3.7414000000000003E-9</c:v>
                </c:pt>
                <c:pt idx="5270">
                  <c:v>-3.7352000000000001E-9</c:v>
                </c:pt>
                <c:pt idx="5271">
                  <c:v>-3.7289000000000002E-9</c:v>
                </c:pt>
                <c:pt idx="5272">
                  <c:v>-3.7227E-9</c:v>
                </c:pt>
                <c:pt idx="5273">
                  <c:v>-3.7164000000000001E-9</c:v>
                </c:pt>
                <c:pt idx="5274">
                  <c:v>-3.7101999999999999E-9</c:v>
                </c:pt>
                <c:pt idx="5275">
                  <c:v>-3.7039E-9</c:v>
                </c:pt>
                <c:pt idx="5276">
                  <c:v>-3.6977000000000002E-9</c:v>
                </c:pt>
                <c:pt idx="5277">
                  <c:v>-3.6913999999999999E-9</c:v>
                </c:pt>
                <c:pt idx="5278">
                  <c:v>-3.6852000000000001E-9</c:v>
                </c:pt>
                <c:pt idx="5279">
                  <c:v>-3.6789000000000002E-9</c:v>
                </c:pt>
                <c:pt idx="5280">
                  <c:v>-3.6726999999999999E-9</c:v>
                </c:pt>
                <c:pt idx="5281">
                  <c:v>-3.6664000000000001E-9</c:v>
                </c:pt>
                <c:pt idx="5282">
                  <c:v>-3.6601999999999998E-9</c:v>
                </c:pt>
                <c:pt idx="5283">
                  <c:v>-3.6539E-9</c:v>
                </c:pt>
                <c:pt idx="5284">
                  <c:v>-3.6477000000000001E-9</c:v>
                </c:pt>
                <c:pt idx="5285">
                  <c:v>-3.6413999999999999E-9</c:v>
                </c:pt>
                <c:pt idx="5286">
                  <c:v>-3.6352E-9</c:v>
                </c:pt>
                <c:pt idx="5287">
                  <c:v>-3.6289000000000002E-9</c:v>
                </c:pt>
                <c:pt idx="5288">
                  <c:v>-3.6226999999999999E-9</c:v>
                </c:pt>
                <c:pt idx="5289">
                  <c:v>-3.6164E-9</c:v>
                </c:pt>
                <c:pt idx="5290">
                  <c:v>-3.6101999999999998E-9</c:v>
                </c:pt>
                <c:pt idx="5291">
                  <c:v>-3.6038999999999999E-9</c:v>
                </c:pt>
                <c:pt idx="5292">
                  <c:v>-3.5977000000000001E-9</c:v>
                </c:pt>
                <c:pt idx="5293">
                  <c:v>-3.5913999999999998E-9</c:v>
                </c:pt>
                <c:pt idx="5294">
                  <c:v>-3.5852E-9</c:v>
                </c:pt>
                <c:pt idx="5295">
                  <c:v>-3.5789000000000001E-9</c:v>
                </c:pt>
                <c:pt idx="5296">
                  <c:v>-3.5726999999999999E-9</c:v>
                </c:pt>
                <c:pt idx="5297">
                  <c:v>-3.5664E-9</c:v>
                </c:pt>
                <c:pt idx="5298">
                  <c:v>-3.5602000000000002E-9</c:v>
                </c:pt>
                <c:pt idx="5299">
                  <c:v>-3.5538999999999999E-9</c:v>
                </c:pt>
                <c:pt idx="5300">
                  <c:v>-3.5477000000000001E-9</c:v>
                </c:pt>
                <c:pt idx="5301">
                  <c:v>-3.5414000000000002E-9</c:v>
                </c:pt>
                <c:pt idx="5302">
                  <c:v>-3.5352E-9</c:v>
                </c:pt>
                <c:pt idx="5303">
                  <c:v>-3.5289000000000001E-9</c:v>
                </c:pt>
                <c:pt idx="5304">
                  <c:v>-3.5226999999999998E-9</c:v>
                </c:pt>
                <c:pt idx="5305">
                  <c:v>-3.5164E-9</c:v>
                </c:pt>
                <c:pt idx="5306">
                  <c:v>-3.5102000000000001E-9</c:v>
                </c:pt>
                <c:pt idx="5307">
                  <c:v>-3.5038999999999999E-9</c:v>
                </c:pt>
                <c:pt idx="5308">
                  <c:v>-3.4977E-9</c:v>
                </c:pt>
                <c:pt idx="5309">
                  <c:v>-3.4914000000000002E-9</c:v>
                </c:pt>
                <c:pt idx="5310">
                  <c:v>-3.4851999999999999E-9</c:v>
                </c:pt>
                <c:pt idx="5311">
                  <c:v>-3.4789000000000001E-9</c:v>
                </c:pt>
                <c:pt idx="5312">
                  <c:v>-3.4726999999999998E-9</c:v>
                </c:pt>
                <c:pt idx="5313">
                  <c:v>-3.4663999999999999E-9</c:v>
                </c:pt>
                <c:pt idx="5314">
                  <c:v>-3.4602000000000001E-9</c:v>
                </c:pt>
                <c:pt idx="5315">
                  <c:v>-3.4538999999999998E-9</c:v>
                </c:pt>
                <c:pt idx="5316">
                  <c:v>-3.4477E-9</c:v>
                </c:pt>
                <c:pt idx="5317">
                  <c:v>-3.4414000000000001E-9</c:v>
                </c:pt>
                <c:pt idx="5318">
                  <c:v>-3.4351999999999999E-9</c:v>
                </c:pt>
                <c:pt idx="5319">
                  <c:v>-3.4289E-9</c:v>
                </c:pt>
                <c:pt idx="5320">
                  <c:v>-3.4227000000000002E-9</c:v>
                </c:pt>
                <c:pt idx="5321">
                  <c:v>-3.4163999999999999E-9</c:v>
                </c:pt>
                <c:pt idx="5322">
                  <c:v>-3.4102000000000001E-9</c:v>
                </c:pt>
                <c:pt idx="5323">
                  <c:v>-3.4038999999999998E-9</c:v>
                </c:pt>
                <c:pt idx="5324">
                  <c:v>-3.3977E-9</c:v>
                </c:pt>
                <c:pt idx="5325">
                  <c:v>-3.3914000000000001E-9</c:v>
                </c:pt>
                <c:pt idx="5326">
                  <c:v>-3.3851999999999998E-9</c:v>
                </c:pt>
                <c:pt idx="5327">
                  <c:v>-3.3789E-9</c:v>
                </c:pt>
                <c:pt idx="5328">
                  <c:v>-3.3727000000000002E-9</c:v>
                </c:pt>
                <c:pt idx="5329">
                  <c:v>-3.3663999999999999E-9</c:v>
                </c:pt>
                <c:pt idx="5330">
                  <c:v>-3.3602E-9</c:v>
                </c:pt>
                <c:pt idx="5331">
                  <c:v>-3.3539000000000002E-9</c:v>
                </c:pt>
                <c:pt idx="5332">
                  <c:v>-3.3476999999999999E-9</c:v>
                </c:pt>
                <c:pt idx="5333">
                  <c:v>-3.3414000000000001E-9</c:v>
                </c:pt>
                <c:pt idx="5334">
                  <c:v>-3.3351999999999998E-9</c:v>
                </c:pt>
                <c:pt idx="5335">
                  <c:v>-3.3289E-9</c:v>
                </c:pt>
                <c:pt idx="5336">
                  <c:v>-3.3227000000000001E-9</c:v>
                </c:pt>
                <c:pt idx="5337">
                  <c:v>-3.3163999999999998E-9</c:v>
                </c:pt>
                <c:pt idx="5338">
                  <c:v>-3.3102E-9</c:v>
                </c:pt>
                <c:pt idx="5339">
                  <c:v>-3.3039000000000001E-9</c:v>
                </c:pt>
                <c:pt idx="5340">
                  <c:v>-3.2976999999999999E-9</c:v>
                </c:pt>
                <c:pt idx="5341">
                  <c:v>-3.2914E-9</c:v>
                </c:pt>
                <c:pt idx="5342">
                  <c:v>-3.2852000000000002E-9</c:v>
                </c:pt>
                <c:pt idx="5343">
                  <c:v>-3.2788999999999999E-9</c:v>
                </c:pt>
                <c:pt idx="5344">
                  <c:v>-3.2727000000000001E-9</c:v>
                </c:pt>
                <c:pt idx="5345">
                  <c:v>-3.2663999999999998E-9</c:v>
                </c:pt>
                <c:pt idx="5346">
                  <c:v>-3.2602E-9</c:v>
                </c:pt>
                <c:pt idx="5347">
                  <c:v>-3.2539000000000001E-9</c:v>
                </c:pt>
                <c:pt idx="5348">
                  <c:v>-3.2476999999999999E-9</c:v>
                </c:pt>
                <c:pt idx="5349">
                  <c:v>-3.2414E-9</c:v>
                </c:pt>
                <c:pt idx="5350">
                  <c:v>-3.2352000000000002E-9</c:v>
                </c:pt>
                <c:pt idx="5351">
                  <c:v>-3.2288999999999999E-9</c:v>
                </c:pt>
                <c:pt idx="5352">
                  <c:v>-3.2227E-9</c:v>
                </c:pt>
                <c:pt idx="5353">
                  <c:v>-3.2164000000000002E-9</c:v>
                </c:pt>
                <c:pt idx="5354">
                  <c:v>-3.2101999999999999E-9</c:v>
                </c:pt>
                <c:pt idx="5355">
                  <c:v>-3.2039000000000001E-9</c:v>
                </c:pt>
                <c:pt idx="5356">
                  <c:v>-3.1976999999999998E-9</c:v>
                </c:pt>
                <c:pt idx="5357">
                  <c:v>-3.1914E-9</c:v>
                </c:pt>
                <c:pt idx="5358">
                  <c:v>-3.1852000000000001E-9</c:v>
                </c:pt>
                <c:pt idx="5359">
                  <c:v>-3.1788999999999998E-9</c:v>
                </c:pt>
                <c:pt idx="5360">
                  <c:v>-3.1727E-9</c:v>
                </c:pt>
                <c:pt idx="5361">
                  <c:v>-3.1664000000000001E-9</c:v>
                </c:pt>
                <c:pt idx="5362">
                  <c:v>-3.1601999999999999E-9</c:v>
                </c:pt>
                <c:pt idx="5363">
                  <c:v>-3.1539E-9</c:v>
                </c:pt>
                <c:pt idx="5364">
                  <c:v>-3.1477000000000002E-9</c:v>
                </c:pt>
                <c:pt idx="5365">
                  <c:v>-3.1413999999999999E-9</c:v>
                </c:pt>
                <c:pt idx="5366">
                  <c:v>-3.1352000000000001E-9</c:v>
                </c:pt>
                <c:pt idx="5367">
                  <c:v>-3.1288999999999998E-9</c:v>
                </c:pt>
                <c:pt idx="5368">
                  <c:v>-3.1227E-9</c:v>
                </c:pt>
                <c:pt idx="5369">
                  <c:v>-3.1164000000000001E-9</c:v>
                </c:pt>
                <c:pt idx="5370">
                  <c:v>-3.1101999999999999E-9</c:v>
                </c:pt>
                <c:pt idx="5371">
                  <c:v>-3.1039E-9</c:v>
                </c:pt>
                <c:pt idx="5372">
                  <c:v>-3.0977000000000002E-9</c:v>
                </c:pt>
                <c:pt idx="5373">
                  <c:v>-3.0913999999999999E-9</c:v>
                </c:pt>
                <c:pt idx="5374">
                  <c:v>-3.0852000000000001E-9</c:v>
                </c:pt>
                <c:pt idx="5375">
                  <c:v>-3.0789000000000002E-9</c:v>
                </c:pt>
                <c:pt idx="5376">
                  <c:v>-3.0726999999999999E-9</c:v>
                </c:pt>
                <c:pt idx="5377">
                  <c:v>-3.0664000000000001E-9</c:v>
                </c:pt>
                <c:pt idx="5378">
                  <c:v>-3.0601999999999998E-9</c:v>
                </c:pt>
                <c:pt idx="5379">
                  <c:v>-3.0539E-9</c:v>
                </c:pt>
                <c:pt idx="5380">
                  <c:v>-3.0477000000000001E-9</c:v>
                </c:pt>
                <c:pt idx="5381">
                  <c:v>-3.0413999999999999E-9</c:v>
                </c:pt>
                <c:pt idx="5382">
                  <c:v>-3.0352E-9</c:v>
                </c:pt>
                <c:pt idx="5383">
                  <c:v>-3.0289000000000002E-9</c:v>
                </c:pt>
                <c:pt idx="5384">
                  <c:v>-3.0226999999999999E-9</c:v>
                </c:pt>
                <c:pt idx="5385">
                  <c:v>-3.0164E-9</c:v>
                </c:pt>
                <c:pt idx="5386">
                  <c:v>-3.0101999999999998E-9</c:v>
                </c:pt>
                <c:pt idx="5387">
                  <c:v>-3.0038999999999999E-9</c:v>
                </c:pt>
                <c:pt idx="5388">
                  <c:v>-2.9977000000000001E-9</c:v>
                </c:pt>
                <c:pt idx="5389">
                  <c:v>-2.9913999999999998E-9</c:v>
                </c:pt>
                <c:pt idx="5390">
                  <c:v>-2.9852E-9</c:v>
                </c:pt>
                <c:pt idx="5391">
                  <c:v>-2.9789000000000001E-9</c:v>
                </c:pt>
                <c:pt idx="5392">
                  <c:v>-2.9726999999999999E-9</c:v>
                </c:pt>
                <c:pt idx="5393">
                  <c:v>-2.9664E-9</c:v>
                </c:pt>
                <c:pt idx="5394">
                  <c:v>-2.9602000000000002E-9</c:v>
                </c:pt>
                <c:pt idx="5395">
                  <c:v>-2.9538999999999999E-9</c:v>
                </c:pt>
                <c:pt idx="5396">
                  <c:v>-2.9477000000000001E-9</c:v>
                </c:pt>
                <c:pt idx="5397">
                  <c:v>-2.9414000000000002E-9</c:v>
                </c:pt>
                <c:pt idx="5398">
                  <c:v>-2.9352E-9</c:v>
                </c:pt>
                <c:pt idx="5399">
                  <c:v>-2.9289000000000001E-9</c:v>
                </c:pt>
                <c:pt idx="5400">
                  <c:v>-2.9226999999999998E-9</c:v>
                </c:pt>
                <c:pt idx="5401">
                  <c:v>-2.9164E-9</c:v>
                </c:pt>
                <c:pt idx="5402">
                  <c:v>-2.9102000000000001E-9</c:v>
                </c:pt>
                <c:pt idx="5403">
                  <c:v>-2.9038999999999999E-9</c:v>
                </c:pt>
                <c:pt idx="5404">
                  <c:v>-2.8977E-9</c:v>
                </c:pt>
                <c:pt idx="5405">
                  <c:v>-2.8914000000000002E-9</c:v>
                </c:pt>
                <c:pt idx="5406">
                  <c:v>-2.8851999999999999E-9</c:v>
                </c:pt>
                <c:pt idx="5407">
                  <c:v>-2.8789000000000001E-9</c:v>
                </c:pt>
                <c:pt idx="5408">
                  <c:v>-2.8726999999999998E-9</c:v>
                </c:pt>
                <c:pt idx="5409">
                  <c:v>-2.8663999999999999E-9</c:v>
                </c:pt>
                <c:pt idx="5410">
                  <c:v>-2.8602000000000001E-9</c:v>
                </c:pt>
                <c:pt idx="5411">
                  <c:v>-2.8538999999999998E-9</c:v>
                </c:pt>
                <c:pt idx="5412">
                  <c:v>-2.8477E-9</c:v>
                </c:pt>
                <c:pt idx="5413">
                  <c:v>-2.8414000000000001E-9</c:v>
                </c:pt>
                <c:pt idx="5414">
                  <c:v>-2.8351999999999999E-9</c:v>
                </c:pt>
                <c:pt idx="5415">
                  <c:v>-2.8289E-9</c:v>
                </c:pt>
                <c:pt idx="5416">
                  <c:v>-2.8227000000000002E-9</c:v>
                </c:pt>
                <c:pt idx="5417">
                  <c:v>-2.8163999999999999E-9</c:v>
                </c:pt>
                <c:pt idx="5418">
                  <c:v>-2.8102000000000001E-9</c:v>
                </c:pt>
                <c:pt idx="5419">
                  <c:v>-2.8038999999999998E-9</c:v>
                </c:pt>
                <c:pt idx="5420">
                  <c:v>-2.7977E-9</c:v>
                </c:pt>
                <c:pt idx="5421">
                  <c:v>-2.7914000000000001E-9</c:v>
                </c:pt>
                <c:pt idx="5422">
                  <c:v>-2.7851999999999999E-9</c:v>
                </c:pt>
                <c:pt idx="5423">
                  <c:v>-2.7789E-9</c:v>
                </c:pt>
                <c:pt idx="5424">
                  <c:v>-2.7727000000000002E-9</c:v>
                </c:pt>
                <c:pt idx="5425">
                  <c:v>-2.7663999999999999E-9</c:v>
                </c:pt>
                <c:pt idx="5426">
                  <c:v>-2.7602E-9</c:v>
                </c:pt>
                <c:pt idx="5427">
                  <c:v>-2.7539000000000002E-9</c:v>
                </c:pt>
                <c:pt idx="5428">
                  <c:v>-2.7476999999999999E-9</c:v>
                </c:pt>
                <c:pt idx="5429">
                  <c:v>-2.7414000000000001E-9</c:v>
                </c:pt>
                <c:pt idx="5430">
                  <c:v>-2.7351999999999998E-9</c:v>
                </c:pt>
                <c:pt idx="5431">
                  <c:v>-2.7289E-9</c:v>
                </c:pt>
                <c:pt idx="5432">
                  <c:v>-2.7227000000000001E-9</c:v>
                </c:pt>
                <c:pt idx="5433">
                  <c:v>-2.7163999999999998E-9</c:v>
                </c:pt>
                <c:pt idx="5434">
                  <c:v>-2.7102E-9</c:v>
                </c:pt>
                <c:pt idx="5435">
                  <c:v>-2.7039000000000001E-9</c:v>
                </c:pt>
                <c:pt idx="5436">
                  <c:v>-2.6976999999999999E-9</c:v>
                </c:pt>
                <c:pt idx="5437">
                  <c:v>-2.6914E-9</c:v>
                </c:pt>
                <c:pt idx="5438">
                  <c:v>-2.6852000000000002E-9</c:v>
                </c:pt>
                <c:pt idx="5439">
                  <c:v>-2.6788999999999999E-9</c:v>
                </c:pt>
                <c:pt idx="5440">
                  <c:v>-2.6727000000000001E-9</c:v>
                </c:pt>
                <c:pt idx="5441">
                  <c:v>-2.6663999999999998E-9</c:v>
                </c:pt>
                <c:pt idx="5442">
                  <c:v>-2.6602E-9</c:v>
                </c:pt>
                <c:pt idx="5443">
                  <c:v>-2.6539000000000001E-9</c:v>
                </c:pt>
                <c:pt idx="5444">
                  <c:v>-2.6476999999999999E-9</c:v>
                </c:pt>
                <c:pt idx="5445">
                  <c:v>-2.6414E-9</c:v>
                </c:pt>
                <c:pt idx="5446">
                  <c:v>-2.6352000000000002E-9</c:v>
                </c:pt>
                <c:pt idx="5447">
                  <c:v>-2.6288999999999999E-9</c:v>
                </c:pt>
                <c:pt idx="5448">
                  <c:v>-2.6227000000000001E-9</c:v>
                </c:pt>
                <c:pt idx="5449">
                  <c:v>-2.6164000000000002E-9</c:v>
                </c:pt>
                <c:pt idx="5450">
                  <c:v>-2.6101999999999999E-9</c:v>
                </c:pt>
                <c:pt idx="5451">
                  <c:v>-2.6039000000000001E-9</c:v>
                </c:pt>
                <c:pt idx="5452">
                  <c:v>-2.5976999999999998E-9</c:v>
                </c:pt>
                <c:pt idx="5453">
                  <c:v>-2.5914E-9</c:v>
                </c:pt>
                <c:pt idx="5454">
                  <c:v>-2.5852000000000001E-9</c:v>
                </c:pt>
                <c:pt idx="5455">
                  <c:v>-2.5788999999999999E-9</c:v>
                </c:pt>
                <c:pt idx="5456">
                  <c:v>-2.5727E-9</c:v>
                </c:pt>
                <c:pt idx="5457">
                  <c:v>-2.5664000000000002E-9</c:v>
                </c:pt>
                <c:pt idx="5458">
                  <c:v>-2.5601999999999999E-9</c:v>
                </c:pt>
                <c:pt idx="5459">
                  <c:v>-2.5539E-9</c:v>
                </c:pt>
                <c:pt idx="5460">
                  <c:v>-2.5476999999999998E-9</c:v>
                </c:pt>
                <c:pt idx="5461">
                  <c:v>-2.5413999999999999E-9</c:v>
                </c:pt>
                <c:pt idx="5462">
                  <c:v>-2.5352000000000001E-9</c:v>
                </c:pt>
                <c:pt idx="5463">
                  <c:v>-2.5288999999999998E-9</c:v>
                </c:pt>
                <c:pt idx="5464">
                  <c:v>-2.5227E-9</c:v>
                </c:pt>
                <c:pt idx="5465">
                  <c:v>-2.5164000000000001E-9</c:v>
                </c:pt>
                <c:pt idx="5466">
                  <c:v>-2.5101999999999999E-9</c:v>
                </c:pt>
                <c:pt idx="5467">
                  <c:v>-2.5039E-9</c:v>
                </c:pt>
                <c:pt idx="5468">
                  <c:v>-2.4977000000000002E-9</c:v>
                </c:pt>
                <c:pt idx="5469">
                  <c:v>-2.4913999999999999E-9</c:v>
                </c:pt>
                <c:pt idx="5470">
                  <c:v>-2.4852000000000001E-9</c:v>
                </c:pt>
                <c:pt idx="5471">
                  <c:v>-2.4789000000000002E-9</c:v>
                </c:pt>
                <c:pt idx="5472">
                  <c:v>-2.4727E-9</c:v>
                </c:pt>
                <c:pt idx="5473">
                  <c:v>-2.4664000000000001E-9</c:v>
                </c:pt>
                <c:pt idx="5474">
                  <c:v>-2.4601999999999998E-9</c:v>
                </c:pt>
                <c:pt idx="5475">
                  <c:v>-2.4539E-9</c:v>
                </c:pt>
                <c:pt idx="5476">
                  <c:v>-2.4477000000000001E-9</c:v>
                </c:pt>
                <c:pt idx="5477">
                  <c:v>-2.4413999999999999E-9</c:v>
                </c:pt>
                <c:pt idx="5478">
                  <c:v>-2.4352E-9</c:v>
                </c:pt>
                <c:pt idx="5479">
                  <c:v>-2.4289000000000002E-9</c:v>
                </c:pt>
                <c:pt idx="5480">
                  <c:v>-2.4226999999999999E-9</c:v>
                </c:pt>
                <c:pt idx="5481">
                  <c:v>-2.4164000000000001E-9</c:v>
                </c:pt>
                <c:pt idx="5482">
                  <c:v>-2.4101999999999998E-9</c:v>
                </c:pt>
                <c:pt idx="5483">
                  <c:v>-2.4038999999999999E-9</c:v>
                </c:pt>
                <c:pt idx="5484">
                  <c:v>-2.3977000000000001E-9</c:v>
                </c:pt>
                <c:pt idx="5485">
                  <c:v>-2.3913999999999998E-9</c:v>
                </c:pt>
                <c:pt idx="5486">
                  <c:v>-2.3852E-9</c:v>
                </c:pt>
                <c:pt idx="5487">
                  <c:v>-2.3789000000000001E-9</c:v>
                </c:pt>
                <c:pt idx="5488">
                  <c:v>-2.3726999999999999E-9</c:v>
                </c:pt>
                <c:pt idx="5489">
                  <c:v>-2.3664E-9</c:v>
                </c:pt>
                <c:pt idx="5490">
                  <c:v>-2.3602000000000002E-9</c:v>
                </c:pt>
                <c:pt idx="5491">
                  <c:v>-2.3538999999999999E-9</c:v>
                </c:pt>
                <c:pt idx="5492">
                  <c:v>-2.3477000000000001E-9</c:v>
                </c:pt>
                <c:pt idx="5493">
                  <c:v>-2.3413999999999998E-9</c:v>
                </c:pt>
                <c:pt idx="5494">
                  <c:v>-2.3352E-9</c:v>
                </c:pt>
                <c:pt idx="5495">
                  <c:v>-2.3289000000000001E-9</c:v>
                </c:pt>
                <c:pt idx="5496">
                  <c:v>-2.3226999999999998E-9</c:v>
                </c:pt>
                <c:pt idx="5497">
                  <c:v>-2.3164E-9</c:v>
                </c:pt>
                <c:pt idx="5498">
                  <c:v>-2.3102000000000001E-9</c:v>
                </c:pt>
                <c:pt idx="5499">
                  <c:v>-2.3038999999999999E-9</c:v>
                </c:pt>
                <c:pt idx="5500">
                  <c:v>-2.2977E-9</c:v>
                </c:pt>
                <c:pt idx="5501">
                  <c:v>-2.2914000000000002E-9</c:v>
                </c:pt>
                <c:pt idx="5502">
                  <c:v>-2.2851999999999999E-9</c:v>
                </c:pt>
                <c:pt idx="5503">
                  <c:v>-2.2789000000000001E-9</c:v>
                </c:pt>
                <c:pt idx="5504">
                  <c:v>-2.2726999999999998E-9</c:v>
                </c:pt>
                <c:pt idx="5505">
                  <c:v>-2.2663999999999999E-9</c:v>
                </c:pt>
                <c:pt idx="5506">
                  <c:v>-2.2602000000000001E-9</c:v>
                </c:pt>
                <c:pt idx="5507">
                  <c:v>-2.2538999999999998E-9</c:v>
                </c:pt>
                <c:pt idx="5508">
                  <c:v>-2.2477E-9</c:v>
                </c:pt>
                <c:pt idx="5509">
                  <c:v>-2.2414000000000001E-9</c:v>
                </c:pt>
                <c:pt idx="5510">
                  <c:v>-2.2351999999999999E-9</c:v>
                </c:pt>
                <c:pt idx="5511">
                  <c:v>-2.2289E-9</c:v>
                </c:pt>
                <c:pt idx="5512">
                  <c:v>-2.2227000000000002E-9</c:v>
                </c:pt>
                <c:pt idx="5513">
                  <c:v>-2.2163999999999999E-9</c:v>
                </c:pt>
                <c:pt idx="5514">
                  <c:v>-2.2102000000000001E-9</c:v>
                </c:pt>
                <c:pt idx="5515">
                  <c:v>-2.2038999999999998E-9</c:v>
                </c:pt>
                <c:pt idx="5516">
                  <c:v>-2.1977E-9</c:v>
                </c:pt>
                <c:pt idx="5517">
                  <c:v>-2.1914000000000001E-9</c:v>
                </c:pt>
                <c:pt idx="5518">
                  <c:v>-2.1851999999999999E-9</c:v>
                </c:pt>
                <c:pt idx="5519">
                  <c:v>-2.1789E-9</c:v>
                </c:pt>
                <c:pt idx="5520">
                  <c:v>-2.1727000000000002E-9</c:v>
                </c:pt>
                <c:pt idx="5521">
                  <c:v>-2.1663999999999999E-9</c:v>
                </c:pt>
                <c:pt idx="5522">
                  <c:v>-2.1602E-9</c:v>
                </c:pt>
                <c:pt idx="5523">
                  <c:v>-2.1539000000000002E-9</c:v>
                </c:pt>
                <c:pt idx="5524">
                  <c:v>-2.1476999999999999E-9</c:v>
                </c:pt>
                <c:pt idx="5525">
                  <c:v>-2.1414000000000001E-9</c:v>
                </c:pt>
                <c:pt idx="5526">
                  <c:v>-2.1351999999999998E-9</c:v>
                </c:pt>
                <c:pt idx="5527">
                  <c:v>-2.1289E-9</c:v>
                </c:pt>
                <c:pt idx="5528">
                  <c:v>-2.1227000000000001E-9</c:v>
                </c:pt>
                <c:pt idx="5529">
                  <c:v>-2.1163999999999998E-9</c:v>
                </c:pt>
                <c:pt idx="5530">
                  <c:v>-2.1102E-9</c:v>
                </c:pt>
                <c:pt idx="5531">
                  <c:v>-2.1039000000000001E-9</c:v>
                </c:pt>
                <c:pt idx="5532">
                  <c:v>-2.0976999999999999E-9</c:v>
                </c:pt>
                <c:pt idx="5533">
                  <c:v>-2.0914E-9</c:v>
                </c:pt>
                <c:pt idx="5534">
                  <c:v>-2.0852000000000002E-9</c:v>
                </c:pt>
                <c:pt idx="5535">
                  <c:v>-2.0788999999999999E-9</c:v>
                </c:pt>
                <c:pt idx="5536">
                  <c:v>-2.0727000000000001E-9</c:v>
                </c:pt>
                <c:pt idx="5537">
                  <c:v>-2.0663999999999998E-9</c:v>
                </c:pt>
                <c:pt idx="5538">
                  <c:v>-2.0602E-9</c:v>
                </c:pt>
                <c:pt idx="5539">
                  <c:v>-2.0539000000000001E-9</c:v>
                </c:pt>
                <c:pt idx="5540">
                  <c:v>-2.0476999999999999E-9</c:v>
                </c:pt>
                <c:pt idx="5541">
                  <c:v>-2.0414E-9</c:v>
                </c:pt>
                <c:pt idx="5542">
                  <c:v>-2.0352000000000002E-9</c:v>
                </c:pt>
                <c:pt idx="5543">
                  <c:v>-2.0288999999999999E-9</c:v>
                </c:pt>
                <c:pt idx="5544">
                  <c:v>-2.0227000000000001E-9</c:v>
                </c:pt>
                <c:pt idx="5545">
                  <c:v>-2.0164000000000002E-9</c:v>
                </c:pt>
                <c:pt idx="5546">
                  <c:v>-2.0101999999999999E-9</c:v>
                </c:pt>
                <c:pt idx="5547">
                  <c:v>-2.0039000000000001E-9</c:v>
                </c:pt>
                <c:pt idx="5548">
                  <c:v>-1.9976999999999998E-9</c:v>
                </c:pt>
                <c:pt idx="5549">
                  <c:v>-1.9914E-9</c:v>
                </c:pt>
                <c:pt idx="5550">
                  <c:v>-1.9852000000000001E-9</c:v>
                </c:pt>
                <c:pt idx="5551">
                  <c:v>-1.9788999999999999E-9</c:v>
                </c:pt>
                <c:pt idx="5552">
                  <c:v>-1.9727E-9</c:v>
                </c:pt>
                <c:pt idx="5553">
                  <c:v>-1.9664000000000002E-9</c:v>
                </c:pt>
                <c:pt idx="5554">
                  <c:v>-1.9601999999999999E-9</c:v>
                </c:pt>
                <c:pt idx="5555">
                  <c:v>-1.9539E-9</c:v>
                </c:pt>
                <c:pt idx="5556">
                  <c:v>-1.9476999999999998E-9</c:v>
                </c:pt>
                <c:pt idx="5557">
                  <c:v>-1.9413999999999999E-9</c:v>
                </c:pt>
                <c:pt idx="5558">
                  <c:v>-1.9352000000000001E-9</c:v>
                </c:pt>
                <c:pt idx="5559">
                  <c:v>-1.9288999999999998E-9</c:v>
                </c:pt>
                <c:pt idx="5560">
                  <c:v>-1.9227E-9</c:v>
                </c:pt>
                <c:pt idx="5561">
                  <c:v>-1.9164000000000001E-9</c:v>
                </c:pt>
                <c:pt idx="5562">
                  <c:v>-1.9101999999999999E-9</c:v>
                </c:pt>
                <c:pt idx="5563">
                  <c:v>-1.9039E-9</c:v>
                </c:pt>
                <c:pt idx="5564">
                  <c:v>-1.8977000000000002E-9</c:v>
                </c:pt>
                <c:pt idx="5565">
                  <c:v>-1.8913999999999999E-9</c:v>
                </c:pt>
                <c:pt idx="5566">
                  <c:v>-1.8852000000000001E-9</c:v>
                </c:pt>
                <c:pt idx="5567">
                  <c:v>-1.8789000000000002E-9</c:v>
                </c:pt>
                <c:pt idx="5568">
                  <c:v>-1.8727E-9</c:v>
                </c:pt>
                <c:pt idx="5569">
                  <c:v>-1.8664000000000001E-9</c:v>
                </c:pt>
                <c:pt idx="5570">
                  <c:v>-1.8602E-9</c:v>
                </c:pt>
                <c:pt idx="5571">
                  <c:v>-1.8539E-9</c:v>
                </c:pt>
                <c:pt idx="5572">
                  <c:v>-1.8476999999999999E-9</c:v>
                </c:pt>
                <c:pt idx="5573">
                  <c:v>-1.8414000000000001E-9</c:v>
                </c:pt>
                <c:pt idx="5574">
                  <c:v>-1.8352E-9</c:v>
                </c:pt>
                <c:pt idx="5575">
                  <c:v>-1.8289E-9</c:v>
                </c:pt>
                <c:pt idx="5576">
                  <c:v>-1.8226999999999999E-9</c:v>
                </c:pt>
                <c:pt idx="5577">
                  <c:v>-1.8164000000000001E-9</c:v>
                </c:pt>
                <c:pt idx="5578">
                  <c:v>-1.8102E-9</c:v>
                </c:pt>
                <c:pt idx="5579">
                  <c:v>-1.8038999999999999E-9</c:v>
                </c:pt>
                <c:pt idx="5580">
                  <c:v>-1.7976999999999999E-9</c:v>
                </c:pt>
                <c:pt idx="5581">
                  <c:v>-1.7914E-9</c:v>
                </c:pt>
                <c:pt idx="5582">
                  <c:v>-1.7852E-9</c:v>
                </c:pt>
                <c:pt idx="5583">
                  <c:v>-1.7788999999999999E-9</c:v>
                </c:pt>
                <c:pt idx="5584">
                  <c:v>-1.7727000000000001E-9</c:v>
                </c:pt>
                <c:pt idx="5585">
                  <c:v>-1.7664E-9</c:v>
                </c:pt>
                <c:pt idx="5586">
                  <c:v>-1.7602E-9</c:v>
                </c:pt>
                <c:pt idx="5587">
                  <c:v>-1.7538999999999999E-9</c:v>
                </c:pt>
                <c:pt idx="5588">
                  <c:v>-1.7477000000000001E-9</c:v>
                </c:pt>
                <c:pt idx="5589">
                  <c:v>-1.7414E-9</c:v>
                </c:pt>
                <c:pt idx="5590">
                  <c:v>-1.7352E-9</c:v>
                </c:pt>
                <c:pt idx="5591">
                  <c:v>-1.7289000000000001E-9</c:v>
                </c:pt>
                <c:pt idx="5592">
                  <c:v>-1.7227000000000001E-9</c:v>
                </c:pt>
                <c:pt idx="5593">
                  <c:v>-1.7164E-9</c:v>
                </c:pt>
                <c:pt idx="5594">
                  <c:v>-1.7101999999999999E-9</c:v>
                </c:pt>
                <c:pt idx="5595">
                  <c:v>-1.7039000000000001E-9</c:v>
                </c:pt>
                <c:pt idx="5596">
                  <c:v>-1.6977E-9</c:v>
                </c:pt>
                <c:pt idx="5597">
                  <c:v>-1.6914E-9</c:v>
                </c:pt>
                <c:pt idx="5598">
                  <c:v>-1.6851999999999999E-9</c:v>
                </c:pt>
                <c:pt idx="5599">
                  <c:v>-1.6789000000000001E-9</c:v>
                </c:pt>
                <c:pt idx="5600">
                  <c:v>-1.6727E-9</c:v>
                </c:pt>
                <c:pt idx="5601">
                  <c:v>-1.6664E-9</c:v>
                </c:pt>
                <c:pt idx="5602">
                  <c:v>-1.6601999999999999E-9</c:v>
                </c:pt>
                <c:pt idx="5603">
                  <c:v>-1.6539E-9</c:v>
                </c:pt>
                <c:pt idx="5604">
                  <c:v>-1.6477E-9</c:v>
                </c:pt>
                <c:pt idx="5605">
                  <c:v>-1.6413999999999999E-9</c:v>
                </c:pt>
                <c:pt idx="5606">
                  <c:v>-1.6352000000000001E-9</c:v>
                </c:pt>
                <c:pt idx="5607">
                  <c:v>-1.6289E-9</c:v>
                </c:pt>
                <c:pt idx="5608">
                  <c:v>-1.6227E-9</c:v>
                </c:pt>
                <c:pt idx="5609">
                  <c:v>-1.6163999999999999E-9</c:v>
                </c:pt>
                <c:pt idx="5610">
                  <c:v>-1.6102000000000001E-9</c:v>
                </c:pt>
                <c:pt idx="5611">
                  <c:v>-1.6039E-9</c:v>
                </c:pt>
                <c:pt idx="5612">
                  <c:v>-1.5977E-9</c:v>
                </c:pt>
                <c:pt idx="5613">
                  <c:v>-1.5913999999999999E-9</c:v>
                </c:pt>
                <c:pt idx="5614">
                  <c:v>-1.5852000000000001E-9</c:v>
                </c:pt>
                <c:pt idx="5615">
                  <c:v>-1.5789E-9</c:v>
                </c:pt>
                <c:pt idx="5616">
                  <c:v>-1.5727E-9</c:v>
                </c:pt>
                <c:pt idx="5617">
                  <c:v>-1.5664000000000001E-9</c:v>
                </c:pt>
                <c:pt idx="5618">
                  <c:v>-1.5602000000000001E-9</c:v>
                </c:pt>
                <c:pt idx="5619">
                  <c:v>-1.5539E-9</c:v>
                </c:pt>
                <c:pt idx="5620">
                  <c:v>-1.5476999999999999E-9</c:v>
                </c:pt>
                <c:pt idx="5621">
                  <c:v>-1.5414000000000001E-9</c:v>
                </c:pt>
                <c:pt idx="5622">
                  <c:v>-1.5352E-9</c:v>
                </c:pt>
                <c:pt idx="5623">
                  <c:v>-1.5289E-9</c:v>
                </c:pt>
                <c:pt idx="5624">
                  <c:v>-1.5226999999999999E-9</c:v>
                </c:pt>
                <c:pt idx="5625">
                  <c:v>-1.5164000000000001E-9</c:v>
                </c:pt>
                <c:pt idx="5626">
                  <c:v>-1.5102E-9</c:v>
                </c:pt>
                <c:pt idx="5627">
                  <c:v>-1.5038999999999999E-9</c:v>
                </c:pt>
                <c:pt idx="5628">
                  <c:v>-1.4976999999999999E-9</c:v>
                </c:pt>
                <c:pt idx="5629">
                  <c:v>-1.4914E-9</c:v>
                </c:pt>
                <c:pt idx="5630">
                  <c:v>-1.4852E-9</c:v>
                </c:pt>
                <c:pt idx="5631">
                  <c:v>-1.4788999999999999E-9</c:v>
                </c:pt>
                <c:pt idx="5632">
                  <c:v>-1.4727000000000001E-9</c:v>
                </c:pt>
                <c:pt idx="5633">
                  <c:v>-1.4664E-9</c:v>
                </c:pt>
                <c:pt idx="5634">
                  <c:v>-1.4602E-9</c:v>
                </c:pt>
                <c:pt idx="5635">
                  <c:v>-1.4538999999999999E-9</c:v>
                </c:pt>
                <c:pt idx="5636">
                  <c:v>-1.4477000000000001E-9</c:v>
                </c:pt>
                <c:pt idx="5637">
                  <c:v>-1.4414E-9</c:v>
                </c:pt>
                <c:pt idx="5638">
                  <c:v>-1.4352E-9</c:v>
                </c:pt>
                <c:pt idx="5639">
                  <c:v>-1.4289000000000001E-9</c:v>
                </c:pt>
                <c:pt idx="5640">
                  <c:v>-1.4227000000000001E-9</c:v>
                </c:pt>
                <c:pt idx="5641">
                  <c:v>-1.4164E-9</c:v>
                </c:pt>
                <c:pt idx="5642">
                  <c:v>-1.4101999999999999E-9</c:v>
                </c:pt>
                <c:pt idx="5643">
                  <c:v>-1.4039000000000001E-9</c:v>
                </c:pt>
                <c:pt idx="5644">
                  <c:v>-1.3977E-9</c:v>
                </c:pt>
                <c:pt idx="5645">
                  <c:v>-1.3914E-9</c:v>
                </c:pt>
                <c:pt idx="5646">
                  <c:v>-1.3851999999999999E-9</c:v>
                </c:pt>
                <c:pt idx="5647">
                  <c:v>-1.3789000000000001E-9</c:v>
                </c:pt>
                <c:pt idx="5648">
                  <c:v>-1.3727E-9</c:v>
                </c:pt>
                <c:pt idx="5649">
                  <c:v>-1.3664E-9</c:v>
                </c:pt>
                <c:pt idx="5650">
                  <c:v>-1.3601999999999999E-9</c:v>
                </c:pt>
                <c:pt idx="5651">
                  <c:v>-1.3539E-9</c:v>
                </c:pt>
                <c:pt idx="5652">
                  <c:v>-1.3477E-9</c:v>
                </c:pt>
                <c:pt idx="5653">
                  <c:v>-1.3413999999999999E-9</c:v>
                </c:pt>
                <c:pt idx="5654">
                  <c:v>-1.3351999999999999E-9</c:v>
                </c:pt>
                <c:pt idx="5655">
                  <c:v>-1.3289E-9</c:v>
                </c:pt>
                <c:pt idx="5656">
                  <c:v>-1.3227E-9</c:v>
                </c:pt>
                <c:pt idx="5657">
                  <c:v>-1.3163999999999999E-9</c:v>
                </c:pt>
                <c:pt idx="5658">
                  <c:v>-1.3102000000000001E-9</c:v>
                </c:pt>
                <c:pt idx="5659">
                  <c:v>-1.3039E-9</c:v>
                </c:pt>
                <c:pt idx="5660">
                  <c:v>-1.2977E-9</c:v>
                </c:pt>
                <c:pt idx="5661">
                  <c:v>-1.2913999999999999E-9</c:v>
                </c:pt>
                <c:pt idx="5662">
                  <c:v>-1.2852000000000001E-9</c:v>
                </c:pt>
                <c:pt idx="5663">
                  <c:v>-1.2789E-9</c:v>
                </c:pt>
                <c:pt idx="5664">
                  <c:v>-1.2727E-9</c:v>
                </c:pt>
                <c:pt idx="5665">
                  <c:v>-1.2664000000000001E-9</c:v>
                </c:pt>
                <c:pt idx="5666">
                  <c:v>-1.2602000000000001E-9</c:v>
                </c:pt>
                <c:pt idx="5667">
                  <c:v>-1.2539E-9</c:v>
                </c:pt>
                <c:pt idx="5668">
                  <c:v>-1.2476999999999999E-9</c:v>
                </c:pt>
                <c:pt idx="5669">
                  <c:v>-1.2414000000000001E-9</c:v>
                </c:pt>
                <c:pt idx="5670">
                  <c:v>-1.2352E-9</c:v>
                </c:pt>
                <c:pt idx="5671">
                  <c:v>-1.2289E-9</c:v>
                </c:pt>
                <c:pt idx="5672">
                  <c:v>-1.2226999999999999E-9</c:v>
                </c:pt>
                <c:pt idx="5673">
                  <c:v>-1.2164000000000001E-9</c:v>
                </c:pt>
                <c:pt idx="5674">
                  <c:v>-1.2102E-9</c:v>
                </c:pt>
                <c:pt idx="5675">
                  <c:v>-1.2038999999999999E-9</c:v>
                </c:pt>
                <c:pt idx="5676">
                  <c:v>-1.1976999999999999E-9</c:v>
                </c:pt>
                <c:pt idx="5677">
                  <c:v>-1.1914E-9</c:v>
                </c:pt>
                <c:pt idx="5678">
                  <c:v>-1.1852E-9</c:v>
                </c:pt>
                <c:pt idx="5679">
                  <c:v>-1.1788999999999999E-9</c:v>
                </c:pt>
                <c:pt idx="5680">
                  <c:v>-1.1727000000000001E-9</c:v>
                </c:pt>
                <c:pt idx="5681">
                  <c:v>-1.1664E-9</c:v>
                </c:pt>
                <c:pt idx="5682">
                  <c:v>-1.1602E-9</c:v>
                </c:pt>
                <c:pt idx="5683">
                  <c:v>-1.1538999999999999E-9</c:v>
                </c:pt>
                <c:pt idx="5684">
                  <c:v>-1.1477000000000001E-9</c:v>
                </c:pt>
                <c:pt idx="5685">
                  <c:v>-1.1414E-9</c:v>
                </c:pt>
                <c:pt idx="5686">
                  <c:v>-1.1352E-9</c:v>
                </c:pt>
                <c:pt idx="5687">
                  <c:v>-1.1289000000000001E-9</c:v>
                </c:pt>
                <c:pt idx="5688">
                  <c:v>-1.1227000000000001E-9</c:v>
                </c:pt>
                <c:pt idx="5689">
                  <c:v>-1.1164E-9</c:v>
                </c:pt>
                <c:pt idx="5690">
                  <c:v>-1.1102E-9</c:v>
                </c:pt>
                <c:pt idx="5691">
                  <c:v>-1.1039000000000001E-9</c:v>
                </c:pt>
                <c:pt idx="5692">
                  <c:v>-1.0977E-9</c:v>
                </c:pt>
                <c:pt idx="5693">
                  <c:v>-1.0914E-9</c:v>
                </c:pt>
                <c:pt idx="5694">
                  <c:v>-1.0851999999999999E-9</c:v>
                </c:pt>
                <c:pt idx="5695">
                  <c:v>-1.0789000000000001E-9</c:v>
                </c:pt>
                <c:pt idx="5696">
                  <c:v>-1.0727E-9</c:v>
                </c:pt>
                <c:pt idx="5697">
                  <c:v>-1.0664E-9</c:v>
                </c:pt>
                <c:pt idx="5698">
                  <c:v>-1.0601999999999999E-9</c:v>
                </c:pt>
                <c:pt idx="5699">
                  <c:v>-1.0539000000000001E-9</c:v>
                </c:pt>
                <c:pt idx="5700">
                  <c:v>-1.0477E-9</c:v>
                </c:pt>
                <c:pt idx="5701">
                  <c:v>-1.0413999999999999E-9</c:v>
                </c:pt>
                <c:pt idx="5702">
                  <c:v>-1.0351999999999999E-9</c:v>
                </c:pt>
                <c:pt idx="5703">
                  <c:v>-1.0289E-9</c:v>
                </c:pt>
                <c:pt idx="5704">
                  <c:v>-1.0227E-9</c:v>
                </c:pt>
                <c:pt idx="5705">
                  <c:v>-1.0163999999999999E-9</c:v>
                </c:pt>
                <c:pt idx="5706">
                  <c:v>-1.0102000000000001E-9</c:v>
                </c:pt>
                <c:pt idx="5707">
                  <c:v>-1.0039E-9</c:v>
                </c:pt>
                <c:pt idx="5708">
                  <c:v>-9.9769999999999998E-10</c:v>
                </c:pt>
                <c:pt idx="5709">
                  <c:v>-9.9139999999999991E-10</c:v>
                </c:pt>
                <c:pt idx="5710">
                  <c:v>-9.8520000000000007E-10</c:v>
                </c:pt>
                <c:pt idx="5711">
                  <c:v>-9.789E-10</c:v>
                </c:pt>
                <c:pt idx="5712">
                  <c:v>-9.7269999999999996E-10</c:v>
                </c:pt>
                <c:pt idx="5713">
                  <c:v>-9.664000000000001E-10</c:v>
                </c:pt>
                <c:pt idx="5714">
                  <c:v>-9.6020000000000005E-10</c:v>
                </c:pt>
                <c:pt idx="5715">
                  <c:v>-9.5389999999999998E-10</c:v>
                </c:pt>
                <c:pt idx="5716">
                  <c:v>-9.4769999999999994E-10</c:v>
                </c:pt>
                <c:pt idx="5717">
                  <c:v>-9.4140000000000008E-10</c:v>
                </c:pt>
                <c:pt idx="5718">
                  <c:v>-9.3520000000000004E-10</c:v>
                </c:pt>
                <c:pt idx="5719">
                  <c:v>-9.2889999999999997E-10</c:v>
                </c:pt>
                <c:pt idx="5720">
                  <c:v>-9.2270000000000003E-10</c:v>
                </c:pt>
                <c:pt idx="5721">
                  <c:v>-9.1639999999999996E-10</c:v>
                </c:pt>
                <c:pt idx="5722">
                  <c:v>-9.1020000000000002E-10</c:v>
                </c:pt>
                <c:pt idx="5723">
                  <c:v>-9.0389999999999995E-10</c:v>
                </c:pt>
                <c:pt idx="5724">
                  <c:v>-8.9770000000000001E-10</c:v>
                </c:pt>
                <c:pt idx="5725">
                  <c:v>-8.9140000000000004E-10</c:v>
                </c:pt>
                <c:pt idx="5726">
                  <c:v>-8.852E-10</c:v>
                </c:pt>
                <c:pt idx="5727">
                  <c:v>-8.7890000000000004E-10</c:v>
                </c:pt>
                <c:pt idx="5728">
                  <c:v>-8.727E-10</c:v>
                </c:pt>
                <c:pt idx="5729">
                  <c:v>-8.6640000000000003E-10</c:v>
                </c:pt>
                <c:pt idx="5730">
                  <c:v>-8.6019999999999999E-10</c:v>
                </c:pt>
                <c:pt idx="5731">
                  <c:v>-8.5390000000000002E-10</c:v>
                </c:pt>
                <c:pt idx="5732">
                  <c:v>-8.4769999999999998E-10</c:v>
                </c:pt>
                <c:pt idx="5733">
                  <c:v>-8.4140000000000001E-10</c:v>
                </c:pt>
                <c:pt idx="5734">
                  <c:v>-8.3519999999999997E-10</c:v>
                </c:pt>
                <c:pt idx="5735">
                  <c:v>-8.289E-10</c:v>
                </c:pt>
                <c:pt idx="5736">
                  <c:v>-8.2269999999999996E-10</c:v>
                </c:pt>
                <c:pt idx="5737">
                  <c:v>-8.1639999999999999E-10</c:v>
                </c:pt>
                <c:pt idx="5738">
                  <c:v>-8.1019999999999995E-10</c:v>
                </c:pt>
                <c:pt idx="5739">
                  <c:v>-8.0389999999999998E-10</c:v>
                </c:pt>
                <c:pt idx="5740">
                  <c:v>-7.9770000000000005E-10</c:v>
                </c:pt>
                <c:pt idx="5741">
                  <c:v>-7.9139999999999998E-10</c:v>
                </c:pt>
                <c:pt idx="5742">
                  <c:v>-7.8520000000000004E-10</c:v>
                </c:pt>
                <c:pt idx="5743">
                  <c:v>-7.7889999999999997E-10</c:v>
                </c:pt>
                <c:pt idx="5744">
                  <c:v>-7.7270000000000003E-10</c:v>
                </c:pt>
                <c:pt idx="5745">
                  <c:v>-7.6639999999999996E-10</c:v>
                </c:pt>
                <c:pt idx="5746">
                  <c:v>-7.6020000000000002E-10</c:v>
                </c:pt>
                <c:pt idx="5747">
                  <c:v>-7.5389999999999995E-10</c:v>
                </c:pt>
                <c:pt idx="5748">
                  <c:v>-7.4770000000000001E-10</c:v>
                </c:pt>
                <c:pt idx="5749">
                  <c:v>-7.4140000000000005E-10</c:v>
                </c:pt>
                <c:pt idx="5750">
                  <c:v>-7.352E-10</c:v>
                </c:pt>
                <c:pt idx="5751">
                  <c:v>-7.2890000000000004E-10</c:v>
                </c:pt>
                <c:pt idx="5752">
                  <c:v>-7.227E-10</c:v>
                </c:pt>
                <c:pt idx="5753">
                  <c:v>-7.1640000000000003E-10</c:v>
                </c:pt>
                <c:pt idx="5754">
                  <c:v>-7.1019999999999999E-10</c:v>
                </c:pt>
                <c:pt idx="5755">
                  <c:v>-7.0390000000000002E-10</c:v>
                </c:pt>
                <c:pt idx="5756">
                  <c:v>-6.9769999999999998E-10</c:v>
                </c:pt>
                <c:pt idx="5757">
                  <c:v>-6.9140000000000001E-10</c:v>
                </c:pt>
                <c:pt idx="5758">
                  <c:v>-6.8519999999999997E-10</c:v>
                </c:pt>
                <c:pt idx="5759">
                  <c:v>-6.789E-10</c:v>
                </c:pt>
                <c:pt idx="5760">
                  <c:v>-6.7269999999999996E-10</c:v>
                </c:pt>
                <c:pt idx="5761">
                  <c:v>-6.6639999999999999E-10</c:v>
                </c:pt>
                <c:pt idx="5762">
                  <c:v>-6.6019999999999995E-10</c:v>
                </c:pt>
                <c:pt idx="5763">
                  <c:v>-6.5389999999999999E-10</c:v>
                </c:pt>
                <c:pt idx="5764">
                  <c:v>-6.4770000000000005E-10</c:v>
                </c:pt>
                <c:pt idx="5765">
                  <c:v>-6.4139999999999998E-10</c:v>
                </c:pt>
                <c:pt idx="5766">
                  <c:v>-6.3520000000000004E-10</c:v>
                </c:pt>
                <c:pt idx="5767">
                  <c:v>-6.2889999999999997E-10</c:v>
                </c:pt>
                <c:pt idx="5768">
                  <c:v>-6.2270000000000003E-10</c:v>
                </c:pt>
                <c:pt idx="5769">
                  <c:v>-6.1639999999999996E-10</c:v>
                </c:pt>
                <c:pt idx="5770">
                  <c:v>-6.1020000000000002E-10</c:v>
                </c:pt>
                <c:pt idx="5771">
                  <c:v>-6.0389999999999995E-10</c:v>
                </c:pt>
                <c:pt idx="5772">
                  <c:v>-5.9770000000000001E-10</c:v>
                </c:pt>
                <c:pt idx="5773">
                  <c:v>-5.9140000000000005E-10</c:v>
                </c:pt>
                <c:pt idx="5774">
                  <c:v>-5.8520000000000001E-10</c:v>
                </c:pt>
                <c:pt idx="5775">
                  <c:v>-5.7890000000000004E-10</c:v>
                </c:pt>
                <c:pt idx="5776">
                  <c:v>-5.727E-10</c:v>
                </c:pt>
                <c:pt idx="5777">
                  <c:v>-5.6640000000000003E-10</c:v>
                </c:pt>
                <c:pt idx="5778">
                  <c:v>-5.6019999999999999E-10</c:v>
                </c:pt>
                <c:pt idx="5779">
                  <c:v>-5.5390000000000002E-10</c:v>
                </c:pt>
                <c:pt idx="5780">
                  <c:v>-5.4769999999999998E-10</c:v>
                </c:pt>
                <c:pt idx="5781">
                  <c:v>-5.4140000000000001E-10</c:v>
                </c:pt>
                <c:pt idx="5782">
                  <c:v>-5.3519999999999997E-10</c:v>
                </c:pt>
                <c:pt idx="5783">
                  <c:v>-5.289E-10</c:v>
                </c:pt>
                <c:pt idx="5784">
                  <c:v>-5.2269999999999996E-10</c:v>
                </c:pt>
                <c:pt idx="5785">
                  <c:v>-5.164E-10</c:v>
                </c:pt>
                <c:pt idx="5786">
                  <c:v>-5.1019999999999995E-10</c:v>
                </c:pt>
                <c:pt idx="5787">
                  <c:v>-5.0389999999999999E-10</c:v>
                </c:pt>
                <c:pt idx="5788">
                  <c:v>-4.9770000000000005E-10</c:v>
                </c:pt>
                <c:pt idx="5789">
                  <c:v>-4.9139999999999998E-10</c:v>
                </c:pt>
                <c:pt idx="5790">
                  <c:v>-4.8520000000000004E-10</c:v>
                </c:pt>
                <c:pt idx="5791">
                  <c:v>-4.7889999999999997E-10</c:v>
                </c:pt>
                <c:pt idx="5792">
                  <c:v>-4.7270000000000003E-10</c:v>
                </c:pt>
                <c:pt idx="5793">
                  <c:v>-4.6639999999999996E-10</c:v>
                </c:pt>
                <c:pt idx="5794">
                  <c:v>-4.6020000000000002E-10</c:v>
                </c:pt>
                <c:pt idx="5795">
                  <c:v>-4.539E-10</c:v>
                </c:pt>
                <c:pt idx="5796">
                  <c:v>-4.4770000000000002E-10</c:v>
                </c:pt>
                <c:pt idx="5797">
                  <c:v>-4.414E-10</c:v>
                </c:pt>
                <c:pt idx="5798">
                  <c:v>-4.3520000000000001E-10</c:v>
                </c:pt>
                <c:pt idx="5799">
                  <c:v>-4.2889999999999999E-10</c:v>
                </c:pt>
                <c:pt idx="5800">
                  <c:v>-4.227E-10</c:v>
                </c:pt>
                <c:pt idx="5801">
                  <c:v>-4.1639999999999998E-10</c:v>
                </c:pt>
                <c:pt idx="5802">
                  <c:v>-4.1019999999999999E-10</c:v>
                </c:pt>
                <c:pt idx="5803">
                  <c:v>-4.0390000000000002E-10</c:v>
                </c:pt>
                <c:pt idx="5804">
                  <c:v>-3.9769999999999998E-10</c:v>
                </c:pt>
                <c:pt idx="5805">
                  <c:v>-3.9140000000000001E-10</c:v>
                </c:pt>
                <c:pt idx="5806">
                  <c:v>-3.8520000000000002E-10</c:v>
                </c:pt>
                <c:pt idx="5807">
                  <c:v>-3.789E-10</c:v>
                </c:pt>
                <c:pt idx="5808">
                  <c:v>-3.7270000000000002E-10</c:v>
                </c:pt>
                <c:pt idx="5809">
                  <c:v>-3.664E-10</c:v>
                </c:pt>
                <c:pt idx="5810">
                  <c:v>-3.6020000000000001E-10</c:v>
                </c:pt>
                <c:pt idx="5811">
                  <c:v>-3.5389999999999999E-10</c:v>
                </c:pt>
                <c:pt idx="5812">
                  <c:v>-3.477E-10</c:v>
                </c:pt>
                <c:pt idx="5813">
                  <c:v>-3.4139999999999998E-10</c:v>
                </c:pt>
                <c:pt idx="5814">
                  <c:v>-3.3519999999999999E-10</c:v>
                </c:pt>
                <c:pt idx="5815">
                  <c:v>-3.2890000000000002E-10</c:v>
                </c:pt>
                <c:pt idx="5816">
                  <c:v>-3.2269999999999998E-10</c:v>
                </c:pt>
                <c:pt idx="5817">
                  <c:v>-3.1640000000000001E-10</c:v>
                </c:pt>
                <c:pt idx="5818">
                  <c:v>-3.1020000000000002E-10</c:v>
                </c:pt>
                <c:pt idx="5819">
                  <c:v>-3.0390000000000001E-10</c:v>
                </c:pt>
                <c:pt idx="5820">
                  <c:v>-2.9770000000000002E-10</c:v>
                </c:pt>
                <c:pt idx="5821">
                  <c:v>-2.914E-10</c:v>
                </c:pt>
                <c:pt idx="5822">
                  <c:v>-2.8520000000000001E-10</c:v>
                </c:pt>
                <c:pt idx="5823">
                  <c:v>-2.7889999999999999E-10</c:v>
                </c:pt>
                <c:pt idx="5824">
                  <c:v>-2.727E-10</c:v>
                </c:pt>
                <c:pt idx="5825">
                  <c:v>-2.6639999999999998E-10</c:v>
                </c:pt>
                <c:pt idx="5826">
                  <c:v>-2.6019999999999999E-10</c:v>
                </c:pt>
                <c:pt idx="5827">
                  <c:v>-2.5390000000000002E-10</c:v>
                </c:pt>
                <c:pt idx="5828">
                  <c:v>-2.4769999999999998E-10</c:v>
                </c:pt>
                <c:pt idx="5829">
                  <c:v>-2.4140000000000001E-10</c:v>
                </c:pt>
                <c:pt idx="5830">
                  <c:v>-2.3520000000000003E-10</c:v>
                </c:pt>
                <c:pt idx="5831">
                  <c:v>-2.2890000000000001E-10</c:v>
                </c:pt>
                <c:pt idx="5832">
                  <c:v>-2.2269999999999999E-10</c:v>
                </c:pt>
                <c:pt idx="5833">
                  <c:v>-2.164E-10</c:v>
                </c:pt>
                <c:pt idx="5834">
                  <c:v>-2.1020000000000001E-10</c:v>
                </c:pt>
                <c:pt idx="5835">
                  <c:v>-2.0389999999999999E-10</c:v>
                </c:pt>
                <c:pt idx="5836">
                  <c:v>-1.977E-10</c:v>
                </c:pt>
                <c:pt idx="5837">
                  <c:v>-1.9140000000000001E-10</c:v>
                </c:pt>
                <c:pt idx="5838">
                  <c:v>-1.8519999999999999E-10</c:v>
                </c:pt>
                <c:pt idx="5839">
                  <c:v>-1.789E-10</c:v>
                </c:pt>
                <c:pt idx="5840">
                  <c:v>-1.7270000000000001E-10</c:v>
                </c:pt>
                <c:pt idx="5841">
                  <c:v>-1.6639999999999999E-10</c:v>
                </c:pt>
                <c:pt idx="5842">
                  <c:v>-1.602E-10</c:v>
                </c:pt>
                <c:pt idx="5843">
                  <c:v>-1.5390000000000001E-10</c:v>
                </c:pt>
                <c:pt idx="5844">
                  <c:v>-1.4769999999999999E-10</c:v>
                </c:pt>
                <c:pt idx="5845">
                  <c:v>-1.414E-10</c:v>
                </c:pt>
                <c:pt idx="5846">
                  <c:v>-1.3520000000000001E-10</c:v>
                </c:pt>
                <c:pt idx="5847">
                  <c:v>-1.2889999999999999E-10</c:v>
                </c:pt>
                <c:pt idx="5848">
                  <c:v>-1.227E-10</c:v>
                </c:pt>
                <c:pt idx="5849">
                  <c:v>-1.1640000000000001E-10</c:v>
                </c:pt>
                <c:pt idx="5850">
                  <c:v>-1.102E-10</c:v>
                </c:pt>
                <c:pt idx="5851">
                  <c:v>-1.039E-10</c:v>
                </c:pt>
                <c:pt idx="5852">
                  <c:v>-9.7699999999999996E-11</c:v>
                </c:pt>
                <c:pt idx="5853">
                  <c:v>-9.1400000000000002E-11</c:v>
                </c:pt>
                <c:pt idx="5854">
                  <c:v>-8.52E-11</c:v>
                </c:pt>
                <c:pt idx="5855">
                  <c:v>-7.8899999999999994E-11</c:v>
                </c:pt>
                <c:pt idx="5856">
                  <c:v>-7.2700000000000005E-11</c:v>
                </c:pt>
                <c:pt idx="5857">
                  <c:v>-6.6399999999999998E-11</c:v>
                </c:pt>
                <c:pt idx="5858">
                  <c:v>-6.0199999999999996E-11</c:v>
                </c:pt>
                <c:pt idx="5859">
                  <c:v>-5.3900000000000003E-11</c:v>
                </c:pt>
                <c:pt idx="5860">
                  <c:v>-4.7700000000000001E-11</c:v>
                </c:pt>
                <c:pt idx="5861">
                  <c:v>-4.1400000000000001E-11</c:v>
                </c:pt>
                <c:pt idx="5862">
                  <c:v>-3.5199999999999999E-11</c:v>
                </c:pt>
                <c:pt idx="5863">
                  <c:v>-2.8899999999999998E-11</c:v>
                </c:pt>
                <c:pt idx="5864">
                  <c:v>-2.27E-11</c:v>
                </c:pt>
                <c:pt idx="5865">
                  <c:v>-1.64E-11</c:v>
                </c:pt>
                <c:pt idx="5866">
                  <c:v>-1.0199999999999999E-11</c:v>
                </c:pt>
                <c:pt idx="5867">
                  <c:v>-3.8999999999999999E-12</c:v>
                </c:pt>
                <c:pt idx="5868">
                  <c:v>2.2999999999999999E-12</c:v>
                </c:pt>
                <c:pt idx="5869">
                  <c:v>8.5999999999999997E-12</c:v>
                </c:pt>
                <c:pt idx="5870">
                  <c:v>1.48E-11</c:v>
                </c:pt>
                <c:pt idx="5871">
                  <c:v>2.11E-11</c:v>
                </c:pt>
                <c:pt idx="5872">
                  <c:v>2.7299999999999999E-11</c:v>
                </c:pt>
                <c:pt idx="5873">
                  <c:v>3.3599999999999999E-11</c:v>
                </c:pt>
                <c:pt idx="5874">
                  <c:v>3.9800000000000001E-11</c:v>
                </c:pt>
                <c:pt idx="5875">
                  <c:v>4.6100000000000001E-11</c:v>
                </c:pt>
                <c:pt idx="5876">
                  <c:v>5.2300000000000003E-11</c:v>
                </c:pt>
                <c:pt idx="5877">
                  <c:v>5.8599999999999997E-11</c:v>
                </c:pt>
                <c:pt idx="5878">
                  <c:v>6.4799999999999999E-11</c:v>
                </c:pt>
                <c:pt idx="5879">
                  <c:v>7.1100000000000005E-11</c:v>
                </c:pt>
                <c:pt idx="5880">
                  <c:v>7.7299999999999994E-11</c:v>
                </c:pt>
                <c:pt idx="5881">
                  <c:v>8.3600000000000001E-11</c:v>
                </c:pt>
                <c:pt idx="5882">
                  <c:v>8.9800000000000003E-11</c:v>
                </c:pt>
                <c:pt idx="5883">
                  <c:v>9.6099999999999996E-11</c:v>
                </c:pt>
                <c:pt idx="5884">
                  <c:v>1.023E-10</c:v>
                </c:pt>
                <c:pt idx="5885">
                  <c:v>1.086E-10</c:v>
                </c:pt>
                <c:pt idx="5886">
                  <c:v>1.1479999999999999E-10</c:v>
                </c:pt>
                <c:pt idx="5887">
                  <c:v>1.211E-10</c:v>
                </c:pt>
                <c:pt idx="5888">
                  <c:v>1.2729999999999999E-10</c:v>
                </c:pt>
                <c:pt idx="5889">
                  <c:v>1.3360000000000001E-10</c:v>
                </c:pt>
                <c:pt idx="5890">
                  <c:v>1.398E-10</c:v>
                </c:pt>
                <c:pt idx="5891">
                  <c:v>1.4609999999999999E-10</c:v>
                </c:pt>
                <c:pt idx="5892">
                  <c:v>1.5230000000000001E-10</c:v>
                </c:pt>
                <c:pt idx="5893">
                  <c:v>1.586E-10</c:v>
                </c:pt>
                <c:pt idx="5894">
                  <c:v>1.6479999999999999E-10</c:v>
                </c:pt>
                <c:pt idx="5895">
                  <c:v>1.7110000000000001E-10</c:v>
                </c:pt>
                <c:pt idx="5896">
                  <c:v>1.773E-10</c:v>
                </c:pt>
                <c:pt idx="5897">
                  <c:v>1.8359999999999999E-10</c:v>
                </c:pt>
                <c:pt idx="5898">
                  <c:v>1.8980000000000001E-10</c:v>
                </c:pt>
                <c:pt idx="5899">
                  <c:v>1.961E-10</c:v>
                </c:pt>
                <c:pt idx="5900">
                  <c:v>2.0229999999999999E-10</c:v>
                </c:pt>
                <c:pt idx="5901">
                  <c:v>2.0860000000000001E-10</c:v>
                </c:pt>
                <c:pt idx="5902">
                  <c:v>2.148E-10</c:v>
                </c:pt>
                <c:pt idx="5903">
                  <c:v>2.2109999999999999E-10</c:v>
                </c:pt>
                <c:pt idx="5904">
                  <c:v>2.2730000000000001E-10</c:v>
                </c:pt>
                <c:pt idx="5905">
                  <c:v>2.336E-10</c:v>
                </c:pt>
                <c:pt idx="5906">
                  <c:v>2.3979999999999999E-10</c:v>
                </c:pt>
                <c:pt idx="5907">
                  <c:v>2.4610000000000001E-10</c:v>
                </c:pt>
                <c:pt idx="5908">
                  <c:v>2.523E-10</c:v>
                </c:pt>
                <c:pt idx="5909">
                  <c:v>2.5860000000000002E-10</c:v>
                </c:pt>
                <c:pt idx="5910">
                  <c:v>2.6480000000000001E-10</c:v>
                </c:pt>
                <c:pt idx="5911">
                  <c:v>2.7110000000000003E-10</c:v>
                </c:pt>
                <c:pt idx="5912">
                  <c:v>2.7730000000000001E-10</c:v>
                </c:pt>
                <c:pt idx="5913">
                  <c:v>2.8359999999999998E-10</c:v>
                </c:pt>
                <c:pt idx="5914">
                  <c:v>2.8980000000000002E-10</c:v>
                </c:pt>
                <c:pt idx="5915">
                  <c:v>2.9609999999999999E-10</c:v>
                </c:pt>
                <c:pt idx="5916">
                  <c:v>3.0229999999999998E-10</c:v>
                </c:pt>
                <c:pt idx="5917">
                  <c:v>3.086E-10</c:v>
                </c:pt>
                <c:pt idx="5918">
                  <c:v>3.1479999999999999E-10</c:v>
                </c:pt>
                <c:pt idx="5919">
                  <c:v>3.2110000000000001E-10</c:v>
                </c:pt>
                <c:pt idx="5920">
                  <c:v>3.273E-10</c:v>
                </c:pt>
                <c:pt idx="5921">
                  <c:v>3.3360000000000002E-10</c:v>
                </c:pt>
                <c:pt idx="5922">
                  <c:v>3.3980000000000001E-10</c:v>
                </c:pt>
                <c:pt idx="5923">
                  <c:v>3.4610000000000002E-10</c:v>
                </c:pt>
                <c:pt idx="5924">
                  <c:v>3.5230000000000001E-10</c:v>
                </c:pt>
                <c:pt idx="5925">
                  <c:v>3.5859999999999998E-10</c:v>
                </c:pt>
                <c:pt idx="5926">
                  <c:v>3.6480000000000002E-10</c:v>
                </c:pt>
                <c:pt idx="5927">
                  <c:v>3.7109999999999999E-10</c:v>
                </c:pt>
                <c:pt idx="5928">
                  <c:v>3.7729999999999998E-10</c:v>
                </c:pt>
                <c:pt idx="5929">
                  <c:v>3.836E-10</c:v>
                </c:pt>
                <c:pt idx="5930">
                  <c:v>3.8979999999999999E-10</c:v>
                </c:pt>
                <c:pt idx="5931">
                  <c:v>3.9610000000000001E-10</c:v>
                </c:pt>
                <c:pt idx="5932">
                  <c:v>4.023E-10</c:v>
                </c:pt>
                <c:pt idx="5933">
                  <c:v>4.0860000000000002E-10</c:v>
                </c:pt>
                <c:pt idx="5934">
                  <c:v>4.148E-10</c:v>
                </c:pt>
                <c:pt idx="5935">
                  <c:v>4.2110000000000002E-10</c:v>
                </c:pt>
                <c:pt idx="5936">
                  <c:v>4.2730000000000001E-10</c:v>
                </c:pt>
                <c:pt idx="5937">
                  <c:v>4.3359999999999998E-10</c:v>
                </c:pt>
                <c:pt idx="5938">
                  <c:v>4.3980000000000002E-10</c:v>
                </c:pt>
                <c:pt idx="5939">
                  <c:v>4.4609999999999999E-10</c:v>
                </c:pt>
                <c:pt idx="5940">
                  <c:v>4.5229999999999998E-10</c:v>
                </c:pt>
                <c:pt idx="5941">
                  <c:v>4.586E-10</c:v>
                </c:pt>
                <c:pt idx="5942">
                  <c:v>4.6479999999999999E-10</c:v>
                </c:pt>
                <c:pt idx="5943">
                  <c:v>4.7109999999999996E-10</c:v>
                </c:pt>
                <c:pt idx="5944">
                  <c:v>4.773E-10</c:v>
                </c:pt>
                <c:pt idx="5945">
                  <c:v>4.8359999999999996E-10</c:v>
                </c:pt>
                <c:pt idx="5946">
                  <c:v>4.898E-10</c:v>
                </c:pt>
                <c:pt idx="5947">
                  <c:v>4.9609999999999997E-10</c:v>
                </c:pt>
                <c:pt idx="5948">
                  <c:v>5.0230000000000001E-10</c:v>
                </c:pt>
                <c:pt idx="5949">
                  <c:v>5.0859999999999998E-10</c:v>
                </c:pt>
                <c:pt idx="5950">
                  <c:v>5.1480000000000002E-10</c:v>
                </c:pt>
                <c:pt idx="5951">
                  <c:v>5.2109999999999999E-10</c:v>
                </c:pt>
                <c:pt idx="5952">
                  <c:v>5.2730000000000003E-10</c:v>
                </c:pt>
                <c:pt idx="5953">
                  <c:v>5.336E-10</c:v>
                </c:pt>
                <c:pt idx="5954">
                  <c:v>5.3980000000000004E-10</c:v>
                </c:pt>
                <c:pt idx="5955">
                  <c:v>5.4610000000000001E-10</c:v>
                </c:pt>
                <c:pt idx="5956">
                  <c:v>5.5230000000000005E-10</c:v>
                </c:pt>
                <c:pt idx="5957">
                  <c:v>5.5860000000000001E-10</c:v>
                </c:pt>
                <c:pt idx="5958">
                  <c:v>5.6479999999999995E-10</c:v>
                </c:pt>
                <c:pt idx="5959">
                  <c:v>5.7110000000000002E-10</c:v>
                </c:pt>
                <c:pt idx="5960">
                  <c:v>5.7729999999999996E-10</c:v>
                </c:pt>
                <c:pt idx="5961">
                  <c:v>5.8360000000000003E-10</c:v>
                </c:pt>
                <c:pt idx="5962">
                  <c:v>5.8979999999999997E-10</c:v>
                </c:pt>
                <c:pt idx="5963">
                  <c:v>5.9610000000000004E-10</c:v>
                </c:pt>
                <c:pt idx="5964">
                  <c:v>6.0229999999999998E-10</c:v>
                </c:pt>
                <c:pt idx="5965">
                  <c:v>6.0860000000000005E-10</c:v>
                </c:pt>
                <c:pt idx="5966">
                  <c:v>6.1479999999999999E-10</c:v>
                </c:pt>
                <c:pt idx="5967">
                  <c:v>6.2109999999999995E-10</c:v>
                </c:pt>
                <c:pt idx="5968">
                  <c:v>6.2729999999999999E-10</c:v>
                </c:pt>
                <c:pt idx="5969">
                  <c:v>6.3359999999999996E-10</c:v>
                </c:pt>
                <c:pt idx="5970">
                  <c:v>6.398E-10</c:v>
                </c:pt>
                <c:pt idx="5971">
                  <c:v>6.4609999999999997E-10</c:v>
                </c:pt>
                <c:pt idx="5972">
                  <c:v>6.5230000000000001E-10</c:v>
                </c:pt>
                <c:pt idx="5973">
                  <c:v>6.5859999999999998E-10</c:v>
                </c:pt>
                <c:pt idx="5974">
                  <c:v>6.6480000000000002E-10</c:v>
                </c:pt>
                <c:pt idx="5975">
                  <c:v>6.7109999999999999E-10</c:v>
                </c:pt>
                <c:pt idx="5976">
                  <c:v>6.7730000000000003E-10</c:v>
                </c:pt>
                <c:pt idx="5977">
                  <c:v>6.836E-10</c:v>
                </c:pt>
                <c:pt idx="5978">
                  <c:v>6.8980000000000004E-10</c:v>
                </c:pt>
                <c:pt idx="5979">
                  <c:v>6.9610000000000001E-10</c:v>
                </c:pt>
                <c:pt idx="5980">
                  <c:v>7.0230000000000005E-10</c:v>
                </c:pt>
                <c:pt idx="5981">
                  <c:v>7.0860000000000001E-10</c:v>
                </c:pt>
                <c:pt idx="5982">
                  <c:v>7.1479999999999995E-10</c:v>
                </c:pt>
                <c:pt idx="5983">
                  <c:v>7.2110000000000002E-10</c:v>
                </c:pt>
                <c:pt idx="5984">
                  <c:v>7.2729999999999996E-10</c:v>
                </c:pt>
                <c:pt idx="5985">
                  <c:v>7.3360000000000003E-10</c:v>
                </c:pt>
                <c:pt idx="5986">
                  <c:v>7.3979999999999997E-10</c:v>
                </c:pt>
                <c:pt idx="5987">
                  <c:v>7.4610000000000004E-10</c:v>
                </c:pt>
                <c:pt idx="5988">
                  <c:v>7.5229999999999998E-10</c:v>
                </c:pt>
                <c:pt idx="5989">
                  <c:v>7.5860000000000005E-10</c:v>
                </c:pt>
                <c:pt idx="5990">
                  <c:v>7.6479999999999999E-10</c:v>
                </c:pt>
                <c:pt idx="5991">
                  <c:v>7.7109999999999995E-10</c:v>
                </c:pt>
                <c:pt idx="5992">
                  <c:v>7.7729999999999999E-10</c:v>
                </c:pt>
                <c:pt idx="5993">
                  <c:v>7.8359999999999996E-10</c:v>
                </c:pt>
                <c:pt idx="5994">
                  <c:v>7.898E-10</c:v>
                </c:pt>
                <c:pt idx="5995">
                  <c:v>7.9609999999999997E-10</c:v>
                </c:pt>
                <c:pt idx="5996">
                  <c:v>8.0230000000000001E-10</c:v>
                </c:pt>
                <c:pt idx="5997">
                  <c:v>8.0859999999999998E-10</c:v>
                </c:pt>
                <c:pt idx="5998">
                  <c:v>8.1480000000000002E-10</c:v>
                </c:pt>
                <c:pt idx="5999">
                  <c:v>8.2109999999999999E-10</c:v>
                </c:pt>
                <c:pt idx="6000">
                  <c:v>8.2730000000000003E-10</c:v>
                </c:pt>
                <c:pt idx="6001">
                  <c:v>8.336E-10</c:v>
                </c:pt>
                <c:pt idx="6002">
                  <c:v>8.3980000000000004E-10</c:v>
                </c:pt>
                <c:pt idx="6003">
                  <c:v>8.461E-10</c:v>
                </c:pt>
                <c:pt idx="6004">
                  <c:v>8.5230000000000004E-10</c:v>
                </c:pt>
                <c:pt idx="6005">
                  <c:v>8.5860000000000001E-10</c:v>
                </c:pt>
                <c:pt idx="6006">
                  <c:v>8.6479999999999995E-10</c:v>
                </c:pt>
                <c:pt idx="6007">
                  <c:v>8.7110000000000002E-10</c:v>
                </c:pt>
                <c:pt idx="6008">
                  <c:v>8.7729999999999996E-10</c:v>
                </c:pt>
                <c:pt idx="6009">
                  <c:v>8.8360000000000003E-10</c:v>
                </c:pt>
                <c:pt idx="6010">
                  <c:v>8.8979999999999997E-10</c:v>
                </c:pt>
                <c:pt idx="6011">
                  <c:v>8.9610000000000004E-10</c:v>
                </c:pt>
                <c:pt idx="6012">
                  <c:v>9.0229999999999998E-10</c:v>
                </c:pt>
                <c:pt idx="6013">
                  <c:v>9.0860000000000005E-10</c:v>
                </c:pt>
                <c:pt idx="6014">
                  <c:v>9.1479999999999998E-10</c:v>
                </c:pt>
                <c:pt idx="6015">
                  <c:v>9.2109999999999995E-10</c:v>
                </c:pt>
                <c:pt idx="6016">
                  <c:v>9.2729999999999999E-10</c:v>
                </c:pt>
                <c:pt idx="6017">
                  <c:v>9.3359999999999996E-10</c:v>
                </c:pt>
                <c:pt idx="6018">
                  <c:v>9.398E-10</c:v>
                </c:pt>
                <c:pt idx="6019">
                  <c:v>9.4610000000000007E-10</c:v>
                </c:pt>
                <c:pt idx="6020">
                  <c:v>9.5229999999999991E-10</c:v>
                </c:pt>
                <c:pt idx="6021">
                  <c:v>9.5859999999999998E-10</c:v>
                </c:pt>
                <c:pt idx="6022">
                  <c:v>9.6480000000000002E-10</c:v>
                </c:pt>
                <c:pt idx="6023">
                  <c:v>9.7110000000000009E-10</c:v>
                </c:pt>
                <c:pt idx="6024">
                  <c:v>9.7729999999999992E-10</c:v>
                </c:pt>
                <c:pt idx="6025">
                  <c:v>9.8359999999999999E-10</c:v>
                </c:pt>
                <c:pt idx="6026">
                  <c:v>9.8980000000000004E-10</c:v>
                </c:pt>
                <c:pt idx="6027">
                  <c:v>9.960999999999999E-10</c:v>
                </c:pt>
                <c:pt idx="6028">
                  <c:v>1.0022999999999999E-9</c:v>
                </c:pt>
                <c:pt idx="6029">
                  <c:v>1.0086E-9</c:v>
                </c:pt>
                <c:pt idx="6030">
                  <c:v>1.0148000000000001E-9</c:v>
                </c:pt>
                <c:pt idx="6031">
                  <c:v>1.0210999999999999E-9</c:v>
                </c:pt>
                <c:pt idx="6032">
                  <c:v>1.0273E-9</c:v>
                </c:pt>
                <c:pt idx="6033">
                  <c:v>1.0336E-9</c:v>
                </c:pt>
                <c:pt idx="6034">
                  <c:v>1.0398000000000001E-9</c:v>
                </c:pt>
                <c:pt idx="6035">
                  <c:v>1.0460999999999999E-9</c:v>
                </c:pt>
                <c:pt idx="6036">
                  <c:v>1.0523E-9</c:v>
                </c:pt>
                <c:pt idx="6037">
                  <c:v>1.0586E-9</c:v>
                </c:pt>
                <c:pt idx="6038">
                  <c:v>1.0648000000000001E-9</c:v>
                </c:pt>
                <c:pt idx="6039">
                  <c:v>1.0711E-9</c:v>
                </c:pt>
                <c:pt idx="6040">
                  <c:v>1.0773E-9</c:v>
                </c:pt>
                <c:pt idx="6041">
                  <c:v>1.0836000000000001E-9</c:v>
                </c:pt>
                <c:pt idx="6042">
                  <c:v>1.0897999999999999E-9</c:v>
                </c:pt>
                <c:pt idx="6043">
                  <c:v>1.0961E-9</c:v>
                </c:pt>
                <c:pt idx="6044">
                  <c:v>1.1023E-9</c:v>
                </c:pt>
                <c:pt idx="6045">
                  <c:v>1.1086000000000001E-9</c:v>
                </c:pt>
                <c:pt idx="6046">
                  <c:v>1.1147999999999999E-9</c:v>
                </c:pt>
                <c:pt idx="6047">
                  <c:v>1.1211E-9</c:v>
                </c:pt>
                <c:pt idx="6048">
                  <c:v>1.1273E-9</c:v>
                </c:pt>
                <c:pt idx="6049">
                  <c:v>1.1336000000000001E-9</c:v>
                </c:pt>
                <c:pt idx="6050">
                  <c:v>1.1397999999999999E-9</c:v>
                </c:pt>
                <c:pt idx="6051">
                  <c:v>1.1461E-9</c:v>
                </c:pt>
                <c:pt idx="6052">
                  <c:v>1.1523E-9</c:v>
                </c:pt>
                <c:pt idx="6053">
                  <c:v>1.1585999999999999E-9</c:v>
                </c:pt>
                <c:pt idx="6054">
                  <c:v>1.1647999999999999E-9</c:v>
                </c:pt>
                <c:pt idx="6055">
                  <c:v>1.1711E-9</c:v>
                </c:pt>
                <c:pt idx="6056">
                  <c:v>1.1773000000000001E-9</c:v>
                </c:pt>
                <c:pt idx="6057">
                  <c:v>1.1835999999999999E-9</c:v>
                </c:pt>
                <c:pt idx="6058">
                  <c:v>1.1898E-9</c:v>
                </c:pt>
                <c:pt idx="6059">
                  <c:v>1.1961E-9</c:v>
                </c:pt>
                <c:pt idx="6060">
                  <c:v>1.2023000000000001E-9</c:v>
                </c:pt>
                <c:pt idx="6061">
                  <c:v>1.2085999999999999E-9</c:v>
                </c:pt>
                <c:pt idx="6062">
                  <c:v>1.2148E-9</c:v>
                </c:pt>
                <c:pt idx="6063">
                  <c:v>1.2211000000000001E-9</c:v>
                </c:pt>
                <c:pt idx="6064">
                  <c:v>1.2273000000000001E-9</c:v>
                </c:pt>
                <c:pt idx="6065">
                  <c:v>1.2336E-9</c:v>
                </c:pt>
                <c:pt idx="6066">
                  <c:v>1.2398E-9</c:v>
                </c:pt>
                <c:pt idx="6067">
                  <c:v>1.2461000000000001E-9</c:v>
                </c:pt>
                <c:pt idx="6068">
                  <c:v>1.2522999999999999E-9</c:v>
                </c:pt>
                <c:pt idx="6069">
                  <c:v>1.2586E-9</c:v>
                </c:pt>
                <c:pt idx="6070">
                  <c:v>1.2648E-9</c:v>
                </c:pt>
                <c:pt idx="6071">
                  <c:v>1.2711000000000001E-9</c:v>
                </c:pt>
                <c:pt idx="6072">
                  <c:v>1.2772999999999999E-9</c:v>
                </c:pt>
                <c:pt idx="6073">
                  <c:v>1.2836E-9</c:v>
                </c:pt>
                <c:pt idx="6074">
                  <c:v>1.2898E-9</c:v>
                </c:pt>
                <c:pt idx="6075">
                  <c:v>1.2960999999999999E-9</c:v>
                </c:pt>
                <c:pt idx="6076">
                  <c:v>1.3022999999999999E-9</c:v>
                </c:pt>
                <c:pt idx="6077">
                  <c:v>1.3086E-9</c:v>
                </c:pt>
                <c:pt idx="6078">
                  <c:v>1.3148000000000001E-9</c:v>
                </c:pt>
                <c:pt idx="6079">
                  <c:v>1.3210999999999999E-9</c:v>
                </c:pt>
                <c:pt idx="6080">
                  <c:v>1.3273E-9</c:v>
                </c:pt>
                <c:pt idx="6081">
                  <c:v>1.3336E-9</c:v>
                </c:pt>
                <c:pt idx="6082">
                  <c:v>1.3398000000000001E-9</c:v>
                </c:pt>
                <c:pt idx="6083">
                  <c:v>1.3460999999999999E-9</c:v>
                </c:pt>
                <c:pt idx="6084">
                  <c:v>1.3523E-9</c:v>
                </c:pt>
                <c:pt idx="6085">
                  <c:v>1.3586E-9</c:v>
                </c:pt>
                <c:pt idx="6086">
                  <c:v>1.3648000000000001E-9</c:v>
                </c:pt>
                <c:pt idx="6087">
                  <c:v>1.3710999999999999E-9</c:v>
                </c:pt>
                <c:pt idx="6088">
                  <c:v>1.3773E-9</c:v>
                </c:pt>
                <c:pt idx="6089">
                  <c:v>1.3836000000000001E-9</c:v>
                </c:pt>
                <c:pt idx="6090">
                  <c:v>1.3898000000000001E-9</c:v>
                </c:pt>
                <c:pt idx="6091">
                  <c:v>1.3961E-9</c:v>
                </c:pt>
                <c:pt idx="6092">
                  <c:v>1.4023E-9</c:v>
                </c:pt>
                <c:pt idx="6093">
                  <c:v>1.4086000000000001E-9</c:v>
                </c:pt>
                <c:pt idx="6094">
                  <c:v>1.4147999999999999E-9</c:v>
                </c:pt>
                <c:pt idx="6095">
                  <c:v>1.4211E-9</c:v>
                </c:pt>
                <c:pt idx="6096">
                  <c:v>1.4273E-9</c:v>
                </c:pt>
                <c:pt idx="6097">
                  <c:v>1.4336000000000001E-9</c:v>
                </c:pt>
                <c:pt idx="6098">
                  <c:v>1.4397999999999999E-9</c:v>
                </c:pt>
                <c:pt idx="6099">
                  <c:v>1.4461E-9</c:v>
                </c:pt>
                <c:pt idx="6100">
                  <c:v>1.4523E-9</c:v>
                </c:pt>
                <c:pt idx="6101">
                  <c:v>1.4585999999999999E-9</c:v>
                </c:pt>
                <c:pt idx="6102">
                  <c:v>1.4647999999999999E-9</c:v>
                </c:pt>
                <c:pt idx="6103">
                  <c:v>1.4711E-9</c:v>
                </c:pt>
                <c:pt idx="6104">
                  <c:v>1.4773000000000001E-9</c:v>
                </c:pt>
                <c:pt idx="6105">
                  <c:v>1.4835999999999999E-9</c:v>
                </c:pt>
                <c:pt idx="6106">
                  <c:v>1.4898E-9</c:v>
                </c:pt>
                <c:pt idx="6107">
                  <c:v>1.4961E-9</c:v>
                </c:pt>
                <c:pt idx="6108">
                  <c:v>1.5023000000000001E-9</c:v>
                </c:pt>
                <c:pt idx="6109">
                  <c:v>1.5085999999999999E-9</c:v>
                </c:pt>
                <c:pt idx="6110">
                  <c:v>1.5148E-9</c:v>
                </c:pt>
                <c:pt idx="6111">
                  <c:v>1.5211000000000001E-9</c:v>
                </c:pt>
                <c:pt idx="6112">
                  <c:v>1.5273000000000001E-9</c:v>
                </c:pt>
                <c:pt idx="6113">
                  <c:v>1.5336E-9</c:v>
                </c:pt>
                <c:pt idx="6114">
                  <c:v>1.5398E-9</c:v>
                </c:pt>
                <c:pt idx="6115">
                  <c:v>1.5461000000000001E-9</c:v>
                </c:pt>
                <c:pt idx="6116">
                  <c:v>1.5522999999999999E-9</c:v>
                </c:pt>
                <c:pt idx="6117">
                  <c:v>1.5586E-9</c:v>
                </c:pt>
                <c:pt idx="6118">
                  <c:v>1.5648E-9</c:v>
                </c:pt>
                <c:pt idx="6119">
                  <c:v>1.5711000000000001E-9</c:v>
                </c:pt>
                <c:pt idx="6120">
                  <c:v>1.5772999999999999E-9</c:v>
                </c:pt>
                <c:pt idx="6121">
                  <c:v>1.5836E-9</c:v>
                </c:pt>
                <c:pt idx="6122">
                  <c:v>1.5898E-9</c:v>
                </c:pt>
                <c:pt idx="6123">
                  <c:v>1.5961000000000001E-9</c:v>
                </c:pt>
                <c:pt idx="6124">
                  <c:v>1.6022999999999999E-9</c:v>
                </c:pt>
                <c:pt idx="6125">
                  <c:v>1.6086E-9</c:v>
                </c:pt>
                <c:pt idx="6126">
                  <c:v>1.6148E-9</c:v>
                </c:pt>
                <c:pt idx="6127">
                  <c:v>1.6210999999999999E-9</c:v>
                </c:pt>
                <c:pt idx="6128">
                  <c:v>1.6273E-9</c:v>
                </c:pt>
                <c:pt idx="6129">
                  <c:v>1.6336E-9</c:v>
                </c:pt>
                <c:pt idx="6130">
                  <c:v>1.6398000000000001E-9</c:v>
                </c:pt>
                <c:pt idx="6131">
                  <c:v>1.6460999999999999E-9</c:v>
                </c:pt>
                <c:pt idx="6132">
                  <c:v>1.6523E-9</c:v>
                </c:pt>
                <c:pt idx="6133">
                  <c:v>1.6586E-9</c:v>
                </c:pt>
                <c:pt idx="6134">
                  <c:v>1.6648000000000001E-9</c:v>
                </c:pt>
                <c:pt idx="6135">
                  <c:v>1.6710999999999999E-9</c:v>
                </c:pt>
                <c:pt idx="6136">
                  <c:v>1.6773E-9</c:v>
                </c:pt>
                <c:pt idx="6137">
                  <c:v>1.6836000000000001E-9</c:v>
                </c:pt>
                <c:pt idx="6138">
                  <c:v>1.6898000000000001E-9</c:v>
                </c:pt>
                <c:pt idx="6139">
                  <c:v>1.6961E-9</c:v>
                </c:pt>
                <c:pt idx="6140">
                  <c:v>1.7023E-9</c:v>
                </c:pt>
                <c:pt idx="6141">
                  <c:v>1.7086000000000001E-9</c:v>
                </c:pt>
                <c:pt idx="6142">
                  <c:v>1.7147999999999999E-9</c:v>
                </c:pt>
                <c:pt idx="6143">
                  <c:v>1.7211E-9</c:v>
                </c:pt>
                <c:pt idx="6144">
                  <c:v>1.7273E-9</c:v>
                </c:pt>
                <c:pt idx="6145">
                  <c:v>1.7336000000000001E-9</c:v>
                </c:pt>
                <c:pt idx="6146">
                  <c:v>1.7397999999999999E-9</c:v>
                </c:pt>
                <c:pt idx="6147">
                  <c:v>1.7461E-9</c:v>
                </c:pt>
                <c:pt idx="6148">
                  <c:v>1.7523E-9</c:v>
                </c:pt>
                <c:pt idx="6149">
                  <c:v>1.7585999999999999E-9</c:v>
                </c:pt>
                <c:pt idx="6150">
                  <c:v>1.7647999999999999E-9</c:v>
                </c:pt>
                <c:pt idx="6151">
                  <c:v>1.7711E-9</c:v>
                </c:pt>
                <c:pt idx="6152">
                  <c:v>1.7773000000000001E-9</c:v>
                </c:pt>
                <c:pt idx="6153">
                  <c:v>1.7835999999999999E-9</c:v>
                </c:pt>
                <c:pt idx="6154">
                  <c:v>1.7898E-9</c:v>
                </c:pt>
                <c:pt idx="6155">
                  <c:v>1.7961E-9</c:v>
                </c:pt>
                <c:pt idx="6156">
                  <c:v>1.8023000000000001E-9</c:v>
                </c:pt>
                <c:pt idx="6157">
                  <c:v>1.8085999999999999E-9</c:v>
                </c:pt>
                <c:pt idx="6158">
                  <c:v>1.8148E-9</c:v>
                </c:pt>
                <c:pt idx="6159">
                  <c:v>1.8211E-9</c:v>
                </c:pt>
                <c:pt idx="6160">
                  <c:v>1.8273000000000001E-9</c:v>
                </c:pt>
                <c:pt idx="6161">
                  <c:v>1.8336E-9</c:v>
                </c:pt>
                <c:pt idx="6162">
                  <c:v>1.8398E-9</c:v>
                </c:pt>
                <c:pt idx="6163">
                  <c:v>1.8461000000000001E-9</c:v>
                </c:pt>
                <c:pt idx="6164">
                  <c:v>1.8522999999999999E-9</c:v>
                </c:pt>
                <c:pt idx="6165">
                  <c:v>1.8586E-9</c:v>
                </c:pt>
                <c:pt idx="6166">
                  <c:v>1.8648E-9</c:v>
                </c:pt>
                <c:pt idx="6167">
                  <c:v>1.8710999999999999E-9</c:v>
                </c:pt>
                <c:pt idx="6168">
                  <c:v>1.8773000000000001E-9</c:v>
                </c:pt>
                <c:pt idx="6169">
                  <c:v>1.8836E-9</c:v>
                </c:pt>
                <c:pt idx="6170">
                  <c:v>1.8897999999999998E-9</c:v>
                </c:pt>
                <c:pt idx="6171">
                  <c:v>1.8961000000000001E-9</c:v>
                </c:pt>
                <c:pt idx="6172">
                  <c:v>1.9022999999999999E-9</c:v>
                </c:pt>
                <c:pt idx="6173">
                  <c:v>1.9085999999999998E-9</c:v>
                </c:pt>
                <c:pt idx="6174">
                  <c:v>1.9148E-9</c:v>
                </c:pt>
                <c:pt idx="6175">
                  <c:v>1.9210999999999999E-9</c:v>
                </c:pt>
                <c:pt idx="6176">
                  <c:v>1.9273000000000002E-9</c:v>
                </c:pt>
                <c:pt idx="6177">
                  <c:v>1.9336E-9</c:v>
                </c:pt>
                <c:pt idx="6178">
                  <c:v>1.9397999999999999E-9</c:v>
                </c:pt>
                <c:pt idx="6179">
                  <c:v>1.9461000000000001E-9</c:v>
                </c:pt>
                <c:pt idx="6180">
                  <c:v>1.9523E-9</c:v>
                </c:pt>
                <c:pt idx="6181">
                  <c:v>1.9585999999999998E-9</c:v>
                </c:pt>
                <c:pt idx="6182">
                  <c:v>1.9648000000000001E-9</c:v>
                </c:pt>
                <c:pt idx="6183">
                  <c:v>1.9710999999999999E-9</c:v>
                </c:pt>
                <c:pt idx="6184">
                  <c:v>1.9773000000000002E-9</c:v>
                </c:pt>
                <c:pt idx="6185">
                  <c:v>1.9836000000000001E-9</c:v>
                </c:pt>
                <c:pt idx="6186">
                  <c:v>1.9897999999999999E-9</c:v>
                </c:pt>
                <c:pt idx="6187">
                  <c:v>1.9961000000000002E-9</c:v>
                </c:pt>
                <c:pt idx="6188">
                  <c:v>2.0023E-9</c:v>
                </c:pt>
                <c:pt idx="6189">
                  <c:v>2.0085999999999999E-9</c:v>
                </c:pt>
                <c:pt idx="6190">
                  <c:v>2.0148000000000001E-9</c:v>
                </c:pt>
                <c:pt idx="6191">
                  <c:v>2.0211E-9</c:v>
                </c:pt>
                <c:pt idx="6192">
                  <c:v>2.0272999999999998E-9</c:v>
                </c:pt>
                <c:pt idx="6193">
                  <c:v>2.0336000000000001E-9</c:v>
                </c:pt>
                <c:pt idx="6194">
                  <c:v>2.0397999999999999E-9</c:v>
                </c:pt>
                <c:pt idx="6195">
                  <c:v>2.0461000000000002E-9</c:v>
                </c:pt>
                <c:pt idx="6196">
                  <c:v>2.0523E-9</c:v>
                </c:pt>
                <c:pt idx="6197">
                  <c:v>2.0585999999999999E-9</c:v>
                </c:pt>
                <c:pt idx="6198">
                  <c:v>2.0648000000000001E-9</c:v>
                </c:pt>
                <c:pt idx="6199">
                  <c:v>2.0711E-9</c:v>
                </c:pt>
                <c:pt idx="6200">
                  <c:v>2.0772999999999998E-9</c:v>
                </c:pt>
                <c:pt idx="6201">
                  <c:v>2.0836000000000001E-9</c:v>
                </c:pt>
                <c:pt idx="6202">
                  <c:v>2.0898E-9</c:v>
                </c:pt>
                <c:pt idx="6203">
                  <c:v>2.0960999999999998E-9</c:v>
                </c:pt>
                <c:pt idx="6204">
                  <c:v>2.1023000000000001E-9</c:v>
                </c:pt>
                <c:pt idx="6205">
                  <c:v>2.1085999999999999E-9</c:v>
                </c:pt>
                <c:pt idx="6206">
                  <c:v>2.1148000000000002E-9</c:v>
                </c:pt>
                <c:pt idx="6207">
                  <c:v>2.1211E-9</c:v>
                </c:pt>
                <c:pt idx="6208">
                  <c:v>2.1272999999999999E-9</c:v>
                </c:pt>
                <c:pt idx="6209">
                  <c:v>2.1336000000000002E-9</c:v>
                </c:pt>
                <c:pt idx="6210">
                  <c:v>2.1398E-9</c:v>
                </c:pt>
                <c:pt idx="6211">
                  <c:v>2.1460999999999999E-9</c:v>
                </c:pt>
                <c:pt idx="6212">
                  <c:v>2.1523000000000001E-9</c:v>
                </c:pt>
                <c:pt idx="6213">
                  <c:v>2.1586E-9</c:v>
                </c:pt>
                <c:pt idx="6214">
                  <c:v>2.1647999999999998E-9</c:v>
                </c:pt>
                <c:pt idx="6215">
                  <c:v>2.1711000000000001E-9</c:v>
                </c:pt>
                <c:pt idx="6216">
                  <c:v>2.1772999999999999E-9</c:v>
                </c:pt>
                <c:pt idx="6217">
                  <c:v>2.1836000000000002E-9</c:v>
                </c:pt>
                <c:pt idx="6218">
                  <c:v>2.1898E-9</c:v>
                </c:pt>
                <c:pt idx="6219">
                  <c:v>2.1960999999999999E-9</c:v>
                </c:pt>
                <c:pt idx="6220">
                  <c:v>2.2023000000000001E-9</c:v>
                </c:pt>
                <c:pt idx="6221">
                  <c:v>2.2086E-9</c:v>
                </c:pt>
                <c:pt idx="6222">
                  <c:v>2.2147999999999998E-9</c:v>
                </c:pt>
                <c:pt idx="6223">
                  <c:v>2.2211000000000001E-9</c:v>
                </c:pt>
                <c:pt idx="6224">
                  <c:v>2.2272999999999999E-9</c:v>
                </c:pt>
                <c:pt idx="6225">
                  <c:v>2.2335999999999998E-9</c:v>
                </c:pt>
                <c:pt idx="6226">
                  <c:v>2.2398000000000001E-9</c:v>
                </c:pt>
                <c:pt idx="6227">
                  <c:v>2.2460999999999999E-9</c:v>
                </c:pt>
                <c:pt idx="6228">
                  <c:v>2.2523000000000002E-9</c:v>
                </c:pt>
                <c:pt idx="6229">
                  <c:v>2.2586E-9</c:v>
                </c:pt>
                <c:pt idx="6230">
                  <c:v>2.2647999999999999E-9</c:v>
                </c:pt>
                <c:pt idx="6231">
                  <c:v>2.2711000000000001E-9</c:v>
                </c:pt>
                <c:pt idx="6232">
                  <c:v>2.2773E-9</c:v>
                </c:pt>
                <c:pt idx="6233">
                  <c:v>2.2835999999999998E-9</c:v>
                </c:pt>
                <c:pt idx="6234">
                  <c:v>2.2898000000000001E-9</c:v>
                </c:pt>
                <c:pt idx="6235">
                  <c:v>2.2961E-9</c:v>
                </c:pt>
                <c:pt idx="6236">
                  <c:v>2.3022999999999998E-9</c:v>
                </c:pt>
                <c:pt idx="6237">
                  <c:v>2.3086000000000001E-9</c:v>
                </c:pt>
                <c:pt idx="6238">
                  <c:v>2.3147999999999999E-9</c:v>
                </c:pt>
                <c:pt idx="6239">
                  <c:v>2.3211000000000002E-9</c:v>
                </c:pt>
                <c:pt idx="6240">
                  <c:v>2.3273E-9</c:v>
                </c:pt>
                <c:pt idx="6241">
                  <c:v>2.3335999999999999E-9</c:v>
                </c:pt>
                <c:pt idx="6242">
                  <c:v>2.3398000000000001E-9</c:v>
                </c:pt>
                <c:pt idx="6243">
                  <c:v>2.3461E-9</c:v>
                </c:pt>
                <c:pt idx="6244">
                  <c:v>2.3522999999999998E-9</c:v>
                </c:pt>
                <c:pt idx="6245">
                  <c:v>2.3586000000000001E-9</c:v>
                </c:pt>
                <c:pt idx="6246">
                  <c:v>2.3647999999999999E-9</c:v>
                </c:pt>
                <c:pt idx="6247">
                  <c:v>2.3710999999999998E-9</c:v>
                </c:pt>
                <c:pt idx="6248">
                  <c:v>2.3773000000000001E-9</c:v>
                </c:pt>
                <c:pt idx="6249">
                  <c:v>2.3835999999999999E-9</c:v>
                </c:pt>
                <c:pt idx="6250">
                  <c:v>2.3898000000000002E-9</c:v>
                </c:pt>
                <c:pt idx="6251">
                  <c:v>2.3961E-9</c:v>
                </c:pt>
                <c:pt idx="6252">
                  <c:v>2.4022999999999999E-9</c:v>
                </c:pt>
                <c:pt idx="6253">
                  <c:v>2.4086000000000001E-9</c:v>
                </c:pt>
                <c:pt idx="6254">
                  <c:v>2.4148E-9</c:v>
                </c:pt>
                <c:pt idx="6255">
                  <c:v>2.4210999999999998E-9</c:v>
                </c:pt>
                <c:pt idx="6256">
                  <c:v>2.4273000000000001E-9</c:v>
                </c:pt>
                <c:pt idx="6257">
                  <c:v>2.4336E-9</c:v>
                </c:pt>
                <c:pt idx="6258">
                  <c:v>2.4398000000000002E-9</c:v>
                </c:pt>
                <c:pt idx="6259">
                  <c:v>2.4461000000000001E-9</c:v>
                </c:pt>
                <c:pt idx="6260">
                  <c:v>2.4522999999999999E-9</c:v>
                </c:pt>
                <c:pt idx="6261">
                  <c:v>2.4586000000000002E-9</c:v>
                </c:pt>
                <c:pt idx="6262">
                  <c:v>2.4648E-9</c:v>
                </c:pt>
                <c:pt idx="6263">
                  <c:v>2.4710999999999999E-9</c:v>
                </c:pt>
                <c:pt idx="6264">
                  <c:v>2.4773000000000001E-9</c:v>
                </c:pt>
                <c:pt idx="6265">
                  <c:v>2.4836E-9</c:v>
                </c:pt>
                <c:pt idx="6266">
                  <c:v>2.4897999999999998E-9</c:v>
                </c:pt>
                <c:pt idx="6267">
                  <c:v>2.4961000000000001E-9</c:v>
                </c:pt>
                <c:pt idx="6268">
                  <c:v>2.5022999999999999E-9</c:v>
                </c:pt>
                <c:pt idx="6269">
                  <c:v>2.5085999999999998E-9</c:v>
                </c:pt>
                <c:pt idx="6270">
                  <c:v>2.5148E-9</c:v>
                </c:pt>
                <c:pt idx="6271">
                  <c:v>2.5210999999999999E-9</c:v>
                </c:pt>
                <c:pt idx="6272">
                  <c:v>2.5273000000000002E-9</c:v>
                </c:pt>
                <c:pt idx="6273">
                  <c:v>2.5336E-9</c:v>
                </c:pt>
                <c:pt idx="6274">
                  <c:v>2.5397999999999999E-9</c:v>
                </c:pt>
                <c:pt idx="6275">
                  <c:v>2.5461000000000001E-9</c:v>
                </c:pt>
                <c:pt idx="6276">
                  <c:v>2.5523E-9</c:v>
                </c:pt>
                <c:pt idx="6277">
                  <c:v>2.5585999999999998E-9</c:v>
                </c:pt>
                <c:pt idx="6278">
                  <c:v>2.5648000000000001E-9</c:v>
                </c:pt>
                <c:pt idx="6279">
                  <c:v>2.5710999999999999E-9</c:v>
                </c:pt>
                <c:pt idx="6280">
                  <c:v>2.5773000000000002E-9</c:v>
                </c:pt>
                <c:pt idx="6281">
                  <c:v>2.5836000000000001E-9</c:v>
                </c:pt>
                <c:pt idx="6282">
                  <c:v>2.5897999999999999E-9</c:v>
                </c:pt>
                <c:pt idx="6283">
                  <c:v>2.5961000000000002E-9</c:v>
                </c:pt>
                <c:pt idx="6284">
                  <c:v>2.6023E-9</c:v>
                </c:pt>
                <c:pt idx="6285">
                  <c:v>2.6085999999999999E-9</c:v>
                </c:pt>
                <c:pt idx="6286">
                  <c:v>2.6148000000000001E-9</c:v>
                </c:pt>
                <c:pt idx="6287">
                  <c:v>2.6211E-9</c:v>
                </c:pt>
                <c:pt idx="6288">
                  <c:v>2.6272999999999998E-9</c:v>
                </c:pt>
                <c:pt idx="6289">
                  <c:v>2.6336000000000001E-9</c:v>
                </c:pt>
                <c:pt idx="6290">
                  <c:v>2.6397999999999999E-9</c:v>
                </c:pt>
                <c:pt idx="6291">
                  <c:v>2.6461000000000002E-9</c:v>
                </c:pt>
                <c:pt idx="6292">
                  <c:v>2.6523E-9</c:v>
                </c:pt>
                <c:pt idx="6293">
                  <c:v>2.6585999999999999E-9</c:v>
                </c:pt>
                <c:pt idx="6294">
                  <c:v>2.6648000000000001E-9</c:v>
                </c:pt>
                <c:pt idx="6295">
                  <c:v>2.6711E-9</c:v>
                </c:pt>
                <c:pt idx="6296">
                  <c:v>2.6772999999999998E-9</c:v>
                </c:pt>
                <c:pt idx="6297">
                  <c:v>2.6836000000000001E-9</c:v>
                </c:pt>
                <c:pt idx="6298">
                  <c:v>2.6898E-9</c:v>
                </c:pt>
                <c:pt idx="6299">
                  <c:v>2.6960999999999998E-9</c:v>
                </c:pt>
                <c:pt idx="6300">
                  <c:v>2.7023000000000001E-9</c:v>
                </c:pt>
                <c:pt idx="6301">
                  <c:v>2.7085999999999999E-9</c:v>
                </c:pt>
                <c:pt idx="6302">
                  <c:v>2.7148000000000002E-9</c:v>
                </c:pt>
                <c:pt idx="6303">
                  <c:v>2.7211E-9</c:v>
                </c:pt>
                <c:pt idx="6304">
                  <c:v>2.7272999999999999E-9</c:v>
                </c:pt>
                <c:pt idx="6305">
                  <c:v>2.7336000000000002E-9</c:v>
                </c:pt>
                <c:pt idx="6306">
                  <c:v>2.7398E-9</c:v>
                </c:pt>
                <c:pt idx="6307">
                  <c:v>2.7460999999999999E-9</c:v>
                </c:pt>
                <c:pt idx="6308">
                  <c:v>2.7523000000000001E-9</c:v>
                </c:pt>
                <c:pt idx="6309">
                  <c:v>2.7586E-9</c:v>
                </c:pt>
                <c:pt idx="6310">
                  <c:v>2.7647999999999998E-9</c:v>
                </c:pt>
                <c:pt idx="6311">
                  <c:v>2.7711000000000001E-9</c:v>
                </c:pt>
                <c:pt idx="6312">
                  <c:v>2.7772999999999999E-9</c:v>
                </c:pt>
                <c:pt idx="6313">
                  <c:v>2.7836000000000002E-9</c:v>
                </c:pt>
                <c:pt idx="6314">
                  <c:v>2.7898E-9</c:v>
                </c:pt>
                <c:pt idx="6315">
                  <c:v>2.7960999999999999E-9</c:v>
                </c:pt>
                <c:pt idx="6316">
                  <c:v>2.8023000000000001E-9</c:v>
                </c:pt>
                <c:pt idx="6317">
                  <c:v>2.8086E-9</c:v>
                </c:pt>
                <c:pt idx="6318">
                  <c:v>2.8147999999999998E-9</c:v>
                </c:pt>
                <c:pt idx="6319">
                  <c:v>2.8211000000000001E-9</c:v>
                </c:pt>
                <c:pt idx="6320">
                  <c:v>2.8272999999999999E-9</c:v>
                </c:pt>
                <c:pt idx="6321">
                  <c:v>2.8335999999999998E-9</c:v>
                </c:pt>
                <c:pt idx="6322">
                  <c:v>2.8398000000000001E-9</c:v>
                </c:pt>
                <c:pt idx="6323">
                  <c:v>2.8460999999999999E-9</c:v>
                </c:pt>
                <c:pt idx="6324">
                  <c:v>2.8523000000000002E-9</c:v>
                </c:pt>
                <c:pt idx="6325">
                  <c:v>2.8586E-9</c:v>
                </c:pt>
                <c:pt idx="6326">
                  <c:v>2.8647999999999999E-9</c:v>
                </c:pt>
                <c:pt idx="6327">
                  <c:v>2.8711000000000001E-9</c:v>
                </c:pt>
                <c:pt idx="6328">
                  <c:v>2.8773E-9</c:v>
                </c:pt>
                <c:pt idx="6329">
                  <c:v>2.8835999999999998E-9</c:v>
                </c:pt>
                <c:pt idx="6330">
                  <c:v>2.8898000000000001E-9</c:v>
                </c:pt>
                <c:pt idx="6331">
                  <c:v>2.8961E-9</c:v>
                </c:pt>
                <c:pt idx="6332">
                  <c:v>2.9023000000000002E-9</c:v>
                </c:pt>
                <c:pt idx="6333">
                  <c:v>2.9086000000000001E-9</c:v>
                </c:pt>
                <c:pt idx="6334">
                  <c:v>2.9147999999999999E-9</c:v>
                </c:pt>
                <c:pt idx="6335">
                  <c:v>2.9211000000000002E-9</c:v>
                </c:pt>
                <c:pt idx="6336">
                  <c:v>2.9273E-9</c:v>
                </c:pt>
                <c:pt idx="6337">
                  <c:v>2.9335999999999999E-9</c:v>
                </c:pt>
                <c:pt idx="6338">
                  <c:v>2.9398000000000001E-9</c:v>
                </c:pt>
                <c:pt idx="6339">
                  <c:v>2.9461E-9</c:v>
                </c:pt>
                <c:pt idx="6340">
                  <c:v>2.9522999999999998E-9</c:v>
                </c:pt>
                <c:pt idx="6341">
                  <c:v>2.9586000000000001E-9</c:v>
                </c:pt>
                <c:pt idx="6342">
                  <c:v>2.9647999999999999E-9</c:v>
                </c:pt>
                <c:pt idx="6343">
                  <c:v>2.9710999999999998E-9</c:v>
                </c:pt>
                <c:pt idx="6344">
                  <c:v>2.9773E-9</c:v>
                </c:pt>
                <c:pt idx="6345">
                  <c:v>2.9835999999999999E-9</c:v>
                </c:pt>
                <c:pt idx="6346">
                  <c:v>2.9898000000000002E-9</c:v>
                </c:pt>
                <c:pt idx="6347">
                  <c:v>2.9961E-9</c:v>
                </c:pt>
                <c:pt idx="6348">
                  <c:v>3.0022999999999999E-9</c:v>
                </c:pt>
                <c:pt idx="6349">
                  <c:v>3.0086000000000001E-9</c:v>
                </c:pt>
                <c:pt idx="6350">
                  <c:v>3.0148E-9</c:v>
                </c:pt>
                <c:pt idx="6351">
                  <c:v>3.0210999999999998E-9</c:v>
                </c:pt>
                <c:pt idx="6352">
                  <c:v>3.0273000000000001E-9</c:v>
                </c:pt>
                <c:pt idx="6353">
                  <c:v>3.0335999999999999E-9</c:v>
                </c:pt>
                <c:pt idx="6354">
                  <c:v>3.0398000000000002E-9</c:v>
                </c:pt>
                <c:pt idx="6355">
                  <c:v>3.0461000000000001E-9</c:v>
                </c:pt>
                <c:pt idx="6356">
                  <c:v>3.0522999999999999E-9</c:v>
                </c:pt>
                <c:pt idx="6357">
                  <c:v>3.0586000000000002E-9</c:v>
                </c:pt>
                <c:pt idx="6358">
                  <c:v>3.0648E-9</c:v>
                </c:pt>
                <c:pt idx="6359">
                  <c:v>3.0710999999999999E-9</c:v>
                </c:pt>
                <c:pt idx="6360">
                  <c:v>3.0773000000000001E-9</c:v>
                </c:pt>
                <c:pt idx="6361">
                  <c:v>3.0836E-9</c:v>
                </c:pt>
                <c:pt idx="6362">
                  <c:v>3.0897999999999998E-9</c:v>
                </c:pt>
                <c:pt idx="6363">
                  <c:v>3.0961000000000001E-9</c:v>
                </c:pt>
                <c:pt idx="6364">
                  <c:v>3.1022999999999999E-9</c:v>
                </c:pt>
                <c:pt idx="6365">
                  <c:v>3.1086000000000002E-9</c:v>
                </c:pt>
                <c:pt idx="6366">
                  <c:v>3.1148E-9</c:v>
                </c:pt>
                <c:pt idx="6367">
                  <c:v>3.1210999999999999E-9</c:v>
                </c:pt>
                <c:pt idx="6368">
                  <c:v>3.1273000000000002E-9</c:v>
                </c:pt>
                <c:pt idx="6369">
                  <c:v>3.1336E-9</c:v>
                </c:pt>
                <c:pt idx="6370">
                  <c:v>3.1397999999999998E-9</c:v>
                </c:pt>
                <c:pt idx="6371">
                  <c:v>3.1461000000000001E-9</c:v>
                </c:pt>
                <c:pt idx="6372">
                  <c:v>3.1523E-9</c:v>
                </c:pt>
                <c:pt idx="6373">
                  <c:v>3.1585999999999998E-9</c:v>
                </c:pt>
                <c:pt idx="6374">
                  <c:v>3.1648000000000001E-9</c:v>
                </c:pt>
                <c:pt idx="6375">
                  <c:v>3.1710999999999999E-9</c:v>
                </c:pt>
                <c:pt idx="6376">
                  <c:v>3.1773000000000002E-9</c:v>
                </c:pt>
                <c:pt idx="6377">
                  <c:v>3.1836E-9</c:v>
                </c:pt>
                <c:pt idx="6378">
                  <c:v>3.1897999999999999E-9</c:v>
                </c:pt>
                <c:pt idx="6379">
                  <c:v>3.1961000000000002E-9</c:v>
                </c:pt>
                <c:pt idx="6380">
                  <c:v>3.2023E-9</c:v>
                </c:pt>
                <c:pt idx="6381">
                  <c:v>3.2085999999999999E-9</c:v>
                </c:pt>
                <c:pt idx="6382">
                  <c:v>3.2148000000000001E-9</c:v>
                </c:pt>
                <c:pt idx="6383">
                  <c:v>3.2211E-9</c:v>
                </c:pt>
                <c:pt idx="6384">
                  <c:v>3.2272999999999998E-9</c:v>
                </c:pt>
                <c:pt idx="6385">
                  <c:v>3.2336000000000001E-9</c:v>
                </c:pt>
                <c:pt idx="6386">
                  <c:v>3.2397999999999999E-9</c:v>
                </c:pt>
                <c:pt idx="6387">
                  <c:v>3.2461000000000002E-9</c:v>
                </c:pt>
                <c:pt idx="6388">
                  <c:v>3.2523E-9</c:v>
                </c:pt>
                <c:pt idx="6389">
                  <c:v>3.2585999999999999E-9</c:v>
                </c:pt>
                <c:pt idx="6390">
                  <c:v>3.2648000000000001E-9</c:v>
                </c:pt>
                <c:pt idx="6391">
                  <c:v>3.2711E-9</c:v>
                </c:pt>
                <c:pt idx="6392">
                  <c:v>3.2772999999999998E-9</c:v>
                </c:pt>
                <c:pt idx="6393">
                  <c:v>3.2836000000000001E-9</c:v>
                </c:pt>
                <c:pt idx="6394">
                  <c:v>3.2898E-9</c:v>
                </c:pt>
                <c:pt idx="6395">
                  <c:v>3.2960999999999998E-9</c:v>
                </c:pt>
                <c:pt idx="6396">
                  <c:v>3.3023000000000001E-9</c:v>
                </c:pt>
                <c:pt idx="6397">
                  <c:v>3.3085999999999999E-9</c:v>
                </c:pt>
                <c:pt idx="6398">
                  <c:v>3.3148000000000002E-9</c:v>
                </c:pt>
                <c:pt idx="6399">
                  <c:v>3.3211E-9</c:v>
                </c:pt>
                <c:pt idx="6400">
                  <c:v>3.3272999999999999E-9</c:v>
                </c:pt>
                <c:pt idx="6401">
                  <c:v>3.3336000000000002E-9</c:v>
                </c:pt>
                <c:pt idx="6402">
                  <c:v>3.3398E-9</c:v>
                </c:pt>
                <c:pt idx="6403">
                  <c:v>3.3460999999999998E-9</c:v>
                </c:pt>
                <c:pt idx="6404">
                  <c:v>3.3523000000000001E-9</c:v>
                </c:pt>
                <c:pt idx="6405">
                  <c:v>3.3586E-9</c:v>
                </c:pt>
                <c:pt idx="6406">
                  <c:v>3.3647999999999998E-9</c:v>
                </c:pt>
                <c:pt idx="6407">
                  <c:v>3.3711000000000001E-9</c:v>
                </c:pt>
                <c:pt idx="6408">
                  <c:v>3.3772999999999999E-9</c:v>
                </c:pt>
                <c:pt idx="6409">
                  <c:v>3.3836000000000002E-9</c:v>
                </c:pt>
                <c:pt idx="6410">
                  <c:v>3.3898E-9</c:v>
                </c:pt>
                <c:pt idx="6411">
                  <c:v>3.3960999999999999E-9</c:v>
                </c:pt>
                <c:pt idx="6412">
                  <c:v>3.4023000000000001E-9</c:v>
                </c:pt>
                <c:pt idx="6413">
                  <c:v>3.4086E-9</c:v>
                </c:pt>
                <c:pt idx="6414">
                  <c:v>3.4147999999999998E-9</c:v>
                </c:pt>
                <c:pt idx="6415">
                  <c:v>3.4211000000000001E-9</c:v>
                </c:pt>
                <c:pt idx="6416">
                  <c:v>3.4272999999999999E-9</c:v>
                </c:pt>
                <c:pt idx="6417">
                  <c:v>3.4335999999999998E-9</c:v>
                </c:pt>
                <c:pt idx="6418">
                  <c:v>3.4398000000000001E-9</c:v>
                </c:pt>
                <c:pt idx="6419">
                  <c:v>3.4460999999999999E-9</c:v>
                </c:pt>
                <c:pt idx="6420">
                  <c:v>3.4523000000000002E-9</c:v>
                </c:pt>
                <c:pt idx="6421">
                  <c:v>3.4586E-9</c:v>
                </c:pt>
                <c:pt idx="6422">
                  <c:v>3.4647999999999999E-9</c:v>
                </c:pt>
                <c:pt idx="6423">
                  <c:v>3.4711000000000001E-9</c:v>
                </c:pt>
                <c:pt idx="6424">
                  <c:v>3.4773E-9</c:v>
                </c:pt>
                <c:pt idx="6425">
                  <c:v>3.4835999999999998E-9</c:v>
                </c:pt>
                <c:pt idx="6426">
                  <c:v>3.4898000000000001E-9</c:v>
                </c:pt>
                <c:pt idx="6427">
                  <c:v>3.4961E-9</c:v>
                </c:pt>
                <c:pt idx="6428">
                  <c:v>3.5023000000000002E-9</c:v>
                </c:pt>
                <c:pt idx="6429">
                  <c:v>3.5086000000000001E-9</c:v>
                </c:pt>
                <c:pt idx="6430">
                  <c:v>3.5147999999999999E-9</c:v>
                </c:pt>
                <c:pt idx="6431">
                  <c:v>3.5211000000000002E-9</c:v>
                </c:pt>
                <c:pt idx="6432">
                  <c:v>3.5273E-9</c:v>
                </c:pt>
                <c:pt idx="6433">
                  <c:v>3.5335999999999999E-9</c:v>
                </c:pt>
                <c:pt idx="6434">
                  <c:v>3.5398000000000001E-9</c:v>
                </c:pt>
                <c:pt idx="6435">
                  <c:v>3.5461E-9</c:v>
                </c:pt>
                <c:pt idx="6436">
                  <c:v>3.5522999999999998E-9</c:v>
                </c:pt>
                <c:pt idx="6437">
                  <c:v>3.5586000000000001E-9</c:v>
                </c:pt>
                <c:pt idx="6438">
                  <c:v>3.5647999999999999E-9</c:v>
                </c:pt>
                <c:pt idx="6439">
                  <c:v>3.5710999999999998E-9</c:v>
                </c:pt>
                <c:pt idx="6440">
                  <c:v>3.5773E-9</c:v>
                </c:pt>
                <c:pt idx="6441">
                  <c:v>3.5835999999999999E-9</c:v>
                </c:pt>
                <c:pt idx="6442">
                  <c:v>3.5898000000000002E-9</c:v>
                </c:pt>
                <c:pt idx="6443">
                  <c:v>3.5961E-9</c:v>
                </c:pt>
                <c:pt idx="6444">
                  <c:v>3.6022999999999999E-9</c:v>
                </c:pt>
                <c:pt idx="6445">
                  <c:v>3.6086000000000001E-9</c:v>
                </c:pt>
                <c:pt idx="6446">
                  <c:v>3.6148E-9</c:v>
                </c:pt>
                <c:pt idx="6447">
                  <c:v>3.6210999999999998E-9</c:v>
                </c:pt>
                <c:pt idx="6448">
                  <c:v>3.6273000000000001E-9</c:v>
                </c:pt>
                <c:pt idx="6449">
                  <c:v>3.6335999999999999E-9</c:v>
                </c:pt>
                <c:pt idx="6450">
                  <c:v>3.6398000000000002E-9</c:v>
                </c:pt>
                <c:pt idx="6451">
                  <c:v>3.6461000000000001E-9</c:v>
                </c:pt>
                <c:pt idx="6452">
                  <c:v>3.6522999999999999E-9</c:v>
                </c:pt>
                <c:pt idx="6453">
                  <c:v>3.6586000000000002E-9</c:v>
                </c:pt>
                <c:pt idx="6454">
                  <c:v>3.6648E-9</c:v>
                </c:pt>
                <c:pt idx="6455">
                  <c:v>3.6710999999999999E-9</c:v>
                </c:pt>
                <c:pt idx="6456">
                  <c:v>3.6773000000000001E-9</c:v>
                </c:pt>
                <c:pt idx="6457">
                  <c:v>3.6836E-9</c:v>
                </c:pt>
                <c:pt idx="6458">
                  <c:v>3.6897999999999998E-9</c:v>
                </c:pt>
                <c:pt idx="6459">
                  <c:v>3.6961000000000001E-9</c:v>
                </c:pt>
                <c:pt idx="6460">
                  <c:v>3.7022999999999999E-9</c:v>
                </c:pt>
                <c:pt idx="6461">
                  <c:v>3.7086000000000002E-9</c:v>
                </c:pt>
                <c:pt idx="6462">
                  <c:v>3.7148E-9</c:v>
                </c:pt>
                <c:pt idx="6463">
                  <c:v>3.7210999999999999E-9</c:v>
                </c:pt>
                <c:pt idx="6464">
                  <c:v>3.7272999999999997E-9</c:v>
                </c:pt>
                <c:pt idx="6465">
                  <c:v>3.7335999999999996E-9</c:v>
                </c:pt>
                <c:pt idx="6466">
                  <c:v>3.7397999999999998E-9</c:v>
                </c:pt>
                <c:pt idx="6467">
                  <c:v>3.7460999999999997E-9</c:v>
                </c:pt>
                <c:pt idx="6468">
                  <c:v>3.7523E-9</c:v>
                </c:pt>
                <c:pt idx="6469">
                  <c:v>3.7585999999999998E-9</c:v>
                </c:pt>
                <c:pt idx="6470">
                  <c:v>3.7648000000000001E-9</c:v>
                </c:pt>
                <c:pt idx="6471">
                  <c:v>3.7710999999999999E-9</c:v>
                </c:pt>
                <c:pt idx="6472">
                  <c:v>3.7773000000000002E-9</c:v>
                </c:pt>
                <c:pt idx="6473">
                  <c:v>3.7836E-9</c:v>
                </c:pt>
                <c:pt idx="6474">
                  <c:v>3.7898000000000003E-9</c:v>
                </c:pt>
                <c:pt idx="6475">
                  <c:v>3.7961000000000002E-9</c:v>
                </c:pt>
                <c:pt idx="6476">
                  <c:v>3.8023000000000004E-9</c:v>
                </c:pt>
                <c:pt idx="6477">
                  <c:v>3.8086000000000003E-9</c:v>
                </c:pt>
                <c:pt idx="6478">
                  <c:v>3.8147999999999997E-9</c:v>
                </c:pt>
                <c:pt idx="6479">
                  <c:v>3.8211000000000004E-9</c:v>
                </c:pt>
                <c:pt idx="6480">
                  <c:v>3.8272999999999998E-9</c:v>
                </c:pt>
                <c:pt idx="6481">
                  <c:v>3.8335999999999997E-9</c:v>
                </c:pt>
                <c:pt idx="6482">
                  <c:v>3.8397999999999999E-9</c:v>
                </c:pt>
                <c:pt idx="6483">
                  <c:v>3.8460999999999998E-9</c:v>
                </c:pt>
                <c:pt idx="6484">
                  <c:v>3.8523E-9</c:v>
                </c:pt>
                <c:pt idx="6485">
                  <c:v>3.8585999999999999E-9</c:v>
                </c:pt>
                <c:pt idx="6486">
                  <c:v>3.8648000000000001E-9</c:v>
                </c:pt>
                <c:pt idx="6487">
                  <c:v>3.8711E-9</c:v>
                </c:pt>
                <c:pt idx="6488">
                  <c:v>3.8773000000000002E-9</c:v>
                </c:pt>
                <c:pt idx="6489">
                  <c:v>3.8836000000000001E-9</c:v>
                </c:pt>
                <c:pt idx="6490">
                  <c:v>3.8898000000000004E-9</c:v>
                </c:pt>
                <c:pt idx="6491">
                  <c:v>3.8961000000000002E-9</c:v>
                </c:pt>
                <c:pt idx="6492">
                  <c:v>3.9022999999999996E-9</c:v>
                </c:pt>
                <c:pt idx="6493">
                  <c:v>3.9086000000000003E-9</c:v>
                </c:pt>
                <c:pt idx="6494">
                  <c:v>3.9147999999999998E-9</c:v>
                </c:pt>
                <c:pt idx="6495">
                  <c:v>3.9210999999999996E-9</c:v>
                </c:pt>
                <c:pt idx="6496">
                  <c:v>3.9272999999999999E-9</c:v>
                </c:pt>
                <c:pt idx="6497">
                  <c:v>3.9335999999999997E-9</c:v>
                </c:pt>
                <c:pt idx="6498">
                  <c:v>3.9398E-9</c:v>
                </c:pt>
                <c:pt idx="6499">
                  <c:v>3.9460999999999998E-9</c:v>
                </c:pt>
                <c:pt idx="6500">
                  <c:v>3.9523000000000001E-9</c:v>
                </c:pt>
                <c:pt idx="6501">
                  <c:v>3.9586E-9</c:v>
                </c:pt>
                <c:pt idx="6502">
                  <c:v>3.9648000000000002E-9</c:v>
                </c:pt>
                <c:pt idx="6503">
                  <c:v>3.9711000000000001E-9</c:v>
                </c:pt>
                <c:pt idx="6504">
                  <c:v>3.9773000000000003E-9</c:v>
                </c:pt>
                <c:pt idx="6505">
                  <c:v>3.9836000000000002E-9</c:v>
                </c:pt>
                <c:pt idx="6506">
                  <c:v>3.9897999999999996E-9</c:v>
                </c:pt>
                <c:pt idx="6507">
                  <c:v>3.9961000000000003E-9</c:v>
                </c:pt>
                <c:pt idx="6508">
                  <c:v>4.0022999999999997E-9</c:v>
                </c:pt>
                <c:pt idx="6509">
                  <c:v>4.0086000000000004E-9</c:v>
                </c:pt>
                <c:pt idx="6510">
                  <c:v>4.0147999999999998E-9</c:v>
                </c:pt>
                <c:pt idx="6511">
                  <c:v>4.0210999999999997E-9</c:v>
                </c:pt>
                <c:pt idx="6512">
                  <c:v>4.0272999999999999E-9</c:v>
                </c:pt>
                <c:pt idx="6513">
                  <c:v>4.0335999999999998E-9</c:v>
                </c:pt>
                <c:pt idx="6514">
                  <c:v>4.0398E-9</c:v>
                </c:pt>
                <c:pt idx="6515">
                  <c:v>4.0460999999999999E-9</c:v>
                </c:pt>
                <c:pt idx="6516">
                  <c:v>4.0523000000000002E-9</c:v>
                </c:pt>
                <c:pt idx="6517">
                  <c:v>4.0586E-9</c:v>
                </c:pt>
                <c:pt idx="6518">
                  <c:v>4.0648000000000003E-9</c:v>
                </c:pt>
                <c:pt idx="6519">
                  <c:v>4.0711000000000001E-9</c:v>
                </c:pt>
                <c:pt idx="6520">
                  <c:v>4.0773000000000004E-9</c:v>
                </c:pt>
                <c:pt idx="6521">
                  <c:v>4.0836000000000002E-9</c:v>
                </c:pt>
                <c:pt idx="6522">
                  <c:v>4.0897999999999997E-9</c:v>
                </c:pt>
                <c:pt idx="6523">
                  <c:v>4.0961000000000004E-9</c:v>
                </c:pt>
                <c:pt idx="6524">
                  <c:v>4.1022999999999998E-9</c:v>
                </c:pt>
                <c:pt idx="6525">
                  <c:v>4.1085999999999996E-9</c:v>
                </c:pt>
                <c:pt idx="6526">
                  <c:v>4.1147999999999999E-9</c:v>
                </c:pt>
                <c:pt idx="6527">
                  <c:v>4.1210999999999998E-9</c:v>
                </c:pt>
                <c:pt idx="6528">
                  <c:v>4.1273E-9</c:v>
                </c:pt>
                <c:pt idx="6529">
                  <c:v>4.1335999999999999E-9</c:v>
                </c:pt>
                <c:pt idx="6530">
                  <c:v>4.1398000000000001E-9</c:v>
                </c:pt>
                <c:pt idx="6531">
                  <c:v>4.1461E-9</c:v>
                </c:pt>
                <c:pt idx="6532">
                  <c:v>4.1523000000000002E-9</c:v>
                </c:pt>
                <c:pt idx="6533">
                  <c:v>4.1586000000000001E-9</c:v>
                </c:pt>
                <c:pt idx="6534">
                  <c:v>4.1648000000000003E-9</c:v>
                </c:pt>
                <c:pt idx="6535">
                  <c:v>4.1711000000000002E-9</c:v>
                </c:pt>
                <c:pt idx="6536">
                  <c:v>4.1772999999999996E-9</c:v>
                </c:pt>
                <c:pt idx="6537">
                  <c:v>4.1836000000000003E-9</c:v>
                </c:pt>
                <c:pt idx="6538">
                  <c:v>4.1897999999999997E-9</c:v>
                </c:pt>
                <c:pt idx="6539">
                  <c:v>4.1960999999999996E-9</c:v>
                </c:pt>
                <c:pt idx="6540">
                  <c:v>4.2022999999999999E-9</c:v>
                </c:pt>
                <c:pt idx="6541">
                  <c:v>4.2085999999999997E-9</c:v>
                </c:pt>
                <c:pt idx="6542">
                  <c:v>4.2148E-9</c:v>
                </c:pt>
                <c:pt idx="6543">
                  <c:v>4.2210999999999998E-9</c:v>
                </c:pt>
                <c:pt idx="6544">
                  <c:v>4.2273000000000001E-9</c:v>
                </c:pt>
                <c:pt idx="6545">
                  <c:v>4.2335999999999999E-9</c:v>
                </c:pt>
                <c:pt idx="6546">
                  <c:v>4.2398000000000002E-9</c:v>
                </c:pt>
                <c:pt idx="6547">
                  <c:v>4.2461000000000001E-9</c:v>
                </c:pt>
                <c:pt idx="6548">
                  <c:v>4.2523000000000003E-9</c:v>
                </c:pt>
                <c:pt idx="6549">
                  <c:v>4.2586000000000002E-9</c:v>
                </c:pt>
                <c:pt idx="6550">
                  <c:v>4.2648000000000004E-9</c:v>
                </c:pt>
                <c:pt idx="6551">
                  <c:v>4.2711000000000003E-9</c:v>
                </c:pt>
                <c:pt idx="6552">
                  <c:v>4.2772999999999997E-9</c:v>
                </c:pt>
                <c:pt idx="6553">
                  <c:v>4.2836000000000004E-9</c:v>
                </c:pt>
                <c:pt idx="6554">
                  <c:v>4.2897999999999998E-9</c:v>
                </c:pt>
                <c:pt idx="6555">
                  <c:v>4.2960999999999997E-9</c:v>
                </c:pt>
                <c:pt idx="6556">
                  <c:v>4.3022999999999999E-9</c:v>
                </c:pt>
                <c:pt idx="6557">
                  <c:v>4.3085999999999998E-9</c:v>
                </c:pt>
                <c:pt idx="6558">
                  <c:v>4.3148E-9</c:v>
                </c:pt>
                <c:pt idx="6559">
                  <c:v>4.3210999999999999E-9</c:v>
                </c:pt>
                <c:pt idx="6560">
                  <c:v>4.3273000000000001E-9</c:v>
                </c:pt>
                <c:pt idx="6561">
                  <c:v>4.3336E-9</c:v>
                </c:pt>
                <c:pt idx="6562">
                  <c:v>4.3398000000000003E-9</c:v>
                </c:pt>
                <c:pt idx="6563">
                  <c:v>4.3461000000000001E-9</c:v>
                </c:pt>
                <c:pt idx="6564">
                  <c:v>4.3523000000000004E-9</c:v>
                </c:pt>
                <c:pt idx="6565">
                  <c:v>4.3586000000000002E-9</c:v>
                </c:pt>
                <c:pt idx="6566">
                  <c:v>4.3647999999999997E-9</c:v>
                </c:pt>
                <c:pt idx="6567">
                  <c:v>4.3711000000000003E-9</c:v>
                </c:pt>
                <c:pt idx="6568">
                  <c:v>4.3772999999999998E-9</c:v>
                </c:pt>
                <c:pt idx="6569">
                  <c:v>4.3835999999999996E-9</c:v>
                </c:pt>
                <c:pt idx="6570">
                  <c:v>4.3897999999999999E-9</c:v>
                </c:pt>
                <c:pt idx="6571">
                  <c:v>4.3960999999999997E-9</c:v>
                </c:pt>
                <c:pt idx="6572">
                  <c:v>4.4023E-9</c:v>
                </c:pt>
                <c:pt idx="6573">
                  <c:v>4.4085999999999999E-9</c:v>
                </c:pt>
                <c:pt idx="6574">
                  <c:v>4.4148000000000001E-9</c:v>
                </c:pt>
                <c:pt idx="6575">
                  <c:v>4.4211E-9</c:v>
                </c:pt>
                <c:pt idx="6576">
                  <c:v>4.4273000000000002E-9</c:v>
                </c:pt>
                <c:pt idx="6577">
                  <c:v>4.4336000000000001E-9</c:v>
                </c:pt>
                <c:pt idx="6578">
                  <c:v>4.4398000000000003E-9</c:v>
                </c:pt>
                <c:pt idx="6579">
                  <c:v>4.4461000000000002E-9</c:v>
                </c:pt>
                <c:pt idx="6580">
                  <c:v>4.4522999999999996E-9</c:v>
                </c:pt>
                <c:pt idx="6581">
                  <c:v>4.4586000000000003E-9</c:v>
                </c:pt>
                <c:pt idx="6582">
                  <c:v>4.4647999999999997E-9</c:v>
                </c:pt>
                <c:pt idx="6583">
                  <c:v>4.4711000000000004E-9</c:v>
                </c:pt>
                <c:pt idx="6584">
                  <c:v>4.4772999999999998E-9</c:v>
                </c:pt>
                <c:pt idx="6585">
                  <c:v>4.4835999999999997E-9</c:v>
                </c:pt>
                <c:pt idx="6586">
                  <c:v>4.4897999999999999E-9</c:v>
                </c:pt>
                <c:pt idx="6587">
                  <c:v>4.4960999999999998E-9</c:v>
                </c:pt>
                <c:pt idx="6588">
                  <c:v>4.5023000000000001E-9</c:v>
                </c:pt>
                <c:pt idx="6589">
                  <c:v>4.5085999999999999E-9</c:v>
                </c:pt>
                <c:pt idx="6590">
                  <c:v>4.5148000000000002E-9</c:v>
                </c:pt>
                <c:pt idx="6591">
                  <c:v>4.5211E-9</c:v>
                </c:pt>
                <c:pt idx="6592">
                  <c:v>4.5273000000000003E-9</c:v>
                </c:pt>
                <c:pt idx="6593">
                  <c:v>4.5336000000000001E-9</c:v>
                </c:pt>
                <c:pt idx="6594">
                  <c:v>4.5398000000000004E-9</c:v>
                </c:pt>
                <c:pt idx="6595">
                  <c:v>4.5461000000000003E-9</c:v>
                </c:pt>
                <c:pt idx="6596">
                  <c:v>4.5522999999999997E-9</c:v>
                </c:pt>
                <c:pt idx="6597">
                  <c:v>4.5586000000000004E-9</c:v>
                </c:pt>
                <c:pt idx="6598">
                  <c:v>4.5647999999999998E-9</c:v>
                </c:pt>
                <c:pt idx="6599">
                  <c:v>4.5710999999999997E-9</c:v>
                </c:pt>
                <c:pt idx="6600">
                  <c:v>4.5772999999999999E-9</c:v>
                </c:pt>
                <c:pt idx="6601">
                  <c:v>4.5835999999999998E-9</c:v>
                </c:pt>
                <c:pt idx="6602">
                  <c:v>4.5898E-9</c:v>
                </c:pt>
                <c:pt idx="6603">
                  <c:v>4.5960999999999999E-9</c:v>
                </c:pt>
                <c:pt idx="6604">
                  <c:v>4.6023000000000001E-9</c:v>
                </c:pt>
                <c:pt idx="6605">
                  <c:v>4.6086E-9</c:v>
                </c:pt>
                <c:pt idx="6606">
                  <c:v>4.6148000000000002E-9</c:v>
                </c:pt>
                <c:pt idx="6607">
                  <c:v>4.6211000000000001E-9</c:v>
                </c:pt>
                <c:pt idx="6608">
                  <c:v>4.6273000000000003E-9</c:v>
                </c:pt>
                <c:pt idx="6609">
                  <c:v>4.6336000000000002E-9</c:v>
                </c:pt>
                <c:pt idx="6610">
                  <c:v>4.6397999999999996E-9</c:v>
                </c:pt>
                <c:pt idx="6611">
                  <c:v>4.6461000000000003E-9</c:v>
                </c:pt>
                <c:pt idx="6612">
                  <c:v>4.6522999999999997E-9</c:v>
                </c:pt>
                <c:pt idx="6613">
                  <c:v>4.6585999999999996E-9</c:v>
                </c:pt>
                <c:pt idx="6614">
                  <c:v>4.6647999999999999E-9</c:v>
                </c:pt>
                <c:pt idx="6615">
                  <c:v>4.6710999999999997E-9</c:v>
                </c:pt>
                <c:pt idx="6616">
                  <c:v>4.6773E-9</c:v>
                </c:pt>
                <c:pt idx="6617">
                  <c:v>4.6835999999999998E-9</c:v>
                </c:pt>
                <c:pt idx="6618">
                  <c:v>4.6898000000000001E-9</c:v>
                </c:pt>
                <c:pt idx="6619">
                  <c:v>4.6960999999999999E-9</c:v>
                </c:pt>
                <c:pt idx="6620">
                  <c:v>4.7023000000000002E-9</c:v>
                </c:pt>
                <c:pt idx="6621">
                  <c:v>4.7086000000000001E-9</c:v>
                </c:pt>
                <c:pt idx="6622">
                  <c:v>4.7148000000000003E-9</c:v>
                </c:pt>
                <c:pt idx="6623">
                  <c:v>4.7211000000000002E-9</c:v>
                </c:pt>
                <c:pt idx="6624">
                  <c:v>4.7272999999999996E-9</c:v>
                </c:pt>
                <c:pt idx="6625">
                  <c:v>4.7336000000000003E-9</c:v>
                </c:pt>
                <c:pt idx="6626">
                  <c:v>4.7397999999999997E-9</c:v>
                </c:pt>
                <c:pt idx="6627">
                  <c:v>4.7461000000000004E-9</c:v>
                </c:pt>
                <c:pt idx="6628">
                  <c:v>4.7522999999999998E-9</c:v>
                </c:pt>
                <c:pt idx="6629">
                  <c:v>4.7585999999999997E-9</c:v>
                </c:pt>
                <c:pt idx="6630">
                  <c:v>4.7647999999999999E-9</c:v>
                </c:pt>
                <c:pt idx="6631">
                  <c:v>4.7710999999999998E-9</c:v>
                </c:pt>
                <c:pt idx="6632">
                  <c:v>4.7773E-9</c:v>
                </c:pt>
                <c:pt idx="6633">
                  <c:v>4.7835999999999999E-9</c:v>
                </c:pt>
                <c:pt idx="6634">
                  <c:v>4.7898000000000001E-9</c:v>
                </c:pt>
                <c:pt idx="6635">
                  <c:v>4.7961E-9</c:v>
                </c:pt>
                <c:pt idx="6636">
                  <c:v>4.8023000000000003E-9</c:v>
                </c:pt>
                <c:pt idx="6637">
                  <c:v>4.8086000000000001E-9</c:v>
                </c:pt>
                <c:pt idx="6638">
                  <c:v>4.8148000000000004E-9</c:v>
                </c:pt>
                <c:pt idx="6639">
                  <c:v>4.8211000000000002E-9</c:v>
                </c:pt>
                <c:pt idx="6640">
                  <c:v>4.8272999999999997E-9</c:v>
                </c:pt>
                <c:pt idx="6641">
                  <c:v>4.8336000000000003E-9</c:v>
                </c:pt>
                <c:pt idx="6642">
                  <c:v>4.8397999999999998E-9</c:v>
                </c:pt>
                <c:pt idx="6643">
                  <c:v>4.8460999999999996E-9</c:v>
                </c:pt>
                <c:pt idx="6644">
                  <c:v>4.8522999999999999E-9</c:v>
                </c:pt>
                <c:pt idx="6645">
                  <c:v>4.8585999999999997E-9</c:v>
                </c:pt>
                <c:pt idx="6646">
                  <c:v>4.8648E-9</c:v>
                </c:pt>
                <c:pt idx="6647">
                  <c:v>4.8710999999999999E-9</c:v>
                </c:pt>
                <c:pt idx="6648">
                  <c:v>4.8773000000000001E-9</c:v>
                </c:pt>
                <c:pt idx="6649">
                  <c:v>4.8836E-9</c:v>
                </c:pt>
                <c:pt idx="6650">
                  <c:v>4.8898000000000002E-9</c:v>
                </c:pt>
                <c:pt idx="6651">
                  <c:v>4.8961000000000001E-9</c:v>
                </c:pt>
                <c:pt idx="6652">
                  <c:v>4.9023000000000003E-9</c:v>
                </c:pt>
                <c:pt idx="6653">
                  <c:v>4.9086000000000002E-9</c:v>
                </c:pt>
                <c:pt idx="6654">
                  <c:v>4.9147999999999996E-9</c:v>
                </c:pt>
                <c:pt idx="6655">
                  <c:v>4.9211000000000003E-9</c:v>
                </c:pt>
                <c:pt idx="6656">
                  <c:v>4.9272999999999997E-9</c:v>
                </c:pt>
                <c:pt idx="6657">
                  <c:v>4.9335999999999996E-9</c:v>
                </c:pt>
                <c:pt idx="6658">
                  <c:v>4.9397999999999998E-9</c:v>
                </c:pt>
                <c:pt idx="6659">
                  <c:v>4.9460999999999997E-9</c:v>
                </c:pt>
                <c:pt idx="6660">
                  <c:v>4.9522999999999999E-9</c:v>
                </c:pt>
                <c:pt idx="6661">
                  <c:v>4.9585999999999998E-9</c:v>
                </c:pt>
                <c:pt idx="6662">
                  <c:v>4.9648000000000001E-9</c:v>
                </c:pt>
                <c:pt idx="6663">
                  <c:v>4.9710999999999999E-9</c:v>
                </c:pt>
                <c:pt idx="6664">
                  <c:v>4.9773000000000002E-9</c:v>
                </c:pt>
                <c:pt idx="6665">
                  <c:v>4.9836E-9</c:v>
                </c:pt>
                <c:pt idx="6666">
                  <c:v>4.9898000000000003E-9</c:v>
                </c:pt>
                <c:pt idx="6667">
                  <c:v>4.9961000000000001E-9</c:v>
                </c:pt>
                <c:pt idx="6668">
                  <c:v>5.0023000000000004E-9</c:v>
                </c:pt>
                <c:pt idx="6669">
                  <c:v>5.0086000000000003E-9</c:v>
                </c:pt>
                <c:pt idx="6670">
                  <c:v>5.0147999999999997E-9</c:v>
                </c:pt>
                <c:pt idx="6671">
                  <c:v>5.0211000000000004E-9</c:v>
                </c:pt>
                <c:pt idx="6672">
                  <c:v>5.0272999999999998E-9</c:v>
                </c:pt>
                <c:pt idx="6673">
                  <c:v>5.0335999999999997E-9</c:v>
                </c:pt>
                <c:pt idx="6674">
                  <c:v>5.0397999999999999E-9</c:v>
                </c:pt>
                <c:pt idx="6675">
                  <c:v>5.0460999999999998E-9</c:v>
                </c:pt>
                <c:pt idx="6676">
                  <c:v>5.0523E-9</c:v>
                </c:pt>
                <c:pt idx="6677">
                  <c:v>5.0585999999999999E-9</c:v>
                </c:pt>
                <c:pt idx="6678">
                  <c:v>5.0648000000000001E-9</c:v>
                </c:pt>
                <c:pt idx="6679">
                  <c:v>5.0711E-9</c:v>
                </c:pt>
                <c:pt idx="6680">
                  <c:v>5.0773000000000002E-9</c:v>
                </c:pt>
                <c:pt idx="6681">
                  <c:v>5.0836000000000001E-9</c:v>
                </c:pt>
                <c:pt idx="6682">
                  <c:v>5.0898000000000004E-9</c:v>
                </c:pt>
                <c:pt idx="6683">
                  <c:v>5.0961000000000002E-9</c:v>
                </c:pt>
                <c:pt idx="6684">
                  <c:v>5.1022999999999996E-9</c:v>
                </c:pt>
                <c:pt idx="6685">
                  <c:v>5.1086000000000003E-9</c:v>
                </c:pt>
                <c:pt idx="6686">
                  <c:v>5.1147999999999997E-9</c:v>
                </c:pt>
                <c:pt idx="6687">
                  <c:v>5.1210999999999996E-9</c:v>
                </c:pt>
                <c:pt idx="6688">
                  <c:v>5.1272999999999999E-9</c:v>
                </c:pt>
                <c:pt idx="6689">
                  <c:v>5.1335999999999997E-9</c:v>
                </c:pt>
                <c:pt idx="6690">
                  <c:v>5.1398E-9</c:v>
                </c:pt>
                <c:pt idx="6691">
                  <c:v>5.1460999999999998E-9</c:v>
                </c:pt>
                <c:pt idx="6692">
                  <c:v>5.1523000000000001E-9</c:v>
                </c:pt>
                <c:pt idx="6693">
                  <c:v>5.1585999999999999E-9</c:v>
                </c:pt>
                <c:pt idx="6694">
                  <c:v>5.1648000000000002E-9</c:v>
                </c:pt>
                <c:pt idx="6695">
                  <c:v>5.1711000000000001E-9</c:v>
                </c:pt>
                <c:pt idx="6696">
                  <c:v>5.1773000000000003E-9</c:v>
                </c:pt>
                <c:pt idx="6697">
                  <c:v>5.1836000000000002E-9</c:v>
                </c:pt>
                <c:pt idx="6698">
                  <c:v>5.1897999999999996E-9</c:v>
                </c:pt>
                <c:pt idx="6699">
                  <c:v>5.1961000000000003E-9</c:v>
                </c:pt>
                <c:pt idx="6700">
                  <c:v>5.2022999999999997E-9</c:v>
                </c:pt>
                <c:pt idx="6701">
                  <c:v>5.2086000000000004E-9</c:v>
                </c:pt>
                <c:pt idx="6702">
                  <c:v>5.2147999999999998E-9</c:v>
                </c:pt>
                <c:pt idx="6703">
                  <c:v>5.2210999999999997E-9</c:v>
                </c:pt>
                <c:pt idx="6704">
                  <c:v>5.2272999999999999E-9</c:v>
                </c:pt>
                <c:pt idx="6705">
                  <c:v>5.2335999999999998E-9</c:v>
                </c:pt>
                <c:pt idx="6706">
                  <c:v>5.2398E-9</c:v>
                </c:pt>
                <c:pt idx="6707">
                  <c:v>5.2460999999999999E-9</c:v>
                </c:pt>
                <c:pt idx="6708">
                  <c:v>5.2523000000000002E-9</c:v>
                </c:pt>
                <c:pt idx="6709">
                  <c:v>5.2586E-9</c:v>
                </c:pt>
                <c:pt idx="6710">
                  <c:v>5.2648000000000003E-9</c:v>
                </c:pt>
                <c:pt idx="6711">
                  <c:v>5.2711000000000001E-9</c:v>
                </c:pt>
                <c:pt idx="6712">
                  <c:v>5.2773000000000004E-9</c:v>
                </c:pt>
                <c:pt idx="6713">
                  <c:v>5.2836000000000002E-9</c:v>
                </c:pt>
                <c:pt idx="6714">
                  <c:v>5.2897999999999997E-9</c:v>
                </c:pt>
                <c:pt idx="6715">
                  <c:v>5.2961000000000004E-9</c:v>
                </c:pt>
                <c:pt idx="6716">
                  <c:v>5.3022999999999998E-9</c:v>
                </c:pt>
                <c:pt idx="6717">
                  <c:v>5.3085999999999996E-9</c:v>
                </c:pt>
                <c:pt idx="6718">
                  <c:v>5.3147999999999999E-9</c:v>
                </c:pt>
                <c:pt idx="6719">
                  <c:v>5.3210999999999998E-9</c:v>
                </c:pt>
                <c:pt idx="6720">
                  <c:v>5.3273E-9</c:v>
                </c:pt>
                <c:pt idx="6721">
                  <c:v>5.3335999999999999E-9</c:v>
                </c:pt>
                <c:pt idx="6722">
                  <c:v>5.3398000000000001E-9</c:v>
                </c:pt>
                <c:pt idx="6723">
                  <c:v>5.3461E-9</c:v>
                </c:pt>
                <c:pt idx="6724">
                  <c:v>5.3523000000000002E-9</c:v>
                </c:pt>
                <c:pt idx="6725">
                  <c:v>5.3586000000000001E-9</c:v>
                </c:pt>
                <c:pt idx="6726">
                  <c:v>5.3648000000000003E-9</c:v>
                </c:pt>
                <c:pt idx="6727">
                  <c:v>5.3711000000000002E-9</c:v>
                </c:pt>
                <c:pt idx="6728">
                  <c:v>5.3772999999999996E-9</c:v>
                </c:pt>
                <c:pt idx="6729">
                  <c:v>5.3836000000000003E-9</c:v>
                </c:pt>
                <c:pt idx="6730">
                  <c:v>5.3897999999999997E-9</c:v>
                </c:pt>
                <c:pt idx="6731">
                  <c:v>5.3960999999999996E-9</c:v>
                </c:pt>
                <c:pt idx="6732">
                  <c:v>5.4022999999999998E-9</c:v>
                </c:pt>
                <c:pt idx="6733">
                  <c:v>5.4085999999999997E-9</c:v>
                </c:pt>
                <c:pt idx="6734">
                  <c:v>5.4148E-9</c:v>
                </c:pt>
                <c:pt idx="6735">
                  <c:v>5.4210999999999998E-9</c:v>
                </c:pt>
                <c:pt idx="6736">
                  <c:v>5.4273000000000001E-9</c:v>
                </c:pt>
                <c:pt idx="6737">
                  <c:v>5.4335999999999999E-9</c:v>
                </c:pt>
                <c:pt idx="6738">
                  <c:v>5.4398000000000002E-9</c:v>
                </c:pt>
                <c:pt idx="6739">
                  <c:v>5.4461E-9</c:v>
                </c:pt>
                <c:pt idx="6740">
                  <c:v>5.4523000000000003E-9</c:v>
                </c:pt>
                <c:pt idx="6741">
                  <c:v>5.4586000000000002E-9</c:v>
                </c:pt>
                <c:pt idx="6742">
                  <c:v>5.4648000000000004E-9</c:v>
                </c:pt>
                <c:pt idx="6743">
                  <c:v>5.4711000000000003E-9</c:v>
                </c:pt>
                <c:pt idx="6744">
                  <c:v>5.4772999999999997E-9</c:v>
                </c:pt>
                <c:pt idx="6745">
                  <c:v>5.4836000000000004E-9</c:v>
                </c:pt>
                <c:pt idx="6746">
                  <c:v>5.4897999999999998E-9</c:v>
                </c:pt>
                <c:pt idx="6747">
                  <c:v>5.4960999999999997E-9</c:v>
                </c:pt>
                <c:pt idx="6748">
                  <c:v>5.5022999999999999E-9</c:v>
                </c:pt>
                <c:pt idx="6749">
                  <c:v>5.5085999999999998E-9</c:v>
                </c:pt>
                <c:pt idx="6750">
                  <c:v>5.5148E-9</c:v>
                </c:pt>
                <c:pt idx="6751">
                  <c:v>5.5210999999999999E-9</c:v>
                </c:pt>
                <c:pt idx="6752">
                  <c:v>5.5273000000000001E-9</c:v>
                </c:pt>
                <c:pt idx="6753">
                  <c:v>5.5336E-9</c:v>
                </c:pt>
                <c:pt idx="6754">
                  <c:v>5.5398000000000002E-9</c:v>
                </c:pt>
                <c:pt idx="6755">
                  <c:v>5.5461000000000001E-9</c:v>
                </c:pt>
                <c:pt idx="6756">
                  <c:v>5.5523000000000004E-9</c:v>
                </c:pt>
                <c:pt idx="6757">
                  <c:v>5.5586000000000002E-9</c:v>
                </c:pt>
                <c:pt idx="6758">
                  <c:v>5.5647999999999996E-9</c:v>
                </c:pt>
                <c:pt idx="6759">
                  <c:v>5.5711000000000003E-9</c:v>
                </c:pt>
                <c:pt idx="6760">
                  <c:v>5.5772999999999998E-9</c:v>
                </c:pt>
                <c:pt idx="6761">
                  <c:v>5.5835999999999996E-9</c:v>
                </c:pt>
                <c:pt idx="6762">
                  <c:v>5.5897999999999999E-9</c:v>
                </c:pt>
                <c:pt idx="6763">
                  <c:v>5.5960999999999997E-9</c:v>
                </c:pt>
                <c:pt idx="6764">
                  <c:v>5.6023E-9</c:v>
                </c:pt>
                <c:pt idx="6765">
                  <c:v>5.6085999999999998E-9</c:v>
                </c:pt>
                <c:pt idx="6766">
                  <c:v>5.6148000000000001E-9</c:v>
                </c:pt>
                <c:pt idx="6767">
                  <c:v>5.6211E-9</c:v>
                </c:pt>
                <c:pt idx="6768">
                  <c:v>5.6273000000000002E-9</c:v>
                </c:pt>
                <c:pt idx="6769">
                  <c:v>5.6336000000000001E-9</c:v>
                </c:pt>
                <c:pt idx="6770">
                  <c:v>5.6398000000000003E-9</c:v>
                </c:pt>
                <c:pt idx="6771">
                  <c:v>5.6461000000000002E-9</c:v>
                </c:pt>
                <c:pt idx="6772">
                  <c:v>5.6522999999999996E-9</c:v>
                </c:pt>
                <c:pt idx="6773">
                  <c:v>5.6586000000000003E-9</c:v>
                </c:pt>
                <c:pt idx="6774">
                  <c:v>5.6647999999999997E-9</c:v>
                </c:pt>
                <c:pt idx="6775">
                  <c:v>5.6711000000000004E-9</c:v>
                </c:pt>
                <c:pt idx="6776">
                  <c:v>5.6772999999999998E-9</c:v>
                </c:pt>
                <c:pt idx="6777">
                  <c:v>5.6835999999999997E-9</c:v>
                </c:pt>
                <c:pt idx="6778">
                  <c:v>5.6897999999999999E-9</c:v>
                </c:pt>
                <c:pt idx="6779">
                  <c:v>5.6960999999999998E-9</c:v>
                </c:pt>
                <c:pt idx="6780">
                  <c:v>5.7023E-9</c:v>
                </c:pt>
                <c:pt idx="6781">
                  <c:v>5.7085999999999999E-9</c:v>
                </c:pt>
                <c:pt idx="6782">
                  <c:v>5.7148000000000002E-9</c:v>
                </c:pt>
                <c:pt idx="6783">
                  <c:v>5.7211E-9</c:v>
                </c:pt>
                <c:pt idx="6784">
                  <c:v>5.7273000000000003E-9</c:v>
                </c:pt>
                <c:pt idx="6785">
                  <c:v>5.7336000000000001E-9</c:v>
                </c:pt>
                <c:pt idx="6786">
                  <c:v>5.7398000000000004E-9</c:v>
                </c:pt>
                <c:pt idx="6787">
                  <c:v>5.7461000000000002E-9</c:v>
                </c:pt>
                <c:pt idx="6788">
                  <c:v>5.7522999999999997E-9</c:v>
                </c:pt>
                <c:pt idx="6789">
                  <c:v>5.7586000000000004E-9</c:v>
                </c:pt>
                <c:pt idx="6790">
                  <c:v>5.7647999999999998E-9</c:v>
                </c:pt>
                <c:pt idx="6791">
                  <c:v>5.7710999999999996E-9</c:v>
                </c:pt>
                <c:pt idx="6792">
                  <c:v>5.7772999999999999E-9</c:v>
                </c:pt>
                <c:pt idx="6793">
                  <c:v>5.7835999999999998E-9</c:v>
                </c:pt>
                <c:pt idx="6794">
                  <c:v>5.7898E-9</c:v>
                </c:pt>
                <c:pt idx="6795">
                  <c:v>5.7960999999999999E-9</c:v>
                </c:pt>
                <c:pt idx="6796">
                  <c:v>5.8023000000000001E-9</c:v>
                </c:pt>
                <c:pt idx="6797">
                  <c:v>5.8086E-9</c:v>
                </c:pt>
                <c:pt idx="6798">
                  <c:v>5.8148000000000002E-9</c:v>
                </c:pt>
                <c:pt idx="6799">
                  <c:v>5.8211000000000001E-9</c:v>
                </c:pt>
                <c:pt idx="6800">
                  <c:v>5.8273000000000003E-9</c:v>
                </c:pt>
                <c:pt idx="6801">
                  <c:v>5.8336000000000002E-9</c:v>
                </c:pt>
                <c:pt idx="6802">
                  <c:v>5.8397999999999996E-9</c:v>
                </c:pt>
                <c:pt idx="6803">
                  <c:v>5.8461000000000003E-9</c:v>
                </c:pt>
                <c:pt idx="6804">
                  <c:v>5.8522999999999997E-9</c:v>
                </c:pt>
                <c:pt idx="6805">
                  <c:v>5.8585999999999996E-9</c:v>
                </c:pt>
                <c:pt idx="6806">
                  <c:v>5.8647999999999998E-9</c:v>
                </c:pt>
                <c:pt idx="6807">
                  <c:v>5.8710999999999997E-9</c:v>
                </c:pt>
                <c:pt idx="6808">
                  <c:v>5.8773E-9</c:v>
                </c:pt>
                <c:pt idx="6809">
                  <c:v>5.8835999999999998E-9</c:v>
                </c:pt>
                <c:pt idx="6810">
                  <c:v>5.8898000000000001E-9</c:v>
                </c:pt>
                <c:pt idx="6811">
                  <c:v>5.8960999999999999E-9</c:v>
                </c:pt>
                <c:pt idx="6812">
                  <c:v>5.9023000000000002E-9</c:v>
                </c:pt>
                <c:pt idx="6813">
                  <c:v>5.9086E-9</c:v>
                </c:pt>
                <c:pt idx="6814">
                  <c:v>5.9148000000000003E-9</c:v>
                </c:pt>
                <c:pt idx="6815">
                  <c:v>5.9211000000000002E-9</c:v>
                </c:pt>
                <c:pt idx="6816">
                  <c:v>5.9273000000000004E-9</c:v>
                </c:pt>
                <c:pt idx="6817">
                  <c:v>5.9336000000000003E-9</c:v>
                </c:pt>
                <c:pt idx="6818">
                  <c:v>5.9397999999999997E-9</c:v>
                </c:pt>
                <c:pt idx="6819">
                  <c:v>5.9461000000000004E-9</c:v>
                </c:pt>
                <c:pt idx="6820">
                  <c:v>5.9522999999999998E-9</c:v>
                </c:pt>
                <c:pt idx="6821">
                  <c:v>5.9585999999999997E-9</c:v>
                </c:pt>
                <c:pt idx="6822">
                  <c:v>5.9647999999999999E-9</c:v>
                </c:pt>
                <c:pt idx="6823">
                  <c:v>5.9710999999999998E-9</c:v>
                </c:pt>
                <c:pt idx="6824">
                  <c:v>5.9773E-9</c:v>
                </c:pt>
                <c:pt idx="6825">
                  <c:v>5.9835999999999999E-9</c:v>
                </c:pt>
                <c:pt idx="6826">
                  <c:v>5.9898000000000001E-9</c:v>
                </c:pt>
                <c:pt idx="6827">
                  <c:v>5.9961E-9</c:v>
                </c:pt>
                <c:pt idx="6828">
                  <c:v>6.0023000000000003E-9</c:v>
                </c:pt>
                <c:pt idx="6829">
                  <c:v>6.0086000000000001E-9</c:v>
                </c:pt>
                <c:pt idx="6830">
                  <c:v>6.0148000000000004E-9</c:v>
                </c:pt>
                <c:pt idx="6831">
                  <c:v>6.0211000000000002E-9</c:v>
                </c:pt>
                <c:pt idx="6832">
                  <c:v>6.0272999999999996E-9</c:v>
                </c:pt>
                <c:pt idx="6833">
                  <c:v>6.0336000000000003E-9</c:v>
                </c:pt>
                <c:pt idx="6834">
                  <c:v>6.0397999999999998E-9</c:v>
                </c:pt>
                <c:pt idx="6835">
                  <c:v>6.0460999999999996E-9</c:v>
                </c:pt>
                <c:pt idx="6836">
                  <c:v>6.0522999999999999E-9</c:v>
                </c:pt>
                <c:pt idx="6837">
                  <c:v>6.0585999999999997E-9</c:v>
                </c:pt>
                <c:pt idx="6838">
                  <c:v>6.0648E-9</c:v>
                </c:pt>
                <c:pt idx="6839">
                  <c:v>6.0710999999999998E-9</c:v>
                </c:pt>
                <c:pt idx="6840">
                  <c:v>6.0773000000000001E-9</c:v>
                </c:pt>
                <c:pt idx="6841">
                  <c:v>6.0836E-9</c:v>
                </c:pt>
                <c:pt idx="6842">
                  <c:v>6.0898000000000002E-9</c:v>
                </c:pt>
                <c:pt idx="6843">
                  <c:v>6.0961000000000001E-9</c:v>
                </c:pt>
                <c:pt idx="6844">
                  <c:v>6.1023000000000003E-9</c:v>
                </c:pt>
                <c:pt idx="6845">
                  <c:v>6.1086000000000002E-9</c:v>
                </c:pt>
                <c:pt idx="6846">
                  <c:v>6.1147999999999996E-9</c:v>
                </c:pt>
                <c:pt idx="6847">
                  <c:v>6.1211000000000003E-9</c:v>
                </c:pt>
                <c:pt idx="6848">
                  <c:v>6.1272999999999997E-9</c:v>
                </c:pt>
                <c:pt idx="6849">
                  <c:v>6.1336000000000004E-9</c:v>
                </c:pt>
                <c:pt idx="6850">
                  <c:v>6.1397999999999998E-9</c:v>
                </c:pt>
                <c:pt idx="6851">
                  <c:v>6.1460999999999997E-9</c:v>
                </c:pt>
                <c:pt idx="6852">
                  <c:v>6.1522999999999999E-9</c:v>
                </c:pt>
                <c:pt idx="6853">
                  <c:v>6.1585999999999998E-9</c:v>
                </c:pt>
                <c:pt idx="6854">
                  <c:v>6.1648000000000001E-9</c:v>
                </c:pt>
                <c:pt idx="6855">
                  <c:v>6.1710999999999999E-9</c:v>
                </c:pt>
                <c:pt idx="6856">
                  <c:v>6.1773000000000002E-9</c:v>
                </c:pt>
                <c:pt idx="6857">
                  <c:v>6.1836E-9</c:v>
                </c:pt>
                <c:pt idx="6858">
                  <c:v>6.1898000000000003E-9</c:v>
                </c:pt>
                <c:pt idx="6859">
                  <c:v>6.1961000000000001E-9</c:v>
                </c:pt>
                <c:pt idx="6860">
                  <c:v>6.2023000000000004E-9</c:v>
                </c:pt>
                <c:pt idx="6861">
                  <c:v>6.2086000000000003E-9</c:v>
                </c:pt>
                <c:pt idx="6862">
                  <c:v>6.2147999999999997E-9</c:v>
                </c:pt>
                <c:pt idx="6863">
                  <c:v>6.2211000000000004E-9</c:v>
                </c:pt>
                <c:pt idx="6864">
                  <c:v>6.2272999999999998E-9</c:v>
                </c:pt>
                <c:pt idx="6865">
                  <c:v>6.2335999999999996E-9</c:v>
                </c:pt>
                <c:pt idx="6866">
                  <c:v>6.2397999999999999E-9</c:v>
                </c:pt>
                <c:pt idx="6867">
                  <c:v>6.2460999999999998E-9</c:v>
                </c:pt>
                <c:pt idx="6868">
                  <c:v>6.2523E-9</c:v>
                </c:pt>
                <c:pt idx="6869">
                  <c:v>6.2585999999999999E-9</c:v>
                </c:pt>
                <c:pt idx="6870">
                  <c:v>6.2648000000000001E-9</c:v>
                </c:pt>
                <c:pt idx="6871">
                  <c:v>6.2711E-9</c:v>
                </c:pt>
                <c:pt idx="6872">
                  <c:v>6.2773000000000002E-9</c:v>
                </c:pt>
                <c:pt idx="6873">
                  <c:v>6.2836000000000001E-9</c:v>
                </c:pt>
                <c:pt idx="6874">
                  <c:v>6.2898000000000003E-9</c:v>
                </c:pt>
                <c:pt idx="6875">
                  <c:v>6.2961000000000002E-9</c:v>
                </c:pt>
                <c:pt idx="6876">
                  <c:v>6.3022999999999996E-9</c:v>
                </c:pt>
                <c:pt idx="6877">
                  <c:v>6.3086000000000003E-9</c:v>
                </c:pt>
                <c:pt idx="6878">
                  <c:v>6.3147999999999997E-9</c:v>
                </c:pt>
                <c:pt idx="6879">
                  <c:v>6.3210999999999996E-9</c:v>
                </c:pt>
                <c:pt idx="6880">
                  <c:v>6.3272999999999999E-9</c:v>
                </c:pt>
                <c:pt idx="6881">
                  <c:v>6.3335999999999997E-9</c:v>
                </c:pt>
                <c:pt idx="6882">
                  <c:v>6.3398E-9</c:v>
                </c:pt>
                <c:pt idx="6883">
                  <c:v>6.3460999999999998E-9</c:v>
                </c:pt>
                <c:pt idx="6884">
                  <c:v>6.3523000000000001E-9</c:v>
                </c:pt>
                <c:pt idx="6885">
                  <c:v>6.3585999999999999E-9</c:v>
                </c:pt>
                <c:pt idx="6886">
                  <c:v>6.3648000000000002E-9</c:v>
                </c:pt>
                <c:pt idx="6887">
                  <c:v>6.3711000000000001E-9</c:v>
                </c:pt>
                <c:pt idx="6888">
                  <c:v>6.3773000000000003E-9</c:v>
                </c:pt>
                <c:pt idx="6889">
                  <c:v>6.3836000000000002E-9</c:v>
                </c:pt>
                <c:pt idx="6890">
                  <c:v>6.3898000000000004E-9</c:v>
                </c:pt>
                <c:pt idx="6891">
                  <c:v>6.3961000000000003E-9</c:v>
                </c:pt>
                <c:pt idx="6892">
                  <c:v>6.4022999999999997E-9</c:v>
                </c:pt>
                <c:pt idx="6893">
                  <c:v>6.4086000000000004E-9</c:v>
                </c:pt>
                <c:pt idx="6894">
                  <c:v>6.4147999999999998E-9</c:v>
                </c:pt>
                <c:pt idx="6895">
                  <c:v>6.4210999999999997E-9</c:v>
                </c:pt>
                <c:pt idx="6896">
                  <c:v>6.4272999999999999E-9</c:v>
                </c:pt>
                <c:pt idx="6897">
                  <c:v>6.4335999999999998E-9</c:v>
                </c:pt>
                <c:pt idx="6898">
                  <c:v>6.4398E-9</c:v>
                </c:pt>
                <c:pt idx="6899">
                  <c:v>6.4460999999999999E-9</c:v>
                </c:pt>
                <c:pt idx="6900">
                  <c:v>6.4523000000000001E-9</c:v>
                </c:pt>
                <c:pt idx="6901">
                  <c:v>6.4586E-9</c:v>
                </c:pt>
                <c:pt idx="6902">
                  <c:v>6.4648000000000003E-9</c:v>
                </c:pt>
                <c:pt idx="6903">
                  <c:v>6.4711000000000001E-9</c:v>
                </c:pt>
                <c:pt idx="6904">
                  <c:v>6.4773000000000004E-9</c:v>
                </c:pt>
                <c:pt idx="6905">
                  <c:v>6.4836000000000002E-9</c:v>
                </c:pt>
                <c:pt idx="6906">
                  <c:v>6.4897999999999997E-9</c:v>
                </c:pt>
                <c:pt idx="6907">
                  <c:v>6.4961000000000003E-9</c:v>
                </c:pt>
                <c:pt idx="6908">
                  <c:v>6.5022999999999998E-9</c:v>
                </c:pt>
                <c:pt idx="6909">
                  <c:v>6.5085999999999996E-9</c:v>
                </c:pt>
                <c:pt idx="6910">
                  <c:v>6.5147999999999999E-9</c:v>
                </c:pt>
                <c:pt idx="6911">
                  <c:v>6.5210999999999997E-9</c:v>
                </c:pt>
                <c:pt idx="6912">
                  <c:v>6.5273E-9</c:v>
                </c:pt>
                <c:pt idx="6913">
                  <c:v>6.5335999999999999E-9</c:v>
                </c:pt>
                <c:pt idx="6914">
                  <c:v>6.5398000000000001E-9</c:v>
                </c:pt>
                <c:pt idx="6915">
                  <c:v>6.5461E-9</c:v>
                </c:pt>
                <c:pt idx="6916">
                  <c:v>6.5523000000000002E-9</c:v>
                </c:pt>
                <c:pt idx="6917">
                  <c:v>6.5586000000000001E-9</c:v>
                </c:pt>
                <c:pt idx="6918">
                  <c:v>6.5648000000000003E-9</c:v>
                </c:pt>
                <c:pt idx="6919">
                  <c:v>6.5711000000000002E-9</c:v>
                </c:pt>
                <c:pt idx="6920">
                  <c:v>6.5772999999999996E-9</c:v>
                </c:pt>
                <c:pt idx="6921">
                  <c:v>6.5836000000000003E-9</c:v>
                </c:pt>
                <c:pt idx="6922">
                  <c:v>6.5897999999999997E-9</c:v>
                </c:pt>
                <c:pt idx="6923">
                  <c:v>6.5960999999999996E-9</c:v>
                </c:pt>
                <c:pt idx="6924">
                  <c:v>6.6022999999999998E-9</c:v>
                </c:pt>
                <c:pt idx="6925">
                  <c:v>6.6085999999999997E-9</c:v>
                </c:pt>
                <c:pt idx="6926">
                  <c:v>6.6147999999999999E-9</c:v>
                </c:pt>
                <c:pt idx="6927">
                  <c:v>6.6210999999999998E-9</c:v>
                </c:pt>
                <c:pt idx="6928">
                  <c:v>6.6273000000000001E-9</c:v>
                </c:pt>
                <c:pt idx="6929">
                  <c:v>6.6335999999999999E-9</c:v>
                </c:pt>
                <c:pt idx="6930">
                  <c:v>6.6398000000000002E-9</c:v>
                </c:pt>
                <c:pt idx="6931">
                  <c:v>6.6461E-9</c:v>
                </c:pt>
                <c:pt idx="6932">
                  <c:v>6.6523000000000003E-9</c:v>
                </c:pt>
                <c:pt idx="6933">
                  <c:v>6.6586000000000001E-9</c:v>
                </c:pt>
                <c:pt idx="6934">
                  <c:v>6.6648000000000004E-9</c:v>
                </c:pt>
                <c:pt idx="6935">
                  <c:v>6.6711000000000003E-9</c:v>
                </c:pt>
                <c:pt idx="6936">
                  <c:v>6.6772999999999997E-9</c:v>
                </c:pt>
                <c:pt idx="6937">
                  <c:v>6.6836000000000004E-9</c:v>
                </c:pt>
                <c:pt idx="6938">
                  <c:v>6.6897999999999998E-9</c:v>
                </c:pt>
                <c:pt idx="6939">
                  <c:v>6.6960999999999997E-9</c:v>
                </c:pt>
                <c:pt idx="6940">
                  <c:v>6.7022999999999999E-9</c:v>
                </c:pt>
                <c:pt idx="6941">
                  <c:v>6.7085999999999998E-9</c:v>
                </c:pt>
                <c:pt idx="6942">
                  <c:v>6.7148E-9</c:v>
                </c:pt>
                <c:pt idx="6943">
                  <c:v>6.7210999999999999E-9</c:v>
                </c:pt>
                <c:pt idx="6944">
                  <c:v>6.7273000000000001E-9</c:v>
                </c:pt>
                <c:pt idx="6945">
                  <c:v>6.7336E-9</c:v>
                </c:pt>
                <c:pt idx="6946">
                  <c:v>6.7398000000000002E-9</c:v>
                </c:pt>
                <c:pt idx="6947">
                  <c:v>6.7461000000000001E-9</c:v>
                </c:pt>
                <c:pt idx="6948">
                  <c:v>6.7523000000000004E-9</c:v>
                </c:pt>
                <c:pt idx="6949">
                  <c:v>6.7586000000000002E-9</c:v>
                </c:pt>
                <c:pt idx="6950">
                  <c:v>6.7647999999999996E-9</c:v>
                </c:pt>
                <c:pt idx="6951">
                  <c:v>6.7711000000000003E-9</c:v>
                </c:pt>
                <c:pt idx="6952">
                  <c:v>6.7772999999999997E-9</c:v>
                </c:pt>
                <c:pt idx="6953">
                  <c:v>6.7835999999999996E-9</c:v>
                </c:pt>
                <c:pt idx="6954">
                  <c:v>6.7897999999999999E-9</c:v>
                </c:pt>
                <c:pt idx="6955">
                  <c:v>6.7960999999999997E-9</c:v>
                </c:pt>
                <c:pt idx="6956">
                  <c:v>6.8023E-9</c:v>
                </c:pt>
                <c:pt idx="6957">
                  <c:v>6.8085999999999998E-9</c:v>
                </c:pt>
                <c:pt idx="6958">
                  <c:v>6.8148000000000001E-9</c:v>
                </c:pt>
                <c:pt idx="6959">
                  <c:v>6.8210999999999999E-9</c:v>
                </c:pt>
                <c:pt idx="6960">
                  <c:v>6.8273000000000002E-9</c:v>
                </c:pt>
                <c:pt idx="6961">
                  <c:v>6.8336000000000001E-9</c:v>
                </c:pt>
                <c:pt idx="6962">
                  <c:v>6.8398000000000003E-9</c:v>
                </c:pt>
                <c:pt idx="6963">
                  <c:v>6.8461000000000002E-9</c:v>
                </c:pt>
                <c:pt idx="6964">
                  <c:v>6.8522999999999996E-9</c:v>
                </c:pt>
                <c:pt idx="6965">
                  <c:v>6.8586000000000003E-9</c:v>
                </c:pt>
                <c:pt idx="6966">
                  <c:v>6.8647999999999997E-9</c:v>
                </c:pt>
                <c:pt idx="6967">
                  <c:v>6.8711000000000004E-9</c:v>
                </c:pt>
                <c:pt idx="6968">
                  <c:v>6.8772999999999998E-9</c:v>
                </c:pt>
                <c:pt idx="6969">
                  <c:v>6.8835999999999997E-9</c:v>
                </c:pt>
                <c:pt idx="6970">
                  <c:v>6.8897999999999999E-9</c:v>
                </c:pt>
                <c:pt idx="6971">
                  <c:v>6.8960999999999998E-9</c:v>
                </c:pt>
                <c:pt idx="6972">
                  <c:v>6.9023E-9</c:v>
                </c:pt>
                <c:pt idx="6973">
                  <c:v>6.9085999999999999E-9</c:v>
                </c:pt>
                <c:pt idx="6974">
                  <c:v>6.9148000000000002E-9</c:v>
                </c:pt>
                <c:pt idx="6975">
                  <c:v>6.9211E-9</c:v>
                </c:pt>
                <c:pt idx="6976">
                  <c:v>6.9273000000000003E-9</c:v>
                </c:pt>
                <c:pt idx="6977">
                  <c:v>6.9336000000000001E-9</c:v>
                </c:pt>
                <c:pt idx="6978">
                  <c:v>6.9398000000000004E-9</c:v>
                </c:pt>
                <c:pt idx="6979">
                  <c:v>6.9461000000000002E-9</c:v>
                </c:pt>
                <c:pt idx="6980">
                  <c:v>6.9522999999999997E-9</c:v>
                </c:pt>
                <c:pt idx="6981">
                  <c:v>6.9586000000000004E-9</c:v>
                </c:pt>
                <c:pt idx="6982">
                  <c:v>6.9647999999999998E-9</c:v>
                </c:pt>
                <c:pt idx="6983">
                  <c:v>6.9710999999999996E-9</c:v>
                </c:pt>
                <c:pt idx="6984">
                  <c:v>6.9772999999999999E-9</c:v>
                </c:pt>
                <c:pt idx="6985">
                  <c:v>6.9835999999999997E-9</c:v>
                </c:pt>
                <c:pt idx="6986">
                  <c:v>6.9898E-9</c:v>
                </c:pt>
                <c:pt idx="6987">
                  <c:v>6.9960999999999999E-9</c:v>
                </c:pt>
                <c:pt idx="6988">
                  <c:v>7.0023000000000001E-9</c:v>
                </c:pt>
                <c:pt idx="6989">
                  <c:v>7.0086E-9</c:v>
                </c:pt>
                <c:pt idx="6990">
                  <c:v>7.0148000000000002E-9</c:v>
                </c:pt>
                <c:pt idx="6991">
                  <c:v>7.0211000000000001E-9</c:v>
                </c:pt>
                <c:pt idx="6992">
                  <c:v>7.0273000000000003E-9</c:v>
                </c:pt>
                <c:pt idx="6993">
                  <c:v>7.0336000000000002E-9</c:v>
                </c:pt>
                <c:pt idx="6994">
                  <c:v>7.0397999999999996E-9</c:v>
                </c:pt>
                <c:pt idx="6995">
                  <c:v>7.0461000000000003E-9</c:v>
                </c:pt>
                <c:pt idx="6996">
                  <c:v>7.0522999999999997E-9</c:v>
                </c:pt>
                <c:pt idx="6997">
                  <c:v>7.0585999999999996E-9</c:v>
                </c:pt>
                <c:pt idx="6998">
                  <c:v>7.0647999999999998E-9</c:v>
                </c:pt>
                <c:pt idx="6999">
                  <c:v>7.0710999999999997E-9</c:v>
                </c:pt>
                <c:pt idx="7000">
                  <c:v>7.0773E-9</c:v>
                </c:pt>
                <c:pt idx="7001">
                  <c:v>7.0835999999999998E-9</c:v>
                </c:pt>
                <c:pt idx="7002">
                  <c:v>7.0898000000000001E-9</c:v>
                </c:pt>
                <c:pt idx="7003">
                  <c:v>7.0960999999999999E-9</c:v>
                </c:pt>
                <c:pt idx="7004">
                  <c:v>7.1023000000000002E-9</c:v>
                </c:pt>
                <c:pt idx="7005">
                  <c:v>7.1086E-9</c:v>
                </c:pt>
                <c:pt idx="7006">
                  <c:v>7.1148000000000003E-9</c:v>
                </c:pt>
                <c:pt idx="7007">
                  <c:v>7.1211000000000002E-9</c:v>
                </c:pt>
                <c:pt idx="7008">
                  <c:v>7.1273000000000004E-9</c:v>
                </c:pt>
                <c:pt idx="7009">
                  <c:v>7.1336000000000003E-9</c:v>
                </c:pt>
                <c:pt idx="7010">
                  <c:v>7.1397999999999997E-9</c:v>
                </c:pt>
                <c:pt idx="7011">
                  <c:v>7.1461000000000004E-9</c:v>
                </c:pt>
                <c:pt idx="7012">
                  <c:v>7.1522999999999998E-9</c:v>
                </c:pt>
                <c:pt idx="7013">
                  <c:v>7.1585999999999997E-9</c:v>
                </c:pt>
                <c:pt idx="7014">
                  <c:v>7.1647999999999999E-9</c:v>
                </c:pt>
                <c:pt idx="7015">
                  <c:v>7.1710999999999998E-9</c:v>
                </c:pt>
                <c:pt idx="7016">
                  <c:v>7.1773E-9</c:v>
                </c:pt>
                <c:pt idx="7017">
                  <c:v>7.1835999999999999E-9</c:v>
                </c:pt>
                <c:pt idx="7018">
                  <c:v>7.1898000000000001E-9</c:v>
                </c:pt>
                <c:pt idx="7019">
                  <c:v>7.1961E-9</c:v>
                </c:pt>
                <c:pt idx="7020">
                  <c:v>7.2023000000000002E-9</c:v>
                </c:pt>
                <c:pt idx="7021">
                  <c:v>7.2086000000000001E-9</c:v>
                </c:pt>
                <c:pt idx="7022">
                  <c:v>7.2148000000000004E-9</c:v>
                </c:pt>
                <c:pt idx="7023">
                  <c:v>7.2211000000000002E-9</c:v>
                </c:pt>
                <c:pt idx="7024">
                  <c:v>7.2272999999999996E-9</c:v>
                </c:pt>
                <c:pt idx="7025">
                  <c:v>7.2336000000000003E-9</c:v>
                </c:pt>
                <c:pt idx="7026">
                  <c:v>7.2397999999999998E-9</c:v>
                </c:pt>
                <c:pt idx="7027">
                  <c:v>7.2460999999999996E-9</c:v>
                </c:pt>
                <c:pt idx="7028">
                  <c:v>7.2522999999999999E-9</c:v>
                </c:pt>
                <c:pt idx="7029">
                  <c:v>7.2585999999999997E-9</c:v>
                </c:pt>
                <c:pt idx="7030">
                  <c:v>7.2648E-9</c:v>
                </c:pt>
                <c:pt idx="7031">
                  <c:v>7.2710999999999998E-9</c:v>
                </c:pt>
                <c:pt idx="7032">
                  <c:v>7.2773000000000001E-9</c:v>
                </c:pt>
                <c:pt idx="7033">
                  <c:v>7.2836E-9</c:v>
                </c:pt>
                <c:pt idx="7034">
                  <c:v>7.2898000000000002E-9</c:v>
                </c:pt>
                <c:pt idx="7035">
                  <c:v>7.2961000000000001E-9</c:v>
                </c:pt>
                <c:pt idx="7036">
                  <c:v>7.3023000000000003E-9</c:v>
                </c:pt>
                <c:pt idx="7037">
                  <c:v>7.3086000000000002E-9</c:v>
                </c:pt>
                <c:pt idx="7038">
                  <c:v>7.3147999999999996E-9</c:v>
                </c:pt>
                <c:pt idx="7039">
                  <c:v>7.3211000000000003E-9</c:v>
                </c:pt>
                <c:pt idx="7040">
                  <c:v>7.3272999999999997E-9</c:v>
                </c:pt>
                <c:pt idx="7041">
                  <c:v>7.3336000000000004E-9</c:v>
                </c:pt>
                <c:pt idx="7042">
                  <c:v>7.3397999999999998E-9</c:v>
                </c:pt>
                <c:pt idx="7043">
                  <c:v>7.3460999999999997E-9</c:v>
                </c:pt>
                <c:pt idx="7044">
                  <c:v>7.3522999999999999E-9</c:v>
                </c:pt>
                <c:pt idx="7045">
                  <c:v>7.3585999999999998E-9</c:v>
                </c:pt>
                <c:pt idx="7046">
                  <c:v>7.3648E-9</c:v>
                </c:pt>
                <c:pt idx="7047">
                  <c:v>7.3710999999999999E-9</c:v>
                </c:pt>
                <c:pt idx="7048">
                  <c:v>7.3773000000000002E-9</c:v>
                </c:pt>
                <c:pt idx="7049">
                  <c:v>7.3836E-9</c:v>
                </c:pt>
                <c:pt idx="7050">
                  <c:v>7.3898000000000003E-9</c:v>
                </c:pt>
                <c:pt idx="7051">
                  <c:v>7.3961000000000001E-9</c:v>
                </c:pt>
                <c:pt idx="7052">
                  <c:v>7.4023000000000004E-9</c:v>
                </c:pt>
                <c:pt idx="7053">
                  <c:v>7.4086000000000002E-9</c:v>
                </c:pt>
                <c:pt idx="7054">
                  <c:v>7.4147999999999997E-9</c:v>
                </c:pt>
                <c:pt idx="7055">
                  <c:v>7.4211000000000004E-9</c:v>
                </c:pt>
                <c:pt idx="7056">
                  <c:v>7.4272999999999998E-9</c:v>
                </c:pt>
                <c:pt idx="7057">
                  <c:v>7.4335999999999996E-9</c:v>
                </c:pt>
                <c:pt idx="7058">
                  <c:v>7.4397999999999999E-9</c:v>
                </c:pt>
                <c:pt idx="7059">
                  <c:v>7.4460999999999998E-9</c:v>
                </c:pt>
                <c:pt idx="7060">
                  <c:v>7.4522999999999992E-9</c:v>
                </c:pt>
                <c:pt idx="7061">
                  <c:v>7.4586000000000007E-9</c:v>
                </c:pt>
                <c:pt idx="7062">
                  <c:v>7.4648000000000001E-9</c:v>
                </c:pt>
                <c:pt idx="7063">
                  <c:v>7.4711E-9</c:v>
                </c:pt>
                <c:pt idx="7064">
                  <c:v>7.4772999999999994E-9</c:v>
                </c:pt>
                <c:pt idx="7065">
                  <c:v>7.4835999999999993E-9</c:v>
                </c:pt>
                <c:pt idx="7066">
                  <c:v>7.4898000000000003E-9</c:v>
                </c:pt>
                <c:pt idx="7067">
                  <c:v>7.4961000000000002E-9</c:v>
                </c:pt>
                <c:pt idx="7068">
                  <c:v>7.5022999999999996E-9</c:v>
                </c:pt>
                <c:pt idx="7069">
                  <c:v>7.5085999999999995E-9</c:v>
                </c:pt>
                <c:pt idx="7070">
                  <c:v>7.5148000000000006E-9</c:v>
                </c:pt>
                <c:pt idx="7071">
                  <c:v>7.5211000000000004E-9</c:v>
                </c:pt>
                <c:pt idx="7072">
                  <c:v>7.5272999999999998E-9</c:v>
                </c:pt>
                <c:pt idx="7073">
                  <c:v>7.5335999999999997E-9</c:v>
                </c:pt>
                <c:pt idx="7074">
                  <c:v>7.5398000000000008E-9</c:v>
                </c:pt>
                <c:pt idx="7075">
                  <c:v>7.5461000000000006E-9</c:v>
                </c:pt>
                <c:pt idx="7076">
                  <c:v>7.5523000000000001E-9</c:v>
                </c:pt>
                <c:pt idx="7077">
                  <c:v>7.5585999999999999E-9</c:v>
                </c:pt>
                <c:pt idx="7078">
                  <c:v>7.5647999999999994E-9</c:v>
                </c:pt>
                <c:pt idx="7079">
                  <c:v>7.5710999999999992E-9</c:v>
                </c:pt>
                <c:pt idx="7080">
                  <c:v>7.5773000000000003E-9</c:v>
                </c:pt>
                <c:pt idx="7081">
                  <c:v>7.5836000000000002E-9</c:v>
                </c:pt>
                <c:pt idx="7082">
                  <c:v>7.5897999999999996E-9</c:v>
                </c:pt>
                <c:pt idx="7083">
                  <c:v>7.5960999999999994E-9</c:v>
                </c:pt>
                <c:pt idx="7084">
                  <c:v>7.6023000000000005E-9</c:v>
                </c:pt>
                <c:pt idx="7085">
                  <c:v>7.6086000000000004E-9</c:v>
                </c:pt>
                <c:pt idx="7086">
                  <c:v>7.6147999999999998E-9</c:v>
                </c:pt>
                <c:pt idx="7087">
                  <c:v>7.6210999999999997E-9</c:v>
                </c:pt>
                <c:pt idx="7088">
                  <c:v>7.6273000000000007E-9</c:v>
                </c:pt>
                <c:pt idx="7089">
                  <c:v>7.6336000000000006E-9</c:v>
                </c:pt>
                <c:pt idx="7090">
                  <c:v>7.6398E-9</c:v>
                </c:pt>
                <c:pt idx="7091">
                  <c:v>7.6460999999999999E-9</c:v>
                </c:pt>
                <c:pt idx="7092">
                  <c:v>7.6522999999999993E-9</c:v>
                </c:pt>
                <c:pt idx="7093">
                  <c:v>7.6585999999999992E-9</c:v>
                </c:pt>
                <c:pt idx="7094">
                  <c:v>7.6648000000000002E-9</c:v>
                </c:pt>
                <c:pt idx="7095">
                  <c:v>7.6711000000000001E-9</c:v>
                </c:pt>
                <c:pt idx="7096">
                  <c:v>7.6772999999999995E-9</c:v>
                </c:pt>
                <c:pt idx="7097">
                  <c:v>7.6835999999999994E-9</c:v>
                </c:pt>
                <c:pt idx="7098">
                  <c:v>7.6898000000000005E-9</c:v>
                </c:pt>
                <c:pt idx="7099">
                  <c:v>7.6961000000000003E-9</c:v>
                </c:pt>
                <c:pt idx="7100">
                  <c:v>7.7022999999999998E-9</c:v>
                </c:pt>
                <c:pt idx="7101">
                  <c:v>7.7085999999999996E-9</c:v>
                </c:pt>
                <c:pt idx="7102">
                  <c:v>7.7148000000000007E-9</c:v>
                </c:pt>
                <c:pt idx="7103">
                  <c:v>7.7211000000000006E-9</c:v>
                </c:pt>
                <c:pt idx="7104">
                  <c:v>7.7273E-9</c:v>
                </c:pt>
                <c:pt idx="7105">
                  <c:v>7.7335999999999998E-9</c:v>
                </c:pt>
                <c:pt idx="7106">
                  <c:v>7.7397999999999993E-9</c:v>
                </c:pt>
                <c:pt idx="7107">
                  <c:v>7.7461000000000008E-9</c:v>
                </c:pt>
                <c:pt idx="7108">
                  <c:v>7.7523000000000002E-9</c:v>
                </c:pt>
                <c:pt idx="7109">
                  <c:v>7.7586000000000001E-9</c:v>
                </c:pt>
                <c:pt idx="7110">
                  <c:v>7.7647999999999995E-9</c:v>
                </c:pt>
                <c:pt idx="7111">
                  <c:v>7.7710999999999994E-9</c:v>
                </c:pt>
                <c:pt idx="7112">
                  <c:v>7.7773000000000004E-9</c:v>
                </c:pt>
                <c:pt idx="7113">
                  <c:v>7.7836000000000003E-9</c:v>
                </c:pt>
                <c:pt idx="7114">
                  <c:v>7.7897999999999997E-9</c:v>
                </c:pt>
                <c:pt idx="7115">
                  <c:v>7.7960999999999996E-9</c:v>
                </c:pt>
                <c:pt idx="7116">
                  <c:v>7.8023000000000007E-9</c:v>
                </c:pt>
                <c:pt idx="7117">
                  <c:v>7.8086000000000005E-9</c:v>
                </c:pt>
                <c:pt idx="7118">
                  <c:v>7.8147999999999999E-9</c:v>
                </c:pt>
                <c:pt idx="7119">
                  <c:v>7.8210999999999998E-9</c:v>
                </c:pt>
                <c:pt idx="7120">
                  <c:v>7.8272999999999992E-9</c:v>
                </c:pt>
                <c:pt idx="7121">
                  <c:v>7.8336000000000007E-9</c:v>
                </c:pt>
                <c:pt idx="7122">
                  <c:v>7.8398000000000002E-9</c:v>
                </c:pt>
                <c:pt idx="7123">
                  <c:v>7.8461E-9</c:v>
                </c:pt>
                <c:pt idx="7124">
                  <c:v>7.8522999999999994E-9</c:v>
                </c:pt>
                <c:pt idx="7125">
                  <c:v>7.8585999999999993E-9</c:v>
                </c:pt>
                <c:pt idx="7126">
                  <c:v>7.8648000000000004E-9</c:v>
                </c:pt>
                <c:pt idx="7127">
                  <c:v>7.8711000000000003E-9</c:v>
                </c:pt>
                <c:pt idx="7128">
                  <c:v>7.8772999999999997E-9</c:v>
                </c:pt>
                <c:pt idx="7129">
                  <c:v>7.8835999999999995E-9</c:v>
                </c:pt>
                <c:pt idx="7130">
                  <c:v>7.8898000000000006E-9</c:v>
                </c:pt>
                <c:pt idx="7131">
                  <c:v>7.8961000000000005E-9</c:v>
                </c:pt>
                <c:pt idx="7132">
                  <c:v>7.9022999999999999E-9</c:v>
                </c:pt>
                <c:pt idx="7133">
                  <c:v>7.9085999999999998E-9</c:v>
                </c:pt>
                <c:pt idx="7134">
                  <c:v>7.9147999999999992E-9</c:v>
                </c:pt>
                <c:pt idx="7135">
                  <c:v>7.9211000000000007E-9</c:v>
                </c:pt>
                <c:pt idx="7136">
                  <c:v>7.9273000000000001E-9</c:v>
                </c:pt>
                <c:pt idx="7137">
                  <c:v>7.9336E-9</c:v>
                </c:pt>
                <c:pt idx="7138">
                  <c:v>7.9397999999999994E-9</c:v>
                </c:pt>
                <c:pt idx="7139">
                  <c:v>7.9460999999999993E-9</c:v>
                </c:pt>
                <c:pt idx="7140">
                  <c:v>7.9523000000000003E-9</c:v>
                </c:pt>
                <c:pt idx="7141">
                  <c:v>7.9586000000000002E-9</c:v>
                </c:pt>
                <c:pt idx="7142">
                  <c:v>7.9647999999999996E-9</c:v>
                </c:pt>
                <c:pt idx="7143">
                  <c:v>7.9710999999999995E-9</c:v>
                </c:pt>
                <c:pt idx="7144">
                  <c:v>7.9773000000000006E-9</c:v>
                </c:pt>
                <c:pt idx="7145">
                  <c:v>7.9836000000000004E-9</c:v>
                </c:pt>
                <c:pt idx="7146">
                  <c:v>7.9897999999999999E-9</c:v>
                </c:pt>
                <c:pt idx="7147">
                  <c:v>7.9960999999999997E-9</c:v>
                </c:pt>
                <c:pt idx="7148">
                  <c:v>8.0023000000000008E-9</c:v>
                </c:pt>
                <c:pt idx="7149">
                  <c:v>8.0086000000000007E-9</c:v>
                </c:pt>
                <c:pt idx="7150">
                  <c:v>8.0148000000000001E-9</c:v>
                </c:pt>
                <c:pt idx="7151">
                  <c:v>8.0210999999999999E-9</c:v>
                </c:pt>
                <c:pt idx="7152">
                  <c:v>8.0272999999999994E-9</c:v>
                </c:pt>
                <c:pt idx="7153">
                  <c:v>8.0335999999999992E-9</c:v>
                </c:pt>
                <c:pt idx="7154">
                  <c:v>8.0398000000000003E-9</c:v>
                </c:pt>
                <c:pt idx="7155">
                  <c:v>8.0461000000000002E-9</c:v>
                </c:pt>
                <c:pt idx="7156">
                  <c:v>8.0522999999999996E-9</c:v>
                </c:pt>
                <c:pt idx="7157">
                  <c:v>8.0585999999999994E-9</c:v>
                </c:pt>
                <c:pt idx="7158">
                  <c:v>8.0648000000000005E-9</c:v>
                </c:pt>
                <c:pt idx="7159">
                  <c:v>8.0711000000000004E-9</c:v>
                </c:pt>
                <c:pt idx="7160">
                  <c:v>8.0772999999999998E-9</c:v>
                </c:pt>
                <c:pt idx="7161">
                  <c:v>8.0835999999999997E-9</c:v>
                </c:pt>
                <c:pt idx="7162">
                  <c:v>8.0898000000000007E-9</c:v>
                </c:pt>
                <c:pt idx="7163">
                  <c:v>8.0961000000000006E-9</c:v>
                </c:pt>
                <c:pt idx="7164">
                  <c:v>8.1023E-9</c:v>
                </c:pt>
                <c:pt idx="7165">
                  <c:v>8.1085999999999999E-9</c:v>
                </c:pt>
                <c:pt idx="7166">
                  <c:v>8.1147999999999993E-9</c:v>
                </c:pt>
                <c:pt idx="7167">
                  <c:v>8.1210999999999992E-9</c:v>
                </c:pt>
                <c:pt idx="7168">
                  <c:v>8.1273000000000003E-9</c:v>
                </c:pt>
                <c:pt idx="7169">
                  <c:v>8.1336000000000001E-9</c:v>
                </c:pt>
                <c:pt idx="7170">
                  <c:v>8.1397999999999995E-9</c:v>
                </c:pt>
                <c:pt idx="7171">
                  <c:v>8.1460999999999994E-9</c:v>
                </c:pt>
                <c:pt idx="7172">
                  <c:v>8.1523000000000005E-9</c:v>
                </c:pt>
                <c:pt idx="7173">
                  <c:v>8.1586000000000003E-9</c:v>
                </c:pt>
                <c:pt idx="7174">
                  <c:v>8.1647999999999998E-9</c:v>
                </c:pt>
                <c:pt idx="7175">
                  <c:v>8.1710999999999996E-9</c:v>
                </c:pt>
                <c:pt idx="7176">
                  <c:v>8.1773000000000007E-9</c:v>
                </c:pt>
                <c:pt idx="7177">
                  <c:v>8.1836000000000006E-9</c:v>
                </c:pt>
                <c:pt idx="7178">
                  <c:v>8.1898E-9</c:v>
                </c:pt>
                <c:pt idx="7179">
                  <c:v>8.1960999999999999E-9</c:v>
                </c:pt>
                <c:pt idx="7180">
                  <c:v>8.2022999999999993E-9</c:v>
                </c:pt>
                <c:pt idx="7181">
                  <c:v>8.2086000000000008E-9</c:v>
                </c:pt>
                <c:pt idx="7182">
                  <c:v>8.2148000000000002E-9</c:v>
                </c:pt>
                <c:pt idx="7183">
                  <c:v>8.2211000000000001E-9</c:v>
                </c:pt>
                <c:pt idx="7184">
                  <c:v>8.2272999999999995E-9</c:v>
                </c:pt>
                <c:pt idx="7185">
                  <c:v>8.2335999999999994E-9</c:v>
                </c:pt>
                <c:pt idx="7186">
                  <c:v>8.2398000000000004E-9</c:v>
                </c:pt>
                <c:pt idx="7187">
                  <c:v>8.2461000000000003E-9</c:v>
                </c:pt>
                <c:pt idx="7188">
                  <c:v>8.2522999999999997E-9</c:v>
                </c:pt>
                <c:pt idx="7189">
                  <c:v>8.2585999999999996E-9</c:v>
                </c:pt>
                <c:pt idx="7190">
                  <c:v>8.2648000000000007E-9</c:v>
                </c:pt>
                <c:pt idx="7191">
                  <c:v>8.2711000000000005E-9</c:v>
                </c:pt>
                <c:pt idx="7192">
                  <c:v>8.2772999999999999E-9</c:v>
                </c:pt>
                <c:pt idx="7193">
                  <c:v>8.2835999999999998E-9</c:v>
                </c:pt>
                <c:pt idx="7194">
                  <c:v>8.2897999999999992E-9</c:v>
                </c:pt>
                <c:pt idx="7195">
                  <c:v>8.2961000000000007E-9</c:v>
                </c:pt>
                <c:pt idx="7196">
                  <c:v>8.3023000000000002E-9</c:v>
                </c:pt>
                <c:pt idx="7197">
                  <c:v>8.3086E-9</c:v>
                </c:pt>
                <c:pt idx="7198">
                  <c:v>8.3147999999999995E-9</c:v>
                </c:pt>
                <c:pt idx="7199">
                  <c:v>8.3210999999999993E-9</c:v>
                </c:pt>
                <c:pt idx="7200">
                  <c:v>8.3273000000000004E-9</c:v>
                </c:pt>
                <c:pt idx="7201">
                  <c:v>8.3336000000000003E-9</c:v>
                </c:pt>
                <c:pt idx="7202">
                  <c:v>8.3397999999999997E-9</c:v>
                </c:pt>
                <c:pt idx="7203">
                  <c:v>8.3460999999999995E-9</c:v>
                </c:pt>
                <c:pt idx="7204">
                  <c:v>8.3523000000000006E-9</c:v>
                </c:pt>
                <c:pt idx="7205">
                  <c:v>8.3586000000000005E-9</c:v>
                </c:pt>
                <c:pt idx="7206">
                  <c:v>8.3647999999999999E-9</c:v>
                </c:pt>
                <c:pt idx="7207">
                  <c:v>8.3710999999999998E-9</c:v>
                </c:pt>
                <c:pt idx="7208">
                  <c:v>8.3772999999999992E-9</c:v>
                </c:pt>
                <c:pt idx="7209">
                  <c:v>8.3836000000000007E-9</c:v>
                </c:pt>
                <c:pt idx="7210">
                  <c:v>8.3898000000000001E-9</c:v>
                </c:pt>
                <c:pt idx="7211">
                  <c:v>8.3961E-9</c:v>
                </c:pt>
                <c:pt idx="7212">
                  <c:v>8.4022999999999994E-9</c:v>
                </c:pt>
                <c:pt idx="7213">
                  <c:v>8.4085999999999993E-9</c:v>
                </c:pt>
                <c:pt idx="7214">
                  <c:v>8.4148000000000003E-9</c:v>
                </c:pt>
                <c:pt idx="7215">
                  <c:v>8.4211000000000002E-9</c:v>
                </c:pt>
                <c:pt idx="7216">
                  <c:v>8.4272999999999996E-9</c:v>
                </c:pt>
                <c:pt idx="7217">
                  <c:v>8.4335999999999995E-9</c:v>
                </c:pt>
                <c:pt idx="7218">
                  <c:v>8.4398000000000006E-9</c:v>
                </c:pt>
                <c:pt idx="7219">
                  <c:v>8.4461000000000004E-9</c:v>
                </c:pt>
                <c:pt idx="7220">
                  <c:v>8.4522999999999999E-9</c:v>
                </c:pt>
                <c:pt idx="7221">
                  <c:v>8.4585999999999997E-9</c:v>
                </c:pt>
                <c:pt idx="7222">
                  <c:v>8.4648000000000008E-9</c:v>
                </c:pt>
                <c:pt idx="7223">
                  <c:v>8.4711000000000007E-9</c:v>
                </c:pt>
                <c:pt idx="7224">
                  <c:v>8.4773000000000001E-9</c:v>
                </c:pt>
                <c:pt idx="7225">
                  <c:v>8.4835999999999999E-9</c:v>
                </c:pt>
                <c:pt idx="7226">
                  <c:v>8.4897999999999994E-9</c:v>
                </c:pt>
                <c:pt idx="7227">
                  <c:v>8.4960999999999992E-9</c:v>
                </c:pt>
                <c:pt idx="7228">
                  <c:v>8.5023000000000003E-9</c:v>
                </c:pt>
                <c:pt idx="7229">
                  <c:v>8.5086000000000002E-9</c:v>
                </c:pt>
                <c:pt idx="7230">
                  <c:v>8.5147999999999996E-9</c:v>
                </c:pt>
                <c:pt idx="7231">
                  <c:v>8.5210999999999995E-9</c:v>
                </c:pt>
                <c:pt idx="7232">
                  <c:v>8.5273000000000005E-9</c:v>
                </c:pt>
                <c:pt idx="7233">
                  <c:v>8.5336000000000004E-9</c:v>
                </c:pt>
                <c:pt idx="7234">
                  <c:v>8.5397999999999998E-9</c:v>
                </c:pt>
                <c:pt idx="7235">
                  <c:v>8.5460999999999997E-9</c:v>
                </c:pt>
                <c:pt idx="7236">
                  <c:v>8.5523000000000008E-9</c:v>
                </c:pt>
                <c:pt idx="7237">
                  <c:v>8.5586000000000006E-9</c:v>
                </c:pt>
                <c:pt idx="7238">
                  <c:v>8.5648E-9</c:v>
                </c:pt>
                <c:pt idx="7239">
                  <c:v>8.5710999999999999E-9</c:v>
                </c:pt>
                <c:pt idx="7240">
                  <c:v>8.5772999999999993E-9</c:v>
                </c:pt>
                <c:pt idx="7241">
                  <c:v>8.5835999999999992E-9</c:v>
                </c:pt>
                <c:pt idx="7242">
                  <c:v>8.5898000000000003E-9</c:v>
                </c:pt>
                <c:pt idx="7243">
                  <c:v>8.5961000000000001E-9</c:v>
                </c:pt>
                <c:pt idx="7244">
                  <c:v>8.6022999999999995E-9</c:v>
                </c:pt>
                <c:pt idx="7245">
                  <c:v>8.6085999999999994E-9</c:v>
                </c:pt>
                <c:pt idx="7246">
                  <c:v>8.6148000000000005E-9</c:v>
                </c:pt>
                <c:pt idx="7247">
                  <c:v>8.6211000000000003E-9</c:v>
                </c:pt>
                <c:pt idx="7248">
                  <c:v>8.6272999999999998E-9</c:v>
                </c:pt>
                <c:pt idx="7249">
                  <c:v>8.6335999999999996E-9</c:v>
                </c:pt>
                <c:pt idx="7250">
                  <c:v>8.6398000000000007E-9</c:v>
                </c:pt>
                <c:pt idx="7251">
                  <c:v>8.6461000000000006E-9</c:v>
                </c:pt>
                <c:pt idx="7252">
                  <c:v>8.6523E-9</c:v>
                </c:pt>
                <c:pt idx="7253">
                  <c:v>8.6585999999999999E-9</c:v>
                </c:pt>
                <c:pt idx="7254">
                  <c:v>8.6647999999999993E-9</c:v>
                </c:pt>
                <c:pt idx="7255">
                  <c:v>8.6711000000000008E-9</c:v>
                </c:pt>
                <c:pt idx="7256">
                  <c:v>8.6773000000000002E-9</c:v>
                </c:pt>
                <c:pt idx="7257">
                  <c:v>8.6836000000000001E-9</c:v>
                </c:pt>
                <c:pt idx="7258">
                  <c:v>8.6897999999999995E-9</c:v>
                </c:pt>
                <c:pt idx="7259">
                  <c:v>8.6960999999999994E-9</c:v>
                </c:pt>
                <c:pt idx="7260">
                  <c:v>8.7023000000000004E-9</c:v>
                </c:pt>
                <c:pt idx="7261">
                  <c:v>8.7086000000000003E-9</c:v>
                </c:pt>
                <c:pt idx="7262">
                  <c:v>8.7147999999999997E-9</c:v>
                </c:pt>
                <c:pt idx="7263">
                  <c:v>8.7210999999999996E-9</c:v>
                </c:pt>
                <c:pt idx="7264">
                  <c:v>8.7273000000000007E-9</c:v>
                </c:pt>
                <c:pt idx="7265">
                  <c:v>8.7336000000000005E-9</c:v>
                </c:pt>
                <c:pt idx="7266">
                  <c:v>8.7397999999999999E-9</c:v>
                </c:pt>
                <c:pt idx="7267">
                  <c:v>8.7460999999999998E-9</c:v>
                </c:pt>
                <c:pt idx="7268">
                  <c:v>8.7522999999999992E-9</c:v>
                </c:pt>
                <c:pt idx="7269">
                  <c:v>8.7586000000000008E-9</c:v>
                </c:pt>
                <c:pt idx="7270">
                  <c:v>8.7648000000000002E-9</c:v>
                </c:pt>
                <c:pt idx="7271">
                  <c:v>8.7711E-9</c:v>
                </c:pt>
                <c:pt idx="7272">
                  <c:v>8.7772999999999995E-9</c:v>
                </c:pt>
                <c:pt idx="7273">
                  <c:v>8.7835999999999993E-9</c:v>
                </c:pt>
                <c:pt idx="7274">
                  <c:v>8.7898000000000004E-9</c:v>
                </c:pt>
                <c:pt idx="7275">
                  <c:v>8.7961000000000003E-9</c:v>
                </c:pt>
                <c:pt idx="7276">
                  <c:v>8.8022999999999997E-9</c:v>
                </c:pt>
                <c:pt idx="7277">
                  <c:v>8.8085999999999995E-9</c:v>
                </c:pt>
                <c:pt idx="7278">
                  <c:v>8.8148000000000006E-9</c:v>
                </c:pt>
                <c:pt idx="7279">
                  <c:v>8.8211000000000005E-9</c:v>
                </c:pt>
                <c:pt idx="7280">
                  <c:v>8.8272999999999999E-9</c:v>
                </c:pt>
                <c:pt idx="7281">
                  <c:v>8.8335999999999998E-9</c:v>
                </c:pt>
                <c:pt idx="7282">
                  <c:v>8.8397999999999992E-9</c:v>
                </c:pt>
                <c:pt idx="7283">
                  <c:v>8.8461000000000007E-9</c:v>
                </c:pt>
                <c:pt idx="7284">
                  <c:v>8.8523000000000001E-9</c:v>
                </c:pt>
                <c:pt idx="7285">
                  <c:v>8.8586E-9</c:v>
                </c:pt>
                <c:pt idx="7286">
                  <c:v>8.8647999999999994E-9</c:v>
                </c:pt>
                <c:pt idx="7287">
                  <c:v>8.8710999999999993E-9</c:v>
                </c:pt>
                <c:pt idx="7288">
                  <c:v>8.8773000000000004E-9</c:v>
                </c:pt>
                <c:pt idx="7289">
                  <c:v>8.8836000000000002E-9</c:v>
                </c:pt>
                <c:pt idx="7290">
                  <c:v>8.8897999999999996E-9</c:v>
                </c:pt>
                <c:pt idx="7291">
                  <c:v>8.8960999999999995E-9</c:v>
                </c:pt>
                <c:pt idx="7292">
                  <c:v>8.9023000000000006E-9</c:v>
                </c:pt>
                <c:pt idx="7293">
                  <c:v>8.9086000000000004E-9</c:v>
                </c:pt>
                <c:pt idx="7294">
                  <c:v>8.9147999999999999E-9</c:v>
                </c:pt>
                <c:pt idx="7295">
                  <c:v>8.9210999999999997E-9</c:v>
                </c:pt>
                <c:pt idx="7296">
                  <c:v>8.9273000000000008E-9</c:v>
                </c:pt>
                <c:pt idx="7297">
                  <c:v>8.9336000000000007E-9</c:v>
                </c:pt>
                <c:pt idx="7298">
                  <c:v>8.9398000000000001E-9</c:v>
                </c:pt>
                <c:pt idx="7299">
                  <c:v>8.9461E-9</c:v>
                </c:pt>
                <c:pt idx="7300">
                  <c:v>8.9522999999999994E-9</c:v>
                </c:pt>
                <c:pt idx="7301">
                  <c:v>8.9585999999999992E-9</c:v>
                </c:pt>
                <c:pt idx="7302">
                  <c:v>8.9648000000000003E-9</c:v>
                </c:pt>
                <c:pt idx="7303">
                  <c:v>8.9711000000000002E-9</c:v>
                </c:pt>
                <c:pt idx="7304">
                  <c:v>8.9772999999999996E-9</c:v>
                </c:pt>
                <c:pt idx="7305">
                  <c:v>8.9835999999999995E-9</c:v>
                </c:pt>
                <c:pt idx="7306">
                  <c:v>8.9898000000000005E-9</c:v>
                </c:pt>
                <c:pt idx="7307">
                  <c:v>8.9961000000000004E-9</c:v>
                </c:pt>
                <c:pt idx="7308">
                  <c:v>9.0022999999999998E-9</c:v>
                </c:pt>
                <c:pt idx="7309">
                  <c:v>9.0085999999999997E-9</c:v>
                </c:pt>
                <c:pt idx="7310">
                  <c:v>9.0148000000000008E-9</c:v>
                </c:pt>
                <c:pt idx="7311">
                  <c:v>9.0211000000000006E-9</c:v>
                </c:pt>
                <c:pt idx="7312">
                  <c:v>9.0273E-9</c:v>
                </c:pt>
                <c:pt idx="7313">
                  <c:v>9.0335999999999999E-9</c:v>
                </c:pt>
                <c:pt idx="7314">
                  <c:v>9.0397999999999993E-9</c:v>
                </c:pt>
                <c:pt idx="7315">
                  <c:v>9.0460999999999992E-9</c:v>
                </c:pt>
                <c:pt idx="7316">
                  <c:v>9.0523000000000003E-9</c:v>
                </c:pt>
                <c:pt idx="7317">
                  <c:v>9.0586000000000001E-9</c:v>
                </c:pt>
                <c:pt idx="7318">
                  <c:v>9.0647999999999996E-9</c:v>
                </c:pt>
                <c:pt idx="7319">
                  <c:v>9.0710999999999994E-9</c:v>
                </c:pt>
                <c:pt idx="7320">
                  <c:v>9.0773000000000005E-9</c:v>
                </c:pt>
                <c:pt idx="7321">
                  <c:v>9.0836000000000004E-9</c:v>
                </c:pt>
                <c:pt idx="7322">
                  <c:v>9.0897999999999998E-9</c:v>
                </c:pt>
                <c:pt idx="7323">
                  <c:v>9.0960999999999996E-9</c:v>
                </c:pt>
                <c:pt idx="7324">
                  <c:v>9.1023000000000007E-9</c:v>
                </c:pt>
                <c:pt idx="7325">
                  <c:v>9.1086000000000006E-9</c:v>
                </c:pt>
                <c:pt idx="7326">
                  <c:v>9.1148E-9</c:v>
                </c:pt>
                <c:pt idx="7327">
                  <c:v>9.1210999999999999E-9</c:v>
                </c:pt>
                <c:pt idx="7328">
                  <c:v>9.1272999999999993E-9</c:v>
                </c:pt>
                <c:pt idx="7329">
                  <c:v>9.1336000000000008E-9</c:v>
                </c:pt>
                <c:pt idx="7330">
                  <c:v>9.1398000000000002E-9</c:v>
                </c:pt>
                <c:pt idx="7331">
                  <c:v>9.1461000000000001E-9</c:v>
                </c:pt>
                <c:pt idx="7332">
                  <c:v>9.1522999999999995E-9</c:v>
                </c:pt>
                <c:pt idx="7333">
                  <c:v>9.1585999999999994E-9</c:v>
                </c:pt>
                <c:pt idx="7334">
                  <c:v>9.1648000000000004E-9</c:v>
                </c:pt>
                <c:pt idx="7335">
                  <c:v>9.1711000000000003E-9</c:v>
                </c:pt>
                <c:pt idx="7336">
                  <c:v>9.1772999999999997E-9</c:v>
                </c:pt>
                <c:pt idx="7337">
                  <c:v>9.1835999999999996E-9</c:v>
                </c:pt>
                <c:pt idx="7338">
                  <c:v>9.1898000000000007E-9</c:v>
                </c:pt>
                <c:pt idx="7339">
                  <c:v>9.1961000000000005E-9</c:v>
                </c:pt>
                <c:pt idx="7340">
                  <c:v>9.2023E-9</c:v>
                </c:pt>
                <c:pt idx="7341">
                  <c:v>9.2085999999999998E-9</c:v>
                </c:pt>
                <c:pt idx="7342">
                  <c:v>9.2147999999999992E-9</c:v>
                </c:pt>
                <c:pt idx="7343">
                  <c:v>9.2211000000000008E-9</c:v>
                </c:pt>
                <c:pt idx="7344">
                  <c:v>9.2273000000000002E-9</c:v>
                </c:pt>
                <c:pt idx="7345">
                  <c:v>9.2336E-9</c:v>
                </c:pt>
                <c:pt idx="7346">
                  <c:v>9.2397999999999995E-9</c:v>
                </c:pt>
                <c:pt idx="7347">
                  <c:v>9.2460999999999993E-9</c:v>
                </c:pt>
                <c:pt idx="7348">
                  <c:v>9.2523000000000004E-9</c:v>
                </c:pt>
                <c:pt idx="7349">
                  <c:v>9.2586000000000003E-9</c:v>
                </c:pt>
                <c:pt idx="7350">
                  <c:v>9.2647999999999997E-9</c:v>
                </c:pt>
                <c:pt idx="7351">
                  <c:v>9.2710999999999996E-9</c:v>
                </c:pt>
                <c:pt idx="7352">
                  <c:v>9.2773000000000006E-9</c:v>
                </c:pt>
                <c:pt idx="7353">
                  <c:v>9.2836000000000005E-9</c:v>
                </c:pt>
                <c:pt idx="7354">
                  <c:v>9.2897999999999999E-9</c:v>
                </c:pt>
                <c:pt idx="7355">
                  <c:v>9.2960999999999998E-9</c:v>
                </c:pt>
                <c:pt idx="7356">
                  <c:v>9.3022999999999992E-9</c:v>
                </c:pt>
                <c:pt idx="7357">
                  <c:v>9.3086000000000007E-9</c:v>
                </c:pt>
                <c:pt idx="7358">
                  <c:v>9.3148000000000001E-9</c:v>
                </c:pt>
                <c:pt idx="7359">
                  <c:v>9.3211E-9</c:v>
                </c:pt>
                <c:pt idx="7360">
                  <c:v>9.3272999999999994E-9</c:v>
                </c:pt>
                <c:pt idx="7361">
                  <c:v>9.3335999999999993E-9</c:v>
                </c:pt>
                <c:pt idx="7362">
                  <c:v>9.3398000000000004E-9</c:v>
                </c:pt>
                <c:pt idx="7363">
                  <c:v>9.3461000000000002E-9</c:v>
                </c:pt>
                <c:pt idx="7364">
                  <c:v>9.3522999999999996E-9</c:v>
                </c:pt>
                <c:pt idx="7365">
                  <c:v>9.3585999999999995E-9</c:v>
                </c:pt>
                <c:pt idx="7366">
                  <c:v>9.3648000000000006E-9</c:v>
                </c:pt>
                <c:pt idx="7367">
                  <c:v>9.3711000000000004E-9</c:v>
                </c:pt>
                <c:pt idx="7368">
                  <c:v>9.3772999999999999E-9</c:v>
                </c:pt>
                <c:pt idx="7369">
                  <c:v>9.3835999999999997E-9</c:v>
                </c:pt>
                <c:pt idx="7370">
                  <c:v>9.3898000000000008E-9</c:v>
                </c:pt>
                <c:pt idx="7371">
                  <c:v>9.3961000000000007E-9</c:v>
                </c:pt>
                <c:pt idx="7372">
                  <c:v>9.4023000000000001E-9</c:v>
                </c:pt>
                <c:pt idx="7373">
                  <c:v>9.4086E-9</c:v>
                </c:pt>
                <c:pt idx="7374">
                  <c:v>9.4147999999999994E-9</c:v>
                </c:pt>
                <c:pt idx="7375">
                  <c:v>9.4210999999999992E-9</c:v>
                </c:pt>
                <c:pt idx="7376">
                  <c:v>9.4273000000000003E-9</c:v>
                </c:pt>
                <c:pt idx="7377">
                  <c:v>9.4336000000000002E-9</c:v>
                </c:pt>
                <c:pt idx="7378">
                  <c:v>9.4397999999999996E-9</c:v>
                </c:pt>
                <c:pt idx="7379">
                  <c:v>9.4460999999999995E-9</c:v>
                </c:pt>
                <c:pt idx="7380">
                  <c:v>9.4523000000000005E-9</c:v>
                </c:pt>
                <c:pt idx="7381">
                  <c:v>9.4586000000000004E-9</c:v>
                </c:pt>
                <c:pt idx="7382">
                  <c:v>9.4647999999999998E-9</c:v>
                </c:pt>
                <c:pt idx="7383">
                  <c:v>9.4710999999999997E-9</c:v>
                </c:pt>
                <c:pt idx="7384">
                  <c:v>9.4773000000000008E-9</c:v>
                </c:pt>
                <c:pt idx="7385">
                  <c:v>9.4836000000000006E-9</c:v>
                </c:pt>
                <c:pt idx="7386">
                  <c:v>9.4898E-9</c:v>
                </c:pt>
                <c:pt idx="7387">
                  <c:v>9.4960999999999999E-9</c:v>
                </c:pt>
                <c:pt idx="7388">
                  <c:v>9.5022999999999993E-9</c:v>
                </c:pt>
                <c:pt idx="7389">
                  <c:v>9.5085999999999992E-9</c:v>
                </c:pt>
                <c:pt idx="7390">
                  <c:v>9.5148000000000003E-9</c:v>
                </c:pt>
                <c:pt idx="7391">
                  <c:v>9.5211000000000001E-9</c:v>
                </c:pt>
                <c:pt idx="7392">
                  <c:v>9.5272999999999996E-9</c:v>
                </c:pt>
                <c:pt idx="7393">
                  <c:v>9.5335999999999994E-9</c:v>
                </c:pt>
                <c:pt idx="7394">
                  <c:v>9.5398000000000005E-9</c:v>
                </c:pt>
                <c:pt idx="7395">
                  <c:v>9.5461000000000004E-9</c:v>
                </c:pt>
                <c:pt idx="7396">
                  <c:v>9.5522999999999998E-9</c:v>
                </c:pt>
                <c:pt idx="7397">
                  <c:v>9.5585999999999996E-9</c:v>
                </c:pt>
                <c:pt idx="7398">
                  <c:v>9.5648000000000007E-9</c:v>
                </c:pt>
                <c:pt idx="7399">
                  <c:v>9.5711000000000006E-9</c:v>
                </c:pt>
                <c:pt idx="7400">
                  <c:v>9.5773E-9</c:v>
                </c:pt>
                <c:pt idx="7401">
                  <c:v>9.5835999999999999E-9</c:v>
                </c:pt>
                <c:pt idx="7402">
                  <c:v>9.5897999999999993E-9</c:v>
                </c:pt>
                <c:pt idx="7403">
                  <c:v>9.5961000000000008E-9</c:v>
                </c:pt>
                <c:pt idx="7404">
                  <c:v>9.6023000000000002E-9</c:v>
                </c:pt>
                <c:pt idx="7405">
                  <c:v>9.6086000000000001E-9</c:v>
                </c:pt>
                <c:pt idx="7406">
                  <c:v>9.6147999999999995E-9</c:v>
                </c:pt>
                <c:pt idx="7407">
                  <c:v>9.6210999999999994E-9</c:v>
                </c:pt>
                <c:pt idx="7408">
                  <c:v>9.6273000000000005E-9</c:v>
                </c:pt>
                <c:pt idx="7409">
                  <c:v>9.6336000000000003E-9</c:v>
                </c:pt>
                <c:pt idx="7410">
                  <c:v>9.6397999999999997E-9</c:v>
                </c:pt>
                <c:pt idx="7411">
                  <c:v>9.6460999999999996E-9</c:v>
                </c:pt>
                <c:pt idx="7412">
                  <c:v>9.6523000000000007E-9</c:v>
                </c:pt>
                <c:pt idx="7413">
                  <c:v>9.6586000000000005E-9</c:v>
                </c:pt>
                <c:pt idx="7414">
                  <c:v>9.6648E-9</c:v>
                </c:pt>
                <c:pt idx="7415">
                  <c:v>9.6710999999999998E-9</c:v>
                </c:pt>
                <c:pt idx="7416">
                  <c:v>9.6772999999999992E-9</c:v>
                </c:pt>
                <c:pt idx="7417">
                  <c:v>9.6836000000000008E-9</c:v>
                </c:pt>
                <c:pt idx="7418">
                  <c:v>9.6898000000000002E-9</c:v>
                </c:pt>
                <c:pt idx="7419">
                  <c:v>9.6961E-9</c:v>
                </c:pt>
                <c:pt idx="7420">
                  <c:v>9.7022999999999995E-9</c:v>
                </c:pt>
                <c:pt idx="7421">
                  <c:v>9.7085999999999993E-9</c:v>
                </c:pt>
                <c:pt idx="7422">
                  <c:v>9.7148000000000004E-9</c:v>
                </c:pt>
                <c:pt idx="7423">
                  <c:v>9.7211000000000003E-9</c:v>
                </c:pt>
                <c:pt idx="7424">
                  <c:v>9.7272999999999997E-9</c:v>
                </c:pt>
                <c:pt idx="7425">
                  <c:v>9.7335999999999996E-9</c:v>
                </c:pt>
                <c:pt idx="7426">
                  <c:v>9.7398000000000006E-9</c:v>
                </c:pt>
                <c:pt idx="7427">
                  <c:v>9.7461000000000005E-9</c:v>
                </c:pt>
                <c:pt idx="7428">
                  <c:v>9.7522999999999999E-9</c:v>
                </c:pt>
                <c:pt idx="7429">
                  <c:v>9.7585999999999998E-9</c:v>
                </c:pt>
                <c:pt idx="7430">
                  <c:v>9.7647999999999992E-9</c:v>
                </c:pt>
                <c:pt idx="7431">
                  <c:v>9.7711000000000007E-9</c:v>
                </c:pt>
                <c:pt idx="7432">
                  <c:v>9.7773000000000001E-9</c:v>
                </c:pt>
                <c:pt idx="7433">
                  <c:v>9.7836E-9</c:v>
                </c:pt>
                <c:pt idx="7434">
                  <c:v>9.7897999999999994E-9</c:v>
                </c:pt>
                <c:pt idx="7435">
                  <c:v>9.7960999999999993E-9</c:v>
                </c:pt>
                <c:pt idx="7436">
                  <c:v>9.8023000000000004E-9</c:v>
                </c:pt>
                <c:pt idx="7437">
                  <c:v>9.8086000000000002E-9</c:v>
                </c:pt>
                <c:pt idx="7438">
                  <c:v>9.8147999999999996E-9</c:v>
                </c:pt>
                <c:pt idx="7439">
                  <c:v>9.8210999999999995E-9</c:v>
                </c:pt>
                <c:pt idx="7440">
                  <c:v>9.8273000000000006E-9</c:v>
                </c:pt>
                <c:pt idx="7441">
                  <c:v>9.8336000000000005E-9</c:v>
                </c:pt>
                <c:pt idx="7442">
                  <c:v>9.8397999999999999E-9</c:v>
                </c:pt>
                <c:pt idx="7443">
                  <c:v>9.8460999999999997E-9</c:v>
                </c:pt>
                <c:pt idx="7444">
                  <c:v>9.8523000000000008E-9</c:v>
                </c:pt>
                <c:pt idx="7445">
                  <c:v>9.8586000000000007E-9</c:v>
                </c:pt>
                <c:pt idx="7446">
                  <c:v>9.8648000000000001E-9</c:v>
                </c:pt>
                <c:pt idx="7447">
                  <c:v>9.8711E-9</c:v>
                </c:pt>
                <c:pt idx="7448">
                  <c:v>9.8772999999999994E-9</c:v>
                </c:pt>
                <c:pt idx="7449">
                  <c:v>9.8835999999999992E-9</c:v>
                </c:pt>
                <c:pt idx="7450">
                  <c:v>9.8898000000000003E-9</c:v>
                </c:pt>
                <c:pt idx="7451">
                  <c:v>9.8961000000000002E-9</c:v>
                </c:pt>
                <c:pt idx="7452">
                  <c:v>9.9022999999999996E-9</c:v>
                </c:pt>
                <c:pt idx="7453">
                  <c:v>9.9085999999999995E-9</c:v>
                </c:pt>
                <c:pt idx="7454">
                  <c:v>9.9148000000000005E-9</c:v>
                </c:pt>
                <c:pt idx="7455">
                  <c:v>9.9211000000000004E-9</c:v>
                </c:pt>
                <c:pt idx="7456">
                  <c:v>9.9272999999999998E-9</c:v>
                </c:pt>
                <c:pt idx="7457">
                  <c:v>9.9335999999999997E-9</c:v>
                </c:pt>
                <c:pt idx="7458">
                  <c:v>9.9398000000000008E-9</c:v>
                </c:pt>
                <c:pt idx="7459">
                  <c:v>9.9461000000000006E-9</c:v>
                </c:pt>
                <c:pt idx="7460">
                  <c:v>9.9523000000000001E-9</c:v>
                </c:pt>
                <c:pt idx="7461">
                  <c:v>9.9585999999999999E-9</c:v>
                </c:pt>
                <c:pt idx="7462">
                  <c:v>9.9647999999999993E-9</c:v>
                </c:pt>
                <c:pt idx="7463">
                  <c:v>9.9710999999999992E-9</c:v>
                </c:pt>
                <c:pt idx="7464">
                  <c:v>9.9773000000000003E-9</c:v>
                </c:pt>
                <c:pt idx="7465">
                  <c:v>9.9836000000000001E-9</c:v>
                </c:pt>
                <c:pt idx="7466">
                  <c:v>9.9897999999999996E-9</c:v>
                </c:pt>
                <c:pt idx="7467">
                  <c:v>9.9960999999999994E-9</c:v>
                </c:pt>
                <c:pt idx="7468">
                  <c:v>1.0002300000000001E-8</c:v>
                </c:pt>
                <c:pt idx="7469">
                  <c:v>1.00086E-8</c:v>
                </c:pt>
                <c:pt idx="7470">
                  <c:v>1.00148E-8</c:v>
                </c:pt>
                <c:pt idx="7471">
                  <c:v>1.00211E-8</c:v>
                </c:pt>
                <c:pt idx="7472">
                  <c:v>1.0027300000000001E-8</c:v>
                </c:pt>
                <c:pt idx="7473">
                  <c:v>1.0033600000000001E-8</c:v>
                </c:pt>
                <c:pt idx="7474">
                  <c:v>1.00398E-8</c:v>
                </c:pt>
                <c:pt idx="7475">
                  <c:v>1.00461E-8</c:v>
                </c:pt>
                <c:pt idx="7476">
                  <c:v>1.0052299999999999E-8</c:v>
                </c:pt>
                <c:pt idx="7477">
                  <c:v>1.0058600000000001E-8</c:v>
                </c:pt>
                <c:pt idx="7478">
                  <c:v>1.00648E-8</c:v>
                </c:pt>
                <c:pt idx="7479">
                  <c:v>1.00711E-8</c:v>
                </c:pt>
                <c:pt idx="7480">
                  <c:v>1.00773E-8</c:v>
                </c:pt>
                <c:pt idx="7481">
                  <c:v>1.0083599999999999E-8</c:v>
                </c:pt>
                <c:pt idx="7482">
                  <c:v>1.00898E-8</c:v>
                </c:pt>
                <c:pt idx="7483">
                  <c:v>1.00961E-8</c:v>
                </c:pt>
                <c:pt idx="7484">
                  <c:v>1.01023E-8</c:v>
                </c:pt>
                <c:pt idx="7485">
                  <c:v>1.01086E-8</c:v>
                </c:pt>
                <c:pt idx="7486">
                  <c:v>1.0114800000000001E-8</c:v>
                </c:pt>
                <c:pt idx="7487">
                  <c:v>1.0121100000000001E-8</c:v>
                </c:pt>
                <c:pt idx="7488">
                  <c:v>1.01273E-8</c:v>
                </c:pt>
                <c:pt idx="7489">
                  <c:v>1.01336E-8</c:v>
                </c:pt>
                <c:pt idx="7490">
                  <c:v>1.0139799999999999E-8</c:v>
                </c:pt>
                <c:pt idx="7491">
                  <c:v>1.0146100000000001E-8</c:v>
                </c:pt>
                <c:pt idx="7492">
                  <c:v>1.01523E-8</c:v>
                </c:pt>
                <c:pt idx="7493">
                  <c:v>1.01586E-8</c:v>
                </c:pt>
                <c:pt idx="7494">
                  <c:v>1.0164799999999999E-8</c:v>
                </c:pt>
                <c:pt idx="7495">
                  <c:v>1.0171099999999999E-8</c:v>
                </c:pt>
                <c:pt idx="7496">
                  <c:v>1.01773E-8</c:v>
                </c:pt>
                <c:pt idx="7497">
                  <c:v>1.01836E-8</c:v>
                </c:pt>
                <c:pt idx="7498">
                  <c:v>1.01898E-8</c:v>
                </c:pt>
                <c:pt idx="7499">
                  <c:v>1.01961E-8</c:v>
                </c:pt>
                <c:pt idx="7500">
                  <c:v>1.0202300000000001E-8</c:v>
                </c:pt>
                <c:pt idx="7501">
                  <c:v>1.0208600000000001E-8</c:v>
                </c:pt>
                <c:pt idx="7502">
                  <c:v>1.02148E-8</c:v>
                </c:pt>
                <c:pt idx="7503">
                  <c:v>1.02211E-8</c:v>
                </c:pt>
                <c:pt idx="7504">
                  <c:v>1.0227299999999999E-8</c:v>
                </c:pt>
                <c:pt idx="7505">
                  <c:v>1.0233600000000001E-8</c:v>
                </c:pt>
                <c:pt idx="7506">
                  <c:v>1.02398E-8</c:v>
                </c:pt>
                <c:pt idx="7507">
                  <c:v>1.02461E-8</c:v>
                </c:pt>
                <c:pt idx="7508">
                  <c:v>1.0252299999999999E-8</c:v>
                </c:pt>
                <c:pt idx="7509">
                  <c:v>1.0258599999999999E-8</c:v>
                </c:pt>
                <c:pt idx="7510">
                  <c:v>1.02648E-8</c:v>
                </c:pt>
                <c:pt idx="7511">
                  <c:v>1.02711E-8</c:v>
                </c:pt>
                <c:pt idx="7512">
                  <c:v>1.02773E-8</c:v>
                </c:pt>
                <c:pt idx="7513">
                  <c:v>1.02836E-8</c:v>
                </c:pt>
                <c:pt idx="7514">
                  <c:v>1.0289800000000001E-8</c:v>
                </c:pt>
                <c:pt idx="7515">
                  <c:v>1.02961E-8</c:v>
                </c:pt>
                <c:pt idx="7516">
                  <c:v>1.03023E-8</c:v>
                </c:pt>
                <c:pt idx="7517">
                  <c:v>1.03086E-8</c:v>
                </c:pt>
                <c:pt idx="7518">
                  <c:v>1.0314800000000001E-8</c:v>
                </c:pt>
                <c:pt idx="7519">
                  <c:v>1.0321100000000001E-8</c:v>
                </c:pt>
                <c:pt idx="7520">
                  <c:v>1.03273E-8</c:v>
                </c:pt>
                <c:pt idx="7521">
                  <c:v>1.03336E-8</c:v>
                </c:pt>
                <c:pt idx="7522">
                  <c:v>1.0339799999999999E-8</c:v>
                </c:pt>
                <c:pt idx="7523">
                  <c:v>1.0346099999999999E-8</c:v>
                </c:pt>
                <c:pt idx="7524">
                  <c:v>1.03523E-8</c:v>
                </c:pt>
                <c:pt idx="7525">
                  <c:v>1.03586E-8</c:v>
                </c:pt>
                <c:pt idx="7526">
                  <c:v>1.03648E-8</c:v>
                </c:pt>
                <c:pt idx="7527">
                  <c:v>1.0371099999999999E-8</c:v>
                </c:pt>
                <c:pt idx="7528">
                  <c:v>1.0377300000000001E-8</c:v>
                </c:pt>
                <c:pt idx="7529">
                  <c:v>1.03836E-8</c:v>
                </c:pt>
                <c:pt idx="7530">
                  <c:v>1.03898E-8</c:v>
                </c:pt>
                <c:pt idx="7531">
                  <c:v>1.03961E-8</c:v>
                </c:pt>
                <c:pt idx="7532">
                  <c:v>1.0402300000000001E-8</c:v>
                </c:pt>
                <c:pt idx="7533">
                  <c:v>1.0408600000000001E-8</c:v>
                </c:pt>
                <c:pt idx="7534">
                  <c:v>1.04148E-8</c:v>
                </c:pt>
                <c:pt idx="7535">
                  <c:v>1.04211E-8</c:v>
                </c:pt>
                <c:pt idx="7536">
                  <c:v>1.0427299999999999E-8</c:v>
                </c:pt>
                <c:pt idx="7537">
                  <c:v>1.0433599999999999E-8</c:v>
                </c:pt>
                <c:pt idx="7538">
                  <c:v>1.04398E-8</c:v>
                </c:pt>
                <c:pt idx="7539">
                  <c:v>1.04461E-8</c:v>
                </c:pt>
                <c:pt idx="7540">
                  <c:v>1.04523E-8</c:v>
                </c:pt>
                <c:pt idx="7541">
                  <c:v>1.0458599999999999E-8</c:v>
                </c:pt>
                <c:pt idx="7542">
                  <c:v>1.0464800000000001E-8</c:v>
                </c:pt>
                <c:pt idx="7543">
                  <c:v>1.04711E-8</c:v>
                </c:pt>
                <c:pt idx="7544">
                  <c:v>1.04773E-8</c:v>
                </c:pt>
                <c:pt idx="7545">
                  <c:v>1.04836E-8</c:v>
                </c:pt>
                <c:pt idx="7546">
                  <c:v>1.0489800000000001E-8</c:v>
                </c:pt>
                <c:pt idx="7547">
                  <c:v>1.0496100000000001E-8</c:v>
                </c:pt>
                <c:pt idx="7548">
                  <c:v>1.05023E-8</c:v>
                </c:pt>
                <c:pt idx="7549">
                  <c:v>1.05086E-8</c:v>
                </c:pt>
                <c:pt idx="7550">
                  <c:v>1.0514799999999999E-8</c:v>
                </c:pt>
                <c:pt idx="7551">
                  <c:v>1.0521100000000001E-8</c:v>
                </c:pt>
                <c:pt idx="7552">
                  <c:v>1.05273E-8</c:v>
                </c:pt>
                <c:pt idx="7553">
                  <c:v>1.05336E-8</c:v>
                </c:pt>
                <c:pt idx="7554">
                  <c:v>1.05398E-8</c:v>
                </c:pt>
                <c:pt idx="7555">
                  <c:v>1.0546099999999999E-8</c:v>
                </c:pt>
                <c:pt idx="7556">
                  <c:v>1.05523E-8</c:v>
                </c:pt>
                <c:pt idx="7557">
                  <c:v>1.05586E-8</c:v>
                </c:pt>
                <c:pt idx="7558">
                  <c:v>1.05648E-8</c:v>
                </c:pt>
                <c:pt idx="7559">
                  <c:v>1.05711E-8</c:v>
                </c:pt>
                <c:pt idx="7560">
                  <c:v>1.0577300000000001E-8</c:v>
                </c:pt>
                <c:pt idx="7561">
                  <c:v>1.0583600000000001E-8</c:v>
                </c:pt>
                <c:pt idx="7562">
                  <c:v>1.05898E-8</c:v>
                </c:pt>
                <c:pt idx="7563">
                  <c:v>1.05961E-8</c:v>
                </c:pt>
                <c:pt idx="7564">
                  <c:v>1.0602299999999999E-8</c:v>
                </c:pt>
                <c:pt idx="7565">
                  <c:v>1.0608600000000001E-8</c:v>
                </c:pt>
                <c:pt idx="7566">
                  <c:v>1.06148E-8</c:v>
                </c:pt>
                <c:pt idx="7567">
                  <c:v>1.06211E-8</c:v>
                </c:pt>
                <c:pt idx="7568">
                  <c:v>1.0627299999999999E-8</c:v>
                </c:pt>
                <c:pt idx="7569">
                  <c:v>1.0633599999999999E-8</c:v>
                </c:pt>
                <c:pt idx="7570">
                  <c:v>1.06398E-8</c:v>
                </c:pt>
                <c:pt idx="7571">
                  <c:v>1.06461E-8</c:v>
                </c:pt>
                <c:pt idx="7572">
                  <c:v>1.06523E-8</c:v>
                </c:pt>
                <c:pt idx="7573">
                  <c:v>1.06586E-8</c:v>
                </c:pt>
                <c:pt idx="7574">
                  <c:v>1.0664800000000001E-8</c:v>
                </c:pt>
                <c:pt idx="7575">
                  <c:v>1.0671100000000001E-8</c:v>
                </c:pt>
                <c:pt idx="7576">
                  <c:v>1.06773E-8</c:v>
                </c:pt>
                <c:pt idx="7577">
                  <c:v>1.06836E-8</c:v>
                </c:pt>
                <c:pt idx="7578">
                  <c:v>1.0689799999999999E-8</c:v>
                </c:pt>
                <c:pt idx="7579">
                  <c:v>1.0696100000000001E-8</c:v>
                </c:pt>
                <c:pt idx="7580">
                  <c:v>1.07023E-8</c:v>
                </c:pt>
                <c:pt idx="7581">
                  <c:v>1.07086E-8</c:v>
                </c:pt>
                <c:pt idx="7582">
                  <c:v>1.0714799999999999E-8</c:v>
                </c:pt>
                <c:pt idx="7583">
                  <c:v>1.0721099999999999E-8</c:v>
                </c:pt>
                <c:pt idx="7584">
                  <c:v>1.07273E-8</c:v>
                </c:pt>
                <c:pt idx="7585">
                  <c:v>1.07336E-8</c:v>
                </c:pt>
                <c:pt idx="7586">
                  <c:v>1.07398E-8</c:v>
                </c:pt>
                <c:pt idx="7587">
                  <c:v>1.07461E-8</c:v>
                </c:pt>
                <c:pt idx="7588">
                  <c:v>1.0752300000000001E-8</c:v>
                </c:pt>
                <c:pt idx="7589">
                  <c:v>1.07586E-8</c:v>
                </c:pt>
                <c:pt idx="7590">
                  <c:v>1.07648E-8</c:v>
                </c:pt>
                <c:pt idx="7591">
                  <c:v>1.07711E-8</c:v>
                </c:pt>
                <c:pt idx="7592">
                  <c:v>1.0777300000000001E-8</c:v>
                </c:pt>
                <c:pt idx="7593">
                  <c:v>1.0783600000000001E-8</c:v>
                </c:pt>
                <c:pt idx="7594">
                  <c:v>1.07898E-8</c:v>
                </c:pt>
                <c:pt idx="7595">
                  <c:v>1.07961E-8</c:v>
                </c:pt>
                <c:pt idx="7596">
                  <c:v>1.0802299999999999E-8</c:v>
                </c:pt>
                <c:pt idx="7597">
                  <c:v>1.0808599999999999E-8</c:v>
                </c:pt>
                <c:pt idx="7598">
                  <c:v>1.08148E-8</c:v>
                </c:pt>
                <c:pt idx="7599">
                  <c:v>1.08211E-8</c:v>
                </c:pt>
                <c:pt idx="7600">
                  <c:v>1.08273E-8</c:v>
                </c:pt>
                <c:pt idx="7601">
                  <c:v>1.0833599999999999E-8</c:v>
                </c:pt>
                <c:pt idx="7602">
                  <c:v>1.0839800000000001E-8</c:v>
                </c:pt>
                <c:pt idx="7603">
                  <c:v>1.08461E-8</c:v>
                </c:pt>
                <c:pt idx="7604">
                  <c:v>1.08523E-8</c:v>
                </c:pt>
                <c:pt idx="7605">
                  <c:v>1.08586E-8</c:v>
                </c:pt>
                <c:pt idx="7606">
                  <c:v>1.0864800000000001E-8</c:v>
                </c:pt>
                <c:pt idx="7607">
                  <c:v>1.0871100000000001E-8</c:v>
                </c:pt>
                <c:pt idx="7608">
                  <c:v>1.08773E-8</c:v>
                </c:pt>
                <c:pt idx="7609">
                  <c:v>1.08836E-8</c:v>
                </c:pt>
                <c:pt idx="7610">
                  <c:v>1.0889799999999999E-8</c:v>
                </c:pt>
                <c:pt idx="7611">
                  <c:v>1.0896099999999999E-8</c:v>
                </c:pt>
                <c:pt idx="7612">
                  <c:v>1.09023E-8</c:v>
                </c:pt>
                <c:pt idx="7613">
                  <c:v>1.09086E-8</c:v>
                </c:pt>
                <c:pt idx="7614">
                  <c:v>1.09148E-8</c:v>
                </c:pt>
                <c:pt idx="7615">
                  <c:v>1.0921099999999999E-8</c:v>
                </c:pt>
                <c:pt idx="7616">
                  <c:v>1.0927300000000001E-8</c:v>
                </c:pt>
                <c:pt idx="7617">
                  <c:v>1.09336E-8</c:v>
                </c:pt>
                <c:pt idx="7618">
                  <c:v>1.09398E-8</c:v>
                </c:pt>
                <c:pt idx="7619">
                  <c:v>1.09461E-8</c:v>
                </c:pt>
                <c:pt idx="7620">
                  <c:v>1.0952300000000001E-8</c:v>
                </c:pt>
                <c:pt idx="7621">
                  <c:v>1.0958600000000001E-8</c:v>
                </c:pt>
                <c:pt idx="7622">
                  <c:v>1.09648E-8</c:v>
                </c:pt>
                <c:pt idx="7623">
                  <c:v>1.09711E-8</c:v>
                </c:pt>
                <c:pt idx="7624">
                  <c:v>1.0977299999999999E-8</c:v>
                </c:pt>
                <c:pt idx="7625">
                  <c:v>1.0983600000000001E-8</c:v>
                </c:pt>
                <c:pt idx="7626">
                  <c:v>1.09898E-8</c:v>
                </c:pt>
                <c:pt idx="7627">
                  <c:v>1.09961E-8</c:v>
                </c:pt>
                <c:pt idx="7628">
                  <c:v>1.10023E-8</c:v>
                </c:pt>
                <c:pt idx="7629">
                  <c:v>1.1008599999999999E-8</c:v>
                </c:pt>
                <c:pt idx="7630">
                  <c:v>1.10148E-8</c:v>
                </c:pt>
                <c:pt idx="7631">
                  <c:v>1.10211E-8</c:v>
                </c:pt>
                <c:pt idx="7632">
                  <c:v>1.10273E-8</c:v>
                </c:pt>
                <c:pt idx="7633">
                  <c:v>1.10336E-8</c:v>
                </c:pt>
                <c:pt idx="7634">
                  <c:v>1.1039800000000001E-8</c:v>
                </c:pt>
                <c:pt idx="7635">
                  <c:v>1.1046100000000001E-8</c:v>
                </c:pt>
                <c:pt idx="7636">
                  <c:v>1.10523E-8</c:v>
                </c:pt>
                <c:pt idx="7637">
                  <c:v>1.10586E-8</c:v>
                </c:pt>
                <c:pt idx="7638">
                  <c:v>1.1064799999999999E-8</c:v>
                </c:pt>
                <c:pt idx="7639">
                  <c:v>1.1071100000000001E-8</c:v>
                </c:pt>
                <c:pt idx="7640">
                  <c:v>1.10773E-8</c:v>
                </c:pt>
                <c:pt idx="7641">
                  <c:v>1.10836E-8</c:v>
                </c:pt>
                <c:pt idx="7642">
                  <c:v>1.1089799999999999E-8</c:v>
                </c:pt>
                <c:pt idx="7643">
                  <c:v>1.1096099999999999E-8</c:v>
                </c:pt>
                <c:pt idx="7644">
                  <c:v>1.11023E-8</c:v>
                </c:pt>
                <c:pt idx="7645">
                  <c:v>1.11086E-8</c:v>
                </c:pt>
                <c:pt idx="7646">
                  <c:v>1.11148E-8</c:v>
                </c:pt>
                <c:pt idx="7647">
                  <c:v>1.11211E-8</c:v>
                </c:pt>
                <c:pt idx="7648">
                  <c:v>1.1127300000000001E-8</c:v>
                </c:pt>
                <c:pt idx="7649">
                  <c:v>1.1133600000000001E-8</c:v>
                </c:pt>
                <c:pt idx="7650">
                  <c:v>1.11398E-8</c:v>
                </c:pt>
                <c:pt idx="7651">
                  <c:v>1.11461E-8</c:v>
                </c:pt>
                <c:pt idx="7652">
                  <c:v>1.1152299999999999E-8</c:v>
                </c:pt>
                <c:pt idx="7653">
                  <c:v>1.1158600000000001E-8</c:v>
                </c:pt>
                <c:pt idx="7654">
                  <c:v>1.11648E-8</c:v>
                </c:pt>
                <c:pt idx="7655">
                  <c:v>1.11711E-8</c:v>
                </c:pt>
                <c:pt idx="7656">
                  <c:v>1.1177299999999999E-8</c:v>
                </c:pt>
                <c:pt idx="7657">
                  <c:v>1.1183599999999999E-8</c:v>
                </c:pt>
                <c:pt idx="7658">
                  <c:v>1.11898E-8</c:v>
                </c:pt>
                <c:pt idx="7659">
                  <c:v>1.11961E-8</c:v>
                </c:pt>
                <c:pt idx="7660">
                  <c:v>1.12023E-8</c:v>
                </c:pt>
                <c:pt idx="7661">
                  <c:v>1.12086E-8</c:v>
                </c:pt>
                <c:pt idx="7662">
                  <c:v>1.1214800000000001E-8</c:v>
                </c:pt>
                <c:pt idx="7663">
                  <c:v>1.12211E-8</c:v>
                </c:pt>
                <c:pt idx="7664">
                  <c:v>1.12273E-8</c:v>
                </c:pt>
                <c:pt idx="7665">
                  <c:v>1.12336E-8</c:v>
                </c:pt>
                <c:pt idx="7666">
                  <c:v>1.1239799999999999E-8</c:v>
                </c:pt>
                <c:pt idx="7667">
                  <c:v>1.1246100000000001E-8</c:v>
                </c:pt>
                <c:pt idx="7668">
                  <c:v>1.12523E-8</c:v>
                </c:pt>
                <c:pt idx="7669">
                  <c:v>1.12586E-8</c:v>
                </c:pt>
                <c:pt idx="7670">
                  <c:v>1.1264799999999999E-8</c:v>
                </c:pt>
                <c:pt idx="7671">
                  <c:v>1.1271099999999999E-8</c:v>
                </c:pt>
                <c:pt idx="7672">
                  <c:v>1.12773E-8</c:v>
                </c:pt>
                <c:pt idx="7673">
                  <c:v>1.12836E-8</c:v>
                </c:pt>
                <c:pt idx="7674">
                  <c:v>1.12898E-8</c:v>
                </c:pt>
                <c:pt idx="7675">
                  <c:v>1.1296099999999999E-8</c:v>
                </c:pt>
                <c:pt idx="7676">
                  <c:v>1.1302300000000001E-8</c:v>
                </c:pt>
                <c:pt idx="7677">
                  <c:v>1.13086E-8</c:v>
                </c:pt>
                <c:pt idx="7678">
                  <c:v>1.13148E-8</c:v>
                </c:pt>
                <c:pt idx="7679">
                  <c:v>1.13211E-8</c:v>
                </c:pt>
                <c:pt idx="7680">
                  <c:v>1.1327300000000001E-8</c:v>
                </c:pt>
                <c:pt idx="7681">
                  <c:v>1.1333600000000001E-8</c:v>
                </c:pt>
                <c:pt idx="7682">
                  <c:v>1.13398E-8</c:v>
                </c:pt>
                <c:pt idx="7683">
                  <c:v>1.13461E-8</c:v>
                </c:pt>
                <c:pt idx="7684">
                  <c:v>1.1352299999999999E-8</c:v>
                </c:pt>
                <c:pt idx="7685">
                  <c:v>1.1358599999999999E-8</c:v>
                </c:pt>
                <c:pt idx="7686">
                  <c:v>1.13648E-8</c:v>
                </c:pt>
                <c:pt idx="7687">
                  <c:v>1.13711E-8</c:v>
                </c:pt>
                <c:pt idx="7688">
                  <c:v>1.13773E-8</c:v>
                </c:pt>
                <c:pt idx="7689">
                  <c:v>1.1383599999999999E-8</c:v>
                </c:pt>
                <c:pt idx="7690">
                  <c:v>1.1389800000000001E-8</c:v>
                </c:pt>
                <c:pt idx="7691">
                  <c:v>1.13961E-8</c:v>
                </c:pt>
                <c:pt idx="7692">
                  <c:v>1.14023E-8</c:v>
                </c:pt>
                <c:pt idx="7693">
                  <c:v>1.14086E-8</c:v>
                </c:pt>
                <c:pt idx="7694">
                  <c:v>1.1414800000000001E-8</c:v>
                </c:pt>
                <c:pt idx="7695">
                  <c:v>1.1421100000000001E-8</c:v>
                </c:pt>
                <c:pt idx="7696">
                  <c:v>1.14273E-8</c:v>
                </c:pt>
                <c:pt idx="7697">
                  <c:v>1.14336E-8</c:v>
                </c:pt>
                <c:pt idx="7698">
                  <c:v>1.1439799999999999E-8</c:v>
                </c:pt>
                <c:pt idx="7699">
                  <c:v>1.1446099999999999E-8</c:v>
                </c:pt>
                <c:pt idx="7700">
                  <c:v>1.14523E-8</c:v>
                </c:pt>
                <c:pt idx="7701">
                  <c:v>1.14586E-8</c:v>
                </c:pt>
                <c:pt idx="7702">
                  <c:v>1.14648E-8</c:v>
                </c:pt>
                <c:pt idx="7703">
                  <c:v>1.1471099999999999E-8</c:v>
                </c:pt>
                <c:pt idx="7704">
                  <c:v>1.14773E-8</c:v>
                </c:pt>
                <c:pt idx="7705">
                  <c:v>1.14836E-8</c:v>
                </c:pt>
                <c:pt idx="7706">
                  <c:v>1.14898E-8</c:v>
                </c:pt>
                <c:pt idx="7707">
                  <c:v>1.14961E-8</c:v>
                </c:pt>
                <c:pt idx="7708">
                  <c:v>1.1502300000000001E-8</c:v>
                </c:pt>
                <c:pt idx="7709">
                  <c:v>1.1508600000000001E-8</c:v>
                </c:pt>
                <c:pt idx="7710">
                  <c:v>1.15148E-8</c:v>
                </c:pt>
                <c:pt idx="7711">
                  <c:v>1.15211E-8</c:v>
                </c:pt>
                <c:pt idx="7712">
                  <c:v>1.1527299999999999E-8</c:v>
                </c:pt>
                <c:pt idx="7713">
                  <c:v>1.1533600000000001E-8</c:v>
                </c:pt>
                <c:pt idx="7714">
                  <c:v>1.15398E-8</c:v>
                </c:pt>
                <c:pt idx="7715">
                  <c:v>1.15461E-8</c:v>
                </c:pt>
                <c:pt idx="7716">
                  <c:v>1.1552299999999999E-8</c:v>
                </c:pt>
                <c:pt idx="7717">
                  <c:v>1.1558599999999999E-8</c:v>
                </c:pt>
                <c:pt idx="7718">
                  <c:v>1.15648E-8</c:v>
                </c:pt>
                <c:pt idx="7719">
                  <c:v>1.15711E-8</c:v>
                </c:pt>
                <c:pt idx="7720">
                  <c:v>1.15773E-8</c:v>
                </c:pt>
                <c:pt idx="7721">
                  <c:v>1.15836E-8</c:v>
                </c:pt>
                <c:pt idx="7722">
                  <c:v>1.1589800000000001E-8</c:v>
                </c:pt>
                <c:pt idx="7723">
                  <c:v>1.1596100000000001E-8</c:v>
                </c:pt>
                <c:pt idx="7724">
                  <c:v>1.16023E-8</c:v>
                </c:pt>
                <c:pt idx="7725">
                  <c:v>1.16086E-8</c:v>
                </c:pt>
                <c:pt idx="7726">
                  <c:v>1.1614799999999999E-8</c:v>
                </c:pt>
                <c:pt idx="7727">
                  <c:v>1.1621100000000001E-8</c:v>
                </c:pt>
                <c:pt idx="7728">
                  <c:v>1.16273E-8</c:v>
                </c:pt>
                <c:pt idx="7729">
                  <c:v>1.16336E-8</c:v>
                </c:pt>
                <c:pt idx="7730">
                  <c:v>1.1639799999999999E-8</c:v>
                </c:pt>
                <c:pt idx="7731">
                  <c:v>1.1646099999999999E-8</c:v>
                </c:pt>
                <c:pt idx="7732">
                  <c:v>1.16523E-8</c:v>
                </c:pt>
                <c:pt idx="7733">
                  <c:v>1.16586E-8</c:v>
                </c:pt>
                <c:pt idx="7734">
                  <c:v>1.16648E-8</c:v>
                </c:pt>
                <c:pt idx="7735">
                  <c:v>1.16711E-8</c:v>
                </c:pt>
                <c:pt idx="7736">
                  <c:v>1.1677300000000001E-8</c:v>
                </c:pt>
                <c:pt idx="7737">
                  <c:v>1.16836E-8</c:v>
                </c:pt>
                <c:pt idx="7738">
                  <c:v>1.16898E-8</c:v>
                </c:pt>
                <c:pt idx="7739">
                  <c:v>1.16961E-8</c:v>
                </c:pt>
                <c:pt idx="7740">
                  <c:v>1.1702299999999999E-8</c:v>
                </c:pt>
                <c:pt idx="7741">
                  <c:v>1.1708600000000001E-8</c:v>
                </c:pt>
                <c:pt idx="7742">
                  <c:v>1.17148E-8</c:v>
                </c:pt>
                <c:pt idx="7743">
                  <c:v>1.17211E-8</c:v>
                </c:pt>
                <c:pt idx="7744">
                  <c:v>1.1727299999999999E-8</c:v>
                </c:pt>
                <c:pt idx="7745">
                  <c:v>1.1733599999999999E-8</c:v>
                </c:pt>
                <c:pt idx="7746">
                  <c:v>1.17398E-8</c:v>
                </c:pt>
                <c:pt idx="7747">
                  <c:v>1.17461E-8</c:v>
                </c:pt>
                <c:pt idx="7748">
                  <c:v>1.17523E-8</c:v>
                </c:pt>
                <c:pt idx="7749">
                  <c:v>1.1758599999999999E-8</c:v>
                </c:pt>
                <c:pt idx="7750">
                  <c:v>1.1764800000000001E-8</c:v>
                </c:pt>
                <c:pt idx="7751">
                  <c:v>1.17711E-8</c:v>
                </c:pt>
                <c:pt idx="7752">
                  <c:v>1.17773E-8</c:v>
                </c:pt>
                <c:pt idx="7753">
                  <c:v>1.17836E-8</c:v>
                </c:pt>
                <c:pt idx="7754">
                  <c:v>1.1789800000000001E-8</c:v>
                </c:pt>
                <c:pt idx="7755">
                  <c:v>1.1796100000000001E-8</c:v>
                </c:pt>
                <c:pt idx="7756">
                  <c:v>1.18023E-8</c:v>
                </c:pt>
                <c:pt idx="7757">
                  <c:v>1.18086E-8</c:v>
                </c:pt>
                <c:pt idx="7758">
                  <c:v>1.1814799999999999E-8</c:v>
                </c:pt>
                <c:pt idx="7759">
                  <c:v>1.1821099999999999E-8</c:v>
                </c:pt>
                <c:pt idx="7760">
                  <c:v>1.18273E-8</c:v>
                </c:pt>
                <c:pt idx="7761">
                  <c:v>1.18336E-8</c:v>
                </c:pt>
                <c:pt idx="7762">
                  <c:v>1.18398E-8</c:v>
                </c:pt>
                <c:pt idx="7763">
                  <c:v>1.1846099999999999E-8</c:v>
                </c:pt>
                <c:pt idx="7764">
                  <c:v>1.1852300000000001E-8</c:v>
                </c:pt>
                <c:pt idx="7765">
                  <c:v>1.18586E-8</c:v>
                </c:pt>
                <c:pt idx="7766">
                  <c:v>1.18648E-8</c:v>
                </c:pt>
                <c:pt idx="7767">
                  <c:v>1.18711E-8</c:v>
                </c:pt>
                <c:pt idx="7768">
                  <c:v>1.1877300000000001E-8</c:v>
                </c:pt>
                <c:pt idx="7769">
                  <c:v>1.1883600000000001E-8</c:v>
                </c:pt>
                <c:pt idx="7770">
                  <c:v>1.18898E-8</c:v>
                </c:pt>
                <c:pt idx="7771">
                  <c:v>1.18961E-8</c:v>
                </c:pt>
                <c:pt idx="7772">
                  <c:v>1.1902299999999999E-8</c:v>
                </c:pt>
                <c:pt idx="7773">
                  <c:v>1.1908599999999999E-8</c:v>
                </c:pt>
                <c:pt idx="7774">
                  <c:v>1.19148E-8</c:v>
                </c:pt>
                <c:pt idx="7775">
                  <c:v>1.19211E-8</c:v>
                </c:pt>
                <c:pt idx="7776">
                  <c:v>1.19273E-8</c:v>
                </c:pt>
                <c:pt idx="7777">
                  <c:v>1.1933599999999999E-8</c:v>
                </c:pt>
                <c:pt idx="7778">
                  <c:v>1.19398E-8</c:v>
                </c:pt>
                <c:pt idx="7779">
                  <c:v>1.19461E-8</c:v>
                </c:pt>
                <c:pt idx="7780">
                  <c:v>1.19523E-8</c:v>
                </c:pt>
                <c:pt idx="7781">
                  <c:v>1.19586E-8</c:v>
                </c:pt>
                <c:pt idx="7782">
                  <c:v>1.1964800000000001E-8</c:v>
                </c:pt>
                <c:pt idx="7783">
                  <c:v>1.1971100000000001E-8</c:v>
                </c:pt>
                <c:pt idx="7784">
                  <c:v>1.19773E-8</c:v>
                </c:pt>
                <c:pt idx="7785">
                  <c:v>1.19836E-8</c:v>
                </c:pt>
                <c:pt idx="7786">
                  <c:v>1.1989799999999999E-8</c:v>
                </c:pt>
                <c:pt idx="7787">
                  <c:v>1.1996100000000001E-8</c:v>
                </c:pt>
                <c:pt idx="7788">
                  <c:v>1.20023E-8</c:v>
                </c:pt>
                <c:pt idx="7789">
                  <c:v>1.20086E-8</c:v>
                </c:pt>
                <c:pt idx="7790">
                  <c:v>1.2014799999999999E-8</c:v>
                </c:pt>
                <c:pt idx="7791">
                  <c:v>1.2021099999999999E-8</c:v>
                </c:pt>
                <c:pt idx="7792">
                  <c:v>1.20273E-8</c:v>
                </c:pt>
                <c:pt idx="7793">
                  <c:v>1.20336E-8</c:v>
                </c:pt>
                <c:pt idx="7794">
                  <c:v>1.20398E-8</c:v>
                </c:pt>
                <c:pt idx="7795">
                  <c:v>1.20461E-8</c:v>
                </c:pt>
                <c:pt idx="7796">
                  <c:v>1.2052300000000001E-8</c:v>
                </c:pt>
                <c:pt idx="7797">
                  <c:v>1.2058600000000001E-8</c:v>
                </c:pt>
                <c:pt idx="7798">
                  <c:v>1.20648E-8</c:v>
                </c:pt>
                <c:pt idx="7799">
                  <c:v>1.20711E-8</c:v>
                </c:pt>
                <c:pt idx="7800">
                  <c:v>1.2077299999999999E-8</c:v>
                </c:pt>
                <c:pt idx="7801">
                  <c:v>1.2083600000000001E-8</c:v>
                </c:pt>
                <c:pt idx="7802">
                  <c:v>1.20898E-8</c:v>
                </c:pt>
                <c:pt idx="7803">
                  <c:v>1.20961E-8</c:v>
                </c:pt>
                <c:pt idx="7804">
                  <c:v>1.2102299999999999E-8</c:v>
                </c:pt>
                <c:pt idx="7805">
                  <c:v>1.2108599999999999E-8</c:v>
                </c:pt>
                <c:pt idx="7806">
                  <c:v>1.21148E-8</c:v>
                </c:pt>
                <c:pt idx="7807">
                  <c:v>1.21211E-8</c:v>
                </c:pt>
                <c:pt idx="7808">
                  <c:v>1.21273E-8</c:v>
                </c:pt>
                <c:pt idx="7809">
                  <c:v>1.21336E-8</c:v>
                </c:pt>
                <c:pt idx="7810">
                  <c:v>1.2139800000000001E-8</c:v>
                </c:pt>
                <c:pt idx="7811">
                  <c:v>1.21461E-8</c:v>
                </c:pt>
                <c:pt idx="7812">
                  <c:v>1.21523E-8</c:v>
                </c:pt>
                <c:pt idx="7813">
                  <c:v>1.21586E-8</c:v>
                </c:pt>
                <c:pt idx="7814">
                  <c:v>1.2164799999999999E-8</c:v>
                </c:pt>
                <c:pt idx="7815">
                  <c:v>1.2171100000000001E-8</c:v>
                </c:pt>
                <c:pt idx="7816">
                  <c:v>1.21773E-8</c:v>
                </c:pt>
                <c:pt idx="7817">
                  <c:v>1.21836E-8</c:v>
                </c:pt>
                <c:pt idx="7818">
                  <c:v>1.2189799999999999E-8</c:v>
                </c:pt>
                <c:pt idx="7819">
                  <c:v>1.2196099999999999E-8</c:v>
                </c:pt>
                <c:pt idx="7820">
                  <c:v>1.22023E-8</c:v>
                </c:pt>
                <c:pt idx="7821">
                  <c:v>1.22086E-8</c:v>
                </c:pt>
                <c:pt idx="7822">
                  <c:v>1.22148E-8</c:v>
                </c:pt>
                <c:pt idx="7823">
                  <c:v>1.2221099999999999E-8</c:v>
                </c:pt>
                <c:pt idx="7824">
                  <c:v>1.2227300000000001E-8</c:v>
                </c:pt>
                <c:pt idx="7825">
                  <c:v>1.22336E-8</c:v>
                </c:pt>
                <c:pt idx="7826">
                  <c:v>1.22398E-8</c:v>
                </c:pt>
                <c:pt idx="7827">
                  <c:v>1.22461E-8</c:v>
                </c:pt>
                <c:pt idx="7828">
                  <c:v>1.2252300000000001E-8</c:v>
                </c:pt>
                <c:pt idx="7829">
                  <c:v>1.2258600000000001E-8</c:v>
                </c:pt>
                <c:pt idx="7830">
                  <c:v>1.22648E-8</c:v>
                </c:pt>
                <c:pt idx="7831">
                  <c:v>1.22711E-8</c:v>
                </c:pt>
                <c:pt idx="7832">
                  <c:v>1.2277299999999999E-8</c:v>
                </c:pt>
                <c:pt idx="7833">
                  <c:v>1.2283599999999999E-8</c:v>
                </c:pt>
                <c:pt idx="7834">
                  <c:v>1.22898E-8</c:v>
                </c:pt>
                <c:pt idx="7835">
                  <c:v>1.22961E-8</c:v>
                </c:pt>
                <c:pt idx="7836">
                  <c:v>1.23023E-8</c:v>
                </c:pt>
                <c:pt idx="7837">
                  <c:v>1.2308599999999999E-8</c:v>
                </c:pt>
                <c:pt idx="7838">
                  <c:v>1.2314800000000001E-8</c:v>
                </c:pt>
                <c:pt idx="7839">
                  <c:v>1.23211E-8</c:v>
                </c:pt>
                <c:pt idx="7840">
                  <c:v>1.23273E-8</c:v>
                </c:pt>
                <c:pt idx="7841">
                  <c:v>1.23336E-8</c:v>
                </c:pt>
                <c:pt idx="7842">
                  <c:v>1.2339800000000001E-8</c:v>
                </c:pt>
                <c:pt idx="7843">
                  <c:v>1.2346100000000001E-8</c:v>
                </c:pt>
                <c:pt idx="7844">
                  <c:v>1.23523E-8</c:v>
                </c:pt>
                <c:pt idx="7845">
                  <c:v>1.23586E-8</c:v>
                </c:pt>
                <c:pt idx="7846">
                  <c:v>1.2364799999999999E-8</c:v>
                </c:pt>
                <c:pt idx="7847">
                  <c:v>1.2371099999999999E-8</c:v>
                </c:pt>
                <c:pt idx="7848">
                  <c:v>1.23773E-8</c:v>
                </c:pt>
                <c:pt idx="7849">
                  <c:v>1.23836E-8</c:v>
                </c:pt>
                <c:pt idx="7850">
                  <c:v>1.23898E-8</c:v>
                </c:pt>
                <c:pt idx="7851">
                  <c:v>1.2396099999999999E-8</c:v>
                </c:pt>
                <c:pt idx="7852">
                  <c:v>1.24023E-8</c:v>
                </c:pt>
                <c:pt idx="7853">
                  <c:v>1.24086E-8</c:v>
                </c:pt>
                <c:pt idx="7854">
                  <c:v>1.24148E-8</c:v>
                </c:pt>
                <c:pt idx="7855">
                  <c:v>1.24211E-8</c:v>
                </c:pt>
                <c:pt idx="7856">
                  <c:v>1.2427300000000001E-8</c:v>
                </c:pt>
                <c:pt idx="7857">
                  <c:v>1.2433600000000001E-8</c:v>
                </c:pt>
                <c:pt idx="7858">
                  <c:v>1.24398E-8</c:v>
                </c:pt>
                <c:pt idx="7859">
                  <c:v>1.24461E-8</c:v>
                </c:pt>
                <c:pt idx="7860">
                  <c:v>1.2452299999999999E-8</c:v>
                </c:pt>
                <c:pt idx="7861">
                  <c:v>1.2458600000000001E-8</c:v>
                </c:pt>
                <c:pt idx="7862">
                  <c:v>1.24648E-8</c:v>
                </c:pt>
                <c:pt idx="7863">
                  <c:v>1.24711E-8</c:v>
                </c:pt>
                <c:pt idx="7864">
                  <c:v>1.24773E-8</c:v>
                </c:pt>
                <c:pt idx="7865">
                  <c:v>1.2483599999999999E-8</c:v>
                </c:pt>
                <c:pt idx="7866">
                  <c:v>1.24898E-8</c:v>
                </c:pt>
                <c:pt idx="7867">
                  <c:v>1.24961E-8</c:v>
                </c:pt>
                <c:pt idx="7868">
                  <c:v>1.25023E-8</c:v>
                </c:pt>
                <c:pt idx="7869">
                  <c:v>1.25086E-8</c:v>
                </c:pt>
                <c:pt idx="7870">
                  <c:v>1.2514800000000001E-8</c:v>
                </c:pt>
                <c:pt idx="7871">
                  <c:v>1.2521100000000001E-8</c:v>
                </c:pt>
                <c:pt idx="7872">
                  <c:v>1.25273E-8</c:v>
                </c:pt>
                <c:pt idx="7873">
                  <c:v>1.25336E-8</c:v>
                </c:pt>
                <c:pt idx="7874">
                  <c:v>1.2539799999999999E-8</c:v>
                </c:pt>
                <c:pt idx="7875">
                  <c:v>1.2546100000000001E-8</c:v>
                </c:pt>
                <c:pt idx="7876">
                  <c:v>1.25523E-8</c:v>
                </c:pt>
                <c:pt idx="7877">
                  <c:v>1.25586E-8</c:v>
                </c:pt>
                <c:pt idx="7878">
                  <c:v>1.2564799999999999E-8</c:v>
                </c:pt>
                <c:pt idx="7879">
                  <c:v>1.2571099999999999E-8</c:v>
                </c:pt>
                <c:pt idx="7880">
                  <c:v>1.25773E-8</c:v>
                </c:pt>
                <c:pt idx="7881">
                  <c:v>1.25836E-8</c:v>
                </c:pt>
                <c:pt idx="7882">
                  <c:v>1.25898E-8</c:v>
                </c:pt>
                <c:pt idx="7883">
                  <c:v>1.25961E-8</c:v>
                </c:pt>
                <c:pt idx="7884">
                  <c:v>1.2602300000000001E-8</c:v>
                </c:pt>
                <c:pt idx="7885">
                  <c:v>1.26086E-8</c:v>
                </c:pt>
                <c:pt idx="7886">
                  <c:v>1.26148E-8</c:v>
                </c:pt>
                <c:pt idx="7887">
                  <c:v>1.26211E-8</c:v>
                </c:pt>
                <c:pt idx="7888">
                  <c:v>1.2627299999999999E-8</c:v>
                </c:pt>
                <c:pt idx="7889">
                  <c:v>1.2633600000000001E-8</c:v>
                </c:pt>
                <c:pt idx="7890">
                  <c:v>1.26398E-8</c:v>
                </c:pt>
                <c:pt idx="7891">
                  <c:v>1.26461E-8</c:v>
                </c:pt>
                <c:pt idx="7892">
                  <c:v>1.2652299999999999E-8</c:v>
                </c:pt>
                <c:pt idx="7893">
                  <c:v>1.2658599999999999E-8</c:v>
                </c:pt>
                <c:pt idx="7894">
                  <c:v>1.26648E-8</c:v>
                </c:pt>
                <c:pt idx="7895">
                  <c:v>1.26711E-8</c:v>
                </c:pt>
                <c:pt idx="7896">
                  <c:v>1.26773E-8</c:v>
                </c:pt>
                <c:pt idx="7897">
                  <c:v>1.26836E-8</c:v>
                </c:pt>
                <c:pt idx="7898">
                  <c:v>1.2689800000000001E-8</c:v>
                </c:pt>
                <c:pt idx="7899">
                  <c:v>1.26961E-8</c:v>
                </c:pt>
                <c:pt idx="7900">
                  <c:v>1.27023E-8</c:v>
                </c:pt>
                <c:pt idx="7901">
                  <c:v>1.27086E-8</c:v>
                </c:pt>
                <c:pt idx="7902">
                  <c:v>1.2714800000000001E-8</c:v>
                </c:pt>
                <c:pt idx="7903">
                  <c:v>1.2721100000000001E-8</c:v>
                </c:pt>
                <c:pt idx="7904">
                  <c:v>1.27273E-8</c:v>
                </c:pt>
                <c:pt idx="7905">
                  <c:v>1.27336E-8</c:v>
                </c:pt>
                <c:pt idx="7906">
                  <c:v>1.2739799999999999E-8</c:v>
                </c:pt>
                <c:pt idx="7907">
                  <c:v>1.2746099999999999E-8</c:v>
                </c:pt>
                <c:pt idx="7908">
                  <c:v>1.27523E-8</c:v>
                </c:pt>
                <c:pt idx="7909">
                  <c:v>1.27586E-8</c:v>
                </c:pt>
                <c:pt idx="7910">
                  <c:v>1.27648E-8</c:v>
                </c:pt>
                <c:pt idx="7911">
                  <c:v>1.2771099999999999E-8</c:v>
                </c:pt>
                <c:pt idx="7912">
                  <c:v>1.2777300000000001E-8</c:v>
                </c:pt>
                <c:pt idx="7913">
                  <c:v>1.27836E-8</c:v>
                </c:pt>
                <c:pt idx="7914">
                  <c:v>1.27898E-8</c:v>
                </c:pt>
                <c:pt idx="7915">
                  <c:v>1.27961E-8</c:v>
                </c:pt>
                <c:pt idx="7916">
                  <c:v>1.2802300000000001E-8</c:v>
                </c:pt>
                <c:pt idx="7917">
                  <c:v>1.2808600000000001E-8</c:v>
                </c:pt>
                <c:pt idx="7918">
                  <c:v>1.28148E-8</c:v>
                </c:pt>
                <c:pt idx="7919">
                  <c:v>1.28211E-8</c:v>
                </c:pt>
                <c:pt idx="7920">
                  <c:v>1.2827299999999999E-8</c:v>
                </c:pt>
                <c:pt idx="7921">
                  <c:v>1.2833599999999999E-8</c:v>
                </c:pt>
                <c:pt idx="7922">
                  <c:v>1.28398E-8</c:v>
                </c:pt>
                <c:pt idx="7923">
                  <c:v>1.28461E-8</c:v>
                </c:pt>
                <c:pt idx="7924">
                  <c:v>1.28523E-8</c:v>
                </c:pt>
                <c:pt idx="7925">
                  <c:v>1.2858599999999999E-8</c:v>
                </c:pt>
                <c:pt idx="7926">
                  <c:v>1.28648E-8</c:v>
                </c:pt>
                <c:pt idx="7927">
                  <c:v>1.28711E-8</c:v>
                </c:pt>
                <c:pt idx="7928">
                  <c:v>1.28773E-8</c:v>
                </c:pt>
                <c:pt idx="7929">
                  <c:v>1.28836E-8</c:v>
                </c:pt>
                <c:pt idx="7930">
                  <c:v>1.2889800000000001E-8</c:v>
                </c:pt>
                <c:pt idx="7931">
                  <c:v>1.2896100000000001E-8</c:v>
                </c:pt>
                <c:pt idx="7932">
                  <c:v>1.29023E-8</c:v>
                </c:pt>
                <c:pt idx="7933">
                  <c:v>1.29086E-8</c:v>
                </c:pt>
                <c:pt idx="7934">
                  <c:v>1.2914799999999999E-8</c:v>
                </c:pt>
                <c:pt idx="7935">
                  <c:v>1.2921100000000001E-8</c:v>
                </c:pt>
                <c:pt idx="7936">
                  <c:v>1.29273E-8</c:v>
                </c:pt>
                <c:pt idx="7937">
                  <c:v>1.29336E-8</c:v>
                </c:pt>
                <c:pt idx="7938">
                  <c:v>1.29398E-8</c:v>
                </c:pt>
                <c:pt idx="7939">
                  <c:v>1.2946099999999999E-8</c:v>
                </c:pt>
                <c:pt idx="7940">
                  <c:v>1.29523E-8</c:v>
                </c:pt>
                <c:pt idx="7941">
                  <c:v>1.29586E-8</c:v>
                </c:pt>
                <c:pt idx="7942">
                  <c:v>1.29648E-8</c:v>
                </c:pt>
                <c:pt idx="7943">
                  <c:v>1.29711E-8</c:v>
                </c:pt>
                <c:pt idx="7944">
                  <c:v>1.2977300000000001E-8</c:v>
                </c:pt>
                <c:pt idx="7945">
                  <c:v>1.2983600000000001E-8</c:v>
                </c:pt>
                <c:pt idx="7946">
                  <c:v>1.29898E-8</c:v>
                </c:pt>
                <c:pt idx="7947">
                  <c:v>1.29961E-8</c:v>
                </c:pt>
                <c:pt idx="7948">
                  <c:v>1.3002299999999999E-8</c:v>
                </c:pt>
                <c:pt idx="7949">
                  <c:v>1.3008600000000001E-8</c:v>
                </c:pt>
                <c:pt idx="7950">
                  <c:v>1.30148E-8</c:v>
                </c:pt>
                <c:pt idx="7951">
                  <c:v>1.30211E-8</c:v>
                </c:pt>
                <c:pt idx="7952">
                  <c:v>1.3027299999999999E-8</c:v>
                </c:pt>
                <c:pt idx="7953">
                  <c:v>1.3033599999999999E-8</c:v>
                </c:pt>
                <c:pt idx="7954">
                  <c:v>1.30398E-8</c:v>
                </c:pt>
                <c:pt idx="7955">
                  <c:v>1.30461E-8</c:v>
                </c:pt>
                <c:pt idx="7956">
                  <c:v>1.30523E-8</c:v>
                </c:pt>
                <c:pt idx="7957">
                  <c:v>1.30586E-8</c:v>
                </c:pt>
                <c:pt idx="7958">
                  <c:v>1.3064800000000001E-8</c:v>
                </c:pt>
                <c:pt idx="7959">
                  <c:v>1.30711E-8</c:v>
                </c:pt>
                <c:pt idx="7960">
                  <c:v>1.30773E-8</c:v>
                </c:pt>
                <c:pt idx="7961">
                  <c:v>1.30836E-8</c:v>
                </c:pt>
                <c:pt idx="7962">
                  <c:v>1.3089799999999999E-8</c:v>
                </c:pt>
                <c:pt idx="7963">
                  <c:v>1.3096100000000001E-8</c:v>
                </c:pt>
                <c:pt idx="7964">
                  <c:v>1.31023E-8</c:v>
                </c:pt>
                <c:pt idx="7965">
                  <c:v>1.31086E-8</c:v>
                </c:pt>
                <c:pt idx="7966">
                  <c:v>1.3114799999999999E-8</c:v>
                </c:pt>
                <c:pt idx="7967">
                  <c:v>1.3121099999999999E-8</c:v>
                </c:pt>
                <c:pt idx="7968">
                  <c:v>1.31273E-8</c:v>
                </c:pt>
                <c:pt idx="7969">
                  <c:v>1.31336E-8</c:v>
                </c:pt>
                <c:pt idx="7970">
                  <c:v>1.31398E-8</c:v>
                </c:pt>
                <c:pt idx="7971">
                  <c:v>1.31461E-8</c:v>
                </c:pt>
                <c:pt idx="7972">
                  <c:v>1.3152300000000001E-8</c:v>
                </c:pt>
                <c:pt idx="7973">
                  <c:v>1.31586E-8</c:v>
                </c:pt>
                <c:pt idx="7974">
                  <c:v>1.31648E-8</c:v>
                </c:pt>
                <c:pt idx="7975">
                  <c:v>1.31711E-8</c:v>
                </c:pt>
                <c:pt idx="7976">
                  <c:v>1.3177300000000001E-8</c:v>
                </c:pt>
                <c:pt idx="7977">
                  <c:v>1.3183600000000001E-8</c:v>
                </c:pt>
                <c:pt idx="7978">
                  <c:v>1.31898E-8</c:v>
                </c:pt>
                <c:pt idx="7979">
                  <c:v>1.31961E-8</c:v>
                </c:pt>
                <c:pt idx="7980">
                  <c:v>1.3202299999999999E-8</c:v>
                </c:pt>
                <c:pt idx="7981">
                  <c:v>1.3208599999999999E-8</c:v>
                </c:pt>
                <c:pt idx="7982">
                  <c:v>1.32148E-8</c:v>
                </c:pt>
                <c:pt idx="7983">
                  <c:v>1.32211E-8</c:v>
                </c:pt>
                <c:pt idx="7984">
                  <c:v>1.32273E-8</c:v>
                </c:pt>
                <c:pt idx="7985">
                  <c:v>1.3233599999999999E-8</c:v>
                </c:pt>
                <c:pt idx="7986">
                  <c:v>1.3239800000000001E-8</c:v>
                </c:pt>
                <c:pt idx="7987">
                  <c:v>1.32461E-8</c:v>
                </c:pt>
                <c:pt idx="7988">
                  <c:v>1.32523E-8</c:v>
                </c:pt>
                <c:pt idx="7989">
                  <c:v>1.32586E-8</c:v>
                </c:pt>
                <c:pt idx="7990">
                  <c:v>1.3264800000000001E-8</c:v>
                </c:pt>
                <c:pt idx="7991">
                  <c:v>1.3271100000000001E-8</c:v>
                </c:pt>
                <c:pt idx="7992">
                  <c:v>1.32773E-8</c:v>
                </c:pt>
                <c:pt idx="7993">
                  <c:v>1.32836E-8</c:v>
                </c:pt>
                <c:pt idx="7994">
                  <c:v>1.3289799999999999E-8</c:v>
                </c:pt>
                <c:pt idx="7995">
                  <c:v>1.3296099999999999E-8</c:v>
                </c:pt>
                <c:pt idx="7996">
                  <c:v>1.33023E-8</c:v>
                </c:pt>
                <c:pt idx="7997">
                  <c:v>1.33086E-8</c:v>
                </c:pt>
                <c:pt idx="7998">
                  <c:v>1.33148E-8</c:v>
                </c:pt>
                <c:pt idx="7999">
                  <c:v>1.3321099999999999E-8</c:v>
                </c:pt>
                <c:pt idx="8000">
                  <c:v>1.33273E-8</c:v>
                </c:pt>
                <c:pt idx="8001">
                  <c:v>1.33336E-8</c:v>
                </c:pt>
                <c:pt idx="8002">
                  <c:v>1.33398E-8</c:v>
                </c:pt>
                <c:pt idx="8003">
                  <c:v>1.33461E-8</c:v>
                </c:pt>
                <c:pt idx="8004">
                  <c:v>1.3352300000000001E-8</c:v>
                </c:pt>
                <c:pt idx="8005">
                  <c:v>1.3358600000000001E-8</c:v>
                </c:pt>
                <c:pt idx="8006">
                  <c:v>1.33648E-8</c:v>
                </c:pt>
                <c:pt idx="8007">
                  <c:v>1.33711E-8</c:v>
                </c:pt>
                <c:pt idx="8008">
                  <c:v>1.3377299999999999E-8</c:v>
                </c:pt>
                <c:pt idx="8009">
                  <c:v>1.3383600000000001E-8</c:v>
                </c:pt>
                <c:pt idx="8010">
                  <c:v>1.33898E-8</c:v>
                </c:pt>
                <c:pt idx="8011">
                  <c:v>1.33961E-8</c:v>
                </c:pt>
                <c:pt idx="8012">
                  <c:v>1.34023E-8</c:v>
                </c:pt>
                <c:pt idx="8013">
                  <c:v>1.3408599999999999E-8</c:v>
                </c:pt>
                <c:pt idx="8014">
                  <c:v>1.34148E-8</c:v>
                </c:pt>
                <c:pt idx="8015">
                  <c:v>1.34211E-8</c:v>
                </c:pt>
                <c:pt idx="8016">
                  <c:v>1.34273E-8</c:v>
                </c:pt>
                <c:pt idx="8017">
                  <c:v>1.34336E-8</c:v>
                </c:pt>
                <c:pt idx="8018">
                  <c:v>1.3439800000000001E-8</c:v>
                </c:pt>
                <c:pt idx="8019">
                  <c:v>1.3446100000000001E-8</c:v>
                </c:pt>
                <c:pt idx="8020">
                  <c:v>1.34523E-8</c:v>
                </c:pt>
                <c:pt idx="8021">
                  <c:v>1.34586E-8</c:v>
                </c:pt>
                <c:pt idx="8022">
                  <c:v>1.3464799999999999E-8</c:v>
                </c:pt>
                <c:pt idx="8023">
                  <c:v>1.3471100000000001E-8</c:v>
                </c:pt>
                <c:pt idx="8024">
                  <c:v>1.34773E-8</c:v>
                </c:pt>
                <c:pt idx="8025">
                  <c:v>1.34836E-8</c:v>
                </c:pt>
                <c:pt idx="8026">
                  <c:v>1.3489799999999999E-8</c:v>
                </c:pt>
                <c:pt idx="8027">
                  <c:v>1.3496099999999999E-8</c:v>
                </c:pt>
                <c:pt idx="8028">
                  <c:v>1.35023E-8</c:v>
                </c:pt>
                <c:pt idx="8029">
                  <c:v>1.35086E-8</c:v>
                </c:pt>
                <c:pt idx="8030">
                  <c:v>1.35148E-8</c:v>
                </c:pt>
                <c:pt idx="8031">
                  <c:v>1.35211E-8</c:v>
                </c:pt>
                <c:pt idx="8032">
                  <c:v>1.3527300000000001E-8</c:v>
                </c:pt>
                <c:pt idx="8033">
                  <c:v>1.35336E-8</c:v>
                </c:pt>
                <c:pt idx="8034">
                  <c:v>1.35398E-8</c:v>
                </c:pt>
                <c:pt idx="8035">
                  <c:v>1.35461E-8</c:v>
                </c:pt>
                <c:pt idx="8036">
                  <c:v>1.3552299999999999E-8</c:v>
                </c:pt>
                <c:pt idx="8037">
                  <c:v>1.3558600000000001E-8</c:v>
                </c:pt>
                <c:pt idx="8038">
                  <c:v>1.35648E-8</c:v>
                </c:pt>
                <c:pt idx="8039">
                  <c:v>1.35711E-8</c:v>
                </c:pt>
                <c:pt idx="8040">
                  <c:v>1.3577299999999999E-8</c:v>
                </c:pt>
                <c:pt idx="8041">
                  <c:v>1.3583599999999999E-8</c:v>
                </c:pt>
                <c:pt idx="8042">
                  <c:v>1.35898E-8</c:v>
                </c:pt>
                <c:pt idx="8043">
                  <c:v>1.35961E-8</c:v>
                </c:pt>
                <c:pt idx="8044">
                  <c:v>1.36023E-8</c:v>
                </c:pt>
                <c:pt idx="8045">
                  <c:v>1.36086E-8</c:v>
                </c:pt>
                <c:pt idx="8046">
                  <c:v>1.3614800000000001E-8</c:v>
                </c:pt>
                <c:pt idx="8047">
                  <c:v>1.36211E-8</c:v>
                </c:pt>
                <c:pt idx="8048">
                  <c:v>1.36273E-8</c:v>
                </c:pt>
                <c:pt idx="8049">
                  <c:v>1.36336E-8</c:v>
                </c:pt>
                <c:pt idx="8050">
                  <c:v>1.3639800000000001E-8</c:v>
                </c:pt>
                <c:pt idx="8051">
                  <c:v>1.3646100000000001E-8</c:v>
                </c:pt>
                <c:pt idx="8052">
                  <c:v>1.36523E-8</c:v>
                </c:pt>
                <c:pt idx="8053">
                  <c:v>1.36586E-8</c:v>
                </c:pt>
                <c:pt idx="8054">
                  <c:v>1.3664799999999999E-8</c:v>
                </c:pt>
                <c:pt idx="8055">
                  <c:v>1.3671099999999999E-8</c:v>
                </c:pt>
                <c:pt idx="8056">
                  <c:v>1.36773E-8</c:v>
                </c:pt>
                <c:pt idx="8057">
                  <c:v>1.36836E-8</c:v>
                </c:pt>
                <c:pt idx="8058">
                  <c:v>1.36898E-8</c:v>
                </c:pt>
                <c:pt idx="8059">
                  <c:v>1.3696099999999999E-8</c:v>
                </c:pt>
                <c:pt idx="8060">
                  <c:v>1.3702300000000001E-8</c:v>
                </c:pt>
                <c:pt idx="8061">
                  <c:v>1.37086E-8</c:v>
                </c:pt>
                <c:pt idx="8062">
                  <c:v>1.37148E-8</c:v>
                </c:pt>
                <c:pt idx="8063">
                  <c:v>1.37211E-8</c:v>
                </c:pt>
                <c:pt idx="8064">
                  <c:v>1.3727300000000001E-8</c:v>
                </c:pt>
                <c:pt idx="8065">
                  <c:v>1.3733600000000001E-8</c:v>
                </c:pt>
                <c:pt idx="8066">
                  <c:v>1.37398E-8</c:v>
                </c:pt>
                <c:pt idx="8067">
                  <c:v>1.37461E-8</c:v>
                </c:pt>
                <c:pt idx="8068">
                  <c:v>1.3752299999999999E-8</c:v>
                </c:pt>
                <c:pt idx="8069">
                  <c:v>1.3758599999999999E-8</c:v>
                </c:pt>
                <c:pt idx="8070">
                  <c:v>1.37648E-8</c:v>
                </c:pt>
                <c:pt idx="8071">
                  <c:v>1.37711E-8</c:v>
                </c:pt>
                <c:pt idx="8072">
                  <c:v>1.37773E-8</c:v>
                </c:pt>
                <c:pt idx="8073">
                  <c:v>1.3783599999999999E-8</c:v>
                </c:pt>
                <c:pt idx="8074">
                  <c:v>1.3789800000000001E-8</c:v>
                </c:pt>
                <c:pt idx="8075">
                  <c:v>1.37961E-8</c:v>
                </c:pt>
                <c:pt idx="8076">
                  <c:v>1.38023E-8</c:v>
                </c:pt>
                <c:pt idx="8077">
                  <c:v>1.38086E-8</c:v>
                </c:pt>
                <c:pt idx="8078">
                  <c:v>1.3814800000000001E-8</c:v>
                </c:pt>
                <c:pt idx="8079">
                  <c:v>1.3821100000000001E-8</c:v>
                </c:pt>
                <c:pt idx="8080">
                  <c:v>1.38273E-8</c:v>
                </c:pt>
                <c:pt idx="8081">
                  <c:v>1.38336E-8</c:v>
                </c:pt>
                <c:pt idx="8082">
                  <c:v>1.3839799999999999E-8</c:v>
                </c:pt>
                <c:pt idx="8083">
                  <c:v>1.3846100000000001E-8</c:v>
                </c:pt>
                <c:pt idx="8084">
                  <c:v>1.38523E-8</c:v>
                </c:pt>
                <c:pt idx="8085">
                  <c:v>1.38586E-8</c:v>
                </c:pt>
                <c:pt idx="8086">
                  <c:v>1.38648E-8</c:v>
                </c:pt>
                <c:pt idx="8087">
                  <c:v>1.3871099999999999E-8</c:v>
                </c:pt>
                <c:pt idx="8088">
                  <c:v>1.38773E-8</c:v>
                </c:pt>
                <c:pt idx="8089">
                  <c:v>1.38836E-8</c:v>
                </c:pt>
                <c:pt idx="8090">
                  <c:v>1.38898E-8</c:v>
                </c:pt>
                <c:pt idx="8091">
                  <c:v>1.38961E-8</c:v>
                </c:pt>
                <c:pt idx="8092">
                  <c:v>1.3902300000000001E-8</c:v>
                </c:pt>
                <c:pt idx="8093">
                  <c:v>1.3908600000000001E-8</c:v>
                </c:pt>
                <c:pt idx="8094">
                  <c:v>1.39148E-8</c:v>
                </c:pt>
                <c:pt idx="8095">
                  <c:v>1.39211E-8</c:v>
                </c:pt>
                <c:pt idx="8096">
                  <c:v>1.3927299999999999E-8</c:v>
                </c:pt>
                <c:pt idx="8097">
                  <c:v>1.3933600000000001E-8</c:v>
                </c:pt>
                <c:pt idx="8098">
                  <c:v>1.39398E-8</c:v>
                </c:pt>
                <c:pt idx="8099">
                  <c:v>1.39461E-8</c:v>
                </c:pt>
                <c:pt idx="8100">
                  <c:v>1.3952299999999999E-8</c:v>
                </c:pt>
                <c:pt idx="8101">
                  <c:v>1.3958599999999999E-8</c:v>
                </c:pt>
                <c:pt idx="8102">
                  <c:v>1.39648E-8</c:v>
                </c:pt>
                <c:pt idx="8103">
                  <c:v>1.39711E-8</c:v>
                </c:pt>
                <c:pt idx="8104">
                  <c:v>1.39773E-8</c:v>
                </c:pt>
                <c:pt idx="8105">
                  <c:v>1.39836E-8</c:v>
                </c:pt>
                <c:pt idx="8106">
                  <c:v>1.3989800000000001E-8</c:v>
                </c:pt>
                <c:pt idx="8107">
                  <c:v>1.3996100000000001E-8</c:v>
                </c:pt>
                <c:pt idx="8108">
                  <c:v>1.40023E-8</c:v>
                </c:pt>
                <c:pt idx="8109">
                  <c:v>1.40086E-8</c:v>
                </c:pt>
                <c:pt idx="8110">
                  <c:v>1.4014799999999999E-8</c:v>
                </c:pt>
                <c:pt idx="8111">
                  <c:v>1.4021100000000001E-8</c:v>
                </c:pt>
                <c:pt idx="8112">
                  <c:v>1.40273E-8</c:v>
                </c:pt>
                <c:pt idx="8113">
                  <c:v>1.40336E-8</c:v>
                </c:pt>
                <c:pt idx="8114">
                  <c:v>1.4039799999999999E-8</c:v>
                </c:pt>
                <c:pt idx="8115">
                  <c:v>1.4046099999999999E-8</c:v>
                </c:pt>
                <c:pt idx="8116">
                  <c:v>1.40523E-8</c:v>
                </c:pt>
                <c:pt idx="8117">
                  <c:v>1.40586E-8</c:v>
                </c:pt>
                <c:pt idx="8118">
                  <c:v>1.40648E-8</c:v>
                </c:pt>
                <c:pt idx="8119">
                  <c:v>1.40711E-8</c:v>
                </c:pt>
                <c:pt idx="8120">
                  <c:v>1.4077300000000001E-8</c:v>
                </c:pt>
                <c:pt idx="8121">
                  <c:v>1.40836E-8</c:v>
                </c:pt>
                <c:pt idx="8122">
                  <c:v>1.40898E-8</c:v>
                </c:pt>
                <c:pt idx="8123">
                  <c:v>1.40961E-8</c:v>
                </c:pt>
                <c:pt idx="8124">
                  <c:v>1.4102300000000001E-8</c:v>
                </c:pt>
                <c:pt idx="8125">
                  <c:v>1.4108600000000001E-8</c:v>
                </c:pt>
                <c:pt idx="8126">
                  <c:v>1.41148E-8</c:v>
                </c:pt>
                <c:pt idx="8127">
                  <c:v>1.41211E-8</c:v>
                </c:pt>
                <c:pt idx="8128">
                  <c:v>1.4127299999999999E-8</c:v>
                </c:pt>
                <c:pt idx="8129">
                  <c:v>1.4133599999999999E-8</c:v>
                </c:pt>
                <c:pt idx="8130">
                  <c:v>1.41398E-8</c:v>
                </c:pt>
                <c:pt idx="8131">
                  <c:v>1.41461E-8</c:v>
                </c:pt>
                <c:pt idx="8132">
                  <c:v>1.41523E-8</c:v>
                </c:pt>
                <c:pt idx="8133">
                  <c:v>1.4158599999999999E-8</c:v>
                </c:pt>
                <c:pt idx="8134">
                  <c:v>1.4164800000000001E-8</c:v>
                </c:pt>
                <c:pt idx="8135">
                  <c:v>1.41711E-8</c:v>
                </c:pt>
                <c:pt idx="8136">
                  <c:v>1.41773E-8</c:v>
                </c:pt>
                <c:pt idx="8137">
                  <c:v>1.41836E-8</c:v>
                </c:pt>
                <c:pt idx="8138">
                  <c:v>1.4189800000000001E-8</c:v>
                </c:pt>
                <c:pt idx="8139">
                  <c:v>1.4196100000000001E-8</c:v>
                </c:pt>
                <c:pt idx="8140">
                  <c:v>1.42023E-8</c:v>
                </c:pt>
                <c:pt idx="8141">
                  <c:v>1.42086E-8</c:v>
                </c:pt>
                <c:pt idx="8142">
                  <c:v>1.4214799999999999E-8</c:v>
                </c:pt>
                <c:pt idx="8143">
                  <c:v>1.4221099999999999E-8</c:v>
                </c:pt>
                <c:pt idx="8144">
                  <c:v>1.42273E-8</c:v>
                </c:pt>
                <c:pt idx="8145">
                  <c:v>1.42336E-8</c:v>
                </c:pt>
                <c:pt idx="8146">
                  <c:v>1.42398E-8</c:v>
                </c:pt>
                <c:pt idx="8147">
                  <c:v>1.4246099999999999E-8</c:v>
                </c:pt>
                <c:pt idx="8148">
                  <c:v>1.4252300000000001E-8</c:v>
                </c:pt>
                <c:pt idx="8149">
                  <c:v>1.42586E-8</c:v>
                </c:pt>
                <c:pt idx="8150">
                  <c:v>1.42648E-8</c:v>
                </c:pt>
                <c:pt idx="8151">
                  <c:v>1.42711E-8</c:v>
                </c:pt>
                <c:pt idx="8152">
                  <c:v>1.4277300000000001E-8</c:v>
                </c:pt>
                <c:pt idx="8153">
                  <c:v>1.4283600000000001E-8</c:v>
                </c:pt>
                <c:pt idx="8154">
                  <c:v>1.42898E-8</c:v>
                </c:pt>
                <c:pt idx="8155">
                  <c:v>1.42961E-8</c:v>
                </c:pt>
                <c:pt idx="8156">
                  <c:v>1.4302299999999999E-8</c:v>
                </c:pt>
                <c:pt idx="8157">
                  <c:v>1.4308600000000001E-8</c:v>
                </c:pt>
                <c:pt idx="8158">
                  <c:v>1.43148E-8</c:v>
                </c:pt>
                <c:pt idx="8159">
                  <c:v>1.43211E-8</c:v>
                </c:pt>
                <c:pt idx="8160">
                  <c:v>1.43273E-8</c:v>
                </c:pt>
                <c:pt idx="8161">
                  <c:v>1.4333599999999999E-8</c:v>
                </c:pt>
                <c:pt idx="8162">
                  <c:v>1.43398E-8</c:v>
                </c:pt>
                <c:pt idx="8163">
                  <c:v>1.43461E-8</c:v>
                </c:pt>
                <c:pt idx="8164">
                  <c:v>1.43523E-8</c:v>
                </c:pt>
                <c:pt idx="8165">
                  <c:v>1.43586E-8</c:v>
                </c:pt>
                <c:pt idx="8166">
                  <c:v>1.4364800000000001E-8</c:v>
                </c:pt>
                <c:pt idx="8167">
                  <c:v>1.4371100000000001E-8</c:v>
                </c:pt>
                <c:pt idx="8168">
                  <c:v>1.43773E-8</c:v>
                </c:pt>
                <c:pt idx="8169">
                  <c:v>1.43836E-8</c:v>
                </c:pt>
                <c:pt idx="8170">
                  <c:v>1.4389799999999999E-8</c:v>
                </c:pt>
                <c:pt idx="8171">
                  <c:v>1.4396100000000001E-8</c:v>
                </c:pt>
                <c:pt idx="8172">
                  <c:v>1.44023E-8</c:v>
                </c:pt>
                <c:pt idx="8173">
                  <c:v>1.44086E-8</c:v>
                </c:pt>
                <c:pt idx="8174">
                  <c:v>1.4414799999999999E-8</c:v>
                </c:pt>
                <c:pt idx="8175">
                  <c:v>1.4421099999999999E-8</c:v>
                </c:pt>
                <c:pt idx="8176">
                  <c:v>1.44273E-8</c:v>
                </c:pt>
                <c:pt idx="8177">
                  <c:v>1.44336E-8</c:v>
                </c:pt>
                <c:pt idx="8178">
                  <c:v>1.44398E-8</c:v>
                </c:pt>
                <c:pt idx="8179">
                  <c:v>1.44461E-8</c:v>
                </c:pt>
                <c:pt idx="8180">
                  <c:v>1.4452300000000001E-8</c:v>
                </c:pt>
                <c:pt idx="8181">
                  <c:v>1.4458600000000001E-8</c:v>
                </c:pt>
                <c:pt idx="8182">
                  <c:v>1.44648E-8</c:v>
                </c:pt>
                <c:pt idx="8183">
                  <c:v>1.44711E-8</c:v>
                </c:pt>
                <c:pt idx="8184">
                  <c:v>1.4477299999999999E-8</c:v>
                </c:pt>
                <c:pt idx="8185">
                  <c:v>1.4483600000000001E-8</c:v>
                </c:pt>
                <c:pt idx="8186">
                  <c:v>1.44898E-8</c:v>
                </c:pt>
                <c:pt idx="8187">
                  <c:v>1.44961E-8</c:v>
                </c:pt>
                <c:pt idx="8188">
                  <c:v>1.4502299999999999E-8</c:v>
                </c:pt>
                <c:pt idx="8189">
                  <c:v>1.4508599999999999E-8</c:v>
                </c:pt>
                <c:pt idx="8190">
                  <c:v>1.45148E-8</c:v>
                </c:pt>
                <c:pt idx="8191">
                  <c:v>1.45211E-8</c:v>
                </c:pt>
                <c:pt idx="8192">
                  <c:v>1.45273E-8</c:v>
                </c:pt>
                <c:pt idx="8193">
                  <c:v>1.45336E-8</c:v>
                </c:pt>
                <c:pt idx="8194">
                  <c:v>1.4539800000000001E-8</c:v>
                </c:pt>
                <c:pt idx="8195">
                  <c:v>1.45461E-8</c:v>
                </c:pt>
                <c:pt idx="8196">
                  <c:v>1.45523E-8</c:v>
                </c:pt>
                <c:pt idx="8197">
                  <c:v>1.45586E-8</c:v>
                </c:pt>
                <c:pt idx="8198">
                  <c:v>1.4564800000000001E-8</c:v>
                </c:pt>
                <c:pt idx="8199">
                  <c:v>1.4571100000000001E-8</c:v>
                </c:pt>
                <c:pt idx="8200">
                  <c:v>1.45773E-8</c:v>
                </c:pt>
                <c:pt idx="8201">
                  <c:v>1.45836E-8</c:v>
                </c:pt>
                <c:pt idx="8202">
                  <c:v>1.4589799999999999E-8</c:v>
                </c:pt>
                <c:pt idx="8203">
                  <c:v>1.4596099999999999E-8</c:v>
                </c:pt>
                <c:pt idx="8204">
                  <c:v>1.46023E-8</c:v>
                </c:pt>
                <c:pt idx="8205">
                  <c:v>1.46086E-8</c:v>
                </c:pt>
                <c:pt idx="8206">
                  <c:v>1.46148E-8</c:v>
                </c:pt>
                <c:pt idx="8207">
                  <c:v>1.4621099999999999E-8</c:v>
                </c:pt>
                <c:pt idx="8208">
                  <c:v>1.4627300000000001E-8</c:v>
                </c:pt>
                <c:pt idx="8209">
                  <c:v>1.46336E-8</c:v>
                </c:pt>
                <c:pt idx="8210">
                  <c:v>1.46398E-8</c:v>
                </c:pt>
                <c:pt idx="8211">
                  <c:v>1.46461E-8</c:v>
                </c:pt>
                <c:pt idx="8212">
                  <c:v>1.4652300000000001E-8</c:v>
                </c:pt>
                <c:pt idx="8213">
                  <c:v>1.4658600000000001E-8</c:v>
                </c:pt>
                <c:pt idx="8214">
                  <c:v>1.46648E-8</c:v>
                </c:pt>
                <c:pt idx="8215">
                  <c:v>1.46711E-8</c:v>
                </c:pt>
                <c:pt idx="8216">
                  <c:v>1.4677299999999999E-8</c:v>
                </c:pt>
                <c:pt idx="8217">
                  <c:v>1.4683599999999999E-8</c:v>
                </c:pt>
                <c:pt idx="8218">
                  <c:v>1.46898E-8</c:v>
                </c:pt>
                <c:pt idx="8219">
                  <c:v>1.46961E-8</c:v>
                </c:pt>
                <c:pt idx="8220">
                  <c:v>1.47023E-8</c:v>
                </c:pt>
                <c:pt idx="8221">
                  <c:v>1.4708599999999999E-8</c:v>
                </c:pt>
                <c:pt idx="8222">
                  <c:v>1.4714800000000001E-8</c:v>
                </c:pt>
                <c:pt idx="8223">
                  <c:v>1.47211E-8</c:v>
                </c:pt>
                <c:pt idx="8224">
                  <c:v>1.47273E-8</c:v>
                </c:pt>
                <c:pt idx="8225">
                  <c:v>1.47336E-8</c:v>
                </c:pt>
                <c:pt idx="8226">
                  <c:v>1.4739800000000001E-8</c:v>
                </c:pt>
                <c:pt idx="8227">
                  <c:v>1.4746100000000001E-8</c:v>
                </c:pt>
                <c:pt idx="8228">
                  <c:v>1.47523E-8</c:v>
                </c:pt>
                <c:pt idx="8229">
                  <c:v>1.47586E-8</c:v>
                </c:pt>
                <c:pt idx="8230">
                  <c:v>1.4764799999999999E-8</c:v>
                </c:pt>
                <c:pt idx="8231">
                  <c:v>1.4771100000000001E-8</c:v>
                </c:pt>
                <c:pt idx="8232">
                  <c:v>1.47773E-8</c:v>
                </c:pt>
                <c:pt idx="8233">
                  <c:v>1.47836E-8</c:v>
                </c:pt>
                <c:pt idx="8234">
                  <c:v>1.47898E-8</c:v>
                </c:pt>
                <c:pt idx="8235">
                  <c:v>1.4796099999999999E-8</c:v>
                </c:pt>
                <c:pt idx="8236">
                  <c:v>1.48023E-8</c:v>
                </c:pt>
                <c:pt idx="8237">
                  <c:v>1.48086E-8</c:v>
                </c:pt>
                <c:pt idx="8238">
                  <c:v>1.48148E-8</c:v>
                </c:pt>
                <c:pt idx="8239">
                  <c:v>1.48211E-8</c:v>
                </c:pt>
                <c:pt idx="8240">
                  <c:v>1.4827300000000001E-8</c:v>
                </c:pt>
                <c:pt idx="8241">
                  <c:v>1.4833600000000001E-8</c:v>
                </c:pt>
                <c:pt idx="8242">
                  <c:v>1.48398E-8</c:v>
                </c:pt>
                <c:pt idx="8243">
                  <c:v>1.48461E-8</c:v>
                </c:pt>
                <c:pt idx="8244">
                  <c:v>1.4852299999999999E-8</c:v>
                </c:pt>
                <c:pt idx="8245">
                  <c:v>1.4858600000000001E-8</c:v>
                </c:pt>
                <c:pt idx="8246">
                  <c:v>1.48648E-8</c:v>
                </c:pt>
                <c:pt idx="8247">
                  <c:v>1.48711E-8</c:v>
                </c:pt>
                <c:pt idx="8248">
                  <c:v>1.4877299999999999E-8</c:v>
                </c:pt>
                <c:pt idx="8249">
                  <c:v>1.4883599999999999E-8</c:v>
                </c:pt>
                <c:pt idx="8250">
                  <c:v>1.48898E-8</c:v>
                </c:pt>
                <c:pt idx="8251">
                  <c:v>1.48961E-8</c:v>
                </c:pt>
                <c:pt idx="8252">
                  <c:v>1.49023E-8</c:v>
                </c:pt>
                <c:pt idx="8253">
                  <c:v>1.49086E-8</c:v>
                </c:pt>
                <c:pt idx="8254">
                  <c:v>1.4914800000000001E-8</c:v>
                </c:pt>
                <c:pt idx="8255">
                  <c:v>1.4921100000000001E-8</c:v>
                </c:pt>
                <c:pt idx="8256">
                  <c:v>1.4927300000000002E-8</c:v>
                </c:pt>
                <c:pt idx="8257">
                  <c:v>1.4933600000000001E-8</c:v>
                </c:pt>
                <c:pt idx="8258">
                  <c:v>1.4939799999999999E-8</c:v>
                </c:pt>
                <c:pt idx="8259">
                  <c:v>1.4946099999999999E-8</c:v>
                </c:pt>
                <c:pt idx="8260">
                  <c:v>1.49523E-8</c:v>
                </c:pt>
                <c:pt idx="8261">
                  <c:v>1.49586E-8</c:v>
                </c:pt>
                <c:pt idx="8262">
                  <c:v>1.4964800000000001E-8</c:v>
                </c:pt>
                <c:pt idx="8263">
                  <c:v>1.4971100000000001E-8</c:v>
                </c:pt>
                <c:pt idx="8264">
                  <c:v>1.4977299999999999E-8</c:v>
                </c:pt>
                <c:pt idx="8265">
                  <c:v>1.4983599999999999E-8</c:v>
                </c:pt>
                <c:pt idx="8266">
                  <c:v>1.49898E-8</c:v>
                </c:pt>
                <c:pt idx="8267">
                  <c:v>1.49961E-8</c:v>
                </c:pt>
                <c:pt idx="8268">
                  <c:v>1.5002300000000001E-8</c:v>
                </c:pt>
                <c:pt idx="8269">
                  <c:v>1.50086E-8</c:v>
                </c:pt>
                <c:pt idx="8270">
                  <c:v>1.5014800000000002E-8</c:v>
                </c:pt>
                <c:pt idx="8271">
                  <c:v>1.5021100000000001E-8</c:v>
                </c:pt>
                <c:pt idx="8272">
                  <c:v>1.5027299999999999E-8</c:v>
                </c:pt>
                <c:pt idx="8273">
                  <c:v>1.5033599999999999E-8</c:v>
                </c:pt>
                <c:pt idx="8274">
                  <c:v>1.50398E-8</c:v>
                </c:pt>
                <c:pt idx="8275">
                  <c:v>1.50461E-8</c:v>
                </c:pt>
                <c:pt idx="8276">
                  <c:v>1.5052300000000001E-8</c:v>
                </c:pt>
                <c:pt idx="8277">
                  <c:v>1.5058600000000001E-8</c:v>
                </c:pt>
                <c:pt idx="8278">
                  <c:v>1.5064799999999999E-8</c:v>
                </c:pt>
                <c:pt idx="8279">
                  <c:v>1.5071099999999999E-8</c:v>
                </c:pt>
                <c:pt idx="8280">
                  <c:v>1.50773E-8</c:v>
                </c:pt>
                <c:pt idx="8281">
                  <c:v>1.5083599999999999E-8</c:v>
                </c:pt>
                <c:pt idx="8282">
                  <c:v>1.5089800000000001E-8</c:v>
                </c:pt>
                <c:pt idx="8283">
                  <c:v>1.50961E-8</c:v>
                </c:pt>
                <c:pt idx="8284">
                  <c:v>1.5102300000000002E-8</c:v>
                </c:pt>
                <c:pt idx="8285">
                  <c:v>1.5108600000000001E-8</c:v>
                </c:pt>
                <c:pt idx="8286">
                  <c:v>1.5114799999999999E-8</c:v>
                </c:pt>
                <c:pt idx="8287">
                  <c:v>1.5121099999999999E-8</c:v>
                </c:pt>
                <c:pt idx="8288">
                  <c:v>1.51273E-8</c:v>
                </c:pt>
                <c:pt idx="8289">
                  <c:v>1.51336E-8</c:v>
                </c:pt>
                <c:pt idx="8290">
                  <c:v>1.5139800000000001E-8</c:v>
                </c:pt>
                <c:pt idx="8291">
                  <c:v>1.5146100000000001E-8</c:v>
                </c:pt>
                <c:pt idx="8292">
                  <c:v>1.5152299999999999E-8</c:v>
                </c:pt>
                <c:pt idx="8293">
                  <c:v>1.5158599999999999E-8</c:v>
                </c:pt>
                <c:pt idx="8294">
                  <c:v>1.51648E-8</c:v>
                </c:pt>
                <c:pt idx="8295">
                  <c:v>1.5171099999999999E-8</c:v>
                </c:pt>
                <c:pt idx="8296">
                  <c:v>1.5177300000000001E-8</c:v>
                </c:pt>
                <c:pt idx="8297">
                  <c:v>1.51836E-8</c:v>
                </c:pt>
                <c:pt idx="8298">
                  <c:v>1.5189800000000001E-8</c:v>
                </c:pt>
                <c:pt idx="8299">
                  <c:v>1.5196100000000001E-8</c:v>
                </c:pt>
                <c:pt idx="8300">
                  <c:v>1.5202299999999999E-8</c:v>
                </c:pt>
                <c:pt idx="8301">
                  <c:v>1.5208599999999999E-8</c:v>
                </c:pt>
                <c:pt idx="8302">
                  <c:v>1.52148E-8</c:v>
                </c:pt>
                <c:pt idx="8303">
                  <c:v>1.52211E-8</c:v>
                </c:pt>
                <c:pt idx="8304">
                  <c:v>1.5227300000000001E-8</c:v>
                </c:pt>
                <c:pt idx="8305">
                  <c:v>1.5233600000000001E-8</c:v>
                </c:pt>
                <c:pt idx="8306">
                  <c:v>1.5239799999999999E-8</c:v>
                </c:pt>
                <c:pt idx="8307">
                  <c:v>1.5246099999999998E-8</c:v>
                </c:pt>
                <c:pt idx="8308">
                  <c:v>1.52523E-8</c:v>
                </c:pt>
                <c:pt idx="8309">
                  <c:v>1.5258599999999999E-8</c:v>
                </c:pt>
                <c:pt idx="8310">
                  <c:v>1.52648E-8</c:v>
                </c:pt>
                <c:pt idx="8311">
                  <c:v>1.52711E-8</c:v>
                </c:pt>
                <c:pt idx="8312">
                  <c:v>1.5277300000000001E-8</c:v>
                </c:pt>
                <c:pt idx="8313">
                  <c:v>1.5283600000000001E-8</c:v>
                </c:pt>
                <c:pt idx="8314">
                  <c:v>1.5289799999999999E-8</c:v>
                </c:pt>
                <c:pt idx="8315">
                  <c:v>1.5296099999999999E-8</c:v>
                </c:pt>
                <c:pt idx="8316">
                  <c:v>1.53023E-8</c:v>
                </c:pt>
                <c:pt idx="8317">
                  <c:v>1.53086E-8</c:v>
                </c:pt>
                <c:pt idx="8318">
                  <c:v>1.5314800000000001E-8</c:v>
                </c:pt>
                <c:pt idx="8319">
                  <c:v>1.5321100000000001E-8</c:v>
                </c:pt>
                <c:pt idx="8320">
                  <c:v>1.5327299999999999E-8</c:v>
                </c:pt>
                <c:pt idx="8321">
                  <c:v>1.5333599999999998E-8</c:v>
                </c:pt>
                <c:pt idx="8322">
                  <c:v>1.5339799999999999E-8</c:v>
                </c:pt>
                <c:pt idx="8323">
                  <c:v>1.5346099999999999E-8</c:v>
                </c:pt>
                <c:pt idx="8324">
                  <c:v>1.53523E-8</c:v>
                </c:pt>
                <c:pt idx="8325">
                  <c:v>1.53586E-8</c:v>
                </c:pt>
                <c:pt idx="8326">
                  <c:v>1.5364800000000001E-8</c:v>
                </c:pt>
                <c:pt idx="8327">
                  <c:v>1.5371100000000001E-8</c:v>
                </c:pt>
                <c:pt idx="8328">
                  <c:v>1.5377299999999999E-8</c:v>
                </c:pt>
                <c:pt idx="8329">
                  <c:v>1.5383599999999999E-8</c:v>
                </c:pt>
                <c:pt idx="8330">
                  <c:v>1.53898E-8</c:v>
                </c:pt>
                <c:pt idx="8331">
                  <c:v>1.53961E-8</c:v>
                </c:pt>
                <c:pt idx="8332">
                  <c:v>1.5402300000000001E-8</c:v>
                </c:pt>
                <c:pt idx="8333">
                  <c:v>1.5408600000000001E-8</c:v>
                </c:pt>
                <c:pt idx="8334">
                  <c:v>1.5414799999999999E-8</c:v>
                </c:pt>
                <c:pt idx="8335">
                  <c:v>1.5421099999999998E-8</c:v>
                </c:pt>
                <c:pt idx="8336">
                  <c:v>1.5427299999999999E-8</c:v>
                </c:pt>
                <c:pt idx="8337">
                  <c:v>1.5433599999999999E-8</c:v>
                </c:pt>
                <c:pt idx="8338">
                  <c:v>1.54398E-8</c:v>
                </c:pt>
                <c:pt idx="8339">
                  <c:v>1.54461E-8</c:v>
                </c:pt>
                <c:pt idx="8340">
                  <c:v>1.5452300000000001E-8</c:v>
                </c:pt>
                <c:pt idx="8341">
                  <c:v>1.5458600000000001E-8</c:v>
                </c:pt>
                <c:pt idx="8342">
                  <c:v>1.5464799999999999E-8</c:v>
                </c:pt>
                <c:pt idx="8343">
                  <c:v>1.5471099999999999E-8</c:v>
                </c:pt>
                <c:pt idx="8344">
                  <c:v>1.54773E-8</c:v>
                </c:pt>
                <c:pt idx="8345">
                  <c:v>1.54836E-8</c:v>
                </c:pt>
                <c:pt idx="8346">
                  <c:v>1.5489800000000001E-8</c:v>
                </c:pt>
                <c:pt idx="8347">
                  <c:v>1.5496100000000001E-8</c:v>
                </c:pt>
                <c:pt idx="8348">
                  <c:v>1.5502299999999998E-8</c:v>
                </c:pt>
                <c:pt idx="8349">
                  <c:v>1.5508600000000002E-8</c:v>
                </c:pt>
                <c:pt idx="8350">
                  <c:v>1.5514799999999999E-8</c:v>
                </c:pt>
                <c:pt idx="8351">
                  <c:v>1.5521099999999999E-8</c:v>
                </c:pt>
                <c:pt idx="8352">
                  <c:v>1.55273E-8</c:v>
                </c:pt>
                <c:pt idx="8353">
                  <c:v>1.55336E-8</c:v>
                </c:pt>
                <c:pt idx="8354">
                  <c:v>1.5539800000000001E-8</c:v>
                </c:pt>
                <c:pt idx="8355">
                  <c:v>1.5546100000000001E-8</c:v>
                </c:pt>
                <c:pt idx="8356">
                  <c:v>1.5552299999999999E-8</c:v>
                </c:pt>
                <c:pt idx="8357">
                  <c:v>1.5558599999999999E-8</c:v>
                </c:pt>
                <c:pt idx="8358">
                  <c:v>1.55648E-8</c:v>
                </c:pt>
                <c:pt idx="8359">
                  <c:v>1.55711E-8</c:v>
                </c:pt>
                <c:pt idx="8360">
                  <c:v>1.5577300000000001E-8</c:v>
                </c:pt>
                <c:pt idx="8361">
                  <c:v>1.5583600000000001E-8</c:v>
                </c:pt>
                <c:pt idx="8362">
                  <c:v>1.5589799999999998E-8</c:v>
                </c:pt>
                <c:pt idx="8363">
                  <c:v>1.5596100000000002E-8</c:v>
                </c:pt>
                <c:pt idx="8364">
                  <c:v>1.5602299999999999E-8</c:v>
                </c:pt>
                <c:pt idx="8365">
                  <c:v>1.5608599999999999E-8</c:v>
                </c:pt>
                <c:pt idx="8366">
                  <c:v>1.56148E-8</c:v>
                </c:pt>
                <c:pt idx="8367">
                  <c:v>1.56211E-8</c:v>
                </c:pt>
                <c:pt idx="8368">
                  <c:v>1.5627300000000001E-8</c:v>
                </c:pt>
                <c:pt idx="8369">
                  <c:v>1.5633600000000001E-8</c:v>
                </c:pt>
                <c:pt idx="8370">
                  <c:v>1.5639799999999999E-8</c:v>
                </c:pt>
                <c:pt idx="8371">
                  <c:v>1.5646099999999999E-8</c:v>
                </c:pt>
                <c:pt idx="8372">
                  <c:v>1.56523E-8</c:v>
                </c:pt>
                <c:pt idx="8373">
                  <c:v>1.56586E-8</c:v>
                </c:pt>
                <c:pt idx="8374">
                  <c:v>1.5664800000000001E-8</c:v>
                </c:pt>
                <c:pt idx="8375">
                  <c:v>1.5671100000000001E-8</c:v>
                </c:pt>
                <c:pt idx="8376">
                  <c:v>1.5677299999999998E-8</c:v>
                </c:pt>
                <c:pt idx="8377">
                  <c:v>1.5683600000000002E-8</c:v>
                </c:pt>
                <c:pt idx="8378">
                  <c:v>1.5689799999999999E-8</c:v>
                </c:pt>
                <c:pt idx="8379">
                  <c:v>1.5696099999999999E-8</c:v>
                </c:pt>
                <c:pt idx="8380">
                  <c:v>1.57023E-8</c:v>
                </c:pt>
                <c:pt idx="8381">
                  <c:v>1.57086E-8</c:v>
                </c:pt>
                <c:pt idx="8382">
                  <c:v>1.5714800000000001E-8</c:v>
                </c:pt>
                <c:pt idx="8383">
                  <c:v>1.5721100000000001E-8</c:v>
                </c:pt>
                <c:pt idx="8384">
                  <c:v>1.5727299999999999E-8</c:v>
                </c:pt>
                <c:pt idx="8385">
                  <c:v>1.5733599999999999E-8</c:v>
                </c:pt>
                <c:pt idx="8386">
                  <c:v>1.57398E-8</c:v>
                </c:pt>
                <c:pt idx="8387">
                  <c:v>1.57461E-8</c:v>
                </c:pt>
                <c:pt idx="8388">
                  <c:v>1.5752300000000001E-8</c:v>
                </c:pt>
                <c:pt idx="8389">
                  <c:v>1.5758600000000001E-8</c:v>
                </c:pt>
                <c:pt idx="8390">
                  <c:v>1.5764800000000002E-8</c:v>
                </c:pt>
                <c:pt idx="8391">
                  <c:v>1.5771100000000002E-8</c:v>
                </c:pt>
                <c:pt idx="8392">
                  <c:v>1.5777299999999999E-8</c:v>
                </c:pt>
                <c:pt idx="8393">
                  <c:v>1.5783599999999999E-8</c:v>
                </c:pt>
                <c:pt idx="8394">
                  <c:v>1.57898E-8</c:v>
                </c:pt>
                <c:pt idx="8395">
                  <c:v>1.57961E-8</c:v>
                </c:pt>
                <c:pt idx="8396">
                  <c:v>1.5802300000000001E-8</c:v>
                </c:pt>
                <c:pt idx="8397">
                  <c:v>1.5808600000000001E-8</c:v>
                </c:pt>
                <c:pt idx="8398">
                  <c:v>1.5814799999999999E-8</c:v>
                </c:pt>
                <c:pt idx="8399">
                  <c:v>1.5821099999999999E-8</c:v>
                </c:pt>
                <c:pt idx="8400">
                  <c:v>1.58273E-8</c:v>
                </c:pt>
                <c:pt idx="8401">
                  <c:v>1.58336E-8</c:v>
                </c:pt>
                <c:pt idx="8402">
                  <c:v>1.5839800000000001E-8</c:v>
                </c:pt>
                <c:pt idx="8403">
                  <c:v>1.5846100000000001E-8</c:v>
                </c:pt>
                <c:pt idx="8404">
                  <c:v>1.5852300000000002E-8</c:v>
                </c:pt>
                <c:pt idx="8405">
                  <c:v>1.5858600000000001E-8</c:v>
                </c:pt>
                <c:pt idx="8406">
                  <c:v>1.5864799999999999E-8</c:v>
                </c:pt>
                <c:pt idx="8407">
                  <c:v>1.5871099999999999E-8</c:v>
                </c:pt>
                <c:pt idx="8408">
                  <c:v>1.58773E-8</c:v>
                </c:pt>
                <c:pt idx="8409">
                  <c:v>1.58836E-8</c:v>
                </c:pt>
                <c:pt idx="8410">
                  <c:v>1.5889800000000001E-8</c:v>
                </c:pt>
                <c:pt idx="8411">
                  <c:v>1.5896100000000001E-8</c:v>
                </c:pt>
                <c:pt idx="8412">
                  <c:v>1.5902299999999999E-8</c:v>
                </c:pt>
                <c:pt idx="8413">
                  <c:v>1.5908599999999999E-8</c:v>
                </c:pt>
                <c:pt idx="8414">
                  <c:v>1.59148E-8</c:v>
                </c:pt>
                <c:pt idx="8415">
                  <c:v>1.59211E-8</c:v>
                </c:pt>
                <c:pt idx="8416">
                  <c:v>1.5927300000000001E-8</c:v>
                </c:pt>
                <c:pt idx="8417">
                  <c:v>1.59336E-8</c:v>
                </c:pt>
                <c:pt idx="8418">
                  <c:v>1.5939800000000002E-8</c:v>
                </c:pt>
                <c:pt idx="8419">
                  <c:v>1.5946100000000001E-8</c:v>
                </c:pt>
                <c:pt idx="8420">
                  <c:v>1.5952299999999999E-8</c:v>
                </c:pt>
                <c:pt idx="8421">
                  <c:v>1.5958599999999999E-8</c:v>
                </c:pt>
                <c:pt idx="8422">
                  <c:v>1.59648E-8</c:v>
                </c:pt>
                <c:pt idx="8423">
                  <c:v>1.59711E-8</c:v>
                </c:pt>
                <c:pt idx="8424">
                  <c:v>1.5977300000000001E-8</c:v>
                </c:pt>
                <c:pt idx="8425">
                  <c:v>1.5983600000000001E-8</c:v>
                </c:pt>
                <c:pt idx="8426">
                  <c:v>1.5989799999999999E-8</c:v>
                </c:pt>
                <c:pt idx="8427">
                  <c:v>1.5996099999999999E-8</c:v>
                </c:pt>
                <c:pt idx="8428">
                  <c:v>1.60023E-8</c:v>
                </c:pt>
                <c:pt idx="8429">
                  <c:v>1.6008599999999999E-8</c:v>
                </c:pt>
                <c:pt idx="8430">
                  <c:v>1.6014800000000001E-8</c:v>
                </c:pt>
                <c:pt idx="8431">
                  <c:v>1.60211E-8</c:v>
                </c:pt>
                <c:pt idx="8432">
                  <c:v>1.6027300000000002E-8</c:v>
                </c:pt>
                <c:pt idx="8433">
                  <c:v>1.6033600000000001E-8</c:v>
                </c:pt>
                <c:pt idx="8434">
                  <c:v>1.6039799999999999E-8</c:v>
                </c:pt>
                <c:pt idx="8435">
                  <c:v>1.6046099999999999E-8</c:v>
                </c:pt>
                <c:pt idx="8436">
                  <c:v>1.60523E-8</c:v>
                </c:pt>
                <c:pt idx="8437">
                  <c:v>1.60586E-8</c:v>
                </c:pt>
                <c:pt idx="8438">
                  <c:v>1.6064800000000001E-8</c:v>
                </c:pt>
                <c:pt idx="8439">
                  <c:v>1.6071100000000001E-8</c:v>
                </c:pt>
                <c:pt idx="8440">
                  <c:v>1.6077299999999999E-8</c:v>
                </c:pt>
                <c:pt idx="8441">
                  <c:v>1.6083599999999999E-8</c:v>
                </c:pt>
                <c:pt idx="8442">
                  <c:v>1.60898E-8</c:v>
                </c:pt>
                <c:pt idx="8443">
                  <c:v>1.6096099999999999E-8</c:v>
                </c:pt>
                <c:pt idx="8444">
                  <c:v>1.6102300000000001E-8</c:v>
                </c:pt>
                <c:pt idx="8445">
                  <c:v>1.61086E-8</c:v>
                </c:pt>
                <c:pt idx="8446">
                  <c:v>1.6114800000000001E-8</c:v>
                </c:pt>
                <c:pt idx="8447">
                  <c:v>1.6121100000000001E-8</c:v>
                </c:pt>
                <c:pt idx="8448">
                  <c:v>1.6127299999999999E-8</c:v>
                </c:pt>
                <c:pt idx="8449">
                  <c:v>1.6133599999999999E-8</c:v>
                </c:pt>
                <c:pt idx="8450">
                  <c:v>1.61398E-8</c:v>
                </c:pt>
                <c:pt idx="8451">
                  <c:v>1.61461E-8</c:v>
                </c:pt>
                <c:pt idx="8452">
                  <c:v>1.6152300000000001E-8</c:v>
                </c:pt>
                <c:pt idx="8453">
                  <c:v>1.6158600000000001E-8</c:v>
                </c:pt>
                <c:pt idx="8454">
                  <c:v>1.6164799999999999E-8</c:v>
                </c:pt>
                <c:pt idx="8455">
                  <c:v>1.6171099999999998E-8</c:v>
                </c:pt>
                <c:pt idx="8456">
                  <c:v>1.61773E-8</c:v>
                </c:pt>
                <c:pt idx="8457">
                  <c:v>1.6183599999999999E-8</c:v>
                </c:pt>
                <c:pt idx="8458">
                  <c:v>1.61898E-8</c:v>
                </c:pt>
                <c:pt idx="8459">
                  <c:v>1.61961E-8</c:v>
                </c:pt>
                <c:pt idx="8460">
                  <c:v>1.6202300000000001E-8</c:v>
                </c:pt>
                <c:pt idx="8461">
                  <c:v>1.6208600000000001E-8</c:v>
                </c:pt>
                <c:pt idx="8462">
                  <c:v>1.6214799999999999E-8</c:v>
                </c:pt>
                <c:pt idx="8463">
                  <c:v>1.6221099999999999E-8</c:v>
                </c:pt>
                <c:pt idx="8464">
                  <c:v>1.62273E-8</c:v>
                </c:pt>
                <c:pt idx="8465">
                  <c:v>1.62336E-8</c:v>
                </c:pt>
                <c:pt idx="8466">
                  <c:v>1.6239800000000001E-8</c:v>
                </c:pt>
                <c:pt idx="8467">
                  <c:v>1.6246100000000001E-8</c:v>
                </c:pt>
                <c:pt idx="8468">
                  <c:v>1.6252299999999999E-8</c:v>
                </c:pt>
                <c:pt idx="8469">
                  <c:v>1.6258599999999998E-8</c:v>
                </c:pt>
                <c:pt idx="8470">
                  <c:v>1.62648E-8</c:v>
                </c:pt>
                <c:pt idx="8471">
                  <c:v>1.6271099999999999E-8</c:v>
                </c:pt>
                <c:pt idx="8472">
                  <c:v>1.62773E-8</c:v>
                </c:pt>
                <c:pt idx="8473">
                  <c:v>1.62836E-8</c:v>
                </c:pt>
                <c:pt idx="8474">
                  <c:v>1.6289800000000001E-8</c:v>
                </c:pt>
                <c:pt idx="8475">
                  <c:v>1.6296100000000001E-8</c:v>
                </c:pt>
                <c:pt idx="8476">
                  <c:v>1.6302299999999999E-8</c:v>
                </c:pt>
                <c:pt idx="8477">
                  <c:v>1.6308599999999999E-8</c:v>
                </c:pt>
                <c:pt idx="8478">
                  <c:v>1.63148E-8</c:v>
                </c:pt>
                <c:pt idx="8479">
                  <c:v>1.63211E-8</c:v>
                </c:pt>
                <c:pt idx="8480">
                  <c:v>1.6327300000000001E-8</c:v>
                </c:pt>
                <c:pt idx="8481">
                  <c:v>1.6333600000000001E-8</c:v>
                </c:pt>
                <c:pt idx="8482">
                  <c:v>1.6339799999999999E-8</c:v>
                </c:pt>
                <c:pt idx="8483">
                  <c:v>1.6346099999999998E-8</c:v>
                </c:pt>
                <c:pt idx="8484">
                  <c:v>1.6352299999999999E-8</c:v>
                </c:pt>
                <c:pt idx="8485">
                  <c:v>1.6358599999999999E-8</c:v>
                </c:pt>
                <c:pt idx="8486">
                  <c:v>1.63648E-8</c:v>
                </c:pt>
                <c:pt idx="8487">
                  <c:v>1.63711E-8</c:v>
                </c:pt>
                <c:pt idx="8488">
                  <c:v>1.6377300000000001E-8</c:v>
                </c:pt>
                <c:pt idx="8489">
                  <c:v>1.6383600000000001E-8</c:v>
                </c:pt>
                <c:pt idx="8490">
                  <c:v>1.6389799999999999E-8</c:v>
                </c:pt>
                <c:pt idx="8491">
                  <c:v>1.6396099999999999E-8</c:v>
                </c:pt>
                <c:pt idx="8492">
                  <c:v>1.64023E-8</c:v>
                </c:pt>
                <c:pt idx="8493">
                  <c:v>1.64086E-8</c:v>
                </c:pt>
                <c:pt idx="8494">
                  <c:v>1.6414800000000001E-8</c:v>
                </c:pt>
                <c:pt idx="8495">
                  <c:v>1.6421100000000001E-8</c:v>
                </c:pt>
                <c:pt idx="8496">
                  <c:v>1.6427299999999998E-8</c:v>
                </c:pt>
                <c:pt idx="8497">
                  <c:v>1.6433600000000002E-8</c:v>
                </c:pt>
                <c:pt idx="8498">
                  <c:v>1.6439799999999999E-8</c:v>
                </c:pt>
                <c:pt idx="8499">
                  <c:v>1.6446099999999999E-8</c:v>
                </c:pt>
                <c:pt idx="8500">
                  <c:v>1.64523E-8</c:v>
                </c:pt>
                <c:pt idx="8501">
                  <c:v>1.64586E-8</c:v>
                </c:pt>
                <c:pt idx="8502">
                  <c:v>1.6464800000000001E-8</c:v>
                </c:pt>
                <c:pt idx="8503">
                  <c:v>1.6471100000000001E-8</c:v>
                </c:pt>
                <c:pt idx="8504">
                  <c:v>1.6477299999999999E-8</c:v>
                </c:pt>
                <c:pt idx="8505">
                  <c:v>1.6483599999999999E-8</c:v>
                </c:pt>
                <c:pt idx="8506">
                  <c:v>1.64898E-8</c:v>
                </c:pt>
                <c:pt idx="8507">
                  <c:v>1.64961E-8</c:v>
                </c:pt>
                <c:pt idx="8508">
                  <c:v>1.6502300000000001E-8</c:v>
                </c:pt>
                <c:pt idx="8509">
                  <c:v>1.6508600000000001E-8</c:v>
                </c:pt>
                <c:pt idx="8510">
                  <c:v>1.6514799999999998E-8</c:v>
                </c:pt>
                <c:pt idx="8511">
                  <c:v>1.6521100000000002E-8</c:v>
                </c:pt>
                <c:pt idx="8512">
                  <c:v>1.6527299999999999E-8</c:v>
                </c:pt>
                <c:pt idx="8513">
                  <c:v>1.6533599999999999E-8</c:v>
                </c:pt>
                <c:pt idx="8514">
                  <c:v>1.65398E-8</c:v>
                </c:pt>
                <c:pt idx="8515">
                  <c:v>1.65461E-8</c:v>
                </c:pt>
                <c:pt idx="8516">
                  <c:v>1.6552300000000001E-8</c:v>
                </c:pt>
                <c:pt idx="8517">
                  <c:v>1.6558600000000001E-8</c:v>
                </c:pt>
                <c:pt idx="8518">
                  <c:v>1.6564799999999999E-8</c:v>
                </c:pt>
                <c:pt idx="8519">
                  <c:v>1.6571099999999999E-8</c:v>
                </c:pt>
                <c:pt idx="8520">
                  <c:v>1.65773E-8</c:v>
                </c:pt>
                <c:pt idx="8521">
                  <c:v>1.65836E-8</c:v>
                </c:pt>
                <c:pt idx="8522">
                  <c:v>1.6589800000000001E-8</c:v>
                </c:pt>
                <c:pt idx="8523">
                  <c:v>1.6596100000000001E-8</c:v>
                </c:pt>
                <c:pt idx="8524">
                  <c:v>1.6602299999999998E-8</c:v>
                </c:pt>
                <c:pt idx="8525">
                  <c:v>1.6608600000000002E-8</c:v>
                </c:pt>
                <c:pt idx="8526">
                  <c:v>1.6614799999999999E-8</c:v>
                </c:pt>
                <c:pt idx="8527">
                  <c:v>1.6621099999999999E-8</c:v>
                </c:pt>
                <c:pt idx="8528">
                  <c:v>1.66273E-8</c:v>
                </c:pt>
                <c:pt idx="8529">
                  <c:v>1.66336E-8</c:v>
                </c:pt>
                <c:pt idx="8530">
                  <c:v>1.6639800000000001E-8</c:v>
                </c:pt>
                <c:pt idx="8531">
                  <c:v>1.6646100000000001E-8</c:v>
                </c:pt>
                <c:pt idx="8532">
                  <c:v>1.6652299999999999E-8</c:v>
                </c:pt>
                <c:pt idx="8533">
                  <c:v>1.6658599999999999E-8</c:v>
                </c:pt>
                <c:pt idx="8534">
                  <c:v>1.66648E-8</c:v>
                </c:pt>
                <c:pt idx="8535">
                  <c:v>1.66711E-8</c:v>
                </c:pt>
                <c:pt idx="8536">
                  <c:v>1.6677300000000001E-8</c:v>
                </c:pt>
                <c:pt idx="8537">
                  <c:v>1.6683600000000001E-8</c:v>
                </c:pt>
                <c:pt idx="8538">
                  <c:v>1.6689800000000002E-8</c:v>
                </c:pt>
                <c:pt idx="8539">
                  <c:v>1.6696100000000002E-8</c:v>
                </c:pt>
                <c:pt idx="8540">
                  <c:v>1.6702299999999999E-8</c:v>
                </c:pt>
                <c:pt idx="8541">
                  <c:v>1.6708599999999999E-8</c:v>
                </c:pt>
                <c:pt idx="8542">
                  <c:v>1.67148E-8</c:v>
                </c:pt>
                <c:pt idx="8543">
                  <c:v>1.67211E-8</c:v>
                </c:pt>
                <c:pt idx="8544">
                  <c:v>1.6727300000000001E-8</c:v>
                </c:pt>
                <c:pt idx="8545">
                  <c:v>1.6733600000000001E-8</c:v>
                </c:pt>
                <c:pt idx="8546">
                  <c:v>1.6739799999999999E-8</c:v>
                </c:pt>
                <c:pt idx="8547">
                  <c:v>1.6746099999999999E-8</c:v>
                </c:pt>
                <c:pt idx="8548">
                  <c:v>1.67523E-8</c:v>
                </c:pt>
                <c:pt idx="8549">
                  <c:v>1.67586E-8</c:v>
                </c:pt>
                <c:pt idx="8550">
                  <c:v>1.6764800000000001E-8</c:v>
                </c:pt>
                <c:pt idx="8551">
                  <c:v>1.6771100000000001E-8</c:v>
                </c:pt>
                <c:pt idx="8552">
                  <c:v>1.6777300000000002E-8</c:v>
                </c:pt>
                <c:pt idx="8553">
                  <c:v>1.6783600000000001E-8</c:v>
                </c:pt>
                <c:pt idx="8554">
                  <c:v>1.6789799999999999E-8</c:v>
                </c:pt>
                <c:pt idx="8555">
                  <c:v>1.6796099999999999E-8</c:v>
                </c:pt>
                <c:pt idx="8556">
                  <c:v>1.68023E-8</c:v>
                </c:pt>
                <c:pt idx="8557">
                  <c:v>1.68086E-8</c:v>
                </c:pt>
                <c:pt idx="8558">
                  <c:v>1.6814800000000001E-8</c:v>
                </c:pt>
                <c:pt idx="8559">
                  <c:v>1.6821100000000001E-8</c:v>
                </c:pt>
                <c:pt idx="8560">
                  <c:v>1.6827299999999999E-8</c:v>
                </c:pt>
                <c:pt idx="8561">
                  <c:v>1.6833599999999999E-8</c:v>
                </c:pt>
                <c:pt idx="8562">
                  <c:v>1.68398E-8</c:v>
                </c:pt>
                <c:pt idx="8563">
                  <c:v>1.68461E-8</c:v>
                </c:pt>
                <c:pt idx="8564">
                  <c:v>1.6852300000000001E-8</c:v>
                </c:pt>
                <c:pt idx="8565">
                  <c:v>1.68586E-8</c:v>
                </c:pt>
                <c:pt idx="8566">
                  <c:v>1.6864800000000002E-8</c:v>
                </c:pt>
                <c:pt idx="8567">
                  <c:v>1.6871100000000001E-8</c:v>
                </c:pt>
                <c:pt idx="8568">
                  <c:v>1.6877299999999999E-8</c:v>
                </c:pt>
                <c:pt idx="8569">
                  <c:v>1.6883599999999999E-8</c:v>
                </c:pt>
                <c:pt idx="8570">
                  <c:v>1.68898E-8</c:v>
                </c:pt>
                <c:pt idx="8571">
                  <c:v>1.68961E-8</c:v>
                </c:pt>
                <c:pt idx="8572">
                  <c:v>1.6902300000000001E-8</c:v>
                </c:pt>
                <c:pt idx="8573">
                  <c:v>1.6908600000000001E-8</c:v>
                </c:pt>
                <c:pt idx="8574">
                  <c:v>1.6914799999999999E-8</c:v>
                </c:pt>
                <c:pt idx="8575">
                  <c:v>1.6921099999999999E-8</c:v>
                </c:pt>
                <c:pt idx="8576">
                  <c:v>1.69273E-8</c:v>
                </c:pt>
                <c:pt idx="8577">
                  <c:v>1.69336E-8</c:v>
                </c:pt>
                <c:pt idx="8578">
                  <c:v>1.6939800000000001E-8</c:v>
                </c:pt>
                <c:pt idx="8579">
                  <c:v>1.69461E-8</c:v>
                </c:pt>
                <c:pt idx="8580">
                  <c:v>1.6952300000000002E-8</c:v>
                </c:pt>
                <c:pt idx="8581">
                  <c:v>1.6958600000000001E-8</c:v>
                </c:pt>
                <c:pt idx="8582">
                  <c:v>1.6964799999999999E-8</c:v>
                </c:pt>
                <c:pt idx="8583">
                  <c:v>1.6971099999999999E-8</c:v>
                </c:pt>
                <c:pt idx="8584">
                  <c:v>1.69773E-8</c:v>
                </c:pt>
                <c:pt idx="8585">
                  <c:v>1.69836E-8</c:v>
                </c:pt>
                <c:pt idx="8586">
                  <c:v>1.6989800000000001E-8</c:v>
                </c:pt>
                <c:pt idx="8587">
                  <c:v>1.6996100000000001E-8</c:v>
                </c:pt>
                <c:pt idx="8588">
                  <c:v>1.7002299999999999E-8</c:v>
                </c:pt>
                <c:pt idx="8589">
                  <c:v>1.7008599999999999E-8</c:v>
                </c:pt>
                <c:pt idx="8590">
                  <c:v>1.70148E-8</c:v>
                </c:pt>
                <c:pt idx="8591">
                  <c:v>1.7021099999999999E-8</c:v>
                </c:pt>
                <c:pt idx="8592">
                  <c:v>1.7027300000000001E-8</c:v>
                </c:pt>
                <c:pt idx="8593">
                  <c:v>1.70336E-8</c:v>
                </c:pt>
                <c:pt idx="8594">
                  <c:v>1.7039800000000001E-8</c:v>
                </c:pt>
                <c:pt idx="8595">
                  <c:v>1.7046100000000001E-8</c:v>
                </c:pt>
                <c:pt idx="8596">
                  <c:v>1.7052299999999999E-8</c:v>
                </c:pt>
                <c:pt idx="8597">
                  <c:v>1.7058599999999999E-8</c:v>
                </c:pt>
                <c:pt idx="8598">
                  <c:v>1.70648E-8</c:v>
                </c:pt>
                <c:pt idx="8599">
                  <c:v>1.70711E-8</c:v>
                </c:pt>
                <c:pt idx="8600">
                  <c:v>1.7077300000000001E-8</c:v>
                </c:pt>
                <c:pt idx="8601">
                  <c:v>1.7083600000000001E-8</c:v>
                </c:pt>
                <c:pt idx="8602">
                  <c:v>1.7089799999999999E-8</c:v>
                </c:pt>
                <c:pt idx="8603">
                  <c:v>1.7096099999999998E-8</c:v>
                </c:pt>
                <c:pt idx="8604">
                  <c:v>1.71023E-8</c:v>
                </c:pt>
                <c:pt idx="8605">
                  <c:v>1.7108599999999999E-8</c:v>
                </c:pt>
                <c:pt idx="8606">
                  <c:v>1.71148E-8</c:v>
                </c:pt>
                <c:pt idx="8607">
                  <c:v>1.71211E-8</c:v>
                </c:pt>
                <c:pt idx="8608">
                  <c:v>1.7127300000000001E-8</c:v>
                </c:pt>
                <c:pt idx="8609">
                  <c:v>1.7133600000000001E-8</c:v>
                </c:pt>
                <c:pt idx="8610">
                  <c:v>1.7139799999999999E-8</c:v>
                </c:pt>
                <c:pt idx="8611">
                  <c:v>1.7146099999999999E-8</c:v>
                </c:pt>
                <c:pt idx="8612">
                  <c:v>1.71523E-8</c:v>
                </c:pt>
                <c:pt idx="8613">
                  <c:v>1.71586E-8</c:v>
                </c:pt>
                <c:pt idx="8614">
                  <c:v>1.7164800000000001E-8</c:v>
                </c:pt>
                <c:pt idx="8615">
                  <c:v>1.7171100000000001E-8</c:v>
                </c:pt>
                <c:pt idx="8616">
                  <c:v>1.7177299999999999E-8</c:v>
                </c:pt>
                <c:pt idx="8617">
                  <c:v>1.7183599999999998E-8</c:v>
                </c:pt>
                <c:pt idx="8618">
                  <c:v>1.71898E-8</c:v>
                </c:pt>
                <c:pt idx="8619">
                  <c:v>1.7196099999999999E-8</c:v>
                </c:pt>
                <c:pt idx="8620">
                  <c:v>1.72023E-8</c:v>
                </c:pt>
                <c:pt idx="8621">
                  <c:v>1.72086E-8</c:v>
                </c:pt>
                <c:pt idx="8622">
                  <c:v>1.7214800000000001E-8</c:v>
                </c:pt>
                <c:pt idx="8623">
                  <c:v>1.7221100000000001E-8</c:v>
                </c:pt>
                <c:pt idx="8624">
                  <c:v>1.7227299999999999E-8</c:v>
                </c:pt>
                <c:pt idx="8625">
                  <c:v>1.7233599999999999E-8</c:v>
                </c:pt>
                <c:pt idx="8626">
                  <c:v>1.72398E-8</c:v>
                </c:pt>
                <c:pt idx="8627">
                  <c:v>1.72461E-8</c:v>
                </c:pt>
                <c:pt idx="8628">
                  <c:v>1.7252300000000001E-8</c:v>
                </c:pt>
                <c:pt idx="8629">
                  <c:v>1.7258600000000001E-8</c:v>
                </c:pt>
                <c:pt idx="8630">
                  <c:v>1.7264799999999999E-8</c:v>
                </c:pt>
                <c:pt idx="8631">
                  <c:v>1.7271099999999998E-8</c:v>
                </c:pt>
                <c:pt idx="8632">
                  <c:v>1.7277299999999999E-8</c:v>
                </c:pt>
                <c:pt idx="8633">
                  <c:v>1.7283599999999999E-8</c:v>
                </c:pt>
                <c:pt idx="8634">
                  <c:v>1.72898E-8</c:v>
                </c:pt>
                <c:pt idx="8635">
                  <c:v>1.72961E-8</c:v>
                </c:pt>
                <c:pt idx="8636">
                  <c:v>1.7302300000000001E-8</c:v>
                </c:pt>
                <c:pt idx="8637">
                  <c:v>1.7308600000000001E-8</c:v>
                </c:pt>
                <c:pt idx="8638">
                  <c:v>1.7314799999999999E-8</c:v>
                </c:pt>
                <c:pt idx="8639">
                  <c:v>1.7321099999999999E-8</c:v>
                </c:pt>
                <c:pt idx="8640">
                  <c:v>1.73273E-8</c:v>
                </c:pt>
                <c:pt idx="8641">
                  <c:v>1.73336E-8</c:v>
                </c:pt>
                <c:pt idx="8642">
                  <c:v>1.7339800000000001E-8</c:v>
                </c:pt>
                <c:pt idx="8643">
                  <c:v>1.7346100000000001E-8</c:v>
                </c:pt>
                <c:pt idx="8644">
                  <c:v>1.7352299999999998E-8</c:v>
                </c:pt>
                <c:pt idx="8645">
                  <c:v>1.7358599999999998E-8</c:v>
                </c:pt>
                <c:pt idx="8646">
                  <c:v>1.7364799999999999E-8</c:v>
                </c:pt>
                <c:pt idx="8647">
                  <c:v>1.7371099999999999E-8</c:v>
                </c:pt>
                <c:pt idx="8648">
                  <c:v>1.73773E-8</c:v>
                </c:pt>
                <c:pt idx="8649">
                  <c:v>1.73836E-8</c:v>
                </c:pt>
                <c:pt idx="8650">
                  <c:v>1.7389800000000001E-8</c:v>
                </c:pt>
                <c:pt idx="8651">
                  <c:v>1.7396100000000001E-8</c:v>
                </c:pt>
                <c:pt idx="8652">
                  <c:v>1.7402299999999999E-8</c:v>
                </c:pt>
                <c:pt idx="8653">
                  <c:v>1.7408599999999999E-8</c:v>
                </c:pt>
                <c:pt idx="8654">
                  <c:v>1.74148E-8</c:v>
                </c:pt>
                <c:pt idx="8655">
                  <c:v>1.74211E-8</c:v>
                </c:pt>
                <c:pt idx="8656">
                  <c:v>1.7427300000000001E-8</c:v>
                </c:pt>
                <c:pt idx="8657">
                  <c:v>1.7433600000000001E-8</c:v>
                </c:pt>
                <c:pt idx="8658">
                  <c:v>1.7439799999999998E-8</c:v>
                </c:pt>
                <c:pt idx="8659">
                  <c:v>1.7446100000000002E-8</c:v>
                </c:pt>
                <c:pt idx="8660">
                  <c:v>1.7452299999999999E-8</c:v>
                </c:pt>
                <c:pt idx="8661">
                  <c:v>1.7458599999999999E-8</c:v>
                </c:pt>
                <c:pt idx="8662">
                  <c:v>1.74648E-8</c:v>
                </c:pt>
                <c:pt idx="8663">
                  <c:v>1.74711E-8</c:v>
                </c:pt>
                <c:pt idx="8664">
                  <c:v>1.7477300000000001E-8</c:v>
                </c:pt>
                <c:pt idx="8665">
                  <c:v>1.7483600000000001E-8</c:v>
                </c:pt>
                <c:pt idx="8666">
                  <c:v>1.7489799999999999E-8</c:v>
                </c:pt>
                <c:pt idx="8667">
                  <c:v>1.7496099999999999E-8</c:v>
                </c:pt>
                <c:pt idx="8668">
                  <c:v>1.75023E-8</c:v>
                </c:pt>
                <c:pt idx="8669">
                  <c:v>1.75086E-8</c:v>
                </c:pt>
                <c:pt idx="8670">
                  <c:v>1.7514800000000001E-8</c:v>
                </c:pt>
                <c:pt idx="8671">
                  <c:v>1.7521100000000001E-8</c:v>
                </c:pt>
                <c:pt idx="8672">
                  <c:v>1.7527299999999998E-8</c:v>
                </c:pt>
                <c:pt idx="8673">
                  <c:v>1.7533600000000002E-8</c:v>
                </c:pt>
                <c:pt idx="8674">
                  <c:v>1.7539799999999999E-8</c:v>
                </c:pt>
                <c:pt idx="8675">
                  <c:v>1.7546099999999999E-8</c:v>
                </c:pt>
                <c:pt idx="8676">
                  <c:v>1.75523E-8</c:v>
                </c:pt>
                <c:pt idx="8677">
                  <c:v>1.75586E-8</c:v>
                </c:pt>
                <c:pt idx="8678">
                  <c:v>1.7564800000000001E-8</c:v>
                </c:pt>
                <c:pt idx="8679">
                  <c:v>1.7571100000000001E-8</c:v>
                </c:pt>
                <c:pt idx="8680">
                  <c:v>1.7577299999999999E-8</c:v>
                </c:pt>
                <c:pt idx="8681">
                  <c:v>1.7583599999999999E-8</c:v>
                </c:pt>
                <c:pt idx="8682">
                  <c:v>1.75898E-8</c:v>
                </c:pt>
                <c:pt idx="8683">
                  <c:v>1.75961E-8</c:v>
                </c:pt>
                <c:pt idx="8684">
                  <c:v>1.7602300000000001E-8</c:v>
                </c:pt>
                <c:pt idx="8685">
                  <c:v>1.7608600000000001E-8</c:v>
                </c:pt>
                <c:pt idx="8686">
                  <c:v>1.7614799999999998E-8</c:v>
                </c:pt>
                <c:pt idx="8687">
                  <c:v>1.7621100000000002E-8</c:v>
                </c:pt>
                <c:pt idx="8688">
                  <c:v>1.7627299999999999E-8</c:v>
                </c:pt>
                <c:pt idx="8689">
                  <c:v>1.7633599999999999E-8</c:v>
                </c:pt>
                <c:pt idx="8690">
                  <c:v>1.76398E-8</c:v>
                </c:pt>
                <c:pt idx="8691">
                  <c:v>1.76461E-8</c:v>
                </c:pt>
                <c:pt idx="8692">
                  <c:v>1.7652300000000001E-8</c:v>
                </c:pt>
                <c:pt idx="8693">
                  <c:v>1.7658600000000001E-8</c:v>
                </c:pt>
                <c:pt idx="8694">
                  <c:v>1.7664799999999999E-8</c:v>
                </c:pt>
                <c:pt idx="8695">
                  <c:v>1.7671099999999999E-8</c:v>
                </c:pt>
                <c:pt idx="8696">
                  <c:v>1.76773E-8</c:v>
                </c:pt>
                <c:pt idx="8697">
                  <c:v>1.76836E-8</c:v>
                </c:pt>
                <c:pt idx="8698">
                  <c:v>1.7689800000000001E-8</c:v>
                </c:pt>
                <c:pt idx="8699">
                  <c:v>1.7696100000000001E-8</c:v>
                </c:pt>
                <c:pt idx="8700">
                  <c:v>1.7702300000000002E-8</c:v>
                </c:pt>
                <c:pt idx="8701">
                  <c:v>1.7708600000000001E-8</c:v>
                </c:pt>
                <c:pt idx="8702">
                  <c:v>1.7714799999999999E-8</c:v>
                </c:pt>
                <c:pt idx="8703">
                  <c:v>1.7721099999999999E-8</c:v>
                </c:pt>
                <c:pt idx="8704">
                  <c:v>1.77273E-8</c:v>
                </c:pt>
                <c:pt idx="8705">
                  <c:v>1.77336E-8</c:v>
                </c:pt>
                <c:pt idx="8706">
                  <c:v>1.7739800000000001E-8</c:v>
                </c:pt>
                <c:pt idx="8707">
                  <c:v>1.7746100000000001E-8</c:v>
                </c:pt>
                <c:pt idx="8708">
                  <c:v>1.7752299999999999E-8</c:v>
                </c:pt>
                <c:pt idx="8709">
                  <c:v>1.7758599999999999E-8</c:v>
                </c:pt>
                <c:pt idx="8710">
                  <c:v>1.77648E-8</c:v>
                </c:pt>
                <c:pt idx="8711">
                  <c:v>1.77711E-8</c:v>
                </c:pt>
                <c:pt idx="8712">
                  <c:v>1.7777300000000001E-8</c:v>
                </c:pt>
                <c:pt idx="8713">
                  <c:v>1.7783600000000001E-8</c:v>
                </c:pt>
                <c:pt idx="8714">
                  <c:v>1.7789800000000002E-8</c:v>
                </c:pt>
                <c:pt idx="8715">
                  <c:v>1.7796100000000001E-8</c:v>
                </c:pt>
                <c:pt idx="8716">
                  <c:v>1.7802299999999999E-8</c:v>
                </c:pt>
                <c:pt idx="8717">
                  <c:v>1.7808599999999999E-8</c:v>
                </c:pt>
                <c:pt idx="8718">
                  <c:v>1.78148E-8</c:v>
                </c:pt>
                <c:pt idx="8719">
                  <c:v>1.78211E-8</c:v>
                </c:pt>
                <c:pt idx="8720">
                  <c:v>1.7827300000000001E-8</c:v>
                </c:pt>
                <c:pt idx="8721">
                  <c:v>1.7833600000000001E-8</c:v>
                </c:pt>
                <c:pt idx="8722">
                  <c:v>1.7839799999999999E-8</c:v>
                </c:pt>
                <c:pt idx="8723">
                  <c:v>1.7846099999999999E-8</c:v>
                </c:pt>
                <c:pt idx="8724">
                  <c:v>1.78523E-8</c:v>
                </c:pt>
                <c:pt idx="8725">
                  <c:v>1.78586E-8</c:v>
                </c:pt>
                <c:pt idx="8726">
                  <c:v>1.7864800000000001E-8</c:v>
                </c:pt>
                <c:pt idx="8727">
                  <c:v>1.78711E-8</c:v>
                </c:pt>
                <c:pt idx="8728">
                  <c:v>1.7877300000000002E-8</c:v>
                </c:pt>
                <c:pt idx="8729">
                  <c:v>1.7883600000000001E-8</c:v>
                </c:pt>
                <c:pt idx="8730">
                  <c:v>1.7889799999999999E-8</c:v>
                </c:pt>
                <c:pt idx="8731">
                  <c:v>1.7896099999999999E-8</c:v>
                </c:pt>
                <c:pt idx="8732">
                  <c:v>1.79023E-8</c:v>
                </c:pt>
                <c:pt idx="8733">
                  <c:v>1.79086E-8</c:v>
                </c:pt>
                <c:pt idx="8734">
                  <c:v>1.7914800000000001E-8</c:v>
                </c:pt>
                <c:pt idx="8735">
                  <c:v>1.7921100000000001E-8</c:v>
                </c:pt>
                <c:pt idx="8736">
                  <c:v>1.7927299999999999E-8</c:v>
                </c:pt>
                <c:pt idx="8737">
                  <c:v>1.7933599999999999E-8</c:v>
                </c:pt>
                <c:pt idx="8738">
                  <c:v>1.79398E-8</c:v>
                </c:pt>
                <c:pt idx="8739">
                  <c:v>1.7946099999999999E-8</c:v>
                </c:pt>
                <c:pt idx="8740">
                  <c:v>1.7952300000000001E-8</c:v>
                </c:pt>
                <c:pt idx="8741">
                  <c:v>1.79586E-8</c:v>
                </c:pt>
                <c:pt idx="8742">
                  <c:v>1.7964800000000001E-8</c:v>
                </c:pt>
                <c:pt idx="8743">
                  <c:v>1.7971100000000001E-8</c:v>
                </c:pt>
                <c:pt idx="8744">
                  <c:v>1.7977299999999999E-8</c:v>
                </c:pt>
                <c:pt idx="8745">
                  <c:v>1.7983599999999999E-8</c:v>
                </c:pt>
                <c:pt idx="8746">
                  <c:v>1.79898E-8</c:v>
                </c:pt>
                <c:pt idx="8747">
                  <c:v>1.79961E-8</c:v>
                </c:pt>
                <c:pt idx="8748">
                  <c:v>1.8002300000000001E-8</c:v>
                </c:pt>
                <c:pt idx="8749">
                  <c:v>1.8008600000000001E-8</c:v>
                </c:pt>
                <c:pt idx="8750">
                  <c:v>1.8014799999999999E-8</c:v>
                </c:pt>
                <c:pt idx="8751">
                  <c:v>1.8021099999999998E-8</c:v>
                </c:pt>
                <c:pt idx="8752">
                  <c:v>1.80273E-8</c:v>
                </c:pt>
                <c:pt idx="8753">
                  <c:v>1.8033599999999999E-8</c:v>
                </c:pt>
                <c:pt idx="8754">
                  <c:v>1.8039800000000001E-8</c:v>
                </c:pt>
                <c:pt idx="8755">
                  <c:v>1.80461E-8</c:v>
                </c:pt>
                <c:pt idx="8756">
                  <c:v>1.8052300000000001E-8</c:v>
                </c:pt>
                <c:pt idx="8757">
                  <c:v>1.8058600000000001E-8</c:v>
                </c:pt>
                <c:pt idx="8758">
                  <c:v>1.8064799999999999E-8</c:v>
                </c:pt>
                <c:pt idx="8759">
                  <c:v>1.8071099999999999E-8</c:v>
                </c:pt>
                <c:pt idx="8760">
                  <c:v>1.80773E-8</c:v>
                </c:pt>
                <c:pt idx="8761">
                  <c:v>1.80836E-8</c:v>
                </c:pt>
                <c:pt idx="8762">
                  <c:v>1.8089800000000001E-8</c:v>
                </c:pt>
                <c:pt idx="8763">
                  <c:v>1.8096100000000001E-8</c:v>
                </c:pt>
                <c:pt idx="8764">
                  <c:v>1.8102299999999999E-8</c:v>
                </c:pt>
                <c:pt idx="8765">
                  <c:v>1.8108599999999998E-8</c:v>
                </c:pt>
                <c:pt idx="8766">
                  <c:v>1.81148E-8</c:v>
                </c:pt>
                <c:pt idx="8767">
                  <c:v>1.8121099999999999E-8</c:v>
                </c:pt>
                <c:pt idx="8768">
                  <c:v>1.81273E-8</c:v>
                </c:pt>
                <c:pt idx="8769">
                  <c:v>1.81336E-8</c:v>
                </c:pt>
                <c:pt idx="8770">
                  <c:v>1.8139800000000001E-8</c:v>
                </c:pt>
                <c:pt idx="8771">
                  <c:v>1.8146100000000001E-8</c:v>
                </c:pt>
                <c:pt idx="8772">
                  <c:v>1.8152299999999999E-8</c:v>
                </c:pt>
                <c:pt idx="8773">
                  <c:v>1.8158599999999999E-8</c:v>
                </c:pt>
                <c:pt idx="8774">
                  <c:v>1.81648E-8</c:v>
                </c:pt>
                <c:pt idx="8775">
                  <c:v>1.81711E-8</c:v>
                </c:pt>
                <c:pt idx="8776">
                  <c:v>1.8177300000000001E-8</c:v>
                </c:pt>
                <c:pt idx="8777">
                  <c:v>1.8183600000000001E-8</c:v>
                </c:pt>
                <c:pt idx="8778">
                  <c:v>1.8189799999999999E-8</c:v>
                </c:pt>
                <c:pt idx="8779">
                  <c:v>1.8196099999999998E-8</c:v>
                </c:pt>
                <c:pt idx="8780">
                  <c:v>1.8202299999999999E-8</c:v>
                </c:pt>
                <c:pt idx="8781">
                  <c:v>1.8208599999999999E-8</c:v>
                </c:pt>
                <c:pt idx="8782">
                  <c:v>1.82148E-8</c:v>
                </c:pt>
                <c:pt idx="8783">
                  <c:v>1.82211E-8</c:v>
                </c:pt>
                <c:pt idx="8784">
                  <c:v>1.8227300000000001E-8</c:v>
                </c:pt>
                <c:pt idx="8785">
                  <c:v>1.8233600000000001E-8</c:v>
                </c:pt>
                <c:pt idx="8786">
                  <c:v>1.8239799999999999E-8</c:v>
                </c:pt>
                <c:pt idx="8787">
                  <c:v>1.8246099999999999E-8</c:v>
                </c:pt>
                <c:pt idx="8788">
                  <c:v>1.82523E-8</c:v>
                </c:pt>
                <c:pt idx="8789">
                  <c:v>1.82586E-8</c:v>
                </c:pt>
                <c:pt idx="8790">
                  <c:v>1.8264800000000001E-8</c:v>
                </c:pt>
                <c:pt idx="8791">
                  <c:v>1.8271100000000001E-8</c:v>
                </c:pt>
                <c:pt idx="8792">
                  <c:v>1.8277299999999998E-8</c:v>
                </c:pt>
                <c:pt idx="8793">
                  <c:v>1.8283599999999998E-8</c:v>
                </c:pt>
                <c:pt idx="8794">
                  <c:v>1.8289799999999999E-8</c:v>
                </c:pt>
                <c:pt idx="8795">
                  <c:v>1.8296099999999999E-8</c:v>
                </c:pt>
                <c:pt idx="8796">
                  <c:v>1.83023E-8</c:v>
                </c:pt>
                <c:pt idx="8797">
                  <c:v>1.83086E-8</c:v>
                </c:pt>
                <c:pt idx="8798">
                  <c:v>1.8314800000000001E-8</c:v>
                </c:pt>
                <c:pt idx="8799">
                  <c:v>1.8321100000000001E-8</c:v>
                </c:pt>
                <c:pt idx="8800">
                  <c:v>1.8327299999999999E-8</c:v>
                </c:pt>
                <c:pt idx="8801">
                  <c:v>1.8333599999999999E-8</c:v>
                </c:pt>
                <c:pt idx="8802">
                  <c:v>1.83398E-8</c:v>
                </c:pt>
                <c:pt idx="8803">
                  <c:v>1.83461E-8</c:v>
                </c:pt>
                <c:pt idx="8804">
                  <c:v>1.8352300000000001E-8</c:v>
                </c:pt>
                <c:pt idx="8805">
                  <c:v>1.8358600000000001E-8</c:v>
                </c:pt>
                <c:pt idx="8806">
                  <c:v>1.8364799999999998E-8</c:v>
                </c:pt>
                <c:pt idx="8807">
                  <c:v>1.8371100000000002E-8</c:v>
                </c:pt>
                <c:pt idx="8808">
                  <c:v>1.8377299999999999E-8</c:v>
                </c:pt>
                <c:pt idx="8809">
                  <c:v>1.8383599999999999E-8</c:v>
                </c:pt>
                <c:pt idx="8810">
                  <c:v>1.83898E-8</c:v>
                </c:pt>
                <c:pt idx="8811">
                  <c:v>1.83961E-8</c:v>
                </c:pt>
                <c:pt idx="8812">
                  <c:v>1.8402300000000001E-8</c:v>
                </c:pt>
                <c:pt idx="8813">
                  <c:v>1.8408600000000001E-8</c:v>
                </c:pt>
                <c:pt idx="8814">
                  <c:v>1.8414799999999999E-8</c:v>
                </c:pt>
                <c:pt idx="8815">
                  <c:v>1.8421099999999999E-8</c:v>
                </c:pt>
                <c:pt idx="8816">
                  <c:v>1.84273E-8</c:v>
                </c:pt>
                <c:pt idx="8817">
                  <c:v>1.84336E-8</c:v>
                </c:pt>
                <c:pt idx="8818">
                  <c:v>1.8439800000000001E-8</c:v>
                </c:pt>
                <c:pt idx="8819">
                  <c:v>1.8446100000000001E-8</c:v>
                </c:pt>
                <c:pt idx="8820">
                  <c:v>1.8452299999999998E-8</c:v>
                </c:pt>
                <c:pt idx="8821">
                  <c:v>1.8458600000000002E-8</c:v>
                </c:pt>
                <c:pt idx="8822">
                  <c:v>1.8464799999999999E-8</c:v>
                </c:pt>
                <c:pt idx="8823">
                  <c:v>1.8471099999999999E-8</c:v>
                </c:pt>
                <c:pt idx="8824">
                  <c:v>1.84773E-8</c:v>
                </c:pt>
                <c:pt idx="8825">
                  <c:v>1.84836E-8</c:v>
                </c:pt>
                <c:pt idx="8826">
                  <c:v>1.8489800000000001E-8</c:v>
                </c:pt>
                <c:pt idx="8827">
                  <c:v>1.8496100000000001E-8</c:v>
                </c:pt>
                <c:pt idx="8828">
                  <c:v>1.8502299999999999E-8</c:v>
                </c:pt>
                <c:pt idx="8829">
                  <c:v>1.8508599999999999E-8</c:v>
                </c:pt>
                <c:pt idx="8830">
                  <c:v>1.85148E-8</c:v>
                </c:pt>
                <c:pt idx="8831">
                  <c:v>1.85211E-8</c:v>
                </c:pt>
                <c:pt idx="8832">
                  <c:v>1.8527300000000001E-8</c:v>
                </c:pt>
                <c:pt idx="8833">
                  <c:v>1.8533600000000001E-8</c:v>
                </c:pt>
                <c:pt idx="8834">
                  <c:v>1.8539799999999998E-8</c:v>
                </c:pt>
                <c:pt idx="8835">
                  <c:v>1.8546100000000002E-8</c:v>
                </c:pt>
                <c:pt idx="8836">
                  <c:v>1.8552299999999999E-8</c:v>
                </c:pt>
                <c:pt idx="8837">
                  <c:v>1.8558599999999999E-8</c:v>
                </c:pt>
                <c:pt idx="8838">
                  <c:v>1.85648E-8</c:v>
                </c:pt>
                <c:pt idx="8839">
                  <c:v>1.85711E-8</c:v>
                </c:pt>
                <c:pt idx="8840">
                  <c:v>1.8577300000000001E-8</c:v>
                </c:pt>
                <c:pt idx="8841">
                  <c:v>1.8583600000000001E-8</c:v>
                </c:pt>
                <c:pt idx="8842">
                  <c:v>1.8589799999999999E-8</c:v>
                </c:pt>
                <c:pt idx="8843">
                  <c:v>1.8596099999999999E-8</c:v>
                </c:pt>
                <c:pt idx="8844">
                  <c:v>1.86023E-8</c:v>
                </c:pt>
                <c:pt idx="8845">
                  <c:v>1.86086E-8</c:v>
                </c:pt>
                <c:pt idx="8846">
                  <c:v>1.8614800000000001E-8</c:v>
                </c:pt>
                <c:pt idx="8847">
                  <c:v>1.8621100000000001E-8</c:v>
                </c:pt>
                <c:pt idx="8848">
                  <c:v>1.8627300000000002E-8</c:v>
                </c:pt>
                <c:pt idx="8849">
                  <c:v>1.8633600000000001E-8</c:v>
                </c:pt>
                <c:pt idx="8850">
                  <c:v>1.8639799999999999E-8</c:v>
                </c:pt>
                <c:pt idx="8851">
                  <c:v>1.8646099999999999E-8</c:v>
                </c:pt>
                <c:pt idx="8852">
                  <c:v>1.86523E-8</c:v>
                </c:pt>
                <c:pt idx="8853">
                  <c:v>1.86586E-8</c:v>
                </c:pt>
                <c:pt idx="8854">
                  <c:v>1.8664800000000001E-8</c:v>
                </c:pt>
                <c:pt idx="8855">
                  <c:v>1.8671100000000001E-8</c:v>
                </c:pt>
                <c:pt idx="8856">
                  <c:v>1.8677299999999999E-8</c:v>
                </c:pt>
                <c:pt idx="8857">
                  <c:v>1.8683599999999999E-8</c:v>
                </c:pt>
                <c:pt idx="8858">
                  <c:v>1.86898E-8</c:v>
                </c:pt>
                <c:pt idx="8859">
                  <c:v>1.86961E-8</c:v>
                </c:pt>
                <c:pt idx="8860">
                  <c:v>1.8702300000000001E-8</c:v>
                </c:pt>
                <c:pt idx="8861">
                  <c:v>1.8708600000000001E-8</c:v>
                </c:pt>
                <c:pt idx="8862">
                  <c:v>1.8714800000000002E-8</c:v>
                </c:pt>
                <c:pt idx="8863">
                  <c:v>1.8721100000000001E-8</c:v>
                </c:pt>
                <c:pt idx="8864">
                  <c:v>1.8727299999999999E-8</c:v>
                </c:pt>
                <c:pt idx="8865">
                  <c:v>1.8733599999999999E-8</c:v>
                </c:pt>
                <c:pt idx="8866">
                  <c:v>1.87398E-8</c:v>
                </c:pt>
                <c:pt idx="8867">
                  <c:v>1.87461E-8</c:v>
                </c:pt>
                <c:pt idx="8868">
                  <c:v>1.8752300000000001E-8</c:v>
                </c:pt>
                <c:pt idx="8869">
                  <c:v>1.8758600000000001E-8</c:v>
                </c:pt>
                <c:pt idx="8870">
                  <c:v>1.8764799999999999E-8</c:v>
                </c:pt>
                <c:pt idx="8871">
                  <c:v>1.8771099999999999E-8</c:v>
                </c:pt>
                <c:pt idx="8872">
                  <c:v>1.87773E-8</c:v>
                </c:pt>
                <c:pt idx="8873">
                  <c:v>1.87836E-8</c:v>
                </c:pt>
                <c:pt idx="8874">
                  <c:v>1.8789800000000001E-8</c:v>
                </c:pt>
                <c:pt idx="8875">
                  <c:v>1.87961E-8</c:v>
                </c:pt>
                <c:pt idx="8876">
                  <c:v>1.8802300000000002E-8</c:v>
                </c:pt>
                <c:pt idx="8877">
                  <c:v>1.8808600000000001E-8</c:v>
                </c:pt>
                <c:pt idx="8878">
                  <c:v>1.8814799999999999E-8</c:v>
                </c:pt>
                <c:pt idx="8879">
                  <c:v>1.8821099999999999E-8</c:v>
                </c:pt>
                <c:pt idx="8880">
                  <c:v>1.88273E-8</c:v>
                </c:pt>
                <c:pt idx="8881">
                  <c:v>1.88336E-8</c:v>
                </c:pt>
                <c:pt idx="8882">
                  <c:v>1.8839800000000001E-8</c:v>
                </c:pt>
                <c:pt idx="8883">
                  <c:v>1.8846100000000001E-8</c:v>
                </c:pt>
                <c:pt idx="8884">
                  <c:v>1.8852299999999999E-8</c:v>
                </c:pt>
                <c:pt idx="8885">
                  <c:v>1.8858599999999999E-8</c:v>
                </c:pt>
                <c:pt idx="8886">
                  <c:v>1.88648E-8</c:v>
                </c:pt>
                <c:pt idx="8887">
                  <c:v>1.8871099999999999E-8</c:v>
                </c:pt>
                <c:pt idx="8888">
                  <c:v>1.8877300000000001E-8</c:v>
                </c:pt>
                <c:pt idx="8889">
                  <c:v>1.88836E-8</c:v>
                </c:pt>
                <c:pt idx="8890">
                  <c:v>1.8889800000000002E-8</c:v>
                </c:pt>
                <c:pt idx="8891">
                  <c:v>1.8896100000000001E-8</c:v>
                </c:pt>
                <c:pt idx="8892">
                  <c:v>1.8902299999999999E-8</c:v>
                </c:pt>
                <c:pt idx="8893">
                  <c:v>1.8908599999999999E-8</c:v>
                </c:pt>
                <c:pt idx="8894">
                  <c:v>1.89148E-8</c:v>
                </c:pt>
                <c:pt idx="8895">
                  <c:v>1.89211E-8</c:v>
                </c:pt>
                <c:pt idx="8896">
                  <c:v>1.8927300000000001E-8</c:v>
                </c:pt>
                <c:pt idx="8897">
                  <c:v>1.8933600000000001E-8</c:v>
                </c:pt>
                <c:pt idx="8898">
                  <c:v>1.8939799999999999E-8</c:v>
                </c:pt>
                <c:pt idx="8899">
                  <c:v>1.8946099999999999E-8</c:v>
                </c:pt>
                <c:pt idx="8900">
                  <c:v>1.89523E-8</c:v>
                </c:pt>
                <c:pt idx="8901">
                  <c:v>1.8958599999999999E-8</c:v>
                </c:pt>
                <c:pt idx="8902">
                  <c:v>1.8964800000000001E-8</c:v>
                </c:pt>
                <c:pt idx="8903">
                  <c:v>1.89711E-8</c:v>
                </c:pt>
                <c:pt idx="8904">
                  <c:v>1.8977300000000001E-8</c:v>
                </c:pt>
                <c:pt idx="8905">
                  <c:v>1.8983600000000001E-8</c:v>
                </c:pt>
                <c:pt idx="8906">
                  <c:v>1.8989799999999999E-8</c:v>
                </c:pt>
                <c:pt idx="8907">
                  <c:v>1.8996099999999999E-8</c:v>
                </c:pt>
                <c:pt idx="8908">
                  <c:v>1.90023E-8</c:v>
                </c:pt>
                <c:pt idx="8909">
                  <c:v>1.90086E-8</c:v>
                </c:pt>
                <c:pt idx="8910">
                  <c:v>1.9014800000000001E-8</c:v>
                </c:pt>
                <c:pt idx="8911">
                  <c:v>1.9021100000000001E-8</c:v>
                </c:pt>
                <c:pt idx="8912">
                  <c:v>1.9027299999999999E-8</c:v>
                </c:pt>
                <c:pt idx="8913">
                  <c:v>1.9033599999999998E-8</c:v>
                </c:pt>
                <c:pt idx="8914">
                  <c:v>1.90398E-8</c:v>
                </c:pt>
                <c:pt idx="8915">
                  <c:v>1.9046099999999999E-8</c:v>
                </c:pt>
                <c:pt idx="8916">
                  <c:v>1.90523E-8</c:v>
                </c:pt>
                <c:pt idx="8917">
                  <c:v>1.90586E-8</c:v>
                </c:pt>
                <c:pt idx="8918">
                  <c:v>1.9064800000000001E-8</c:v>
                </c:pt>
                <c:pt idx="8919">
                  <c:v>1.9071100000000001E-8</c:v>
                </c:pt>
                <c:pt idx="8920">
                  <c:v>1.9077299999999999E-8</c:v>
                </c:pt>
                <c:pt idx="8921">
                  <c:v>1.9083599999999999E-8</c:v>
                </c:pt>
                <c:pt idx="8922">
                  <c:v>1.90898E-8</c:v>
                </c:pt>
                <c:pt idx="8923">
                  <c:v>1.90961E-8</c:v>
                </c:pt>
                <c:pt idx="8924">
                  <c:v>1.9102300000000001E-8</c:v>
                </c:pt>
                <c:pt idx="8925">
                  <c:v>1.9108600000000001E-8</c:v>
                </c:pt>
                <c:pt idx="8926">
                  <c:v>1.9114799999999999E-8</c:v>
                </c:pt>
                <c:pt idx="8927">
                  <c:v>1.9121099999999998E-8</c:v>
                </c:pt>
                <c:pt idx="8928">
                  <c:v>1.9127299999999999E-8</c:v>
                </c:pt>
                <c:pt idx="8929">
                  <c:v>1.9133599999999999E-8</c:v>
                </c:pt>
                <c:pt idx="8930">
                  <c:v>1.91398E-8</c:v>
                </c:pt>
                <c:pt idx="8931">
                  <c:v>1.91461E-8</c:v>
                </c:pt>
                <c:pt idx="8932">
                  <c:v>1.9152300000000001E-8</c:v>
                </c:pt>
                <c:pt idx="8933">
                  <c:v>1.9158600000000001E-8</c:v>
                </c:pt>
                <c:pt idx="8934">
                  <c:v>1.9164799999999999E-8</c:v>
                </c:pt>
                <c:pt idx="8935">
                  <c:v>1.9171099999999999E-8</c:v>
                </c:pt>
                <c:pt idx="8936">
                  <c:v>1.91773E-8</c:v>
                </c:pt>
                <c:pt idx="8937">
                  <c:v>1.91836E-8</c:v>
                </c:pt>
                <c:pt idx="8938">
                  <c:v>1.9189800000000001E-8</c:v>
                </c:pt>
                <c:pt idx="8939">
                  <c:v>1.9196100000000001E-8</c:v>
                </c:pt>
                <c:pt idx="8940">
                  <c:v>1.9202299999999999E-8</c:v>
                </c:pt>
                <c:pt idx="8941">
                  <c:v>1.9208599999999998E-8</c:v>
                </c:pt>
                <c:pt idx="8942">
                  <c:v>1.9214799999999999E-8</c:v>
                </c:pt>
                <c:pt idx="8943">
                  <c:v>1.9221099999999999E-8</c:v>
                </c:pt>
                <c:pt idx="8944">
                  <c:v>1.92273E-8</c:v>
                </c:pt>
                <c:pt idx="8945">
                  <c:v>1.92336E-8</c:v>
                </c:pt>
                <c:pt idx="8946">
                  <c:v>1.9239800000000001E-8</c:v>
                </c:pt>
                <c:pt idx="8947">
                  <c:v>1.9246100000000001E-8</c:v>
                </c:pt>
                <c:pt idx="8948">
                  <c:v>1.9252299999999999E-8</c:v>
                </c:pt>
                <c:pt idx="8949">
                  <c:v>1.9258599999999999E-8</c:v>
                </c:pt>
                <c:pt idx="8950">
                  <c:v>1.92648E-8</c:v>
                </c:pt>
                <c:pt idx="8951">
                  <c:v>1.92711E-8</c:v>
                </c:pt>
                <c:pt idx="8952">
                  <c:v>1.9277300000000001E-8</c:v>
                </c:pt>
                <c:pt idx="8953">
                  <c:v>1.9283600000000001E-8</c:v>
                </c:pt>
                <c:pt idx="8954">
                  <c:v>1.9289799999999998E-8</c:v>
                </c:pt>
                <c:pt idx="8955">
                  <c:v>1.9296100000000002E-8</c:v>
                </c:pt>
                <c:pt idx="8956">
                  <c:v>1.9302299999999999E-8</c:v>
                </c:pt>
                <c:pt idx="8957">
                  <c:v>1.9308599999999999E-8</c:v>
                </c:pt>
                <c:pt idx="8958">
                  <c:v>1.93148E-8</c:v>
                </c:pt>
                <c:pt idx="8959">
                  <c:v>1.93211E-8</c:v>
                </c:pt>
                <c:pt idx="8960">
                  <c:v>1.9327300000000001E-8</c:v>
                </c:pt>
                <c:pt idx="8961">
                  <c:v>1.9333600000000001E-8</c:v>
                </c:pt>
                <c:pt idx="8962">
                  <c:v>1.9339799999999999E-8</c:v>
                </c:pt>
                <c:pt idx="8963">
                  <c:v>1.9346099999999999E-8</c:v>
                </c:pt>
                <c:pt idx="8964">
                  <c:v>1.93523E-8</c:v>
                </c:pt>
                <c:pt idx="8965">
                  <c:v>1.93586E-8</c:v>
                </c:pt>
                <c:pt idx="8966">
                  <c:v>1.9364800000000001E-8</c:v>
                </c:pt>
                <c:pt idx="8967">
                  <c:v>1.9371100000000001E-8</c:v>
                </c:pt>
                <c:pt idx="8968">
                  <c:v>1.9377299999999998E-8</c:v>
                </c:pt>
                <c:pt idx="8969">
                  <c:v>1.9383600000000002E-8</c:v>
                </c:pt>
                <c:pt idx="8970">
                  <c:v>1.9389799999999999E-8</c:v>
                </c:pt>
                <c:pt idx="8971">
                  <c:v>1.9396099999999999E-8</c:v>
                </c:pt>
                <c:pt idx="8972">
                  <c:v>1.94023E-8</c:v>
                </c:pt>
                <c:pt idx="8973">
                  <c:v>1.94086E-8</c:v>
                </c:pt>
                <c:pt idx="8974">
                  <c:v>1.9414800000000001E-8</c:v>
                </c:pt>
                <c:pt idx="8975">
                  <c:v>1.9421100000000001E-8</c:v>
                </c:pt>
                <c:pt idx="8976">
                  <c:v>1.9427299999999999E-8</c:v>
                </c:pt>
                <c:pt idx="8977">
                  <c:v>1.9433599999999999E-8</c:v>
                </c:pt>
                <c:pt idx="8978">
                  <c:v>1.94398E-8</c:v>
                </c:pt>
                <c:pt idx="8979">
                  <c:v>1.94461E-8</c:v>
                </c:pt>
                <c:pt idx="8980">
                  <c:v>1.9452300000000001E-8</c:v>
                </c:pt>
                <c:pt idx="8981">
                  <c:v>1.9458600000000001E-8</c:v>
                </c:pt>
                <c:pt idx="8982">
                  <c:v>1.9464799999999998E-8</c:v>
                </c:pt>
                <c:pt idx="8983">
                  <c:v>1.9471100000000002E-8</c:v>
                </c:pt>
                <c:pt idx="8984">
                  <c:v>1.9477299999999999E-8</c:v>
                </c:pt>
                <c:pt idx="8985">
                  <c:v>1.9483599999999999E-8</c:v>
                </c:pt>
                <c:pt idx="8986">
                  <c:v>1.94898E-8</c:v>
                </c:pt>
                <c:pt idx="8987">
                  <c:v>1.94961E-8</c:v>
                </c:pt>
                <c:pt idx="8988">
                  <c:v>1.9502300000000001E-8</c:v>
                </c:pt>
                <c:pt idx="8989">
                  <c:v>1.9508600000000001E-8</c:v>
                </c:pt>
                <c:pt idx="8990">
                  <c:v>1.9514799999999999E-8</c:v>
                </c:pt>
                <c:pt idx="8991">
                  <c:v>1.9521099999999999E-8</c:v>
                </c:pt>
                <c:pt idx="8992">
                  <c:v>1.95273E-8</c:v>
                </c:pt>
                <c:pt idx="8993">
                  <c:v>1.95336E-8</c:v>
                </c:pt>
                <c:pt idx="8994">
                  <c:v>1.9539800000000001E-8</c:v>
                </c:pt>
                <c:pt idx="8995">
                  <c:v>1.9546100000000001E-8</c:v>
                </c:pt>
                <c:pt idx="8996">
                  <c:v>1.9552300000000002E-8</c:v>
                </c:pt>
                <c:pt idx="8997">
                  <c:v>1.9558600000000002E-8</c:v>
                </c:pt>
                <c:pt idx="8998">
                  <c:v>1.9564799999999999E-8</c:v>
                </c:pt>
                <c:pt idx="8999">
                  <c:v>1.9571099999999999E-8</c:v>
                </c:pt>
                <c:pt idx="9000">
                  <c:v>1.95773E-8</c:v>
                </c:pt>
                <c:pt idx="9001">
                  <c:v>1.95836E-8</c:v>
                </c:pt>
                <c:pt idx="9002">
                  <c:v>1.9589800000000001E-8</c:v>
                </c:pt>
                <c:pt idx="9003">
                  <c:v>1.9596100000000001E-8</c:v>
                </c:pt>
                <c:pt idx="9004">
                  <c:v>1.9602299999999999E-8</c:v>
                </c:pt>
                <c:pt idx="9005">
                  <c:v>1.9608599999999999E-8</c:v>
                </c:pt>
                <c:pt idx="9006">
                  <c:v>1.96148E-8</c:v>
                </c:pt>
                <c:pt idx="9007">
                  <c:v>1.96211E-8</c:v>
                </c:pt>
                <c:pt idx="9008">
                  <c:v>1.9627300000000001E-8</c:v>
                </c:pt>
                <c:pt idx="9009">
                  <c:v>1.9633600000000001E-8</c:v>
                </c:pt>
                <c:pt idx="9010">
                  <c:v>1.9639800000000002E-8</c:v>
                </c:pt>
                <c:pt idx="9011">
                  <c:v>1.9646100000000001E-8</c:v>
                </c:pt>
                <c:pt idx="9012">
                  <c:v>1.9652299999999999E-8</c:v>
                </c:pt>
                <c:pt idx="9013">
                  <c:v>1.9658599999999999E-8</c:v>
                </c:pt>
                <c:pt idx="9014">
                  <c:v>1.96648E-8</c:v>
                </c:pt>
                <c:pt idx="9015">
                  <c:v>1.96711E-8</c:v>
                </c:pt>
                <c:pt idx="9016">
                  <c:v>1.9677300000000001E-8</c:v>
                </c:pt>
                <c:pt idx="9017">
                  <c:v>1.9683600000000001E-8</c:v>
                </c:pt>
                <c:pt idx="9018">
                  <c:v>1.9689799999999999E-8</c:v>
                </c:pt>
                <c:pt idx="9019">
                  <c:v>1.9696099999999999E-8</c:v>
                </c:pt>
                <c:pt idx="9020">
                  <c:v>1.97023E-8</c:v>
                </c:pt>
                <c:pt idx="9021">
                  <c:v>1.97086E-8</c:v>
                </c:pt>
                <c:pt idx="9022">
                  <c:v>1.9714800000000001E-8</c:v>
                </c:pt>
                <c:pt idx="9023">
                  <c:v>1.97211E-8</c:v>
                </c:pt>
                <c:pt idx="9024">
                  <c:v>1.9727300000000002E-8</c:v>
                </c:pt>
                <c:pt idx="9025">
                  <c:v>1.9733600000000001E-8</c:v>
                </c:pt>
                <c:pt idx="9026">
                  <c:v>1.9739799999999999E-8</c:v>
                </c:pt>
                <c:pt idx="9027">
                  <c:v>1.9746099999999999E-8</c:v>
                </c:pt>
                <c:pt idx="9028">
                  <c:v>1.97523E-8</c:v>
                </c:pt>
                <c:pt idx="9029">
                  <c:v>1.97586E-8</c:v>
                </c:pt>
                <c:pt idx="9030">
                  <c:v>1.9764800000000001E-8</c:v>
                </c:pt>
                <c:pt idx="9031">
                  <c:v>1.9771100000000001E-8</c:v>
                </c:pt>
                <c:pt idx="9032">
                  <c:v>1.9777299999999999E-8</c:v>
                </c:pt>
                <c:pt idx="9033">
                  <c:v>1.9783599999999999E-8</c:v>
                </c:pt>
                <c:pt idx="9034">
                  <c:v>1.97898E-8</c:v>
                </c:pt>
                <c:pt idx="9035">
                  <c:v>1.9796099999999999E-8</c:v>
                </c:pt>
                <c:pt idx="9036">
                  <c:v>1.9802300000000001E-8</c:v>
                </c:pt>
                <c:pt idx="9037">
                  <c:v>1.98086E-8</c:v>
                </c:pt>
                <c:pt idx="9038">
                  <c:v>1.9814800000000002E-8</c:v>
                </c:pt>
                <c:pt idx="9039">
                  <c:v>1.9821100000000001E-8</c:v>
                </c:pt>
                <c:pt idx="9040">
                  <c:v>1.9827299999999999E-8</c:v>
                </c:pt>
                <c:pt idx="9041">
                  <c:v>1.9833599999999999E-8</c:v>
                </c:pt>
                <c:pt idx="9042">
                  <c:v>1.98398E-8</c:v>
                </c:pt>
                <c:pt idx="9043">
                  <c:v>1.98461E-8</c:v>
                </c:pt>
                <c:pt idx="9044">
                  <c:v>1.9852300000000001E-8</c:v>
                </c:pt>
                <c:pt idx="9045">
                  <c:v>1.9858600000000001E-8</c:v>
                </c:pt>
                <c:pt idx="9046">
                  <c:v>1.9864799999999999E-8</c:v>
                </c:pt>
                <c:pt idx="9047">
                  <c:v>1.9871099999999999E-8</c:v>
                </c:pt>
                <c:pt idx="9048">
                  <c:v>1.98773E-8</c:v>
                </c:pt>
                <c:pt idx="9049">
                  <c:v>1.9883599999999999E-8</c:v>
                </c:pt>
                <c:pt idx="9050">
                  <c:v>1.9889800000000001E-8</c:v>
                </c:pt>
                <c:pt idx="9051">
                  <c:v>1.98961E-8</c:v>
                </c:pt>
                <c:pt idx="9052">
                  <c:v>1.9902300000000001E-8</c:v>
                </c:pt>
                <c:pt idx="9053">
                  <c:v>1.9908600000000001E-8</c:v>
                </c:pt>
                <c:pt idx="9054">
                  <c:v>1.9914799999999999E-8</c:v>
                </c:pt>
                <c:pt idx="9055">
                  <c:v>1.9921099999999999E-8</c:v>
                </c:pt>
                <c:pt idx="9056">
                  <c:v>1.99273E-8</c:v>
                </c:pt>
                <c:pt idx="9057">
                  <c:v>1.99336E-8</c:v>
                </c:pt>
                <c:pt idx="9058">
                  <c:v>1.9939800000000001E-8</c:v>
                </c:pt>
                <c:pt idx="9059">
                  <c:v>1.9946100000000001E-8</c:v>
                </c:pt>
                <c:pt idx="9060">
                  <c:v>1.9952299999999999E-8</c:v>
                </c:pt>
                <c:pt idx="9061">
                  <c:v>1.9958599999999998E-8</c:v>
                </c:pt>
                <c:pt idx="9062">
                  <c:v>1.99648E-8</c:v>
                </c:pt>
                <c:pt idx="9063">
                  <c:v>1.9971099999999999E-8</c:v>
                </c:pt>
                <c:pt idx="9064">
                  <c:v>1.99773E-8</c:v>
                </c:pt>
                <c:pt idx="9065">
                  <c:v>1.99836E-8</c:v>
                </c:pt>
                <c:pt idx="9066">
                  <c:v>1.9989800000000001E-8</c:v>
                </c:pt>
                <c:pt idx="9067">
                  <c:v>1.9996100000000001E-8</c:v>
                </c:pt>
                <c:pt idx="9068">
                  <c:v>2.0002299999999999E-8</c:v>
                </c:pt>
                <c:pt idx="9069">
                  <c:v>2.0008599999999999E-8</c:v>
                </c:pt>
                <c:pt idx="9070">
                  <c:v>2.00148E-8</c:v>
                </c:pt>
                <c:pt idx="9071">
                  <c:v>2.00211E-8</c:v>
                </c:pt>
                <c:pt idx="9072">
                  <c:v>2.0027300000000001E-8</c:v>
                </c:pt>
                <c:pt idx="9073">
                  <c:v>2.0033600000000001E-8</c:v>
                </c:pt>
                <c:pt idx="9074">
                  <c:v>2.0039799999999999E-8</c:v>
                </c:pt>
                <c:pt idx="9075">
                  <c:v>2.0046099999999998E-8</c:v>
                </c:pt>
                <c:pt idx="9076">
                  <c:v>2.00523E-8</c:v>
                </c:pt>
                <c:pt idx="9077">
                  <c:v>2.0058599999999999E-8</c:v>
                </c:pt>
                <c:pt idx="9078">
                  <c:v>2.00648E-8</c:v>
                </c:pt>
                <c:pt idx="9079">
                  <c:v>2.00711E-8</c:v>
                </c:pt>
                <c:pt idx="9080">
                  <c:v>2.0077300000000001E-8</c:v>
                </c:pt>
                <c:pt idx="9081">
                  <c:v>2.0083600000000001E-8</c:v>
                </c:pt>
                <c:pt idx="9082">
                  <c:v>2.0089799999999999E-8</c:v>
                </c:pt>
                <c:pt idx="9083">
                  <c:v>2.0096099999999999E-8</c:v>
                </c:pt>
                <c:pt idx="9084">
                  <c:v>2.01023E-8</c:v>
                </c:pt>
                <c:pt idx="9085">
                  <c:v>2.01086E-8</c:v>
                </c:pt>
                <c:pt idx="9086">
                  <c:v>2.0114800000000001E-8</c:v>
                </c:pt>
                <c:pt idx="9087">
                  <c:v>2.0121100000000001E-8</c:v>
                </c:pt>
                <c:pt idx="9088">
                  <c:v>2.0127299999999999E-8</c:v>
                </c:pt>
                <c:pt idx="9089">
                  <c:v>2.0133599999999998E-8</c:v>
                </c:pt>
                <c:pt idx="9090">
                  <c:v>2.0139799999999999E-8</c:v>
                </c:pt>
                <c:pt idx="9091">
                  <c:v>2.0146099999999999E-8</c:v>
                </c:pt>
                <c:pt idx="9092">
                  <c:v>2.01523E-8</c:v>
                </c:pt>
                <c:pt idx="9093">
                  <c:v>2.01586E-8</c:v>
                </c:pt>
                <c:pt idx="9094">
                  <c:v>2.0164800000000001E-8</c:v>
                </c:pt>
                <c:pt idx="9095">
                  <c:v>2.0171100000000001E-8</c:v>
                </c:pt>
                <c:pt idx="9096">
                  <c:v>2.0177299999999999E-8</c:v>
                </c:pt>
                <c:pt idx="9097">
                  <c:v>2.0183599999999999E-8</c:v>
                </c:pt>
                <c:pt idx="9098">
                  <c:v>2.01898E-8</c:v>
                </c:pt>
                <c:pt idx="9099">
                  <c:v>2.01961E-8</c:v>
                </c:pt>
                <c:pt idx="9100">
                  <c:v>2.0202300000000001E-8</c:v>
                </c:pt>
                <c:pt idx="9101">
                  <c:v>2.0208600000000001E-8</c:v>
                </c:pt>
                <c:pt idx="9102">
                  <c:v>2.0214799999999998E-8</c:v>
                </c:pt>
                <c:pt idx="9103">
                  <c:v>2.0221100000000002E-8</c:v>
                </c:pt>
                <c:pt idx="9104">
                  <c:v>2.0227299999999999E-8</c:v>
                </c:pt>
                <c:pt idx="9105">
                  <c:v>2.0233599999999999E-8</c:v>
                </c:pt>
                <c:pt idx="9106">
                  <c:v>2.02398E-8</c:v>
                </c:pt>
                <c:pt idx="9107">
                  <c:v>2.02461E-8</c:v>
                </c:pt>
                <c:pt idx="9108">
                  <c:v>2.0252300000000001E-8</c:v>
                </c:pt>
                <c:pt idx="9109">
                  <c:v>2.0258600000000001E-8</c:v>
                </c:pt>
                <c:pt idx="9110">
                  <c:v>2.0264799999999999E-8</c:v>
                </c:pt>
                <c:pt idx="9111">
                  <c:v>2.0271099999999999E-8</c:v>
                </c:pt>
                <c:pt idx="9112">
                  <c:v>2.02773E-8</c:v>
                </c:pt>
                <c:pt idx="9113">
                  <c:v>2.02836E-8</c:v>
                </c:pt>
                <c:pt idx="9114">
                  <c:v>2.0289800000000001E-8</c:v>
                </c:pt>
                <c:pt idx="9115">
                  <c:v>2.0296100000000001E-8</c:v>
                </c:pt>
                <c:pt idx="9116">
                  <c:v>2.0302299999999998E-8</c:v>
                </c:pt>
                <c:pt idx="9117">
                  <c:v>2.0308600000000002E-8</c:v>
                </c:pt>
                <c:pt idx="9118">
                  <c:v>2.0314799999999999E-8</c:v>
                </c:pt>
                <c:pt idx="9119">
                  <c:v>2.0321099999999999E-8</c:v>
                </c:pt>
                <c:pt idx="9120">
                  <c:v>2.03273E-8</c:v>
                </c:pt>
                <c:pt idx="9121">
                  <c:v>2.03336E-8</c:v>
                </c:pt>
                <c:pt idx="9122">
                  <c:v>2.0339800000000001E-8</c:v>
                </c:pt>
                <c:pt idx="9123">
                  <c:v>2.0346100000000001E-8</c:v>
                </c:pt>
                <c:pt idx="9124">
                  <c:v>2.0352299999999999E-8</c:v>
                </c:pt>
                <c:pt idx="9125">
                  <c:v>2.0358599999999999E-8</c:v>
                </c:pt>
                <c:pt idx="9126">
                  <c:v>2.03648E-8</c:v>
                </c:pt>
                <c:pt idx="9127">
                  <c:v>2.03711E-8</c:v>
                </c:pt>
                <c:pt idx="9128">
                  <c:v>2.0377300000000001E-8</c:v>
                </c:pt>
                <c:pt idx="9129">
                  <c:v>2.0383600000000001E-8</c:v>
                </c:pt>
                <c:pt idx="9130">
                  <c:v>2.0389799999999998E-8</c:v>
                </c:pt>
                <c:pt idx="9131">
                  <c:v>2.0396100000000002E-8</c:v>
                </c:pt>
                <c:pt idx="9132">
                  <c:v>2.0402299999999999E-8</c:v>
                </c:pt>
                <c:pt idx="9133">
                  <c:v>2.0408599999999999E-8</c:v>
                </c:pt>
                <c:pt idx="9134">
                  <c:v>2.04148E-8</c:v>
                </c:pt>
                <c:pt idx="9135">
                  <c:v>2.04211E-8</c:v>
                </c:pt>
                <c:pt idx="9136">
                  <c:v>2.0427300000000001E-8</c:v>
                </c:pt>
                <c:pt idx="9137">
                  <c:v>2.0433600000000001E-8</c:v>
                </c:pt>
                <c:pt idx="9138">
                  <c:v>2.0439799999999999E-8</c:v>
                </c:pt>
                <c:pt idx="9139">
                  <c:v>2.0446099999999999E-8</c:v>
                </c:pt>
                <c:pt idx="9140">
                  <c:v>2.04523E-8</c:v>
                </c:pt>
                <c:pt idx="9141">
                  <c:v>2.04586E-8</c:v>
                </c:pt>
                <c:pt idx="9142">
                  <c:v>2.0464800000000001E-8</c:v>
                </c:pt>
                <c:pt idx="9143">
                  <c:v>2.0471100000000001E-8</c:v>
                </c:pt>
                <c:pt idx="9144">
                  <c:v>2.0477299999999998E-8</c:v>
                </c:pt>
                <c:pt idx="9145">
                  <c:v>2.0483600000000002E-8</c:v>
                </c:pt>
                <c:pt idx="9146">
                  <c:v>2.0489799999999999E-8</c:v>
                </c:pt>
                <c:pt idx="9147">
                  <c:v>2.0496099999999999E-8</c:v>
                </c:pt>
                <c:pt idx="9148">
                  <c:v>2.05023E-8</c:v>
                </c:pt>
                <c:pt idx="9149">
                  <c:v>2.05086E-8</c:v>
                </c:pt>
                <c:pt idx="9150">
                  <c:v>2.0514800000000001E-8</c:v>
                </c:pt>
                <c:pt idx="9151">
                  <c:v>2.0521100000000001E-8</c:v>
                </c:pt>
                <c:pt idx="9152">
                  <c:v>2.0527299999999999E-8</c:v>
                </c:pt>
                <c:pt idx="9153">
                  <c:v>2.0533599999999999E-8</c:v>
                </c:pt>
                <c:pt idx="9154">
                  <c:v>2.05398E-8</c:v>
                </c:pt>
                <c:pt idx="9155">
                  <c:v>2.05461E-8</c:v>
                </c:pt>
                <c:pt idx="9156">
                  <c:v>2.0552300000000001E-8</c:v>
                </c:pt>
                <c:pt idx="9157">
                  <c:v>2.0558600000000001E-8</c:v>
                </c:pt>
                <c:pt idx="9158">
                  <c:v>2.0564800000000002E-8</c:v>
                </c:pt>
                <c:pt idx="9159">
                  <c:v>2.0571100000000001E-8</c:v>
                </c:pt>
                <c:pt idx="9160">
                  <c:v>2.0577299999999999E-8</c:v>
                </c:pt>
                <c:pt idx="9161">
                  <c:v>2.0583599999999999E-8</c:v>
                </c:pt>
                <c:pt idx="9162">
                  <c:v>2.05898E-8</c:v>
                </c:pt>
                <c:pt idx="9163">
                  <c:v>2.05961E-8</c:v>
                </c:pt>
                <c:pt idx="9164">
                  <c:v>2.0602300000000001E-8</c:v>
                </c:pt>
                <c:pt idx="9165">
                  <c:v>2.0608600000000001E-8</c:v>
                </c:pt>
                <c:pt idx="9166">
                  <c:v>2.0614799999999999E-8</c:v>
                </c:pt>
                <c:pt idx="9167">
                  <c:v>2.0621099999999999E-8</c:v>
                </c:pt>
                <c:pt idx="9168">
                  <c:v>2.06273E-8</c:v>
                </c:pt>
                <c:pt idx="9169">
                  <c:v>2.06336E-8</c:v>
                </c:pt>
                <c:pt idx="9170">
                  <c:v>2.0639800000000001E-8</c:v>
                </c:pt>
                <c:pt idx="9171">
                  <c:v>2.06461E-8</c:v>
                </c:pt>
                <c:pt idx="9172">
                  <c:v>2.0652300000000002E-8</c:v>
                </c:pt>
                <c:pt idx="9173">
                  <c:v>2.0658600000000001E-8</c:v>
                </c:pt>
                <c:pt idx="9174">
                  <c:v>2.0664799999999999E-8</c:v>
                </c:pt>
                <c:pt idx="9175">
                  <c:v>2.0671099999999999E-8</c:v>
                </c:pt>
                <c:pt idx="9176">
                  <c:v>2.06773E-8</c:v>
                </c:pt>
                <c:pt idx="9177">
                  <c:v>2.06836E-8</c:v>
                </c:pt>
                <c:pt idx="9178">
                  <c:v>2.0689800000000001E-8</c:v>
                </c:pt>
                <c:pt idx="9179">
                  <c:v>2.0696100000000001E-8</c:v>
                </c:pt>
                <c:pt idx="9180">
                  <c:v>2.0702299999999999E-8</c:v>
                </c:pt>
                <c:pt idx="9181">
                  <c:v>2.0708599999999999E-8</c:v>
                </c:pt>
                <c:pt idx="9182">
                  <c:v>2.07148E-8</c:v>
                </c:pt>
                <c:pt idx="9183">
                  <c:v>2.07211E-8</c:v>
                </c:pt>
                <c:pt idx="9184">
                  <c:v>2.0727300000000001E-8</c:v>
                </c:pt>
                <c:pt idx="9185">
                  <c:v>2.07336E-8</c:v>
                </c:pt>
                <c:pt idx="9186">
                  <c:v>2.0739800000000002E-8</c:v>
                </c:pt>
                <c:pt idx="9187">
                  <c:v>2.0746100000000001E-8</c:v>
                </c:pt>
                <c:pt idx="9188">
                  <c:v>2.0752299999999999E-8</c:v>
                </c:pt>
                <c:pt idx="9189">
                  <c:v>2.0758599999999999E-8</c:v>
                </c:pt>
                <c:pt idx="9190">
                  <c:v>2.07648E-8</c:v>
                </c:pt>
                <c:pt idx="9191">
                  <c:v>2.07711E-8</c:v>
                </c:pt>
                <c:pt idx="9192">
                  <c:v>2.0777300000000001E-8</c:v>
                </c:pt>
                <c:pt idx="9193">
                  <c:v>2.0783600000000001E-8</c:v>
                </c:pt>
                <c:pt idx="9194">
                  <c:v>2.0789799999999999E-8</c:v>
                </c:pt>
                <c:pt idx="9195">
                  <c:v>2.0796099999999999E-8</c:v>
                </c:pt>
                <c:pt idx="9196">
                  <c:v>2.08023E-8</c:v>
                </c:pt>
                <c:pt idx="9197">
                  <c:v>2.0808599999999999E-8</c:v>
                </c:pt>
                <c:pt idx="9198">
                  <c:v>2.0814800000000001E-8</c:v>
                </c:pt>
                <c:pt idx="9199">
                  <c:v>2.08211E-8</c:v>
                </c:pt>
                <c:pt idx="9200">
                  <c:v>2.0827300000000001E-8</c:v>
                </c:pt>
                <c:pt idx="9201">
                  <c:v>2.0833600000000001E-8</c:v>
                </c:pt>
                <c:pt idx="9202">
                  <c:v>2.0839799999999999E-8</c:v>
                </c:pt>
                <c:pt idx="9203">
                  <c:v>2.0846099999999999E-8</c:v>
                </c:pt>
                <c:pt idx="9204">
                  <c:v>2.08523E-8</c:v>
                </c:pt>
                <c:pt idx="9205">
                  <c:v>2.08586E-8</c:v>
                </c:pt>
                <c:pt idx="9206">
                  <c:v>2.0864800000000001E-8</c:v>
                </c:pt>
                <c:pt idx="9207">
                  <c:v>2.0871100000000001E-8</c:v>
                </c:pt>
                <c:pt idx="9208">
                  <c:v>2.0877299999999999E-8</c:v>
                </c:pt>
                <c:pt idx="9209">
                  <c:v>2.0883599999999998E-8</c:v>
                </c:pt>
                <c:pt idx="9210">
                  <c:v>2.08898E-8</c:v>
                </c:pt>
                <c:pt idx="9211">
                  <c:v>2.0896099999999999E-8</c:v>
                </c:pt>
                <c:pt idx="9212">
                  <c:v>2.09023E-8</c:v>
                </c:pt>
                <c:pt idx="9213">
                  <c:v>2.09086E-8</c:v>
                </c:pt>
                <c:pt idx="9214">
                  <c:v>2.0914800000000001E-8</c:v>
                </c:pt>
                <c:pt idx="9215">
                  <c:v>2.0921100000000001E-8</c:v>
                </c:pt>
                <c:pt idx="9216">
                  <c:v>2.0927299999999999E-8</c:v>
                </c:pt>
                <c:pt idx="9217">
                  <c:v>2.0933599999999999E-8</c:v>
                </c:pt>
                <c:pt idx="9218">
                  <c:v>2.09398E-8</c:v>
                </c:pt>
                <c:pt idx="9219">
                  <c:v>2.09461E-8</c:v>
                </c:pt>
                <c:pt idx="9220">
                  <c:v>2.0952300000000001E-8</c:v>
                </c:pt>
                <c:pt idx="9221">
                  <c:v>2.0958600000000001E-8</c:v>
                </c:pt>
                <c:pt idx="9222">
                  <c:v>2.0964799999999999E-8</c:v>
                </c:pt>
                <c:pt idx="9223">
                  <c:v>2.0971099999999998E-8</c:v>
                </c:pt>
                <c:pt idx="9224">
                  <c:v>2.09773E-8</c:v>
                </c:pt>
                <c:pt idx="9225">
                  <c:v>2.0983599999999999E-8</c:v>
                </c:pt>
                <c:pt idx="9226">
                  <c:v>2.09898E-8</c:v>
                </c:pt>
                <c:pt idx="9227">
                  <c:v>2.09961E-8</c:v>
                </c:pt>
                <c:pt idx="9228">
                  <c:v>2.1002300000000001E-8</c:v>
                </c:pt>
                <c:pt idx="9229">
                  <c:v>2.1008600000000001E-8</c:v>
                </c:pt>
                <c:pt idx="9230">
                  <c:v>2.1014799999999999E-8</c:v>
                </c:pt>
                <c:pt idx="9231">
                  <c:v>2.1021099999999999E-8</c:v>
                </c:pt>
                <c:pt idx="9232">
                  <c:v>2.10273E-8</c:v>
                </c:pt>
                <c:pt idx="9233">
                  <c:v>2.10336E-8</c:v>
                </c:pt>
                <c:pt idx="9234">
                  <c:v>2.1039800000000001E-8</c:v>
                </c:pt>
                <c:pt idx="9235">
                  <c:v>2.1046100000000001E-8</c:v>
                </c:pt>
                <c:pt idx="9236">
                  <c:v>2.1052299999999999E-8</c:v>
                </c:pt>
                <c:pt idx="9237">
                  <c:v>2.1058599999999998E-8</c:v>
                </c:pt>
                <c:pt idx="9238">
                  <c:v>2.1064799999999999E-8</c:v>
                </c:pt>
                <c:pt idx="9239">
                  <c:v>2.1071099999999999E-8</c:v>
                </c:pt>
                <c:pt idx="9240">
                  <c:v>2.10773E-8</c:v>
                </c:pt>
                <c:pt idx="9241">
                  <c:v>2.10836E-8</c:v>
                </c:pt>
                <c:pt idx="9242">
                  <c:v>2.1089800000000001E-8</c:v>
                </c:pt>
                <c:pt idx="9243">
                  <c:v>2.1096100000000001E-8</c:v>
                </c:pt>
                <c:pt idx="9244">
                  <c:v>2.1102299999999999E-8</c:v>
                </c:pt>
                <c:pt idx="9245">
                  <c:v>2.1108599999999999E-8</c:v>
                </c:pt>
                <c:pt idx="9246">
                  <c:v>2.11148E-8</c:v>
                </c:pt>
                <c:pt idx="9247">
                  <c:v>2.11211E-8</c:v>
                </c:pt>
                <c:pt idx="9248">
                  <c:v>2.1127300000000001E-8</c:v>
                </c:pt>
                <c:pt idx="9249">
                  <c:v>2.1133600000000001E-8</c:v>
                </c:pt>
                <c:pt idx="9250">
                  <c:v>2.1139799999999998E-8</c:v>
                </c:pt>
                <c:pt idx="9251">
                  <c:v>2.1146099999999998E-8</c:v>
                </c:pt>
                <c:pt idx="9252">
                  <c:v>2.1152299999999999E-8</c:v>
                </c:pt>
                <c:pt idx="9253">
                  <c:v>2.1158599999999999E-8</c:v>
                </c:pt>
                <c:pt idx="9254">
                  <c:v>2.11648E-8</c:v>
                </c:pt>
                <c:pt idx="9255">
                  <c:v>2.11711E-8</c:v>
                </c:pt>
                <c:pt idx="9256">
                  <c:v>2.1177300000000001E-8</c:v>
                </c:pt>
                <c:pt idx="9257">
                  <c:v>2.1183600000000001E-8</c:v>
                </c:pt>
                <c:pt idx="9258">
                  <c:v>2.1189799999999999E-8</c:v>
                </c:pt>
                <c:pt idx="9259">
                  <c:v>2.1196099999999999E-8</c:v>
                </c:pt>
                <c:pt idx="9260">
                  <c:v>2.12023E-8</c:v>
                </c:pt>
                <c:pt idx="9261">
                  <c:v>2.12086E-8</c:v>
                </c:pt>
                <c:pt idx="9262">
                  <c:v>2.1214800000000001E-8</c:v>
                </c:pt>
                <c:pt idx="9263">
                  <c:v>2.1221100000000001E-8</c:v>
                </c:pt>
                <c:pt idx="9264">
                  <c:v>2.1227299999999998E-8</c:v>
                </c:pt>
                <c:pt idx="9265">
                  <c:v>2.1233600000000002E-8</c:v>
                </c:pt>
                <c:pt idx="9266">
                  <c:v>2.1239799999999999E-8</c:v>
                </c:pt>
                <c:pt idx="9267">
                  <c:v>2.1246099999999999E-8</c:v>
                </c:pt>
                <c:pt idx="9268">
                  <c:v>2.12523E-8</c:v>
                </c:pt>
                <c:pt idx="9269">
                  <c:v>2.12586E-8</c:v>
                </c:pt>
                <c:pt idx="9270">
                  <c:v>2.1264800000000001E-8</c:v>
                </c:pt>
                <c:pt idx="9271">
                  <c:v>2.1271100000000001E-8</c:v>
                </c:pt>
                <c:pt idx="9272">
                  <c:v>2.1277299999999999E-8</c:v>
                </c:pt>
                <c:pt idx="9273">
                  <c:v>2.1283599999999999E-8</c:v>
                </c:pt>
                <c:pt idx="9274">
                  <c:v>2.12898E-8</c:v>
                </c:pt>
                <c:pt idx="9275">
                  <c:v>2.12961E-8</c:v>
                </c:pt>
                <c:pt idx="9276">
                  <c:v>2.1302300000000001E-8</c:v>
                </c:pt>
                <c:pt idx="9277">
                  <c:v>2.1308600000000001E-8</c:v>
                </c:pt>
                <c:pt idx="9278">
                  <c:v>2.1314799999999998E-8</c:v>
                </c:pt>
                <c:pt idx="9279">
                  <c:v>2.1321100000000002E-8</c:v>
                </c:pt>
                <c:pt idx="9280">
                  <c:v>2.1327299999999999E-8</c:v>
                </c:pt>
                <c:pt idx="9281">
                  <c:v>2.1333599999999999E-8</c:v>
                </c:pt>
                <c:pt idx="9282">
                  <c:v>2.13398E-8</c:v>
                </c:pt>
                <c:pt idx="9283">
                  <c:v>2.13461E-8</c:v>
                </c:pt>
                <c:pt idx="9284">
                  <c:v>2.1352300000000001E-8</c:v>
                </c:pt>
                <c:pt idx="9285">
                  <c:v>2.1358600000000001E-8</c:v>
                </c:pt>
                <c:pt idx="9286">
                  <c:v>2.1364799999999999E-8</c:v>
                </c:pt>
                <c:pt idx="9287">
                  <c:v>2.1371099999999999E-8</c:v>
                </c:pt>
                <c:pt idx="9288">
                  <c:v>2.13773E-8</c:v>
                </c:pt>
                <c:pt idx="9289">
                  <c:v>2.13836E-8</c:v>
                </c:pt>
                <c:pt idx="9290">
                  <c:v>2.1389800000000001E-8</c:v>
                </c:pt>
                <c:pt idx="9291">
                  <c:v>2.1396100000000001E-8</c:v>
                </c:pt>
                <c:pt idx="9292">
                  <c:v>2.1402299999999998E-8</c:v>
                </c:pt>
                <c:pt idx="9293">
                  <c:v>2.1408600000000002E-8</c:v>
                </c:pt>
                <c:pt idx="9294">
                  <c:v>2.1414799999999999E-8</c:v>
                </c:pt>
                <c:pt idx="9295">
                  <c:v>2.1421099999999999E-8</c:v>
                </c:pt>
                <c:pt idx="9296">
                  <c:v>2.14273E-8</c:v>
                </c:pt>
                <c:pt idx="9297">
                  <c:v>2.14336E-8</c:v>
                </c:pt>
                <c:pt idx="9298">
                  <c:v>2.1439800000000001E-8</c:v>
                </c:pt>
                <c:pt idx="9299">
                  <c:v>2.1446100000000001E-8</c:v>
                </c:pt>
                <c:pt idx="9300">
                  <c:v>2.1452299999999999E-8</c:v>
                </c:pt>
                <c:pt idx="9301">
                  <c:v>2.1458599999999999E-8</c:v>
                </c:pt>
                <c:pt idx="9302">
                  <c:v>2.14648E-8</c:v>
                </c:pt>
                <c:pt idx="9303">
                  <c:v>2.14711E-8</c:v>
                </c:pt>
                <c:pt idx="9304">
                  <c:v>2.1477300000000001E-8</c:v>
                </c:pt>
                <c:pt idx="9305">
                  <c:v>2.1483600000000001E-8</c:v>
                </c:pt>
                <c:pt idx="9306">
                  <c:v>2.1489800000000002E-8</c:v>
                </c:pt>
                <c:pt idx="9307">
                  <c:v>2.1496100000000001E-8</c:v>
                </c:pt>
                <c:pt idx="9308">
                  <c:v>2.1502299999999999E-8</c:v>
                </c:pt>
                <c:pt idx="9309">
                  <c:v>2.1508599999999999E-8</c:v>
                </c:pt>
                <c:pt idx="9310">
                  <c:v>2.15148E-8</c:v>
                </c:pt>
                <c:pt idx="9311">
                  <c:v>2.15211E-8</c:v>
                </c:pt>
                <c:pt idx="9312">
                  <c:v>2.1527300000000001E-8</c:v>
                </c:pt>
                <c:pt idx="9313">
                  <c:v>2.1533600000000001E-8</c:v>
                </c:pt>
                <c:pt idx="9314">
                  <c:v>2.1539799999999999E-8</c:v>
                </c:pt>
                <c:pt idx="9315">
                  <c:v>2.1546099999999999E-8</c:v>
                </c:pt>
                <c:pt idx="9316">
                  <c:v>2.15523E-8</c:v>
                </c:pt>
                <c:pt idx="9317">
                  <c:v>2.15586E-8</c:v>
                </c:pt>
                <c:pt idx="9318">
                  <c:v>2.1564800000000001E-8</c:v>
                </c:pt>
                <c:pt idx="9319">
                  <c:v>2.1571100000000001E-8</c:v>
                </c:pt>
                <c:pt idx="9320">
                  <c:v>2.1577300000000002E-8</c:v>
                </c:pt>
                <c:pt idx="9321">
                  <c:v>2.1583600000000001E-8</c:v>
                </c:pt>
                <c:pt idx="9322">
                  <c:v>2.1589799999999999E-8</c:v>
                </c:pt>
                <c:pt idx="9323">
                  <c:v>2.1596099999999999E-8</c:v>
                </c:pt>
                <c:pt idx="9324">
                  <c:v>2.16023E-8</c:v>
                </c:pt>
                <c:pt idx="9325">
                  <c:v>2.16086E-8</c:v>
                </c:pt>
                <c:pt idx="9326">
                  <c:v>2.1614800000000001E-8</c:v>
                </c:pt>
                <c:pt idx="9327">
                  <c:v>2.1621100000000001E-8</c:v>
                </c:pt>
                <c:pt idx="9328">
                  <c:v>2.1627299999999999E-8</c:v>
                </c:pt>
                <c:pt idx="9329">
                  <c:v>2.1633599999999999E-8</c:v>
                </c:pt>
                <c:pt idx="9330">
                  <c:v>2.16398E-8</c:v>
                </c:pt>
                <c:pt idx="9331">
                  <c:v>2.16461E-8</c:v>
                </c:pt>
                <c:pt idx="9332">
                  <c:v>2.1652300000000001E-8</c:v>
                </c:pt>
                <c:pt idx="9333">
                  <c:v>2.16586E-8</c:v>
                </c:pt>
                <c:pt idx="9334">
                  <c:v>2.1664800000000002E-8</c:v>
                </c:pt>
                <c:pt idx="9335">
                  <c:v>2.1671100000000001E-8</c:v>
                </c:pt>
                <c:pt idx="9336">
                  <c:v>2.1677299999999999E-8</c:v>
                </c:pt>
                <c:pt idx="9337">
                  <c:v>2.1683599999999999E-8</c:v>
                </c:pt>
                <c:pt idx="9338">
                  <c:v>2.16898E-8</c:v>
                </c:pt>
                <c:pt idx="9339">
                  <c:v>2.16961E-8</c:v>
                </c:pt>
                <c:pt idx="9340">
                  <c:v>2.1702300000000001E-8</c:v>
                </c:pt>
                <c:pt idx="9341">
                  <c:v>2.1708600000000001E-8</c:v>
                </c:pt>
                <c:pt idx="9342">
                  <c:v>2.1714799999999999E-8</c:v>
                </c:pt>
                <c:pt idx="9343">
                  <c:v>2.1721099999999999E-8</c:v>
                </c:pt>
                <c:pt idx="9344">
                  <c:v>2.17273E-8</c:v>
                </c:pt>
                <c:pt idx="9345">
                  <c:v>2.1733599999999999E-8</c:v>
                </c:pt>
                <c:pt idx="9346">
                  <c:v>2.1739800000000001E-8</c:v>
                </c:pt>
                <c:pt idx="9347">
                  <c:v>2.17461E-8</c:v>
                </c:pt>
                <c:pt idx="9348">
                  <c:v>2.1752300000000001E-8</c:v>
                </c:pt>
                <c:pt idx="9349">
                  <c:v>2.1758600000000001E-8</c:v>
                </c:pt>
                <c:pt idx="9350">
                  <c:v>2.1764799999999999E-8</c:v>
                </c:pt>
                <c:pt idx="9351">
                  <c:v>2.1771099999999999E-8</c:v>
                </c:pt>
                <c:pt idx="9352">
                  <c:v>2.17773E-8</c:v>
                </c:pt>
                <c:pt idx="9353">
                  <c:v>2.17836E-8</c:v>
                </c:pt>
                <c:pt idx="9354">
                  <c:v>2.1789800000000001E-8</c:v>
                </c:pt>
                <c:pt idx="9355">
                  <c:v>2.1796100000000001E-8</c:v>
                </c:pt>
                <c:pt idx="9356">
                  <c:v>2.1802299999999999E-8</c:v>
                </c:pt>
                <c:pt idx="9357">
                  <c:v>2.1808599999999998E-8</c:v>
                </c:pt>
                <c:pt idx="9358">
                  <c:v>2.18148E-8</c:v>
                </c:pt>
                <c:pt idx="9359">
                  <c:v>2.1821099999999999E-8</c:v>
                </c:pt>
                <c:pt idx="9360">
                  <c:v>2.1827300000000001E-8</c:v>
                </c:pt>
                <c:pt idx="9361">
                  <c:v>2.18336E-8</c:v>
                </c:pt>
                <c:pt idx="9362">
                  <c:v>2.1839800000000001E-8</c:v>
                </c:pt>
                <c:pt idx="9363">
                  <c:v>2.1846100000000001E-8</c:v>
                </c:pt>
                <c:pt idx="9364">
                  <c:v>2.1852299999999999E-8</c:v>
                </c:pt>
                <c:pt idx="9365">
                  <c:v>2.1858599999999999E-8</c:v>
                </c:pt>
                <c:pt idx="9366">
                  <c:v>2.18648E-8</c:v>
                </c:pt>
                <c:pt idx="9367">
                  <c:v>2.18711E-8</c:v>
                </c:pt>
                <c:pt idx="9368">
                  <c:v>2.1877300000000001E-8</c:v>
                </c:pt>
                <c:pt idx="9369">
                  <c:v>2.1883600000000001E-8</c:v>
                </c:pt>
                <c:pt idx="9370">
                  <c:v>2.1889799999999999E-8</c:v>
                </c:pt>
                <c:pt idx="9371">
                  <c:v>2.1896099999999998E-8</c:v>
                </c:pt>
                <c:pt idx="9372">
                  <c:v>2.19023E-8</c:v>
                </c:pt>
                <c:pt idx="9373">
                  <c:v>2.1908599999999999E-8</c:v>
                </c:pt>
                <c:pt idx="9374">
                  <c:v>2.19148E-8</c:v>
                </c:pt>
                <c:pt idx="9375">
                  <c:v>2.19211E-8</c:v>
                </c:pt>
                <c:pt idx="9376">
                  <c:v>2.1927300000000001E-8</c:v>
                </c:pt>
                <c:pt idx="9377">
                  <c:v>2.1933600000000001E-8</c:v>
                </c:pt>
                <c:pt idx="9378">
                  <c:v>2.1939799999999999E-8</c:v>
                </c:pt>
                <c:pt idx="9379">
                  <c:v>2.1946099999999999E-8</c:v>
                </c:pt>
                <c:pt idx="9380">
                  <c:v>2.19523E-8</c:v>
                </c:pt>
                <c:pt idx="9381">
                  <c:v>2.19586E-8</c:v>
                </c:pt>
                <c:pt idx="9382">
                  <c:v>2.1964800000000001E-8</c:v>
                </c:pt>
                <c:pt idx="9383">
                  <c:v>2.1971100000000001E-8</c:v>
                </c:pt>
                <c:pt idx="9384">
                  <c:v>2.1977299999999999E-8</c:v>
                </c:pt>
                <c:pt idx="9385">
                  <c:v>2.1983599999999998E-8</c:v>
                </c:pt>
                <c:pt idx="9386">
                  <c:v>2.1989799999999999E-8</c:v>
                </c:pt>
                <c:pt idx="9387">
                  <c:v>2.1996099999999999E-8</c:v>
                </c:pt>
                <c:pt idx="9388">
                  <c:v>2.20023E-8</c:v>
                </c:pt>
                <c:pt idx="9389">
                  <c:v>2.20086E-8</c:v>
                </c:pt>
                <c:pt idx="9390">
                  <c:v>2.2014800000000001E-8</c:v>
                </c:pt>
                <c:pt idx="9391">
                  <c:v>2.2021100000000001E-8</c:v>
                </c:pt>
                <c:pt idx="9392">
                  <c:v>2.2027299999999999E-8</c:v>
                </c:pt>
                <c:pt idx="9393">
                  <c:v>2.2033599999999999E-8</c:v>
                </c:pt>
                <c:pt idx="9394">
                  <c:v>2.20398E-8</c:v>
                </c:pt>
                <c:pt idx="9395">
                  <c:v>2.20461E-8</c:v>
                </c:pt>
                <c:pt idx="9396">
                  <c:v>2.2052300000000001E-8</c:v>
                </c:pt>
                <c:pt idx="9397">
                  <c:v>2.2058600000000001E-8</c:v>
                </c:pt>
                <c:pt idx="9398">
                  <c:v>2.2064799999999998E-8</c:v>
                </c:pt>
                <c:pt idx="9399">
                  <c:v>2.2071099999999998E-8</c:v>
                </c:pt>
                <c:pt idx="9400">
                  <c:v>2.2077299999999999E-8</c:v>
                </c:pt>
                <c:pt idx="9401">
                  <c:v>2.2083599999999999E-8</c:v>
                </c:pt>
                <c:pt idx="9402">
                  <c:v>2.20898E-8</c:v>
                </c:pt>
                <c:pt idx="9403">
                  <c:v>2.20961E-8</c:v>
                </c:pt>
                <c:pt idx="9404">
                  <c:v>2.2102300000000001E-8</c:v>
                </c:pt>
                <c:pt idx="9405">
                  <c:v>2.2108600000000001E-8</c:v>
                </c:pt>
                <c:pt idx="9406">
                  <c:v>2.2114799999999999E-8</c:v>
                </c:pt>
                <c:pt idx="9407">
                  <c:v>2.2121099999999999E-8</c:v>
                </c:pt>
                <c:pt idx="9408">
                  <c:v>2.21273E-8</c:v>
                </c:pt>
                <c:pt idx="9409">
                  <c:v>2.21336E-8</c:v>
                </c:pt>
                <c:pt idx="9410">
                  <c:v>2.2139800000000001E-8</c:v>
                </c:pt>
                <c:pt idx="9411">
                  <c:v>2.2146100000000001E-8</c:v>
                </c:pt>
                <c:pt idx="9412">
                  <c:v>2.2152299999999998E-8</c:v>
                </c:pt>
                <c:pt idx="9413">
                  <c:v>2.2158600000000002E-8</c:v>
                </c:pt>
                <c:pt idx="9414">
                  <c:v>2.2164799999999999E-8</c:v>
                </c:pt>
                <c:pt idx="9415">
                  <c:v>2.2171099999999999E-8</c:v>
                </c:pt>
                <c:pt idx="9416">
                  <c:v>2.21773E-8</c:v>
                </c:pt>
                <c:pt idx="9417">
                  <c:v>2.21836E-8</c:v>
                </c:pt>
                <c:pt idx="9418">
                  <c:v>2.2189800000000001E-8</c:v>
                </c:pt>
                <c:pt idx="9419">
                  <c:v>2.2196100000000001E-8</c:v>
                </c:pt>
                <c:pt idx="9420">
                  <c:v>2.2202299999999999E-8</c:v>
                </c:pt>
                <c:pt idx="9421">
                  <c:v>2.2208599999999999E-8</c:v>
                </c:pt>
                <c:pt idx="9422">
                  <c:v>2.22148E-8</c:v>
                </c:pt>
                <c:pt idx="9423">
                  <c:v>2.22211E-8</c:v>
                </c:pt>
                <c:pt idx="9424">
                  <c:v>2.2227300000000001E-8</c:v>
                </c:pt>
                <c:pt idx="9425">
                  <c:v>2.2233600000000001E-8</c:v>
                </c:pt>
                <c:pt idx="9426">
                  <c:v>2.2239799999999998E-8</c:v>
                </c:pt>
                <c:pt idx="9427">
                  <c:v>2.2246100000000002E-8</c:v>
                </c:pt>
                <c:pt idx="9428">
                  <c:v>2.2252299999999999E-8</c:v>
                </c:pt>
                <c:pt idx="9429">
                  <c:v>2.2258599999999999E-8</c:v>
                </c:pt>
                <c:pt idx="9430">
                  <c:v>2.22648E-8</c:v>
                </c:pt>
                <c:pt idx="9431">
                  <c:v>2.22711E-8</c:v>
                </c:pt>
                <c:pt idx="9432">
                  <c:v>2.2277300000000001E-8</c:v>
                </c:pt>
                <c:pt idx="9433">
                  <c:v>2.2283600000000001E-8</c:v>
                </c:pt>
                <c:pt idx="9434">
                  <c:v>2.2289799999999999E-8</c:v>
                </c:pt>
                <c:pt idx="9435">
                  <c:v>2.2296099999999999E-8</c:v>
                </c:pt>
                <c:pt idx="9436">
                  <c:v>2.23023E-8</c:v>
                </c:pt>
                <c:pt idx="9437">
                  <c:v>2.23086E-8</c:v>
                </c:pt>
                <c:pt idx="9438">
                  <c:v>2.2314800000000001E-8</c:v>
                </c:pt>
                <c:pt idx="9439">
                  <c:v>2.2321100000000001E-8</c:v>
                </c:pt>
                <c:pt idx="9440">
                  <c:v>2.2327299999999998E-8</c:v>
                </c:pt>
                <c:pt idx="9441">
                  <c:v>2.2333600000000002E-8</c:v>
                </c:pt>
                <c:pt idx="9442">
                  <c:v>2.2339799999999999E-8</c:v>
                </c:pt>
                <c:pt idx="9443">
                  <c:v>2.2346099999999999E-8</c:v>
                </c:pt>
                <c:pt idx="9444">
                  <c:v>2.23523E-8</c:v>
                </c:pt>
                <c:pt idx="9445">
                  <c:v>2.23586E-8</c:v>
                </c:pt>
                <c:pt idx="9446">
                  <c:v>2.2364800000000001E-8</c:v>
                </c:pt>
                <c:pt idx="9447">
                  <c:v>2.2371100000000001E-8</c:v>
                </c:pt>
                <c:pt idx="9448">
                  <c:v>2.2377299999999999E-8</c:v>
                </c:pt>
                <c:pt idx="9449">
                  <c:v>2.2383599999999999E-8</c:v>
                </c:pt>
                <c:pt idx="9450">
                  <c:v>2.23898E-8</c:v>
                </c:pt>
                <c:pt idx="9451">
                  <c:v>2.23961E-8</c:v>
                </c:pt>
                <c:pt idx="9452">
                  <c:v>2.2402300000000001E-8</c:v>
                </c:pt>
                <c:pt idx="9453">
                  <c:v>2.2408600000000001E-8</c:v>
                </c:pt>
                <c:pt idx="9454">
                  <c:v>2.2414800000000002E-8</c:v>
                </c:pt>
                <c:pt idx="9455">
                  <c:v>2.2421100000000001E-8</c:v>
                </c:pt>
                <c:pt idx="9456">
                  <c:v>2.2427299999999999E-8</c:v>
                </c:pt>
                <c:pt idx="9457">
                  <c:v>2.2433599999999999E-8</c:v>
                </c:pt>
                <c:pt idx="9458">
                  <c:v>2.24398E-8</c:v>
                </c:pt>
                <c:pt idx="9459">
                  <c:v>2.24461E-8</c:v>
                </c:pt>
                <c:pt idx="9460">
                  <c:v>2.2452300000000001E-8</c:v>
                </c:pt>
                <c:pt idx="9461">
                  <c:v>2.2458600000000001E-8</c:v>
                </c:pt>
                <c:pt idx="9462">
                  <c:v>2.2464799999999999E-8</c:v>
                </c:pt>
                <c:pt idx="9463">
                  <c:v>2.2471099999999999E-8</c:v>
                </c:pt>
                <c:pt idx="9464">
                  <c:v>2.24773E-8</c:v>
                </c:pt>
                <c:pt idx="9465">
                  <c:v>2.24836E-8</c:v>
                </c:pt>
                <c:pt idx="9466">
                  <c:v>2.2489800000000001E-8</c:v>
                </c:pt>
                <c:pt idx="9467">
                  <c:v>2.2496100000000001E-8</c:v>
                </c:pt>
                <c:pt idx="9468">
                  <c:v>2.2502300000000002E-8</c:v>
                </c:pt>
                <c:pt idx="9469">
                  <c:v>2.2508600000000001E-8</c:v>
                </c:pt>
                <c:pt idx="9470">
                  <c:v>2.2514799999999999E-8</c:v>
                </c:pt>
                <c:pt idx="9471">
                  <c:v>2.2521099999999999E-8</c:v>
                </c:pt>
                <c:pt idx="9472">
                  <c:v>2.25273E-8</c:v>
                </c:pt>
                <c:pt idx="9473">
                  <c:v>2.25336E-8</c:v>
                </c:pt>
                <c:pt idx="9474">
                  <c:v>2.2539800000000001E-8</c:v>
                </c:pt>
                <c:pt idx="9475">
                  <c:v>2.2546100000000001E-8</c:v>
                </c:pt>
                <c:pt idx="9476">
                  <c:v>2.2552299999999999E-8</c:v>
                </c:pt>
                <c:pt idx="9477">
                  <c:v>2.2558599999999999E-8</c:v>
                </c:pt>
                <c:pt idx="9478">
                  <c:v>2.25648E-8</c:v>
                </c:pt>
                <c:pt idx="9479">
                  <c:v>2.25711E-8</c:v>
                </c:pt>
                <c:pt idx="9480">
                  <c:v>2.2577300000000001E-8</c:v>
                </c:pt>
                <c:pt idx="9481">
                  <c:v>2.25836E-8</c:v>
                </c:pt>
                <c:pt idx="9482">
                  <c:v>2.2589800000000002E-8</c:v>
                </c:pt>
                <c:pt idx="9483">
                  <c:v>2.2596100000000001E-8</c:v>
                </c:pt>
                <c:pt idx="9484">
                  <c:v>2.2602299999999999E-8</c:v>
                </c:pt>
                <c:pt idx="9485">
                  <c:v>2.2608599999999999E-8</c:v>
                </c:pt>
                <c:pt idx="9486">
                  <c:v>2.26148E-8</c:v>
                </c:pt>
                <c:pt idx="9487">
                  <c:v>2.26211E-8</c:v>
                </c:pt>
                <c:pt idx="9488">
                  <c:v>2.2627300000000001E-8</c:v>
                </c:pt>
                <c:pt idx="9489">
                  <c:v>2.2633600000000001E-8</c:v>
                </c:pt>
                <c:pt idx="9490">
                  <c:v>2.2639799999999999E-8</c:v>
                </c:pt>
                <c:pt idx="9491">
                  <c:v>2.2646099999999999E-8</c:v>
                </c:pt>
                <c:pt idx="9492">
                  <c:v>2.26523E-8</c:v>
                </c:pt>
                <c:pt idx="9493">
                  <c:v>2.2658599999999999E-8</c:v>
                </c:pt>
                <c:pt idx="9494">
                  <c:v>2.2664800000000001E-8</c:v>
                </c:pt>
                <c:pt idx="9495">
                  <c:v>2.26711E-8</c:v>
                </c:pt>
                <c:pt idx="9496">
                  <c:v>2.2677300000000002E-8</c:v>
                </c:pt>
                <c:pt idx="9497">
                  <c:v>2.2683600000000001E-8</c:v>
                </c:pt>
                <c:pt idx="9498">
                  <c:v>2.2689799999999999E-8</c:v>
                </c:pt>
                <c:pt idx="9499">
                  <c:v>2.2696099999999999E-8</c:v>
                </c:pt>
                <c:pt idx="9500">
                  <c:v>2.27023E-8</c:v>
                </c:pt>
                <c:pt idx="9501">
                  <c:v>2.27086E-8</c:v>
                </c:pt>
                <c:pt idx="9502">
                  <c:v>2.2714800000000001E-8</c:v>
                </c:pt>
                <c:pt idx="9503">
                  <c:v>2.2721100000000001E-8</c:v>
                </c:pt>
                <c:pt idx="9504">
                  <c:v>2.2727299999999999E-8</c:v>
                </c:pt>
                <c:pt idx="9505">
                  <c:v>2.2733599999999999E-8</c:v>
                </c:pt>
                <c:pt idx="9506">
                  <c:v>2.27398E-8</c:v>
                </c:pt>
                <c:pt idx="9507">
                  <c:v>2.2746099999999999E-8</c:v>
                </c:pt>
                <c:pt idx="9508">
                  <c:v>2.2752300000000001E-8</c:v>
                </c:pt>
                <c:pt idx="9509">
                  <c:v>2.27586E-8</c:v>
                </c:pt>
                <c:pt idx="9510">
                  <c:v>2.2764800000000001E-8</c:v>
                </c:pt>
                <c:pt idx="9511">
                  <c:v>2.2771100000000001E-8</c:v>
                </c:pt>
                <c:pt idx="9512">
                  <c:v>2.2777299999999999E-8</c:v>
                </c:pt>
                <c:pt idx="9513">
                  <c:v>2.2783599999999999E-8</c:v>
                </c:pt>
                <c:pt idx="9514">
                  <c:v>2.27898E-8</c:v>
                </c:pt>
                <c:pt idx="9515">
                  <c:v>2.27961E-8</c:v>
                </c:pt>
                <c:pt idx="9516">
                  <c:v>2.2802300000000001E-8</c:v>
                </c:pt>
                <c:pt idx="9517">
                  <c:v>2.2808600000000001E-8</c:v>
                </c:pt>
                <c:pt idx="9518">
                  <c:v>2.2814799999999999E-8</c:v>
                </c:pt>
                <c:pt idx="9519">
                  <c:v>2.2821099999999998E-8</c:v>
                </c:pt>
                <c:pt idx="9520">
                  <c:v>2.28273E-8</c:v>
                </c:pt>
                <c:pt idx="9521">
                  <c:v>2.2833599999999999E-8</c:v>
                </c:pt>
                <c:pt idx="9522">
                  <c:v>2.28398E-8</c:v>
                </c:pt>
                <c:pt idx="9523">
                  <c:v>2.28461E-8</c:v>
                </c:pt>
                <c:pt idx="9524">
                  <c:v>2.2852300000000001E-8</c:v>
                </c:pt>
                <c:pt idx="9525">
                  <c:v>2.2858600000000001E-8</c:v>
                </c:pt>
                <c:pt idx="9526">
                  <c:v>2.2864799999999999E-8</c:v>
                </c:pt>
                <c:pt idx="9527">
                  <c:v>2.2871099999999999E-8</c:v>
                </c:pt>
                <c:pt idx="9528">
                  <c:v>2.28773E-8</c:v>
                </c:pt>
                <c:pt idx="9529">
                  <c:v>2.28836E-8</c:v>
                </c:pt>
                <c:pt idx="9530">
                  <c:v>2.2889800000000001E-8</c:v>
                </c:pt>
                <c:pt idx="9531">
                  <c:v>2.2896100000000001E-8</c:v>
                </c:pt>
                <c:pt idx="9532">
                  <c:v>2.2902299999999999E-8</c:v>
                </c:pt>
                <c:pt idx="9533">
                  <c:v>2.2908599999999998E-8</c:v>
                </c:pt>
                <c:pt idx="9534">
                  <c:v>2.2914799999999999E-8</c:v>
                </c:pt>
                <c:pt idx="9535">
                  <c:v>2.2921099999999999E-8</c:v>
                </c:pt>
                <c:pt idx="9536">
                  <c:v>2.29273E-8</c:v>
                </c:pt>
                <c:pt idx="9537">
                  <c:v>2.29336E-8</c:v>
                </c:pt>
                <c:pt idx="9538">
                  <c:v>2.2939800000000001E-8</c:v>
                </c:pt>
                <c:pt idx="9539">
                  <c:v>2.2946100000000001E-8</c:v>
                </c:pt>
                <c:pt idx="9540">
                  <c:v>2.2952299999999999E-8</c:v>
                </c:pt>
                <c:pt idx="9541">
                  <c:v>2.2958599999999999E-8</c:v>
                </c:pt>
                <c:pt idx="9542">
                  <c:v>2.29648E-8</c:v>
                </c:pt>
                <c:pt idx="9543">
                  <c:v>2.29711E-8</c:v>
                </c:pt>
                <c:pt idx="9544">
                  <c:v>2.2977300000000001E-8</c:v>
                </c:pt>
                <c:pt idx="9545">
                  <c:v>2.2983600000000001E-8</c:v>
                </c:pt>
                <c:pt idx="9546">
                  <c:v>2.2989799999999999E-8</c:v>
                </c:pt>
                <c:pt idx="9547">
                  <c:v>2.2996099999999998E-8</c:v>
                </c:pt>
                <c:pt idx="9548">
                  <c:v>2.3002299999999999E-8</c:v>
                </c:pt>
                <c:pt idx="9549">
                  <c:v>2.3008599999999999E-8</c:v>
                </c:pt>
                <c:pt idx="9550">
                  <c:v>2.30148E-8</c:v>
                </c:pt>
                <c:pt idx="9551">
                  <c:v>2.30211E-8</c:v>
                </c:pt>
                <c:pt idx="9552">
                  <c:v>2.3027300000000001E-8</c:v>
                </c:pt>
                <c:pt idx="9553">
                  <c:v>2.3033600000000001E-8</c:v>
                </c:pt>
                <c:pt idx="9554">
                  <c:v>2.3039799999999999E-8</c:v>
                </c:pt>
                <c:pt idx="9555">
                  <c:v>2.3046099999999999E-8</c:v>
                </c:pt>
                <c:pt idx="9556">
                  <c:v>2.30523E-8</c:v>
                </c:pt>
                <c:pt idx="9557">
                  <c:v>2.30586E-8</c:v>
                </c:pt>
                <c:pt idx="9558">
                  <c:v>2.3064800000000001E-8</c:v>
                </c:pt>
                <c:pt idx="9559">
                  <c:v>2.3071100000000001E-8</c:v>
                </c:pt>
                <c:pt idx="9560">
                  <c:v>2.3077299999999998E-8</c:v>
                </c:pt>
                <c:pt idx="9561">
                  <c:v>2.3083600000000002E-8</c:v>
                </c:pt>
                <c:pt idx="9562">
                  <c:v>2.3089799999999999E-8</c:v>
                </c:pt>
                <c:pt idx="9563">
                  <c:v>2.3096099999999999E-8</c:v>
                </c:pt>
                <c:pt idx="9564">
                  <c:v>2.31023E-8</c:v>
                </c:pt>
                <c:pt idx="9565">
                  <c:v>2.31086E-8</c:v>
                </c:pt>
                <c:pt idx="9566">
                  <c:v>2.3114800000000001E-8</c:v>
                </c:pt>
                <c:pt idx="9567">
                  <c:v>2.3121100000000001E-8</c:v>
                </c:pt>
                <c:pt idx="9568">
                  <c:v>2.3127299999999999E-8</c:v>
                </c:pt>
                <c:pt idx="9569">
                  <c:v>2.3133599999999999E-8</c:v>
                </c:pt>
                <c:pt idx="9570">
                  <c:v>2.31398E-8</c:v>
                </c:pt>
                <c:pt idx="9571">
                  <c:v>2.31461E-8</c:v>
                </c:pt>
                <c:pt idx="9572">
                  <c:v>2.3152300000000001E-8</c:v>
                </c:pt>
                <c:pt idx="9573">
                  <c:v>2.3158600000000001E-8</c:v>
                </c:pt>
                <c:pt idx="9574">
                  <c:v>2.3164799999999998E-8</c:v>
                </c:pt>
                <c:pt idx="9575">
                  <c:v>2.3171100000000002E-8</c:v>
                </c:pt>
                <c:pt idx="9576">
                  <c:v>2.3177299999999999E-8</c:v>
                </c:pt>
                <c:pt idx="9577">
                  <c:v>2.3183599999999999E-8</c:v>
                </c:pt>
                <c:pt idx="9578">
                  <c:v>2.31898E-8</c:v>
                </c:pt>
                <c:pt idx="9579">
                  <c:v>2.31961E-8</c:v>
                </c:pt>
                <c:pt idx="9580">
                  <c:v>2.3202300000000001E-8</c:v>
                </c:pt>
                <c:pt idx="9581">
                  <c:v>2.3208600000000001E-8</c:v>
                </c:pt>
                <c:pt idx="9582">
                  <c:v>2.3214799999999999E-8</c:v>
                </c:pt>
                <c:pt idx="9583">
                  <c:v>2.3221099999999999E-8</c:v>
                </c:pt>
                <c:pt idx="9584">
                  <c:v>2.32273E-8</c:v>
                </c:pt>
                <c:pt idx="9585">
                  <c:v>2.32336E-8</c:v>
                </c:pt>
                <c:pt idx="9586">
                  <c:v>2.3239800000000001E-8</c:v>
                </c:pt>
                <c:pt idx="9587">
                  <c:v>2.3246100000000001E-8</c:v>
                </c:pt>
                <c:pt idx="9588">
                  <c:v>2.3252299999999998E-8</c:v>
                </c:pt>
                <c:pt idx="9589">
                  <c:v>2.3258600000000002E-8</c:v>
                </c:pt>
                <c:pt idx="9590">
                  <c:v>2.3264799999999999E-8</c:v>
                </c:pt>
                <c:pt idx="9591">
                  <c:v>2.3271099999999999E-8</c:v>
                </c:pt>
                <c:pt idx="9592">
                  <c:v>2.32773E-8</c:v>
                </c:pt>
                <c:pt idx="9593">
                  <c:v>2.32836E-8</c:v>
                </c:pt>
                <c:pt idx="9594">
                  <c:v>2.3289800000000001E-8</c:v>
                </c:pt>
                <c:pt idx="9595">
                  <c:v>2.3296100000000001E-8</c:v>
                </c:pt>
                <c:pt idx="9596">
                  <c:v>2.3302299999999999E-8</c:v>
                </c:pt>
                <c:pt idx="9597">
                  <c:v>2.3308599999999999E-8</c:v>
                </c:pt>
                <c:pt idx="9598">
                  <c:v>2.33148E-8</c:v>
                </c:pt>
                <c:pt idx="9599">
                  <c:v>2.33211E-8</c:v>
                </c:pt>
                <c:pt idx="9600">
                  <c:v>2.3327300000000001E-8</c:v>
                </c:pt>
                <c:pt idx="9601">
                  <c:v>2.3333600000000001E-8</c:v>
                </c:pt>
                <c:pt idx="9602">
                  <c:v>2.3339800000000002E-8</c:v>
                </c:pt>
                <c:pt idx="9603">
                  <c:v>2.3346100000000002E-8</c:v>
                </c:pt>
                <c:pt idx="9604">
                  <c:v>2.3352299999999999E-8</c:v>
                </c:pt>
                <c:pt idx="9605">
                  <c:v>2.3358599999999999E-8</c:v>
                </c:pt>
                <c:pt idx="9606">
                  <c:v>2.33648E-8</c:v>
                </c:pt>
                <c:pt idx="9607">
                  <c:v>2.33711E-8</c:v>
                </c:pt>
                <c:pt idx="9608">
                  <c:v>2.3377300000000001E-8</c:v>
                </c:pt>
                <c:pt idx="9609">
                  <c:v>2.3383600000000001E-8</c:v>
                </c:pt>
                <c:pt idx="9610">
                  <c:v>2.3389799999999999E-8</c:v>
                </c:pt>
                <c:pt idx="9611">
                  <c:v>2.3396099999999999E-8</c:v>
                </c:pt>
                <c:pt idx="9612">
                  <c:v>2.34023E-8</c:v>
                </c:pt>
                <c:pt idx="9613">
                  <c:v>2.34086E-8</c:v>
                </c:pt>
                <c:pt idx="9614">
                  <c:v>2.3414800000000001E-8</c:v>
                </c:pt>
                <c:pt idx="9615">
                  <c:v>2.3421100000000001E-8</c:v>
                </c:pt>
                <c:pt idx="9616">
                  <c:v>2.3427300000000002E-8</c:v>
                </c:pt>
                <c:pt idx="9617">
                  <c:v>2.3433600000000001E-8</c:v>
                </c:pt>
                <c:pt idx="9618">
                  <c:v>2.3439799999999999E-8</c:v>
                </c:pt>
                <c:pt idx="9619">
                  <c:v>2.3446099999999999E-8</c:v>
                </c:pt>
                <c:pt idx="9620">
                  <c:v>2.34523E-8</c:v>
                </c:pt>
                <c:pt idx="9621">
                  <c:v>2.34586E-8</c:v>
                </c:pt>
                <c:pt idx="9622">
                  <c:v>2.3464800000000001E-8</c:v>
                </c:pt>
                <c:pt idx="9623">
                  <c:v>2.3471100000000001E-8</c:v>
                </c:pt>
                <c:pt idx="9624">
                  <c:v>2.3477299999999999E-8</c:v>
                </c:pt>
                <c:pt idx="9625">
                  <c:v>2.3483599999999999E-8</c:v>
                </c:pt>
                <c:pt idx="9626">
                  <c:v>2.34898E-8</c:v>
                </c:pt>
                <c:pt idx="9627">
                  <c:v>2.34961E-8</c:v>
                </c:pt>
                <c:pt idx="9628">
                  <c:v>2.3502300000000001E-8</c:v>
                </c:pt>
                <c:pt idx="9629">
                  <c:v>2.35086E-8</c:v>
                </c:pt>
                <c:pt idx="9630">
                  <c:v>2.3514800000000002E-8</c:v>
                </c:pt>
                <c:pt idx="9631">
                  <c:v>2.3521100000000001E-8</c:v>
                </c:pt>
                <c:pt idx="9632">
                  <c:v>2.3527299999999999E-8</c:v>
                </c:pt>
                <c:pt idx="9633">
                  <c:v>2.3533599999999999E-8</c:v>
                </c:pt>
                <c:pt idx="9634">
                  <c:v>2.35398E-8</c:v>
                </c:pt>
                <c:pt idx="9635">
                  <c:v>2.35461E-8</c:v>
                </c:pt>
                <c:pt idx="9636">
                  <c:v>2.3552300000000001E-8</c:v>
                </c:pt>
                <c:pt idx="9637">
                  <c:v>2.3558600000000001E-8</c:v>
                </c:pt>
                <c:pt idx="9638">
                  <c:v>2.3564799999999999E-8</c:v>
                </c:pt>
                <c:pt idx="9639">
                  <c:v>2.3571099999999999E-8</c:v>
                </c:pt>
                <c:pt idx="9640">
                  <c:v>2.35773E-8</c:v>
                </c:pt>
                <c:pt idx="9641">
                  <c:v>2.3583599999999999E-8</c:v>
                </c:pt>
                <c:pt idx="9642">
                  <c:v>2.3589800000000001E-8</c:v>
                </c:pt>
                <c:pt idx="9643">
                  <c:v>2.35961E-8</c:v>
                </c:pt>
                <c:pt idx="9644">
                  <c:v>2.3602300000000002E-8</c:v>
                </c:pt>
                <c:pt idx="9645">
                  <c:v>2.3608600000000001E-8</c:v>
                </c:pt>
                <c:pt idx="9646">
                  <c:v>2.3614799999999999E-8</c:v>
                </c:pt>
                <c:pt idx="9647">
                  <c:v>2.3621099999999999E-8</c:v>
                </c:pt>
                <c:pt idx="9648">
                  <c:v>2.36273E-8</c:v>
                </c:pt>
                <c:pt idx="9649">
                  <c:v>2.36336E-8</c:v>
                </c:pt>
                <c:pt idx="9650">
                  <c:v>2.3639800000000001E-8</c:v>
                </c:pt>
                <c:pt idx="9651">
                  <c:v>2.3646100000000001E-8</c:v>
                </c:pt>
                <c:pt idx="9652">
                  <c:v>2.3652299999999999E-8</c:v>
                </c:pt>
                <c:pt idx="9653">
                  <c:v>2.3658599999999999E-8</c:v>
                </c:pt>
                <c:pt idx="9654">
                  <c:v>2.36648E-8</c:v>
                </c:pt>
                <c:pt idx="9655">
                  <c:v>2.3671099999999999E-8</c:v>
                </c:pt>
                <c:pt idx="9656">
                  <c:v>2.3677300000000001E-8</c:v>
                </c:pt>
                <c:pt idx="9657">
                  <c:v>2.36836E-8</c:v>
                </c:pt>
                <c:pt idx="9658">
                  <c:v>2.3689800000000001E-8</c:v>
                </c:pt>
                <c:pt idx="9659">
                  <c:v>2.3696100000000001E-8</c:v>
                </c:pt>
                <c:pt idx="9660">
                  <c:v>2.3702299999999999E-8</c:v>
                </c:pt>
                <c:pt idx="9661">
                  <c:v>2.3708599999999999E-8</c:v>
                </c:pt>
                <c:pt idx="9662">
                  <c:v>2.37148E-8</c:v>
                </c:pt>
                <c:pt idx="9663">
                  <c:v>2.37211E-8</c:v>
                </c:pt>
                <c:pt idx="9664">
                  <c:v>2.3727300000000001E-8</c:v>
                </c:pt>
                <c:pt idx="9665">
                  <c:v>2.3733600000000001E-8</c:v>
                </c:pt>
                <c:pt idx="9666">
                  <c:v>2.3739799999999999E-8</c:v>
                </c:pt>
                <c:pt idx="9667">
                  <c:v>2.3746099999999998E-8</c:v>
                </c:pt>
                <c:pt idx="9668">
                  <c:v>2.37523E-8</c:v>
                </c:pt>
                <c:pt idx="9669">
                  <c:v>2.3758599999999999E-8</c:v>
                </c:pt>
                <c:pt idx="9670">
                  <c:v>2.37648E-8</c:v>
                </c:pt>
                <c:pt idx="9671">
                  <c:v>2.37711E-8</c:v>
                </c:pt>
                <c:pt idx="9672">
                  <c:v>2.3777300000000001E-8</c:v>
                </c:pt>
                <c:pt idx="9673">
                  <c:v>2.3783600000000001E-8</c:v>
                </c:pt>
                <c:pt idx="9674">
                  <c:v>2.3789799999999999E-8</c:v>
                </c:pt>
                <c:pt idx="9675">
                  <c:v>2.3796099999999999E-8</c:v>
                </c:pt>
                <c:pt idx="9676">
                  <c:v>2.38023E-8</c:v>
                </c:pt>
                <c:pt idx="9677">
                  <c:v>2.38086E-8</c:v>
                </c:pt>
                <c:pt idx="9678">
                  <c:v>2.3814800000000001E-8</c:v>
                </c:pt>
                <c:pt idx="9679">
                  <c:v>2.3821100000000001E-8</c:v>
                </c:pt>
                <c:pt idx="9680">
                  <c:v>2.3827299999999999E-8</c:v>
                </c:pt>
                <c:pt idx="9681">
                  <c:v>2.3833599999999998E-8</c:v>
                </c:pt>
                <c:pt idx="9682">
                  <c:v>2.38398E-8</c:v>
                </c:pt>
                <c:pt idx="9683">
                  <c:v>2.3846099999999999E-8</c:v>
                </c:pt>
                <c:pt idx="9684">
                  <c:v>2.38523E-8</c:v>
                </c:pt>
                <c:pt idx="9685">
                  <c:v>2.38586E-8</c:v>
                </c:pt>
                <c:pt idx="9686">
                  <c:v>2.3864800000000001E-8</c:v>
                </c:pt>
                <c:pt idx="9687">
                  <c:v>2.3871100000000001E-8</c:v>
                </c:pt>
                <c:pt idx="9688">
                  <c:v>2.3877299999999999E-8</c:v>
                </c:pt>
                <c:pt idx="9689">
                  <c:v>2.3883599999999999E-8</c:v>
                </c:pt>
                <c:pt idx="9690">
                  <c:v>2.38898E-8</c:v>
                </c:pt>
                <c:pt idx="9691">
                  <c:v>2.38961E-8</c:v>
                </c:pt>
                <c:pt idx="9692">
                  <c:v>2.3902300000000001E-8</c:v>
                </c:pt>
                <c:pt idx="9693">
                  <c:v>2.3908600000000001E-8</c:v>
                </c:pt>
                <c:pt idx="9694">
                  <c:v>2.3914799999999999E-8</c:v>
                </c:pt>
                <c:pt idx="9695">
                  <c:v>2.3921099999999998E-8</c:v>
                </c:pt>
                <c:pt idx="9696">
                  <c:v>2.3927299999999999E-8</c:v>
                </c:pt>
                <c:pt idx="9697">
                  <c:v>2.3933599999999999E-8</c:v>
                </c:pt>
                <c:pt idx="9698">
                  <c:v>2.39398E-8</c:v>
                </c:pt>
                <c:pt idx="9699">
                  <c:v>2.39461E-8</c:v>
                </c:pt>
                <c:pt idx="9700">
                  <c:v>2.3952300000000001E-8</c:v>
                </c:pt>
                <c:pt idx="9701">
                  <c:v>2.3958600000000001E-8</c:v>
                </c:pt>
                <c:pt idx="9702">
                  <c:v>2.3964799999999999E-8</c:v>
                </c:pt>
                <c:pt idx="9703">
                  <c:v>2.3971099999999999E-8</c:v>
                </c:pt>
                <c:pt idx="9704">
                  <c:v>2.39773E-8</c:v>
                </c:pt>
                <c:pt idx="9705">
                  <c:v>2.39836E-8</c:v>
                </c:pt>
                <c:pt idx="9706">
                  <c:v>2.3989800000000001E-8</c:v>
                </c:pt>
                <c:pt idx="9707">
                  <c:v>2.3996100000000001E-8</c:v>
                </c:pt>
                <c:pt idx="9708">
                  <c:v>2.4002299999999998E-8</c:v>
                </c:pt>
                <c:pt idx="9709">
                  <c:v>2.4008600000000002E-8</c:v>
                </c:pt>
                <c:pt idx="9710">
                  <c:v>2.4014799999999999E-8</c:v>
                </c:pt>
                <c:pt idx="9711">
                  <c:v>2.4021099999999999E-8</c:v>
                </c:pt>
                <c:pt idx="9712">
                  <c:v>2.40273E-8</c:v>
                </c:pt>
                <c:pt idx="9713">
                  <c:v>2.40336E-8</c:v>
                </c:pt>
                <c:pt idx="9714">
                  <c:v>2.4039800000000001E-8</c:v>
                </c:pt>
                <c:pt idx="9715">
                  <c:v>2.4046100000000001E-8</c:v>
                </c:pt>
                <c:pt idx="9716">
                  <c:v>2.4052299999999999E-8</c:v>
                </c:pt>
                <c:pt idx="9717">
                  <c:v>2.4058599999999999E-8</c:v>
                </c:pt>
                <c:pt idx="9718">
                  <c:v>2.40648E-8</c:v>
                </c:pt>
                <c:pt idx="9719">
                  <c:v>2.40711E-8</c:v>
                </c:pt>
                <c:pt idx="9720">
                  <c:v>2.4077300000000001E-8</c:v>
                </c:pt>
                <c:pt idx="9721">
                  <c:v>2.4083600000000001E-8</c:v>
                </c:pt>
                <c:pt idx="9722">
                  <c:v>2.4089799999999998E-8</c:v>
                </c:pt>
                <c:pt idx="9723">
                  <c:v>2.4096100000000002E-8</c:v>
                </c:pt>
                <c:pt idx="9724">
                  <c:v>2.4102299999999999E-8</c:v>
                </c:pt>
                <c:pt idx="9725">
                  <c:v>2.4108599999999999E-8</c:v>
                </c:pt>
                <c:pt idx="9726">
                  <c:v>2.41148E-8</c:v>
                </c:pt>
                <c:pt idx="9727">
                  <c:v>2.41211E-8</c:v>
                </c:pt>
                <c:pt idx="9728">
                  <c:v>2.4127300000000001E-8</c:v>
                </c:pt>
                <c:pt idx="9729">
                  <c:v>2.4133600000000001E-8</c:v>
                </c:pt>
                <c:pt idx="9730">
                  <c:v>2.4139799999999999E-8</c:v>
                </c:pt>
                <c:pt idx="9731">
                  <c:v>2.4146099999999999E-8</c:v>
                </c:pt>
                <c:pt idx="9732">
                  <c:v>2.41523E-8</c:v>
                </c:pt>
                <c:pt idx="9733">
                  <c:v>2.41586E-8</c:v>
                </c:pt>
                <c:pt idx="9734">
                  <c:v>2.4164800000000001E-8</c:v>
                </c:pt>
                <c:pt idx="9735">
                  <c:v>2.4171100000000001E-8</c:v>
                </c:pt>
                <c:pt idx="9736">
                  <c:v>2.4177299999999998E-8</c:v>
                </c:pt>
                <c:pt idx="9737">
                  <c:v>2.4183600000000002E-8</c:v>
                </c:pt>
                <c:pt idx="9738">
                  <c:v>2.4189799999999999E-8</c:v>
                </c:pt>
                <c:pt idx="9739">
                  <c:v>2.4196099999999999E-8</c:v>
                </c:pt>
                <c:pt idx="9740">
                  <c:v>2.42023E-8</c:v>
                </c:pt>
                <c:pt idx="9741">
                  <c:v>2.42086E-8</c:v>
                </c:pt>
                <c:pt idx="9742">
                  <c:v>2.4214800000000001E-8</c:v>
                </c:pt>
                <c:pt idx="9743">
                  <c:v>2.4221100000000001E-8</c:v>
                </c:pt>
                <c:pt idx="9744">
                  <c:v>2.4227299999999999E-8</c:v>
                </c:pt>
                <c:pt idx="9745">
                  <c:v>2.4233599999999999E-8</c:v>
                </c:pt>
                <c:pt idx="9746">
                  <c:v>2.42398E-8</c:v>
                </c:pt>
                <c:pt idx="9747">
                  <c:v>2.42461E-8</c:v>
                </c:pt>
                <c:pt idx="9748">
                  <c:v>2.4252300000000001E-8</c:v>
                </c:pt>
                <c:pt idx="9749">
                  <c:v>2.4258600000000001E-8</c:v>
                </c:pt>
                <c:pt idx="9750">
                  <c:v>2.4264799999999998E-8</c:v>
                </c:pt>
                <c:pt idx="9751">
                  <c:v>2.4271100000000002E-8</c:v>
                </c:pt>
                <c:pt idx="9752">
                  <c:v>2.4277299999999999E-8</c:v>
                </c:pt>
                <c:pt idx="9753">
                  <c:v>2.4283599999999999E-8</c:v>
                </c:pt>
                <c:pt idx="9754">
                  <c:v>2.42898E-8</c:v>
                </c:pt>
                <c:pt idx="9755">
                  <c:v>2.42961E-8</c:v>
                </c:pt>
                <c:pt idx="9756">
                  <c:v>2.4302300000000001E-8</c:v>
                </c:pt>
                <c:pt idx="9757">
                  <c:v>2.4308600000000001E-8</c:v>
                </c:pt>
                <c:pt idx="9758">
                  <c:v>2.4314799999999999E-8</c:v>
                </c:pt>
                <c:pt idx="9759">
                  <c:v>2.4321099999999999E-8</c:v>
                </c:pt>
                <c:pt idx="9760">
                  <c:v>2.43273E-8</c:v>
                </c:pt>
                <c:pt idx="9761">
                  <c:v>2.43336E-8</c:v>
                </c:pt>
                <c:pt idx="9762">
                  <c:v>2.4339800000000001E-8</c:v>
                </c:pt>
                <c:pt idx="9763">
                  <c:v>2.4346100000000001E-8</c:v>
                </c:pt>
                <c:pt idx="9764">
                  <c:v>2.4352300000000002E-8</c:v>
                </c:pt>
                <c:pt idx="9765">
                  <c:v>2.4358600000000001E-8</c:v>
                </c:pt>
                <c:pt idx="9766">
                  <c:v>2.4364799999999999E-8</c:v>
                </c:pt>
                <c:pt idx="9767">
                  <c:v>2.4371099999999999E-8</c:v>
                </c:pt>
                <c:pt idx="9768">
                  <c:v>2.43773E-8</c:v>
                </c:pt>
                <c:pt idx="9769">
                  <c:v>2.43836E-8</c:v>
                </c:pt>
                <c:pt idx="9770">
                  <c:v>2.4389800000000001E-8</c:v>
                </c:pt>
                <c:pt idx="9771">
                  <c:v>2.4396100000000001E-8</c:v>
                </c:pt>
                <c:pt idx="9772">
                  <c:v>2.4402299999999999E-8</c:v>
                </c:pt>
                <c:pt idx="9773">
                  <c:v>2.4408599999999999E-8</c:v>
                </c:pt>
                <c:pt idx="9774">
                  <c:v>2.44148E-8</c:v>
                </c:pt>
                <c:pt idx="9775">
                  <c:v>2.44211E-8</c:v>
                </c:pt>
                <c:pt idx="9776">
                  <c:v>2.4427300000000001E-8</c:v>
                </c:pt>
                <c:pt idx="9777">
                  <c:v>2.44336E-8</c:v>
                </c:pt>
                <c:pt idx="9778">
                  <c:v>2.4439800000000002E-8</c:v>
                </c:pt>
                <c:pt idx="9779">
                  <c:v>2.4446100000000001E-8</c:v>
                </c:pt>
                <c:pt idx="9780">
                  <c:v>2.4452299999999999E-8</c:v>
                </c:pt>
                <c:pt idx="9781">
                  <c:v>2.4458599999999999E-8</c:v>
                </c:pt>
                <c:pt idx="9782">
                  <c:v>2.44648E-8</c:v>
                </c:pt>
                <c:pt idx="9783">
                  <c:v>2.44711E-8</c:v>
                </c:pt>
                <c:pt idx="9784">
                  <c:v>2.4477300000000001E-8</c:v>
                </c:pt>
                <c:pt idx="9785">
                  <c:v>2.4483600000000001E-8</c:v>
                </c:pt>
                <c:pt idx="9786">
                  <c:v>2.4489799999999999E-8</c:v>
                </c:pt>
                <c:pt idx="9787">
                  <c:v>2.4496099999999999E-8</c:v>
                </c:pt>
                <c:pt idx="9788">
                  <c:v>2.45023E-8</c:v>
                </c:pt>
                <c:pt idx="9789">
                  <c:v>2.45086E-8</c:v>
                </c:pt>
                <c:pt idx="9790">
                  <c:v>2.4514800000000001E-8</c:v>
                </c:pt>
                <c:pt idx="9791">
                  <c:v>2.45211E-8</c:v>
                </c:pt>
                <c:pt idx="9792">
                  <c:v>2.4527300000000002E-8</c:v>
                </c:pt>
                <c:pt idx="9793">
                  <c:v>2.4533600000000001E-8</c:v>
                </c:pt>
                <c:pt idx="9794">
                  <c:v>2.4539799999999999E-8</c:v>
                </c:pt>
                <c:pt idx="9795">
                  <c:v>2.4546099999999999E-8</c:v>
                </c:pt>
                <c:pt idx="9796">
                  <c:v>2.45523E-8</c:v>
                </c:pt>
                <c:pt idx="9797">
                  <c:v>2.45586E-8</c:v>
                </c:pt>
                <c:pt idx="9798">
                  <c:v>2.4564800000000001E-8</c:v>
                </c:pt>
                <c:pt idx="9799">
                  <c:v>2.4571100000000001E-8</c:v>
                </c:pt>
                <c:pt idx="9800">
                  <c:v>2.4577299999999999E-8</c:v>
                </c:pt>
                <c:pt idx="9801">
                  <c:v>2.4583599999999999E-8</c:v>
                </c:pt>
                <c:pt idx="9802">
                  <c:v>2.45898E-8</c:v>
                </c:pt>
                <c:pt idx="9803">
                  <c:v>2.4596099999999999E-8</c:v>
                </c:pt>
                <c:pt idx="9804">
                  <c:v>2.4602300000000001E-8</c:v>
                </c:pt>
                <c:pt idx="9805">
                  <c:v>2.46086E-8</c:v>
                </c:pt>
                <c:pt idx="9806">
                  <c:v>2.4614800000000001E-8</c:v>
                </c:pt>
                <c:pt idx="9807">
                  <c:v>2.4621100000000001E-8</c:v>
                </c:pt>
                <c:pt idx="9808">
                  <c:v>2.4627299999999999E-8</c:v>
                </c:pt>
                <c:pt idx="9809">
                  <c:v>2.4633599999999999E-8</c:v>
                </c:pt>
                <c:pt idx="9810">
                  <c:v>2.46398E-8</c:v>
                </c:pt>
                <c:pt idx="9811">
                  <c:v>2.46461E-8</c:v>
                </c:pt>
                <c:pt idx="9812">
                  <c:v>2.4652300000000001E-8</c:v>
                </c:pt>
                <c:pt idx="9813">
                  <c:v>2.4658600000000001E-8</c:v>
                </c:pt>
                <c:pt idx="9814">
                  <c:v>2.4664799999999999E-8</c:v>
                </c:pt>
                <c:pt idx="9815">
                  <c:v>2.4671099999999998E-8</c:v>
                </c:pt>
                <c:pt idx="9816">
                  <c:v>2.46773E-8</c:v>
                </c:pt>
                <c:pt idx="9817">
                  <c:v>2.4683599999999999E-8</c:v>
                </c:pt>
                <c:pt idx="9818">
                  <c:v>2.46898E-8</c:v>
                </c:pt>
                <c:pt idx="9819">
                  <c:v>2.46961E-8</c:v>
                </c:pt>
                <c:pt idx="9820">
                  <c:v>2.4702300000000001E-8</c:v>
                </c:pt>
                <c:pt idx="9821">
                  <c:v>2.4708600000000001E-8</c:v>
                </c:pt>
                <c:pt idx="9822">
                  <c:v>2.4714799999999999E-8</c:v>
                </c:pt>
                <c:pt idx="9823">
                  <c:v>2.4721099999999999E-8</c:v>
                </c:pt>
                <c:pt idx="9824">
                  <c:v>2.47273E-8</c:v>
                </c:pt>
                <c:pt idx="9825">
                  <c:v>2.47336E-8</c:v>
                </c:pt>
                <c:pt idx="9826">
                  <c:v>2.4739800000000001E-8</c:v>
                </c:pt>
                <c:pt idx="9827">
                  <c:v>2.4746100000000001E-8</c:v>
                </c:pt>
                <c:pt idx="9828">
                  <c:v>2.4752299999999999E-8</c:v>
                </c:pt>
                <c:pt idx="9829">
                  <c:v>2.4758599999999998E-8</c:v>
                </c:pt>
                <c:pt idx="9830">
                  <c:v>2.47648E-8</c:v>
                </c:pt>
                <c:pt idx="9831">
                  <c:v>2.4771099999999999E-8</c:v>
                </c:pt>
                <c:pt idx="9832">
                  <c:v>2.47773E-8</c:v>
                </c:pt>
                <c:pt idx="9833">
                  <c:v>2.47836E-8</c:v>
                </c:pt>
                <c:pt idx="9834">
                  <c:v>2.4789800000000001E-8</c:v>
                </c:pt>
                <c:pt idx="9835">
                  <c:v>2.4796100000000001E-8</c:v>
                </c:pt>
                <c:pt idx="9836">
                  <c:v>2.4802299999999999E-8</c:v>
                </c:pt>
                <c:pt idx="9837">
                  <c:v>2.4808599999999999E-8</c:v>
                </c:pt>
                <c:pt idx="9838">
                  <c:v>2.48148E-8</c:v>
                </c:pt>
                <c:pt idx="9839">
                  <c:v>2.48211E-8</c:v>
                </c:pt>
                <c:pt idx="9840">
                  <c:v>2.4827300000000001E-8</c:v>
                </c:pt>
                <c:pt idx="9841">
                  <c:v>2.4833600000000001E-8</c:v>
                </c:pt>
                <c:pt idx="9842">
                  <c:v>2.4839799999999999E-8</c:v>
                </c:pt>
                <c:pt idx="9843">
                  <c:v>2.4846099999999998E-8</c:v>
                </c:pt>
                <c:pt idx="9844">
                  <c:v>2.4852299999999999E-8</c:v>
                </c:pt>
                <c:pt idx="9845">
                  <c:v>2.4858599999999999E-8</c:v>
                </c:pt>
                <c:pt idx="9846">
                  <c:v>2.48648E-8</c:v>
                </c:pt>
                <c:pt idx="9847">
                  <c:v>2.48711E-8</c:v>
                </c:pt>
                <c:pt idx="9848">
                  <c:v>2.4877300000000001E-8</c:v>
                </c:pt>
                <c:pt idx="9849">
                  <c:v>2.4883600000000001E-8</c:v>
                </c:pt>
                <c:pt idx="9850">
                  <c:v>2.4889799999999999E-8</c:v>
                </c:pt>
                <c:pt idx="9851">
                  <c:v>2.4896099999999999E-8</c:v>
                </c:pt>
                <c:pt idx="9852">
                  <c:v>2.49023E-8</c:v>
                </c:pt>
                <c:pt idx="9853">
                  <c:v>2.49086E-8</c:v>
                </c:pt>
                <c:pt idx="9854">
                  <c:v>2.4914800000000001E-8</c:v>
                </c:pt>
                <c:pt idx="9855">
                  <c:v>2.4921100000000001E-8</c:v>
                </c:pt>
                <c:pt idx="9856">
                  <c:v>2.4927299999999998E-8</c:v>
                </c:pt>
                <c:pt idx="9857">
                  <c:v>2.4933599999999998E-8</c:v>
                </c:pt>
                <c:pt idx="9858">
                  <c:v>2.4939799999999999E-8</c:v>
                </c:pt>
                <c:pt idx="9859">
                  <c:v>2.4946099999999999E-8</c:v>
                </c:pt>
                <c:pt idx="9860">
                  <c:v>2.49523E-8</c:v>
                </c:pt>
                <c:pt idx="9861">
                  <c:v>2.49586E-8</c:v>
                </c:pt>
                <c:pt idx="9862">
                  <c:v>2.4964800000000001E-8</c:v>
                </c:pt>
                <c:pt idx="9863">
                  <c:v>2.4971100000000001E-8</c:v>
                </c:pt>
                <c:pt idx="9864">
                  <c:v>2.4977299999999999E-8</c:v>
                </c:pt>
                <c:pt idx="9865">
                  <c:v>2.4983599999999999E-8</c:v>
                </c:pt>
                <c:pt idx="9866">
                  <c:v>2.49898E-8</c:v>
                </c:pt>
                <c:pt idx="9867">
                  <c:v>2.49961E-8</c:v>
                </c:pt>
                <c:pt idx="9868">
                  <c:v>2.5002300000000001E-8</c:v>
                </c:pt>
                <c:pt idx="9869">
                  <c:v>2.5008600000000001E-8</c:v>
                </c:pt>
                <c:pt idx="9870">
                  <c:v>2.5014799999999998E-8</c:v>
                </c:pt>
                <c:pt idx="9871">
                  <c:v>2.5021100000000002E-8</c:v>
                </c:pt>
                <c:pt idx="9872">
                  <c:v>2.5027299999999999E-8</c:v>
                </c:pt>
                <c:pt idx="9873">
                  <c:v>2.5033599999999999E-8</c:v>
                </c:pt>
                <c:pt idx="9874">
                  <c:v>2.50398E-8</c:v>
                </c:pt>
                <c:pt idx="9875">
                  <c:v>2.50461E-8</c:v>
                </c:pt>
                <c:pt idx="9876">
                  <c:v>2.5052300000000001E-8</c:v>
                </c:pt>
                <c:pt idx="9877">
                  <c:v>2.5058600000000001E-8</c:v>
                </c:pt>
                <c:pt idx="9878">
                  <c:v>2.5064799999999999E-8</c:v>
                </c:pt>
                <c:pt idx="9879">
                  <c:v>2.5071099999999999E-8</c:v>
                </c:pt>
                <c:pt idx="9880">
                  <c:v>2.50773E-8</c:v>
                </c:pt>
                <c:pt idx="9881">
                  <c:v>2.50836E-8</c:v>
                </c:pt>
                <c:pt idx="9882">
                  <c:v>2.5089800000000001E-8</c:v>
                </c:pt>
                <c:pt idx="9883">
                  <c:v>2.5096100000000001E-8</c:v>
                </c:pt>
                <c:pt idx="9884">
                  <c:v>2.5102299999999998E-8</c:v>
                </c:pt>
                <c:pt idx="9885">
                  <c:v>2.5108600000000002E-8</c:v>
                </c:pt>
                <c:pt idx="9886">
                  <c:v>2.5114799999999999E-8</c:v>
                </c:pt>
                <c:pt idx="9887">
                  <c:v>2.5121099999999999E-8</c:v>
                </c:pt>
                <c:pt idx="9888">
                  <c:v>2.51273E-8</c:v>
                </c:pt>
                <c:pt idx="9889">
                  <c:v>2.51336E-8</c:v>
                </c:pt>
                <c:pt idx="9890">
                  <c:v>2.5139800000000001E-8</c:v>
                </c:pt>
                <c:pt idx="9891">
                  <c:v>2.5146100000000001E-8</c:v>
                </c:pt>
                <c:pt idx="9892">
                  <c:v>2.5152299999999999E-8</c:v>
                </c:pt>
                <c:pt idx="9893">
                  <c:v>2.5158599999999999E-8</c:v>
                </c:pt>
                <c:pt idx="9894">
                  <c:v>2.51648E-8</c:v>
                </c:pt>
                <c:pt idx="9895">
                  <c:v>2.51711E-8</c:v>
                </c:pt>
                <c:pt idx="9896">
                  <c:v>2.5177300000000001E-8</c:v>
                </c:pt>
                <c:pt idx="9897">
                  <c:v>2.5183600000000001E-8</c:v>
                </c:pt>
                <c:pt idx="9898">
                  <c:v>2.5189799999999998E-8</c:v>
                </c:pt>
                <c:pt idx="9899">
                  <c:v>2.5196100000000002E-8</c:v>
                </c:pt>
                <c:pt idx="9900">
                  <c:v>2.5202299999999999E-8</c:v>
                </c:pt>
                <c:pt idx="9901">
                  <c:v>2.5208599999999999E-8</c:v>
                </c:pt>
                <c:pt idx="9902">
                  <c:v>2.52148E-8</c:v>
                </c:pt>
                <c:pt idx="9903">
                  <c:v>2.52211E-8</c:v>
                </c:pt>
                <c:pt idx="9904">
                  <c:v>2.5227300000000001E-8</c:v>
                </c:pt>
                <c:pt idx="9905">
                  <c:v>2.5233600000000001E-8</c:v>
                </c:pt>
                <c:pt idx="9906">
                  <c:v>2.5239799999999999E-8</c:v>
                </c:pt>
                <c:pt idx="9907">
                  <c:v>2.5246099999999999E-8</c:v>
                </c:pt>
                <c:pt idx="9908">
                  <c:v>2.52523E-8</c:v>
                </c:pt>
                <c:pt idx="9909">
                  <c:v>2.52586E-8</c:v>
                </c:pt>
                <c:pt idx="9910">
                  <c:v>2.5264800000000001E-8</c:v>
                </c:pt>
                <c:pt idx="9911">
                  <c:v>2.5271100000000001E-8</c:v>
                </c:pt>
                <c:pt idx="9912">
                  <c:v>2.5277300000000002E-8</c:v>
                </c:pt>
                <c:pt idx="9913">
                  <c:v>2.5283600000000001E-8</c:v>
                </c:pt>
                <c:pt idx="9914">
                  <c:v>2.5289799999999999E-8</c:v>
                </c:pt>
                <c:pt idx="9915">
                  <c:v>2.5296099999999999E-8</c:v>
                </c:pt>
                <c:pt idx="9916">
                  <c:v>2.53023E-8</c:v>
                </c:pt>
                <c:pt idx="9917">
                  <c:v>2.53086E-8</c:v>
                </c:pt>
                <c:pt idx="9918">
                  <c:v>2.5314800000000001E-8</c:v>
                </c:pt>
                <c:pt idx="9919">
                  <c:v>2.5321100000000001E-8</c:v>
                </c:pt>
                <c:pt idx="9920">
                  <c:v>2.5327299999999999E-8</c:v>
                </c:pt>
                <c:pt idx="9921">
                  <c:v>2.5333599999999999E-8</c:v>
                </c:pt>
                <c:pt idx="9922">
                  <c:v>2.53398E-8</c:v>
                </c:pt>
                <c:pt idx="9923">
                  <c:v>2.53461E-8</c:v>
                </c:pt>
                <c:pt idx="9924">
                  <c:v>2.5352300000000001E-8</c:v>
                </c:pt>
                <c:pt idx="9925">
                  <c:v>2.5358600000000001E-8</c:v>
                </c:pt>
                <c:pt idx="9926">
                  <c:v>2.5364800000000002E-8</c:v>
                </c:pt>
                <c:pt idx="9927">
                  <c:v>2.5371100000000001E-8</c:v>
                </c:pt>
                <c:pt idx="9928">
                  <c:v>2.5377299999999999E-8</c:v>
                </c:pt>
                <c:pt idx="9929">
                  <c:v>2.5383599999999999E-8</c:v>
                </c:pt>
                <c:pt idx="9930">
                  <c:v>2.53898E-8</c:v>
                </c:pt>
                <c:pt idx="9931">
                  <c:v>2.53961E-8</c:v>
                </c:pt>
                <c:pt idx="9932">
                  <c:v>2.5402300000000001E-8</c:v>
                </c:pt>
                <c:pt idx="9933">
                  <c:v>2.5408600000000001E-8</c:v>
                </c:pt>
                <c:pt idx="9934">
                  <c:v>2.5414799999999999E-8</c:v>
                </c:pt>
                <c:pt idx="9935">
                  <c:v>2.5421099999999999E-8</c:v>
                </c:pt>
                <c:pt idx="9936">
                  <c:v>2.54273E-8</c:v>
                </c:pt>
                <c:pt idx="9937">
                  <c:v>2.54336E-8</c:v>
                </c:pt>
                <c:pt idx="9938">
                  <c:v>2.5439800000000001E-8</c:v>
                </c:pt>
                <c:pt idx="9939">
                  <c:v>2.54461E-8</c:v>
                </c:pt>
                <c:pt idx="9940">
                  <c:v>2.5452300000000002E-8</c:v>
                </c:pt>
                <c:pt idx="9941">
                  <c:v>2.5458600000000001E-8</c:v>
                </c:pt>
                <c:pt idx="9942">
                  <c:v>2.5464799999999999E-8</c:v>
                </c:pt>
                <c:pt idx="9943">
                  <c:v>2.5471099999999999E-8</c:v>
                </c:pt>
                <c:pt idx="9944">
                  <c:v>2.54773E-8</c:v>
                </c:pt>
                <c:pt idx="9945">
                  <c:v>2.54836E-8</c:v>
                </c:pt>
                <c:pt idx="9946">
                  <c:v>2.5489800000000001E-8</c:v>
                </c:pt>
                <c:pt idx="9947">
                  <c:v>2.5496100000000001E-8</c:v>
                </c:pt>
                <c:pt idx="9948">
                  <c:v>2.5502299999999999E-8</c:v>
                </c:pt>
                <c:pt idx="9949">
                  <c:v>2.5508599999999999E-8</c:v>
                </c:pt>
                <c:pt idx="9950">
                  <c:v>2.55148E-8</c:v>
                </c:pt>
                <c:pt idx="9951">
                  <c:v>2.5521099999999999E-8</c:v>
                </c:pt>
                <c:pt idx="9952">
                  <c:v>2.5527300000000001E-8</c:v>
                </c:pt>
                <c:pt idx="9953">
                  <c:v>2.55336E-8</c:v>
                </c:pt>
                <c:pt idx="9954">
                  <c:v>2.5539800000000001E-8</c:v>
                </c:pt>
                <c:pt idx="9955">
                  <c:v>2.5546100000000001E-8</c:v>
                </c:pt>
                <c:pt idx="9956">
                  <c:v>2.5552299999999999E-8</c:v>
                </c:pt>
                <c:pt idx="9957">
                  <c:v>2.5558599999999999E-8</c:v>
                </c:pt>
                <c:pt idx="9958">
                  <c:v>2.55648E-8</c:v>
                </c:pt>
                <c:pt idx="9959">
                  <c:v>2.55711E-8</c:v>
                </c:pt>
                <c:pt idx="9960">
                  <c:v>2.5577300000000001E-8</c:v>
                </c:pt>
                <c:pt idx="9961">
                  <c:v>2.5583600000000001E-8</c:v>
                </c:pt>
                <c:pt idx="9962">
                  <c:v>2.5589799999999999E-8</c:v>
                </c:pt>
                <c:pt idx="9963">
                  <c:v>2.5596099999999998E-8</c:v>
                </c:pt>
                <c:pt idx="9964">
                  <c:v>2.56023E-8</c:v>
                </c:pt>
                <c:pt idx="9965">
                  <c:v>2.5608599999999999E-8</c:v>
                </c:pt>
                <c:pt idx="9966">
                  <c:v>2.5614800000000001E-8</c:v>
                </c:pt>
                <c:pt idx="9967">
                  <c:v>2.56211E-8</c:v>
                </c:pt>
                <c:pt idx="9968">
                  <c:v>2.5627300000000001E-8</c:v>
                </c:pt>
                <c:pt idx="9969">
                  <c:v>2.5633600000000001E-8</c:v>
                </c:pt>
                <c:pt idx="9970">
                  <c:v>2.5639799999999999E-8</c:v>
                </c:pt>
                <c:pt idx="9971">
                  <c:v>2.5646099999999999E-8</c:v>
                </c:pt>
                <c:pt idx="9972">
                  <c:v>2.56523E-8</c:v>
                </c:pt>
                <c:pt idx="9973">
                  <c:v>2.56586E-8</c:v>
                </c:pt>
                <c:pt idx="9974">
                  <c:v>2.5664800000000001E-8</c:v>
                </c:pt>
                <c:pt idx="9975">
                  <c:v>2.5671100000000001E-8</c:v>
                </c:pt>
                <c:pt idx="9976">
                  <c:v>2.5677299999999999E-8</c:v>
                </c:pt>
                <c:pt idx="9977">
                  <c:v>2.5683599999999998E-8</c:v>
                </c:pt>
                <c:pt idx="9978">
                  <c:v>2.56898E-8</c:v>
                </c:pt>
                <c:pt idx="9979">
                  <c:v>2.5696099999999999E-8</c:v>
                </c:pt>
                <c:pt idx="9980">
                  <c:v>2.57023E-8</c:v>
                </c:pt>
                <c:pt idx="9981">
                  <c:v>2.57086E-8</c:v>
                </c:pt>
                <c:pt idx="9982">
                  <c:v>2.5714800000000001E-8</c:v>
                </c:pt>
                <c:pt idx="9983">
                  <c:v>2.5721100000000001E-8</c:v>
                </c:pt>
                <c:pt idx="9984">
                  <c:v>2.5727299999999999E-8</c:v>
                </c:pt>
                <c:pt idx="9985">
                  <c:v>2.5733599999999999E-8</c:v>
                </c:pt>
                <c:pt idx="9986">
                  <c:v>2.57398E-8</c:v>
                </c:pt>
                <c:pt idx="9987">
                  <c:v>2.57461E-8</c:v>
                </c:pt>
                <c:pt idx="9988">
                  <c:v>2.5752300000000001E-8</c:v>
                </c:pt>
                <c:pt idx="9989">
                  <c:v>2.5758600000000001E-8</c:v>
                </c:pt>
                <c:pt idx="9990">
                  <c:v>2.5764799999999999E-8</c:v>
                </c:pt>
                <c:pt idx="9991">
                  <c:v>2.5771099999999998E-8</c:v>
                </c:pt>
                <c:pt idx="9992">
                  <c:v>2.5777299999999999E-8</c:v>
                </c:pt>
                <c:pt idx="9993">
                  <c:v>2.5783599999999999E-8</c:v>
                </c:pt>
                <c:pt idx="9994">
                  <c:v>2.57898E-8</c:v>
                </c:pt>
                <c:pt idx="9995">
                  <c:v>2.57961E-8</c:v>
                </c:pt>
                <c:pt idx="9996">
                  <c:v>2.5802300000000001E-8</c:v>
                </c:pt>
                <c:pt idx="9997">
                  <c:v>2.5808600000000001E-8</c:v>
                </c:pt>
                <c:pt idx="9998">
                  <c:v>2.5814799999999999E-8</c:v>
                </c:pt>
                <c:pt idx="9999">
                  <c:v>2.5821099999999999E-8</c:v>
                </c:pt>
                <c:pt idx="10000">
                  <c:v>2.58273E-8</c:v>
                </c:pt>
                <c:pt idx="10001">
                  <c:v>2.58336E-8</c:v>
                </c:pt>
                <c:pt idx="10002">
                  <c:v>2.5839800000000001E-8</c:v>
                </c:pt>
                <c:pt idx="10003">
                  <c:v>2.5846100000000001E-8</c:v>
                </c:pt>
                <c:pt idx="10004">
                  <c:v>2.5852299999999999E-8</c:v>
                </c:pt>
                <c:pt idx="10005">
                  <c:v>2.5858599999999998E-8</c:v>
                </c:pt>
                <c:pt idx="10006">
                  <c:v>2.5864799999999999E-8</c:v>
                </c:pt>
                <c:pt idx="10007">
                  <c:v>2.5871099999999999E-8</c:v>
                </c:pt>
                <c:pt idx="10008">
                  <c:v>2.58773E-8</c:v>
                </c:pt>
                <c:pt idx="10009">
                  <c:v>2.58836E-8</c:v>
                </c:pt>
                <c:pt idx="10010">
                  <c:v>2.5889800000000001E-8</c:v>
                </c:pt>
                <c:pt idx="10011">
                  <c:v>2.5896100000000001E-8</c:v>
                </c:pt>
                <c:pt idx="10012">
                  <c:v>2.5902299999999999E-8</c:v>
                </c:pt>
                <c:pt idx="10013">
                  <c:v>2.5908599999999999E-8</c:v>
                </c:pt>
                <c:pt idx="10014">
                  <c:v>2.59148E-8</c:v>
                </c:pt>
                <c:pt idx="10015">
                  <c:v>2.59211E-8</c:v>
                </c:pt>
                <c:pt idx="10016">
                  <c:v>2.5927300000000001E-8</c:v>
                </c:pt>
                <c:pt idx="10017">
                  <c:v>2.5933600000000001E-8</c:v>
                </c:pt>
                <c:pt idx="10018">
                  <c:v>2.5939799999999998E-8</c:v>
                </c:pt>
                <c:pt idx="10019">
                  <c:v>2.5946100000000002E-8</c:v>
                </c:pt>
                <c:pt idx="10020">
                  <c:v>2.5952299999999999E-8</c:v>
                </c:pt>
                <c:pt idx="10021">
                  <c:v>2.5958599999999999E-8</c:v>
                </c:pt>
                <c:pt idx="10022">
                  <c:v>2.59648E-8</c:v>
                </c:pt>
                <c:pt idx="10023">
                  <c:v>2.59711E-8</c:v>
                </c:pt>
                <c:pt idx="10024">
                  <c:v>2.5977300000000001E-8</c:v>
                </c:pt>
                <c:pt idx="10025">
                  <c:v>2.5983600000000001E-8</c:v>
                </c:pt>
                <c:pt idx="10026">
                  <c:v>2.5989799999999999E-8</c:v>
                </c:pt>
                <c:pt idx="10027">
                  <c:v>2.5996099999999999E-8</c:v>
                </c:pt>
                <c:pt idx="10028">
                  <c:v>2.60023E-8</c:v>
                </c:pt>
                <c:pt idx="10029">
                  <c:v>2.60086E-8</c:v>
                </c:pt>
                <c:pt idx="10030">
                  <c:v>2.6014800000000001E-8</c:v>
                </c:pt>
                <c:pt idx="10031">
                  <c:v>2.6021100000000001E-8</c:v>
                </c:pt>
                <c:pt idx="10032">
                  <c:v>2.6027299999999998E-8</c:v>
                </c:pt>
                <c:pt idx="10033">
                  <c:v>2.6033600000000002E-8</c:v>
                </c:pt>
                <c:pt idx="10034">
                  <c:v>2.6039799999999999E-8</c:v>
                </c:pt>
                <c:pt idx="10035">
                  <c:v>2.6046099999999999E-8</c:v>
                </c:pt>
                <c:pt idx="10036">
                  <c:v>2.60523E-8</c:v>
                </c:pt>
                <c:pt idx="10037">
                  <c:v>2.60586E-8</c:v>
                </c:pt>
                <c:pt idx="10038">
                  <c:v>2.6064800000000001E-8</c:v>
                </c:pt>
                <c:pt idx="10039">
                  <c:v>2.6071100000000001E-8</c:v>
                </c:pt>
                <c:pt idx="10040">
                  <c:v>2.6077299999999999E-8</c:v>
                </c:pt>
                <c:pt idx="10041">
                  <c:v>2.6083599999999999E-8</c:v>
                </c:pt>
                <c:pt idx="10042">
                  <c:v>2.60898E-8</c:v>
                </c:pt>
                <c:pt idx="10043">
                  <c:v>2.60961E-8</c:v>
                </c:pt>
                <c:pt idx="10044">
                  <c:v>2.6102300000000001E-8</c:v>
                </c:pt>
                <c:pt idx="10045">
                  <c:v>2.6108600000000001E-8</c:v>
                </c:pt>
                <c:pt idx="10046">
                  <c:v>2.6114799999999998E-8</c:v>
                </c:pt>
                <c:pt idx="10047">
                  <c:v>2.6121100000000002E-8</c:v>
                </c:pt>
                <c:pt idx="10048">
                  <c:v>2.6127299999999999E-8</c:v>
                </c:pt>
                <c:pt idx="10049">
                  <c:v>2.6133599999999999E-8</c:v>
                </c:pt>
                <c:pt idx="10050">
                  <c:v>2.61398E-8</c:v>
                </c:pt>
                <c:pt idx="10051">
                  <c:v>2.61461E-8</c:v>
                </c:pt>
                <c:pt idx="10052">
                  <c:v>2.6152300000000001E-8</c:v>
                </c:pt>
                <c:pt idx="10053">
                  <c:v>2.6158600000000001E-8</c:v>
                </c:pt>
                <c:pt idx="10054">
                  <c:v>2.6164799999999999E-8</c:v>
                </c:pt>
                <c:pt idx="10055">
                  <c:v>2.6171099999999999E-8</c:v>
                </c:pt>
                <c:pt idx="10056">
                  <c:v>2.61773E-8</c:v>
                </c:pt>
                <c:pt idx="10057">
                  <c:v>2.61836E-8</c:v>
                </c:pt>
                <c:pt idx="10058">
                  <c:v>2.6189800000000001E-8</c:v>
                </c:pt>
                <c:pt idx="10059">
                  <c:v>2.6196100000000001E-8</c:v>
                </c:pt>
                <c:pt idx="10060">
                  <c:v>2.6202300000000002E-8</c:v>
                </c:pt>
                <c:pt idx="10061">
                  <c:v>2.6208600000000001E-8</c:v>
                </c:pt>
                <c:pt idx="10062">
                  <c:v>2.6214799999999999E-8</c:v>
                </c:pt>
                <c:pt idx="10063">
                  <c:v>2.6221099999999999E-8</c:v>
                </c:pt>
                <c:pt idx="10064">
                  <c:v>2.62273E-8</c:v>
                </c:pt>
                <c:pt idx="10065">
                  <c:v>2.62336E-8</c:v>
                </c:pt>
                <c:pt idx="10066">
                  <c:v>2.6239800000000001E-8</c:v>
                </c:pt>
                <c:pt idx="10067">
                  <c:v>2.6246100000000001E-8</c:v>
                </c:pt>
                <c:pt idx="10068">
                  <c:v>2.6252299999999999E-8</c:v>
                </c:pt>
                <c:pt idx="10069">
                  <c:v>2.6258599999999999E-8</c:v>
                </c:pt>
                <c:pt idx="10070">
                  <c:v>2.62648E-8</c:v>
                </c:pt>
                <c:pt idx="10071">
                  <c:v>2.62711E-8</c:v>
                </c:pt>
                <c:pt idx="10072">
                  <c:v>2.6277300000000001E-8</c:v>
                </c:pt>
                <c:pt idx="10073">
                  <c:v>2.6283600000000001E-8</c:v>
                </c:pt>
                <c:pt idx="10074">
                  <c:v>2.6289800000000002E-8</c:v>
                </c:pt>
                <c:pt idx="10075">
                  <c:v>2.6296100000000001E-8</c:v>
                </c:pt>
                <c:pt idx="10076">
                  <c:v>2.6302299999999999E-8</c:v>
                </c:pt>
                <c:pt idx="10077">
                  <c:v>2.6308599999999999E-8</c:v>
                </c:pt>
                <c:pt idx="10078">
                  <c:v>2.63148E-8</c:v>
                </c:pt>
                <c:pt idx="10079">
                  <c:v>2.63211E-8</c:v>
                </c:pt>
                <c:pt idx="10080">
                  <c:v>2.6327300000000001E-8</c:v>
                </c:pt>
                <c:pt idx="10081">
                  <c:v>2.6333600000000001E-8</c:v>
                </c:pt>
                <c:pt idx="10082">
                  <c:v>2.6339799999999999E-8</c:v>
                </c:pt>
                <c:pt idx="10083">
                  <c:v>2.6346099999999999E-8</c:v>
                </c:pt>
                <c:pt idx="10084">
                  <c:v>2.63523E-8</c:v>
                </c:pt>
                <c:pt idx="10085">
                  <c:v>2.63586E-8</c:v>
                </c:pt>
                <c:pt idx="10086">
                  <c:v>2.6364800000000001E-8</c:v>
                </c:pt>
                <c:pt idx="10087">
                  <c:v>2.63711E-8</c:v>
                </c:pt>
                <c:pt idx="10088">
                  <c:v>2.6377300000000002E-8</c:v>
                </c:pt>
                <c:pt idx="10089">
                  <c:v>2.6383600000000001E-8</c:v>
                </c:pt>
                <c:pt idx="10090">
                  <c:v>2.6389799999999999E-8</c:v>
                </c:pt>
                <c:pt idx="10091">
                  <c:v>2.6396099999999999E-8</c:v>
                </c:pt>
                <c:pt idx="10092">
                  <c:v>2.64023E-8</c:v>
                </c:pt>
                <c:pt idx="10093">
                  <c:v>2.64086E-8</c:v>
                </c:pt>
                <c:pt idx="10094">
                  <c:v>2.6414800000000001E-8</c:v>
                </c:pt>
                <c:pt idx="10095">
                  <c:v>2.6421100000000001E-8</c:v>
                </c:pt>
                <c:pt idx="10096">
                  <c:v>2.6427299999999999E-8</c:v>
                </c:pt>
                <c:pt idx="10097">
                  <c:v>2.6433599999999999E-8</c:v>
                </c:pt>
                <c:pt idx="10098">
                  <c:v>2.64398E-8</c:v>
                </c:pt>
                <c:pt idx="10099">
                  <c:v>2.6446099999999999E-8</c:v>
                </c:pt>
                <c:pt idx="10100">
                  <c:v>2.6452300000000001E-8</c:v>
                </c:pt>
                <c:pt idx="10101">
                  <c:v>2.64586E-8</c:v>
                </c:pt>
                <c:pt idx="10102">
                  <c:v>2.6464800000000002E-8</c:v>
                </c:pt>
                <c:pt idx="10103">
                  <c:v>2.6471100000000001E-8</c:v>
                </c:pt>
                <c:pt idx="10104">
                  <c:v>2.6477299999999999E-8</c:v>
                </c:pt>
                <c:pt idx="10105">
                  <c:v>2.6483599999999999E-8</c:v>
                </c:pt>
                <c:pt idx="10106">
                  <c:v>2.64898E-8</c:v>
                </c:pt>
                <c:pt idx="10107">
                  <c:v>2.64961E-8</c:v>
                </c:pt>
                <c:pt idx="10108">
                  <c:v>2.6502300000000001E-8</c:v>
                </c:pt>
                <c:pt idx="10109">
                  <c:v>2.6508600000000001E-8</c:v>
                </c:pt>
                <c:pt idx="10110">
                  <c:v>2.6514799999999999E-8</c:v>
                </c:pt>
                <c:pt idx="10111">
                  <c:v>2.6521099999999999E-8</c:v>
                </c:pt>
                <c:pt idx="10112">
                  <c:v>2.65273E-8</c:v>
                </c:pt>
                <c:pt idx="10113">
                  <c:v>2.6533599999999999E-8</c:v>
                </c:pt>
                <c:pt idx="10114">
                  <c:v>2.6539800000000001E-8</c:v>
                </c:pt>
                <c:pt idx="10115">
                  <c:v>2.65461E-8</c:v>
                </c:pt>
                <c:pt idx="10116">
                  <c:v>2.6552300000000001E-8</c:v>
                </c:pt>
                <c:pt idx="10117">
                  <c:v>2.6558600000000001E-8</c:v>
                </c:pt>
                <c:pt idx="10118">
                  <c:v>2.6564799999999999E-8</c:v>
                </c:pt>
                <c:pt idx="10119">
                  <c:v>2.6571099999999999E-8</c:v>
                </c:pt>
                <c:pt idx="10120">
                  <c:v>2.65773E-8</c:v>
                </c:pt>
                <c:pt idx="10121">
                  <c:v>2.65836E-8</c:v>
                </c:pt>
                <c:pt idx="10122">
                  <c:v>2.6589800000000001E-8</c:v>
                </c:pt>
                <c:pt idx="10123">
                  <c:v>2.6596100000000001E-8</c:v>
                </c:pt>
                <c:pt idx="10124">
                  <c:v>2.6602299999999999E-8</c:v>
                </c:pt>
                <c:pt idx="10125">
                  <c:v>2.6608599999999998E-8</c:v>
                </c:pt>
                <c:pt idx="10126">
                  <c:v>2.66148E-8</c:v>
                </c:pt>
                <c:pt idx="10127">
                  <c:v>2.6621099999999999E-8</c:v>
                </c:pt>
                <c:pt idx="10128">
                  <c:v>2.66273E-8</c:v>
                </c:pt>
                <c:pt idx="10129">
                  <c:v>2.66336E-8</c:v>
                </c:pt>
                <c:pt idx="10130">
                  <c:v>2.6639800000000001E-8</c:v>
                </c:pt>
                <c:pt idx="10131">
                  <c:v>2.6646100000000001E-8</c:v>
                </c:pt>
                <c:pt idx="10132">
                  <c:v>2.6652299999999999E-8</c:v>
                </c:pt>
                <c:pt idx="10133">
                  <c:v>2.6658599999999999E-8</c:v>
                </c:pt>
                <c:pt idx="10134">
                  <c:v>2.66648E-8</c:v>
                </c:pt>
                <c:pt idx="10135">
                  <c:v>2.66711E-8</c:v>
                </c:pt>
                <c:pt idx="10136">
                  <c:v>2.6677300000000001E-8</c:v>
                </c:pt>
                <c:pt idx="10137">
                  <c:v>2.6683600000000001E-8</c:v>
                </c:pt>
                <c:pt idx="10138">
                  <c:v>2.6689799999999999E-8</c:v>
                </c:pt>
                <c:pt idx="10139">
                  <c:v>2.6696099999999998E-8</c:v>
                </c:pt>
                <c:pt idx="10140">
                  <c:v>2.6702299999999999E-8</c:v>
                </c:pt>
                <c:pt idx="10141">
                  <c:v>2.6708599999999999E-8</c:v>
                </c:pt>
                <c:pt idx="10142">
                  <c:v>2.67148E-8</c:v>
                </c:pt>
                <c:pt idx="10143">
                  <c:v>2.67211E-8</c:v>
                </c:pt>
                <c:pt idx="10144">
                  <c:v>2.6727300000000001E-8</c:v>
                </c:pt>
                <c:pt idx="10145">
                  <c:v>2.6733600000000001E-8</c:v>
                </c:pt>
                <c:pt idx="10146">
                  <c:v>2.6739799999999999E-8</c:v>
                </c:pt>
                <c:pt idx="10147">
                  <c:v>2.6746099999999999E-8</c:v>
                </c:pt>
                <c:pt idx="10148">
                  <c:v>2.67523E-8</c:v>
                </c:pt>
                <c:pt idx="10149">
                  <c:v>2.67586E-8</c:v>
                </c:pt>
                <c:pt idx="10150">
                  <c:v>2.6764800000000001E-8</c:v>
                </c:pt>
                <c:pt idx="10151">
                  <c:v>2.6771100000000001E-8</c:v>
                </c:pt>
                <c:pt idx="10152">
                  <c:v>2.6777299999999999E-8</c:v>
                </c:pt>
                <c:pt idx="10153">
                  <c:v>2.6783599999999998E-8</c:v>
                </c:pt>
                <c:pt idx="10154">
                  <c:v>2.6789799999999999E-8</c:v>
                </c:pt>
                <c:pt idx="10155">
                  <c:v>2.6796099999999999E-8</c:v>
                </c:pt>
                <c:pt idx="10156">
                  <c:v>2.68023E-8</c:v>
                </c:pt>
                <c:pt idx="10157">
                  <c:v>2.68086E-8</c:v>
                </c:pt>
                <c:pt idx="10158">
                  <c:v>2.6814800000000001E-8</c:v>
                </c:pt>
                <c:pt idx="10159">
                  <c:v>2.6821100000000001E-8</c:v>
                </c:pt>
                <c:pt idx="10160">
                  <c:v>2.6827299999999999E-8</c:v>
                </c:pt>
                <c:pt idx="10161">
                  <c:v>2.6833599999999999E-8</c:v>
                </c:pt>
                <c:pt idx="10162">
                  <c:v>2.68398E-8</c:v>
                </c:pt>
                <c:pt idx="10163">
                  <c:v>2.68461E-8</c:v>
                </c:pt>
                <c:pt idx="10164">
                  <c:v>2.6852300000000001E-8</c:v>
                </c:pt>
                <c:pt idx="10165">
                  <c:v>2.6858600000000001E-8</c:v>
                </c:pt>
                <c:pt idx="10166">
                  <c:v>2.6864799999999998E-8</c:v>
                </c:pt>
                <c:pt idx="10167">
                  <c:v>2.6871100000000002E-8</c:v>
                </c:pt>
                <c:pt idx="10168">
                  <c:v>2.6877299999999999E-8</c:v>
                </c:pt>
                <c:pt idx="10169">
                  <c:v>2.6883599999999999E-8</c:v>
                </c:pt>
                <c:pt idx="10170">
                  <c:v>2.68898E-8</c:v>
                </c:pt>
                <c:pt idx="10171">
                  <c:v>2.68961E-8</c:v>
                </c:pt>
                <c:pt idx="10172">
                  <c:v>2.6902300000000001E-8</c:v>
                </c:pt>
                <c:pt idx="10173">
                  <c:v>2.6908600000000001E-8</c:v>
                </c:pt>
                <c:pt idx="10174">
                  <c:v>2.6914799999999999E-8</c:v>
                </c:pt>
                <c:pt idx="10175">
                  <c:v>2.6921099999999999E-8</c:v>
                </c:pt>
                <c:pt idx="10176">
                  <c:v>2.69273E-8</c:v>
                </c:pt>
                <c:pt idx="10177">
                  <c:v>2.69336E-8</c:v>
                </c:pt>
                <c:pt idx="10178">
                  <c:v>2.6939800000000001E-8</c:v>
                </c:pt>
                <c:pt idx="10179">
                  <c:v>2.6946100000000001E-8</c:v>
                </c:pt>
                <c:pt idx="10180">
                  <c:v>2.6952299999999998E-8</c:v>
                </c:pt>
                <c:pt idx="10181">
                  <c:v>2.6958600000000002E-8</c:v>
                </c:pt>
                <c:pt idx="10182">
                  <c:v>2.6964799999999999E-8</c:v>
                </c:pt>
                <c:pt idx="10183">
                  <c:v>2.6971099999999999E-8</c:v>
                </c:pt>
                <c:pt idx="10184">
                  <c:v>2.69773E-8</c:v>
                </c:pt>
                <c:pt idx="10185">
                  <c:v>2.69836E-8</c:v>
                </c:pt>
                <c:pt idx="10186">
                  <c:v>2.6989800000000001E-8</c:v>
                </c:pt>
                <c:pt idx="10187">
                  <c:v>2.6996100000000001E-8</c:v>
                </c:pt>
                <c:pt idx="10188">
                  <c:v>2.7002299999999999E-8</c:v>
                </c:pt>
                <c:pt idx="10189">
                  <c:v>2.7008599999999999E-8</c:v>
                </c:pt>
                <c:pt idx="10190">
                  <c:v>2.70148E-8</c:v>
                </c:pt>
                <c:pt idx="10191">
                  <c:v>2.70211E-8</c:v>
                </c:pt>
                <c:pt idx="10192">
                  <c:v>2.7027300000000001E-8</c:v>
                </c:pt>
                <c:pt idx="10193">
                  <c:v>2.7033600000000001E-8</c:v>
                </c:pt>
                <c:pt idx="10194">
                  <c:v>2.7039799999999998E-8</c:v>
                </c:pt>
                <c:pt idx="10195">
                  <c:v>2.7046100000000002E-8</c:v>
                </c:pt>
                <c:pt idx="10196">
                  <c:v>2.7052299999999999E-8</c:v>
                </c:pt>
                <c:pt idx="10197">
                  <c:v>2.7058599999999999E-8</c:v>
                </c:pt>
                <c:pt idx="10198">
                  <c:v>2.70648E-8</c:v>
                </c:pt>
                <c:pt idx="10199">
                  <c:v>2.70711E-8</c:v>
                </c:pt>
                <c:pt idx="10200">
                  <c:v>2.7077300000000001E-8</c:v>
                </c:pt>
                <c:pt idx="10201">
                  <c:v>2.7083600000000001E-8</c:v>
                </c:pt>
                <c:pt idx="10202">
                  <c:v>2.7089799999999999E-8</c:v>
                </c:pt>
                <c:pt idx="10203">
                  <c:v>2.7096099999999999E-8</c:v>
                </c:pt>
                <c:pt idx="10204">
                  <c:v>2.71023E-8</c:v>
                </c:pt>
                <c:pt idx="10205">
                  <c:v>2.71086E-8</c:v>
                </c:pt>
                <c:pt idx="10206">
                  <c:v>2.7114800000000001E-8</c:v>
                </c:pt>
                <c:pt idx="10207">
                  <c:v>2.7121100000000001E-8</c:v>
                </c:pt>
                <c:pt idx="10208">
                  <c:v>2.7127300000000002E-8</c:v>
                </c:pt>
                <c:pt idx="10209">
                  <c:v>2.7133600000000002E-8</c:v>
                </c:pt>
                <c:pt idx="10210">
                  <c:v>2.7139799999999999E-8</c:v>
                </c:pt>
                <c:pt idx="10211">
                  <c:v>2.7146099999999999E-8</c:v>
                </c:pt>
                <c:pt idx="10212">
                  <c:v>2.71523E-8</c:v>
                </c:pt>
                <c:pt idx="10213">
                  <c:v>2.71586E-8</c:v>
                </c:pt>
                <c:pt idx="10214">
                  <c:v>2.7164800000000001E-8</c:v>
                </c:pt>
                <c:pt idx="10215">
                  <c:v>2.7171100000000001E-8</c:v>
                </c:pt>
                <c:pt idx="10216">
                  <c:v>2.7177299999999999E-8</c:v>
                </c:pt>
                <c:pt idx="10217">
                  <c:v>2.7183599999999999E-8</c:v>
                </c:pt>
                <c:pt idx="10218">
                  <c:v>2.71898E-8</c:v>
                </c:pt>
                <c:pt idx="10219">
                  <c:v>2.71961E-8</c:v>
                </c:pt>
                <c:pt idx="10220">
                  <c:v>2.7202300000000001E-8</c:v>
                </c:pt>
                <c:pt idx="10221">
                  <c:v>2.7208600000000001E-8</c:v>
                </c:pt>
                <c:pt idx="10222">
                  <c:v>2.7214800000000002E-8</c:v>
                </c:pt>
                <c:pt idx="10223">
                  <c:v>2.7221100000000001E-8</c:v>
                </c:pt>
                <c:pt idx="10224">
                  <c:v>2.7227299999999999E-8</c:v>
                </c:pt>
                <c:pt idx="10225">
                  <c:v>2.7233599999999999E-8</c:v>
                </c:pt>
                <c:pt idx="10226">
                  <c:v>2.72398E-8</c:v>
                </c:pt>
                <c:pt idx="10227">
                  <c:v>2.72461E-8</c:v>
                </c:pt>
                <c:pt idx="10228">
                  <c:v>2.7252300000000001E-8</c:v>
                </c:pt>
                <c:pt idx="10229">
                  <c:v>2.7258600000000001E-8</c:v>
                </c:pt>
                <c:pt idx="10230">
                  <c:v>2.7264799999999999E-8</c:v>
                </c:pt>
                <c:pt idx="10231">
                  <c:v>2.7271099999999999E-8</c:v>
                </c:pt>
                <c:pt idx="10232">
                  <c:v>2.72773E-8</c:v>
                </c:pt>
                <c:pt idx="10233">
                  <c:v>2.72836E-8</c:v>
                </c:pt>
                <c:pt idx="10234">
                  <c:v>2.7289800000000001E-8</c:v>
                </c:pt>
                <c:pt idx="10235">
                  <c:v>2.72961E-8</c:v>
                </c:pt>
                <c:pt idx="10236">
                  <c:v>2.7302300000000002E-8</c:v>
                </c:pt>
                <c:pt idx="10237">
                  <c:v>2.7308600000000001E-8</c:v>
                </c:pt>
                <c:pt idx="10238">
                  <c:v>2.7314799999999999E-8</c:v>
                </c:pt>
                <c:pt idx="10239">
                  <c:v>2.7321099999999999E-8</c:v>
                </c:pt>
                <c:pt idx="10240">
                  <c:v>2.73273E-8</c:v>
                </c:pt>
                <c:pt idx="10241">
                  <c:v>2.73336E-8</c:v>
                </c:pt>
                <c:pt idx="10242">
                  <c:v>2.7339800000000001E-8</c:v>
                </c:pt>
                <c:pt idx="10243">
                  <c:v>2.7346100000000001E-8</c:v>
                </c:pt>
                <c:pt idx="10244">
                  <c:v>2.7352299999999999E-8</c:v>
                </c:pt>
                <c:pt idx="10245">
                  <c:v>2.7358599999999999E-8</c:v>
                </c:pt>
                <c:pt idx="10246">
                  <c:v>2.73648E-8</c:v>
                </c:pt>
                <c:pt idx="10247">
                  <c:v>2.73711E-8</c:v>
                </c:pt>
                <c:pt idx="10248">
                  <c:v>2.7377300000000001E-8</c:v>
                </c:pt>
                <c:pt idx="10249">
                  <c:v>2.73836E-8</c:v>
                </c:pt>
                <c:pt idx="10250">
                  <c:v>2.7389800000000002E-8</c:v>
                </c:pt>
                <c:pt idx="10251">
                  <c:v>2.7396100000000001E-8</c:v>
                </c:pt>
                <c:pt idx="10252">
                  <c:v>2.7402299999999999E-8</c:v>
                </c:pt>
                <c:pt idx="10253">
                  <c:v>2.7408599999999999E-8</c:v>
                </c:pt>
                <c:pt idx="10254">
                  <c:v>2.74148E-8</c:v>
                </c:pt>
                <c:pt idx="10255">
                  <c:v>2.74211E-8</c:v>
                </c:pt>
                <c:pt idx="10256">
                  <c:v>2.7427300000000001E-8</c:v>
                </c:pt>
                <c:pt idx="10257">
                  <c:v>2.7433600000000001E-8</c:v>
                </c:pt>
                <c:pt idx="10258">
                  <c:v>2.7439799999999999E-8</c:v>
                </c:pt>
                <c:pt idx="10259">
                  <c:v>2.7446099999999999E-8</c:v>
                </c:pt>
                <c:pt idx="10260">
                  <c:v>2.74523E-8</c:v>
                </c:pt>
                <c:pt idx="10261">
                  <c:v>2.7458599999999999E-8</c:v>
                </c:pt>
                <c:pt idx="10262">
                  <c:v>2.7464800000000001E-8</c:v>
                </c:pt>
                <c:pt idx="10263">
                  <c:v>2.74711E-8</c:v>
                </c:pt>
                <c:pt idx="10264">
                  <c:v>2.7477300000000001E-8</c:v>
                </c:pt>
                <c:pt idx="10265">
                  <c:v>2.7483600000000001E-8</c:v>
                </c:pt>
                <c:pt idx="10266">
                  <c:v>2.7489799999999999E-8</c:v>
                </c:pt>
                <c:pt idx="10267">
                  <c:v>2.7496099999999999E-8</c:v>
                </c:pt>
                <c:pt idx="10268">
                  <c:v>2.75023E-8</c:v>
                </c:pt>
                <c:pt idx="10269">
                  <c:v>2.75086E-8</c:v>
                </c:pt>
                <c:pt idx="10270">
                  <c:v>2.7514800000000001E-8</c:v>
                </c:pt>
                <c:pt idx="10271">
                  <c:v>2.7521100000000001E-8</c:v>
                </c:pt>
                <c:pt idx="10272">
                  <c:v>2.7527299999999999E-8</c:v>
                </c:pt>
                <c:pt idx="10273">
                  <c:v>2.7533599999999998E-8</c:v>
                </c:pt>
                <c:pt idx="10274">
                  <c:v>2.75398E-8</c:v>
                </c:pt>
                <c:pt idx="10275">
                  <c:v>2.7546099999999999E-8</c:v>
                </c:pt>
                <c:pt idx="10276">
                  <c:v>2.75523E-8</c:v>
                </c:pt>
                <c:pt idx="10277">
                  <c:v>2.75586E-8</c:v>
                </c:pt>
                <c:pt idx="10278">
                  <c:v>2.7564800000000001E-8</c:v>
                </c:pt>
                <c:pt idx="10279">
                  <c:v>2.7571100000000001E-8</c:v>
                </c:pt>
                <c:pt idx="10280">
                  <c:v>2.7577299999999999E-8</c:v>
                </c:pt>
                <c:pt idx="10281">
                  <c:v>2.7583599999999999E-8</c:v>
                </c:pt>
                <c:pt idx="10282">
                  <c:v>2.75898E-8</c:v>
                </c:pt>
                <c:pt idx="10283">
                  <c:v>2.75961E-8</c:v>
                </c:pt>
                <c:pt idx="10284">
                  <c:v>2.7602300000000001E-8</c:v>
                </c:pt>
                <c:pt idx="10285">
                  <c:v>2.7608600000000001E-8</c:v>
                </c:pt>
                <c:pt idx="10286">
                  <c:v>2.7614799999999999E-8</c:v>
                </c:pt>
                <c:pt idx="10287">
                  <c:v>2.7621099999999998E-8</c:v>
                </c:pt>
                <c:pt idx="10288">
                  <c:v>2.76273E-8</c:v>
                </c:pt>
                <c:pt idx="10289">
                  <c:v>2.7633599999999999E-8</c:v>
                </c:pt>
                <c:pt idx="10290">
                  <c:v>2.76398E-8</c:v>
                </c:pt>
                <c:pt idx="10291">
                  <c:v>2.76461E-8</c:v>
                </c:pt>
                <c:pt idx="10292">
                  <c:v>2.7652300000000001E-8</c:v>
                </c:pt>
                <c:pt idx="10293">
                  <c:v>2.7658600000000001E-8</c:v>
                </c:pt>
                <c:pt idx="10294">
                  <c:v>2.7664799999999999E-8</c:v>
                </c:pt>
                <c:pt idx="10295">
                  <c:v>2.7671099999999999E-8</c:v>
                </c:pt>
                <c:pt idx="10296">
                  <c:v>2.76773E-8</c:v>
                </c:pt>
                <c:pt idx="10297">
                  <c:v>2.76836E-8</c:v>
                </c:pt>
                <c:pt idx="10298">
                  <c:v>2.7689800000000001E-8</c:v>
                </c:pt>
                <c:pt idx="10299">
                  <c:v>2.7696100000000001E-8</c:v>
                </c:pt>
                <c:pt idx="10300">
                  <c:v>2.7702299999999999E-8</c:v>
                </c:pt>
                <c:pt idx="10301">
                  <c:v>2.7708599999999998E-8</c:v>
                </c:pt>
                <c:pt idx="10302">
                  <c:v>2.7714799999999999E-8</c:v>
                </c:pt>
                <c:pt idx="10303">
                  <c:v>2.7721099999999999E-8</c:v>
                </c:pt>
                <c:pt idx="10304">
                  <c:v>2.77273E-8</c:v>
                </c:pt>
                <c:pt idx="10305">
                  <c:v>2.77336E-8</c:v>
                </c:pt>
                <c:pt idx="10306">
                  <c:v>2.7739800000000001E-8</c:v>
                </c:pt>
                <c:pt idx="10307">
                  <c:v>2.7746100000000001E-8</c:v>
                </c:pt>
                <c:pt idx="10308">
                  <c:v>2.7752299999999999E-8</c:v>
                </c:pt>
                <c:pt idx="10309">
                  <c:v>2.7758599999999999E-8</c:v>
                </c:pt>
                <c:pt idx="10310">
                  <c:v>2.77648E-8</c:v>
                </c:pt>
                <c:pt idx="10311">
                  <c:v>2.77711E-8</c:v>
                </c:pt>
                <c:pt idx="10312">
                  <c:v>2.7777300000000001E-8</c:v>
                </c:pt>
                <c:pt idx="10313">
                  <c:v>2.7783600000000001E-8</c:v>
                </c:pt>
                <c:pt idx="10314">
                  <c:v>2.7789799999999998E-8</c:v>
                </c:pt>
                <c:pt idx="10315">
                  <c:v>2.7796100000000002E-8</c:v>
                </c:pt>
                <c:pt idx="10316">
                  <c:v>2.7802299999999999E-8</c:v>
                </c:pt>
                <c:pt idx="10317">
                  <c:v>2.7808599999999999E-8</c:v>
                </c:pt>
                <c:pt idx="10318">
                  <c:v>2.78148E-8</c:v>
                </c:pt>
                <c:pt idx="10319">
                  <c:v>2.78211E-8</c:v>
                </c:pt>
                <c:pt idx="10320">
                  <c:v>2.7827300000000001E-8</c:v>
                </c:pt>
                <c:pt idx="10321">
                  <c:v>2.7833600000000001E-8</c:v>
                </c:pt>
                <c:pt idx="10322">
                  <c:v>2.7839799999999999E-8</c:v>
                </c:pt>
                <c:pt idx="10323">
                  <c:v>2.7846099999999999E-8</c:v>
                </c:pt>
                <c:pt idx="10324">
                  <c:v>2.78523E-8</c:v>
                </c:pt>
                <c:pt idx="10325">
                  <c:v>2.78586E-8</c:v>
                </c:pt>
                <c:pt idx="10326">
                  <c:v>2.7864800000000001E-8</c:v>
                </c:pt>
                <c:pt idx="10327">
                  <c:v>2.7871100000000001E-8</c:v>
                </c:pt>
                <c:pt idx="10328">
                  <c:v>2.7877299999999998E-8</c:v>
                </c:pt>
                <c:pt idx="10329">
                  <c:v>2.7883600000000002E-8</c:v>
                </c:pt>
                <c:pt idx="10330">
                  <c:v>2.7889799999999999E-8</c:v>
                </c:pt>
                <c:pt idx="10331">
                  <c:v>2.7896099999999999E-8</c:v>
                </c:pt>
                <c:pt idx="10332">
                  <c:v>2.79023E-8</c:v>
                </c:pt>
                <c:pt idx="10333">
                  <c:v>2.79086E-8</c:v>
                </c:pt>
                <c:pt idx="10334">
                  <c:v>2.7914800000000001E-8</c:v>
                </c:pt>
                <c:pt idx="10335">
                  <c:v>2.7921100000000001E-8</c:v>
                </c:pt>
                <c:pt idx="10336">
                  <c:v>2.7927299999999999E-8</c:v>
                </c:pt>
                <c:pt idx="10337">
                  <c:v>2.7933599999999999E-8</c:v>
                </c:pt>
                <c:pt idx="10338">
                  <c:v>2.79398E-8</c:v>
                </c:pt>
                <c:pt idx="10339">
                  <c:v>2.79461E-8</c:v>
                </c:pt>
                <c:pt idx="10340">
                  <c:v>2.7952300000000001E-8</c:v>
                </c:pt>
                <c:pt idx="10341">
                  <c:v>2.7958600000000001E-8</c:v>
                </c:pt>
                <c:pt idx="10342">
                  <c:v>2.7964799999999998E-8</c:v>
                </c:pt>
                <c:pt idx="10343">
                  <c:v>2.7971100000000002E-8</c:v>
                </c:pt>
                <c:pt idx="10344">
                  <c:v>2.7977299999999999E-8</c:v>
                </c:pt>
                <c:pt idx="10345">
                  <c:v>2.7983599999999999E-8</c:v>
                </c:pt>
                <c:pt idx="10346">
                  <c:v>2.79898E-8</c:v>
                </c:pt>
                <c:pt idx="10347">
                  <c:v>2.79961E-8</c:v>
                </c:pt>
                <c:pt idx="10348">
                  <c:v>2.8002300000000001E-8</c:v>
                </c:pt>
                <c:pt idx="10349">
                  <c:v>2.8008600000000001E-8</c:v>
                </c:pt>
                <c:pt idx="10350">
                  <c:v>2.8014799999999999E-8</c:v>
                </c:pt>
                <c:pt idx="10351">
                  <c:v>2.8021099999999999E-8</c:v>
                </c:pt>
                <c:pt idx="10352">
                  <c:v>2.80273E-8</c:v>
                </c:pt>
                <c:pt idx="10353">
                  <c:v>2.80336E-8</c:v>
                </c:pt>
                <c:pt idx="10354">
                  <c:v>2.8039800000000001E-8</c:v>
                </c:pt>
                <c:pt idx="10355">
                  <c:v>2.8046100000000001E-8</c:v>
                </c:pt>
                <c:pt idx="10356">
                  <c:v>2.8052299999999998E-8</c:v>
                </c:pt>
                <c:pt idx="10357">
                  <c:v>2.8058600000000002E-8</c:v>
                </c:pt>
                <c:pt idx="10358">
                  <c:v>2.8064799999999999E-8</c:v>
                </c:pt>
                <c:pt idx="10359">
                  <c:v>2.8071099999999999E-8</c:v>
                </c:pt>
                <c:pt idx="10360">
                  <c:v>2.80773E-8</c:v>
                </c:pt>
                <c:pt idx="10361">
                  <c:v>2.80836E-8</c:v>
                </c:pt>
                <c:pt idx="10362">
                  <c:v>2.8089800000000001E-8</c:v>
                </c:pt>
                <c:pt idx="10363">
                  <c:v>2.8096100000000001E-8</c:v>
                </c:pt>
                <c:pt idx="10364">
                  <c:v>2.8102299999999999E-8</c:v>
                </c:pt>
                <c:pt idx="10365">
                  <c:v>2.8108599999999999E-8</c:v>
                </c:pt>
                <c:pt idx="10366">
                  <c:v>2.81148E-8</c:v>
                </c:pt>
                <c:pt idx="10367">
                  <c:v>2.81211E-8</c:v>
                </c:pt>
                <c:pt idx="10368">
                  <c:v>2.8127300000000001E-8</c:v>
                </c:pt>
                <c:pt idx="10369">
                  <c:v>2.8133600000000001E-8</c:v>
                </c:pt>
                <c:pt idx="10370">
                  <c:v>2.8139800000000002E-8</c:v>
                </c:pt>
                <c:pt idx="10371">
                  <c:v>2.8146100000000001E-8</c:v>
                </c:pt>
                <c:pt idx="10372">
                  <c:v>2.8152299999999999E-8</c:v>
                </c:pt>
                <c:pt idx="10373">
                  <c:v>2.8158599999999999E-8</c:v>
                </c:pt>
                <c:pt idx="10374">
                  <c:v>2.81648E-8</c:v>
                </c:pt>
                <c:pt idx="10375">
                  <c:v>2.81711E-8</c:v>
                </c:pt>
                <c:pt idx="10376">
                  <c:v>2.8177300000000001E-8</c:v>
                </c:pt>
                <c:pt idx="10377">
                  <c:v>2.8183600000000001E-8</c:v>
                </c:pt>
                <c:pt idx="10378">
                  <c:v>2.8189799999999999E-8</c:v>
                </c:pt>
                <c:pt idx="10379">
                  <c:v>2.8196099999999999E-8</c:v>
                </c:pt>
                <c:pt idx="10380">
                  <c:v>2.82023E-8</c:v>
                </c:pt>
                <c:pt idx="10381">
                  <c:v>2.82086E-8</c:v>
                </c:pt>
                <c:pt idx="10382">
                  <c:v>2.8214800000000001E-8</c:v>
                </c:pt>
                <c:pt idx="10383">
                  <c:v>2.82211E-8</c:v>
                </c:pt>
                <c:pt idx="10384">
                  <c:v>2.8227300000000002E-8</c:v>
                </c:pt>
                <c:pt idx="10385">
                  <c:v>2.8233600000000001E-8</c:v>
                </c:pt>
                <c:pt idx="10386">
                  <c:v>2.8239799999999999E-8</c:v>
                </c:pt>
                <c:pt idx="10387">
                  <c:v>2.8246099999999999E-8</c:v>
                </c:pt>
                <c:pt idx="10388">
                  <c:v>2.82523E-8</c:v>
                </c:pt>
                <c:pt idx="10389">
                  <c:v>2.82586E-8</c:v>
                </c:pt>
                <c:pt idx="10390">
                  <c:v>2.8264800000000001E-8</c:v>
                </c:pt>
                <c:pt idx="10391">
                  <c:v>2.8271100000000001E-8</c:v>
                </c:pt>
                <c:pt idx="10392">
                  <c:v>2.8277299999999999E-8</c:v>
                </c:pt>
                <c:pt idx="10393">
                  <c:v>2.8283599999999999E-8</c:v>
                </c:pt>
                <c:pt idx="10394">
                  <c:v>2.82898E-8</c:v>
                </c:pt>
                <c:pt idx="10395">
                  <c:v>2.82961E-8</c:v>
                </c:pt>
                <c:pt idx="10396">
                  <c:v>2.8302300000000001E-8</c:v>
                </c:pt>
                <c:pt idx="10397">
                  <c:v>2.83086E-8</c:v>
                </c:pt>
                <c:pt idx="10398">
                  <c:v>2.8314800000000002E-8</c:v>
                </c:pt>
                <c:pt idx="10399">
                  <c:v>2.8321100000000001E-8</c:v>
                </c:pt>
                <c:pt idx="10400">
                  <c:v>2.8327299999999999E-8</c:v>
                </c:pt>
                <c:pt idx="10401">
                  <c:v>2.8333599999999999E-8</c:v>
                </c:pt>
                <c:pt idx="10402">
                  <c:v>2.83398E-8</c:v>
                </c:pt>
                <c:pt idx="10403">
                  <c:v>2.83461E-8</c:v>
                </c:pt>
                <c:pt idx="10404">
                  <c:v>2.8352300000000001E-8</c:v>
                </c:pt>
                <c:pt idx="10405">
                  <c:v>2.8358600000000001E-8</c:v>
                </c:pt>
                <c:pt idx="10406">
                  <c:v>2.8364799999999999E-8</c:v>
                </c:pt>
                <c:pt idx="10407">
                  <c:v>2.8371099999999999E-8</c:v>
                </c:pt>
                <c:pt idx="10408">
                  <c:v>2.83773E-8</c:v>
                </c:pt>
                <c:pt idx="10409">
                  <c:v>2.8383599999999999E-8</c:v>
                </c:pt>
                <c:pt idx="10410">
                  <c:v>2.8389800000000001E-8</c:v>
                </c:pt>
                <c:pt idx="10411">
                  <c:v>2.83961E-8</c:v>
                </c:pt>
                <c:pt idx="10412">
                  <c:v>2.8402300000000001E-8</c:v>
                </c:pt>
                <c:pt idx="10413">
                  <c:v>2.8408600000000001E-8</c:v>
                </c:pt>
                <c:pt idx="10414">
                  <c:v>2.8414799999999999E-8</c:v>
                </c:pt>
                <c:pt idx="10415">
                  <c:v>2.8421099999999999E-8</c:v>
                </c:pt>
                <c:pt idx="10416">
                  <c:v>2.84273E-8</c:v>
                </c:pt>
                <c:pt idx="10417">
                  <c:v>2.84336E-8</c:v>
                </c:pt>
                <c:pt idx="10418">
                  <c:v>2.8439800000000001E-8</c:v>
                </c:pt>
                <c:pt idx="10419">
                  <c:v>2.8446100000000001E-8</c:v>
                </c:pt>
                <c:pt idx="10420">
                  <c:v>2.8452299999999999E-8</c:v>
                </c:pt>
                <c:pt idx="10421">
                  <c:v>2.8458599999999998E-8</c:v>
                </c:pt>
                <c:pt idx="10422">
                  <c:v>2.84648E-8</c:v>
                </c:pt>
                <c:pt idx="10423">
                  <c:v>2.8471099999999999E-8</c:v>
                </c:pt>
                <c:pt idx="10424">
                  <c:v>2.84773E-8</c:v>
                </c:pt>
                <c:pt idx="10425">
                  <c:v>2.84836E-8</c:v>
                </c:pt>
                <c:pt idx="10426">
                  <c:v>2.8489800000000001E-8</c:v>
                </c:pt>
                <c:pt idx="10427">
                  <c:v>2.8496100000000001E-8</c:v>
                </c:pt>
                <c:pt idx="10428">
                  <c:v>2.8502299999999999E-8</c:v>
                </c:pt>
                <c:pt idx="10429">
                  <c:v>2.8508599999999999E-8</c:v>
                </c:pt>
                <c:pt idx="10430">
                  <c:v>2.85148E-8</c:v>
                </c:pt>
                <c:pt idx="10431">
                  <c:v>2.85211E-8</c:v>
                </c:pt>
                <c:pt idx="10432">
                  <c:v>2.8527300000000001E-8</c:v>
                </c:pt>
                <c:pt idx="10433">
                  <c:v>2.8533600000000001E-8</c:v>
                </c:pt>
                <c:pt idx="10434">
                  <c:v>2.8539799999999999E-8</c:v>
                </c:pt>
                <c:pt idx="10435">
                  <c:v>2.8546099999999998E-8</c:v>
                </c:pt>
                <c:pt idx="10436">
                  <c:v>2.85523E-8</c:v>
                </c:pt>
                <c:pt idx="10437">
                  <c:v>2.8558599999999999E-8</c:v>
                </c:pt>
                <c:pt idx="10438">
                  <c:v>2.85648E-8</c:v>
                </c:pt>
                <c:pt idx="10439">
                  <c:v>2.85711E-8</c:v>
                </c:pt>
                <c:pt idx="10440">
                  <c:v>2.8577300000000001E-8</c:v>
                </c:pt>
                <c:pt idx="10441">
                  <c:v>2.8583600000000001E-8</c:v>
                </c:pt>
                <c:pt idx="10442">
                  <c:v>2.8589799999999999E-8</c:v>
                </c:pt>
                <c:pt idx="10443">
                  <c:v>2.8596099999999999E-8</c:v>
                </c:pt>
                <c:pt idx="10444">
                  <c:v>2.86023E-8</c:v>
                </c:pt>
                <c:pt idx="10445">
                  <c:v>2.86086E-8</c:v>
                </c:pt>
                <c:pt idx="10446">
                  <c:v>2.8614800000000001E-8</c:v>
                </c:pt>
                <c:pt idx="10447">
                  <c:v>2.8621100000000001E-8</c:v>
                </c:pt>
                <c:pt idx="10448">
                  <c:v>2.8627299999999999E-8</c:v>
                </c:pt>
                <c:pt idx="10449">
                  <c:v>2.8633599999999998E-8</c:v>
                </c:pt>
                <c:pt idx="10450">
                  <c:v>2.8639799999999999E-8</c:v>
                </c:pt>
                <c:pt idx="10451">
                  <c:v>2.8646099999999999E-8</c:v>
                </c:pt>
                <c:pt idx="10452">
                  <c:v>2.86523E-8</c:v>
                </c:pt>
                <c:pt idx="10453">
                  <c:v>2.86586E-8</c:v>
                </c:pt>
                <c:pt idx="10454">
                  <c:v>2.8664800000000001E-8</c:v>
                </c:pt>
                <c:pt idx="10455">
                  <c:v>2.8671100000000001E-8</c:v>
                </c:pt>
                <c:pt idx="10456">
                  <c:v>2.8677299999999999E-8</c:v>
                </c:pt>
                <c:pt idx="10457">
                  <c:v>2.8683599999999999E-8</c:v>
                </c:pt>
                <c:pt idx="10458">
                  <c:v>2.86898E-8</c:v>
                </c:pt>
                <c:pt idx="10459">
                  <c:v>2.86961E-8</c:v>
                </c:pt>
                <c:pt idx="10460">
                  <c:v>2.8702300000000001E-8</c:v>
                </c:pt>
                <c:pt idx="10461">
                  <c:v>2.8708600000000001E-8</c:v>
                </c:pt>
                <c:pt idx="10462">
                  <c:v>2.8714799999999998E-8</c:v>
                </c:pt>
                <c:pt idx="10463">
                  <c:v>2.8721099999999998E-8</c:v>
                </c:pt>
                <c:pt idx="10464">
                  <c:v>2.8727299999999999E-8</c:v>
                </c:pt>
                <c:pt idx="10465">
                  <c:v>2.8733599999999999E-8</c:v>
                </c:pt>
                <c:pt idx="10466">
                  <c:v>2.87398E-8</c:v>
                </c:pt>
                <c:pt idx="10467">
                  <c:v>2.87461E-8</c:v>
                </c:pt>
                <c:pt idx="10468">
                  <c:v>2.8752300000000001E-8</c:v>
                </c:pt>
                <c:pt idx="10469">
                  <c:v>2.8758600000000001E-8</c:v>
                </c:pt>
                <c:pt idx="10470">
                  <c:v>2.8764799999999999E-8</c:v>
                </c:pt>
                <c:pt idx="10471">
                  <c:v>2.8771099999999999E-8</c:v>
                </c:pt>
                <c:pt idx="10472">
                  <c:v>2.87773E-8</c:v>
                </c:pt>
                <c:pt idx="10473">
                  <c:v>2.87836E-8</c:v>
                </c:pt>
                <c:pt idx="10474">
                  <c:v>2.8789800000000001E-8</c:v>
                </c:pt>
                <c:pt idx="10475">
                  <c:v>2.8796100000000001E-8</c:v>
                </c:pt>
                <c:pt idx="10476">
                  <c:v>2.8802299999999998E-8</c:v>
                </c:pt>
                <c:pt idx="10477">
                  <c:v>2.8808600000000002E-8</c:v>
                </c:pt>
                <c:pt idx="10478">
                  <c:v>2.8814799999999999E-8</c:v>
                </c:pt>
                <c:pt idx="10479">
                  <c:v>2.8821099999999999E-8</c:v>
                </c:pt>
                <c:pt idx="10480">
                  <c:v>2.88273E-8</c:v>
                </c:pt>
                <c:pt idx="10481">
                  <c:v>2.88336E-8</c:v>
                </c:pt>
                <c:pt idx="10482">
                  <c:v>2.8839800000000001E-8</c:v>
                </c:pt>
                <c:pt idx="10483">
                  <c:v>2.8846100000000001E-8</c:v>
                </c:pt>
                <c:pt idx="10484">
                  <c:v>2.8852299999999999E-8</c:v>
                </c:pt>
                <c:pt idx="10485">
                  <c:v>2.8858599999999999E-8</c:v>
                </c:pt>
                <c:pt idx="10486">
                  <c:v>2.88648E-8</c:v>
                </c:pt>
                <c:pt idx="10487">
                  <c:v>2.88711E-8</c:v>
                </c:pt>
                <c:pt idx="10488">
                  <c:v>2.8877300000000001E-8</c:v>
                </c:pt>
                <c:pt idx="10489">
                  <c:v>2.8883600000000001E-8</c:v>
                </c:pt>
                <c:pt idx="10490">
                  <c:v>2.8889799999999998E-8</c:v>
                </c:pt>
                <c:pt idx="10491">
                  <c:v>2.8896100000000002E-8</c:v>
                </c:pt>
                <c:pt idx="10492">
                  <c:v>2.8902299999999999E-8</c:v>
                </c:pt>
                <c:pt idx="10493">
                  <c:v>2.8908599999999999E-8</c:v>
                </c:pt>
                <c:pt idx="10494">
                  <c:v>2.89148E-8</c:v>
                </c:pt>
                <c:pt idx="10495">
                  <c:v>2.89211E-8</c:v>
                </c:pt>
                <c:pt idx="10496">
                  <c:v>2.8927300000000001E-8</c:v>
                </c:pt>
                <c:pt idx="10497">
                  <c:v>2.8933600000000001E-8</c:v>
                </c:pt>
                <c:pt idx="10498">
                  <c:v>2.8939799999999999E-8</c:v>
                </c:pt>
                <c:pt idx="10499">
                  <c:v>2.8946099999999999E-8</c:v>
                </c:pt>
                <c:pt idx="10500">
                  <c:v>2.89523E-8</c:v>
                </c:pt>
                <c:pt idx="10501">
                  <c:v>2.89586E-8</c:v>
                </c:pt>
                <c:pt idx="10502">
                  <c:v>2.8964800000000001E-8</c:v>
                </c:pt>
                <c:pt idx="10503">
                  <c:v>2.8971100000000001E-8</c:v>
                </c:pt>
                <c:pt idx="10504">
                  <c:v>2.8977299999999998E-8</c:v>
                </c:pt>
                <c:pt idx="10505">
                  <c:v>2.8983600000000002E-8</c:v>
                </c:pt>
                <c:pt idx="10506">
                  <c:v>2.8989799999999999E-8</c:v>
                </c:pt>
                <c:pt idx="10507">
                  <c:v>2.8996099999999999E-8</c:v>
                </c:pt>
                <c:pt idx="10508">
                  <c:v>2.90023E-8</c:v>
                </c:pt>
                <c:pt idx="10509">
                  <c:v>2.90086E-8</c:v>
                </c:pt>
                <c:pt idx="10510">
                  <c:v>2.9014800000000001E-8</c:v>
                </c:pt>
                <c:pt idx="10511">
                  <c:v>2.9021100000000001E-8</c:v>
                </c:pt>
                <c:pt idx="10512">
                  <c:v>2.9027299999999999E-8</c:v>
                </c:pt>
                <c:pt idx="10513">
                  <c:v>2.9033599999999999E-8</c:v>
                </c:pt>
                <c:pt idx="10514">
                  <c:v>2.90398E-8</c:v>
                </c:pt>
                <c:pt idx="10515">
                  <c:v>2.90461E-8</c:v>
                </c:pt>
                <c:pt idx="10516">
                  <c:v>2.9052300000000001E-8</c:v>
                </c:pt>
                <c:pt idx="10517">
                  <c:v>2.9058600000000001E-8</c:v>
                </c:pt>
                <c:pt idx="10518">
                  <c:v>2.9064800000000002E-8</c:v>
                </c:pt>
                <c:pt idx="10519">
                  <c:v>2.9071100000000001E-8</c:v>
                </c:pt>
                <c:pt idx="10520">
                  <c:v>2.9077299999999999E-8</c:v>
                </c:pt>
                <c:pt idx="10521">
                  <c:v>2.9083599999999999E-8</c:v>
                </c:pt>
                <c:pt idx="10522">
                  <c:v>2.90898E-8</c:v>
                </c:pt>
                <c:pt idx="10523">
                  <c:v>2.90961E-8</c:v>
                </c:pt>
                <c:pt idx="10524">
                  <c:v>2.9102300000000001E-8</c:v>
                </c:pt>
                <c:pt idx="10525">
                  <c:v>2.9108600000000001E-8</c:v>
                </c:pt>
                <c:pt idx="10526">
                  <c:v>2.9114799999999999E-8</c:v>
                </c:pt>
                <c:pt idx="10527">
                  <c:v>2.9121099999999999E-8</c:v>
                </c:pt>
                <c:pt idx="10528">
                  <c:v>2.91273E-8</c:v>
                </c:pt>
                <c:pt idx="10529">
                  <c:v>2.91336E-8</c:v>
                </c:pt>
                <c:pt idx="10530">
                  <c:v>2.9139800000000001E-8</c:v>
                </c:pt>
                <c:pt idx="10531">
                  <c:v>2.9146100000000001E-8</c:v>
                </c:pt>
                <c:pt idx="10532">
                  <c:v>2.9152300000000002E-8</c:v>
                </c:pt>
                <c:pt idx="10533">
                  <c:v>2.9158600000000001E-8</c:v>
                </c:pt>
                <c:pt idx="10534">
                  <c:v>2.9164799999999999E-8</c:v>
                </c:pt>
                <c:pt idx="10535">
                  <c:v>2.9171099999999999E-8</c:v>
                </c:pt>
                <c:pt idx="10536">
                  <c:v>2.91773E-8</c:v>
                </c:pt>
                <c:pt idx="10537">
                  <c:v>2.91836E-8</c:v>
                </c:pt>
                <c:pt idx="10538">
                  <c:v>2.9189800000000001E-8</c:v>
                </c:pt>
                <c:pt idx="10539">
                  <c:v>2.9196100000000001E-8</c:v>
                </c:pt>
                <c:pt idx="10540">
                  <c:v>2.9202299999999999E-8</c:v>
                </c:pt>
                <c:pt idx="10541">
                  <c:v>2.9208599999999999E-8</c:v>
                </c:pt>
                <c:pt idx="10542">
                  <c:v>2.92148E-8</c:v>
                </c:pt>
                <c:pt idx="10543">
                  <c:v>2.92211E-8</c:v>
                </c:pt>
                <c:pt idx="10544">
                  <c:v>2.9227300000000001E-8</c:v>
                </c:pt>
                <c:pt idx="10545">
                  <c:v>2.92336E-8</c:v>
                </c:pt>
                <c:pt idx="10546">
                  <c:v>2.9239800000000002E-8</c:v>
                </c:pt>
                <c:pt idx="10547">
                  <c:v>2.9246100000000001E-8</c:v>
                </c:pt>
                <c:pt idx="10548">
                  <c:v>2.9252299999999999E-8</c:v>
                </c:pt>
                <c:pt idx="10549">
                  <c:v>2.9258599999999999E-8</c:v>
                </c:pt>
                <c:pt idx="10550">
                  <c:v>2.92648E-8</c:v>
                </c:pt>
                <c:pt idx="10551">
                  <c:v>2.92711E-8</c:v>
                </c:pt>
                <c:pt idx="10552">
                  <c:v>2.9277300000000001E-8</c:v>
                </c:pt>
                <c:pt idx="10553">
                  <c:v>2.9283600000000001E-8</c:v>
                </c:pt>
                <c:pt idx="10554">
                  <c:v>2.9289799999999999E-8</c:v>
                </c:pt>
                <c:pt idx="10555">
                  <c:v>2.9296099999999999E-8</c:v>
                </c:pt>
                <c:pt idx="10556">
                  <c:v>2.93023E-8</c:v>
                </c:pt>
                <c:pt idx="10557">
                  <c:v>2.9308599999999999E-8</c:v>
                </c:pt>
                <c:pt idx="10558">
                  <c:v>2.9314800000000001E-8</c:v>
                </c:pt>
                <c:pt idx="10559">
                  <c:v>2.93211E-8</c:v>
                </c:pt>
                <c:pt idx="10560">
                  <c:v>2.9327300000000001E-8</c:v>
                </c:pt>
                <c:pt idx="10561">
                  <c:v>2.9333600000000001E-8</c:v>
                </c:pt>
                <c:pt idx="10562">
                  <c:v>2.9339799999999999E-8</c:v>
                </c:pt>
                <c:pt idx="10563">
                  <c:v>2.9346099999999999E-8</c:v>
                </c:pt>
                <c:pt idx="10564">
                  <c:v>2.93523E-8</c:v>
                </c:pt>
                <c:pt idx="10565">
                  <c:v>2.93586E-8</c:v>
                </c:pt>
                <c:pt idx="10566">
                  <c:v>2.9364800000000001E-8</c:v>
                </c:pt>
                <c:pt idx="10567">
                  <c:v>2.9371100000000001E-8</c:v>
                </c:pt>
                <c:pt idx="10568">
                  <c:v>2.9377299999999999E-8</c:v>
                </c:pt>
                <c:pt idx="10569">
                  <c:v>2.9383599999999998E-8</c:v>
                </c:pt>
                <c:pt idx="10570">
                  <c:v>2.93898E-8</c:v>
                </c:pt>
                <c:pt idx="10571">
                  <c:v>2.9396099999999999E-8</c:v>
                </c:pt>
                <c:pt idx="10572">
                  <c:v>2.9402300000000001E-8</c:v>
                </c:pt>
                <c:pt idx="10573">
                  <c:v>2.94086E-8</c:v>
                </c:pt>
                <c:pt idx="10574">
                  <c:v>2.9414800000000001E-8</c:v>
                </c:pt>
                <c:pt idx="10575">
                  <c:v>2.9421100000000001E-8</c:v>
                </c:pt>
                <c:pt idx="10576">
                  <c:v>2.9427299999999999E-8</c:v>
                </c:pt>
                <c:pt idx="10577">
                  <c:v>2.9433599999999999E-8</c:v>
                </c:pt>
                <c:pt idx="10578">
                  <c:v>2.94398E-8</c:v>
                </c:pt>
                <c:pt idx="10579">
                  <c:v>2.94461E-8</c:v>
                </c:pt>
                <c:pt idx="10580">
                  <c:v>2.9452300000000001E-8</c:v>
                </c:pt>
                <c:pt idx="10581">
                  <c:v>2.9458600000000001E-8</c:v>
                </c:pt>
                <c:pt idx="10582">
                  <c:v>2.9464799999999999E-8</c:v>
                </c:pt>
                <c:pt idx="10583">
                  <c:v>2.9471099999999998E-8</c:v>
                </c:pt>
                <c:pt idx="10584">
                  <c:v>2.94773E-8</c:v>
                </c:pt>
                <c:pt idx="10585">
                  <c:v>2.9483599999999999E-8</c:v>
                </c:pt>
                <c:pt idx="10586">
                  <c:v>2.94898E-8</c:v>
                </c:pt>
                <c:pt idx="10587">
                  <c:v>2.94961E-8</c:v>
                </c:pt>
                <c:pt idx="10588">
                  <c:v>2.9502300000000001E-8</c:v>
                </c:pt>
                <c:pt idx="10589">
                  <c:v>2.9508600000000001E-8</c:v>
                </c:pt>
                <c:pt idx="10590">
                  <c:v>2.9514799999999999E-8</c:v>
                </c:pt>
                <c:pt idx="10591">
                  <c:v>2.9521099999999999E-8</c:v>
                </c:pt>
                <c:pt idx="10592">
                  <c:v>2.95273E-8</c:v>
                </c:pt>
                <c:pt idx="10593">
                  <c:v>2.95336E-8</c:v>
                </c:pt>
                <c:pt idx="10594">
                  <c:v>2.9539800000000001E-8</c:v>
                </c:pt>
                <c:pt idx="10595">
                  <c:v>2.9546100000000001E-8</c:v>
                </c:pt>
                <c:pt idx="10596">
                  <c:v>2.9552299999999999E-8</c:v>
                </c:pt>
                <c:pt idx="10597">
                  <c:v>2.9558599999999998E-8</c:v>
                </c:pt>
                <c:pt idx="10598">
                  <c:v>2.9564799999999999E-8</c:v>
                </c:pt>
                <c:pt idx="10599">
                  <c:v>2.9571099999999999E-8</c:v>
                </c:pt>
                <c:pt idx="10600">
                  <c:v>2.95773E-8</c:v>
                </c:pt>
                <c:pt idx="10601">
                  <c:v>2.95836E-8</c:v>
                </c:pt>
                <c:pt idx="10602">
                  <c:v>2.9589800000000001E-8</c:v>
                </c:pt>
                <c:pt idx="10603">
                  <c:v>2.9596100000000001E-8</c:v>
                </c:pt>
                <c:pt idx="10604">
                  <c:v>2.9602299999999999E-8</c:v>
                </c:pt>
                <c:pt idx="10605">
                  <c:v>2.9608599999999999E-8</c:v>
                </c:pt>
                <c:pt idx="10606">
                  <c:v>2.96148E-8</c:v>
                </c:pt>
                <c:pt idx="10607">
                  <c:v>2.96211E-8</c:v>
                </c:pt>
                <c:pt idx="10608">
                  <c:v>2.9627300000000001E-8</c:v>
                </c:pt>
                <c:pt idx="10609">
                  <c:v>2.9633600000000001E-8</c:v>
                </c:pt>
                <c:pt idx="10610">
                  <c:v>2.9639799999999999E-8</c:v>
                </c:pt>
                <c:pt idx="10611">
                  <c:v>2.9646099999999998E-8</c:v>
                </c:pt>
                <c:pt idx="10612">
                  <c:v>2.9652299999999999E-8</c:v>
                </c:pt>
                <c:pt idx="10613">
                  <c:v>2.9658599999999999E-8</c:v>
                </c:pt>
                <c:pt idx="10614">
                  <c:v>2.96648E-8</c:v>
                </c:pt>
                <c:pt idx="10615">
                  <c:v>2.96711E-8</c:v>
                </c:pt>
                <c:pt idx="10616">
                  <c:v>2.9677300000000001E-8</c:v>
                </c:pt>
                <c:pt idx="10617">
                  <c:v>2.9683600000000001E-8</c:v>
                </c:pt>
                <c:pt idx="10618">
                  <c:v>2.9689799999999999E-8</c:v>
                </c:pt>
                <c:pt idx="10619">
                  <c:v>2.9696099999999999E-8</c:v>
                </c:pt>
                <c:pt idx="10620">
                  <c:v>2.97023E-8</c:v>
                </c:pt>
                <c:pt idx="10621">
                  <c:v>2.97086E-8</c:v>
                </c:pt>
                <c:pt idx="10622">
                  <c:v>2.9714800000000001E-8</c:v>
                </c:pt>
                <c:pt idx="10623">
                  <c:v>2.9721100000000001E-8</c:v>
                </c:pt>
                <c:pt idx="10624">
                  <c:v>2.9727299999999998E-8</c:v>
                </c:pt>
                <c:pt idx="10625">
                  <c:v>2.9733600000000002E-8</c:v>
                </c:pt>
                <c:pt idx="10626">
                  <c:v>2.9739799999999999E-8</c:v>
                </c:pt>
                <c:pt idx="10627">
                  <c:v>2.9746099999999999E-8</c:v>
                </c:pt>
                <c:pt idx="10628">
                  <c:v>2.97523E-8</c:v>
                </c:pt>
                <c:pt idx="10629">
                  <c:v>2.97586E-8</c:v>
                </c:pt>
                <c:pt idx="10630">
                  <c:v>2.9764800000000001E-8</c:v>
                </c:pt>
                <c:pt idx="10631">
                  <c:v>2.9771100000000001E-8</c:v>
                </c:pt>
                <c:pt idx="10632">
                  <c:v>2.9777299999999999E-8</c:v>
                </c:pt>
                <c:pt idx="10633">
                  <c:v>2.9783599999999999E-8</c:v>
                </c:pt>
                <c:pt idx="10634">
                  <c:v>2.97898E-8</c:v>
                </c:pt>
                <c:pt idx="10635">
                  <c:v>2.97961E-8</c:v>
                </c:pt>
                <c:pt idx="10636">
                  <c:v>2.9802300000000001E-8</c:v>
                </c:pt>
                <c:pt idx="10637">
                  <c:v>2.9808599999999997E-8</c:v>
                </c:pt>
                <c:pt idx="10638">
                  <c:v>2.9814800000000002E-8</c:v>
                </c:pt>
                <c:pt idx="10639">
                  <c:v>2.9821099999999998E-8</c:v>
                </c:pt>
                <c:pt idx="10640">
                  <c:v>2.9827300000000003E-8</c:v>
                </c:pt>
                <c:pt idx="10641">
                  <c:v>2.9833599999999999E-8</c:v>
                </c:pt>
                <c:pt idx="10642">
                  <c:v>2.9839799999999997E-8</c:v>
                </c:pt>
                <c:pt idx="10643">
                  <c:v>2.98461E-8</c:v>
                </c:pt>
                <c:pt idx="10644">
                  <c:v>2.9852299999999998E-8</c:v>
                </c:pt>
                <c:pt idx="10645">
                  <c:v>2.9858600000000001E-8</c:v>
                </c:pt>
                <c:pt idx="10646">
                  <c:v>2.9864799999999999E-8</c:v>
                </c:pt>
                <c:pt idx="10647">
                  <c:v>2.9871100000000002E-8</c:v>
                </c:pt>
                <c:pt idx="10648">
                  <c:v>2.98773E-8</c:v>
                </c:pt>
                <c:pt idx="10649">
                  <c:v>2.9883600000000003E-8</c:v>
                </c:pt>
                <c:pt idx="10650">
                  <c:v>2.9889800000000001E-8</c:v>
                </c:pt>
                <c:pt idx="10651">
                  <c:v>2.9896099999999997E-8</c:v>
                </c:pt>
                <c:pt idx="10652">
                  <c:v>2.9902300000000002E-8</c:v>
                </c:pt>
                <c:pt idx="10653">
                  <c:v>2.9908599999999998E-8</c:v>
                </c:pt>
                <c:pt idx="10654">
                  <c:v>2.9914800000000003E-8</c:v>
                </c:pt>
                <c:pt idx="10655">
                  <c:v>2.9921099999999999E-8</c:v>
                </c:pt>
                <c:pt idx="10656">
                  <c:v>2.9927299999999997E-8</c:v>
                </c:pt>
                <c:pt idx="10657">
                  <c:v>2.99336E-8</c:v>
                </c:pt>
                <c:pt idx="10658">
                  <c:v>2.9939799999999998E-8</c:v>
                </c:pt>
                <c:pt idx="10659">
                  <c:v>2.9946100000000001E-8</c:v>
                </c:pt>
                <c:pt idx="10660">
                  <c:v>2.9952299999999999E-8</c:v>
                </c:pt>
                <c:pt idx="10661">
                  <c:v>2.9958600000000002E-8</c:v>
                </c:pt>
                <c:pt idx="10662">
                  <c:v>2.99648E-8</c:v>
                </c:pt>
                <c:pt idx="10663">
                  <c:v>2.9971100000000003E-8</c:v>
                </c:pt>
                <c:pt idx="10664">
                  <c:v>2.9977300000000001E-8</c:v>
                </c:pt>
                <c:pt idx="10665">
                  <c:v>2.9983599999999997E-8</c:v>
                </c:pt>
                <c:pt idx="10666">
                  <c:v>2.9989800000000002E-8</c:v>
                </c:pt>
                <c:pt idx="10667">
                  <c:v>2.9996099999999998E-8</c:v>
                </c:pt>
                <c:pt idx="10668">
                  <c:v>3.0002300000000003E-8</c:v>
                </c:pt>
                <c:pt idx="10669">
                  <c:v>3.0008599999999999E-8</c:v>
                </c:pt>
                <c:pt idx="10670">
                  <c:v>3.0014799999999997E-8</c:v>
                </c:pt>
                <c:pt idx="10671">
                  <c:v>3.00211E-8</c:v>
                </c:pt>
                <c:pt idx="10672">
                  <c:v>3.0027299999999998E-8</c:v>
                </c:pt>
                <c:pt idx="10673">
                  <c:v>3.0033600000000001E-8</c:v>
                </c:pt>
                <c:pt idx="10674">
                  <c:v>3.0039799999999999E-8</c:v>
                </c:pt>
                <c:pt idx="10675">
                  <c:v>3.0046100000000002E-8</c:v>
                </c:pt>
                <c:pt idx="10676">
                  <c:v>3.00523E-8</c:v>
                </c:pt>
                <c:pt idx="10677">
                  <c:v>3.0058600000000003E-8</c:v>
                </c:pt>
                <c:pt idx="10678">
                  <c:v>3.0064800000000001E-8</c:v>
                </c:pt>
                <c:pt idx="10679">
                  <c:v>3.0071099999999997E-8</c:v>
                </c:pt>
                <c:pt idx="10680">
                  <c:v>3.0077300000000002E-8</c:v>
                </c:pt>
                <c:pt idx="10681">
                  <c:v>3.0083599999999998E-8</c:v>
                </c:pt>
                <c:pt idx="10682">
                  <c:v>3.0089800000000003E-8</c:v>
                </c:pt>
                <c:pt idx="10683">
                  <c:v>3.0096099999999999E-8</c:v>
                </c:pt>
                <c:pt idx="10684">
                  <c:v>3.0102299999999997E-8</c:v>
                </c:pt>
                <c:pt idx="10685">
                  <c:v>3.01086E-8</c:v>
                </c:pt>
                <c:pt idx="10686">
                  <c:v>3.0114799999999998E-8</c:v>
                </c:pt>
                <c:pt idx="10687">
                  <c:v>3.0121100000000001E-8</c:v>
                </c:pt>
                <c:pt idx="10688">
                  <c:v>3.0127299999999999E-8</c:v>
                </c:pt>
                <c:pt idx="10689">
                  <c:v>3.0133600000000002E-8</c:v>
                </c:pt>
                <c:pt idx="10690">
                  <c:v>3.01398E-8</c:v>
                </c:pt>
                <c:pt idx="10691">
                  <c:v>3.0146100000000003E-8</c:v>
                </c:pt>
                <c:pt idx="10692">
                  <c:v>3.0152300000000001E-8</c:v>
                </c:pt>
                <c:pt idx="10693">
                  <c:v>3.0158599999999997E-8</c:v>
                </c:pt>
                <c:pt idx="10694">
                  <c:v>3.0164800000000002E-8</c:v>
                </c:pt>
                <c:pt idx="10695">
                  <c:v>3.0171099999999998E-8</c:v>
                </c:pt>
                <c:pt idx="10696">
                  <c:v>3.0177300000000002E-8</c:v>
                </c:pt>
                <c:pt idx="10697">
                  <c:v>3.0183599999999999E-8</c:v>
                </c:pt>
                <c:pt idx="10698">
                  <c:v>3.0189799999999997E-8</c:v>
                </c:pt>
                <c:pt idx="10699">
                  <c:v>3.01961E-8</c:v>
                </c:pt>
                <c:pt idx="10700">
                  <c:v>3.0202299999999998E-8</c:v>
                </c:pt>
                <c:pt idx="10701">
                  <c:v>3.0208600000000001E-8</c:v>
                </c:pt>
                <c:pt idx="10702">
                  <c:v>3.0214799999999999E-8</c:v>
                </c:pt>
                <c:pt idx="10703">
                  <c:v>3.0221100000000002E-8</c:v>
                </c:pt>
                <c:pt idx="10704">
                  <c:v>3.02273E-8</c:v>
                </c:pt>
                <c:pt idx="10705">
                  <c:v>3.0233600000000003E-8</c:v>
                </c:pt>
                <c:pt idx="10706">
                  <c:v>3.0239800000000001E-8</c:v>
                </c:pt>
                <c:pt idx="10707">
                  <c:v>3.0246099999999997E-8</c:v>
                </c:pt>
                <c:pt idx="10708">
                  <c:v>3.0252300000000002E-8</c:v>
                </c:pt>
                <c:pt idx="10709">
                  <c:v>3.0258599999999998E-8</c:v>
                </c:pt>
                <c:pt idx="10710">
                  <c:v>3.0264800000000002E-8</c:v>
                </c:pt>
                <c:pt idx="10711">
                  <c:v>3.0271099999999999E-8</c:v>
                </c:pt>
                <c:pt idx="10712">
                  <c:v>3.0277299999999997E-8</c:v>
                </c:pt>
                <c:pt idx="10713">
                  <c:v>3.02836E-8</c:v>
                </c:pt>
                <c:pt idx="10714">
                  <c:v>3.0289799999999998E-8</c:v>
                </c:pt>
                <c:pt idx="10715">
                  <c:v>3.0296100000000001E-8</c:v>
                </c:pt>
                <c:pt idx="10716">
                  <c:v>3.0302299999999999E-8</c:v>
                </c:pt>
                <c:pt idx="10717">
                  <c:v>3.0308600000000002E-8</c:v>
                </c:pt>
                <c:pt idx="10718">
                  <c:v>3.03148E-8</c:v>
                </c:pt>
                <c:pt idx="10719">
                  <c:v>3.0321100000000003E-8</c:v>
                </c:pt>
                <c:pt idx="10720">
                  <c:v>3.0327300000000001E-8</c:v>
                </c:pt>
                <c:pt idx="10721">
                  <c:v>3.0333599999999997E-8</c:v>
                </c:pt>
                <c:pt idx="10722">
                  <c:v>3.0339800000000001E-8</c:v>
                </c:pt>
                <c:pt idx="10723">
                  <c:v>3.0346099999999998E-8</c:v>
                </c:pt>
                <c:pt idx="10724">
                  <c:v>3.0352300000000002E-8</c:v>
                </c:pt>
                <c:pt idx="10725">
                  <c:v>3.0358599999999999E-8</c:v>
                </c:pt>
                <c:pt idx="10726">
                  <c:v>3.0364799999999997E-8</c:v>
                </c:pt>
                <c:pt idx="10727">
                  <c:v>3.03711E-8</c:v>
                </c:pt>
                <c:pt idx="10728">
                  <c:v>3.0377299999999998E-8</c:v>
                </c:pt>
                <c:pt idx="10729">
                  <c:v>3.0383600000000001E-8</c:v>
                </c:pt>
                <c:pt idx="10730">
                  <c:v>3.0389799999999999E-8</c:v>
                </c:pt>
                <c:pt idx="10731">
                  <c:v>3.0396100000000002E-8</c:v>
                </c:pt>
                <c:pt idx="10732">
                  <c:v>3.04023E-8</c:v>
                </c:pt>
                <c:pt idx="10733">
                  <c:v>3.0408600000000003E-8</c:v>
                </c:pt>
                <c:pt idx="10734">
                  <c:v>3.04148E-8</c:v>
                </c:pt>
                <c:pt idx="10735">
                  <c:v>3.0421099999999997E-8</c:v>
                </c:pt>
                <c:pt idx="10736">
                  <c:v>3.0427300000000001E-8</c:v>
                </c:pt>
                <c:pt idx="10737">
                  <c:v>3.0433599999999998E-8</c:v>
                </c:pt>
                <c:pt idx="10738">
                  <c:v>3.0439800000000002E-8</c:v>
                </c:pt>
                <c:pt idx="10739">
                  <c:v>3.0446099999999999E-8</c:v>
                </c:pt>
                <c:pt idx="10740">
                  <c:v>3.0452300000000003E-8</c:v>
                </c:pt>
                <c:pt idx="10741">
                  <c:v>3.04586E-8</c:v>
                </c:pt>
                <c:pt idx="10742">
                  <c:v>3.0464799999999998E-8</c:v>
                </c:pt>
                <c:pt idx="10743">
                  <c:v>3.0471100000000001E-8</c:v>
                </c:pt>
                <c:pt idx="10744">
                  <c:v>3.0477299999999999E-8</c:v>
                </c:pt>
                <c:pt idx="10745">
                  <c:v>3.0483600000000002E-8</c:v>
                </c:pt>
                <c:pt idx="10746">
                  <c:v>3.0489799999999999E-8</c:v>
                </c:pt>
                <c:pt idx="10747">
                  <c:v>3.0496100000000003E-8</c:v>
                </c:pt>
                <c:pt idx="10748">
                  <c:v>3.05023E-8</c:v>
                </c:pt>
                <c:pt idx="10749">
                  <c:v>3.0508599999999997E-8</c:v>
                </c:pt>
                <c:pt idx="10750">
                  <c:v>3.0514800000000001E-8</c:v>
                </c:pt>
                <c:pt idx="10751">
                  <c:v>3.0521099999999998E-8</c:v>
                </c:pt>
                <c:pt idx="10752">
                  <c:v>3.0527300000000002E-8</c:v>
                </c:pt>
                <c:pt idx="10753">
                  <c:v>3.0533599999999999E-8</c:v>
                </c:pt>
                <c:pt idx="10754">
                  <c:v>3.0539800000000003E-8</c:v>
                </c:pt>
                <c:pt idx="10755">
                  <c:v>3.05461E-8</c:v>
                </c:pt>
                <c:pt idx="10756">
                  <c:v>3.0552299999999998E-8</c:v>
                </c:pt>
                <c:pt idx="10757">
                  <c:v>3.0558600000000001E-8</c:v>
                </c:pt>
                <c:pt idx="10758">
                  <c:v>3.0564799999999999E-8</c:v>
                </c:pt>
                <c:pt idx="10759">
                  <c:v>3.0571100000000002E-8</c:v>
                </c:pt>
                <c:pt idx="10760">
                  <c:v>3.0577299999999999E-8</c:v>
                </c:pt>
                <c:pt idx="10761">
                  <c:v>3.0583600000000003E-8</c:v>
                </c:pt>
                <c:pt idx="10762">
                  <c:v>3.05898E-8</c:v>
                </c:pt>
                <c:pt idx="10763">
                  <c:v>3.0596099999999997E-8</c:v>
                </c:pt>
                <c:pt idx="10764">
                  <c:v>3.0602300000000001E-8</c:v>
                </c:pt>
                <c:pt idx="10765">
                  <c:v>3.0608599999999998E-8</c:v>
                </c:pt>
                <c:pt idx="10766">
                  <c:v>3.0614800000000002E-8</c:v>
                </c:pt>
                <c:pt idx="10767">
                  <c:v>3.0621099999999999E-8</c:v>
                </c:pt>
                <c:pt idx="10768">
                  <c:v>3.0627300000000003E-8</c:v>
                </c:pt>
                <c:pt idx="10769">
                  <c:v>3.06336E-8</c:v>
                </c:pt>
                <c:pt idx="10770">
                  <c:v>3.0639799999999998E-8</c:v>
                </c:pt>
                <c:pt idx="10771">
                  <c:v>3.0646100000000001E-8</c:v>
                </c:pt>
                <c:pt idx="10772">
                  <c:v>3.0652299999999998E-8</c:v>
                </c:pt>
                <c:pt idx="10773">
                  <c:v>3.0658600000000002E-8</c:v>
                </c:pt>
                <c:pt idx="10774">
                  <c:v>3.0664799999999999E-8</c:v>
                </c:pt>
                <c:pt idx="10775">
                  <c:v>3.0671100000000003E-8</c:v>
                </c:pt>
                <c:pt idx="10776">
                  <c:v>3.06773E-8</c:v>
                </c:pt>
                <c:pt idx="10777">
                  <c:v>3.0683599999999997E-8</c:v>
                </c:pt>
                <c:pt idx="10778">
                  <c:v>3.0689800000000001E-8</c:v>
                </c:pt>
                <c:pt idx="10779">
                  <c:v>3.0696099999999998E-8</c:v>
                </c:pt>
                <c:pt idx="10780">
                  <c:v>3.0702300000000002E-8</c:v>
                </c:pt>
                <c:pt idx="10781">
                  <c:v>3.0708599999999999E-8</c:v>
                </c:pt>
                <c:pt idx="10782">
                  <c:v>3.0714800000000003E-8</c:v>
                </c:pt>
                <c:pt idx="10783">
                  <c:v>3.07211E-8</c:v>
                </c:pt>
                <c:pt idx="10784">
                  <c:v>3.0727299999999997E-8</c:v>
                </c:pt>
                <c:pt idx="10785">
                  <c:v>3.0733600000000001E-8</c:v>
                </c:pt>
                <c:pt idx="10786">
                  <c:v>3.0739799999999998E-8</c:v>
                </c:pt>
                <c:pt idx="10787">
                  <c:v>3.0746100000000002E-8</c:v>
                </c:pt>
                <c:pt idx="10788">
                  <c:v>3.0752299999999999E-8</c:v>
                </c:pt>
                <c:pt idx="10789">
                  <c:v>3.0758600000000003E-8</c:v>
                </c:pt>
                <c:pt idx="10790">
                  <c:v>3.07648E-8</c:v>
                </c:pt>
                <c:pt idx="10791">
                  <c:v>3.0771099999999997E-8</c:v>
                </c:pt>
                <c:pt idx="10792">
                  <c:v>3.0777300000000001E-8</c:v>
                </c:pt>
                <c:pt idx="10793">
                  <c:v>3.0783599999999998E-8</c:v>
                </c:pt>
                <c:pt idx="10794">
                  <c:v>3.0789800000000002E-8</c:v>
                </c:pt>
                <c:pt idx="10795">
                  <c:v>3.0796099999999999E-8</c:v>
                </c:pt>
                <c:pt idx="10796">
                  <c:v>3.0802300000000003E-8</c:v>
                </c:pt>
                <c:pt idx="10797">
                  <c:v>3.08086E-8</c:v>
                </c:pt>
                <c:pt idx="10798">
                  <c:v>3.0814799999999997E-8</c:v>
                </c:pt>
                <c:pt idx="10799">
                  <c:v>3.0821100000000001E-8</c:v>
                </c:pt>
                <c:pt idx="10800">
                  <c:v>3.0827299999999998E-8</c:v>
                </c:pt>
                <c:pt idx="10801">
                  <c:v>3.0833600000000002E-8</c:v>
                </c:pt>
                <c:pt idx="10802">
                  <c:v>3.0839799999999999E-8</c:v>
                </c:pt>
                <c:pt idx="10803">
                  <c:v>3.0846100000000002E-8</c:v>
                </c:pt>
                <c:pt idx="10804">
                  <c:v>3.08523E-8</c:v>
                </c:pt>
                <c:pt idx="10805">
                  <c:v>3.0858599999999997E-8</c:v>
                </c:pt>
                <c:pt idx="10806">
                  <c:v>3.0864800000000001E-8</c:v>
                </c:pt>
                <c:pt idx="10807">
                  <c:v>3.0871099999999998E-8</c:v>
                </c:pt>
                <c:pt idx="10808">
                  <c:v>3.0877300000000002E-8</c:v>
                </c:pt>
                <c:pt idx="10809">
                  <c:v>3.0883599999999999E-8</c:v>
                </c:pt>
                <c:pt idx="10810">
                  <c:v>3.0889800000000003E-8</c:v>
                </c:pt>
                <c:pt idx="10811">
                  <c:v>3.08961E-8</c:v>
                </c:pt>
                <c:pt idx="10812">
                  <c:v>3.0902299999999997E-8</c:v>
                </c:pt>
                <c:pt idx="10813">
                  <c:v>3.0908600000000001E-8</c:v>
                </c:pt>
                <c:pt idx="10814">
                  <c:v>3.0914799999999998E-8</c:v>
                </c:pt>
                <c:pt idx="10815">
                  <c:v>3.0921100000000002E-8</c:v>
                </c:pt>
                <c:pt idx="10816">
                  <c:v>3.0927299999999999E-8</c:v>
                </c:pt>
                <c:pt idx="10817">
                  <c:v>3.0933600000000002E-8</c:v>
                </c:pt>
                <c:pt idx="10818">
                  <c:v>3.09398E-8</c:v>
                </c:pt>
                <c:pt idx="10819">
                  <c:v>3.0946099999999997E-8</c:v>
                </c:pt>
                <c:pt idx="10820">
                  <c:v>3.0952300000000001E-8</c:v>
                </c:pt>
                <c:pt idx="10821">
                  <c:v>3.0958599999999998E-8</c:v>
                </c:pt>
                <c:pt idx="10822">
                  <c:v>3.0964800000000002E-8</c:v>
                </c:pt>
                <c:pt idx="10823">
                  <c:v>3.0971099999999999E-8</c:v>
                </c:pt>
                <c:pt idx="10824">
                  <c:v>3.0977300000000003E-8</c:v>
                </c:pt>
                <c:pt idx="10825">
                  <c:v>3.09836E-8</c:v>
                </c:pt>
                <c:pt idx="10826">
                  <c:v>3.0989799999999997E-8</c:v>
                </c:pt>
                <c:pt idx="10827">
                  <c:v>3.0996100000000001E-8</c:v>
                </c:pt>
                <c:pt idx="10828">
                  <c:v>3.1002299999999998E-8</c:v>
                </c:pt>
                <c:pt idx="10829">
                  <c:v>3.1008600000000001E-8</c:v>
                </c:pt>
                <c:pt idx="10830">
                  <c:v>3.1014799999999999E-8</c:v>
                </c:pt>
                <c:pt idx="10831">
                  <c:v>3.1021100000000002E-8</c:v>
                </c:pt>
                <c:pt idx="10832">
                  <c:v>3.10273E-8</c:v>
                </c:pt>
                <c:pt idx="10833">
                  <c:v>3.1033599999999997E-8</c:v>
                </c:pt>
                <c:pt idx="10834">
                  <c:v>3.1039800000000001E-8</c:v>
                </c:pt>
                <c:pt idx="10835">
                  <c:v>3.1046099999999998E-8</c:v>
                </c:pt>
                <c:pt idx="10836">
                  <c:v>3.1052300000000002E-8</c:v>
                </c:pt>
                <c:pt idx="10837">
                  <c:v>3.1058599999999999E-8</c:v>
                </c:pt>
                <c:pt idx="10838">
                  <c:v>3.1064800000000003E-8</c:v>
                </c:pt>
                <c:pt idx="10839">
                  <c:v>3.10711E-8</c:v>
                </c:pt>
                <c:pt idx="10840">
                  <c:v>3.1077299999999997E-8</c:v>
                </c:pt>
                <c:pt idx="10841">
                  <c:v>3.10836E-8</c:v>
                </c:pt>
                <c:pt idx="10842">
                  <c:v>3.1089799999999998E-8</c:v>
                </c:pt>
                <c:pt idx="10843">
                  <c:v>3.1096100000000001E-8</c:v>
                </c:pt>
                <c:pt idx="10844">
                  <c:v>3.1102299999999999E-8</c:v>
                </c:pt>
                <c:pt idx="10845">
                  <c:v>3.1108600000000002E-8</c:v>
                </c:pt>
                <c:pt idx="10846">
                  <c:v>3.11148E-8</c:v>
                </c:pt>
                <c:pt idx="10847">
                  <c:v>3.1121100000000003E-8</c:v>
                </c:pt>
                <c:pt idx="10848">
                  <c:v>3.1127300000000001E-8</c:v>
                </c:pt>
                <c:pt idx="10849">
                  <c:v>3.1133599999999998E-8</c:v>
                </c:pt>
                <c:pt idx="10850">
                  <c:v>3.1139800000000002E-8</c:v>
                </c:pt>
                <c:pt idx="10851">
                  <c:v>3.1146099999999999E-8</c:v>
                </c:pt>
                <c:pt idx="10852">
                  <c:v>3.1152300000000003E-8</c:v>
                </c:pt>
                <c:pt idx="10853">
                  <c:v>3.11586E-8</c:v>
                </c:pt>
                <c:pt idx="10854">
                  <c:v>3.1164799999999997E-8</c:v>
                </c:pt>
                <c:pt idx="10855">
                  <c:v>3.11711E-8</c:v>
                </c:pt>
                <c:pt idx="10856">
                  <c:v>3.1177299999999998E-8</c:v>
                </c:pt>
                <c:pt idx="10857">
                  <c:v>3.1183600000000001E-8</c:v>
                </c:pt>
                <c:pt idx="10858">
                  <c:v>3.1189799999999999E-8</c:v>
                </c:pt>
                <c:pt idx="10859">
                  <c:v>3.1196100000000002E-8</c:v>
                </c:pt>
                <c:pt idx="10860">
                  <c:v>3.12023E-8</c:v>
                </c:pt>
                <c:pt idx="10861">
                  <c:v>3.1208600000000003E-8</c:v>
                </c:pt>
                <c:pt idx="10862">
                  <c:v>3.1214800000000001E-8</c:v>
                </c:pt>
                <c:pt idx="10863">
                  <c:v>3.1221099999999998E-8</c:v>
                </c:pt>
                <c:pt idx="10864">
                  <c:v>3.1227300000000002E-8</c:v>
                </c:pt>
                <c:pt idx="10865">
                  <c:v>3.1233599999999999E-8</c:v>
                </c:pt>
                <c:pt idx="10866">
                  <c:v>3.1239800000000003E-8</c:v>
                </c:pt>
                <c:pt idx="10867">
                  <c:v>3.1246099999999999E-8</c:v>
                </c:pt>
                <c:pt idx="10868">
                  <c:v>3.1252299999999997E-8</c:v>
                </c:pt>
                <c:pt idx="10869">
                  <c:v>3.12586E-8</c:v>
                </c:pt>
                <c:pt idx="10870">
                  <c:v>3.1264799999999998E-8</c:v>
                </c:pt>
                <c:pt idx="10871">
                  <c:v>3.1271100000000001E-8</c:v>
                </c:pt>
                <c:pt idx="10872">
                  <c:v>3.1277299999999999E-8</c:v>
                </c:pt>
                <c:pt idx="10873">
                  <c:v>3.1283600000000002E-8</c:v>
                </c:pt>
                <c:pt idx="10874">
                  <c:v>3.12898E-8</c:v>
                </c:pt>
                <c:pt idx="10875">
                  <c:v>3.1296100000000003E-8</c:v>
                </c:pt>
                <c:pt idx="10876">
                  <c:v>3.1302300000000001E-8</c:v>
                </c:pt>
                <c:pt idx="10877">
                  <c:v>3.1308599999999998E-8</c:v>
                </c:pt>
                <c:pt idx="10878">
                  <c:v>3.1314800000000002E-8</c:v>
                </c:pt>
                <c:pt idx="10879">
                  <c:v>3.1321099999999998E-8</c:v>
                </c:pt>
                <c:pt idx="10880">
                  <c:v>3.1327300000000003E-8</c:v>
                </c:pt>
                <c:pt idx="10881">
                  <c:v>3.1333599999999999E-8</c:v>
                </c:pt>
                <c:pt idx="10882">
                  <c:v>3.1339799999999997E-8</c:v>
                </c:pt>
                <c:pt idx="10883">
                  <c:v>3.13461E-8</c:v>
                </c:pt>
                <c:pt idx="10884">
                  <c:v>3.1352299999999998E-8</c:v>
                </c:pt>
                <c:pt idx="10885">
                  <c:v>3.1358600000000001E-8</c:v>
                </c:pt>
                <c:pt idx="10886">
                  <c:v>3.1364799999999999E-8</c:v>
                </c:pt>
                <c:pt idx="10887">
                  <c:v>3.1371100000000002E-8</c:v>
                </c:pt>
                <c:pt idx="10888">
                  <c:v>3.13773E-8</c:v>
                </c:pt>
                <c:pt idx="10889">
                  <c:v>3.1383600000000003E-8</c:v>
                </c:pt>
                <c:pt idx="10890">
                  <c:v>3.1389800000000001E-8</c:v>
                </c:pt>
                <c:pt idx="10891">
                  <c:v>3.1396099999999997E-8</c:v>
                </c:pt>
                <c:pt idx="10892">
                  <c:v>3.1402300000000002E-8</c:v>
                </c:pt>
                <c:pt idx="10893">
                  <c:v>3.1408599999999998E-8</c:v>
                </c:pt>
                <c:pt idx="10894">
                  <c:v>3.1414800000000003E-8</c:v>
                </c:pt>
                <c:pt idx="10895">
                  <c:v>3.1421099999999999E-8</c:v>
                </c:pt>
                <c:pt idx="10896">
                  <c:v>3.1427299999999997E-8</c:v>
                </c:pt>
                <c:pt idx="10897">
                  <c:v>3.14336E-8</c:v>
                </c:pt>
                <c:pt idx="10898">
                  <c:v>3.1439799999999998E-8</c:v>
                </c:pt>
                <c:pt idx="10899">
                  <c:v>3.1446100000000001E-8</c:v>
                </c:pt>
                <c:pt idx="10900">
                  <c:v>3.1452299999999999E-8</c:v>
                </c:pt>
                <c:pt idx="10901">
                  <c:v>3.1458600000000002E-8</c:v>
                </c:pt>
                <c:pt idx="10902">
                  <c:v>3.14648E-8</c:v>
                </c:pt>
                <c:pt idx="10903">
                  <c:v>3.1471100000000003E-8</c:v>
                </c:pt>
                <c:pt idx="10904">
                  <c:v>3.1477300000000001E-8</c:v>
                </c:pt>
                <c:pt idx="10905">
                  <c:v>3.1483599999999997E-8</c:v>
                </c:pt>
                <c:pt idx="10906">
                  <c:v>3.1489800000000002E-8</c:v>
                </c:pt>
                <c:pt idx="10907">
                  <c:v>3.1496099999999998E-8</c:v>
                </c:pt>
                <c:pt idx="10908">
                  <c:v>3.1502300000000003E-8</c:v>
                </c:pt>
                <c:pt idx="10909">
                  <c:v>3.1508599999999999E-8</c:v>
                </c:pt>
                <c:pt idx="10910">
                  <c:v>3.1514799999999997E-8</c:v>
                </c:pt>
                <c:pt idx="10911">
                  <c:v>3.15211E-8</c:v>
                </c:pt>
                <c:pt idx="10912">
                  <c:v>3.1527299999999998E-8</c:v>
                </c:pt>
                <c:pt idx="10913">
                  <c:v>3.1533600000000001E-8</c:v>
                </c:pt>
                <c:pt idx="10914">
                  <c:v>3.1539799999999999E-8</c:v>
                </c:pt>
                <c:pt idx="10915">
                  <c:v>3.1546100000000002E-8</c:v>
                </c:pt>
                <c:pt idx="10916">
                  <c:v>3.15523E-8</c:v>
                </c:pt>
                <c:pt idx="10917">
                  <c:v>3.1558600000000003E-8</c:v>
                </c:pt>
                <c:pt idx="10918">
                  <c:v>3.1564800000000001E-8</c:v>
                </c:pt>
                <c:pt idx="10919">
                  <c:v>3.1571099999999997E-8</c:v>
                </c:pt>
                <c:pt idx="10920">
                  <c:v>3.1577300000000002E-8</c:v>
                </c:pt>
                <c:pt idx="10921">
                  <c:v>3.1583599999999998E-8</c:v>
                </c:pt>
                <c:pt idx="10922">
                  <c:v>3.1589800000000003E-8</c:v>
                </c:pt>
                <c:pt idx="10923">
                  <c:v>3.1596099999999999E-8</c:v>
                </c:pt>
                <c:pt idx="10924">
                  <c:v>3.1602299999999997E-8</c:v>
                </c:pt>
                <c:pt idx="10925">
                  <c:v>3.16086E-8</c:v>
                </c:pt>
                <c:pt idx="10926">
                  <c:v>3.1614799999999998E-8</c:v>
                </c:pt>
                <c:pt idx="10927">
                  <c:v>3.1621100000000001E-8</c:v>
                </c:pt>
                <c:pt idx="10928">
                  <c:v>3.1627299999999999E-8</c:v>
                </c:pt>
                <c:pt idx="10929">
                  <c:v>3.1633600000000002E-8</c:v>
                </c:pt>
                <c:pt idx="10930">
                  <c:v>3.16398E-8</c:v>
                </c:pt>
                <c:pt idx="10931">
                  <c:v>3.1646100000000003E-8</c:v>
                </c:pt>
                <c:pt idx="10932">
                  <c:v>3.1652300000000001E-8</c:v>
                </c:pt>
                <c:pt idx="10933">
                  <c:v>3.1658599999999997E-8</c:v>
                </c:pt>
                <c:pt idx="10934">
                  <c:v>3.1664800000000002E-8</c:v>
                </c:pt>
                <c:pt idx="10935">
                  <c:v>3.1671099999999998E-8</c:v>
                </c:pt>
                <c:pt idx="10936">
                  <c:v>3.1677300000000003E-8</c:v>
                </c:pt>
                <c:pt idx="10937">
                  <c:v>3.1683599999999999E-8</c:v>
                </c:pt>
                <c:pt idx="10938">
                  <c:v>3.1689799999999997E-8</c:v>
                </c:pt>
                <c:pt idx="10939">
                  <c:v>3.16961E-8</c:v>
                </c:pt>
                <c:pt idx="10940">
                  <c:v>3.1702299999999998E-8</c:v>
                </c:pt>
                <c:pt idx="10941">
                  <c:v>3.1708600000000001E-8</c:v>
                </c:pt>
                <c:pt idx="10942">
                  <c:v>3.1714799999999999E-8</c:v>
                </c:pt>
                <c:pt idx="10943">
                  <c:v>3.1721100000000002E-8</c:v>
                </c:pt>
                <c:pt idx="10944">
                  <c:v>3.17273E-8</c:v>
                </c:pt>
                <c:pt idx="10945">
                  <c:v>3.1733600000000003E-8</c:v>
                </c:pt>
                <c:pt idx="10946">
                  <c:v>3.1739800000000001E-8</c:v>
                </c:pt>
                <c:pt idx="10947">
                  <c:v>3.1746099999999997E-8</c:v>
                </c:pt>
                <c:pt idx="10948">
                  <c:v>3.1752300000000002E-8</c:v>
                </c:pt>
                <c:pt idx="10949">
                  <c:v>3.1758599999999998E-8</c:v>
                </c:pt>
                <c:pt idx="10950">
                  <c:v>3.1764800000000003E-8</c:v>
                </c:pt>
                <c:pt idx="10951">
                  <c:v>3.1771099999999999E-8</c:v>
                </c:pt>
                <c:pt idx="10952">
                  <c:v>3.1777299999999997E-8</c:v>
                </c:pt>
                <c:pt idx="10953">
                  <c:v>3.17836E-8</c:v>
                </c:pt>
                <c:pt idx="10954">
                  <c:v>3.1789799999999998E-8</c:v>
                </c:pt>
                <c:pt idx="10955">
                  <c:v>3.1796100000000001E-8</c:v>
                </c:pt>
                <c:pt idx="10956">
                  <c:v>3.1802299999999999E-8</c:v>
                </c:pt>
                <c:pt idx="10957">
                  <c:v>3.1808600000000002E-8</c:v>
                </c:pt>
                <c:pt idx="10958">
                  <c:v>3.18148E-8</c:v>
                </c:pt>
                <c:pt idx="10959">
                  <c:v>3.1821100000000003E-8</c:v>
                </c:pt>
                <c:pt idx="10960">
                  <c:v>3.1827300000000001E-8</c:v>
                </c:pt>
                <c:pt idx="10961">
                  <c:v>3.1833599999999997E-8</c:v>
                </c:pt>
                <c:pt idx="10962">
                  <c:v>3.1839800000000002E-8</c:v>
                </c:pt>
                <c:pt idx="10963">
                  <c:v>3.1846099999999998E-8</c:v>
                </c:pt>
                <c:pt idx="10964">
                  <c:v>3.1852300000000003E-8</c:v>
                </c:pt>
                <c:pt idx="10965">
                  <c:v>3.1858599999999999E-8</c:v>
                </c:pt>
                <c:pt idx="10966">
                  <c:v>3.1864799999999997E-8</c:v>
                </c:pt>
                <c:pt idx="10967">
                  <c:v>3.18711E-8</c:v>
                </c:pt>
                <c:pt idx="10968">
                  <c:v>3.1877299999999998E-8</c:v>
                </c:pt>
                <c:pt idx="10969">
                  <c:v>3.1883600000000001E-8</c:v>
                </c:pt>
                <c:pt idx="10970">
                  <c:v>3.1889799999999999E-8</c:v>
                </c:pt>
                <c:pt idx="10971">
                  <c:v>3.1896100000000002E-8</c:v>
                </c:pt>
                <c:pt idx="10972">
                  <c:v>3.19023E-8</c:v>
                </c:pt>
                <c:pt idx="10973">
                  <c:v>3.1908600000000003E-8</c:v>
                </c:pt>
                <c:pt idx="10974">
                  <c:v>3.1914800000000001E-8</c:v>
                </c:pt>
                <c:pt idx="10975">
                  <c:v>3.1921099999999997E-8</c:v>
                </c:pt>
                <c:pt idx="10976">
                  <c:v>3.1927300000000002E-8</c:v>
                </c:pt>
                <c:pt idx="10977">
                  <c:v>3.1933599999999998E-8</c:v>
                </c:pt>
                <c:pt idx="10978">
                  <c:v>3.1939800000000003E-8</c:v>
                </c:pt>
                <c:pt idx="10979">
                  <c:v>3.1946099999999999E-8</c:v>
                </c:pt>
                <c:pt idx="10980">
                  <c:v>3.1952299999999997E-8</c:v>
                </c:pt>
                <c:pt idx="10981">
                  <c:v>3.19586E-8</c:v>
                </c:pt>
                <c:pt idx="10982">
                  <c:v>3.1964799999999998E-8</c:v>
                </c:pt>
                <c:pt idx="10983">
                  <c:v>3.1971100000000001E-8</c:v>
                </c:pt>
                <c:pt idx="10984">
                  <c:v>3.1977299999999999E-8</c:v>
                </c:pt>
                <c:pt idx="10985">
                  <c:v>3.1983600000000002E-8</c:v>
                </c:pt>
                <c:pt idx="10986">
                  <c:v>3.19898E-8</c:v>
                </c:pt>
                <c:pt idx="10987">
                  <c:v>3.1996100000000003E-8</c:v>
                </c:pt>
                <c:pt idx="10988">
                  <c:v>3.2002300000000001E-8</c:v>
                </c:pt>
                <c:pt idx="10989">
                  <c:v>3.2008599999999997E-8</c:v>
                </c:pt>
                <c:pt idx="10990">
                  <c:v>3.2014800000000002E-8</c:v>
                </c:pt>
                <c:pt idx="10991">
                  <c:v>3.2021099999999998E-8</c:v>
                </c:pt>
                <c:pt idx="10992">
                  <c:v>3.2027300000000003E-8</c:v>
                </c:pt>
                <c:pt idx="10993">
                  <c:v>3.2033599999999999E-8</c:v>
                </c:pt>
                <c:pt idx="10994">
                  <c:v>3.2039799999999997E-8</c:v>
                </c:pt>
                <c:pt idx="10995">
                  <c:v>3.20461E-8</c:v>
                </c:pt>
                <c:pt idx="10996">
                  <c:v>3.2052299999999998E-8</c:v>
                </c:pt>
                <c:pt idx="10997">
                  <c:v>3.2058600000000001E-8</c:v>
                </c:pt>
                <c:pt idx="10998">
                  <c:v>3.2064799999999999E-8</c:v>
                </c:pt>
                <c:pt idx="10999">
                  <c:v>3.2071100000000002E-8</c:v>
                </c:pt>
                <c:pt idx="11000">
                  <c:v>3.20773E-8</c:v>
                </c:pt>
                <c:pt idx="11001">
                  <c:v>3.2083600000000003E-8</c:v>
                </c:pt>
                <c:pt idx="11002">
                  <c:v>3.2089800000000001E-8</c:v>
                </c:pt>
                <c:pt idx="11003">
                  <c:v>3.2096099999999997E-8</c:v>
                </c:pt>
                <c:pt idx="11004">
                  <c:v>3.2102300000000002E-8</c:v>
                </c:pt>
                <c:pt idx="11005">
                  <c:v>3.2108599999999998E-8</c:v>
                </c:pt>
                <c:pt idx="11006">
                  <c:v>3.2114800000000002E-8</c:v>
                </c:pt>
                <c:pt idx="11007">
                  <c:v>3.2121099999999999E-8</c:v>
                </c:pt>
                <c:pt idx="11008">
                  <c:v>3.2127299999999997E-8</c:v>
                </c:pt>
                <c:pt idx="11009">
                  <c:v>3.21336E-8</c:v>
                </c:pt>
                <c:pt idx="11010">
                  <c:v>3.2139799999999998E-8</c:v>
                </c:pt>
                <c:pt idx="11011">
                  <c:v>3.2146100000000001E-8</c:v>
                </c:pt>
                <c:pt idx="11012">
                  <c:v>3.2152299999999999E-8</c:v>
                </c:pt>
                <c:pt idx="11013">
                  <c:v>3.2158600000000002E-8</c:v>
                </c:pt>
                <c:pt idx="11014">
                  <c:v>3.21648E-8</c:v>
                </c:pt>
                <c:pt idx="11015">
                  <c:v>3.2171100000000003E-8</c:v>
                </c:pt>
                <c:pt idx="11016">
                  <c:v>3.2177300000000001E-8</c:v>
                </c:pt>
                <c:pt idx="11017">
                  <c:v>3.2183599999999997E-8</c:v>
                </c:pt>
                <c:pt idx="11018">
                  <c:v>3.2189800000000001E-8</c:v>
                </c:pt>
                <c:pt idx="11019">
                  <c:v>3.2196099999999998E-8</c:v>
                </c:pt>
                <c:pt idx="11020">
                  <c:v>3.2202300000000002E-8</c:v>
                </c:pt>
                <c:pt idx="11021">
                  <c:v>3.2208599999999999E-8</c:v>
                </c:pt>
                <c:pt idx="11022">
                  <c:v>3.2214799999999997E-8</c:v>
                </c:pt>
                <c:pt idx="11023">
                  <c:v>3.22211E-8</c:v>
                </c:pt>
                <c:pt idx="11024">
                  <c:v>3.2227299999999998E-8</c:v>
                </c:pt>
                <c:pt idx="11025">
                  <c:v>3.2233600000000001E-8</c:v>
                </c:pt>
                <c:pt idx="11026">
                  <c:v>3.2239799999999999E-8</c:v>
                </c:pt>
                <c:pt idx="11027">
                  <c:v>3.2246100000000002E-8</c:v>
                </c:pt>
                <c:pt idx="11028">
                  <c:v>3.22523E-8</c:v>
                </c:pt>
                <c:pt idx="11029">
                  <c:v>3.2258600000000003E-8</c:v>
                </c:pt>
                <c:pt idx="11030">
                  <c:v>3.22648E-8</c:v>
                </c:pt>
                <c:pt idx="11031">
                  <c:v>3.2271099999999997E-8</c:v>
                </c:pt>
                <c:pt idx="11032">
                  <c:v>3.2277300000000001E-8</c:v>
                </c:pt>
                <c:pt idx="11033">
                  <c:v>3.2283599999999998E-8</c:v>
                </c:pt>
                <c:pt idx="11034">
                  <c:v>3.2289800000000002E-8</c:v>
                </c:pt>
                <c:pt idx="11035">
                  <c:v>3.2296099999999999E-8</c:v>
                </c:pt>
                <c:pt idx="11036">
                  <c:v>3.2302299999999997E-8</c:v>
                </c:pt>
                <c:pt idx="11037">
                  <c:v>3.23086E-8</c:v>
                </c:pt>
                <c:pt idx="11038">
                  <c:v>3.2314799999999998E-8</c:v>
                </c:pt>
                <c:pt idx="11039">
                  <c:v>3.2321100000000001E-8</c:v>
                </c:pt>
                <c:pt idx="11040">
                  <c:v>3.2327299999999999E-8</c:v>
                </c:pt>
                <c:pt idx="11041">
                  <c:v>3.2333600000000002E-8</c:v>
                </c:pt>
                <c:pt idx="11042">
                  <c:v>3.23398E-8</c:v>
                </c:pt>
                <c:pt idx="11043">
                  <c:v>3.2346100000000003E-8</c:v>
                </c:pt>
                <c:pt idx="11044">
                  <c:v>3.23523E-8</c:v>
                </c:pt>
                <c:pt idx="11045">
                  <c:v>3.2358599999999997E-8</c:v>
                </c:pt>
                <c:pt idx="11046">
                  <c:v>3.2364800000000001E-8</c:v>
                </c:pt>
                <c:pt idx="11047">
                  <c:v>3.2371099999999998E-8</c:v>
                </c:pt>
                <c:pt idx="11048">
                  <c:v>3.2377300000000002E-8</c:v>
                </c:pt>
                <c:pt idx="11049">
                  <c:v>3.2383599999999999E-8</c:v>
                </c:pt>
                <c:pt idx="11050">
                  <c:v>3.2389800000000003E-8</c:v>
                </c:pt>
                <c:pt idx="11051">
                  <c:v>3.23961E-8</c:v>
                </c:pt>
                <c:pt idx="11052">
                  <c:v>3.2402299999999998E-8</c:v>
                </c:pt>
                <c:pt idx="11053">
                  <c:v>3.2408600000000001E-8</c:v>
                </c:pt>
                <c:pt idx="11054">
                  <c:v>3.2414799999999999E-8</c:v>
                </c:pt>
                <c:pt idx="11055">
                  <c:v>3.2421100000000002E-8</c:v>
                </c:pt>
                <c:pt idx="11056">
                  <c:v>3.2427299999999999E-8</c:v>
                </c:pt>
                <c:pt idx="11057">
                  <c:v>3.2433600000000003E-8</c:v>
                </c:pt>
                <c:pt idx="11058">
                  <c:v>3.24398E-8</c:v>
                </c:pt>
                <c:pt idx="11059">
                  <c:v>3.2446099999999997E-8</c:v>
                </c:pt>
                <c:pt idx="11060">
                  <c:v>3.2452300000000001E-8</c:v>
                </c:pt>
                <c:pt idx="11061">
                  <c:v>3.2458599999999998E-8</c:v>
                </c:pt>
                <c:pt idx="11062">
                  <c:v>3.2464800000000002E-8</c:v>
                </c:pt>
                <c:pt idx="11063">
                  <c:v>3.2471099999999999E-8</c:v>
                </c:pt>
                <c:pt idx="11064">
                  <c:v>3.2477300000000003E-8</c:v>
                </c:pt>
                <c:pt idx="11065">
                  <c:v>3.24836E-8</c:v>
                </c:pt>
                <c:pt idx="11066">
                  <c:v>3.2489799999999998E-8</c:v>
                </c:pt>
                <c:pt idx="11067">
                  <c:v>3.2496100000000001E-8</c:v>
                </c:pt>
                <c:pt idx="11068">
                  <c:v>3.2502299999999998E-8</c:v>
                </c:pt>
                <c:pt idx="11069">
                  <c:v>3.2508600000000002E-8</c:v>
                </c:pt>
                <c:pt idx="11070">
                  <c:v>3.2514799999999999E-8</c:v>
                </c:pt>
                <c:pt idx="11071">
                  <c:v>3.2521100000000003E-8</c:v>
                </c:pt>
                <c:pt idx="11072">
                  <c:v>3.25273E-8</c:v>
                </c:pt>
                <c:pt idx="11073">
                  <c:v>3.2533599999999997E-8</c:v>
                </c:pt>
                <c:pt idx="11074">
                  <c:v>3.2539800000000001E-8</c:v>
                </c:pt>
                <c:pt idx="11075">
                  <c:v>3.2546099999999998E-8</c:v>
                </c:pt>
                <c:pt idx="11076">
                  <c:v>3.2552300000000002E-8</c:v>
                </c:pt>
                <c:pt idx="11077">
                  <c:v>3.2558599999999999E-8</c:v>
                </c:pt>
                <c:pt idx="11078">
                  <c:v>3.2564800000000003E-8</c:v>
                </c:pt>
                <c:pt idx="11079">
                  <c:v>3.25711E-8</c:v>
                </c:pt>
                <c:pt idx="11080">
                  <c:v>3.2577299999999998E-8</c:v>
                </c:pt>
                <c:pt idx="11081">
                  <c:v>3.2583600000000001E-8</c:v>
                </c:pt>
                <c:pt idx="11082">
                  <c:v>3.2589799999999998E-8</c:v>
                </c:pt>
                <c:pt idx="11083">
                  <c:v>3.2596100000000002E-8</c:v>
                </c:pt>
                <c:pt idx="11084">
                  <c:v>3.2602299999999999E-8</c:v>
                </c:pt>
                <c:pt idx="11085">
                  <c:v>3.2608600000000003E-8</c:v>
                </c:pt>
                <c:pt idx="11086">
                  <c:v>3.26148E-8</c:v>
                </c:pt>
                <c:pt idx="11087">
                  <c:v>3.2621099999999997E-8</c:v>
                </c:pt>
                <c:pt idx="11088">
                  <c:v>3.2627300000000001E-8</c:v>
                </c:pt>
                <c:pt idx="11089">
                  <c:v>3.2633599999999998E-8</c:v>
                </c:pt>
                <c:pt idx="11090">
                  <c:v>3.2639800000000002E-8</c:v>
                </c:pt>
                <c:pt idx="11091">
                  <c:v>3.2646099999999999E-8</c:v>
                </c:pt>
                <c:pt idx="11092">
                  <c:v>3.2652300000000003E-8</c:v>
                </c:pt>
                <c:pt idx="11093">
                  <c:v>3.26586E-8</c:v>
                </c:pt>
                <c:pt idx="11094">
                  <c:v>3.2664799999999997E-8</c:v>
                </c:pt>
                <c:pt idx="11095">
                  <c:v>3.2671100000000001E-8</c:v>
                </c:pt>
                <c:pt idx="11096">
                  <c:v>3.2677299999999998E-8</c:v>
                </c:pt>
                <c:pt idx="11097">
                  <c:v>3.2683600000000002E-8</c:v>
                </c:pt>
                <c:pt idx="11098">
                  <c:v>3.2689799999999999E-8</c:v>
                </c:pt>
                <c:pt idx="11099">
                  <c:v>3.2696100000000003E-8</c:v>
                </c:pt>
                <c:pt idx="11100">
                  <c:v>3.27023E-8</c:v>
                </c:pt>
                <c:pt idx="11101">
                  <c:v>3.2708599999999997E-8</c:v>
                </c:pt>
                <c:pt idx="11102">
                  <c:v>3.2714800000000001E-8</c:v>
                </c:pt>
                <c:pt idx="11103">
                  <c:v>3.2721099999999998E-8</c:v>
                </c:pt>
                <c:pt idx="11104">
                  <c:v>3.2727300000000002E-8</c:v>
                </c:pt>
                <c:pt idx="11105">
                  <c:v>3.2733599999999999E-8</c:v>
                </c:pt>
                <c:pt idx="11106">
                  <c:v>3.2739800000000003E-8</c:v>
                </c:pt>
                <c:pt idx="11107">
                  <c:v>3.27461E-8</c:v>
                </c:pt>
                <c:pt idx="11108">
                  <c:v>3.2752299999999997E-8</c:v>
                </c:pt>
                <c:pt idx="11109">
                  <c:v>3.2758600000000001E-8</c:v>
                </c:pt>
                <c:pt idx="11110">
                  <c:v>3.2764799999999998E-8</c:v>
                </c:pt>
                <c:pt idx="11111">
                  <c:v>3.2771100000000002E-8</c:v>
                </c:pt>
                <c:pt idx="11112">
                  <c:v>3.2777299999999999E-8</c:v>
                </c:pt>
                <c:pt idx="11113">
                  <c:v>3.2783600000000002E-8</c:v>
                </c:pt>
                <c:pt idx="11114">
                  <c:v>3.27898E-8</c:v>
                </c:pt>
                <c:pt idx="11115">
                  <c:v>3.2796099999999997E-8</c:v>
                </c:pt>
                <c:pt idx="11116">
                  <c:v>3.2802300000000001E-8</c:v>
                </c:pt>
                <c:pt idx="11117">
                  <c:v>3.2808599999999998E-8</c:v>
                </c:pt>
                <c:pt idx="11118">
                  <c:v>3.2814800000000002E-8</c:v>
                </c:pt>
                <c:pt idx="11119">
                  <c:v>3.2821099999999999E-8</c:v>
                </c:pt>
                <c:pt idx="11120">
                  <c:v>3.2827300000000003E-8</c:v>
                </c:pt>
                <c:pt idx="11121">
                  <c:v>3.28336E-8</c:v>
                </c:pt>
                <c:pt idx="11122">
                  <c:v>3.2839799999999997E-8</c:v>
                </c:pt>
                <c:pt idx="11123">
                  <c:v>3.2846100000000001E-8</c:v>
                </c:pt>
                <c:pt idx="11124">
                  <c:v>3.2852299999999998E-8</c:v>
                </c:pt>
                <c:pt idx="11125">
                  <c:v>3.2858600000000001E-8</c:v>
                </c:pt>
                <c:pt idx="11126">
                  <c:v>3.2864799999999999E-8</c:v>
                </c:pt>
                <c:pt idx="11127">
                  <c:v>3.2871100000000002E-8</c:v>
                </c:pt>
                <c:pt idx="11128">
                  <c:v>3.28773E-8</c:v>
                </c:pt>
                <c:pt idx="11129">
                  <c:v>3.2883599999999997E-8</c:v>
                </c:pt>
                <c:pt idx="11130">
                  <c:v>3.2889800000000001E-8</c:v>
                </c:pt>
                <c:pt idx="11131">
                  <c:v>3.2896099999999998E-8</c:v>
                </c:pt>
                <c:pt idx="11132">
                  <c:v>3.2902300000000002E-8</c:v>
                </c:pt>
                <c:pt idx="11133">
                  <c:v>3.2908599999999999E-8</c:v>
                </c:pt>
                <c:pt idx="11134">
                  <c:v>3.2914800000000003E-8</c:v>
                </c:pt>
                <c:pt idx="11135">
                  <c:v>3.29211E-8</c:v>
                </c:pt>
                <c:pt idx="11136">
                  <c:v>3.2927299999999997E-8</c:v>
                </c:pt>
                <c:pt idx="11137">
                  <c:v>3.2933600000000001E-8</c:v>
                </c:pt>
                <c:pt idx="11138">
                  <c:v>3.2939799999999998E-8</c:v>
                </c:pt>
                <c:pt idx="11139">
                  <c:v>3.2946100000000001E-8</c:v>
                </c:pt>
                <c:pt idx="11140">
                  <c:v>3.2952299999999999E-8</c:v>
                </c:pt>
                <c:pt idx="11141">
                  <c:v>3.2958600000000002E-8</c:v>
                </c:pt>
                <c:pt idx="11142">
                  <c:v>3.29648E-8</c:v>
                </c:pt>
                <c:pt idx="11143">
                  <c:v>3.2971099999999997E-8</c:v>
                </c:pt>
                <c:pt idx="11144">
                  <c:v>3.2977300000000001E-8</c:v>
                </c:pt>
                <c:pt idx="11145">
                  <c:v>3.2983599999999998E-8</c:v>
                </c:pt>
                <c:pt idx="11146">
                  <c:v>3.2989800000000002E-8</c:v>
                </c:pt>
                <c:pt idx="11147">
                  <c:v>3.2996099999999999E-8</c:v>
                </c:pt>
                <c:pt idx="11148">
                  <c:v>3.3002300000000003E-8</c:v>
                </c:pt>
                <c:pt idx="11149">
                  <c:v>3.30086E-8</c:v>
                </c:pt>
                <c:pt idx="11150">
                  <c:v>3.3014799999999997E-8</c:v>
                </c:pt>
                <c:pt idx="11151">
                  <c:v>3.30211E-8</c:v>
                </c:pt>
                <c:pt idx="11152">
                  <c:v>3.3027299999999998E-8</c:v>
                </c:pt>
                <c:pt idx="11153">
                  <c:v>3.3033600000000001E-8</c:v>
                </c:pt>
                <c:pt idx="11154">
                  <c:v>3.3039799999999999E-8</c:v>
                </c:pt>
                <c:pt idx="11155">
                  <c:v>3.3046100000000002E-8</c:v>
                </c:pt>
                <c:pt idx="11156">
                  <c:v>3.30523E-8</c:v>
                </c:pt>
                <c:pt idx="11157">
                  <c:v>3.3058600000000003E-8</c:v>
                </c:pt>
                <c:pt idx="11158">
                  <c:v>3.3064800000000001E-8</c:v>
                </c:pt>
                <c:pt idx="11159">
                  <c:v>3.3071099999999998E-8</c:v>
                </c:pt>
                <c:pt idx="11160">
                  <c:v>3.3077300000000002E-8</c:v>
                </c:pt>
                <c:pt idx="11161">
                  <c:v>3.3083599999999999E-8</c:v>
                </c:pt>
                <c:pt idx="11162">
                  <c:v>3.3089800000000003E-8</c:v>
                </c:pt>
                <c:pt idx="11163">
                  <c:v>3.3096099999999999E-8</c:v>
                </c:pt>
                <c:pt idx="11164">
                  <c:v>3.3102299999999997E-8</c:v>
                </c:pt>
                <c:pt idx="11165">
                  <c:v>3.31086E-8</c:v>
                </c:pt>
                <c:pt idx="11166">
                  <c:v>3.3114799999999998E-8</c:v>
                </c:pt>
                <c:pt idx="11167">
                  <c:v>3.3121100000000001E-8</c:v>
                </c:pt>
                <c:pt idx="11168">
                  <c:v>3.3127299999999999E-8</c:v>
                </c:pt>
                <c:pt idx="11169">
                  <c:v>3.3133600000000002E-8</c:v>
                </c:pt>
                <c:pt idx="11170">
                  <c:v>3.31398E-8</c:v>
                </c:pt>
                <c:pt idx="11171">
                  <c:v>3.3146100000000003E-8</c:v>
                </c:pt>
                <c:pt idx="11172">
                  <c:v>3.3152300000000001E-8</c:v>
                </c:pt>
                <c:pt idx="11173">
                  <c:v>3.3158599999999998E-8</c:v>
                </c:pt>
                <c:pt idx="11174">
                  <c:v>3.3164800000000002E-8</c:v>
                </c:pt>
                <c:pt idx="11175">
                  <c:v>3.3171099999999998E-8</c:v>
                </c:pt>
                <c:pt idx="11176">
                  <c:v>3.3177300000000003E-8</c:v>
                </c:pt>
                <c:pt idx="11177">
                  <c:v>3.3183599999999999E-8</c:v>
                </c:pt>
                <c:pt idx="11178">
                  <c:v>3.3189799999999997E-8</c:v>
                </c:pt>
                <c:pt idx="11179">
                  <c:v>3.31961E-8</c:v>
                </c:pt>
                <c:pt idx="11180">
                  <c:v>3.3202299999999998E-8</c:v>
                </c:pt>
                <c:pt idx="11181">
                  <c:v>3.3208600000000001E-8</c:v>
                </c:pt>
                <c:pt idx="11182">
                  <c:v>3.3214799999999999E-8</c:v>
                </c:pt>
                <c:pt idx="11183">
                  <c:v>3.3221100000000002E-8</c:v>
                </c:pt>
                <c:pt idx="11184">
                  <c:v>3.32273E-8</c:v>
                </c:pt>
                <c:pt idx="11185">
                  <c:v>3.3233600000000003E-8</c:v>
                </c:pt>
                <c:pt idx="11186">
                  <c:v>3.3239800000000001E-8</c:v>
                </c:pt>
                <c:pt idx="11187">
                  <c:v>3.3246099999999998E-8</c:v>
                </c:pt>
                <c:pt idx="11188">
                  <c:v>3.3252300000000002E-8</c:v>
                </c:pt>
                <c:pt idx="11189">
                  <c:v>3.3258599999999998E-8</c:v>
                </c:pt>
                <c:pt idx="11190">
                  <c:v>3.3264800000000003E-8</c:v>
                </c:pt>
                <c:pt idx="11191">
                  <c:v>3.3271099999999999E-8</c:v>
                </c:pt>
                <c:pt idx="11192">
                  <c:v>3.3277299999999997E-8</c:v>
                </c:pt>
                <c:pt idx="11193">
                  <c:v>3.32836E-8</c:v>
                </c:pt>
                <c:pt idx="11194">
                  <c:v>3.3289799999999998E-8</c:v>
                </c:pt>
                <c:pt idx="11195">
                  <c:v>3.3296100000000001E-8</c:v>
                </c:pt>
                <c:pt idx="11196">
                  <c:v>3.3302299999999999E-8</c:v>
                </c:pt>
                <c:pt idx="11197">
                  <c:v>3.3308600000000002E-8</c:v>
                </c:pt>
                <c:pt idx="11198">
                  <c:v>3.33148E-8</c:v>
                </c:pt>
                <c:pt idx="11199">
                  <c:v>3.3321100000000003E-8</c:v>
                </c:pt>
                <c:pt idx="11200">
                  <c:v>3.3327300000000001E-8</c:v>
                </c:pt>
                <c:pt idx="11201">
                  <c:v>3.3333599999999997E-8</c:v>
                </c:pt>
                <c:pt idx="11202">
                  <c:v>3.3339800000000002E-8</c:v>
                </c:pt>
                <c:pt idx="11203">
                  <c:v>3.3346099999999998E-8</c:v>
                </c:pt>
                <c:pt idx="11204">
                  <c:v>3.3352300000000003E-8</c:v>
                </c:pt>
                <c:pt idx="11205">
                  <c:v>3.3358599999999999E-8</c:v>
                </c:pt>
                <c:pt idx="11206">
                  <c:v>3.3364799999999997E-8</c:v>
                </c:pt>
                <c:pt idx="11207">
                  <c:v>3.33711E-8</c:v>
                </c:pt>
                <c:pt idx="11208">
                  <c:v>3.3377299999999998E-8</c:v>
                </c:pt>
                <c:pt idx="11209">
                  <c:v>3.3383600000000001E-8</c:v>
                </c:pt>
                <c:pt idx="11210">
                  <c:v>3.3389799999999999E-8</c:v>
                </c:pt>
                <c:pt idx="11211">
                  <c:v>3.3396100000000002E-8</c:v>
                </c:pt>
                <c:pt idx="11212">
                  <c:v>3.34023E-8</c:v>
                </c:pt>
                <c:pt idx="11213">
                  <c:v>3.3408600000000003E-8</c:v>
                </c:pt>
                <c:pt idx="11214">
                  <c:v>3.3414800000000001E-8</c:v>
                </c:pt>
                <c:pt idx="11215">
                  <c:v>3.3421099999999997E-8</c:v>
                </c:pt>
                <c:pt idx="11216">
                  <c:v>3.3427300000000002E-8</c:v>
                </c:pt>
                <c:pt idx="11217">
                  <c:v>3.3433599999999998E-8</c:v>
                </c:pt>
                <c:pt idx="11218">
                  <c:v>3.3439800000000003E-8</c:v>
                </c:pt>
                <c:pt idx="11219">
                  <c:v>3.3446099999999999E-8</c:v>
                </c:pt>
                <c:pt idx="11220">
                  <c:v>3.3452299999999997E-8</c:v>
                </c:pt>
                <c:pt idx="11221">
                  <c:v>3.34586E-8</c:v>
                </c:pt>
                <c:pt idx="11222">
                  <c:v>3.3464799999999998E-8</c:v>
                </c:pt>
                <c:pt idx="11223">
                  <c:v>3.3471100000000001E-8</c:v>
                </c:pt>
                <c:pt idx="11224">
                  <c:v>3.3477299999999999E-8</c:v>
                </c:pt>
                <c:pt idx="11225">
                  <c:v>3.3483600000000002E-8</c:v>
                </c:pt>
                <c:pt idx="11226">
                  <c:v>3.34898E-8</c:v>
                </c:pt>
                <c:pt idx="11227">
                  <c:v>3.3496100000000003E-8</c:v>
                </c:pt>
                <c:pt idx="11228">
                  <c:v>3.3502300000000001E-8</c:v>
                </c:pt>
                <c:pt idx="11229">
                  <c:v>3.3508599999999997E-8</c:v>
                </c:pt>
                <c:pt idx="11230">
                  <c:v>3.3514800000000002E-8</c:v>
                </c:pt>
                <c:pt idx="11231">
                  <c:v>3.3521099999999998E-8</c:v>
                </c:pt>
                <c:pt idx="11232">
                  <c:v>3.3527300000000003E-8</c:v>
                </c:pt>
                <c:pt idx="11233">
                  <c:v>3.3533599999999999E-8</c:v>
                </c:pt>
                <c:pt idx="11234">
                  <c:v>3.3539799999999997E-8</c:v>
                </c:pt>
                <c:pt idx="11235">
                  <c:v>3.35461E-8</c:v>
                </c:pt>
                <c:pt idx="11236">
                  <c:v>3.3552299999999998E-8</c:v>
                </c:pt>
                <c:pt idx="11237">
                  <c:v>3.3558600000000001E-8</c:v>
                </c:pt>
                <c:pt idx="11238">
                  <c:v>3.3564799999999999E-8</c:v>
                </c:pt>
                <c:pt idx="11239">
                  <c:v>3.3571100000000002E-8</c:v>
                </c:pt>
                <c:pt idx="11240">
                  <c:v>3.35773E-8</c:v>
                </c:pt>
                <c:pt idx="11241">
                  <c:v>3.3583600000000003E-8</c:v>
                </c:pt>
                <c:pt idx="11242">
                  <c:v>3.3589800000000001E-8</c:v>
                </c:pt>
                <c:pt idx="11243">
                  <c:v>3.3596099999999997E-8</c:v>
                </c:pt>
                <c:pt idx="11244">
                  <c:v>3.3602300000000002E-8</c:v>
                </c:pt>
                <c:pt idx="11245">
                  <c:v>3.3608599999999998E-8</c:v>
                </c:pt>
                <c:pt idx="11246">
                  <c:v>3.3614800000000003E-8</c:v>
                </c:pt>
                <c:pt idx="11247">
                  <c:v>3.3621099999999999E-8</c:v>
                </c:pt>
                <c:pt idx="11248">
                  <c:v>3.3627299999999997E-8</c:v>
                </c:pt>
                <c:pt idx="11249">
                  <c:v>3.36336E-8</c:v>
                </c:pt>
                <c:pt idx="11250">
                  <c:v>3.3639799999999998E-8</c:v>
                </c:pt>
                <c:pt idx="11251">
                  <c:v>3.3646100000000001E-8</c:v>
                </c:pt>
                <c:pt idx="11252">
                  <c:v>3.3652299999999999E-8</c:v>
                </c:pt>
                <c:pt idx="11253">
                  <c:v>3.3658600000000002E-8</c:v>
                </c:pt>
                <c:pt idx="11254">
                  <c:v>3.36648E-8</c:v>
                </c:pt>
                <c:pt idx="11255">
                  <c:v>3.3671100000000003E-8</c:v>
                </c:pt>
                <c:pt idx="11256">
                  <c:v>3.3677300000000001E-8</c:v>
                </c:pt>
                <c:pt idx="11257">
                  <c:v>3.3683599999999997E-8</c:v>
                </c:pt>
                <c:pt idx="11258">
                  <c:v>3.3689800000000002E-8</c:v>
                </c:pt>
                <c:pt idx="11259">
                  <c:v>3.3696099999999998E-8</c:v>
                </c:pt>
                <c:pt idx="11260">
                  <c:v>3.3702300000000003E-8</c:v>
                </c:pt>
                <c:pt idx="11261">
                  <c:v>3.3708599999999999E-8</c:v>
                </c:pt>
                <c:pt idx="11262">
                  <c:v>3.3714799999999997E-8</c:v>
                </c:pt>
                <c:pt idx="11263">
                  <c:v>3.37211E-8</c:v>
                </c:pt>
                <c:pt idx="11264">
                  <c:v>3.3727299999999998E-8</c:v>
                </c:pt>
                <c:pt idx="11265">
                  <c:v>3.3733600000000001E-8</c:v>
                </c:pt>
                <c:pt idx="11266">
                  <c:v>3.3739799999999999E-8</c:v>
                </c:pt>
                <c:pt idx="11267">
                  <c:v>3.3746100000000002E-8</c:v>
                </c:pt>
                <c:pt idx="11268">
                  <c:v>3.37523E-8</c:v>
                </c:pt>
                <c:pt idx="11269">
                  <c:v>3.3758600000000003E-8</c:v>
                </c:pt>
                <c:pt idx="11270">
                  <c:v>3.3764800000000001E-8</c:v>
                </c:pt>
                <c:pt idx="11271">
                  <c:v>3.3771099999999997E-8</c:v>
                </c:pt>
                <c:pt idx="11272">
                  <c:v>3.3777300000000002E-8</c:v>
                </c:pt>
                <c:pt idx="11273">
                  <c:v>3.3783599999999998E-8</c:v>
                </c:pt>
                <c:pt idx="11274">
                  <c:v>3.3789800000000003E-8</c:v>
                </c:pt>
                <c:pt idx="11275">
                  <c:v>3.3796099999999999E-8</c:v>
                </c:pt>
                <c:pt idx="11276">
                  <c:v>3.3802299999999997E-8</c:v>
                </c:pt>
                <c:pt idx="11277">
                  <c:v>3.38086E-8</c:v>
                </c:pt>
                <c:pt idx="11278">
                  <c:v>3.3814799999999998E-8</c:v>
                </c:pt>
                <c:pt idx="11279">
                  <c:v>3.3821100000000001E-8</c:v>
                </c:pt>
                <c:pt idx="11280">
                  <c:v>3.3827299999999999E-8</c:v>
                </c:pt>
                <c:pt idx="11281">
                  <c:v>3.3833600000000002E-8</c:v>
                </c:pt>
                <c:pt idx="11282">
                  <c:v>3.38398E-8</c:v>
                </c:pt>
                <c:pt idx="11283">
                  <c:v>3.3846100000000003E-8</c:v>
                </c:pt>
                <c:pt idx="11284">
                  <c:v>3.3852300000000001E-8</c:v>
                </c:pt>
                <c:pt idx="11285">
                  <c:v>3.3858599999999997E-8</c:v>
                </c:pt>
                <c:pt idx="11286">
                  <c:v>3.3864800000000002E-8</c:v>
                </c:pt>
                <c:pt idx="11287">
                  <c:v>3.3871099999999998E-8</c:v>
                </c:pt>
                <c:pt idx="11288">
                  <c:v>3.3877300000000003E-8</c:v>
                </c:pt>
                <c:pt idx="11289">
                  <c:v>3.3883599999999999E-8</c:v>
                </c:pt>
                <c:pt idx="11290">
                  <c:v>3.3889799999999997E-8</c:v>
                </c:pt>
                <c:pt idx="11291">
                  <c:v>3.38961E-8</c:v>
                </c:pt>
                <c:pt idx="11292">
                  <c:v>3.3902299999999998E-8</c:v>
                </c:pt>
                <c:pt idx="11293">
                  <c:v>3.3908600000000001E-8</c:v>
                </c:pt>
                <c:pt idx="11294">
                  <c:v>3.3914799999999999E-8</c:v>
                </c:pt>
                <c:pt idx="11295">
                  <c:v>3.3921100000000002E-8</c:v>
                </c:pt>
                <c:pt idx="11296">
                  <c:v>3.39273E-8</c:v>
                </c:pt>
                <c:pt idx="11297">
                  <c:v>3.3933600000000003E-8</c:v>
                </c:pt>
                <c:pt idx="11298">
                  <c:v>3.3939800000000001E-8</c:v>
                </c:pt>
                <c:pt idx="11299">
                  <c:v>3.3946099999999997E-8</c:v>
                </c:pt>
                <c:pt idx="11300">
                  <c:v>3.3952300000000002E-8</c:v>
                </c:pt>
                <c:pt idx="11301">
                  <c:v>3.3958599999999998E-8</c:v>
                </c:pt>
                <c:pt idx="11302">
                  <c:v>3.3964800000000002E-8</c:v>
                </c:pt>
                <c:pt idx="11303">
                  <c:v>3.3971099999999999E-8</c:v>
                </c:pt>
                <c:pt idx="11304">
                  <c:v>3.3977299999999997E-8</c:v>
                </c:pt>
                <c:pt idx="11305">
                  <c:v>3.39836E-8</c:v>
                </c:pt>
                <c:pt idx="11306">
                  <c:v>3.3989799999999998E-8</c:v>
                </c:pt>
                <c:pt idx="11307">
                  <c:v>3.3996100000000001E-8</c:v>
                </c:pt>
                <c:pt idx="11308">
                  <c:v>3.4002299999999999E-8</c:v>
                </c:pt>
                <c:pt idx="11309">
                  <c:v>3.4008600000000002E-8</c:v>
                </c:pt>
                <c:pt idx="11310">
                  <c:v>3.40148E-8</c:v>
                </c:pt>
                <c:pt idx="11311">
                  <c:v>3.4021100000000003E-8</c:v>
                </c:pt>
                <c:pt idx="11312">
                  <c:v>3.4027300000000001E-8</c:v>
                </c:pt>
                <c:pt idx="11313">
                  <c:v>3.4033599999999997E-8</c:v>
                </c:pt>
                <c:pt idx="11314">
                  <c:v>3.4039800000000002E-8</c:v>
                </c:pt>
                <c:pt idx="11315">
                  <c:v>3.4046099999999998E-8</c:v>
                </c:pt>
                <c:pt idx="11316">
                  <c:v>3.4052300000000002E-8</c:v>
                </c:pt>
                <c:pt idx="11317">
                  <c:v>3.4058599999999999E-8</c:v>
                </c:pt>
                <c:pt idx="11318">
                  <c:v>3.4064799999999997E-8</c:v>
                </c:pt>
                <c:pt idx="11319">
                  <c:v>3.40711E-8</c:v>
                </c:pt>
                <c:pt idx="11320">
                  <c:v>3.4077299999999998E-8</c:v>
                </c:pt>
                <c:pt idx="11321">
                  <c:v>3.4083600000000001E-8</c:v>
                </c:pt>
                <c:pt idx="11322">
                  <c:v>3.4089799999999999E-8</c:v>
                </c:pt>
                <c:pt idx="11323">
                  <c:v>3.4096100000000002E-8</c:v>
                </c:pt>
                <c:pt idx="11324">
                  <c:v>3.41023E-8</c:v>
                </c:pt>
                <c:pt idx="11325">
                  <c:v>3.4108600000000003E-8</c:v>
                </c:pt>
                <c:pt idx="11326">
                  <c:v>3.4114800000000001E-8</c:v>
                </c:pt>
                <c:pt idx="11327">
                  <c:v>3.4121099999999997E-8</c:v>
                </c:pt>
                <c:pt idx="11328">
                  <c:v>3.4127300000000001E-8</c:v>
                </c:pt>
                <c:pt idx="11329">
                  <c:v>3.4133599999999998E-8</c:v>
                </c:pt>
                <c:pt idx="11330">
                  <c:v>3.4139800000000002E-8</c:v>
                </c:pt>
                <c:pt idx="11331">
                  <c:v>3.4146099999999999E-8</c:v>
                </c:pt>
                <c:pt idx="11332">
                  <c:v>3.4152299999999997E-8</c:v>
                </c:pt>
                <c:pt idx="11333">
                  <c:v>3.41586E-8</c:v>
                </c:pt>
                <c:pt idx="11334">
                  <c:v>3.4164799999999998E-8</c:v>
                </c:pt>
                <c:pt idx="11335">
                  <c:v>3.4171100000000001E-8</c:v>
                </c:pt>
                <c:pt idx="11336">
                  <c:v>3.4177299999999999E-8</c:v>
                </c:pt>
                <c:pt idx="11337">
                  <c:v>3.4183600000000002E-8</c:v>
                </c:pt>
                <c:pt idx="11338">
                  <c:v>3.41898E-8</c:v>
                </c:pt>
                <c:pt idx="11339">
                  <c:v>3.4196100000000003E-8</c:v>
                </c:pt>
                <c:pt idx="11340">
                  <c:v>3.42023E-8</c:v>
                </c:pt>
                <c:pt idx="11341">
                  <c:v>3.4208599999999997E-8</c:v>
                </c:pt>
                <c:pt idx="11342">
                  <c:v>3.4214800000000001E-8</c:v>
                </c:pt>
                <c:pt idx="11343">
                  <c:v>3.4221099999999998E-8</c:v>
                </c:pt>
                <c:pt idx="11344">
                  <c:v>3.4227300000000002E-8</c:v>
                </c:pt>
                <c:pt idx="11345">
                  <c:v>3.4233599999999999E-8</c:v>
                </c:pt>
                <c:pt idx="11346">
                  <c:v>3.4239800000000003E-8</c:v>
                </c:pt>
                <c:pt idx="11347">
                  <c:v>3.42461E-8</c:v>
                </c:pt>
                <c:pt idx="11348">
                  <c:v>3.4252299999999998E-8</c:v>
                </c:pt>
                <c:pt idx="11349">
                  <c:v>3.4258600000000001E-8</c:v>
                </c:pt>
                <c:pt idx="11350">
                  <c:v>3.4264799999999999E-8</c:v>
                </c:pt>
                <c:pt idx="11351">
                  <c:v>3.4271100000000002E-8</c:v>
                </c:pt>
                <c:pt idx="11352">
                  <c:v>3.4277299999999999E-8</c:v>
                </c:pt>
                <c:pt idx="11353">
                  <c:v>3.4283600000000003E-8</c:v>
                </c:pt>
                <c:pt idx="11354">
                  <c:v>3.42898E-8</c:v>
                </c:pt>
                <c:pt idx="11355">
                  <c:v>3.4296099999999997E-8</c:v>
                </c:pt>
                <c:pt idx="11356">
                  <c:v>3.4302300000000001E-8</c:v>
                </c:pt>
                <c:pt idx="11357">
                  <c:v>3.4308599999999998E-8</c:v>
                </c:pt>
                <c:pt idx="11358">
                  <c:v>3.4314800000000002E-8</c:v>
                </c:pt>
                <c:pt idx="11359">
                  <c:v>3.4321099999999999E-8</c:v>
                </c:pt>
                <c:pt idx="11360">
                  <c:v>3.4327300000000003E-8</c:v>
                </c:pt>
                <c:pt idx="11361">
                  <c:v>3.43336E-8</c:v>
                </c:pt>
                <c:pt idx="11362">
                  <c:v>3.4339799999999998E-8</c:v>
                </c:pt>
                <c:pt idx="11363">
                  <c:v>3.4346100000000001E-8</c:v>
                </c:pt>
                <c:pt idx="11364">
                  <c:v>3.4352299999999999E-8</c:v>
                </c:pt>
                <c:pt idx="11365">
                  <c:v>3.4358600000000002E-8</c:v>
                </c:pt>
                <c:pt idx="11366">
                  <c:v>3.4364799999999999E-8</c:v>
                </c:pt>
                <c:pt idx="11367">
                  <c:v>3.4371100000000003E-8</c:v>
                </c:pt>
                <c:pt idx="11368">
                  <c:v>3.43773E-8</c:v>
                </c:pt>
                <c:pt idx="11369">
                  <c:v>3.4383599999999997E-8</c:v>
                </c:pt>
                <c:pt idx="11370">
                  <c:v>3.4389800000000001E-8</c:v>
                </c:pt>
                <c:pt idx="11371">
                  <c:v>3.4396099999999998E-8</c:v>
                </c:pt>
                <c:pt idx="11372">
                  <c:v>3.4402300000000002E-8</c:v>
                </c:pt>
                <c:pt idx="11373">
                  <c:v>3.4408599999999999E-8</c:v>
                </c:pt>
                <c:pt idx="11374">
                  <c:v>3.4414800000000003E-8</c:v>
                </c:pt>
                <c:pt idx="11375">
                  <c:v>3.44211E-8</c:v>
                </c:pt>
                <c:pt idx="11376">
                  <c:v>3.4427299999999998E-8</c:v>
                </c:pt>
                <c:pt idx="11377">
                  <c:v>3.4433600000000001E-8</c:v>
                </c:pt>
                <c:pt idx="11378">
                  <c:v>3.4439799999999998E-8</c:v>
                </c:pt>
                <c:pt idx="11379">
                  <c:v>3.4446100000000002E-8</c:v>
                </c:pt>
                <c:pt idx="11380">
                  <c:v>3.4452299999999999E-8</c:v>
                </c:pt>
                <c:pt idx="11381">
                  <c:v>3.4458600000000003E-8</c:v>
                </c:pt>
                <c:pt idx="11382">
                  <c:v>3.44648E-8</c:v>
                </c:pt>
                <c:pt idx="11383">
                  <c:v>3.4471099999999997E-8</c:v>
                </c:pt>
                <c:pt idx="11384">
                  <c:v>3.4477300000000001E-8</c:v>
                </c:pt>
                <c:pt idx="11385">
                  <c:v>3.4483599999999998E-8</c:v>
                </c:pt>
                <c:pt idx="11386">
                  <c:v>3.4489800000000002E-8</c:v>
                </c:pt>
                <c:pt idx="11387">
                  <c:v>3.4496099999999999E-8</c:v>
                </c:pt>
                <c:pt idx="11388">
                  <c:v>3.4502300000000003E-8</c:v>
                </c:pt>
                <c:pt idx="11389">
                  <c:v>3.45086E-8</c:v>
                </c:pt>
                <c:pt idx="11390">
                  <c:v>3.4514799999999997E-8</c:v>
                </c:pt>
                <c:pt idx="11391">
                  <c:v>3.4521100000000001E-8</c:v>
                </c:pt>
                <c:pt idx="11392">
                  <c:v>3.4527299999999998E-8</c:v>
                </c:pt>
                <c:pt idx="11393">
                  <c:v>3.4533600000000002E-8</c:v>
                </c:pt>
                <c:pt idx="11394">
                  <c:v>3.4539799999999999E-8</c:v>
                </c:pt>
                <c:pt idx="11395">
                  <c:v>3.4546100000000003E-8</c:v>
                </c:pt>
                <c:pt idx="11396">
                  <c:v>3.45523E-8</c:v>
                </c:pt>
                <c:pt idx="11397">
                  <c:v>3.4558599999999997E-8</c:v>
                </c:pt>
                <c:pt idx="11398">
                  <c:v>3.4564800000000001E-8</c:v>
                </c:pt>
                <c:pt idx="11399">
                  <c:v>3.4571099999999998E-8</c:v>
                </c:pt>
                <c:pt idx="11400">
                  <c:v>3.4577300000000002E-8</c:v>
                </c:pt>
                <c:pt idx="11401">
                  <c:v>3.4583599999999999E-8</c:v>
                </c:pt>
                <c:pt idx="11402">
                  <c:v>3.4589800000000003E-8</c:v>
                </c:pt>
                <c:pt idx="11403">
                  <c:v>3.45961E-8</c:v>
                </c:pt>
                <c:pt idx="11404">
                  <c:v>3.4602299999999997E-8</c:v>
                </c:pt>
                <c:pt idx="11405">
                  <c:v>3.4608600000000001E-8</c:v>
                </c:pt>
                <c:pt idx="11406">
                  <c:v>3.4614799999999998E-8</c:v>
                </c:pt>
                <c:pt idx="11407">
                  <c:v>3.4621100000000002E-8</c:v>
                </c:pt>
                <c:pt idx="11408">
                  <c:v>3.4627299999999999E-8</c:v>
                </c:pt>
                <c:pt idx="11409">
                  <c:v>3.4633600000000002E-8</c:v>
                </c:pt>
                <c:pt idx="11410">
                  <c:v>3.46398E-8</c:v>
                </c:pt>
                <c:pt idx="11411">
                  <c:v>3.4646099999999997E-8</c:v>
                </c:pt>
                <c:pt idx="11412">
                  <c:v>3.4652300000000001E-8</c:v>
                </c:pt>
                <c:pt idx="11413">
                  <c:v>3.4658599999999998E-8</c:v>
                </c:pt>
                <c:pt idx="11414">
                  <c:v>3.4664800000000002E-8</c:v>
                </c:pt>
                <c:pt idx="11415">
                  <c:v>3.4671099999999999E-8</c:v>
                </c:pt>
                <c:pt idx="11416">
                  <c:v>3.4677300000000003E-8</c:v>
                </c:pt>
                <c:pt idx="11417">
                  <c:v>3.46836E-8</c:v>
                </c:pt>
                <c:pt idx="11418">
                  <c:v>3.4689799999999997E-8</c:v>
                </c:pt>
                <c:pt idx="11419">
                  <c:v>3.4696100000000001E-8</c:v>
                </c:pt>
                <c:pt idx="11420">
                  <c:v>3.4702299999999998E-8</c:v>
                </c:pt>
                <c:pt idx="11421">
                  <c:v>3.4708600000000002E-8</c:v>
                </c:pt>
                <c:pt idx="11422">
                  <c:v>3.4714799999999999E-8</c:v>
                </c:pt>
                <c:pt idx="11423">
                  <c:v>3.4721100000000002E-8</c:v>
                </c:pt>
                <c:pt idx="11424">
                  <c:v>3.47273E-8</c:v>
                </c:pt>
                <c:pt idx="11425">
                  <c:v>3.4733599999999997E-8</c:v>
                </c:pt>
                <c:pt idx="11426">
                  <c:v>3.4739800000000001E-8</c:v>
                </c:pt>
                <c:pt idx="11427">
                  <c:v>3.4746099999999998E-8</c:v>
                </c:pt>
                <c:pt idx="11428">
                  <c:v>3.4752300000000002E-8</c:v>
                </c:pt>
                <c:pt idx="11429">
                  <c:v>3.4758599999999999E-8</c:v>
                </c:pt>
                <c:pt idx="11430">
                  <c:v>3.4764800000000003E-8</c:v>
                </c:pt>
                <c:pt idx="11431">
                  <c:v>3.47711E-8</c:v>
                </c:pt>
                <c:pt idx="11432">
                  <c:v>3.4777299999999997E-8</c:v>
                </c:pt>
                <c:pt idx="11433">
                  <c:v>3.4783600000000001E-8</c:v>
                </c:pt>
                <c:pt idx="11434">
                  <c:v>3.4789799999999998E-8</c:v>
                </c:pt>
                <c:pt idx="11435">
                  <c:v>3.4796100000000001E-8</c:v>
                </c:pt>
                <c:pt idx="11436">
                  <c:v>3.4802299999999999E-8</c:v>
                </c:pt>
                <c:pt idx="11437">
                  <c:v>3.4808600000000002E-8</c:v>
                </c:pt>
                <c:pt idx="11438">
                  <c:v>3.48148E-8</c:v>
                </c:pt>
                <c:pt idx="11439">
                  <c:v>3.4821099999999997E-8</c:v>
                </c:pt>
                <c:pt idx="11440">
                  <c:v>3.4827300000000001E-8</c:v>
                </c:pt>
                <c:pt idx="11441">
                  <c:v>3.4833599999999998E-8</c:v>
                </c:pt>
                <c:pt idx="11442">
                  <c:v>3.4839800000000002E-8</c:v>
                </c:pt>
                <c:pt idx="11443">
                  <c:v>3.4846099999999999E-8</c:v>
                </c:pt>
                <c:pt idx="11444">
                  <c:v>3.4852300000000003E-8</c:v>
                </c:pt>
                <c:pt idx="11445">
                  <c:v>3.48586E-8</c:v>
                </c:pt>
                <c:pt idx="11446">
                  <c:v>3.4864799999999997E-8</c:v>
                </c:pt>
                <c:pt idx="11447">
                  <c:v>3.48711E-8</c:v>
                </c:pt>
                <c:pt idx="11448">
                  <c:v>3.4877299999999998E-8</c:v>
                </c:pt>
                <c:pt idx="11449">
                  <c:v>3.4883600000000001E-8</c:v>
                </c:pt>
                <c:pt idx="11450">
                  <c:v>3.4889799999999999E-8</c:v>
                </c:pt>
                <c:pt idx="11451">
                  <c:v>3.4896100000000002E-8</c:v>
                </c:pt>
                <c:pt idx="11452">
                  <c:v>3.49023E-8</c:v>
                </c:pt>
                <c:pt idx="11453">
                  <c:v>3.4908600000000003E-8</c:v>
                </c:pt>
                <c:pt idx="11454">
                  <c:v>3.4914800000000001E-8</c:v>
                </c:pt>
                <c:pt idx="11455">
                  <c:v>3.4921099999999998E-8</c:v>
                </c:pt>
                <c:pt idx="11456">
                  <c:v>3.4927300000000002E-8</c:v>
                </c:pt>
                <c:pt idx="11457">
                  <c:v>3.4933599999999999E-8</c:v>
                </c:pt>
                <c:pt idx="11458">
                  <c:v>3.4939800000000003E-8</c:v>
                </c:pt>
                <c:pt idx="11459">
                  <c:v>3.49461E-8</c:v>
                </c:pt>
                <c:pt idx="11460">
                  <c:v>3.4952299999999997E-8</c:v>
                </c:pt>
                <c:pt idx="11461">
                  <c:v>3.49586E-8</c:v>
                </c:pt>
                <c:pt idx="11462">
                  <c:v>3.4964799999999998E-8</c:v>
                </c:pt>
                <c:pt idx="11463">
                  <c:v>3.4971100000000001E-8</c:v>
                </c:pt>
                <c:pt idx="11464">
                  <c:v>3.4977299999999999E-8</c:v>
                </c:pt>
                <c:pt idx="11465">
                  <c:v>3.4983600000000002E-8</c:v>
                </c:pt>
                <c:pt idx="11466">
                  <c:v>3.49898E-8</c:v>
                </c:pt>
                <c:pt idx="11467">
                  <c:v>3.4996100000000003E-8</c:v>
                </c:pt>
                <c:pt idx="11468">
                  <c:v>3.5002300000000001E-8</c:v>
                </c:pt>
                <c:pt idx="11469">
                  <c:v>3.5008599999999998E-8</c:v>
                </c:pt>
                <c:pt idx="11470">
                  <c:v>3.5014800000000002E-8</c:v>
                </c:pt>
                <c:pt idx="11471">
                  <c:v>3.5021099999999999E-8</c:v>
                </c:pt>
                <c:pt idx="11472">
                  <c:v>3.5027300000000003E-8</c:v>
                </c:pt>
                <c:pt idx="11473">
                  <c:v>3.5033599999999999E-8</c:v>
                </c:pt>
                <c:pt idx="11474">
                  <c:v>3.5039799999999997E-8</c:v>
                </c:pt>
                <c:pt idx="11475">
                  <c:v>3.50461E-8</c:v>
                </c:pt>
                <c:pt idx="11476">
                  <c:v>3.5052299999999998E-8</c:v>
                </c:pt>
                <c:pt idx="11477">
                  <c:v>3.5058600000000001E-8</c:v>
                </c:pt>
                <c:pt idx="11478">
                  <c:v>3.5064799999999999E-8</c:v>
                </c:pt>
                <c:pt idx="11479">
                  <c:v>3.5071100000000002E-8</c:v>
                </c:pt>
                <c:pt idx="11480">
                  <c:v>3.50773E-8</c:v>
                </c:pt>
                <c:pt idx="11481">
                  <c:v>3.5083600000000003E-8</c:v>
                </c:pt>
                <c:pt idx="11482">
                  <c:v>3.5089800000000001E-8</c:v>
                </c:pt>
                <c:pt idx="11483">
                  <c:v>3.5096099999999998E-8</c:v>
                </c:pt>
                <c:pt idx="11484">
                  <c:v>3.5102300000000002E-8</c:v>
                </c:pt>
                <c:pt idx="11485">
                  <c:v>3.5108599999999998E-8</c:v>
                </c:pt>
                <c:pt idx="11486">
                  <c:v>3.5114800000000003E-8</c:v>
                </c:pt>
                <c:pt idx="11487">
                  <c:v>3.5121099999999999E-8</c:v>
                </c:pt>
                <c:pt idx="11488">
                  <c:v>3.5127299999999997E-8</c:v>
                </c:pt>
                <c:pt idx="11489">
                  <c:v>3.51336E-8</c:v>
                </c:pt>
                <c:pt idx="11490">
                  <c:v>3.5139799999999998E-8</c:v>
                </c:pt>
                <c:pt idx="11491">
                  <c:v>3.5146100000000001E-8</c:v>
                </c:pt>
                <c:pt idx="11492">
                  <c:v>3.5152299999999999E-8</c:v>
                </c:pt>
                <c:pt idx="11493">
                  <c:v>3.5158600000000002E-8</c:v>
                </c:pt>
                <c:pt idx="11494">
                  <c:v>3.51648E-8</c:v>
                </c:pt>
                <c:pt idx="11495">
                  <c:v>3.5171100000000003E-8</c:v>
                </c:pt>
                <c:pt idx="11496">
                  <c:v>3.5177300000000001E-8</c:v>
                </c:pt>
                <c:pt idx="11497">
                  <c:v>3.5183599999999997E-8</c:v>
                </c:pt>
                <c:pt idx="11498">
                  <c:v>3.5189800000000002E-8</c:v>
                </c:pt>
                <c:pt idx="11499">
                  <c:v>3.5196099999999998E-8</c:v>
                </c:pt>
                <c:pt idx="11500">
                  <c:v>3.5202300000000003E-8</c:v>
                </c:pt>
                <c:pt idx="11501">
                  <c:v>3.5208599999999999E-8</c:v>
                </c:pt>
                <c:pt idx="11502">
                  <c:v>3.5214799999999997E-8</c:v>
                </c:pt>
                <c:pt idx="11503">
                  <c:v>3.52211E-8</c:v>
                </c:pt>
                <c:pt idx="11504">
                  <c:v>3.5227299999999998E-8</c:v>
                </c:pt>
                <c:pt idx="11505">
                  <c:v>3.5233600000000001E-8</c:v>
                </c:pt>
                <c:pt idx="11506">
                  <c:v>3.5239799999999999E-8</c:v>
                </c:pt>
                <c:pt idx="11507">
                  <c:v>3.5246100000000002E-8</c:v>
                </c:pt>
                <c:pt idx="11508">
                  <c:v>3.52523E-8</c:v>
                </c:pt>
                <c:pt idx="11509">
                  <c:v>3.5258600000000003E-8</c:v>
                </c:pt>
                <c:pt idx="11510">
                  <c:v>3.5264800000000001E-8</c:v>
                </c:pt>
                <c:pt idx="11511">
                  <c:v>3.5271099999999997E-8</c:v>
                </c:pt>
                <c:pt idx="11512">
                  <c:v>3.5277300000000002E-8</c:v>
                </c:pt>
                <c:pt idx="11513">
                  <c:v>3.5283599999999998E-8</c:v>
                </c:pt>
                <c:pt idx="11514">
                  <c:v>3.5289800000000003E-8</c:v>
                </c:pt>
                <c:pt idx="11515">
                  <c:v>3.5296099999999999E-8</c:v>
                </c:pt>
                <c:pt idx="11516">
                  <c:v>3.5302299999999997E-8</c:v>
                </c:pt>
                <c:pt idx="11517">
                  <c:v>3.53086E-8</c:v>
                </c:pt>
                <c:pt idx="11518">
                  <c:v>3.5314799999999998E-8</c:v>
                </c:pt>
                <c:pt idx="11519">
                  <c:v>3.5321100000000001E-8</c:v>
                </c:pt>
                <c:pt idx="11520">
                  <c:v>3.5327299999999999E-8</c:v>
                </c:pt>
                <c:pt idx="11521">
                  <c:v>3.5333600000000002E-8</c:v>
                </c:pt>
                <c:pt idx="11522">
                  <c:v>3.53398E-8</c:v>
                </c:pt>
                <c:pt idx="11523">
                  <c:v>3.5346100000000003E-8</c:v>
                </c:pt>
                <c:pt idx="11524">
                  <c:v>3.5352300000000001E-8</c:v>
                </c:pt>
                <c:pt idx="11525">
                  <c:v>3.5358599999999997E-8</c:v>
                </c:pt>
                <c:pt idx="11526">
                  <c:v>3.5364800000000002E-8</c:v>
                </c:pt>
                <c:pt idx="11527">
                  <c:v>3.5371099999999998E-8</c:v>
                </c:pt>
                <c:pt idx="11528">
                  <c:v>3.5377300000000003E-8</c:v>
                </c:pt>
                <c:pt idx="11529">
                  <c:v>3.5383599999999999E-8</c:v>
                </c:pt>
                <c:pt idx="11530">
                  <c:v>3.5389799999999997E-8</c:v>
                </c:pt>
                <c:pt idx="11531">
                  <c:v>3.53961E-8</c:v>
                </c:pt>
                <c:pt idx="11532">
                  <c:v>3.5402299999999998E-8</c:v>
                </c:pt>
                <c:pt idx="11533">
                  <c:v>3.5408600000000001E-8</c:v>
                </c:pt>
                <c:pt idx="11534">
                  <c:v>3.5414799999999999E-8</c:v>
                </c:pt>
                <c:pt idx="11535">
                  <c:v>3.5421100000000002E-8</c:v>
                </c:pt>
                <c:pt idx="11536">
                  <c:v>3.54273E-8</c:v>
                </c:pt>
                <c:pt idx="11537">
                  <c:v>3.5433600000000003E-8</c:v>
                </c:pt>
                <c:pt idx="11538">
                  <c:v>3.5439800000000001E-8</c:v>
                </c:pt>
                <c:pt idx="11539">
                  <c:v>3.5446099999999997E-8</c:v>
                </c:pt>
                <c:pt idx="11540">
                  <c:v>3.5452300000000002E-8</c:v>
                </c:pt>
                <c:pt idx="11541">
                  <c:v>3.5458599999999998E-8</c:v>
                </c:pt>
                <c:pt idx="11542">
                  <c:v>3.5464800000000003E-8</c:v>
                </c:pt>
                <c:pt idx="11543">
                  <c:v>3.5471099999999999E-8</c:v>
                </c:pt>
                <c:pt idx="11544">
                  <c:v>3.5477299999999997E-8</c:v>
                </c:pt>
                <c:pt idx="11545">
                  <c:v>3.54836E-8</c:v>
                </c:pt>
                <c:pt idx="11546">
                  <c:v>3.5489799999999998E-8</c:v>
                </c:pt>
                <c:pt idx="11547">
                  <c:v>3.5496100000000001E-8</c:v>
                </c:pt>
                <c:pt idx="11548">
                  <c:v>3.5502299999999999E-8</c:v>
                </c:pt>
                <c:pt idx="11549">
                  <c:v>3.5508600000000002E-8</c:v>
                </c:pt>
                <c:pt idx="11550">
                  <c:v>3.55148E-8</c:v>
                </c:pt>
                <c:pt idx="11551">
                  <c:v>3.5521100000000003E-8</c:v>
                </c:pt>
                <c:pt idx="11552">
                  <c:v>3.5527300000000001E-8</c:v>
                </c:pt>
                <c:pt idx="11553">
                  <c:v>3.5533599999999997E-8</c:v>
                </c:pt>
                <c:pt idx="11554">
                  <c:v>3.5539800000000002E-8</c:v>
                </c:pt>
                <c:pt idx="11555">
                  <c:v>3.5546099999999998E-8</c:v>
                </c:pt>
                <c:pt idx="11556">
                  <c:v>3.5552300000000003E-8</c:v>
                </c:pt>
                <c:pt idx="11557">
                  <c:v>3.5558599999999999E-8</c:v>
                </c:pt>
                <c:pt idx="11558">
                  <c:v>3.5564799999999997E-8</c:v>
                </c:pt>
                <c:pt idx="11559">
                  <c:v>3.55711E-8</c:v>
                </c:pt>
                <c:pt idx="11560">
                  <c:v>3.5577299999999998E-8</c:v>
                </c:pt>
                <c:pt idx="11561">
                  <c:v>3.5583600000000001E-8</c:v>
                </c:pt>
                <c:pt idx="11562">
                  <c:v>3.5589799999999999E-8</c:v>
                </c:pt>
                <c:pt idx="11563">
                  <c:v>3.5596100000000002E-8</c:v>
                </c:pt>
                <c:pt idx="11564">
                  <c:v>3.56023E-8</c:v>
                </c:pt>
                <c:pt idx="11565">
                  <c:v>3.5608600000000003E-8</c:v>
                </c:pt>
                <c:pt idx="11566">
                  <c:v>3.5614800000000001E-8</c:v>
                </c:pt>
                <c:pt idx="11567">
                  <c:v>3.5621099999999997E-8</c:v>
                </c:pt>
                <c:pt idx="11568">
                  <c:v>3.5627300000000002E-8</c:v>
                </c:pt>
                <c:pt idx="11569">
                  <c:v>3.5633599999999998E-8</c:v>
                </c:pt>
                <c:pt idx="11570">
                  <c:v>3.5639800000000003E-8</c:v>
                </c:pt>
                <c:pt idx="11571">
                  <c:v>3.5646099999999999E-8</c:v>
                </c:pt>
                <c:pt idx="11572">
                  <c:v>3.5652299999999997E-8</c:v>
                </c:pt>
                <c:pt idx="11573">
                  <c:v>3.56586E-8</c:v>
                </c:pt>
                <c:pt idx="11574">
                  <c:v>3.5664799999999998E-8</c:v>
                </c:pt>
                <c:pt idx="11575">
                  <c:v>3.5671100000000001E-8</c:v>
                </c:pt>
                <c:pt idx="11576">
                  <c:v>3.5677299999999999E-8</c:v>
                </c:pt>
                <c:pt idx="11577">
                  <c:v>3.5683600000000002E-8</c:v>
                </c:pt>
                <c:pt idx="11578">
                  <c:v>3.56898E-8</c:v>
                </c:pt>
                <c:pt idx="11579">
                  <c:v>3.5696100000000003E-8</c:v>
                </c:pt>
                <c:pt idx="11580">
                  <c:v>3.5702300000000001E-8</c:v>
                </c:pt>
                <c:pt idx="11581">
                  <c:v>3.5708599999999997E-8</c:v>
                </c:pt>
                <c:pt idx="11582">
                  <c:v>3.5714800000000002E-8</c:v>
                </c:pt>
                <c:pt idx="11583">
                  <c:v>3.5721099999999998E-8</c:v>
                </c:pt>
                <c:pt idx="11584">
                  <c:v>3.5727300000000003E-8</c:v>
                </c:pt>
                <c:pt idx="11585">
                  <c:v>3.5733599999999999E-8</c:v>
                </c:pt>
                <c:pt idx="11586">
                  <c:v>3.5739799999999997E-8</c:v>
                </c:pt>
                <c:pt idx="11587">
                  <c:v>3.57461E-8</c:v>
                </c:pt>
                <c:pt idx="11588">
                  <c:v>3.5752299999999998E-8</c:v>
                </c:pt>
                <c:pt idx="11589">
                  <c:v>3.5758600000000001E-8</c:v>
                </c:pt>
                <c:pt idx="11590">
                  <c:v>3.5764799999999999E-8</c:v>
                </c:pt>
                <c:pt idx="11591">
                  <c:v>3.5771100000000002E-8</c:v>
                </c:pt>
                <c:pt idx="11592">
                  <c:v>3.57773E-8</c:v>
                </c:pt>
                <c:pt idx="11593">
                  <c:v>3.5783600000000003E-8</c:v>
                </c:pt>
                <c:pt idx="11594">
                  <c:v>3.5789800000000001E-8</c:v>
                </c:pt>
                <c:pt idx="11595">
                  <c:v>3.5796099999999997E-8</c:v>
                </c:pt>
                <c:pt idx="11596">
                  <c:v>3.5802300000000002E-8</c:v>
                </c:pt>
                <c:pt idx="11597">
                  <c:v>3.5808599999999998E-8</c:v>
                </c:pt>
                <c:pt idx="11598">
                  <c:v>3.5814800000000003E-8</c:v>
                </c:pt>
                <c:pt idx="11599">
                  <c:v>3.5821099999999999E-8</c:v>
                </c:pt>
                <c:pt idx="11600">
                  <c:v>3.5827299999999997E-8</c:v>
                </c:pt>
                <c:pt idx="11601">
                  <c:v>3.58336E-8</c:v>
                </c:pt>
                <c:pt idx="11602">
                  <c:v>3.5839799999999998E-8</c:v>
                </c:pt>
                <c:pt idx="11603">
                  <c:v>3.5846100000000001E-8</c:v>
                </c:pt>
                <c:pt idx="11604">
                  <c:v>3.5852299999999999E-8</c:v>
                </c:pt>
                <c:pt idx="11605">
                  <c:v>3.5858600000000002E-8</c:v>
                </c:pt>
                <c:pt idx="11606">
                  <c:v>3.58648E-8</c:v>
                </c:pt>
                <c:pt idx="11607">
                  <c:v>3.5871100000000003E-8</c:v>
                </c:pt>
                <c:pt idx="11608">
                  <c:v>3.5877300000000001E-8</c:v>
                </c:pt>
                <c:pt idx="11609">
                  <c:v>3.5883599999999997E-8</c:v>
                </c:pt>
                <c:pt idx="11610">
                  <c:v>3.5889800000000002E-8</c:v>
                </c:pt>
                <c:pt idx="11611">
                  <c:v>3.5896099999999998E-8</c:v>
                </c:pt>
                <c:pt idx="11612">
                  <c:v>3.5902300000000002E-8</c:v>
                </c:pt>
                <c:pt idx="11613">
                  <c:v>3.5908599999999999E-8</c:v>
                </c:pt>
                <c:pt idx="11614">
                  <c:v>3.5914799999999997E-8</c:v>
                </c:pt>
                <c:pt idx="11615">
                  <c:v>3.59211E-8</c:v>
                </c:pt>
                <c:pt idx="11616">
                  <c:v>3.5927299999999998E-8</c:v>
                </c:pt>
                <c:pt idx="11617">
                  <c:v>3.5933600000000001E-8</c:v>
                </c:pt>
                <c:pt idx="11618">
                  <c:v>3.5939799999999999E-8</c:v>
                </c:pt>
                <c:pt idx="11619">
                  <c:v>3.5946100000000002E-8</c:v>
                </c:pt>
                <c:pt idx="11620">
                  <c:v>3.59523E-8</c:v>
                </c:pt>
                <c:pt idx="11621">
                  <c:v>3.5958600000000003E-8</c:v>
                </c:pt>
                <c:pt idx="11622">
                  <c:v>3.5964800000000001E-8</c:v>
                </c:pt>
                <c:pt idx="11623">
                  <c:v>3.5971099999999997E-8</c:v>
                </c:pt>
                <c:pt idx="11624">
                  <c:v>3.5977300000000001E-8</c:v>
                </c:pt>
                <c:pt idx="11625">
                  <c:v>3.5983599999999998E-8</c:v>
                </c:pt>
                <c:pt idx="11626">
                  <c:v>3.5989800000000002E-8</c:v>
                </c:pt>
                <c:pt idx="11627">
                  <c:v>3.5996099999999999E-8</c:v>
                </c:pt>
                <c:pt idx="11628">
                  <c:v>3.6002299999999997E-8</c:v>
                </c:pt>
                <c:pt idx="11629">
                  <c:v>3.60086E-8</c:v>
                </c:pt>
                <c:pt idx="11630">
                  <c:v>3.6014799999999998E-8</c:v>
                </c:pt>
                <c:pt idx="11631">
                  <c:v>3.6021100000000001E-8</c:v>
                </c:pt>
                <c:pt idx="11632">
                  <c:v>3.6027299999999999E-8</c:v>
                </c:pt>
                <c:pt idx="11633">
                  <c:v>3.6033600000000002E-8</c:v>
                </c:pt>
                <c:pt idx="11634">
                  <c:v>3.60398E-8</c:v>
                </c:pt>
                <c:pt idx="11635">
                  <c:v>3.6046100000000003E-8</c:v>
                </c:pt>
                <c:pt idx="11636">
                  <c:v>3.6052300000000001E-8</c:v>
                </c:pt>
                <c:pt idx="11637">
                  <c:v>3.6058599999999997E-8</c:v>
                </c:pt>
                <c:pt idx="11638">
                  <c:v>3.6064800000000001E-8</c:v>
                </c:pt>
                <c:pt idx="11639">
                  <c:v>3.6071099999999998E-8</c:v>
                </c:pt>
                <c:pt idx="11640">
                  <c:v>3.6077300000000002E-8</c:v>
                </c:pt>
                <c:pt idx="11641">
                  <c:v>3.6083599999999999E-8</c:v>
                </c:pt>
                <c:pt idx="11642">
                  <c:v>3.6089799999999997E-8</c:v>
                </c:pt>
                <c:pt idx="11643">
                  <c:v>3.60961E-8</c:v>
                </c:pt>
                <c:pt idx="11644">
                  <c:v>3.6102299999999998E-8</c:v>
                </c:pt>
                <c:pt idx="11645">
                  <c:v>3.6108600000000001E-8</c:v>
                </c:pt>
                <c:pt idx="11646">
                  <c:v>3.6114799999999999E-8</c:v>
                </c:pt>
                <c:pt idx="11647">
                  <c:v>3.6121100000000002E-8</c:v>
                </c:pt>
                <c:pt idx="11648">
                  <c:v>3.61273E-8</c:v>
                </c:pt>
                <c:pt idx="11649">
                  <c:v>3.6133600000000003E-8</c:v>
                </c:pt>
                <c:pt idx="11650">
                  <c:v>3.61398E-8</c:v>
                </c:pt>
                <c:pt idx="11651">
                  <c:v>3.6146099999999997E-8</c:v>
                </c:pt>
                <c:pt idx="11652">
                  <c:v>3.6152300000000001E-8</c:v>
                </c:pt>
                <c:pt idx="11653">
                  <c:v>3.6158599999999998E-8</c:v>
                </c:pt>
                <c:pt idx="11654">
                  <c:v>3.6164800000000002E-8</c:v>
                </c:pt>
                <c:pt idx="11655">
                  <c:v>3.6171099999999999E-8</c:v>
                </c:pt>
                <c:pt idx="11656">
                  <c:v>3.6177300000000003E-8</c:v>
                </c:pt>
                <c:pt idx="11657">
                  <c:v>3.61836E-8</c:v>
                </c:pt>
                <c:pt idx="11658">
                  <c:v>3.6189799999999998E-8</c:v>
                </c:pt>
                <c:pt idx="11659">
                  <c:v>3.6196100000000001E-8</c:v>
                </c:pt>
                <c:pt idx="11660">
                  <c:v>3.6202299999999999E-8</c:v>
                </c:pt>
                <c:pt idx="11661">
                  <c:v>3.6208600000000002E-8</c:v>
                </c:pt>
                <c:pt idx="11662">
                  <c:v>3.6214799999999999E-8</c:v>
                </c:pt>
                <c:pt idx="11663">
                  <c:v>3.6221100000000003E-8</c:v>
                </c:pt>
                <c:pt idx="11664">
                  <c:v>3.62273E-8</c:v>
                </c:pt>
                <c:pt idx="11665">
                  <c:v>3.6233599999999997E-8</c:v>
                </c:pt>
                <c:pt idx="11666">
                  <c:v>3.6239800000000001E-8</c:v>
                </c:pt>
                <c:pt idx="11667">
                  <c:v>3.6246099999999998E-8</c:v>
                </c:pt>
                <c:pt idx="11668">
                  <c:v>3.6252300000000002E-8</c:v>
                </c:pt>
                <c:pt idx="11669">
                  <c:v>3.6258599999999999E-8</c:v>
                </c:pt>
                <c:pt idx="11670">
                  <c:v>3.6264800000000003E-8</c:v>
                </c:pt>
                <c:pt idx="11671">
                  <c:v>3.62711E-8</c:v>
                </c:pt>
                <c:pt idx="11672">
                  <c:v>3.6277299999999998E-8</c:v>
                </c:pt>
                <c:pt idx="11673">
                  <c:v>3.6283600000000001E-8</c:v>
                </c:pt>
                <c:pt idx="11674">
                  <c:v>3.6289799999999998E-8</c:v>
                </c:pt>
                <c:pt idx="11675">
                  <c:v>3.6296100000000002E-8</c:v>
                </c:pt>
                <c:pt idx="11676">
                  <c:v>3.6302299999999999E-8</c:v>
                </c:pt>
                <c:pt idx="11677">
                  <c:v>3.6308600000000003E-8</c:v>
                </c:pt>
                <c:pt idx="11678">
                  <c:v>3.63148E-8</c:v>
                </c:pt>
                <c:pt idx="11679">
                  <c:v>3.6321099999999997E-8</c:v>
                </c:pt>
                <c:pt idx="11680">
                  <c:v>3.6327300000000001E-8</c:v>
                </c:pt>
                <c:pt idx="11681">
                  <c:v>3.6333599999999998E-8</c:v>
                </c:pt>
                <c:pt idx="11682">
                  <c:v>3.6339800000000002E-8</c:v>
                </c:pt>
                <c:pt idx="11683">
                  <c:v>3.6346099999999999E-8</c:v>
                </c:pt>
                <c:pt idx="11684">
                  <c:v>3.6352300000000003E-8</c:v>
                </c:pt>
                <c:pt idx="11685">
                  <c:v>3.63586E-8</c:v>
                </c:pt>
                <c:pt idx="11686">
                  <c:v>3.6364799999999998E-8</c:v>
                </c:pt>
                <c:pt idx="11687">
                  <c:v>3.6371100000000001E-8</c:v>
                </c:pt>
                <c:pt idx="11688">
                  <c:v>3.6377299999999998E-8</c:v>
                </c:pt>
                <c:pt idx="11689">
                  <c:v>3.6383600000000002E-8</c:v>
                </c:pt>
                <c:pt idx="11690">
                  <c:v>3.6389799999999999E-8</c:v>
                </c:pt>
                <c:pt idx="11691">
                  <c:v>3.6396100000000003E-8</c:v>
                </c:pt>
                <c:pt idx="11692">
                  <c:v>3.64023E-8</c:v>
                </c:pt>
                <c:pt idx="11693">
                  <c:v>3.6408599999999997E-8</c:v>
                </c:pt>
                <c:pt idx="11694">
                  <c:v>3.6414800000000001E-8</c:v>
                </c:pt>
                <c:pt idx="11695">
                  <c:v>3.6421099999999998E-8</c:v>
                </c:pt>
                <c:pt idx="11696">
                  <c:v>3.6427300000000002E-8</c:v>
                </c:pt>
                <c:pt idx="11697">
                  <c:v>3.6433599999999999E-8</c:v>
                </c:pt>
                <c:pt idx="11698">
                  <c:v>3.6439800000000003E-8</c:v>
                </c:pt>
                <c:pt idx="11699">
                  <c:v>3.64461E-8</c:v>
                </c:pt>
                <c:pt idx="11700">
                  <c:v>3.6452299999999997E-8</c:v>
                </c:pt>
                <c:pt idx="11701">
                  <c:v>3.6458600000000001E-8</c:v>
                </c:pt>
                <c:pt idx="11702">
                  <c:v>3.6464799999999998E-8</c:v>
                </c:pt>
                <c:pt idx="11703">
                  <c:v>3.6471100000000002E-8</c:v>
                </c:pt>
                <c:pt idx="11704">
                  <c:v>3.6477299999999999E-8</c:v>
                </c:pt>
                <c:pt idx="11705">
                  <c:v>3.6483600000000003E-8</c:v>
                </c:pt>
                <c:pt idx="11706">
                  <c:v>3.64898E-8</c:v>
                </c:pt>
                <c:pt idx="11707">
                  <c:v>3.6496099999999997E-8</c:v>
                </c:pt>
                <c:pt idx="11708">
                  <c:v>3.6502300000000001E-8</c:v>
                </c:pt>
                <c:pt idx="11709">
                  <c:v>3.6508599999999998E-8</c:v>
                </c:pt>
                <c:pt idx="11710">
                  <c:v>3.6514800000000002E-8</c:v>
                </c:pt>
                <c:pt idx="11711">
                  <c:v>3.6521099999999999E-8</c:v>
                </c:pt>
                <c:pt idx="11712">
                  <c:v>3.6527300000000003E-8</c:v>
                </c:pt>
                <c:pt idx="11713">
                  <c:v>3.65336E-8</c:v>
                </c:pt>
                <c:pt idx="11714">
                  <c:v>3.6539799999999997E-8</c:v>
                </c:pt>
                <c:pt idx="11715">
                  <c:v>3.6546100000000001E-8</c:v>
                </c:pt>
                <c:pt idx="11716">
                  <c:v>3.6552299999999998E-8</c:v>
                </c:pt>
                <c:pt idx="11717">
                  <c:v>3.6558600000000002E-8</c:v>
                </c:pt>
                <c:pt idx="11718">
                  <c:v>3.6564799999999999E-8</c:v>
                </c:pt>
                <c:pt idx="11719">
                  <c:v>3.6571100000000002E-8</c:v>
                </c:pt>
                <c:pt idx="11720">
                  <c:v>3.65773E-8</c:v>
                </c:pt>
                <c:pt idx="11721">
                  <c:v>3.6583599999999997E-8</c:v>
                </c:pt>
                <c:pt idx="11722">
                  <c:v>3.6589800000000001E-8</c:v>
                </c:pt>
                <c:pt idx="11723">
                  <c:v>3.6596099999999998E-8</c:v>
                </c:pt>
                <c:pt idx="11724">
                  <c:v>3.6602300000000002E-8</c:v>
                </c:pt>
                <c:pt idx="11725">
                  <c:v>3.6608599999999999E-8</c:v>
                </c:pt>
                <c:pt idx="11726">
                  <c:v>3.6614800000000003E-8</c:v>
                </c:pt>
                <c:pt idx="11727">
                  <c:v>3.66211E-8</c:v>
                </c:pt>
                <c:pt idx="11728">
                  <c:v>3.6627299999999997E-8</c:v>
                </c:pt>
                <c:pt idx="11729">
                  <c:v>3.6633600000000001E-8</c:v>
                </c:pt>
                <c:pt idx="11730">
                  <c:v>3.6639799999999998E-8</c:v>
                </c:pt>
                <c:pt idx="11731">
                  <c:v>3.6646100000000001E-8</c:v>
                </c:pt>
                <c:pt idx="11732">
                  <c:v>3.6652299999999999E-8</c:v>
                </c:pt>
                <c:pt idx="11733">
                  <c:v>3.6658600000000002E-8</c:v>
                </c:pt>
                <c:pt idx="11734">
                  <c:v>3.66648E-8</c:v>
                </c:pt>
                <c:pt idx="11735">
                  <c:v>3.6671099999999997E-8</c:v>
                </c:pt>
                <c:pt idx="11736">
                  <c:v>3.6677300000000001E-8</c:v>
                </c:pt>
                <c:pt idx="11737">
                  <c:v>3.6683599999999998E-8</c:v>
                </c:pt>
                <c:pt idx="11738">
                  <c:v>3.6689800000000002E-8</c:v>
                </c:pt>
                <c:pt idx="11739">
                  <c:v>3.6696099999999999E-8</c:v>
                </c:pt>
                <c:pt idx="11740">
                  <c:v>3.6702300000000003E-8</c:v>
                </c:pt>
                <c:pt idx="11741">
                  <c:v>3.67086E-8</c:v>
                </c:pt>
                <c:pt idx="11742">
                  <c:v>3.6714799999999997E-8</c:v>
                </c:pt>
                <c:pt idx="11743">
                  <c:v>3.6721100000000001E-8</c:v>
                </c:pt>
                <c:pt idx="11744">
                  <c:v>3.6727299999999998E-8</c:v>
                </c:pt>
                <c:pt idx="11745">
                  <c:v>3.6733600000000001E-8</c:v>
                </c:pt>
                <c:pt idx="11746">
                  <c:v>3.6739799999999999E-8</c:v>
                </c:pt>
                <c:pt idx="11747">
                  <c:v>3.6746100000000002E-8</c:v>
                </c:pt>
                <c:pt idx="11748">
                  <c:v>3.67523E-8</c:v>
                </c:pt>
                <c:pt idx="11749">
                  <c:v>3.6758599999999997E-8</c:v>
                </c:pt>
                <c:pt idx="11750">
                  <c:v>3.6764800000000001E-8</c:v>
                </c:pt>
                <c:pt idx="11751">
                  <c:v>3.6771099999999998E-8</c:v>
                </c:pt>
                <c:pt idx="11752">
                  <c:v>3.6777300000000002E-8</c:v>
                </c:pt>
                <c:pt idx="11753">
                  <c:v>3.6783599999999999E-8</c:v>
                </c:pt>
                <c:pt idx="11754">
                  <c:v>3.6789800000000003E-8</c:v>
                </c:pt>
                <c:pt idx="11755">
                  <c:v>3.67961E-8</c:v>
                </c:pt>
                <c:pt idx="11756">
                  <c:v>3.6802299999999997E-8</c:v>
                </c:pt>
                <c:pt idx="11757">
                  <c:v>3.68086E-8</c:v>
                </c:pt>
                <c:pt idx="11758">
                  <c:v>3.6814799999999998E-8</c:v>
                </c:pt>
                <c:pt idx="11759">
                  <c:v>3.6821100000000001E-8</c:v>
                </c:pt>
                <c:pt idx="11760">
                  <c:v>3.6827299999999999E-8</c:v>
                </c:pt>
                <c:pt idx="11761">
                  <c:v>3.6833600000000002E-8</c:v>
                </c:pt>
                <c:pt idx="11762">
                  <c:v>3.68398E-8</c:v>
                </c:pt>
                <c:pt idx="11763">
                  <c:v>3.6846100000000003E-8</c:v>
                </c:pt>
                <c:pt idx="11764">
                  <c:v>3.6852300000000001E-8</c:v>
                </c:pt>
                <c:pt idx="11765">
                  <c:v>3.6858599999999998E-8</c:v>
                </c:pt>
                <c:pt idx="11766">
                  <c:v>3.6864800000000002E-8</c:v>
                </c:pt>
                <c:pt idx="11767">
                  <c:v>3.6871099999999999E-8</c:v>
                </c:pt>
                <c:pt idx="11768">
                  <c:v>3.6877300000000003E-8</c:v>
                </c:pt>
                <c:pt idx="11769">
                  <c:v>3.6883599999999999E-8</c:v>
                </c:pt>
                <c:pt idx="11770">
                  <c:v>3.6889799999999997E-8</c:v>
                </c:pt>
                <c:pt idx="11771">
                  <c:v>3.68961E-8</c:v>
                </c:pt>
                <c:pt idx="11772">
                  <c:v>3.6902299999999998E-8</c:v>
                </c:pt>
                <c:pt idx="11773">
                  <c:v>3.6908600000000001E-8</c:v>
                </c:pt>
                <c:pt idx="11774">
                  <c:v>3.6914799999999999E-8</c:v>
                </c:pt>
                <c:pt idx="11775">
                  <c:v>3.6921100000000002E-8</c:v>
                </c:pt>
                <c:pt idx="11776">
                  <c:v>3.69273E-8</c:v>
                </c:pt>
                <c:pt idx="11777">
                  <c:v>3.6933600000000003E-8</c:v>
                </c:pt>
                <c:pt idx="11778">
                  <c:v>3.6939800000000001E-8</c:v>
                </c:pt>
                <c:pt idx="11779">
                  <c:v>3.6946099999999998E-8</c:v>
                </c:pt>
                <c:pt idx="11780">
                  <c:v>3.6952300000000002E-8</c:v>
                </c:pt>
                <c:pt idx="11781">
                  <c:v>3.6958599999999998E-8</c:v>
                </c:pt>
                <c:pt idx="11782">
                  <c:v>3.6964800000000003E-8</c:v>
                </c:pt>
                <c:pt idx="11783">
                  <c:v>3.6971099999999999E-8</c:v>
                </c:pt>
                <c:pt idx="11784">
                  <c:v>3.6977299999999997E-8</c:v>
                </c:pt>
                <c:pt idx="11785">
                  <c:v>3.69836E-8</c:v>
                </c:pt>
                <c:pt idx="11786">
                  <c:v>3.6989799999999998E-8</c:v>
                </c:pt>
                <c:pt idx="11787">
                  <c:v>3.6996100000000001E-8</c:v>
                </c:pt>
                <c:pt idx="11788">
                  <c:v>3.7002299999999999E-8</c:v>
                </c:pt>
                <c:pt idx="11789">
                  <c:v>3.7008600000000002E-8</c:v>
                </c:pt>
                <c:pt idx="11790">
                  <c:v>3.70148E-8</c:v>
                </c:pt>
                <c:pt idx="11791">
                  <c:v>3.7021100000000003E-8</c:v>
                </c:pt>
                <c:pt idx="11792">
                  <c:v>3.7027300000000001E-8</c:v>
                </c:pt>
                <c:pt idx="11793">
                  <c:v>3.7033599999999998E-8</c:v>
                </c:pt>
                <c:pt idx="11794">
                  <c:v>3.7039800000000002E-8</c:v>
                </c:pt>
                <c:pt idx="11795">
                  <c:v>3.7046099999999998E-8</c:v>
                </c:pt>
                <c:pt idx="11796">
                  <c:v>3.7052300000000003E-8</c:v>
                </c:pt>
                <c:pt idx="11797">
                  <c:v>3.7058599999999999E-8</c:v>
                </c:pt>
                <c:pt idx="11798">
                  <c:v>3.7064799999999997E-8</c:v>
                </c:pt>
                <c:pt idx="11799">
                  <c:v>3.70711E-8</c:v>
                </c:pt>
                <c:pt idx="11800">
                  <c:v>3.7077299999999998E-8</c:v>
                </c:pt>
                <c:pt idx="11801">
                  <c:v>3.7083600000000001E-8</c:v>
                </c:pt>
                <c:pt idx="11802">
                  <c:v>3.7089799999999999E-8</c:v>
                </c:pt>
                <c:pt idx="11803">
                  <c:v>3.7096100000000002E-8</c:v>
                </c:pt>
                <c:pt idx="11804">
                  <c:v>3.71023E-8</c:v>
                </c:pt>
                <c:pt idx="11805">
                  <c:v>3.7108600000000003E-8</c:v>
                </c:pt>
                <c:pt idx="11806">
                  <c:v>3.7114800000000001E-8</c:v>
                </c:pt>
                <c:pt idx="11807">
                  <c:v>3.7121099999999997E-8</c:v>
                </c:pt>
                <c:pt idx="11808">
                  <c:v>3.7127300000000002E-8</c:v>
                </c:pt>
                <c:pt idx="11809">
                  <c:v>3.7133599999999998E-8</c:v>
                </c:pt>
                <c:pt idx="11810">
                  <c:v>3.7139800000000003E-8</c:v>
                </c:pt>
                <c:pt idx="11811">
                  <c:v>3.7146099999999999E-8</c:v>
                </c:pt>
                <c:pt idx="11812">
                  <c:v>3.7152299999999997E-8</c:v>
                </c:pt>
                <c:pt idx="11813">
                  <c:v>3.71586E-8</c:v>
                </c:pt>
                <c:pt idx="11814">
                  <c:v>3.7164799999999998E-8</c:v>
                </c:pt>
                <c:pt idx="11815">
                  <c:v>3.7171100000000001E-8</c:v>
                </c:pt>
                <c:pt idx="11816">
                  <c:v>3.7177299999999999E-8</c:v>
                </c:pt>
                <c:pt idx="11817">
                  <c:v>3.7183600000000002E-8</c:v>
                </c:pt>
                <c:pt idx="11818">
                  <c:v>3.71898E-8</c:v>
                </c:pt>
                <c:pt idx="11819">
                  <c:v>3.7196100000000003E-8</c:v>
                </c:pt>
                <c:pt idx="11820">
                  <c:v>3.7202300000000001E-8</c:v>
                </c:pt>
                <c:pt idx="11821">
                  <c:v>3.7208599999999997E-8</c:v>
                </c:pt>
                <c:pt idx="11822">
                  <c:v>3.7214800000000002E-8</c:v>
                </c:pt>
                <c:pt idx="11823">
                  <c:v>3.7221099999999998E-8</c:v>
                </c:pt>
                <c:pt idx="11824">
                  <c:v>3.7227300000000003E-8</c:v>
                </c:pt>
                <c:pt idx="11825">
                  <c:v>3.7233599999999999E-8</c:v>
                </c:pt>
                <c:pt idx="11826">
                  <c:v>3.7239799999999997E-8</c:v>
                </c:pt>
                <c:pt idx="11827">
                  <c:v>3.72461E-8</c:v>
                </c:pt>
                <c:pt idx="11828">
                  <c:v>3.7252299999999998E-8</c:v>
                </c:pt>
                <c:pt idx="11829">
                  <c:v>3.7258600000000001E-8</c:v>
                </c:pt>
                <c:pt idx="11830">
                  <c:v>3.7264799999999999E-8</c:v>
                </c:pt>
                <c:pt idx="11831">
                  <c:v>3.7271100000000002E-8</c:v>
                </c:pt>
                <c:pt idx="11832">
                  <c:v>3.72773E-8</c:v>
                </c:pt>
                <c:pt idx="11833">
                  <c:v>3.7283600000000003E-8</c:v>
                </c:pt>
                <c:pt idx="11834">
                  <c:v>3.7289800000000001E-8</c:v>
                </c:pt>
                <c:pt idx="11835">
                  <c:v>3.7296099999999997E-8</c:v>
                </c:pt>
                <c:pt idx="11836">
                  <c:v>3.7302300000000002E-8</c:v>
                </c:pt>
                <c:pt idx="11837">
                  <c:v>3.7308599999999998E-8</c:v>
                </c:pt>
                <c:pt idx="11838">
                  <c:v>3.7314800000000003E-8</c:v>
                </c:pt>
                <c:pt idx="11839">
                  <c:v>3.7321099999999999E-8</c:v>
                </c:pt>
                <c:pt idx="11840">
                  <c:v>3.7327299999999997E-8</c:v>
                </c:pt>
                <c:pt idx="11841">
                  <c:v>3.73336E-8</c:v>
                </c:pt>
                <c:pt idx="11842">
                  <c:v>3.7339799999999998E-8</c:v>
                </c:pt>
                <c:pt idx="11843">
                  <c:v>3.7346100000000001E-8</c:v>
                </c:pt>
                <c:pt idx="11844">
                  <c:v>3.7352299999999999E-8</c:v>
                </c:pt>
                <c:pt idx="11845">
                  <c:v>3.7358600000000002E-8</c:v>
                </c:pt>
                <c:pt idx="11846">
                  <c:v>3.73648E-8</c:v>
                </c:pt>
                <c:pt idx="11847">
                  <c:v>3.7371100000000003E-8</c:v>
                </c:pt>
                <c:pt idx="11848">
                  <c:v>3.7377300000000001E-8</c:v>
                </c:pt>
                <c:pt idx="11849">
                  <c:v>3.7383599999999997E-8</c:v>
                </c:pt>
                <c:pt idx="11850">
                  <c:v>3.7389800000000002E-8</c:v>
                </c:pt>
                <c:pt idx="11851">
                  <c:v>3.7396099999999998E-8</c:v>
                </c:pt>
                <c:pt idx="11852">
                  <c:v>3.7402300000000003E-8</c:v>
                </c:pt>
                <c:pt idx="11853">
                  <c:v>3.7408599999999999E-8</c:v>
                </c:pt>
                <c:pt idx="11854">
                  <c:v>3.7414799999999997E-8</c:v>
                </c:pt>
                <c:pt idx="11855">
                  <c:v>3.74211E-8</c:v>
                </c:pt>
                <c:pt idx="11856">
                  <c:v>3.7427299999999998E-8</c:v>
                </c:pt>
                <c:pt idx="11857">
                  <c:v>3.7433600000000001E-8</c:v>
                </c:pt>
                <c:pt idx="11858">
                  <c:v>3.7439799999999999E-8</c:v>
                </c:pt>
                <c:pt idx="11859">
                  <c:v>3.7446100000000002E-8</c:v>
                </c:pt>
                <c:pt idx="11860">
                  <c:v>3.74523E-8</c:v>
                </c:pt>
                <c:pt idx="11861">
                  <c:v>3.7458600000000003E-8</c:v>
                </c:pt>
                <c:pt idx="11862">
                  <c:v>3.7464800000000001E-8</c:v>
                </c:pt>
                <c:pt idx="11863">
                  <c:v>3.7471099999999997E-8</c:v>
                </c:pt>
                <c:pt idx="11864">
                  <c:v>3.7477300000000002E-8</c:v>
                </c:pt>
                <c:pt idx="11865">
                  <c:v>3.7483599999999998E-8</c:v>
                </c:pt>
                <c:pt idx="11866">
                  <c:v>3.7489800000000003E-8</c:v>
                </c:pt>
                <c:pt idx="11867">
                  <c:v>3.7496099999999999E-8</c:v>
                </c:pt>
                <c:pt idx="11868">
                  <c:v>3.7502299999999997E-8</c:v>
                </c:pt>
                <c:pt idx="11869">
                  <c:v>3.75086E-8</c:v>
                </c:pt>
                <c:pt idx="11870">
                  <c:v>3.7514799999999998E-8</c:v>
                </c:pt>
                <c:pt idx="11871">
                  <c:v>3.7521100000000001E-8</c:v>
                </c:pt>
                <c:pt idx="11872">
                  <c:v>3.7527299999999999E-8</c:v>
                </c:pt>
                <c:pt idx="11873">
                  <c:v>3.7533600000000002E-8</c:v>
                </c:pt>
                <c:pt idx="11874">
                  <c:v>3.75398E-8</c:v>
                </c:pt>
                <c:pt idx="11875">
                  <c:v>3.7546100000000003E-8</c:v>
                </c:pt>
                <c:pt idx="11876">
                  <c:v>3.7552300000000001E-8</c:v>
                </c:pt>
                <c:pt idx="11877">
                  <c:v>3.7558599999999997E-8</c:v>
                </c:pt>
                <c:pt idx="11878">
                  <c:v>3.7564800000000002E-8</c:v>
                </c:pt>
                <c:pt idx="11879">
                  <c:v>3.7571099999999998E-8</c:v>
                </c:pt>
                <c:pt idx="11880">
                  <c:v>3.7577300000000003E-8</c:v>
                </c:pt>
                <c:pt idx="11881">
                  <c:v>3.7583599999999999E-8</c:v>
                </c:pt>
                <c:pt idx="11882">
                  <c:v>3.7589799999999997E-8</c:v>
                </c:pt>
                <c:pt idx="11883">
                  <c:v>3.75961E-8</c:v>
                </c:pt>
                <c:pt idx="11884">
                  <c:v>3.7602299999999998E-8</c:v>
                </c:pt>
                <c:pt idx="11885">
                  <c:v>3.7608600000000001E-8</c:v>
                </c:pt>
                <c:pt idx="11886">
                  <c:v>3.7614799999999999E-8</c:v>
                </c:pt>
                <c:pt idx="11887">
                  <c:v>3.7621100000000002E-8</c:v>
                </c:pt>
                <c:pt idx="11888">
                  <c:v>3.76273E-8</c:v>
                </c:pt>
                <c:pt idx="11889">
                  <c:v>3.7633600000000003E-8</c:v>
                </c:pt>
                <c:pt idx="11890">
                  <c:v>3.7639800000000001E-8</c:v>
                </c:pt>
                <c:pt idx="11891">
                  <c:v>3.7646099999999997E-8</c:v>
                </c:pt>
                <c:pt idx="11892">
                  <c:v>3.7652300000000002E-8</c:v>
                </c:pt>
                <c:pt idx="11893">
                  <c:v>3.7658599999999998E-8</c:v>
                </c:pt>
                <c:pt idx="11894">
                  <c:v>3.7664800000000003E-8</c:v>
                </c:pt>
                <c:pt idx="11895">
                  <c:v>3.7671099999999999E-8</c:v>
                </c:pt>
                <c:pt idx="11896">
                  <c:v>3.7677299999999997E-8</c:v>
                </c:pt>
                <c:pt idx="11897">
                  <c:v>3.76836E-8</c:v>
                </c:pt>
                <c:pt idx="11898">
                  <c:v>3.7689799999999998E-8</c:v>
                </c:pt>
                <c:pt idx="11899">
                  <c:v>3.7696100000000001E-8</c:v>
                </c:pt>
                <c:pt idx="11900">
                  <c:v>3.7702299999999999E-8</c:v>
                </c:pt>
                <c:pt idx="11901">
                  <c:v>3.7708600000000002E-8</c:v>
                </c:pt>
                <c:pt idx="11902">
                  <c:v>3.77148E-8</c:v>
                </c:pt>
                <c:pt idx="11903">
                  <c:v>3.7721100000000003E-8</c:v>
                </c:pt>
                <c:pt idx="11904">
                  <c:v>3.7727300000000001E-8</c:v>
                </c:pt>
                <c:pt idx="11905">
                  <c:v>3.7733599999999997E-8</c:v>
                </c:pt>
                <c:pt idx="11906">
                  <c:v>3.7739800000000002E-8</c:v>
                </c:pt>
                <c:pt idx="11907">
                  <c:v>3.7746099999999998E-8</c:v>
                </c:pt>
                <c:pt idx="11908">
                  <c:v>3.7752300000000002E-8</c:v>
                </c:pt>
                <c:pt idx="11909">
                  <c:v>3.7758599999999999E-8</c:v>
                </c:pt>
                <c:pt idx="11910">
                  <c:v>3.7764799999999997E-8</c:v>
                </c:pt>
                <c:pt idx="11911">
                  <c:v>3.77711E-8</c:v>
                </c:pt>
                <c:pt idx="11912">
                  <c:v>3.7777299999999998E-8</c:v>
                </c:pt>
                <c:pt idx="11913">
                  <c:v>3.7783600000000001E-8</c:v>
                </c:pt>
                <c:pt idx="11914">
                  <c:v>3.7789799999999999E-8</c:v>
                </c:pt>
                <c:pt idx="11915">
                  <c:v>3.7796100000000002E-8</c:v>
                </c:pt>
                <c:pt idx="11916">
                  <c:v>3.78023E-8</c:v>
                </c:pt>
                <c:pt idx="11917">
                  <c:v>3.7808600000000003E-8</c:v>
                </c:pt>
                <c:pt idx="11918">
                  <c:v>3.7814800000000001E-8</c:v>
                </c:pt>
                <c:pt idx="11919">
                  <c:v>3.7821099999999997E-8</c:v>
                </c:pt>
                <c:pt idx="11920">
                  <c:v>3.7827300000000002E-8</c:v>
                </c:pt>
                <c:pt idx="11921">
                  <c:v>3.7833599999999998E-8</c:v>
                </c:pt>
                <c:pt idx="11922">
                  <c:v>3.7839800000000002E-8</c:v>
                </c:pt>
                <c:pt idx="11923">
                  <c:v>3.7846099999999999E-8</c:v>
                </c:pt>
                <c:pt idx="11924">
                  <c:v>3.7852299999999997E-8</c:v>
                </c:pt>
                <c:pt idx="11925">
                  <c:v>3.78586E-8</c:v>
                </c:pt>
                <c:pt idx="11926">
                  <c:v>3.7864799999999998E-8</c:v>
                </c:pt>
                <c:pt idx="11927">
                  <c:v>3.7871100000000001E-8</c:v>
                </c:pt>
                <c:pt idx="11928">
                  <c:v>3.7877299999999999E-8</c:v>
                </c:pt>
                <c:pt idx="11929">
                  <c:v>3.7883600000000002E-8</c:v>
                </c:pt>
                <c:pt idx="11930">
                  <c:v>3.78898E-8</c:v>
                </c:pt>
                <c:pt idx="11931">
                  <c:v>3.7896100000000003E-8</c:v>
                </c:pt>
                <c:pt idx="11932">
                  <c:v>3.7902300000000001E-8</c:v>
                </c:pt>
                <c:pt idx="11933">
                  <c:v>3.7908599999999997E-8</c:v>
                </c:pt>
                <c:pt idx="11934">
                  <c:v>3.7914800000000001E-8</c:v>
                </c:pt>
                <c:pt idx="11935">
                  <c:v>3.7921099999999998E-8</c:v>
                </c:pt>
                <c:pt idx="11936">
                  <c:v>3.7927300000000002E-8</c:v>
                </c:pt>
                <c:pt idx="11937">
                  <c:v>3.7933599999999999E-8</c:v>
                </c:pt>
                <c:pt idx="11938">
                  <c:v>3.7939799999999997E-8</c:v>
                </c:pt>
                <c:pt idx="11939">
                  <c:v>3.79461E-8</c:v>
                </c:pt>
                <c:pt idx="11940">
                  <c:v>3.7952299999999998E-8</c:v>
                </c:pt>
                <c:pt idx="11941">
                  <c:v>3.7958600000000001E-8</c:v>
                </c:pt>
                <c:pt idx="11942">
                  <c:v>3.7964799999999999E-8</c:v>
                </c:pt>
                <c:pt idx="11943">
                  <c:v>3.7971100000000002E-8</c:v>
                </c:pt>
                <c:pt idx="11944">
                  <c:v>3.79773E-8</c:v>
                </c:pt>
                <c:pt idx="11945">
                  <c:v>3.7983600000000003E-8</c:v>
                </c:pt>
                <c:pt idx="11946">
                  <c:v>3.79898E-8</c:v>
                </c:pt>
                <c:pt idx="11947">
                  <c:v>3.7996099999999997E-8</c:v>
                </c:pt>
                <c:pt idx="11948">
                  <c:v>3.8002300000000001E-8</c:v>
                </c:pt>
                <c:pt idx="11949">
                  <c:v>3.8008599999999998E-8</c:v>
                </c:pt>
                <c:pt idx="11950">
                  <c:v>3.8014800000000002E-8</c:v>
                </c:pt>
                <c:pt idx="11951">
                  <c:v>3.8021099999999999E-8</c:v>
                </c:pt>
                <c:pt idx="11952">
                  <c:v>3.8027300000000003E-8</c:v>
                </c:pt>
                <c:pt idx="11953">
                  <c:v>3.80336E-8</c:v>
                </c:pt>
                <c:pt idx="11954">
                  <c:v>3.8039799999999998E-8</c:v>
                </c:pt>
                <c:pt idx="11955">
                  <c:v>3.8046100000000001E-8</c:v>
                </c:pt>
                <c:pt idx="11956">
                  <c:v>3.8052299999999999E-8</c:v>
                </c:pt>
                <c:pt idx="11957">
                  <c:v>3.8058600000000002E-8</c:v>
                </c:pt>
                <c:pt idx="11958">
                  <c:v>3.8064799999999999E-8</c:v>
                </c:pt>
                <c:pt idx="11959">
                  <c:v>3.8071100000000003E-8</c:v>
                </c:pt>
                <c:pt idx="11960">
                  <c:v>3.80773E-8</c:v>
                </c:pt>
                <c:pt idx="11961">
                  <c:v>3.8083599999999997E-8</c:v>
                </c:pt>
                <c:pt idx="11962">
                  <c:v>3.8089800000000001E-8</c:v>
                </c:pt>
                <c:pt idx="11963">
                  <c:v>3.8096099999999998E-8</c:v>
                </c:pt>
                <c:pt idx="11964">
                  <c:v>3.8102300000000002E-8</c:v>
                </c:pt>
                <c:pt idx="11965">
                  <c:v>3.8108599999999999E-8</c:v>
                </c:pt>
                <c:pt idx="11966">
                  <c:v>3.8114800000000003E-8</c:v>
                </c:pt>
                <c:pt idx="11967">
                  <c:v>3.81211E-8</c:v>
                </c:pt>
                <c:pt idx="11968">
                  <c:v>3.8127299999999998E-8</c:v>
                </c:pt>
                <c:pt idx="11969">
                  <c:v>3.8133600000000001E-8</c:v>
                </c:pt>
                <c:pt idx="11970">
                  <c:v>3.8139799999999999E-8</c:v>
                </c:pt>
                <c:pt idx="11971">
                  <c:v>3.8146100000000002E-8</c:v>
                </c:pt>
                <c:pt idx="11972">
                  <c:v>3.8152299999999999E-8</c:v>
                </c:pt>
                <c:pt idx="11973">
                  <c:v>3.8158600000000003E-8</c:v>
                </c:pt>
                <c:pt idx="11974">
                  <c:v>3.81648E-8</c:v>
                </c:pt>
                <c:pt idx="11975">
                  <c:v>3.8171099999999997E-8</c:v>
                </c:pt>
                <c:pt idx="11976">
                  <c:v>3.8177300000000001E-8</c:v>
                </c:pt>
                <c:pt idx="11977">
                  <c:v>3.8183599999999998E-8</c:v>
                </c:pt>
                <c:pt idx="11978">
                  <c:v>3.8189800000000002E-8</c:v>
                </c:pt>
                <c:pt idx="11979">
                  <c:v>3.8196099999999999E-8</c:v>
                </c:pt>
                <c:pt idx="11980">
                  <c:v>3.8202300000000003E-8</c:v>
                </c:pt>
                <c:pt idx="11981">
                  <c:v>3.82086E-8</c:v>
                </c:pt>
                <c:pt idx="11982">
                  <c:v>3.8214799999999998E-8</c:v>
                </c:pt>
                <c:pt idx="11983">
                  <c:v>3.8221100000000001E-8</c:v>
                </c:pt>
                <c:pt idx="11984">
                  <c:v>3.8227299999999998E-8</c:v>
                </c:pt>
                <c:pt idx="11985">
                  <c:v>3.8233600000000002E-8</c:v>
                </c:pt>
                <c:pt idx="11986">
                  <c:v>3.8239799999999999E-8</c:v>
                </c:pt>
                <c:pt idx="11987">
                  <c:v>3.8246100000000003E-8</c:v>
                </c:pt>
                <c:pt idx="11988">
                  <c:v>3.82523E-8</c:v>
                </c:pt>
                <c:pt idx="11989">
                  <c:v>3.8258599999999997E-8</c:v>
                </c:pt>
                <c:pt idx="11990">
                  <c:v>3.8264800000000001E-8</c:v>
                </c:pt>
                <c:pt idx="11991">
                  <c:v>3.8271099999999998E-8</c:v>
                </c:pt>
                <c:pt idx="11992">
                  <c:v>3.8277300000000002E-8</c:v>
                </c:pt>
                <c:pt idx="11993">
                  <c:v>3.8283599999999999E-8</c:v>
                </c:pt>
                <c:pt idx="11994">
                  <c:v>3.8289800000000003E-8</c:v>
                </c:pt>
                <c:pt idx="11995">
                  <c:v>3.82961E-8</c:v>
                </c:pt>
                <c:pt idx="11996">
                  <c:v>3.8302299999999997E-8</c:v>
                </c:pt>
                <c:pt idx="11997">
                  <c:v>3.8308600000000001E-8</c:v>
                </c:pt>
                <c:pt idx="11998">
                  <c:v>3.8314799999999998E-8</c:v>
                </c:pt>
                <c:pt idx="11999">
                  <c:v>3.8321100000000002E-8</c:v>
                </c:pt>
                <c:pt idx="12000">
                  <c:v>3.8327299999999999E-8</c:v>
                </c:pt>
                <c:pt idx="12001">
                  <c:v>3.8333600000000003E-8</c:v>
                </c:pt>
                <c:pt idx="12002">
                  <c:v>3.83398E-8</c:v>
                </c:pt>
                <c:pt idx="12003">
                  <c:v>3.8346099999999997E-8</c:v>
                </c:pt>
                <c:pt idx="12004">
                  <c:v>3.8352300000000001E-8</c:v>
                </c:pt>
                <c:pt idx="12005">
                  <c:v>3.8358599999999998E-8</c:v>
                </c:pt>
                <c:pt idx="12006">
                  <c:v>3.8364800000000002E-8</c:v>
                </c:pt>
                <c:pt idx="12007">
                  <c:v>3.8371099999999999E-8</c:v>
                </c:pt>
                <c:pt idx="12008">
                  <c:v>3.8377300000000003E-8</c:v>
                </c:pt>
                <c:pt idx="12009">
                  <c:v>3.83836E-8</c:v>
                </c:pt>
                <c:pt idx="12010">
                  <c:v>3.8389799999999997E-8</c:v>
                </c:pt>
                <c:pt idx="12011">
                  <c:v>3.8396100000000001E-8</c:v>
                </c:pt>
                <c:pt idx="12012">
                  <c:v>3.8402299999999998E-8</c:v>
                </c:pt>
                <c:pt idx="12013">
                  <c:v>3.8408600000000002E-8</c:v>
                </c:pt>
                <c:pt idx="12014">
                  <c:v>3.8414799999999999E-8</c:v>
                </c:pt>
                <c:pt idx="12015">
                  <c:v>3.8421100000000002E-8</c:v>
                </c:pt>
                <c:pt idx="12016">
                  <c:v>3.84273E-8</c:v>
                </c:pt>
                <c:pt idx="12017">
                  <c:v>3.8433599999999997E-8</c:v>
                </c:pt>
                <c:pt idx="12018">
                  <c:v>3.8439800000000001E-8</c:v>
                </c:pt>
                <c:pt idx="12019">
                  <c:v>3.8446099999999998E-8</c:v>
                </c:pt>
                <c:pt idx="12020">
                  <c:v>3.8452300000000002E-8</c:v>
                </c:pt>
                <c:pt idx="12021">
                  <c:v>3.8458599999999999E-8</c:v>
                </c:pt>
                <c:pt idx="12022">
                  <c:v>3.8464800000000003E-8</c:v>
                </c:pt>
                <c:pt idx="12023">
                  <c:v>3.84711E-8</c:v>
                </c:pt>
                <c:pt idx="12024">
                  <c:v>3.8477299999999997E-8</c:v>
                </c:pt>
                <c:pt idx="12025">
                  <c:v>3.8483600000000001E-8</c:v>
                </c:pt>
                <c:pt idx="12026">
                  <c:v>3.8489799999999998E-8</c:v>
                </c:pt>
                <c:pt idx="12027">
                  <c:v>3.8496100000000002E-8</c:v>
                </c:pt>
                <c:pt idx="12028">
                  <c:v>3.8502299999999999E-8</c:v>
                </c:pt>
                <c:pt idx="12029">
                  <c:v>3.8508600000000002E-8</c:v>
                </c:pt>
                <c:pt idx="12030">
                  <c:v>3.85148E-8</c:v>
                </c:pt>
                <c:pt idx="12031">
                  <c:v>3.8521099999999997E-8</c:v>
                </c:pt>
                <c:pt idx="12032">
                  <c:v>3.8527300000000001E-8</c:v>
                </c:pt>
                <c:pt idx="12033">
                  <c:v>3.8533599999999998E-8</c:v>
                </c:pt>
                <c:pt idx="12034">
                  <c:v>3.8539800000000002E-8</c:v>
                </c:pt>
                <c:pt idx="12035">
                  <c:v>3.8546099999999999E-8</c:v>
                </c:pt>
                <c:pt idx="12036">
                  <c:v>3.8552300000000003E-8</c:v>
                </c:pt>
                <c:pt idx="12037">
                  <c:v>3.85586E-8</c:v>
                </c:pt>
                <c:pt idx="12038">
                  <c:v>3.8564799999999997E-8</c:v>
                </c:pt>
                <c:pt idx="12039">
                  <c:v>3.8571100000000001E-8</c:v>
                </c:pt>
                <c:pt idx="12040">
                  <c:v>3.8577299999999998E-8</c:v>
                </c:pt>
                <c:pt idx="12041">
                  <c:v>3.8583600000000001E-8</c:v>
                </c:pt>
                <c:pt idx="12042">
                  <c:v>3.8589799999999999E-8</c:v>
                </c:pt>
                <c:pt idx="12043">
                  <c:v>3.8596100000000002E-8</c:v>
                </c:pt>
                <c:pt idx="12044">
                  <c:v>3.86023E-8</c:v>
                </c:pt>
                <c:pt idx="12045">
                  <c:v>3.8608599999999997E-8</c:v>
                </c:pt>
                <c:pt idx="12046">
                  <c:v>3.8614800000000001E-8</c:v>
                </c:pt>
                <c:pt idx="12047">
                  <c:v>3.8621099999999998E-8</c:v>
                </c:pt>
                <c:pt idx="12048">
                  <c:v>3.8627300000000002E-8</c:v>
                </c:pt>
                <c:pt idx="12049">
                  <c:v>3.8633599999999999E-8</c:v>
                </c:pt>
                <c:pt idx="12050">
                  <c:v>3.8639800000000003E-8</c:v>
                </c:pt>
                <c:pt idx="12051">
                  <c:v>3.86461E-8</c:v>
                </c:pt>
                <c:pt idx="12052">
                  <c:v>3.8652299999999997E-8</c:v>
                </c:pt>
                <c:pt idx="12053">
                  <c:v>3.86586E-8</c:v>
                </c:pt>
                <c:pt idx="12054">
                  <c:v>3.8664799999999998E-8</c:v>
                </c:pt>
                <c:pt idx="12055">
                  <c:v>3.8671100000000001E-8</c:v>
                </c:pt>
                <c:pt idx="12056">
                  <c:v>3.8677299999999999E-8</c:v>
                </c:pt>
                <c:pt idx="12057">
                  <c:v>3.8683600000000002E-8</c:v>
                </c:pt>
                <c:pt idx="12058">
                  <c:v>3.86898E-8</c:v>
                </c:pt>
                <c:pt idx="12059">
                  <c:v>3.8696100000000003E-8</c:v>
                </c:pt>
                <c:pt idx="12060">
                  <c:v>3.8702300000000001E-8</c:v>
                </c:pt>
                <c:pt idx="12061">
                  <c:v>3.8708599999999998E-8</c:v>
                </c:pt>
                <c:pt idx="12062">
                  <c:v>3.8714800000000002E-8</c:v>
                </c:pt>
                <c:pt idx="12063">
                  <c:v>3.8721099999999999E-8</c:v>
                </c:pt>
                <c:pt idx="12064">
                  <c:v>3.8727300000000003E-8</c:v>
                </c:pt>
                <c:pt idx="12065">
                  <c:v>3.87336E-8</c:v>
                </c:pt>
                <c:pt idx="12066">
                  <c:v>3.8739799999999997E-8</c:v>
                </c:pt>
                <c:pt idx="12067">
                  <c:v>3.87461E-8</c:v>
                </c:pt>
                <c:pt idx="12068">
                  <c:v>3.8752299999999998E-8</c:v>
                </c:pt>
                <c:pt idx="12069">
                  <c:v>3.8758600000000001E-8</c:v>
                </c:pt>
                <c:pt idx="12070">
                  <c:v>3.8764799999999999E-8</c:v>
                </c:pt>
                <c:pt idx="12071">
                  <c:v>3.8771100000000002E-8</c:v>
                </c:pt>
                <c:pt idx="12072">
                  <c:v>3.87773E-8</c:v>
                </c:pt>
                <c:pt idx="12073">
                  <c:v>3.8783600000000003E-8</c:v>
                </c:pt>
                <c:pt idx="12074">
                  <c:v>3.8789800000000001E-8</c:v>
                </c:pt>
                <c:pt idx="12075">
                  <c:v>3.8796099999999998E-8</c:v>
                </c:pt>
                <c:pt idx="12076">
                  <c:v>3.8802300000000002E-8</c:v>
                </c:pt>
                <c:pt idx="12077">
                  <c:v>3.8808599999999999E-8</c:v>
                </c:pt>
                <c:pt idx="12078">
                  <c:v>3.8814800000000003E-8</c:v>
                </c:pt>
                <c:pt idx="12079">
                  <c:v>3.8821099999999999E-8</c:v>
                </c:pt>
                <c:pt idx="12080">
                  <c:v>3.8827299999999997E-8</c:v>
                </c:pt>
                <c:pt idx="12081">
                  <c:v>3.88336E-8</c:v>
                </c:pt>
                <c:pt idx="12082">
                  <c:v>3.8839799999999998E-8</c:v>
                </c:pt>
                <c:pt idx="12083">
                  <c:v>3.8846100000000001E-8</c:v>
                </c:pt>
                <c:pt idx="12084">
                  <c:v>3.8852299999999999E-8</c:v>
                </c:pt>
                <c:pt idx="12085">
                  <c:v>3.8858600000000002E-8</c:v>
                </c:pt>
                <c:pt idx="12086">
                  <c:v>3.88648E-8</c:v>
                </c:pt>
                <c:pt idx="12087">
                  <c:v>3.8871100000000003E-8</c:v>
                </c:pt>
                <c:pt idx="12088">
                  <c:v>3.8877300000000001E-8</c:v>
                </c:pt>
                <c:pt idx="12089">
                  <c:v>3.8883599999999998E-8</c:v>
                </c:pt>
                <c:pt idx="12090">
                  <c:v>3.8889800000000002E-8</c:v>
                </c:pt>
                <c:pt idx="12091">
                  <c:v>3.8896099999999998E-8</c:v>
                </c:pt>
                <c:pt idx="12092">
                  <c:v>3.8902300000000003E-8</c:v>
                </c:pt>
                <c:pt idx="12093">
                  <c:v>3.8908599999999999E-8</c:v>
                </c:pt>
                <c:pt idx="12094">
                  <c:v>3.8914799999999997E-8</c:v>
                </c:pt>
                <c:pt idx="12095">
                  <c:v>3.89211E-8</c:v>
                </c:pt>
                <c:pt idx="12096">
                  <c:v>3.8927299999999998E-8</c:v>
                </c:pt>
                <c:pt idx="12097">
                  <c:v>3.8933600000000001E-8</c:v>
                </c:pt>
                <c:pt idx="12098">
                  <c:v>3.8939799999999999E-8</c:v>
                </c:pt>
                <c:pt idx="12099">
                  <c:v>3.8946100000000002E-8</c:v>
                </c:pt>
                <c:pt idx="12100">
                  <c:v>3.89523E-8</c:v>
                </c:pt>
                <c:pt idx="12101">
                  <c:v>3.8958600000000003E-8</c:v>
                </c:pt>
                <c:pt idx="12102">
                  <c:v>3.8964800000000001E-8</c:v>
                </c:pt>
                <c:pt idx="12103">
                  <c:v>3.8971099999999997E-8</c:v>
                </c:pt>
                <c:pt idx="12104">
                  <c:v>3.8977300000000002E-8</c:v>
                </c:pt>
                <c:pt idx="12105">
                  <c:v>3.8983599999999998E-8</c:v>
                </c:pt>
                <c:pt idx="12106">
                  <c:v>3.8989800000000003E-8</c:v>
                </c:pt>
                <c:pt idx="12107">
                  <c:v>3.8996099999999999E-8</c:v>
                </c:pt>
                <c:pt idx="12108">
                  <c:v>3.9002299999999997E-8</c:v>
                </c:pt>
                <c:pt idx="12109">
                  <c:v>3.90086E-8</c:v>
                </c:pt>
                <c:pt idx="12110">
                  <c:v>3.9014799999999998E-8</c:v>
                </c:pt>
                <c:pt idx="12111">
                  <c:v>3.9021100000000001E-8</c:v>
                </c:pt>
                <c:pt idx="12112">
                  <c:v>3.9027299999999999E-8</c:v>
                </c:pt>
                <c:pt idx="12113">
                  <c:v>3.9033600000000002E-8</c:v>
                </c:pt>
                <c:pt idx="12114">
                  <c:v>3.90398E-8</c:v>
                </c:pt>
                <c:pt idx="12115">
                  <c:v>3.9046100000000003E-8</c:v>
                </c:pt>
                <c:pt idx="12116">
                  <c:v>3.9052300000000001E-8</c:v>
                </c:pt>
                <c:pt idx="12117">
                  <c:v>3.9058599999999997E-8</c:v>
                </c:pt>
                <c:pt idx="12118">
                  <c:v>3.9064800000000002E-8</c:v>
                </c:pt>
                <c:pt idx="12119">
                  <c:v>3.9071099999999998E-8</c:v>
                </c:pt>
                <c:pt idx="12120">
                  <c:v>3.9077300000000003E-8</c:v>
                </c:pt>
                <c:pt idx="12121">
                  <c:v>3.9083599999999999E-8</c:v>
                </c:pt>
                <c:pt idx="12122">
                  <c:v>3.9089799999999997E-8</c:v>
                </c:pt>
                <c:pt idx="12123">
                  <c:v>3.90961E-8</c:v>
                </c:pt>
                <c:pt idx="12124">
                  <c:v>3.9102299999999998E-8</c:v>
                </c:pt>
                <c:pt idx="12125">
                  <c:v>3.9108600000000001E-8</c:v>
                </c:pt>
                <c:pt idx="12126">
                  <c:v>3.9114799999999999E-8</c:v>
                </c:pt>
                <c:pt idx="12127">
                  <c:v>3.9121100000000002E-8</c:v>
                </c:pt>
                <c:pt idx="12128">
                  <c:v>3.91273E-8</c:v>
                </c:pt>
                <c:pt idx="12129">
                  <c:v>3.9133600000000003E-8</c:v>
                </c:pt>
                <c:pt idx="12130">
                  <c:v>3.9139800000000001E-8</c:v>
                </c:pt>
                <c:pt idx="12131">
                  <c:v>3.9146099999999997E-8</c:v>
                </c:pt>
                <c:pt idx="12132">
                  <c:v>3.9152300000000002E-8</c:v>
                </c:pt>
                <c:pt idx="12133">
                  <c:v>3.9158599999999998E-8</c:v>
                </c:pt>
                <c:pt idx="12134">
                  <c:v>3.9164800000000003E-8</c:v>
                </c:pt>
                <c:pt idx="12135">
                  <c:v>3.9171099999999999E-8</c:v>
                </c:pt>
                <c:pt idx="12136">
                  <c:v>3.9177299999999997E-8</c:v>
                </c:pt>
                <c:pt idx="12137">
                  <c:v>3.91836E-8</c:v>
                </c:pt>
                <c:pt idx="12138">
                  <c:v>3.9189799999999998E-8</c:v>
                </c:pt>
                <c:pt idx="12139">
                  <c:v>3.9196100000000001E-8</c:v>
                </c:pt>
                <c:pt idx="12140">
                  <c:v>3.9202299999999999E-8</c:v>
                </c:pt>
                <c:pt idx="12141">
                  <c:v>3.9208600000000002E-8</c:v>
                </c:pt>
                <c:pt idx="12142">
                  <c:v>3.92148E-8</c:v>
                </c:pt>
                <c:pt idx="12143">
                  <c:v>3.9221100000000003E-8</c:v>
                </c:pt>
                <c:pt idx="12144">
                  <c:v>3.9227300000000001E-8</c:v>
                </c:pt>
                <c:pt idx="12145">
                  <c:v>3.9233599999999997E-8</c:v>
                </c:pt>
                <c:pt idx="12146">
                  <c:v>3.9239800000000002E-8</c:v>
                </c:pt>
                <c:pt idx="12147">
                  <c:v>3.9246099999999998E-8</c:v>
                </c:pt>
                <c:pt idx="12148">
                  <c:v>3.9252300000000003E-8</c:v>
                </c:pt>
                <c:pt idx="12149">
                  <c:v>3.9258599999999999E-8</c:v>
                </c:pt>
                <c:pt idx="12150">
                  <c:v>3.9264799999999997E-8</c:v>
                </c:pt>
                <c:pt idx="12151">
                  <c:v>3.92711E-8</c:v>
                </c:pt>
                <c:pt idx="12152">
                  <c:v>3.9277299999999998E-8</c:v>
                </c:pt>
                <c:pt idx="12153">
                  <c:v>3.9283600000000001E-8</c:v>
                </c:pt>
                <c:pt idx="12154">
                  <c:v>3.9289799999999999E-8</c:v>
                </c:pt>
                <c:pt idx="12155">
                  <c:v>3.9296100000000002E-8</c:v>
                </c:pt>
                <c:pt idx="12156">
                  <c:v>3.93023E-8</c:v>
                </c:pt>
                <c:pt idx="12157">
                  <c:v>3.9308600000000003E-8</c:v>
                </c:pt>
                <c:pt idx="12158">
                  <c:v>3.9314800000000001E-8</c:v>
                </c:pt>
                <c:pt idx="12159">
                  <c:v>3.9321099999999997E-8</c:v>
                </c:pt>
                <c:pt idx="12160">
                  <c:v>3.9327300000000002E-8</c:v>
                </c:pt>
                <c:pt idx="12161">
                  <c:v>3.9333599999999998E-8</c:v>
                </c:pt>
                <c:pt idx="12162">
                  <c:v>3.9339800000000003E-8</c:v>
                </c:pt>
                <c:pt idx="12163">
                  <c:v>3.9346099999999999E-8</c:v>
                </c:pt>
                <c:pt idx="12164">
                  <c:v>3.9352299999999997E-8</c:v>
                </c:pt>
                <c:pt idx="12165">
                  <c:v>3.93586E-8</c:v>
                </c:pt>
                <c:pt idx="12166">
                  <c:v>3.9364799999999998E-8</c:v>
                </c:pt>
                <c:pt idx="12167">
                  <c:v>3.9371100000000001E-8</c:v>
                </c:pt>
                <c:pt idx="12168">
                  <c:v>3.9377299999999999E-8</c:v>
                </c:pt>
                <c:pt idx="12169">
                  <c:v>3.9383600000000002E-8</c:v>
                </c:pt>
                <c:pt idx="12170">
                  <c:v>3.93898E-8</c:v>
                </c:pt>
                <c:pt idx="12171">
                  <c:v>3.9396100000000003E-8</c:v>
                </c:pt>
                <c:pt idx="12172">
                  <c:v>3.9402300000000001E-8</c:v>
                </c:pt>
                <c:pt idx="12173">
                  <c:v>3.9408599999999997E-8</c:v>
                </c:pt>
                <c:pt idx="12174">
                  <c:v>3.9414800000000002E-8</c:v>
                </c:pt>
                <c:pt idx="12175">
                  <c:v>3.9421099999999998E-8</c:v>
                </c:pt>
                <c:pt idx="12176">
                  <c:v>3.9427300000000003E-8</c:v>
                </c:pt>
                <c:pt idx="12177">
                  <c:v>3.9433599999999999E-8</c:v>
                </c:pt>
                <c:pt idx="12178">
                  <c:v>3.9439799999999997E-8</c:v>
                </c:pt>
                <c:pt idx="12179">
                  <c:v>3.94461E-8</c:v>
                </c:pt>
                <c:pt idx="12180">
                  <c:v>3.9452299999999998E-8</c:v>
                </c:pt>
                <c:pt idx="12181">
                  <c:v>3.9458600000000001E-8</c:v>
                </c:pt>
                <c:pt idx="12182">
                  <c:v>3.9464799999999999E-8</c:v>
                </c:pt>
                <c:pt idx="12183">
                  <c:v>3.9471100000000002E-8</c:v>
                </c:pt>
                <c:pt idx="12184">
                  <c:v>3.94773E-8</c:v>
                </c:pt>
                <c:pt idx="12185">
                  <c:v>3.9483600000000003E-8</c:v>
                </c:pt>
                <c:pt idx="12186">
                  <c:v>3.9489800000000001E-8</c:v>
                </c:pt>
                <c:pt idx="12187">
                  <c:v>3.9496099999999997E-8</c:v>
                </c:pt>
                <c:pt idx="12188">
                  <c:v>3.9502300000000002E-8</c:v>
                </c:pt>
                <c:pt idx="12189">
                  <c:v>3.9508599999999998E-8</c:v>
                </c:pt>
                <c:pt idx="12190">
                  <c:v>3.9514800000000003E-8</c:v>
                </c:pt>
                <c:pt idx="12191">
                  <c:v>3.9521099999999999E-8</c:v>
                </c:pt>
                <c:pt idx="12192">
                  <c:v>3.9527299999999997E-8</c:v>
                </c:pt>
                <c:pt idx="12193">
                  <c:v>3.95336E-8</c:v>
                </c:pt>
                <c:pt idx="12194">
                  <c:v>3.9539799999999998E-8</c:v>
                </c:pt>
                <c:pt idx="12195">
                  <c:v>3.9546100000000001E-8</c:v>
                </c:pt>
                <c:pt idx="12196">
                  <c:v>3.9552299999999999E-8</c:v>
                </c:pt>
                <c:pt idx="12197">
                  <c:v>3.9558600000000002E-8</c:v>
                </c:pt>
                <c:pt idx="12198">
                  <c:v>3.95648E-8</c:v>
                </c:pt>
                <c:pt idx="12199">
                  <c:v>3.9571100000000003E-8</c:v>
                </c:pt>
                <c:pt idx="12200">
                  <c:v>3.9577300000000001E-8</c:v>
                </c:pt>
                <c:pt idx="12201">
                  <c:v>3.9583599999999997E-8</c:v>
                </c:pt>
                <c:pt idx="12202">
                  <c:v>3.9589800000000002E-8</c:v>
                </c:pt>
                <c:pt idx="12203">
                  <c:v>3.9596099999999998E-8</c:v>
                </c:pt>
                <c:pt idx="12204">
                  <c:v>3.9602300000000003E-8</c:v>
                </c:pt>
                <c:pt idx="12205">
                  <c:v>3.9608599999999999E-8</c:v>
                </c:pt>
                <c:pt idx="12206">
                  <c:v>3.9614799999999997E-8</c:v>
                </c:pt>
                <c:pt idx="12207">
                  <c:v>3.96211E-8</c:v>
                </c:pt>
                <c:pt idx="12208">
                  <c:v>3.9627299999999998E-8</c:v>
                </c:pt>
                <c:pt idx="12209">
                  <c:v>3.9633600000000001E-8</c:v>
                </c:pt>
                <c:pt idx="12210">
                  <c:v>3.9639799999999999E-8</c:v>
                </c:pt>
                <c:pt idx="12211">
                  <c:v>3.9646100000000002E-8</c:v>
                </c:pt>
                <c:pt idx="12212">
                  <c:v>3.96523E-8</c:v>
                </c:pt>
                <c:pt idx="12213">
                  <c:v>3.9658600000000003E-8</c:v>
                </c:pt>
                <c:pt idx="12214">
                  <c:v>3.9664800000000001E-8</c:v>
                </c:pt>
                <c:pt idx="12215">
                  <c:v>3.9671099999999997E-8</c:v>
                </c:pt>
                <c:pt idx="12216">
                  <c:v>3.9677300000000002E-8</c:v>
                </c:pt>
                <c:pt idx="12217">
                  <c:v>3.9683599999999998E-8</c:v>
                </c:pt>
                <c:pt idx="12218">
                  <c:v>3.9689800000000002E-8</c:v>
                </c:pt>
                <c:pt idx="12219">
                  <c:v>3.9696099999999999E-8</c:v>
                </c:pt>
                <c:pt idx="12220">
                  <c:v>3.9702299999999997E-8</c:v>
                </c:pt>
                <c:pt idx="12221">
                  <c:v>3.97086E-8</c:v>
                </c:pt>
                <c:pt idx="12222">
                  <c:v>3.9714799999999998E-8</c:v>
                </c:pt>
                <c:pt idx="12223">
                  <c:v>3.9721100000000001E-8</c:v>
                </c:pt>
                <c:pt idx="12224">
                  <c:v>3.9727299999999999E-8</c:v>
                </c:pt>
                <c:pt idx="12225">
                  <c:v>3.9733600000000002E-8</c:v>
                </c:pt>
                <c:pt idx="12226">
                  <c:v>3.97398E-8</c:v>
                </c:pt>
                <c:pt idx="12227">
                  <c:v>3.9746100000000003E-8</c:v>
                </c:pt>
                <c:pt idx="12228">
                  <c:v>3.9752300000000001E-8</c:v>
                </c:pt>
                <c:pt idx="12229">
                  <c:v>3.9758599999999997E-8</c:v>
                </c:pt>
                <c:pt idx="12230">
                  <c:v>3.9764800000000001E-8</c:v>
                </c:pt>
                <c:pt idx="12231">
                  <c:v>3.9771099999999998E-8</c:v>
                </c:pt>
                <c:pt idx="12232">
                  <c:v>3.9777300000000002E-8</c:v>
                </c:pt>
                <c:pt idx="12233">
                  <c:v>3.9783599999999999E-8</c:v>
                </c:pt>
                <c:pt idx="12234">
                  <c:v>3.9789799999999997E-8</c:v>
                </c:pt>
                <c:pt idx="12235">
                  <c:v>3.97961E-8</c:v>
                </c:pt>
                <c:pt idx="12236">
                  <c:v>3.9802299999999998E-8</c:v>
                </c:pt>
                <c:pt idx="12237">
                  <c:v>3.9808600000000001E-8</c:v>
                </c:pt>
                <c:pt idx="12238">
                  <c:v>3.9814799999999999E-8</c:v>
                </c:pt>
                <c:pt idx="12239">
                  <c:v>3.9821100000000002E-8</c:v>
                </c:pt>
                <c:pt idx="12240">
                  <c:v>3.98273E-8</c:v>
                </c:pt>
                <c:pt idx="12241">
                  <c:v>3.9833600000000003E-8</c:v>
                </c:pt>
                <c:pt idx="12242">
                  <c:v>3.9839800000000001E-8</c:v>
                </c:pt>
                <c:pt idx="12243">
                  <c:v>3.9846099999999997E-8</c:v>
                </c:pt>
                <c:pt idx="12244">
                  <c:v>3.9852300000000001E-8</c:v>
                </c:pt>
                <c:pt idx="12245">
                  <c:v>3.9858599999999998E-8</c:v>
                </c:pt>
                <c:pt idx="12246">
                  <c:v>3.9864800000000002E-8</c:v>
                </c:pt>
                <c:pt idx="12247">
                  <c:v>3.9871099999999999E-8</c:v>
                </c:pt>
                <c:pt idx="12248">
                  <c:v>3.9877299999999997E-8</c:v>
                </c:pt>
                <c:pt idx="12249">
                  <c:v>3.98836E-8</c:v>
                </c:pt>
                <c:pt idx="12250">
                  <c:v>3.9889799999999998E-8</c:v>
                </c:pt>
                <c:pt idx="12251">
                  <c:v>3.9896100000000001E-8</c:v>
                </c:pt>
                <c:pt idx="12252">
                  <c:v>3.9902299999999999E-8</c:v>
                </c:pt>
                <c:pt idx="12253">
                  <c:v>3.9908600000000002E-8</c:v>
                </c:pt>
                <c:pt idx="12254">
                  <c:v>3.99148E-8</c:v>
                </c:pt>
                <c:pt idx="12255">
                  <c:v>3.9921100000000003E-8</c:v>
                </c:pt>
                <c:pt idx="12256">
                  <c:v>3.99273E-8</c:v>
                </c:pt>
                <c:pt idx="12257">
                  <c:v>3.9933599999999997E-8</c:v>
                </c:pt>
                <c:pt idx="12258">
                  <c:v>3.9939800000000001E-8</c:v>
                </c:pt>
                <c:pt idx="12259">
                  <c:v>3.9946099999999998E-8</c:v>
                </c:pt>
                <c:pt idx="12260">
                  <c:v>3.9952300000000002E-8</c:v>
                </c:pt>
                <c:pt idx="12261">
                  <c:v>3.9958599999999999E-8</c:v>
                </c:pt>
                <c:pt idx="12262">
                  <c:v>3.9964800000000003E-8</c:v>
                </c:pt>
                <c:pt idx="12263">
                  <c:v>3.99711E-8</c:v>
                </c:pt>
                <c:pt idx="12264">
                  <c:v>3.9977299999999998E-8</c:v>
                </c:pt>
                <c:pt idx="12265">
                  <c:v>3.9983600000000001E-8</c:v>
                </c:pt>
                <c:pt idx="12266">
                  <c:v>3.9989799999999999E-8</c:v>
                </c:pt>
                <c:pt idx="12267">
                  <c:v>3.9996100000000002E-8</c:v>
                </c:pt>
                <c:pt idx="12268">
                  <c:v>4.0002299999999999E-8</c:v>
                </c:pt>
                <c:pt idx="12269">
                  <c:v>4.0008600000000003E-8</c:v>
                </c:pt>
                <c:pt idx="12270">
                  <c:v>4.00148E-8</c:v>
                </c:pt>
                <c:pt idx="12271">
                  <c:v>4.0021099999999997E-8</c:v>
                </c:pt>
                <c:pt idx="12272">
                  <c:v>4.0027300000000001E-8</c:v>
                </c:pt>
                <c:pt idx="12273">
                  <c:v>4.0033599999999998E-8</c:v>
                </c:pt>
                <c:pt idx="12274">
                  <c:v>4.0039800000000002E-8</c:v>
                </c:pt>
                <c:pt idx="12275">
                  <c:v>4.0046099999999999E-8</c:v>
                </c:pt>
                <c:pt idx="12276">
                  <c:v>4.0052300000000003E-8</c:v>
                </c:pt>
                <c:pt idx="12277">
                  <c:v>4.00586E-8</c:v>
                </c:pt>
                <c:pt idx="12278">
                  <c:v>4.0064799999999998E-8</c:v>
                </c:pt>
                <c:pt idx="12279">
                  <c:v>4.0071100000000001E-8</c:v>
                </c:pt>
                <c:pt idx="12280">
                  <c:v>4.0077299999999998E-8</c:v>
                </c:pt>
                <c:pt idx="12281">
                  <c:v>4.0083600000000002E-8</c:v>
                </c:pt>
                <c:pt idx="12282">
                  <c:v>4.0089799999999999E-8</c:v>
                </c:pt>
                <c:pt idx="12283">
                  <c:v>4.0096100000000003E-8</c:v>
                </c:pt>
                <c:pt idx="12284">
                  <c:v>4.01023E-8</c:v>
                </c:pt>
                <c:pt idx="12285">
                  <c:v>4.0108599999999997E-8</c:v>
                </c:pt>
                <c:pt idx="12286">
                  <c:v>4.0114800000000001E-8</c:v>
                </c:pt>
                <c:pt idx="12287">
                  <c:v>4.0121099999999998E-8</c:v>
                </c:pt>
                <c:pt idx="12288">
                  <c:v>4.0127300000000002E-8</c:v>
                </c:pt>
                <c:pt idx="12289">
                  <c:v>4.0133599999999999E-8</c:v>
                </c:pt>
                <c:pt idx="12290">
                  <c:v>4.0139800000000003E-8</c:v>
                </c:pt>
                <c:pt idx="12291">
                  <c:v>4.01461E-8</c:v>
                </c:pt>
                <c:pt idx="12292">
                  <c:v>4.0152299999999998E-8</c:v>
                </c:pt>
                <c:pt idx="12293">
                  <c:v>4.0158600000000001E-8</c:v>
                </c:pt>
                <c:pt idx="12294">
                  <c:v>4.0164799999999998E-8</c:v>
                </c:pt>
                <c:pt idx="12295">
                  <c:v>4.0171100000000002E-8</c:v>
                </c:pt>
                <c:pt idx="12296">
                  <c:v>4.0177299999999999E-8</c:v>
                </c:pt>
                <c:pt idx="12297">
                  <c:v>4.0183600000000003E-8</c:v>
                </c:pt>
                <c:pt idx="12298">
                  <c:v>4.01898E-8</c:v>
                </c:pt>
                <c:pt idx="12299">
                  <c:v>4.0196099999999997E-8</c:v>
                </c:pt>
                <c:pt idx="12300">
                  <c:v>4.0202300000000001E-8</c:v>
                </c:pt>
                <c:pt idx="12301">
                  <c:v>4.0208599999999998E-8</c:v>
                </c:pt>
                <c:pt idx="12302">
                  <c:v>4.0214800000000002E-8</c:v>
                </c:pt>
                <c:pt idx="12303">
                  <c:v>4.0221099999999999E-8</c:v>
                </c:pt>
                <c:pt idx="12304">
                  <c:v>4.0227300000000003E-8</c:v>
                </c:pt>
                <c:pt idx="12305">
                  <c:v>4.02336E-8</c:v>
                </c:pt>
                <c:pt idx="12306">
                  <c:v>4.0239799999999997E-8</c:v>
                </c:pt>
                <c:pt idx="12307">
                  <c:v>4.0246100000000001E-8</c:v>
                </c:pt>
                <c:pt idx="12308">
                  <c:v>4.0252299999999998E-8</c:v>
                </c:pt>
                <c:pt idx="12309">
                  <c:v>4.0258600000000002E-8</c:v>
                </c:pt>
                <c:pt idx="12310">
                  <c:v>4.0264799999999999E-8</c:v>
                </c:pt>
                <c:pt idx="12311">
                  <c:v>4.0271100000000003E-8</c:v>
                </c:pt>
                <c:pt idx="12312">
                  <c:v>4.02773E-8</c:v>
                </c:pt>
                <c:pt idx="12313">
                  <c:v>4.0283599999999997E-8</c:v>
                </c:pt>
                <c:pt idx="12314">
                  <c:v>4.0289800000000001E-8</c:v>
                </c:pt>
                <c:pt idx="12315">
                  <c:v>4.0296099999999998E-8</c:v>
                </c:pt>
                <c:pt idx="12316">
                  <c:v>4.0302300000000002E-8</c:v>
                </c:pt>
                <c:pt idx="12317">
                  <c:v>4.0308599999999999E-8</c:v>
                </c:pt>
                <c:pt idx="12318">
                  <c:v>4.0314800000000003E-8</c:v>
                </c:pt>
                <c:pt idx="12319">
                  <c:v>4.03211E-8</c:v>
                </c:pt>
                <c:pt idx="12320">
                  <c:v>4.0327299999999997E-8</c:v>
                </c:pt>
                <c:pt idx="12321">
                  <c:v>4.0333600000000001E-8</c:v>
                </c:pt>
                <c:pt idx="12322">
                  <c:v>4.0339799999999998E-8</c:v>
                </c:pt>
                <c:pt idx="12323">
                  <c:v>4.0346100000000002E-8</c:v>
                </c:pt>
                <c:pt idx="12324">
                  <c:v>4.0352299999999999E-8</c:v>
                </c:pt>
                <c:pt idx="12325">
                  <c:v>4.0358600000000002E-8</c:v>
                </c:pt>
                <c:pt idx="12326">
                  <c:v>4.03648E-8</c:v>
                </c:pt>
                <c:pt idx="12327">
                  <c:v>4.0371099999999997E-8</c:v>
                </c:pt>
                <c:pt idx="12328">
                  <c:v>4.0377300000000001E-8</c:v>
                </c:pt>
                <c:pt idx="12329">
                  <c:v>4.0383599999999998E-8</c:v>
                </c:pt>
                <c:pt idx="12330">
                  <c:v>4.0389800000000002E-8</c:v>
                </c:pt>
                <c:pt idx="12331">
                  <c:v>4.0396099999999999E-8</c:v>
                </c:pt>
                <c:pt idx="12332">
                  <c:v>4.0402300000000003E-8</c:v>
                </c:pt>
                <c:pt idx="12333">
                  <c:v>4.04086E-8</c:v>
                </c:pt>
                <c:pt idx="12334">
                  <c:v>4.0414799999999997E-8</c:v>
                </c:pt>
                <c:pt idx="12335">
                  <c:v>4.0421100000000001E-8</c:v>
                </c:pt>
                <c:pt idx="12336">
                  <c:v>4.0427299999999998E-8</c:v>
                </c:pt>
                <c:pt idx="12337">
                  <c:v>4.0433600000000001E-8</c:v>
                </c:pt>
                <c:pt idx="12338">
                  <c:v>4.0439799999999999E-8</c:v>
                </c:pt>
                <c:pt idx="12339">
                  <c:v>4.0446100000000002E-8</c:v>
                </c:pt>
                <c:pt idx="12340">
                  <c:v>4.04523E-8</c:v>
                </c:pt>
                <c:pt idx="12341">
                  <c:v>4.0458599999999997E-8</c:v>
                </c:pt>
                <c:pt idx="12342">
                  <c:v>4.0464800000000001E-8</c:v>
                </c:pt>
                <c:pt idx="12343">
                  <c:v>4.0471099999999998E-8</c:v>
                </c:pt>
                <c:pt idx="12344">
                  <c:v>4.0477300000000002E-8</c:v>
                </c:pt>
                <c:pt idx="12345">
                  <c:v>4.0483599999999999E-8</c:v>
                </c:pt>
                <c:pt idx="12346">
                  <c:v>4.0489800000000003E-8</c:v>
                </c:pt>
                <c:pt idx="12347">
                  <c:v>4.04961E-8</c:v>
                </c:pt>
                <c:pt idx="12348">
                  <c:v>4.0502299999999997E-8</c:v>
                </c:pt>
                <c:pt idx="12349">
                  <c:v>4.0508600000000001E-8</c:v>
                </c:pt>
                <c:pt idx="12350">
                  <c:v>4.0514799999999998E-8</c:v>
                </c:pt>
                <c:pt idx="12351">
                  <c:v>4.0521100000000001E-8</c:v>
                </c:pt>
                <c:pt idx="12352">
                  <c:v>4.0527299999999999E-8</c:v>
                </c:pt>
                <c:pt idx="12353">
                  <c:v>4.0533600000000002E-8</c:v>
                </c:pt>
                <c:pt idx="12354">
                  <c:v>4.05398E-8</c:v>
                </c:pt>
                <c:pt idx="12355">
                  <c:v>4.0546099999999997E-8</c:v>
                </c:pt>
                <c:pt idx="12356">
                  <c:v>4.0552300000000001E-8</c:v>
                </c:pt>
                <c:pt idx="12357">
                  <c:v>4.0558599999999998E-8</c:v>
                </c:pt>
                <c:pt idx="12358">
                  <c:v>4.0564800000000002E-8</c:v>
                </c:pt>
                <c:pt idx="12359">
                  <c:v>4.0571099999999999E-8</c:v>
                </c:pt>
                <c:pt idx="12360">
                  <c:v>4.0577300000000003E-8</c:v>
                </c:pt>
                <c:pt idx="12361">
                  <c:v>4.05836E-8</c:v>
                </c:pt>
                <c:pt idx="12362">
                  <c:v>4.0589799999999997E-8</c:v>
                </c:pt>
                <c:pt idx="12363">
                  <c:v>4.05961E-8</c:v>
                </c:pt>
                <c:pt idx="12364">
                  <c:v>4.0602299999999998E-8</c:v>
                </c:pt>
                <c:pt idx="12365">
                  <c:v>4.0608600000000001E-8</c:v>
                </c:pt>
                <c:pt idx="12366">
                  <c:v>4.0614799999999999E-8</c:v>
                </c:pt>
                <c:pt idx="12367">
                  <c:v>4.0621100000000002E-8</c:v>
                </c:pt>
                <c:pt idx="12368">
                  <c:v>4.06273E-8</c:v>
                </c:pt>
                <c:pt idx="12369">
                  <c:v>4.0633600000000003E-8</c:v>
                </c:pt>
                <c:pt idx="12370">
                  <c:v>4.0639800000000001E-8</c:v>
                </c:pt>
                <c:pt idx="12371">
                  <c:v>4.0646099999999998E-8</c:v>
                </c:pt>
                <c:pt idx="12372">
                  <c:v>4.0652300000000002E-8</c:v>
                </c:pt>
                <c:pt idx="12373">
                  <c:v>4.0658599999999999E-8</c:v>
                </c:pt>
                <c:pt idx="12374">
                  <c:v>4.0664800000000003E-8</c:v>
                </c:pt>
                <c:pt idx="12375">
                  <c:v>4.0671099999999999E-8</c:v>
                </c:pt>
                <c:pt idx="12376">
                  <c:v>4.0677299999999997E-8</c:v>
                </c:pt>
                <c:pt idx="12377">
                  <c:v>4.06836E-8</c:v>
                </c:pt>
                <c:pt idx="12378">
                  <c:v>4.0689799999999998E-8</c:v>
                </c:pt>
                <c:pt idx="12379">
                  <c:v>4.0696100000000001E-8</c:v>
                </c:pt>
                <c:pt idx="12380">
                  <c:v>4.0702299999999999E-8</c:v>
                </c:pt>
                <c:pt idx="12381">
                  <c:v>4.0708600000000002E-8</c:v>
                </c:pt>
                <c:pt idx="12382">
                  <c:v>4.07148E-8</c:v>
                </c:pt>
                <c:pt idx="12383">
                  <c:v>4.0721100000000003E-8</c:v>
                </c:pt>
                <c:pt idx="12384">
                  <c:v>4.0727300000000001E-8</c:v>
                </c:pt>
                <c:pt idx="12385">
                  <c:v>4.0733599999999998E-8</c:v>
                </c:pt>
                <c:pt idx="12386">
                  <c:v>4.0739800000000002E-8</c:v>
                </c:pt>
                <c:pt idx="12387">
                  <c:v>4.0746099999999998E-8</c:v>
                </c:pt>
                <c:pt idx="12388">
                  <c:v>4.0752300000000003E-8</c:v>
                </c:pt>
                <c:pt idx="12389">
                  <c:v>4.0758599999999999E-8</c:v>
                </c:pt>
                <c:pt idx="12390">
                  <c:v>4.0764799999999997E-8</c:v>
                </c:pt>
                <c:pt idx="12391">
                  <c:v>4.07711E-8</c:v>
                </c:pt>
                <c:pt idx="12392">
                  <c:v>4.0777299999999998E-8</c:v>
                </c:pt>
                <c:pt idx="12393">
                  <c:v>4.0783600000000001E-8</c:v>
                </c:pt>
                <c:pt idx="12394">
                  <c:v>4.0789799999999999E-8</c:v>
                </c:pt>
                <c:pt idx="12395">
                  <c:v>4.0796100000000002E-8</c:v>
                </c:pt>
                <c:pt idx="12396">
                  <c:v>4.08023E-8</c:v>
                </c:pt>
                <c:pt idx="12397">
                  <c:v>4.0808600000000003E-8</c:v>
                </c:pt>
                <c:pt idx="12398">
                  <c:v>4.0814800000000001E-8</c:v>
                </c:pt>
                <c:pt idx="12399">
                  <c:v>4.0821099999999998E-8</c:v>
                </c:pt>
                <c:pt idx="12400">
                  <c:v>4.0827300000000002E-8</c:v>
                </c:pt>
                <c:pt idx="12401">
                  <c:v>4.0833599999999998E-8</c:v>
                </c:pt>
                <c:pt idx="12402">
                  <c:v>4.0839800000000003E-8</c:v>
                </c:pt>
                <c:pt idx="12403">
                  <c:v>4.0846099999999999E-8</c:v>
                </c:pt>
                <c:pt idx="12404">
                  <c:v>4.0852299999999997E-8</c:v>
                </c:pt>
                <c:pt idx="12405">
                  <c:v>4.08586E-8</c:v>
                </c:pt>
                <c:pt idx="12406">
                  <c:v>4.0864799999999998E-8</c:v>
                </c:pt>
                <c:pt idx="12407">
                  <c:v>4.0871100000000001E-8</c:v>
                </c:pt>
                <c:pt idx="12408">
                  <c:v>4.0877299999999999E-8</c:v>
                </c:pt>
                <c:pt idx="12409">
                  <c:v>4.0883600000000002E-8</c:v>
                </c:pt>
                <c:pt idx="12410">
                  <c:v>4.08898E-8</c:v>
                </c:pt>
                <c:pt idx="12411">
                  <c:v>4.0896100000000003E-8</c:v>
                </c:pt>
                <c:pt idx="12412">
                  <c:v>4.0902300000000001E-8</c:v>
                </c:pt>
                <c:pt idx="12413">
                  <c:v>4.0908599999999997E-8</c:v>
                </c:pt>
                <c:pt idx="12414">
                  <c:v>4.0914800000000002E-8</c:v>
                </c:pt>
                <c:pt idx="12415">
                  <c:v>4.0921099999999998E-8</c:v>
                </c:pt>
                <c:pt idx="12416">
                  <c:v>4.0927300000000003E-8</c:v>
                </c:pt>
                <c:pt idx="12417">
                  <c:v>4.0933599999999999E-8</c:v>
                </c:pt>
                <c:pt idx="12418">
                  <c:v>4.0939799999999997E-8</c:v>
                </c:pt>
                <c:pt idx="12419">
                  <c:v>4.09461E-8</c:v>
                </c:pt>
                <c:pt idx="12420">
                  <c:v>4.0952299999999998E-8</c:v>
                </c:pt>
                <c:pt idx="12421">
                  <c:v>4.0958600000000001E-8</c:v>
                </c:pt>
                <c:pt idx="12422">
                  <c:v>4.0964799999999999E-8</c:v>
                </c:pt>
                <c:pt idx="12423">
                  <c:v>4.0971100000000002E-8</c:v>
                </c:pt>
                <c:pt idx="12424">
                  <c:v>4.09773E-8</c:v>
                </c:pt>
                <c:pt idx="12425">
                  <c:v>4.0983600000000003E-8</c:v>
                </c:pt>
                <c:pt idx="12426">
                  <c:v>4.0989800000000001E-8</c:v>
                </c:pt>
                <c:pt idx="12427">
                  <c:v>4.0996099999999997E-8</c:v>
                </c:pt>
                <c:pt idx="12428">
                  <c:v>4.1002300000000002E-8</c:v>
                </c:pt>
                <c:pt idx="12429">
                  <c:v>4.1008599999999998E-8</c:v>
                </c:pt>
                <c:pt idx="12430">
                  <c:v>4.1014800000000003E-8</c:v>
                </c:pt>
                <c:pt idx="12431">
                  <c:v>4.1021099999999999E-8</c:v>
                </c:pt>
                <c:pt idx="12432">
                  <c:v>4.1027299999999997E-8</c:v>
                </c:pt>
                <c:pt idx="12433">
                  <c:v>4.10336E-8</c:v>
                </c:pt>
                <c:pt idx="12434">
                  <c:v>4.1039799999999998E-8</c:v>
                </c:pt>
                <c:pt idx="12435">
                  <c:v>4.1046100000000001E-8</c:v>
                </c:pt>
                <c:pt idx="12436">
                  <c:v>4.1052299999999999E-8</c:v>
                </c:pt>
                <c:pt idx="12437">
                  <c:v>4.1058600000000002E-8</c:v>
                </c:pt>
                <c:pt idx="12438">
                  <c:v>4.10648E-8</c:v>
                </c:pt>
                <c:pt idx="12439">
                  <c:v>4.1071100000000003E-8</c:v>
                </c:pt>
                <c:pt idx="12440">
                  <c:v>4.1077300000000001E-8</c:v>
                </c:pt>
                <c:pt idx="12441">
                  <c:v>4.1083599999999997E-8</c:v>
                </c:pt>
                <c:pt idx="12442">
                  <c:v>4.1089800000000002E-8</c:v>
                </c:pt>
                <c:pt idx="12443">
                  <c:v>4.1096099999999998E-8</c:v>
                </c:pt>
                <c:pt idx="12444">
                  <c:v>4.1102300000000003E-8</c:v>
                </c:pt>
                <c:pt idx="12445">
                  <c:v>4.1108599999999999E-8</c:v>
                </c:pt>
                <c:pt idx="12446">
                  <c:v>4.1114799999999997E-8</c:v>
                </c:pt>
                <c:pt idx="12447">
                  <c:v>4.11211E-8</c:v>
                </c:pt>
                <c:pt idx="12448">
                  <c:v>4.1127299999999998E-8</c:v>
                </c:pt>
                <c:pt idx="12449">
                  <c:v>4.1133600000000001E-8</c:v>
                </c:pt>
                <c:pt idx="12450">
                  <c:v>4.1139799999999999E-8</c:v>
                </c:pt>
                <c:pt idx="12451">
                  <c:v>4.1146100000000002E-8</c:v>
                </c:pt>
                <c:pt idx="12452">
                  <c:v>4.11523E-8</c:v>
                </c:pt>
                <c:pt idx="12453">
                  <c:v>4.1158600000000003E-8</c:v>
                </c:pt>
                <c:pt idx="12454">
                  <c:v>4.1164800000000001E-8</c:v>
                </c:pt>
                <c:pt idx="12455">
                  <c:v>4.1171099999999997E-8</c:v>
                </c:pt>
                <c:pt idx="12456">
                  <c:v>4.1177300000000002E-8</c:v>
                </c:pt>
                <c:pt idx="12457">
                  <c:v>4.1183599999999998E-8</c:v>
                </c:pt>
                <c:pt idx="12458">
                  <c:v>4.1189800000000003E-8</c:v>
                </c:pt>
                <c:pt idx="12459">
                  <c:v>4.1196099999999999E-8</c:v>
                </c:pt>
                <c:pt idx="12460">
                  <c:v>4.1202299999999997E-8</c:v>
                </c:pt>
                <c:pt idx="12461">
                  <c:v>4.12086E-8</c:v>
                </c:pt>
                <c:pt idx="12462">
                  <c:v>4.1214799999999998E-8</c:v>
                </c:pt>
                <c:pt idx="12463">
                  <c:v>4.1221100000000001E-8</c:v>
                </c:pt>
                <c:pt idx="12464">
                  <c:v>4.1227299999999999E-8</c:v>
                </c:pt>
                <c:pt idx="12465">
                  <c:v>4.1233600000000002E-8</c:v>
                </c:pt>
                <c:pt idx="12466">
                  <c:v>4.12398E-8</c:v>
                </c:pt>
                <c:pt idx="12467">
                  <c:v>4.1246100000000003E-8</c:v>
                </c:pt>
                <c:pt idx="12468">
                  <c:v>4.1252300000000001E-8</c:v>
                </c:pt>
                <c:pt idx="12469">
                  <c:v>4.1258599999999997E-8</c:v>
                </c:pt>
                <c:pt idx="12470">
                  <c:v>4.1264800000000002E-8</c:v>
                </c:pt>
                <c:pt idx="12471">
                  <c:v>4.1271099999999998E-8</c:v>
                </c:pt>
                <c:pt idx="12472">
                  <c:v>4.1277300000000003E-8</c:v>
                </c:pt>
                <c:pt idx="12473">
                  <c:v>4.1283599999999999E-8</c:v>
                </c:pt>
                <c:pt idx="12474">
                  <c:v>4.1289799999999997E-8</c:v>
                </c:pt>
                <c:pt idx="12475">
                  <c:v>4.12961E-8</c:v>
                </c:pt>
                <c:pt idx="12476">
                  <c:v>4.1302299999999998E-8</c:v>
                </c:pt>
                <c:pt idx="12477">
                  <c:v>4.1308600000000001E-8</c:v>
                </c:pt>
                <c:pt idx="12478">
                  <c:v>4.1314799999999999E-8</c:v>
                </c:pt>
                <c:pt idx="12479">
                  <c:v>4.1321100000000002E-8</c:v>
                </c:pt>
                <c:pt idx="12480">
                  <c:v>4.13273E-8</c:v>
                </c:pt>
                <c:pt idx="12481">
                  <c:v>4.1333600000000003E-8</c:v>
                </c:pt>
                <c:pt idx="12482">
                  <c:v>4.1339800000000001E-8</c:v>
                </c:pt>
                <c:pt idx="12483">
                  <c:v>4.1346099999999997E-8</c:v>
                </c:pt>
                <c:pt idx="12484">
                  <c:v>4.1352300000000002E-8</c:v>
                </c:pt>
                <c:pt idx="12485">
                  <c:v>4.1358599999999998E-8</c:v>
                </c:pt>
                <c:pt idx="12486">
                  <c:v>4.1364800000000003E-8</c:v>
                </c:pt>
                <c:pt idx="12487">
                  <c:v>4.1371099999999999E-8</c:v>
                </c:pt>
                <c:pt idx="12488">
                  <c:v>4.1377299999999997E-8</c:v>
                </c:pt>
                <c:pt idx="12489">
                  <c:v>4.13836E-8</c:v>
                </c:pt>
                <c:pt idx="12490">
                  <c:v>4.1389799999999998E-8</c:v>
                </c:pt>
                <c:pt idx="12491">
                  <c:v>4.1396100000000001E-8</c:v>
                </c:pt>
                <c:pt idx="12492">
                  <c:v>4.1402299999999999E-8</c:v>
                </c:pt>
                <c:pt idx="12493">
                  <c:v>4.1408600000000002E-8</c:v>
                </c:pt>
                <c:pt idx="12494">
                  <c:v>4.14148E-8</c:v>
                </c:pt>
                <c:pt idx="12495">
                  <c:v>4.1421100000000003E-8</c:v>
                </c:pt>
                <c:pt idx="12496">
                  <c:v>4.1427300000000001E-8</c:v>
                </c:pt>
                <c:pt idx="12497">
                  <c:v>4.1433599999999997E-8</c:v>
                </c:pt>
                <c:pt idx="12498">
                  <c:v>4.1439800000000002E-8</c:v>
                </c:pt>
                <c:pt idx="12499">
                  <c:v>4.1446099999999998E-8</c:v>
                </c:pt>
                <c:pt idx="12500">
                  <c:v>4.1452300000000003E-8</c:v>
                </c:pt>
                <c:pt idx="12501">
                  <c:v>4.1458599999999999E-8</c:v>
                </c:pt>
                <c:pt idx="12502">
                  <c:v>4.1464799999999997E-8</c:v>
                </c:pt>
                <c:pt idx="12503">
                  <c:v>4.14711E-8</c:v>
                </c:pt>
                <c:pt idx="12504">
                  <c:v>4.1477299999999998E-8</c:v>
                </c:pt>
                <c:pt idx="12505">
                  <c:v>4.1483600000000001E-8</c:v>
                </c:pt>
                <c:pt idx="12506">
                  <c:v>4.1489799999999999E-8</c:v>
                </c:pt>
                <c:pt idx="12507">
                  <c:v>4.1496100000000002E-8</c:v>
                </c:pt>
                <c:pt idx="12508">
                  <c:v>4.15023E-8</c:v>
                </c:pt>
                <c:pt idx="12509">
                  <c:v>4.1508600000000003E-8</c:v>
                </c:pt>
                <c:pt idx="12510">
                  <c:v>4.1514800000000001E-8</c:v>
                </c:pt>
                <c:pt idx="12511">
                  <c:v>4.1521099999999997E-8</c:v>
                </c:pt>
                <c:pt idx="12512">
                  <c:v>4.1527300000000002E-8</c:v>
                </c:pt>
                <c:pt idx="12513">
                  <c:v>4.1533599999999998E-8</c:v>
                </c:pt>
                <c:pt idx="12514">
                  <c:v>4.1539800000000002E-8</c:v>
                </c:pt>
                <c:pt idx="12515">
                  <c:v>4.1546099999999999E-8</c:v>
                </c:pt>
                <c:pt idx="12516">
                  <c:v>4.1552299999999997E-8</c:v>
                </c:pt>
                <c:pt idx="12517">
                  <c:v>4.15586E-8</c:v>
                </c:pt>
                <c:pt idx="12518">
                  <c:v>4.1564799999999998E-8</c:v>
                </c:pt>
                <c:pt idx="12519">
                  <c:v>4.1571100000000001E-8</c:v>
                </c:pt>
                <c:pt idx="12520">
                  <c:v>4.1577299999999999E-8</c:v>
                </c:pt>
                <c:pt idx="12521">
                  <c:v>4.1583600000000002E-8</c:v>
                </c:pt>
                <c:pt idx="12522">
                  <c:v>4.15898E-8</c:v>
                </c:pt>
                <c:pt idx="12523">
                  <c:v>4.1596100000000003E-8</c:v>
                </c:pt>
                <c:pt idx="12524">
                  <c:v>4.1602300000000001E-8</c:v>
                </c:pt>
                <c:pt idx="12525">
                  <c:v>4.1608599999999997E-8</c:v>
                </c:pt>
                <c:pt idx="12526">
                  <c:v>4.1614800000000002E-8</c:v>
                </c:pt>
                <c:pt idx="12527">
                  <c:v>4.1621099999999998E-8</c:v>
                </c:pt>
                <c:pt idx="12528">
                  <c:v>4.1627300000000002E-8</c:v>
                </c:pt>
                <c:pt idx="12529">
                  <c:v>4.1633599999999999E-8</c:v>
                </c:pt>
                <c:pt idx="12530">
                  <c:v>4.1639799999999997E-8</c:v>
                </c:pt>
                <c:pt idx="12531">
                  <c:v>4.16461E-8</c:v>
                </c:pt>
                <c:pt idx="12532">
                  <c:v>4.1652299999999998E-8</c:v>
                </c:pt>
                <c:pt idx="12533">
                  <c:v>4.1658600000000001E-8</c:v>
                </c:pt>
                <c:pt idx="12534">
                  <c:v>4.1664799999999999E-8</c:v>
                </c:pt>
                <c:pt idx="12535">
                  <c:v>4.1671100000000002E-8</c:v>
                </c:pt>
                <c:pt idx="12536">
                  <c:v>4.16773E-8</c:v>
                </c:pt>
                <c:pt idx="12537">
                  <c:v>4.1683600000000003E-8</c:v>
                </c:pt>
                <c:pt idx="12538">
                  <c:v>4.1689800000000001E-8</c:v>
                </c:pt>
                <c:pt idx="12539">
                  <c:v>4.1696099999999997E-8</c:v>
                </c:pt>
                <c:pt idx="12540">
                  <c:v>4.1702300000000001E-8</c:v>
                </c:pt>
                <c:pt idx="12541">
                  <c:v>4.1708599999999998E-8</c:v>
                </c:pt>
                <c:pt idx="12542">
                  <c:v>4.1714800000000002E-8</c:v>
                </c:pt>
                <c:pt idx="12543">
                  <c:v>4.1721099999999999E-8</c:v>
                </c:pt>
                <c:pt idx="12544">
                  <c:v>4.1727299999999997E-8</c:v>
                </c:pt>
                <c:pt idx="12545">
                  <c:v>4.17336E-8</c:v>
                </c:pt>
                <c:pt idx="12546">
                  <c:v>4.1739799999999998E-8</c:v>
                </c:pt>
                <c:pt idx="12547">
                  <c:v>4.1746100000000001E-8</c:v>
                </c:pt>
                <c:pt idx="12548">
                  <c:v>4.1752299999999999E-8</c:v>
                </c:pt>
                <c:pt idx="12549">
                  <c:v>4.1758600000000002E-8</c:v>
                </c:pt>
                <c:pt idx="12550">
                  <c:v>4.17648E-8</c:v>
                </c:pt>
                <c:pt idx="12551">
                  <c:v>4.1771100000000003E-8</c:v>
                </c:pt>
                <c:pt idx="12552">
                  <c:v>4.17773E-8</c:v>
                </c:pt>
                <c:pt idx="12553">
                  <c:v>4.1783599999999997E-8</c:v>
                </c:pt>
                <c:pt idx="12554">
                  <c:v>4.1789800000000001E-8</c:v>
                </c:pt>
                <c:pt idx="12555">
                  <c:v>4.1796099999999998E-8</c:v>
                </c:pt>
                <c:pt idx="12556">
                  <c:v>4.1802300000000002E-8</c:v>
                </c:pt>
                <c:pt idx="12557">
                  <c:v>4.1808599999999999E-8</c:v>
                </c:pt>
                <c:pt idx="12558">
                  <c:v>4.1814800000000003E-8</c:v>
                </c:pt>
                <c:pt idx="12559">
                  <c:v>4.18211E-8</c:v>
                </c:pt>
                <c:pt idx="12560">
                  <c:v>4.1827299999999998E-8</c:v>
                </c:pt>
                <c:pt idx="12561">
                  <c:v>4.1833600000000001E-8</c:v>
                </c:pt>
                <c:pt idx="12562">
                  <c:v>4.1839799999999999E-8</c:v>
                </c:pt>
                <c:pt idx="12563">
                  <c:v>4.1846100000000002E-8</c:v>
                </c:pt>
                <c:pt idx="12564">
                  <c:v>4.1852299999999999E-8</c:v>
                </c:pt>
                <c:pt idx="12565">
                  <c:v>4.1858600000000003E-8</c:v>
                </c:pt>
                <c:pt idx="12566">
                  <c:v>4.18648E-8</c:v>
                </c:pt>
                <c:pt idx="12567">
                  <c:v>4.1871099999999997E-8</c:v>
                </c:pt>
                <c:pt idx="12568">
                  <c:v>4.1877300000000001E-8</c:v>
                </c:pt>
                <c:pt idx="12569">
                  <c:v>4.1883599999999998E-8</c:v>
                </c:pt>
                <c:pt idx="12570">
                  <c:v>4.1889800000000002E-8</c:v>
                </c:pt>
                <c:pt idx="12571">
                  <c:v>4.1896099999999999E-8</c:v>
                </c:pt>
                <c:pt idx="12572">
                  <c:v>4.1902300000000003E-8</c:v>
                </c:pt>
                <c:pt idx="12573">
                  <c:v>4.19086E-8</c:v>
                </c:pt>
                <c:pt idx="12574">
                  <c:v>4.1914799999999998E-8</c:v>
                </c:pt>
                <c:pt idx="12575">
                  <c:v>4.1921100000000001E-8</c:v>
                </c:pt>
                <c:pt idx="12576">
                  <c:v>4.1927299999999999E-8</c:v>
                </c:pt>
                <c:pt idx="12577">
                  <c:v>4.1933600000000002E-8</c:v>
                </c:pt>
                <c:pt idx="12578">
                  <c:v>4.1939799999999999E-8</c:v>
                </c:pt>
                <c:pt idx="12579">
                  <c:v>4.1946100000000003E-8</c:v>
                </c:pt>
                <c:pt idx="12580">
                  <c:v>4.19523E-8</c:v>
                </c:pt>
                <c:pt idx="12581">
                  <c:v>4.1958599999999997E-8</c:v>
                </c:pt>
                <c:pt idx="12582">
                  <c:v>4.1964800000000001E-8</c:v>
                </c:pt>
                <c:pt idx="12583">
                  <c:v>4.1971099999999998E-8</c:v>
                </c:pt>
                <c:pt idx="12584">
                  <c:v>4.1977300000000002E-8</c:v>
                </c:pt>
                <c:pt idx="12585">
                  <c:v>4.1983599999999999E-8</c:v>
                </c:pt>
                <c:pt idx="12586">
                  <c:v>4.1989800000000003E-8</c:v>
                </c:pt>
                <c:pt idx="12587">
                  <c:v>4.19961E-8</c:v>
                </c:pt>
                <c:pt idx="12588">
                  <c:v>4.2002299999999998E-8</c:v>
                </c:pt>
                <c:pt idx="12589">
                  <c:v>4.2008600000000001E-8</c:v>
                </c:pt>
                <c:pt idx="12590">
                  <c:v>4.2014799999999998E-8</c:v>
                </c:pt>
                <c:pt idx="12591">
                  <c:v>4.2021100000000002E-8</c:v>
                </c:pt>
                <c:pt idx="12592">
                  <c:v>4.2027299999999999E-8</c:v>
                </c:pt>
                <c:pt idx="12593">
                  <c:v>4.2033600000000003E-8</c:v>
                </c:pt>
                <c:pt idx="12594">
                  <c:v>4.20398E-8</c:v>
                </c:pt>
                <c:pt idx="12595">
                  <c:v>4.2046099999999997E-8</c:v>
                </c:pt>
                <c:pt idx="12596">
                  <c:v>4.2052300000000001E-8</c:v>
                </c:pt>
                <c:pt idx="12597">
                  <c:v>4.2058599999999998E-8</c:v>
                </c:pt>
                <c:pt idx="12598">
                  <c:v>4.2064800000000002E-8</c:v>
                </c:pt>
                <c:pt idx="12599">
                  <c:v>4.2071099999999999E-8</c:v>
                </c:pt>
                <c:pt idx="12600">
                  <c:v>4.2077300000000003E-8</c:v>
                </c:pt>
                <c:pt idx="12601">
                  <c:v>4.20836E-8</c:v>
                </c:pt>
                <c:pt idx="12602">
                  <c:v>4.2089799999999997E-8</c:v>
                </c:pt>
                <c:pt idx="12603">
                  <c:v>4.2096100000000001E-8</c:v>
                </c:pt>
                <c:pt idx="12604">
                  <c:v>4.2102299999999998E-8</c:v>
                </c:pt>
                <c:pt idx="12605">
                  <c:v>4.2108600000000002E-8</c:v>
                </c:pt>
                <c:pt idx="12606">
                  <c:v>4.2114799999999999E-8</c:v>
                </c:pt>
                <c:pt idx="12607">
                  <c:v>4.2121100000000003E-8</c:v>
                </c:pt>
                <c:pt idx="12608">
                  <c:v>4.21273E-8</c:v>
                </c:pt>
                <c:pt idx="12609">
                  <c:v>4.2133599999999997E-8</c:v>
                </c:pt>
                <c:pt idx="12610">
                  <c:v>4.2139800000000001E-8</c:v>
                </c:pt>
                <c:pt idx="12611">
                  <c:v>4.2146099999999998E-8</c:v>
                </c:pt>
                <c:pt idx="12612">
                  <c:v>4.2152300000000002E-8</c:v>
                </c:pt>
                <c:pt idx="12613">
                  <c:v>4.2158599999999999E-8</c:v>
                </c:pt>
                <c:pt idx="12614">
                  <c:v>4.2164800000000003E-8</c:v>
                </c:pt>
                <c:pt idx="12615">
                  <c:v>4.21711E-8</c:v>
                </c:pt>
                <c:pt idx="12616">
                  <c:v>4.2177299999999997E-8</c:v>
                </c:pt>
                <c:pt idx="12617">
                  <c:v>4.2183600000000001E-8</c:v>
                </c:pt>
                <c:pt idx="12618">
                  <c:v>4.2189799999999998E-8</c:v>
                </c:pt>
                <c:pt idx="12619">
                  <c:v>4.2196100000000002E-8</c:v>
                </c:pt>
                <c:pt idx="12620">
                  <c:v>4.2202299999999999E-8</c:v>
                </c:pt>
                <c:pt idx="12621">
                  <c:v>4.2208600000000002E-8</c:v>
                </c:pt>
                <c:pt idx="12622">
                  <c:v>4.22148E-8</c:v>
                </c:pt>
                <c:pt idx="12623">
                  <c:v>4.2221099999999997E-8</c:v>
                </c:pt>
                <c:pt idx="12624">
                  <c:v>4.2227300000000001E-8</c:v>
                </c:pt>
                <c:pt idx="12625">
                  <c:v>4.2233599999999998E-8</c:v>
                </c:pt>
                <c:pt idx="12626">
                  <c:v>4.2239800000000002E-8</c:v>
                </c:pt>
                <c:pt idx="12627">
                  <c:v>4.2246099999999999E-8</c:v>
                </c:pt>
                <c:pt idx="12628">
                  <c:v>4.2252300000000003E-8</c:v>
                </c:pt>
                <c:pt idx="12629">
                  <c:v>4.22586E-8</c:v>
                </c:pt>
                <c:pt idx="12630">
                  <c:v>4.2264799999999997E-8</c:v>
                </c:pt>
                <c:pt idx="12631">
                  <c:v>4.2271100000000001E-8</c:v>
                </c:pt>
                <c:pt idx="12632">
                  <c:v>4.2277299999999998E-8</c:v>
                </c:pt>
                <c:pt idx="12633">
                  <c:v>4.2283600000000002E-8</c:v>
                </c:pt>
                <c:pt idx="12634">
                  <c:v>4.2289799999999999E-8</c:v>
                </c:pt>
                <c:pt idx="12635">
                  <c:v>4.2296100000000002E-8</c:v>
                </c:pt>
                <c:pt idx="12636">
                  <c:v>4.23023E-8</c:v>
                </c:pt>
                <c:pt idx="12637">
                  <c:v>4.2308599999999997E-8</c:v>
                </c:pt>
                <c:pt idx="12638">
                  <c:v>4.2314800000000001E-8</c:v>
                </c:pt>
                <c:pt idx="12639">
                  <c:v>4.2321099999999998E-8</c:v>
                </c:pt>
                <c:pt idx="12640">
                  <c:v>4.2327300000000002E-8</c:v>
                </c:pt>
                <c:pt idx="12641">
                  <c:v>4.2333599999999999E-8</c:v>
                </c:pt>
                <c:pt idx="12642">
                  <c:v>4.2339800000000003E-8</c:v>
                </c:pt>
                <c:pt idx="12643">
                  <c:v>4.23461E-8</c:v>
                </c:pt>
                <c:pt idx="12644">
                  <c:v>4.2352299999999997E-8</c:v>
                </c:pt>
                <c:pt idx="12645">
                  <c:v>4.2358600000000001E-8</c:v>
                </c:pt>
                <c:pt idx="12646">
                  <c:v>4.2364799999999998E-8</c:v>
                </c:pt>
                <c:pt idx="12647">
                  <c:v>4.2371100000000001E-8</c:v>
                </c:pt>
                <c:pt idx="12648">
                  <c:v>4.2377299999999999E-8</c:v>
                </c:pt>
                <c:pt idx="12649">
                  <c:v>4.2383600000000002E-8</c:v>
                </c:pt>
                <c:pt idx="12650">
                  <c:v>4.23898E-8</c:v>
                </c:pt>
                <c:pt idx="12651">
                  <c:v>4.2396099999999997E-8</c:v>
                </c:pt>
                <c:pt idx="12652">
                  <c:v>4.2402300000000001E-8</c:v>
                </c:pt>
                <c:pt idx="12653">
                  <c:v>4.2408599999999998E-8</c:v>
                </c:pt>
                <c:pt idx="12654">
                  <c:v>4.2414800000000002E-8</c:v>
                </c:pt>
                <c:pt idx="12655">
                  <c:v>4.2421099999999999E-8</c:v>
                </c:pt>
                <c:pt idx="12656">
                  <c:v>4.2427300000000003E-8</c:v>
                </c:pt>
                <c:pt idx="12657">
                  <c:v>4.24336E-8</c:v>
                </c:pt>
                <c:pt idx="12658">
                  <c:v>4.2439799999999997E-8</c:v>
                </c:pt>
                <c:pt idx="12659">
                  <c:v>4.24461E-8</c:v>
                </c:pt>
                <c:pt idx="12660">
                  <c:v>4.2452299999999998E-8</c:v>
                </c:pt>
                <c:pt idx="12661">
                  <c:v>4.2458600000000001E-8</c:v>
                </c:pt>
                <c:pt idx="12662">
                  <c:v>4.2464799999999999E-8</c:v>
                </c:pt>
                <c:pt idx="12663">
                  <c:v>4.2471100000000002E-8</c:v>
                </c:pt>
                <c:pt idx="12664">
                  <c:v>4.24773E-8</c:v>
                </c:pt>
                <c:pt idx="12665">
                  <c:v>4.2483600000000003E-8</c:v>
                </c:pt>
                <c:pt idx="12666">
                  <c:v>4.2489800000000001E-8</c:v>
                </c:pt>
                <c:pt idx="12667">
                  <c:v>4.2496099999999998E-8</c:v>
                </c:pt>
                <c:pt idx="12668">
                  <c:v>4.2502300000000002E-8</c:v>
                </c:pt>
                <c:pt idx="12669">
                  <c:v>4.2508599999999999E-8</c:v>
                </c:pt>
                <c:pt idx="12670">
                  <c:v>4.2514800000000003E-8</c:v>
                </c:pt>
                <c:pt idx="12671">
                  <c:v>4.25211E-8</c:v>
                </c:pt>
                <c:pt idx="12672">
                  <c:v>4.2527299999999997E-8</c:v>
                </c:pt>
                <c:pt idx="12673">
                  <c:v>4.25336E-8</c:v>
                </c:pt>
                <c:pt idx="12674">
                  <c:v>4.2539799999999998E-8</c:v>
                </c:pt>
                <c:pt idx="12675">
                  <c:v>4.2546100000000001E-8</c:v>
                </c:pt>
                <c:pt idx="12676">
                  <c:v>4.2552299999999999E-8</c:v>
                </c:pt>
                <c:pt idx="12677">
                  <c:v>4.2558600000000002E-8</c:v>
                </c:pt>
                <c:pt idx="12678">
                  <c:v>4.25648E-8</c:v>
                </c:pt>
                <c:pt idx="12679">
                  <c:v>4.2571100000000003E-8</c:v>
                </c:pt>
                <c:pt idx="12680">
                  <c:v>4.2577300000000001E-8</c:v>
                </c:pt>
                <c:pt idx="12681">
                  <c:v>4.2583599999999998E-8</c:v>
                </c:pt>
                <c:pt idx="12682">
                  <c:v>4.2589800000000002E-8</c:v>
                </c:pt>
                <c:pt idx="12683">
                  <c:v>4.2596099999999999E-8</c:v>
                </c:pt>
                <c:pt idx="12684">
                  <c:v>4.2602300000000003E-8</c:v>
                </c:pt>
                <c:pt idx="12685">
                  <c:v>4.2608599999999999E-8</c:v>
                </c:pt>
                <c:pt idx="12686">
                  <c:v>4.2614799999999997E-8</c:v>
                </c:pt>
                <c:pt idx="12687">
                  <c:v>4.26211E-8</c:v>
                </c:pt>
                <c:pt idx="12688">
                  <c:v>4.2627299999999998E-8</c:v>
                </c:pt>
                <c:pt idx="12689">
                  <c:v>4.2633600000000001E-8</c:v>
                </c:pt>
                <c:pt idx="12690">
                  <c:v>4.2639799999999999E-8</c:v>
                </c:pt>
                <c:pt idx="12691">
                  <c:v>4.2646100000000002E-8</c:v>
                </c:pt>
                <c:pt idx="12692">
                  <c:v>4.26523E-8</c:v>
                </c:pt>
                <c:pt idx="12693">
                  <c:v>4.2658600000000003E-8</c:v>
                </c:pt>
                <c:pt idx="12694">
                  <c:v>4.2664800000000001E-8</c:v>
                </c:pt>
                <c:pt idx="12695">
                  <c:v>4.2671099999999998E-8</c:v>
                </c:pt>
                <c:pt idx="12696">
                  <c:v>4.2677300000000002E-8</c:v>
                </c:pt>
                <c:pt idx="12697">
                  <c:v>4.2683599999999998E-8</c:v>
                </c:pt>
                <c:pt idx="12698">
                  <c:v>4.2689800000000003E-8</c:v>
                </c:pt>
                <c:pt idx="12699">
                  <c:v>4.2696099999999999E-8</c:v>
                </c:pt>
                <c:pt idx="12700">
                  <c:v>4.2702299999999997E-8</c:v>
                </c:pt>
                <c:pt idx="12701">
                  <c:v>4.27086E-8</c:v>
                </c:pt>
                <c:pt idx="12702">
                  <c:v>4.2714799999999998E-8</c:v>
                </c:pt>
                <c:pt idx="12703">
                  <c:v>4.2721100000000001E-8</c:v>
                </c:pt>
                <c:pt idx="12704">
                  <c:v>4.2727299999999999E-8</c:v>
                </c:pt>
                <c:pt idx="12705">
                  <c:v>4.2733600000000002E-8</c:v>
                </c:pt>
                <c:pt idx="12706">
                  <c:v>4.27398E-8</c:v>
                </c:pt>
                <c:pt idx="12707">
                  <c:v>4.2746100000000003E-8</c:v>
                </c:pt>
                <c:pt idx="12708">
                  <c:v>4.2752300000000001E-8</c:v>
                </c:pt>
                <c:pt idx="12709">
                  <c:v>4.2758599999999997E-8</c:v>
                </c:pt>
                <c:pt idx="12710">
                  <c:v>4.2764800000000002E-8</c:v>
                </c:pt>
                <c:pt idx="12711">
                  <c:v>4.2771099999999998E-8</c:v>
                </c:pt>
                <c:pt idx="12712">
                  <c:v>4.2777300000000003E-8</c:v>
                </c:pt>
                <c:pt idx="12713">
                  <c:v>4.2783599999999999E-8</c:v>
                </c:pt>
                <c:pt idx="12714">
                  <c:v>4.2789799999999997E-8</c:v>
                </c:pt>
                <c:pt idx="12715">
                  <c:v>4.27961E-8</c:v>
                </c:pt>
                <c:pt idx="12716">
                  <c:v>4.2802299999999998E-8</c:v>
                </c:pt>
                <c:pt idx="12717">
                  <c:v>4.2808600000000001E-8</c:v>
                </c:pt>
                <c:pt idx="12718">
                  <c:v>4.2814799999999999E-8</c:v>
                </c:pt>
                <c:pt idx="12719">
                  <c:v>4.2821100000000002E-8</c:v>
                </c:pt>
                <c:pt idx="12720">
                  <c:v>4.28273E-8</c:v>
                </c:pt>
                <c:pt idx="12721">
                  <c:v>4.2833600000000003E-8</c:v>
                </c:pt>
                <c:pt idx="12722">
                  <c:v>4.2839800000000001E-8</c:v>
                </c:pt>
                <c:pt idx="12723">
                  <c:v>4.2846099999999997E-8</c:v>
                </c:pt>
                <c:pt idx="12724">
                  <c:v>4.2852300000000002E-8</c:v>
                </c:pt>
                <c:pt idx="12725">
                  <c:v>4.2858599999999998E-8</c:v>
                </c:pt>
                <c:pt idx="12726">
                  <c:v>4.2864800000000003E-8</c:v>
                </c:pt>
                <c:pt idx="12727">
                  <c:v>4.2871099999999999E-8</c:v>
                </c:pt>
                <c:pt idx="12728">
                  <c:v>4.2877299999999997E-8</c:v>
                </c:pt>
                <c:pt idx="12729">
                  <c:v>4.28836E-8</c:v>
                </c:pt>
                <c:pt idx="12730">
                  <c:v>4.2889799999999998E-8</c:v>
                </c:pt>
                <c:pt idx="12731">
                  <c:v>4.2896100000000001E-8</c:v>
                </c:pt>
                <c:pt idx="12732">
                  <c:v>4.2902299999999999E-8</c:v>
                </c:pt>
                <c:pt idx="12733">
                  <c:v>4.2908600000000002E-8</c:v>
                </c:pt>
                <c:pt idx="12734">
                  <c:v>4.29148E-8</c:v>
                </c:pt>
                <c:pt idx="12735">
                  <c:v>4.2921100000000003E-8</c:v>
                </c:pt>
                <c:pt idx="12736">
                  <c:v>4.2927300000000001E-8</c:v>
                </c:pt>
                <c:pt idx="12737">
                  <c:v>4.2933599999999997E-8</c:v>
                </c:pt>
                <c:pt idx="12738">
                  <c:v>4.2939800000000002E-8</c:v>
                </c:pt>
                <c:pt idx="12739">
                  <c:v>4.2946099999999998E-8</c:v>
                </c:pt>
                <c:pt idx="12740">
                  <c:v>4.2952300000000003E-8</c:v>
                </c:pt>
                <c:pt idx="12741">
                  <c:v>4.2958599999999999E-8</c:v>
                </c:pt>
                <c:pt idx="12742">
                  <c:v>4.2964799999999997E-8</c:v>
                </c:pt>
                <c:pt idx="12743">
                  <c:v>4.29711E-8</c:v>
                </c:pt>
                <c:pt idx="12744">
                  <c:v>4.2977299999999998E-8</c:v>
                </c:pt>
                <c:pt idx="12745">
                  <c:v>4.2983600000000001E-8</c:v>
                </c:pt>
                <c:pt idx="12746">
                  <c:v>4.2989799999999999E-8</c:v>
                </c:pt>
                <c:pt idx="12747">
                  <c:v>4.2996100000000002E-8</c:v>
                </c:pt>
                <c:pt idx="12748">
                  <c:v>4.30023E-8</c:v>
                </c:pt>
                <c:pt idx="12749">
                  <c:v>4.3008600000000003E-8</c:v>
                </c:pt>
                <c:pt idx="12750">
                  <c:v>4.3014800000000001E-8</c:v>
                </c:pt>
                <c:pt idx="12751">
                  <c:v>4.3021099999999997E-8</c:v>
                </c:pt>
                <c:pt idx="12752">
                  <c:v>4.3027300000000002E-8</c:v>
                </c:pt>
                <c:pt idx="12753">
                  <c:v>4.3033599999999998E-8</c:v>
                </c:pt>
                <c:pt idx="12754">
                  <c:v>4.3039800000000003E-8</c:v>
                </c:pt>
                <c:pt idx="12755">
                  <c:v>4.3046099999999999E-8</c:v>
                </c:pt>
                <c:pt idx="12756">
                  <c:v>4.3052299999999997E-8</c:v>
                </c:pt>
                <c:pt idx="12757">
                  <c:v>4.30586E-8</c:v>
                </c:pt>
                <c:pt idx="12758">
                  <c:v>4.3064799999999998E-8</c:v>
                </c:pt>
                <c:pt idx="12759">
                  <c:v>4.3071100000000001E-8</c:v>
                </c:pt>
                <c:pt idx="12760">
                  <c:v>4.3077299999999999E-8</c:v>
                </c:pt>
                <c:pt idx="12761">
                  <c:v>4.3083600000000002E-8</c:v>
                </c:pt>
                <c:pt idx="12762">
                  <c:v>4.30898E-8</c:v>
                </c:pt>
                <c:pt idx="12763">
                  <c:v>4.3096100000000003E-8</c:v>
                </c:pt>
                <c:pt idx="12764">
                  <c:v>4.3102300000000001E-8</c:v>
                </c:pt>
                <c:pt idx="12765">
                  <c:v>4.3108599999999997E-8</c:v>
                </c:pt>
                <c:pt idx="12766">
                  <c:v>4.3114800000000002E-8</c:v>
                </c:pt>
                <c:pt idx="12767">
                  <c:v>4.3121099999999998E-8</c:v>
                </c:pt>
                <c:pt idx="12768">
                  <c:v>4.3127300000000003E-8</c:v>
                </c:pt>
                <c:pt idx="12769">
                  <c:v>4.3133599999999999E-8</c:v>
                </c:pt>
                <c:pt idx="12770">
                  <c:v>4.3139799999999997E-8</c:v>
                </c:pt>
                <c:pt idx="12771">
                  <c:v>4.31461E-8</c:v>
                </c:pt>
                <c:pt idx="12772">
                  <c:v>4.3152299999999998E-8</c:v>
                </c:pt>
                <c:pt idx="12773">
                  <c:v>4.3158600000000001E-8</c:v>
                </c:pt>
                <c:pt idx="12774">
                  <c:v>4.3164799999999999E-8</c:v>
                </c:pt>
                <c:pt idx="12775">
                  <c:v>4.3171100000000002E-8</c:v>
                </c:pt>
                <c:pt idx="12776">
                  <c:v>4.31773E-8</c:v>
                </c:pt>
                <c:pt idx="12777">
                  <c:v>4.3183600000000003E-8</c:v>
                </c:pt>
                <c:pt idx="12778">
                  <c:v>4.3189800000000001E-8</c:v>
                </c:pt>
                <c:pt idx="12779">
                  <c:v>4.3196099999999997E-8</c:v>
                </c:pt>
                <c:pt idx="12780">
                  <c:v>4.3202300000000002E-8</c:v>
                </c:pt>
                <c:pt idx="12781">
                  <c:v>4.3208599999999998E-8</c:v>
                </c:pt>
                <c:pt idx="12782">
                  <c:v>4.3214800000000003E-8</c:v>
                </c:pt>
                <c:pt idx="12783">
                  <c:v>4.3221099999999999E-8</c:v>
                </c:pt>
                <c:pt idx="12784">
                  <c:v>4.3227299999999997E-8</c:v>
                </c:pt>
                <c:pt idx="12785">
                  <c:v>4.32336E-8</c:v>
                </c:pt>
                <c:pt idx="12786">
                  <c:v>4.3239799999999998E-8</c:v>
                </c:pt>
                <c:pt idx="12787">
                  <c:v>4.3246100000000001E-8</c:v>
                </c:pt>
                <c:pt idx="12788">
                  <c:v>4.3252299999999999E-8</c:v>
                </c:pt>
                <c:pt idx="12789">
                  <c:v>4.3258600000000002E-8</c:v>
                </c:pt>
                <c:pt idx="12790">
                  <c:v>4.32648E-8</c:v>
                </c:pt>
                <c:pt idx="12791">
                  <c:v>4.3271100000000003E-8</c:v>
                </c:pt>
                <c:pt idx="12792">
                  <c:v>4.3277300000000001E-8</c:v>
                </c:pt>
                <c:pt idx="12793">
                  <c:v>4.3283599999999997E-8</c:v>
                </c:pt>
                <c:pt idx="12794">
                  <c:v>4.3289800000000002E-8</c:v>
                </c:pt>
                <c:pt idx="12795">
                  <c:v>4.3296099999999998E-8</c:v>
                </c:pt>
                <c:pt idx="12796">
                  <c:v>4.3302300000000003E-8</c:v>
                </c:pt>
                <c:pt idx="12797">
                  <c:v>4.3308599999999999E-8</c:v>
                </c:pt>
                <c:pt idx="12798">
                  <c:v>4.3314799999999997E-8</c:v>
                </c:pt>
                <c:pt idx="12799">
                  <c:v>4.33211E-8</c:v>
                </c:pt>
                <c:pt idx="12800">
                  <c:v>4.3327299999999998E-8</c:v>
                </c:pt>
                <c:pt idx="12801">
                  <c:v>4.3333600000000001E-8</c:v>
                </c:pt>
                <c:pt idx="12802">
                  <c:v>4.3339799999999999E-8</c:v>
                </c:pt>
                <c:pt idx="12803">
                  <c:v>4.3346100000000002E-8</c:v>
                </c:pt>
                <c:pt idx="12804">
                  <c:v>4.33523E-8</c:v>
                </c:pt>
                <c:pt idx="12805">
                  <c:v>4.3358600000000003E-8</c:v>
                </c:pt>
                <c:pt idx="12806">
                  <c:v>4.3364800000000001E-8</c:v>
                </c:pt>
                <c:pt idx="12807">
                  <c:v>4.3371099999999997E-8</c:v>
                </c:pt>
                <c:pt idx="12808">
                  <c:v>4.3377300000000002E-8</c:v>
                </c:pt>
                <c:pt idx="12809">
                  <c:v>4.3383599999999998E-8</c:v>
                </c:pt>
                <c:pt idx="12810">
                  <c:v>4.3389800000000003E-8</c:v>
                </c:pt>
                <c:pt idx="12811">
                  <c:v>4.3396099999999999E-8</c:v>
                </c:pt>
                <c:pt idx="12812">
                  <c:v>4.3402299999999997E-8</c:v>
                </c:pt>
                <c:pt idx="12813">
                  <c:v>4.34086E-8</c:v>
                </c:pt>
                <c:pt idx="12814">
                  <c:v>4.3414799999999998E-8</c:v>
                </c:pt>
                <c:pt idx="12815">
                  <c:v>4.3421100000000001E-8</c:v>
                </c:pt>
                <c:pt idx="12816">
                  <c:v>4.3427299999999999E-8</c:v>
                </c:pt>
                <c:pt idx="12817">
                  <c:v>4.3433600000000002E-8</c:v>
                </c:pt>
                <c:pt idx="12818">
                  <c:v>4.34398E-8</c:v>
                </c:pt>
                <c:pt idx="12819">
                  <c:v>4.3446100000000003E-8</c:v>
                </c:pt>
                <c:pt idx="12820">
                  <c:v>4.3452300000000001E-8</c:v>
                </c:pt>
                <c:pt idx="12821">
                  <c:v>4.3458599999999997E-8</c:v>
                </c:pt>
                <c:pt idx="12822">
                  <c:v>4.3464800000000002E-8</c:v>
                </c:pt>
                <c:pt idx="12823">
                  <c:v>4.3471099999999998E-8</c:v>
                </c:pt>
                <c:pt idx="12824">
                  <c:v>4.3477300000000002E-8</c:v>
                </c:pt>
                <c:pt idx="12825">
                  <c:v>4.3483599999999999E-8</c:v>
                </c:pt>
                <c:pt idx="12826">
                  <c:v>4.3489799999999997E-8</c:v>
                </c:pt>
                <c:pt idx="12827">
                  <c:v>4.34961E-8</c:v>
                </c:pt>
                <c:pt idx="12828">
                  <c:v>4.3502299999999998E-8</c:v>
                </c:pt>
                <c:pt idx="12829">
                  <c:v>4.3508600000000001E-8</c:v>
                </c:pt>
                <c:pt idx="12830">
                  <c:v>4.3514799999999999E-8</c:v>
                </c:pt>
                <c:pt idx="12831">
                  <c:v>4.3521100000000002E-8</c:v>
                </c:pt>
                <c:pt idx="12832">
                  <c:v>4.35273E-8</c:v>
                </c:pt>
                <c:pt idx="12833">
                  <c:v>4.3533600000000003E-8</c:v>
                </c:pt>
                <c:pt idx="12834">
                  <c:v>4.3539800000000001E-8</c:v>
                </c:pt>
                <c:pt idx="12835">
                  <c:v>4.3546099999999997E-8</c:v>
                </c:pt>
                <c:pt idx="12836">
                  <c:v>4.3552300000000001E-8</c:v>
                </c:pt>
                <c:pt idx="12837">
                  <c:v>4.3558599999999998E-8</c:v>
                </c:pt>
                <c:pt idx="12838">
                  <c:v>4.3564800000000002E-8</c:v>
                </c:pt>
                <c:pt idx="12839">
                  <c:v>4.3571099999999999E-8</c:v>
                </c:pt>
                <c:pt idx="12840">
                  <c:v>4.3577299999999997E-8</c:v>
                </c:pt>
                <c:pt idx="12841">
                  <c:v>4.35836E-8</c:v>
                </c:pt>
                <c:pt idx="12842">
                  <c:v>4.3589799999999998E-8</c:v>
                </c:pt>
                <c:pt idx="12843">
                  <c:v>4.3596100000000001E-8</c:v>
                </c:pt>
                <c:pt idx="12844">
                  <c:v>4.3602299999999999E-8</c:v>
                </c:pt>
                <c:pt idx="12845">
                  <c:v>4.3608600000000002E-8</c:v>
                </c:pt>
                <c:pt idx="12846">
                  <c:v>4.36148E-8</c:v>
                </c:pt>
                <c:pt idx="12847">
                  <c:v>4.3621100000000003E-8</c:v>
                </c:pt>
                <c:pt idx="12848">
                  <c:v>4.3627300000000001E-8</c:v>
                </c:pt>
                <c:pt idx="12849">
                  <c:v>4.3633599999999997E-8</c:v>
                </c:pt>
                <c:pt idx="12850">
                  <c:v>4.3639800000000001E-8</c:v>
                </c:pt>
                <c:pt idx="12851">
                  <c:v>4.3646099999999998E-8</c:v>
                </c:pt>
                <c:pt idx="12852">
                  <c:v>4.3652300000000002E-8</c:v>
                </c:pt>
                <c:pt idx="12853">
                  <c:v>4.3658599999999999E-8</c:v>
                </c:pt>
                <c:pt idx="12854">
                  <c:v>4.3664799999999997E-8</c:v>
                </c:pt>
                <c:pt idx="12855">
                  <c:v>4.36711E-8</c:v>
                </c:pt>
                <c:pt idx="12856">
                  <c:v>4.3677299999999998E-8</c:v>
                </c:pt>
                <c:pt idx="12857">
                  <c:v>4.3683600000000001E-8</c:v>
                </c:pt>
                <c:pt idx="12858">
                  <c:v>4.3689799999999999E-8</c:v>
                </c:pt>
                <c:pt idx="12859">
                  <c:v>4.3696100000000002E-8</c:v>
                </c:pt>
                <c:pt idx="12860">
                  <c:v>4.37023E-8</c:v>
                </c:pt>
                <c:pt idx="12861">
                  <c:v>4.3708600000000003E-8</c:v>
                </c:pt>
                <c:pt idx="12862">
                  <c:v>4.37148E-8</c:v>
                </c:pt>
                <c:pt idx="12863">
                  <c:v>4.3721099999999997E-8</c:v>
                </c:pt>
                <c:pt idx="12864">
                  <c:v>4.3727300000000001E-8</c:v>
                </c:pt>
                <c:pt idx="12865">
                  <c:v>4.3733599999999998E-8</c:v>
                </c:pt>
                <c:pt idx="12866">
                  <c:v>4.3739800000000002E-8</c:v>
                </c:pt>
                <c:pt idx="12867">
                  <c:v>4.3746099999999999E-8</c:v>
                </c:pt>
                <c:pt idx="12868">
                  <c:v>4.3752300000000003E-8</c:v>
                </c:pt>
                <c:pt idx="12869">
                  <c:v>4.37586E-8</c:v>
                </c:pt>
                <c:pt idx="12870">
                  <c:v>4.3764799999999998E-8</c:v>
                </c:pt>
                <c:pt idx="12871">
                  <c:v>4.3771100000000001E-8</c:v>
                </c:pt>
                <c:pt idx="12872">
                  <c:v>4.3777299999999999E-8</c:v>
                </c:pt>
                <c:pt idx="12873">
                  <c:v>4.3783600000000002E-8</c:v>
                </c:pt>
                <c:pt idx="12874">
                  <c:v>4.3789799999999999E-8</c:v>
                </c:pt>
                <c:pt idx="12875">
                  <c:v>4.3796100000000003E-8</c:v>
                </c:pt>
                <c:pt idx="12876">
                  <c:v>4.38023E-8</c:v>
                </c:pt>
                <c:pt idx="12877">
                  <c:v>4.3808599999999997E-8</c:v>
                </c:pt>
                <c:pt idx="12878">
                  <c:v>4.3814800000000001E-8</c:v>
                </c:pt>
                <c:pt idx="12879">
                  <c:v>4.3821099999999998E-8</c:v>
                </c:pt>
                <c:pt idx="12880">
                  <c:v>4.3827300000000002E-8</c:v>
                </c:pt>
                <c:pt idx="12881">
                  <c:v>4.3833599999999999E-8</c:v>
                </c:pt>
                <c:pt idx="12882">
                  <c:v>4.3839800000000003E-8</c:v>
                </c:pt>
                <c:pt idx="12883">
                  <c:v>4.38461E-8</c:v>
                </c:pt>
                <c:pt idx="12884">
                  <c:v>4.3852299999999998E-8</c:v>
                </c:pt>
                <c:pt idx="12885">
                  <c:v>4.3858600000000001E-8</c:v>
                </c:pt>
                <c:pt idx="12886">
                  <c:v>4.3864799999999998E-8</c:v>
                </c:pt>
                <c:pt idx="12887">
                  <c:v>4.3871100000000002E-8</c:v>
                </c:pt>
                <c:pt idx="12888">
                  <c:v>4.3877299999999999E-8</c:v>
                </c:pt>
                <c:pt idx="12889">
                  <c:v>4.3883600000000003E-8</c:v>
                </c:pt>
                <c:pt idx="12890">
                  <c:v>4.38898E-8</c:v>
                </c:pt>
                <c:pt idx="12891">
                  <c:v>4.3896099999999997E-8</c:v>
                </c:pt>
                <c:pt idx="12892">
                  <c:v>4.3902300000000001E-8</c:v>
                </c:pt>
                <c:pt idx="12893">
                  <c:v>4.3908599999999998E-8</c:v>
                </c:pt>
                <c:pt idx="12894">
                  <c:v>4.3914800000000002E-8</c:v>
                </c:pt>
                <c:pt idx="12895">
                  <c:v>4.3921099999999999E-8</c:v>
                </c:pt>
                <c:pt idx="12896">
                  <c:v>4.3927300000000003E-8</c:v>
                </c:pt>
                <c:pt idx="12897">
                  <c:v>4.39336E-8</c:v>
                </c:pt>
                <c:pt idx="12898">
                  <c:v>4.3939799999999998E-8</c:v>
                </c:pt>
                <c:pt idx="12899">
                  <c:v>4.3946100000000001E-8</c:v>
                </c:pt>
                <c:pt idx="12900">
                  <c:v>4.3952299999999998E-8</c:v>
                </c:pt>
                <c:pt idx="12901">
                  <c:v>4.3958600000000002E-8</c:v>
                </c:pt>
                <c:pt idx="12902">
                  <c:v>4.3964799999999999E-8</c:v>
                </c:pt>
                <c:pt idx="12903">
                  <c:v>4.3971100000000003E-8</c:v>
                </c:pt>
                <c:pt idx="12904">
                  <c:v>4.39773E-8</c:v>
                </c:pt>
                <c:pt idx="12905">
                  <c:v>4.3983599999999997E-8</c:v>
                </c:pt>
                <c:pt idx="12906">
                  <c:v>4.3989800000000001E-8</c:v>
                </c:pt>
                <c:pt idx="12907">
                  <c:v>4.3996099999999998E-8</c:v>
                </c:pt>
                <c:pt idx="12908">
                  <c:v>4.4002300000000002E-8</c:v>
                </c:pt>
                <c:pt idx="12909">
                  <c:v>4.4008599999999999E-8</c:v>
                </c:pt>
                <c:pt idx="12910">
                  <c:v>4.4014800000000003E-8</c:v>
                </c:pt>
                <c:pt idx="12911">
                  <c:v>4.40211E-8</c:v>
                </c:pt>
                <c:pt idx="12912">
                  <c:v>4.4027299999999997E-8</c:v>
                </c:pt>
                <c:pt idx="12913">
                  <c:v>4.4033600000000001E-8</c:v>
                </c:pt>
                <c:pt idx="12914">
                  <c:v>4.4039799999999998E-8</c:v>
                </c:pt>
                <c:pt idx="12915">
                  <c:v>4.4046100000000002E-8</c:v>
                </c:pt>
                <c:pt idx="12916">
                  <c:v>4.4052299999999999E-8</c:v>
                </c:pt>
                <c:pt idx="12917">
                  <c:v>4.4058600000000003E-8</c:v>
                </c:pt>
                <c:pt idx="12918">
                  <c:v>4.40648E-8</c:v>
                </c:pt>
                <c:pt idx="12919">
                  <c:v>4.4071099999999997E-8</c:v>
                </c:pt>
                <c:pt idx="12920">
                  <c:v>4.4077300000000001E-8</c:v>
                </c:pt>
                <c:pt idx="12921">
                  <c:v>4.4083599999999998E-8</c:v>
                </c:pt>
                <c:pt idx="12922">
                  <c:v>4.4089800000000002E-8</c:v>
                </c:pt>
                <c:pt idx="12923">
                  <c:v>4.4096099999999999E-8</c:v>
                </c:pt>
                <c:pt idx="12924">
                  <c:v>4.4102300000000003E-8</c:v>
                </c:pt>
                <c:pt idx="12925">
                  <c:v>4.41086E-8</c:v>
                </c:pt>
                <c:pt idx="12926">
                  <c:v>4.4114799999999997E-8</c:v>
                </c:pt>
                <c:pt idx="12927">
                  <c:v>4.4121100000000001E-8</c:v>
                </c:pt>
                <c:pt idx="12928">
                  <c:v>4.4127299999999998E-8</c:v>
                </c:pt>
                <c:pt idx="12929">
                  <c:v>4.4133600000000002E-8</c:v>
                </c:pt>
                <c:pt idx="12930">
                  <c:v>4.4139799999999999E-8</c:v>
                </c:pt>
                <c:pt idx="12931">
                  <c:v>4.4146100000000002E-8</c:v>
                </c:pt>
                <c:pt idx="12932">
                  <c:v>4.41523E-8</c:v>
                </c:pt>
                <c:pt idx="12933">
                  <c:v>4.4158599999999997E-8</c:v>
                </c:pt>
                <c:pt idx="12934">
                  <c:v>4.4164800000000001E-8</c:v>
                </c:pt>
                <c:pt idx="12935">
                  <c:v>4.4171099999999998E-8</c:v>
                </c:pt>
                <c:pt idx="12936">
                  <c:v>4.4177300000000002E-8</c:v>
                </c:pt>
                <c:pt idx="12937">
                  <c:v>4.4183599999999999E-8</c:v>
                </c:pt>
                <c:pt idx="12938">
                  <c:v>4.4189800000000003E-8</c:v>
                </c:pt>
                <c:pt idx="12939">
                  <c:v>4.41961E-8</c:v>
                </c:pt>
                <c:pt idx="12940">
                  <c:v>4.4202299999999997E-8</c:v>
                </c:pt>
                <c:pt idx="12941">
                  <c:v>4.4208600000000001E-8</c:v>
                </c:pt>
                <c:pt idx="12942">
                  <c:v>4.4214799999999998E-8</c:v>
                </c:pt>
                <c:pt idx="12943">
                  <c:v>4.4221100000000001E-8</c:v>
                </c:pt>
                <c:pt idx="12944">
                  <c:v>4.4227299999999999E-8</c:v>
                </c:pt>
                <c:pt idx="12945">
                  <c:v>4.4233600000000002E-8</c:v>
                </c:pt>
                <c:pt idx="12946">
                  <c:v>4.42398E-8</c:v>
                </c:pt>
                <c:pt idx="12947">
                  <c:v>4.4246099999999997E-8</c:v>
                </c:pt>
                <c:pt idx="12948">
                  <c:v>4.4252300000000001E-8</c:v>
                </c:pt>
                <c:pt idx="12949">
                  <c:v>4.4258599999999998E-8</c:v>
                </c:pt>
                <c:pt idx="12950">
                  <c:v>4.4264800000000002E-8</c:v>
                </c:pt>
                <c:pt idx="12951">
                  <c:v>4.4271099999999999E-8</c:v>
                </c:pt>
                <c:pt idx="12952">
                  <c:v>4.4277300000000003E-8</c:v>
                </c:pt>
                <c:pt idx="12953">
                  <c:v>4.42836E-8</c:v>
                </c:pt>
                <c:pt idx="12954">
                  <c:v>4.4289799999999997E-8</c:v>
                </c:pt>
                <c:pt idx="12955">
                  <c:v>4.4296100000000001E-8</c:v>
                </c:pt>
                <c:pt idx="12956">
                  <c:v>4.4302299999999998E-8</c:v>
                </c:pt>
                <c:pt idx="12957">
                  <c:v>4.4308600000000001E-8</c:v>
                </c:pt>
                <c:pt idx="12958">
                  <c:v>4.4314799999999999E-8</c:v>
                </c:pt>
                <c:pt idx="12959">
                  <c:v>4.4321100000000002E-8</c:v>
                </c:pt>
                <c:pt idx="12960">
                  <c:v>4.43273E-8</c:v>
                </c:pt>
                <c:pt idx="12961">
                  <c:v>4.4333599999999997E-8</c:v>
                </c:pt>
                <c:pt idx="12962">
                  <c:v>4.4339800000000001E-8</c:v>
                </c:pt>
                <c:pt idx="12963">
                  <c:v>4.4346099999999998E-8</c:v>
                </c:pt>
                <c:pt idx="12964">
                  <c:v>4.4352300000000002E-8</c:v>
                </c:pt>
                <c:pt idx="12965">
                  <c:v>4.4358599999999999E-8</c:v>
                </c:pt>
                <c:pt idx="12966">
                  <c:v>4.4364800000000003E-8</c:v>
                </c:pt>
                <c:pt idx="12967">
                  <c:v>4.43711E-8</c:v>
                </c:pt>
                <c:pt idx="12968">
                  <c:v>4.4377299999999997E-8</c:v>
                </c:pt>
                <c:pt idx="12969">
                  <c:v>4.43836E-8</c:v>
                </c:pt>
                <c:pt idx="12970">
                  <c:v>4.4389799999999998E-8</c:v>
                </c:pt>
                <c:pt idx="12971">
                  <c:v>4.4396100000000001E-8</c:v>
                </c:pt>
                <c:pt idx="12972">
                  <c:v>4.4402299999999999E-8</c:v>
                </c:pt>
                <c:pt idx="12973">
                  <c:v>4.4408600000000002E-8</c:v>
                </c:pt>
                <c:pt idx="12974">
                  <c:v>4.44148E-8</c:v>
                </c:pt>
                <c:pt idx="12975">
                  <c:v>4.4421100000000003E-8</c:v>
                </c:pt>
                <c:pt idx="12976">
                  <c:v>4.4427300000000001E-8</c:v>
                </c:pt>
                <c:pt idx="12977">
                  <c:v>4.4433599999999998E-8</c:v>
                </c:pt>
                <c:pt idx="12978">
                  <c:v>4.4439800000000002E-8</c:v>
                </c:pt>
                <c:pt idx="12979">
                  <c:v>4.4446099999999999E-8</c:v>
                </c:pt>
                <c:pt idx="12980">
                  <c:v>4.4452300000000003E-8</c:v>
                </c:pt>
                <c:pt idx="12981">
                  <c:v>4.4458599999999999E-8</c:v>
                </c:pt>
                <c:pt idx="12982">
                  <c:v>4.4464799999999997E-8</c:v>
                </c:pt>
                <c:pt idx="12983">
                  <c:v>4.44711E-8</c:v>
                </c:pt>
                <c:pt idx="12984">
                  <c:v>4.4477299999999998E-8</c:v>
                </c:pt>
                <c:pt idx="12985">
                  <c:v>4.4483600000000001E-8</c:v>
                </c:pt>
                <c:pt idx="12986">
                  <c:v>4.4489799999999999E-8</c:v>
                </c:pt>
                <c:pt idx="12987">
                  <c:v>4.4496100000000002E-8</c:v>
                </c:pt>
                <c:pt idx="12988">
                  <c:v>4.45023E-8</c:v>
                </c:pt>
                <c:pt idx="12989">
                  <c:v>4.4508600000000003E-8</c:v>
                </c:pt>
                <c:pt idx="12990">
                  <c:v>4.4514800000000001E-8</c:v>
                </c:pt>
                <c:pt idx="12991">
                  <c:v>4.4521099999999998E-8</c:v>
                </c:pt>
                <c:pt idx="12992">
                  <c:v>4.4527300000000002E-8</c:v>
                </c:pt>
                <c:pt idx="12993">
                  <c:v>4.4533599999999998E-8</c:v>
                </c:pt>
                <c:pt idx="12994">
                  <c:v>4.4539800000000003E-8</c:v>
                </c:pt>
                <c:pt idx="12995">
                  <c:v>4.4546099999999999E-8</c:v>
                </c:pt>
                <c:pt idx="12996">
                  <c:v>4.4552299999999997E-8</c:v>
                </c:pt>
                <c:pt idx="12997">
                  <c:v>4.45586E-8</c:v>
                </c:pt>
                <c:pt idx="12998">
                  <c:v>4.4564799999999998E-8</c:v>
                </c:pt>
                <c:pt idx="12999">
                  <c:v>4.4571100000000001E-8</c:v>
                </c:pt>
                <c:pt idx="13000">
                  <c:v>4.4577299999999999E-8</c:v>
                </c:pt>
                <c:pt idx="13001">
                  <c:v>4.4583600000000002E-8</c:v>
                </c:pt>
                <c:pt idx="13002">
                  <c:v>4.45898E-8</c:v>
                </c:pt>
                <c:pt idx="13003">
                  <c:v>4.4596100000000003E-8</c:v>
                </c:pt>
                <c:pt idx="13004">
                  <c:v>4.4602300000000001E-8</c:v>
                </c:pt>
                <c:pt idx="13005">
                  <c:v>4.4608599999999998E-8</c:v>
                </c:pt>
                <c:pt idx="13006">
                  <c:v>4.4614800000000002E-8</c:v>
                </c:pt>
                <c:pt idx="13007">
                  <c:v>4.4621099999999998E-8</c:v>
                </c:pt>
                <c:pt idx="13008">
                  <c:v>4.4627300000000003E-8</c:v>
                </c:pt>
                <c:pt idx="13009">
                  <c:v>4.4633599999999999E-8</c:v>
                </c:pt>
                <c:pt idx="13010">
                  <c:v>4.4639799999999997E-8</c:v>
                </c:pt>
                <c:pt idx="13011">
                  <c:v>4.46461E-8</c:v>
                </c:pt>
                <c:pt idx="13012">
                  <c:v>4.4652299999999998E-8</c:v>
                </c:pt>
                <c:pt idx="13013">
                  <c:v>4.4658600000000001E-8</c:v>
                </c:pt>
                <c:pt idx="13014">
                  <c:v>4.4664799999999999E-8</c:v>
                </c:pt>
                <c:pt idx="13015">
                  <c:v>4.4671100000000002E-8</c:v>
                </c:pt>
                <c:pt idx="13016">
                  <c:v>4.46773E-8</c:v>
                </c:pt>
                <c:pt idx="13017">
                  <c:v>4.4683600000000003E-8</c:v>
                </c:pt>
                <c:pt idx="13018">
                  <c:v>4.4689800000000001E-8</c:v>
                </c:pt>
                <c:pt idx="13019">
                  <c:v>4.4696099999999997E-8</c:v>
                </c:pt>
                <c:pt idx="13020">
                  <c:v>4.4702300000000002E-8</c:v>
                </c:pt>
                <c:pt idx="13021">
                  <c:v>4.4708599999999998E-8</c:v>
                </c:pt>
                <c:pt idx="13022">
                  <c:v>4.4714800000000003E-8</c:v>
                </c:pt>
                <c:pt idx="13023">
                  <c:v>4.4721099999999999E-8</c:v>
                </c:pt>
                <c:pt idx="13024">
                  <c:v>4.4727299999999997E-8</c:v>
                </c:pt>
                <c:pt idx="13025">
                  <c:v>4.47336E-8</c:v>
                </c:pt>
                <c:pt idx="13026">
                  <c:v>4.4739799999999998E-8</c:v>
                </c:pt>
                <c:pt idx="13027">
                  <c:v>4.4746100000000001E-8</c:v>
                </c:pt>
                <c:pt idx="13028">
                  <c:v>4.4752299999999999E-8</c:v>
                </c:pt>
                <c:pt idx="13029">
                  <c:v>4.4758600000000002E-8</c:v>
                </c:pt>
                <c:pt idx="13030">
                  <c:v>4.47648E-8</c:v>
                </c:pt>
                <c:pt idx="13031">
                  <c:v>4.4771100000000003E-8</c:v>
                </c:pt>
                <c:pt idx="13032">
                  <c:v>4.4777300000000001E-8</c:v>
                </c:pt>
                <c:pt idx="13033">
                  <c:v>4.4783599999999997E-8</c:v>
                </c:pt>
                <c:pt idx="13034">
                  <c:v>4.4789800000000002E-8</c:v>
                </c:pt>
                <c:pt idx="13035">
                  <c:v>4.4796099999999998E-8</c:v>
                </c:pt>
                <c:pt idx="13036">
                  <c:v>4.4802300000000003E-8</c:v>
                </c:pt>
                <c:pt idx="13037">
                  <c:v>4.4808599999999999E-8</c:v>
                </c:pt>
                <c:pt idx="13038">
                  <c:v>4.4814799999999997E-8</c:v>
                </c:pt>
                <c:pt idx="13039">
                  <c:v>4.48211E-8</c:v>
                </c:pt>
                <c:pt idx="13040">
                  <c:v>4.4827299999999998E-8</c:v>
                </c:pt>
                <c:pt idx="13041">
                  <c:v>4.4833600000000001E-8</c:v>
                </c:pt>
                <c:pt idx="13042">
                  <c:v>4.4839799999999999E-8</c:v>
                </c:pt>
                <c:pt idx="13043">
                  <c:v>4.4846100000000002E-8</c:v>
                </c:pt>
                <c:pt idx="13044">
                  <c:v>4.48523E-8</c:v>
                </c:pt>
                <c:pt idx="13045">
                  <c:v>4.4858600000000003E-8</c:v>
                </c:pt>
                <c:pt idx="13046">
                  <c:v>4.4864800000000001E-8</c:v>
                </c:pt>
                <c:pt idx="13047">
                  <c:v>4.4871099999999997E-8</c:v>
                </c:pt>
                <c:pt idx="13048">
                  <c:v>4.4877300000000002E-8</c:v>
                </c:pt>
                <c:pt idx="13049">
                  <c:v>4.4883599999999998E-8</c:v>
                </c:pt>
                <c:pt idx="13050">
                  <c:v>4.4889800000000003E-8</c:v>
                </c:pt>
                <c:pt idx="13051">
                  <c:v>4.4896099999999999E-8</c:v>
                </c:pt>
                <c:pt idx="13052">
                  <c:v>4.4902299999999997E-8</c:v>
                </c:pt>
                <c:pt idx="13053">
                  <c:v>4.49086E-8</c:v>
                </c:pt>
                <c:pt idx="13054">
                  <c:v>4.4914799999999998E-8</c:v>
                </c:pt>
                <c:pt idx="13055">
                  <c:v>4.4921100000000001E-8</c:v>
                </c:pt>
                <c:pt idx="13056">
                  <c:v>4.4927299999999999E-8</c:v>
                </c:pt>
                <c:pt idx="13057">
                  <c:v>4.4933600000000002E-8</c:v>
                </c:pt>
                <c:pt idx="13058">
                  <c:v>4.49398E-8</c:v>
                </c:pt>
                <c:pt idx="13059">
                  <c:v>4.4946100000000003E-8</c:v>
                </c:pt>
                <c:pt idx="13060">
                  <c:v>4.4952300000000001E-8</c:v>
                </c:pt>
                <c:pt idx="13061">
                  <c:v>4.4958599999999997E-8</c:v>
                </c:pt>
                <c:pt idx="13062">
                  <c:v>4.4964800000000002E-8</c:v>
                </c:pt>
                <c:pt idx="13063">
                  <c:v>4.4971099999999998E-8</c:v>
                </c:pt>
                <c:pt idx="13064">
                  <c:v>4.4977300000000003E-8</c:v>
                </c:pt>
                <c:pt idx="13065">
                  <c:v>4.4983599999999999E-8</c:v>
                </c:pt>
                <c:pt idx="13066">
                  <c:v>4.4989799999999997E-8</c:v>
                </c:pt>
                <c:pt idx="13067">
                  <c:v>4.49961E-8</c:v>
                </c:pt>
                <c:pt idx="13068">
                  <c:v>4.5002299999999998E-8</c:v>
                </c:pt>
                <c:pt idx="13069">
                  <c:v>4.5008600000000001E-8</c:v>
                </c:pt>
                <c:pt idx="13070">
                  <c:v>4.5014799999999999E-8</c:v>
                </c:pt>
                <c:pt idx="13071">
                  <c:v>4.5021100000000002E-8</c:v>
                </c:pt>
                <c:pt idx="13072">
                  <c:v>4.50273E-8</c:v>
                </c:pt>
                <c:pt idx="13073">
                  <c:v>4.5033600000000003E-8</c:v>
                </c:pt>
                <c:pt idx="13074">
                  <c:v>4.5039800000000001E-8</c:v>
                </c:pt>
                <c:pt idx="13075">
                  <c:v>4.5046099999999997E-8</c:v>
                </c:pt>
                <c:pt idx="13076">
                  <c:v>4.5052300000000002E-8</c:v>
                </c:pt>
                <c:pt idx="13077">
                  <c:v>4.5058599999999998E-8</c:v>
                </c:pt>
                <c:pt idx="13078">
                  <c:v>4.5064800000000003E-8</c:v>
                </c:pt>
                <c:pt idx="13079">
                  <c:v>4.5071099999999999E-8</c:v>
                </c:pt>
                <c:pt idx="13080">
                  <c:v>4.5077299999999997E-8</c:v>
                </c:pt>
                <c:pt idx="13081">
                  <c:v>4.50836E-8</c:v>
                </c:pt>
                <c:pt idx="13082">
                  <c:v>4.5089799999999998E-8</c:v>
                </c:pt>
                <c:pt idx="13083">
                  <c:v>4.5096100000000001E-8</c:v>
                </c:pt>
                <c:pt idx="13084">
                  <c:v>4.5102299999999999E-8</c:v>
                </c:pt>
                <c:pt idx="13085">
                  <c:v>4.5108600000000002E-8</c:v>
                </c:pt>
                <c:pt idx="13086">
                  <c:v>4.51148E-8</c:v>
                </c:pt>
                <c:pt idx="13087">
                  <c:v>4.5121100000000003E-8</c:v>
                </c:pt>
                <c:pt idx="13088">
                  <c:v>4.5127300000000001E-8</c:v>
                </c:pt>
                <c:pt idx="13089">
                  <c:v>4.5133599999999997E-8</c:v>
                </c:pt>
                <c:pt idx="13090">
                  <c:v>4.5139800000000002E-8</c:v>
                </c:pt>
                <c:pt idx="13091">
                  <c:v>4.5146099999999998E-8</c:v>
                </c:pt>
                <c:pt idx="13092">
                  <c:v>4.5152300000000003E-8</c:v>
                </c:pt>
                <c:pt idx="13093">
                  <c:v>4.5158599999999999E-8</c:v>
                </c:pt>
                <c:pt idx="13094">
                  <c:v>4.5164799999999997E-8</c:v>
                </c:pt>
                <c:pt idx="13095">
                  <c:v>4.51711E-8</c:v>
                </c:pt>
                <c:pt idx="13096">
                  <c:v>4.5177299999999998E-8</c:v>
                </c:pt>
                <c:pt idx="13097">
                  <c:v>4.5183600000000001E-8</c:v>
                </c:pt>
                <c:pt idx="13098">
                  <c:v>4.5189799999999999E-8</c:v>
                </c:pt>
                <c:pt idx="13099">
                  <c:v>4.5196100000000002E-8</c:v>
                </c:pt>
                <c:pt idx="13100">
                  <c:v>4.52023E-8</c:v>
                </c:pt>
                <c:pt idx="13101">
                  <c:v>4.5208600000000003E-8</c:v>
                </c:pt>
                <c:pt idx="13102">
                  <c:v>4.5214800000000001E-8</c:v>
                </c:pt>
                <c:pt idx="13103">
                  <c:v>4.5221099999999997E-8</c:v>
                </c:pt>
                <c:pt idx="13104">
                  <c:v>4.5227300000000002E-8</c:v>
                </c:pt>
                <c:pt idx="13105">
                  <c:v>4.5233599999999998E-8</c:v>
                </c:pt>
                <c:pt idx="13106">
                  <c:v>4.5239800000000003E-8</c:v>
                </c:pt>
                <c:pt idx="13107">
                  <c:v>4.5246099999999999E-8</c:v>
                </c:pt>
                <c:pt idx="13108">
                  <c:v>4.5252299999999997E-8</c:v>
                </c:pt>
                <c:pt idx="13109">
                  <c:v>4.52586E-8</c:v>
                </c:pt>
                <c:pt idx="13110">
                  <c:v>4.5264799999999998E-8</c:v>
                </c:pt>
                <c:pt idx="13111">
                  <c:v>4.5271100000000001E-8</c:v>
                </c:pt>
                <c:pt idx="13112">
                  <c:v>4.5277299999999999E-8</c:v>
                </c:pt>
                <c:pt idx="13113">
                  <c:v>4.5283600000000002E-8</c:v>
                </c:pt>
                <c:pt idx="13114">
                  <c:v>4.52898E-8</c:v>
                </c:pt>
                <c:pt idx="13115">
                  <c:v>4.5296100000000003E-8</c:v>
                </c:pt>
                <c:pt idx="13116">
                  <c:v>4.5302300000000001E-8</c:v>
                </c:pt>
                <c:pt idx="13117">
                  <c:v>4.5308599999999997E-8</c:v>
                </c:pt>
                <c:pt idx="13118">
                  <c:v>4.5314800000000002E-8</c:v>
                </c:pt>
                <c:pt idx="13119">
                  <c:v>4.5321099999999998E-8</c:v>
                </c:pt>
                <c:pt idx="13120">
                  <c:v>4.5327300000000002E-8</c:v>
                </c:pt>
                <c:pt idx="13121">
                  <c:v>4.5333599999999999E-8</c:v>
                </c:pt>
                <c:pt idx="13122">
                  <c:v>4.5339799999999997E-8</c:v>
                </c:pt>
                <c:pt idx="13123">
                  <c:v>4.53461E-8</c:v>
                </c:pt>
                <c:pt idx="13124">
                  <c:v>4.5352299999999998E-8</c:v>
                </c:pt>
                <c:pt idx="13125">
                  <c:v>4.5358600000000001E-8</c:v>
                </c:pt>
                <c:pt idx="13126">
                  <c:v>4.5364799999999999E-8</c:v>
                </c:pt>
                <c:pt idx="13127">
                  <c:v>4.5371100000000002E-8</c:v>
                </c:pt>
                <c:pt idx="13128">
                  <c:v>4.53773E-8</c:v>
                </c:pt>
                <c:pt idx="13129">
                  <c:v>4.5383600000000003E-8</c:v>
                </c:pt>
                <c:pt idx="13130">
                  <c:v>4.5389800000000001E-8</c:v>
                </c:pt>
                <c:pt idx="13131">
                  <c:v>4.5396099999999997E-8</c:v>
                </c:pt>
                <c:pt idx="13132">
                  <c:v>4.5402300000000002E-8</c:v>
                </c:pt>
                <c:pt idx="13133">
                  <c:v>4.5408599999999998E-8</c:v>
                </c:pt>
                <c:pt idx="13134">
                  <c:v>4.5414800000000002E-8</c:v>
                </c:pt>
                <c:pt idx="13135">
                  <c:v>4.5421099999999999E-8</c:v>
                </c:pt>
                <c:pt idx="13136">
                  <c:v>4.5427299999999997E-8</c:v>
                </c:pt>
                <c:pt idx="13137">
                  <c:v>4.54336E-8</c:v>
                </c:pt>
                <c:pt idx="13138">
                  <c:v>4.5439799999999998E-8</c:v>
                </c:pt>
                <c:pt idx="13139">
                  <c:v>4.5446100000000001E-8</c:v>
                </c:pt>
                <c:pt idx="13140">
                  <c:v>4.5452299999999999E-8</c:v>
                </c:pt>
                <c:pt idx="13141">
                  <c:v>4.5458600000000002E-8</c:v>
                </c:pt>
                <c:pt idx="13142">
                  <c:v>4.54648E-8</c:v>
                </c:pt>
                <c:pt idx="13143">
                  <c:v>4.5471100000000003E-8</c:v>
                </c:pt>
                <c:pt idx="13144">
                  <c:v>4.5477300000000001E-8</c:v>
                </c:pt>
                <c:pt idx="13145">
                  <c:v>4.5483599999999997E-8</c:v>
                </c:pt>
                <c:pt idx="13146">
                  <c:v>4.5489800000000001E-8</c:v>
                </c:pt>
                <c:pt idx="13147">
                  <c:v>4.5496099999999998E-8</c:v>
                </c:pt>
                <c:pt idx="13148">
                  <c:v>4.5502300000000002E-8</c:v>
                </c:pt>
                <c:pt idx="13149">
                  <c:v>4.5508599999999999E-8</c:v>
                </c:pt>
                <c:pt idx="13150">
                  <c:v>4.5514799999999997E-8</c:v>
                </c:pt>
                <c:pt idx="13151">
                  <c:v>4.55211E-8</c:v>
                </c:pt>
                <c:pt idx="13152">
                  <c:v>4.5527299999999998E-8</c:v>
                </c:pt>
                <c:pt idx="13153">
                  <c:v>4.5533600000000001E-8</c:v>
                </c:pt>
                <c:pt idx="13154">
                  <c:v>4.5539799999999999E-8</c:v>
                </c:pt>
                <c:pt idx="13155">
                  <c:v>4.5546100000000002E-8</c:v>
                </c:pt>
                <c:pt idx="13156">
                  <c:v>4.55523E-8</c:v>
                </c:pt>
                <c:pt idx="13157">
                  <c:v>4.5558600000000003E-8</c:v>
                </c:pt>
                <c:pt idx="13158">
                  <c:v>4.55648E-8</c:v>
                </c:pt>
                <c:pt idx="13159">
                  <c:v>4.5571099999999997E-8</c:v>
                </c:pt>
                <c:pt idx="13160">
                  <c:v>4.5577300000000001E-8</c:v>
                </c:pt>
                <c:pt idx="13161">
                  <c:v>4.5583599999999998E-8</c:v>
                </c:pt>
                <c:pt idx="13162">
                  <c:v>4.5589800000000002E-8</c:v>
                </c:pt>
                <c:pt idx="13163">
                  <c:v>4.5596099999999999E-8</c:v>
                </c:pt>
                <c:pt idx="13164">
                  <c:v>4.5602300000000003E-8</c:v>
                </c:pt>
                <c:pt idx="13165">
                  <c:v>4.56086E-8</c:v>
                </c:pt>
                <c:pt idx="13166">
                  <c:v>4.5614799999999998E-8</c:v>
                </c:pt>
                <c:pt idx="13167">
                  <c:v>4.5621100000000001E-8</c:v>
                </c:pt>
                <c:pt idx="13168">
                  <c:v>4.5627299999999999E-8</c:v>
                </c:pt>
                <c:pt idx="13169">
                  <c:v>4.5633600000000002E-8</c:v>
                </c:pt>
                <c:pt idx="13170">
                  <c:v>4.5639799999999999E-8</c:v>
                </c:pt>
                <c:pt idx="13171">
                  <c:v>4.5646100000000003E-8</c:v>
                </c:pt>
                <c:pt idx="13172">
                  <c:v>4.56523E-8</c:v>
                </c:pt>
                <c:pt idx="13173">
                  <c:v>4.5658599999999997E-8</c:v>
                </c:pt>
                <c:pt idx="13174">
                  <c:v>4.5664800000000001E-8</c:v>
                </c:pt>
                <c:pt idx="13175">
                  <c:v>4.5671099999999998E-8</c:v>
                </c:pt>
                <c:pt idx="13176">
                  <c:v>4.5677300000000002E-8</c:v>
                </c:pt>
                <c:pt idx="13177">
                  <c:v>4.5683599999999999E-8</c:v>
                </c:pt>
                <c:pt idx="13178">
                  <c:v>4.5689800000000003E-8</c:v>
                </c:pt>
                <c:pt idx="13179">
                  <c:v>4.56961E-8</c:v>
                </c:pt>
                <c:pt idx="13180">
                  <c:v>4.5702299999999998E-8</c:v>
                </c:pt>
                <c:pt idx="13181">
                  <c:v>4.5708600000000001E-8</c:v>
                </c:pt>
                <c:pt idx="13182">
                  <c:v>4.5714799999999999E-8</c:v>
                </c:pt>
                <c:pt idx="13183">
                  <c:v>4.5721100000000002E-8</c:v>
                </c:pt>
                <c:pt idx="13184">
                  <c:v>4.5727299999999999E-8</c:v>
                </c:pt>
                <c:pt idx="13185">
                  <c:v>4.5733600000000003E-8</c:v>
                </c:pt>
                <c:pt idx="13186">
                  <c:v>4.57398E-8</c:v>
                </c:pt>
                <c:pt idx="13187">
                  <c:v>4.5746099999999997E-8</c:v>
                </c:pt>
                <c:pt idx="13188">
                  <c:v>4.5752300000000001E-8</c:v>
                </c:pt>
                <c:pt idx="13189">
                  <c:v>4.5758599999999998E-8</c:v>
                </c:pt>
                <c:pt idx="13190">
                  <c:v>4.5764800000000002E-8</c:v>
                </c:pt>
                <c:pt idx="13191">
                  <c:v>4.5771099999999999E-8</c:v>
                </c:pt>
                <c:pt idx="13192">
                  <c:v>4.5777300000000003E-8</c:v>
                </c:pt>
                <c:pt idx="13193">
                  <c:v>4.57836E-8</c:v>
                </c:pt>
                <c:pt idx="13194">
                  <c:v>4.5789799999999998E-8</c:v>
                </c:pt>
                <c:pt idx="13195">
                  <c:v>4.5796100000000001E-8</c:v>
                </c:pt>
                <c:pt idx="13196">
                  <c:v>4.5802299999999998E-8</c:v>
                </c:pt>
                <c:pt idx="13197">
                  <c:v>4.5808600000000002E-8</c:v>
                </c:pt>
                <c:pt idx="13198">
                  <c:v>4.5814799999999999E-8</c:v>
                </c:pt>
                <c:pt idx="13199">
                  <c:v>4.5821100000000003E-8</c:v>
                </c:pt>
                <c:pt idx="13200">
                  <c:v>4.58273E-8</c:v>
                </c:pt>
                <c:pt idx="13201">
                  <c:v>4.5833599999999997E-8</c:v>
                </c:pt>
                <c:pt idx="13202">
                  <c:v>4.5839800000000001E-8</c:v>
                </c:pt>
                <c:pt idx="13203">
                  <c:v>4.5846099999999998E-8</c:v>
                </c:pt>
                <c:pt idx="13204">
                  <c:v>4.5852300000000002E-8</c:v>
                </c:pt>
                <c:pt idx="13205">
                  <c:v>4.5858599999999999E-8</c:v>
                </c:pt>
                <c:pt idx="13206">
                  <c:v>4.5864800000000003E-8</c:v>
                </c:pt>
                <c:pt idx="13207">
                  <c:v>4.58711E-8</c:v>
                </c:pt>
                <c:pt idx="13208">
                  <c:v>4.5877299999999997E-8</c:v>
                </c:pt>
                <c:pt idx="13209">
                  <c:v>4.5883600000000001E-8</c:v>
                </c:pt>
                <c:pt idx="13210">
                  <c:v>4.5889799999999998E-8</c:v>
                </c:pt>
                <c:pt idx="13211">
                  <c:v>4.5896100000000002E-8</c:v>
                </c:pt>
                <c:pt idx="13212">
                  <c:v>4.5902299999999999E-8</c:v>
                </c:pt>
                <c:pt idx="13213">
                  <c:v>4.5908600000000003E-8</c:v>
                </c:pt>
                <c:pt idx="13214">
                  <c:v>4.59148E-8</c:v>
                </c:pt>
                <c:pt idx="13215">
                  <c:v>4.5921099999999997E-8</c:v>
                </c:pt>
                <c:pt idx="13216">
                  <c:v>4.5927300000000001E-8</c:v>
                </c:pt>
                <c:pt idx="13217">
                  <c:v>4.5933599999999998E-8</c:v>
                </c:pt>
                <c:pt idx="13218">
                  <c:v>4.5939800000000002E-8</c:v>
                </c:pt>
                <c:pt idx="13219">
                  <c:v>4.5946099999999999E-8</c:v>
                </c:pt>
                <c:pt idx="13220">
                  <c:v>4.5952300000000003E-8</c:v>
                </c:pt>
                <c:pt idx="13221">
                  <c:v>4.59586E-8</c:v>
                </c:pt>
                <c:pt idx="13222">
                  <c:v>4.5964799999999997E-8</c:v>
                </c:pt>
                <c:pt idx="13223">
                  <c:v>4.5971100000000001E-8</c:v>
                </c:pt>
                <c:pt idx="13224">
                  <c:v>4.5977299999999998E-8</c:v>
                </c:pt>
                <c:pt idx="13225">
                  <c:v>4.5983600000000002E-8</c:v>
                </c:pt>
                <c:pt idx="13226">
                  <c:v>4.5989799999999999E-8</c:v>
                </c:pt>
                <c:pt idx="13227">
                  <c:v>4.5996100000000002E-8</c:v>
                </c:pt>
                <c:pt idx="13228">
                  <c:v>4.60023E-8</c:v>
                </c:pt>
                <c:pt idx="13229">
                  <c:v>4.6008599999999997E-8</c:v>
                </c:pt>
                <c:pt idx="13230">
                  <c:v>4.6014800000000001E-8</c:v>
                </c:pt>
                <c:pt idx="13231">
                  <c:v>4.6021099999999998E-8</c:v>
                </c:pt>
                <c:pt idx="13232">
                  <c:v>4.6027300000000002E-8</c:v>
                </c:pt>
                <c:pt idx="13233">
                  <c:v>4.6033599999999999E-8</c:v>
                </c:pt>
                <c:pt idx="13234">
                  <c:v>4.6039800000000003E-8</c:v>
                </c:pt>
                <c:pt idx="13235">
                  <c:v>4.60461E-8</c:v>
                </c:pt>
                <c:pt idx="13236">
                  <c:v>4.6052299999999997E-8</c:v>
                </c:pt>
                <c:pt idx="13237">
                  <c:v>4.6058600000000001E-8</c:v>
                </c:pt>
                <c:pt idx="13238">
                  <c:v>4.6064799999999998E-8</c:v>
                </c:pt>
                <c:pt idx="13239">
                  <c:v>4.6071100000000002E-8</c:v>
                </c:pt>
                <c:pt idx="13240">
                  <c:v>4.6077299999999999E-8</c:v>
                </c:pt>
                <c:pt idx="13241">
                  <c:v>4.6083600000000002E-8</c:v>
                </c:pt>
                <c:pt idx="13242">
                  <c:v>4.60898E-8</c:v>
                </c:pt>
                <c:pt idx="13243">
                  <c:v>4.6096099999999997E-8</c:v>
                </c:pt>
                <c:pt idx="13244">
                  <c:v>4.6102300000000001E-8</c:v>
                </c:pt>
                <c:pt idx="13245">
                  <c:v>4.6108599999999998E-8</c:v>
                </c:pt>
                <c:pt idx="13246">
                  <c:v>4.6114800000000002E-8</c:v>
                </c:pt>
                <c:pt idx="13247">
                  <c:v>4.6121099999999999E-8</c:v>
                </c:pt>
                <c:pt idx="13248">
                  <c:v>4.6127300000000003E-8</c:v>
                </c:pt>
                <c:pt idx="13249">
                  <c:v>4.61336E-8</c:v>
                </c:pt>
                <c:pt idx="13250">
                  <c:v>4.6139799999999997E-8</c:v>
                </c:pt>
                <c:pt idx="13251">
                  <c:v>4.6146100000000001E-8</c:v>
                </c:pt>
                <c:pt idx="13252">
                  <c:v>4.6152299999999998E-8</c:v>
                </c:pt>
                <c:pt idx="13253">
                  <c:v>4.6158600000000001E-8</c:v>
                </c:pt>
                <c:pt idx="13254">
                  <c:v>4.6164799999999999E-8</c:v>
                </c:pt>
                <c:pt idx="13255">
                  <c:v>4.6171100000000002E-8</c:v>
                </c:pt>
                <c:pt idx="13256">
                  <c:v>4.61773E-8</c:v>
                </c:pt>
                <c:pt idx="13257">
                  <c:v>4.6183599999999997E-8</c:v>
                </c:pt>
                <c:pt idx="13258">
                  <c:v>4.6189800000000001E-8</c:v>
                </c:pt>
                <c:pt idx="13259">
                  <c:v>4.6196099999999998E-8</c:v>
                </c:pt>
                <c:pt idx="13260">
                  <c:v>4.6202300000000002E-8</c:v>
                </c:pt>
                <c:pt idx="13261">
                  <c:v>4.6208599999999999E-8</c:v>
                </c:pt>
                <c:pt idx="13262">
                  <c:v>4.6214800000000003E-8</c:v>
                </c:pt>
                <c:pt idx="13263">
                  <c:v>4.62211E-8</c:v>
                </c:pt>
                <c:pt idx="13264">
                  <c:v>4.6227299999999997E-8</c:v>
                </c:pt>
                <c:pt idx="13265">
                  <c:v>4.62336E-8</c:v>
                </c:pt>
                <c:pt idx="13266">
                  <c:v>4.6239799999999998E-8</c:v>
                </c:pt>
                <c:pt idx="13267">
                  <c:v>4.6246100000000001E-8</c:v>
                </c:pt>
                <c:pt idx="13268">
                  <c:v>4.6252299999999999E-8</c:v>
                </c:pt>
                <c:pt idx="13269">
                  <c:v>4.6258600000000002E-8</c:v>
                </c:pt>
                <c:pt idx="13270">
                  <c:v>4.62648E-8</c:v>
                </c:pt>
                <c:pt idx="13271">
                  <c:v>4.6271100000000003E-8</c:v>
                </c:pt>
                <c:pt idx="13272">
                  <c:v>4.6277300000000001E-8</c:v>
                </c:pt>
                <c:pt idx="13273">
                  <c:v>4.6283599999999998E-8</c:v>
                </c:pt>
                <c:pt idx="13274">
                  <c:v>4.6289800000000002E-8</c:v>
                </c:pt>
                <c:pt idx="13275">
                  <c:v>4.6296099999999999E-8</c:v>
                </c:pt>
                <c:pt idx="13276">
                  <c:v>4.6302300000000003E-8</c:v>
                </c:pt>
                <c:pt idx="13277">
                  <c:v>4.63086E-8</c:v>
                </c:pt>
                <c:pt idx="13278">
                  <c:v>4.6314799999999997E-8</c:v>
                </c:pt>
                <c:pt idx="13279">
                  <c:v>4.63211E-8</c:v>
                </c:pt>
                <c:pt idx="13280">
                  <c:v>4.6327299999999998E-8</c:v>
                </c:pt>
                <c:pt idx="13281">
                  <c:v>4.6333600000000001E-8</c:v>
                </c:pt>
                <c:pt idx="13282">
                  <c:v>4.6339799999999999E-8</c:v>
                </c:pt>
                <c:pt idx="13283">
                  <c:v>4.6346100000000002E-8</c:v>
                </c:pt>
                <c:pt idx="13284">
                  <c:v>4.63523E-8</c:v>
                </c:pt>
                <c:pt idx="13285">
                  <c:v>4.6358600000000003E-8</c:v>
                </c:pt>
                <c:pt idx="13286">
                  <c:v>4.6364800000000001E-8</c:v>
                </c:pt>
                <c:pt idx="13287">
                  <c:v>4.6371099999999998E-8</c:v>
                </c:pt>
                <c:pt idx="13288">
                  <c:v>4.6377300000000002E-8</c:v>
                </c:pt>
                <c:pt idx="13289">
                  <c:v>4.6383599999999999E-8</c:v>
                </c:pt>
                <c:pt idx="13290">
                  <c:v>4.6389800000000003E-8</c:v>
                </c:pt>
                <c:pt idx="13291">
                  <c:v>4.6396099999999999E-8</c:v>
                </c:pt>
                <c:pt idx="13292">
                  <c:v>4.6402299999999997E-8</c:v>
                </c:pt>
                <c:pt idx="13293">
                  <c:v>4.64086E-8</c:v>
                </c:pt>
                <c:pt idx="13294">
                  <c:v>4.6414799999999998E-8</c:v>
                </c:pt>
                <c:pt idx="13295">
                  <c:v>4.6421100000000001E-8</c:v>
                </c:pt>
                <c:pt idx="13296">
                  <c:v>4.6427299999999999E-8</c:v>
                </c:pt>
                <c:pt idx="13297">
                  <c:v>4.6433600000000002E-8</c:v>
                </c:pt>
                <c:pt idx="13298">
                  <c:v>4.64398E-8</c:v>
                </c:pt>
                <c:pt idx="13299">
                  <c:v>4.6446100000000003E-8</c:v>
                </c:pt>
                <c:pt idx="13300">
                  <c:v>4.6452300000000001E-8</c:v>
                </c:pt>
                <c:pt idx="13301">
                  <c:v>4.6458599999999998E-8</c:v>
                </c:pt>
                <c:pt idx="13302">
                  <c:v>4.6464800000000002E-8</c:v>
                </c:pt>
                <c:pt idx="13303">
                  <c:v>4.6471099999999998E-8</c:v>
                </c:pt>
                <c:pt idx="13304">
                  <c:v>4.6477300000000003E-8</c:v>
                </c:pt>
                <c:pt idx="13305">
                  <c:v>4.6483599999999999E-8</c:v>
                </c:pt>
                <c:pt idx="13306">
                  <c:v>4.6489799999999997E-8</c:v>
                </c:pt>
                <c:pt idx="13307">
                  <c:v>4.64961E-8</c:v>
                </c:pt>
                <c:pt idx="13308">
                  <c:v>4.6502299999999998E-8</c:v>
                </c:pt>
                <c:pt idx="13309">
                  <c:v>4.6508600000000001E-8</c:v>
                </c:pt>
                <c:pt idx="13310">
                  <c:v>4.6514799999999999E-8</c:v>
                </c:pt>
                <c:pt idx="13311">
                  <c:v>4.6521100000000002E-8</c:v>
                </c:pt>
                <c:pt idx="13312">
                  <c:v>4.65273E-8</c:v>
                </c:pt>
                <c:pt idx="13313">
                  <c:v>4.6533600000000003E-8</c:v>
                </c:pt>
                <c:pt idx="13314">
                  <c:v>4.6539800000000001E-8</c:v>
                </c:pt>
                <c:pt idx="13315">
                  <c:v>4.6546099999999997E-8</c:v>
                </c:pt>
                <c:pt idx="13316">
                  <c:v>4.6552300000000002E-8</c:v>
                </c:pt>
                <c:pt idx="13317">
                  <c:v>4.6558599999999998E-8</c:v>
                </c:pt>
                <c:pt idx="13318">
                  <c:v>4.6564800000000003E-8</c:v>
                </c:pt>
                <c:pt idx="13319">
                  <c:v>4.6571099999999999E-8</c:v>
                </c:pt>
                <c:pt idx="13320">
                  <c:v>4.6577299999999997E-8</c:v>
                </c:pt>
                <c:pt idx="13321">
                  <c:v>4.65836E-8</c:v>
                </c:pt>
                <c:pt idx="13322">
                  <c:v>4.6589799999999998E-8</c:v>
                </c:pt>
                <c:pt idx="13323">
                  <c:v>4.6596100000000001E-8</c:v>
                </c:pt>
                <c:pt idx="13324">
                  <c:v>4.6602299999999999E-8</c:v>
                </c:pt>
                <c:pt idx="13325">
                  <c:v>4.6608600000000002E-8</c:v>
                </c:pt>
                <c:pt idx="13326">
                  <c:v>4.66148E-8</c:v>
                </c:pt>
                <c:pt idx="13327">
                  <c:v>4.6621100000000003E-8</c:v>
                </c:pt>
                <c:pt idx="13328">
                  <c:v>4.6627300000000001E-8</c:v>
                </c:pt>
                <c:pt idx="13329">
                  <c:v>4.6633599999999997E-8</c:v>
                </c:pt>
                <c:pt idx="13330">
                  <c:v>4.6639800000000002E-8</c:v>
                </c:pt>
                <c:pt idx="13331">
                  <c:v>4.6646099999999998E-8</c:v>
                </c:pt>
                <c:pt idx="13332">
                  <c:v>4.6652300000000003E-8</c:v>
                </c:pt>
                <c:pt idx="13333">
                  <c:v>4.6658599999999999E-8</c:v>
                </c:pt>
                <c:pt idx="13334">
                  <c:v>4.6664799999999997E-8</c:v>
                </c:pt>
                <c:pt idx="13335">
                  <c:v>4.66711E-8</c:v>
                </c:pt>
                <c:pt idx="13336">
                  <c:v>4.6677299999999998E-8</c:v>
                </c:pt>
                <c:pt idx="13337">
                  <c:v>4.6683600000000001E-8</c:v>
                </c:pt>
                <c:pt idx="13338">
                  <c:v>4.6689799999999999E-8</c:v>
                </c:pt>
                <c:pt idx="13339">
                  <c:v>4.6696100000000002E-8</c:v>
                </c:pt>
                <c:pt idx="13340">
                  <c:v>4.67023E-8</c:v>
                </c:pt>
                <c:pt idx="13341">
                  <c:v>4.6708600000000003E-8</c:v>
                </c:pt>
                <c:pt idx="13342">
                  <c:v>4.6714800000000001E-8</c:v>
                </c:pt>
                <c:pt idx="13343">
                  <c:v>4.6721099999999997E-8</c:v>
                </c:pt>
                <c:pt idx="13344">
                  <c:v>4.6727300000000002E-8</c:v>
                </c:pt>
                <c:pt idx="13345">
                  <c:v>4.6733599999999998E-8</c:v>
                </c:pt>
                <c:pt idx="13346">
                  <c:v>4.6739800000000003E-8</c:v>
                </c:pt>
                <c:pt idx="13347">
                  <c:v>4.6746099999999999E-8</c:v>
                </c:pt>
                <c:pt idx="13348">
                  <c:v>4.6752299999999997E-8</c:v>
                </c:pt>
                <c:pt idx="13349">
                  <c:v>4.67586E-8</c:v>
                </c:pt>
                <c:pt idx="13350">
                  <c:v>4.6764799999999998E-8</c:v>
                </c:pt>
                <c:pt idx="13351">
                  <c:v>4.6771100000000001E-8</c:v>
                </c:pt>
                <c:pt idx="13352">
                  <c:v>4.6777299999999999E-8</c:v>
                </c:pt>
                <c:pt idx="13353">
                  <c:v>4.6783600000000002E-8</c:v>
                </c:pt>
                <c:pt idx="13354">
                  <c:v>4.67898E-8</c:v>
                </c:pt>
                <c:pt idx="13355">
                  <c:v>4.6796100000000003E-8</c:v>
                </c:pt>
                <c:pt idx="13356">
                  <c:v>4.6802300000000001E-8</c:v>
                </c:pt>
                <c:pt idx="13357">
                  <c:v>4.6808599999999997E-8</c:v>
                </c:pt>
                <c:pt idx="13358">
                  <c:v>4.6814800000000002E-8</c:v>
                </c:pt>
                <c:pt idx="13359">
                  <c:v>4.6821099999999998E-8</c:v>
                </c:pt>
                <c:pt idx="13360">
                  <c:v>4.6827300000000003E-8</c:v>
                </c:pt>
                <c:pt idx="13361">
                  <c:v>4.6833599999999999E-8</c:v>
                </c:pt>
                <c:pt idx="13362">
                  <c:v>4.6839799999999997E-8</c:v>
                </c:pt>
                <c:pt idx="13363">
                  <c:v>4.68461E-8</c:v>
                </c:pt>
                <c:pt idx="13364">
                  <c:v>4.6852299999999998E-8</c:v>
                </c:pt>
                <c:pt idx="13365">
                  <c:v>4.6858600000000001E-8</c:v>
                </c:pt>
                <c:pt idx="13366">
                  <c:v>4.6864799999999999E-8</c:v>
                </c:pt>
                <c:pt idx="13367">
                  <c:v>4.6871100000000002E-8</c:v>
                </c:pt>
                <c:pt idx="13368">
                  <c:v>4.68773E-8</c:v>
                </c:pt>
                <c:pt idx="13369">
                  <c:v>4.6883600000000003E-8</c:v>
                </c:pt>
                <c:pt idx="13370">
                  <c:v>4.6889800000000001E-8</c:v>
                </c:pt>
                <c:pt idx="13371">
                  <c:v>4.6896099999999997E-8</c:v>
                </c:pt>
                <c:pt idx="13372">
                  <c:v>4.6902300000000002E-8</c:v>
                </c:pt>
                <c:pt idx="13373">
                  <c:v>4.6908599999999998E-8</c:v>
                </c:pt>
                <c:pt idx="13374">
                  <c:v>4.6914800000000003E-8</c:v>
                </c:pt>
                <c:pt idx="13375">
                  <c:v>4.6921099999999999E-8</c:v>
                </c:pt>
                <c:pt idx="13376">
                  <c:v>4.6927299999999997E-8</c:v>
                </c:pt>
                <c:pt idx="13377">
                  <c:v>4.69336E-8</c:v>
                </c:pt>
                <c:pt idx="13378">
                  <c:v>4.6939799999999998E-8</c:v>
                </c:pt>
                <c:pt idx="13379">
                  <c:v>4.6946100000000001E-8</c:v>
                </c:pt>
                <c:pt idx="13380">
                  <c:v>4.6952299999999999E-8</c:v>
                </c:pt>
                <c:pt idx="13381">
                  <c:v>4.6958600000000002E-8</c:v>
                </c:pt>
                <c:pt idx="13382">
                  <c:v>4.69648E-8</c:v>
                </c:pt>
                <c:pt idx="13383">
                  <c:v>4.6971100000000003E-8</c:v>
                </c:pt>
                <c:pt idx="13384">
                  <c:v>4.6977300000000001E-8</c:v>
                </c:pt>
                <c:pt idx="13385">
                  <c:v>4.6983599999999997E-8</c:v>
                </c:pt>
                <c:pt idx="13386">
                  <c:v>4.6989800000000002E-8</c:v>
                </c:pt>
                <c:pt idx="13387">
                  <c:v>4.6996099999999998E-8</c:v>
                </c:pt>
                <c:pt idx="13388">
                  <c:v>4.7002300000000003E-8</c:v>
                </c:pt>
                <c:pt idx="13389">
                  <c:v>4.7008599999999999E-8</c:v>
                </c:pt>
                <c:pt idx="13390">
                  <c:v>4.7014799999999997E-8</c:v>
                </c:pt>
                <c:pt idx="13391">
                  <c:v>4.70211E-8</c:v>
                </c:pt>
                <c:pt idx="13392">
                  <c:v>4.7027299999999998E-8</c:v>
                </c:pt>
                <c:pt idx="13393">
                  <c:v>4.7033600000000001E-8</c:v>
                </c:pt>
                <c:pt idx="13394">
                  <c:v>4.7039799999999999E-8</c:v>
                </c:pt>
                <c:pt idx="13395">
                  <c:v>4.7046100000000002E-8</c:v>
                </c:pt>
                <c:pt idx="13396">
                  <c:v>4.70523E-8</c:v>
                </c:pt>
                <c:pt idx="13397">
                  <c:v>4.7058600000000003E-8</c:v>
                </c:pt>
                <c:pt idx="13398">
                  <c:v>4.7064800000000001E-8</c:v>
                </c:pt>
                <c:pt idx="13399">
                  <c:v>4.7071099999999997E-8</c:v>
                </c:pt>
                <c:pt idx="13400">
                  <c:v>4.7077300000000002E-8</c:v>
                </c:pt>
                <c:pt idx="13401">
                  <c:v>4.7083599999999998E-8</c:v>
                </c:pt>
                <c:pt idx="13402">
                  <c:v>4.7089800000000003E-8</c:v>
                </c:pt>
                <c:pt idx="13403">
                  <c:v>4.7096099999999999E-8</c:v>
                </c:pt>
                <c:pt idx="13404">
                  <c:v>4.7102299999999997E-8</c:v>
                </c:pt>
                <c:pt idx="13405">
                  <c:v>4.71086E-8</c:v>
                </c:pt>
                <c:pt idx="13406">
                  <c:v>4.7114799999999998E-8</c:v>
                </c:pt>
                <c:pt idx="13407">
                  <c:v>4.7121100000000001E-8</c:v>
                </c:pt>
                <c:pt idx="13408">
                  <c:v>4.7127299999999999E-8</c:v>
                </c:pt>
                <c:pt idx="13409">
                  <c:v>4.7133600000000002E-8</c:v>
                </c:pt>
                <c:pt idx="13410">
                  <c:v>4.71398E-8</c:v>
                </c:pt>
                <c:pt idx="13411">
                  <c:v>4.7146100000000003E-8</c:v>
                </c:pt>
                <c:pt idx="13412">
                  <c:v>4.7152300000000001E-8</c:v>
                </c:pt>
                <c:pt idx="13413">
                  <c:v>4.7158599999999997E-8</c:v>
                </c:pt>
                <c:pt idx="13414">
                  <c:v>4.7164800000000002E-8</c:v>
                </c:pt>
                <c:pt idx="13415">
                  <c:v>4.7171099999999998E-8</c:v>
                </c:pt>
                <c:pt idx="13416">
                  <c:v>4.7177300000000003E-8</c:v>
                </c:pt>
                <c:pt idx="13417">
                  <c:v>4.7183599999999999E-8</c:v>
                </c:pt>
                <c:pt idx="13418">
                  <c:v>4.7189799999999997E-8</c:v>
                </c:pt>
                <c:pt idx="13419">
                  <c:v>4.71961E-8</c:v>
                </c:pt>
                <c:pt idx="13420">
                  <c:v>4.7202299999999998E-8</c:v>
                </c:pt>
                <c:pt idx="13421">
                  <c:v>4.7208600000000001E-8</c:v>
                </c:pt>
                <c:pt idx="13422">
                  <c:v>4.7214799999999999E-8</c:v>
                </c:pt>
                <c:pt idx="13423">
                  <c:v>4.7221100000000002E-8</c:v>
                </c:pt>
                <c:pt idx="13424">
                  <c:v>4.72273E-8</c:v>
                </c:pt>
                <c:pt idx="13425">
                  <c:v>4.7233600000000003E-8</c:v>
                </c:pt>
                <c:pt idx="13426">
                  <c:v>4.7239800000000001E-8</c:v>
                </c:pt>
                <c:pt idx="13427">
                  <c:v>4.7246099999999997E-8</c:v>
                </c:pt>
                <c:pt idx="13428">
                  <c:v>4.7252300000000002E-8</c:v>
                </c:pt>
                <c:pt idx="13429">
                  <c:v>4.7258599999999998E-8</c:v>
                </c:pt>
                <c:pt idx="13430">
                  <c:v>4.7264800000000002E-8</c:v>
                </c:pt>
                <c:pt idx="13431">
                  <c:v>4.7271099999999999E-8</c:v>
                </c:pt>
                <c:pt idx="13432">
                  <c:v>4.7277299999999997E-8</c:v>
                </c:pt>
                <c:pt idx="13433">
                  <c:v>4.72836E-8</c:v>
                </c:pt>
                <c:pt idx="13434">
                  <c:v>4.7289799999999998E-8</c:v>
                </c:pt>
                <c:pt idx="13435">
                  <c:v>4.7296100000000001E-8</c:v>
                </c:pt>
                <c:pt idx="13436">
                  <c:v>4.7302299999999999E-8</c:v>
                </c:pt>
                <c:pt idx="13437">
                  <c:v>4.7308600000000002E-8</c:v>
                </c:pt>
                <c:pt idx="13438">
                  <c:v>4.73148E-8</c:v>
                </c:pt>
                <c:pt idx="13439">
                  <c:v>4.7321100000000003E-8</c:v>
                </c:pt>
                <c:pt idx="13440">
                  <c:v>4.7327300000000001E-8</c:v>
                </c:pt>
                <c:pt idx="13441">
                  <c:v>4.7333599999999997E-8</c:v>
                </c:pt>
                <c:pt idx="13442">
                  <c:v>4.7339800000000001E-8</c:v>
                </c:pt>
                <c:pt idx="13443">
                  <c:v>4.7346099999999998E-8</c:v>
                </c:pt>
                <c:pt idx="13444">
                  <c:v>4.7352300000000002E-8</c:v>
                </c:pt>
                <c:pt idx="13445">
                  <c:v>4.7358599999999999E-8</c:v>
                </c:pt>
                <c:pt idx="13446">
                  <c:v>4.7364799999999997E-8</c:v>
                </c:pt>
                <c:pt idx="13447">
                  <c:v>4.73711E-8</c:v>
                </c:pt>
                <c:pt idx="13448">
                  <c:v>4.7377299999999998E-8</c:v>
                </c:pt>
                <c:pt idx="13449">
                  <c:v>4.7383600000000001E-8</c:v>
                </c:pt>
                <c:pt idx="13450">
                  <c:v>4.7389799999999999E-8</c:v>
                </c:pt>
                <c:pt idx="13451">
                  <c:v>4.7396100000000002E-8</c:v>
                </c:pt>
                <c:pt idx="13452">
                  <c:v>4.74023E-8</c:v>
                </c:pt>
                <c:pt idx="13453">
                  <c:v>4.7408600000000003E-8</c:v>
                </c:pt>
                <c:pt idx="13454">
                  <c:v>4.7414800000000001E-8</c:v>
                </c:pt>
                <c:pt idx="13455">
                  <c:v>4.7421099999999997E-8</c:v>
                </c:pt>
                <c:pt idx="13456">
                  <c:v>4.7427300000000001E-8</c:v>
                </c:pt>
                <c:pt idx="13457">
                  <c:v>4.7433599999999998E-8</c:v>
                </c:pt>
                <c:pt idx="13458">
                  <c:v>4.7439800000000002E-8</c:v>
                </c:pt>
                <c:pt idx="13459">
                  <c:v>4.7446099999999999E-8</c:v>
                </c:pt>
                <c:pt idx="13460">
                  <c:v>4.7452299999999997E-8</c:v>
                </c:pt>
                <c:pt idx="13461">
                  <c:v>4.74586E-8</c:v>
                </c:pt>
                <c:pt idx="13462">
                  <c:v>4.7464799999999998E-8</c:v>
                </c:pt>
                <c:pt idx="13463">
                  <c:v>4.7471100000000001E-8</c:v>
                </c:pt>
                <c:pt idx="13464">
                  <c:v>4.7477299999999999E-8</c:v>
                </c:pt>
                <c:pt idx="13465">
                  <c:v>4.7483600000000002E-8</c:v>
                </c:pt>
                <c:pt idx="13466">
                  <c:v>4.74898E-8</c:v>
                </c:pt>
                <c:pt idx="13467">
                  <c:v>4.7496100000000003E-8</c:v>
                </c:pt>
                <c:pt idx="13468">
                  <c:v>4.75023E-8</c:v>
                </c:pt>
                <c:pt idx="13469">
                  <c:v>4.7508599999999997E-8</c:v>
                </c:pt>
                <c:pt idx="13470">
                  <c:v>4.7514800000000001E-8</c:v>
                </c:pt>
                <c:pt idx="13471">
                  <c:v>4.7521099999999998E-8</c:v>
                </c:pt>
                <c:pt idx="13472">
                  <c:v>4.7527300000000002E-8</c:v>
                </c:pt>
                <c:pt idx="13473">
                  <c:v>4.7533599999999999E-8</c:v>
                </c:pt>
                <c:pt idx="13474">
                  <c:v>4.7539800000000003E-8</c:v>
                </c:pt>
                <c:pt idx="13475">
                  <c:v>4.75461E-8</c:v>
                </c:pt>
                <c:pt idx="13476">
                  <c:v>4.7552299999999998E-8</c:v>
                </c:pt>
                <c:pt idx="13477">
                  <c:v>4.7558600000000001E-8</c:v>
                </c:pt>
                <c:pt idx="13478">
                  <c:v>4.7564799999999999E-8</c:v>
                </c:pt>
                <c:pt idx="13479">
                  <c:v>4.7571100000000002E-8</c:v>
                </c:pt>
                <c:pt idx="13480">
                  <c:v>4.7577299999999999E-8</c:v>
                </c:pt>
                <c:pt idx="13481">
                  <c:v>4.7583600000000003E-8</c:v>
                </c:pt>
                <c:pt idx="13482">
                  <c:v>4.75898E-8</c:v>
                </c:pt>
                <c:pt idx="13483">
                  <c:v>4.7596099999999997E-8</c:v>
                </c:pt>
                <c:pt idx="13484">
                  <c:v>4.7602300000000001E-8</c:v>
                </c:pt>
                <c:pt idx="13485">
                  <c:v>4.7608599999999998E-8</c:v>
                </c:pt>
                <c:pt idx="13486">
                  <c:v>4.7614800000000002E-8</c:v>
                </c:pt>
                <c:pt idx="13487">
                  <c:v>4.7621099999999999E-8</c:v>
                </c:pt>
                <c:pt idx="13488">
                  <c:v>4.7627300000000003E-8</c:v>
                </c:pt>
                <c:pt idx="13489">
                  <c:v>4.76336E-8</c:v>
                </c:pt>
                <c:pt idx="13490">
                  <c:v>4.7639799999999998E-8</c:v>
                </c:pt>
                <c:pt idx="13491">
                  <c:v>4.7646100000000001E-8</c:v>
                </c:pt>
                <c:pt idx="13492">
                  <c:v>4.7652299999999998E-8</c:v>
                </c:pt>
                <c:pt idx="13493">
                  <c:v>4.7658600000000002E-8</c:v>
                </c:pt>
                <c:pt idx="13494">
                  <c:v>4.7664799999999999E-8</c:v>
                </c:pt>
                <c:pt idx="13495">
                  <c:v>4.7671100000000003E-8</c:v>
                </c:pt>
                <c:pt idx="13496">
                  <c:v>4.76773E-8</c:v>
                </c:pt>
                <c:pt idx="13497">
                  <c:v>4.7683599999999997E-8</c:v>
                </c:pt>
                <c:pt idx="13498">
                  <c:v>4.7689800000000001E-8</c:v>
                </c:pt>
                <c:pt idx="13499">
                  <c:v>4.7696099999999998E-8</c:v>
                </c:pt>
                <c:pt idx="13500">
                  <c:v>4.7702300000000002E-8</c:v>
                </c:pt>
                <c:pt idx="13501">
                  <c:v>4.7708599999999999E-8</c:v>
                </c:pt>
                <c:pt idx="13502">
                  <c:v>4.7714800000000003E-8</c:v>
                </c:pt>
                <c:pt idx="13503">
                  <c:v>4.77211E-8</c:v>
                </c:pt>
                <c:pt idx="13504">
                  <c:v>4.7727299999999998E-8</c:v>
                </c:pt>
                <c:pt idx="13505">
                  <c:v>4.7733600000000001E-8</c:v>
                </c:pt>
                <c:pt idx="13506">
                  <c:v>4.7739799999999998E-8</c:v>
                </c:pt>
                <c:pt idx="13507">
                  <c:v>4.7746100000000002E-8</c:v>
                </c:pt>
                <c:pt idx="13508">
                  <c:v>4.7752299999999999E-8</c:v>
                </c:pt>
                <c:pt idx="13509">
                  <c:v>4.7758600000000003E-8</c:v>
                </c:pt>
                <c:pt idx="13510">
                  <c:v>4.77648E-8</c:v>
                </c:pt>
                <c:pt idx="13511">
                  <c:v>4.7771099999999997E-8</c:v>
                </c:pt>
                <c:pt idx="13512">
                  <c:v>4.7777300000000001E-8</c:v>
                </c:pt>
                <c:pt idx="13513">
                  <c:v>4.7783599999999998E-8</c:v>
                </c:pt>
                <c:pt idx="13514">
                  <c:v>4.7789800000000002E-8</c:v>
                </c:pt>
                <c:pt idx="13515">
                  <c:v>4.7796099999999999E-8</c:v>
                </c:pt>
                <c:pt idx="13516">
                  <c:v>4.7802300000000003E-8</c:v>
                </c:pt>
                <c:pt idx="13517">
                  <c:v>4.78086E-8</c:v>
                </c:pt>
                <c:pt idx="13518">
                  <c:v>4.7814799999999997E-8</c:v>
                </c:pt>
                <c:pt idx="13519">
                  <c:v>4.7821100000000001E-8</c:v>
                </c:pt>
                <c:pt idx="13520">
                  <c:v>4.7827299999999998E-8</c:v>
                </c:pt>
                <c:pt idx="13521">
                  <c:v>4.7833600000000002E-8</c:v>
                </c:pt>
                <c:pt idx="13522">
                  <c:v>4.7839799999999999E-8</c:v>
                </c:pt>
                <c:pt idx="13523">
                  <c:v>4.7846100000000003E-8</c:v>
                </c:pt>
                <c:pt idx="13524">
                  <c:v>4.78523E-8</c:v>
                </c:pt>
                <c:pt idx="13525">
                  <c:v>4.7858599999999997E-8</c:v>
                </c:pt>
                <c:pt idx="13526">
                  <c:v>4.7864800000000001E-8</c:v>
                </c:pt>
                <c:pt idx="13527">
                  <c:v>4.7871099999999998E-8</c:v>
                </c:pt>
                <c:pt idx="13528">
                  <c:v>4.7877300000000002E-8</c:v>
                </c:pt>
                <c:pt idx="13529">
                  <c:v>4.7883599999999999E-8</c:v>
                </c:pt>
                <c:pt idx="13530">
                  <c:v>4.7889800000000003E-8</c:v>
                </c:pt>
                <c:pt idx="13531">
                  <c:v>4.78961E-8</c:v>
                </c:pt>
                <c:pt idx="13532">
                  <c:v>4.7902299999999997E-8</c:v>
                </c:pt>
                <c:pt idx="13533">
                  <c:v>4.7908600000000001E-8</c:v>
                </c:pt>
                <c:pt idx="13534">
                  <c:v>4.7914799999999998E-8</c:v>
                </c:pt>
                <c:pt idx="13535">
                  <c:v>4.7921100000000002E-8</c:v>
                </c:pt>
                <c:pt idx="13536">
                  <c:v>4.7927299999999999E-8</c:v>
                </c:pt>
                <c:pt idx="13537">
                  <c:v>4.7933600000000002E-8</c:v>
                </c:pt>
                <c:pt idx="13538">
                  <c:v>4.79398E-8</c:v>
                </c:pt>
                <c:pt idx="13539">
                  <c:v>4.7946099999999997E-8</c:v>
                </c:pt>
                <c:pt idx="13540">
                  <c:v>4.7952300000000001E-8</c:v>
                </c:pt>
                <c:pt idx="13541">
                  <c:v>4.7958599999999998E-8</c:v>
                </c:pt>
                <c:pt idx="13542">
                  <c:v>4.7964800000000002E-8</c:v>
                </c:pt>
                <c:pt idx="13543">
                  <c:v>4.7971099999999999E-8</c:v>
                </c:pt>
                <c:pt idx="13544">
                  <c:v>4.7977300000000003E-8</c:v>
                </c:pt>
                <c:pt idx="13545">
                  <c:v>4.79836E-8</c:v>
                </c:pt>
                <c:pt idx="13546">
                  <c:v>4.7989799999999997E-8</c:v>
                </c:pt>
                <c:pt idx="13547">
                  <c:v>4.7996100000000001E-8</c:v>
                </c:pt>
                <c:pt idx="13548">
                  <c:v>4.8002299999999998E-8</c:v>
                </c:pt>
                <c:pt idx="13549">
                  <c:v>4.8008600000000001E-8</c:v>
                </c:pt>
                <c:pt idx="13550">
                  <c:v>4.8014799999999999E-8</c:v>
                </c:pt>
                <c:pt idx="13551">
                  <c:v>4.8021100000000002E-8</c:v>
                </c:pt>
                <c:pt idx="13552">
                  <c:v>4.80273E-8</c:v>
                </c:pt>
                <c:pt idx="13553">
                  <c:v>4.8033599999999997E-8</c:v>
                </c:pt>
                <c:pt idx="13554">
                  <c:v>4.8039800000000001E-8</c:v>
                </c:pt>
                <c:pt idx="13555">
                  <c:v>4.8046099999999998E-8</c:v>
                </c:pt>
                <c:pt idx="13556">
                  <c:v>4.8052300000000002E-8</c:v>
                </c:pt>
                <c:pt idx="13557">
                  <c:v>4.8058599999999999E-8</c:v>
                </c:pt>
                <c:pt idx="13558">
                  <c:v>4.8064800000000003E-8</c:v>
                </c:pt>
                <c:pt idx="13559">
                  <c:v>4.80711E-8</c:v>
                </c:pt>
                <c:pt idx="13560">
                  <c:v>4.8077299999999997E-8</c:v>
                </c:pt>
                <c:pt idx="13561">
                  <c:v>4.8083600000000001E-8</c:v>
                </c:pt>
                <c:pt idx="13562">
                  <c:v>4.8089799999999998E-8</c:v>
                </c:pt>
                <c:pt idx="13563">
                  <c:v>4.8096100000000001E-8</c:v>
                </c:pt>
                <c:pt idx="13564">
                  <c:v>4.8102299999999999E-8</c:v>
                </c:pt>
                <c:pt idx="13565">
                  <c:v>4.8108600000000002E-8</c:v>
                </c:pt>
                <c:pt idx="13566">
                  <c:v>4.81148E-8</c:v>
                </c:pt>
                <c:pt idx="13567">
                  <c:v>4.8121099999999997E-8</c:v>
                </c:pt>
                <c:pt idx="13568">
                  <c:v>4.8127300000000001E-8</c:v>
                </c:pt>
                <c:pt idx="13569">
                  <c:v>4.8133599999999998E-8</c:v>
                </c:pt>
                <c:pt idx="13570">
                  <c:v>4.8139800000000002E-8</c:v>
                </c:pt>
                <c:pt idx="13571">
                  <c:v>4.8146099999999999E-8</c:v>
                </c:pt>
                <c:pt idx="13572">
                  <c:v>4.8152300000000003E-8</c:v>
                </c:pt>
                <c:pt idx="13573">
                  <c:v>4.81586E-8</c:v>
                </c:pt>
                <c:pt idx="13574">
                  <c:v>4.8164799999999997E-8</c:v>
                </c:pt>
                <c:pt idx="13575">
                  <c:v>4.81711E-8</c:v>
                </c:pt>
                <c:pt idx="13576">
                  <c:v>4.8177299999999998E-8</c:v>
                </c:pt>
                <c:pt idx="13577">
                  <c:v>4.8183600000000001E-8</c:v>
                </c:pt>
                <c:pt idx="13578">
                  <c:v>4.8189799999999999E-8</c:v>
                </c:pt>
                <c:pt idx="13579">
                  <c:v>4.8196100000000002E-8</c:v>
                </c:pt>
                <c:pt idx="13580">
                  <c:v>4.82023E-8</c:v>
                </c:pt>
                <c:pt idx="13581">
                  <c:v>4.8208600000000003E-8</c:v>
                </c:pt>
                <c:pt idx="13582">
                  <c:v>4.8214800000000001E-8</c:v>
                </c:pt>
                <c:pt idx="13583">
                  <c:v>4.8221099999999998E-8</c:v>
                </c:pt>
                <c:pt idx="13584">
                  <c:v>4.8227300000000002E-8</c:v>
                </c:pt>
                <c:pt idx="13585">
                  <c:v>4.8233599999999999E-8</c:v>
                </c:pt>
                <c:pt idx="13586">
                  <c:v>4.8239800000000003E-8</c:v>
                </c:pt>
                <c:pt idx="13587">
                  <c:v>4.8246099999999999E-8</c:v>
                </c:pt>
                <c:pt idx="13588">
                  <c:v>4.8252299999999997E-8</c:v>
                </c:pt>
                <c:pt idx="13589">
                  <c:v>4.82586E-8</c:v>
                </c:pt>
                <c:pt idx="13590">
                  <c:v>4.8264799999999998E-8</c:v>
                </c:pt>
                <c:pt idx="13591">
                  <c:v>4.8271100000000001E-8</c:v>
                </c:pt>
                <c:pt idx="13592">
                  <c:v>4.8277299999999999E-8</c:v>
                </c:pt>
                <c:pt idx="13593">
                  <c:v>4.8283600000000002E-8</c:v>
                </c:pt>
                <c:pt idx="13594">
                  <c:v>4.82898E-8</c:v>
                </c:pt>
                <c:pt idx="13595">
                  <c:v>4.8296100000000003E-8</c:v>
                </c:pt>
                <c:pt idx="13596">
                  <c:v>4.8302300000000001E-8</c:v>
                </c:pt>
                <c:pt idx="13597">
                  <c:v>4.8308599999999998E-8</c:v>
                </c:pt>
                <c:pt idx="13598">
                  <c:v>4.8314800000000002E-8</c:v>
                </c:pt>
                <c:pt idx="13599">
                  <c:v>4.8321099999999998E-8</c:v>
                </c:pt>
                <c:pt idx="13600">
                  <c:v>4.8327300000000003E-8</c:v>
                </c:pt>
                <c:pt idx="13601">
                  <c:v>4.8333599999999999E-8</c:v>
                </c:pt>
                <c:pt idx="13602">
                  <c:v>4.8339799999999997E-8</c:v>
                </c:pt>
                <c:pt idx="13603">
                  <c:v>4.83461E-8</c:v>
                </c:pt>
                <c:pt idx="13604">
                  <c:v>4.8352299999999998E-8</c:v>
                </c:pt>
                <c:pt idx="13605">
                  <c:v>4.8358600000000001E-8</c:v>
                </c:pt>
                <c:pt idx="13606">
                  <c:v>4.8364799999999999E-8</c:v>
                </c:pt>
                <c:pt idx="13607">
                  <c:v>4.8371100000000002E-8</c:v>
                </c:pt>
                <c:pt idx="13608">
                  <c:v>4.83773E-8</c:v>
                </c:pt>
                <c:pt idx="13609">
                  <c:v>4.8383600000000003E-8</c:v>
                </c:pt>
                <c:pt idx="13610">
                  <c:v>4.8389800000000001E-8</c:v>
                </c:pt>
                <c:pt idx="13611">
                  <c:v>4.8396099999999998E-8</c:v>
                </c:pt>
                <c:pt idx="13612">
                  <c:v>4.8402300000000002E-8</c:v>
                </c:pt>
                <c:pt idx="13613">
                  <c:v>4.8408599999999998E-8</c:v>
                </c:pt>
                <c:pt idx="13614">
                  <c:v>4.8414800000000003E-8</c:v>
                </c:pt>
                <c:pt idx="13615">
                  <c:v>4.8421099999999999E-8</c:v>
                </c:pt>
                <c:pt idx="13616">
                  <c:v>4.8427299999999997E-8</c:v>
                </c:pt>
                <c:pt idx="13617">
                  <c:v>4.84336E-8</c:v>
                </c:pt>
                <c:pt idx="13618">
                  <c:v>4.8439799999999998E-8</c:v>
                </c:pt>
                <c:pt idx="13619">
                  <c:v>4.8446100000000001E-8</c:v>
                </c:pt>
                <c:pt idx="13620">
                  <c:v>4.8452299999999999E-8</c:v>
                </c:pt>
                <c:pt idx="13621">
                  <c:v>4.8458600000000002E-8</c:v>
                </c:pt>
                <c:pt idx="13622">
                  <c:v>4.84648E-8</c:v>
                </c:pt>
                <c:pt idx="13623">
                  <c:v>4.8471100000000003E-8</c:v>
                </c:pt>
                <c:pt idx="13624">
                  <c:v>4.8477300000000001E-8</c:v>
                </c:pt>
                <c:pt idx="13625">
                  <c:v>4.8483599999999997E-8</c:v>
                </c:pt>
                <c:pt idx="13626">
                  <c:v>4.8489800000000002E-8</c:v>
                </c:pt>
                <c:pt idx="13627">
                  <c:v>4.8496099999999998E-8</c:v>
                </c:pt>
                <c:pt idx="13628">
                  <c:v>4.8502300000000003E-8</c:v>
                </c:pt>
                <c:pt idx="13629">
                  <c:v>4.8508599999999999E-8</c:v>
                </c:pt>
                <c:pt idx="13630">
                  <c:v>4.8514799999999997E-8</c:v>
                </c:pt>
                <c:pt idx="13631">
                  <c:v>4.85211E-8</c:v>
                </c:pt>
                <c:pt idx="13632">
                  <c:v>4.8527299999999998E-8</c:v>
                </c:pt>
                <c:pt idx="13633">
                  <c:v>4.8533600000000001E-8</c:v>
                </c:pt>
                <c:pt idx="13634">
                  <c:v>4.8539799999999999E-8</c:v>
                </c:pt>
                <c:pt idx="13635">
                  <c:v>4.8546100000000002E-8</c:v>
                </c:pt>
                <c:pt idx="13636">
                  <c:v>4.85523E-8</c:v>
                </c:pt>
                <c:pt idx="13637">
                  <c:v>4.8558600000000003E-8</c:v>
                </c:pt>
                <c:pt idx="13638">
                  <c:v>4.8564800000000001E-8</c:v>
                </c:pt>
                <c:pt idx="13639">
                  <c:v>4.8571099999999997E-8</c:v>
                </c:pt>
                <c:pt idx="13640">
                  <c:v>4.8577300000000002E-8</c:v>
                </c:pt>
                <c:pt idx="13641">
                  <c:v>4.8583599999999998E-8</c:v>
                </c:pt>
                <c:pt idx="13642">
                  <c:v>4.8589800000000003E-8</c:v>
                </c:pt>
                <c:pt idx="13643">
                  <c:v>4.8596099999999999E-8</c:v>
                </c:pt>
                <c:pt idx="13644">
                  <c:v>4.8602299999999997E-8</c:v>
                </c:pt>
                <c:pt idx="13645">
                  <c:v>4.86086E-8</c:v>
                </c:pt>
                <c:pt idx="13646">
                  <c:v>4.8614799999999998E-8</c:v>
                </c:pt>
                <c:pt idx="13647">
                  <c:v>4.8621100000000001E-8</c:v>
                </c:pt>
                <c:pt idx="13648">
                  <c:v>4.8627299999999999E-8</c:v>
                </c:pt>
                <c:pt idx="13649">
                  <c:v>4.8633600000000002E-8</c:v>
                </c:pt>
                <c:pt idx="13650">
                  <c:v>4.86398E-8</c:v>
                </c:pt>
                <c:pt idx="13651">
                  <c:v>4.8646100000000003E-8</c:v>
                </c:pt>
                <c:pt idx="13652">
                  <c:v>4.8652300000000001E-8</c:v>
                </c:pt>
                <c:pt idx="13653">
                  <c:v>4.8658599999999997E-8</c:v>
                </c:pt>
                <c:pt idx="13654">
                  <c:v>4.8664800000000002E-8</c:v>
                </c:pt>
                <c:pt idx="13655">
                  <c:v>4.8671099999999998E-8</c:v>
                </c:pt>
                <c:pt idx="13656">
                  <c:v>4.8677300000000003E-8</c:v>
                </c:pt>
                <c:pt idx="13657">
                  <c:v>4.8683599999999999E-8</c:v>
                </c:pt>
                <c:pt idx="13658">
                  <c:v>4.8689799999999997E-8</c:v>
                </c:pt>
                <c:pt idx="13659">
                  <c:v>4.86961E-8</c:v>
                </c:pt>
                <c:pt idx="13660">
                  <c:v>4.8702299999999998E-8</c:v>
                </c:pt>
                <c:pt idx="13661">
                  <c:v>4.8708600000000001E-8</c:v>
                </c:pt>
                <c:pt idx="13662">
                  <c:v>4.8714799999999999E-8</c:v>
                </c:pt>
                <c:pt idx="13663">
                  <c:v>4.8721100000000002E-8</c:v>
                </c:pt>
                <c:pt idx="13664">
                  <c:v>4.87273E-8</c:v>
                </c:pt>
                <c:pt idx="13665">
                  <c:v>4.8733600000000003E-8</c:v>
                </c:pt>
                <c:pt idx="13666">
                  <c:v>4.8739800000000001E-8</c:v>
                </c:pt>
                <c:pt idx="13667">
                  <c:v>4.8746099999999997E-8</c:v>
                </c:pt>
                <c:pt idx="13668">
                  <c:v>4.8752300000000002E-8</c:v>
                </c:pt>
                <c:pt idx="13669">
                  <c:v>4.8758599999999998E-8</c:v>
                </c:pt>
                <c:pt idx="13670">
                  <c:v>4.8764800000000003E-8</c:v>
                </c:pt>
                <c:pt idx="13671">
                  <c:v>4.8771099999999999E-8</c:v>
                </c:pt>
                <c:pt idx="13672">
                  <c:v>4.8777299999999997E-8</c:v>
                </c:pt>
                <c:pt idx="13673">
                  <c:v>4.87836E-8</c:v>
                </c:pt>
                <c:pt idx="13674">
                  <c:v>4.8789799999999998E-8</c:v>
                </c:pt>
                <c:pt idx="13675">
                  <c:v>4.8796100000000001E-8</c:v>
                </c:pt>
                <c:pt idx="13676">
                  <c:v>4.8802299999999999E-8</c:v>
                </c:pt>
                <c:pt idx="13677">
                  <c:v>4.8808600000000002E-8</c:v>
                </c:pt>
                <c:pt idx="13678">
                  <c:v>4.88148E-8</c:v>
                </c:pt>
                <c:pt idx="13679">
                  <c:v>4.8821100000000003E-8</c:v>
                </c:pt>
                <c:pt idx="13680">
                  <c:v>4.8827300000000001E-8</c:v>
                </c:pt>
                <c:pt idx="13681">
                  <c:v>4.8833599999999997E-8</c:v>
                </c:pt>
                <c:pt idx="13682">
                  <c:v>4.8839800000000002E-8</c:v>
                </c:pt>
                <c:pt idx="13683">
                  <c:v>4.8846099999999998E-8</c:v>
                </c:pt>
                <c:pt idx="13684">
                  <c:v>4.8852300000000003E-8</c:v>
                </c:pt>
                <c:pt idx="13685">
                  <c:v>4.8858599999999999E-8</c:v>
                </c:pt>
                <c:pt idx="13686">
                  <c:v>4.8864799999999997E-8</c:v>
                </c:pt>
                <c:pt idx="13687">
                  <c:v>4.88711E-8</c:v>
                </c:pt>
                <c:pt idx="13688">
                  <c:v>4.8877299999999998E-8</c:v>
                </c:pt>
                <c:pt idx="13689">
                  <c:v>4.8883600000000001E-8</c:v>
                </c:pt>
                <c:pt idx="13690">
                  <c:v>4.8889799999999999E-8</c:v>
                </c:pt>
                <c:pt idx="13691">
                  <c:v>4.8896100000000002E-8</c:v>
                </c:pt>
                <c:pt idx="13692">
                  <c:v>4.89023E-8</c:v>
                </c:pt>
                <c:pt idx="13693">
                  <c:v>4.8908600000000003E-8</c:v>
                </c:pt>
                <c:pt idx="13694">
                  <c:v>4.8914800000000001E-8</c:v>
                </c:pt>
                <c:pt idx="13695">
                  <c:v>4.8921099999999997E-8</c:v>
                </c:pt>
                <c:pt idx="13696">
                  <c:v>4.8927300000000002E-8</c:v>
                </c:pt>
                <c:pt idx="13697">
                  <c:v>4.8933599999999998E-8</c:v>
                </c:pt>
                <c:pt idx="13698">
                  <c:v>4.8939800000000003E-8</c:v>
                </c:pt>
                <c:pt idx="13699">
                  <c:v>4.8946099999999999E-8</c:v>
                </c:pt>
                <c:pt idx="13700">
                  <c:v>4.8952299999999997E-8</c:v>
                </c:pt>
                <c:pt idx="13701">
                  <c:v>4.89586E-8</c:v>
                </c:pt>
                <c:pt idx="13702">
                  <c:v>4.8964799999999998E-8</c:v>
                </c:pt>
                <c:pt idx="13703">
                  <c:v>4.8971100000000001E-8</c:v>
                </c:pt>
                <c:pt idx="13704">
                  <c:v>4.8977299999999999E-8</c:v>
                </c:pt>
                <c:pt idx="13705">
                  <c:v>4.8983600000000002E-8</c:v>
                </c:pt>
                <c:pt idx="13706">
                  <c:v>4.89898E-8</c:v>
                </c:pt>
                <c:pt idx="13707">
                  <c:v>4.8996100000000003E-8</c:v>
                </c:pt>
                <c:pt idx="13708">
                  <c:v>4.9002300000000001E-8</c:v>
                </c:pt>
                <c:pt idx="13709">
                  <c:v>4.9008599999999997E-8</c:v>
                </c:pt>
                <c:pt idx="13710">
                  <c:v>4.9014800000000002E-8</c:v>
                </c:pt>
                <c:pt idx="13711">
                  <c:v>4.9021099999999998E-8</c:v>
                </c:pt>
                <c:pt idx="13712">
                  <c:v>4.9027300000000003E-8</c:v>
                </c:pt>
                <c:pt idx="13713">
                  <c:v>4.9033599999999999E-8</c:v>
                </c:pt>
                <c:pt idx="13714">
                  <c:v>4.9039799999999997E-8</c:v>
                </c:pt>
                <c:pt idx="13715">
                  <c:v>4.90461E-8</c:v>
                </c:pt>
                <c:pt idx="13716">
                  <c:v>4.9052299999999998E-8</c:v>
                </c:pt>
                <c:pt idx="13717">
                  <c:v>4.9058600000000001E-8</c:v>
                </c:pt>
                <c:pt idx="13718">
                  <c:v>4.9064799999999999E-8</c:v>
                </c:pt>
                <c:pt idx="13719">
                  <c:v>4.9071100000000002E-8</c:v>
                </c:pt>
                <c:pt idx="13720">
                  <c:v>4.90773E-8</c:v>
                </c:pt>
                <c:pt idx="13721">
                  <c:v>4.9083600000000003E-8</c:v>
                </c:pt>
                <c:pt idx="13722">
                  <c:v>4.9089800000000001E-8</c:v>
                </c:pt>
                <c:pt idx="13723">
                  <c:v>4.9096099999999997E-8</c:v>
                </c:pt>
                <c:pt idx="13724">
                  <c:v>4.9102300000000002E-8</c:v>
                </c:pt>
                <c:pt idx="13725">
                  <c:v>4.9108599999999998E-8</c:v>
                </c:pt>
                <c:pt idx="13726">
                  <c:v>4.9114800000000002E-8</c:v>
                </c:pt>
                <c:pt idx="13727">
                  <c:v>4.9121099999999999E-8</c:v>
                </c:pt>
                <c:pt idx="13728">
                  <c:v>4.9127299999999997E-8</c:v>
                </c:pt>
                <c:pt idx="13729">
                  <c:v>4.91336E-8</c:v>
                </c:pt>
                <c:pt idx="13730">
                  <c:v>4.9139799999999998E-8</c:v>
                </c:pt>
                <c:pt idx="13731">
                  <c:v>4.9146100000000001E-8</c:v>
                </c:pt>
                <c:pt idx="13732">
                  <c:v>4.9152299999999999E-8</c:v>
                </c:pt>
                <c:pt idx="13733">
                  <c:v>4.9158600000000002E-8</c:v>
                </c:pt>
                <c:pt idx="13734">
                  <c:v>4.91648E-8</c:v>
                </c:pt>
                <c:pt idx="13735">
                  <c:v>4.9171100000000003E-8</c:v>
                </c:pt>
                <c:pt idx="13736">
                  <c:v>4.9177300000000001E-8</c:v>
                </c:pt>
                <c:pt idx="13737">
                  <c:v>4.9183599999999997E-8</c:v>
                </c:pt>
                <c:pt idx="13738">
                  <c:v>4.9189800000000002E-8</c:v>
                </c:pt>
                <c:pt idx="13739">
                  <c:v>4.9196099999999998E-8</c:v>
                </c:pt>
                <c:pt idx="13740">
                  <c:v>4.9202300000000002E-8</c:v>
                </c:pt>
                <c:pt idx="13741">
                  <c:v>4.9208599999999999E-8</c:v>
                </c:pt>
                <c:pt idx="13742">
                  <c:v>4.9214799999999997E-8</c:v>
                </c:pt>
                <c:pt idx="13743">
                  <c:v>4.92211E-8</c:v>
                </c:pt>
                <c:pt idx="13744">
                  <c:v>4.9227299999999998E-8</c:v>
                </c:pt>
                <c:pt idx="13745">
                  <c:v>4.9233600000000001E-8</c:v>
                </c:pt>
                <c:pt idx="13746">
                  <c:v>4.9239799999999999E-8</c:v>
                </c:pt>
                <c:pt idx="13747">
                  <c:v>4.9246100000000002E-8</c:v>
                </c:pt>
                <c:pt idx="13748">
                  <c:v>4.92523E-8</c:v>
                </c:pt>
                <c:pt idx="13749">
                  <c:v>4.9258600000000003E-8</c:v>
                </c:pt>
                <c:pt idx="13750">
                  <c:v>4.9264800000000001E-8</c:v>
                </c:pt>
                <c:pt idx="13751">
                  <c:v>4.9271099999999997E-8</c:v>
                </c:pt>
                <c:pt idx="13752">
                  <c:v>4.9277300000000001E-8</c:v>
                </c:pt>
                <c:pt idx="13753">
                  <c:v>4.9283599999999998E-8</c:v>
                </c:pt>
                <c:pt idx="13754">
                  <c:v>4.9289800000000002E-8</c:v>
                </c:pt>
                <c:pt idx="13755">
                  <c:v>4.9296099999999999E-8</c:v>
                </c:pt>
                <c:pt idx="13756">
                  <c:v>4.9302299999999997E-8</c:v>
                </c:pt>
                <c:pt idx="13757">
                  <c:v>4.93086E-8</c:v>
                </c:pt>
                <c:pt idx="13758">
                  <c:v>4.9314799999999998E-8</c:v>
                </c:pt>
                <c:pt idx="13759">
                  <c:v>4.9321100000000001E-8</c:v>
                </c:pt>
                <c:pt idx="13760">
                  <c:v>4.9327299999999999E-8</c:v>
                </c:pt>
                <c:pt idx="13761">
                  <c:v>4.9333600000000002E-8</c:v>
                </c:pt>
                <c:pt idx="13762">
                  <c:v>4.93398E-8</c:v>
                </c:pt>
                <c:pt idx="13763">
                  <c:v>4.9346100000000003E-8</c:v>
                </c:pt>
                <c:pt idx="13764">
                  <c:v>4.93523E-8</c:v>
                </c:pt>
                <c:pt idx="13765">
                  <c:v>4.9358599999999997E-8</c:v>
                </c:pt>
                <c:pt idx="13766">
                  <c:v>4.9364800000000001E-8</c:v>
                </c:pt>
                <c:pt idx="13767">
                  <c:v>4.9371099999999998E-8</c:v>
                </c:pt>
                <c:pt idx="13768">
                  <c:v>4.9377300000000002E-8</c:v>
                </c:pt>
                <c:pt idx="13769">
                  <c:v>4.9383599999999999E-8</c:v>
                </c:pt>
                <c:pt idx="13770">
                  <c:v>4.9389800000000003E-8</c:v>
                </c:pt>
                <c:pt idx="13771">
                  <c:v>4.93961E-8</c:v>
                </c:pt>
                <c:pt idx="13772">
                  <c:v>4.9402299999999998E-8</c:v>
                </c:pt>
                <c:pt idx="13773">
                  <c:v>4.9408600000000001E-8</c:v>
                </c:pt>
                <c:pt idx="13774">
                  <c:v>4.9414799999999999E-8</c:v>
                </c:pt>
                <c:pt idx="13775">
                  <c:v>4.9421100000000002E-8</c:v>
                </c:pt>
                <c:pt idx="13776">
                  <c:v>4.9427299999999999E-8</c:v>
                </c:pt>
                <c:pt idx="13777">
                  <c:v>4.9433600000000003E-8</c:v>
                </c:pt>
                <c:pt idx="13778">
                  <c:v>4.94398E-8</c:v>
                </c:pt>
                <c:pt idx="13779">
                  <c:v>4.9446099999999997E-8</c:v>
                </c:pt>
                <c:pt idx="13780">
                  <c:v>4.9452300000000001E-8</c:v>
                </c:pt>
                <c:pt idx="13781">
                  <c:v>4.9458599999999998E-8</c:v>
                </c:pt>
                <c:pt idx="13782">
                  <c:v>4.9464800000000002E-8</c:v>
                </c:pt>
                <c:pt idx="13783">
                  <c:v>4.9471099999999999E-8</c:v>
                </c:pt>
                <c:pt idx="13784">
                  <c:v>4.9477300000000003E-8</c:v>
                </c:pt>
                <c:pt idx="13785">
                  <c:v>4.94836E-8</c:v>
                </c:pt>
                <c:pt idx="13786">
                  <c:v>4.9489799999999998E-8</c:v>
                </c:pt>
                <c:pt idx="13787">
                  <c:v>4.9496100000000001E-8</c:v>
                </c:pt>
                <c:pt idx="13788">
                  <c:v>4.9502299999999999E-8</c:v>
                </c:pt>
                <c:pt idx="13789">
                  <c:v>4.9508600000000002E-8</c:v>
                </c:pt>
                <c:pt idx="13790">
                  <c:v>4.9514799999999999E-8</c:v>
                </c:pt>
                <c:pt idx="13791">
                  <c:v>4.9521100000000003E-8</c:v>
                </c:pt>
                <c:pt idx="13792">
                  <c:v>4.95273E-8</c:v>
                </c:pt>
                <c:pt idx="13793">
                  <c:v>4.9533599999999997E-8</c:v>
                </c:pt>
                <c:pt idx="13794">
                  <c:v>4.9539800000000001E-8</c:v>
                </c:pt>
                <c:pt idx="13795">
                  <c:v>4.9546099999999998E-8</c:v>
                </c:pt>
                <c:pt idx="13796">
                  <c:v>4.9552300000000002E-8</c:v>
                </c:pt>
                <c:pt idx="13797">
                  <c:v>4.9558599999999999E-8</c:v>
                </c:pt>
                <c:pt idx="13798">
                  <c:v>4.9564800000000003E-8</c:v>
                </c:pt>
                <c:pt idx="13799">
                  <c:v>4.95711E-8</c:v>
                </c:pt>
                <c:pt idx="13800">
                  <c:v>4.9577299999999998E-8</c:v>
                </c:pt>
                <c:pt idx="13801">
                  <c:v>4.9583600000000001E-8</c:v>
                </c:pt>
                <c:pt idx="13802">
                  <c:v>4.9589799999999998E-8</c:v>
                </c:pt>
                <c:pt idx="13803">
                  <c:v>4.9596100000000002E-8</c:v>
                </c:pt>
                <c:pt idx="13804">
                  <c:v>4.9602299999999999E-8</c:v>
                </c:pt>
                <c:pt idx="13805">
                  <c:v>4.9608600000000003E-8</c:v>
                </c:pt>
                <c:pt idx="13806">
                  <c:v>4.96148E-8</c:v>
                </c:pt>
                <c:pt idx="13807">
                  <c:v>4.9621099999999997E-8</c:v>
                </c:pt>
                <c:pt idx="13808">
                  <c:v>4.9627300000000001E-8</c:v>
                </c:pt>
                <c:pt idx="13809">
                  <c:v>4.9633599999999998E-8</c:v>
                </c:pt>
                <c:pt idx="13810">
                  <c:v>4.9639800000000002E-8</c:v>
                </c:pt>
                <c:pt idx="13811">
                  <c:v>4.9646099999999999E-8</c:v>
                </c:pt>
                <c:pt idx="13812">
                  <c:v>4.9652300000000003E-8</c:v>
                </c:pt>
                <c:pt idx="13813">
                  <c:v>4.96586E-8</c:v>
                </c:pt>
                <c:pt idx="13814">
                  <c:v>4.9664799999999997E-8</c:v>
                </c:pt>
                <c:pt idx="13815">
                  <c:v>4.9671100000000001E-8</c:v>
                </c:pt>
                <c:pt idx="13816">
                  <c:v>4.9677299999999998E-8</c:v>
                </c:pt>
                <c:pt idx="13817">
                  <c:v>4.9683600000000002E-8</c:v>
                </c:pt>
                <c:pt idx="13818">
                  <c:v>4.9689799999999999E-8</c:v>
                </c:pt>
                <c:pt idx="13819">
                  <c:v>4.9696100000000003E-8</c:v>
                </c:pt>
                <c:pt idx="13820">
                  <c:v>4.97023E-8</c:v>
                </c:pt>
                <c:pt idx="13821">
                  <c:v>4.9708599999999997E-8</c:v>
                </c:pt>
                <c:pt idx="13822">
                  <c:v>4.9714800000000001E-8</c:v>
                </c:pt>
                <c:pt idx="13823">
                  <c:v>4.9721099999999998E-8</c:v>
                </c:pt>
                <c:pt idx="13824">
                  <c:v>4.9727300000000002E-8</c:v>
                </c:pt>
                <c:pt idx="13825">
                  <c:v>4.9733599999999999E-8</c:v>
                </c:pt>
                <c:pt idx="13826">
                  <c:v>4.9739800000000003E-8</c:v>
                </c:pt>
                <c:pt idx="13827">
                  <c:v>4.97461E-8</c:v>
                </c:pt>
                <c:pt idx="13828">
                  <c:v>4.9752299999999997E-8</c:v>
                </c:pt>
                <c:pt idx="13829">
                  <c:v>4.9758600000000001E-8</c:v>
                </c:pt>
                <c:pt idx="13830">
                  <c:v>4.9764799999999998E-8</c:v>
                </c:pt>
                <c:pt idx="13831">
                  <c:v>4.9771100000000002E-8</c:v>
                </c:pt>
                <c:pt idx="13832">
                  <c:v>4.9777299999999999E-8</c:v>
                </c:pt>
                <c:pt idx="13833">
                  <c:v>4.9783600000000002E-8</c:v>
                </c:pt>
                <c:pt idx="13834">
                  <c:v>4.97898E-8</c:v>
                </c:pt>
                <c:pt idx="13835">
                  <c:v>4.9796099999999997E-8</c:v>
                </c:pt>
                <c:pt idx="13836">
                  <c:v>4.9802300000000001E-8</c:v>
                </c:pt>
                <c:pt idx="13837">
                  <c:v>4.9808599999999998E-8</c:v>
                </c:pt>
                <c:pt idx="13838">
                  <c:v>4.9814800000000002E-8</c:v>
                </c:pt>
                <c:pt idx="13839">
                  <c:v>4.9821099999999999E-8</c:v>
                </c:pt>
                <c:pt idx="13840">
                  <c:v>4.9827300000000003E-8</c:v>
                </c:pt>
                <c:pt idx="13841">
                  <c:v>4.98336E-8</c:v>
                </c:pt>
                <c:pt idx="13842">
                  <c:v>4.9839799999999997E-8</c:v>
                </c:pt>
                <c:pt idx="13843">
                  <c:v>4.9846100000000001E-8</c:v>
                </c:pt>
                <c:pt idx="13844">
                  <c:v>4.9852299999999998E-8</c:v>
                </c:pt>
                <c:pt idx="13845">
                  <c:v>4.9858600000000002E-8</c:v>
                </c:pt>
                <c:pt idx="13846">
                  <c:v>4.9864799999999999E-8</c:v>
                </c:pt>
                <c:pt idx="13847">
                  <c:v>4.9871100000000002E-8</c:v>
                </c:pt>
                <c:pt idx="13848">
                  <c:v>4.98773E-8</c:v>
                </c:pt>
                <c:pt idx="13849">
                  <c:v>4.9883599999999997E-8</c:v>
                </c:pt>
                <c:pt idx="13850">
                  <c:v>4.9889800000000001E-8</c:v>
                </c:pt>
                <c:pt idx="13851">
                  <c:v>4.9896099999999998E-8</c:v>
                </c:pt>
                <c:pt idx="13852">
                  <c:v>4.9902300000000002E-8</c:v>
                </c:pt>
                <c:pt idx="13853">
                  <c:v>4.9908599999999999E-8</c:v>
                </c:pt>
                <c:pt idx="13854">
                  <c:v>4.9914800000000003E-8</c:v>
                </c:pt>
                <c:pt idx="13855">
                  <c:v>4.99211E-8</c:v>
                </c:pt>
                <c:pt idx="13856">
                  <c:v>4.9927299999999997E-8</c:v>
                </c:pt>
                <c:pt idx="13857">
                  <c:v>4.9933600000000001E-8</c:v>
                </c:pt>
                <c:pt idx="13858">
                  <c:v>4.9939799999999998E-8</c:v>
                </c:pt>
                <c:pt idx="13859">
                  <c:v>4.9946100000000001E-8</c:v>
                </c:pt>
                <c:pt idx="13860">
                  <c:v>4.9952299999999999E-8</c:v>
                </c:pt>
                <c:pt idx="13861">
                  <c:v>4.9958600000000002E-8</c:v>
                </c:pt>
                <c:pt idx="13862">
                  <c:v>4.99648E-8</c:v>
                </c:pt>
                <c:pt idx="13863">
                  <c:v>4.9971099999999997E-8</c:v>
                </c:pt>
                <c:pt idx="13864">
                  <c:v>4.9977300000000001E-8</c:v>
                </c:pt>
                <c:pt idx="13865">
                  <c:v>4.9983599999999998E-8</c:v>
                </c:pt>
                <c:pt idx="13866">
                  <c:v>4.9989800000000002E-8</c:v>
                </c:pt>
                <c:pt idx="13867">
                  <c:v>4.9996099999999999E-8</c:v>
                </c:pt>
                <c:pt idx="13868">
                  <c:v>5.0002300000000003E-8</c:v>
                </c:pt>
                <c:pt idx="13869">
                  <c:v>5.00086E-8</c:v>
                </c:pt>
                <c:pt idx="13870">
                  <c:v>5.0014799999999997E-8</c:v>
                </c:pt>
                <c:pt idx="13871">
                  <c:v>5.00211E-8</c:v>
                </c:pt>
                <c:pt idx="13872">
                  <c:v>5.0027299999999998E-8</c:v>
                </c:pt>
                <c:pt idx="13873">
                  <c:v>5.0033600000000001E-8</c:v>
                </c:pt>
                <c:pt idx="13874">
                  <c:v>5.0039799999999999E-8</c:v>
                </c:pt>
                <c:pt idx="13875">
                  <c:v>5.0046100000000002E-8</c:v>
                </c:pt>
                <c:pt idx="13876">
                  <c:v>5.00523E-8</c:v>
                </c:pt>
                <c:pt idx="13877">
                  <c:v>5.0058600000000003E-8</c:v>
                </c:pt>
                <c:pt idx="13878">
                  <c:v>5.0064800000000001E-8</c:v>
                </c:pt>
                <c:pt idx="13879">
                  <c:v>5.0071099999999998E-8</c:v>
                </c:pt>
                <c:pt idx="13880">
                  <c:v>5.0077300000000002E-8</c:v>
                </c:pt>
                <c:pt idx="13881">
                  <c:v>5.0083599999999999E-8</c:v>
                </c:pt>
                <c:pt idx="13882">
                  <c:v>5.0089800000000003E-8</c:v>
                </c:pt>
                <c:pt idx="13883">
                  <c:v>5.00961E-8</c:v>
                </c:pt>
                <c:pt idx="13884">
                  <c:v>5.0102299999999997E-8</c:v>
                </c:pt>
                <c:pt idx="13885">
                  <c:v>5.01086E-8</c:v>
                </c:pt>
                <c:pt idx="13886">
                  <c:v>5.0114799999999998E-8</c:v>
                </c:pt>
                <c:pt idx="13887">
                  <c:v>5.0121100000000001E-8</c:v>
                </c:pt>
                <c:pt idx="13888">
                  <c:v>5.0127299999999999E-8</c:v>
                </c:pt>
                <c:pt idx="13889">
                  <c:v>5.0133600000000002E-8</c:v>
                </c:pt>
                <c:pt idx="13890">
                  <c:v>5.01398E-8</c:v>
                </c:pt>
                <c:pt idx="13891">
                  <c:v>5.0146100000000003E-8</c:v>
                </c:pt>
                <c:pt idx="13892">
                  <c:v>5.0152300000000001E-8</c:v>
                </c:pt>
                <c:pt idx="13893">
                  <c:v>5.0158599999999998E-8</c:v>
                </c:pt>
                <c:pt idx="13894">
                  <c:v>5.0164800000000002E-8</c:v>
                </c:pt>
                <c:pt idx="13895">
                  <c:v>5.0171099999999999E-8</c:v>
                </c:pt>
                <c:pt idx="13896">
                  <c:v>5.0177300000000003E-8</c:v>
                </c:pt>
                <c:pt idx="13897">
                  <c:v>5.0183599999999999E-8</c:v>
                </c:pt>
                <c:pt idx="13898">
                  <c:v>5.0189799999999997E-8</c:v>
                </c:pt>
                <c:pt idx="13899">
                  <c:v>5.01961E-8</c:v>
                </c:pt>
                <c:pt idx="13900">
                  <c:v>5.0202299999999998E-8</c:v>
                </c:pt>
                <c:pt idx="13901">
                  <c:v>5.0208600000000001E-8</c:v>
                </c:pt>
                <c:pt idx="13902">
                  <c:v>5.0214799999999999E-8</c:v>
                </c:pt>
                <c:pt idx="13903">
                  <c:v>5.0221100000000002E-8</c:v>
                </c:pt>
                <c:pt idx="13904">
                  <c:v>5.02273E-8</c:v>
                </c:pt>
                <c:pt idx="13905">
                  <c:v>5.0233600000000003E-8</c:v>
                </c:pt>
                <c:pt idx="13906">
                  <c:v>5.0239800000000001E-8</c:v>
                </c:pt>
                <c:pt idx="13907">
                  <c:v>5.0246099999999998E-8</c:v>
                </c:pt>
                <c:pt idx="13908">
                  <c:v>5.0252300000000002E-8</c:v>
                </c:pt>
                <c:pt idx="13909">
                  <c:v>5.0258599999999998E-8</c:v>
                </c:pt>
                <c:pt idx="13910">
                  <c:v>5.0264800000000003E-8</c:v>
                </c:pt>
                <c:pt idx="13911">
                  <c:v>5.0271099999999999E-8</c:v>
                </c:pt>
                <c:pt idx="13912">
                  <c:v>5.0277299999999997E-8</c:v>
                </c:pt>
                <c:pt idx="13913">
                  <c:v>5.02836E-8</c:v>
                </c:pt>
                <c:pt idx="13914">
                  <c:v>5.0289799999999998E-8</c:v>
                </c:pt>
                <c:pt idx="13915">
                  <c:v>5.0296100000000001E-8</c:v>
                </c:pt>
                <c:pt idx="13916">
                  <c:v>5.0302299999999999E-8</c:v>
                </c:pt>
                <c:pt idx="13917">
                  <c:v>5.0308600000000002E-8</c:v>
                </c:pt>
                <c:pt idx="13918">
                  <c:v>5.03148E-8</c:v>
                </c:pt>
                <c:pt idx="13919">
                  <c:v>5.0321100000000003E-8</c:v>
                </c:pt>
                <c:pt idx="13920">
                  <c:v>5.0327300000000001E-8</c:v>
                </c:pt>
                <c:pt idx="13921">
                  <c:v>5.0333599999999997E-8</c:v>
                </c:pt>
                <c:pt idx="13922">
                  <c:v>5.0339800000000002E-8</c:v>
                </c:pt>
                <c:pt idx="13923">
                  <c:v>5.0346099999999998E-8</c:v>
                </c:pt>
                <c:pt idx="13924">
                  <c:v>5.0352300000000003E-8</c:v>
                </c:pt>
                <c:pt idx="13925">
                  <c:v>5.0358599999999999E-8</c:v>
                </c:pt>
                <c:pt idx="13926">
                  <c:v>5.0364799999999997E-8</c:v>
                </c:pt>
                <c:pt idx="13927">
                  <c:v>5.03711E-8</c:v>
                </c:pt>
                <c:pt idx="13928">
                  <c:v>5.0377299999999998E-8</c:v>
                </c:pt>
                <c:pt idx="13929">
                  <c:v>5.0383600000000001E-8</c:v>
                </c:pt>
                <c:pt idx="13930">
                  <c:v>5.0389799999999999E-8</c:v>
                </c:pt>
                <c:pt idx="13931">
                  <c:v>5.0396100000000002E-8</c:v>
                </c:pt>
                <c:pt idx="13932">
                  <c:v>5.04023E-8</c:v>
                </c:pt>
                <c:pt idx="13933">
                  <c:v>5.0408600000000003E-8</c:v>
                </c:pt>
                <c:pt idx="13934">
                  <c:v>5.0414800000000001E-8</c:v>
                </c:pt>
                <c:pt idx="13935">
                  <c:v>5.0421099999999997E-8</c:v>
                </c:pt>
                <c:pt idx="13936">
                  <c:v>5.0427300000000002E-8</c:v>
                </c:pt>
                <c:pt idx="13937">
                  <c:v>5.0433599999999998E-8</c:v>
                </c:pt>
                <c:pt idx="13938">
                  <c:v>5.0439800000000003E-8</c:v>
                </c:pt>
                <c:pt idx="13939">
                  <c:v>5.0446099999999999E-8</c:v>
                </c:pt>
                <c:pt idx="13940">
                  <c:v>5.0452299999999997E-8</c:v>
                </c:pt>
                <c:pt idx="13941">
                  <c:v>5.04586E-8</c:v>
                </c:pt>
                <c:pt idx="13942">
                  <c:v>5.0464799999999998E-8</c:v>
                </c:pt>
                <c:pt idx="13943">
                  <c:v>5.0471100000000001E-8</c:v>
                </c:pt>
                <c:pt idx="13944">
                  <c:v>5.0477299999999999E-8</c:v>
                </c:pt>
                <c:pt idx="13945">
                  <c:v>5.0483600000000002E-8</c:v>
                </c:pt>
                <c:pt idx="13946">
                  <c:v>5.04898E-8</c:v>
                </c:pt>
                <c:pt idx="13947">
                  <c:v>5.0496100000000003E-8</c:v>
                </c:pt>
                <c:pt idx="13948">
                  <c:v>5.0502300000000001E-8</c:v>
                </c:pt>
                <c:pt idx="13949">
                  <c:v>5.0508599999999997E-8</c:v>
                </c:pt>
                <c:pt idx="13950">
                  <c:v>5.0514800000000002E-8</c:v>
                </c:pt>
                <c:pt idx="13951">
                  <c:v>5.0521099999999998E-8</c:v>
                </c:pt>
                <c:pt idx="13952">
                  <c:v>5.0527300000000003E-8</c:v>
                </c:pt>
                <c:pt idx="13953">
                  <c:v>5.0533599999999999E-8</c:v>
                </c:pt>
                <c:pt idx="13954">
                  <c:v>5.0539799999999997E-8</c:v>
                </c:pt>
                <c:pt idx="13955">
                  <c:v>5.05461E-8</c:v>
                </c:pt>
                <c:pt idx="13956">
                  <c:v>5.0552299999999998E-8</c:v>
                </c:pt>
                <c:pt idx="13957">
                  <c:v>5.0558600000000001E-8</c:v>
                </c:pt>
                <c:pt idx="13958">
                  <c:v>5.0564799999999999E-8</c:v>
                </c:pt>
                <c:pt idx="13959">
                  <c:v>5.0571100000000002E-8</c:v>
                </c:pt>
                <c:pt idx="13960">
                  <c:v>5.05773E-8</c:v>
                </c:pt>
                <c:pt idx="13961">
                  <c:v>5.0583600000000003E-8</c:v>
                </c:pt>
                <c:pt idx="13962">
                  <c:v>5.0589800000000001E-8</c:v>
                </c:pt>
                <c:pt idx="13963">
                  <c:v>5.0596099999999997E-8</c:v>
                </c:pt>
                <c:pt idx="13964">
                  <c:v>5.0602300000000002E-8</c:v>
                </c:pt>
                <c:pt idx="13965">
                  <c:v>5.0608599999999998E-8</c:v>
                </c:pt>
                <c:pt idx="13966">
                  <c:v>5.0614800000000003E-8</c:v>
                </c:pt>
                <c:pt idx="13967">
                  <c:v>5.0621099999999999E-8</c:v>
                </c:pt>
                <c:pt idx="13968">
                  <c:v>5.0627299999999997E-8</c:v>
                </c:pt>
                <c:pt idx="13969">
                  <c:v>5.06336E-8</c:v>
                </c:pt>
                <c:pt idx="13970">
                  <c:v>5.0639799999999998E-8</c:v>
                </c:pt>
                <c:pt idx="13971">
                  <c:v>5.0646100000000001E-8</c:v>
                </c:pt>
                <c:pt idx="13972">
                  <c:v>5.0652299999999999E-8</c:v>
                </c:pt>
                <c:pt idx="13973">
                  <c:v>5.0658600000000002E-8</c:v>
                </c:pt>
                <c:pt idx="13974">
                  <c:v>5.06648E-8</c:v>
                </c:pt>
                <c:pt idx="13975">
                  <c:v>5.0671100000000003E-8</c:v>
                </c:pt>
                <c:pt idx="13976">
                  <c:v>5.0677300000000001E-8</c:v>
                </c:pt>
                <c:pt idx="13977">
                  <c:v>5.0683599999999997E-8</c:v>
                </c:pt>
                <c:pt idx="13978">
                  <c:v>5.0689800000000002E-8</c:v>
                </c:pt>
                <c:pt idx="13979">
                  <c:v>5.0696099999999998E-8</c:v>
                </c:pt>
                <c:pt idx="13980">
                  <c:v>5.0702300000000003E-8</c:v>
                </c:pt>
                <c:pt idx="13981">
                  <c:v>5.0708599999999999E-8</c:v>
                </c:pt>
                <c:pt idx="13982">
                  <c:v>5.0714799999999997E-8</c:v>
                </c:pt>
                <c:pt idx="13983">
                  <c:v>5.07211E-8</c:v>
                </c:pt>
                <c:pt idx="13984">
                  <c:v>5.0727299999999998E-8</c:v>
                </c:pt>
                <c:pt idx="13985">
                  <c:v>5.0733600000000001E-8</c:v>
                </c:pt>
                <c:pt idx="13986">
                  <c:v>5.0739799999999999E-8</c:v>
                </c:pt>
                <c:pt idx="13987">
                  <c:v>5.0746100000000002E-8</c:v>
                </c:pt>
                <c:pt idx="13988">
                  <c:v>5.07523E-8</c:v>
                </c:pt>
                <c:pt idx="13989">
                  <c:v>5.0758600000000003E-8</c:v>
                </c:pt>
                <c:pt idx="13990">
                  <c:v>5.0764800000000001E-8</c:v>
                </c:pt>
                <c:pt idx="13991">
                  <c:v>5.0771099999999997E-8</c:v>
                </c:pt>
                <c:pt idx="13992">
                  <c:v>5.0777300000000002E-8</c:v>
                </c:pt>
                <c:pt idx="13993">
                  <c:v>5.0783599999999998E-8</c:v>
                </c:pt>
                <c:pt idx="13994">
                  <c:v>5.0789800000000003E-8</c:v>
                </c:pt>
                <c:pt idx="13995">
                  <c:v>5.0796099999999999E-8</c:v>
                </c:pt>
                <c:pt idx="13996">
                  <c:v>5.0802299999999997E-8</c:v>
                </c:pt>
                <c:pt idx="13997">
                  <c:v>5.08086E-8</c:v>
                </c:pt>
                <c:pt idx="13998">
                  <c:v>5.0814799999999998E-8</c:v>
                </c:pt>
                <c:pt idx="13999">
                  <c:v>5.0821100000000001E-8</c:v>
                </c:pt>
                <c:pt idx="14000">
                  <c:v>5.0827299999999999E-8</c:v>
                </c:pt>
                <c:pt idx="14001">
                  <c:v>5.0833600000000002E-8</c:v>
                </c:pt>
                <c:pt idx="14002">
                  <c:v>5.08398E-8</c:v>
                </c:pt>
                <c:pt idx="14003">
                  <c:v>5.0846100000000003E-8</c:v>
                </c:pt>
                <c:pt idx="14004">
                  <c:v>5.0852300000000001E-8</c:v>
                </c:pt>
                <c:pt idx="14005">
                  <c:v>5.0858599999999997E-8</c:v>
                </c:pt>
                <c:pt idx="14006">
                  <c:v>5.0864800000000002E-8</c:v>
                </c:pt>
                <c:pt idx="14007">
                  <c:v>5.0871099999999998E-8</c:v>
                </c:pt>
                <c:pt idx="14008">
                  <c:v>5.0877300000000003E-8</c:v>
                </c:pt>
                <c:pt idx="14009">
                  <c:v>5.0883599999999999E-8</c:v>
                </c:pt>
                <c:pt idx="14010">
                  <c:v>5.0889799999999997E-8</c:v>
                </c:pt>
                <c:pt idx="14011">
                  <c:v>5.08961E-8</c:v>
                </c:pt>
                <c:pt idx="14012">
                  <c:v>5.0902299999999998E-8</c:v>
                </c:pt>
                <c:pt idx="14013">
                  <c:v>5.0908600000000001E-8</c:v>
                </c:pt>
                <c:pt idx="14014">
                  <c:v>5.0914799999999999E-8</c:v>
                </c:pt>
                <c:pt idx="14015">
                  <c:v>5.0921100000000002E-8</c:v>
                </c:pt>
                <c:pt idx="14016">
                  <c:v>5.09273E-8</c:v>
                </c:pt>
                <c:pt idx="14017">
                  <c:v>5.0933600000000003E-8</c:v>
                </c:pt>
                <c:pt idx="14018">
                  <c:v>5.0939800000000001E-8</c:v>
                </c:pt>
                <c:pt idx="14019">
                  <c:v>5.0946099999999997E-8</c:v>
                </c:pt>
                <c:pt idx="14020">
                  <c:v>5.0952300000000002E-8</c:v>
                </c:pt>
                <c:pt idx="14021">
                  <c:v>5.0958599999999998E-8</c:v>
                </c:pt>
                <c:pt idx="14022">
                  <c:v>5.0964800000000003E-8</c:v>
                </c:pt>
                <c:pt idx="14023">
                  <c:v>5.0971099999999999E-8</c:v>
                </c:pt>
                <c:pt idx="14024">
                  <c:v>5.0977299999999997E-8</c:v>
                </c:pt>
                <c:pt idx="14025">
                  <c:v>5.09836E-8</c:v>
                </c:pt>
                <c:pt idx="14026">
                  <c:v>5.0989799999999998E-8</c:v>
                </c:pt>
                <c:pt idx="14027">
                  <c:v>5.0996100000000001E-8</c:v>
                </c:pt>
                <c:pt idx="14028">
                  <c:v>5.1002299999999999E-8</c:v>
                </c:pt>
                <c:pt idx="14029">
                  <c:v>5.1008600000000002E-8</c:v>
                </c:pt>
                <c:pt idx="14030">
                  <c:v>5.10148E-8</c:v>
                </c:pt>
                <c:pt idx="14031">
                  <c:v>5.1021100000000003E-8</c:v>
                </c:pt>
                <c:pt idx="14032">
                  <c:v>5.1027300000000001E-8</c:v>
                </c:pt>
                <c:pt idx="14033">
                  <c:v>5.1033599999999997E-8</c:v>
                </c:pt>
                <c:pt idx="14034">
                  <c:v>5.1039800000000002E-8</c:v>
                </c:pt>
                <c:pt idx="14035">
                  <c:v>5.1046099999999998E-8</c:v>
                </c:pt>
                <c:pt idx="14036">
                  <c:v>5.1052300000000002E-8</c:v>
                </c:pt>
                <c:pt idx="14037">
                  <c:v>5.1058599999999999E-8</c:v>
                </c:pt>
                <c:pt idx="14038">
                  <c:v>5.1064799999999997E-8</c:v>
                </c:pt>
                <c:pt idx="14039">
                  <c:v>5.10711E-8</c:v>
                </c:pt>
                <c:pt idx="14040">
                  <c:v>5.1077299999999998E-8</c:v>
                </c:pt>
                <c:pt idx="14041">
                  <c:v>5.1083600000000001E-8</c:v>
                </c:pt>
                <c:pt idx="14042">
                  <c:v>5.1089799999999999E-8</c:v>
                </c:pt>
                <c:pt idx="14043">
                  <c:v>5.1096100000000002E-8</c:v>
                </c:pt>
                <c:pt idx="14044">
                  <c:v>5.11023E-8</c:v>
                </c:pt>
                <c:pt idx="14045">
                  <c:v>5.1108600000000003E-8</c:v>
                </c:pt>
                <c:pt idx="14046">
                  <c:v>5.1114800000000001E-8</c:v>
                </c:pt>
                <c:pt idx="14047">
                  <c:v>5.1121099999999997E-8</c:v>
                </c:pt>
                <c:pt idx="14048">
                  <c:v>5.1127300000000001E-8</c:v>
                </c:pt>
                <c:pt idx="14049">
                  <c:v>5.1133599999999998E-8</c:v>
                </c:pt>
                <c:pt idx="14050">
                  <c:v>5.1139800000000002E-8</c:v>
                </c:pt>
                <c:pt idx="14051">
                  <c:v>5.1146099999999999E-8</c:v>
                </c:pt>
                <c:pt idx="14052">
                  <c:v>5.1152299999999997E-8</c:v>
                </c:pt>
                <c:pt idx="14053">
                  <c:v>5.11586E-8</c:v>
                </c:pt>
                <c:pt idx="14054">
                  <c:v>5.1164799999999998E-8</c:v>
                </c:pt>
                <c:pt idx="14055">
                  <c:v>5.1171100000000001E-8</c:v>
                </c:pt>
                <c:pt idx="14056">
                  <c:v>5.1177299999999999E-8</c:v>
                </c:pt>
                <c:pt idx="14057">
                  <c:v>5.1183600000000002E-8</c:v>
                </c:pt>
                <c:pt idx="14058">
                  <c:v>5.11898E-8</c:v>
                </c:pt>
                <c:pt idx="14059">
                  <c:v>5.1196100000000003E-8</c:v>
                </c:pt>
                <c:pt idx="14060">
                  <c:v>5.1202300000000001E-8</c:v>
                </c:pt>
                <c:pt idx="14061">
                  <c:v>5.1208599999999997E-8</c:v>
                </c:pt>
                <c:pt idx="14062">
                  <c:v>5.1214800000000001E-8</c:v>
                </c:pt>
                <c:pt idx="14063">
                  <c:v>5.1221099999999998E-8</c:v>
                </c:pt>
                <c:pt idx="14064">
                  <c:v>5.1227300000000002E-8</c:v>
                </c:pt>
                <c:pt idx="14065">
                  <c:v>5.1233599999999999E-8</c:v>
                </c:pt>
                <c:pt idx="14066">
                  <c:v>5.1239799999999997E-8</c:v>
                </c:pt>
                <c:pt idx="14067">
                  <c:v>5.12461E-8</c:v>
                </c:pt>
                <c:pt idx="14068">
                  <c:v>5.1252299999999998E-8</c:v>
                </c:pt>
                <c:pt idx="14069">
                  <c:v>5.1258600000000001E-8</c:v>
                </c:pt>
                <c:pt idx="14070">
                  <c:v>5.1264799999999999E-8</c:v>
                </c:pt>
                <c:pt idx="14071">
                  <c:v>5.1271100000000002E-8</c:v>
                </c:pt>
                <c:pt idx="14072">
                  <c:v>5.12773E-8</c:v>
                </c:pt>
                <c:pt idx="14073">
                  <c:v>5.1283600000000003E-8</c:v>
                </c:pt>
                <c:pt idx="14074">
                  <c:v>5.12898E-8</c:v>
                </c:pt>
                <c:pt idx="14075">
                  <c:v>5.1296099999999997E-8</c:v>
                </c:pt>
                <c:pt idx="14076">
                  <c:v>5.1302300000000001E-8</c:v>
                </c:pt>
                <c:pt idx="14077">
                  <c:v>5.1308599999999998E-8</c:v>
                </c:pt>
                <c:pt idx="14078">
                  <c:v>5.1314800000000002E-8</c:v>
                </c:pt>
                <c:pt idx="14079">
                  <c:v>5.1321099999999999E-8</c:v>
                </c:pt>
                <c:pt idx="14080">
                  <c:v>5.1327300000000003E-8</c:v>
                </c:pt>
                <c:pt idx="14081">
                  <c:v>5.13336E-8</c:v>
                </c:pt>
                <c:pt idx="14082">
                  <c:v>5.1339799999999998E-8</c:v>
                </c:pt>
                <c:pt idx="14083">
                  <c:v>5.1346100000000001E-8</c:v>
                </c:pt>
                <c:pt idx="14084">
                  <c:v>5.1352299999999999E-8</c:v>
                </c:pt>
                <c:pt idx="14085">
                  <c:v>5.1358600000000002E-8</c:v>
                </c:pt>
                <c:pt idx="14086">
                  <c:v>5.1364799999999999E-8</c:v>
                </c:pt>
                <c:pt idx="14087">
                  <c:v>5.1371100000000003E-8</c:v>
                </c:pt>
                <c:pt idx="14088">
                  <c:v>5.13773E-8</c:v>
                </c:pt>
                <c:pt idx="14089">
                  <c:v>5.1383599999999997E-8</c:v>
                </c:pt>
                <c:pt idx="14090">
                  <c:v>5.1389800000000001E-8</c:v>
                </c:pt>
                <c:pt idx="14091">
                  <c:v>5.1396099999999998E-8</c:v>
                </c:pt>
                <c:pt idx="14092">
                  <c:v>5.1402300000000002E-8</c:v>
                </c:pt>
                <c:pt idx="14093">
                  <c:v>5.1408599999999999E-8</c:v>
                </c:pt>
                <c:pt idx="14094">
                  <c:v>5.1414800000000003E-8</c:v>
                </c:pt>
                <c:pt idx="14095">
                  <c:v>5.14211E-8</c:v>
                </c:pt>
                <c:pt idx="14096">
                  <c:v>5.1427299999999998E-8</c:v>
                </c:pt>
                <c:pt idx="14097">
                  <c:v>5.1433600000000001E-8</c:v>
                </c:pt>
                <c:pt idx="14098">
                  <c:v>5.1439799999999998E-8</c:v>
                </c:pt>
                <c:pt idx="14099">
                  <c:v>5.1446100000000002E-8</c:v>
                </c:pt>
                <c:pt idx="14100">
                  <c:v>5.1452299999999999E-8</c:v>
                </c:pt>
                <c:pt idx="14101">
                  <c:v>5.1458600000000003E-8</c:v>
                </c:pt>
                <c:pt idx="14102">
                  <c:v>5.14648E-8</c:v>
                </c:pt>
                <c:pt idx="14103">
                  <c:v>5.1471099999999997E-8</c:v>
                </c:pt>
                <c:pt idx="14104">
                  <c:v>5.1477300000000001E-8</c:v>
                </c:pt>
                <c:pt idx="14105">
                  <c:v>5.1483599999999998E-8</c:v>
                </c:pt>
                <c:pt idx="14106">
                  <c:v>5.1489800000000002E-8</c:v>
                </c:pt>
                <c:pt idx="14107">
                  <c:v>5.1496099999999999E-8</c:v>
                </c:pt>
                <c:pt idx="14108">
                  <c:v>5.1502300000000003E-8</c:v>
                </c:pt>
                <c:pt idx="14109">
                  <c:v>5.15086E-8</c:v>
                </c:pt>
                <c:pt idx="14110">
                  <c:v>5.1514799999999998E-8</c:v>
                </c:pt>
                <c:pt idx="14111">
                  <c:v>5.1521100000000001E-8</c:v>
                </c:pt>
                <c:pt idx="14112">
                  <c:v>5.1527299999999998E-8</c:v>
                </c:pt>
                <c:pt idx="14113">
                  <c:v>5.1533600000000002E-8</c:v>
                </c:pt>
                <c:pt idx="14114">
                  <c:v>5.1539799999999999E-8</c:v>
                </c:pt>
                <c:pt idx="14115">
                  <c:v>5.1546100000000003E-8</c:v>
                </c:pt>
                <c:pt idx="14116">
                  <c:v>5.15523E-8</c:v>
                </c:pt>
                <c:pt idx="14117">
                  <c:v>5.1558599999999997E-8</c:v>
                </c:pt>
                <c:pt idx="14118">
                  <c:v>5.1564800000000001E-8</c:v>
                </c:pt>
                <c:pt idx="14119">
                  <c:v>5.1571099999999998E-8</c:v>
                </c:pt>
                <c:pt idx="14120">
                  <c:v>5.1577300000000002E-8</c:v>
                </c:pt>
                <c:pt idx="14121">
                  <c:v>5.1583599999999999E-8</c:v>
                </c:pt>
                <c:pt idx="14122">
                  <c:v>5.1589800000000003E-8</c:v>
                </c:pt>
                <c:pt idx="14123">
                  <c:v>5.15961E-8</c:v>
                </c:pt>
                <c:pt idx="14124">
                  <c:v>5.1602299999999997E-8</c:v>
                </c:pt>
                <c:pt idx="14125">
                  <c:v>5.1608600000000001E-8</c:v>
                </c:pt>
                <c:pt idx="14126">
                  <c:v>5.1614799999999998E-8</c:v>
                </c:pt>
                <c:pt idx="14127">
                  <c:v>5.1621100000000002E-8</c:v>
                </c:pt>
                <c:pt idx="14128">
                  <c:v>5.1627299999999999E-8</c:v>
                </c:pt>
                <c:pt idx="14129">
                  <c:v>5.1633600000000003E-8</c:v>
                </c:pt>
                <c:pt idx="14130">
                  <c:v>5.16398E-8</c:v>
                </c:pt>
                <c:pt idx="14131">
                  <c:v>5.1646099999999997E-8</c:v>
                </c:pt>
                <c:pt idx="14132">
                  <c:v>5.1652300000000001E-8</c:v>
                </c:pt>
                <c:pt idx="14133">
                  <c:v>5.1658599999999998E-8</c:v>
                </c:pt>
                <c:pt idx="14134">
                  <c:v>5.1664800000000002E-8</c:v>
                </c:pt>
                <c:pt idx="14135">
                  <c:v>5.1671099999999999E-8</c:v>
                </c:pt>
                <c:pt idx="14136">
                  <c:v>5.1677300000000003E-8</c:v>
                </c:pt>
                <c:pt idx="14137">
                  <c:v>5.16836E-8</c:v>
                </c:pt>
                <c:pt idx="14138">
                  <c:v>5.1689799999999997E-8</c:v>
                </c:pt>
                <c:pt idx="14139">
                  <c:v>5.1696100000000001E-8</c:v>
                </c:pt>
                <c:pt idx="14140">
                  <c:v>5.1702299999999998E-8</c:v>
                </c:pt>
                <c:pt idx="14141">
                  <c:v>5.1708600000000002E-8</c:v>
                </c:pt>
                <c:pt idx="14142">
                  <c:v>5.1714799999999999E-8</c:v>
                </c:pt>
                <c:pt idx="14143">
                  <c:v>5.1721100000000002E-8</c:v>
                </c:pt>
                <c:pt idx="14144">
                  <c:v>5.17273E-8</c:v>
                </c:pt>
                <c:pt idx="14145">
                  <c:v>5.1733599999999997E-8</c:v>
                </c:pt>
                <c:pt idx="14146">
                  <c:v>5.1739800000000001E-8</c:v>
                </c:pt>
                <c:pt idx="14147">
                  <c:v>5.1746099999999998E-8</c:v>
                </c:pt>
                <c:pt idx="14148">
                  <c:v>5.1752300000000002E-8</c:v>
                </c:pt>
                <c:pt idx="14149">
                  <c:v>5.1758599999999999E-8</c:v>
                </c:pt>
                <c:pt idx="14150">
                  <c:v>5.1764800000000003E-8</c:v>
                </c:pt>
                <c:pt idx="14151">
                  <c:v>5.17711E-8</c:v>
                </c:pt>
                <c:pt idx="14152">
                  <c:v>5.1777299999999997E-8</c:v>
                </c:pt>
                <c:pt idx="14153">
                  <c:v>5.1783600000000001E-8</c:v>
                </c:pt>
                <c:pt idx="14154">
                  <c:v>5.1789799999999998E-8</c:v>
                </c:pt>
                <c:pt idx="14155">
                  <c:v>5.1796100000000001E-8</c:v>
                </c:pt>
                <c:pt idx="14156">
                  <c:v>5.1802299999999999E-8</c:v>
                </c:pt>
                <c:pt idx="14157">
                  <c:v>5.1808600000000002E-8</c:v>
                </c:pt>
                <c:pt idx="14158">
                  <c:v>5.18148E-8</c:v>
                </c:pt>
                <c:pt idx="14159">
                  <c:v>5.1821099999999997E-8</c:v>
                </c:pt>
                <c:pt idx="14160">
                  <c:v>5.1827300000000001E-8</c:v>
                </c:pt>
                <c:pt idx="14161">
                  <c:v>5.1833599999999998E-8</c:v>
                </c:pt>
                <c:pt idx="14162">
                  <c:v>5.1839800000000002E-8</c:v>
                </c:pt>
                <c:pt idx="14163">
                  <c:v>5.1846099999999999E-8</c:v>
                </c:pt>
                <c:pt idx="14164">
                  <c:v>5.1852300000000003E-8</c:v>
                </c:pt>
                <c:pt idx="14165">
                  <c:v>5.18586E-8</c:v>
                </c:pt>
                <c:pt idx="14166">
                  <c:v>5.1864799999999997E-8</c:v>
                </c:pt>
                <c:pt idx="14167">
                  <c:v>5.1871100000000001E-8</c:v>
                </c:pt>
                <c:pt idx="14168">
                  <c:v>5.1877299999999998E-8</c:v>
                </c:pt>
                <c:pt idx="14169">
                  <c:v>5.1883600000000001E-8</c:v>
                </c:pt>
                <c:pt idx="14170">
                  <c:v>5.1889799999999999E-8</c:v>
                </c:pt>
                <c:pt idx="14171">
                  <c:v>5.1896100000000002E-8</c:v>
                </c:pt>
                <c:pt idx="14172">
                  <c:v>5.19023E-8</c:v>
                </c:pt>
                <c:pt idx="14173">
                  <c:v>5.1908599999999997E-8</c:v>
                </c:pt>
                <c:pt idx="14174">
                  <c:v>5.1914800000000001E-8</c:v>
                </c:pt>
                <c:pt idx="14175">
                  <c:v>5.1921099999999998E-8</c:v>
                </c:pt>
                <c:pt idx="14176">
                  <c:v>5.1927300000000002E-8</c:v>
                </c:pt>
                <c:pt idx="14177">
                  <c:v>5.1933599999999999E-8</c:v>
                </c:pt>
                <c:pt idx="14178">
                  <c:v>5.1939800000000003E-8</c:v>
                </c:pt>
                <c:pt idx="14179">
                  <c:v>5.19461E-8</c:v>
                </c:pt>
                <c:pt idx="14180">
                  <c:v>5.1952299999999997E-8</c:v>
                </c:pt>
                <c:pt idx="14181">
                  <c:v>5.19586E-8</c:v>
                </c:pt>
                <c:pt idx="14182">
                  <c:v>5.1964799999999998E-8</c:v>
                </c:pt>
                <c:pt idx="14183">
                  <c:v>5.1971100000000001E-8</c:v>
                </c:pt>
                <c:pt idx="14184">
                  <c:v>5.1977299999999999E-8</c:v>
                </c:pt>
                <c:pt idx="14185">
                  <c:v>5.1983600000000002E-8</c:v>
                </c:pt>
                <c:pt idx="14186">
                  <c:v>5.19898E-8</c:v>
                </c:pt>
                <c:pt idx="14187">
                  <c:v>5.1996100000000003E-8</c:v>
                </c:pt>
                <c:pt idx="14188">
                  <c:v>5.2002300000000001E-8</c:v>
                </c:pt>
                <c:pt idx="14189">
                  <c:v>5.2008599999999998E-8</c:v>
                </c:pt>
                <c:pt idx="14190">
                  <c:v>5.2014800000000002E-8</c:v>
                </c:pt>
                <c:pt idx="14191">
                  <c:v>5.2021099999999999E-8</c:v>
                </c:pt>
                <c:pt idx="14192">
                  <c:v>5.2027300000000003E-8</c:v>
                </c:pt>
                <c:pt idx="14193">
                  <c:v>5.2033599999999999E-8</c:v>
                </c:pt>
                <c:pt idx="14194">
                  <c:v>5.2039799999999997E-8</c:v>
                </c:pt>
                <c:pt idx="14195">
                  <c:v>5.20461E-8</c:v>
                </c:pt>
                <c:pt idx="14196">
                  <c:v>5.2052299999999998E-8</c:v>
                </c:pt>
                <c:pt idx="14197">
                  <c:v>5.2058600000000001E-8</c:v>
                </c:pt>
                <c:pt idx="14198">
                  <c:v>5.2064799999999999E-8</c:v>
                </c:pt>
                <c:pt idx="14199">
                  <c:v>5.2071100000000002E-8</c:v>
                </c:pt>
                <c:pt idx="14200">
                  <c:v>5.20773E-8</c:v>
                </c:pt>
                <c:pt idx="14201">
                  <c:v>5.2083600000000003E-8</c:v>
                </c:pt>
                <c:pt idx="14202">
                  <c:v>5.2089800000000001E-8</c:v>
                </c:pt>
                <c:pt idx="14203">
                  <c:v>5.2096099999999998E-8</c:v>
                </c:pt>
                <c:pt idx="14204">
                  <c:v>5.2102300000000002E-8</c:v>
                </c:pt>
                <c:pt idx="14205">
                  <c:v>5.2108599999999999E-8</c:v>
                </c:pt>
                <c:pt idx="14206">
                  <c:v>5.2114800000000003E-8</c:v>
                </c:pt>
                <c:pt idx="14207">
                  <c:v>5.2121099999999999E-8</c:v>
                </c:pt>
                <c:pt idx="14208">
                  <c:v>5.2127299999999997E-8</c:v>
                </c:pt>
                <c:pt idx="14209">
                  <c:v>5.21336E-8</c:v>
                </c:pt>
                <c:pt idx="14210">
                  <c:v>5.2139799999999998E-8</c:v>
                </c:pt>
                <c:pt idx="14211">
                  <c:v>5.2146100000000001E-8</c:v>
                </c:pt>
                <c:pt idx="14212">
                  <c:v>5.2152299999999999E-8</c:v>
                </c:pt>
                <c:pt idx="14213">
                  <c:v>5.2158600000000002E-8</c:v>
                </c:pt>
                <c:pt idx="14214">
                  <c:v>5.21648E-8</c:v>
                </c:pt>
                <c:pt idx="14215">
                  <c:v>5.2171100000000003E-8</c:v>
                </c:pt>
                <c:pt idx="14216">
                  <c:v>5.2177300000000001E-8</c:v>
                </c:pt>
                <c:pt idx="14217">
                  <c:v>5.2183599999999998E-8</c:v>
                </c:pt>
                <c:pt idx="14218">
                  <c:v>5.2189800000000002E-8</c:v>
                </c:pt>
                <c:pt idx="14219">
                  <c:v>5.2196099999999998E-8</c:v>
                </c:pt>
                <c:pt idx="14220">
                  <c:v>5.2202300000000003E-8</c:v>
                </c:pt>
                <c:pt idx="14221">
                  <c:v>5.2208599999999999E-8</c:v>
                </c:pt>
                <c:pt idx="14222">
                  <c:v>5.2214799999999997E-8</c:v>
                </c:pt>
                <c:pt idx="14223">
                  <c:v>5.22211E-8</c:v>
                </c:pt>
                <c:pt idx="14224">
                  <c:v>5.2227299999999998E-8</c:v>
                </c:pt>
                <c:pt idx="14225">
                  <c:v>5.2233600000000001E-8</c:v>
                </c:pt>
                <c:pt idx="14226">
                  <c:v>5.2239799999999999E-8</c:v>
                </c:pt>
                <c:pt idx="14227">
                  <c:v>5.2246100000000002E-8</c:v>
                </c:pt>
                <c:pt idx="14228">
                  <c:v>5.22523E-8</c:v>
                </c:pt>
                <c:pt idx="14229">
                  <c:v>5.2258600000000003E-8</c:v>
                </c:pt>
                <c:pt idx="14230">
                  <c:v>5.2264800000000001E-8</c:v>
                </c:pt>
                <c:pt idx="14231">
                  <c:v>5.2271099999999997E-8</c:v>
                </c:pt>
                <c:pt idx="14232">
                  <c:v>5.2277300000000002E-8</c:v>
                </c:pt>
                <c:pt idx="14233">
                  <c:v>5.2283599999999998E-8</c:v>
                </c:pt>
                <c:pt idx="14234">
                  <c:v>5.2289800000000003E-8</c:v>
                </c:pt>
                <c:pt idx="14235">
                  <c:v>5.2296099999999999E-8</c:v>
                </c:pt>
                <c:pt idx="14236">
                  <c:v>5.2302299999999997E-8</c:v>
                </c:pt>
                <c:pt idx="14237">
                  <c:v>5.23086E-8</c:v>
                </c:pt>
                <c:pt idx="14238">
                  <c:v>5.2314799999999998E-8</c:v>
                </c:pt>
                <c:pt idx="14239">
                  <c:v>5.2321100000000001E-8</c:v>
                </c:pt>
                <c:pt idx="14240">
                  <c:v>5.2327299999999999E-8</c:v>
                </c:pt>
                <c:pt idx="14241">
                  <c:v>5.2333600000000002E-8</c:v>
                </c:pt>
                <c:pt idx="14242">
                  <c:v>5.23398E-8</c:v>
                </c:pt>
                <c:pt idx="14243">
                  <c:v>5.2346100000000003E-8</c:v>
                </c:pt>
                <c:pt idx="14244">
                  <c:v>5.2352300000000001E-8</c:v>
                </c:pt>
                <c:pt idx="14245">
                  <c:v>5.2358599999999997E-8</c:v>
                </c:pt>
                <c:pt idx="14246">
                  <c:v>5.2364800000000002E-8</c:v>
                </c:pt>
                <c:pt idx="14247">
                  <c:v>5.2371099999999998E-8</c:v>
                </c:pt>
                <c:pt idx="14248">
                  <c:v>5.2377300000000003E-8</c:v>
                </c:pt>
                <c:pt idx="14249">
                  <c:v>5.2383599999999999E-8</c:v>
                </c:pt>
                <c:pt idx="14250">
                  <c:v>5.2389799999999997E-8</c:v>
                </c:pt>
                <c:pt idx="14251">
                  <c:v>5.23961E-8</c:v>
                </c:pt>
                <c:pt idx="14252">
                  <c:v>5.2402299999999998E-8</c:v>
                </c:pt>
                <c:pt idx="14253">
                  <c:v>5.2408600000000001E-8</c:v>
                </c:pt>
                <c:pt idx="14254">
                  <c:v>5.2414799999999999E-8</c:v>
                </c:pt>
                <c:pt idx="14255">
                  <c:v>5.2421100000000002E-8</c:v>
                </c:pt>
                <c:pt idx="14256">
                  <c:v>5.24273E-8</c:v>
                </c:pt>
                <c:pt idx="14257">
                  <c:v>5.2433600000000003E-8</c:v>
                </c:pt>
                <c:pt idx="14258">
                  <c:v>5.2439800000000001E-8</c:v>
                </c:pt>
                <c:pt idx="14259">
                  <c:v>5.2446099999999997E-8</c:v>
                </c:pt>
                <c:pt idx="14260">
                  <c:v>5.2452300000000002E-8</c:v>
                </c:pt>
                <c:pt idx="14261">
                  <c:v>5.2458599999999998E-8</c:v>
                </c:pt>
                <c:pt idx="14262">
                  <c:v>5.2464800000000003E-8</c:v>
                </c:pt>
                <c:pt idx="14263">
                  <c:v>5.2471099999999999E-8</c:v>
                </c:pt>
                <c:pt idx="14264">
                  <c:v>5.2477299999999997E-8</c:v>
                </c:pt>
                <c:pt idx="14265">
                  <c:v>5.24836E-8</c:v>
                </c:pt>
                <c:pt idx="14266">
                  <c:v>5.2489799999999998E-8</c:v>
                </c:pt>
                <c:pt idx="14267">
                  <c:v>5.2496100000000001E-8</c:v>
                </c:pt>
                <c:pt idx="14268">
                  <c:v>5.2502299999999999E-8</c:v>
                </c:pt>
                <c:pt idx="14269">
                  <c:v>5.2508600000000002E-8</c:v>
                </c:pt>
                <c:pt idx="14270">
                  <c:v>5.25148E-8</c:v>
                </c:pt>
                <c:pt idx="14271">
                  <c:v>5.2521100000000003E-8</c:v>
                </c:pt>
                <c:pt idx="14272">
                  <c:v>5.2527300000000001E-8</c:v>
                </c:pt>
                <c:pt idx="14273">
                  <c:v>5.2533599999999997E-8</c:v>
                </c:pt>
                <c:pt idx="14274">
                  <c:v>5.2539800000000002E-8</c:v>
                </c:pt>
                <c:pt idx="14275">
                  <c:v>5.2546099999999998E-8</c:v>
                </c:pt>
                <c:pt idx="14276">
                  <c:v>5.2552300000000003E-8</c:v>
                </c:pt>
                <c:pt idx="14277">
                  <c:v>5.2558599999999999E-8</c:v>
                </c:pt>
                <c:pt idx="14278">
                  <c:v>5.2564799999999997E-8</c:v>
                </c:pt>
                <c:pt idx="14279">
                  <c:v>5.25711E-8</c:v>
                </c:pt>
                <c:pt idx="14280">
                  <c:v>5.2577299999999998E-8</c:v>
                </c:pt>
                <c:pt idx="14281">
                  <c:v>5.2583600000000001E-8</c:v>
                </c:pt>
                <c:pt idx="14282">
                  <c:v>5.2589799999999999E-8</c:v>
                </c:pt>
                <c:pt idx="14283">
                  <c:v>5.2596100000000002E-8</c:v>
                </c:pt>
                <c:pt idx="14284">
                  <c:v>5.26023E-8</c:v>
                </c:pt>
                <c:pt idx="14285">
                  <c:v>5.2608600000000003E-8</c:v>
                </c:pt>
                <c:pt idx="14286">
                  <c:v>5.2614800000000001E-8</c:v>
                </c:pt>
                <c:pt idx="14287">
                  <c:v>5.2621099999999997E-8</c:v>
                </c:pt>
                <c:pt idx="14288">
                  <c:v>5.2627300000000002E-8</c:v>
                </c:pt>
                <c:pt idx="14289">
                  <c:v>5.2633599999999998E-8</c:v>
                </c:pt>
                <c:pt idx="14290">
                  <c:v>5.2639800000000003E-8</c:v>
                </c:pt>
                <c:pt idx="14291">
                  <c:v>5.2646099999999999E-8</c:v>
                </c:pt>
                <c:pt idx="14292">
                  <c:v>5.2652299999999997E-8</c:v>
                </c:pt>
                <c:pt idx="14293">
                  <c:v>5.26586E-8</c:v>
                </c:pt>
                <c:pt idx="14294">
                  <c:v>5.2664799999999998E-8</c:v>
                </c:pt>
                <c:pt idx="14295">
                  <c:v>5.2671100000000001E-8</c:v>
                </c:pt>
                <c:pt idx="14296">
                  <c:v>5.2677299999999999E-8</c:v>
                </c:pt>
                <c:pt idx="14297">
                  <c:v>5.2683600000000002E-8</c:v>
                </c:pt>
                <c:pt idx="14298">
                  <c:v>5.26898E-8</c:v>
                </c:pt>
                <c:pt idx="14299">
                  <c:v>5.2696100000000003E-8</c:v>
                </c:pt>
                <c:pt idx="14300">
                  <c:v>5.2702300000000001E-8</c:v>
                </c:pt>
                <c:pt idx="14301">
                  <c:v>5.2708599999999997E-8</c:v>
                </c:pt>
                <c:pt idx="14302">
                  <c:v>5.2714800000000002E-8</c:v>
                </c:pt>
                <c:pt idx="14303">
                  <c:v>5.2721099999999998E-8</c:v>
                </c:pt>
                <c:pt idx="14304">
                  <c:v>5.2727300000000003E-8</c:v>
                </c:pt>
                <c:pt idx="14305">
                  <c:v>5.2733599999999999E-8</c:v>
                </c:pt>
                <c:pt idx="14306">
                  <c:v>5.2739799999999997E-8</c:v>
                </c:pt>
                <c:pt idx="14307">
                  <c:v>5.27461E-8</c:v>
                </c:pt>
                <c:pt idx="14308">
                  <c:v>5.2752299999999998E-8</c:v>
                </c:pt>
                <c:pt idx="14309">
                  <c:v>5.2758600000000001E-8</c:v>
                </c:pt>
                <c:pt idx="14310">
                  <c:v>5.2764799999999999E-8</c:v>
                </c:pt>
                <c:pt idx="14311">
                  <c:v>5.2771100000000002E-8</c:v>
                </c:pt>
                <c:pt idx="14312">
                  <c:v>5.27773E-8</c:v>
                </c:pt>
                <c:pt idx="14313">
                  <c:v>5.2783600000000003E-8</c:v>
                </c:pt>
                <c:pt idx="14314">
                  <c:v>5.2789800000000001E-8</c:v>
                </c:pt>
                <c:pt idx="14315">
                  <c:v>5.2796099999999997E-8</c:v>
                </c:pt>
                <c:pt idx="14316">
                  <c:v>5.2802300000000002E-8</c:v>
                </c:pt>
                <c:pt idx="14317">
                  <c:v>5.2808599999999998E-8</c:v>
                </c:pt>
                <c:pt idx="14318">
                  <c:v>5.2814800000000003E-8</c:v>
                </c:pt>
                <c:pt idx="14319">
                  <c:v>5.2821099999999999E-8</c:v>
                </c:pt>
                <c:pt idx="14320">
                  <c:v>5.2827299999999997E-8</c:v>
                </c:pt>
                <c:pt idx="14321">
                  <c:v>5.28336E-8</c:v>
                </c:pt>
                <c:pt idx="14322">
                  <c:v>5.2839799999999998E-8</c:v>
                </c:pt>
                <c:pt idx="14323">
                  <c:v>5.2846100000000001E-8</c:v>
                </c:pt>
                <c:pt idx="14324">
                  <c:v>5.2852299999999999E-8</c:v>
                </c:pt>
                <c:pt idx="14325">
                  <c:v>5.2858600000000002E-8</c:v>
                </c:pt>
                <c:pt idx="14326">
                  <c:v>5.28648E-8</c:v>
                </c:pt>
                <c:pt idx="14327">
                  <c:v>5.2871100000000003E-8</c:v>
                </c:pt>
                <c:pt idx="14328">
                  <c:v>5.2877300000000001E-8</c:v>
                </c:pt>
                <c:pt idx="14329">
                  <c:v>5.2883599999999997E-8</c:v>
                </c:pt>
                <c:pt idx="14330">
                  <c:v>5.2889800000000002E-8</c:v>
                </c:pt>
                <c:pt idx="14331">
                  <c:v>5.2896099999999998E-8</c:v>
                </c:pt>
                <c:pt idx="14332">
                  <c:v>5.2902300000000002E-8</c:v>
                </c:pt>
                <c:pt idx="14333">
                  <c:v>5.2908599999999999E-8</c:v>
                </c:pt>
                <c:pt idx="14334">
                  <c:v>5.2914799999999997E-8</c:v>
                </c:pt>
                <c:pt idx="14335">
                  <c:v>5.29211E-8</c:v>
                </c:pt>
                <c:pt idx="14336">
                  <c:v>5.2927299999999998E-8</c:v>
                </c:pt>
                <c:pt idx="14337">
                  <c:v>5.2933600000000001E-8</c:v>
                </c:pt>
                <c:pt idx="14338">
                  <c:v>5.2939799999999999E-8</c:v>
                </c:pt>
                <c:pt idx="14339">
                  <c:v>5.2946100000000002E-8</c:v>
                </c:pt>
                <c:pt idx="14340">
                  <c:v>5.29523E-8</c:v>
                </c:pt>
                <c:pt idx="14341">
                  <c:v>5.2958600000000003E-8</c:v>
                </c:pt>
                <c:pt idx="14342">
                  <c:v>5.2964800000000001E-8</c:v>
                </c:pt>
                <c:pt idx="14343">
                  <c:v>5.2971099999999997E-8</c:v>
                </c:pt>
                <c:pt idx="14344">
                  <c:v>5.2977300000000002E-8</c:v>
                </c:pt>
                <c:pt idx="14345">
                  <c:v>5.2983599999999998E-8</c:v>
                </c:pt>
                <c:pt idx="14346">
                  <c:v>5.2989800000000002E-8</c:v>
                </c:pt>
                <c:pt idx="14347">
                  <c:v>5.2996099999999999E-8</c:v>
                </c:pt>
                <c:pt idx="14348">
                  <c:v>5.3002299999999997E-8</c:v>
                </c:pt>
                <c:pt idx="14349">
                  <c:v>5.30086E-8</c:v>
                </c:pt>
                <c:pt idx="14350">
                  <c:v>5.3014799999999998E-8</c:v>
                </c:pt>
                <c:pt idx="14351">
                  <c:v>5.3021100000000001E-8</c:v>
                </c:pt>
                <c:pt idx="14352">
                  <c:v>5.3027299999999999E-8</c:v>
                </c:pt>
                <c:pt idx="14353">
                  <c:v>5.3033600000000002E-8</c:v>
                </c:pt>
                <c:pt idx="14354">
                  <c:v>5.30398E-8</c:v>
                </c:pt>
                <c:pt idx="14355">
                  <c:v>5.3046100000000003E-8</c:v>
                </c:pt>
                <c:pt idx="14356">
                  <c:v>5.3052300000000001E-8</c:v>
                </c:pt>
                <c:pt idx="14357">
                  <c:v>5.3058599999999997E-8</c:v>
                </c:pt>
                <c:pt idx="14358">
                  <c:v>5.3064800000000001E-8</c:v>
                </c:pt>
                <c:pt idx="14359">
                  <c:v>5.3071099999999998E-8</c:v>
                </c:pt>
                <c:pt idx="14360">
                  <c:v>5.3077300000000002E-8</c:v>
                </c:pt>
                <c:pt idx="14361">
                  <c:v>5.3083599999999999E-8</c:v>
                </c:pt>
                <c:pt idx="14362">
                  <c:v>5.3089799999999997E-8</c:v>
                </c:pt>
                <c:pt idx="14363">
                  <c:v>5.30961E-8</c:v>
                </c:pt>
                <c:pt idx="14364">
                  <c:v>5.3102299999999998E-8</c:v>
                </c:pt>
                <c:pt idx="14365">
                  <c:v>5.3108600000000001E-8</c:v>
                </c:pt>
                <c:pt idx="14366">
                  <c:v>5.3114799999999999E-8</c:v>
                </c:pt>
                <c:pt idx="14367">
                  <c:v>5.3121100000000002E-8</c:v>
                </c:pt>
                <c:pt idx="14368">
                  <c:v>5.31273E-8</c:v>
                </c:pt>
                <c:pt idx="14369">
                  <c:v>5.3133600000000003E-8</c:v>
                </c:pt>
                <c:pt idx="14370">
                  <c:v>5.31398E-8</c:v>
                </c:pt>
                <c:pt idx="14371">
                  <c:v>5.3146099999999997E-8</c:v>
                </c:pt>
                <c:pt idx="14372">
                  <c:v>5.3152300000000001E-8</c:v>
                </c:pt>
                <c:pt idx="14373">
                  <c:v>5.3158599999999998E-8</c:v>
                </c:pt>
                <c:pt idx="14374">
                  <c:v>5.3164800000000002E-8</c:v>
                </c:pt>
                <c:pt idx="14375">
                  <c:v>5.3171099999999999E-8</c:v>
                </c:pt>
                <c:pt idx="14376">
                  <c:v>5.3177300000000003E-8</c:v>
                </c:pt>
                <c:pt idx="14377">
                  <c:v>5.31836E-8</c:v>
                </c:pt>
                <c:pt idx="14378">
                  <c:v>5.3189799999999998E-8</c:v>
                </c:pt>
                <c:pt idx="14379">
                  <c:v>5.3196100000000001E-8</c:v>
                </c:pt>
                <c:pt idx="14380">
                  <c:v>5.3202299999999999E-8</c:v>
                </c:pt>
                <c:pt idx="14381">
                  <c:v>5.3208600000000002E-8</c:v>
                </c:pt>
                <c:pt idx="14382">
                  <c:v>5.3214799999999999E-8</c:v>
                </c:pt>
                <c:pt idx="14383">
                  <c:v>5.3221100000000003E-8</c:v>
                </c:pt>
                <c:pt idx="14384">
                  <c:v>5.32273E-8</c:v>
                </c:pt>
                <c:pt idx="14385">
                  <c:v>5.3233599999999997E-8</c:v>
                </c:pt>
                <c:pt idx="14386">
                  <c:v>5.3239800000000001E-8</c:v>
                </c:pt>
                <c:pt idx="14387">
                  <c:v>5.3246099999999998E-8</c:v>
                </c:pt>
                <c:pt idx="14388">
                  <c:v>5.3252300000000002E-8</c:v>
                </c:pt>
                <c:pt idx="14389">
                  <c:v>5.3258599999999999E-8</c:v>
                </c:pt>
                <c:pt idx="14390">
                  <c:v>5.3264800000000003E-8</c:v>
                </c:pt>
                <c:pt idx="14391">
                  <c:v>5.32711E-8</c:v>
                </c:pt>
                <c:pt idx="14392">
                  <c:v>5.3277299999999998E-8</c:v>
                </c:pt>
                <c:pt idx="14393">
                  <c:v>5.3283600000000001E-8</c:v>
                </c:pt>
                <c:pt idx="14394">
                  <c:v>5.3289799999999999E-8</c:v>
                </c:pt>
                <c:pt idx="14395">
                  <c:v>5.3296100000000002E-8</c:v>
                </c:pt>
                <c:pt idx="14396">
                  <c:v>5.3302299999999999E-8</c:v>
                </c:pt>
                <c:pt idx="14397">
                  <c:v>5.3308600000000003E-8</c:v>
                </c:pt>
                <c:pt idx="14398">
                  <c:v>5.33148E-8</c:v>
                </c:pt>
                <c:pt idx="14399">
                  <c:v>5.3321099999999997E-8</c:v>
                </c:pt>
                <c:pt idx="14400">
                  <c:v>5.3327300000000001E-8</c:v>
                </c:pt>
                <c:pt idx="14401">
                  <c:v>5.3333599999999998E-8</c:v>
                </c:pt>
                <c:pt idx="14402">
                  <c:v>5.3339800000000002E-8</c:v>
                </c:pt>
                <c:pt idx="14403">
                  <c:v>5.3346099999999999E-8</c:v>
                </c:pt>
                <c:pt idx="14404">
                  <c:v>5.3352300000000003E-8</c:v>
                </c:pt>
                <c:pt idx="14405">
                  <c:v>5.33586E-8</c:v>
                </c:pt>
                <c:pt idx="14406">
                  <c:v>5.3364799999999998E-8</c:v>
                </c:pt>
                <c:pt idx="14407">
                  <c:v>5.3371100000000001E-8</c:v>
                </c:pt>
                <c:pt idx="14408">
                  <c:v>5.3377299999999998E-8</c:v>
                </c:pt>
                <c:pt idx="14409">
                  <c:v>5.3383600000000002E-8</c:v>
                </c:pt>
                <c:pt idx="14410">
                  <c:v>5.3389799999999999E-8</c:v>
                </c:pt>
                <c:pt idx="14411">
                  <c:v>5.3396100000000003E-8</c:v>
                </c:pt>
                <c:pt idx="14412">
                  <c:v>5.34023E-8</c:v>
                </c:pt>
                <c:pt idx="14413">
                  <c:v>5.3408599999999997E-8</c:v>
                </c:pt>
                <c:pt idx="14414">
                  <c:v>5.3414800000000001E-8</c:v>
                </c:pt>
                <c:pt idx="14415">
                  <c:v>5.3421099999999998E-8</c:v>
                </c:pt>
                <c:pt idx="14416">
                  <c:v>5.3427300000000002E-8</c:v>
                </c:pt>
                <c:pt idx="14417">
                  <c:v>5.3433599999999999E-8</c:v>
                </c:pt>
                <c:pt idx="14418">
                  <c:v>5.3439800000000003E-8</c:v>
                </c:pt>
                <c:pt idx="14419">
                  <c:v>5.34461E-8</c:v>
                </c:pt>
                <c:pt idx="14420">
                  <c:v>5.3452299999999997E-8</c:v>
                </c:pt>
                <c:pt idx="14421">
                  <c:v>5.3458600000000001E-8</c:v>
                </c:pt>
                <c:pt idx="14422">
                  <c:v>5.3464799999999998E-8</c:v>
                </c:pt>
                <c:pt idx="14423">
                  <c:v>5.3471100000000002E-8</c:v>
                </c:pt>
                <c:pt idx="14424">
                  <c:v>5.3477299999999999E-8</c:v>
                </c:pt>
                <c:pt idx="14425">
                  <c:v>5.3483600000000003E-8</c:v>
                </c:pt>
                <c:pt idx="14426">
                  <c:v>5.34898E-8</c:v>
                </c:pt>
                <c:pt idx="14427">
                  <c:v>5.3496099999999997E-8</c:v>
                </c:pt>
                <c:pt idx="14428">
                  <c:v>5.3502300000000001E-8</c:v>
                </c:pt>
                <c:pt idx="14429">
                  <c:v>5.3508599999999998E-8</c:v>
                </c:pt>
                <c:pt idx="14430">
                  <c:v>5.3514800000000002E-8</c:v>
                </c:pt>
                <c:pt idx="14431">
                  <c:v>5.3521099999999999E-8</c:v>
                </c:pt>
                <c:pt idx="14432">
                  <c:v>5.3527300000000003E-8</c:v>
                </c:pt>
                <c:pt idx="14433">
                  <c:v>5.35336E-8</c:v>
                </c:pt>
                <c:pt idx="14434">
                  <c:v>5.3539799999999997E-8</c:v>
                </c:pt>
                <c:pt idx="14435">
                  <c:v>5.3546100000000001E-8</c:v>
                </c:pt>
                <c:pt idx="14436">
                  <c:v>5.3552299999999998E-8</c:v>
                </c:pt>
                <c:pt idx="14437">
                  <c:v>5.3558600000000002E-8</c:v>
                </c:pt>
                <c:pt idx="14438">
                  <c:v>5.3564799999999999E-8</c:v>
                </c:pt>
                <c:pt idx="14439">
                  <c:v>5.3571100000000002E-8</c:v>
                </c:pt>
                <c:pt idx="14440">
                  <c:v>5.35773E-8</c:v>
                </c:pt>
                <c:pt idx="14441">
                  <c:v>5.3583599999999997E-8</c:v>
                </c:pt>
                <c:pt idx="14442">
                  <c:v>5.3589800000000001E-8</c:v>
                </c:pt>
                <c:pt idx="14443">
                  <c:v>5.3596099999999998E-8</c:v>
                </c:pt>
                <c:pt idx="14444">
                  <c:v>5.3602300000000002E-8</c:v>
                </c:pt>
                <c:pt idx="14445">
                  <c:v>5.3608599999999999E-8</c:v>
                </c:pt>
                <c:pt idx="14446">
                  <c:v>5.3614800000000003E-8</c:v>
                </c:pt>
                <c:pt idx="14447">
                  <c:v>5.36211E-8</c:v>
                </c:pt>
                <c:pt idx="14448">
                  <c:v>5.3627299999999997E-8</c:v>
                </c:pt>
                <c:pt idx="14449">
                  <c:v>5.3633600000000001E-8</c:v>
                </c:pt>
                <c:pt idx="14450">
                  <c:v>5.3639799999999998E-8</c:v>
                </c:pt>
                <c:pt idx="14451">
                  <c:v>5.3646100000000002E-8</c:v>
                </c:pt>
                <c:pt idx="14452">
                  <c:v>5.3652299999999999E-8</c:v>
                </c:pt>
                <c:pt idx="14453">
                  <c:v>5.3658600000000002E-8</c:v>
                </c:pt>
                <c:pt idx="14454">
                  <c:v>5.36648E-8</c:v>
                </c:pt>
                <c:pt idx="14455">
                  <c:v>5.3671099999999997E-8</c:v>
                </c:pt>
                <c:pt idx="14456">
                  <c:v>5.3677300000000001E-8</c:v>
                </c:pt>
                <c:pt idx="14457">
                  <c:v>5.3683599999999998E-8</c:v>
                </c:pt>
                <c:pt idx="14458">
                  <c:v>5.3689800000000002E-8</c:v>
                </c:pt>
                <c:pt idx="14459">
                  <c:v>5.3696099999999999E-8</c:v>
                </c:pt>
                <c:pt idx="14460">
                  <c:v>5.3702300000000003E-8</c:v>
                </c:pt>
                <c:pt idx="14461">
                  <c:v>5.37086E-8</c:v>
                </c:pt>
                <c:pt idx="14462">
                  <c:v>5.3714799999999997E-8</c:v>
                </c:pt>
                <c:pt idx="14463">
                  <c:v>5.3721100000000001E-8</c:v>
                </c:pt>
                <c:pt idx="14464">
                  <c:v>5.3727299999999998E-8</c:v>
                </c:pt>
                <c:pt idx="14465">
                  <c:v>5.3733600000000001E-8</c:v>
                </c:pt>
                <c:pt idx="14466">
                  <c:v>5.3739799999999999E-8</c:v>
                </c:pt>
                <c:pt idx="14467">
                  <c:v>5.3746100000000002E-8</c:v>
                </c:pt>
                <c:pt idx="14468">
                  <c:v>5.37523E-8</c:v>
                </c:pt>
                <c:pt idx="14469">
                  <c:v>5.3758599999999997E-8</c:v>
                </c:pt>
                <c:pt idx="14470">
                  <c:v>5.3764800000000001E-8</c:v>
                </c:pt>
                <c:pt idx="14471">
                  <c:v>5.3771099999999998E-8</c:v>
                </c:pt>
                <c:pt idx="14472">
                  <c:v>5.3777300000000002E-8</c:v>
                </c:pt>
                <c:pt idx="14473">
                  <c:v>5.3783599999999999E-8</c:v>
                </c:pt>
                <c:pt idx="14474">
                  <c:v>5.3789800000000003E-8</c:v>
                </c:pt>
                <c:pt idx="14475">
                  <c:v>5.37961E-8</c:v>
                </c:pt>
                <c:pt idx="14476">
                  <c:v>5.3802299999999997E-8</c:v>
                </c:pt>
                <c:pt idx="14477">
                  <c:v>5.38086E-8</c:v>
                </c:pt>
                <c:pt idx="14478">
                  <c:v>5.3814799999999998E-8</c:v>
                </c:pt>
                <c:pt idx="14479">
                  <c:v>5.3821100000000001E-8</c:v>
                </c:pt>
                <c:pt idx="14480">
                  <c:v>5.3827299999999999E-8</c:v>
                </c:pt>
                <c:pt idx="14481">
                  <c:v>5.3833600000000002E-8</c:v>
                </c:pt>
                <c:pt idx="14482">
                  <c:v>5.38398E-8</c:v>
                </c:pt>
                <c:pt idx="14483">
                  <c:v>5.3846100000000003E-8</c:v>
                </c:pt>
                <c:pt idx="14484">
                  <c:v>5.3852300000000001E-8</c:v>
                </c:pt>
                <c:pt idx="14485">
                  <c:v>5.3858599999999998E-8</c:v>
                </c:pt>
                <c:pt idx="14486">
                  <c:v>5.3864800000000002E-8</c:v>
                </c:pt>
                <c:pt idx="14487">
                  <c:v>5.3871099999999999E-8</c:v>
                </c:pt>
                <c:pt idx="14488">
                  <c:v>5.3877300000000003E-8</c:v>
                </c:pt>
                <c:pt idx="14489">
                  <c:v>5.38836E-8</c:v>
                </c:pt>
                <c:pt idx="14490">
                  <c:v>5.3889799999999997E-8</c:v>
                </c:pt>
                <c:pt idx="14491">
                  <c:v>5.38961E-8</c:v>
                </c:pt>
                <c:pt idx="14492">
                  <c:v>5.3902299999999998E-8</c:v>
                </c:pt>
                <c:pt idx="14493">
                  <c:v>5.3908600000000001E-8</c:v>
                </c:pt>
                <c:pt idx="14494">
                  <c:v>5.3914799999999999E-8</c:v>
                </c:pt>
                <c:pt idx="14495">
                  <c:v>5.3921100000000002E-8</c:v>
                </c:pt>
                <c:pt idx="14496">
                  <c:v>5.39273E-8</c:v>
                </c:pt>
                <c:pt idx="14497">
                  <c:v>5.3933600000000003E-8</c:v>
                </c:pt>
                <c:pt idx="14498">
                  <c:v>5.3939800000000001E-8</c:v>
                </c:pt>
                <c:pt idx="14499">
                  <c:v>5.3946099999999998E-8</c:v>
                </c:pt>
                <c:pt idx="14500">
                  <c:v>5.3952300000000002E-8</c:v>
                </c:pt>
                <c:pt idx="14501">
                  <c:v>5.3958599999999999E-8</c:v>
                </c:pt>
                <c:pt idx="14502">
                  <c:v>5.3964800000000003E-8</c:v>
                </c:pt>
                <c:pt idx="14503">
                  <c:v>5.3971099999999999E-8</c:v>
                </c:pt>
                <c:pt idx="14504">
                  <c:v>5.3977299999999997E-8</c:v>
                </c:pt>
                <c:pt idx="14505">
                  <c:v>5.39836E-8</c:v>
                </c:pt>
                <c:pt idx="14506">
                  <c:v>5.3989799999999998E-8</c:v>
                </c:pt>
                <c:pt idx="14507">
                  <c:v>5.3996100000000001E-8</c:v>
                </c:pt>
                <c:pt idx="14508">
                  <c:v>5.4002299999999999E-8</c:v>
                </c:pt>
                <c:pt idx="14509">
                  <c:v>5.4008600000000002E-8</c:v>
                </c:pt>
                <c:pt idx="14510">
                  <c:v>5.40148E-8</c:v>
                </c:pt>
                <c:pt idx="14511">
                  <c:v>5.4021100000000003E-8</c:v>
                </c:pt>
                <c:pt idx="14512">
                  <c:v>5.4027300000000001E-8</c:v>
                </c:pt>
                <c:pt idx="14513">
                  <c:v>5.4033599999999998E-8</c:v>
                </c:pt>
                <c:pt idx="14514">
                  <c:v>5.4039800000000002E-8</c:v>
                </c:pt>
                <c:pt idx="14515">
                  <c:v>5.4046099999999998E-8</c:v>
                </c:pt>
                <c:pt idx="14516">
                  <c:v>5.4052300000000003E-8</c:v>
                </c:pt>
                <c:pt idx="14517">
                  <c:v>5.4058599999999999E-8</c:v>
                </c:pt>
                <c:pt idx="14518">
                  <c:v>5.4064799999999997E-8</c:v>
                </c:pt>
                <c:pt idx="14519">
                  <c:v>5.40711E-8</c:v>
                </c:pt>
                <c:pt idx="14520">
                  <c:v>5.4077299999999998E-8</c:v>
                </c:pt>
                <c:pt idx="14521">
                  <c:v>5.4083600000000001E-8</c:v>
                </c:pt>
                <c:pt idx="14522">
                  <c:v>5.4089799999999999E-8</c:v>
                </c:pt>
                <c:pt idx="14523">
                  <c:v>5.4096100000000002E-8</c:v>
                </c:pt>
                <c:pt idx="14524">
                  <c:v>5.41023E-8</c:v>
                </c:pt>
                <c:pt idx="14525">
                  <c:v>5.4108600000000003E-8</c:v>
                </c:pt>
                <c:pt idx="14526">
                  <c:v>5.4114800000000001E-8</c:v>
                </c:pt>
                <c:pt idx="14527">
                  <c:v>5.4121099999999997E-8</c:v>
                </c:pt>
                <c:pt idx="14528">
                  <c:v>5.4127300000000002E-8</c:v>
                </c:pt>
                <c:pt idx="14529">
                  <c:v>5.4133599999999998E-8</c:v>
                </c:pt>
                <c:pt idx="14530">
                  <c:v>5.4139800000000003E-8</c:v>
                </c:pt>
                <c:pt idx="14531">
                  <c:v>5.4146099999999999E-8</c:v>
                </c:pt>
                <c:pt idx="14532">
                  <c:v>5.4152299999999997E-8</c:v>
                </c:pt>
                <c:pt idx="14533">
                  <c:v>5.41586E-8</c:v>
                </c:pt>
                <c:pt idx="14534">
                  <c:v>5.4164799999999998E-8</c:v>
                </c:pt>
                <c:pt idx="14535">
                  <c:v>5.4171100000000001E-8</c:v>
                </c:pt>
                <c:pt idx="14536">
                  <c:v>5.4177299999999999E-8</c:v>
                </c:pt>
                <c:pt idx="14537">
                  <c:v>5.4183600000000002E-8</c:v>
                </c:pt>
                <c:pt idx="14538">
                  <c:v>5.41898E-8</c:v>
                </c:pt>
                <c:pt idx="14539">
                  <c:v>5.4196100000000003E-8</c:v>
                </c:pt>
                <c:pt idx="14540">
                  <c:v>5.4202300000000001E-8</c:v>
                </c:pt>
                <c:pt idx="14541">
                  <c:v>5.4208599999999997E-8</c:v>
                </c:pt>
                <c:pt idx="14542">
                  <c:v>5.4214800000000002E-8</c:v>
                </c:pt>
                <c:pt idx="14543">
                  <c:v>5.4221099999999998E-8</c:v>
                </c:pt>
                <c:pt idx="14544">
                  <c:v>5.4227300000000003E-8</c:v>
                </c:pt>
                <c:pt idx="14545">
                  <c:v>5.4233599999999999E-8</c:v>
                </c:pt>
                <c:pt idx="14546">
                  <c:v>5.4239799999999997E-8</c:v>
                </c:pt>
                <c:pt idx="14547">
                  <c:v>5.42461E-8</c:v>
                </c:pt>
                <c:pt idx="14548">
                  <c:v>5.4252299999999998E-8</c:v>
                </c:pt>
                <c:pt idx="14549">
                  <c:v>5.4258600000000001E-8</c:v>
                </c:pt>
                <c:pt idx="14550">
                  <c:v>5.4264799999999999E-8</c:v>
                </c:pt>
                <c:pt idx="14551">
                  <c:v>5.4271100000000002E-8</c:v>
                </c:pt>
                <c:pt idx="14552">
                  <c:v>5.42773E-8</c:v>
                </c:pt>
                <c:pt idx="14553">
                  <c:v>5.4283600000000003E-8</c:v>
                </c:pt>
                <c:pt idx="14554">
                  <c:v>5.4289800000000001E-8</c:v>
                </c:pt>
                <c:pt idx="14555">
                  <c:v>5.4296099999999997E-8</c:v>
                </c:pt>
                <c:pt idx="14556">
                  <c:v>5.4302300000000002E-8</c:v>
                </c:pt>
                <c:pt idx="14557">
                  <c:v>5.4308599999999998E-8</c:v>
                </c:pt>
                <c:pt idx="14558">
                  <c:v>5.4314800000000003E-8</c:v>
                </c:pt>
                <c:pt idx="14559">
                  <c:v>5.4321099999999999E-8</c:v>
                </c:pt>
                <c:pt idx="14560">
                  <c:v>5.4327299999999997E-8</c:v>
                </c:pt>
                <c:pt idx="14561">
                  <c:v>5.43336E-8</c:v>
                </c:pt>
                <c:pt idx="14562">
                  <c:v>5.4339799999999998E-8</c:v>
                </c:pt>
                <c:pt idx="14563">
                  <c:v>5.4346100000000001E-8</c:v>
                </c:pt>
                <c:pt idx="14564">
                  <c:v>5.4352299999999999E-8</c:v>
                </c:pt>
                <c:pt idx="14565">
                  <c:v>5.4358600000000002E-8</c:v>
                </c:pt>
                <c:pt idx="14566">
                  <c:v>5.43648E-8</c:v>
                </c:pt>
                <c:pt idx="14567">
                  <c:v>5.4371100000000003E-8</c:v>
                </c:pt>
                <c:pt idx="14568">
                  <c:v>5.4377300000000001E-8</c:v>
                </c:pt>
                <c:pt idx="14569">
                  <c:v>5.4383599999999997E-8</c:v>
                </c:pt>
                <c:pt idx="14570">
                  <c:v>5.4389800000000002E-8</c:v>
                </c:pt>
                <c:pt idx="14571">
                  <c:v>5.4396099999999998E-8</c:v>
                </c:pt>
                <c:pt idx="14572">
                  <c:v>5.4402300000000003E-8</c:v>
                </c:pt>
                <c:pt idx="14573">
                  <c:v>5.4408599999999999E-8</c:v>
                </c:pt>
                <c:pt idx="14574">
                  <c:v>5.4414799999999997E-8</c:v>
                </c:pt>
                <c:pt idx="14575">
                  <c:v>5.44211E-8</c:v>
                </c:pt>
                <c:pt idx="14576">
                  <c:v>5.4427299999999998E-8</c:v>
                </c:pt>
                <c:pt idx="14577">
                  <c:v>5.4433600000000001E-8</c:v>
                </c:pt>
                <c:pt idx="14578">
                  <c:v>5.4439799999999999E-8</c:v>
                </c:pt>
                <c:pt idx="14579">
                  <c:v>5.4446100000000002E-8</c:v>
                </c:pt>
                <c:pt idx="14580">
                  <c:v>5.44523E-8</c:v>
                </c:pt>
                <c:pt idx="14581">
                  <c:v>5.4458600000000003E-8</c:v>
                </c:pt>
                <c:pt idx="14582">
                  <c:v>5.4464800000000001E-8</c:v>
                </c:pt>
                <c:pt idx="14583">
                  <c:v>5.4471099999999997E-8</c:v>
                </c:pt>
                <c:pt idx="14584">
                  <c:v>5.4477300000000002E-8</c:v>
                </c:pt>
                <c:pt idx="14585">
                  <c:v>5.4483599999999998E-8</c:v>
                </c:pt>
                <c:pt idx="14586">
                  <c:v>5.4489800000000003E-8</c:v>
                </c:pt>
                <c:pt idx="14587">
                  <c:v>5.4496099999999999E-8</c:v>
                </c:pt>
                <c:pt idx="14588">
                  <c:v>5.4502299999999997E-8</c:v>
                </c:pt>
                <c:pt idx="14589">
                  <c:v>5.45086E-8</c:v>
                </c:pt>
                <c:pt idx="14590">
                  <c:v>5.4514799999999998E-8</c:v>
                </c:pt>
                <c:pt idx="14591">
                  <c:v>5.4521100000000001E-8</c:v>
                </c:pt>
                <c:pt idx="14592">
                  <c:v>5.4527299999999999E-8</c:v>
                </c:pt>
                <c:pt idx="14593">
                  <c:v>5.4533600000000002E-8</c:v>
                </c:pt>
                <c:pt idx="14594">
                  <c:v>5.45398E-8</c:v>
                </c:pt>
                <c:pt idx="14595">
                  <c:v>5.4546100000000003E-8</c:v>
                </c:pt>
                <c:pt idx="14596">
                  <c:v>5.4552300000000001E-8</c:v>
                </c:pt>
                <c:pt idx="14597">
                  <c:v>5.4558599999999997E-8</c:v>
                </c:pt>
                <c:pt idx="14598">
                  <c:v>5.4564800000000002E-8</c:v>
                </c:pt>
                <c:pt idx="14599">
                  <c:v>5.4571099999999998E-8</c:v>
                </c:pt>
                <c:pt idx="14600">
                  <c:v>5.4577300000000003E-8</c:v>
                </c:pt>
                <c:pt idx="14601">
                  <c:v>5.4583599999999999E-8</c:v>
                </c:pt>
                <c:pt idx="14602">
                  <c:v>5.4589799999999997E-8</c:v>
                </c:pt>
                <c:pt idx="14603">
                  <c:v>5.45961E-8</c:v>
                </c:pt>
                <c:pt idx="14604">
                  <c:v>5.4602299999999998E-8</c:v>
                </c:pt>
                <c:pt idx="14605">
                  <c:v>5.4608600000000001E-8</c:v>
                </c:pt>
                <c:pt idx="14606">
                  <c:v>5.4614799999999999E-8</c:v>
                </c:pt>
                <c:pt idx="14607">
                  <c:v>5.4621100000000002E-8</c:v>
                </c:pt>
                <c:pt idx="14608">
                  <c:v>5.46273E-8</c:v>
                </c:pt>
                <c:pt idx="14609">
                  <c:v>5.4633600000000003E-8</c:v>
                </c:pt>
                <c:pt idx="14610">
                  <c:v>5.4639800000000001E-8</c:v>
                </c:pt>
                <c:pt idx="14611">
                  <c:v>5.4646099999999997E-8</c:v>
                </c:pt>
                <c:pt idx="14612">
                  <c:v>5.4652300000000002E-8</c:v>
                </c:pt>
                <c:pt idx="14613">
                  <c:v>5.4658599999999998E-8</c:v>
                </c:pt>
                <c:pt idx="14614">
                  <c:v>5.4664800000000003E-8</c:v>
                </c:pt>
                <c:pt idx="14615">
                  <c:v>5.4671099999999999E-8</c:v>
                </c:pt>
                <c:pt idx="14616">
                  <c:v>5.4677299999999997E-8</c:v>
                </c:pt>
                <c:pt idx="14617">
                  <c:v>5.46836E-8</c:v>
                </c:pt>
                <c:pt idx="14618">
                  <c:v>5.4689799999999998E-8</c:v>
                </c:pt>
                <c:pt idx="14619">
                  <c:v>5.4696100000000001E-8</c:v>
                </c:pt>
                <c:pt idx="14620">
                  <c:v>5.4702299999999999E-8</c:v>
                </c:pt>
                <c:pt idx="14621">
                  <c:v>5.4708600000000002E-8</c:v>
                </c:pt>
                <c:pt idx="14622">
                  <c:v>5.47148E-8</c:v>
                </c:pt>
                <c:pt idx="14623">
                  <c:v>5.4721100000000003E-8</c:v>
                </c:pt>
                <c:pt idx="14624">
                  <c:v>5.4727300000000001E-8</c:v>
                </c:pt>
                <c:pt idx="14625">
                  <c:v>5.4733599999999997E-8</c:v>
                </c:pt>
                <c:pt idx="14626">
                  <c:v>5.4739800000000002E-8</c:v>
                </c:pt>
                <c:pt idx="14627">
                  <c:v>5.4746099999999998E-8</c:v>
                </c:pt>
                <c:pt idx="14628">
                  <c:v>5.4752300000000003E-8</c:v>
                </c:pt>
                <c:pt idx="14629">
                  <c:v>5.4758599999999999E-8</c:v>
                </c:pt>
                <c:pt idx="14630">
                  <c:v>5.4764799999999997E-8</c:v>
                </c:pt>
                <c:pt idx="14631">
                  <c:v>5.47711E-8</c:v>
                </c:pt>
                <c:pt idx="14632">
                  <c:v>5.4777299999999998E-8</c:v>
                </c:pt>
                <c:pt idx="14633">
                  <c:v>5.4783600000000001E-8</c:v>
                </c:pt>
                <c:pt idx="14634">
                  <c:v>5.4789799999999999E-8</c:v>
                </c:pt>
                <c:pt idx="14635">
                  <c:v>5.4796100000000002E-8</c:v>
                </c:pt>
                <c:pt idx="14636">
                  <c:v>5.48023E-8</c:v>
                </c:pt>
                <c:pt idx="14637">
                  <c:v>5.4808600000000003E-8</c:v>
                </c:pt>
                <c:pt idx="14638">
                  <c:v>5.4814800000000001E-8</c:v>
                </c:pt>
                <c:pt idx="14639">
                  <c:v>5.4821099999999997E-8</c:v>
                </c:pt>
                <c:pt idx="14640">
                  <c:v>5.4827300000000002E-8</c:v>
                </c:pt>
                <c:pt idx="14641">
                  <c:v>5.4833599999999998E-8</c:v>
                </c:pt>
                <c:pt idx="14642">
                  <c:v>5.4839800000000002E-8</c:v>
                </c:pt>
                <c:pt idx="14643">
                  <c:v>5.4846099999999999E-8</c:v>
                </c:pt>
                <c:pt idx="14644">
                  <c:v>5.4852299999999997E-8</c:v>
                </c:pt>
                <c:pt idx="14645">
                  <c:v>5.48586E-8</c:v>
                </c:pt>
                <c:pt idx="14646">
                  <c:v>5.4864799999999998E-8</c:v>
                </c:pt>
                <c:pt idx="14647">
                  <c:v>5.4871100000000001E-8</c:v>
                </c:pt>
                <c:pt idx="14648">
                  <c:v>5.4877299999999999E-8</c:v>
                </c:pt>
                <c:pt idx="14649">
                  <c:v>5.4883600000000002E-8</c:v>
                </c:pt>
                <c:pt idx="14650">
                  <c:v>5.48898E-8</c:v>
                </c:pt>
                <c:pt idx="14651">
                  <c:v>5.4896100000000003E-8</c:v>
                </c:pt>
                <c:pt idx="14652">
                  <c:v>5.4902300000000001E-8</c:v>
                </c:pt>
                <c:pt idx="14653">
                  <c:v>5.4908599999999997E-8</c:v>
                </c:pt>
                <c:pt idx="14654">
                  <c:v>5.4914800000000001E-8</c:v>
                </c:pt>
                <c:pt idx="14655">
                  <c:v>5.4921099999999998E-8</c:v>
                </c:pt>
                <c:pt idx="14656">
                  <c:v>5.4927300000000002E-8</c:v>
                </c:pt>
                <c:pt idx="14657">
                  <c:v>5.4933599999999999E-8</c:v>
                </c:pt>
                <c:pt idx="14658">
                  <c:v>5.4939799999999997E-8</c:v>
                </c:pt>
                <c:pt idx="14659">
                  <c:v>5.49461E-8</c:v>
                </c:pt>
                <c:pt idx="14660">
                  <c:v>5.4952299999999998E-8</c:v>
                </c:pt>
                <c:pt idx="14661">
                  <c:v>5.4958600000000001E-8</c:v>
                </c:pt>
                <c:pt idx="14662">
                  <c:v>5.4964799999999999E-8</c:v>
                </c:pt>
                <c:pt idx="14663">
                  <c:v>5.4971100000000002E-8</c:v>
                </c:pt>
                <c:pt idx="14664">
                  <c:v>5.49773E-8</c:v>
                </c:pt>
                <c:pt idx="14665">
                  <c:v>5.4983600000000003E-8</c:v>
                </c:pt>
                <c:pt idx="14666">
                  <c:v>5.4989800000000001E-8</c:v>
                </c:pt>
                <c:pt idx="14667">
                  <c:v>5.4996099999999997E-8</c:v>
                </c:pt>
                <c:pt idx="14668">
                  <c:v>5.5002300000000001E-8</c:v>
                </c:pt>
                <c:pt idx="14669">
                  <c:v>5.5008599999999998E-8</c:v>
                </c:pt>
                <c:pt idx="14670">
                  <c:v>5.5014800000000002E-8</c:v>
                </c:pt>
                <c:pt idx="14671">
                  <c:v>5.5021099999999999E-8</c:v>
                </c:pt>
                <c:pt idx="14672">
                  <c:v>5.5027299999999997E-8</c:v>
                </c:pt>
                <c:pt idx="14673">
                  <c:v>5.50336E-8</c:v>
                </c:pt>
                <c:pt idx="14674">
                  <c:v>5.5039799999999998E-8</c:v>
                </c:pt>
                <c:pt idx="14675">
                  <c:v>5.5046100000000001E-8</c:v>
                </c:pt>
                <c:pt idx="14676">
                  <c:v>5.5052299999999999E-8</c:v>
                </c:pt>
                <c:pt idx="14677">
                  <c:v>5.5058600000000002E-8</c:v>
                </c:pt>
                <c:pt idx="14678">
                  <c:v>5.50648E-8</c:v>
                </c:pt>
                <c:pt idx="14679">
                  <c:v>5.5071100000000003E-8</c:v>
                </c:pt>
                <c:pt idx="14680">
                  <c:v>5.50773E-8</c:v>
                </c:pt>
                <c:pt idx="14681">
                  <c:v>5.5083599999999997E-8</c:v>
                </c:pt>
                <c:pt idx="14682">
                  <c:v>5.5089800000000001E-8</c:v>
                </c:pt>
                <c:pt idx="14683">
                  <c:v>5.5096099999999998E-8</c:v>
                </c:pt>
                <c:pt idx="14684">
                  <c:v>5.5102300000000002E-8</c:v>
                </c:pt>
                <c:pt idx="14685">
                  <c:v>5.5108599999999999E-8</c:v>
                </c:pt>
                <c:pt idx="14686">
                  <c:v>5.5114800000000003E-8</c:v>
                </c:pt>
                <c:pt idx="14687">
                  <c:v>5.51211E-8</c:v>
                </c:pt>
                <c:pt idx="14688">
                  <c:v>5.5127299999999998E-8</c:v>
                </c:pt>
                <c:pt idx="14689">
                  <c:v>5.5133600000000001E-8</c:v>
                </c:pt>
                <c:pt idx="14690">
                  <c:v>5.5139799999999999E-8</c:v>
                </c:pt>
                <c:pt idx="14691">
                  <c:v>5.5146100000000002E-8</c:v>
                </c:pt>
                <c:pt idx="14692">
                  <c:v>5.5152299999999999E-8</c:v>
                </c:pt>
                <c:pt idx="14693">
                  <c:v>5.5158600000000003E-8</c:v>
                </c:pt>
                <c:pt idx="14694">
                  <c:v>5.51648E-8</c:v>
                </c:pt>
                <c:pt idx="14695">
                  <c:v>5.5171099999999997E-8</c:v>
                </c:pt>
                <c:pt idx="14696">
                  <c:v>5.5177300000000001E-8</c:v>
                </c:pt>
                <c:pt idx="14697">
                  <c:v>5.5183599999999998E-8</c:v>
                </c:pt>
                <c:pt idx="14698">
                  <c:v>5.5189800000000002E-8</c:v>
                </c:pt>
                <c:pt idx="14699">
                  <c:v>5.5196099999999999E-8</c:v>
                </c:pt>
                <c:pt idx="14700">
                  <c:v>5.5202300000000003E-8</c:v>
                </c:pt>
                <c:pt idx="14701">
                  <c:v>5.52086E-8</c:v>
                </c:pt>
                <c:pt idx="14702">
                  <c:v>5.5214799999999998E-8</c:v>
                </c:pt>
                <c:pt idx="14703">
                  <c:v>5.5221100000000001E-8</c:v>
                </c:pt>
                <c:pt idx="14704">
                  <c:v>5.5227299999999998E-8</c:v>
                </c:pt>
                <c:pt idx="14705">
                  <c:v>5.5233600000000002E-8</c:v>
                </c:pt>
                <c:pt idx="14706">
                  <c:v>5.5239799999999999E-8</c:v>
                </c:pt>
                <c:pt idx="14707">
                  <c:v>5.5246100000000003E-8</c:v>
                </c:pt>
                <c:pt idx="14708">
                  <c:v>5.52523E-8</c:v>
                </c:pt>
                <c:pt idx="14709">
                  <c:v>5.5258599999999997E-8</c:v>
                </c:pt>
                <c:pt idx="14710">
                  <c:v>5.5264800000000001E-8</c:v>
                </c:pt>
                <c:pt idx="14711">
                  <c:v>5.5271099999999998E-8</c:v>
                </c:pt>
                <c:pt idx="14712">
                  <c:v>5.5277300000000002E-8</c:v>
                </c:pt>
                <c:pt idx="14713">
                  <c:v>5.5283599999999999E-8</c:v>
                </c:pt>
                <c:pt idx="14714">
                  <c:v>5.5289800000000003E-8</c:v>
                </c:pt>
                <c:pt idx="14715">
                  <c:v>5.52961E-8</c:v>
                </c:pt>
                <c:pt idx="14716">
                  <c:v>5.5302299999999998E-8</c:v>
                </c:pt>
                <c:pt idx="14717">
                  <c:v>5.5308600000000001E-8</c:v>
                </c:pt>
                <c:pt idx="14718">
                  <c:v>5.5314799999999998E-8</c:v>
                </c:pt>
                <c:pt idx="14719">
                  <c:v>5.5321100000000002E-8</c:v>
                </c:pt>
                <c:pt idx="14720">
                  <c:v>5.5327299999999999E-8</c:v>
                </c:pt>
                <c:pt idx="14721">
                  <c:v>5.5333600000000003E-8</c:v>
                </c:pt>
                <c:pt idx="14722">
                  <c:v>5.53398E-8</c:v>
                </c:pt>
                <c:pt idx="14723">
                  <c:v>5.5346099999999997E-8</c:v>
                </c:pt>
                <c:pt idx="14724">
                  <c:v>5.5352300000000001E-8</c:v>
                </c:pt>
                <c:pt idx="14725">
                  <c:v>5.5358599999999998E-8</c:v>
                </c:pt>
                <c:pt idx="14726">
                  <c:v>5.5364800000000002E-8</c:v>
                </c:pt>
                <c:pt idx="14727">
                  <c:v>5.5371099999999999E-8</c:v>
                </c:pt>
                <c:pt idx="14728">
                  <c:v>5.5377300000000003E-8</c:v>
                </c:pt>
                <c:pt idx="14729">
                  <c:v>5.53836E-8</c:v>
                </c:pt>
                <c:pt idx="14730">
                  <c:v>5.5389799999999997E-8</c:v>
                </c:pt>
                <c:pt idx="14731">
                  <c:v>5.5396100000000001E-8</c:v>
                </c:pt>
                <c:pt idx="14732">
                  <c:v>5.5402299999999998E-8</c:v>
                </c:pt>
                <c:pt idx="14733">
                  <c:v>5.5408600000000002E-8</c:v>
                </c:pt>
                <c:pt idx="14734">
                  <c:v>5.5414799999999999E-8</c:v>
                </c:pt>
                <c:pt idx="14735">
                  <c:v>5.5421100000000003E-8</c:v>
                </c:pt>
                <c:pt idx="14736">
                  <c:v>5.54273E-8</c:v>
                </c:pt>
                <c:pt idx="14737">
                  <c:v>5.5433599999999997E-8</c:v>
                </c:pt>
                <c:pt idx="14738">
                  <c:v>5.5439800000000001E-8</c:v>
                </c:pt>
                <c:pt idx="14739">
                  <c:v>5.5446099999999998E-8</c:v>
                </c:pt>
                <c:pt idx="14740">
                  <c:v>5.5452300000000002E-8</c:v>
                </c:pt>
                <c:pt idx="14741">
                  <c:v>5.5458599999999999E-8</c:v>
                </c:pt>
                <c:pt idx="14742">
                  <c:v>5.5464800000000003E-8</c:v>
                </c:pt>
                <c:pt idx="14743">
                  <c:v>5.54711E-8</c:v>
                </c:pt>
                <c:pt idx="14744">
                  <c:v>5.5477299999999997E-8</c:v>
                </c:pt>
                <c:pt idx="14745">
                  <c:v>5.5483600000000001E-8</c:v>
                </c:pt>
                <c:pt idx="14746">
                  <c:v>5.5489799999999998E-8</c:v>
                </c:pt>
                <c:pt idx="14747">
                  <c:v>5.5496100000000002E-8</c:v>
                </c:pt>
                <c:pt idx="14748">
                  <c:v>5.5502299999999999E-8</c:v>
                </c:pt>
                <c:pt idx="14749">
                  <c:v>5.5508600000000002E-8</c:v>
                </c:pt>
                <c:pt idx="14750">
                  <c:v>5.55148E-8</c:v>
                </c:pt>
                <c:pt idx="14751">
                  <c:v>5.5521099999999997E-8</c:v>
                </c:pt>
                <c:pt idx="14752">
                  <c:v>5.5527300000000001E-8</c:v>
                </c:pt>
                <c:pt idx="14753">
                  <c:v>5.5533599999999998E-8</c:v>
                </c:pt>
                <c:pt idx="14754">
                  <c:v>5.5539800000000002E-8</c:v>
                </c:pt>
                <c:pt idx="14755">
                  <c:v>5.5546099999999999E-8</c:v>
                </c:pt>
                <c:pt idx="14756">
                  <c:v>5.5552300000000003E-8</c:v>
                </c:pt>
                <c:pt idx="14757">
                  <c:v>5.55586E-8</c:v>
                </c:pt>
                <c:pt idx="14758">
                  <c:v>5.5564799999999997E-8</c:v>
                </c:pt>
                <c:pt idx="14759">
                  <c:v>5.5571100000000001E-8</c:v>
                </c:pt>
                <c:pt idx="14760">
                  <c:v>5.5577299999999998E-8</c:v>
                </c:pt>
                <c:pt idx="14761">
                  <c:v>5.5583600000000001E-8</c:v>
                </c:pt>
                <c:pt idx="14762">
                  <c:v>5.5589799999999999E-8</c:v>
                </c:pt>
                <c:pt idx="14763">
                  <c:v>5.5596100000000002E-8</c:v>
                </c:pt>
                <c:pt idx="14764">
                  <c:v>5.56023E-8</c:v>
                </c:pt>
                <c:pt idx="14765">
                  <c:v>5.5608599999999997E-8</c:v>
                </c:pt>
                <c:pt idx="14766">
                  <c:v>5.5614800000000001E-8</c:v>
                </c:pt>
                <c:pt idx="14767">
                  <c:v>5.5621099999999998E-8</c:v>
                </c:pt>
                <c:pt idx="14768">
                  <c:v>5.5627300000000002E-8</c:v>
                </c:pt>
                <c:pt idx="14769">
                  <c:v>5.5633599999999999E-8</c:v>
                </c:pt>
                <c:pt idx="14770">
                  <c:v>5.5639800000000003E-8</c:v>
                </c:pt>
                <c:pt idx="14771">
                  <c:v>5.56461E-8</c:v>
                </c:pt>
                <c:pt idx="14772">
                  <c:v>5.5652299999999997E-8</c:v>
                </c:pt>
                <c:pt idx="14773">
                  <c:v>5.5658600000000001E-8</c:v>
                </c:pt>
                <c:pt idx="14774">
                  <c:v>5.5664799999999998E-8</c:v>
                </c:pt>
                <c:pt idx="14775">
                  <c:v>5.5671100000000001E-8</c:v>
                </c:pt>
                <c:pt idx="14776">
                  <c:v>5.5677299999999999E-8</c:v>
                </c:pt>
                <c:pt idx="14777">
                  <c:v>5.5683600000000002E-8</c:v>
                </c:pt>
                <c:pt idx="14778">
                  <c:v>5.56898E-8</c:v>
                </c:pt>
                <c:pt idx="14779">
                  <c:v>5.5696099999999997E-8</c:v>
                </c:pt>
                <c:pt idx="14780">
                  <c:v>5.5702300000000001E-8</c:v>
                </c:pt>
                <c:pt idx="14781">
                  <c:v>5.5708599999999998E-8</c:v>
                </c:pt>
                <c:pt idx="14782">
                  <c:v>5.5714800000000002E-8</c:v>
                </c:pt>
                <c:pt idx="14783">
                  <c:v>5.5721099999999999E-8</c:v>
                </c:pt>
                <c:pt idx="14784">
                  <c:v>5.5727300000000003E-8</c:v>
                </c:pt>
                <c:pt idx="14785">
                  <c:v>5.57336E-8</c:v>
                </c:pt>
                <c:pt idx="14786">
                  <c:v>5.5739799999999997E-8</c:v>
                </c:pt>
                <c:pt idx="14787">
                  <c:v>5.57461E-8</c:v>
                </c:pt>
                <c:pt idx="14788">
                  <c:v>5.5752299999999998E-8</c:v>
                </c:pt>
                <c:pt idx="14789">
                  <c:v>5.5758600000000001E-8</c:v>
                </c:pt>
                <c:pt idx="14790">
                  <c:v>5.5764799999999999E-8</c:v>
                </c:pt>
                <c:pt idx="14791">
                  <c:v>5.5771100000000002E-8</c:v>
                </c:pt>
                <c:pt idx="14792">
                  <c:v>5.57773E-8</c:v>
                </c:pt>
                <c:pt idx="14793">
                  <c:v>5.5783600000000003E-8</c:v>
                </c:pt>
                <c:pt idx="14794">
                  <c:v>5.5789800000000001E-8</c:v>
                </c:pt>
                <c:pt idx="14795">
                  <c:v>5.5796099999999998E-8</c:v>
                </c:pt>
                <c:pt idx="14796">
                  <c:v>5.5802300000000002E-8</c:v>
                </c:pt>
                <c:pt idx="14797">
                  <c:v>5.5808599999999999E-8</c:v>
                </c:pt>
                <c:pt idx="14798">
                  <c:v>5.5814800000000003E-8</c:v>
                </c:pt>
                <c:pt idx="14799">
                  <c:v>5.5821099999999999E-8</c:v>
                </c:pt>
                <c:pt idx="14800">
                  <c:v>5.5827299999999997E-8</c:v>
                </c:pt>
                <c:pt idx="14801">
                  <c:v>5.58336E-8</c:v>
                </c:pt>
                <c:pt idx="14802">
                  <c:v>5.5839799999999998E-8</c:v>
                </c:pt>
                <c:pt idx="14803">
                  <c:v>5.5846100000000001E-8</c:v>
                </c:pt>
                <c:pt idx="14804">
                  <c:v>5.5852299999999999E-8</c:v>
                </c:pt>
                <c:pt idx="14805">
                  <c:v>5.5858600000000002E-8</c:v>
                </c:pt>
                <c:pt idx="14806">
                  <c:v>5.58648E-8</c:v>
                </c:pt>
                <c:pt idx="14807">
                  <c:v>5.5871100000000003E-8</c:v>
                </c:pt>
                <c:pt idx="14808">
                  <c:v>5.5877300000000001E-8</c:v>
                </c:pt>
                <c:pt idx="14809">
                  <c:v>5.5883599999999998E-8</c:v>
                </c:pt>
                <c:pt idx="14810">
                  <c:v>5.5889800000000002E-8</c:v>
                </c:pt>
                <c:pt idx="14811">
                  <c:v>5.5896099999999999E-8</c:v>
                </c:pt>
                <c:pt idx="14812">
                  <c:v>5.5902300000000003E-8</c:v>
                </c:pt>
                <c:pt idx="14813">
                  <c:v>5.5908599999999999E-8</c:v>
                </c:pt>
                <c:pt idx="14814">
                  <c:v>5.5914799999999997E-8</c:v>
                </c:pt>
                <c:pt idx="14815">
                  <c:v>5.59211E-8</c:v>
                </c:pt>
                <c:pt idx="14816">
                  <c:v>5.5927299999999998E-8</c:v>
                </c:pt>
                <c:pt idx="14817">
                  <c:v>5.5933600000000001E-8</c:v>
                </c:pt>
                <c:pt idx="14818">
                  <c:v>5.5939799999999999E-8</c:v>
                </c:pt>
                <c:pt idx="14819">
                  <c:v>5.5946100000000002E-8</c:v>
                </c:pt>
                <c:pt idx="14820">
                  <c:v>5.59523E-8</c:v>
                </c:pt>
                <c:pt idx="14821">
                  <c:v>5.5958600000000003E-8</c:v>
                </c:pt>
                <c:pt idx="14822">
                  <c:v>5.5964800000000001E-8</c:v>
                </c:pt>
                <c:pt idx="14823">
                  <c:v>5.5971099999999998E-8</c:v>
                </c:pt>
                <c:pt idx="14824">
                  <c:v>5.5977300000000002E-8</c:v>
                </c:pt>
                <c:pt idx="14825">
                  <c:v>5.5983599999999998E-8</c:v>
                </c:pt>
                <c:pt idx="14826">
                  <c:v>5.5989800000000003E-8</c:v>
                </c:pt>
                <c:pt idx="14827">
                  <c:v>5.5996099999999999E-8</c:v>
                </c:pt>
                <c:pt idx="14828">
                  <c:v>5.6002299999999997E-8</c:v>
                </c:pt>
                <c:pt idx="14829">
                  <c:v>5.60086E-8</c:v>
                </c:pt>
                <c:pt idx="14830">
                  <c:v>5.6014799999999998E-8</c:v>
                </c:pt>
                <c:pt idx="14831">
                  <c:v>5.6021100000000001E-8</c:v>
                </c:pt>
                <c:pt idx="14832">
                  <c:v>5.6027299999999999E-8</c:v>
                </c:pt>
                <c:pt idx="14833">
                  <c:v>5.6033600000000002E-8</c:v>
                </c:pt>
                <c:pt idx="14834">
                  <c:v>5.60398E-8</c:v>
                </c:pt>
                <c:pt idx="14835">
                  <c:v>5.6046100000000003E-8</c:v>
                </c:pt>
                <c:pt idx="14836">
                  <c:v>5.6052300000000001E-8</c:v>
                </c:pt>
                <c:pt idx="14837">
                  <c:v>5.6058599999999997E-8</c:v>
                </c:pt>
                <c:pt idx="14838">
                  <c:v>5.6064800000000002E-8</c:v>
                </c:pt>
                <c:pt idx="14839">
                  <c:v>5.6071099999999998E-8</c:v>
                </c:pt>
                <c:pt idx="14840">
                  <c:v>5.6077300000000003E-8</c:v>
                </c:pt>
                <c:pt idx="14841">
                  <c:v>5.6083599999999999E-8</c:v>
                </c:pt>
                <c:pt idx="14842">
                  <c:v>5.6089799999999997E-8</c:v>
                </c:pt>
                <c:pt idx="14843">
                  <c:v>5.60961E-8</c:v>
                </c:pt>
                <c:pt idx="14844">
                  <c:v>5.6102299999999998E-8</c:v>
                </c:pt>
                <c:pt idx="14845">
                  <c:v>5.6108600000000001E-8</c:v>
                </c:pt>
                <c:pt idx="14846">
                  <c:v>5.6114799999999999E-8</c:v>
                </c:pt>
                <c:pt idx="14847">
                  <c:v>5.6121100000000002E-8</c:v>
                </c:pt>
                <c:pt idx="14848">
                  <c:v>5.61273E-8</c:v>
                </c:pt>
                <c:pt idx="14849">
                  <c:v>5.6133600000000003E-8</c:v>
                </c:pt>
                <c:pt idx="14850">
                  <c:v>5.6139800000000001E-8</c:v>
                </c:pt>
                <c:pt idx="14851">
                  <c:v>5.6146099999999997E-8</c:v>
                </c:pt>
                <c:pt idx="14852">
                  <c:v>5.6152300000000002E-8</c:v>
                </c:pt>
                <c:pt idx="14853">
                  <c:v>5.6158599999999998E-8</c:v>
                </c:pt>
                <c:pt idx="14854">
                  <c:v>5.6164800000000003E-8</c:v>
                </c:pt>
                <c:pt idx="14855">
                  <c:v>5.6171099999999999E-8</c:v>
                </c:pt>
                <c:pt idx="14856">
                  <c:v>5.6177299999999997E-8</c:v>
                </c:pt>
                <c:pt idx="14857">
                  <c:v>5.61836E-8</c:v>
                </c:pt>
                <c:pt idx="14858">
                  <c:v>5.6189799999999998E-8</c:v>
                </c:pt>
                <c:pt idx="14859">
                  <c:v>5.6196100000000001E-8</c:v>
                </c:pt>
                <c:pt idx="14860">
                  <c:v>5.6202299999999999E-8</c:v>
                </c:pt>
                <c:pt idx="14861">
                  <c:v>5.6208600000000002E-8</c:v>
                </c:pt>
                <c:pt idx="14862">
                  <c:v>5.62148E-8</c:v>
                </c:pt>
                <c:pt idx="14863">
                  <c:v>5.6221100000000003E-8</c:v>
                </c:pt>
                <c:pt idx="14864">
                  <c:v>5.6227300000000001E-8</c:v>
                </c:pt>
                <c:pt idx="14865">
                  <c:v>5.6233599999999997E-8</c:v>
                </c:pt>
                <c:pt idx="14866">
                  <c:v>5.6239800000000002E-8</c:v>
                </c:pt>
                <c:pt idx="14867">
                  <c:v>5.6246099999999998E-8</c:v>
                </c:pt>
                <c:pt idx="14868">
                  <c:v>5.6252300000000003E-8</c:v>
                </c:pt>
                <c:pt idx="14869">
                  <c:v>5.6258599999999999E-8</c:v>
                </c:pt>
                <c:pt idx="14870">
                  <c:v>5.6264799999999997E-8</c:v>
                </c:pt>
                <c:pt idx="14871">
                  <c:v>5.62711E-8</c:v>
                </c:pt>
                <c:pt idx="14872">
                  <c:v>5.6277299999999998E-8</c:v>
                </c:pt>
                <c:pt idx="14873">
                  <c:v>5.6283600000000001E-8</c:v>
                </c:pt>
                <c:pt idx="14874">
                  <c:v>5.6289799999999999E-8</c:v>
                </c:pt>
                <c:pt idx="14875">
                  <c:v>5.6296100000000002E-8</c:v>
                </c:pt>
                <c:pt idx="14876">
                  <c:v>5.63023E-8</c:v>
                </c:pt>
                <c:pt idx="14877">
                  <c:v>5.6308600000000003E-8</c:v>
                </c:pt>
                <c:pt idx="14878">
                  <c:v>5.6314800000000001E-8</c:v>
                </c:pt>
                <c:pt idx="14879">
                  <c:v>5.6321099999999997E-8</c:v>
                </c:pt>
                <c:pt idx="14880">
                  <c:v>5.6327300000000002E-8</c:v>
                </c:pt>
                <c:pt idx="14881">
                  <c:v>5.6333599999999998E-8</c:v>
                </c:pt>
                <c:pt idx="14882">
                  <c:v>5.6339800000000003E-8</c:v>
                </c:pt>
                <c:pt idx="14883">
                  <c:v>5.6346099999999999E-8</c:v>
                </c:pt>
                <c:pt idx="14884">
                  <c:v>5.6352299999999997E-8</c:v>
                </c:pt>
                <c:pt idx="14885">
                  <c:v>5.63586E-8</c:v>
                </c:pt>
                <c:pt idx="14886">
                  <c:v>5.6364799999999998E-8</c:v>
                </c:pt>
                <c:pt idx="14887">
                  <c:v>5.6371100000000001E-8</c:v>
                </c:pt>
                <c:pt idx="14888">
                  <c:v>5.6377299999999999E-8</c:v>
                </c:pt>
                <c:pt idx="14889">
                  <c:v>5.6383600000000002E-8</c:v>
                </c:pt>
                <c:pt idx="14890">
                  <c:v>5.63898E-8</c:v>
                </c:pt>
                <c:pt idx="14891">
                  <c:v>5.6396100000000003E-8</c:v>
                </c:pt>
                <c:pt idx="14892">
                  <c:v>5.6402300000000001E-8</c:v>
                </c:pt>
                <c:pt idx="14893">
                  <c:v>5.6408599999999997E-8</c:v>
                </c:pt>
                <c:pt idx="14894">
                  <c:v>5.6414800000000002E-8</c:v>
                </c:pt>
                <c:pt idx="14895">
                  <c:v>5.6421099999999998E-8</c:v>
                </c:pt>
                <c:pt idx="14896">
                  <c:v>5.6427300000000003E-8</c:v>
                </c:pt>
                <c:pt idx="14897">
                  <c:v>5.6433599999999999E-8</c:v>
                </c:pt>
                <c:pt idx="14898">
                  <c:v>5.6439799999999997E-8</c:v>
                </c:pt>
                <c:pt idx="14899">
                  <c:v>5.64461E-8</c:v>
                </c:pt>
                <c:pt idx="14900">
                  <c:v>5.6452299999999998E-8</c:v>
                </c:pt>
                <c:pt idx="14901">
                  <c:v>5.6458600000000001E-8</c:v>
                </c:pt>
                <c:pt idx="14902">
                  <c:v>5.6464799999999999E-8</c:v>
                </c:pt>
                <c:pt idx="14903">
                  <c:v>5.6471100000000002E-8</c:v>
                </c:pt>
                <c:pt idx="14904">
                  <c:v>5.64773E-8</c:v>
                </c:pt>
                <c:pt idx="14905">
                  <c:v>5.6483600000000003E-8</c:v>
                </c:pt>
                <c:pt idx="14906">
                  <c:v>5.6489800000000001E-8</c:v>
                </c:pt>
                <c:pt idx="14907">
                  <c:v>5.6496099999999997E-8</c:v>
                </c:pt>
                <c:pt idx="14908">
                  <c:v>5.6502300000000002E-8</c:v>
                </c:pt>
                <c:pt idx="14909">
                  <c:v>5.6508599999999998E-8</c:v>
                </c:pt>
                <c:pt idx="14910">
                  <c:v>5.6514800000000003E-8</c:v>
                </c:pt>
                <c:pt idx="14911">
                  <c:v>5.6521099999999999E-8</c:v>
                </c:pt>
                <c:pt idx="14912">
                  <c:v>5.6527299999999997E-8</c:v>
                </c:pt>
                <c:pt idx="14913">
                  <c:v>5.65336E-8</c:v>
                </c:pt>
                <c:pt idx="14914">
                  <c:v>5.6539799999999998E-8</c:v>
                </c:pt>
                <c:pt idx="14915">
                  <c:v>5.6546100000000001E-8</c:v>
                </c:pt>
                <c:pt idx="14916">
                  <c:v>5.6552299999999999E-8</c:v>
                </c:pt>
                <c:pt idx="14917">
                  <c:v>5.6558600000000002E-8</c:v>
                </c:pt>
                <c:pt idx="14918">
                  <c:v>5.65648E-8</c:v>
                </c:pt>
                <c:pt idx="14919">
                  <c:v>5.6571100000000003E-8</c:v>
                </c:pt>
                <c:pt idx="14920">
                  <c:v>5.6577300000000001E-8</c:v>
                </c:pt>
                <c:pt idx="14921">
                  <c:v>5.6583599999999997E-8</c:v>
                </c:pt>
                <c:pt idx="14922">
                  <c:v>5.6589800000000002E-8</c:v>
                </c:pt>
                <c:pt idx="14923">
                  <c:v>5.6596099999999998E-8</c:v>
                </c:pt>
                <c:pt idx="14924">
                  <c:v>5.6602300000000003E-8</c:v>
                </c:pt>
                <c:pt idx="14925">
                  <c:v>5.6608599999999999E-8</c:v>
                </c:pt>
                <c:pt idx="14926">
                  <c:v>5.6614799999999997E-8</c:v>
                </c:pt>
                <c:pt idx="14927">
                  <c:v>5.66211E-8</c:v>
                </c:pt>
                <c:pt idx="14928">
                  <c:v>5.6627299999999998E-8</c:v>
                </c:pt>
                <c:pt idx="14929">
                  <c:v>5.6633600000000001E-8</c:v>
                </c:pt>
                <c:pt idx="14930">
                  <c:v>5.6639799999999999E-8</c:v>
                </c:pt>
                <c:pt idx="14931">
                  <c:v>5.6646100000000002E-8</c:v>
                </c:pt>
                <c:pt idx="14932">
                  <c:v>5.66523E-8</c:v>
                </c:pt>
                <c:pt idx="14933">
                  <c:v>5.6658600000000003E-8</c:v>
                </c:pt>
                <c:pt idx="14934">
                  <c:v>5.6664800000000001E-8</c:v>
                </c:pt>
                <c:pt idx="14935">
                  <c:v>5.6671099999999997E-8</c:v>
                </c:pt>
                <c:pt idx="14936">
                  <c:v>5.6677300000000002E-8</c:v>
                </c:pt>
                <c:pt idx="14937">
                  <c:v>5.6683599999999998E-8</c:v>
                </c:pt>
                <c:pt idx="14938">
                  <c:v>5.6689800000000002E-8</c:v>
                </c:pt>
                <c:pt idx="14939">
                  <c:v>5.6696099999999999E-8</c:v>
                </c:pt>
                <c:pt idx="14940">
                  <c:v>5.6702299999999997E-8</c:v>
                </c:pt>
                <c:pt idx="14941">
                  <c:v>5.67086E-8</c:v>
                </c:pt>
                <c:pt idx="14942">
                  <c:v>5.6714799999999998E-8</c:v>
                </c:pt>
                <c:pt idx="14943">
                  <c:v>5.6721100000000001E-8</c:v>
                </c:pt>
                <c:pt idx="14944">
                  <c:v>5.6727299999999999E-8</c:v>
                </c:pt>
                <c:pt idx="14945">
                  <c:v>5.6733600000000002E-8</c:v>
                </c:pt>
                <c:pt idx="14946">
                  <c:v>5.67398E-8</c:v>
                </c:pt>
                <c:pt idx="14947">
                  <c:v>5.6746100000000003E-8</c:v>
                </c:pt>
                <c:pt idx="14948">
                  <c:v>5.6752300000000001E-8</c:v>
                </c:pt>
                <c:pt idx="14949">
                  <c:v>5.6758599999999997E-8</c:v>
                </c:pt>
                <c:pt idx="14950">
                  <c:v>5.6764800000000002E-8</c:v>
                </c:pt>
                <c:pt idx="14951">
                  <c:v>5.6771099999999998E-8</c:v>
                </c:pt>
                <c:pt idx="14952">
                  <c:v>5.6777300000000002E-8</c:v>
                </c:pt>
                <c:pt idx="14953">
                  <c:v>5.6783599999999999E-8</c:v>
                </c:pt>
                <c:pt idx="14954">
                  <c:v>5.6789799999999997E-8</c:v>
                </c:pt>
                <c:pt idx="14955">
                  <c:v>5.67961E-8</c:v>
                </c:pt>
                <c:pt idx="14956">
                  <c:v>5.6802299999999998E-8</c:v>
                </c:pt>
                <c:pt idx="14957">
                  <c:v>5.6808600000000001E-8</c:v>
                </c:pt>
                <c:pt idx="14958">
                  <c:v>5.6814799999999999E-8</c:v>
                </c:pt>
                <c:pt idx="14959">
                  <c:v>5.6821100000000002E-8</c:v>
                </c:pt>
                <c:pt idx="14960">
                  <c:v>5.68273E-8</c:v>
                </c:pt>
                <c:pt idx="14961">
                  <c:v>5.6833600000000003E-8</c:v>
                </c:pt>
                <c:pt idx="14962">
                  <c:v>5.6839800000000001E-8</c:v>
                </c:pt>
                <c:pt idx="14963">
                  <c:v>5.6846099999999997E-8</c:v>
                </c:pt>
                <c:pt idx="14964">
                  <c:v>5.6852300000000001E-8</c:v>
                </c:pt>
                <c:pt idx="14965">
                  <c:v>5.6858599999999998E-8</c:v>
                </c:pt>
                <c:pt idx="14966">
                  <c:v>5.6864800000000002E-8</c:v>
                </c:pt>
                <c:pt idx="14967">
                  <c:v>5.6871099999999999E-8</c:v>
                </c:pt>
                <c:pt idx="14968">
                  <c:v>5.6877299999999997E-8</c:v>
                </c:pt>
                <c:pt idx="14969">
                  <c:v>5.68836E-8</c:v>
                </c:pt>
                <c:pt idx="14970">
                  <c:v>5.6889799999999998E-8</c:v>
                </c:pt>
                <c:pt idx="14971">
                  <c:v>5.6896100000000001E-8</c:v>
                </c:pt>
                <c:pt idx="14972">
                  <c:v>5.6902299999999999E-8</c:v>
                </c:pt>
                <c:pt idx="14973">
                  <c:v>5.6908600000000002E-8</c:v>
                </c:pt>
                <c:pt idx="14974">
                  <c:v>5.69148E-8</c:v>
                </c:pt>
                <c:pt idx="14975">
                  <c:v>5.6921100000000003E-8</c:v>
                </c:pt>
                <c:pt idx="14976">
                  <c:v>5.69273E-8</c:v>
                </c:pt>
                <c:pt idx="14977">
                  <c:v>5.6933599999999997E-8</c:v>
                </c:pt>
                <c:pt idx="14978">
                  <c:v>5.6939800000000001E-8</c:v>
                </c:pt>
                <c:pt idx="14979">
                  <c:v>5.6946099999999998E-8</c:v>
                </c:pt>
                <c:pt idx="14980">
                  <c:v>5.6952300000000002E-8</c:v>
                </c:pt>
                <c:pt idx="14981">
                  <c:v>5.6958599999999999E-8</c:v>
                </c:pt>
                <c:pt idx="14982">
                  <c:v>5.6964800000000003E-8</c:v>
                </c:pt>
                <c:pt idx="14983">
                  <c:v>5.69711E-8</c:v>
                </c:pt>
                <c:pt idx="14984">
                  <c:v>5.6977299999999998E-8</c:v>
                </c:pt>
                <c:pt idx="14985">
                  <c:v>5.6983600000000001E-8</c:v>
                </c:pt>
                <c:pt idx="14986">
                  <c:v>5.6989799999999999E-8</c:v>
                </c:pt>
                <c:pt idx="14987">
                  <c:v>5.6996100000000002E-8</c:v>
                </c:pt>
                <c:pt idx="14988">
                  <c:v>5.7002299999999999E-8</c:v>
                </c:pt>
                <c:pt idx="14989">
                  <c:v>5.7008600000000003E-8</c:v>
                </c:pt>
                <c:pt idx="14990">
                  <c:v>5.70148E-8</c:v>
                </c:pt>
                <c:pt idx="14991">
                  <c:v>5.7021099999999997E-8</c:v>
                </c:pt>
                <c:pt idx="14992">
                  <c:v>5.7027300000000001E-8</c:v>
                </c:pt>
                <c:pt idx="14993">
                  <c:v>5.7033599999999998E-8</c:v>
                </c:pt>
                <c:pt idx="14994">
                  <c:v>5.7039800000000002E-8</c:v>
                </c:pt>
                <c:pt idx="14995">
                  <c:v>5.7046099999999999E-8</c:v>
                </c:pt>
                <c:pt idx="14996">
                  <c:v>5.7052300000000003E-8</c:v>
                </c:pt>
                <c:pt idx="14997">
                  <c:v>5.70586E-8</c:v>
                </c:pt>
                <c:pt idx="14998">
                  <c:v>5.7064799999999998E-8</c:v>
                </c:pt>
                <c:pt idx="14999">
                  <c:v>5.7071100000000001E-8</c:v>
                </c:pt>
                <c:pt idx="15000">
                  <c:v>5.7077299999999999E-8</c:v>
                </c:pt>
                <c:pt idx="15001">
                  <c:v>5.7083600000000002E-8</c:v>
                </c:pt>
                <c:pt idx="15002">
                  <c:v>5.7089799999999999E-8</c:v>
                </c:pt>
                <c:pt idx="15003">
                  <c:v>5.7096100000000003E-8</c:v>
                </c:pt>
                <c:pt idx="15004">
                  <c:v>5.71023E-8</c:v>
                </c:pt>
                <c:pt idx="15005">
                  <c:v>5.7108599999999997E-8</c:v>
                </c:pt>
                <c:pt idx="15006">
                  <c:v>5.7114800000000001E-8</c:v>
                </c:pt>
                <c:pt idx="15007">
                  <c:v>5.7121099999999998E-8</c:v>
                </c:pt>
                <c:pt idx="15008">
                  <c:v>5.7127300000000002E-8</c:v>
                </c:pt>
                <c:pt idx="15009">
                  <c:v>5.7133599999999999E-8</c:v>
                </c:pt>
                <c:pt idx="15010">
                  <c:v>5.7139800000000003E-8</c:v>
                </c:pt>
                <c:pt idx="15011">
                  <c:v>5.71461E-8</c:v>
                </c:pt>
                <c:pt idx="15012">
                  <c:v>5.7152299999999998E-8</c:v>
                </c:pt>
                <c:pt idx="15013">
                  <c:v>5.7158600000000001E-8</c:v>
                </c:pt>
                <c:pt idx="15014">
                  <c:v>5.7164799999999998E-8</c:v>
                </c:pt>
                <c:pt idx="15015">
                  <c:v>5.7171100000000002E-8</c:v>
                </c:pt>
                <c:pt idx="15016">
                  <c:v>5.7177299999999999E-8</c:v>
                </c:pt>
                <c:pt idx="15017">
                  <c:v>5.7183600000000003E-8</c:v>
                </c:pt>
                <c:pt idx="15018">
                  <c:v>5.71898E-8</c:v>
                </c:pt>
                <c:pt idx="15019">
                  <c:v>5.7196099999999997E-8</c:v>
                </c:pt>
                <c:pt idx="15020">
                  <c:v>5.7202300000000001E-8</c:v>
                </c:pt>
                <c:pt idx="15021">
                  <c:v>5.7208599999999998E-8</c:v>
                </c:pt>
                <c:pt idx="15022">
                  <c:v>5.7214800000000002E-8</c:v>
                </c:pt>
                <c:pt idx="15023">
                  <c:v>5.7221099999999999E-8</c:v>
                </c:pt>
                <c:pt idx="15024">
                  <c:v>5.7227300000000003E-8</c:v>
                </c:pt>
                <c:pt idx="15025">
                  <c:v>5.72336E-8</c:v>
                </c:pt>
                <c:pt idx="15026">
                  <c:v>5.7239799999999997E-8</c:v>
                </c:pt>
                <c:pt idx="15027">
                  <c:v>5.7246100000000001E-8</c:v>
                </c:pt>
                <c:pt idx="15028">
                  <c:v>5.7252299999999998E-8</c:v>
                </c:pt>
                <c:pt idx="15029">
                  <c:v>5.7258600000000002E-8</c:v>
                </c:pt>
                <c:pt idx="15030">
                  <c:v>5.7264799999999999E-8</c:v>
                </c:pt>
                <c:pt idx="15031">
                  <c:v>5.7271100000000003E-8</c:v>
                </c:pt>
                <c:pt idx="15032">
                  <c:v>5.72773E-8</c:v>
                </c:pt>
                <c:pt idx="15033">
                  <c:v>5.7283599999999997E-8</c:v>
                </c:pt>
                <c:pt idx="15034">
                  <c:v>5.7289800000000001E-8</c:v>
                </c:pt>
                <c:pt idx="15035">
                  <c:v>5.7296099999999998E-8</c:v>
                </c:pt>
                <c:pt idx="15036">
                  <c:v>5.7302300000000002E-8</c:v>
                </c:pt>
                <c:pt idx="15037">
                  <c:v>5.7308599999999999E-8</c:v>
                </c:pt>
                <c:pt idx="15038">
                  <c:v>5.7314800000000003E-8</c:v>
                </c:pt>
                <c:pt idx="15039">
                  <c:v>5.73211E-8</c:v>
                </c:pt>
                <c:pt idx="15040">
                  <c:v>5.7327299999999997E-8</c:v>
                </c:pt>
                <c:pt idx="15041">
                  <c:v>5.7333600000000001E-8</c:v>
                </c:pt>
                <c:pt idx="15042">
                  <c:v>5.7339799999999998E-8</c:v>
                </c:pt>
                <c:pt idx="15043">
                  <c:v>5.7346100000000002E-8</c:v>
                </c:pt>
                <c:pt idx="15044">
                  <c:v>5.7352299999999999E-8</c:v>
                </c:pt>
                <c:pt idx="15045">
                  <c:v>5.7358600000000002E-8</c:v>
                </c:pt>
                <c:pt idx="15046">
                  <c:v>5.73648E-8</c:v>
                </c:pt>
                <c:pt idx="15047">
                  <c:v>5.7371099999999997E-8</c:v>
                </c:pt>
                <c:pt idx="15048">
                  <c:v>5.7377300000000001E-8</c:v>
                </c:pt>
                <c:pt idx="15049">
                  <c:v>5.7383599999999998E-8</c:v>
                </c:pt>
                <c:pt idx="15050">
                  <c:v>5.7389800000000002E-8</c:v>
                </c:pt>
                <c:pt idx="15051">
                  <c:v>5.7396099999999999E-8</c:v>
                </c:pt>
                <c:pt idx="15052">
                  <c:v>5.7402300000000003E-8</c:v>
                </c:pt>
                <c:pt idx="15053">
                  <c:v>5.74086E-8</c:v>
                </c:pt>
                <c:pt idx="15054">
                  <c:v>5.7414799999999997E-8</c:v>
                </c:pt>
                <c:pt idx="15055">
                  <c:v>5.7421100000000001E-8</c:v>
                </c:pt>
                <c:pt idx="15056">
                  <c:v>5.7427299999999998E-8</c:v>
                </c:pt>
                <c:pt idx="15057">
                  <c:v>5.7433600000000002E-8</c:v>
                </c:pt>
                <c:pt idx="15058">
                  <c:v>5.7439799999999999E-8</c:v>
                </c:pt>
                <c:pt idx="15059">
                  <c:v>5.7446100000000002E-8</c:v>
                </c:pt>
                <c:pt idx="15060">
                  <c:v>5.74523E-8</c:v>
                </c:pt>
                <c:pt idx="15061">
                  <c:v>5.7458599999999997E-8</c:v>
                </c:pt>
                <c:pt idx="15062">
                  <c:v>5.7464800000000001E-8</c:v>
                </c:pt>
                <c:pt idx="15063">
                  <c:v>5.7471099999999998E-8</c:v>
                </c:pt>
                <c:pt idx="15064">
                  <c:v>5.7477300000000002E-8</c:v>
                </c:pt>
                <c:pt idx="15065">
                  <c:v>5.7483599999999999E-8</c:v>
                </c:pt>
                <c:pt idx="15066">
                  <c:v>5.7489800000000003E-8</c:v>
                </c:pt>
                <c:pt idx="15067">
                  <c:v>5.74961E-8</c:v>
                </c:pt>
                <c:pt idx="15068">
                  <c:v>5.7502299999999997E-8</c:v>
                </c:pt>
                <c:pt idx="15069">
                  <c:v>5.7508600000000001E-8</c:v>
                </c:pt>
                <c:pt idx="15070">
                  <c:v>5.7514799999999998E-8</c:v>
                </c:pt>
                <c:pt idx="15071">
                  <c:v>5.7521100000000001E-8</c:v>
                </c:pt>
                <c:pt idx="15072">
                  <c:v>5.7527299999999999E-8</c:v>
                </c:pt>
                <c:pt idx="15073">
                  <c:v>5.7533600000000002E-8</c:v>
                </c:pt>
                <c:pt idx="15074">
                  <c:v>5.75398E-8</c:v>
                </c:pt>
                <c:pt idx="15075">
                  <c:v>5.7546099999999997E-8</c:v>
                </c:pt>
                <c:pt idx="15076">
                  <c:v>5.7552300000000001E-8</c:v>
                </c:pt>
                <c:pt idx="15077">
                  <c:v>5.7558599999999998E-8</c:v>
                </c:pt>
                <c:pt idx="15078">
                  <c:v>5.7564800000000002E-8</c:v>
                </c:pt>
                <c:pt idx="15079">
                  <c:v>5.7571099999999999E-8</c:v>
                </c:pt>
                <c:pt idx="15080">
                  <c:v>5.7577300000000003E-8</c:v>
                </c:pt>
                <c:pt idx="15081">
                  <c:v>5.75836E-8</c:v>
                </c:pt>
                <c:pt idx="15082">
                  <c:v>5.7589799999999997E-8</c:v>
                </c:pt>
                <c:pt idx="15083">
                  <c:v>5.75961E-8</c:v>
                </c:pt>
                <c:pt idx="15084">
                  <c:v>5.7602299999999998E-8</c:v>
                </c:pt>
                <c:pt idx="15085">
                  <c:v>5.7608600000000001E-8</c:v>
                </c:pt>
                <c:pt idx="15086">
                  <c:v>5.7614799999999999E-8</c:v>
                </c:pt>
                <c:pt idx="15087">
                  <c:v>5.7621100000000002E-8</c:v>
                </c:pt>
                <c:pt idx="15088">
                  <c:v>5.76273E-8</c:v>
                </c:pt>
                <c:pt idx="15089">
                  <c:v>5.7633600000000003E-8</c:v>
                </c:pt>
                <c:pt idx="15090">
                  <c:v>5.7639800000000001E-8</c:v>
                </c:pt>
                <c:pt idx="15091">
                  <c:v>5.7646099999999998E-8</c:v>
                </c:pt>
                <c:pt idx="15092">
                  <c:v>5.7652300000000002E-8</c:v>
                </c:pt>
                <c:pt idx="15093">
                  <c:v>5.7658599999999999E-8</c:v>
                </c:pt>
                <c:pt idx="15094">
                  <c:v>5.7664800000000003E-8</c:v>
                </c:pt>
                <c:pt idx="15095">
                  <c:v>5.76711E-8</c:v>
                </c:pt>
                <c:pt idx="15096">
                  <c:v>5.7677299999999997E-8</c:v>
                </c:pt>
                <c:pt idx="15097">
                  <c:v>5.76836E-8</c:v>
                </c:pt>
                <c:pt idx="15098">
                  <c:v>5.7689799999999998E-8</c:v>
                </c:pt>
                <c:pt idx="15099">
                  <c:v>5.7696100000000001E-8</c:v>
                </c:pt>
                <c:pt idx="15100">
                  <c:v>5.7702299999999999E-8</c:v>
                </c:pt>
                <c:pt idx="15101">
                  <c:v>5.7708600000000002E-8</c:v>
                </c:pt>
                <c:pt idx="15102">
                  <c:v>5.77148E-8</c:v>
                </c:pt>
                <c:pt idx="15103">
                  <c:v>5.7721100000000003E-8</c:v>
                </c:pt>
                <c:pt idx="15104">
                  <c:v>5.7727300000000001E-8</c:v>
                </c:pt>
                <c:pt idx="15105">
                  <c:v>5.7733599999999998E-8</c:v>
                </c:pt>
                <c:pt idx="15106">
                  <c:v>5.7739800000000002E-8</c:v>
                </c:pt>
                <c:pt idx="15107">
                  <c:v>5.7746099999999999E-8</c:v>
                </c:pt>
                <c:pt idx="15108">
                  <c:v>5.7752300000000003E-8</c:v>
                </c:pt>
                <c:pt idx="15109">
                  <c:v>5.7758599999999999E-8</c:v>
                </c:pt>
                <c:pt idx="15110">
                  <c:v>5.7764799999999997E-8</c:v>
                </c:pt>
                <c:pt idx="15111">
                  <c:v>5.77711E-8</c:v>
                </c:pt>
                <c:pt idx="15112">
                  <c:v>5.7777299999999998E-8</c:v>
                </c:pt>
                <c:pt idx="15113">
                  <c:v>5.7783600000000001E-8</c:v>
                </c:pt>
                <c:pt idx="15114">
                  <c:v>5.7789799999999999E-8</c:v>
                </c:pt>
                <c:pt idx="15115">
                  <c:v>5.7796100000000002E-8</c:v>
                </c:pt>
                <c:pt idx="15116">
                  <c:v>5.78023E-8</c:v>
                </c:pt>
                <c:pt idx="15117">
                  <c:v>5.7808600000000003E-8</c:v>
                </c:pt>
                <c:pt idx="15118">
                  <c:v>5.7814800000000001E-8</c:v>
                </c:pt>
                <c:pt idx="15119">
                  <c:v>5.7821099999999998E-8</c:v>
                </c:pt>
                <c:pt idx="15120">
                  <c:v>5.7827300000000002E-8</c:v>
                </c:pt>
                <c:pt idx="15121">
                  <c:v>5.7833599999999998E-8</c:v>
                </c:pt>
                <c:pt idx="15122">
                  <c:v>5.7839800000000003E-8</c:v>
                </c:pt>
                <c:pt idx="15123">
                  <c:v>5.7846099999999999E-8</c:v>
                </c:pt>
                <c:pt idx="15124">
                  <c:v>5.7852299999999997E-8</c:v>
                </c:pt>
                <c:pt idx="15125">
                  <c:v>5.78586E-8</c:v>
                </c:pt>
                <c:pt idx="15126">
                  <c:v>5.7864799999999998E-8</c:v>
                </c:pt>
                <c:pt idx="15127">
                  <c:v>5.7871100000000001E-8</c:v>
                </c:pt>
                <c:pt idx="15128">
                  <c:v>5.7877299999999999E-8</c:v>
                </c:pt>
                <c:pt idx="15129">
                  <c:v>5.7883600000000002E-8</c:v>
                </c:pt>
                <c:pt idx="15130">
                  <c:v>5.78898E-8</c:v>
                </c:pt>
                <c:pt idx="15131">
                  <c:v>5.7896100000000003E-8</c:v>
                </c:pt>
                <c:pt idx="15132">
                  <c:v>5.7902300000000001E-8</c:v>
                </c:pt>
                <c:pt idx="15133">
                  <c:v>5.7908599999999997E-8</c:v>
                </c:pt>
                <c:pt idx="15134">
                  <c:v>5.7914800000000002E-8</c:v>
                </c:pt>
                <c:pt idx="15135">
                  <c:v>5.7921099999999998E-8</c:v>
                </c:pt>
                <c:pt idx="15136">
                  <c:v>5.7927300000000003E-8</c:v>
                </c:pt>
                <c:pt idx="15137">
                  <c:v>5.7933599999999999E-8</c:v>
                </c:pt>
                <c:pt idx="15138">
                  <c:v>5.7939799999999997E-8</c:v>
                </c:pt>
                <c:pt idx="15139">
                  <c:v>5.79461E-8</c:v>
                </c:pt>
                <c:pt idx="15140">
                  <c:v>5.7952299999999998E-8</c:v>
                </c:pt>
                <c:pt idx="15141">
                  <c:v>5.7958600000000001E-8</c:v>
                </c:pt>
                <c:pt idx="15142">
                  <c:v>5.7964799999999999E-8</c:v>
                </c:pt>
                <c:pt idx="15143">
                  <c:v>5.7971100000000002E-8</c:v>
                </c:pt>
                <c:pt idx="15144">
                  <c:v>5.79773E-8</c:v>
                </c:pt>
                <c:pt idx="15145">
                  <c:v>5.7983600000000003E-8</c:v>
                </c:pt>
                <c:pt idx="15146">
                  <c:v>5.7989800000000001E-8</c:v>
                </c:pt>
                <c:pt idx="15147">
                  <c:v>5.7996099999999997E-8</c:v>
                </c:pt>
                <c:pt idx="15148">
                  <c:v>5.8002300000000002E-8</c:v>
                </c:pt>
                <c:pt idx="15149">
                  <c:v>5.8008599999999998E-8</c:v>
                </c:pt>
                <c:pt idx="15150">
                  <c:v>5.8014800000000003E-8</c:v>
                </c:pt>
                <c:pt idx="15151">
                  <c:v>5.8021099999999999E-8</c:v>
                </c:pt>
                <c:pt idx="15152">
                  <c:v>5.8027299999999997E-8</c:v>
                </c:pt>
                <c:pt idx="15153">
                  <c:v>5.80336E-8</c:v>
                </c:pt>
                <c:pt idx="15154">
                  <c:v>5.8039799999999998E-8</c:v>
                </c:pt>
                <c:pt idx="15155">
                  <c:v>5.8046100000000001E-8</c:v>
                </c:pt>
                <c:pt idx="15156">
                  <c:v>5.8052299999999999E-8</c:v>
                </c:pt>
                <c:pt idx="15157">
                  <c:v>5.8058600000000002E-8</c:v>
                </c:pt>
                <c:pt idx="15158">
                  <c:v>5.80648E-8</c:v>
                </c:pt>
                <c:pt idx="15159">
                  <c:v>5.8071100000000003E-8</c:v>
                </c:pt>
                <c:pt idx="15160">
                  <c:v>5.8077300000000001E-8</c:v>
                </c:pt>
                <c:pt idx="15161">
                  <c:v>5.8083599999999997E-8</c:v>
                </c:pt>
                <c:pt idx="15162">
                  <c:v>5.8089800000000002E-8</c:v>
                </c:pt>
                <c:pt idx="15163">
                  <c:v>5.8096099999999998E-8</c:v>
                </c:pt>
                <c:pt idx="15164">
                  <c:v>5.8102300000000003E-8</c:v>
                </c:pt>
                <c:pt idx="15165">
                  <c:v>5.8108599999999999E-8</c:v>
                </c:pt>
                <c:pt idx="15166">
                  <c:v>5.8114799999999997E-8</c:v>
                </c:pt>
                <c:pt idx="15167">
                  <c:v>5.81211E-8</c:v>
                </c:pt>
                <c:pt idx="15168">
                  <c:v>5.8127299999999998E-8</c:v>
                </c:pt>
                <c:pt idx="15169">
                  <c:v>5.8133600000000001E-8</c:v>
                </c:pt>
                <c:pt idx="15170">
                  <c:v>5.8139799999999999E-8</c:v>
                </c:pt>
                <c:pt idx="15171">
                  <c:v>5.8146100000000002E-8</c:v>
                </c:pt>
                <c:pt idx="15172">
                  <c:v>5.81523E-8</c:v>
                </c:pt>
                <c:pt idx="15173">
                  <c:v>5.8158600000000003E-8</c:v>
                </c:pt>
                <c:pt idx="15174">
                  <c:v>5.8164800000000001E-8</c:v>
                </c:pt>
                <c:pt idx="15175">
                  <c:v>5.8171099999999997E-8</c:v>
                </c:pt>
                <c:pt idx="15176">
                  <c:v>5.8177300000000002E-8</c:v>
                </c:pt>
                <c:pt idx="15177">
                  <c:v>5.8183599999999998E-8</c:v>
                </c:pt>
                <c:pt idx="15178">
                  <c:v>5.8189800000000003E-8</c:v>
                </c:pt>
                <c:pt idx="15179">
                  <c:v>5.8196099999999999E-8</c:v>
                </c:pt>
                <c:pt idx="15180">
                  <c:v>5.8202299999999997E-8</c:v>
                </c:pt>
                <c:pt idx="15181">
                  <c:v>5.82086E-8</c:v>
                </c:pt>
                <c:pt idx="15182">
                  <c:v>5.8214799999999998E-8</c:v>
                </c:pt>
                <c:pt idx="15183">
                  <c:v>5.8221100000000001E-8</c:v>
                </c:pt>
                <c:pt idx="15184">
                  <c:v>5.8227299999999999E-8</c:v>
                </c:pt>
                <c:pt idx="15185">
                  <c:v>5.8233600000000002E-8</c:v>
                </c:pt>
                <c:pt idx="15186">
                  <c:v>5.82398E-8</c:v>
                </c:pt>
                <c:pt idx="15187">
                  <c:v>5.8246100000000003E-8</c:v>
                </c:pt>
                <c:pt idx="15188">
                  <c:v>5.8252300000000001E-8</c:v>
                </c:pt>
                <c:pt idx="15189">
                  <c:v>5.8258599999999997E-8</c:v>
                </c:pt>
                <c:pt idx="15190">
                  <c:v>5.8264800000000002E-8</c:v>
                </c:pt>
                <c:pt idx="15191">
                  <c:v>5.8271099999999998E-8</c:v>
                </c:pt>
                <c:pt idx="15192">
                  <c:v>5.8277300000000003E-8</c:v>
                </c:pt>
                <c:pt idx="15193">
                  <c:v>5.8283599999999999E-8</c:v>
                </c:pt>
                <c:pt idx="15194">
                  <c:v>5.8289799999999997E-8</c:v>
                </c:pt>
                <c:pt idx="15195">
                  <c:v>5.82961E-8</c:v>
                </c:pt>
                <c:pt idx="15196">
                  <c:v>5.8302299999999998E-8</c:v>
                </c:pt>
                <c:pt idx="15197">
                  <c:v>5.8308600000000001E-8</c:v>
                </c:pt>
                <c:pt idx="15198">
                  <c:v>5.8314799999999999E-8</c:v>
                </c:pt>
                <c:pt idx="15199">
                  <c:v>5.8321100000000002E-8</c:v>
                </c:pt>
                <c:pt idx="15200">
                  <c:v>5.83273E-8</c:v>
                </c:pt>
                <c:pt idx="15201">
                  <c:v>5.8333600000000003E-8</c:v>
                </c:pt>
                <c:pt idx="15202">
                  <c:v>5.8339800000000001E-8</c:v>
                </c:pt>
                <c:pt idx="15203">
                  <c:v>5.8346099999999997E-8</c:v>
                </c:pt>
                <c:pt idx="15204">
                  <c:v>5.8352300000000002E-8</c:v>
                </c:pt>
                <c:pt idx="15205">
                  <c:v>5.8358599999999998E-8</c:v>
                </c:pt>
                <c:pt idx="15206">
                  <c:v>5.8364800000000003E-8</c:v>
                </c:pt>
                <c:pt idx="15207">
                  <c:v>5.8371099999999999E-8</c:v>
                </c:pt>
                <c:pt idx="15208">
                  <c:v>5.8377299999999997E-8</c:v>
                </c:pt>
                <c:pt idx="15209">
                  <c:v>5.83836E-8</c:v>
                </c:pt>
                <c:pt idx="15210">
                  <c:v>5.8389799999999998E-8</c:v>
                </c:pt>
                <c:pt idx="15211">
                  <c:v>5.8396100000000001E-8</c:v>
                </c:pt>
                <c:pt idx="15212">
                  <c:v>5.8402299999999999E-8</c:v>
                </c:pt>
                <c:pt idx="15213">
                  <c:v>5.8408600000000002E-8</c:v>
                </c:pt>
                <c:pt idx="15214">
                  <c:v>5.84148E-8</c:v>
                </c:pt>
                <c:pt idx="15215">
                  <c:v>5.8421100000000003E-8</c:v>
                </c:pt>
                <c:pt idx="15216">
                  <c:v>5.8427300000000001E-8</c:v>
                </c:pt>
                <c:pt idx="15217">
                  <c:v>5.8433599999999997E-8</c:v>
                </c:pt>
                <c:pt idx="15218">
                  <c:v>5.8439800000000002E-8</c:v>
                </c:pt>
                <c:pt idx="15219">
                  <c:v>5.8446099999999998E-8</c:v>
                </c:pt>
                <c:pt idx="15220">
                  <c:v>5.8452300000000003E-8</c:v>
                </c:pt>
                <c:pt idx="15221">
                  <c:v>5.8458599999999999E-8</c:v>
                </c:pt>
                <c:pt idx="15222">
                  <c:v>5.8464799999999997E-8</c:v>
                </c:pt>
                <c:pt idx="15223">
                  <c:v>5.84711E-8</c:v>
                </c:pt>
                <c:pt idx="15224">
                  <c:v>5.8477299999999998E-8</c:v>
                </c:pt>
                <c:pt idx="15225">
                  <c:v>5.8483600000000001E-8</c:v>
                </c:pt>
                <c:pt idx="15226">
                  <c:v>5.8489799999999999E-8</c:v>
                </c:pt>
                <c:pt idx="15227">
                  <c:v>5.8496100000000002E-8</c:v>
                </c:pt>
                <c:pt idx="15228">
                  <c:v>5.85023E-8</c:v>
                </c:pt>
                <c:pt idx="15229">
                  <c:v>5.8508600000000003E-8</c:v>
                </c:pt>
                <c:pt idx="15230">
                  <c:v>5.8514800000000001E-8</c:v>
                </c:pt>
                <c:pt idx="15231">
                  <c:v>5.8521099999999997E-8</c:v>
                </c:pt>
                <c:pt idx="15232">
                  <c:v>5.8527300000000002E-8</c:v>
                </c:pt>
                <c:pt idx="15233">
                  <c:v>5.8533599999999998E-8</c:v>
                </c:pt>
                <c:pt idx="15234">
                  <c:v>5.8539800000000003E-8</c:v>
                </c:pt>
                <c:pt idx="15235">
                  <c:v>5.8546099999999999E-8</c:v>
                </c:pt>
                <c:pt idx="15236">
                  <c:v>5.8552299999999997E-8</c:v>
                </c:pt>
                <c:pt idx="15237">
                  <c:v>5.85586E-8</c:v>
                </c:pt>
                <c:pt idx="15238">
                  <c:v>5.8564799999999998E-8</c:v>
                </c:pt>
                <c:pt idx="15239">
                  <c:v>5.8571100000000001E-8</c:v>
                </c:pt>
                <c:pt idx="15240">
                  <c:v>5.8577299999999999E-8</c:v>
                </c:pt>
                <c:pt idx="15241">
                  <c:v>5.8583600000000002E-8</c:v>
                </c:pt>
                <c:pt idx="15242">
                  <c:v>5.85898E-8</c:v>
                </c:pt>
                <c:pt idx="15243">
                  <c:v>5.8596100000000003E-8</c:v>
                </c:pt>
                <c:pt idx="15244">
                  <c:v>5.8602300000000001E-8</c:v>
                </c:pt>
                <c:pt idx="15245">
                  <c:v>5.8608599999999997E-8</c:v>
                </c:pt>
                <c:pt idx="15246">
                  <c:v>5.8614800000000002E-8</c:v>
                </c:pt>
                <c:pt idx="15247">
                  <c:v>5.8621099999999998E-8</c:v>
                </c:pt>
                <c:pt idx="15248">
                  <c:v>5.8627300000000002E-8</c:v>
                </c:pt>
                <c:pt idx="15249">
                  <c:v>5.8633599999999999E-8</c:v>
                </c:pt>
                <c:pt idx="15250">
                  <c:v>5.8639799999999997E-8</c:v>
                </c:pt>
                <c:pt idx="15251">
                  <c:v>5.86461E-8</c:v>
                </c:pt>
                <c:pt idx="15252">
                  <c:v>5.8652299999999998E-8</c:v>
                </c:pt>
                <c:pt idx="15253">
                  <c:v>5.8658600000000001E-8</c:v>
                </c:pt>
                <c:pt idx="15254">
                  <c:v>5.8664799999999999E-8</c:v>
                </c:pt>
                <c:pt idx="15255">
                  <c:v>5.8671100000000002E-8</c:v>
                </c:pt>
                <c:pt idx="15256">
                  <c:v>5.86773E-8</c:v>
                </c:pt>
                <c:pt idx="15257">
                  <c:v>5.8683600000000003E-8</c:v>
                </c:pt>
                <c:pt idx="15258">
                  <c:v>5.8689800000000001E-8</c:v>
                </c:pt>
                <c:pt idx="15259">
                  <c:v>5.8696099999999997E-8</c:v>
                </c:pt>
                <c:pt idx="15260">
                  <c:v>5.8702300000000001E-8</c:v>
                </c:pt>
                <c:pt idx="15261">
                  <c:v>5.8708599999999998E-8</c:v>
                </c:pt>
                <c:pt idx="15262">
                  <c:v>5.8714800000000002E-8</c:v>
                </c:pt>
                <c:pt idx="15263">
                  <c:v>5.8721099999999999E-8</c:v>
                </c:pt>
                <c:pt idx="15264">
                  <c:v>5.8727299999999997E-8</c:v>
                </c:pt>
                <c:pt idx="15265">
                  <c:v>5.87336E-8</c:v>
                </c:pt>
                <c:pt idx="15266">
                  <c:v>5.8739799999999998E-8</c:v>
                </c:pt>
                <c:pt idx="15267">
                  <c:v>5.8746100000000001E-8</c:v>
                </c:pt>
                <c:pt idx="15268">
                  <c:v>5.8752299999999999E-8</c:v>
                </c:pt>
                <c:pt idx="15269">
                  <c:v>5.8758600000000002E-8</c:v>
                </c:pt>
                <c:pt idx="15270">
                  <c:v>5.87648E-8</c:v>
                </c:pt>
                <c:pt idx="15271">
                  <c:v>5.8771100000000003E-8</c:v>
                </c:pt>
                <c:pt idx="15272">
                  <c:v>5.8777300000000001E-8</c:v>
                </c:pt>
                <c:pt idx="15273">
                  <c:v>5.8783599999999997E-8</c:v>
                </c:pt>
                <c:pt idx="15274">
                  <c:v>5.8789800000000001E-8</c:v>
                </c:pt>
                <c:pt idx="15275">
                  <c:v>5.8796099999999998E-8</c:v>
                </c:pt>
                <c:pt idx="15276">
                  <c:v>5.8802300000000002E-8</c:v>
                </c:pt>
                <c:pt idx="15277">
                  <c:v>5.8808599999999999E-8</c:v>
                </c:pt>
                <c:pt idx="15278">
                  <c:v>5.8814799999999997E-8</c:v>
                </c:pt>
                <c:pt idx="15279">
                  <c:v>5.88211E-8</c:v>
                </c:pt>
                <c:pt idx="15280">
                  <c:v>5.8827299999999998E-8</c:v>
                </c:pt>
                <c:pt idx="15281">
                  <c:v>5.8833600000000001E-8</c:v>
                </c:pt>
                <c:pt idx="15282">
                  <c:v>5.8839799999999999E-8</c:v>
                </c:pt>
                <c:pt idx="15283">
                  <c:v>5.8846100000000002E-8</c:v>
                </c:pt>
                <c:pt idx="15284">
                  <c:v>5.88523E-8</c:v>
                </c:pt>
                <c:pt idx="15285">
                  <c:v>5.8858600000000003E-8</c:v>
                </c:pt>
                <c:pt idx="15286">
                  <c:v>5.88648E-8</c:v>
                </c:pt>
                <c:pt idx="15287">
                  <c:v>5.8871099999999997E-8</c:v>
                </c:pt>
                <c:pt idx="15288">
                  <c:v>5.8877300000000001E-8</c:v>
                </c:pt>
                <c:pt idx="15289">
                  <c:v>5.8883599999999998E-8</c:v>
                </c:pt>
                <c:pt idx="15290">
                  <c:v>5.8889800000000002E-8</c:v>
                </c:pt>
                <c:pt idx="15291">
                  <c:v>5.8896099999999999E-8</c:v>
                </c:pt>
                <c:pt idx="15292">
                  <c:v>5.8902300000000003E-8</c:v>
                </c:pt>
                <c:pt idx="15293">
                  <c:v>5.89086E-8</c:v>
                </c:pt>
                <c:pt idx="15294">
                  <c:v>5.8914799999999998E-8</c:v>
                </c:pt>
                <c:pt idx="15295">
                  <c:v>5.8921100000000001E-8</c:v>
                </c:pt>
                <c:pt idx="15296">
                  <c:v>5.8927299999999999E-8</c:v>
                </c:pt>
                <c:pt idx="15297">
                  <c:v>5.8933600000000002E-8</c:v>
                </c:pt>
                <c:pt idx="15298">
                  <c:v>5.8939799999999999E-8</c:v>
                </c:pt>
                <c:pt idx="15299">
                  <c:v>5.8946100000000003E-8</c:v>
                </c:pt>
                <c:pt idx="15300">
                  <c:v>5.89523E-8</c:v>
                </c:pt>
                <c:pt idx="15301">
                  <c:v>5.8958599999999997E-8</c:v>
                </c:pt>
                <c:pt idx="15302">
                  <c:v>5.8964800000000001E-8</c:v>
                </c:pt>
                <c:pt idx="15303">
                  <c:v>5.8971099999999998E-8</c:v>
                </c:pt>
                <c:pt idx="15304">
                  <c:v>5.8977300000000002E-8</c:v>
                </c:pt>
                <c:pt idx="15305">
                  <c:v>5.8983599999999999E-8</c:v>
                </c:pt>
                <c:pt idx="15306">
                  <c:v>5.8989800000000003E-8</c:v>
                </c:pt>
                <c:pt idx="15307">
                  <c:v>5.89961E-8</c:v>
                </c:pt>
                <c:pt idx="15308">
                  <c:v>5.9002299999999998E-8</c:v>
                </c:pt>
                <c:pt idx="15309">
                  <c:v>5.9008600000000001E-8</c:v>
                </c:pt>
                <c:pt idx="15310">
                  <c:v>5.9014799999999998E-8</c:v>
                </c:pt>
                <c:pt idx="15311">
                  <c:v>5.9021100000000002E-8</c:v>
                </c:pt>
                <c:pt idx="15312">
                  <c:v>5.9027299999999999E-8</c:v>
                </c:pt>
                <c:pt idx="15313">
                  <c:v>5.9033600000000003E-8</c:v>
                </c:pt>
                <c:pt idx="15314">
                  <c:v>5.90398E-8</c:v>
                </c:pt>
                <c:pt idx="15315">
                  <c:v>5.9046099999999997E-8</c:v>
                </c:pt>
                <c:pt idx="15316">
                  <c:v>5.9052300000000001E-8</c:v>
                </c:pt>
                <c:pt idx="15317">
                  <c:v>5.9058599999999998E-8</c:v>
                </c:pt>
                <c:pt idx="15318">
                  <c:v>5.9064800000000002E-8</c:v>
                </c:pt>
                <c:pt idx="15319">
                  <c:v>5.9071099999999999E-8</c:v>
                </c:pt>
                <c:pt idx="15320">
                  <c:v>5.9077300000000003E-8</c:v>
                </c:pt>
                <c:pt idx="15321">
                  <c:v>5.90836E-8</c:v>
                </c:pt>
                <c:pt idx="15322">
                  <c:v>5.9089799999999998E-8</c:v>
                </c:pt>
                <c:pt idx="15323">
                  <c:v>5.9096100000000001E-8</c:v>
                </c:pt>
                <c:pt idx="15324">
                  <c:v>5.9102299999999998E-8</c:v>
                </c:pt>
                <c:pt idx="15325">
                  <c:v>5.9108600000000002E-8</c:v>
                </c:pt>
                <c:pt idx="15326">
                  <c:v>5.9114799999999999E-8</c:v>
                </c:pt>
                <c:pt idx="15327">
                  <c:v>5.9121100000000003E-8</c:v>
                </c:pt>
                <c:pt idx="15328">
                  <c:v>5.91273E-8</c:v>
                </c:pt>
                <c:pt idx="15329">
                  <c:v>5.9133599999999997E-8</c:v>
                </c:pt>
                <c:pt idx="15330">
                  <c:v>5.9139800000000001E-8</c:v>
                </c:pt>
                <c:pt idx="15331">
                  <c:v>5.9146099999999998E-8</c:v>
                </c:pt>
                <c:pt idx="15332">
                  <c:v>5.9152300000000002E-8</c:v>
                </c:pt>
                <c:pt idx="15333">
                  <c:v>5.9158599999999999E-8</c:v>
                </c:pt>
                <c:pt idx="15334">
                  <c:v>5.9164800000000003E-8</c:v>
                </c:pt>
                <c:pt idx="15335">
                  <c:v>5.91711E-8</c:v>
                </c:pt>
                <c:pt idx="15336">
                  <c:v>5.9177299999999997E-8</c:v>
                </c:pt>
                <c:pt idx="15337">
                  <c:v>5.9183600000000001E-8</c:v>
                </c:pt>
                <c:pt idx="15338">
                  <c:v>5.9189799999999998E-8</c:v>
                </c:pt>
                <c:pt idx="15339">
                  <c:v>5.9196100000000002E-8</c:v>
                </c:pt>
                <c:pt idx="15340">
                  <c:v>5.9202299999999999E-8</c:v>
                </c:pt>
                <c:pt idx="15341">
                  <c:v>5.9208600000000003E-8</c:v>
                </c:pt>
                <c:pt idx="15342">
                  <c:v>5.92148E-8</c:v>
                </c:pt>
                <c:pt idx="15343">
                  <c:v>5.9221099999999997E-8</c:v>
                </c:pt>
                <c:pt idx="15344">
                  <c:v>5.9227300000000001E-8</c:v>
                </c:pt>
                <c:pt idx="15345">
                  <c:v>5.9233599999999998E-8</c:v>
                </c:pt>
                <c:pt idx="15346">
                  <c:v>5.9239800000000002E-8</c:v>
                </c:pt>
                <c:pt idx="15347">
                  <c:v>5.9246099999999999E-8</c:v>
                </c:pt>
                <c:pt idx="15348">
                  <c:v>5.9252300000000003E-8</c:v>
                </c:pt>
                <c:pt idx="15349">
                  <c:v>5.92586E-8</c:v>
                </c:pt>
                <c:pt idx="15350">
                  <c:v>5.9264799999999997E-8</c:v>
                </c:pt>
                <c:pt idx="15351">
                  <c:v>5.9271100000000001E-8</c:v>
                </c:pt>
                <c:pt idx="15352">
                  <c:v>5.9277299999999998E-8</c:v>
                </c:pt>
                <c:pt idx="15353">
                  <c:v>5.9283600000000002E-8</c:v>
                </c:pt>
                <c:pt idx="15354">
                  <c:v>5.9289799999999999E-8</c:v>
                </c:pt>
                <c:pt idx="15355">
                  <c:v>5.9296100000000002E-8</c:v>
                </c:pt>
                <c:pt idx="15356">
                  <c:v>5.93023E-8</c:v>
                </c:pt>
                <c:pt idx="15357">
                  <c:v>5.9308599999999997E-8</c:v>
                </c:pt>
                <c:pt idx="15358">
                  <c:v>5.9314800000000001E-8</c:v>
                </c:pt>
                <c:pt idx="15359">
                  <c:v>5.9321099999999998E-8</c:v>
                </c:pt>
                <c:pt idx="15360">
                  <c:v>5.9327300000000002E-8</c:v>
                </c:pt>
                <c:pt idx="15361">
                  <c:v>5.9333599999999999E-8</c:v>
                </c:pt>
                <c:pt idx="15362">
                  <c:v>5.9339800000000003E-8</c:v>
                </c:pt>
                <c:pt idx="15363">
                  <c:v>5.93461E-8</c:v>
                </c:pt>
                <c:pt idx="15364">
                  <c:v>5.9352299999999997E-8</c:v>
                </c:pt>
                <c:pt idx="15365">
                  <c:v>5.9358600000000001E-8</c:v>
                </c:pt>
                <c:pt idx="15366">
                  <c:v>5.9364799999999998E-8</c:v>
                </c:pt>
                <c:pt idx="15367">
                  <c:v>5.9371100000000001E-8</c:v>
                </c:pt>
                <c:pt idx="15368">
                  <c:v>5.9377299999999999E-8</c:v>
                </c:pt>
                <c:pt idx="15369">
                  <c:v>5.9383600000000002E-8</c:v>
                </c:pt>
                <c:pt idx="15370">
                  <c:v>5.93898E-8</c:v>
                </c:pt>
                <c:pt idx="15371">
                  <c:v>5.9396099999999997E-8</c:v>
                </c:pt>
                <c:pt idx="15372">
                  <c:v>5.9402300000000001E-8</c:v>
                </c:pt>
                <c:pt idx="15373">
                  <c:v>5.9408599999999998E-8</c:v>
                </c:pt>
                <c:pt idx="15374">
                  <c:v>5.9414800000000002E-8</c:v>
                </c:pt>
                <c:pt idx="15375">
                  <c:v>5.9421099999999999E-8</c:v>
                </c:pt>
                <c:pt idx="15376">
                  <c:v>5.9427300000000003E-8</c:v>
                </c:pt>
                <c:pt idx="15377">
                  <c:v>5.94336E-8</c:v>
                </c:pt>
                <c:pt idx="15378">
                  <c:v>5.9439799999999997E-8</c:v>
                </c:pt>
                <c:pt idx="15379">
                  <c:v>5.9446100000000001E-8</c:v>
                </c:pt>
                <c:pt idx="15380">
                  <c:v>5.9452299999999998E-8</c:v>
                </c:pt>
                <c:pt idx="15381">
                  <c:v>5.9458600000000001E-8</c:v>
                </c:pt>
                <c:pt idx="15382">
                  <c:v>5.9464799999999999E-8</c:v>
                </c:pt>
                <c:pt idx="15383">
                  <c:v>5.9471100000000002E-8</c:v>
                </c:pt>
                <c:pt idx="15384">
                  <c:v>5.94773E-8</c:v>
                </c:pt>
                <c:pt idx="15385">
                  <c:v>5.9483599999999997E-8</c:v>
                </c:pt>
                <c:pt idx="15386">
                  <c:v>5.9489800000000001E-8</c:v>
                </c:pt>
                <c:pt idx="15387">
                  <c:v>5.9496099999999998E-8</c:v>
                </c:pt>
                <c:pt idx="15388">
                  <c:v>5.9502300000000002E-8</c:v>
                </c:pt>
                <c:pt idx="15389">
                  <c:v>5.9508599999999999E-8</c:v>
                </c:pt>
                <c:pt idx="15390">
                  <c:v>5.9514800000000003E-8</c:v>
                </c:pt>
                <c:pt idx="15391">
                  <c:v>5.95211E-8</c:v>
                </c:pt>
                <c:pt idx="15392">
                  <c:v>5.9527299999999997E-8</c:v>
                </c:pt>
                <c:pt idx="15393">
                  <c:v>5.95336E-8</c:v>
                </c:pt>
                <c:pt idx="15394">
                  <c:v>5.9539799999999998E-8</c:v>
                </c:pt>
                <c:pt idx="15395">
                  <c:v>5.9546100000000001E-8</c:v>
                </c:pt>
                <c:pt idx="15396">
                  <c:v>5.9552299999999999E-8</c:v>
                </c:pt>
                <c:pt idx="15397">
                  <c:v>5.9558600000000002E-8</c:v>
                </c:pt>
                <c:pt idx="15398">
                  <c:v>5.95648E-8</c:v>
                </c:pt>
                <c:pt idx="15399">
                  <c:v>5.9571100000000003E-8</c:v>
                </c:pt>
                <c:pt idx="15400">
                  <c:v>5.9577300000000001E-8</c:v>
                </c:pt>
                <c:pt idx="15401">
                  <c:v>5.9583599999999998E-8</c:v>
                </c:pt>
                <c:pt idx="15402">
                  <c:v>5.9589800000000002E-8</c:v>
                </c:pt>
                <c:pt idx="15403">
                  <c:v>5.9596099999999999E-8</c:v>
                </c:pt>
                <c:pt idx="15404">
                  <c:v>5.9602300000000003E-8</c:v>
                </c:pt>
                <c:pt idx="15405">
                  <c:v>5.9608600000000006E-8</c:v>
                </c:pt>
                <c:pt idx="15406">
                  <c:v>5.9614799999999997E-8</c:v>
                </c:pt>
                <c:pt idx="15407">
                  <c:v>5.9621099999999994E-8</c:v>
                </c:pt>
                <c:pt idx="15408">
                  <c:v>5.9627299999999998E-8</c:v>
                </c:pt>
                <c:pt idx="15409">
                  <c:v>5.9633599999999995E-8</c:v>
                </c:pt>
                <c:pt idx="15410">
                  <c:v>5.9639799999999999E-8</c:v>
                </c:pt>
                <c:pt idx="15411">
                  <c:v>5.9646099999999996E-8</c:v>
                </c:pt>
                <c:pt idx="15412">
                  <c:v>5.96523E-8</c:v>
                </c:pt>
                <c:pt idx="15413">
                  <c:v>5.9658599999999997E-8</c:v>
                </c:pt>
                <c:pt idx="15414">
                  <c:v>5.9664800000000001E-8</c:v>
                </c:pt>
                <c:pt idx="15415">
                  <c:v>5.9671099999999998E-8</c:v>
                </c:pt>
                <c:pt idx="15416">
                  <c:v>5.9677300000000002E-8</c:v>
                </c:pt>
                <c:pt idx="15417">
                  <c:v>5.9683599999999999E-8</c:v>
                </c:pt>
                <c:pt idx="15418">
                  <c:v>5.9689800000000003E-8</c:v>
                </c:pt>
                <c:pt idx="15419">
                  <c:v>5.9696099999999999E-8</c:v>
                </c:pt>
                <c:pt idx="15420">
                  <c:v>5.9702300000000004E-8</c:v>
                </c:pt>
                <c:pt idx="15421">
                  <c:v>5.97086E-8</c:v>
                </c:pt>
                <c:pt idx="15422">
                  <c:v>5.9714800000000005E-8</c:v>
                </c:pt>
                <c:pt idx="15423">
                  <c:v>5.9721100000000001E-8</c:v>
                </c:pt>
                <c:pt idx="15424">
                  <c:v>5.9727300000000006E-8</c:v>
                </c:pt>
                <c:pt idx="15425">
                  <c:v>5.9733600000000002E-8</c:v>
                </c:pt>
                <c:pt idx="15426">
                  <c:v>5.9739799999999993E-8</c:v>
                </c:pt>
                <c:pt idx="15427">
                  <c:v>5.9746100000000003E-8</c:v>
                </c:pt>
                <c:pt idx="15428">
                  <c:v>5.9752299999999994E-8</c:v>
                </c:pt>
                <c:pt idx="15429">
                  <c:v>5.9758600000000004E-8</c:v>
                </c:pt>
                <c:pt idx="15430">
                  <c:v>5.9764799999999995E-8</c:v>
                </c:pt>
                <c:pt idx="15431">
                  <c:v>5.9771100000000005E-8</c:v>
                </c:pt>
                <c:pt idx="15432">
                  <c:v>5.9777299999999996E-8</c:v>
                </c:pt>
                <c:pt idx="15433">
                  <c:v>5.9783600000000006E-8</c:v>
                </c:pt>
                <c:pt idx="15434">
                  <c:v>5.9789799999999997E-8</c:v>
                </c:pt>
                <c:pt idx="15435">
                  <c:v>5.9796099999999994E-8</c:v>
                </c:pt>
                <c:pt idx="15436">
                  <c:v>5.9802299999999998E-8</c:v>
                </c:pt>
                <c:pt idx="15437">
                  <c:v>5.9808599999999995E-8</c:v>
                </c:pt>
                <c:pt idx="15438">
                  <c:v>5.9814799999999999E-8</c:v>
                </c:pt>
                <c:pt idx="15439">
                  <c:v>5.9821099999999996E-8</c:v>
                </c:pt>
                <c:pt idx="15440">
                  <c:v>5.98273E-8</c:v>
                </c:pt>
                <c:pt idx="15441">
                  <c:v>5.9833599999999997E-8</c:v>
                </c:pt>
                <c:pt idx="15442">
                  <c:v>5.9839800000000001E-8</c:v>
                </c:pt>
                <c:pt idx="15443">
                  <c:v>5.9846099999999997E-8</c:v>
                </c:pt>
                <c:pt idx="15444">
                  <c:v>5.9852300000000002E-8</c:v>
                </c:pt>
                <c:pt idx="15445">
                  <c:v>5.9858599999999998E-8</c:v>
                </c:pt>
                <c:pt idx="15446">
                  <c:v>5.9864800000000003E-8</c:v>
                </c:pt>
                <c:pt idx="15447">
                  <c:v>5.9871099999999999E-8</c:v>
                </c:pt>
                <c:pt idx="15448">
                  <c:v>5.9877300000000004E-8</c:v>
                </c:pt>
                <c:pt idx="15449">
                  <c:v>5.98836E-8</c:v>
                </c:pt>
                <c:pt idx="15450">
                  <c:v>5.9889800000000005E-8</c:v>
                </c:pt>
                <c:pt idx="15451">
                  <c:v>5.9896100000000001E-8</c:v>
                </c:pt>
                <c:pt idx="15452">
                  <c:v>5.9902300000000006E-8</c:v>
                </c:pt>
                <c:pt idx="15453">
                  <c:v>5.9908600000000002E-8</c:v>
                </c:pt>
                <c:pt idx="15454">
                  <c:v>5.9914800000000007E-8</c:v>
                </c:pt>
                <c:pt idx="15455">
                  <c:v>5.9921100000000003E-8</c:v>
                </c:pt>
                <c:pt idx="15456">
                  <c:v>5.9927299999999994E-8</c:v>
                </c:pt>
                <c:pt idx="15457">
                  <c:v>5.9933600000000004E-8</c:v>
                </c:pt>
                <c:pt idx="15458">
                  <c:v>5.9939799999999995E-8</c:v>
                </c:pt>
                <c:pt idx="15459">
                  <c:v>5.9946100000000005E-8</c:v>
                </c:pt>
                <c:pt idx="15460">
                  <c:v>5.9952299999999996E-8</c:v>
                </c:pt>
                <c:pt idx="15461">
                  <c:v>5.9958600000000006E-8</c:v>
                </c:pt>
                <c:pt idx="15462">
                  <c:v>5.9964799999999997E-8</c:v>
                </c:pt>
                <c:pt idx="15463">
                  <c:v>5.9971099999999994E-8</c:v>
                </c:pt>
                <c:pt idx="15464">
                  <c:v>5.9977299999999998E-8</c:v>
                </c:pt>
                <c:pt idx="15465">
                  <c:v>5.9983599999999995E-8</c:v>
                </c:pt>
                <c:pt idx="15466">
                  <c:v>5.9989799999999999E-8</c:v>
                </c:pt>
                <c:pt idx="15467">
                  <c:v>5.9996099999999996E-8</c:v>
                </c:pt>
                <c:pt idx="15468">
                  <c:v>6.00023E-8</c:v>
                </c:pt>
                <c:pt idx="15469">
                  <c:v>6.0008599999999996E-8</c:v>
                </c:pt>
                <c:pt idx="15470">
                  <c:v>6.0014800000000001E-8</c:v>
                </c:pt>
                <c:pt idx="15471">
                  <c:v>6.0021099999999997E-8</c:v>
                </c:pt>
                <c:pt idx="15472">
                  <c:v>6.0027300000000002E-8</c:v>
                </c:pt>
                <c:pt idx="15473">
                  <c:v>6.0033599999999998E-8</c:v>
                </c:pt>
                <c:pt idx="15474">
                  <c:v>6.0039800000000003E-8</c:v>
                </c:pt>
                <c:pt idx="15475">
                  <c:v>6.0046099999999999E-8</c:v>
                </c:pt>
                <c:pt idx="15476">
                  <c:v>6.0052300000000004E-8</c:v>
                </c:pt>
                <c:pt idx="15477">
                  <c:v>6.00586E-8</c:v>
                </c:pt>
                <c:pt idx="15478">
                  <c:v>6.0064800000000005E-8</c:v>
                </c:pt>
                <c:pt idx="15479">
                  <c:v>6.0071100000000001E-8</c:v>
                </c:pt>
                <c:pt idx="15480">
                  <c:v>6.0077300000000006E-8</c:v>
                </c:pt>
                <c:pt idx="15481">
                  <c:v>6.0083600000000002E-8</c:v>
                </c:pt>
                <c:pt idx="15482">
                  <c:v>6.0089800000000006E-8</c:v>
                </c:pt>
                <c:pt idx="15483">
                  <c:v>6.0096100000000003E-8</c:v>
                </c:pt>
                <c:pt idx="15484">
                  <c:v>6.0102299999999994E-8</c:v>
                </c:pt>
                <c:pt idx="15485">
                  <c:v>6.0108600000000004E-8</c:v>
                </c:pt>
                <c:pt idx="15486">
                  <c:v>6.0114799999999995E-8</c:v>
                </c:pt>
                <c:pt idx="15487">
                  <c:v>6.0121100000000005E-8</c:v>
                </c:pt>
                <c:pt idx="15488">
                  <c:v>6.0127299999999996E-8</c:v>
                </c:pt>
                <c:pt idx="15489">
                  <c:v>6.0133600000000006E-8</c:v>
                </c:pt>
                <c:pt idx="15490">
                  <c:v>6.0139799999999997E-8</c:v>
                </c:pt>
                <c:pt idx="15491">
                  <c:v>6.0146099999999994E-8</c:v>
                </c:pt>
                <c:pt idx="15492">
                  <c:v>6.0152299999999998E-8</c:v>
                </c:pt>
                <c:pt idx="15493">
                  <c:v>6.0158599999999994E-8</c:v>
                </c:pt>
                <c:pt idx="15494">
                  <c:v>6.0164799999999999E-8</c:v>
                </c:pt>
                <c:pt idx="15495">
                  <c:v>6.0171099999999995E-8</c:v>
                </c:pt>
                <c:pt idx="15496">
                  <c:v>6.01773E-8</c:v>
                </c:pt>
                <c:pt idx="15497">
                  <c:v>6.0183599999999996E-8</c:v>
                </c:pt>
                <c:pt idx="15498">
                  <c:v>6.0189800000000001E-8</c:v>
                </c:pt>
                <c:pt idx="15499">
                  <c:v>6.0196099999999997E-8</c:v>
                </c:pt>
                <c:pt idx="15500">
                  <c:v>6.0202300000000002E-8</c:v>
                </c:pt>
                <c:pt idx="15501">
                  <c:v>6.0208599999999998E-8</c:v>
                </c:pt>
                <c:pt idx="15502">
                  <c:v>6.0214800000000003E-8</c:v>
                </c:pt>
                <c:pt idx="15503">
                  <c:v>6.0221099999999999E-8</c:v>
                </c:pt>
                <c:pt idx="15504">
                  <c:v>6.0227300000000004E-8</c:v>
                </c:pt>
                <c:pt idx="15505">
                  <c:v>6.02336E-8</c:v>
                </c:pt>
                <c:pt idx="15506">
                  <c:v>6.0239800000000005E-8</c:v>
                </c:pt>
                <c:pt idx="15507">
                  <c:v>6.0246100000000001E-8</c:v>
                </c:pt>
                <c:pt idx="15508">
                  <c:v>6.0252300000000005E-8</c:v>
                </c:pt>
                <c:pt idx="15509">
                  <c:v>6.0258600000000002E-8</c:v>
                </c:pt>
                <c:pt idx="15510">
                  <c:v>6.0264800000000006E-8</c:v>
                </c:pt>
                <c:pt idx="15511">
                  <c:v>6.0271100000000003E-8</c:v>
                </c:pt>
                <c:pt idx="15512">
                  <c:v>6.0277299999999994E-8</c:v>
                </c:pt>
                <c:pt idx="15513">
                  <c:v>6.0283600000000004E-8</c:v>
                </c:pt>
                <c:pt idx="15514">
                  <c:v>6.0289799999999995E-8</c:v>
                </c:pt>
                <c:pt idx="15515">
                  <c:v>6.0296100000000005E-8</c:v>
                </c:pt>
                <c:pt idx="15516">
                  <c:v>6.0302299999999996E-8</c:v>
                </c:pt>
                <c:pt idx="15517">
                  <c:v>6.0308600000000006E-8</c:v>
                </c:pt>
                <c:pt idx="15518">
                  <c:v>6.0314799999999997E-8</c:v>
                </c:pt>
                <c:pt idx="15519">
                  <c:v>6.0321099999999993E-8</c:v>
                </c:pt>
                <c:pt idx="15520">
                  <c:v>6.0327299999999998E-8</c:v>
                </c:pt>
                <c:pt idx="15521">
                  <c:v>6.0333599999999994E-8</c:v>
                </c:pt>
                <c:pt idx="15522">
                  <c:v>6.0339799999999999E-8</c:v>
                </c:pt>
                <c:pt idx="15523">
                  <c:v>6.0346099999999995E-8</c:v>
                </c:pt>
                <c:pt idx="15524">
                  <c:v>6.03523E-8</c:v>
                </c:pt>
                <c:pt idx="15525">
                  <c:v>6.0358599999999996E-8</c:v>
                </c:pt>
                <c:pt idx="15526">
                  <c:v>6.0364800000000001E-8</c:v>
                </c:pt>
                <c:pt idx="15527">
                  <c:v>6.0371099999999997E-8</c:v>
                </c:pt>
                <c:pt idx="15528">
                  <c:v>6.0377300000000002E-8</c:v>
                </c:pt>
                <c:pt idx="15529">
                  <c:v>6.0383599999999998E-8</c:v>
                </c:pt>
                <c:pt idx="15530">
                  <c:v>6.0389800000000003E-8</c:v>
                </c:pt>
                <c:pt idx="15531">
                  <c:v>6.0396099999999999E-8</c:v>
                </c:pt>
                <c:pt idx="15532">
                  <c:v>6.0402300000000003E-8</c:v>
                </c:pt>
                <c:pt idx="15533">
                  <c:v>6.04086E-8</c:v>
                </c:pt>
                <c:pt idx="15534">
                  <c:v>6.0414800000000004E-8</c:v>
                </c:pt>
                <c:pt idx="15535">
                  <c:v>6.0421100000000001E-8</c:v>
                </c:pt>
                <c:pt idx="15536">
                  <c:v>6.0427300000000005E-8</c:v>
                </c:pt>
                <c:pt idx="15537">
                  <c:v>6.0433600000000002E-8</c:v>
                </c:pt>
                <c:pt idx="15538">
                  <c:v>6.0439800000000006E-8</c:v>
                </c:pt>
                <c:pt idx="15539">
                  <c:v>6.0446100000000003E-8</c:v>
                </c:pt>
                <c:pt idx="15540">
                  <c:v>6.0452299999999994E-8</c:v>
                </c:pt>
                <c:pt idx="15541">
                  <c:v>6.0458600000000004E-8</c:v>
                </c:pt>
                <c:pt idx="15542">
                  <c:v>6.0464799999999995E-8</c:v>
                </c:pt>
                <c:pt idx="15543">
                  <c:v>6.0471100000000005E-8</c:v>
                </c:pt>
                <c:pt idx="15544">
                  <c:v>6.0477299999999996E-8</c:v>
                </c:pt>
                <c:pt idx="15545">
                  <c:v>6.0483600000000006E-8</c:v>
                </c:pt>
                <c:pt idx="15546">
                  <c:v>6.0489799999999997E-8</c:v>
                </c:pt>
                <c:pt idx="15547">
                  <c:v>6.0496100000000007E-8</c:v>
                </c:pt>
                <c:pt idx="15548">
                  <c:v>6.0502299999999998E-8</c:v>
                </c:pt>
                <c:pt idx="15549">
                  <c:v>6.0508599999999994E-8</c:v>
                </c:pt>
                <c:pt idx="15550">
                  <c:v>6.0514799999999999E-8</c:v>
                </c:pt>
                <c:pt idx="15551">
                  <c:v>6.0521099999999995E-8</c:v>
                </c:pt>
                <c:pt idx="15552">
                  <c:v>6.05273E-8</c:v>
                </c:pt>
                <c:pt idx="15553">
                  <c:v>6.0533599999999996E-8</c:v>
                </c:pt>
                <c:pt idx="15554">
                  <c:v>6.0539800000000001E-8</c:v>
                </c:pt>
                <c:pt idx="15555">
                  <c:v>6.0546099999999997E-8</c:v>
                </c:pt>
                <c:pt idx="15556">
                  <c:v>6.0552300000000002E-8</c:v>
                </c:pt>
                <c:pt idx="15557">
                  <c:v>6.0558599999999998E-8</c:v>
                </c:pt>
                <c:pt idx="15558">
                  <c:v>6.0564800000000002E-8</c:v>
                </c:pt>
                <c:pt idx="15559">
                  <c:v>6.0571099999999999E-8</c:v>
                </c:pt>
                <c:pt idx="15560">
                  <c:v>6.0577300000000003E-8</c:v>
                </c:pt>
                <c:pt idx="15561">
                  <c:v>6.05836E-8</c:v>
                </c:pt>
                <c:pt idx="15562">
                  <c:v>6.0589800000000004E-8</c:v>
                </c:pt>
                <c:pt idx="15563">
                  <c:v>6.0596100000000001E-8</c:v>
                </c:pt>
                <c:pt idx="15564">
                  <c:v>6.0602300000000005E-8</c:v>
                </c:pt>
                <c:pt idx="15565">
                  <c:v>6.0608600000000002E-8</c:v>
                </c:pt>
                <c:pt idx="15566">
                  <c:v>6.0614800000000006E-8</c:v>
                </c:pt>
                <c:pt idx="15567">
                  <c:v>6.0621100000000003E-8</c:v>
                </c:pt>
                <c:pt idx="15568">
                  <c:v>6.0627299999999994E-8</c:v>
                </c:pt>
                <c:pt idx="15569">
                  <c:v>6.0633600000000004E-8</c:v>
                </c:pt>
                <c:pt idx="15570">
                  <c:v>6.0639799999999995E-8</c:v>
                </c:pt>
                <c:pt idx="15571">
                  <c:v>6.0646100000000005E-8</c:v>
                </c:pt>
                <c:pt idx="15572">
                  <c:v>6.0652299999999996E-8</c:v>
                </c:pt>
                <c:pt idx="15573">
                  <c:v>6.0658600000000006E-8</c:v>
                </c:pt>
                <c:pt idx="15574">
                  <c:v>6.0664799999999997E-8</c:v>
                </c:pt>
                <c:pt idx="15575">
                  <c:v>6.0671100000000007E-8</c:v>
                </c:pt>
                <c:pt idx="15576">
                  <c:v>6.0677299999999998E-8</c:v>
                </c:pt>
                <c:pt idx="15577">
                  <c:v>6.0683599999999994E-8</c:v>
                </c:pt>
                <c:pt idx="15578">
                  <c:v>6.0689799999999999E-8</c:v>
                </c:pt>
                <c:pt idx="15579">
                  <c:v>6.0696099999999995E-8</c:v>
                </c:pt>
                <c:pt idx="15580">
                  <c:v>6.07023E-8</c:v>
                </c:pt>
                <c:pt idx="15581">
                  <c:v>6.0708599999999996E-8</c:v>
                </c:pt>
                <c:pt idx="15582">
                  <c:v>6.07148E-8</c:v>
                </c:pt>
                <c:pt idx="15583">
                  <c:v>6.0721099999999997E-8</c:v>
                </c:pt>
                <c:pt idx="15584">
                  <c:v>6.0727300000000001E-8</c:v>
                </c:pt>
                <c:pt idx="15585">
                  <c:v>6.0733599999999998E-8</c:v>
                </c:pt>
                <c:pt idx="15586">
                  <c:v>6.0739800000000002E-8</c:v>
                </c:pt>
                <c:pt idx="15587">
                  <c:v>6.0746099999999999E-8</c:v>
                </c:pt>
                <c:pt idx="15588">
                  <c:v>6.0752300000000003E-8</c:v>
                </c:pt>
                <c:pt idx="15589">
                  <c:v>6.07586E-8</c:v>
                </c:pt>
                <c:pt idx="15590">
                  <c:v>6.0764800000000004E-8</c:v>
                </c:pt>
                <c:pt idx="15591">
                  <c:v>6.0771100000000001E-8</c:v>
                </c:pt>
                <c:pt idx="15592">
                  <c:v>6.0777300000000005E-8</c:v>
                </c:pt>
                <c:pt idx="15593">
                  <c:v>6.0783600000000002E-8</c:v>
                </c:pt>
                <c:pt idx="15594">
                  <c:v>6.0789800000000006E-8</c:v>
                </c:pt>
                <c:pt idx="15595">
                  <c:v>6.0796100000000003E-8</c:v>
                </c:pt>
                <c:pt idx="15596">
                  <c:v>6.0802299999999994E-8</c:v>
                </c:pt>
                <c:pt idx="15597">
                  <c:v>6.0808600000000004E-8</c:v>
                </c:pt>
                <c:pt idx="15598">
                  <c:v>6.0814799999999995E-8</c:v>
                </c:pt>
                <c:pt idx="15599">
                  <c:v>6.0821100000000005E-8</c:v>
                </c:pt>
                <c:pt idx="15600">
                  <c:v>6.0827299999999996E-8</c:v>
                </c:pt>
                <c:pt idx="15601">
                  <c:v>6.0833600000000005E-8</c:v>
                </c:pt>
                <c:pt idx="15602">
                  <c:v>6.0839799999999997E-8</c:v>
                </c:pt>
                <c:pt idx="15603">
                  <c:v>6.0846100000000006E-8</c:v>
                </c:pt>
                <c:pt idx="15604">
                  <c:v>6.0852299999999998E-8</c:v>
                </c:pt>
                <c:pt idx="15605">
                  <c:v>6.0858599999999994E-8</c:v>
                </c:pt>
                <c:pt idx="15606">
                  <c:v>6.0864799999999999E-8</c:v>
                </c:pt>
                <c:pt idx="15607">
                  <c:v>6.0871099999999995E-8</c:v>
                </c:pt>
                <c:pt idx="15608">
                  <c:v>6.0877299999999999E-8</c:v>
                </c:pt>
                <c:pt idx="15609">
                  <c:v>6.0883599999999996E-8</c:v>
                </c:pt>
                <c:pt idx="15610">
                  <c:v>6.08898E-8</c:v>
                </c:pt>
                <c:pt idx="15611">
                  <c:v>6.0896099999999997E-8</c:v>
                </c:pt>
                <c:pt idx="15612">
                  <c:v>6.0902300000000001E-8</c:v>
                </c:pt>
                <c:pt idx="15613">
                  <c:v>6.0908599999999998E-8</c:v>
                </c:pt>
                <c:pt idx="15614">
                  <c:v>6.0914800000000002E-8</c:v>
                </c:pt>
                <c:pt idx="15615">
                  <c:v>6.0921099999999999E-8</c:v>
                </c:pt>
                <c:pt idx="15616">
                  <c:v>6.0927300000000003E-8</c:v>
                </c:pt>
                <c:pt idx="15617">
                  <c:v>6.09336E-8</c:v>
                </c:pt>
                <c:pt idx="15618">
                  <c:v>6.0939800000000004E-8</c:v>
                </c:pt>
                <c:pt idx="15619">
                  <c:v>6.0946100000000001E-8</c:v>
                </c:pt>
                <c:pt idx="15620">
                  <c:v>6.0952300000000005E-8</c:v>
                </c:pt>
                <c:pt idx="15621">
                  <c:v>6.0958600000000002E-8</c:v>
                </c:pt>
                <c:pt idx="15622">
                  <c:v>6.0964800000000006E-8</c:v>
                </c:pt>
                <c:pt idx="15623">
                  <c:v>6.0971100000000003E-8</c:v>
                </c:pt>
                <c:pt idx="15624">
                  <c:v>6.0977299999999994E-8</c:v>
                </c:pt>
                <c:pt idx="15625">
                  <c:v>6.0983600000000004E-8</c:v>
                </c:pt>
                <c:pt idx="15626">
                  <c:v>6.0989799999999995E-8</c:v>
                </c:pt>
                <c:pt idx="15627">
                  <c:v>6.0996100000000004E-8</c:v>
                </c:pt>
                <c:pt idx="15628">
                  <c:v>6.1002299999999996E-8</c:v>
                </c:pt>
                <c:pt idx="15629">
                  <c:v>6.1008600000000005E-8</c:v>
                </c:pt>
                <c:pt idx="15630">
                  <c:v>6.1014799999999997E-8</c:v>
                </c:pt>
                <c:pt idx="15631">
                  <c:v>6.1021100000000006E-8</c:v>
                </c:pt>
                <c:pt idx="15632">
                  <c:v>6.1027299999999997E-8</c:v>
                </c:pt>
                <c:pt idx="15633">
                  <c:v>6.1033599999999994E-8</c:v>
                </c:pt>
                <c:pt idx="15634">
                  <c:v>6.1039799999999998E-8</c:v>
                </c:pt>
                <c:pt idx="15635">
                  <c:v>6.1046099999999995E-8</c:v>
                </c:pt>
                <c:pt idx="15636">
                  <c:v>6.1052299999999999E-8</c:v>
                </c:pt>
                <c:pt idx="15637">
                  <c:v>6.1058599999999996E-8</c:v>
                </c:pt>
                <c:pt idx="15638">
                  <c:v>6.10648E-8</c:v>
                </c:pt>
                <c:pt idx="15639">
                  <c:v>6.1071099999999997E-8</c:v>
                </c:pt>
                <c:pt idx="15640">
                  <c:v>6.1077300000000001E-8</c:v>
                </c:pt>
                <c:pt idx="15641">
                  <c:v>6.1083599999999998E-8</c:v>
                </c:pt>
                <c:pt idx="15642">
                  <c:v>6.1089800000000002E-8</c:v>
                </c:pt>
                <c:pt idx="15643">
                  <c:v>6.1096099999999999E-8</c:v>
                </c:pt>
                <c:pt idx="15644">
                  <c:v>6.1102300000000003E-8</c:v>
                </c:pt>
                <c:pt idx="15645">
                  <c:v>6.11086E-8</c:v>
                </c:pt>
                <c:pt idx="15646">
                  <c:v>6.1114800000000004E-8</c:v>
                </c:pt>
                <c:pt idx="15647">
                  <c:v>6.1121100000000001E-8</c:v>
                </c:pt>
                <c:pt idx="15648">
                  <c:v>6.1127300000000005E-8</c:v>
                </c:pt>
                <c:pt idx="15649">
                  <c:v>6.1133600000000002E-8</c:v>
                </c:pt>
                <c:pt idx="15650">
                  <c:v>6.1139800000000006E-8</c:v>
                </c:pt>
                <c:pt idx="15651">
                  <c:v>6.1146100000000002E-8</c:v>
                </c:pt>
                <c:pt idx="15652">
                  <c:v>6.1152299999999994E-8</c:v>
                </c:pt>
                <c:pt idx="15653">
                  <c:v>6.1158600000000003E-8</c:v>
                </c:pt>
                <c:pt idx="15654">
                  <c:v>6.1164799999999995E-8</c:v>
                </c:pt>
                <c:pt idx="15655">
                  <c:v>6.1171100000000004E-8</c:v>
                </c:pt>
                <c:pt idx="15656">
                  <c:v>6.1177299999999996E-8</c:v>
                </c:pt>
                <c:pt idx="15657">
                  <c:v>6.1183600000000005E-8</c:v>
                </c:pt>
                <c:pt idx="15658">
                  <c:v>6.1189799999999996E-8</c:v>
                </c:pt>
                <c:pt idx="15659">
                  <c:v>6.1196100000000006E-8</c:v>
                </c:pt>
                <c:pt idx="15660">
                  <c:v>6.1202299999999997E-8</c:v>
                </c:pt>
                <c:pt idx="15661">
                  <c:v>6.1208599999999994E-8</c:v>
                </c:pt>
                <c:pt idx="15662">
                  <c:v>6.1214799999999998E-8</c:v>
                </c:pt>
                <c:pt idx="15663">
                  <c:v>6.1221099999999995E-8</c:v>
                </c:pt>
                <c:pt idx="15664">
                  <c:v>6.1227299999999999E-8</c:v>
                </c:pt>
                <c:pt idx="15665">
                  <c:v>6.1233599999999996E-8</c:v>
                </c:pt>
                <c:pt idx="15666">
                  <c:v>6.12398E-8</c:v>
                </c:pt>
                <c:pt idx="15667">
                  <c:v>6.1246099999999997E-8</c:v>
                </c:pt>
                <c:pt idx="15668">
                  <c:v>6.1252300000000001E-8</c:v>
                </c:pt>
                <c:pt idx="15669">
                  <c:v>6.1258599999999998E-8</c:v>
                </c:pt>
                <c:pt idx="15670">
                  <c:v>6.1264800000000002E-8</c:v>
                </c:pt>
                <c:pt idx="15671">
                  <c:v>6.1271099999999999E-8</c:v>
                </c:pt>
                <c:pt idx="15672">
                  <c:v>6.1277300000000003E-8</c:v>
                </c:pt>
                <c:pt idx="15673">
                  <c:v>6.12836E-8</c:v>
                </c:pt>
                <c:pt idx="15674">
                  <c:v>6.1289800000000004E-8</c:v>
                </c:pt>
                <c:pt idx="15675">
                  <c:v>6.1296100000000001E-8</c:v>
                </c:pt>
                <c:pt idx="15676">
                  <c:v>6.1302300000000005E-8</c:v>
                </c:pt>
                <c:pt idx="15677">
                  <c:v>6.1308600000000001E-8</c:v>
                </c:pt>
                <c:pt idx="15678">
                  <c:v>6.1314800000000006E-8</c:v>
                </c:pt>
                <c:pt idx="15679">
                  <c:v>6.1321100000000002E-8</c:v>
                </c:pt>
                <c:pt idx="15680">
                  <c:v>6.1327299999999994E-8</c:v>
                </c:pt>
                <c:pt idx="15681">
                  <c:v>6.1333600000000003E-8</c:v>
                </c:pt>
                <c:pt idx="15682">
                  <c:v>6.1339799999999994E-8</c:v>
                </c:pt>
                <c:pt idx="15683">
                  <c:v>6.1346100000000004E-8</c:v>
                </c:pt>
                <c:pt idx="15684">
                  <c:v>6.1352299999999995E-8</c:v>
                </c:pt>
                <c:pt idx="15685">
                  <c:v>6.1358600000000005E-8</c:v>
                </c:pt>
                <c:pt idx="15686">
                  <c:v>6.1364799999999996E-8</c:v>
                </c:pt>
                <c:pt idx="15687">
                  <c:v>6.1371100000000006E-8</c:v>
                </c:pt>
                <c:pt idx="15688">
                  <c:v>6.1377299999999997E-8</c:v>
                </c:pt>
                <c:pt idx="15689">
                  <c:v>6.1383599999999994E-8</c:v>
                </c:pt>
                <c:pt idx="15690">
                  <c:v>6.1389799999999998E-8</c:v>
                </c:pt>
                <c:pt idx="15691">
                  <c:v>6.1396099999999995E-8</c:v>
                </c:pt>
                <c:pt idx="15692">
                  <c:v>6.1402299999999999E-8</c:v>
                </c:pt>
                <c:pt idx="15693">
                  <c:v>6.1408599999999996E-8</c:v>
                </c:pt>
                <c:pt idx="15694">
                  <c:v>6.14148E-8</c:v>
                </c:pt>
                <c:pt idx="15695">
                  <c:v>6.1421099999999997E-8</c:v>
                </c:pt>
                <c:pt idx="15696">
                  <c:v>6.1427300000000001E-8</c:v>
                </c:pt>
                <c:pt idx="15697">
                  <c:v>6.1433599999999998E-8</c:v>
                </c:pt>
                <c:pt idx="15698">
                  <c:v>6.1439800000000002E-8</c:v>
                </c:pt>
                <c:pt idx="15699">
                  <c:v>6.1446099999999999E-8</c:v>
                </c:pt>
                <c:pt idx="15700">
                  <c:v>6.1452300000000003E-8</c:v>
                </c:pt>
                <c:pt idx="15701">
                  <c:v>6.14586E-8</c:v>
                </c:pt>
                <c:pt idx="15702">
                  <c:v>6.1464800000000004E-8</c:v>
                </c:pt>
                <c:pt idx="15703">
                  <c:v>6.14711E-8</c:v>
                </c:pt>
                <c:pt idx="15704">
                  <c:v>6.1477300000000005E-8</c:v>
                </c:pt>
                <c:pt idx="15705">
                  <c:v>6.1483600000000001E-8</c:v>
                </c:pt>
                <c:pt idx="15706">
                  <c:v>6.1489800000000006E-8</c:v>
                </c:pt>
                <c:pt idx="15707">
                  <c:v>6.1496100000000002E-8</c:v>
                </c:pt>
                <c:pt idx="15708">
                  <c:v>6.1502299999999993E-8</c:v>
                </c:pt>
                <c:pt idx="15709">
                  <c:v>6.1508600000000003E-8</c:v>
                </c:pt>
                <c:pt idx="15710">
                  <c:v>6.1514799999999994E-8</c:v>
                </c:pt>
                <c:pt idx="15711">
                  <c:v>6.1521100000000004E-8</c:v>
                </c:pt>
                <c:pt idx="15712">
                  <c:v>6.1527299999999995E-8</c:v>
                </c:pt>
                <c:pt idx="15713">
                  <c:v>6.1533600000000005E-8</c:v>
                </c:pt>
                <c:pt idx="15714">
                  <c:v>6.1539799999999996E-8</c:v>
                </c:pt>
                <c:pt idx="15715">
                  <c:v>6.1546100000000006E-8</c:v>
                </c:pt>
                <c:pt idx="15716">
                  <c:v>6.1552299999999997E-8</c:v>
                </c:pt>
                <c:pt idx="15717">
                  <c:v>6.1558599999999994E-8</c:v>
                </c:pt>
                <c:pt idx="15718">
                  <c:v>6.1564799999999998E-8</c:v>
                </c:pt>
                <c:pt idx="15719">
                  <c:v>6.1571099999999995E-8</c:v>
                </c:pt>
                <c:pt idx="15720">
                  <c:v>6.1577299999999999E-8</c:v>
                </c:pt>
                <c:pt idx="15721">
                  <c:v>6.1583599999999996E-8</c:v>
                </c:pt>
                <c:pt idx="15722">
                  <c:v>6.15898E-8</c:v>
                </c:pt>
                <c:pt idx="15723">
                  <c:v>6.1596099999999997E-8</c:v>
                </c:pt>
                <c:pt idx="15724">
                  <c:v>6.1602300000000001E-8</c:v>
                </c:pt>
                <c:pt idx="15725">
                  <c:v>6.1608599999999998E-8</c:v>
                </c:pt>
                <c:pt idx="15726">
                  <c:v>6.1614800000000002E-8</c:v>
                </c:pt>
                <c:pt idx="15727">
                  <c:v>6.1621099999999998E-8</c:v>
                </c:pt>
                <c:pt idx="15728">
                  <c:v>6.1627300000000003E-8</c:v>
                </c:pt>
                <c:pt idx="15729">
                  <c:v>6.1633599999999999E-8</c:v>
                </c:pt>
                <c:pt idx="15730">
                  <c:v>6.1639800000000004E-8</c:v>
                </c:pt>
                <c:pt idx="15731">
                  <c:v>6.16461E-8</c:v>
                </c:pt>
                <c:pt idx="15732">
                  <c:v>6.1652300000000005E-8</c:v>
                </c:pt>
                <c:pt idx="15733">
                  <c:v>6.1658600000000001E-8</c:v>
                </c:pt>
                <c:pt idx="15734">
                  <c:v>6.1664800000000006E-8</c:v>
                </c:pt>
                <c:pt idx="15735">
                  <c:v>6.1671100000000002E-8</c:v>
                </c:pt>
                <c:pt idx="15736">
                  <c:v>6.1677300000000007E-8</c:v>
                </c:pt>
                <c:pt idx="15737">
                  <c:v>6.1683600000000003E-8</c:v>
                </c:pt>
                <c:pt idx="15738">
                  <c:v>6.1689799999999994E-8</c:v>
                </c:pt>
                <c:pt idx="15739">
                  <c:v>6.1696100000000004E-8</c:v>
                </c:pt>
                <c:pt idx="15740">
                  <c:v>6.1702299999999995E-8</c:v>
                </c:pt>
                <c:pt idx="15741">
                  <c:v>6.1708600000000005E-8</c:v>
                </c:pt>
                <c:pt idx="15742">
                  <c:v>6.1714799999999996E-8</c:v>
                </c:pt>
                <c:pt idx="15743">
                  <c:v>6.1721100000000006E-8</c:v>
                </c:pt>
                <c:pt idx="15744">
                  <c:v>6.1727299999999997E-8</c:v>
                </c:pt>
                <c:pt idx="15745">
                  <c:v>6.1733599999999994E-8</c:v>
                </c:pt>
                <c:pt idx="15746">
                  <c:v>6.1739799999999998E-8</c:v>
                </c:pt>
                <c:pt idx="15747">
                  <c:v>6.1746099999999995E-8</c:v>
                </c:pt>
                <c:pt idx="15748">
                  <c:v>6.1752299999999999E-8</c:v>
                </c:pt>
                <c:pt idx="15749">
                  <c:v>6.1758599999999996E-8</c:v>
                </c:pt>
                <c:pt idx="15750">
                  <c:v>6.17648E-8</c:v>
                </c:pt>
                <c:pt idx="15751">
                  <c:v>6.1771099999999997E-8</c:v>
                </c:pt>
                <c:pt idx="15752">
                  <c:v>6.1777300000000001E-8</c:v>
                </c:pt>
                <c:pt idx="15753">
                  <c:v>6.1783599999999997E-8</c:v>
                </c:pt>
                <c:pt idx="15754">
                  <c:v>6.1789800000000002E-8</c:v>
                </c:pt>
                <c:pt idx="15755">
                  <c:v>6.1796099999999998E-8</c:v>
                </c:pt>
                <c:pt idx="15756">
                  <c:v>6.1802300000000003E-8</c:v>
                </c:pt>
                <c:pt idx="15757">
                  <c:v>6.1808599999999999E-8</c:v>
                </c:pt>
                <c:pt idx="15758">
                  <c:v>6.1814800000000004E-8</c:v>
                </c:pt>
                <c:pt idx="15759">
                  <c:v>6.18211E-8</c:v>
                </c:pt>
                <c:pt idx="15760">
                  <c:v>6.1827300000000005E-8</c:v>
                </c:pt>
                <c:pt idx="15761">
                  <c:v>6.1833600000000001E-8</c:v>
                </c:pt>
                <c:pt idx="15762">
                  <c:v>6.1839800000000006E-8</c:v>
                </c:pt>
                <c:pt idx="15763">
                  <c:v>6.1846100000000002E-8</c:v>
                </c:pt>
                <c:pt idx="15764">
                  <c:v>6.1852300000000007E-8</c:v>
                </c:pt>
                <c:pt idx="15765">
                  <c:v>6.1858600000000003E-8</c:v>
                </c:pt>
                <c:pt idx="15766">
                  <c:v>6.1864799999999994E-8</c:v>
                </c:pt>
                <c:pt idx="15767">
                  <c:v>6.1871100000000004E-8</c:v>
                </c:pt>
                <c:pt idx="15768">
                  <c:v>6.1877299999999995E-8</c:v>
                </c:pt>
                <c:pt idx="15769">
                  <c:v>6.1883600000000005E-8</c:v>
                </c:pt>
                <c:pt idx="15770">
                  <c:v>6.1889799999999996E-8</c:v>
                </c:pt>
                <c:pt idx="15771">
                  <c:v>6.1896100000000006E-8</c:v>
                </c:pt>
                <c:pt idx="15772">
                  <c:v>6.1902299999999997E-8</c:v>
                </c:pt>
                <c:pt idx="15773">
                  <c:v>6.1908599999999994E-8</c:v>
                </c:pt>
                <c:pt idx="15774">
                  <c:v>6.1914799999999998E-8</c:v>
                </c:pt>
                <c:pt idx="15775">
                  <c:v>6.1921099999999995E-8</c:v>
                </c:pt>
                <c:pt idx="15776">
                  <c:v>6.1927299999999999E-8</c:v>
                </c:pt>
                <c:pt idx="15777">
                  <c:v>6.1933599999999995E-8</c:v>
                </c:pt>
                <c:pt idx="15778">
                  <c:v>6.19398E-8</c:v>
                </c:pt>
                <c:pt idx="15779">
                  <c:v>6.1946099999999996E-8</c:v>
                </c:pt>
                <c:pt idx="15780">
                  <c:v>6.1952300000000001E-8</c:v>
                </c:pt>
                <c:pt idx="15781">
                  <c:v>6.1958599999999997E-8</c:v>
                </c:pt>
                <c:pt idx="15782">
                  <c:v>6.1964800000000002E-8</c:v>
                </c:pt>
                <c:pt idx="15783">
                  <c:v>6.1971099999999998E-8</c:v>
                </c:pt>
                <c:pt idx="15784">
                  <c:v>6.1977300000000003E-8</c:v>
                </c:pt>
                <c:pt idx="15785">
                  <c:v>6.1983599999999999E-8</c:v>
                </c:pt>
                <c:pt idx="15786">
                  <c:v>6.1989800000000004E-8</c:v>
                </c:pt>
                <c:pt idx="15787">
                  <c:v>6.19961E-8</c:v>
                </c:pt>
                <c:pt idx="15788">
                  <c:v>6.2002300000000005E-8</c:v>
                </c:pt>
                <c:pt idx="15789">
                  <c:v>6.2008600000000001E-8</c:v>
                </c:pt>
                <c:pt idx="15790">
                  <c:v>6.2014800000000006E-8</c:v>
                </c:pt>
                <c:pt idx="15791">
                  <c:v>6.2021100000000002E-8</c:v>
                </c:pt>
                <c:pt idx="15792">
                  <c:v>6.2027300000000006E-8</c:v>
                </c:pt>
                <c:pt idx="15793">
                  <c:v>6.2033600000000003E-8</c:v>
                </c:pt>
                <c:pt idx="15794">
                  <c:v>6.2039799999999994E-8</c:v>
                </c:pt>
                <c:pt idx="15795">
                  <c:v>6.2046100000000004E-8</c:v>
                </c:pt>
                <c:pt idx="15796">
                  <c:v>6.2052299999999995E-8</c:v>
                </c:pt>
                <c:pt idx="15797">
                  <c:v>6.2058600000000005E-8</c:v>
                </c:pt>
                <c:pt idx="15798">
                  <c:v>6.2064799999999996E-8</c:v>
                </c:pt>
                <c:pt idx="15799">
                  <c:v>6.2071100000000006E-8</c:v>
                </c:pt>
                <c:pt idx="15800">
                  <c:v>6.2077299999999997E-8</c:v>
                </c:pt>
                <c:pt idx="15801">
                  <c:v>6.2083599999999994E-8</c:v>
                </c:pt>
                <c:pt idx="15802">
                  <c:v>6.2089799999999998E-8</c:v>
                </c:pt>
                <c:pt idx="15803">
                  <c:v>6.2096099999999994E-8</c:v>
                </c:pt>
                <c:pt idx="15804">
                  <c:v>6.2102299999999999E-8</c:v>
                </c:pt>
                <c:pt idx="15805">
                  <c:v>6.2108599999999995E-8</c:v>
                </c:pt>
                <c:pt idx="15806">
                  <c:v>6.21148E-8</c:v>
                </c:pt>
                <c:pt idx="15807">
                  <c:v>6.2121099999999996E-8</c:v>
                </c:pt>
                <c:pt idx="15808">
                  <c:v>6.2127300000000001E-8</c:v>
                </c:pt>
                <c:pt idx="15809">
                  <c:v>6.2133599999999997E-8</c:v>
                </c:pt>
                <c:pt idx="15810">
                  <c:v>6.2139800000000002E-8</c:v>
                </c:pt>
                <c:pt idx="15811">
                  <c:v>6.2146099999999998E-8</c:v>
                </c:pt>
                <c:pt idx="15812">
                  <c:v>6.2152300000000003E-8</c:v>
                </c:pt>
                <c:pt idx="15813">
                  <c:v>6.2158599999999999E-8</c:v>
                </c:pt>
                <c:pt idx="15814">
                  <c:v>6.2164800000000004E-8</c:v>
                </c:pt>
                <c:pt idx="15815">
                  <c:v>6.21711E-8</c:v>
                </c:pt>
                <c:pt idx="15816">
                  <c:v>6.2177300000000004E-8</c:v>
                </c:pt>
                <c:pt idx="15817">
                  <c:v>6.2183600000000001E-8</c:v>
                </c:pt>
                <c:pt idx="15818">
                  <c:v>6.2189800000000005E-8</c:v>
                </c:pt>
                <c:pt idx="15819">
                  <c:v>6.2196100000000002E-8</c:v>
                </c:pt>
                <c:pt idx="15820">
                  <c:v>6.2202300000000006E-8</c:v>
                </c:pt>
                <c:pt idx="15821">
                  <c:v>6.2208600000000003E-8</c:v>
                </c:pt>
                <c:pt idx="15822">
                  <c:v>6.2214799999999994E-8</c:v>
                </c:pt>
                <c:pt idx="15823">
                  <c:v>6.2221100000000004E-8</c:v>
                </c:pt>
                <c:pt idx="15824">
                  <c:v>6.2227299999999995E-8</c:v>
                </c:pt>
                <c:pt idx="15825">
                  <c:v>6.2233600000000005E-8</c:v>
                </c:pt>
                <c:pt idx="15826">
                  <c:v>6.2239799999999996E-8</c:v>
                </c:pt>
                <c:pt idx="15827">
                  <c:v>6.2246100000000006E-8</c:v>
                </c:pt>
                <c:pt idx="15828">
                  <c:v>6.2252299999999997E-8</c:v>
                </c:pt>
                <c:pt idx="15829">
                  <c:v>6.2258599999999993E-8</c:v>
                </c:pt>
                <c:pt idx="15830">
                  <c:v>6.2264799999999998E-8</c:v>
                </c:pt>
                <c:pt idx="15831">
                  <c:v>6.2271099999999994E-8</c:v>
                </c:pt>
                <c:pt idx="15832">
                  <c:v>6.2277299999999999E-8</c:v>
                </c:pt>
                <c:pt idx="15833">
                  <c:v>6.2283599999999995E-8</c:v>
                </c:pt>
                <c:pt idx="15834">
                  <c:v>6.22898E-8</c:v>
                </c:pt>
                <c:pt idx="15835">
                  <c:v>6.2296099999999996E-8</c:v>
                </c:pt>
                <c:pt idx="15836">
                  <c:v>6.2302300000000001E-8</c:v>
                </c:pt>
                <c:pt idx="15837">
                  <c:v>6.2308599999999997E-8</c:v>
                </c:pt>
                <c:pt idx="15838">
                  <c:v>6.2314800000000002E-8</c:v>
                </c:pt>
                <c:pt idx="15839">
                  <c:v>6.2321099999999998E-8</c:v>
                </c:pt>
                <c:pt idx="15840">
                  <c:v>6.2327300000000003E-8</c:v>
                </c:pt>
                <c:pt idx="15841">
                  <c:v>6.2333599999999999E-8</c:v>
                </c:pt>
                <c:pt idx="15842">
                  <c:v>6.2339800000000003E-8</c:v>
                </c:pt>
                <c:pt idx="15843">
                  <c:v>6.23461E-8</c:v>
                </c:pt>
                <c:pt idx="15844">
                  <c:v>6.2352300000000004E-8</c:v>
                </c:pt>
                <c:pt idx="15845">
                  <c:v>6.2358600000000001E-8</c:v>
                </c:pt>
                <c:pt idx="15846">
                  <c:v>6.2364800000000005E-8</c:v>
                </c:pt>
                <c:pt idx="15847">
                  <c:v>6.2371100000000002E-8</c:v>
                </c:pt>
                <c:pt idx="15848">
                  <c:v>6.2377300000000006E-8</c:v>
                </c:pt>
                <c:pt idx="15849">
                  <c:v>6.2383600000000003E-8</c:v>
                </c:pt>
                <c:pt idx="15850">
                  <c:v>6.2389799999999994E-8</c:v>
                </c:pt>
                <c:pt idx="15851">
                  <c:v>6.2396100000000004E-8</c:v>
                </c:pt>
                <c:pt idx="15852">
                  <c:v>6.2402299999999995E-8</c:v>
                </c:pt>
                <c:pt idx="15853">
                  <c:v>6.2408600000000005E-8</c:v>
                </c:pt>
                <c:pt idx="15854">
                  <c:v>6.2414799999999996E-8</c:v>
                </c:pt>
                <c:pt idx="15855">
                  <c:v>6.2421100000000006E-8</c:v>
                </c:pt>
                <c:pt idx="15856">
                  <c:v>6.2427299999999997E-8</c:v>
                </c:pt>
                <c:pt idx="15857">
                  <c:v>6.2433600000000007E-8</c:v>
                </c:pt>
                <c:pt idx="15858">
                  <c:v>6.2439799999999998E-8</c:v>
                </c:pt>
                <c:pt idx="15859">
                  <c:v>6.2446099999999994E-8</c:v>
                </c:pt>
                <c:pt idx="15860">
                  <c:v>6.2452299999999999E-8</c:v>
                </c:pt>
                <c:pt idx="15861">
                  <c:v>6.2458599999999995E-8</c:v>
                </c:pt>
                <c:pt idx="15862">
                  <c:v>6.24648E-8</c:v>
                </c:pt>
                <c:pt idx="15863">
                  <c:v>6.2471099999999996E-8</c:v>
                </c:pt>
                <c:pt idx="15864">
                  <c:v>6.2477300000000001E-8</c:v>
                </c:pt>
                <c:pt idx="15865">
                  <c:v>6.2483599999999997E-8</c:v>
                </c:pt>
                <c:pt idx="15866">
                  <c:v>6.2489800000000001E-8</c:v>
                </c:pt>
                <c:pt idx="15867">
                  <c:v>6.2496099999999998E-8</c:v>
                </c:pt>
                <c:pt idx="15868">
                  <c:v>6.2502300000000002E-8</c:v>
                </c:pt>
                <c:pt idx="15869">
                  <c:v>6.2508599999999999E-8</c:v>
                </c:pt>
                <c:pt idx="15870">
                  <c:v>6.2514800000000003E-8</c:v>
                </c:pt>
                <c:pt idx="15871">
                  <c:v>6.25211E-8</c:v>
                </c:pt>
                <c:pt idx="15872">
                  <c:v>6.2527300000000004E-8</c:v>
                </c:pt>
                <c:pt idx="15873">
                  <c:v>6.2533600000000001E-8</c:v>
                </c:pt>
                <c:pt idx="15874">
                  <c:v>6.2539800000000005E-8</c:v>
                </c:pt>
                <c:pt idx="15875">
                  <c:v>6.2546100000000002E-8</c:v>
                </c:pt>
                <c:pt idx="15876">
                  <c:v>6.2552300000000006E-8</c:v>
                </c:pt>
                <c:pt idx="15877">
                  <c:v>6.2558600000000003E-8</c:v>
                </c:pt>
                <c:pt idx="15878">
                  <c:v>6.2564799999999994E-8</c:v>
                </c:pt>
                <c:pt idx="15879">
                  <c:v>6.2571100000000004E-8</c:v>
                </c:pt>
                <c:pt idx="15880">
                  <c:v>6.2577299999999995E-8</c:v>
                </c:pt>
                <c:pt idx="15881">
                  <c:v>6.2583600000000005E-8</c:v>
                </c:pt>
                <c:pt idx="15882">
                  <c:v>6.2589799999999996E-8</c:v>
                </c:pt>
                <c:pt idx="15883">
                  <c:v>6.2596100000000006E-8</c:v>
                </c:pt>
                <c:pt idx="15884">
                  <c:v>6.2602299999999997E-8</c:v>
                </c:pt>
                <c:pt idx="15885">
                  <c:v>6.2608600000000006E-8</c:v>
                </c:pt>
                <c:pt idx="15886">
                  <c:v>6.2614799999999998E-8</c:v>
                </c:pt>
                <c:pt idx="15887">
                  <c:v>6.2621099999999994E-8</c:v>
                </c:pt>
                <c:pt idx="15888">
                  <c:v>6.2627299999999999E-8</c:v>
                </c:pt>
                <c:pt idx="15889">
                  <c:v>6.2633599999999995E-8</c:v>
                </c:pt>
                <c:pt idx="15890">
                  <c:v>6.26398E-8</c:v>
                </c:pt>
                <c:pt idx="15891">
                  <c:v>6.2646099999999996E-8</c:v>
                </c:pt>
                <c:pt idx="15892">
                  <c:v>6.26523E-8</c:v>
                </c:pt>
                <c:pt idx="15893">
                  <c:v>6.2658599999999997E-8</c:v>
                </c:pt>
                <c:pt idx="15894">
                  <c:v>6.2664800000000001E-8</c:v>
                </c:pt>
                <c:pt idx="15895">
                  <c:v>6.2671099999999998E-8</c:v>
                </c:pt>
                <c:pt idx="15896">
                  <c:v>6.2677300000000002E-8</c:v>
                </c:pt>
                <c:pt idx="15897">
                  <c:v>6.2683599999999999E-8</c:v>
                </c:pt>
                <c:pt idx="15898">
                  <c:v>6.2689800000000003E-8</c:v>
                </c:pt>
                <c:pt idx="15899">
                  <c:v>6.26961E-8</c:v>
                </c:pt>
                <c:pt idx="15900">
                  <c:v>6.2702300000000004E-8</c:v>
                </c:pt>
                <c:pt idx="15901">
                  <c:v>6.2708600000000001E-8</c:v>
                </c:pt>
                <c:pt idx="15902">
                  <c:v>6.2714800000000005E-8</c:v>
                </c:pt>
                <c:pt idx="15903">
                  <c:v>6.2721100000000002E-8</c:v>
                </c:pt>
                <c:pt idx="15904">
                  <c:v>6.2727300000000006E-8</c:v>
                </c:pt>
                <c:pt idx="15905">
                  <c:v>6.2733600000000003E-8</c:v>
                </c:pt>
                <c:pt idx="15906">
                  <c:v>6.2739799999999994E-8</c:v>
                </c:pt>
                <c:pt idx="15907">
                  <c:v>6.2746100000000004E-8</c:v>
                </c:pt>
                <c:pt idx="15908">
                  <c:v>6.2752299999999995E-8</c:v>
                </c:pt>
                <c:pt idx="15909">
                  <c:v>6.2758600000000005E-8</c:v>
                </c:pt>
                <c:pt idx="15910">
                  <c:v>6.2764799999999996E-8</c:v>
                </c:pt>
                <c:pt idx="15911">
                  <c:v>6.2771100000000005E-8</c:v>
                </c:pt>
                <c:pt idx="15912">
                  <c:v>6.2777299999999997E-8</c:v>
                </c:pt>
                <c:pt idx="15913">
                  <c:v>6.2783600000000006E-8</c:v>
                </c:pt>
                <c:pt idx="15914">
                  <c:v>6.2789799999999998E-8</c:v>
                </c:pt>
                <c:pt idx="15915">
                  <c:v>6.2796099999999994E-8</c:v>
                </c:pt>
                <c:pt idx="15916">
                  <c:v>6.2802299999999998E-8</c:v>
                </c:pt>
                <c:pt idx="15917">
                  <c:v>6.2808599999999995E-8</c:v>
                </c:pt>
                <c:pt idx="15918">
                  <c:v>6.2814799999999999E-8</c:v>
                </c:pt>
                <c:pt idx="15919">
                  <c:v>6.2821099999999996E-8</c:v>
                </c:pt>
                <c:pt idx="15920">
                  <c:v>6.28273E-8</c:v>
                </c:pt>
                <c:pt idx="15921">
                  <c:v>6.2833599999999997E-8</c:v>
                </c:pt>
                <c:pt idx="15922">
                  <c:v>6.2839800000000001E-8</c:v>
                </c:pt>
                <c:pt idx="15923">
                  <c:v>6.2846099999999998E-8</c:v>
                </c:pt>
                <c:pt idx="15924">
                  <c:v>6.2852300000000002E-8</c:v>
                </c:pt>
                <c:pt idx="15925">
                  <c:v>6.2858599999999999E-8</c:v>
                </c:pt>
                <c:pt idx="15926">
                  <c:v>6.2864800000000003E-8</c:v>
                </c:pt>
                <c:pt idx="15927">
                  <c:v>6.28711E-8</c:v>
                </c:pt>
                <c:pt idx="15928">
                  <c:v>6.2877300000000004E-8</c:v>
                </c:pt>
                <c:pt idx="15929">
                  <c:v>6.2883600000000001E-8</c:v>
                </c:pt>
                <c:pt idx="15930">
                  <c:v>6.2889800000000005E-8</c:v>
                </c:pt>
                <c:pt idx="15931">
                  <c:v>6.2896100000000002E-8</c:v>
                </c:pt>
                <c:pt idx="15932">
                  <c:v>6.2902300000000006E-8</c:v>
                </c:pt>
                <c:pt idx="15933">
                  <c:v>6.2908600000000003E-8</c:v>
                </c:pt>
                <c:pt idx="15934">
                  <c:v>6.2914799999999994E-8</c:v>
                </c:pt>
                <c:pt idx="15935">
                  <c:v>6.2921100000000004E-8</c:v>
                </c:pt>
                <c:pt idx="15936">
                  <c:v>6.2927299999999995E-8</c:v>
                </c:pt>
                <c:pt idx="15937">
                  <c:v>6.2933600000000004E-8</c:v>
                </c:pt>
                <c:pt idx="15938">
                  <c:v>6.2939799999999996E-8</c:v>
                </c:pt>
                <c:pt idx="15939">
                  <c:v>6.2946100000000005E-8</c:v>
                </c:pt>
                <c:pt idx="15940">
                  <c:v>6.2952299999999997E-8</c:v>
                </c:pt>
                <c:pt idx="15941">
                  <c:v>6.2958600000000006E-8</c:v>
                </c:pt>
                <c:pt idx="15942">
                  <c:v>6.2964799999999997E-8</c:v>
                </c:pt>
                <c:pt idx="15943">
                  <c:v>6.2971099999999994E-8</c:v>
                </c:pt>
                <c:pt idx="15944">
                  <c:v>6.2977299999999998E-8</c:v>
                </c:pt>
                <c:pt idx="15945">
                  <c:v>6.2983599999999995E-8</c:v>
                </c:pt>
                <c:pt idx="15946">
                  <c:v>6.2989799999999999E-8</c:v>
                </c:pt>
                <c:pt idx="15947">
                  <c:v>6.2996099999999996E-8</c:v>
                </c:pt>
                <c:pt idx="15948">
                  <c:v>6.30023E-8</c:v>
                </c:pt>
                <c:pt idx="15949">
                  <c:v>6.3008599999999997E-8</c:v>
                </c:pt>
                <c:pt idx="15950">
                  <c:v>6.3014800000000001E-8</c:v>
                </c:pt>
                <c:pt idx="15951">
                  <c:v>6.3021099999999998E-8</c:v>
                </c:pt>
                <c:pt idx="15952">
                  <c:v>6.3027300000000002E-8</c:v>
                </c:pt>
                <c:pt idx="15953">
                  <c:v>6.3033599999999999E-8</c:v>
                </c:pt>
                <c:pt idx="15954">
                  <c:v>6.3039800000000003E-8</c:v>
                </c:pt>
                <c:pt idx="15955">
                  <c:v>6.30461E-8</c:v>
                </c:pt>
                <c:pt idx="15956">
                  <c:v>6.3052300000000004E-8</c:v>
                </c:pt>
                <c:pt idx="15957">
                  <c:v>6.3058600000000001E-8</c:v>
                </c:pt>
                <c:pt idx="15958">
                  <c:v>6.3064800000000005E-8</c:v>
                </c:pt>
                <c:pt idx="15959">
                  <c:v>6.3071100000000002E-8</c:v>
                </c:pt>
                <c:pt idx="15960">
                  <c:v>6.3077300000000006E-8</c:v>
                </c:pt>
                <c:pt idx="15961">
                  <c:v>6.3083600000000002E-8</c:v>
                </c:pt>
                <c:pt idx="15962">
                  <c:v>6.3089799999999994E-8</c:v>
                </c:pt>
                <c:pt idx="15963">
                  <c:v>6.3096100000000003E-8</c:v>
                </c:pt>
                <c:pt idx="15964">
                  <c:v>6.3102299999999995E-8</c:v>
                </c:pt>
                <c:pt idx="15965">
                  <c:v>6.3108600000000004E-8</c:v>
                </c:pt>
                <c:pt idx="15966">
                  <c:v>6.3114799999999996E-8</c:v>
                </c:pt>
                <c:pt idx="15967">
                  <c:v>6.3121100000000005E-8</c:v>
                </c:pt>
                <c:pt idx="15968">
                  <c:v>6.3127299999999996E-8</c:v>
                </c:pt>
                <c:pt idx="15969">
                  <c:v>6.3133600000000006E-8</c:v>
                </c:pt>
                <c:pt idx="15970">
                  <c:v>6.3139799999999997E-8</c:v>
                </c:pt>
                <c:pt idx="15971">
                  <c:v>6.3146099999999994E-8</c:v>
                </c:pt>
                <c:pt idx="15972">
                  <c:v>6.3152299999999998E-8</c:v>
                </c:pt>
                <c:pt idx="15973">
                  <c:v>6.3158599999999995E-8</c:v>
                </c:pt>
                <c:pt idx="15974">
                  <c:v>6.3164799999999999E-8</c:v>
                </c:pt>
                <c:pt idx="15975">
                  <c:v>6.3171099999999996E-8</c:v>
                </c:pt>
                <c:pt idx="15976">
                  <c:v>6.31773E-8</c:v>
                </c:pt>
                <c:pt idx="15977">
                  <c:v>6.3183599999999997E-8</c:v>
                </c:pt>
                <c:pt idx="15978">
                  <c:v>6.3189800000000001E-8</c:v>
                </c:pt>
                <c:pt idx="15979">
                  <c:v>6.3196099999999998E-8</c:v>
                </c:pt>
                <c:pt idx="15980">
                  <c:v>6.3202300000000002E-8</c:v>
                </c:pt>
                <c:pt idx="15981">
                  <c:v>6.3208599999999999E-8</c:v>
                </c:pt>
                <c:pt idx="15982">
                  <c:v>6.3214800000000003E-8</c:v>
                </c:pt>
                <c:pt idx="15983">
                  <c:v>6.32211E-8</c:v>
                </c:pt>
                <c:pt idx="15984">
                  <c:v>6.3227300000000004E-8</c:v>
                </c:pt>
                <c:pt idx="15985">
                  <c:v>6.3233600000000001E-8</c:v>
                </c:pt>
                <c:pt idx="15986">
                  <c:v>6.3239800000000005E-8</c:v>
                </c:pt>
                <c:pt idx="15987">
                  <c:v>6.3246100000000001E-8</c:v>
                </c:pt>
                <c:pt idx="15988">
                  <c:v>6.3252300000000006E-8</c:v>
                </c:pt>
                <c:pt idx="15989">
                  <c:v>6.3258600000000002E-8</c:v>
                </c:pt>
                <c:pt idx="15990">
                  <c:v>6.3264799999999994E-8</c:v>
                </c:pt>
                <c:pt idx="15991">
                  <c:v>6.3271100000000003E-8</c:v>
                </c:pt>
                <c:pt idx="15992">
                  <c:v>6.3277299999999994E-8</c:v>
                </c:pt>
                <c:pt idx="15993">
                  <c:v>6.3283600000000004E-8</c:v>
                </c:pt>
                <c:pt idx="15994">
                  <c:v>6.3289799999999995E-8</c:v>
                </c:pt>
                <c:pt idx="15995">
                  <c:v>6.3296100000000005E-8</c:v>
                </c:pt>
                <c:pt idx="15996">
                  <c:v>6.3302299999999996E-8</c:v>
                </c:pt>
                <c:pt idx="15997">
                  <c:v>6.3308600000000006E-8</c:v>
                </c:pt>
                <c:pt idx="15998">
                  <c:v>6.3314799999999997E-8</c:v>
                </c:pt>
                <c:pt idx="15999">
                  <c:v>6.3321099999999994E-8</c:v>
                </c:pt>
                <c:pt idx="16000">
                  <c:v>6.3327299999999998E-8</c:v>
                </c:pt>
                <c:pt idx="16001">
                  <c:v>6.3333599999999995E-8</c:v>
                </c:pt>
                <c:pt idx="16002">
                  <c:v>6.3339799999999999E-8</c:v>
                </c:pt>
                <c:pt idx="16003">
                  <c:v>6.3346099999999996E-8</c:v>
                </c:pt>
                <c:pt idx="16004">
                  <c:v>6.33523E-8</c:v>
                </c:pt>
                <c:pt idx="16005">
                  <c:v>6.3358599999999997E-8</c:v>
                </c:pt>
                <c:pt idx="16006">
                  <c:v>6.3364800000000001E-8</c:v>
                </c:pt>
                <c:pt idx="16007">
                  <c:v>6.3371099999999998E-8</c:v>
                </c:pt>
                <c:pt idx="16008">
                  <c:v>6.3377300000000002E-8</c:v>
                </c:pt>
                <c:pt idx="16009">
                  <c:v>6.3383599999999999E-8</c:v>
                </c:pt>
                <c:pt idx="16010">
                  <c:v>6.3389800000000003E-8</c:v>
                </c:pt>
                <c:pt idx="16011">
                  <c:v>6.3396099999999999E-8</c:v>
                </c:pt>
                <c:pt idx="16012">
                  <c:v>6.3402300000000004E-8</c:v>
                </c:pt>
                <c:pt idx="16013">
                  <c:v>6.34086E-8</c:v>
                </c:pt>
                <c:pt idx="16014">
                  <c:v>6.3414800000000005E-8</c:v>
                </c:pt>
                <c:pt idx="16015">
                  <c:v>6.3421100000000001E-8</c:v>
                </c:pt>
                <c:pt idx="16016">
                  <c:v>6.3427300000000006E-8</c:v>
                </c:pt>
                <c:pt idx="16017">
                  <c:v>6.3433600000000002E-8</c:v>
                </c:pt>
                <c:pt idx="16018">
                  <c:v>6.3439799999999993E-8</c:v>
                </c:pt>
                <c:pt idx="16019">
                  <c:v>6.3446100000000003E-8</c:v>
                </c:pt>
                <c:pt idx="16020">
                  <c:v>6.3452299999999994E-8</c:v>
                </c:pt>
                <c:pt idx="16021">
                  <c:v>6.3458600000000004E-8</c:v>
                </c:pt>
                <c:pt idx="16022">
                  <c:v>6.3464799999999995E-8</c:v>
                </c:pt>
                <c:pt idx="16023">
                  <c:v>6.3471100000000005E-8</c:v>
                </c:pt>
                <c:pt idx="16024">
                  <c:v>6.3477299999999996E-8</c:v>
                </c:pt>
                <c:pt idx="16025">
                  <c:v>6.3483600000000006E-8</c:v>
                </c:pt>
                <c:pt idx="16026">
                  <c:v>6.3489799999999997E-8</c:v>
                </c:pt>
                <c:pt idx="16027">
                  <c:v>6.3496099999999994E-8</c:v>
                </c:pt>
                <c:pt idx="16028">
                  <c:v>6.3502299999999998E-8</c:v>
                </c:pt>
                <c:pt idx="16029">
                  <c:v>6.3508599999999995E-8</c:v>
                </c:pt>
                <c:pt idx="16030">
                  <c:v>6.3514799999999999E-8</c:v>
                </c:pt>
                <c:pt idx="16031">
                  <c:v>6.3521099999999996E-8</c:v>
                </c:pt>
                <c:pt idx="16032">
                  <c:v>6.35273E-8</c:v>
                </c:pt>
                <c:pt idx="16033">
                  <c:v>6.3533599999999997E-8</c:v>
                </c:pt>
                <c:pt idx="16034">
                  <c:v>6.3539800000000001E-8</c:v>
                </c:pt>
                <c:pt idx="16035">
                  <c:v>6.3546099999999998E-8</c:v>
                </c:pt>
                <c:pt idx="16036">
                  <c:v>6.3552300000000002E-8</c:v>
                </c:pt>
                <c:pt idx="16037">
                  <c:v>6.3558599999999998E-8</c:v>
                </c:pt>
                <c:pt idx="16038">
                  <c:v>6.3564800000000003E-8</c:v>
                </c:pt>
                <c:pt idx="16039">
                  <c:v>6.3571099999999999E-8</c:v>
                </c:pt>
                <c:pt idx="16040">
                  <c:v>6.3577300000000004E-8</c:v>
                </c:pt>
                <c:pt idx="16041">
                  <c:v>6.35836E-8</c:v>
                </c:pt>
                <c:pt idx="16042">
                  <c:v>6.3589800000000005E-8</c:v>
                </c:pt>
                <c:pt idx="16043">
                  <c:v>6.3596100000000001E-8</c:v>
                </c:pt>
                <c:pt idx="16044">
                  <c:v>6.3602300000000006E-8</c:v>
                </c:pt>
                <c:pt idx="16045">
                  <c:v>6.3608600000000002E-8</c:v>
                </c:pt>
                <c:pt idx="16046">
                  <c:v>6.3614800000000007E-8</c:v>
                </c:pt>
                <c:pt idx="16047">
                  <c:v>6.3621100000000003E-8</c:v>
                </c:pt>
                <c:pt idx="16048">
                  <c:v>6.3627299999999994E-8</c:v>
                </c:pt>
                <c:pt idx="16049">
                  <c:v>6.3633600000000004E-8</c:v>
                </c:pt>
                <c:pt idx="16050">
                  <c:v>6.3639799999999995E-8</c:v>
                </c:pt>
                <c:pt idx="16051">
                  <c:v>6.3646100000000005E-8</c:v>
                </c:pt>
                <c:pt idx="16052">
                  <c:v>6.3652299999999996E-8</c:v>
                </c:pt>
                <c:pt idx="16053">
                  <c:v>6.3658600000000006E-8</c:v>
                </c:pt>
                <c:pt idx="16054">
                  <c:v>6.3664799999999997E-8</c:v>
                </c:pt>
                <c:pt idx="16055">
                  <c:v>6.3671099999999994E-8</c:v>
                </c:pt>
                <c:pt idx="16056">
                  <c:v>6.3677299999999998E-8</c:v>
                </c:pt>
                <c:pt idx="16057">
                  <c:v>6.3683599999999995E-8</c:v>
                </c:pt>
                <c:pt idx="16058">
                  <c:v>6.3689799999999999E-8</c:v>
                </c:pt>
                <c:pt idx="16059">
                  <c:v>6.3696099999999996E-8</c:v>
                </c:pt>
                <c:pt idx="16060">
                  <c:v>6.37023E-8</c:v>
                </c:pt>
                <c:pt idx="16061">
                  <c:v>6.3708599999999996E-8</c:v>
                </c:pt>
                <c:pt idx="16062">
                  <c:v>6.3714800000000001E-8</c:v>
                </c:pt>
                <c:pt idx="16063">
                  <c:v>6.3721099999999997E-8</c:v>
                </c:pt>
                <c:pt idx="16064">
                  <c:v>6.3727300000000002E-8</c:v>
                </c:pt>
                <c:pt idx="16065">
                  <c:v>6.3733599999999998E-8</c:v>
                </c:pt>
                <c:pt idx="16066">
                  <c:v>6.3739800000000003E-8</c:v>
                </c:pt>
                <c:pt idx="16067">
                  <c:v>6.3746099999999999E-8</c:v>
                </c:pt>
                <c:pt idx="16068">
                  <c:v>6.3752300000000004E-8</c:v>
                </c:pt>
                <c:pt idx="16069">
                  <c:v>6.37586E-8</c:v>
                </c:pt>
                <c:pt idx="16070">
                  <c:v>6.3764800000000005E-8</c:v>
                </c:pt>
                <c:pt idx="16071">
                  <c:v>6.3771100000000001E-8</c:v>
                </c:pt>
                <c:pt idx="16072">
                  <c:v>6.3777300000000006E-8</c:v>
                </c:pt>
                <c:pt idx="16073">
                  <c:v>6.3783600000000002E-8</c:v>
                </c:pt>
                <c:pt idx="16074">
                  <c:v>6.3789800000000007E-8</c:v>
                </c:pt>
                <c:pt idx="16075">
                  <c:v>6.3796100000000003E-8</c:v>
                </c:pt>
                <c:pt idx="16076">
                  <c:v>6.3802299999999994E-8</c:v>
                </c:pt>
                <c:pt idx="16077">
                  <c:v>6.3808600000000004E-8</c:v>
                </c:pt>
                <c:pt idx="16078">
                  <c:v>6.3814799999999995E-8</c:v>
                </c:pt>
                <c:pt idx="16079">
                  <c:v>6.3821100000000005E-8</c:v>
                </c:pt>
                <c:pt idx="16080">
                  <c:v>6.3827299999999996E-8</c:v>
                </c:pt>
                <c:pt idx="16081">
                  <c:v>6.3833600000000006E-8</c:v>
                </c:pt>
                <c:pt idx="16082">
                  <c:v>6.3839799999999997E-8</c:v>
                </c:pt>
                <c:pt idx="16083">
                  <c:v>6.3846099999999994E-8</c:v>
                </c:pt>
                <c:pt idx="16084">
                  <c:v>6.3852299999999998E-8</c:v>
                </c:pt>
                <c:pt idx="16085">
                  <c:v>6.3858599999999995E-8</c:v>
                </c:pt>
                <c:pt idx="16086">
                  <c:v>6.3864799999999999E-8</c:v>
                </c:pt>
                <c:pt idx="16087">
                  <c:v>6.3871099999999995E-8</c:v>
                </c:pt>
                <c:pt idx="16088">
                  <c:v>6.38773E-8</c:v>
                </c:pt>
                <c:pt idx="16089">
                  <c:v>6.3883599999999996E-8</c:v>
                </c:pt>
                <c:pt idx="16090">
                  <c:v>6.3889800000000001E-8</c:v>
                </c:pt>
                <c:pt idx="16091">
                  <c:v>6.3896099999999997E-8</c:v>
                </c:pt>
                <c:pt idx="16092">
                  <c:v>6.3902300000000002E-8</c:v>
                </c:pt>
                <c:pt idx="16093">
                  <c:v>6.3908599999999998E-8</c:v>
                </c:pt>
                <c:pt idx="16094">
                  <c:v>6.3914800000000003E-8</c:v>
                </c:pt>
                <c:pt idx="16095">
                  <c:v>6.3921099999999999E-8</c:v>
                </c:pt>
                <c:pt idx="16096">
                  <c:v>6.3927300000000004E-8</c:v>
                </c:pt>
                <c:pt idx="16097">
                  <c:v>6.39336E-8</c:v>
                </c:pt>
                <c:pt idx="16098">
                  <c:v>6.3939800000000005E-8</c:v>
                </c:pt>
                <c:pt idx="16099">
                  <c:v>6.3946100000000001E-8</c:v>
                </c:pt>
                <c:pt idx="16100">
                  <c:v>6.3952300000000005E-8</c:v>
                </c:pt>
                <c:pt idx="16101">
                  <c:v>6.3958600000000002E-8</c:v>
                </c:pt>
                <c:pt idx="16102">
                  <c:v>6.3964800000000006E-8</c:v>
                </c:pt>
                <c:pt idx="16103">
                  <c:v>6.3971100000000003E-8</c:v>
                </c:pt>
                <c:pt idx="16104">
                  <c:v>6.3977299999999994E-8</c:v>
                </c:pt>
                <c:pt idx="16105">
                  <c:v>6.3983600000000004E-8</c:v>
                </c:pt>
                <c:pt idx="16106">
                  <c:v>6.3989799999999995E-8</c:v>
                </c:pt>
                <c:pt idx="16107">
                  <c:v>6.3996100000000005E-8</c:v>
                </c:pt>
                <c:pt idx="16108">
                  <c:v>6.4002299999999996E-8</c:v>
                </c:pt>
                <c:pt idx="16109">
                  <c:v>6.4008600000000006E-8</c:v>
                </c:pt>
                <c:pt idx="16110">
                  <c:v>6.4014799999999997E-8</c:v>
                </c:pt>
                <c:pt idx="16111">
                  <c:v>6.4021099999999994E-8</c:v>
                </c:pt>
                <c:pt idx="16112">
                  <c:v>6.4027299999999998E-8</c:v>
                </c:pt>
                <c:pt idx="16113">
                  <c:v>6.4033599999999994E-8</c:v>
                </c:pt>
                <c:pt idx="16114">
                  <c:v>6.4039799999999999E-8</c:v>
                </c:pt>
                <c:pt idx="16115">
                  <c:v>6.4046099999999995E-8</c:v>
                </c:pt>
                <c:pt idx="16116">
                  <c:v>6.40523E-8</c:v>
                </c:pt>
                <c:pt idx="16117">
                  <c:v>6.4058599999999996E-8</c:v>
                </c:pt>
                <c:pt idx="16118">
                  <c:v>6.4064800000000001E-8</c:v>
                </c:pt>
                <c:pt idx="16119">
                  <c:v>6.4071099999999997E-8</c:v>
                </c:pt>
                <c:pt idx="16120">
                  <c:v>6.4077300000000002E-8</c:v>
                </c:pt>
                <c:pt idx="16121">
                  <c:v>6.4083599999999998E-8</c:v>
                </c:pt>
                <c:pt idx="16122">
                  <c:v>6.4089800000000003E-8</c:v>
                </c:pt>
                <c:pt idx="16123">
                  <c:v>6.4096099999999999E-8</c:v>
                </c:pt>
                <c:pt idx="16124">
                  <c:v>6.4102300000000004E-8</c:v>
                </c:pt>
                <c:pt idx="16125">
                  <c:v>6.41086E-8</c:v>
                </c:pt>
                <c:pt idx="16126">
                  <c:v>6.4114800000000004E-8</c:v>
                </c:pt>
                <c:pt idx="16127">
                  <c:v>6.4121100000000001E-8</c:v>
                </c:pt>
                <c:pt idx="16128">
                  <c:v>6.4127300000000005E-8</c:v>
                </c:pt>
                <c:pt idx="16129">
                  <c:v>6.4133600000000002E-8</c:v>
                </c:pt>
                <c:pt idx="16130">
                  <c:v>6.4139800000000006E-8</c:v>
                </c:pt>
                <c:pt idx="16131">
                  <c:v>6.4146100000000003E-8</c:v>
                </c:pt>
                <c:pt idx="16132">
                  <c:v>6.4152299999999994E-8</c:v>
                </c:pt>
                <c:pt idx="16133">
                  <c:v>6.4158600000000004E-8</c:v>
                </c:pt>
                <c:pt idx="16134">
                  <c:v>6.4164799999999995E-8</c:v>
                </c:pt>
                <c:pt idx="16135">
                  <c:v>6.4171100000000005E-8</c:v>
                </c:pt>
                <c:pt idx="16136">
                  <c:v>6.4177299999999996E-8</c:v>
                </c:pt>
                <c:pt idx="16137">
                  <c:v>6.4183600000000006E-8</c:v>
                </c:pt>
                <c:pt idx="16138">
                  <c:v>6.4189799999999997E-8</c:v>
                </c:pt>
                <c:pt idx="16139">
                  <c:v>6.4196099999999993E-8</c:v>
                </c:pt>
                <c:pt idx="16140">
                  <c:v>6.4202299999999998E-8</c:v>
                </c:pt>
                <c:pt idx="16141">
                  <c:v>6.4208599999999994E-8</c:v>
                </c:pt>
                <c:pt idx="16142">
                  <c:v>6.4214799999999999E-8</c:v>
                </c:pt>
                <c:pt idx="16143">
                  <c:v>6.4221099999999995E-8</c:v>
                </c:pt>
                <c:pt idx="16144">
                  <c:v>6.42273E-8</c:v>
                </c:pt>
                <c:pt idx="16145">
                  <c:v>6.4233599999999996E-8</c:v>
                </c:pt>
                <c:pt idx="16146">
                  <c:v>6.4239800000000001E-8</c:v>
                </c:pt>
                <c:pt idx="16147">
                  <c:v>6.4246099999999997E-8</c:v>
                </c:pt>
                <c:pt idx="16148">
                  <c:v>6.4252300000000002E-8</c:v>
                </c:pt>
                <c:pt idx="16149">
                  <c:v>6.4258599999999998E-8</c:v>
                </c:pt>
                <c:pt idx="16150">
                  <c:v>6.4264800000000002E-8</c:v>
                </c:pt>
                <c:pt idx="16151">
                  <c:v>6.4271099999999999E-8</c:v>
                </c:pt>
                <c:pt idx="16152">
                  <c:v>6.4277300000000003E-8</c:v>
                </c:pt>
                <c:pt idx="16153">
                  <c:v>6.42836E-8</c:v>
                </c:pt>
                <c:pt idx="16154">
                  <c:v>6.4289800000000004E-8</c:v>
                </c:pt>
                <c:pt idx="16155">
                  <c:v>6.4296100000000001E-8</c:v>
                </c:pt>
                <c:pt idx="16156">
                  <c:v>6.4302300000000005E-8</c:v>
                </c:pt>
                <c:pt idx="16157">
                  <c:v>6.4308600000000002E-8</c:v>
                </c:pt>
                <c:pt idx="16158">
                  <c:v>6.4314800000000006E-8</c:v>
                </c:pt>
                <c:pt idx="16159">
                  <c:v>6.4321100000000003E-8</c:v>
                </c:pt>
                <c:pt idx="16160">
                  <c:v>6.4327299999999994E-8</c:v>
                </c:pt>
                <c:pt idx="16161">
                  <c:v>6.4333600000000004E-8</c:v>
                </c:pt>
                <c:pt idx="16162">
                  <c:v>6.4339799999999995E-8</c:v>
                </c:pt>
                <c:pt idx="16163">
                  <c:v>6.4346100000000005E-8</c:v>
                </c:pt>
                <c:pt idx="16164">
                  <c:v>6.4352299999999996E-8</c:v>
                </c:pt>
                <c:pt idx="16165">
                  <c:v>6.4358600000000006E-8</c:v>
                </c:pt>
                <c:pt idx="16166">
                  <c:v>6.4364799999999997E-8</c:v>
                </c:pt>
                <c:pt idx="16167">
                  <c:v>6.4371100000000007E-8</c:v>
                </c:pt>
                <c:pt idx="16168">
                  <c:v>6.4377299999999998E-8</c:v>
                </c:pt>
                <c:pt idx="16169">
                  <c:v>6.4383599999999994E-8</c:v>
                </c:pt>
                <c:pt idx="16170">
                  <c:v>6.4389799999999999E-8</c:v>
                </c:pt>
                <c:pt idx="16171">
                  <c:v>6.4396099999999995E-8</c:v>
                </c:pt>
                <c:pt idx="16172">
                  <c:v>6.44023E-8</c:v>
                </c:pt>
                <c:pt idx="16173">
                  <c:v>6.4408599999999996E-8</c:v>
                </c:pt>
                <c:pt idx="16174">
                  <c:v>6.4414800000000001E-8</c:v>
                </c:pt>
                <c:pt idx="16175">
                  <c:v>6.4421099999999997E-8</c:v>
                </c:pt>
                <c:pt idx="16176">
                  <c:v>6.4427300000000001E-8</c:v>
                </c:pt>
                <c:pt idx="16177">
                  <c:v>6.4433599999999998E-8</c:v>
                </c:pt>
                <c:pt idx="16178">
                  <c:v>6.4439800000000002E-8</c:v>
                </c:pt>
                <c:pt idx="16179">
                  <c:v>6.4446099999999999E-8</c:v>
                </c:pt>
                <c:pt idx="16180">
                  <c:v>6.4452300000000003E-8</c:v>
                </c:pt>
                <c:pt idx="16181">
                  <c:v>6.44586E-8</c:v>
                </c:pt>
                <c:pt idx="16182">
                  <c:v>6.4464800000000004E-8</c:v>
                </c:pt>
                <c:pt idx="16183">
                  <c:v>6.4471100000000001E-8</c:v>
                </c:pt>
                <c:pt idx="16184">
                  <c:v>6.4477300000000005E-8</c:v>
                </c:pt>
                <c:pt idx="16185">
                  <c:v>6.4483600000000002E-8</c:v>
                </c:pt>
                <c:pt idx="16186">
                  <c:v>6.4489800000000006E-8</c:v>
                </c:pt>
                <c:pt idx="16187">
                  <c:v>6.4496100000000003E-8</c:v>
                </c:pt>
                <c:pt idx="16188">
                  <c:v>6.4502299999999994E-8</c:v>
                </c:pt>
                <c:pt idx="16189">
                  <c:v>6.4508600000000004E-8</c:v>
                </c:pt>
                <c:pt idx="16190">
                  <c:v>6.4514799999999995E-8</c:v>
                </c:pt>
                <c:pt idx="16191">
                  <c:v>6.4521100000000005E-8</c:v>
                </c:pt>
                <c:pt idx="16192">
                  <c:v>6.4527299999999996E-8</c:v>
                </c:pt>
                <c:pt idx="16193">
                  <c:v>6.4533600000000006E-8</c:v>
                </c:pt>
                <c:pt idx="16194">
                  <c:v>6.4539799999999997E-8</c:v>
                </c:pt>
                <c:pt idx="16195">
                  <c:v>6.4546100000000006E-8</c:v>
                </c:pt>
                <c:pt idx="16196">
                  <c:v>6.4552299999999998E-8</c:v>
                </c:pt>
                <c:pt idx="16197">
                  <c:v>6.4558599999999994E-8</c:v>
                </c:pt>
                <c:pt idx="16198">
                  <c:v>6.4564799999999999E-8</c:v>
                </c:pt>
                <c:pt idx="16199">
                  <c:v>6.4571099999999995E-8</c:v>
                </c:pt>
                <c:pt idx="16200">
                  <c:v>6.45773E-8</c:v>
                </c:pt>
                <c:pt idx="16201">
                  <c:v>6.4583599999999996E-8</c:v>
                </c:pt>
                <c:pt idx="16202">
                  <c:v>6.45898E-8</c:v>
                </c:pt>
                <c:pt idx="16203">
                  <c:v>6.4596099999999997E-8</c:v>
                </c:pt>
                <c:pt idx="16204">
                  <c:v>6.4602300000000001E-8</c:v>
                </c:pt>
                <c:pt idx="16205">
                  <c:v>6.4608599999999998E-8</c:v>
                </c:pt>
                <c:pt idx="16206">
                  <c:v>6.4614800000000002E-8</c:v>
                </c:pt>
                <c:pt idx="16207">
                  <c:v>6.4621099999999999E-8</c:v>
                </c:pt>
                <c:pt idx="16208">
                  <c:v>6.4627300000000003E-8</c:v>
                </c:pt>
                <c:pt idx="16209">
                  <c:v>6.46336E-8</c:v>
                </c:pt>
                <c:pt idx="16210">
                  <c:v>6.4639800000000004E-8</c:v>
                </c:pt>
                <c:pt idx="16211">
                  <c:v>6.4646100000000001E-8</c:v>
                </c:pt>
                <c:pt idx="16212">
                  <c:v>6.4652300000000005E-8</c:v>
                </c:pt>
                <c:pt idx="16213">
                  <c:v>6.4658600000000002E-8</c:v>
                </c:pt>
                <c:pt idx="16214">
                  <c:v>6.4664800000000006E-8</c:v>
                </c:pt>
                <c:pt idx="16215">
                  <c:v>6.4671100000000003E-8</c:v>
                </c:pt>
                <c:pt idx="16216">
                  <c:v>6.4677299999999994E-8</c:v>
                </c:pt>
                <c:pt idx="16217">
                  <c:v>6.4683600000000004E-8</c:v>
                </c:pt>
                <c:pt idx="16218">
                  <c:v>6.4689799999999995E-8</c:v>
                </c:pt>
                <c:pt idx="16219">
                  <c:v>6.4696100000000005E-8</c:v>
                </c:pt>
                <c:pt idx="16220">
                  <c:v>6.4702299999999996E-8</c:v>
                </c:pt>
                <c:pt idx="16221">
                  <c:v>6.4708600000000005E-8</c:v>
                </c:pt>
                <c:pt idx="16222">
                  <c:v>6.4714799999999997E-8</c:v>
                </c:pt>
                <c:pt idx="16223">
                  <c:v>6.4721100000000006E-8</c:v>
                </c:pt>
                <c:pt idx="16224">
                  <c:v>6.4727299999999998E-8</c:v>
                </c:pt>
                <c:pt idx="16225">
                  <c:v>6.4733599999999994E-8</c:v>
                </c:pt>
                <c:pt idx="16226">
                  <c:v>6.4739799999999998E-8</c:v>
                </c:pt>
                <c:pt idx="16227">
                  <c:v>6.4746099999999995E-8</c:v>
                </c:pt>
                <c:pt idx="16228">
                  <c:v>6.4752299999999999E-8</c:v>
                </c:pt>
                <c:pt idx="16229">
                  <c:v>6.4758599999999996E-8</c:v>
                </c:pt>
                <c:pt idx="16230">
                  <c:v>6.47648E-8</c:v>
                </c:pt>
                <c:pt idx="16231">
                  <c:v>6.4771099999999997E-8</c:v>
                </c:pt>
                <c:pt idx="16232">
                  <c:v>6.4777300000000001E-8</c:v>
                </c:pt>
                <c:pt idx="16233">
                  <c:v>6.4783599999999998E-8</c:v>
                </c:pt>
                <c:pt idx="16234">
                  <c:v>6.4789800000000002E-8</c:v>
                </c:pt>
                <c:pt idx="16235">
                  <c:v>6.4796099999999999E-8</c:v>
                </c:pt>
                <c:pt idx="16236">
                  <c:v>6.4802300000000003E-8</c:v>
                </c:pt>
                <c:pt idx="16237">
                  <c:v>6.48086E-8</c:v>
                </c:pt>
                <c:pt idx="16238">
                  <c:v>6.4814800000000004E-8</c:v>
                </c:pt>
                <c:pt idx="16239">
                  <c:v>6.4821100000000001E-8</c:v>
                </c:pt>
                <c:pt idx="16240">
                  <c:v>6.4827300000000005E-8</c:v>
                </c:pt>
                <c:pt idx="16241">
                  <c:v>6.4833600000000002E-8</c:v>
                </c:pt>
                <c:pt idx="16242">
                  <c:v>6.4839800000000006E-8</c:v>
                </c:pt>
                <c:pt idx="16243">
                  <c:v>6.4846100000000003E-8</c:v>
                </c:pt>
                <c:pt idx="16244">
                  <c:v>6.4852299999999994E-8</c:v>
                </c:pt>
                <c:pt idx="16245">
                  <c:v>6.4858600000000003E-8</c:v>
                </c:pt>
                <c:pt idx="16246">
                  <c:v>6.4864799999999995E-8</c:v>
                </c:pt>
                <c:pt idx="16247">
                  <c:v>6.4871100000000004E-8</c:v>
                </c:pt>
                <c:pt idx="16248">
                  <c:v>6.4877299999999996E-8</c:v>
                </c:pt>
                <c:pt idx="16249">
                  <c:v>6.4883600000000005E-8</c:v>
                </c:pt>
                <c:pt idx="16250">
                  <c:v>6.4889799999999997E-8</c:v>
                </c:pt>
                <c:pt idx="16251">
                  <c:v>6.4896100000000006E-8</c:v>
                </c:pt>
                <c:pt idx="16252">
                  <c:v>6.4902299999999997E-8</c:v>
                </c:pt>
                <c:pt idx="16253">
                  <c:v>6.4908599999999994E-8</c:v>
                </c:pt>
                <c:pt idx="16254">
                  <c:v>6.4914799999999998E-8</c:v>
                </c:pt>
                <c:pt idx="16255">
                  <c:v>6.4921099999999995E-8</c:v>
                </c:pt>
                <c:pt idx="16256">
                  <c:v>6.4927299999999999E-8</c:v>
                </c:pt>
                <c:pt idx="16257">
                  <c:v>6.4933599999999996E-8</c:v>
                </c:pt>
                <c:pt idx="16258">
                  <c:v>6.49398E-8</c:v>
                </c:pt>
                <c:pt idx="16259">
                  <c:v>6.4946099999999997E-8</c:v>
                </c:pt>
                <c:pt idx="16260">
                  <c:v>6.4952300000000001E-8</c:v>
                </c:pt>
                <c:pt idx="16261">
                  <c:v>6.4958599999999998E-8</c:v>
                </c:pt>
                <c:pt idx="16262">
                  <c:v>6.4964800000000002E-8</c:v>
                </c:pt>
                <c:pt idx="16263">
                  <c:v>6.4971099999999999E-8</c:v>
                </c:pt>
                <c:pt idx="16264">
                  <c:v>6.4977300000000003E-8</c:v>
                </c:pt>
                <c:pt idx="16265">
                  <c:v>6.49836E-8</c:v>
                </c:pt>
                <c:pt idx="16266">
                  <c:v>6.4989800000000004E-8</c:v>
                </c:pt>
                <c:pt idx="16267">
                  <c:v>6.4996100000000001E-8</c:v>
                </c:pt>
                <c:pt idx="16268">
                  <c:v>6.5002300000000005E-8</c:v>
                </c:pt>
                <c:pt idx="16269">
                  <c:v>6.5008600000000002E-8</c:v>
                </c:pt>
                <c:pt idx="16270">
                  <c:v>6.5014800000000006E-8</c:v>
                </c:pt>
                <c:pt idx="16271">
                  <c:v>6.5021100000000002E-8</c:v>
                </c:pt>
                <c:pt idx="16272">
                  <c:v>6.5027299999999994E-8</c:v>
                </c:pt>
                <c:pt idx="16273">
                  <c:v>6.5033600000000003E-8</c:v>
                </c:pt>
                <c:pt idx="16274">
                  <c:v>6.5039799999999995E-8</c:v>
                </c:pt>
                <c:pt idx="16275">
                  <c:v>6.5046100000000004E-8</c:v>
                </c:pt>
                <c:pt idx="16276">
                  <c:v>6.5052299999999995E-8</c:v>
                </c:pt>
                <c:pt idx="16277">
                  <c:v>6.5058600000000005E-8</c:v>
                </c:pt>
                <c:pt idx="16278">
                  <c:v>6.5064799999999996E-8</c:v>
                </c:pt>
                <c:pt idx="16279">
                  <c:v>6.5071100000000006E-8</c:v>
                </c:pt>
                <c:pt idx="16280">
                  <c:v>6.5077299999999997E-8</c:v>
                </c:pt>
                <c:pt idx="16281">
                  <c:v>6.5083599999999994E-8</c:v>
                </c:pt>
                <c:pt idx="16282">
                  <c:v>6.5089799999999998E-8</c:v>
                </c:pt>
                <c:pt idx="16283">
                  <c:v>6.5096099999999995E-8</c:v>
                </c:pt>
                <c:pt idx="16284">
                  <c:v>6.5102299999999999E-8</c:v>
                </c:pt>
                <c:pt idx="16285">
                  <c:v>6.5108599999999996E-8</c:v>
                </c:pt>
                <c:pt idx="16286">
                  <c:v>6.51148E-8</c:v>
                </c:pt>
                <c:pt idx="16287">
                  <c:v>6.5121099999999997E-8</c:v>
                </c:pt>
                <c:pt idx="16288">
                  <c:v>6.5127300000000001E-8</c:v>
                </c:pt>
                <c:pt idx="16289">
                  <c:v>6.5133599999999998E-8</c:v>
                </c:pt>
                <c:pt idx="16290">
                  <c:v>6.5139800000000002E-8</c:v>
                </c:pt>
                <c:pt idx="16291">
                  <c:v>6.5146099999999999E-8</c:v>
                </c:pt>
                <c:pt idx="16292">
                  <c:v>6.5152300000000003E-8</c:v>
                </c:pt>
                <c:pt idx="16293">
                  <c:v>6.51586E-8</c:v>
                </c:pt>
                <c:pt idx="16294">
                  <c:v>6.5164800000000004E-8</c:v>
                </c:pt>
                <c:pt idx="16295">
                  <c:v>6.51711E-8</c:v>
                </c:pt>
                <c:pt idx="16296">
                  <c:v>6.5177300000000005E-8</c:v>
                </c:pt>
                <c:pt idx="16297">
                  <c:v>6.5183600000000001E-8</c:v>
                </c:pt>
                <c:pt idx="16298">
                  <c:v>6.5189800000000006E-8</c:v>
                </c:pt>
                <c:pt idx="16299">
                  <c:v>6.5196100000000002E-8</c:v>
                </c:pt>
                <c:pt idx="16300">
                  <c:v>6.5202299999999994E-8</c:v>
                </c:pt>
                <c:pt idx="16301">
                  <c:v>6.5208600000000003E-8</c:v>
                </c:pt>
                <c:pt idx="16302">
                  <c:v>6.5214799999999994E-8</c:v>
                </c:pt>
                <c:pt idx="16303">
                  <c:v>6.5221100000000004E-8</c:v>
                </c:pt>
                <c:pt idx="16304">
                  <c:v>6.5227299999999995E-8</c:v>
                </c:pt>
                <c:pt idx="16305">
                  <c:v>6.5233600000000005E-8</c:v>
                </c:pt>
                <c:pt idx="16306">
                  <c:v>6.5239799999999996E-8</c:v>
                </c:pt>
                <c:pt idx="16307">
                  <c:v>6.5246100000000006E-8</c:v>
                </c:pt>
                <c:pt idx="16308">
                  <c:v>6.5252299999999997E-8</c:v>
                </c:pt>
                <c:pt idx="16309">
                  <c:v>6.5258599999999994E-8</c:v>
                </c:pt>
                <c:pt idx="16310">
                  <c:v>6.5264799999999998E-8</c:v>
                </c:pt>
                <c:pt idx="16311">
                  <c:v>6.5271099999999995E-8</c:v>
                </c:pt>
                <c:pt idx="16312">
                  <c:v>6.5277299999999999E-8</c:v>
                </c:pt>
                <c:pt idx="16313">
                  <c:v>6.5283599999999996E-8</c:v>
                </c:pt>
                <c:pt idx="16314">
                  <c:v>6.52898E-8</c:v>
                </c:pt>
                <c:pt idx="16315">
                  <c:v>6.5296099999999997E-8</c:v>
                </c:pt>
                <c:pt idx="16316">
                  <c:v>6.5302300000000001E-8</c:v>
                </c:pt>
                <c:pt idx="16317">
                  <c:v>6.5308599999999998E-8</c:v>
                </c:pt>
                <c:pt idx="16318">
                  <c:v>6.5314800000000002E-8</c:v>
                </c:pt>
                <c:pt idx="16319">
                  <c:v>6.5321099999999999E-8</c:v>
                </c:pt>
                <c:pt idx="16320">
                  <c:v>6.5327300000000003E-8</c:v>
                </c:pt>
                <c:pt idx="16321">
                  <c:v>6.5333599999999999E-8</c:v>
                </c:pt>
                <c:pt idx="16322">
                  <c:v>6.5339800000000004E-8</c:v>
                </c:pt>
                <c:pt idx="16323">
                  <c:v>6.53461E-8</c:v>
                </c:pt>
                <c:pt idx="16324">
                  <c:v>6.5352300000000005E-8</c:v>
                </c:pt>
                <c:pt idx="16325">
                  <c:v>6.5358600000000001E-8</c:v>
                </c:pt>
                <c:pt idx="16326">
                  <c:v>6.5364800000000006E-8</c:v>
                </c:pt>
                <c:pt idx="16327">
                  <c:v>6.5371100000000002E-8</c:v>
                </c:pt>
                <c:pt idx="16328">
                  <c:v>6.5377299999999993E-8</c:v>
                </c:pt>
                <c:pt idx="16329">
                  <c:v>6.5383600000000003E-8</c:v>
                </c:pt>
                <c:pt idx="16330">
                  <c:v>6.5389799999999994E-8</c:v>
                </c:pt>
                <c:pt idx="16331">
                  <c:v>6.5396100000000004E-8</c:v>
                </c:pt>
                <c:pt idx="16332">
                  <c:v>6.5402299999999995E-8</c:v>
                </c:pt>
                <c:pt idx="16333">
                  <c:v>6.5408600000000005E-8</c:v>
                </c:pt>
                <c:pt idx="16334">
                  <c:v>6.5414799999999996E-8</c:v>
                </c:pt>
                <c:pt idx="16335">
                  <c:v>6.5421100000000006E-8</c:v>
                </c:pt>
                <c:pt idx="16336">
                  <c:v>6.5427299999999997E-8</c:v>
                </c:pt>
                <c:pt idx="16337">
                  <c:v>6.5433599999999994E-8</c:v>
                </c:pt>
                <c:pt idx="16338">
                  <c:v>6.5439799999999998E-8</c:v>
                </c:pt>
                <c:pt idx="16339">
                  <c:v>6.5446099999999995E-8</c:v>
                </c:pt>
                <c:pt idx="16340">
                  <c:v>6.5452299999999999E-8</c:v>
                </c:pt>
                <c:pt idx="16341">
                  <c:v>6.5458599999999996E-8</c:v>
                </c:pt>
                <c:pt idx="16342">
                  <c:v>6.54648E-8</c:v>
                </c:pt>
                <c:pt idx="16343">
                  <c:v>6.5471099999999997E-8</c:v>
                </c:pt>
                <c:pt idx="16344">
                  <c:v>6.5477300000000001E-8</c:v>
                </c:pt>
                <c:pt idx="16345">
                  <c:v>6.5483599999999997E-8</c:v>
                </c:pt>
                <c:pt idx="16346">
                  <c:v>6.5489800000000002E-8</c:v>
                </c:pt>
                <c:pt idx="16347">
                  <c:v>6.5496099999999998E-8</c:v>
                </c:pt>
                <c:pt idx="16348">
                  <c:v>6.5502300000000003E-8</c:v>
                </c:pt>
                <c:pt idx="16349">
                  <c:v>6.5508599999999999E-8</c:v>
                </c:pt>
                <c:pt idx="16350">
                  <c:v>6.5514800000000004E-8</c:v>
                </c:pt>
                <c:pt idx="16351">
                  <c:v>6.55211E-8</c:v>
                </c:pt>
                <c:pt idx="16352">
                  <c:v>6.5527300000000005E-8</c:v>
                </c:pt>
                <c:pt idx="16353">
                  <c:v>6.5533600000000001E-8</c:v>
                </c:pt>
                <c:pt idx="16354">
                  <c:v>6.5539800000000006E-8</c:v>
                </c:pt>
                <c:pt idx="16355">
                  <c:v>6.5546100000000002E-8</c:v>
                </c:pt>
                <c:pt idx="16356">
                  <c:v>6.5552300000000007E-8</c:v>
                </c:pt>
                <c:pt idx="16357">
                  <c:v>6.5558600000000003E-8</c:v>
                </c:pt>
                <c:pt idx="16358">
                  <c:v>6.5564799999999994E-8</c:v>
                </c:pt>
                <c:pt idx="16359">
                  <c:v>6.5571100000000004E-8</c:v>
                </c:pt>
                <c:pt idx="16360">
                  <c:v>6.5577299999999995E-8</c:v>
                </c:pt>
                <c:pt idx="16361">
                  <c:v>6.5583600000000005E-8</c:v>
                </c:pt>
                <c:pt idx="16362">
                  <c:v>6.5589799999999996E-8</c:v>
                </c:pt>
                <c:pt idx="16363">
                  <c:v>6.5596100000000006E-8</c:v>
                </c:pt>
                <c:pt idx="16364">
                  <c:v>6.5602299999999997E-8</c:v>
                </c:pt>
                <c:pt idx="16365">
                  <c:v>6.5608599999999994E-8</c:v>
                </c:pt>
                <c:pt idx="16366">
                  <c:v>6.5614799999999998E-8</c:v>
                </c:pt>
                <c:pt idx="16367">
                  <c:v>6.5621099999999995E-8</c:v>
                </c:pt>
                <c:pt idx="16368">
                  <c:v>6.5627299999999999E-8</c:v>
                </c:pt>
                <c:pt idx="16369">
                  <c:v>6.5633599999999996E-8</c:v>
                </c:pt>
                <c:pt idx="16370">
                  <c:v>6.56398E-8</c:v>
                </c:pt>
                <c:pt idx="16371">
                  <c:v>6.5646099999999996E-8</c:v>
                </c:pt>
                <c:pt idx="16372">
                  <c:v>6.5652300000000001E-8</c:v>
                </c:pt>
                <c:pt idx="16373">
                  <c:v>6.5658599999999997E-8</c:v>
                </c:pt>
                <c:pt idx="16374">
                  <c:v>6.5664800000000002E-8</c:v>
                </c:pt>
                <c:pt idx="16375">
                  <c:v>6.5671099999999998E-8</c:v>
                </c:pt>
                <c:pt idx="16376">
                  <c:v>6.5677300000000003E-8</c:v>
                </c:pt>
                <c:pt idx="16377">
                  <c:v>6.5683599999999999E-8</c:v>
                </c:pt>
                <c:pt idx="16378">
                  <c:v>6.5689800000000004E-8</c:v>
                </c:pt>
                <c:pt idx="16379">
                  <c:v>6.56961E-8</c:v>
                </c:pt>
                <c:pt idx="16380">
                  <c:v>6.5702300000000005E-8</c:v>
                </c:pt>
                <c:pt idx="16381">
                  <c:v>6.5708600000000001E-8</c:v>
                </c:pt>
                <c:pt idx="16382">
                  <c:v>6.5714800000000006E-8</c:v>
                </c:pt>
                <c:pt idx="16383">
                  <c:v>6.5721100000000002E-8</c:v>
                </c:pt>
                <c:pt idx="16384">
                  <c:v>6.5727300000000006E-8</c:v>
                </c:pt>
                <c:pt idx="16385">
                  <c:v>6.5733600000000003E-8</c:v>
                </c:pt>
                <c:pt idx="16386">
                  <c:v>6.5739799999999994E-8</c:v>
                </c:pt>
                <c:pt idx="16387">
                  <c:v>6.5746100000000004E-8</c:v>
                </c:pt>
                <c:pt idx="16388">
                  <c:v>6.5752299999999995E-8</c:v>
                </c:pt>
                <c:pt idx="16389">
                  <c:v>6.5758600000000005E-8</c:v>
                </c:pt>
                <c:pt idx="16390">
                  <c:v>6.5764799999999996E-8</c:v>
                </c:pt>
                <c:pt idx="16391">
                  <c:v>6.5771100000000006E-8</c:v>
                </c:pt>
                <c:pt idx="16392">
                  <c:v>6.5777299999999997E-8</c:v>
                </c:pt>
                <c:pt idx="16393">
                  <c:v>6.5783599999999994E-8</c:v>
                </c:pt>
                <c:pt idx="16394">
                  <c:v>6.5789799999999998E-8</c:v>
                </c:pt>
                <c:pt idx="16395">
                  <c:v>6.5796099999999995E-8</c:v>
                </c:pt>
                <c:pt idx="16396">
                  <c:v>6.5802299999999999E-8</c:v>
                </c:pt>
                <c:pt idx="16397">
                  <c:v>6.5808599999999995E-8</c:v>
                </c:pt>
                <c:pt idx="16398">
                  <c:v>6.58148E-8</c:v>
                </c:pt>
                <c:pt idx="16399">
                  <c:v>6.5821099999999996E-8</c:v>
                </c:pt>
                <c:pt idx="16400">
                  <c:v>6.5827300000000001E-8</c:v>
                </c:pt>
                <c:pt idx="16401">
                  <c:v>6.5833599999999997E-8</c:v>
                </c:pt>
                <c:pt idx="16402">
                  <c:v>6.5839800000000002E-8</c:v>
                </c:pt>
                <c:pt idx="16403">
                  <c:v>6.5846099999999998E-8</c:v>
                </c:pt>
                <c:pt idx="16404">
                  <c:v>6.5852300000000003E-8</c:v>
                </c:pt>
                <c:pt idx="16405">
                  <c:v>6.5858599999999999E-8</c:v>
                </c:pt>
                <c:pt idx="16406">
                  <c:v>6.5864800000000004E-8</c:v>
                </c:pt>
                <c:pt idx="16407">
                  <c:v>6.58711E-8</c:v>
                </c:pt>
                <c:pt idx="16408">
                  <c:v>6.5877300000000005E-8</c:v>
                </c:pt>
                <c:pt idx="16409">
                  <c:v>6.5883600000000001E-8</c:v>
                </c:pt>
                <c:pt idx="16410">
                  <c:v>6.5889800000000005E-8</c:v>
                </c:pt>
                <c:pt idx="16411">
                  <c:v>6.5896100000000002E-8</c:v>
                </c:pt>
                <c:pt idx="16412">
                  <c:v>6.5902300000000006E-8</c:v>
                </c:pt>
                <c:pt idx="16413">
                  <c:v>6.5908600000000003E-8</c:v>
                </c:pt>
                <c:pt idx="16414">
                  <c:v>6.5914799999999994E-8</c:v>
                </c:pt>
                <c:pt idx="16415">
                  <c:v>6.5921100000000004E-8</c:v>
                </c:pt>
                <c:pt idx="16416">
                  <c:v>6.5927299999999995E-8</c:v>
                </c:pt>
                <c:pt idx="16417">
                  <c:v>6.5933600000000005E-8</c:v>
                </c:pt>
                <c:pt idx="16418">
                  <c:v>6.5939799999999996E-8</c:v>
                </c:pt>
                <c:pt idx="16419">
                  <c:v>6.5946100000000006E-8</c:v>
                </c:pt>
                <c:pt idx="16420">
                  <c:v>6.5952299999999997E-8</c:v>
                </c:pt>
                <c:pt idx="16421">
                  <c:v>6.5958599999999993E-8</c:v>
                </c:pt>
                <c:pt idx="16422">
                  <c:v>6.5964799999999998E-8</c:v>
                </c:pt>
                <c:pt idx="16423">
                  <c:v>6.5971099999999994E-8</c:v>
                </c:pt>
                <c:pt idx="16424">
                  <c:v>6.5977299999999999E-8</c:v>
                </c:pt>
                <c:pt idx="16425">
                  <c:v>6.5983599999999995E-8</c:v>
                </c:pt>
                <c:pt idx="16426">
                  <c:v>6.59898E-8</c:v>
                </c:pt>
                <c:pt idx="16427">
                  <c:v>6.5996099999999996E-8</c:v>
                </c:pt>
                <c:pt idx="16428">
                  <c:v>6.6002300000000001E-8</c:v>
                </c:pt>
                <c:pt idx="16429">
                  <c:v>6.6008599999999997E-8</c:v>
                </c:pt>
                <c:pt idx="16430">
                  <c:v>6.6014800000000002E-8</c:v>
                </c:pt>
                <c:pt idx="16431">
                  <c:v>6.6021099999999998E-8</c:v>
                </c:pt>
                <c:pt idx="16432">
                  <c:v>6.6027300000000003E-8</c:v>
                </c:pt>
                <c:pt idx="16433">
                  <c:v>6.6033599999999999E-8</c:v>
                </c:pt>
                <c:pt idx="16434">
                  <c:v>6.6039800000000003E-8</c:v>
                </c:pt>
                <c:pt idx="16435">
                  <c:v>6.60461E-8</c:v>
                </c:pt>
                <c:pt idx="16436">
                  <c:v>6.6052300000000004E-8</c:v>
                </c:pt>
                <c:pt idx="16437">
                  <c:v>6.6058600000000001E-8</c:v>
                </c:pt>
                <c:pt idx="16438">
                  <c:v>6.6064800000000005E-8</c:v>
                </c:pt>
                <c:pt idx="16439">
                  <c:v>6.6071100000000002E-8</c:v>
                </c:pt>
                <c:pt idx="16440">
                  <c:v>6.6077300000000006E-8</c:v>
                </c:pt>
                <c:pt idx="16441">
                  <c:v>6.6083600000000003E-8</c:v>
                </c:pt>
                <c:pt idx="16442">
                  <c:v>6.6089799999999994E-8</c:v>
                </c:pt>
                <c:pt idx="16443">
                  <c:v>6.6096100000000004E-8</c:v>
                </c:pt>
                <c:pt idx="16444">
                  <c:v>6.6102299999999995E-8</c:v>
                </c:pt>
                <c:pt idx="16445">
                  <c:v>6.6108600000000005E-8</c:v>
                </c:pt>
                <c:pt idx="16446">
                  <c:v>6.6114799999999996E-8</c:v>
                </c:pt>
                <c:pt idx="16447">
                  <c:v>6.6121100000000006E-8</c:v>
                </c:pt>
                <c:pt idx="16448">
                  <c:v>6.6127299999999997E-8</c:v>
                </c:pt>
                <c:pt idx="16449">
                  <c:v>6.6133599999999993E-8</c:v>
                </c:pt>
                <c:pt idx="16450">
                  <c:v>6.6139799999999998E-8</c:v>
                </c:pt>
                <c:pt idx="16451">
                  <c:v>6.6146099999999994E-8</c:v>
                </c:pt>
                <c:pt idx="16452">
                  <c:v>6.6152299999999999E-8</c:v>
                </c:pt>
                <c:pt idx="16453">
                  <c:v>6.6158599999999995E-8</c:v>
                </c:pt>
                <c:pt idx="16454">
                  <c:v>6.61648E-8</c:v>
                </c:pt>
                <c:pt idx="16455">
                  <c:v>6.6171099999999996E-8</c:v>
                </c:pt>
                <c:pt idx="16456">
                  <c:v>6.6177300000000001E-8</c:v>
                </c:pt>
                <c:pt idx="16457">
                  <c:v>6.6183599999999997E-8</c:v>
                </c:pt>
                <c:pt idx="16458">
                  <c:v>6.6189800000000002E-8</c:v>
                </c:pt>
                <c:pt idx="16459">
                  <c:v>6.6196099999999998E-8</c:v>
                </c:pt>
                <c:pt idx="16460">
                  <c:v>6.6202300000000002E-8</c:v>
                </c:pt>
                <c:pt idx="16461">
                  <c:v>6.6208599999999999E-8</c:v>
                </c:pt>
                <c:pt idx="16462">
                  <c:v>6.6214800000000003E-8</c:v>
                </c:pt>
                <c:pt idx="16463">
                  <c:v>6.62211E-8</c:v>
                </c:pt>
                <c:pt idx="16464">
                  <c:v>6.6227300000000004E-8</c:v>
                </c:pt>
                <c:pt idx="16465">
                  <c:v>6.6233600000000001E-8</c:v>
                </c:pt>
                <c:pt idx="16466">
                  <c:v>6.6239800000000005E-8</c:v>
                </c:pt>
                <c:pt idx="16467">
                  <c:v>6.6246100000000002E-8</c:v>
                </c:pt>
                <c:pt idx="16468">
                  <c:v>6.6252300000000006E-8</c:v>
                </c:pt>
                <c:pt idx="16469">
                  <c:v>6.6258600000000003E-8</c:v>
                </c:pt>
                <c:pt idx="16470">
                  <c:v>6.6264799999999994E-8</c:v>
                </c:pt>
                <c:pt idx="16471">
                  <c:v>6.6271100000000004E-8</c:v>
                </c:pt>
                <c:pt idx="16472">
                  <c:v>6.6277299999999995E-8</c:v>
                </c:pt>
                <c:pt idx="16473">
                  <c:v>6.6283600000000005E-8</c:v>
                </c:pt>
                <c:pt idx="16474">
                  <c:v>6.6289799999999996E-8</c:v>
                </c:pt>
                <c:pt idx="16475">
                  <c:v>6.6296100000000006E-8</c:v>
                </c:pt>
                <c:pt idx="16476">
                  <c:v>6.6302299999999997E-8</c:v>
                </c:pt>
                <c:pt idx="16477">
                  <c:v>6.6308600000000007E-8</c:v>
                </c:pt>
                <c:pt idx="16478">
                  <c:v>6.6314799999999998E-8</c:v>
                </c:pt>
                <c:pt idx="16479">
                  <c:v>6.6321099999999994E-8</c:v>
                </c:pt>
                <c:pt idx="16480">
                  <c:v>6.6327299999999999E-8</c:v>
                </c:pt>
                <c:pt idx="16481">
                  <c:v>6.6333599999999995E-8</c:v>
                </c:pt>
                <c:pt idx="16482">
                  <c:v>6.63398E-8</c:v>
                </c:pt>
                <c:pt idx="16483">
                  <c:v>6.6346099999999996E-8</c:v>
                </c:pt>
                <c:pt idx="16484">
                  <c:v>6.6352300000000001E-8</c:v>
                </c:pt>
                <c:pt idx="16485">
                  <c:v>6.6358599999999997E-8</c:v>
                </c:pt>
                <c:pt idx="16486">
                  <c:v>6.6364800000000001E-8</c:v>
                </c:pt>
                <c:pt idx="16487">
                  <c:v>6.6371099999999998E-8</c:v>
                </c:pt>
                <c:pt idx="16488">
                  <c:v>6.6377300000000002E-8</c:v>
                </c:pt>
                <c:pt idx="16489">
                  <c:v>6.6383599999999999E-8</c:v>
                </c:pt>
                <c:pt idx="16490">
                  <c:v>6.6389800000000003E-8</c:v>
                </c:pt>
                <c:pt idx="16491">
                  <c:v>6.63961E-8</c:v>
                </c:pt>
                <c:pt idx="16492">
                  <c:v>6.6402300000000004E-8</c:v>
                </c:pt>
                <c:pt idx="16493">
                  <c:v>6.6408600000000001E-8</c:v>
                </c:pt>
                <c:pt idx="16494">
                  <c:v>6.6414800000000005E-8</c:v>
                </c:pt>
                <c:pt idx="16495">
                  <c:v>6.6421100000000002E-8</c:v>
                </c:pt>
                <c:pt idx="16496">
                  <c:v>6.6427300000000006E-8</c:v>
                </c:pt>
                <c:pt idx="16497">
                  <c:v>6.6433600000000003E-8</c:v>
                </c:pt>
                <c:pt idx="16498">
                  <c:v>6.6439799999999994E-8</c:v>
                </c:pt>
                <c:pt idx="16499">
                  <c:v>6.6446100000000004E-8</c:v>
                </c:pt>
                <c:pt idx="16500">
                  <c:v>6.6452299999999995E-8</c:v>
                </c:pt>
                <c:pt idx="16501">
                  <c:v>6.6458600000000005E-8</c:v>
                </c:pt>
                <c:pt idx="16502">
                  <c:v>6.6464799999999996E-8</c:v>
                </c:pt>
                <c:pt idx="16503">
                  <c:v>6.6471100000000006E-8</c:v>
                </c:pt>
                <c:pt idx="16504">
                  <c:v>6.6477299999999997E-8</c:v>
                </c:pt>
                <c:pt idx="16505">
                  <c:v>6.6483600000000006E-8</c:v>
                </c:pt>
                <c:pt idx="16506">
                  <c:v>6.6489799999999998E-8</c:v>
                </c:pt>
                <c:pt idx="16507">
                  <c:v>6.6496099999999994E-8</c:v>
                </c:pt>
                <c:pt idx="16508">
                  <c:v>6.6502299999999999E-8</c:v>
                </c:pt>
                <c:pt idx="16509">
                  <c:v>6.6508599999999995E-8</c:v>
                </c:pt>
                <c:pt idx="16510">
                  <c:v>6.6514799999999999E-8</c:v>
                </c:pt>
                <c:pt idx="16511">
                  <c:v>6.6521099999999996E-8</c:v>
                </c:pt>
                <c:pt idx="16512">
                  <c:v>6.65273E-8</c:v>
                </c:pt>
                <c:pt idx="16513">
                  <c:v>6.6533599999999997E-8</c:v>
                </c:pt>
                <c:pt idx="16514">
                  <c:v>6.6539800000000001E-8</c:v>
                </c:pt>
                <c:pt idx="16515">
                  <c:v>6.6546099999999998E-8</c:v>
                </c:pt>
                <c:pt idx="16516">
                  <c:v>6.6552300000000002E-8</c:v>
                </c:pt>
                <c:pt idx="16517">
                  <c:v>6.6558599999999999E-8</c:v>
                </c:pt>
                <c:pt idx="16518">
                  <c:v>6.6564800000000003E-8</c:v>
                </c:pt>
                <c:pt idx="16519">
                  <c:v>6.65711E-8</c:v>
                </c:pt>
                <c:pt idx="16520">
                  <c:v>6.6577300000000004E-8</c:v>
                </c:pt>
                <c:pt idx="16521">
                  <c:v>6.6583600000000001E-8</c:v>
                </c:pt>
                <c:pt idx="16522">
                  <c:v>6.6589800000000005E-8</c:v>
                </c:pt>
                <c:pt idx="16523">
                  <c:v>6.6596100000000002E-8</c:v>
                </c:pt>
                <c:pt idx="16524">
                  <c:v>6.6602300000000006E-8</c:v>
                </c:pt>
                <c:pt idx="16525">
                  <c:v>6.6608600000000003E-8</c:v>
                </c:pt>
                <c:pt idx="16526">
                  <c:v>6.6614799999999994E-8</c:v>
                </c:pt>
                <c:pt idx="16527">
                  <c:v>6.6621100000000004E-8</c:v>
                </c:pt>
                <c:pt idx="16528">
                  <c:v>6.6627299999999995E-8</c:v>
                </c:pt>
                <c:pt idx="16529">
                  <c:v>6.6633600000000004E-8</c:v>
                </c:pt>
                <c:pt idx="16530">
                  <c:v>6.6639799999999996E-8</c:v>
                </c:pt>
                <c:pt idx="16531">
                  <c:v>6.6646100000000005E-8</c:v>
                </c:pt>
                <c:pt idx="16532">
                  <c:v>6.6652299999999997E-8</c:v>
                </c:pt>
                <c:pt idx="16533">
                  <c:v>6.6658600000000006E-8</c:v>
                </c:pt>
                <c:pt idx="16534">
                  <c:v>6.6664799999999998E-8</c:v>
                </c:pt>
                <c:pt idx="16535">
                  <c:v>6.6671099999999994E-8</c:v>
                </c:pt>
                <c:pt idx="16536">
                  <c:v>6.6677299999999998E-8</c:v>
                </c:pt>
                <c:pt idx="16537">
                  <c:v>6.6683599999999995E-8</c:v>
                </c:pt>
                <c:pt idx="16538">
                  <c:v>6.6689799999999999E-8</c:v>
                </c:pt>
                <c:pt idx="16539">
                  <c:v>6.6696099999999996E-8</c:v>
                </c:pt>
                <c:pt idx="16540">
                  <c:v>6.67023E-8</c:v>
                </c:pt>
                <c:pt idx="16541">
                  <c:v>6.6708599999999997E-8</c:v>
                </c:pt>
                <c:pt idx="16542">
                  <c:v>6.6714800000000001E-8</c:v>
                </c:pt>
                <c:pt idx="16543">
                  <c:v>6.6721099999999998E-8</c:v>
                </c:pt>
                <c:pt idx="16544">
                  <c:v>6.6727300000000002E-8</c:v>
                </c:pt>
                <c:pt idx="16545">
                  <c:v>6.6733599999999999E-8</c:v>
                </c:pt>
                <c:pt idx="16546">
                  <c:v>6.6739800000000003E-8</c:v>
                </c:pt>
                <c:pt idx="16547">
                  <c:v>6.67461E-8</c:v>
                </c:pt>
                <c:pt idx="16548">
                  <c:v>6.6752300000000004E-8</c:v>
                </c:pt>
                <c:pt idx="16549">
                  <c:v>6.6758600000000001E-8</c:v>
                </c:pt>
                <c:pt idx="16550">
                  <c:v>6.6764800000000005E-8</c:v>
                </c:pt>
                <c:pt idx="16551">
                  <c:v>6.6771100000000002E-8</c:v>
                </c:pt>
                <c:pt idx="16552">
                  <c:v>6.6777300000000006E-8</c:v>
                </c:pt>
                <c:pt idx="16553">
                  <c:v>6.6783600000000003E-8</c:v>
                </c:pt>
                <c:pt idx="16554">
                  <c:v>6.6789799999999994E-8</c:v>
                </c:pt>
                <c:pt idx="16555">
                  <c:v>6.6796100000000003E-8</c:v>
                </c:pt>
                <c:pt idx="16556">
                  <c:v>6.6802299999999995E-8</c:v>
                </c:pt>
                <c:pt idx="16557">
                  <c:v>6.6808600000000004E-8</c:v>
                </c:pt>
                <c:pt idx="16558">
                  <c:v>6.6814799999999996E-8</c:v>
                </c:pt>
                <c:pt idx="16559">
                  <c:v>6.6821100000000005E-8</c:v>
                </c:pt>
                <c:pt idx="16560">
                  <c:v>6.6827299999999996E-8</c:v>
                </c:pt>
                <c:pt idx="16561">
                  <c:v>6.6833600000000006E-8</c:v>
                </c:pt>
                <c:pt idx="16562">
                  <c:v>6.6839799999999997E-8</c:v>
                </c:pt>
                <c:pt idx="16563">
                  <c:v>6.6846099999999994E-8</c:v>
                </c:pt>
                <c:pt idx="16564">
                  <c:v>6.6852299999999998E-8</c:v>
                </c:pt>
                <c:pt idx="16565">
                  <c:v>6.6858599999999995E-8</c:v>
                </c:pt>
                <c:pt idx="16566">
                  <c:v>6.6864799999999999E-8</c:v>
                </c:pt>
                <c:pt idx="16567">
                  <c:v>6.6871099999999996E-8</c:v>
                </c:pt>
                <c:pt idx="16568">
                  <c:v>6.68773E-8</c:v>
                </c:pt>
                <c:pt idx="16569">
                  <c:v>6.6883599999999997E-8</c:v>
                </c:pt>
                <c:pt idx="16570">
                  <c:v>6.6889800000000001E-8</c:v>
                </c:pt>
                <c:pt idx="16571">
                  <c:v>6.6896099999999998E-8</c:v>
                </c:pt>
                <c:pt idx="16572">
                  <c:v>6.6902300000000002E-8</c:v>
                </c:pt>
                <c:pt idx="16573">
                  <c:v>6.6908599999999999E-8</c:v>
                </c:pt>
                <c:pt idx="16574">
                  <c:v>6.6914800000000003E-8</c:v>
                </c:pt>
                <c:pt idx="16575">
                  <c:v>6.69211E-8</c:v>
                </c:pt>
                <c:pt idx="16576">
                  <c:v>6.6927300000000004E-8</c:v>
                </c:pt>
                <c:pt idx="16577">
                  <c:v>6.6933600000000001E-8</c:v>
                </c:pt>
                <c:pt idx="16578">
                  <c:v>6.6939800000000005E-8</c:v>
                </c:pt>
                <c:pt idx="16579">
                  <c:v>6.6946100000000001E-8</c:v>
                </c:pt>
                <c:pt idx="16580">
                  <c:v>6.6952300000000006E-8</c:v>
                </c:pt>
                <c:pt idx="16581">
                  <c:v>6.6958600000000002E-8</c:v>
                </c:pt>
                <c:pt idx="16582">
                  <c:v>6.6964799999999994E-8</c:v>
                </c:pt>
                <c:pt idx="16583">
                  <c:v>6.6971100000000003E-8</c:v>
                </c:pt>
                <c:pt idx="16584">
                  <c:v>6.6977299999999995E-8</c:v>
                </c:pt>
                <c:pt idx="16585">
                  <c:v>6.6983600000000004E-8</c:v>
                </c:pt>
                <c:pt idx="16586">
                  <c:v>6.6989799999999995E-8</c:v>
                </c:pt>
                <c:pt idx="16587">
                  <c:v>6.6996100000000005E-8</c:v>
                </c:pt>
                <c:pt idx="16588">
                  <c:v>6.7002299999999996E-8</c:v>
                </c:pt>
                <c:pt idx="16589">
                  <c:v>6.7008600000000006E-8</c:v>
                </c:pt>
                <c:pt idx="16590">
                  <c:v>6.7014799999999997E-8</c:v>
                </c:pt>
                <c:pt idx="16591">
                  <c:v>6.7021099999999994E-8</c:v>
                </c:pt>
                <c:pt idx="16592">
                  <c:v>6.7027299999999998E-8</c:v>
                </c:pt>
                <c:pt idx="16593">
                  <c:v>6.7033599999999995E-8</c:v>
                </c:pt>
                <c:pt idx="16594">
                  <c:v>6.7039799999999999E-8</c:v>
                </c:pt>
                <c:pt idx="16595">
                  <c:v>6.7046099999999996E-8</c:v>
                </c:pt>
                <c:pt idx="16596">
                  <c:v>6.70523E-8</c:v>
                </c:pt>
                <c:pt idx="16597">
                  <c:v>6.7058599999999997E-8</c:v>
                </c:pt>
                <c:pt idx="16598">
                  <c:v>6.7064800000000001E-8</c:v>
                </c:pt>
                <c:pt idx="16599">
                  <c:v>6.7071099999999998E-8</c:v>
                </c:pt>
                <c:pt idx="16600">
                  <c:v>6.7077300000000002E-8</c:v>
                </c:pt>
                <c:pt idx="16601">
                  <c:v>6.7083599999999999E-8</c:v>
                </c:pt>
                <c:pt idx="16602">
                  <c:v>6.7089800000000003E-8</c:v>
                </c:pt>
                <c:pt idx="16603">
                  <c:v>6.70961E-8</c:v>
                </c:pt>
                <c:pt idx="16604">
                  <c:v>6.7102300000000004E-8</c:v>
                </c:pt>
                <c:pt idx="16605">
                  <c:v>6.71086E-8</c:v>
                </c:pt>
                <c:pt idx="16606">
                  <c:v>6.7114800000000005E-8</c:v>
                </c:pt>
                <c:pt idx="16607">
                  <c:v>6.7121100000000001E-8</c:v>
                </c:pt>
                <c:pt idx="16608">
                  <c:v>6.7127300000000006E-8</c:v>
                </c:pt>
                <c:pt idx="16609">
                  <c:v>6.7133600000000002E-8</c:v>
                </c:pt>
                <c:pt idx="16610">
                  <c:v>6.7139799999999993E-8</c:v>
                </c:pt>
                <c:pt idx="16611">
                  <c:v>6.7146100000000003E-8</c:v>
                </c:pt>
                <c:pt idx="16612">
                  <c:v>6.7152299999999994E-8</c:v>
                </c:pt>
                <c:pt idx="16613">
                  <c:v>6.7158600000000004E-8</c:v>
                </c:pt>
                <c:pt idx="16614">
                  <c:v>6.7164799999999995E-8</c:v>
                </c:pt>
                <c:pt idx="16615">
                  <c:v>6.7171100000000005E-8</c:v>
                </c:pt>
                <c:pt idx="16616">
                  <c:v>6.7177299999999996E-8</c:v>
                </c:pt>
                <c:pt idx="16617">
                  <c:v>6.7183600000000006E-8</c:v>
                </c:pt>
                <c:pt idx="16618">
                  <c:v>6.7189799999999997E-8</c:v>
                </c:pt>
                <c:pt idx="16619">
                  <c:v>6.7196099999999994E-8</c:v>
                </c:pt>
                <c:pt idx="16620">
                  <c:v>6.7202299999999998E-8</c:v>
                </c:pt>
                <c:pt idx="16621">
                  <c:v>6.7208599999999995E-8</c:v>
                </c:pt>
                <c:pt idx="16622">
                  <c:v>6.7214799999999999E-8</c:v>
                </c:pt>
                <c:pt idx="16623">
                  <c:v>6.7221099999999996E-8</c:v>
                </c:pt>
                <c:pt idx="16624">
                  <c:v>6.72273E-8</c:v>
                </c:pt>
                <c:pt idx="16625">
                  <c:v>6.7233599999999997E-8</c:v>
                </c:pt>
                <c:pt idx="16626">
                  <c:v>6.7239800000000001E-8</c:v>
                </c:pt>
                <c:pt idx="16627">
                  <c:v>6.7246099999999998E-8</c:v>
                </c:pt>
                <c:pt idx="16628">
                  <c:v>6.7252300000000002E-8</c:v>
                </c:pt>
                <c:pt idx="16629">
                  <c:v>6.7258599999999999E-8</c:v>
                </c:pt>
                <c:pt idx="16630">
                  <c:v>6.7264800000000003E-8</c:v>
                </c:pt>
                <c:pt idx="16631">
                  <c:v>6.7271099999999999E-8</c:v>
                </c:pt>
                <c:pt idx="16632">
                  <c:v>6.7277300000000004E-8</c:v>
                </c:pt>
                <c:pt idx="16633">
                  <c:v>6.72836E-8</c:v>
                </c:pt>
                <c:pt idx="16634">
                  <c:v>6.7289800000000005E-8</c:v>
                </c:pt>
                <c:pt idx="16635">
                  <c:v>6.7296100000000001E-8</c:v>
                </c:pt>
                <c:pt idx="16636">
                  <c:v>6.7302300000000006E-8</c:v>
                </c:pt>
                <c:pt idx="16637">
                  <c:v>6.7308600000000002E-8</c:v>
                </c:pt>
                <c:pt idx="16638">
                  <c:v>6.7314799999999993E-8</c:v>
                </c:pt>
                <c:pt idx="16639">
                  <c:v>6.7321100000000003E-8</c:v>
                </c:pt>
                <c:pt idx="16640">
                  <c:v>6.7327299999999994E-8</c:v>
                </c:pt>
                <c:pt idx="16641">
                  <c:v>6.7333600000000004E-8</c:v>
                </c:pt>
                <c:pt idx="16642">
                  <c:v>6.7339799999999995E-8</c:v>
                </c:pt>
                <c:pt idx="16643">
                  <c:v>6.7346100000000005E-8</c:v>
                </c:pt>
                <c:pt idx="16644">
                  <c:v>6.7352299999999996E-8</c:v>
                </c:pt>
                <c:pt idx="16645">
                  <c:v>6.7358600000000006E-8</c:v>
                </c:pt>
                <c:pt idx="16646">
                  <c:v>6.7364799999999997E-8</c:v>
                </c:pt>
                <c:pt idx="16647">
                  <c:v>6.7371099999999994E-8</c:v>
                </c:pt>
                <c:pt idx="16648">
                  <c:v>6.7377299999999998E-8</c:v>
                </c:pt>
                <c:pt idx="16649">
                  <c:v>6.7383599999999995E-8</c:v>
                </c:pt>
                <c:pt idx="16650">
                  <c:v>6.7389799999999999E-8</c:v>
                </c:pt>
                <c:pt idx="16651">
                  <c:v>6.7396099999999996E-8</c:v>
                </c:pt>
                <c:pt idx="16652">
                  <c:v>6.74023E-8</c:v>
                </c:pt>
                <c:pt idx="16653">
                  <c:v>6.7408599999999997E-8</c:v>
                </c:pt>
                <c:pt idx="16654">
                  <c:v>6.7414800000000001E-8</c:v>
                </c:pt>
                <c:pt idx="16655">
                  <c:v>6.7421099999999997E-8</c:v>
                </c:pt>
                <c:pt idx="16656">
                  <c:v>6.7427300000000002E-8</c:v>
                </c:pt>
                <c:pt idx="16657">
                  <c:v>6.7433599999999998E-8</c:v>
                </c:pt>
                <c:pt idx="16658">
                  <c:v>6.7439800000000003E-8</c:v>
                </c:pt>
                <c:pt idx="16659">
                  <c:v>6.7446099999999999E-8</c:v>
                </c:pt>
                <c:pt idx="16660">
                  <c:v>6.7452300000000004E-8</c:v>
                </c:pt>
                <c:pt idx="16661">
                  <c:v>6.74586E-8</c:v>
                </c:pt>
                <c:pt idx="16662">
                  <c:v>6.7464800000000005E-8</c:v>
                </c:pt>
                <c:pt idx="16663">
                  <c:v>6.7471100000000001E-8</c:v>
                </c:pt>
                <c:pt idx="16664">
                  <c:v>6.7477300000000006E-8</c:v>
                </c:pt>
                <c:pt idx="16665">
                  <c:v>6.7483600000000002E-8</c:v>
                </c:pt>
                <c:pt idx="16666">
                  <c:v>6.7489800000000007E-8</c:v>
                </c:pt>
                <c:pt idx="16667">
                  <c:v>6.7496100000000003E-8</c:v>
                </c:pt>
                <c:pt idx="16668">
                  <c:v>6.7502299999999994E-8</c:v>
                </c:pt>
                <c:pt idx="16669">
                  <c:v>6.7508600000000004E-8</c:v>
                </c:pt>
                <c:pt idx="16670">
                  <c:v>6.7514799999999995E-8</c:v>
                </c:pt>
                <c:pt idx="16671">
                  <c:v>6.7521100000000005E-8</c:v>
                </c:pt>
                <c:pt idx="16672">
                  <c:v>6.7527299999999996E-8</c:v>
                </c:pt>
                <c:pt idx="16673">
                  <c:v>6.7533600000000006E-8</c:v>
                </c:pt>
                <c:pt idx="16674">
                  <c:v>6.7539799999999997E-8</c:v>
                </c:pt>
                <c:pt idx="16675">
                  <c:v>6.7546099999999994E-8</c:v>
                </c:pt>
                <c:pt idx="16676">
                  <c:v>6.7552299999999998E-8</c:v>
                </c:pt>
                <c:pt idx="16677">
                  <c:v>6.7558599999999995E-8</c:v>
                </c:pt>
                <c:pt idx="16678">
                  <c:v>6.7564799999999999E-8</c:v>
                </c:pt>
                <c:pt idx="16679">
                  <c:v>6.7571099999999996E-8</c:v>
                </c:pt>
                <c:pt idx="16680">
                  <c:v>6.75773E-8</c:v>
                </c:pt>
                <c:pt idx="16681">
                  <c:v>6.7583599999999996E-8</c:v>
                </c:pt>
                <c:pt idx="16682">
                  <c:v>6.7589800000000001E-8</c:v>
                </c:pt>
                <c:pt idx="16683">
                  <c:v>6.7596099999999997E-8</c:v>
                </c:pt>
                <c:pt idx="16684">
                  <c:v>6.7602300000000002E-8</c:v>
                </c:pt>
                <c:pt idx="16685">
                  <c:v>6.7608599999999998E-8</c:v>
                </c:pt>
                <c:pt idx="16686">
                  <c:v>6.7614800000000003E-8</c:v>
                </c:pt>
                <c:pt idx="16687">
                  <c:v>6.7621099999999999E-8</c:v>
                </c:pt>
                <c:pt idx="16688">
                  <c:v>6.7627300000000004E-8</c:v>
                </c:pt>
                <c:pt idx="16689">
                  <c:v>6.76336E-8</c:v>
                </c:pt>
                <c:pt idx="16690">
                  <c:v>6.7639800000000005E-8</c:v>
                </c:pt>
                <c:pt idx="16691">
                  <c:v>6.7646100000000001E-8</c:v>
                </c:pt>
                <c:pt idx="16692">
                  <c:v>6.7652300000000006E-8</c:v>
                </c:pt>
                <c:pt idx="16693">
                  <c:v>6.7658600000000002E-8</c:v>
                </c:pt>
                <c:pt idx="16694">
                  <c:v>6.7664800000000006E-8</c:v>
                </c:pt>
                <c:pt idx="16695">
                  <c:v>6.7671100000000003E-8</c:v>
                </c:pt>
                <c:pt idx="16696">
                  <c:v>6.7677299999999994E-8</c:v>
                </c:pt>
                <c:pt idx="16697">
                  <c:v>6.7683600000000004E-8</c:v>
                </c:pt>
                <c:pt idx="16698">
                  <c:v>6.7689799999999995E-8</c:v>
                </c:pt>
                <c:pt idx="16699">
                  <c:v>6.7696100000000005E-8</c:v>
                </c:pt>
                <c:pt idx="16700">
                  <c:v>6.7702299999999996E-8</c:v>
                </c:pt>
                <c:pt idx="16701">
                  <c:v>6.7708600000000006E-8</c:v>
                </c:pt>
                <c:pt idx="16702">
                  <c:v>6.7714799999999997E-8</c:v>
                </c:pt>
                <c:pt idx="16703">
                  <c:v>6.7721099999999994E-8</c:v>
                </c:pt>
                <c:pt idx="16704">
                  <c:v>6.7727299999999998E-8</c:v>
                </c:pt>
                <c:pt idx="16705">
                  <c:v>6.7733599999999994E-8</c:v>
                </c:pt>
                <c:pt idx="16706">
                  <c:v>6.7739799999999999E-8</c:v>
                </c:pt>
                <c:pt idx="16707">
                  <c:v>6.7746099999999995E-8</c:v>
                </c:pt>
                <c:pt idx="16708">
                  <c:v>6.77523E-8</c:v>
                </c:pt>
                <c:pt idx="16709">
                  <c:v>6.7758599999999996E-8</c:v>
                </c:pt>
                <c:pt idx="16710">
                  <c:v>6.7764800000000001E-8</c:v>
                </c:pt>
                <c:pt idx="16711">
                  <c:v>6.7771099999999997E-8</c:v>
                </c:pt>
                <c:pt idx="16712">
                  <c:v>6.7777300000000002E-8</c:v>
                </c:pt>
                <c:pt idx="16713">
                  <c:v>6.7783599999999998E-8</c:v>
                </c:pt>
                <c:pt idx="16714">
                  <c:v>6.7789800000000003E-8</c:v>
                </c:pt>
                <c:pt idx="16715">
                  <c:v>6.7796099999999999E-8</c:v>
                </c:pt>
                <c:pt idx="16716">
                  <c:v>6.7802300000000004E-8</c:v>
                </c:pt>
                <c:pt idx="16717">
                  <c:v>6.78086E-8</c:v>
                </c:pt>
                <c:pt idx="16718">
                  <c:v>6.7814800000000005E-8</c:v>
                </c:pt>
                <c:pt idx="16719">
                  <c:v>6.7821100000000001E-8</c:v>
                </c:pt>
                <c:pt idx="16720">
                  <c:v>6.7827300000000005E-8</c:v>
                </c:pt>
                <c:pt idx="16721">
                  <c:v>6.7833600000000002E-8</c:v>
                </c:pt>
                <c:pt idx="16722">
                  <c:v>6.7839800000000006E-8</c:v>
                </c:pt>
                <c:pt idx="16723">
                  <c:v>6.7846100000000003E-8</c:v>
                </c:pt>
                <c:pt idx="16724">
                  <c:v>6.7852299999999994E-8</c:v>
                </c:pt>
                <c:pt idx="16725">
                  <c:v>6.7858600000000004E-8</c:v>
                </c:pt>
                <c:pt idx="16726">
                  <c:v>6.7864799999999995E-8</c:v>
                </c:pt>
                <c:pt idx="16727">
                  <c:v>6.7871100000000005E-8</c:v>
                </c:pt>
                <c:pt idx="16728">
                  <c:v>6.7877299999999996E-8</c:v>
                </c:pt>
                <c:pt idx="16729">
                  <c:v>6.7883600000000006E-8</c:v>
                </c:pt>
                <c:pt idx="16730">
                  <c:v>6.7889799999999997E-8</c:v>
                </c:pt>
                <c:pt idx="16731">
                  <c:v>6.7896099999999993E-8</c:v>
                </c:pt>
                <c:pt idx="16732">
                  <c:v>6.7902299999999998E-8</c:v>
                </c:pt>
                <c:pt idx="16733">
                  <c:v>6.7908599999999994E-8</c:v>
                </c:pt>
                <c:pt idx="16734">
                  <c:v>6.7914799999999999E-8</c:v>
                </c:pt>
                <c:pt idx="16735">
                  <c:v>6.7921099999999995E-8</c:v>
                </c:pt>
                <c:pt idx="16736">
                  <c:v>6.79273E-8</c:v>
                </c:pt>
                <c:pt idx="16737">
                  <c:v>6.7933599999999996E-8</c:v>
                </c:pt>
                <c:pt idx="16738">
                  <c:v>6.7939800000000001E-8</c:v>
                </c:pt>
                <c:pt idx="16739">
                  <c:v>6.7946099999999997E-8</c:v>
                </c:pt>
                <c:pt idx="16740">
                  <c:v>6.7952300000000002E-8</c:v>
                </c:pt>
                <c:pt idx="16741">
                  <c:v>6.7958599999999998E-8</c:v>
                </c:pt>
                <c:pt idx="16742">
                  <c:v>6.7964800000000003E-8</c:v>
                </c:pt>
                <c:pt idx="16743">
                  <c:v>6.7971099999999999E-8</c:v>
                </c:pt>
                <c:pt idx="16744">
                  <c:v>6.7977300000000003E-8</c:v>
                </c:pt>
                <c:pt idx="16745">
                  <c:v>6.79836E-8</c:v>
                </c:pt>
                <c:pt idx="16746">
                  <c:v>6.7989800000000004E-8</c:v>
                </c:pt>
                <c:pt idx="16747">
                  <c:v>6.7996100000000001E-8</c:v>
                </c:pt>
                <c:pt idx="16748">
                  <c:v>6.8002300000000005E-8</c:v>
                </c:pt>
                <c:pt idx="16749">
                  <c:v>6.8008600000000002E-8</c:v>
                </c:pt>
                <c:pt idx="16750">
                  <c:v>6.8014800000000006E-8</c:v>
                </c:pt>
                <c:pt idx="16751">
                  <c:v>6.8021100000000003E-8</c:v>
                </c:pt>
                <c:pt idx="16752">
                  <c:v>6.8027299999999994E-8</c:v>
                </c:pt>
                <c:pt idx="16753">
                  <c:v>6.8033600000000004E-8</c:v>
                </c:pt>
                <c:pt idx="16754">
                  <c:v>6.8039799999999995E-8</c:v>
                </c:pt>
                <c:pt idx="16755">
                  <c:v>6.8046100000000005E-8</c:v>
                </c:pt>
                <c:pt idx="16756">
                  <c:v>6.8052299999999996E-8</c:v>
                </c:pt>
                <c:pt idx="16757">
                  <c:v>6.8058600000000006E-8</c:v>
                </c:pt>
                <c:pt idx="16758">
                  <c:v>6.8064799999999997E-8</c:v>
                </c:pt>
                <c:pt idx="16759">
                  <c:v>6.8071100000000007E-8</c:v>
                </c:pt>
                <c:pt idx="16760">
                  <c:v>6.8077299999999998E-8</c:v>
                </c:pt>
                <c:pt idx="16761">
                  <c:v>6.8083599999999994E-8</c:v>
                </c:pt>
                <c:pt idx="16762">
                  <c:v>6.8089799999999999E-8</c:v>
                </c:pt>
                <c:pt idx="16763">
                  <c:v>6.8096099999999995E-8</c:v>
                </c:pt>
                <c:pt idx="16764">
                  <c:v>6.81023E-8</c:v>
                </c:pt>
                <c:pt idx="16765">
                  <c:v>6.8108599999999996E-8</c:v>
                </c:pt>
                <c:pt idx="16766">
                  <c:v>6.8114800000000001E-8</c:v>
                </c:pt>
                <c:pt idx="16767">
                  <c:v>6.8121099999999997E-8</c:v>
                </c:pt>
                <c:pt idx="16768">
                  <c:v>6.8127300000000002E-8</c:v>
                </c:pt>
                <c:pt idx="16769">
                  <c:v>6.8133599999999998E-8</c:v>
                </c:pt>
                <c:pt idx="16770">
                  <c:v>6.8139800000000002E-8</c:v>
                </c:pt>
                <c:pt idx="16771">
                  <c:v>6.8146099999999999E-8</c:v>
                </c:pt>
                <c:pt idx="16772">
                  <c:v>6.8152300000000003E-8</c:v>
                </c:pt>
                <c:pt idx="16773">
                  <c:v>6.81586E-8</c:v>
                </c:pt>
                <c:pt idx="16774">
                  <c:v>6.8164800000000004E-8</c:v>
                </c:pt>
                <c:pt idx="16775">
                  <c:v>6.8171100000000001E-8</c:v>
                </c:pt>
                <c:pt idx="16776">
                  <c:v>6.8177300000000005E-8</c:v>
                </c:pt>
                <c:pt idx="16777">
                  <c:v>6.8183600000000002E-8</c:v>
                </c:pt>
                <c:pt idx="16778">
                  <c:v>6.8189800000000006E-8</c:v>
                </c:pt>
                <c:pt idx="16779">
                  <c:v>6.8196100000000003E-8</c:v>
                </c:pt>
                <c:pt idx="16780">
                  <c:v>6.8202299999999994E-8</c:v>
                </c:pt>
                <c:pt idx="16781">
                  <c:v>6.8208600000000004E-8</c:v>
                </c:pt>
                <c:pt idx="16782">
                  <c:v>6.8214799999999995E-8</c:v>
                </c:pt>
                <c:pt idx="16783">
                  <c:v>6.8221100000000005E-8</c:v>
                </c:pt>
                <c:pt idx="16784">
                  <c:v>6.8227299999999996E-8</c:v>
                </c:pt>
                <c:pt idx="16785">
                  <c:v>6.8233600000000006E-8</c:v>
                </c:pt>
                <c:pt idx="16786">
                  <c:v>6.8239799999999997E-8</c:v>
                </c:pt>
                <c:pt idx="16787">
                  <c:v>6.8246100000000007E-8</c:v>
                </c:pt>
                <c:pt idx="16788">
                  <c:v>6.8252299999999998E-8</c:v>
                </c:pt>
                <c:pt idx="16789">
                  <c:v>6.8258599999999994E-8</c:v>
                </c:pt>
                <c:pt idx="16790">
                  <c:v>6.8264799999999999E-8</c:v>
                </c:pt>
                <c:pt idx="16791">
                  <c:v>6.8271099999999995E-8</c:v>
                </c:pt>
                <c:pt idx="16792">
                  <c:v>6.82773E-8</c:v>
                </c:pt>
                <c:pt idx="16793">
                  <c:v>6.8283599999999996E-8</c:v>
                </c:pt>
                <c:pt idx="16794">
                  <c:v>6.82898E-8</c:v>
                </c:pt>
                <c:pt idx="16795">
                  <c:v>6.8296099999999997E-8</c:v>
                </c:pt>
                <c:pt idx="16796">
                  <c:v>6.8302300000000001E-8</c:v>
                </c:pt>
                <c:pt idx="16797">
                  <c:v>6.8308599999999998E-8</c:v>
                </c:pt>
                <c:pt idx="16798">
                  <c:v>6.8314800000000002E-8</c:v>
                </c:pt>
                <c:pt idx="16799">
                  <c:v>6.8321099999999999E-8</c:v>
                </c:pt>
                <c:pt idx="16800">
                  <c:v>6.8327300000000003E-8</c:v>
                </c:pt>
                <c:pt idx="16801">
                  <c:v>6.83336E-8</c:v>
                </c:pt>
                <c:pt idx="16802">
                  <c:v>6.8339800000000004E-8</c:v>
                </c:pt>
                <c:pt idx="16803">
                  <c:v>6.8346100000000001E-8</c:v>
                </c:pt>
                <c:pt idx="16804">
                  <c:v>6.8352300000000005E-8</c:v>
                </c:pt>
                <c:pt idx="16805">
                  <c:v>6.8358600000000002E-8</c:v>
                </c:pt>
                <c:pt idx="16806">
                  <c:v>6.8364800000000006E-8</c:v>
                </c:pt>
                <c:pt idx="16807">
                  <c:v>6.8371100000000003E-8</c:v>
                </c:pt>
                <c:pt idx="16808">
                  <c:v>6.8377299999999994E-8</c:v>
                </c:pt>
                <c:pt idx="16809">
                  <c:v>6.8383600000000004E-8</c:v>
                </c:pt>
                <c:pt idx="16810">
                  <c:v>6.8389799999999995E-8</c:v>
                </c:pt>
                <c:pt idx="16811">
                  <c:v>6.8396100000000005E-8</c:v>
                </c:pt>
                <c:pt idx="16812">
                  <c:v>6.8402299999999996E-8</c:v>
                </c:pt>
                <c:pt idx="16813">
                  <c:v>6.8408600000000005E-8</c:v>
                </c:pt>
                <c:pt idx="16814">
                  <c:v>6.8414799999999997E-8</c:v>
                </c:pt>
                <c:pt idx="16815">
                  <c:v>6.8421100000000006E-8</c:v>
                </c:pt>
                <c:pt idx="16816">
                  <c:v>6.8427299999999998E-8</c:v>
                </c:pt>
                <c:pt idx="16817">
                  <c:v>6.8433599999999994E-8</c:v>
                </c:pt>
                <c:pt idx="16818">
                  <c:v>6.8439799999999999E-8</c:v>
                </c:pt>
                <c:pt idx="16819">
                  <c:v>6.8446099999999995E-8</c:v>
                </c:pt>
                <c:pt idx="16820">
                  <c:v>6.8452299999999999E-8</c:v>
                </c:pt>
                <c:pt idx="16821">
                  <c:v>6.8458599999999996E-8</c:v>
                </c:pt>
                <c:pt idx="16822">
                  <c:v>6.84648E-8</c:v>
                </c:pt>
                <c:pt idx="16823">
                  <c:v>6.8471099999999997E-8</c:v>
                </c:pt>
                <c:pt idx="16824">
                  <c:v>6.8477300000000001E-8</c:v>
                </c:pt>
                <c:pt idx="16825">
                  <c:v>6.8483599999999998E-8</c:v>
                </c:pt>
                <c:pt idx="16826">
                  <c:v>6.8489800000000002E-8</c:v>
                </c:pt>
                <c:pt idx="16827">
                  <c:v>6.8496099999999999E-8</c:v>
                </c:pt>
                <c:pt idx="16828">
                  <c:v>6.8502300000000003E-8</c:v>
                </c:pt>
                <c:pt idx="16829">
                  <c:v>6.85086E-8</c:v>
                </c:pt>
                <c:pt idx="16830">
                  <c:v>6.8514800000000004E-8</c:v>
                </c:pt>
                <c:pt idx="16831">
                  <c:v>6.8521100000000001E-8</c:v>
                </c:pt>
                <c:pt idx="16832">
                  <c:v>6.8527300000000005E-8</c:v>
                </c:pt>
                <c:pt idx="16833">
                  <c:v>6.8533600000000002E-8</c:v>
                </c:pt>
                <c:pt idx="16834">
                  <c:v>6.8539800000000006E-8</c:v>
                </c:pt>
                <c:pt idx="16835">
                  <c:v>6.8546100000000003E-8</c:v>
                </c:pt>
                <c:pt idx="16836">
                  <c:v>6.8552299999999994E-8</c:v>
                </c:pt>
                <c:pt idx="16837">
                  <c:v>6.8558600000000004E-8</c:v>
                </c:pt>
                <c:pt idx="16838">
                  <c:v>6.8564799999999995E-8</c:v>
                </c:pt>
                <c:pt idx="16839">
                  <c:v>6.8571100000000004E-8</c:v>
                </c:pt>
                <c:pt idx="16840">
                  <c:v>6.8577299999999996E-8</c:v>
                </c:pt>
                <c:pt idx="16841">
                  <c:v>6.8583600000000005E-8</c:v>
                </c:pt>
                <c:pt idx="16842">
                  <c:v>6.8589799999999997E-8</c:v>
                </c:pt>
                <c:pt idx="16843">
                  <c:v>6.8596100000000006E-8</c:v>
                </c:pt>
                <c:pt idx="16844">
                  <c:v>6.8602299999999997E-8</c:v>
                </c:pt>
                <c:pt idx="16845">
                  <c:v>6.8608599999999994E-8</c:v>
                </c:pt>
                <c:pt idx="16846">
                  <c:v>6.8614799999999998E-8</c:v>
                </c:pt>
                <c:pt idx="16847">
                  <c:v>6.8621099999999995E-8</c:v>
                </c:pt>
                <c:pt idx="16848">
                  <c:v>6.8627299999999999E-8</c:v>
                </c:pt>
                <c:pt idx="16849">
                  <c:v>6.8633599999999996E-8</c:v>
                </c:pt>
                <c:pt idx="16850">
                  <c:v>6.86398E-8</c:v>
                </c:pt>
                <c:pt idx="16851">
                  <c:v>6.8646099999999997E-8</c:v>
                </c:pt>
                <c:pt idx="16852">
                  <c:v>6.8652300000000001E-8</c:v>
                </c:pt>
                <c:pt idx="16853">
                  <c:v>6.8658599999999998E-8</c:v>
                </c:pt>
                <c:pt idx="16854">
                  <c:v>6.8664800000000002E-8</c:v>
                </c:pt>
                <c:pt idx="16855">
                  <c:v>6.8671099999999999E-8</c:v>
                </c:pt>
                <c:pt idx="16856">
                  <c:v>6.8677300000000003E-8</c:v>
                </c:pt>
                <c:pt idx="16857">
                  <c:v>6.86836E-8</c:v>
                </c:pt>
                <c:pt idx="16858">
                  <c:v>6.8689800000000004E-8</c:v>
                </c:pt>
                <c:pt idx="16859">
                  <c:v>6.8696100000000001E-8</c:v>
                </c:pt>
                <c:pt idx="16860">
                  <c:v>6.8702300000000005E-8</c:v>
                </c:pt>
                <c:pt idx="16861">
                  <c:v>6.8708600000000002E-8</c:v>
                </c:pt>
                <c:pt idx="16862">
                  <c:v>6.8714800000000006E-8</c:v>
                </c:pt>
                <c:pt idx="16863">
                  <c:v>6.8721100000000002E-8</c:v>
                </c:pt>
                <c:pt idx="16864">
                  <c:v>6.8727299999999994E-8</c:v>
                </c:pt>
                <c:pt idx="16865">
                  <c:v>6.8733600000000003E-8</c:v>
                </c:pt>
                <c:pt idx="16866">
                  <c:v>6.8739799999999995E-8</c:v>
                </c:pt>
                <c:pt idx="16867">
                  <c:v>6.8746100000000004E-8</c:v>
                </c:pt>
                <c:pt idx="16868">
                  <c:v>6.8752299999999996E-8</c:v>
                </c:pt>
                <c:pt idx="16869">
                  <c:v>6.8758600000000005E-8</c:v>
                </c:pt>
                <c:pt idx="16870">
                  <c:v>6.8764799999999996E-8</c:v>
                </c:pt>
                <c:pt idx="16871">
                  <c:v>6.8771100000000006E-8</c:v>
                </c:pt>
                <c:pt idx="16872">
                  <c:v>6.8777299999999997E-8</c:v>
                </c:pt>
                <c:pt idx="16873">
                  <c:v>6.8783599999999994E-8</c:v>
                </c:pt>
                <c:pt idx="16874">
                  <c:v>6.8789799999999998E-8</c:v>
                </c:pt>
                <c:pt idx="16875">
                  <c:v>6.8796099999999995E-8</c:v>
                </c:pt>
                <c:pt idx="16876">
                  <c:v>6.8802299999999999E-8</c:v>
                </c:pt>
                <c:pt idx="16877">
                  <c:v>6.8808599999999996E-8</c:v>
                </c:pt>
                <c:pt idx="16878">
                  <c:v>6.88148E-8</c:v>
                </c:pt>
                <c:pt idx="16879">
                  <c:v>6.8821099999999997E-8</c:v>
                </c:pt>
                <c:pt idx="16880">
                  <c:v>6.8827300000000001E-8</c:v>
                </c:pt>
                <c:pt idx="16881">
                  <c:v>6.8833599999999998E-8</c:v>
                </c:pt>
                <c:pt idx="16882">
                  <c:v>6.8839800000000002E-8</c:v>
                </c:pt>
                <c:pt idx="16883">
                  <c:v>6.8846099999999999E-8</c:v>
                </c:pt>
                <c:pt idx="16884">
                  <c:v>6.8852300000000003E-8</c:v>
                </c:pt>
                <c:pt idx="16885">
                  <c:v>6.88586E-8</c:v>
                </c:pt>
                <c:pt idx="16886">
                  <c:v>6.8864800000000004E-8</c:v>
                </c:pt>
                <c:pt idx="16887">
                  <c:v>6.8871100000000001E-8</c:v>
                </c:pt>
                <c:pt idx="16888">
                  <c:v>6.8877300000000005E-8</c:v>
                </c:pt>
                <c:pt idx="16889">
                  <c:v>6.8883600000000001E-8</c:v>
                </c:pt>
                <c:pt idx="16890">
                  <c:v>6.8889800000000006E-8</c:v>
                </c:pt>
                <c:pt idx="16891">
                  <c:v>6.8896100000000002E-8</c:v>
                </c:pt>
                <c:pt idx="16892">
                  <c:v>6.8902299999999994E-8</c:v>
                </c:pt>
                <c:pt idx="16893">
                  <c:v>6.8908600000000003E-8</c:v>
                </c:pt>
                <c:pt idx="16894">
                  <c:v>6.8914799999999995E-8</c:v>
                </c:pt>
                <c:pt idx="16895">
                  <c:v>6.8921100000000004E-8</c:v>
                </c:pt>
                <c:pt idx="16896">
                  <c:v>6.8927299999999995E-8</c:v>
                </c:pt>
                <c:pt idx="16897">
                  <c:v>6.8933600000000005E-8</c:v>
                </c:pt>
                <c:pt idx="16898">
                  <c:v>6.8939799999999996E-8</c:v>
                </c:pt>
                <c:pt idx="16899">
                  <c:v>6.8946100000000006E-8</c:v>
                </c:pt>
                <c:pt idx="16900">
                  <c:v>6.8952299999999997E-8</c:v>
                </c:pt>
                <c:pt idx="16901">
                  <c:v>6.8958599999999994E-8</c:v>
                </c:pt>
                <c:pt idx="16902">
                  <c:v>6.8964799999999998E-8</c:v>
                </c:pt>
                <c:pt idx="16903">
                  <c:v>6.8971099999999995E-8</c:v>
                </c:pt>
                <c:pt idx="16904">
                  <c:v>6.8977299999999999E-8</c:v>
                </c:pt>
                <c:pt idx="16905">
                  <c:v>6.8983599999999996E-8</c:v>
                </c:pt>
                <c:pt idx="16906">
                  <c:v>6.89898E-8</c:v>
                </c:pt>
                <c:pt idx="16907">
                  <c:v>6.8996099999999997E-8</c:v>
                </c:pt>
                <c:pt idx="16908">
                  <c:v>6.9002300000000001E-8</c:v>
                </c:pt>
                <c:pt idx="16909">
                  <c:v>6.9008599999999998E-8</c:v>
                </c:pt>
                <c:pt idx="16910">
                  <c:v>6.9014800000000002E-8</c:v>
                </c:pt>
                <c:pt idx="16911">
                  <c:v>6.9021099999999999E-8</c:v>
                </c:pt>
                <c:pt idx="16912">
                  <c:v>6.9027300000000003E-8</c:v>
                </c:pt>
                <c:pt idx="16913">
                  <c:v>6.90336E-8</c:v>
                </c:pt>
                <c:pt idx="16914">
                  <c:v>6.9039800000000004E-8</c:v>
                </c:pt>
                <c:pt idx="16915">
                  <c:v>6.90461E-8</c:v>
                </c:pt>
                <c:pt idx="16916">
                  <c:v>6.9052300000000005E-8</c:v>
                </c:pt>
                <c:pt idx="16917">
                  <c:v>6.9058600000000001E-8</c:v>
                </c:pt>
                <c:pt idx="16918">
                  <c:v>6.9064800000000006E-8</c:v>
                </c:pt>
                <c:pt idx="16919">
                  <c:v>6.9071100000000002E-8</c:v>
                </c:pt>
                <c:pt idx="16920">
                  <c:v>6.9077299999999993E-8</c:v>
                </c:pt>
                <c:pt idx="16921">
                  <c:v>6.9083600000000003E-8</c:v>
                </c:pt>
                <c:pt idx="16922">
                  <c:v>6.9089799999999994E-8</c:v>
                </c:pt>
                <c:pt idx="16923">
                  <c:v>6.9096100000000004E-8</c:v>
                </c:pt>
                <c:pt idx="16924">
                  <c:v>6.9102299999999995E-8</c:v>
                </c:pt>
                <c:pt idx="16925">
                  <c:v>6.9108600000000005E-8</c:v>
                </c:pt>
                <c:pt idx="16926">
                  <c:v>6.9114799999999996E-8</c:v>
                </c:pt>
                <c:pt idx="16927">
                  <c:v>6.9121100000000006E-8</c:v>
                </c:pt>
                <c:pt idx="16928">
                  <c:v>6.9127299999999997E-8</c:v>
                </c:pt>
                <c:pt idx="16929">
                  <c:v>6.9133599999999994E-8</c:v>
                </c:pt>
                <c:pt idx="16930">
                  <c:v>6.9139799999999998E-8</c:v>
                </c:pt>
                <c:pt idx="16931">
                  <c:v>6.9146099999999995E-8</c:v>
                </c:pt>
                <c:pt idx="16932">
                  <c:v>6.9152299999999999E-8</c:v>
                </c:pt>
                <c:pt idx="16933">
                  <c:v>6.9158599999999996E-8</c:v>
                </c:pt>
                <c:pt idx="16934">
                  <c:v>6.91648E-8</c:v>
                </c:pt>
                <c:pt idx="16935">
                  <c:v>6.9171099999999997E-8</c:v>
                </c:pt>
                <c:pt idx="16936">
                  <c:v>6.9177300000000001E-8</c:v>
                </c:pt>
                <c:pt idx="16937">
                  <c:v>6.9183599999999998E-8</c:v>
                </c:pt>
                <c:pt idx="16938">
                  <c:v>6.9189800000000002E-8</c:v>
                </c:pt>
                <c:pt idx="16939">
                  <c:v>6.9196099999999998E-8</c:v>
                </c:pt>
                <c:pt idx="16940">
                  <c:v>6.9202300000000003E-8</c:v>
                </c:pt>
                <c:pt idx="16941">
                  <c:v>6.9208599999999999E-8</c:v>
                </c:pt>
                <c:pt idx="16942">
                  <c:v>6.9214800000000004E-8</c:v>
                </c:pt>
                <c:pt idx="16943">
                  <c:v>6.92211E-8</c:v>
                </c:pt>
                <c:pt idx="16944">
                  <c:v>6.9227300000000005E-8</c:v>
                </c:pt>
                <c:pt idx="16945">
                  <c:v>6.9233600000000001E-8</c:v>
                </c:pt>
                <c:pt idx="16946">
                  <c:v>6.9239800000000006E-8</c:v>
                </c:pt>
                <c:pt idx="16947">
                  <c:v>6.9246100000000002E-8</c:v>
                </c:pt>
                <c:pt idx="16948">
                  <c:v>6.9252299999999993E-8</c:v>
                </c:pt>
                <c:pt idx="16949">
                  <c:v>6.9258600000000003E-8</c:v>
                </c:pt>
                <c:pt idx="16950">
                  <c:v>6.9264799999999994E-8</c:v>
                </c:pt>
                <c:pt idx="16951">
                  <c:v>6.9271100000000004E-8</c:v>
                </c:pt>
                <c:pt idx="16952">
                  <c:v>6.9277299999999995E-8</c:v>
                </c:pt>
                <c:pt idx="16953">
                  <c:v>6.9283600000000005E-8</c:v>
                </c:pt>
                <c:pt idx="16954">
                  <c:v>6.9289799999999996E-8</c:v>
                </c:pt>
                <c:pt idx="16955">
                  <c:v>6.9296100000000006E-8</c:v>
                </c:pt>
                <c:pt idx="16956">
                  <c:v>6.9302299999999997E-8</c:v>
                </c:pt>
                <c:pt idx="16957">
                  <c:v>6.9308599999999994E-8</c:v>
                </c:pt>
                <c:pt idx="16958">
                  <c:v>6.9314799999999998E-8</c:v>
                </c:pt>
                <c:pt idx="16959">
                  <c:v>6.9321099999999995E-8</c:v>
                </c:pt>
                <c:pt idx="16960">
                  <c:v>6.9327299999999999E-8</c:v>
                </c:pt>
                <c:pt idx="16961">
                  <c:v>6.9333599999999996E-8</c:v>
                </c:pt>
                <c:pt idx="16962">
                  <c:v>6.93398E-8</c:v>
                </c:pt>
                <c:pt idx="16963">
                  <c:v>6.9346099999999997E-8</c:v>
                </c:pt>
                <c:pt idx="16964">
                  <c:v>6.9352300000000001E-8</c:v>
                </c:pt>
                <c:pt idx="16965">
                  <c:v>6.9358599999999997E-8</c:v>
                </c:pt>
                <c:pt idx="16966">
                  <c:v>6.9364800000000002E-8</c:v>
                </c:pt>
                <c:pt idx="16967">
                  <c:v>6.9371099999999998E-8</c:v>
                </c:pt>
                <c:pt idx="16968">
                  <c:v>6.9377300000000003E-8</c:v>
                </c:pt>
                <c:pt idx="16969">
                  <c:v>6.9383599999999999E-8</c:v>
                </c:pt>
                <c:pt idx="16970">
                  <c:v>6.9389800000000004E-8</c:v>
                </c:pt>
                <c:pt idx="16971">
                  <c:v>6.93961E-8</c:v>
                </c:pt>
                <c:pt idx="16972">
                  <c:v>6.9402300000000005E-8</c:v>
                </c:pt>
                <c:pt idx="16973">
                  <c:v>6.9408600000000001E-8</c:v>
                </c:pt>
                <c:pt idx="16974">
                  <c:v>6.9414800000000006E-8</c:v>
                </c:pt>
                <c:pt idx="16975">
                  <c:v>6.9421100000000002E-8</c:v>
                </c:pt>
                <c:pt idx="16976">
                  <c:v>6.9427300000000007E-8</c:v>
                </c:pt>
                <c:pt idx="16977">
                  <c:v>6.9433600000000003E-8</c:v>
                </c:pt>
                <c:pt idx="16978">
                  <c:v>6.9439799999999994E-8</c:v>
                </c:pt>
                <c:pt idx="16979">
                  <c:v>6.9446100000000004E-8</c:v>
                </c:pt>
                <c:pt idx="16980">
                  <c:v>6.9452299999999995E-8</c:v>
                </c:pt>
                <c:pt idx="16981">
                  <c:v>6.9458600000000005E-8</c:v>
                </c:pt>
                <c:pt idx="16982">
                  <c:v>6.9464799999999996E-8</c:v>
                </c:pt>
                <c:pt idx="16983">
                  <c:v>6.9471100000000006E-8</c:v>
                </c:pt>
                <c:pt idx="16984">
                  <c:v>6.9477299999999997E-8</c:v>
                </c:pt>
                <c:pt idx="16985">
                  <c:v>6.9483599999999994E-8</c:v>
                </c:pt>
                <c:pt idx="16986">
                  <c:v>6.9489799999999998E-8</c:v>
                </c:pt>
                <c:pt idx="16987">
                  <c:v>6.9496099999999995E-8</c:v>
                </c:pt>
                <c:pt idx="16988">
                  <c:v>6.9502299999999999E-8</c:v>
                </c:pt>
                <c:pt idx="16989">
                  <c:v>6.9508599999999995E-8</c:v>
                </c:pt>
                <c:pt idx="16990">
                  <c:v>6.95148E-8</c:v>
                </c:pt>
                <c:pt idx="16991">
                  <c:v>6.9521099999999996E-8</c:v>
                </c:pt>
                <c:pt idx="16992">
                  <c:v>6.9527300000000001E-8</c:v>
                </c:pt>
                <c:pt idx="16993">
                  <c:v>6.9533599999999997E-8</c:v>
                </c:pt>
                <c:pt idx="16994">
                  <c:v>6.9539800000000002E-8</c:v>
                </c:pt>
                <c:pt idx="16995">
                  <c:v>6.9546099999999998E-8</c:v>
                </c:pt>
                <c:pt idx="16996">
                  <c:v>6.9552300000000003E-8</c:v>
                </c:pt>
                <c:pt idx="16997">
                  <c:v>6.9558599999999999E-8</c:v>
                </c:pt>
                <c:pt idx="16998">
                  <c:v>6.9564800000000004E-8</c:v>
                </c:pt>
                <c:pt idx="16999">
                  <c:v>6.95711E-8</c:v>
                </c:pt>
                <c:pt idx="17000">
                  <c:v>6.9577300000000005E-8</c:v>
                </c:pt>
                <c:pt idx="17001">
                  <c:v>6.9583600000000001E-8</c:v>
                </c:pt>
                <c:pt idx="17002">
                  <c:v>6.9589800000000006E-8</c:v>
                </c:pt>
                <c:pt idx="17003">
                  <c:v>6.9596100000000002E-8</c:v>
                </c:pt>
                <c:pt idx="17004">
                  <c:v>6.9602300000000006E-8</c:v>
                </c:pt>
                <c:pt idx="17005">
                  <c:v>6.9608600000000003E-8</c:v>
                </c:pt>
                <c:pt idx="17006">
                  <c:v>6.9614799999999994E-8</c:v>
                </c:pt>
                <c:pt idx="17007">
                  <c:v>6.9621100000000004E-8</c:v>
                </c:pt>
                <c:pt idx="17008">
                  <c:v>6.9627299999999995E-8</c:v>
                </c:pt>
                <c:pt idx="17009">
                  <c:v>6.9633600000000005E-8</c:v>
                </c:pt>
                <c:pt idx="17010">
                  <c:v>6.9639799999999996E-8</c:v>
                </c:pt>
                <c:pt idx="17011">
                  <c:v>6.9646100000000006E-8</c:v>
                </c:pt>
                <c:pt idx="17012">
                  <c:v>6.9652299999999997E-8</c:v>
                </c:pt>
                <c:pt idx="17013">
                  <c:v>6.9658599999999994E-8</c:v>
                </c:pt>
                <c:pt idx="17014">
                  <c:v>6.9664799999999998E-8</c:v>
                </c:pt>
                <c:pt idx="17015">
                  <c:v>6.9671099999999994E-8</c:v>
                </c:pt>
                <c:pt idx="17016">
                  <c:v>6.9677299999999999E-8</c:v>
                </c:pt>
                <c:pt idx="17017">
                  <c:v>6.9683599999999995E-8</c:v>
                </c:pt>
                <c:pt idx="17018">
                  <c:v>6.96898E-8</c:v>
                </c:pt>
                <c:pt idx="17019">
                  <c:v>6.9696099999999996E-8</c:v>
                </c:pt>
                <c:pt idx="17020">
                  <c:v>6.9702300000000001E-8</c:v>
                </c:pt>
                <c:pt idx="17021">
                  <c:v>6.9708599999999997E-8</c:v>
                </c:pt>
                <c:pt idx="17022">
                  <c:v>6.9714800000000002E-8</c:v>
                </c:pt>
                <c:pt idx="17023">
                  <c:v>6.9721099999999998E-8</c:v>
                </c:pt>
                <c:pt idx="17024">
                  <c:v>6.9727300000000003E-8</c:v>
                </c:pt>
                <c:pt idx="17025">
                  <c:v>6.9733599999999999E-8</c:v>
                </c:pt>
                <c:pt idx="17026">
                  <c:v>6.9739800000000004E-8</c:v>
                </c:pt>
                <c:pt idx="17027">
                  <c:v>6.97461E-8</c:v>
                </c:pt>
                <c:pt idx="17028">
                  <c:v>6.9752300000000004E-8</c:v>
                </c:pt>
                <c:pt idx="17029">
                  <c:v>6.9758600000000001E-8</c:v>
                </c:pt>
                <c:pt idx="17030">
                  <c:v>6.9764800000000005E-8</c:v>
                </c:pt>
                <c:pt idx="17031">
                  <c:v>6.9771100000000002E-8</c:v>
                </c:pt>
                <c:pt idx="17032">
                  <c:v>6.9777300000000006E-8</c:v>
                </c:pt>
                <c:pt idx="17033">
                  <c:v>6.9783600000000003E-8</c:v>
                </c:pt>
                <c:pt idx="17034">
                  <c:v>6.9789799999999994E-8</c:v>
                </c:pt>
                <c:pt idx="17035">
                  <c:v>6.9796100000000004E-8</c:v>
                </c:pt>
                <c:pt idx="17036">
                  <c:v>6.9802299999999995E-8</c:v>
                </c:pt>
                <c:pt idx="17037">
                  <c:v>6.9808600000000005E-8</c:v>
                </c:pt>
                <c:pt idx="17038">
                  <c:v>6.9814799999999996E-8</c:v>
                </c:pt>
                <c:pt idx="17039">
                  <c:v>6.9821100000000006E-8</c:v>
                </c:pt>
                <c:pt idx="17040">
                  <c:v>6.9827299999999997E-8</c:v>
                </c:pt>
                <c:pt idx="17041">
                  <c:v>6.9833599999999993E-8</c:v>
                </c:pt>
                <c:pt idx="17042">
                  <c:v>6.9839799999999998E-8</c:v>
                </c:pt>
                <c:pt idx="17043">
                  <c:v>6.9846099999999994E-8</c:v>
                </c:pt>
                <c:pt idx="17044">
                  <c:v>6.9852299999999999E-8</c:v>
                </c:pt>
                <c:pt idx="17045">
                  <c:v>6.9858599999999995E-8</c:v>
                </c:pt>
                <c:pt idx="17046">
                  <c:v>6.98648E-8</c:v>
                </c:pt>
                <c:pt idx="17047">
                  <c:v>6.9871099999999996E-8</c:v>
                </c:pt>
                <c:pt idx="17048">
                  <c:v>6.9877300000000001E-8</c:v>
                </c:pt>
                <c:pt idx="17049">
                  <c:v>6.9883599999999997E-8</c:v>
                </c:pt>
                <c:pt idx="17050">
                  <c:v>6.9889800000000002E-8</c:v>
                </c:pt>
                <c:pt idx="17051">
                  <c:v>6.9896099999999998E-8</c:v>
                </c:pt>
                <c:pt idx="17052">
                  <c:v>6.9902300000000003E-8</c:v>
                </c:pt>
                <c:pt idx="17053">
                  <c:v>6.9908599999999999E-8</c:v>
                </c:pt>
                <c:pt idx="17054">
                  <c:v>6.9914800000000003E-8</c:v>
                </c:pt>
                <c:pt idx="17055">
                  <c:v>6.99211E-8</c:v>
                </c:pt>
                <c:pt idx="17056">
                  <c:v>6.9927300000000004E-8</c:v>
                </c:pt>
                <c:pt idx="17057">
                  <c:v>6.9933600000000001E-8</c:v>
                </c:pt>
                <c:pt idx="17058">
                  <c:v>6.9939800000000005E-8</c:v>
                </c:pt>
                <c:pt idx="17059">
                  <c:v>6.9946100000000002E-8</c:v>
                </c:pt>
                <c:pt idx="17060">
                  <c:v>6.9952300000000006E-8</c:v>
                </c:pt>
                <c:pt idx="17061">
                  <c:v>6.9958600000000003E-8</c:v>
                </c:pt>
                <c:pt idx="17062">
                  <c:v>6.9964799999999994E-8</c:v>
                </c:pt>
                <c:pt idx="17063">
                  <c:v>6.9971100000000004E-8</c:v>
                </c:pt>
                <c:pt idx="17064">
                  <c:v>6.9977299999999995E-8</c:v>
                </c:pt>
                <c:pt idx="17065">
                  <c:v>6.9983600000000005E-8</c:v>
                </c:pt>
                <c:pt idx="17066">
                  <c:v>6.9989799999999996E-8</c:v>
                </c:pt>
                <c:pt idx="17067">
                  <c:v>6.9996100000000006E-8</c:v>
                </c:pt>
                <c:pt idx="17068">
                  <c:v>7.0002299999999997E-8</c:v>
                </c:pt>
                <c:pt idx="17069">
                  <c:v>7.0008600000000007E-8</c:v>
                </c:pt>
                <c:pt idx="17070">
                  <c:v>7.0014799999999998E-8</c:v>
                </c:pt>
                <c:pt idx="17071">
                  <c:v>7.0021099999999994E-8</c:v>
                </c:pt>
                <c:pt idx="17072">
                  <c:v>7.0027299999999999E-8</c:v>
                </c:pt>
                <c:pt idx="17073">
                  <c:v>7.0033599999999995E-8</c:v>
                </c:pt>
                <c:pt idx="17074">
                  <c:v>7.00398E-8</c:v>
                </c:pt>
                <c:pt idx="17075">
                  <c:v>7.0046099999999996E-8</c:v>
                </c:pt>
                <c:pt idx="17076">
                  <c:v>7.0052300000000001E-8</c:v>
                </c:pt>
                <c:pt idx="17077">
                  <c:v>7.0058599999999997E-8</c:v>
                </c:pt>
                <c:pt idx="17078">
                  <c:v>7.0064800000000001E-8</c:v>
                </c:pt>
                <c:pt idx="17079">
                  <c:v>7.0071099999999998E-8</c:v>
                </c:pt>
                <c:pt idx="17080">
                  <c:v>7.0077300000000002E-8</c:v>
                </c:pt>
                <c:pt idx="17081">
                  <c:v>7.0083599999999999E-8</c:v>
                </c:pt>
                <c:pt idx="17082">
                  <c:v>7.0089800000000003E-8</c:v>
                </c:pt>
                <c:pt idx="17083">
                  <c:v>7.00961E-8</c:v>
                </c:pt>
                <c:pt idx="17084">
                  <c:v>7.0102300000000004E-8</c:v>
                </c:pt>
                <c:pt idx="17085">
                  <c:v>7.0108600000000001E-8</c:v>
                </c:pt>
                <c:pt idx="17086">
                  <c:v>7.0114800000000005E-8</c:v>
                </c:pt>
                <c:pt idx="17087">
                  <c:v>7.0121100000000002E-8</c:v>
                </c:pt>
                <c:pt idx="17088">
                  <c:v>7.0127300000000006E-8</c:v>
                </c:pt>
                <c:pt idx="17089">
                  <c:v>7.0133600000000003E-8</c:v>
                </c:pt>
                <c:pt idx="17090">
                  <c:v>7.0139799999999994E-8</c:v>
                </c:pt>
                <c:pt idx="17091">
                  <c:v>7.0146100000000004E-8</c:v>
                </c:pt>
                <c:pt idx="17092">
                  <c:v>7.0152299999999995E-8</c:v>
                </c:pt>
                <c:pt idx="17093">
                  <c:v>7.0158600000000005E-8</c:v>
                </c:pt>
                <c:pt idx="17094">
                  <c:v>7.0164799999999996E-8</c:v>
                </c:pt>
                <c:pt idx="17095">
                  <c:v>7.0171100000000006E-8</c:v>
                </c:pt>
                <c:pt idx="17096">
                  <c:v>7.0177299999999997E-8</c:v>
                </c:pt>
                <c:pt idx="17097">
                  <c:v>7.0183600000000006E-8</c:v>
                </c:pt>
                <c:pt idx="17098">
                  <c:v>7.0189799999999998E-8</c:v>
                </c:pt>
                <c:pt idx="17099">
                  <c:v>7.0196099999999994E-8</c:v>
                </c:pt>
                <c:pt idx="17100">
                  <c:v>7.0202299999999999E-8</c:v>
                </c:pt>
                <c:pt idx="17101">
                  <c:v>7.0208599999999995E-8</c:v>
                </c:pt>
                <c:pt idx="17102">
                  <c:v>7.02148E-8</c:v>
                </c:pt>
                <c:pt idx="17103">
                  <c:v>7.0221099999999996E-8</c:v>
                </c:pt>
                <c:pt idx="17104">
                  <c:v>7.02273E-8</c:v>
                </c:pt>
                <c:pt idx="17105">
                  <c:v>7.0233599999999997E-8</c:v>
                </c:pt>
                <c:pt idx="17106">
                  <c:v>7.0239800000000001E-8</c:v>
                </c:pt>
                <c:pt idx="17107">
                  <c:v>7.0246099999999998E-8</c:v>
                </c:pt>
                <c:pt idx="17108">
                  <c:v>7.0252300000000002E-8</c:v>
                </c:pt>
                <c:pt idx="17109">
                  <c:v>7.0258599999999999E-8</c:v>
                </c:pt>
                <c:pt idx="17110">
                  <c:v>7.0264800000000003E-8</c:v>
                </c:pt>
                <c:pt idx="17111">
                  <c:v>7.02711E-8</c:v>
                </c:pt>
                <c:pt idx="17112">
                  <c:v>7.0277300000000004E-8</c:v>
                </c:pt>
                <c:pt idx="17113">
                  <c:v>7.0283600000000001E-8</c:v>
                </c:pt>
                <c:pt idx="17114">
                  <c:v>7.0289800000000005E-8</c:v>
                </c:pt>
                <c:pt idx="17115">
                  <c:v>7.0296100000000002E-8</c:v>
                </c:pt>
                <c:pt idx="17116">
                  <c:v>7.0302300000000006E-8</c:v>
                </c:pt>
                <c:pt idx="17117">
                  <c:v>7.0308600000000003E-8</c:v>
                </c:pt>
                <c:pt idx="17118">
                  <c:v>7.0314799999999994E-8</c:v>
                </c:pt>
                <c:pt idx="17119">
                  <c:v>7.0321100000000004E-8</c:v>
                </c:pt>
                <c:pt idx="17120">
                  <c:v>7.0327299999999995E-8</c:v>
                </c:pt>
                <c:pt idx="17121">
                  <c:v>7.0333600000000005E-8</c:v>
                </c:pt>
                <c:pt idx="17122">
                  <c:v>7.0339799999999996E-8</c:v>
                </c:pt>
                <c:pt idx="17123">
                  <c:v>7.0346100000000005E-8</c:v>
                </c:pt>
                <c:pt idx="17124">
                  <c:v>7.0352299999999997E-8</c:v>
                </c:pt>
                <c:pt idx="17125">
                  <c:v>7.0358600000000006E-8</c:v>
                </c:pt>
                <c:pt idx="17126">
                  <c:v>7.0364799999999998E-8</c:v>
                </c:pt>
                <c:pt idx="17127">
                  <c:v>7.0371099999999994E-8</c:v>
                </c:pt>
                <c:pt idx="17128">
                  <c:v>7.0377299999999998E-8</c:v>
                </c:pt>
                <c:pt idx="17129">
                  <c:v>7.0383599999999995E-8</c:v>
                </c:pt>
                <c:pt idx="17130">
                  <c:v>7.0389799999999999E-8</c:v>
                </c:pt>
                <c:pt idx="17131">
                  <c:v>7.0396099999999996E-8</c:v>
                </c:pt>
                <c:pt idx="17132">
                  <c:v>7.04023E-8</c:v>
                </c:pt>
                <c:pt idx="17133">
                  <c:v>7.0408599999999997E-8</c:v>
                </c:pt>
                <c:pt idx="17134">
                  <c:v>7.0414800000000001E-8</c:v>
                </c:pt>
                <c:pt idx="17135">
                  <c:v>7.0421099999999998E-8</c:v>
                </c:pt>
                <c:pt idx="17136">
                  <c:v>7.0427300000000002E-8</c:v>
                </c:pt>
                <c:pt idx="17137">
                  <c:v>7.0433599999999999E-8</c:v>
                </c:pt>
                <c:pt idx="17138">
                  <c:v>7.0439800000000003E-8</c:v>
                </c:pt>
                <c:pt idx="17139">
                  <c:v>7.04461E-8</c:v>
                </c:pt>
                <c:pt idx="17140">
                  <c:v>7.0452300000000004E-8</c:v>
                </c:pt>
                <c:pt idx="17141">
                  <c:v>7.0458600000000001E-8</c:v>
                </c:pt>
                <c:pt idx="17142">
                  <c:v>7.0464800000000005E-8</c:v>
                </c:pt>
                <c:pt idx="17143">
                  <c:v>7.0471100000000002E-8</c:v>
                </c:pt>
                <c:pt idx="17144">
                  <c:v>7.0477300000000006E-8</c:v>
                </c:pt>
                <c:pt idx="17145">
                  <c:v>7.0483600000000003E-8</c:v>
                </c:pt>
                <c:pt idx="17146">
                  <c:v>7.0489799999999994E-8</c:v>
                </c:pt>
                <c:pt idx="17147">
                  <c:v>7.0496100000000004E-8</c:v>
                </c:pt>
                <c:pt idx="17148">
                  <c:v>7.0502299999999995E-8</c:v>
                </c:pt>
                <c:pt idx="17149">
                  <c:v>7.0508600000000004E-8</c:v>
                </c:pt>
                <c:pt idx="17150">
                  <c:v>7.0514799999999996E-8</c:v>
                </c:pt>
                <c:pt idx="17151">
                  <c:v>7.0521100000000005E-8</c:v>
                </c:pt>
                <c:pt idx="17152">
                  <c:v>7.0527299999999997E-8</c:v>
                </c:pt>
                <c:pt idx="17153">
                  <c:v>7.0533600000000006E-8</c:v>
                </c:pt>
                <c:pt idx="17154">
                  <c:v>7.0539799999999997E-8</c:v>
                </c:pt>
                <c:pt idx="17155">
                  <c:v>7.0546099999999994E-8</c:v>
                </c:pt>
                <c:pt idx="17156">
                  <c:v>7.0552299999999998E-8</c:v>
                </c:pt>
                <c:pt idx="17157">
                  <c:v>7.0558599999999995E-8</c:v>
                </c:pt>
                <c:pt idx="17158">
                  <c:v>7.0564799999999999E-8</c:v>
                </c:pt>
                <c:pt idx="17159">
                  <c:v>7.0571099999999996E-8</c:v>
                </c:pt>
                <c:pt idx="17160">
                  <c:v>7.05773E-8</c:v>
                </c:pt>
                <c:pt idx="17161">
                  <c:v>7.0583599999999997E-8</c:v>
                </c:pt>
                <c:pt idx="17162">
                  <c:v>7.0589800000000001E-8</c:v>
                </c:pt>
                <c:pt idx="17163">
                  <c:v>7.0596099999999998E-8</c:v>
                </c:pt>
                <c:pt idx="17164">
                  <c:v>7.0602300000000002E-8</c:v>
                </c:pt>
                <c:pt idx="17165">
                  <c:v>7.0608599999999999E-8</c:v>
                </c:pt>
                <c:pt idx="17166">
                  <c:v>7.0614800000000003E-8</c:v>
                </c:pt>
                <c:pt idx="17167">
                  <c:v>7.06211E-8</c:v>
                </c:pt>
                <c:pt idx="17168">
                  <c:v>7.0627300000000004E-8</c:v>
                </c:pt>
                <c:pt idx="17169">
                  <c:v>7.0633600000000001E-8</c:v>
                </c:pt>
                <c:pt idx="17170">
                  <c:v>7.0639800000000005E-8</c:v>
                </c:pt>
                <c:pt idx="17171">
                  <c:v>7.0646100000000002E-8</c:v>
                </c:pt>
                <c:pt idx="17172">
                  <c:v>7.0652300000000006E-8</c:v>
                </c:pt>
                <c:pt idx="17173">
                  <c:v>7.0658600000000002E-8</c:v>
                </c:pt>
                <c:pt idx="17174">
                  <c:v>7.0664799999999994E-8</c:v>
                </c:pt>
                <c:pt idx="17175">
                  <c:v>7.0671100000000003E-8</c:v>
                </c:pt>
                <c:pt idx="17176">
                  <c:v>7.0677299999999995E-8</c:v>
                </c:pt>
                <c:pt idx="17177">
                  <c:v>7.0683600000000004E-8</c:v>
                </c:pt>
                <c:pt idx="17178">
                  <c:v>7.0689799999999996E-8</c:v>
                </c:pt>
                <c:pt idx="17179">
                  <c:v>7.0696100000000005E-8</c:v>
                </c:pt>
                <c:pt idx="17180">
                  <c:v>7.0702299999999996E-8</c:v>
                </c:pt>
                <c:pt idx="17181">
                  <c:v>7.0708600000000006E-8</c:v>
                </c:pt>
                <c:pt idx="17182">
                  <c:v>7.0714799999999997E-8</c:v>
                </c:pt>
                <c:pt idx="17183">
                  <c:v>7.0721099999999994E-8</c:v>
                </c:pt>
                <c:pt idx="17184">
                  <c:v>7.0727299999999998E-8</c:v>
                </c:pt>
                <c:pt idx="17185">
                  <c:v>7.0733599999999995E-8</c:v>
                </c:pt>
                <c:pt idx="17186">
                  <c:v>7.0739799999999999E-8</c:v>
                </c:pt>
                <c:pt idx="17187">
                  <c:v>7.0746099999999996E-8</c:v>
                </c:pt>
                <c:pt idx="17188">
                  <c:v>7.07523E-8</c:v>
                </c:pt>
                <c:pt idx="17189">
                  <c:v>7.0758599999999997E-8</c:v>
                </c:pt>
                <c:pt idx="17190">
                  <c:v>7.0764800000000001E-8</c:v>
                </c:pt>
                <c:pt idx="17191">
                  <c:v>7.0771099999999998E-8</c:v>
                </c:pt>
                <c:pt idx="17192">
                  <c:v>7.0777300000000002E-8</c:v>
                </c:pt>
                <c:pt idx="17193">
                  <c:v>7.0783599999999999E-8</c:v>
                </c:pt>
                <c:pt idx="17194">
                  <c:v>7.0789800000000003E-8</c:v>
                </c:pt>
                <c:pt idx="17195">
                  <c:v>7.07961E-8</c:v>
                </c:pt>
                <c:pt idx="17196">
                  <c:v>7.0802300000000004E-8</c:v>
                </c:pt>
                <c:pt idx="17197">
                  <c:v>7.0808600000000001E-8</c:v>
                </c:pt>
                <c:pt idx="17198">
                  <c:v>7.0814800000000005E-8</c:v>
                </c:pt>
                <c:pt idx="17199">
                  <c:v>7.0821100000000001E-8</c:v>
                </c:pt>
                <c:pt idx="17200">
                  <c:v>7.0827300000000006E-8</c:v>
                </c:pt>
                <c:pt idx="17201">
                  <c:v>7.0833600000000002E-8</c:v>
                </c:pt>
                <c:pt idx="17202">
                  <c:v>7.0839799999999994E-8</c:v>
                </c:pt>
                <c:pt idx="17203">
                  <c:v>7.0846100000000003E-8</c:v>
                </c:pt>
                <c:pt idx="17204">
                  <c:v>7.0852299999999994E-8</c:v>
                </c:pt>
                <c:pt idx="17205">
                  <c:v>7.0858600000000004E-8</c:v>
                </c:pt>
                <c:pt idx="17206">
                  <c:v>7.0864799999999995E-8</c:v>
                </c:pt>
                <c:pt idx="17207">
                  <c:v>7.0871100000000005E-8</c:v>
                </c:pt>
                <c:pt idx="17208">
                  <c:v>7.0877299999999996E-8</c:v>
                </c:pt>
                <c:pt idx="17209">
                  <c:v>7.0883600000000006E-8</c:v>
                </c:pt>
                <c:pt idx="17210">
                  <c:v>7.0889799999999997E-8</c:v>
                </c:pt>
                <c:pt idx="17211">
                  <c:v>7.0896099999999994E-8</c:v>
                </c:pt>
                <c:pt idx="17212">
                  <c:v>7.0902299999999998E-8</c:v>
                </c:pt>
                <c:pt idx="17213">
                  <c:v>7.0908599999999995E-8</c:v>
                </c:pt>
                <c:pt idx="17214">
                  <c:v>7.0914799999999999E-8</c:v>
                </c:pt>
                <c:pt idx="17215">
                  <c:v>7.0921099999999996E-8</c:v>
                </c:pt>
                <c:pt idx="17216">
                  <c:v>7.09273E-8</c:v>
                </c:pt>
                <c:pt idx="17217">
                  <c:v>7.0933599999999997E-8</c:v>
                </c:pt>
                <c:pt idx="17218">
                  <c:v>7.0939800000000001E-8</c:v>
                </c:pt>
                <c:pt idx="17219">
                  <c:v>7.0946099999999998E-8</c:v>
                </c:pt>
                <c:pt idx="17220">
                  <c:v>7.0952300000000002E-8</c:v>
                </c:pt>
                <c:pt idx="17221">
                  <c:v>7.0958599999999999E-8</c:v>
                </c:pt>
                <c:pt idx="17222">
                  <c:v>7.0964800000000003E-8</c:v>
                </c:pt>
                <c:pt idx="17223">
                  <c:v>7.0971099999999999E-8</c:v>
                </c:pt>
                <c:pt idx="17224">
                  <c:v>7.0977300000000004E-8</c:v>
                </c:pt>
                <c:pt idx="17225">
                  <c:v>7.09836E-8</c:v>
                </c:pt>
                <c:pt idx="17226">
                  <c:v>7.0989800000000005E-8</c:v>
                </c:pt>
                <c:pt idx="17227">
                  <c:v>7.0996100000000001E-8</c:v>
                </c:pt>
                <c:pt idx="17228">
                  <c:v>7.1002300000000006E-8</c:v>
                </c:pt>
                <c:pt idx="17229">
                  <c:v>7.1008600000000002E-8</c:v>
                </c:pt>
                <c:pt idx="17230">
                  <c:v>7.1014799999999993E-8</c:v>
                </c:pt>
                <c:pt idx="17231">
                  <c:v>7.1021100000000003E-8</c:v>
                </c:pt>
                <c:pt idx="17232">
                  <c:v>7.1027299999999994E-8</c:v>
                </c:pt>
                <c:pt idx="17233">
                  <c:v>7.1033600000000004E-8</c:v>
                </c:pt>
                <c:pt idx="17234">
                  <c:v>7.1039799999999995E-8</c:v>
                </c:pt>
                <c:pt idx="17235">
                  <c:v>7.1046100000000005E-8</c:v>
                </c:pt>
                <c:pt idx="17236">
                  <c:v>7.1052299999999996E-8</c:v>
                </c:pt>
                <c:pt idx="17237">
                  <c:v>7.1058600000000006E-8</c:v>
                </c:pt>
                <c:pt idx="17238">
                  <c:v>7.1064799999999997E-8</c:v>
                </c:pt>
                <c:pt idx="17239">
                  <c:v>7.1071099999999994E-8</c:v>
                </c:pt>
                <c:pt idx="17240">
                  <c:v>7.1077299999999998E-8</c:v>
                </c:pt>
                <c:pt idx="17241">
                  <c:v>7.1083599999999995E-8</c:v>
                </c:pt>
                <c:pt idx="17242">
                  <c:v>7.1089799999999999E-8</c:v>
                </c:pt>
                <c:pt idx="17243">
                  <c:v>7.1096099999999996E-8</c:v>
                </c:pt>
                <c:pt idx="17244">
                  <c:v>7.11023E-8</c:v>
                </c:pt>
                <c:pt idx="17245">
                  <c:v>7.1108599999999997E-8</c:v>
                </c:pt>
                <c:pt idx="17246">
                  <c:v>7.1114800000000001E-8</c:v>
                </c:pt>
                <c:pt idx="17247">
                  <c:v>7.1121099999999998E-8</c:v>
                </c:pt>
                <c:pt idx="17248">
                  <c:v>7.1127300000000002E-8</c:v>
                </c:pt>
                <c:pt idx="17249">
                  <c:v>7.1133599999999998E-8</c:v>
                </c:pt>
                <c:pt idx="17250">
                  <c:v>7.1139800000000003E-8</c:v>
                </c:pt>
                <c:pt idx="17251">
                  <c:v>7.1146099999999999E-8</c:v>
                </c:pt>
                <c:pt idx="17252">
                  <c:v>7.1152300000000004E-8</c:v>
                </c:pt>
                <c:pt idx="17253">
                  <c:v>7.11586E-8</c:v>
                </c:pt>
                <c:pt idx="17254">
                  <c:v>7.1164800000000005E-8</c:v>
                </c:pt>
                <c:pt idx="17255">
                  <c:v>7.1171100000000001E-8</c:v>
                </c:pt>
                <c:pt idx="17256">
                  <c:v>7.1177300000000006E-8</c:v>
                </c:pt>
                <c:pt idx="17257">
                  <c:v>7.1183600000000002E-8</c:v>
                </c:pt>
                <c:pt idx="17258">
                  <c:v>7.1189800000000007E-8</c:v>
                </c:pt>
                <c:pt idx="17259">
                  <c:v>7.1196100000000003E-8</c:v>
                </c:pt>
                <c:pt idx="17260">
                  <c:v>7.1202299999999994E-8</c:v>
                </c:pt>
                <c:pt idx="17261">
                  <c:v>7.1208600000000004E-8</c:v>
                </c:pt>
                <c:pt idx="17262">
                  <c:v>7.1214799999999995E-8</c:v>
                </c:pt>
                <c:pt idx="17263">
                  <c:v>7.1221100000000005E-8</c:v>
                </c:pt>
                <c:pt idx="17264">
                  <c:v>7.1227299999999996E-8</c:v>
                </c:pt>
                <c:pt idx="17265">
                  <c:v>7.1233600000000006E-8</c:v>
                </c:pt>
                <c:pt idx="17266">
                  <c:v>7.1239799999999997E-8</c:v>
                </c:pt>
                <c:pt idx="17267">
                  <c:v>7.1246099999999994E-8</c:v>
                </c:pt>
                <c:pt idx="17268">
                  <c:v>7.1252299999999998E-8</c:v>
                </c:pt>
                <c:pt idx="17269">
                  <c:v>7.1258599999999995E-8</c:v>
                </c:pt>
                <c:pt idx="17270">
                  <c:v>7.1264799999999999E-8</c:v>
                </c:pt>
                <c:pt idx="17271">
                  <c:v>7.1271099999999996E-8</c:v>
                </c:pt>
                <c:pt idx="17272">
                  <c:v>7.12773E-8</c:v>
                </c:pt>
                <c:pt idx="17273">
                  <c:v>7.1283599999999996E-8</c:v>
                </c:pt>
                <c:pt idx="17274">
                  <c:v>7.1289800000000001E-8</c:v>
                </c:pt>
                <c:pt idx="17275">
                  <c:v>7.1296099999999997E-8</c:v>
                </c:pt>
                <c:pt idx="17276">
                  <c:v>7.1302300000000002E-8</c:v>
                </c:pt>
                <c:pt idx="17277">
                  <c:v>7.1308599999999998E-8</c:v>
                </c:pt>
                <c:pt idx="17278">
                  <c:v>7.1314800000000003E-8</c:v>
                </c:pt>
                <c:pt idx="17279">
                  <c:v>7.1321099999999999E-8</c:v>
                </c:pt>
                <c:pt idx="17280">
                  <c:v>7.1327300000000004E-8</c:v>
                </c:pt>
                <c:pt idx="17281">
                  <c:v>7.13336E-8</c:v>
                </c:pt>
                <c:pt idx="17282">
                  <c:v>7.1339800000000005E-8</c:v>
                </c:pt>
                <c:pt idx="17283">
                  <c:v>7.1346100000000001E-8</c:v>
                </c:pt>
                <c:pt idx="17284">
                  <c:v>7.1352300000000006E-8</c:v>
                </c:pt>
                <c:pt idx="17285">
                  <c:v>7.1358600000000002E-8</c:v>
                </c:pt>
                <c:pt idx="17286">
                  <c:v>7.1364800000000007E-8</c:v>
                </c:pt>
                <c:pt idx="17287">
                  <c:v>7.1371100000000003E-8</c:v>
                </c:pt>
                <c:pt idx="17288">
                  <c:v>7.1377299999999994E-8</c:v>
                </c:pt>
                <c:pt idx="17289">
                  <c:v>7.1383600000000004E-8</c:v>
                </c:pt>
                <c:pt idx="17290">
                  <c:v>7.1389799999999995E-8</c:v>
                </c:pt>
                <c:pt idx="17291">
                  <c:v>7.1396100000000005E-8</c:v>
                </c:pt>
                <c:pt idx="17292">
                  <c:v>7.1402299999999996E-8</c:v>
                </c:pt>
                <c:pt idx="17293">
                  <c:v>7.1408600000000006E-8</c:v>
                </c:pt>
                <c:pt idx="17294">
                  <c:v>7.1414799999999997E-8</c:v>
                </c:pt>
                <c:pt idx="17295">
                  <c:v>7.1421099999999994E-8</c:v>
                </c:pt>
                <c:pt idx="17296">
                  <c:v>7.1427299999999998E-8</c:v>
                </c:pt>
                <c:pt idx="17297">
                  <c:v>7.1433599999999995E-8</c:v>
                </c:pt>
                <c:pt idx="17298">
                  <c:v>7.1439799999999999E-8</c:v>
                </c:pt>
                <c:pt idx="17299">
                  <c:v>7.1446099999999995E-8</c:v>
                </c:pt>
                <c:pt idx="17300">
                  <c:v>7.14523E-8</c:v>
                </c:pt>
                <c:pt idx="17301">
                  <c:v>7.1458599999999996E-8</c:v>
                </c:pt>
                <c:pt idx="17302">
                  <c:v>7.1464800000000001E-8</c:v>
                </c:pt>
                <c:pt idx="17303">
                  <c:v>7.1471099999999997E-8</c:v>
                </c:pt>
                <c:pt idx="17304">
                  <c:v>7.1477300000000002E-8</c:v>
                </c:pt>
                <c:pt idx="17305">
                  <c:v>7.1483599999999998E-8</c:v>
                </c:pt>
                <c:pt idx="17306">
                  <c:v>7.1489800000000003E-8</c:v>
                </c:pt>
                <c:pt idx="17307">
                  <c:v>7.1496099999999999E-8</c:v>
                </c:pt>
                <c:pt idx="17308">
                  <c:v>7.1502300000000004E-8</c:v>
                </c:pt>
                <c:pt idx="17309">
                  <c:v>7.15086E-8</c:v>
                </c:pt>
                <c:pt idx="17310">
                  <c:v>7.1514800000000005E-8</c:v>
                </c:pt>
                <c:pt idx="17311">
                  <c:v>7.1521100000000001E-8</c:v>
                </c:pt>
                <c:pt idx="17312">
                  <c:v>7.1527300000000005E-8</c:v>
                </c:pt>
                <c:pt idx="17313">
                  <c:v>7.1533600000000002E-8</c:v>
                </c:pt>
                <c:pt idx="17314">
                  <c:v>7.1539800000000006E-8</c:v>
                </c:pt>
                <c:pt idx="17315">
                  <c:v>7.1546100000000003E-8</c:v>
                </c:pt>
                <c:pt idx="17316">
                  <c:v>7.1552299999999994E-8</c:v>
                </c:pt>
                <c:pt idx="17317">
                  <c:v>7.1558600000000004E-8</c:v>
                </c:pt>
                <c:pt idx="17318">
                  <c:v>7.1564799999999995E-8</c:v>
                </c:pt>
                <c:pt idx="17319">
                  <c:v>7.1571100000000005E-8</c:v>
                </c:pt>
                <c:pt idx="17320">
                  <c:v>7.1577299999999996E-8</c:v>
                </c:pt>
                <c:pt idx="17321">
                  <c:v>7.1583600000000006E-8</c:v>
                </c:pt>
                <c:pt idx="17322">
                  <c:v>7.1589799999999997E-8</c:v>
                </c:pt>
                <c:pt idx="17323">
                  <c:v>7.1596099999999994E-8</c:v>
                </c:pt>
                <c:pt idx="17324">
                  <c:v>7.1602299999999998E-8</c:v>
                </c:pt>
                <c:pt idx="17325">
                  <c:v>7.1608599999999994E-8</c:v>
                </c:pt>
                <c:pt idx="17326">
                  <c:v>7.1614799999999999E-8</c:v>
                </c:pt>
                <c:pt idx="17327">
                  <c:v>7.1621099999999995E-8</c:v>
                </c:pt>
                <c:pt idx="17328">
                  <c:v>7.16273E-8</c:v>
                </c:pt>
                <c:pt idx="17329">
                  <c:v>7.1633599999999996E-8</c:v>
                </c:pt>
                <c:pt idx="17330">
                  <c:v>7.1639800000000001E-8</c:v>
                </c:pt>
                <c:pt idx="17331">
                  <c:v>7.1646099999999997E-8</c:v>
                </c:pt>
                <c:pt idx="17332">
                  <c:v>7.1652300000000002E-8</c:v>
                </c:pt>
                <c:pt idx="17333">
                  <c:v>7.1658599999999998E-8</c:v>
                </c:pt>
                <c:pt idx="17334">
                  <c:v>7.1664800000000003E-8</c:v>
                </c:pt>
                <c:pt idx="17335">
                  <c:v>7.1671099999999999E-8</c:v>
                </c:pt>
                <c:pt idx="17336">
                  <c:v>7.1677300000000004E-8</c:v>
                </c:pt>
                <c:pt idx="17337">
                  <c:v>7.16836E-8</c:v>
                </c:pt>
                <c:pt idx="17338">
                  <c:v>7.1689800000000004E-8</c:v>
                </c:pt>
                <c:pt idx="17339">
                  <c:v>7.1696100000000001E-8</c:v>
                </c:pt>
                <c:pt idx="17340">
                  <c:v>7.1702300000000005E-8</c:v>
                </c:pt>
                <c:pt idx="17341">
                  <c:v>7.1708600000000002E-8</c:v>
                </c:pt>
                <c:pt idx="17342">
                  <c:v>7.1714800000000006E-8</c:v>
                </c:pt>
                <c:pt idx="17343">
                  <c:v>7.1721100000000003E-8</c:v>
                </c:pt>
                <c:pt idx="17344">
                  <c:v>7.1727299999999994E-8</c:v>
                </c:pt>
                <c:pt idx="17345">
                  <c:v>7.1733600000000004E-8</c:v>
                </c:pt>
                <c:pt idx="17346">
                  <c:v>7.1739799999999995E-8</c:v>
                </c:pt>
                <c:pt idx="17347">
                  <c:v>7.1746100000000005E-8</c:v>
                </c:pt>
                <c:pt idx="17348">
                  <c:v>7.1752299999999996E-8</c:v>
                </c:pt>
                <c:pt idx="17349">
                  <c:v>7.1758600000000006E-8</c:v>
                </c:pt>
                <c:pt idx="17350">
                  <c:v>7.1764799999999997E-8</c:v>
                </c:pt>
                <c:pt idx="17351">
                  <c:v>7.1771099999999993E-8</c:v>
                </c:pt>
                <c:pt idx="17352">
                  <c:v>7.1777299999999998E-8</c:v>
                </c:pt>
                <c:pt idx="17353">
                  <c:v>7.1783599999999994E-8</c:v>
                </c:pt>
                <c:pt idx="17354">
                  <c:v>7.1789799999999999E-8</c:v>
                </c:pt>
                <c:pt idx="17355">
                  <c:v>7.1796099999999995E-8</c:v>
                </c:pt>
                <c:pt idx="17356">
                  <c:v>7.18023E-8</c:v>
                </c:pt>
                <c:pt idx="17357">
                  <c:v>7.1808599999999996E-8</c:v>
                </c:pt>
                <c:pt idx="17358">
                  <c:v>7.1814800000000001E-8</c:v>
                </c:pt>
                <c:pt idx="17359">
                  <c:v>7.1821099999999997E-8</c:v>
                </c:pt>
                <c:pt idx="17360">
                  <c:v>7.1827300000000002E-8</c:v>
                </c:pt>
                <c:pt idx="17361">
                  <c:v>7.1833599999999998E-8</c:v>
                </c:pt>
                <c:pt idx="17362">
                  <c:v>7.1839800000000002E-8</c:v>
                </c:pt>
                <c:pt idx="17363">
                  <c:v>7.1846099999999999E-8</c:v>
                </c:pt>
                <c:pt idx="17364">
                  <c:v>7.1852300000000003E-8</c:v>
                </c:pt>
                <c:pt idx="17365">
                  <c:v>7.18586E-8</c:v>
                </c:pt>
                <c:pt idx="17366">
                  <c:v>7.1864800000000004E-8</c:v>
                </c:pt>
                <c:pt idx="17367">
                  <c:v>7.1871100000000001E-8</c:v>
                </c:pt>
                <c:pt idx="17368">
                  <c:v>7.1877300000000005E-8</c:v>
                </c:pt>
                <c:pt idx="17369">
                  <c:v>7.1883600000000002E-8</c:v>
                </c:pt>
                <c:pt idx="17370">
                  <c:v>7.1889800000000006E-8</c:v>
                </c:pt>
                <c:pt idx="17371">
                  <c:v>7.1896100000000003E-8</c:v>
                </c:pt>
                <c:pt idx="17372">
                  <c:v>7.1902299999999994E-8</c:v>
                </c:pt>
                <c:pt idx="17373">
                  <c:v>7.1908600000000004E-8</c:v>
                </c:pt>
                <c:pt idx="17374">
                  <c:v>7.1914799999999995E-8</c:v>
                </c:pt>
                <c:pt idx="17375">
                  <c:v>7.1921100000000005E-8</c:v>
                </c:pt>
                <c:pt idx="17376">
                  <c:v>7.1927299999999996E-8</c:v>
                </c:pt>
                <c:pt idx="17377">
                  <c:v>7.1933600000000006E-8</c:v>
                </c:pt>
                <c:pt idx="17378">
                  <c:v>7.1939799999999997E-8</c:v>
                </c:pt>
                <c:pt idx="17379">
                  <c:v>7.1946100000000007E-8</c:v>
                </c:pt>
                <c:pt idx="17380">
                  <c:v>7.1952299999999998E-8</c:v>
                </c:pt>
                <c:pt idx="17381">
                  <c:v>7.1958599999999994E-8</c:v>
                </c:pt>
                <c:pt idx="17382">
                  <c:v>7.1964799999999999E-8</c:v>
                </c:pt>
                <c:pt idx="17383">
                  <c:v>7.1971099999999995E-8</c:v>
                </c:pt>
                <c:pt idx="17384">
                  <c:v>7.19773E-8</c:v>
                </c:pt>
                <c:pt idx="17385">
                  <c:v>7.1983599999999996E-8</c:v>
                </c:pt>
                <c:pt idx="17386">
                  <c:v>7.1989800000000001E-8</c:v>
                </c:pt>
                <c:pt idx="17387">
                  <c:v>7.1996099999999997E-8</c:v>
                </c:pt>
                <c:pt idx="17388">
                  <c:v>7.2002300000000001E-8</c:v>
                </c:pt>
                <c:pt idx="17389">
                  <c:v>7.2008599999999998E-8</c:v>
                </c:pt>
                <c:pt idx="17390">
                  <c:v>7.2014800000000002E-8</c:v>
                </c:pt>
                <c:pt idx="17391">
                  <c:v>7.2021099999999999E-8</c:v>
                </c:pt>
                <c:pt idx="17392">
                  <c:v>7.2027300000000003E-8</c:v>
                </c:pt>
                <c:pt idx="17393">
                  <c:v>7.20336E-8</c:v>
                </c:pt>
                <c:pt idx="17394">
                  <c:v>7.2039800000000004E-8</c:v>
                </c:pt>
                <c:pt idx="17395">
                  <c:v>7.2046100000000001E-8</c:v>
                </c:pt>
                <c:pt idx="17396">
                  <c:v>7.2052300000000005E-8</c:v>
                </c:pt>
                <c:pt idx="17397">
                  <c:v>7.2058600000000002E-8</c:v>
                </c:pt>
                <c:pt idx="17398">
                  <c:v>7.2064800000000006E-8</c:v>
                </c:pt>
                <c:pt idx="17399">
                  <c:v>7.2071100000000003E-8</c:v>
                </c:pt>
                <c:pt idx="17400">
                  <c:v>7.2077299999999994E-8</c:v>
                </c:pt>
                <c:pt idx="17401">
                  <c:v>7.2083600000000004E-8</c:v>
                </c:pt>
                <c:pt idx="17402">
                  <c:v>7.2089799999999995E-8</c:v>
                </c:pt>
                <c:pt idx="17403">
                  <c:v>7.2096100000000005E-8</c:v>
                </c:pt>
                <c:pt idx="17404">
                  <c:v>7.2102299999999996E-8</c:v>
                </c:pt>
                <c:pt idx="17405">
                  <c:v>7.2108600000000006E-8</c:v>
                </c:pt>
                <c:pt idx="17406">
                  <c:v>7.2114799999999997E-8</c:v>
                </c:pt>
                <c:pt idx="17407">
                  <c:v>7.2121100000000006E-8</c:v>
                </c:pt>
                <c:pt idx="17408">
                  <c:v>7.2127299999999998E-8</c:v>
                </c:pt>
                <c:pt idx="17409">
                  <c:v>7.2133599999999994E-8</c:v>
                </c:pt>
                <c:pt idx="17410">
                  <c:v>7.2139799999999999E-8</c:v>
                </c:pt>
                <c:pt idx="17411">
                  <c:v>7.2146099999999995E-8</c:v>
                </c:pt>
                <c:pt idx="17412">
                  <c:v>7.21523E-8</c:v>
                </c:pt>
                <c:pt idx="17413">
                  <c:v>7.2158599999999996E-8</c:v>
                </c:pt>
                <c:pt idx="17414">
                  <c:v>7.21648E-8</c:v>
                </c:pt>
                <c:pt idx="17415">
                  <c:v>7.2171099999999997E-8</c:v>
                </c:pt>
                <c:pt idx="17416">
                  <c:v>7.2177300000000001E-8</c:v>
                </c:pt>
                <c:pt idx="17417">
                  <c:v>7.2183599999999998E-8</c:v>
                </c:pt>
                <c:pt idx="17418">
                  <c:v>7.2189800000000002E-8</c:v>
                </c:pt>
                <c:pt idx="17419">
                  <c:v>7.2196099999999999E-8</c:v>
                </c:pt>
                <c:pt idx="17420">
                  <c:v>7.2202300000000003E-8</c:v>
                </c:pt>
                <c:pt idx="17421">
                  <c:v>7.22086E-8</c:v>
                </c:pt>
                <c:pt idx="17422">
                  <c:v>7.2214800000000004E-8</c:v>
                </c:pt>
                <c:pt idx="17423">
                  <c:v>7.2221100000000001E-8</c:v>
                </c:pt>
                <c:pt idx="17424">
                  <c:v>7.2227300000000005E-8</c:v>
                </c:pt>
                <c:pt idx="17425">
                  <c:v>7.2233600000000002E-8</c:v>
                </c:pt>
                <c:pt idx="17426">
                  <c:v>7.2239800000000006E-8</c:v>
                </c:pt>
                <c:pt idx="17427">
                  <c:v>7.2246100000000003E-8</c:v>
                </c:pt>
                <c:pt idx="17428">
                  <c:v>7.2252299999999994E-8</c:v>
                </c:pt>
                <c:pt idx="17429">
                  <c:v>7.2258600000000004E-8</c:v>
                </c:pt>
                <c:pt idx="17430">
                  <c:v>7.2264799999999995E-8</c:v>
                </c:pt>
                <c:pt idx="17431">
                  <c:v>7.2271100000000005E-8</c:v>
                </c:pt>
                <c:pt idx="17432">
                  <c:v>7.2277299999999996E-8</c:v>
                </c:pt>
                <c:pt idx="17433">
                  <c:v>7.2283600000000005E-8</c:v>
                </c:pt>
                <c:pt idx="17434">
                  <c:v>7.2289799999999997E-8</c:v>
                </c:pt>
                <c:pt idx="17435">
                  <c:v>7.2296100000000006E-8</c:v>
                </c:pt>
                <c:pt idx="17436">
                  <c:v>7.2302299999999998E-8</c:v>
                </c:pt>
                <c:pt idx="17437">
                  <c:v>7.2308599999999994E-8</c:v>
                </c:pt>
                <c:pt idx="17438">
                  <c:v>7.2314799999999998E-8</c:v>
                </c:pt>
                <c:pt idx="17439">
                  <c:v>7.2321099999999995E-8</c:v>
                </c:pt>
                <c:pt idx="17440">
                  <c:v>7.2327299999999999E-8</c:v>
                </c:pt>
                <c:pt idx="17441">
                  <c:v>7.2333599999999996E-8</c:v>
                </c:pt>
                <c:pt idx="17442">
                  <c:v>7.23398E-8</c:v>
                </c:pt>
                <c:pt idx="17443">
                  <c:v>7.2346099999999997E-8</c:v>
                </c:pt>
                <c:pt idx="17444">
                  <c:v>7.2352300000000001E-8</c:v>
                </c:pt>
                <c:pt idx="17445">
                  <c:v>7.2358599999999998E-8</c:v>
                </c:pt>
                <c:pt idx="17446">
                  <c:v>7.2364800000000002E-8</c:v>
                </c:pt>
                <c:pt idx="17447">
                  <c:v>7.2371099999999999E-8</c:v>
                </c:pt>
                <c:pt idx="17448">
                  <c:v>7.2377300000000003E-8</c:v>
                </c:pt>
                <c:pt idx="17449">
                  <c:v>7.23836E-8</c:v>
                </c:pt>
                <c:pt idx="17450">
                  <c:v>7.2389800000000004E-8</c:v>
                </c:pt>
                <c:pt idx="17451">
                  <c:v>7.2396100000000001E-8</c:v>
                </c:pt>
                <c:pt idx="17452">
                  <c:v>7.2402300000000005E-8</c:v>
                </c:pt>
                <c:pt idx="17453">
                  <c:v>7.2408600000000002E-8</c:v>
                </c:pt>
                <c:pt idx="17454">
                  <c:v>7.2414800000000006E-8</c:v>
                </c:pt>
                <c:pt idx="17455">
                  <c:v>7.2421100000000003E-8</c:v>
                </c:pt>
                <c:pt idx="17456">
                  <c:v>7.2427299999999994E-8</c:v>
                </c:pt>
                <c:pt idx="17457">
                  <c:v>7.2433600000000003E-8</c:v>
                </c:pt>
                <c:pt idx="17458">
                  <c:v>7.2439799999999995E-8</c:v>
                </c:pt>
                <c:pt idx="17459">
                  <c:v>7.2446100000000004E-8</c:v>
                </c:pt>
                <c:pt idx="17460">
                  <c:v>7.2452299999999996E-8</c:v>
                </c:pt>
                <c:pt idx="17461">
                  <c:v>7.2458600000000005E-8</c:v>
                </c:pt>
                <c:pt idx="17462">
                  <c:v>7.2464799999999997E-8</c:v>
                </c:pt>
                <c:pt idx="17463">
                  <c:v>7.2471100000000006E-8</c:v>
                </c:pt>
                <c:pt idx="17464">
                  <c:v>7.2477299999999997E-8</c:v>
                </c:pt>
                <c:pt idx="17465">
                  <c:v>7.2483599999999994E-8</c:v>
                </c:pt>
                <c:pt idx="17466">
                  <c:v>7.2489799999999998E-8</c:v>
                </c:pt>
                <c:pt idx="17467">
                  <c:v>7.2496099999999995E-8</c:v>
                </c:pt>
                <c:pt idx="17468">
                  <c:v>7.2502299999999999E-8</c:v>
                </c:pt>
                <c:pt idx="17469">
                  <c:v>7.2508599999999996E-8</c:v>
                </c:pt>
                <c:pt idx="17470">
                  <c:v>7.25148E-8</c:v>
                </c:pt>
                <c:pt idx="17471">
                  <c:v>7.2521099999999997E-8</c:v>
                </c:pt>
                <c:pt idx="17472">
                  <c:v>7.2527300000000001E-8</c:v>
                </c:pt>
                <c:pt idx="17473">
                  <c:v>7.2533599999999998E-8</c:v>
                </c:pt>
                <c:pt idx="17474">
                  <c:v>7.2539800000000002E-8</c:v>
                </c:pt>
                <c:pt idx="17475">
                  <c:v>7.2546099999999999E-8</c:v>
                </c:pt>
                <c:pt idx="17476">
                  <c:v>7.2552300000000003E-8</c:v>
                </c:pt>
                <c:pt idx="17477">
                  <c:v>7.25586E-8</c:v>
                </c:pt>
                <c:pt idx="17478">
                  <c:v>7.2564800000000004E-8</c:v>
                </c:pt>
                <c:pt idx="17479">
                  <c:v>7.2571100000000001E-8</c:v>
                </c:pt>
                <c:pt idx="17480">
                  <c:v>7.2577300000000005E-8</c:v>
                </c:pt>
                <c:pt idx="17481">
                  <c:v>7.2583600000000002E-8</c:v>
                </c:pt>
                <c:pt idx="17482">
                  <c:v>7.2589800000000006E-8</c:v>
                </c:pt>
                <c:pt idx="17483">
                  <c:v>7.2596100000000002E-8</c:v>
                </c:pt>
                <c:pt idx="17484">
                  <c:v>7.2602299999999994E-8</c:v>
                </c:pt>
                <c:pt idx="17485">
                  <c:v>7.2608600000000003E-8</c:v>
                </c:pt>
                <c:pt idx="17486">
                  <c:v>7.2614799999999995E-8</c:v>
                </c:pt>
                <c:pt idx="17487">
                  <c:v>7.2621100000000004E-8</c:v>
                </c:pt>
                <c:pt idx="17488">
                  <c:v>7.2627299999999995E-8</c:v>
                </c:pt>
                <c:pt idx="17489">
                  <c:v>7.2633600000000005E-8</c:v>
                </c:pt>
                <c:pt idx="17490">
                  <c:v>7.2639799999999996E-8</c:v>
                </c:pt>
                <c:pt idx="17491">
                  <c:v>7.2646100000000006E-8</c:v>
                </c:pt>
                <c:pt idx="17492">
                  <c:v>7.2652299999999997E-8</c:v>
                </c:pt>
                <c:pt idx="17493">
                  <c:v>7.2658599999999994E-8</c:v>
                </c:pt>
                <c:pt idx="17494">
                  <c:v>7.2664799999999998E-8</c:v>
                </c:pt>
                <c:pt idx="17495">
                  <c:v>7.2671099999999995E-8</c:v>
                </c:pt>
                <c:pt idx="17496">
                  <c:v>7.2677299999999999E-8</c:v>
                </c:pt>
                <c:pt idx="17497">
                  <c:v>7.2683599999999996E-8</c:v>
                </c:pt>
                <c:pt idx="17498">
                  <c:v>7.26898E-8</c:v>
                </c:pt>
                <c:pt idx="17499">
                  <c:v>7.2696099999999997E-8</c:v>
                </c:pt>
                <c:pt idx="17500">
                  <c:v>7.2702300000000001E-8</c:v>
                </c:pt>
                <c:pt idx="17501">
                  <c:v>7.2708599999999998E-8</c:v>
                </c:pt>
                <c:pt idx="17502">
                  <c:v>7.2714800000000002E-8</c:v>
                </c:pt>
                <c:pt idx="17503">
                  <c:v>7.2721099999999999E-8</c:v>
                </c:pt>
                <c:pt idx="17504">
                  <c:v>7.2727300000000003E-8</c:v>
                </c:pt>
                <c:pt idx="17505">
                  <c:v>7.27336E-8</c:v>
                </c:pt>
                <c:pt idx="17506">
                  <c:v>7.2739800000000004E-8</c:v>
                </c:pt>
                <c:pt idx="17507">
                  <c:v>7.27461E-8</c:v>
                </c:pt>
                <c:pt idx="17508">
                  <c:v>7.2752300000000005E-8</c:v>
                </c:pt>
                <c:pt idx="17509">
                  <c:v>7.2758600000000001E-8</c:v>
                </c:pt>
                <c:pt idx="17510">
                  <c:v>7.2764800000000006E-8</c:v>
                </c:pt>
                <c:pt idx="17511">
                  <c:v>7.2771100000000002E-8</c:v>
                </c:pt>
                <c:pt idx="17512">
                  <c:v>7.2777299999999994E-8</c:v>
                </c:pt>
                <c:pt idx="17513">
                  <c:v>7.2783600000000003E-8</c:v>
                </c:pt>
                <c:pt idx="17514">
                  <c:v>7.2789799999999994E-8</c:v>
                </c:pt>
                <c:pt idx="17515">
                  <c:v>7.2796100000000004E-8</c:v>
                </c:pt>
                <c:pt idx="17516">
                  <c:v>7.2802299999999995E-8</c:v>
                </c:pt>
                <c:pt idx="17517">
                  <c:v>7.2808600000000005E-8</c:v>
                </c:pt>
                <c:pt idx="17518">
                  <c:v>7.2814799999999996E-8</c:v>
                </c:pt>
                <c:pt idx="17519">
                  <c:v>7.2821100000000006E-8</c:v>
                </c:pt>
                <c:pt idx="17520">
                  <c:v>7.2827299999999997E-8</c:v>
                </c:pt>
                <c:pt idx="17521">
                  <c:v>7.2833599999999994E-8</c:v>
                </c:pt>
                <c:pt idx="17522">
                  <c:v>7.2839799999999998E-8</c:v>
                </c:pt>
                <c:pt idx="17523">
                  <c:v>7.2846099999999995E-8</c:v>
                </c:pt>
                <c:pt idx="17524">
                  <c:v>7.2852299999999999E-8</c:v>
                </c:pt>
                <c:pt idx="17525">
                  <c:v>7.2858599999999996E-8</c:v>
                </c:pt>
                <c:pt idx="17526">
                  <c:v>7.28648E-8</c:v>
                </c:pt>
                <c:pt idx="17527">
                  <c:v>7.2871099999999997E-8</c:v>
                </c:pt>
                <c:pt idx="17528">
                  <c:v>7.2877300000000001E-8</c:v>
                </c:pt>
                <c:pt idx="17529">
                  <c:v>7.2883599999999998E-8</c:v>
                </c:pt>
                <c:pt idx="17530">
                  <c:v>7.2889800000000002E-8</c:v>
                </c:pt>
                <c:pt idx="17531">
                  <c:v>7.2896099999999999E-8</c:v>
                </c:pt>
                <c:pt idx="17532">
                  <c:v>7.2902300000000003E-8</c:v>
                </c:pt>
                <c:pt idx="17533">
                  <c:v>7.2908599999999999E-8</c:v>
                </c:pt>
                <c:pt idx="17534">
                  <c:v>7.2914800000000004E-8</c:v>
                </c:pt>
                <c:pt idx="17535">
                  <c:v>7.29211E-8</c:v>
                </c:pt>
                <c:pt idx="17536">
                  <c:v>7.2927300000000005E-8</c:v>
                </c:pt>
                <c:pt idx="17537">
                  <c:v>7.2933600000000001E-8</c:v>
                </c:pt>
                <c:pt idx="17538">
                  <c:v>7.2939800000000006E-8</c:v>
                </c:pt>
                <c:pt idx="17539">
                  <c:v>7.2946100000000002E-8</c:v>
                </c:pt>
                <c:pt idx="17540">
                  <c:v>7.2952299999999993E-8</c:v>
                </c:pt>
                <c:pt idx="17541">
                  <c:v>7.2958600000000003E-8</c:v>
                </c:pt>
                <c:pt idx="17542">
                  <c:v>7.2964799999999994E-8</c:v>
                </c:pt>
                <c:pt idx="17543">
                  <c:v>7.2971100000000004E-8</c:v>
                </c:pt>
                <c:pt idx="17544">
                  <c:v>7.2977299999999995E-8</c:v>
                </c:pt>
                <c:pt idx="17545">
                  <c:v>7.2983600000000005E-8</c:v>
                </c:pt>
                <c:pt idx="17546">
                  <c:v>7.2989799999999996E-8</c:v>
                </c:pt>
                <c:pt idx="17547">
                  <c:v>7.2996100000000006E-8</c:v>
                </c:pt>
                <c:pt idx="17548">
                  <c:v>7.3002299999999997E-8</c:v>
                </c:pt>
                <c:pt idx="17549">
                  <c:v>7.3008599999999994E-8</c:v>
                </c:pt>
                <c:pt idx="17550">
                  <c:v>7.3014799999999998E-8</c:v>
                </c:pt>
                <c:pt idx="17551">
                  <c:v>7.3021099999999995E-8</c:v>
                </c:pt>
                <c:pt idx="17552">
                  <c:v>7.3027299999999999E-8</c:v>
                </c:pt>
                <c:pt idx="17553">
                  <c:v>7.3033599999999996E-8</c:v>
                </c:pt>
                <c:pt idx="17554">
                  <c:v>7.30398E-8</c:v>
                </c:pt>
                <c:pt idx="17555">
                  <c:v>7.3046099999999997E-8</c:v>
                </c:pt>
                <c:pt idx="17556">
                  <c:v>7.3052300000000001E-8</c:v>
                </c:pt>
                <c:pt idx="17557">
                  <c:v>7.3058599999999997E-8</c:v>
                </c:pt>
                <c:pt idx="17558">
                  <c:v>7.3064800000000002E-8</c:v>
                </c:pt>
                <c:pt idx="17559">
                  <c:v>7.3071099999999998E-8</c:v>
                </c:pt>
                <c:pt idx="17560">
                  <c:v>7.3077300000000003E-8</c:v>
                </c:pt>
                <c:pt idx="17561">
                  <c:v>7.3083599999999999E-8</c:v>
                </c:pt>
                <c:pt idx="17562">
                  <c:v>7.3089800000000004E-8</c:v>
                </c:pt>
                <c:pt idx="17563">
                  <c:v>7.30961E-8</c:v>
                </c:pt>
                <c:pt idx="17564">
                  <c:v>7.3102300000000005E-8</c:v>
                </c:pt>
                <c:pt idx="17565">
                  <c:v>7.3108600000000001E-8</c:v>
                </c:pt>
                <c:pt idx="17566">
                  <c:v>7.3114800000000006E-8</c:v>
                </c:pt>
                <c:pt idx="17567">
                  <c:v>7.3121100000000002E-8</c:v>
                </c:pt>
                <c:pt idx="17568">
                  <c:v>7.3127300000000007E-8</c:v>
                </c:pt>
                <c:pt idx="17569">
                  <c:v>7.3133600000000003E-8</c:v>
                </c:pt>
                <c:pt idx="17570">
                  <c:v>7.3139799999999994E-8</c:v>
                </c:pt>
                <c:pt idx="17571">
                  <c:v>7.3146100000000004E-8</c:v>
                </c:pt>
                <c:pt idx="17572">
                  <c:v>7.3152299999999995E-8</c:v>
                </c:pt>
                <c:pt idx="17573">
                  <c:v>7.3158600000000005E-8</c:v>
                </c:pt>
                <c:pt idx="17574">
                  <c:v>7.3164799999999996E-8</c:v>
                </c:pt>
                <c:pt idx="17575">
                  <c:v>7.3171100000000006E-8</c:v>
                </c:pt>
                <c:pt idx="17576">
                  <c:v>7.3177299999999997E-8</c:v>
                </c:pt>
                <c:pt idx="17577">
                  <c:v>7.3183599999999994E-8</c:v>
                </c:pt>
                <c:pt idx="17578">
                  <c:v>7.3189799999999998E-8</c:v>
                </c:pt>
                <c:pt idx="17579">
                  <c:v>7.3196099999999995E-8</c:v>
                </c:pt>
                <c:pt idx="17580">
                  <c:v>7.3202299999999999E-8</c:v>
                </c:pt>
                <c:pt idx="17581">
                  <c:v>7.3208599999999996E-8</c:v>
                </c:pt>
                <c:pt idx="17582">
                  <c:v>7.32148E-8</c:v>
                </c:pt>
                <c:pt idx="17583">
                  <c:v>7.3221099999999996E-8</c:v>
                </c:pt>
                <c:pt idx="17584">
                  <c:v>7.3227300000000001E-8</c:v>
                </c:pt>
                <c:pt idx="17585">
                  <c:v>7.3233599999999997E-8</c:v>
                </c:pt>
                <c:pt idx="17586">
                  <c:v>7.3239800000000002E-8</c:v>
                </c:pt>
                <c:pt idx="17587">
                  <c:v>7.3246099999999998E-8</c:v>
                </c:pt>
                <c:pt idx="17588">
                  <c:v>7.3252300000000003E-8</c:v>
                </c:pt>
                <c:pt idx="17589">
                  <c:v>7.3258599999999999E-8</c:v>
                </c:pt>
                <c:pt idx="17590">
                  <c:v>7.3264800000000004E-8</c:v>
                </c:pt>
                <c:pt idx="17591">
                  <c:v>7.32711E-8</c:v>
                </c:pt>
                <c:pt idx="17592">
                  <c:v>7.3277300000000005E-8</c:v>
                </c:pt>
                <c:pt idx="17593">
                  <c:v>7.3283600000000001E-8</c:v>
                </c:pt>
                <c:pt idx="17594">
                  <c:v>7.3289800000000006E-8</c:v>
                </c:pt>
                <c:pt idx="17595">
                  <c:v>7.3296100000000002E-8</c:v>
                </c:pt>
                <c:pt idx="17596">
                  <c:v>7.3302300000000006E-8</c:v>
                </c:pt>
                <c:pt idx="17597">
                  <c:v>7.3308600000000003E-8</c:v>
                </c:pt>
                <c:pt idx="17598">
                  <c:v>7.3314799999999994E-8</c:v>
                </c:pt>
                <c:pt idx="17599">
                  <c:v>7.3321100000000004E-8</c:v>
                </c:pt>
                <c:pt idx="17600">
                  <c:v>7.3327299999999995E-8</c:v>
                </c:pt>
                <c:pt idx="17601">
                  <c:v>7.3333600000000005E-8</c:v>
                </c:pt>
                <c:pt idx="17602">
                  <c:v>7.3339799999999996E-8</c:v>
                </c:pt>
                <c:pt idx="17603">
                  <c:v>7.3346100000000006E-8</c:v>
                </c:pt>
                <c:pt idx="17604">
                  <c:v>7.3352299999999997E-8</c:v>
                </c:pt>
                <c:pt idx="17605">
                  <c:v>7.3358599999999994E-8</c:v>
                </c:pt>
                <c:pt idx="17606">
                  <c:v>7.3364799999999998E-8</c:v>
                </c:pt>
                <c:pt idx="17607">
                  <c:v>7.3371099999999995E-8</c:v>
                </c:pt>
                <c:pt idx="17608">
                  <c:v>7.3377299999999999E-8</c:v>
                </c:pt>
                <c:pt idx="17609">
                  <c:v>7.3383599999999995E-8</c:v>
                </c:pt>
                <c:pt idx="17610">
                  <c:v>7.33898E-8</c:v>
                </c:pt>
                <c:pt idx="17611">
                  <c:v>7.3396099999999996E-8</c:v>
                </c:pt>
                <c:pt idx="17612">
                  <c:v>7.3402300000000001E-8</c:v>
                </c:pt>
                <c:pt idx="17613">
                  <c:v>7.3408599999999997E-8</c:v>
                </c:pt>
                <c:pt idx="17614">
                  <c:v>7.3414800000000002E-8</c:v>
                </c:pt>
                <c:pt idx="17615">
                  <c:v>7.3421099999999998E-8</c:v>
                </c:pt>
                <c:pt idx="17616">
                  <c:v>7.3427300000000003E-8</c:v>
                </c:pt>
                <c:pt idx="17617">
                  <c:v>7.3433599999999999E-8</c:v>
                </c:pt>
                <c:pt idx="17618">
                  <c:v>7.3439800000000004E-8</c:v>
                </c:pt>
                <c:pt idx="17619">
                  <c:v>7.34461E-8</c:v>
                </c:pt>
                <c:pt idx="17620">
                  <c:v>7.3452300000000005E-8</c:v>
                </c:pt>
                <c:pt idx="17621">
                  <c:v>7.3458600000000001E-8</c:v>
                </c:pt>
                <c:pt idx="17622">
                  <c:v>7.3464800000000005E-8</c:v>
                </c:pt>
                <c:pt idx="17623">
                  <c:v>7.3471100000000002E-8</c:v>
                </c:pt>
                <c:pt idx="17624">
                  <c:v>7.3477300000000006E-8</c:v>
                </c:pt>
                <c:pt idx="17625">
                  <c:v>7.3483600000000003E-8</c:v>
                </c:pt>
                <c:pt idx="17626">
                  <c:v>7.3489799999999994E-8</c:v>
                </c:pt>
                <c:pt idx="17627">
                  <c:v>7.3496100000000004E-8</c:v>
                </c:pt>
                <c:pt idx="17628">
                  <c:v>7.3502299999999995E-8</c:v>
                </c:pt>
                <c:pt idx="17629">
                  <c:v>7.3508600000000005E-8</c:v>
                </c:pt>
                <c:pt idx="17630">
                  <c:v>7.3514799999999996E-8</c:v>
                </c:pt>
                <c:pt idx="17631">
                  <c:v>7.3521100000000006E-8</c:v>
                </c:pt>
                <c:pt idx="17632">
                  <c:v>7.3527299999999997E-8</c:v>
                </c:pt>
                <c:pt idx="17633">
                  <c:v>7.3533599999999993E-8</c:v>
                </c:pt>
                <c:pt idx="17634">
                  <c:v>7.3539799999999998E-8</c:v>
                </c:pt>
                <c:pt idx="17635">
                  <c:v>7.3546099999999994E-8</c:v>
                </c:pt>
                <c:pt idx="17636">
                  <c:v>7.3552299999999999E-8</c:v>
                </c:pt>
                <c:pt idx="17637">
                  <c:v>7.3558599999999995E-8</c:v>
                </c:pt>
                <c:pt idx="17638">
                  <c:v>7.35648E-8</c:v>
                </c:pt>
                <c:pt idx="17639">
                  <c:v>7.3571099999999996E-8</c:v>
                </c:pt>
                <c:pt idx="17640">
                  <c:v>7.3577300000000001E-8</c:v>
                </c:pt>
                <c:pt idx="17641">
                  <c:v>7.3583599999999997E-8</c:v>
                </c:pt>
                <c:pt idx="17642">
                  <c:v>7.3589800000000002E-8</c:v>
                </c:pt>
                <c:pt idx="17643">
                  <c:v>7.3596099999999998E-8</c:v>
                </c:pt>
                <c:pt idx="17644">
                  <c:v>7.3602300000000003E-8</c:v>
                </c:pt>
                <c:pt idx="17645">
                  <c:v>7.3608599999999999E-8</c:v>
                </c:pt>
                <c:pt idx="17646">
                  <c:v>7.3614800000000003E-8</c:v>
                </c:pt>
                <c:pt idx="17647">
                  <c:v>7.36211E-8</c:v>
                </c:pt>
                <c:pt idx="17648">
                  <c:v>7.3627300000000004E-8</c:v>
                </c:pt>
                <c:pt idx="17649">
                  <c:v>7.3633600000000001E-8</c:v>
                </c:pt>
                <c:pt idx="17650">
                  <c:v>7.3639800000000005E-8</c:v>
                </c:pt>
                <c:pt idx="17651">
                  <c:v>7.3646100000000002E-8</c:v>
                </c:pt>
                <c:pt idx="17652">
                  <c:v>7.3652300000000006E-8</c:v>
                </c:pt>
                <c:pt idx="17653">
                  <c:v>7.3658600000000003E-8</c:v>
                </c:pt>
                <c:pt idx="17654">
                  <c:v>7.3664799999999994E-8</c:v>
                </c:pt>
                <c:pt idx="17655">
                  <c:v>7.3671100000000004E-8</c:v>
                </c:pt>
                <c:pt idx="17656">
                  <c:v>7.3677299999999995E-8</c:v>
                </c:pt>
                <c:pt idx="17657">
                  <c:v>7.3683600000000005E-8</c:v>
                </c:pt>
                <c:pt idx="17658">
                  <c:v>7.3689799999999996E-8</c:v>
                </c:pt>
                <c:pt idx="17659">
                  <c:v>7.3696100000000006E-8</c:v>
                </c:pt>
                <c:pt idx="17660">
                  <c:v>7.3702299999999997E-8</c:v>
                </c:pt>
                <c:pt idx="17661">
                  <c:v>7.3708599999999993E-8</c:v>
                </c:pt>
                <c:pt idx="17662">
                  <c:v>7.3714799999999998E-8</c:v>
                </c:pt>
                <c:pt idx="17663">
                  <c:v>7.3721099999999994E-8</c:v>
                </c:pt>
                <c:pt idx="17664">
                  <c:v>7.3727299999999999E-8</c:v>
                </c:pt>
                <c:pt idx="17665">
                  <c:v>7.3733599999999995E-8</c:v>
                </c:pt>
                <c:pt idx="17666">
                  <c:v>7.37398E-8</c:v>
                </c:pt>
                <c:pt idx="17667">
                  <c:v>7.3746099999999996E-8</c:v>
                </c:pt>
                <c:pt idx="17668">
                  <c:v>7.3752300000000001E-8</c:v>
                </c:pt>
                <c:pt idx="17669">
                  <c:v>7.3758599999999997E-8</c:v>
                </c:pt>
                <c:pt idx="17670">
                  <c:v>7.3764800000000002E-8</c:v>
                </c:pt>
                <c:pt idx="17671">
                  <c:v>7.3771099999999998E-8</c:v>
                </c:pt>
                <c:pt idx="17672">
                  <c:v>7.3777300000000002E-8</c:v>
                </c:pt>
                <c:pt idx="17673">
                  <c:v>7.3783599999999999E-8</c:v>
                </c:pt>
                <c:pt idx="17674">
                  <c:v>7.3789800000000003E-8</c:v>
                </c:pt>
                <c:pt idx="17675">
                  <c:v>7.37961E-8</c:v>
                </c:pt>
                <c:pt idx="17676">
                  <c:v>7.3802300000000004E-8</c:v>
                </c:pt>
                <c:pt idx="17677">
                  <c:v>7.3808600000000001E-8</c:v>
                </c:pt>
                <c:pt idx="17678">
                  <c:v>7.3814800000000005E-8</c:v>
                </c:pt>
                <c:pt idx="17679">
                  <c:v>7.3821100000000002E-8</c:v>
                </c:pt>
                <c:pt idx="17680">
                  <c:v>7.3827300000000006E-8</c:v>
                </c:pt>
                <c:pt idx="17681">
                  <c:v>7.3833600000000003E-8</c:v>
                </c:pt>
                <c:pt idx="17682">
                  <c:v>7.3839799999999994E-8</c:v>
                </c:pt>
                <c:pt idx="17683">
                  <c:v>7.3846100000000004E-8</c:v>
                </c:pt>
                <c:pt idx="17684">
                  <c:v>7.3852299999999995E-8</c:v>
                </c:pt>
                <c:pt idx="17685">
                  <c:v>7.3858600000000005E-8</c:v>
                </c:pt>
                <c:pt idx="17686">
                  <c:v>7.3864799999999996E-8</c:v>
                </c:pt>
                <c:pt idx="17687">
                  <c:v>7.3871100000000006E-8</c:v>
                </c:pt>
                <c:pt idx="17688">
                  <c:v>7.3877299999999997E-8</c:v>
                </c:pt>
                <c:pt idx="17689">
                  <c:v>7.3883600000000007E-8</c:v>
                </c:pt>
                <c:pt idx="17690">
                  <c:v>7.3889799999999998E-8</c:v>
                </c:pt>
                <c:pt idx="17691">
                  <c:v>7.3896099999999994E-8</c:v>
                </c:pt>
                <c:pt idx="17692">
                  <c:v>7.3902299999999999E-8</c:v>
                </c:pt>
                <c:pt idx="17693">
                  <c:v>7.3908599999999995E-8</c:v>
                </c:pt>
                <c:pt idx="17694">
                  <c:v>7.39148E-8</c:v>
                </c:pt>
                <c:pt idx="17695">
                  <c:v>7.3921099999999996E-8</c:v>
                </c:pt>
                <c:pt idx="17696">
                  <c:v>7.3927300000000001E-8</c:v>
                </c:pt>
                <c:pt idx="17697">
                  <c:v>7.3933599999999997E-8</c:v>
                </c:pt>
                <c:pt idx="17698">
                  <c:v>7.3939800000000001E-8</c:v>
                </c:pt>
                <c:pt idx="17699">
                  <c:v>7.3946099999999998E-8</c:v>
                </c:pt>
                <c:pt idx="17700">
                  <c:v>7.3952300000000002E-8</c:v>
                </c:pt>
                <c:pt idx="17701">
                  <c:v>7.3958599999999999E-8</c:v>
                </c:pt>
                <c:pt idx="17702">
                  <c:v>7.3964800000000003E-8</c:v>
                </c:pt>
                <c:pt idx="17703">
                  <c:v>7.39711E-8</c:v>
                </c:pt>
                <c:pt idx="17704">
                  <c:v>7.3977300000000004E-8</c:v>
                </c:pt>
                <c:pt idx="17705">
                  <c:v>7.3983600000000001E-8</c:v>
                </c:pt>
                <c:pt idx="17706">
                  <c:v>7.3989800000000005E-8</c:v>
                </c:pt>
                <c:pt idx="17707">
                  <c:v>7.3996100000000002E-8</c:v>
                </c:pt>
                <c:pt idx="17708">
                  <c:v>7.4002300000000006E-8</c:v>
                </c:pt>
                <c:pt idx="17709">
                  <c:v>7.4008600000000003E-8</c:v>
                </c:pt>
                <c:pt idx="17710">
                  <c:v>7.4014799999999994E-8</c:v>
                </c:pt>
                <c:pt idx="17711">
                  <c:v>7.4021100000000004E-8</c:v>
                </c:pt>
                <c:pt idx="17712">
                  <c:v>7.4027299999999995E-8</c:v>
                </c:pt>
                <c:pt idx="17713">
                  <c:v>7.4033600000000005E-8</c:v>
                </c:pt>
                <c:pt idx="17714">
                  <c:v>7.4039799999999996E-8</c:v>
                </c:pt>
                <c:pt idx="17715">
                  <c:v>7.4046100000000006E-8</c:v>
                </c:pt>
                <c:pt idx="17716">
                  <c:v>7.4052299999999997E-8</c:v>
                </c:pt>
                <c:pt idx="17717">
                  <c:v>7.4058600000000006E-8</c:v>
                </c:pt>
                <c:pt idx="17718">
                  <c:v>7.4064799999999998E-8</c:v>
                </c:pt>
                <c:pt idx="17719">
                  <c:v>7.4071099999999994E-8</c:v>
                </c:pt>
                <c:pt idx="17720">
                  <c:v>7.4077299999999999E-8</c:v>
                </c:pt>
                <c:pt idx="17721">
                  <c:v>7.4083599999999995E-8</c:v>
                </c:pt>
                <c:pt idx="17722">
                  <c:v>7.4089799999999999E-8</c:v>
                </c:pt>
                <c:pt idx="17723">
                  <c:v>7.4096099999999996E-8</c:v>
                </c:pt>
                <c:pt idx="17724">
                  <c:v>7.41023E-8</c:v>
                </c:pt>
                <c:pt idx="17725">
                  <c:v>7.4108599999999997E-8</c:v>
                </c:pt>
                <c:pt idx="17726">
                  <c:v>7.4114800000000001E-8</c:v>
                </c:pt>
                <c:pt idx="17727">
                  <c:v>7.4121099999999998E-8</c:v>
                </c:pt>
                <c:pt idx="17728">
                  <c:v>7.4127300000000002E-8</c:v>
                </c:pt>
                <c:pt idx="17729">
                  <c:v>7.4133599999999999E-8</c:v>
                </c:pt>
                <c:pt idx="17730">
                  <c:v>7.4139800000000003E-8</c:v>
                </c:pt>
                <c:pt idx="17731">
                  <c:v>7.41461E-8</c:v>
                </c:pt>
                <c:pt idx="17732">
                  <c:v>7.4152300000000004E-8</c:v>
                </c:pt>
                <c:pt idx="17733">
                  <c:v>7.4158600000000001E-8</c:v>
                </c:pt>
                <c:pt idx="17734">
                  <c:v>7.4164800000000005E-8</c:v>
                </c:pt>
                <c:pt idx="17735">
                  <c:v>7.4171100000000002E-8</c:v>
                </c:pt>
                <c:pt idx="17736">
                  <c:v>7.4177300000000006E-8</c:v>
                </c:pt>
                <c:pt idx="17737">
                  <c:v>7.4183600000000003E-8</c:v>
                </c:pt>
                <c:pt idx="17738">
                  <c:v>7.4189799999999994E-8</c:v>
                </c:pt>
                <c:pt idx="17739">
                  <c:v>7.4196100000000004E-8</c:v>
                </c:pt>
                <c:pt idx="17740">
                  <c:v>7.4202299999999995E-8</c:v>
                </c:pt>
                <c:pt idx="17741">
                  <c:v>7.4208600000000004E-8</c:v>
                </c:pt>
                <c:pt idx="17742">
                  <c:v>7.4214799999999996E-8</c:v>
                </c:pt>
                <c:pt idx="17743">
                  <c:v>7.4221100000000005E-8</c:v>
                </c:pt>
                <c:pt idx="17744">
                  <c:v>7.4227299999999997E-8</c:v>
                </c:pt>
                <c:pt idx="17745">
                  <c:v>7.4233600000000006E-8</c:v>
                </c:pt>
                <c:pt idx="17746">
                  <c:v>7.4239799999999998E-8</c:v>
                </c:pt>
                <c:pt idx="17747">
                  <c:v>7.4246099999999994E-8</c:v>
                </c:pt>
                <c:pt idx="17748">
                  <c:v>7.4252299999999998E-8</c:v>
                </c:pt>
                <c:pt idx="17749">
                  <c:v>7.4258599999999995E-8</c:v>
                </c:pt>
                <c:pt idx="17750">
                  <c:v>7.4264799999999999E-8</c:v>
                </c:pt>
                <c:pt idx="17751">
                  <c:v>7.4271099999999996E-8</c:v>
                </c:pt>
                <c:pt idx="17752">
                  <c:v>7.42773E-8</c:v>
                </c:pt>
                <c:pt idx="17753">
                  <c:v>7.4283599999999997E-8</c:v>
                </c:pt>
                <c:pt idx="17754">
                  <c:v>7.4289800000000001E-8</c:v>
                </c:pt>
                <c:pt idx="17755">
                  <c:v>7.4296099999999998E-8</c:v>
                </c:pt>
                <c:pt idx="17756">
                  <c:v>7.4302300000000002E-8</c:v>
                </c:pt>
                <c:pt idx="17757">
                  <c:v>7.4308599999999999E-8</c:v>
                </c:pt>
                <c:pt idx="17758">
                  <c:v>7.4314800000000003E-8</c:v>
                </c:pt>
                <c:pt idx="17759">
                  <c:v>7.43211E-8</c:v>
                </c:pt>
                <c:pt idx="17760">
                  <c:v>7.4327300000000004E-8</c:v>
                </c:pt>
                <c:pt idx="17761">
                  <c:v>7.4333600000000001E-8</c:v>
                </c:pt>
                <c:pt idx="17762">
                  <c:v>7.4339800000000005E-8</c:v>
                </c:pt>
                <c:pt idx="17763">
                  <c:v>7.4346100000000002E-8</c:v>
                </c:pt>
                <c:pt idx="17764">
                  <c:v>7.4352300000000006E-8</c:v>
                </c:pt>
                <c:pt idx="17765">
                  <c:v>7.4358600000000003E-8</c:v>
                </c:pt>
                <c:pt idx="17766">
                  <c:v>7.4364799999999994E-8</c:v>
                </c:pt>
                <c:pt idx="17767">
                  <c:v>7.4371100000000003E-8</c:v>
                </c:pt>
                <c:pt idx="17768">
                  <c:v>7.4377299999999995E-8</c:v>
                </c:pt>
                <c:pt idx="17769">
                  <c:v>7.4383600000000004E-8</c:v>
                </c:pt>
                <c:pt idx="17770">
                  <c:v>7.4389799999999996E-8</c:v>
                </c:pt>
                <c:pt idx="17771">
                  <c:v>7.4396100000000005E-8</c:v>
                </c:pt>
                <c:pt idx="17772">
                  <c:v>7.4402299999999996E-8</c:v>
                </c:pt>
                <c:pt idx="17773">
                  <c:v>7.4408600000000006E-8</c:v>
                </c:pt>
                <c:pt idx="17774">
                  <c:v>7.4414799999999997E-8</c:v>
                </c:pt>
                <c:pt idx="17775">
                  <c:v>7.4421099999999994E-8</c:v>
                </c:pt>
                <c:pt idx="17776">
                  <c:v>7.4427299999999998E-8</c:v>
                </c:pt>
                <c:pt idx="17777">
                  <c:v>7.4433599999999995E-8</c:v>
                </c:pt>
                <c:pt idx="17778">
                  <c:v>7.4439799999999999E-8</c:v>
                </c:pt>
                <c:pt idx="17779">
                  <c:v>7.4446099999999996E-8</c:v>
                </c:pt>
                <c:pt idx="17780">
                  <c:v>7.44523E-8</c:v>
                </c:pt>
                <c:pt idx="17781">
                  <c:v>7.4458599999999997E-8</c:v>
                </c:pt>
                <c:pt idx="17782">
                  <c:v>7.4464800000000001E-8</c:v>
                </c:pt>
                <c:pt idx="17783">
                  <c:v>7.4471099999999998E-8</c:v>
                </c:pt>
                <c:pt idx="17784">
                  <c:v>7.4477300000000002E-8</c:v>
                </c:pt>
                <c:pt idx="17785">
                  <c:v>7.4483599999999999E-8</c:v>
                </c:pt>
                <c:pt idx="17786">
                  <c:v>7.4489800000000003E-8</c:v>
                </c:pt>
                <c:pt idx="17787">
                  <c:v>7.44961E-8</c:v>
                </c:pt>
                <c:pt idx="17788">
                  <c:v>7.4502300000000004E-8</c:v>
                </c:pt>
                <c:pt idx="17789">
                  <c:v>7.4508600000000001E-8</c:v>
                </c:pt>
                <c:pt idx="17790">
                  <c:v>7.4514800000000005E-8</c:v>
                </c:pt>
                <c:pt idx="17791">
                  <c:v>7.4521100000000001E-8</c:v>
                </c:pt>
                <c:pt idx="17792">
                  <c:v>7.4527300000000006E-8</c:v>
                </c:pt>
                <c:pt idx="17793">
                  <c:v>7.4533600000000002E-8</c:v>
                </c:pt>
                <c:pt idx="17794">
                  <c:v>7.4539799999999994E-8</c:v>
                </c:pt>
                <c:pt idx="17795">
                  <c:v>7.4546100000000003E-8</c:v>
                </c:pt>
                <c:pt idx="17796">
                  <c:v>7.4552299999999995E-8</c:v>
                </c:pt>
                <c:pt idx="17797">
                  <c:v>7.4558600000000004E-8</c:v>
                </c:pt>
                <c:pt idx="17798">
                  <c:v>7.4564799999999995E-8</c:v>
                </c:pt>
                <c:pt idx="17799">
                  <c:v>7.4571100000000005E-8</c:v>
                </c:pt>
                <c:pt idx="17800">
                  <c:v>7.4577299999999996E-8</c:v>
                </c:pt>
                <c:pt idx="17801">
                  <c:v>7.4583600000000006E-8</c:v>
                </c:pt>
                <c:pt idx="17802">
                  <c:v>7.4589799999999997E-8</c:v>
                </c:pt>
                <c:pt idx="17803">
                  <c:v>7.4596099999999994E-8</c:v>
                </c:pt>
                <c:pt idx="17804">
                  <c:v>7.4602299999999998E-8</c:v>
                </c:pt>
                <c:pt idx="17805">
                  <c:v>7.4608599999999995E-8</c:v>
                </c:pt>
                <c:pt idx="17806">
                  <c:v>7.4614799999999999E-8</c:v>
                </c:pt>
                <c:pt idx="17807">
                  <c:v>7.4621099999999996E-8</c:v>
                </c:pt>
                <c:pt idx="17808">
                  <c:v>7.46273E-8</c:v>
                </c:pt>
                <c:pt idx="17809">
                  <c:v>7.4633599999999997E-8</c:v>
                </c:pt>
                <c:pt idx="17810">
                  <c:v>7.4639800000000001E-8</c:v>
                </c:pt>
                <c:pt idx="17811">
                  <c:v>7.4646099999999998E-8</c:v>
                </c:pt>
                <c:pt idx="17812">
                  <c:v>7.4652300000000002E-8</c:v>
                </c:pt>
                <c:pt idx="17813">
                  <c:v>7.4658599999999999E-8</c:v>
                </c:pt>
                <c:pt idx="17814">
                  <c:v>7.4664800000000003E-8</c:v>
                </c:pt>
                <c:pt idx="17815">
                  <c:v>7.46711E-8</c:v>
                </c:pt>
                <c:pt idx="17816">
                  <c:v>7.4677300000000004E-8</c:v>
                </c:pt>
                <c:pt idx="17817">
                  <c:v>7.46836E-8</c:v>
                </c:pt>
                <c:pt idx="17818">
                  <c:v>7.4689800000000005E-8</c:v>
                </c:pt>
                <c:pt idx="17819">
                  <c:v>7.4696100000000001E-8</c:v>
                </c:pt>
                <c:pt idx="17820">
                  <c:v>7.4702300000000006E-8</c:v>
                </c:pt>
                <c:pt idx="17821">
                  <c:v>7.4708600000000002E-8</c:v>
                </c:pt>
                <c:pt idx="17822">
                  <c:v>7.4714799999999993E-8</c:v>
                </c:pt>
                <c:pt idx="17823">
                  <c:v>7.4721100000000003E-8</c:v>
                </c:pt>
                <c:pt idx="17824">
                  <c:v>7.4727299999999994E-8</c:v>
                </c:pt>
                <c:pt idx="17825">
                  <c:v>7.4733600000000004E-8</c:v>
                </c:pt>
                <c:pt idx="17826">
                  <c:v>7.4739799999999995E-8</c:v>
                </c:pt>
                <c:pt idx="17827">
                  <c:v>7.4746100000000005E-8</c:v>
                </c:pt>
                <c:pt idx="17828">
                  <c:v>7.4752299999999996E-8</c:v>
                </c:pt>
                <c:pt idx="17829">
                  <c:v>7.4758600000000006E-8</c:v>
                </c:pt>
                <c:pt idx="17830">
                  <c:v>7.4764799999999997E-8</c:v>
                </c:pt>
                <c:pt idx="17831">
                  <c:v>7.4771099999999994E-8</c:v>
                </c:pt>
                <c:pt idx="17832">
                  <c:v>7.4777299999999998E-8</c:v>
                </c:pt>
                <c:pt idx="17833">
                  <c:v>7.4783599999999995E-8</c:v>
                </c:pt>
                <c:pt idx="17834">
                  <c:v>7.4789799999999999E-8</c:v>
                </c:pt>
                <c:pt idx="17835">
                  <c:v>7.4796099999999996E-8</c:v>
                </c:pt>
                <c:pt idx="17836">
                  <c:v>7.48023E-8</c:v>
                </c:pt>
                <c:pt idx="17837">
                  <c:v>7.4808599999999997E-8</c:v>
                </c:pt>
                <c:pt idx="17838">
                  <c:v>7.4814800000000001E-8</c:v>
                </c:pt>
                <c:pt idx="17839">
                  <c:v>7.4821099999999998E-8</c:v>
                </c:pt>
                <c:pt idx="17840">
                  <c:v>7.4827300000000002E-8</c:v>
                </c:pt>
                <c:pt idx="17841">
                  <c:v>7.4833599999999999E-8</c:v>
                </c:pt>
                <c:pt idx="17842">
                  <c:v>7.4839800000000003E-8</c:v>
                </c:pt>
                <c:pt idx="17843">
                  <c:v>7.4846099999999999E-8</c:v>
                </c:pt>
                <c:pt idx="17844">
                  <c:v>7.4852300000000004E-8</c:v>
                </c:pt>
                <c:pt idx="17845">
                  <c:v>7.48586E-8</c:v>
                </c:pt>
                <c:pt idx="17846">
                  <c:v>7.4864800000000005E-8</c:v>
                </c:pt>
                <c:pt idx="17847">
                  <c:v>7.4871100000000001E-8</c:v>
                </c:pt>
                <c:pt idx="17848">
                  <c:v>7.4877300000000006E-8</c:v>
                </c:pt>
                <c:pt idx="17849">
                  <c:v>7.4883600000000002E-8</c:v>
                </c:pt>
                <c:pt idx="17850">
                  <c:v>7.4889799999999993E-8</c:v>
                </c:pt>
                <c:pt idx="17851">
                  <c:v>7.4896100000000003E-8</c:v>
                </c:pt>
                <c:pt idx="17852">
                  <c:v>7.4902299999999994E-8</c:v>
                </c:pt>
                <c:pt idx="17853">
                  <c:v>7.4908600000000004E-8</c:v>
                </c:pt>
                <c:pt idx="17854">
                  <c:v>7.4914799999999995E-8</c:v>
                </c:pt>
                <c:pt idx="17855">
                  <c:v>7.4921100000000005E-8</c:v>
                </c:pt>
                <c:pt idx="17856">
                  <c:v>7.4927299999999996E-8</c:v>
                </c:pt>
                <c:pt idx="17857">
                  <c:v>7.4933600000000006E-8</c:v>
                </c:pt>
                <c:pt idx="17858">
                  <c:v>7.4939799999999997E-8</c:v>
                </c:pt>
                <c:pt idx="17859">
                  <c:v>7.4946099999999994E-8</c:v>
                </c:pt>
                <c:pt idx="17860">
                  <c:v>7.4952299999999998E-8</c:v>
                </c:pt>
                <c:pt idx="17861">
                  <c:v>7.4958599999999995E-8</c:v>
                </c:pt>
                <c:pt idx="17862">
                  <c:v>7.4964799999999999E-8</c:v>
                </c:pt>
                <c:pt idx="17863">
                  <c:v>7.4971099999999996E-8</c:v>
                </c:pt>
                <c:pt idx="17864">
                  <c:v>7.49773E-8</c:v>
                </c:pt>
                <c:pt idx="17865">
                  <c:v>7.4983599999999997E-8</c:v>
                </c:pt>
                <c:pt idx="17866">
                  <c:v>7.4989800000000001E-8</c:v>
                </c:pt>
                <c:pt idx="17867">
                  <c:v>7.4996099999999997E-8</c:v>
                </c:pt>
                <c:pt idx="17868">
                  <c:v>7.5002300000000002E-8</c:v>
                </c:pt>
                <c:pt idx="17869">
                  <c:v>7.5008599999999998E-8</c:v>
                </c:pt>
                <c:pt idx="17870">
                  <c:v>7.5014800000000003E-8</c:v>
                </c:pt>
                <c:pt idx="17871">
                  <c:v>7.5021099999999999E-8</c:v>
                </c:pt>
                <c:pt idx="17872">
                  <c:v>7.5027300000000004E-8</c:v>
                </c:pt>
                <c:pt idx="17873">
                  <c:v>7.50336E-8</c:v>
                </c:pt>
                <c:pt idx="17874">
                  <c:v>7.5039800000000005E-8</c:v>
                </c:pt>
                <c:pt idx="17875">
                  <c:v>7.5046100000000001E-8</c:v>
                </c:pt>
                <c:pt idx="17876">
                  <c:v>7.5052300000000006E-8</c:v>
                </c:pt>
                <c:pt idx="17877">
                  <c:v>7.5058600000000002E-8</c:v>
                </c:pt>
                <c:pt idx="17878">
                  <c:v>7.5064800000000007E-8</c:v>
                </c:pt>
                <c:pt idx="17879">
                  <c:v>7.5071100000000003E-8</c:v>
                </c:pt>
                <c:pt idx="17880">
                  <c:v>7.5077299999999994E-8</c:v>
                </c:pt>
                <c:pt idx="17881">
                  <c:v>7.5083600000000004E-8</c:v>
                </c:pt>
                <c:pt idx="17882">
                  <c:v>7.5089799999999995E-8</c:v>
                </c:pt>
                <c:pt idx="17883">
                  <c:v>7.5096100000000005E-8</c:v>
                </c:pt>
                <c:pt idx="17884">
                  <c:v>7.5102299999999996E-8</c:v>
                </c:pt>
                <c:pt idx="17885">
                  <c:v>7.5108600000000006E-8</c:v>
                </c:pt>
                <c:pt idx="17886">
                  <c:v>7.5114799999999997E-8</c:v>
                </c:pt>
                <c:pt idx="17887">
                  <c:v>7.5121099999999994E-8</c:v>
                </c:pt>
                <c:pt idx="17888">
                  <c:v>7.5127299999999998E-8</c:v>
                </c:pt>
                <c:pt idx="17889">
                  <c:v>7.5133599999999995E-8</c:v>
                </c:pt>
                <c:pt idx="17890">
                  <c:v>7.5139799999999999E-8</c:v>
                </c:pt>
                <c:pt idx="17891">
                  <c:v>7.5146099999999996E-8</c:v>
                </c:pt>
                <c:pt idx="17892">
                  <c:v>7.51523E-8</c:v>
                </c:pt>
                <c:pt idx="17893">
                  <c:v>7.5158599999999996E-8</c:v>
                </c:pt>
                <c:pt idx="17894">
                  <c:v>7.5164800000000001E-8</c:v>
                </c:pt>
                <c:pt idx="17895">
                  <c:v>7.5171099999999997E-8</c:v>
                </c:pt>
                <c:pt idx="17896">
                  <c:v>7.5177300000000002E-8</c:v>
                </c:pt>
                <c:pt idx="17897">
                  <c:v>7.5183599999999998E-8</c:v>
                </c:pt>
                <c:pt idx="17898">
                  <c:v>7.5189800000000003E-8</c:v>
                </c:pt>
                <c:pt idx="17899">
                  <c:v>7.5196099999999999E-8</c:v>
                </c:pt>
                <c:pt idx="17900">
                  <c:v>7.5202300000000004E-8</c:v>
                </c:pt>
                <c:pt idx="17901">
                  <c:v>7.52086E-8</c:v>
                </c:pt>
                <c:pt idx="17902">
                  <c:v>7.5214800000000005E-8</c:v>
                </c:pt>
                <c:pt idx="17903">
                  <c:v>7.5221100000000001E-8</c:v>
                </c:pt>
                <c:pt idx="17904">
                  <c:v>7.5227300000000006E-8</c:v>
                </c:pt>
                <c:pt idx="17905">
                  <c:v>7.5233600000000002E-8</c:v>
                </c:pt>
                <c:pt idx="17906">
                  <c:v>7.5239800000000006E-8</c:v>
                </c:pt>
                <c:pt idx="17907">
                  <c:v>7.5246100000000003E-8</c:v>
                </c:pt>
                <c:pt idx="17908">
                  <c:v>7.5252299999999994E-8</c:v>
                </c:pt>
                <c:pt idx="17909">
                  <c:v>7.5258600000000004E-8</c:v>
                </c:pt>
                <c:pt idx="17910">
                  <c:v>7.5264799999999995E-8</c:v>
                </c:pt>
                <c:pt idx="17911">
                  <c:v>7.5271100000000005E-8</c:v>
                </c:pt>
                <c:pt idx="17912">
                  <c:v>7.5277299999999996E-8</c:v>
                </c:pt>
                <c:pt idx="17913">
                  <c:v>7.5283600000000006E-8</c:v>
                </c:pt>
                <c:pt idx="17914">
                  <c:v>7.5289799999999997E-8</c:v>
                </c:pt>
                <c:pt idx="17915">
                  <c:v>7.5296099999999994E-8</c:v>
                </c:pt>
                <c:pt idx="17916">
                  <c:v>7.5302299999999998E-8</c:v>
                </c:pt>
                <c:pt idx="17917">
                  <c:v>7.5308599999999994E-8</c:v>
                </c:pt>
                <c:pt idx="17918">
                  <c:v>7.5314799999999999E-8</c:v>
                </c:pt>
                <c:pt idx="17919">
                  <c:v>7.5321099999999995E-8</c:v>
                </c:pt>
                <c:pt idx="17920">
                  <c:v>7.53273E-8</c:v>
                </c:pt>
                <c:pt idx="17921">
                  <c:v>7.5333599999999996E-8</c:v>
                </c:pt>
                <c:pt idx="17922">
                  <c:v>7.5339800000000001E-8</c:v>
                </c:pt>
                <c:pt idx="17923">
                  <c:v>7.5346099999999997E-8</c:v>
                </c:pt>
                <c:pt idx="17924">
                  <c:v>7.5352300000000002E-8</c:v>
                </c:pt>
                <c:pt idx="17925">
                  <c:v>7.5358599999999998E-8</c:v>
                </c:pt>
                <c:pt idx="17926">
                  <c:v>7.5364800000000003E-8</c:v>
                </c:pt>
                <c:pt idx="17927">
                  <c:v>7.5371099999999999E-8</c:v>
                </c:pt>
                <c:pt idx="17928">
                  <c:v>7.5377300000000004E-8</c:v>
                </c:pt>
                <c:pt idx="17929">
                  <c:v>7.53836E-8</c:v>
                </c:pt>
                <c:pt idx="17930">
                  <c:v>7.5389800000000005E-8</c:v>
                </c:pt>
                <c:pt idx="17931">
                  <c:v>7.5396100000000001E-8</c:v>
                </c:pt>
                <c:pt idx="17932">
                  <c:v>7.5402300000000005E-8</c:v>
                </c:pt>
                <c:pt idx="17933">
                  <c:v>7.5408600000000002E-8</c:v>
                </c:pt>
                <c:pt idx="17934">
                  <c:v>7.5414800000000006E-8</c:v>
                </c:pt>
                <c:pt idx="17935">
                  <c:v>7.5421100000000003E-8</c:v>
                </c:pt>
                <c:pt idx="17936">
                  <c:v>7.5427299999999994E-8</c:v>
                </c:pt>
                <c:pt idx="17937">
                  <c:v>7.5433600000000004E-8</c:v>
                </c:pt>
                <c:pt idx="17938">
                  <c:v>7.5439799999999995E-8</c:v>
                </c:pt>
                <c:pt idx="17939">
                  <c:v>7.5446100000000005E-8</c:v>
                </c:pt>
                <c:pt idx="17940">
                  <c:v>7.5452299999999996E-8</c:v>
                </c:pt>
                <c:pt idx="17941">
                  <c:v>7.5458600000000006E-8</c:v>
                </c:pt>
                <c:pt idx="17942">
                  <c:v>7.5464799999999997E-8</c:v>
                </c:pt>
                <c:pt idx="17943">
                  <c:v>7.5471099999999993E-8</c:v>
                </c:pt>
                <c:pt idx="17944">
                  <c:v>7.5477299999999998E-8</c:v>
                </c:pt>
                <c:pt idx="17945">
                  <c:v>7.5483599999999994E-8</c:v>
                </c:pt>
                <c:pt idx="17946">
                  <c:v>7.5489799999999999E-8</c:v>
                </c:pt>
                <c:pt idx="17947">
                  <c:v>7.5496099999999995E-8</c:v>
                </c:pt>
                <c:pt idx="17948">
                  <c:v>7.55023E-8</c:v>
                </c:pt>
                <c:pt idx="17949">
                  <c:v>7.5508599999999996E-8</c:v>
                </c:pt>
                <c:pt idx="17950">
                  <c:v>7.5514800000000001E-8</c:v>
                </c:pt>
                <c:pt idx="17951">
                  <c:v>7.5521099999999997E-8</c:v>
                </c:pt>
                <c:pt idx="17952">
                  <c:v>7.5527300000000002E-8</c:v>
                </c:pt>
                <c:pt idx="17953">
                  <c:v>7.5533599999999998E-8</c:v>
                </c:pt>
                <c:pt idx="17954">
                  <c:v>7.5539800000000003E-8</c:v>
                </c:pt>
                <c:pt idx="17955">
                  <c:v>7.5546099999999999E-8</c:v>
                </c:pt>
                <c:pt idx="17956">
                  <c:v>7.5552300000000003E-8</c:v>
                </c:pt>
                <c:pt idx="17957">
                  <c:v>7.55586E-8</c:v>
                </c:pt>
                <c:pt idx="17958">
                  <c:v>7.5564800000000004E-8</c:v>
                </c:pt>
                <c:pt idx="17959">
                  <c:v>7.5571100000000001E-8</c:v>
                </c:pt>
                <c:pt idx="17960">
                  <c:v>7.5577300000000005E-8</c:v>
                </c:pt>
                <c:pt idx="17961">
                  <c:v>7.5583600000000002E-8</c:v>
                </c:pt>
                <c:pt idx="17962">
                  <c:v>7.5589800000000006E-8</c:v>
                </c:pt>
                <c:pt idx="17963">
                  <c:v>7.5596100000000003E-8</c:v>
                </c:pt>
                <c:pt idx="17964">
                  <c:v>7.5602299999999994E-8</c:v>
                </c:pt>
                <c:pt idx="17965">
                  <c:v>7.5608600000000004E-8</c:v>
                </c:pt>
                <c:pt idx="17966">
                  <c:v>7.5614799999999995E-8</c:v>
                </c:pt>
                <c:pt idx="17967">
                  <c:v>7.5621100000000005E-8</c:v>
                </c:pt>
                <c:pt idx="17968">
                  <c:v>7.5627299999999996E-8</c:v>
                </c:pt>
                <c:pt idx="17969">
                  <c:v>7.5633600000000006E-8</c:v>
                </c:pt>
                <c:pt idx="17970">
                  <c:v>7.5639799999999997E-8</c:v>
                </c:pt>
                <c:pt idx="17971">
                  <c:v>7.5646100000000007E-8</c:v>
                </c:pt>
                <c:pt idx="17972">
                  <c:v>7.5652299999999998E-8</c:v>
                </c:pt>
                <c:pt idx="17973">
                  <c:v>7.5658599999999994E-8</c:v>
                </c:pt>
                <c:pt idx="17974">
                  <c:v>7.5664799999999999E-8</c:v>
                </c:pt>
                <c:pt idx="17975">
                  <c:v>7.5671099999999995E-8</c:v>
                </c:pt>
                <c:pt idx="17976">
                  <c:v>7.56773E-8</c:v>
                </c:pt>
                <c:pt idx="17977">
                  <c:v>7.5683599999999996E-8</c:v>
                </c:pt>
                <c:pt idx="17978">
                  <c:v>7.5689800000000001E-8</c:v>
                </c:pt>
                <c:pt idx="17979">
                  <c:v>7.5696099999999997E-8</c:v>
                </c:pt>
                <c:pt idx="17980">
                  <c:v>7.5702300000000002E-8</c:v>
                </c:pt>
                <c:pt idx="17981">
                  <c:v>7.5708599999999998E-8</c:v>
                </c:pt>
                <c:pt idx="17982">
                  <c:v>7.5714800000000002E-8</c:v>
                </c:pt>
                <c:pt idx="17983">
                  <c:v>7.5721099999999999E-8</c:v>
                </c:pt>
                <c:pt idx="17984">
                  <c:v>7.5727300000000003E-8</c:v>
                </c:pt>
                <c:pt idx="17985">
                  <c:v>7.57336E-8</c:v>
                </c:pt>
                <c:pt idx="17986">
                  <c:v>7.5739800000000004E-8</c:v>
                </c:pt>
                <c:pt idx="17987">
                  <c:v>7.5746100000000001E-8</c:v>
                </c:pt>
                <c:pt idx="17988">
                  <c:v>7.5752300000000005E-8</c:v>
                </c:pt>
                <c:pt idx="17989">
                  <c:v>7.5758600000000002E-8</c:v>
                </c:pt>
                <c:pt idx="17990">
                  <c:v>7.5764800000000006E-8</c:v>
                </c:pt>
                <c:pt idx="17991">
                  <c:v>7.5771100000000003E-8</c:v>
                </c:pt>
                <c:pt idx="17992">
                  <c:v>7.5777299999999994E-8</c:v>
                </c:pt>
                <c:pt idx="17993">
                  <c:v>7.5783600000000004E-8</c:v>
                </c:pt>
                <c:pt idx="17994">
                  <c:v>7.5789799999999995E-8</c:v>
                </c:pt>
                <c:pt idx="17995">
                  <c:v>7.5796100000000005E-8</c:v>
                </c:pt>
                <c:pt idx="17996">
                  <c:v>7.5802299999999996E-8</c:v>
                </c:pt>
                <c:pt idx="17997">
                  <c:v>7.5808600000000006E-8</c:v>
                </c:pt>
                <c:pt idx="17998">
                  <c:v>7.5814799999999997E-8</c:v>
                </c:pt>
                <c:pt idx="17999">
                  <c:v>7.5821100000000007E-8</c:v>
                </c:pt>
                <c:pt idx="18000">
                  <c:v>7.5827299999999998E-8</c:v>
                </c:pt>
                <c:pt idx="18001">
                  <c:v>7.5833599999999994E-8</c:v>
                </c:pt>
                <c:pt idx="18002">
                  <c:v>7.5839799999999999E-8</c:v>
                </c:pt>
                <c:pt idx="18003">
                  <c:v>7.5846099999999995E-8</c:v>
                </c:pt>
                <c:pt idx="18004">
                  <c:v>7.58523E-8</c:v>
                </c:pt>
                <c:pt idx="18005">
                  <c:v>7.5858599999999996E-8</c:v>
                </c:pt>
                <c:pt idx="18006">
                  <c:v>7.58648E-8</c:v>
                </c:pt>
                <c:pt idx="18007">
                  <c:v>7.5871099999999997E-8</c:v>
                </c:pt>
                <c:pt idx="18008">
                  <c:v>7.5877300000000001E-8</c:v>
                </c:pt>
                <c:pt idx="18009">
                  <c:v>7.5883599999999998E-8</c:v>
                </c:pt>
                <c:pt idx="18010">
                  <c:v>7.5889800000000002E-8</c:v>
                </c:pt>
                <c:pt idx="18011">
                  <c:v>7.5896099999999999E-8</c:v>
                </c:pt>
                <c:pt idx="18012">
                  <c:v>7.5902300000000003E-8</c:v>
                </c:pt>
                <c:pt idx="18013">
                  <c:v>7.59086E-8</c:v>
                </c:pt>
                <c:pt idx="18014">
                  <c:v>7.5914800000000004E-8</c:v>
                </c:pt>
                <c:pt idx="18015">
                  <c:v>7.5921100000000001E-8</c:v>
                </c:pt>
                <c:pt idx="18016">
                  <c:v>7.5927300000000005E-8</c:v>
                </c:pt>
                <c:pt idx="18017">
                  <c:v>7.5933600000000002E-8</c:v>
                </c:pt>
                <c:pt idx="18018">
                  <c:v>7.5939800000000006E-8</c:v>
                </c:pt>
                <c:pt idx="18019">
                  <c:v>7.5946100000000003E-8</c:v>
                </c:pt>
                <c:pt idx="18020">
                  <c:v>7.5952299999999994E-8</c:v>
                </c:pt>
                <c:pt idx="18021">
                  <c:v>7.5958600000000004E-8</c:v>
                </c:pt>
                <c:pt idx="18022">
                  <c:v>7.5964799999999995E-8</c:v>
                </c:pt>
                <c:pt idx="18023">
                  <c:v>7.5971100000000005E-8</c:v>
                </c:pt>
                <c:pt idx="18024">
                  <c:v>7.5977299999999996E-8</c:v>
                </c:pt>
                <c:pt idx="18025">
                  <c:v>7.5983600000000005E-8</c:v>
                </c:pt>
                <c:pt idx="18026">
                  <c:v>7.5989799999999997E-8</c:v>
                </c:pt>
                <c:pt idx="18027">
                  <c:v>7.5996100000000006E-8</c:v>
                </c:pt>
                <c:pt idx="18028">
                  <c:v>7.6002299999999998E-8</c:v>
                </c:pt>
                <c:pt idx="18029">
                  <c:v>7.6008599999999994E-8</c:v>
                </c:pt>
                <c:pt idx="18030">
                  <c:v>7.6014799999999999E-8</c:v>
                </c:pt>
                <c:pt idx="18031">
                  <c:v>7.6021099999999995E-8</c:v>
                </c:pt>
                <c:pt idx="18032">
                  <c:v>7.6027299999999999E-8</c:v>
                </c:pt>
                <c:pt idx="18033">
                  <c:v>7.6033599999999996E-8</c:v>
                </c:pt>
                <c:pt idx="18034">
                  <c:v>7.60398E-8</c:v>
                </c:pt>
                <c:pt idx="18035">
                  <c:v>7.6046099999999997E-8</c:v>
                </c:pt>
                <c:pt idx="18036">
                  <c:v>7.6052300000000001E-8</c:v>
                </c:pt>
                <c:pt idx="18037">
                  <c:v>7.6058599999999998E-8</c:v>
                </c:pt>
                <c:pt idx="18038">
                  <c:v>7.6064800000000002E-8</c:v>
                </c:pt>
                <c:pt idx="18039">
                  <c:v>7.6071099999999999E-8</c:v>
                </c:pt>
                <c:pt idx="18040">
                  <c:v>7.6077300000000003E-8</c:v>
                </c:pt>
                <c:pt idx="18041">
                  <c:v>7.60836E-8</c:v>
                </c:pt>
                <c:pt idx="18042">
                  <c:v>7.6089800000000004E-8</c:v>
                </c:pt>
                <c:pt idx="18043">
                  <c:v>7.6096100000000001E-8</c:v>
                </c:pt>
                <c:pt idx="18044">
                  <c:v>7.6102300000000005E-8</c:v>
                </c:pt>
                <c:pt idx="18045">
                  <c:v>7.6108600000000002E-8</c:v>
                </c:pt>
                <c:pt idx="18046">
                  <c:v>7.6114800000000006E-8</c:v>
                </c:pt>
                <c:pt idx="18047">
                  <c:v>7.6121100000000003E-8</c:v>
                </c:pt>
                <c:pt idx="18048">
                  <c:v>7.6127299999999994E-8</c:v>
                </c:pt>
                <c:pt idx="18049">
                  <c:v>7.6133600000000004E-8</c:v>
                </c:pt>
                <c:pt idx="18050">
                  <c:v>7.6139799999999995E-8</c:v>
                </c:pt>
                <c:pt idx="18051">
                  <c:v>7.6146100000000004E-8</c:v>
                </c:pt>
                <c:pt idx="18052">
                  <c:v>7.6152299999999996E-8</c:v>
                </c:pt>
                <c:pt idx="18053">
                  <c:v>7.6158600000000005E-8</c:v>
                </c:pt>
                <c:pt idx="18054">
                  <c:v>7.6164799999999997E-8</c:v>
                </c:pt>
                <c:pt idx="18055">
                  <c:v>7.6171100000000006E-8</c:v>
                </c:pt>
                <c:pt idx="18056">
                  <c:v>7.6177299999999997E-8</c:v>
                </c:pt>
                <c:pt idx="18057">
                  <c:v>7.6183599999999994E-8</c:v>
                </c:pt>
                <c:pt idx="18058">
                  <c:v>7.6189799999999998E-8</c:v>
                </c:pt>
                <c:pt idx="18059">
                  <c:v>7.6196099999999995E-8</c:v>
                </c:pt>
                <c:pt idx="18060">
                  <c:v>7.6202299999999999E-8</c:v>
                </c:pt>
                <c:pt idx="18061">
                  <c:v>7.6208599999999996E-8</c:v>
                </c:pt>
                <c:pt idx="18062">
                  <c:v>7.62148E-8</c:v>
                </c:pt>
                <c:pt idx="18063">
                  <c:v>7.6221099999999997E-8</c:v>
                </c:pt>
                <c:pt idx="18064">
                  <c:v>7.6227300000000001E-8</c:v>
                </c:pt>
                <c:pt idx="18065">
                  <c:v>7.6233599999999998E-8</c:v>
                </c:pt>
                <c:pt idx="18066">
                  <c:v>7.6239800000000002E-8</c:v>
                </c:pt>
                <c:pt idx="18067">
                  <c:v>7.6246099999999999E-8</c:v>
                </c:pt>
                <c:pt idx="18068">
                  <c:v>7.6252300000000003E-8</c:v>
                </c:pt>
                <c:pt idx="18069">
                  <c:v>7.62586E-8</c:v>
                </c:pt>
                <c:pt idx="18070">
                  <c:v>7.6264800000000004E-8</c:v>
                </c:pt>
                <c:pt idx="18071">
                  <c:v>7.6271100000000001E-8</c:v>
                </c:pt>
                <c:pt idx="18072">
                  <c:v>7.6277300000000005E-8</c:v>
                </c:pt>
                <c:pt idx="18073">
                  <c:v>7.6283600000000002E-8</c:v>
                </c:pt>
                <c:pt idx="18074">
                  <c:v>7.6289800000000006E-8</c:v>
                </c:pt>
                <c:pt idx="18075">
                  <c:v>7.6296100000000003E-8</c:v>
                </c:pt>
                <c:pt idx="18076">
                  <c:v>7.6302299999999994E-8</c:v>
                </c:pt>
                <c:pt idx="18077">
                  <c:v>7.6308600000000003E-8</c:v>
                </c:pt>
                <c:pt idx="18078">
                  <c:v>7.6314799999999995E-8</c:v>
                </c:pt>
                <c:pt idx="18079">
                  <c:v>7.6321100000000004E-8</c:v>
                </c:pt>
                <c:pt idx="18080">
                  <c:v>7.6327299999999996E-8</c:v>
                </c:pt>
                <c:pt idx="18081">
                  <c:v>7.6333600000000005E-8</c:v>
                </c:pt>
                <c:pt idx="18082">
                  <c:v>7.6339799999999996E-8</c:v>
                </c:pt>
                <c:pt idx="18083">
                  <c:v>7.6346100000000006E-8</c:v>
                </c:pt>
                <c:pt idx="18084">
                  <c:v>7.6352299999999997E-8</c:v>
                </c:pt>
                <c:pt idx="18085">
                  <c:v>7.6358599999999994E-8</c:v>
                </c:pt>
                <c:pt idx="18086">
                  <c:v>7.6364799999999998E-8</c:v>
                </c:pt>
                <c:pt idx="18087">
                  <c:v>7.6371099999999995E-8</c:v>
                </c:pt>
                <c:pt idx="18088">
                  <c:v>7.6377299999999999E-8</c:v>
                </c:pt>
                <c:pt idx="18089">
                  <c:v>7.6383599999999996E-8</c:v>
                </c:pt>
                <c:pt idx="18090">
                  <c:v>7.63898E-8</c:v>
                </c:pt>
                <c:pt idx="18091">
                  <c:v>7.6396099999999997E-8</c:v>
                </c:pt>
                <c:pt idx="18092">
                  <c:v>7.6402300000000001E-8</c:v>
                </c:pt>
                <c:pt idx="18093">
                  <c:v>7.6408599999999998E-8</c:v>
                </c:pt>
                <c:pt idx="18094">
                  <c:v>7.6414800000000002E-8</c:v>
                </c:pt>
                <c:pt idx="18095">
                  <c:v>7.6421099999999999E-8</c:v>
                </c:pt>
                <c:pt idx="18096">
                  <c:v>7.6427300000000003E-8</c:v>
                </c:pt>
                <c:pt idx="18097">
                  <c:v>7.64336E-8</c:v>
                </c:pt>
                <c:pt idx="18098">
                  <c:v>7.6439800000000004E-8</c:v>
                </c:pt>
                <c:pt idx="18099">
                  <c:v>7.6446100000000001E-8</c:v>
                </c:pt>
                <c:pt idx="18100">
                  <c:v>7.6452300000000005E-8</c:v>
                </c:pt>
                <c:pt idx="18101">
                  <c:v>7.6458600000000001E-8</c:v>
                </c:pt>
                <c:pt idx="18102">
                  <c:v>7.6464800000000006E-8</c:v>
                </c:pt>
                <c:pt idx="18103">
                  <c:v>7.6471100000000002E-8</c:v>
                </c:pt>
                <c:pt idx="18104">
                  <c:v>7.6477299999999994E-8</c:v>
                </c:pt>
                <c:pt idx="18105">
                  <c:v>7.6483600000000003E-8</c:v>
                </c:pt>
                <c:pt idx="18106">
                  <c:v>7.6489799999999995E-8</c:v>
                </c:pt>
                <c:pt idx="18107">
                  <c:v>7.6496100000000004E-8</c:v>
                </c:pt>
                <c:pt idx="18108">
                  <c:v>7.6502299999999995E-8</c:v>
                </c:pt>
                <c:pt idx="18109">
                  <c:v>7.6508600000000005E-8</c:v>
                </c:pt>
                <c:pt idx="18110">
                  <c:v>7.6514799999999996E-8</c:v>
                </c:pt>
                <c:pt idx="18111">
                  <c:v>7.6521100000000006E-8</c:v>
                </c:pt>
                <c:pt idx="18112">
                  <c:v>7.6527299999999997E-8</c:v>
                </c:pt>
                <c:pt idx="18113">
                  <c:v>7.6533599999999994E-8</c:v>
                </c:pt>
                <c:pt idx="18114">
                  <c:v>7.6539799999999998E-8</c:v>
                </c:pt>
                <c:pt idx="18115">
                  <c:v>7.6546099999999995E-8</c:v>
                </c:pt>
                <c:pt idx="18116">
                  <c:v>7.6552299999999999E-8</c:v>
                </c:pt>
                <c:pt idx="18117">
                  <c:v>7.6558599999999996E-8</c:v>
                </c:pt>
                <c:pt idx="18118">
                  <c:v>7.65648E-8</c:v>
                </c:pt>
                <c:pt idx="18119">
                  <c:v>7.6571099999999997E-8</c:v>
                </c:pt>
                <c:pt idx="18120">
                  <c:v>7.6577300000000001E-8</c:v>
                </c:pt>
                <c:pt idx="18121">
                  <c:v>7.6583599999999998E-8</c:v>
                </c:pt>
                <c:pt idx="18122">
                  <c:v>7.6589800000000002E-8</c:v>
                </c:pt>
                <c:pt idx="18123">
                  <c:v>7.6596099999999999E-8</c:v>
                </c:pt>
                <c:pt idx="18124">
                  <c:v>7.6602300000000003E-8</c:v>
                </c:pt>
                <c:pt idx="18125">
                  <c:v>7.66086E-8</c:v>
                </c:pt>
                <c:pt idx="18126">
                  <c:v>7.6614800000000004E-8</c:v>
                </c:pt>
                <c:pt idx="18127">
                  <c:v>7.66211E-8</c:v>
                </c:pt>
                <c:pt idx="18128">
                  <c:v>7.6627300000000005E-8</c:v>
                </c:pt>
                <c:pt idx="18129">
                  <c:v>7.6633600000000001E-8</c:v>
                </c:pt>
                <c:pt idx="18130">
                  <c:v>7.6639800000000006E-8</c:v>
                </c:pt>
                <c:pt idx="18131">
                  <c:v>7.6646100000000002E-8</c:v>
                </c:pt>
                <c:pt idx="18132">
                  <c:v>7.6652299999999993E-8</c:v>
                </c:pt>
                <c:pt idx="18133">
                  <c:v>7.6658600000000003E-8</c:v>
                </c:pt>
                <c:pt idx="18134">
                  <c:v>7.6664799999999994E-8</c:v>
                </c:pt>
                <c:pt idx="18135">
                  <c:v>7.6671100000000004E-8</c:v>
                </c:pt>
                <c:pt idx="18136">
                  <c:v>7.6677299999999995E-8</c:v>
                </c:pt>
                <c:pt idx="18137">
                  <c:v>7.6683600000000005E-8</c:v>
                </c:pt>
                <c:pt idx="18138">
                  <c:v>7.6689799999999996E-8</c:v>
                </c:pt>
                <c:pt idx="18139">
                  <c:v>7.6696100000000006E-8</c:v>
                </c:pt>
                <c:pt idx="18140">
                  <c:v>7.6702299999999997E-8</c:v>
                </c:pt>
                <c:pt idx="18141">
                  <c:v>7.6708599999999994E-8</c:v>
                </c:pt>
                <c:pt idx="18142">
                  <c:v>7.6714799999999998E-8</c:v>
                </c:pt>
                <c:pt idx="18143">
                  <c:v>7.6721099999999995E-8</c:v>
                </c:pt>
                <c:pt idx="18144">
                  <c:v>7.6727299999999999E-8</c:v>
                </c:pt>
                <c:pt idx="18145">
                  <c:v>7.6733599999999996E-8</c:v>
                </c:pt>
                <c:pt idx="18146">
                  <c:v>7.67398E-8</c:v>
                </c:pt>
                <c:pt idx="18147">
                  <c:v>7.6746099999999997E-8</c:v>
                </c:pt>
                <c:pt idx="18148">
                  <c:v>7.6752300000000001E-8</c:v>
                </c:pt>
                <c:pt idx="18149">
                  <c:v>7.6758599999999998E-8</c:v>
                </c:pt>
                <c:pt idx="18150">
                  <c:v>7.6764800000000002E-8</c:v>
                </c:pt>
                <c:pt idx="18151">
                  <c:v>7.6771099999999998E-8</c:v>
                </c:pt>
                <c:pt idx="18152">
                  <c:v>7.6777300000000003E-8</c:v>
                </c:pt>
                <c:pt idx="18153">
                  <c:v>7.6783599999999999E-8</c:v>
                </c:pt>
                <c:pt idx="18154">
                  <c:v>7.6789800000000004E-8</c:v>
                </c:pt>
                <c:pt idx="18155">
                  <c:v>7.67961E-8</c:v>
                </c:pt>
                <c:pt idx="18156">
                  <c:v>7.6802300000000005E-8</c:v>
                </c:pt>
                <c:pt idx="18157">
                  <c:v>7.6808600000000001E-8</c:v>
                </c:pt>
                <c:pt idx="18158">
                  <c:v>7.6814800000000006E-8</c:v>
                </c:pt>
                <c:pt idx="18159">
                  <c:v>7.6821100000000002E-8</c:v>
                </c:pt>
                <c:pt idx="18160">
                  <c:v>7.6827299999999993E-8</c:v>
                </c:pt>
                <c:pt idx="18161">
                  <c:v>7.6833600000000003E-8</c:v>
                </c:pt>
                <c:pt idx="18162">
                  <c:v>7.6839799999999994E-8</c:v>
                </c:pt>
                <c:pt idx="18163">
                  <c:v>7.6846100000000004E-8</c:v>
                </c:pt>
                <c:pt idx="18164">
                  <c:v>7.6852299999999995E-8</c:v>
                </c:pt>
                <c:pt idx="18165">
                  <c:v>7.6858600000000005E-8</c:v>
                </c:pt>
                <c:pt idx="18166">
                  <c:v>7.6864799999999996E-8</c:v>
                </c:pt>
                <c:pt idx="18167">
                  <c:v>7.6871100000000006E-8</c:v>
                </c:pt>
                <c:pt idx="18168">
                  <c:v>7.6877299999999997E-8</c:v>
                </c:pt>
                <c:pt idx="18169">
                  <c:v>7.6883599999999994E-8</c:v>
                </c:pt>
                <c:pt idx="18170">
                  <c:v>7.6889799999999998E-8</c:v>
                </c:pt>
                <c:pt idx="18171">
                  <c:v>7.6896099999999995E-8</c:v>
                </c:pt>
                <c:pt idx="18172">
                  <c:v>7.6902299999999999E-8</c:v>
                </c:pt>
                <c:pt idx="18173">
                  <c:v>7.6908599999999996E-8</c:v>
                </c:pt>
                <c:pt idx="18174">
                  <c:v>7.69148E-8</c:v>
                </c:pt>
                <c:pt idx="18175">
                  <c:v>7.6921099999999997E-8</c:v>
                </c:pt>
                <c:pt idx="18176">
                  <c:v>7.6927300000000001E-8</c:v>
                </c:pt>
                <c:pt idx="18177">
                  <c:v>7.6933599999999997E-8</c:v>
                </c:pt>
                <c:pt idx="18178">
                  <c:v>7.6939800000000002E-8</c:v>
                </c:pt>
                <c:pt idx="18179">
                  <c:v>7.6946099999999998E-8</c:v>
                </c:pt>
                <c:pt idx="18180">
                  <c:v>7.6952300000000003E-8</c:v>
                </c:pt>
                <c:pt idx="18181">
                  <c:v>7.6958599999999999E-8</c:v>
                </c:pt>
                <c:pt idx="18182">
                  <c:v>7.6964800000000004E-8</c:v>
                </c:pt>
                <c:pt idx="18183">
                  <c:v>7.69711E-8</c:v>
                </c:pt>
                <c:pt idx="18184">
                  <c:v>7.6977300000000005E-8</c:v>
                </c:pt>
                <c:pt idx="18185">
                  <c:v>7.6983600000000001E-8</c:v>
                </c:pt>
                <c:pt idx="18186">
                  <c:v>7.6989800000000006E-8</c:v>
                </c:pt>
                <c:pt idx="18187">
                  <c:v>7.6996100000000002E-8</c:v>
                </c:pt>
                <c:pt idx="18188">
                  <c:v>7.7002300000000007E-8</c:v>
                </c:pt>
                <c:pt idx="18189">
                  <c:v>7.7008600000000003E-8</c:v>
                </c:pt>
                <c:pt idx="18190">
                  <c:v>7.7014799999999994E-8</c:v>
                </c:pt>
                <c:pt idx="18191">
                  <c:v>7.7021100000000004E-8</c:v>
                </c:pt>
                <c:pt idx="18192">
                  <c:v>7.7027299999999995E-8</c:v>
                </c:pt>
                <c:pt idx="18193">
                  <c:v>7.7033600000000005E-8</c:v>
                </c:pt>
                <c:pt idx="18194">
                  <c:v>7.7039799999999996E-8</c:v>
                </c:pt>
                <c:pt idx="18195">
                  <c:v>7.7046100000000006E-8</c:v>
                </c:pt>
                <c:pt idx="18196">
                  <c:v>7.7052299999999997E-8</c:v>
                </c:pt>
                <c:pt idx="18197">
                  <c:v>7.7058599999999994E-8</c:v>
                </c:pt>
                <c:pt idx="18198">
                  <c:v>7.7064799999999998E-8</c:v>
                </c:pt>
                <c:pt idx="18199">
                  <c:v>7.7071099999999995E-8</c:v>
                </c:pt>
                <c:pt idx="18200">
                  <c:v>7.7077299999999999E-8</c:v>
                </c:pt>
                <c:pt idx="18201">
                  <c:v>7.7083599999999995E-8</c:v>
                </c:pt>
                <c:pt idx="18202">
                  <c:v>7.70898E-8</c:v>
                </c:pt>
                <c:pt idx="18203">
                  <c:v>7.7096099999999996E-8</c:v>
                </c:pt>
                <c:pt idx="18204">
                  <c:v>7.7102300000000001E-8</c:v>
                </c:pt>
                <c:pt idx="18205">
                  <c:v>7.7108599999999997E-8</c:v>
                </c:pt>
                <c:pt idx="18206">
                  <c:v>7.7114800000000002E-8</c:v>
                </c:pt>
                <c:pt idx="18207">
                  <c:v>7.7121099999999998E-8</c:v>
                </c:pt>
                <c:pt idx="18208">
                  <c:v>7.7127300000000003E-8</c:v>
                </c:pt>
                <c:pt idx="18209">
                  <c:v>7.7133599999999999E-8</c:v>
                </c:pt>
                <c:pt idx="18210">
                  <c:v>7.7139800000000004E-8</c:v>
                </c:pt>
                <c:pt idx="18211">
                  <c:v>7.71461E-8</c:v>
                </c:pt>
                <c:pt idx="18212">
                  <c:v>7.7152300000000005E-8</c:v>
                </c:pt>
                <c:pt idx="18213">
                  <c:v>7.7158600000000001E-8</c:v>
                </c:pt>
                <c:pt idx="18214">
                  <c:v>7.7164800000000006E-8</c:v>
                </c:pt>
                <c:pt idx="18215">
                  <c:v>7.7171100000000002E-8</c:v>
                </c:pt>
                <c:pt idx="18216">
                  <c:v>7.7177300000000006E-8</c:v>
                </c:pt>
                <c:pt idx="18217">
                  <c:v>7.7183600000000003E-8</c:v>
                </c:pt>
                <c:pt idx="18218">
                  <c:v>7.7189799999999994E-8</c:v>
                </c:pt>
                <c:pt idx="18219">
                  <c:v>7.7196100000000004E-8</c:v>
                </c:pt>
                <c:pt idx="18220">
                  <c:v>7.7202299999999995E-8</c:v>
                </c:pt>
                <c:pt idx="18221">
                  <c:v>7.7208600000000005E-8</c:v>
                </c:pt>
                <c:pt idx="18222">
                  <c:v>7.7214799999999996E-8</c:v>
                </c:pt>
                <c:pt idx="18223">
                  <c:v>7.7221100000000006E-8</c:v>
                </c:pt>
                <c:pt idx="18224">
                  <c:v>7.7227299999999997E-8</c:v>
                </c:pt>
                <c:pt idx="18225">
                  <c:v>7.7233599999999994E-8</c:v>
                </c:pt>
                <c:pt idx="18226">
                  <c:v>7.7239799999999998E-8</c:v>
                </c:pt>
                <c:pt idx="18227">
                  <c:v>7.7246099999999994E-8</c:v>
                </c:pt>
                <c:pt idx="18228">
                  <c:v>7.7252299999999999E-8</c:v>
                </c:pt>
                <c:pt idx="18229">
                  <c:v>7.7258599999999995E-8</c:v>
                </c:pt>
                <c:pt idx="18230">
                  <c:v>7.72648E-8</c:v>
                </c:pt>
                <c:pt idx="18231">
                  <c:v>7.7271099999999996E-8</c:v>
                </c:pt>
                <c:pt idx="18232">
                  <c:v>7.7277300000000001E-8</c:v>
                </c:pt>
                <c:pt idx="18233">
                  <c:v>7.7283599999999997E-8</c:v>
                </c:pt>
                <c:pt idx="18234">
                  <c:v>7.7289800000000002E-8</c:v>
                </c:pt>
                <c:pt idx="18235">
                  <c:v>7.7296099999999998E-8</c:v>
                </c:pt>
                <c:pt idx="18236">
                  <c:v>7.7302300000000003E-8</c:v>
                </c:pt>
                <c:pt idx="18237">
                  <c:v>7.7308599999999999E-8</c:v>
                </c:pt>
                <c:pt idx="18238">
                  <c:v>7.7314800000000004E-8</c:v>
                </c:pt>
                <c:pt idx="18239">
                  <c:v>7.73211E-8</c:v>
                </c:pt>
                <c:pt idx="18240">
                  <c:v>7.7327300000000004E-8</c:v>
                </c:pt>
                <c:pt idx="18241">
                  <c:v>7.7333600000000001E-8</c:v>
                </c:pt>
                <c:pt idx="18242">
                  <c:v>7.7339800000000005E-8</c:v>
                </c:pt>
                <c:pt idx="18243">
                  <c:v>7.7346100000000002E-8</c:v>
                </c:pt>
                <c:pt idx="18244">
                  <c:v>7.7352300000000006E-8</c:v>
                </c:pt>
                <c:pt idx="18245">
                  <c:v>7.7358600000000003E-8</c:v>
                </c:pt>
                <c:pt idx="18246">
                  <c:v>7.7364799999999994E-8</c:v>
                </c:pt>
                <c:pt idx="18247">
                  <c:v>7.7371100000000004E-8</c:v>
                </c:pt>
                <c:pt idx="18248">
                  <c:v>7.7377299999999995E-8</c:v>
                </c:pt>
                <c:pt idx="18249">
                  <c:v>7.7383600000000005E-8</c:v>
                </c:pt>
                <c:pt idx="18250">
                  <c:v>7.7389799999999996E-8</c:v>
                </c:pt>
                <c:pt idx="18251">
                  <c:v>7.7396100000000006E-8</c:v>
                </c:pt>
                <c:pt idx="18252">
                  <c:v>7.7402299999999997E-8</c:v>
                </c:pt>
                <c:pt idx="18253">
                  <c:v>7.7408599999999993E-8</c:v>
                </c:pt>
                <c:pt idx="18254">
                  <c:v>7.7414799999999998E-8</c:v>
                </c:pt>
                <c:pt idx="18255">
                  <c:v>7.7421099999999994E-8</c:v>
                </c:pt>
                <c:pt idx="18256">
                  <c:v>7.7427299999999999E-8</c:v>
                </c:pt>
                <c:pt idx="18257">
                  <c:v>7.7433599999999995E-8</c:v>
                </c:pt>
                <c:pt idx="18258">
                  <c:v>7.74398E-8</c:v>
                </c:pt>
                <c:pt idx="18259">
                  <c:v>7.7446099999999996E-8</c:v>
                </c:pt>
                <c:pt idx="18260">
                  <c:v>7.7452300000000001E-8</c:v>
                </c:pt>
                <c:pt idx="18261">
                  <c:v>7.7458599999999997E-8</c:v>
                </c:pt>
                <c:pt idx="18262">
                  <c:v>7.7464800000000002E-8</c:v>
                </c:pt>
                <c:pt idx="18263">
                  <c:v>7.7471099999999998E-8</c:v>
                </c:pt>
                <c:pt idx="18264">
                  <c:v>7.7477300000000003E-8</c:v>
                </c:pt>
                <c:pt idx="18265">
                  <c:v>7.7483599999999999E-8</c:v>
                </c:pt>
                <c:pt idx="18266">
                  <c:v>7.7489800000000003E-8</c:v>
                </c:pt>
                <c:pt idx="18267">
                  <c:v>7.74961E-8</c:v>
                </c:pt>
                <c:pt idx="18268">
                  <c:v>7.7502300000000004E-8</c:v>
                </c:pt>
                <c:pt idx="18269">
                  <c:v>7.7508600000000001E-8</c:v>
                </c:pt>
                <c:pt idx="18270">
                  <c:v>7.7514800000000005E-8</c:v>
                </c:pt>
                <c:pt idx="18271">
                  <c:v>7.7521100000000002E-8</c:v>
                </c:pt>
                <c:pt idx="18272">
                  <c:v>7.7527300000000006E-8</c:v>
                </c:pt>
                <c:pt idx="18273">
                  <c:v>7.7533600000000003E-8</c:v>
                </c:pt>
                <c:pt idx="18274">
                  <c:v>7.7539799999999994E-8</c:v>
                </c:pt>
                <c:pt idx="18275">
                  <c:v>7.7546100000000004E-8</c:v>
                </c:pt>
                <c:pt idx="18276">
                  <c:v>7.7552299999999995E-8</c:v>
                </c:pt>
                <c:pt idx="18277">
                  <c:v>7.7558600000000005E-8</c:v>
                </c:pt>
                <c:pt idx="18278">
                  <c:v>7.7564799999999996E-8</c:v>
                </c:pt>
                <c:pt idx="18279">
                  <c:v>7.7571100000000006E-8</c:v>
                </c:pt>
                <c:pt idx="18280">
                  <c:v>7.7577299999999997E-8</c:v>
                </c:pt>
                <c:pt idx="18281">
                  <c:v>7.7583600000000007E-8</c:v>
                </c:pt>
                <c:pt idx="18282">
                  <c:v>7.7589799999999998E-8</c:v>
                </c:pt>
                <c:pt idx="18283">
                  <c:v>7.7596099999999994E-8</c:v>
                </c:pt>
                <c:pt idx="18284">
                  <c:v>7.7602299999999999E-8</c:v>
                </c:pt>
                <c:pt idx="18285">
                  <c:v>7.7608599999999995E-8</c:v>
                </c:pt>
                <c:pt idx="18286">
                  <c:v>7.76148E-8</c:v>
                </c:pt>
                <c:pt idx="18287">
                  <c:v>7.7621099999999996E-8</c:v>
                </c:pt>
                <c:pt idx="18288">
                  <c:v>7.7627300000000001E-8</c:v>
                </c:pt>
                <c:pt idx="18289">
                  <c:v>7.7633599999999997E-8</c:v>
                </c:pt>
                <c:pt idx="18290">
                  <c:v>7.7639800000000001E-8</c:v>
                </c:pt>
                <c:pt idx="18291">
                  <c:v>7.7646099999999998E-8</c:v>
                </c:pt>
                <c:pt idx="18292">
                  <c:v>7.7652300000000002E-8</c:v>
                </c:pt>
                <c:pt idx="18293">
                  <c:v>7.7658599999999999E-8</c:v>
                </c:pt>
                <c:pt idx="18294">
                  <c:v>7.7664800000000003E-8</c:v>
                </c:pt>
                <c:pt idx="18295">
                  <c:v>7.76711E-8</c:v>
                </c:pt>
                <c:pt idx="18296">
                  <c:v>7.7677300000000004E-8</c:v>
                </c:pt>
                <c:pt idx="18297">
                  <c:v>7.7683600000000001E-8</c:v>
                </c:pt>
                <c:pt idx="18298">
                  <c:v>7.7689800000000005E-8</c:v>
                </c:pt>
                <c:pt idx="18299">
                  <c:v>7.7696100000000002E-8</c:v>
                </c:pt>
                <c:pt idx="18300">
                  <c:v>7.7702300000000006E-8</c:v>
                </c:pt>
                <c:pt idx="18301">
                  <c:v>7.7708600000000003E-8</c:v>
                </c:pt>
                <c:pt idx="18302">
                  <c:v>7.7714799999999994E-8</c:v>
                </c:pt>
                <c:pt idx="18303">
                  <c:v>7.7721100000000004E-8</c:v>
                </c:pt>
                <c:pt idx="18304">
                  <c:v>7.7727299999999995E-8</c:v>
                </c:pt>
                <c:pt idx="18305">
                  <c:v>7.7733600000000005E-8</c:v>
                </c:pt>
                <c:pt idx="18306">
                  <c:v>7.7739799999999996E-8</c:v>
                </c:pt>
                <c:pt idx="18307">
                  <c:v>7.7746100000000006E-8</c:v>
                </c:pt>
                <c:pt idx="18308">
                  <c:v>7.7752299999999997E-8</c:v>
                </c:pt>
                <c:pt idx="18309">
                  <c:v>7.7758600000000006E-8</c:v>
                </c:pt>
                <c:pt idx="18310">
                  <c:v>7.7764799999999998E-8</c:v>
                </c:pt>
                <c:pt idx="18311">
                  <c:v>7.7771099999999994E-8</c:v>
                </c:pt>
                <c:pt idx="18312">
                  <c:v>7.7777299999999999E-8</c:v>
                </c:pt>
                <c:pt idx="18313">
                  <c:v>7.7783599999999995E-8</c:v>
                </c:pt>
                <c:pt idx="18314">
                  <c:v>7.77898E-8</c:v>
                </c:pt>
                <c:pt idx="18315">
                  <c:v>7.7796099999999996E-8</c:v>
                </c:pt>
                <c:pt idx="18316">
                  <c:v>7.78023E-8</c:v>
                </c:pt>
                <c:pt idx="18317">
                  <c:v>7.7808599999999997E-8</c:v>
                </c:pt>
                <c:pt idx="18318">
                  <c:v>7.7814800000000001E-8</c:v>
                </c:pt>
                <c:pt idx="18319">
                  <c:v>7.7821099999999998E-8</c:v>
                </c:pt>
                <c:pt idx="18320">
                  <c:v>7.7827300000000002E-8</c:v>
                </c:pt>
                <c:pt idx="18321">
                  <c:v>7.7833599999999999E-8</c:v>
                </c:pt>
                <c:pt idx="18322">
                  <c:v>7.7839800000000003E-8</c:v>
                </c:pt>
                <c:pt idx="18323">
                  <c:v>7.78461E-8</c:v>
                </c:pt>
                <c:pt idx="18324">
                  <c:v>7.7852300000000004E-8</c:v>
                </c:pt>
                <c:pt idx="18325">
                  <c:v>7.7858600000000001E-8</c:v>
                </c:pt>
                <c:pt idx="18326">
                  <c:v>7.7864800000000005E-8</c:v>
                </c:pt>
                <c:pt idx="18327">
                  <c:v>7.7871100000000002E-8</c:v>
                </c:pt>
                <c:pt idx="18328">
                  <c:v>7.7877300000000006E-8</c:v>
                </c:pt>
                <c:pt idx="18329">
                  <c:v>7.7883600000000003E-8</c:v>
                </c:pt>
                <c:pt idx="18330">
                  <c:v>7.7889799999999994E-8</c:v>
                </c:pt>
                <c:pt idx="18331">
                  <c:v>7.7896100000000004E-8</c:v>
                </c:pt>
                <c:pt idx="18332">
                  <c:v>7.7902299999999995E-8</c:v>
                </c:pt>
                <c:pt idx="18333">
                  <c:v>7.7908600000000005E-8</c:v>
                </c:pt>
                <c:pt idx="18334">
                  <c:v>7.7914799999999996E-8</c:v>
                </c:pt>
                <c:pt idx="18335">
                  <c:v>7.7921100000000005E-8</c:v>
                </c:pt>
                <c:pt idx="18336">
                  <c:v>7.7927299999999997E-8</c:v>
                </c:pt>
                <c:pt idx="18337">
                  <c:v>7.7933600000000006E-8</c:v>
                </c:pt>
                <c:pt idx="18338">
                  <c:v>7.7939799999999998E-8</c:v>
                </c:pt>
                <c:pt idx="18339">
                  <c:v>7.7946099999999994E-8</c:v>
                </c:pt>
                <c:pt idx="18340">
                  <c:v>7.7952299999999998E-8</c:v>
                </c:pt>
                <c:pt idx="18341">
                  <c:v>7.7958599999999995E-8</c:v>
                </c:pt>
                <c:pt idx="18342">
                  <c:v>7.7964799999999999E-8</c:v>
                </c:pt>
                <c:pt idx="18343">
                  <c:v>7.7971099999999996E-8</c:v>
                </c:pt>
                <c:pt idx="18344">
                  <c:v>7.79773E-8</c:v>
                </c:pt>
                <c:pt idx="18345">
                  <c:v>7.7983599999999997E-8</c:v>
                </c:pt>
                <c:pt idx="18346">
                  <c:v>7.7989800000000001E-8</c:v>
                </c:pt>
                <c:pt idx="18347">
                  <c:v>7.7996099999999998E-8</c:v>
                </c:pt>
                <c:pt idx="18348">
                  <c:v>7.8002300000000002E-8</c:v>
                </c:pt>
                <c:pt idx="18349">
                  <c:v>7.8008599999999999E-8</c:v>
                </c:pt>
                <c:pt idx="18350">
                  <c:v>7.8014800000000003E-8</c:v>
                </c:pt>
                <c:pt idx="18351">
                  <c:v>7.80211E-8</c:v>
                </c:pt>
                <c:pt idx="18352">
                  <c:v>7.8027300000000004E-8</c:v>
                </c:pt>
                <c:pt idx="18353">
                  <c:v>7.8033600000000001E-8</c:v>
                </c:pt>
                <c:pt idx="18354">
                  <c:v>7.8039800000000005E-8</c:v>
                </c:pt>
                <c:pt idx="18355">
                  <c:v>7.8046100000000002E-8</c:v>
                </c:pt>
                <c:pt idx="18356">
                  <c:v>7.8052300000000006E-8</c:v>
                </c:pt>
                <c:pt idx="18357">
                  <c:v>7.8058600000000003E-8</c:v>
                </c:pt>
                <c:pt idx="18358">
                  <c:v>7.8064799999999994E-8</c:v>
                </c:pt>
                <c:pt idx="18359">
                  <c:v>7.8071100000000004E-8</c:v>
                </c:pt>
                <c:pt idx="18360">
                  <c:v>7.8077299999999995E-8</c:v>
                </c:pt>
                <c:pt idx="18361">
                  <c:v>7.8083600000000004E-8</c:v>
                </c:pt>
                <c:pt idx="18362">
                  <c:v>7.8089799999999996E-8</c:v>
                </c:pt>
                <c:pt idx="18363">
                  <c:v>7.8096100000000005E-8</c:v>
                </c:pt>
                <c:pt idx="18364">
                  <c:v>7.8102299999999997E-8</c:v>
                </c:pt>
                <c:pt idx="18365">
                  <c:v>7.8108600000000006E-8</c:v>
                </c:pt>
                <c:pt idx="18366">
                  <c:v>7.8114799999999997E-8</c:v>
                </c:pt>
                <c:pt idx="18367">
                  <c:v>7.8121099999999994E-8</c:v>
                </c:pt>
                <c:pt idx="18368">
                  <c:v>7.8127299999999998E-8</c:v>
                </c:pt>
                <c:pt idx="18369">
                  <c:v>7.8133599999999995E-8</c:v>
                </c:pt>
                <c:pt idx="18370">
                  <c:v>7.8139799999999999E-8</c:v>
                </c:pt>
                <c:pt idx="18371">
                  <c:v>7.8146099999999996E-8</c:v>
                </c:pt>
                <c:pt idx="18372">
                  <c:v>7.81523E-8</c:v>
                </c:pt>
                <c:pt idx="18373">
                  <c:v>7.8158599999999997E-8</c:v>
                </c:pt>
                <c:pt idx="18374">
                  <c:v>7.8164800000000001E-8</c:v>
                </c:pt>
                <c:pt idx="18375">
                  <c:v>7.8171099999999998E-8</c:v>
                </c:pt>
                <c:pt idx="18376">
                  <c:v>7.8177300000000002E-8</c:v>
                </c:pt>
                <c:pt idx="18377">
                  <c:v>7.8183599999999999E-8</c:v>
                </c:pt>
                <c:pt idx="18378">
                  <c:v>7.8189800000000003E-8</c:v>
                </c:pt>
                <c:pt idx="18379">
                  <c:v>7.81961E-8</c:v>
                </c:pt>
                <c:pt idx="18380">
                  <c:v>7.8202300000000004E-8</c:v>
                </c:pt>
                <c:pt idx="18381">
                  <c:v>7.8208600000000001E-8</c:v>
                </c:pt>
                <c:pt idx="18382">
                  <c:v>7.8214800000000005E-8</c:v>
                </c:pt>
                <c:pt idx="18383">
                  <c:v>7.8221100000000002E-8</c:v>
                </c:pt>
                <c:pt idx="18384">
                  <c:v>7.8227300000000006E-8</c:v>
                </c:pt>
                <c:pt idx="18385">
                  <c:v>7.8233600000000002E-8</c:v>
                </c:pt>
                <c:pt idx="18386">
                  <c:v>7.8239799999999994E-8</c:v>
                </c:pt>
                <c:pt idx="18387">
                  <c:v>7.8246100000000003E-8</c:v>
                </c:pt>
                <c:pt idx="18388">
                  <c:v>7.8252299999999995E-8</c:v>
                </c:pt>
                <c:pt idx="18389">
                  <c:v>7.8258600000000004E-8</c:v>
                </c:pt>
                <c:pt idx="18390">
                  <c:v>7.8264799999999996E-8</c:v>
                </c:pt>
                <c:pt idx="18391">
                  <c:v>7.8271100000000005E-8</c:v>
                </c:pt>
                <c:pt idx="18392">
                  <c:v>7.8277299999999996E-8</c:v>
                </c:pt>
                <c:pt idx="18393">
                  <c:v>7.8283600000000006E-8</c:v>
                </c:pt>
                <c:pt idx="18394">
                  <c:v>7.8289799999999997E-8</c:v>
                </c:pt>
                <c:pt idx="18395">
                  <c:v>7.8296099999999994E-8</c:v>
                </c:pt>
                <c:pt idx="18396">
                  <c:v>7.8302299999999998E-8</c:v>
                </c:pt>
                <c:pt idx="18397">
                  <c:v>7.8308599999999995E-8</c:v>
                </c:pt>
                <c:pt idx="18398">
                  <c:v>7.8314799999999999E-8</c:v>
                </c:pt>
                <c:pt idx="18399">
                  <c:v>7.8321099999999996E-8</c:v>
                </c:pt>
                <c:pt idx="18400">
                  <c:v>7.83273E-8</c:v>
                </c:pt>
                <c:pt idx="18401">
                  <c:v>7.8333599999999997E-8</c:v>
                </c:pt>
                <c:pt idx="18402">
                  <c:v>7.8339800000000001E-8</c:v>
                </c:pt>
                <c:pt idx="18403">
                  <c:v>7.8346099999999998E-8</c:v>
                </c:pt>
                <c:pt idx="18404">
                  <c:v>7.8352300000000002E-8</c:v>
                </c:pt>
                <c:pt idx="18405">
                  <c:v>7.8358599999999999E-8</c:v>
                </c:pt>
                <c:pt idx="18406">
                  <c:v>7.8364800000000003E-8</c:v>
                </c:pt>
                <c:pt idx="18407">
                  <c:v>7.83711E-8</c:v>
                </c:pt>
                <c:pt idx="18408">
                  <c:v>7.8377300000000004E-8</c:v>
                </c:pt>
                <c:pt idx="18409">
                  <c:v>7.8383600000000001E-8</c:v>
                </c:pt>
                <c:pt idx="18410">
                  <c:v>7.8389800000000005E-8</c:v>
                </c:pt>
                <c:pt idx="18411">
                  <c:v>7.8396100000000001E-8</c:v>
                </c:pt>
                <c:pt idx="18412">
                  <c:v>7.8402300000000006E-8</c:v>
                </c:pt>
                <c:pt idx="18413">
                  <c:v>7.8408600000000002E-8</c:v>
                </c:pt>
                <c:pt idx="18414">
                  <c:v>7.8414799999999994E-8</c:v>
                </c:pt>
                <c:pt idx="18415">
                  <c:v>7.8421100000000003E-8</c:v>
                </c:pt>
                <c:pt idx="18416">
                  <c:v>7.8427299999999994E-8</c:v>
                </c:pt>
                <c:pt idx="18417">
                  <c:v>7.8433600000000004E-8</c:v>
                </c:pt>
                <c:pt idx="18418">
                  <c:v>7.8439799999999995E-8</c:v>
                </c:pt>
                <c:pt idx="18419">
                  <c:v>7.8446100000000005E-8</c:v>
                </c:pt>
                <c:pt idx="18420">
                  <c:v>7.8452299999999996E-8</c:v>
                </c:pt>
                <c:pt idx="18421">
                  <c:v>7.8458600000000006E-8</c:v>
                </c:pt>
                <c:pt idx="18422">
                  <c:v>7.8464799999999997E-8</c:v>
                </c:pt>
                <c:pt idx="18423">
                  <c:v>7.8471099999999994E-8</c:v>
                </c:pt>
                <c:pt idx="18424">
                  <c:v>7.8477299999999998E-8</c:v>
                </c:pt>
                <c:pt idx="18425">
                  <c:v>7.8483599999999995E-8</c:v>
                </c:pt>
                <c:pt idx="18426">
                  <c:v>7.8489799999999999E-8</c:v>
                </c:pt>
                <c:pt idx="18427">
                  <c:v>7.8496099999999996E-8</c:v>
                </c:pt>
                <c:pt idx="18428">
                  <c:v>7.85023E-8</c:v>
                </c:pt>
                <c:pt idx="18429">
                  <c:v>7.8508599999999997E-8</c:v>
                </c:pt>
                <c:pt idx="18430">
                  <c:v>7.8514800000000001E-8</c:v>
                </c:pt>
                <c:pt idx="18431">
                  <c:v>7.8521099999999998E-8</c:v>
                </c:pt>
                <c:pt idx="18432">
                  <c:v>7.8527300000000002E-8</c:v>
                </c:pt>
                <c:pt idx="18433">
                  <c:v>7.8533599999999999E-8</c:v>
                </c:pt>
                <c:pt idx="18434">
                  <c:v>7.8539800000000003E-8</c:v>
                </c:pt>
                <c:pt idx="18435">
                  <c:v>7.8546099999999999E-8</c:v>
                </c:pt>
                <c:pt idx="18436">
                  <c:v>7.8552300000000004E-8</c:v>
                </c:pt>
                <c:pt idx="18437">
                  <c:v>7.85586E-8</c:v>
                </c:pt>
                <c:pt idx="18438">
                  <c:v>7.8564800000000005E-8</c:v>
                </c:pt>
                <c:pt idx="18439">
                  <c:v>7.8571100000000001E-8</c:v>
                </c:pt>
                <c:pt idx="18440">
                  <c:v>7.8577300000000006E-8</c:v>
                </c:pt>
                <c:pt idx="18441">
                  <c:v>7.8583600000000002E-8</c:v>
                </c:pt>
                <c:pt idx="18442">
                  <c:v>7.8589799999999993E-8</c:v>
                </c:pt>
                <c:pt idx="18443">
                  <c:v>7.8596100000000003E-8</c:v>
                </c:pt>
                <c:pt idx="18444">
                  <c:v>7.8602299999999994E-8</c:v>
                </c:pt>
                <c:pt idx="18445">
                  <c:v>7.8608600000000004E-8</c:v>
                </c:pt>
                <c:pt idx="18446">
                  <c:v>7.8614799999999995E-8</c:v>
                </c:pt>
                <c:pt idx="18447">
                  <c:v>7.8621100000000005E-8</c:v>
                </c:pt>
                <c:pt idx="18448">
                  <c:v>7.8627299999999996E-8</c:v>
                </c:pt>
                <c:pt idx="18449">
                  <c:v>7.8633600000000006E-8</c:v>
                </c:pt>
                <c:pt idx="18450">
                  <c:v>7.8639799999999997E-8</c:v>
                </c:pt>
                <c:pt idx="18451">
                  <c:v>7.8646099999999994E-8</c:v>
                </c:pt>
                <c:pt idx="18452">
                  <c:v>7.8652299999999998E-8</c:v>
                </c:pt>
                <c:pt idx="18453">
                  <c:v>7.8658599999999995E-8</c:v>
                </c:pt>
                <c:pt idx="18454">
                  <c:v>7.8664799999999999E-8</c:v>
                </c:pt>
                <c:pt idx="18455">
                  <c:v>7.8671099999999996E-8</c:v>
                </c:pt>
                <c:pt idx="18456">
                  <c:v>7.86773E-8</c:v>
                </c:pt>
                <c:pt idx="18457">
                  <c:v>7.8683599999999997E-8</c:v>
                </c:pt>
                <c:pt idx="18458">
                  <c:v>7.8689800000000001E-8</c:v>
                </c:pt>
                <c:pt idx="18459">
                  <c:v>7.8696099999999998E-8</c:v>
                </c:pt>
                <c:pt idx="18460">
                  <c:v>7.8702300000000002E-8</c:v>
                </c:pt>
                <c:pt idx="18461">
                  <c:v>7.8708599999999998E-8</c:v>
                </c:pt>
                <c:pt idx="18462">
                  <c:v>7.8714800000000003E-8</c:v>
                </c:pt>
                <c:pt idx="18463">
                  <c:v>7.8721099999999999E-8</c:v>
                </c:pt>
                <c:pt idx="18464">
                  <c:v>7.8727300000000004E-8</c:v>
                </c:pt>
                <c:pt idx="18465">
                  <c:v>7.87336E-8</c:v>
                </c:pt>
                <c:pt idx="18466">
                  <c:v>7.8739800000000005E-8</c:v>
                </c:pt>
                <c:pt idx="18467">
                  <c:v>7.8746100000000001E-8</c:v>
                </c:pt>
                <c:pt idx="18468">
                  <c:v>7.8752300000000006E-8</c:v>
                </c:pt>
                <c:pt idx="18469">
                  <c:v>7.8758600000000002E-8</c:v>
                </c:pt>
                <c:pt idx="18470">
                  <c:v>7.8764800000000007E-8</c:v>
                </c:pt>
                <c:pt idx="18471">
                  <c:v>7.8771100000000003E-8</c:v>
                </c:pt>
                <c:pt idx="18472">
                  <c:v>7.8777299999999994E-8</c:v>
                </c:pt>
                <c:pt idx="18473">
                  <c:v>7.8783600000000004E-8</c:v>
                </c:pt>
                <c:pt idx="18474">
                  <c:v>7.8789799999999995E-8</c:v>
                </c:pt>
                <c:pt idx="18475">
                  <c:v>7.8796100000000005E-8</c:v>
                </c:pt>
                <c:pt idx="18476">
                  <c:v>7.8802299999999996E-8</c:v>
                </c:pt>
                <c:pt idx="18477">
                  <c:v>7.8808600000000006E-8</c:v>
                </c:pt>
                <c:pt idx="18478">
                  <c:v>7.8814799999999997E-8</c:v>
                </c:pt>
                <c:pt idx="18479">
                  <c:v>7.8821099999999994E-8</c:v>
                </c:pt>
                <c:pt idx="18480">
                  <c:v>7.8827299999999998E-8</c:v>
                </c:pt>
                <c:pt idx="18481">
                  <c:v>7.8833599999999995E-8</c:v>
                </c:pt>
                <c:pt idx="18482">
                  <c:v>7.8839799999999999E-8</c:v>
                </c:pt>
                <c:pt idx="18483">
                  <c:v>7.8846099999999996E-8</c:v>
                </c:pt>
                <c:pt idx="18484">
                  <c:v>7.88523E-8</c:v>
                </c:pt>
                <c:pt idx="18485">
                  <c:v>7.8858599999999996E-8</c:v>
                </c:pt>
                <c:pt idx="18486">
                  <c:v>7.8864800000000001E-8</c:v>
                </c:pt>
                <c:pt idx="18487">
                  <c:v>7.8871099999999997E-8</c:v>
                </c:pt>
                <c:pt idx="18488">
                  <c:v>7.8877300000000002E-8</c:v>
                </c:pt>
                <c:pt idx="18489">
                  <c:v>7.8883599999999998E-8</c:v>
                </c:pt>
                <c:pt idx="18490">
                  <c:v>7.8889800000000003E-8</c:v>
                </c:pt>
                <c:pt idx="18491">
                  <c:v>7.8896099999999999E-8</c:v>
                </c:pt>
                <c:pt idx="18492">
                  <c:v>7.8902300000000004E-8</c:v>
                </c:pt>
                <c:pt idx="18493">
                  <c:v>7.89086E-8</c:v>
                </c:pt>
                <c:pt idx="18494">
                  <c:v>7.8914800000000005E-8</c:v>
                </c:pt>
                <c:pt idx="18495">
                  <c:v>7.8921100000000001E-8</c:v>
                </c:pt>
                <c:pt idx="18496">
                  <c:v>7.8927300000000006E-8</c:v>
                </c:pt>
                <c:pt idx="18497">
                  <c:v>7.8933600000000002E-8</c:v>
                </c:pt>
                <c:pt idx="18498">
                  <c:v>7.8939800000000007E-8</c:v>
                </c:pt>
                <c:pt idx="18499">
                  <c:v>7.8946100000000003E-8</c:v>
                </c:pt>
                <c:pt idx="18500">
                  <c:v>7.8952299999999994E-8</c:v>
                </c:pt>
                <c:pt idx="18501">
                  <c:v>7.8958600000000004E-8</c:v>
                </c:pt>
                <c:pt idx="18502">
                  <c:v>7.8964799999999995E-8</c:v>
                </c:pt>
                <c:pt idx="18503">
                  <c:v>7.8971100000000005E-8</c:v>
                </c:pt>
                <c:pt idx="18504">
                  <c:v>7.8977299999999996E-8</c:v>
                </c:pt>
                <c:pt idx="18505">
                  <c:v>7.8983600000000006E-8</c:v>
                </c:pt>
                <c:pt idx="18506">
                  <c:v>7.8989799999999997E-8</c:v>
                </c:pt>
                <c:pt idx="18507">
                  <c:v>7.8996099999999994E-8</c:v>
                </c:pt>
                <c:pt idx="18508">
                  <c:v>7.9002299999999998E-8</c:v>
                </c:pt>
                <c:pt idx="18509">
                  <c:v>7.9008599999999995E-8</c:v>
                </c:pt>
                <c:pt idx="18510">
                  <c:v>7.9014799999999999E-8</c:v>
                </c:pt>
                <c:pt idx="18511">
                  <c:v>7.9021099999999995E-8</c:v>
                </c:pt>
                <c:pt idx="18512">
                  <c:v>7.90273E-8</c:v>
                </c:pt>
                <c:pt idx="18513">
                  <c:v>7.9033599999999996E-8</c:v>
                </c:pt>
                <c:pt idx="18514">
                  <c:v>7.9039800000000001E-8</c:v>
                </c:pt>
                <c:pt idx="18515">
                  <c:v>7.9046099999999997E-8</c:v>
                </c:pt>
                <c:pt idx="18516">
                  <c:v>7.9052300000000002E-8</c:v>
                </c:pt>
                <c:pt idx="18517">
                  <c:v>7.9058599999999998E-8</c:v>
                </c:pt>
                <c:pt idx="18518">
                  <c:v>7.9064800000000003E-8</c:v>
                </c:pt>
                <c:pt idx="18519">
                  <c:v>7.9071099999999999E-8</c:v>
                </c:pt>
                <c:pt idx="18520">
                  <c:v>7.9077300000000004E-8</c:v>
                </c:pt>
                <c:pt idx="18521">
                  <c:v>7.90836E-8</c:v>
                </c:pt>
                <c:pt idx="18522">
                  <c:v>7.9089800000000005E-8</c:v>
                </c:pt>
                <c:pt idx="18523">
                  <c:v>7.9096100000000001E-8</c:v>
                </c:pt>
                <c:pt idx="18524">
                  <c:v>7.9102300000000005E-8</c:v>
                </c:pt>
                <c:pt idx="18525">
                  <c:v>7.9108600000000002E-8</c:v>
                </c:pt>
                <c:pt idx="18526">
                  <c:v>7.9114800000000006E-8</c:v>
                </c:pt>
                <c:pt idx="18527">
                  <c:v>7.9121100000000003E-8</c:v>
                </c:pt>
                <c:pt idx="18528">
                  <c:v>7.9127299999999994E-8</c:v>
                </c:pt>
                <c:pt idx="18529">
                  <c:v>7.9133600000000004E-8</c:v>
                </c:pt>
                <c:pt idx="18530">
                  <c:v>7.9139799999999995E-8</c:v>
                </c:pt>
                <c:pt idx="18531">
                  <c:v>7.9146100000000005E-8</c:v>
                </c:pt>
                <c:pt idx="18532">
                  <c:v>7.9152299999999996E-8</c:v>
                </c:pt>
                <c:pt idx="18533">
                  <c:v>7.9158600000000006E-8</c:v>
                </c:pt>
                <c:pt idx="18534">
                  <c:v>7.9164799999999997E-8</c:v>
                </c:pt>
                <c:pt idx="18535">
                  <c:v>7.9171099999999994E-8</c:v>
                </c:pt>
                <c:pt idx="18536">
                  <c:v>7.9177299999999998E-8</c:v>
                </c:pt>
                <c:pt idx="18537">
                  <c:v>7.9183599999999994E-8</c:v>
                </c:pt>
                <c:pt idx="18538">
                  <c:v>7.9189799999999999E-8</c:v>
                </c:pt>
                <c:pt idx="18539">
                  <c:v>7.9196099999999995E-8</c:v>
                </c:pt>
                <c:pt idx="18540">
                  <c:v>7.92023E-8</c:v>
                </c:pt>
                <c:pt idx="18541">
                  <c:v>7.9208599999999996E-8</c:v>
                </c:pt>
                <c:pt idx="18542">
                  <c:v>7.9214800000000001E-8</c:v>
                </c:pt>
                <c:pt idx="18543">
                  <c:v>7.9221099999999997E-8</c:v>
                </c:pt>
                <c:pt idx="18544">
                  <c:v>7.9227300000000002E-8</c:v>
                </c:pt>
                <c:pt idx="18545">
                  <c:v>7.9233599999999998E-8</c:v>
                </c:pt>
                <c:pt idx="18546">
                  <c:v>7.9239800000000003E-8</c:v>
                </c:pt>
                <c:pt idx="18547">
                  <c:v>7.9246099999999999E-8</c:v>
                </c:pt>
                <c:pt idx="18548">
                  <c:v>7.9252300000000004E-8</c:v>
                </c:pt>
                <c:pt idx="18549">
                  <c:v>7.92586E-8</c:v>
                </c:pt>
                <c:pt idx="18550">
                  <c:v>7.9264800000000004E-8</c:v>
                </c:pt>
                <c:pt idx="18551">
                  <c:v>7.9271100000000001E-8</c:v>
                </c:pt>
                <c:pt idx="18552">
                  <c:v>7.9277300000000005E-8</c:v>
                </c:pt>
                <c:pt idx="18553">
                  <c:v>7.9283600000000002E-8</c:v>
                </c:pt>
                <c:pt idx="18554">
                  <c:v>7.9289800000000006E-8</c:v>
                </c:pt>
                <c:pt idx="18555">
                  <c:v>7.9296100000000003E-8</c:v>
                </c:pt>
                <c:pt idx="18556">
                  <c:v>7.9302299999999994E-8</c:v>
                </c:pt>
                <c:pt idx="18557">
                  <c:v>7.9308600000000004E-8</c:v>
                </c:pt>
                <c:pt idx="18558">
                  <c:v>7.9314799999999995E-8</c:v>
                </c:pt>
                <c:pt idx="18559">
                  <c:v>7.9321100000000005E-8</c:v>
                </c:pt>
                <c:pt idx="18560">
                  <c:v>7.9327299999999996E-8</c:v>
                </c:pt>
                <c:pt idx="18561">
                  <c:v>7.9333600000000006E-8</c:v>
                </c:pt>
                <c:pt idx="18562">
                  <c:v>7.9339799999999997E-8</c:v>
                </c:pt>
                <c:pt idx="18563">
                  <c:v>7.9346099999999993E-8</c:v>
                </c:pt>
                <c:pt idx="18564">
                  <c:v>7.9352299999999998E-8</c:v>
                </c:pt>
                <c:pt idx="18565">
                  <c:v>7.9358599999999994E-8</c:v>
                </c:pt>
                <c:pt idx="18566">
                  <c:v>7.9364799999999999E-8</c:v>
                </c:pt>
                <c:pt idx="18567">
                  <c:v>7.9371099999999995E-8</c:v>
                </c:pt>
                <c:pt idx="18568">
                  <c:v>7.93773E-8</c:v>
                </c:pt>
                <c:pt idx="18569">
                  <c:v>7.9383599999999996E-8</c:v>
                </c:pt>
                <c:pt idx="18570">
                  <c:v>7.9389800000000001E-8</c:v>
                </c:pt>
                <c:pt idx="18571">
                  <c:v>7.9396099999999997E-8</c:v>
                </c:pt>
                <c:pt idx="18572">
                  <c:v>7.9402300000000002E-8</c:v>
                </c:pt>
                <c:pt idx="18573">
                  <c:v>7.9408599999999998E-8</c:v>
                </c:pt>
                <c:pt idx="18574">
                  <c:v>7.9414800000000002E-8</c:v>
                </c:pt>
                <c:pt idx="18575">
                  <c:v>7.9421099999999999E-8</c:v>
                </c:pt>
                <c:pt idx="18576">
                  <c:v>7.9427300000000003E-8</c:v>
                </c:pt>
                <c:pt idx="18577">
                  <c:v>7.94336E-8</c:v>
                </c:pt>
                <c:pt idx="18578">
                  <c:v>7.9439800000000004E-8</c:v>
                </c:pt>
                <c:pt idx="18579">
                  <c:v>7.9446100000000001E-8</c:v>
                </c:pt>
                <c:pt idx="18580">
                  <c:v>7.9452300000000005E-8</c:v>
                </c:pt>
                <c:pt idx="18581">
                  <c:v>7.9458600000000002E-8</c:v>
                </c:pt>
                <c:pt idx="18582">
                  <c:v>7.9464800000000006E-8</c:v>
                </c:pt>
                <c:pt idx="18583">
                  <c:v>7.9471100000000003E-8</c:v>
                </c:pt>
                <c:pt idx="18584">
                  <c:v>7.9477299999999994E-8</c:v>
                </c:pt>
                <c:pt idx="18585">
                  <c:v>7.9483600000000004E-8</c:v>
                </c:pt>
                <c:pt idx="18586">
                  <c:v>7.9489799999999995E-8</c:v>
                </c:pt>
                <c:pt idx="18587">
                  <c:v>7.9496100000000005E-8</c:v>
                </c:pt>
                <c:pt idx="18588">
                  <c:v>7.9502299999999996E-8</c:v>
                </c:pt>
                <c:pt idx="18589">
                  <c:v>7.9508600000000006E-8</c:v>
                </c:pt>
                <c:pt idx="18590">
                  <c:v>7.9514799999999997E-8</c:v>
                </c:pt>
                <c:pt idx="18591">
                  <c:v>7.9521100000000007E-8</c:v>
                </c:pt>
                <c:pt idx="18592">
                  <c:v>7.9527299999999998E-8</c:v>
                </c:pt>
                <c:pt idx="18593">
                  <c:v>7.9533599999999994E-8</c:v>
                </c:pt>
                <c:pt idx="18594">
                  <c:v>7.9539799999999999E-8</c:v>
                </c:pt>
                <c:pt idx="18595">
                  <c:v>7.9546099999999995E-8</c:v>
                </c:pt>
                <c:pt idx="18596">
                  <c:v>7.95523E-8</c:v>
                </c:pt>
                <c:pt idx="18597">
                  <c:v>7.9558599999999996E-8</c:v>
                </c:pt>
                <c:pt idx="18598">
                  <c:v>7.9564800000000001E-8</c:v>
                </c:pt>
                <c:pt idx="18599">
                  <c:v>7.9571099999999997E-8</c:v>
                </c:pt>
                <c:pt idx="18600">
                  <c:v>7.9577300000000001E-8</c:v>
                </c:pt>
                <c:pt idx="18601">
                  <c:v>7.9583599999999998E-8</c:v>
                </c:pt>
                <c:pt idx="18602">
                  <c:v>7.9589800000000002E-8</c:v>
                </c:pt>
                <c:pt idx="18603">
                  <c:v>7.9596099999999999E-8</c:v>
                </c:pt>
                <c:pt idx="18604">
                  <c:v>7.9602300000000003E-8</c:v>
                </c:pt>
                <c:pt idx="18605">
                  <c:v>7.96086E-8</c:v>
                </c:pt>
                <c:pt idx="18606">
                  <c:v>7.9614800000000004E-8</c:v>
                </c:pt>
                <c:pt idx="18607">
                  <c:v>7.9621100000000001E-8</c:v>
                </c:pt>
                <c:pt idx="18608">
                  <c:v>7.9627300000000005E-8</c:v>
                </c:pt>
                <c:pt idx="18609">
                  <c:v>7.9633600000000002E-8</c:v>
                </c:pt>
                <c:pt idx="18610">
                  <c:v>7.9639800000000006E-8</c:v>
                </c:pt>
                <c:pt idx="18611">
                  <c:v>7.9646100000000003E-8</c:v>
                </c:pt>
                <c:pt idx="18612">
                  <c:v>7.9652299999999994E-8</c:v>
                </c:pt>
                <c:pt idx="18613">
                  <c:v>7.9658600000000004E-8</c:v>
                </c:pt>
                <c:pt idx="18614">
                  <c:v>7.9664799999999995E-8</c:v>
                </c:pt>
                <c:pt idx="18615">
                  <c:v>7.9671100000000005E-8</c:v>
                </c:pt>
                <c:pt idx="18616">
                  <c:v>7.9677299999999996E-8</c:v>
                </c:pt>
                <c:pt idx="18617">
                  <c:v>7.9683600000000006E-8</c:v>
                </c:pt>
                <c:pt idx="18618">
                  <c:v>7.9689799999999997E-8</c:v>
                </c:pt>
                <c:pt idx="18619">
                  <c:v>7.9696100000000006E-8</c:v>
                </c:pt>
                <c:pt idx="18620">
                  <c:v>7.9702299999999998E-8</c:v>
                </c:pt>
                <c:pt idx="18621">
                  <c:v>7.9708599999999994E-8</c:v>
                </c:pt>
                <c:pt idx="18622">
                  <c:v>7.9714799999999999E-8</c:v>
                </c:pt>
                <c:pt idx="18623">
                  <c:v>7.9721099999999995E-8</c:v>
                </c:pt>
                <c:pt idx="18624">
                  <c:v>7.97273E-8</c:v>
                </c:pt>
                <c:pt idx="18625">
                  <c:v>7.9733599999999996E-8</c:v>
                </c:pt>
                <c:pt idx="18626">
                  <c:v>7.97398E-8</c:v>
                </c:pt>
                <c:pt idx="18627">
                  <c:v>7.9746099999999997E-8</c:v>
                </c:pt>
                <c:pt idx="18628">
                  <c:v>7.9752300000000001E-8</c:v>
                </c:pt>
                <c:pt idx="18629">
                  <c:v>7.9758599999999998E-8</c:v>
                </c:pt>
                <c:pt idx="18630">
                  <c:v>7.9764800000000002E-8</c:v>
                </c:pt>
                <c:pt idx="18631">
                  <c:v>7.9771099999999999E-8</c:v>
                </c:pt>
                <c:pt idx="18632">
                  <c:v>7.9777300000000003E-8</c:v>
                </c:pt>
                <c:pt idx="18633">
                  <c:v>7.97836E-8</c:v>
                </c:pt>
                <c:pt idx="18634">
                  <c:v>7.9789800000000004E-8</c:v>
                </c:pt>
                <c:pt idx="18635">
                  <c:v>7.9796100000000001E-8</c:v>
                </c:pt>
                <c:pt idx="18636">
                  <c:v>7.9802300000000005E-8</c:v>
                </c:pt>
                <c:pt idx="18637">
                  <c:v>7.9808600000000002E-8</c:v>
                </c:pt>
                <c:pt idx="18638">
                  <c:v>7.9814800000000006E-8</c:v>
                </c:pt>
                <c:pt idx="18639">
                  <c:v>7.9821100000000003E-8</c:v>
                </c:pt>
                <c:pt idx="18640">
                  <c:v>7.9827299999999994E-8</c:v>
                </c:pt>
                <c:pt idx="18641">
                  <c:v>7.9833600000000004E-8</c:v>
                </c:pt>
                <c:pt idx="18642">
                  <c:v>7.9839799999999995E-8</c:v>
                </c:pt>
                <c:pt idx="18643">
                  <c:v>7.9846100000000005E-8</c:v>
                </c:pt>
                <c:pt idx="18644">
                  <c:v>7.9852299999999996E-8</c:v>
                </c:pt>
                <c:pt idx="18645">
                  <c:v>7.9858600000000005E-8</c:v>
                </c:pt>
                <c:pt idx="18646">
                  <c:v>7.9864799999999997E-8</c:v>
                </c:pt>
                <c:pt idx="18647">
                  <c:v>7.9871100000000006E-8</c:v>
                </c:pt>
                <c:pt idx="18648">
                  <c:v>7.9877299999999998E-8</c:v>
                </c:pt>
                <c:pt idx="18649">
                  <c:v>7.9883599999999994E-8</c:v>
                </c:pt>
                <c:pt idx="18650">
                  <c:v>7.9889799999999998E-8</c:v>
                </c:pt>
                <c:pt idx="18651">
                  <c:v>7.9896099999999995E-8</c:v>
                </c:pt>
                <c:pt idx="18652">
                  <c:v>7.9902299999999999E-8</c:v>
                </c:pt>
                <c:pt idx="18653">
                  <c:v>7.9908599999999996E-8</c:v>
                </c:pt>
                <c:pt idx="18654">
                  <c:v>7.99148E-8</c:v>
                </c:pt>
                <c:pt idx="18655">
                  <c:v>7.9921099999999997E-8</c:v>
                </c:pt>
                <c:pt idx="18656">
                  <c:v>7.9927300000000001E-8</c:v>
                </c:pt>
                <c:pt idx="18657">
                  <c:v>7.9933599999999998E-8</c:v>
                </c:pt>
                <c:pt idx="18658">
                  <c:v>7.9939800000000002E-8</c:v>
                </c:pt>
                <c:pt idx="18659">
                  <c:v>7.9946099999999999E-8</c:v>
                </c:pt>
                <c:pt idx="18660">
                  <c:v>7.9952300000000003E-8</c:v>
                </c:pt>
                <c:pt idx="18661">
                  <c:v>7.99586E-8</c:v>
                </c:pt>
                <c:pt idx="18662">
                  <c:v>7.9964800000000004E-8</c:v>
                </c:pt>
                <c:pt idx="18663">
                  <c:v>7.9971100000000001E-8</c:v>
                </c:pt>
                <c:pt idx="18664">
                  <c:v>7.9977300000000005E-8</c:v>
                </c:pt>
                <c:pt idx="18665">
                  <c:v>7.9983600000000002E-8</c:v>
                </c:pt>
                <c:pt idx="18666">
                  <c:v>7.9989800000000006E-8</c:v>
                </c:pt>
                <c:pt idx="18667">
                  <c:v>7.9996100000000003E-8</c:v>
                </c:pt>
                <c:pt idx="18668">
                  <c:v>8.0002299999999994E-8</c:v>
                </c:pt>
                <c:pt idx="18669">
                  <c:v>8.0008600000000003E-8</c:v>
                </c:pt>
                <c:pt idx="18670">
                  <c:v>8.0014799999999995E-8</c:v>
                </c:pt>
                <c:pt idx="18671">
                  <c:v>8.0021100000000004E-8</c:v>
                </c:pt>
                <c:pt idx="18672">
                  <c:v>8.0027299999999996E-8</c:v>
                </c:pt>
                <c:pt idx="18673">
                  <c:v>8.0033600000000005E-8</c:v>
                </c:pt>
                <c:pt idx="18674">
                  <c:v>8.0039799999999997E-8</c:v>
                </c:pt>
                <c:pt idx="18675">
                  <c:v>8.0046100000000006E-8</c:v>
                </c:pt>
                <c:pt idx="18676">
                  <c:v>8.0052299999999997E-8</c:v>
                </c:pt>
                <c:pt idx="18677">
                  <c:v>8.0058599999999994E-8</c:v>
                </c:pt>
                <c:pt idx="18678">
                  <c:v>8.0064799999999998E-8</c:v>
                </c:pt>
                <c:pt idx="18679">
                  <c:v>8.0071099999999995E-8</c:v>
                </c:pt>
                <c:pt idx="18680">
                  <c:v>8.0077299999999999E-8</c:v>
                </c:pt>
                <c:pt idx="18681">
                  <c:v>8.0083599999999996E-8</c:v>
                </c:pt>
                <c:pt idx="18682">
                  <c:v>8.00898E-8</c:v>
                </c:pt>
                <c:pt idx="18683">
                  <c:v>8.0096099999999997E-8</c:v>
                </c:pt>
                <c:pt idx="18684">
                  <c:v>8.0102300000000001E-8</c:v>
                </c:pt>
                <c:pt idx="18685">
                  <c:v>8.0108599999999998E-8</c:v>
                </c:pt>
                <c:pt idx="18686">
                  <c:v>8.0114800000000002E-8</c:v>
                </c:pt>
                <c:pt idx="18687">
                  <c:v>8.0121099999999999E-8</c:v>
                </c:pt>
                <c:pt idx="18688">
                  <c:v>8.0127300000000003E-8</c:v>
                </c:pt>
                <c:pt idx="18689">
                  <c:v>8.01336E-8</c:v>
                </c:pt>
                <c:pt idx="18690">
                  <c:v>8.0139800000000004E-8</c:v>
                </c:pt>
                <c:pt idx="18691">
                  <c:v>8.0146100000000001E-8</c:v>
                </c:pt>
                <c:pt idx="18692">
                  <c:v>8.0152300000000005E-8</c:v>
                </c:pt>
                <c:pt idx="18693">
                  <c:v>8.0158600000000002E-8</c:v>
                </c:pt>
                <c:pt idx="18694">
                  <c:v>8.0164800000000006E-8</c:v>
                </c:pt>
                <c:pt idx="18695">
                  <c:v>8.0171100000000002E-8</c:v>
                </c:pt>
                <c:pt idx="18696">
                  <c:v>8.0177299999999994E-8</c:v>
                </c:pt>
                <c:pt idx="18697">
                  <c:v>8.0183600000000003E-8</c:v>
                </c:pt>
                <c:pt idx="18698">
                  <c:v>8.0189799999999995E-8</c:v>
                </c:pt>
                <c:pt idx="18699">
                  <c:v>8.0196100000000004E-8</c:v>
                </c:pt>
                <c:pt idx="18700">
                  <c:v>8.0202299999999995E-8</c:v>
                </c:pt>
                <c:pt idx="18701">
                  <c:v>8.0208600000000005E-8</c:v>
                </c:pt>
                <c:pt idx="18702">
                  <c:v>8.0214799999999996E-8</c:v>
                </c:pt>
                <c:pt idx="18703">
                  <c:v>8.0221100000000006E-8</c:v>
                </c:pt>
                <c:pt idx="18704">
                  <c:v>8.0227299999999997E-8</c:v>
                </c:pt>
                <c:pt idx="18705">
                  <c:v>8.0233599999999994E-8</c:v>
                </c:pt>
                <c:pt idx="18706">
                  <c:v>8.0239799999999998E-8</c:v>
                </c:pt>
                <c:pt idx="18707">
                  <c:v>8.0246099999999995E-8</c:v>
                </c:pt>
                <c:pt idx="18708">
                  <c:v>8.0252299999999999E-8</c:v>
                </c:pt>
                <c:pt idx="18709">
                  <c:v>8.0258599999999996E-8</c:v>
                </c:pt>
                <c:pt idx="18710">
                  <c:v>8.02648E-8</c:v>
                </c:pt>
                <c:pt idx="18711">
                  <c:v>8.0271099999999997E-8</c:v>
                </c:pt>
                <c:pt idx="18712">
                  <c:v>8.0277300000000001E-8</c:v>
                </c:pt>
                <c:pt idx="18713">
                  <c:v>8.0283599999999998E-8</c:v>
                </c:pt>
                <c:pt idx="18714">
                  <c:v>8.0289800000000002E-8</c:v>
                </c:pt>
                <c:pt idx="18715">
                  <c:v>8.0296099999999999E-8</c:v>
                </c:pt>
                <c:pt idx="18716">
                  <c:v>8.0302300000000003E-8</c:v>
                </c:pt>
                <c:pt idx="18717">
                  <c:v>8.03086E-8</c:v>
                </c:pt>
                <c:pt idx="18718">
                  <c:v>8.0314800000000004E-8</c:v>
                </c:pt>
                <c:pt idx="18719">
                  <c:v>8.03211E-8</c:v>
                </c:pt>
                <c:pt idx="18720">
                  <c:v>8.0327300000000005E-8</c:v>
                </c:pt>
                <c:pt idx="18721">
                  <c:v>8.0333600000000001E-8</c:v>
                </c:pt>
                <c:pt idx="18722">
                  <c:v>8.0339800000000006E-8</c:v>
                </c:pt>
                <c:pt idx="18723">
                  <c:v>8.0346100000000002E-8</c:v>
                </c:pt>
                <c:pt idx="18724">
                  <c:v>8.0352299999999994E-8</c:v>
                </c:pt>
                <c:pt idx="18725">
                  <c:v>8.0358600000000003E-8</c:v>
                </c:pt>
                <c:pt idx="18726">
                  <c:v>8.0364799999999994E-8</c:v>
                </c:pt>
                <c:pt idx="18727">
                  <c:v>8.0371100000000004E-8</c:v>
                </c:pt>
                <c:pt idx="18728">
                  <c:v>8.0377299999999995E-8</c:v>
                </c:pt>
                <c:pt idx="18729">
                  <c:v>8.0383600000000005E-8</c:v>
                </c:pt>
                <c:pt idx="18730">
                  <c:v>8.0389799999999996E-8</c:v>
                </c:pt>
                <c:pt idx="18731">
                  <c:v>8.0396100000000006E-8</c:v>
                </c:pt>
                <c:pt idx="18732">
                  <c:v>8.0402299999999997E-8</c:v>
                </c:pt>
                <c:pt idx="18733">
                  <c:v>8.0408599999999994E-8</c:v>
                </c:pt>
                <c:pt idx="18734">
                  <c:v>8.0414799999999998E-8</c:v>
                </c:pt>
                <c:pt idx="18735">
                  <c:v>8.0421099999999995E-8</c:v>
                </c:pt>
                <c:pt idx="18736">
                  <c:v>8.0427299999999999E-8</c:v>
                </c:pt>
                <c:pt idx="18737">
                  <c:v>8.0433599999999996E-8</c:v>
                </c:pt>
                <c:pt idx="18738">
                  <c:v>8.04398E-8</c:v>
                </c:pt>
                <c:pt idx="18739">
                  <c:v>8.0446099999999997E-8</c:v>
                </c:pt>
                <c:pt idx="18740">
                  <c:v>8.0452300000000001E-8</c:v>
                </c:pt>
                <c:pt idx="18741">
                  <c:v>8.0458599999999998E-8</c:v>
                </c:pt>
                <c:pt idx="18742">
                  <c:v>8.0464800000000002E-8</c:v>
                </c:pt>
                <c:pt idx="18743">
                  <c:v>8.0471099999999999E-8</c:v>
                </c:pt>
                <c:pt idx="18744">
                  <c:v>8.0477300000000003E-8</c:v>
                </c:pt>
                <c:pt idx="18745">
                  <c:v>8.0483599999999999E-8</c:v>
                </c:pt>
                <c:pt idx="18746">
                  <c:v>8.0489800000000004E-8</c:v>
                </c:pt>
                <c:pt idx="18747">
                  <c:v>8.04961E-8</c:v>
                </c:pt>
                <c:pt idx="18748">
                  <c:v>8.0502300000000005E-8</c:v>
                </c:pt>
                <c:pt idx="18749">
                  <c:v>8.0508600000000001E-8</c:v>
                </c:pt>
                <c:pt idx="18750">
                  <c:v>8.0514800000000006E-8</c:v>
                </c:pt>
                <c:pt idx="18751">
                  <c:v>8.0521100000000002E-8</c:v>
                </c:pt>
                <c:pt idx="18752">
                  <c:v>8.0527299999999993E-8</c:v>
                </c:pt>
                <c:pt idx="18753">
                  <c:v>8.0533600000000003E-8</c:v>
                </c:pt>
                <c:pt idx="18754">
                  <c:v>8.0539799999999994E-8</c:v>
                </c:pt>
                <c:pt idx="18755">
                  <c:v>8.0546100000000004E-8</c:v>
                </c:pt>
                <c:pt idx="18756">
                  <c:v>8.0552299999999995E-8</c:v>
                </c:pt>
                <c:pt idx="18757">
                  <c:v>8.0558600000000005E-8</c:v>
                </c:pt>
                <c:pt idx="18758">
                  <c:v>8.0564799999999996E-8</c:v>
                </c:pt>
                <c:pt idx="18759">
                  <c:v>8.0571100000000006E-8</c:v>
                </c:pt>
                <c:pt idx="18760">
                  <c:v>8.0577299999999997E-8</c:v>
                </c:pt>
                <c:pt idx="18761">
                  <c:v>8.0583599999999994E-8</c:v>
                </c:pt>
                <c:pt idx="18762">
                  <c:v>8.0589799999999998E-8</c:v>
                </c:pt>
                <c:pt idx="18763">
                  <c:v>8.0596099999999995E-8</c:v>
                </c:pt>
                <c:pt idx="18764">
                  <c:v>8.0602299999999999E-8</c:v>
                </c:pt>
                <c:pt idx="18765">
                  <c:v>8.0608599999999996E-8</c:v>
                </c:pt>
                <c:pt idx="18766">
                  <c:v>8.06148E-8</c:v>
                </c:pt>
                <c:pt idx="18767">
                  <c:v>8.0621099999999997E-8</c:v>
                </c:pt>
                <c:pt idx="18768">
                  <c:v>8.0627300000000001E-8</c:v>
                </c:pt>
                <c:pt idx="18769">
                  <c:v>8.0633599999999998E-8</c:v>
                </c:pt>
                <c:pt idx="18770">
                  <c:v>8.0639800000000002E-8</c:v>
                </c:pt>
                <c:pt idx="18771">
                  <c:v>8.0646099999999998E-8</c:v>
                </c:pt>
                <c:pt idx="18772">
                  <c:v>8.0652300000000003E-8</c:v>
                </c:pt>
                <c:pt idx="18773">
                  <c:v>8.0658599999999999E-8</c:v>
                </c:pt>
                <c:pt idx="18774">
                  <c:v>8.0664800000000004E-8</c:v>
                </c:pt>
                <c:pt idx="18775">
                  <c:v>8.06711E-8</c:v>
                </c:pt>
                <c:pt idx="18776">
                  <c:v>8.0677300000000005E-8</c:v>
                </c:pt>
                <c:pt idx="18777">
                  <c:v>8.0683600000000001E-8</c:v>
                </c:pt>
                <c:pt idx="18778">
                  <c:v>8.0689800000000006E-8</c:v>
                </c:pt>
                <c:pt idx="18779">
                  <c:v>8.0696100000000002E-8</c:v>
                </c:pt>
                <c:pt idx="18780">
                  <c:v>8.0702300000000007E-8</c:v>
                </c:pt>
                <c:pt idx="18781">
                  <c:v>8.0708600000000003E-8</c:v>
                </c:pt>
                <c:pt idx="18782">
                  <c:v>8.0714799999999994E-8</c:v>
                </c:pt>
                <c:pt idx="18783">
                  <c:v>8.0721100000000004E-8</c:v>
                </c:pt>
                <c:pt idx="18784">
                  <c:v>8.0727299999999995E-8</c:v>
                </c:pt>
                <c:pt idx="18785">
                  <c:v>8.0733600000000005E-8</c:v>
                </c:pt>
                <c:pt idx="18786">
                  <c:v>8.0739799999999996E-8</c:v>
                </c:pt>
                <c:pt idx="18787">
                  <c:v>8.0746100000000006E-8</c:v>
                </c:pt>
                <c:pt idx="18788">
                  <c:v>8.0752299999999997E-8</c:v>
                </c:pt>
                <c:pt idx="18789">
                  <c:v>8.0758599999999994E-8</c:v>
                </c:pt>
                <c:pt idx="18790">
                  <c:v>8.0764799999999998E-8</c:v>
                </c:pt>
                <c:pt idx="18791">
                  <c:v>8.0771099999999995E-8</c:v>
                </c:pt>
                <c:pt idx="18792">
                  <c:v>8.0777299999999999E-8</c:v>
                </c:pt>
                <c:pt idx="18793">
                  <c:v>8.0783599999999996E-8</c:v>
                </c:pt>
                <c:pt idx="18794">
                  <c:v>8.07898E-8</c:v>
                </c:pt>
                <c:pt idx="18795">
                  <c:v>8.0796099999999996E-8</c:v>
                </c:pt>
                <c:pt idx="18796">
                  <c:v>8.0802300000000001E-8</c:v>
                </c:pt>
                <c:pt idx="18797">
                  <c:v>8.0808599999999997E-8</c:v>
                </c:pt>
                <c:pt idx="18798">
                  <c:v>8.0814800000000002E-8</c:v>
                </c:pt>
                <c:pt idx="18799">
                  <c:v>8.0821099999999998E-8</c:v>
                </c:pt>
                <c:pt idx="18800">
                  <c:v>8.0827300000000003E-8</c:v>
                </c:pt>
                <c:pt idx="18801">
                  <c:v>8.0833599999999999E-8</c:v>
                </c:pt>
                <c:pt idx="18802">
                  <c:v>8.0839800000000004E-8</c:v>
                </c:pt>
                <c:pt idx="18803">
                  <c:v>8.08461E-8</c:v>
                </c:pt>
                <c:pt idx="18804">
                  <c:v>8.0852300000000005E-8</c:v>
                </c:pt>
                <c:pt idx="18805">
                  <c:v>8.0858600000000001E-8</c:v>
                </c:pt>
                <c:pt idx="18806">
                  <c:v>8.0864800000000006E-8</c:v>
                </c:pt>
                <c:pt idx="18807">
                  <c:v>8.0871100000000002E-8</c:v>
                </c:pt>
                <c:pt idx="18808">
                  <c:v>8.0877300000000006E-8</c:v>
                </c:pt>
                <c:pt idx="18809">
                  <c:v>8.0883600000000003E-8</c:v>
                </c:pt>
                <c:pt idx="18810">
                  <c:v>8.0889799999999994E-8</c:v>
                </c:pt>
                <c:pt idx="18811">
                  <c:v>8.0896100000000004E-8</c:v>
                </c:pt>
                <c:pt idx="18812">
                  <c:v>8.0902299999999995E-8</c:v>
                </c:pt>
                <c:pt idx="18813">
                  <c:v>8.0908600000000005E-8</c:v>
                </c:pt>
                <c:pt idx="18814">
                  <c:v>8.0914799999999996E-8</c:v>
                </c:pt>
                <c:pt idx="18815">
                  <c:v>8.0921100000000006E-8</c:v>
                </c:pt>
                <c:pt idx="18816">
                  <c:v>8.0927299999999997E-8</c:v>
                </c:pt>
                <c:pt idx="18817">
                  <c:v>8.0933599999999994E-8</c:v>
                </c:pt>
                <c:pt idx="18818">
                  <c:v>8.0939799999999998E-8</c:v>
                </c:pt>
                <c:pt idx="18819">
                  <c:v>8.0946099999999995E-8</c:v>
                </c:pt>
                <c:pt idx="18820">
                  <c:v>8.0952299999999999E-8</c:v>
                </c:pt>
                <c:pt idx="18821">
                  <c:v>8.0958599999999995E-8</c:v>
                </c:pt>
                <c:pt idx="18822">
                  <c:v>8.09648E-8</c:v>
                </c:pt>
                <c:pt idx="18823">
                  <c:v>8.0971099999999996E-8</c:v>
                </c:pt>
                <c:pt idx="18824">
                  <c:v>8.0977300000000001E-8</c:v>
                </c:pt>
                <c:pt idx="18825">
                  <c:v>8.0983599999999997E-8</c:v>
                </c:pt>
                <c:pt idx="18826">
                  <c:v>8.0989800000000002E-8</c:v>
                </c:pt>
                <c:pt idx="18827">
                  <c:v>8.0996099999999998E-8</c:v>
                </c:pt>
                <c:pt idx="18828">
                  <c:v>8.1002300000000003E-8</c:v>
                </c:pt>
                <c:pt idx="18829">
                  <c:v>8.1008599999999999E-8</c:v>
                </c:pt>
                <c:pt idx="18830">
                  <c:v>8.1014800000000004E-8</c:v>
                </c:pt>
                <c:pt idx="18831">
                  <c:v>8.10211E-8</c:v>
                </c:pt>
                <c:pt idx="18832">
                  <c:v>8.1027300000000005E-8</c:v>
                </c:pt>
                <c:pt idx="18833">
                  <c:v>8.1033600000000001E-8</c:v>
                </c:pt>
                <c:pt idx="18834">
                  <c:v>8.1039800000000005E-8</c:v>
                </c:pt>
                <c:pt idx="18835">
                  <c:v>8.1046100000000002E-8</c:v>
                </c:pt>
                <c:pt idx="18836">
                  <c:v>8.1052300000000006E-8</c:v>
                </c:pt>
                <c:pt idx="18837">
                  <c:v>8.1058600000000003E-8</c:v>
                </c:pt>
                <c:pt idx="18838">
                  <c:v>8.1064799999999994E-8</c:v>
                </c:pt>
                <c:pt idx="18839">
                  <c:v>8.1071100000000004E-8</c:v>
                </c:pt>
                <c:pt idx="18840">
                  <c:v>8.1077299999999995E-8</c:v>
                </c:pt>
                <c:pt idx="18841">
                  <c:v>8.1083600000000005E-8</c:v>
                </c:pt>
                <c:pt idx="18842">
                  <c:v>8.1089799999999996E-8</c:v>
                </c:pt>
                <c:pt idx="18843">
                  <c:v>8.1096100000000006E-8</c:v>
                </c:pt>
                <c:pt idx="18844">
                  <c:v>8.1102299999999997E-8</c:v>
                </c:pt>
                <c:pt idx="18845">
                  <c:v>8.1108599999999993E-8</c:v>
                </c:pt>
                <c:pt idx="18846">
                  <c:v>8.1114799999999998E-8</c:v>
                </c:pt>
                <c:pt idx="18847">
                  <c:v>8.1121099999999994E-8</c:v>
                </c:pt>
                <c:pt idx="18848">
                  <c:v>8.1127299999999999E-8</c:v>
                </c:pt>
                <c:pt idx="18849">
                  <c:v>8.1133599999999995E-8</c:v>
                </c:pt>
                <c:pt idx="18850">
                  <c:v>8.11398E-8</c:v>
                </c:pt>
                <c:pt idx="18851">
                  <c:v>8.1146099999999996E-8</c:v>
                </c:pt>
                <c:pt idx="18852">
                  <c:v>8.1152300000000001E-8</c:v>
                </c:pt>
                <c:pt idx="18853">
                  <c:v>8.1158599999999997E-8</c:v>
                </c:pt>
                <c:pt idx="18854">
                  <c:v>8.1164800000000002E-8</c:v>
                </c:pt>
                <c:pt idx="18855">
                  <c:v>8.1171099999999998E-8</c:v>
                </c:pt>
                <c:pt idx="18856">
                  <c:v>8.1177300000000003E-8</c:v>
                </c:pt>
                <c:pt idx="18857">
                  <c:v>8.1183599999999999E-8</c:v>
                </c:pt>
                <c:pt idx="18858">
                  <c:v>8.1189800000000004E-8</c:v>
                </c:pt>
                <c:pt idx="18859">
                  <c:v>8.11961E-8</c:v>
                </c:pt>
                <c:pt idx="18860">
                  <c:v>8.1202300000000004E-8</c:v>
                </c:pt>
                <c:pt idx="18861">
                  <c:v>8.1208600000000001E-8</c:v>
                </c:pt>
                <c:pt idx="18862">
                  <c:v>8.1214800000000005E-8</c:v>
                </c:pt>
                <c:pt idx="18863">
                  <c:v>8.1221100000000002E-8</c:v>
                </c:pt>
                <c:pt idx="18864">
                  <c:v>8.1227300000000006E-8</c:v>
                </c:pt>
                <c:pt idx="18865">
                  <c:v>8.1233600000000003E-8</c:v>
                </c:pt>
                <c:pt idx="18866">
                  <c:v>8.1239799999999994E-8</c:v>
                </c:pt>
                <c:pt idx="18867">
                  <c:v>8.1246100000000004E-8</c:v>
                </c:pt>
                <c:pt idx="18868">
                  <c:v>8.1252299999999995E-8</c:v>
                </c:pt>
                <c:pt idx="18869">
                  <c:v>8.1258600000000005E-8</c:v>
                </c:pt>
                <c:pt idx="18870">
                  <c:v>8.1264799999999996E-8</c:v>
                </c:pt>
                <c:pt idx="18871">
                  <c:v>8.1271100000000006E-8</c:v>
                </c:pt>
                <c:pt idx="18872">
                  <c:v>8.1277299999999997E-8</c:v>
                </c:pt>
                <c:pt idx="18873">
                  <c:v>8.1283599999999993E-8</c:v>
                </c:pt>
                <c:pt idx="18874">
                  <c:v>8.1289799999999998E-8</c:v>
                </c:pt>
                <c:pt idx="18875">
                  <c:v>8.1296099999999994E-8</c:v>
                </c:pt>
                <c:pt idx="18876">
                  <c:v>8.1302299999999999E-8</c:v>
                </c:pt>
                <c:pt idx="18877">
                  <c:v>8.1308599999999995E-8</c:v>
                </c:pt>
                <c:pt idx="18878">
                  <c:v>8.13148E-8</c:v>
                </c:pt>
                <c:pt idx="18879">
                  <c:v>8.1321099999999996E-8</c:v>
                </c:pt>
                <c:pt idx="18880">
                  <c:v>8.1327300000000001E-8</c:v>
                </c:pt>
                <c:pt idx="18881">
                  <c:v>8.1333599999999997E-8</c:v>
                </c:pt>
                <c:pt idx="18882">
                  <c:v>8.1339800000000002E-8</c:v>
                </c:pt>
                <c:pt idx="18883">
                  <c:v>8.1346099999999998E-8</c:v>
                </c:pt>
                <c:pt idx="18884">
                  <c:v>8.1352300000000002E-8</c:v>
                </c:pt>
                <c:pt idx="18885">
                  <c:v>8.1358599999999999E-8</c:v>
                </c:pt>
                <c:pt idx="18886">
                  <c:v>8.1364800000000003E-8</c:v>
                </c:pt>
                <c:pt idx="18887">
                  <c:v>8.13711E-8</c:v>
                </c:pt>
                <c:pt idx="18888">
                  <c:v>8.1377300000000004E-8</c:v>
                </c:pt>
                <c:pt idx="18889">
                  <c:v>8.1383600000000001E-8</c:v>
                </c:pt>
                <c:pt idx="18890">
                  <c:v>8.1389800000000005E-8</c:v>
                </c:pt>
                <c:pt idx="18891">
                  <c:v>8.1396100000000002E-8</c:v>
                </c:pt>
                <c:pt idx="18892">
                  <c:v>8.1402300000000006E-8</c:v>
                </c:pt>
                <c:pt idx="18893">
                  <c:v>8.1408600000000003E-8</c:v>
                </c:pt>
                <c:pt idx="18894">
                  <c:v>8.1414799999999994E-8</c:v>
                </c:pt>
                <c:pt idx="18895">
                  <c:v>8.1421100000000004E-8</c:v>
                </c:pt>
                <c:pt idx="18896">
                  <c:v>8.1427299999999995E-8</c:v>
                </c:pt>
                <c:pt idx="18897">
                  <c:v>8.1433600000000005E-8</c:v>
                </c:pt>
                <c:pt idx="18898">
                  <c:v>8.1439799999999996E-8</c:v>
                </c:pt>
                <c:pt idx="18899">
                  <c:v>8.1446100000000006E-8</c:v>
                </c:pt>
                <c:pt idx="18900">
                  <c:v>8.1452299999999997E-8</c:v>
                </c:pt>
                <c:pt idx="18901">
                  <c:v>8.1458600000000007E-8</c:v>
                </c:pt>
                <c:pt idx="18902">
                  <c:v>8.1464799999999998E-8</c:v>
                </c:pt>
                <c:pt idx="18903">
                  <c:v>8.1471099999999994E-8</c:v>
                </c:pt>
                <c:pt idx="18904">
                  <c:v>8.1477299999999999E-8</c:v>
                </c:pt>
                <c:pt idx="18905">
                  <c:v>8.1483599999999995E-8</c:v>
                </c:pt>
                <c:pt idx="18906">
                  <c:v>8.14898E-8</c:v>
                </c:pt>
                <c:pt idx="18907">
                  <c:v>8.1496099999999996E-8</c:v>
                </c:pt>
                <c:pt idx="18908">
                  <c:v>8.1502300000000001E-8</c:v>
                </c:pt>
                <c:pt idx="18909">
                  <c:v>8.1508599999999997E-8</c:v>
                </c:pt>
                <c:pt idx="18910">
                  <c:v>8.1514800000000001E-8</c:v>
                </c:pt>
                <c:pt idx="18911">
                  <c:v>8.1521099999999998E-8</c:v>
                </c:pt>
                <c:pt idx="18912">
                  <c:v>8.1527300000000002E-8</c:v>
                </c:pt>
                <c:pt idx="18913">
                  <c:v>8.1533599999999999E-8</c:v>
                </c:pt>
                <c:pt idx="18914">
                  <c:v>8.1539800000000003E-8</c:v>
                </c:pt>
                <c:pt idx="18915">
                  <c:v>8.15461E-8</c:v>
                </c:pt>
                <c:pt idx="18916">
                  <c:v>8.1552300000000004E-8</c:v>
                </c:pt>
                <c:pt idx="18917">
                  <c:v>8.1558600000000001E-8</c:v>
                </c:pt>
                <c:pt idx="18918">
                  <c:v>8.1564800000000005E-8</c:v>
                </c:pt>
                <c:pt idx="18919">
                  <c:v>8.1571100000000002E-8</c:v>
                </c:pt>
                <c:pt idx="18920">
                  <c:v>8.1577300000000006E-8</c:v>
                </c:pt>
                <c:pt idx="18921">
                  <c:v>8.1583600000000003E-8</c:v>
                </c:pt>
                <c:pt idx="18922">
                  <c:v>8.1589799999999994E-8</c:v>
                </c:pt>
                <c:pt idx="18923">
                  <c:v>8.1596100000000004E-8</c:v>
                </c:pt>
                <c:pt idx="18924">
                  <c:v>8.1602299999999995E-8</c:v>
                </c:pt>
                <c:pt idx="18925">
                  <c:v>8.1608600000000005E-8</c:v>
                </c:pt>
                <c:pt idx="18926">
                  <c:v>8.1614799999999996E-8</c:v>
                </c:pt>
                <c:pt idx="18927">
                  <c:v>8.1621100000000006E-8</c:v>
                </c:pt>
                <c:pt idx="18928">
                  <c:v>8.1627299999999997E-8</c:v>
                </c:pt>
                <c:pt idx="18929">
                  <c:v>8.1633600000000006E-8</c:v>
                </c:pt>
                <c:pt idx="18930">
                  <c:v>8.1639799999999998E-8</c:v>
                </c:pt>
                <c:pt idx="18931">
                  <c:v>8.1646099999999994E-8</c:v>
                </c:pt>
                <c:pt idx="18932">
                  <c:v>8.1652299999999999E-8</c:v>
                </c:pt>
                <c:pt idx="18933">
                  <c:v>8.1658599999999995E-8</c:v>
                </c:pt>
                <c:pt idx="18934">
                  <c:v>8.1664799999999999E-8</c:v>
                </c:pt>
                <c:pt idx="18935">
                  <c:v>8.1671099999999996E-8</c:v>
                </c:pt>
                <c:pt idx="18936">
                  <c:v>8.16773E-8</c:v>
                </c:pt>
                <c:pt idx="18937">
                  <c:v>8.1683599999999997E-8</c:v>
                </c:pt>
                <c:pt idx="18938">
                  <c:v>8.1689800000000001E-8</c:v>
                </c:pt>
                <c:pt idx="18939">
                  <c:v>8.1696099999999998E-8</c:v>
                </c:pt>
                <c:pt idx="18940">
                  <c:v>8.1702300000000002E-8</c:v>
                </c:pt>
                <c:pt idx="18941">
                  <c:v>8.1708599999999999E-8</c:v>
                </c:pt>
                <c:pt idx="18942">
                  <c:v>8.1714800000000003E-8</c:v>
                </c:pt>
                <c:pt idx="18943">
                  <c:v>8.17211E-8</c:v>
                </c:pt>
                <c:pt idx="18944">
                  <c:v>8.1727300000000004E-8</c:v>
                </c:pt>
                <c:pt idx="18945">
                  <c:v>8.1733600000000001E-8</c:v>
                </c:pt>
                <c:pt idx="18946">
                  <c:v>8.1739800000000005E-8</c:v>
                </c:pt>
                <c:pt idx="18947">
                  <c:v>8.1746100000000002E-8</c:v>
                </c:pt>
                <c:pt idx="18948">
                  <c:v>8.1752300000000006E-8</c:v>
                </c:pt>
                <c:pt idx="18949">
                  <c:v>8.1758600000000003E-8</c:v>
                </c:pt>
                <c:pt idx="18950">
                  <c:v>8.1764799999999994E-8</c:v>
                </c:pt>
                <c:pt idx="18951">
                  <c:v>8.1771100000000004E-8</c:v>
                </c:pt>
                <c:pt idx="18952">
                  <c:v>8.1777299999999995E-8</c:v>
                </c:pt>
                <c:pt idx="18953">
                  <c:v>8.1783600000000004E-8</c:v>
                </c:pt>
                <c:pt idx="18954">
                  <c:v>8.1789799999999996E-8</c:v>
                </c:pt>
                <c:pt idx="18955">
                  <c:v>8.1796100000000005E-8</c:v>
                </c:pt>
                <c:pt idx="18956">
                  <c:v>8.1802299999999997E-8</c:v>
                </c:pt>
                <c:pt idx="18957">
                  <c:v>8.1808600000000006E-8</c:v>
                </c:pt>
                <c:pt idx="18958">
                  <c:v>8.1814799999999998E-8</c:v>
                </c:pt>
                <c:pt idx="18959">
                  <c:v>8.1821099999999994E-8</c:v>
                </c:pt>
                <c:pt idx="18960">
                  <c:v>8.1827299999999998E-8</c:v>
                </c:pt>
                <c:pt idx="18961">
                  <c:v>8.1833599999999995E-8</c:v>
                </c:pt>
                <c:pt idx="18962">
                  <c:v>8.1839799999999999E-8</c:v>
                </c:pt>
                <c:pt idx="18963">
                  <c:v>8.1846099999999996E-8</c:v>
                </c:pt>
                <c:pt idx="18964">
                  <c:v>8.18523E-8</c:v>
                </c:pt>
                <c:pt idx="18965">
                  <c:v>8.1858599999999997E-8</c:v>
                </c:pt>
                <c:pt idx="18966">
                  <c:v>8.1864800000000001E-8</c:v>
                </c:pt>
                <c:pt idx="18967">
                  <c:v>8.1871099999999998E-8</c:v>
                </c:pt>
                <c:pt idx="18968">
                  <c:v>8.1877300000000002E-8</c:v>
                </c:pt>
                <c:pt idx="18969">
                  <c:v>8.1883599999999999E-8</c:v>
                </c:pt>
                <c:pt idx="18970">
                  <c:v>8.1889800000000003E-8</c:v>
                </c:pt>
                <c:pt idx="18971">
                  <c:v>8.18961E-8</c:v>
                </c:pt>
                <c:pt idx="18972">
                  <c:v>8.1902300000000004E-8</c:v>
                </c:pt>
                <c:pt idx="18973">
                  <c:v>8.1908600000000001E-8</c:v>
                </c:pt>
                <c:pt idx="18974">
                  <c:v>8.1914800000000005E-8</c:v>
                </c:pt>
                <c:pt idx="18975">
                  <c:v>8.1921100000000002E-8</c:v>
                </c:pt>
                <c:pt idx="18976">
                  <c:v>8.1927300000000006E-8</c:v>
                </c:pt>
                <c:pt idx="18977">
                  <c:v>8.1933600000000003E-8</c:v>
                </c:pt>
                <c:pt idx="18978">
                  <c:v>8.1939799999999994E-8</c:v>
                </c:pt>
                <c:pt idx="18979">
                  <c:v>8.1946100000000003E-8</c:v>
                </c:pt>
                <c:pt idx="18980">
                  <c:v>8.1952299999999995E-8</c:v>
                </c:pt>
                <c:pt idx="18981">
                  <c:v>8.1958600000000004E-8</c:v>
                </c:pt>
                <c:pt idx="18982">
                  <c:v>8.1964799999999996E-8</c:v>
                </c:pt>
                <c:pt idx="18983">
                  <c:v>8.1971100000000005E-8</c:v>
                </c:pt>
                <c:pt idx="18984">
                  <c:v>8.1977299999999996E-8</c:v>
                </c:pt>
                <c:pt idx="18985">
                  <c:v>8.1983600000000006E-8</c:v>
                </c:pt>
                <c:pt idx="18986">
                  <c:v>8.1989799999999997E-8</c:v>
                </c:pt>
                <c:pt idx="18987">
                  <c:v>8.1996099999999994E-8</c:v>
                </c:pt>
                <c:pt idx="18988">
                  <c:v>8.2002299999999998E-8</c:v>
                </c:pt>
                <c:pt idx="18989">
                  <c:v>8.2008599999999995E-8</c:v>
                </c:pt>
                <c:pt idx="18990">
                  <c:v>8.2014799999999999E-8</c:v>
                </c:pt>
                <c:pt idx="18991">
                  <c:v>8.2021099999999996E-8</c:v>
                </c:pt>
                <c:pt idx="18992">
                  <c:v>8.20273E-8</c:v>
                </c:pt>
                <c:pt idx="18993">
                  <c:v>8.2033599999999997E-8</c:v>
                </c:pt>
                <c:pt idx="18994">
                  <c:v>8.2039800000000001E-8</c:v>
                </c:pt>
                <c:pt idx="18995">
                  <c:v>8.2046099999999998E-8</c:v>
                </c:pt>
                <c:pt idx="18996">
                  <c:v>8.2052300000000002E-8</c:v>
                </c:pt>
                <c:pt idx="18997">
                  <c:v>8.2058599999999999E-8</c:v>
                </c:pt>
                <c:pt idx="18998">
                  <c:v>8.2064800000000003E-8</c:v>
                </c:pt>
                <c:pt idx="18999">
                  <c:v>8.20711E-8</c:v>
                </c:pt>
                <c:pt idx="19000">
                  <c:v>8.2077300000000004E-8</c:v>
                </c:pt>
                <c:pt idx="19001">
                  <c:v>8.2083600000000001E-8</c:v>
                </c:pt>
                <c:pt idx="19002">
                  <c:v>8.2089800000000005E-8</c:v>
                </c:pt>
                <c:pt idx="19003">
                  <c:v>8.2096100000000001E-8</c:v>
                </c:pt>
                <c:pt idx="19004">
                  <c:v>8.2102300000000006E-8</c:v>
                </c:pt>
                <c:pt idx="19005">
                  <c:v>8.2108600000000002E-8</c:v>
                </c:pt>
                <c:pt idx="19006">
                  <c:v>8.2114799999999994E-8</c:v>
                </c:pt>
                <c:pt idx="19007">
                  <c:v>8.2121100000000003E-8</c:v>
                </c:pt>
                <c:pt idx="19008">
                  <c:v>8.2127299999999995E-8</c:v>
                </c:pt>
                <c:pt idx="19009">
                  <c:v>8.2133600000000004E-8</c:v>
                </c:pt>
                <c:pt idx="19010">
                  <c:v>8.2139799999999995E-8</c:v>
                </c:pt>
                <c:pt idx="19011">
                  <c:v>8.2146100000000005E-8</c:v>
                </c:pt>
                <c:pt idx="19012">
                  <c:v>8.2152299999999996E-8</c:v>
                </c:pt>
                <c:pt idx="19013">
                  <c:v>8.2158600000000006E-8</c:v>
                </c:pt>
                <c:pt idx="19014">
                  <c:v>8.2164799999999997E-8</c:v>
                </c:pt>
                <c:pt idx="19015">
                  <c:v>8.2171099999999994E-8</c:v>
                </c:pt>
                <c:pt idx="19016">
                  <c:v>8.2177299999999998E-8</c:v>
                </c:pt>
                <c:pt idx="19017">
                  <c:v>8.2183599999999995E-8</c:v>
                </c:pt>
                <c:pt idx="19018">
                  <c:v>8.2189799999999999E-8</c:v>
                </c:pt>
                <c:pt idx="19019">
                  <c:v>8.2196099999999996E-8</c:v>
                </c:pt>
                <c:pt idx="19020">
                  <c:v>8.22023E-8</c:v>
                </c:pt>
                <c:pt idx="19021">
                  <c:v>8.2208599999999997E-8</c:v>
                </c:pt>
                <c:pt idx="19022">
                  <c:v>8.2214800000000001E-8</c:v>
                </c:pt>
                <c:pt idx="19023">
                  <c:v>8.2221099999999998E-8</c:v>
                </c:pt>
                <c:pt idx="19024">
                  <c:v>8.2227300000000002E-8</c:v>
                </c:pt>
                <c:pt idx="19025">
                  <c:v>8.2233599999999999E-8</c:v>
                </c:pt>
                <c:pt idx="19026">
                  <c:v>8.2239800000000003E-8</c:v>
                </c:pt>
                <c:pt idx="19027">
                  <c:v>8.22461E-8</c:v>
                </c:pt>
                <c:pt idx="19028">
                  <c:v>8.2252300000000004E-8</c:v>
                </c:pt>
                <c:pt idx="19029">
                  <c:v>8.22586E-8</c:v>
                </c:pt>
                <c:pt idx="19030">
                  <c:v>8.2264800000000005E-8</c:v>
                </c:pt>
                <c:pt idx="19031">
                  <c:v>8.2271100000000001E-8</c:v>
                </c:pt>
                <c:pt idx="19032">
                  <c:v>8.2277300000000006E-8</c:v>
                </c:pt>
                <c:pt idx="19033">
                  <c:v>8.2283600000000002E-8</c:v>
                </c:pt>
                <c:pt idx="19034">
                  <c:v>8.2289799999999993E-8</c:v>
                </c:pt>
                <c:pt idx="19035">
                  <c:v>8.2296100000000003E-8</c:v>
                </c:pt>
                <c:pt idx="19036">
                  <c:v>8.2302299999999994E-8</c:v>
                </c:pt>
                <c:pt idx="19037">
                  <c:v>8.2308600000000004E-8</c:v>
                </c:pt>
                <c:pt idx="19038">
                  <c:v>8.2314799999999995E-8</c:v>
                </c:pt>
                <c:pt idx="19039">
                  <c:v>8.2321100000000005E-8</c:v>
                </c:pt>
                <c:pt idx="19040">
                  <c:v>8.2327299999999996E-8</c:v>
                </c:pt>
                <c:pt idx="19041">
                  <c:v>8.2333600000000006E-8</c:v>
                </c:pt>
                <c:pt idx="19042">
                  <c:v>8.2339799999999997E-8</c:v>
                </c:pt>
                <c:pt idx="19043">
                  <c:v>8.2346099999999994E-8</c:v>
                </c:pt>
                <c:pt idx="19044">
                  <c:v>8.2352299999999998E-8</c:v>
                </c:pt>
                <c:pt idx="19045">
                  <c:v>8.2358599999999995E-8</c:v>
                </c:pt>
                <c:pt idx="19046">
                  <c:v>8.2364799999999999E-8</c:v>
                </c:pt>
                <c:pt idx="19047">
                  <c:v>8.2371099999999996E-8</c:v>
                </c:pt>
                <c:pt idx="19048">
                  <c:v>8.23773E-8</c:v>
                </c:pt>
                <c:pt idx="19049">
                  <c:v>8.2383599999999997E-8</c:v>
                </c:pt>
                <c:pt idx="19050">
                  <c:v>8.2389800000000001E-8</c:v>
                </c:pt>
                <c:pt idx="19051">
                  <c:v>8.2396099999999998E-8</c:v>
                </c:pt>
                <c:pt idx="19052">
                  <c:v>8.2402300000000002E-8</c:v>
                </c:pt>
                <c:pt idx="19053">
                  <c:v>8.2408599999999999E-8</c:v>
                </c:pt>
                <c:pt idx="19054">
                  <c:v>8.2414800000000003E-8</c:v>
                </c:pt>
                <c:pt idx="19055">
                  <c:v>8.2421099999999999E-8</c:v>
                </c:pt>
                <c:pt idx="19056">
                  <c:v>8.2427300000000004E-8</c:v>
                </c:pt>
                <c:pt idx="19057">
                  <c:v>8.24336E-8</c:v>
                </c:pt>
                <c:pt idx="19058">
                  <c:v>8.2439800000000005E-8</c:v>
                </c:pt>
                <c:pt idx="19059">
                  <c:v>8.2446100000000001E-8</c:v>
                </c:pt>
                <c:pt idx="19060">
                  <c:v>8.2452300000000006E-8</c:v>
                </c:pt>
                <c:pt idx="19061">
                  <c:v>8.2458600000000002E-8</c:v>
                </c:pt>
                <c:pt idx="19062">
                  <c:v>8.2464799999999993E-8</c:v>
                </c:pt>
                <c:pt idx="19063">
                  <c:v>8.2471100000000003E-8</c:v>
                </c:pt>
                <c:pt idx="19064">
                  <c:v>8.2477299999999994E-8</c:v>
                </c:pt>
                <c:pt idx="19065">
                  <c:v>8.2483600000000004E-8</c:v>
                </c:pt>
                <c:pt idx="19066">
                  <c:v>8.2489799999999995E-8</c:v>
                </c:pt>
                <c:pt idx="19067">
                  <c:v>8.2496100000000005E-8</c:v>
                </c:pt>
                <c:pt idx="19068">
                  <c:v>8.2502299999999996E-8</c:v>
                </c:pt>
                <c:pt idx="19069">
                  <c:v>8.2508600000000006E-8</c:v>
                </c:pt>
                <c:pt idx="19070">
                  <c:v>8.2514799999999997E-8</c:v>
                </c:pt>
                <c:pt idx="19071">
                  <c:v>8.2521099999999994E-8</c:v>
                </c:pt>
                <c:pt idx="19072">
                  <c:v>8.2527299999999998E-8</c:v>
                </c:pt>
                <c:pt idx="19073">
                  <c:v>8.2533599999999995E-8</c:v>
                </c:pt>
                <c:pt idx="19074">
                  <c:v>8.2539799999999999E-8</c:v>
                </c:pt>
                <c:pt idx="19075">
                  <c:v>8.2546099999999996E-8</c:v>
                </c:pt>
                <c:pt idx="19076">
                  <c:v>8.25523E-8</c:v>
                </c:pt>
                <c:pt idx="19077">
                  <c:v>8.2558599999999997E-8</c:v>
                </c:pt>
                <c:pt idx="19078">
                  <c:v>8.2564800000000001E-8</c:v>
                </c:pt>
                <c:pt idx="19079">
                  <c:v>8.2571099999999997E-8</c:v>
                </c:pt>
                <c:pt idx="19080">
                  <c:v>8.2577300000000002E-8</c:v>
                </c:pt>
                <c:pt idx="19081">
                  <c:v>8.2583599999999998E-8</c:v>
                </c:pt>
                <c:pt idx="19082">
                  <c:v>8.2589800000000003E-8</c:v>
                </c:pt>
                <c:pt idx="19083">
                  <c:v>8.2596099999999999E-8</c:v>
                </c:pt>
                <c:pt idx="19084">
                  <c:v>8.2602300000000004E-8</c:v>
                </c:pt>
                <c:pt idx="19085">
                  <c:v>8.26086E-8</c:v>
                </c:pt>
                <c:pt idx="19086">
                  <c:v>8.2614800000000005E-8</c:v>
                </c:pt>
                <c:pt idx="19087">
                  <c:v>8.2621100000000001E-8</c:v>
                </c:pt>
                <c:pt idx="19088">
                  <c:v>8.2627300000000006E-8</c:v>
                </c:pt>
                <c:pt idx="19089">
                  <c:v>8.2633600000000002E-8</c:v>
                </c:pt>
                <c:pt idx="19090">
                  <c:v>8.2639800000000007E-8</c:v>
                </c:pt>
                <c:pt idx="19091">
                  <c:v>8.2646100000000003E-8</c:v>
                </c:pt>
                <c:pt idx="19092">
                  <c:v>8.2652299999999994E-8</c:v>
                </c:pt>
                <c:pt idx="19093">
                  <c:v>8.2658600000000004E-8</c:v>
                </c:pt>
                <c:pt idx="19094">
                  <c:v>8.2664799999999995E-8</c:v>
                </c:pt>
                <c:pt idx="19095">
                  <c:v>8.2671100000000005E-8</c:v>
                </c:pt>
                <c:pt idx="19096">
                  <c:v>8.2677299999999996E-8</c:v>
                </c:pt>
                <c:pt idx="19097">
                  <c:v>8.2683600000000006E-8</c:v>
                </c:pt>
                <c:pt idx="19098">
                  <c:v>8.2689799999999997E-8</c:v>
                </c:pt>
                <c:pt idx="19099">
                  <c:v>8.2696099999999994E-8</c:v>
                </c:pt>
                <c:pt idx="19100">
                  <c:v>8.2702299999999998E-8</c:v>
                </c:pt>
                <c:pt idx="19101">
                  <c:v>8.2708599999999995E-8</c:v>
                </c:pt>
                <c:pt idx="19102">
                  <c:v>8.2714799999999999E-8</c:v>
                </c:pt>
                <c:pt idx="19103">
                  <c:v>8.2721099999999996E-8</c:v>
                </c:pt>
                <c:pt idx="19104">
                  <c:v>8.27273E-8</c:v>
                </c:pt>
                <c:pt idx="19105">
                  <c:v>8.2733599999999996E-8</c:v>
                </c:pt>
                <c:pt idx="19106">
                  <c:v>8.2739800000000001E-8</c:v>
                </c:pt>
                <c:pt idx="19107">
                  <c:v>8.2746099999999997E-8</c:v>
                </c:pt>
                <c:pt idx="19108">
                  <c:v>8.2752300000000002E-8</c:v>
                </c:pt>
                <c:pt idx="19109">
                  <c:v>8.2758599999999998E-8</c:v>
                </c:pt>
                <c:pt idx="19110">
                  <c:v>8.2764800000000003E-8</c:v>
                </c:pt>
                <c:pt idx="19111">
                  <c:v>8.2771099999999999E-8</c:v>
                </c:pt>
                <c:pt idx="19112">
                  <c:v>8.2777300000000004E-8</c:v>
                </c:pt>
                <c:pt idx="19113">
                  <c:v>8.27836E-8</c:v>
                </c:pt>
                <c:pt idx="19114">
                  <c:v>8.2789800000000005E-8</c:v>
                </c:pt>
                <c:pt idx="19115">
                  <c:v>8.2796100000000001E-8</c:v>
                </c:pt>
                <c:pt idx="19116">
                  <c:v>8.2802300000000006E-8</c:v>
                </c:pt>
                <c:pt idx="19117">
                  <c:v>8.2808600000000002E-8</c:v>
                </c:pt>
                <c:pt idx="19118">
                  <c:v>8.2814800000000006E-8</c:v>
                </c:pt>
                <c:pt idx="19119">
                  <c:v>8.2821100000000003E-8</c:v>
                </c:pt>
                <c:pt idx="19120">
                  <c:v>8.2827299999999994E-8</c:v>
                </c:pt>
                <c:pt idx="19121">
                  <c:v>8.2833600000000004E-8</c:v>
                </c:pt>
                <c:pt idx="19122">
                  <c:v>8.2839799999999995E-8</c:v>
                </c:pt>
                <c:pt idx="19123">
                  <c:v>8.2846100000000005E-8</c:v>
                </c:pt>
                <c:pt idx="19124">
                  <c:v>8.2852299999999996E-8</c:v>
                </c:pt>
                <c:pt idx="19125">
                  <c:v>8.2858600000000006E-8</c:v>
                </c:pt>
                <c:pt idx="19126">
                  <c:v>8.2864799999999997E-8</c:v>
                </c:pt>
                <c:pt idx="19127">
                  <c:v>8.2871099999999994E-8</c:v>
                </c:pt>
                <c:pt idx="19128">
                  <c:v>8.2877299999999998E-8</c:v>
                </c:pt>
                <c:pt idx="19129">
                  <c:v>8.2883599999999994E-8</c:v>
                </c:pt>
                <c:pt idx="19130">
                  <c:v>8.2889799999999999E-8</c:v>
                </c:pt>
                <c:pt idx="19131">
                  <c:v>8.2896099999999995E-8</c:v>
                </c:pt>
                <c:pt idx="19132">
                  <c:v>8.29023E-8</c:v>
                </c:pt>
                <c:pt idx="19133">
                  <c:v>8.2908599999999996E-8</c:v>
                </c:pt>
                <c:pt idx="19134">
                  <c:v>8.2914800000000001E-8</c:v>
                </c:pt>
                <c:pt idx="19135">
                  <c:v>8.2921099999999997E-8</c:v>
                </c:pt>
                <c:pt idx="19136">
                  <c:v>8.2927300000000002E-8</c:v>
                </c:pt>
                <c:pt idx="19137">
                  <c:v>8.2933599999999998E-8</c:v>
                </c:pt>
                <c:pt idx="19138">
                  <c:v>8.2939800000000003E-8</c:v>
                </c:pt>
                <c:pt idx="19139">
                  <c:v>8.2946099999999999E-8</c:v>
                </c:pt>
                <c:pt idx="19140">
                  <c:v>8.2952300000000004E-8</c:v>
                </c:pt>
                <c:pt idx="19141">
                  <c:v>8.29586E-8</c:v>
                </c:pt>
                <c:pt idx="19142">
                  <c:v>8.2964800000000005E-8</c:v>
                </c:pt>
                <c:pt idx="19143">
                  <c:v>8.2971100000000001E-8</c:v>
                </c:pt>
                <c:pt idx="19144">
                  <c:v>8.2977300000000005E-8</c:v>
                </c:pt>
                <c:pt idx="19145">
                  <c:v>8.2983600000000002E-8</c:v>
                </c:pt>
                <c:pt idx="19146">
                  <c:v>8.2989800000000006E-8</c:v>
                </c:pt>
                <c:pt idx="19147">
                  <c:v>8.2996100000000003E-8</c:v>
                </c:pt>
                <c:pt idx="19148">
                  <c:v>8.3002299999999994E-8</c:v>
                </c:pt>
                <c:pt idx="19149">
                  <c:v>8.3008600000000004E-8</c:v>
                </c:pt>
                <c:pt idx="19150">
                  <c:v>8.3014799999999995E-8</c:v>
                </c:pt>
                <c:pt idx="19151">
                  <c:v>8.3021100000000005E-8</c:v>
                </c:pt>
                <c:pt idx="19152">
                  <c:v>8.3027299999999996E-8</c:v>
                </c:pt>
                <c:pt idx="19153">
                  <c:v>8.3033600000000006E-8</c:v>
                </c:pt>
                <c:pt idx="19154">
                  <c:v>8.3039799999999997E-8</c:v>
                </c:pt>
                <c:pt idx="19155">
                  <c:v>8.3046099999999993E-8</c:v>
                </c:pt>
                <c:pt idx="19156">
                  <c:v>8.3052299999999998E-8</c:v>
                </c:pt>
                <c:pt idx="19157">
                  <c:v>8.3058599999999994E-8</c:v>
                </c:pt>
                <c:pt idx="19158">
                  <c:v>8.3064799999999999E-8</c:v>
                </c:pt>
                <c:pt idx="19159">
                  <c:v>8.3071099999999995E-8</c:v>
                </c:pt>
                <c:pt idx="19160">
                  <c:v>8.30773E-8</c:v>
                </c:pt>
                <c:pt idx="19161">
                  <c:v>8.3083599999999996E-8</c:v>
                </c:pt>
                <c:pt idx="19162">
                  <c:v>8.3089800000000001E-8</c:v>
                </c:pt>
                <c:pt idx="19163">
                  <c:v>8.3096099999999997E-8</c:v>
                </c:pt>
                <c:pt idx="19164">
                  <c:v>8.3102300000000002E-8</c:v>
                </c:pt>
                <c:pt idx="19165">
                  <c:v>8.3108599999999998E-8</c:v>
                </c:pt>
                <c:pt idx="19166">
                  <c:v>8.3114800000000003E-8</c:v>
                </c:pt>
                <c:pt idx="19167">
                  <c:v>8.3121099999999999E-8</c:v>
                </c:pt>
                <c:pt idx="19168">
                  <c:v>8.3127300000000003E-8</c:v>
                </c:pt>
                <c:pt idx="19169">
                  <c:v>8.31336E-8</c:v>
                </c:pt>
                <c:pt idx="19170">
                  <c:v>8.3139800000000004E-8</c:v>
                </c:pt>
                <c:pt idx="19171">
                  <c:v>8.3146100000000001E-8</c:v>
                </c:pt>
                <c:pt idx="19172">
                  <c:v>8.3152300000000005E-8</c:v>
                </c:pt>
                <c:pt idx="19173">
                  <c:v>8.3158600000000002E-8</c:v>
                </c:pt>
                <c:pt idx="19174">
                  <c:v>8.3164800000000006E-8</c:v>
                </c:pt>
                <c:pt idx="19175">
                  <c:v>8.3171100000000003E-8</c:v>
                </c:pt>
                <c:pt idx="19176">
                  <c:v>8.3177299999999994E-8</c:v>
                </c:pt>
                <c:pt idx="19177">
                  <c:v>8.3183600000000004E-8</c:v>
                </c:pt>
                <c:pt idx="19178">
                  <c:v>8.3189799999999995E-8</c:v>
                </c:pt>
                <c:pt idx="19179">
                  <c:v>8.3196100000000005E-8</c:v>
                </c:pt>
                <c:pt idx="19180">
                  <c:v>8.3202299999999996E-8</c:v>
                </c:pt>
                <c:pt idx="19181">
                  <c:v>8.3208600000000006E-8</c:v>
                </c:pt>
                <c:pt idx="19182">
                  <c:v>8.3214799999999997E-8</c:v>
                </c:pt>
                <c:pt idx="19183">
                  <c:v>8.3221100000000007E-8</c:v>
                </c:pt>
                <c:pt idx="19184">
                  <c:v>8.3227299999999998E-8</c:v>
                </c:pt>
                <c:pt idx="19185">
                  <c:v>8.3233599999999994E-8</c:v>
                </c:pt>
                <c:pt idx="19186">
                  <c:v>8.3239799999999999E-8</c:v>
                </c:pt>
                <c:pt idx="19187">
                  <c:v>8.3246099999999995E-8</c:v>
                </c:pt>
                <c:pt idx="19188">
                  <c:v>8.32523E-8</c:v>
                </c:pt>
                <c:pt idx="19189">
                  <c:v>8.3258599999999996E-8</c:v>
                </c:pt>
                <c:pt idx="19190">
                  <c:v>8.3264800000000001E-8</c:v>
                </c:pt>
                <c:pt idx="19191">
                  <c:v>8.3271099999999997E-8</c:v>
                </c:pt>
                <c:pt idx="19192">
                  <c:v>8.3277300000000002E-8</c:v>
                </c:pt>
                <c:pt idx="19193">
                  <c:v>8.3283599999999998E-8</c:v>
                </c:pt>
                <c:pt idx="19194">
                  <c:v>8.3289800000000002E-8</c:v>
                </c:pt>
                <c:pt idx="19195">
                  <c:v>8.3296099999999999E-8</c:v>
                </c:pt>
                <c:pt idx="19196">
                  <c:v>8.3302300000000003E-8</c:v>
                </c:pt>
                <c:pt idx="19197">
                  <c:v>8.33086E-8</c:v>
                </c:pt>
                <c:pt idx="19198">
                  <c:v>8.3314800000000004E-8</c:v>
                </c:pt>
                <c:pt idx="19199">
                  <c:v>8.3321100000000001E-8</c:v>
                </c:pt>
                <c:pt idx="19200">
                  <c:v>8.3327300000000005E-8</c:v>
                </c:pt>
                <c:pt idx="19201">
                  <c:v>8.3333600000000002E-8</c:v>
                </c:pt>
                <c:pt idx="19202">
                  <c:v>8.3339800000000006E-8</c:v>
                </c:pt>
                <c:pt idx="19203">
                  <c:v>8.3346100000000003E-8</c:v>
                </c:pt>
                <c:pt idx="19204">
                  <c:v>8.3352299999999994E-8</c:v>
                </c:pt>
                <c:pt idx="19205">
                  <c:v>8.3358600000000004E-8</c:v>
                </c:pt>
                <c:pt idx="19206">
                  <c:v>8.3364799999999995E-8</c:v>
                </c:pt>
                <c:pt idx="19207">
                  <c:v>8.3371100000000005E-8</c:v>
                </c:pt>
                <c:pt idx="19208">
                  <c:v>8.3377299999999996E-8</c:v>
                </c:pt>
                <c:pt idx="19209">
                  <c:v>8.3383600000000006E-8</c:v>
                </c:pt>
                <c:pt idx="19210">
                  <c:v>8.3389799999999997E-8</c:v>
                </c:pt>
                <c:pt idx="19211">
                  <c:v>8.3396100000000007E-8</c:v>
                </c:pt>
                <c:pt idx="19212">
                  <c:v>8.3402299999999998E-8</c:v>
                </c:pt>
                <c:pt idx="19213">
                  <c:v>8.3408599999999994E-8</c:v>
                </c:pt>
                <c:pt idx="19214">
                  <c:v>8.3414799999999999E-8</c:v>
                </c:pt>
                <c:pt idx="19215">
                  <c:v>8.3421099999999995E-8</c:v>
                </c:pt>
                <c:pt idx="19216">
                  <c:v>8.34273E-8</c:v>
                </c:pt>
                <c:pt idx="19217">
                  <c:v>8.3433599999999996E-8</c:v>
                </c:pt>
                <c:pt idx="19218">
                  <c:v>8.34398E-8</c:v>
                </c:pt>
                <c:pt idx="19219">
                  <c:v>8.3446099999999997E-8</c:v>
                </c:pt>
                <c:pt idx="19220">
                  <c:v>8.3452300000000001E-8</c:v>
                </c:pt>
                <c:pt idx="19221">
                  <c:v>8.3458599999999998E-8</c:v>
                </c:pt>
                <c:pt idx="19222">
                  <c:v>8.3464800000000002E-8</c:v>
                </c:pt>
                <c:pt idx="19223">
                  <c:v>8.3471099999999999E-8</c:v>
                </c:pt>
                <c:pt idx="19224">
                  <c:v>8.3477300000000003E-8</c:v>
                </c:pt>
                <c:pt idx="19225">
                  <c:v>8.34836E-8</c:v>
                </c:pt>
                <c:pt idx="19226">
                  <c:v>8.3489800000000004E-8</c:v>
                </c:pt>
                <c:pt idx="19227">
                  <c:v>8.3496100000000001E-8</c:v>
                </c:pt>
                <c:pt idx="19228">
                  <c:v>8.3502300000000005E-8</c:v>
                </c:pt>
                <c:pt idx="19229">
                  <c:v>8.3508600000000002E-8</c:v>
                </c:pt>
                <c:pt idx="19230">
                  <c:v>8.3514800000000006E-8</c:v>
                </c:pt>
                <c:pt idx="19231">
                  <c:v>8.3521100000000003E-8</c:v>
                </c:pt>
                <c:pt idx="19232">
                  <c:v>8.3527299999999994E-8</c:v>
                </c:pt>
                <c:pt idx="19233">
                  <c:v>8.3533600000000004E-8</c:v>
                </c:pt>
                <c:pt idx="19234">
                  <c:v>8.3539799999999995E-8</c:v>
                </c:pt>
                <c:pt idx="19235">
                  <c:v>8.3546100000000005E-8</c:v>
                </c:pt>
                <c:pt idx="19236">
                  <c:v>8.3552299999999996E-8</c:v>
                </c:pt>
                <c:pt idx="19237">
                  <c:v>8.3558600000000005E-8</c:v>
                </c:pt>
                <c:pt idx="19238">
                  <c:v>8.3564799999999997E-8</c:v>
                </c:pt>
                <c:pt idx="19239">
                  <c:v>8.3571100000000006E-8</c:v>
                </c:pt>
                <c:pt idx="19240">
                  <c:v>8.3577299999999998E-8</c:v>
                </c:pt>
                <c:pt idx="19241">
                  <c:v>8.3583599999999994E-8</c:v>
                </c:pt>
                <c:pt idx="19242">
                  <c:v>8.3589799999999999E-8</c:v>
                </c:pt>
                <c:pt idx="19243">
                  <c:v>8.3596099999999995E-8</c:v>
                </c:pt>
                <c:pt idx="19244">
                  <c:v>8.3602299999999999E-8</c:v>
                </c:pt>
                <c:pt idx="19245">
                  <c:v>8.3608599999999996E-8</c:v>
                </c:pt>
                <c:pt idx="19246">
                  <c:v>8.36148E-8</c:v>
                </c:pt>
                <c:pt idx="19247">
                  <c:v>8.3621099999999997E-8</c:v>
                </c:pt>
                <c:pt idx="19248">
                  <c:v>8.3627300000000001E-8</c:v>
                </c:pt>
                <c:pt idx="19249">
                  <c:v>8.3633599999999998E-8</c:v>
                </c:pt>
                <c:pt idx="19250">
                  <c:v>8.3639800000000002E-8</c:v>
                </c:pt>
                <c:pt idx="19251">
                  <c:v>8.3646099999999999E-8</c:v>
                </c:pt>
                <c:pt idx="19252">
                  <c:v>8.3652300000000003E-8</c:v>
                </c:pt>
                <c:pt idx="19253">
                  <c:v>8.36586E-8</c:v>
                </c:pt>
                <c:pt idx="19254">
                  <c:v>8.3664800000000004E-8</c:v>
                </c:pt>
                <c:pt idx="19255">
                  <c:v>8.3671100000000001E-8</c:v>
                </c:pt>
                <c:pt idx="19256">
                  <c:v>8.3677300000000005E-8</c:v>
                </c:pt>
                <c:pt idx="19257">
                  <c:v>8.3683600000000002E-8</c:v>
                </c:pt>
                <c:pt idx="19258">
                  <c:v>8.3689800000000006E-8</c:v>
                </c:pt>
                <c:pt idx="19259">
                  <c:v>8.3696100000000003E-8</c:v>
                </c:pt>
                <c:pt idx="19260">
                  <c:v>8.3702299999999994E-8</c:v>
                </c:pt>
                <c:pt idx="19261">
                  <c:v>8.3708600000000004E-8</c:v>
                </c:pt>
                <c:pt idx="19262">
                  <c:v>8.3714799999999995E-8</c:v>
                </c:pt>
                <c:pt idx="19263">
                  <c:v>8.3721100000000004E-8</c:v>
                </c:pt>
                <c:pt idx="19264">
                  <c:v>8.3727299999999996E-8</c:v>
                </c:pt>
                <c:pt idx="19265">
                  <c:v>8.3733600000000005E-8</c:v>
                </c:pt>
                <c:pt idx="19266">
                  <c:v>8.3739799999999997E-8</c:v>
                </c:pt>
                <c:pt idx="19267">
                  <c:v>8.3746100000000006E-8</c:v>
                </c:pt>
                <c:pt idx="19268">
                  <c:v>8.3752299999999997E-8</c:v>
                </c:pt>
                <c:pt idx="19269">
                  <c:v>8.3758599999999994E-8</c:v>
                </c:pt>
                <c:pt idx="19270">
                  <c:v>8.3764799999999998E-8</c:v>
                </c:pt>
                <c:pt idx="19271">
                  <c:v>8.3771099999999995E-8</c:v>
                </c:pt>
                <c:pt idx="19272">
                  <c:v>8.3777299999999999E-8</c:v>
                </c:pt>
                <c:pt idx="19273">
                  <c:v>8.3783599999999996E-8</c:v>
                </c:pt>
                <c:pt idx="19274">
                  <c:v>8.37898E-8</c:v>
                </c:pt>
                <c:pt idx="19275">
                  <c:v>8.3796099999999997E-8</c:v>
                </c:pt>
                <c:pt idx="19276">
                  <c:v>8.3802300000000001E-8</c:v>
                </c:pt>
                <c:pt idx="19277">
                  <c:v>8.3808599999999998E-8</c:v>
                </c:pt>
                <c:pt idx="19278">
                  <c:v>8.3814800000000002E-8</c:v>
                </c:pt>
                <c:pt idx="19279">
                  <c:v>8.3821099999999999E-8</c:v>
                </c:pt>
                <c:pt idx="19280">
                  <c:v>8.3827300000000003E-8</c:v>
                </c:pt>
                <c:pt idx="19281">
                  <c:v>8.38336E-8</c:v>
                </c:pt>
                <c:pt idx="19282">
                  <c:v>8.3839800000000004E-8</c:v>
                </c:pt>
                <c:pt idx="19283">
                  <c:v>8.3846100000000001E-8</c:v>
                </c:pt>
                <c:pt idx="19284">
                  <c:v>8.3852300000000005E-8</c:v>
                </c:pt>
                <c:pt idx="19285">
                  <c:v>8.3858600000000002E-8</c:v>
                </c:pt>
                <c:pt idx="19286">
                  <c:v>8.3864800000000006E-8</c:v>
                </c:pt>
                <c:pt idx="19287">
                  <c:v>8.3871100000000003E-8</c:v>
                </c:pt>
                <c:pt idx="19288">
                  <c:v>8.3877299999999994E-8</c:v>
                </c:pt>
                <c:pt idx="19289">
                  <c:v>8.3883600000000003E-8</c:v>
                </c:pt>
                <c:pt idx="19290">
                  <c:v>8.3889799999999995E-8</c:v>
                </c:pt>
                <c:pt idx="19291">
                  <c:v>8.3896100000000004E-8</c:v>
                </c:pt>
                <c:pt idx="19292">
                  <c:v>8.3902299999999996E-8</c:v>
                </c:pt>
                <c:pt idx="19293">
                  <c:v>8.3908600000000005E-8</c:v>
                </c:pt>
                <c:pt idx="19294">
                  <c:v>8.3914799999999996E-8</c:v>
                </c:pt>
                <c:pt idx="19295">
                  <c:v>8.3921100000000006E-8</c:v>
                </c:pt>
                <c:pt idx="19296">
                  <c:v>8.3927299999999997E-8</c:v>
                </c:pt>
                <c:pt idx="19297">
                  <c:v>8.3933599999999994E-8</c:v>
                </c:pt>
                <c:pt idx="19298">
                  <c:v>8.3939799999999998E-8</c:v>
                </c:pt>
                <c:pt idx="19299">
                  <c:v>8.3946099999999995E-8</c:v>
                </c:pt>
                <c:pt idx="19300">
                  <c:v>8.3952299999999999E-8</c:v>
                </c:pt>
                <c:pt idx="19301">
                  <c:v>8.3958599999999996E-8</c:v>
                </c:pt>
                <c:pt idx="19302">
                  <c:v>8.39648E-8</c:v>
                </c:pt>
                <c:pt idx="19303">
                  <c:v>8.3971099999999997E-8</c:v>
                </c:pt>
                <c:pt idx="19304">
                  <c:v>8.3977300000000001E-8</c:v>
                </c:pt>
                <c:pt idx="19305">
                  <c:v>8.3983599999999998E-8</c:v>
                </c:pt>
                <c:pt idx="19306">
                  <c:v>8.3989800000000002E-8</c:v>
                </c:pt>
                <c:pt idx="19307">
                  <c:v>8.3996099999999999E-8</c:v>
                </c:pt>
                <c:pt idx="19308">
                  <c:v>8.4002300000000003E-8</c:v>
                </c:pt>
                <c:pt idx="19309">
                  <c:v>8.40086E-8</c:v>
                </c:pt>
                <c:pt idx="19310">
                  <c:v>8.4014800000000004E-8</c:v>
                </c:pt>
                <c:pt idx="19311">
                  <c:v>8.4021100000000001E-8</c:v>
                </c:pt>
                <c:pt idx="19312">
                  <c:v>8.4027300000000005E-8</c:v>
                </c:pt>
                <c:pt idx="19313">
                  <c:v>8.4033600000000001E-8</c:v>
                </c:pt>
                <c:pt idx="19314">
                  <c:v>8.4039800000000006E-8</c:v>
                </c:pt>
                <c:pt idx="19315">
                  <c:v>8.4046100000000002E-8</c:v>
                </c:pt>
                <c:pt idx="19316">
                  <c:v>8.4052299999999994E-8</c:v>
                </c:pt>
                <c:pt idx="19317">
                  <c:v>8.4058600000000003E-8</c:v>
                </c:pt>
                <c:pt idx="19318">
                  <c:v>8.4064799999999995E-8</c:v>
                </c:pt>
                <c:pt idx="19319">
                  <c:v>8.4071100000000004E-8</c:v>
                </c:pt>
                <c:pt idx="19320">
                  <c:v>8.4077299999999995E-8</c:v>
                </c:pt>
                <c:pt idx="19321">
                  <c:v>8.4083600000000005E-8</c:v>
                </c:pt>
                <c:pt idx="19322">
                  <c:v>8.4089799999999996E-8</c:v>
                </c:pt>
                <c:pt idx="19323">
                  <c:v>8.4096100000000006E-8</c:v>
                </c:pt>
                <c:pt idx="19324">
                  <c:v>8.4102299999999997E-8</c:v>
                </c:pt>
                <c:pt idx="19325">
                  <c:v>8.4108599999999994E-8</c:v>
                </c:pt>
                <c:pt idx="19326">
                  <c:v>8.4114799999999998E-8</c:v>
                </c:pt>
                <c:pt idx="19327">
                  <c:v>8.4121099999999995E-8</c:v>
                </c:pt>
                <c:pt idx="19328">
                  <c:v>8.4127299999999999E-8</c:v>
                </c:pt>
                <c:pt idx="19329">
                  <c:v>8.4133599999999996E-8</c:v>
                </c:pt>
                <c:pt idx="19330">
                  <c:v>8.41398E-8</c:v>
                </c:pt>
                <c:pt idx="19331">
                  <c:v>8.4146099999999997E-8</c:v>
                </c:pt>
                <c:pt idx="19332">
                  <c:v>8.4152300000000001E-8</c:v>
                </c:pt>
                <c:pt idx="19333">
                  <c:v>8.4158599999999998E-8</c:v>
                </c:pt>
                <c:pt idx="19334">
                  <c:v>8.4164800000000002E-8</c:v>
                </c:pt>
                <c:pt idx="19335">
                  <c:v>8.4171099999999999E-8</c:v>
                </c:pt>
                <c:pt idx="19336">
                  <c:v>8.4177300000000003E-8</c:v>
                </c:pt>
                <c:pt idx="19337">
                  <c:v>8.41836E-8</c:v>
                </c:pt>
                <c:pt idx="19338">
                  <c:v>8.4189800000000004E-8</c:v>
                </c:pt>
                <c:pt idx="19339">
                  <c:v>8.41961E-8</c:v>
                </c:pt>
                <c:pt idx="19340">
                  <c:v>8.4202300000000005E-8</c:v>
                </c:pt>
                <c:pt idx="19341">
                  <c:v>8.4208600000000001E-8</c:v>
                </c:pt>
                <c:pt idx="19342">
                  <c:v>8.4214800000000006E-8</c:v>
                </c:pt>
                <c:pt idx="19343">
                  <c:v>8.4221100000000002E-8</c:v>
                </c:pt>
                <c:pt idx="19344">
                  <c:v>8.4227299999999993E-8</c:v>
                </c:pt>
                <c:pt idx="19345">
                  <c:v>8.4233600000000003E-8</c:v>
                </c:pt>
                <c:pt idx="19346">
                  <c:v>8.4239799999999994E-8</c:v>
                </c:pt>
                <c:pt idx="19347">
                  <c:v>8.4246100000000004E-8</c:v>
                </c:pt>
                <c:pt idx="19348">
                  <c:v>8.4252299999999995E-8</c:v>
                </c:pt>
                <c:pt idx="19349">
                  <c:v>8.4258600000000005E-8</c:v>
                </c:pt>
                <c:pt idx="19350">
                  <c:v>8.4264799999999996E-8</c:v>
                </c:pt>
                <c:pt idx="19351">
                  <c:v>8.4271100000000006E-8</c:v>
                </c:pt>
                <c:pt idx="19352">
                  <c:v>8.4277299999999997E-8</c:v>
                </c:pt>
                <c:pt idx="19353">
                  <c:v>8.4283599999999994E-8</c:v>
                </c:pt>
                <c:pt idx="19354">
                  <c:v>8.4289799999999998E-8</c:v>
                </c:pt>
                <c:pt idx="19355">
                  <c:v>8.4296099999999995E-8</c:v>
                </c:pt>
                <c:pt idx="19356">
                  <c:v>8.4302299999999999E-8</c:v>
                </c:pt>
                <c:pt idx="19357">
                  <c:v>8.4308599999999996E-8</c:v>
                </c:pt>
                <c:pt idx="19358">
                  <c:v>8.43148E-8</c:v>
                </c:pt>
                <c:pt idx="19359">
                  <c:v>8.4321099999999997E-8</c:v>
                </c:pt>
                <c:pt idx="19360">
                  <c:v>8.4327300000000001E-8</c:v>
                </c:pt>
                <c:pt idx="19361">
                  <c:v>8.4333599999999998E-8</c:v>
                </c:pt>
                <c:pt idx="19362">
                  <c:v>8.4339800000000002E-8</c:v>
                </c:pt>
                <c:pt idx="19363">
                  <c:v>8.4346099999999998E-8</c:v>
                </c:pt>
                <c:pt idx="19364">
                  <c:v>8.4352300000000003E-8</c:v>
                </c:pt>
                <c:pt idx="19365">
                  <c:v>8.4358599999999999E-8</c:v>
                </c:pt>
                <c:pt idx="19366">
                  <c:v>8.4364800000000004E-8</c:v>
                </c:pt>
                <c:pt idx="19367">
                  <c:v>8.43711E-8</c:v>
                </c:pt>
                <c:pt idx="19368">
                  <c:v>8.4377300000000005E-8</c:v>
                </c:pt>
                <c:pt idx="19369">
                  <c:v>8.4383600000000001E-8</c:v>
                </c:pt>
                <c:pt idx="19370">
                  <c:v>8.4389800000000006E-8</c:v>
                </c:pt>
                <c:pt idx="19371">
                  <c:v>8.4396100000000002E-8</c:v>
                </c:pt>
                <c:pt idx="19372">
                  <c:v>8.4402299999999993E-8</c:v>
                </c:pt>
                <c:pt idx="19373">
                  <c:v>8.4408600000000003E-8</c:v>
                </c:pt>
                <c:pt idx="19374">
                  <c:v>8.4414799999999994E-8</c:v>
                </c:pt>
                <c:pt idx="19375">
                  <c:v>8.4421100000000004E-8</c:v>
                </c:pt>
                <c:pt idx="19376">
                  <c:v>8.4427299999999995E-8</c:v>
                </c:pt>
                <c:pt idx="19377">
                  <c:v>8.4433600000000005E-8</c:v>
                </c:pt>
                <c:pt idx="19378">
                  <c:v>8.4439799999999996E-8</c:v>
                </c:pt>
                <c:pt idx="19379">
                  <c:v>8.4446100000000006E-8</c:v>
                </c:pt>
                <c:pt idx="19380">
                  <c:v>8.4452299999999997E-8</c:v>
                </c:pt>
                <c:pt idx="19381">
                  <c:v>8.4458599999999994E-8</c:v>
                </c:pt>
                <c:pt idx="19382">
                  <c:v>8.4464799999999998E-8</c:v>
                </c:pt>
                <c:pt idx="19383">
                  <c:v>8.4471099999999995E-8</c:v>
                </c:pt>
                <c:pt idx="19384">
                  <c:v>8.4477299999999999E-8</c:v>
                </c:pt>
                <c:pt idx="19385">
                  <c:v>8.4483599999999996E-8</c:v>
                </c:pt>
                <c:pt idx="19386">
                  <c:v>8.44898E-8</c:v>
                </c:pt>
                <c:pt idx="19387">
                  <c:v>8.4496099999999997E-8</c:v>
                </c:pt>
                <c:pt idx="19388">
                  <c:v>8.4502300000000001E-8</c:v>
                </c:pt>
                <c:pt idx="19389">
                  <c:v>8.4508599999999997E-8</c:v>
                </c:pt>
                <c:pt idx="19390">
                  <c:v>8.4514800000000002E-8</c:v>
                </c:pt>
                <c:pt idx="19391">
                  <c:v>8.4521099999999998E-8</c:v>
                </c:pt>
                <c:pt idx="19392">
                  <c:v>8.4527300000000003E-8</c:v>
                </c:pt>
                <c:pt idx="19393">
                  <c:v>8.4533599999999999E-8</c:v>
                </c:pt>
                <c:pt idx="19394">
                  <c:v>8.4539800000000004E-8</c:v>
                </c:pt>
                <c:pt idx="19395">
                  <c:v>8.45461E-8</c:v>
                </c:pt>
                <c:pt idx="19396">
                  <c:v>8.4552300000000005E-8</c:v>
                </c:pt>
                <c:pt idx="19397">
                  <c:v>8.4558600000000001E-8</c:v>
                </c:pt>
                <c:pt idx="19398">
                  <c:v>8.4564800000000006E-8</c:v>
                </c:pt>
                <c:pt idx="19399">
                  <c:v>8.4571100000000002E-8</c:v>
                </c:pt>
                <c:pt idx="19400">
                  <c:v>8.4577300000000007E-8</c:v>
                </c:pt>
                <c:pt idx="19401">
                  <c:v>8.4583600000000003E-8</c:v>
                </c:pt>
                <c:pt idx="19402">
                  <c:v>8.4589799999999994E-8</c:v>
                </c:pt>
                <c:pt idx="19403">
                  <c:v>8.4596100000000004E-8</c:v>
                </c:pt>
                <c:pt idx="19404">
                  <c:v>8.4602299999999995E-8</c:v>
                </c:pt>
                <c:pt idx="19405">
                  <c:v>8.4608600000000005E-8</c:v>
                </c:pt>
                <c:pt idx="19406">
                  <c:v>8.4614799999999996E-8</c:v>
                </c:pt>
                <c:pt idx="19407">
                  <c:v>8.4621100000000006E-8</c:v>
                </c:pt>
                <c:pt idx="19408">
                  <c:v>8.4627299999999997E-8</c:v>
                </c:pt>
                <c:pt idx="19409">
                  <c:v>8.4633599999999994E-8</c:v>
                </c:pt>
                <c:pt idx="19410">
                  <c:v>8.4639799999999998E-8</c:v>
                </c:pt>
                <c:pt idx="19411">
                  <c:v>8.4646099999999995E-8</c:v>
                </c:pt>
                <c:pt idx="19412">
                  <c:v>8.4652299999999999E-8</c:v>
                </c:pt>
                <c:pt idx="19413">
                  <c:v>8.4658599999999995E-8</c:v>
                </c:pt>
                <c:pt idx="19414">
                  <c:v>8.46648E-8</c:v>
                </c:pt>
                <c:pt idx="19415">
                  <c:v>8.4671099999999996E-8</c:v>
                </c:pt>
                <c:pt idx="19416">
                  <c:v>8.4677300000000001E-8</c:v>
                </c:pt>
                <c:pt idx="19417">
                  <c:v>8.4683599999999997E-8</c:v>
                </c:pt>
                <c:pt idx="19418">
                  <c:v>8.4689800000000002E-8</c:v>
                </c:pt>
                <c:pt idx="19419">
                  <c:v>8.4696099999999998E-8</c:v>
                </c:pt>
                <c:pt idx="19420">
                  <c:v>8.4702300000000003E-8</c:v>
                </c:pt>
                <c:pt idx="19421">
                  <c:v>8.4708599999999999E-8</c:v>
                </c:pt>
                <c:pt idx="19422">
                  <c:v>8.4714800000000004E-8</c:v>
                </c:pt>
                <c:pt idx="19423">
                  <c:v>8.47211E-8</c:v>
                </c:pt>
                <c:pt idx="19424">
                  <c:v>8.4727300000000005E-8</c:v>
                </c:pt>
                <c:pt idx="19425">
                  <c:v>8.4733600000000001E-8</c:v>
                </c:pt>
                <c:pt idx="19426">
                  <c:v>8.4739800000000006E-8</c:v>
                </c:pt>
                <c:pt idx="19427">
                  <c:v>8.4746100000000002E-8</c:v>
                </c:pt>
                <c:pt idx="19428">
                  <c:v>8.4752300000000006E-8</c:v>
                </c:pt>
                <c:pt idx="19429">
                  <c:v>8.4758600000000003E-8</c:v>
                </c:pt>
                <c:pt idx="19430">
                  <c:v>8.4764799999999994E-8</c:v>
                </c:pt>
                <c:pt idx="19431">
                  <c:v>8.4771100000000004E-8</c:v>
                </c:pt>
                <c:pt idx="19432">
                  <c:v>8.4777299999999995E-8</c:v>
                </c:pt>
                <c:pt idx="19433">
                  <c:v>8.4783600000000005E-8</c:v>
                </c:pt>
                <c:pt idx="19434">
                  <c:v>8.4789799999999996E-8</c:v>
                </c:pt>
                <c:pt idx="19435">
                  <c:v>8.4796100000000006E-8</c:v>
                </c:pt>
                <c:pt idx="19436">
                  <c:v>8.4802299999999997E-8</c:v>
                </c:pt>
                <c:pt idx="19437">
                  <c:v>8.4808599999999994E-8</c:v>
                </c:pt>
                <c:pt idx="19438">
                  <c:v>8.4814799999999998E-8</c:v>
                </c:pt>
                <c:pt idx="19439">
                  <c:v>8.4821099999999994E-8</c:v>
                </c:pt>
                <c:pt idx="19440">
                  <c:v>8.4827299999999999E-8</c:v>
                </c:pt>
                <c:pt idx="19441">
                  <c:v>8.4833599999999995E-8</c:v>
                </c:pt>
                <c:pt idx="19442">
                  <c:v>8.48398E-8</c:v>
                </c:pt>
                <c:pt idx="19443">
                  <c:v>8.4846099999999996E-8</c:v>
                </c:pt>
                <c:pt idx="19444">
                  <c:v>8.4852300000000001E-8</c:v>
                </c:pt>
                <c:pt idx="19445">
                  <c:v>8.4858599999999997E-8</c:v>
                </c:pt>
                <c:pt idx="19446">
                  <c:v>8.4864800000000002E-8</c:v>
                </c:pt>
                <c:pt idx="19447">
                  <c:v>8.4871099999999998E-8</c:v>
                </c:pt>
                <c:pt idx="19448">
                  <c:v>8.4877300000000003E-8</c:v>
                </c:pt>
                <c:pt idx="19449">
                  <c:v>8.4883599999999999E-8</c:v>
                </c:pt>
                <c:pt idx="19450">
                  <c:v>8.4889800000000004E-8</c:v>
                </c:pt>
                <c:pt idx="19451">
                  <c:v>8.48961E-8</c:v>
                </c:pt>
                <c:pt idx="19452">
                  <c:v>8.4902300000000004E-8</c:v>
                </c:pt>
                <c:pt idx="19453">
                  <c:v>8.4908600000000001E-8</c:v>
                </c:pt>
                <c:pt idx="19454">
                  <c:v>8.4914800000000005E-8</c:v>
                </c:pt>
                <c:pt idx="19455">
                  <c:v>8.4921100000000002E-8</c:v>
                </c:pt>
                <c:pt idx="19456">
                  <c:v>8.4927300000000006E-8</c:v>
                </c:pt>
                <c:pt idx="19457">
                  <c:v>8.4933600000000003E-8</c:v>
                </c:pt>
                <c:pt idx="19458">
                  <c:v>8.4939799999999994E-8</c:v>
                </c:pt>
                <c:pt idx="19459">
                  <c:v>8.4946100000000004E-8</c:v>
                </c:pt>
                <c:pt idx="19460">
                  <c:v>8.4952299999999995E-8</c:v>
                </c:pt>
                <c:pt idx="19461">
                  <c:v>8.4958600000000005E-8</c:v>
                </c:pt>
                <c:pt idx="19462">
                  <c:v>8.4964799999999996E-8</c:v>
                </c:pt>
                <c:pt idx="19463">
                  <c:v>8.4971100000000006E-8</c:v>
                </c:pt>
                <c:pt idx="19464">
                  <c:v>8.4977299999999997E-8</c:v>
                </c:pt>
                <c:pt idx="19465">
                  <c:v>8.4983599999999993E-8</c:v>
                </c:pt>
                <c:pt idx="19466">
                  <c:v>8.4989799999999998E-8</c:v>
                </c:pt>
                <c:pt idx="19467">
                  <c:v>8.4996099999999994E-8</c:v>
                </c:pt>
                <c:pt idx="19468">
                  <c:v>8.5002299999999999E-8</c:v>
                </c:pt>
                <c:pt idx="19469">
                  <c:v>8.5008599999999995E-8</c:v>
                </c:pt>
                <c:pt idx="19470">
                  <c:v>8.50148E-8</c:v>
                </c:pt>
                <c:pt idx="19471">
                  <c:v>8.5021099999999996E-8</c:v>
                </c:pt>
                <c:pt idx="19472">
                  <c:v>8.5027300000000001E-8</c:v>
                </c:pt>
                <c:pt idx="19473">
                  <c:v>8.5033599999999997E-8</c:v>
                </c:pt>
                <c:pt idx="19474">
                  <c:v>8.5039800000000002E-8</c:v>
                </c:pt>
                <c:pt idx="19475">
                  <c:v>8.5046099999999998E-8</c:v>
                </c:pt>
                <c:pt idx="19476">
                  <c:v>8.5052300000000003E-8</c:v>
                </c:pt>
                <c:pt idx="19477">
                  <c:v>8.5058599999999999E-8</c:v>
                </c:pt>
                <c:pt idx="19478">
                  <c:v>8.5064800000000003E-8</c:v>
                </c:pt>
                <c:pt idx="19479">
                  <c:v>8.50711E-8</c:v>
                </c:pt>
                <c:pt idx="19480">
                  <c:v>8.5077300000000004E-8</c:v>
                </c:pt>
                <c:pt idx="19481">
                  <c:v>8.5083600000000001E-8</c:v>
                </c:pt>
                <c:pt idx="19482">
                  <c:v>8.5089800000000005E-8</c:v>
                </c:pt>
                <c:pt idx="19483">
                  <c:v>8.5096100000000002E-8</c:v>
                </c:pt>
                <c:pt idx="19484">
                  <c:v>8.5102300000000006E-8</c:v>
                </c:pt>
                <c:pt idx="19485">
                  <c:v>8.5108600000000003E-8</c:v>
                </c:pt>
                <c:pt idx="19486">
                  <c:v>8.5114799999999994E-8</c:v>
                </c:pt>
                <c:pt idx="19487">
                  <c:v>8.5121100000000004E-8</c:v>
                </c:pt>
                <c:pt idx="19488">
                  <c:v>8.5127299999999995E-8</c:v>
                </c:pt>
                <c:pt idx="19489">
                  <c:v>8.5133600000000005E-8</c:v>
                </c:pt>
                <c:pt idx="19490">
                  <c:v>8.5139799999999996E-8</c:v>
                </c:pt>
                <c:pt idx="19491">
                  <c:v>8.5146100000000006E-8</c:v>
                </c:pt>
                <c:pt idx="19492">
                  <c:v>8.5152299999999997E-8</c:v>
                </c:pt>
                <c:pt idx="19493">
                  <c:v>8.5158600000000007E-8</c:v>
                </c:pt>
                <c:pt idx="19494">
                  <c:v>8.5164799999999998E-8</c:v>
                </c:pt>
                <c:pt idx="19495">
                  <c:v>8.5171099999999994E-8</c:v>
                </c:pt>
                <c:pt idx="19496">
                  <c:v>8.5177299999999999E-8</c:v>
                </c:pt>
                <c:pt idx="19497">
                  <c:v>8.5183599999999995E-8</c:v>
                </c:pt>
                <c:pt idx="19498">
                  <c:v>8.51898E-8</c:v>
                </c:pt>
                <c:pt idx="19499">
                  <c:v>8.5196099999999996E-8</c:v>
                </c:pt>
                <c:pt idx="19500">
                  <c:v>8.5202300000000001E-8</c:v>
                </c:pt>
                <c:pt idx="19501">
                  <c:v>8.5208599999999997E-8</c:v>
                </c:pt>
                <c:pt idx="19502">
                  <c:v>8.5214800000000001E-8</c:v>
                </c:pt>
                <c:pt idx="19503">
                  <c:v>8.5221099999999998E-8</c:v>
                </c:pt>
                <c:pt idx="19504">
                  <c:v>8.5227300000000002E-8</c:v>
                </c:pt>
                <c:pt idx="19505">
                  <c:v>8.5233599999999999E-8</c:v>
                </c:pt>
                <c:pt idx="19506">
                  <c:v>8.5239800000000003E-8</c:v>
                </c:pt>
                <c:pt idx="19507">
                  <c:v>8.52461E-8</c:v>
                </c:pt>
                <c:pt idx="19508">
                  <c:v>8.5252300000000004E-8</c:v>
                </c:pt>
                <c:pt idx="19509">
                  <c:v>8.5258600000000001E-8</c:v>
                </c:pt>
                <c:pt idx="19510">
                  <c:v>8.5264800000000005E-8</c:v>
                </c:pt>
                <c:pt idx="19511">
                  <c:v>8.5271100000000002E-8</c:v>
                </c:pt>
                <c:pt idx="19512">
                  <c:v>8.5277300000000006E-8</c:v>
                </c:pt>
                <c:pt idx="19513">
                  <c:v>8.5283600000000003E-8</c:v>
                </c:pt>
                <c:pt idx="19514">
                  <c:v>8.5289799999999994E-8</c:v>
                </c:pt>
                <c:pt idx="19515">
                  <c:v>8.5296100000000004E-8</c:v>
                </c:pt>
                <c:pt idx="19516">
                  <c:v>8.5302299999999995E-8</c:v>
                </c:pt>
                <c:pt idx="19517">
                  <c:v>8.5308600000000005E-8</c:v>
                </c:pt>
                <c:pt idx="19518">
                  <c:v>8.5314799999999996E-8</c:v>
                </c:pt>
                <c:pt idx="19519">
                  <c:v>8.5321100000000006E-8</c:v>
                </c:pt>
                <c:pt idx="19520">
                  <c:v>8.5327299999999997E-8</c:v>
                </c:pt>
                <c:pt idx="19521">
                  <c:v>8.5333600000000006E-8</c:v>
                </c:pt>
                <c:pt idx="19522">
                  <c:v>8.5339799999999998E-8</c:v>
                </c:pt>
                <c:pt idx="19523">
                  <c:v>8.5346099999999994E-8</c:v>
                </c:pt>
                <c:pt idx="19524">
                  <c:v>8.5352299999999999E-8</c:v>
                </c:pt>
                <c:pt idx="19525">
                  <c:v>8.5358599999999995E-8</c:v>
                </c:pt>
                <c:pt idx="19526">
                  <c:v>8.53648E-8</c:v>
                </c:pt>
                <c:pt idx="19527">
                  <c:v>8.5371099999999996E-8</c:v>
                </c:pt>
                <c:pt idx="19528">
                  <c:v>8.53773E-8</c:v>
                </c:pt>
                <c:pt idx="19529">
                  <c:v>8.5383599999999997E-8</c:v>
                </c:pt>
                <c:pt idx="19530">
                  <c:v>8.5389800000000001E-8</c:v>
                </c:pt>
                <c:pt idx="19531">
                  <c:v>8.5396099999999998E-8</c:v>
                </c:pt>
                <c:pt idx="19532">
                  <c:v>8.5402300000000002E-8</c:v>
                </c:pt>
                <c:pt idx="19533">
                  <c:v>8.5408599999999999E-8</c:v>
                </c:pt>
                <c:pt idx="19534">
                  <c:v>8.5414800000000003E-8</c:v>
                </c:pt>
                <c:pt idx="19535">
                  <c:v>8.54211E-8</c:v>
                </c:pt>
                <c:pt idx="19536">
                  <c:v>8.5427300000000004E-8</c:v>
                </c:pt>
                <c:pt idx="19537">
                  <c:v>8.5433600000000001E-8</c:v>
                </c:pt>
                <c:pt idx="19538">
                  <c:v>8.5439800000000005E-8</c:v>
                </c:pt>
                <c:pt idx="19539">
                  <c:v>8.5446100000000002E-8</c:v>
                </c:pt>
                <c:pt idx="19540">
                  <c:v>8.5452300000000006E-8</c:v>
                </c:pt>
                <c:pt idx="19541">
                  <c:v>8.5458600000000003E-8</c:v>
                </c:pt>
                <c:pt idx="19542">
                  <c:v>8.5464799999999994E-8</c:v>
                </c:pt>
                <c:pt idx="19543">
                  <c:v>8.5471100000000004E-8</c:v>
                </c:pt>
                <c:pt idx="19544">
                  <c:v>8.5477299999999995E-8</c:v>
                </c:pt>
                <c:pt idx="19545">
                  <c:v>8.5483600000000005E-8</c:v>
                </c:pt>
                <c:pt idx="19546">
                  <c:v>8.5489799999999996E-8</c:v>
                </c:pt>
                <c:pt idx="19547">
                  <c:v>8.5496100000000005E-8</c:v>
                </c:pt>
                <c:pt idx="19548">
                  <c:v>8.5502299999999997E-8</c:v>
                </c:pt>
                <c:pt idx="19549">
                  <c:v>8.5508600000000006E-8</c:v>
                </c:pt>
                <c:pt idx="19550">
                  <c:v>8.5514799999999998E-8</c:v>
                </c:pt>
                <c:pt idx="19551">
                  <c:v>8.5521099999999994E-8</c:v>
                </c:pt>
                <c:pt idx="19552">
                  <c:v>8.5527299999999998E-8</c:v>
                </c:pt>
                <c:pt idx="19553">
                  <c:v>8.5533599999999995E-8</c:v>
                </c:pt>
                <c:pt idx="19554">
                  <c:v>8.5539799999999999E-8</c:v>
                </c:pt>
                <c:pt idx="19555">
                  <c:v>8.5546099999999996E-8</c:v>
                </c:pt>
                <c:pt idx="19556">
                  <c:v>8.55523E-8</c:v>
                </c:pt>
                <c:pt idx="19557">
                  <c:v>8.5558599999999997E-8</c:v>
                </c:pt>
                <c:pt idx="19558">
                  <c:v>8.5564800000000001E-8</c:v>
                </c:pt>
                <c:pt idx="19559">
                  <c:v>8.5571099999999998E-8</c:v>
                </c:pt>
                <c:pt idx="19560">
                  <c:v>8.5577300000000002E-8</c:v>
                </c:pt>
                <c:pt idx="19561">
                  <c:v>8.5583599999999999E-8</c:v>
                </c:pt>
                <c:pt idx="19562">
                  <c:v>8.5589800000000003E-8</c:v>
                </c:pt>
                <c:pt idx="19563">
                  <c:v>8.55961E-8</c:v>
                </c:pt>
                <c:pt idx="19564">
                  <c:v>8.5602300000000004E-8</c:v>
                </c:pt>
                <c:pt idx="19565">
                  <c:v>8.5608600000000001E-8</c:v>
                </c:pt>
                <c:pt idx="19566">
                  <c:v>8.5614800000000005E-8</c:v>
                </c:pt>
                <c:pt idx="19567">
                  <c:v>8.5621100000000002E-8</c:v>
                </c:pt>
                <c:pt idx="19568">
                  <c:v>8.5627300000000006E-8</c:v>
                </c:pt>
                <c:pt idx="19569">
                  <c:v>8.5633600000000003E-8</c:v>
                </c:pt>
                <c:pt idx="19570">
                  <c:v>8.5639799999999994E-8</c:v>
                </c:pt>
                <c:pt idx="19571">
                  <c:v>8.5646100000000004E-8</c:v>
                </c:pt>
                <c:pt idx="19572">
                  <c:v>8.5652299999999995E-8</c:v>
                </c:pt>
                <c:pt idx="19573">
                  <c:v>8.5658600000000004E-8</c:v>
                </c:pt>
                <c:pt idx="19574">
                  <c:v>8.5664799999999996E-8</c:v>
                </c:pt>
                <c:pt idx="19575">
                  <c:v>8.5671100000000005E-8</c:v>
                </c:pt>
                <c:pt idx="19576">
                  <c:v>8.5677299999999997E-8</c:v>
                </c:pt>
                <c:pt idx="19577">
                  <c:v>8.5683600000000006E-8</c:v>
                </c:pt>
                <c:pt idx="19578">
                  <c:v>8.5689799999999997E-8</c:v>
                </c:pt>
                <c:pt idx="19579">
                  <c:v>8.5696099999999994E-8</c:v>
                </c:pt>
                <c:pt idx="19580">
                  <c:v>8.5702299999999998E-8</c:v>
                </c:pt>
                <c:pt idx="19581">
                  <c:v>8.5708599999999995E-8</c:v>
                </c:pt>
                <c:pt idx="19582">
                  <c:v>8.5714799999999999E-8</c:v>
                </c:pt>
                <c:pt idx="19583">
                  <c:v>8.5721099999999996E-8</c:v>
                </c:pt>
                <c:pt idx="19584">
                  <c:v>8.57273E-8</c:v>
                </c:pt>
                <c:pt idx="19585">
                  <c:v>8.5733599999999997E-8</c:v>
                </c:pt>
                <c:pt idx="19586">
                  <c:v>8.5739800000000001E-8</c:v>
                </c:pt>
                <c:pt idx="19587">
                  <c:v>8.5746099999999998E-8</c:v>
                </c:pt>
                <c:pt idx="19588">
                  <c:v>8.5752300000000002E-8</c:v>
                </c:pt>
                <c:pt idx="19589">
                  <c:v>8.5758599999999999E-8</c:v>
                </c:pt>
                <c:pt idx="19590">
                  <c:v>8.5764800000000003E-8</c:v>
                </c:pt>
                <c:pt idx="19591">
                  <c:v>8.57711E-8</c:v>
                </c:pt>
                <c:pt idx="19592">
                  <c:v>8.5777300000000004E-8</c:v>
                </c:pt>
                <c:pt idx="19593">
                  <c:v>8.5783600000000001E-8</c:v>
                </c:pt>
                <c:pt idx="19594">
                  <c:v>8.5789800000000005E-8</c:v>
                </c:pt>
                <c:pt idx="19595">
                  <c:v>8.5796100000000002E-8</c:v>
                </c:pt>
                <c:pt idx="19596">
                  <c:v>8.5802300000000006E-8</c:v>
                </c:pt>
                <c:pt idx="19597">
                  <c:v>8.5808600000000002E-8</c:v>
                </c:pt>
                <c:pt idx="19598">
                  <c:v>8.5814799999999994E-8</c:v>
                </c:pt>
                <c:pt idx="19599">
                  <c:v>8.5821100000000003E-8</c:v>
                </c:pt>
                <c:pt idx="19600">
                  <c:v>8.5827299999999995E-8</c:v>
                </c:pt>
                <c:pt idx="19601">
                  <c:v>8.5833600000000004E-8</c:v>
                </c:pt>
                <c:pt idx="19602">
                  <c:v>8.5839799999999996E-8</c:v>
                </c:pt>
                <c:pt idx="19603">
                  <c:v>8.5846100000000005E-8</c:v>
                </c:pt>
                <c:pt idx="19604">
                  <c:v>8.5852299999999996E-8</c:v>
                </c:pt>
                <c:pt idx="19605">
                  <c:v>8.5858600000000006E-8</c:v>
                </c:pt>
                <c:pt idx="19606">
                  <c:v>8.5864799999999997E-8</c:v>
                </c:pt>
                <c:pt idx="19607">
                  <c:v>8.5871099999999994E-8</c:v>
                </c:pt>
                <c:pt idx="19608">
                  <c:v>8.5877299999999998E-8</c:v>
                </c:pt>
                <c:pt idx="19609">
                  <c:v>8.5883599999999995E-8</c:v>
                </c:pt>
                <c:pt idx="19610">
                  <c:v>8.5889799999999999E-8</c:v>
                </c:pt>
                <c:pt idx="19611">
                  <c:v>8.5896099999999996E-8</c:v>
                </c:pt>
                <c:pt idx="19612">
                  <c:v>8.59023E-8</c:v>
                </c:pt>
                <c:pt idx="19613">
                  <c:v>8.5908599999999997E-8</c:v>
                </c:pt>
                <c:pt idx="19614">
                  <c:v>8.5914800000000001E-8</c:v>
                </c:pt>
                <c:pt idx="19615">
                  <c:v>8.5921099999999998E-8</c:v>
                </c:pt>
                <c:pt idx="19616">
                  <c:v>8.5927300000000002E-8</c:v>
                </c:pt>
                <c:pt idx="19617">
                  <c:v>8.5933599999999999E-8</c:v>
                </c:pt>
                <c:pt idx="19618">
                  <c:v>8.5939800000000003E-8</c:v>
                </c:pt>
                <c:pt idx="19619">
                  <c:v>8.59461E-8</c:v>
                </c:pt>
                <c:pt idx="19620">
                  <c:v>8.5952300000000004E-8</c:v>
                </c:pt>
                <c:pt idx="19621">
                  <c:v>8.5958600000000001E-8</c:v>
                </c:pt>
                <c:pt idx="19622">
                  <c:v>8.5964800000000005E-8</c:v>
                </c:pt>
                <c:pt idx="19623">
                  <c:v>8.5971100000000001E-8</c:v>
                </c:pt>
                <c:pt idx="19624">
                  <c:v>8.5977300000000006E-8</c:v>
                </c:pt>
                <c:pt idx="19625">
                  <c:v>8.5983600000000002E-8</c:v>
                </c:pt>
                <c:pt idx="19626">
                  <c:v>8.5989799999999994E-8</c:v>
                </c:pt>
                <c:pt idx="19627">
                  <c:v>8.5996100000000003E-8</c:v>
                </c:pt>
                <c:pt idx="19628">
                  <c:v>8.6002299999999994E-8</c:v>
                </c:pt>
                <c:pt idx="19629">
                  <c:v>8.6008600000000004E-8</c:v>
                </c:pt>
                <c:pt idx="19630">
                  <c:v>8.6014799999999995E-8</c:v>
                </c:pt>
                <c:pt idx="19631">
                  <c:v>8.6021100000000005E-8</c:v>
                </c:pt>
                <c:pt idx="19632">
                  <c:v>8.6027299999999996E-8</c:v>
                </c:pt>
                <c:pt idx="19633">
                  <c:v>8.6033600000000006E-8</c:v>
                </c:pt>
                <c:pt idx="19634">
                  <c:v>8.6039799999999997E-8</c:v>
                </c:pt>
                <c:pt idx="19635">
                  <c:v>8.6046099999999994E-8</c:v>
                </c:pt>
                <c:pt idx="19636">
                  <c:v>8.6052299999999998E-8</c:v>
                </c:pt>
                <c:pt idx="19637">
                  <c:v>8.6058599999999995E-8</c:v>
                </c:pt>
                <c:pt idx="19638">
                  <c:v>8.6064799999999999E-8</c:v>
                </c:pt>
                <c:pt idx="19639">
                  <c:v>8.6071099999999996E-8</c:v>
                </c:pt>
                <c:pt idx="19640">
                  <c:v>8.60773E-8</c:v>
                </c:pt>
                <c:pt idx="19641">
                  <c:v>8.6083599999999997E-8</c:v>
                </c:pt>
                <c:pt idx="19642">
                  <c:v>8.6089800000000001E-8</c:v>
                </c:pt>
                <c:pt idx="19643">
                  <c:v>8.6096099999999998E-8</c:v>
                </c:pt>
                <c:pt idx="19644">
                  <c:v>8.6102300000000002E-8</c:v>
                </c:pt>
                <c:pt idx="19645">
                  <c:v>8.6108599999999999E-8</c:v>
                </c:pt>
                <c:pt idx="19646">
                  <c:v>8.6114800000000003E-8</c:v>
                </c:pt>
                <c:pt idx="19647">
                  <c:v>8.6121099999999999E-8</c:v>
                </c:pt>
                <c:pt idx="19648">
                  <c:v>8.6127300000000004E-8</c:v>
                </c:pt>
                <c:pt idx="19649">
                  <c:v>8.61336E-8</c:v>
                </c:pt>
                <c:pt idx="19650">
                  <c:v>8.6139800000000005E-8</c:v>
                </c:pt>
                <c:pt idx="19651">
                  <c:v>8.6146100000000001E-8</c:v>
                </c:pt>
                <c:pt idx="19652">
                  <c:v>8.6152300000000006E-8</c:v>
                </c:pt>
                <c:pt idx="19653">
                  <c:v>8.6158600000000002E-8</c:v>
                </c:pt>
                <c:pt idx="19654">
                  <c:v>8.6164799999999993E-8</c:v>
                </c:pt>
                <c:pt idx="19655">
                  <c:v>8.6171100000000003E-8</c:v>
                </c:pt>
                <c:pt idx="19656">
                  <c:v>8.6177299999999994E-8</c:v>
                </c:pt>
                <c:pt idx="19657">
                  <c:v>8.6183600000000004E-8</c:v>
                </c:pt>
                <c:pt idx="19658">
                  <c:v>8.6189799999999995E-8</c:v>
                </c:pt>
                <c:pt idx="19659">
                  <c:v>8.6196100000000005E-8</c:v>
                </c:pt>
                <c:pt idx="19660">
                  <c:v>8.6202299999999996E-8</c:v>
                </c:pt>
                <c:pt idx="19661">
                  <c:v>8.6208600000000006E-8</c:v>
                </c:pt>
                <c:pt idx="19662">
                  <c:v>8.6214799999999997E-8</c:v>
                </c:pt>
                <c:pt idx="19663">
                  <c:v>8.6221099999999994E-8</c:v>
                </c:pt>
                <c:pt idx="19664">
                  <c:v>8.6227299999999998E-8</c:v>
                </c:pt>
                <c:pt idx="19665">
                  <c:v>8.6233599999999995E-8</c:v>
                </c:pt>
                <c:pt idx="19666">
                  <c:v>8.6239799999999999E-8</c:v>
                </c:pt>
                <c:pt idx="19667">
                  <c:v>8.6246099999999996E-8</c:v>
                </c:pt>
                <c:pt idx="19668">
                  <c:v>8.62523E-8</c:v>
                </c:pt>
                <c:pt idx="19669">
                  <c:v>8.6258599999999997E-8</c:v>
                </c:pt>
                <c:pt idx="19670">
                  <c:v>8.6264800000000001E-8</c:v>
                </c:pt>
                <c:pt idx="19671">
                  <c:v>8.6271099999999998E-8</c:v>
                </c:pt>
                <c:pt idx="19672">
                  <c:v>8.6277300000000002E-8</c:v>
                </c:pt>
                <c:pt idx="19673">
                  <c:v>8.6283599999999998E-8</c:v>
                </c:pt>
                <c:pt idx="19674">
                  <c:v>8.6289800000000003E-8</c:v>
                </c:pt>
                <c:pt idx="19675">
                  <c:v>8.6296099999999999E-8</c:v>
                </c:pt>
                <c:pt idx="19676">
                  <c:v>8.6302300000000004E-8</c:v>
                </c:pt>
                <c:pt idx="19677">
                  <c:v>8.63086E-8</c:v>
                </c:pt>
                <c:pt idx="19678">
                  <c:v>8.6314800000000005E-8</c:v>
                </c:pt>
                <c:pt idx="19679">
                  <c:v>8.6321100000000001E-8</c:v>
                </c:pt>
                <c:pt idx="19680">
                  <c:v>8.6327300000000006E-8</c:v>
                </c:pt>
                <c:pt idx="19681">
                  <c:v>8.6333600000000002E-8</c:v>
                </c:pt>
                <c:pt idx="19682">
                  <c:v>8.6339800000000007E-8</c:v>
                </c:pt>
                <c:pt idx="19683">
                  <c:v>8.6346100000000003E-8</c:v>
                </c:pt>
                <c:pt idx="19684">
                  <c:v>8.6352299999999994E-8</c:v>
                </c:pt>
                <c:pt idx="19685">
                  <c:v>8.6358600000000004E-8</c:v>
                </c:pt>
                <c:pt idx="19686">
                  <c:v>8.6364799999999995E-8</c:v>
                </c:pt>
                <c:pt idx="19687">
                  <c:v>8.6371100000000005E-8</c:v>
                </c:pt>
                <c:pt idx="19688">
                  <c:v>8.6377299999999996E-8</c:v>
                </c:pt>
                <c:pt idx="19689">
                  <c:v>8.6383600000000006E-8</c:v>
                </c:pt>
                <c:pt idx="19690">
                  <c:v>8.6389799999999997E-8</c:v>
                </c:pt>
                <c:pt idx="19691">
                  <c:v>8.6396099999999994E-8</c:v>
                </c:pt>
                <c:pt idx="19692">
                  <c:v>8.6402299999999998E-8</c:v>
                </c:pt>
                <c:pt idx="19693">
                  <c:v>8.6408599999999995E-8</c:v>
                </c:pt>
                <c:pt idx="19694">
                  <c:v>8.6414799999999999E-8</c:v>
                </c:pt>
                <c:pt idx="19695">
                  <c:v>8.6421099999999996E-8</c:v>
                </c:pt>
                <c:pt idx="19696">
                  <c:v>8.64273E-8</c:v>
                </c:pt>
                <c:pt idx="19697">
                  <c:v>8.6433599999999996E-8</c:v>
                </c:pt>
                <c:pt idx="19698">
                  <c:v>8.6439800000000001E-8</c:v>
                </c:pt>
                <c:pt idx="19699">
                  <c:v>8.6446099999999997E-8</c:v>
                </c:pt>
                <c:pt idx="19700">
                  <c:v>8.6452300000000002E-8</c:v>
                </c:pt>
                <c:pt idx="19701">
                  <c:v>8.6458599999999998E-8</c:v>
                </c:pt>
                <c:pt idx="19702">
                  <c:v>8.6464800000000003E-8</c:v>
                </c:pt>
                <c:pt idx="19703">
                  <c:v>8.6471099999999999E-8</c:v>
                </c:pt>
                <c:pt idx="19704">
                  <c:v>8.6477300000000004E-8</c:v>
                </c:pt>
                <c:pt idx="19705">
                  <c:v>8.64836E-8</c:v>
                </c:pt>
                <c:pt idx="19706">
                  <c:v>8.6489800000000005E-8</c:v>
                </c:pt>
                <c:pt idx="19707">
                  <c:v>8.6496100000000001E-8</c:v>
                </c:pt>
                <c:pt idx="19708">
                  <c:v>8.6502300000000006E-8</c:v>
                </c:pt>
                <c:pt idx="19709">
                  <c:v>8.6508600000000002E-8</c:v>
                </c:pt>
                <c:pt idx="19710">
                  <c:v>8.6514800000000007E-8</c:v>
                </c:pt>
                <c:pt idx="19711">
                  <c:v>8.6521100000000003E-8</c:v>
                </c:pt>
                <c:pt idx="19712">
                  <c:v>8.6527299999999994E-8</c:v>
                </c:pt>
                <c:pt idx="19713">
                  <c:v>8.6533600000000004E-8</c:v>
                </c:pt>
                <c:pt idx="19714">
                  <c:v>8.6539799999999995E-8</c:v>
                </c:pt>
                <c:pt idx="19715">
                  <c:v>8.6546100000000005E-8</c:v>
                </c:pt>
                <c:pt idx="19716">
                  <c:v>8.6552299999999996E-8</c:v>
                </c:pt>
                <c:pt idx="19717">
                  <c:v>8.6558600000000006E-8</c:v>
                </c:pt>
                <c:pt idx="19718">
                  <c:v>8.6564799999999997E-8</c:v>
                </c:pt>
                <c:pt idx="19719">
                  <c:v>8.6571099999999994E-8</c:v>
                </c:pt>
                <c:pt idx="19720">
                  <c:v>8.6577299999999998E-8</c:v>
                </c:pt>
                <c:pt idx="19721">
                  <c:v>8.6583599999999995E-8</c:v>
                </c:pt>
                <c:pt idx="19722">
                  <c:v>8.6589799999999999E-8</c:v>
                </c:pt>
                <c:pt idx="19723">
                  <c:v>8.6596099999999995E-8</c:v>
                </c:pt>
                <c:pt idx="19724">
                  <c:v>8.66023E-8</c:v>
                </c:pt>
                <c:pt idx="19725">
                  <c:v>8.6608599999999996E-8</c:v>
                </c:pt>
                <c:pt idx="19726">
                  <c:v>8.6614800000000001E-8</c:v>
                </c:pt>
                <c:pt idx="19727">
                  <c:v>8.6621099999999997E-8</c:v>
                </c:pt>
                <c:pt idx="19728">
                  <c:v>8.6627300000000002E-8</c:v>
                </c:pt>
                <c:pt idx="19729">
                  <c:v>8.6633599999999998E-8</c:v>
                </c:pt>
                <c:pt idx="19730">
                  <c:v>8.6639800000000003E-8</c:v>
                </c:pt>
                <c:pt idx="19731">
                  <c:v>8.6646099999999999E-8</c:v>
                </c:pt>
                <c:pt idx="19732">
                  <c:v>8.6652300000000004E-8</c:v>
                </c:pt>
                <c:pt idx="19733">
                  <c:v>8.66586E-8</c:v>
                </c:pt>
                <c:pt idx="19734">
                  <c:v>8.6664800000000005E-8</c:v>
                </c:pt>
                <c:pt idx="19735">
                  <c:v>8.6671100000000001E-8</c:v>
                </c:pt>
                <c:pt idx="19736">
                  <c:v>8.6677300000000005E-8</c:v>
                </c:pt>
                <c:pt idx="19737">
                  <c:v>8.6683600000000002E-8</c:v>
                </c:pt>
                <c:pt idx="19738">
                  <c:v>8.6689800000000006E-8</c:v>
                </c:pt>
                <c:pt idx="19739">
                  <c:v>8.6696100000000003E-8</c:v>
                </c:pt>
                <c:pt idx="19740">
                  <c:v>8.6702299999999994E-8</c:v>
                </c:pt>
                <c:pt idx="19741">
                  <c:v>8.6708600000000004E-8</c:v>
                </c:pt>
                <c:pt idx="19742">
                  <c:v>8.6714799999999995E-8</c:v>
                </c:pt>
                <c:pt idx="19743">
                  <c:v>8.6721100000000005E-8</c:v>
                </c:pt>
                <c:pt idx="19744">
                  <c:v>8.6727299999999996E-8</c:v>
                </c:pt>
                <c:pt idx="19745">
                  <c:v>8.6733600000000006E-8</c:v>
                </c:pt>
                <c:pt idx="19746">
                  <c:v>8.6739799999999997E-8</c:v>
                </c:pt>
                <c:pt idx="19747">
                  <c:v>8.6746099999999994E-8</c:v>
                </c:pt>
                <c:pt idx="19748">
                  <c:v>8.6752299999999998E-8</c:v>
                </c:pt>
                <c:pt idx="19749">
                  <c:v>8.6758599999999994E-8</c:v>
                </c:pt>
                <c:pt idx="19750">
                  <c:v>8.6764799999999999E-8</c:v>
                </c:pt>
                <c:pt idx="19751">
                  <c:v>8.6771099999999995E-8</c:v>
                </c:pt>
                <c:pt idx="19752">
                  <c:v>8.67773E-8</c:v>
                </c:pt>
                <c:pt idx="19753">
                  <c:v>8.6783599999999996E-8</c:v>
                </c:pt>
                <c:pt idx="19754">
                  <c:v>8.6789800000000001E-8</c:v>
                </c:pt>
                <c:pt idx="19755">
                  <c:v>8.6796099999999997E-8</c:v>
                </c:pt>
                <c:pt idx="19756">
                  <c:v>8.6802300000000002E-8</c:v>
                </c:pt>
                <c:pt idx="19757">
                  <c:v>8.6808599999999998E-8</c:v>
                </c:pt>
                <c:pt idx="19758">
                  <c:v>8.6814800000000003E-8</c:v>
                </c:pt>
                <c:pt idx="19759">
                  <c:v>8.6821099999999999E-8</c:v>
                </c:pt>
                <c:pt idx="19760">
                  <c:v>8.6827300000000004E-8</c:v>
                </c:pt>
                <c:pt idx="19761">
                  <c:v>8.68336E-8</c:v>
                </c:pt>
                <c:pt idx="19762">
                  <c:v>8.6839800000000004E-8</c:v>
                </c:pt>
                <c:pt idx="19763">
                  <c:v>8.6846100000000001E-8</c:v>
                </c:pt>
                <c:pt idx="19764">
                  <c:v>8.6852300000000005E-8</c:v>
                </c:pt>
                <c:pt idx="19765">
                  <c:v>8.6858600000000002E-8</c:v>
                </c:pt>
                <c:pt idx="19766">
                  <c:v>8.6864800000000006E-8</c:v>
                </c:pt>
                <c:pt idx="19767">
                  <c:v>8.6871100000000003E-8</c:v>
                </c:pt>
                <c:pt idx="19768">
                  <c:v>8.6877299999999994E-8</c:v>
                </c:pt>
                <c:pt idx="19769">
                  <c:v>8.6883600000000004E-8</c:v>
                </c:pt>
                <c:pt idx="19770">
                  <c:v>8.6889799999999995E-8</c:v>
                </c:pt>
                <c:pt idx="19771">
                  <c:v>8.6896100000000005E-8</c:v>
                </c:pt>
                <c:pt idx="19772">
                  <c:v>8.6902299999999996E-8</c:v>
                </c:pt>
                <c:pt idx="19773">
                  <c:v>8.6908600000000006E-8</c:v>
                </c:pt>
                <c:pt idx="19774">
                  <c:v>8.6914799999999997E-8</c:v>
                </c:pt>
                <c:pt idx="19775">
                  <c:v>8.6921099999999993E-8</c:v>
                </c:pt>
                <c:pt idx="19776">
                  <c:v>8.6927299999999998E-8</c:v>
                </c:pt>
                <c:pt idx="19777">
                  <c:v>8.6933599999999994E-8</c:v>
                </c:pt>
                <c:pt idx="19778">
                  <c:v>8.6939799999999999E-8</c:v>
                </c:pt>
                <c:pt idx="19779">
                  <c:v>8.6946099999999995E-8</c:v>
                </c:pt>
                <c:pt idx="19780">
                  <c:v>8.69523E-8</c:v>
                </c:pt>
                <c:pt idx="19781">
                  <c:v>8.6958599999999996E-8</c:v>
                </c:pt>
                <c:pt idx="19782">
                  <c:v>8.6964800000000001E-8</c:v>
                </c:pt>
                <c:pt idx="19783">
                  <c:v>8.6971099999999997E-8</c:v>
                </c:pt>
                <c:pt idx="19784">
                  <c:v>8.6977300000000002E-8</c:v>
                </c:pt>
                <c:pt idx="19785">
                  <c:v>8.6983599999999998E-8</c:v>
                </c:pt>
                <c:pt idx="19786">
                  <c:v>8.6989800000000002E-8</c:v>
                </c:pt>
                <c:pt idx="19787">
                  <c:v>8.6996099999999999E-8</c:v>
                </c:pt>
                <c:pt idx="19788">
                  <c:v>8.7002300000000003E-8</c:v>
                </c:pt>
                <c:pt idx="19789">
                  <c:v>8.70086E-8</c:v>
                </c:pt>
                <c:pt idx="19790">
                  <c:v>8.7014800000000004E-8</c:v>
                </c:pt>
                <c:pt idx="19791">
                  <c:v>8.7021100000000001E-8</c:v>
                </c:pt>
                <c:pt idx="19792">
                  <c:v>8.7027300000000005E-8</c:v>
                </c:pt>
                <c:pt idx="19793">
                  <c:v>8.7033600000000002E-8</c:v>
                </c:pt>
                <c:pt idx="19794">
                  <c:v>8.7039800000000006E-8</c:v>
                </c:pt>
                <c:pt idx="19795">
                  <c:v>8.7046100000000003E-8</c:v>
                </c:pt>
                <c:pt idx="19796">
                  <c:v>8.7052299999999994E-8</c:v>
                </c:pt>
                <c:pt idx="19797">
                  <c:v>8.7058600000000004E-8</c:v>
                </c:pt>
                <c:pt idx="19798">
                  <c:v>8.7064799999999995E-8</c:v>
                </c:pt>
                <c:pt idx="19799">
                  <c:v>8.7071100000000005E-8</c:v>
                </c:pt>
                <c:pt idx="19800">
                  <c:v>8.7077299999999996E-8</c:v>
                </c:pt>
                <c:pt idx="19801">
                  <c:v>8.7083600000000006E-8</c:v>
                </c:pt>
                <c:pt idx="19802">
                  <c:v>8.7089799999999997E-8</c:v>
                </c:pt>
                <c:pt idx="19803">
                  <c:v>8.7096100000000007E-8</c:v>
                </c:pt>
                <c:pt idx="19804">
                  <c:v>8.7102299999999998E-8</c:v>
                </c:pt>
                <c:pt idx="19805">
                  <c:v>8.7108599999999994E-8</c:v>
                </c:pt>
                <c:pt idx="19806">
                  <c:v>8.7114799999999999E-8</c:v>
                </c:pt>
                <c:pt idx="19807">
                  <c:v>8.7121099999999995E-8</c:v>
                </c:pt>
                <c:pt idx="19808">
                  <c:v>8.71273E-8</c:v>
                </c:pt>
                <c:pt idx="19809">
                  <c:v>8.7133599999999996E-8</c:v>
                </c:pt>
                <c:pt idx="19810">
                  <c:v>8.7139800000000001E-8</c:v>
                </c:pt>
                <c:pt idx="19811">
                  <c:v>8.7146099999999997E-8</c:v>
                </c:pt>
                <c:pt idx="19812">
                  <c:v>8.7152300000000001E-8</c:v>
                </c:pt>
                <c:pt idx="19813">
                  <c:v>8.7158599999999998E-8</c:v>
                </c:pt>
                <c:pt idx="19814">
                  <c:v>8.7164800000000002E-8</c:v>
                </c:pt>
                <c:pt idx="19815">
                  <c:v>8.7171099999999999E-8</c:v>
                </c:pt>
                <c:pt idx="19816">
                  <c:v>8.7177300000000003E-8</c:v>
                </c:pt>
                <c:pt idx="19817">
                  <c:v>8.71836E-8</c:v>
                </c:pt>
                <c:pt idx="19818">
                  <c:v>8.7189800000000004E-8</c:v>
                </c:pt>
                <c:pt idx="19819">
                  <c:v>8.7196100000000001E-8</c:v>
                </c:pt>
                <c:pt idx="19820">
                  <c:v>8.7202300000000005E-8</c:v>
                </c:pt>
                <c:pt idx="19821">
                  <c:v>8.7208600000000002E-8</c:v>
                </c:pt>
                <c:pt idx="19822">
                  <c:v>8.7214800000000006E-8</c:v>
                </c:pt>
                <c:pt idx="19823">
                  <c:v>8.7221100000000003E-8</c:v>
                </c:pt>
                <c:pt idx="19824">
                  <c:v>8.7227299999999994E-8</c:v>
                </c:pt>
                <c:pt idx="19825">
                  <c:v>8.7233600000000004E-8</c:v>
                </c:pt>
                <c:pt idx="19826">
                  <c:v>8.7239799999999995E-8</c:v>
                </c:pt>
                <c:pt idx="19827">
                  <c:v>8.7246100000000005E-8</c:v>
                </c:pt>
                <c:pt idx="19828">
                  <c:v>8.7252299999999996E-8</c:v>
                </c:pt>
                <c:pt idx="19829">
                  <c:v>8.7258600000000006E-8</c:v>
                </c:pt>
                <c:pt idx="19830">
                  <c:v>8.7264799999999997E-8</c:v>
                </c:pt>
                <c:pt idx="19831">
                  <c:v>8.7271100000000006E-8</c:v>
                </c:pt>
                <c:pt idx="19832">
                  <c:v>8.7277299999999998E-8</c:v>
                </c:pt>
                <c:pt idx="19833">
                  <c:v>8.7283599999999994E-8</c:v>
                </c:pt>
                <c:pt idx="19834">
                  <c:v>8.7289799999999999E-8</c:v>
                </c:pt>
                <c:pt idx="19835">
                  <c:v>8.7296099999999995E-8</c:v>
                </c:pt>
                <c:pt idx="19836">
                  <c:v>8.73023E-8</c:v>
                </c:pt>
                <c:pt idx="19837">
                  <c:v>8.7308599999999996E-8</c:v>
                </c:pt>
                <c:pt idx="19838">
                  <c:v>8.73148E-8</c:v>
                </c:pt>
                <c:pt idx="19839">
                  <c:v>8.7321099999999997E-8</c:v>
                </c:pt>
                <c:pt idx="19840">
                  <c:v>8.7327300000000001E-8</c:v>
                </c:pt>
                <c:pt idx="19841">
                  <c:v>8.7333599999999998E-8</c:v>
                </c:pt>
                <c:pt idx="19842">
                  <c:v>8.7339800000000002E-8</c:v>
                </c:pt>
                <c:pt idx="19843">
                  <c:v>8.7346099999999999E-8</c:v>
                </c:pt>
                <c:pt idx="19844">
                  <c:v>8.7352300000000003E-8</c:v>
                </c:pt>
                <c:pt idx="19845">
                  <c:v>8.73586E-8</c:v>
                </c:pt>
                <c:pt idx="19846">
                  <c:v>8.7364800000000004E-8</c:v>
                </c:pt>
                <c:pt idx="19847">
                  <c:v>8.7371100000000001E-8</c:v>
                </c:pt>
                <c:pt idx="19848">
                  <c:v>8.7377300000000005E-8</c:v>
                </c:pt>
                <c:pt idx="19849">
                  <c:v>8.7383600000000002E-8</c:v>
                </c:pt>
                <c:pt idx="19850">
                  <c:v>8.7389800000000006E-8</c:v>
                </c:pt>
                <c:pt idx="19851">
                  <c:v>8.7396100000000003E-8</c:v>
                </c:pt>
                <c:pt idx="19852">
                  <c:v>8.7402299999999994E-8</c:v>
                </c:pt>
                <c:pt idx="19853">
                  <c:v>8.7408600000000004E-8</c:v>
                </c:pt>
                <c:pt idx="19854">
                  <c:v>8.7414799999999995E-8</c:v>
                </c:pt>
                <c:pt idx="19855">
                  <c:v>8.7421100000000005E-8</c:v>
                </c:pt>
                <c:pt idx="19856">
                  <c:v>8.7427299999999996E-8</c:v>
                </c:pt>
                <c:pt idx="19857">
                  <c:v>8.7433600000000005E-8</c:v>
                </c:pt>
                <c:pt idx="19858">
                  <c:v>8.7439799999999997E-8</c:v>
                </c:pt>
                <c:pt idx="19859">
                  <c:v>8.7446100000000006E-8</c:v>
                </c:pt>
                <c:pt idx="19860">
                  <c:v>8.7452299999999998E-8</c:v>
                </c:pt>
                <c:pt idx="19861">
                  <c:v>8.7458599999999994E-8</c:v>
                </c:pt>
                <c:pt idx="19862">
                  <c:v>8.7464799999999998E-8</c:v>
                </c:pt>
                <c:pt idx="19863">
                  <c:v>8.7471099999999995E-8</c:v>
                </c:pt>
                <c:pt idx="19864">
                  <c:v>8.7477299999999999E-8</c:v>
                </c:pt>
                <c:pt idx="19865">
                  <c:v>8.7483599999999996E-8</c:v>
                </c:pt>
                <c:pt idx="19866">
                  <c:v>8.74898E-8</c:v>
                </c:pt>
                <c:pt idx="19867">
                  <c:v>8.7496099999999997E-8</c:v>
                </c:pt>
                <c:pt idx="19868">
                  <c:v>8.7502300000000001E-8</c:v>
                </c:pt>
                <c:pt idx="19869">
                  <c:v>8.7508599999999998E-8</c:v>
                </c:pt>
                <c:pt idx="19870">
                  <c:v>8.7514800000000002E-8</c:v>
                </c:pt>
                <c:pt idx="19871">
                  <c:v>8.7521099999999999E-8</c:v>
                </c:pt>
                <c:pt idx="19872">
                  <c:v>8.7527300000000003E-8</c:v>
                </c:pt>
                <c:pt idx="19873">
                  <c:v>8.75336E-8</c:v>
                </c:pt>
                <c:pt idx="19874">
                  <c:v>8.7539800000000004E-8</c:v>
                </c:pt>
                <c:pt idx="19875">
                  <c:v>8.7546100000000001E-8</c:v>
                </c:pt>
                <c:pt idx="19876">
                  <c:v>8.7552300000000005E-8</c:v>
                </c:pt>
                <c:pt idx="19877">
                  <c:v>8.7558600000000002E-8</c:v>
                </c:pt>
                <c:pt idx="19878">
                  <c:v>8.7564800000000006E-8</c:v>
                </c:pt>
                <c:pt idx="19879">
                  <c:v>8.7571100000000003E-8</c:v>
                </c:pt>
                <c:pt idx="19880">
                  <c:v>8.7577299999999994E-8</c:v>
                </c:pt>
                <c:pt idx="19881">
                  <c:v>8.7583600000000003E-8</c:v>
                </c:pt>
                <c:pt idx="19882">
                  <c:v>8.7589799999999995E-8</c:v>
                </c:pt>
                <c:pt idx="19883">
                  <c:v>8.7596100000000004E-8</c:v>
                </c:pt>
                <c:pt idx="19884">
                  <c:v>8.7602299999999996E-8</c:v>
                </c:pt>
                <c:pt idx="19885">
                  <c:v>8.7608600000000005E-8</c:v>
                </c:pt>
                <c:pt idx="19886">
                  <c:v>8.7614799999999997E-8</c:v>
                </c:pt>
                <c:pt idx="19887">
                  <c:v>8.7621100000000006E-8</c:v>
                </c:pt>
                <c:pt idx="19888">
                  <c:v>8.7627299999999997E-8</c:v>
                </c:pt>
                <c:pt idx="19889">
                  <c:v>8.7633599999999994E-8</c:v>
                </c:pt>
                <c:pt idx="19890">
                  <c:v>8.7639799999999998E-8</c:v>
                </c:pt>
                <c:pt idx="19891">
                  <c:v>8.7646099999999995E-8</c:v>
                </c:pt>
                <c:pt idx="19892">
                  <c:v>8.7652299999999999E-8</c:v>
                </c:pt>
                <c:pt idx="19893">
                  <c:v>8.7658599999999996E-8</c:v>
                </c:pt>
                <c:pt idx="19894">
                  <c:v>8.76648E-8</c:v>
                </c:pt>
                <c:pt idx="19895">
                  <c:v>8.7671099999999997E-8</c:v>
                </c:pt>
                <c:pt idx="19896">
                  <c:v>8.7677300000000001E-8</c:v>
                </c:pt>
                <c:pt idx="19897">
                  <c:v>8.7683599999999998E-8</c:v>
                </c:pt>
                <c:pt idx="19898">
                  <c:v>8.7689800000000002E-8</c:v>
                </c:pt>
                <c:pt idx="19899">
                  <c:v>8.7696099999999999E-8</c:v>
                </c:pt>
                <c:pt idx="19900">
                  <c:v>8.7702300000000003E-8</c:v>
                </c:pt>
                <c:pt idx="19901">
                  <c:v>8.77086E-8</c:v>
                </c:pt>
                <c:pt idx="19902">
                  <c:v>8.7714800000000004E-8</c:v>
                </c:pt>
                <c:pt idx="19903">
                  <c:v>8.7721100000000001E-8</c:v>
                </c:pt>
                <c:pt idx="19904">
                  <c:v>8.7727300000000005E-8</c:v>
                </c:pt>
                <c:pt idx="19905">
                  <c:v>8.7733600000000002E-8</c:v>
                </c:pt>
                <c:pt idx="19906">
                  <c:v>8.7739800000000006E-8</c:v>
                </c:pt>
                <c:pt idx="19907">
                  <c:v>8.7746100000000002E-8</c:v>
                </c:pt>
                <c:pt idx="19908">
                  <c:v>8.7752299999999994E-8</c:v>
                </c:pt>
                <c:pt idx="19909">
                  <c:v>8.7758600000000003E-8</c:v>
                </c:pt>
                <c:pt idx="19910">
                  <c:v>8.7764799999999995E-8</c:v>
                </c:pt>
                <c:pt idx="19911">
                  <c:v>8.7771100000000004E-8</c:v>
                </c:pt>
                <c:pt idx="19912">
                  <c:v>8.7777299999999995E-8</c:v>
                </c:pt>
                <c:pt idx="19913">
                  <c:v>8.7783600000000005E-8</c:v>
                </c:pt>
                <c:pt idx="19914">
                  <c:v>8.7789799999999996E-8</c:v>
                </c:pt>
                <c:pt idx="19915">
                  <c:v>8.7796100000000006E-8</c:v>
                </c:pt>
                <c:pt idx="19916">
                  <c:v>8.7802299999999997E-8</c:v>
                </c:pt>
                <c:pt idx="19917">
                  <c:v>8.7808599999999994E-8</c:v>
                </c:pt>
                <c:pt idx="19918">
                  <c:v>8.7814799999999998E-8</c:v>
                </c:pt>
                <c:pt idx="19919">
                  <c:v>8.7821099999999995E-8</c:v>
                </c:pt>
                <c:pt idx="19920">
                  <c:v>8.7827299999999999E-8</c:v>
                </c:pt>
                <c:pt idx="19921">
                  <c:v>8.7833599999999996E-8</c:v>
                </c:pt>
                <c:pt idx="19922">
                  <c:v>8.78398E-8</c:v>
                </c:pt>
                <c:pt idx="19923">
                  <c:v>8.7846099999999997E-8</c:v>
                </c:pt>
                <c:pt idx="19924">
                  <c:v>8.7852300000000001E-8</c:v>
                </c:pt>
                <c:pt idx="19925">
                  <c:v>8.7858599999999998E-8</c:v>
                </c:pt>
                <c:pt idx="19926">
                  <c:v>8.7864800000000002E-8</c:v>
                </c:pt>
                <c:pt idx="19927">
                  <c:v>8.7871099999999999E-8</c:v>
                </c:pt>
                <c:pt idx="19928">
                  <c:v>8.7877300000000003E-8</c:v>
                </c:pt>
                <c:pt idx="19929">
                  <c:v>8.78836E-8</c:v>
                </c:pt>
                <c:pt idx="19930">
                  <c:v>8.7889800000000004E-8</c:v>
                </c:pt>
                <c:pt idx="19931">
                  <c:v>8.78961E-8</c:v>
                </c:pt>
                <c:pt idx="19932">
                  <c:v>8.7902300000000005E-8</c:v>
                </c:pt>
                <c:pt idx="19933">
                  <c:v>8.7908600000000001E-8</c:v>
                </c:pt>
                <c:pt idx="19934">
                  <c:v>8.7914800000000006E-8</c:v>
                </c:pt>
                <c:pt idx="19935">
                  <c:v>8.7921100000000002E-8</c:v>
                </c:pt>
                <c:pt idx="19936">
                  <c:v>8.7927299999999994E-8</c:v>
                </c:pt>
                <c:pt idx="19937">
                  <c:v>8.7933600000000003E-8</c:v>
                </c:pt>
                <c:pt idx="19938">
                  <c:v>8.7939799999999994E-8</c:v>
                </c:pt>
                <c:pt idx="19939">
                  <c:v>8.7946100000000004E-8</c:v>
                </c:pt>
                <c:pt idx="19940">
                  <c:v>8.7952299999999995E-8</c:v>
                </c:pt>
                <c:pt idx="19941">
                  <c:v>8.7958600000000005E-8</c:v>
                </c:pt>
                <c:pt idx="19942">
                  <c:v>8.7964799999999996E-8</c:v>
                </c:pt>
                <c:pt idx="19943">
                  <c:v>8.7971100000000006E-8</c:v>
                </c:pt>
                <c:pt idx="19944">
                  <c:v>8.7977299999999997E-8</c:v>
                </c:pt>
                <c:pt idx="19945">
                  <c:v>8.7983599999999994E-8</c:v>
                </c:pt>
                <c:pt idx="19946">
                  <c:v>8.7989799999999998E-8</c:v>
                </c:pt>
                <c:pt idx="19947">
                  <c:v>8.7996099999999995E-8</c:v>
                </c:pt>
                <c:pt idx="19948">
                  <c:v>8.8002299999999999E-8</c:v>
                </c:pt>
                <c:pt idx="19949">
                  <c:v>8.8008599999999996E-8</c:v>
                </c:pt>
                <c:pt idx="19950">
                  <c:v>8.80148E-8</c:v>
                </c:pt>
                <c:pt idx="19951">
                  <c:v>8.8021099999999997E-8</c:v>
                </c:pt>
                <c:pt idx="19952">
                  <c:v>8.8027300000000001E-8</c:v>
                </c:pt>
                <c:pt idx="19953">
                  <c:v>8.8033599999999998E-8</c:v>
                </c:pt>
                <c:pt idx="19954">
                  <c:v>8.8039800000000002E-8</c:v>
                </c:pt>
                <c:pt idx="19955">
                  <c:v>8.8046099999999999E-8</c:v>
                </c:pt>
                <c:pt idx="19956">
                  <c:v>8.8052300000000003E-8</c:v>
                </c:pt>
                <c:pt idx="19957">
                  <c:v>8.8058599999999999E-8</c:v>
                </c:pt>
                <c:pt idx="19958">
                  <c:v>8.8064800000000004E-8</c:v>
                </c:pt>
                <c:pt idx="19959">
                  <c:v>8.80711E-8</c:v>
                </c:pt>
                <c:pt idx="19960">
                  <c:v>8.8077300000000005E-8</c:v>
                </c:pt>
                <c:pt idx="19961">
                  <c:v>8.8083600000000001E-8</c:v>
                </c:pt>
                <c:pt idx="19962">
                  <c:v>8.8089800000000006E-8</c:v>
                </c:pt>
                <c:pt idx="19963">
                  <c:v>8.8096100000000002E-8</c:v>
                </c:pt>
                <c:pt idx="19964">
                  <c:v>8.8102299999999993E-8</c:v>
                </c:pt>
                <c:pt idx="19965">
                  <c:v>8.8108600000000003E-8</c:v>
                </c:pt>
                <c:pt idx="19966">
                  <c:v>8.8114799999999994E-8</c:v>
                </c:pt>
                <c:pt idx="19967">
                  <c:v>8.8121100000000004E-8</c:v>
                </c:pt>
                <c:pt idx="19968">
                  <c:v>8.8127299999999995E-8</c:v>
                </c:pt>
                <c:pt idx="19969">
                  <c:v>8.8133600000000005E-8</c:v>
                </c:pt>
                <c:pt idx="19970">
                  <c:v>8.8139799999999996E-8</c:v>
                </c:pt>
                <c:pt idx="19971">
                  <c:v>8.8146100000000006E-8</c:v>
                </c:pt>
                <c:pt idx="19972">
                  <c:v>8.8152299999999997E-8</c:v>
                </c:pt>
                <c:pt idx="19973">
                  <c:v>8.8158599999999994E-8</c:v>
                </c:pt>
                <c:pt idx="19974">
                  <c:v>8.8164799999999998E-8</c:v>
                </c:pt>
                <c:pt idx="19975">
                  <c:v>8.8171099999999995E-8</c:v>
                </c:pt>
                <c:pt idx="19976">
                  <c:v>8.8177299999999999E-8</c:v>
                </c:pt>
                <c:pt idx="19977">
                  <c:v>8.8183599999999996E-8</c:v>
                </c:pt>
                <c:pt idx="19978">
                  <c:v>8.81898E-8</c:v>
                </c:pt>
                <c:pt idx="19979">
                  <c:v>8.8196099999999997E-8</c:v>
                </c:pt>
                <c:pt idx="19980">
                  <c:v>8.8202300000000001E-8</c:v>
                </c:pt>
                <c:pt idx="19981">
                  <c:v>8.8208599999999998E-8</c:v>
                </c:pt>
                <c:pt idx="19982">
                  <c:v>8.8214800000000002E-8</c:v>
                </c:pt>
                <c:pt idx="19983">
                  <c:v>8.8221099999999998E-8</c:v>
                </c:pt>
                <c:pt idx="19984">
                  <c:v>8.8227300000000003E-8</c:v>
                </c:pt>
                <c:pt idx="19985">
                  <c:v>8.8233599999999999E-8</c:v>
                </c:pt>
                <c:pt idx="19986">
                  <c:v>8.8239800000000004E-8</c:v>
                </c:pt>
                <c:pt idx="19987">
                  <c:v>8.82461E-8</c:v>
                </c:pt>
                <c:pt idx="19988">
                  <c:v>8.8252300000000005E-8</c:v>
                </c:pt>
                <c:pt idx="19989">
                  <c:v>8.8258600000000001E-8</c:v>
                </c:pt>
                <c:pt idx="19990">
                  <c:v>8.8264800000000006E-8</c:v>
                </c:pt>
                <c:pt idx="19991">
                  <c:v>8.8271100000000002E-8</c:v>
                </c:pt>
                <c:pt idx="19992">
                  <c:v>8.8277300000000007E-8</c:v>
                </c:pt>
                <c:pt idx="19993">
                  <c:v>8.8283600000000003E-8</c:v>
                </c:pt>
                <c:pt idx="19994">
                  <c:v>8.8289799999999994E-8</c:v>
                </c:pt>
                <c:pt idx="19995">
                  <c:v>8.8296100000000004E-8</c:v>
                </c:pt>
                <c:pt idx="19996">
                  <c:v>8.8302299999999995E-8</c:v>
                </c:pt>
                <c:pt idx="19997">
                  <c:v>8.8308600000000005E-8</c:v>
                </c:pt>
                <c:pt idx="19998">
                  <c:v>8.8314799999999996E-8</c:v>
                </c:pt>
                <c:pt idx="19999">
                  <c:v>8.8321100000000006E-8</c:v>
                </c:pt>
                <c:pt idx="20000">
                  <c:v>8.8327299999999997E-8</c:v>
                </c:pt>
                <c:pt idx="20001">
                  <c:v>8.8333599999999994E-8</c:v>
                </c:pt>
                <c:pt idx="20002">
                  <c:v>8.8339799999999998E-8</c:v>
                </c:pt>
                <c:pt idx="20003">
                  <c:v>8.8346099999999995E-8</c:v>
                </c:pt>
                <c:pt idx="20004">
                  <c:v>8.8352299999999999E-8</c:v>
                </c:pt>
                <c:pt idx="20005">
                  <c:v>8.8358599999999996E-8</c:v>
                </c:pt>
                <c:pt idx="20006">
                  <c:v>8.83648E-8</c:v>
                </c:pt>
                <c:pt idx="20007">
                  <c:v>8.8371099999999996E-8</c:v>
                </c:pt>
                <c:pt idx="20008">
                  <c:v>8.8377300000000001E-8</c:v>
                </c:pt>
                <c:pt idx="20009">
                  <c:v>8.8383599999999997E-8</c:v>
                </c:pt>
                <c:pt idx="20010">
                  <c:v>8.8389800000000002E-8</c:v>
                </c:pt>
                <c:pt idx="20011">
                  <c:v>8.8396099999999998E-8</c:v>
                </c:pt>
                <c:pt idx="20012">
                  <c:v>8.8402300000000003E-8</c:v>
                </c:pt>
                <c:pt idx="20013">
                  <c:v>8.8408599999999999E-8</c:v>
                </c:pt>
                <c:pt idx="20014">
                  <c:v>8.8414800000000004E-8</c:v>
                </c:pt>
                <c:pt idx="20015">
                  <c:v>8.84211E-8</c:v>
                </c:pt>
                <c:pt idx="20016">
                  <c:v>8.8427300000000005E-8</c:v>
                </c:pt>
                <c:pt idx="20017">
                  <c:v>8.8433600000000001E-8</c:v>
                </c:pt>
                <c:pt idx="20018">
                  <c:v>8.8439800000000006E-8</c:v>
                </c:pt>
                <c:pt idx="20019">
                  <c:v>8.8446100000000002E-8</c:v>
                </c:pt>
                <c:pt idx="20020">
                  <c:v>8.8452300000000006E-8</c:v>
                </c:pt>
                <c:pt idx="20021">
                  <c:v>8.8458600000000003E-8</c:v>
                </c:pt>
                <c:pt idx="20022">
                  <c:v>8.8464799999999994E-8</c:v>
                </c:pt>
                <c:pt idx="20023">
                  <c:v>8.8471100000000004E-8</c:v>
                </c:pt>
                <c:pt idx="20024">
                  <c:v>8.8477299999999995E-8</c:v>
                </c:pt>
                <c:pt idx="20025">
                  <c:v>8.8483600000000005E-8</c:v>
                </c:pt>
                <c:pt idx="20026">
                  <c:v>8.8489799999999996E-8</c:v>
                </c:pt>
                <c:pt idx="20027">
                  <c:v>8.8496100000000006E-8</c:v>
                </c:pt>
                <c:pt idx="20028">
                  <c:v>8.8502299999999997E-8</c:v>
                </c:pt>
                <c:pt idx="20029">
                  <c:v>8.8508599999999994E-8</c:v>
                </c:pt>
                <c:pt idx="20030">
                  <c:v>8.8514799999999998E-8</c:v>
                </c:pt>
                <c:pt idx="20031">
                  <c:v>8.8521099999999995E-8</c:v>
                </c:pt>
                <c:pt idx="20032">
                  <c:v>8.8527299999999999E-8</c:v>
                </c:pt>
                <c:pt idx="20033">
                  <c:v>8.8533599999999995E-8</c:v>
                </c:pt>
                <c:pt idx="20034">
                  <c:v>8.85398E-8</c:v>
                </c:pt>
                <c:pt idx="20035">
                  <c:v>8.8546099999999996E-8</c:v>
                </c:pt>
                <c:pt idx="20036">
                  <c:v>8.8552300000000001E-8</c:v>
                </c:pt>
                <c:pt idx="20037">
                  <c:v>8.8558599999999997E-8</c:v>
                </c:pt>
                <c:pt idx="20038">
                  <c:v>8.8564800000000002E-8</c:v>
                </c:pt>
                <c:pt idx="20039">
                  <c:v>8.8571099999999998E-8</c:v>
                </c:pt>
                <c:pt idx="20040">
                  <c:v>8.8577300000000003E-8</c:v>
                </c:pt>
                <c:pt idx="20041">
                  <c:v>8.8583599999999999E-8</c:v>
                </c:pt>
                <c:pt idx="20042">
                  <c:v>8.8589800000000004E-8</c:v>
                </c:pt>
                <c:pt idx="20043">
                  <c:v>8.85961E-8</c:v>
                </c:pt>
                <c:pt idx="20044">
                  <c:v>8.8602300000000005E-8</c:v>
                </c:pt>
                <c:pt idx="20045">
                  <c:v>8.8608600000000001E-8</c:v>
                </c:pt>
                <c:pt idx="20046">
                  <c:v>8.8614800000000005E-8</c:v>
                </c:pt>
                <c:pt idx="20047">
                  <c:v>8.8621100000000002E-8</c:v>
                </c:pt>
                <c:pt idx="20048">
                  <c:v>8.8627300000000006E-8</c:v>
                </c:pt>
                <c:pt idx="20049">
                  <c:v>8.8633600000000003E-8</c:v>
                </c:pt>
                <c:pt idx="20050">
                  <c:v>8.8639799999999994E-8</c:v>
                </c:pt>
                <c:pt idx="20051">
                  <c:v>8.8646100000000004E-8</c:v>
                </c:pt>
                <c:pt idx="20052">
                  <c:v>8.8652299999999995E-8</c:v>
                </c:pt>
                <c:pt idx="20053">
                  <c:v>8.8658600000000005E-8</c:v>
                </c:pt>
                <c:pt idx="20054">
                  <c:v>8.8664799999999996E-8</c:v>
                </c:pt>
                <c:pt idx="20055">
                  <c:v>8.8671100000000006E-8</c:v>
                </c:pt>
                <c:pt idx="20056">
                  <c:v>8.8677299999999997E-8</c:v>
                </c:pt>
                <c:pt idx="20057">
                  <c:v>8.8683599999999993E-8</c:v>
                </c:pt>
                <c:pt idx="20058">
                  <c:v>8.8689799999999998E-8</c:v>
                </c:pt>
                <c:pt idx="20059">
                  <c:v>8.8696099999999994E-8</c:v>
                </c:pt>
                <c:pt idx="20060">
                  <c:v>8.8702299999999999E-8</c:v>
                </c:pt>
                <c:pt idx="20061">
                  <c:v>8.8708599999999995E-8</c:v>
                </c:pt>
                <c:pt idx="20062">
                  <c:v>8.87148E-8</c:v>
                </c:pt>
                <c:pt idx="20063">
                  <c:v>8.8721099999999996E-8</c:v>
                </c:pt>
                <c:pt idx="20064">
                  <c:v>8.8727300000000001E-8</c:v>
                </c:pt>
                <c:pt idx="20065">
                  <c:v>8.8733599999999997E-8</c:v>
                </c:pt>
                <c:pt idx="20066">
                  <c:v>8.8739800000000002E-8</c:v>
                </c:pt>
                <c:pt idx="20067">
                  <c:v>8.8746099999999998E-8</c:v>
                </c:pt>
                <c:pt idx="20068">
                  <c:v>8.8752300000000003E-8</c:v>
                </c:pt>
                <c:pt idx="20069">
                  <c:v>8.8758599999999999E-8</c:v>
                </c:pt>
                <c:pt idx="20070">
                  <c:v>8.8764800000000004E-8</c:v>
                </c:pt>
                <c:pt idx="20071">
                  <c:v>8.87711E-8</c:v>
                </c:pt>
                <c:pt idx="20072">
                  <c:v>8.8777300000000004E-8</c:v>
                </c:pt>
                <c:pt idx="20073">
                  <c:v>8.8783600000000001E-8</c:v>
                </c:pt>
                <c:pt idx="20074">
                  <c:v>8.8789800000000005E-8</c:v>
                </c:pt>
                <c:pt idx="20075">
                  <c:v>8.8796100000000002E-8</c:v>
                </c:pt>
                <c:pt idx="20076">
                  <c:v>8.8802300000000006E-8</c:v>
                </c:pt>
                <c:pt idx="20077">
                  <c:v>8.8808600000000003E-8</c:v>
                </c:pt>
                <c:pt idx="20078">
                  <c:v>8.8814799999999994E-8</c:v>
                </c:pt>
                <c:pt idx="20079">
                  <c:v>8.8821100000000004E-8</c:v>
                </c:pt>
                <c:pt idx="20080">
                  <c:v>8.8827299999999995E-8</c:v>
                </c:pt>
                <c:pt idx="20081">
                  <c:v>8.8833600000000005E-8</c:v>
                </c:pt>
                <c:pt idx="20082">
                  <c:v>8.8839799999999996E-8</c:v>
                </c:pt>
                <c:pt idx="20083">
                  <c:v>8.8846100000000006E-8</c:v>
                </c:pt>
                <c:pt idx="20084">
                  <c:v>8.8852299999999997E-8</c:v>
                </c:pt>
                <c:pt idx="20085">
                  <c:v>8.8858599999999993E-8</c:v>
                </c:pt>
                <c:pt idx="20086">
                  <c:v>8.8864799999999998E-8</c:v>
                </c:pt>
                <c:pt idx="20087">
                  <c:v>8.8871099999999994E-8</c:v>
                </c:pt>
                <c:pt idx="20088">
                  <c:v>8.8877299999999999E-8</c:v>
                </c:pt>
                <c:pt idx="20089">
                  <c:v>8.8883599999999995E-8</c:v>
                </c:pt>
                <c:pt idx="20090">
                  <c:v>8.88898E-8</c:v>
                </c:pt>
                <c:pt idx="20091">
                  <c:v>8.8896099999999996E-8</c:v>
                </c:pt>
                <c:pt idx="20092">
                  <c:v>8.8902300000000001E-8</c:v>
                </c:pt>
                <c:pt idx="20093">
                  <c:v>8.8908599999999997E-8</c:v>
                </c:pt>
                <c:pt idx="20094">
                  <c:v>8.8914800000000002E-8</c:v>
                </c:pt>
                <c:pt idx="20095">
                  <c:v>8.8921099999999998E-8</c:v>
                </c:pt>
                <c:pt idx="20096">
                  <c:v>8.8927300000000002E-8</c:v>
                </c:pt>
                <c:pt idx="20097">
                  <c:v>8.8933599999999999E-8</c:v>
                </c:pt>
                <c:pt idx="20098">
                  <c:v>8.8939800000000003E-8</c:v>
                </c:pt>
                <c:pt idx="20099">
                  <c:v>8.89461E-8</c:v>
                </c:pt>
                <c:pt idx="20100">
                  <c:v>8.8952300000000004E-8</c:v>
                </c:pt>
                <c:pt idx="20101">
                  <c:v>8.8958600000000001E-8</c:v>
                </c:pt>
                <c:pt idx="20102">
                  <c:v>8.8964800000000005E-8</c:v>
                </c:pt>
                <c:pt idx="20103">
                  <c:v>8.8971100000000002E-8</c:v>
                </c:pt>
                <c:pt idx="20104">
                  <c:v>8.8977300000000006E-8</c:v>
                </c:pt>
                <c:pt idx="20105">
                  <c:v>8.8983600000000003E-8</c:v>
                </c:pt>
                <c:pt idx="20106">
                  <c:v>8.8989799999999994E-8</c:v>
                </c:pt>
                <c:pt idx="20107">
                  <c:v>8.8996100000000004E-8</c:v>
                </c:pt>
                <c:pt idx="20108">
                  <c:v>8.9002299999999995E-8</c:v>
                </c:pt>
                <c:pt idx="20109">
                  <c:v>8.9008600000000005E-8</c:v>
                </c:pt>
                <c:pt idx="20110">
                  <c:v>8.9014799999999996E-8</c:v>
                </c:pt>
                <c:pt idx="20111">
                  <c:v>8.9021100000000006E-8</c:v>
                </c:pt>
                <c:pt idx="20112">
                  <c:v>8.9027299999999997E-8</c:v>
                </c:pt>
                <c:pt idx="20113">
                  <c:v>8.9033600000000007E-8</c:v>
                </c:pt>
                <c:pt idx="20114">
                  <c:v>8.9039799999999998E-8</c:v>
                </c:pt>
                <c:pt idx="20115">
                  <c:v>8.9046099999999994E-8</c:v>
                </c:pt>
                <c:pt idx="20116">
                  <c:v>8.9052299999999999E-8</c:v>
                </c:pt>
                <c:pt idx="20117">
                  <c:v>8.9058599999999995E-8</c:v>
                </c:pt>
                <c:pt idx="20118">
                  <c:v>8.90648E-8</c:v>
                </c:pt>
                <c:pt idx="20119">
                  <c:v>8.9071099999999996E-8</c:v>
                </c:pt>
                <c:pt idx="20120">
                  <c:v>8.9077300000000001E-8</c:v>
                </c:pt>
                <c:pt idx="20121">
                  <c:v>8.9083599999999997E-8</c:v>
                </c:pt>
                <c:pt idx="20122">
                  <c:v>8.9089800000000001E-8</c:v>
                </c:pt>
                <c:pt idx="20123">
                  <c:v>8.9096099999999998E-8</c:v>
                </c:pt>
                <c:pt idx="20124">
                  <c:v>8.9102300000000002E-8</c:v>
                </c:pt>
                <c:pt idx="20125">
                  <c:v>8.9108599999999999E-8</c:v>
                </c:pt>
                <c:pt idx="20126">
                  <c:v>8.9114800000000003E-8</c:v>
                </c:pt>
                <c:pt idx="20127">
                  <c:v>8.91211E-8</c:v>
                </c:pt>
                <c:pt idx="20128">
                  <c:v>8.9127300000000004E-8</c:v>
                </c:pt>
                <c:pt idx="20129">
                  <c:v>8.9133600000000001E-8</c:v>
                </c:pt>
                <c:pt idx="20130">
                  <c:v>8.9139800000000005E-8</c:v>
                </c:pt>
                <c:pt idx="20131">
                  <c:v>8.9146100000000002E-8</c:v>
                </c:pt>
                <c:pt idx="20132">
                  <c:v>8.9152300000000006E-8</c:v>
                </c:pt>
                <c:pt idx="20133">
                  <c:v>8.9158600000000003E-8</c:v>
                </c:pt>
                <c:pt idx="20134">
                  <c:v>8.9164799999999994E-8</c:v>
                </c:pt>
                <c:pt idx="20135">
                  <c:v>8.9171100000000004E-8</c:v>
                </c:pt>
                <c:pt idx="20136">
                  <c:v>8.9177299999999995E-8</c:v>
                </c:pt>
                <c:pt idx="20137">
                  <c:v>8.9183600000000005E-8</c:v>
                </c:pt>
                <c:pt idx="20138">
                  <c:v>8.9189799999999996E-8</c:v>
                </c:pt>
                <c:pt idx="20139">
                  <c:v>8.9196100000000006E-8</c:v>
                </c:pt>
                <c:pt idx="20140">
                  <c:v>8.9202299999999997E-8</c:v>
                </c:pt>
                <c:pt idx="20141">
                  <c:v>8.9208600000000006E-8</c:v>
                </c:pt>
                <c:pt idx="20142">
                  <c:v>8.9214799999999998E-8</c:v>
                </c:pt>
                <c:pt idx="20143">
                  <c:v>8.9221099999999994E-8</c:v>
                </c:pt>
                <c:pt idx="20144">
                  <c:v>8.9227299999999999E-8</c:v>
                </c:pt>
                <c:pt idx="20145">
                  <c:v>8.9233599999999995E-8</c:v>
                </c:pt>
                <c:pt idx="20146">
                  <c:v>8.9239799999999999E-8</c:v>
                </c:pt>
                <c:pt idx="20147">
                  <c:v>8.9246099999999996E-8</c:v>
                </c:pt>
                <c:pt idx="20148">
                  <c:v>8.92523E-8</c:v>
                </c:pt>
                <c:pt idx="20149">
                  <c:v>8.9258599999999997E-8</c:v>
                </c:pt>
                <c:pt idx="20150">
                  <c:v>8.9264800000000001E-8</c:v>
                </c:pt>
                <c:pt idx="20151">
                  <c:v>8.9271099999999998E-8</c:v>
                </c:pt>
                <c:pt idx="20152">
                  <c:v>8.9277300000000002E-8</c:v>
                </c:pt>
                <c:pt idx="20153">
                  <c:v>8.9283599999999999E-8</c:v>
                </c:pt>
                <c:pt idx="20154">
                  <c:v>8.9289800000000003E-8</c:v>
                </c:pt>
                <c:pt idx="20155">
                  <c:v>8.92961E-8</c:v>
                </c:pt>
                <c:pt idx="20156">
                  <c:v>8.9302300000000004E-8</c:v>
                </c:pt>
                <c:pt idx="20157">
                  <c:v>8.9308600000000001E-8</c:v>
                </c:pt>
                <c:pt idx="20158">
                  <c:v>8.9314800000000005E-8</c:v>
                </c:pt>
                <c:pt idx="20159">
                  <c:v>8.9321100000000002E-8</c:v>
                </c:pt>
                <c:pt idx="20160">
                  <c:v>8.9327300000000006E-8</c:v>
                </c:pt>
                <c:pt idx="20161">
                  <c:v>8.9333600000000003E-8</c:v>
                </c:pt>
                <c:pt idx="20162">
                  <c:v>8.9339799999999994E-8</c:v>
                </c:pt>
                <c:pt idx="20163">
                  <c:v>8.9346100000000004E-8</c:v>
                </c:pt>
                <c:pt idx="20164">
                  <c:v>8.9352299999999995E-8</c:v>
                </c:pt>
                <c:pt idx="20165">
                  <c:v>8.9358600000000004E-8</c:v>
                </c:pt>
                <c:pt idx="20166">
                  <c:v>8.9364799999999996E-8</c:v>
                </c:pt>
                <c:pt idx="20167">
                  <c:v>8.9371100000000005E-8</c:v>
                </c:pt>
                <c:pt idx="20168">
                  <c:v>8.9377299999999997E-8</c:v>
                </c:pt>
                <c:pt idx="20169">
                  <c:v>8.9383600000000006E-8</c:v>
                </c:pt>
                <c:pt idx="20170">
                  <c:v>8.9389799999999998E-8</c:v>
                </c:pt>
                <c:pt idx="20171">
                  <c:v>8.9396099999999994E-8</c:v>
                </c:pt>
                <c:pt idx="20172">
                  <c:v>8.9402299999999998E-8</c:v>
                </c:pt>
                <c:pt idx="20173">
                  <c:v>8.9408599999999995E-8</c:v>
                </c:pt>
                <c:pt idx="20174">
                  <c:v>8.9414799999999999E-8</c:v>
                </c:pt>
                <c:pt idx="20175">
                  <c:v>8.9421099999999996E-8</c:v>
                </c:pt>
                <c:pt idx="20176">
                  <c:v>8.94273E-8</c:v>
                </c:pt>
                <c:pt idx="20177">
                  <c:v>8.9433599999999997E-8</c:v>
                </c:pt>
                <c:pt idx="20178">
                  <c:v>8.9439800000000001E-8</c:v>
                </c:pt>
                <c:pt idx="20179">
                  <c:v>8.9446099999999998E-8</c:v>
                </c:pt>
                <c:pt idx="20180">
                  <c:v>8.9452300000000002E-8</c:v>
                </c:pt>
                <c:pt idx="20181">
                  <c:v>8.9458599999999999E-8</c:v>
                </c:pt>
                <c:pt idx="20182">
                  <c:v>8.9464800000000003E-8</c:v>
                </c:pt>
                <c:pt idx="20183">
                  <c:v>8.94711E-8</c:v>
                </c:pt>
                <c:pt idx="20184">
                  <c:v>8.9477300000000004E-8</c:v>
                </c:pt>
                <c:pt idx="20185">
                  <c:v>8.9483600000000001E-8</c:v>
                </c:pt>
                <c:pt idx="20186">
                  <c:v>8.9489800000000005E-8</c:v>
                </c:pt>
                <c:pt idx="20187">
                  <c:v>8.9496100000000002E-8</c:v>
                </c:pt>
                <c:pt idx="20188">
                  <c:v>8.9502300000000006E-8</c:v>
                </c:pt>
                <c:pt idx="20189">
                  <c:v>8.9508600000000003E-8</c:v>
                </c:pt>
                <c:pt idx="20190">
                  <c:v>8.9514799999999994E-8</c:v>
                </c:pt>
                <c:pt idx="20191">
                  <c:v>8.9521100000000003E-8</c:v>
                </c:pt>
                <c:pt idx="20192">
                  <c:v>8.9527299999999995E-8</c:v>
                </c:pt>
                <c:pt idx="20193">
                  <c:v>8.9533600000000004E-8</c:v>
                </c:pt>
                <c:pt idx="20194">
                  <c:v>8.9539799999999996E-8</c:v>
                </c:pt>
                <c:pt idx="20195">
                  <c:v>8.9546100000000005E-8</c:v>
                </c:pt>
                <c:pt idx="20196">
                  <c:v>8.9552299999999996E-8</c:v>
                </c:pt>
                <c:pt idx="20197">
                  <c:v>8.9558600000000006E-8</c:v>
                </c:pt>
                <c:pt idx="20198">
                  <c:v>8.9564799999999997E-8</c:v>
                </c:pt>
                <c:pt idx="20199">
                  <c:v>8.9571099999999994E-8</c:v>
                </c:pt>
                <c:pt idx="20200">
                  <c:v>8.9577299999999998E-8</c:v>
                </c:pt>
                <c:pt idx="20201">
                  <c:v>8.9583599999999995E-8</c:v>
                </c:pt>
                <c:pt idx="20202">
                  <c:v>8.9589799999999999E-8</c:v>
                </c:pt>
                <c:pt idx="20203">
                  <c:v>8.9596099999999996E-8</c:v>
                </c:pt>
                <c:pt idx="20204">
                  <c:v>8.96023E-8</c:v>
                </c:pt>
                <c:pt idx="20205">
                  <c:v>8.9608599999999997E-8</c:v>
                </c:pt>
                <c:pt idx="20206">
                  <c:v>8.9614800000000001E-8</c:v>
                </c:pt>
                <c:pt idx="20207">
                  <c:v>8.9621099999999998E-8</c:v>
                </c:pt>
                <c:pt idx="20208">
                  <c:v>8.9627300000000002E-8</c:v>
                </c:pt>
                <c:pt idx="20209">
                  <c:v>8.9633599999999999E-8</c:v>
                </c:pt>
                <c:pt idx="20210">
                  <c:v>8.9639800000000003E-8</c:v>
                </c:pt>
                <c:pt idx="20211">
                  <c:v>8.96461E-8</c:v>
                </c:pt>
                <c:pt idx="20212">
                  <c:v>8.9652300000000004E-8</c:v>
                </c:pt>
                <c:pt idx="20213">
                  <c:v>8.9658600000000001E-8</c:v>
                </c:pt>
                <c:pt idx="20214">
                  <c:v>8.9664800000000005E-8</c:v>
                </c:pt>
                <c:pt idx="20215">
                  <c:v>8.9671100000000001E-8</c:v>
                </c:pt>
                <c:pt idx="20216">
                  <c:v>8.9677300000000006E-8</c:v>
                </c:pt>
                <c:pt idx="20217">
                  <c:v>8.9683600000000002E-8</c:v>
                </c:pt>
                <c:pt idx="20218">
                  <c:v>8.9689799999999994E-8</c:v>
                </c:pt>
                <c:pt idx="20219">
                  <c:v>8.9696100000000003E-8</c:v>
                </c:pt>
                <c:pt idx="20220">
                  <c:v>8.9702299999999995E-8</c:v>
                </c:pt>
                <c:pt idx="20221">
                  <c:v>8.9708600000000004E-8</c:v>
                </c:pt>
                <c:pt idx="20222">
                  <c:v>8.9714799999999995E-8</c:v>
                </c:pt>
                <c:pt idx="20223">
                  <c:v>8.9721100000000005E-8</c:v>
                </c:pt>
                <c:pt idx="20224">
                  <c:v>8.9727299999999996E-8</c:v>
                </c:pt>
                <c:pt idx="20225">
                  <c:v>8.9733600000000006E-8</c:v>
                </c:pt>
                <c:pt idx="20226">
                  <c:v>8.9739799999999997E-8</c:v>
                </c:pt>
                <c:pt idx="20227">
                  <c:v>8.9746099999999994E-8</c:v>
                </c:pt>
                <c:pt idx="20228">
                  <c:v>8.9752299999999998E-8</c:v>
                </c:pt>
                <c:pt idx="20229">
                  <c:v>8.9758599999999995E-8</c:v>
                </c:pt>
                <c:pt idx="20230">
                  <c:v>8.9764799999999999E-8</c:v>
                </c:pt>
                <c:pt idx="20231">
                  <c:v>8.9771099999999996E-8</c:v>
                </c:pt>
                <c:pt idx="20232">
                  <c:v>8.97773E-8</c:v>
                </c:pt>
                <c:pt idx="20233">
                  <c:v>8.9783599999999997E-8</c:v>
                </c:pt>
                <c:pt idx="20234">
                  <c:v>8.9789800000000001E-8</c:v>
                </c:pt>
                <c:pt idx="20235">
                  <c:v>8.9796099999999998E-8</c:v>
                </c:pt>
                <c:pt idx="20236">
                  <c:v>8.9802300000000002E-8</c:v>
                </c:pt>
                <c:pt idx="20237">
                  <c:v>8.9808599999999999E-8</c:v>
                </c:pt>
                <c:pt idx="20238">
                  <c:v>8.9814800000000003E-8</c:v>
                </c:pt>
                <c:pt idx="20239">
                  <c:v>8.98211E-8</c:v>
                </c:pt>
                <c:pt idx="20240">
                  <c:v>8.9827300000000004E-8</c:v>
                </c:pt>
                <c:pt idx="20241">
                  <c:v>8.98336E-8</c:v>
                </c:pt>
                <c:pt idx="20242">
                  <c:v>8.9839800000000005E-8</c:v>
                </c:pt>
                <c:pt idx="20243">
                  <c:v>8.9846100000000001E-8</c:v>
                </c:pt>
                <c:pt idx="20244">
                  <c:v>8.9852300000000006E-8</c:v>
                </c:pt>
                <c:pt idx="20245">
                  <c:v>8.9858600000000002E-8</c:v>
                </c:pt>
                <c:pt idx="20246">
                  <c:v>8.9864799999999993E-8</c:v>
                </c:pt>
                <c:pt idx="20247">
                  <c:v>8.9871100000000003E-8</c:v>
                </c:pt>
                <c:pt idx="20248">
                  <c:v>8.9877299999999994E-8</c:v>
                </c:pt>
                <c:pt idx="20249">
                  <c:v>8.9883600000000004E-8</c:v>
                </c:pt>
                <c:pt idx="20250">
                  <c:v>8.9889799999999995E-8</c:v>
                </c:pt>
                <c:pt idx="20251">
                  <c:v>8.9896100000000005E-8</c:v>
                </c:pt>
                <c:pt idx="20252">
                  <c:v>8.9902299999999996E-8</c:v>
                </c:pt>
                <c:pt idx="20253">
                  <c:v>8.9908600000000006E-8</c:v>
                </c:pt>
                <c:pt idx="20254">
                  <c:v>8.9914799999999997E-8</c:v>
                </c:pt>
                <c:pt idx="20255">
                  <c:v>8.9921099999999994E-8</c:v>
                </c:pt>
                <c:pt idx="20256">
                  <c:v>8.9927299999999998E-8</c:v>
                </c:pt>
                <c:pt idx="20257">
                  <c:v>8.9933599999999995E-8</c:v>
                </c:pt>
                <c:pt idx="20258">
                  <c:v>8.9939799999999999E-8</c:v>
                </c:pt>
                <c:pt idx="20259">
                  <c:v>8.9946099999999996E-8</c:v>
                </c:pt>
                <c:pt idx="20260">
                  <c:v>8.99523E-8</c:v>
                </c:pt>
                <c:pt idx="20261">
                  <c:v>8.9958599999999997E-8</c:v>
                </c:pt>
                <c:pt idx="20262">
                  <c:v>8.9964800000000001E-8</c:v>
                </c:pt>
                <c:pt idx="20263">
                  <c:v>8.9971099999999998E-8</c:v>
                </c:pt>
                <c:pt idx="20264">
                  <c:v>8.9977300000000002E-8</c:v>
                </c:pt>
                <c:pt idx="20265">
                  <c:v>8.9983599999999999E-8</c:v>
                </c:pt>
                <c:pt idx="20266">
                  <c:v>8.9989800000000003E-8</c:v>
                </c:pt>
                <c:pt idx="20267">
                  <c:v>8.9996099999999999E-8</c:v>
                </c:pt>
                <c:pt idx="20268">
                  <c:v>9.0002300000000004E-8</c:v>
                </c:pt>
                <c:pt idx="20269">
                  <c:v>9.00086E-8</c:v>
                </c:pt>
                <c:pt idx="20270">
                  <c:v>9.0014800000000005E-8</c:v>
                </c:pt>
                <c:pt idx="20271">
                  <c:v>9.0021100000000001E-8</c:v>
                </c:pt>
                <c:pt idx="20272">
                  <c:v>9.0027300000000006E-8</c:v>
                </c:pt>
                <c:pt idx="20273">
                  <c:v>9.0033600000000002E-8</c:v>
                </c:pt>
                <c:pt idx="20274">
                  <c:v>9.0039799999999993E-8</c:v>
                </c:pt>
                <c:pt idx="20275">
                  <c:v>9.0046100000000003E-8</c:v>
                </c:pt>
                <c:pt idx="20276">
                  <c:v>9.0052299999999994E-8</c:v>
                </c:pt>
                <c:pt idx="20277">
                  <c:v>9.0058600000000004E-8</c:v>
                </c:pt>
                <c:pt idx="20278">
                  <c:v>9.0064799999999995E-8</c:v>
                </c:pt>
                <c:pt idx="20279">
                  <c:v>9.0071100000000005E-8</c:v>
                </c:pt>
                <c:pt idx="20280">
                  <c:v>9.0077299999999996E-8</c:v>
                </c:pt>
                <c:pt idx="20281">
                  <c:v>9.0083600000000006E-8</c:v>
                </c:pt>
                <c:pt idx="20282">
                  <c:v>9.0089799999999997E-8</c:v>
                </c:pt>
                <c:pt idx="20283">
                  <c:v>9.0096099999999994E-8</c:v>
                </c:pt>
                <c:pt idx="20284">
                  <c:v>9.0102299999999998E-8</c:v>
                </c:pt>
                <c:pt idx="20285">
                  <c:v>9.0108599999999995E-8</c:v>
                </c:pt>
                <c:pt idx="20286">
                  <c:v>9.0114799999999999E-8</c:v>
                </c:pt>
                <c:pt idx="20287">
                  <c:v>9.0121099999999996E-8</c:v>
                </c:pt>
                <c:pt idx="20288">
                  <c:v>9.01273E-8</c:v>
                </c:pt>
                <c:pt idx="20289">
                  <c:v>9.0133599999999997E-8</c:v>
                </c:pt>
                <c:pt idx="20290">
                  <c:v>9.0139800000000001E-8</c:v>
                </c:pt>
                <c:pt idx="20291">
                  <c:v>9.0146099999999997E-8</c:v>
                </c:pt>
                <c:pt idx="20292">
                  <c:v>9.0152300000000002E-8</c:v>
                </c:pt>
                <c:pt idx="20293">
                  <c:v>9.0158599999999998E-8</c:v>
                </c:pt>
                <c:pt idx="20294">
                  <c:v>9.0164800000000003E-8</c:v>
                </c:pt>
                <c:pt idx="20295">
                  <c:v>9.0171099999999999E-8</c:v>
                </c:pt>
                <c:pt idx="20296">
                  <c:v>9.0177300000000004E-8</c:v>
                </c:pt>
                <c:pt idx="20297">
                  <c:v>9.01836E-8</c:v>
                </c:pt>
                <c:pt idx="20298">
                  <c:v>9.0189800000000005E-8</c:v>
                </c:pt>
                <c:pt idx="20299">
                  <c:v>9.0196100000000001E-8</c:v>
                </c:pt>
                <c:pt idx="20300">
                  <c:v>9.0202300000000006E-8</c:v>
                </c:pt>
                <c:pt idx="20301">
                  <c:v>9.0208600000000002E-8</c:v>
                </c:pt>
                <c:pt idx="20302">
                  <c:v>9.0214800000000007E-8</c:v>
                </c:pt>
                <c:pt idx="20303">
                  <c:v>9.0221100000000003E-8</c:v>
                </c:pt>
                <c:pt idx="20304">
                  <c:v>9.0227299999999994E-8</c:v>
                </c:pt>
                <c:pt idx="20305">
                  <c:v>9.0233600000000004E-8</c:v>
                </c:pt>
                <c:pt idx="20306">
                  <c:v>9.0239799999999995E-8</c:v>
                </c:pt>
                <c:pt idx="20307">
                  <c:v>9.0246100000000005E-8</c:v>
                </c:pt>
                <c:pt idx="20308">
                  <c:v>9.0252299999999996E-8</c:v>
                </c:pt>
                <c:pt idx="20309">
                  <c:v>9.0258600000000006E-8</c:v>
                </c:pt>
                <c:pt idx="20310">
                  <c:v>9.0264799999999997E-8</c:v>
                </c:pt>
                <c:pt idx="20311">
                  <c:v>9.0271099999999994E-8</c:v>
                </c:pt>
                <c:pt idx="20312">
                  <c:v>9.0277299999999998E-8</c:v>
                </c:pt>
                <c:pt idx="20313">
                  <c:v>9.0283599999999995E-8</c:v>
                </c:pt>
                <c:pt idx="20314">
                  <c:v>9.0289799999999999E-8</c:v>
                </c:pt>
                <c:pt idx="20315">
                  <c:v>9.0296099999999996E-8</c:v>
                </c:pt>
                <c:pt idx="20316">
                  <c:v>9.03023E-8</c:v>
                </c:pt>
                <c:pt idx="20317">
                  <c:v>9.0308599999999996E-8</c:v>
                </c:pt>
                <c:pt idx="20318">
                  <c:v>9.0314800000000001E-8</c:v>
                </c:pt>
                <c:pt idx="20319">
                  <c:v>9.0321099999999997E-8</c:v>
                </c:pt>
                <c:pt idx="20320">
                  <c:v>9.0327300000000002E-8</c:v>
                </c:pt>
                <c:pt idx="20321">
                  <c:v>9.0333599999999998E-8</c:v>
                </c:pt>
                <c:pt idx="20322">
                  <c:v>9.0339800000000003E-8</c:v>
                </c:pt>
                <c:pt idx="20323">
                  <c:v>9.0346099999999999E-8</c:v>
                </c:pt>
                <c:pt idx="20324">
                  <c:v>9.0352300000000004E-8</c:v>
                </c:pt>
                <c:pt idx="20325">
                  <c:v>9.03586E-8</c:v>
                </c:pt>
                <c:pt idx="20326">
                  <c:v>9.0364800000000005E-8</c:v>
                </c:pt>
                <c:pt idx="20327">
                  <c:v>9.0371100000000001E-8</c:v>
                </c:pt>
                <c:pt idx="20328">
                  <c:v>9.0377300000000006E-8</c:v>
                </c:pt>
                <c:pt idx="20329">
                  <c:v>9.0383600000000002E-8</c:v>
                </c:pt>
                <c:pt idx="20330">
                  <c:v>9.0389800000000006E-8</c:v>
                </c:pt>
                <c:pt idx="20331">
                  <c:v>9.0396100000000003E-8</c:v>
                </c:pt>
                <c:pt idx="20332">
                  <c:v>9.0402299999999994E-8</c:v>
                </c:pt>
                <c:pt idx="20333">
                  <c:v>9.0408600000000004E-8</c:v>
                </c:pt>
                <c:pt idx="20334">
                  <c:v>9.0414799999999995E-8</c:v>
                </c:pt>
                <c:pt idx="20335">
                  <c:v>9.0421100000000005E-8</c:v>
                </c:pt>
                <c:pt idx="20336">
                  <c:v>9.0427299999999996E-8</c:v>
                </c:pt>
                <c:pt idx="20337">
                  <c:v>9.0433600000000006E-8</c:v>
                </c:pt>
                <c:pt idx="20338">
                  <c:v>9.0439799999999997E-8</c:v>
                </c:pt>
                <c:pt idx="20339">
                  <c:v>9.0446099999999994E-8</c:v>
                </c:pt>
                <c:pt idx="20340">
                  <c:v>9.0452299999999998E-8</c:v>
                </c:pt>
                <c:pt idx="20341">
                  <c:v>9.0458599999999994E-8</c:v>
                </c:pt>
                <c:pt idx="20342">
                  <c:v>9.0464799999999999E-8</c:v>
                </c:pt>
                <c:pt idx="20343">
                  <c:v>9.0471099999999995E-8</c:v>
                </c:pt>
                <c:pt idx="20344">
                  <c:v>9.04773E-8</c:v>
                </c:pt>
                <c:pt idx="20345">
                  <c:v>9.0483599999999996E-8</c:v>
                </c:pt>
                <c:pt idx="20346">
                  <c:v>9.0489800000000001E-8</c:v>
                </c:pt>
                <c:pt idx="20347">
                  <c:v>9.0496099999999997E-8</c:v>
                </c:pt>
                <c:pt idx="20348">
                  <c:v>9.0502300000000002E-8</c:v>
                </c:pt>
                <c:pt idx="20349">
                  <c:v>9.0508599999999998E-8</c:v>
                </c:pt>
                <c:pt idx="20350">
                  <c:v>9.0514800000000003E-8</c:v>
                </c:pt>
                <c:pt idx="20351">
                  <c:v>9.0521099999999999E-8</c:v>
                </c:pt>
                <c:pt idx="20352">
                  <c:v>9.0527300000000004E-8</c:v>
                </c:pt>
                <c:pt idx="20353">
                  <c:v>9.05336E-8</c:v>
                </c:pt>
                <c:pt idx="20354">
                  <c:v>9.0539800000000005E-8</c:v>
                </c:pt>
                <c:pt idx="20355">
                  <c:v>9.0546100000000001E-8</c:v>
                </c:pt>
                <c:pt idx="20356">
                  <c:v>9.0552300000000005E-8</c:v>
                </c:pt>
                <c:pt idx="20357">
                  <c:v>9.0558600000000002E-8</c:v>
                </c:pt>
                <c:pt idx="20358">
                  <c:v>9.0564800000000006E-8</c:v>
                </c:pt>
                <c:pt idx="20359">
                  <c:v>9.0571100000000003E-8</c:v>
                </c:pt>
                <c:pt idx="20360">
                  <c:v>9.0577299999999994E-8</c:v>
                </c:pt>
                <c:pt idx="20361">
                  <c:v>9.0583600000000004E-8</c:v>
                </c:pt>
                <c:pt idx="20362">
                  <c:v>9.0589799999999995E-8</c:v>
                </c:pt>
                <c:pt idx="20363">
                  <c:v>9.0596100000000005E-8</c:v>
                </c:pt>
                <c:pt idx="20364">
                  <c:v>9.0602299999999996E-8</c:v>
                </c:pt>
                <c:pt idx="20365">
                  <c:v>9.0608600000000006E-8</c:v>
                </c:pt>
                <c:pt idx="20366">
                  <c:v>9.0614799999999997E-8</c:v>
                </c:pt>
                <c:pt idx="20367">
                  <c:v>9.0621099999999993E-8</c:v>
                </c:pt>
                <c:pt idx="20368">
                  <c:v>9.0627299999999998E-8</c:v>
                </c:pt>
                <c:pt idx="20369">
                  <c:v>9.0633599999999994E-8</c:v>
                </c:pt>
                <c:pt idx="20370">
                  <c:v>9.0639799999999999E-8</c:v>
                </c:pt>
                <c:pt idx="20371">
                  <c:v>9.0646099999999995E-8</c:v>
                </c:pt>
                <c:pt idx="20372">
                  <c:v>9.06523E-8</c:v>
                </c:pt>
                <c:pt idx="20373">
                  <c:v>9.0658599999999996E-8</c:v>
                </c:pt>
                <c:pt idx="20374">
                  <c:v>9.0664800000000001E-8</c:v>
                </c:pt>
                <c:pt idx="20375">
                  <c:v>9.0671099999999997E-8</c:v>
                </c:pt>
                <c:pt idx="20376">
                  <c:v>9.0677300000000002E-8</c:v>
                </c:pt>
                <c:pt idx="20377">
                  <c:v>9.0683599999999998E-8</c:v>
                </c:pt>
                <c:pt idx="20378">
                  <c:v>9.0689800000000003E-8</c:v>
                </c:pt>
                <c:pt idx="20379">
                  <c:v>9.0696099999999999E-8</c:v>
                </c:pt>
                <c:pt idx="20380">
                  <c:v>9.0702300000000003E-8</c:v>
                </c:pt>
                <c:pt idx="20381">
                  <c:v>9.07086E-8</c:v>
                </c:pt>
                <c:pt idx="20382">
                  <c:v>9.0714800000000004E-8</c:v>
                </c:pt>
                <c:pt idx="20383">
                  <c:v>9.0721100000000001E-8</c:v>
                </c:pt>
                <c:pt idx="20384">
                  <c:v>9.0727300000000005E-8</c:v>
                </c:pt>
                <c:pt idx="20385">
                  <c:v>9.0733600000000002E-8</c:v>
                </c:pt>
                <c:pt idx="20386">
                  <c:v>9.0739800000000006E-8</c:v>
                </c:pt>
                <c:pt idx="20387">
                  <c:v>9.0746100000000003E-8</c:v>
                </c:pt>
                <c:pt idx="20388">
                  <c:v>9.0752299999999994E-8</c:v>
                </c:pt>
                <c:pt idx="20389">
                  <c:v>9.0758600000000004E-8</c:v>
                </c:pt>
                <c:pt idx="20390">
                  <c:v>9.0764799999999995E-8</c:v>
                </c:pt>
                <c:pt idx="20391">
                  <c:v>9.0771100000000005E-8</c:v>
                </c:pt>
                <c:pt idx="20392">
                  <c:v>9.0777299999999996E-8</c:v>
                </c:pt>
                <c:pt idx="20393">
                  <c:v>9.0783600000000006E-8</c:v>
                </c:pt>
                <c:pt idx="20394">
                  <c:v>9.0789799999999997E-8</c:v>
                </c:pt>
                <c:pt idx="20395">
                  <c:v>9.0796100000000007E-8</c:v>
                </c:pt>
                <c:pt idx="20396">
                  <c:v>9.0802299999999998E-8</c:v>
                </c:pt>
                <c:pt idx="20397">
                  <c:v>9.0808599999999994E-8</c:v>
                </c:pt>
                <c:pt idx="20398">
                  <c:v>9.0814799999999999E-8</c:v>
                </c:pt>
                <c:pt idx="20399">
                  <c:v>9.0821099999999995E-8</c:v>
                </c:pt>
                <c:pt idx="20400">
                  <c:v>9.08273E-8</c:v>
                </c:pt>
                <c:pt idx="20401">
                  <c:v>9.0833599999999996E-8</c:v>
                </c:pt>
                <c:pt idx="20402">
                  <c:v>9.0839800000000001E-8</c:v>
                </c:pt>
                <c:pt idx="20403">
                  <c:v>9.0846099999999997E-8</c:v>
                </c:pt>
                <c:pt idx="20404">
                  <c:v>9.0852300000000002E-8</c:v>
                </c:pt>
                <c:pt idx="20405">
                  <c:v>9.0858599999999998E-8</c:v>
                </c:pt>
                <c:pt idx="20406">
                  <c:v>9.0864800000000002E-8</c:v>
                </c:pt>
                <c:pt idx="20407">
                  <c:v>9.0871099999999999E-8</c:v>
                </c:pt>
                <c:pt idx="20408">
                  <c:v>9.0877300000000003E-8</c:v>
                </c:pt>
                <c:pt idx="20409">
                  <c:v>9.08836E-8</c:v>
                </c:pt>
                <c:pt idx="20410">
                  <c:v>9.0889800000000004E-8</c:v>
                </c:pt>
                <c:pt idx="20411">
                  <c:v>9.0896100000000001E-8</c:v>
                </c:pt>
                <c:pt idx="20412">
                  <c:v>9.0902300000000005E-8</c:v>
                </c:pt>
                <c:pt idx="20413">
                  <c:v>9.0908600000000002E-8</c:v>
                </c:pt>
                <c:pt idx="20414">
                  <c:v>9.0914800000000006E-8</c:v>
                </c:pt>
                <c:pt idx="20415">
                  <c:v>9.0921100000000003E-8</c:v>
                </c:pt>
                <c:pt idx="20416">
                  <c:v>9.0927299999999994E-8</c:v>
                </c:pt>
                <c:pt idx="20417">
                  <c:v>9.0933600000000004E-8</c:v>
                </c:pt>
                <c:pt idx="20418">
                  <c:v>9.0939799999999995E-8</c:v>
                </c:pt>
                <c:pt idx="20419">
                  <c:v>9.0946100000000005E-8</c:v>
                </c:pt>
                <c:pt idx="20420">
                  <c:v>9.0952299999999996E-8</c:v>
                </c:pt>
                <c:pt idx="20421">
                  <c:v>9.0958600000000006E-8</c:v>
                </c:pt>
                <c:pt idx="20422">
                  <c:v>9.0964799999999997E-8</c:v>
                </c:pt>
                <c:pt idx="20423">
                  <c:v>9.0971100000000007E-8</c:v>
                </c:pt>
                <c:pt idx="20424">
                  <c:v>9.0977299999999998E-8</c:v>
                </c:pt>
                <c:pt idx="20425">
                  <c:v>9.0983599999999994E-8</c:v>
                </c:pt>
                <c:pt idx="20426">
                  <c:v>9.0989799999999999E-8</c:v>
                </c:pt>
                <c:pt idx="20427">
                  <c:v>9.0996099999999995E-8</c:v>
                </c:pt>
                <c:pt idx="20428">
                  <c:v>9.10023E-8</c:v>
                </c:pt>
                <c:pt idx="20429">
                  <c:v>9.1008599999999996E-8</c:v>
                </c:pt>
                <c:pt idx="20430">
                  <c:v>9.10148E-8</c:v>
                </c:pt>
                <c:pt idx="20431">
                  <c:v>9.1021099999999997E-8</c:v>
                </c:pt>
                <c:pt idx="20432">
                  <c:v>9.1027300000000001E-8</c:v>
                </c:pt>
                <c:pt idx="20433">
                  <c:v>9.1033599999999998E-8</c:v>
                </c:pt>
                <c:pt idx="20434">
                  <c:v>9.1039800000000002E-8</c:v>
                </c:pt>
                <c:pt idx="20435">
                  <c:v>9.1046099999999999E-8</c:v>
                </c:pt>
                <c:pt idx="20436">
                  <c:v>9.1052300000000003E-8</c:v>
                </c:pt>
                <c:pt idx="20437">
                  <c:v>9.10586E-8</c:v>
                </c:pt>
                <c:pt idx="20438">
                  <c:v>9.1064800000000004E-8</c:v>
                </c:pt>
                <c:pt idx="20439">
                  <c:v>9.1071100000000001E-8</c:v>
                </c:pt>
                <c:pt idx="20440">
                  <c:v>9.1077300000000005E-8</c:v>
                </c:pt>
                <c:pt idx="20441">
                  <c:v>9.1083600000000002E-8</c:v>
                </c:pt>
                <c:pt idx="20442">
                  <c:v>9.1089800000000006E-8</c:v>
                </c:pt>
                <c:pt idx="20443">
                  <c:v>9.1096100000000003E-8</c:v>
                </c:pt>
                <c:pt idx="20444">
                  <c:v>9.1102299999999994E-8</c:v>
                </c:pt>
                <c:pt idx="20445">
                  <c:v>9.1108600000000004E-8</c:v>
                </c:pt>
                <c:pt idx="20446">
                  <c:v>9.1114799999999995E-8</c:v>
                </c:pt>
                <c:pt idx="20447">
                  <c:v>9.1121100000000005E-8</c:v>
                </c:pt>
                <c:pt idx="20448">
                  <c:v>9.1127299999999996E-8</c:v>
                </c:pt>
                <c:pt idx="20449">
                  <c:v>9.1133600000000005E-8</c:v>
                </c:pt>
                <c:pt idx="20450">
                  <c:v>9.1139799999999997E-8</c:v>
                </c:pt>
                <c:pt idx="20451">
                  <c:v>9.1146100000000006E-8</c:v>
                </c:pt>
                <c:pt idx="20452">
                  <c:v>9.1152299999999998E-8</c:v>
                </c:pt>
                <c:pt idx="20453">
                  <c:v>9.1158599999999994E-8</c:v>
                </c:pt>
                <c:pt idx="20454">
                  <c:v>9.1164799999999999E-8</c:v>
                </c:pt>
                <c:pt idx="20455">
                  <c:v>9.1171099999999995E-8</c:v>
                </c:pt>
                <c:pt idx="20456">
                  <c:v>9.1177299999999999E-8</c:v>
                </c:pt>
                <c:pt idx="20457">
                  <c:v>9.1183599999999996E-8</c:v>
                </c:pt>
                <c:pt idx="20458">
                  <c:v>9.11898E-8</c:v>
                </c:pt>
                <c:pt idx="20459">
                  <c:v>9.1196099999999997E-8</c:v>
                </c:pt>
                <c:pt idx="20460">
                  <c:v>9.1202300000000001E-8</c:v>
                </c:pt>
                <c:pt idx="20461">
                  <c:v>9.1208599999999998E-8</c:v>
                </c:pt>
                <c:pt idx="20462">
                  <c:v>9.1214800000000002E-8</c:v>
                </c:pt>
                <c:pt idx="20463">
                  <c:v>9.1221099999999999E-8</c:v>
                </c:pt>
                <c:pt idx="20464">
                  <c:v>9.1227300000000003E-8</c:v>
                </c:pt>
                <c:pt idx="20465">
                  <c:v>9.12336E-8</c:v>
                </c:pt>
                <c:pt idx="20466">
                  <c:v>9.1239800000000004E-8</c:v>
                </c:pt>
                <c:pt idx="20467">
                  <c:v>9.1246100000000001E-8</c:v>
                </c:pt>
                <c:pt idx="20468">
                  <c:v>9.1252300000000005E-8</c:v>
                </c:pt>
                <c:pt idx="20469">
                  <c:v>9.1258600000000002E-8</c:v>
                </c:pt>
                <c:pt idx="20470">
                  <c:v>9.1264800000000006E-8</c:v>
                </c:pt>
                <c:pt idx="20471">
                  <c:v>9.1271100000000003E-8</c:v>
                </c:pt>
                <c:pt idx="20472">
                  <c:v>9.1277299999999994E-8</c:v>
                </c:pt>
                <c:pt idx="20473">
                  <c:v>9.1283600000000004E-8</c:v>
                </c:pt>
                <c:pt idx="20474">
                  <c:v>9.1289799999999995E-8</c:v>
                </c:pt>
                <c:pt idx="20475">
                  <c:v>9.1296100000000004E-8</c:v>
                </c:pt>
                <c:pt idx="20476">
                  <c:v>9.1302299999999996E-8</c:v>
                </c:pt>
                <c:pt idx="20477">
                  <c:v>9.1308600000000005E-8</c:v>
                </c:pt>
                <c:pt idx="20478">
                  <c:v>9.1314799999999997E-8</c:v>
                </c:pt>
                <c:pt idx="20479">
                  <c:v>9.1321100000000006E-8</c:v>
                </c:pt>
                <c:pt idx="20480">
                  <c:v>9.1327299999999997E-8</c:v>
                </c:pt>
                <c:pt idx="20481">
                  <c:v>9.1333599999999994E-8</c:v>
                </c:pt>
                <c:pt idx="20482">
                  <c:v>9.1339799999999998E-8</c:v>
                </c:pt>
                <c:pt idx="20483">
                  <c:v>9.1346099999999995E-8</c:v>
                </c:pt>
                <c:pt idx="20484">
                  <c:v>9.1352299999999999E-8</c:v>
                </c:pt>
                <c:pt idx="20485">
                  <c:v>9.1358599999999996E-8</c:v>
                </c:pt>
                <c:pt idx="20486">
                  <c:v>9.13648E-8</c:v>
                </c:pt>
                <c:pt idx="20487">
                  <c:v>9.1371099999999997E-8</c:v>
                </c:pt>
                <c:pt idx="20488">
                  <c:v>9.1377300000000001E-8</c:v>
                </c:pt>
                <c:pt idx="20489">
                  <c:v>9.1383599999999998E-8</c:v>
                </c:pt>
                <c:pt idx="20490">
                  <c:v>9.1389800000000002E-8</c:v>
                </c:pt>
                <c:pt idx="20491">
                  <c:v>9.1396099999999999E-8</c:v>
                </c:pt>
                <c:pt idx="20492">
                  <c:v>9.1402300000000003E-8</c:v>
                </c:pt>
                <c:pt idx="20493">
                  <c:v>9.14086E-8</c:v>
                </c:pt>
                <c:pt idx="20494">
                  <c:v>9.1414800000000004E-8</c:v>
                </c:pt>
                <c:pt idx="20495">
                  <c:v>9.1421100000000001E-8</c:v>
                </c:pt>
                <c:pt idx="20496">
                  <c:v>9.1427300000000005E-8</c:v>
                </c:pt>
                <c:pt idx="20497">
                  <c:v>9.1433600000000002E-8</c:v>
                </c:pt>
                <c:pt idx="20498">
                  <c:v>9.1439800000000006E-8</c:v>
                </c:pt>
                <c:pt idx="20499">
                  <c:v>9.1446100000000003E-8</c:v>
                </c:pt>
                <c:pt idx="20500">
                  <c:v>9.1452299999999994E-8</c:v>
                </c:pt>
                <c:pt idx="20501">
                  <c:v>9.1458600000000003E-8</c:v>
                </c:pt>
                <c:pt idx="20502">
                  <c:v>9.1464799999999995E-8</c:v>
                </c:pt>
                <c:pt idx="20503">
                  <c:v>9.1471100000000004E-8</c:v>
                </c:pt>
                <c:pt idx="20504">
                  <c:v>9.1477299999999996E-8</c:v>
                </c:pt>
                <c:pt idx="20505">
                  <c:v>9.1483600000000005E-8</c:v>
                </c:pt>
                <c:pt idx="20506">
                  <c:v>9.1489799999999996E-8</c:v>
                </c:pt>
                <c:pt idx="20507">
                  <c:v>9.1496100000000006E-8</c:v>
                </c:pt>
                <c:pt idx="20508">
                  <c:v>9.1502299999999997E-8</c:v>
                </c:pt>
                <c:pt idx="20509">
                  <c:v>9.1508599999999994E-8</c:v>
                </c:pt>
                <c:pt idx="20510">
                  <c:v>9.1514799999999998E-8</c:v>
                </c:pt>
                <c:pt idx="20511">
                  <c:v>9.1521099999999995E-8</c:v>
                </c:pt>
                <c:pt idx="20512">
                  <c:v>9.1527299999999999E-8</c:v>
                </c:pt>
                <c:pt idx="20513">
                  <c:v>9.1533599999999996E-8</c:v>
                </c:pt>
                <c:pt idx="20514">
                  <c:v>9.15398E-8</c:v>
                </c:pt>
                <c:pt idx="20515">
                  <c:v>9.1546099999999997E-8</c:v>
                </c:pt>
                <c:pt idx="20516">
                  <c:v>9.1552300000000001E-8</c:v>
                </c:pt>
                <c:pt idx="20517">
                  <c:v>9.1558599999999998E-8</c:v>
                </c:pt>
                <c:pt idx="20518">
                  <c:v>9.1564800000000002E-8</c:v>
                </c:pt>
                <c:pt idx="20519">
                  <c:v>9.1571099999999999E-8</c:v>
                </c:pt>
                <c:pt idx="20520">
                  <c:v>9.1577300000000003E-8</c:v>
                </c:pt>
                <c:pt idx="20521">
                  <c:v>9.15836E-8</c:v>
                </c:pt>
                <c:pt idx="20522">
                  <c:v>9.1589800000000004E-8</c:v>
                </c:pt>
                <c:pt idx="20523">
                  <c:v>9.1596100000000001E-8</c:v>
                </c:pt>
                <c:pt idx="20524">
                  <c:v>9.1602300000000005E-8</c:v>
                </c:pt>
                <c:pt idx="20525">
                  <c:v>9.1608600000000001E-8</c:v>
                </c:pt>
                <c:pt idx="20526">
                  <c:v>9.1614800000000006E-8</c:v>
                </c:pt>
                <c:pt idx="20527">
                  <c:v>9.1621100000000002E-8</c:v>
                </c:pt>
                <c:pt idx="20528">
                  <c:v>9.1627299999999994E-8</c:v>
                </c:pt>
                <c:pt idx="20529">
                  <c:v>9.1633600000000003E-8</c:v>
                </c:pt>
                <c:pt idx="20530">
                  <c:v>9.1639799999999995E-8</c:v>
                </c:pt>
                <c:pt idx="20531">
                  <c:v>9.1646100000000004E-8</c:v>
                </c:pt>
                <c:pt idx="20532">
                  <c:v>9.1652299999999995E-8</c:v>
                </c:pt>
                <c:pt idx="20533">
                  <c:v>9.1658600000000005E-8</c:v>
                </c:pt>
                <c:pt idx="20534">
                  <c:v>9.1664799999999996E-8</c:v>
                </c:pt>
                <c:pt idx="20535">
                  <c:v>9.1671100000000006E-8</c:v>
                </c:pt>
                <c:pt idx="20536">
                  <c:v>9.1677299999999997E-8</c:v>
                </c:pt>
                <c:pt idx="20537">
                  <c:v>9.1683599999999994E-8</c:v>
                </c:pt>
                <c:pt idx="20538">
                  <c:v>9.1689799999999998E-8</c:v>
                </c:pt>
                <c:pt idx="20539">
                  <c:v>9.1696099999999995E-8</c:v>
                </c:pt>
                <c:pt idx="20540">
                  <c:v>9.1702299999999999E-8</c:v>
                </c:pt>
                <c:pt idx="20541">
                  <c:v>9.1708599999999996E-8</c:v>
                </c:pt>
                <c:pt idx="20542">
                  <c:v>9.17148E-8</c:v>
                </c:pt>
                <c:pt idx="20543">
                  <c:v>9.1721099999999997E-8</c:v>
                </c:pt>
                <c:pt idx="20544">
                  <c:v>9.1727300000000001E-8</c:v>
                </c:pt>
                <c:pt idx="20545">
                  <c:v>9.1733599999999998E-8</c:v>
                </c:pt>
                <c:pt idx="20546">
                  <c:v>9.1739800000000002E-8</c:v>
                </c:pt>
                <c:pt idx="20547">
                  <c:v>9.1746099999999999E-8</c:v>
                </c:pt>
                <c:pt idx="20548">
                  <c:v>9.1752300000000003E-8</c:v>
                </c:pt>
                <c:pt idx="20549">
                  <c:v>9.17586E-8</c:v>
                </c:pt>
                <c:pt idx="20550">
                  <c:v>9.1764800000000004E-8</c:v>
                </c:pt>
                <c:pt idx="20551">
                  <c:v>9.17711E-8</c:v>
                </c:pt>
                <c:pt idx="20552">
                  <c:v>9.1777300000000005E-8</c:v>
                </c:pt>
                <c:pt idx="20553">
                  <c:v>9.1783600000000001E-8</c:v>
                </c:pt>
                <c:pt idx="20554">
                  <c:v>9.1789800000000006E-8</c:v>
                </c:pt>
                <c:pt idx="20555">
                  <c:v>9.1796100000000002E-8</c:v>
                </c:pt>
                <c:pt idx="20556">
                  <c:v>9.1802299999999993E-8</c:v>
                </c:pt>
                <c:pt idx="20557">
                  <c:v>9.1808600000000003E-8</c:v>
                </c:pt>
                <c:pt idx="20558">
                  <c:v>9.1814799999999994E-8</c:v>
                </c:pt>
                <c:pt idx="20559">
                  <c:v>9.1821100000000004E-8</c:v>
                </c:pt>
                <c:pt idx="20560">
                  <c:v>9.1827299999999995E-8</c:v>
                </c:pt>
                <c:pt idx="20561">
                  <c:v>9.1833600000000005E-8</c:v>
                </c:pt>
                <c:pt idx="20562">
                  <c:v>9.1839799999999996E-8</c:v>
                </c:pt>
                <c:pt idx="20563">
                  <c:v>9.1846100000000006E-8</c:v>
                </c:pt>
                <c:pt idx="20564">
                  <c:v>9.1852299999999997E-8</c:v>
                </c:pt>
                <c:pt idx="20565">
                  <c:v>9.1858599999999994E-8</c:v>
                </c:pt>
                <c:pt idx="20566">
                  <c:v>9.1864799999999998E-8</c:v>
                </c:pt>
                <c:pt idx="20567">
                  <c:v>9.1871099999999995E-8</c:v>
                </c:pt>
                <c:pt idx="20568">
                  <c:v>9.1877299999999999E-8</c:v>
                </c:pt>
                <c:pt idx="20569">
                  <c:v>9.1883599999999996E-8</c:v>
                </c:pt>
                <c:pt idx="20570">
                  <c:v>9.18898E-8</c:v>
                </c:pt>
                <c:pt idx="20571">
                  <c:v>9.1896099999999997E-8</c:v>
                </c:pt>
                <c:pt idx="20572">
                  <c:v>9.1902300000000001E-8</c:v>
                </c:pt>
                <c:pt idx="20573">
                  <c:v>9.1908599999999998E-8</c:v>
                </c:pt>
                <c:pt idx="20574">
                  <c:v>9.1914800000000002E-8</c:v>
                </c:pt>
                <c:pt idx="20575">
                  <c:v>9.1921099999999998E-8</c:v>
                </c:pt>
                <c:pt idx="20576">
                  <c:v>9.1927300000000003E-8</c:v>
                </c:pt>
                <c:pt idx="20577">
                  <c:v>9.1933599999999999E-8</c:v>
                </c:pt>
                <c:pt idx="20578">
                  <c:v>9.1939800000000004E-8</c:v>
                </c:pt>
                <c:pt idx="20579">
                  <c:v>9.19461E-8</c:v>
                </c:pt>
                <c:pt idx="20580">
                  <c:v>9.1952300000000005E-8</c:v>
                </c:pt>
                <c:pt idx="20581">
                  <c:v>9.1958600000000001E-8</c:v>
                </c:pt>
                <c:pt idx="20582">
                  <c:v>9.1964800000000006E-8</c:v>
                </c:pt>
                <c:pt idx="20583">
                  <c:v>9.1971100000000002E-8</c:v>
                </c:pt>
                <c:pt idx="20584">
                  <c:v>9.1977299999999993E-8</c:v>
                </c:pt>
                <c:pt idx="20585">
                  <c:v>9.1983600000000003E-8</c:v>
                </c:pt>
                <c:pt idx="20586">
                  <c:v>9.1989799999999994E-8</c:v>
                </c:pt>
                <c:pt idx="20587">
                  <c:v>9.1996100000000004E-8</c:v>
                </c:pt>
                <c:pt idx="20588">
                  <c:v>9.2002299999999995E-8</c:v>
                </c:pt>
                <c:pt idx="20589">
                  <c:v>9.2008600000000005E-8</c:v>
                </c:pt>
                <c:pt idx="20590">
                  <c:v>9.2014799999999996E-8</c:v>
                </c:pt>
                <c:pt idx="20591">
                  <c:v>9.2021100000000006E-8</c:v>
                </c:pt>
                <c:pt idx="20592">
                  <c:v>9.2027299999999997E-8</c:v>
                </c:pt>
                <c:pt idx="20593">
                  <c:v>9.2033599999999994E-8</c:v>
                </c:pt>
                <c:pt idx="20594">
                  <c:v>9.2039799999999998E-8</c:v>
                </c:pt>
                <c:pt idx="20595">
                  <c:v>9.2046099999999995E-8</c:v>
                </c:pt>
                <c:pt idx="20596">
                  <c:v>9.2052299999999999E-8</c:v>
                </c:pt>
                <c:pt idx="20597">
                  <c:v>9.2058599999999996E-8</c:v>
                </c:pt>
                <c:pt idx="20598">
                  <c:v>9.20648E-8</c:v>
                </c:pt>
                <c:pt idx="20599">
                  <c:v>9.2071099999999997E-8</c:v>
                </c:pt>
                <c:pt idx="20600">
                  <c:v>9.2077300000000001E-8</c:v>
                </c:pt>
                <c:pt idx="20601">
                  <c:v>9.2083599999999997E-8</c:v>
                </c:pt>
                <c:pt idx="20602">
                  <c:v>9.2089800000000002E-8</c:v>
                </c:pt>
                <c:pt idx="20603">
                  <c:v>9.2096099999999998E-8</c:v>
                </c:pt>
                <c:pt idx="20604">
                  <c:v>9.2102300000000003E-8</c:v>
                </c:pt>
                <c:pt idx="20605">
                  <c:v>9.2108599999999999E-8</c:v>
                </c:pt>
                <c:pt idx="20606">
                  <c:v>9.2114800000000004E-8</c:v>
                </c:pt>
                <c:pt idx="20607">
                  <c:v>9.21211E-8</c:v>
                </c:pt>
                <c:pt idx="20608">
                  <c:v>9.2127300000000005E-8</c:v>
                </c:pt>
                <c:pt idx="20609">
                  <c:v>9.2133600000000001E-8</c:v>
                </c:pt>
                <c:pt idx="20610">
                  <c:v>9.2139800000000006E-8</c:v>
                </c:pt>
                <c:pt idx="20611">
                  <c:v>9.2146100000000002E-8</c:v>
                </c:pt>
                <c:pt idx="20612">
                  <c:v>9.2152300000000007E-8</c:v>
                </c:pt>
                <c:pt idx="20613">
                  <c:v>9.2158600000000003E-8</c:v>
                </c:pt>
                <c:pt idx="20614">
                  <c:v>9.2164799999999994E-8</c:v>
                </c:pt>
                <c:pt idx="20615">
                  <c:v>9.2171100000000004E-8</c:v>
                </c:pt>
                <c:pt idx="20616">
                  <c:v>9.2177299999999995E-8</c:v>
                </c:pt>
                <c:pt idx="20617">
                  <c:v>9.2183600000000005E-8</c:v>
                </c:pt>
                <c:pt idx="20618">
                  <c:v>9.2189799999999996E-8</c:v>
                </c:pt>
                <c:pt idx="20619">
                  <c:v>9.2196100000000006E-8</c:v>
                </c:pt>
                <c:pt idx="20620">
                  <c:v>9.2202299999999997E-8</c:v>
                </c:pt>
                <c:pt idx="20621">
                  <c:v>9.2208599999999994E-8</c:v>
                </c:pt>
                <c:pt idx="20622">
                  <c:v>9.2214799999999998E-8</c:v>
                </c:pt>
                <c:pt idx="20623">
                  <c:v>9.2221099999999995E-8</c:v>
                </c:pt>
                <c:pt idx="20624">
                  <c:v>9.2227299999999999E-8</c:v>
                </c:pt>
                <c:pt idx="20625">
                  <c:v>9.2233599999999995E-8</c:v>
                </c:pt>
                <c:pt idx="20626">
                  <c:v>9.22398E-8</c:v>
                </c:pt>
                <c:pt idx="20627">
                  <c:v>9.2246099999999996E-8</c:v>
                </c:pt>
                <c:pt idx="20628">
                  <c:v>9.2252300000000001E-8</c:v>
                </c:pt>
                <c:pt idx="20629">
                  <c:v>9.2258599999999997E-8</c:v>
                </c:pt>
                <c:pt idx="20630">
                  <c:v>9.2264800000000002E-8</c:v>
                </c:pt>
                <c:pt idx="20631">
                  <c:v>9.2271099999999998E-8</c:v>
                </c:pt>
                <c:pt idx="20632">
                  <c:v>9.2277300000000003E-8</c:v>
                </c:pt>
                <c:pt idx="20633">
                  <c:v>9.2283599999999999E-8</c:v>
                </c:pt>
                <c:pt idx="20634">
                  <c:v>9.2289800000000004E-8</c:v>
                </c:pt>
                <c:pt idx="20635">
                  <c:v>9.22961E-8</c:v>
                </c:pt>
                <c:pt idx="20636">
                  <c:v>9.2302300000000005E-8</c:v>
                </c:pt>
                <c:pt idx="20637">
                  <c:v>9.2308600000000001E-8</c:v>
                </c:pt>
                <c:pt idx="20638">
                  <c:v>9.2314800000000006E-8</c:v>
                </c:pt>
                <c:pt idx="20639">
                  <c:v>9.2321100000000002E-8</c:v>
                </c:pt>
                <c:pt idx="20640">
                  <c:v>9.2327300000000006E-8</c:v>
                </c:pt>
                <c:pt idx="20641">
                  <c:v>9.2333600000000003E-8</c:v>
                </c:pt>
                <c:pt idx="20642">
                  <c:v>9.2339799999999994E-8</c:v>
                </c:pt>
                <c:pt idx="20643">
                  <c:v>9.2346100000000004E-8</c:v>
                </c:pt>
                <c:pt idx="20644">
                  <c:v>9.2352299999999995E-8</c:v>
                </c:pt>
                <c:pt idx="20645">
                  <c:v>9.2358600000000005E-8</c:v>
                </c:pt>
                <c:pt idx="20646">
                  <c:v>9.2364799999999996E-8</c:v>
                </c:pt>
                <c:pt idx="20647">
                  <c:v>9.2371100000000006E-8</c:v>
                </c:pt>
                <c:pt idx="20648">
                  <c:v>9.2377299999999997E-8</c:v>
                </c:pt>
                <c:pt idx="20649">
                  <c:v>9.2383599999999994E-8</c:v>
                </c:pt>
                <c:pt idx="20650">
                  <c:v>9.2389799999999998E-8</c:v>
                </c:pt>
                <c:pt idx="20651">
                  <c:v>9.2396099999999994E-8</c:v>
                </c:pt>
                <c:pt idx="20652">
                  <c:v>9.2402299999999999E-8</c:v>
                </c:pt>
                <c:pt idx="20653">
                  <c:v>9.2408599999999995E-8</c:v>
                </c:pt>
                <c:pt idx="20654">
                  <c:v>9.24148E-8</c:v>
                </c:pt>
                <c:pt idx="20655">
                  <c:v>9.2421099999999996E-8</c:v>
                </c:pt>
                <c:pt idx="20656">
                  <c:v>9.2427300000000001E-8</c:v>
                </c:pt>
                <c:pt idx="20657">
                  <c:v>9.2433599999999997E-8</c:v>
                </c:pt>
                <c:pt idx="20658">
                  <c:v>9.2439800000000002E-8</c:v>
                </c:pt>
                <c:pt idx="20659">
                  <c:v>9.2446099999999998E-8</c:v>
                </c:pt>
                <c:pt idx="20660">
                  <c:v>9.2452300000000003E-8</c:v>
                </c:pt>
                <c:pt idx="20661">
                  <c:v>9.2458599999999999E-8</c:v>
                </c:pt>
                <c:pt idx="20662">
                  <c:v>9.2464800000000004E-8</c:v>
                </c:pt>
                <c:pt idx="20663">
                  <c:v>9.24711E-8</c:v>
                </c:pt>
                <c:pt idx="20664">
                  <c:v>9.2477300000000004E-8</c:v>
                </c:pt>
                <c:pt idx="20665">
                  <c:v>9.2483600000000001E-8</c:v>
                </c:pt>
                <c:pt idx="20666">
                  <c:v>9.2489800000000005E-8</c:v>
                </c:pt>
                <c:pt idx="20667">
                  <c:v>9.2496100000000002E-8</c:v>
                </c:pt>
                <c:pt idx="20668">
                  <c:v>9.2502300000000006E-8</c:v>
                </c:pt>
                <c:pt idx="20669">
                  <c:v>9.2508600000000003E-8</c:v>
                </c:pt>
                <c:pt idx="20670">
                  <c:v>9.2514799999999994E-8</c:v>
                </c:pt>
                <c:pt idx="20671">
                  <c:v>9.2521100000000004E-8</c:v>
                </c:pt>
                <c:pt idx="20672">
                  <c:v>9.2527299999999995E-8</c:v>
                </c:pt>
                <c:pt idx="20673">
                  <c:v>9.2533600000000005E-8</c:v>
                </c:pt>
                <c:pt idx="20674">
                  <c:v>9.2539799999999996E-8</c:v>
                </c:pt>
                <c:pt idx="20675">
                  <c:v>9.2546100000000006E-8</c:v>
                </c:pt>
                <c:pt idx="20676">
                  <c:v>9.2552299999999997E-8</c:v>
                </c:pt>
                <c:pt idx="20677">
                  <c:v>9.2558599999999993E-8</c:v>
                </c:pt>
                <c:pt idx="20678">
                  <c:v>9.2564799999999998E-8</c:v>
                </c:pt>
                <c:pt idx="20679">
                  <c:v>9.2571099999999994E-8</c:v>
                </c:pt>
                <c:pt idx="20680">
                  <c:v>9.2577299999999999E-8</c:v>
                </c:pt>
                <c:pt idx="20681">
                  <c:v>9.2583599999999995E-8</c:v>
                </c:pt>
                <c:pt idx="20682">
                  <c:v>9.25898E-8</c:v>
                </c:pt>
                <c:pt idx="20683">
                  <c:v>9.2596099999999996E-8</c:v>
                </c:pt>
                <c:pt idx="20684">
                  <c:v>9.2602300000000001E-8</c:v>
                </c:pt>
                <c:pt idx="20685">
                  <c:v>9.2608599999999997E-8</c:v>
                </c:pt>
                <c:pt idx="20686">
                  <c:v>9.2614800000000002E-8</c:v>
                </c:pt>
                <c:pt idx="20687">
                  <c:v>9.2621099999999998E-8</c:v>
                </c:pt>
                <c:pt idx="20688">
                  <c:v>9.2627300000000003E-8</c:v>
                </c:pt>
                <c:pt idx="20689">
                  <c:v>9.2633599999999999E-8</c:v>
                </c:pt>
                <c:pt idx="20690">
                  <c:v>9.2639800000000003E-8</c:v>
                </c:pt>
                <c:pt idx="20691">
                  <c:v>9.26461E-8</c:v>
                </c:pt>
                <c:pt idx="20692">
                  <c:v>9.2652300000000004E-8</c:v>
                </c:pt>
                <c:pt idx="20693">
                  <c:v>9.2658600000000001E-8</c:v>
                </c:pt>
                <c:pt idx="20694">
                  <c:v>9.2664800000000005E-8</c:v>
                </c:pt>
                <c:pt idx="20695">
                  <c:v>9.2671100000000002E-8</c:v>
                </c:pt>
                <c:pt idx="20696">
                  <c:v>9.2677300000000006E-8</c:v>
                </c:pt>
                <c:pt idx="20697">
                  <c:v>9.2683600000000003E-8</c:v>
                </c:pt>
                <c:pt idx="20698">
                  <c:v>9.2689799999999994E-8</c:v>
                </c:pt>
                <c:pt idx="20699">
                  <c:v>9.2696100000000004E-8</c:v>
                </c:pt>
                <c:pt idx="20700">
                  <c:v>9.2702299999999995E-8</c:v>
                </c:pt>
                <c:pt idx="20701">
                  <c:v>9.2708600000000005E-8</c:v>
                </c:pt>
                <c:pt idx="20702">
                  <c:v>9.2714799999999996E-8</c:v>
                </c:pt>
                <c:pt idx="20703">
                  <c:v>9.2721100000000006E-8</c:v>
                </c:pt>
                <c:pt idx="20704">
                  <c:v>9.2727299999999997E-8</c:v>
                </c:pt>
                <c:pt idx="20705">
                  <c:v>9.2733600000000007E-8</c:v>
                </c:pt>
                <c:pt idx="20706">
                  <c:v>9.2739799999999998E-8</c:v>
                </c:pt>
                <c:pt idx="20707">
                  <c:v>9.2746099999999994E-8</c:v>
                </c:pt>
                <c:pt idx="20708">
                  <c:v>9.2752299999999999E-8</c:v>
                </c:pt>
                <c:pt idx="20709">
                  <c:v>9.2758599999999995E-8</c:v>
                </c:pt>
                <c:pt idx="20710">
                  <c:v>9.27648E-8</c:v>
                </c:pt>
                <c:pt idx="20711">
                  <c:v>9.2771099999999996E-8</c:v>
                </c:pt>
                <c:pt idx="20712">
                  <c:v>9.2777300000000001E-8</c:v>
                </c:pt>
                <c:pt idx="20713">
                  <c:v>9.2783599999999997E-8</c:v>
                </c:pt>
                <c:pt idx="20714">
                  <c:v>9.2789800000000001E-8</c:v>
                </c:pt>
                <c:pt idx="20715">
                  <c:v>9.2796099999999998E-8</c:v>
                </c:pt>
                <c:pt idx="20716">
                  <c:v>9.2802300000000002E-8</c:v>
                </c:pt>
                <c:pt idx="20717">
                  <c:v>9.2808599999999999E-8</c:v>
                </c:pt>
                <c:pt idx="20718">
                  <c:v>9.2814800000000003E-8</c:v>
                </c:pt>
                <c:pt idx="20719">
                  <c:v>9.28211E-8</c:v>
                </c:pt>
                <c:pt idx="20720">
                  <c:v>9.2827300000000004E-8</c:v>
                </c:pt>
                <c:pt idx="20721">
                  <c:v>9.2833600000000001E-8</c:v>
                </c:pt>
                <c:pt idx="20722">
                  <c:v>9.2839800000000005E-8</c:v>
                </c:pt>
                <c:pt idx="20723">
                  <c:v>9.2846100000000002E-8</c:v>
                </c:pt>
                <c:pt idx="20724">
                  <c:v>9.2852300000000006E-8</c:v>
                </c:pt>
                <c:pt idx="20725">
                  <c:v>9.2858600000000003E-8</c:v>
                </c:pt>
                <c:pt idx="20726">
                  <c:v>9.2864799999999994E-8</c:v>
                </c:pt>
                <c:pt idx="20727">
                  <c:v>9.2871100000000004E-8</c:v>
                </c:pt>
                <c:pt idx="20728">
                  <c:v>9.2877299999999995E-8</c:v>
                </c:pt>
                <c:pt idx="20729">
                  <c:v>9.2883600000000005E-8</c:v>
                </c:pt>
                <c:pt idx="20730">
                  <c:v>9.2889799999999996E-8</c:v>
                </c:pt>
                <c:pt idx="20731">
                  <c:v>9.2896100000000006E-8</c:v>
                </c:pt>
                <c:pt idx="20732">
                  <c:v>9.2902299999999997E-8</c:v>
                </c:pt>
                <c:pt idx="20733">
                  <c:v>9.2908600000000007E-8</c:v>
                </c:pt>
                <c:pt idx="20734">
                  <c:v>9.2914799999999998E-8</c:v>
                </c:pt>
                <c:pt idx="20735">
                  <c:v>9.2921099999999994E-8</c:v>
                </c:pt>
                <c:pt idx="20736">
                  <c:v>9.2927299999999999E-8</c:v>
                </c:pt>
                <c:pt idx="20737">
                  <c:v>9.2933599999999995E-8</c:v>
                </c:pt>
                <c:pt idx="20738">
                  <c:v>9.29398E-8</c:v>
                </c:pt>
                <c:pt idx="20739">
                  <c:v>9.2946099999999996E-8</c:v>
                </c:pt>
                <c:pt idx="20740">
                  <c:v>9.29523E-8</c:v>
                </c:pt>
                <c:pt idx="20741">
                  <c:v>9.2958599999999997E-8</c:v>
                </c:pt>
                <c:pt idx="20742">
                  <c:v>9.2964800000000001E-8</c:v>
                </c:pt>
                <c:pt idx="20743">
                  <c:v>9.2971099999999998E-8</c:v>
                </c:pt>
                <c:pt idx="20744">
                  <c:v>9.2977300000000002E-8</c:v>
                </c:pt>
                <c:pt idx="20745">
                  <c:v>9.2983599999999999E-8</c:v>
                </c:pt>
                <c:pt idx="20746">
                  <c:v>9.2989800000000003E-8</c:v>
                </c:pt>
                <c:pt idx="20747">
                  <c:v>9.29961E-8</c:v>
                </c:pt>
                <c:pt idx="20748">
                  <c:v>9.3002300000000004E-8</c:v>
                </c:pt>
                <c:pt idx="20749">
                  <c:v>9.3008600000000001E-8</c:v>
                </c:pt>
                <c:pt idx="20750">
                  <c:v>9.3014800000000005E-8</c:v>
                </c:pt>
                <c:pt idx="20751">
                  <c:v>9.3021100000000002E-8</c:v>
                </c:pt>
                <c:pt idx="20752">
                  <c:v>9.3027300000000006E-8</c:v>
                </c:pt>
                <c:pt idx="20753">
                  <c:v>9.3033600000000003E-8</c:v>
                </c:pt>
                <c:pt idx="20754">
                  <c:v>9.3039799999999994E-8</c:v>
                </c:pt>
                <c:pt idx="20755">
                  <c:v>9.3046100000000004E-8</c:v>
                </c:pt>
                <c:pt idx="20756">
                  <c:v>9.3052299999999995E-8</c:v>
                </c:pt>
                <c:pt idx="20757">
                  <c:v>9.3058600000000005E-8</c:v>
                </c:pt>
                <c:pt idx="20758">
                  <c:v>9.3064799999999996E-8</c:v>
                </c:pt>
                <c:pt idx="20759">
                  <c:v>9.3071100000000005E-8</c:v>
                </c:pt>
                <c:pt idx="20760">
                  <c:v>9.3077299999999997E-8</c:v>
                </c:pt>
                <c:pt idx="20761">
                  <c:v>9.3083600000000006E-8</c:v>
                </c:pt>
                <c:pt idx="20762">
                  <c:v>9.3089799999999998E-8</c:v>
                </c:pt>
                <c:pt idx="20763">
                  <c:v>9.3096099999999994E-8</c:v>
                </c:pt>
                <c:pt idx="20764">
                  <c:v>9.3102299999999999E-8</c:v>
                </c:pt>
                <c:pt idx="20765">
                  <c:v>9.3108599999999995E-8</c:v>
                </c:pt>
                <c:pt idx="20766">
                  <c:v>9.3114799999999999E-8</c:v>
                </c:pt>
                <c:pt idx="20767">
                  <c:v>9.3121099999999996E-8</c:v>
                </c:pt>
                <c:pt idx="20768">
                  <c:v>9.31273E-8</c:v>
                </c:pt>
                <c:pt idx="20769">
                  <c:v>9.3133599999999997E-8</c:v>
                </c:pt>
                <c:pt idx="20770">
                  <c:v>9.3139800000000001E-8</c:v>
                </c:pt>
                <c:pt idx="20771">
                  <c:v>9.3146099999999998E-8</c:v>
                </c:pt>
                <c:pt idx="20772">
                  <c:v>9.3152300000000002E-8</c:v>
                </c:pt>
                <c:pt idx="20773">
                  <c:v>9.3158599999999999E-8</c:v>
                </c:pt>
                <c:pt idx="20774">
                  <c:v>9.3164800000000003E-8</c:v>
                </c:pt>
                <c:pt idx="20775">
                  <c:v>9.31711E-8</c:v>
                </c:pt>
                <c:pt idx="20776">
                  <c:v>9.3177300000000004E-8</c:v>
                </c:pt>
                <c:pt idx="20777">
                  <c:v>9.3183600000000001E-8</c:v>
                </c:pt>
                <c:pt idx="20778">
                  <c:v>9.3189800000000005E-8</c:v>
                </c:pt>
                <c:pt idx="20779">
                  <c:v>9.3196100000000002E-8</c:v>
                </c:pt>
                <c:pt idx="20780">
                  <c:v>9.3202300000000006E-8</c:v>
                </c:pt>
                <c:pt idx="20781">
                  <c:v>9.3208600000000003E-8</c:v>
                </c:pt>
                <c:pt idx="20782">
                  <c:v>9.3214799999999994E-8</c:v>
                </c:pt>
                <c:pt idx="20783">
                  <c:v>9.3221100000000004E-8</c:v>
                </c:pt>
                <c:pt idx="20784">
                  <c:v>9.3227299999999995E-8</c:v>
                </c:pt>
                <c:pt idx="20785">
                  <c:v>9.3233600000000004E-8</c:v>
                </c:pt>
                <c:pt idx="20786">
                  <c:v>9.3239799999999996E-8</c:v>
                </c:pt>
                <c:pt idx="20787">
                  <c:v>9.3246100000000005E-8</c:v>
                </c:pt>
                <c:pt idx="20788">
                  <c:v>9.3252299999999997E-8</c:v>
                </c:pt>
                <c:pt idx="20789">
                  <c:v>9.3258600000000006E-8</c:v>
                </c:pt>
                <c:pt idx="20790">
                  <c:v>9.3264799999999997E-8</c:v>
                </c:pt>
                <c:pt idx="20791">
                  <c:v>9.3271099999999994E-8</c:v>
                </c:pt>
                <c:pt idx="20792">
                  <c:v>9.3277299999999998E-8</c:v>
                </c:pt>
                <c:pt idx="20793">
                  <c:v>9.3283599999999995E-8</c:v>
                </c:pt>
                <c:pt idx="20794">
                  <c:v>9.3289799999999999E-8</c:v>
                </c:pt>
                <c:pt idx="20795">
                  <c:v>9.3296099999999996E-8</c:v>
                </c:pt>
                <c:pt idx="20796">
                  <c:v>9.33023E-8</c:v>
                </c:pt>
                <c:pt idx="20797">
                  <c:v>9.3308599999999997E-8</c:v>
                </c:pt>
                <c:pt idx="20798">
                  <c:v>9.3314800000000001E-8</c:v>
                </c:pt>
                <c:pt idx="20799">
                  <c:v>9.3321099999999998E-8</c:v>
                </c:pt>
                <c:pt idx="20800">
                  <c:v>9.3327300000000002E-8</c:v>
                </c:pt>
                <c:pt idx="20801">
                  <c:v>9.3333599999999999E-8</c:v>
                </c:pt>
                <c:pt idx="20802">
                  <c:v>9.3339800000000003E-8</c:v>
                </c:pt>
                <c:pt idx="20803">
                  <c:v>9.33461E-8</c:v>
                </c:pt>
                <c:pt idx="20804">
                  <c:v>9.3352300000000004E-8</c:v>
                </c:pt>
                <c:pt idx="20805">
                  <c:v>9.3358600000000001E-8</c:v>
                </c:pt>
                <c:pt idx="20806">
                  <c:v>9.3364800000000005E-8</c:v>
                </c:pt>
                <c:pt idx="20807">
                  <c:v>9.3371100000000002E-8</c:v>
                </c:pt>
                <c:pt idx="20808">
                  <c:v>9.3377300000000006E-8</c:v>
                </c:pt>
                <c:pt idx="20809">
                  <c:v>9.3383600000000002E-8</c:v>
                </c:pt>
                <c:pt idx="20810">
                  <c:v>9.3389799999999994E-8</c:v>
                </c:pt>
                <c:pt idx="20811">
                  <c:v>9.3396100000000003E-8</c:v>
                </c:pt>
                <c:pt idx="20812">
                  <c:v>9.3402299999999995E-8</c:v>
                </c:pt>
                <c:pt idx="20813">
                  <c:v>9.3408600000000004E-8</c:v>
                </c:pt>
                <c:pt idx="20814">
                  <c:v>9.3414799999999996E-8</c:v>
                </c:pt>
                <c:pt idx="20815">
                  <c:v>9.3421100000000005E-8</c:v>
                </c:pt>
                <c:pt idx="20816">
                  <c:v>9.3427299999999996E-8</c:v>
                </c:pt>
                <c:pt idx="20817">
                  <c:v>9.3433600000000006E-8</c:v>
                </c:pt>
                <c:pt idx="20818">
                  <c:v>9.3439799999999997E-8</c:v>
                </c:pt>
                <c:pt idx="20819">
                  <c:v>9.3446099999999994E-8</c:v>
                </c:pt>
                <c:pt idx="20820">
                  <c:v>9.3452299999999998E-8</c:v>
                </c:pt>
                <c:pt idx="20821">
                  <c:v>9.3458599999999995E-8</c:v>
                </c:pt>
                <c:pt idx="20822">
                  <c:v>9.3464799999999999E-8</c:v>
                </c:pt>
                <c:pt idx="20823">
                  <c:v>9.3471099999999996E-8</c:v>
                </c:pt>
                <c:pt idx="20824">
                  <c:v>9.34773E-8</c:v>
                </c:pt>
                <c:pt idx="20825">
                  <c:v>9.3483599999999997E-8</c:v>
                </c:pt>
                <c:pt idx="20826">
                  <c:v>9.3489800000000001E-8</c:v>
                </c:pt>
                <c:pt idx="20827">
                  <c:v>9.3496099999999998E-8</c:v>
                </c:pt>
                <c:pt idx="20828">
                  <c:v>9.3502300000000002E-8</c:v>
                </c:pt>
                <c:pt idx="20829">
                  <c:v>9.3508599999999999E-8</c:v>
                </c:pt>
                <c:pt idx="20830">
                  <c:v>9.3514800000000003E-8</c:v>
                </c:pt>
                <c:pt idx="20831">
                  <c:v>9.35211E-8</c:v>
                </c:pt>
                <c:pt idx="20832">
                  <c:v>9.3527300000000004E-8</c:v>
                </c:pt>
                <c:pt idx="20833">
                  <c:v>9.3533600000000001E-8</c:v>
                </c:pt>
                <c:pt idx="20834">
                  <c:v>9.3539800000000005E-8</c:v>
                </c:pt>
                <c:pt idx="20835">
                  <c:v>9.3546100000000001E-8</c:v>
                </c:pt>
                <c:pt idx="20836">
                  <c:v>9.3552300000000006E-8</c:v>
                </c:pt>
                <c:pt idx="20837">
                  <c:v>9.3558600000000002E-8</c:v>
                </c:pt>
                <c:pt idx="20838">
                  <c:v>9.3564799999999994E-8</c:v>
                </c:pt>
                <c:pt idx="20839">
                  <c:v>9.3571100000000003E-8</c:v>
                </c:pt>
                <c:pt idx="20840">
                  <c:v>9.3577299999999994E-8</c:v>
                </c:pt>
                <c:pt idx="20841">
                  <c:v>9.3583600000000004E-8</c:v>
                </c:pt>
                <c:pt idx="20842">
                  <c:v>9.3589799999999995E-8</c:v>
                </c:pt>
                <c:pt idx="20843">
                  <c:v>9.3596100000000005E-8</c:v>
                </c:pt>
                <c:pt idx="20844">
                  <c:v>9.3602299999999996E-8</c:v>
                </c:pt>
                <c:pt idx="20845">
                  <c:v>9.3608600000000006E-8</c:v>
                </c:pt>
                <c:pt idx="20846">
                  <c:v>9.3614799999999997E-8</c:v>
                </c:pt>
                <c:pt idx="20847">
                  <c:v>9.3621099999999994E-8</c:v>
                </c:pt>
                <c:pt idx="20848">
                  <c:v>9.3627299999999998E-8</c:v>
                </c:pt>
                <c:pt idx="20849">
                  <c:v>9.3633599999999995E-8</c:v>
                </c:pt>
                <c:pt idx="20850">
                  <c:v>9.3639799999999999E-8</c:v>
                </c:pt>
                <c:pt idx="20851">
                  <c:v>9.3646099999999996E-8</c:v>
                </c:pt>
                <c:pt idx="20852">
                  <c:v>9.36523E-8</c:v>
                </c:pt>
                <c:pt idx="20853">
                  <c:v>9.3658599999999997E-8</c:v>
                </c:pt>
                <c:pt idx="20854">
                  <c:v>9.3664800000000001E-8</c:v>
                </c:pt>
                <c:pt idx="20855">
                  <c:v>9.3671099999999998E-8</c:v>
                </c:pt>
                <c:pt idx="20856">
                  <c:v>9.3677300000000002E-8</c:v>
                </c:pt>
                <c:pt idx="20857">
                  <c:v>9.3683599999999999E-8</c:v>
                </c:pt>
                <c:pt idx="20858">
                  <c:v>9.3689800000000003E-8</c:v>
                </c:pt>
                <c:pt idx="20859">
                  <c:v>9.3696099999999999E-8</c:v>
                </c:pt>
                <c:pt idx="20860">
                  <c:v>9.3702300000000004E-8</c:v>
                </c:pt>
                <c:pt idx="20861">
                  <c:v>9.37086E-8</c:v>
                </c:pt>
                <c:pt idx="20862">
                  <c:v>9.3714800000000005E-8</c:v>
                </c:pt>
                <c:pt idx="20863">
                  <c:v>9.3721100000000001E-8</c:v>
                </c:pt>
                <c:pt idx="20864">
                  <c:v>9.3727300000000006E-8</c:v>
                </c:pt>
                <c:pt idx="20865">
                  <c:v>9.3733600000000002E-8</c:v>
                </c:pt>
                <c:pt idx="20866">
                  <c:v>9.3739799999999993E-8</c:v>
                </c:pt>
                <c:pt idx="20867">
                  <c:v>9.3746100000000003E-8</c:v>
                </c:pt>
                <c:pt idx="20868">
                  <c:v>9.3752299999999994E-8</c:v>
                </c:pt>
                <c:pt idx="20869">
                  <c:v>9.3758600000000004E-8</c:v>
                </c:pt>
                <c:pt idx="20870">
                  <c:v>9.3764799999999995E-8</c:v>
                </c:pt>
                <c:pt idx="20871">
                  <c:v>9.3771100000000005E-8</c:v>
                </c:pt>
                <c:pt idx="20872">
                  <c:v>9.3777299999999996E-8</c:v>
                </c:pt>
                <c:pt idx="20873">
                  <c:v>9.3783600000000006E-8</c:v>
                </c:pt>
                <c:pt idx="20874">
                  <c:v>9.3789799999999997E-8</c:v>
                </c:pt>
                <c:pt idx="20875">
                  <c:v>9.3796099999999994E-8</c:v>
                </c:pt>
                <c:pt idx="20876">
                  <c:v>9.3802299999999998E-8</c:v>
                </c:pt>
                <c:pt idx="20877">
                  <c:v>9.3808599999999995E-8</c:v>
                </c:pt>
                <c:pt idx="20878">
                  <c:v>9.3814799999999999E-8</c:v>
                </c:pt>
                <c:pt idx="20879">
                  <c:v>9.3821099999999996E-8</c:v>
                </c:pt>
                <c:pt idx="20880">
                  <c:v>9.38273E-8</c:v>
                </c:pt>
                <c:pt idx="20881">
                  <c:v>9.3833599999999997E-8</c:v>
                </c:pt>
                <c:pt idx="20882">
                  <c:v>9.3839800000000001E-8</c:v>
                </c:pt>
                <c:pt idx="20883">
                  <c:v>9.3846099999999998E-8</c:v>
                </c:pt>
                <c:pt idx="20884">
                  <c:v>9.3852300000000002E-8</c:v>
                </c:pt>
                <c:pt idx="20885">
                  <c:v>9.3858599999999998E-8</c:v>
                </c:pt>
                <c:pt idx="20886">
                  <c:v>9.3864800000000003E-8</c:v>
                </c:pt>
                <c:pt idx="20887">
                  <c:v>9.3871099999999999E-8</c:v>
                </c:pt>
                <c:pt idx="20888">
                  <c:v>9.3877300000000004E-8</c:v>
                </c:pt>
                <c:pt idx="20889">
                  <c:v>9.38836E-8</c:v>
                </c:pt>
                <c:pt idx="20890">
                  <c:v>9.3889800000000005E-8</c:v>
                </c:pt>
                <c:pt idx="20891">
                  <c:v>9.3896100000000001E-8</c:v>
                </c:pt>
                <c:pt idx="20892">
                  <c:v>9.3902300000000006E-8</c:v>
                </c:pt>
                <c:pt idx="20893">
                  <c:v>9.3908600000000002E-8</c:v>
                </c:pt>
                <c:pt idx="20894">
                  <c:v>9.3914800000000007E-8</c:v>
                </c:pt>
                <c:pt idx="20895">
                  <c:v>9.3921100000000003E-8</c:v>
                </c:pt>
                <c:pt idx="20896">
                  <c:v>9.3927299999999994E-8</c:v>
                </c:pt>
                <c:pt idx="20897">
                  <c:v>9.3933600000000004E-8</c:v>
                </c:pt>
                <c:pt idx="20898">
                  <c:v>9.3939799999999995E-8</c:v>
                </c:pt>
                <c:pt idx="20899">
                  <c:v>9.3946100000000005E-8</c:v>
                </c:pt>
                <c:pt idx="20900">
                  <c:v>9.3952299999999996E-8</c:v>
                </c:pt>
                <c:pt idx="20901">
                  <c:v>9.3958600000000006E-8</c:v>
                </c:pt>
                <c:pt idx="20902">
                  <c:v>9.3964799999999997E-8</c:v>
                </c:pt>
                <c:pt idx="20903">
                  <c:v>9.3971099999999994E-8</c:v>
                </c:pt>
                <c:pt idx="20904">
                  <c:v>9.3977299999999998E-8</c:v>
                </c:pt>
                <c:pt idx="20905">
                  <c:v>9.3983599999999995E-8</c:v>
                </c:pt>
                <c:pt idx="20906">
                  <c:v>9.3989799999999999E-8</c:v>
                </c:pt>
                <c:pt idx="20907">
                  <c:v>9.3996099999999996E-8</c:v>
                </c:pt>
                <c:pt idx="20908">
                  <c:v>9.40023E-8</c:v>
                </c:pt>
                <c:pt idx="20909">
                  <c:v>9.4008599999999996E-8</c:v>
                </c:pt>
                <c:pt idx="20910">
                  <c:v>9.4014800000000001E-8</c:v>
                </c:pt>
                <c:pt idx="20911">
                  <c:v>9.4021099999999997E-8</c:v>
                </c:pt>
                <c:pt idx="20912">
                  <c:v>9.4027300000000002E-8</c:v>
                </c:pt>
                <c:pt idx="20913">
                  <c:v>9.4033599999999998E-8</c:v>
                </c:pt>
                <c:pt idx="20914">
                  <c:v>9.4039800000000003E-8</c:v>
                </c:pt>
                <c:pt idx="20915">
                  <c:v>9.4046099999999999E-8</c:v>
                </c:pt>
                <c:pt idx="20916">
                  <c:v>9.4052300000000004E-8</c:v>
                </c:pt>
                <c:pt idx="20917">
                  <c:v>9.40586E-8</c:v>
                </c:pt>
                <c:pt idx="20918">
                  <c:v>9.4064800000000005E-8</c:v>
                </c:pt>
                <c:pt idx="20919">
                  <c:v>9.4071100000000001E-8</c:v>
                </c:pt>
                <c:pt idx="20920">
                  <c:v>9.4077300000000006E-8</c:v>
                </c:pt>
                <c:pt idx="20921">
                  <c:v>9.4083600000000002E-8</c:v>
                </c:pt>
                <c:pt idx="20922">
                  <c:v>9.4089800000000007E-8</c:v>
                </c:pt>
                <c:pt idx="20923">
                  <c:v>9.4096100000000003E-8</c:v>
                </c:pt>
                <c:pt idx="20924">
                  <c:v>9.4102299999999994E-8</c:v>
                </c:pt>
                <c:pt idx="20925">
                  <c:v>9.4108600000000004E-8</c:v>
                </c:pt>
                <c:pt idx="20926">
                  <c:v>9.4114799999999995E-8</c:v>
                </c:pt>
                <c:pt idx="20927">
                  <c:v>9.4121100000000005E-8</c:v>
                </c:pt>
                <c:pt idx="20928">
                  <c:v>9.4127299999999996E-8</c:v>
                </c:pt>
                <c:pt idx="20929">
                  <c:v>9.4133600000000006E-8</c:v>
                </c:pt>
                <c:pt idx="20930">
                  <c:v>9.4139799999999997E-8</c:v>
                </c:pt>
                <c:pt idx="20931">
                  <c:v>9.4146099999999994E-8</c:v>
                </c:pt>
                <c:pt idx="20932">
                  <c:v>9.4152299999999998E-8</c:v>
                </c:pt>
                <c:pt idx="20933">
                  <c:v>9.4158599999999995E-8</c:v>
                </c:pt>
                <c:pt idx="20934">
                  <c:v>9.4164799999999999E-8</c:v>
                </c:pt>
                <c:pt idx="20935">
                  <c:v>9.4171099999999995E-8</c:v>
                </c:pt>
                <c:pt idx="20936">
                  <c:v>9.41773E-8</c:v>
                </c:pt>
                <c:pt idx="20937">
                  <c:v>9.4183599999999996E-8</c:v>
                </c:pt>
                <c:pt idx="20938">
                  <c:v>9.4189800000000001E-8</c:v>
                </c:pt>
                <c:pt idx="20939">
                  <c:v>9.4196099999999997E-8</c:v>
                </c:pt>
                <c:pt idx="20940">
                  <c:v>9.4202300000000002E-8</c:v>
                </c:pt>
                <c:pt idx="20941">
                  <c:v>9.4208599999999998E-8</c:v>
                </c:pt>
                <c:pt idx="20942">
                  <c:v>9.4214800000000003E-8</c:v>
                </c:pt>
                <c:pt idx="20943">
                  <c:v>9.4221099999999999E-8</c:v>
                </c:pt>
                <c:pt idx="20944">
                  <c:v>9.4227300000000004E-8</c:v>
                </c:pt>
                <c:pt idx="20945">
                  <c:v>9.42336E-8</c:v>
                </c:pt>
                <c:pt idx="20946">
                  <c:v>9.4239800000000005E-8</c:v>
                </c:pt>
                <c:pt idx="20947">
                  <c:v>9.4246100000000001E-8</c:v>
                </c:pt>
                <c:pt idx="20948">
                  <c:v>9.4252300000000005E-8</c:v>
                </c:pt>
                <c:pt idx="20949">
                  <c:v>9.4258600000000002E-8</c:v>
                </c:pt>
                <c:pt idx="20950">
                  <c:v>9.4264800000000006E-8</c:v>
                </c:pt>
                <c:pt idx="20951">
                  <c:v>9.4271100000000003E-8</c:v>
                </c:pt>
                <c:pt idx="20952">
                  <c:v>9.4277299999999994E-8</c:v>
                </c:pt>
                <c:pt idx="20953">
                  <c:v>9.4283600000000004E-8</c:v>
                </c:pt>
                <c:pt idx="20954">
                  <c:v>9.4289799999999995E-8</c:v>
                </c:pt>
                <c:pt idx="20955">
                  <c:v>9.4296100000000005E-8</c:v>
                </c:pt>
                <c:pt idx="20956">
                  <c:v>9.4302299999999996E-8</c:v>
                </c:pt>
                <c:pt idx="20957">
                  <c:v>9.4308600000000006E-8</c:v>
                </c:pt>
                <c:pt idx="20958">
                  <c:v>9.4314799999999997E-8</c:v>
                </c:pt>
                <c:pt idx="20959">
                  <c:v>9.4321099999999994E-8</c:v>
                </c:pt>
                <c:pt idx="20960">
                  <c:v>9.4327299999999998E-8</c:v>
                </c:pt>
                <c:pt idx="20961">
                  <c:v>9.4333599999999994E-8</c:v>
                </c:pt>
                <c:pt idx="20962">
                  <c:v>9.4339799999999999E-8</c:v>
                </c:pt>
                <c:pt idx="20963">
                  <c:v>9.4346099999999995E-8</c:v>
                </c:pt>
                <c:pt idx="20964">
                  <c:v>9.43523E-8</c:v>
                </c:pt>
                <c:pt idx="20965">
                  <c:v>9.4358599999999996E-8</c:v>
                </c:pt>
                <c:pt idx="20966">
                  <c:v>9.4364800000000001E-8</c:v>
                </c:pt>
                <c:pt idx="20967">
                  <c:v>9.4371099999999997E-8</c:v>
                </c:pt>
                <c:pt idx="20968">
                  <c:v>9.4377300000000002E-8</c:v>
                </c:pt>
                <c:pt idx="20969">
                  <c:v>9.4383599999999998E-8</c:v>
                </c:pt>
                <c:pt idx="20970">
                  <c:v>9.4389800000000003E-8</c:v>
                </c:pt>
                <c:pt idx="20971">
                  <c:v>9.4396099999999999E-8</c:v>
                </c:pt>
                <c:pt idx="20972">
                  <c:v>9.4402300000000004E-8</c:v>
                </c:pt>
                <c:pt idx="20973">
                  <c:v>9.44086E-8</c:v>
                </c:pt>
                <c:pt idx="20974">
                  <c:v>9.4414800000000004E-8</c:v>
                </c:pt>
                <c:pt idx="20975">
                  <c:v>9.4421100000000001E-8</c:v>
                </c:pt>
                <c:pt idx="20976">
                  <c:v>9.4427300000000005E-8</c:v>
                </c:pt>
                <c:pt idx="20977">
                  <c:v>9.4433600000000002E-8</c:v>
                </c:pt>
                <c:pt idx="20978">
                  <c:v>9.4439800000000006E-8</c:v>
                </c:pt>
                <c:pt idx="20979">
                  <c:v>9.4446100000000003E-8</c:v>
                </c:pt>
                <c:pt idx="20980">
                  <c:v>9.4452299999999994E-8</c:v>
                </c:pt>
                <c:pt idx="20981">
                  <c:v>9.4458600000000004E-8</c:v>
                </c:pt>
                <c:pt idx="20982">
                  <c:v>9.4464799999999995E-8</c:v>
                </c:pt>
                <c:pt idx="20983">
                  <c:v>9.4471100000000005E-8</c:v>
                </c:pt>
                <c:pt idx="20984">
                  <c:v>9.4477299999999996E-8</c:v>
                </c:pt>
                <c:pt idx="20985">
                  <c:v>9.4483600000000006E-8</c:v>
                </c:pt>
                <c:pt idx="20986">
                  <c:v>9.4489799999999997E-8</c:v>
                </c:pt>
                <c:pt idx="20987">
                  <c:v>9.4496099999999993E-8</c:v>
                </c:pt>
                <c:pt idx="20988">
                  <c:v>9.4502299999999998E-8</c:v>
                </c:pt>
                <c:pt idx="20989">
                  <c:v>9.4508599999999994E-8</c:v>
                </c:pt>
                <c:pt idx="20990">
                  <c:v>9.4514799999999999E-8</c:v>
                </c:pt>
                <c:pt idx="20991">
                  <c:v>9.4521099999999995E-8</c:v>
                </c:pt>
                <c:pt idx="20992">
                  <c:v>9.45273E-8</c:v>
                </c:pt>
                <c:pt idx="20993">
                  <c:v>9.4533599999999996E-8</c:v>
                </c:pt>
                <c:pt idx="20994">
                  <c:v>9.4539800000000001E-8</c:v>
                </c:pt>
                <c:pt idx="20995">
                  <c:v>9.4546099999999997E-8</c:v>
                </c:pt>
                <c:pt idx="20996">
                  <c:v>9.4552300000000002E-8</c:v>
                </c:pt>
                <c:pt idx="20997">
                  <c:v>9.4558599999999998E-8</c:v>
                </c:pt>
                <c:pt idx="20998">
                  <c:v>9.4564800000000002E-8</c:v>
                </c:pt>
                <c:pt idx="20999">
                  <c:v>9.4571099999999999E-8</c:v>
                </c:pt>
                <c:pt idx="21000">
                  <c:v>9.4577300000000003E-8</c:v>
                </c:pt>
                <c:pt idx="21001">
                  <c:v>9.45836E-8</c:v>
                </c:pt>
                <c:pt idx="21002">
                  <c:v>9.4589800000000004E-8</c:v>
                </c:pt>
                <c:pt idx="21003">
                  <c:v>9.4596100000000001E-8</c:v>
                </c:pt>
                <c:pt idx="21004">
                  <c:v>9.4602300000000005E-8</c:v>
                </c:pt>
                <c:pt idx="21005">
                  <c:v>9.4608600000000002E-8</c:v>
                </c:pt>
                <c:pt idx="21006">
                  <c:v>9.4614800000000006E-8</c:v>
                </c:pt>
                <c:pt idx="21007">
                  <c:v>9.4621100000000003E-8</c:v>
                </c:pt>
                <c:pt idx="21008">
                  <c:v>9.4627299999999994E-8</c:v>
                </c:pt>
                <c:pt idx="21009">
                  <c:v>9.4633600000000004E-8</c:v>
                </c:pt>
                <c:pt idx="21010">
                  <c:v>9.4639799999999995E-8</c:v>
                </c:pt>
                <c:pt idx="21011">
                  <c:v>9.4646100000000005E-8</c:v>
                </c:pt>
                <c:pt idx="21012">
                  <c:v>9.4652299999999996E-8</c:v>
                </c:pt>
                <c:pt idx="21013">
                  <c:v>9.4658600000000006E-8</c:v>
                </c:pt>
                <c:pt idx="21014">
                  <c:v>9.4664799999999997E-8</c:v>
                </c:pt>
                <c:pt idx="21015">
                  <c:v>9.4671100000000007E-8</c:v>
                </c:pt>
                <c:pt idx="21016">
                  <c:v>9.4677299999999998E-8</c:v>
                </c:pt>
                <c:pt idx="21017">
                  <c:v>9.4683599999999994E-8</c:v>
                </c:pt>
                <c:pt idx="21018">
                  <c:v>9.4689799999999999E-8</c:v>
                </c:pt>
                <c:pt idx="21019">
                  <c:v>9.4696099999999995E-8</c:v>
                </c:pt>
                <c:pt idx="21020">
                  <c:v>9.47023E-8</c:v>
                </c:pt>
                <c:pt idx="21021">
                  <c:v>9.4708599999999996E-8</c:v>
                </c:pt>
                <c:pt idx="21022">
                  <c:v>9.4714800000000001E-8</c:v>
                </c:pt>
                <c:pt idx="21023">
                  <c:v>9.4721099999999997E-8</c:v>
                </c:pt>
                <c:pt idx="21024">
                  <c:v>9.4727300000000001E-8</c:v>
                </c:pt>
                <c:pt idx="21025">
                  <c:v>9.4733599999999998E-8</c:v>
                </c:pt>
                <c:pt idx="21026">
                  <c:v>9.4739800000000002E-8</c:v>
                </c:pt>
                <c:pt idx="21027">
                  <c:v>9.4746099999999999E-8</c:v>
                </c:pt>
                <c:pt idx="21028">
                  <c:v>9.4752300000000003E-8</c:v>
                </c:pt>
                <c:pt idx="21029">
                  <c:v>9.47586E-8</c:v>
                </c:pt>
                <c:pt idx="21030">
                  <c:v>9.4764800000000004E-8</c:v>
                </c:pt>
                <c:pt idx="21031">
                  <c:v>9.4771100000000001E-8</c:v>
                </c:pt>
                <c:pt idx="21032">
                  <c:v>9.4777300000000005E-8</c:v>
                </c:pt>
                <c:pt idx="21033">
                  <c:v>9.4783600000000002E-8</c:v>
                </c:pt>
                <c:pt idx="21034">
                  <c:v>9.4789800000000006E-8</c:v>
                </c:pt>
                <c:pt idx="21035">
                  <c:v>9.4796100000000003E-8</c:v>
                </c:pt>
                <c:pt idx="21036">
                  <c:v>9.4802299999999994E-8</c:v>
                </c:pt>
                <c:pt idx="21037">
                  <c:v>9.4808600000000004E-8</c:v>
                </c:pt>
                <c:pt idx="21038">
                  <c:v>9.4814799999999995E-8</c:v>
                </c:pt>
                <c:pt idx="21039">
                  <c:v>9.4821100000000005E-8</c:v>
                </c:pt>
                <c:pt idx="21040">
                  <c:v>9.4827299999999996E-8</c:v>
                </c:pt>
                <c:pt idx="21041">
                  <c:v>9.4833600000000006E-8</c:v>
                </c:pt>
                <c:pt idx="21042">
                  <c:v>9.4839799999999997E-8</c:v>
                </c:pt>
                <c:pt idx="21043">
                  <c:v>9.4846100000000006E-8</c:v>
                </c:pt>
                <c:pt idx="21044">
                  <c:v>9.4852299999999998E-8</c:v>
                </c:pt>
                <c:pt idx="21045">
                  <c:v>9.4858599999999994E-8</c:v>
                </c:pt>
                <c:pt idx="21046">
                  <c:v>9.4864799999999999E-8</c:v>
                </c:pt>
                <c:pt idx="21047">
                  <c:v>9.4871099999999995E-8</c:v>
                </c:pt>
                <c:pt idx="21048">
                  <c:v>9.48773E-8</c:v>
                </c:pt>
                <c:pt idx="21049">
                  <c:v>9.4883599999999996E-8</c:v>
                </c:pt>
                <c:pt idx="21050">
                  <c:v>9.48898E-8</c:v>
                </c:pt>
                <c:pt idx="21051">
                  <c:v>9.4896099999999997E-8</c:v>
                </c:pt>
                <c:pt idx="21052">
                  <c:v>9.4902300000000001E-8</c:v>
                </c:pt>
                <c:pt idx="21053">
                  <c:v>9.4908599999999998E-8</c:v>
                </c:pt>
                <c:pt idx="21054">
                  <c:v>9.4914800000000002E-8</c:v>
                </c:pt>
                <c:pt idx="21055">
                  <c:v>9.4921099999999999E-8</c:v>
                </c:pt>
                <c:pt idx="21056">
                  <c:v>9.4927300000000003E-8</c:v>
                </c:pt>
                <c:pt idx="21057">
                  <c:v>9.49336E-8</c:v>
                </c:pt>
                <c:pt idx="21058">
                  <c:v>9.4939800000000004E-8</c:v>
                </c:pt>
                <c:pt idx="21059">
                  <c:v>9.4946100000000001E-8</c:v>
                </c:pt>
                <c:pt idx="21060">
                  <c:v>9.4952300000000005E-8</c:v>
                </c:pt>
                <c:pt idx="21061">
                  <c:v>9.4958600000000002E-8</c:v>
                </c:pt>
                <c:pt idx="21062">
                  <c:v>9.4964800000000006E-8</c:v>
                </c:pt>
                <c:pt idx="21063">
                  <c:v>9.4971100000000003E-8</c:v>
                </c:pt>
                <c:pt idx="21064">
                  <c:v>9.4977299999999994E-8</c:v>
                </c:pt>
                <c:pt idx="21065">
                  <c:v>9.4983600000000004E-8</c:v>
                </c:pt>
                <c:pt idx="21066">
                  <c:v>9.4989799999999995E-8</c:v>
                </c:pt>
                <c:pt idx="21067">
                  <c:v>9.4996100000000005E-8</c:v>
                </c:pt>
                <c:pt idx="21068">
                  <c:v>9.5002299999999996E-8</c:v>
                </c:pt>
                <c:pt idx="21069">
                  <c:v>9.5008600000000005E-8</c:v>
                </c:pt>
                <c:pt idx="21070">
                  <c:v>9.5014799999999997E-8</c:v>
                </c:pt>
                <c:pt idx="21071">
                  <c:v>9.5021100000000006E-8</c:v>
                </c:pt>
                <c:pt idx="21072">
                  <c:v>9.5027299999999998E-8</c:v>
                </c:pt>
                <c:pt idx="21073">
                  <c:v>9.5033599999999994E-8</c:v>
                </c:pt>
                <c:pt idx="21074">
                  <c:v>9.5039799999999998E-8</c:v>
                </c:pt>
                <c:pt idx="21075">
                  <c:v>9.5046099999999995E-8</c:v>
                </c:pt>
                <c:pt idx="21076">
                  <c:v>9.5052299999999999E-8</c:v>
                </c:pt>
                <c:pt idx="21077">
                  <c:v>9.5058599999999996E-8</c:v>
                </c:pt>
                <c:pt idx="21078">
                  <c:v>9.50648E-8</c:v>
                </c:pt>
                <c:pt idx="21079">
                  <c:v>9.5071099999999997E-8</c:v>
                </c:pt>
                <c:pt idx="21080">
                  <c:v>9.5077300000000001E-8</c:v>
                </c:pt>
                <c:pt idx="21081">
                  <c:v>9.5083599999999998E-8</c:v>
                </c:pt>
                <c:pt idx="21082">
                  <c:v>9.5089800000000002E-8</c:v>
                </c:pt>
                <c:pt idx="21083">
                  <c:v>9.5096099999999999E-8</c:v>
                </c:pt>
                <c:pt idx="21084">
                  <c:v>9.5102300000000003E-8</c:v>
                </c:pt>
                <c:pt idx="21085">
                  <c:v>9.51086E-8</c:v>
                </c:pt>
                <c:pt idx="21086">
                  <c:v>9.5114800000000004E-8</c:v>
                </c:pt>
                <c:pt idx="21087">
                  <c:v>9.5121100000000001E-8</c:v>
                </c:pt>
                <c:pt idx="21088">
                  <c:v>9.5127300000000005E-8</c:v>
                </c:pt>
                <c:pt idx="21089">
                  <c:v>9.5133600000000002E-8</c:v>
                </c:pt>
                <c:pt idx="21090">
                  <c:v>9.5139800000000006E-8</c:v>
                </c:pt>
                <c:pt idx="21091">
                  <c:v>9.5146100000000003E-8</c:v>
                </c:pt>
                <c:pt idx="21092">
                  <c:v>9.5152299999999994E-8</c:v>
                </c:pt>
                <c:pt idx="21093">
                  <c:v>9.5158600000000003E-8</c:v>
                </c:pt>
                <c:pt idx="21094">
                  <c:v>9.5164799999999995E-8</c:v>
                </c:pt>
                <c:pt idx="21095">
                  <c:v>9.5171100000000004E-8</c:v>
                </c:pt>
                <c:pt idx="21096">
                  <c:v>9.5177299999999996E-8</c:v>
                </c:pt>
                <c:pt idx="21097">
                  <c:v>9.5183600000000005E-8</c:v>
                </c:pt>
                <c:pt idx="21098">
                  <c:v>9.5189799999999997E-8</c:v>
                </c:pt>
                <c:pt idx="21099">
                  <c:v>9.5196100000000006E-8</c:v>
                </c:pt>
                <c:pt idx="21100">
                  <c:v>9.5202299999999997E-8</c:v>
                </c:pt>
                <c:pt idx="21101">
                  <c:v>9.5208599999999994E-8</c:v>
                </c:pt>
                <c:pt idx="21102">
                  <c:v>9.5214799999999998E-8</c:v>
                </c:pt>
                <c:pt idx="21103">
                  <c:v>9.5221099999999995E-8</c:v>
                </c:pt>
                <c:pt idx="21104">
                  <c:v>9.5227299999999999E-8</c:v>
                </c:pt>
                <c:pt idx="21105">
                  <c:v>9.5233599999999996E-8</c:v>
                </c:pt>
                <c:pt idx="21106">
                  <c:v>9.52398E-8</c:v>
                </c:pt>
                <c:pt idx="21107">
                  <c:v>9.5246099999999997E-8</c:v>
                </c:pt>
                <c:pt idx="21108">
                  <c:v>9.5252300000000001E-8</c:v>
                </c:pt>
                <c:pt idx="21109">
                  <c:v>9.5258599999999998E-8</c:v>
                </c:pt>
                <c:pt idx="21110">
                  <c:v>9.5264800000000002E-8</c:v>
                </c:pt>
                <c:pt idx="21111">
                  <c:v>9.5271099999999999E-8</c:v>
                </c:pt>
                <c:pt idx="21112">
                  <c:v>9.5277300000000003E-8</c:v>
                </c:pt>
                <c:pt idx="21113">
                  <c:v>9.52836E-8</c:v>
                </c:pt>
                <c:pt idx="21114">
                  <c:v>9.5289800000000004E-8</c:v>
                </c:pt>
                <c:pt idx="21115">
                  <c:v>9.5296100000000001E-8</c:v>
                </c:pt>
                <c:pt idx="21116">
                  <c:v>9.5302300000000005E-8</c:v>
                </c:pt>
                <c:pt idx="21117">
                  <c:v>9.5308600000000002E-8</c:v>
                </c:pt>
                <c:pt idx="21118">
                  <c:v>9.5314800000000006E-8</c:v>
                </c:pt>
                <c:pt idx="21119">
                  <c:v>9.5321100000000002E-8</c:v>
                </c:pt>
                <c:pt idx="21120">
                  <c:v>9.5327299999999994E-8</c:v>
                </c:pt>
                <c:pt idx="21121">
                  <c:v>9.5333600000000003E-8</c:v>
                </c:pt>
                <c:pt idx="21122">
                  <c:v>9.5339799999999995E-8</c:v>
                </c:pt>
                <c:pt idx="21123">
                  <c:v>9.5346100000000004E-8</c:v>
                </c:pt>
                <c:pt idx="21124">
                  <c:v>9.5352299999999995E-8</c:v>
                </c:pt>
                <c:pt idx="21125">
                  <c:v>9.5358600000000005E-8</c:v>
                </c:pt>
                <c:pt idx="21126">
                  <c:v>9.5364799999999996E-8</c:v>
                </c:pt>
                <c:pt idx="21127">
                  <c:v>9.5371100000000006E-8</c:v>
                </c:pt>
                <c:pt idx="21128">
                  <c:v>9.5377299999999997E-8</c:v>
                </c:pt>
                <c:pt idx="21129">
                  <c:v>9.5383599999999994E-8</c:v>
                </c:pt>
                <c:pt idx="21130">
                  <c:v>9.5389799999999998E-8</c:v>
                </c:pt>
                <c:pt idx="21131">
                  <c:v>9.5396099999999995E-8</c:v>
                </c:pt>
                <c:pt idx="21132">
                  <c:v>9.5402299999999999E-8</c:v>
                </c:pt>
                <c:pt idx="21133">
                  <c:v>9.5408599999999996E-8</c:v>
                </c:pt>
                <c:pt idx="21134">
                  <c:v>9.54148E-8</c:v>
                </c:pt>
                <c:pt idx="21135">
                  <c:v>9.5421099999999997E-8</c:v>
                </c:pt>
                <c:pt idx="21136">
                  <c:v>9.5427300000000001E-8</c:v>
                </c:pt>
                <c:pt idx="21137">
                  <c:v>9.5433599999999998E-8</c:v>
                </c:pt>
                <c:pt idx="21138">
                  <c:v>9.5439800000000002E-8</c:v>
                </c:pt>
                <c:pt idx="21139">
                  <c:v>9.5446099999999999E-8</c:v>
                </c:pt>
                <c:pt idx="21140">
                  <c:v>9.5452300000000003E-8</c:v>
                </c:pt>
                <c:pt idx="21141">
                  <c:v>9.54586E-8</c:v>
                </c:pt>
                <c:pt idx="21142">
                  <c:v>9.5464800000000004E-8</c:v>
                </c:pt>
                <c:pt idx="21143">
                  <c:v>9.54711E-8</c:v>
                </c:pt>
                <c:pt idx="21144">
                  <c:v>9.5477300000000005E-8</c:v>
                </c:pt>
                <c:pt idx="21145">
                  <c:v>9.5483600000000001E-8</c:v>
                </c:pt>
                <c:pt idx="21146">
                  <c:v>9.5489800000000006E-8</c:v>
                </c:pt>
                <c:pt idx="21147">
                  <c:v>9.5496100000000002E-8</c:v>
                </c:pt>
                <c:pt idx="21148">
                  <c:v>9.5502299999999994E-8</c:v>
                </c:pt>
                <c:pt idx="21149">
                  <c:v>9.5508600000000003E-8</c:v>
                </c:pt>
                <c:pt idx="21150">
                  <c:v>9.5514799999999994E-8</c:v>
                </c:pt>
                <c:pt idx="21151">
                  <c:v>9.5521100000000004E-8</c:v>
                </c:pt>
                <c:pt idx="21152">
                  <c:v>9.5527299999999995E-8</c:v>
                </c:pt>
                <c:pt idx="21153">
                  <c:v>9.5533600000000005E-8</c:v>
                </c:pt>
                <c:pt idx="21154">
                  <c:v>9.5539799999999996E-8</c:v>
                </c:pt>
                <c:pt idx="21155">
                  <c:v>9.5546100000000006E-8</c:v>
                </c:pt>
                <c:pt idx="21156">
                  <c:v>9.5552299999999997E-8</c:v>
                </c:pt>
                <c:pt idx="21157">
                  <c:v>9.5558599999999994E-8</c:v>
                </c:pt>
                <c:pt idx="21158">
                  <c:v>9.5564799999999998E-8</c:v>
                </c:pt>
                <c:pt idx="21159">
                  <c:v>9.5571099999999995E-8</c:v>
                </c:pt>
                <c:pt idx="21160">
                  <c:v>9.5577299999999999E-8</c:v>
                </c:pt>
                <c:pt idx="21161">
                  <c:v>9.5583599999999996E-8</c:v>
                </c:pt>
                <c:pt idx="21162">
                  <c:v>9.55898E-8</c:v>
                </c:pt>
                <c:pt idx="21163">
                  <c:v>9.5596099999999997E-8</c:v>
                </c:pt>
                <c:pt idx="21164">
                  <c:v>9.5602300000000001E-8</c:v>
                </c:pt>
                <c:pt idx="21165">
                  <c:v>9.5608599999999998E-8</c:v>
                </c:pt>
                <c:pt idx="21166">
                  <c:v>9.5614800000000002E-8</c:v>
                </c:pt>
                <c:pt idx="21167">
                  <c:v>9.5621099999999999E-8</c:v>
                </c:pt>
                <c:pt idx="21168">
                  <c:v>9.5627300000000003E-8</c:v>
                </c:pt>
                <c:pt idx="21169">
                  <c:v>9.5633599999999999E-8</c:v>
                </c:pt>
                <c:pt idx="21170">
                  <c:v>9.5639800000000004E-8</c:v>
                </c:pt>
                <c:pt idx="21171">
                  <c:v>9.56461E-8</c:v>
                </c:pt>
                <c:pt idx="21172">
                  <c:v>9.5652300000000005E-8</c:v>
                </c:pt>
                <c:pt idx="21173">
                  <c:v>9.5658600000000001E-8</c:v>
                </c:pt>
                <c:pt idx="21174">
                  <c:v>9.5664800000000006E-8</c:v>
                </c:pt>
                <c:pt idx="21175">
                  <c:v>9.5671100000000002E-8</c:v>
                </c:pt>
                <c:pt idx="21176">
                  <c:v>9.5677299999999993E-8</c:v>
                </c:pt>
                <c:pt idx="21177">
                  <c:v>9.5683600000000003E-8</c:v>
                </c:pt>
                <c:pt idx="21178">
                  <c:v>9.5689799999999994E-8</c:v>
                </c:pt>
                <c:pt idx="21179">
                  <c:v>9.5696100000000004E-8</c:v>
                </c:pt>
                <c:pt idx="21180">
                  <c:v>9.5702299999999995E-8</c:v>
                </c:pt>
                <c:pt idx="21181">
                  <c:v>9.5708600000000005E-8</c:v>
                </c:pt>
                <c:pt idx="21182">
                  <c:v>9.5714799999999996E-8</c:v>
                </c:pt>
                <c:pt idx="21183">
                  <c:v>9.5721100000000006E-8</c:v>
                </c:pt>
                <c:pt idx="21184">
                  <c:v>9.5727299999999997E-8</c:v>
                </c:pt>
                <c:pt idx="21185">
                  <c:v>9.5733599999999994E-8</c:v>
                </c:pt>
                <c:pt idx="21186">
                  <c:v>9.5739799999999998E-8</c:v>
                </c:pt>
                <c:pt idx="21187">
                  <c:v>9.5746099999999995E-8</c:v>
                </c:pt>
                <c:pt idx="21188">
                  <c:v>9.5752299999999999E-8</c:v>
                </c:pt>
                <c:pt idx="21189">
                  <c:v>9.5758599999999996E-8</c:v>
                </c:pt>
                <c:pt idx="21190">
                  <c:v>9.57648E-8</c:v>
                </c:pt>
                <c:pt idx="21191">
                  <c:v>9.5771099999999997E-8</c:v>
                </c:pt>
                <c:pt idx="21192">
                  <c:v>9.5777300000000001E-8</c:v>
                </c:pt>
                <c:pt idx="21193">
                  <c:v>9.5783599999999998E-8</c:v>
                </c:pt>
                <c:pt idx="21194">
                  <c:v>9.5789800000000002E-8</c:v>
                </c:pt>
                <c:pt idx="21195">
                  <c:v>9.5796099999999998E-8</c:v>
                </c:pt>
                <c:pt idx="21196">
                  <c:v>9.5802300000000003E-8</c:v>
                </c:pt>
                <c:pt idx="21197">
                  <c:v>9.5808599999999999E-8</c:v>
                </c:pt>
                <c:pt idx="21198">
                  <c:v>9.5814800000000004E-8</c:v>
                </c:pt>
                <c:pt idx="21199">
                  <c:v>9.58211E-8</c:v>
                </c:pt>
                <c:pt idx="21200">
                  <c:v>9.5827300000000005E-8</c:v>
                </c:pt>
                <c:pt idx="21201">
                  <c:v>9.5833600000000001E-8</c:v>
                </c:pt>
                <c:pt idx="21202">
                  <c:v>9.5839800000000006E-8</c:v>
                </c:pt>
                <c:pt idx="21203">
                  <c:v>9.5846100000000002E-8</c:v>
                </c:pt>
                <c:pt idx="21204">
                  <c:v>9.5852300000000007E-8</c:v>
                </c:pt>
                <c:pt idx="21205">
                  <c:v>9.5858600000000003E-8</c:v>
                </c:pt>
                <c:pt idx="21206">
                  <c:v>9.5864799999999994E-8</c:v>
                </c:pt>
                <c:pt idx="21207">
                  <c:v>9.5871100000000004E-8</c:v>
                </c:pt>
                <c:pt idx="21208">
                  <c:v>9.5877299999999995E-8</c:v>
                </c:pt>
                <c:pt idx="21209">
                  <c:v>9.5883600000000005E-8</c:v>
                </c:pt>
                <c:pt idx="21210">
                  <c:v>9.5889799999999996E-8</c:v>
                </c:pt>
                <c:pt idx="21211">
                  <c:v>9.5896100000000006E-8</c:v>
                </c:pt>
                <c:pt idx="21212">
                  <c:v>9.5902299999999997E-8</c:v>
                </c:pt>
                <c:pt idx="21213">
                  <c:v>9.5908599999999994E-8</c:v>
                </c:pt>
                <c:pt idx="21214">
                  <c:v>9.5914799999999998E-8</c:v>
                </c:pt>
                <c:pt idx="21215">
                  <c:v>9.5921099999999995E-8</c:v>
                </c:pt>
                <c:pt idx="21216">
                  <c:v>9.5927299999999999E-8</c:v>
                </c:pt>
                <c:pt idx="21217">
                  <c:v>9.5933599999999996E-8</c:v>
                </c:pt>
                <c:pt idx="21218">
                  <c:v>9.59398E-8</c:v>
                </c:pt>
                <c:pt idx="21219">
                  <c:v>9.5946099999999996E-8</c:v>
                </c:pt>
                <c:pt idx="21220">
                  <c:v>9.5952300000000001E-8</c:v>
                </c:pt>
                <c:pt idx="21221">
                  <c:v>9.5958599999999997E-8</c:v>
                </c:pt>
                <c:pt idx="21222">
                  <c:v>9.5964800000000002E-8</c:v>
                </c:pt>
                <c:pt idx="21223">
                  <c:v>9.5971099999999998E-8</c:v>
                </c:pt>
                <c:pt idx="21224">
                  <c:v>9.5977300000000003E-8</c:v>
                </c:pt>
                <c:pt idx="21225">
                  <c:v>9.5983599999999999E-8</c:v>
                </c:pt>
                <c:pt idx="21226">
                  <c:v>9.5989800000000004E-8</c:v>
                </c:pt>
                <c:pt idx="21227">
                  <c:v>9.59961E-8</c:v>
                </c:pt>
                <c:pt idx="21228">
                  <c:v>9.6002300000000005E-8</c:v>
                </c:pt>
                <c:pt idx="21229">
                  <c:v>9.6008600000000001E-8</c:v>
                </c:pt>
                <c:pt idx="21230">
                  <c:v>9.6014800000000006E-8</c:v>
                </c:pt>
                <c:pt idx="21231">
                  <c:v>9.6021100000000002E-8</c:v>
                </c:pt>
                <c:pt idx="21232">
                  <c:v>9.6027300000000006E-8</c:v>
                </c:pt>
                <c:pt idx="21233">
                  <c:v>9.6033600000000003E-8</c:v>
                </c:pt>
                <c:pt idx="21234">
                  <c:v>9.6039799999999994E-8</c:v>
                </c:pt>
                <c:pt idx="21235">
                  <c:v>9.6046100000000004E-8</c:v>
                </c:pt>
                <c:pt idx="21236">
                  <c:v>9.6052299999999995E-8</c:v>
                </c:pt>
                <c:pt idx="21237">
                  <c:v>9.6058600000000005E-8</c:v>
                </c:pt>
                <c:pt idx="21238">
                  <c:v>9.6064799999999996E-8</c:v>
                </c:pt>
                <c:pt idx="21239">
                  <c:v>9.6071100000000006E-8</c:v>
                </c:pt>
                <c:pt idx="21240">
                  <c:v>9.6077299999999997E-8</c:v>
                </c:pt>
                <c:pt idx="21241">
                  <c:v>9.6083599999999994E-8</c:v>
                </c:pt>
                <c:pt idx="21242">
                  <c:v>9.6089799999999998E-8</c:v>
                </c:pt>
                <c:pt idx="21243">
                  <c:v>9.6096099999999995E-8</c:v>
                </c:pt>
                <c:pt idx="21244">
                  <c:v>9.6102299999999999E-8</c:v>
                </c:pt>
                <c:pt idx="21245">
                  <c:v>9.6108599999999995E-8</c:v>
                </c:pt>
                <c:pt idx="21246">
                  <c:v>9.61148E-8</c:v>
                </c:pt>
                <c:pt idx="21247">
                  <c:v>9.6121099999999996E-8</c:v>
                </c:pt>
                <c:pt idx="21248">
                  <c:v>9.6127300000000001E-8</c:v>
                </c:pt>
                <c:pt idx="21249">
                  <c:v>9.6133599999999997E-8</c:v>
                </c:pt>
                <c:pt idx="21250">
                  <c:v>9.6139800000000002E-8</c:v>
                </c:pt>
                <c:pt idx="21251">
                  <c:v>9.6146099999999998E-8</c:v>
                </c:pt>
                <c:pt idx="21252">
                  <c:v>9.6152300000000003E-8</c:v>
                </c:pt>
                <c:pt idx="21253">
                  <c:v>9.6158599999999999E-8</c:v>
                </c:pt>
                <c:pt idx="21254">
                  <c:v>9.6164800000000004E-8</c:v>
                </c:pt>
                <c:pt idx="21255">
                  <c:v>9.61711E-8</c:v>
                </c:pt>
                <c:pt idx="21256">
                  <c:v>9.6177300000000005E-8</c:v>
                </c:pt>
                <c:pt idx="21257">
                  <c:v>9.6183600000000001E-8</c:v>
                </c:pt>
                <c:pt idx="21258">
                  <c:v>9.6189800000000005E-8</c:v>
                </c:pt>
                <c:pt idx="21259">
                  <c:v>9.6196100000000002E-8</c:v>
                </c:pt>
                <c:pt idx="21260">
                  <c:v>9.6202300000000006E-8</c:v>
                </c:pt>
                <c:pt idx="21261">
                  <c:v>9.6208600000000003E-8</c:v>
                </c:pt>
                <c:pt idx="21262">
                  <c:v>9.6214799999999994E-8</c:v>
                </c:pt>
                <c:pt idx="21263">
                  <c:v>9.6221100000000004E-8</c:v>
                </c:pt>
                <c:pt idx="21264">
                  <c:v>9.6227299999999995E-8</c:v>
                </c:pt>
                <c:pt idx="21265">
                  <c:v>9.6233600000000005E-8</c:v>
                </c:pt>
                <c:pt idx="21266">
                  <c:v>9.6239799999999996E-8</c:v>
                </c:pt>
                <c:pt idx="21267">
                  <c:v>9.6246100000000006E-8</c:v>
                </c:pt>
                <c:pt idx="21268">
                  <c:v>9.6252299999999997E-8</c:v>
                </c:pt>
                <c:pt idx="21269">
                  <c:v>9.6258599999999993E-8</c:v>
                </c:pt>
                <c:pt idx="21270">
                  <c:v>9.6264799999999998E-8</c:v>
                </c:pt>
                <c:pt idx="21271">
                  <c:v>9.6271099999999994E-8</c:v>
                </c:pt>
                <c:pt idx="21272">
                  <c:v>9.6277299999999999E-8</c:v>
                </c:pt>
                <c:pt idx="21273">
                  <c:v>9.6283599999999995E-8</c:v>
                </c:pt>
                <c:pt idx="21274">
                  <c:v>9.62898E-8</c:v>
                </c:pt>
                <c:pt idx="21275">
                  <c:v>9.6296099999999996E-8</c:v>
                </c:pt>
                <c:pt idx="21276">
                  <c:v>9.6302300000000001E-8</c:v>
                </c:pt>
                <c:pt idx="21277">
                  <c:v>9.6308599999999997E-8</c:v>
                </c:pt>
                <c:pt idx="21278">
                  <c:v>9.6314800000000002E-8</c:v>
                </c:pt>
                <c:pt idx="21279">
                  <c:v>9.6321099999999998E-8</c:v>
                </c:pt>
                <c:pt idx="21280">
                  <c:v>9.6327300000000003E-8</c:v>
                </c:pt>
                <c:pt idx="21281">
                  <c:v>9.6333599999999999E-8</c:v>
                </c:pt>
                <c:pt idx="21282">
                  <c:v>9.6339800000000004E-8</c:v>
                </c:pt>
                <c:pt idx="21283">
                  <c:v>9.63461E-8</c:v>
                </c:pt>
                <c:pt idx="21284">
                  <c:v>9.6352300000000004E-8</c:v>
                </c:pt>
                <c:pt idx="21285">
                  <c:v>9.6358600000000001E-8</c:v>
                </c:pt>
                <c:pt idx="21286">
                  <c:v>9.6364800000000005E-8</c:v>
                </c:pt>
                <c:pt idx="21287">
                  <c:v>9.6371100000000002E-8</c:v>
                </c:pt>
                <c:pt idx="21288">
                  <c:v>9.6377300000000006E-8</c:v>
                </c:pt>
                <c:pt idx="21289">
                  <c:v>9.6383600000000003E-8</c:v>
                </c:pt>
                <c:pt idx="21290">
                  <c:v>9.6389799999999994E-8</c:v>
                </c:pt>
                <c:pt idx="21291">
                  <c:v>9.6396100000000004E-8</c:v>
                </c:pt>
                <c:pt idx="21292">
                  <c:v>9.6402299999999995E-8</c:v>
                </c:pt>
                <c:pt idx="21293">
                  <c:v>9.6408600000000005E-8</c:v>
                </c:pt>
                <c:pt idx="21294">
                  <c:v>9.6414799999999996E-8</c:v>
                </c:pt>
                <c:pt idx="21295">
                  <c:v>9.6421100000000006E-8</c:v>
                </c:pt>
                <c:pt idx="21296">
                  <c:v>9.6427299999999997E-8</c:v>
                </c:pt>
                <c:pt idx="21297">
                  <c:v>9.6433599999999993E-8</c:v>
                </c:pt>
                <c:pt idx="21298">
                  <c:v>9.6439799999999998E-8</c:v>
                </c:pt>
                <c:pt idx="21299">
                  <c:v>9.6446099999999994E-8</c:v>
                </c:pt>
                <c:pt idx="21300">
                  <c:v>9.6452299999999999E-8</c:v>
                </c:pt>
                <c:pt idx="21301">
                  <c:v>9.6458599999999995E-8</c:v>
                </c:pt>
                <c:pt idx="21302">
                  <c:v>9.64648E-8</c:v>
                </c:pt>
                <c:pt idx="21303">
                  <c:v>9.6471099999999996E-8</c:v>
                </c:pt>
                <c:pt idx="21304">
                  <c:v>9.6477300000000001E-8</c:v>
                </c:pt>
                <c:pt idx="21305">
                  <c:v>9.6483599999999997E-8</c:v>
                </c:pt>
                <c:pt idx="21306">
                  <c:v>9.6489800000000002E-8</c:v>
                </c:pt>
                <c:pt idx="21307">
                  <c:v>9.6496099999999998E-8</c:v>
                </c:pt>
                <c:pt idx="21308">
                  <c:v>9.6502300000000002E-8</c:v>
                </c:pt>
                <c:pt idx="21309">
                  <c:v>9.6508599999999999E-8</c:v>
                </c:pt>
                <c:pt idx="21310">
                  <c:v>9.6514800000000003E-8</c:v>
                </c:pt>
                <c:pt idx="21311">
                  <c:v>9.65211E-8</c:v>
                </c:pt>
                <c:pt idx="21312">
                  <c:v>9.6527300000000004E-8</c:v>
                </c:pt>
                <c:pt idx="21313">
                  <c:v>9.6533600000000001E-8</c:v>
                </c:pt>
                <c:pt idx="21314">
                  <c:v>9.6539800000000005E-8</c:v>
                </c:pt>
                <c:pt idx="21315">
                  <c:v>9.6546100000000002E-8</c:v>
                </c:pt>
                <c:pt idx="21316">
                  <c:v>9.6552300000000006E-8</c:v>
                </c:pt>
                <c:pt idx="21317">
                  <c:v>9.6558600000000003E-8</c:v>
                </c:pt>
                <c:pt idx="21318">
                  <c:v>9.6564799999999994E-8</c:v>
                </c:pt>
                <c:pt idx="21319">
                  <c:v>9.6571100000000004E-8</c:v>
                </c:pt>
                <c:pt idx="21320">
                  <c:v>9.6577299999999995E-8</c:v>
                </c:pt>
                <c:pt idx="21321">
                  <c:v>9.6583600000000005E-8</c:v>
                </c:pt>
                <c:pt idx="21322">
                  <c:v>9.6589799999999996E-8</c:v>
                </c:pt>
                <c:pt idx="21323">
                  <c:v>9.6596100000000006E-8</c:v>
                </c:pt>
                <c:pt idx="21324">
                  <c:v>9.6602299999999997E-8</c:v>
                </c:pt>
                <c:pt idx="21325">
                  <c:v>9.6608600000000007E-8</c:v>
                </c:pt>
                <c:pt idx="21326">
                  <c:v>9.6614799999999998E-8</c:v>
                </c:pt>
                <c:pt idx="21327">
                  <c:v>9.6621099999999994E-8</c:v>
                </c:pt>
                <c:pt idx="21328">
                  <c:v>9.6627299999999999E-8</c:v>
                </c:pt>
                <c:pt idx="21329">
                  <c:v>9.6633599999999995E-8</c:v>
                </c:pt>
                <c:pt idx="21330">
                  <c:v>9.66398E-8</c:v>
                </c:pt>
                <c:pt idx="21331">
                  <c:v>9.6646099999999996E-8</c:v>
                </c:pt>
                <c:pt idx="21332">
                  <c:v>9.6652300000000001E-8</c:v>
                </c:pt>
                <c:pt idx="21333">
                  <c:v>9.6658599999999997E-8</c:v>
                </c:pt>
                <c:pt idx="21334">
                  <c:v>9.6664800000000001E-8</c:v>
                </c:pt>
                <c:pt idx="21335">
                  <c:v>9.6671099999999998E-8</c:v>
                </c:pt>
                <c:pt idx="21336">
                  <c:v>9.6677300000000002E-8</c:v>
                </c:pt>
                <c:pt idx="21337">
                  <c:v>9.6683599999999999E-8</c:v>
                </c:pt>
                <c:pt idx="21338">
                  <c:v>9.6689800000000003E-8</c:v>
                </c:pt>
                <c:pt idx="21339">
                  <c:v>9.66961E-8</c:v>
                </c:pt>
                <c:pt idx="21340">
                  <c:v>9.6702300000000004E-8</c:v>
                </c:pt>
                <c:pt idx="21341">
                  <c:v>9.6708600000000001E-8</c:v>
                </c:pt>
                <c:pt idx="21342">
                  <c:v>9.6714800000000005E-8</c:v>
                </c:pt>
                <c:pt idx="21343">
                  <c:v>9.6721100000000002E-8</c:v>
                </c:pt>
                <c:pt idx="21344">
                  <c:v>9.6727300000000006E-8</c:v>
                </c:pt>
                <c:pt idx="21345">
                  <c:v>9.6733600000000003E-8</c:v>
                </c:pt>
                <c:pt idx="21346">
                  <c:v>9.6739799999999994E-8</c:v>
                </c:pt>
                <c:pt idx="21347">
                  <c:v>9.6746100000000004E-8</c:v>
                </c:pt>
                <c:pt idx="21348">
                  <c:v>9.6752299999999995E-8</c:v>
                </c:pt>
                <c:pt idx="21349">
                  <c:v>9.6758600000000005E-8</c:v>
                </c:pt>
                <c:pt idx="21350">
                  <c:v>9.6764799999999996E-8</c:v>
                </c:pt>
                <c:pt idx="21351">
                  <c:v>9.6771100000000006E-8</c:v>
                </c:pt>
                <c:pt idx="21352">
                  <c:v>9.6777299999999997E-8</c:v>
                </c:pt>
                <c:pt idx="21353">
                  <c:v>9.6783600000000006E-8</c:v>
                </c:pt>
                <c:pt idx="21354">
                  <c:v>9.6789799999999998E-8</c:v>
                </c:pt>
                <c:pt idx="21355">
                  <c:v>9.6796099999999994E-8</c:v>
                </c:pt>
                <c:pt idx="21356">
                  <c:v>9.6802299999999999E-8</c:v>
                </c:pt>
                <c:pt idx="21357">
                  <c:v>9.6808599999999995E-8</c:v>
                </c:pt>
                <c:pt idx="21358">
                  <c:v>9.6814799999999999E-8</c:v>
                </c:pt>
                <c:pt idx="21359">
                  <c:v>9.6821099999999996E-8</c:v>
                </c:pt>
                <c:pt idx="21360">
                  <c:v>9.68273E-8</c:v>
                </c:pt>
                <c:pt idx="21361">
                  <c:v>9.6833599999999997E-8</c:v>
                </c:pt>
                <c:pt idx="21362">
                  <c:v>9.6839800000000001E-8</c:v>
                </c:pt>
                <c:pt idx="21363">
                  <c:v>9.6846099999999998E-8</c:v>
                </c:pt>
                <c:pt idx="21364">
                  <c:v>9.6852300000000002E-8</c:v>
                </c:pt>
                <c:pt idx="21365">
                  <c:v>9.6858599999999999E-8</c:v>
                </c:pt>
                <c:pt idx="21366">
                  <c:v>9.6864800000000003E-8</c:v>
                </c:pt>
                <c:pt idx="21367">
                  <c:v>9.68711E-8</c:v>
                </c:pt>
                <c:pt idx="21368">
                  <c:v>9.6877300000000004E-8</c:v>
                </c:pt>
                <c:pt idx="21369">
                  <c:v>9.6883600000000001E-8</c:v>
                </c:pt>
                <c:pt idx="21370">
                  <c:v>9.6889800000000005E-8</c:v>
                </c:pt>
                <c:pt idx="21371">
                  <c:v>9.6896100000000002E-8</c:v>
                </c:pt>
                <c:pt idx="21372">
                  <c:v>9.6902300000000006E-8</c:v>
                </c:pt>
                <c:pt idx="21373">
                  <c:v>9.6908600000000003E-8</c:v>
                </c:pt>
                <c:pt idx="21374">
                  <c:v>9.6914799999999994E-8</c:v>
                </c:pt>
                <c:pt idx="21375">
                  <c:v>9.6921100000000004E-8</c:v>
                </c:pt>
                <c:pt idx="21376">
                  <c:v>9.6927299999999995E-8</c:v>
                </c:pt>
                <c:pt idx="21377">
                  <c:v>9.6933600000000004E-8</c:v>
                </c:pt>
                <c:pt idx="21378">
                  <c:v>9.6939799999999996E-8</c:v>
                </c:pt>
                <c:pt idx="21379">
                  <c:v>9.6946100000000005E-8</c:v>
                </c:pt>
                <c:pt idx="21380">
                  <c:v>9.6952299999999997E-8</c:v>
                </c:pt>
                <c:pt idx="21381">
                  <c:v>9.6958600000000006E-8</c:v>
                </c:pt>
                <c:pt idx="21382">
                  <c:v>9.6964799999999998E-8</c:v>
                </c:pt>
                <c:pt idx="21383">
                  <c:v>9.6971099999999994E-8</c:v>
                </c:pt>
                <c:pt idx="21384">
                  <c:v>9.6977299999999998E-8</c:v>
                </c:pt>
                <c:pt idx="21385">
                  <c:v>9.6983599999999995E-8</c:v>
                </c:pt>
                <c:pt idx="21386">
                  <c:v>9.6989799999999999E-8</c:v>
                </c:pt>
                <c:pt idx="21387">
                  <c:v>9.6996099999999996E-8</c:v>
                </c:pt>
                <c:pt idx="21388">
                  <c:v>9.70023E-8</c:v>
                </c:pt>
                <c:pt idx="21389">
                  <c:v>9.7008599999999997E-8</c:v>
                </c:pt>
                <c:pt idx="21390">
                  <c:v>9.7014800000000001E-8</c:v>
                </c:pt>
                <c:pt idx="21391">
                  <c:v>9.7021099999999998E-8</c:v>
                </c:pt>
                <c:pt idx="21392">
                  <c:v>9.7027300000000002E-8</c:v>
                </c:pt>
                <c:pt idx="21393">
                  <c:v>9.7033599999999999E-8</c:v>
                </c:pt>
                <c:pt idx="21394">
                  <c:v>9.7039800000000003E-8</c:v>
                </c:pt>
                <c:pt idx="21395">
                  <c:v>9.70461E-8</c:v>
                </c:pt>
                <c:pt idx="21396">
                  <c:v>9.7052300000000004E-8</c:v>
                </c:pt>
                <c:pt idx="21397">
                  <c:v>9.7058600000000001E-8</c:v>
                </c:pt>
                <c:pt idx="21398">
                  <c:v>9.7064800000000005E-8</c:v>
                </c:pt>
                <c:pt idx="21399">
                  <c:v>9.7071100000000002E-8</c:v>
                </c:pt>
                <c:pt idx="21400">
                  <c:v>9.7077300000000006E-8</c:v>
                </c:pt>
                <c:pt idx="21401">
                  <c:v>9.7083600000000003E-8</c:v>
                </c:pt>
                <c:pt idx="21402">
                  <c:v>9.7089799999999994E-8</c:v>
                </c:pt>
                <c:pt idx="21403">
                  <c:v>9.7096100000000003E-8</c:v>
                </c:pt>
                <c:pt idx="21404">
                  <c:v>9.7102299999999995E-8</c:v>
                </c:pt>
                <c:pt idx="21405">
                  <c:v>9.7108600000000004E-8</c:v>
                </c:pt>
                <c:pt idx="21406">
                  <c:v>9.7114799999999996E-8</c:v>
                </c:pt>
                <c:pt idx="21407">
                  <c:v>9.7121100000000005E-8</c:v>
                </c:pt>
                <c:pt idx="21408">
                  <c:v>9.7127299999999996E-8</c:v>
                </c:pt>
                <c:pt idx="21409">
                  <c:v>9.7133600000000006E-8</c:v>
                </c:pt>
                <c:pt idx="21410">
                  <c:v>9.7139799999999997E-8</c:v>
                </c:pt>
                <c:pt idx="21411">
                  <c:v>9.7146099999999994E-8</c:v>
                </c:pt>
                <c:pt idx="21412">
                  <c:v>9.7152299999999998E-8</c:v>
                </c:pt>
                <c:pt idx="21413">
                  <c:v>9.7158599999999995E-8</c:v>
                </c:pt>
                <c:pt idx="21414">
                  <c:v>9.7164799999999999E-8</c:v>
                </c:pt>
                <c:pt idx="21415">
                  <c:v>9.7171099999999996E-8</c:v>
                </c:pt>
                <c:pt idx="21416">
                  <c:v>9.71773E-8</c:v>
                </c:pt>
                <c:pt idx="21417">
                  <c:v>9.7183599999999997E-8</c:v>
                </c:pt>
                <c:pt idx="21418">
                  <c:v>9.7189800000000001E-8</c:v>
                </c:pt>
                <c:pt idx="21419">
                  <c:v>9.7196099999999998E-8</c:v>
                </c:pt>
                <c:pt idx="21420">
                  <c:v>9.7202300000000002E-8</c:v>
                </c:pt>
                <c:pt idx="21421">
                  <c:v>9.7208599999999999E-8</c:v>
                </c:pt>
                <c:pt idx="21422">
                  <c:v>9.7214800000000003E-8</c:v>
                </c:pt>
                <c:pt idx="21423">
                  <c:v>9.72211E-8</c:v>
                </c:pt>
                <c:pt idx="21424">
                  <c:v>9.7227300000000004E-8</c:v>
                </c:pt>
                <c:pt idx="21425">
                  <c:v>9.7233600000000001E-8</c:v>
                </c:pt>
                <c:pt idx="21426">
                  <c:v>9.7239800000000005E-8</c:v>
                </c:pt>
                <c:pt idx="21427">
                  <c:v>9.7246100000000002E-8</c:v>
                </c:pt>
                <c:pt idx="21428">
                  <c:v>9.7252300000000006E-8</c:v>
                </c:pt>
                <c:pt idx="21429">
                  <c:v>9.7258600000000002E-8</c:v>
                </c:pt>
                <c:pt idx="21430">
                  <c:v>9.7264799999999994E-8</c:v>
                </c:pt>
                <c:pt idx="21431">
                  <c:v>9.7271100000000003E-8</c:v>
                </c:pt>
                <c:pt idx="21432">
                  <c:v>9.7277299999999995E-8</c:v>
                </c:pt>
                <c:pt idx="21433">
                  <c:v>9.7283600000000004E-8</c:v>
                </c:pt>
                <c:pt idx="21434">
                  <c:v>9.7289799999999995E-8</c:v>
                </c:pt>
                <c:pt idx="21435">
                  <c:v>9.7296100000000005E-8</c:v>
                </c:pt>
                <c:pt idx="21436">
                  <c:v>9.7302299999999996E-8</c:v>
                </c:pt>
                <c:pt idx="21437">
                  <c:v>9.7308600000000006E-8</c:v>
                </c:pt>
                <c:pt idx="21438">
                  <c:v>9.7314799999999997E-8</c:v>
                </c:pt>
                <c:pt idx="21439">
                  <c:v>9.7321099999999994E-8</c:v>
                </c:pt>
                <c:pt idx="21440">
                  <c:v>9.7327299999999998E-8</c:v>
                </c:pt>
                <c:pt idx="21441">
                  <c:v>9.7333599999999995E-8</c:v>
                </c:pt>
                <c:pt idx="21442">
                  <c:v>9.7339799999999999E-8</c:v>
                </c:pt>
                <c:pt idx="21443">
                  <c:v>9.7346099999999996E-8</c:v>
                </c:pt>
                <c:pt idx="21444">
                  <c:v>9.73523E-8</c:v>
                </c:pt>
                <c:pt idx="21445">
                  <c:v>9.7358599999999997E-8</c:v>
                </c:pt>
                <c:pt idx="21446">
                  <c:v>9.7364800000000001E-8</c:v>
                </c:pt>
                <c:pt idx="21447">
                  <c:v>9.7371099999999998E-8</c:v>
                </c:pt>
                <c:pt idx="21448">
                  <c:v>9.7377300000000002E-8</c:v>
                </c:pt>
                <c:pt idx="21449">
                  <c:v>9.7383599999999999E-8</c:v>
                </c:pt>
                <c:pt idx="21450">
                  <c:v>9.7389800000000003E-8</c:v>
                </c:pt>
                <c:pt idx="21451">
                  <c:v>9.73961E-8</c:v>
                </c:pt>
                <c:pt idx="21452">
                  <c:v>9.7402300000000004E-8</c:v>
                </c:pt>
                <c:pt idx="21453">
                  <c:v>9.74086E-8</c:v>
                </c:pt>
                <c:pt idx="21454">
                  <c:v>9.7414800000000005E-8</c:v>
                </c:pt>
                <c:pt idx="21455">
                  <c:v>9.7421100000000001E-8</c:v>
                </c:pt>
                <c:pt idx="21456">
                  <c:v>9.7427300000000006E-8</c:v>
                </c:pt>
                <c:pt idx="21457">
                  <c:v>9.7433600000000002E-8</c:v>
                </c:pt>
                <c:pt idx="21458">
                  <c:v>9.7439799999999994E-8</c:v>
                </c:pt>
                <c:pt idx="21459">
                  <c:v>9.7446100000000003E-8</c:v>
                </c:pt>
                <c:pt idx="21460">
                  <c:v>9.7452299999999994E-8</c:v>
                </c:pt>
                <c:pt idx="21461">
                  <c:v>9.7458600000000004E-8</c:v>
                </c:pt>
                <c:pt idx="21462">
                  <c:v>9.7464799999999995E-8</c:v>
                </c:pt>
                <c:pt idx="21463">
                  <c:v>9.7471100000000005E-8</c:v>
                </c:pt>
                <c:pt idx="21464">
                  <c:v>9.7477299999999996E-8</c:v>
                </c:pt>
                <c:pt idx="21465">
                  <c:v>9.7483600000000006E-8</c:v>
                </c:pt>
                <c:pt idx="21466">
                  <c:v>9.7489799999999997E-8</c:v>
                </c:pt>
                <c:pt idx="21467">
                  <c:v>9.7496099999999994E-8</c:v>
                </c:pt>
                <c:pt idx="21468">
                  <c:v>9.7502299999999998E-8</c:v>
                </c:pt>
                <c:pt idx="21469">
                  <c:v>9.7508599999999995E-8</c:v>
                </c:pt>
                <c:pt idx="21470">
                  <c:v>9.7514799999999999E-8</c:v>
                </c:pt>
                <c:pt idx="21471">
                  <c:v>9.7521099999999996E-8</c:v>
                </c:pt>
                <c:pt idx="21472">
                  <c:v>9.75273E-8</c:v>
                </c:pt>
                <c:pt idx="21473">
                  <c:v>9.7533599999999997E-8</c:v>
                </c:pt>
                <c:pt idx="21474">
                  <c:v>9.7539800000000001E-8</c:v>
                </c:pt>
                <c:pt idx="21475">
                  <c:v>9.7546099999999998E-8</c:v>
                </c:pt>
                <c:pt idx="21476">
                  <c:v>9.7552300000000002E-8</c:v>
                </c:pt>
                <c:pt idx="21477">
                  <c:v>9.7558599999999999E-8</c:v>
                </c:pt>
                <c:pt idx="21478">
                  <c:v>9.7564800000000003E-8</c:v>
                </c:pt>
                <c:pt idx="21479">
                  <c:v>9.7571099999999999E-8</c:v>
                </c:pt>
                <c:pt idx="21480">
                  <c:v>9.7577300000000004E-8</c:v>
                </c:pt>
                <c:pt idx="21481">
                  <c:v>9.75836E-8</c:v>
                </c:pt>
                <c:pt idx="21482">
                  <c:v>9.7589800000000005E-8</c:v>
                </c:pt>
                <c:pt idx="21483">
                  <c:v>9.7596100000000001E-8</c:v>
                </c:pt>
                <c:pt idx="21484">
                  <c:v>9.7602300000000006E-8</c:v>
                </c:pt>
                <c:pt idx="21485">
                  <c:v>9.7608600000000002E-8</c:v>
                </c:pt>
                <c:pt idx="21486">
                  <c:v>9.7614799999999993E-8</c:v>
                </c:pt>
                <c:pt idx="21487">
                  <c:v>9.7621100000000003E-8</c:v>
                </c:pt>
                <c:pt idx="21488">
                  <c:v>9.7627299999999994E-8</c:v>
                </c:pt>
                <c:pt idx="21489">
                  <c:v>9.7633600000000004E-8</c:v>
                </c:pt>
                <c:pt idx="21490">
                  <c:v>9.7639799999999995E-8</c:v>
                </c:pt>
                <c:pt idx="21491">
                  <c:v>9.7646100000000005E-8</c:v>
                </c:pt>
                <c:pt idx="21492">
                  <c:v>9.7652299999999996E-8</c:v>
                </c:pt>
                <c:pt idx="21493">
                  <c:v>9.7658600000000006E-8</c:v>
                </c:pt>
                <c:pt idx="21494">
                  <c:v>9.7664799999999997E-8</c:v>
                </c:pt>
                <c:pt idx="21495">
                  <c:v>9.7671099999999994E-8</c:v>
                </c:pt>
                <c:pt idx="21496">
                  <c:v>9.7677299999999998E-8</c:v>
                </c:pt>
                <c:pt idx="21497">
                  <c:v>9.7683599999999995E-8</c:v>
                </c:pt>
                <c:pt idx="21498">
                  <c:v>9.7689799999999999E-8</c:v>
                </c:pt>
                <c:pt idx="21499">
                  <c:v>9.7696099999999996E-8</c:v>
                </c:pt>
                <c:pt idx="21500">
                  <c:v>9.77023E-8</c:v>
                </c:pt>
                <c:pt idx="21501">
                  <c:v>9.7708599999999997E-8</c:v>
                </c:pt>
                <c:pt idx="21502">
                  <c:v>9.7714800000000001E-8</c:v>
                </c:pt>
                <c:pt idx="21503">
                  <c:v>9.7721099999999997E-8</c:v>
                </c:pt>
                <c:pt idx="21504">
                  <c:v>9.7727300000000002E-8</c:v>
                </c:pt>
                <c:pt idx="21505">
                  <c:v>9.7733599999999998E-8</c:v>
                </c:pt>
                <c:pt idx="21506">
                  <c:v>9.7739800000000003E-8</c:v>
                </c:pt>
                <c:pt idx="21507">
                  <c:v>9.7746099999999999E-8</c:v>
                </c:pt>
                <c:pt idx="21508">
                  <c:v>9.7752300000000004E-8</c:v>
                </c:pt>
                <c:pt idx="21509">
                  <c:v>9.77586E-8</c:v>
                </c:pt>
                <c:pt idx="21510">
                  <c:v>9.7764800000000005E-8</c:v>
                </c:pt>
                <c:pt idx="21511">
                  <c:v>9.7771100000000001E-8</c:v>
                </c:pt>
                <c:pt idx="21512">
                  <c:v>9.7777300000000006E-8</c:v>
                </c:pt>
                <c:pt idx="21513">
                  <c:v>9.7783600000000002E-8</c:v>
                </c:pt>
                <c:pt idx="21514">
                  <c:v>9.7789800000000007E-8</c:v>
                </c:pt>
                <c:pt idx="21515">
                  <c:v>9.7796100000000003E-8</c:v>
                </c:pt>
                <c:pt idx="21516">
                  <c:v>9.7802299999999994E-8</c:v>
                </c:pt>
                <c:pt idx="21517">
                  <c:v>9.7808600000000004E-8</c:v>
                </c:pt>
                <c:pt idx="21518">
                  <c:v>9.7814799999999995E-8</c:v>
                </c:pt>
                <c:pt idx="21519">
                  <c:v>9.7821100000000005E-8</c:v>
                </c:pt>
                <c:pt idx="21520">
                  <c:v>9.7827299999999996E-8</c:v>
                </c:pt>
                <c:pt idx="21521">
                  <c:v>9.7833600000000006E-8</c:v>
                </c:pt>
                <c:pt idx="21522">
                  <c:v>9.7839799999999997E-8</c:v>
                </c:pt>
                <c:pt idx="21523">
                  <c:v>9.7846099999999994E-8</c:v>
                </c:pt>
                <c:pt idx="21524">
                  <c:v>9.7852299999999998E-8</c:v>
                </c:pt>
                <c:pt idx="21525">
                  <c:v>9.7858599999999995E-8</c:v>
                </c:pt>
                <c:pt idx="21526">
                  <c:v>9.7864799999999999E-8</c:v>
                </c:pt>
                <c:pt idx="21527">
                  <c:v>9.7871099999999996E-8</c:v>
                </c:pt>
                <c:pt idx="21528">
                  <c:v>9.78773E-8</c:v>
                </c:pt>
                <c:pt idx="21529">
                  <c:v>9.7883599999999996E-8</c:v>
                </c:pt>
                <c:pt idx="21530">
                  <c:v>9.7889800000000001E-8</c:v>
                </c:pt>
                <c:pt idx="21531">
                  <c:v>9.7896099999999997E-8</c:v>
                </c:pt>
                <c:pt idx="21532">
                  <c:v>9.7902300000000002E-8</c:v>
                </c:pt>
                <c:pt idx="21533">
                  <c:v>9.7908599999999998E-8</c:v>
                </c:pt>
                <c:pt idx="21534">
                  <c:v>9.7914800000000003E-8</c:v>
                </c:pt>
                <c:pt idx="21535">
                  <c:v>9.7921099999999999E-8</c:v>
                </c:pt>
                <c:pt idx="21536">
                  <c:v>9.7927300000000004E-8</c:v>
                </c:pt>
                <c:pt idx="21537">
                  <c:v>9.79336E-8</c:v>
                </c:pt>
                <c:pt idx="21538">
                  <c:v>9.7939800000000005E-8</c:v>
                </c:pt>
                <c:pt idx="21539">
                  <c:v>9.7946100000000001E-8</c:v>
                </c:pt>
                <c:pt idx="21540">
                  <c:v>9.7952300000000006E-8</c:v>
                </c:pt>
                <c:pt idx="21541">
                  <c:v>9.7958600000000002E-8</c:v>
                </c:pt>
                <c:pt idx="21542">
                  <c:v>9.7964800000000006E-8</c:v>
                </c:pt>
                <c:pt idx="21543">
                  <c:v>9.7971100000000003E-8</c:v>
                </c:pt>
                <c:pt idx="21544">
                  <c:v>9.7977299999999994E-8</c:v>
                </c:pt>
                <c:pt idx="21545">
                  <c:v>9.7983600000000004E-8</c:v>
                </c:pt>
                <c:pt idx="21546">
                  <c:v>9.7989799999999995E-8</c:v>
                </c:pt>
                <c:pt idx="21547">
                  <c:v>9.7996100000000005E-8</c:v>
                </c:pt>
                <c:pt idx="21548">
                  <c:v>9.8002299999999996E-8</c:v>
                </c:pt>
                <c:pt idx="21549">
                  <c:v>9.8008600000000006E-8</c:v>
                </c:pt>
                <c:pt idx="21550">
                  <c:v>9.8014799999999997E-8</c:v>
                </c:pt>
                <c:pt idx="21551">
                  <c:v>9.8021099999999994E-8</c:v>
                </c:pt>
                <c:pt idx="21552">
                  <c:v>9.8027299999999998E-8</c:v>
                </c:pt>
                <c:pt idx="21553">
                  <c:v>9.8033599999999994E-8</c:v>
                </c:pt>
                <c:pt idx="21554">
                  <c:v>9.8039799999999999E-8</c:v>
                </c:pt>
                <c:pt idx="21555">
                  <c:v>9.8046099999999995E-8</c:v>
                </c:pt>
                <c:pt idx="21556">
                  <c:v>9.80523E-8</c:v>
                </c:pt>
                <c:pt idx="21557">
                  <c:v>9.8058599999999996E-8</c:v>
                </c:pt>
                <c:pt idx="21558">
                  <c:v>9.8064800000000001E-8</c:v>
                </c:pt>
                <c:pt idx="21559">
                  <c:v>9.8071099999999997E-8</c:v>
                </c:pt>
                <c:pt idx="21560">
                  <c:v>9.8077300000000002E-8</c:v>
                </c:pt>
                <c:pt idx="21561">
                  <c:v>9.8083599999999998E-8</c:v>
                </c:pt>
                <c:pt idx="21562">
                  <c:v>9.8089800000000003E-8</c:v>
                </c:pt>
                <c:pt idx="21563">
                  <c:v>9.8096099999999999E-8</c:v>
                </c:pt>
                <c:pt idx="21564">
                  <c:v>9.8102300000000004E-8</c:v>
                </c:pt>
                <c:pt idx="21565">
                  <c:v>9.81086E-8</c:v>
                </c:pt>
                <c:pt idx="21566">
                  <c:v>9.8114800000000005E-8</c:v>
                </c:pt>
                <c:pt idx="21567">
                  <c:v>9.8121100000000001E-8</c:v>
                </c:pt>
                <c:pt idx="21568">
                  <c:v>9.8127300000000005E-8</c:v>
                </c:pt>
                <c:pt idx="21569">
                  <c:v>9.8133600000000002E-8</c:v>
                </c:pt>
                <c:pt idx="21570">
                  <c:v>9.8139800000000006E-8</c:v>
                </c:pt>
                <c:pt idx="21571">
                  <c:v>9.8146100000000003E-8</c:v>
                </c:pt>
                <c:pt idx="21572">
                  <c:v>9.8152299999999994E-8</c:v>
                </c:pt>
                <c:pt idx="21573">
                  <c:v>9.8158600000000004E-8</c:v>
                </c:pt>
                <c:pt idx="21574">
                  <c:v>9.8164799999999995E-8</c:v>
                </c:pt>
                <c:pt idx="21575">
                  <c:v>9.8171100000000005E-8</c:v>
                </c:pt>
                <c:pt idx="21576">
                  <c:v>9.8177299999999996E-8</c:v>
                </c:pt>
                <c:pt idx="21577">
                  <c:v>9.8183600000000006E-8</c:v>
                </c:pt>
                <c:pt idx="21578">
                  <c:v>9.8189799999999997E-8</c:v>
                </c:pt>
                <c:pt idx="21579">
                  <c:v>9.8196099999999993E-8</c:v>
                </c:pt>
                <c:pt idx="21580">
                  <c:v>9.8202299999999998E-8</c:v>
                </c:pt>
                <c:pt idx="21581">
                  <c:v>9.8208599999999994E-8</c:v>
                </c:pt>
                <c:pt idx="21582">
                  <c:v>9.8214799999999999E-8</c:v>
                </c:pt>
                <c:pt idx="21583">
                  <c:v>9.8221099999999995E-8</c:v>
                </c:pt>
                <c:pt idx="21584">
                  <c:v>9.82273E-8</c:v>
                </c:pt>
                <c:pt idx="21585">
                  <c:v>9.8233599999999996E-8</c:v>
                </c:pt>
                <c:pt idx="21586">
                  <c:v>9.8239800000000001E-8</c:v>
                </c:pt>
                <c:pt idx="21587">
                  <c:v>9.8246099999999997E-8</c:v>
                </c:pt>
                <c:pt idx="21588">
                  <c:v>9.8252300000000002E-8</c:v>
                </c:pt>
                <c:pt idx="21589">
                  <c:v>9.8258599999999998E-8</c:v>
                </c:pt>
                <c:pt idx="21590">
                  <c:v>9.8264800000000003E-8</c:v>
                </c:pt>
                <c:pt idx="21591">
                  <c:v>9.8271099999999999E-8</c:v>
                </c:pt>
                <c:pt idx="21592">
                  <c:v>9.8277300000000003E-8</c:v>
                </c:pt>
                <c:pt idx="21593">
                  <c:v>9.82836E-8</c:v>
                </c:pt>
                <c:pt idx="21594">
                  <c:v>9.8289800000000004E-8</c:v>
                </c:pt>
                <c:pt idx="21595">
                  <c:v>9.8296100000000001E-8</c:v>
                </c:pt>
                <c:pt idx="21596">
                  <c:v>9.8302300000000005E-8</c:v>
                </c:pt>
                <c:pt idx="21597">
                  <c:v>9.8308600000000002E-8</c:v>
                </c:pt>
                <c:pt idx="21598">
                  <c:v>9.8314800000000006E-8</c:v>
                </c:pt>
                <c:pt idx="21599">
                  <c:v>9.8321100000000003E-8</c:v>
                </c:pt>
                <c:pt idx="21600">
                  <c:v>9.8327299999999994E-8</c:v>
                </c:pt>
                <c:pt idx="21601">
                  <c:v>9.8333600000000004E-8</c:v>
                </c:pt>
                <c:pt idx="21602">
                  <c:v>9.8339799999999995E-8</c:v>
                </c:pt>
                <c:pt idx="21603">
                  <c:v>9.8346100000000005E-8</c:v>
                </c:pt>
                <c:pt idx="21604">
                  <c:v>9.8352299999999996E-8</c:v>
                </c:pt>
                <c:pt idx="21605">
                  <c:v>9.8358600000000006E-8</c:v>
                </c:pt>
                <c:pt idx="21606">
                  <c:v>9.8364799999999997E-8</c:v>
                </c:pt>
                <c:pt idx="21607">
                  <c:v>9.8371100000000007E-8</c:v>
                </c:pt>
                <c:pt idx="21608">
                  <c:v>9.8377299999999998E-8</c:v>
                </c:pt>
                <c:pt idx="21609">
                  <c:v>9.8383599999999994E-8</c:v>
                </c:pt>
                <c:pt idx="21610">
                  <c:v>9.8389799999999999E-8</c:v>
                </c:pt>
                <c:pt idx="21611">
                  <c:v>9.8396099999999995E-8</c:v>
                </c:pt>
                <c:pt idx="21612">
                  <c:v>9.84023E-8</c:v>
                </c:pt>
                <c:pt idx="21613">
                  <c:v>9.8408599999999996E-8</c:v>
                </c:pt>
                <c:pt idx="21614">
                  <c:v>9.8414800000000001E-8</c:v>
                </c:pt>
                <c:pt idx="21615">
                  <c:v>9.8421099999999997E-8</c:v>
                </c:pt>
                <c:pt idx="21616">
                  <c:v>9.8427300000000002E-8</c:v>
                </c:pt>
                <c:pt idx="21617">
                  <c:v>9.8433599999999998E-8</c:v>
                </c:pt>
                <c:pt idx="21618">
                  <c:v>9.8439800000000002E-8</c:v>
                </c:pt>
                <c:pt idx="21619">
                  <c:v>9.8446099999999999E-8</c:v>
                </c:pt>
                <c:pt idx="21620">
                  <c:v>9.8452300000000003E-8</c:v>
                </c:pt>
                <c:pt idx="21621">
                  <c:v>9.84586E-8</c:v>
                </c:pt>
                <c:pt idx="21622">
                  <c:v>9.8464800000000004E-8</c:v>
                </c:pt>
                <c:pt idx="21623">
                  <c:v>9.8471100000000001E-8</c:v>
                </c:pt>
                <c:pt idx="21624">
                  <c:v>9.8477300000000005E-8</c:v>
                </c:pt>
                <c:pt idx="21625">
                  <c:v>9.8483600000000002E-8</c:v>
                </c:pt>
                <c:pt idx="21626">
                  <c:v>9.8489800000000006E-8</c:v>
                </c:pt>
                <c:pt idx="21627">
                  <c:v>9.8496100000000003E-8</c:v>
                </c:pt>
                <c:pt idx="21628">
                  <c:v>9.8502299999999994E-8</c:v>
                </c:pt>
                <c:pt idx="21629">
                  <c:v>9.8508600000000004E-8</c:v>
                </c:pt>
                <c:pt idx="21630">
                  <c:v>9.8514799999999995E-8</c:v>
                </c:pt>
                <c:pt idx="21631">
                  <c:v>9.8521100000000005E-8</c:v>
                </c:pt>
                <c:pt idx="21632">
                  <c:v>9.8527299999999996E-8</c:v>
                </c:pt>
                <c:pt idx="21633">
                  <c:v>9.8533600000000006E-8</c:v>
                </c:pt>
                <c:pt idx="21634">
                  <c:v>9.8539799999999997E-8</c:v>
                </c:pt>
                <c:pt idx="21635">
                  <c:v>9.8546100000000007E-8</c:v>
                </c:pt>
                <c:pt idx="21636">
                  <c:v>9.8552299999999998E-8</c:v>
                </c:pt>
                <c:pt idx="21637">
                  <c:v>9.8558599999999994E-8</c:v>
                </c:pt>
                <c:pt idx="21638">
                  <c:v>9.8564799999999999E-8</c:v>
                </c:pt>
                <c:pt idx="21639">
                  <c:v>9.8571099999999995E-8</c:v>
                </c:pt>
                <c:pt idx="21640">
                  <c:v>9.85773E-8</c:v>
                </c:pt>
                <c:pt idx="21641">
                  <c:v>9.8583599999999996E-8</c:v>
                </c:pt>
                <c:pt idx="21642">
                  <c:v>9.85898E-8</c:v>
                </c:pt>
                <c:pt idx="21643">
                  <c:v>9.8596099999999997E-8</c:v>
                </c:pt>
                <c:pt idx="21644">
                  <c:v>9.8602300000000001E-8</c:v>
                </c:pt>
                <c:pt idx="21645">
                  <c:v>9.8608599999999998E-8</c:v>
                </c:pt>
                <c:pt idx="21646">
                  <c:v>9.8614800000000002E-8</c:v>
                </c:pt>
                <c:pt idx="21647">
                  <c:v>9.8621099999999999E-8</c:v>
                </c:pt>
                <c:pt idx="21648">
                  <c:v>9.8627300000000003E-8</c:v>
                </c:pt>
                <c:pt idx="21649">
                  <c:v>9.86336E-8</c:v>
                </c:pt>
                <c:pt idx="21650">
                  <c:v>9.8639800000000004E-8</c:v>
                </c:pt>
                <c:pt idx="21651">
                  <c:v>9.8646100000000001E-8</c:v>
                </c:pt>
                <c:pt idx="21652">
                  <c:v>9.8652300000000005E-8</c:v>
                </c:pt>
                <c:pt idx="21653">
                  <c:v>9.8658600000000002E-8</c:v>
                </c:pt>
                <c:pt idx="21654">
                  <c:v>9.8664800000000006E-8</c:v>
                </c:pt>
                <c:pt idx="21655">
                  <c:v>9.8671100000000003E-8</c:v>
                </c:pt>
                <c:pt idx="21656">
                  <c:v>9.8677299999999994E-8</c:v>
                </c:pt>
                <c:pt idx="21657">
                  <c:v>9.8683600000000004E-8</c:v>
                </c:pt>
                <c:pt idx="21658">
                  <c:v>9.8689799999999995E-8</c:v>
                </c:pt>
                <c:pt idx="21659">
                  <c:v>9.8696100000000005E-8</c:v>
                </c:pt>
                <c:pt idx="21660">
                  <c:v>9.8702299999999996E-8</c:v>
                </c:pt>
                <c:pt idx="21661">
                  <c:v>9.8708600000000005E-8</c:v>
                </c:pt>
                <c:pt idx="21662">
                  <c:v>9.8714799999999997E-8</c:v>
                </c:pt>
                <c:pt idx="21663">
                  <c:v>9.8721100000000006E-8</c:v>
                </c:pt>
                <c:pt idx="21664">
                  <c:v>9.8727299999999998E-8</c:v>
                </c:pt>
                <c:pt idx="21665">
                  <c:v>9.8733599999999994E-8</c:v>
                </c:pt>
                <c:pt idx="21666">
                  <c:v>9.8739799999999999E-8</c:v>
                </c:pt>
                <c:pt idx="21667">
                  <c:v>9.8746099999999995E-8</c:v>
                </c:pt>
                <c:pt idx="21668">
                  <c:v>9.8752299999999999E-8</c:v>
                </c:pt>
                <c:pt idx="21669">
                  <c:v>9.8758599999999996E-8</c:v>
                </c:pt>
                <c:pt idx="21670">
                  <c:v>9.87648E-8</c:v>
                </c:pt>
                <c:pt idx="21671">
                  <c:v>9.8771099999999997E-8</c:v>
                </c:pt>
                <c:pt idx="21672">
                  <c:v>9.8777300000000001E-8</c:v>
                </c:pt>
                <c:pt idx="21673">
                  <c:v>9.8783599999999998E-8</c:v>
                </c:pt>
                <c:pt idx="21674">
                  <c:v>9.8789800000000002E-8</c:v>
                </c:pt>
                <c:pt idx="21675">
                  <c:v>9.8796099999999999E-8</c:v>
                </c:pt>
                <c:pt idx="21676">
                  <c:v>9.8802300000000003E-8</c:v>
                </c:pt>
                <c:pt idx="21677">
                  <c:v>9.88086E-8</c:v>
                </c:pt>
                <c:pt idx="21678">
                  <c:v>9.8814800000000004E-8</c:v>
                </c:pt>
                <c:pt idx="21679">
                  <c:v>9.8821100000000001E-8</c:v>
                </c:pt>
                <c:pt idx="21680">
                  <c:v>9.8827300000000005E-8</c:v>
                </c:pt>
                <c:pt idx="21681">
                  <c:v>9.8833600000000002E-8</c:v>
                </c:pt>
                <c:pt idx="21682">
                  <c:v>9.8839800000000006E-8</c:v>
                </c:pt>
                <c:pt idx="21683">
                  <c:v>9.8846100000000003E-8</c:v>
                </c:pt>
                <c:pt idx="21684">
                  <c:v>9.8852299999999994E-8</c:v>
                </c:pt>
                <c:pt idx="21685">
                  <c:v>9.8858600000000004E-8</c:v>
                </c:pt>
                <c:pt idx="21686">
                  <c:v>9.8864799999999995E-8</c:v>
                </c:pt>
                <c:pt idx="21687">
                  <c:v>9.8871100000000004E-8</c:v>
                </c:pt>
                <c:pt idx="21688">
                  <c:v>9.8877299999999996E-8</c:v>
                </c:pt>
                <c:pt idx="21689">
                  <c:v>9.8883600000000005E-8</c:v>
                </c:pt>
                <c:pt idx="21690">
                  <c:v>9.8889799999999997E-8</c:v>
                </c:pt>
                <c:pt idx="21691">
                  <c:v>9.8896100000000006E-8</c:v>
                </c:pt>
                <c:pt idx="21692">
                  <c:v>9.8902299999999997E-8</c:v>
                </c:pt>
                <c:pt idx="21693">
                  <c:v>9.8908599999999994E-8</c:v>
                </c:pt>
                <c:pt idx="21694">
                  <c:v>9.8914799999999998E-8</c:v>
                </c:pt>
                <c:pt idx="21695">
                  <c:v>9.8921099999999995E-8</c:v>
                </c:pt>
                <c:pt idx="21696">
                  <c:v>9.8927299999999999E-8</c:v>
                </c:pt>
                <c:pt idx="21697">
                  <c:v>9.8933599999999996E-8</c:v>
                </c:pt>
                <c:pt idx="21698">
                  <c:v>9.89398E-8</c:v>
                </c:pt>
                <c:pt idx="21699">
                  <c:v>9.8946099999999997E-8</c:v>
                </c:pt>
                <c:pt idx="21700">
                  <c:v>9.8952300000000001E-8</c:v>
                </c:pt>
                <c:pt idx="21701">
                  <c:v>9.8958599999999998E-8</c:v>
                </c:pt>
                <c:pt idx="21702">
                  <c:v>9.8964800000000002E-8</c:v>
                </c:pt>
                <c:pt idx="21703">
                  <c:v>9.8971099999999999E-8</c:v>
                </c:pt>
                <c:pt idx="21704">
                  <c:v>9.8977300000000003E-8</c:v>
                </c:pt>
                <c:pt idx="21705">
                  <c:v>9.89836E-8</c:v>
                </c:pt>
                <c:pt idx="21706">
                  <c:v>9.8989800000000004E-8</c:v>
                </c:pt>
                <c:pt idx="21707">
                  <c:v>9.8996100000000001E-8</c:v>
                </c:pt>
                <c:pt idx="21708">
                  <c:v>9.9002300000000005E-8</c:v>
                </c:pt>
                <c:pt idx="21709">
                  <c:v>9.9008600000000002E-8</c:v>
                </c:pt>
                <c:pt idx="21710">
                  <c:v>9.9014800000000006E-8</c:v>
                </c:pt>
                <c:pt idx="21711">
                  <c:v>9.9021100000000003E-8</c:v>
                </c:pt>
                <c:pt idx="21712">
                  <c:v>9.9027299999999994E-8</c:v>
                </c:pt>
                <c:pt idx="21713">
                  <c:v>9.9033600000000003E-8</c:v>
                </c:pt>
                <c:pt idx="21714">
                  <c:v>9.9039799999999995E-8</c:v>
                </c:pt>
                <c:pt idx="21715">
                  <c:v>9.9046100000000004E-8</c:v>
                </c:pt>
                <c:pt idx="21716">
                  <c:v>9.9052299999999996E-8</c:v>
                </c:pt>
                <c:pt idx="21717">
                  <c:v>9.9058600000000005E-8</c:v>
                </c:pt>
                <c:pt idx="21718">
                  <c:v>9.9064799999999996E-8</c:v>
                </c:pt>
                <c:pt idx="21719">
                  <c:v>9.9071100000000006E-8</c:v>
                </c:pt>
                <c:pt idx="21720">
                  <c:v>9.9077299999999997E-8</c:v>
                </c:pt>
                <c:pt idx="21721">
                  <c:v>9.9083599999999994E-8</c:v>
                </c:pt>
                <c:pt idx="21722">
                  <c:v>9.9089799999999998E-8</c:v>
                </c:pt>
                <c:pt idx="21723">
                  <c:v>9.9096099999999995E-8</c:v>
                </c:pt>
                <c:pt idx="21724">
                  <c:v>9.9102299999999999E-8</c:v>
                </c:pt>
                <c:pt idx="21725">
                  <c:v>9.9108599999999996E-8</c:v>
                </c:pt>
                <c:pt idx="21726">
                  <c:v>9.91148E-8</c:v>
                </c:pt>
                <c:pt idx="21727">
                  <c:v>9.9121099999999997E-8</c:v>
                </c:pt>
                <c:pt idx="21728">
                  <c:v>9.9127300000000001E-8</c:v>
                </c:pt>
                <c:pt idx="21729">
                  <c:v>9.9133599999999998E-8</c:v>
                </c:pt>
                <c:pt idx="21730">
                  <c:v>9.9139800000000002E-8</c:v>
                </c:pt>
                <c:pt idx="21731">
                  <c:v>9.9146099999999999E-8</c:v>
                </c:pt>
                <c:pt idx="21732">
                  <c:v>9.9152300000000003E-8</c:v>
                </c:pt>
                <c:pt idx="21733">
                  <c:v>9.91586E-8</c:v>
                </c:pt>
                <c:pt idx="21734">
                  <c:v>9.9164800000000004E-8</c:v>
                </c:pt>
                <c:pt idx="21735">
                  <c:v>9.9171100000000001E-8</c:v>
                </c:pt>
                <c:pt idx="21736">
                  <c:v>9.9177300000000005E-8</c:v>
                </c:pt>
                <c:pt idx="21737">
                  <c:v>9.9183600000000001E-8</c:v>
                </c:pt>
                <c:pt idx="21738">
                  <c:v>9.9189800000000006E-8</c:v>
                </c:pt>
                <c:pt idx="21739">
                  <c:v>9.9196100000000002E-8</c:v>
                </c:pt>
                <c:pt idx="21740">
                  <c:v>9.9202299999999994E-8</c:v>
                </c:pt>
                <c:pt idx="21741">
                  <c:v>9.9208600000000003E-8</c:v>
                </c:pt>
                <c:pt idx="21742">
                  <c:v>9.9214799999999995E-8</c:v>
                </c:pt>
                <c:pt idx="21743">
                  <c:v>9.9221100000000004E-8</c:v>
                </c:pt>
                <c:pt idx="21744">
                  <c:v>9.9227299999999995E-8</c:v>
                </c:pt>
                <c:pt idx="21745">
                  <c:v>9.9233600000000005E-8</c:v>
                </c:pt>
                <c:pt idx="21746">
                  <c:v>9.9239799999999996E-8</c:v>
                </c:pt>
                <c:pt idx="21747">
                  <c:v>9.9246100000000006E-8</c:v>
                </c:pt>
                <c:pt idx="21748">
                  <c:v>9.9252299999999997E-8</c:v>
                </c:pt>
                <c:pt idx="21749">
                  <c:v>9.9258599999999994E-8</c:v>
                </c:pt>
                <c:pt idx="21750">
                  <c:v>9.9264799999999998E-8</c:v>
                </c:pt>
                <c:pt idx="21751">
                  <c:v>9.9271099999999995E-8</c:v>
                </c:pt>
                <c:pt idx="21752">
                  <c:v>9.9277299999999999E-8</c:v>
                </c:pt>
                <c:pt idx="21753">
                  <c:v>9.9283599999999996E-8</c:v>
                </c:pt>
                <c:pt idx="21754">
                  <c:v>9.92898E-8</c:v>
                </c:pt>
                <c:pt idx="21755">
                  <c:v>9.9296099999999997E-8</c:v>
                </c:pt>
                <c:pt idx="21756">
                  <c:v>9.9302300000000001E-8</c:v>
                </c:pt>
                <c:pt idx="21757">
                  <c:v>9.9308599999999998E-8</c:v>
                </c:pt>
                <c:pt idx="21758">
                  <c:v>9.9314800000000002E-8</c:v>
                </c:pt>
                <c:pt idx="21759">
                  <c:v>9.9321099999999999E-8</c:v>
                </c:pt>
                <c:pt idx="21760">
                  <c:v>9.9327300000000003E-8</c:v>
                </c:pt>
                <c:pt idx="21761">
                  <c:v>9.93336E-8</c:v>
                </c:pt>
                <c:pt idx="21762">
                  <c:v>9.9339800000000004E-8</c:v>
                </c:pt>
                <c:pt idx="21763">
                  <c:v>9.93461E-8</c:v>
                </c:pt>
                <c:pt idx="21764">
                  <c:v>9.9352300000000005E-8</c:v>
                </c:pt>
                <c:pt idx="21765">
                  <c:v>9.9358600000000001E-8</c:v>
                </c:pt>
                <c:pt idx="21766">
                  <c:v>9.9364800000000006E-8</c:v>
                </c:pt>
                <c:pt idx="21767">
                  <c:v>9.9371100000000002E-8</c:v>
                </c:pt>
                <c:pt idx="21768">
                  <c:v>9.9377299999999993E-8</c:v>
                </c:pt>
                <c:pt idx="21769">
                  <c:v>9.9383600000000003E-8</c:v>
                </c:pt>
                <c:pt idx="21770">
                  <c:v>9.9389799999999994E-8</c:v>
                </c:pt>
                <c:pt idx="21771">
                  <c:v>9.9396100000000004E-8</c:v>
                </c:pt>
                <c:pt idx="21772">
                  <c:v>9.9402299999999995E-8</c:v>
                </c:pt>
                <c:pt idx="21773">
                  <c:v>9.9408600000000005E-8</c:v>
                </c:pt>
                <c:pt idx="21774">
                  <c:v>9.9414799999999996E-8</c:v>
                </c:pt>
                <c:pt idx="21775">
                  <c:v>9.9421100000000006E-8</c:v>
                </c:pt>
                <c:pt idx="21776">
                  <c:v>9.9427299999999997E-8</c:v>
                </c:pt>
                <c:pt idx="21777">
                  <c:v>9.9433599999999994E-8</c:v>
                </c:pt>
                <c:pt idx="21778">
                  <c:v>9.9439799999999998E-8</c:v>
                </c:pt>
                <c:pt idx="21779">
                  <c:v>9.9446099999999995E-8</c:v>
                </c:pt>
                <c:pt idx="21780">
                  <c:v>9.9452299999999999E-8</c:v>
                </c:pt>
                <c:pt idx="21781">
                  <c:v>9.9458599999999996E-8</c:v>
                </c:pt>
                <c:pt idx="21782">
                  <c:v>9.94648E-8</c:v>
                </c:pt>
                <c:pt idx="21783">
                  <c:v>9.9471099999999997E-8</c:v>
                </c:pt>
                <c:pt idx="21784">
                  <c:v>9.9477300000000001E-8</c:v>
                </c:pt>
                <c:pt idx="21785">
                  <c:v>9.9483599999999998E-8</c:v>
                </c:pt>
                <c:pt idx="21786">
                  <c:v>9.9489800000000002E-8</c:v>
                </c:pt>
                <c:pt idx="21787">
                  <c:v>9.9496099999999998E-8</c:v>
                </c:pt>
                <c:pt idx="21788">
                  <c:v>9.9502300000000003E-8</c:v>
                </c:pt>
                <c:pt idx="21789">
                  <c:v>9.9508599999999999E-8</c:v>
                </c:pt>
                <c:pt idx="21790">
                  <c:v>9.9514800000000004E-8</c:v>
                </c:pt>
                <c:pt idx="21791">
                  <c:v>9.95211E-8</c:v>
                </c:pt>
                <c:pt idx="21792">
                  <c:v>9.9527300000000005E-8</c:v>
                </c:pt>
                <c:pt idx="21793">
                  <c:v>9.9533600000000001E-8</c:v>
                </c:pt>
                <c:pt idx="21794">
                  <c:v>9.9539800000000006E-8</c:v>
                </c:pt>
                <c:pt idx="21795">
                  <c:v>9.9546100000000002E-8</c:v>
                </c:pt>
                <c:pt idx="21796">
                  <c:v>9.9552299999999993E-8</c:v>
                </c:pt>
                <c:pt idx="21797">
                  <c:v>9.9558600000000003E-8</c:v>
                </c:pt>
                <c:pt idx="21798">
                  <c:v>9.9564799999999994E-8</c:v>
                </c:pt>
                <c:pt idx="21799">
                  <c:v>9.9571100000000004E-8</c:v>
                </c:pt>
                <c:pt idx="21800">
                  <c:v>9.9577299999999995E-8</c:v>
                </c:pt>
                <c:pt idx="21801">
                  <c:v>9.9583600000000005E-8</c:v>
                </c:pt>
                <c:pt idx="21802">
                  <c:v>9.9589799999999996E-8</c:v>
                </c:pt>
                <c:pt idx="21803">
                  <c:v>9.9596100000000006E-8</c:v>
                </c:pt>
                <c:pt idx="21804">
                  <c:v>9.9602299999999997E-8</c:v>
                </c:pt>
                <c:pt idx="21805">
                  <c:v>9.9608599999999994E-8</c:v>
                </c:pt>
                <c:pt idx="21806">
                  <c:v>9.9614799999999998E-8</c:v>
                </c:pt>
                <c:pt idx="21807">
                  <c:v>9.9621099999999995E-8</c:v>
                </c:pt>
                <c:pt idx="21808">
                  <c:v>9.9627299999999999E-8</c:v>
                </c:pt>
                <c:pt idx="21809">
                  <c:v>9.9633599999999996E-8</c:v>
                </c:pt>
                <c:pt idx="21810">
                  <c:v>9.96398E-8</c:v>
                </c:pt>
                <c:pt idx="21811">
                  <c:v>9.9646099999999997E-8</c:v>
                </c:pt>
                <c:pt idx="21812">
                  <c:v>9.9652300000000001E-8</c:v>
                </c:pt>
                <c:pt idx="21813">
                  <c:v>9.9658599999999997E-8</c:v>
                </c:pt>
                <c:pt idx="21814">
                  <c:v>9.9664800000000002E-8</c:v>
                </c:pt>
                <c:pt idx="21815">
                  <c:v>9.9671099999999998E-8</c:v>
                </c:pt>
                <c:pt idx="21816">
                  <c:v>9.9677300000000003E-8</c:v>
                </c:pt>
                <c:pt idx="21817">
                  <c:v>9.9683599999999999E-8</c:v>
                </c:pt>
                <c:pt idx="21818">
                  <c:v>9.9689800000000004E-8</c:v>
                </c:pt>
                <c:pt idx="21819">
                  <c:v>9.96961E-8</c:v>
                </c:pt>
                <c:pt idx="21820">
                  <c:v>9.9702300000000005E-8</c:v>
                </c:pt>
                <c:pt idx="21821">
                  <c:v>9.9708600000000001E-8</c:v>
                </c:pt>
                <c:pt idx="21822">
                  <c:v>9.9714800000000006E-8</c:v>
                </c:pt>
                <c:pt idx="21823">
                  <c:v>9.9721100000000002E-8</c:v>
                </c:pt>
                <c:pt idx="21824">
                  <c:v>9.9727300000000007E-8</c:v>
                </c:pt>
                <c:pt idx="21825">
                  <c:v>9.9733600000000003E-8</c:v>
                </c:pt>
                <c:pt idx="21826">
                  <c:v>9.9739799999999994E-8</c:v>
                </c:pt>
                <c:pt idx="21827">
                  <c:v>9.9746100000000004E-8</c:v>
                </c:pt>
                <c:pt idx="21828">
                  <c:v>9.9752299999999995E-8</c:v>
                </c:pt>
                <c:pt idx="21829">
                  <c:v>9.9758600000000005E-8</c:v>
                </c:pt>
                <c:pt idx="21830">
                  <c:v>9.9764799999999996E-8</c:v>
                </c:pt>
                <c:pt idx="21831">
                  <c:v>9.9771100000000006E-8</c:v>
                </c:pt>
                <c:pt idx="21832">
                  <c:v>9.9777299999999997E-8</c:v>
                </c:pt>
                <c:pt idx="21833">
                  <c:v>9.9783599999999994E-8</c:v>
                </c:pt>
                <c:pt idx="21834">
                  <c:v>9.9789799999999998E-8</c:v>
                </c:pt>
                <c:pt idx="21835">
                  <c:v>9.9796099999999995E-8</c:v>
                </c:pt>
                <c:pt idx="21836">
                  <c:v>9.9802299999999999E-8</c:v>
                </c:pt>
                <c:pt idx="21837">
                  <c:v>9.9808599999999995E-8</c:v>
                </c:pt>
                <c:pt idx="21838">
                  <c:v>9.98148E-8</c:v>
                </c:pt>
                <c:pt idx="21839">
                  <c:v>9.9821099999999996E-8</c:v>
                </c:pt>
                <c:pt idx="21840">
                  <c:v>9.9827300000000001E-8</c:v>
                </c:pt>
                <c:pt idx="21841">
                  <c:v>9.9833599999999997E-8</c:v>
                </c:pt>
                <c:pt idx="21842">
                  <c:v>9.9839800000000002E-8</c:v>
                </c:pt>
                <c:pt idx="21843">
                  <c:v>9.9846099999999998E-8</c:v>
                </c:pt>
                <c:pt idx="21844">
                  <c:v>9.9852300000000003E-8</c:v>
                </c:pt>
                <c:pt idx="21845">
                  <c:v>9.9858599999999999E-8</c:v>
                </c:pt>
                <c:pt idx="21846">
                  <c:v>9.9864800000000004E-8</c:v>
                </c:pt>
                <c:pt idx="21847">
                  <c:v>9.98711E-8</c:v>
                </c:pt>
                <c:pt idx="21848">
                  <c:v>9.9877300000000005E-8</c:v>
                </c:pt>
                <c:pt idx="21849">
                  <c:v>9.9883600000000001E-8</c:v>
                </c:pt>
                <c:pt idx="21850">
                  <c:v>9.9889800000000006E-8</c:v>
                </c:pt>
                <c:pt idx="21851">
                  <c:v>9.9896100000000002E-8</c:v>
                </c:pt>
                <c:pt idx="21852">
                  <c:v>9.9902300000000006E-8</c:v>
                </c:pt>
                <c:pt idx="21853">
                  <c:v>9.9908600000000003E-8</c:v>
                </c:pt>
                <c:pt idx="21854">
                  <c:v>9.9914799999999994E-8</c:v>
                </c:pt>
                <c:pt idx="21855">
                  <c:v>9.9921100000000004E-8</c:v>
                </c:pt>
                <c:pt idx="21856">
                  <c:v>9.9927299999999995E-8</c:v>
                </c:pt>
                <c:pt idx="21857">
                  <c:v>9.9933600000000005E-8</c:v>
                </c:pt>
                <c:pt idx="21858">
                  <c:v>9.9939799999999996E-8</c:v>
                </c:pt>
                <c:pt idx="21859">
                  <c:v>9.9946100000000006E-8</c:v>
                </c:pt>
                <c:pt idx="21860">
                  <c:v>9.9952299999999997E-8</c:v>
                </c:pt>
                <c:pt idx="21861">
                  <c:v>9.9958599999999994E-8</c:v>
                </c:pt>
                <c:pt idx="21862">
                  <c:v>9.9964799999999998E-8</c:v>
                </c:pt>
                <c:pt idx="21863">
                  <c:v>9.9971099999999994E-8</c:v>
                </c:pt>
                <c:pt idx="21864">
                  <c:v>9.9977299999999999E-8</c:v>
                </c:pt>
                <c:pt idx="21865">
                  <c:v>9.9983599999999995E-8</c:v>
                </c:pt>
                <c:pt idx="21866">
                  <c:v>9.99898E-8</c:v>
                </c:pt>
                <c:pt idx="21867">
                  <c:v>9.9996099999999996E-8</c:v>
                </c:pt>
                <c:pt idx="21868">
                  <c:v>1.000023E-7</c:v>
                </c:pt>
                <c:pt idx="21869">
                  <c:v>1.000086E-7</c:v>
                </c:pt>
                <c:pt idx="21870">
                  <c:v>1.000148E-7</c:v>
                </c:pt>
                <c:pt idx="21871">
                  <c:v>1.000211E-7</c:v>
                </c:pt>
                <c:pt idx="21872">
                  <c:v>1.000273E-7</c:v>
                </c:pt>
                <c:pt idx="21873">
                  <c:v>1.000336E-7</c:v>
                </c:pt>
                <c:pt idx="21874">
                  <c:v>1.000398E-7</c:v>
                </c:pt>
                <c:pt idx="21875">
                  <c:v>1.000461E-7</c:v>
                </c:pt>
                <c:pt idx="21876">
                  <c:v>1.000523E-7</c:v>
                </c:pt>
                <c:pt idx="21877">
                  <c:v>1.000586E-7</c:v>
                </c:pt>
                <c:pt idx="21878">
                  <c:v>1.0006480000000001E-7</c:v>
                </c:pt>
                <c:pt idx="21879">
                  <c:v>1.000711E-7</c:v>
                </c:pt>
                <c:pt idx="21880">
                  <c:v>1.0007730000000001E-7</c:v>
                </c:pt>
                <c:pt idx="21881">
                  <c:v>1.000836E-7</c:v>
                </c:pt>
                <c:pt idx="21882">
                  <c:v>1.0008979999999999E-7</c:v>
                </c:pt>
                <c:pt idx="21883">
                  <c:v>1.000961E-7</c:v>
                </c:pt>
                <c:pt idx="21884">
                  <c:v>1.001023E-7</c:v>
                </c:pt>
                <c:pt idx="21885">
                  <c:v>1.001086E-7</c:v>
                </c:pt>
                <c:pt idx="21886">
                  <c:v>1.001148E-7</c:v>
                </c:pt>
                <c:pt idx="21887">
                  <c:v>1.0012110000000001E-7</c:v>
                </c:pt>
                <c:pt idx="21888">
                  <c:v>1.001273E-7</c:v>
                </c:pt>
                <c:pt idx="21889">
                  <c:v>1.0013359999999999E-7</c:v>
                </c:pt>
                <c:pt idx="21890">
                  <c:v>1.001398E-7</c:v>
                </c:pt>
                <c:pt idx="21891">
                  <c:v>1.0014609999999999E-7</c:v>
                </c:pt>
                <c:pt idx="21892">
                  <c:v>1.001523E-7</c:v>
                </c:pt>
                <c:pt idx="21893">
                  <c:v>1.001586E-7</c:v>
                </c:pt>
                <c:pt idx="21894">
                  <c:v>1.001648E-7</c:v>
                </c:pt>
                <c:pt idx="21895">
                  <c:v>1.001711E-7</c:v>
                </c:pt>
                <c:pt idx="21896">
                  <c:v>1.001773E-7</c:v>
                </c:pt>
                <c:pt idx="21897">
                  <c:v>1.001836E-7</c:v>
                </c:pt>
                <c:pt idx="21898">
                  <c:v>1.001898E-7</c:v>
                </c:pt>
                <c:pt idx="21899">
                  <c:v>1.001961E-7</c:v>
                </c:pt>
                <c:pt idx="21900">
                  <c:v>1.002023E-7</c:v>
                </c:pt>
                <c:pt idx="21901">
                  <c:v>1.002086E-7</c:v>
                </c:pt>
                <c:pt idx="21902">
                  <c:v>1.002148E-7</c:v>
                </c:pt>
                <c:pt idx="21903">
                  <c:v>1.002211E-7</c:v>
                </c:pt>
                <c:pt idx="21904">
                  <c:v>1.002273E-7</c:v>
                </c:pt>
                <c:pt idx="21905">
                  <c:v>1.002336E-7</c:v>
                </c:pt>
                <c:pt idx="21906">
                  <c:v>1.0023980000000001E-7</c:v>
                </c:pt>
                <c:pt idx="21907">
                  <c:v>1.002461E-7</c:v>
                </c:pt>
                <c:pt idx="21908">
                  <c:v>1.0025230000000001E-7</c:v>
                </c:pt>
                <c:pt idx="21909">
                  <c:v>1.002586E-7</c:v>
                </c:pt>
                <c:pt idx="21910">
                  <c:v>1.0026479999999999E-7</c:v>
                </c:pt>
                <c:pt idx="21911">
                  <c:v>1.002711E-7</c:v>
                </c:pt>
                <c:pt idx="21912">
                  <c:v>1.0027729999999999E-7</c:v>
                </c:pt>
                <c:pt idx="21913">
                  <c:v>1.002836E-7</c:v>
                </c:pt>
                <c:pt idx="21914">
                  <c:v>1.002898E-7</c:v>
                </c:pt>
                <c:pt idx="21915">
                  <c:v>1.0029610000000001E-7</c:v>
                </c:pt>
                <c:pt idx="21916">
                  <c:v>1.003023E-7</c:v>
                </c:pt>
                <c:pt idx="21917">
                  <c:v>1.0030860000000001E-7</c:v>
                </c:pt>
                <c:pt idx="21918">
                  <c:v>1.003148E-7</c:v>
                </c:pt>
                <c:pt idx="21919">
                  <c:v>1.0032109999999999E-7</c:v>
                </c:pt>
                <c:pt idx="21920">
                  <c:v>1.003273E-7</c:v>
                </c:pt>
                <c:pt idx="21921">
                  <c:v>1.003336E-7</c:v>
                </c:pt>
                <c:pt idx="21922">
                  <c:v>1.003398E-7</c:v>
                </c:pt>
                <c:pt idx="21923">
                  <c:v>1.003461E-7</c:v>
                </c:pt>
                <c:pt idx="21924">
                  <c:v>1.003523E-7</c:v>
                </c:pt>
                <c:pt idx="21925">
                  <c:v>1.003586E-7</c:v>
                </c:pt>
                <c:pt idx="21926">
                  <c:v>1.003648E-7</c:v>
                </c:pt>
                <c:pt idx="21927">
                  <c:v>1.003711E-7</c:v>
                </c:pt>
                <c:pt idx="21928">
                  <c:v>1.003773E-7</c:v>
                </c:pt>
                <c:pt idx="21929">
                  <c:v>1.003836E-7</c:v>
                </c:pt>
                <c:pt idx="21930">
                  <c:v>1.003898E-7</c:v>
                </c:pt>
                <c:pt idx="21931">
                  <c:v>1.003961E-7</c:v>
                </c:pt>
                <c:pt idx="21932">
                  <c:v>1.004023E-7</c:v>
                </c:pt>
                <c:pt idx="21933">
                  <c:v>1.004086E-7</c:v>
                </c:pt>
                <c:pt idx="21934">
                  <c:v>1.0041480000000001E-7</c:v>
                </c:pt>
                <c:pt idx="21935">
                  <c:v>1.004211E-7</c:v>
                </c:pt>
                <c:pt idx="21936">
                  <c:v>1.0042730000000001E-7</c:v>
                </c:pt>
                <c:pt idx="21937">
                  <c:v>1.004336E-7</c:v>
                </c:pt>
                <c:pt idx="21938">
                  <c:v>1.0043979999999999E-7</c:v>
                </c:pt>
                <c:pt idx="21939">
                  <c:v>1.004461E-7</c:v>
                </c:pt>
                <c:pt idx="21940">
                  <c:v>1.0045229999999999E-7</c:v>
                </c:pt>
                <c:pt idx="21941">
                  <c:v>1.004586E-7</c:v>
                </c:pt>
                <c:pt idx="21942">
                  <c:v>1.004648E-7</c:v>
                </c:pt>
                <c:pt idx="21943">
                  <c:v>1.0047110000000001E-7</c:v>
                </c:pt>
                <c:pt idx="21944">
                  <c:v>1.004773E-7</c:v>
                </c:pt>
                <c:pt idx="21945">
                  <c:v>1.0048360000000001E-7</c:v>
                </c:pt>
                <c:pt idx="21946">
                  <c:v>1.004898E-7</c:v>
                </c:pt>
                <c:pt idx="21947">
                  <c:v>1.0049609999999999E-7</c:v>
                </c:pt>
                <c:pt idx="21948">
                  <c:v>1.005023E-7</c:v>
                </c:pt>
                <c:pt idx="21949">
                  <c:v>1.005086E-7</c:v>
                </c:pt>
                <c:pt idx="21950">
                  <c:v>1.005148E-7</c:v>
                </c:pt>
                <c:pt idx="21951">
                  <c:v>1.005211E-7</c:v>
                </c:pt>
                <c:pt idx="21952">
                  <c:v>1.005273E-7</c:v>
                </c:pt>
                <c:pt idx="21953">
                  <c:v>1.005336E-7</c:v>
                </c:pt>
                <c:pt idx="21954">
                  <c:v>1.005398E-7</c:v>
                </c:pt>
                <c:pt idx="21955">
                  <c:v>1.005461E-7</c:v>
                </c:pt>
                <c:pt idx="21956">
                  <c:v>1.005523E-7</c:v>
                </c:pt>
                <c:pt idx="21957">
                  <c:v>1.005586E-7</c:v>
                </c:pt>
                <c:pt idx="21958">
                  <c:v>1.005648E-7</c:v>
                </c:pt>
                <c:pt idx="21959">
                  <c:v>1.005711E-7</c:v>
                </c:pt>
                <c:pt idx="21960">
                  <c:v>1.005773E-7</c:v>
                </c:pt>
                <c:pt idx="21961">
                  <c:v>1.005836E-7</c:v>
                </c:pt>
                <c:pt idx="21962">
                  <c:v>1.0058980000000001E-7</c:v>
                </c:pt>
                <c:pt idx="21963">
                  <c:v>1.005961E-7</c:v>
                </c:pt>
                <c:pt idx="21964">
                  <c:v>1.0060230000000001E-7</c:v>
                </c:pt>
                <c:pt idx="21965">
                  <c:v>1.006086E-7</c:v>
                </c:pt>
                <c:pt idx="21966">
                  <c:v>1.0061479999999999E-7</c:v>
                </c:pt>
                <c:pt idx="21967">
                  <c:v>1.006211E-7</c:v>
                </c:pt>
                <c:pt idx="21968">
                  <c:v>1.0062729999999999E-7</c:v>
                </c:pt>
                <c:pt idx="21969">
                  <c:v>1.006336E-7</c:v>
                </c:pt>
                <c:pt idx="21970">
                  <c:v>1.006398E-7</c:v>
                </c:pt>
                <c:pt idx="21971">
                  <c:v>1.0064610000000001E-7</c:v>
                </c:pt>
                <c:pt idx="21972">
                  <c:v>1.006523E-7</c:v>
                </c:pt>
                <c:pt idx="21973">
                  <c:v>1.0065860000000001E-7</c:v>
                </c:pt>
                <c:pt idx="21974">
                  <c:v>1.006648E-7</c:v>
                </c:pt>
                <c:pt idx="21975">
                  <c:v>1.0067109999999999E-7</c:v>
                </c:pt>
                <c:pt idx="21976">
                  <c:v>1.006773E-7</c:v>
                </c:pt>
                <c:pt idx="21977">
                  <c:v>1.006836E-7</c:v>
                </c:pt>
                <c:pt idx="21978">
                  <c:v>1.006898E-7</c:v>
                </c:pt>
                <c:pt idx="21979">
                  <c:v>1.006961E-7</c:v>
                </c:pt>
                <c:pt idx="21980">
                  <c:v>1.007023E-7</c:v>
                </c:pt>
                <c:pt idx="21981">
                  <c:v>1.007086E-7</c:v>
                </c:pt>
                <c:pt idx="21982">
                  <c:v>1.007148E-7</c:v>
                </c:pt>
                <c:pt idx="21983">
                  <c:v>1.007211E-7</c:v>
                </c:pt>
                <c:pt idx="21984">
                  <c:v>1.007273E-7</c:v>
                </c:pt>
                <c:pt idx="21985">
                  <c:v>1.007336E-7</c:v>
                </c:pt>
                <c:pt idx="21986">
                  <c:v>1.007398E-7</c:v>
                </c:pt>
                <c:pt idx="21987">
                  <c:v>1.007461E-7</c:v>
                </c:pt>
                <c:pt idx="21988">
                  <c:v>1.007523E-7</c:v>
                </c:pt>
                <c:pt idx="21989">
                  <c:v>1.007586E-7</c:v>
                </c:pt>
                <c:pt idx="21990">
                  <c:v>1.0076480000000001E-7</c:v>
                </c:pt>
                <c:pt idx="21991">
                  <c:v>1.007711E-7</c:v>
                </c:pt>
                <c:pt idx="21992">
                  <c:v>1.0077730000000001E-7</c:v>
                </c:pt>
                <c:pt idx="21993">
                  <c:v>1.007836E-7</c:v>
                </c:pt>
                <c:pt idx="21994">
                  <c:v>1.0078979999999999E-7</c:v>
                </c:pt>
                <c:pt idx="21995">
                  <c:v>1.007961E-7</c:v>
                </c:pt>
                <c:pt idx="21996">
                  <c:v>1.0080229999999999E-7</c:v>
                </c:pt>
                <c:pt idx="21997">
                  <c:v>1.008086E-7</c:v>
                </c:pt>
                <c:pt idx="21998">
                  <c:v>1.008148E-7</c:v>
                </c:pt>
                <c:pt idx="21999">
                  <c:v>1.0082110000000001E-7</c:v>
                </c:pt>
                <c:pt idx="22000">
                  <c:v>1.008273E-7</c:v>
                </c:pt>
                <c:pt idx="22001">
                  <c:v>1.0083360000000001E-7</c:v>
                </c:pt>
                <c:pt idx="22002">
                  <c:v>1.008398E-7</c:v>
                </c:pt>
                <c:pt idx="22003">
                  <c:v>1.0084609999999999E-7</c:v>
                </c:pt>
                <c:pt idx="22004">
                  <c:v>1.008523E-7</c:v>
                </c:pt>
                <c:pt idx="22005">
                  <c:v>1.0085859999999999E-7</c:v>
                </c:pt>
                <c:pt idx="22006">
                  <c:v>1.008648E-7</c:v>
                </c:pt>
                <c:pt idx="22007">
                  <c:v>1.008711E-7</c:v>
                </c:pt>
                <c:pt idx="22008">
                  <c:v>1.008773E-7</c:v>
                </c:pt>
                <c:pt idx="22009">
                  <c:v>1.008836E-7</c:v>
                </c:pt>
                <c:pt idx="22010">
                  <c:v>1.008898E-7</c:v>
                </c:pt>
                <c:pt idx="22011">
                  <c:v>1.008961E-7</c:v>
                </c:pt>
                <c:pt idx="22012">
                  <c:v>1.009023E-7</c:v>
                </c:pt>
                <c:pt idx="22013">
                  <c:v>1.009086E-7</c:v>
                </c:pt>
                <c:pt idx="22014">
                  <c:v>1.009148E-7</c:v>
                </c:pt>
                <c:pt idx="22015">
                  <c:v>1.009211E-7</c:v>
                </c:pt>
                <c:pt idx="22016">
                  <c:v>1.009273E-7</c:v>
                </c:pt>
                <c:pt idx="22017">
                  <c:v>1.009336E-7</c:v>
                </c:pt>
                <c:pt idx="22018">
                  <c:v>1.009398E-7</c:v>
                </c:pt>
                <c:pt idx="22019">
                  <c:v>1.009461E-7</c:v>
                </c:pt>
                <c:pt idx="22020">
                  <c:v>1.0095230000000001E-7</c:v>
                </c:pt>
                <c:pt idx="22021">
                  <c:v>1.009586E-7</c:v>
                </c:pt>
                <c:pt idx="22022">
                  <c:v>1.0096479999999999E-7</c:v>
                </c:pt>
                <c:pt idx="22023">
                  <c:v>1.009711E-7</c:v>
                </c:pt>
                <c:pt idx="22024">
                  <c:v>1.0097729999999999E-7</c:v>
                </c:pt>
                <c:pt idx="22025">
                  <c:v>1.009836E-7</c:v>
                </c:pt>
                <c:pt idx="22026">
                  <c:v>1.009898E-7</c:v>
                </c:pt>
                <c:pt idx="22027">
                  <c:v>1.0099610000000001E-7</c:v>
                </c:pt>
                <c:pt idx="22028">
                  <c:v>1.010023E-7</c:v>
                </c:pt>
                <c:pt idx="22029">
                  <c:v>1.0100860000000001E-7</c:v>
                </c:pt>
                <c:pt idx="22030">
                  <c:v>1.010148E-7</c:v>
                </c:pt>
                <c:pt idx="22031">
                  <c:v>1.0102109999999999E-7</c:v>
                </c:pt>
                <c:pt idx="22032">
                  <c:v>1.010273E-7</c:v>
                </c:pt>
                <c:pt idx="22033">
                  <c:v>1.0103359999999999E-7</c:v>
                </c:pt>
                <c:pt idx="22034">
                  <c:v>1.010398E-7</c:v>
                </c:pt>
                <c:pt idx="22035">
                  <c:v>1.010461E-7</c:v>
                </c:pt>
                <c:pt idx="22036">
                  <c:v>1.010523E-7</c:v>
                </c:pt>
                <c:pt idx="22037">
                  <c:v>1.010586E-7</c:v>
                </c:pt>
                <c:pt idx="22038">
                  <c:v>1.010648E-7</c:v>
                </c:pt>
                <c:pt idx="22039">
                  <c:v>1.010711E-7</c:v>
                </c:pt>
                <c:pt idx="22040">
                  <c:v>1.010773E-7</c:v>
                </c:pt>
                <c:pt idx="22041">
                  <c:v>1.010836E-7</c:v>
                </c:pt>
                <c:pt idx="22042">
                  <c:v>1.010898E-7</c:v>
                </c:pt>
                <c:pt idx="22043">
                  <c:v>1.010961E-7</c:v>
                </c:pt>
                <c:pt idx="22044">
                  <c:v>1.011023E-7</c:v>
                </c:pt>
                <c:pt idx="22045">
                  <c:v>1.011086E-7</c:v>
                </c:pt>
                <c:pt idx="22046">
                  <c:v>1.011148E-7</c:v>
                </c:pt>
                <c:pt idx="22047">
                  <c:v>1.011211E-7</c:v>
                </c:pt>
                <c:pt idx="22048">
                  <c:v>1.0112730000000001E-7</c:v>
                </c:pt>
                <c:pt idx="22049">
                  <c:v>1.011336E-7</c:v>
                </c:pt>
                <c:pt idx="22050">
                  <c:v>1.0113979999999999E-7</c:v>
                </c:pt>
                <c:pt idx="22051">
                  <c:v>1.011461E-7</c:v>
                </c:pt>
                <c:pt idx="22052">
                  <c:v>1.0115229999999999E-7</c:v>
                </c:pt>
                <c:pt idx="22053">
                  <c:v>1.011586E-7</c:v>
                </c:pt>
                <c:pt idx="22054">
                  <c:v>1.011648E-7</c:v>
                </c:pt>
                <c:pt idx="22055">
                  <c:v>1.0117110000000001E-7</c:v>
                </c:pt>
                <c:pt idx="22056">
                  <c:v>1.011773E-7</c:v>
                </c:pt>
                <c:pt idx="22057">
                  <c:v>1.0118360000000001E-7</c:v>
                </c:pt>
                <c:pt idx="22058">
                  <c:v>1.011898E-7</c:v>
                </c:pt>
                <c:pt idx="22059">
                  <c:v>1.0119609999999999E-7</c:v>
                </c:pt>
                <c:pt idx="22060">
                  <c:v>1.012023E-7</c:v>
                </c:pt>
                <c:pt idx="22061">
                  <c:v>1.0120859999999999E-7</c:v>
                </c:pt>
                <c:pt idx="22062">
                  <c:v>1.012148E-7</c:v>
                </c:pt>
                <c:pt idx="22063">
                  <c:v>1.012211E-7</c:v>
                </c:pt>
                <c:pt idx="22064">
                  <c:v>1.012273E-7</c:v>
                </c:pt>
                <c:pt idx="22065">
                  <c:v>1.012336E-7</c:v>
                </c:pt>
                <c:pt idx="22066">
                  <c:v>1.012398E-7</c:v>
                </c:pt>
                <c:pt idx="22067">
                  <c:v>1.012461E-7</c:v>
                </c:pt>
                <c:pt idx="22068">
                  <c:v>1.012523E-7</c:v>
                </c:pt>
                <c:pt idx="22069">
                  <c:v>1.012586E-7</c:v>
                </c:pt>
                <c:pt idx="22070">
                  <c:v>1.012648E-7</c:v>
                </c:pt>
                <c:pt idx="22071">
                  <c:v>1.012711E-7</c:v>
                </c:pt>
                <c:pt idx="22072">
                  <c:v>1.012773E-7</c:v>
                </c:pt>
                <c:pt idx="22073">
                  <c:v>1.012836E-7</c:v>
                </c:pt>
                <c:pt idx="22074">
                  <c:v>1.012898E-7</c:v>
                </c:pt>
                <c:pt idx="22075">
                  <c:v>1.012961E-7</c:v>
                </c:pt>
                <c:pt idx="22076">
                  <c:v>1.0130230000000001E-7</c:v>
                </c:pt>
                <c:pt idx="22077">
                  <c:v>1.013086E-7</c:v>
                </c:pt>
                <c:pt idx="22078">
                  <c:v>1.0131479999999999E-7</c:v>
                </c:pt>
                <c:pt idx="22079">
                  <c:v>1.013211E-7</c:v>
                </c:pt>
                <c:pt idx="22080">
                  <c:v>1.0132729999999999E-7</c:v>
                </c:pt>
                <c:pt idx="22081">
                  <c:v>1.013336E-7</c:v>
                </c:pt>
                <c:pt idx="22082">
                  <c:v>1.013398E-7</c:v>
                </c:pt>
                <c:pt idx="22083">
                  <c:v>1.0134610000000001E-7</c:v>
                </c:pt>
                <c:pt idx="22084">
                  <c:v>1.013523E-7</c:v>
                </c:pt>
                <c:pt idx="22085">
                  <c:v>1.0135860000000001E-7</c:v>
                </c:pt>
                <c:pt idx="22086">
                  <c:v>1.013648E-7</c:v>
                </c:pt>
                <c:pt idx="22087">
                  <c:v>1.0137109999999999E-7</c:v>
                </c:pt>
                <c:pt idx="22088">
                  <c:v>1.013773E-7</c:v>
                </c:pt>
                <c:pt idx="22089">
                  <c:v>1.0138359999999999E-7</c:v>
                </c:pt>
                <c:pt idx="22090">
                  <c:v>1.013898E-7</c:v>
                </c:pt>
                <c:pt idx="22091">
                  <c:v>1.013961E-7</c:v>
                </c:pt>
                <c:pt idx="22092">
                  <c:v>1.014023E-7</c:v>
                </c:pt>
                <c:pt idx="22093">
                  <c:v>1.014086E-7</c:v>
                </c:pt>
                <c:pt idx="22094">
                  <c:v>1.014148E-7</c:v>
                </c:pt>
                <c:pt idx="22095">
                  <c:v>1.014211E-7</c:v>
                </c:pt>
                <c:pt idx="22096">
                  <c:v>1.014273E-7</c:v>
                </c:pt>
                <c:pt idx="22097">
                  <c:v>1.014336E-7</c:v>
                </c:pt>
                <c:pt idx="22098">
                  <c:v>1.014398E-7</c:v>
                </c:pt>
                <c:pt idx="22099">
                  <c:v>1.014461E-7</c:v>
                </c:pt>
                <c:pt idx="22100">
                  <c:v>1.014523E-7</c:v>
                </c:pt>
                <c:pt idx="22101">
                  <c:v>1.014586E-7</c:v>
                </c:pt>
                <c:pt idx="22102">
                  <c:v>1.014648E-7</c:v>
                </c:pt>
                <c:pt idx="22103">
                  <c:v>1.014711E-7</c:v>
                </c:pt>
                <c:pt idx="22104">
                  <c:v>1.0147730000000001E-7</c:v>
                </c:pt>
                <c:pt idx="22105">
                  <c:v>1.014836E-7</c:v>
                </c:pt>
                <c:pt idx="22106">
                  <c:v>1.0148980000000001E-7</c:v>
                </c:pt>
                <c:pt idx="22107">
                  <c:v>1.014961E-7</c:v>
                </c:pt>
                <c:pt idx="22108">
                  <c:v>1.0150229999999999E-7</c:v>
                </c:pt>
                <c:pt idx="22109">
                  <c:v>1.015086E-7</c:v>
                </c:pt>
                <c:pt idx="22110">
                  <c:v>1.015148E-7</c:v>
                </c:pt>
                <c:pt idx="22111">
                  <c:v>1.0152110000000001E-7</c:v>
                </c:pt>
                <c:pt idx="22112">
                  <c:v>1.015273E-7</c:v>
                </c:pt>
                <c:pt idx="22113">
                  <c:v>1.0153360000000001E-7</c:v>
                </c:pt>
                <c:pt idx="22114">
                  <c:v>1.015398E-7</c:v>
                </c:pt>
                <c:pt idx="22115">
                  <c:v>1.0154609999999999E-7</c:v>
                </c:pt>
                <c:pt idx="22116">
                  <c:v>1.015523E-7</c:v>
                </c:pt>
                <c:pt idx="22117">
                  <c:v>1.0155859999999999E-7</c:v>
                </c:pt>
                <c:pt idx="22118">
                  <c:v>1.015648E-7</c:v>
                </c:pt>
                <c:pt idx="22119">
                  <c:v>1.015711E-7</c:v>
                </c:pt>
                <c:pt idx="22120">
                  <c:v>1.015773E-7</c:v>
                </c:pt>
                <c:pt idx="22121">
                  <c:v>1.015836E-7</c:v>
                </c:pt>
                <c:pt idx="22122">
                  <c:v>1.015898E-7</c:v>
                </c:pt>
                <c:pt idx="22123">
                  <c:v>1.015961E-7</c:v>
                </c:pt>
                <c:pt idx="22124">
                  <c:v>1.016023E-7</c:v>
                </c:pt>
                <c:pt idx="22125">
                  <c:v>1.016086E-7</c:v>
                </c:pt>
                <c:pt idx="22126">
                  <c:v>1.016148E-7</c:v>
                </c:pt>
                <c:pt idx="22127">
                  <c:v>1.016211E-7</c:v>
                </c:pt>
                <c:pt idx="22128">
                  <c:v>1.016273E-7</c:v>
                </c:pt>
                <c:pt idx="22129">
                  <c:v>1.016336E-7</c:v>
                </c:pt>
                <c:pt idx="22130">
                  <c:v>1.016398E-7</c:v>
                </c:pt>
                <c:pt idx="22131">
                  <c:v>1.016461E-7</c:v>
                </c:pt>
                <c:pt idx="22132">
                  <c:v>1.0165230000000001E-7</c:v>
                </c:pt>
                <c:pt idx="22133">
                  <c:v>1.016586E-7</c:v>
                </c:pt>
                <c:pt idx="22134">
                  <c:v>1.0166480000000001E-7</c:v>
                </c:pt>
                <c:pt idx="22135">
                  <c:v>1.016711E-7</c:v>
                </c:pt>
                <c:pt idx="22136">
                  <c:v>1.0167729999999999E-7</c:v>
                </c:pt>
                <c:pt idx="22137">
                  <c:v>1.016836E-7</c:v>
                </c:pt>
                <c:pt idx="22138">
                  <c:v>1.016898E-7</c:v>
                </c:pt>
                <c:pt idx="22139">
                  <c:v>1.016961E-7</c:v>
                </c:pt>
                <c:pt idx="22140">
                  <c:v>1.017023E-7</c:v>
                </c:pt>
                <c:pt idx="22141">
                  <c:v>1.0170860000000001E-7</c:v>
                </c:pt>
                <c:pt idx="22142">
                  <c:v>1.017148E-7</c:v>
                </c:pt>
                <c:pt idx="22143">
                  <c:v>1.0172109999999999E-7</c:v>
                </c:pt>
                <c:pt idx="22144">
                  <c:v>1.017273E-7</c:v>
                </c:pt>
                <c:pt idx="22145">
                  <c:v>1.0173359999999999E-7</c:v>
                </c:pt>
                <c:pt idx="22146">
                  <c:v>1.017398E-7</c:v>
                </c:pt>
                <c:pt idx="22147">
                  <c:v>1.017461E-7</c:v>
                </c:pt>
                <c:pt idx="22148">
                  <c:v>1.017523E-7</c:v>
                </c:pt>
                <c:pt idx="22149">
                  <c:v>1.017586E-7</c:v>
                </c:pt>
                <c:pt idx="22150">
                  <c:v>1.017648E-7</c:v>
                </c:pt>
                <c:pt idx="22151">
                  <c:v>1.017711E-7</c:v>
                </c:pt>
                <c:pt idx="22152">
                  <c:v>1.017773E-7</c:v>
                </c:pt>
                <c:pt idx="22153">
                  <c:v>1.017836E-7</c:v>
                </c:pt>
                <c:pt idx="22154">
                  <c:v>1.017898E-7</c:v>
                </c:pt>
                <c:pt idx="22155">
                  <c:v>1.017961E-7</c:v>
                </c:pt>
                <c:pt idx="22156">
                  <c:v>1.018023E-7</c:v>
                </c:pt>
                <c:pt idx="22157">
                  <c:v>1.018086E-7</c:v>
                </c:pt>
                <c:pt idx="22158">
                  <c:v>1.018148E-7</c:v>
                </c:pt>
                <c:pt idx="22159">
                  <c:v>1.018211E-7</c:v>
                </c:pt>
                <c:pt idx="22160">
                  <c:v>1.0182730000000001E-7</c:v>
                </c:pt>
                <c:pt idx="22161">
                  <c:v>1.018336E-7</c:v>
                </c:pt>
                <c:pt idx="22162">
                  <c:v>1.0183980000000001E-7</c:v>
                </c:pt>
                <c:pt idx="22163">
                  <c:v>1.018461E-7</c:v>
                </c:pt>
                <c:pt idx="22164">
                  <c:v>1.0185229999999999E-7</c:v>
                </c:pt>
                <c:pt idx="22165">
                  <c:v>1.018586E-7</c:v>
                </c:pt>
                <c:pt idx="22166">
                  <c:v>1.018648E-7</c:v>
                </c:pt>
                <c:pt idx="22167">
                  <c:v>1.018711E-7</c:v>
                </c:pt>
                <c:pt idx="22168">
                  <c:v>1.018773E-7</c:v>
                </c:pt>
                <c:pt idx="22169">
                  <c:v>1.0188360000000001E-7</c:v>
                </c:pt>
                <c:pt idx="22170">
                  <c:v>1.018898E-7</c:v>
                </c:pt>
                <c:pt idx="22171">
                  <c:v>1.0189609999999999E-7</c:v>
                </c:pt>
                <c:pt idx="22172">
                  <c:v>1.019023E-7</c:v>
                </c:pt>
                <c:pt idx="22173">
                  <c:v>1.0190859999999999E-7</c:v>
                </c:pt>
                <c:pt idx="22174">
                  <c:v>1.019148E-7</c:v>
                </c:pt>
                <c:pt idx="22175">
                  <c:v>1.019211E-7</c:v>
                </c:pt>
                <c:pt idx="22176">
                  <c:v>1.019273E-7</c:v>
                </c:pt>
                <c:pt idx="22177">
                  <c:v>1.019336E-7</c:v>
                </c:pt>
                <c:pt idx="22178">
                  <c:v>1.019398E-7</c:v>
                </c:pt>
                <c:pt idx="22179">
                  <c:v>1.019461E-7</c:v>
                </c:pt>
                <c:pt idx="22180">
                  <c:v>1.019523E-7</c:v>
                </c:pt>
                <c:pt idx="22181">
                  <c:v>1.019586E-7</c:v>
                </c:pt>
                <c:pt idx="22182">
                  <c:v>1.019648E-7</c:v>
                </c:pt>
                <c:pt idx="22183">
                  <c:v>1.019711E-7</c:v>
                </c:pt>
                <c:pt idx="22184">
                  <c:v>1.019773E-7</c:v>
                </c:pt>
                <c:pt idx="22185">
                  <c:v>1.019836E-7</c:v>
                </c:pt>
                <c:pt idx="22186">
                  <c:v>1.019898E-7</c:v>
                </c:pt>
                <c:pt idx="22187">
                  <c:v>1.019961E-7</c:v>
                </c:pt>
                <c:pt idx="22188">
                  <c:v>1.0200230000000001E-7</c:v>
                </c:pt>
                <c:pt idx="22189">
                  <c:v>1.020086E-7</c:v>
                </c:pt>
                <c:pt idx="22190">
                  <c:v>1.0201480000000001E-7</c:v>
                </c:pt>
                <c:pt idx="22191">
                  <c:v>1.020211E-7</c:v>
                </c:pt>
                <c:pt idx="22192">
                  <c:v>1.0202729999999999E-7</c:v>
                </c:pt>
                <c:pt idx="22193">
                  <c:v>1.020336E-7</c:v>
                </c:pt>
                <c:pt idx="22194">
                  <c:v>1.0203979999999999E-7</c:v>
                </c:pt>
                <c:pt idx="22195">
                  <c:v>1.020461E-7</c:v>
                </c:pt>
                <c:pt idx="22196">
                  <c:v>1.020523E-7</c:v>
                </c:pt>
                <c:pt idx="22197">
                  <c:v>1.0205860000000001E-7</c:v>
                </c:pt>
                <c:pt idx="22198">
                  <c:v>1.020648E-7</c:v>
                </c:pt>
                <c:pt idx="22199">
                  <c:v>1.0207109999999999E-7</c:v>
                </c:pt>
                <c:pt idx="22200">
                  <c:v>1.020773E-7</c:v>
                </c:pt>
                <c:pt idx="22201">
                  <c:v>1.0208359999999999E-7</c:v>
                </c:pt>
                <c:pt idx="22202">
                  <c:v>1.020898E-7</c:v>
                </c:pt>
                <c:pt idx="22203">
                  <c:v>1.020961E-7</c:v>
                </c:pt>
                <c:pt idx="22204">
                  <c:v>1.021023E-7</c:v>
                </c:pt>
                <c:pt idx="22205">
                  <c:v>1.021086E-7</c:v>
                </c:pt>
                <c:pt idx="22206">
                  <c:v>1.021148E-7</c:v>
                </c:pt>
                <c:pt idx="22207">
                  <c:v>1.021211E-7</c:v>
                </c:pt>
                <c:pt idx="22208">
                  <c:v>1.021273E-7</c:v>
                </c:pt>
                <c:pt idx="22209">
                  <c:v>1.021336E-7</c:v>
                </c:pt>
                <c:pt idx="22210">
                  <c:v>1.021398E-7</c:v>
                </c:pt>
                <c:pt idx="22211">
                  <c:v>1.021461E-7</c:v>
                </c:pt>
                <c:pt idx="22212">
                  <c:v>1.021523E-7</c:v>
                </c:pt>
                <c:pt idx="22213">
                  <c:v>1.021586E-7</c:v>
                </c:pt>
                <c:pt idx="22214">
                  <c:v>1.021648E-7</c:v>
                </c:pt>
                <c:pt idx="22215">
                  <c:v>1.021711E-7</c:v>
                </c:pt>
                <c:pt idx="22216">
                  <c:v>1.0217730000000001E-7</c:v>
                </c:pt>
                <c:pt idx="22217">
                  <c:v>1.021836E-7</c:v>
                </c:pt>
                <c:pt idx="22218">
                  <c:v>1.0218980000000001E-7</c:v>
                </c:pt>
                <c:pt idx="22219">
                  <c:v>1.021961E-7</c:v>
                </c:pt>
                <c:pt idx="22220">
                  <c:v>1.0220229999999999E-7</c:v>
                </c:pt>
                <c:pt idx="22221">
                  <c:v>1.022086E-7</c:v>
                </c:pt>
                <c:pt idx="22222">
                  <c:v>1.0221479999999999E-7</c:v>
                </c:pt>
                <c:pt idx="22223">
                  <c:v>1.022211E-7</c:v>
                </c:pt>
                <c:pt idx="22224">
                  <c:v>1.022273E-7</c:v>
                </c:pt>
                <c:pt idx="22225">
                  <c:v>1.0223360000000001E-7</c:v>
                </c:pt>
                <c:pt idx="22226">
                  <c:v>1.022398E-7</c:v>
                </c:pt>
                <c:pt idx="22227">
                  <c:v>1.0224610000000001E-7</c:v>
                </c:pt>
                <c:pt idx="22228">
                  <c:v>1.022523E-7</c:v>
                </c:pt>
                <c:pt idx="22229">
                  <c:v>1.0225859999999999E-7</c:v>
                </c:pt>
                <c:pt idx="22230">
                  <c:v>1.022648E-7</c:v>
                </c:pt>
                <c:pt idx="22231">
                  <c:v>1.022711E-7</c:v>
                </c:pt>
                <c:pt idx="22232">
                  <c:v>1.022773E-7</c:v>
                </c:pt>
                <c:pt idx="22233">
                  <c:v>1.022836E-7</c:v>
                </c:pt>
                <c:pt idx="22234">
                  <c:v>1.022898E-7</c:v>
                </c:pt>
                <c:pt idx="22235">
                  <c:v>1.022961E-7</c:v>
                </c:pt>
                <c:pt idx="22236">
                  <c:v>1.023023E-7</c:v>
                </c:pt>
                <c:pt idx="22237">
                  <c:v>1.023086E-7</c:v>
                </c:pt>
                <c:pt idx="22238">
                  <c:v>1.023148E-7</c:v>
                </c:pt>
                <c:pt idx="22239">
                  <c:v>1.023211E-7</c:v>
                </c:pt>
                <c:pt idx="22240">
                  <c:v>1.023273E-7</c:v>
                </c:pt>
                <c:pt idx="22241">
                  <c:v>1.023336E-7</c:v>
                </c:pt>
                <c:pt idx="22242">
                  <c:v>1.023398E-7</c:v>
                </c:pt>
                <c:pt idx="22243">
                  <c:v>1.023461E-7</c:v>
                </c:pt>
                <c:pt idx="22244">
                  <c:v>1.0235230000000001E-7</c:v>
                </c:pt>
                <c:pt idx="22245">
                  <c:v>1.023586E-7</c:v>
                </c:pt>
                <c:pt idx="22246">
                  <c:v>1.0236480000000001E-7</c:v>
                </c:pt>
                <c:pt idx="22247">
                  <c:v>1.023711E-7</c:v>
                </c:pt>
                <c:pt idx="22248">
                  <c:v>1.0237729999999999E-7</c:v>
                </c:pt>
                <c:pt idx="22249">
                  <c:v>1.023836E-7</c:v>
                </c:pt>
                <c:pt idx="22250">
                  <c:v>1.0238979999999999E-7</c:v>
                </c:pt>
                <c:pt idx="22251">
                  <c:v>1.023961E-7</c:v>
                </c:pt>
                <c:pt idx="22252">
                  <c:v>1.024023E-7</c:v>
                </c:pt>
                <c:pt idx="22253">
                  <c:v>1.0240860000000001E-7</c:v>
                </c:pt>
                <c:pt idx="22254">
                  <c:v>1.024148E-7</c:v>
                </c:pt>
                <c:pt idx="22255">
                  <c:v>1.0242110000000001E-7</c:v>
                </c:pt>
                <c:pt idx="22256">
                  <c:v>1.024273E-7</c:v>
                </c:pt>
                <c:pt idx="22257">
                  <c:v>1.0243359999999999E-7</c:v>
                </c:pt>
                <c:pt idx="22258">
                  <c:v>1.024398E-7</c:v>
                </c:pt>
                <c:pt idx="22259">
                  <c:v>1.024461E-7</c:v>
                </c:pt>
                <c:pt idx="22260">
                  <c:v>1.024523E-7</c:v>
                </c:pt>
                <c:pt idx="22261">
                  <c:v>1.024586E-7</c:v>
                </c:pt>
                <c:pt idx="22262">
                  <c:v>1.024648E-7</c:v>
                </c:pt>
                <c:pt idx="22263">
                  <c:v>1.024711E-7</c:v>
                </c:pt>
                <c:pt idx="22264">
                  <c:v>1.024773E-7</c:v>
                </c:pt>
                <c:pt idx="22265">
                  <c:v>1.024836E-7</c:v>
                </c:pt>
                <c:pt idx="22266">
                  <c:v>1.024898E-7</c:v>
                </c:pt>
                <c:pt idx="22267">
                  <c:v>1.024961E-7</c:v>
                </c:pt>
                <c:pt idx="22268">
                  <c:v>1.025023E-7</c:v>
                </c:pt>
                <c:pt idx="22269">
                  <c:v>1.025086E-7</c:v>
                </c:pt>
                <c:pt idx="22270">
                  <c:v>1.025148E-7</c:v>
                </c:pt>
                <c:pt idx="22271">
                  <c:v>1.025211E-7</c:v>
                </c:pt>
                <c:pt idx="22272">
                  <c:v>1.0252730000000001E-7</c:v>
                </c:pt>
                <c:pt idx="22273">
                  <c:v>1.025336E-7</c:v>
                </c:pt>
                <c:pt idx="22274">
                  <c:v>1.0253980000000001E-7</c:v>
                </c:pt>
                <c:pt idx="22275">
                  <c:v>1.025461E-7</c:v>
                </c:pt>
                <c:pt idx="22276">
                  <c:v>1.0255229999999999E-7</c:v>
                </c:pt>
                <c:pt idx="22277">
                  <c:v>1.025586E-7</c:v>
                </c:pt>
                <c:pt idx="22278">
                  <c:v>1.0256479999999999E-7</c:v>
                </c:pt>
                <c:pt idx="22279">
                  <c:v>1.025711E-7</c:v>
                </c:pt>
                <c:pt idx="22280">
                  <c:v>1.025773E-7</c:v>
                </c:pt>
                <c:pt idx="22281">
                  <c:v>1.0258360000000001E-7</c:v>
                </c:pt>
                <c:pt idx="22282">
                  <c:v>1.025898E-7</c:v>
                </c:pt>
                <c:pt idx="22283">
                  <c:v>1.0259610000000001E-7</c:v>
                </c:pt>
                <c:pt idx="22284">
                  <c:v>1.026023E-7</c:v>
                </c:pt>
                <c:pt idx="22285">
                  <c:v>1.0260859999999999E-7</c:v>
                </c:pt>
                <c:pt idx="22286">
                  <c:v>1.026148E-7</c:v>
                </c:pt>
                <c:pt idx="22287">
                  <c:v>1.026211E-7</c:v>
                </c:pt>
                <c:pt idx="22288">
                  <c:v>1.026273E-7</c:v>
                </c:pt>
                <c:pt idx="22289">
                  <c:v>1.026336E-7</c:v>
                </c:pt>
                <c:pt idx="22290">
                  <c:v>1.026398E-7</c:v>
                </c:pt>
                <c:pt idx="22291">
                  <c:v>1.026461E-7</c:v>
                </c:pt>
                <c:pt idx="22292">
                  <c:v>1.026523E-7</c:v>
                </c:pt>
                <c:pt idx="22293">
                  <c:v>1.026586E-7</c:v>
                </c:pt>
                <c:pt idx="22294">
                  <c:v>1.026648E-7</c:v>
                </c:pt>
                <c:pt idx="22295">
                  <c:v>1.026711E-7</c:v>
                </c:pt>
                <c:pt idx="22296">
                  <c:v>1.026773E-7</c:v>
                </c:pt>
                <c:pt idx="22297">
                  <c:v>1.026836E-7</c:v>
                </c:pt>
                <c:pt idx="22298">
                  <c:v>1.026898E-7</c:v>
                </c:pt>
                <c:pt idx="22299">
                  <c:v>1.026961E-7</c:v>
                </c:pt>
                <c:pt idx="22300">
                  <c:v>1.0270230000000001E-7</c:v>
                </c:pt>
                <c:pt idx="22301">
                  <c:v>1.027086E-7</c:v>
                </c:pt>
                <c:pt idx="22302">
                  <c:v>1.0271480000000001E-7</c:v>
                </c:pt>
                <c:pt idx="22303">
                  <c:v>1.027211E-7</c:v>
                </c:pt>
                <c:pt idx="22304">
                  <c:v>1.0272729999999999E-7</c:v>
                </c:pt>
                <c:pt idx="22305">
                  <c:v>1.027336E-7</c:v>
                </c:pt>
                <c:pt idx="22306">
                  <c:v>1.0273979999999999E-7</c:v>
                </c:pt>
                <c:pt idx="22307">
                  <c:v>1.027461E-7</c:v>
                </c:pt>
                <c:pt idx="22308">
                  <c:v>1.027523E-7</c:v>
                </c:pt>
                <c:pt idx="22309">
                  <c:v>1.0275860000000001E-7</c:v>
                </c:pt>
                <c:pt idx="22310">
                  <c:v>1.027648E-7</c:v>
                </c:pt>
                <c:pt idx="22311">
                  <c:v>1.0277110000000001E-7</c:v>
                </c:pt>
                <c:pt idx="22312">
                  <c:v>1.027773E-7</c:v>
                </c:pt>
                <c:pt idx="22313">
                  <c:v>1.0278359999999999E-7</c:v>
                </c:pt>
                <c:pt idx="22314">
                  <c:v>1.027898E-7</c:v>
                </c:pt>
                <c:pt idx="22315">
                  <c:v>1.0279609999999999E-7</c:v>
                </c:pt>
                <c:pt idx="22316">
                  <c:v>1.028023E-7</c:v>
                </c:pt>
                <c:pt idx="22317">
                  <c:v>1.028086E-7</c:v>
                </c:pt>
                <c:pt idx="22318">
                  <c:v>1.028148E-7</c:v>
                </c:pt>
                <c:pt idx="22319">
                  <c:v>1.028211E-7</c:v>
                </c:pt>
                <c:pt idx="22320">
                  <c:v>1.028273E-7</c:v>
                </c:pt>
                <c:pt idx="22321">
                  <c:v>1.028336E-7</c:v>
                </c:pt>
                <c:pt idx="22322">
                  <c:v>1.028398E-7</c:v>
                </c:pt>
                <c:pt idx="22323">
                  <c:v>1.028461E-7</c:v>
                </c:pt>
                <c:pt idx="22324">
                  <c:v>1.028523E-7</c:v>
                </c:pt>
                <c:pt idx="22325">
                  <c:v>1.028586E-7</c:v>
                </c:pt>
                <c:pt idx="22326">
                  <c:v>1.028648E-7</c:v>
                </c:pt>
                <c:pt idx="22327">
                  <c:v>1.028711E-7</c:v>
                </c:pt>
                <c:pt idx="22328">
                  <c:v>1.028773E-7</c:v>
                </c:pt>
                <c:pt idx="22329">
                  <c:v>1.028836E-7</c:v>
                </c:pt>
                <c:pt idx="22330">
                  <c:v>1.0288980000000001E-7</c:v>
                </c:pt>
                <c:pt idx="22331">
                  <c:v>1.028961E-7</c:v>
                </c:pt>
                <c:pt idx="22332">
                  <c:v>1.0290229999999999E-7</c:v>
                </c:pt>
                <c:pt idx="22333">
                  <c:v>1.029086E-7</c:v>
                </c:pt>
                <c:pt idx="22334">
                  <c:v>1.0291479999999999E-7</c:v>
                </c:pt>
                <c:pt idx="22335">
                  <c:v>1.029211E-7</c:v>
                </c:pt>
                <c:pt idx="22336">
                  <c:v>1.029273E-7</c:v>
                </c:pt>
                <c:pt idx="22337">
                  <c:v>1.0293360000000001E-7</c:v>
                </c:pt>
                <c:pt idx="22338">
                  <c:v>1.029398E-7</c:v>
                </c:pt>
                <c:pt idx="22339">
                  <c:v>1.0294610000000001E-7</c:v>
                </c:pt>
                <c:pt idx="22340">
                  <c:v>1.029523E-7</c:v>
                </c:pt>
                <c:pt idx="22341">
                  <c:v>1.0295859999999999E-7</c:v>
                </c:pt>
                <c:pt idx="22342">
                  <c:v>1.029648E-7</c:v>
                </c:pt>
                <c:pt idx="22343">
                  <c:v>1.0297109999999999E-7</c:v>
                </c:pt>
                <c:pt idx="22344">
                  <c:v>1.029773E-7</c:v>
                </c:pt>
                <c:pt idx="22345">
                  <c:v>1.029836E-7</c:v>
                </c:pt>
                <c:pt idx="22346">
                  <c:v>1.029898E-7</c:v>
                </c:pt>
                <c:pt idx="22347">
                  <c:v>1.029961E-7</c:v>
                </c:pt>
                <c:pt idx="22348">
                  <c:v>1.030023E-7</c:v>
                </c:pt>
                <c:pt idx="22349">
                  <c:v>1.030086E-7</c:v>
                </c:pt>
                <c:pt idx="22350">
                  <c:v>1.030148E-7</c:v>
                </c:pt>
                <c:pt idx="22351">
                  <c:v>1.030211E-7</c:v>
                </c:pt>
                <c:pt idx="22352">
                  <c:v>1.030273E-7</c:v>
                </c:pt>
                <c:pt idx="22353">
                  <c:v>1.030336E-7</c:v>
                </c:pt>
                <c:pt idx="22354">
                  <c:v>1.030398E-7</c:v>
                </c:pt>
                <c:pt idx="22355">
                  <c:v>1.030461E-7</c:v>
                </c:pt>
                <c:pt idx="22356">
                  <c:v>1.030523E-7</c:v>
                </c:pt>
                <c:pt idx="22357">
                  <c:v>1.030586E-7</c:v>
                </c:pt>
                <c:pt idx="22358">
                  <c:v>1.0306480000000001E-7</c:v>
                </c:pt>
                <c:pt idx="22359">
                  <c:v>1.030711E-7</c:v>
                </c:pt>
                <c:pt idx="22360">
                  <c:v>1.0307729999999999E-7</c:v>
                </c:pt>
                <c:pt idx="22361">
                  <c:v>1.030836E-7</c:v>
                </c:pt>
                <c:pt idx="22362">
                  <c:v>1.0308979999999999E-7</c:v>
                </c:pt>
                <c:pt idx="22363">
                  <c:v>1.030961E-7</c:v>
                </c:pt>
                <c:pt idx="22364">
                  <c:v>1.031023E-7</c:v>
                </c:pt>
                <c:pt idx="22365">
                  <c:v>1.0310860000000001E-7</c:v>
                </c:pt>
                <c:pt idx="22366">
                  <c:v>1.031148E-7</c:v>
                </c:pt>
                <c:pt idx="22367">
                  <c:v>1.0312110000000001E-7</c:v>
                </c:pt>
                <c:pt idx="22368">
                  <c:v>1.031273E-7</c:v>
                </c:pt>
                <c:pt idx="22369">
                  <c:v>1.0313359999999999E-7</c:v>
                </c:pt>
                <c:pt idx="22370">
                  <c:v>1.031398E-7</c:v>
                </c:pt>
                <c:pt idx="22371">
                  <c:v>1.0314609999999999E-7</c:v>
                </c:pt>
                <c:pt idx="22372">
                  <c:v>1.031523E-7</c:v>
                </c:pt>
                <c:pt idx="22373">
                  <c:v>1.031586E-7</c:v>
                </c:pt>
                <c:pt idx="22374">
                  <c:v>1.031648E-7</c:v>
                </c:pt>
                <c:pt idx="22375">
                  <c:v>1.031711E-7</c:v>
                </c:pt>
                <c:pt idx="22376">
                  <c:v>1.031773E-7</c:v>
                </c:pt>
                <c:pt idx="22377">
                  <c:v>1.031836E-7</c:v>
                </c:pt>
                <c:pt idx="22378">
                  <c:v>1.031898E-7</c:v>
                </c:pt>
                <c:pt idx="22379">
                  <c:v>1.031961E-7</c:v>
                </c:pt>
                <c:pt idx="22380">
                  <c:v>1.032023E-7</c:v>
                </c:pt>
                <c:pt idx="22381">
                  <c:v>1.032086E-7</c:v>
                </c:pt>
                <c:pt idx="22382">
                  <c:v>1.032148E-7</c:v>
                </c:pt>
                <c:pt idx="22383">
                  <c:v>1.032211E-7</c:v>
                </c:pt>
                <c:pt idx="22384">
                  <c:v>1.032273E-7</c:v>
                </c:pt>
                <c:pt idx="22385">
                  <c:v>1.032336E-7</c:v>
                </c:pt>
                <c:pt idx="22386">
                  <c:v>1.0323980000000001E-7</c:v>
                </c:pt>
                <c:pt idx="22387">
                  <c:v>1.032461E-7</c:v>
                </c:pt>
                <c:pt idx="22388">
                  <c:v>1.0325229999999999E-7</c:v>
                </c:pt>
                <c:pt idx="22389">
                  <c:v>1.032586E-7</c:v>
                </c:pt>
                <c:pt idx="22390">
                  <c:v>1.0326479999999999E-7</c:v>
                </c:pt>
                <c:pt idx="22391">
                  <c:v>1.032711E-7</c:v>
                </c:pt>
                <c:pt idx="22392">
                  <c:v>1.032773E-7</c:v>
                </c:pt>
                <c:pt idx="22393">
                  <c:v>1.0328360000000001E-7</c:v>
                </c:pt>
                <c:pt idx="22394">
                  <c:v>1.032898E-7</c:v>
                </c:pt>
                <c:pt idx="22395">
                  <c:v>1.0329610000000001E-7</c:v>
                </c:pt>
                <c:pt idx="22396">
                  <c:v>1.033023E-7</c:v>
                </c:pt>
                <c:pt idx="22397">
                  <c:v>1.0330859999999999E-7</c:v>
                </c:pt>
                <c:pt idx="22398">
                  <c:v>1.033148E-7</c:v>
                </c:pt>
                <c:pt idx="22399">
                  <c:v>1.0332109999999999E-7</c:v>
                </c:pt>
                <c:pt idx="22400">
                  <c:v>1.033273E-7</c:v>
                </c:pt>
                <c:pt idx="22401">
                  <c:v>1.033336E-7</c:v>
                </c:pt>
                <c:pt idx="22402">
                  <c:v>1.033398E-7</c:v>
                </c:pt>
                <c:pt idx="22403">
                  <c:v>1.033461E-7</c:v>
                </c:pt>
                <c:pt idx="22404">
                  <c:v>1.033523E-7</c:v>
                </c:pt>
                <c:pt idx="22405">
                  <c:v>1.033586E-7</c:v>
                </c:pt>
                <c:pt idx="22406">
                  <c:v>1.033648E-7</c:v>
                </c:pt>
                <c:pt idx="22407">
                  <c:v>1.033711E-7</c:v>
                </c:pt>
                <c:pt idx="22408">
                  <c:v>1.033773E-7</c:v>
                </c:pt>
                <c:pt idx="22409">
                  <c:v>1.033836E-7</c:v>
                </c:pt>
                <c:pt idx="22410">
                  <c:v>1.033898E-7</c:v>
                </c:pt>
                <c:pt idx="22411">
                  <c:v>1.033961E-7</c:v>
                </c:pt>
                <c:pt idx="22412">
                  <c:v>1.034023E-7</c:v>
                </c:pt>
                <c:pt idx="22413">
                  <c:v>1.034086E-7</c:v>
                </c:pt>
                <c:pt idx="22414">
                  <c:v>1.0341480000000001E-7</c:v>
                </c:pt>
                <c:pt idx="22415">
                  <c:v>1.034211E-7</c:v>
                </c:pt>
                <c:pt idx="22416">
                  <c:v>1.0342730000000001E-7</c:v>
                </c:pt>
                <c:pt idx="22417">
                  <c:v>1.034336E-7</c:v>
                </c:pt>
                <c:pt idx="22418">
                  <c:v>1.0343979999999999E-7</c:v>
                </c:pt>
                <c:pt idx="22419">
                  <c:v>1.034461E-7</c:v>
                </c:pt>
                <c:pt idx="22420">
                  <c:v>1.034523E-7</c:v>
                </c:pt>
                <c:pt idx="22421">
                  <c:v>1.0345860000000001E-7</c:v>
                </c:pt>
                <c:pt idx="22422">
                  <c:v>1.034648E-7</c:v>
                </c:pt>
                <c:pt idx="22423">
                  <c:v>1.0347110000000001E-7</c:v>
                </c:pt>
                <c:pt idx="22424">
                  <c:v>1.034773E-7</c:v>
                </c:pt>
                <c:pt idx="22425">
                  <c:v>1.0348359999999999E-7</c:v>
                </c:pt>
                <c:pt idx="22426">
                  <c:v>1.034898E-7</c:v>
                </c:pt>
                <c:pt idx="22427">
                  <c:v>1.0349609999999999E-7</c:v>
                </c:pt>
                <c:pt idx="22428">
                  <c:v>1.035023E-7</c:v>
                </c:pt>
                <c:pt idx="22429">
                  <c:v>1.035086E-7</c:v>
                </c:pt>
                <c:pt idx="22430">
                  <c:v>1.035148E-7</c:v>
                </c:pt>
                <c:pt idx="22431">
                  <c:v>1.035211E-7</c:v>
                </c:pt>
                <c:pt idx="22432">
                  <c:v>1.035273E-7</c:v>
                </c:pt>
                <c:pt idx="22433">
                  <c:v>1.035336E-7</c:v>
                </c:pt>
                <c:pt idx="22434">
                  <c:v>1.035398E-7</c:v>
                </c:pt>
                <c:pt idx="22435">
                  <c:v>1.035461E-7</c:v>
                </c:pt>
                <c:pt idx="22436">
                  <c:v>1.035523E-7</c:v>
                </c:pt>
                <c:pt idx="22437">
                  <c:v>1.035586E-7</c:v>
                </c:pt>
                <c:pt idx="22438">
                  <c:v>1.035648E-7</c:v>
                </c:pt>
                <c:pt idx="22439">
                  <c:v>1.035711E-7</c:v>
                </c:pt>
                <c:pt idx="22440">
                  <c:v>1.035773E-7</c:v>
                </c:pt>
                <c:pt idx="22441">
                  <c:v>1.035836E-7</c:v>
                </c:pt>
                <c:pt idx="22442">
                  <c:v>1.0358980000000001E-7</c:v>
                </c:pt>
                <c:pt idx="22443">
                  <c:v>1.035961E-7</c:v>
                </c:pt>
                <c:pt idx="22444">
                  <c:v>1.0360230000000001E-7</c:v>
                </c:pt>
                <c:pt idx="22445">
                  <c:v>1.036086E-7</c:v>
                </c:pt>
                <c:pt idx="22446">
                  <c:v>1.0361479999999999E-7</c:v>
                </c:pt>
                <c:pt idx="22447">
                  <c:v>1.036211E-7</c:v>
                </c:pt>
                <c:pt idx="22448">
                  <c:v>1.036273E-7</c:v>
                </c:pt>
                <c:pt idx="22449">
                  <c:v>1.036336E-7</c:v>
                </c:pt>
                <c:pt idx="22450">
                  <c:v>1.036398E-7</c:v>
                </c:pt>
                <c:pt idx="22451">
                  <c:v>1.0364610000000001E-7</c:v>
                </c:pt>
                <c:pt idx="22452">
                  <c:v>1.036523E-7</c:v>
                </c:pt>
                <c:pt idx="22453">
                  <c:v>1.0365859999999999E-7</c:v>
                </c:pt>
                <c:pt idx="22454">
                  <c:v>1.036648E-7</c:v>
                </c:pt>
                <c:pt idx="22455">
                  <c:v>1.0367109999999999E-7</c:v>
                </c:pt>
                <c:pt idx="22456">
                  <c:v>1.036773E-7</c:v>
                </c:pt>
                <c:pt idx="22457">
                  <c:v>1.036836E-7</c:v>
                </c:pt>
                <c:pt idx="22458">
                  <c:v>1.036898E-7</c:v>
                </c:pt>
                <c:pt idx="22459">
                  <c:v>1.036961E-7</c:v>
                </c:pt>
                <c:pt idx="22460">
                  <c:v>1.037023E-7</c:v>
                </c:pt>
                <c:pt idx="22461">
                  <c:v>1.037086E-7</c:v>
                </c:pt>
                <c:pt idx="22462">
                  <c:v>1.037148E-7</c:v>
                </c:pt>
                <c:pt idx="22463">
                  <c:v>1.037211E-7</c:v>
                </c:pt>
                <c:pt idx="22464">
                  <c:v>1.037273E-7</c:v>
                </c:pt>
                <c:pt idx="22465">
                  <c:v>1.037336E-7</c:v>
                </c:pt>
                <c:pt idx="22466">
                  <c:v>1.037398E-7</c:v>
                </c:pt>
                <c:pt idx="22467">
                  <c:v>1.037461E-7</c:v>
                </c:pt>
                <c:pt idx="22468">
                  <c:v>1.037523E-7</c:v>
                </c:pt>
                <c:pt idx="22469">
                  <c:v>1.037586E-7</c:v>
                </c:pt>
                <c:pt idx="22470">
                  <c:v>1.0376480000000001E-7</c:v>
                </c:pt>
                <c:pt idx="22471">
                  <c:v>1.037711E-7</c:v>
                </c:pt>
                <c:pt idx="22472">
                  <c:v>1.0377730000000001E-7</c:v>
                </c:pt>
                <c:pt idx="22473">
                  <c:v>1.037836E-7</c:v>
                </c:pt>
                <c:pt idx="22474">
                  <c:v>1.0378979999999999E-7</c:v>
                </c:pt>
                <c:pt idx="22475">
                  <c:v>1.037961E-7</c:v>
                </c:pt>
                <c:pt idx="22476">
                  <c:v>1.038023E-7</c:v>
                </c:pt>
                <c:pt idx="22477">
                  <c:v>1.038086E-7</c:v>
                </c:pt>
                <c:pt idx="22478">
                  <c:v>1.038148E-7</c:v>
                </c:pt>
                <c:pt idx="22479">
                  <c:v>1.0382110000000001E-7</c:v>
                </c:pt>
                <c:pt idx="22480">
                  <c:v>1.038273E-7</c:v>
                </c:pt>
                <c:pt idx="22481">
                  <c:v>1.0383359999999999E-7</c:v>
                </c:pt>
                <c:pt idx="22482">
                  <c:v>1.038398E-7</c:v>
                </c:pt>
                <c:pt idx="22483">
                  <c:v>1.0384609999999999E-7</c:v>
                </c:pt>
                <c:pt idx="22484">
                  <c:v>1.038523E-7</c:v>
                </c:pt>
                <c:pt idx="22485">
                  <c:v>1.038586E-7</c:v>
                </c:pt>
                <c:pt idx="22486">
                  <c:v>1.038648E-7</c:v>
                </c:pt>
                <c:pt idx="22487">
                  <c:v>1.038711E-7</c:v>
                </c:pt>
                <c:pt idx="22488">
                  <c:v>1.038773E-7</c:v>
                </c:pt>
                <c:pt idx="22489">
                  <c:v>1.038836E-7</c:v>
                </c:pt>
                <c:pt idx="22490">
                  <c:v>1.038898E-7</c:v>
                </c:pt>
                <c:pt idx="22491">
                  <c:v>1.038961E-7</c:v>
                </c:pt>
                <c:pt idx="22492">
                  <c:v>1.039023E-7</c:v>
                </c:pt>
                <c:pt idx="22493">
                  <c:v>1.039086E-7</c:v>
                </c:pt>
                <c:pt idx="22494">
                  <c:v>1.039148E-7</c:v>
                </c:pt>
                <c:pt idx="22495">
                  <c:v>1.039211E-7</c:v>
                </c:pt>
                <c:pt idx="22496">
                  <c:v>1.039273E-7</c:v>
                </c:pt>
                <c:pt idx="22497">
                  <c:v>1.039336E-7</c:v>
                </c:pt>
                <c:pt idx="22498">
                  <c:v>1.0393980000000001E-7</c:v>
                </c:pt>
                <c:pt idx="22499">
                  <c:v>1.039461E-7</c:v>
                </c:pt>
                <c:pt idx="22500">
                  <c:v>1.0395230000000001E-7</c:v>
                </c:pt>
                <c:pt idx="22501">
                  <c:v>1.039586E-7</c:v>
                </c:pt>
                <c:pt idx="22502">
                  <c:v>1.0396479999999999E-7</c:v>
                </c:pt>
                <c:pt idx="22503">
                  <c:v>1.039711E-7</c:v>
                </c:pt>
                <c:pt idx="22504">
                  <c:v>1.0397729999999999E-7</c:v>
                </c:pt>
                <c:pt idx="22505">
                  <c:v>1.039836E-7</c:v>
                </c:pt>
                <c:pt idx="22506">
                  <c:v>1.039898E-7</c:v>
                </c:pt>
                <c:pt idx="22507">
                  <c:v>1.0399610000000001E-7</c:v>
                </c:pt>
                <c:pt idx="22508">
                  <c:v>1.040023E-7</c:v>
                </c:pt>
                <c:pt idx="22509">
                  <c:v>1.0400859999999999E-7</c:v>
                </c:pt>
                <c:pt idx="22510">
                  <c:v>1.040148E-7</c:v>
                </c:pt>
                <c:pt idx="22511">
                  <c:v>1.0402109999999999E-7</c:v>
                </c:pt>
                <c:pt idx="22512">
                  <c:v>1.040273E-7</c:v>
                </c:pt>
                <c:pt idx="22513">
                  <c:v>1.040336E-7</c:v>
                </c:pt>
                <c:pt idx="22514">
                  <c:v>1.040398E-7</c:v>
                </c:pt>
                <c:pt idx="22515">
                  <c:v>1.040461E-7</c:v>
                </c:pt>
                <c:pt idx="22516">
                  <c:v>1.040523E-7</c:v>
                </c:pt>
                <c:pt idx="22517">
                  <c:v>1.040586E-7</c:v>
                </c:pt>
                <c:pt idx="22518">
                  <c:v>1.040648E-7</c:v>
                </c:pt>
                <c:pt idx="22519">
                  <c:v>1.040711E-7</c:v>
                </c:pt>
                <c:pt idx="22520">
                  <c:v>1.040773E-7</c:v>
                </c:pt>
                <c:pt idx="22521">
                  <c:v>1.040836E-7</c:v>
                </c:pt>
                <c:pt idx="22522">
                  <c:v>1.040898E-7</c:v>
                </c:pt>
                <c:pt idx="22523">
                  <c:v>1.040961E-7</c:v>
                </c:pt>
                <c:pt idx="22524">
                  <c:v>1.041023E-7</c:v>
                </c:pt>
                <c:pt idx="22525">
                  <c:v>1.041086E-7</c:v>
                </c:pt>
                <c:pt idx="22526">
                  <c:v>1.0411480000000001E-7</c:v>
                </c:pt>
                <c:pt idx="22527">
                  <c:v>1.041211E-7</c:v>
                </c:pt>
                <c:pt idx="22528">
                  <c:v>1.0412730000000001E-7</c:v>
                </c:pt>
                <c:pt idx="22529">
                  <c:v>1.041336E-7</c:v>
                </c:pt>
                <c:pt idx="22530">
                  <c:v>1.0413979999999999E-7</c:v>
                </c:pt>
                <c:pt idx="22531">
                  <c:v>1.041461E-7</c:v>
                </c:pt>
                <c:pt idx="22532">
                  <c:v>1.0415229999999999E-7</c:v>
                </c:pt>
                <c:pt idx="22533">
                  <c:v>1.041586E-7</c:v>
                </c:pt>
                <c:pt idx="22534">
                  <c:v>1.041648E-7</c:v>
                </c:pt>
                <c:pt idx="22535">
                  <c:v>1.0417110000000001E-7</c:v>
                </c:pt>
                <c:pt idx="22536">
                  <c:v>1.041773E-7</c:v>
                </c:pt>
                <c:pt idx="22537">
                  <c:v>1.0418360000000001E-7</c:v>
                </c:pt>
                <c:pt idx="22538">
                  <c:v>1.041898E-7</c:v>
                </c:pt>
                <c:pt idx="22539">
                  <c:v>1.0419609999999999E-7</c:v>
                </c:pt>
                <c:pt idx="22540">
                  <c:v>1.042023E-7</c:v>
                </c:pt>
                <c:pt idx="22541">
                  <c:v>1.042086E-7</c:v>
                </c:pt>
                <c:pt idx="22542">
                  <c:v>1.042148E-7</c:v>
                </c:pt>
                <c:pt idx="22543">
                  <c:v>1.042211E-7</c:v>
                </c:pt>
                <c:pt idx="22544">
                  <c:v>1.042273E-7</c:v>
                </c:pt>
                <c:pt idx="22545">
                  <c:v>1.042336E-7</c:v>
                </c:pt>
                <c:pt idx="22546">
                  <c:v>1.042398E-7</c:v>
                </c:pt>
                <c:pt idx="22547">
                  <c:v>1.042461E-7</c:v>
                </c:pt>
                <c:pt idx="22548">
                  <c:v>1.042523E-7</c:v>
                </c:pt>
                <c:pt idx="22549">
                  <c:v>1.042586E-7</c:v>
                </c:pt>
                <c:pt idx="22550">
                  <c:v>1.042648E-7</c:v>
                </c:pt>
                <c:pt idx="22551">
                  <c:v>1.042711E-7</c:v>
                </c:pt>
                <c:pt idx="22552">
                  <c:v>1.042773E-7</c:v>
                </c:pt>
                <c:pt idx="22553">
                  <c:v>1.042836E-7</c:v>
                </c:pt>
                <c:pt idx="22554">
                  <c:v>1.0428980000000001E-7</c:v>
                </c:pt>
                <c:pt idx="22555">
                  <c:v>1.042961E-7</c:v>
                </c:pt>
                <c:pt idx="22556">
                  <c:v>1.0430230000000001E-7</c:v>
                </c:pt>
                <c:pt idx="22557">
                  <c:v>1.043086E-7</c:v>
                </c:pt>
                <c:pt idx="22558">
                  <c:v>1.0431479999999999E-7</c:v>
                </c:pt>
                <c:pt idx="22559">
                  <c:v>1.043211E-7</c:v>
                </c:pt>
                <c:pt idx="22560">
                  <c:v>1.0432729999999999E-7</c:v>
                </c:pt>
                <c:pt idx="22561">
                  <c:v>1.043336E-7</c:v>
                </c:pt>
                <c:pt idx="22562">
                  <c:v>1.043398E-7</c:v>
                </c:pt>
                <c:pt idx="22563">
                  <c:v>1.0434610000000001E-7</c:v>
                </c:pt>
                <c:pt idx="22564">
                  <c:v>1.043523E-7</c:v>
                </c:pt>
                <c:pt idx="22565">
                  <c:v>1.0435860000000001E-7</c:v>
                </c:pt>
                <c:pt idx="22566">
                  <c:v>1.043648E-7</c:v>
                </c:pt>
                <c:pt idx="22567">
                  <c:v>1.0437109999999999E-7</c:v>
                </c:pt>
                <c:pt idx="22568">
                  <c:v>1.043773E-7</c:v>
                </c:pt>
                <c:pt idx="22569">
                  <c:v>1.043836E-7</c:v>
                </c:pt>
                <c:pt idx="22570">
                  <c:v>1.043898E-7</c:v>
                </c:pt>
                <c:pt idx="22571">
                  <c:v>1.043961E-7</c:v>
                </c:pt>
                <c:pt idx="22572">
                  <c:v>1.044023E-7</c:v>
                </c:pt>
                <c:pt idx="22573">
                  <c:v>1.044086E-7</c:v>
                </c:pt>
                <c:pt idx="22574">
                  <c:v>1.044148E-7</c:v>
                </c:pt>
                <c:pt idx="22575">
                  <c:v>1.044211E-7</c:v>
                </c:pt>
                <c:pt idx="22576">
                  <c:v>1.044273E-7</c:v>
                </c:pt>
                <c:pt idx="22577">
                  <c:v>1.044336E-7</c:v>
                </c:pt>
                <c:pt idx="22578">
                  <c:v>1.044398E-7</c:v>
                </c:pt>
                <c:pt idx="22579">
                  <c:v>1.044461E-7</c:v>
                </c:pt>
                <c:pt idx="22580">
                  <c:v>1.044523E-7</c:v>
                </c:pt>
                <c:pt idx="22581">
                  <c:v>1.044586E-7</c:v>
                </c:pt>
                <c:pt idx="22582">
                  <c:v>1.0446480000000001E-7</c:v>
                </c:pt>
                <c:pt idx="22583">
                  <c:v>1.044711E-7</c:v>
                </c:pt>
                <c:pt idx="22584">
                  <c:v>1.0447730000000001E-7</c:v>
                </c:pt>
                <c:pt idx="22585">
                  <c:v>1.044836E-7</c:v>
                </c:pt>
                <c:pt idx="22586">
                  <c:v>1.0448979999999999E-7</c:v>
                </c:pt>
                <c:pt idx="22587">
                  <c:v>1.044961E-7</c:v>
                </c:pt>
                <c:pt idx="22588">
                  <c:v>1.0450229999999999E-7</c:v>
                </c:pt>
                <c:pt idx="22589">
                  <c:v>1.045086E-7</c:v>
                </c:pt>
                <c:pt idx="22590">
                  <c:v>1.045148E-7</c:v>
                </c:pt>
                <c:pt idx="22591">
                  <c:v>1.0452110000000001E-7</c:v>
                </c:pt>
                <c:pt idx="22592">
                  <c:v>1.045273E-7</c:v>
                </c:pt>
                <c:pt idx="22593">
                  <c:v>1.0453360000000001E-7</c:v>
                </c:pt>
                <c:pt idx="22594">
                  <c:v>1.045398E-7</c:v>
                </c:pt>
                <c:pt idx="22595">
                  <c:v>1.0454609999999999E-7</c:v>
                </c:pt>
                <c:pt idx="22596">
                  <c:v>1.045523E-7</c:v>
                </c:pt>
                <c:pt idx="22597">
                  <c:v>1.045586E-7</c:v>
                </c:pt>
                <c:pt idx="22598">
                  <c:v>1.045648E-7</c:v>
                </c:pt>
                <c:pt idx="22599">
                  <c:v>1.045711E-7</c:v>
                </c:pt>
                <c:pt idx="22600">
                  <c:v>1.045773E-7</c:v>
                </c:pt>
                <c:pt idx="22601">
                  <c:v>1.045836E-7</c:v>
                </c:pt>
                <c:pt idx="22602">
                  <c:v>1.045898E-7</c:v>
                </c:pt>
                <c:pt idx="22603">
                  <c:v>1.045961E-7</c:v>
                </c:pt>
                <c:pt idx="22604">
                  <c:v>1.046023E-7</c:v>
                </c:pt>
                <c:pt idx="22605">
                  <c:v>1.046086E-7</c:v>
                </c:pt>
                <c:pt idx="22606">
                  <c:v>1.046148E-7</c:v>
                </c:pt>
                <c:pt idx="22607">
                  <c:v>1.046211E-7</c:v>
                </c:pt>
                <c:pt idx="22608">
                  <c:v>1.046273E-7</c:v>
                </c:pt>
                <c:pt idx="22609">
                  <c:v>1.046336E-7</c:v>
                </c:pt>
                <c:pt idx="22610">
                  <c:v>1.0463980000000001E-7</c:v>
                </c:pt>
                <c:pt idx="22611">
                  <c:v>1.046461E-7</c:v>
                </c:pt>
                <c:pt idx="22612">
                  <c:v>1.0465230000000001E-7</c:v>
                </c:pt>
                <c:pt idx="22613">
                  <c:v>1.046586E-7</c:v>
                </c:pt>
                <c:pt idx="22614">
                  <c:v>1.0466479999999999E-7</c:v>
                </c:pt>
                <c:pt idx="22615">
                  <c:v>1.046711E-7</c:v>
                </c:pt>
                <c:pt idx="22616">
                  <c:v>1.0467729999999999E-7</c:v>
                </c:pt>
                <c:pt idx="22617">
                  <c:v>1.046836E-7</c:v>
                </c:pt>
                <c:pt idx="22618">
                  <c:v>1.046898E-7</c:v>
                </c:pt>
                <c:pt idx="22619">
                  <c:v>1.0469610000000001E-7</c:v>
                </c:pt>
                <c:pt idx="22620">
                  <c:v>1.047023E-7</c:v>
                </c:pt>
                <c:pt idx="22621">
                  <c:v>1.0470860000000001E-7</c:v>
                </c:pt>
                <c:pt idx="22622">
                  <c:v>1.047148E-7</c:v>
                </c:pt>
                <c:pt idx="22623">
                  <c:v>1.0472109999999999E-7</c:v>
                </c:pt>
                <c:pt idx="22624">
                  <c:v>1.047273E-7</c:v>
                </c:pt>
                <c:pt idx="22625">
                  <c:v>1.0473359999999999E-7</c:v>
                </c:pt>
                <c:pt idx="22626">
                  <c:v>1.047398E-7</c:v>
                </c:pt>
                <c:pt idx="22627">
                  <c:v>1.047461E-7</c:v>
                </c:pt>
                <c:pt idx="22628">
                  <c:v>1.047523E-7</c:v>
                </c:pt>
                <c:pt idx="22629">
                  <c:v>1.047586E-7</c:v>
                </c:pt>
                <c:pt idx="22630">
                  <c:v>1.047648E-7</c:v>
                </c:pt>
                <c:pt idx="22631">
                  <c:v>1.047711E-7</c:v>
                </c:pt>
                <c:pt idx="22632">
                  <c:v>1.047773E-7</c:v>
                </c:pt>
                <c:pt idx="22633">
                  <c:v>1.047836E-7</c:v>
                </c:pt>
                <c:pt idx="22634">
                  <c:v>1.047898E-7</c:v>
                </c:pt>
                <c:pt idx="22635">
                  <c:v>1.047961E-7</c:v>
                </c:pt>
                <c:pt idx="22636">
                  <c:v>1.048023E-7</c:v>
                </c:pt>
                <c:pt idx="22637">
                  <c:v>1.048086E-7</c:v>
                </c:pt>
                <c:pt idx="22638">
                  <c:v>1.048148E-7</c:v>
                </c:pt>
                <c:pt idx="22639">
                  <c:v>1.048211E-7</c:v>
                </c:pt>
                <c:pt idx="22640">
                  <c:v>1.0482730000000001E-7</c:v>
                </c:pt>
                <c:pt idx="22641">
                  <c:v>1.048336E-7</c:v>
                </c:pt>
                <c:pt idx="22642">
                  <c:v>1.0483979999999999E-7</c:v>
                </c:pt>
                <c:pt idx="22643">
                  <c:v>1.048461E-7</c:v>
                </c:pt>
                <c:pt idx="22644">
                  <c:v>1.0485229999999999E-7</c:v>
                </c:pt>
                <c:pt idx="22645">
                  <c:v>1.048586E-7</c:v>
                </c:pt>
                <c:pt idx="22646">
                  <c:v>1.048648E-7</c:v>
                </c:pt>
                <c:pt idx="22647">
                  <c:v>1.0487110000000001E-7</c:v>
                </c:pt>
                <c:pt idx="22648">
                  <c:v>1.048773E-7</c:v>
                </c:pt>
                <c:pt idx="22649">
                  <c:v>1.0488360000000001E-7</c:v>
                </c:pt>
                <c:pt idx="22650">
                  <c:v>1.048898E-7</c:v>
                </c:pt>
                <c:pt idx="22651">
                  <c:v>1.0489609999999999E-7</c:v>
                </c:pt>
                <c:pt idx="22652">
                  <c:v>1.049023E-7</c:v>
                </c:pt>
                <c:pt idx="22653">
                  <c:v>1.0490859999999999E-7</c:v>
                </c:pt>
                <c:pt idx="22654">
                  <c:v>1.049148E-7</c:v>
                </c:pt>
                <c:pt idx="22655">
                  <c:v>1.049211E-7</c:v>
                </c:pt>
                <c:pt idx="22656">
                  <c:v>1.049273E-7</c:v>
                </c:pt>
                <c:pt idx="22657">
                  <c:v>1.049336E-7</c:v>
                </c:pt>
                <c:pt idx="22658">
                  <c:v>1.049398E-7</c:v>
                </c:pt>
                <c:pt idx="22659">
                  <c:v>1.049461E-7</c:v>
                </c:pt>
                <c:pt idx="22660">
                  <c:v>1.049523E-7</c:v>
                </c:pt>
                <c:pt idx="22661">
                  <c:v>1.049586E-7</c:v>
                </c:pt>
                <c:pt idx="22662">
                  <c:v>1.049648E-7</c:v>
                </c:pt>
                <c:pt idx="22663">
                  <c:v>1.049711E-7</c:v>
                </c:pt>
                <c:pt idx="22664">
                  <c:v>1.049773E-7</c:v>
                </c:pt>
                <c:pt idx="22665">
                  <c:v>1.049836E-7</c:v>
                </c:pt>
                <c:pt idx="22666">
                  <c:v>1.049898E-7</c:v>
                </c:pt>
                <c:pt idx="22667">
                  <c:v>1.049961E-7</c:v>
                </c:pt>
                <c:pt idx="22668">
                  <c:v>1.0500230000000001E-7</c:v>
                </c:pt>
                <c:pt idx="22669">
                  <c:v>1.050086E-7</c:v>
                </c:pt>
                <c:pt idx="22670">
                  <c:v>1.0501479999999999E-7</c:v>
                </c:pt>
                <c:pt idx="22671">
                  <c:v>1.050211E-7</c:v>
                </c:pt>
                <c:pt idx="22672">
                  <c:v>1.0502729999999999E-7</c:v>
                </c:pt>
                <c:pt idx="22673">
                  <c:v>1.050336E-7</c:v>
                </c:pt>
                <c:pt idx="22674">
                  <c:v>1.050398E-7</c:v>
                </c:pt>
                <c:pt idx="22675">
                  <c:v>1.0504610000000001E-7</c:v>
                </c:pt>
                <c:pt idx="22676">
                  <c:v>1.050523E-7</c:v>
                </c:pt>
                <c:pt idx="22677">
                  <c:v>1.0505860000000001E-7</c:v>
                </c:pt>
                <c:pt idx="22678">
                  <c:v>1.050648E-7</c:v>
                </c:pt>
                <c:pt idx="22679">
                  <c:v>1.0507109999999999E-7</c:v>
                </c:pt>
                <c:pt idx="22680">
                  <c:v>1.050773E-7</c:v>
                </c:pt>
                <c:pt idx="22681">
                  <c:v>1.0508359999999999E-7</c:v>
                </c:pt>
                <c:pt idx="22682">
                  <c:v>1.050898E-7</c:v>
                </c:pt>
                <c:pt idx="22683">
                  <c:v>1.050961E-7</c:v>
                </c:pt>
                <c:pt idx="22684">
                  <c:v>1.051023E-7</c:v>
                </c:pt>
                <c:pt idx="22685">
                  <c:v>1.051086E-7</c:v>
                </c:pt>
                <c:pt idx="22686">
                  <c:v>1.051148E-7</c:v>
                </c:pt>
                <c:pt idx="22687">
                  <c:v>1.051211E-7</c:v>
                </c:pt>
                <c:pt idx="22688">
                  <c:v>1.051273E-7</c:v>
                </c:pt>
                <c:pt idx="22689">
                  <c:v>1.051336E-7</c:v>
                </c:pt>
                <c:pt idx="22690">
                  <c:v>1.051398E-7</c:v>
                </c:pt>
                <c:pt idx="22691">
                  <c:v>1.051461E-7</c:v>
                </c:pt>
                <c:pt idx="22692">
                  <c:v>1.051523E-7</c:v>
                </c:pt>
                <c:pt idx="22693">
                  <c:v>1.051586E-7</c:v>
                </c:pt>
                <c:pt idx="22694">
                  <c:v>1.051648E-7</c:v>
                </c:pt>
                <c:pt idx="22695">
                  <c:v>1.051711E-7</c:v>
                </c:pt>
                <c:pt idx="22696">
                  <c:v>1.0517730000000001E-7</c:v>
                </c:pt>
                <c:pt idx="22697">
                  <c:v>1.051836E-7</c:v>
                </c:pt>
                <c:pt idx="22698">
                  <c:v>1.0518979999999999E-7</c:v>
                </c:pt>
                <c:pt idx="22699">
                  <c:v>1.051961E-7</c:v>
                </c:pt>
                <c:pt idx="22700">
                  <c:v>1.0520229999999999E-7</c:v>
                </c:pt>
                <c:pt idx="22701">
                  <c:v>1.052086E-7</c:v>
                </c:pt>
                <c:pt idx="22702">
                  <c:v>1.052148E-7</c:v>
                </c:pt>
                <c:pt idx="22703">
                  <c:v>1.0522110000000001E-7</c:v>
                </c:pt>
                <c:pt idx="22704">
                  <c:v>1.052273E-7</c:v>
                </c:pt>
                <c:pt idx="22705">
                  <c:v>1.0523360000000001E-7</c:v>
                </c:pt>
                <c:pt idx="22706">
                  <c:v>1.052398E-7</c:v>
                </c:pt>
                <c:pt idx="22707">
                  <c:v>1.0524609999999999E-7</c:v>
                </c:pt>
                <c:pt idx="22708">
                  <c:v>1.052523E-7</c:v>
                </c:pt>
                <c:pt idx="22709">
                  <c:v>1.0525859999999999E-7</c:v>
                </c:pt>
                <c:pt idx="22710">
                  <c:v>1.052648E-7</c:v>
                </c:pt>
                <c:pt idx="22711">
                  <c:v>1.052711E-7</c:v>
                </c:pt>
                <c:pt idx="22712">
                  <c:v>1.052773E-7</c:v>
                </c:pt>
                <c:pt idx="22713">
                  <c:v>1.052836E-7</c:v>
                </c:pt>
                <c:pt idx="22714">
                  <c:v>1.052898E-7</c:v>
                </c:pt>
                <c:pt idx="22715">
                  <c:v>1.052961E-7</c:v>
                </c:pt>
                <c:pt idx="22716">
                  <c:v>1.053023E-7</c:v>
                </c:pt>
                <c:pt idx="22717">
                  <c:v>1.053086E-7</c:v>
                </c:pt>
                <c:pt idx="22718">
                  <c:v>1.053148E-7</c:v>
                </c:pt>
                <c:pt idx="22719">
                  <c:v>1.053211E-7</c:v>
                </c:pt>
                <c:pt idx="22720">
                  <c:v>1.053273E-7</c:v>
                </c:pt>
                <c:pt idx="22721">
                  <c:v>1.053336E-7</c:v>
                </c:pt>
                <c:pt idx="22722">
                  <c:v>1.053398E-7</c:v>
                </c:pt>
                <c:pt idx="22723">
                  <c:v>1.053461E-7</c:v>
                </c:pt>
                <c:pt idx="22724">
                  <c:v>1.0535230000000001E-7</c:v>
                </c:pt>
                <c:pt idx="22725">
                  <c:v>1.053586E-7</c:v>
                </c:pt>
                <c:pt idx="22726">
                  <c:v>1.0536480000000001E-7</c:v>
                </c:pt>
                <c:pt idx="22727">
                  <c:v>1.053711E-7</c:v>
                </c:pt>
                <c:pt idx="22728">
                  <c:v>1.0537729999999999E-7</c:v>
                </c:pt>
                <c:pt idx="22729">
                  <c:v>1.053836E-7</c:v>
                </c:pt>
                <c:pt idx="22730">
                  <c:v>1.053898E-7</c:v>
                </c:pt>
                <c:pt idx="22731">
                  <c:v>1.053961E-7</c:v>
                </c:pt>
                <c:pt idx="22732">
                  <c:v>1.054023E-7</c:v>
                </c:pt>
                <c:pt idx="22733">
                  <c:v>1.0540860000000001E-7</c:v>
                </c:pt>
                <c:pt idx="22734">
                  <c:v>1.054148E-7</c:v>
                </c:pt>
                <c:pt idx="22735">
                  <c:v>1.0542109999999999E-7</c:v>
                </c:pt>
                <c:pt idx="22736">
                  <c:v>1.054273E-7</c:v>
                </c:pt>
                <c:pt idx="22737">
                  <c:v>1.0543359999999999E-7</c:v>
                </c:pt>
                <c:pt idx="22738">
                  <c:v>1.054398E-7</c:v>
                </c:pt>
                <c:pt idx="22739">
                  <c:v>1.054461E-7</c:v>
                </c:pt>
                <c:pt idx="22740">
                  <c:v>1.054523E-7</c:v>
                </c:pt>
                <c:pt idx="22741">
                  <c:v>1.054586E-7</c:v>
                </c:pt>
                <c:pt idx="22742">
                  <c:v>1.054648E-7</c:v>
                </c:pt>
                <c:pt idx="22743">
                  <c:v>1.054711E-7</c:v>
                </c:pt>
                <c:pt idx="22744">
                  <c:v>1.054773E-7</c:v>
                </c:pt>
                <c:pt idx="22745">
                  <c:v>1.054836E-7</c:v>
                </c:pt>
                <c:pt idx="22746">
                  <c:v>1.054898E-7</c:v>
                </c:pt>
                <c:pt idx="22747">
                  <c:v>1.054961E-7</c:v>
                </c:pt>
                <c:pt idx="22748">
                  <c:v>1.055023E-7</c:v>
                </c:pt>
                <c:pt idx="22749">
                  <c:v>1.055086E-7</c:v>
                </c:pt>
                <c:pt idx="22750">
                  <c:v>1.055148E-7</c:v>
                </c:pt>
                <c:pt idx="22751">
                  <c:v>1.055211E-7</c:v>
                </c:pt>
                <c:pt idx="22752">
                  <c:v>1.0552730000000001E-7</c:v>
                </c:pt>
                <c:pt idx="22753">
                  <c:v>1.055336E-7</c:v>
                </c:pt>
                <c:pt idx="22754">
                  <c:v>1.0553980000000001E-7</c:v>
                </c:pt>
                <c:pt idx="22755">
                  <c:v>1.055461E-7</c:v>
                </c:pt>
                <c:pt idx="22756">
                  <c:v>1.0555229999999999E-7</c:v>
                </c:pt>
                <c:pt idx="22757">
                  <c:v>1.055586E-7</c:v>
                </c:pt>
                <c:pt idx="22758">
                  <c:v>1.055648E-7</c:v>
                </c:pt>
                <c:pt idx="22759">
                  <c:v>1.055711E-7</c:v>
                </c:pt>
                <c:pt idx="22760">
                  <c:v>1.055773E-7</c:v>
                </c:pt>
                <c:pt idx="22761">
                  <c:v>1.0558360000000001E-7</c:v>
                </c:pt>
                <c:pt idx="22762">
                  <c:v>1.055898E-7</c:v>
                </c:pt>
                <c:pt idx="22763">
                  <c:v>1.0559609999999999E-7</c:v>
                </c:pt>
                <c:pt idx="22764">
                  <c:v>1.056023E-7</c:v>
                </c:pt>
                <c:pt idx="22765">
                  <c:v>1.0560859999999999E-7</c:v>
                </c:pt>
                <c:pt idx="22766">
                  <c:v>1.056148E-7</c:v>
                </c:pt>
                <c:pt idx="22767">
                  <c:v>1.056211E-7</c:v>
                </c:pt>
                <c:pt idx="22768">
                  <c:v>1.056273E-7</c:v>
                </c:pt>
                <c:pt idx="22769">
                  <c:v>1.056336E-7</c:v>
                </c:pt>
                <c:pt idx="22770">
                  <c:v>1.056398E-7</c:v>
                </c:pt>
                <c:pt idx="22771">
                  <c:v>1.056461E-7</c:v>
                </c:pt>
                <c:pt idx="22772">
                  <c:v>1.056523E-7</c:v>
                </c:pt>
                <c:pt idx="22773">
                  <c:v>1.056586E-7</c:v>
                </c:pt>
                <c:pt idx="22774">
                  <c:v>1.056648E-7</c:v>
                </c:pt>
                <c:pt idx="22775">
                  <c:v>1.056711E-7</c:v>
                </c:pt>
                <c:pt idx="22776">
                  <c:v>1.056773E-7</c:v>
                </c:pt>
                <c:pt idx="22777">
                  <c:v>1.056836E-7</c:v>
                </c:pt>
                <c:pt idx="22778">
                  <c:v>1.056898E-7</c:v>
                </c:pt>
                <c:pt idx="22779">
                  <c:v>1.056961E-7</c:v>
                </c:pt>
                <c:pt idx="22780">
                  <c:v>1.0570230000000001E-7</c:v>
                </c:pt>
                <c:pt idx="22781">
                  <c:v>1.057086E-7</c:v>
                </c:pt>
                <c:pt idx="22782">
                  <c:v>1.0571480000000001E-7</c:v>
                </c:pt>
                <c:pt idx="22783">
                  <c:v>1.057211E-7</c:v>
                </c:pt>
                <c:pt idx="22784">
                  <c:v>1.0572729999999999E-7</c:v>
                </c:pt>
                <c:pt idx="22785">
                  <c:v>1.057336E-7</c:v>
                </c:pt>
                <c:pt idx="22786">
                  <c:v>1.057398E-7</c:v>
                </c:pt>
                <c:pt idx="22787">
                  <c:v>1.057461E-7</c:v>
                </c:pt>
                <c:pt idx="22788">
                  <c:v>1.057523E-7</c:v>
                </c:pt>
                <c:pt idx="22789">
                  <c:v>1.0575860000000001E-7</c:v>
                </c:pt>
                <c:pt idx="22790">
                  <c:v>1.057648E-7</c:v>
                </c:pt>
                <c:pt idx="22791">
                  <c:v>1.0577109999999999E-7</c:v>
                </c:pt>
                <c:pt idx="22792">
                  <c:v>1.057773E-7</c:v>
                </c:pt>
                <c:pt idx="22793">
                  <c:v>1.0578359999999999E-7</c:v>
                </c:pt>
                <c:pt idx="22794">
                  <c:v>1.057898E-7</c:v>
                </c:pt>
                <c:pt idx="22795">
                  <c:v>1.057961E-7</c:v>
                </c:pt>
                <c:pt idx="22796">
                  <c:v>1.058023E-7</c:v>
                </c:pt>
                <c:pt idx="22797">
                  <c:v>1.058086E-7</c:v>
                </c:pt>
                <c:pt idx="22798">
                  <c:v>1.058148E-7</c:v>
                </c:pt>
                <c:pt idx="22799">
                  <c:v>1.058211E-7</c:v>
                </c:pt>
                <c:pt idx="22800">
                  <c:v>1.058273E-7</c:v>
                </c:pt>
                <c:pt idx="22801">
                  <c:v>1.058336E-7</c:v>
                </c:pt>
                <c:pt idx="22802">
                  <c:v>1.058398E-7</c:v>
                </c:pt>
                <c:pt idx="22803">
                  <c:v>1.058461E-7</c:v>
                </c:pt>
                <c:pt idx="22804">
                  <c:v>1.058523E-7</c:v>
                </c:pt>
                <c:pt idx="22805">
                  <c:v>1.058586E-7</c:v>
                </c:pt>
                <c:pt idx="22806">
                  <c:v>1.058648E-7</c:v>
                </c:pt>
                <c:pt idx="22807">
                  <c:v>1.058711E-7</c:v>
                </c:pt>
                <c:pt idx="22808">
                  <c:v>1.0587730000000001E-7</c:v>
                </c:pt>
                <c:pt idx="22809">
                  <c:v>1.058836E-7</c:v>
                </c:pt>
                <c:pt idx="22810">
                  <c:v>1.0588980000000001E-7</c:v>
                </c:pt>
                <c:pt idx="22811">
                  <c:v>1.058961E-7</c:v>
                </c:pt>
                <c:pt idx="22812">
                  <c:v>1.0590229999999999E-7</c:v>
                </c:pt>
                <c:pt idx="22813">
                  <c:v>1.059086E-7</c:v>
                </c:pt>
                <c:pt idx="22814">
                  <c:v>1.0591479999999999E-7</c:v>
                </c:pt>
                <c:pt idx="22815">
                  <c:v>1.059211E-7</c:v>
                </c:pt>
                <c:pt idx="22816">
                  <c:v>1.059273E-7</c:v>
                </c:pt>
                <c:pt idx="22817">
                  <c:v>1.0593360000000001E-7</c:v>
                </c:pt>
                <c:pt idx="22818">
                  <c:v>1.059398E-7</c:v>
                </c:pt>
                <c:pt idx="22819">
                  <c:v>1.0594610000000001E-7</c:v>
                </c:pt>
                <c:pt idx="22820">
                  <c:v>1.059523E-7</c:v>
                </c:pt>
                <c:pt idx="22821">
                  <c:v>1.0595859999999999E-7</c:v>
                </c:pt>
                <c:pt idx="22822">
                  <c:v>1.059648E-7</c:v>
                </c:pt>
                <c:pt idx="22823">
                  <c:v>1.059711E-7</c:v>
                </c:pt>
                <c:pt idx="22824">
                  <c:v>1.059773E-7</c:v>
                </c:pt>
                <c:pt idx="22825">
                  <c:v>1.059836E-7</c:v>
                </c:pt>
                <c:pt idx="22826">
                  <c:v>1.059898E-7</c:v>
                </c:pt>
                <c:pt idx="22827">
                  <c:v>1.059961E-7</c:v>
                </c:pt>
                <c:pt idx="22828">
                  <c:v>1.060023E-7</c:v>
                </c:pt>
                <c:pt idx="22829">
                  <c:v>1.060086E-7</c:v>
                </c:pt>
                <c:pt idx="22830">
                  <c:v>1.060148E-7</c:v>
                </c:pt>
                <c:pt idx="22831">
                  <c:v>1.060211E-7</c:v>
                </c:pt>
                <c:pt idx="22832">
                  <c:v>1.060273E-7</c:v>
                </c:pt>
                <c:pt idx="22833">
                  <c:v>1.060336E-7</c:v>
                </c:pt>
                <c:pt idx="22834">
                  <c:v>1.060398E-7</c:v>
                </c:pt>
                <c:pt idx="22835">
                  <c:v>1.060461E-7</c:v>
                </c:pt>
                <c:pt idx="22836">
                  <c:v>1.0605230000000001E-7</c:v>
                </c:pt>
                <c:pt idx="22837">
                  <c:v>1.060586E-7</c:v>
                </c:pt>
                <c:pt idx="22838">
                  <c:v>1.0606480000000001E-7</c:v>
                </c:pt>
                <c:pt idx="22839">
                  <c:v>1.060711E-7</c:v>
                </c:pt>
                <c:pt idx="22840">
                  <c:v>1.0607729999999999E-7</c:v>
                </c:pt>
                <c:pt idx="22841">
                  <c:v>1.060836E-7</c:v>
                </c:pt>
                <c:pt idx="22842">
                  <c:v>1.0608979999999999E-7</c:v>
                </c:pt>
                <c:pt idx="22843">
                  <c:v>1.060961E-7</c:v>
                </c:pt>
                <c:pt idx="22844">
                  <c:v>1.061023E-7</c:v>
                </c:pt>
                <c:pt idx="22845">
                  <c:v>1.0610860000000001E-7</c:v>
                </c:pt>
                <c:pt idx="22846">
                  <c:v>1.061148E-7</c:v>
                </c:pt>
                <c:pt idx="22847">
                  <c:v>1.0612110000000001E-7</c:v>
                </c:pt>
                <c:pt idx="22848">
                  <c:v>1.061273E-7</c:v>
                </c:pt>
                <c:pt idx="22849">
                  <c:v>1.0613359999999999E-7</c:v>
                </c:pt>
                <c:pt idx="22850">
                  <c:v>1.061398E-7</c:v>
                </c:pt>
                <c:pt idx="22851">
                  <c:v>1.061461E-7</c:v>
                </c:pt>
                <c:pt idx="22852">
                  <c:v>1.061523E-7</c:v>
                </c:pt>
                <c:pt idx="22853">
                  <c:v>1.061586E-7</c:v>
                </c:pt>
                <c:pt idx="22854">
                  <c:v>1.061648E-7</c:v>
                </c:pt>
                <c:pt idx="22855">
                  <c:v>1.061711E-7</c:v>
                </c:pt>
                <c:pt idx="22856">
                  <c:v>1.061773E-7</c:v>
                </c:pt>
                <c:pt idx="22857">
                  <c:v>1.061836E-7</c:v>
                </c:pt>
                <c:pt idx="22858">
                  <c:v>1.061898E-7</c:v>
                </c:pt>
                <c:pt idx="22859">
                  <c:v>1.061961E-7</c:v>
                </c:pt>
                <c:pt idx="22860">
                  <c:v>1.062023E-7</c:v>
                </c:pt>
                <c:pt idx="22861">
                  <c:v>1.062086E-7</c:v>
                </c:pt>
                <c:pt idx="22862">
                  <c:v>1.062148E-7</c:v>
                </c:pt>
                <c:pt idx="22863">
                  <c:v>1.062211E-7</c:v>
                </c:pt>
                <c:pt idx="22864">
                  <c:v>1.0622730000000001E-7</c:v>
                </c:pt>
                <c:pt idx="22865">
                  <c:v>1.062336E-7</c:v>
                </c:pt>
                <c:pt idx="22866">
                  <c:v>1.0623980000000001E-7</c:v>
                </c:pt>
                <c:pt idx="22867">
                  <c:v>1.062461E-7</c:v>
                </c:pt>
                <c:pt idx="22868">
                  <c:v>1.0625229999999999E-7</c:v>
                </c:pt>
                <c:pt idx="22869">
                  <c:v>1.062586E-7</c:v>
                </c:pt>
                <c:pt idx="22870">
                  <c:v>1.0626479999999999E-7</c:v>
                </c:pt>
                <c:pt idx="22871">
                  <c:v>1.062711E-7</c:v>
                </c:pt>
                <c:pt idx="22872">
                  <c:v>1.062773E-7</c:v>
                </c:pt>
                <c:pt idx="22873">
                  <c:v>1.0628360000000001E-7</c:v>
                </c:pt>
                <c:pt idx="22874">
                  <c:v>1.062898E-7</c:v>
                </c:pt>
                <c:pt idx="22875">
                  <c:v>1.0629610000000001E-7</c:v>
                </c:pt>
                <c:pt idx="22876">
                  <c:v>1.063023E-7</c:v>
                </c:pt>
                <c:pt idx="22877">
                  <c:v>1.0630859999999999E-7</c:v>
                </c:pt>
                <c:pt idx="22878">
                  <c:v>1.063148E-7</c:v>
                </c:pt>
                <c:pt idx="22879">
                  <c:v>1.063211E-7</c:v>
                </c:pt>
                <c:pt idx="22880">
                  <c:v>1.063273E-7</c:v>
                </c:pt>
                <c:pt idx="22881">
                  <c:v>1.063336E-7</c:v>
                </c:pt>
                <c:pt idx="22882">
                  <c:v>1.063398E-7</c:v>
                </c:pt>
                <c:pt idx="22883">
                  <c:v>1.063461E-7</c:v>
                </c:pt>
                <c:pt idx="22884">
                  <c:v>1.063523E-7</c:v>
                </c:pt>
                <c:pt idx="22885">
                  <c:v>1.063586E-7</c:v>
                </c:pt>
                <c:pt idx="22886">
                  <c:v>1.063648E-7</c:v>
                </c:pt>
                <c:pt idx="22887">
                  <c:v>1.063711E-7</c:v>
                </c:pt>
                <c:pt idx="22888">
                  <c:v>1.063773E-7</c:v>
                </c:pt>
                <c:pt idx="22889">
                  <c:v>1.063836E-7</c:v>
                </c:pt>
                <c:pt idx="22890">
                  <c:v>1.063898E-7</c:v>
                </c:pt>
                <c:pt idx="22891">
                  <c:v>1.063961E-7</c:v>
                </c:pt>
                <c:pt idx="22892">
                  <c:v>1.0640230000000001E-7</c:v>
                </c:pt>
                <c:pt idx="22893">
                  <c:v>1.064086E-7</c:v>
                </c:pt>
                <c:pt idx="22894">
                  <c:v>1.0641480000000001E-7</c:v>
                </c:pt>
                <c:pt idx="22895">
                  <c:v>1.064211E-7</c:v>
                </c:pt>
                <c:pt idx="22896">
                  <c:v>1.0642729999999999E-7</c:v>
                </c:pt>
                <c:pt idx="22897">
                  <c:v>1.064336E-7</c:v>
                </c:pt>
                <c:pt idx="22898">
                  <c:v>1.0643979999999999E-7</c:v>
                </c:pt>
                <c:pt idx="22899">
                  <c:v>1.064461E-7</c:v>
                </c:pt>
                <c:pt idx="22900">
                  <c:v>1.064523E-7</c:v>
                </c:pt>
                <c:pt idx="22901">
                  <c:v>1.0645860000000001E-7</c:v>
                </c:pt>
                <c:pt idx="22902">
                  <c:v>1.064648E-7</c:v>
                </c:pt>
                <c:pt idx="22903">
                  <c:v>1.0647110000000001E-7</c:v>
                </c:pt>
                <c:pt idx="22904">
                  <c:v>1.064773E-7</c:v>
                </c:pt>
                <c:pt idx="22905">
                  <c:v>1.0648359999999999E-7</c:v>
                </c:pt>
                <c:pt idx="22906">
                  <c:v>1.064898E-7</c:v>
                </c:pt>
                <c:pt idx="22907">
                  <c:v>1.0649609999999999E-7</c:v>
                </c:pt>
                <c:pt idx="22908">
                  <c:v>1.065023E-7</c:v>
                </c:pt>
                <c:pt idx="22909">
                  <c:v>1.065086E-7</c:v>
                </c:pt>
                <c:pt idx="22910">
                  <c:v>1.065148E-7</c:v>
                </c:pt>
                <c:pt idx="22911">
                  <c:v>1.065211E-7</c:v>
                </c:pt>
                <c:pt idx="22912">
                  <c:v>1.065273E-7</c:v>
                </c:pt>
                <c:pt idx="22913">
                  <c:v>1.065336E-7</c:v>
                </c:pt>
                <c:pt idx="22914">
                  <c:v>1.065398E-7</c:v>
                </c:pt>
                <c:pt idx="22915">
                  <c:v>1.065461E-7</c:v>
                </c:pt>
                <c:pt idx="22916">
                  <c:v>1.065523E-7</c:v>
                </c:pt>
                <c:pt idx="22917">
                  <c:v>1.065586E-7</c:v>
                </c:pt>
                <c:pt idx="22918">
                  <c:v>1.065648E-7</c:v>
                </c:pt>
                <c:pt idx="22919">
                  <c:v>1.065711E-7</c:v>
                </c:pt>
                <c:pt idx="22920">
                  <c:v>1.0657730000000001E-7</c:v>
                </c:pt>
                <c:pt idx="22921">
                  <c:v>1.065836E-7</c:v>
                </c:pt>
                <c:pt idx="22922">
                  <c:v>1.0658980000000001E-7</c:v>
                </c:pt>
                <c:pt idx="22923">
                  <c:v>1.065961E-7</c:v>
                </c:pt>
                <c:pt idx="22924">
                  <c:v>1.0660229999999999E-7</c:v>
                </c:pt>
                <c:pt idx="22925">
                  <c:v>1.066086E-7</c:v>
                </c:pt>
                <c:pt idx="22926">
                  <c:v>1.0661479999999999E-7</c:v>
                </c:pt>
                <c:pt idx="22927">
                  <c:v>1.066211E-7</c:v>
                </c:pt>
                <c:pt idx="22928">
                  <c:v>1.066273E-7</c:v>
                </c:pt>
                <c:pt idx="22929">
                  <c:v>1.0663360000000001E-7</c:v>
                </c:pt>
                <c:pt idx="22930">
                  <c:v>1.066398E-7</c:v>
                </c:pt>
                <c:pt idx="22931">
                  <c:v>1.0664610000000001E-7</c:v>
                </c:pt>
                <c:pt idx="22932">
                  <c:v>1.066523E-7</c:v>
                </c:pt>
                <c:pt idx="22933">
                  <c:v>1.0665859999999999E-7</c:v>
                </c:pt>
                <c:pt idx="22934">
                  <c:v>1.066648E-7</c:v>
                </c:pt>
                <c:pt idx="22935">
                  <c:v>1.0667109999999999E-7</c:v>
                </c:pt>
                <c:pt idx="22936">
                  <c:v>1.066773E-7</c:v>
                </c:pt>
                <c:pt idx="22937">
                  <c:v>1.066836E-7</c:v>
                </c:pt>
                <c:pt idx="22938">
                  <c:v>1.066898E-7</c:v>
                </c:pt>
                <c:pt idx="22939">
                  <c:v>1.066961E-7</c:v>
                </c:pt>
                <c:pt idx="22940">
                  <c:v>1.067023E-7</c:v>
                </c:pt>
                <c:pt idx="22941">
                  <c:v>1.067086E-7</c:v>
                </c:pt>
                <c:pt idx="22942">
                  <c:v>1.067148E-7</c:v>
                </c:pt>
                <c:pt idx="22943">
                  <c:v>1.067211E-7</c:v>
                </c:pt>
                <c:pt idx="22944">
                  <c:v>1.067273E-7</c:v>
                </c:pt>
                <c:pt idx="22945">
                  <c:v>1.067336E-7</c:v>
                </c:pt>
                <c:pt idx="22946">
                  <c:v>1.067398E-7</c:v>
                </c:pt>
                <c:pt idx="22947">
                  <c:v>1.067461E-7</c:v>
                </c:pt>
                <c:pt idx="22948">
                  <c:v>1.067523E-7</c:v>
                </c:pt>
                <c:pt idx="22949">
                  <c:v>1.067586E-7</c:v>
                </c:pt>
                <c:pt idx="22950">
                  <c:v>1.0676480000000001E-7</c:v>
                </c:pt>
                <c:pt idx="22951">
                  <c:v>1.067711E-7</c:v>
                </c:pt>
                <c:pt idx="22952">
                  <c:v>1.0677729999999999E-7</c:v>
                </c:pt>
                <c:pt idx="22953">
                  <c:v>1.067836E-7</c:v>
                </c:pt>
                <c:pt idx="22954">
                  <c:v>1.0678979999999999E-7</c:v>
                </c:pt>
                <c:pt idx="22955">
                  <c:v>1.067961E-7</c:v>
                </c:pt>
                <c:pt idx="22956">
                  <c:v>1.068023E-7</c:v>
                </c:pt>
                <c:pt idx="22957">
                  <c:v>1.0680860000000001E-7</c:v>
                </c:pt>
                <c:pt idx="22958">
                  <c:v>1.068148E-7</c:v>
                </c:pt>
                <c:pt idx="22959">
                  <c:v>1.0682110000000001E-7</c:v>
                </c:pt>
                <c:pt idx="22960">
                  <c:v>1.068273E-7</c:v>
                </c:pt>
                <c:pt idx="22961">
                  <c:v>1.0683359999999999E-7</c:v>
                </c:pt>
                <c:pt idx="22962">
                  <c:v>1.068398E-7</c:v>
                </c:pt>
                <c:pt idx="22963">
                  <c:v>1.0684609999999999E-7</c:v>
                </c:pt>
                <c:pt idx="22964">
                  <c:v>1.068523E-7</c:v>
                </c:pt>
                <c:pt idx="22965">
                  <c:v>1.068586E-7</c:v>
                </c:pt>
                <c:pt idx="22966">
                  <c:v>1.068648E-7</c:v>
                </c:pt>
                <c:pt idx="22967">
                  <c:v>1.068711E-7</c:v>
                </c:pt>
                <c:pt idx="22968">
                  <c:v>1.068773E-7</c:v>
                </c:pt>
                <c:pt idx="22969">
                  <c:v>1.068836E-7</c:v>
                </c:pt>
                <c:pt idx="22970">
                  <c:v>1.068898E-7</c:v>
                </c:pt>
                <c:pt idx="22971">
                  <c:v>1.068961E-7</c:v>
                </c:pt>
                <c:pt idx="22972">
                  <c:v>1.069023E-7</c:v>
                </c:pt>
                <c:pt idx="22973">
                  <c:v>1.069086E-7</c:v>
                </c:pt>
                <c:pt idx="22974">
                  <c:v>1.069148E-7</c:v>
                </c:pt>
                <c:pt idx="22975">
                  <c:v>1.069211E-7</c:v>
                </c:pt>
                <c:pt idx="22976">
                  <c:v>1.069273E-7</c:v>
                </c:pt>
                <c:pt idx="22977">
                  <c:v>1.069336E-7</c:v>
                </c:pt>
                <c:pt idx="22978">
                  <c:v>1.0693980000000001E-7</c:v>
                </c:pt>
                <c:pt idx="22979">
                  <c:v>1.069461E-7</c:v>
                </c:pt>
                <c:pt idx="22980">
                  <c:v>1.0695229999999999E-7</c:v>
                </c:pt>
                <c:pt idx="22981">
                  <c:v>1.069586E-7</c:v>
                </c:pt>
                <c:pt idx="22982">
                  <c:v>1.0696479999999999E-7</c:v>
                </c:pt>
                <c:pt idx="22983">
                  <c:v>1.069711E-7</c:v>
                </c:pt>
                <c:pt idx="22984">
                  <c:v>1.069773E-7</c:v>
                </c:pt>
                <c:pt idx="22985">
                  <c:v>1.0698360000000001E-7</c:v>
                </c:pt>
                <c:pt idx="22986">
                  <c:v>1.069898E-7</c:v>
                </c:pt>
                <c:pt idx="22987">
                  <c:v>1.0699610000000001E-7</c:v>
                </c:pt>
                <c:pt idx="22988">
                  <c:v>1.070023E-7</c:v>
                </c:pt>
                <c:pt idx="22989">
                  <c:v>1.0700859999999999E-7</c:v>
                </c:pt>
                <c:pt idx="22990">
                  <c:v>1.070148E-7</c:v>
                </c:pt>
                <c:pt idx="22991">
                  <c:v>1.0702109999999999E-7</c:v>
                </c:pt>
                <c:pt idx="22992">
                  <c:v>1.070273E-7</c:v>
                </c:pt>
                <c:pt idx="22993">
                  <c:v>1.070336E-7</c:v>
                </c:pt>
                <c:pt idx="22994">
                  <c:v>1.070398E-7</c:v>
                </c:pt>
                <c:pt idx="22995">
                  <c:v>1.070461E-7</c:v>
                </c:pt>
                <c:pt idx="22996">
                  <c:v>1.070523E-7</c:v>
                </c:pt>
                <c:pt idx="22997">
                  <c:v>1.070586E-7</c:v>
                </c:pt>
                <c:pt idx="22998">
                  <c:v>1.070648E-7</c:v>
                </c:pt>
                <c:pt idx="22999">
                  <c:v>1.070711E-7</c:v>
                </c:pt>
                <c:pt idx="23000">
                  <c:v>1.070773E-7</c:v>
                </c:pt>
                <c:pt idx="23001">
                  <c:v>1.070836E-7</c:v>
                </c:pt>
                <c:pt idx="23002">
                  <c:v>1.070898E-7</c:v>
                </c:pt>
                <c:pt idx="23003">
                  <c:v>1.070961E-7</c:v>
                </c:pt>
                <c:pt idx="23004">
                  <c:v>1.071023E-7</c:v>
                </c:pt>
                <c:pt idx="23005">
                  <c:v>1.071086E-7</c:v>
                </c:pt>
                <c:pt idx="23006">
                  <c:v>1.0711480000000001E-7</c:v>
                </c:pt>
                <c:pt idx="23007">
                  <c:v>1.071211E-7</c:v>
                </c:pt>
                <c:pt idx="23008">
                  <c:v>1.0712729999999999E-7</c:v>
                </c:pt>
                <c:pt idx="23009">
                  <c:v>1.071336E-7</c:v>
                </c:pt>
                <c:pt idx="23010">
                  <c:v>1.0713979999999999E-7</c:v>
                </c:pt>
                <c:pt idx="23011">
                  <c:v>1.071461E-7</c:v>
                </c:pt>
                <c:pt idx="23012">
                  <c:v>1.071523E-7</c:v>
                </c:pt>
                <c:pt idx="23013">
                  <c:v>1.0715860000000001E-7</c:v>
                </c:pt>
                <c:pt idx="23014">
                  <c:v>1.071648E-7</c:v>
                </c:pt>
                <c:pt idx="23015">
                  <c:v>1.0717110000000001E-7</c:v>
                </c:pt>
                <c:pt idx="23016">
                  <c:v>1.071773E-7</c:v>
                </c:pt>
                <c:pt idx="23017">
                  <c:v>1.0718359999999999E-7</c:v>
                </c:pt>
                <c:pt idx="23018">
                  <c:v>1.071898E-7</c:v>
                </c:pt>
                <c:pt idx="23019">
                  <c:v>1.0719609999999999E-7</c:v>
                </c:pt>
                <c:pt idx="23020">
                  <c:v>1.072023E-7</c:v>
                </c:pt>
                <c:pt idx="23021">
                  <c:v>1.072086E-7</c:v>
                </c:pt>
                <c:pt idx="23022">
                  <c:v>1.072148E-7</c:v>
                </c:pt>
                <c:pt idx="23023">
                  <c:v>1.072211E-7</c:v>
                </c:pt>
                <c:pt idx="23024">
                  <c:v>1.072273E-7</c:v>
                </c:pt>
                <c:pt idx="23025">
                  <c:v>1.072336E-7</c:v>
                </c:pt>
                <c:pt idx="23026">
                  <c:v>1.072398E-7</c:v>
                </c:pt>
                <c:pt idx="23027">
                  <c:v>1.072461E-7</c:v>
                </c:pt>
                <c:pt idx="23028">
                  <c:v>1.072523E-7</c:v>
                </c:pt>
                <c:pt idx="23029">
                  <c:v>1.072586E-7</c:v>
                </c:pt>
                <c:pt idx="23030">
                  <c:v>1.072648E-7</c:v>
                </c:pt>
                <c:pt idx="23031">
                  <c:v>1.072711E-7</c:v>
                </c:pt>
                <c:pt idx="23032">
                  <c:v>1.072773E-7</c:v>
                </c:pt>
                <c:pt idx="23033">
                  <c:v>1.072836E-7</c:v>
                </c:pt>
                <c:pt idx="23034">
                  <c:v>1.0728980000000001E-7</c:v>
                </c:pt>
                <c:pt idx="23035">
                  <c:v>1.072961E-7</c:v>
                </c:pt>
                <c:pt idx="23036">
                  <c:v>1.0730230000000001E-7</c:v>
                </c:pt>
                <c:pt idx="23037">
                  <c:v>1.073086E-7</c:v>
                </c:pt>
                <c:pt idx="23038">
                  <c:v>1.0731479999999999E-7</c:v>
                </c:pt>
                <c:pt idx="23039">
                  <c:v>1.073211E-7</c:v>
                </c:pt>
                <c:pt idx="23040">
                  <c:v>1.073273E-7</c:v>
                </c:pt>
                <c:pt idx="23041">
                  <c:v>1.073336E-7</c:v>
                </c:pt>
                <c:pt idx="23042">
                  <c:v>1.073398E-7</c:v>
                </c:pt>
                <c:pt idx="23043">
                  <c:v>1.0734610000000001E-7</c:v>
                </c:pt>
                <c:pt idx="23044">
                  <c:v>1.073523E-7</c:v>
                </c:pt>
                <c:pt idx="23045">
                  <c:v>1.0735859999999999E-7</c:v>
                </c:pt>
                <c:pt idx="23046">
                  <c:v>1.073648E-7</c:v>
                </c:pt>
                <c:pt idx="23047">
                  <c:v>1.0737109999999999E-7</c:v>
                </c:pt>
                <c:pt idx="23048">
                  <c:v>1.073773E-7</c:v>
                </c:pt>
                <c:pt idx="23049">
                  <c:v>1.073836E-7</c:v>
                </c:pt>
                <c:pt idx="23050">
                  <c:v>1.073898E-7</c:v>
                </c:pt>
                <c:pt idx="23051">
                  <c:v>1.073961E-7</c:v>
                </c:pt>
                <c:pt idx="23052">
                  <c:v>1.074023E-7</c:v>
                </c:pt>
                <c:pt idx="23053">
                  <c:v>1.074086E-7</c:v>
                </c:pt>
                <c:pt idx="23054">
                  <c:v>1.074148E-7</c:v>
                </c:pt>
                <c:pt idx="23055">
                  <c:v>1.074211E-7</c:v>
                </c:pt>
                <c:pt idx="23056">
                  <c:v>1.074273E-7</c:v>
                </c:pt>
                <c:pt idx="23057">
                  <c:v>1.074336E-7</c:v>
                </c:pt>
                <c:pt idx="23058">
                  <c:v>1.074398E-7</c:v>
                </c:pt>
                <c:pt idx="23059">
                  <c:v>1.074461E-7</c:v>
                </c:pt>
                <c:pt idx="23060">
                  <c:v>1.074523E-7</c:v>
                </c:pt>
                <c:pt idx="23061">
                  <c:v>1.074586E-7</c:v>
                </c:pt>
                <c:pt idx="23062">
                  <c:v>1.0746480000000001E-7</c:v>
                </c:pt>
                <c:pt idx="23063">
                  <c:v>1.074711E-7</c:v>
                </c:pt>
                <c:pt idx="23064">
                  <c:v>1.0747730000000001E-7</c:v>
                </c:pt>
                <c:pt idx="23065">
                  <c:v>1.074836E-7</c:v>
                </c:pt>
                <c:pt idx="23066">
                  <c:v>1.0748979999999999E-7</c:v>
                </c:pt>
                <c:pt idx="23067">
                  <c:v>1.074961E-7</c:v>
                </c:pt>
                <c:pt idx="23068">
                  <c:v>1.075023E-7</c:v>
                </c:pt>
                <c:pt idx="23069">
                  <c:v>1.075086E-7</c:v>
                </c:pt>
                <c:pt idx="23070">
                  <c:v>1.075148E-7</c:v>
                </c:pt>
                <c:pt idx="23071">
                  <c:v>1.0752110000000001E-7</c:v>
                </c:pt>
                <c:pt idx="23072">
                  <c:v>1.075273E-7</c:v>
                </c:pt>
                <c:pt idx="23073">
                  <c:v>1.0753359999999999E-7</c:v>
                </c:pt>
                <c:pt idx="23074">
                  <c:v>1.075398E-7</c:v>
                </c:pt>
                <c:pt idx="23075">
                  <c:v>1.0754609999999999E-7</c:v>
                </c:pt>
                <c:pt idx="23076">
                  <c:v>1.075523E-7</c:v>
                </c:pt>
                <c:pt idx="23077">
                  <c:v>1.075586E-7</c:v>
                </c:pt>
                <c:pt idx="23078">
                  <c:v>1.075648E-7</c:v>
                </c:pt>
                <c:pt idx="23079">
                  <c:v>1.075711E-7</c:v>
                </c:pt>
                <c:pt idx="23080">
                  <c:v>1.075773E-7</c:v>
                </c:pt>
                <c:pt idx="23081">
                  <c:v>1.075836E-7</c:v>
                </c:pt>
                <c:pt idx="23082">
                  <c:v>1.075898E-7</c:v>
                </c:pt>
                <c:pt idx="23083">
                  <c:v>1.075961E-7</c:v>
                </c:pt>
                <c:pt idx="23084">
                  <c:v>1.076023E-7</c:v>
                </c:pt>
                <c:pt idx="23085">
                  <c:v>1.076086E-7</c:v>
                </c:pt>
                <c:pt idx="23086">
                  <c:v>1.076148E-7</c:v>
                </c:pt>
                <c:pt idx="23087">
                  <c:v>1.076211E-7</c:v>
                </c:pt>
                <c:pt idx="23088">
                  <c:v>1.076273E-7</c:v>
                </c:pt>
                <c:pt idx="23089">
                  <c:v>1.076336E-7</c:v>
                </c:pt>
                <c:pt idx="23090">
                  <c:v>1.0763980000000001E-7</c:v>
                </c:pt>
                <c:pt idx="23091">
                  <c:v>1.076461E-7</c:v>
                </c:pt>
                <c:pt idx="23092">
                  <c:v>1.0765230000000001E-7</c:v>
                </c:pt>
                <c:pt idx="23093">
                  <c:v>1.076586E-7</c:v>
                </c:pt>
                <c:pt idx="23094">
                  <c:v>1.0766479999999999E-7</c:v>
                </c:pt>
                <c:pt idx="23095">
                  <c:v>1.076711E-7</c:v>
                </c:pt>
                <c:pt idx="23096">
                  <c:v>1.076773E-7</c:v>
                </c:pt>
                <c:pt idx="23097">
                  <c:v>1.076836E-7</c:v>
                </c:pt>
                <c:pt idx="23098">
                  <c:v>1.076898E-7</c:v>
                </c:pt>
                <c:pt idx="23099">
                  <c:v>1.0769610000000001E-7</c:v>
                </c:pt>
                <c:pt idx="23100">
                  <c:v>1.077023E-7</c:v>
                </c:pt>
                <c:pt idx="23101">
                  <c:v>1.0770859999999999E-7</c:v>
                </c:pt>
                <c:pt idx="23102">
                  <c:v>1.077148E-7</c:v>
                </c:pt>
                <c:pt idx="23103">
                  <c:v>1.0772109999999999E-7</c:v>
                </c:pt>
                <c:pt idx="23104">
                  <c:v>1.077273E-7</c:v>
                </c:pt>
                <c:pt idx="23105">
                  <c:v>1.077336E-7</c:v>
                </c:pt>
                <c:pt idx="23106">
                  <c:v>1.077398E-7</c:v>
                </c:pt>
                <c:pt idx="23107">
                  <c:v>1.077461E-7</c:v>
                </c:pt>
                <c:pt idx="23108">
                  <c:v>1.077523E-7</c:v>
                </c:pt>
                <c:pt idx="23109">
                  <c:v>1.077586E-7</c:v>
                </c:pt>
                <c:pt idx="23110">
                  <c:v>1.077648E-7</c:v>
                </c:pt>
                <c:pt idx="23111">
                  <c:v>1.077711E-7</c:v>
                </c:pt>
                <c:pt idx="23112">
                  <c:v>1.077773E-7</c:v>
                </c:pt>
                <c:pt idx="23113">
                  <c:v>1.077836E-7</c:v>
                </c:pt>
                <c:pt idx="23114">
                  <c:v>1.077898E-7</c:v>
                </c:pt>
                <c:pt idx="23115">
                  <c:v>1.077961E-7</c:v>
                </c:pt>
                <c:pt idx="23116">
                  <c:v>1.078023E-7</c:v>
                </c:pt>
                <c:pt idx="23117">
                  <c:v>1.078086E-7</c:v>
                </c:pt>
                <c:pt idx="23118">
                  <c:v>1.0781480000000001E-7</c:v>
                </c:pt>
                <c:pt idx="23119">
                  <c:v>1.078211E-7</c:v>
                </c:pt>
                <c:pt idx="23120">
                  <c:v>1.0782730000000001E-7</c:v>
                </c:pt>
                <c:pt idx="23121">
                  <c:v>1.078336E-7</c:v>
                </c:pt>
                <c:pt idx="23122">
                  <c:v>1.0783979999999999E-7</c:v>
                </c:pt>
                <c:pt idx="23123">
                  <c:v>1.078461E-7</c:v>
                </c:pt>
                <c:pt idx="23124">
                  <c:v>1.0785229999999999E-7</c:v>
                </c:pt>
                <c:pt idx="23125">
                  <c:v>1.078586E-7</c:v>
                </c:pt>
                <c:pt idx="23126">
                  <c:v>1.078648E-7</c:v>
                </c:pt>
                <c:pt idx="23127">
                  <c:v>1.0787110000000001E-7</c:v>
                </c:pt>
                <c:pt idx="23128">
                  <c:v>1.078773E-7</c:v>
                </c:pt>
                <c:pt idx="23129">
                  <c:v>1.0788360000000001E-7</c:v>
                </c:pt>
                <c:pt idx="23130">
                  <c:v>1.078898E-7</c:v>
                </c:pt>
                <c:pt idx="23131">
                  <c:v>1.0789609999999999E-7</c:v>
                </c:pt>
                <c:pt idx="23132">
                  <c:v>1.079023E-7</c:v>
                </c:pt>
                <c:pt idx="23133">
                  <c:v>1.079086E-7</c:v>
                </c:pt>
                <c:pt idx="23134">
                  <c:v>1.079148E-7</c:v>
                </c:pt>
                <c:pt idx="23135">
                  <c:v>1.079211E-7</c:v>
                </c:pt>
                <c:pt idx="23136">
                  <c:v>1.079273E-7</c:v>
                </c:pt>
                <c:pt idx="23137">
                  <c:v>1.079336E-7</c:v>
                </c:pt>
                <c:pt idx="23138">
                  <c:v>1.079398E-7</c:v>
                </c:pt>
                <c:pt idx="23139">
                  <c:v>1.079461E-7</c:v>
                </c:pt>
                <c:pt idx="23140">
                  <c:v>1.079523E-7</c:v>
                </c:pt>
                <c:pt idx="23141">
                  <c:v>1.079586E-7</c:v>
                </c:pt>
                <c:pt idx="23142">
                  <c:v>1.079648E-7</c:v>
                </c:pt>
                <c:pt idx="23143">
                  <c:v>1.079711E-7</c:v>
                </c:pt>
                <c:pt idx="23144">
                  <c:v>1.079773E-7</c:v>
                </c:pt>
                <c:pt idx="23145">
                  <c:v>1.079836E-7</c:v>
                </c:pt>
                <c:pt idx="23146">
                  <c:v>1.0798980000000001E-7</c:v>
                </c:pt>
                <c:pt idx="23147">
                  <c:v>1.079961E-7</c:v>
                </c:pt>
                <c:pt idx="23148">
                  <c:v>1.0800230000000001E-7</c:v>
                </c:pt>
                <c:pt idx="23149">
                  <c:v>1.080086E-7</c:v>
                </c:pt>
                <c:pt idx="23150">
                  <c:v>1.0801479999999999E-7</c:v>
                </c:pt>
                <c:pt idx="23151">
                  <c:v>1.080211E-7</c:v>
                </c:pt>
                <c:pt idx="23152">
                  <c:v>1.0802729999999999E-7</c:v>
                </c:pt>
                <c:pt idx="23153">
                  <c:v>1.080336E-7</c:v>
                </c:pt>
                <c:pt idx="23154">
                  <c:v>1.080398E-7</c:v>
                </c:pt>
                <c:pt idx="23155">
                  <c:v>1.0804610000000001E-7</c:v>
                </c:pt>
                <c:pt idx="23156">
                  <c:v>1.080523E-7</c:v>
                </c:pt>
                <c:pt idx="23157">
                  <c:v>1.0805860000000001E-7</c:v>
                </c:pt>
                <c:pt idx="23158">
                  <c:v>1.080648E-7</c:v>
                </c:pt>
                <c:pt idx="23159">
                  <c:v>1.0807109999999999E-7</c:v>
                </c:pt>
                <c:pt idx="23160">
                  <c:v>1.080773E-7</c:v>
                </c:pt>
                <c:pt idx="23161">
                  <c:v>1.080836E-7</c:v>
                </c:pt>
                <c:pt idx="23162">
                  <c:v>1.080898E-7</c:v>
                </c:pt>
                <c:pt idx="23163">
                  <c:v>1.080961E-7</c:v>
                </c:pt>
                <c:pt idx="23164">
                  <c:v>1.081023E-7</c:v>
                </c:pt>
                <c:pt idx="23165">
                  <c:v>1.081086E-7</c:v>
                </c:pt>
                <c:pt idx="23166">
                  <c:v>1.081148E-7</c:v>
                </c:pt>
                <c:pt idx="23167">
                  <c:v>1.081211E-7</c:v>
                </c:pt>
                <c:pt idx="23168">
                  <c:v>1.081273E-7</c:v>
                </c:pt>
                <c:pt idx="23169">
                  <c:v>1.081336E-7</c:v>
                </c:pt>
                <c:pt idx="23170">
                  <c:v>1.081398E-7</c:v>
                </c:pt>
                <c:pt idx="23171">
                  <c:v>1.081461E-7</c:v>
                </c:pt>
                <c:pt idx="23172">
                  <c:v>1.081523E-7</c:v>
                </c:pt>
                <c:pt idx="23173">
                  <c:v>1.081586E-7</c:v>
                </c:pt>
                <c:pt idx="23174">
                  <c:v>1.0816480000000001E-7</c:v>
                </c:pt>
                <c:pt idx="23175">
                  <c:v>1.081711E-7</c:v>
                </c:pt>
                <c:pt idx="23176">
                  <c:v>1.0817730000000001E-7</c:v>
                </c:pt>
                <c:pt idx="23177">
                  <c:v>1.081836E-7</c:v>
                </c:pt>
                <c:pt idx="23178">
                  <c:v>1.0818979999999999E-7</c:v>
                </c:pt>
                <c:pt idx="23179">
                  <c:v>1.081961E-7</c:v>
                </c:pt>
                <c:pt idx="23180">
                  <c:v>1.0820229999999999E-7</c:v>
                </c:pt>
                <c:pt idx="23181">
                  <c:v>1.082086E-7</c:v>
                </c:pt>
                <c:pt idx="23182">
                  <c:v>1.082148E-7</c:v>
                </c:pt>
                <c:pt idx="23183">
                  <c:v>1.0822110000000001E-7</c:v>
                </c:pt>
                <c:pt idx="23184">
                  <c:v>1.082273E-7</c:v>
                </c:pt>
                <c:pt idx="23185">
                  <c:v>1.0823360000000001E-7</c:v>
                </c:pt>
                <c:pt idx="23186">
                  <c:v>1.082398E-7</c:v>
                </c:pt>
                <c:pt idx="23187">
                  <c:v>1.0824609999999999E-7</c:v>
                </c:pt>
                <c:pt idx="23188">
                  <c:v>1.082523E-7</c:v>
                </c:pt>
                <c:pt idx="23189">
                  <c:v>1.082586E-7</c:v>
                </c:pt>
                <c:pt idx="23190">
                  <c:v>1.082648E-7</c:v>
                </c:pt>
                <c:pt idx="23191">
                  <c:v>1.082711E-7</c:v>
                </c:pt>
                <c:pt idx="23192">
                  <c:v>1.082773E-7</c:v>
                </c:pt>
                <c:pt idx="23193">
                  <c:v>1.082836E-7</c:v>
                </c:pt>
                <c:pt idx="23194">
                  <c:v>1.082898E-7</c:v>
                </c:pt>
                <c:pt idx="23195">
                  <c:v>1.082961E-7</c:v>
                </c:pt>
                <c:pt idx="23196">
                  <c:v>1.083023E-7</c:v>
                </c:pt>
                <c:pt idx="23197">
                  <c:v>1.083086E-7</c:v>
                </c:pt>
                <c:pt idx="23198">
                  <c:v>1.083148E-7</c:v>
                </c:pt>
                <c:pt idx="23199">
                  <c:v>1.083211E-7</c:v>
                </c:pt>
                <c:pt idx="23200">
                  <c:v>1.083273E-7</c:v>
                </c:pt>
                <c:pt idx="23201">
                  <c:v>1.083336E-7</c:v>
                </c:pt>
                <c:pt idx="23202">
                  <c:v>1.0833980000000001E-7</c:v>
                </c:pt>
                <c:pt idx="23203">
                  <c:v>1.083461E-7</c:v>
                </c:pt>
                <c:pt idx="23204">
                  <c:v>1.0835230000000001E-7</c:v>
                </c:pt>
                <c:pt idx="23205">
                  <c:v>1.083586E-7</c:v>
                </c:pt>
                <c:pt idx="23206">
                  <c:v>1.0836479999999999E-7</c:v>
                </c:pt>
                <c:pt idx="23207">
                  <c:v>1.083711E-7</c:v>
                </c:pt>
                <c:pt idx="23208">
                  <c:v>1.0837729999999999E-7</c:v>
                </c:pt>
                <c:pt idx="23209">
                  <c:v>1.083836E-7</c:v>
                </c:pt>
                <c:pt idx="23210">
                  <c:v>1.083898E-7</c:v>
                </c:pt>
                <c:pt idx="23211">
                  <c:v>1.0839610000000001E-7</c:v>
                </c:pt>
                <c:pt idx="23212">
                  <c:v>1.084023E-7</c:v>
                </c:pt>
                <c:pt idx="23213">
                  <c:v>1.0840860000000001E-7</c:v>
                </c:pt>
                <c:pt idx="23214">
                  <c:v>1.084148E-7</c:v>
                </c:pt>
                <c:pt idx="23215">
                  <c:v>1.0842109999999999E-7</c:v>
                </c:pt>
                <c:pt idx="23216">
                  <c:v>1.084273E-7</c:v>
                </c:pt>
                <c:pt idx="23217">
                  <c:v>1.0843359999999999E-7</c:v>
                </c:pt>
                <c:pt idx="23218">
                  <c:v>1.084398E-7</c:v>
                </c:pt>
                <c:pt idx="23219">
                  <c:v>1.084461E-7</c:v>
                </c:pt>
                <c:pt idx="23220">
                  <c:v>1.084523E-7</c:v>
                </c:pt>
                <c:pt idx="23221">
                  <c:v>1.084586E-7</c:v>
                </c:pt>
                <c:pt idx="23222">
                  <c:v>1.084648E-7</c:v>
                </c:pt>
                <c:pt idx="23223">
                  <c:v>1.084711E-7</c:v>
                </c:pt>
                <c:pt idx="23224">
                  <c:v>1.084773E-7</c:v>
                </c:pt>
                <c:pt idx="23225">
                  <c:v>1.084836E-7</c:v>
                </c:pt>
                <c:pt idx="23226">
                  <c:v>1.084898E-7</c:v>
                </c:pt>
                <c:pt idx="23227">
                  <c:v>1.084961E-7</c:v>
                </c:pt>
                <c:pt idx="23228">
                  <c:v>1.085023E-7</c:v>
                </c:pt>
                <c:pt idx="23229">
                  <c:v>1.085086E-7</c:v>
                </c:pt>
                <c:pt idx="23230">
                  <c:v>1.085148E-7</c:v>
                </c:pt>
                <c:pt idx="23231">
                  <c:v>1.085211E-7</c:v>
                </c:pt>
                <c:pt idx="23232">
                  <c:v>1.0852730000000001E-7</c:v>
                </c:pt>
                <c:pt idx="23233">
                  <c:v>1.085336E-7</c:v>
                </c:pt>
                <c:pt idx="23234">
                  <c:v>1.0853979999999999E-7</c:v>
                </c:pt>
                <c:pt idx="23235">
                  <c:v>1.085461E-7</c:v>
                </c:pt>
                <c:pt idx="23236">
                  <c:v>1.0855229999999999E-7</c:v>
                </c:pt>
                <c:pt idx="23237">
                  <c:v>1.085586E-7</c:v>
                </c:pt>
                <c:pt idx="23238">
                  <c:v>1.085648E-7</c:v>
                </c:pt>
                <c:pt idx="23239">
                  <c:v>1.0857110000000001E-7</c:v>
                </c:pt>
                <c:pt idx="23240">
                  <c:v>1.085773E-7</c:v>
                </c:pt>
                <c:pt idx="23241">
                  <c:v>1.0858360000000001E-7</c:v>
                </c:pt>
                <c:pt idx="23242">
                  <c:v>1.085898E-7</c:v>
                </c:pt>
                <c:pt idx="23243">
                  <c:v>1.0859609999999999E-7</c:v>
                </c:pt>
                <c:pt idx="23244">
                  <c:v>1.086023E-7</c:v>
                </c:pt>
                <c:pt idx="23245">
                  <c:v>1.0860859999999999E-7</c:v>
                </c:pt>
                <c:pt idx="23246">
                  <c:v>1.086148E-7</c:v>
                </c:pt>
                <c:pt idx="23247">
                  <c:v>1.086211E-7</c:v>
                </c:pt>
                <c:pt idx="23248">
                  <c:v>1.086273E-7</c:v>
                </c:pt>
                <c:pt idx="23249">
                  <c:v>1.086336E-7</c:v>
                </c:pt>
                <c:pt idx="23250">
                  <c:v>1.086398E-7</c:v>
                </c:pt>
                <c:pt idx="23251">
                  <c:v>1.086461E-7</c:v>
                </c:pt>
                <c:pt idx="23252">
                  <c:v>1.086523E-7</c:v>
                </c:pt>
                <c:pt idx="23253">
                  <c:v>1.086586E-7</c:v>
                </c:pt>
                <c:pt idx="23254">
                  <c:v>1.086648E-7</c:v>
                </c:pt>
                <c:pt idx="23255">
                  <c:v>1.086711E-7</c:v>
                </c:pt>
                <c:pt idx="23256">
                  <c:v>1.086773E-7</c:v>
                </c:pt>
                <c:pt idx="23257">
                  <c:v>1.086836E-7</c:v>
                </c:pt>
                <c:pt idx="23258">
                  <c:v>1.086898E-7</c:v>
                </c:pt>
                <c:pt idx="23259">
                  <c:v>1.086961E-7</c:v>
                </c:pt>
                <c:pt idx="23260">
                  <c:v>1.0870230000000001E-7</c:v>
                </c:pt>
                <c:pt idx="23261">
                  <c:v>1.087086E-7</c:v>
                </c:pt>
                <c:pt idx="23262">
                  <c:v>1.0871479999999999E-7</c:v>
                </c:pt>
                <c:pt idx="23263">
                  <c:v>1.087211E-7</c:v>
                </c:pt>
                <c:pt idx="23264">
                  <c:v>1.0872729999999999E-7</c:v>
                </c:pt>
                <c:pt idx="23265">
                  <c:v>1.087336E-7</c:v>
                </c:pt>
                <c:pt idx="23266">
                  <c:v>1.087398E-7</c:v>
                </c:pt>
                <c:pt idx="23267">
                  <c:v>1.0874610000000001E-7</c:v>
                </c:pt>
                <c:pt idx="23268">
                  <c:v>1.087523E-7</c:v>
                </c:pt>
                <c:pt idx="23269">
                  <c:v>1.0875860000000001E-7</c:v>
                </c:pt>
                <c:pt idx="23270">
                  <c:v>1.087648E-7</c:v>
                </c:pt>
                <c:pt idx="23271">
                  <c:v>1.0877109999999999E-7</c:v>
                </c:pt>
                <c:pt idx="23272">
                  <c:v>1.087773E-7</c:v>
                </c:pt>
                <c:pt idx="23273">
                  <c:v>1.0878359999999999E-7</c:v>
                </c:pt>
                <c:pt idx="23274">
                  <c:v>1.087898E-7</c:v>
                </c:pt>
                <c:pt idx="23275">
                  <c:v>1.087961E-7</c:v>
                </c:pt>
                <c:pt idx="23276">
                  <c:v>1.088023E-7</c:v>
                </c:pt>
                <c:pt idx="23277">
                  <c:v>1.088086E-7</c:v>
                </c:pt>
                <c:pt idx="23278">
                  <c:v>1.088148E-7</c:v>
                </c:pt>
                <c:pt idx="23279">
                  <c:v>1.088211E-7</c:v>
                </c:pt>
                <c:pt idx="23280">
                  <c:v>1.088273E-7</c:v>
                </c:pt>
                <c:pt idx="23281">
                  <c:v>1.088336E-7</c:v>
                </c:pt>
                <c:pt idx="23282">
                  <c:v>1.088398E-7</c:v>
                </c:pt>
                <c:pt idx="23283">
                  <c:v>1.088461E-7</c:v>
                </c:pt>
                <c:pt idx="23284">
                  <c:v>1.088523E-7</c:v>
                </c:pt>
                <c:pt idx="23285">
                  <c:v>1.088586E-7</c:v>
                </c:pt>
                <c:pt idx="23286">
                  <c:v>1.088648E-7</c:v>
                </c:pt>
                <c:pt idx="23287">
                  <c:v>1.088711E-7</c:v>
                </c:pt>
                <c:pt idx="23288">
                  <c:v>1.0887730000000001E-7</c:v>
                </c:pt>
                <c:pt idx="23289">
                  <c:v>1.088836E-7</c:v>
                </c:pt>
                <c:pt idx="23290">
                  <c:v>1.0888979999999999E-7</c:v>
                </c:pt>
                <c:pt idx="23291">
                  <c:v>1.088961E-7</c:v>
                </c:pt>
                <c:pt idx="23292">
                  <c:v>1.0890229999999999E-7</c:v>
                </c:pt>
                <c:pt idx="23293">
                  <c:v>1.089086E-7</c:v>
                </c:pt>
                <c:pt idx="23294">
                  <c:v>1.089148E-7</c:v>
                </c:pt>
                <c:pt idx="23295">
                  <c:v>1.0892110000000001E-7</c:v>
                </c:pt>
                <c:pt idx="23296">
                  <c:v>1.089273E-7</c:v>
                </c:pt>
                <c:pt idx="23297">
                  <c:v>1.0893360000000001E-7</c:v>
                </c:pt>
                <c:pt idx="23298">
                  <c:v>1.089398E-7</c:v>
                </c:pt>
                <c:pt idx="23299">
                  <c:v>1.0894609999999999E-7</c:v>
                </c:pt>
                <c:pt idx="23300">
                  <c:v>1.089523E-7</c:v>
                </c:pt>
                <c:pt idx="23301">
                  <c:v>1.0895859999999999E-7</c:v>
                </c:pt>
                <c:pt idx="23302">
                  <c:v>1.089648E-7</c:v>
                </c:pt>
                <c:pt idx="23303">
                  <c:v>1.089711E-7</c:v>
                </c:pt>
                <c:pt idx="23304">
                  <c:v>1.089773E-7</c:v>
                </c:pt>
                <c:pt idx="23305">
                  <c:v>1.089836E-7</c:v>
                </c:pt>
                <c:pt idx="23306">
                  <c:v>1.089898E-7</c:v>
                </c:pt>
                <c:pt idx="23307">
                  <c:v>1.089961E-7</c:v>
                </c:pt>
                <c:pt idx="23308">
                  <c:v>1.090023E-7</c:v>
                </c:pt>
                <c:pt idx="23309">
                  <c:v>1.090086E-7</c:v>
                </c:pt>
                <c:pt idx="23310">
                  <c:v>1.090148E-7</c:v>
                </c:pt>
                <c:pt idx="23311">
                  <c:v>1.090211E-7</c:v>
                </c:pt>
                <c:pt idx="23312">
                  <c:v>1.090273E-7</c:v>
                </c:pt>
                <c:pt idx="23313">
                  <c:v>1.090336E-7</c:v>
                </c:pt>
                <c:pt idx="23314">
                  <c:v>1.090398E-7</c:v>
                </c:pt>
                <c:pt idx="23315">
                  <c:v>1.090461E-7</c:v>
                </c:pt>
                <c:pt idx="23316">
                  <c:v>1.0905230000000001E-7</c:v>
                </c:pt>
                <c:pt idx="23317">
                  <c:v>1.090586E-7</c:v>
                </c:pt>
                <c:pt idx="23318">
                  <c:v>1.0906480000000001E-7</c:v>
                </c:pt>
                <c:pt idx="23319">
                  <c:v>1.090711E-7</c:v>
                </c:pt>
                <c:pt idx="23320">
                  <c:v>1.0907729999999999E-7</c:v>
                </c:pt>
                <c:pt idx="23321">
                  <c:v>1.090836E-7</c:v>
                </c:pt>
                <c:pt idx="23322">
                  <c:v>1.090898E-7</c:v>
                </c:pt>
                <c:pt idx="23323">
                  <c:v>1.0909610000000001E-7</c:v>
                </c:pt>
                <c:pt idx="23324">
                  <c:v>1.091023E-7</c:v>
                </c:pt>
                <c:pt idx="23325">
                  <c:v>1.0910860000000001E-7</c:v>
                </c:pt>
                <c:pt idx="23326">
                  <c:v>1.091148E-7</c:v>
                </c:pt>
                <c:pt idx="23327">
                  <c:v>1.0912109999999999E-7</c:v>
                </c:pt>
                <c:pt idx="23328">
                  <c:v>1.091273E-7</c:v>
                </c:pt>
                <c:pt idx="23329">
                  <c:v>1.0913359999999999E-7</c:v>
                </c:pt>
                <c:pt idx="23330">
                  <c:v>1.091398E-7</c:v>
                </c:pt>
                <c:pt idx="23331">
                  <c:v>1.091461E-7</c:v>
                </c:pt>
                <c:pt idx="23332">
                  <c:v>1.091523E-7</c:v>
                </c:pt>
                <c:pt idx="23333">
                  <c:v>1.091586E-7</c:v>
                </c:pt>
                <c:pt idx="23334">
                  <c:v>1.091648E-7</c:v>
                </c:pt>
                <c:pt idx="23335">
                  <c:v>1.091711E-7</c:v>
                </c:pt>
                <c:pt idx="23336">
                  <c:v>1.091773E-7</c:v>
                </c:pt>
                <c:pt idx="23337">
                  <c:v>1.091836E-7</c:v>
                </c:pt>
                <c:pt idx="23338">
                  <c:v>1.091898E-7</c:v>
                </c:pt>
                <c:pt idx="23339">
                  <c:v>1.091961E-7</c:v>
                </c:pt>
                <c:pt idx="23340">
                  <c:v>1.092023E-7</c:v>
                </c:pt>
                <c:pt idx="23341">
                  <c:v>1.092086E-7</c:v>
                </c:pt>
                <c:pt idx="23342">
                  <c:v>1.092148E-7</c:v>
                </c:pt>
                <c:pt idx="23343">
                  <c:v>1.092211E-7</c:v>
                </c:pt>
                <c:pt idx="23344">
                  <c:v>1.0922730000000001E-7</c:v>
                </c:pt>
                <c:pt idx="23345">
                  <c:v>1.092336E-7</c:v>
                </c:pt>
                <c:pt idx="23346">
                  <c:v>1.0923980000000001E-7</c:v>
                </c:pt>
                <c:pt idx="23347">
                  <c:v>1.092461E-7</c:v>
                </c:pt>
                <c:pt idx="23348">
                  <c:v>1.0925229999999999E-7</c:v>
                </c:pt>
                <c:pt idx="23349">
                  <c:v>1.092586E-7</c:v>
                </c:pt>
                <c:pt idx="23350">
                  <c:v>1.092648E-7</c:v>
                </c:pt>
                <c:pt idx="23351">
                  <c:v>1.092711E-7</c:v>
                </c:pt>
                <c:pt idx="23352">
                  <c:v>1.092773E-7</c:v>
                </c:pt>
                <c:pt idx="23353">
                  <c:v>1.0928360000000001E-7</c:v>
                </c:pt>
                <c:pt idx="23354">
                  <c:v>1.092898E-7</c:v>
                </c:pt>
                <c:pt idx="23355">
                  <c:v>1.0929609999999999E-7</c:v>
                </c:pt>
                <c:pt idx="23356">
                  <c:v>1.093023E-7</c:v>
                </c:pt>
                <c:pt idx="23357">
                  <c:v>1.0930859999999999E-7</c:v>
                </c:pt>
                <c:pt idx="23358">
                  <c:v>1.093148E-7</c:v>
                </c:pt>
                <c:pt idx="23359">
                  <c:v>1.093211E-7</c:v>
                </c:pt>
                <c:pt idx="23360">
                  <c:v>1.093273E-7</c:v>
                </c:pt>
                <c:pt idx="23361">
                  <c:v>1.093336E-7</c:v>
                </c:pt>
                <c:pt idx="23362">
                  <c:v>1.093398E-7</c:v>
                </c:pt>
                <c:pt idx="23363">
                  <c:v>1.093461E-7</c:v>
                </c:pt>
                <c:pt idx="23364">
                  <c:v>1.093523E-7</c:v>
                </c:pt>
                <c:pt idx="23365">
                  <c:v>1.093586E-7</c:v>
                </c:pt>
                <c:pt idx="23366">
                  <c:v>1.093648E-7</c:v>
                </c:pt>
                <c:pt idx="23367">
                  <c:v>1.093711E-7</c:v>
                </c:pt>
                <c:pt idx="23368">
                  <c:v>1.093773E-7</c:v>
                </c:pt>
                <c:pt idx="23369">
                  <c:v>1.093836E-7</c:v>
                </c:pt>
                <c:pt idx="23370">
                  <c:v>1.093898E-7</c:v>
                </c:pt>
                <c:pt idx="23371">
                  <c:v>1.093961E-7</c:v>
                </c:pt>
                <c:pt idx="23372">
                  <c:v>1.0940230000000001E-7</c:v>
                </c:pt>
                <c:pt idx="23373">
                  <c:v>1.094086E-7</c:v>
                </c:pt>
                <c:pt idx="23374">
                  <c:v>1.0941480000000001E-7</c:v>
                </c:pt>
                <c:pt idx="23375">
                  <c:v>1.094211E-7</c:v>
                </c:pt>
                <c:pt idx="23376">
                  <c:v>1.0942729999999999E-7</c:v>
                </c:pt>
                <c:pt idx="23377">
                  <c:v>1.094336E-7</c:v>
                </c:pt>
                <c:pt idx="23378">
                  <c:v>1.094398E-7</c:v>
                </c:pt>
                <c:pt idx="23379">
                  <c:v>1.094461E-7</c:v>
                </c:pt>
                <c:pt idx="23380">
                  <c:v>1.094523E-7</c:v>
                </c:pt>
                <c:pt idx="23381">
                  <c:v>1.0945860000000001E-7</c:v>
                </c:pt>
                <c:pt idx="23382">
                  <c:v>1.094648E-7</c:v>
                </c:pt>
                <c:pt idx="23383">
                  <c:v>1.0947109999999999E-7</c:v>
                </c:pt>
                <c:pt idx="23384">
                  <c:v>1.094773E-7</c:v>
                </c:pt>
                <c:pt idx="23385">
                  <c:v>1.0948359999999999E-7</c:v>
                </c:pt>
                <c:pt idx="23386">
                  <c:v>1.094898E-7</c:v>
                </c:pt>
                <c:pt idx="23387">
                  <c:v>1.094961E-7</c:v>
                </c:pt>
                <c:pt idx="23388">
                  <c:v>1.095023E-7</c:v>
                </c:pt>
                <c:pt idx="23389">
                  <c:v>1.095086E-7</c:v>
                </c:pt>
                <c:pt idx="23390">
                  <c:v>1.095148E-7</c:v>
                </c:pt>
                <c:pt idx="23391">
                  <c:v>1.095211E-7</c:v>
                </c:pt>
                <c:pt idx="23392">
                  <c:v>1.095273E-7</c:v>
                </c:pt>
                <c:pt idx="23393">
                  <c:v>1.095336E-7</c:v>
                </c:pt>
                <c:pt idx="23394">
                  <c:v>1.095398E-7</c:v>
                </c:pt>
                <c:pt idx="23395">
                  <c:v>1.095461E-7</c:v>
                </c:pt>
                <c:pt idx="23396">
                  <c:v>1.095523E-7</c:v>
                </c:pt>
                <c:pt idx="23397">
                  <c:v>1.095586E-7</c:v>
                </c:pt>
                <c:pt idx="23398">
                  <c:v>1.095648E-7</c:v>
                </c:pt>
                <c:pt idx="23399">
                  <c:v>1.095711E-7</c:v>
                </c:pt>
                <c:pt idx="23400">
                  <c:v>1.0957730000000001E-7</c:v>
                </c:pt>
                <c:pt idx="23401">
                  <c:v>1.095836E-7</c:v>
                </c:pt>
                <c:pt idx="23402">
                  <c:v>1.0958980000000001E-7</c:v>
                </c:pt>
                <c:pt idx="23403">
                  <c:v>1.095961E-7</c:v>
                </c:pt>
                <c:pt idx="23404">
                  <c:v>1.0960229999999999E-7</c:v>
                </c:pt>
                <c:pt idx="23405">
                  <c:v>1.096086E-7</c:v>
                </c:pt>
                <c:pt idx="23406">
                  <c:v>1.0961479999999999E-7</c:v>
                </c:pt>
                <c:pt idx="23407">
                  <c:v>1.096211E-7</c:v>
                </c:pt>
                <c:pt idx="23408">
                  <c:v>1.096273E-7</c:v>
                </c:pt>
                <c:pt idx="23409">
                  <c:v>1.0963360000000001E-7</c:v>
                </c:pt>
                <c:pt idx="23410">
                  <c:v>1.096398E-7</c:v>
                </c:pt>
                <c:pt idx="23411">
                  <c:v>1.0964609999999999E-7</c:v>
                </c:pt>
                <c:pt idx="23412">
                  <c:v>1.096523E-7</c:v>
                </c:pt>
                <c:pt idx="23413">
                  <c:v>1.0965859999999999E-7</c:v>
                </c:pt>
                <c:pt idx="23414">
                  <c:v>1.096648E-7</c:v>
                </c:pt>
                <c:pt idx="23415">
                  <c:v>1.096711E-7</c:v>
                </c:pt>
                <c:pt idx="23416">
                  <c:v>1.096773E-7</c:v>
                </c:pt>
                <c:pt idx="23417">
                  <c:v>1.096836E-7</c:v>
                </c:pt>
                <c:pt idx="23418">
                  <c:v>1.096898E-7</c:v>
                </c:pt>
                <c:pt idx="23419">
                  <c:v>1.096961E-7</c:v>
                </c:pt>
                <c:pt idx="23420">
                  <c:v>1.097023E-7</c:v>
                </c:pt>
                <c:pt idx="23421">
                  <c:v>1.097086E-7</c:v>
                </c:pt>
                <c:pt idx="23422">
                  <c:v>1.097148E-7</c:v>
                </c:pt>
                <c:pt idx="23423">
                  <c:v>1.097211E-7</c:v>
                </c:pt>
                <c:pt idx="23424">
                  <c:v>1.097273E-7</c:v>
                </c:pt>
                <c:pt idx="23425">
                  <c:v>1.097336E-7</c:v>
                </c:pt>
                <c:pt idx="23426">
                  <c:v>1.097398E-7</c:v>
                </c:pt>
                <c:pt idx="23427">
                  <c:v>1.097461E-7</c:v>
                </c:pt>
                <c:pt idx="23428">
                  <c:v>1.0975230000000001E-7</c:v>
                </c:pt>
                <c:pt idx="23429">
                  <c:v>1.097586E-7</c:v>
                </c:pt>
                <c:pt idx="23430">
                  <c:v>1.0976480000000001E-7</c:v>
                </c:pt>
                <c:pt idx="23431">
                  <c:v>1.097711E-7</c:v>
                </c:pt>
                <c:pt idx="23432">
                  <c:v>1.0977729999999999E-7</c:v>
                </c:pt>
                <c:pt idx="23433">
                  <c:v>1.097836E-7</c:v>
                </c:pt>
                <c:pt idx="23434">
                  <c:v>1.0978979999999999E-7</c:v>
                </c:pt>
                <c:pt idx="23435">
                  <c:v>1.097961E-7</c:v>
                </c:pt>
                <c:pt idx="23436">
                  <c:v>1.098023E-7</c:v>
                </c:pt>
                <c:pt idx="23437">
                  <c:v>1.0980860000000001E-7</c:v>
                </c:pt>
                <c:pt idx="23438">
                  <c:v>1.098148E-7</c:v>
                </c:pt>
                <c:pt idx="23439">
                  <c:v>1.0982110000000001E-7</c:v>
                </c:pt>
                <c:pt idx="23440">
                  <c:v>1.098273E-7</c:v>
                </c:pt>
                <c:pt idx="23441">
                  <c:v>1.0983359999999999E-7</c:v>
                </c:pt>
                <c:pt idx="23442">
                  <c:v>1.098398E-7</c:v>
                </c:pt>
                <c:pt idx="23443">
                  <c:v>1.098461E-7</c:v>
                </c:pt>
                <c:pt idx="23444">
                  <c:v>1.098523E-7</c:v>
                </c:pt>
                <c:pt idx="23445">
                  <c:v>1.098586E-7</c:v>
                </c:pt>
                <c:pt idx="23446">
                  <c:v>1.098648E-7</c:v>
                </c:pt>
                <c:pt idx="23447">
                  <c:v>1.098711E-7</c:v>
                </c:pt>
                <c:pt idx="23448">
                  <c:v>1.098773E-7</c:v>
                </c:pt>
                <c:pt idx="23449">
                  <c:v>1.098836E-7</c:v>
                </c:pt>
                <c:pt idx="23450">
                  <c:v>1.098898E-7</c:v>
                </c:pt>
                <c:pt idx="23451">
                  <c:v>1.098961E-7</c:v>
                </c:pt>
                <c:pt idx="23452">
                  <c:v>1.099023E-7</c:v>
                </c:pt>
                <c:pt idx="23453">
                  <c:v>1.099086E-7</c:v>
                </c:pt>
                <c:pt idx="23454">
                  <c:v>1.099148E-7</c:v>
                </c:pt>
                <c:pt idx="23455">
                  <c:v>1.099211E-7</c:v>
                </c:pt>
                <c:pt idx="23456">
                  <c:v>1.0992730000000001E-7</c:v>
                </c:pt>
                <c:pt idx="23457">
                  <c:v>1.099336E-7</c:v>
                </c:pt>
                <c:pt idx="23458">
                  <c:v>1.0993980000000001E-7</c:v>
                </c:pt>
                <c:pt idx="23459">
                  <c:v>1.099461E-7</c:v>
                </c:pt>
                <c:pt idx="23460">
                  <c:v>1.0995229999999999E-7</c:v>
                </c:pt>
                <c:pt idx="23461">
                  <c:v>1.099586E-7</c:v>
                </c:pt>
                <c:pt idx="23462">
                  <c:v>1.0996479999999999E-7</c:v>
                </c:pt>
                <c:pt idx="23463">
                  <c:v>1.099711E-7</c:v>
                </c:pt>
                <c:pt idx="23464">
                  <c:v>1.099773E-7</c:v>
                </c:pt>
                <c:pt idx="23465">
                  <c:v>1.0998360000000001E-7</c:v>
                </c:pt>
                <c:pt idx="23466">
                  <c:v>1.099898E-7</c:v>
                </c:pt>
                <c:pt idx="23467">
                  <c:v>1.0999610000000001E-7</c:v>
                </c:pt>
                <c:pt idx="23468">
                  <c:v>1.100023E-7</c:v>
                </c:pt>
                <c:pt idx="23469">
                  <c:v>1.1000859999999999E-7</c:v>
                </c:pt>
                <c:pt idx="23470">
                  <c:v>1.100148E-7</c:v>
                </c:pt>
                <c:pt idx="23471">
                  <c:v>1.100211E-7</c:v>
                </c:pt>
                <c:pt idx="23472">
                  <c:v>1.100273E-7</c:v>
                </c:pt>
                <c:pt idx="23473">
                  <c:v>1.100336E-7</c:v>
                </c:pt>
                <c:pt idx="23474">
                  <c:v>1.100398E-7</c:v>
                </c:pt>
                <c:pt idx="23475">
                  <c:v>1.100461E-7</c:v>
                </c:pt>
                <c:pt idx="23476">
                  <c:v>1.100523E-7</c:v>
                </c:pt>
                <c:pt idx="23477">
                  <c:v>1.100586E-7</c:v>
                </c:pt>
                <c:pt idx="23478">
                  <c:v>1.100648E-7</c:v>
                </c:pt>
                <c:pt idx="23479">
                  <c:v>1.100711E-7</c:v>
                </c:pt>
                <c:pt idx="23480">
                  <c:v>1.100773E-7</c:v>
                </c:pt>
                <c:pt idx="23481">
                  <c:v>1.100836E-7</c:v>
                </c:pt>
                <c:pt idx="23482">
                  <c:v>1.100898E-7</c:v>
                </c:pt>
                <c:pt idx="23483">
                  <c:v>1.100961E-7</c:v>
                </c:pt>
                <c:pt idx="23484">
                  <c:v>1.1010230000000001E-7</c:v>
                </c:pt>
                <c:pt idx="23485">
                  <c:v>1.101086E-7</c:v>
                </c:pt>
                <c:pt idx="23486">
                  <c:v>1.1011480000000001E-7</c:v>
                </c:pt>
                <c:pt idx="23487">
                  <c:v>1.101211E-7</c:v>
                </c:pt>
                <c:pt idx="23488">
                  <c:v>1.1012729999999999E-7</c:v>
                </c:pt>
                <c:pt idx="23489">
                  <c:v>1.101336E-7</c:v>
                </c:pt>
                <c:pt idx="23490">
                  <c:v>1.1013979999999999E-7</c:v>
                </c:pt>
                <c:pt idx="23491">
                  <c:v>1.101461E-7</c:v>
                </c:pt>
                <c:pt idx="23492">
                  <c:v>1.101523E-7</c:v>
                </c:pt>
                <c:pt idx="23493">
                  <c:v>1.1015860000000001E-7</c:v>
                </c:pt>
                <c:pt idx="23494">
                  <c:v>1.101648E-7</c:v>
                </c:pt>
                <c:pt idx="23495">
                  <c:v>1.1017110000000001E-7</c:v>
                </c:pt>
                <c:pt idx="23496">
                  <c:v>1.101773E-7</c:v>
                </c:pt>
                <c:pt idx="23497">
                  <c:v>1.1018359999999999E-7</c:v>
                </c:pt>
                <c:pt idx="23498">
                  <c:v>1.101898E-7</c:v>
                </c:pt>
                <c:pt idx="23499">
                  <c:v>1.101961E-7</c:v>
                </c:pt>
                <c:pt idx="23500">
                  <c:v>1.102023E-7</c:v>
                </c:pt>
                <c:pt idx="23501">
                  <c:v>1.102086E-7</c:v>
                </c:pt>
                <c:pt idx="23502">
                  <c:v>1.102148E-7</c:v>
                </c:pt>
                <c:pt idx="23503">
                  <c:v>1.102211E-7</c:v>
                </c:pt>
                <c:pt idx="23504">
                  <c:v>1.102273E-7</c:v>
                </c:pt>
                <c:pt idx="23505">
                  <c:v>1.102336E-7</c:v>
                </c:pt>
                <c:pt idx="23506">
                  <c:v>1.102398E-7</c:v>
                </c:pt>
                <c:pt idx="23507">
                  <c:v>1.102461E-7</c:v>
                </c:pt>
                <c:pt idx="23508">
                  <c:v>1.102523E-7</c:v>
                </c:pt>
                <c:pt idx="23509">
                  <c:v>1.102586E-7</c:v>
                </c:pt>
                <c:pt idx="23510">
                  <c:v>1.102648E-7</c:v>
                </c:pt>
                <c:pt idx="23511">
                  <c:v>1.102711E-7</c:v>
                </c:pt>
                <c:pt idx="23512">
                  <c:v>1.1027730000000001E-7</c:v>
                </c:pt>
                <c:pt idx="23513">
                  <c:v>1.102836E-7</c:v>
                </c:pt>
                <c:pt idx="23514">
                  <c:v>1.1028980000000001E-7</c:v>
                </c:pt>
                <c:pt idx="23515">
                  <c:v>1.102961E-7</c:v>
                </c:pt>
                <c:pt idx="23516">
                  <c:v>1.1030229999999999E-7</c:v>
                </c:pt>
                <c:pt idx="23517">
                  <c:v>1.103086E-7</c:v>
                </c:pt>
                <c:pt idx="23518">
                  <c:v>1.1031479999999999E-7</c:v>
                </c:pt>
                <c:pt idx="23519">
                  <c:v>1.103211E-7</c:v>
                </c:pt>
                <c:pt idx="23520">
                  <c:v>1.103273E-7</c:v>
                </c:pt>
                <c:pt idx="23521">
                  <c:v>1.1033360000000001E-7</c:v>
                </c:pt>
                <c:pt idx="23522">
                  <c:v>1.103398E-7</c:v>
                </c:pt>
                <c:pt idx="23523">
                  <c:v>1.1034610000000001E-7</c:v>
                </c:pt>
                <c:pt idx="23524">
                  <c:v>1.103523E-7</c:v>
                </c:pt>
                <c:pt idx="23525">
                  <c:v>1.1035859999999999E-7</c:v>
                </c:pt>
                <c:pt idx="23526">
                  <c:v>1.103648E-7</c:v>
                </c:pt>
                <c:pt idx="23527">
                  <c:v>1.1037109999999999E-7</c:v>
                </c:pt>
                <c:pt idx="23528">
                  <c:v>1.103773E-7</c:v>
                </c:pt>
                <c:pt idx="23529">
                  <c:v>1.103836E-7</c:v>
                </c:pt>
                <c:pt idx="23530">
                  <c:v>1.103898E-7</c:v>
                </c:pt>
                <c:pt idx="23531">
                  <c:v>1.103961E-7</c:v>
                </c:pt>
                <c:pt idx="23532">
                  <c:v>1.104023E-7</c:v>
                </c:pt>
                <c:pt idx="23533">
                  <c:v>1.104086E-7</c:v>
                </c:pt>
                <c:pt idx="23534">
                  <c:v>1.104148E-7</c:v>
                </c:pt>
                <c:pt idx="23535">
                  <c:v>1.104211E-7</c:v>
                </c:pt>
                <c:pt idx="23536">
                  <c:v>1.104273E-7</c:v>
                </c:pt>
                <c:pt idx="23537">
                  <c:v>1.104336E-7</c:v>
                </c:pt>
                <c:pt idx="23538">
                  <c:v>1.104398E-7</c:v>
                </c:pt>
                <c:pt idx="23539">
                  <c:v>1.104461E-7</c:v>
                </c:pt>
                <c:pt idx="23540">
                  <c:v>1.104523E-7</c:v>
                </c:pt>
                <c:pt idx="23541">
                  <c:v>1.104586E-7</c:v>
                </c:pt>
                <c:pt idx="23542">
                  <c:v>1.1046480000000001E-7</c:v>
                </c:pt>
                <c:pt idx="23543">
                  <c:v>1.104711E-7</c:v>
                </c:pt>
                <c:pt idx="23544">
                  <c:v>1.1047729999999999E-7</c:v>
                </c:pt>
                <c:pt idx="23545">
                  <c:v>1.104836E-7</c:v>
                </c:pt>
                <c:pt idx="23546">
                  <c:v>1.1048979999999999E-7</c:v>
                </c:pt>
                <c:pt idx="23547">
                  <c:v>1.104961E-7</c:v>
                </c:pt>
                <c:pt idx="23548">
                  <c:v>1.105023E-7</c:v>
                </c:pt>
                <c:pt idx="23549">
                  <c:v>1.1050860000000001E-7</c:v>
                </c:pt>
                <c:pt idx="23550">
                  <c:v>1.105148E-7</c:v>
                </c:pt>
                <c:pt idx="23551">
                  <c:v>1.1052110000000001E-7</c:v>
                </c:pt>
                <c:pt idx="23552">
                  <c:v>1.105273E-7</c:v>
                </c:pt>
                <c:pt idx="23553">
                  <c:v>1.1053359999999999E-7</c:v>
                </c:pt>
                <c:pt idx="23554">
                  <c:v>1.105398E-7</c:v>
                </c:pt>
                <c:pt idx="23555">
                  <c:v>1.1054609999999999E-7</c:v>
                </c:pt>
                <c:pt idx="23556">
                  <c:v>1.105523E-7</c:v>
                </c:pt>
                <c:pt idx="23557">
                  <c:v>1.105586E-7</c:v>
                </c:pt>
                <c:pt idx="23558">
                  <c:v>1.105648E-7</c:v>
                </c:pt>
                <c:pt idx="23559">
                  <c:v>1.105711E-7</c:v>
                </c:pt>
                <c:pt idx="23560">
                  <c:v>1.105773E-7</c:v>
                </c:pt>
                <c:pt idx="23561">
                  <c:v>1.105836E-7</c:v>
                </c:pt>
                <c:pt idx="23562">
                  <c:v>1.105898E-7</c:v>
                </c:pt>
                <c:pt idx="23563">
                  <c:v>1.105961E-7</c:v>
                </c:pt>
                <c:pt idx="23564">
                  <c:v>1.106023E-7</c:v>
                </c:pt>
                <c:pt idx="23565">
                  <c:v>1.106086E-7</c:v>
                </c:pt>
                <c:pt idx="23566">
                  <c:v>1.106148E-7</c:v>
                </c:pt>
                <c:pt idx="23567">
                  <c:v>1.106211E-7</c:v>
                </c:pt>
                <c:pt idx="23568">
                  <c:v>1.106273E-7</c:v>
                </c:pt>
                <c:pt idx="23569">
                  <c:v>1.106336E-7</c:v>
                </c:pt>
                <c:pt idx="23570">
                  <c:v>1.1063980000000001E-7</c:v>
                </c:pt>
                <c:pt idx="23571">
                  <c:v>1.106461E-7</c:v>
                </c:pt>
                <c:pt idx="23572">
                  <c:v>1.1065229999999999E-7</c:v>
                </c:pt>
                <c:pt idx="23573">
                  <c:v>1.106586E-7</c:v>
                </c:pt>
                <c:pt idx="23574">
                  <c:v>1.1066479999999999E-7</c:v>
                </c:pt>
                <c:pt idx="23575">
                  <c:v>1.106711E-7</c:v>
                </c:pt>
                <c:pt idx="23576">
                  <c:v>1.106773E-7</c:v>
                </c:pt>
                <c:pt idx="23577">
                  <c:v>1.1068360000000001E-7</c:v>
                </c:pt>
                <c:pt idx="23578">
                  <c:v>1.106898E-7</c:v>
                </c:pt>
                <c:pt idx="23579">
                  <c:v>1.1069610000000001E-7</c:v>
                </c:pt>
                <c:pt idx="23580">
                  <c:v>1.107023E-7</c:v>
                </c:pt>
                <c:pt idx="23581">
                  <c:v>1.1070859999999999E-7</c:v>
                </c:pt>
                <c:pt idx="23582">
                  <c:v>1.107148E-7</c:v>
                </c:pt>
                <c:pt idx="23583">
                  <c:v>1.1072109999999999E-7</c:v>
                </c:pt>
                <c:pt idx="23584">
                  <c:v>1.107273E-7</c:v>
                </c:pt>
                <c:pt idx="23585">
                  <c:v>1.107336E-7</c:v>
                </c:pt>
                <c:pt idx="23586">
                  <c:v>1.107398E-7</c:v>
                </c:pt>
                <c:pt idx="23587">
                  <c:v>1.107461E-7</c:v>
                </c:pt>
                <c:pt idx="23588">
                  <c:v>1.107523E-7</c:v>
                </c:pt>
                <c:pt idx="23589">
                  <c:v>1.107586E-7</c:v>
                </c:pt>
                <c:pt idx="23590">
                  <c:v>1.107648E-7</c:v>
                </c:pt>
                <c:pt idx="23591">
                  <c:v>1.107711E-7</c:v>
                </c:pt>
                <c:pt idx="23592">
                  <c:v>1.107773E-7</c:v>
                </c:pt>
                <c:pt idx="23593">
                  <c:v>1.107836E-7</c:v>
                </c:pt>
                <c:pt idx="23594">
                  <c:v>1.107898E-7</c:v>
                </c:pt>
                <c:pt idx="23595">
                  <c:v>1.107961E-7</c:v>
                </c:pt>
                <c:pt idx="23596">
                  <c:v>1.108023E-7</c:v>
                </c:pt>
                <c:pt idx="23597">
                  <c:v>1.108086E-7</c:v>
                </c:pt>
                <c:pt idx="23598">
                  <c:v>1.1081480000000001E-7</c:v>
                </c:pt>
                <c:pt idx="23599">
                  <c:v>1.108211E-7</c:v>
                </c:pt>
                <c:pt idx="23600">
                  <c:v>1.1082729999999999E-7</c:v>
                </c:pt>
                <c:pt idx="23601">
                  <c:v>1.108336E-7</c:v>
                </c:pt>
                <c:pt idx="23602">
                  <c:v>1.1083979999999999E-7</c:v>
                </c:pt>
                <c:pt idx="23603">
                  <c:v>1.108461E-7</c:v>
                </c:pt>
                <c:pt idx="23604">
                  <c:v>1.108523E-7</c:v>
                </c:pt>
                <c:pt idx="23605">
                  <c:v>1.1085860000000001E-7</c:v>
                </c:pt>
                <c:pt idx="23606">
                  <c:v>1.108648E-7</c:v>
                </c:pt>
                <c:pt idx="23607">
                  <c:v>1.1087110000000001E-7</c:v>
                </c:pt>
                <c:pt idx="23608">
                  <c:v>1.108773E-7</c:v>
                </c:pt>
                <c:pt idx="23609">
                  <c:v>1.1088359999999999E-7</c:v>
                </c:pt>
                <c:pt idx="23610">
                  <c:v>1.108898E-7</c:v>
                </c:pt>
                <c:pt idx="23611">
                  <c:v>1.1089609999999999E-7</c:v>
                </c:pt>
                <c:pt idx="23612">
                  <c:v>1.109023E-7</c:v>
                </c:pt>
                <c:pt idx="23613">
                  <c:v>1.109086E-7</c:v>
                </c:pt>
                <c:pt idx="23614">
                  <c:v>1.109148E-7</c:v>
                </c:pt>
                <c:pt idx="23615">
                  <c:v>1.109211E-7</c:v>
                </c:pt>
                <c:pt idx="23616">
                  <c:v>1.109273E-7</c:v>
                </c:pt>
                <c:pt idx="23617">
                  <c:v>1.109336E-7</c:v>
                </c:pt>
                <c:pt idx="23618">
                  <c:v>1.109398E-7</c:v>
                </c:pt>
                <c:pt idx="23619">
                  <c:v>1.109461E-7</c:v>
                </c:pt>
                <c:pt idx="23620">
                  <c:v>1.109523E-7</c:v>
                </c:pt>
                <c:pt idx="23621">
                  <c:v>1.109586E-7</c:v>
                </c:pt>
                <c:pt idx="23622">
                  <c:v>1.109648E-7</c:v>
                </c:pt>
                <c:pt idx="23623">
                  <c:v>1.109711E-7</c:v>
                </c:pt>
                <c:pt idx="23624">
                  <c:v>1.109773E-7</c:v>
                </c:pt>
                <c:pt idx="23625">
                  <c:v>1.109836E-7</c:v>
                </c:pt>
                <c:pt idx="23626">
                  <c:v>1.1098980000000001E-7</c:v>
                </c:pt>
                <c:pt idx="23627">
                  <c:v>1.109961E-7</c:v>
                </c:pt>
                <c:pt idx="23628">
                  <c:v>1.1100230000000001E-7</c:v>
                </c:pt>
                <c:pt idx="23629">
                  <c:v>1.110086E-7</c:v>
                </c:pt>
                <c:pt idx="23630">
                  <c:v>1.1101479999999999E-7</c:v>
                </c:pt>
                <c:pt idx="23631">
                  <c:v>1.110211E-7</c:v>
                </c:pt>
                <c:pt idx="23632">
                  <c:v>1.110273E-7</c:v>
                </c:pt>
                <c:pt idx="23633">
                  <c:v>1.1103360000000001E-7</c:v>
                </c:pt>
                <c:pt idx="23634">
                  <c:v>1.110398E-7</c:v>
                </c:pt>
                <c:pt idx="23635">
                  <c:v>1.1104610000000001E-7</c:v>
                </c:pt>
                <c:pt idx="23636">
                  <c:v>1.110523E-7</c:v>
                </c:pt>
                <c:pt idx="23637">
                  <c:v>1.1105859999999999E-7</c:v>
                </c:pt>
                <c:pt idx="23638">
                  <c:v>1.110648E-7</c:v>
                </c:pt>
                <c:pt idx="23639">
                  <c:v>1.1107109999999999E-7</c:v>
                </c:pt>
                <c:pt idx="23640">
                  <c:v>1.110773E-7</c:v>
                </c:pt>
                <c:pt idx="23641">
                  <c:v>1.110836E-7</c:v>
                </c:pt>
                <c:pt idx="23642">
                  <c:v>1.110898E-7</c:v>
                </c:pt>
                <c:pt idx="23643">
                  <c:v>1.110961E-7</c:v>
                </c:pt>
                <c:pt idx="23644">
                  <c:v>1.111023E-7</c:v>
                </c:pt>
                <c:pt idx="23645">
                  <c:v>1.111086E-7</c:v>
                </c:pt>
                <c:pt idx="23646">
                  <c:v>1.111148E-7</c:v>
                </c:pt>
                <c:pt idx="23647">
                  <c:v>1.111211E-7</c:v>
                </c:pt>
                <c:pt idx="23648">
                  <c:v>1.111273E-7</c:v>
                </c:pt>
                <c:pt idx="23649">
                  <c:v>1.111336E-7</c:v>
                </c:pt>
                <c:pt idx="23650">
                  <c:v>1.111398E-7</c:v>
                </c:pt>
                <c:pt idx="23651">
                  <c:v>1.111461E-7</c:v>
                </c:pt>
                <c:pt idx="23652">
                  <c:v>1.111523E-7</c:v>
                </c:pt>
                <c:pt idx="23653">
                  <c:v>1.111586E-7</c:v>
                </c:pt>
                <c:pt idx="23654">
                  <c:v>1.1116480000000001E-7</c:v>
                </c:pt>
                <c:pt idx="23655">
                  <c:v>1.111711E-7</c:v>
                </c:pt>
                <c:pt idx="23656">
                  <c:v>1.1117730000000001E-7</c:v>
                </c:pt>
                <c:pt idx="23657">
                  <c:v>1.111836E-7</c:v>
                </c:pt>
                <c:pt idx="23658">
                  <c:v>1.1118979999999999E-7</c:v>
                </c:pt>
                <c:pt idx="23659">
                  <c:v>1.111961E-7</c:v>
                </c:pt>
                <c:pt idx="23660">
                  <c:v>1.112023E-7</c:v>
                </c:pt>
                <c:pt idx="23661">
                  <c:v>1.112086E-7</c:v>
                </c:pt>
                <c:pt idx="23662">
                  <c:v>1.112148E-7</c:v>
                </c:pt>
                <c:pt idx="23663">
                  <c:v>1.1122110000000001E-7</c:v>
                </c:pt>
                <c:pt idx="23664">
                  <c:v>1.112273E-7</c:v>
                </c:pt>
                <c:pt idx="23665">
                  <c:v>1.1123359999999999E-7</c:v>
                </c:pt>
                <c:pt idx="23666">
                  <c:v>1.112398E-7</c:v>
                </c:pt>
                <c:pt idx="23667">
                  <c:v>1.1124609999999999E-7</c:v>
                </c:pt>
                <c:pt idx="23668">
                  <c:v>1.112523E-7</c:v>
                </c:pt>
                <c:pt idx="23669">
                  <c:v>1.112586E-7</c:v>
                </c:pt>
                <c:pt idx="23670">
                  <c:v>1.112648E-7</c:v>
                </c:pt>
                <c:pt idx="23671">
                  <c:v>1.112711E-7</c:v>
                </c:pt>
                <c:pt idx="23672">
                  <c:v>1.112773E-7</c:v>
                </c:pt>
                <c:pt idx="23673">
                  <c:v>1.112836E-7</c:v>
                </c:pt>
                <c:pt idx="23674">
                  <c:v>1.112898E-7</c:v>
                </c:pt>
                <c:pt idx="23675">
                  <c:v>1.112961E-7</c:v>
                </c:pt>
                <c:pt idx="23676">
                  <c:v>1.113023E-7</c:v>
                </c:pt>
                <c:pt idx="23677">
                  <c:v>1.113086E-7</c:v>
                </c:pt>
                <c:pt idx="23678">
                  <c:v>1.113148E-7</c:v>
                </c:pt>
                <c:pt idx="23679">
                  <c:v>1.113211E-7</c:v>
                </c:pt>
                <c:pt idx="23680">
                  <c:v>1.113273E-7</c:v>
                </c:pt>
                <c:pt idx="23681">
                  <c:v>1.113336E-7</c:v>
                </c:pt>
                <c:pt idx="23682">
                  <c:v>1.1133980000000001E-7</c:v>
                </c:pt>
                <c:pt idx="23683">
                  <c:v>1.113461E-7</c:v>
                </c:pt>
                <c:pt idx="23684">
                  <c:v>1.1135230000000001E-7</c:v>
                </c:pt>
                <c:pt idx="23685">
                  <c:v>1.113586E-7</c:v>
                </c:pt>
                <c:pt idx="23686">
                  <c:v>1.1136479999999999E-7</c:v>
                </c:pt>
                <c:pt idx="23687">
                  <c:v>1.113711E-7</c:v>
                </c:pt>
                <c:pt idx="23688">
                  <c:v>1.113773E-7</c:v>
                </c:pt>
                <c:pt idx="23689">
                  <c:v>1.113836E-7</c:v>
                </c:pt>
                <c:pt idx="23690">
                  <c:v>1.113898E-7</c:v>
                </c:pt>
                <c:pt idx="23691">
                  <c:v>1.1139610000000001E-7</c:v>
                </c:pt>
                <c:pt idx="23692">
                  <c:v>1.114023E-7</c:v>
                </c:pt>
                <c:pt idx="23693">
                  <c:v>1.1140859999999999E-7</c:v>
                </c:pt>
                <c:pt idx="23694">
                  <c:v>1.114148E-7</c:v>
                </c:pt>
                <c:pt idx="23695">
                  <c:v>1.1142109999999999E-7</c:v>
                </c:pt>
                <c:pt idx="23696">
                  <c:v>1.114273E-7</c:v>
                </c:pt>
                <c:pt idx="23697">
                  <c:v>1.114336E-7</c:v>
                </c:pt>
                <c:pt idx="23698">
                  <c:v>1.114398E-7</c:v>
                </c:pt>
                <c:pt idx="23699">
                  <c:v>1.114461E-7</c:v>
                </c:pt>
                <c:pt idx="23700">
                  <c:v>1.114523E-7</c:v>
                </c:pt>
                <c:pt idx="23701">
                  <c:v>1.114586E-7</c:v>
                </c:pt>
                <c:pt idx="23702">
                  <c:v>1.114648E-7</c:v>
                </c:pt>
                <c:pt idx="23703">
                  <c:v>1.114711E-7</c:v>
                </c:pt>
                <c:pt idx="23704">
                  <c:v>1.114773E-7</c:v>
                </c:pt>
                <c:pt idx="23705">
                  <c:v>1.114836E-7</c:v>
                </c:pt>
                <c:pt idx="23706">
                  <c:v>1.114898E-7</c:v>
                </c:pt>
                <c:pt idx="23707">
                  <c:v>1.114961E-7</c:v>
                </c:pt>
                <c:pt idx="23708">
                  <c:v>1.115023E-7</c:v>
                </c:pt>
                <c:pt idx="23709">
                  <c:v>1.115086E-7</c:v>
                </c:pt>
                <c:pt idx="23710">
                  <c:v>1.1151480000000001E-7</c:v>
                </c:pt>
                <c:pt idx="23711">
                  <c:v>1.115211E-7</c:v>
                </c:pt>
                <c:pt idx="23712">
                  <c:v>1.1152730000000001E-7</c:v>
                </c:pt>
                <c:pt idx="23713">
                  <c:v>1.115336E-7</c:v>
                </c:pt>
                <c:pt idx="23714">
                  <c:v>1.1153979999999999E-7</c:v>
                </c:pt>
                <c:pt idx="23715">
                  <c:v>1.115461E-7</c:v>
                </c:pt>
                <c:pt idx="23716">
                  <c:v>1.1155229999999999E-7</c:v>
                </c:pt>
                <c:pt idx="23717">
                  <c:v>1.115586E-7</c:v>
                </c:pt>
                <c:pt idx="23718">
                  <c:v>1.115648E-7</c:v>
                </c:pt>
                <c:pt idx="23719">
                  <c:v>1.1157110000000001E-7</c:v>
                </c:pt>
                <c:pt idx="23720">
                  <c:v>1.115773E-7</c:v>
                </c:pt>
                <c:pt idx="23721">
                  <c:v>1.1158359999999999E-7</c:v>
                </c:pt>
                <c:pt idx="23722">
                  <c:v>1.115898E-7</c:v>
                </c:pt>
                <c:pt idx="23723">
                  <c:v>1.1159609999999999E-7</c:v>
                </c:pt>
                <c:pt idx="23724">
                  <c:v>1.116023E-7</c:v>
                </c:pt>
                <c:pt idx="23725">
                  <c:v>1.116086E-7</c:v>
                </c:pt>
                <c:pt idx="23726">
                  <c:v>1.116148E-7</c:v>
                </c:pt>
                <c:pt idx="23727">
                  <c:v>1.116211E-7</c:v>
                </c:pt>
                <c:pt idx="23728">
                  <c:v>1.116273E-7</c:v>
                </c:pt>
                <c:pt idx="23729">
                  <c:v>1.116336E-7</c:v>
                </c:pt>
                <c:pt idx="23730">
                  <c:v>1.116398E-7</c:v>
                </c:pt>
                <c:pt idx="23731">
                  <c:v>1.116461E-7</c:v>
                </c:pt>
                <c:pt idx="23732">
                  <c:v>1.116523E-7</c:v>
                </c:pt>
                <c:pt idx="23733">
                  <c:v>1.116586E-7</c:v>
                </c:pt>
                <c:pt idx="23734">
                  <c:v>1.116648E-7</c:v>
                </c:pt>
                <c:pt idx="23735">
                  <c:v>1.116711E-7</c:v>
                </c:pt>
                <c:pt idx="23736">
                  <c:v>1.116773E-7</c:v>
                </c:pt>
                <c:pt idx="23737">
                  <c:v>1.116836E-7</c:v>
                </c:pt>
                <c:pt idx="23738">
                  <c:v>1.1168980000000001E-7</c:v>
                </c:pt>
                <c:pt idx="23739">
                  <c:v>1.116961E-7</c:v>
                </c:pt>
                <c:pt idx="23740">
                  <c:v>1.1170230000000001E-7</c:v>
                </c:pt>
                <c:pt idx="23741">
                  <c:v>1.117086E-7</c:v>
                </c:pt>
                <c:pt idx="23742">
                  <c:v>1.1171479999999999E-7</c:v>
                </c:pt>
                <c:pt idx="23743">
                  <c:v>1.117211E-7</c:v>
                </c:pt>
                <c:pt idx="23744">
                  <c:v>1.1172729999999999E-7</c:v>
                </c:pt>
                <c:pt idx="23745">
                  <c:v>1.117336E-7</c:v>
                </c:pt>
                <c:pt idx="23746">
                  <c:v>1.117398E-7</c:v>
                </c:pt>
                <c:pt idx="23747">
                  <c:v>1.1174610000000001E-7</c:v>
                </c:pt>
                <c:pt idx="23748">
                  <c:v>1.117523E-7</c:v>
                </c:pt>
                <c:pt idx="23749">
                  <c:v>1.1175860000000001E-7</c:v>
                </c:pt>
                <c:pt idx="23750">
                  <c:v>1.117648E-7</c:v>
                </c:pt>
                <c:pt idx="23751">
                  <c:v>1.1177109999999999E-7</c:v>
                </c:pt>
                <c:pt idx="23752">
                  <c:v>1.117773E-7</c:v>
                </c:pt>
                <c:pt idx="23753">
                  <c:v>1.117836E-7</c:v>
                </c:pt>
                <c:pt idx="23754">
                  <c:v>1.117898E-7</c:v>
                </c:pt>
                <c:pt idx="23755">
                  <c:v>1.117961E-7</c:v>
                </c:pt>
                <c:pt idx="23756">
                  <c:v>1.118023E-7</c:v>
                </c:pt>
                <c:pt idx="23757">
                  <c:v>1.118086E-7</c:v>
                </c:pt>
                <c:pt idx="23758">
                  <c:v>1.118148E-7</c:v>
                </c:pt>
                <c:pt idx="23759">
                  <c:v>1.118211E-7</c:v>
                </c:pt>
                <c:pt idx="23760">
                  <c:v>1.118273E-7</c:v>
                </c:pt>
                <c:pt idx="23761">
                  <c:v>1.118336E-7</c:v>
                </c:pt>
                <c:pt idx="23762">
                  <c:v>1.118398E-7</c:v>
                </c:pt>
                <c:pt idx="23763">
                  <c:v>1.118461E-7</c:v>
                </c:pt>
                <c:pt idx="23764">
                  <c:v>1.118523E-7</c:v>
                </c:pt>
                <c:pt idx="23765">
                  <c:v>1.118586E-7</c:v>
                </c:pt>
                <c:pt idx="23766">
                  <c:v>1.1186480000000001E-7</c:v>
                </c:pt>
                <c:pt idx="23767">
                  <c:v>1.118711E-7</c:v>
                </c:pt>
                <c:pt idx="23768">
                  <c:v>1.1187730000000001E-7</c:v>
                </c:pt>
                <c:pt idx="23769">
                  <c:v>1.118836E-7</c:v>
                </c:pt>
                <c:pt idx="23770">
                  <c:v>1.1188979999999999E-7</c:v>
                </c:pt>
                <c:pt idx="23771">
                  <c:v>1.118961E-7</c:v>
                </c:pt>
                <c:pt idx="23772">
                  <c:v>1.1190229999999999E-7</c:v>
                </c:pt>
                <c:pt idx="23773">
                  <c:v>1.119086E-7</c:v>
                </c:pt>
                <c:pt idx="23774">
                  <c:v>1.119148E-7</c:v>
                </c:pt>
                <c:pt idx="23775">
                  <c:v>1.1192110000000001E-7</c:v>
                </c:pt>
                <c:pt idx="23776">
                  <c:v>1.119273E-7</c:v>
                </c:pt>
                <c:pt idx="23777">
                  <c:v>1.1193360000000001E-7</c:v>
                </c:pt>
                <c:pt idx="23778">
                  <c:v>1.119398E-7</c:v>
                </c:pt>
                <c:pt idx="23779">
                  <c:v>1.1194609999999999E-7</c:v>
                </c:pt>
                <c:pt idx="23780">
                  <c:v>1.119523E-7</c:v>
                </c:pt>
                <c:pt idx="23781">
                  <c:v>1.119586E-7</c:v>
                </c:pt>
                <c:pt idx="23782">
                  <c:v>1.119648E-7</c:v>
                </c:pt>
                <c:pt idx="23783">
                  <c:v>1.119711E-7</c:v>
                </c:pt>
                <c:pt idx="23784">
                  <c:v>1.119773E-7</c:v>
                </c:pt>
                <c:pt idx="23785">
                  <c:v>1.119836E-7</c:v>
                </c:pt>
                <c:pt idx="23786">
                  <c:v>1.119898E-7</c:v>
                </c:pt>
                <c:pt idx="23787">
                  <c:v>1.119961E-7</c:v>
                </c:pt>
                <c:pt idx="23788">
                  <c:v>1.120023E-7</c:v>
                </c:pt>
                <c:pt idx="23789">
                  <c:v>1.120086E-7</c:v>
                </c:pt>
                <c:pt idx="23790">
                  <c:v>1.120148E-7</c:v>
                </c:pt>
                <c:pt idx="23791">
                  <c:v>1.120211E-7</c:v>
                </c:pt>
                <c:pt idx="23792">
                  <c:v>1.120273E-7</c:v>
                </c:pt>
                <c:pt idx="23793">
                  <c:v>1.120336E-7</c:v>
                </c:pt>
                <c:pt idx="23794">
                  <c:v>1.1203980000000001E-7</c:v>
                </c:pt>
                <c:pt idx="23795">
                  <c:v>1.120461E-7</c:v>
                </c:pt>
                <c:pt idx="23796">
                  <c:v>1.1205230000000001E-7</c:v>
                </c:pt>
                <c:pt idx="23797">
                  <c:v>1.120586E-7</c:v>
                </c:pt>
                <c:pt idx="23798">
                  <c:v>1.1206479999999999E-7</c:v>
                </c:pt>
                <c:pt idx="23799">
                  <c:v>1.120711E-7</c:v>
                </c:pt>
                <c:pt idx="23800">
                  <c:v>1.1207729999999999E-7</c:v>
                </c:pt>
                <c:pt idx="23801">
                  <c:v>1.120836E-7</c:v>
                </c:pt>
                <c:pt idx="23802">
                  <c:v>1.120898E-7</c:v>
                </c:pt>
                <c:pt idx="23803">
                  <c:v>1.1209610000000001E-7</c:v>
                </c:pt>
                <c:pt idx="23804">
                  <c:v>1.121023E-7</c:v>
                </c:pt>
                <c:pt idx="23805">
                  <c:v>1.1210860000000001E-7</c:v>
                </c:pt>
                <c:pt idx="23806">
                  <c:v>1.121148E-7</c:v>
                </c:pt>
                <c:pt idx="23807">
                  <c:v>1.1212109999999999E-7</c:v>
                </c:pt>
                <c:pt idx="23808">
                  <c:v>1.121273E-7</c:v>
                </c:pt>
                <c:pt idx="23809">
                  <c:v>1.121336E-7</c:v>
                </c:pt>
                <c:pt idx="23810">
                  <c:v>1.121398E-7</c:v>
                </c:pt>
                <c:pt idx="23811">
                  <c:v>1.121461E-7</c:v>
                </c:pt>
                <c:pt idx="23812">
                  <c:v>1.121523E-7</c:v>
                </c:pt>
                <c:pt idx="23813">
                  <c:v>1.121586E-7</c:v>
                </c:pt>
                <c:pt idx="23814">
                  <c:v>1.121648E-7</c:v>
                </c:pt>
                <c:pt idx="23815">
                  <c:v>1.121711E-7</c:v>
                </c:pt>
                <c:pt idx="23816">
                  <c:v>1.121773E-7</c:v>
                </c:pt>
                <c:pt idx="23817">
                  <c:v>1.121836E-7</c:v>
                </c:pt>
                <c:pt idx="23818">
                  <c:v>1.121898E-7</c:v>
                </c:pt>
                <c:pt idx="23819">
                  <c:v>1.121961E-7</c:v>
                </c:pt>
                <c:pt idx="23820">
                  <c:v>1.122023E-7</c:v>
                </c:pt>
                <c:pt idx="23821">
                  <c:v>1.122086E-7</c:v>
                </c:pt>
                <c:pt idx="23822">
                  <c:v>1.1221480000000001E-7</c:v>
                </c:pt>
                <c:pt idx="23823">
                  <c:v>1.122211E-7</c:v>
                </c:pt>
                <c:pt idx="23824">
                  <c:v>1.1222730000000001E-7</c:v>
                </c:pt>
                <c:pt idx="23825">
                  <c:v>1.122336E-7</c:v>
                </c:pt>
                <c:pt idx="23826">
                  <c:v>1.1223979999999999E-7</c:v>
                </c:pt>
                <c:pt idx="23827">
                  <c:v>1.122461E-7</c:v>
                </c:pt>
                <c:pt idx="23828">
                  <c:v>1.1225229999999999E-7</c:v>
                </c:pt>
                <c:pt idx="23829">
                  <c:v>1.122586E-7</c:v>
                </c:pt>
                <c:pt idx="23830">
                  <c:v>1.122648E-7</c:v>
                </c:pt>
                <c:pt idx="23831">
                  <c:v>1.1227110000000001E-7</c:v>
                </c:pt>
                <c:pt idx="23832">
                  <c:v>1.122773E-7</c:v>
                </c:pt>
                <c:pt idx="23833">
                  <c:v>1.1228360000000001E-7</c:v>
                </c:pt>
                <c:pt idx="23834">
                  <c:v>1.122898E-7</c:v>
                </c:pt>
                <c:pt idx="23835">
                  <c:v>1.1229609999999999E-7</c:v>
                </c:pt>
                <c:pt idx="23836">
                  <c:v>1.123023E-7</c:v>
                </c:pt>
                <c:pt idx="23837">
                  <c:v>1.1230859999999999E-7</c:v>
                </c:pt>
                <c:pt idx="23838">
                  <c:v>1.123148E-7</c:v>
                </c:pt>
                <c:pt idx="23839">
                  <c:v>1.123211E-7</c:v>
                </c:pt>
                <c:pt idx="23840">
                  <c:v>1.123273E-7</c:v>
                </c:pt>
                <c:pt idx="23841">
                  <c:v>1.123336E-7</c:v>
                </c:pt>
                <c:pt idx="23842">
                  <c:v>1.123398E-7</c:v>
                </c:pt>
                <c:pt idx="23843">
                  <c:v>1.123461E-7</c:v>
                </c:pt>
                <c:pt idx="23844">
                  <c:v>1.123523E-7</c:v>
                </c:pt>
                <c:pt idx="23845">
                  <c:v>1.123586E-7</c:v>
                </c:pt>
                <c:pt idx="23846">
                  <c:v>1.123648E-7</c:v>
                </c:pt>
                <c:pt idx="23847">
                  <c:v>1.123711E-7</c:v>
                </c:pt>
                <c:pt idx="23848">
                  <c:v>1.123773E-7</c:v>
                </c:pt>
                <c:pt idx="23849">
                  <c:v>1.123836E-7</c:v>
                </c:pt>
                <c:pt idx="23850">
                  <c:v>1.123898E-7</c:v>
                </c:pt>
                <c:pt idx="23851">
                  <c:v>1.123961E-7</c:v>
                </c:pt>
                <c:pt idx="23852">
                  <c:v>1.1240230000000001E-7</c:v>
                </c:pt>
                <c:pt idx="23853">
                  <c:v>1.124086E-7</c:v>
                </c:pt>
                <c:pt idx="23854">
                  <c:v>1.1241479999999999E-7</c:v>
                </c:pt>
                <c:pt idx="23855">
                  <c:v>1.124211E-7</c:v>
                </c:pt>
                <c:pt idx="23856">
                  <c:v>1.1242729999999999E-7</c:v>
                </c:pt>
                <c:pt idx="23857">
                  <c:v>1.124336E-7</c:v>
                </c:pt>
                <c:pt idx="23858">
                  <c:v>1.124398E-7</c:v>
                </c:pt>
                <c:pt idx="23859">
                  <c:v>1.1244610000000001E-7</c:v>
                </c:pt>
                <c:pt idx="23860">
                  <c:v>1.124523E-7</c:v>
                </c:pt>
                <c:pt idx="23861">
                  <c:v>1.1245860000000001E-7</c:v>
                </c:pt>
                <c:pt idx="23862">
                  <c:v>1.124648E-7</c:v>
                </c:pt>
                <c:pt idx="23863">
                  <c:v>1.1247109999999999E-7</c:v>
                </c:pt>
                <c:pt idx="23864">
                  <c:v>1.124773E-7</c:v>
                </c:pt>
                <c:pt idx="23865">
                  <c:v>1.1248359999999999E-7</c:v>
                </c:pt>
                <c:pt idx="23866">
                  <c:v>1.124898E-7</c:v>
                </c:pt>
                <c:pt idx="23867">
                  <c:v>1.124961E-7</c:v>
                </c:pt>
                <c:pt idx="23868">
                  <c:v>1.125023E-7</c:v>
                </c:pt>
                <c:pt idx="23869">
                  <c:v>1.125086E-7</c:v>
                </c:pt>
                <c:pt idx="23870">
                  <c:v>1.125148E-7</c:v>
                </c:pt>
                <c:pt idx="23871">
                  <c:v>1.125211E-7</c:v>
                </c:pt>
                <c:pt idx="23872">
                  <c:v>1.125273E-7</c:v>
                </c:pt>
                <c:pt idx="23873">
                  <c:v>1.125336E-7</c:v>
                </c:pt>
                <c:pt idx="23874">
                  <c:v>1.125398E-7</c:v>
                </c:pt>
                <c:pt idx="23875">
                  <c:v>1.125461E-7</c:v>
                </c:pt>
                <c:pt idx="23876">
                  <c:v>1.125523E-7</c:v>
                </c:pt>
                <c:pt idx="23877">
                  <c:v>1.125586E-7</c:v>
                </c:pt>
                <c:pt idx="23878">
                  <c:v>1.125648E-7</c:v>
                </c:pt>
                <c:pt idx="23879">
                  <c:v>1.125711E-7</c:v>
                </c:pt>
                <c:pt idx="23880">
                  <c:v>1.1257730000000001E-7</c:v>
                </c:pt>
                <c:pt idx="23881">
                  <c:v>1.125836E-7</c:v>
                </c:pt>
                <c:pt idx="23882">
                  <c:v>1.1258979999999999E-7</c:v>
                </c:pt>
                <c:pt idx="23883">
                  <c:v>1.125961E-7</c:v>
                </c:pt>
                <c:pt idx="23884">
                  <c:v>1.1260229999999999E-7</c:v>
                </c:pt>
                <c:pt idx="23885">
                  <c:v>1.126086E-7</c:v>
                </c:pt>
                <c:pt idx="23886">
                  <c:v>1.126148E-7</c:v>
                </c:pt>
                <c:pt idx="23887">
                  <c:v>1.1262110000000001E-7</c:v>
                </c:pt>
                <c:pt idx="23888">
                  <c:v>1.126273E-7</c:v>
                </c:pt>
                <c:pt idx="23889">
                  <c:v>1.1263360000000001E-7</c:v>
                </c:pt>
                <c:pt idx="23890">
                  <c:v>1.126398E-7</c:v>
                </c:pt>
                <c:pt idx="23891">
                  <c:v>1.1264609999999999E-7</c:v>
                </c:pt>
                <c:pt idx="23892">
                  <c:v>1.126523E-7</c:v>
                </c:pt>
                <c:pt idx="23893">
                  <c:v>1.1265859999999999E-7</c:v>
                </c:pt>
                <c:pt idx="23894">
                  <c:v>1.126648E-7</c:v>
                </c:pt>
                <c:pt idx="23895">
                  <c:v>1.126711E-7</c:v>
                </c:pt>
                <c:pt idx="23896">
                  <c:v>1.126773E-7</c:v>
                </c:pt>
                <c:pt idx="23897">
                  <c:v>1.126836E-7</c:v>
                </c:pt>
                <c:pt idx="23898">
                  <c:v>1.126898E-7</c:v>
                </c:pt>
                <c:pt idx="23899">
                  <c:v>1.126961E-7</c:v>
                </c:pt>
                <c:pt idx="23900">
                  <c:v>1.127023E-7</c:v>
                </c:pt>
                <c:pt idx="23901">
                  <c:v>1.127086E-7</c:v>
                </c:pt>
                <c:pt idx="23902">
                  <c:v>1.127148E-7</c:v>
                </c:pt>
                <c:pt idx="23903">
                  <c:v>1.127211E-7</c:v>
                </c:pt>
                <c:pt idx="23904">
                  <c:v>1.127273E-7</c:v>
                </c:pt>
                <c:pt idx="23905">
                  <c:v>1.127336E-7</c:v>
                </c:pt>
                <c:pt idx="23906">
                  <c:v>1.127398E-7</c:v>
                </c:pt>
                <c:pt idx="23907">
                  <c:v>1.127461E-7</c:v>
                </c:pt>
                <c:pt idx="23908">
                  <c:v>1.1275230000000001E-7</c:v>
                </c:pt>
                <c:pt idx="23909">
                  <c:v>1.127586E-7</c:v>
                </c:pt>
                <c:pt idx="23910">
                  <c:v>1.1276479999999999E-7</c:v>
                </c:pt>
                <c:pt idx="23911">
                  <c:v>1.127711E-7</c:v>
                </c:pt>
                <c:pt idx="23912">
                  <c:v>1.1277729999999999E-7</c:v>
                </c:pt>
                <c:pt idx="23913">
                  <c:v>1.127836E-7</c:v>
                </c:pt>
                <c:pt idx="23914">
                  <c:v>1.127898E-7</c:v>
                </c:pt>
                <c:pt idx="23915">
                  <c:v>1.1279610000000001E-7</c:v>
                </c:pt>
                <c:pt idx="23916">
                  <c:v>1.128023E-7</c:v>
                </c:pt>
                <c:pt idx="23917">
                  <c:v>1.1280860000000001E-7</c:v>
                </c:pt>
                <c:pt idx="23918">
                  <c:v>1.128148E-7</c:v>
                </c:pt>
                <c:pt idx="23919">
                  <c:v>1.1282109999999999E-7</c:v>
                </c:pt>
                <c:pt idx="23920">
                  <c:v>1.128273E-7</c:v>
                </c:pt>
                <c:pt idx="23921">
                  <c:v>1.1283359999999999E-7</c:v>
                </c:pt>
                <c:pt idx="23922">
                  <c:v>1.128398E-7</c:v>
                </c:pt>
                <c:pt idx="23923">
                  <c:v>1.128461E-7</c:v>
                </c:pt>
                <c:pt idx="23924">
                  <c:v>1.128523E-7</c:v>
                </c:pt>
                <c:pt idx="23925">
                  <c:v>1.128586E-7</c:v>
                </c:pt>
                <c:pt idx="23926">
                  <c:v>1.128648E-7</c:v>
                </c:pt>
                <c:pt idx="23927">
                  <c:v>1.128711E-7</c:v>
                </c:pt>
                <c:pt idx="23928">
                  <c:v>1.128773E-7</c:v>
                </c:pt>
                <c:pt idx="23929">
                  <c:v>1.128836E-7</c:v>
                </c:pt>
                <c:pt idx="23930">
                  <c:v>1.128898E-7</c:v>
                </c:pt>
                <c:pt idx="23931">
                  <c:v>1.128961E-7</c:v>
                </c:pt>
                <c:pt idx="23932">
                  <c:v>1.129023E-7</c:v>
                </c:pt>
                <c:pt idx="23933">
                  <c:v>1.129086E-7</c:v>
                </c:pt>
                <c:pt idx="23934">
                  <c:v>1.129148E-7</c:v>
                </c:pt>
                <c:pt idx="23935">
                  <c:v>1.129211E-7</c:v>
                </c:pt>
                <c:pt idx="23936">
                  <c:v>1.1292730000000001E-7</c:v>
                </c:pt>
                <c:pt idx="23937">
                  <c:v>1.129336E-7</c:v>
                </c:pt>
                <c:pt idx="23938">
                  <c:v>1.1293980000000001E-7</c:v>
                </c:pt>
                <c:pt idx="23939">
                  <c:v>1.129461E-7</c:v>
                </c:pt>
                <c:pt idx="23940">
                  <c:v>1.1295229999999999E-7</c:v>
                </c:pt>
                <c:pt idx="23941">
                  <c:v>1.129586E-7</c:v>
                </c:pt>
                <c:pt idx="23942">
                  <c:v>1.129648E-7</c:v>
                </c:pt>
                <c:pt idx="23943">
                  <c:v>1.129711E-7</c:v>
                </c:pt>
                <c:pt idx="23944">
                  <c:v>1.129773E-7</c:v>
                </c:pt>
                <c:pt idx="23945">
                  <c:v>1.1298360000000001E-7</c:v>
                </c:pt>
                <c:pt idx="23946">
                  <c:v>1.129898E-7</c:v>
                </c:pt>
                <c:pt idx="23947">
                  <c:v>1.1299609999999999E-7</c:v>
                </c:pt>
                <c:pt idx="23948">
                  <c:v>1.130023E-7</c:v>
                </c:pt>
                <c:pt idx="23949">
                  <c:v>1.1300859999999999E-7</c:v>
                </c:pt>
                <c:pt idx="23950">
                  <c:v>1.130148E-7</c:v>
                </c:pt>
                <c:pt idx="23951">
                  <c:v>1.130211E-7</c:v>
                </c:pt>
                <c:pt idx="23952">
                  <c:v>1.130273E-7</c:v>
                </c:pt>
                <c:pt idx="23953">
                  <c:v>1.130336E-7</c:v>
                </c:pt>
                <c:pt idx="23954">
                  <c:v>1.130398E-7</c:v>
                </c:pt>
                <c:pt idx="23955">
                  <c:v>1.130461E-7</c:v>
                </c:pt>
                <c:pt idx="23956">
                  <c:v>1.130523E-7</c:v>
                </c:pt>
                <c:pt idx="23957">
                  <c:v>1.130586E-7</c:v>
                </c:pt>
                <c:pt idx="23958">
                  <c:v>1.130648E-7</c:v>
                </c:pt>
                <c:pt idx="23959">
                  <c:v>1.130711E-7</c:v>
                </c:pt>
                <c:pt idx="23960">
                  <c:v>1.130773E-7</c:v>
                </c:pt>
                <c:pt idx="23961">
                  <c:v>1.130836E-7</c:v>
                </c:pt>
                <c:pt idx="23962">
                  <c:v>1.130898E-7</c:v>
                </c:pt>
                <c:pt idx="23963">
                  <c:v>1.130961E-7</c:v>
                </c:pt>
                <c:pt idx="23964">
                  <c:v>1.1310230000000001E-7</c:v>
                </c:pt>
                <c:pt idx="23965">
                  <c:v>1.131086E-7</c:v>
                </c:pt>
                <c:pt idx="23966">
                  <c:v>1.1311480000000001E-7</c:v>
                </c:pt>
                <c:pt idx="23967">
                  <c:v>1.131211E-7</c:v>
                </c:pt>
                <c:pt idx="23968">
                  <c:v>1.1312729999999999E-7</c:v>
                </c:pt>
                <c:pt idx="23969">
                  <c:v>1.131336E-7</c:v>
                </c:pt>
                <c:pt idx="23970">
                  <c:v>1.131398E-7</c:v>
                </c:pt>
                <c:pt idx="23971">
                  <c:v>1.131461E-7</c:v>
                </c:pt>
                <c:pt idx="23972">
                  <c:v>1.131523E-7</c:v>
                </c:pt>
                <c:pt idx="23973">
                  <c:v>1.1315860000000001E-7</c:v>
                </c:pt>
                <c:pt idx="23974">
                  <c:v>1.131648E-7</c:v>
                </c:pt>
                <c:pt idx="23975">
                  <c:v>1.1317109999999999E-7</c:v>
                </c:pt>
                <c:pt idx="23976">
                  <c:v>1.131773E-7</c:v>
                </c:pt>
                <c:pt idx="23977">
                  <c:v>1.1318359999999999E-7</c:v>
                </c:pt>
                <c:pt idx="23978">
                  <c:v>1.131898E-7</c:v>
                </c:pt>
                <c:pt idx="23979">
                  <c:v>1.131961E-7</c:v>
                </c:pt>
                <c:pt idx="23980">
                  <c:v>1.132023E-7</c:v>
                </c:pt>
                <c:pt idx="23981">
                  <c:v>1.132086E-7</c:v>
                </c:pt>
                <c:pt idx="23982">
                  <c:v>1.132148E-7</c:v>
                </c:pt>
                <c:pt idx="23983">
                  <c:v>1.132211E-7</c:v>
                </c:pt>
                <c:pt idx="23984">
                  <c:v>1.132273E-7</c:v>
                </c:pt>
                <c:pt idx="23985">
                  <c:v>1.132336E-7</c:v>
                </c:pt>
                <c:pt idx="23986">
                  <c:v>1.132398E-7</c:v>
                </c:pt>
                <c:pt idx="23987">
                  <c:v>1.132461E-7</c:v>
                </c:pt>
                <c:pt idx="23988">
                  <c:v>1.132523E-7</c:v>
                </c:pt>
                <c:pt idx="23989">
                  <c:v>1.132586E-7</c:v>
                </c:pt>
                <c:pt idx="23990">
                  <c:v>1.132648E-7</c:v>
                </c:pt>
                <c:pt idx="23991">
                  <c:v>1.132711E-7</c:v>
                </c:pt>
                <c:pt idx="23992">
                  <c:v>1.1327730000000001E-7</c:v>
                </c:pt>
                <c:pt idx="23993">
                  <c:v>1.132836E-7</c:v>
                </c:pt>
                <c:pt idx="23994">
                  <c:v>1.1328980000000001E-7</c:v>
                </c:pt>
                <c:pt idx="23995">
                  <c:v>1.132961E-7</c:v>
                </c:pt>
                <c:pt idx="23996">
                  <c:v>1.1330229999999999E-7</c:v>
                </c:pt>
                <c:pt idx="23997">
                  <c:v>1.133086E-7</c:v>
                </c:pt>
                <c:pt idx="23998">
                  <c:v>1.133148E-7</c:v>
                </c:pt>
                <c:pt idx="23999">
                  <c:v>1.133211E-7</c:v>
                </c:pt>
                <c:pt idx="24000">
                  <c:v>1.133273E-7</c:v>
                </c:pt>
                <c:pt idx="24001">
                  <c:v>1.1333360000000001E-7</c:v>
                </c:pt>
                <c:pt idx="24002">
                  <c:v>1.133398E-7</c:v>
                </c:pt>
                <c:pt idx="24003">
                  <c:v>1.1334609999999999E-7</c:v>
                </c:pt>
                <c:pt idx="24004">
                  <c:v>1.133523E-7</c:v>
                </c:pt>
                <c:pt idx="24005">
                  <c:v>1.1335859999999999E-7</c:v>
                </c:pt>
                <c:pt idx="24006">
                  <c:v>1.133648E-7</c:v>
                </c:pt>
                <c:pt idx="24007">
                  <c:v>1.133711E-7</c:v>
                </c:pt>
                <c:pt idx="24008">
                  <c:v>1.133773E-7</c:v>
                </c:pt>
                <c:pt idx="24009">
                  <c:v>1.133836E-7</c:v>
                </c:pt>
                <c:pt idx="24010">
                  <c:v>1.133898E-7</c:v>
                </c:pt>
                <c:pt idx="24011">
                  <c:v>1.133961E-7</c:v>
                </c:pt>
                <c:pt idx="24012">
                  <c:v>1.134023E-7</c:v>
                </c:pt>
                <c:pt idx="24013">
                  <c:v>1.134086E-7</c:v>
                </c:pt>
                <c:pt idx="24014">
                  <c:v>1.134148E-7</c:v>
                </c:pt>
                <c:pt idx="24015">
                  <c:v>1.134211E-7</c:v>
                </c:pt>
                <c:pt idx="24016">
                  <c:v>1.134273E-7</c:v>
                </c:pt>
                <c:pt idx="24017">
                  <c:v>1.134336E-7</c:v>
                </c:pt>
                <c:pt idx="24018">
                  <c:v>1.134398E-7</c:v>
                </c:pt>
                <c:pt idx="24019">
                  <c:v>1.134461E-7</c:v>
                </c:pt>
                <c:pt idx="24020">
                  <c:v>1.1345230000000001E-7</c:v>
                </c:pt>
                <c:pt idx="24021">
                  <c:v>1.134586E-7</c:v>
                </c:pt>
                <c:pt idx="24022">
                  <c:v>1.1346480000000001E-7</c:v>
                </c:pt>
                <c:pt idx="24023">
                  <c:v>1.134711E-7</c:v>
                </c:pt>
                <c:pt idx="24024">
                  <c:v>1.1347729999999999E-7</c:v>
                </c:pt>
                <c:pt idx="24025">
                  <c:v>1.134836E-7</c:v>
                </c:pt>
                <c:pt idx="24026">
                  <c:v>1.1348979999999999E-7</c:v>
                </c:pt>
                <c:pt idx="24027">
                  <c:v>1.134961E-7</c:v>
                </c:pt>
                <c:pt idx="24028">
                  <c:v>1.135023E-7</c:v>
                </c:pt>
                <c:pt idx="24029">
                  <c:v>1.1350860000000001E-7</c:v>
                </c:pt>
                <c:pt idx="24030">
                  <c:v>1.135148E-7</c:v>
                </c:pt>
                <c:pt idx="24031">
                  <c:v>1.1352109999999999E-7</c:v>
                </c:pt>
                <c:pt idx="24032">
                  <c:v>1.135273E-7</c:v>
                </c:pt>
                <c:pt idx="24033">
                  <c:v>1.1353359999999999E-7</c:v>
                </c:pt>
                <c:pt idx="24034">
                  <c:v>1.135398E-7</c:v>
                </c:pt>
                <c:pt idx="24035">
                  <c:v>1.135461E-7</c:v>
                </c:pt>
                <c:pt idx="24036">
                  <c:v>1.135523E-7</c:v>
                </c:pt>
                <c:pt idx="24037">
                  <c:v>1.135586E-7</c:v>
                </c:pt>
                <c:pt idx="24038">
                  <c:v>1.135648E-7</c:v>
                </c:pt>
                <c:pt idx="24039">
                  <c:v>1.135711E-7</c:v>
                </c:pt>
                <c:pt idx="24040">
                  <c:v>1.135773E-7</c:v>
                </c:pt>
                <c:pt idx="24041">
                  <c:v>1.135836E-7</c:v>
                </c:pt>
                <c:pt idx="24042">
                  <c:v>1.135898E-7</c:v>
                </c:pt>
                <c:pt idx="24043">
                  <c:v>1.135961E-7</c:v>
                </c:pt>
                <c:pt idx="24044">
                  <c:v>1.136023E-7</c:v>
                </c:pt>
                <c:pt idx="24045">
                  <c:v>1.136086E-7</c:v>
                </c:pt>
                <c:pt idx="24046">
                  <c:v>1.136148E-7</c:v>
                </c:pt>
                <c:pt idx="24047">
                  <c:v>1.136211E-7</c:v>
                </c:pt>
                <c:pt idx="24048">
                  <c:v>1.1362730000000001E-7</c:v>
                </c:pt>
                <c:pt idx="24049">
                  <c:v>1.136336E-7</c:v>
                </c:pt>
                <c:pt idx="24050">
                  <c:v>1.1363980000000001E-7</c:v>
                </c:pt>
                <c:pt idx="24051">
                  <c:v>1.136461E-7</c:v>
                </c:pt>
                <c:pt idx="24052">
                  <c:v>1.1365229999999999E-7</c:v>
                </c:pt>
                <c:pt idx="24053">
                  <c:v>1.136586E-7</c:v>
                </c:pt>
                <c:pt idx="24054">
                  <c:v>1.1366479999999999E-7</c:v>
                </c:pt>
                <c:pt idx="24055">
                  <c:v>1.136711E-7</c:v>
                </c:pt>
                <c:pt idx="24056">
                  <c:v>1.136773E-7</c:v>
                </c:pt>
                <c:pt idx="24057">
                  <c:v>1.1368360000000001E-7</c:v>
                </c:pt>
                <c:pt idx="24058">
                  <c:v>1.136898E-7</c:v>
                </c:pt>
                <c:pt idx="24059">
                  <c:v>1.1369610000000001E-7</c:v>
                </c:pt>
                <c:pt idx="24060">
                  <c:v>1.137023E-7</c:v>
                </c:pt>
                <c:pt idx="24061">
                  <c:v>1.1370859999999999E-7</c:v>
                </c:pt>
                <c:pt idx="24062">
                  <c:v>1.137148E-7</c:v>
                </c:pt>
                <c:pt idx="24063">
                  <c:v>1.137211E-7</c:v>
                </c:pt>
                <c:pt idx="24064">
                  <c:v>1.137273E-7</c:v>
                </c:pt>
                <c:pt idx="24065">
                  <c:v>1.137336E-7</c:v>
                </c:pt>
                <c:pt idx="24066">
                  <c:v>1.137398E-7</c:v>
                </c:pt>
                <c:pt idx="24067">
                  <c:v>1.137461E-7</c:v>
                </c:pt>
                <c:pt idx="24068">
                  <c:v>1.137523E-7</c:v>
                </c:pt>
                <c:pt idx="24069">
                  <c:v>1.137586E-7</c:v>
                </c:pt>
                <c:pt idx="24070">
                  <c:v>1.137648E-7</c:v>
                </c:pt>
                <c:pt idx="24071">
                  <c:v>1.137711E-7</c:v>
                </c:pt>
                <c:pt idx="24072">
                  <c:v>1.137773E-7</c:v>
                </c:pt>
                <c:pt idx="24073">
                  <c:v>1.137836E-7</c:v>
                </c:pt>
                <c:pt idx="24074">
                  <c:v>1.137898E-7</c:v>
                </c:pt>
                <c:pt idx="24075">
                  <c:v>1.137961E-7</c:v>
                </c:pt>
                <c:pt idx="24076">
                  <c:v>1.1380230000000001E-7</c:v>
                </c:pt>
                <c:pt idx="24077">
                  <c:v>1.138086E-7</c:v>
                </c:pt>
                <c:pt idx="24078">
                  <c:v>1.1381480000000001E-7</c:v>
                </c:pt>
                <c:pt idx="24079">
                  <c:v>1.138211E-7</c:v>
                </c:pt>
                <c:pt idx="24080">
                  <c:v>1.1382729999999999E-7</c:v>
                </c:pt>
                <c:pt idx="24081">
                  <c:v>1.138336E-7</c:v>
                </c:pt>
                <c:pt idx="24082">
                  <c:v>1.1383979999999999E-7</c:v>
                </c:pt>
                <c:pt idx="24083">
                  <c:v>1.138461E-7</c:v>
                </c:pt>
                <c:pt idx="24084">
                  <c:v>1.138523E-7</c:v>
                </c:pt>
                <c:pt idx="24085">
                  <c:v>1.1385860000000001E-7</c:v>
                </c:pt>
                <c:pt idx="24086">
                  <c:v>1.138648E-7</c:v>
                </c:pt>
                <c:pt idx="24087">
                  <c:v>1.1387110000000001E-7</c:v>
                </c:pt>
                <c:pt idx="24088">
                  <c:v>1.138773E-7</c:v>
                </c:pt>
                <c:pt idx="24089">
                  <c:v>1.1388359999999999E-7</c:v>
                </c:pt>
                <c:pt idx="24090">
                  <c:v>1.138898E-7</c:v>
                </c:pt>
                <c:pt idx="24091">
                  <c:v>1.138961E-7</c:v>
                </c:pt>
                <c:pt idx="24092">
                  <c:v>1.139023E-7</c:v>
                </c:pt>
                <c:pt idx="24093">
                  <c:v>1.139086E-7</c:v>
                </c:pt>
                <c:pt idx="24094">
                  <c:v>1.139148E-7</c:v>
                </c:pt>
                <c:pt idx="24095">
                  <c:v>1.139211E-7</c:v>
                </c:pt>
                <c:pt idx="24096">
                  <c:v>1.139273E-7</c:v>
                </c:pt>
                <c:pt idx="24097">
                  <c:v>1.139336E-7</c:v>
                </c:pt>
                <c:pt idx="24098">
                  <c:v>1.139398E-7</c:v>
                </c:pt>
                <c:pt idx="24099">
                  <c:v>1.139461E-7</c:v>
                </c:pt>
                <c:pt idx="24100">
                  <c:v>1.139523E-7</c:v>
                </c:pt>
                <c:pt idx="24101">
                  <c:v>1.139586E-7</c:v>
                </c:pt>
                <c:pt idx="24102">
                  <c:v>1.139648E-7</c:v>
                </c:pt>
                <c:pt idx="24103">
                  <c:v>1.139711E-7</c:v>
                </c:pt>
                <c:pt idx="24104">
                  <c:v>1.1397730000000001E-7</c:v>
                </c:pt>
                <c:pt idx="24105">
                  <c:v>1.139836E-7</c:v>
                </c:pt>
                <c:pt idx="24106">
                  <c:v>1.1398980000000001E-7</c:v>
                </c:pt>
                <c:pt idx="24107">
                  <c:v>1.139961E-7</c:v>
                </c:pt>
                <c:pt idx="24108">
                  <c:v>1.1400229999999999E-7</c:v>
                </c:pt>
                <c:pt idx="24109">
                  <c:v>1.140086E-7</c:v>
                </c:pt>
                <c:pt idx="24110">
                  <c:v>1.1401479999999999E-7</c:v>
                </c:pt>
                <c:pt idx="24111">
                  <c:v>1.140211E-7</c:v>
                </c:pt>
                <c:pt idx="24112">
                  <c:v>1.140273E-7</c:v>
                </c:pt>
                <c:pt idx="24113">
                  <c:v>1.1403360000000001E-7</c:v>
                </c:pt>
                <c:pt idx="24114">
                  <c:v>1.140398E-7</c:v>
                </c:pt>
                <c:pt idx="24115">
                  <c:v>1.1404610000000001E-7</c:v>
                </c:pt>
                <c:pt idx="24116">
                  <c:v>1.140523E-7</c:v>
                </c:pt>
                <c:pt idx="24117">
                  <c:v>1.1405859999999999E-7</c:v>
                </c:pt>
                <c:pt idx="24118">
                  <c:v>1.140648E-7</c:v>
                </c:pt>
                <c:pt idx="24119">
                  <c:v>1.1407109999999999E-7</c:v>
                </c:pt>
                <c:pt idx="24120">
                  <c:v>1.140773E-7</c:v>
                </c:pt>
                <c:pt idx="24121">
                  <c:v>1.140836E-7</c:v>
                </c:pt>
                <c:pt idx="24122">
                  <c:v>1.140898E-7</c:v>
                </c:pt>
                <c:pt idx="24123">
                  <c:v>1.140961E-7</c:v>
                </c:pt>
                <c:pt idx="24124">
                  <c:v>1.141023E-7</c:v>
                </c:pt>
                <c:pt idx="24125">
                  <c:v>1.141086E-7</c:v>
                </c:pt>
                <c:pt idx="24126">
                  <c:v>1.141148E-7</c:v>
                </c:pt>
                <c:pt idx="24127">
                  <c:v>1.141211E-7</c:v>
                </c:pt>
                <c:pt idx="24128">
                  <c:v>1.141273E-7</c:v>
                </c:pt>
                <c:pt idx="24129">
                  <c:v>1.141336E-7</c:v>
                </c:pt>
                <c:pt idx="24130">
                  <c:v>1.141398E-7</c:v>
                </c:pt>
                <c:pt idx="24131">
                  <c:v>1.141461E-7</c:v>
                </c:pt>
                <c:pt idx="24132">
                  <c:v>1.1415230000000001E-7</c:v>
                </c:pt>
                <c:pt idx="24133">
                  <c:v>1.141586E-7</c:v>
                </c:pt>
                <c:pt idx="24134">
                  <c:v>1.1416480000000001E-7</c:v>
                </c:pt>
                <c:pt idx="24135">
                  <c:v>1.141711E-7</c:v>
                </c:pt>
                <c:pt idx="24136">
                  <c:v>1.1417729999999999E-7</c:v>
                </c:pt>
                <c:pt idx="24137">
                  <c:v>1.141836E-7</c:v>
                </c:pt>
                <c:pt idx="24138">
                  <c:v>1.1418979999999999E-7</c:v>
                </c:pt>
                <c:pt idx="24139">
                  <c:v>1.141961E-7</c:v>
                </c:pt>
                <c:pt idx="24140">
                  <c:v>1.142023E-7</c:v>
                </c:pt>
                <c:pt idx="24141">
                  <c:v>1.1420860000000001E-7</c:v>
                </c:pt>
                <c:pt idx="24142">
                  <c:v>1.142148E-7</c:v>
                </c:pt>
                <c:pt idx="24143">
                  <c:v>1.1422110000000001E-7</c:v>
                </c:pt>
                <c:pt idx="24144">
                  <c:v>1.142273E-7</c:v>
                </c:pt>
                <c:pt idx="24145">
                  <c:v>1.1423359999999999E-7</c:v>
                </c:pt>
                <c:pt idx="24146">
                  <c:v>1.142398E-7</c:v>
                </c:pt>
                <c:pt idx="24147">
                  <c:v>1.1424609999999999E-7</c:v>
                </c:pt>
                <c:pt idx="24148">
                  <c:v>1.142523E-7</c:v>
                </c:pt>
                <c:pt idx="24149">
                  <c:v>1.142586E-7</c:v>
                </c:pt>
                <c:pt idx="24150">
                  <c:v>1.142648E-7</c:v>
                </c:pt>
                <c:pt idx="24151">
                  <c:v>1.142711E-7</c:v>
                </c:pt>
                <c:pt idx="24152">
                  <c:v>1.142773E-7</c:v>
                </c:pt>
                <c:pt idx="24153">
                  <c:v>1.142836E-7</c:v>
                </c:pt>
                <c:pt idx="24154">
                  <c:v>1.142898E-7</c:v>
                </c:pt>
                <c:pt idx="24155">
                  <c:v>1.142961E-7</c:v>
                </c:pt>
                <c:pt idx="24156">
                  <c:v>1.143023E-7</c:v>
                </c:pt>
                <c:pt idx="24157">
                  <c:v>1.143086E-7</c:v>
                </c:pt>
                <c:pt idx="24158">
                  <c:v>1.143148E-7</c:v>
                </c:pt>
                <c:pt idx="24159">
                  <c:v>1.143211E-7</c:v>
                </c:pt>
                <c:pt idx="24160">
                  <c:v>1.143273E-7</c:v>
                </c:pt>
                <c:pt idx="24161">
                  <c:v>1.143336E-7</c:v>
                </c:pt>
                <c:pt idx="24162">
                  <c:v>1.1433980000000001E-7</c:v>
                </c:pt>
                <c:pt idx="24163">
                  <c:v>1.143461E-7</c:v>
                </c:pt>
                <c:pt idx="24164">
                  <c:v>1.1435229999999999E-7</c:v>
                </c:pt>
                <c:pt idx="24165">
                  <c:v>1.143586E-7</c:v>
                </c:pt>
                <c:pt idx="24166">
                  <c:v>1.1436479999999999E-7</c:v>
                </c:pt>
                <c:pt idx="24167">
                  <c:v>1.143711E-7</c:v>
                </c:pt>
                <c:pt idx="24168">
                  <c:v>1.143773E-7</c:v>
                </c:pt>
                <c:pt idx="24169">
                  <c:v>1.1438360000000001E-7</c:v>
                </c:pt>
                <c:pt idx="24170">
                  <c:v>1.143898E-7</c:v>
                </c:pt>
                <c:pt idx="24171">
                  <c:v>1.1439610000000001E-7</c:v>
                </c:pt>
                <c:pt idx="24172">
                  <c:v>1.144023E-7</c:v>
                </c:pt>
                <c:pt idx="24173">
                  <c:v>1.1440859999999999E-7</c:v>
                </c:pt>
                <c:pt idx="24174">
                  <c:v>1.144148E-7</c:v>
                </c:pt>
                <c:pt idx="24175">
                  <c:v>1.1442109999999999E-7</c:v>
                </c:pt>
                <c:pt idx="24176">
                  <c:v>1.144273E-7</c:v>
                </c:pt>
                <c:pt idx="24177">
                  <c:v>1.144336E-7</c:v>
                </c:pt>
                <c:pt idx="24178">
                  <c:v>1.144398E-7</c:v>
                </c:pt>
                <c:pt idx="24179">
                  <c:v>1.144461E-7</c:v>
                </c:pt>
                <c:pt idx="24180">
                  <c:v>1.144523E-7</c:v>
                </c:pt>
                <c:pt idx="24181">
                  <c:v>1.144586E-7</c:v>
                </c:pt>
                <c:pt idx="24182">
                  <c:v>1.144648E-7</c:v>
                </c:pt>
                <c:pt idx="24183">
                  <c:v>1.144711E-7</c:v>
                </c:pt>
                <c:pt idx="24184">
                  <c:v>1.144773E-7</c:v>
                </c:pt>
                <c:pt idx="24185">
                  <c:v>1.144836E-7</c:v>
                </c:pt>
                <c:pt idx="24186">
                  <c:v>1.144898E-7</c:v>
                </c:pt>
                <c:pt idx="24187">
                  <c:v>1.144961E-7</c:v>
                </c:pt>
                <c:pt idx="24188">
                  <c:v>1.145023E-7</c:v>
                </c:pt>
                <c:pt idx="24189">
                  <c:v>1.145086E-7</c:v>
                </c:pt>
                <c:pt idx="24190">
                  <c:v>1.1451480000000001E-7</c:v>
                </c:pt>
                <c:pt idx="24191">
                  <c:v>1.145211E-7</c:v>
                </c:pt>
                <c:pt idx="24192">
                  <c:v>1.1452729999999999E-7</c:v>
                </c:pt>
                <c:pt idx="24193">
                  <c:v>1.145336E-7</c:v>
                </c:pt>
                <c:pt idx="24194">
                  <c:v>1.1453979999999999E-7</c:v>
                </c:pt>
                <c:pt idx="24195">
                  <c:v>1.145461E-7</c:v>
                </c:pt>
                <c:pt idx="24196">
                  <c:v>1.145523E-7</c:v>
                </c:pt>
                <c:pt idx="24197">
                  <c:v>1.1455860000000001E-7</c:v>
                </c:pt>
                <c:pt idx="24198">
                  <c:v>1.145648E-7</c:v>
                </c:pt>
                <c:pt idx="24199">
                  <c:v>1.1457110000000001E-7</c:v>
                </c:pt>
                <c:pt idx="24200">
                  <c:v>1.145773E-7</c:v>
                </c:pt>
                <c:pt idx="24201">
                  <c:v>1.1458359999999999E-7</c:v>
                </c:pt>
                <c:pt idx="24202">
                  <c:v>1.145898E-7</c:v>
                </c:pt>
                <c:pt idx="24203">
                  <c:v>1.1459609999999999E-7</c:v>
                </c:pt>
                <c:pt idx="24204">
                  <c:v>1.146023E-7</c:v>
                </c:pt>
                <c:pt idx="24205">
                  <c:v>1.146086E-7</c:v>
                </c:pt>
                <c:pt idx="24206">
                  <c:v>1.146148E-7</c:v>
                </c:pt>
                <c:pt idx="24207">
                  <c:v>1.146211E-7</c:v>
                </c:pt>
                <c:pt idx="24208">
                  <c:v>1.146273E-7</c:v>
                </c:pt>
                <c:pt idx="24209">
                  <c:v>1.146336E-7</c:v>
                </c:pt>
                <c:pt idx="24210">
                  <c:v>1.146398E-7</c:v>
                </c:pt>
                <c:pt idx="24211">
                  <c:v>1.146461E-7</c:v>
                </c:pt>
                <c:pt idx="24212">
                  <c:v>1.146523E-7</c:v>
                </c:pt>
                <c:pt idx="24213">
                  <c:v>1.146586E-7</c:v>
                </c:pt>
                <c:pt idx="24214">
                  <c:v>1.146648E-7</c:v>
                </c:pt>
                <c:pt idx="24215">
                  <c:v>1.146711E-7</c:v>
                </c:pt>
                <c:pt idx="24216">
                  <c:v>1.146773E-7</c:v>
                </c:pt>
                <c:pt idx="24217">
                  <c:v>1.146836E-7</c:v>
                </c:pt>
                <c:pt idx="24218">
                  <c:v>1.1468980000000001E-7</c:v>
                </c:pt>
                <c:pt idx="24219">
                  <c:v>1.146961E-7</c:v>
                </c:pt>
                <c:pt idx="24220">
                  <c:v>1.1470229999999999E-7</c:v>
                </c:pt>
                <c:pt idx="24221">
                  <c:v>1.147086E-7</c:v>
                </c:pt>
                <c:pt idx="24222">
                  <c:v>1.1471479999999999E-7</c:v>
                </c:pt>
                <c:pt idx="24223">
                  <c:v>1.147211E-7</c:v>
                </c:pt>
                <c:pt idx="24224">
                  <c:v>1.147273E-7</c:v>
                </c:pt>
                <c:pt idx="24225">
                  <c:v>1.1473360000000001E-7</c:v>
                </c:pt>
                <c:pt idx="24226">
                  <c:v>1.147398E-7</c:v>
                </c:pt>
                <c:pt idx="24227">
                  <c:v>1.1474610000000001E-7</c:v>
                </c:pt>
                <c:pt idx="24228">
                  <c:v>1.147523E-7</c:v>
                </c:pt>
                <c:pt idx="24229">
                  <c:v>1.1475859999999999E-7</c:v>
                </c:pt>
                <c:pt idx="24230">
                  <c:v>1.147648E-7</c:v>
                </c:pt>
                <c:pt idx="24231">
                  <c:v>1.1477109999999999E-7</c:v>
                </c:pt>
                <c:pt idx="24232">
                  <c:v>1.147773E-7</c:v>
                </c:pt>
                <c:pt idx="24233">
                  <c:v>1.147836E-7</c:v>
                </c:pt>
                <c:pt idx="24234">
                  <c:v>1.147898E-7</c:v>
                </c:pt>
                <c:pt idx="24235">
                  <c:v>1.147961E-7</c:v>
                </c:pt>
                <c:pt idx="24236">
                  <c:v>1.148023E-7</c:v>
                </c:pt>
                <c:pt idx="24237">
                  <c:v>1.148086E-7</c:v>
                </c:pt>
                <c:pt idx="24238">
                  <c:v>1.148148E-7</c:v>
                </c:pt>
                <c:pt idx="24239">
                  <c:v>1.148211E-7</c:v>
                </c:pt>
                <c:pt idx="24240">
                  <c:v>1.148273E-7</c:v>
                </c:pt>
                <c:pt idx="24241">
                  <c:v>1.148336E-7</c:v>
                </c:pt>
                <c:pt idx="24242">
                  <c:v>1.148398E-7</c:v>
                </c:pt>
                <c:pt idx="24243">
                  <c:v>1.148461E-7</c:v>
                </c:pt>
                <c:pt idx="24244">
                  <c:v>1.148523E-7</c:v>
                </c:pt>
                <c:pt idx="24245">
                  <c:v>1.148586E-7</c:v>
                </c:pt>
                <c:pt idx="24246">
                  <c:v>1.1486480000000001E-7</c:v>
                </c:pt>
                <c:pt idx="24247">
                  <c:v>1.148711E-7</c:v>
                </c:pt>
                <c:pt idx="24248">
                  <c:v>1.1487730000000001E-7</c:v>
                </c:pt>
                <c:pt idx="24249">
                  <c:v>1.148836E-7</c:v>
                </c:pt>
                <c:pt idx="24250">
                  <c:v>1.1488979999999999E-7</c:v>
                </c:pt>
                <c:pt idx="24251">
                  <c:v>1.148961E-7</c:v>
                </c:pt>
                <c:pt idx="24252">
                  <c:v>1.149023E-7</c:v>
                </c:pt>
                <c:pt idx="24253">
                  <c:v>1.149086E-7</c:v>
                </c:pt>
                <c:pt idx="24254">
                  <c:v>1.149148E-7</c:v>
                </c:pt>
                <c:pt idx="24255">
                  <c:v>1.1492110000000001E-7</c:v>
                </c:pt>
                <c:pt idx="24256">
                  <c:v>1.149273E-7</c:v>
                </c:pt>
                <c:pt idx="24257">
                  <c:v>1.1493359999999999E-7</c:v>
                </c:pt>
                <c:pt idx="24258">
                  <c:v>1.149398E-7</c:v>
                </c:pt>
                <c:pt idx="24259">
                  <c:v>1.1494609999999999E-7</c:v>
                </c:pt>
                <c:pt idx="24260">
                  <c:v>1.149523E-7</c:v>
                </c:pt>
                <c:pt idx="24261">
                  <c:v>1.149586E-7</c:v>
                </c:pt>
                <c:pt idx="24262">
                  <c:v>1.149648E-7</c:v>
                </c:pt>
                <c:pt idx="24263">
                  <c:v>1.149711E-7</c:v>
                </c:pt>
                <c:pt idx="24264">
                  <c:v>1.149773E-7</c:v>
                </c:pt>
                <c:pt idx="24265">
                  <c:v>1.149836E-7</c:v>
                </c:pt>
                <c:pt idx="24266">
                  <c:v>1.149898E-7</c:v>
                </c:pt>
                <c:pt idx="24267">
                  <c:v>1.149961E-7</c:v>
                </c:pt>
                <c:pt idx="24268">
                  <c:v>1.150023E-7</c:v>
                </c:pt>
                <c:pt idx="24269">
                  <c:v>1.150086E-7</c:v>
                </c:pt>
                <c:pt idx="24270">
                  <c:v>1.150148E-7</c:v>
                </c:pt>
                <c:pt idx="24271">
                  <c:v>1.150211E-7</c:v>
                </c:pt>
                <c:pt idx="24272">
                  <c:v>1.150273E-7</c:v>
                </c:pt>
                <c:pt idx="24273">
                  <c:v>1.150336E-7</c:v>
                </c:pt>
                <c:pt idx="24274">
                  <c:v>1.1503980000000001E-7</c:v>
                </c:pt>
                <c:pt idx="24275">
                  <c:v>1.150461E-7</c:v>
                </c:pt>
                <c:pt idx="24276">
                  <c:v>1.1505230000000001E-7</c:v>
                </c:pt>
                <c:pt idx="24277">
                  <c:v>1.150586E-7</c:v>
                </c:pt>
                <c:pt idx="24278">
                  <c:v>1.1506479999999999E-7</c:v>
                </c:pt>
                <c:pt idx="24279">
                  <c:v>1.150711E-7</c:v>
                </c:pt>
                <c:pt idx="24280">
                  <c:v>1.150773E-7</c:v>
                </c:pt>
                <c:pt idx="24281">
                  <c:v>1.150836E-7</c:v>
                </c:pt>
                <c:pt idx="24282">
                  <c:v>1.150898E-7</c:v>
                </c:pt>
                <c:pt idx="24283">
                  <c:v>1.1509610000000001E-7</c:v>
                </c:pt>
                <c:pt idx="24284">
                  <c:v>1.151023E-7</c:v>
                </c:pt>
                <c:pt idx="24285">
                  <c:v>1.1510859999999999E-7</c:v>
                </c:pt>
                <c:pt idx="24286">
                  <c:v>1.151148E-7</c:v>
                </c:pt>
                <c:pt idx="24287">
                  <c:v>1.1512109999999999E-7</c:v>
                </c:pt>
                <c:pt idx="24288">
                  <c:v>1.151273E-7</c:v>
                </c:pt>
                <c:pt idx="24289">
                  <c:v>1.151336E-7</c:v>
                </c:pt>
                <c:pt idx="24290">
                  <c:v>1.151398E-7</c:v>
                </c:pt>
                <c:pt idx="24291">
                  <c:v>1.151461E-7</c:v>
                </c:pt>
                <c:pt idx="24292">
                  <c:v>1.151523E-7</c:v>
                </c:pt>
                <c:pt idx="24293">
                  <c:v>1.151586E-7</c:v>
                </c:pt>
                <c:pt idx="24294">
                  <c:v>1.151648E-7</c:v>
                </c:pt>
                <c:pt idx="24295">
                  <c:v>1.151711E-7</c:v>
                </c:pt>
                <c:pt idx="24296">
                  <c:v>1.151773E-7</c:v>
                </c:pt>
                <c:pt idx="24297">
                  <c:v>1.151836E-7</c:v>
                </c:pt>
                <c:pt idx="24298">
                  <c:v>1.151898E-7</c:v>
                </c:pt>
                <c:pt idx="24299">
                  <c:v>1.151961E-7</c:v>
                </c:pt>
                <c:pt idx="24300">
                  <c:v>1.152023E-7</c:v>
                </c:pt>
                <c:pt idx="24301">
                  <c:v>1.152086E-7</c:v>
                </c:pt>
                <c:pt idx="24302">
                  <c:v>1.1521480000000001E-7</c:v>
                </c:pt>
                <c:pt idx="24303">
                  <c:v>1.152211E-7</c:v>
                </c:pt>
                <c:pt idx="24304">
                  <c:v>1.1522730000000001E-7</c:v>
                </c:pt>
                <c:pt idx="24305">
                  <c:v>1.152336E-7</c:v>
                </c:pt>
                <c:pt idx="24306">
                  <c:v>1.1523979999999999E-7</c:v>
                </c:pt>
                <c:pt idx="24307">
                  <c:v>1.152461E-7</c:v>
                </c:pt>
                <c:pt idx="24308">
                  <c:v>1.152523E-7</c:v>
                </c:pt>
                <c:pt idx="24309">
                  <c:v>1.152586E-7</c:v>
                </c:pt>
                <c:pt idx="24310">
                  <c:v>1.152648E-7</c:v>
                </c:pt>
                <c:pt idx="24311">
                  <c:v>1.1527110000000001E-7</c:v>
                </c:pt>
                <c:pt idx="24312">
                  <c:v>1.152773E-7</c:v>
                </c:pt>
                <c:pt idx="24313">
                  <c:v>1.1528359999999999E-7</c:v>
                </c:pt>
                <c:pt idx="24314">
                  <c:v>1.152898E-7</c:v>
                </c:pt>
                <c:pt idx="24315">
                  <c:v>1.1529609999999999E-7</c:v>
                </c:pt>
                <c:pt idx="24316">
                  <c:v>1.153023E-7</c:v>
                </c:pt>
                <c:pt idx="24317">
                  <c:v>1.153086E-7</c:v>
                </c:pt>
                <c:pt idx="24318">
                  <c:v>1.153148E-7</c:v>
                </c:pt>
                <c:pt idx="24319">
                  <c:v>1.153211E-7</c:v>
                </c:pt>
                <c:pt idx="24320">
                  <c:v>1.153273E-7</c:v>
                </c:pt>
                <c:pt idx="24321">
                  <c:v>1.153336E-7</c:v>
                </c:pt>
                <c:pt idx="24322">
                  <c:v>1.153398E-7</c:v>
                </c:pt>
                <c:pt idx="24323">
                  <c:v>1.153461E-7</c:v>
                </c:pt>
                <c:pt idx="24324">
                  <c:v>1.153523E-7</c:v>
                </c:pt>
                <c:pt idx="24325">
                  <c:v>1.153586E-7</c:v>
                </c:pt>
                <c:pt idx="24326">
                  <c:v>1.153648E-7</c:v>
                </c:pt>
                <c:pt idx="24327">
                  <c:v>1.153711E-7</c:v>
                </c:pt>
                <c:pt idx="24328">
                  <c:v>1.153773E-7</c:v>
                </c:pt>
                <c:pt idx="24329">
                  <c:v>1.153836E-7</c:v>
                </c:pt>
                <c:pt idx="24330">
                  <c:v>1.1538980000000001E-7</c:v>
                </c:pt>
                <c:pt idx="24331">
                  <c:v>1.153961E-7</c:v>
                </c:pt>
                <c:pt idx="24332">
                  <c:v>1.1540230000000001E-7</c:v>
                </c:pt>
                <c:pt idx="24333">
                  <c:v>1.154086E-7</c:v>
                </c:pt>
                <c:pt idx="24334">
                  <c:v>1.1541479999999999E-7</c:v>
                </c:pt>
                <c:pt idx="24335">
                  <c:v>1.154211E-7</c:v>
                </c:pt>
                <c:pt idx="24336">
                  <c:v>1.1542729999999999E-7</c:v>
                </c:pt>
                <c:pt idx="24337">
                  <c:v>1.154336E-7</c:v>
                </c:pt>
                <c:pt idx="24338">
                  <c:v>1.154398E-7</c:v>
                </c:pt>
                <c:pt idx="24339">
                  <c:v>1.1544610000000001E-7</c:v>
                </c:pt>
                <c:pt idx="24340">
                  <c:v>1.154523E-7</c:v>
                </c:pt>
                <c:pt idx="24341">
                  <c:v>1.1545860000000001E-7</c:v>
                </c:pt>
                <c:pt idx="24342">
                  <c:v>1.154648E-7</c:v>
                </c:pt>
                <c:pt idx="24343">
                  <c:v>1.1547109999999999E-7</c:v>
                </c:pt>
                <c:pt idx="24344">
                  <c:v>1.154773E-7</c:v>
                </c:pt>
                <c:pt idx="24345">
                  <c:v>1.154836E-7</c:v>
                </c:pt>
                <c:pt idx="24346">
                  <c:v>1.154898E-7</c:v>
                </c:pt>
                <c:pt idx="24347">
                  <c:v>1.154961E-7</c:v>
                </c:pt>
                <c:pt idx="24348">
                  <c:v>1.155023E-7</c:v>
                </c:pt>
                <c:pt idx="24349">
                  <c:v>1.155086E-7</c:v>
                </c:pt>
                <c:pt idx="24350">
                  <c:v>1.155148E-7</c:v>
                </c:pt>
                <c:pt idx="24351">
                  <c:v>1.155211E-7</c:v>
                </c:pt>
                <c:pt idx="24352">
                  <c:v>1.155273E-7</c:v>
                </c:pt>
                <c:pt idx="24353">
                  <c:v>1.155336E-7</c:v>
                </c:pt>
                <c:pt idx="24354">
                  <c:v>1.155398E-7</c:v>
                </c:pt>
                <c:pt idx="24355">
                  <c:v>1.155461E-7</c:v>
                </c:pt>
                <c:pt idx="24356">
                  <c:v>1.155523E-7</c:v>
                </c:pt>
                <c:pt idx="24357">
                  <c:v>1.155586E-7</c:v>
                </c:pt>
                <c:pt idx="24358">
                  <c:v>1.1556480000000001E-7</c:v>
                </c:pt>
                <c:pt idx="24359">
                  <c:v>1.155711E-7</c:v>
                </c:pt>
                <c:pt idx="24360">
                  <c:v>1.1557730000000001E-7</c:v>
                </c:pt>
                <c:pt idx="24361">
                  <c:v>1.155836E-7</c:v>
                </c:pt>
                <c:pt idx="24362">
                  <c:v>1.1558979999999999E-7</c:v>
                </c:pt>
                <c:pt idx="24363">
                  <c:v>1.155961E-7</c:v>
                </c:pt>
                <c:pt idx="24364">
                  <c:v>1.1560229999999999E-7</c:v>
                </c:pt>
                <c:pt idx="24365">
                  <c:v>1.156086E-7</c:v>
                </c:pt>
                <c:pt idx="24366">
                  <c:v>1.156148E-7</c:v>
                </c:pt>
                <c:pt idx="24367">
                  <c:v>1.1562110000000001E-7</c:v>
                </c:pt>
                <c:pt idx="24368">
                  <c:v>1.156273E-7</c:v>
                </c:pt>
                <c:pt idx="24369">
                  <c:v>1.1563360000000001E-7</c:v>
                </c:pt>
                <c:pt idx="24370">
                  <c:v>1.156398E-7</c:v>
                </c:pt>
                <c:pt idx="24371">
                  <c:v>1.1564609999999999E-7</c:v>
                </c:pt>
                <c:pt idx="24372">
                  <c:v>1.156523E-7</c:v>
                </c:pt>
                <c:pt idx="24373">
                  <c:v>1.156586E-7</c:v>
                </c:pt>
                <c:pt idx="24374">
                  <c:v>1.156648E-7</c:v>
                </c:pt>
                <c:pt idx="24375">
                  <c:v>1.156711E-7</c:v>
                </c:pt>
                <c:pt idx="24376">
                  <c:v>1.156773E-7</c:v>
                </c:pt>
                <c:pt idx="24377">
                  <c:v>1.156836E-7</c:v>
                </c:pt>
                <c:pt idx="24378">
                  <c:v>1.156898E-7</c:v>
                </c:pt>
                <c:pt idx="24379">
                  <c:v>1.156961E-7</c:v>
                </c:pt>
                <c:pt idx="24380">
                  <c:v>1.157023E-7</c:v>
                </c:pt>
                <c:pt idx="24381">
                  <c:v>1.157086E-7</c:v>
                </c:pt>
                <c:pt idx="24382">
                  <c:v>1.157148E-7</c:v>
                </c:pt>
                <c:pt idx="24383">
                  <c:v>1.157211E-7</c:v>
                </c:pt>
                <c:pt idx="24384">
                  <c:v>1.157273E-7</c:v>
                </c:pt>
                <c:pt idx="24385">
                  <c:v>1.157336E-7</c:v>
                </c:pt>
                <c:pt idx="24386">
                  <c:v>1.1573980000000001E-7</c:v>
                </c:pt>
                <c:pt idx="24387">
                  <c:v>1.157461E-7</c:v>
                </c:pt>
                <c:pt idx="24388">
                  <c:v>1.1575230000000001E-7</c:v>
                </c:pt>
                <c:pt idx="24389">
                  <c:v>1.157586E-7</c:v>
                </c:pt>
                <c:pt idx="24390">
                  <c:v>1.1576479999999999E-7</c:v>
                </c:pt>
                <c:pt idx="24391">
                  <c:v>1.157711E-7</c:v>
                </c:pt>
                <c:pt idx="24392">
                  <c:v>1.1577729999999999E-7</c:v>
                </c:pt>
                <c:pt idx="24393">
                  <c:v>1.157836E-7</c:v>
                </c:pt>
                <c:pt idx="24394">
                  <c:v>1.157898E-7</c:v>
                </c:pt>
                <c:pt idx="24395">
                  <c:v>1.1579610000000001E-7</c:v>
                </c:pt>
                <c:pt idx="24396">
                  <c:v>1.158023E-7</c:v>
                </c:pt>
                <c:pt idx="24397">
                  <c:v>1.1580860000000001E-7</c:v>
                </c:pt>
                <c:pt idx="24398">
                  <c:v>1.158148E-7</c:v>
                </c:pt>
                <c:pt idx="24399">
                  <c:v>1.1582109999999999E-7</c:v>
                </c:pt>
                <c:pt idx="24400">
                  <c:v>1.158273E-7</c:v>
                </c:pt>
                <c:pt idx="24401">
                  <c:v>1.158336E-7</c:v>
                </c:pt>
                <c:pt idx="24402">
                  <c:v>1.158398E-7</c:v>
                </c:pt>
                <c:pt idx="24403">
                  <c:v>1.158461E-7</c:v>
                </c:pt>
                <c:pt idx="24404">
                  <c:v>1.158523E-7</c:v>
                </c:pt>
                <c:pt idx="24405">
                  <c:v>1.158586E-7</c:v>
                </c:pt>
                <c:pt idx="24406">
                  <c:v>1.158648E-7</c:v>
                </c:pt>
                <c:pt idx="24407">
                  <c:v>1.158711E-7</c:v>
                </c:pt>
                <c:pt idx="24408">
                  <c:v>1.158773E-7</c:v>
                </c:pt>
                <c:pt idx="24409">
                  <c:v>1.158836E-7</c:v>
                </c:pt>
                <c:pt idx="24410">
                  <c:v>1.158898E-7</c:v>
                </c:pt>
                <c:pt idx="24411">
                  <c:v>1.158961E-7</c:v>
                </c:pt>
                <c:pt idx="24412">
                  <c:v>1.159023E-7</c:v>
                </c:pt>
                <c:pt idx="24413">
                  <c:v>1.159086E-7</c:v>
                </c:pt>
                <c:pt idx="24414">
                  <c:v>1.1591480000000001E-7</c:v>
                </c:pt>
                <c:pt idx="24415">
                  <c:v>1.159211E-7</c:v>
                </c:pt>
                <c:pt idx="24416">
                  <c:v>1.1592730000000001E-7</c:v>
                </c:pt>
                <c:pt idx="24417">
                  <c:v>1.159336E-7</c:v>
                </c:pt>
                <c:pt idx="24418">
                  <c:v>1.1593979999999999E-7</c:v>
                </c:pt>
                <c:pt idx="24419">
                  <c:v>1.159461E-7</c:v>
                </c:pt>
                <c:pt idx="24420">
                  <c:v>1.1595229999999999E-7</c:v>
                </c:pt>
                <c:pt idx="24421">
                  <c:v>1.159586E-7</c:v>
                </c:pt>
                <c:pt idx="24422">
                  <c:v>1.159648E-7</c:v>
                </c:pt>
                <c:pt idx="24423">
                  <c:v>1.1597110000000001E-7</c:v>
                </c:pt>
                <c:pt idx="24424">
                  <c:v>1.159773E-7</c:v>
                </c:pt>
                <c:pt idx="24425">
                  <c:v>1.1598360000000001E-7</c:v>
                </c:pt>
                <c:pt idx="24426">
                  <c:v>1.159898E-7</c:v>
                </c:pt>
                <c:pt idx="24427">
                  <c:v>1.1599609999999999E-7</c:v>
                </c:pt>
                <c:pt idx="24428">
                  <c:v>1.160023E-7</c:v>
                </c:pt>
                <c:pt idx="24429">
                  <c:v>1.1600859999999999E-7</c:v>
                </c:pt>
                <c:pt idx="24430">
                  <c:v>1.160148E-7</c:v>
                </c:pt>
                <c:pt idx="24431">
                  <c:v>1.160211E-7</c:v>
                </c:pt>
                <c:pt idx="24432">
                  <c:v>1.160273E-7</c:v>
                </c:pt>
                <c:pt idx="24433">
                  <c:v>1.160336E-7</c:v>
                </c:pt>
                <c:pt idx="24434">
                  <c:v>1.160398E-7</c:v>
                </c:pt>
                <c:pt idx="24435">
                  <c:v>1.160461E-7</c:v>
                </c:pt>
                <c:pt idx="24436">
                  <c:v>1.160523E-7</c:v>
                </c:pt>
                <c:pt idx="24437">
                  <c:v>1.160586E-7</c:v>
                </c:pt>
                <c:pt idx="24438">
                  <c:v>1.160648E-7</c:v>
                </c:pt>
                <c:pt idx="24439">
                  <c:v>1.160711E-7</c:v>
                </c:pt>
                <c:pt idx="24440">
                  <c:v>1.160773E-7</c:v>
                </c:pt>
                <c:pt idx="24441">
                  <c:v>1.160836E-7</c:v>
                </c:pt>
                <c:pt idx="24442">
                  <c:v>1.160898E-7</c:v>
                </c:pt>
                <c:pt idx="24443">
                  <c:v>1.160961E-7</c:v>
                </c:pt>
                <c:pt idx="24444">
                  <c:v>1.1610230000000001E-7</c:v>
                </c:pt>
                <c:pt idx="24445">
                  <c:v>1.161086E-7</c:v>
                </c:pt>
                <c:pt idx="24446">
                  <c:v>1.1611479999999999E-7</c:v>
                </c:pt>
                <c:pt idx="24447">
                  <c:v>1.161211E-7</c:v>
                </c:pt>
                <c:pt idx="24448">
                  <c:v>1.1612729999999999E-7</c:v>
                </c:pt>
                <c:pt idx="24449">
                  <c:v>1.161336E-7</c:v>
                </c:pt>
                <c:pt idx="24450">
                  <c:v>1.161398E-7</c:v>
                </c:pt>
                <c:pt idx="24451">
                  <c:v>1.1614610000000001E-7</c:v>
                </c:pt>
                <c:pt idx="24452">
                  <c:v>1.161523E-7</c:v>
                </c:pt>
                <c:pt idx="24453">
                  <c:v>1.1615860000000001E-7</c:v>
                </c:pt>
                <c:pt idx="24454">
                  <c:v>1.161648E-7</c:v>
                </c:pt>
                <c:pt idx="24455">
                  <c:v>1.1617109999999999E-7</c:v>
                </c:pt>
                <c:pt idx="24456">
                  <c:v>1.161773E-7</c:v>
                </c:pt>
                <c:pt idx="24457">
                  <c:v>1.1618359999999999E-7</c:v>
                </c:pt>
                <c:pt idx="24458">
                  <c:v>1.161898E-7</c:v>
                </c:pt>
                <c:pt idx="24459">
                  <c:v>1.161961E-7</c:v>
                </c:pt>
                <c:pt idx="24460">
                  <c:v>1.162023E-7</c:v>
                </c:pt>
                <c:pt idx="24461">
                  <c:v>1.162086E-7</c:v>
                </c:pt>
                <c:pt idx="24462">
                  <c:v>1.162148E-7</c:v>
                </c:pt>
                <c:pt idx="24463">
                  <c:v>1.162211E-7</c:v>
                </c:pt>
                <c:pt idx="24464">
                  <c:v>1.162273E-7</c:v>
                </c:pt>
                <c:pt idx="24465">
                  <c:v>1.162336E-7</c:v>
                </c:pt>
                <c:pt idx="24466">
                  <c:v>1.162398E-7</c:v>
                </c:pt>
                <c:pt idx="24467">
                  <c:v>1.162461E-7</c:v>
                </c:pt>
                <c:pt idx="24468">
                  <c:v>1.162523E-7</c:v>
                </c:pt>
                <c:pt idx="24469">
                  <c:v>1.162586E-7</c:v>
                </c:pt>
                <c:pt idx="24470">
                  <c:v>1.162648E-7</c:v>
                </c:pt>
                <c:pt idx="24471">
                  <c:v>1.162711E-7</c:v>
                </c:pt>
                <c:pt idx="24472">
                  <c:v>1.1627730000000001E-7</c:v>
                </c:pt>
                <c:pt idx="24473">
                  <c:v>1.162836E-7</c:v>
                </c:pt>
                <c:pt idx="24474">
                  <c:v>1.1628979999999999E-7</c:v>
                </c:pt>
                <c:pt idx="24475">
                  <c:v>1.162961E-7</c:v>
                </c:pt>
                <c:pt idx="24476">
                  <c:v>1.1630229999999999E-7</c:v>
                </c:pt>
                <c:pt idx="24477">
                  <c:v>1.163086E-7</c:v>
                </c:pt>
                <c:pt idx="24478">
                  <c:v>1.163148E-7</c:v>
                </c:pt>
                <c:pt idx="24479">
                  <c:v>1.1632110000000001E-7</c:v>
                </c:pt>
                <c:pt idx="24480">
                  <c:v>1.163273E-7</c:v>
                </c:pt>
                <c:pt idx="24481">
                  <c:v>1.1633360000000001E-7</c:v>
                </c:pt>
                <c:pt idx="24482">
                  <c:v>1.163398E-7</c:v>
                </c:pt>
                <c:pt idx="24483">
                  <c:v>1.1634609999999999E-7</c:v>
                </c:pt>
                <c:pt idx="24484">
                  <c:v>1.163523E-7</c:v>
                </c:pt>
                <c:pt idx="24485">
                  <c:v>1.1635859999999999E-7</c:v>
                </c:pt>
                <c:pt idx="24486">
                  <c:v>1.163648E-7</c:v>
                </c:pt>
                <c:pt idx="24487">
                  <c:v>1.163711E-7</c:v>
                </c:pt>
                <c:pt idx="24488">
                  <c:v>1.163773E-7</c:v>
                </c:pt>
                <c:pt idx="24489">
                  <c:v>1.163836E-7</c:v>
                </c:pt>
                <c:pt idx="24490">
                  <c:v>1.163898E-7</c:v>
                </c:pt>
                <c:pt idx="24491">
                  <c:v>1.163961E-7</c:v>
                </c:pt>
                <c:pt idx="24492">
                  <c:v>1.164023E-7</c:v>
                </c:pt>
                <c:pt idx="24493">
                  <c:v>1.164086E-7</c:v>
                </c:pt>
                <c:pt idx="24494">
                  <c:v>1.164148E-7</c:v>
                </c:pt>
                <c:pt idx="24495">
                  <c:v>1.164211E-7</c:v>
                </c:pt>
                <c:pt idx="24496">
                  <c:v>1.164273E-7</c:v>
                </c:pt>
                <c:pt idx="24497">
                  <c:v>1.164336E-7</c:v>
                </c:pt>
                <c:pt idx="24498">
                  <c:v>1.164398E-7</c:v>
                </c:pt>
                <c:pt idx="24499">
                  <c:v>1.164461E-7</c:v>
                </c:pt>
                <c:pt idx="24500">
                  <c:v>1.1645230000000001E-7</c:v>
                </c:pt>
                <c:pt idx="24501">
                  <c:v>1.164586E-7</c:v>
                </c:pt>
                <c:pt idx="24502">
                  <c:v>1.1646479999999999E-7</c:v>
                </c:pt>
                <c:pt idx="24503">
                  <c:v>1.164711E-7</c:v>
                </c:pt>
                <c:pt idx="24504">
                  <c:v>1.1647729999999999E-7</c:v>
                </c:pt>
                <c:pt idx="24505">
                  <c:v>1.164836E-7</c:v>
                </c:pt>
                <c:pt idx="24506">
                  <c:v>1.164898E-7</c:v>
                </c:pt>
                <c:pt idx="24507">
                  <c:v>1.1649610000000001E-7</c:v>
                </c:pt>
                <c:pt idx="24508">
                  <c:v>1.165023E-7</c:v>
                </c:pt>
                <c:pt idx="24509">
                  <c:v>1.1650860000000001E-7</c:v>
                </c:pt>
                <c:pt idx="24510">
                  <c:v>1.165148E-7</c:v>
                </c:pt>
                <c:pt idx="24511">
                  <c:v>1.1652109999999999E-7</c:v>
                </c:pt>
                <c:pt idx="24512">
                  <c:v>1.165273E-7</c:v>
                </c:pt>
                <c:pt idx="24513">
                  <c:v>1.1653359999999999E-7</c:v>
                </c:pt>
                <c:pt idx="24514">
                  <c:v>1.165398E-7</c:v>
                </c:pt>
                <c:pt idx="24515">
                  <c:v>1.165461E-7</c:v>
                </c:pt>
                <c:pt idx="24516">
                  <c:v>1.165523E-7</c:v>
                </c:pt>
                <c:pt idx="24517">
                  <c:v>1.165586E-7</c:v>
                </c:pt>
                <c:pt idx="24518">
                  <c:v>1.165648E-7</c:v>
                </c:pt>
                <c:pt idx="24519">
                  <c:v>1.165711E-7</c:v>
                </c:pt>
                <c:pt idx="24520">
                  <c:v>1.165773E-7</c:v>
                </c:pt>
                <c:pt idx="24521">
                  <c:v>1.165836E-7</c:v>
                </c:pt>
                <c:pt idx="24522">
                  <c:v>1.165898E-7</c:v>
                </c:pt>
                <c:pt idx="24523">
                  <c:v>1.165961E-7</c:v>
                </c:pt>
                <c:pt idx="24524">
                  <c:v>1.166023E-7</c:v>
                </c:pt>
                <c:pt idx="24525">
                  <c:v>1.166086E-7</c:v>
                </c:pt>
                <c:pt idx="24526">
                  <c:v>1.166148E-7</c:v>
                </c:pt>
                <c:pt idx="24527">
                  <c:v>1.166211E-7</c:v>
                </c:pt>
                <c:pt idx="24528">
                  <c:v>1.1662730000000001E-7</c:v>
                </c:pt>
                <c:pt idx="24529">
                  <c:v>1.166336E-7</c:v>
                </c:pt>
                <c:pt idx="24530">
                  <c:v>1.1663980000000001E-7</c:v>
                </c:pt>
                <c:pt idx="24531">
                  <c:v>1.166461E-7</c:v>
                </c:pt>
                <c:pt idx="24532">
                  <c:v>1.1665229999999999E-7</c:v>
                </c:pt>
                <c:pt idx="24533">
                  <c:v>1.166586E-7</c:v>
                </c:pt>
                <c:pt idx="24534">
                  <c:v>1.166648E-7</c:v>
                </c:pt>
                <c:pt idx="24535">
                  <c:v>1.1667110000000001E-7</c:v>
                </c:pt>
                <c:pt idx="24536">
                  <c:v>1.166773E-7</c:v>
                </c:pt>
                <c:pt idx="24537">
                  <c:v>1.1668360000000001E-7</c:v>
                </c:pt>
                <c:pt idx="24538">
                  <c:v>1.166898E-7</c:v>
                </c:pt>
                <c:pt idx="24539">
                  <c:v>1.1669609999999999E-7</c:v>
                </c:pt>
                <c:pt idx="24540">
                  <c:v>1.167023E-7</c:v>
                </c:pt>
                <c:pt idx="24541">
                  <c:v>1.1670859999999999E-7</c:v>
                </c:pt>
                <c:pt idx="24542">
                  <c:v>1.167148E-7</c:v>
                </c:pt>
                <c:pt idx="24543">
                  <c:v>1.167211E-7</c:v>
                </c:pt>
                <c:pt idx="24544">
                  <c:v>1.167273E-7</c:v>
                </c:pt>
                <c:pt idx="24545">
                  <c:v>1.167336E-7</c:v>
                </c:pt>
                <c:pt idx="24546">
                  <c:v>1.167398E-7</c:v>
                </c:pt>
                <c:pt idx="24547">
                  <c:v>1.167461E-7</c:v>
                </c:pt>
                <c:pt idx="24548">
                  <c:v>1.167523E-7</c:v>
                </c:pt>
                <c:pt idx="24549">
                  <c:v>1.167586E-7</c:v>
                </c:pt>
                <c:pt idx="24550">
                  <c:v>1.167648E-7</c:v>
                </c:pt>
                <c:pt idx="24551">
                  <c:v>1.167711E-7</c:v>
                </c:pt>
                <c:pt idx="24552">
                  <c:v>1.167773E-7</c:v>
                </c:pt>
                <c:pt idx="24553">
                  <c:v>1.167836E-7</c:v>
                </c:pt>
                <c:pt idx="24554">
                  <c:v>1.167898E-7</c:v>
                </c:pt>
                <c:pt idx="24555">
                  <c:v>1.167961E-7</c:v>
                </c:pt>
                <c:pt idx="24556">
                  <c:v>1.1680230000000001E-7</c:v>
                </c:pt>
                <c:pt idx="24557">
                  <c:v>1.168086E-7</c:v>
                </c:pt>
                <c:pt idx="24558">
                  <c:v>1.1681480000000001E-7</c:v>
                </c:pt>
                <c:pt idx="24559">
                  <c:v>1.168211E-7</c:v>
                </c:pt>
                <c:pt idx="24560">
                  <c:v>1.1682729999999999E-7</c:v>
                </c:pt>
                <c:pt idx="24561">
                  <c:v>1.168336E-7</c:v>
                </c:pt>
                <c:pt idx="24562">
                  <c:v>1.168398E-7</c:v>
                </c:pt>
                <c:pt idx="24563">
                  <c:v>1.168461E-7</c:v>
                </c:pt>
                <c:pt idx="24564">
                  <c:v>1.168523E-7</c:v>
                </c:pt>
                <c:pt idx="24565">
                  <c:v>1.1685860000000001E-7</c:v>
                </c:pt>
                <c:pt idx="24566">
                  <c:v>1.168648E-7</c:v>
                </c:pt>
                <c:pt idx="24567">
                  <c:v>1.1687109999999999E-7</c:v>
                </c:pt>
                <c:pt idx="24568">
                  <c:v>1.168773E-7</c:v>
                </c:pt>
                <c:pt idx="24569">
                  <c:v>1.1688359999999999E-7</c:v>
                </c:pt>
                <c:pt idx="24570">
                  <c:v>1.168898E-7</c:v>
                </c:pt>
                <c:pt idx="24571">
                  <c:v>1.168961E-7</c:v>
                </c:pt>
                <c:pt idx="24572">
                  <c:v>1.169023E-7</c:v>
                </c:pt>
                <c:pt idx="24573">
                  <c:v>1.169086E-7</c:v>
                </c:pt>
                <c:pt idx="24574">
                  <c:v>1.169148E-7</c:v>
                </c:pt>
                <c:pt idx="24575">
                  <c:v>1.169211E-7</c:v>
                </c:pt>
                <c:pt idx="24576">
                  <c:v>1.169273E-7</c:v>
                </c:pt>
                <c:pt idx="24577">
                  <c:v>1.169336E-7</c:v>
                </c:pt>
                <c:pt idx="24578">
                  <c:v>1.169398E-7</c:v>
                </c:pt>
                <c:pt idx="24579">
                  <c:v>1.169461E-7</c:v>
                </c:pt>
                <c:pt idx="24580">
                  <c:v>1.169523E-7</c:v>
                </c:pt>
                <c:pt idx="24581">
                  <c:v>1.169586E-7</c:v>
                </c:pt>
                <c:pt idx="24582">
                  <c:v>1.169648E-7</c:v>
                </c:pt>
                <c:pt idx="24583">
                  <c:v>1.169711E-7</c:v>
                </c:pt>
                <c:pt idx="24584">
                  <c:v>1.1697730000000001E-7</c:v>
                </c:pt>
                <c:pt idx="24585">
                  <c:v>1.169836E-7</c:v>
                </c:pt>
                <c:pt idx="24586">
                  <c:v>1.1698980000000001E-7</c:v>
                </c:pt>
                <c:pt idx="24587">
                  <c:v>1.169961E-7</c:v>
                </c:pt>
                <c:pt idx="24588">
                  <c:v>1.1700229999999999E-7</c:v>
                </c:pt>
                <c:pt idx="24589">
                  <c:v>1.170086E-7</c:v>
                </c:pt>
                <c:pt idx="24590">
                  <c:v>1.170148E-7</c:v>
                </c:pt>
                <c:pt idx="24591">
                  <c:v>1.170211E-7</c:v>
                </c:pt>
                <c:pt idx="24592">
                  <c:v>1.170273E-7</c:v>
                </c:pt>
                <c:pt idx="24593">
                  <c:v>1.1703360000000001E-7</c:v>
                </c:pt>
                <c:pt idx="24594">
                  <c:v>1.170398E-7</c:v>
                </c:pt>
                <c:pt idx="24595">
                  <c:v>1.1704609999999999E-7</c:v>
                </c:pt>
                <c:pt idx="24596">
                  <c:v>1.170523E-7</c:v>
                </c:pt>
                <c:pt idx="24597">
                  <c:v>1.1705859999999999E-7</c:v>
                </c:pt>
                <c:pt idx="24598">
                  <c:v>1.170648E-7</c:v>
                </c:pt>
                <c:pt idx="24599">
                  <c:v>1.170711E-7</c:v>
                </c:pt>
                <c:pt idx="24600">
                  <c:v>1.170773E-7</c:v>
                </c:pt>
                <c:pt idx="24601">
                  <c:v>1.170836E-7</c:v>
                </c:pt>
                <c:pt idx="24602">
                  <c:v>1.170898E-7</c:v>
                </c:pt>
                <c:pt idx="24603">
                  <c:v>1.170961E-7</c:v>
                </c:pt>
                <c:pt idx="24604">
                  <c:v>1.171023E-7</c:v>
                </c:pt>
                <c:pt idx="24605">
                  <c:v>1.171086E-7</c:v>
                </c:pt>
                <c:pt idx="24606">
                  <c:v>1.171148E-7</c:v>
                </c:pt>
                <c:pt idx="24607">
                  <c:v>1.171211E-7</c:v>
                </c:pt>
                <c:pt idx="24608">
                  <c:v>1.171273E-7</c:v>
                </c:pt>
                <c:pt idx="24609">
                  <c:v>1.171336E-7</c:v>
                </c:pt>
                <c:pt idx="24610">
                  <c:v>1.171398E-7</c:v>
                </c:pt>
                <c:pt idx="24611">
                  <c:v>1.171461E-7</c:v>
                </c:pt>
                <c:pt idx="24612">
                  <c:v>1.1715230000000001E-7</c:v>
                </c:pt>
                <c:pt idx="24613">
                  <c:v>1.171586E-7</c:v>
                </c:pt>
                <c:pt idx="24614">
                  <c:v>1.1716480000000001E-7</c:v>
                </c:pt>
                <c:pt idx="24615">
                  <c:v>1.171711E-7</c:v>
                </c:pt>
                <c:pt idx="24616">
                  <c:v>1.1717729999999999E-7</c:v>
                </c:pt>
                <c:pt idx="24617">
                  <c:v>1.171836E-7</c:v>
                </c:pt>
                <c:pt idx="24618">
                  <c:v>1.1718979999999999E-7</c:v>
                </c:pt>
                <c:pt idx="24619">
                  <c:v>1.171961E-7</c:v>
                </c:pt>
                <c:pt idx="24620">
                  <c:v>1.172023E-7</c:v>
                </c:pt>
                <c:pt idx="24621">
                  <c:v>1.1720860000000001E-7</c:v>
                </c:pt>
                <c:pt idx="24622">
                  <c:v>1.172148E-7</c:v>
                </c:pt>
                <c:pt idx="24623">
                  <c:v>1.1722109999999999E-7</c:v>
                </c:pt>
                <c:pt idx="24624">
                  <c:v>1.172273E-7</c:v>
                </c:pt>
                <c:pt idx="24625">
                  <c:v>1.1723359999999999E-7</c:v>
                </c:pt>
                <c:pt idx="24626">
                  <c:v>1.172398E-7</c:v>
                </c:pt>
                <c:pt idx="24627">
                  <c:v>1.172461E-7</c:v>
                </c:pt>
                <c:pt idx="24628">
                  <c:v>1.172523E-7</c:v>
                </c:pt>
                <c:pt idx="24629">
                  <c:v>1.172586E-7</c:v>
                </c:pt>
                <c:pt idx="24630">
                  <c:v>1.172648E-7</c:v>
                </c:pt>
                <c:pt idx="24631">
                  <c:v>1.172711E-7</c:v>
                </c:pt>
                <c:pt idx="24632">
                  <c:v>1.172773E-7</c:v>
                </c:pt>
                <c:pt idx="24633">
                  <c:v>1.172836E-7</c:v>
                </c:pt>
                <c:pt idx="24634">
                  <c:v>1.172898E-7</c:v>
                </c:pt>
                <c:pt idx="24635">
                  <c:v>1.172961E-7</c:v>
                </c:pt>
                <c:pt idx="24636">
                  <c:v>1.173023E-7</c:v>
                </c:pt>
                <c:pt idx="24637">
                  <c:v>1.173086E-7</c:v>
                </c:pt>
                <c:pt idx="24638">
                  <c:v>1.173148E-7</c:v>
                </c:pt>
                <c:pt idx="24639">
                  <c:v>1.173211E-7</c:v>
                </c:pt>
                <c:pt idx="24640">
                  <c:v>1.1732730000000001E-7</c:v>
                </c:pt>
                <c:pt idx="24641">
                  <c:v>1.173336E-7</c:v>
                </c:pt>
                <c:pt idx="24642">
                  <c:v>1.1733980000000001E-7</c:v>
                </c:pt>
                <c:pt idx="24643">
                  <c:v>1.173461E-7</c:v>
                </c:pt>
                <c:pt idx="24644">
                  <c:v>1.1735229999999999E-7</c:v>
                </c:pt>
                <c:pt idx="24645">
                  <c:v>1.173586E-7</c:v>
                </c:pt>
                <c:pt idx="24646">
                  <c:v>1.1736479999999999E-7</c:v>
                </c:pt>
                <c:pt idx="24647">
                  <c:v>1.173711E-7</c:v>
                </c:pt>
                <c:pt idx="24648">
                  <c:v>1.173773E-7</c:v>
                </c:pt>
                <c:pt idx="24649">
                  <c:v>1.1738360000000001E-7</c:v>
                </c:pt>
                <c:pt idx="24650">
                  <c:v>1.173898E-7</c:v>
                </c:pt>
                <c:pt idx="24651">
                  <c:v>1.1739610000000001E-7</c:v>
                </c:pt>
                <c:pt idx="24652">
                  <c:v>1.174023E-7</c:v>
                </c:pt>
                <c:pt idx="24653">
                  <c:v>1.1740859999999999E-7</c:v>
                </c:pt>
                <c:pt idx="24654">
                  <c:v>1.174148E-7</c:v>
                </c:pt>
                <c:pt idx="24655">
                  <c:v>1.174211E-7</c:v>
                </c:pt>
                <c:pt idx="24656">
                  <c:v>1.174273E-7</c:v>
                </c:pt>
                <c:pt idx="24657">
                  <c:v>1.174336E-7</c:v>
                </c:pt>
                <c:pt idx="24658">
                  <c:v>1.174398E-7</c:v>
                </c:pt>
                <c:pt idx="24659">
                  <c:v>1.174461E-7</c:v>
                </c:pt>
                <c:pt idx="24660">
                  <c:v>1.174523E-7</c:v>
                </c:pt>
                <c:pt idx="24661">
                  <c:v>1.174586E-7</c:v>
                </c:pt>
                <c:pt idx="24662">
                  <c:v>1.174648E-7</c:v>
                </c:pt>
                <c:pt idx="24663">
                  <c:v>1.174711E-7</c:v>
                </c:pt>
                <c:pt idx="24664">
                  <c:v>1.174773E-7</c:v>
                </c:pt>
                <c:pt idx="24665">
                  <c:v>1.174836E-7</c:v>
                </c:pt>
                <c:pt idx="24666">
                  <c:v>1.174898E-7</c:v>
                </c:pt>
                <c:pt idx="24667">
                  <c:v>1.174961E-7</c:v>
                </c:pt>
                <c:pt idx="24668">
                  <c:v>1.1750230000000001E-7</c:v>
                </c:pt>
                <c:pt idx="24669">
                  <c:v>1.175086E-7</c:v>
                </c:pt>
                <c:pt idx="24670">
                  <c:v>1.1751480000000001E-7</c:v>
                </c:pt>
                <c:pt idx="24671">
                  <c:v>1.175211E-7</c:v>
                </c:pt>
                <c:pt idx="24672">
                  <c:v>1.1752729999999999E-7</c:v>
                </c:pt>
                <c:pt idx="24673">
                  <c:v>1.175336E-7</c:v>
                </c:pt>
                <c:pt idx="24674">
                  <c:v>1.1753979999999999E-7</c:v>
                </c:pt>
                <c:pt idx="24675">
                  <c:v>1.175461E-7</c:v>
                </c:pt>
                <c:pt idx="24676">
                  <c:v>1.175523E-7</c:v>
                </c:pt>
                <c:pt idx="24677">
                  <c:v>1.1755860000000001E-7</c:v>
                </c:pt>
                <c:pt idx="24678">
                  <c:v>1.175648E-7</c:v>
                </c:pt>
                <c:pt idx="24679">
                  <c:v>1.1757110000000001E-7</c:v>
                </c:pt>
                <c:pt idx="24680">
                  <c:v>1.175773E-7</c:v>
                </c:pt>
                <c:pt idx="24681">
                  <c:v>1.1758359999999999E-7</c:v>
                </c:pt>
                <c:pt idx="24682">
                  <c:v>1.175898E-7</c:v>
                </c:pt>
                <c:pt idx="24683">
                  <c:v>1.175961E-7</c:v>
                </c:pt>
                <c:pt idx="24684">
                  <c:v>1.176023E-7</c:v>
                </c:pt>
                <c:pt idx="24685">
                  <c:v>1.176086E-7</c:v>
                </c:pt>
                <c:pt idx="24686">
                  <c:v>1.176148E-7</c:v>
                </c:pt>
                <c:pt idx="24687">
                  <c:v>1.176211E-7</c:v>
                </c:pt>
                <c:pt idx="24688">
                  <c:v>1.176273E-7</c:v>
                </c:pt>
                <c:pt idx="24689">
                  <c:v>1.176336E-7</c:v>
                </c:pt>
                <c:pt idx="24690">
                  <c:v>1.176398E-7</c:v>
                </c:pt>
                <c:pt idx="24691">
                  <c:v>1.176461E-7</c:v>
                </c:pt>
                <c:pt idx="24692">
                  <c:v>1.176523E-7</c:v>
                </c:pt>
                <c:pt idx="24693">
                  <c:v>1.176586E-7</c:v>
                </c:pt>
                <c:pt idx="24694">
                  <c:v>1.176648E-7</c:v>
                </c:pt>
                <c:pt idx="24695">
                  <c:v>1.176711E-7</c:v>
                </c:pt>
                <c:pt idx="24696">
                  <c:v>1.1767730000000001E-7</c:v>
                </c:pt>
                <c:pt idx="24697">
                  <c:v>1.176836E-7</c:v>
                </c:pt>
                <c:pt idx="24698">
                  <c:v>1.1768980000000001E-7</c:v>
                </c:pt>
                <c:pt idx="24699">
                  <c:v>1.176961E-7</c:v>
                </c:pt>
                <c:pt idx="24700">
                  <c:v>1.1770229999999999E-7</c:v>
                </c:pt>
                <c:pt idx="24701">
                  <c:v>1.177086E-7</c:v>
                </c:pt>
                <c:pt idx="24702">
                  <c:v>1.1771479999999999E-7</c:v>
                </c:pt>
                <c:pt idx="24703">
                  <c:v>1.177211E-7</c:v>
                </c:pt>
                <c:pt idx="24704">
                  <c:v>1.177273E-7</c:v>
                </c:pt>
                <c:pt idx="24705">
                  <c:v>1.1773360000000001E-7</c:v>
                </c:pt>
                <c:pt idx="24706">
                  <c:v>1.177398E-7</c:v>
                </c:pt>
                <c:pt idx="24707">
                  <c:v>1.1774610000000001E-7</c:v>
                </c:pt>
                <c:pt idx="24708">
                  <c:v>1.177523E-7</c:v>
                </c:pt>
                <c:pt idx="24709">
                  <c:v>1.1775859999999999E-7</c:v>
                </c:pt>
                <c:pt idx="24710">
                  <c:v>1.177648E-7</c:v>
                </c:pt>
                <c:pt idx="24711">
                  <c:v>1.177711E-7</c:v>
                </c:pt>
                <c:pt idx="24712">
                  <c:v>1.177773E-7</c:v>
                </c:pt>
                <c:pt idx="24713">
                  <c:v>1.177836E-7</c:v>
                </c:pt>
                <c:pt idx="24714">
                  <c:v>1.177898E-7</c:v>
                </c:pt>
                <c:pt idx="24715">
                  <c:v>1.177961E-7</c:v>
                </c:pt>
                <c:pt idx="24716">
                  <c:v>1.178023E-7</c:v>
                </c:pt>
                <c:pt idx="24717">
                  <c:v>1.178086E-7</c:v>
                </c:pt>
                <c:pt idx="24718">
                  <c:v>1.178148E-7</c:v>
                </c:pt>
                <c:pt idx="24719">
                  <c:v>1.178211E-7</c:v>
                </c:pt>
                <c:pt idx="24720">
                  <c:v>1.178273E-7</c:v>
                </c:pt>
                <c:pt idx="24721">
                  <c:v>1.178336E-7</c:v>
                </c:pt>
                <c:pt idx="24722">
                  <c:v>1.178398E-7</c:v>
                </c:pt>
                <c:pt idx="24723">
                  <c:v>1.178461E-7</c:v>
                </c:pt>
                <c:pt idx="24724">
                  <c:v>1.1785230000000001E-7</c:v>
                </c:pt>
                <c:pt idx="24725">
                  <c:v>1.178586E-7</c:v>
                </c:pt>
                <c:pt idx="24726">
                  <c:v>1.1786480000000001E-7</c:v>
                </c:pt>
                <c:pt idx="24727">
                  <c:v>1.178711E-7</c:v>
                </c:pt>
                <c:pt idx="24728">
                  <c:v>1.1787729999999999E-7</c:v>
                </c:pt>
                <c:pt idx="24729">
                  <c:v>1.178836E-7</c:v>
                </c:pt>
                <c:pt idx="24730">
                  <c:v>1.1788979999999999E-7</c:v>
                </c:pt>
                <c:pt idx="24731">
                  <c:v>1.178961E-7</c:v>
                </c:pt>
                <c:pt idx="24732">
                  <c:v>1.179023E-7</c:v>
                </c:pt>
                <c:pt idx="24733">
                  <c:v>1.1790860000000001E-7</c:v>
                </c:pt>
                <c:pt idx="24734">
                  <c:v>1.179148E-7</c:v>
                </c:pt>
                <c:pt idx="24735">
                  <c:v>1.1792110000000001E-7</c:v>
                </c:pt>
                <c:pt idx="24736">
                  <c:v>1.179273E-7</c:v>
                </c:pt>
                <c:pt idx="24737">
                  <c:v>1.1793359999999999E-7</c:v>
                </c:pt>
                <c:pt idx="24738">
                  <c:v>1.179398E-7</c:v>
                </c:pt>
                <c:pt idx="24739">
                  <c:v>1.1794609999999999E-7</c:v>
                </c:pt>
                <c:pt idx="24740">
                  <c:v>1.179523E-7</c:v>
                </c:pt>
                <c:pt idx="24741">
                  <c:v>1.179586E-7</c:v>
                </c:pt>
                <c:pt idx="24742">
                  <c:v>1.179648E-7</c:v>
                </c:pt>
                <c:pt idx="24743">
                  <c:v>1.179711E-7</c:v>
                </c:pt>
                <c:pt idx="24744">
                  <c:v>1.179773E-7</c:v>
                </c:pt>
                <c:pt idx="24745">
                  <c:v>1.179836E-7</c:v>
                </c:pt>
                <c:pt idx="24746">
                  <c:v>1.179898E-7</c:v>
                </c:pt>
                <c:pt idx="24747">
                  <c:v>1.179961E-7</c:v>
                </c:pt>
                <c:pt idx="24748">
                  <c:v>1.180023E-7</c:v>
                </c:pt>
                <c:pt idx="24749">
                  <c:v>1.180086E-7</c:v>
                </c:pt>
                <c:pt idx="24750">
                  <c:v>1.180148E-7</c:v>
                </c:pt>
                <c:pt idx="24751">
                  <c:v>1.180211E-7</c:v>
                </c:pt>
                <c:pt idx="24752">
                  <c:v>1.180273E-7</c:v>
                </c:pt>
                <c:pt idx="24753">
                  <c:v>1.180336E-7</c:v>
                </c:pt>
                <c:pt idx="24754">
                  <c:v>1.1803980000000001E-7</c:v>
                </c:pt>
                <c:pt idx="24755">
                  <c:v>1.180461E-7</c:v>
                </c:pt>
                <c:pt idx="24756">
                  <c:v>1.1805229999999999E-7</c:v>
                </c:pt>
                <c:pt idx="24757">
                  <c:v>1.180586E-7</c:v>
                </c:pt>
                <c:pt idx="24758">
                  <c:v>1.1806479999999999E-7</c:v>
                </c:pt>
                <c:pt idx="24759">
                  <c:v>1.180711E-7</c:v>
                </c:pt>
                <c:pt idx="24760">
                  <c:v>1.180773E-7</c:v>
                </c:pt>
                <c:pt idx="24761">
                  <c:v>1.1808360000000001E-7</c:v>
                </c:pt>
                <c:pt idx="24762">
                  <c:v>1.180898E-7</c:v>
                </c:pt>
                <c:pt idx="24763">
                  <c:v>1.1809610000000001E-7</c:v>
                </c:pt>
                <c:pt idx="24764">
                  <c:v>1.181023E-7</c:v>
                </c:pt>
                <c:pt idx="24765">
                  <c:v>1.1810859999999999E-7</c:v>
                </c:pt>
                <c:pt idx="24766">
                  <c:v>1.181148E-7</c:v>
                </c:pt>
                <c:pt idx="24767">
                  <c:v>1.1812109999999999E-7</c:v>
                </c:pt>
                <c:pt idx="24768">
                  <c:v>1.181273E-7</c:v>
                </c:pt>
                <c:pt idx="24769">
                  <c:v>1.181336E-7</c:v>
                </c:pt>
                <c:pt idx="24770">
                  <c:v>1.181398E-7</c:v>
                </c:pt>
                <c:pt idx="24771">
                  <c:v>1.181461E-7</c:v>
                </c:pt>
                <c:pt idx="24772">
                  <c:v>1.181523E-7</c:v>
                </c:pt>
                <c:pt idx="24773">
                  <c:v>1.181586E-7</c:v>
                </c:pt>
                <c:pt idx="24774">
                  <c:v>1.181648E-7</c:v>
                </c:pt>
                <c:pt idx="24775">
                  <c:v>1.181711E-7</c:v>
                </c:pt>
                <c:pt idx="24776">
                  <c:v>1.181773E-7</c:v>
                </c:pt>
                <c:pt idx="24777">
                  <c:v>1.181836E-7</c:v>
                </c:pt>
                <c:pt idx="24778">
                  <c:v>1.181898E-7</c:v>
                </c:pt>
                <c:pt idx="24779">
                  <c:v>1.181961E-7</c:v>
                </c:pt>
                <c:pt idx="24780">
                  <c:v>1.182023E-7</c:v>
                </c:pt>
                <c:pt idx="24781">
                  <c:v>1.182086E-7</c:v>
                </c:pt>
                <c:pt idx="24782">
                  <c:v>1.1821480000000001E-7</c:v>
                </c:pt>
                <c:pt idx="24783">
                  <c:v>1.182211E-7</c:v>
                </c:pt>
                <c:pt idx="24784">
                  <c:v>1.1822729999999999E-7</c:v>
                </c:pt>
                <c:pt idx="24785">
                  <c:v>1.182336E-7</c:v>
                </c:pt>
                <c:pt idx="24786">
                  <c:v>1.1823979999999999E-7</c:v>
                </c:pt>
                <c:pt idx="24787">
                  <c:v>1.182461E-7</c:v>
                </c:pt>
                <c:pt idx="24788">
                  <c:v>1.182523E-7</c:v>
                </c:pt>
                <c:pt idx="24789">
                  <c:v>1.1825860000000001E-7</c:v>
                </c:pt>
                <c:pt idx="24790">
                  <c:v>1.182648E-7</c:v>
                </c:pt>
                <c:pt idx="24791">
                  <c:v>1.1827110000000001E-7</c:v>
                </c:pt>
                <c:pt idx="24792">
                  <c:v>1.182773E-7</c:v>
                </c:pt>
                <c:pt idx="24793">
                  <c:v>1.1828359999999999E-7</c:v>
                </c:pt>
                <c:pt idx="24794">
                  <c:v>1.182898E-7</c:v>
                </c:pt>
                <c:pt idx="24795">
                  <c:v>1.1829609999999999E-7</c:v>
                </c:pt>
                <c:pt idx="24796">
                  <c:v>1.183023E-7</c:v>
                </c:pt>
                <c:pt idx="24797">
                  <c:v>1.183086E-7</c:v>
                </c:pt>
                <c:pt idx="24798">
                  <c:v>1.183148E-7</c:v>
                </c:pt>
                <c:pt idx="24799">
                  <c:v>1.183211E-7</c:v>
                </c:pt>
                <c:pt idx="24800">
                  <c:v>1.183273E-7</c:v>
                </c:pt>
                <c:pt idx="24801">
                  <c:v>1.183336E-7</c:v>
                </c:pt>
                <c:pt idx="24802">
                  <c:v>1.183398E-7</c:v>
                </c:pt>
                <c:pt idx="24803">
                  <c:v>1.183461E-7</c:v>
                </c:pt>
                <c:pt idx="24804">
                  <c:v>1.183523E-7</c:v>
                </c:pt>
                <c:pt idx="24805">
                  <c:v>1.183586E-7</c:v>
                </c:pt>
                <c:pt idx="24806">
                  <c:v>1.183648E-7</c:v>
                </c:pt>
                <c:pt idx="24807">
                  <c:v>1.183711E-7</c:v>
                </c:pt>
                <c:pt idx="24808">
                  <c:v>1.183773E-7</c:v>
                </c:pt>
                <c:pt idx="24809">
                  <c:v>1.183836E-7</c:v>
                </c:pt>
                <c:pt idx="24810">
                  <c:v>1.1838980000000001E-7</c:v>
                </c:pt>
                <c:pt idx="24811">
                  <c:v>1.183961E-7</c:v>
                </c:pt>
                <c:pt idx="24812">
                  <c:v>1.1840229999999999E-7</c:v>
                </c:pt>
                <c:pt idx="24813">
                  <c:v>1.184086E-7</c:v>
                </c:pt>
                <c:pt idx="24814">
                  <c:v>1.1841479999999999E-7</c:v>
                </c:pt>
                <c:pt idx="24815">
                  <c:v>1.184211E-7</c:v>
                </c:pt>
                <c:pt idx="24816">
                  <c:v>1.184273E-7</c:v>
                </c:pt>
                <c:pt idx="24817">
                  <c:v>1.1843360000000001E-7</c:v>
                </c:pt>
                <c:pt idx="24818">
                  <c:v>1.184398E-7</c:v>
                </c:pt>
                <c:pt idx="24819">
                  <c:v>1.1844610000000001E-7</c:v>
                </c:pt>
                <c:pt idx="24820">
                  <c:v>1.184523E-7</c:v>
                </c:pt>
                <c:pt idx="24821">
                  <c:v>1.1845859999999999E-7</c:v>
                </c:pt>
                <c:pt idx="24822">
                  <c:v>1.184648E-7</c:v>
                </c:pt>
                <c:pt idx="24823">
                  <c:v>1.1847109999999999E-7</c:v>
                </c:pt>
                <c:pt idx="24824">
                  <c:v>1.184773E-7</c:v>
                </c:pt>
                <c:pt idx="24825">
                  <c:v>1.184836E-7</c:v>
                </c:pt>
                <c:pt idx="24826">
                  <c:v>1.184898E-7</c:v>
                </c:pt>
                <c:pt idx="24827">
                  <c:v>1.184961E-7</c:v>
                </c:pt>
                <c:pt idx="24828">
                  <c:v>1.185023E-7</c:v>
                </c:pt>
                <c:pt idx="24829">
                  <c:v>1.185086E-7</c:v>
                </c:pt>
                <c:pt idx="24830">
                  <c:v>1.185148E-7</c:v>
                </c:pt>
                <c:pt idx="24831">
                  <c:v>1.185211E-7</c:v>
                </c:pt>
                <c:pt idx="24832">
                  <c:v>1.185273E-7</c:v>
                </c:pt>
                <c:pt idx="24833">
                  <c:v>1.185336E-7</c:v>
                </c:pt>
                <c:pt idx="24834">
                  <c:v>1.185398E-7</c:v>
                </c:pt>
                <c:pt idx="24835">
                  <c:v>1.185461E-7</c:v>
                </c:pt>
                <c:pt idx="24836">
                  <c:v>1.185523E-7</c:v>
                </c:pt>
                <c:pt idx="24837">
                  <c:v>1.185586E-7</c:v>
                </c:pt>
                <c:pt idx="24838">
                  <c:v>1.1856480000000001E-7</c:v>
                </c:pt>
                <c:pt idx="24839">
                  <c:v>1.185711E-7</c:v>
                </c:pt>
                <c:pt idx="24840">
                  <c:v>1.1857730000000001E-7</c:v>
                </c:pt>
                <c:pt idx="24841">
                  <c:v>1.185836E-7</c:v>
                </c:pt>
                <c:pt idx="24842">
                  <c:v>1.1858979999999999E-7</c:v>
                </c:pt>
                <c:pt idx="24843">
                  <c:v>1.185961E-7</c:v>
                </c:pt>
                <c:pt idx="24844">
                  <c:v>1.186023E-7</c:v>
                </c:pt>
                <c:pt idx="24845">
                  <c:v>1.1860860000000001E-7</c:v>
                </c:pt>
                <c:pt idx="24846">
                  <c:v>1.186148E-7</c:v>
                </c:pt>
                <c:pt idx="24847">
                  <c:v>1.1862110000000001E-7</c:v>
                </c:pt>
                <c:pt idx="24848">
                  <c:v>1.186273E-7</c:v>
                </c:pt>
                <c:pt idx="24849">
                  <c:v>1.1863359999999999E-7</c:v>
                </c:pt>
                <c:pt idx="24850">
                  <c:v>1.186398E-7</c:v>
                </c:pt>
                <c:pt idx="24851">
                  <c:v>1.1864609999999999E-7</c:v>
                </c:pt>
                <c:pt idx="24852">
                  <c:v>1.186523E-7</c:v>
                </c:pt>
                <c:pt idx="24853">
                  <c:v>1.186586E-7</c:v>
                </c:pt>
                <c:pt idx="24854">
                  <c:v>1.186648E-7</c:v>
                </c:pt>
                <c:pt idx="24855">
                  <c:v>1.186711E-7</c:v>
                </c:pt>
                <c:pt idx="24856">
                  <c:v>1.186773E-7</c:v>
                </c:pt>
                <c:pt idx="24857">
                  <c:v>1.186836E-7</c:v>
                </c:pt>
                <c:pt idx="24858">
                  <c:v>1.186898E-7</c:v>
                </c:pt>
                <c:pt idx="24859">
                  <c:v>1.186961E-7</c:v>
                </c:pt>
                <c:pt idx="24860">
                  <c:v>1.187023E-7</c:v>
                </c:pt>
                <c:pt idx="24861">
                  <c:v>1.187086E-7</c:v>
                </c:pt>
                <c:pt idx="24862">
                  <c:v>1.187148E-7</c:v>
                </c:pt>
                <c:pt idx="24863">
                  <c:v>1.187211E-7</c:v>
                </c:pt>
                <c:pt idx="24864">
                  <c:v>1.187273E-7</c:v>
                </c:pt>
                <c:pt idx="24865">
                  <c:v>1.187336E-7</c:v>
                </c:pt>
                <c:pt idx="24866">
                  <c:v>1.1873980000000001E-7</c:v>
                </c:pt>
                <c:pt idx="24867">
                  <c:v>1.187461E-7</c:v>
                </c:pt>
                <c:pt idx="24868">
                  <c:v>1.1875230000000001E-7</c:v>
                </c:pt>
                <c:pt idx="24869">
                  <c:v>1.187586E-7</c:v>
                </c:pt>
                <c:pt idx="24870">
                  <c:v>1.1876479999999999E-7</c:v>
                </c:pt>
                <c:pt idx="24871">
                  <c:v>1.187711E-7</c:v>
                </c:pt>
                <c:pt idx="24872">
                  <c:v>1.187773E-7</c:v>
                </c:pt>
                <c:pt idx="24873">
                  <c:v>1.187836E-7</c:v>
                </c:pt>
                <c:pt idx="24874">
                  <c:v>1.187898E-7</c:v>
                </c:pt>
                <c:pt idx="24875">
                  <c:v>1.1879610000000001E-7</c:v>
                </c:pt>
                <c:pt idx="24876">
                  <c:v>1.188023E-7</c:v>
                </c:pt>
                <c:pt idx="24877">
                  <c:v>1.1880859999999999E-7</c:v>
                </c:pt>
                <c:pt idx="24878">
                  <c:v>1.188148E-7</c:v>
                </c:pt>
                <c:pt idx="24879">
                  <c:v>1.1882109999999999E-7</c:v>
                </c:pt>
                <c:pt idx="24880">
                  <c:v>1.188273E-7</c:v>
                </c:pt>
                <c:pt idx="24881">
                  <c:v>1.188336E-7</c:v>
                </c:pt>
                <c:pt idx="24882">
                  <c:v>1.188398E-7</c:v>
                </c:pt>
                <c:pt idx="24883">
                  <c:v>1.188461E-7</c:v>
                </c:pt>
                <c:pt idx="24884">
                  <c:v>1.188523E-7</c:v>
                </c:pt>
                <c:pt idx="24885">
                  <c:v>1.188586E-7</c:v>
                </c:pt>
                <c:pt idx="24886">
                  <c:v>1.188648E-7</c:v>
                </c:pt>
                <c:pt idx="24887">
                  <c:v>1.188711E-7</c:v>
                </c:pt>
                <c:pt idx="24888">
                  <c:v>1.188773E-7</c:v>
                </c:pt>
                <c:pt idx="24889">
                  <c:v>1.188836E-7</c:v>
                </c:pt>
                <c:pt idx="24890">
                  <c:v>1.188898E-7</c:v>
                </c:pt>
                <c:pt idx="24891">
                  <c:v>1.188961E-7</c:v>
                </c:pt>
                <c:pt idx="24892">
                  <c:v>1.189023E-7</c:v>
                </c:pt>
                <c:pt idx="24893">
                  <c:v>1.189086E-7</c:v>
                </c:pt>
                <c:pt idx="24894">
                  <c:v>1.1891480000000001E-7</c:v>
                </c:pt>
                <c:pt idx="24895">
                  <c:v>1.189211E-7</c:v>
                </c:pt>
                <c:pt idx="24896">
                  <c:v>1.1892730000000001E-7</c:v>
                </c:pt>
                <c:pt idx="24897">
                  <c:v>1.189336E-7</c:v>
                </c:pt>
                <c:pt idx="24898">
                  <c:v>1.1893979999999999E-7</c:v>
                </c:pt>
                <c:pt idx="24899">
                  <c:v>1.189461E-7</c:v>
                </c:pt>
                <c:pt idx="24900">
                  <c:v>1.189523E-7</c:v>
                </c:pt>
                <c:pt idx="24901">
                  <c:v>1.189586E-7</c:v>
                </c:pt>
                <c:pt idx="24902">
                  <c:v>1.189648E-7</c:v>
                </c:pt>
                <c:pt idx="24903">
                  <c:v>1.1897110000000001E-7</c:v>
                </c:pt>
                <c:pt idx="24904">
                  <c:v>1.189773E-7</c:v>
                </c:pt>
                <c:pt idx="24905">
                  <c:v>1.1898359999999999E-7</c:v>
                </c:pt>
                <c:pt idx="24906">
                  <c:v>1.189898E-7</c:v>
                </c:pt>
                <c:pt idx="24907">
                  <c:v>1.1899609999999999E-7</c:v>
                </c:pt>
                <c:pt idx="24908">
                  <c:v>1.190023E-7</c:v>
                </c:pt>
                <c:pt idx="24909">
                  <c:v>1.190086E-7</c:v>
                </c:pt>
                <c:pt idx="24910">
                  <c:v>1.190148E-7</c:v>
                </c:pt>
                <c:pt idx="24911">
                  <c:v>1.190211E-7</c:v>
                </c:pt>
                <c:pt idx="24912">
                  <c:v>1.190273E-7</c:v>
                </c:pt>
                <c:pt idx="24913">
                  <c:v>1.190336E-7</c:v>
                </c:pt>
                <c:pt idx="24914">
                  <c:v>1.190398E-7</c:v>
                </c:pt>
                <c:pt idx="24915">
                  <c:v>1.190461E-7</c:v>
                </c:pt>
                <c:pt idx="24916">
                  <c:v>1.190523E-7</c:v>
                </c:pt>
                <c:pt idx="24917">
                  <c:v>1.190586E-7</c:v>
                </c:pt>
                <c:pt idx="24918">
                  <c:v>1.190648E-7</c:v>
                </c:pt>
                <c:pt idx="24919">
                  <c:v>1.190711E-7</c:v>
                </c:pt>
                <c:pt idx="24920">
                  <c:v>1.190773E-7</c:v>
                </c:pt>
                <c:pt idx="24921">
                  <c:v>1.190836E-7</c:v>
                </c:pt>
                <c:pt idx="24922">
                  <c:v>1.1908980000000001E-7</c:v>
                </c:pt>
                <c:pt idx="24923">
                  <c:v>1.190961E-7</c:v>
                </c:pt>
                <c:pt idx="24924">
                  <c:v>1.1910230000000001E-7</c:v>
                </c:pt>
                <c:pt idx="24925">
                  <c:v>1.191086E-7</c:v>
                </c:pt>
                <c:pt idx="24926">
                  <c:v>1.1911479999999999E-7</c:v>
                </c:pt>
                <c:pt idx="24927">
                  <c:v>1.191211E-7</c:v>
                </c:pt>
                <c:pt idx="24928">
                  <c:v>1.1912729999999999E-7</c:v>
                </c:pt>
                <c:pt idx="24929">
                  <c:v>1.191336E-7</c:v>
                </c:pt>
                <c:pt idx="24930">
                  <c:v>1.191398E-7</c:v>
                </c:pt>
                <c:pt idx="24931">
                  <c:v>1.1914610000000001E-7</c:v>
                </c:pt>
                <c:pt idx="24932">
                  <c:v>1.191523E-7</c:v>
                </c:pt>
                <c:pt idx="24933">
                  <c:v>1.1915859999999999E-7</c:v>
                </c:pt>
                <c:pt idx="24934">
                  <c:v>1.191648E-7</c:v>
                </c:pt>
                <c:pt idx="24935">
                  <c:v>1.1917109999999999E-7</c:v>
                </c:pt>
                <c:pt idx="24936">
                  <c:v>1.191773E-7</c:v>
                </c:pt>
                <c:pt idx="24937">
                  <c:v>1.191836E-7</c:v>
                </c:pt>
                <c:pt idx="24938">
                  <c:v>1.191898E-7</c:v>
                </c:pt>
                <c:pt idx="24939">
                  <c:v>1.191961E-7</c:v>
                </c:pt>
                <c:pt idx="24940">
                  <c:v>1.192023E-7</c:v>
                </c:pt>
                <c:pt idx="24941">
                  <c:v>1.192086E-7</c:v>
                </c:pt>
                <c:pt idx="24942">
                  <c:v>1.1921479999999999E-7</c:v>
                </c:pt>
                <c:pt idx="24943">
                  <c:v>1.192211E-7</c:v>
                </c:pt>
                <c:pt idx="24944">
                  <c:v>1.1922729999999999E-7</c:v>
                </c:pt>
                <c:pt idx="24945">
                  <c:v>1.192336E-7</c:v>
                </c:pt>
                <c:pt idx="24946">
                  <c:v>1.1923979999999999E-7</c:v>
                </c:pt>
                <c:pt idx="24947">
                  <c:v>1.192461E-7</c:v>
                </c:pt>
                <c:pt idx="24948">
                  <c:v>1.1925229999999999E-7</c:v>
                </c:pt>
                <c:pt idx="24949">
                  <c:v>1.192586E-7</c:v>
                </c:pt>
                <c:pt idx="24950">
                  <c:v>1.1926479999999999E-7</c:v>
                </c:pt>
                <c:pt idx="24951">
                  <c:v>1.192711E-7</c:v>
                </c:pt>
                <c:pt idx="24952">
                  <c:v>1.1927729999999999E-7</c:v>
                </c:pt>
                <c:pt idx="24953">
                  <c:v>1.192836E-7</c:v>
                </c:pt>
                <c:pt idx="24954">
                  <c:v>1.1928979999999999E-7</c:v>
                </c:pt>
                <c:pt idx="24955">
                  <c:v>1.192961E-7</c:v>
                </c:pt>
                <c:pt idx="24956">
                  <c:v>1.1930229999999999E-7</c:v>
                </c:pt>
                <c:pt idx="24957">
                  <c:v>1.193086E-7</c:v>
                </c:pt>
                <c:pt idx="24958">
                  <c:v>1.193148E-7</c:v>
                </c:pt>
                <c:pt idx="24959">
                  <c:v>1.1932110000000001E-7</c:v>
                </c:pt>
                <c:pt idx="24960">
                  <c:v>1.193273E-7</c:v>
                </c:pt>
                <c:pt idx="24961">
                  <c:v>1.1933360000000001E-7</c:v>
                </c:pt>
                <c:pt idx="24962">
                  <c:v>1.193398E-7</c:v>
                </c:pt>
                <c:pt idx="24963">
                  <c:v>1.1934610000000001E-7</c:v>
                </c:pt>
                <c:pt idx="24964">
                  <c:v>1.193523E-7</c:v>
                </c:pt>
                <c:pt idx="24965">
                  <c:v>1.1935860000000001E-7</c:v>
                </c:pt>
                <c:pt idx="24966">
                  <c:v>1.193648E-7</c:v>
                </c:pt>
                <c:pt idx="24967">
                  <c:v>1.1937110000000001E-7</c:v>
                </c:pt>
                <c:pt idx="24968">
                  <c:v>1.193773E-7</c:v>
                </c:pt>
                <c:pt idx="24969">
                  <c:v>1.1938360000000001E-7</c:v>
                </c:pt>
                <c:pt idx="24970">
                  <c:v>1.193898E-7</c:v>
                </c:pt>
                <c:pt idx="24971">
                  <c:v>1.1939610000000001E-7</c:v>
                </c:pt>
                <c:pt idx="24972">
                  <c:v>1.194023E-7</c:v>
                </c:pt>
                <c:pt idx="24973">
                  <c:v>1.1940860000000001E-7</c:v>
                </c:pt>
                <c:pt idx="24974">
                  <c:v>1.194148E-7</c:v>
                </c:pt>
                <c:pt idx="24975">
                  <c:v>1.1942110000000001E-7</c:v>
                </c:pt>
                <c:pt idx="24976">
                  <c:v>1.194273E-7</c:v>
                </c:pt>
                <c:pt idx="24977">
                  <c:v>1.1943359999999999E-7</c:v>
                </c:pt>
                <c:pt idx="24978">
                  <c:v>1.1943980000000001E-7</c:v>
                </c:pt>
                <c:pt idx="24979">
                  <c:v>1.1944609999999999E-7</c:v>
                </c:pt>
                <c:pt idx="24980">
                  <c:v>1.1945230000000001E-7</c:v>
                </c:pt>
                <c:pt idx="24981">
                  <c:v>1.1945859999999999E-7</c:v>
                </c:pt>
                <c:pt idx="24982">
                  <c:v>1.1946480000000001E-7</c:v>
                </c:pt>
                <c:pt idx="24983">
                  <c:v>1.1947109999999999E-7</c:v>
                </c:pt>
                <c:pt idx="24984">
                  <c:v>1.1947730000000001E-7</c:v>
                </c:pt>
                <c:pt idx="24985">
                  <c:v>1.1948359999999999E-7</c:v>
                </c:pt>
                <c:pt idx="24986">
                  <c:v>1.1948980000000001E-7</c:v>
                </c:pt>
                <c:pt idx="24987">
                  <c:v>1.1949609999999999E-7</c:v>
                </c:pt>
                <c:pt idx="24988">
                  <c:v>1.1950230000000001E-7</c:v>
                </c:pt>
                <c:pt idx="24989">
                  <c:v>1.1950859999999999E-7</c:v>
                </c:pt>
                <c:pt idx="24990">
                  <c:v>1.1951480000000001E-7</c:v>
                </c:pt>
                <c:pt idx="24991">
                  <c:v>1.1952109999999999E-7</c:v>
                </c:pt>
                <c:pt idx="24992">
                  <c:v>1.1952730000000001E-7</c:v>
                </c:pt>
                <c:pt idx="24993">
                  <c:v>1.195336E-7</c:v>
                </c:pt>
                <c:pt idx="24994">
                  <c:v>1.1953980000000001E-7</c:v>
                </c:pt>
                <c:pt idx="24995">
                  <c:v>1.195461E-7</c:v>
                </c:pt>
                <c:pt idx="24996">
                  <c:v>1.1955229999999999E-7</c:v>
                </c:pt>
                <c:pt idx="24997">
                  <c:v>1.195586E-7</c:v>
                </c:pt>
                <c:pt idx="24998">
                  <c:v>1.1956479999999999E-7</c:v>
                </c:pt>
                <c:pt idx="24999">
                  <c:v>1.195711E-7</c:v>
                </c:pt>
                <c:pt idx="25000">
                  <c:v>1.1957729999999999E-7</c:v>
                </c:pt>
                <c:pt idx="25001">
                  <c:v>1.195836E-7</c:v>
                </c:pt>
                <c:pt idx="25002">
                  <c:v>1.1958979999999999E-7</c:v>
                </c:pt>
                <c:pt idx="25003">
                  <c:v>1.195961E-7</c:v>
                </c:pt>
                <c:pt idx="25004">
                  <c:v>1.1960229999999999E-7</c:v>
                </c:pt>
                <c:pt idx="25005">
                  <c:v>1.196086E-7</c:v>
                </c:pt>
                <c:pt idx="25006">
                  <c:v>1.1961479999999999E-7</c:v>
                </c:pt>
                <c:pt idx="25007">
                  <c:v>1.196211E-7</c:v>
                </c:pt>
                <c:pt idx="25008">
                  <c:v>1.1962729999999999E-7</c:v>
                </c:pt>
                <c:pt idx="25009">
                  <c:v>1.196336E-7</c:v>
                </c:pt>
                <c:pt idx="25010">
                  <c:v>1.1963979999999999E-7</c:v>
                </c:pt>
                <c:pt idx="25011">
                  <c:v>1.196461E-7</c:v>
                </c:pt>
                <c:pt idx="25012">
                  <c:v>1.1965229999999999E-7</c:v>
                </c:pt>
                <c:pt idx="25013">
                  <c:v>1.196586E-7</c:v>
                </c:pt>
                <c:pt idx="25014">
                  <c:v>1.196648E-7</c:v>
                </c:pt>
                <c:pt idx="25015">
                  <c:v>1.1967110000000001E-7</c:v>
                </c:pt>
                <c:pt idx="25016">
                  <c:v>1.196773E-7</c:v>
                </c:pt>
                <c:pt idx="25017">
                  <c:v>1.1968360000000001E-7</c:v>
                </c:pt>
                <c:pt idx="25018">
                  <c:v>1.196898E-7</c:v>
                </c:pt>
                <c:pt idx="25019">
                  <c:v>1.1969610000000001E-7</c:v>
                </c:pt>
                <c:pt idx="25020">
                  <c:v>1.197023E-7</c:v>
                </c:pt>
                <c:pt idx="25021">
                  <c:v>1.1970860000000001E-7</c:v>
                </c:pt>
                <c:pt idx="25022">
                  <c:v>1.197148E-7</c:v>
                </c:pt>
                <c:pt idx="25023">
                  <c:v>1.1972110000000001E-7</c:v>
                </c:pt>
                <c:pt idx="25024">
                  <c:v>1.197273E-7</c:v>
                </c:pt>
                <c:pt idx="25025">
                  <c:v>1.1973360000000001E-7</c:v>
                </c:pt>
                <c:pt idx="25026">
                  <c:v>1.197398E-7</c:v>
                </c:pt>
                <c:pt idx="25027">
                  <c:v>1.1974610000000001E-7</c:v>
                </c:pt>
                <c:pt idx="25028">
                  <c:v>1.197523E-7</c:v>
                </c:pt>
                <c:pt idx="25029">
                  <c:v>1.1975860000000001E-7</c:v>
                </c:pt>
                <c:pt idx="25030">
                  <c:v>1.197648E-7</c:v>
                </c:pt>
                <c:pt idx="25031">
                  <c:v>1.1977110000000001E-7</c:v>
                </c:pt>
                <c:pt idx="25032">
                  <c:v>1.197773E-7</c:v>
                </c:pt>
                <c:pt idx="25033">
                  <c:v>1.1978359999999999E-7</c:v>
                </c:pt>
                <c:pt idx="25034">
                  <c:v>1.1978980000000001E-7</c:v>
                </c:pt>
                <c:pt idx="25035">
                  <c:v>1.1979609999999999E-7</c:v>
                </c:pt>
                <c:pt idx="25036">
                  <c:v>1.1980230000000001E-7</c:v>
                </c:pt>
                <c:pt idx="25037">
                  <c:v>1.1980859999999999E-7</c:v>
                </c:pt>
                <c:pt idx="25038">
                  <c:v>1.1981480000000001E-7</c:v>
                </c:pt>
                <c:pt idx="25039">
                  <c:v>1.1982109999999999E-7</c:v>
                </c:pt>
                <c:pt idx="25040">
                  <c:v>1.1982730000000001E-7</c:v>
                </c:pt>
                <c:pt idx="25041">
                  <c:v>1.1983359999999999E-7</c:v>
                </c:pt>
                <c:pt idx="25042">
                  <c:v>1.1983980000000001E-7</c:v>
                </c:pt>
                <c:pt idx="25043">
                  <c:v>1.1984609999999999E-7</c:v>
                </c:pt>
                <c:pt idx="25044">
                  <c:v>1.1985230000000001E-7</c:v>
                </c:pt>
                <c:pt idx="25045">
                  <c:v>1.1985859999999999E-7</c:v>
                </c:pt>
                <c:pt idx="25046">
                  <c:v>1.1986480000000001E-7</c:v>
                </c:pt>
                <c:pt idx="25047">
                  <c:v>1.1987109999999999E-7</c:v>
                </c:pt>
                <c:pt idx="25048">
                  <c:v>1.1987730000000001E-7</c:v>
                </c:pt>
                <c:pt idx="25049">
                  <c:v>1.1988359999999999E-7</c:v>
                </c:pt>
                <c:pt idx="25050">
                  <c:v>1.1988980000000001E-7</c:v>
                </c:pt>
                <c:pt idx="25051">
                  <c:v>1.198961E-7</c:v>
                </c:pt>
                <c:pt idx="25052">
                  <c:v>1.1990229999999999E-7</c:v>
                </c:pt>
                <c:pt idx="25053">
                  <c:v>1.199086E-7</c:v>
                </c:pt>
                <c:pt idx="25054">
                  <c:v>1.1991479999999999E-7</c:v>
                </c:pt>
                <c:pt idx="25055">
                  <c:v>1.199211E-7</c:v>
                </c:pt>
                <c:pt idx="25056">
                  <c:v>1.1992729999999999E-7</c:v>
                </c:pt>
                <c:pt idx="25057">
                  <c:v>1.199336E-7</c:v>
                </c:pt>
                <c:pt idx="25058">
                  <c:v>1.1993979999999999E-7</c:v>
                </c:pt>
                <c:pt idx="25059">
                  <c:v>1.199461E-7</c:v>
                </c:pt>
                <c:pt idx="25060">
                  <c:v>1.1995229999999999E-7</c:v>
                </c:pt>
                <c:pt idx="25061">
                  <c:v>1.199586E-7</c:v>
                </c:pt>
                <c:pt idx="25062">
                  <c:v>1.1996479999999999E-7</c:v>
                </c:pt>
                <c:pt idx="25063">
                  <c:v>1.199711E-7</c:v>
                </c:pt>
                <c:pt idx="25064">
                  <c:v>1.1997729999999999E-7</c:v>
                </c:pt>
                <c:pt idx="25065">
                  <c:v>1.199836E-7</c:v>
                </c:pt>
                <c:pt idx="25066">
                  <c:v>1.1998979999999999E-7</c:v>
                </c:pt>
                <c:pt idx="25067">
                  <c:v>1.199961E-7</c:v>
                </c:pt>
                <c:pt idx="25068">
                  <c:v>1.2000229999999999E-7</c:v>
                </c:pt>
                <c:pt idx="25069">
                  <c:v>1.200086E-7</c:v>
                </c:pt>
                <c:pt idx="25070">
                  <c:v>1.200148E-7</c:v>
                </c:pt>
                <c:pt idx="25071">
                  <c:v>1.2002110000000001E-7</c:v>
                </c:pt>
                <c:pt idx="25072">
                  <c:v>1.200273E-7</c:v>
                </c:pt>
                <c:pt idx="25073">
                  <c:v>1.2003360000000001E-7</c:v>
                </c:pt>
                <c:pt idx="25074">
                  <c:v>1.200398E-7</c:v>
                </c:pt>
                <c:pt idx="25075">
                  <c:v>1.2004610000000001E-7</c:v>
                </c:pt>
                <c:pt idx="25076">
                  <c:v>1.200523E-7</c:v>
                </c:pt>
                <c:pt idx="25077">
                  <c:v>1.2005860000000001E-7</c:v>
                </c:pt>
                <c:pt idx="25078">
                  <c:v>1.200648E-7</c:v>
                </c:pt>
                <c:pt idx="25079">
                  <c:v>1.2007110000000001E-7</c:v>
                </c:pt>
                <c:pt idx="25080">
                  <c:v>1.200773E-7</c:v>
                </c:pt>
                <c:pt idx="25081">
                  <c:v>1.2008360000000001E-7</c:v>
                </c:pt>
                <c:pt idx="25082">
                  <c:v>1.200898E-7</c:v>
                </c:pt>
                <c:pt idx="25083">
                  <c:v>1.2009610000000001E-7</c:v>
                </c:pt>
                <c:pt idx="25084">
                  <c:v>1.201023E-7</c:v>
                </c:pt>
                <c:pt idx="25085">
                  <c:v>1.2010860000000001E-7</c:v>
                </c:pt>
                <c:pt idx="25086">
                  <c:v>1.201148E-7</c:v>
                </c:pt>
                <c:pt idx="25087">
                  <c:v>1.2012110000000001E-7</c:v>
                </c:pt>
                <c:pt idx="25088">
                  <c:v>1.201273E-7</c:v>
                </c:pt>
                <c:pt idx="25089">
                  <c:v>1.2013359999999999E-7</c:v>
                </c:pt>
                <c:pt idx="25090">
                  <c:v>1.201398E-7</c:v>
                </c:pt>
                <c:pt idx="25091">
                  <c:v>1.2014609999999999E-7</c:v>
                </c:pt>
                <c:pt idx="25092">
                  <c:v>1.2015230000000001E-7</c:v>
                </c:pt>
                <c:pt idx="25093">
                  <c:v>1.2015859999999999E-7</c:v>
                </c:pt>
                <c:pt idx="25094">
                  <c:v>1.2016480000000001E-7</c:v>
                </c:pt>
                <c:pt idx="25095">
                  <c:v>1.2017109999999999E-7</c:v>
                </c:pt>
                <c:pt idx="25096">
                  <c:v>1.2017730000000001E-7</c:v>
                </c:pt>
                <c:pt idx="25097">
                  <c:v>1.2018359999999999E-7</c:v>
                </c:pt>
                <c:pt idx="25098">
                  <c:v>1.2018980000000001E-7</c:v>
                </c:pt>
                <c:pt idx="25099">
                  <c:v>1.2019609999999999E-7</c:v>
                </c:pt>
                <c:pt idx="25100">
                  <c:v>1.2020230000000001E-7</c:v>
                </c:pt>
                <c:pt idx="25101">
                  <c:v>1.2020859999999999E-7</c:v>
                </c:pt>
                <c:pt idx="25102">
                  <c:v>1.2021480000000001E-7</c:v>
                </c:pt>
                <c:pt idx="25103">
                  <c:v>1.2022109999999999E-7</c:v>
                </c:pt>
                <c:pt idx="25104">
                  <c:v>1.2022730000000001E-7</c:v>
                </c:pt>
                <c:pt idx="25105">
                  <c:v>1.2023359999999999E-7</c:v>
                </c:pt>
                <c:pt idx="25106">
                  <c:v>1.2023980000000001E-7</c:v>
                </c:pt>
                <c:pt idx="25107">
                  <c:v>1.202461E-7</c:v>
                </c:pt>
                <c:pt idx="25108">
                  <c:v>1.2025229999999999E-7</c:v>
                </c:pt>
                <c:pt idx="25109">
                  <c:v>1.202586E-7</c:v>
                </c:pt>
                <c:pt idx="25110">
                  <c:v>1.2026479999999999E-7</c:v>
                </c:pt>
                <c:pt idx="25111">
                  <c:v>1.202711E-7</c:v>
                </c:pt>
                <c:pt idx="25112">
                  <c:v>1.2027729999999999E-7</c:v>
                </c:pt>
                <c:pt idx="25113">
                  <c:v>1.202836E-7</c:v>
                </c:pt>
                <c:pt idx="25114">
                  <c:v>1.2028979999999999E-7</c:v>
                </c:pt>
                <c:pt idx="25115">
                  <c:v>1.202961E-7</c:v>
                </c:pt>
                <c:pt idx="25116">
                  <c:v>1.2030229999999999E-7</c:v>
                </c:pt>
                <c:pt idx="25117">
                  <c:v>1.203086E-7</c:v>
                </c:pt>
                <c:pt idx="25118">
                  <c:v>1.2031479999999999E-7</c:v>
                </c:pt>
                <c:pt idx="25119">
                  <c:v>1.203211E-7</c:v>
                </c:pt>
                <c:pt idx="25120">
                  <c:v>1.2032729999999999E-7</c:v>
                </c:pt>
                <c:pt idx="25121">
                  <c:v>1.203336E-7</c:v>
                </c:pt>
                <c:pt idx="25122">
                  <c:v>1.2033979999999999E-7</c:v>
                </c:pt>
                <c:pt idx="25123">
                  <c:v>1.203461E-7</c:v>
                </c:pt>
                <c:pt idx="25124">
                  <c:v>1.2035229999999999E-7</c:v>
                </c:pt>
                <c:pt idx="25125">
                  <c:v>1.203586E-7</c:v>
                </c:pt>
                <c:pt idx="25126">
                  <c:v>1.203648E-7</c:v>
                </c:pt>
                <c:pt idx="25127">
                  <c:v>1.2037110000000001E-7</c:v>
                </c:pt>
                <c:pt idx="25128">
                  <c:v>1.203773E-7</c:v>
                </c:pt>
                <c:pt idx="25129">
                  <c:v>1.2038360000000001E-7</c:v>
                </c:pt>
                <c:pt idx="25130">
                  <c:v>1.203898E-7</c:v>
                </c:pt>
                <c:pt idx="25131">
                  <c:v>1.2039610000000001E-7</c:v>
                </c:pt>
                <c:pt idx="25132">
                  <c:v>1.204023E-7</c:v>
                </c:pt>
                <c:pt idx="25133">
                  <c:v>1.2040860000000001E-7</c:v>
                </c:pt>
                <c:pt idx="25134">
                  <c:v>1.204148E-7</c:v>
                </c:pt>
                <c:pt idx="25135">
                  <c:v>1.2042110000000001E-7</c:v>
                </c:pt>
                <c:pt idx="25136">
                  <c:v>1.204273E-7</c:v>
                </c:pt>
                <c:pt idx="25137">
                  <c:v>1.2043360000000001E-7</c:v>
                </c:pt>
                <c:pt idx="25138">
                  <c:v>1.204398E-7</c:v>
                </c:pt>
                <c:pt idx="25139">
                  <c:v>1.2044610000000001E-7</c:v>
                </c:pt>
                <c:pt idx="25140">
                  <c:v>1.204523E-7</c:v>
                </c:pt>
                <c:pt idx="25141">
                  <c:v>1.2045860000000001E-7</c:v>
                </c:pt>
                <c:pt idx="25142">
                  <c:v>1.204648E-7</c:v>
                </c:pt>
                <c:pt idx="25143">
                  <c:v>1.2047110000000001E-7</c:v>
                </c:pt>
                <c:pt idx="25144">
                  <c:v>1.204773E-7</c:v>
                </c:pt>
                <c:pt idx="25145">
                  <c:v>1.2048359999999999E-7</c:v>
                </c:pt>
                <c:pt idx="25146">
                  <c:v>1.204898E-7</c:v>
                </c:pt>
                <c:pt idx="25147">
                  <c:v>1.2049609999999999E-7</c:v>
                </c:pt>
                <c:pt idx="25148">
                  <c:v>1.2050230000000001E-7</c:v>
                </c:pt>
                <c:pt idx="25149">
                  <c:v>1.2050859999999999E-7</c:v>
                </c:pt>
                <c:pt idx="25150">
                  <c:v>1.2051480000000001E-7</c:v>
                </c:pt>
                <c:pt idx="25151">
                  <c:v>1.2052109999999999E-7</c:v>
                </c:pt>
                <c:pt idx="25152">
                  <c:v>1.2052730000000001E-7</c:v>
                </c:pt>
                <c:pt idx="25153">
                  <c:v>1.2053359999999999E-7</c:v>
                </c:pt>
                <c:pt idx="25154">
                  <c:v>1.2053980000000001E-7</c:v>
                </c:pt>
                <c:pt idx="25155">
                  <c:v>1.2054609999999999E-7</c:v>
                </c:pt>
                <c:pt idx="25156">
                  <c:v>1.2055230000000001E-7</c:v>
                </c:pt>
                <c:pt idx="25157">
                  <c:v>1.2055859999999999E-7</c:v>
                </c:pt>
                <c:pt idx="25158">
                  <c:v>1.2056480000000001E-7</c:v>
                </c:pt>
                <c:pt idx="25159">
                  <c:v>1.2057109999999999E-7</c:v>
                </c:pt>
                <c:pt idx="25160">
                  <c:v>1.2057730000000001E-7</c:v>
                </c:pt>
                <c:pt idx="25161">
                  <c:v>1.2058359999999999E-7</c:v>
                </c:pt>
                <c:pt idx="25162">
                  <c:v>1.2058980000000001E-7</c:v>
                </c:pt>
                <c:pt idx="25163">
                  <c:v>1.205961E-7</c:v>
                </c:pt>
                <c:pt idx="25164">
                  <c:v>1.2060230000000001E-7</c:v>
                </c:pt>
                <c:pt idx="25165">
                  <c:v>1.206086E-7</c:v>
                </c:pt>
                <c:pt idx="25166">
                  <c:v>1.2061479999999999E-7</c:v>
                </c:pt>
                <c:pt idx="25167">
                  <c:v>1.206211E-7</c:v>
                </c:pt>
                <c:pt idx="25168">
                  <c:v>1.2062729999999999E-7</c:v>
                </c:pt>
                <c:pt idx="25169">
                  <c:v>1.206336E-7</c:v>
                </c:pt>
                <c:pt idx="25170">
                  <c:v>1.2063979999999999E-7</c:v>
                </c:pt>
                <c:pt idx="25171">
                  <c:v>1.206461E-7</c:v>
                </c:pt>
                <c:pt idx="25172">
                  <c:v>1.2065229999999999E-7</c:v>
                </c:pt>
                <c:pt idx="25173">
                  <c:v>1.206586E-7</c:v>
                </c:pt>
                <c:pt idx="25174">
                  <c:v>1.2066479999999999E-7</c:v>
                </c:pt>
                <c:pt idx="25175">
                  <c:v>1.206711E-7</c:v>
                </c:pt>
                <c:pt idx="25176">
                  <c:v>1.2067729999999999E-7</c:v>
                </c:pt>
                <c:pt idx="25177">
                  <c:v>1.206836E-7</c:v>
                </c:pt>
                <c:pt idx="25178">
                  <c:v>1.2068979999999999E-7</c:v>
                </c:pt>
                <c:pt idx="25179">
                  <c:v>1.206961E-7</c:v>
                </c:pt>
                <c:pt idx="25180">
                  <c:v>1.2070229999999999E-7</c:v>
                </c:pt>
                <c:pt idx="25181">
                  <c:v>1.207086E-7</c:v>
                </c:pt>
                <c:pt idx="25182">
                  <c:v>1.207148E-7</c:v>
                </c:pt>
                <c:pt idx="25183">
                  <c:v>1.207211E-7</c:v>
                </c:pt>
                <c:pt idx="25184">
                  <c:v>1.207273E-7</c:v>
                </c:pt>
                <c:pt idx="25185">
                  <c:v>1.2073360000000001E-7</c:v>
                </c:pt>
                <c:pt idx="25186">
                  <c:v>1.207398E-7</c:v>
                </c:pt>
                <c:pt idx="25187">
                  <c:v>1.2074610000000001E-7</c:v>
                </c:pt>
                <c:pt idx="25188">
                  <c:v>1.207523E-7</c:v>
                </c:pt>
                <c:pt idx="25189">
                  <c:v>1.2075860000000001E-7</c:v>
                </c:pt>
                <c:pt idx="25190">
                  <c:v>1.207648E-7</c:v>
                </c:pt>
                <c:pt idx="25191">
                  <c:v>1.2077110000000001E-7</c:v>
                </c:pt>
                <c:pt idx="25192">
                  <c:v>1.207773E-7</c:v>
                </c:pt>
                <c:pt idx="25193">
                  <c:v>1.2078360000000001E-7</c:v>
                </c:pt>
                <c:pt idx="25194">
                  <c:v>1.207898E-7</c:v>
                </c:pt>
                <c:pt idx="25195">
                  <c:v>1.2079610000000001E-7</c:v>
                </c:pt>
                <c:pt idx="25196">
                  <c:v>1.208023E-7</c:v>
                </c:pt>
                <c:pt idx="25197">
                  <c:v>1.2080860000000001E-7</c:v>
                </c:pt>
                <c:pt idx="25198">
                  <c:v>1.208148E-7</c:v>
                </c:pt>
                <c:pt idx="25199">
                  <c:v>1.2082110000000001E-7</c:v>
                </c:pt>
                <c:pt idx="25200">
                  <c:v>1.208273E-7</c:v>
                </c:pt>
                <c:pt idx="25201">
                  <c:v>1.2083359999999999E-7</c:v>
                </c:pt>
                <c:pt idx="25202">
                  <c:v>1.208398E-7</c:v>
                </c:pt>
                <c:pt idx="25203">
                  <c:v>1.2084609999999999E-7</c:v>
                </c:pt>
                <c:pt idx="25204">
                  <c:v>1.2085230000000001E-7</c:v>
                </c:pt>
                <c:pt idx="25205">
                  <c:v>1.2085859999999999E-7</c:v>
                </c:pt>
                <c:pt idx="25206">
                  <c:v>1.2086480000000001E-7</c:v>
                </c:pt>
                <c:pt idx="25207">
                  <c:v>1.2087109999999999E-7</c:v>
                </c:pt>
                <c:pt idx="25208">
                  <c:v>1.2087730000000001E-7</c:v>
                </c:pt>
                <c:pt idx="25209">
                  <c:v>1.2088359999999999E-7</c:v>
                </c:pt>
                <c:pt idx="25210">
                  <c:v>1.2088980000000001E-7</c:v>
                </c:pt>
                <c:pt idx="25211">
                  <c:v>1.2089609999999999E-7</c:v>
                </c:pt>
                <c:pt idx="25212">
                  <c:v>1.2090230000000001E-7</c:v>
                </c:pt>
                <c:pt idx="25213">
                  <c:v>1.2090859999999999E-7</c:v>
                </c:pt>
                <c:pt idx="25214">
                  <c:v>1.2091480000000001E-7</c:v>
                </c:pt>
                <c:pt idx="25215">
                  <c:v>1.2092109999999999E-7</c:v>
                </c:pt>
                <c:pt idx="25216">
                  <c:v>1.2092730000000001E-7</c:v>
                </c:pt>
                <c:pt idx="25217">
                  <c:v>1.2093359999999999E-7</c:v>
                </c:pt>
                <c:pt idx="25218">
                  <c:v>1.2093980000000001E-7</c:v>
                </c:pt>
                <c:pt idx="25219">
                  <c:v>1.209461E-7</c:v>
                </c:pt>
                <c:pt idx="25220">
                  <c:v>1.2095230000000001E-7</c:v>
                </c:pt>
                <c:pt idx="25221">
                  <c:v>1.209586E-7</c:v>
                </c:pt>
                <c:pt idx="25222">
                  <c:v>1.2096479999999999E-7</c:v>
                </c:pt>
                <c:pt idx="25223">
                  <c:v>1.209711E-7</c:v>
                </c:pt>
                <c:pt idx="25224">
                  <c:v>1.2097729999999999E-7</c:v>
                </c:pt>
                <c:pt idx="25225">
                  <c:v>1.209836E-7</c:v>
                </c:pt>
                <c:pt idx="25226">
                  <c:v>1.2098979999999999E-7</c:v>
                </c:pt>
                <c:pt idx="25227">
                  <c:v>1.209961E-7</c:v>
                </c:pt>
                <c:pt idx="25228">
                  <c:v>1.2100229999999999E-7</c:v>
                </c:pt>
                <c:pt idx="25229">
                  <c:v>1.210086E-7</c:v>
                </c:pt>
                <c:pt idx="25230">
                  <c:v>1.2101479999999999E-7</c:v>
                </c:pt>
                <c:pt idx="25231">
                  <c:v>1.210211E-7</c:v>
                </c:pt>
                <c:pt idx="25232">
                  <c:v>1.2102729999999999E-7</c:v>
                </c:pt>
                <c:pt idx="25233">
                  <c:v>1.210336E-7</c:v>
                </c:pt>
                <c:pt idx="25234">
                  <c:v>1.2103979999999999E-7</c:v>
                </c:pt>
                <c:pt idx="25235">
                  <c:v>1.210461E-7</c:v>
                </c:pt>
                <c:pt idx="25236">
                  <c:v>1.2105229999999999E-7</c:v>
                </c:pt>
                <c:pt idx="25237">
                  <c:v>1.210586E-7</c:v>
                </c:pt>
                <c:pt idx="25238">
                  <c:v>1.2106479999999999E-7</c:v>
                </c:pt>
                <c:pt idx="25239">
                  <c:v>1.210711E-7</c:v>
                </c:pt>
                <c:pt idx="25240">
                  <c:v>1.210773E-7</c:v>
                </c:pt>
                <c:pt idx="25241">
                  <c:v>1.2108360000000001E-7</c:v>
                </c:pt>
                <c:pt idx="25242">
                  <c:v>1.210898E-7</c:v>
                </c:pt>
                <c:pt idx="25243">
                  <c:v>1.2109610000000001E-7</c:v>
                </c:pt>
                <c:pt idx="25244">
                  <c:v>1.211023E-7</c:v>
                </c:pt>
                <c:pt idx="25245">
                  <c:v>1.2110860000000001E-7</c:v>
                </c:pt>
                <c:pt idx="25246">
                  <c:v>1.211148E-7</c:v>
                </c:pt>
                <c:pt idx="25247">
                  <c:v>1.2112110000000001E-7</c:v>
                </c:pt>
                <c:pt idx="25248">
                  <c:v>1.211273E-7</c:v>
                </c:pt>
                <c:pt idx="25249">
                  <c:v>1.2113360000000001E-7</c:v>
                </c:pt>
                <c:pt idx="25250">
                  <c:v>1.211398E-7</c:v>
                </c:pt>
                <c:pt idx="25251">
                  <c:v>1.2114610000000001E-7</c:v>
                </c:pt>
                <c:pt idx="25252">
                  <c:v>1.211523E-7</c:v>
                </c:pt>
                <c:pt idx="25253">
                  <c:v>1.2115860000000001E-7</c:v>
                </c:pt>
                <c:pt idx="25254">
                  <c:v>1.211648E-7</c:v>
                </c:pt>
                <c:pt idx="25255">
                  <c:v>1.2117110000000001E-7</c:v>
                </c:pt>
                <c:pt idx="25256">
                  <c:v>1.211773E-7</c:v>
                </c:pt>
                <c:pt idx="25257">
                  <c:v>1.2118360000000001E-7</c:v>
                </c:pt>
                <c:pt idx="25258">
                  <c:v>1.211898E-7</c:v>
                </c:pt>
                <c:pt idx="25259">
                  <c:v>1.2119609999999999E-7</c:v>
                </c:pt>
                <c:pt idx="25260">
                  <c:v>1.2120230000000001E-7</c:v>
                </c:pt>
                <c:pt idx="25261">
                  <c:v>1.2120859999999999E-7</c:v>
                </c:pt>
                <c:pt idx="25262">
                  <c:v>1.2121480000000001E-7</c:v>
                </c:pt>
                <c:pt idx="25263">
                  <c:v>1.2122109999999999E-7</c:v>
                </c:pt>
                <c:pt idx="25264">
                  <c:v>1.2122730000000001E-7</c:v>
                </c:pt>
                <c:pt idx="25265">
                  <c:v>1.2123359999999999E-7</c:v>
                </c:pt>
                <c:pt idx="25266">
                  <c:v>1.2123980000000001E-7</c:v>
                </c:pt>
                <c:pt idx="25267">
                  <c:v>1.2124609999999999E-7</c:v>
                </c:pt>
                <c:pt idx="25268">
                  <c:v>1.2125230000000001E-7</c:v>
                </c:pt>
                <c:pt idx="25269">
                  <c:v>1.2125859999999999E-7</c:v>
                </c:pt>
                <c:pt idx="25270">
                  <c:v>1.2126480000000001E-7</c:v>
                </c:pt>
                <c:pt idx="25271">
                  <c:v>1.2127109999999999E-7</c:v>
                </c:pt>
                <c:pt idx="25272">
                  <c:v>1.2127730000000001E-7</c:v>
                </c:pt>
                <c:pt idx="25273">
                  <c:v>1.2128359999999999E-7</c:v>
                </c:pt>
                <c:pt idx="25274">
                  <c:v>1.2128980000000001E-7</c:v>
                </c:pt>
                <c:pt idx="25275">
                  <c:v>1.212961E-7</c:v>
                </c:pt>
                <c:pt idx="25276">
                  <c:v>1.2130230000000001E-7</c:v>
                </c:pt>
                <c:pt idx="25277">
                  <c:v>1.213086E-7</c:v>
                </c:pt>
                <c:pt idx="25278">
                  <c:v>1.2131479999999999E-7</c:v>
                </c:pt>
                <c:pt idx="25279">
                  <c:v>1.213211E-7</c:v>
                </c:pt>
                <c:pt idx="25280">
                  <c:v>1.2132729999999999E-7</c:v>
                </c:pt>
                <c:pt idx="25281">
                  <c:v>1.213336E-7</c:v>
                </c:pt>
                <c:pt idx="25282">
                  <c:v>1.2133979999999999E-7</c:v>
                </c:pt>
                <c:pt idx="25283">
                  <c:v>1.213461E-7</c:v>
                </c:pt>
                <c:pt idx="25284">
                  <c:v>1.2135229999999999E-7</c:v>
                </c:pt>
                <c:pt idx="25285">
                  <c:v>1.213586E-7</c:v>
                </c:pt>
                <c:pt idx="25286">
                  <c:v>1.2136479999999999E-7</c:v>
                </c:pt>
                <c:pt idx="25287">
                  <c:v>1.213711E-7</c:v>
                </c:pt>
                <c:pt idx="25288">
                  <c:v>1.2137729999999999E-7</c:v>
                </c:pt>
                <c:pt idx="25289">
                  <c:v>1.213836E-7</c:v>
                </c:pt>
                <c:pt idx="25290">
                  <c:v>1.2138979999999999E-7</c:v>
                </c:pt>
                <c:pt idx="25291">
                  <c:v>1.213961E-7</c:v>
                </c:pt>
                <c:pt idx="25292">
                  <c:v>1.2140229999999999E-7</c:v>
                </c:pt>
                <c:pt idx="25293">
                  <c:v>1.214086E-7</c:v>
                </c:pt>
                <c:pt idx="25294">
                  <c:v>1.2141479999999999E-7</c:v>
                </c:pt>
                <c:pt idx="25295">
                  <c:v>1.214211E-7</c:v>
                </c:pt>
                <c:pt idx="25296">
                  <c:v>1.214273E-7</c:v>
                </c:pt>
                <c:pt idx="25297">
                  <c:v>1.2143360000000001E-7</c:v>
                </c:pt>
                <c:pt idx="25298">
                  <c:v>1.214398E-7</c:v>
                </c:pt>
                <c:pt idx="25299">
                  <c:v>1.2144610000000001E-7</c:v>
                </c:pt>
                <c:pt idx="25300">
                  <c:v>1.214523E-7</c:v>
                </c:pt>
                <c:pt idx="25301">
                  <c:v>1.2145860000000001E-7</c:v>
                </c:pt>
                <c:pt idx="25302">
                  <c:v>1.214648E-7</c:v>
                </c:pt>
                <c:pt idx="25303">
                  <c:v>1.2147110000000001E-7</c:v>
                </c:pt>
                <c:pt idx="25304">
                  <c:v>1.214773E-7</c:v>
                </c:pt>
                <c:pt idx="25305">
                  <c:v>1.2148360000000001E-7</c:v>
                </c:pt>
                <c:pt idx="25306">
                  <c:v>1.214898E-7</c:v>
                </c:pt>
                <c:pt idx="25307">
                  <c:v>1.2149610000000001E-7</c:v>
                </c:pt>
                <c:pt idx="25308">
                  <c:v>1.215023E-7</c:v>
                </c:pt>
                <c:pt idx="25309">
                  <c:v>1.2150860000000001E-7</c:v>
                </c:pt>
                <c:pt idx="25310">
                  <c:v>1.215148E-7</c:v>
                </c:pt>
                <c:pt idx="25311">
                  <c:v>1.2152110000000001E-7</c:v>
                </c:pt>
                <c:pt idx="25312">
                  <c:v>1.215273E-7</c:v>
                </c:pt>
                <c:pt idx="25313">
                  <c:v>1.2153360000000001E-7</c:v>
                </c:pt>
                <c:pt idx="25314">
                  <c:v>1.215398E-7</c:v>
                </c:pt>
                <c:pt idx="25315">
                  <c:v>1.2154609999999999E-7</c:v>
                </c:pt>
                <c:pt idx="25316">
                  <c:v>1.2155230000000001E-7</c:v>
                </c:pt>
                <c:pt idx="25317">
                  <c:v>1.2155859999999999E-7</c:v>
                </c:pt>
                <c:pt idx="25318">
                  <c:v>1.2156480000000001E-7</c:v>
                </c:pt>
                <c:pt idx="25319">
                  <c:v>1.2157109999999999E-7</c:v>
                </c:pt>
                <c:pt idx="25320">
                  <c:v>1.2157730000000001E-7</c:v>
                </c:pt>
                <c:pt idx="25321">
                  <c:v>1.2158359999999999E-7</c:v>
                </c:pt>
                <c:pt idx="25322">
                  <c:v>1.2158980000000001E-7</c:v>
                </c:pt>
                <c:pt idx="25323">
                  <c:v>1.2159609999999999E-7</c:v>
                </c:pt>
                <c:pt idx="25324">
                  <c:v>1.2160230000000001E-7</c:v>
                </c:pt>
                <c:pt idx="25325">
                  <c:v>1.2160859999999999E-7</c:v>
                </c:pt>
                <c:pt idx="25326">
                  <c:v>1.2161480000000001E-7</c:v>
                </c:pt>
                <c:pt idx="25327">
                  <c:v>1.2162109999999999E-7</c:v>
                </c:pt>
                <c:pt idx="25328">
                  <c:v>1.2162730000000001E-7</c:v>
                </c:pt>
                <c:pt idx="25329">
                  <c:v>1.2163359999999999E-7</c:v>
                </c:pt>
                <c:pt idx="25330">
                  <c:v>1.2163980000000001E-7</c:v>
                </c:pt>
                <c:pt idx="25331">
                  <c:v>1.2164609999999999E-7</c:v>
                </c:pt>
                <c:pt idx="25332">
                  <c:v>1.2165230000000001E-7</c:v>
                </c:pt>
                <c:pt idx="25333">
                  <c:v>1.216586E-7</c:v>
                </c:pt>
                <c:pt idx="25334">
                  <c:v>1.2166479999999999E-7</c:v>
                </c:pt>
                <c:pt idx="25335">
                  <c:v>1.216711E-7</c:v>
                </c:pt>
                <c:pt idx="25336">
                  <c:v>1.2167729999999999E-7</c:v>
                </c:pt>
                <c:pt idx="25337">
                  <c:v>1.216836E-7</c:v>
                </c:pt>
                <c:pt idx="25338">
                  <c:v>1.2168979999999999E-7</c:v>
                </c:pt>
                <c:pt idx="25339">
                  <c:v>1.216961E-7</c:v>
                </c:pt>
                <c:pt idx="25340">
                  <c:v>1.2170229999999999E-7</c:v>
                </c:pt>
                <c:pt idx="25341">
                  <c:v>1.217086E-7</c:v>
                </c:pt>
                <c:pt idx="25342">
                  <c:v>1.2171479999999999E-7</c:v>
                </c:pt>
                <c:pt idx="25343">
                  <c:v>1.217211E-7</c:v>
                </c:pt>
                <c:pt idx="25344">
                  <c:v>1.2172729999999999E-7</c:v>
                </c:pt>
                <c:pt idx="25345">
                  <c:v>1.217336E-7</c:v>
                </c:pt>
                <c:pt idx="25346">
                  <c:v>1.2173979999999999E-7</c:v>
                </c:pt>
                <c:pt idx="25347">
                  <c:v>1.217461E-7</c:v>
                </c:pt>
                <c:pt idx="25348">
                  <c:v>1.2175229999999999E-7</c:v>
                </c:pt>
                <c:pt idx="25349">
                  <c:v>1.217586E-7</c:v>
                </c:pt>
                <c:pt idx="25350">
                  <c:v>1.2176479999999999E-7</c:v>
                </c:pt>
                <c:pt idx="25351">
                  <c:v>1.217711E-7</c:v>
                </c:pt>
                <c:pt idx="25352">
                  <c:v>1.217773E-7</c:v>
                </c:pt>
                <c:pt idx="25353">
                  <c:v>1.2178360000000001E-7</c:v>
                </c:pt>
                <c:pt idx="25354">
                  <c:v>1.217898E-7</c:v>
                </c:pt>
                <c:pt idx="25355">
                  <c:v>1.2179610000000001E-7</c:v>
                </c:pt>
                <c:pt idx="25356">
                  <c:v>1.218023E-7</c:v>
                </c:pt>
                <c:pt idx="25357">
                  <c:v>1.2180860000000001E-7</c:v>
                </c:pt>
                <c:pt idx="25358">
                  <c:v>1.218148E-7</c:v>
                </c:pt>
                <c:pt idx="25359">
                  <c:v>1.2182110000000001E-7</c:v>
                </c:pt>
                <c:pt idx="25360">
                  <c:v>1.218273E-7</c:v>
                </c:pt>
                <c:pt idx="25361">
                  <c:v>1.2183360000000001E-7</c:v>
                </c:pt>
                <c:pt idx="25362">
                  <c:v>1.218398E-7</c:v>
                </c:pt>
                <c:pt idx="25363">
                  <c:v>1.2184610000000001E-7</c:v>
                </c:pt>
                <c:pt idx="25364">
                  <c:v>1.218523E-7</c:v>
                </c:pt>
                <c:pt idx="25365">
                  <c:v>1.2185860000000001E-7</c:v>
                </c:pt>
                <c:pt idx="25366">
                  <c:v>1.218648E-7</c:v>
                </c:pt>
                <c:pt idx="25367">
                  <c:v>1.2187110000000001E-7</c:v>
                </c:pt>
                <c:pt idx="25368">
                  <c:v>1.218773E-7</c:v>
                </c:pt>
                <c:pt idx="25369">
                  <c:v>1.2188360000000001E-7</c:v>
                </c:pt>
                <c:pt idx="25370">
                  <c:v>1.218898E-7</c:v>
                </c:pt>
                <c:pt idx="25371">
                  <c:v>1.2189609999999999E-7</c:v>
                </c:pt>
                <c:pt idx="25372">
                  <c:v>1.219023E-7</c:v>
                </c:pt>
                <c:pt idx="25373">
                  <c:v>1.2190859999999999E-7</c:v>
                </c:pt>
                <c:pt idx="25374">
                  <c:v>1.2191480000000001E-7</c:v>
                </c:pt>
                <c:pt idx="25375">
                  <c:v>1.2192109999999999E-7</c:v>
                </c:pt>
                <c:pt idx="25376">
                  <c:v>1.2192730000000001E-7</c:v>
                </c:pt>
                <c:pt idx="25377">
                  <c:v>1.2193359999999999E-7</c:v>
                </c:pt>
                <c:pt idx="25378">
                  <c:v>1.2193980000000001E-7</c:v>
                </c:pt>
                <c:pt idx="25379">
                  <c:v>1.2194609999999999E-7</c:v>
                </c:pt>
                <c:pt idx="25380">
                  <c:v>1.2195230000000001E-7</c:v>
                </c:pt>
                <c:pt idx="25381">
                  <c:v>1.2195859999999999E-7</c:v>
                </c:pt>
                <c:pt idx="25382">
                  <c:v>1.2196480000000001E-7</c:v>
                </c:pt>
                <c:pt idx="25383">
                  <c:v>1.2197109999999999E-7</c:v>
                </c:pt>
                <c:pt idx="25384">
                  <c:v>1.2197730000000001E-7</c:v>
                </c:pt>
                <c:pt idx="25385">
                  <c:v>1.2198359999999999E-7</c:v>
                </c:pt>
                <c:pt idx="25386">
                  <c:v>1.2198980000000001E-7</c:v>
                </c:pt>
                <c:pt idx="25387">
                  <c:v>1.2199609999999999E-7</c:v>
                </c:pt>
                <c:pt idx="25388">
                  <c:v>1.2200230000000001E-7</c:v>
                </c:pt>
                <c:pt idx="25389">
                  <c:v>1.220086E-7</c:v>
                </c:pt>
                <c:pt idx="25390">
                  <c:v>1.2201479999999999E-7</c:v>
                </c:pt>
                <c:pt idx="25391">
                  <c:v>1.220211E-7</c:v>
                </c:pt>
                <c:pt idx="25392">
                  <c:v>1.2202729999999999E-7</c:v>
                </c:pt>
                <c:pt idx="25393">
                  <c:v>1.220336E-7</c:v>
                </c:pt>
                <c:pt idx="25394">
                  <c:v>1.2203979999999999E-7</c:v>
                </c:pt>
                <c:pt idx="25395">
                  <c:v>1.220461E-7</c:v>
                </c:pt>
                <c:pt idx="25396">
                  <c:v>1.2205229999999999E-7</c:v>
                </c:pt>
                <c:pt idx="25397">
                  <c:v>1.220586E-7</c:v>
                </c:pt>
                <c:pt idx="25398">
                  <c:v>1.2206479999999999E-7</c:v>
                </c:pt>
                <c:pt idx="25399">
                  <c:v>1.220711E-7</c:v>
                </c:pt>
                <c:pt idx="25400">
                  <c:v>1.2207729999999999E-7</c:v>
                </c:pt>
                <c:pt idx="25401">
                  <c:v>1.220836E-7</c:v>
                </c:pt>
                <c:pt idx="25402">
                  <c:v>1.2208979999999999E-7</c:v>
                </c:pt>
                <c:pt idx="25403">
                  <c:v>1.220961E-7</c:v>
                </c:pt>
                <c:pt idx="25404">
                  <c:v>1.2210229999999999E-7</c:v>
                </c:pt>
                <c:pt idx="25405">
                  <c:v>1.221086E-7</c:v>
                </c:pt>
                <c:pt idx="25406">
                  <c:v>1.2211479999999999E-7</c:v>
                </c:pt>
                <c:pt idx="25407">
                  <c:v>1.221211E-7</c:v>
                </c:pt>
                <c:pt idx="25408">
                  <c:v>1.221273E-7</c:v>
                </c:pt>
                <c:pt idx="25409">
                  <c:v>1.2213360000000001E-7</c:v>
                </c:pt>
                <c:pt idx="25410">
                  <c:v>1.221398E-7</c:v>
                </c:pt>
                <c:pt idx="25411">
                  <c:v>1.2214610000000001E-7</c:v>
                </c:pt>
                <c:pt idx="25412">
                  <c:v>1.221523E-7</c:v>
                </c:pt>
                <c:pt idx="25413">
                  <c:v>1.2215860000000001E-7</c:v>
                </c:pt>
                <c:pt idx="25414">
                  <c:v>1.221648E-7</c:v>
                </c:pt>
                <c:pt idx="25415">
                  <c:v>1.2217110000000001E-7</c:v>
                </c:pt>
                <c:pt idx="25416">
                  <c:v>1.221773E-7</c:v>
                </c:pt>
                <c:pt idx="25417">
                  <c:v>1.2218360000000001E-7</c:v>
                </c:pt>
                <c:pt idx="25418">
                  <c:v>1.221898E-7</c:v>
                </c:pt>
                <c:pt idx="25419">
                  <c:v>1.2219610000000001E-7</c:v>
                </c:pt>
                <c:pt idx="25420">
                  <c:v>1.222023E-7</c:v>
                </c:pt>
                <c:pt idx="25421">
                  <c:v>1.2220860000000001E-7</c:v>
                </c:pt>
                <c:pt idx="25422">
                  <c:v>1.222148E-7</c:v>
                </c:pt>
                <c:pt idx="25423">
                  <c:v>1.2222110000000001E-7</c:v>
                </c:pt>
                <c:pt idx="25424">
                  <c:v>1.222273E-7</c:v>
                </c:pt>
                <c:pt idx="25425">
                  <c:v>1.2223360000000001E-7</c:v>
                </c:pt>
                <c:pt idx="25426">
                  <c:v>1.222398E-7</c:v>
                </c:pt>
                <c:pt idx="25427">
                  <c:v>1.2224609999999999E-7</c:v>
                </c:pt>
                <c:pt idx="25428">
                  <c:v>1.222523E-7</c:v>
                </c:pt>
                <c:pt idx="25429">
                  <c:v>1.2225859999999999E-7</c:v>
                </c:pt>
                <c:pt idx="25430">
                  <c:v>1.2226480000000001E-7</c:v>
                </c:pt>
                <c:pt idx="25431">
                  <c:v>1.2227109999999999E-7</c:v>
                </c:pt>
                <c:pt idx="25432">
                  <c:v>1.2227730000000001E-7</c:v>
                </c:pt>
                <c:pt idx="25433">
                  <c:v>1.2228359999999999E-7</c:v>
                </c:pt>
                <c:pt idx="25434">
                  <c:v>1.2228980000000001E-7</c:v>
                </c:pt>
                <c:pt idx="25435">
                  <c:v>1.2229609999999999E-7</c:v>
                </c:pt>
                <c:pt idx="25436">
                  <c:v>1.2230230000000001E-7</c:v>
                </c:pt>
                <c:pt idx="25437">
                  <c:v>1.2230859999999999E-7</c:v>
                </c:pt>
                <c:pt idx="25438">
                  <c:v>1.2231480000000001E-7</c:v>
                </c:pt>
                <c:pt idx="25439">
                  <c:v>1.2232109999999999E-7</c:v>
                </c:pt>
                <c:pt idx="25440">
                  <c:v>1.2232730000000001E-7</c:v>
                </c:pt>
                <c:pt idx="25441">
                  <c:v>1.2233359999999999E-7</c:v>
                </c:pt>
                <c:pt idx="25442">
                  <c:v>1.2233980000000001E-7</c:v>
                </c:pt>
                <c:pt idx="25443">
                  <c:v>1.2234609999999999E-7</c:v>
                </c:pt>
                <c:pt idx="25444">
                  <c:v>1.2235230000000001E-7</c:v>
                </c:pt>
                <c:pt idx="25445">
                  <c:v>1.223586E-7</c:v>
                </c:pt>
                <c:pt idx="25446">
                  <c:v>1.2236480000000001E-7</c:v>
                </c:pt>
                <c:pt idx="25447">
                  <c:v>1.223711E-7</c:v>
                </c:pt>
                <c:pt idx="25448">
                  <c:v>1.2237729999999999E-7</c:v>
                </c:pt>
                <c:pt idx="25449">
                  <c:v>1.223836E-7</c:v>
                </c:pt>
                <c:pt idx="25450">
                  <c:v>1.2238979999999999E-7</c:v>
                </c:pt>
                <c:pt idx="25451">
                  <c:v>1.223961E-7</c:v>
                </c:pt>
                <c:pt idx="25452">
                  <c:v>1.2240229999999999E-7</c:v>
                </c:pt>
                <c:pt idx="25453">
                  <c:v>1.224086E-7</c:v>
                </c:pt>
                <c:pt idx="25454">
                  <c:v>1.2241479999999999E-7</c:v>
                </c:pt>
                <c:pt idx="25455">
                  <c:v>1.224211E-7</c:v>
                </c:pt>
                <c:pt idx="25456">
                  <c:v>1.2242729999999999E-7</c:v>
                </c:pt>
                <c:pt idx="25457">
                  <c:v>1.224336E-7</c:v>
                </c:pt>
                <c:pt idx="25458">
                  <c:v>1.2243979999999999E-7</c:v>
                </c:pt>
                <c:pt idx="25459">
                  <c:v>1.224461E-7</c:v>
                </c:pt>
                <c:pt idx="25460">
                  <c:v>1.2245229999999999E-7</c:v>
                </c:pt>
                <c:pt idx="25461">
                  <c:v>1.224586E-7</c:v>
                </c:pt>
                <c:pt idx="25462">
                  <c:v>1.2246479999999999E-7</c:v>
                </c:pt>
                <c:pt idx="25463">
                  <c:v>1.224711E-7</c:v>
                </c:pt>
                <c:pt idx="25464">
                  <c:v>1.224773E-7</c:v>
                </c:pt>
                <c:pt idx="25465">
                  <c:v>1.224836E-7</c:v>
                </c:pt>
                <c:pt idx="25466">
                  <c:v>1.224898E-7</c:v>
                </c:pt>
                <c:pt idx="25467">
                  <c:v>1.2249610000000001E-7</c:v>
                </c:pt>
                <c:pt idx="25468">
                  <c:v>1.225023E-7</c:v>
                </c:pt>
                <c:pt idx="25469">
                  <c:v>1.2250860000000001E-7</c:v>
                </c:pt>
                <c:pt idx="25470">
                  <c:v>1.225148E-7</c:v>
                </c:pt>
                <c:pt idx="25471">
                  <c:v>1.2252110000000001E-7</c:v>
                </c:pt>
                <c:pt idx="25472">
                  <c:v>1.225273E-7</c:v>
                </c:pt>
                <c:pt idx="25473">
                  <c:v>1.2253360000000001E-7</c:v>
                </c:pt>
                <c:pt idx="25474">
                  <c:v>1.225398E-7</c:v>
                </c:pt>
                <c:pt idx="25475">
                  <c:v>1.2254610000000001E-7</c:v>
                </c:pt>
                <c:pt idx="25476">
                  <c:v>1.225523E-7</c:v>
                </c:pt>
                <c:pt idx="25477">
                  <c:v>1.2255860000000001E-7</c:v>
                </c:pt>
                <c:pt idx="25478">
                  <c:v>1.225648E-7</c:v>
                </c:pt>
                <c:pt idx="25479">
                  <c:v>1.2257110000000001E-7</c:v>
                </c:pt>
                <c:pt idx="25480">
                  <c:v>1.225773E-7</c:v>
                </c:pt>
                <c:pt idx="25481">
                  <c:v>1.2258360000000001E-7</c:v>
                </c:pt>
                <c:pt idx="25482">
                  <c:v>1.225898E-7</c:v>
                </c:pt>
                <c:pt idx="25483">
                  <c:v>1.2259609999999999E-7</c:v>
                </c:pt>
                <c:pt idx="25484">
                  <c:v>1.226023E-7</c:v>
                </c:pt>
                <c:pt idx="25485">
                  <c:v>1.2260859999999999E-7</c:v>
                </c:pt>
                <c:pt idx="25486">
                  <c:v>1.2261480000000001E-7</c:v>
                </c:pt>
                <c:pt idx="25487">
                  <c:v>1.2262109999999999E-7</c:v>
                </c:pt>
                <c:pt idx="25488">
                  <c:v>1.2262730000000001E-7</c:v>
                </c:pt>
                <c:pt idx="25489">
                  <c:v>1.2263359999999999E-7</c:v>
                </c:pt>
                <c:pt idx="25490">
                  <c:v>1.2263980000000001E-7</c:v>
                </c:pt>
                <c:pt idx="25491">
                  <c:v>1.2264609999999999E-7</c:v>
                </c:pt>
                <c:pt idx="25492">
                  <c:v>1.2265230000000001E-7</c:v>
                </c:pt>
                <c:pt idx="25493">
                  <c:v>1.2265859999999999E-7</c:v>
                </c:pt>
                <c:pt idx="25494">
                  <c:v>1.2266480000000001E-7</c:v>
                </c:pt>
                <c:pt idx="25495">
                  <c:v>1.2267109999999999E-7</c:v>
                </c:pt>
                <c:pt idx="25496">
                  <c:v>1.2267730000000001E-7</c:v>
                </c:pt>
                <c:pt idx="25497">
                  <c:v>1.2268359999999999E-7</c:v>
                </c:pt>
                <c:pt idx="25498">
                  <c:v>1.2268980000000001E-7</c:v>
                </c:pt>
                <c:pt idx="25499">
                  <c:v>1.2269609999999999E-7</c:v>
                </c:pt>
                <c:pt idx="25500">
                  <c:v>1.2270230000000001E-7</c:v>
                </c:pt>
                <c:pt idx="25501">
                  <c:v>1.227086E-7</c:v>
                </c:pt>
                <c:pt idx="25502">
                  <c:v>1.2271480000000001E-7</c:v>
                </c:pt>
                <c:pt idx="25503">
                  <c:v>1.227211E-7</c:v>
                </c:pt>
                <c:pt idx="25504">
                  <c:v>1.2272729999999999E-7</c:v>
                </c:pt>
                <c:pt idx="25505">
                  <c:v>1.227336E-7</c:v>
                </c:pt>
                <c:pt idx="25506">
                  <c:v>1.2273979999999999E-7</c:v>
                </c:pt>
                <c:pt idx="25507">
                  <c:v>1.227461E-7</c:v>
                </c:pt>
                <c:pt idx="25508">
                  <c:v>1.2275229999999999E-7</c:v>
                </c:pt>
                <c:pt idx="25509">
                  <c:v>1.227586E-7</c:v>
                </c:pt>
                <c:pt idx="25510">
                  <c:v>1.2276479999999999E-7</c:v>
                </c:pt>
                <c:pt idx="25511">
                  <c:v>1.227711E-7</c:v>
                </c:pt>
                <c:pt idx="25512">
                  <c:v>1.2277729999999999E-7</c:v>
                </c:pt>
                <c:pt idx="25513">
                  <c:v>1.227836E-7</c:v>
                </c:pt>
                <c:pt idx="25514">
                  <c:v>1.2278979999999999E-7</c:v>
                </c:pt>
                <c:pt idx="25515">
                  <c:v>1.227961E-7</c:v>
                </c:pt>
                <c:pt idx="25516">
                  <c:v>1.2280229999999999E-7</c:v>
                </c:pt>
                <c:pt idx="25517">
                  <c:v>1.228086E-7</c:v>
                </c:pt>
                <c:pt idx="25518">
                  <c:v>1.2281479999999999E-7</c:v>
                </c:pt>
                <c:pt idx="25519">
                  <c:v>1.228211E-7</c:v>
                </c:pt>
                <c:pt idx="25520">
                  <c:v>1.228273E-7</c:v>
                </c:pt>
                <c:pt idx="25521">
                  <c:v>1.228336E-7</c:v>
                </c:pt>
                <c:pt idx="25522">
                  <c:v>1.228398E-7</c:v>
                </c:pt>
                <c:pt idx="25523">
                  <c:v>1.2284610000000001E-7</c:v>
                </c:pt>
                <c:pt idx="25524">
                  <c:v>1.228523E-7</c:v>
                </c:pt>
                <c:pt idx="25525">
                  <c:v>1.2285860000000001E-7</c:v>
                </c:pt>
                <c:pt idx="25526">
                  <c:v>1.228648E-7</c:v>
                </c:pt>
                <c:pt idx="25527">
                  <c:v>1.2287110000000001E-7</c:v>
                </c:pt>
                <c:pt idx="25528">
                  <c:v>1.228773E-7</c:v>
                </c:pt>
                <c:pt idx="25529">
                  <c:v>1.2288360000000001E-7</c:v>
                </c:pt>
                <c:pt idx="25530">
                  <c:v>1.228898E-7</c:v>
                </c:pt>
                <c:pt idx="25531">
                  <c:v>1.2289610000000001E-7</c:v>
                </c:pt>
                <c:pt idx="25532">
                  <c:v>1.229023E-7</c:v>
                </c:pt>
                <c:pt idx="25533">
                  <c:v>1.2290860000000001E-7</c:v>
                </c:pt>
                <c:pt idx="25534">
                  <c:v>1.229148E-7</c:v>
                </c:pt>
                <c:pt idx="25535">
                  <c:v>1.2292110000000001E-7</c:v>
                </c:pt>
                <c:pt idx="25536">
                  <c:v>1.229273E-7</c:v>
                </c:pt>
                <c:pt idx="25537">
                  <c:v>1.2293360000000001E-7</c:v>
                </c:pt>
                <c:pt idx="25538">
                  <c:v>1.229398E-7</c:v>
                </c:pt>
                <c:pt idx="25539">
                  <c:v>1.2294609999999999E-7</c:v>
                </c:pt>
                <c:pt idx="25540">
                  <c:v>1.229523E-7</c:v>
                </c:pt>
                <c:pt idx="25541">
                  <c:v>1.2295859999999999E-7</c:v>
                </c:pt>
                <c:pt idx="25542">
                  <c:v>1.2296480000000001E-7</c:v>
                </c:pt>
                <c:pt idx="25543">
                  <c:v>1.2297109999999999E-7</c:v>
                </c:pt>
                <c:pt idx="25544">
                  <c:v>1.2297730000000001E-7</c:v>
                </c:pt>
                <c:pt idx="25545">
                  <c:v>1.2298359999999999E-7</c:v>
                </c:pt>
                <c:pt idx="25546">
                  <c:v>1.2298980000000001E-7</c:v>
                </c:pt>
                <c:pt idx="25547">
                  <c:v>1.2299609999999999E-7</c:v>
                </c:pt>
                <c:pt idx="25548">
                  <c:v>1.2300230000000001E-7</c:v>
                </c:pt>
                <c:pt idx="25549">
                  <c:v>1.2300859999999999E-7</c:v>
                </c:pt>
                <c:pt idx="25550">
                  <c:v>1.2301480000000001E-7</c:v>
                </c:pt>
                <c:pt idx="25551">
                  <c:v>1.2302109999999999E-7</c:v>
                </c:pt>
                <c:pt idx="25552">
                  <c:v>1.2302730000000001E-7</c:v>
                </c:pt>
                <c:pt idx="25553">
                  <c:v>1.2303359999999999E-7</c:v>
                </c:pt>
                <c:pt idx="25554">
                  <c:v>1.2303980000000001E-7</c:v>
                </c:pt>
                <c:pt idx="25555">
                  <c:v>1.2304609999999999E-7</c:v>
                </c:pt>
                <c:pt idx="25556">
                  <c:v>1.2305230000000001E-7</c:v>
                </c:pt>
                <c:pt idx="25557">
                  <c:v>1.230586E-7</c:v>
                </c:pt>
                <c:pt idx="25558">
                  <c:v>1.2306480000000001E-7</c:v>
                </c:pt>
                <c:pt idx="25559">
                  <c:v>1.230711E-7</c:v>
                </c:pt>
                <c:pt idx="25560">
                  <c:v>1.2307729999999999E-7</c:v>
                </c:pt>
                <c:pt idx="25561">
                  <c:v>1.230836E-7</c:v>
                </c:pt>
                <c:pt idx="25562">
                  <c:v>1.2308979999999999E-7</c:v>
                </c:pt>
                <c:pt idx="25563">
                  <c:v>1.230961E-7</c:v>
                </c:pt>
                <c:pt idx="25564">
                  <c:v>1.2310229999999999E-7</c:v>
                </c:pt>
                <c:pt idx="25565">
                  <c:v>1.231086E-7</c:v>
                </c:pt>
                <c:pt idx="25566">
                  <c:v>1.2311479999999999E-7</c:v>
                </c:pt>
                <c:pt idx="25567">
                  <c:v>1.231211E-7</c:v>
                </c:pt>
                <c:pt idx="25568">
                  <c:v>1.2312729999999999E-7</c:v>
                </c:pt>
                <c:pt idx="25569">
                  <c:v>1.231336E-7</c:v>
                </c:pt>
                <c:pt idx="25570">
                  <c:v>1.2313979999999999E-7</c:v>
                </c:pt>
                <c:pt idx="25571">
                  <c:v>1.231461E-7</c:v>
                </c:pt>
                <c:pt idx="25572">
                  <c:v>1.2315229999999999E-7</c:v>
                </c:pt>
                <c:pt idx="25573">
                  <c:v>1.231586E-7</c:v>
                </c:pt>
                <c:pt idx="25574">
                  <c:v>1.2316479999999999E-7</c:v>
                </c:pt>
                <c:pt idx="25575">
                  <c:v>1.231711E-7</c:v>
                </c:pt>
                <c:pt idx="25576">
                  <c:v>1.2317729999999999E-7</c:v>
                </c:pt>
                <c:pt idx="25577">
                  <c:v>1.231836E-7</c:v>
                </c:pt>
                <c:pt idx="25578">
                  <c:v>1.231898E-7</c:v>
                </c:pt>
                <c:pt idx="25579">
                  <c:v>1.2319610000000001E-7</c:v>
                </c:pt>
                <c:pt idx="25580">
                  <c:v>1.232023E-7</c:v>
                </c:pt>
                <c:pt idx="25581">
                  <c:v>1.2320860000000001E-7</c:v>
                </c:pt>
                <c:pt idx="25582">
                  <c:v>1.232148E-7</c:v>
                </c:pt>
                <c:pt idx="25583">
                  <c:v>1.2322110000000001E-7</c:v>
                </c:pt>
                <c:pt idx="25584">
                  <c:v>1.232273E-7</c:v>
                </c:pt>
                <c:pt idx="25585">
                  <c:v>1.2323360000000001E-7</c:v>
                </c:pt>
                <c:pt idx="25586">
                  <c:v>1.232398E-7</c:v>
                </c:pt>
                <c:pt idx="25587">
                  <c:v>1.2324610000000001E-7</c:v>
                </c:pt>
                <c:pt idx="25588">
                  <c:v>1.232523E-7</c:v>
                </c:pt>
                <c:pt idx="25589">
                  <c:v>1.2325860000000001E-7</c:v>
                </c:pt>
                <c:pt idx="25590">
                  <c:v>1.232648E-7</c:v>
                </c:pt>
                <c:pt idx="25591">
                  <c:v>1.2327110000000001E-7</c:v>
                </c:pt>
                <c:pt idx="25592">
                  <c:v>1.232773E-7</c:v>
                </c:pt>
                <c:pt idx="25593">
                  <c:v>1.2328360000000001E-7</c:v>
                </c:pt>
                <c:pt idx="25594">
                  <c:v>1.232898E-7</c:v>
                </c:pt>
                <c:pt idx="25595">
                  <c:v>1.2329610000000001E-7</c:v>
                </c:pt>
                <c:pt idx="25596">
                  <c:v>1.233023E-7</c:v>
                </c:pt>
                <c:pt idx="25597">
                  <c:v>1.2330859999999999E-7</c:v>
                </c:pt>
                <c:pt idx="25598">
                  <c:v>1.2331480000000001E-7</c:v>
                </c:pt>
                <c:pt idx="25599">
                  <c:v>1.2332109999999999E-7</c:v>
                </c:pt>
                <c:pt idx="25600">
                  <c:v>1.2332730000000001E-7</c:v>
                </c:pt>
                <c:pt idx="25601">
                  <c:v>1.2333359999999999E-7</c:v>
                </c:pt>
                <c:pt idx="25602">
                  <c:v>1.2333980000000001E-7</c:v>
                </c:pt>
                <c:pt idx="25603">
                  <c:v>1.2334609999999999E-7</c:v>
                </c:pt>
                <c:pt idx="25604">
                  <c:v>1.2335230000000001E-7</c:v>
                </c:pt>
                <c:pt idx="25605">
                  <c:v>1.2335859999999999E-7</c:v>
                </c:pt>
                <c:pt idx="25606">
                  <c:v>1.2336480000000001E-7</c:v>
                </c:pt>
                <c:pt idx="25607">
                  <c:v>1.2337109999999999E-7</c:v>
                </c:pt>
                <c:pt idx="25608">
                  <c:v>1.2337730000000001E-7</c:v>
                </c:pt>
                <c:pt idx="25609">
                  <c:v>1.2338359999999999E-7</c:v>
                </c:pt>
                <c:pt idx="25610">
                  <c:v>1.2338980000000001E-7</c:v>
                </c:pt>
                <c:pt idx="25611">
                  <c:v>1.2339609999999999E-7</c:v>
                </c:pt>
                <c:pt idx="25612">
                  <c:v>1.2340230000000001E-7</c:v>
                </c:pt>
                <c:pt idx="25613">
                  <c:v>1.234086E-7</c:v>
                </c:pt>
                <c:pt idx="25614">
                  <c:v>1.2341480000000001E-7</c:v>
                </c:pt>
                <c:pt idx="25615">
                  <c:v>1.234211E-7</c:v>
                </c:pt>
                <c:pt idx="25616">
                  <c:v>1.2342729999999999E-7</c:v>
                </c:pt>
                <c:pt idx="25617">
                  <c:v>1.234336E-7</c:v>
                </c:pt>
                <c:pt idx="25618">
                  <c:v>1.2343979999999999E-7</c:v>
                </c:pt>
                <c:pt idx="25619">
                  <c:v>1.234461E-7</c:v>
                </c:pt>
                <c:pt idx="25620">
                  <c:v>1.2345229999999999E-7</c:v>
                </c:pt>
                <c:pt idx="25621">
                  <c:v>1.234586E-7</c:v>
                </c:pt>
                <c:pt idx="25622">
                  <c:v>1.2346479999999999E-7</c:v>
                </c:pt>
                <c:pt idx="25623">
                  <c:v>1.234711E-7</c:v>
                </c:pt>
                <c:pt idx="25624">
                  <c:v>1.2347729999999999E-7</c:v>
                </c:pt>
                <c:pt idx="25625">
                  <c:v>1.234836E-7</c:v>
                </c:pt>
                <c:pt idx="25626">
                  <c:v>1.2348979999999999E-7</c:v>
                </c:pt>
                <c:pt idx="25627">
                  <c:v>1.234961E-7</c:v>
                </c:pt>
                <c:pt idx="25628">
                  <c:v>1.2350229999999999E-7</c:v>
                </c:pt>
                <c:pt idx="25629">
                  <c:v>1.235086E-7</c:v>
                </c:pt>
                <c:pt idx="25630">
                  <c:v>1.2351479999999999E-7</c:v>
                </c:pt>
                <c:pt idx="25631">
                  <c:v>1.235211E-7</c:v>
                </c:pt>
                <c:pt idx="25632">
                  <c:v>1.2352729999999999E-7</c:v>
                </c:pt>
                <c:pt idx="25633">
                  <c:v>1.235336E-7</c:v>
                </c:pt>
                <c:pt idx="25634">
                  <c:v>1.235398E-7</c:v>
                </c:pt>
                <c:pt idx="25635">
                  <c:v>1.2354610000000001E-7</c:v>
                </c:pt>
                <c:pt idx="25636">
                  <c:v>1.235523E-7</c:v>
                </c:pt>
                <c:pt idx="25637">
                  <c:v>1.2355860000000001E-7</c:v>
                </c:pt>
                <c:pt idx="25638">
                  <c:v>1.235648E-7</c:v>
                </c:pt>
                <c:pt idx="25639">
                  <c:v>1.2357110000000001E-7</c:v>
                </c:pt>
                <c:pt idx="25640">
                  <c:v>1.235773E-7</c:v>
                </c:pt>
                <c:pt idx="25641">
                  <c:v>1.2358360000000001E-7</c:v>
                </c:pt>
                <c:pt idx="25642">
                  <c:v>1.235898E-7</c:v>
                </c:pt>
                <c:pt idx="25643">
                  <c:v>1.2359610000000001E-7</c:v>
                </c:pt>
                <c:pt idx="25644">
                  <c:v>1.236023E-7</c:v>
                </c:pt>
                <c:pt idx="25645">
                  <c:v>1.2360860000000001E-7</c:v>
                </c:pt>
                <c:pt idx="25646">
                  <c:v>1.236148E-7</c:v>
                </c:pt>
                <c:pt idx="25647">
                  <c:v>1.2362110000000001E-7</c:v>
                </c:pt>
                <c:pt idx="25648">
                  <c:v>1.236273E-7</c:v>
                </c:pt>
                <c:pt idx="25649">
                  <c:v>1.2363360000000001E-7</c:v>
                </c:pt>
                <c:pt idx="25650">
                  <c:v>1.236398E-7</c:v>
                </c:pt>
                <c:pt idx="25651">
                  <c:v>1.2364610000000001E-7</c:v>
                </c:pt>
                <c:pt idx="25652">
                  <c:v>1.236523E-7</c:v>
                </c:pt>
                <c:pt idx="25653">
                  <c:v>1.2365859999999999E-7</c:v>
                </c:pt>
                <c:pt idx="25654">
                  <c:v>1.236648E-7</c:v>
                </c:pt>
                <c:pt idx="25655">
                  <c:v>1.2367109999999999E-7</c:v>
                </c:pt>
                <c:pt idx="25656">
                  <c:v>1.2367730000000001E-7</c:v>
                </c:pt>
                <c:pt idx="25657">
                  <c:v>1.2368359999999999E-7</c:v>
                </c:pt>
                <c:pt idx="25658">
                  <c:v>1.2368980000000001E-7</c:v>
                </c:pt>
                <c:pt idx="25659">
                  <c:v>1.2369609999999999E-7</c:v>
                </c:pt>
                <c:pt idx="25660">
                  <c:v>1.2370230000000001E-7</c:v>
                </c:pt>
                <c:pt idx="25661">
                  <c:v>1.2370859999999999E-7</c:v>
                </c:pt>
                <c:pt idx="25662">
                  <c:v>1.2371480000000001E-7</c:v>
                </c:pt>
                <c:pt idx="25663">
                  <c:v>1.2372109999999999E-7</c:v>
                </c:pt>
                <c:pt idx="25664">
                  <c:v>1.2372730000000001E-7</c:v>
                </c:pt>
                <c:pt idx="25665">
                  <c:v>1.2373359999999999E-7</c:v>
                </c:pt>
                <c:pt idx="25666">
                  <c:v>1.2373980000000001E-7</c:v>
                </c:pt>
                <c:pt idx="25667">
                  <c:v>1.2374609999999999E-7</c:v>
                </c:pt>
                <c:pt idx="25668">
                  <c:v>1.2375230000000001E-7</c:v>
                </c:pt>
                <c:pt idx="25669">
                  <c:v>1.2375859999999999E-7</c:v>
                </c:pt>
                <c:pt idx="25670">
                  <c:v>1.2376480000000001E-7</c:v>
                </c:pt>
                <c:pt idx="25671">
                  <c:v>1.237711E-7</c:v>
                </c:pt>
                <c:pt idx="25672">
                  <c:v>1.2377729999999999E-7</c:v>
                </c:pt>
                <c:pt idx="25673">
                  <c:v>1.237836E-7</c:v>
                </c:pt>
                <c:pt idx="25674">
                  <c:v>1.2378979999999999E-7</c:v>
                </c:pt>
                <c:pt idx="25675">
                  <c:v>1.237961E-7</c:v>
                </c:pt>
                <c:pt idx="25676">
                  <c:v>1.2380229999999999E-7</c:v>
                </c:pt>
                <c:pt idx="25677">
                  <c:v>1.238086E-7</c:v>
                </c:pt>
                <c:pt idx="25678">
                  <c:v>1.2381479999999999E-7</c:v>
                </c:pt>
                <c:pt idx="25679">
                  <c:v>1.238211E-7</c:v>
                </c:pt>
                <c:pt idx="25680">
                  <c:v>1.2382729999999999E-7</c:v>
                </c:pt>
                <c:pt idx="25681">
                  <c:v>1.238336E-7</c:v>
                </c:pt>
                <c:pt idx="25682">
                  <c:v>1.2383979999999999E-7</c:v>
                </c:pt>
                <c:pt idx="25683">
                  <c:v>1.238461E-7</c:v>
                </c:pt>
                <c:pt idx="25684">
                  <c:v>1.2385229999999999E-7</c:v>
                </c:pt>
                <c:pt idx="25685">
                  <c:v>1.238586E-7</c:v>
                </c:pt>
                <c:pt idx="25686">
                  <c:v>1.2386479999999999E-7</c:v>
                </c:pt>
                <c:pt idx="25687">
                  <c:v>1.238711E-7</c:v>
                </c:pt>
                <c:pt idx="25688">
                  <c:v>1.2387729999999999E-7</c:v>
                </c:pt>
                <c:pt idx="25689">
                  <c:v>1.238836E-7</c:v>
                </c:pt>
                <c:pt idx="25690">
                  <c:v>1.238898E-7</c:v>
                </c:pt>
                <c:pt idx="25691">
                  <c:v>1.2389610000000001E-7</c:v>
                </c:pt>
                <c:pt idx="25692">
                  <c:v>1.239023E-7</c:v>
                </c:pt>
                <c:pt idx="25693">
                  <c:v>1.2390860000000001E-7</c:v>
                </c:pt>
                <c:pt idx="25694">
                  <c:v>1.239148E-7</c:v>
                </c:pt>
                <c:pt idx="25695">
                  <c:v>1.2392110000000001E-7</c:v>
                </c:pt>
                <c:pt idx="25696">
                  <c:v>1.239273E-7</c:v>
                </c:pt>
                <c:pt idx="25697">
                  <c:v>1.2393360000000001E-7</c:v>
                </c:pt>
                <c:pt idx="25698">
                  <c:v>1.239398E-7</c:v>
                </c:pt>
                <c:pt idx="25699">
                  <c:v>1.2394610000000001E-7</c:v>
                </c:pt>
                <c:pt idx="25700">
                  <c:v>1.239523E-7</c:v>
                </c:pt>
                <c:pt idx="25701">
                  <c:v>1.2395860000000001E-7</c:v>
                </c:pt>
                <c:pt idx="25702">
                  <c:v>1.239648E-7</c:v>
                </c:pt>
                <c:pt idx="25703">
                  <c:v>1.2397110000000001E-7</c:v>
                </c:pt>
                <c:pt idx="25704">
                  <c:v>1.239773E-7</c:v>
                </c:pt>
                <c:pt idx="25705">
                  <c:v>1.2398360000000001E-7</c:v>
                </c:pt>
                <c:pt idx="25706">
                  <c:v>1.239898E-7</c:v>
                </c:pt>
                <c:pt idx="25707">
                  <c:v>1.2399610000000001E-7</c:v>
                </c:pt>
                <c:pt idx="25708">
                  <c:v>1.240023E-7</c:v>
                </c:pt>
                <c:pt idx="25709">
                  <c:v>1.2400859999999999E-7</c:v>
                </c:pt>
                <c:pt idx="25710">
                  <c:v>1.240148E-7</c:v>
                </c:pt>
                <c:pt idx="25711">
                  <c:v>1.2402109999999999E-7</c:v>
                </c:pt>
                <c:pt idx="25712">
                  <c:v>1.2402730000000001E-7</c:v>
                </c:pt>
                <c:pt idx="25713">
                  <c:v>1.2403359999999999E-7</c:v>
                </c:pt>
                <c:pt idx="25714">
                  <c:v>1.2403980000000001E-7</c:v>
                </c:pt>
                <c:pt idx="25715">
                  <c:v>1.2404609999999999E-7</c:v>
                </c:pt>
                <c:pt idx="25716">
                  <c:v>1.2405230000000001E-7</c:v>
                </c:pt>
                <c:pt idx="25717">
                  <c:v>1.2405859999999999E-7</c:v>
                </c:pt>
                <c:pt idx="25718">
                  <c:v>1.2406480000000001E-7</c:v>
                </c:pt>
                <c:pt idx="25719">
                  <c:v>1.2407109999999999E-7</c:v>
                </c:pt>
                <c:pt idx="25720">
                  <c:v>1.2407730000000001E-7</c:v>
                </c:pt>
                <c:pt idx="25721">
                  <c:v>1.2408359999999999E-7</c:v>
                </c:pt>
                <c:pt idx="25722">
                  <c:v>1.2408980000000001E-7</c:v>
                </c:pt>
                <c:pt idx="25723">
                  <c:v>1.2409609999999999E-7</c:v>
                </c:pt>
                <c:pt idx="25724">
                  <c:v>1.2410230000000001E-7</c:v>
                </c:pt>
                <c:pt idx="25725">
                  <c:v>1.2410859999999999E-7</c:v>
                </c:pt>
                <c:pt idx="25726">
                  <c:v>1.2411480000000001E-7</c:v>
                </c:pt>
                <c:pt idx="25727">
                  <c:v>1.241211E-7</c:v>
                </c:pt>
                <c:pt idx="25728">
                  <c:v>1.2412729999999999E-7</c:v>
                </c:pt>
                <c:pt idx="25729">
                  <c:v>1.241336E-7</c:v>
                </c:pt>
                <c:pt idx="25730">
                  <c:v>1.2413979999999999E-7</c:v>
                </c:pt>
                <c:pt idx="25731">
                  <c:v>1.241461E-7</c:v>
                </c:pt>
                <c:pt idx="25732">
                  <c:v>1.2415229999999999E-7</c:v>
                </c:pt>
                <c:pt idx="25733">
                  <c:v>1.241586E-7</c:v>
                </c:pt>
                <c:pt idx="25734">
                  <c:v>1.2416479999999999E-7</c:v>
                </c:pt>
                <c:pt idx="25735">
                  <c:v>1.241711E-7</c:v>
                </c:pt>
                <c:pt idx="25736">
                  <c:v>1.2417729999999999E-7</c:v>
                </c:pt>
                <c:pt idx="25737">
                  <c:v>1.241836E-7</c:v>
                </c:pt>
                <c:pt idx="25738">
                  <c:v>1.2418979999999999E-7</c:v>
                </c:pt>
                <c:pt idx="25739">
                  <c:v>1.241961E-7</c:v>
                </c:pt>
                <c:pt idx="25740">
                  <c:v>1.2420229999999999E-7</c:v>
                </c:pt>
                <c:pt idx="25741">
                  <c:v>1.242086E-7</c:v>
                </c:pt>
                <c:pt idx="25742">
                  <c:v>1.2421479999999999E-7</c:v>
                </c:pt>
                <c:pt idx="25743">
                  <c:v>1.242211E-7</c:v>
                </c:pt>
                <c:pt idx="25744">
                  <c:v>1.2422729999999999E-7</c:v>
                </c:pt>
                <c:pt idx="25745">
                  <c:v>1.242336E-7</c:v>
                </c:pt>
                <c:pt idx="25746">
                  <c:v>1.242398E-7</c:v>
                </c:pt>
                <c:pt idx="25747">
                  <c:v>1.2424610000000001E-7</c:v>
                </c:pt>
                <c:pt idx="25748">
                  <c:v>1.242523E-7</c:v>
                </c:pt>
                <c:pt idx="25749">
                  <c:v>1.2425860000000001E-7</c:v>
                </c:pt>
                <c:pt idx="25750">
                  <c:v>1.242648E-7</c:v>
                </c:pt>
                <c:pt idx="25751">
                  <c:v>1.2427110000000001E-7</c:v>
                </c:pt>
                <c:pt idx="25752">
                  <c:v>1.242773E-7</c:v>
                </c:pt>
                <c:pt idx="25753">
                  <c:v>1.2428360000000001E-7</c:v>
                </c:pt>
                <c:pt idx="25754">
                  <c:v>1.242898E-7</c:v>
                </c:pt>
                <c:pt idx="25755">
                  <c:v>1.2429610000000001E-7</c:v>
                </c:pt>
                <c:pt idx="25756">
                  <c:v>1.243023E-7</c:v>
                </c:pt>
                <c:pt idx="25757">
                  <c:v>1.2430860000000001E-7</c:v>
                </c:pt>
                <c:pt idx="25758">
                  <c:v>1.243148E-7</c:v>
                </c:pt>
                <c:pt idx="25759">
                  <c:v>1.2432110000000001E-7</c:v>
                </c:pt>
                <c:pt idx="25760">
                  <c:v>1.243273E-7</c:v>
                </c:pt>
                <c:pt idx="25761">
                  <c:v>1.2433360000000001E-7</c:v>
                </c:pt>
                <c:pt idx="25762">
                  <c:v>1.243398E-7</c:v>
                </c:pt>
                <c:pt idx="25763">
                  <c:v>1.2434610000000001E-7</c:v>
                </c:pt>
                <c:pt idx="25764">
                  <c:v>1.243523E-7</c:v>
                </c:pt>
                <c:pt idx="25765">
                  <c:v>1.2435859999999999E-7</c:v>
                </c:pt>
                <c:pt idx="25766">
                  <c:v>1.243648E-7</c:v>
                </c:pt>
                <c:pt idx="25767">
                  <c:v>1.2437109999999999E-7</c:v>
                </c:pt>
                <c:pt idx="25768">
                  <c:v>1.2437730000000001E-7</c:v>
                </c:pt>
                <c:pt idx="25769">
                  <c:v>1.2438359999999999E-7</c:v>
                </c:pt>
                <c:pt idx="25770">
                  <c:v>1.2438980000000001E-7</c:v>
                </c:pt>
                <c:pt idx="25771">
                  <c:v>1.2439609999999999E-7</c:v>
                </c:pt>
                <c:pt idx="25772">
                  <c:v>1.2440230000000001E-7</c:v>
                </c:pt>
                <c:pt idx="25773">
                  <c:v>1.2440859999999999E-7</c:v>
                </c:pt>
                <c:pt idx="25774">
                  <c:v>1.2441480000000001E-7</c:v>
                </c:pt>
                <c:pt idx="25775">
                  <c:v>1.24421E-7</c:v>
                </c:pt>
                <c:pt idx="25776">
                  <c:v>1.2442730000000001E-7</c:v>
                </c:pt>
                <c:pt idx="25777">
                  <c:v>1.244335E-7</c:v>
                </c:pt>
                <c:pt idx="25778">
                  <c:v>1.2443980000000001E-7</c:v>
                </c:pt>
                <c:pt idx="25779">
                  <c:v>1.24446E-7</c:v>
                </c:pt>
                <c:pt idx="25780">
                  <c:v>1.2445230000000001E-7</c:v>
                </c:pt>
                <c:pt idx="25781">
                  <c:v>1.244585E-7</c:v>
                </c:pt>
                <c:pt idx="25782">
                  <c:v>1.2446480000000001E-7</c:v>
                </c:pt>
                <c:pt idx="25783">
                  <c:v>1.24471E-7</c:v>
                </c:pt>
                <c:pt idx="25784">
                  <c:v>1.2447730000000001E-7</c:v>
                </c:pt>
                <c:pt idx="25785">
                  <c:v>1.244835E-7</c:v>
                </c:pt>
                <c:pt idx="25786">
                  <c:v>1.2448979999999999E-7</c:v>
                </c:pt>
                <c:pt idx="25787">
                  <c:v>1.2449600000000001E-7</c:v>
                </c:pt>
                <c:pt idx="25788">
                  <c:v>1.2450229999999999E-7</c:v>
                </c:pt>
                <c:pt idx="25789">
                  <c:v>1.2450850000000001E-7</c:v>
                </c:pt>
                <c:pt idx="25790">
                  <c:v>1.2451479999999999E-7</c:v>
                </c:pt>
                <c:pt idx="25791">
                  <c:v>1.2452100000000001E-7</c:v>
                </c:pt>
                <c:pt idx="25792">
                  <c:v>1.2452729999999999E-7</c:v>
                </c:pt>
                <c:pt idx="25793">
                  <c:v>1.2453350000000001E-7</c:v>
                </c:pt>
                <c:pt idx="25794">
                  <c:v>1.2453979999999999E-7</c:v>
                </c:pt>
                <c:pt idx="25795">
                  <c:v>1.2454600000000001E-7</c:v>
                </c:pt>
                <c:pt idx="25796">
                  <c:v>1.2455229999999999E-7</c:v>
                </c:pt>
                <c:pt idx="25797">
                  <c:v>1.2455850000000001E-7</c:v>
                </c:pt>
                <c:pt idx="25798">
                  <c:v>1.2456479999999999E-7</c:v>
                </c:pt>
                <c:pt idx="25799">
                  <c:v>1.2457100000000001E-7</c:v>
                </c:pt>
                <c:pt idx="25800">
                  <c:v>1.2457729999999999E-7</c:v>
                </c:pt>
                <c:pt idx="25801">
                  <c:v>1.2458350000000001E-7</c:v>
                </c:pt>
                <c:pt idx="25802">
                  <c:v>1.245898E-7</c:v>
                </c:pt>
                <c:pt idx="25803">
                  <c:v>1.2459600000000001E-7</c:v>
                </c:pt>
                <c:pt idx="25804">
                  <c:v>1.246023E-7</c:v>
                </c:pt>
                <c:pt idx="25805">
                  <c:v>1.2460849999999999E-7</c:v>
                </c:pt>
                <c:pt idx="25806">
                  <c:v>1.246148E-7</c:v>
                </c:pt>
                <c:pt idx="25807">
                  <c:v>1.2462099999999999E-7</c:v>
                </c:pt>
                <c:pt idx="25808">
                  <c:v>1.246273E-7</c:v>
                </c:pt>
                <c:pt idx="25809">
                  <c:v>1.2463349999999999E-7</c:v>
                </c:pt>
                <c:pt idx="25810">
                  <c:v>1.246398E-7</c:v>
                </c:pt>
                <c:pt idx="25811">
                  <c:v>1.2464599999999999E-7</c:v>
                </c:pt>
                <c:pt idx="25812">
                  <c:v>1.246523E-7</c:v>
                </c:pt>
                <c:pt idx="25813">
                  <c:v>1.2465849999999999E-7</c:v>
                </c:pt>
                <c:pt idx="25814">
                  <c:v>1.246648E-7</c:v>
                </c:pt>
                <c:pt idx="25815">
                  <c:v>1.2467099999999999E-7</c:v>
                </c:pt>
                <c:pt idx="25816">
                  <c:v>1.246773E-7</c:v>
                </c:pt>
                <c:pt idx="25817">
                  <c:v>1.2468349999999999E-7</c:v>
                </c:pt>
                <c:pt idx="25818">
                  <c:v>1.246898E-7</c:v>
                </c:pt>
                <c:pt idx="25819">
                  <c:v>1.2469599999999999E-7</c:v>
                </c:pt>
                <c:pt idx="25820">
                  <c:v>1.247023E-7</c:v>
                </c:pt>
                <c:pt idx="25821">
                  <c:v>1.2470849999999999E-7</c:v>
                </c:pt>
                <c:pt idx="25822">
                  <c:v>1.247148E-7</c:v>
                </c:pt>
                <c:pt idx="25823">
                  <c:v>1.24721E-7</c:v>
                </c:pt>
                <c:pt idx="25824">
                  <c:v>1.2472730000000001E-7</c:v>
                </c:pt>
                <c:pt idx="25825">
                  <c:v>1.247335E-7</c:v>
                </c:pt>
                <c:pt idx="25826">
                  <c:v>1.2473980000000001E-7</c:v>
                </c:pt>
                <c:pt idx="25827">
                  <c:v>1.24746E-7</c:v>
                </c:pt>
                <c:pt idx="25828">
                  <c:v>1.2475230000000001E-7</c:v>
                </c:pt>
                <c:pt idx="25829">
                  <c:v>1.247585E-7</c:v>
                </c:pt>
                <c:pt idx="25830">
                  <c:v>1.2476480000000001E-7</c:v>
                </c:pt>
                <c:pt idx="25831">
                  <c:v>1.24771E-7</c:v>
                </c:pt>
                <c:pt idx="25832">
                  <c:v>1.2477730000000001E-7</c:v>
                </c:pt>
                <c:pt idx="25833">
                  <c:v>1.247835E-7</c:v>
                </c:pt>
                <c:pt idx="25834">
                  <c:v>1.2478980000000001E-7</c:v>
                </c:pt>
                <c:pt idx="25835">
                  <c:v>1.24796E-7</c:v>
                </c:pt>
                <c:pt idx="25836">
                  <c:v>1.2480230000000001E-7</c:v>
                </c:pt>
                <c:pt idx="25837">
                  <c:v>1.248085E-7</c:v>
                </c:pt>
                <c:pt idx="25838">
                  <c:v>1.2481480000000001E-7</c:v>
                </c:pt>
                <c:pt idx="25839">
                  <c:v>1.24821E-7</c:v>
                </c:pt>
                <c:pt idx="25840">
                  <c:v>1.2482730000000001E-7</c:v>
                </c:pt>
                <c:pt idx="25841">
                  <c:v>1.248335E-7</c:v>
                </c:pt>
                <c:pt idx="25842">
                  <c:v>1.2483979999999999E-7</c:v>
                </c:pt>
                <c:pt idx="25843">
                  <c:v>1.2484600000000001E-7</c:v>
                </c:pt>
                <c:pt idx="25844">
                  <c:v>1.2485229999999999E-7</c:v>
                </c:pt>
                <c:pt idx="25845">
                  <c:v>1.2485850000000001E-7</c:v>
                </c:pt>
                <c:pt idx="25846">
                  <c:v>1.2486479999999999E-7</c:v>
                </c:pt>
                <c:pt idx="25847">
                  <c:v>1.2487100000000001E-7</c:v>
                </c:pt>
                <c:pt idx="25848">
                  <c:v>1.2487729999999999E-7</c:v>
                </c:pt>
                <c:pt idx="25849">
                  <c:v>1.2488350000000001E-7</c:v>
                </c:pt>
                <c:pt idx="25850">
                  <c:v>1.2488979999999999E-7</c:v>
                </c:pt>
                <c:pt idx="25851">
                  <c:v>1.2489600000000001E-7</c:v>
                </c:pt>
                <c:pt idx="25852">
                  <c:v>1.2490229999999999E-7</c:v>
                </c:pt>
                <c:pt idx="25853">
                  <c:v>1.2490850000000001E-7</c:v>
                </c:pt>
                <c:pt idx="25854">
                  <c:v>1.2491479999999999E-7</c:v>
                </c:pt>
                <c:pt idx="25855">
                  <c:v>1.2492100000000001E-7</c:v>
                </c:pt>
                <c:pt idx="25856">
                  <c:v>1.2492729999999999E-7</c:v>
                </c:pt>
                <c:pt idx="25857">
                  <c:v>1.2493350000000001E-7</c:v>
                </c:pt>
                <c:pt idx="25858">
                  <c:v>1.2493979999999999E-7</c:v>
                </c:pt>
                <c:pt idx="25859">
                  <c:v>1.2494600000000001E-7</c:v>
                </c:pt>
                <c:pt idx="25860">
                  <c:v>1.249523E-7</c:v>
                </c:pt>
                <c:pt idx="25861">
                  <c:v>1.2495849999999999E-7</c:v>
                </c:pt>
                <c:pt idx="25862">
                  <c:v>1.249648E-7</c:v>
                </c:pt>
                <c:pt idx="25863">
                  <c:v>1.2497099999999999E-7</c:v>
                </c:pt>
                <c:pt idx="25864">
                  <c:v>1.249773E-7</c:v>
                </c:pt>
                <c:pt idx="25865">
                  <c:v>1.2498349999999999E-7</c:v>
                </c:pt>
                <c:pt idx="25866">
                  <c:v>1.249898E-7</c:v>
                </c:pt>
                <c:pt idx="25867">
                  <c:v>1.2499599999999999E-7</c:v>
                </c:pt>
                <c:pt idx="25868">
                  <c:v>1.250023E-7</c:v>
                </c:pt>
                <c:pt idx="25869">
                  <c:v>1.2500849999999999E-7</c:v>
                </c:pt>
                <c:pt idx="25870">
                  <c:v>1.250148E-7</c:v>
                </c:pt>
                <c:pt idx="25871">
                  <c:v>1.2502099999999999E-7</c:v>
                </c:pt>
                <c:pt idx="25872">
                  <c:v>1.250273E-7</c:v>
                </c:pt>
                <c:pt idx="25873">
                  <c:v>1.2503349999999999E-7</c:v>
                </c:pt>
                <c:pt idx="25874">
                  <c:v>1.250398E-7</c:v>
                </c:pt>
                <c:pt idx="25875">
                  <c:v>1.2504599999999999E-7</c:v>
                </c:pt>
                <c:pt idx="25876">
                  <c:v>1.250523E-7</c:v>
                </c:pt>
                <c:pt idx="25877">
                  <c:v>1.2505849999999999E-7</c:v>
                </c:pt>
                <c:pt idx="25878">
                  <c:v>1.250648E-7</c:v>
                </c:pt>
                <c:pt idx="25879">
                  <c:v>1.25071E-7</c:v>
                </c:pt>
                <c:pt idx="25880">
                  <c:v>1.2507730000000001E-7</c:v>
                </c:pt>
                <c:pt idx="25881">
                  <c:v>1.250835E-7</c:v>
                </c:pt>
                <c:pt idx="25882">
                  <c:v>1.2508980000000001E-7</c:v>
                </c:pt>
                <c:pt idx="25883">
                  <c:v>1.25096E-7</c:v>
                </c:pt>
                <c:pt idx="25884">
                  <c:v>1.2510230000000001E-7</c:v>
                </c:pt>
                <c:pt idx="25885">
                  <c:v>1.251085E-7</c:v>
                </c:pt>
                <c:pt idx="25886">
                  <c:v>1.2511480000000001E-7</c:v>
                </c:pt>
                <c:pt idx="25887">
                  <c:v>1.25121E-7</c:v>
                </c:pt>
                <c:pt idx="25888">
                  <c:v>1.2512730000000001E-7</c:v>
                </c:pt>
                <c:pt idx="25889">
                  <c:v>1.251335E-7</c:v>
                </c:pt>
                <c:pt idx="25890">
                  <c:v>1.2513980000000001E-7</c:v>
                </c:pt>
                <c:pt idx="25891">
                  <c:v>1.25146E-7</c:v>
                </c:pt>
                <c:pt idx="25892">
                  <c:v>1.2515230000000001E-7</c:v>
                </c:pt>
                <c:pt idx="25893">
                  <c:v>1.251585E-7</c:v>
                </c:pt>
                <c:pt idx="25894">
                  <c:v>1.2516480000000001E-7</c:v>
                </c:pt>
                <c:pt idx="25895">
                  <c:v>1.25171E-7</c:v>
                </c:pt>
                <c:pt idx="25896">
                  <c:v>1.2517730000000001E-7</c:v>
                </c:pt>
                <c:pt idx="25897">
                  <c:v>1.251835E-7</c:v>
                </c:pt>
                <c:pt idx="25898">
                  <c:v>1.2518979999999999E-7</c:v>
                </c:pt>
                <c:pt idx="25899">
                  <c:v>1.25196E-7</c:v>
                </c:pt>
                <c:pt idx="25900">
                  <c:v>1.2520229999999999E-7</c:v>
                </c:pt>
                <c:pt idx="25901">
                  <c:v>1.2520850000000001E-7</c:v>
                </c:pt>
                <c:pt idx="25902">
                  <c:v>1.2521479999999999E-7</c:v>
                </c:pt>
                <c:pt idx="25903">
                  <c:v>1.2522100000000001E-7</c:v>
                </c:pt>
                <c:pt idx="25904">
                  <c:v>1.2522729999999999E-7</c:v>
                </c:pt>
                <c:pt idx="25905">
                  <c:v>1.2523350000000001E-7</c:v>
                </c:pt>
                <c:pt idx="25906">
                  <c:v>1.2523979999999999E-7</c:v>
                </c:pt>
                <c:pt idx="25907">
                  <c:v>1.2524600000000001E-7</c:v>
                </c:pt>
                <c:pt idx="25908">
                  <c:v>1.2525229999999999E-7</c:v>
                </c:pt>
                <c:pt idx="25909">
                  <c:v>1.2525850000000001E-7</c:v>
                </c:pt>
                <c:pt idx="25910">
                  <c:v>1.2526479999999999E-7</c:v>
                </c:pt>
                <c:pt idx="25911">
                  <c:v>1.2527100000000001E-7</c:v>
                </c:pt>
                <c:pt idx="25912">
                  <c:v>1.2527729999999999E-7</c:v>
                </c:pt>
                <c:pt idx="25913">
                  <c:v>1.2528350000000001E-7</c:v>
                </c:pt>
                <c:pt idx="25914">
                  <c:v>1.2528979999999999E-7</c:v>
                </c:pt>
                <c:pt idx="25915">
                  <c:v>1.2529600000000001E-7</c:v>
                </c:pt>
                <c:pt idx="25916">
                  <c:v>1.253023E-7</c:v>
                </c:pt>
                <c:pt idx="25917">
                  <c:v>1.2530849999999999E-7</c:v>
                </c:pt>
                <c:pt idx="25918">
                  <c:v>1.253148E-7</c:v>
                </c:pt>
                <c:pt idx="25919">
                  <c:v>1.2532099999999999E-7</c:v>
                </c:pt>
                <c:pt idx="25920">
                  <c:v>1.253273E-7</c:v>
                </c:pt>
                <c:pt idx="25921">
                  <c:v>1.2533349999999999E-7</c:v>
                </c:pt>
                <c:pt idx="25922">
                  <c:v>1.253398E-7</c:v>
                </c:pt>
                <c:pt idx="25923">
                  <c:v>1.2534599999999999E-7</c:v>
                </c:pt>
                <c:pt idx="25924">
                  <c:v>1.253523E-7</c:v>
                </c:pt>
                <c:pt idx="25925">
                  <c:v>1.2535849999999999E-7</c:v>
                </c:pt>
                <c:pt idx="25926">
                  <c:v>1.253648E-7</c:v>
                </c:pt>
                <c:pt idx="25927">
                  <c:v>1.2537099999999999E-7</c:v>
                </c:pt>
                <c:pt idx="25928">
                  <c:v>1.253773E-7</c:v>
                </c:pt>
                <c:pt idx="25929">
                  <c:v>1.2538349999999999E-7</c:v>
                </c:pt>
                <c:pt idx="25930">
                  <c:v>1.253898E-7</c:v>
                </c:pt>
                <c:pt idx="25931">
                  <c:v>1.2539599999999999E-7</c:v>
                </c:pt>
                <c:pt idx="25932">
                  <c:v>1.254023E-7</c:v>
                </c:pt>
                <c:pt idx="25933">
                  <c:v>1.2540849999999999E-7</c:v>
                </c:pt>
                <c:pt idx="25934">
                  <c:v>1.254148E-7</c:v>
                </c:pt>
                <c:pt idx="25935">
                  <c:v>1.25421E-7</c:v>
                </c:pt>
                <c:pt idx="25936">
                  <c:v>1.2542730000000001E-7</c:v>
                </c:pt>
                <c:pt idx="25937">
                  <c:v>1.254335E-7</c:v>
                </c:pt>
                <c:pt idx="25938">
                  <c:v>1.2543980000000001E-7</c:v>
                </c:pt>
                <c:pt idx="25939">
                  <c:v>1.25446E-7</c:v>
                </c:pt>
                <c:pt idx="25940">
                  <c:v>1.2545230000000001E-7</c:v>
                </c:pt>
                <c:pt idx="25941">
                  <c:v>1.254585E-7</c:v>
                </c:pt>
                <c:pt idx="25942">
                  <c:v>1.2546480000000001E-7</c:v>
                </c:pt>
                <c:pt idx="25943">
                  <c:v>1.25471E-7</c:v>
                </c:pt>
                <c:pt idx="25944">
                  <c:v>1.2547730000000001E-7</c:v>
                </c:pt>
                <c:pt idx="25945">
                  <c:v>1.254835E-7</c:v>
                </c:pt>
                <c:pt idx="25946">
                  <c:v>1.2548980000000001E-7</c:v>
                </c:pt>
                <c:pt idx="25947">
                  <c:v>1.25496E-7</c:v>
                </c:pt>
                <c:pt idx="25948">
                  <c:v>1.2550230000000001E-7</c:v>
                </c:pt>
                <c:pt idx="25949">
                  <c:v>1.255085E-7</c:v>
                </c:pt>
                <c:pt idx="25950">
                  <c:v>1.2551480000000001E-7</c:v>
                </c:pt>
                <c:pt idx="25951">
                  <c:v>1.25521E-7</c:v>
                </c:pt>
                <c:pt idx="25952">
                  <c:v>1.2552730000000001E-7</c:v>
                </c:pt>
                <c:pt idx="25953">
                  <c:v>1.255335E-7</c:v>
                </c:pt>
                <c:pt idx="25954">
                  <c:v>1.2553979999999999E-7</c:v>
                </c:pt>
                <c:pt idx="25955">
                  <c:v>1.25546E-7</c:v>
                </c:pt>
                <c:pt idx="25956">
                  <c:v>1.2555229999999999E-7</c:v>
                </c:pt>
                <c:pt idx="25957">
                  <c:v>1.2555850000000001E-7</c:v>
                </c:pt>
                <c:pt idx="25958">
                  <c:v>1.2556479999999999E-7</c:v>
                </c:pt>
                <c:pt idx="25959">
                  <c:v>1.2557100000000001E-7</c:v>
                </c:pt>
                <c:pt idx="25960">
                  <c:v>1.2557729999999999E-7</c:v>
                </c:pt>
                <c:pt idx="25961">
                  <c:v>1.2558350000000001E-7</c:v>
                </c:pt>
                <c:pt idx="25962">
                  <c:v>1.2558979999999999E-7</c:v>
                </c:pt>
                <c:pt idx="25963">
                  <c:v>1.2559600000000001E-7</c:v>
                </c:pt>
                <c:pt idx="25964">
                  <c:v>1.2560229999999999E-7</c:v>
                </c:pt>
                <c:pt idx="25965">
                  <c:v>1.2560850000000001E-7</c:v>
                </c:pt>
                <c:pt idx="25966">
                  <c:v>1.2561479999999999E-7</c:v>
                </c:pt>
                <c:pt idx="25967">
                  <c:v>1.2562100000000001E-7</c:v>
                </c:pt>
                <c:pt idx="25968">
                  <c:v>1.2562729999999999E-7</c:v>
                </c:pt>
                <c:pt idx="25969">
                  <c:v>1.2563350000000001E-7</c:v>
                </c:pt>
                <c:pt idx="25970">
                  <c:v>1.2563979999999999E-7</c:v>
                </c:pt>
                <c:pt idx="25971">
                  <c:v>1.2564600000000001E-7</c:v>
                </c:pt>
                <c:pt idx="25972">
                  <c:v>1.256523E-7</c:v>
                </c:pt>
                <c:pt idx="25973">
                  <c:v>1.2565850000000001E-7</c:v>
                </c:pt>
                <c:pt idx="25974">
                  <c:v>1.256648E-7</c:v>
                </c:pt>
                <c:pt idx="25975">
                  <c:v>1.2567099999999999E-7</c:v>
                </c:pt>
                <c:pt idx="25976">
                  <c:v>1.256773E-7</c:v>
                </c:pt>
                <c:pt idx="25977">
                  <c:v>1.2568349999999999E-7</c:v>
                </c:pt>
                <c:pt idx="25978">
                  <c:v>1.256898E-7</c:v>
                </c:pt>
                <c:pt idx="25979">
                  <c:v>1.2569599999999999E-7</c:v>
                </c:pt>
                <c:pt idx="25980">
                  <c:v>1.257023E-7</c:v>
                </c:pt>
                <c:pt idx="25981">
                  <c:v>1.2570849999999999E-7</c:v>
                </c:pt>
                <c:pt idx="25982">
                  <c:v>1.257148E-7</c:v>
                </c:pt>
                <c:pt idx="25983">
                  <c:v>1.2572099999999999E-7</c:v>
                </c:pt>
                <c:pt idx="25984">
                  <c:v>1.257273E-7</c:v>
                </c:pt>
                <c:pt idx="25985">
                  <c:v>1.2573349999999999E-7</c:v>
                </c:pt>
                <c:pt idx="25986">
                  <c:v>1.257398E-7</c:v>
                </c:pt>
                <c:pt idx="25987">
                  <c:v>1.2574599999999999E-7</c:v>
                </c:pt>
                <c:pt idx="25988">
                  <c:v>1.257523E-7</c:v>
                </c:pt>
                <c:pt idx="25989">
                  <c:v>1.2575849999999999E-7</c:v>
                </c:pt>
                <c:pt idx="25990">
                  <c:v>1.257648E-7</c:v>
                </c:pt>
                <c:pt idx="25991">
                  <c:v>1.25771E-7</c:v>
                </c:pt>
                <c:pt idx="25992">
                  <c:v>1.257773E-7</c:v>
                </c:pt>
                <c:pt idx="25993">
                  <c:v>1.257835E-7</c:v>
                </c:pt>
                <c:pt idx="25994">
                  <c:v>1.2578980000000001E-7</c:v>
                </c:pt>
                <c:pt idx="25995">
                  <c:v>1.25796E-7</c:v>
                </c:pt>
                <c:pt idx="25996">
                  <c:v>1.2580230000000001E-7</c:v>
                </c:pt>
                <c:pt idx="25997">
                  <c:v>1.258085E-7</c:v>
                </c:pt>
                <c:pt idx="25998">
                  <c:v>1.2581480000000001E-7</c:v>
                </c:pt>
                <c:pt idx="25999">
                  <c:v>1.25821E-7</c:v>
                </c:pt>
                <c:pt idx="26000">
                  <c:v>1.2582730000000001E-7</c:v>
                </c:pt>
                <c:pt idx="26001">
                  <c:v>1.258335E-7</c:v>
                </c:pt>
                <c:pt idx="26002">
                  <c:v>1.2583980000000001E-7</c:v>
                </c:pt>
                <c:pt idx="26003">
                  <c:v>1.25846E-7</c:v>
                </c:pt>
                <c:pt idx="26004">
                  <c:v>1.2585230000000001E-7</c:v>
                </c:pt>
                <c:pt idx="26005">
                  <c:v>1.258585E-7</c:v>
                </c:pt>
                <c:pt idx="26006">
                  <c:v>1.2586480000000001E-7</c:v>
                </c:pt>
                <c:pt idx="26007">
                  <c:v>1.25871E-7</c:v>
                </c:pt>
                <c:pt idx="26008">
                  <c:v>1.2587730000000001E-7</c:v>
                </c:pt>
                <c:pt idx="26009">
                  <c:v>1.258835E-7</c:v>
                </c:pt>
                <c:pt idx="26010">
                  <c:v>1.2588979999999999E-7</c:v>
                </c:pt>
                <c:pt idx="26011">
                  <c:v>1.25896E-7</c:v>
                </c:pt>
                <c:pt idx="26012">
                  <c:v>1.2590229999999999E-7</c:v>
                </c:pt>
                <c:pt idx="26013">
                  <c:v>1.2590850000000001E-7</c:v>
                </c:pt>
                <c:pt idx="26014">
                  <c:v>1.2591479999999999E-7</c:v>
                </c:pt>
                <c:pt idx="26015">
                  <c:v>1.2592100000000001E-7</c:v>
                </c:pt>
                <c:pt idx="26016">
                  <c:v>1.2592729999999999E-7</c:v>
                </c:pt>
                <c:pt idx="26017">
                  <c:v>1.2593350000000001E-7</c:v>
                </c:pt>
                <c:pt idx="26018">
                  <c:v>1.2593979999999999E-7</c:v>
                </c:pt>
                <c:pt idx="26019">
                  <c:v>1.2594600000000001E-7</c:v>
                </c:pt>
                <c:pt idx="26020">
                  <c:v>1.2595229999999999E-7</c:v>
                </c:pt>
                <c:pt idx="26021">
                  <c:v>1.2595850000000001E-7</c:v>
                </c:pt>
                <c:pt idx="26022">
                  <c:v>1.2596479999999999E-7</c:v>
                </c:pt>
                <c:pt idx="26023">
                  <c:v>1.2597100000000001E-7</c:v>
                </c:pt>
                <c:pt idx="26024">
                  <c:v>1.2597729999999999E-7</c:v>
                </c:pt>
                <c:pt idx="26025">
                  <c:v>1.2598350000000001E-7</c:v>
                </c:pt>
                <c:pt idx="26026">
                  <c:v>1.2598979999999999E-7</c:v>
                </c:pt>
                <c:pt idx="26027">
                  <c:v>1.2599600000000001E-7</c:v>
                </c:pt>
                <c:pt idx="26028">
                  <c:v>1.260023E-7</c:v>
                </c:pt>
                <c:pt idx="26029">
                  <c:v>1.2600850000000001E-7</c:v>
                </c:pt>
                <c:pt idx="26030">
                  <c:v>1.260148E-7</c:v>
                </c:pt>
                <c:pt idx="26031">
                  <c:v>1.2602099999999999E-7</c:v>
                </c:pt>
                <c:pt idx="26032">
                  <c:v>1.260273E-7</c:v>
                </c:pt>
                <c:pt idx="26033">
                  <c:v>1.2603349999999999E-7</c:v>
                </c:pt>
                <c:pt idx="26034">
                  <c:v>1.260398E-7</c:v>
                </c:pt>
                <c:pt idx="26035">
                  <c:v>1.2604599999999999E-7</c:v>
                </c:pt>
                <c:pt idx="26036">
                  <c:v>1.260523E-7</c:v>
                </c:pt>
                <c:pt idx="26037">
                  <c:v>1.2605849999999999E-7</c:v>
                </c:pt>
                <c:pt idx="26038">
                  <c:v>1.260648E-7</c:v>
                </c:pt>
                <c:pt idx="26039">
                  <c:v>1.2607099999999999E-7</c:v>
                </c:pt>
                <c:pt idx="26040">
                  <c:v>1.260773E-7</c:v>
                </c:pt>
                <c:pt idx="26041">
                  <c:v>1.2608349999999999E-7</c:v>
                </c:pt>
                <c:pt idx="26042">
                  <c:v>1.260898E-7</c:v>
                </c:pt>
                <c:pt idx="26043">
                  <c:v>1.2609599999999999E-7</c:v>
                </c:pt>
                <c:pt idx="26044">
                  <c:v>1.261023E-7</c:v>
                </c:pt>
                <c:pt idx="26045">
                  <c:v>1.2610849999999999E-7</c:v>
                </c:pt>
                <c:pt idx="26046">
                  <c:v>1.261148E-7</c:v>
                </c:pt>
                <c:pt idx="26047">
                  <c:v>1.2612099999999999E-7</c:v>
                </c:pt>
                <c:pt idx="26048">
                  <c:v>1.261273E-7</c:v>
                </c:pt>
                <c:pt idx="26049">
                  <c:v>1.261335E-7</c:v>
                </c:pt>
                <c:pt idx="26050">
                  <c:v>1.2613980000000001E-7</c:v>
                </c:pt>
                <c:pt idx="26051">
                  <c:v>1.26146E-7</c:v>
                </c:pt>
                <c:pt idx="26052">
                  <c:v>1.2615230000000001E-7</c:v>
                </c:pt>
                <c:pt idx="26053">
                  <c:v>1.261585E-7</c:v>
                </c:pt>
                <c:pt idx="26054">
                  <c:v>1.2616480000000001E-7</c:v>
                </c:pt>
                <c:pt idx="26055">
                  <c:v>1.26171E-7</c:v>
                </c:pt>
                <c:pt idx="26056">
                  <c:v>1.2617730000000001E-7</c:v>
                </c:pt>
                <c:pt idx="26057">
                  <c:v>1.261835E-7</c:v>
                </c:pt>
                <c:pt idx="26058">
                  <c:v>1.2618980000000001E-7</c:v>
                </c:pt>
                <c:pt idx="26059">
                  <c:v>1.26196E-7</c:v>
                </c:pt>
                <c:pt idx="26060">
                  <c:v>1.2620230000000001E-7</c:v>
                </c:pt>
                <c:pt idx="26061">
                  <c:v>1.262085E-7</c:v>
                </c:pt>
                <c:pt idx="26062">
                  <c:v>1.2621480000000001E-7</c:v>
                </c:pt>
                <c:pt idx="26063">
                  <c:v>1.26221E-7</c:v>
                </c:pt>
                <c:pt idx="26064">
                  <c:v>1.2622730000000001E-7</c:v>
                </c:pt>
                <c:pt idx="26065">
                  <c:v>1.262335E-7</c:v>
                </c:pt>
                <c:pt idx="26066">
                  <c:v>1.2623980000000001E-7</c:v>
                </c:pt>
                <c:pt idx="26067">
                  <c:v>1.26246E-7</c:v>
                </c:pt>
                <c:pt idx="26068">
                  <c:v>1.2625229999999999E-7</c:v>
                </c:pt>
                <c:pt idx="26069">
                  <c:v>1.2625850000000001E-7</c:v>
                </c:pt>
                <c:pt idx="26070">
                  <c:v>1.2626479999999999E-7</c:v>
                </c:pt>
                <c:pt idx="26071">
                  <c:v>1.2627100000000001E-7</c:v>
                </c:pt>
                <c:pt idx="26072">
                  <c:v>1.2627729999999999E-7</c:v>
                </c:pt>
                <c:pt idx="26073">
                  <c:v>1.2628350000000001E-7</c:v>
                </c:pt>
                <c:pt idx="26074">
                  <c:v>1.2628979999999999E-7</c:v>
                </c:pt>
                <c:pt idx="26075">
                  <c:v>1.2629600000000001E-7</c:v>
                </c:pt>
                <c:pt idx="26076">
                  <c:v>1.2630229999999999E-7</c:v>
                </c:pt>
                <c:pt idx="26077">
                  <c:v>1.2630850000000001E-7</c:v>
                </c:pt>
                <c:pt idx="26078">
                  <c:v>1.2631479999999999E-7</c:v>
                </c:pt>
                <c:pt idx="26079">
                  <c:v>1.2632100000000001E-7</c:v>
                </c:pt>
                <c:pt idx="26080">
                  <c:v>1.2632729999999999E-7</c:v>
                </c:pt>
                <c:pt idx="26081">
                  <c:v>1.2633350000000001E-7</c:v>
                </c:pt>
                <c:pt idx="26082">
                  <c:v>1.2633979999999999E-7</c:v>
                </c:pt>
                <c:pt idx="26083">
                  <c:v>1.2634600000000001E-7</c:v>
                </c:pt>
                <c:pt idx="26084">
                  <c:v>1.263523E-7</c:v>
                </c:pt>
                <c:pt idx="26085">
                  <c:v>1.2635850000000001E-7</c:v>
                </c:pt>
                <c:pt idx="26086">
                  <c:v>1.263648E-7</c:v>
                </c:pt>
                <c:pt idx="26087">
                  <c:v>1.2637099999999999E-7</c:v>
                </c:pt>
                <c:pt idx="26088">
                  <c:v>1.263773E-7</c:v>
                </c:pt>
                <c:pt idx="26089">
                  <c:v>1.2638349999999999E-7</c:v>
                </c:pt>
                <c:pt idx="26090">
                  <c:v>1.263898E-7</c:v>
                </c:pt>
                <c:pt idx="26091">
                  <c:v>1.2639599999999999E-7</c:v>
                </c:pt>
                <c:pt idx="26092">
                  <c:v>1.264023E-7</c:v>
                </c:pt>
                <c:pt idx="26093">
                  <c:v>1.2640849999999999E-7</c:v>
                </c:pt>
                <c:pt idx="26094">
                  <c:v>1.264148E-7</c:v>
                </c:pt>
                <c:pt idx="26095">
                  <c:v>1.2642099999999999E-7</c:v>
                </c:pt>
                <c:pt idx="26096">
                  <c:v>1.264273E-7</c:v>
                </c:pt>
                <c:pt idx="26097">
                  <c:v>1.2643349999999999E-7</c:v>
                </c:pt>
                <c:pt idx="26098">
                  <c:v>1.264398E-7</c:v>
                </c:pt>
                <c:pt idx="26099">
                  <c:v>1.2644599999999999E-7</c:v>
                </c:pt>
                <c:pt idx="26100">
                  <c:v>1.264523E-7</c:v>
                </c:pt>
                <c:pt idx="26101">
                  <c:v>1.2645849999999999E-7</c:v>
                </c:pt>
                <c:pt idx="26102">
                  <c:v>1.264648E-7</c:v>
                </c:pt>
                <c:pt idx="26103">
                  <c:v>1.2647099999999999E-7</c:v>
                </c:pt>
                <c:pt idx="26104">
                  <c:v>1.264773E-7</c:v>
                </c:pt>
                <c:pt idx="26105">
                  <c:v>1.264835E-7</c:v>
                </c:pt>
                <c:pt idx="26106">
                  <c:v>1.2648980000000001E-7</c:v>
                </c:pt>
                <c:pt idx="26107">
                  <c:v>1.26496E-7</c:v>
                </c:pt>
                <c:pt idx="26108">
                  <c:v>1.2650230000000001E-7</c:v>
                </c:pt>
                <c:pt idx="26109">
                  <c:v>1.265085E-7</c:v>
                </c:pt>
                <c:pt idx="26110">
                  <c:v>1.2651480000000001E-7</c:v>
                </c:pt>
                <c:pt idx="26111">
                  <c:v>1.26521E-7</c:v>
                </c:pt>
                <c:pt idx="26112">
                  <c:v>1.2652730000000001E-7</c:v>
                </c:pt>
                <c:pt idx="26113">
                  <c:v>1.265335E-7</c:v>
                </c:pt>
                <c:pt idx="26114">
                  <c:v>1.2653980000000001E-7</c:v>
                </c:pt>
                <c:pt idx="26115">
                  <c:v>1.26546E-7</c:v>
                </c:pt>
                <c:pt idx="26116">
                  <c:v>1.2655230000000001E-7</c:v>
                </c:pt>
                <c:pt idx="26117">
                  <c:v>1.265585E-7</c:v>
                </c:pt>
                <c:pt idx="26118">
                  <c:v>1.2656480000000001E-7</c:v>
                </c:pt>
                <c:pt idx="26119">
                  <c:v>1.26571E-7</c:v>
                </c:pt>
                <c:pt idx="26120">
                  <c:v>1.2657730000000001E-7</c:v>
                </c:pt>
                <c:pt idx="26121">
                  <c:v>1.265835E-7</c:v>
                </c:pt>
                <c:pt idx="26122">
                  <c:v>1.2658980000000001E-7</c:v>
                </c:pt>
                <c:pt idx="26123">
                  <c:v>1.26596E-7</c:v>
                </c:pt>
                <c:pt idx="26124">
                  <c:v>1.2660229999999999E-7</c:v>
                </c:pt>
                <c:pt idx="26125">
                  <c:v>1.2660850000000001E-7</c:v>
                </c:pt>
                <c:pt idx="26126">
                  <c:v>1.2661479999999999E-7</c:v>
                </c:pt>
                <c:pt idx="26127">
                  <c:v>1.2662100000000001E-7</c:v>
                </c:pt>
                <c:pt idx="26128">
                  <c:v>1.2662729999999999E-7</c:v>
                </c:pt>
                <c:pt idx="26129">
                  <c:v>1.2663350000000001E-7</c:v>
                </c:pt>
                <c:pt idx="26130">
                  <c:v>1.2663979999999999E-7</c:v>
                </c:pt>
                <c:pt idx="26131">
                  <c:v>1.2664600000000001E-7</c:v>
                </c:pt>
                <c:pt idx="26132">
                  <c:v>1.2665229999999999E-7</c:v>
                </c:pt>
                <c:pt idx="26133">
                  <c:v>1.2665850000000001E-7</c:v>
                </c:pt>
                <c:pt idx="26134">
                  <c:v>1.2666479999999999E-7</c:v>
                </c:pt>
                <c:pt idx="26135">
                  <c:v>1.2667100000000001E-7</c:v>
                </c:pt>
                <c:pt idx="26136">
                  <c:v>1.2667729999999999E-7</c:v>
                </c:pt>
                <c:pt idx="26137">
                  <c:v>1.2668350000000001E-7</c:v>
                </c:pt>
                <c:pt idx="26138">
                  <c:v>1.2668979999999999E-7</c:v>
                </c:pt>
                <c:pt idx="26139">
                  <c:v>1.2669600000000001E-7</c:v>
                </c:pt>
                <c:pt idx="26140">
                  <c:v>1.2670229999999999E-7</c:v>
                </c:pt>
                <c:pt idx="26141">
                  <c:v>1.2670850000000001E-7</c:v>
                </c:pt>
                <c:pt idx="26142">
                  <c:v>1.267148E-7</c:v>
                </c:pt>
                <c:pt idx="26143">
                  <c:v>1.2672099999999999E-7</c:v>
                </c:pt>
                <c:pt idx="26144">
                  <c:v>1.267273E-7</c:v>
                </c:pt>
                <c:pt idx="26145">
                  <c:v>1.2673349999999999E-7</c:v>
                </c:pt>
                <c:pt idx="26146">
                  <c:v>1.267398E-7</c:v>
                </c:pt>
                <c:pt idx="26147">
                  <c:v>1.2674599999999999E-7</c:v>
                </c:pt>
                <c:pt idx="26148">
                  <c:v>1.267523E-7</c:v>
                </c:pt>
                <c:pt idx="26149">
                  <c:v>1.2675849999999999E-7</c:v>
                </c:pt>
                <c:pt idx="26150">
                  <c:v>1.267648E-7</c:v>
                </c:pt>
                <c:pt idx="26151">
                  <c:v>1.2677099999999999E-7</c:v>
                </c:pt>
                <c:pt idx="26152">
                  <c:v>1.267773E-7</c:v>
                </c:pt>
                <c:pt idx="26153">
                  <c:v>1.2678349999999999E-7</c:v>
                </c:pt>
                <c:pt idx="26154">
                  <c:v>1.267898E-7</c:v>
                </c:pt>
                <c:pt idx="26155">
                  <c:v>1.2679599999999999E-7</c:v>
                </c:pt>
                <c:pt idx="26156">
                  <c:v>1.268023E-7</c:v>
                </c:pt>
                <c:pt idx="26157">
                  <c:v>1.2680849999999999E-7</c:v>
                </c:pt>
                <c:pt idx="26158">
                  <c:v>1.268148E-7</c:v>
                </c:pt>
                <c:pt idx="26159">
                  <c:v>1.2682099999999999E-7</c:v>
                </c:pt>
                <c:pt idx="26160">
                  <c:v>1.268273E-7</c:v>
                </c:pt>
                <c:pt idx="26161">
                  <c:v>1.268335E-7</c:v>
                </c:pt>
                <c:pt idx="26162">
                  <c:v>1.2683980000000001E-7</c:v>
                </c:pt>
                <c:pt idx="26163">
                  <c:v>1.26846E-7</c:v>
                </c:pt>
                <c:pt idx="26164">
                  <c:v>1.2685230000000001E-7</c:v>
                </c:pt>
                <c:pt idx="26165">
                  <c:v>1.268585E-7</c:v>
                </c:pt>
                <c:pt idx="26166">
                  <c:v>1.2686480000000001E-7</c:v>
                </c:pt>
                <c:pt idx="26167">
                  <c:v>1.26871E-7</c:v>
                </c:pt>
                <c:pt idx="26168">
                  <c:v>1.2687730000000001E-7</c:v>
                </c:pt>
                <c:pt idx="26169">
                  <c:v>1.268835E-7</c:v>
                </c:pt>
                <c:pt idx="26170">
                  <c:v>1.2688980000000001E-7</c:v>
                </c:pt>
                <c:pt idx="26171">
                  <c:v>1.26896E-7</c:v>
                </c:pt>
                <c:pt idx="26172">
                  <c:v>1.2690230000000001E-7</c:v>
                </c:pt>
                <c:pt idx="26173">
                  <c:v>1.269085E-7</c:v>
                </c:pt>
                <c:pt idx="26174">
                  <c:v>1.2691480000000001E-7</c:v>
                </c:pt>
                <c:pt idx="26175">
                  <c:v>1.26921E-7</c:v>
                </c:pt>
                <c:pt idx="26176">
                  <c:v>1.2692730000000001E-7</c:v>
                </c:pt>
                <c:pt idx="26177">
                  <c:v>1.269335E-7</c:v>
                </c:pt>
                <c:pt idx="26178">
                  <c:v>1.2693980000000001E-7</c:v>
                </c:pt>
                <c:pt idx="26179">
                  <c:v>1.26946E-7</c:v>
                </c:pt>
                <c:pt idx="26180">
                  <c:v>1.2695229999999999E-7</c:v>
                </c:pt>
                <c:pt idx="26181">
                  <c:v>1.269585E-7</c:v>
                </c:pt>
                <c:pt idx="26182">
                  <c:v>1.2696479999999999E-7</c:v>
                </c:pt>
                <c:pt idx="26183">
                  <c:v>1.2697100000000001E-7</c:v>
                </c:pt>
                <c:pt idx="26184">
                  <c:v>1.2697729999999999E-7</c:v>
                </c:pt>
                <c:pt idx="26185">
                  <c:v>1.2698350000000001E-7</c:v>
                </c:pt>
                <c:pt idx="26186">
                  <c:v>1.2698979999999999E-7</c:v>
                </c:pt>
                <c:pt idx="26187">
                  <c:v>1.2699600000000001E-7</c:v>
                </c:pt>
                <c:pt idx="26188">
                  <c:v>1.2700229999999999E-7</c:v>
                </c:pt>
                <c:pt idx="26189">
                  <c:v>1.2700850000000001E-7</c:v>
                </c:pt>
                <c:pt idx="26190">
                  <c:v>1.2701479999999999E-7</c:v>
                </c:pt>
                <c:pt idx="26191">
                  <c:v>1.2702100000000001E-7</c:v>
                </c:pt>
                <c:pt idx="26192">
                  <c:v>1.2702729999999999E-7</c:v>
                </c:pt>
                <c:pt idx="26193">
                  <c:v>1.2703350000000001E-7</c:v>
                </c:pt>
                <c:pt idx="26194">
                  <c:v>1.2703979999999999E-7</c:v>
                </c:pt>
                <c:pt idx="26195">
                  <c:v>1.2704600000000001E-7</c:v>
                </c:pt>
                <c:pt idx="26196">
                  <c:v>1.2705229999999999E-7</c:v>
                </c:pt>
                <c:pt idx="26197">
                  <c:v>1.2705850000000001E-7</c:v>
                </c:pt>
                <c:pt idx="26198">
                  <c:v>1.270648E-7</c:v>
                </c:pt>
                <c:pt idx="26199">
                  <c:v>1.2707099999999999E-7</c:v>
                </c:pt>
                <c:pt idx="26200">
                  <c:v>1.270773E-7</c:v>
                </c:pt>
                <c:pt idx="26201">
                  <c:v>1.2708349999999999E-7</c:v>
                </c:pt>
                <c:pt idx="26202">
                  <c:v>1.270898E-7</c:v>
                </c:pt>
                <c:pt idx="26203">
                  <c:v>1.2709599999999999E-7</c:v>
                </c:pt>
                <c:pt idx="26204">
                  <c:v>1.271023E-7</c:v>
                </c:pt>
                <c:pt idx="26205">
                  <c:v>1.2710849999999999E-7</c:v>
                </c:pt>
                <c:pt idx="26206">
                  <c:v>1.271148E-7</c:v>
                </c:pt>
                <c:pt idx="26207">
                  <c:v>1.2712099999999999E-7</c:v>
                </c:pt>
                <c:pt idx="26208">
                  <c:v>1.271273E-7</c:v>
                </c:pt>
                <c:pt idx="26209">
                  <c:v>1.2713349999999999E-7</c:v>
                </c:pt>
                <c:pt idx="26210">
                  <c:v>1.271398E-7</c:v>
                </c:pt>
                <c:pt idx="26211">
                  <c:v>1.2714599999999999E-7</c:v>
                </c:pt>
                <c:pt idx="26212">
                  <c:v>1.271523E-7</c:v>
                </c:pt>
                <c:pt idx="26213">
                  <c:v>1.2715849999999999E-7</c:v>
                </c:pt>
                <c:pt idx="26214">
                  <c:v>1.271648E-7</c:v>
                </c:pt>
                <c:pt idx="26215">
                  <c:v>1.2717099999999999E-7</c:v>
                </c:pt>
                <c:pt idx="26216">
                  <c:v>1.271773E-7</c:v>
                </c:pt>
                <c:pt idx="26217">
                  <c:v>1.271835E-7</c:v>
                </c:pt>
                <c:pt idx="26218">
                  <c:v>1.2718980000000001E-7</c:v>
                </c:pt>
                <c:pt idx="26219">
                  <c:v>1.27196E-7</c:v>
                </c:pt>
                <c:pt idx="26220">
                  <c:v>1.2720230000000001E-7</c:v>
                </c:pt>
                <c:pt idx="26221">
                  <c:v>1.272085E-7</c:v>
                </c:pt>
                <c:pt idx="26222">
                  <c:v>1.2721480000000001E-7</c:v>
                </c:pt>
                <c:pt idx="26223">
                  <c:v>1.27221E-7</c:v>
                </c:pt>
                <c:pt idx="26224">
                  <c:v>1.2722730000000001E-7</c:v>
                </c:pt>
                <c:pt idx="26225">
                  <c:v>1.272335E-7</c:v>
                </c:pt>
                <c:pt idx="26226">
                  <c:v>1.2723980000000001E-7</c:v>
                </c:pt>
                <c:pt idx="26227">
                  <c:v>1.27246E-7</c:v>
                </c:pt>
                <c:pt idx="26228">
                  <c:v>1.2725230000000001E-7</c:v>
                </c:pt>
                <c:pt idx="26229">
                  <c:v>1.272585E-7</c:v>
                </c:pt>
                <c:pt idx="26230">
                  <c:v>1.2726480000000001E-7</c:v>
                </c:pt>
                <c:pt idx="26231">
                  <c:v>1.27271E-7</c:v>
                </c:pt>
                <c:pt idx="26232">
                  <c:v>1.2727730000000001E-7</c:v>
                </c:pt>
                <c:pt idx="26233">
                  <c:v>1.272835E-7</c:v>
                </c:pt>
                <c:pt idx="26234">
                  <c:v>1.2728980000000001E-7</c:v>
                </c:pt>
                <c:pt idx="26235">
                  <c:v>1.27296E-7</c:v>
                </c:pt>
                <c:pt idx="26236">
                  <c:v>1.2730229999999999E-7</c:v>
                </c:pt>
                <c:pt idx="26237">
                  <c:v>1.273085E-7</c:v>
                </c:pt>
                <c:pt idx="26238">
                  <c:v>1.2731479999999999E-7</c:v>
                </c:pt>
                <c:pt idx="26239">
                  <c:v>1.2732100000000001E-7</c:v>
                </c:pt>
                <c:pt idx="26240">
                  <c:v>1.2732729999999999E-7</c:v>
                </c:pt>
                <c:pt idx="26241">
                  <c:v>1.2733350000000001E-7</c:v>
                </c:pt>
                <c:pt idx="26242">
                  <c:v>1.2733979999999999E-7</c:v>
                </c:pt>
                <c:pt idx="26243">
                  <c:v>1.2734600000000001E-7</c:v>
                </c:pt>
                <c:pt idx="26244">
                  <c:v>1.2735229999999999E-7</c:v>
                </c:pt>
                <c:pt idx="26245">
                  <c:v>1.2735850000000001E-7</c:v>
                </c:pt>
                <c:pt idx="26246">
                  <c:v>1.2736479999999999E-7</c:v>
                </c:pt>
                <c:pt idx="26247">
                  <c:v>1.2737100000000001E-7</c:v>
                </c:pt>
                <c:pt idx="26248">
                  <c:v>1.2737729999999999E-7</c:v>
                </c:pt>
                <c:pt idx="26249">
                  <c:v>1.2738350000000001E-7</c:v>
                </c:pt>
                <c:pt idx="26250">
                  <c:v>1.2738979999999999E-7</c:v>
                </c:pt>
                <c:pt idx="26251">
                  <c:v>1.2739600000000001E-7</c:v>
                </c:pt>
                <c:pt idx="26252">
                  <c:v>1.2740229999999999E-7</c:v>
                </c:pt>
                <c:pt idx="26253">
                  <c:v>1.2740850000000001E-7</c:v>
                </c:pt>
                <c:pt idx="26254">
                  <c:v>1.274148E-7</c:v>
                </c:pt>
                <c:pt idx="26255">
                  <c:v>1.2742100000000001E-7</c:v>
                </c:pt>
                <c:pt idx="26256">
                  <c:v>1.274273E-7</c:v>
                </c:pt>
                <c:pt idx="26257">
                  <c:v>1.2743349999999999E-7</c:v>
                </c:pt>
                <c:pt idx="26258">
                  <c:v>1.274398E-7</c:v>
                </c:pt>
                <c:pt idx="26259">
                  <c:v>1.2744599999999999E-7</c:v>
                </c:pt>
                <c:pt idx="26260">
                  <c:v>1.274523E-7</c:v>
                </c:pt>
                <c:pt idx="26261">
                  <c:v>1.2745849999999999E-7</c:v>
                </c:pt>
                <c:pt idx="26262">
                  <c:v>1.274648E-7</c:v>
                </c:pt>
                <c:pt idx="26263">
                  <c:v>1.2747099999999999E-7</c:v>
                </c:pt>
                <c:pt idx="26264">
                  <c:v>1.274773E-7</c:v>
                </c:pt>
                <c:pt idx="26265">
                  <c:v>1.2748349999999999E-7</c:v>
                </c:pt>
                <c:pt idx="26266">
                  <c:v>1.274898E-7</c:v>
                </c:pt>
                <c:pt idx="26267">
                  <c:v>1.2749599999999999E-7</c:v>
                </c:pt>
                <c:pt idx="26268">
                  <c:v>1.275023E-7</c:v>
                </c:pt>
                <c:pt idx="26269">
                  <c:v>1.2750849999999999E-7</c:v>
                </c:pt>
                <c:pt idx="26270">
                  <c:v>1.275148E-7</c:v>
                </c:pt>
                <c:pt idx="26271">
                  <c:v>1.2752099999999999E-7</c:v>
                </c:pt>
                <c:pt idx="26272">
                  <c:v>1.275273E-7</c:v>
                </c:pt>
                <c:pt idx="26273">
                  <c:v>1.275335E-7</c:v>
                </c:pt>
                <c:pt idx="26274">
                  <c:v>1.275398E-7</c:v>
                </c:pt>
                <c:pt idx="26275">
                  <c:v>1.27546E-7</c:v>
                </c:pt>
                <c:pt idx="26276">
                  <c:v>1.2755230000000001E-7</c:v>
                </c:pt>
                <c:pt idx="26277">
                  <c:v>1.275585E-7</c:v>
                </c:pt>
                <c:pt idx="26278">
                  <c:v>1.2756480000000001E-7</c:v>
                </c:pt>
                <c:pt idx="26279">
                  <c:v>1.27571E-7</c:v>
                </c:pt>
                <c:pt idx="26280">
                  <c:v>1.2757730000000001E-7</c:v>
                </c:pt>
                <c:pt idx="26281">
                  <c:v>1.275835E-7</c:v>
                </c:pt>
                <c:pt idx="26282">
                  <c:v>1.2758980000000001E-7</c:v>
                </c:pt>
                <c:pt idx="26283">
                  <c:v>1.27596E-7</c:v>
                </c:pt>
                <c:pt idx="26284">
                  <c:v>1.2760230000000001E-7</c:v>
                </c:pt>
                <c:pt idx="26285">
                  <c:v>1.276085E-7</c:v>
                </c:pt>
                <c:pt idx="26286">
                  <c:v>1.2761480000000001E-7</c:v>
                </c:pt>
                <c:pt idx="26287">
                  <c:v>1.27621E-7</c:v>
                </c:pt>
                <c:pt idx="26288">
                  <c:v>1.2762730000000001E-7</c:v>
                </c:pt>
                <c:pt idx="26289">
                  <c:v>1.276335E-7</c:v>
                </c:pt>
                <c:pt idx="26290">
                  <c:v>1.2763980000000001E-7</c:v>
                </c:pt>
                <c:pt idx="26291">
                  <c:v>1.27646E-7</c:v>
                </c:pt>
                <c:pt idx="26292">
                  <c:v>1.2765229999999999E-7</c:v>
                </c:pt>
                <c:pt idx="26293">
                  <c:v>1.276585E-7</c:v>
                </c:pt>
                <c:pt idx="26294">
                  <c:v>1.2766479999999999E-7</c:v>
                </c:pt>
                <c:pt idx="26295">
                  <c:v>1.2767100000000001E-7</c:v>
                </c:pt>
                <c:pt idx="26296">
                  <c:v>1.2767729999999999E-7</c:v>
                </c:pt>
                <c:pt idx="26297">
                  <c:v>1.2768350000000001E-7</c:v>
                </c:pt>
                <c:pt idx="26298">
                  <c:v>1.2768979999999999E-7</c:v>
                </c:pt>
                <c:pt idx="26299">
                  <c:v>1.2769600000000001E-7</c:v>
                </c:pt>
                <c:pt idx="26300">
                  <c:v>1.2770229999999999E-7</c:v>
                </c:pt>
                <c:pt idx="26301">
                  <c:v>1.2770850000000001E-7</c:v>
                </c:pt>
                <c:pt idx="26302">
                  <c:v>1.2771479999999999E-7</c:v>
                </c:pt>
                <c:pt idx="26303">
                  <c:v>1.2772100000000001E-7</c:v>
                </c:pt>
                <c:pt idx="26304">
                  <c:v>1.2772729999999999E-7</c:v>
                </c:pt>
                <c:pt idx="26305">
                  <c:v>1.2773350000000001E-7</c:v>
                </c:pt>
                <c:pt idx="26306">
                  <c:v>1.2773979999999999E-7</c:v>
                </c:pt>
                <c:pt idx="26307">
                  <c:v>1.2774600000000001E-7</c:v>
                </c:pt>
                <c:pt idx="26308">
                  <c:v>1.2775229999999999E-7</c:v>
                </c:pt>
                <c:pt idx="26309">
                  <c:v>1.2775850000000001E-7</c:v>
                </c:pt>
                <c:pt idx="26310">
                  <c:v>1.277648E-7</c:v>
                </c:pt>
                <c:pt idx="26311">
                  <c:v>1.2777100000000001E-7</c:v>
                </c:pt>
                <c:pt idx="26312">
                  <c:v>1.277773E-7</c:v>
                </c:pt>
                <c:pt idx="26313">
                  <c:v>1.2778349999999999E-7</c:v>
                </c:pt>
                <c:pt idx="26314">
                  <c:v>1.277898E-7</c:v>
                </c:pt>
                <c:pt idx="26315">
                  <c:v>1.2779599999999999E-7</c:v>
                </c:pt>
                <c:pt idx="26316">
                  <c:v>1.278023E-7</c:v>
                </c:pt>
                <c:pt idx="26317">
                  <c:v>1.2780849999999999E-7</c:v>
                </c:pt>
                <c:pt idx="26318">
                  <c:v>1.278148E-7</c:v>
                </c:pt>
                <c:pt idx="26319">
                  <c:v>1.2782099999999999E-7</c:v>
                </c:pt>
                <c:pt idx="26320">
                  <c:v>1.278273E-7</c:v>
                </c:pt>
                <c:pt idx="26321">
                  <c:v>1.2783349999999999E-7</c:v>
                </c:pt>
                <c:pt idx="26322">
                  <c:v>1.278398E-7</c:v>
                </c:pt>
                <c:pt idx="26323">
                  <c:v>1.2784599999999999E-7</c:v>
                </c:pt>
                <c:pt idx="26324">
                  <c:v>1.278523E-7</c:v>
                </c:pt>
                <c:pt idx="26325">
                  <c:v>1.2785849999999999E-7</c:v>
                </c:pt>
                <c:pt idx="26326">
                  <c:v>1.278648E-7</c:v>
                </c:pt>
                <c:pt idx="26327">
                  <c:v>1.2787099999999999E-7</c:v>
                </c:pt>
                <c:pt idx="26328">
                  <c:v>1.278773E-7</c:v>
                </c:pt>
                <c:pt idx="26329">
                  <c:v>1.2788349999999999E-7</c:v>
                </c:pt>
                <c:pt idx="26330">
                  <c:v>1.278898E-7</c:v>
                </c:pt>
                <c:pt idx="26331">
                  <c:v>1.27896E-7</c:v>
                </c:pt>
                <c:pt idx="26332">
                  <c:v>1.2790230000000001E-7</c:v>
                </c:pt>
                <c:pt idx="26333">
                  <c:v>1.279085E-7</c:v>
                </c:pt>
                <c:pt idx="26334">
                  <c:v>1.2791480000000001E-7</c:v>
                </c:pt>
                <c:pt idx="26335">
                  <c:v>1.27921E-7</c:v>
                </c:pt>
                <c:pt idx="26336">
                  <c:v>1.2792730000000001E-7</c:v>
                </c:pt>
                <c:pt idx="26337">
                  <c:v>1.279335E-7</c:v>
                </c:pt>
                <c:pt idx="26338">
                  <c:v>1.2793980000000001E-7</c:v>
                </c:pt>
                <c:pt idx="26339">
                  <c:v>1.27946E-7</c:v>
                </c:pt>
                <c:pt idx="26340">
                  <c:v>1.2795230000000001E-7</c:v>
                </c:pt>
                <c:pt idx="26341">
                  <c:v>1.279585E-7</c:v>
                </c:pt>
                <c:pt idx="26342">
                  <c:v>1.2796480000000001E-7</c:v>
                </c:pt>
                <c:pt idx="26343">
                  <c:v>1.27971E-7</c:v>
                </c:pt>
                <c:pt idx="26344">
                  <c:v>1.2797730000000001E-7</c:v>
                </c:pt>
                <c:pt idx="26345">
                  <c:v>1.279835E-7</c:v>
                </c:pt>
                <c:pt idx="26346">
                  <c:v>1.2798980000000001E-7</c:v>
                </c:pt>
                <c:pt idx="26347">
                  <c:v>1.27996E-7</c:v>
                </c:pt>
                <c:pt idx="26348">
                  <c:v>1.2800230000000001E-7</c:v>
                </c:pt>
                <c:pt idx="26349">
                  <c:v>1.280085E-7</c:v>
                </c:pt>
                <c:pt idx="26350">
                  <c:v>1.2801479999999999E-7</c:v>
                </c:pt>
                <c:pt idx="26351">
                  <c:v>1.2802100000000001E-7</c:v>
                </c:pt>
                <c:pt idx="26352">
                  <c:v>1.2802729999999999E-7</c:v>
                </c:pt>
                <c:pt idx="26353">
                  <c:v>1.2803350000000001E-7</c:v>
                </c:pt>
                <c:pt idx="26354">
                  <c:v>1.2803979999999999E-7</c:v>
                </c:pt>
                <c:pt idx="26355">
                  <c:v>1.2804600000000001E-7</c:v>
                </c:pt>
                <c:pt idx="26356">
                  <c:v>1.2805229999999999E-7</c:v>
                </c:pt>
                <c:pt idx="26357">
                  <c:v>1.2805850000000001E-7</c:v>
                </c:pt>
                <c:pt idx="26358">
                  <c:v>1.2806479999999999E-7</c:v>
                </c:pt>
                <c:pt idx="26359">
                  <c:v>1.2807100000000001E-7</c:v>
                </c:pt>
                <c:pt idx="26360">
                  <c:v>1.2807729999999999E-7</c:v>
                </c:pt>
                <c:pt idx="26361">
                  <c:v>1.2808350000000001E-7</c:v>
                </c:pt>
                <c:pt idx="26362">
                  <c:v>1.2808979999999999E-7</c:v>
                </c:pt>
                <c:pt idx="26363">
                  <c:v>1.2809600000000001E-7</c:v>
                </c:pt>
                <c:pt idx="26364">
                  <c:v>1.2810229999999999E-7</c:v>
                </c:pt>
                <c:pt idx="26365">
                  <c:v>1.2810850000000001E-7</c:v>
                </c:pt>
                <c:pt idx="26366">
                  <c:v>1.281148E-7</c:v>
                </c:pt>
                <c:pt idx="26367">
                  <c:v>1.2812100000000001E-7</c:v>
                </c:pt>
                <c:pt idx="26368">
                  <c:v>1.281273E-7</c:v>
                </c:pt>
                <c:pt idx="26369">
                  <c:v>1.2813349999999999E-7</c:v>
                </c:pt>
                <c:pt idx="26370">
                  <c:v>1.281398E-7</c:v>
                </c:pt>
                <c:pt idx="26371">
                  <c:v>1.2814599999999999E-7</c:v>
                </c:pt>
                <c:pt idx="26372">
                  <c:v>1.281523E-7</c:v>
                </c:pt>
                <c:pt idx="26373">
                  <c:v>1.2815849999999999E-7</c:v>
                </c:pt>
                <c:pt idx="26374">
                  <c:v>1.281648E-7</c:v>
                </c:pt>
                <c:pt idx="26375">
                  <c:v>1.2817099999999999E-7</c:v>
                </c:pt>
                <c:pt idx="26376">
                  <c:v>1.281773E-7</c:v>
                </c:pt>
                <c:pt idx="26377">
                  <c:v>1.2818349999999999E-7</c:v>
                </c:pt>
                <c:pt idx="26378">
                  <c:v>1.281898E-7</c:v>
                </c:pt>
                <c:pt idx="26379">
                  <c:v>1.2819599999999999E-7</c:v>
                </c:pt>
                <c:pt idx="26380">
                  <c:v>1.282023E-7</c:v>
                </c:pt>
                <c:pt idx="26381">
                  <c:v>1.2820849999999999E-7</c:v>
                </c:pt>
                <c:pt idx="26382">
                  <c:v>1.282148E-7</c:v>
                </c:pt>
                <c:pt idx="26383">
                  <c:v>1.2822099999999999E-7</c:v>
                </c:pt>
                <c:pt idx="26384">
                  <c:v>1.282273E-7</c:v>
                </c:pt>
                <c:pt idx="26385">
                  <c:v>1.2823349999999999E-7</c:v>
                </c:pt>
                <c:pt idx="26386">
                  <c:v>1.282398E-7</c:v>
                </c:pt>
                <c:pt idx="26387">
                  <c:v>1.28246E-7</c:v>
                </c:pt>
                <c:pt idx="26388">
                  <c:v>1.2825230000000001E-7</c:v>
                </c:pt>
                <c:pt idx="26389">
                  <c:v>1.282585E-7</c:v>
                </c:pt>
                <c:pt idx="26390">
                  <c:v>1.2826480000000001E-7</c:v>
                </c:pt>
                <c:pt idx="26391">
                  <c:v>1.28271E-7</c:v>
                </c:pt>
                <c:pt idx="26392">
                  <c:v>1.2827730000000001E-7</c:v>
                </c:pt>
                <c:pt idx="26393">
                  <c:v>1.282835E-7</c:v>
                </c:pt>
                <c:pt idx="26394">
                  <c:v>1.2828980000000001E-7</c:v>
                </c:pt>
                <c:pt idx="26395">
                  <c:v>1.28296E-7</c:v>
                </c:pt>
                <c:pt idx="26396">
                  <c:v>1.2830230000000001E-7</c:v>
                </c:pt>
                <c:pt idx="26397">
                  <c:v>1.283085E-7</c:v>
                </c:pt>
                <c:pt idx="26398">
                  <c:v>1.2831480000000001E-7</c:v>
                </c:pt>
                <c:pt idx="26399">
                  <c:v>1.28321E-7</c:v>
                </c:pt>
                <c:pt idx="26400">
                  <c:v>1.2832730000000001E-7</c:v>
                </c:pt>
                <c:pt idx="26401">
                  <c:v>1.283335E-7</c:v>
                </c:pt>
                <c:pt idx="26402">
                  <c:v>1.2833980000000001E-7</c:v>
                </c:pt>
                <c:pt idx="26403">
                  <c:v>1.28346E-7</c:v>
                </c:pt>
                <c:pt idx="26404">
                  <c:v>1.2835230000000001E-7</c:v>
                </c:pt>
                <c:pt idx="26405">
                  <c:v>1.283585E-7</c:v>
                </c:pt>
                <c:pt idx="26406">
                  <c:v>1.2836479999999999E-7</c:v>
                </c:pt>
                <c:pt idx="26407">
                  <c:v>1.2837100000000001E-7</c:v>
                </c:pt>
                <c:pt idx="26408">
                  <c:v>1.2837729999999999E-7</c:v>
                </c:pt>
                <c:pt idx="26409">
                  <c:v>1.2838350000000001E-7</c:v>
                </c:pt>
                <c:pt idx="26410">
                  <c:v>1.2838979999999999E-7</c:v>
                </c:pt>
                <c:pt idx="26411">
                  <c:v>1.2839600000000001E-7</c:v>
                </c:pt>
                <c:pt idx="26412">
                  <c:v>1.2840229999999999E-7</c:v>
                </c:pt>
                <c:pt idx="26413">
                  <c:v>1.2840850000000001E-7</c:v>
                </c:pt>
                <c:pt idx="26414">
                  <c:v>1.2841479999999999E-7</c:v>
                </c:pt>
                <c:pt idx="26415">
                  <c:v>1.2842100000000001E-7</c:v>
                </c:pt>
                <c:pt idx="26416">
                  <c:v>1.2842729999999999E-7</c:v>
                </c:pt>
                <c:pt idx="26417">
                  <c:v>1.2843350000000001E-7</c:v>
                </c:pt>
                <c:pt idx="26418">
                  <c:v>1.2843979999999999E-7</c:v>
                </c:pt>
                <c:pt idx="26419">
                  <c:v>1.2844600000000001E-7</c:v>
                </c:pt>
                <c:pt idx="26420">
                  <c:v>1.2845229999999999E-7</c:v>
                </c:pt>
                <c:pt idx="26421">
                  <c:v>1.2845850000000001E-7</c:v>
                </c:pt>
                <c:pt idx="26422">
                  <c:v>1.284648E-7</c:v>
                </c:pt>
                <c:pt idx="26423">
                  <c:v>1.2847100000000001E-7</c:v>
                </c:pt>
                <c:pt idx="26424">
                  <c:v>1.284773E-7</c:v>
                </c:pt>
                <c:pt idx="26425">
                  <c:v>1.2848349999999999E-7</c:v>
                </c:pt>
                <c:pt idx="26426">
                  <c:v>1.284898E-7</c:v>
                </c:pt>
                <c:pt idx="26427">
                  <c:v>1.2849599999999999E-7</c:v>
                </c:pt>
                <c:pt idx="26428">
                  <c:v>1.285023E-7</c:v>
                </c:pt>
                <c:pt idx="26429">
                  <c:v>1.2850849999999999E-7</c:v>
                </c:pt>
                <c:pt idx="26430">
                  <c:v>1.285148E-7</c:v>
                </c:pt>
                <c:pt idx="26431">
                  <c:v>1.2852099999999999E-7</c:v>
                </c:pt>
                <c:pt idx="26432">
                  <c:v>1.285273E-7</c:v>
                </c:pt>
                <c:pt idx="26433">
                  <c:v>1.2853349999999999E-7</c:v>
                </c:pt>
                <c:pt idx="26434">
                  <c:v>1.285398E-7</c:v>
                </c:pt>
                <c:pt idx="26435">
                  <c:v>1.2854599999999999E-7</c:v>
                </c:pt>
                <c:pt idx="26436">
                  <c:v>1.285523E-7</c:v>
                </c:pt>
                <c:pt idx="26437">
                  <c:v>1.2855849999999999E-7</c:v>
                </c:pt>
                <c:pt idx="26438">
                  <c:v>1.285648E-7</c:v>
                </c:pt>
                <c:pt idx="26439">
                  <c:v>1.2857099999999999E-7</c:v>
                </c:pt>
                <c:pt idx="26440">
                  <c:v>1.285773E-7</c:v>
                </c:pt>
                <c:pt idx="26441">
                  <c:v>1.2858349999999999E-7</c:v>
                </c:pt>
                <c:pt idx="26442">
                  <c:v>1.285898E-7</c:v>
                </c:pt>
                <c:pt idx="26443">
                  <c:v>1.28596E-7</c:v>
                </c:pt>
                <c:pt idx="26444">
                  <c:v>1.2860230000000001E-7</c:v>
                </c:pt>
                <c:pt idx="26445">
                  <c:v>1.286085E-7</c:v>
                </c:pt>
                <c:pt idx="26446">
                  <c:v>1.2861480000000001E-7</c:v>
                </c:pt>
                <c:pt idx="26447">
                  <c:v>1.28621E-7</c:v>
                </c:pt>
                <c:pt idx="26448">
                  <c:v>1.2862730000000001E-7</c:v>
                </c:pt>
                <c:pt idx="26449">
                  <c:v>1.286335E-7</c:v>
                </c:pt>
                <c:pt idx="26450">
                  <c:v>1.2863980000000001E-7</c:v>
                </c:pt>
                <c:pt idx="26451">
                  <c:v>1.28646E-7</c:v>
                </c:pt>
                <c:pt idx="26452">
                  <c:v>1.2865230000000001E-7</c:v>
                </c:pt>
                <c:pt idx="26453">
                  <c:v>1.286585E-7</c:v>
                </c:pt>
                <c:pt idx="26454">
                  <c:v>1.2866480000000001E-7</c:v>
                </c:pt>
                <c:pt idx="26455">
                  <c:v>1.28671E-7</c:v>
                </c:pt>
                <c:pt idx="26456">
                  <c:v>1.2867730000000001E-7</c:v>
                </c:pt>
                <c:pt idx="26457">
                  <c:v>1.286835E-7</c:v>
                </c:pt>
                <c:pt idx="26458">
                  <c:v>1.2868980000000001E-7</c:v>
                </c:pt>
                <c:pt idx="26459">
                  <c:v>1.28696E-7</c:v>
                </c:pt>
                <c:pt idx="26460">
                  <c:v>1.2870230000000001E-7</c:v>
                </c:pt>
                <c:pt idx="26461">
                  <c:v>1.287085E-7</c:v>
                </c:pt>
                <c:pt idx="26462">
                  <c:v>1.2871479999999999E-7</c:v>
                </c:pt>
                <c:pt idx="26463">
                  <c:v>1.28721E-7</c:v>
                </c:pt>
                <c:pt idx="26464">
                  <c:v>1.2872729999999999E-7</c:v>
                </c:pt>
                <c:pt idx="26465">
                  <c:v>1.2873350000000001E-7</c:v>
                </c:pt>
                <c:pt idx="26466">
                  <c:v>1.2873979999999999E-7</c:v>
                </c:pt>
                <c:pt idx="26467">
                  <c:v>1.2874600000000001E-7</c:v>
                </c:pt>
                <c:pt idx="26468">
                  <c:v>1.2875229999999999E-7</c:v>
                </c:pt>
                <c:pt idx="26469">
                  <c:v>1.2875850000000001E-7</c:v>
                </c:pt>
                <c:pt idx="26470">
                  <c:v>1.2876479999999999E-7</c:v>
                </c:pt>
                <c:pt idx="26471">
                  <c:v>1.2877100000000001E-7</c:v>
                </c:pt>
                <c:pt idx="26472">
                  <c:v>1.2877729999999999E-7</c:v>
                </c:pt>
                <c:pt idx="26473">
                  <c:v>1.2878350000000001E-7</c:v>
                </c:pt>
                <c:pt idx="26474">
                  <c:v>1.2878979999999999E-7</c:v>
                </c:pt>
                <c:pt idx="26475">
                  <c:v>1.2879600000000001E-7</c:v>
                </c:pt>
                <c:pt idx="26476">
                  <c:v>1.2880229999999999E-7</c:v>
                </c:pt>
                <c:pt idx="26477">
                  <c:v>1.2880850000000001E-7</c:v>
                </c:pt>
                <c:pt idx="26478">
                  <c:v>1.2881479999999999E-7</c:v>
                </c:pt>
                <c:pt idx="26479">
                  <c:v>1.2882100000000001E-7</c:v>
                </c:pt>
                <c:pt idx="26480">
                  <c:v>1.288273E-7</c:v>
                </c:pt>
                <c:pt idx="26481">
                  <c:v>1.2883349999999999E-7</c:v>
                </c:pt>
                <c:pt idx="26482">
                  <c:v>1.288398E-7</c:v>
                </c:pt>
                <c:pt idx="26483">
                  <c:v>1.2884599999999999E-7</c:v>
                </c:pt>
                <c:pt idx="26484">
                  <c:v>1.288523E-7</c:v>
                </c:pt>
                <c:pt idx="26485">
                  <c:v>1.2885849999999999E-7</c:v>
                </c:pt>
                <c:pt idx="26486">
                  <c:v>1.288648E-7</c:v>
                </c:pt>
                <c:pt idx="26487">
                  <c:v>1.2887099999999999E-7</c:v>
                </c:pt>
                <c:pt idx="26488">
                  <c:v>1.288773E-7</c:v>
                </c:pt>
                <c:pt idx="26489">
                  <c:v>1.2888349999999999E-7</c:v>
                </c:pt>
                <c:pt idx="26490">
                  <c:v>1.288898E-7</c:v>
                </c:pt>
                <c:pt idx="26491">
                  <c:v>1.2889599999999999E-7</c:v>
                </c:pt>
                <c:pt idx="26492">
                  <c:v>1.289023E-7</c:v>
                </c:pt>
                <c:pt idx="26493">
                  <c:v>1.2890849999999999E-7</c:v>
                </c:pt>
                <c:pt idx="26494">
                  <c:v>1.289148E-7</c:v>
                </c:pt>
                <c:pt idx="26495">
                  <c:v>1.2892099999999999E-7</c:v>
                </c:pt>
                <c:pt idx="26496">
                  <c:v>1.289273E-7</c:v>
                </c:pt>
                <c:pt idx="26497">
                  <c:v>1.2893349999999999E-7</c:v>
                </c:pt>
                <c:pt idx="26498">
                  <c:v>1.289398E-7</c:v>
                </c:pt>
                <c:pt idx="26499">
                  <c:v>1.28946E-7</c:v>
                </c:pt>
                <c:pt idx="26500">
                  <c:v>1.2895230000000001E-7</c:v>
                </c:pt>
                <c:pt idx="26501">
                  <c:v>1.289585E-7</c:v>
                </c:pt>
                <c:pt idx="26502">
                  <c:v>1.2896480000000001E-7</c:v>
                </c:pt>
                <c:pt idx="26503">
                  <c:v>1.28971E-7</c:v>
                </c:pt>
                <c:pt idx="26504">
                  <c:v>1.2897730000000001E-7</c:v>
                </c:pt>
                <c:pt idx="26505">
                  <c:v>1.289835E-7</c:v>
                </c:pt>
                <c:pt idx="26506">
                  <c:v>1.2898980000000001E-7</c:v>
                </c:pt>
                <c:pt idx="26507">
                  <c:v>1.28996E-7</c:v>
                </c:pt>
                <c:pt idx="26508">
                  <c:v>1.2900230000000001E-7</c:v>
                </c:pt>
                <c:pt idx="26509">
                  <c:v>1.290085E-7</c:v>
                </c:pt>
                <c:pt idx="26510">
                  <c:v>1.2901480000000001E-7</c:v>
                </c:pt>
                <c:pt idx="26511">
                  <c:v>1.29021E-7</c:v>
                </c:pt>
                <c:pt idx="26512">
                  <c:v>1.2902730000000001E-7</c:v>
                </c:pt>
                <c:pt idx="26513">
                  <c:v>1.290335E-7</c:v>
                </c:pt>
                <c:pt idx="26514">
                  <c:v>1.2903980000000001E-7</c:v>
                </c:pt>
                <c:pt idx="26515">
                  <c:v>1.29046E-7</c:v>
                </c:pt>
                <c:pt idx="26516">
                  <c:v>1.2905230000000001E-7</c:v>
                </c:pt>
                <c:pt idx="26517">
                  <c:v>1.290585E-7</c:v>
                </c:pt>
                <c:pt idx="26518">
                  <c:v>1.2906479999999999E-7</c:v>
                </c:pt>
                <c:pt idx="26519">
                  <c:v>1.29071E-7</c:v>
                </c:pt>
                <c:pt idx="26520">
                  <c:v>1.2907729999999999E-7</c:v>
                </c:pt>
                <c:pt idx="26521">
                  <c:v>1.2908350000000001E-7</c:v>
                </c:pt>
                <c:pt idx="26522">
                  <c:v>1.2908979999999999E-7</c:v>
                </c:pt>
                <c:pt idx="26523">
                  <c:v>1.2909600000000001E-7</c:v>
                </c:pt>
                <c:pt idx="26524">
                  <c:v>1.2910229999999999E-7</c:v>
                </c:pt>
                <c:pt idx="26525">
                  <c:v>1.2910850000000001E-7</c:v>
                </c:pt>
                <c:pt idx="26526">
                  <c:v>1.2911479999999999E-7</c:v>
                </c:pt>
                <c:pt idx="26527">
                  <c:v>1.2912100000000001E-7</c:v>
                </c:pt>
                <c:pt idx="26528">
                  <c:v>1.2912729999999999E-7</c:v>
                </c:pt>
                <c:pt idx="26529">
                  <c:v>1.2913350000000001E-7</c:v>
                </c:pt>
                <c:pt idx="26530">
                  <c:v>1.2913979999999999E-7</c:v>
                </c:pt>
                <c:pt idx="26531">
                  <c:v>1.2914600000000001E-7</c:v>
                </c:pt>
                <c:pt idx="26532">
                  <c:v>1.2915229999999999E-7</c:v>
                </c:pt>
                <c:pt idx="26533">
                  <c:v>1.2915850000000001E-7</c:v>
                </c:pt>
                <c:pt idx="26534">
                  <c:v>1.2916479999999999E-7</c:v>
                </c:pt>
                <c:pt idx="26535">
                  <c:v>1.2917100000000001E-7</c:v>
                </c:pt>
                <c:pt idx="26536">
                  <c:v>1.291773E-7</c:v>
                </c:pt>
                <c:pt idx="26537">
                  <c:v>1.2918349999999999E-7</c:v>
                </c:pt>
                <c:pt idx="26538">
                  <c:v>1.291898E-7</c:v>
                </c:pt>
                <c:pt idx="26539">
                  <c:v>1.2919599999999999E-7</c:v>
                </c:pt>
                <c:pt idx="26540">
                  <c:v>1.292023E-7</c:v>
                </c:pt>
                <c:pt idx="26541">
                  <c:v>1.2920849999999999E-7</c:v>
                </c:pt>
                <c:pt idx="26542">
                  <c:v>1.292148E-7</c:v>
                </c:pt>
                <c:pt idx="26543">
                  <c:v>1.2922099999999999E-7</c:v>
                </c:pt>
                <c:pt idx="26544">
                  <c:v>1.292273E-7</c:v>
                </c:pt>
                <c:pt idx="26545">
                  <c:v>1.2923349999999999E-7</c:v>
                </c:pt>
                <c:pt idx="26546">
                  <c:v>1.292398E-7</c:v>
                </c:pt>
                <c:pt idx="26547">
                  <c:v>1.2924599999999999E-7</c:v>
                </c:pt>
                <c:pt idx="26548">
                  <c:v>1.292523E-7</c:v>
                </c:pt>
                <c:pt idx="26549">
                  <c:v>1.2925849999999999E-7</c:v>
                </c:pt>
                <c:pt idx="26550">
                  <c:v>1.292648E-7</c:v>
                </c:pt>
                <c:pt idx="26551">
                  <c:v>1.2927099999999999E-7</c:v>
                </c:pt>
                <c:pt idx="26552">
                  <c:v>1.292773E-7</c:v>
                </c:pt>
                <c:pt idx="26553">
                  <c:v>1.2928349999999999E-7</c:v>
                </c:pt>
                <c:pt idx="26554">
                  <c:v>1.292898E-7</c:v>
                </c:pt>
                <c:pt idx="26555">
                  <c:v>1.29296E-7</c:v>
                </c:pt>
                <c:pt idx="26556">
                  <c:v>1.2930230000000001E-7</c:v>
                </c:pt>
                <c:pt idx="26557">
                  <c:v>1.293085E-7</c:v>
                </c:pt>
                <c:pt idx="26558">
                  <c:v>1.2931480000000001E-7</c:v>
                </c:pt>
                <c:pt idx="26559">
                  <c:v>1.29321E-7</c:v>
                </c:pt>
                <c:pt idx="26560">
                  <c:v>1.2932730000000001E-7</c:v>
                </c:pt>
                <c:pt idx="26561">
                  <c:v>1.293335E-7</c:v>
                </c:pt>
                <c:pt idx="26562">
                  <c:v>1.2933980000000001E-7</c:v>
                </c:pt>
                <c:pt idx="26563">
                  <c:v>1.29346E-7</c:v>
                </c:pt>
                <c:pt idx="26564">
                  <c:v>1.2935230000000001E-7</c:v>
                </c:pt>
                <c:pt idx="26565">
                  <c:v>1.293585E-7</c:v>
                </c:pt>
                <c:pt idx="26566">
                  <c:v>1.2936480000000001E-7</c:v>
                </c:pt>
                <c:pt idx="26567">
                  <c:v>1.29371E-7</c:v>
                </c:pt>
                <c:pt idx="26568">
                  <c:v>1.2937730000000001E-7</c:v>
                </c:pt>
                <c:pt idx="26569">
                  <c:v>1.293835E-7</c:v>
                </c:pt>
                <c:pt idx="26570">
                  <c:v>1.2938980000000001E-7</c:v>
                </c:pt>
                <c:pt idx="26571">
                  <c:v>1.29396E-7</c:v>
                </c:pt>
                <c:pt idx="26572">
                  <c:v>1.2940230000000001E-7</c:v>
                </c:pt>
                <c:pt idx="26573">
                  <c:v>1.294085E-7</c:v>
                </c:pt>
                <c:pt idx="26574">
                  <c:v>1.2941479999999999E-7</c:v>
                </c:pt>
                <c:pt idx="26575">
                  <c:v>1.29421E-7</c:v>
                </c:pt>
                <c:pt idx="26576">
                  <c:v>1.2942729999999999E-7</c:v>
                </c:pt>
                <c:pt idx="26577">
                  <c:v>1.2943350000000001E-7</c:v>
                </c:pt>
                <c:pt idx="26578">
                  <c:v>1.2943979999999999E-7</c:v>
                </c:pt>
                <c:pt idx="26579">
                  <c:v>1.2944600000000001E-7</c:v>
                </c:pt>
                <c:pt idx="26580">
                  <c:v>1.2945229999999999E-7</c:v>
                </c:pt>
                <c:pt idx="26581">
                  <c:v>1.2945850000000001E-7</c:v>
                </c:pt>
                <c:pt idx="26582">
                  <c:v>1.2946479999999999E-7</c:v>
                </c:pt>
                <c:pt idx="26583">
                  <c:v>1.2947100000000001E-7</c:v>
                </c:pt>
                <c:pt idx="26584">
                  <c:v>1.2947729999999999E-7</c:v>
                </c:pt>
                <c:pt idx="26585">
                  <c:v>1.2948350000000001E-7</c:v>
                </c:pt>
                <c:pt idx="26586">
                  <c:v>1.2948979999999999E-7</c:v>
                </c:pt>
                <c:pt idx="26587">
                  <c:v>1.2949600000000001E-7</c:v>
                </c:pt>
                <c:pt idx="26588">
                  <c:v>1.2950229999999999E-7</c:v>
                </c:pt>
                <c:pt idx="26589">
                  <c:v>1.2950850000000001E-7</c:v>
                </c:pt>
                <c:pt idx="26590">
                  <c:v>1.2951479999999999E-7</c:v>
                </c:pt>
                <c:pt idx="26591">
                  <c:v>1.2952100000000001E-7</c:v>
                </c:pt>
                <c:pt idx="26592">
                  <c:v>1.295273E-7</c:v>
                </c:pt>
                <c:pt idx="26593">
                  <c:v>1.2953350000000001E-7</c:v>
                </c:pt>
                <c:pt idx="26594">
                  <c:v>1.295398E-7</c:v>
                </c:pt>
                <c:pt idx="26595">
                  <c:v>1.2954599999999999E-7</c:v>
                </c:pt>
                <c:pt idx="26596">
                  <c:v>1.295523E-7</c:v>
                </c:pt>
                <c:pt idx="26597">
                  <c:v>1.2955849999999999E-7</c:v>
                </c:pt>
                <c:pt idx="26598">
                  <c:v>1.295648E-7</c:v>
                </c:pt>
                <c:pt idx="26599">
                  <c:v>1.2957099999999999E-7</c:v>
                </c:pt>
                <c:pt idx="26600">
                  <c:v>1.295773E-7</c:v>
                </c:pt>
                <c:pt idx="26601">
                  <c:v>1.2958349999999999E-7</c:v>
                </c:pt>
                <c:pt idx="26602">
                  <c:v>1.295898E-7</c:v>
                </c:pt>
                <c:pt idx="26603">
                  <c:v>1.2959599999999999E-7</c:v>
                </c:pt>
                <c:pt idx="26604">
                  <c:v>1.296023E-7</c:v>
                </c:pt>
                <c:pt idx="26605">
                  <c:v>1.2960849999999999E-7</c:v>
                </c:pt>
                <c:pt idx="26606">
                  <c:v>1.296148E-7</c:v>
                </c:pt>
                <c:pt idx="26607">
                  <c:v>1.2962099999999999E-7</c:v>
                </c:pt>
                <c:pt idx="26608">
                  <c:v>1.296273E-7</c:v>
                </c:pt>
                <c:pt idx="26609">
                  <c:v>1.2963349999999999E-7</c:v>
                </c:pt>
                <c:pt idx="26610">
                  <c:v>1.296398E-7</c:v>
                </c:pt>
                <c:pt idx="26611">
                  <c:v>1.29646E-7</c:v>
                </c:pt>
                <c:pt idx="26612">
                  <c:v>1.296523E-7</c:v>
                </c:pt>
                <c:pt idx="26613">
                  <c:v>1.296585E-7</c:v>
                </c:pt>
                <c:pt idx="26614">
                  <c:v>1.2966480000000001E-7</c:v>
                </c:pt>
                <c:pt idx="26615">
                  <c:v>1.29671E-7</c:v>
                </c:pt>
                <c:pt idx="26616">
                  <c:v>1.2967730000000001E-7</c:v>
                </c:pt>
                <c:pt idx="26617">
                  <c:v>1.296835E-7</c:v>
                </c:pt>
                <c:pt idx="26618">
                  <c:v>1.2968980000000001E-7</c:v>
                </c:pt>
                <c:pt idx="26619">
                  <c:v>1.29696E-7</c:v>
                </c:pt>
                <c:pt idx="26620">
                  <c:v>1.2970230000000001E-7</c:v>
                </c:pt>
                <c:pt idx="26621">
                  <c:v>1.297085E-7</c:v>
                </c:pt>
                <c:pt idx="26622">
                  <c:v>1.2971480000000001E-7</c:v>
                </c:pt>
                <c:pt idx="26623">
                  <c:v>1.29721E-7</c:v>
                </c:pt>
                <c:pt idx="26624">
                  <c:v>1.2972730000000001E-7</c:v>
                </c:pt>
                <c:pt idx="26625">
                  <c:v>1.297335E-7</c:v>
                </c:pt>
                <c:pt idx="26626">
                  <c:v>1.2973980000000001E-7</c:v>
                </c:pt>
                <c:pt idx="26627">
                  <c:v>1.29746E-7</c:v>
                </c:pt>
                <c:pt idx="26628">
                  <c:v>1.2975230000000001E-7</c:v>
                </c:pt>
                <c:pt idx="26629">
                  <c:v>1.297585E-7</c:v>
                </c:pt>
                <c:pt idx="26630">
                  <c:v>1.2976479999999999E-7</c:v>
                </c:pt>
                <c:pt idx="26631">
                  <c:v>1.29771E-7</c:v>
                </c:pt>
                <c:pt idx="26632">
                  <c:v>1.2977729999999999E-7</c:v>
                </c:pt>
                <c:pt idx="26633">
                  <c:v>1.2978350000000001E-7</c:v>
                </c:pt>
                <c:pt idx="26634">
                  <c:v>1.2978979999999999E-7</c:v>
                </c:pt>
                <c:pt idx="26635">
                  <c:v>1.2979600000000001E-7</c:v>
                </c:pt>
                <c:pt idx="26636">
                  <c:v>1.2980229999999999E-7</c:v>
                </c:pt>
                <c:pt idx="26637">
                  <c:v>1.2980850000000001E-7</c:v>
                </c:pt>
                <c:pt idx="26638">
                  <c:v>1.2981479999999999E-7</c:v>
                </c:pt>
                <c:pt idx="26639">
                  <c:v>1.2982100000000001E-7</c:v>
                </c:pt>
                <c:pt idx="26640">
                  <c:v>1.2982729999999999E-7</c:v>
                </c:pt>
                <c:pt idx="26641">
                  <c:v>1.2983350000000001E-7</c:v>
                </c:pt>
                <c:pt idx="26642">
                  <c:v>1.2983979999999999E-7</c:v>
                </c:pt>
                <c:pt idx="26643">
                  <c:v>1.2984600000000001E-7</c:v>
                </c:pt>
                <c:pt idx="26644">
                  <c:v>1.2985229999999999E-7</c:v>
                </c:pt>
                <c:pt idx="26645">
                  <c:v>1.2985850000000001E-7</c:v>
                </c:pt>
                <c:pt idx="26646">
                  <c:v>1.2986479999999999E-7</c:v>
                </c:pt>
                <c:pt idx="26647">
                  <c:v>1.2987100000000001E-7</c:v>
                </c:pt>
                <c:pt idx="26648">
                  <c:v>1.298773E-7</c:v>
                </c:pt>
                <c:pt idx="26649">
                  <c:v>1.2988350000000001E-7</c:v>
                </c:pt>
                <c:pt idx="26650">
                  <c:v>1.298898E-7</c:v>
                </c:pt>
                <c:pt idx="26651">
                  <c:v>1.2989599999999999E-7</c:v>
                </c:pt>
                <c:pt idx="26652">
                  <c:v>1.299023E-7</c:v>
                </c:pt>
                <c:pt idx="26653">
                  <c:v>1.2990849999999999E-7</c:v>
                </c:pt>
                <c:pt idx="26654">
                  <c:v>1.299148E-7</c:v>
                </c:pt>
                <c:pt idx="26655">
                  <c:v>1.2992099999999999E-7</c:v>
                </c:pt>
                <c:pt idx="26656">
                  <c:v>1.299273E-7</c:v>
                </c:pt>
                <c:pt idx="26657">
                  <c:v>1.2993349999999999E-7</c:v>
                </c:pt>
                <c:pt idx="26658">
                  <c:v>1.299398E-7</c:v>
                </c:pt>
                <c:pt idx="26659">
                  <c:v>1.2994599999999999E-7</c:v>
                </c:pt>
                <c:pt idx="26660">
                  <c:v>1.299523E-7</c:v>
                </c:pt>
                <c:pt idx="26661">
                  <c:v>1.2995849999999999E-7</c:v>
                </c:pt>
                <c:pt idx="26662">
                  <c:v>1.299648E-7</c:v>
                </c:pt>
                <c:pt idx="26663">
                  <c:v>1.2997099999999999E-7</c:v>
                </c:pt>
                <c:pt idx="26664">
                  <c:v>1.299773E-7</c:v>
                </c:pt>
                <c:pt idx="26665">
                  <c:v>1.2998349999999999E-7</c:v>
                </c:pt>
                <c:pt idx="26666">
                  <c:v>1.299898E-7</c:v>
                </c:pt>
                <c:pt idx="26667">
                  <c:v>1.2999599999999999E-7</c:v>
                </c:pt>
                <c:pt idx="26668">
                  <c:v>1.300023E-7</c:v>
                </c:pt>
                <c:pt idx="26669">
                  <c:v>1.300085E-7</c:v>
                </c:pt>
                <c:pt idx="26670">
                  <c:v>1.3001480000000001E-7</c:v>
                </c:pt>
                <c:pt idx="26671">
                  <c:v>1.30021E-7</c:v>
                </c:pt>
                <c:pt idx="26672">
                  <c:v>1.3002730000000001E-7</c:v>
                </c:pt>
                <c:pt idx="26673">
                  <c:v>1.300335E-7</c:v>
                </c:pt>
                <c:pt idx="26674">
                  <c:v>1.3003980000000001E-7</c:v>
                </c:pt>
                <c:pt idx="26675">
                  <c:v>1.30046E-7</c:v>
                </c:pt>
                <c:pt idx="26676">
                  <c:v>1.3005230000000001E-7</c:v>
                </c:pt>
                <c:pt idx="26677">
                  <c:v>1.300585E-7</c:v>
                </c:pt>
                <c:pt idx="26678">
                  <c:v>1.3006480000000001E-7</c:v>
                </c:pt>
                <c:pt idx="26679">
                  <c:v>1.30071E-7</c:v>
                </c:pt>
                <c:pt idx="26680">
                  <c:v>1.3007730000000001E-7</c:v>
                </c:pt>
                <c:pt idx="26681">
                  <c:v>1.300835E-7</c:v>
                </c:pt>
                <c:pt idx="26682">
                  <c:v>1.3008980000000001E-7</c:v>
                </c:pt>
                <c:pt idx="26683">
                  <c:v>1.30096E-7</c:v>
                </c:pt>
                <c:pt idx="26684">
                  <c:v>1.3010230000000001E-7</c:v>
                </c:pt>
                <c:pt idx="26685">
                  <c:v>1.301085E-7</c:v>
                </c:pt>
                <c:pt idx="26686">
                  <c:v>1.3011480000000001E-7</c:v>
                </c:pt>
                <c:pt idx="26687">
                  <c:v>1.30121E-7</c:v>
                </c:pt>
                <c:pt idx="26688">
                  <c:v>1.3012729999999999E-7</c:v>
                </c:pt>
                <c:pt idx="26689">
                  <c:v>1.3013350000000001E-7</c:v>
                </c:pt>
                <c:pt idx="26690">
                  <c:v>1.3013979999999999E-7</c:v>
                </c:pt>
                <c:pt idx="26691">
                  <c:v>1.3014600000000001E-7</c:v>
                </c:pt>
                <c:pt idx="26692">
                  <c:v>1.3015229999999999E-7</c:v>
                </c:pt>
                <c:pt idx="26693">
                  <c:v>1.3015850000000001E-7</c:v>
                </c:pt>
                <c:pt idx="26694">
                  <c:v>1.3016479999999999E-7</c:v>
                </c:pt>
                <c:pt idx="26695">
                  <c:v>1.3017100000000001E-7</c:v>
                </c:pt>
                <c:pt idx="26696">
                  <c:v>1.3017729999999999E-7</c:v>
                </c:pt>
                <c:pt idx="26697">
                  <c:v>1.3018350000000001E-7</c:v>
                </c:pt>
                <c:pt idx="26698">
                  <c:v>1.3018979999999999E-7</c:v>
                </c:pt>
                <c:pt idx="26699">
                  <c:v>1.3019600000000001E-7</c:v>
                </c:pt>
                <c:pt idx="26700">
                  <c:v>1.3020229999999999E-7</c:v>
                </c:pt>
                <c:pt idx="26701">
                  <c:v>1.3020850000000001E-7</c:v>
                </c:pt>
                <c:pt idx="26702">
                  <c:v>1.3021479999999999E-7</c:v>
                </c:pt>
                <c:pt idx="26703">
                  <c:v>1.3022100000000001E-7</c:v>
                </c:pt>
                <c:pt idx="26704">
                  <c:v>1.302273E-7</c:v>
                </c:pt>
                <c:pt idx="26705">
                  <c:v>1.3023350000000001E-7</c:v>
                </c:pt>
                <c:pt idx="26706">
                  <c:v>1.302398E-7</c:v>
                </c:pt>
                <c:pt idx="26707">
                  <c:v>1.3024599999999999E-7</c:v>
                </c:pt>
                <c:pt idx="26708">
                  <c:v>1.302523E-7</c:v>
                </c:pt>
                <c:pt idx="26709">
                  <c:v>1.3025849999999999E-7</c:v>
                </c:pt>
                <c:pt idx="26710">
                  <c:v>1.302648E-7</c:v>
                </c:pt>
                <c:pt idx="26711">
                  <c:v>1.3027099999999999E-7</c:v>
                </c:pt>
                <c:pt idx="26712">
                  <c:v>1.302773E-7</c:v>
                </c:pt>
                <c:pt idx="26713">
                  <c:v>1.3028349999999999E-7</c:v>
                </c:pt>
                <c:pt idx="26714">
                  <c:v>1.302898E-7</c:v>
                </c:pt>
                <c:pt idx="26715">
                  <c:v>1.3029599999999999E-7</c:v>
                </c:pt>
                <c:pt idx="26716">
                  <c:v>1.303023E-7</c:v>
                </c:pt>
                <c:pt idx="26717">
                  <c:v>1.3030849999999999E-7</c:v>
                </c:pt>
                <c:pt idx="26718">
                  <c:v>1.303148E-7</c:v>
                </c:pt>
                <c:pt idx="26719">
                  <c:v>1.3032099999999999E-7</c:v>
                </c:pt>
                <c:pt idx="26720">
                  <c:v>1.303273E-7</c:v>
                </c:pt>
                <c:pt idx="26721">
                  <c:v>1.3033349999999999E-7</c:v>
                </c:pt>
                <c:pt idx="26722">
                  <c:v>1.303398E-7</c:v>
                </c:pt>
                <c:pt idx="26723">
                  <c:v>1.3034599999999999E-7</c:v>
                </c:pt>
                <c:pt idx="26724">
                  <c:v>1.303523E-7</c:v>
                </c:pt>
                <c:pt idx="26725">
                  <c:v>1.303585E-7</c:v>
                </c:pt>
                <c:pt idx="26726">
                  <c:v>1.3036480000000001E-7</c:v>
                </c:pt>
                <c:pt idx="26727">
                  <c:v>1.30371E-7</c:v>
                </c:pt>
                <c:pt idx="26728">
                  <c:v>1.3037730000000001E-7</c:v>
                </c:pt>
                <c:pt idx="26729">
                  <c:v>1.303835E-7</c:v>
                </c:pt>
                <c:pt idx="26730">
                  <c:v>1.3038980000000001E-7</c:v>
                </c:pt>
                <c:pt idx="26731">
                  <c:v>1.30396E-7</c:v>
                </c:pt>
                <c:pt idx="26732">
                  <c:v>1.3040230000000001E-7</c:v>
                </c:pt>
                <c:pt idx="26733">
                  <c:v>1.304085E-7</c:v>
                </c:pt>
                <c:pt idx="26734">
                  <c:v>1.3041480000000001E-7</c:v>
                </c:pt>
                <c:pt idx="26735">
                  <c:v>1.30421E-7</c:v>
                </c:pt>
                <c:pt idx="26736">
                  <c:v>1.3042730000000001E-7</c:v>
                </c:pt>
                <c:pt idx="26737">
                  <c:v>1.304335E-7</c:v>
                </c:pt>
                <c:pt idx="26738">
                  <c:v>1.3043980000000001E-7</c:v>
                </c:pt>
                <c:pt idx="26739">
                  <c:v>1.30446E-7</c:v>
                </c:pt>
                <c:pt idx="26740">
                  <c:v>1.3045230000000001E-7</c:v>
                </c:pt>
                <c:pt idx="26741">
                  <c:v>1.304585E-7</c:v>
                </c:pt>
                <c:pt idx="26742">
                  <c:v>1.3046480000000001E-7</c:v>
                </c:pt>
                <c:pt idx="26743">
                  <c:v>1.30471E-7</c:v>
                </c:pt>
                <c:pt idx="26744">
                  <c:v>1.3047729999999999E-7</c:v>
                </c:pt>
                <c:pt idx="26745">
                  <c:v>1.3048350000000001E-7</c:v>
                </c:pt>
                <c:pt idx="26746">
                  <c:v>1.3048979999999999E-7</c:v>
                </c:pt>
                <c:pt idx="26747">
                  <c:v>1.3049600000000001E-7</c:v>
                </c:pt>
                <c:pt idx="26748">
                  <c:v>1.3050229999999999E-7</c:v>
                </c:pt>
                <c:pt idx="26749">
                  <c:v>1.3050850000000001E-7</c:v>
                </c:pt>
                <c:pt idx="26750">
                  <c:v>1.3051479999999999E-7</c:v>
                </c:pt>
                <c:pt idx="26751">
                  <c:v>1.3052100000000001E-7</c:v>
                </c:pt>
                <c:pt idx="26752">
                  <c:v>1.3052729999999999E-7</c:v>
                </c:pt>
                <c:pt idx="26753">
                  <c:v>1.3053350000000001E-7</c:v>
                </c:pt>
                <c:pt idx="26754">
                  <c:v>1.3053979999999999E-7</c:v>
                </c:pt>
                <c:pt idx="26755">
                  <c:v>1.3054600000000001E-7</c:v>
                </c:pt>
                <c:pt idx="26756">
                  <c:v>1.3055229999999999E-7</c:v>
                </c:pt>
                <c:pt idx="26757">
                  <c:v>1.3055850000000001E-7</c:v>
                </c:pt>
                <c:pt idx="26758">
                  <c:v>1.3056479999999999E-7</c:v>
                </c:pt>
                <c:pt idx="26759">
                  <c:v>1.3057100000000001E-7</c:v>
                </c:pt>
                <c:pt idx="26760">
                  <c:v>1.3057729999999999E-7</c:v>
                </c:pt>
                <c:pt idx="26761">
                  <c:v>1.3058350000000001E-7</c:v>
                </c:pt>
                <c:pt idx="26762">
                  <c:v>1.305898E-7</c:v>
                </c:pt>
                <c:pt idx="26763">
                  <c:v>1.3059599999999999E-7</c:v>
                </c:pt>
                <c:pt idx="26764">
                  <c:v>1.306023E-7</c:v>
                </c:pt>
                <c:pt idx="26765">
                  <c:v>1.3060849999999999E-7</c:v>
                </c:pt>
                <c:pt idx="26766">
                  <c:v>1.306148E-7</c:v>
                </c:pt>
                <c:pt idx="26767">
                  <c:v>1.3062099999999999E-7</c:v>
                </c:pt>
                <c:pt idx="26768">
                  <c:v>1.306273E-7</c:v>
                </c:pt>
                <c:pt idx="26769">
                  <c:v>1.3063349999999999E-7</c:v>
                </c:pt>
                <c:pt idx="26770">
                  <c:v>1.306398E-7</c:v>
                </c:pt>
                <c:pt idx="26771">
                  <c:v>1.3064599999999999E-7</c:v>
                </c:pt>
                <c:pt idx="26772">
                  <c:v>1.306523E-7</c:v>
                </c:pt>
                <c:pt idx="26773">
                  <c:v>1.3065849999999999E-7</c:v>
                </c:pt>
                <c:pt idx="26774">
                  <c:v>1.306648E-7</c:v>
                </c:pt>
                <c:pt idx="26775">
                  <c:v>1.3067099999999999E-7</c:v>
                </c:pt>
                <c:pt idx="26776">
                  <c:v>1.306773E-7</c:v>
                </c:pt>
                <c:pt idx="26777">
                  <c:v>1.3068349999999999E-7</c:v>
                </c:pt>
                <c:pt idx="26778">
                  <c:v>1.306898E-7</c:v>
                </c:pt>
                <c:pt idx="26779">
                  <c:v>1.3069599999999999E-7</c:v>
                </c:pt>
                <c:pt idx="26780">
                  <c:v>1.307023E-7</c:v>
                </c:pt>
                <c:pt idx="26781">
                  <c:v>1.307085E-7</c:v>
                </c:pt>
                <c:pt idx="26782">
                  <c:v>1.3071480000000001E-7</c:v>
                </c:pt>
                <c:pt idx="26783">
                  <c:v>1.30721E-7</c:v>
                </c:pt>
                <c:pt idx="26784">
                  <c:v>1.3072730000000001E-7</c:v>
                </c:pt>
                <c:pt idx="26785">
                  <c:v>1.307335E-7</c:v>
                </c:pt>
                <c:pt idx="26786">
                  <c:v>1.3073980000000001E-7</c:v>
                </c:pt>
                <c:pt idx="26787">
                  <c:v>1.30746E-7</c:v>
                </c:pt>
                <c:pt idx="26788">
                  <c:v>1.3075230000000001E-7</c:v>
                </c:pt>
                <c:pt idx="26789">
                  <c:v>1.307585E-7</c:v>
                </c:pt>
                <c:pt idx="26790">
                  <c:v>1.3076480000000001E-7</c:v>
                </c:pt>
                <c:pt idx="26791">
                  <c:v>1.30771E-7</c:v>
                </c:pt>
                <c:pt idx="26792">
                  <c:v>1.3077730000000001E-7</c:v>
                </c:pt>
                <c:pt idx="26793">
                  <c:v>1.307835E-7</c:v>
                </c:pt>
                <c:pt idx="26794">
                  <c:v>1.3078980000000001E-7</c:v>
                </c:pt>
                <c:pt idx="26795">
                  <c:v>1.30796E-7</c:v>
                </c:pt>
                <c:pt idx="26796">
                  <c:v>1.3080230000000001E-7</c:v>
                </c:pt>
                <c:pt idx="26797">
                  <c:v>1.308085E-7</c:v>
                </c:pt>
                <c:pt idx="26798">
                  <c:v>1.3081480000000001E-7</c:v>
                </c:pt>
                <c:pt idx="26799">
                  <c:v>1.30821E-7</c:v>
                </c:pt>
                <c:pt idx="26800">
                  <c:v>1.3082729999999999E-7</c:v>
                </c:pt>
                <c:pt idx="26801">
                  <c:v>1.308335E-7</c:v>
                </c:pt>
                <c:pt idx="26802">
                  <c:v>1.3083979999999999E-7</c:v>
                </c:pt>
                <c:pt idx="26803">
                  <c:v>1.3084600000000001E-7</c:v>
                </c:pt>
                <c:pt idx="26804">
                  <c:v>1.3085229999999999E-7</c:v>
                </c:pt>
                <c:pt idx="26805">
                  <c:v>1.3085850000000001E-7</c:v>
                </c:pt>
                <c:pt idx="26806">
                  <c:v>1.3086479999999999E-7</c:v>
                </c:pt>
                <c:pt idx="26807">
                  <c:v>1.3087100000000001E-7</c:v>
                </c:pt>
                <c:pt idx="26808">
                  <c:v>1.3087729999999999E-7</c:v>
                </c:pt>
                <c:pt idx="26809">
                  <c:v>1.3088350000000001E-7</c:v>
                </c:pt>
                <c:pt idx="26810">
                  <c:v>1.3088979999999999E-7</c:v>
                </c:pt>
                <c:pt idx="26811">
                  <c:v>1.3089600000000001E-7</c:v>
                </c:pt>
                <c:pt idx="26812">
                  <c:v>1.3090229999999999E-7</c:v>
                </c:pt>
                <c:pt idx="26813">
                  <c:v>1.3090850000000001E-7</c:v>
                </c:pt>
                <c:pt idx="26814">
                  <c:v>1.3091479999999999E-7</c:v>
                </c:pt>
                <c:pt idx="26815">
                  <c:v>1.3092100000000001E-7</c:v>
                </c:pt>
                <c:pt idx="26816">
                  <c:v>1.3092729999999999E-7</c:v>
                </c:pt>
                <c:pt idx="26817">
                  <c:v>1.3093350000000001E-7</c:v>
                </c:pt>
                <c:pt idx="26818">
                  <c:v>1.309398E-7</c:v>
                </c:pt>
                <c:pt idx="26819">
                  <c:v>1.3094599999999999E-7</c:v>
                </c:pt>
                <c:pt idx="26820">
                  <c:v>1.309523E-7</c:v>
                </c:pt>
                <c:pt idx="26821">
                  <c:v>1.3095849999999999E-7</c:v>
                </c:pt>
                <c:pt idx="26822">
                  <c:v>1.309648E-7</c:v>
                </c:pt>
                <c:pt idx="26823">
                  <c:v>1.3097099999999999E-7</c:v>
                </c:pt>
                <c:pt idx="26824">
                  <c:v>1.309773E-7</c:v>
                </c:pt>
                <c:pt idx="26825">
                  <c:v>1.3098349999999999E-7</c:v>
                </c:pt>
                <c:pt idx="26826">
                  <c:v>1.309898E-7</c:v>
                </c:pt>
                <c:pt idx="26827">
                  <c:v>1.3099599999999999E-7</c:v>
                </c:pt>
                <c:pt idx="26828">
                  <c:v>1.310023E-7</c:v>
                </c:pt>
                <c:pt idx="26829">
                  <c:v>1.3100849999999999E-7</c:v>
                </c:pt>
                <c:pt idx="26830">
                  <c:v>1.310148E-7</c:v>
                </c:pt>
                <c:pt idx="26831">
                  <c:v>1.3102099999999999E-7</c:v>
                </c:pt>
                <c:pt idx="26832">
                  <c:v>1.310273E-7</c:v>
                </c:pt>
                <c:pt idx="26833">
                  <c:v>1.3103349999999999E-7</c:v>
                </c:pt>
                <c:pt idx="26834">
                  <c:v>1.310398E-7</c:v>
                </c:pt>
                <c:pt idx="26835">
                  <c:v>1.3104599999999999E-7</c:v>
                </c:pt>
                <c:pt idx="26836">
                  <c:v>1.310523E-7</c:v>
                </c:pt>
                <c:pt idx="26837">
                  <c:v>1.310585E-7</c:v>
                </c:pt>
                <c:pt idx="26838">
                  <c:v>1.3106480000000001E-7</c:v>
                </c:pt>
                <c:pt idx="26839">
                  <c:v>1.31071E-7</c:v>
                </c:pt>
                <c:pt idx="26840">
                  <c:v>1.3107730000000001E-7</c:v>
                </c:pt>
                <c:pt idx="26841">
                  <c:v>1.310835E-7</c:v>
                </c:pt>
                <c:pt idx="26842">
                  <c:v>1.3108980000000001E-7</c:v>
                </c:pt>
                <c:pt idx="26843">
                  <c:v>1.31096E-7</c:v>
                </c:pt>
                <c:pt idx="26844">
                  <c:v>1.3110230000000001E-7</c:v>
                </c:pt>
                <c:pt idx="26845">
                  <c:v>1.311085E-7</c:v>
                </c:pt>
                <c:pt idx="26846">
                  <c:v>1.3111480000000001E-7</c:v>
                </c:pt>
                <c:pt idx="26847">
                  <c:v>1.31121E-7</c:v>
                </c:pt>
                <c:pt idx="26848">
                  <c:v>1.3112730000000001E-7</c:v>
                </c:pt>
                <c:pt idx="26849">
                  <c:v>1.311335E-7</c:v>
                </c:pt>
                <c:pt idx="26850">
                  <c:v>1.3113980000000001E-7</c:v>
                </c:pt>
                <c:pt idx="26851">
                  <c:v>1.31146E-7</c:v>
                </c:pt>
                <c:pt idx="26852">
                  <c:v>1.3115230000000001E-7</c:v>
                </c:pt>
                <c:pt idx="26853">
                  <c:v>1.311585E-7</c:v>
                </c:pt>
                <c:pt idx="26854">
                  <c:v>1.3116480000000001E-7</c:v>
                </c:pt>
                <c:pt idx="26855">
                  <c:v>1.31171E-7</c:v>
                </c:pt>
                <c:pt idx="26856">
                  <c:v>1.3117729999999999E-7</c:v>
                </c:pt>
                <c:pt idx="26857">
                  <c:v>1.311835E-7</c:v>
                </c:pt>
                <c:pt idx="26858">
                  <c:v>1.3118979999999999E-7</c:v>
                </c:pt>
                <c:pt idx="26859">
                  <c:v>1.3119600000000001E-7</c:v>
                </c:pt>
                <c:pt idx="26860">
                  <c:v>1.3120229999999999E-7</c:v>
                </c:pt>
                <c:pt idx="26861">
                  <c:v>1.3120850000000001E-7</c:v>
                </c:pt>
                <c:pt idx="26862">
                  <c:v>1.3121479999999999E-7</c:v>
                </c:pt>
                <c:pt idx="26863">
                  <c:v>1.3122100000000001E-7</c:v>
                </c:pt>
                <c:pt idx="26864">
                  <c:v>1.3122729999999999E-7</c:v>
                </c:pt>
                <c:pt idx="26865">
                  <c:v>1.3123350000000001E-7</c:v>
                </c:pt>
                <c:pt idx="26866">
                  <c:v>1.3123979999999999E-7</c:v>
                </c:pt>
                <c:pt idx="26867">
                  <c:v>1.3124600000000001E-7</c:v>
                </c:pt>
                <c:pt idx="26868">
                  <c:v>1.3125229999999999E-7</c:v>
                </c:pt>
                <c:pt idx="26869">
                  <c:v>1.3125850000000001E-7</c:v>
                </c:pt>
                <c:pt idx="26870">
                  <c:v>1.3126479999999999E-7</c:v>
                </c:pt>
                <c:pt idx="26871">
                  <c:v>1.3127100000000001E-7</c:v>
                </c:pt>
                <c:pt idx="26872">
                  <c:v>1.3127729999999999E-7</c:v>
                </c:pt>
                <c:pt idx="26873">
                  <c:v>1.3128350000000001E-7</c:v>
                </c:pt>
                <c:pt idx="26874">
                  <c:v>1.312898E-7</c:v>
                </c:pt>
                <c:pt idx="26875">
                  <c:v>1.3129600000000001E-7</c:v>
                </c:pt>
                <c:pt idx="26876">
                  <c:v>1.313023E-7</c:v>
                </c:pt>
                <c:pt idx="26877">
                  <c:v>1.3130849999999999E-7</c:v>
                </c:pt>
                <c:pt idx="26878">
                  <c:v>1.313148E-7</c:v>
                </c:pt>
                <c:pt idx="26879">
                  <c:v>1.3132099999999999E-7</c:v>
                </c:pt>
                <c:pt idx="26880">
                  <c:v>1.313273E-7</c:v>
                </c:pt>
                <c:pt idx="26881">
                  <c:v>1.3133349999999999E-7</c:v>
                </c:pt>
                <c:pt idx="26882">
                  <c:v>1.313398E-7</c:v>
                </c:pt>
                <c:pt idx="26883">
                  <c:v>1.3134599999999999E-7</c:v>
                </c:pt>
                <c:pt idx="26884">
                  <c:v>1.313523E-7</c:v>
                </c:pt>
                <c:pt idx="26885">
                  <c:v>1.3135849999999999E-7</c:v>
                </c:pt>
                <c:pt idx="26886">
                  <c:v>1.313648E-7</c:v>
                </c:pt>
                <c:pt idx="26887">
                  <c:v>1.3137099999999999E-7</c:v>
                </c:pt>
                <c:pt idx="26888">
                  <c:v>1.313773E-7</c:v>
                </c:pt>
                <c:pt idx="26889">
                  <c:v>1.3138349999999999E-7</c:v>
                </c:pt>
                <c:pt idx="26890">
                  <c:v>1.313898E-7</c:v>
                </c:pt>
                <c:pt idx="26891">
                  <c:v>1.3139599999999999E-7</c:v>
                </c:pt>
                <c:pt idx="26892">
                  <c:v>1.314023E-7</c:v>
                </c:pt>
                <c:pt idx="26893">
                  <c:v>1.314085E-7</c:v>
                </c:pt>
                <c:pt idx="26894">
                  <c:v>1.314148E-7</c:v>
                </c:pt>
                <c:pt idx="26895">
                  <c:v>1.31421E-7</c:v>
                </c:pt>
                <c:pt idx="26896">
                  <c:v>1.3142730000000001E-7</c:v>
                </c:pt>
                <c:pt idx="26897">
                  <c:v>1.314335E-7</c:v>
                </c:pt>
                <c:pt idx="26898">
                  <c:v>1.3143980000000001E-7</c:v>
                </c:pt>
                <c:pt idx="26899">
                  <c:v>1.31446E-7</c:v>
                </c:pt>
                <c:pt idx="26900">
                  <c:v>1.3145230000000001E-7</c:v>
                </c:pt>
                <c:pt idx="26901">
                  <c:v>1.314585E-7</c:v>
                </c:pt>
                <c:pt idx="26902">
                  <c:v>1.3146480000000001E-7</c:v>
                </c:pt>
                <c:pt idx="26903">
                  <c:v>1.31471E-7</c:v>
                </c:pt>
                <c:pt idx="26904">
                  <c:v>1.3147730000000001E-7</c:v>
                </c:pt>
                <c:pt idx="26905">
                  <c:v>1.314835E-7</c:v>
                </c:pt>
                <c:pt idx="26906">
                  <c:v>1.3148980000000001E-7</c:v>
                </c:pt>
                <c:pt idx="26907">
                  <c:v>1.31496E-7</c:v>
                </c:pt>
                <c:pt idx="26908">
                  <c:v>1.3150230000000001E-7</c:v>
                </c:pt>
                <c:pt idx="26909">
                  <c:v>1.315085E-7</c:v>
                </c:pt>
                <c:pt idx="26910">
                  <c:v>1.3151480000000001E-7</c:v>
                </c:pt>
                <c:pt idx="26911">
                  <c:v>1.31521E-7</c:v>
                </c:pt>
                <c:pt idx="26912">
                  <c:v>1.3152729999999999E-7</c:v>
                </c:pt>
                <c:pt idx="26913">
                  <c:v>1.315335E-7</c:v>
                </c:pt>
                <c:pt idx="26914">
                  <c:v>1.3153979999999999E-7</c:v>
                </c:pt>
                <c:pt idx="26915">
                  <c:v>1.3154600000000001E-7</c:v>
                </c:pt>
                <c:pt idx="26916">
                  <c:v>1.3155229999999999E-7</c:v>
                </c:pt>
                <c:pt idx="26917">
                  <c:v>1.3155850000000001E-7</c:v>
                </c:pt>
                <c:pt idx="26918">
                  <c:v>1.3156479999999999E-7</c:v>
                </c:pt>
                <c:pt idx="26919">
                  <c:v>1.3157100000000001E-7</c:v>
                </c:pt>
                <c:pt idx="26920">
                  <c:v>1.3157729999999999E-7</c:v>
                </c:pt>
                <c:pt idx="26921">
                  <c:v>1.3158350000000001E-7</c:v>
                </c:pt>
                <c:pt idx="26922">
                  <c:v>1.3158979999999999E-7</c:v>
                </c:pt>
                <c:pt idx="26923">
                  <c:v>1.3159600000000001E-7</c:v>
                </c:pt>
                <c:pt idx="26924">
                  <c:v>1.3160229999999999E-7</c:v>
                </c:pt>
                <c:pt idx="26925">
                  <c:v>1.3160850000000001E-7</c:v>
                </c:pt>
                <c:pt idx="26926">
                  <c:v>1.3161479999999999E-7</c:v>
                </c:pt>
                <c:pt idx="26927">
                  <c:v>1.3162100000000001E-7</c:v>
                </c:pt>
                <c:pt idx="26928">
                  <c:v>1.3162729999999999E-7</c:v>
                </c:pt>
                <c:pt idx="26929">
                  <c:v>1.3163350000000001E-7</c:v>
                </c:pt>
                <c:pt idx="26930">
                  <c:v>1.316398E-7</c:v>
                </c:pt>
                <c:pt idx="26931">
                  <c:v>1.3164600000000001E-7</c:v>
                </c:pt>
                <c:pt idx="26932">
                  <c:v>1.316523E-7</c:v>
                </c:pt>
                <c:pt idx="26933">
                  <c:v>1.3165849999999999E-7</c:v>
                </c:pt>
                <c:pt idx="26934">
                  <c:v>1.316648E-7</c:v>
                </c:pt>
                <c:pt idx="26935">
                  <c:v>1.3167099999999999E-7</c:v>
                </c:pt>
                <c:pt idx="26936">
                  <c:v>1.316773E-7</c:v>
                </c:pt>
                <c:pt idx="26937">
                  <c:v>1.3168349999999999E-7</c:v>
                </c:pt>
                <c:pt idx="26938">
                  <c:v>1.316898E-7</c:v>
                </c:pt>
                <c:pt idx="26939">
                  <c:v>1.3169599999999999E-7</c:v>
                </c:pt>
                <c:pt idx="26940">
                  <c:v>1.317023E-7</c:v>
                </c:pt>
                <c:pt idx="26941">
                  <c:v>1.3170849999999999E-7</c:v>
                </c:pt>
                <c:pt idx="26942">
                  <c:v>1.317148E-7</c:v>
                </c:pt>
                <c:pt idx="26943">
                  <c:v>1.3172099999999999E-7</c:v>
                </c:pt>
                <c:pt idx="26944">
                  <c:v>1.317273E-7</c:v>
                </c:pt>
                <c:pt idx="26945">
                  <c:v>1.3173349999999999E-7</c:v>
                </c:pt>
                <c:pt idx="26946">
                  <c:v>1.317398E-7</c:v>
                </c:pt>
                <c:pt idx="26947">
                  <c:v>1.3174599999999999E-7</c:v>
                </c:pt>
                <c:pt idx="26948">
                  <c:v>1.317523E-7</c:v>
                </c:pt>
                <c:pt idx="26949">
                  <c:v>1.3175849999999999E-7</c:v>
                </c:pt>
                <c:pt idx="26950">
                  <c:v>1.317648E-7</c:v>
                </c:pt>
                <c:pt idx="26951">
                  <c:v>1.31771E-7</c:v>
                </c:pt>
                <c:pt idx="26952">
                  <c:v>1.3177730000000001E-7</c:v>
                </c:pt>
                <c:pt idx="26953">
                  <c:v>1.317835E-7</c:v>
                </c:pt>
                <c:pt idx="26954">
                  <c:v>1.3178980000000001E-7</c:v>
                </c:pt>
                <c:pt idx="26955">
                  <c:v>1.31796E-7</c:v>
                </c:pt>
                <c:pt idx="26956">
                  <c:v>1.3180230000000001E-7</c:v>
                </c:pt>
                <c:pt idx="26957">
                  <c:v>1.318085E-7</c:v>
                </c:pt>
                <c:pt idx="26958">
                  <c:v>1.3181480000000001E-7</c:v>
                </c:pt>
                <c:pt idx="26959">
                  <c:v>1.31821E-7</c:v>
                </c:pt>
                <c:pt idx="26960">
                  <c:v>1.3182730000000001E-7</c:v>
                </c:pt>
                <c:pt idx="26961">
                  <c:v>1.318335E-7</c:v>
                </c:pt>
                <c:pt idx="26962">
                  <c:v>1.3183980000000001E-7</c:v>
                </c:pt>
                <c:pt idx="26963">
                  <c:v>1.31846E-7</c:v>
                </c:pt>
                <c:pt idx="26964">
                  <c:v>1.3185230000000001E-7</c:v>
                </c:pt>
                <c:pt idx="26965">
                  <c:v>1.318585E-7</c:v>
                </c:pt>
                <c:pt idx="26966">
                  <c:v>1.3186480000000001E-7</c:v>
                </c:pt>
                <c:pt idx="26967">
                  <c:v>1.31871E-7</c:v>
                </c:pt>
                <c:pt idx="26968">
                  <c:v>1.3187730000000001E-7</c:v>
                </c:pt>
                <c:pt idx="26969">
                  <c:v>1.318835E-7</c:v>
                </c:pt>
                <c:pt idx="26970">
                  <c:v>1.3188979999999999E-7</c:v>
                </c:pt>
                <c:pt idx="26971">
                  <c:v>1.3189600000000001E-7</c:v>
                </c:pt>
                <c:pt idx="26972">
                  <c:v>1.3190229999999999E-7</c:v>
                </c:pt>
                <c:pt idx="26973">
                  <c:v>1.3190850000000001E-7</c:v>
                </c:pt>
                <c:pt idx="26974">
                  <c:v>1.3191479999999999E-7</c:v>
                </c:pt>
                <c:pt idx="26975">
                  <c:v>1.3192100000000001E-7</c:v>
                </c:pt>
                <c:pt idx="26976">
                  <c:v>1.3192729999999999E-7</c:v>
                </c:pt>
                <c:pt idx="26977">
                  <c:v>1.3193350000000001E-7</c:v>
                </c:pt>
                <c:pt idx="26978">
                  <c:v>1.3193979999999999E-7</c:v>
                </c:pt>
                <c:pt idx="26979">
                  <c:v>1.3194600000000001E-7</c:v>
                </c:pt>
                <c:pt idx="26980">
                  <c:v>1.3195229999999999E-7</c:v>
                </c:pt>
                <c:pt idx="26981">
                  <c:v>1.3195850000000001E-7</c:v>
                </c:pt>
                <c:pt idx="26982">
                  <c:v>1.3196479999999999E-7</c:v>
                </c:pt>
                <c:pt idx="26983">
                  <c:v>1.3197100000000001E-7</c:v>
                </c:pt>
                <c:pt idx="26984">
                  <c:v>1.3197729999999999E-7</c:v>
                </c:pt>
                <c:pt idx="26985">
                  <c:v>1.3198350000000001E-7</c:v>
                </c:pt>
                <c:pt idx="26986">
                  <c:v>1.319898E-7</c:v>
                </c:pt>
                <c:pt idx="26987">
                  <c:v>1.3199600000000001E-7</c:v>
                </c:pt>
                <c:pt idx="26988">
                  <c:v>1.320023E-7</c:v>
                </c:pt>
                <c:pt idx="26989">
                  <c:v>1.3200849999999999E-7</c:v>
                </c:pt>
                <c:pt idx="26990">
                  <c:v>1.320148E-7</c:v>
                </c:pt>
                <c:pt idx="26991">
                  <c:v>1.3202099999999999E-7</c:v>
                </c:pt>
                <c:pt idx="26992">
                  <c:v>1.320273E-7</c:v>
                </c:pt>
                <c:pt idx="26993">
                  <c:v>1.3203349999999999E-7</c:v>
                </c:pt>
                <c:pt idx="26994">
                  <c:v>1.320398E-7</c:v>
                </c:pt>
                <c:pt idx="26995">
                  <c:v>1.3204599999999999E-7</c:v>
                </c:pt>
                <c:pt idx="26996">
                  <c:v>1.320523E-7</c:v>
                </c:pt>
                <c:pt idx="26997">
                  <c:v>1.3205849999999999E-7</c:v>
                </c:pt>
                <c:pt idx="26998">
                  <c:v>1.320648E-7</c:v>
                </c:pt>
                <c:pt idx="26999">
                  <c:v>1.3207099999999999E-7</c:v>
                </c:pt>
                <c:pt idx="27000">
                  <c:v>1.320773E-7</c:v>
                </c:pt>
                <c:pt idx="27001">
                  <c:v>1.3208349999999999E-7</c:v>
                </c:pt>
                <c:pt idx="27002">
                  <c:v>1.320898E-7</c:v>
                </c:pt>
                <c:pt idx="27003">
                  <c:v>1.3209599999999999E-7</c:v>
                </c:pt>
                <c:pt idx="27004">
                  <c:v>1.321023E-7</c:v>
                </c:pt>
                <c:pt idx="27005">
                  <c:v>1.3210849999999999E-7</c:v>
                </c:pt>
                <c:pt idx="27006">
                  <c:v>1.321148E-7</c:v>
                </c:pt>
                <c:pt idx="27007">
                  <c:v>1.32121E-7</c:v>
                </c:pt>
                <c:pt idx="27008">
                  <c:v>1.3212730000000001E-7</c:v>
                </c:pt>
                <c:pt idx="27009">
                  <c:v>1.321335E-7</c:v>
                </c:pt>
                <c:pt idx="27010">
                  <c:v>1.3213980000000001E-7</c:v>
                </c:pt>
                <c:pt idx="27011">
                  <c:v>1.32146E-7</c:v>
                </c:pt>
                <c:pt idx="27012">
                  <c:v>1.3215230000000001E-7</c:v>
                </c:pt>
                <c:pt idx="27013">
                  <c:v>1.321585E-7</c:v>
                </c:pt>
                <c:pt idx="27014">
                  <c:v>1.3216480000000001E-7</c:v>
                </c:pt>
                <c:pt idx="27015">
                  <c:v>1.32171E-7</c:v>
                </c:pt>
                <c:pt idx="27016">
                  <c:v>1.3217730000000001E-7</c:v>
                </c:pt>
                <c:pt idx="27017">
                  <c:v>1.321835E-7</c:v>
                </c:pt>
                <c:pt idx="27018">
                  <c:v>1.3218980000000001E-7</c:v>
                </c:pt>
                <c:pt idx="27019">
                  <c:v>1.32196E-7</c:v>
                </c:pt>
                <c:pt idx="27020">
                  <c:v>1.3220230000000001E-7</c:v>
                </c:pt>
                <c:pt idx="27021">
                  <c:v>1.322085E-7</c:v>
                </c:pt>
                <c:pt idx="27022">
                  <c:v>1.3221480000000001E-7</c:v>
                </c:pt>
                <c:pt idx="27023">
                  <c:v>1.32221E-7</c:v>
                </c:pt>
                <c:pt idx="27024">
                  <c:v>1.3222730000000001E-7</c:v>
                </c:pt>
                <c:pt idx="27025">
                  <c:v>1.322335E-7</c:v>
                </c:pt>
                <c:pt idx="27026">
                  <c:v>1.3223979999999999E-7</c:v>
                </c:pt>
                <c:pt idx="27027">
                  <c:v>1.3224600000000001E-7</c:v>
                </c:pt>
                <c:pt idx="27028">
                  <c:v>1.3225229999999999E-7</c:v>
                </c:pt>
                <c:pt idx="27029">
                  <c:v>1.3225850000000001E-7</c:v>
                </c:pt>
                <c:pt idx="27030">
                  <c:v>1.3226479999999999E-7</c:v>
                </c:pt>
                <c:pt idx="27031">
                  <c:v>1.3227100000000001E-7</c:v>
                </c:pt>
                <c:pt idx="27032">
                  <c:v>1.3227729999999999E-7</c:v>
                </c:pt>
                <c:pt idx="27033">
                  <c:v>1.3228350000000001E-7</c:v>
                </c:pt>
                <c:pt idx="27034">
                  <c:v>1.3228979999999999E-7</c:v>
                </c:pt>
                <c:pt idx="27035">
                  <c:v>1.3229600000000001E-7</c:v>
                </c:pt>
                <c:pt idx="27036">
                  <c:v>1.3230229999999999E-7</c:v>
                </c:pt>
                <c:pt idx="27037">
                  <c:v>1.3230850000000001E-7</c:v>
                </c:pt>
                <c:pt idx="27038">
                  <c:v>1.3231479999999999E-7</c:v>
                </c:pt>
                <c:pt idx="27039">
                  <c:v>1.3232100000000001E-7</c:v>
                </c:pt>
                <c:pt idx="27040">
                  <c:v>1.3232729999999999E-7</c:v>
                </c:pt>
                <c:pt idx="27041">
                  <c:v>1.3233350000000001E-7</c:v>
                </c:pt>
                <c:pt idx="27042">
                  <c:v>1.3233979999999999E-7</c:v>
                </c:pt>
                <c:pt idx="27043">
                  <c:v>1.3234600000000001E-7</c:v>
                </c:pt>
                <c:pt idx="27044">
                  <c:v>1.323523E-7</c:v>
                </c:pt>
                <c:pt idx="27045">
                  <c:v>1.3235849999999999E-7</c:v>
                </c:pt>
                <c:pt idx="27046">
                  <c:v>1.323648E-7</c:v>
                </c:pt>
                <c:pt idx="27047">
                  <c:v>1.3237099999999999E-7</c:v>
                </c:pt>
                <c:pt idx="27048">
                  <c:v>1.323773E-7</c:v>
                </c:pt>
                <c:pt idx="27049">
                  <c:v>1.3238349999999999E-7</c:v>
                </c:pt>
                <c:pt idx="27050">
                  <c:v>1.323898E-7</c:v>
                </c:pt>
                <c:pt idx="27051">
                  <c:v>1.3239599999999999E-7</c:v>
                </c:pt>
                <c:pt idx="27052">
                  <c:v>1.324023E-7</c:v>
                </c:pt>
                <c:pt idx="27053">
                  <c:v>1.3240849999999999E-7</c:v>
                </c:pt>
                <c:pt idx="27054">
                  <c:v>1.324148E-7</c:v>
                </c:pt>
                <c:pt idx="27055">
                  <c:v>1.3242099999999999E-7</c:v>
                </c:pt>
                <c:pt idx="27056">
                  <c:v>1.324273E-7</c:v>
                </c:pt>
                <c:pt idx="27057">
                  <c:v>1.3243349999999999E-7</c:v>
                </c:pt>
                <c:pt idx="27058">
                  <c:v>1.324398E-7</c:v>
                </c:pt>
                <c:pt idx="27059">
                  <c:v>1.3244599999999999E-7</c:v>
                </c:pt>
                <c:pt idx="27060">
                  <c:v>1.324523E-7</c:v>
                </c:pt>
                <c:pt idx="27061">
                  <c:v>1.3245849999999999E-7</c:v>
                </c:pt>
                <c:pt idx="27062">
                  <c:v>1.324648E-7</c:v>
                </c:pt>
                <c:pt idx="27063">
                  <c:v>1.32471E-7</c:v>
                </c:pt>
                <c:pt idx="27064">
                  <c:v>1.3247730000000001E-7</c:v>
                </c:pt>
                <c:pt idx="27065">
                  <c:v>1.324835E-7</c:v>
                </c:pt>
                <c:pt idx="27066">
                  <c:v>1.3248980000000001E-7</c:v>
                </c:pt>
                <c:pt idx="27067">
                  <c:v>1.32496E-7</c:v>
                </c:pt>
                <c:pt idx="27068">
                  <c:v>1.3250230000000001E-7</c:v>
                </c:pt>
                <c:pt idx="27069">
                  <c:v>1.325085E-7</c:v>
                </c:pt>
                <c:pt idx="27070">
                  <c:v>1.3251480000000001E-7</c:v>
                </c:pt>
                <c:pt idx="27071">
                  <c:v>1.32521E-7</c:v>
                </c:pt>
                <c:pt idx="27072">
                  <c:v>1.3252730000000001E-7</c:v>
                </c:pt>
                <c:pt idx="27073">
                  <c:v>1.325335E-7</c:v>
                </c:pt>
                <c:pt idx="27074">
                  <c:v>1.3253980000000001E-7</c:v>
                </c:pt>
                <c:pt idx="27075">
                  <c:v>1.32546E-7</c:v>
                </c:pt>
                <c:pt idx="27076">
                  <c:v>1.3255230000000001E-7</c:v>
                </c:pt>
                <c:pt idx="27077">
                  <c:v>1.325585E-7</c:v>
                </c:pt>
                <c:pt idx="27078">
                  <c:v>1.3256480000000001E-7</c:v>
                </c:pt>
                <c:pt idx="27079">
                  <c:v>1.32571E-7</c:v>
                </c:pt>
                <c:pt idx="27080">
                  <c:v>1.3257730000000001E-7</c:v>
                </c:pt>
                <c:pt idx="27081">
                  <c:v>1.325835E-7</c:v>
                </c:pt>
                <c:pt idx="27082">
                  <c:v>1.3258979999999999E-7</c:v>
                </c:pt>
                <c:pt idx="27083">
                  <c:v>1.32596E-7</c:v>
                </c:pt>
                <c:pt idx="27084">
                  <c:v>1.3260229999999999E-7</c:v>
                </c:pt>
                <c:pt idx="27085">
                  <c:v>1.3260850000000001E-7</c:v>
                </c:pt>
                <c:pt idx="27086">
                  <c:v>1.3261479999999999E-7</c:v>
                </c:pt>
                <c:pt idx="27087">
                  <c:v>1.3262100000000001E-7</c:v>
                </c:pt>
                <c:pt idx="27088">
                  <c:v>1.3262729999999999E-7</c:v>
                </c:pt>
                <c:pt idx="27089">
                  <c:v>1.3263350000000001E-7</c:v>
                </c:pt>
                <c:pt idx="27090">
                  <c:v>1.3263979999999999E-7</c:v>
                </c:pt>
                <c:pt idx="27091">
                  <c:v>1.3264600000000001E-7</c:v>
                </c:pt>
                <c:pt idx="27092">
                  <c:v>1.3265229999999999E-7</c:v>
                </c:pt>
                <c:pt idx="27093">
                  <c:v>1.3265850000000001E-7</c:v>
                </c:pt>
                <c:pt idx="27094">
                  <c:v>1.3266479999999999E-7</c:v>
                </c:pt>
                <c:pt idx="27095">
                  <c:v>1.3267100000000001E-7</c:v>
                </c:pt>
                <c:pt idx="27096">
                  <c:v>1.3267729999999999E-7</c:v>
                </c:pt>
                <c:pt idx="27097">
                  <c:v>1.3268350000000001E-7</c:v>
                </c:pt>
                <c:pt idx="27098">
                  <c:v>1.3268979999999999E-7</c:v>
                </c:pt>
                <c:pt idx="27099">
                  <c:v>1.3269600000000001E-7</c:v>
                </c:pt>
                <c:pt idx="27100">
                  <c:v>1.327023E-7</c:v>
                </c:pt>
                <c:pt idx="27101">
                  <c:v>1.3270849999999999E-7</c:v>
                </c:pt>
                <c:pt idx="27102">
                  <c:v>1.327148E-7</c:v>
                </c:pt>
                <c:pt idx="27103">
                  <c:v>1.3272099999999999E-7</c:v>
                </c:pt>
                <c:pt idx="27104">
                  <c:v>1.327273E-7</c:v>
                </c:pt>
                <c:pt idx="27105">
                  <c:v>1.3273349999999999E-7</c:v>
                </c:pt>
                <c:pt idx="27106">
                  <c:v>1.327398E-7</c:v>
                </c:pt>
                <c:pt idx="27107">
                  <c:v>1.3274599999999999E-7</c:v>
                </c:pt>
                <c:pt idx="27108">
                  <c:v>1.327523E-7</c:v>
                </c:pt>
                <c:pt idx="27109">
                  <c:v>1.3275849999999999E-7</c:v>
                </c:pt>
                <c:pt idx="27110">
                  <c:v>1.327648E-7</c:v>
                </c:pt>
                <c:pt idx="27111">
                  <c:v>1.3277099999999999E-7</c:v>
                </c:pt>
                <c:pt idx="27112">
                  <c:v>1.327773E-7</c:v>
                </c:pt>
                <c:pt idx="27113">
                  <c:v>1.3278349999999999E-7</c:v>
                </c:pt>
                <c:pt idx="27114">
                  <c:v>1.327898E-7</c:v>
                </c:pt>
                <c:pt idx="27115">
                  <c:v>1.3279599999999999E-7</c:v>
                </c:pt>
                <c:pt idx="27116">
                  <c:v>1.328023E-7</c:v>
                </c:pt>
                <c:pt idx="27117">
                  <c:v>1.3280849999999999E-7</c:v>
                </c:pt>
                <c:pt idx="27118">
                  <c:v>1.328148E-7</c:v>
                </c:pt>
                <c:pt idx="27119">
                  <c:v>1.32821E-7</c:v>
                </c:pt>
                <c:pt idx="27120">
                  <c:v>1.3282730000000001E-7</c:v>
                </c:pt>
                <c:pt idx="27121">
                  <c:v>1.328335E-7</c:v>
                </c:pt>
                <c:pt idx="27122">
                  <c:v>1.3283980000000001E-7</c:v>
                </c:pt>
                <c:pt idx="27123">
                  <c:v>1.32846E-7</c:v>
                </c:pt>
                <c:pt idx="27124">
                  <c:v>1.3285230000000001E-7</c:v>
                </c:pt>
                <c:pt idx="27125">
                  <c:v>1.328585E-7</c:v>
                </c:pt>
                <c:pt idx="27126">
                  <c:v>1.3286480000000001E-7</c:v>
                </c:pt>
                <c:pt idx="27127">
                  <c:v>1.32871E-7</c:v>
                </c:pt>
                <c:pt idx="27128">
                  <c:v>1.3287730000000001E-7</c:v>
                </c:pt>
                <c:pt idx="27129">
                  <c:v>1.328835E-7</c:v>
                </c:pt>
                <c:pt idx="27130">
                  <c:v>1.3288980000000001E-7</c:v>
                </c:pt>
                <c:pt idx="27131">
                  <c:v>1.32896E-7</c:v>
                </c:pt>
                <c:pt idx="27132">
                  <c:v>1.3290230000000001E-7</c:v>
                </c:pt>
                <c:pt idx="27133">
                  <c:v>1.329085E-7</c:v>
                </c:pt>
                <c:pt idx="27134">
                  <c:v>1.3291480000000001E-7</c:v>
                </c:pt>
                <c:pt idx="27135">
                  <c:v>1.32921E-7</c:v>
                </c:pt>
                <c:pt idx="27136">
                  <c:v>1.3292730000000001E-7</c:v>
                </c:pt>
                <c:pt idx="27137">
                  <c:v>1.329335E-7</c:v>
                </c:pt>
                <c:pt idx="27138">
                  <c:v>1.3293979999999999E-7</c:v>
                </c:pt>
                <c:pt idx="27139">
                  <c:v>1.32946E-7</c:v>
                </c:pt>
                <c:pt idx="27140">
                  <c:v>1.3295229999999999E-7</c:v>
                </c:pt>
                <c:pt idx="27141">
                  <c:v>1.3295850000000001E-7</c:v>
                </c:pt>
                <c:pt idx="27142">
                  <c:v>1.3296479999999999E-7</c:v>
                </c:pt>
                <c:pt idx="27143">
                  <c:v>1.3297100000000001E-7</c:v>
                </c:pt>
                <c:pt idx="27144">
                  <c:v>1.3297729999999999E-7</c:v>
                </c:pt>
                <c:pt idx="27145">
                  <c:v>1.3298350000000001E-7</c:v>
                </c:pt>
                <c:pt idx="27146">
                  <c:v>1.3298979999999999E-7</c:v>
                </c:pt>
                <c:pt idx="27147">
                  <c:v>1.3299600000000001E-7</c:v>
                </c:pt>
                <c:pt idx="27148">
                  <c:v>1.3300229999999999E-7</c:v>
                </c:pt>
                <c:pt idx="27149">
                  <c:v>1.3300850000000001E-7</c:v>
                </c:pt>
                <c:pt idx="27150">
                  <c:v>1.3301479999999999E-7</c:v>
                </c:pt>
                <c:pt idx="27151">
                  <c:v>1.3302100000000001E-7</c:v>
                </c:pt>
                <c:pt idx="27152">
                  <c:v>1.3302729999999999E-7</c:v>
                </c:pt>
                <c:pt idx="27153">
                  <c:v>1.3303350000000001E-7</c:v>
                </c:pt>
                <c:pt idx="27154">
                  <c:v>1.3303979999999999E-7</c:v>
                </c:pt>
                <c:pt idx="27155">
                  <c:v>1.3304600000000001E-7</c:v>
                </c:pt>
                <c:pt idx="27156">
                  <c:v>1.330523E-7</c:v>
                </c:pt>
                <c:pt idx="27157">
                  <c:v>1.3305850000000001E-7</c:v>
                </c:pt>
                <c:pt idx="27158">
                  <c:v>1.330648E-7</c:v>
                </c:pt>
                <c:pt idx="27159">
                  <c:v>1.3307099999999999E-7</c:v>
                </c:pt>
                <c:pt idx="27160">
                  <c:v>1.330773E-7</c:v>
                </c:pt>
                <c:pt idx="27161">
                  <c:v>1.3308349999999999E-7</c:v>
                </c:pt>
                <c:pt idx="27162">
                  <c:v>1.330898E-7</c:v>
                </c:pt>
                <c:pt idx="27163">
                  <c:v>1.3309599999999999E-7</c:v>
                </c:pt>
                <c:pt idx="27164">
                  <c:v>1.331023E-7</c:v>
                </c:pt>
                <c:pt idx="27165">
                  <c:v>1.3310849999999999E-7</c:v>
                </c:pt>
                <c:pt idx="27166">
                  <c:v>1.331148E-7</c:v>
                </c:pt>
                <c:pt idx="27167">
                  <c:v>1.3312099999999999E-7</c:v>
                </c:pt>
                <c:pt idx="27168">
                  <c:v>1.331273E-7</c:v>
                </c:pt>
                <c:pt idx="27169">
                  <c:v>1.3313349999999999E-7</c:v>
                </c:pt>
                <c:pt idx="27170">
                  <c:v>1.331398E-7</c:v>
                </c:pt>
                <c:pt idx="27171">
                  <c:v>1.3314599999999999E-7</c:v>
                </c:pt>
                <c:pt idx="27172">
                  <c:v>1.331523E-7</c:v>
                </c:pt>
                <c:pt idx="27173">
                  <c:v>1.3315849999999999E-7</c:v>
                </c:pt>
                <c:pt idx="27174">
                  <c:v>1.331648E-7</c:v>
                </c:pt>
                <c:pt idx="27175">
                  <c:v>1.33171E-7</c:v>
                </c:pt>
                <c:pt idx="27176">
                  <c:v>1.331773E-7</c:v>
                </c:pt>
                <c:pt idx="27177">
                  <c:v>1.331835E-7</c:v>
                </c:pt>
                <c:pt idx="27178">
                  <c:v>1.3318980000000001E-7</c:v>
                </c:pt>
                <c:pt idx="27179">
                  <c:v>1.33196E-7</c:v>
                </c:pt>
                <c:pt idx="27180">
                  <c:v>1.3320230000000001E-7</c:v>
                </c:pt>
                <c:pt idx="27181">
                  <c:v>1.332085E-7</c:v>
                </c:pt>
                <c:pt idx="27182">
                  <c:v>1.3321480000000001E-7</c:v>
                </c:pt>
                <c:pt idx="27183">
                  <c:v>1.33221E-7</c:v>
                </c:pt>
                <c:pt idx="27184">
                  <c:v>1.3322730000000001E-7</c:v>
                </c:pt>
                <c:pt idx="27185">
                  <c:v>1.332335E-7</c:v>
                </c:pt>
                <c:pt idx="27186">
                  <c:v>1.3323980000000001E-7</c:v>
                </c:pt>
                <c:pt idx="27187">
                  <c:v>1.33246E-7</c:v>
                </c:pt>
                <c:pt idx="27188">
                  <c:v>1.3325230000000001E-7</c:v>
                </c:pt>
                <c:pt idx="27189">
                  <c:v>1.332585E-7</c:v>
                </c:pt>
                <c:pt idx="27190">
                  <c:v>1.3326480000000001E-7</c:v>
                </c:pt>
                <c:pt idx="27191">
                  <c:v>1.33271E-7</c:v>
                </c:pt>
                <c:pt idx="27192">
                  <c:v>1.3327730000000001E-7</c:v>
                </c:pt>
                <c:pt idx="27193">
                  <c:v>1.332835E-7</c:v>
                </c:pt>
                <c:pt idx="27194">
                  <c:v>1.3328979999999999E-7</c:v>
                </c:pt>
                <c:pt idx="27195">
                  <c:v>1.33296E-7</c:v>
                </c:pt>
                <c:pt idx="27196">
                  <c:v>1.3330229999999999E-7</c:v>
                </c:pt>
                <c:pt idx="27197">
                  <c:v>1.3330850000000001E-7</c:v>
                </c:pt>
                <c:pt idx="27198">
                  <c:v>1.3331479999999999E-7</c:v>
                </c:pt>
                <c:pt idx="27199">
                  <c:v>1.3332100000000001E-7</c:v>
                </c:pt>
                <c:pt idx="27200">
                  <c:v>1.3332729999999999E-7</c:v>
                </c:pt>
                <c:pt idx="27201">
                  <c:v>1.3333350000000001E-7</c:v>
                </c:pt>
                <c:pt idx="27202">
                  <c:v>1.3333979999999999E-7</c:v>
                </c:pt>
                <c:pt idx="27203">
                  <c:v>1.3334600000000001E-7</c:v>
                </c:pt>
                <c:pt idx="27204">
                  <c:v>1.3335229999999999E-7</c:v>
                </c:pt>
                <c:pt idx="27205">
                  <c:v>1.3335850000000001E-7</c:v>
                </c:pt>
                <c:pt idx="27206">
                  <c:v>1.3336479999999999E-7</c:v>
                </c:pt>
                <c:pt idx="27207">
                  <c:v>1.3337100000000001E-7</c:v>
                </c:pt>
                <c:pt idx="27208">
                  <c:v>1.3337729999999999E-7</c:v>
                </c:pt>
                <c:pt idx="27209">
                  <c:v>1.3338350000000001E-7</c:v>
                </c:pt>
                <c:pt idx="27210">
                  <c:v>1.3338979999999999E-7</c:v>
                </c:pt>
                <c:pt idx="27211">
                  <c:v>1.3339600000000001E-7</c:v>
                </c:pt>
                <c:pt idx="27212">
                  <c:v>1.334023E-7</c:v>
                </c:pt>
                <c:pt idx="27213">
                  <c:v>1.3340850000000001E-7</c:v>
                </c:pt>
                <c:pt idx="27214">
                  <c:v>1.334148E-7</c:v>
                </c:pt>
                <c:pt idx="27215">
                  <c:v>1.3342099999999999E-7</c:v>
                </c:pt>
                <c:pt idx="27216">
                  <c:v>1.334273E-7</c:v>
                </c:pt>
                <c:pt idx="27217">
                  <c:v>1.3343349999999999E-7</c:v>
                </c:pt>
                <c:pt idx="27218">
                  <c:v>1.334398E-7</c:v>
                </c:pt>
                <c:pt idx="27219">
                  <c:v>1.3344599999999999E-7</c:v>
                </c:pt>
                <c:pt idx="27220">
                  <c:v>1.334523E-7</c:v>
                </c:pt>
                <c:pt idx="27221">
                  <c:v>1.3345849999999999E-7</c:v>
                </c:pt>
                <c:pt idx="27222">
                  <c:v>1.334648E-7</c:v>
                </c:pt>
                <c:pt idx="27223">
                  <c:v>1.3347099999999999E-7</c:v>
                </c:pt>
                <c:pt idx="27224">
                  <c:v>1.334773E-7</c:v>
                </c:pt>
                <c:pt idx="27225">
                  <c:v>1.3348349999999999E-7</c:v>
                </c:pt>
                <c:pt idx="27226">
                  <c:v>1.334898E-7</c:v>
                </c:pt>
                <c:pt idx="27227">
                  <c:v>1.3349599999999999E-7</c:v>
                </c:pt>
                <c:pt idx="27228">
                  <c:v>1.335023E-7</c:v>
                </c:pt>
                <c:pt idx="27229">
                  <c:v>1.3350849999999999E-7</c:v>
                </c:pt>
                <c:pt idx="27230">
                  <c:v>1.335148E-7</c:v>
                </c:pt>
                <c:pt idx="27231">
                  <c:v>1.33521E-7</c:v>
                </c:pt>
                <c:pt idx="27232">
                  <c:v>1.335273E-7</c:v>
                </c:pt>
                <c:pt idx="27233">
                  <c:v>1.335335E-7</c:v>
                </c:pt>
                <c:pt idx="27234">
                  <c:v>1.3353980000000001E-7</c:v>
                </c:pt>
                <c:pt idx="27235">
                  <c:v>1.33546E-7</c:v>
                </c:pt>
                <c:pt idx="27236">
                  <c:v>1.3355230000000001E-7</c:v>
                </c:pt>
                <c:pt idx="27237">
                  <c:v>1.335585E-7</c:v>
                </c:pt>
                <c:pt idx="27238">
                  <c:v>1.3356480000000001E-7</c:v>
                </c:pt>
                <c:pt idx="27239">
                  <c:v>1.33571E-7</c:v>
                </c:pt>
                <c:pt idx="27240">
                  <c:v>1.3357730000000001E-7</c:v>
                </c:pt>
                <c:pt idx="27241">
                  <c:v>1.335835E-7</c:v>
                </c:pt>
                <c:pt idx="27242">
                  <c:v>1.3358980000000001E-7</c:v>
                </c:pt>
                <c:pt idx="27243">
                  <c:v>1.33596E-7</c:v>
                </c:pt>
                <c:pt idx="27244">
                  <c:v>1.3360230000000001E-7</c:v>
                </c:pt>
                <c:pt idx="27245">
                  <c:v>1.336085E-7</c:v>
                </c:pt>
                <c:pt idx="27246">
                  <c:v>1.3361480000000001E-7</c:v>
                </c:pt>
                <c:pt idx="27247">
                  <c:v>1.33621E-7</c:v>
                </c:pt>
                <c:pt idx="27248">
                  <c:v>1.3362730000000001E-7</c:v>
                </c:pt>
                <c:pt idx="27249">
                  <c:v>1.336335E-7</c:v>
                </c:pt>
                <c:pt idx="27250">
                  <c:v>1.3363979999999999E-7</c:v>
                </c:pt>
                <c:pt idx="27251">
                  <c:v>1.33646E-7</c:v>
                </c:pt>
                <c:pt idx="27252">
                  <c:v>1.3365229999999999E-7</c:v>
                </c:pt>
                <c:pt idx="27253">
                  <c:v>1.3365850000000001E-7</c:v>
                </c:pt>
                <c:pt idx="27254">
                  <c:v>1.3366479999999999E-7</c:v>
                </c:pt>
                <c:pt idx="27255">
                  <c:v>1.3367100000000001E-7</c:v>
                </c:pt>
                <c:pt idx="27256">
                  <c:v>1.3367729999999999E-7</c:v>
                </c:pt>
                <c:pt idx="27257">
                  <c:v>1.3368350000000001E-7</c:v>
                </c:pt>
                <c:pt idx="27258">
                  <c:v>1.3368979999999999E-7</c:v>
                </c:pt>
                <c:pt idx="27259">
                  <c:v>1.3369600000000001E-7</c:v>
                </c:pt>
                <c:pt idx="27260">
                  <c:v>1.3370229999999999E-7</c:v>
                </c:pt>
                <c:pt idx="27261">
                  <c:v>1.3370850000000001E-7</c:v>
                </c:pt>
                <c:pt idx="27262">
                  <c:v>1.3371479999999999E-7</c:v>
                </c:pt>
                <c:pt idx="27263">
                  <c:v>1.3372100000000001E-7</c:v>
                </c:pt>
                <c:pt idx="27264">
                  <c:v>1.3372729999999999E-7</c:v>
                </c:pt>
                <c:pt idx="27265">
                  <c:v>1.3373350000000001E-7</c:v>
                </c:pt>
                <c:pt idx="27266">
                  <c:v>1.3373979999999999E-7</c:v>
                </c:pt>
                <c:pt idx="27267">
                  <c:v>1.3374600000000001E-7</c:v>
                </c:pt>
                <c:pt idx="27268">
                  <c:v>1.337523E-7</c:v>
                </c:pt>
                <c:pt idx="27269">
                  <c:v>1.3375850000000001E-7</c:v>
                </c:pt>
                <c:pt idx="27270">
                  <c:v>1.337648E-7</c:v>
                </c:pt>
                <c:pt idx="27271">
                  <c:v>1.3377099999999999E-7</c:v>
                </c:pt>
                <c:pt idx="27272">
                  <c:v>1.337773E-7</c:v>
                </c:pt>
                <c:pt idx="27273">
                  <c:v>1.3378349999999999E-7</c:v>
                </c:pt>
                <c:pt idx="27274">
                  <c:v>1.337898E-7</c:v>
                </c:pt>
                <c:pt idx="27275">
                  <c:v>1.3379599999999999E-7</c:v>
                </c:pt>
                <c:pt idx="27276">
                  <c:v>1.338023E-7</c:v>
                </c:pt>
                <c:pt idx="27277">
                  <c:v>1.3380849999999999E-7</c:v>
                </c:pt>
                <c:pt idx="27278">
                  <c:v>1.338148E-7</c:v>
                </c:pt>
                <c:pt idx="27279">
                  <c:v>1.3382099999999999E-7</c:v>
                </c:pt>
                <c:pt idx="27280">
                  <c:v>1.338273E-7</c:v>
                </c:pt>
                <c:pt idx="27281">
                  <c:v>1.3383349999999999E-7</c:v>
                </c:pt>
                <c:pt idx="27282">
                  <c:v>1.338398E-7</c:v>
                </c:pt>
                <c:pt idx="27283">
                  <c:v>1.3384599999999999E-7</c:v>
                </c:pt>
                <c:pt idx="27284">
                  <c:v>1.338523E-7</c:v>
                </c:pt>
                <c:pt idx="27285">
                  <c:v>1.3385849999999999E-7</c:v>
                </c:pt>
                <c:pt idx="27286">
                  <c:v>1.338648E-7</c:v>
                </c:pt>
                <c:pt idx="27287">
                  <c:v>1.3387099999999999E-7</c:v>
                </c:pt>
                <c:pt idx="27288">
                  <c:v>1.338773E-7</c:v>
                </c:pt>
                <c:pt idx="27289">
                  <c:v>1.338835E-7</c:v>
                </c:pt>
                <c:pt idx="27290">
                  <c:v>1.3388980000000001E-7</c:v>
                </c:pt>
                <c:pt idx="27291">
                  <c:v>1.33896E-7</c:v>
                </c:pt>
                <c:pt idx="27292">
                  <c:v>1.3390230000000001E-7</c:v>
                </c:pt>
                <c:pt idx="27293">
                  <c:v>1.339085E-7</c:v>
                </c:pt>
                <c:pt idx="27294">
                  <c:v>1.3391480000000001E-7</c:v>
                </c:pt>
                <c:pt idx="27295">
                  <c:v>1.33921E-7</c:v>
                </c:pt>
                <c:pt idx="27296">
                  <c:v>1.3392730000000001E-7</c:v>
                </c:pt>
                <c:pt idx="27297">
                  <c:v>1.339335E-7</c:v>
                </c:pt>
                <c:pt idx="27298">
                  <c:v>1.3393980000000001E-7</c:v>
                </c:pt>
                <c:pt idx="27299">
                  <c:v>1.33946E-7</c:v>
                </c:pt>
                <c:pt idx="27300">
                  <c:v>1.3395230000000001E-7</c:v>
                </c:pt>
                <c:pt idx="27301">
                  <c:v>1.339585E-7</c:v>
                </c:pt>
                <c:pt idx="27302">
                  <c:v>1.3396480000000001E-7</c:v>
                </c:pt>
                <c:pt idx="27303">
                  <c:v>1.33971E-7</c:v>
                </c:pt>
                <c:pt idx="27304">
                  <c:v>1.3397730000000001E-7</c:v>
                </c:pt>
                <c:pt idx="27305">
                  <c:v>1.339835E-7</c:v>
                </c:pt>
                <c:pt idx="27306">
                  <c:v>1.3398980000000001E-7</c:v>
                </c:pt>
                <c:pt idx="27307">
                  <c:v>1.33996E-7</c:v>
                </c:pt>
                <c:pt idx="27308">
                  <c:v>1.3400229999999999E-7</c:v>
                </c:pt>
                <c:pt idx="27309">
                  <c:v>1.3400850000000001E-7</c:v>
                </c:pt>
                <c:pt idx="27310">
                  <c:v>1.3401479999999999E-7</c:v>
                </c:pt>
                <c:pt idx="27311">
                  <c:v>1.3402100000000001E-7</c:v>
                </c:pt>
                <c:pt idx="27312">
                  <c:v>1.3402729999999999E-7</c:v>
                </c:pt>
                <c:pt idx="27313">
                  <c:v>1.3403350000000001E-7</c:v>
                </c:pt>
                <c:pt idx="27314">
                  <c:v>1.3403979999999999E-7</c:v>
                </c:pt>
                <c:pt idx="27315">
                  <c:v>1.3404600000000001E-7</c:v>
                </c:pt>
                <c:pt idx="27316">
                  <c:v>1.3405229999999999E-7</c:v>
                </c:pt>
                <c:pt idx="27317">
                  <c:v>1.3405850000000001E-7</c:v>
                </c:pt>
                <c:pt idx="27318">
                  <c:v>1.3406479999999999E-7</c:v>
                </c:pt>
                <c:pt idx="27319">
                  <c:v>1.3407100000000001E-7</c:v>
                </c:pt>
                <c:pt idx="27320">
                  <c:v>1.3407729999999999E-7</c:v>
                </c:pt>
                <c:pt idx="27321">
                  <c:v>1.3408350000000001E-7</c:v>
                </c:pt>
                <c:pt idx="27322">
                  <c:v>1.3408979999999999E-7</c:v>
                </c:pt>
                <c:pt idx="27323">
                  <c:v>1.3409600000000001E-7</c:v>
                </c:pt>
                <c:pt idx="27324">
                  <c:v>1.341023E-7</c:v>
                </c:pt>
                <c:pt idx="27325">
                  <c:v>1.3410850000000001E-7</c:v>
                </c:pt>
                <c:pt idx="27326">
                  <c:v>1.341148E-7</c:v>
                </c:pt>
                <c:pt idx="27327">
                  <c:v>1.3412099999999999E-7</c:v>
                </c:pt>
                <c:pt idx="27328">
                  <c:v>1.341273E-7</c:v>
                </c:pt>
                <c:pt idx="27329">
                  <c:v>1.3413349999999999E-7</c:v>
                </c:pt>
                <c:pt idx="27330">
                  <c:v>1.341398E-7</c:v>
                </c:pt>
                <c:pt idx="27331">
                  <c:v>1.3414599999999999E-7</c:v>
                </c:pt>
                <c:pt idx="27332">
                  <c:v>1.341523E-7</c:v>
                </c:pt>
                <c:pt idx="27333">
                  <c:v>1.3415849999999999E-7</c:v>
                </c:pt>
                <c:pt idx="27334">
                  <c:v>1.341648E-7</c:v>
                </c:pt>
                <c:pt idx="27335">
                  <c:v>1.3417099999999999E-7</c:v>
                </c:pt>
                <c:pt idx="27336">
                  <c:v>1.341773E-7</c:v>
                </c:pt>
                <c:pt idx="27337">
                  <c:v>1.3418349999999999E-7</c:v>
                </c:pt>
                <c:pt idx="27338">
                  <c:v>1.341898E-7</c:v>
                </c:pt>
                <c:pt idx="27339">
                  <c:v>1.3419599999999999E-7</c:v>
                </c:pt>
                <c:pt idx="27340">
                  <c:v>1.342023E-7</c:v>
                </c:pt>
                <c:pt idx="27341">
                  <c:v>1.3420849999999999E-7</c:v>
                </c:pt>
                <c:pt idx="27342">
                  <c:v>1.342148E-7</c:v>
                </c:pt>
                <c:pt idx="27343">
                  <c:v>1.3422099999999999E-7</c:v>
                </c:pt>
                <c:pt idx="27344">
                  <c:v>1.342273E-7</c:v>
                </c:pt>
                <c:pt idx="27345">
                  <c:v>1.342335E-7</c:v>
                </c:pt>
                <c:pt idx="27346">
                  <c:v>1.3423980000000001E-7</c:v>
                </c:pt>
                <c:pt idx="27347">
                  <c:v>1.34246E-7</c:v>
                </c:pt>
                <c:pt idx="27348">
                  <c:v>1.3425230000000001E-7</c:v>
                </c:pt>
                <c:pt idx="27349">
                  <c:v>1.342585E-7</c:v>
                </c:pt>
                <c:pt idx="27350">
                  <c:v>1.3426480000000001E-7</c:v>
                </c:pt>
                <c:pt idx="27351">
                  <c:v>1.34271E-7</c:v>
                </c:pt>
                <c:pt idx="27352">
                  <c:v>1.3427730000000001E-7</c:v>
                </c:pt>
                <c:pt idx="27353">
                  <c:v>1.342835E-7</c:v>
                </c:pt>
                <c:pt idx="27354">
                  <c:v>1.3428980000000001E-7</c:v>
                </c:pt>
                <c:pt idx="27355">
                  <c:v>1.34296E-7</c:v>
                </c:pt>
                <c:pt idx="27356">
                  <c:v>1.3430230000000001E-7</c:v>
                </c:pt>
                <c:pt idx="27357">
                  <c:v>1.343085E-7</c:v>
                </c:pt>
                <c:pt idx="27358">
                  <c:v>1.3431480000000001E-7</c:v>
                </c:pt>
                <c:pt idx="27359">
                  <c:v>1.34321E-7</c:v>
                </c:pt>
                <c:pt idx="27360">
                  <c:v>1.3432730000000001E-7</c:v>
                </c:pt>
                <c:pt idx="27361">
                  <c:v>1.343335E-7</c:v>
                </c:pt>
                <c:pt idx="27362">
                  <c:v>1.3433980000000001E-7</c:v>
                </c:pt>
                <c:pt idx="27363">
                  <c:v>1.34346E-7</c:v>
                </c:pt>
                <c:pt idx="27364">
                  <c:v>1.3435229999999999E-7</c:v>
                </c:pt>
                <c:pt idx="27365">
                  <c:v>1.343585E-7</c:v>
                </c:pt>
                <c:pt idx="27366">
                  <c:v>1.3436479999999999E-7</c:v>
                </c:pt>
                <c:pt idx="27367">
                  <c:v>1.3437100000000001E-7</c:v>
                </c:pt>
                <c:pt idx="27368">
                  <c:v>1.3437729999999999E-7</c:v>
                </c:pt>
                <c:pt idx="27369">
                  <c:v>1.3438350000000001E-7</c:v>
                </c:pt>
                <c:pt idx="27370">
                  <c:v>1.3438979999999999E-7</c:v>
                </c:pt>
                <c:pt idx="27371">
                  <c:v>1.3439600000000001E-7</c:v>
                </c:pt>
                <c:pt idx="27372">
                  <c:v>1.3440229999999999E-7</c:v>
                </c:pt>
                <c:pt idx="27373">
                  <c:v>1.3440850000000001E-7</c:v>
                </c:pt>
                <c:pt idx="27374">
                  <c:v>1.3441479999999999E-7</c:v>
                </c:pt>
                <c:pt idx="27375">
                  <c:v>1.3442100000000001E-7</c:v>
                </c:pt>
                <c:pt idx="27376">
                  <c:v>1.3442729999999999E-7</c:v>
                </c:pt>
                <c:pt idx="27377">
                  <c:v>1.3443350000000001E-7</c:v>
                </c:pt>
                <c:pt idx="27378">
                  <c:v>1.3443979999999999E-7</c:v>
                </c:pt>
                <c:pt idx="27379">
                  <c:v>1.3444600000000001E-7</c:v>
                </c:pt>
                <c:pt idx="27380">
                  <c:v>1.3445229999999999E-7</c:v>
                </c:pt>
                <c:pt idx="27381">
                  <c:v>1.3445850000000001E-7</c:v>
                </c:pt>
                <c:pt idx="27382">
                  <c:v>1.344648E-7</c:v>
                </c:pt>
                <c:pt idx="27383">
                  <c:v>1.3447099999999999E-7</c:v>
                </c:pt>
                <c:pt idx="27384">
                  <c:v>1.344773E-7</c:v>
                </c:pt>
                <c:pt idx="27385">
                  <c:v>1.3448349999999999E-7</c:v>
                </c:pt>
                <c:pt idx="27386">
                  <c:v>1.344898E-7</c:v>
                </c:pt>
                <c:pt idx="27387">
                  <c:v>1.3449599999999999E-7</c:v>
                </c:pt>
                <c:pt idx="27388">
                  <c:v>1.345023E-7</c:v>
                </c:pt>
                <c:pt idx="27389">
                  <c:v>1.3450849999999999E-7</c:v>
                </c:pt>
                <c:pt idx="27390">
                  <c:v>1.345148E-7</c:v>
                </c:pt>
                <c:pt idx="27391">
                  <c:v>1.3452099999999999E-7</c:v>
                </c:pt>
                <c:pt idx="27392">
                  <c:v>1.345273E-7</c:v>
                </c:pt>
                <c:pt idx="27393">
                  <c:v>1.3453349999999999E-7</c:v>
                </c:pt>
                <c:pt idx="27394">
                  <c:v>1.345398E-7</c:v>
                </c:pt>
                <c:pt idx="27395">
                  <c:v>1.3454599999999999E-7</c:v>
                </c:pt>
                <c:pt idx="27396">
                  <c:v>1.345523E-7</c:v>
                </c:pt>
                <c:pt idx="27397">
                  <c:v>1.3455849999999999E-7</c:v>
                </c:pt>
                <c:pt idx="27398">
                  <c:v>1.345648E-7</c:v>
                </c:pt>
                <c:pt idx="27399">
                  <c:v>1.3457099999999999E-7</c:v>
                </c:pt>
                <c:pt idx="27400">
                  <c:v>1.345773E-7</c:v>
                </c:pt>
                <c:pt idx="27401">
                  <c:v>1.345835E-7</c:v>
                </c:pt>
                <c:pt idx="27402">
                  <c:v>1.3458980000000001E-7</c:v>
                </c:pt>
                <c:pt idx="27403">
                  <c:v>1.34596E-7</c:v>
                </c:pt>
                <c:pt idx="27404">
                  <c:v>1.3460230000000001E-7</c:v>
                </c:pt>
                <c:pt idx="27405">
                  <c:v>1.346085E-7</c:v>
                </c:pt>
                <c:pt idx="27406">
                  <c:v>1.3461480000000001E-7</c:v>
                </c:pt>
                <c:pt idx="27407">
                  <c:v>1.34621E-7</c:v>
                </c:pt>
                <c:pt idx="27408">
                  <c:v>1.3462730000000001E-7</c:v>
                </c:pt>
                <c:pt idx="27409">
                  <c:v>1.346335E-7</c:v>
                </c:pt>
                <c:pt idx="27410">
                  <c:v>1.3463980000000001E-7</c:v>
                </c:pt>
                <c:pt idx="27411">
                  <c:v>1.34646E-7</c:v>
                </c:pt>
                <c:pt idx="27412">
                  <c:v>1.3465230000000001E-7</c:v>
                </c:pt>
                <c:pt idx="27413">
                  <c:v>1.346585E-7</c:v>
                </c:pt>
                <c:pt idx="27414">
                  <c:v>1.3466480000000001E-7</c:v>
                </c:pt>
                <c:pt idx="27415">
                  <c:v>1.34671E-7</c:v>
                </c:pt>
                <c:pt idx="27416">
                  <c:v>1.3467730000000001E-7</c:v>
                </c:pt>
                <c:pt idx="27417">
                  <c:v>1.346835E-7</c:v>
                </c:pt>
                <c:pt idx="27418">
                  <c:v>1.3468980000000001E-7</c:v>
                </c:pt>
                <c:pt idx="27419">
                  <c:v>1.34696E-7</c:v>
                </c:pt>
                <c:pt idx="27420">
                  <c:v>1.3470229999999999E-7</c:v>
                </c:pt>
                <c:pt idx="27421">
                  <c:v>1.347085E-7</c:v>
                </c:pt>
                <c:pt idx="27422">
                  <c:v>1.3471479999999999E-7</c:v>
                </c:pt>
                <c:pt idx="27423">
                  <c:v>1.3472100000000001E-7</c:v>
                </c:pt>
                <c:pt idx="27424">
                  <c:v>1.3472729999999999E-7</c:v>
                </c:pt>
                <c:pt idx="27425">
                  <c:v>1.3473350000000001E-7</c:v>
                </c:pt>
                <c:pt idx="27426">
                  <c:v>1.3473979999999999E-7</c:v>
                </c:pt>
                <c:pt idx="27427">
                  <c:v>1.3474600000000001E-7</c:v>
                </c:pt>
                <c:pt idx="27428">
                  <c:v>1.3475229999999999E-7</c:v>
                </c:pt>
                <c:pt idx="27429">
                  <c:v>1.3475850000000001E-7</c:v>
                </c:pt>
                <c:pt idx="27430">
                  <c:v>1.3476479999999999E-7</c:v>
                </c:pt>
                <c:pt idx="27431">
                  <c:v>1.3477100000000001E-7</c:v>
                </c:pt>
                <c:pt idx="27432">
                  <c:v>1.3477729999999999E-7</c:v>
                </c:pt>
                <c:pt idx="27433">
                  <c:v>1.3478350000000001E-7</c:v>
                </c:pt>
                <c:pt idx="27434">
                  <c:v>1.3478979999999999E-7</c:v>
                </c:pt>
                <c:pt idx="27435">
                  <c:v>1.3479600000000001E-7</c:v>
                </c:pt>
                <c:pt idx="27436">
                  <c:v>1.3480229999999999E-7</c:v>
                </c:pt>
                <c:pt idx="27437">
                  <c:v>1.3480850000000001E-7</c:v>
                </c:pt>
                <c:pt idx="27438">
                  <c:v>1.348148E-7</c:v>
                </c:pt>
                <c:pt idx="27439">
                  <c:v>1.3482099999999999E-7</c:v>
                </c:pt>
                <c:pt idx="27440">
                  <c:v>1.348273E-7</c:v>
                </c:pt>
                <c:pt idx="27441">
                  <c:v>1.3483349999999999E-7</c:v>
                </c:pt>
                <c:pt idx="27442">
                  <c:v>1.348398E-7</c:v>
                </c:pt>
                <c:pt idx="27443">
                  <c:v>1.3484599999999999E-7</c:v>
                </c:pt>
                <c:pt idx="27444">
                  <c:v>1.348523E-7</c:v>
                </c:pt>
                <c:pt idx="27445">
                  <c:v>1.3485849999999999E-7</c:v>
                </c:pt>
                <c:pt idx="27446">
                  <c:v>1.348648E-7</c:v>
                </c:pt>
                <c:pt idx="27447">
                  <c:v>1.3487099999999999E-7</c:v>
                </c:pt>
                <c:pt idx="27448">
                  <c:v>1.348773E-7</c:v>
                </c:pt>
                <c:pt idx="27449">
                  <c:v>1.3488349999999999E-7</c:v>
                </c:pt>
                <c:pt idx="27450">
                  <c:v>1.348898E-7</c:v>
                </c:pt>
                <c:pt idx="27451">
                  <c:v>1.3489599999999999E-7</c:v>
                </c:pt>
                <c:pt idx="27452">
                  <c:v>1.349023E-7</c:v>
                </c:pt>
                <c:pt idx="27453">
                  <c:v>1.3490849999999999E-7</c:v>
                </c:pt>
                <c:pt idx="27454">
                  <c:v>1.349148E-7</c:v>
                </c:pt>
                <c:pt idx="27455">
                  <c:v>1.3492099999999999E-7</c:v>
                </c:pt>
                <c:pt idx="27456">
                  <c:v>1.349273E-7</c:v>
                </c:pt>
                <c:pt idx="27457">
                  <c:v>1.349335E-7</c:v>
                </c:pt>
                <c:pt idx="27458">
                  <c:v>1.3493980000000001E-7</c:v>
                </c:pt>
                <c:pt idx="27459">
                  <c:v>1.34946E-7</c:v>
                </c:pt>
                <c:pt idx="27460">
                  <c:v>1.3495230000000001E-7</c:v>
                </c:pt>
                <c:pt idx="27461">
                  <c:v>1.349585E-7</c:v>
                </c:pt>
                <c:pt idx="27462">
                  <c:v>1.3496480000000001E-7</c:v>
                </c:pt>
                <c:pt idx="27463">
                  <c:v>1.34971E-7</c:v>
                </c:pt>
                <c:pt idx="27464">
                  <c:v>1.3497730000000001E-7</c:v>
                </c:pt>
                <c:pt idx="27465">
                  <c:v>1.349835E-7</c:v>
                </c:pt>
                <c:pt idx="27466">
                  <c:v>1.3498980000000001E-7</c:v>
                </c:pt>
                <c:pt idx="27467">
                  <c:v>1.34996E-7</c:v>
                </c:pt>
                <c:pt idx="27468">
                  <c:v>1.3500230000000001E-7</c:v>
                </c:pt>
                <c:pt idx="27469">
                  <c:v>1.350085E-7</c:v>
                </c:pt>
                <c:pt idx="27470">
                  <c:v>1.3501480000000001E-7</c:v>
                </c:pt>
                <c:pt idx="27471">
                  <c:v>1.35021E-7</c:v>
                </c:pt>
                <c:pt idx="27472">
                  <c:v>1.3502730000000001E-7</c:v>
                </c:pt>
                <c:pt idx="27473">
                  <c:v>1.350335E-7</c:v>
                </c:pt>
                <c:pt idx="27474">
                  <c:v>1.3503980000000001E-7</c:v>
                </c:pt>
                <c:pt idx="27475">
                  <c:v>1.35046E-7</c:v>
                </c:pt>
                <c:pt idx="27476">
                  <c:v>1.3505229999999999E-7</c:v>
                </c:pt>
                <c:pt idx="27477">
                  <c:v>1.350585E-7</c:v>
                </c:pt>
                <c:pt idx="27478">
                  <c:v>1.3506479999999999E-7</c:v>
                </c:pt>
                <c:pt idx="27479">
                  <c:v>1.3507100000000001E-7</c:v>
                </c:pt>
                <c:pt idx="27480">
                  <c:v>1.3507729999999999E-7</c:v>
                </c:pt>
                <c:pt idx="27481">
                  <c:v>1.3508350000000001E-7</c:v>
                </c:pt>
                <c:pt idx="27482">
                  <c:v>1.3508979999999999E-7</c:v>
                </c:pt>
                <c:pt idx="27483">
                  <c:v>1.3509600000000001E-7</c:v>
                </c:pt>
                <c:pt idx="27484">
                  <c:v>1.3510229999999999E-7</c:v>
                </c:pt>
                <c:pt idx="27485">
                  <c:v>1.3510850000000001E-7</c:v>
                </c:pt>
                <c:pt idx="27486">
                  <c:v>1.3511479999999999E-7</c:v>
                </c:pt>
                <c:pt idx="27487">
                  <c:v>1.3512100000000001E-7</c:v>
                </c:pt>
                <c:pt idx="27488">
                  <c:v>1.3512729999999999E-7</c:v>
                </c:pt>
                <c:pt idx="27489">
                  <c:v>1.3513350000000001E-7</c:v>
                </c:pt>
                <c:pt idx="27490">
                  <c:v>1.3513979999999999E-7</c:v>
                </c:pt>
                <c:pt idx="27491">
                  <c:v>1.3514600000000001E-7</c:v>
                </c:pt>
                <c:pt idx="27492">
                  <c:v>1.3515229999999999E-7</c:v>
                </c:pt>
                <c:pt idx="27493">
                  <c:v>1.3515850000000001E-7</c:v>
                </c:pt>
                <c:pt idx="27494">
                  <c:v>1.351648E-7</c:v>
                </c:pt>
                <c:pt idx="27495">
                  <c:v>1.3517100000000001E-7</c:v>
                </c:pt>
                <c:pt idx="27496">
                  <c:v>1.351773E-7</c:v>
                </c:pt>
                <c:pt idx="27497">
                  <c:v>1.3518349999999999E-7</c:v>
                </c:pt>
                <c:pt idx="27498">
                  <c:v>1.351898E-7</c:v>
                </c:pt>
                <c:pt idx="27499">
                  <c:v>1.3519599999999999E-7</c:v>
                </c:pt>
                <c:pt idx="27500">
                  <c:v>1.352023E-7</c:v>
                </c:pt>
                <c:pt idx="27501">
                  <c:v>1.3520849999999999E-7</c:v>
                </c:pt>
                <c:pt idx="27502">
                  <c:v>1.352148E-7</c:v>
                </c:pt>
                <c:pt idx="27503">
                  <c:v>1.3522099999999999E-7</c:v>
                </c:pt>
                <c:pt idx="27504">
                  <c:v>1.352273E-7</c:v>
                </c:pt>
                <c:pt idx="27505">
                  <c:v>1.3523349999999999E-7</c:v>
                </c:pt>
                <c:pt idx="27506">
                  <c:v>1.352398E-7</c:v>
                </c:pt>
                <c:pt idx="27507">
                  <c:v>1.3524599999999999E-7</c:v>
                </c:pt>
                <c:pt idx="27508">
                  <c:v>1.352523E-7</c:v>
                </c:pt>
                <c:pt idx="27509">
                  <c:v>1.3525849999999999E-7</c:v>
                </c:pt>
                <c:pt idx="27510">
                  <c:v>1.352648E-7</c:v>
                </c:pt>
                <c:pt idx="27511">
                  <c:v>1.3527099999999999E-7</c:v>
                </c:pt>
                <c:pt idx="27512">
                  <c:v>1.352773E-7</c:v>
                </c:pt>
                <c:pt idx="27513">
                  <c:v>1.352835E-7</c:v>
                </c:pt>
                <c:pt idx="27514">
                  <c:v>1.352898E-7</c:v>
                </c:pt>
                <c:pt idx="27515">
                  <c:v>1.35296E-7</c:v>
                </c:pt>
                <c:pt idx="27516">
                  <c:v>1.3530230000000001E-7</c:v>
                </c:pt>
                <c:pt idx="27517">
                  <c:v>1.353085E-7</c:v>
                </c:pt>
                <c:pt idx="27518">
                  <c:v>1.3531480000000001E-7</c:v>
                </c:pt>
                <c:pt idx="27519">
                  <c:v>1.35321E-7</c:v>
                </c:pt>
                <c:pt idx="27520">
                  <c:v>1.3532730000000001E-7</c:v>
                </c:pt>
                <c:pt idx="27521">
                  <c:v>1.353335E-7</c:v>
                </c:pt>
                <c:pt idx="27522">
                  <c:v>1.3533980000000001E-7</c:v>
                </c:pt>
                <c:pt idx="27523">
                  <c:v>1.35346E-7</c:v>
                </c:pt>
                <c:pt idx="27524">
                  <c:v>1.3535230000000001E-7</c:v>
                </c:pt>
                <c:pt idx="27525">
                  <c:v>1.353585E-7</c:v>
                </c:pt>
                <c:pt idx="27526">
                  <c:v>1.3536480000000001E-7</c:v>
                </c:pt>
                <c:pt idx="27527">
                  <c:v>1.35371E-7</c:v>
                </c:pt>
                <c:pt idx="27528">
                  <c:v>1.3537730000000001E-7</c:v>
                </c:pt>
                <c:pt idx="27529">
                  <c:v>1.353835E-7</c:v>
                </c:pt>
                <c:pt idx="27530">
                  <c:v>1.3538980000000001E-7</c:v>
                </c:pt>
                <c:pt idx="27531">
                  <c:v>1.35396E-7</c:v>
                </c:pt>
                <c:pt idx="27532">
                  <c:v>1.3540229999999999E-7</c:v>
                </c:pt>
                <c:pt idx="27533">
                  <c:v>1.354085E-7</c:v>
                </c:pt>
                <c:pt idx="27534">
                  <c:v>1.3541479999999999E-7</c:v>
                </c:pt>
                <c:pt idx="27535">
                  <c:v>1.3542100000000001E-7</c:v>
                </c:pt>
                <c:pt idx="27536">
                  <c:v>1.3542729999999999E-7</c:v>
                </c:pt>
                <c:pt idx="27537">
                  <c:v>1.3543350000000001E-7</c:v>
                </c:pt>
                <c:pt idx="27538">
                  <c:v>1.3543979999999999E-7</c:v>
                </c:pt>
                <c:pt idx="27539">
                  <c:v>1.3544600000000001E-7</c:v>
                </c:pt>
                <c:pt idx="27540">
                  <c:v>1.3545229999999999E-7</c:v>
                </c:pt>
                <c:pt idx="27541">
                  <c:v>1.3545850000000001E-7</c:v>
                </c:pt>
                <c:pt idx="27542">
                  <c:v>1.3546479999999999E-7</c:v>
                </c:pt>
                <c:pt idx="27543">
                  <c:v>1.3547100000000001E-7</c:v>
                </c:pt>
                <c:pt idx="27544">
                  <c:v>1.3547729999999999E-7</c:v>
                </c:pt>
                <c:pt idx="27545">
                  <c:v>1.3548350000000001E-7</c:v>
                </c:pt>
                <c:pt idx="27546">
                  <c:v>1.3548979999999999E-7</c:v>
                </c:pt>
                <c:pt idx="27547">
                  <c:v>1.3549600000000001E-7</c:v>
                </c:pt>
                <c:pt idx="27548">
                  <c:v>1.3550229999999999E-7</c:v>
                </c:pt>
                <c:pt idx="27549">
                  <c:v>1.3550850000000001E-7</c:v>
                </c:pt>
                <c:pt idx="27550">
                  <c:v>1.355148E-7</c:v>
                </c:pt>
                <c:pt idx="27551">
                  <c:v>1.3552100000000001E-7</c:v>
                </c:pt>
                <c:pt idx="27552">
                  <c:v>1.355273E-7</c:v>
                </c:pt>
                <c:pt idx="27553">
                  <c:v>1.3553349999999999E-7</c:v>
                </c:pt>
                <c:pt idx="27554">
                  <c:v>1.355398E-7</c:v>
                </c:pt>
                <c:pt idx="27555">
                  <c:v>1.3554599999999999E-7</c:v>
                </c:pt>
                <c:pt idx="27556">
                  <c:v>1.355523E-7</c:v>
                </c:pt>
                <c:pt idx="27557">
                  <c:v>1.3555849999999999E-7</c:v>
                </c:pt>
                <c:pt idx="27558">
                  <c:v>1.355648E-7</c:v>
                </c:pt>
                <c:pt idx="27559">
                  <c:v>1.3557099999999999E-7</c:v>
                </c:pt>
                <c:pt idx="27560">
                  <c:v>1.355773E-7</c:v>
                </c:pt>
                <c:pt idx="27561">
                  <c:v>1.3558349999999999E-7</c:v>
                </c:pt>
                <c:pt idx="27562">
                  <c:v>1.355898E-7</c:v>
                </c:pt>
                <c:pt idx="27563">
                  <c:v>1.3559599999999999E-7</c:v>
                </c:pt>
                <c:pt idx="27564">
                  <c:v>1.356023E-7</c:v>
                </c:pt>
                <c:pt idx="27565">
                  <c:v>1.3560849999999999E-7</c:v>
                </c:pt>
                <c:pt idx="27566">
                  <c:v>1.356148E-7</c:v>
                </c:pt>
                <c:pt idx="27567">
                  <c:v>1.3562099999999999E-7</c:v>
                </c:pt>
                <c:pt idx="27568">
                  <c:v>1.356273E-7</c:v>
                </c:pt>
                <c:pt idx="27569">
                  <c:v>1.3563349999999999E-7</c:v>
                </c:pt>
                <c:pt idx="27570">
                  <c:v>1.356398E-7</c:v>
                </c:pt>
                <c:pt idx="27571">
                  <c:v>1.35646E-7</c:v>
                </c:pt>
                <c:pt idx="27572">
                  <c:v>1.3565230000000001E-7</c:v>
                </c:pt>
                <c:pt idx="27573">
                  <c:v>1.356585E-7</c:v>
                </c:pt>
                <c:pt idx="27574">
                  <c:v>1.3566480000000001E-7</c:v>
                </c:pt>
                <c:pt idx="27575">
                  <c:v>1.35671E-7</c:v>
                </c:pt>
                <c:pt idx="27576">
                  <c:v>1.3567730000000001E-7</c:v>
                </c:pt>
                <c:pt idx="27577">
                  <c:v>1.356835E-7</c:v>
                </c:pt>
                <c:pt idx="27578">
                  <c:v>1.3568980000000001E-7</c:v>
                </c:pt>
                <c:pt idx="27579">
                  <c:v>1.35696E-7</c:v>
                </c:pt>
                <c:pt idx="27580">
                  <c:v>1.3570230000000001E-7</c:v>
                </c:pt>
                <c:pt idx="27581">
                  <c:v>1.357085E-7</c:v>
                </c:pt>
                <c:pt idx="27582">
                  <c:v>1.3571480000000001E-7</c:v>
                </c:pt>
                <c:pt idx="27583">
                  <c:v>1.35721E-7</c:v>
                </c:pt>
                <c:pt idx="27584">
                  <c:v>1.3572730000000001E-7</c:v>
                </c:pt>
                <c:pt idx="27585">
                  <c:v>1.357335E-7</c:v>
                </c:pt>
                <c:pt idx="27586">
                  <c:v>1.3573980000000001E-7</c:v>
                </c:pt>
                <c:pt idx="27587">
                  <c:v>1.35746E-7</c:v>
                </c:pt>
                <c:pt idx="27588">
                  <c:v>1.3575230000000001E-7</c:v>
                </c:pt>
                <c:pt idx="27589">
                  <c:v>1.357585E-7</c:v>
                </c:pt>
                <c:pt idx="27590">
                  <c:v>1.3576479999999999E-7</c:v>
                </c:pt>
                <c:pt idx="27591">
                  <c:v>1.3577100000000001E-7</c:v>
                </c:pt>
                <c:pt idx="27592">
                  <c:v>1.3577729999999999E-7</c:v>
                </c:pt>
                <c:pt idx="27593">
                  <c:v>1.3578350000000001E-7</c:v>
                </c:pt>
                <c:pt idx="27594">
                  <c:v>1.3578979999999999E-7</c:v>
                </c:pt>
                <c:pt idx="27595">
                  <c:v>1.3579600000000001E-7</c:v>
                </c:pt>
                <c:pt idx="27596">
                  <c:v>1.3580229999999999E-7</c:v>
                </c:pt>
                <c:pt idx="27597">
                  <c:v>1.3580850000000001E-7</c:v>
                </c:pt>
                <c:pt idx="27598">
                  <c:v>1.3581479999999999E-7</c:v>
                </c:pt>
                <c:pt idx="27599">
                  <c:v>1.3582100000000001E-7</c:v>
                </c:pt>
                <c:pt idx="27600">
                  <c:v>1.3582729999999999E-7</c:v>
                </c:pt>
                <c:pt idx="27601">
                  <c:v>1.3583350000000001E-7</c:v>
                </c:pt>
                <c:pt idx="27602">
                  <c:v>1.3583979999999999E-7</c:v>
                </c:pt>
                <c:pt idx="27603">
                  <c:v>1.3584600000000001E-7</c:v>
                </c:pt>
                <c:pt idx="27604">
                  <c:v>1.3585229999999999E-7</c:v>
                </c:pt>
                <c:pt idx="27605">
                  <c:v>1.3585850000000001E-7</c:v>
                </c:pt>
                <c:pt idx="27606">
                  <c:v>1.358648E-7</c:v>
                </c:pt>
                <c:pt idx="27607">
                  <c:v>1.3587100000000001E-7</c:v>
                </c:pt>
                <c:pt idx="27608">
                  <c:v>1.358773E-7</c:v>
                </c:pt>
                <c:pt idx="27609">
                  <c:v>1.3588349999999999E-7</c:v>
                </c:pt>
                <c:pt idx="27610">
                  <c:v>1.358898E-7</c:v>
                </c:pt>
                <c:pt idx="27611">
                  <c:v>1.3589599999999999E-7</c:v>
                </c:pt>
                <c:pt idx="27612">
                  <c:v>1.359023E-7</c:v>
                </c:pt>
                <c:pt idx="27613">
                  <c:v>1.3590849999999999E-7</c:v>
                </c:pt>
                <c:pt idx="27614">
                  <c:v>1.359148E-7</c:v>
                </c:pt>
                <c:pt idx="27615">
                  <c:v>1.3592099999999999E-7</c:v>
                </c:pt>
                <c:pt idx="27616">
                  <c:v>1.359273E-7</c:v>
                </c:pt>
                <c:pt idx="27617">
                  <c:v>1.3593349999999999E-7</c:v>
                </c:pt>
                <c:pt idx="27618">
                  <c:v>1.359398E-7</c:v>
                </c:pt>
                <c:pt idx="27619">
                  <c:v>1.3594599999999999E-7</c:v>
                </c:pt>
                <c:pt idx="27620">
                  <c:v>1.359523E-7</c:v>
                </c:pt>
                <c:pt idx="27621">
                  <c:v>1.3595849999999999E-7</c:v>
                </c:pt>
                <c:pt idx="27622">
                  <c:v>1.359648E-7</c:v>
                </c:pt>
                <c:pt idx="27623">
                  <c:v>1.3597099999999999E-7</c:v>
                </c:pt>
                <c:pt idx="27624">
                  <c:v>1.359773E-7</c:v>
                </c:pt>
                <c:pt idx="27625">
                  <c:v>1.3598349999999999E-7</c:v>
                </c:pt>
                <c:pt idx="27626">
                  <c:v>1.359898E-7</c:v>
                </c:pt>
                <c:pt idx="27627">
                  <c:v>1.35996E-7</c:v>
                </c:pt>
                <c:pt idx="27628">
                  <c:v>1.3600230000000001E-7</c:v>
                </c:pt>
                <c:pt idx="27629">
                  <c:v>1.360085E-7</c:v>
                </c:pt>
                <c:pt idx="27630">
                  <c:v>1.3601480000000001E-7</c:v>
                </c:pt>
                <c:pt idx="27631">
                  <c:v>1.36021E-7</c:v>
                </c:pt>
                <c:pt idx="27632">
                  <c:v>1.3602730000000001E-7</c:v>
                </c:pt>
                <c:pt idx="27633">
                  <c:v>1.360335E-7</c:v>
                </c:pt>
                <c:pt idx="27634">
                  <c:v>1.3603980000000001E-7</c:v>
                </c:pt>
                <c:pt idx="27635">
                  <c:v>1.36046E-7</c:v>
                </c:pt>
                <c:pt idx="27636">
                  <c:v>1.3605230000000001E-7</c:v>
                </c:pt>
                <c:pt idx="27637">
                  <c:v>1.360585E-7</c:v>
                </c:pt>
                <c:pt idx="27638">
                  <c:v>1.3606480000000001E-7</c:v>
                </c:pt>
                <c:pt idx="27639">
                  <c:v>1.36071E-7</c:v>
                </c:pt>
                <c:pt idx="27640">
                  <c:v>1.3607730000000001E-7</c:v>
                </c:pt>
                <c:pt idx="27641">
                  <c:v>1.360835E-7</c:v>
                </c:pt>
                <c:pt idx="27642">
                  <c:v>1.3608980000000001E-7</c:v>
                </c:pt>
                <c:pt idx="27643">
                  <c:v>1.36096E-7</c:v>
                </c:pt>
                <c:pt idx="27644">
                  <c:v>1.3610230000000001E-7</c:v>
                </c:pt>
                <c:pt idx="27645">
                  <c:v>1.361085E-7</c:v>
                </c:pt>
                <c:pt idx="27646">
                  <c:v>1.3611479999999999E-7</c:v>
                </c:pt>
                <c:pt idx="27647">
                  <c:v>1.3612100000000001E-7</c:v>
                </c:pt>
                <c:pt idx="27648">
                  <c:v>1.3612729999999999E-7</c:v>
                </c:pt>
                <c:pt idx="27649">
                  <c:v>1.3613350000000001E-7</c:v>
                </c:pt>
                <c:pt idx="27650">
                  <c:v>1.3613979999999999E-7</c:v>
                </c:pt>
                <c:pt idx="27651">
                  <c:v>1.3614600000000001E-7</c:v>
                </c:pt>
                <c:pt idx="27652">
                  <c:v>1.3615229999999999E-7</c:v>
                </c:pt>
                <c:pt idx="27653">
                  <c:v>1.3615850000000001E-7</c:v>
                </c:pt>
                <c:pt idx="27654">
                  <c:v>1.3616479999999999E-7</c:v>
                </c:pt>
                <c:pt idx="27655">
                  <c:v>1.3617100000000001E-7</c:v>
                </c:pt>
                <c:pt idx="27656">
                  <c:v>1.3617729999999999E-7</c:v>
                </c:pt>
                <c:pt idx="27657">
                  <c:v>1.3618350000000001E-7</c:v>
                </c:pt>
                <c:pt idx="27658">
                  <c:v>1.3618979999999999E-7</c:v>
                </c:pt>
                <c:pt idx="27659">
                  <c:v>1.3619600000000001E-7</c:v>
                </c:pt>
                <c:pt idx="27660">
                  <c:v>1.3620229999999999E-7</c:v>
                </c:pt>
                <c:pt idx="27661">
                  <c:v>1.3620850000000001E-7</c:v>
                </c:pt>
                <c:pt idx="27662">
                  <c:v>1.3621479999999999E-7</c:v>
                </c:pt>
                <c:pt idx="27663">
                  <c:v>1.3622100000000001E-7</c:v>
                </c:pt>
                <c:pt idx="27664">
                  <c:v>1.362273E-7</c:v>
                </c:pt>
                <c:pt idx="27665">
                  <c:v>1.3623349999999999E-7</c:v>
                </c:pt>
                <c:pt idx="27666">
                  <c:v>1.362398E-7</c:v>
                </c:pt>
                <c:pt idx="27667">
                  <c:v>1.3624599999999999E-7</c:v>
                </c:pt>
                <c:pt idx="27668">
                  <c:v>1.362523E-7</c:v>
                </c:pt>
                <c:pt idx="27669">
                  <c:v>1.3625849999999999E-7</c:v>
                </c:pt>
                <c:pt idx="27670">
                  <c:v>1.362648E-7</c:v>
                </c:pt>
                <c:pt idx="27671">
                  <c:v>1.3627099999999999E-7</c:v>
                </c:pt>
                <c:pt idx="27672">
                  <c:v>1.362773E-7</c:v>
                </c:pt>
                <c:pt idx="27673">
                  <c:v>1.3628349999999999E-7</c:v>
                </c:pt>
                <c:pt idx="27674">
                  <c:v>1.362898E-7</c:v>
                </c:pt>
                <c:pt idx="27675">
                  <c:v>1.3629599999999999E-7</c:v>
                </c:pt>
                <c:pt idx="27676">
                  <c:v>1.363023E-7</c:v>
                </c:pt>
                <c:pt idx="27677">
                  <c:v>1.3630849999999999E-7</c:v>
                </c:pt>
                <c:pt idx="27678">
                  <c:v>1.363148E-7</c:v>
                </c:pt>
                <c:pt idx="27679">
                  <c:v>1.3632099999999999E-7</c:v>
                </c:pt>
                <c:pt idx="27680">
                  <c:v>1.363273E-7</c:v>
                </c:pt>
                <c:pt idx="27681">
                  <c:v>1.3633349999999999E-7</c:v>
                </c:pt>
                <c:pt idx="27682">
                  <c:v>1.363398E-7</c:v>
                </c:pt>
                <c:pt idx="27683">
                  <c:v>1.36346E-7</c:v>
                </c:pt>
                <c:pt idx="27684">
                  <c:v>1.3635230000000001E-7</c:v>
                </c:pt>
                <c:pt idx="27685">
                  <c:v>1.363585E-7</c:v>
                </c:pt>
                <c:pt idx="27686">
                  <c:v>1.3636480000000001E-7</c:v>
                </c:pt>
                <c:pt idx="27687">
                  <c:v>1.36371E-7</c:v>
                </c:pt>
                <c:pt idx="27688">
                  <c:v>1.3637730000000001E-7</c:v>
                </c:pt>
                <c:pt idx="27689">
                  <c:v>1.363835E-7</c:v>
                </c:pt>
                <c:pt idx="27690">
                  <c:v>1.3638980000000001E-7</c:v>
                </c:pt>
                <c:pt idx="27691">
                  <c:v>1.36396E-7</c:v>
                </c:pt>
                <c:pt idx="27692">
                  <c:v>1.3640230000000001E-7</c:v>
                </c:pt>
                <c:pt idx="27693">
                  <c:v>1.364085E-7</c:v>
                </c:pt>
                <c:pt idx="27694">
                  <c:v>1.3641480000000001E-7</c:v>
                </c:pt>
                <c:pt idx="27695">
                  <c:v>1.36421E-7</c:v>
                </c:pt>
                <c:pt idx="27696">
                  <c:v>1.3642730000000001E-7</c:v>
                </c:pt>
                <c:pt idx="27697">
                  <c:v>1.364335E-7</c:v>
                </c:pt>
                <c:pt idx="27698">
                  <c:v>1.3643980000000001E-7</c:v>
                </c:pt>
                <c:pt idx="27699">
                  <c:v>1.36446E-7</c:v>
                </c:pt>
                <c:pt idx="27700">
                  <c:v>1.3645230000000001E-7</c:v>
                </c:pt>
                <c:pt idx="27701">
                  <c:v>1.364585E-7</c:v>
                </c:pt>
                <c:pt idx="27702">
                  <c:v>1.3646479999999999E-7</c:v>
                </c:pt>
                <c:pt idx="27703">
                  <c:v>1.36471E-7</c:v>
                </c:pt>
                <c:pt idx="27704">
                  <c:v>1.3647729999999999E-7</c:v>
                </c:pt>
                <c:pt idx="27705">
                  <c:v>1.3648350000000001E-7</c:v>
                </c:pt>
                <c:pt idx="27706">
                  <c:v>1.3648979999999999E-7</c:v>
                </c:pt>
                <c:pt idx="27707">
                  <c:v>1.3649600000000001E-7</c:v>
                </c:pt>
                <c:pt idx="27708">
                  <c:v>1.3650229999999999E-7</c:v>
                </c:pt>
                <c:pt idx="27709">
                  <c:v>1.3650850000000001E-7</c:v>
                </c:pt>
                <c:pt idx="27710">
                  <c:v>1.3651479999999999E-7</c:v>
                </c:pt>
                <c:pt idx="27711">
                  <c:v>1.3652100000000001E-7</c:v>
                </c:pt>
                <c:pt idx="27712">
                  <c:v>1.3652729999999999E-7</c:v>
                </c:pt>
                <c:pt idx="27713">
                  <c:v>1.3653350000000001E-7</c:v>
                </c:pt>
                <c:pt idx="27714">
                  <c:v>1.3653979999999999E-7</c:v>
                </c:pt>
                <c:pt idx="27715">
                  <c:v>1.3654600000000001E-7</c:v>
                </c:pt>
                <c:pt idx="27716">
                  <c:v>1.3655229999999999E-7</c:v>
                </c:pt>
                <c:pt idx="27717">
                  <c:v>1.3655850000000001E-7</c:v>
                </c:pt>
                <c:pt idx="27718">
                  <c:v>1.3656479999999999E-7</c:v>
                </c:pt>
                <c:pt idx="27719">
                  <c:v>1.3657100000000001E-7</c:v>
                </c:pt>
                <c:pt idx="27720">
                  <c:v>1.365773E-7</c:v>
                </c:pt>
                <c:pt idx="27721">
                  <c:v>1.3658349999999999E-7</c:v>
                </c:pt>
                <c:pt idx="27722">
                  <c:v>1.365898E-7</c:v>
                </c:pt>
                <c:pt idx="27723">
                  <c:v>1.3659599999999999E-7</c:v>
                </c:pt>
                <c:pt idx="27724">
                  <c:v>1.366023E-7</c:v>
                </c:pt>
                <c:pt idx="27725">
                  <c:v>1.3660849999999999E-7</c:v>
                </c:pt>
                <c:pt idx="27726">
                  <c:v>1.366148E-7</c:v>
                </c:pt>
                <c:pt idx="27727">
                  <c:v>1.3662099999999999E-7</c:v>
                </c:pt>
                <c:pt idx="27728">
                  <c:v>1.366273E-7</c:v>
                </c:pt>
                <c:pt idx="27729">
                  <c:v>1.3663349999999999E-7</c:v>
                </c:pt>
                <c:pt idx="27730">
                  <c:v>1.366398E-7</c:v>
                </c:pt>
                <c:pt idx="27731">
                  <c:v>1.3664599999999999E-7</c:v>
                </c:pt>
                <c:pt idx="27732">
                  <c:v>1.366523E-7</c:v>
                </c:pt>
                <c:pt idx="27733">
                  <c:v>1.3665849999999999E-7</c:v>
                </c:pt>
                <c:pt idx="27734">
                  <c:v>1.366648E-7</c:v>
                </c:pt>
                <c:pt idx="27735">
                  <c:v>1.3667099999999999E-7</c:v>
                </c:pt>
                <c:pt idx="27736">
                  <c:v>1.366773E-7</c:v>
                </c:pt>
                <c:pt idx="27737">
                  <c:v>1.3668349999999999E-7</c:v>
                </c:pt>
                <c:pt idx="27738">
                  <c:v>1.366898E-7</c:v>
                </c:pt>
                <c:pt idx="27739">
                  <c:v>1.36696E-7</c:v>
                </c:pt>
                <c:pt idx="27740">
                  <c:v>1.3670230000000001E-7</c:v>
                </c:pt>
                <c:pt idx="27741">
                  <c:v>1.367085E-7</c:v>
                </c:pt>
                <c:pt idx="27742">
                  <c:v>1.3671480000000001E-7</c:v>
                </c:pt>
                <c:pt idx="27743">
                  <c:v>1.36721E-7</c:v>
                </c:pt>
                <c:pt idx="27744">
                  <c:v>1.3672730000000001E-7</c:v>
                </c:pt>
                <c:pt idx="27745">
                  <c:v>1.367335E-7</c:v>
                </c:pt>
                <c:pt idx="27746">
                  <c:v>1.3673980000000001E-7</c:v>
                </c:pt>
                <c:pt idx="27747">
                  <c:v>1.36746E-7</c:v>
                </c:pt>
                <c:pt idx="27748">
                  <c:v>1.3675230000000001E-7</c:v>
                </c:pt>
                <c:pt idx="27749">
                  <c:v>1.367585E-7</c:v>
                </c:pt>
                <c:pt idx="27750">
                  <c:v>1.3676480000000001E-7</c:v>
                </c:pt>
                <c:pt idx="27751">
                  <c:v>1.36771E-7</c:v>
                </c:pt>
                <c:pt idx="27752">
                  <c:v>1.3677730000000001E-7</c:v>
                </c:pt>
                <c:pt idx="27753">
                  <c:v>1.367835E-7</c:v>
                </c:pt>
                <c:pt idx="27754">
                  <c:v>1.3678980000000001E-7</c:v>
                </c:pt>
                <c:pt idx="27755">
                  <c:v>1.36796E-7</c:v>
                </c:pt>
                <c:pt idx="27756">
                  <c:v>1.3680230000000001E-7</c:v>
                </c:pt>
                <c:pt idx="27757">
                  <c:v>1.368085E-7</c:v>
                </c:pt>
                <c:pt idx="27758">
                  <c:v>1.3681479999999999E-7</c:v>
                </c:pt>
                <c:pt idx="27759">
                  <c:v>1.36821E-7</c:v>
                </c:pt>
                <c:pt idx="27760">
                  <c:v>1.3682729999999999E-7</c:v>
                </c:pt>
                <c:pt idx="27761">
                  <c:v>1.3683350000000001E-7</c:v>
                </c:pt>
                <c:pt idx="27762">
                  <c:v>1.3683979999999999E-7</c:v>
                </c:pt>
                <c:pt idx="27763">
                  <c:v>1.3684600000000001E-7</c:v>
                </c:pt>
                <c:pt idx="27764">
                  <c:v>1.3685229999999999E-7</c:v>
                </c:pt>
                <c:pt idx="27765">
                  <c:v>1.3685850000000001E-7</c:v>
                </c:pt>
                <c:pt idx="27766">
                  <c:v>1.3686479999999999E-7</c:v>
                </c:pt>
                <c:pt idx="27767">
                  <c:v>1.3687100000000001E-7</c:v>
                </c:pt>
                <c:pt idx="27768">
                  <c:v>1.3687729999999999E-7</c:v>
                </c:pt>
                <c:pt idx="27769">
                  <c:v>1.3688350000000001E-7</c:v>
                </c:pt>
                <c:pt idx="27770">
                  <c:v>1.3688979999999999E-7</c:v>
                </c:pt>
                <c:pt idx="27771">
                  <c:v>1.3689600000000001E-7</c:v>
                </c:pt>
                <c:pt idx="27772">
                  <c:v>1.3690229999999999E-7</c:v>
                </c:pt>
                <c:pt idx="27773">
                  <c:v>1.3690850000000001E-7</c:v>
                </c:pt>
                <c:pt idx="27774">
                  <c:v>1.3691479999999999E-7</c:v>
                </c:pt>
                <c:pt idx="27775">
                  <c:v>1.3692100000000001E-7</c:v>
                </c:pt>
                <c:pt idx="27776">
                  <c:v>1.369273E-7</c:v>
                </c:pt>
                <c:pt idx="27777">
                  <c:v>1.3693350000000001E-7</c:v>
                </c:pt>
                <c:pt idx="27778">
                  <c:v>1.369398E-7</c:v>
                </c:pt>
                <c:pt idx="27779">
                  <c:v>1.3694599999999999E-7</c:v>
                </c:pt>
                <c:pt idx="27780">
                  <c:v>1.369523E-7</c:v>
                </c:pt>
                <c:pt idx="27781">
                  <c:v>1.3695849999999999E-7</c:v>
                </c:pt>
                <c:pt idx="27782">
                  <c:v>1.369648E-7</c:v>
                </c:pt>
                <c:pt idx="27783">
                  <c:v>1.3697099999999999E-7</c:v>
                </c:pt>
                <c:pt idx="27784">
                  <c:v>1.369773E-7</c:v>
                </c:pt>
                <c:pt idx="27785">
                  <c:v>1.3698349999999999E-7</c:v>
                </c:pt>
                <c:pt idx="27786">
                  <c:v>1.369898E-7</c:v>
                </c:pt>
                <c:pt idx="27787">
                  <c:v>1.3699599999999999E-7</c:v>
                </c:pt>
                <c:pt idx="27788">
                  <c:v>1.370023E-7</c:v>
                </c:pt>
                <c:pt idx="27789">
                  <c:v>1.3700849999999999E-7</c:v>
                </c:pt>
                <c:pt idx="27790">
                  <c:v>1.370148E-7</c:v>
                </c:pt>
                <c:pt idx="27791">
                  <c:v>1.3702099999999999E-7</c:v>
                </c:pt>
                <c:pt idx="27792">
                  <c:v>1.370273E-7</c:v>
                </c:pt>
                <c:pt idx="27793">
                  <c:v>1.3703349999999999E-7</c:v>
                </c:pt>
                <c:pt idx="27794">
                  <c:v>1.370398E-7</c:v>
                </c:pt>
                <c:pt idx="27795">
                  <c:v>1.37046E-7</c:v>
                </c:pt>
                <c:pt idx="27796">
                  <c:v>1.370523E-7</c:v>
                </c:pt>
                <c:pt idx="27797">
                  <c:v>1.370585E-7</c:v>
                </c:pt>
                <c:pt idx="27798">
                  <c:v>1.3706480000000001E-7</c:v>
                </c:pt>
                <c:pt idx="27799">
                  <c:v>1.37071E-7</c:v>
                </c:pt>
                <c:pt idx="27800">
                  <c:v>1.3707730000000001E-7</c:v>
                </c:pt>
                <c:pt idx="27801">
                  <c:v>1.370835E-7</c:v>
                </c:pt>
                <c:pt idx="27802">
                  <c:v>1.3708980000000001E-7</c:v>
                </c:pt>
                <c:pt idx="27803">
                  <c:v>1.37096E-7</c:v>
                </c:pt>
                <c:pt idx="27804">
                  <c:v>1.3710230000000001E-7</c:v>
                </c:pt>
                <c:pt idx="27805">
                  <c:v>1.371085E-7</c:v>
                </c:pt>
                <c:pt idx="27806">
                  <c:v>1.3711480000000001E-7</c:v>
                </c:pt>
                <c:pt idx="27807">
                  <c:v>1.37121E-7</c:v>
                </c:pt>
                <c:pt idx="27808">
                  <c:v>1.3712730000000001E-7</c:v>
                </c:pt>
                <c:pt idx="27809">
                  <c:v>1.371335E-7</c:v>
                </c:pt>
                <c:pt idx="27810">
                  <c:v>1.3713980000000001E-7</c:v>
                </c:pt>
                <c:pt idx="27811">
                  <c:v>1.37146E-7</c:v>
                </c:pt>
                <c:pt idx="27812">
                  <c:v>1.3715230000000001E-7</c:v>
                </c:pt>
                <c:pt idx="27813">
                  <c:v>1.371585E-7</c:v>
                </c:pt>
                <c:pt idx="27814">
                  <c:v>1.3716479999999999E-7</c:v>
                </c:pt>
                <c:pt idx="27815">
                  <c:v>1.37171E-7</c:v>
                </c:pt>
                <c:pt idx="27816">
                  <c:v>1.3717729999999999E-7</c:v>
                </c:pt>
                <c:pt idx="27817">
                  <c:v>1.3718350000000001E-7</c:v>
                </c:pt>
                <c:pt idx="27818">
                  <c:v>1.3718979999999999E-7</c:v>
                </c:pt>
                <c:pt idx="27819">
                  <c:v>1.3719600000000001E-7</c:v>
                </c:pt>
                <c:pt idx="27820">
                  <c:v>1.3720229999999999E-7</c:v>
                </c:pt>
                <c:pt idx="27821">
                  <c:v>1.3720850000000001E-7</c:v>
                </c:pt>
                <c:pt idx="27822">
                  <c:v>1.3721479999999999E-7</c:v>
                </c:pt>
                <c:pt idx="27823">
                  <c:v>1.3722100000000001E-7</c:v>
                </c:pt>
                <c:pt idx="27824">
                  <c:v>1.3722729999999999E-7</c:v>
                </c:pt>
                <c:pt idx="27825">
                  <c:v>1.3723350000000001E-7</c:v>
                </c:pt>
                <c:pt idx="27826">
                  <c:v>1.3723979999999999E-7</c:v>
                </c:pt>
                <c:pt idx="27827">
                  <c:v>1.3724600000000001E-7</c:v>
                </c:pt>
                <c:pt idx="27828">
                  <c:v>1.3725229999999999E-7</c:v>
                </c:pt>
                <c:pt idx="27829">
                  <c:v>1.3725850000000001E-7</c:v>
                </c:pt>
                <c:pt idx="27830">
                  <c:v>1.3726479999999999E-7</c:v>
                </c:pt>
                <c:pt idx="27831">
                  <c:v>1.3727100000000001E-7</c:v>
                </c:pt>
                <c:pt idx="27832">
                  <c:v>1.372773E-7</c:v>
                </c:pt>
                <c:pt idx="27833">
                  <c:v>1.3728350000000001E-7</c:v>
                </c:pt>
                <c:pt idx="27834">
                  <c:v>1.372898E-7</c:v>
                </c:pt>
                <c:pt idx="27835">
                  <c:v>1.3729599999999999E-7</c:v>
                </c:pt>
                <c:pt idx="27836">
                  <c:v>1.373023E-7</c:v>
                </c:pt>
                <c:pt idx="27837">
                  <c:v>1.3730849999999999E-7</c:v>
                </c:pt>
                <c:pt idx="27838">
                  <c:v>1.373148E-7</c:v>
                </c:pt>
                <c:pt idx="27839">
                  <c:v>1.3732099999999999E-7</c:v>
                </c:pt>
                <c:pt idx="27840">
                  <c:v>1.373273E-7</c:v>
                </c:pt>
                <c:pt idx="27841">
                  <c:v>1.3733349999999999E-7</c:v>
                </c:pt>
                <c:pt idx="27842">
                  <c:v>1.373398E-7</c:v>
                </c:pt>
                <c:pt idx="27843">
                  <c:v>1.3734599999999999E-7</c:v>
                </c:pt>
                <c:pt idx="27844">
                  <c:v>1.373523E-7</c:v>
                </c:pt>
                <c:pt idx="27845">
                  <c:v>1.3735849999999999E-7</c:v>
                </c:pt>
                <c:pt idx="27846">
                  <c:v>1.373648E-7</c:v>
                </c:pt>
                <c:pt idx="27847">
                  <c:v>1.3737099999999999E-7</c:v>
                </c:pt>
                <c:pt idx="27848">
                  <c:v>1.373773E-7</c:v>
                </c:pt>
                <c:pt idx="27849">
                  <c:v>1.3738349999999999E-7</c:v>
                </c:pt>
                <c:pt idx="27850">
                  <c:v>1.373898E-7</c:v>
                </c:pt>
                <c:pt idx="27851">
                  <c:v>1.3739599999999999E-7</c:v>
                </c:pt>
                <c:pt idx="27852">
                  <c:v>1.374023E-7</c:v>
                </c:pt>
                <c:pt idx="27853">
                  <c:v>1.374085E-7</c:v>
                </c:pt>
                <c:pt idx="27854">
                  <c:v>1.3741480000000001E-7</c:v>
                </c:pt>
                <c:pt idx="27855">
                  <c:v>1.37421E-7</c:v>
                </c:pt>
                <c:pt idx="27856">
                  <c:v>1.3742730000000001E-7</c:v>
                </c:pt>
                <c:pt idx="27857">
                  <c:v>1.374335E-7</c:v>
                </c:pt>
                <c:pt idx="27858">
                  <c:v>1.3743980000000001E-7</c:v>
                </c:pt>
                <c:pt idx="27859">
                  <c:v>1.37446E-7</c:v>
                </c:pt>
                <c:pt idx="27860">
                  <c:v>1.3745230000000001E-7</c:v>
                </c:pt>
                <c:pt idx="27861">
                  <c:v>1.374585E-7</c:v>
                </c:pt>
                <c:pt idx="27862">
                  <c:v>1.3746480000000001E-7</c:v>
                </c:pt>
                <c:pt idx="27863">
                  <c:v>1.37471E-7</c:v>
                </c:pt>
                <c:pt idx="27864">
                  <c:v>1.3747730000000001E-7</c:v>
                </c:pt>
                <c:pt idx="27865">
                  <c:v>1.374835E-7</c:v>
                </c:pt>
                <c:pt idx="27866">
                  <c:v>1.3748980000000001E-7</c:v>
                </c:pt>
                <c:pt idx="27867">
                  <c:v>1.37496E-7</c:v>
                </c:pt>
                <c:pt idx="27868">
                  <c:v>1.3750230000000001E-7</c:v>
                </c:pt>
                <c:pt idx="27869">
                  <c:v>1.375085E-7</c:v>
                </c:pt>
                <c:pt idx="27870">
                  <c:v>1.3751480000000001E-7</c:v>
                </c:pt>
                <c:pt idx="27871">
                  <c:v>1.37521E-7</c:v>
                </c:pt>
                <c:pt idx="27872">
                  <c:v>1.3752729999999999E-7</c:v>
                </c:pt>
                <c:pt idx="27873">
                  <c:v>1.3753350000000001E-7</c:v>
                </c:pt>
                <c:pt idx="27874">
                  <c:v>1.3753979999999999E-7</c:v>
                </c:pt>
                <c:pt idx="27875">
                  <c:v>1.3754600000000001E-7</c:v>
                </c:pt>
                <c:pt idx="27876">
                  <c:v>1.3755229999999999E-7</c:v>
                </c:pt>
                <c:pt idx="27877">
                  <c:v>1.3755850000000001E-7</c:v>
                </c:pt>
                <c:pt idx="27878">
                  <c:v>1.3756479999999999E-7</c:v>
                </c:pt>
                <c:pt idx="27879">
                  <c:v>1.3757100000000001E-7</c:v>
                </c:pt>
                <c:pt idx="27880">
                  <c:v>1.3757729999999999E-7</c:v>
                </c:pt>
                <c:pt idx="27881">
                  <c:v>1.3758350000000001E-7</c:v>
                </c:pt>
                <c:pt idx="27882">
                  <c:v>1.3758979999999999E-7</c:v>
                </c:pt>
                <c:pt idx="27883">
                  <c:v>1.3759600000000001E-7</c:v>
                </c:pt>
                <c:pt idx="27884">
                  <c:v>1.3760229999999999E-7</c:v>
                </c:pt>
                <c:pt idx="27885">
                  <c:v>1.3760850000000001E-7</c:v>
                </c:pt>
                <c:pt idx="27886">
                  <c:v>1.3761479999999999E-7</c:v>
                </c:pt>
                <c:pt idx="27887">
                  <c:v>1.3762100000000001E-7</c:v>
                </c:pt>
                <c:pt idx="27888">
                  <c:v>1.376273E-7</c:v>
                </c:pt>
                <c:pt idx="27889">
                  <c:v>1.3763350000000001E-7</c:v>
                </c:pt>
                <c:pt idx="27890">
                  <c:v>1.376398E-7</c:v>
                </c:pt>
                <c:pt idx="27891">
                  <c:v>1.3764599999999999E-7</c:v>
                </c:pt>
                <c:pt idx="27892">
                  <c:v>1.376523E-7</c:v>
                </c:pt>
                <c:pt idx="27893">
                  <c:v>1.3765849999999999E-7</c:v>
                </c:pt>
                <c:pt idx="27894">
                  <c:v>1.376648E-7</c:v>
                </c:pt>
                <c:pt idx="27895">
                  <c:v>1.3767099999999999E-7</c:v>
                </c:pt>
                <c:pt idx="27896">
                  <c:v>1.376773E-7</c:v>
                </c:pt>
                <c:pt idx="27897">
                  <c:v>1.3768349999999999E-7</c:v>
                </c:pt>
                <c:pt idx="27898">
                  <c:v>1.376898E-7</c:v>
                </c:pt>
                <c:pt idx="27899">
                  <c:v>1.3769599999999999E-7</c:v>
                </c:pt>
                <c:pt idx="27900">
                  <c:v>1.377023E-7</c:v>
                </c:pt>
                <c:pt idx="27901">
                  <c:v>1.3770849999999999E-7</c:v>
                </c:pt>
                <c:pt idx="27902">
                  <c:v>1.377148E-7</c:v>
                </c:pt>
                <c:pt idx="27903">
                  <c:v>1.3772099999999999E-7</c:v>
                </c:pt>
                <c:pt idx="27904">
                  <c:v>1.377273E-7</c:v>
                </c:pt>
                <c:pt idx="27905">
                  <c:v>1.3773349999999999E-7</c:v>
                </c:pt>
                <c:pt idx="27906">
                  <c:v>1.377398E-7</c:v>
                </c:pt>
                <c:pt idx="27907">
                  <c:v>1.3774599999999999E-7</c:v>
                </c:pt>
                <c:pt idx="27908">
                  <c:v>1.377523E-7</c:v>
                </c:pt>
                <c:pt idx="27909">
                  <c:v>1.377585E-7</c:v>
                </c:pt>
                <c:pt idx="27910">
                  <c:v>1.3776480000000001E-7</c:v>
                </c:pt>
                <c:pt idx="27911">
                  <c:v>1.37771E-7</c:v>
                </c:pt>
                <c:pt idx="27912">
                  <c:v>1.3777730000000001E-7</c:v>
                </c:pt>
                <c:pt idx="27913">
                  <c:v>1.377835E-7</c:v>
                </c:pt>
                <c:pt idx="27914">
                  <c:v>1.3778980000000001E-7</c:v>
                </c:pt>
                <c:pt idx="27915">
                  <c:v>1.37796E-7</c:v>
                </c:pt>
                <c:pt idx="27916">
                  <c:v>1.3780230000000001E-7</c:v>
                </c:pt>
                <c:pt idx="27917">
                  <c:v>1.378085E-7</c:v>
                </c:pt>
                <c:pt idx="27918">
                  <c:v>1.3781480000000001E-7</c:v>
                </c:pt>
                <c:pt idx="27919">
                  <c:v>1.37821E-7</c:v>
                </c:pt>
                <c:pt idx="27920">
                  <c:v>1.3782730000000001E-7</c:v>
                </c:pt>
                <c:pt idx="27921">
                  <c:v>1.378335E-7</c:v>
                </c:pt>
                <c:pt idx="27922">
                  <c:v>1.3783980000000001E-7</c:v>
                </c:pt>
                <c:pt idx="27923">
                  <c:v>1.37846E-7</c:v>
                </c:pt>
                <c:pt idx="27924">
                  <c:v>1.3785230000000001E-7</c:v>
                </c:pt>
                <c:pt idx="27925">
                  <c:v>1.378585E-7</c:v>
                </c:pt>
                <c:pt idx="27926">
                  <c:v>1.3786480000000001E-7</c:v>
                </c:pt>
                <c:pt idx="27927">
                  <c:v>1.37871E-7</c:v>
                </c:pt>
                <c:pt idx="27928">
                  <c:v>1.3787729999999999E-7</c:v>
                </c:pt>
                <c:pt idx="27929">
                  <c:v>1.3788350000000001E-7</c:v>
                </c:pt>
                <c:pt idx="27930">
                  <c:v>1.3788979999999999E-7</c:v>
                </c:pt>
                <c:pt idx="27931">
                  <c:v>1.3789600000000001E-7</c:v>
                </c:pt>
                <c:pt idx="27932">
                  <c:v>1.3790229999999999E-7</c:v>
                </c:pt>
                <c:pt idx="27933">
                  <c:v>1.3790850000000001E-7</c:v>
                </c:pt>
                <c:pt idx="27934">
                  <c:v>1.3791479999999999E-7</c:v>
                </c:pt>
                <c:pt idx="27935">
                  <c:v>1.3792100000000001E-7</c:v>
                </c:pt>
                <c:pt idx="27936">
                  <c:v>1.3792729999999999E-7</c:v>
                </c:pt>
                <c:pt idx="27937">
                  <c:v>1.3793350000000001E-7</c:v>
                </c:pt>
                <c:pt idx="27938">
                  <c:v>1.3793979999999999E-7</c:v>
                </c:pt>
                <c:pt idx="27939">
                  <c:v>1.3794600000000001E-7</c:v>
                </c:pt>
                <c:pt idx="27940">
                  <c:v>1.3795229999999999E-7</c:v>
                </c:pt>
                <c:pt idx="27941">
                  <c:v>1.3795850000000001E-7</c:v>
                </c:pt>
                <c:pt idx="27942">
                  <c:v>1.3796479999999999E-7</c:v>
                </c:pt>
                <c:pt idx="27943">
                  <c:v>1.3797100000000001E-7</c:v>
                </c:pt>
                <c:pt idx="27944">
                  <c:v>1.379773E-7</c:v>
                </c:pt>
                <c:pt idx="27945">
                  <c:v>1.3798350000000001E-7</c:v>
                </c:pt>
                <c:pt idx="27946">
                  <c:v>1.379898E-7</c:v>
                </c:pt>
                <c:pt idx="27947">
                  <c:v>1.3799599999999999E-7</c:v>
                </c:pt>
                <c:pt idx="27948">
                  <c:v>1.380023E-7</c:v>
                </c:pt>
                <c:pt idx="27949">
                  <c:v>1.3800849999999999E-7</c:v>
                </c:pt>
                <c:pt idx="27950">
                  <c:v>1.380148E-7</c:v>
                </c:pt>
                <c:pt idx="27951">
                  <c:v>1.3802099999999999E-7</c:v>
                </c:pt>
                <c:pt idx="27952">
                  <c:v>1.380273E-7</c:v>
                </c:pt>
                <c:pt idx="27953">
                  <c:v>1.3803349999999999E-7</c:v>
                </c:pt>
                <c:pt idx="27954">
                  <c:v>1.380398E-7</c:v>
                </c:pt>
                <c:pt idx="27955">
                  <c:v>1.3804599999999999E-7</c:v>
                </c:pt>
                <c:pt idx="27956">
                  <c:v>1.380523E-7</c:v>
                </c:pt>
                <c:pt idx="27957">
                  <c:v>1.3805849999999999E-7</c:v>
                </c:pt>
                <c:pt idx="27958">
                  <c:v>1.380648E-7</c:v>
                </c:pt>
                <c:pt idx="27959">
                  <c:v>1.3807099999999999E-7</c:v>
                </c:pt>
                <c:pt idx="27960">
                  <c:v>1.380773E-7</c:v>
                </c:pt>
                <c:pt idx="27961">
                  <c:v>1.3808349999999999E-7</c:v>
                </c:pt>
                <c:pt idx="27962">
                  <c:v>1.380898E-7</c:v>
                </c:pt>
                <c:pt idx="27963">
                  <c:v>1.3809599999999999E-7</c:v>
                </c:pt>
                <c:pt idx="27964">
                  <c:v>1.381023E-7</c:v>
                </c:pt>
                <c:pt idx="27965">
                  <c:v>1.381085E-7</c:v>
                </c:pt>
                <c:pt idx="27966">
                  <c:v>1.3811480000000001E-7</c:v>
                </c:pt>
                <c:pt idx="27967">
                  <c:v>1.38121E-7</c:v>
                </c:pt>
                <c:pt idx="27968">
                  <c:v>1.3812730000000001E-7</c:v>
                </c:pt>
                <c:pt idx="27969">
                  <c:v>1.381335E-7</c:v>
                </c:pt>
                <c:pt idx="27970">
                  <c:v>1.3813980000000001E-7</c:v>
                </c:pt>
                <c:pt idx="27971">
                  <c:v>1.38146E-7</c:v>
                </c:pt>
                <c:pt idx="27972">
                  <c:v>1.3815230000000001E-7</c:v>
                </c:pt>
                <c:pt idx="27973">
                  <c:v>1.381585E-7</c:v>
                </c:pt>
                <c:pt idx="27974">
                  <c:v>1.3816480000000001E-7</c:v>
                </c:pt>
                <c:pt idx="27975">
                  <c:v>1.38171E-7</c:v>
                </c:pt>
                <c:pt idx="27976">
                  <c:v>1.3817730000000001E-7</c:v>
                </c:pt>
                <c:pt idx="27977">
                  <c:v>1.381835E-7</c:v>
                </c:pt>
                <c:pt idx="27978">
                  <c:v>1.3818980000000001E-7</c:v>
                </c:pt>
                <c:pt idx="27979">
                  <c:v>1.38196E-7</c:v>
                </c:pt>
                <c:pt idx="27980">
                  <c:v>1.3820230000000001E-7</c:v>
                </c:pt>
                <c:pt idx="27981">
                  <c:v>1.382085E-7</c:v>
                </c:pt>
                <c:pt idx="27982">
                  <c:v>1.3821480000000001E-7</c:v>
                </c:pt>
                <c:pt idx="27983">
                  <c:v>1.38221E-7</c:v>
                </c:pt>
                <c:pt idx="27984">
                  <c:v>1.3822729999999999E-7</c:v>
                </c:pt>
                <c:pt idx="27985">
                  <c:v>1.382335E-7</c:v>
                </c:pt>
                <c:pt idx="27986">
                  <c:v>1.3823979999999999E-7</c:v>
                </c:pt>
                <c:pt idx="27987">
                  <c:v>1.3824600000000001E-7</c:v>
                </c:pt>
                <c:pt idx="27988">
                  <c:v>1.3825229999999999E-7</c:v>
                </c:pt>
                <c:pt idx="27989">
                  <c:v>1.3825850000000001E-7</c:v>
                </c:pt>
                <c:pt idx="27990">
                  <c:v>1.3826479999999999E-7</c:v>
                </c:pt>
                <c:pt idx="27991">
                  <c:v>1.3827100000000001E-7</c:v>
                </c:pt>
                <c:pt idx="27992">
                  <c:v>1.3827729999999999E-7</c:v>
                </c:pt>
                <c:pt idx="27993">
                  <c:v>1.3828350000000001E-7</c:v>
                </c:pt>
                <c:pt idx="27994">
                  <c:v>1.3828979999999999E-7</c:v>
                </c:pt>
                <c:pt idx="27995">
                  <c:v>1.3829600000000001E-7</c:v>
                </c:pt>
                <c:pt idx="27996">
                  <c:v>1.3830229999999999E-7</c:v>
                </c:pt>
                <c:pt idx="27997">
                  <c:v>1.3830850000000001E-7</c:v>
                </c:pt>
                <c:pt idx="27998">
                  <c:v>1.3831479999999999E-7</c:v>
                </c:pt>
                <c:pt idx="27999">
                  <c:v>1.3832100000000001E-7</c:v>
                </c:pt>
                <c:pt idx="28000">
                  <c:v>1.3832729999999999E-7</c:v>
                </c:pt>
                <c:pt idx="28001">
                  <c:v>1.3833350000000001E-7</c:v>
                </c:pt>
                <c:pt idx="28002">
                  <c:v>1.383398E-7</c:v>
                </c:pt>
                <c:pt idx="28003">
                  <c:v>1.3834599999999999E-7</c:v>
                </c:pt>
                <c:pt idx="28004">
                  <c:v>1.383523E-7</c:v>
                </c:pt>
                <c:pt idx="28005">
                  <c:v>1.3835849999999999E-7</c:v>
                </c:pt>
                <c:pt idx="28006">
                  <c:v>1.383648E-7</c:v>
                </c:pt>
                <c:pt idx="28007">
                  <c:v>1.3837099999999999E-7</c:v>
                </c:pt>
                <c:pt idx="28008">
                  <c:v>1.383773E-7</c:v>
                </c:pt>
                <c:pt idx="28009">
                  <c:v>1.3838349999999999E-7</c:v>
                </c:pt>
                <c:pt idx="28010">
                  <c:v>1.383898E-7</c:v>
                </c:pt>
                <c:pt idx="28011">
                  <c:v>1.3839599999999999E-7</c:v>
                </c:pt>
                <c:pt idx="28012">
                  <c:v>1.384023E-7</c:v>
                </c:pt>
                <c:pt idx="28013">
                  <c:v>1.3840849999999999E-7</c:v>
                </c:pt>
                <c:pt idx="28014">
                  <c:v>1.384148E-7</c:v>
                </c:pt>
                <c:pt idx="28015">
                  <c:v>1.3842099999999999E-7</c:v>
                </c:pt>
                <c:pt idx="28016">
                  <c:v>1.384273E-7</c:v>
                </c:pt>
                <c:pt idx="28017">
                  <c:v>1.3843349999999999E-7</c:v>
                </c:pt>
                <c:pt idx="28018">
                  <c:v>1.384398E-7</c:v>
                </c:pt>
                <c:pt idx="28019">
                  <c:v>1.3844599999999999E-7</c:v>
                </c:pt>
                <c:pt idx="28020">
                  <c:v>1.384523E-7</c:v>
                </c:pt>
                <c:pt idx="28021">
                  <c:v>1.384585E-7</c:v>
                </c:pt>
                <c:pt idx="28022">
                  <c:v>1.3846480000000001E-7</c:v>
                </c:pt>
                <c:pt idx="28023">
                  <c:v>1.38471E-7</c:v>
                </c:pt>
                <c:pt idx="28024">
                  <c:v>1.3847730000000001E-7</c:v>
                </c:pt>
                <c:pt idx="28025">
                  <c:v>1.384835E-7</c:v>
                </c:pt>
                <c:pt idx="28026">
                  <c:v>1.3848980000000001E-7</c:v>
                </c:pt>
                <c:pt idx="28027">
                  <c:v>1.38496E-7</c:v>
                </c:pt>
                <c:pt idx="28028">
                  <c:v>1.3850230000000001E-7</c:v>
                </c:pt>
                <c:pt idx="28029">
                  <c:v>1.385085E-7</c:v>
                </c:pt>
                <c:pt idx="28030">
                  <c:v>1.3851480000000001E-7</c:v>
                </c:pt>
                <c:pt idx="28031">
                  <c:v>1.38521E-7</c:v>
                </c:pt>
                <c:pt idx="28032">
                  <c:v>1.3852730000000001E-7</c:v>
                </c:pt>
                <c:pt idx="28033">
                  <c:v>1.385335E-7</c:v>
                </c:pt>
                <c:pt idx="28034">
                  <c:v>1.3853980000000001E-7</c:v>
                </c:pt>
                <c:pt idx="28035">
                  <c:v>1.38546E-7</c:v>
                </c:pt>
                <c:pt idx="28036">
                  <c:v>1.3855230000000001E-7</c:v>
                </c:pt>
                <c:pt idx="28037">
                  <c:v>1.385585E-7</c:v>
                </c:pt>
                <c:pt idx="28038">
                  <c:v>1.3856480000000001E-7</c:v>
                </c:pt>
                <c:pt idx="28039">
                  <c:v>1.38571E-7</c:v>
                </c:pt>
                <c:pt idx="28040">
                  <c:v>1.3857729999999999E-7</c:v>
                </c:pt>
                <c:pt idx="28041">
                  <c:v>1.385835E-7</c:v>
                </c:pt>
                <c:pt idx="28042">
                  <c:v>1.3858979999999999E-7</c:v>
                </c:pt>
                <c:pt idx="28043">
                  <c:v>1.3859600000000001E-7</c:v>
                </c:pt>
                <c:pt idx="28044">
                  <c:v>1.3860229999999999E-7</c:v>
                </c:pt>
                <c:pt idx="28045">
                  <c:v>1.3860850000000001E-7</c:v>
                </c:pt>
                <c:pt idx="28046">
                  <c:v>1.3861479999999999E-7</c:v>
                </c:pt>
                <c:pt idx="28047">
                  <c:v>1.3862100000000001E-7</c:v>
                </c:pt>
                <c:pt idx="28048">
                  <c:v>1.3862729999999999E-7</c:v>
                </c:pt>
                <c:pt idx="28049">
                  <c:v>1.3863350000000001E-7</c:v>
                </c:pt>
                <c:pt idx="28050">
                  <c:v>1.3863979999999999E-7</c:v>
                </c:pt>
                <c:pt idx="28051">
                  <c:v>1.3864600000000001E-7</c:v>
                </c:pt>
                <c:pt idx="28052">
                  <c:v>1.3865229999999999E-7</c:v>
                </c:pt>
                <c:pt idx="28053">
                  <c:v>1.3865850000000001E-7</c:v>
                </c:pt>
                <c:pt idx="28054">
                  <c:v>1.3866479999999999E-7</c:v>
                </c:pt>
                <c:pt idx="28055">
                  <c:v>1.3867100000000001E-7</c:v>
                </c:pt>
                <c:pt idx="28056">
                  <c:v>1.3867729999999999E-7</c:v>
                </c:pt>
                <c:pt idx="28057">
                  <c:v>1.3868350000000001E-7</c:v>
                </c:pt>
                <c:pt idx="28058">
                  <c:v>1.386898E-7</c:v>
                </c:pt>
                <c:pt idx="28059">
                  <c:v>1.3869600000000001E-7</c:v>
                </c:pt>
                <c:pt idx="28060">
                  <c:v>1.387023E-7</c:v>
                </c:pt>
                <c:pt idx="28061">
                  <c:v>1.3870849999999999E-7</c:v>
                </c:pt>
                <c:pt idx="28062">
                  <c:v>1.387148E-7</c:v>
                </c:pt>
                <c:pt idx="28063">
                  <c:v>1.3872099999999999E-7</c:v>
                </c:pt>
                <c:pt idx="28064">
                  <c:v>1.387273E-7</c:v>
                </c:pt>
                <c:pt idx="28065">
                  <c:v>1.3873349999999999E-7</c:v>
                </c:pt>
                <c:pt idx="28066">
                  <c:v>1.387398E-7</c:v>
                </c:pt>
                <c:pt idx="28067">
                  <c:v>1.3874599999999999E-7</c:v>
                </c:pt>
                <c:pt idx="28068">
                  <c:v>1.387523E-7</c:v>
                </c:pt>
                <c:pt idx="28069">
                  <c:v>1.3875849999999999E-7</c:v>
                </c:pt>
                <c:pt idx="28070">
                  <c:v>1.387648E-7</c:v>
                </c:pt>
                <c:pt idx="28071">
                  <c:v>1.3877099999999999E-7</c:v>
                </c:pt>
                <c:pt idx="28072">
                  <c:v>1.387773E-7</c:v>
                </c:pt>
                <c:pt idx="28073">
                  <c:v>1.3878349999999999E-7</c:v>
                </c:pt>
                <c:pt idx="28074">
                  <c:v>1.387898E-7</c:v>
                </c:pt>
                <c:pt idx="28075">
                  <c:v>1.3879599999999999E-7</c:v>
                </c:pt>
                <c:pt idx="28076">
                  <c:v>1.388023E-7</c:v>
                </c:pt>
                <c:pt idx="28077">
                  <c:v>1.388085E-7</c:v>
                </c:pt>
                <c:pt idx="28078">
                  <c:v>1.388148E-7</c:v>
                </c:pt>
                <c:pt idx="28079">
                  <c:v>1.38821E-7</c:v>
                </c:pt>
                <c:pt idx="28080">
                  <c:v>1.3882730000000001E-7</c:v>
                </c:pt>
                <c:pt idx="28081">
                  <c:v>1.388335E-7</c:v>
                </c:pt>
                <c:pt idx="28082">
                  <c:v>1.3883980000000001E-7</c:v>
                </c:pt>
                <c:pt idx="28083">
                  <c:v>1.38846E-7</c:v>
                </c:pt>
                <c:pt idx="28084">
                  <c:v>1.3885230000000001E-7</c:v>
                </c:pt>
                <c:pt idx="28085">
                  <c:v>1.388585E-7</c:v>
                </c:pt>
                <c:pt idx="28086">
                  <c:v>1.3886480000000001E-7</c:v>
                </c:pt>
                <c:pt idx="28087">
                  <c:v>1.38871E-7</c:v>
                </c:pt>
                <c:pt idx="28088">
                  <c:v>1.3887730000000001E-7</c:v>
                </c:pt>
                <c:pt idx="28089">
                  <c:v>1.388835E-7</c:v>
                </c:pt>
                <c:pt idx="28090">
                  <c:v>1.3888980000000001E-7</c:v>
                </c:pt>
                <c:pt idx="28091">
                  <c:v>1.38896E-7</c:v>
                </c:pt>
                <c:pt idx="28092">
                  <c:v>1.3890230000000001E-7</c:v>
                </c:pt>
                <c:pt idx="28093">
                  <c:v>1.389085E-7</c:v>
                </c:pt>
                <c:pt idx="28094">
                  <c:v>1.3891480000000001E-7</c:v>
                </c:pt>
                <c:pt idx="28095">
                  <c:v>1.38921E-7</c:v>
                </c:pt>
                <c:pt idx="28096">
                  <c:v>1.3892729999999999E-7</c:v>
                </c:pt>
                <c:pt idx="28097">
                  <c:v>1.389335E-7</c:v>
                </c:pt>
                <c:pt idx="28098">
                  <c:v>1.3893979999999999E-7</c:v>
                </c:pt>
                <c:pt idx="28099">
                  <c:v>1.3894600000000001E-7</c:v>
                </c:pt>
                <c:pt idx="28100">
                  <c:v>1.3895229999999999E-7</c:v>
                </c:pt>
                <c:pt idx="28101">
                  <c:v>1.3895850000000001E-7</c:v>
                </c:pt>
                <c:pt idx="28102">
                  <c:v>1.3896479999999999E-7</c:v>
                </c:pt>
                <c:pt idx="28103">
                  <c:v>1.3897100000000001E-7</c:v>
                </c:pt>
                <c:pt idx="28104">
                  <c:v>1.3897729999999999E-7</c:v>
                </c:pt>
                <c:pt idx="28105">
                  <c:v>1.3898350000000001E-7</c:v>
                </c:pt>
                <c:pt idx="28106">
                  <c:v>1.3898979999999999E-7</c:v>
                </c:pt>
                <c:pt idx="28107">
                  <c:v>1.3899600000000001E-7</c:v>
                </c:pt>
                <c:pt idx="28108">
                  <c:v>1.3900229999999999E-7</c:v>
                </c:pt>
                <c:pt idx="28109">
                  <c:v>1.3900850000000001E-7</c:v>
                </c:pt>
                <c:pt idx="28110">
                  <c:v>1.3901479999999999E-7</c:v>
                </c:pt>
                <c:pt idx="28111">
                  <c:v>1.3902100000000001E-7</c:v>
                </c:pt>
                <c:pt idx="28112">
                  <c:v>1.3902729999999999E-7</c:v>
                </c:pt>
                <c:pt idx="28113">
                  <c:v>1.3903350000000001E-7</c:v>
                </c:pt>
                <c:pt idx="28114">
                  <c:v>1.390398E-7</c:v>
                </c:pt>
                <c:pt idx="28115">
                  <c:v>1.3904600000000001E-7</c:v>
                </c:pt>
                <c:pt idx="28116">
                  <c:v>1.390523E-7</c:v>
                </c:pt>
                <c:pt idx="28117">
                  <c:v>1.3905849999999999E-7</c:v>
                </c:pt>
                <c:pt idx="28118">
                  <c:v>1.390648E-7</c:v>
                </c:pt>
                <c:pt idx="28119">
                  <c:v>1.3907099999999999E-7</c:v>
                </c:pt>
                <c:pt idx="28120">
                  <c:v>1.390773E-7</c:v>
                </c:pt>
                <c:pt idx="28121">
                  <c:v>1.3908349999999999E-7</c:v>
                </c:pt>
                <c:pt idx="28122">
                  <c:v>1.390898E-7</c:v>
                </c:pt>
                <c:pt idx="28123">
                  <c:v>1.3909599999999999E-7</c:v>
                </c:pt>
                <c:pt idx="28124">
                  <c:v>1.391023E-7</c:v>
                </c:pt>
                <c:pt idx="28125">
                  <c:v>1.3910849999999999E-7</c:v>
                </c:pt>
                <c:pt idx="28126">
                  <c:v>1.391148E-7</c:v>
                </c:pt>
                <c:pt idx="28127">
                  <c:v>1.3912099999999999E-7</c:v>
                </c:pt>
                <c:pt idx="28128">
                  <c:v>1.391273E-7</c:v>
                </c:pt>
                <c:pt idx="28129">
                  <c:v>1.3913349999999999E-7</c:v>
                </c:pt>
                <c:pt idx="28130">
                  <c:v>1.391398E-7</c:v>
                </c:pt>
                <c:pt idx="28131">
                  <c:v>1.3914599999999999E-7</c:v>
                </c:pt>
                <c:pt idx="28132">
                  <c:v>1.391523E-7</c:v>
                </c:pt>
                <c:pt idx="28133">
                  <c:v>1.391585E-7</c:v>
                </c:pt>
                <c:pt idx="28134">
                  <c:v>1.391648E-7</c:v>
                </c:pt>
                <c:pt idx="28135">
                  <c:v>1.39171E-7</c:v>
                </c:pt>
                <c:pt idx="28136">
                  <c:v>1.3917730000000001E-7</c:v>
                </c:pt>
                <c:pt idx="28137">
                  <c:v>1.391835E-7</c:v>
                </c:pt>
                <c:pt idx="28138">
                  <c:v>1.3918980000000001E-7</c:v>
                </c:pt>
                <c:pt idx="28139">
                  <c:v>1.39196E-7</c:v>
                </c:pt>
                <c:pt idx="28140">
                  <c:v>1.3920230000000001E-7</c:v>
                </c:pt>
                <c:pt idx="28141">
                  <c:v>1.392085E-7</c:v>
                </c:pt>
                <c:pt idx="28142">
                  <c:v>1.3921480000000001E-7</c:v>
                </c:pt>
                <c:pt idx="28143">
                  <c:v>1.39221E-7</c:v>
                </c:pt>
                <c:pt idx="28144">
                  <c:v>1.3922730000000001E-7</c:v>
                </c:pt>
                <c:pt idx="28145">
                  <c:v>1.392335E-7</c:v>
                </c:pt>
                <c:pt idx="28146">
                  <c:v>1.3923980000000001E-7</c:v>
                </c:pt>
                <c:pt idx="28147">
                  <c:v>1.39246E-7</c:v>
                </c:pt>
                <c:pt idx="28148">
                  <c:v>1.3925230000000001E-7</c:v>
                </c:pt>
                <c:pt idx="28149">
                  <c:v>1.392585E-7</c:v>
                </c:pt>
                <c:pt idx="28150">
                  <c:v>1.3926480000000001E-7</c:v>
                </c:pt>
                <c:pt idx="28151">
                  <c:v>1.39271E-7</c:v>
                </c:pt>
                <c:pt idx="28152">
                  <c:v>1.3927729999999999E-7</c:v>
                </c:pt>
                <c:pt idx="28153">
                  <c:v>1.392835E-7</c:v>
                </c:pt>
                <c:pt idx="28154">
                  <c:v>1.3928979999999999E-7</c:v>
                </c:pt>
                <c:pt idx="28155">
                  <c:v>1.3929600000000001E-7</c:v>
                </c:pt>
                <c:pt idx="28156">
                  <c:v>1.3930229999999999E-7</c:v>
                </c:pt>
                <c:pt idx="28157">
                  <c:v>1.3930850000000001E-7</c:v>
                </c:pt>
                <c:pt idx="28158">
                  <c:v>1.3931479999999999E-7</c:v>
                </c:pt>
                <c:pt idx="28159">
                  <c:v>1.3932100000000001E-7</c:v>
                </c:pt>
                <c:pt idx="28160">
                  <c:v>1.3932729999999999E-7</c:v>
                </c:pt>
                <c:pt idx="28161">
                  <c:v>1.3933350000000001E-7</c:v>
                </c:pt>
                <c:pt idx="28162">
                  <c:v>1.3933979999999999E-7</c:v>
                </c:pt>
                <c:pt idx="28163">
                  <c:v>1.3934600000000001E-7</c:v>
                </c:pt>
                <c:pt idx="28164">
                  <c:v>1.3935229999999999E-7</c:v>
                </c:pt>
                <c:pt idx="28165">
                  <c:v>1.3935850000000001E-7</c:v>
                </c:pt>
                <c:pt idx="28166">
                  <c:v>1.3936479999999999E-7</c:v>
                </c:pt>
                <c:pt idx="28167">
                  <c:v>1.3937100000000001E-7</c:v>
                </c:pt>
                <c:pt idx="28168">
                  <c:v>1.3937729999999999E-7</c:v>
                </c:pt>
                <c:pt idx="28169">
                  <c:v>1.3938350000000001E-7</c:v>
                </c:pt>
                <c:pt idx="28170">
                  <c:v>1.393898E-7</c:v>
                </c:pt>
                <c:pt idx="28171">
                  <c:v>1.3939600000000001E-7</c:v>
                </c:pt>
                <c:pt idx="28172">
                  <c:v>1.394023E-7</c:v>
                </c:pt>
                <c:pt idx="28173">
                  <c:v>1.3940849999999999E-7</c:v>
                </c:pt>
                <c:pt idx="28174">
                  <c:v>1.394148E-7</c:v>
                </c:pt>
                <c:pt idx="28175">
                  <c:v>1.3942099999999999E-7</c:v>
                </c:pt>
                <c:pt idx="28176">
                  <c:v>1.394273E-7</c:v>
                </c:pt>
                <c:pt idx="28177">
                  <c:v>1.3943349999999999E-7</c:v>
                </c:pt>
                <c:pt idx="28178">
                  <c:v>1.394398E-7</c:v>
                </c:pt>
                <c:pt idx="28179">
                  <c:v>1.3944599999999999E-7</c:v>
                </c:pt>
                <c:pt idx="28180">
                  <c:v>1.394523E-7</c:v>
                </c:pt>
                <c:pt idx="28181">
                  <c:v>1.3945849999999999E-7</c:v>
                </c:pt>
                <c:pt idx="28182">
                  <c:v>1.394648E-7</c:v>
                </c:pt>
                <c:pt idx="28183">
                  <c:v>1.3947099999999999E-7</c:v>
                </c:pt>
                <c:pt idx="28184">
                  <c:v>1.394773E-7</c:v>
                </c:pt>
                <c:pt idx="28185">
                  <c:v>1.3948349999999999E-7</c:v>
                </c:pt>
                <c:pt idx="28186">
                  <c:v>1.394898E-7</c:v>
                </c:pt>
                <c:pt idx="28187">
                  <c:v>1.3949599999999999E-7</c:v>
                </c:pt>
                <c:pt idx="28188">
                  <c:v>1.395023E-7</c:v>
                </c:pt>
                <c:pt idx="28189">
                  <c:v>1.3950849999999999E-7</c:v>
                </c:pt>
                <c:pt idx="28190">
                  <c:v>1.395148E-7</c:v>
                </c:pt>
                <c:pt idx="28191">
                  <c:v>1.39521E-7</c:v>
                </c:pt>
                <c:pt idx="28192">
                  <c:v>1.3952730000000001E-7</c:v>
                </c:pt>
                <c:pt idx="28193">
                  <c:v>1.395335E-7</c:v>
                </c:pt>
                <c:pt idx="28194">
                  <c:v>1.3953980000000001E-7</c:v>
                </c:pt>
                <c:pt idx="28195">
                  <c:v>1.39546E-7</c:v>
                </c:pt>
                <c:pt idx="28196">
                  <c:v>1.3955230000000001E-7</c:v>
                </c:pt>
                <c:pt idx="28197">
                  <c:v>1.395585E-7</c:v>
                </c:pt>
                <c:pt idx="28198">
                  <c:v>1.3956480000000001E-7</c:v>
                </c:pt>
                <c:pt idx="28199">
                  <c:v>1.39571E-7</c:v>
                </c:pt>
                <c:pt idx="28200">
                  <c:v>1.3957730000000001E-7</c:v>
                </c:pt>
                <c:pt idx="28201">
                  <c:v>1.395835E-7</c:v>
                </c:pt>
                <c:pt idx="28202">
                  <c:v>1.3958980000000001E-7</c:v>
                </c:pt>
                <c:pt idx="28203">
                  <c:v>1.39596E-7</c:v>
                </c:pt>
                <c:pt idx="28204">
                  <c:v>1.3960230000000001E-7</c:v>
                </c:pt>
                <c:pt idx="28205">
                  <c:v>1.396085E-7</c:v>
                </c:pt>
                <c:pt idx="28206">
                  <c:v>1.3961480000000001E-7</c:v>
                </c:pt>
                <c:pt idx="28207">
                  <c:v>1.39621E-7</c:v>
                </c:pt>
                <c:pt idx="28208">
                  <c:v>1.3962730000000001E-7</c:v>
                </c:pt>
                <c:pt idx="28209">
                  <c:v>1.396335E-7</c:v>
                </c:pt>
                <c:pt idx="28210">
                  <c:v>1.3963979999999999E-7</c:v>
                </c:pt>
                <c:pt idx="28211">
                  <c:v>1.3964600000000001E-7</c:v>
                </c:pt>
                <c:pt idx="28212">
                  <c:v>1.3965229999999999E-7</c:v>
                </c:pt>
                <c:pt idx="28213">
                  <c:v>1.3965850000000001E-7</c:v>
                </c:pt>
                <c:pt idx="28214">
                  <c:v>1.3966479999999999E-7</c:v>
                </c:pt>
                <c:pt idx="28215">
                  <c:v>1.3967100000000001E-7</c:v>
                </c:pt>
                <c:pt idx="28216">
                  <c:v>1.3967729999999999E-7</c:v>
                </c:pt>
                <c:pt idx="28217">
                  <c:v>1.3968350000000001E-7</c:v>
                </c:pt>
                <c:pt idx="28218">
                  <c:v>1.3968979999999999E-7</c:v>
                </c:pt>
                <c:pt idx="28219">
                  <c:v>1.3969600000000001E-7</c:v>
                </c:pt>
                <c:pt idx="28220">
                  <c:v>1.3970229999999999E-7</c:v>
                </c:pt>
                <c:pt idx="28221">
                  <c:v>1.3970850000000001E-7</c:v>
                </c:pt>
                <c:pt idx="28222">
                  <c:v>1.3971479999999999E-7</c:v>
                </c:pt>
                <c:pt idx="28223">
                  <c:v>1.3972100000000001E-7</c:v>
                </c:pt>
                <c:pt idx="28224">
                  <c:v>1.3972729999999999E-7</c:v>
                </c:pt>
                <c:pt idx="28225">
                  <c:v>1.3973350000000001E-7</c:v>
                </c:pt>
                <c:pt idx="28226">
                  <c:v>1.397398E-7</c:v>
                </c:pt>
                <c:pt idx="28227">
                  <c:v>1.3974600000000001E-7</c:v>
                </c:pt>
                <c:pt idx="28228">
                  <c:v>1.397523E-7</c:v>
                </c:pt>
                <c:pt idx="28229">
                  <c:v>1.3975849999999999E-7</c:v>
                </c:pt>
                <c:pt idx="28230">
                  <c:v>1.397648E-7</c:v>
                </c:pt>
                <c:pt idx="28231">
                  <c:v>1.3977099999999999E-7</c:v>
                </c:pt>
                <c:pt idx="28232">
                  <c:v>1.397773E-7</c:v>
                </c:pt>
                <c:pt idx="28233">
                  <c:v>1.3978349999999999E-7</c:v>
                </c:pt>
                <c:pt idx="28234">
                  <c:v>1.397898E-7</c:v>
                </c:pt>
                <c:pt idx="28235">
                  <c:v>1.3979599999999999E-7</c:v>
                </c:pt>
                <c:pt idx="28236">
                  <c:v>1.398023E-7</c:v>
                </c:pt>
                <c:pt idx="28237">
                  <c:v>1.3980849999999999E-7</c:v>
                </c:pt>
                <c:pt idx="28238">
                  <c:v>1.398148E-7</c:v>
                </c:pt>
                <c:pt idx="28239">
                  <c:v>1.3982099999999999E-7</c:v>
                </c:pt>
                <c:pt idx="28240">
                  <c:v>1.398273E-7</c:v>
                </c:pt>
                <c:pt idx="28241">
                  <c:v>1.3983349999999999E-7</c:v>
                </c:pt>
                <c:pt idx="28242">
                  <c:v>1.398398E-7</c:v>
                </c:pt>
                <c:pt idx="28243">
                  <c:v>1.3984599999999999E-7</c:v>
                </c:pt>
                <c:pt idx="28244">
                  <c:v>1.398523E-7</c:v>
                </c:pt>
                <c:pt idx="28245">
                  <c:v>1.3985849999999999E-7</c:v>
                </c:pt>
                <c:pt idx="28246">
                  <c:v>1.398648E-7</c:v>
                </c:pt>
                <c:pt idx="28247">
                  <c:v>1.39871E-7</c:v>
                </c:pt>
                <c:pt idx="28248">
                  <c:v>1.3987730000000001E-7</c:v>
                </c:pt>
                <c:pt idx="28249">
                  <c:v>1.398835E-7</c:v>
                </c:pt>
                <c:pt idx="28250">
                  <c:v>1.3988980000000001E-7</c:v>
                </c:pt>
                <c:pt idx="28251">
                  <c:v>1.39896E-7</c:v>
                </c:pt>
                <c:pt idx="28252">
                  <c:v>1.3990230000000001E-7</c:v>
                </c:pt>
                <c:pt idx="28253">
                  <c:v>1.399085E-7</c:v>
                </c:pt>
                <c:pt idx="28254">
                  <c:v>1.3991480000000001E-7</c:v>
                </c:pt>
                <c:pt idx="28255">
                  <c:v>1.39921E-7</c:v>
                </c:pt>
                <c:pt idx="28256">
                  <c:v>1.3992730000000001E-7</c:v>
                </c:pt>
                <c:pt idx="28257">
                  <c:v>1.399335E-7</c:v>
                </c:pt>
                <c:pt idx="28258">
                  <c:v>1.3993980000000001E-7</c:v>
                </c:pt>
                <c:pt idx="28259">
                  <c:v>1.39946E-7</c:v>
                </c:pt>
                <c:pt idx="28260">
                  <c:v>1.3995230000000001E-7</c:v>
                </c:pt>
                <c:pt idx="28261">
                  <c:v>1.399585E-7</c:v>
                </c:pt>
                <c:pt idx="28262">
                  <c:v>1.3996480000000001E-7</c:v>
                </c:pt>
                <c:pt idx="28263">
                  <c:v>1.39971E-7</c:v>
                </c:pt>
                <c:pt idx="28264">
                  <c:v>1.3997730000000001E-7</c:v>
                </c:pt>
                <c:pt idx="28265">
                  <c:v>1.399835E-7</c:v>
                </c:pt>
                <c:pt idx="28266">
                  <c:v>1.3998979999999999E-7</c:v>
                </c:pt>
                <c:pt idx="28267">
                  <c:v>1.3999600000000001E-7</c:v>
                </c:pt>
                <c:pt idx="28268">
                  <c:v>1.4000229999999999E-7</c:v>
                </c:pt>
                <c:pt idx="28269">
                  <c:v>1.4000850000000001E-7</c:v>
                </c:pt>
                <c:pt idx="28270">
                  <c:v>1.4001479999999999E-7</c:v>
                </c:pt>
                <c:pt idx="28271">
                  <c:v>1.4002100000000001E-7</c:v>
                </c:pt>
                <c:pt idx="28272">
                  <c:v>1.4002729999999999E-7</c:v>
                </c:pt>
                <c:pt idx="28273">
                  <c:v>1.4003350000000001E-7</c:v>
                </c:pt>
                <c:pt idx="28274">
                  <c:v>1.4003979999999999E-7</c:v>
                </c:pt>
                <c:pt idx="28275">
                  <c:v>1.4004600000000001E-7</c:v>
                </c:pt>
                <c:pt idx="28276">
                  <c:v>1.4005229999999999E-7</c:v>
                </c:pt>
                <c:pt idx="28277">
                  <c:v>1.4005850000000001E-7</c:v>
                </c:pt>
                <c:pt idx="28278">
                  <c:v>1.4006479999999999E-7</c:v>
                </c:pt>
                <c:pt idx="28279">
                  <c:v>1.4007100000000001E-7</c:v>
                </c:pt>
                <c:pt idx="28280">
                  <c:v>1.4007729999999999E-7</c:v>
                </c:pt>
                <c:pt idx="28281">
                  <c:v>1.4008350000000001E-7</c:v>
                </c:pt>
                <c:pt idx="28282">
                  <c:v>1.4008979999999999E-7</c:v>
                </c:pt>
                <c:pt idx="28283">
                  <c:v>1.4009600000000001E-7</c:v>
                </c:pt>
                <c:pt idx="28284">
                  <c:v>1.401023E-7</c:v>
                </c:pt>
                <c:pt idx="28285">
                  <c:v>1.4010849999999999E-7</c:v>
                </c:pt>
                <c:pt idx="28286">
                  <c:v>1.401148E-7</c:v>
                </c:pt>
                <c:pt idx="28287">
                  <c:v>1.4012099999999999E-7</c:v>
                </c:pt>
                <c:pt idx="28288">
                  <c:v>1.401273E-7</c:v>
                </c:pt>
                <c:pt idx="28289">
                  <c:v>1.4013349999999999E-7</c:v>
                </c:pt>
                <c:pt idx="28290">
                  <c:v>1.401398E-7</c:v>
                </c:pt>
                <c:pt idx="28291">
                  <c:v>1.4014599999999999E-7</c:v>
                </c:pt>
                <c:pt idx="28292">
                  <c:v>1.401523E-7</c:v>
                </c:pt>
                <c:pt idx="28293">
                  <c:v>1.4015849999999999E-7</c:v>
                </c:pt>
                <c:pt idx="28294">
                  <c:v>1.401648E-7</c:v>
                </c:pt>
                <c:pt idx="28295">
                  <c:v>1.4017099999999999E-7</c:v>
                </c:pt>
                <c:pt idx="28296">
                  <c:v>1.401773E-7</c:v>
                </c:pt>
                <c:pt idx="28297">
                  <c:v>1.4018349999999999E-7</c:v>
                </c:pt>
                <c:pt idx="28298">
                  <c:v>1.401898E-7</c:v>
                </c:pt>
                <c:pt idx="28299">
                  <c:v>1.4019599999999999E-7</c:v>
                </c:pt>
                <c:pt idx="28300">
                  <c:v>1.402023E-7</c:v>
                </c:pt>
                <c:pt idx="28301">
                  <c:v>1.4020849999999999E-7</c:v>
                </c:pt>
                <c:pt idx="28302">
                  <c:v>1.402148E-7</c:v>
                </c:pt>
                <c:pt idx="28303">
                  <c:v>1.40221E-7</c:v>
                </c:pt>
                <c:pt idx="28304">
                  <c:v>1.4022730000000001E-7</c:v>
                </c:pt>
                <c:pt idx="28305">
                  <c:v>1.402335E-7</c:v>
                </c:pt>
                <c:pt idx="28306">
                  <c:v>1.4023980000000001E-7</c:v>
                </c:pt>
                <c:pt idx="28307">
                  <c:v>1.40246E-7</c:v>
                </c:pt>
                <c:pt idx="28308">
                  <c:v>1.4025230000000001E-7</c:v>
                </c:pt>
                <c:pt idx="28309">
                  <c:v>1.402585E-7</c:v>
                </c:pt>
                <c:pt idx="28310">
                  <c:v>1.4026480000000001E-7</c:v>
                </c:pt>
                <c:pt idx="28311">
                  <c:v>1.40271E-7</c:v>
                </c:pt>
                <c:pt idx="28312">
                  <c:v>1.4027730000000001E-7</c:v>
                </c:pt>
                <c:pt idx="28313">
                  <c:v>1.402835E-7</c:v>
                </c:pt>
                <c:pt idx="28314">
                  <c:v>1.4028980000000001E-7</c:v>
                </c:pt>
                <c:pt idx="28315">
                  <c:v>1.40296E-7</c:v>
                </c:pt>
                <c:pt idx="28316">
                  <c:v>1.4030230000000001E-7</c:v>
                </c:pt>
                <c:pt idx="28317">
                  <c:v>1.403085E-7</c:v>
                </c:pt>
                <c:pt idx="28318">
                  <c:v>1.4031480000000001E-7</c:v>
                </c:pt>
                <c:pt idx="28319">
                  <c:v>1.40321E-7</c:v>
                </c:pt>
                <c:pt idx="28320">
                  <c:v>1.4032730000000001E-7</c:v>
                </c:pt>
                <c:pt idx="28321">
                  <c:v>1.403335E-7</c:v>
                </c:pt>
                <c:pt idx="28322">
                  <c:v>1.4033979999999999E-7</c:v>
                </c:pt>
                <c:pt idx="28323">
                  <c:v>1.40346E-7</c:v>
                </c:pt>
                <c:pt idx="28324">
                  <c:v>1.4035229999999999E-7</c:v>
                </c:pt>
                <c:pt idx="28325">
                  <c:v>1.4035850000000001E-7</c:v>
                </c:pt>
                <c:pt idx="28326">
                  <c:v>1.4036479999999999E-7</c:v>
                </c:pt>
                <c:pt idx="28327">
                  <c:v>1.4037100000000001E-7</c:v>
                </c:pt>
                <c:pt idx="28328">
                  <c:v>1.4037729999999999E-7</c:v>
                </c:pt>
                <c:pt idx="28329">
                  <c:v>1.4038350000000001E-7</c:v>
                </c:pt>
                <c:pt idx="28330">
                  <c:v>1.4038979999999999E-7</c:v>
                </c:pt>
                <c:pt idx="28331">
                  <c:v>1.4039600000000001E-7</c:v>
                </c:pt>
                <c:pt idx="28332">
                  <c:v>1.4040229999999999E-7</c:v>
                </c:pt>
                <c:pt idx="28333">
                  <c:v>1.4040850000000001E-7</c:v>
                </c:pt>
                <c:pt idx="28334">
                  <c:v>1.4041479999999999E-7</c:v>
                </c:pt>
                <c:pt idx="28335">
                  <c:v>1.4042100000000001E-7</c:v>
                </c:pt>
                <c:pt idx="28336">
                  <c:v>1.4042729999999999E-7</c:v>
                </c:pt>
                <c:pt idx="28337">
                  <c:v>1.4043350000000001E-7</c:v>
                </c:pt>
                <c:pt idx="28338">
                  <c:v>1.4043979999999999E-7</c:v>
                </c:pt>
                <c:pt idx="28339">
                  <c:v>1.4044600000000001E-7</c:v>
                </c:pt>
                <c:pt idx="28340">
                  <c:v>1.404523E-7</c:v>
                </c:pt>
                <c:pt idx="28341">
                  <c:v>1.4045849999999999E-7</c:v>
                </c:pt>
                <c:pt idx="28342">
                  <c:v>1.404648E-7</c:v>
                </c:pt>
                <c:pt idx="28343">
                  <c:v>1.4047099999999999E-7</c:v>
                </c:pt>
                <c:pt idx="28344">
                  <c:v>1.404773E-7</c:v>
                </c:pt>
                <c:pt idx="28345">
                  <c:v>1.4048349999999999E-7</c:v>
                </c:pt>
                <c:pt idx="28346">
                  <c:v>1.404898E-7</c:v>
                </c:pt>
                <c:pt idx="28347">
                  <c:v>1.4049599999999999E-7</c:v>
                </c:pt>
                <c:pt idx="28348">
                  <c:v>1.405023E-7</c:v>
                </c:pt>
                <c:pt idx="28349">
                  <c:v>1.4050849999999999E-7</c:v>
                </c:pt>
                <c:pt idx="28350">
                  <c:v>1.405148E-7</c:v>
                </c:pt>
                <c:pt idx="28351">
                  <c:v>1.4052099999999999E-7</c:v>
                </c:pt>
                <c:pt idx="28352">
                  <c:v>1.405273E-7</c:v>
                </c:pt>
                <c:pt idx="28353">
                  <c:v>1.4053349999999999E-7</c:v>
                </c:pt>
                <c:pt idx="28354">
                  <c:v>1.405398E-7</c:v>
                </c:pt>
                <c:pt idx="28355">
                  <c:v>1.4054599999999999E-7</c:v>
                </c:pt>
                <c:pt idx="28356">
                  <c:v>1.405523E-7</c:v>
                </c:pt>
                <c:pt idx="28357">
                  <c:v>1.4055849999999999E-7</c:v>
                </c:pt>
                <c:pt idx="28358">
                  <c:v>1.405648E-7</c:v>
                </c:pt>
                <c:pt idx="28359">
                  <c:v>1.40571E-7</c:v>
                </c:pt>
                <c:pt idx="28360">
                  <c:v>1.4057730000000001E-7</c:v>
                </c:pt>
                <c:pt idx="28361">
                  <c:v>1.405835E-7</c:v>
                </c:pt>
                <c:pt idx="28362">
                  <c:v>1.4058980000000001E-7</c:v>
                </c:pt>
                <c:pt idx="28363">
                  <c:v>1.40596E-7</c:v>
                </c:pt>
                <c:pt idx="28364">
                  <c:v>1.4060230000000001E-7</c:v>
                </c:pt>
                <c:pt idx="28365">
                  <c:v>1.406085E-7</c:v>
                </c:pt>
                <c:pt idx="28366">
                  <c:v>1.4061480000000001E-7</c:v>
                </c:pt>
                <c:pt idx="28367">
                  <c:v>1.40621E-7</c:v>
                </c:pt>
                <c:pt idx="28368">
                  <c:v>1.4062730000000001E-7</c:v>
                </c:pt>
                <c:pt idx="28369">
                  <c:v>1.406335E-7</c:v>
                </c:pt>
                <c:pt idx="28370">
                  <c:v>1.4063980000000001E-7</c:v>
                </c:pt>
                <c:pt idx="28371">
                  <c:v>1.40646E-7</c:v>
                </c:pt>
                <c:pt idx="28372">
                  <c:v>1.4065230000000001E-7</c:v>
                </c:pt>
                <c:pt idx="28373">
                  <c:v>1.406585E-7</c:v>
                </c:pt>
                <c:pt idx="28374">
                  <c:v>1.4066480000000001E-7</c:v>
                </c:pt>
                <c:pt idx="28375">
                  <c:v>1.40671E-7</c:v>
                </c:pt>
                <c:pt idx="28376">
                  <c:v>1.4067730000000001E-7</c:v>
                </c:pt>
                <c:pt idx="28377">
                  <c:v>1.406835E-7</c:v>
                </c:pt>
                <c:pt idx="28378">
                  <c:v>1.4068979999999999E-7</c:v>
                </c:pt>
                <c:pt idx="28379">
                  <c:v>1.40696E-7</c:v>
                </c:pt>
                <c:pt idx="28380">
                  <c:v>1.4070229999999999E-7</c:v>
                </c:pt>
                <c:pt idx="28381">
                  <c:v>1.4070850000000001E-7</c:v>
                </c:pt>
                <c:pt idx="28382">
                  <c:v>1.4071479999999999E-7</c:v>
                </c:pt>
                <c:pt idx="28383">
                  <c:v>1.4072100000000001E-7</c:v>
                </c:pt>
                <c:pt idx="28384">
                  <c:v>1.4072729999999999E-7</c:v>
                </c:pt>
                <c:pt idx="28385">
                  <c:v>1.4073350000000001E-7</c:v>
                </c:pt>
                <c:pt idx="28386">
                  <c:v>1.4073979999999999E-7</c:v>
                </c:pt>
                <c:pt idx="28387">
                  <c:v>1.4074600000000001E-7</c:v>
                </c:pt>
                <c:pt idx="28388">
                  <c:v>1.4075229999999999E-7</c:v>
                </c:pt>
                <c:pt idx="28389">
                  <c:v>1.4075850000000001E-7</c:v>
                </c:pt>
                <c:pt idx="28390">
                  <c:v>1.4076479999999999E-7</c:v>
                </c:pt>
                <c:pt idx="28391">
                  <c:v>1.4077100000000001E-7</c:v>
                </c:pt>
                <c:pt idx="28392">
                  <c:v>1.4077729999999999E-7</c:v>
                </c:pt>
                <c:pt idx="28393">
                  <c:v>1.4078350000000001E-7</c:v>
                </c:pt>
                <c:pt idx="28394">
                  <c:v>1.4078979999999999E-7</c:v>
                </c:pt>
                <c:pt idx="28395">
                  <c:v>1.4079600000000001E-7</c:v>
                </c:pt>
                <c:pt idx="28396">
                  <c:v>1.408023E-7</c:v>
                </c:pt>
                <c:pt idx="28397">
                  <c:v>1.4080850000000001E-7</c:v>
                </c:pt>
                <c:pt idx="28398">
                  <c:v>1.408148E-7</c:v>
                </c:pt>
                <c:pt idx="28399">
                  <c:v>1.4082099999999999E-7</c:v>
                </c:pt>
                <c:pt idx="28400">
                  <c:v>1.408273E-7</c:v>
                </c:pt>
                <c:pt idx="28401">
                  <c:v>1.4083349999999999E-7</c:v>
                </c:pt>
                <c:pt idx="28402">
                  <c:v>1.408398E-7</c:v>
                </c:pt>
                <c:pt idx="28403">
                  <c:v>1.4084599999999999E-7</c:v>
                </c:pt>
                <c:pt idx="28404">
                  <c:v>1.408523E-7</c:v>
                </c:pt>
                <c:pt idx="28405">
                  <c:v>1.4085849999999999E-7</c:v>
                </c:pt>
                <c:pt idx="28406">
                  <c:v>1.408648E-7</c:v>
                </c:pt>
                <c:pt idx="28407">
                  <c:v>1.4087099999999999E-7</c:v>
                </c:pt>
                <c:pt idx="28408">
                  <c:v>1.408773E-7</c:v>
                </c:pt>
                <c:pt idx="28409">
                  <c:v>1.4088349999999999E-7</c:v>
                </c:pt>
                <c:pt idx="28410">
                  <c:v>1.408898E-7</c:v>
                </c:pt>
                <c:pt idx="28411">
                  <c:v>1.4089599999999999E-7</c:v>
                </c:pt>
                <c:pt idx="28412">
                  <c:v>1.409023E-7</c:v>
                </c:pt>
                <c:pt idx="28413">
                  <c:v>1.4090849999999999E-7</c:v>
                </c:pt>
                <c:pt idx="28414">
                  <c:v>1.409148E-7</c:v>
                </c:pt>
                <c:pt idx="28415">
                  <c:v>1.40921E-7</c:v>
                </c:pt>
                <c:pt idx="28416">
                  <c:v>1.409273E-7</c:v>
                </c:pt>
                <c:pt idx="28417">
                  <c:v>1.409335E-7</c:v>
                </c:pt>
                <c:pt idx="28418">
                  <c:v>1.4093980000000001E-7</c:v>
                </c:pt>
                <c:pt idx="28419">
                  <c:v>1.40946E-7</c:v>
                </c:pt>
                <c:pt idx="28420">
                  <c:v>1.4095230000000001E-7</c:v>
                </c:pt>
                <c:pt idx="28421">
                  <c:v>1.409585E-7</c:v>
                </c:pt>
                <c:pt idx="28422">
                  <c:v>1.4096480000000001E-7</c:v>
                </c:pt>
                <c:pt idx="28423">
                  <c:v>1.40971E-7</c:v>
                </c:pt>
                <c:pt idx="28424">
                  <c:v>1.4097730000000001E-7</c:v>
                </c:pt>
                <c:pt idx="28425">
                  <c:v>1.409835E-7</c:v>
                </c:pt>
                <c:pt idx="28426">
                  <c:v>1.4098980000000001E-7</c:v>
                </c:pt>
                <c:pt idx="28427">
                  <c:v>1.40996E-7</c:v>
                </c:pt>
                <c:pt idx="28428">
                  <c:v>1.4100230000000001E-7</c:v>
                </c:pt>
                <c:pt idx="28429">
                  <c:v>1.410085E-7</c:v>
                </c:pt>
                <c:pt idx="28430">
                  <c:v>1.4101480000000001E-7</c:v>
                </c:pt>
                <c:pt idx="28431">
                  <c:v>1.41021E-7</c:v>
                </c:pt>
                <c:pt idx="28432">
                  <c:v>1.4102730000000001E-7</c:v>
                </c:pt>
                <c:pt idx="28433">
                  <c:v>1.410335E-7</c:v>
                </c:pt>
                <c:pt idx="28434">
                  <c:v>1.4103979999999999E-7</c:v>
                </c:pt>
                <c:pt idx="28435">
                  <c:v>1.41046E-7</c:v>
                </c:pt>
                <c:pt idx="28436">
                  <c:v>1.4105229999999999E-7</c:v>
                </c:pt>
                <c:pt idx="28437">
                  <c:v>1.4105850000000001E-7</c:v>
                </c:pt>
                <c:pt idx="28438">
                  <c:v>1.4106479999999999E-7</c:v>
                </c:pt>
                <c:pt idx="28439">
                  <c:v>1.4107100000000001E-7</c:v>
                </c:pt>
                <c:pt idx="28440">
                  <c:v>1.4107729999999999E-7</c:v>
                </c:pt>
                <c:pt idx="28441">
                  <c:v>1.4108350000000001E-7</c:v>
                </c:pt>
                <c:pt idx="28442">
                  <c:v>1.4108979999999999E-7</c:v>
                </c:pt>
                <c:pt idx="28443">
                  <c:v>1.4109600000000001E-7</c:v>
                </c:pt>
                <c:pt idx="28444">
                  <c:v>1.4110229999999999E-7</c:v>
                </c:pt>
                <c:pt idx="28445">
                  <c:v>1.4110850000000001E-7</c:v>
                </c:pt>
                <c:pt idx="28446">
                  <c:v>1.4111479999999999E-7</c:v>
                </c:pt>
                <c:pt idx="28447">
                  <c:v>1.4112100000000001E-7</c:v>
                </c:pt>
                <c:pt idx="28448">
                  <c:v>1.4112729999999999E-7</c:v>
                </c:pt>
                <c:pt idx="28449">
                  <c:v>1.4113350000000001E-7</c:v>
                </c:pt>
                <c:pt idx="28450">
                  <c:v>1.4113979999999999E-7</c:v>
                </c:pt>
                <c:pt idx="28451">
                  <c:v>1.4114600000000001E-7</c:v>
                </c:pt>
                <c:pt idx="28452">
                  <c:v>1.411523E-7</c:v>
                </c:pt>
                <c:pt idx="28453">
                  <c:v>1.4115850000000001E-7</c:v>
                </c:pt>
                <c:pt idx="28454">
                  <c:v>1.411648E-7</c:v>
                </c:pt>
                <c:pt idx="28455">
                  <c:v>1.4117099999999999E-7</c:v>
                </c:pt>
                <c:pt idx="28456">
                  <c:v>1.411773E-7</c:v>
                </c:pt>
                <c:pt idx="28457">
                  <c:v>1.4118349999999999E-7</c:v>
                </c:pt>
                <c:pt idx="28458">
                  <c:v>1.411898E-7</c:v>
                </c:pt>
                <c:pt idx="28459">
                  <c:v>1.4119599999999999E-7</c:v>
                </c:pt>
                <c:pt idx="28460">
                  <c:v>1.412023E-7</c:v>
                </c:pt>
                <c:pt idx="28461">
                  <c:v>1.4120849999999999E-7</c:v>
                </c:pt>
                <c:pt idx="28462">
                  <c:v>1.412148E-7</c:v>
                </c:pt>
                <c:pt idx="28463">
                  <c:v>1.4122099999999999E-7</c:v>
                </c:pt>
                <c:pt idx="28464">
                  <c:v>1.412273E-7</c:v>
                </c:pt>
                <c:pt idx="28465">
                  <c:v>1.4123349999999999E-7</c:v>
                </c:pt>
                <c:pt idx="28466">
                  <c:v>1.412398E-7</c:v>
                </c:pt>
                <c:pt idx="28467">
                  <c:v>1.4124599999999999E-7</c:v>
                </c:pt>
                <c:pt idx="28468">
                  <c:v>1.412523E-7</c:v>
                </c:pt>
                <c:pt idx="28469">
                  <c:v>1.4125849999999999E-7</c:v>
                </c:pt>
                <c:pt idx="28470">
                  <c:v>1.412648E-7</c:v>
                </c:pt>
                <c:pt idx="28471">
                  <c:v>1.4127099999999999E-7</c:v>
                </c:pt>
                <c:pt idx="28472">
                  <c:v>1.412773E-7</c:v>
                </c:pt>
                <c:pt idx="28473">
                  <c:v>1.412835E-7</c:v>
                </c:pt>
                <c:pt idx="28474">
                  <c:v>1.4128980000000001E-7</c:v>
                </c:pt>
                <c:pt idx="28475">
                  <c:v>1.41296E-7</c:v>
                </c:pt>
                <c:pt idx="28476">
                  <c:v>1.4130230000000001E-7</c:v>
                </c:pt>
                <c:pt idx="28477">
                  <c:v>1.413085E-7</c:v>
                </c:pt>
                <c:pt idx="28478">
                  <c:v>1.4131480000000001E-7</c:v>
                </c:pt>
                <c:pt idx="28479">
                  <c:v>1.41321E-7</c:v>
                </c:pt>
                <c:pt idx="28480">
                  <c:v>1.4132730000000001E-7</c:v>
                </c:pt>
                <c:pt idx="28481">
                  <c:v>1.413335E-7</c:v>
                </c:pt>
                <c:pt idx="28482">
                  <c:v>1.4133980000000001E-7</c:v>
                </c:pt>
                <c:pt idx="28483">
                  <c:v>1.41346E-7</c:v>
                </c:pt>
                <c:pt idx="28484">
                  <c:v>1.4135230000000001E-7</c:v>
                </c:pt>
                <c:pt idx="28485">
                  <c:v>1.413585E-7</c:v>
                </c:pt>
                <c:pt idx="28486">
                  <c:v>1.4136480000000001E-7</c:v>
                </c:pt>
                <c:pt idx="28487">
                  <c:v>1.41371E-7</c:v>
                </c:pt>
                <c:pt idx="28488">
                  <c:v>1.4137730000000001E-7</c:v>
                </c:pt>
                <c:pt idx="28489">
                  <c:v>1.413835E-7</c:v>
                </c:pt>
                <c:pt idx="28490">
                  <c:v>1.4138980000000001E-7</c:v>
                </c:pt>
                <c:pt idx="28491">
                  <c:v>1.41396E-7</c:v>
                </c:pt>
                <c:pt idx="28492">
                  <c:v>1.4140229999999999E-7</c:v>
                </c:pt>
                <c:pt idx="28493">
                  <c:v>1.4140850000000001E-7</c:v>
                </c:pt>
                <c:pt idx="28494">
                  <c:v>1.4141479999999999E-7</c:v>
                </c:pt>
                <c:pt idx="28495">
                  <c:v>1.4142100000000001E-7</c:v>
                </c:pt>
                <c:pt idx="28496">
                  <c:v>1.4142729999999999E-7</c:v>
                </c:pt>
                <c:pt idx="28497">
                  <c:v>1.4143350000000001E-7</c:v>
                </c:pt>
                <c:pt idx="28498">
                  <c:v>1.4143979999999999E-7</c:v>
                </c:pt>
                <c:pt idx="28499">
                  <c:v>1.4144600000000001E-7</c:v>
                </c:pt>
                <c:pt idx="28500">
                  <c:v>1.4145229999999999E-7</c:v>
                </c:pt>
                <c:pt idx="28501">
                  <c:v>1.4145850000000001E-7</c:v>
                </c:pt>
                <c:pt idx="28502">
                  <c:v>1.4146479999999999E-7</c:v>
                </c:pt>
                <c:pt idx="28503">
                  <c:v>1.4147100000000001E-7</c:v>
                </c:pt>
                <c:pt idx="28504">
                  <c:v>1.4147729999999999E-7</c:v>
                </c:pt>
                <c:pt idx="28505">
                  <c:v>1.4148350000000001E-7</c:v>
                </c:pt>
                <c:pt idx="28506">
                  <c:v>1.4148979999999999E-7</c:v>
                </c:pt>
                <c:pt idx="28507">
                  <c:v>1.4149600000000001E-7</c:v>
                </c:pt>
                <c:pt idx="28508">
                  <c:v>1.415023E-7</c:v>
                </c:pt>
                <c:pt idx="28509">
                  <c:v>1.4150850000000001E-7</c:v>
                </c:pt>
                <c:pt idx="28510">
                  <c:v>1.415148E-7</c:v>
                </c:pt>
                <c:pt idx="28511">
                  <c:v>1.4152099999999999E-7</c:v>
                </c:pt>
                <c:pt idx="28512">
                  <c:v>1.415273E-7</c:v>
                </c:pt>
                <c:pt idx="28513">
                  <c:v>1.4153349999999999E-7</c:v>
                </c:pt>
                <c:pt idx="28514">
                  <c:v>1.415398E-7</c:v>
                </c:pt>
                <c:pt idx="28515">
                  <c:v>1.4154599999999999E-7</c:v>
                </c:pt>
                <c:pt idx="28516">
                  <c:v>1.415523E-7</c:v>
                </c:pt>
                <c:pt idx="28517">
                  <c:v>1.4155849999999999E-7</c:v>
                </c:pt>
                <c:pt idx="28518">
                  <c:v>1.415648E-7</c:v>
                </c:pt>
                <c:pt idx="28519">
                  <c:v>1.4157099999999999E-7</c:v>
                </c:pt>
                <c:pt idx="28520">
                  <c:v>1.415773E-7</c:v>
                </c:pt>
                <c:pt idx="28521">
                  <c:v>1.4158349999999999E-7</c:v>
                </c:pt>
                <c:pt idx="28522">
                  <c:v>1.415898E-7</c:v>
                </c:pt>
                <c:pt idx="28523">
                  <c:v>1.4159599999999999E-7</c:v>
                </c:pt>
                <c:pt idx="28524">
                  <c:v>1.416023E-7</c:v>
                </c:pt>
                <c:pt idx="28525">
                  <c:v>1.4160849999999999E-7</c:v>
                </c:pt>
                <c:pt idx="28526">
                  <c:v>1.416148E-7</c:v>
                </c:pt>
                <c:pt idx="28527">
                  <c:v>1.4162099999999999E-7</c:v>
                </c:pt>
                <c:pt idx="28528">
                  <c:v>1.416273E-7</c:v>
                </c:pt>
                <c:pt idx="28529">
                  <c:v>1.416335E-7</c:v>
                </c:pt>
                <c:pt idx="28530">
                  <c:v>1.4163980000000001E-7</c:v>
                </c:pt>
                <c:pt idx="28531">
                  <c:v>1.41646E-7</c:v>
                </c:pt>
                <c:pt idx="28532">
                  <c:v>1.4165230000000001E-7</c:v>
                </c:pt>
                <c:pt idx="28533">
                  <c:v>1.416585E-7</c:v>
                </c:pt>
                <c:pt idx="28534">
                  <c:v>1.4166480000000001E-7</c:v>
                </c:pt>
                <c:pt idx="28535">
                  <c:v>1.41671E-7</c:v>
                </c:pt>
                <c:pt idx="28536">
                  <c:v>1.4167730000000001E-7</c:v>
                </c:pt>
                <c:pt idx="28537">
                  <c:v>1.416835E-7</c:v>
                </c:pt>
                <c:pt idx="28538">
                  <c:v>1.4168980000000001E-7</c:v>
                </c:pt>
                <c:pt idx="28539">
                  <c:v>1.41696E-7</c:v>
                </c:pt>
                <c:pt idx="28540">
                  <c:v>1.4170230000000001E-7</c:v>
                </c:pt>
                <c:pt idx="28541">
                  <c:v>1.417085E-7</c:v>
                </c:pt>
                <c:pt idx="28542">
                  <c:v>1.4171480000000001E-7</c:v>
                </c:pt>
                <c:pt idx="28543">
                  <c:v>1.41721E-7</c:v>
                </c:pt>
                <c:pt idx="28544">
                  <c:v>1.4172730000000001E-7</c:v>
                </c:pt>
                <c:pt idx="28545">
                  <c:v>1.417335E-7</c:v>
                </c:pt>
                <c:pt idx="28546">
                  <c:v>1.4173980000000001E-7</c:v>
                </c:pt>
                <c:pt idx="28547">
                  <c:v>1.41746E-7</c:v>
                </c:pt>
                <c:pt idx="28548">
                  <c:v>1.4175229999999999E-7</c:v>
                </c:pt>
                <c:pt idx="28549">
                  <c:v>1.4175850000000001E-7</c:v>
                </c:pt>
                <c:pt idx="28550">
                  <c:v>1.4176479999999999E-7</c:v>
                </c:pt>
                <c:pt idx="28551">
                  <c:v>1.4177100000000001E-7</c:v>
                </c:pt>
                <c:pt idx="28552">
                  <c:v>1.4177729999999999E-7</c:v>
                </c:pt>
                <c:pt idx="28553">
                  <c:v>1.4178350000000001E-7</c:v>
                </c:pt>
                <c:pt idx="28554">
                  <c:v>1.4178979999999999E-7</c:v>
                </c:pt>
                <c:pt idx="28555">
                  <c:v>1.4179600000000001E-7</c:v>
                </c:pt>
                <c:pt idx="28556">
                  <c:v>1.4180229999999999E-7</c:v>
                </c:pt>
                <c:pt idx="28557">
                  <c:v>1.4180850000000001E-7</c:v>
                </c:pt>
                <c:pt idx="28558">
                  <c:v>1.4181479999999999E-7</c:v>
                </c:pt>
                <c:pt idx="28559">
                  <c:v>1.4182100000000001E-7</c:v>
                </c:pt>
                <c:pt idx="28560">
                  <c:v>1.4182729999999999E-7</c:v>
                </c:pt>
                <c:pt idx="28561">
                  <c:v>1.4183350000000001E-7</c:v>
                </c:pt>
                <c:pt idx="28562">
                  <c:v>1.4183979999999999E-7</c:v>
                </c:pt>
                <c:pt idx="28563">
                  <c:v>1.4184600000000001E-7</c:v>
                </c:pt>
                <c:pt idx="28564">
                  <c:v>1.4185229999999999E-7</c:v>
                </c:pt>
                <c:pt idx="28565">
                  <c:v>1.4185850000000001E-7</c:v>
                </c:pt>
                <c:pt idx="28566">
                  <c:v>1.418648E-7</c:v>
                </c:pt>
                <c:pt idx="28567">
                  <c:v>1.4187099999999999E-7</c:v>
                </c:pt>
                <c:pt idx="28568">
                  <c:v>1.418773E-7</c:v>
                </c:pt>
                <c:pt idx="28569">
                  <c:v>1.4188349999999999E-7</c:v>
                </c:pt>
                <c:pt idx="28570">
                  <c:v>1.418898E-7</c:v>
                </c:pt>
                <c:pt idx="28571">
                  <c:v>1.4189599999999999E-7</c:v>
                </c:pt>
                <c:pt idx="28572">
                  <c:v>1.419023E-7</c:v>
                </c:pt>
                <c:pt idx="28573">
                  <c:v>1.4190849999999999E-7</c:v>
                </c:pt>
                <c:pt idx="28574">
                  <c:v>1.419148E-7</c:v>
                </c:pt>
                <c:pt idx="28575">
                  <c:v>1.4192099999999999E-7</c:v>
                </c:pt>
                <c:pt idx="28576">
                  <c:v>1.419273E-7</c:v>
                </c:pt>
                <c:pt idx="28577">
                  <c:v>1.4193349999999999E-7</c:v>
                </c:pt>
                <c:pt idx="28578">
                  <c:v>1.419398E-7</c:v>
                </c:pt>
                <c:pt idx="28579">
                  <c:v>1.4194599999999999E-7</c:v>
                </c:pt>
                <c:pt idx="28580">
                  <c:v>1.419523E-7</c:v>
                </c:pt>
                <c:pt idx="28581">
                  <c:v>1.4195849999999999E-7</c:v>
                </c:pt>
                <c:pt idx="28582">
                  <c:v>1.419648E-7</c:v>
                </c:pt>
                <c:pt idx="28583">
                  <c:v>1.4197099999999999E-7</c:v>
                </c:pt>
                <c:pt idx="28584">
                  <c:v>1.419773E-7</c:v>
                </c:pt>
                <c:pt idx="28585">
                  <c:v>1.419835E-7</c:v>
                </c:pt>
                <c:pt idx="28586">
                  <c:v>1.4198980000000001E-7</c:v>
                </c:pt>
                <c:pt idx="28587">
                  <c:v>1.41996E-7</c:v>
                </c:pt>
                <c:pt idx="28588">
                  <c:v>1.4200230000000001E-7</c:v>
                </c:pt>
                <c:pt idx="28589">
                  <c:v>1.420085E-7</c:v>
                </c:pt>
                <c:pt idx="28590">
                  <c:v>1.4201480000000001E-7</c:v>
                </c:pt>
                <c:pt idx="28591">
                  <c:v>1.42021E-7</c:v>
                </c:pt>
                <c:pt idx="28592">
                  <c:v>1.4202730000000001E-7</c:v>
                </c:pt>
                <c:pt idx="28593">
                  <c:v>1.420335E-7</c:v>
                </c:pt>
                <c:pt idx="28594">
                  <c:v>1.4203980000000001E-7</c:v>
                </c:pt>
                <c:pt idx="28595">
                  <c:v>1.42046E-7</c:v>
                </c:pt>
                <c:pt idx="28596">
                  <c:v>1.4205230000000001E-7</c:v>
                </c:pt>
                <c:pt idx="28597">
                  <c:v>1.420585E-7</c:v>
                </c:pt>
                <c:pt idx="28598">
                  <c:v>1.4206480000000001E-7</c:v>
                </c:pt>
                <c:pt idx="28599">
                  <c:v>1.42071E-7</c:v>
                </c:pt>
                <c:pt idx="28600">
                  <c:v>1.4207730000000001E-7</c:v>
                </c:pt>
                <c:pt idx="28601">
                  <c:v>1.420835E-7</c:v>
                </c:pt>
                <c:pt idx="28602">
                  <c:v>1.4208980000000001E-7</c:v>
                </c:pt>
                <c:pt idx="28603">
                  <c:v>1.42096E-7</c:v>
                </c:pt>
                <c:pt idx="28604">
                  <c:v>1.4210229999999999E-7</c:v>
                </c:pt>
                <c:pt idx="28605">
                  <c:v>1.421085E-7</c:v>
                </c:pt>
                <c:pt idx="28606">
                  <c:v>1.4211479999999999E-7</c:v>
                </c:pt>
                <c:pt idx="28607">
                  <c:v>1.4212100000000001E-7</c:v>
                </c:pt>
                <c:pt idx="28608">
                  <c:v>1.4212729999999999E-7</c:v>
                </c:pt>
                <c:pt idx="28609">
                  <c:v>1.4213350000000001E-7</c:v>
                </c:pt>
                <c:pt idx="28610">
                  <c:v>1.4213979999999999E-7</c:v>
                </c:pt>
                <c:pt idx="28611">
                  <c:v>1.4214600000000001E-7</c:v>
                </c:pt>
                <c:pt idx="28612">
                  <c:v>1.4215229999999999E-7</c:v>
                </c:pt>
                <c:pt idx="28613">
                  <c:v>1.4215850000000001E-7</c:v>
                </c:pt>
                <c:pt idx="28614">
                  <c:v>1.4216479999999999E-7</c:v>
                </c:pt>
                <c:pt idx="28615">
                  <c:v>1.4217100000000001E-7</c:v>
                </c:pt>
                <c:pt idx="28616">
                  <c:v>1.4217729999999999E-7</c:v>
                </c:pt>
                <c:pt idx="28617">
                  <c:v>1.4218350000000001E-7</c:v>
                </c:pt>
                <c:pt idx="28618">
                  <c:v>1.4218979999999999E-7</c:v>
                </c:pt>
                <c:pt idx="28619">
                  <c:v>1.4219600000000001E-7</c:v>
                </c:pt>
                <c:pt idx="28620">
                  <c:v>1.4220229999999999E-7</c:v>
                </c:pt>
                <c:pt idx="28621">
                  <c:v>1.4220850000000001E-7</c:v>
                </c:pt>
                <c:pt idx="28622">
                  <c:v>1.422148E-7</c:v>
                </c:pt>
                <c:pt idx="28623">
                  <c:v>1.4222099999999999E-7</c:v>
                </c:pt>
                <c:pt idx="28624">
                  <c:v>1.422273E-7</c:v>
                </c:pt>
                <c:pt idx="28625">
                  <c:v>1.4223349999999999E-7</c:v>
                </c:pt>
                <c:pt idx="28626">
                  <c:v>1.422398E-7</c:v>
                </c:pt>
                <c:pt idx="28627">
                  <c:v>1.4224599999999999E-7</c:v>
                </c:pt>
                <c:pt idx="28628">
                  <c:v>1.422523E-7</c:v>
                </c:pt>
                <c:pt idx="28629">
                  <c:v>1.4225849999999999E-7</c:v>
                </c:pt>
                <c:pt idx="28630">
                  <c:v>1.422648E-7</c:v>
                </c:pt>
                <c:pt idx="28631">
                  <c:v>1.4227099999999999E-7</c:v>
                </c:pt>
                <c:pt idx="28632">
                  <c:v>1.422773E-7</c:v>
                </c:pt>
                <c:pt idx="28633">
                  <c:v>1.4228349999999999E-7</c:v>
                </c:pt>
                <c:pt idx="28634">
                  <c:v>1.422898E-7</c:v>
                </c:pt>
                <c:pt idx="28635">
                  <c:v>1.4229599999999999E-7</c:v>
                </c:pt>
                <c:pt idx="28636">
                  <c:v>1.423023E-7</c:v>
                </c:pt>
                <c:pt idx="28637">
                  <c:v>1.4230849999999999E-7</c:v>
                </c:pt>
                <c:pt idx="28638">
                  <c:v>1.423148E-7</c:v>
                </c:pt>
                <c:pt idx="28639">
                  <c:v>1.4232099999999999E-7</c:v>
                </c:pt>
                <c:pt idx="28640">
                  <c:v>1.423273E-7</c:v>
                </c:pt>
                <c:pt idx="28641">
                  <c:v>1.423335E-7</c:v>
                </c:pt>
                <c:pt idx="28642">
                  <c:v>1.4233980000000001E-7</c:v>
                </c:pt>
                <c:pt idx="28643">
                  <c:v>1.42346E-7</c:v>
                </c:pt>
                <c:pt idx="28644">
                  <c:v>1.4235230000000001E-7</c:v>
                </c:pt>
                <c:pt idx="28645">
                  <c:v>1.423585E-7</c:v>
                </c:pt>
                <c:pt idx="28646">
                  <c:v>1.4236480000000001E-7</c:v>
                </c:pt>
                <c:pt idx="28647">
                  <c:v>1.42371E-7</c:v>
                </c:pt>
                <c:pt idx="28648">
                  <c:v>1.4237730000000001E-7</c:v>
                </c:pt>
                <c:pt idx="28649">
                  <c:v>1.423835E-7</c:v>
                </c:pt>
                <c:pt idx="28650">
                  <c:v>1.4238980000000001E-7</c:v>
                </c:pt>
                <c:pt idx="28651">
                  <c:v>1.42396E-7</c:v>
                </c:pt>
                <c:pt idx="28652">
                  <c:v>1.4240230000000001E-7</c:v>
                </c:pt>
                <c:pt idx="28653">
                  <c:v>1.424085E-7</c:v>
                </c:pt>
                <c:pt idx="28654">
                  <c:v>1.4241480000000001E-7</c:v>
                </c:pt>
                <c:pt idx="28655">
                  <c:v>1.42421E-7</c:v>
                </c:pt>
                <c:pt idx="28656">
                  <c:v>1.4242730000000001E-7</c:v>
                </c:pt>
                <c:pt idx="28657">
                  <c:v>1.424335E-7</c:v>
                </c:pt>
                <c:pt idx="28658">
                  <c:v>1.4243980000000001E-7</c:v>
                </c:pt>
                <c:pt idx="28659">
                  <c:v>1.42446E-7</c:v>
                </c:pt>
                <c:pt idx="28660">
                  <c:v>1.4245229999999999E-7</c:v>
                </c:pt>
                <c:pt idx="28661">
                  <c:v>1.424585E-7</c:v>
                </c:pt>
                <c:pt idx="28662">
                  <c:v>1.4246479999999999E-7</c:v>
                </c:pt>
                <c:pt idx="28663">
                  <c:v>1.4247100000000001E-7</c:v>
                </c:pt>
                <c:pt idx="28664">
                  <c:v>1.4247729999999999E-7</c:v>
                </c:pt>
                <c:pt idx="28665">
                  <c:v>1.4248350000000001E-7</c:v>
                </c:pt>
                <c:pt idx="28666">
                  <c:v>1.4248979999999999E-7</c:v>
                </c:pt>
                <c:pt idx="28667">
                  <c:v>1.4249600000000001E-7</c:v>
                </c:pt>
                <c:pt idx="28668">
                  <c:v>1.4250229999999999E-7</c:v>
                </c:pt>
                <c:pt idx="28669">
                  <c:v>1.4250850000000001E-7</c:v>
                </c:pt>
                <c:pt idx="28670">
                  <c:v>1.4251479999999999E-7</c:v>
                </c:pt>
                <c:pt idx="28671">
                  <c:v>1.4252100000000001E-7</c:v>
                </c:pt>
                <c:pt idx="28672">
                  <c:v>1.4252729999999999E-7</c:v>
                </c:pt>
                <c:pt idx="28673">
                  <c:v>1.4253350000000001E-7</c:v>
                </c:pt>
                <c:pt idx="28674">
                  <c:v>1.4253979999999999E-7</c:v>
                </c:pt>
                <c:pt idx="28675">
                  <c:v>1.4254600000000001E-7</c:v>
                </c:pt>
                <c:pt idx="28676">
                  <c:v>1.4255229999999999E-7</c:v>
                </c:pt>
                <c:pt idx="28677">
                  <c:v>1.4255850000000001E-7</c:v>
                </c:pt>
                <c:pt idx="28678">
                  <c:v>1.425648E-7</c:v>
                </c:pt>
                <c:pt idx="28679">
                  <c:v>1.4257100000000001E-7</c:v>
                </c:pt>
                <c:pt idx="28680">
                  <c:v>1.425773E-7</c:v>
                </c:pt>
                <c:pt idx="28681">
                  <c:v>1.4258349999999999E-7</c:v>
                </c:pt>
                <c:pt idx="28682">
                  <c:v>1.425898E-7</c:v>
                </c:pt>
                <c:pt idx="28683">
                  <c:v>1.4259599999999999E-7</c:v>
                </c:pt>
                <c:pt idx="28684">
                  <c:v>1.426023E-7</c:v>
                </c:pt>
                <c:pt idx="28685">
                  <c:v>1.4260849999999999E-7</c:v>
                </c:pt>
                <c:pt idx="28686">
                  <c:v>1.426148E-7</c:v>
                </c:pt>
                <c:pt idx="28687">
                  <c:v>1.4262099999999999E-7</c:v>
                </c:pt>
                <c:pt idx="28688">
                  <c:v>1.426273E-7</c:v>
                </c:pt>
                <c:pt idx="28689">
                  <c:v>1.4263349999999999E-7</c:v>
                </c:pt>
                <c:pt idx="28690">
                  <c:v>1.426398E-7</c:v>
                </c:pt>
                <c:pt idx="28691">
                  <c:v>1.4264599999999999E-7</c:v>
                </c:pt>
                <c:pt idx="28692">
                  <c:v>1.426523E-7</c:v>
                </c:pt>
                <c:pt idx="28693">
                  <c:v>1.4265849999999999E-7</c:v>
                </c:pt>
                <c:pt idx="28694">
                  <c:v>1.426648E-7</c:v>
                </c:pt>
                <c:pt idx="28695">
                  <c:v>1.4267099999999999E-7</c:v>
                </c:pt>
                <c:pt idx="28696">
                  <c:v>1.426773E-7</c:v>
                </c:pt>
                <c:pt idx="28697">
                  <c:v>1.426835E-7</c:v>
                </c:pt>
                <c:pt idx="28698">
                  <c:v>1.426898E-7</c:v>
                </c:pt>
                <c:pt idx="28699">
                  <c:v>1.42696E-7</c:v>
                </c:pt>
                <c:pt idx="28700">
                  <c:v>1.4270230000000001E-7</c:v>
                </c:pt>
                <c:pt idx="28701">
                  <c:v>1.427085E-7</c:v>
                </c:pt>
                <c:pt idx="28702">
                  <c:v>1.4271480000000001E-7</c:v>
                </c:pt>
                <c:pt idx="28703">
                  <c:v>1.42721E-7</c:v>
                </c:pt>
                <c:pt idx="28704">
                  <c:v>1.4272730000000001E-7</c:v>
                </c:pt>
                <c:pt idx="28705">
                  <c:v>1.427335E-7</c:v>
                </c:pt>
                <c:pt idx="28706">
                  <c:v>1.4273980000000001E-7</c:v>
                </c:pt>
                <c:pt idx="28707">
                  <c:v>1.42746E-7</c:v>
                </c:pt>
                <c:pt idx="28708">
                  <c:v>1.4275230000000001E-7</c:v>
                </c:pt>
                <c:pt idx="28709">
                  <c:v>1.427585E-7</c:v>
                </c:pt>
                <c:pt idx="28710">
                  <c:v>1.4276480000000001E-7</c:v>
                </c:pt>
                <c:pt idx="28711">
                  <c:v>1.42771E-7</c:v>
                </c:pt>
                <c:pt idx="28712">
                  <c:v>1.4277730000000001E-7</c:v>
                </c:pt>
                <c:pt idx="28713">
                  <c:v>1.427835E-7</c:v>
                </c:pt>
                <c:pt idx="28714">
                  <c:v>1.4278980000000001E-7</c:v>
                </c:pt>
                <c:pt idx="28715">
                  <c:v>1.42796E-7</c:v>
                </c:pt>
                <c:pt idx="28716">
                  <c:v>1.4280229999999999E-7</c:v>
                </c:pt>
                <c:pt idx="28717">
                  <c:v>1.428085E-7</c:v>
                </c:pt>
                <c:pt idx="28718">
                  <c:v>1.4281479999999999E-7</c:v>
                </c:pt>
                <c:pt idx="28719">
                  <c:v>1.4282100000000001E-7</c:v>
                </c:pt>
                <c:pt idx="28720">
                  <c:v>1.4282729999999999E-7</c:v>
                </c:pt>
                <c:pt idx="28721">
                  <c:v>1.4283350000000001E-7</c:v>
                </c:pt>
                <c:pt idx="28722">
                  <c:v>1.4283979999999999E-7</c:v>
                </c:pt>
                <c:pt idx="28723">
                  <c:v>1.4284600000000001E-7</c:v>
                </c:pt>
                <c:pt idx="28724">
                  <c:v>1.4285229999999999E-7</c:v>
                </c:pt>
                <c:pt idx="28725">
                  <c:v>1.4285850000000001E-7</c:v>
                </c:pt>
                <c:pt idx="28726">
                  <c:v>1.4286479999999999E-7</c:v>
                </c:pt>
                <c:pt idx="28727">
                  <c:v>1.4287100000000001E-7</c:v>
                </c:pt>
                <c:pt idx="28728">
                  <c:v>1.4287729999999999E-7</c:v>
                </c:pt>
                <c:pt idx="28729">
                  <c:v>1.4288350000000001E-7</c:v>
                </c:pt>
                <c:pt idx="28730">
                  <c:v>1.4288979999999999E-7</c:v>
                </c:pt>
                <c:pt idx="28731">
                  <c:v>1.4289600000000001E-7</c:v>
                </c:pt>
                <c:pt idx="28732">
                  <c:v>1.4290229999999999E-7</c:v>
                </c:pt>
                <c:pt idx="28733">
                  <c:v>1.4290850000000001E-7</c:v>
                </c:pt>
                <c:pt idx="28734">
                  <c:v>1.429148E-7</c:v>
                </c:pt>
                <c:pt idx="28735">
                  <c:v>1.4292100000000001E-7</c:v>
                </c:pt>
                <c:pt idx="28736">
                  <c:v>1.429273E-7</c:v>
                </c:pt>
                <c:pt idx="28737">
                  <c:v>1.4293349999999999E-7</c:v>
                </c:pt>
                <c:pt idx="28738">
                  <c:v>1.429398E-7</c:v>
                </c:pt>
                <c:pt idx="28739">
                  <c:v>1.4294599999999999E-7</c:v>
                </c:pt>
                <c:pt idx="28740">
                  <c:v>1.429523E-7</c:v>
                </c:pt>
                <c:pt idx="28741">
                  <c:v>1.4295849999999999E-7</c:v>
                </c:pt>
                <c:pt idx="28742">
                  <c:v>1.429648E-7</c:v>
                </c:pt>
                <c:pt idx="28743">
                  <c:v>1.4297099999999999E-7</c:v>
                </c:pt>
                <c:pt idx="28744">
                  <c:v>1.429773E-7</c:v>
                </c:pt>
                <c:pt idx="28745">
                  <c:v>1.4298349999999999E-7</c:v>
                </c:pt>
                <c:pt idx="28746">
                  <c:v>1.429898E-7</c:v>
                </c:pt>
                <c:pt idx="28747">
                  <c:v>1.4299599999999999E-7</c:v>
                </c:pt>
                <c:pt idx="28748">
                  <c:v>1.430023E-7</c:v>
                </c:pt>
                <c:pt idx="28749">
                  <c:v>1.4300849999999999E-7</c:v>
                </c:pt>
                <c:pt idx="28750">
                  <c:v>1.430148E-7</c:v>
                </c:pt>
                <c:pt idx="28751">
                  <c:v>1.4302099999999999E-7</c:v>
                </c:pt>
                <c:pt idx="28752">
                  <c:v>1.430273E-7</c:v>
                </c:pt>
                <c:pt idx="28753">
                  <c:v>1.4303349999999999E-7</c:v>
                </c:pt>
                <c:pt idx="28754">
                  <c:v>1.430398E-7</c:v>
                </c:pt>
                <c:pt idx="28755">
                  <c:v>1.43046E-7</c:v>
                </c:pt>
                <c:pt idx="28756">
                  <c:v>1.4305230000000001E-7</c:v>
                </c:pt>
                <c:pt idx="28757">
                  <c:v>1.430585E-7</c:v>
                </c:pt>
                <c:pt idx="28758">
                  <c:v>1.4306480000000001E-7</c:v>
                </c:pt>
                <c:pt idx="28759">
                  <c:v>1.43071E-7</c:v>
                </c:pt>
                <c:pt idx="28760">
                  <c:v>1.4307730000000001E-7</c:v>
                </c:pt>
                <c:pt idx="28761">
                  <c:v>1.430835E-7</c:v>
                </c:pt>
                <c:pt idx="28762">
                  <c:v>1.4308980000000001E-7</c:v>
                </c:pt>
                <c:pt idx="28763">
                  <c:v>1.43096E-7</c:v>
                </c:pt>
                <c:pt idx="28764">
                  <c:v>1.4310230000000001E-7</c:v>
                </c:pt>
                <c:pt idx="28765">
                  <c:v>1.431085E-7</c:v>
                </c:pt>
                <c:pt idx="28766">
                  <c:v>1.4311480000000001E-7</c:v>
                </c:pt>
                <c:pt idx="28767">
                  <c:v>1.43121E-7</c:v>
                </c:pt>
                <c:pt idx="28768">
                  <c:v>1.4312730000000001E-7</c:v>
                </c:pt>
                <c:pt idx="28769">
                  <c:v>1.431335E-7</c:v>
                </c:pt>
                <c:pt idx="28770">
                  <c:v>1.4313980000000001E-7</c:v>
                </c:pt>
                <c:pt idx="28771">
                  <c:v>1.43146E-7</c:v>
                </c:pt>
                <c:pt idx="28772">
                  <c:v>1.4315229999999999E-7</c:v>
                </c:pt>
                <c:pt idx="28773">
                  <c:v>1.431585E-7</c:v>
                </c:pt>
                <c:pt idx="28774">
                  <c:v>1.4316479999999999E-7</c:v>
                </c:pt>
                <c:pt idx="28775">
                  <c:v>1.4317100000000001E-7</c:v>
                </c:pt>
                <c:pt idx="28776">
                  <c:v>1.4317729999999999E-7</c:v>
                </c:pt>
                <c:pt idx="28777">
                  <c:v>1.4318350000000001E-7</c:v>
                </c:pt>
                <c:pt idx="28778">
                  <c:v>1.4318979999999999E-7</c:v>
                </c:pt>
                <c:pt idx="28779">
                  <c:v>1.4319600000000001E-7</c:v>
                </c:pt>
                <c:pt idx="28780">
                  <c:v>1.4320229999999999E-7</c:v>
                </c:pt>
                <c:pt idx="28781">
                  <c:v>1.4320850000000001E-7</c:v>
                </c:pt>
                <c:pt idx="28782">
                  <c:v>1.4321479999999999E-7</c:v>
                </c:pt>
                <c:pt idx="28783">
                  <c:v>1.4322100000000001E-7</c:v>
                </c:pt>
                <c:pt idx="28784">
                  <c:v>1.4322729999999999E-7</c:v>
                </c:pt>
                <c:pt idx="28785">
                  <c:v>1.4323350000000001E-7</c:v>
                </c:pt>
                <c:pt idx="28786">
                  <c:v>1.4323979999999999E-7</c:v>
                </c:pt>
                <c:pt idx="28787">
                  <c:v>1.4324600000000001E-7</c:v>
                </c:pt>
                <c:pt idx="28788">
                  <c:v>1.4325229999999999E-7</c:v>
                </c:pt>
                <c:pt idx="28789">
                  <c:v>1.4325850000000001E-7</c:v>
                </c:pt>
                <c:pt idx="28790">
                  <c:v>1.432648E-7</c:v>
                </c:pt>
                <c:pt idx="28791">
                  <c:v>1.4327100000000001E-7</c:v>
                </c:pt>
                <c:pt idx="28792">
                  <c:v>1.432773E-7</c:v>
                </c:pt>
                <c:pt idx="28793">
                  <c:v>1.4328349999999999E-7</c:v>
                </c:pt>
                <c:pt idx="28794">
                  <c:v>1.432898E-7</c:v>
                </c:pt>
                <c:pt idx="28795">
                  <c:v>1.4329599999999999E-7</c:v>
                </c:pt>
                <c:pt idx="28796">
                  <c:v>1.433023E-7</c:v>
                </c:pt>
                <c:pt idx="28797">
                  <c:v>1.4330849999999999E-7</c:v>
                </c:pt>
                <c:pt idx="28798">
                  <c:v>1.433148E-7</c:v>
                </c:pt>
                <c:pt idx="28799">
                  <c:v>1.4332099999999999E-7</c:v>
                </c:pt>
                <c:pt idx="28800">
                  <c:v>1.433273E-7</c:v>
                </c:pt>
                <c:pt idx="28801">
                  <c:v>1.4333349999999999E-7</c:v>
                </c:pt>
                <c:pt idx="28802">
                  <c:v>1.433398E-7</c:v>
                </c:pt>
                <c:pt idx="28803">
                  <c:v>1.4334599999999999E-7</c:v>
                </c:pt>
                <c:pt idx="28804">
                  <c:v>1.433523E-7</c:v>
                </c:pt>
                <c:pt idx="28805">
                  <c:v>1.4335849999999999E-7</c:v>
                </c:pt>
                <c:pt idx="28806">
                  <c:v>1.433648E-7</c:v>
                </c:pt>
                <c:pt idx="28807">
                  <c:v>1.4337099999999999E-7</c:v>
                </c:pt>
                <c:pt idx="28808">
                  <c:v>1.433773E-7</c:v>
                </c:pt>
                <c:pt idx="28809">
                  <c:v>1.4338349999999999E-7</c:v>
                </c:pt>
                <c:pt idx="28810">
                  <c:v>1.433898E-7</c:v>
                </c:pt>
                <c:pt idx="28811">
                  <c:v>1.43396E-7</c:v>
                </c:pt>
                <c:pt idx="28812">
                  <c:v>1.4340230000000001E-7</c:v>
                </c:pt>
                <c:pt idx="28813">
                  <c:v>1.434085E-7</c:v>
                </c:pt>
                <c:pt idx="28814">
                  <c:v>1.4341480000000001E-7</c:v>
                </c:pt>
                <c:pt idx="28815">
                  <c:v>1.43421E-7</c:v>
                </c:pt>
                <c:pt idx="28816">
                  <c:v>1.4342730000000001E-7</c:v>
                </c:pt>
                <c:pt idx="28817">
                  <c:v>1.434335E-7</c:v>
                </c:pt>
                <c:pt idx="28818">
                  <c:v>1.4343980000000001E-7</c:v>
                </c:pt>
                <c:pt idx="28819">
                  <c:v>1.43446E-7</c:v>
                </c:pt>
                <c:pt idx="28820">
                  <c:v>1.4345230000000001E-7</c:v>
                </c:pt>
                <c:pt idx="28821">
                  <c:v>1.434585E-7</c:v>
                </c:pt>
                <c:pt idx="28822">
                  <c:v>1.4346480000000001E-7</c:v>
                </c:pt>
                <c:pt idx="28823">
                  <c:v>1.43471E-7</c:v>
                </c:pt>
                <c:pt idx="28824">
                  <c:v>1.4347730000000001E-7</c:v>
                </c:pt>
                <c:pt idx="28825">
                  <c:v>1.434835E-7</c:v>
                </c:pt>
                <c:pt idx="28826">
                  <c:v>1.4348980000000001E-7</c:v>
                </c:pt>
                <c:pt idx="28827">
                  <c:v>1.43496E-7</c:v>
                </c:pt>
                <c:pt idx="28828">
                  <c:v>1.4350230000000001E-7</c:v>
                </c:pt>
                <c:pt idx="28829">
                  <c:v>1.435085E-7</c:v>
                </c:pt>
                <c:pt idx="28830">
                  <c:v>1.4351479999999999E-7</c:v>
                </c:pt>
                <c:pt idx="28831">
                  <c:v>1.4352100000000001E-7</c:v>
                </c:pt>
                <c:pt idx="28832">
                  <c:v>1.4352729999999999E-7</c:v>
                </c:pt>
                <c:pt idx="28833">
                  <c:v>1.4353350000000001E-7</c:v>
                </c:pt>
                <c:pt idx="28834">
                  <c:v>1.4353979999999999E-7</c:v>
                </c:pt>
                <c:pt idx="28835">
                  <c:v>1.4354600000000001E-7</c:v>
                </c:pt>
                <c:pt idx="28836">
                  <c:v>1.4355229999999999E-7</c:v>
                </c:pt>
                <c:pt idx="28837">
                  <c:v>1.4355850000000001E-7</c:v>
                </c:pt>
                <c:pt idx="28838">
                  <c:v>1.4356479999999999E-7</c:v>
                </c:pt>
                <c:pt idx="28839">
                  <c:v>1.4357100000000001E-7</c:v>
                </c:pt>
                <c:pt idx="28840">
                  <c:v>1.4357729999999999E-7</c:v>
                </c:pt>
                <c:pt idx="28841">
                  <c:v>1.4358350000000001E-7</c:v>
                </c:pt>
                <c:pt idx="28842">
                  <c:v>1.4358979999999999E-7</c:v>
                </c:pt>
                <c:pt idx="28843">
                  <c:v>1.4359600000000001E-7</c:v>
                </c:pt>
                <c:pt idx="28844">
                  <c:v>1.4360229999999999E-7</c:v>
                </c:pt>
                <c:pt idx="28845">
                  <c:v>1.4360850000000001E-7</c:v>
                </c:pt>
                <c:pt idx="28846">
                  <c:v>1.436148E-7</c:v>
                </c:pt>
                <c:pt idx="28847">
                  <c:v>1.4362100000000001E-7</c:v>
                </c:pt>
                <c:pt idx="28848">
                  <c:v>1.436273E-7</c:v>
                </c:pt>
                <c:pt idx="28849">
                  <c:v>1.4363349999999999E-7</c:v>
                </c:pt>
                <c:pt idx="28850">
                  <c:v>1.436398E-7</c:v>
                </c:pt>
                <c:pt idx="28851">
                  <c:v>1.4364599999999999E-7</c:v>
                </c:pt>
                <c:pt idx="28852">
                  <c:v>1.436523E-7</c:v>
                </c:pt>
                <c:pt idx="28853">
                  <c:v>1.4365849999999999E-7</c:v>
                </c:pt>
                <c:pt idx="28854">
                  <c:v>1.436648E-7</c:v>
                </c:pt>
                <c:pt idx="28855">
                  <c:v>1.4367099999999999E-7</c:v>
                </c:pt>
                <c:pt idx="28856">
                  <c:v>1.436773E-7</c:v>
                </c:pt>
                <c:pt idx="28857">
                  <c:v>1.4368349999999999E-7</c:v>
                </c:pt>
                <c:pt idx="28858">
                  <c:v>1.436898E-7</c:v>
                </c:pt>
                <c:pt idx="28859">
                  <c:v>1.4369599999999999E-7</c:v>
                </c:pt>
                <c:pt idx="28860">
                  <c:v>1.437023E-7</c:v>
                </c:pt>
                <c:pt idx="28861">
                  <c:v>1.4370849999999999E-7</c:v>
                </c:pt>
                <c:pt idx="28862">
                  <c:v>1.437148E-7</c:v>
                </c:pt>
                <c:pt idx="28863">
                  <c:v>1.4372099999999999E-7</c:v>
                </c:pt>
                <c:pt idx="28864">
                  <c:v>1.437273E-7</c:v>
                </c:pt>
                <c:pt idx="28865">
                  <c:v>1.4373349999999999E-7</c:v>
                </c:pt>
                <c:pt idx="28866">
                  <c:v>1.437398E-7</c:v>
                </c:pt>
                <c:pt idx="28867">
                  <c:v>1.43746E-7</c:v>
                </c:pt>
                <c:pt idx="28868">
                  <c:v>1.4375230000000001E-7</c:v>
                </c:pt>
                <c:pt idx="28869">
                  <c:v>1.437585E-7</c:v>
                </c:pt>
                <c:pt idx="28870">
                  <c:v>1.4376480000000001E-7</c:v>
                </c:pt>
                <c:pt idx="28871">
                  <c:v>1.43771E-7</c:v>
                </c:pt>
                <c:pt idx="28872">
                  <c:v>1.4377730000000001E-7</c:v>
                </c:pt>
                <c:pt idx="28873">
                  <c:v>1.437835E-7</c:v>
                </c:pt>
                <c:pt idx="28874">
                  <c:v>1.4378980000000001E-7</c:v>
                </c:pt>
                <c:pt idx="28875">
                  <c:v>1.43796E-7</c:v>
                </c:pt>
                <c:pt idx="28876">
                  <c:v>1.4380230000000001E-7</c:v>
                </c:pt>
                <c:pt idx="28877">
                  <c:v>1.438085E-7</c:v>
                </c:pt>
                <c:pt idx="28878">
                  <c:v>1.4381480000000001E-7</c:v>
                </c:pt>
                <c:pt idx="28879">
                  <c:v>1.43821E-7</c:v>
                </c:pt>
                <c:pt idx="28880">
                  <c:v>1.4382730000000001E-7</c:v>
                </c:pt>
                <c:pt idx="28881">
                  <c:v>1.438335E-7</c:v>
                </c:pt>
                <c:pt idx="28882">
                  <c:v>1.4383980000000001E-7</c:v>
                </c:pt>
                <c:pt idx="28883">
                  <c:v>1.43846E-7</c:v>
                </c:pt>
                <c:pt idx="28884">
                  <c:v>1.4385230000000001E-7</c:v>
                </c:pt>
                <c:pt idx="28885">
                  <c:v>1.438585E-7</c:v>
                </c:pt>
                <c:pt idx="28886">
                  <c:v>1.4386479999999999E-7</c:v>
                </c:pt>
                <c:pt idx="28887">
                  <c:v>1.43871E-7</c:v>
                </c:pt>
                <c:pt idx="28888">
                  <c:v>1.4387729999999999E-7</c:v>
                </c:pt>
                <c:pt idx="28889">
                  <c:v>1.4388350000000001E-7</c:v>
                </c:pt>
                <c:pt idx="28890">
                  <c:v>1.4388979999999999E-7</c:v>
                </c:pt>
                <c:pt idx="28891">
                  <c:v>1.4389600000000001E-7</c:v>
                </c:pt>
                <c:pt idx="28892">
                  <c:v>1.4390229999999999E-7</c:v>
                </c:pt>
                <c:pt idx="28893">
                  <c:v>1.4390850000000001E-7</c:v>
                </c:pt>
                <c:pt idx="28894">
                  <c:v>1.4391479999999999E-7</c:v>
                </c:pt>
                <c:pt idx="28895">
                  <c:v>1.4392100000000001E-7</c:v>
                </c:pt>
                <c:pt idx="28896">
                  <c:v>1.4392729999999999E-7</c:v>
                </c:pt>
                <c:pt idx="28897">
                  <c:v>1.4393350000000001E-7</c:v>
                </c:pt>
                <c:pt idx="28898">
                  <c:v>1.4393979999999999E-7</c:v>
                </c:pt>
                <c:pt idx="28899">
                  <c:v>1.4394600000000001E-7</c:v>
                </c:pt>
                <c:pt idx="28900">
                  <c:v>1.4395229999999999E-7</c:v>
                </c:pt>
                <c:pt idx="28901">
                  <c:v>1.4395850000000001E-7</c:v>
                </c:pt>
                <c:pt idx="28902">
                  <c:v>1.4396479999999999E-7</c:v>
                </c:pt>
                <c:pt idx="28903">
                  <c:v>1.4397100000000001E-7</c:v>
                </c:pt>
                <c:pt idx="28904">
                  <c:v>1.439773E-7</c:v>
                </c:pt>
                <c:pt idx="28905">
                  <c:v>1.4398349999999999E-7</c:v>
                </c:pt>
                <c:pt idx="28906">
                  <c:v>1.439898E-7</c:v>
                </c:pt>
                <c:pt idx="28907">
                  <c:v>1.4399599999999999E-7</c:v>
                </c:pt>
                <c:pt idx="28908">
                  <c:v>1.440023E-7</c:v>
                </c:pt>
                <c:pt idx="28909">
                  <c:v>1.4400849999999999E-7</c:v>
                </c:pt>
                <c:pt idx="28910">
                  <c:v>1.440148E-7</c:v>
                </c:pt>
                <c:pt idx="28911">
                  <c:v>1.4402099999999999E-7</c:v>
                </c:pt>
                <c:pt idx="28912">
                  <c:v>1.440273E-7</c:v>
                </c:pt>
                <c:pt idx="28913">
                  <c:v>1.4403349999999999E-7</c:v>
                </c:pt>
                <c:pt idx="28914">
                  <c:v>1.440398E-7</c:v>
                </c:pt>
                <c:pt idx="28915">
                  <c:v>1.4404599999999999E-7</c:v>
                </c:pt>
                <c:pt idx="28916">
                  <c:v>1.440523E-7</c:v>
                </c:pt>
                <c:pt idx="28917">
                  <c:v>1.4405849999999999E-7</c:v>
                </c:pt>
                <c:pt idx="28918">
                  <c:v>1.440648E-7</c:v>
                </c:pt>
                <c:pt idx="28919">
                  <c:v>1.4407099999999999E-7</c:v>
                </c:pt>
                <c:pt idx="28920">
                  <c:v>1.440773E-7</c:v>
                </c:pt>
                <c:pt idx="28921">
                  <c:v>1.4408349999999999E-7</c:v>
                </c:pt>
                <c:pt idx="28922">
                  <c:v>1.440898E-7</c:v>
                </c:pt>
                <c:pt idx="28923">
                  <c:v>1.44096E-7</c:v>
                </c:pt>
                <c:pt idx="28924">
                  <c:v>1.4410230000000001E-7</c:v>
                </c:pt>
                <c:pt idx="28925">
                  <c:v>1.441085E-7</c:v>
                </c:pt>
                <c:pt idx="28926">
                  <c:v>1.4411480000000001E-7</c:v>
                </c:pt>
                <c:pt idx="28927">
                  <c:v>1.44121E-7</c:v>
                </c:pt>
                <c:pt idx="28928">
                  <c:v>1.4412730000000001E-7</c:v>
                </c:pt>
                <c:pt idx="28929">
                  <c:v>1.441335E-7</c:v>
                </c:pt>
                <c:pt idx="28930">
                  <c:v>1.4413980000000001E-7</c:v>
                </c:pt>
                <c:pt idx="28931">
                  <c:v>1.44146E-7</c:v>
                </c:pt>
                <c:pt idx="28932">
                  <c:v>1.4415230000000001E-7</c:v>
                </c:pt>
                <c:pt idx="28933">
                  <c:v>1.441585E-7</c:v>
                </c:pt>
                <c:pt idx="28934">
                  <c:v>1.4416480000000001E-7</c:v>
                </c:pt>
                <c:pt idx="28935">
                  <c:v>1.44171E-7</c:v>
                </c:pt>
                <c:pt idx="28936">
                  <c:v>1.4417730000000001E-7</c:v>
                </c:pt>
                <c:pt idx="28937">
                  <c:v>1.441835E-7</c:v>
                </c:pt>
                <c:pt idx="28938">
                  <c:v>1.4418980000000001E-7</c:v>
                </c:pt>
                <c:pt idx="28939">
                  <c:v>1.44196E-7</c:v>
                </c:pt>
                <c:pt idx="28940">
                  <c:v>1.4420230000000001E-7</c:v>
                </c:pt>
                <c:pt idx="28941">
                  <c:v>1.442085E-7</c:v>
                </c:pt>
                <c:pt idx="28942">
                  <c:v>1.4421479999999999E-7</c:v>
                </c:pt>
                <c:pt idx="28943">
                  <c:v>1.44221E-7</c:v>
                </c:pt>
                <c:pt idx="28944">
                  <c:v>1.4422729999999999E-7</c:v>
                </c:pt>
                <c:pt idx="28945">
                  <c:v>1.4423350000000001E-7</c:v>
                </c:pt>
                <c:pt idx="28946">
                  <c:v>1.4423979999999999E-7</c:v>
                </c:pt>
                <c:pt idx="28947">
                  <c:v>1.4424600000000001E-7</c:v>
                </c:pt>
                <c:pt idx="28948">
                  <c:v>1.4425229999999999E-7</c:v>
                </c:pt>
                <c:pt idx="28949">
                  <c:v>1.4425850000000001E-7</c:v>
                </c:pt>
                <c:pt idx="28950">
                  <c:v>1.4426479999999999E-7</c:v>
                </c:pt>
                <c:pt idx="28951">
                  <c:v>1.4427100000000001E-7</c:v>
                </c:pt>
                <c:pt idx="28952">
                  <c:v>1.4427729999999999E-7</c:v>
                </c:pt>
                <c:pt idx="28953">
                  <c:v>1.4428350000000001E-7</c:v>
                </c:pt>
                <c:pt idx="28954">
                  <c:v>1.4428979999999999E-7</c:v>
                </c:pt>
                <c:pt idx="28955">
                  <c:v>1.4429600000000001E-7</c:v>
                </c:pt>
                <c:pt idx="28956">
                  <c:v>1.4430229999999999E-7</c:v>
                </c:pt>
                <c:pt idx="28957">
                  <c:v>1.4430850000000001E-7</c:v>
                </c:pt>
                <c:pt idx="28958">
                  <c:v>1.4431479999999999E-7</c:v>
                </c:pt>
                <c:pt idx="28959">
                  <c:v>1.4432100000000001E-7</c:v>
                </c:pt>
                <c:pt idx="28960">
                  <c:v>1.443273E-7</c:v>
                </c:pt>
                <c:pt idx="28961">
                  <c:v>1.4433349999999999E-7</c:v>
                </c:pt>
                <c:pt idx="28962">
                  <c:v>1.443398E-7</c:v>
                </c:pt>
                <c:pt idx="28963">
                  <c:v>1.4434599999999999E-7</c:v>
                </c:pt>
                <c:pt idx="28964">
                  <c:v>1.443523E-7</c:v>
                </c:pt>
                <c:pt idx="28965">
                  <c:v>1.4435849999999999E-7</c:v>
                </c:pt>
                <c:pt idx="28966">
                  <c:v>1.443648E-7</c:v>
                </c:pt>
                <c:pt idx="28967">
                  <c:v>1.4437099999999999E-7</c:v>
                </c:pt>
                <c:pt idx="28968">
                  <c:v>1.443773E-7</c:v>
                </c:pt>
                <c:pt idx="28969">
                  <c:v>1.4438349999999999E-7</c:v>
                </c:pt>
                <c:pt idx="28970">
                  <c:v>1.443898E-7</c:v>
                </c:pt>
                <c:pt idx="28971">
                  <c:v>1.4439599999999999E-7</c:v>
                </c:pt>
                <c:pt idx="28972">
                  <c:v>1.444023E-7</c:v>
                </c:pt>
                <c:pt idx="28973">
                  <c:v>1.4440849999999999E-7</c:v>
                </c:pt>
                <c:pt idx="28974">
                  <c:v>1.444148E-7</c:v>
                </c:pt>
                <c:pt idx="28975">
                  <c:v>1.4442099999999999E-7</c:v>
                </c:pt>
                <c:pt idx="28976">
                  <c:v>1.444273E-7</c:v>
                </c:pt>
                <c:pt idx="28977">
                  <c:v>1.4443349999999999E-7</c:v>
                </c:pt>
                <c:pt idx="28978">
                  <c:v>1.444398E-7</c:v>
                </c:pt>
                <c:pt idx="28979">
                  <c:v>1.44446E-7</c:v>
                </c:pt>
                <c:pt idx="28980">
                  <c:v>1.4445230000000001E-7</c:v>
                </c:pt>
                <c:pt idx="28981">
                  <c:v>1.444585E-7</c:v>
                </c:pt>
                <c:pt idx="28982">
                  <c:v>1.4446480000000001E-7</c:v>
                </c:pt>
                <c:pt idx="28983">
                  <c:v>1.44471E-7</c:v>
                </c:pt>
                <c:pt idx="28984">
                  <c:v>1.4447730000000001E-7</c:v>
                </c:pt>
                <c:pt idx="28985">
                  <c:v>1.444835E-7</c:v>
                </c:pt>
                <c:pt idx="28986">
                  <c:v>1.4448980000000001E-7</c:v>
                </c:pt>
                <c:pt idx="28987">
                  <c:v>1.44496E-7</c:v>
                </c:pt>
                <c:pt idx="28988">
                  <c:v>1.4450230000000001E-7</c:v>
                </c:pt>
                <c:pt idx="28989">
                  <c:v>1.445085E-7</c:v>
                </c:pt>
                <c:pt idx="28990">
                  <c:v>1.4451480000000001E-7</c:v>
                </c:pt>
                <c:pt idx="28991">
                  <c:v>1.44521E-7</c:v>
                </c:pt>
                <c:pt idx="28992">
                  <c:v>1.4452730000000001E-7</c:v>
                </c:pt>
                <c:pt idx="28993">
                  <c:v>1.445335E-7</c:v>
                </c:pt>
                <c:pt idx="28994">
                  <c:v>1.4453980000000001E-7</c:v>
                </c:pt>
                <c:pt idx="28995">
                  <c:v>1.44546E-7</c:v>
                </c:pt>
                <c:pt idx="28996">
                  <c:v>1.4455230000000001E-7</c:v>
                </c:pt>
                <c:pt idx="28997">
                  <c:v>1.445585E-7</c:v>
                </c:pt>
                <c:pt idx="28998">
                  <c:v>1.4456479999999999E-7</c:v>
                </c:pt>
                <c:pt idx="28999">
                  <c:v>1.44571E-7</c:v>
                </c:pt>
                <c:pt idx="29000">
                  <c:v>1.4457729999999999E-7</c:v>
                </c:pt>
                <c:pt idx="29001">
                  <c:v>1.4458350000000001E-7</c:v>
                </c:pt>
                <c:pt idx="29002">
                  <c:v>1.4458979999999999E-7</c:v>
                </c:pt>
                <c:pt idx="29003">
                  <c:v>1.4459600000000001E-7</c:v>
                </c:pt>
                <c:pt idx="29004">
                  <c:v>1.4460229999999999E-7</c:v>
                </c:pt>
                <c:pt idx="29005">
                  <c:v>1.4460850000000001E-7</c:v>
                </c:pt>
                <c:pt idx="29006">
                  <c:v>1.4461479999999999E-7</c:v>
                </c:pt>
                <c:pt idx="29007">
                  <c:v>1.4462100000000001E-7</c:v>
                </c:pt>
                <c:pt idx="29008">
                  <c:v>1.4462729999999999E-7</c:v>
                </c:pt>
                <c:pt idx="29009">
                  <c:v>1.4463350000000001E-7</c:v>
                </c:pt>
                <c:pt idx="29010">
                  <c:v>1.4463979999999999E-7</c:v>
                </c:pt>
                <c:pt idx="29011">
                  <c:v>1.4464600000000001E-7</c:v>
                </c:pt>
                <c:pt idx="29012">
                  <c:v>1.4465229999999999E-7</c:v>
                </c:pt>
                <c:pt idx="29013">
                  <c:v>1.4465850000000001E-7</c:v>
                </c:pt>
                <c:pt idx="29014">
                  <c:v>1.4466479999999999E-7</c:v>
                </c:pt>
                <c:pt idx="29015">
                  <c:v>1.4467100000000001E-7</c:v>
                </c:pt>
                <c:pt idx="29016">
                  <c:v>1.446773E-7</c:v>
                </c:pt>
                <c:pt idx="29017">
                  <c:v>1.4468350000000001E-7</c:v>
                </c:pt>
                <c:pt idx="29018">
                  <c:v>1.446898E-7</c:v>
                </c:pt>
                <c:pt idx="29019">
                  <c:v>1.4469599999999999E-7</c:v>
                </c:pt>
                <c:pt idx="29020">
                  <c:v>1.447023E-7</c:v>
                </c:pt>
                <c:pt idx="29021">
                  <c:v>1.4470849999999999E-7</c:v>
                </c:pt>
                <c:pt idx="29022">
                  <c:v>1.447148E-7</c:v>
                </c:pt>
                <c:pt idx="29023">
                  <c:v>1.4472099999999999E-7</c:v>
                </c:pt>
                <c:pt idx="29024">
                  <c:v>1.447273E-7</c:v>
                </c:pt>
                <c:pt idx="29025">
                  <c:v>1.4473349999999999E-7</c:v>
                </c:pt>
                <c:pt idx="29026">
                  <c:v>1.447398E-7</c:v>
                </c:pt>
                <c:pt idx="29027">
                  <c:v>1.4474599999999999E-7</c:v>
                </c:pt>
                <c:pt idx="29028">
                  <c:v>1.447523E-7</c:v>
                </c:pt>
                <c:pt idx="29029">
                  <c:v>1.4475849999999999E-7</c:v>
                </c:pt>
                <c:pt idx="29030">
                  <c:v>1.447648E-7</c:v>
                </c:pt>
                <c:pt idx="29031">
                  <c:v>1.4477099999999999E-7</c:v>
                </c:pt>
                <c:pt idx="29032">
                  <c:v>1.447773E-7</c:v>
                </c:pt>
                <c:pt idx="29033">
                  <c:v>1.4478349999999999E-7</c:v>
                </c:pt>
                <c:pt idx="29034">
                  <c:v>1.447898E-7</c:v>
                </c:pt>
                <c:pt idx="29035">
                  <c:v>1.44796E-7</c:v>
                </c:pt>
                <c:pt idx="29036">
                  <c:v>1.448023E-7</c:v>
                </c:pt>
                <c:pt idx="29037">
                  <c:v>1.448085E-7</c:v>
                </c:pt>
                <c:pt idx="29038">
                  <c:v>1.4481480000000001E-7</c:v>
                </c:pt>
                <c:pt idx="29039">
                  <c:v>1.44821E-7</c:v>
                </c:pt>
                <c:pt idx="29040">
                  <c:v>1.4482730000000001E-7</c:v>
                </c:pt>
                <c:pt idx="29041">
                  <c:v>1.448335E-7</c:v>
                </c:pt>
                <c:pt idx="29042">
                  <c:v>1.4483980000000001E-7</c:v>
                </c:pt>
                <c:pt idx="29043">
                  <c:v>1.44846E-7</c:v>
                </c:pt>
                <c:pt idx="29044">
                  <c:v>1.4485230000000001E-7</c:v>
                </c:pt>
                <c:pt idx="29045">
                  <c:v>1.448585E-7</c:v>
                </c:pt>
                <c:pt idx="29046">
                  <c:v>1.4486480000000001E-7</c:v>
                </c:pt>
                <c:pt idx="29047">
                  <c:v>1.44871E-7</c:v>
                </c:pt>
                <c:pt idx="29048">
                  <c:v>1.4487730000000001E-7</c:v>
                </c:pt>
                <c:pt idx="29049">
                  <c:v>1.448835E-7</c:v>
                </c:pt>
                <c:pt idx="29050">
                  <c:v>1.4488980000000001E-7</c:v>
                </c:pt>
                <c:pt idx="29051">
                  <c:v>1.44896E-7</c:v>
                </c:pt>
                <c:pt idx="29052">
                  <c:v>1.4490230000000001E-7</c:v>
                </c:pt>
                <c:pt idx="29053">
                  <c:v>1.449085E-7</c:v>
                </c:pt>
                <c:pt idx="29054">
                  <c:v>1.4491479999999999E-7</c:v>
                </c:pt>
                <c:pt idx="29055">
                  <c:v>1.44921E-7</c:v>
                </c:pt>
                <c:pt idx="29056">
                  <c:v>1.4492729999999999E-7</c:v>
                </c:pt>
                <c:pt idx="29057">
                  <c:v>1.4493350000000001E-7</c:v>
                </c:pt>
                <c:pt idx="29058">
                  <c:v>1.4493979999999999E-7</c:v>
                </c:pt>
                <c:pt idx="29059">
                  <c:v>1.4494600000000001E-7</c:v>
                </c:pt>
                <c:pt idx="29060">
                  <c:v>1.4495229999999999E-7</c:v>
                </c:pt>
                <c:pt idx="29061">
                  <c:v>1.4495850000000001E-7</c:v>
                </c:pt>
                <c:pt idx="29062">
                  <c:v>1.4496479999999999E-7</c:v>
                </c:pt>
                <c:pt idx="29063">
                  <c:v>1.4497100000000001E-7</c:v>
                </c:pt>
                <c:pt idx="29064">
                  <c:v>1.4497729999999999E-7</c:v>
                </c:pt>
                <c:pt idx="29065">
                  <c:v>1.4498350000000001E-7</c:v>
                </c:pt>
                <c:pt idx="29066">
                  <c:v>1.4498979999999999E-7</c:v>
                </c:pt>
                <c:pt idx="29067">
                  <c:v>1.4499600000000001E-7</c:v>
                </c:pt>
                <c:pt idx="29068">
                  <c:v>1.4500229999999999E-7</c:v>
                </c:pt>
                <c:pt idx="29069">
                  <c:v>1.4500850000000001E-7</c:v>
                </c:pt>
                <c:pt idx="29070">
                  <c:v>1.4501479999999999E-7</c:v>
                </c:pt>
                <c:pt idx="29071">
                  <c:v>1.4502100000000001E-7</c:v>
                </c:pt>
                <c:pt idx="29072">
                  <c:v>1.450273E-7</c:v>
                </c:pt>
                <c:pt idx="29073">
                  <c:v>1.4503350000000001E-7</c:v>
                </c:pt>
                <c:pt idx="29074">
                  <c:v>1.450398E-7</c:v>
                </c:pt>
                <c:pt idx="29075">
                  <c:v>1.4504599999999999E-7</c:v>
                </c:pt>
                <c:pt idx="29076">
                  <c:v>1.450523E-7</c:v>
                </c:pt>
                <c:pt idx="29077">
                  <c:v>1.4505849999999999E-7</c:v>
                </c:pt>
                <c:pt idx="29078">
                  <c:v>1.450648E-7</c:v>
                </c:pt>
                <c:pt idx="29079">
                  <c:v>1.4507099999999999E-7</c:v>
                </c:pt>
                <c:pt idx="29080">
                  <c:v>1.450773E-7</c:v>
                </c:pt>
                <c:pt idx="29081">
                  <c:v>1.4508349999999999E-7</c:v>
                </c:pt>
                <c:pt idx="29082">
                  <c:v>1.450898E-7</c:v>
                </c:pt>
                <c:pt idx="29083">
                  <c:v>1.4509599999999999E-7</c:v>
                </c:pt>
                <c:pt idx="29084">
                  <c:v>1.451023E-7</c:v>
                </c:pt>
                <c:pt idx="29085">
                  <c:v>1.4510849999999999E-7</c:v>
                </c:pt>
                <c:pt idx="29086">
                  <c:v>1.451148E-7</c:v>
                </c:pt>
                <c:pt idx="29087">
                  <c:v>1.4512099999999999E-7</c:v>
                </c:pt>
                <c:pt idx="29088">
                  <c:v>1.451273E-7</c:v>
                </c:pt>
                <c:pt idx="29089">
                  <c:v>1.4513349999999999E-7</c:v>
                </c:pt>
                <c:pt idx="29090">
                  <c:v>1.451398E-7</c:v>
                </c:pt>
                <c:pt idx="29091">
                  <c:v>1.4514599999999999E-7</c:v>
                </c:pt>
                <c:pt idx="29092">
                  <c:v>1.451523E-7</c:v>
                </c:pt>
                <c:pt idx="29093">
                  <c:v>1.451585E-7</c:v>
                </c:pt>
                <c:pt idx="29094">
                  <c:v>1.4516480000000001E-7</c:v>
                </c:pt>
                <c:pt idx="29095">
                  <c:v>1.45171E-7</c:v>
                </c:pt>
                <c:pt idx="29096">
                  <c:v>1.4517730000000001E-7</c:v>
                </c:pt>
                <c:pt idx="29097">
                  <c:v>1.451835E-7</c:v>
                </c:pt>
                <c:pt idx="29098">
                  <c:v>1.4518980000000001E-7</c:v>
                </c:pt>
                <c:pt idx="29099">
                  <c:v>1.45196E-7</c:v>
                </c:pt>
                <c:pt idx="29100">
                  <c:v>1.4520230000000001E-7</c:v>
                </c:pt>
                <c:pt idx="29101">
                  <c:v>1.452085E-7</c:v>
                </c:pt>
                <c:pt idx="29102">
                  <c:v>1.4521480000000001E-7</c:v>
                </c:pt>
                <c:pt idx="29103">
                  <c:v>1.45221E-7</c:v>
                </c:pt>
                <c:pt idx="29104">
                  <c:v>1.4522730000000001E-7</c:v>
                </c:pt>
                <c:pt idx="29105">
                  <c:v>1.452335E-7</c:v>
                </c:pt>
                <c:pt idx="29106">
                  <c:v>1.4523980000000001E-7</c:v>
                </c:pt>
                <c:pt idx="29107">
                  <c:v>1.45246E-7</c:v>
                </c:pt>
                <c:pt idx="29108">
                  <c:v>1.4525230000000001E-7</c:v>
                </c:pt>
                <c:pt idx="29109">
                  <c:v>1.452585E-7</c:v>
                </c:pt>
                <c:pt idx="29110">
                  <c:v>1.4526480000000001E-7</c:v>
                </c:pt>
                <c:pt idx="29111">
                  <c:v>1.45271E-7</c:v>
                </c:pt>
                <c:pt idx="29112">
                  <c:v>1.4527729999999999E-7</c:v>
                </c:pt>
                <c:pt idx="29113">
                  <c:v>1.4528350000000001E-7</c:v>
                </c:pt>
                <c:pt idx="29114">
                  <c:v>1.4528979999999999E-7</c:v>
                </c:pt>
                <c:pt idx="29115">
                  <c:v>1.4529600000000001E-7</c:v>
                </c:pt>
                <c:pt idx="29116">
                  <c:v>1.4530229999999999E-7</c:v>
                </c:pt>
                <c:pt idx="29117">
                  <c:v>1.4530850000000001E-7</c:v>
                </c:pt>
                <c:pt idx="29118">
                  <c:v>1.4531479999999999E-7</c:v>
                </c:pt>
                <c:pt idx="29119">
                  <c:v>1.4532100000000001E-7</c:v>
                </c:pt>
                <c:pt idx="29120">
                  <c:v>1.4532729999999999E-7</c:v>
                </c:pt>
                <c:pt idx="29121">
                  <c:v>1.4533350000000001E-7</c:v>
                </c:pt>
                <c:pt idx="29122">
                  <c:v>1.4533979999999999E-7</c:v>
                </c:pt>
                <c:pt idx="29123">
                  <c:v>1.4534600000000001E-7</c:v>
                </c:pt>
                <c:pt idx="29124">
                  <c:v>1.4535229999999999E-7</c:v>
                </c:pt>
                <c:pt idx="29125">
                  <c:v>1.4535850000000001E-7</c:v>
                </c:pt>
                <c:pt idx="29126">
                  <c:v>1.4536479999999999E-7</c:v>
                </c:pt>
                <c:pt idx="29127">
                  <c:v>1.4537100000000001E-7</c:v>
                </c:pt>
                <c:pt idx="29128">
                  <c:v>1.453773E-7</c:v>
                </c:pt>
                <c:pt idx="29129">
                  <c:v>1.4538350000000001E-7</c:v>
                </c:pt>
                <c:pt idx="29130">
                  <c:v>1.453898E-7</c:v>
                </c:pt>
                <c:pt idx="29131">
                  <c:v>1.4539599999999999E-7</c:v>
                </c:pt>
                <c:pt idx="29132">
                  <c:v>1.454023E-7</c:v>
                </c:pt>
                <c:pt idx="29133">
                  <c:v>1.4540849999999999E-7</c:v>
                </c:pt>
                <c:pt idx="29134">
                  <c:v>1.454148E-7</c:v>
                </c:pt>
                <c:pt idx="29135">
                  <c:v>1.4542099999999999E-7</c:v>
                </c:pt>
                <c:pt idx="29136">
                  <c:v>1.454273E-7</c:v>
                </c:pt>
                <c:pt idx="29137">
                  <c:v>1.4543349999999999E-7</c:v>
                </c:pt>
                <c:pt idx="29138">
                  <c:v>1.454398E-7</c:v>
                </c:pt>
                <c:pt idx="29139">
                  <c:v>1.4544599999999999E-7</c:v>
                </c:pt>
                <c:pt idx="29140">
                  <c:v>1.454523E-7</c:v>
                </c:pt>
                <c:pt idx="29141">
                  <c:v>1.4545849999999999E-7</c:v>
                </c:pt>
                <c:pt idx="29142">
                  <c:v>1.454648E-7</c:v>
                </c:pt>
                <c:pt idx="29143">
                  <c:v>1.4547099999999999E-7</c:v>
                </c:pt>
                <c:pt idx="29144">
                  <c:v>1.454773E-7</c:v>
                </c:pt>
                <c:pt idx="29145">
                  <c:v>1.4548349999999999E-7</c:v>
                </c:pt>
                <c:pt idx="29146">
                  <c:v>1.454898E-7</c:v>
                </c:pt>
                <c:pt idx="29147">
                  <c:v>1.4549599999999999E-7</c:v>
                </c:pt>
                <c:pt idx="29148">
                  <c:v>1.455023E-7</c:v>
                </c:pt>
                <c:pt idx="29149">
                  <c:v>1.455085E-7</c:v>
                </c:pt>
                <c:pt idx="29150">
                  <c:v>1.4551480000000001E-7</c:v>
                </c:pt>
                <c:pt idx="29151">
                  <c:v>1.45521E-7</c:v>
                </c:pt>
                <c:pt idx="29152">
                  <c:v>1.4552730000000001E-7</c:v>
                </c:pt>
                <c:pt idx="29153">
                  <c:v>1.455335E-7</c:v>
                </c:pt>
                <c:pt idx="29154">
                  <c:v>1.4553980000000001E-7</c:v>
                </c:pt>
                <c:pt idx="29155">
                  <c:v>1.45546E-7</c:v>
                </c:pt>
                <c:pt idx="29156">
                  <c:v>1.4555230000000001E-7</c:v>
                </c:pt>
                <c:pt idx="29157">
                  <c:v>1.455585E-7</c:v>
                </c:pt>
                <c:pt idx="29158">
                  <c:v>1.4556480000000001E-7</c:v>
                </c:pt>
                <c:pt idx="29159">
                  <c:v>1.45571E-7</c:v>
                </c:pt>
                <c:pt idx="29160">
                  <c:v>1.4557730000000001E-7</c:v>
                </c:pt>
                <c:pt idx="29161">
                  <c:v>1.455835E-7</c:v>
                </c:pt>
                <c:pt idx="29162">
                  <c:v>1.4558980000000001E-7</c:v>
                </c:pt>
                <c:pt idx="29163">
                  <c:v>1.45596E-7</c:v>
                </c:pt>
                <c:pt idx="29164">
                  <c:v>1.4560230000000001E-7</c:v>
                </c:pt>
                <c:pt idx="29165">
                  <c:v>1.456085E-7</c:v>
                </c:pt>
                <c:pt idx="29166">
                  <c:v>1.4561480000000001E-7</c:v>
                </c:pt>
                <c:pt idx="29167">
                  <c:v>1.45621E-7</c:v>
                </c:pt>
                <c:pt idx="29168">
                  <c:v>1.4562729999999999E-7</c:v>
                </c:pt>
                <c:pt idx="29169">
                  <c:v>1.4563350000000001E-7</c:v>
                </c:pt>
                <c:pt idx="29170">
                  <c:v>1.4563979999999999E-7</c:v>
                </c:pt>
                <c:pt idx="29171">
                  <c:v>1.4564600000000001E-7</c:v>
                </c:pt>
                <c:pt idx="29172">
                  <c:v>1.4565229999999999E-7</c:v>
                </c:pt>
                <c:pt idx="29173">
                  <c:v>1.4565850000000001E-7</c:v>
                </c:pt>
                <c:pt idx="29174">
                  <c:v>1.4566479999999999E-7</c:v>
                </c:pt>
                <c:pt idx="29175">
                  <c:v>1.4567100000000001E-7</c:v>
                </c:pt>
                <c:pt idx="29176">
                  <c:v>1.4567729999999999E-7</c:v>
                </c:pt>
                <c:pt idx="29177">
                  <c:v>1.4568350000000001E-7</c:v>
                </c:pt>
                <c:pt idx="29178">
                  <c:v>1.4568979999999999E-7</c:v>
                </c:pt>
                <c:pt idx="29179">
                  <c:v>1.4569600000000001E-7</c:v>
                </c:pt>
                <c:pt idx="29180">
                  <c:v>1.4570229999999999E-7</c:v>
                </c:pt>
                <c:pt idx="29181">
                  <c:v>1.4570850000000001E-7</c:v>
                </c:pt>
                <c:pt idx="29182">
                  <c:v>1.4571479999999999E-7</c:v>
                </c:pt>
                <c:pt idx="29183">
                  <c:v>1.4572100000000001E-7</c:v>
                </c:pt>
                <c:pt idx="29184">
                  <c:v>1.4572729999999999E-7</c:v>
                </c:pt>
                <c:pt idx="29185">
                  <c:v>1.4573350000000001E-7</c:v>
                </c:pt>
                <c:pt idx="29186">
                  <c:v>1.457398E-7</c:v>
                </c:pt>
                <c:pt idx="29187">
                  <c:v>1.4574599999999999E-7</c:v>
                </c:pt>
                <c:pt idx="29188">
                  <c:v>1.457523E-7</c:v>
                </c:pt>
                <c:pt idx="29189">
                  <c:v>1.4575849999999999E-7</c:v>
                </c:pt>
                <c:pt idx="29190">
                  <c:v>1.457648E-7</c:v>
                </c:pt>
                <c:pt idx="29191">
                  <c:v>1.4577099999999999E-7</c:v>
                </c:pt>
                <c:pt idx="29192">
                  <c:v>1.457773E-7</c:v>
                </c:pt>
                <c:pt idx="29193">
                  <c:v>1.4578349999999999E-7</c:v>
                </c:pt>
                <c:pt idx="29194">
                  <c:v>1.457898E-7</c:v>
                </c:pt>
                <c:pt idx="29195">
                  <c:v>1.4579599999999999E-7</c:v>
                </c:pt>
                <c:pt idx="29196">
                  <c:v>1.458023E-7</c:v>
                </c:pt>
                <c:pt idx="29197">
                  <c:v>1.4580849999999999E-7</c:v>
                </c:pt>
                <c:pt idx="29198">
                  <c:v>1.458148E-7</c:v>
                </c:pt>
                <c:pt idx="29199">
                  <c:v>1.4582099999999999E-7</c:v>
                </c:pt>
                <c:pt idx="29200">
                  <c:v>1.458273E-7</c:v>
                </c:pt>
                <c:pt idx="29201">
                  <c:v>1.4583349999999999E-7</c:v>
                </c:pt>
                <c:pt idx="29202">
                  <c:v>1.458398E-7</c:v>
                </c:pt>
                <c:pt idx="29203">
                  <c:v>1.4584599999999999E-7</c:v>
                </c:pt>
                <c:pt idx="29204">
                  <c:v>1.458523E-7</c:v>
                </c:pt>
                <c:pt idx="29205">
                  <c:v>1.458585E-7</c:v>
                </c:pt>
                <c:pt idx="29206">
                  <c:v>1.4586480000000001E-7</c:v>
                </c:pt>
                <c:pt idx="29207">
                  <c:v>1.45871E-7</c:v>
                </c:pt>
                <c:pt idx="29208">
                  <c:v>1.4587730000000001E-7</c:v>
                </c:pt>
                <c:pt idx="29209">
                  <c:v>1.458835E-7</c:v>
                </c:pt>
                <c:pt idx="29210">
                  <c:v>1.4588980000000001E-7</c:v>
                </c:pt>
                <c:pt idx="29211">
                  <c:v>1.45896E-7</c:v>
                </c:pt>
                <c:pt idx="29212">
                  <c:v>1.4590230000000001E-7</c:v>
                </c:pt>
                <c:pt idx="29213">
                  <c:v>1.459085E-7</c:v>
                </c:pt>
                <c:pt idx="29214">
                  <c:v>1.4591480000000001E-7</c:v>
                </c:pt>
                <c:pt idx="29215">
                  <c:v>1.45921E-7</c:v>
                </c:pt>
                <c:pt idx="29216">
                  <c:v>1.4592730000000001E-7</c:v>
                </c:pt>
                <c:pt idx="29217">
                  <c:v>1.459335E-7</c:v>
                </c:pt>
                <c:pt idx="29218">
                  <c:v>1.4593980000000001E-7</c:v>
                </c:pt>
                <c:pt idx="29219">
                  <c:v>1.45946E-7</c:v>
                </c:pt>
                <c:pt idx="29220">
                  <c:v>1.4595230000000001E-7</c:v>
                </c:pt>
                <c:pt idx="29221">
                  <c:v>1.459585E-7</c:v>
                </c:pt>
                <c:pt idx="29222">
                  <c:v>1.4596480000000001E-7</c:v>
                </c:pt>
                <c:pt idx="29223">
                  <c:v>1.45971E-7</c:v>
                </c:pt>
                <c:pt idx="29224">
                  <c:v>1.4597729999999999E-7</c:v>
                </c:pt>
                <c:pt idx="29225">
                  <c:v>1.459835E-7</c:v>
                </c:pt>
                <c:pt idx="29226">
                  <c:v>1.4598979999999999E-7</c:v>
                </c:pt>
                <c:pt idx="29227">
                  <c:v>1.4599600000000001E-7</c:v>
                </c:pt>
                <c:pt idx="29228">
                  <c:v>1.4600229999999999E-7</c:v>
                </c:pt>
                <c:pt idx="29229">
                  <c:v>1.4600850000000001E-7</c:v>
                </c:pt>
                <c:pt idx="29230">
                  <c:v>1.4601479999999999E-7</c:v>
                </c:pt>
                <c:pt idx="29231">
                  <c:v>1.4602100000000001E-7</c:v>
                </c:pt>
                <c:pt idx="29232">
                  <c:v>1.4602729999999999E-7</c:v>
                </c:pt>
                <c:pt idx="29233">
                  <c:v>1.4603350000000001E-7</c:v>
                </c:pt>
                <c:pt idx="29234">
                  <c:v>1.4603979999999999E-7</c:v>
                </c:pt>
                <c:pt idx="29235">
                  <c:v>1.4604600000000001E-7</c:v>
                </c:pt>
                <c:pt idx="29236">
                  <c:v>1.4605229999999999E-7</c:v>
                </c:pt>
                <c:pt idx="29237">
                  <c:v>1.4605850000000001E-7</c:v>
                </c:pt>
                <c:pt idx="29238">
                  <c:v>1.4606479999999999E-7</c:v>
                </c:pt>
                <c:pt idx="29239">
                  <c:v>1.4607100000000001E-7</c:v>
                </c:pt>
                <c:pt idx="29240">
                  <c:v>1.4607729999999999E-7</c:v>
                </c:pt>
                <c:pt idx="29241">
                  <c:v>1.4608350000000001E-7</c:v>
                </c:pt>
                <c:pt idx="29242">
                  <c:v>1.460898E-7</c:v>
                </c:pt>
                <c:pt idx="29243">
                  <c:v>1.4609599999999999E-7</c:v>
                </c:pt>
                <c:pt idx="29244">
                  <c:v>1.461023E-7</c:v>
                </c:pt>
                <c:pt idx="29245">
                  <c:v>1.4610849999999999E-7</c:v>
                </c:pt>
                <c:pt idx="29246">
                  <c:v>1.461148E-7</c:v>
                </c:pt>
                <c:pt idx="29247">
                  <c:v>1.4612099999999999E-7</c:v>
                </c:pt>
                <c:pt idx="29248">
                  <c:v>1.461273E-7</c:v>
                </c:pt>
                <c:pt idx="29249">
                  <c:v>1.4613349999999999E-7</c:v>
                </c:pt>
                <c:pt idx="29250">
                  <c:v>1.461398E-7</c:v>
                </c:pt>
                <c:pt idx="29251">
                  <c:v>1.4614599999999999E-7</c:v>
                </c:pt>
                <c:pt idx="29252">
                  <c:v>1.461523E-7</c:v>
                </c:pt>
                <c:pt idx="29253">
                  <c:v>1.4615849999999999E-7</c:v>
                </c:pt>
                <c:pt idx="29254">
                  <c:v>1.461648E-7</c:v>
                </c:pt>
                <c:pt idx="29255">
                  <c:v>1.4617099999999999E-7</c:v>
                </c:pt>
                <c:pt idx="29256">
                  <c:v>1.461773E-7</c:v>
                </c:pt>
                <c:pt idx="29257">
                  <c:v>1.4618349999999999E-7</c:v>
                </c:pt>
                <c:pt idx="29258">
                  <c:v>1.461898E-7</c:v>
                </c:pt>
                <c:pt idx="29259">
                  <c:v>1.4619599999999999E-7</c:v>
                </c:pt>
                <c:pt idx="29260">
                  <c:v>1.462023E-7</c:v>
                </c:pt>
                <c:pt idx="29261">
                  <c:v>1.462085E-7</c:v>
                </c:pt>
                <c:pt idx="29262">
                  <c:v>1.4621480000000001E-7</c:v>
                </c:pt>
                <c:pt idx="29263">
                  <c:v>1.46221E-7</c:v>
                </c:pt>
                <c:pt idx="29264">
                  <c:v>1.4622730000000001E-7</c:v>
                </c:pt>
                <c:pt idx="29265">
                  <c:v>1.462335E-7</c:v>
                </c:pt>
                <c:pt idx="29266">
                  <c:v>1.4623980000000001E-7</c:v>
                </c:pt>
                <c:pt idx="29267">
                  <c:v>1.46246E-7</c:v>
                </c:pt>
                <c:pt idx="29268">
                  <c:v>1.4625230000000001E-7</c:v>
                </c:pt>
                <c:pt idx="29269">
                  <c:v>1.462585E-7</c:v>
                </c:pt>
                <c:pt idx="29270">
                  <c:v>1.4626480000000001E-7</c:v>
                </c:pt>
                <c:pt idx="29271">
                  <c:v>1.46271E-7</c:v>
                </c:pt>
                <c:pt idx="29272">
                  <c:v>1.4627730000000001E-7</c:v>
                </c:pt>
                <c:pt idx="29273">
                  <c:v>1.462835E-7</c:v>
                </c:pt>
                <c:pt idx="29274">
                  <c:v>1.4628980000000001E-7</c:v>
                </c:pt>
                <c:pt idx="29275">
                  <c:v>1.46296E-7</c:v>
                </c:pt>
                <c:pt idx="29276">
                  <c:v>1.4630230000000001E-7</c:v>
                </c:pt>
                <c:pt idx="29277">
                  <c:v>1.463085E-7</c:v>
                </c:pt>
                <c:pt idx="29278">
                  <c:v>1.4631480000000001E-7</c:v>
                </c:pt>
                <c:pt idx="29279">
                  <c:v>1.46321E-7</c:v>
                </c:pt>
                <c:pt idx="29280">
                  <c:v>1.4632729999999999E-7</c:v>
                </c:pt>
                <c:pt idx="29281">
                  <c:v>1.463335E-7</c:v>
                </c:pt>
                <c:pt idx="29282">
                  <c:v>1.4633979999999999E-7</c:v>
                </c:pt>
                <c:pt idx="29283">
                  <c:v>1.4634600000000001E-7</c:v>
                </c:pt>
                <c:pt idx="29284">
                  <c:v>1.4635229999999999E-7</c:v>
                </c:pt>
                <c:pt idx="29285">
                  <c:v>1.4635850000000001E-7</c:v>
                </c:pt>
                <c:pt idx="29286">
                  <c:v>1.4636479999999999E-7</c:v>
                </c:pt>
                <c:pt idx="29287">
                  <c:v>1.4637100000000001E-7</c:v>
                </c:pt>
                <c:pt idx="29288">
                  <c:v>1.4637729999999999E-7</c:v>
                </c:pt>
                <c:pt idx="29289">
                  <c:v>1.4638350000000001E-7</c:v>
                </c:pt>
                <c:pt idx="29290">
                  <c:v>1.4638979999999999E-7</c:v>
                </c:pt>
                <c:pt idx="29291">
                  <c:v>1.4639600000000001E-7</c:v>
                </c:pt>
                <c:pt idx="29292">
                  <c:v>1.4640229999999999E-7</c:v>
                </c:pt>
                <c:pt idx="29293">
                  <c:v>1.4640850000000001E-7</c:v>
                </c:pt>
                <c:pt idx="29294">
                  <c:v>1.4641479999999999E-7</c:v>
                </c:pt>
                <c:pt idx="29295">
                  <c:v>1.4642100000000001E-7</c:v>
                </c:pt>
                <c:pt idx="29296">
                  <c:v>1.4642729999999999E-7</c:v>
                </c:pt>
                <c:pt idx="29297">
                  <c:v>1.4643350000000001E-7</c:v>
                </c:pt>
                <c:pt idx="29298">
                  <c:v>1.464398E-7</c:v>
                </c:pt>
                <c:pt idx="29299">
                  <c:v>1.4644600000000001E-7</c:v>
                </c:pt>
                <c:pt idx="29300">
                  <c:v>1.464523E-7</c:v>
                </c:pt>
                <c:pt idx="29301">
                  <c:v>1.4645849999999999E-7</c:v>
                </c:pt>
                <c:pt idx="29302">
                  <c:v>1.464648E-7</c:v>
                </c:pt>
                <c:pt idx="29303">
                  <c:v>1.4647099999999999E-7</c:v>
                </c:pt>
                <c:pt idx="29304">
                  <c:v>1.464773E-7</c:v>
                </c:pt>
                <c:pt idx="29305">
                  <c:v>1.4648349999999999E-7</c:v>
                </c:pt>
                <c:pt idx="29306">
                  <c:v>1.464898E-7</c:v>
                </c:pt>
                <c:pt idx="29307">
                  <c:v>1.4649599999999999E-7</c:v>
                </c:pt>
                <c:pt idx="29308">
                  <c:v>1.465023E-7</c:v>
                </c:pt>
                <c:pt idx="29309">
                  <c:v>1.4650849999999999E-7</c:v>
                </c:pt>
                <c:pt idx="29310">
                  <c:v>1.465148E-7</c:v>
                </c:pt>
                <c:pt idx="29311">
                  <c:v>1.4652099999999999E-7</c:v>
                </c:pt>
                <c:pt idx="29312">
                  <c:v>1.465273E-7</c:v>
                </c:pt>
                <c:pt idx="29313">
                  <c:v>1.4653349999999999E-7</c:v>
                </c:pt>
                <c:pt idx="29314">
                  <c:v>1.465398E-7</c:v>
                </c:pt>
                <c:pt idx="29315">
                  <c:v>1.4654599999999999E-7</c:v>
                </c:pt>
                <c:pt idx="29316">
                  <c:v>1.465523E-7</c:v>
                </c:pt>
                <c:pt idx="29317">
                  <c:v>1.465585E-7</c:v>
                </c:pt>
                <c:pt idx="29318">
                  <c:v>1.465648E-7</c:v>
                </c:pt>
                <c:pt idx="29319">
                  <c:v>1.46571E-7</c:v>
                </c:pt>
                <c:pt idx="29320">
                  <c:v>1.4657730000000001E-7</c:v>
                </c:pt>
                <c:pt idx="29321">
                  <c:v>1.465835E-7</c:v>
                </c:pt>
                <c:pt idx="29322">
                  <c:v>1.4658980000000001E-7</c:v>
                </c:pt>
                <c:pt idx="29323">
                  <c:v>1.46596E-7</c:v>
                </c:pt>
                <c:pt idx="29324">
                  <c:v>1.4660230000000001E-7</c:v>
                </c:pt>
                <c:pt idx="29325">
                  <c:v>1.466085E-7</c:v>
                </c:pt>
                <c:pt idx="29326">
                  <c:v>1.4661480000000001E-7</c:v>
                </c:pt>
                <c:pt idx="29327">
                  <c:v>1.46621E-7</c:v>
                </c:pt>
                <c:pt idx="29328">
                  <c:v>1.4662730000000001E-7</c:v>
                </c:pt>
                <c:pt idx="29329">
                  <c:v>1.466335E-7</c:v>
                </c:pt>
                <c:pt idx="29330">
                  <c:v>1.4663980000000001E-7</c:v>
                </c:pt>
                <c:pt idx="29331">
                  <c:v>1.46646E-7</c:v>
                </c:pt>
                <c:pt idx="29332">
                  <c:v>1.4665230000000001E-7</c:v>
                </c:pt>
                <c:pt idx="29333">
                  <c:v>1.466585E-7</c:v>
                </c:pt>
                <c:pt idx="29334">
                  <c:v>1.4666480000000001E-7</c:v>
                </c:pt>
                <c:pt idx="29335">
                  <c:v>1.46671E-7</c:v>
                </c:pt>
                <c:pt idx="29336">
                  <c:v>1.4667729999999999E-7</c:v>
                </c:pt>
                <c:pt idx="29337">
                  <c:v>1.466835E-7</c:v>
                </c:pt>
                <c:pt idx="29338">
                  <c:v>1.4668979999999999E-7</c:v>
                </c:pt>
                <c:pt idx="29339">
                  <c:v>1.4669600000000001E-7</c:v>
                </c:pt>
                <c:pt idx="29340">
                  <c:v>1.4670229999999999E-7</c:v>
                </c:pt>
                <c:pt idx="29341">
                  <c:v>1.4670850000000001E-7</c:v>
                </c:pt>
                <c:pt idx="29342">
                  <c:v>1.4671479999999999E-7</c:v>
                </c:pt>
                <c:pt idx="29343">
                  <c:v>1.4672100000000001E-7</c:v>
                </c:pt>
                <c:pt idx="29344">
                  <c:v>1.4672729999999999E-7</c:v>
                </c:pt>
                <c:pt idx="29345">
                  <c:v>1.4673350000000001E-7</c:v>
                </c:pt>
                <c:pt idx="29346">
                  <c:v>1.4673979999999999E-7</c:v>
                </c:pt>
                <c:pt idx="29347">
                  <c:v>1.4674600000000001E-7</c:v>
                </c:pt>
                <c:pt idx="29348">
                  <c:v>1.4675229999999999E-7</c:v>
                </c:pt>
                <c:pt idx="29349">
                  <c:v>1.4675850000000001E-7</c:v>
                </c:pt>
                <c:pt idx="29350">
                  <c:v>1.4676479999999999E-7</c:v>
                </c:pt>
                <c:pt idx="29351">
                  <c:v>1.4677100000000001E-7</c:v>
                </c:pt>
                <c:pt idx="29352">
                  <c:v>1.4677729999999999E-7</c:v>
                </c:pt>
                <c:pt idx="29353">
                  <c:v>1.4678350000000001E-7</c:v>
                </c:pt>
                <c:pt idx="29354">
                  <c:v>1.467898E-7</c:v>
                </c:pt>
                <c:pt idx="29355">
                  <c:v>1.4679600000000001E-7</c:v>
                </c:pt>
                <c:pt idx="29356">
                  <c:v>1.468023E-7</c:v>
                </c:pt>
                <c:pt idx="29357">
                  <c:v>1.4680849999999999E-7</c:v>
                </c:pt>
                <c:pt idx="29358">
                  <c:v>1.468148E-7</c:v>
                </c:pt>
                <c:pt idx="29359">
                  <c:v>1.4682099999999999E-7</c:v>
                </c:pt>
                <c:pt idx="29360">
                  <c:v>1.468273E-7</c:v>
                </c:pt>
                <c:pt idx="29361">
                  <c:v>1.4683349999999999E-7</c:v>
                </c:pt>
                <c:pt idx="29362">
                  <c:v>1.468398E-7</c:v>
                </c:pt>
                <c:pt idx="29363">
                  <c:v>1.4684599999999999E-7</c:v>
                </c:pt>
                <c:pt idx="29364">
                  <c:v>1.468523E-7</c:v>
                </c:pt>
                <c:pt idx="29365">
                  <c:v>1.4685849999999999E-7</c:v>
                </c:pt>
                <c:pt idx="29366">
                  <c:v>1.468648E-7</c:v>
                </c:pt>
                <c:pt idx="29367">
                  <c:v>1.4687099999999999E-7</c:v>
                </c:pt>
                <c:pt idx="29368">
                  <c:v>1.468773E-7</c:v>
                </c:pt>
                <c:pt idx="29369">
                  <c:v>1.4688349999999999E-7</c:v>
                </c:pt>
                <c:pt idx="29370">
                  <c:v>1.468898E-7</c:v>
                </c:pt>
                <c:pt idx="29371">
                  <c:v>1.4689599999999999E-7</c:v>
                </c:pt>
                <c:pt idx="29372">
                  <c:v>1.469023E-7</c:v>
                </c:pt>
                <c:pt idx="29373">
                  <c:v>1.4690849999999999E-7</c:v>
                </c:pt>
                <c:pt idx="29374">
                  <c:v>1.469148E-7</c:v>
                </c:pt>
                <c:pt idx="29375">
                  <c:v>1.46921E-7</c:v>
                </c:pt>
                <c:pt idx="29376">
                  <c:v>1.4692730000000001E-7</c:v>
                </c:pt>
                <c:pt idx="29377">
                  <c:v>1.469335E-7</c:v>
                </c:pt>
                <c:pt idx="29378">
                  <c:v>1.4693980000000001E-7</c:v>
                </c:pt>
                <c:pt idx="29379">
                  <c:v>1.46946E-7</c:v>
                </c:pt>
                <c:pt idx="29380">
                  <c:v>1.4695230000000001E-7</c:v>
                </c:pt>
                <c:pt idx="29381">
                  <c:v>1.469585E-7</c:v>
                </c:pt>
                <c:pt idx="29382">
                  <c:v>1.4696480000000001E-7</c:v>
                </c:pt>
                <c:pt idx="29383">
                  <c:v>1.46971E-7</c:v>
                </c:pt>
                <c:pt idx="29384">
                  <c:v>1.4697730000000001E-7</c:v>
                </c:pt>
                <c:pt idx="29385">
                  <c:v>1.469835E-7</c:v>
                </c:pt>
                <c:pt idx="29386">
                  <c:v>1.4698980000000001E-7</c:v>
                </c:pt>
                <c:pt idx="29387">
                  <c:v>1.46996E-7</c:v>
                </c:pt>
                <c:pt idx="29388">
                  <c:v>1.4700230000000001E-7</c:v>
                </c:pt>
                <c:pt idx="29389">
                  <c:v>1.470085E-7</c:v>
                </c:pt>
                <c:pt idx="29390">
                  <c:v>1.4701480000000001E-7</c:v>
                </c:pt>
                <c:pt idx="29391">
                  <c:v>1.47021E-7</c:v>
                </c:pt>
                <c:pt idx="29392">
                  <c:v>1.4702730000000001E-7</c:v>
                </c:pt>
                <c:pt idx="29393">
                  <c:v>1.470335E-7</c:v>
                </c:pt>
                <c:pt idx="29394">
                  <c:v>1.4703979999999999E-7</c:v>
                </c:pt>
                <c:pt idx="29395">
                  <c:v>1.4704600000000001E-7</c:v>
                </c:pt>
                <c:pt idx="29396">
                  <c:v>1.4705229999999999E-7</c:v>
                </c:pt>
                <c:pt idx="29397">
                  <c:v>1.4705850000000001E-7</c:v>
                </c:pt>
                <c:pt idx="29398">
                  <c:v>1.4706479999999999E-7</c:v>
                </c:pt>
                <c:pt idx="29399">
                  <c:v>1.4707100000000001E-7</c:v>
                </c:pt>
                <c:pt idx="29400">
                  <c:v>1.4707729999999999E-7</c:v>
                </c:pt>
                <c:pt idx="29401">
                  <c:v>1.4708350000000001E-7</c:v>
                </c:pt>
                <c:pt idx="29402">
                  <c:v>1.4708979999999999E-7</c:v>
                </c:pt>
                <c:pt idx="29403">
                  <c:v>1.4709600000000001E-7</c:v>
                </c:pt>
                <c:pt idx="29404">
                  <c:v>1.4710229999999999E-7</c:v>
                </c:pt>
                <c:pt idx="29405">
                  <c:v>1.4710850000000001E-7</c:v>
                </c:pt>
                <c:pt idx="29406">
                  <c:v>1.4711479999999999E-7</c:v>
                </c:pt>
                <c:pt idx="29407">
                  <c:v>1.4712100000000001E-7</c:v>
                </c:pt>
                <c:pt idx="29408">
                  <c:v>1.4712729999999999E-7</c:v>
                </c:pt>
                <c:pt idx="29409">
                  <c:v>1.4713350000000001E-7</c:v>
                </c:pt>
                <c:pt idx="29410">
                  <c:v>1.471398E-7</c:v>
                </c:pt>
                <c:pt idx="29411">
                  <c:v>1.4714600000000001E-7</c:v>
                </c:pt>
                <c:pt idx="29412">
                  <c:v>1.471523E-7</c:v>
                </c:pt>
                <c:pt idx="29413">
                  <c:v>1.4715849999999999E-7</c:v>
                </c:pt>
                <c:pt idx="29414">
                  <c:v>1.471648E-7</c:v>
                </c:pt>
                <c:pt idx="29415">
                  <c:v>1.4717099999999999E-7</c:v>
                </c:pt>
                <c:pt idx="29416">
                  <c:v>1.471773E-7</c:v>
                </c:pt>
                <c:pt idx="29417">
                  <c:v>1.4718349999999999E-7</c:v>
                </c:pt>
                <c:pt idx="29418">
                  <c:v>1.471898E-7</c:v>
                </c:pt>
                <c:pt idx="29419">
                  <c:v>1.4719599999999999E-7</c:v>
                </c:pt>
                <c:pt idx="29420">
                  <c:v>1.472023E-7</c:v>
                </c:pt>
                <c:pt idx="29421">
                  <c:v>1.4720849999999999E-7</c:v>
                </c:pt>
                <c:pt idx="29422">
                  <c:v>1.472148E-7</c:v>
                </c:pt>
                <c:pt idx="29423">
                  <c:v>1.4722099999999999E-7</c:v>
                </c:pt>
                <c:pt idx="29424">
                  <c:v>1.472273E-7</c:v>
                </c:pt>
                <c:pt idx="29425">
                  <c:v>1.4723349999999999E-7</c:v>
                </c:pt>
                <c:pt idx="29426">
                  <c:v>1.472398E-7</c:v>
                </c:pt>
                <c:pt idx="29427">
                  <c:v>1.4724599999999999E-7</c:v>
                </c:pt>
                <c:pt idx="29428">
                  <c:v>1.472523E-7</c:v>
                </c:pt>
                <c:pt idx="29429">
                  <c:v>1.4725849999999999E-7</c:v>
                </c:pt>
                <c:pt idx="29430">
                  <c:v>1.472648E-7</c:v>
                </c:pt>
                <c:pt idx="29431">
                  <c:v>1.47271E-7</c:v>
                </c:pt>
                <c:pt idx="29432">
                  <c:v>1.4727730000000001E-7</c:v>
                </c:pt>
                <c:pt idx="29433">
                  <c:v>1.472835E-7</c:v>
                </c:pt>
                <c:pt idx="29434">
                  <c:v>1.4728980000000001E-7</c:v>
                </c:pt>
                <c:pt idx="29435">
                  <c:v>1.47296E-7</c:v>
                </c:pt>
                <c:pt idx="29436">
                  <c:v>1.4730230000000001E-7</c:v>
                </c:pt>
                <c:pt idx="29437">
                  <c:v>1.473085E-7</c:v>
                </c:pt>
                <c:pt idx="29438">
                  <c:v>1.4731480000000001E-7</c:v>
                </c:pt>
                <c:pt idx="29439">
                  <c:v>1.47321E-7</c:v>
                </c:pt>
                <c:pt idx="29440">
                  <c:v>1.4732730000000001E-7</c:v>
                </c:pt>
                <c:pt idx="29441">
                  <c:v>1.473335E-7</c:v>
                </c:pt>
                <c:pt idx="29442">
                  <c:v>1.4733980000000001E-7</c:v>
                </c:pt>
                <c:pt idx="29443">
                  <c:v>1.47346E-7</c:v>
                </c:pt>
                <c:pt idx="29444">
                  <c:v>1.4735230000000001E-7</c:v>
                </c:pt>
                <c:pt idx="29445">
                  <c:v>1.473585E-7</c:v>
                </c:pt>
                <c:pt idx="29446">
                  <c:v>1.4736480000000001E-7</c:v>
                </c:pt>
                <c:pt idx="29447">
                  <c:v>1.47371E-7</c:v>
                </c:pt>
                <c:pt idx="29448">
                  <c:v>1.4737730000000001E-7</c:v>
                </c:pt>
                <c:pt idx="29449">
                  <c:v>1.473835E-7</c:v>
                </c:pt>
                <c:pt idx="29450">
                  <c:v>1.4738979999999999E-7</c:v>
                </c:pt>
                <c:pt idx="29451">
                  <c:v>1.4739600000000001E-7</c:v>
                </c:pt>
                <c:pt idx="29452">
                  <c:v>1.4740229999999999E-7</c:v>
                </c:pt>
                <c:pt idx="29453">
                  <c:v>1.4740850000000001E-7</c:v>
                </c:pt>
                <c:pt idx="29454">
                  <c:v>1.4741479999999999E-7</c:v>
                </c:pt>
                <c:pt idx="29455">
                  <c:v>1.4742100000000001E-7</c:v>
                </c:pt>
                <c:pt idx="29456">
                  <c:v>1.4742729999999999E-7</c:v>
                </c:pt>
                <c:pt idx="29457">
                  <c:v>1.4743350000000001E-7</c:v>
                </c:pt>
                <c:pt idx="29458">
                  <c:v>1.4743979999999999E-7</c:v>
                </c:pt>
                <c:pt idx="29459">
                  <c:v>1.4744600000000001E-7</c:v>
                </c:pt>
                <c:pt idx="29460">
                  <c:v>1.4745229999999999E-7</c:v>
                </c:pt>
                <c:pt idx="29461">
                  <c:v>1.4745850000000001E-7</c:v>
                </c:pt>
                <c:pt idx="29462">
                  <c:v>1.4746479999999999E-7</c:v>
                </c:pt>
                <c:pt idx="29463">
                  <c:v>1.4747100000000001E-7</c:v>
                </c:pt>
                <c:pt idx="29464">
                  <c:v>1.4747729999999999E-7</c:v>
                </c:pt>
                <c:pt idx="29465">
                  <c:v>1.4748350000000001E-7</c:v>
                </c:pt>
                <c:pt idx="29466">
                  <c:v>1.4748979999999999E-7</c:v>
                </c:pt>
                <c:pt idx="29467">
                  <c:v>1.4749600000000001E-7</c:v>
                </c:pt>
                <c:pt idx="29468">
                  <c:v>1.475023E-7</c:v>
                </c:pt>
                <c:pt idx="29469">
                  <c:v>1.4750849999999999E-7</c:v>
                </c:pt>
                <c:pt idx="29470">
                  <c:v>1.475148E-7</c:v>
                </c:pt>
                <c:pt idx="29471">
                  <c:v>1.4752099999999999E-7</c:v>
                </c:pt>
                <c:pt idx="29472">
                  <c:v>1.475273E-7</c:v>
                </c:pt>
                <c:pt idx="29473">
                  <c:v>1.4753349999999999E-7</c:v>
                </c:pt>
                <c:pt idx="29474">
                  <c:v>1.475398E-7</c:v>
                </c:pt>
                <c:pt idx="29475">
                  <c:v>1.4754599999999999E-7</c:v>
                </c:pt>
                <c:pt idx="29476">
                  <c:v>1.475523E-7</c:v>
                </c:pt>
                <c:pt idx="29477">
                  <c:v>1.4755849999999999E-7</c:v>
                </c:pt>
                <c:pt idx="29478">
                  <c:v>1.475648E-7</c:v>
                </c:pt>
                <c:pt idx="29479">
                  <c:v>1.4757099999999999E-7</c:v>
                </c:pt>
                <c:pt idx="29480">
                  <c:v>1.475773E-7</c:v>
                </c:pt>
                <c:pt idx="29481">
                  <c:v>1.4758349999999999E-7</c:v>
                </c:pt>
                <c:pt idx="29482">
                  <c:v>1.475898E-7</c:v>
                </c:pt>
                <c:pt idx="29483">
                  <c:v>1.4759599999999999E-7</c:v>
                </c:pt>
                <c:pt idx="29484">
                  <c:v>1.476023E-7</c:v>
                </c:pt>
                <c:pt idx="29485">
                  <c:v>1.4760849999999999E-7</c:v>
                </c:pt>
                <c:pt idx="29486">
                  <c:v>1.476148E-7</c:v>
                </c:pt>
                <c:pt idx="29487">
                  <c:v>1.47621E-7</c:v>
                </c:pt>
                <c:pt idx="29488">
                  <c:v>1.4762730000000001E-7</c:v>
                </c:pt>
                <c:pt idx="29489">
                  <c:v>1.476335E-7</c:v>
                </c:pt>
                <c:pt idx="29490">
                  <c:v>1.4763980000000001E-7</c:v>
                </c:pt>
                <c:pt idx="29491">
                  <c:v>1.47646E-7</c:v>
                </c:pt>
                <c:pt idx="29492">
                  <c:v>1.4765230000000001E-7</c:v>
                </c:pt>
                <c:pt idx="29493">
                  <c:v>1.476585E-7</c:v>
                </c:pt>
                <c:pt idx="29494">
                  <c:v>1.4766480000000001E-7</c:v>
                </c:pt>
                <c:pt idx="29495">
                  <c:v>1.47671E-7</c:v>
                </c:pt>
                <c:pt idx="29496">
                  <c:v>1.4767730000000001E-7</c:v>
                </c:pt>
                <c:pt idx="29497">
                  <c:v>1.476835E-7</c:v>
                </c:pt>
                <c:pt idx="29498">
                  <c:v>1.4768980000000001E-7</c:v>
                </c:pt>
                <c:pt idx="29499">
                  <c:v>1.47696E-7</c:v>
                </c:pt>
                <c:pt idx="29500">
                  <c:v>1.4770230000000001E-7</c:v>
                </c:pt>
                <c:pt idx="29501">
                  <c:v>1.477085E-7</c:v>
                </c:pt>
                <c:pt idx="29502">
                  <c:v>1.4771480000000001E-7</c:v>
                </c:pt>
                <c:pt idx="29503">
                  <c:v>1.47721E-7</c:v>
                </c:pt>
                <c:pt idx="29504">
                  <c:v>1.4772730000000001E-7</c:v>
                </c:pt>
                <c:pt idx="29505">
                  <c:v>1.477335E-7</c:v>
                </c:pt>
                <c:pt idx="29506">
                  <c:v>1.4773979999999999E-7</c:v>
                </c:pt>
                <c:pt idx="29507">
                  <c:v>1.47746E-7</c:v>
                </c:pt>
                <c:pt idx="29508">
                  <c:v>1.4775229999999999E-7</c:v>
                </c:pt>
                <c:pt idx="29509">
                  <c:v>1.4775850000000001E-7</c:v>
                </c:pt>
                <c:pt idx="29510">
                  <c:v>1.4776479999999999E-7</c:v>
                </c:pt>
                <c:pt idx="29511">
                  <c:v>1.4777100000000001E-7</c:v>
                </c:pt>
                <c:pt idx="29512">
                  <c:v>1.4777729999999999E-7</c:v>
                </c:pt>
                <c:pt idx="29513">
                  <c:v>1.4778350000000001E-7</c:v>
                </c:pt>
                <c:pt idx="29514">
                  <c:v>1.4778979999999999E-7</c:v>
                </c:pt>
                <c:pt idx="29515">
                  <c:v>1.4779600000000001E-7</c:v>
                </c:pt>
                <c:pt idx="29516">
                  <c:v>1.4780229999999999E-7</c:v>
                </c:pt>
                <c:pt idx="29517">
                  <c:v>1.4780850000000001E-7</c:v>
                </c:pt>
                <c:pt idx="29518">
                  <c:v>1.4781479999999999E-7</c:v>
                </c:pt>
                <c:pt idx="29519">
                  <c:v>1.4782100000000001E-7</c:v>
                </c:pt>
                <c:pt idx="29520">
                  <c:v>1.4782729999999999E-7</c:v>
                </c:pt>
                <c:pt idx="29521">
                  <c:v>1.4783350000000001E-7</c:v>
                </c:pt>
                <c:pt idx="29522">
                  <c:v>1.4783979999999999E-7</c:v>
                </c:pt>
                <c:pt idx="29523">
                  <c:v>1.4784600000000001E-7</c:v>
                </c:pt>
                <c:pt idx="29524">
                  <c:v>1.478523E-7</c:v>
                </c:pt>
                <c:pt idx="29525">
                  <c:v>1.4785849999999999E-7</c:v>
                </c:pt>
                <c:pt idx="29526">
                  <c:v>1.478648E-7</c:v>
                </c:pt>
                <c:pt idx="29527">
                  <c:v>1.4787099999999999E-7</c:v>
                </c:pt>
                <c:pt idx="29528">
                  <c:v>1.478773E-7</c:v>
                </c:pt>
                <c:pt idx="29529">
                  <c:v>1.4788349999999999E-7</c:v>
                </c:pt>
                <c:pt idx="29530">
                  <c:v>1.478898E-7</c:v>
                </c:pt>
                <c:pt idx="29531">
                  <c:v>1.4789599999999999E-7</c:v>
                </c:pt>
                <c:pt idx="29532">
                  <c:v>1.479023E-7</c:v>
                </c:pt>
                <c:pt idx="29533">
                  <c:v>1.4790849999999999E-7</c:v>
                </c:pt>
                <c:pt idx="29534">
                  <c:v>1.479148E-7</c:v>
                </c:pt>
                <c:pt idx="29535">
                  <c:v>1.4792099999999999E-7</c:v>
                </c:pt>
                <c:pt idx="29536">
                  <c:v>1.479273E-7</c:v>
                </c:pt>
                <c:pt idx="29537">
                  <c:v>1.4793349999999999E-7</c:v>
                </c:pt>
                <c:pt idx="29538">
                  <c:v>1.479398E-7</c:v>
                </c:pt>
                <c:pt idx="29539">
                  <c:v>1.4794599999999999E-7</c:v>
                </c:pt>
                <c:pt idx="29540">
                  <c:v>1.479523E-7</c:v>
                </c:pt>
                <c:pt idx="29541">
                  <c:v>1.4795849999999999E-7</c:v>
                </c:pt>
                <c:pt idx="29542">
                  <c:v>1.479648E-7</c:v>
                </c:pt>
                <c:pt idx="29543">
                  <c:v>1.47971E-7</c:v>
                </c:pt>
                <c:pt idx="29544">
                  <c:v>1.4797730000000001E-7</c:v>
                </c:pt>
                <c:pt idx="29545">
                  <c:v>1.479835E-7</c:v>
                </c:pt>
                <c:pt idx="29546">
                  <c:v>1.4798980000000001E-7</c:v>
                </c:pt>
                <c:pt idx="29547">
                  <c:v>1.47996E-7</c:v>
                </c:pt>
                <c:pt idx="29548">
                  <c:v>1.4800230000000001E-7</c:v>
                </c:pt>
                <c:pt idx="29549">
                  <c:v>1.480085E-7</c:v>
                </c:pt>
                <c:pt idx="29550">
                  <c:v>1.4801480000000001E-7</c:v>
                </c:pt>
                <c:pt idx="29551">
                  <c:v>1.48021E-7</c:v>
                </c:pt>
                <c:pt idx="29552">
                  <c:v>1.4802730000000001E-7</c:v>
                </c:pt>
                <c:pt idx="29553">
                  <c:v>1.480335E-7</c:v>
                </c:pt>
                <c:pt idx="29554">
                  <c:v>1.4803980000000001E-7</c:v>
                </c:pt>
                <c:pt idx="29555">
                  <c:v>1.48046E-7</c:v>
                </c:pt>
                <c:pt idx="29556">
                  <c:v>1.4805230000000001E-7</c:v>
                </c:pt>
                <c:pt idx="29557">
                  <c:v>1.480585E-7</c:v>
                </c:pt>
                <c:pt idx="29558">
                  <c:v>1.4806480000000001E-7</c:v>
                </c:pt>
                <c:pt idx="29559">
                  <c:v>1.48071E-7</c:v>
                </c:pt>
                <c:pt idx="29560">
                  <c:v>1.4807730000000001E-7</c:v>
                </c:pt>
                <c:pt idx="29561">
                  <c:v>1.480835E-7</c:v>
                </c:pt>
                <c:pt idx="29562">
                  <c:v>1.4808979999999999E-7</c:v>
                </c:pt>
                <c:pt idx="29563">
                  <c:v>1.48096E-7</c:v>
                </c:pt>
                <c:pt idx="29564">
                  <c:v>1.4810229999999999E-7</c:v>
                </c:pt>
                <c:pt idx="29565">
                  <c:v>1.4810850000000001E-7</c:v>
                </c:pt>
                <c:pt idx="29566">
                  <c:v>1.4811479999999999E-7</c:v>
                </c:pt>
                <c:pt idx="29567">
                  <c:v>1.4812100000000001E-7</c:v>
                </c:pt>
                <c:pt idx="29568">
                  <c:v>1.4812729999999999E-7</c:v>
                </c:pt>
                <c:pt idx="29569">
                  <c:v>1.4813350000000001E-7</c:v>
                </c:pt>
                <c:pt idx="29570">
                  <c:v>1.4813979999999999E-7</c:v>
                </c:pt>
                <c:pt idx="29571">
                  <c:v>1.4814600000000001E-7</c:v>
                </c:pt>
                <c:pt idx="29572">
                  <c:v>1.4815229999999999E-7</c:v>
                </c:pt>
                <c:pt idx="29573">
                  <c:v>1.4815850000000001E-7</c:v>
                </c:pt>
                <c:pt idx="29574">
                  <c:v>1.4816479999999999E-7</c:v>
                </c:pt>
                <c:pt idx="29575">
                  <c:v>1.4817100000000001E-7</c:v>
                </c:pt>
                <c:pt idx="29576">
                  <c:v>1.4817729999999999E-7</c:v>
                </c:pt>
                <c:pt idx="29577">
                  <c:v>1.4818350000000001E-7</c:v>
                </c:pt>
                <c:pt idx="29578">
                  <c:v>1.4818979999999999E-7</c:v>
                </c:pt>
                <c:pt idx="29579">
                  <c:v>1.4819600000000001E-7</c:v>
                </c:pt>
                <c:pt idx="29580">
                  <c:v>1.482023E-7</c:v>
                </c:pt>
                <c:pt idx="29581">
                  <c:v>1.4820850000000001E-7</c:v>
                </c:pt>
                <c:pt idx="29582">
                  <c:v>1.482148E-7</c:v>
                </c:pt>
                <c:pt idx="29583">
                  <c:v>1.4822099999999999E-7</c:v>
                </c:pt>
                <c:pt idx="29584">
                  <c:v>1.482273E-7</c:v>
                </c:pt>
                <c:pt idx="29585">
                  <c:v>1.4823349999999999E-7</c:v>
                </c:pt>
                <c:pt idx="29586">
                  <c:v>1.482398E-7</c:v>
                </c:pt>
                <c:pt idx="29587">
                  <c:v>1.4824599999999999E-7</c:v>
                </c:pt>
                <c:pt idx="29588">
                  <c:v>1.482523E-7</c:v>
                </c:pt>
                <c:pt idx="29589">
                  <c:v>1.4825849999999999E-7</c:v>
                </c:pt>
                <c:pt idx="29590">
                  <c:v>1.482648E-7</c:v>
                </c:pt>
                <c:pt idx="29591">
                  <c:v>1.4827099999999999E-7</c:v>
                </c:pt>
                <c:pt idx="29592">
                  <c:v>1.482773E-7</c:v>
                </c:pt>
                <c:pt idx="29593">
                  <c:v>1.4828349999999999E-7</c:v>
                </c:pt>
                <c:pt idx="29594">
                  <c:v>1.482898E-7</c:v>
                </c:pt>
                <c:pt idx="29595">
                  <c:v>1.4829599999999999E-7</c:v>
                </c:pt>
                <c:pt idx="29596">
                  <c:v>1.483023E-7</c:v>
                </c:pt>
                <c:pt idx="29597">
                  <c:v>1.4830849999999999E-7</c:v>
                </c:pt>
                <c:pt idx="29598">
                  <c:v>1.483148E-7</c:v>
                </c:pt>
                <c:pt idx="29599">
                  <c:v>1.48321E-7</c:v>
                </c:pt>
                <c:pt idx="29600">
                  <c:v>1.483273E-7</c:v>
                </c:pt>
                <c:pt idx="29601">
                  <c:v>1.483335E-7</c:v>
                </c:pt>
                <c:pt idx="29602">
                  <c:v>1.4833980000000001E-7</c:v>
                </c:pt>
                <c:pt idx="29603">
                  <c:v>1.48346E-7</c:v>
                </c:pt>
                <c:pt idx="29604">
                  <c:v>1.4835230000000001E-7</c:v>
                </c:pt>
                <c:pt idx="29605">
                  <c:v>1.483585E-7</c:v>
                </c:pt>
                <c:pt idx="29606">
                  <c:v>1.4836480000000001E-7</c:v>
                </c:pt>
                <c:pt idx="29607">
                  <c:v>1.48371E-7</c:v>
                </c:pt>
                <c:pt idx="29608">
                  <c:v>1.4837730000000001E-7</c:v>
                </c:pt>
                <c:pt idx="29609">
                  <c:v>1.483835E-7</c:v>
                </c:pt>
                <c:pt idx="29610">
                  <c:v>1.4838980000000001E-7</c:v>
                </c:pt>
                <c:pt idx="29611">
                  <c:v>1.48396E-7</c:v>
                </c:pt>
                <c:pt idx="29612">
                  <c:v>1.4840230000000001E-7</c:v>
                </c:pt>
                <c:pt idx="29613">
                  <c:v>1.484085E-7</c:v>
                </c:pt>
                <c:pt idx="29614">
                  <c:v>1.4841480000000001E-7</c:v>
                </c:pt>
                <c:pt idx="29615">
                  <c:v>1.48421E-7</c:v>
                </c:pt>
                <c:pt idx="29616">
                  <c:v>1.4842730000000001E-7</c:v>
                </c:pt>
                <c:pt idx="29617">
                  <c:v>1.484335E-7</c:v>
                </c:pt>
                <c:pt idx="29618">
                  <c:v>1.4843979999999999E-7</c:v>
                </c:pt>
                <c:pt idx="29619">
                  <c:v>1.48446E-7</c:v>
                </c:pt>
                <c:pt idx="29620">
                  <c:v>1.4845229999999999E-7</c:v>
                </c:pt>
                <c:pt idx="29621">
                  <c:v>1.4845850000000001E-7</c:v>
                </c:pt>
                <c:pt idx="29622">
                  <c:v>1.4846479999999999E-7</c:v>
                </c:pt>
                <c:pt idx="29623">
                  <c:v>1.4847100000000001E-7</c:v>
                </c:pt>
                <c:pt idx="29624">
                  <c:v>1.4847729999999999E-7</c:v>
                </c:pt>
                <c:pt idx="29625">
                  <c:v>1.4848350000000001E-7</c:v>
                </c:pt>
                <c:pt idx="29626">
                  <c:v>1.4848979999999999E-7</c:v>
                </c:pt>
                <c:pt idx="29627">
                  <c:v>1.4849600000000001E-7</c:v>
                </c:pt>
                <c:pt idx="29628">
                  <c:v>1.4850229999999999E-7</c:v>
                </c:pt>
                <c:pt idx="29629">
                  <c:v>1.4850850000000001E-7</c:v>
                </c:pt>
                <c:pt idx="29630">
                  <c:v>1.4851479999999999E-7</c:v>
                </c:pt>
                <c:pt idx="29631">
                  <c:v>1.4852100000000001E-7</c:v>
                </c:pt>
                <c:pt idx="29632">
                  <c:v>1.4852729999999999E-7</c:v>
                </c:pt>
                <c:pt idx="29633">
                  <c:v>1.4853350000000001E-7</c:v>
                </c:pt>
                <c:pt idx="29634">
                  <c:v>1.4853979999999999E-7</c:v>
                </c:pt>
                <c:pt idx="29635">
                  <c:v>1.4854600000000001E-7</c:v>
                </c:pt>
                <c:pt idx="29636">
                  <c:v>1.485523E-7</c:v>
                </c:pt>
                <c:pt idx="29637">
                  <c:v>1.4855850000000001E-7</c:v>
                </c:pt>
                <c:pt idx="29638">
                  <c:v>1.485648E-7</c:v>
                </c:pt>
                <c:pt idx="29639">
                  <c:v>1.4857099999999999E-7</c:v>
                </c:pt>
                <c:pt idx="29640">
                  <c:v>1.485773E-7</c:v>
                </c:pt>
                <c:pt idx="29641">
                  <c:v>1.4858349999999999E-7</c:v>
                </c:pt>
                <c:pt idx="29642">
                  <c:v>1.485898E-7</c:v>
                </c:pt>
                <c:pt idx="29643">
                  <c:v>1.4859599999999999E-7</c:v>
                </c:pt>
                <c:pt idx="29644">
                  <c:v>1.486023E-7</c:v>
                </c:pt>
                <c:pt idx="29645">
                  <c:v>1.4860849999999999E-7</c:v>
                </c:pt>
                <c:pt idx="29646">
                  <c:v>1.486148E-7</c:v>
                </c:pt>
                <c:pt idx="29647">
                  <c:v>1.4862099999999999E-7</c:v>
                </c:pt>
                <c:pt idx="29648">
                  <c:v>1.486273E-7</c:v>
                </c:pt>
                <c:pt idx="29649">
                  <c:v>1.4863349999999999E-7</c:v>
                </c:pt>
                <c:pt idx="29650">
                  <c:v>1.486398E-7</c:v>
                </c:pt>
                <c:pt idx="29651">
                  <c:v>1.4864599999999999E-7</c:v>
                </c:pt>
                <c:pt idx="29652">
                  <c:v>1.486523E-7</c:v>
                </c:pt>
                <c:pt idx="29653">
                  <c:v>1.4865849999999999E-7</c:v>
                </c:pt>
                <c:pt idx="29654">
                  <c:v>1.486648E-7</c:v>
                </c:pt>
                <c:pt idx="29655">
                  <c:v>1.48671E-7</c:v>
                </c:pt>
                <c:pt idx="29656">
                  <c:v>1.486773E-7</c:v>
                </c:pt>
                <c:pt idx="29657">
                  <c:v>1.486835E-7</c:v>
                </c:pt>
                <c:pt idx="29658">
                  <c:v>1.4868980000000001E-7</c:v>
                </c:pt>
                <c:pt idx="29659">
                  <c:v>1.48696E-7</c:v>
                </c:pt>
                <c:pt idx="29660">
                  <c:v>1.4870230000000001E-7</c:v>
                </c:pt>
                <c:pt idx="29661">
                  <c:v>1.487085E-7</c:v>
                </c:pt>
                <c:pt idx="29662">
                  <c:v>1.4871480000000001E-7</c:v>
                </c:pt>
                <c:pt idx="29663">
                  <c:v>1.48721E-7</c:v>
                </c:pt>
                <c:pt idx="29664">
                  <c:v>1.4872730000000001E-7</c:v>
                </c:pt>
                <c:pt idx="29665">
                  <c:v>1.487335E-7</c:v>
                </c:pt>
                <c:pt idx="29666">
                  <c:v>1.4873980000000001E-7</c:v>
                </c:pt>
                <c:pt idx="29667">
                  <c:v>1.48746E-7</c:v>
                </c:pt>
                <c:pt idx="29668">
                  <c:v>1.4875230000000001E-7</c:v>
                </c:pt>
                <c:pt idx="29669">
                  <c:v>1.487585E-7</c:v>
                </c:pt>
                <c:pt idx="29670">
                  <c:v>1.4876480000000001E-7</c:v>
                </c:pt>
                <c:pt idx="29671">
                  <c:v>1.48771E-7</c:v>
                </c:pt>
                <c:pt idx="29672">
                  <c:v>1.4877730000000001E-7</c:v>
                </c:pt>
                <c:pt idx="29673">
                  <c:v>1.487835E-7</c:v>
                </c:pt>
                <c:pt idx="29674">
                  <c:v>1.4878979999999999E-7</c:v>
                </c:pt>
                <c:pt idx="29675">
                  <c:v>1.48796E-7</c:v>
                </c:pt>
                <c:pt idx="29676">
                  <c:v>1.4880229999999999E-7</c:v>
                </c:pt>
                <c:pt idx="29677">
                  <c:v>1.4880850000000001E-7</c:v>
                </c:pt>
                <c:pt idx="29678">
                  <c:v>1.4881479999999999E-7</c:v>
                </c:pt>
                <c:pt idx="29679">
                  <c:v>1.4882100000000001E-7</c:v>
                </c:pt>
                <c:pt idx="29680">
                  <c:v>1.4882729999999999E-7</c:v>
                </c:pt>
                <c:pt idx="29681">
                  <c:v>1.4883350000000001E-7</c:v>
                </c:pt>
                <c:pt idx="29682">
                  <c:v>1.4883979999999999E-7</c:v>
                </c:pt>
                <c:pt idx="29683">
                  <c:v>1.4884600000000001E-7</c:v>
                </c:pt>
                <c:pt idx="29684">
                  <c:v>1.4885229999999999E-7</c:v>
                </c:pt>
                <c:pt idx="29685">
                  <c:v>1.4885850000000001E-7</c:v>
                </c:pt>
                <c:pt idx="29686">
                  <c:v>1.4886479999999999E-7</c:v>
                </c:pt>
                <c:pt idx="29687">
                  <c:v>1.4887100000000001E-7</c:v>
                </c:pt>
                <c:pt idx="29688">
                  <c:v>1.4887729999999999E-7</c:v>
                </c:pt>
                <c:pt idx="29689">
                  <c:v>1.4888350000000001E-7</c:v>
                </c:pt>
                <c:pt idx="29690">
                  <c:v>1.4888979999999999E-7</c:v>
                </c:pt>
                <c:pt idx="29691">
                  <c:v>1.4889600000000001E-7</c:v>
                </c:pt>
                <c:pt idx="29692">
                  <c:v>1.489023E-7</c:v>
                </c:pt>
                <c:pt idx="29693">
                  <c:v>1.4890850000000001E-7</c:v>
                </c:pt>
                <c:pt idx="29694">
                  <c:v>1.489148E-7</c:v>
                </c:pt>
                <c:pt idx="29695">
                  <c:v>1.4892099999999999E-7</c:v>
                </c:pt>
                <c:pt idx="29696">
                  <c:v>1.489273E-7</c:v>
                </c:pt>
                <c:pt idx="29697">
                  <c:v>1.4893349999999999E-7</c:v>
                </c:pt>
                <c:pt idx="29698">
                  <c:v>1.489398E-7</c:v>
                </c:pt>
                <c:pt idx="29699">
                  <c:v>1.4894599999999999E-7</c:v>
                </c:pt>
                <c:pt idx="29700">
                  <c:v>1.489523E-7</c:v>
                </c:pt>
                <c:pt idx="29701">
                  <c:v>1.4895849999999999E-7</c:v>
                </c:pt>
                <c:pt idx="29702">
                  <c:v>1.489648E-7</c:v>
                </c:pt>
                <c:pt idx="29703">
                  <c:v>1.4897099999999999E-7</c:v>
                </c:pt>
                <c:pt idx="29704">
                  <c:v>1.489773E-7</c:v>
                </c:pt>
                <c:pt idx="29705">
                  <c:v>1.4898349999999999E-7</c:v>
                </c:pt>
                <c:pt idx="29706">
                  <c:v>1.489898E-7</c:v>
                </c:pt>
                <c:pt idx="29707">
                  <c:v>1.4899599999999999E-7</c:v>
                </c:pt>
                <c:pt idx="29708">
                  <c:v>1.490023E-7</c:v>
                </c:pt>
                <c:pt idx="29709">
                  <c:v>1.4900849999999999E-7</c:v>
                </c:pt>
                <c:pt idx="29710">
                  <c:v>1.490148E-7</c:v>
                </c:pt>
                <c:pt idx="29711">
                  <c:v>1.4902099999999999E-7</c:v>
                </c:pt>
                <c:pt idx="29712">
                  <c:v>1.490273E-7</c:v>
                </c:pt>
                <c:pt idx="29713">
                  <c:v>1.490335E-7</c:v>
                </c:pt>
                <c:pt idx="29714">
                  <c:v>1.4903980000000001E-7</c:v>
                </c:pt>
                <c:pt idx="29715">
                  <c:v>1.49046E-7</c:v>
                </c:pt>
                <c:pt idx="29716">
                  <c:v>1.4905230000000001E-7</c:v>
                </c:pt>
                <c:pt idx="29717">
                  <c:v>1.490585E-7</c:v>
                </c:pt>
                <c:pt idx="29718">
                  <c:v>1.4906480000000001E-7</c:v>
                </c:pt>
                <c:pt idx="29719">
                  <c:v>1.49071E-7</c:v>
                </c:pt>
                <c:pt idx="29720">
                  <c:v>1.4907730000000001E-7</c:v>
                </c:pt>
                <c:pt idx="29721">
                  <c:v>1.490835E-7</c:v>
                </c:pt>
                <c:pt idx="29722">
                  <c:v>1.4908980000000001E-7</c:v>
                </c:pt>
                <c:pt idx="29723">
                  <c:v>1.49096E-7</c:v>
                </c:pt>
                <c:pt idx="29724">
                  <c:v>1.4910230000000001E-7</c:v>
                </c:pt>
                <c:pt idx="29725">
                  <c:v>1.491085E-7</c:v>
                </c:pt>
                <c:pt idx="29726">
                  <c:v>1.4911480000000001E-7</c:v>
                </c:pt>
                <c:pt idx="29727">
                  <c:v>1.49121E-7</c:v>
                </c:pt>
                <c:pt idx="29728">
                  <c:v>1.4912730000000001E-7</c:v>
                </c:pt>
                <c:pt idx="29729">
                  <c:v>1.491335E-7</c:v>
                </c:pt>
                <c:pt idx="29730">
                  <c:v>1.4913980000000001E-7</c:v>
                </c:pt>
                <c:pt idx="29731">
                  <c:v>1.49146E-7</c:v>
                </c:pt>
                <c:pt idx="29732">
                  <c:v>1.4915229999999999E-7</c:v>
                </c:pt>
                <c:pt idx="29733">
                  <c:v>1.4915850000000001E-7</c:v>
                </c:pt>
                <c:pt idx="29734">
                  <c:v>1.4916479999999999E-7</c:v>
                </c:pt>
                <c:pt idx="29735">
                  <c:v>1.4917100000000001E-7</c:v>
                </c:pt>
                <c:pt idx="29736">
                  <c:v>1.4917729999999999E-7</c:v>
                </c:pt>
                <c:pt idx="29737">
                  <c:v>1.4918350000000001E-7</c:v>
                </c:pt>
                <c:pt idx="29738">
                  <c:v>1.4918979999999999E-7</c:v>
                </c:pt>
                <c:pt idx="29739">
                  <c:v>1.4919600000000001E-7</c:v>
                </c:pt>
                <c:pt idx="29740">
                  <c:v>1.4920229999999999E-7</c:v>
                </c:pt>
                <c:pt idx="29741">
                  <c:v>1.4920850000000001E-7</c:v>
                </c:pt>
                <c:pt idx="29742">
                  <c:v>1.4921479999999999E-7</c:v>
                </c:pt>
                <c:pt idx="29743">
                  <c:v>1.4922100000000001E-7</c:v>
                </c:pt>
                <c:pt idx="29744">
                  <c:v>1.4922729999999999E-7</c:v>
                </c:pt>
                <c:pt idx="29745">
                  <c:v>1.4923350000000001E-7</c:v>
                </c:pt>
                <c:pt idx="29746">
                  <c:v>1.4923979999999999E-7</c:v>
                </c:pt>
                <c:pt idx="29747">
                  <c:v>1.4924600000000001E-7</c:v>
                </c:pt>
                <c:pt idx="29748">
                  <c:v>1.492523E-7</c:v>
                </c:pt>
                <c:pt idx="29749">
                  <c:v>1.4925850000000001E-7</c:v>
                </c:pt>
                <c:pt idx="29750">
                  <c:v>1.492648E-7</c:v>
                </c:pt>
                <c:pt idx="29751">
                  <c:v>1.4927099999999999E-7</c:v>
                </c:pt>
                <c:pt idx="29752">
                  <c:v>1.492773E-7</c:v>
                </c:pt>
                <c:pt idx="29753">
                  <c:v>1.4928349999999999E-7</c:v>
                </c:pt>
                <c:pt idx="29754">
                  <c:v>1.492898E-7</c:v>
                </c:pt>
                <c:pt idx="29755">
                  <c:v>1.4929599999999999E-7</c:v>
                </c:pt>
                <c:pt idx="29756">
                  <c:v>1.493023E-7</c:v>
                </c:pt>
                <c:pt idx="29757">
                  <c:v>1.4930849999999999E-7</c:v>
                </c:pt>
                <c:pt idx="29758">
                  <c:v>1.493148E-7</c:v>
                </c:pt>
                <c:pt idx="29759">
                  <c:v>1.4932099999999999E-7</c:v>
                </c:pt>
                <c:pt idx="29760">
                  <c:v>1.493273E-7</c:v>
                </c:pt>
                <c:pt idx="29761">
                  <c:v>1.4933349999999999E-7</c:v>
                </c:pt>
                <c:pt idx="29762">
                  <c:v>1.493398E-7</c:v>
                </c:pt>
                <c:pt idx="29763">
                  <c:v>1.4934599999999999E-7</c:v>
                </c:pt>
                <c:pt idx="29764">
                  <c:v>1.493523E-7</c:v>
                </c:pt>
                <c:pt idx="29765">
                  <c:v>1.4935849999999999E-7</c:v>
                </c:pt>
                <c:pt idx="29766">
                  <c:v>1.493648E-7</c:v>
                </c:pt>
                <c:pt idx="29767">
                  <c:v>1.4937099999999999E-7</c:v>
                </c:pt>
                <c:pt idx="29768">
                  <c:v>1.493773E-7</c:v>
                </c:pt>
                <c:pt idx="29769">
                  <c:v>1.493835E-7</c:v>
                </c:pt>
                <c:pt idx="29770">
                  <c:v>1.4938980000000001E-7</c:v>
                </c:pt>
                <c:pt idx="29771">
                  <c:v>1.49396E-7</c:v>
                </c:pt>
                <c:pt idx="29772">
                  <c:v>1.4940230000000001E-7</c:v>
                </c:pt>
                <c:pt idx="29773">
                  <c:v>1.494085E-7</c:v>
                </c:pt>
                <c:pt idx="29774">
                  <c:v>1.4941480000000001E-7</c:v>
                </c:pt>
                <c:pt idx="29775">
                  <c:v>1.49421E-7</c:v>
                </c:pt>
                <c:pt idx="29776">
                  <c:v>1.4942730000000001E-7</c:v>
                </c:pt>
                <c:pt idx="29777">
                  <c:v>1.494335E-7</c:v>
                </c:pt>
                <c:pt idx="29778">
                  <c:v>1.4943980000000001E-7</c:v>
                </c:pt>
                <c:pt idx="29779">
                  <c:v>1.49446E-7</c:v>
                </c:pt>
                <c:pt idx="29780">
                  <c:v>1.4945230000000001E-7</c:v>
                </c:pt>
                <c:pt idx="29781">
                  <c:v>1.494585E-7</c:v>
                </c:pt>
                <c:pt idx="29782">
                  <c:v>1.4946480000000001E-7</c:v>
                </c:pt>
                <c:pt idx="29783">
                  <c:v>1.49471E-7</c:v>
                </c:pt>
                <c:pt idx="29784">
                  <c:v>1.4947730000000001E-7</c:v>
                </c:pt>
                <c:pt idx="29785">
                  <c:v>1.494835E-7</c:v>
                </c:pt>
                <c:pt idx="29786">
                  <c:v>1.4948980000000001E-7</c:v>
                </c:pt>
                <c:pt idx="29787">
                  <c:v>1.49496E-7</c:v>
                </c:pt>
                <c:pt idx="29788">
                  <c:v>1.4950229999999999E-7</c:v>
                </c:pt>
                <c:pt idx="29789">
                  <c:v>1.495085E-7</c:v>
                </c:pt>
                <c:pt idx="29790">
                  <c:v>1.4951479999999999E-7</c:v>
                </c:pt>
                <c:pt idx="29791">
                  <c:v>1.4952100000000001E-7</c:v>
                </c:pt>
                <c:pt idx="29792">
                  <c:v>1.4952729999999999E-7</c:v>
                </c:pt>
                <c:pt idx="29793">
                  <c:v>1.4953350000000001E-7</c:v>
                </c:pt>
                <c:pt idx="29794">
                  <c:v>1.4953979999999999E-7</c:v>
                </c:pt>
                <c:pt idx="29795">
                  <c:v>1.4954600000000001E-7</c:v>
                </c:pt>
                <c:pt idx="29796">
                  <c:v>1.4955229999999999E-7</c:v>
                </c:pt>
                <c:pt idx="29797">
                  <c:v>1.4955850000000001E-7</c:v>
                </c:pt>
                <c:pt idx="29798">
                  <c:v>1.4956479999999999E-7</c:v>
                </c:pt>
                <c:pt idx="29799">
                  <c:v>1.4957100000000001E-7</c:v>
                </c:pt>
                <c:pt idx="29800">
                  <c:v>1.4957729999999999E-7</c:v>
                </c:pt>
                <c:pt idx="29801">
                  <c:v>1.4958350000000001E-7</c:v>
                </c:pt>
                <c:pt idx="29802">
                  <c:v>1.4958979999999999E-7</c:v>
                </c:pt>
                <c:pt idx="29803">
                  <c:v>1.4959600000000001E-7</c:v>
                </c:pt>
                <c:pt idx="29804">
                  <c:v>1.4960229999999999E-7</c:v>
                </c:pt>
                <c:pt idx="29805">
                  <c:v>1.4960850000000001E-7</c:v>
                </c:pt>
                <c:pt idx="29806">
                  <c:v>1.496148E-7</c:v>
                </c:pt>
                <c:pt idx="29807">
                  <c:v>1.4962099999999999E-7</c:v>
                </c:pt>
                <c:pt idx="29808">
                  <c:v>1.496273E-7</c:v>
                </c:pt>
                <c:pt idx="29809">
                  <c:v>1.4963349999999999E-7</c:v>
                </c:pt>
                <c:pt idx="29810">
                  <c:v>1.496398E-7</c:v>
                </c:pt>
                <c:pt idx="29811">
                  <c:v>1.4964599999999999E-7</c:v>
                </c:pt>
                <c:pt idx="29812">
                  <c:v>1.496523E-7</c:v>
                </c:pt>
                <c:pt idx="29813">
                  <c:v>1.4965849999999999E-7</c:v>
                </c:pt>
                <c:pt idx="29814">
                  <c:v>1.496648E-7</c:v>
                </c:pt>
                <c:pt idx="29815">
                  <c:v>1.4967099999999999E-7</c:v>
                </c:pt>
                <c:pt idx="29816">
                  <c:v>1.496773E-7</c:v>
                </c:pt>
                <c:pt idx="29817">
                  <c:v>1.4968349999999999E-7</c:v>
                </c:pt>
                <c:pt idx="29818">
                  <c:v>1.496898E-7</c:v>
                </c:pt>
                <c:pt idx="29819">
                  <c:v>1.4969599999999999E-7</c:v>
                </c:pt>
                <c:pt idx="29820">
                  <c:v>1.497023E-7</c:v>
                </c:pt>
                <c:pt idx="29821">
                  <c:v>1.4970849999999999E-7</c:v>
                </c:pt>
                <c:pt idx="29822">
                  <c:v>1.497148E-7</c:v>
                </c:pt>
                <c:pt idx="29823">
                  <c:v>1.4972099999999999E-7</c:v>
                </c:pt>
                <c:pt idx="29824">
                  <c:v>1.497273E-7</c:v>
                </c:pt>
                <c:pt idx="29825">
                  <c:v>1.497335E-7</c:v>
                </c:pt>
                <c:pt idx="29826">
                  <c:v>1.4973980000000001E-7</c:v>
                </c:pt>
                <c:pt idx="29827">
                  <c:v>1.49746E-7</c:v>
                </c:pt>
                <c:pt idx="29828">
                  <c:v>1.4975230000000001E-7</c:v>
                </c:pt>
                <c:pt idx="29829">
                  <c:v>1.497585E-7</c:v>
                </c:pt>
                <c:pt idx="29830">
                  <c:v>1.4976480000000001E-7</c:v>
                </c:pt>
                <c:pt idx="29831">
                  <c:v>1.49771E-7</c:v>
                </c:pt>
                <c:pt idx="29832">
                  <c:v>1.4977730000000001E-7</c:v>
                </c:pt>
                <c:pt idx="29833">
                  <c:v>1.497835E-7</c:v>
                </c:pt>
                <c:pt idx="29834">
                  <c:v>1.4978980000000001E-7</c:v>
                </c:pt>
                <c:pt idx="29835">
                  <c:v>1.49796E-7</c:v>
                </c:pt>
                <c:pt idx="29836">
                  <c:v>1.4980230000000001E-7</c:v>
                </c:pt>
                <c:pt idx="29837">
                  <c:v>1.498085E-7</c:v>
                </c:pt>
                <c:pt idx="29838">
                  <c:v>1.4981480000000001E-7</c:v>
                </c:pt>
                <c:pt idx="29839">
                  <c:v>1.49821E-7</c:v>
                </c:pt>
                <c:pt idx="29840">
                  <c:v>1.4982730000000001E-7</c:v>
                </c:pt>
                <c:pt idx="29841">
                  <c:v>1.498335E-7</c:v>
                </c:pt>
                <c:pt idx="29842">
                  <c:v>1.4983980000000001E-7</c:v>
                </c:pt>
                <c:pt idx="29843">
                  <c:v>1.49846E-7</c:v>
                </c:pt>
                <c:pt idx="29844">
                  <c:v>1.4985229999999999E-7</c:v>
                </c:pt>
                <c:pt idx="29845">
                  <c:v>1.498585E-7</c:v>
                </c:pt>
                <c:pt idx="29846">
                  <c:v>1.4986479999999999E-7</c:v>
                </c:pt>
                <c:pt idx="29847">
                  <c:v>1.4987100000000001E-7</c:v>
                </c:pt>
                <c:pt idx="29848">
                  <c:v>1.4987729999999999E-7</c:v>
                </c:pt>
                <c:pt idx="29849">
                  <c:v>1.4988350000000001E-7</c:v>
                </c:pt>
                <c:pt idx="29850">
                  <c:v>1.4988979999999999E-7</c:v>
                </c:pt>
                <c:pt idx="29851">
                  <c:v>1.4989600000000001E-7</c:v>
                </c:pt>
                <c:pt idx="29852">
                  <c:v>1.4990229999999999E-7</c:v>
                </c:pt>
                <c:pt idx="29853">
                  <c:v>1.4990850000000001E-7</c:v>
                </c:pt>
                <c:pt idx="29854">
                  <c:v>1.4991479999999999E-7</c:v>
                </c:pt>
                <c:pt idx="29855">
                  <c:v>1.4992100000000001E-7</c:v>
                </c:pt>
                <c:pt idx="29856">
                  <c:v>1.4992729999999999E-7</c:v>
                </c:pt>
                <c:pt idx="29857">
                  <c:v>1.4993350000000001E-7</c:v>
                </c:pt>
                <c:pt idx="29858">
                  <c:v>1.4993979999999999E-7</c:v>
                </c:pt>
                <c:pt idx="29859">
                  <c:v>1.4994600000000001E-7</c:v>
                </c:pt>
                <c:pt idx="29860">
                  <c:v>1.4995229999999999E-7</c:v>
                </c:pt>
                <c:pt idx="29861">
                  <c:v>1.4995850000000001E-7</c:v>
                </c:pt>
                <c:pt idx="29862">
                  <c:v>1.499648E-7</c:v>
                </c:pt>
                <c:pt idx="29863">
                  <c:v>1.4997099999999999E-7</c:v>
                </c:pt>
                <c:pt idx="29864">
                  <c:v>1.499773E-7</c:v>
                </c:pt>
                <c:pt idx="29865">
                  <c:v>1.4998349999999999E-7</c:v>
                </c:pt>
                <c:pt idx="29866">
                  <c:v>1.499898E-7</c:v>
                </c:pt>
                <c:pt idx="29867">
                  <c:v>1.4999599999999999E-7</c:v>
                </c:pt>
                <c:pt idx="29868">
                  <c:v>1.500023E-7</c:v>
                </c:pt>
                <c:pt idx="29869">
                  <c:v>1.5000849999999999E-7</c:v>
                </c:pt>
                <c:pt idx="29870">
                  <c:v>1.500148E-7</c:v>
                </c:pt>
                <c:pt idx="29871">
                  <c:v>1.5002099999999999E-7</c:v>
                </c:pt>
                <c:pt idx="29872">
                  <c:v>1.500273E-7</c:v>
                </c:pt>
                <c:pt idx="29873">
                  <c:v>1.5003349999999999E-7</c:v>
                </c:pt>
                <c:pt idx="29874">
                  <c:v>1.500398E-7</c:v>
                </c:pt>
                <c:pt idx="29875">
                  <c:v>1.5004599999999999E-7</c:v>
                </c:pt>
                <c:pt idx="29876">
                  <c:v>1.500523E-7</c:v>
                </c:pt>
                <c:pt idx="29877">
                  <c:v>1.5005849999999999E-7</c:v>
                </c:pt>
                <c:pt idx="29878">
                  <c:v>1.500648E-7</c:v>
                </c:pt>
                <c:pt idx="29879">
                  <c:v>1.5007099999999999E-7</c:v>
                </c:pt>
                <c:pt idx="29880">
                  <c:v>1.500773E-7</c:v>
                </c:pt>
                <c:pt idx="29881">
                  <c:v>1.500835E-7</c:v>
                </c:pt>
                <c:pt idx="29882">
                  <c:v>1.5008980000000001E-7</c:v>
                </c:pt>
                <c:pt idx="29883">
                  <c:v>1.50096E-7</c:v>
                </c:pt>
                <c:pt idx="29884">
                  <c:v>1.5010230000000001E-7</c:v>
                </c:pt>
                <c:pt idx="29885">
                  <c:v>1.501085E-7</c:v>
                </c:pt>
                <c:pt idx="29886">
                  <c:v>1.5011480000000001E-7</c:v>
                </c:pt>
                <c:pt idx="29887">
                  <c:v>1.50121E-7</c:v>
                </c:pt>
                <c:pt idx="29888">
                  <c:v>1.5012730000000001E-7</c:v>
                </c:pt>
                <c:pt idx="29889">
                  <c:v>1.501335E-7</c:v>
                </c:pt>
                <c:pt idx="29890">
                  <c:v>1.5013980000000001E-7</c:v>
                </c:pt>
                <c:pt idx="29891">
                  <c:v>1.50146E-7</c:v>
                </c:pt>
                <c:pt idx="29892">
                  <c:v>1.5015230000000001E-7</c:v>
                </c:pt>
                <c:pt idx="29893">
                  <c:v>1.501585E-7</c:v>
                </c:pt>
                <c:pt idx="29894">
                  <c:v>1.5016480000000001E-7</c:v>
                </c:pt>
                <c:pt idx="29895">
                  <c:v>1.50171E-7</c:v>
                </c:pt>
                <c:pt idx="29896">
                  <c:v>1.5017730000000001E-7</c:v>
                </c:pt>
                <c:pt idx="29897">
                  <c:v>1.501835E-7</c:v>
                </c:pt>
                <c:pt idx="29898">
                  <c:v>1.5018980000000001E-7</c:v>
                </c:pt>
                <c:pt idx="29899">
                  <c:v>1.50196E-7</c:v>
                </c:pt>
                <c:pt idx="29900">
                  <c:v>1.5020229999999999E-7</c:v>
                </c:pt>
                <c:pt idx="29901">
                  <c:v>1.502085E-7</c:v>
                </c:pt>
                <c:pt idx="29902">
                  <c:v>1.5021479999999999E-7</c:v>
                </c:pt>
                <c:pt idx="29903">
                  <c:v>1.5022100000000001E-7</c:v>
                </c:pt>
                <c:pt idx="29904">
                  <c:v>1.5022729999999999E-7</c:v>
                </c:pt>
                <c:pt idx="29905">
                  <c:v>1.5023350000000001E-7</c:v>
                </c:pt>
                <c:pt idx="29906">
                  <c:v>1.5023979999999999E-7</c:v>
                </c:pt>
                <c:pt idx="29907">
                  <c:v>1.5024600000000001E-7</c:v>
                </c:pt>
                <c:pt idx="29908">
                  <c:v>1.5025229999999999E-7</c:v>
                </c:pt>
                <c:pt idx="29909">
                  <c:v>1.5025850000000001E-7</c:v>
                </c:pt>
                <c:pt idx="29910">
                  <c:v>1.5026479999999999E-7</c:v>
                </c:pt>
                <c:pt idx="29911">
                  <c:v>1.5027100000000001E-7</c:v>
                </c:pt>
                <c:pt idx="29912">
                  <c:v>1.5027729999999999E-7</c:v>
                </c:pt>
                <c:pt idx="29913">
                  <c:v>1.5028350000000001E-7</c:v>
                </c:pt>
                <c:pt idx="29914">
                  <c:v>1.5028979999999999E-7</c:v>
                </c:pt>
                <c:pt idx="29915">
                  <c:v>1.5029600000000001E-7</c:v>
                </c:pt>
                <c:pt idx="29916">
                  <c:v>1.5030229999999999E-7</c:v>
                </c:pt>
                <c:pt idx="29917">
                  <c:v>1.5030850000000001E-7</c:v>
                </c:pt>
                <c:pt idx="29918">
                  <c:v>1.503148E-7</c:v>
                </c:pt>
                <c:pt idx="29919">
                  <c:v>1.5032100000000001E-7</c:v>
                </c:pt>
                <c:pt idx="29920">
                  <c:v>1.503273E-7</c:v>
                </c:pt>
                <c:pt idx="29921">
                  <c:v>1.5033349999999999E-7</c:v>
                </c:pt>
                <c:pt idx="29922">
                  <c:v>1.503398E-7</c:v>
                </c:pt>
                <c:pt idx="29923">
                  <c:v>1.5034599999999999E-7</c:v>
                </c:pt>
                <c:pt idx="29924">
                  <c:v>1.503523E-7</c:v>
                </c:pt>
                <c:pt idx="29925">
                  <c:v>1.5035849999999999E-7</c:v>
                </c:pt>
                <c:pt idx="29926">
                  <c:v>1.503648E-7</c:v>
                </c:pt>
                <c:pt idx="29927">
                  <c:v>1.5037099999999999E-7</c:v>
                </c:pt>
                <c:pt idx="29928">
                  <c:v>1.503773E-7</c:v>
                </c:pt>
                <c:pt idx="29929">
                  <c:v>1.5038349999999999E-7</c:v>
                </c:pt>
                <c:pt idx="29930">
                  <c:v>1.503898E-7</c:v>
                </c:pt>
                <c:pt idx="29931">
                  <c:v>1.5039599999999999E-7</c:v>
                </c:pt>
                <c:pt idx="29932">
                  <c:v>1.504023E-7</c:v>
                </c:pt>
                <c:pt idx="29933">
                  <c:v>1.5040849999999999E-7</c:v>
                </c:pt>
                <c:pt idx="29934">
                  <c:v>1.504148E-7</c:v>
                </c:pt>
                <c:pt idx="29935">
                  <c:v>1.5042099999999999E-7</c:v>
                </c:pt>
                <c:pt idx="29936">
                  <c:v>1.504273E-7</c:v>
                </c:pt>
                <c:pt idx="29937">
                  <c:v>1.504335E-7</c:v>
                </c:pt>
                <c:pt idx="29938">
                  <c:v>1.504398E-7</c:v>
                </c:pt>
                <c:pt idx="29939">
                  <c:v>1.50446E-7</c:v>
                </c:pt>
                <c:pt idx="29940">
                  <c:v>1.5045230000000001E-7</c:v>
                </c:pt>
                <c:pt idx="29941">
                  <c:v>1.504585E-7</c:v>
                </c:pt>
                <c:pt idx="29942">
                  <c:v>1.5046480000000001E-7</c:v>
                </c:pt>
                <c:pt idx="29943">
                  <c:v>1.50471E-7</c:v>
                </c:pt>
                <c:pt idx="29944">
                  <c:v>1.5047730000000001E-7</c:v>
                </c:pt>
                <c:pt idx="29945">
                  <c:v>1.504835E-7</c:v>
                </c:pt>
                <c:pt idx="29946">
                  <c:v>1.5048980000000001E-7</c:v>
                </c:pt>
                <c:pt idx="29947">
                  <c:v>1.50496E-7</c:v>
                </c:pt>
                <c:pt idx="29948">
                  <c:v>1.5050230000000001E-7</c:v>
                </c:pt>
                <c:pt idx="29949">
                  <c:v>1.505085E-7</c:v>
                </c:pt>
                <c:pt idx="29950">
                  <c:v>1.5051480000000001E-7</c:v>
                </c:pt>
                <c:pt idx="29951">
                  <c:v>1.50521E-7</c:v>
                </c:pt>
                <c:pt idx="29952">
                  <c:v>1.5052730000000001E-7</c:v>
                </c:pt>
                <c:pt idx="29953">
                  <c:v>1.505335E-7</c:v>
                </c:pt>
                <c:pt idx="29954">
                  <c:v>1.5053980000000001E-7</c:v>
                </c:pt>
                <c:pt idx="29955">
                  <c:v>1.50546E-7</c:v>
                </c:pt>
                <c:pt idx="29956">
                  <c:v>1.5055229999999999E-7</c:v>
                </c:pt>
                <c:pt idx="29957">
                  <c:v>1.505585E-7</c:v>
                </c:pt>
                <c:pt idx="29958">
                  <c:v>1.5056479999999999E-7</c:v>
                </c:pt>
                <c:pt idx="29959">
                  <c:v>1.5057100000000001E-7</c:v>
                </c:pt>
                <c:pt idx="29960">
                  <c:v>1.5057729999999999E-7</c:v>
                </c:pt>
                <c:pt idx="29961">
                  <c:v>1.5058350000000001E-7</c:v>
                </c:pt>
                <c:pt idx="29962">
                  <c:v>1.5058979999999999E-7</c:v>
                </c:pt>
                <c:pt idx="29963">
                  <c:v>1.5059600000000001E-7</c:v>
                </c:pt>
                <c:pt idx="29964">
                  <c:v>1.5060229999999999E-7</c:v>
                </c:pt>
                <c:pt idx="29965">
                  <c:v>1.5060850000000001E-7</c:v>
                </c:pt>
                <c:pt idx="29966">
                  <c:v>1.5061479999999999E-7</c:v>
                </c:pt>
                <c:pt idx="29967">
                  <c:v>1.5062100000000001E-7</c:v>
                </c:pt>
                <c:pt idx="29968">
                  <c:v>1.5062729999999999E-7</c:v>
                </c:pt>
                <c:pt idx="29969">
                  <c:v>1.5063350000000001E-7</c:v>
                </c:pt>
                <c:pt idx="29970">
                  <c:v>1.5063979999999999E-7</c:v>
                </c:pt>
                <c:pt idx="29971">
                  <c:v>1.5064600000000001E-7</c:v>
                </c:pt>
                <c:pt idx="29972">
                  <c:v>1.5065229999999999E-7</c:v>
                </c:pt>
                <c:pt idx="29973">
                  <c:v>1.5065850000000001E-7</c:v>
                </c:pt>
                <c:pt idx="29974">
                  <c:v>1.506648E-7</c:v>
                </c:pt>
                <c:pt idx="29975">
                  <c:v>1.5067100000000001E-7</c:v>
                </c:pt>
                <c:pt idx="29976">
                  <c:v>1.506773E-7</c:v>
                </c:pt>
                <c:pt idx="29977">
                  <c:v>1.5068349999999999E-7</c:v>
                </c:pt>
                <c:pt idx="29978">
                  <c:v>1.506898E-7</c:v>
                </c:pt>
                <c:pt idx="29979">
                  <c:v>1.5069599999999999E-7</c:v>
                </c:pt>
                <c:pt idx="29980">
                  <c:v>1.507023E-7</c:v>
                </c:pt>
                <c:pt idx="29981">
                  <c:v>1.5070849999999999E-7</c:v>
                </c:pt>
                <c:pt idx="29982">
                  <c:v>1.507148E-7</c:v>
                </c:pt>
                <c:pt idx="29983">
                  <c:v>1.5072099999999999E-7</c:v>
                </c:pt>
                <c:pt idx="29984">
                  <c:v>1.507273E-7</c:v>
                </c:pt>
                <c:pt idx="29985">
                  <c:v>1.5073349999999999E-7</c:v>
                </c:pt>
                <c:pt idx="29986">
                  <c:v>1.507398E-7</c:v>
                </c:pt>
                <c:pt idx="29987">
                  <c:v>1.5074599999999999E-7</c:v>
                </c:pt>
                <c:pt idx="29988">
                  <c:v>1.507523E-7</c:v>
                </c:pt>
                <c:pt idx="29989">
                  <c:v>1.5075849999999999E-7</c:v>
                </c:pt>
                <c:pt idx="29990">
                  <c:v>1.507648E-7</c:v>
                </c:pt>
                <c:pt idx="29991">
                  <c:v>1.5077099999999999E-7</c:v>
                </c:pt>
                <c:pt idx="29992">
                  <c:v>1.507773E-7</c:v>
                </c:pt>
                <c:pt idx="29993">
                  <c:v>1.5078349999999999E-7</c:v>
                </c:pt>
                <c:pt idx="29994">
                  <c:v>1.507898E-7</c:v>
                </c:pt>
                <c:pt idx="29995">
                  <c:v>1.50796E-7</c:v>
                </c:pt>
                <c:pt idx="29996">
                  <c:v>1.5080230000000001E-7</c:v>
                </c:pt>
                <c:pt idx="29997">
                  <c:v>1.508085E-7</c:v>
                </c:pt>
                <c:pt idx="29998">
                  <c:v>1.5081480000000001E-7</c:v>
                </c:pt>
                <c:pt idx="29999">
                  <c:v>1.50821E-7</c:v>
                </c:pt>
                <c:pt idx="30000">
                  <c:v>1.5082730000000001E-7</c:v>
                </c:pt>
                <c:pt idx="30001">
                  <c:v>1.508335E-7</c:v>
                </c:pt>
                <c:pt idx="30002">
                  <c:v>1.5083980000000001E-7</c:v>
                </c:pt>
                <c:pt idx="30003">
                  <c:v>1.50846E-7</c:v>
                </c:pt>
                <c:pt idx="30004">
                  <c:v>1.5085230000000001E-7</c:v>
                </c:pt>
                <c:pt idx="30005">
                  <c:v>1.508585E-7</c:v>
                </c:pt>
                <c:pt idx="30006">
                  <c:v>1.5086480000000001E-7</c:v>
                </c:pt>
                <c:pt idx="30007">
                  <c:v>1.50871E-7</c:v>
                </c:pt>
                <c:pt idx="30008">
                  <c:v>1.5087730000000001E-7</c:v>
                </c:pt>
                <c:pt idx="30009">
                  <c:v>1.508835E-7</c:v>
                </c:pt>
                <c:pt idx="30010">
                  <c:v>1.5088980000000001E-7</c:v>
                </c:pt>
                <c:pt idx="30011">
                  <c:v>1.50896E-7</c:v>
                </c:pt>
                <c:pt idx="30012">
                  <c:v>1.5090230000000001E-7</c:v>
                </c:pt>
                <c:pt idx="30013">
                  <c:v>1.509085E-7</c:v>
                </c:pt>
                <c:pt idx="30014">
                  <c:v>1.5091479999999999E-7</c:v>
                </c:pt>
                <c:pt idx="30015">
                  <c:v>1.5092100000000001E-7</c:v>
                </c:pt>
                <c:pt idx="30016">
                  <c:v>1.5092729999999999E-7</c:v>
                </c:pt>
                <c:pt idx="30017">
                  <c:v>1.5093350000000001E-7</c:v>
                </c:pt>
                <c:pt idx="30018">
                  <c:v>1.5093979999999999E-7</c:v>
                </c:pt>
                <c:pt idx="30019">
                  <c:v>1.5094600000000001E-7</c:v>
                </c:pt>
                <c:pt idx="30020">
                  <c:v>1.5095229999999999E-7</c:v>
                </c:pt>
                <c:pt idx="30021">
                  <c:v>1.5095850000000001E-7</c:v>
                </c:pt>
                <c:pt idx="30022">
                  <c:v>1.5096479999999999E-7</c:v>
                </c:pt>
                <c:pt idx="30023">
                  <c:v>1.5097100000000001E-7</c:v>
                </c:pt>
                <c:pt idx="30024">
                  <c:v>1.5097729999999999E-7</c:v>
                </c:pt>
                <c:pt idx="30025">
                  <c:v>1.5098350000000001E-7</c:v>
                </c:pt>
                <c:pt idx="30026">
                  <c:v>1.5098979999999999E-7</c:v>
                </c:pt>
                <c:pt idx="30027">
                  <c:v>1.5099600000000001E-7</c:v>
                </c:pt>
                <c:pt idx="30028">
                  <c:v>1.5100229999999999E-7</c:v>
                </c:pt>
                <c:pt idx="30029">
                  <c:v>1.5100850000000001E-7</c:v>
                </c:pt>
                <c:pt idx="30030">
                  <c:v>1.510148E-7</c:v>
                </c:pt>
                <c:pt idx="30031">
                  <c:v>1.5102100000000001E-7</c:v>
                </c:pt>
                <c:pt idx="30032">
                  <c:v>1.510273E-7</c:v>
                </c:pt>
                <c:pt idx="30033">
                  <c:v>1.5103349999999999E-7</c:v>
                </c:pt>
                <c:pt idx="30034">
                  <c:v>1.510398E-7</c:v>
                </c:pt>
                <c:pt idx="30035">
                  <c:v>1.5104599999999999E-7</c:v>
                </c:pt>
                <c:pt idx="30036">
                  <c:v>1.510523E-7</c:v>
                </c:pt>
                <c:pt idx="30037">
                  <c:v>1.5105849999999999E-7</c:v>
                </c:pt>
                <c:pt idx="30038">
                  <c:v>1.510648E-7</c:v>
                </c:pt>
                <c:pt idx="30039">
                  <c:v>1.5107099999999999E-7</c:v>
                </c:pt>
                <c:pt idx="30040">
                  <c:v>1.510773E-7</c:v>
                </c:pt>
                <c:pt idx="30041">
                  <c:v>1.5108349999999999E-7</c:v>
                </c:pt>
                <c:pt idx="30042">
                  <c:v>1.510898E-7</c:v>
                </c:pt>
                <c:pt idx="30043">
                  <c:v>1.5109599999999999E-7</c:v>
                </c:pt>
                <c:pt idx="30044">
                  <c:v>1.511023E-7</c:v>
                </c:pt>
                <c:pt idx="30045">
                  <c:v>1.5110849999999999E-7</c:v>
                </c:pt>
                <c:pt idx="30046">
                  <c:v>1.511148E-7</c:v>
                </c:pt>
                <c:pt idx="30047">
                  <c:v>1.5112099999999999E-7</c:v>
                </c:pt>
                <c:pt idx="30048">
                  <c:v>1.511273E-7</c:v>
                </c:pt>
                <c:pt idx="30049">
                  <c:v>1.5113349999999999E-7</c:v>
                </c:pt>
                <c:pt idx="30050">
                  <c:v>1.511398E-7</c:v>
                </c:pt>
                <c:pt idx="30051">
                  <c:v>1.51146E-7</c:v>
                </c:pt>
                <c:pt idx="30052">
                  <c:v>1.5115230000000001E-7</c:v>
                </c:pt>
                <c:pt idx="30053">
                  <c:v>1.511585E-7</c:v>
                </c:pt>
                <c:pt idx="30054">
                  <c:v>1.5116480000000001E-7</c:v>
                </c:pt>
                <c:pt idx="30055">
                  <c:v>1.51171E-7</c:v>
                </c:pt>
                <c:pt idx="30056">
                  <c:v>1.5117730000000001E-7</c:v>
                </c:pt>
                <c:pt idx="30057">
                  <c:v>1.511835E-7</c:v>
                </c:pt>
                <c:pt idx="30058">
                  <c:v>1.5118980000000001E-7</c:v>
                </c:pt>
                <c:pt idx="30059">
                  <c:v>1.51196E-7</c:v>
                </c:pt>
                <c:pt idx="30060">
                  <c:v>1.5120230000000001E-7</c:v>
                </c:pt>
                <c:pt idx="30061">
                  <c:v>1.512085E-7</c:v>
                </c:pt>
                <c:pt idx="30062">
                  <c:v>1.5121480000000001E-7</c:v>
                </c:pt>
                <c:pt idx="30063">
                  <c:v>1.51221E-7</c:v>
                </c:pt>
                <c:pt idx="30064">
                  <c:v>1.5122730000000001E-7</c:v>
                </c:pt>
                <c:pt idx="30065">
                  <c:v>1.512335E-7</c:v>
                </c:pt>
                <c:pt idx="30066">
                  <c:v>1.5123980000000001E-7</c:v>
                </c:pt>
                <c:pt idx="30067">
                  <c:v>1.51246E-7</c:v>
                </c:pt>
                <c:pt idx="30068">
                  <c:v>1.5125230000000001E-7</c:v>
                </c:pt>
                <c:pt idx="30069">
                  <c:v>1.512585E-7</c:v>
                </c:pt>
                <c:pt idx="30070">
                  <c:v>1.5126479999999999E-7</c:v>
                </c:pt>
                <c:pt idx="30071">
                  <c:v>1.5127100000000001E-7</c:v>
                </c:pt>
                <c:pt idx="30072">
                  <c:v>1.5127729999999999E-7</c:v>
                </c:pt>
                <c:pt idx="30073">
                  <c:v>1.5128350000000001E-7</c:v>
                </c:pt>
                <c:pt idx="30074">
                  <c:v>1.5128979999999999E-7</c:v>
                </c:pt>
                <c:pt idx="30075">
                  <c:v>1.5129600000000001E-7</c:v>
                </c:pt>
                <c:pt idx="30076">
                  <c:v>1.5130229999999999E-7</c:v>
                </c:pt>
                <c:pt idx="30077">
                  <c:v>1.5130850000000001E-7</c:v>
                </c:pt>
                <c:pt idx="30078">
                  <c:v>1.5131479999999999E-7</c:v>
                </c:pt>
                <c:pt idx="30079">
                  <c:v>1.5132100000000001E-7</c:v>
                </c:pt>
                <c:pt idx="30080">
                  <c:v>1.5132729999999999E-7</c:v>
                </c:pt>
                <c:pt idx="30081">
                  <c:v>1.5133350000000001E-7</c:v>
                </c:pt>
                <c:pt idx="30082">
                  <c:v>1.5133979999999999E-7</c:v>
                </c:pt>
                <c:pt idx="30083">
                  <c:v>1.5134600000000001E-7</c:v>
                </c:pt>
                <c:pt idx="30084">
                  <c:v>1.5135229999999999E-7</c:v>
                </c:pt>
                <c:pt idx="30085">
                  <c:v>1.5135850000000001E-7</c:v>
                </c:pt>
                <c:pt idx="30086">
                  <c:v>1.5136479999999999E-7</c:v>
                </c:pt>
                <c:pt idx="30087">
                  <c:v>1.5137100000000001E-7</c:v>
                </c:pt>
                <c:pt idx="30088">
                  <c:v>1.513773E-7</c:v>
                </c:pt>
                <c:pt idx="30089">
                  <c:v>1.5138349999999999E-7</c:v>
                </c:pt>
                <c:pt idx="30090">
                  <c:v>1.513898E-7</c:v>
                </c:pt>
                <c:pt idx="30091">
                  <c:v>1.5139599999999999E-7</c:v>
                </c:pt>
                <c:pt idx="30092">
                  <c:v>1.514023E-7</c:v>
                </c:pt>
                <c:pt idx="30093">
                  <c:v>1.5140849999999999E-7</c:v>
                </c:pt>
                <c:pt idx="30094">
                  <c:v>1.514148E-7</c:v>
                </c:pt>
                <c:pt idx="30095">
                  <c:v>1.5142099999999999E-7</c:v>
                </c:pt>
                <c:pt idx="30096">
                  <c:v>1.514273E-7</c:v>
                </c:pt>
                <c:pt idx="30097">
                  <c:v>1.5143349999999999E-7</c:v>
                </c:pt>
                <c:pt idx="30098">
                  <c:v>1.514398E-7</c:v>
                </c:pt>
                <c:pt idx="30099">
                  <c:v>1.5144599999999999E-7</c:v>
                </c:pt>
                <c:pt idx="30100">
                  <c:v>1.514523E-7</c:v>
                </c:pt>
                <c:pt idx="30101">
                  <c:v>1.5145849999999999E-7</c:v>
                </c:pt>
                <c:pt idx="30102">
                  <c:v>1.514648E-7</c:v>
                </c:pt>
                <c:pt idx="30103">
                  <c:v>1.5147099999999999E-7</c:v>
                </c:pt>
                <c:pt idx="30104">
                  <c:v>1.514773E-7</c:v>
                </c:pt>
                <c:pt idx="30105">
                  <c:v>1.5148349999999999E-7</c:v>
                </c:pt>
                <c:pt idx="30106">
                  <c:v>1.514898E-7</c:v>
                </c:pt>
                <c:pt idx="30107">
                  <c:v>1.51496E-7</c:v>
                </c:pt>
                <c:pt idx="30108">
                  <c:v>1.5150230000000001E-7</c:v>
                </c:pt>
                <c:pt idx="30109">
                  <c:v>1.515085E-7</c:v>
                </c:pt>
                <c:pt idx="30110">
                  <c:v>1.5151480000000001E-7</c:v>
                </c:pt>
                <c:pt idx="30111">
                  <c:v>1.51521E-7</c:v>
                </c:pt>
                <c:pt idx="30112">
                  <c:v>1.5152730000000001E-7</c:v>
                </c:pt>
                <c:pt idx="30113">
                  <c:v>1.515335E-7</c:v>
                </c:pt>
                <c:pt idx="30114">
                  <c:v>1.5153980000000001E-7</c:v>
                </c:pt>
                <c:pt idx="30115">
                  <c:v>1.51546E-7</c:v>
                </c:pt>
                <c:pt idx="30116">
                  <c:v>1.5155230000000001E-7</c:v>
                </c:pt>
                <c:pt idx="30117">
                  <c:v>1.515585E-7</c:v>
                </c:pt>
                <c:pt idx="30118">
                  <c:v>1.5156480000000001E-7</c:v>
                </c:pt>
                <c:pt idx="30119">
                  <c:v>1.51571E-7</c:v>
                </c:pt>
                <c:pt idx="30120">
                  <c:v>1.5157730000000001E-7</c:v>
                </c:pt>
                <c:pt idx="30121">
                  <c:v>1.515835E-7</c:v>
                </c:pt>
                <c:pt idx="30122">
                  <c:v>1.5158980000000001E-7</c:v>
                </c:pt>
                <c:pt idx="30123">
                  <c:v>1.51596E-7</c:v>
                </c:pt>
                <c:pt idx="30124">
                  <c:v>1.5160230000000001E-7</c:v>
                </c:pt>
                <c:pt idx="30125">
                  <c:v>1.516085E-7</c:v>
                </c:pt>
                <c:pt idx="30126">
                  <c:v>1.5161479999999999E-7</c:v>
                </c:pt>
                <c:pt idx="30127">
                  <c:v>1.51621E-7</c:v>
                </c:pt>
                <c:pt idx="30128">
                  <c:v>1.5162729999999999E-7</c:v>
                </c:pt>
                <c:pt idx="30129">
                  <c:v>1.5163350000000001E-7</c:v>
                </c:pt>
                <c:pt idx="30130">
                  <c:v>1.5163979999999999E-7</c:v>
                </c:pt>
                <c:pt idx="30131">
                  <c:v>1.5164600000000001E-7</c:v>
                </c:pt>
                <c:pt idx="30132">
                  <c:v>1.5165229999999999E-7</c:v>
                </c:pt>
                <c:pt idx="30133">
                  <c:v>1.5165850000000001E-7</c:v>
                </c:pt>
                <c:pt idx="30134">
                  <c:v>1.5166479999999999E-7</c:v>
                </c:pt>
                <c:pt idx="30135">
                  <c:v>1.5167100000000001E-7</c:v>
                </c:pt>
                <c:pt idx="30136">
                  <c:v>1.5167729999999999E-7</c:v>
                </c:pt>
                <c:pt idx="30137">
                  <c:v>1.5168350000000001E-7</c:v>
                </c:pt>
                <c:pt idx="30138">
                  <c:v>1.5168979999999999E-7</c:v>
                </c:pt>
                <c:pt idx="30139">
                  <c:v>1.5169600000000001E-7</c:v>
                </c:pt>
                <c:pt idx="30140">
                  <c:v>1.5170229999999999E-7</c:v>
                </c:pt>
                <c:pt idx="30141">
                  <c:v>1.5170850000000001E-7</c:v>
                </c:pt>
                <c:pt idx="30142">
                  <c:v>1.5171479999999999E-7</c:v>
                </c:pt>
                <c:pt idx="30143">
                  <c:v>1.5172100000000001E-7</c:v>
                </c:pt>
                <c:pt idx="30144">
                  <c:v>1.517273E-7</c:v>
                </c:pt>
                <c:pt idx="30145">
                  <c:v>1.5173349999999999E-7</c:v>
                </c:pt>
                <c:pt idx="30146">
                  <c:v>1.517398E-7</c:v>
                </c:pt>
                <c:pt idx="30147">
                  <c:v>1.5174599999999999E-7</c:v>
                </c:pt>
                <c:pt idx="30148">
                  <c:v>1.517523E-7</c:v>
                </c:pt>
                <c:pt idx="30149">
                  <c:v>1.5175849999999999E-7</c:v>
                </c:pt>
                <c:pt idx="30150">
                  <c:v>1.517648E-7</c:v>
                </c:pt>
                <c:pt idx="30151">
                  <c:v>1.5177099999999999E-7</c:v>
                </c:pt>
                <c:pt idx="30152">
                  <c:v>1.517773E-7</c:v>
                </c:pt>
                <c:pt idx="30153">
                  <c:v>1.5178349999999999E-7</c:v>
                </c:pt>
                <c:pt idx="30154">
                  <c:v>1.517898E-7</c:v>
                </c:pt>
                <c:pt idx="30155">
                  <c:v>1.5179599999999999E-7</c:v>
                </c:pt>
                <c:pt idx="30156">
                  <c:v>1.518023E-7</c:v>
                </c:pt>
                <c:pt idx="30157">
                  <c:v>1.5180849999999999E-7</c:v>
                </c:pt>
                <c:pt idx="30158">
                  <c:v>1.518148E-7</c:v>
                </c:pt>
                <c:pt idx="30159">
                  <c:v>1.5182099999999999E-7</c:v>
                </c:pt>
                <c:pt idx="30160">
                  <c:v>1.518273E-7</c:v>
                </c:pt>
                <c:pt idx="30161">
                  <c:v>1.5183349999999999E-7</c:v>
                </c:pt>
                <c:pt idx="30162">
                  <c:v>1.518398E-7</c:v>
                </c:pt>
                <c:pt idx="30163">
                  <c:v>1.51846E-7</c:v>
                </c:pt>
                <c:pt idx="30164">
                  <c:v>1.5185230000000001E-7</c:v>
                </c:pt>
                <c:pt idx="30165">
                  <c:v>1.518585E-7</c:v>
                </c:pt>
                <c:pt idx="30166">
                  <c:v>1.5186480000000001E-7</c:v>
                </c:pt>
                <c:pt idx="30167">
                  <c:v>1.51871E-7</c:v>
                </c:pt>
                <c:pt idx="30168">
                  <c:v>1.5187730000000001E-7</c:v>
                </c:pt>
                <c:pt idx="30169">
                  <c:v>1.518835E-7</c:v>
                </c:pt>
                <c:pt idx="30170">
                  <c:v>1.5188980000000001E-7</c:v>
                </c:pt>
                <c:pt idx="30171">
                  <c:v>1.51896E-7</c:v>
                </c:pt>
                <c:pt idx="30172">
                  <c:v>1.5190230000000001E-7</c:v>
                </c:pt>
                <c:pt idx="30173">
                  <c:v>1.519085E-7</c:v>
                </c:pt>
                <c:pt idx="30174">
                  <c:v>1.5191480000000001E-7</c:v>
                </c:pt>
                <c:pt idx="30175">
                  <c:v>1.51921E-7</c:v>
                </c:pt>
                <c:pt idx="30176">
                  <c:v>1.5192730000000001E-7</c:v>
                </c:pt>
                <c:pt idx="30177">
                  <c:v>1.519335E-7</c:v>
                </c:pt>
                <c:pt idx="30178">
                  <c:v>1.5193980000000001E-7</c:v>
                </c:pt>
                <c:pt idx="30179">
                  <c:v>1.51946E-7</c:v>
                </c:pt>
                <c:pt idx="30180">
                  <c:v>1.5195230000000001E-7</c:v>
                </c:pt>
                <c:pt idx="30181">
                  <c:v>1.519585E-7</c:v>
                </c:pt>
                <c:pt idx="30182">
                  <c:v>1.5196479999999999E-7</c:v>
                </c:pt>
                <c:pt idx="30183">
                  <c:v>1.51971E-7</c:v>
                </c:pt>
                <c:pt idx="30184">
                  <c:v>1.5197729999999999E-7</c:v>
                </c:pt>
                <c:pt idx="30185">
                  <c:v>1.5198350000000001E-7</c:v>
                </c:pt>
                <c:pt idx="30186">
                  <c:v>1.5198979999999999E-7</c:v>
                </c:pt>
                <c:pt idx="30187">
                  <c:v>1.5199600000000001E-7</c:v>
                </c:pt>
                <c:pt idx="30188">
                  <c:v>1.5200229999999999E-7</c:v>
                </c:pt>
                <c:pt idx="30189">
                  <c:v>1.5200850000000001E-7</c:v>
                </c:pt>
                <c:pt idx="30190">
                  <c:v>1.5201479999999999E-7</c:v>
                </c:pt>
                <c:pt idx="30191">
                  <c:v>1.5202100000000001E-7</c:v>
                </c:pt>
                <c:pt idx="30192">
                  <c:v>1.5202729999999999E-7</c:v>
                </c:pt>
                <c:pt idx="30193">
                  <c:v>1.5203350000000001E-7</c:v>
                </c:pt>
                <c:pt idx="30194">
                  <c:v>1.5203979999999999E-7</c:v>
                </c:pt>
                <c:pt idx="30195">
                  <c:v>1.5204600000000001E-7</c:v>
                </c:pt>
                <c:pt idx="30196">
                  <c:v>1.5205229999999999E-7</c:v>
                </c:pt>
                <c:pt idx="30197">
                  <c:v>1.5205850000000001E-7</c:v>
                </c:pt>
                <c:pt idx="30198">
                  <c:v>1.5206479999999999E-7</c:v>
                </c:pt>
                <c:pt idx="30199">
                  <c:v>1.5207100000000001E-7</c:v>
                </c:pt>
                <c:pt idx="30200">
                  <c:v>1.520773E-7</c:v>
                </c:pt>
                <c:pt idx="30201">
                  <c:v>1.5208350000000001E-7</c:v>
                </c:pt>
                <c:pt idx="30202">
                  <c:v>1.520898E-7</c:v>
                </c:pt>
                <c:pt idx="30203">
                  <c:v>1.5209599999999999E-7</c:v>
                </c:pt>
                <c:pt idx="30204">
                  <c:v>1.521023E-7</c:v>
                </c:pt>
                <c:pt idx="30205">
                  <c:v>1.5210849999999999E-7</c:v>
                </c:pt>
                <c:pt idx="30206">
                  <c:v>1.521148E-7</c:v>
                </c:pt>
                <c:pt idx="30207">
                  <c:v>1.5212099999999999E-7</c:v>
                </c:pt>
                <c:pt idx="30208">
                  <c:v>1.521273E-7</c:v>
                </c:pt>
                <c:pt idx="30209">
                  <c:v>1.5213349999999999E-7</c:v>
                </c:pt>
                <c:pt idx="30210">
                  <c:v>1.521398E-7</c:v>
                </c:pt>
                <c:pt idx="30211">
                  <c:v>1.5214599999999999E-7</c:v>
                </c:pt>
                <c:pt idx="30212">
                  <c:v>1.521523E-7</c:v>
                </c:pt>
                <c:pt idx="30213">
                  <c:v>1.5215849999999999E-7</c:v>
                </c:pt>
                <c:pt idx="30214">
                  <c:v>1.521648E-7</c:v>
                </c:pt>
                <c:pt idx="30215">
                  <c:v>1.5217099999999999E-7</c:v>
                </c:pt>
                <c:pt idx="30216">
                  <c:v>1.521773E-7</c:v>
                </c:pt>
                <c:pt idx="30217">
                  <c:v>1.5218349999999999E-7</c:v>
                </c:pt>
                <c:pt idx="30218">
                  <c:v>1.521898E-7</c:v>
                </c:pt>
                <c:pt idx="30219">
                  <c:v>1.52196E-7</c:v>
                </c:pt>
                <c:pt idx="30220">
                  <c:v>1.522023E-7</c:v>
                </c:pt>
                <c:pt idx="30221">
                  <c:v>1.522085E-7</c:v>
                </c:pt>
                <c:pt idx="30222">
                  <c:v>1.5221480000000001E-7</c:v>
                </c:pt>
                <c:pt idx="30223">
                  <c:v>1.52221E-7</c:v>
                </c:pt>
                <c:pt idx="30224">
                  <c:v>1.5222730000000001E-7</c:v>
                </c:pt>
                <c:pt idx="30225">
                  <c:v>1.522335E-7</c:v>
                </c:pt>
                <c:pt idx="30226">
                  <c:v>1.5223980000000001E-7</c:v>
                </c:pt>
                <c:pt idx="30227">
                  <c:v>1.52246E-7</c:v>
                </c:pt>
                <c:pt idx="30228">
                  <c:v>1.5225230000000001E-7</c:v>
                </c:pt>
                <c:pt idx="30229">
                  <c:v>1.522585E-7</c:v>
                </c:pt>
                <c:pt idx="30230">
                  <c:v>1.5226480000000001E-7</c:v>
                </c:pt>
                <c:pt idx="30231">
                  <c:v>1.52271E-7</c:v>
                </c:pt>
                <c:pt idx="30232">
                  <c:v>1.5227730000000001E-7</c:v>
                </c:pt>
                <c:pt idx="30233">
                  <c:v>1.522835E-7</c:v>
                </c:pt>
                <c:pt idx="30234">
                  <c:v>1.5228980000000001E-7</c:v>
                </c:pt>
                <c:pt idx="30235">
                  <c:v>1.52296E-7</c:v>
                </c:pt>
                <c:pt idx="30236">
                  <c:v>1.5230230000000001E-7</c:v>
                </c:pt>
                <c:pt idx="30237">
                  <c:v>1.523085E-7</c:v>
                </c:pt>
                <c:pt idx="30238">
                  <c:v>1.5231479999999999E-7</c:v>
                </c:pt>
                <c:pt idx="30239">
                  <c:v>1.52321E-7</c:v>
                </c:pt>
                <c:pt idx="30240">
                  <c:v>1.5232729999999999E-7</c:v>
                </c:pt>
                <c:pt idx="30241">
                  <c:v>1.5233350000000001E-7</c:v>
                </c:pt>
                <c:pt idx="30242">
                  <c:v>1.5233979999999999E-7</c:v>
                </c:pt>
                <c:pt idx="30243">
                  <c:v>1.5234600000000001E-7</c:v>
                </c:pt>
                <c:pt idx="30244">
                  <c:v>1.5235229999999999E-7</c:v>
                </c:pt>
                <c:pt idx="30245">
                  <c:v>1.5235850000000001E-7</c:v>
                </c:pt>
                <c:pt idx="30246">
                  <c:v>1.5236479999999999E-7</c:v>
                </c:pt>
                <c:pt idx="30247">
                  <c:v>1.5237100000000001E-7</c:v>
                </c:pt>
                <c:pt idx="30248">
                  <c:v>1.5237729999999999E-7</c:v>
                </c:pt>
                <c:pt idx="30249">
                  <c:v>1.5238350000000001E-7</c:v>
                </c:pt>
                <c:pt idx="30250">
                  <c:v>1.5238979999999999E-7</c:v>
                </c:pt>
                <c:pt idx="30251">
                  <c:v>1.5239600000000001E-7</c:v>
                </c:pt>
                <c:pt idx="30252">
                  <c:v>1.5240229999999999E-7</c:v>
                </c:pt>
                <c:pt idx="30253">
                  <c:v>1.5240850000000001E-7</c:v>
                </c:pt>
                <c:pt idx="30254">
                  <c:v>1.5241479999999999E-7</c:v>
                </c:pt>
                <c:pt idx="30255">
                  <c:v>1.5242100000000001E-7</c:v>
                </c:pt>
                <c:pt idx="30256">
                  <c:v>1.524273E-7</c:v>
                </c:pt>
                <c:pt idx="30257">
                  <c:v>1.5243350000000001E-7</c:v>
                </c:pt>
                <c:pt idx="30258">
                  <c:v>1.524398E-7</c:v>
                </c:pt>
                <c:pt idx="30259">
                  <c:v>1.5244599999999999E-7</c:v>
                </c:pt>
                <c:pt idx="30260">
                  <c:v>1.524523E-7</c:v>
                </c:pt>
                <c:pt idx="30261">
                  <c:v>1.5245849999999999E-7</c:v>
                </c:pt>
                <c:pt idx="30262">
                  <c:v>1.524648E-7</c:v>
                </c:pt>
                <c:pt idx="30263">
                  <c:v>1.5247099999999999E-7</c:v>
                </c:pt>
                <c:pt idx="30264">
                  <c:v>1.524773E-7</c:v>
                </c:pt>
                <c:pt idx="30265">
                  <c:v>1.5248349999999999E-7</c:v>
                </c:pt>
                <c:pt idx="30266">
                  <c:v>1.524898E-7</c:v>
                </c:pt>
                <c:pt idx="30267">
                  <c:v>1.5249599999999999E-7</c:v>
                </c:pt>
                <c:pt idx="30268">
                  <c:v>1.525023E-7</c:v>
                </c:pt>
                <c:pt idx="30269">
                  <c:v>1.5250849999999999E-7</c:v>
                </c:pt>
                <c:pt idx="30270">
                  <c:v>1.525148E-7</c:v>
                </c:pt>
                <c:pt idx="30271">
                  <c:v>1.5252099999999999E-7</c:v>
                </c:pt>
                <c:pt idx="30272">
                  <c:v>1.525273E-7</c:v>
                </c:pt>
                <c:pt idx="30273">
                  <c:v>1.5253349999999999E-7</c:v>
                </c:pt>
                <c:pt idx="30274">
                  <c:v>1.525398E-7</c:v>
                </c:pt>
                <c:pt idx="30275">
                  <c:v>1.5254599999999999E-7</c:v>
                </c:pt>
                <c:pt idx="30276">
                  <c:v>1.525523E-7</c:v>
                </c:pt>
                <c:pt idx="30277">
                  <c:v>1.525585E-7</c:v>
                </c:pt>
                <c:pt idx="30278">
                  <c:v>1.5256480000000001E-7</c:v>
                </c:pt>
                <c:pt idx="30279">
                  <c:v>1.52571E-7</c:v>
                </c:pt>
                <c:pt idx="30280">
                  <c:v>1.5257730000000001E-7</c:v>
                </c:pt>
                <c:pt idx="30281">
                  <c:v>1.525835E-7</c:v>
                </c:pt>
                <c:pt idx="30282">
                  <c:v>1.5258980000000001E-7</c:v>
                </c:pt>
                <c:pt idx="30283">
                  <c:v>1.52596E-7</c:v>
                </c:pt>
                <c:pt idx="30284">
                  <c:v>1.5260230000000001E-7</c:v>
                </c:pt>
                <c:pt idx="30285">
                  <c:v>1.526085E-7</c:v>
                </c:pt>
                <c:pt idx="30286">
                  <c:v>1.5261480000000001E-7</c:v>
                </c:pt>
                <c:pt idx="30287">
                  <c:v>1.52621E-7</c:v>
                </c:pt>
                <c:pt idx="30288">
                  <c:v>1.5262730000000001E-7</c:v>
                </c:pt>
                <c:pt idx="30289">
                  <c:v>1.526335E-7</c:v>
                </c:pt>
                <c:pt idx="30290">
                  <c:v>1.5263980000000001E-7</c:v>
                </c:pt>
                <c:pt idx="30291">
                  <c:v>1.52646E-7</c:v>
                </c:pt>
                <c:pt idx="30292">
                  <c:v>1.5265230000000001E-7</c:v>
                </c:pt>
                <c:pt idx="30293">
                  <c:v>1.526585E-7</c:v>
                </c:pt>
                <c:pt idx="30294">
                  <c:v>1.5266480000000001E-7</c:v>
                </c:pt>
                <c:pt idx="30295">
                  <c:v>1.52671E-7</c:v>
                </c:pt>
                <c:pt idx="30296">
                  <c:v>1.5267729999999999E-7</c:v>
                </c:pt>
                <c:pt idx="30297">
                  <c:v>1.5268350000000001E-7</c:v>
                </c:pt>
                <c:pt idx="30298">
                  <c:v>1.5268979999999999E-7</c:v>
                </c:pt>
                <c:pt idx="30299">
                  <c:v>1.5269600000000001E-7</c:v>
                </c:pt>
                <c:pt idx="30300">
                  <c:v>1.5270229999999999E-7</c:v>
                </c:pt>
                <c:pt idx="30301">
                  <c:v>1.5270850000000001E-7</c:v>
                </c:pt>
                <c:pt idx="30302">
                  <c:v>1.5271479999999999E-7</c:v>
                </c:pt>
                <c:pt idx="30303">
                  <c:v>1.5272100000000001E-7</c:v>
                </c:pt>
                <c:pt idx="30304">
                  <c:v>1.5272729999999999E-7</c:v>
                </c:pt>
                <c:pt idx="30305">
                  <c:v>1.5273350000000001E-7</c:v>
                </c:pt>
                <c:pt idx="30306">
                  <c:v>1.5273979999999999E-7</c:v>
                </c:pt>
                <c:pt idx="30307">
                  <c:v>1.5274600000000001E-7</c:v>
                </c:pt>
                <c:pt idx="30308">
                  <c:v>1.5275229999999999E-7</c:v>
                </c:pt>
                <c:pt idx="30309">
                  <c:v>1.5275850000000001E-7</c:v>
                </c:pt>
                <c:pt idx="30310">
                  <c:v>1.5276479999999999E-7</c:v>
                </c:pt>
                <c:pt idx="30311">
                  <c:v>1.5277100000000001E-7</c:v>
                </c:pt>
                <c:pt idx="30312">
                  <c:v>1.527773E-7</c:v>
                </c:pt>
                <c:pt idx="30313">
                  <c:v>1.5278350000000001E-7</c:v>
                </c:pt>
                <c:pt idx="30314">
                  <c:v>1.527898E-7</c:v>
                </c:pt>
                <c:pt idx="30315">
                  <c:v>1.5279599999999999E-7</c:v>
                </c:pt>
                <c:pt idx="30316">
                  <c:v>1.528023E-7</c:v>
                </c:pt>
                <c:pt idx="30317">
                  <c:v>1.5280849999999999E-7</c:v>
                </c:pt>
                <c:pt idx="30318">
                  <c:v>1.528148E-7</c:v>
                </c:pt>
                <c:pt idx="30319">
                  <c:v>1.5282099999999999E-7</c:v>
                </c:pt>
                <c:pt idx="30320">
                  <c:v>1.528273E-7</c:v>
                </c:pt>
                <c:pt idx="30321">
                  <c:v>1.5283349999999999E-7</c:v>
                </c:pt>
                <c:pt idx="30322">
                  <c:v>1.528398E-7</c:v>
                </c:pt>
                <c:pt idx="30323">
                  <c:v>1.5284599999999999E-7</c:v>
                </c:pt>
                <c:pt idx="30324">
                  <c:v>1.528523E-7</c:v>
                </c:pt>
                <c:pt idx="30325">
                  <c:v>1.5285849999999999E-7</c:v>
                </c:pt>
                <c:pt idx="30326">
                  <c:v>1.528648E-7</c:v>
                </c:pt>
                <c:pt idx="30327">
                  <c:v>1.5287099999999999E-7</c:v>
                </c:pt>
                <c:pt idx="30328">
                  <c:v>1.528773E-7</c:v>
                </c:pt>
                <c:pt idx="30329">
                  <c:v>1.5288349999999999E-7</c:v>
                </c:pt>
                <c:pt idx="30330">
                  <c:v>1.528898E-7</c:v>
                </c:pt>
                <c:pt idx="30331">
                  <c:v>1.5289599999999999E-7</c:v>
                </c:pt>
                <c:pt idx="30332">
                  <c:v>1.529023E-7</c:v>
                </c:pt>
                <c:pt idx="30333">
                  <c:v>1.529085E-7</c:v>
                </c:pt>
                <c:pt idx="30334">
                  <c:v>1.5291480000000001E-7</c:v>
                </c:pt>
                <c:pt idx="30335">
                  <c:v>1.52921E-7</c:v>
                </c:pt>
                <c:pt idx="30336">
                  <c:v>1.5292730000000001E-7</c:v>
                </c:pt>
                <c:pt idx="30337">
                  <c:v>1.529335E-7</c:v>
                </c:pt>
                <c:pt idx="30338">
                  <c:v>1.5293980000000001E-7</c:v>
                </c:pt>
                <c:pt idx="30339">
                  <c:v>1.52946E-7</c:v>
                </c:pt>
                <c:pt idx="30340">
                  <c:v>1.5295230000000001E-7</c:v>
                </c:pt>
                <c:pt idx="30341">
                  <c:v>1.529585E-7</c:v>
                </c:pt>
                <c:pt idx="30342">
                  <c:v>1.5296480000000001E-7</c:v>
                </c:pt>
                <c:pt idx="30343">
                  <c:v>1.52971E-7</c:v>
                </c:pt>
                <c:pt idx="30344">
                  <c:v>1.5297730000000001E-7</c:v>
                </c:pt>
                <c:pt idx="30345">
                  <c:v>1.529835E-7</c:v>
                </c:pt>
                <c:pt idx="30346">
                  <c:v>1.5298980000000001E-7</c:v>
                </c:pt>
                <c:pt idx="30347">
                  <c:v>1.52996E-7</c:v>
                </c:pt>
                <c:pt idx="30348">
                  <c:v>1.5300230000000001E-7</c:v>
                </c:pt>
                <c:pt idx="30349">
                  <c:v>1.530085E-7</c:v>
                </c:pt>
                <c:pt idx="30350">
                  <c:v>1.5301480000000001E-7</c:v>
                </c:pt>
                <c:pt idx="30351">
                  <c:v>1.53021E-7</c:v>
                </c:pt>
                <c:pt idx="30352">
                  <c:v>1.5302729999999999E-7</c:v>
                </c:pt>
                <c:pt idx="30353">
                  <c:v>1.5303350000000001E-7</c:v>
                </c:pt>
                <c:pt idx="30354">
                  <c:v>1.5303979999999999E-7</c:v>
                </c:pt>
                <c:pt idx="30355">
                  <c:v>1.5304600000000001E-7</c:v>
                </c:pt>
                <c:pt idx="30356">
                  <c:v>1.5305229999999999E-7</c:v>
                </c:pt>
                <c:pt idx="30357">
                  <c:v>1.5305850000000001E-7</c:v>
                </c:pt>
                <c:pt idx="30358">
                  <c:v>1.5306479999999999E-7</c:v>
                </c:pt>
                <c:pt idx="30359">
                  <c:v>1.5307100000000001E-7</c:v>
                </c:pt>
                <c:pt idx="30360">
                  <c:v>1.5307729999999999E-7</c:v>
                </c:pt>
                <c:pt idx="30361">
                  <c:v>1.5308350000000001E-7</c:v>
                </c:pt>
                <c:pt idx="30362">
                  <c:v>1.5308979999999999E-7</c:v>
                </c:pt>
                <c:pt idx="30363">
                  <c:v>1.5309600000000001E-7</c:v>
                </c:pt>
                <c:pt idx="30364">
                  <c:v>1.5310229999999999E-7</c:v>
                </c:pt>
                <c:pt idx="30365">
                  <c:v>1.5310850000000001E-7</c:v>
                </c:pt>
                <c:pt idx="30366">
                  <c:v>1.5311479999999999E-7</c:v>
                </c:pt>
                <c:pt idx="30367">
                  <c:v>1.5312100000000001E-7</c:v>
                </c:pt>
                <c:pt idx="30368">
                  <c:v>1.531273E-7</c:v>
                </c:pt>
                <c:pt idx="30369">
                  <c:v>1.5313350000000001E-7</c:v>
                </c:pt>
                <c:pt idx="30370">
                  <c:v>1.531398E-7</c:v>
                </c:pt>
                <c:pt idx="30371">
                  <c:v>1.5314599999999999E-7</c:v>
                </c:pt>
                <c:pt idx="30372">
                  <c:v>1.531523E-7</c:v>
                </c:pt>
                <c:pt idx="30373">
                  <c:v>1.5315849999999999E-7</c:v>
                </c:pt>
                <c:pt idx="30374">
                  <c:v>1.531648E-7</c:v>
                </c:pt>
                <c:pt idx="30375">
                  <c:v>1.5317099999999999E-7</c:v>
                </c:pt>
                <c:pt idx="30376">
                  <c:v>1.531773E-7</c:v>
                </c:pt>
                <c:pt idx="30377">
                  <c:v>1.5318349999999999E-7</c:v>
                </c:pt>
                <c:pt idx="30378">
                  <c:v>1.531898E-7</c:v>
                </c:pt>
                <c:pt idx="30379">
                  <c:v>1.5319599999999999E-7</c:v>
                </c:pt>
                <c:pt idx="30380">
                  <c:v>1.532023E-7</c:v>
                </c:pt>
                <c:pt idx="30381">
                  <c:v>1.5320849999999999E-7</c:v>
                </c:pt>
                <c:pt idx="30382">
                  <c:v>1.532148E-7</c:v>
                </c:pt>
                <c:pt idx="30383">
                  <c:v>1.5322099999999999E-7</c:v>
                </c:pt>
                <c:pt idx="30384">
                  <c:v>1.532273E-7</c:v>
                </c:pt>
                <c:pt idx="30385">
                  <c:v>1.5323349999999999E-7</c:v>
                </c:pt>
                <c:pt idx="30386">
                  <c:v>1.532398E-7</c:v>
                </c:pt>
                <c:pt idx="30387">
                  <c:v>1.5324599999999999E-7</c:v>
                </c:pt>
                <c:pt idx="30388">
                  <c:v>1.532523E-7</c:v>
                </c:pt>
                <c:pt idx="30389">
                  <c:v>1.532585E-7</c:v>
                </c:pt>
                <c:pt idx="30390">
                  <c:v>1.5326480000000001E-7</c:v>
                </c:pt>
                <c:pt idx="30391">
                  <c:v>1.53271E-7</c:v>
                </c:pt>
                <c:pt idx="30392">
                  <c:v>1.5327730000000001E-7</c:v>
                </c:pt>
                <c:pt idx="30393">
                  <c:v>1.532835E-7</c:v>
                </c:pt>
                <c:pt idx="30394">
                  <c:v>1.5328980000000001E-7</c:v>
                </c:pt>
                <c:pt idx="30395">
                  <c:v>1.53296E-7</c:v>
                </c:pt>
                <c:pt idx="30396">
                  <c:v>1.5330230000000001E-7</c:v>
                </c:pt>
                <c:pt idx="30397">
                  <c:v>1.533085E-7</c:v>
                </c:pt>
                <c:pt idx="30398">
                  <c:v>1.5331480000000001E-7</c:v>
                </c:pt>
                <c:pt idx="30399">
                  <c:v>1.53321E-7</c:v>
                </c:pt>
                <c:pt idx="30400">
                  <c:v>1.5332730000000001E-7</c:v>
                </c:pt>
                <c:pt idx="30401">
                  <c:v>1.533335E-7</c:v>
                </c:pt>
                <c:pt idx="30402">
                  <c:v>1.5333980000000001E-7</c:v>
                </c:pt>
                <c:pt idx="30403">
                  <c:v>1.53346E-7</c:v>
                </c:pt>
                <c:pt idx="30404">
                  <c:v>1.5335230000000001E-7</c:v>
                </c:pt>
                <c:pt idx="30405">
                  <c:v>1.533585E-7</c:v>
                </c:pt>
                <c:pt idx="30406">
                  <c:v>1.5336480000000001E-7</c:v>
                </c:pt>
                <c:pt idx="30407">
                  <c:v>1.53371E-7</c:v>
                </c:pt>
                <c:pt idx="30408">
                  <c:v>1.5337729999999999E-7</c:v>
                </c:pt>
                <c:pt idx="30409">
                  <c:v>1.533835E-7</c:v>
                </c:pt>
                <c:pt idx="30410">
                  <c:v>1.5338979999999999E-7</c:v>
                </c:pt>
                <c:pt idx="30411">
                  <c:v>1.5339600000000001E-7</c:v>
                </c:pt>
                <c:pt idx="30412">
                  <c:v>1.5340229999999999E-7</c:v>
                </c:pt>
                <c:pt idx="30413">
                  <c:v>1.5340850000000001E-7</c:v>
                </c:pt>
                <c:pt idx="30414">
                  <c:v>1.5341479999999999E-7</c:v>
                </c:pt>
                <c:pt idx="30415">
                  <c:v>1.5342100000000001E-7</c:v>
                </c:pt>
                <c:pt idx="30416">
                  <c:v>1.5342729999999999E-7</c:v>
                </c:pt>
                <c:pt idx="30417">
                  <c:v>1.5343350000000001E-7</c:v>
                </c:pt>
                <c:pt idx="30418">
                  <c:v>1.5343979999999999E-7</c:v>
                </c:pt>
                <c:pt idx="30419">
                  <c:v>1.5344600000000001E-7</c:v>
                </c:pt>
                <c:pt idx="30420">
                  <c:v>1.5345229999999999E-7</c:v>
                </c:pt>
                <c:pt idx="30421">
                  <c:v>1.5345850000000001E-7</c:v>
                </c:pt>
                <c:pt idx="30422">
                  <c:v>1.5346479999999999E-7</c:v>
                </c:pt>
                <c:pt idx="30423">
                  <c:v>1.5347100000000001E-7</c:v>
                </c:pt>
                <c:pt idx="30424">
                  <c:v>1.5347729999999999E-7</c:v>
                </c:pt>
                <c:pt idx="30425">
                  <c:v>1.5348350000000001E-7</c:v>
                </c:pt>
                <c:pt idx="30426">
                  <c:v>1.534898E-7</c:v>
                </c:pt>
                <c:pt idx="30427">
                  <c:v>1.5349599999999999E-7</c:v>
                </c:pt>
                <c:pt idx="30428">
                  <c:v>1.535023E-7</c:v>
                </c:pt>
                <c:pt idx="30429">
                  <c:v>1.5350849999999999E-7</c:v>
                </c:pt>
                <c:pt idx="30430">
                  <c:v>1.535148E-7</c:v>
                </c:pt>
                <c:pt idx="30431">
                  <c:v>1.5352099999999999E-7</c:v>
                </c:pt>
                <c:pt idx="30432">
                  <c:v>1.535273E-7</c:v>
                </c:pt>
                <c:pt idx="30433">
                  <c:v>1.5353349999999999E-7</c:v>
                </c:pt>
                <c:pt idx="30434">
                  <c:v>1.535398E-7</c:v>
                </c:pt>
                <c:pt idx="30435">
                  <c:v>1.5354599999999999E-7</c:v>
                </c:pt>
                <c:pt idx="30436">
                  <c:v>1.535523E-7</c:v>
                </c:pt>
                <c:pt idx="30437">
                  <c:v>1.5355849999999999E-7</c:v>
                </c:pt>
                <c:pt idx="30438">
                  <c:v>1.535648E-7</c:v>
                </c:pt>
                <c:pt idx="30439">
                  <c:v>1.5357099999999999E-7</c:v>
                </c:pt>
                <c:pt idx="30440">
                  <c:v>1.535773E-7</c:v>
                </c:pt>
                <c:pt idx="30441">
                  <c:v>1.5358349999999999E-7</c:v>
                </c:pt>
                <c:pt idx="30442">
                  <c:v>1.535898E-7</c:v>
                </c:pt>
                <c:pt idx="30443">
                  <c:v>1.5359599999999999E-7</c:v>
                </c:pt>
                <c:pt idx="30444">
                  <c:v>1.536023E-7</c:v>
                </c:pt>
                <c:pt idx="30445">
                  <c:v>1.536085E-7</c:v>
                </c:pt>
                <c:pt idx="30446">
                  <c:v>1.5361480000000001E-7</c:v>
                </c:pt>
                <c:pt idx="30447">
                  <c:v>1.53621E-7</c:v>
                </c:pt>
                <c:pt idx="30448">
                  <c:v>1.5362730000000001E-7</c:v>
                </c:pt>
                <c:pt idx="30449">
                  <c:v>1.536335E-7</c:v>
                </c:pt>
                <c:pt idx="30450">
                  <c:v>1.5363980000000001E-7</c:v>
                </c:pt>
                <c:pt idx="30451">
                  <c:v>1.53646E-7</c:v>
                </c:pt>
                <c:pt idx="30452">
                  <c:v>1.5365230000000001E-7</c:v>
                </c:pt>
                <c:pt idx="30453">
                  <c:v>1.536585E-7</c:v>
                </c:pt>
                <c:pt idx="30454">
                  <c:v>1.5366480000000001E-7</c:v>
                </c:pt>
                <c:pt idx="30455">
                  <c:v>1.53671E-7</c:v>
                </c:pt>
                <c:pt idx="30456">
                  <c:v>1.5367730000000001E-7</c:v>
                </c:pt>
                <c:pt idx="30457">
                  <c:v>1.536835E-7</c:v>
                </c:pt>
                <c:pt idx="30458">
                  <c:v>1.5368980000000001E-7</c:v>
                </c:pt>
                <c:pt idx="30459">
                  <c:v>1.53696E-7</c:v>
                </c:pt>
                <c:pt idx="30460">
                  <c:v>1.5370230000000001E-7</c:v>
                </c:pt>
                <c:pt idx="30461">
                  <c:v>1.537085E-7</c:v>
                </c:pt>
                <c:pt idx="30462">
                  <c:v>1.5371480000000001E-7</c:v>
                </c:pt>
                <c:pt idx="30463">
                  <c:v>1.53721E-7</c:v>
                </c:pt>
                <c:pt idx="30464">
                  <c:v>1.5372729999999999E-7</c:v>
                </c:pt>
                <c:pt idx="30465">
                  <c:v>1.537335E-7</c:v>
                </c:pt>
                <c:pt idx="30466">
                  <c:v>1.5373979999999999E-7</c:v>
                </c:pt>
                <c:pt idx="30467">
                  <c:v>1.5374600000000001E-7</c:v>
                </c:pt>
                <c:pt idx="30468">
                  <c:v>1.5375229999999999E-7</c:v>
                </c:pt>
                <c:pt idx="30469">
                  <c:v>1.5375850000000001E-7</c:v>
                </c:pt>
                <c:pt idx="30470">
                  <c:v>1.5376479999999999E-7</c:v>
                </c:pt>
                <c:pt idx="30471">
                  <c:v>1.5377100000000001E-7</c:v>
                </c:pt>
                <c:pt idx="30472">
                  <c:v>1.5377729999999999E-7</c:v>
                </c:pt>
                <c:pt idx="30473">
                  <c:v>1.5378350000000001E-7</c:v>
                </c:pt>
                <c:pt idx="30474">
                  <c:v>1.5378979999999999E-7</c:v>
                </c:pt>
                <c:pt idx="30475">
                  <c:v>1.5379600000000001E-7</c:v>
                </c:pt>
                <c:pt idx="30476">
                  <c:v>1.5380229999999999E-7</c:v>
                </c:pt>
                <c:pt idx="30477">
                  <c:v>1.5380850000000001E-7</c:v>
                </c:pt>
                <c:pt idx="30478">
                  <c:v>1.5381479999999999E-7</c:v>
                </c:pt>
                <c:pt idx="30479">
                  <c:v>1.5382100000000001E-7</c:v>
                </c:pt>
                <c:pt idx="30480">
                  <c:v>1.5382729999999999E-7</c:v>
                </c:pt>
                <c:pt idx="30481">
                  <c:v>1.5383350000000001E-7</c:v>
                </c:pt>
                <c:pt idx="30482">
                  <c:v>1.538398E-7</c:v>
                </c:pt>
                <c:pt idx="30483">
                  <c:v>1.5384600000000001E-7</c:v>
                </c:pt>
                <c:pt idx="30484">
                  <c:v>1.538523E-7</c:v>
                </c:pt>
                <c:pt idx="30485">
                  <c:v>1.5385849999999999E-7</c:v>
                </c:pt>
                <c:pt idx="30486">
                  <c:v>1.538648E-7</c:v>
                </c:pt>
                <c:pt idx="30487">
                  <c:v>1.5387099999999999E-7</c:v>
                </c:pt>
                <c:pt idx="30488">
                  <c:v>1.538773E-7</c:v>
                </c:pt>
                <c:pt idx="30489">
                  <c:v>1.5388349999999999E-7</c:v>
                </c:pt>
                <c:pt idx="30490">
                  <c:v>1.538898E-7</c:v>
                </c:pt>
                <c:pt idx="30491">
                  <c:v>1.5389599999999999E-7</c:v>
                </c:pt>
                <c:pt idx="30492">
                  <c:v>1.539023E-7</c:v>
                </c:pt>
                <c:pt idx="30493">
                  <c:v>1.5390849999999999E-7</c:v>
                </c:pt>
                <c:pt idx="30494">
                  <c:v>1.539148E-7</c:v>
                </c:pt>
                <c:pt idx="30495">
                  <c:v>1.5392099999999999E-7</c:v>
                </c:pt>
                <c:pt idx="30496">
                  <c:v>1.539273E-7</c:v>
                </c:pt>
                <c:pt idx="30497">
                  <c:v>1.5393349999999999E-7</c:v>
                </c:pt>
                <c:pt idx="30498">
                  <c:v>1.539398E-7</c:v>
                </c:pt>
                <c:pt idx="30499">
                  <c:v>1.5394599999999999E-7</c:v>
                </c:pt>
                <c:pt idx="30500">
                  <c:v>1.539523E-7</c:v>
                </c:pt>
                <c:pt idx="30501">
                  <c:v>1.539585E-7</c:v>
                </c:pt>
                <c:pt idx="30502">
                  <c:v>1.539648E-7</c:v>
                </c:pt>
                <c:pt idx="30503">
                  <c:v>1.53971E-7</c:v>
                </c:pt>
                <c:pt idx="30504">
                  <c:v>1.5397730000000001E-7</c:v>
                </c:pt>
                <c:pt idx="30505">
                  <c:v>1.539835E-7</c:v>
                </c:pt>
                <c:pt idx="30506">
                  <c:v>1.5398980000000001E-7</c:v>
                </c:pt>
                <c:pt idx="30507">
                  <c:v>1.53996E-7</c:v>
                </c:pt>
                <c:pt idx="30508">
                  <c:v>1.5400230000000001E-7</c:v>
                </c:pt>
                <c:pt idx="30509">
                  <c:v>1.540085E-7</c:v>
                </c:pt>
                <c:pt idx="30510">
                  <c:v>1.5401480000000001E-7</c:v>
                </c:pt>
                <c:pt idx="30511">
                  <c:v>1.54021E-7</c:v>
                </c:pt>
                <c:pt idx="30512">
                  <c:v>1.5402730000000001E-7</c:v>
                </c:pt>
                <c:pt idx="30513">
                  <c:v>1.540335E-7</c:v>
                </c:pt>
                <c:pt idx="30514">
                  <c:v>1.5403980000000001E-7</c:v>
                </c:pt>
                <c:pt idx="30515">
                  <c:v>1.54046E-7</c:v>
                </c:pt>
                <c:pt idx="30516">
                  <c:v>1.5405230000000001E-7</c:v>
                </c:pt>
                <c:pt idx="30517">
                  <c:v>1.540585E-7</c:v>
                </c:pt>
                <c:pt idx="30518">
                  <c:v>1.5406480000000001E-7</c:v>
                </c:pt>
                <c:pt idx="30519">
                  <c:v>1.54071E-7</c:v>
                </c:pt>
                <c:pt idx="30520">
                  <c:v>1.5407729999999999E-7</c:v>
                </c:pt>
                <c:pt idx="30521">
                  <c:v>1.540835E-7</c:v>
                </c:pt>
                <c:pt idx="30522">
                  <c:v>1.5408979999999999E-7</c:v>
                </c:pt>
                <c:pt idx="30523">
                  <c:v>1.5409600000000001E-7</c:v>
                </c:pt>
                <c:pt idx="30524">
                  <c:v>1.5410229999999999E-7</c:v>
                </c:pt>
                <c:pt idx="30525">
                  <c:v>1.5410850000000001E-7</c:v>
                </c:pt>
                <c:pt idx="30526">
                  <c:v>1.5411479999999999E-7</c:v>
                </c:pt>
                <c:pt idx="30527">
                  <c:v>1.5412100000000001E-7</c:v>
                </c:pt>
                <c:pt idx="30528">
                  <c:v>1.5412729999999999E-7</c:v>
                </c:pt>
                <c:pt idx="30529">
                  <c:v>1.5413350000000001E-7</c:v>
                </c:pt>
                <c:pt idx="30530">
                  <c:v>1.5413979999999999E-7</c:v>
                </c:pt>
                <c:pt idx="30531">
                  <c:v>1.5414600000000001E-7</c:v>
                </c:pt>
                <c:pt idx="30532">
                  <c:v>1.5415229999999999E-7</c:v>
                </c:pt>
                <c:pt idx="30533">
                  <c:v>1.5415850000000001E-7</c:v>
                </c:pt>
                <c:pt idx="30534">
                  <c:v>1.5416479999999999E-7</c:v>
                </c:pt>
                <c:pt idx="30535">
                  <c:v>1.5417100000000001E-7</c:v>
                </c:pt>
                <c:pt idx="30536">
                  <c:v>1.5417729999999999E-7</c:v>
                </c:pt>
                <c:pt idx="30537">
                  <c:v>1.5418350000000001E-7</c:v>
                </c:pt>
                <c:pt idx="30538">
                  <c:v>1.541898E-7</c:v>
                </c:pt>
                <c:pt idx="30539">
                  <c:v>1.5419600000000001E-7</c:v>
                </c:pt>
                <c:pt idx="30540">
                  <c:v>1.542023E-7</c:v>
                </c:pt>
                <c:pt idx="30541">
                  <c:v>1.5420849999999999E-7</c:v>
                </c:pt>
                <c:pt idx="30542">
                  <c:v>1.542148E-7</c:v>
                </c:pt>
                <c:pt idx="30543">
                  <c:v>1.5422099999999999E-7</c:v>
                </c:pt>
                <c:pt idx="30544">
                  <c:v>1.542273E-7</c:v>
                </c:pt>
                <c:pt idx="30545">
                  <c:v>1.5423349999999999E-7</c:v>
                </c:pt>
                <c:pt idx="30546">
                  <c:v>1.542398E-7</c:v>
                </c:pt>
                <c:pt idx="30547">
                  <c:v>1.5424599999999999E-7</c:v>
                </c:pt>
                <c:pt idx="30548">
                  <c:v>1.542523E-7</c:v>
                </c:pt>
                <c:pt idx="30549">
                  <c:v>1.5425849999999999E-7</c:v>
                </c:pt>
                <c:pt idx="30550">
                  <c:v>1.542648E-7</c:v>
                </c:pt>
                <c:pt idx="30551">
                  <c:v>1.5427099999999999E-7</c:v>
                </c:pt>
                <c:pt idx="30552">
                  <c:v>1.542773E-7</c:v>
                </c:pt>
                <c:pt idx="30553">
                  <c:v>1.5428349999999999E-7</c:v>
                </c:pt>
                <c:pt idx="30554">
                  <c:v>1.542898E-7</c:v>
                </c:pt>
                <c:pt idx="30555">
                  <c:v>1.5429599999999999E-7</c:v>
                </c:pt>
                <c:pt idx="30556">
                  <c:v>1.543023E-7</c:v>
                </c:pt>
                <c:pt idx="30557">
                  <c:v>1.543085E-7</c:v>
                </c:pt>
                <c:pt idx="30558">
                  <c:v>1.543148E-7</c:v>
                </c:pt>
                <c:pt idx="30559">
                  <c:v>1.54321E-7</c:v>
                </c:pt>
                <c:pt idx="30560">
                  <c:v>1.5432730000000001E-7</c:v>
                </c:pt>
                <c:pt idx="30561">
                  <c:v>1.543335E-7</c:v>
                </c:pt>
                <c:pt idx="30562">
                  <c:v>1.5433980000000001E-7</c:v>
                </c:pt>
                <c:pt idx="30563">
                  <c:v>1.54346E-7</c:v>
                </c:pt>
                <c:pt idx="30564">
                  <c:v>1.5435230000000001E-7</c:v>
                </c:pt>
                <c:pt idx="30565">
                  <c:v>1.543585E-7</c:v>
                </c:pt>
                <c:pt idx="30566">
                  <c:v>1.5436480000000001E-7</c:v>
                </c:pt>
                <c:pt idx="30567">
                  <c:v>1.54371E-7</c:v>
                </c:pt>
                <c:pt idx="30568">
                  <c:v>1.5437730000000001E-7</c:v>
                </c:pt>
                <c:pt idx="30569">
                  <c:v>1.543835E-7</c:v>
                </c:pt>
                <c:pt idx="30570">
                  <c:v>1.5438980000000001E-7</c:v>
                </c:pt>
                <c:pt idx="30571">
                  <c:v>1.54396E-7</c:v>
                </c:pt>
                <c:pt idx="30572">
                  <c:v>1.5440230000000001E-7</c:v>
                </c:pt>
                <c:pt idx="30573">
                  <c:v>1.544085E-7</c:v>
                </c:pt>
                <c:pt idx="30574">
                  <c:v>1.5441480000000001E-7</c:v>
                </c:pt>
                <c:pt idx="30575">
                  <c:v>1.54421E-7</c:v>
                </c:pt>
                <c:pt idx="30576">
                  <c:v>1.5442729999999999E-7</c:v>
                </c:pt>
                <c:pt idx="30577">
                  <c:v>1.544335E-7</c:v>
                </c:pt>
                <c:pt idx="30578">
                  <c:v>1.5443979999999999E-7</c:v>
                </c:pt>
                <c:pt idx="30579">
                  <c:v>1.5444600000000001E-7</c:v>
                </c:pt>
                <c:pt idx="30580">
                  <c:v>1.5445229999999999E-7</c:v>
                </c:pt>
                <c:pt idx="30581">
                  <c:v>1.5445850000000001E-7</c:v>
                </c:pt>
                <c:pt idx="30582">
                  <c:v>1.5446479999999999E-7</c:v>
                </c:pt>
                <c:pt idx="30583">
                  <c:v>1.5447100000000001E-7</c:v>
                </c:pt>
                <c:pt idx="30584">
                  <c:v>1.5447729999999999E-7</c:v>
                </c:pt>
                <c:pt idx="30585">
                  <c:v>1.5448350000000001E-7</c:v>
                </c:pt>
                <c:pt idx="30586">
                  <c:v>1.5448979999999999E-7</c:v>
                </c:pt>
                <c:pt idx="30587">
                  <c:v>1.5449600000000001E-7</c:v>
                </c:pt>
                <c:pt idx="30588">
                  <c:v>1.5450229999999999E-7</c:v>
                </c:pt>
                <c:pt idx="30589">
                  <c:v>1.5450850000000001E-7</c:v>
                </c:pt>
                <c:pt idx="30590">
                  <c:v>1.5451479999999999E-7</c:v>
                </c:pt>
                <c:pt idx="30591">
                  <c:v>1.5452100000000001E-7</c:v>
                </c:pt>
                <c:pt idx="30592">
                  <c:v>1.5452729999999999E-7</c:v>
                </c:pt>
                <c:pt idx="30593">
                  <c:v>1.5453350000000001E-7</c:v>
                </c:pt>
                <c:pt idx="30594">
                  <c:v>1.545398E-7</c:v>
                </c:pt>
                <c:pt idx="30595">
                  <c:v>1.5454600000000001E-7</c:v>
                </c:pt>
                <c:pt idx="30596">
                  <c:v>1.545523E-7</c:v>
                </c:pt>
                <c:pt idx="30597">
                  <c:v>1.5455849999999999E-7</c:v>
                </c:pt>
                <c:pt idx="30598">
                  <c:v>1.545648E-7</c:v>
                </c:pt>
                <c:pt idx="30599">
                  <c:v>1.5457099999999999E-7</c:v>
                </c:pt>
                <c:pt idx="30600">
                  <c:v>1.545773E-7</c:v>
                </c:pt>
                <c:pt idx="30601">
                  <c:v>1.5458349999999999E-7</c:v>
                </c:pt>
                <c:pt idx="30602">
                  <c:v>1.545898E-7</c:v>
                </c:pt>
                <c:pt idx="30603">
                  <c:v>1.5459599999999999E-7</c:v>
                </c:pt>
                <c:pt idx="30604">
                  <c:v>1.546023E-7</c:v>
                </c:pt>
                <c:pt idx="30605">
                  <c:v>1.5460849999999999E-7</c:v>
                </c:pt>
                <c:pt idx="30606">
                  <c:v>1.546148E-7</c:v>
                </c:pt>
                <c:pt idx="30607">
                  <c:v>1.5462099999999999E-7</c:v>
                </c:pt>
                <c:pt idx="30608">
                  <c:v>1.546273E-7</c:v>
                </c:pt>
                <c:pt idx="30609">
                  <c:v>1.5463349999999999E-7</c:v>
                </c:pt>
                <c:pt idx="30610">
                  <c:v>1.546398E-7</c:v>
                </c:pt>
                <c:pt idx="30611">
                  <c:v>1.5464599999999999E-7</c:v>
                </c:pt>
                <c:pt idx="30612">
                  <c:v>1.546523E-7</c:v>
                </c:pt>
                <c:pt idx="30613">
                  <c:v>1.5465849999999999E-7</c:v>
                </c:pt>
                <c:pt idx="30614">
                  <c:v>1.546648E-7</c:v>
                </c:pt>
                <c:pt idx="30615">
                  <c:v>1.54671E-7</c:v>
                </c:pt>
                <c:pt idx="30616">
                  <c:v>1.5467730000000001E-7</c:v>
                </c:pt>
                <c:pt idx="30617">
                  <c:v>1.546835E-7</c:v>
                </c:pt>
                <c:pt idx="30618">
                  <c:v>1.5468980000000001E-7</c:v>
                </c:pt>
                <c:pt idx="30619">
                  <c:v>1.54696E-7</c:v>
                </c:pt>
                <c:pt idx="30620">
                  <c:v>1.5470230000000001E-7</c:v>
                </c:pt>
                <c:pt idx="30621">
                  <c:v>1.547085E-7</c:v>
                </c:pt>
                <c:pt idx="30622">
                  <c:v>1.5471480000000001E-7</c:v>
                </c:pt>
                <c:pt idx="30623">
                  <c:v>1.54721E-7</c:v>
                </c:pt>
                <c:pt idx="30624">
                  <c:v>1.5472730000000001E-7</c:v>
                </c:pt>
                <c:pt idx="30625">
                  <c:v>1.547335E-7</c:v>
                </c:pt>
                <c:pt idx="30626">
                  <c:v>1.5473980000000001E-7</c:v>
                </c:pt>
                <c:pt idx="30627">
                  <c:v>1.54746E-7</c:v>
                </c:pt>
                <c:pt idx="30628">
                  <c:v>1.5475230000000001E-7</c:v>
                </c:pt>
                <c:pt idx="30629">
                  <c:v>1.547585E-7</c:v>
                </c:pt>
                <c:pt idx="30630">
                  <c:v>1.5476480000000001E-7</c:v>
                </c:pt>
                <c:pt idx="30631">
                  <c:v>1.54771E-7</c:v>
                </c:pt>
                <c:pt idx="30632">
                  <c:v>1.5477730000000001E-7</c:v>
                </c:pt>
                <c:pt idx="30633">
                  <c:v>1.547835E-7</c:v>
                </c:pt>
                <c:pt idx="30634">
                  <c:v>1.5478979999999999E-7</c:v>
                </c:pt>
                <c:pt idx="30635">
                  <c:v>1.5479600000000001E-7</c:v>
                </c:pt>
                <c:pt idx="30636">
                  <c:v>1.5480229999999999E-7</c:v>
                </c:pt>
                <c:pt idx="30637">
                  <c:v>1.5480850000000001E-7</c:v>
                </c:pt>
                <c:pt idx="30638">
                  <c:v>1.5481479999999999E-7</c:v>
                </c:pt>
                <c:pt idx="30639">
                  <c:v>1.5482100000000001E-7</c:v>
                </c:pt>
                <c:pt idx="30640">
                  <c:v>1.5482729999999999E-7</c:v>
                </c:pt>
                <c:pt idx="30641">
                  <c:v>1.5483350000000001E-7</c:v>
                </c:pt>
                <c:pt idx="30642">
                  <c:v>1.5483979999999999E-7</c:v>
                </c:pt>
                <c:pt idx="30643">
                  <c:v>1.5484600000000001E-7</c:v>
                </c:pt>
                <c:pt idx="30644">
                  <c:v>1.5485229999999999E-7</c:v>
                </c:pt>
                <c:pt idx="30645">
                  <c:v>1.5485850000000001E-7</c:v>
                </c:pt>
                <c:pt idx="30646">
                  <c:v>1.5486479999999999E-7</c:v>
                </c:pt>
                <c:pt idx="30647">
                  <c:v>1.5487100000000001E-7</c:v>
                </c:pt>
                <c:pt idx="30648">
                  <c:v>1.5487729999999999E-7</c:v>
                </c:pt>
                <c:pt idx="30649">
                  <c:v>1.5488350000000001E-7</c:v>
                </c:pt>
                <c:pt idx="30650">
                  <c:v>1.548898E-7</c:v>
                </c:pt>
                <c:pt idx="30651">
                  <c:v>1.5489600000000001E-7</c:v>
                </c:pt>
                <c:pt idx="30652">
                  <c:v>1.549023E-7</c:v>
                </c:pt>
                <c:pt idx="30653">
                  <c:v>1.5490849999999999E-7</c:v>
                </c:pt>
                <c:pt idx="30654">
                  <c:v>1.549148E-7</c:v>
                </c:pt>
                <c:pt idx="30655">
                  <c:v>1.5492099999999999E-7</c:v>
                </c:pt>
                <c:pt idx="30656">
                  <c:v>1.549273E-7</c:v>
                </c:pt>
                <c:pt idx="30657">
                  <c:v>1.5493349999999999E-7</c:v>
                </c:pt>
                <c:pt idx="30658">
                  <c:v>1.549398E-7</c:v>
                </c:pt>
                <c:pt idx="30659">
                  <c:v>1.5494599999999999E-7</c:v>
                </c:pt>
                <c:pt idx="30660">
                  <c:v>1.549523E-7</c:v>
                </c:pt>
                <c:pt idx="30661">
                  <c:v>1.5495849999999999E-7</c:v>
                </c:pt>
                <c:pt idx="30662">
                  <c:v>1.549648E-7</c:v>
                </c:pt>
                <c:pt idx="30663">
                  <c:v>1.5497099999999999E-7</c:v>
                </c:pt>
                <c:pt idx="30664">
                  <c:v>1.549773E-7</c:v>
                </c:pt>
                <c:pt idx="30665">
                  <c:v>1.5498349999999999E-7</c:v>
                </c:pt>
                <c:pt idx="30666">
                  <c:v>1.549898E-7</c:v>
                </c:pt>
                <c:pt idx="30667">
                  <c:v>1.5499599999999999E-7</c:v>
                </c:pt>
                <c:pt idx="30668">
                  <c:v>1.550023E-7</c:v>
                </c:pt>
                <c:pt idx="30669">
                  <c:v>1.5500849999999999E-7</c:v>
                </c:pt>
                <c:pt idx="30670">
                  <c:v>1.550148E-7</c:v>
                </c:pt>
                <c:pt idx="30671">
                  <c:v>1.55021E-7</c:v>
                </c:pt>
                <c:pt idx="30672">
                  <c:v>1.5502730000000001E-7</c:v>
                </c:pt>
                <c:pt idx="30673">
                  <c:v>1.550335E-7</c:v>
                </c:pt>
                <c:pt idx="30674">
                  <c:v>1.5503980000000001E-7</c:v>
                </c:pt>
                <c:pt idx="30675">
                  <c:v>1.55046E-7</c:v>
                </c:pt>
                <c:pt idx="30676">
                  <c:v>1.5505230000000001E-7</c:v>
                </c:pt>
                <c:pt idx="30677">
                  <c:v>1.550585E-7</c:v>
                </c:pt>
                <c:pt idx="30678">
                  <c:v>1.5506480000000001E-7</c:v>
                </c:pt>
                <c:pt idx="30679">
                  <c:v>1.55071E-7</c:v>
                </c:pt>
                <c:pt idx="30680">
                  <c:v>1.5507730000000001E-7</c:v>
                </c:pt>
                <c:pt idx="30681">
                  <c:v>1.550835E-7</c:v>
                </c:pt>
                <c:pt idx="30682">
                  <c:v>1.5508980000000001E-7</c:v>
                </c:pt>
                <c:pt idx="30683">
                  <c:v>1.55096E-7</c:v>
                </c:pt>
                <c:pt idx="30684">
                  <c:v>1.5510230000000001E-7</c:v>
                </c:pt>
                <c:pt idx="30685">
                  <c:v>1.551085E-7</c:v>
                </c:pt>
                <c:pt idx="30686">
                  <c:v>1.5511480000000001E-7</c:v>
                </c:pt>
                <c:pt idx="30687">
                  <c:v>1.55121E-7</c:v>
                </c:pt>
                <c:pt idx="30688">
                  <c:v>1.5512730000000001E-7</c:v>
                </c:pt>
                <c:pt idx="30689">
                  <c:v>1.551335E-7</c:v>
                </c:pt>
                <c:pt idx="30690">
                  <c:v>1.5513979999999999E-7</c:v>
                </c:pt>
                <c:pt idx="30691">
                  <c:v>1.5514600000000001E-7</c:v>
                </c:pt>
                <c:pt idx="30692">
                  <c:v>1.5515229999999999E-7</c:v>
                </c:pt>
                <c:pt idx="30693">
                  <c:v>1.5515850000000001E-7</c:v>
                </c:pt>
                <c:pt idx="30694">
                  <c:v>1.5516479999999999E-7</c:v>
                </c:pt>
                <c:pt idx="30695">
                  <c:v>1.5517100000000001E-7</c:v>
                </c:pt>
                <c:pt idx="30696">
                  <c:v>1.5517729999999999E-7</c:v>
                </c:pt>
                <c:pt idx="30697">
                  <c:v>1.5518350000000001E-7</c:v>
                </c:pt>
                <c:pt idx="30698">
                  <c:v>1.5518979999999999E-7</c:v>
                </c:pt>
                <c:pt idx="30699">
                  <c:v>1.5519600000000001E-7</c:v>
                </c:pt>
                <c:pt idx="30700">
                  <c:v>1.5520229999999999E-7</c:v>
                </c:pt>
                <c:pt idx="30701">
                  <c:v>1.5520850000000001E-7</c:v>
                </c:pt>
                <c:pt idx="30702">
                  <c:v>1.5521479999999999E-7</c:v>
                </c:pt>
                <c:pt idx="30703">
                  <c:v>1.5522100000000001E-7</c:v>
                </c:pt>
                <c:pt idx="30704">
                  <c:v>1.5522729999999999E-7</c:v>
                </c:pt>
                <c:pt idx="30705">
                  <c:v>1.5523350000000001E-7</c:v>
                </c:pt>
                <c:pt idx="30706">
                  <c:v>1.5523979999999999E-7</c:v>
                </c:pt>
                <c:pt idx="30707">
                  <c:v>1.5524600000000001E-7</c:v>
                </c:pt>
                <c:pt idx="30708">
                  <c:v>1.552523E-7</c:v>
                </c:pt>
                <c:pt idx="30709">
                  <c:v>1.5525849999999999E-7</c:v>
                </c:pt>
                <c:pt idx="30710">
                  <c:v>1.552648E-7</c:v>
                </c:pt>
                <c:pt idx="30711">
                  <c:v>1.5527099999999999E-7</c:v>
                </c:pt>
                <c:pt idx="30712">
                  <c:v>1.552773E-7</c:v>
                </c:pt>
                <c:pt idx="30713">
                  <c:v>1.5528349999999999E-7</c:v>
                </c:pt>
                <c:pt idx="30714">
                  <c:v>1.552898E-7</c:v>
                </c:pt>
                <c:pt idx="30715">
                  <c:v>1.5529599999999999E-7</c:v>
                </c:pt>
                <c:pt idx="30716">
                  <c:v>1.553023E-7</c:v>
                </c:pt>
                <c:pt idx="30717">
                  <c:v>1.5530849999999999E-7</c:v>
                </c:pt>
                <c:pt idx="30718">
                  <c:v>1.553148E-7</c:v>
                </c:pt>
                <c:pt idx="30719">
                  <c:v>1.5532099999999999E-7</c:v>
                </c:pt>
                <c:pt idx="30720">
                  <c:v>1.553273E-7</c:v>
                </c:pt>
                <c:pt idx="30721">
                  <c:v>1.5533349999999999E-7</c:v>
                </c:pt>
                <c:pt idx="30722">
                  <c:v>1.553398E-7</c:v>
                </c:pt>
                <c:pt idx="30723">
                  <c:v>1.5534599999999999E-7</c:v>
                </c:pt>
                <c:pt idx="30724">
                  <c:v>1.553523E-7</c:v>
                </c:pt>
                <c:pt idx="30725">
                  <c:v>1.5535849999999999E-7</c:v>
                </c:pt>
                <c:pt idx="30726">
                  <c:v>1.553648E-7</c:v>
                </c:pt>
                <c:pt idx="30727">
                  <c:v>1.55371E-7</c:v>
                </c:pt>
                <c:pt idx="30728">
                  <c:v>1.5537730000000001E-7</c:v>
                </c:pt>
                <c:pt idx="30729">
                  <c:v>1.553835E-7</c:v>
                </c:pt>
                <c:pt idx="30730">
                  <c:v>1.5538980000000001E-7</c:v>
                </c:pt>
                <c:pt idx="30731">
                  <c:v>1.55396E-7</c:v>
                </c:pt>
                <c:pt idx="30732">
                  <c:v>1.5540230000000001E-7</c:v>
                </c:pt>
                <c:pt idx="30733">
                  <c:v>1.554085E-7</c:v>
                </c:pt>
                <c:pt idx="30734">
                  <c:v>1.5541480000000001E-7</c:v>
                </c:pt>
                <c:pt idx="30735">
                  <c:v>1.55421E-7</c:v>
                </c:pt>
                <c:pt idx="30736">
                  <c:v>1.5542730000000001E-7</c:v>
                </c:pt>
                <c:pt idx="30737">
                  <c:v>1.554335E-7</c:v>
                </c:pt>
                <c:pt idx="30738">
                  <c:v>1.5543980000000001E-7</c:v>
                </c:pt>
                <c:pt idx="30739">
                  <c:v>1.55446E-7</c:v>
                </c:pt>
                <c:pt idx="30740">
                  <c:v>1.5545230000000001E-7</c:v>
                </c:pt>
                <c:pt idx="30741">
                  <c:v>1.554585E-7</c:v>
                </c:pt>
                <c:pt idx="30742">
                  <c:v>1.5546480000000001E-7</c:v>
                </c:pt>
                <c:pt idx="30743">
                  <c:v>1.55471E-7</c:v>
                </c:pt>
                <c:pt idx="30744">
                  <c:v>1.5547730000000001E-7</c:v>
                </c:pt>
                <c:pt idx="30745">
                  <c:v>1.554835E-7</c:v>
                </c:pt>
                <c:pt idx="30746">
                  <c:v>1.5548979999999999E-7</c:v>
                </c:pt>
                <c:pt idx="30747">
                  <c:v>1.55496E-7</c:v>
                </c:pt>
                <c:pt idx="30748">
                  <c:v>1.5550229999999999E-7</c:v>
                </c:pt>
                <c:pt idx="30749">
                  <c:v>1.5550850000000001E-7</c:v>
                </c:pt>
                <c:pt idx="30750">
                  <c:v>1.5551479999999999E-7</c:v>
                </c:pt>
                <c:pt idx="30751">
                  <c:v>1.5552100000000001E-7</c:v>
                </c:pt>
                <c:pt idx="30752">
                  <c:v>1.5552729999999999E-7</c:v>
                </c:pt>
                <c:pt idx="30753">
                  <c:v>1.5553350000000001E-7</c:v>
                </c:pt>
                <c:pt idx="30754">
                  <c:v>1.5553979999999999E-7</c:v>
                </c:pt>
                <c:pt idx="30755">
                  <c:v>1.5554600000000001E-7</c:v>
                </c:pt>
                <c:pt idx="30756">
                  <c:v>1.5555229999999999E-7</c:v>
                </c:pt>
                <c:pt idx="30757">
                  <c:v>1.5555850000000001E-7</c:v>
                </c:pt>
                <c:pt idx="30758">
                  <c:v>1.5556479999999999E-7</c:v>
                </c:pt>
                <c:pt idx="30759">
                  <c:v>1.5557100000000001E-7</c:v>
                </c:pt>
                <c:pt idx="30760">
                  <c:v>1.5557729999999999E-7</c:v>
                </c:pt>
                <c:pt idx="30761">
                  <c:v>1.5558350000000001E-7</c:v>
                </c:pt>
                <c:pt idx="30762">
                  <c:v>1.5558979999999999E-7</c:v>
                </c:pt>
                <c:pt idx="30763">
                  <c:v>1.5559600000000001E-7</c:v>
                </c:pt>
                <c:pt idx="30764">
                  <c:v>1.556023E-7</c:v>
                </c:pt>
                <c:pt idx="30765">
                  <c:v>1.5560849999999999E-7</c:v>
                </c:pt>
                <c:pt idx="30766">
                  <c:v>1.556148E-7</c:v>
                </c:pt>
                <c:pt idx="30767">
                  <c:v>1.5562099999999999E-7</c:v>
                </c:pt>
                <c:pt idx="30768">
                  <c:v>1.556273E-7</c:v>
                </c:pt>
                <c:pt idx="30769">
                  <c:v>1.5563349999999999E-7</c:v>
                </c:pt>
                <c:pt idx="30770">
                  <c:v>1.556398E-7</c:v>
                </c:pt>
                <c:pt idx="30771">
                  <c:v>1.5564599999999999E-7</c:v>
                </c:pt>
                <c:pt idx="30772">
                  <c:v>1.556523E-7</c:v>
                </c:pt>
                <c:pt idx="30773">
                  <c:v>1.5565849999999999E-7</c:v>
                </c:pt>
                <c:pt idx="30774">
                  <c:v>1.556648E-7</c:v>
                </c:pt>
                <c:pt idx="30775">
                  <c:v>1.5567099999999999E-7</c:v>
                </c:pt>
                <c:pt idx="30776">
                  <c:v>1.556773E-7</c:v>
                </c:pt>
                <c:pt idx="30777">
                  <c:v>1.5568349999999999E-7</c:v>
                </c:pt>
                <c:pt idx="30778">
                  <c:v>1.556898E-7</c:v>
                </c:pt>
                <c:pt idx="30779">
                  <c:v>1.5569599999999999E-7</c:v>
                </c:pt>
                <c:pt idx="30780">
                  <c:v>1.557023E-7</c:v>
                </c:pt>
                <c:pt idx="30781">
                  <c:v>1.5570849999999999E-7</c:v>
                </c:pt>
                <c:pt idx="30782">
                  <c:v>1.557148E-7</c:v>
                </c:pt>
                <c:pt idx="30783">
                  <c:v>1.55721E-7</c:v>
                </c:pt>
                <c:pt idx="30784">
                  <c:v>1.5572730000000001E-7</c:v>
                </c:pt>
                <c:pt idx="30785">
                  <c:v>1.557335E-7</c:v>
                </c:pt>
                <c:pt idx="30786">
                  <c:v>1.5573980000000001E-7</c:v>
                </c:pt>
                <c:pt idx="30787">
                  <c:v>1.55746E-7</c:v>
                </c:pt>
                <c:pt idx="30788">
                  <c:v>1.5575230000000001E-7</c:v>
                </c:pt>
                <c:pt idx="30789">
                  <c:v>1.557585E-7</c:v>
                </c:pt>
                <c:pt idx="30790">
                  <c:v>1.5576480000000001E-7</c:v>
                </c:pt>
                <c:pt idx="30791">
                  <c:v>1.55771E-7</c:v>
                </c:pt>
                <c:pt idx="30792">
                  <c:v>1.5577730000000001E-7</c:v>
                </c:pt>
                <c:pt idx="30793">
                  <c:v>1.557835E-7</c:v>
                </c:pt>
                <c:pt idx="30794">
                  <c:v>1.5578980000000001E-7</c:v>
                </c:pt>
                <c:pt idx="30795">
                  <c:v>1.55796E-7</c:v>
                </c:pt>
                <c:pt idx="30796">
                  <c:v>1.5580230000000001E-7</c:v>
                </c:pt>
                <c:pt idx="30797">
                  <c:v>1.558085E-7</c:v>
                </c:pt>
                <c:pt idx="30798">
                  <c:v>1.5581480000000001E-7</c:v>
                </c:pt>
                <c:pt idx="30799">
                  <c:v>1.55821E-7</c:v>
                </c:pt>
                <c:pt idx="30800">
                  <c:v>1.5582730000000001E-7</c:v>
                </c:pt>
                <c:pt idx="30801">
                  <c:v>1.558335E-7</c:v>
                </c:pt>
                <c:pt idx="30802">
                  <c:v>1.5583979999999999E-7</c:v>
                </c:pt>
                <c:pt idx="30803">
                  <c:v>1.55846E-7</c:v>
                </c:pt>
                <c:pt idx="30804">
                  <c:v>1.5585229999999999E-7</c:v>
                </c:pt>
                <c:pt idx="30805">
                  <c:v>1.5585850000000001E-7</c:v>
                </c:pt>
                <c:pt idx="30806">
                  <c:v>1.5586479999999999E-7</c:v>
                </c:pt>
                <c:pt idx="30807">
                  <c:v>1.5587100000000001E-7</c:v>
                </c:pt>
                <c:pt idx="30808">
                  <c:v>1.5587729999999999E-7</c:v>
                </c:pt>
                <c:pt idx="30809">
                  <c:v>1.5588350000000001E-7</c:v>
                </c:pt>
                <c:pt idx="30810">
                  <c:v>1.5588979999999999E-7</c:v>
                </c:pt>
                <c:pt idx="30811">
                  <c:v>1.5589600000000001E-7</c:v>
                </c:pt>
                <c:pt idx="30812">
                  <c:v>1.5590229999999999E-7</c:v>
                </c:pt>
                <c:pt idx="30813">
                  <c:v>1.5590850000000001E-7</c:v>
                </c:pt>
                <c:pt idx="30814">
                  <c:v>1.5591479999999999E-7</c:v>
                </c:pt>
                <c:pt idx="30815">
                  <c:v>1.5592100000000001E-7</c:v>
                </c:pt>
                <c:pt idx="30816">
                  <c:v>1.5592729999999999E-7</c:v>
                </c:pt>
                <c:pt idx="30817">
                  <c:v>1.5593350000000001E-7</c:v>
                </c:pt>
                <c:pt idx="30818">
                  <c:v>1.5593979999999999E-7</c:v>
                </c:pt>
                <c:pt idx="30819">
                  <c:v>1.5594600000000001E-7</c:v>
                </c:pt>
                <c:pt idx="30820">
                  <c:v>1.559523E-7</c:v>
                </c:pt>
                <c:pt idx="30821">
                  <c:v>1.5595850000000001E-7</c:v>
                </c:pt>
                <c:pt idx="30822">
                  <c:v>1.559648E-7</c:v>
                </c:pt>
                <c:pt idx="30823">
                  <c:v>1.5597099999999999E-7</c:v>
                </c:pt>
                <c:pt idx="30824">
                  <c:v>1.559773E-7</c:v>
                </c:pt>
                <c:pt idx="30825">
                  <c:v>1.5598349999999999E-7</c:v>
                </c:pt>
                <c:pt idx="30826">
                  <c:v>1.559898E-7</c:v>
                </c:pt>
                <c:pt idx="30827">
                  <c:v>1.5599599999999999E-7</c:v>
                </c:pt>
                <c:pt idx="30828">
                  <c:v>1.560023E-7</c:v>
                </c:pt>
                <c:pt idx="30829">
                  <c:v>1.5600849999999999E-7</c:v>
                </c:pt>
                <c:pt idx="30830">
                  <c:v>1.560148E-7</c:v>
                </c:pt>
                <c:pt idx="30831">
                  <c:v>1.5602099999999999E-7</c:v>
                </c:pt>
                <c:pt idx="30832">
                  <c:v>1.560273E-7</c:v>
                </c:pt>
                <c:pt idx="30833">
                  <c:v>1.5603349999999999E-7</c:v>
                </c:pt>
                <c:pt idx="30834">
                  <c:v>1.560398E-7</c:v>
                </c:pt>
                <c:pt idx="30835">
                  <c:v>1.5604599999999999E-7</c:v>
                </c:pt>
                <c:pt idx="30836">
                  <c:v>1.560523E-7</c:v>
                </c:pt>
                <c:pt idx="30837">
                  <c:v>1.5605849999999999E-7</c:v>
                </c:pt>
                <c:pt idx="30838">
                  <c:v>1.560648E-7</c:v>
                </c:pt>
                <c:pt idx="30839">
                  <c:v>1.56071E-7</c:v>
                </c:pt>
                <c:pt idx="30840">
                  <c:v>1.560773E-7</c:v>
                </c:pt>
                <c:pt idx="30841">
                  <c:v>1.560835E-7</c:v>
                </c:pt>
                <c:pt idx="30842">
                  <c:v>1.5608980000000001E-7</c:v>
                </c:pt>
                <c:pt idx="30843">
                  <c:v>1.56096E-7</c:v>
                </c:pt>
                <c:pt idx="30844">
                  <c:v>1.5610230000000001E-7</c:v>
                </c:pt>
                <c:pt idx="30845">
                  <c:v>1.561085E-7</c:v>
                </c:pt>
                <c:pt idx="30846">
                  <c:v>1.5611480000000001E-7</c:v>
                </c:pt>
                <c:pt idx="30847">
                  <c:v>1.56121E-7</c:v>
                </c:pt>
                <c:pt idx="30848">
                  <c:v>1.5612730000000001E-7</c:v>
                </c:pt>
                <c:pt idx="30849">
                  <c:v>1.561335E-7</c:v>
                </c:pt>
                <c:pt idx="30850">
                  <c:v>1.5613980000000001E-7</c:v>
                </c:pt>
                <c:pt idx="30851">
                  <c:v>1.56146E-7</c:v>
                </c:pt>
                <c:pt idx="30852">
                  <c:v>1.5615230000000001E-7</c:v>
                </c:pt>
                <c:pt idx="30853">
                  <c:v>1.561585E-7</c:v>
                </c:pt>
                <c:pt idx="30854">
                  <c:v>1.5616480000000001E-7</c:v>
                </c:pt>
                <c:pt idx="30855">
                  <c:v>1.56171E-7</c:v>
                </c:pt>
                <c:pt idx="30856">
                  <c:v>1.5617730000000001E-7</c:v>
                </c:pt>
                <c:pt idx="30857">
                  <c:v>1.561835E-7</c:v>
                </c:pt>
                <c:pt idx="30858">
                  <c:v>1.5618979999999999E-7</c:v>
                </c:pt>
                <c:pt idx="30859">
                  <c:v>1.56196E-7</c:v>
                </c:pt>
                <c:pt idx="30860">
                  <c:v>1.5620229999999999E-7</c:v>
                </c:pt>
                <c:pt idx="30861">
                  <c:v>1.5620850000000001E-7</c:v>
                </c:pt>
                <c:pt idx="30862">
                  <c:v>1.5621479999999999E-7</c:v>
                </c:pt>
                <c:pt idx="30863">
                  <c:v>1.5622100000000001E-7</c:v>
                </c:pt>
                <c:pt idx="30864">
                  <c:v>1.5622729999999999E-7</c:v>
                </c:pt>
                <c:pt idx="30865">
                  <c:v>1.5623350000000001E-7</c:v>
                </c:pt>
                <c:pt idx="30866">
                  <c:v>1.5623979999999999E-7</c:v>
                </c:pt>
                <c:pt idx="30867">
                  <c:v>1.5624600000000001E-7</c:v>
                </c:pt>
                <c:pt idx="30868">
                  <c:v>1.5625229999999999E-7</c:v>
                </c:pt>
                <c:pt idx="30869">
                  <c:v>1.5625850000000001E-7</c:v>
                </c:pt>
                <c:pt idx="30870">
                  <c:v>1.5626479999999999E-7</c:v>
                </c:pt>
                <c:pt idx="30871">
                  <c:v>1.5627100000000001E-7</c:v>
                </c:pt>
                <c:pt idx="30872">
                  <c:v>1.5627729999999999E-7</c:v>
                </c:pt>
                <c:pt idx="30873">
                  <c:v>1.5628350000000001E-7</c:v>
                </c:pt>
                <c:pt idx="30874">
                  <c:v>1.5628979999999999E-7</c:v>
                </c:pt>
                <c:pt idx="30875">
                  <c:v>1.5629600000000001E-7</c:v>
                </c:pt>
                <c:pt idx="30876">
                  <c:v>1.563023E-7</c:v>
                </c:pt>
                <c:pt idx="30877">
                  <c:v>1.5630850000000001E-7</c:v>
                </c:pt>
                <c:pt idx="30878">
                  <c:v>1.563148E-7</c:v>
                </c:pt>
                <c:pt idx="30879">
                  <c:v>1.5632099999999999E-7</c:v>
                </c:pt>
                <c:pt idx="30880">
                  <c:v>1.563273E-7</c:v>
                </c:pt>
                <c:pt idx="30881">
                  <c:v>1.5633349999999999E-7</c:v>
                </c:pt>
                <c:pt idx="30882">
                  <c:v>1.563398E-7</c:v>
                </c:pt>
                <c:pt idx="30883">
                  <c:v>1.5634599999999999E-7</c:v>
                </c:pt>
                <c:pt idx="30884">
                  <c:v>1.563523E-7</c:v>
                </c:pt>
                <c:pt idx="30885">
                  <c:v>1.5635849999999999E-7</c:v>
                </c:pt>
                <c:pt idx="30886">
                  <c:v>1.563648E-7</c:v>
                </c:pt>
                <c:pt idx="30887">
                  <c:v>1.5637099999999999E-7</c:v>
                </c:pt>
                <c:pt idx="30888">
                  <c:v>1.563773E-7</c:v>
                </c:pt>
                <c:pt idx="30889">
                  <c:v>1.5638349999999999E-7</c:v>
                </c:pt>
                <c:pt idx="30890">
                  <c:v>1.563898E-7</c:v>
                </c:pt>
                <c:pt idx="30891">
                  <c:v>1.5639599999999999E-7</c:v>
                </c:pt>
                <c:pt idx="30892">
                  <c:v>1.564023E-7</c:v>
                </c:pt>
                <c:pt idx="30893">
                  <c:v>1.5640849999999999E-7</c:v>
                </c:pt>
                <c:pt idx="30894">
                  <c:v>1.564148E-7</c:v>
                </c:pt>
                <c:pt idx="30895">
                  <c:v>1.5642099999999999E-7</c:v>
                </c:pt>
                <c:pt idx="30896">
                  <c:v>1.564273E-7</c:v>
                </c:pt>
                <c:pt idx="30897">
                  <c:v>1.564335E-7</c:v>
                </c:pt>
                <c:pt idx="30898">
                  <c:v>1.5643980000000001E-7</c:v>
                </c:pt>
                <c:pt idx="30899">
                  <c:v>1.56446E-7</c:v>
                </c:pt>
                <c:pt idx="30900">
                  <c:v>1.5645230000000001E-7</c:v>
                </c:pt>
                <c:pt idx="30901">
                  <c:v>1.564585E-7</c:v>
                </c:pt>
                <c:pt idx="30902">
                  <c:v>1.5646480000000001E-7</c:v>
                </c:pt>
                <c:pt idx="30903">
                  <c:v>1.56471E-7</c:v>
                </c:pt>
                <c:pt idx="30904">
                  <c:v>1.5647730000000001E-7</c:v>
                </c:pt>
                <c:pt idx="30905">
                  <c:v>1.564835E-7</c:v>
                </c:pt>
                <c:pt idx="30906">
                  <c:v>1.5648980000000001E-7</c:v>
                </c:pt>
                <c:pt idx="30907">
                  <c:v>1.56496E-7</c:v>
                </c:pt>
                <c:pt idx="30908">
                  <c:v>1.5650230000000001E-7</c:v>
                </c:pt>
                <c:pt idx="30909">
                  <c:v>1.565085E-7</c:v>
                </c:pt>
                <c:pt idx="30910">
                  <c:v>1.5651480000000001E-7</c:v>
                </c:pt>
                <c:pt idx="30911">
                  <c:v>1.56521E-7</c:v>
                </c:pt>
                <c:pt idx="30912">
                  <c:v>1.5652730000000001E-7</c:v>
                </c:pt>
                <c:pt idx="30913">
                  <c:v>1.565335E-7</c:v>
                </c:pt>
                <c:pt idx="30914">
                  <c:v>1.5653980000000001E-7</c:v>
                </c:pt>
                <c:pt idx="30915">
                  <c:v>1.56546E-7</c:v>
                </c:pt>
                <c:pt idx="30916">
                  <c:v>1.5655229999999999E-7</c:v>
                </c:pt>
                <c:pt idx="30917">
                  <c:v>1.5655850000000001E-7</c:v>
                </c:pt>
                <c:pt idx="30918">
                  <c:v>1.5656479999999999E-7</c:v>
                </c:pt>
                <c:pt idx="30919">
                  <c:v>1.5657100000000001E-7</c:v>
                </c:pt>
                <c:pt idx="30920">
                  <c:v>1.5657729999999999E-7</c:v>
                </c:pt>
                <c:pt idx="30921">
                  <c:v>1.5658350000000001E-7</c:v>
                </c:pt>
                <c:pt idx="30922">
                  <c:v>1.5658979999999999E-7</c:v>
                </c:pt>
                <c:pt idx="30923">
                  <c:v>1.5659600000000001E-7</c:v>
                </c:pt>
                <c:pt idx="30924">
                  <c:v>1.5660229999999999E-7</c:v>
                </c:pt>
                <c:pt idx="30925">
                  <c:v>1.5660850000000001E-7</c:v>
                </c:pt>
                <c:pt idx="30926">
                  <c:v>1.5661479999999999E-7</c:v>
                </c:pt>
                <c:pt idx="30927">
                  <c:v>1.5662100000000001E-7</c:v>
                </c:pt>
                <c:pt idx="30928">
                  <c:v>1.5662729999999999E-7</c:v>
                </c:pt>
                <c:pt idx="30929">
                  <c:v>1.5663350000000001E-7</c:v>
                </c:pt>
                <c:pt idx="30930">
                  <c:v>1.5663979999999999E-7</c:v>
                </c:pt>
                <c:pt idx="30931">
                  <c:v>1.5664600000000001E-7</c:v>
                </c:pt>
                <c:pt idx="30932">
                  <c:v>1.566523E-7</c:v>
                </c:pt>
                <c:pt idx="30933">
                  <c:v>1.5665850000000001E-7</c:v>
                </c:pt>
                <c:pt idx="30934">
                  <c:v>1.566648E-7</c:v>
                </c:pt>
                <c:pt idx="30935">
                  <c:v>1.5667099999999999E-7</c:v>
                </c:pt>
                <c:pt idx="30936">
                  <c:v>1.566773E-7</c:v>
                </c:pt>
                <c:pt idx="30937">
                  <c:v>1.5668349999999999E-7</c:v>
                </c:pt>
                <c:pt idx="30938">
                  <c:v>1.566898E-7</c:v>
                </c:pt>
                <c:pt idx="30939">
                  <c:v>1.5669599999999999E-7</c:v>
                </c:pt>
                <c:pt idx="30940">
                  <c:v>1.567023E-7</c:v>
                </c:pt>
                <c:pt idx="30941">
                  <c:v>1.5670849999999999E-7</c:v>
                </c:pt>
                <c:pt idx="30942">
                  <c:v>1.567148E-7</c:v>
                </c:pt>
                <c:pt idx="30943">
                  <c:v>1.5672099999999999E-7</c:v>
                </c:pt>
                <c:pt idx="30944">
                  <c:v>1.567273E-7</c:v>
                </c:pt>
                <c:pt idx="30945">
                  <c:v>1.5673349999999999E-7</c:v>
                </c:pt>
                <c:pt idx="30946">
                  <c:v>1.567398E-7</c:v>
                </c:pt>
                <c:pt idx="30947">
                  <c:v>1.5674599999999999E-7</c:v>
                </c:pt>
                <c:pt idx="30948">
                  <c:v>1.567523E-7</c:v>
                </c:pt>
                <c:pt idx="30949">
                  <c:v>1.5675849999999999E-7</c:v>
                </c:pt>
                <c:pt idx="30950">
                  <c:v>1.567648E-7</c:v>
                </c:pt>
                <c:pt idx="30951">
                  <c:v>1.5677099999999999E-7</c:v>
                </c:pt>
                <c:pt idx="30952">
                  <c:v>1.567773E-7</c:v>
                </c:pt>
                <c:pt idx="30953">
                  <c:v>1.567835E-7</c:v>
                </c:pt>
                <c:pt idx="30954">
                  <c:v>1.5678980000000001E-7</c:v>
                </c:pt>
                <c:pt idx="30955">
                  <c:v>1.56796E-7</c:v>
                </c:pt>
                <c:pt idx="30956">
                  <c:v>1.5680230000000001E-7</c:v>
                </c:pt>
                <c:pt idx="30957">
                  <c:v>1.568085E-7</c:v>
                </c:pt>
                <c:pt idx="30958">
                  <c:v>1.5681480000000001E-7</c:v>
                </c:pt>
                <c:pt idx="30959">
                  <c:v>1.56821E-7</c:v>
                </c:pt>
                <c:pt idx="30960">
                  <c:v>1.5682730000000001E-7</c:v>
                </c:pt>
                <c:pt idx="30961">
                  <c:v>1.568335E-7</c:v>
                </c:pt>
                <c:pt idx="30962">
                  <c:v>1.5683980000000001E-7</c:v>
                </c:pt>
                <c:pt idx="30963">
                  <c:v>1.56846E-7</c:v>
                </c:pt>
                <c:pt idx="30964">
                  <c:v>1.5685230000000001E-7</c:v>
                </c:pt>
                <c:pt idx="30965">
                  <c:v>1.568585E-7</c:v>
                </c:pt>
                <c:pt idx="30966">
                  <c:v>1.5686480000000001E-7</c:v>
                </c:pt>
                <c:pt idx="30967">
                  <c:v>1.56871E-7</c:v>
                </c:pt>
                <c:pt idx="30968">
                  <c:v>1.5687730000000001E-7</c:v>
                </c:pt>
                <c:pt idx="30969">
                  <c:v>1.568835E-7</c:v>
                </c:pt>
                <c:pt idx="30970">
                  <c:v>1.5688980000000001E-7</c:v>
                </c:pt>
                <c:pt idx="30971">
                  <c:v>1.56896E-7</c:v>
                </c:pt>
                <c:pt idx="30972">
                  <c:v>1.5690229999999999E-7</c:v>
                </c:pt>
                <c:pt idx="30973">
                  <c:v>1.5690850000000001E-7</c:v>
                </c:pt>
                <c:pt idx="30974">
                  <c:v>1.5691479999999999E-7</c:v>
                </c:pt>
                <c:pt idx="30975">
                  <c:v>1.5692100000000001E-7</c:v>
                </c:pt>
                <c:pt idx="30976">
                  <c:v>1.5692729999999999E-7</c:v>
                </c:pt>
                <c:pt idx="30977">
                  <c:v>1.5693350000000001E-7</c:v>
                </c:pt>
                <c:pt idx="30978">
                  <c:v>1.5693979999999999E-7</c:v>
                </c:pt>
                <c:pt idx="30979">
                  <c:v>1.5694600000000001E-7</c:v>
                </c:pt>
                <c:pt idx="30980">
                  <c:v>1.5695229999999999E-7</c:v>
                </c:pt>
                <c:pt idx="30981">
                  <c:v>1.5695850000000001E-7</c:v>
                </c:pt>
                <c:pt idx="30982">
                  <c:v>1.5696479999999999E-7</c:v>
                </c:pt>
                <c:pt idx="30983">
                  <c:v>1.5697100000000001E-7</c:v>
                </c:pt>
                <c:pt idx="30984">
                  <c:v>1.5697729999999999E-7</c:v>
                </c:pt>
                <c:pt idx="30985">
                  <c:v>1.5698350000000001E-7</c:v>
                </c:pt>
                <c:pt idx="30986">
                  <c:v>1.5698979999999999E-7</c:v>
                </c:pt>
                <c:pt idx="30987">
                  <c:v>1.5699600000000001E-7</c:v>
                </c:pt>
                <c:pt idx="30988">
                  <c:v>1.5700229999999999E-7</c:v>
                </c:pt>
                <c:pt idx="30989">
                  <c:v>1.5700850000000001E-7</c:v>
                </c:pt>
                <c:pt idx="30990">
                  <c:v>1.570148E-7</c:v>
                </c:pt>
                <c:pt idx="30991">
                  <c:v>1.5702099999999999E-7</c:v>
                </c:pt>
                <c:pt idx="30992">
                  <c:v>1.570273E-7</c:v>
                </c:pt>
                <c:pt idx="30993">
                  <c:v>1.5703349999999999E-7</c:v>
                </c:pt>
                <c:pt idx="30994">
                  <c:v>1.570398E-7</c:v>
                </c:pt>
                <c:pt idx="30995">
                  <c:v>1.5704599999999999E-7</c:v>
                </c:pt>
                <c:pt idx="30996">
                  <c:v>1.570523E-7</c:v>
                </c:pt>
                <c:pt idx="30997">
                  <c:v>1.5705849999999999E-7</c:v>
                </c:pt>
                <c:pt idx="30998">
                  <c:v>1.570648E-7</c:v>
                </c:pt>
                <c:pt idx="30999">
                  <c:v>1.5707099999999999E-7</c:v>
                </c:pt>
                <c:pt idx="31000">
                  <c:v>1.570773E-7</c:v>
                </c:pt>
                <c:pt idx="31001">
                  <c:v>1.5708349999999999E-7</c:v>
                </c:pt>
                <c:pt idx="31002">
                  <c:v>1.570898E-7</c:v>
                </c:pt>
                <c:pt idx="31003">
                  <c:v>1.5709599999999999E-7</c:v>
                </c:pt>
                <c:pt idx="31004">
                  <c:v>1.571023E-7</c:v>
                </c:pt>
                <c:pt idx="31005">
                  <c:v>1.5710849999999999E-7</c:v>
                </c:pt>
                <c:pt idx="31006">
                  <c:v>1.571148E-7</c:v>
                </c:pt>
                <c:pt idx="31007">
                  <c:v>1.5712099999999999E-7</c:v>
                </c:pt>
                <c:pt idx="31008">
                  <c:v>1.571273E-7</c:v>
                </c:pt>
                <c:pt idx="31009">
                  <c:v>1.571335E-7</c:v>
                </c:pt>
                <c:pt idx="31010">
                  <c:v>1.5713980000000001E-7</c:v>
                </c:pt>
                <c:pt idx="31011">
                  <c:v>1.57146E-7</c:v>
                </c:pt>
                <c:pt idx="31012">
                  <c:v>1.5715230000000001E-7</c:v>
                </c:pt>
                <c:pt idx="31013">
                  <c:v>1.571585E-7</c:v>
                </c:pt>
                <c:pt idx="31014">
                  <c:v>1.5716480000000001E-7</c:v>
                </c:pt>
                <c:pt idx="31015">
                  <c:v>1.57171E-7</c:v>
                </c:pt>
                <c:pt idx="31016">
                  <c:v>1.5717730000000001E-7</c:v>
                </c:pt>
                <c:pt idx="31017">
                  <c:v>1.571835E-7</c:v>
                </c:pt>
                <c:pt idx="31018">
                  <c:v>1.5718980000000001E-7</c:v>
                </c:pt>
                <c:pt idx="31019">
                  <c:v>1.57196E-7</c:v>
                </c:pt>
                <c:pt idx="31020">
                  <c:v>1.5720230000000001E-7</c:v>
                </c:pt>
                <c:pt idx="31021">
                  <c:v>1.572085E-7</c:v>
                </c:pt>
                <c:pt idx="31022">
                  <c:v>1.5721480000000001E-7</c:v>
                </c:pt>
                <c:pt idx="31023">
                  <c:v>1.57221E-7</c:v>
                </c:pt>
                <c:pt idx="31024">
                  <c:v>1.5722730000000001E-7</c:v>
                </c:pt>
                <c:pt idx="31025">
                  <c:v>1.572335E-7</c:v>
                </c:pt>
                <c:pt idx="31026">
                  <c:v>1.5723980000000001E-7</c:v>
                </c:pt>
                <c:pt idx="31027">
                  <c:v>1.57246E-7</c:v>
                </c:pt>
                <c:pt idx="31028">
                  <c:v>1.5725229999999999E-7</c:v>
                </c:pt>
                <c:pt idx="31029">
                  <c:v>1.572585E-7</c:v>
                </c:pt>
                <c:pt idx="31030">
                  <c:v>1.5726479999999999E-7</c:v>
                </c:pt>
                <c:pt idx="31031">
                  <c:v>1.5727100000000001E-7</c:v>
                </c:pt>
                <c:pt idx="31032">
                  <c:v>1.5727729999999999E-7</c:v>
                </c:pt>
                <c:pt idx="31033">
                  <c:v>1.5728350000000001E-7</c:v>
                </c:pt>
                <c:pt idx="31034">
                  <c:v>1.5728979999999999E-7</c:v>
                </c:pt>
                <c:pt idx="31035">
                  <c:v>1.5729600000000001E-7</c:v>
                </c:pt>
                <c:pt idx="31036">
                  <c:v>1.5730229999999999E-7</c:v>
                </c:pt>
                <c:pt idx="31037">
                  <c:v>1.5730850000000001E-7</c:v>
                </c:pt>
                <c:pt idx="31038">
                  <c:v>1.5731479999999999E-7</c:v>
                </c:pt>
                <c:pt idx="31039">
                  <c:v>1.5732100000000001E-7</c:v>
                </c:pt>
                <c:pt idx="31040">
                  <c:v>1.5732729999999999E-7</c:v>
                </c:pt>
                <c:pt idx="31041">
                  <c:v>1.5733350000000001E-7</c:v>
                </c:pt>
                <c:pt idx="31042">
                  <c:v>1.5733979999999999E-7</c:v>
                </c:pt>
                <c:pt idx="31043">
                  <c:v>1.5734600000000001E-7</c:v>
                </c:pt>
                <c:pt idx="31044">
                  <c:v>1.5735229999999999E-7</c:v>
                </c:pt>
                <c:pt idx="31045">
                  <c:v>1.5735850000000001E-7</c:v>
                </c:pt>
                <c:pt idx="31046">
                  <c:v>1.573648E-7</c:v>
                </c:pt>
                <c:pt idx="31047">
                  <c:v>1.5737099999999999E-7</c:v>
                </c:pt>
                <c:pt idx="31048">
                  <c:v>1.573773E-7</c:v>
                </c:pt>
                <c:pt idx="31049">
                  <c:v>1.5738349999999999E-7</c:v>
                </c:pt>
                <c:pt idx="31050">
                  <c:v>1.573898E-7</c:v>
                </c:pt>
                <c:pt idx="31051">
                  <c:v>1.5739599999999999E-7</c:v>
                </c:pt>
                <c:pt idx="31052">
                  <c:v>1.574023E-7</c:v>
                </c:pt>
                <c:pt idx="31053">
                  <c:v>1.5740849999999999E-7</c:v>
                </c:pt>
                <c:pt idx="31054">
                  <c:v>1.574148E-7</c:v>
                </c:pt>
                <c:pt idx="31055">
                  <c:v>1.5742099999999999E-7</c:v>
                </c:pt>
                <c:pt idx="31056">
                  <c:v>1.574273E-7</c:v>
                </c:pt>
                <c:pt idx="31057">
                  <c:v>1.5743349999999999E-7</c:v>
                </c:pt>
                <c:pt idx="31058">
                  <c:v>1.574398E-7</c:v>
                </c:pt>
                <c:pt idx="31059">
                  <c:v>1.5744599999999999E-7</c:v>
                </c:pt>
                <c:pt idx="31060">
                  <c:v>1.574523E-7</c:v>
                </c:pt>
                <c:pt idx="31061">
                  <c:v>1.5745849999999999E-7</c:v>
                </c:pt>
                <c:pt idx="31062">
                  <c:v>1.574648E-7</c:v>
                </c:pt>
                <c:pt idx="31063">
                  <c:v>1.5747099999999999E-7</c:v>
                </c:pt>
                <c:pt idx="31064">
                  <c:v>1.574773E-7</c:v>
                </c:pt>
                <c:pt idx="31065">
                  <c:v>1.574835E-7</c:v>
                </c:pt>
                <c:pt idx="31066">
                  <c:v>1.5748980000000001E-7</c:v>
                </c:pt>
                <c:pt idx="31067">
                  <c:v>1.57496E-7</c:v>
                </c:pt>
                <c:pt idx="31068">
                  <c:v>1.5750230000000001E-7</c:v>
                </c:pt>
                <c:pt idx="31069">
                  <c:v>1.575085E-7</c:v>
                </c:pt>
                <c:pt idx="31070">
                  <c:v>1.5751480000000001E-7</c:v>
                </c:pt>
                <c:pt idx="31071">
                  <c:v>1.57521E-7</c:v>
                </c:pt>
                <c:pt idx="31072">
                  <c:v>1.5752730000000001E-7</c:v>
                </c:pt>
                <c:pt idx="31073">
                  <c:v>1.575335E-7</c:v>
                </c:pt>
                <c:pt idx="31074">
                  <c:v>1.5753980000000001E-7</c:v>
                </c:pt>
                <c:pt idx="31075">
                  <c:v>1.57546E-7</c:v>
                </c:pt>
                <c:pt idx="31076">
                  <c:v>1.5755230000000001E-7</c:v>
                </c:pt>
                <c:pt idx="31077">
                  <c:v>1.575585E-7</c:v>
                </c:pt>
                <c:pt idx="31078">
                  <c:v>1.5756480000000001E-7</c:v>
                </c:pt>
                <c:pt idx="31079">
                  <c:v>1.57571E-7</c:v>
                </c:pt>
                <c:pt idx="31080">
                  <c:v>1.5757730000000001E-7</c:v>
                </c:pt>
                <c:pt idx="31081">
                  <c:v>1.575835E-7</c:v>
                </c:pt>
                <c:pt idx="31082">
                  <c:v>1.5758980000000001E-7</c:v>
                </c:pt>
                <c:pt idx="31083">
                  <c:v>1.57596E-7</c:v>
                </c:pt>
                <c:pt idx="31084">
                  <c:v>1.5760229999999999E-7</c:v>
                </c:pt>
                <c:pt idx="31085">
                  <c:v>1.576085E-7</c:v>
                </c:pt>
                <c:pt idx="31086">
                  <c:v>1.5761479999999999E-7</c:v>
                </c:pt>
                <c:pt idx="31087">
                  <c:v>1.5762100000000001E-7</c:v>
                </c:pt>
                <c:pt idx="31088">
                  <c:v>1.5762729999999999E-7</c:v>
                </c:pt>
                <c:pt idx="31089">
                  <c:v>1.5763350000000001E-7</c:v>
                </c:pt>
                <c:pt idx="31090">
                  <c:v>1.5763979999999999E-7</c:v>
                </c:pt>
                <c:pt idx="31091">
                  <c:v>1.5764600000000001E-7</c:v>
                </c:pt>
                <c:pt idx="31092">
                  <c:v>1.5765229999999999E-7</c:v>
                </c:pt>
                <c:pt idx="31093">
                  <c:v>1.5765850000000001E-7</c:v>
                </c:pt>
                <c:pt idx="31094">
                  <c:v>1.5766479999999999E-7</c:v>
                </c:pt>
                <c:pt idx="31095">
                  <c:v>1.5767100000000001E-7</c:v>
                </c:pt>
                <c:pt idx="31096">
                  <c:v>1.5767729999999999E-7</c:v>
                </c:pt>
                <c:pt idx="31097">
                  <c:v>1.5768350000000001E-7</c:v>
                </c:pt>
                <c:pt idx="31098">
                  <c:v>1.5768979999999999E-7</c:v>
                </c:pt>
                <c:pt idx="31099">
                  <c:v>1.5769600000000001E-7</c:v>
                </c:pt>
                <c:pt idx="31100">
                  <c:v>1.5770229999999999E-7</c:v>
                </c:pt>
                <c:pt idx="31101">
                  <c:v>1.5770850000000001E-7</c:v>
                </c:pt>
                <c:pt idx="31102">
                  <c:v>1.577148E-7</c:v>
                </c:pt>
                <c:pt idx="31103">
                  <c:v>1.5772100000000001E-7</c:v>
                </c:pt>
                <c:pt idx="31104">
                  <c:v>1.577273E-7</c:v>
                </c:pt>
                <c:pt idx="31105">
                  <c:v>1.5773349999999999E-7</c:v>
                </c:pt>
                <c:pt idx="31106">
                  <c:v>1.577398E-7</c:v>
                </c:pt>
                <c:pt idx="31107">
                  <c:v>1.5774599999999999E-7</c:v>
                </c:pt>
                <c:pt idx="31108">
                  <c:v>1.577523E-7</c:v>
                </c:pt>
                <c:pt idx="31109">
                  <c:v>1.5775849999999999E-7</c:v>
                </c:pt>
                <c:pt idx="31110">
                  <c:v>1.577648E-7</c:v>
                </c:pt>
                <c:pt idx="31111">
                  <c:v>1.5777099999999999E-7</c:v>
                </c:pt>
                <c:pt idx="31112">
                  <c:v>1.577773E-7</c:v>
                </c:pt>
                <c:pt idx="31113">
                  <c:v>1.5778349999999999E-7</c:v>
                </c:pt>
                <c:pt idx="31114">
                  <c:v>1.577898E-7</c:v>
                </c:pt>
                <c:pt idx="31115">
                  <c:v>1.5779599999999999E-7</c:v>
                </c:pt>
                <c:pt idx="31116">
                  <c:v>1.578023E-7</c:v>
                </c:pt>
                <c:pt idx="31117">
                  <c:v>1.5780849999999999E-7</c:v>
                </c:pt>
                <c:pt idx="31118">
                  <c:v>1.578148E-7</c:v>
                </c:pt>
                <c:pt idx="31119">
                  <c:v>1.5782099999999999E-7</c:v>
                </c:pt>
                <c:pt idx="31120">
                  <c:v>1.578273E-7</c:v>
                </c:pt>
                <c:pt idx="31121">
                  <c:v>1.578335E-7</c:v>
                </c:pt>
                <c:pt idx="31122">
                  <c:v>1.578398E-7</c:v>
                </c:pt>
                <c:pt idx="31123">
                  <c:v>1.57846E-7</c:v>
                </c:pt>
                <c:pt idx="31124">
                  <c:v>1.5785230000000001E-7</c:v>
                </c:pt>
                <c:pt idx="31125">
                  <c:v>1.578585E-7</c:v>
                </c:pt>
                <c:pt idx="31126">
                  <c:v>1.5786480000000001E-7</c:v>
                </c:pt>
                <c:pt idx="31127">
                  <c:v>1.57871E-7</c:v>
                </c:pt>
                <c:pt idx="31128">
                  <c:v>1.5787730000000001E-7</c:v>
                </c:pt>
                <c:pt idx="31129">
                  <c:v>1.578835E-7</c:v>
                </c:pt>
                <c:pt idx="31130">
                  <c:v>1.5788980000000001E-7</c:v>
                </c:pt>
                <c:pt idx="31131">
                  <c:v>1.57896E-7</c:v>
                </c:pt>
                <c:pt idx="31132">
                  <c:v>1.5790230000000001E-7</c:v>
                </c:pt>
                <c:pt idx="31133">
                  <c:v>1.579085E-7</c:v>
                </c:pt>
                <c:pt idx="31134">
                  <c:v>1.5791480000000001E-7</c:v>
                </c:pt>
                <c:pt idx="31135">
                  <c:v>1.57921E-7</c:v>
                </c:pt>
                <c:pt idx="31136">
                  <c:v>1.5792730000000001E-7</c:v>
                </c:pt>
                <c:pt idx="31137">
                  <c:v>1.579335E-7</c:v>
                </c:pt>
                <c:pt idx="31138">
                  <c:v>1.5793980000000001E-7</c:v>
                </c:pt>
                <c:pt idx="31139">
                  <c:v>1.57946E-7</c:v>
                </c:pt>
                <c:pt idx="31140">
                  <c:v>1.5795229999999999E-7</c:v>
                </c:pt>
                <c:pt idx="31141">
                  <c:v>1.579585E-7</c:v>
                </c:pt>
                <c:pt idx="31142">
                  <c:v>1.5796479999999999E-7</c:v>
                </c:pt>
                <c:pt idx="31143">
                  <c:v>1.5797100000000001E-7</c:v>
                </c:pt>
                <c:pt idx="31144">
                  <c:v>1.5797729999999999E-7</c:v>
                </c:pt>
                <c:pt idx="31145">
                  <c:v>1.5798350000000001E-7</c:v>
                </c:pt>
                <c:pt idx="31146">
                  <c:v>1.5798979999999999E-7</c:v>
                </c:pt>
                <c:pt idx="31147">
                  <c:v>1.5799600000000001E-7</c:v>
                </c:pt>
                <c:pt idx="31148">
                  <c:v>1.5800229999999999E-7</c:v>
                </c:pt>
                <c:pt idx="31149">
                  <c:v>1.5800850000000001E-7</c:v>
                </c:pt>
                <c:pt idx="31150">
                  <c:v>1.5801479999999999E-7</c:v>
                </c:pt>
                <c:pt idx="31151">
                  <c:v>1.5802100000000001E-7</c:v>
                </c:pt>
                <c:pt idx="31152">
                  <c:v>1.5802729999999999E-7</c:v>
                </c:pt>
                <c:pt idx="31153">
                  <c:v>1.5803350000000001E-7</c:v>
                </c:pt>
                <c:pt idx="31154">
                  <c:v>1.5803979999999999E-7</c:v>
                </c:pt>
                <c:pt idx="31155">
                  <c:v>1.5804600000000001E-7</c:v>
                </c:pt>
                <c:pt idx="31156">
                  <c:v>1.5805229999999999E-7</c:v>
                </c:pt>
                <c:pt idx="31157">
                  <c:v>1.5805850000000001E-7</c:v>
                </c:pt>
                <c:pt idx="31158">
                  <c:v>1.580648E-7</c:v>
                </c:pt>
                <c:pt idx="31159">
                  <c:v>1.5807100000000001E-7</c:v>
                </c:pt>
                <c:pt idx="31160">
                  <c:v>1.580773E-7</c:v>
                </c:pt>
                <c:pt idx="31161">
                  <c:v>1.5808349999999999E-7</c:v>
                </c:pt>
                <c:pt idx="31162">
                  <c:v>1.580898E-7</c:v>
                </c:pt>
                <c:pt idx="31163">
                  <c:v>1.5809599999999999E-7</c:v>
                </c:pt>
                <c:pt idx="31164">
                  <c:v>1.581023E-7</c:v>
                </c:pt>
                <c:pt idx="31165">
                  <c:v>1.5810849999999999E-7</c:v>
                </c:pt>
                <c:pt idx="31166">
                  <c:v>1.581148E-7</c:v>
                </c:pt>
                <c:pt idx="31167">
                  <c:v>1.5812099999999999E-7</c:v>
                </c:pt>
                <c:pt idx="31168">
                  <c:v>1.581273E-7</c:v>
                </c:pt>
                <c:pt idx="31169">
                  <c:v>1.5813349999999999E-7</c:v>
                </c:pt>
                <c:pt idx="31170">
                  <c:v>1.581398E-7</c:v>
                </c:pt>
                <c:pt idx="31171">
                  <c:v>1.5814599999999999E-7</c:v>
                </c:pt>
                <c:pt idx="31172">
                  <c:v>1.581523E-7</c:v>
                </c:pt>
                <c:pt idx="31173">
                  <c:v>1.5815849999999999E-7</c:v>
                </c:pt>
                <c:pt idx="31174">
                  <c:v>1.581648E-7</c:v>
                </c:pt>
                <c:pt idx="31175">
                  <c:v>1.5817099999999999E-7</c:v>
                </c:pt>
                <c:pt idx="31176">
                  <c:v>1.581773E-7</c:v>
                </c:pt>
                <c:pt idx="31177">
                  <c:v>1.5818349999999999E-7</c:v>
                </c:pt>
                <c:pt idx="31178">
                  <c:v>1.581898E-7</c:v>
                </c:pt>
                <c:pt idx="31179">
                  <c:v>1.58196E-7</c:v>
                </c:pt>
                <c:pt idx="31180">
                  <c:v>1.5820230000000001E-7</c:v>
                </c:pt>
                <c:pt idx="31181">
                  <c:v>1.582085E-7</c:v>
                </c:pt>
                <c:pt idx="31182">
                  <c:v>1.5821480000000001E-7</c:v>
                </c:pt>
                <c:pt idx="31183">
                  <c:v>1.58221E-7</c:v>
                </c:pt>
                <c:pt idx="31184">
                  <c:v>1.5822730000000001E-7</c:v>
                </c:pt>
                <c:pt idx="31185">
                  <c:v>1.582335E-7</c:v>
                </c:pt>
                <c:pt idx="31186">
                  <c:v>1.5823980000000001E-7</c:v>
                </c:pt>
                <c:pt idx="31187">
                  <c:v>1.58246E-7</c:v>
                </c:pt>
                <c:pt idx="31188">
                  <c:v>1.5825230000000001E-7</c:v>
                </c:pt>
                <c:pt idx="31189">
                  <c:v>1.582585E-7</c:v>
                </c:pt>
                <c:pt idx="31190">
                  <c:v>1.5826480000000001E-7</c:v>
                </c:pt>
                <c:pt idx="31191">
                  <c:v>1.58271E-7</c:v>
                </c:pt>
                <c:pt idx="31192">
                  <c:v>1.5827730000000001E-7</c:v>
                </c:pt>
                <c:pt idx="31193">
                  <c:v>1.582835E-7</c:v>
                </c:pt>
                <c:pt idx="31194">
                  <c:v>1.5828980000000001E-7</c:v>
                </c:pt>
                <c:pt idx="31195">
                  <c:v>1.58296E-7</c:v>
                </c:pt>
                <c:pt idx="31196">
                  <c:v>1.5830230000000001E-7</c:v>
                </c:pt>
                <c:pt idx="31197">
                  <c:v>1.583085E-7</c:v>
                </c:pt>
                <c:pt idx="31198">
                  <c:v>1.5831479999999999E-7</c:v>
                </c:pt>
                <c:pt idx="31199">
                  <c:v>1.5832100000000001E-7</c:v>
                </c:pt>
                <c:pt idx="31200">
                  <c:v>1.5832729999999999E-7</c:v>
                </c:pt>
                <c:pt idx="31201">
                  <c:v>1.5833350000000001E-7</c:v>
                </c:pt>
                <c:pt idx="31202">
                  <c:v>1.5833979999999999E-7</c:v>
                </c:pt>
                <c:pt idx="31203">
                  <c:v>1.5834600000000001E-7</c:v>
                </c:pt>
                <c:pt idx="31204">
                  <c:v>1.5835229999999999E-7</c:v>
                </c:pt>
                <c:pt idx="31205">
                  <c:v>1.5835850000000001E-7</c:v>
                </c:pt>
                <c:pt idx="31206">
                  <c:v>1.5836479999999999E-7</c:v>
                </c:pt>
                <c:pt idx="31207">
                  <c:v>1.5837100000000001E-7</c:v>
                </c:pt>
                <c:pt idx="31208">
                  <c:v>1.5837729999999999E-7</c:v>
                </c:pt>
                <c:pt idx="31209">
                  <c:v>1.5838350000000001E-7</c:v>
                </c:pt>
                <c:pt idx="31210">
                  <c:v>1.5838979999999999E-7</c:v>
                </c:pt>
                <c:pt idx="31211">
                  <c:v>1.5839600000000001E-7</c:v>
                </c:pt>
                <c:pt idx="31212">
                  <c:v>1.5840229999999999E-7</c:v>
                </c:pt>
                <c:pt idx="31213">
                  <c:v>1.5840850000000001E-7</c:v>
                </c:pt>
                <c:pt idx="31214">
                  <c:v>1.584148E-7</c:v>
                </c:pt>
                <c:pt idx="31215">
                  <c:v>1.5842100000000001E-7</c:v>
                </c:pt>
                <c:pt idx="31216">
                  <c:v>1.584273E-7</c:v>
                </c:pt>
                <c:pt idx="31217">
                  <c:v>1.5843349999999999E-7</c:v>
                </c:pt>
                <c:pt idx="31218">
                  <c:v>1.584398E-7</c:v>
                </c:pt>
                <c:pt idx="31219">
                  <c:v>1.5844599999999999E-7</c:v>
                </c:pt>
                <c:pt idx="31220">
                  <c:v>1.584523E-7</c:v>
                </c:pt>
                <c:pt idx="31221">
                  <c:v>1.5845849999999999E-7</c:v>
                </c:pt>
                <c:pt idx="31222">
                  <c:v>1.584648E-7</c:v>
                </c:pt>
                <c:pt idx="31223">
                  <c:v>1.5847099999999999E-7</c:v>
                </c:pt>
                <c:pt idx="31224">
                  <c:v>1.584773E-7</c:v>
                </c:pt>
                <c:pt idx="31225">
                  <c:v>1.5848349999999999E-7</c:v>
                </c:pt>
                <c:pt idx="31226">
                  <c:v>1.584898E-7</c:v>
                </c:pt>
                <c:pt idx="31227">
                  <c:v>1.5849599999999999E-7</c:v>
                </c:pt>
                <c:pt idx="31228">
                  <c:v>1.585023E-7</c:v>
                </c:pt>
                <c:pt idx="31229">
                  <c:v>1.5850849999999999E-7</c:v>
                </c:pt>
                <c:pt idx="31230">
                  <c:v>1.585148E-7</c:v>
                </c:pt>
                <c:pt idx="31231">
                  <c:v>1.5852099999999999E-7</c:v>
                </c:pt>
                <c:pt idx="31232">
                  <c:v>1.585273E-7</c:v>
                </c:pt>
                <c:pt idx="31233">
                  <c:v>1.5853349999999999E-7</c:v>
                </c:pt>
                <c:pt idx="31234">
                  <c:v>1.585398E-7</c:v>
                </c:pt>
                <c:pt idx="31235">
                  <c:v>1.58546E-7</c:v>
                </c:pt>
                <c:pt idx="31236">
                  <c:v>1.5855230000000001E-7</c:v>
                </c:pt>
                <c:pt idx="31237">
                  <c:v>1.585585E-7</c:v>
                </c:pt>
                <c:pt idx="31238">
                  <c:v>1.5856480000000001E-7</c:v>
                </c:pt>
                <c:pt idx="31239">
                  <c:v>1.58571E-7</c:v>
                </c:pt>
                <c:pt idx="31240">
                  <c:v>1.5857730000000001E-7</c:v>
                </c:pt>
                <c:pt idx="31241">
                  <c:v>1.585835E-7</c:v>
                </c:pt>
                <c:pt idx="31242">
                  <c:v>1.5858980000000001E-7</c:v>
                </c:pt>
                <c:pt idx="31243">
                  <c:v>1.58596E-7</c:v>
                </c:pt>
                <c:pt idx="31244">
                  <c:v>1.5860230000000001E-7</c:v>
                </c:pt>
                <c:pt idx="31245">
                  <c:v>1.586085E-7</c:v>
                </c:pt>
                <c:pt idx="31246">
                  <c:v>1.5861480000000001E-7</c:v>
                </c:pt>
                <c:pt idx="31247">
                  <c:v>1.58621E-7</c:v>
                </c:pt>
                <c:pt idx="31248">
                  <c:v>1.5862730000000001E-7</c:v>
                </c:pt>
                <c:pt idx="31249">
                  <c:v>1.586335E-7</c:v>
                </c:pt>
                <c:pt idx="31250">
                  <c:v>1.5863980000000001E-7</c:v>
                </c:pt>
                <c:pt idx="31251">
                  <c:v>1.58646E-7</c:v>
                </c:pt>
                <c:pt idx="31252">
                  <c:v>1.5865230000000001E-7</c:v>
                </c:pt>
                <c:pt idx="31253">
                  <c:v>1.586585E-7</c:v>
                </c:pt>
                <c:pt idx="31254">
                  <c:v>1.5866479999999999E-7</c:v>
                </c:pt>
                <c:pt idx="31255">
                  <c:v>1.5867100000000001E-7</c:v>
                </c:pt>
                <c:pt idx="31256">
                  <c:v>1.5867729999999999E-7</c:v>
                </c:pt>
                <c:pt idx="31257">
                  <c:v>1.5868350000000001E-7</c:v>
                </c:pt>
                <c:pt idx="31258">
                  <c:v>1.5868979999999999E-7</c:v>
                </c:pt>
                <c:pt idx="31259">
                  <c:v>1.5869600000000001E-7</c:v>
                </c:pt>
                <c:pt idx="31260">
                  <c:v>1.5870229999999999E-7</c:v>
                </c:pt>
                <c:pt idx="31261">
                  <c:v>1.5870850000000001E-7</c:v>
                </c:pt>
                <c:pt idx="31262">
                  <c:v>1.5871479999999999E-7</c:v>
                </c:pt>
                <c:pt idx="31263">
                  <c:v>1.5872100000000001E-7</c:v>
                </c:pt>
                <c:pt idx="31264">
                  <c:v>1.5872729999999999E-7</c:v>
                </c:pt>
                <c:pt idx="31265">
                  <c:v>1.5873350000000001E-7</c:v>
                </c:pt>
                <c:pt idx="31266">
                  <c:v>1.5873979999999999E-7</c:v>
                </c:pt>
                <c:pt idx="31267">
                  <c:v>1.5874600000000001E-7</c:v>
                </c:pt>
                <c:pt idx="31268">
                  <c:v>1.5875229999999999E-7</c:v>
                </c:pt>
                <c:pt idx="31269">
                  <c:v>1.5875850000000001E-7</c:v>
                </c:pt>
                <c:pt idx="31270">
                  <c:v>1.587648E-7</c:v>
                </c:pt>
                <c:pt idx="31271">
                  <c:v>1.5877100000000001E-7</c:v>
                </c:pt>
                <c:pt idx="31272">
                  <c:v>1.587773E-7</c:v>
                </c:pt>
                <c:pt idx="31273">
                  <c:v>1.5878349999999999E-7</c:v>
                </c:pt>
                <c:pt idx="31274">
                  <c:v>1.587898E-7</c:v>
                </c:pt>
                <c:pt idx="31275">
                  <c:v>1.5879599999999999E-7</c:v>
                </c:pt>
                <c:pt idx="31276">
                  <c:v>1.588023E-7</c:v>
                </c:pt>
                <c:pt idx="31277">
                  <c:v>1.5880849999999999E-7</c:v>
                </c:pt>
                <c:pt idx="31278">
                  <c:v>1.588148E-7</c:v>
                </c:pt>
                <c:pt idx="31279">
                  <c:v>1.5882099999999999E-7</c:v>
                </c:pt>
                <c:pt idx="31280">
                  <c:v>1.588273E-7</c:v>
                </c:pt>
                <c:pt idx="31281">
                  <c:v>1.5883349999999999E-7</c:v>
                </c:pt>
                <c:pt idx="31282">
                  <c:v>1.588398E-7</c:v>
                </c:pt>
                <c:pt idx="31283">
                  <c:v>1.5884599999999999E-7</c:v>
                </c:pt>
                <c:pt idx="31284">
                  <c:v>1.588523E-7</c:v>
                </c:pt>
                <c:pt idx="31285">
                  <c:v>1.5885849999999999E-7</c:v>
                </c:pt>
                <c:pt idx="31286">
                  <c:v>1.588648E-7</c:v>
                </c:pt>
                <c:pt idx="31287">
                  <c:v>1.5887099999999999E-7</c:v>
                </c:pt>
                <c:pt idx="31288">
                  <c:v>1.588773E-7</c:v>
                </c:pt>
                <c:pt idx="31289">
                  <c:v>1.5888349999999999E-7</c:v>
                </c:pt>
                <c:pt idx="31290">
                  <c:v>1.588898E-7</c:v>
                </c:pt>
                <c:pt idx="31291">
                  <c:v>1.58896E-7</c:v>
                </c:pt>
                <c:pt idx="31292">
                  <c:v>1.5890230000000001E-7</c:v>
                </c:pt>
                <c:pt idx="31293">
                  <c:v>1.589085E-7</c:v>
                </c:pt>
                <c:pt idx="31294">
                  <c:v>1.5891480000000001E-7</c:v>
                </c:pt>
                <c:pt idx="31295">
                  <c:v>1.58921E-7</c:v>
                </c:pt>
                <c:pt idx="31296">
                  <c:v>1.5892730000000001E-7</c:v>
                </c:pt>
                <c:pt idx="31297">
                  <c:v>1.589335E-7</c:v>
                </c:pt>
                <c:pt idx="31298">
                  <c:v>1.5893980000000001E-7</c:v>
                </c:pt>
                <c:pt idx="31299">
                  <c:v>1.58946E-7</c:v>
                </c:pt>
                <c:pt idx="31300">
                  <c:v>1.5895230000000001E-7</c:v>
                </c:pt>
                <c:pt idx="31301">
                  <c:v>1.589585E-7</c:v>
                </c:pt>
                <c:pt idx="31302">
                  <c:v>1.5896480000000001E-7</c:v>
                </c:pt>
                <c:pt idx="31303">
                  <c:v>1.58971E-7</c:v>
                </c:pt>
                <c:pt idx="31304">
                  <c:v>1.5897730000000001E-7</c:v>
                </c:pt>
                <c:pt idx="31305">
                  <c:v>1.589835E-7</c:v>
                </c:pt>
                <c:pt idx="31306">
                  <c:v>1.5898980000000001E-7</c:v>
                </c:pt>
                <c:pt idx="31307">
                  <c:v>1.58996E-7</c:v>
                </c:pt>
                <c:pt idx="31308">
                  <c:v>1.5900230000000001E-7</c:v>
                </c:pt>
                <c:pt idx="31309">
                  <c:v>1.590085E-7</c:v>
                </c:pt>
                <c:pt idx="31310">
                  <c:v>1.5901479999999999E-7</c:v>
                </c:pt>
                <c:pt idx="31311">
                  <c:v>1.59021E-7</c:v>
                </c:pt>
                <c:pt idx="31312">
                  <c:v>1.5902729999999999E-7</c:v>
                </c:pt>
                <c:pt idx="31313">
                  <c:v>1.5903350000000001E-7</c:v>
                </c:pt>
                <c:pt idx="31314">
                  <c:v>1.5903979999999999E-7</c:v>
                </c:pt>
                <c:pt idx="31315">
                  <c:v>1.5904600000000001E-7</c:v>
                </c:pt>
                <c:pt idx="31316">
                  <c:v>1.5905229999999999E-7</c:v>
                </c:pt>
                <c:pt idx="31317">
                  <c:v>1.5905850000000001E-7</c:v>
                </c:pt>
                <c:pt idx="31318">
                  <c:v>1.5906479999999999E-7</c:v>
                </c:pt>
                <c:pt idx="31319">
                  <c:v>1.5907100000000001E-7</c:v>
                </c:pt>
                <c:pt idx="31320">
                  <c:v>1.5907729999999999E-7</c:v>
                </c:pt>
                <c:pt idx="31321">
                  <c:v>1.5908350000000001E-7</c:v>
                </c:pt>
                <c:pt idx="31322">
                  <c:v>1.5908979999999999E-7</c:v>
                </c:pt>
                <c:pt idx="31323">
                  <c:v>1.5909600000000001E-7</c:v>
                </c:pt>
                <c:pt idx="31324">
                  <c:v>1.5910229999999999E-7</c:v>
                </c:pt>
                <c:pt idx="31325">
                  <c:v>1.5910850000000001E-7</c:v>
                </c:pt>
                <c:pt idx="31326">
                  <c:v>1.5911479999999999E-7</c:v>
                </c:pt>
                <c:pt idx="31327">
                  <c:v>1.5912100000000001E-7</c:v>
                </c:pt>
                <c:pt idx="31328">
                  <c:v>1.591273E-7</c:v>
                </c:pt>
                <c:pt idx="31329">
                  <c:v>1.5913349999999999E-7</c:v>
                </c:pt>
                <c:pt idx="31330">
                  <c:v>1.591398E-7</c:v>
                </c:pt>
                <c:pt idx="31331">
                  <c:v>1.5914599999999999E-7</c:v>
                </c:pt>
                <c:pt idx="31332">
                  <c:v>1.591523E-7</c:v>
                </c:pt>
                <c:pt idx="31333">
                  <c:v>1.5915849999999999E-7</c:v>
                </c:pt>
                <c:pt idx="31334">
                  <c:v>1.591648E-7</c:v>
                </c:pt>
                <c:pt idx="31335">
                  <c:v>1.5917099999999999E-7</c:v>
                </c:pt>
                <c:pt idx="31336">
                  <c:v>1.591773E-7</c:v>
                </c:pt>
                <c:pt idx="31337">
                  <c:v>1.5918349999999999E-7</c:v>
                </c:pt>
                <c:pt idx="31338">
                  <c:v>1.591898E-7</c:v>
                </c:pt>
                <c:pt idx="31339">
                  <c:v>1.5919599999999999E-7</c:v>
                </c:pt>
                <c:pt idx="31340">
                  <c:v>1.592023E-7</c:v>
                </c:pt>
                <c:pt idx="31341">
                  <c:v>1.5920849999999999E-7</c:v>
                </c:pt>
                <c:pt idx="31342">
                  <c:v>1.592148E-7</c:v>
                </c:pt>
                <c:pt idx="31343">
                  <c:v>1.5922099999999999E-7</c:v>
                </c:pt>
                <c:pt idx="31344">
                  <c:v>1.592273E-7</c:v>
                </c:pt>
                <c:pt idx="31345">
                  <c:v>1.5923349999999999E-7</c:v>
                </c:pt>
                <c:pt idx="31346">
                  <c:v>1.592398E-7</c:v>
                </c:pt>
                <c:pt idx="31347">
                  <c:v>1.59246E-7</c:v>
                </c:pt>
                <c:pt idx="31348">
                  <c:v>1.5925230000000001E-7</c:v>
                </c:pt>
                <c:pt idx="31349">
                  <c:v>1.592585E-7</c:v>
                </c:pt>
                <c:pt idx="31350">
                  <c:v>1.5926480000000001E-7</c:v>
                </c:pt>
                <c:pt idx="31351">
                  <c:v>1.59271E-7</c:v>
                </c:pt>
                <c:pt idx="31352">
                  <c:v>1.5927730000000001E-7</c:v>
                </c:pt>
                <c:pt idx="31353">
                  <c:v>1.592835E-7</c:v>
                </c:pt>
                <c:pt idx="31354">
                  <c:v>1.5928980000000001E-7</c:v>
                </c:pt>
                <c:pt idx="31355">
                  <c:v>1.59296E-7</c:v>
                </c:pt>
                <c:pt idx="31356">
                  <c:v>1.5930230000000001E-7</c:v>
                </c:pt>
                <c:pt idx="31357">
                  <c:v>1.593085E-7</c:v>
                </c:pt>
                <c:pt idx="31358">
                  <c:v>1.5931480000000001E-7</c:v>
                </c:pt>
                <c:pt idx="31359">
                  <c:v>1.59321E-7</c:v>
                </c:pt>
                <c:pt idx="31360">
                  <c:v>1.5932730000000001E-7</c:v>
                </c:pt>
                <c:pt idx="31361">
                  <c:v>1.593335E-7</c:v>
                </c:pt>
                <c:pt idx="31362">
                  <c:v>1.5933980000000001E-7</c:v>
                </c:pt>
                <c:pt idx="31363">
                  <c:v>1.59346E-7</c:v>
                </c:pt>
                <c:pt idx="31364">
                  <c:v>1.5935230000000001E-7</c:v>
                </c:pt>
                <c:pt idx="31365">
                  <c:v>1.593585E-7</c:v>
                </c:pt>
                <c:pt idx="31366">
                  <c:v>1.5936479999999999E-7</c:v>
                </c:pt>
                <c:pt idx="31367">
                  <c:v>1.59371E-7</c:v>
                </c:pt>
                <c:pt idx="31368">
                  <c:v>1.5937729999999999E-7</c:v>
                </c:pt>
                <c:pt idx="31369">
                  <c:v>1.5938350000000001E-7</c:v>
                </c:pt>
                <c:pt idx="31370">
                  <c:v>1.5938979999999999E-7</c:v>
                </c:pt>
                <c:pt idx="31371">
                  <c:v>1.5939600000000001E-7</c:v>
                </c:pt>
                <c:pt idx="31372">
                  <c:v>1.5940229999999999E-7</c:v>
                </c:pt>
                <c:pt idx="31373">
                  <c:v>1.5940850000000001E-7</c:v>
                </c:pt>
                <c:pt idx="31374">
                  <c:v>1.5941479999999999E-7</c:v>
                </c:pt>
                <c:pt idx="31375">
                  <c:v>1.5942100000000001E-7</c:v>
                </c:pt>
                <c:pt idx="31376">
                  <c:v>1.5942729999999999E-7</c:v>
                </c:pt>
                <c:pt idx="31377">
                  <c:v>1.5943350000000001E-7</c:v>
                </c:pt>
                <c:pt idx="31378">
                  <c:v>1.5943979999999999E-7</c:v>
                </c:pt>
                <c:pt idx="31379">
                  <c:v>1.5944600000000001E-7</c:v>
                </c:pt>
                <c:pt idx="31380">
                  <c:v>1.5945229999999999E-7</c:v>
                </c:pt>
                <c:pt idx="31381">
                  <c:v>1.5945850000000001E-7</c:v>
                </c:pt>
                <c:pt idx="31382">
                  <c:v>1.5946479999999999E-7</c:v>
                </c:pt>
                <c:pt idx="31383">
                  <c:v>1.5947100000000001E-7</c:v>
                </c:pt>
                <c:pt idx="31384">
                  <c:v>1.594773E-7</c:v>
                </c:pt>
                <c:pt idx="31385">
                  <c:v>1.5948349999999999E-7</c:v>
                </c:pt>
                <c:pt idx="31386">
                  <c:v>1.594898E-7</c:v>
                </c:pt>
                <c:pt idx="31387">
                  <c:v>1.5949599999999999E-7</c:v>
                </c:pt>
                <c:pt idx="31388">
                  <c:v>1.595023E-7</c:v>
                </c:pt>
                <c:pt idx="31389">
                  <c:v>1.5950849999999999E-7</c:v>
                </c:pt>
                <c:pt idx="31390">
                  <c:v>1.595148E-7</c:v>
                </c:pt>
                <c:pt idx="31391">
                  <c:v>1.5952099999999999E-7</c:v>
                </c:pt>
                <c:pt idx="31392">
                  <c:v>1.595273E-7</c:v>
                </c:pt>
                <c:pt idx="31393">
                  <c:v>1.5953349999999999E-7</c:v>
                </c:pt>
                <c:pt idx="31394">
                  <c:v>1.595398E-7</c:v>
                </c:pt>
                <c:pt idx="31395">
                  <c:v>1.5954599999999999E-7</c:v>
                </c:pt>
                <c:pt idx="31396">
                  <c:v>1.595523E-7</c:v>
                </c:pt>
                <c:pt idx="31397">
                  <c:v>1.5955849999999999E-7</c:v>
                </c:pt>
                <c:pt idx="31398">
                  <c:v>1.595648E-7</c:v>
                </c:pt>
                <c:pt idx="31399">
                  <c:v>1.5957099999999999E-7</c:v>
                </c:pt>
                <c:pt idx="31400">
                  <c:v>1.595773E-7</c:v>
                </c:pt>
                <c:pt idx="31401">
                  <c:v>1.5958349999999999E-7</c:v>
                </c:pt>
                <c:pt idx="31402">
                  <c:v>1.595898E-7</c:v>
                </c:pt>
                <c:pt idx="31403">
                  <c:v>1.59596E-7</c:v>
                </c:pt>
                <c:pt idx="31404">
                  <c:v>1.5960230000000001E-7</c:v>
                </c:pt>
                <c:pt idx="31405">
                  <c:v>1.596085E-7</c:v>
                </c:pt>
                <c:pt idx="31406">
                  <c:v>1.5961480000000001E-7</c:v>
                </c:pt>
                <c:pt idx="31407">
                  <c:v>1.59621E-7</c:v>
                </c:pt>
                <c:pt idx="31408">
                  <c:v>1.5962730000000001E-7</c:v>
                </c:pt>
                <c:pt idx="31409">
                  <c:v>1.596335E-7</c:v>
                </c:pt>
                <c:pt idx="31410">
                  <c:v>1.5963980000000001E-7</c:v>
                </c:pt>
                <c:pt idx="31411">
                  <c:v>1.59646E-7</c:v>
                </c:pt>
                <c:pt idx="31412">
                  <c:v>1.5965230000000001E-7</c:v>
                </c:pt>
                <c:pt idx="31413">
                  <c:v>1.596585E-7</c:v>
                </c:pt>
                <c:pt idx="31414">
                  <c:v>1.5966480000000001E-7</c:v>
                </c:pt>
                <c:pt idx="31415">
                  <c:v>1.59671E-7</c:v>
                </c:pt>
                <c:pt idx="31416">
                  <c:v>1.5967730000000001E-7</c:v>
                </c:pt>
                <c:pt idx="31417">
                  <c:v>1.596835E-7</c:v>
                </c:pt>
                <c:pt idx="31418">
                  <c:v>1.5968980000000001E-7</c:v>
                </c:pt>
                <c:pt idx="31419">
                  <c:v>1.59696E-7</c:v>
                </c:pt>
                <c:pt idx="31420">
                  <c:v>1.5970230000000001E-7</c:v>
                </c:pt>
                <c:pt idx="31421">
                  <c:v>1.597085E-7</c:v>
                </c:pt>
                <c:pt idx="31422">
                  <c:v>1.5971479999999999E-7</c:v>
                </c:pt>
                <c:pt idx="31423">
                  <c:v>1.59721E-7</c:v>
                </c:pt>
                <c:pt idx="31424">
                  <c:v>1.5972729999999999E-7</c:v>
                </c:pt>
                <c:pt idx="31425">
                  <c:v>1.5973350000000001E-7</c:v>
                </c:pt>
                <c:pt idx="31426">
                  <c:v>1.5973979999999999E-7</c:v>
                </c:pt>
                <c:pt idx="31427">
                  <c:v>1.5974600000000001E-7</c:v>
                </c:pt>
                <c:pt idx="31428">
                  <c:v>1.5975229999999999E-7</c:v>
                </c:pt>
                <c:pt idx="31429">
                  <c:v>1.5975850000000001E-7</c:v>
                </c:pt>
                <c:pt idx="31430">
                  <c:v>1.5976479999999999E-7</c:v>
                </c:pt>
                <c:pt idx="31431">
                  <c:v>1.5977100000000001E-7</c:v>
                </c:pt>
                <c:pt idx="31432">
                  <c:v>1.5977729999999999E-7</c:v>
                </c:pt>
                <c:pt idx="31433">
                  <c:v>1.5978350000000001E-7</c:v>
                </c:pt>
                <c:pt idx="31434">
                  <c:v>1.5978979999999999E-7</c:v>
                </c:pt>
                <c:pt idx="31435">
                  <c:v>1.5979600000000001E-7</c:v>
                </c:pt>
                <c:pt idx="31436">
                  <c:v>1.5980229999999999E-7</c:v>
                </c:pt>
                <c:pt idx="31437">
                  <c:v>1.5980850000000001E-7</c:v>
                </c:pt>
                <c:pt idx="31438">
                  <c:v>1.5981479999999999E-7</c:v>
                </c:pt>
                <c:pt idx="31439">
                  <c:v>1.5982100000000001E-7</c:v>
                </c:pt>
                <c:pt idx="31440">
                  <c:v>1.598273E-7</c:v>
                </c:pt>
                <c:pt idx="31441">
                  <c:v>1.5983350000000001E-7</c:v>
                </c:pt>
                <c:pt idx="31442">
                  <c:v>1.598398E-7</c:v>
                </c:pt>
                <c:pt idx="31443">
                  <c:v>1.5984599999999999E-7</c:v>
                </c:pt>
                <c:pt idx="31444">
                  <c:v>1.598523E-7</c:v>
                </c:pt>
                <c:pt idx="31445">
                  <c:v>1.5985849999999999E-7</c:v>
                </c:pt>
                <c:pt idx="31446">
                  <c:v>1.598648E-7</c:v>
                </c:pt>
                <c:pt idx="31447">
                  <c:v>1.5987099999999999E-7</c:v>
                </c:pt>
                <c:pt idx="31448">
                  <c:v>1.598773E-7</c:v>
                </c:pt>
                <c:pt idx="31449">
                  <c:v>1.5988349999999999E-7</c:v>
                </c:pt>
                <c:pt idx="31450">
                  <c:v>1.598898E-7</c:v>
                </c:pt>
                <c:pt idx="31451">
                  <c:v>1.5989599999999999E-7</c:v>
                </c:pt>
                <c:pt idx="31452">
                  <c:v>1.599023E-7</c:v>
                </c:pt>
                <c:pt idx="31453">
                  <c:v>1.5990849999999999E-7</c:v>
                </c:pt>
                <c:pt idx="31454">
                  <c:v>1.599148E-7</c:v>
                </c:pt>
                <c:pt idx="31455">
                  <c:v>1.5992099999999999E-7</c:v>
                </c:pt>
                <c:pt idx="31456">
                  <c:v>1.599273E-7</c:v>
                </c:pt>
                <c:pt idx="31457">
                  <c:v>1.5993349999999999E-7</c:v>
                </c:pt>
                <c:pt idx="31458">
                  <c:v>1.599398E-7</c:v>
                </c:pt>
                <c:pt idx="31459">
                  <c:v>1.59946E-7</c:v>
                </c:pt>
                <c:pt idx="31460">
                  <c:v>1.599523E-7</c:v>
                </c:pt>
                <c:pt idx="31461">
                  <c:v>1.599585E-7</c:v>
                </c:pt>
                <c:pt idx="31462">
                  <c:v>1.5996480000000001E-7</c:v>
                </c:pt>
                <c:pt idx="31463">
                  <c:v>1.59971E-7</c:v>
                </c:pt>
                <c:pt idx="31464">
                  <c:v>1.5997730000000001E-7</c:v>
                </c:pt>
                <c:pt idx="31465">
                  <c:v>1.599835E-7</c:v>
                </c:pt>
                <c:pt idx="31466">
                  <c:v>1.5998980000000001E-7</c:v>
                </c:pt>
                <c:pt idx="31467">
                  <c:v>1.59996E-7</c:v>
                </c:pt>
                <c:pt idx="31468">
                  <c:v>1.6000230000000001E-7</c:v>
                </c:pt>
                <c:pt idx="31469">
                  <c:v>1.600085E-7</c:v>
                </c:pt>
                <c:pt idx="31470">
                  <c:v>1.6001480000000001E-7</c:v>
                </c:pt>
                <c:pt idx="31471">
                  <c:v>1.60021E-7</c:v>
                </c:pt>
                <c:pt idx="31472">
                  <c:v>1.6002730000000001E-7</c:v>
                </c:pt>
                <c:pt idx="31473">
                  <c:v>1.600335E-7</c:v>
                </c:pt>
                <c:pt idx="31474">
                  <c:v>1.6003980000000001E-7</c:v>
                </c:pt>
                <c:pt idx="31475">
                  <c:v>1.60046E-7</c:v>
                </c:pt>
                <c:pt idx="31476">
                  <c:v>1.6005230000000001E-7</c:v>
                </c:pt>
                <c:pt idx="31477">
                  <c:v>1.600585E-7</c:v>
                </c:pt>
                <c:pt idx="31478">
                  <c:v>1.6006479999999999E-7</c:v>
                </c:pt>
                <c:pt idx="31479">
                  <c:v>1.60071E-7</c:v>
                </c:pt>
                <c:pt idx="31480">
                  <c:v>1.6007729999999999E-7</c:v>
                </c:pt>
                <c:pt idx="31481">
                  <c:v>1.6008350000000001E-7</c:v>
                </c:pt>
                <c:pt idx="31482">
                  <c:v>1.6008979999999999E-7</c:v>
                </c:pt>
                <c:pt idx="31483">
                  <c:v>1.6009600000000001E-7</c:v>
                </c:pt>
                <c:pt idx="31484">
                  <c:v>1.6010229999999999E-7</c:v>
                </c:pt>
                <c:pt idx="31485">
                  <c:v>1.6010850000000001E-7</c:v>
                </c:pt>
                <c:pt idx="31486">
                  <c:v>1.6011479999999999E-7</c:v>
                </c:pt>
                <c:pt idx="31487">
                  <c:v>1.6012100000000001E-7</c:v>
                </c:pt>
                <c:pt idx="31488">
                  <c:v>1.6012729999999999E-7</c:v>
                </c:pt>
                <c:pt idx="31489">
                  <c:v>1.6013350000000001E-7</c:v>
                </c:pt>
                <c:pt idx="31490">
                  <c:v>1.6013979999999999E-7</c:v>
                </c:pt>
                <c:pt idx="31491">
                  <c:v>1.6014600000000001E-7</c:v>
                </c:pt>
                <c:pt idx="31492">
                  <c:v>1.6015229999999999E-7</c:v>
                </c:pt>
                <c:pt idx="31493">
                  <c:v>1.6015850000000001E-7</c:v>
                </c:pt>
                <c:pt idx="31494">
                  <c:v>1.6016479999999999E-7</c:v>
                </c:pt>
                <c:pt idx="31495">
                  <c:v>1.6017100000000001E-7</c:v>
                </c:pt>
                <c:pt idx="31496">
                  <c:v>1.601773E-7</c:v>
                </c:pt>
                <c:pt idx="31497">
                  <c:v>1.6018350000000001E-7</c:v>
                </c:pt>
                <c:pt idx="31498">
                  <c:v>1.601898E-7</c:v>
                </c:pt>
                <c:pt idx="31499">
                  <c:v>1.6019599999999999E-7</c:v>
                </c:pt>
                <c:pt idx="31500">
                  <c:v>1.602023E-7</c:v>
                </c:pt>
                <c:pt idx="31501">
                  <c:v>1.6020849999999999E-7</c:v>
                </c:pt>
                <c:pt idx="31502">
                  <c:v>1.602148E-7</c:v>
                </c:pt>
                <c:pt idx="31503">
                  <c:v>1.6022099999999999E-7</c:v>
                </c:pt>
                <c:pt idx="31504">
                  <c:v>1.602273E-7</c:v>
                </c:pt>
                <c:pt idx="31505">
                  <c:v>1.6023349999999999E-7</c:v>
                </c:pt>
                <c:pt idx="31506">
                  <c:v>1.602398E-7</c:v>
                </c:pt>
                <c:pt idx="31507">
                  <c:v>1.6024599999999999E-7</c:v>
                </c:pt>
                <c:pt idx="31508">
                  <c:v>1.602523E-7</c:v>
                </c:pt>
                <c:pt idx="31509">
                  <c:v>1.6025849999999999E-7</c:v>
                </c:pt>
                <c:pt idx="31510">
                  <c:v>1.602648E-7</c:v>
                </c:pt>
                <c:pt idx="31511">
                  <c:v>1.6027099999999999E-7</c:v>
                </c:pt>
                <c:pt idx="31512">
                  <c:v>1.602773E-7</c:v>
                </c:pt>
                <c:pt idx="31513">
                  <c:v>1.6028349999999999E-7</c:v>
                </c:pt>
                <c:pt idx="31514">
                  <c:v>1.602898E-7</c:v>
                </c:pt>
                <c:pt idx="31515">
                  <c:v>1.6029599999999999E-7</c:v>
                </c:pt>
                <c:pt idx="31516">
                  <c:v>1.603023E-7</c:v>
                </c:pt>
                <c:pt idx="31517">
                  <c:v>1.603085E-7</c:v>
                </c:pt>
                <c:pt idx="31518">
                  <c:v>1.6031480000000001E-7</c:v>
                </c:pt>
                <c:pt idx="31519">
                  <c:v>1.60321E-7</c:v>
                </c:pt>
                <c:pt idx="31520">
                  <c:v>1.6032730000000001E-7</c:v>
                </c:pt>
                <c:pt idx="31521">
                  <c:v>1.603335E-7</c:v>
                </c:pt>
                <c:pt idx="31522">
                  <c:v>1.6033980000000001E-7</c:v>
                </c:pt>
                <c:pt idx="31523">
                  <c:v>1.60346E-7</c:v>
                </c:pt>
                <c:pt idx="31524">
                  <c:v>1.6035230000000001E-7</c:v>
                </c:pt>
                <c:pt idx="31525">
                  <c:v>1.603585E-7</c:v>
                </c:pt>
                <c:pt idx="31526">
                  <c:v>1.6036480000000001E-7</c:v>
                </c:pt>
                <c:pt idx="31527">
                  <c:v>1.60371E-7</c:v>
                </c:pt>
                <c:pt idx="31528">
                  <c:v>1.6037730000000001E-7</c:v>
                </c:pt>
                <c:pt idx="31529">
                  <c:v>1.603835E-7</c:v>
                </c:pt>
                <c:pt idx="31530">
                  <c:v>1.6038980000000001E-7</c:v>
                </c:pt>
                <c:pt idx="31531">
                  <c:v>1.60396E-7</c:v>
                </c:pt>
                <c:pt idx="31532">
                  <c:v>1.6040230000000001E-7</c:v>
                </c:pt>
                <c:pt idx="31533">
                  <c:v>1.604085E-7</c:v>
                </c:pt>
                <c:pt idx="31534">
                  <c:v>1.6041480000000001E-7</c:v>
                </c:pt>
                <c:pt idx="31535">
                  <c:v>1.60421E-7</c:v>
                </c:pt>
                <c:pt idx="31536">
                  <c:v>1.6042729999999999E-7</c:v>
                </c:pt>
                <c:pt idx="31537">
                  <c:v>1.6043350000000001E-7</c:v>
                </c:pt>
                <c:pt idx="31538">
                  <c:v>1.6043979999999999E-7</c:v>
                </c:pt>
                <c:pt idx="31539">
                  <c:v>1.6044600000000001E-7</c:v>
                </c:pt>
                <c:pt idx="31540">
                  <c:v>1.6045229999999999E-7</c:v>
                </c:pt>
                <c:pt idx="31541">
                  <c:v>1.6045850000000001E-7</c:v>
                </c:pt>
                <c:pt idx="31542">
                  <c:v>1.6046479999999999E-7</c:v>
                </c:pt>
                <c:pt idx="31543">
                  <c:v>1.6047100000000001E-7</c:v>
                </c:pt>
                <c:pt idx="31544">
                  <c:v>1.6047729999999999E-7</c:v>
                </c:pt>
                <c:pt idx="31545">
                  <c:v>1.6048350000000001E-7</c:v>
                </c:pt>
                <c:pt idx="31546">
                  <c:v>1.6048979999999999E-7</c:v>
                </c:pt>
                <c:pt idx="31547">
                  <c:v>1.6049600000000001E-7</c:v>
                </c:pt>
                <c:pt idx="31548">
                  <c:v>1.6050229999999999E-7</c:v>
                </c:pt>
                <c:pt idx="31549">
                  <c:v>1.6050850000000001E-7</c:v>
                </c:pt>
                <c:pt idx="31550">
                  <c:v>1.6051479999999999E-7</c:v>
                </c:pt>
                <c:pt idx="31551">
                  <c:v>1.6052100000000001E-7</c:v>
                </c:pt>
                <c:pt idx="31552">
                  <c:v>1.605273E-7</c:v>
                </c:pt>
                <c:pt idx="31553">
                  <c:v>1.6053350000000001E-7</c:v>
                </c:pt>
                <c:pt idx="31554">
                  <c:v>1.605398E-7</c:v>
                </c:pt>
                <c:pt idx="31555">
                  <c:v>1.6054599999999999E-7</c:v>
                </c:pt>
                <c:pt idx="31556">
                  <c:v>1.605523E-7</c:v>
                </c:pt>
                <c:pt idx="31557">
                  <c:v>1.6055849999999999E-7</c:v>
                </c:pt>
                <c:pt idx="31558">
                  <c:v>1.605648E-7</c:v>
                </c:pt>
                <c:pt idx="31559">
                  <c:v>1.6057099999999999E-7</c:v>
                </c:pt>
                <c:pt idx="31560">
                  <c:v>1.605773E-7</c:v>
                </c:pt>
                <c:pt idx="31561">
                  <c:v>1.6058349999999999E-7</c:v>
                </c:pt>
                <c:pt idx="31562">
                  <c:v>1.605898E-7</c:v>
                </c:pt>
                <c:pt idx="31563">
                  <c:v>1.6059599999999999E-7</c:v>
                </c:pt>
                <c:pt idx="31564">
                  <c:v>1.606023E-7</c:v>
                </c:pt>
                <c:pt idx="31565">
                  <c:v>1.6060849999999999E-7</c:v>
                </c:pt>
                <c:pt idx="31566">
                  <c:v>1.606148E-7</c:v>
                </c:pt>
                <c:pt idx="31567">
                  <c:v>1.6062099999999999E-7</c:v>
                </c:pt>
                <c:pt idx="31568">
                  <c:v>1.606273E-7</c:v>
                </c:pt>
                <c:pt idx="31569">
                  <c:v>1.6063349999999999E-7</c:v>
                </c:pt>
                <c:pt idx="31570">
                  <c:v>1.606398E-7</c:v>
                </c:pt>
                <c:pt idx="31571">
                  <c:v>1.6064599999999999E-7</c:v>
                </c:pt>
                <c:pt idx="31572">
                  <c:v>1.606523E-7</c:v>
                </c:pt>
                <c:pt idx="31573">
                  <c:v>1.606585E-7</c:v>
                </c:pt>
                <c:pt idx="31574">
                  <c:v>1.6066480000000001E-7</c:v>
                </c:pt>
                <c:pt idx="31575">
                  <c:v>1.60671E-7</c:v>
                </c:pt>
                <c:pt idx="31576">
                  <c:v>1.6067730000000001E-7</c:v>
                </c:pt>
                <c:pt idx="31577">
                  <c:v>1.606835E-7</c:v>
                </c:pt>
                <c:pt idx="31578">
                  <c:v>1.6068980000000001E-7</c:v>
                </c:pt>
                <c:pt idx="31579">
                  <c:v>1.60696E-7</c:v>
                </c:pt>
                <c:pt idx="31580">
                  <c:v>1.6070230000000001E-7</c:v>
                </c:pt>
                <c:pt idx="31581">
                  <c:v>1.607085E-7</c:v>
                </c:pt>
                <c:pt idx="31582">
                  <c:v>1.6071480000000001E-7</c:v>
                </c:pt>
                <c:pt idx="31583">
                  <c:v>1.60721E-7</c:v>
                </c:pt>
                <c:pt idx="31584">
                  <c:v>1.6072730000000001E-7</c:v>
                </c:pt>
                <c:pt idx="31585">
                  <c:v>1.607335E-7</c:v>
                </c:pt>
                <c:pt idx="31586">
                  <c:v>1.6073980000000001E-7</c:v>
                </c:pt>
                <c:pt idx="31587">
                  <c:v>1.60746E-7</c:v>
                </c:pt>
                <c:pt idx="31588">
                  <c:v>1.6075230000000001E-7</c:v>
                </c:pt>
                <c:pt idx="31589">
                  <c:v>1.607585E-7</c:v>
                </c:pt>
                <c:pt idx="31590">
                  <c:v>1.6076480000000001E-7</c:v>
                </c:pt>
                <c:pt idx="31591">
                  <c:v>1.60771E-7</c:v>
                </c:pt>
                <c:pt idx="31592">
                  <c:v>1.6077729999999999E-7</c:v>
                </c:pt>
                <c:pt idx="31593">
                  <c:v>1.6078350000000001E-7</c:v>
                </c:pt>
                <c:pt idx="31594">
                  <c:v>1.6078979999999999E-7</c:v>
                </c:pt>
                <c:pt idx="31595">
                  <c:v>1.6079600000000001E-7</c:v>
                </c:pt>
                <c:pt idx="31596">
                  <c:v>1.6080229999999999E-7</c:v>
                </c:pt>
                <c:pt idx="31597">
                  <c:v>1.6080850000000001E-7</c:v>
                </c:pt>
                <c:pt idx="31598">
                  <c:v>1.6081479999999999E-7</c:v>
                </c:pt>
                <c:pt idx="31599">
                  <c:v>1.6082100000000001E-7</c:v>
                </c:pt>
                <c:pt idx="31600">
                  <c:v>1.6082729999999999E-7</c:v>
                </c:pt>
                <c:pt idx="31601">
                  <c:v>1.6083350000000001E-7</c:v>
                </c:pt>
                <c:pt idx="31602">
                  <c:v>1.6083979999999999E-7</c:v>
                </c:pt>
                <c:pt idx="31603">
                  <c:v>1.6084600000000001E-7</c:v>
                </c:pt>
                <c:pt idx="31604">
                  <c:v>1.6085229999999999E-7</c:v>
                </c:pt>
                <c:pt idx="31605">
                  <c:v>1.6085850000000001E-7</c:v>
                </c:pt>
                <c:pt idx="31606">
                  <c:v>1.6086479999999999E-7</c:v>
                </c:pt>
                <c:pt idx="31607">
                  <c:v>1.6087100000000001E-7</c:v>
                </c:pt>
                <c:pt idx="31608">
                  <c:v>1.6087729999999999E-7</c:v>
                </c:pt>
                <c:pt idx="31609">
                  <c:v>1.6088350000000001E-7</c:v>
                </c:pt>
                <c:pt idx="31610">
                  <c:v>1.608898E-7</c:v>
                </c:pt>
                <c:pt idx="31611">
                  <c:v>1.6089599999999999E-7</c:v>
                </c:pt>
                <c:pt idx="31612">
                  <c:v>1.609023E-7</c:v>
                </c:pt>
                <c:pt idx="31613">
                  <c:v>1.6090849999999999E-7</c:v>
                </c:pt>
                <c:pt idx="31614">
                  <c:v>1.609148E-7</c:v>
                </c:pt>
                <c:pt idx="31615">
                  <c:v>1.6092099999999999E-7</c:v>
                </c:pt>
                <c:pt idx="31616">
                  <c:v>1.609273E-7</c:v>
                </c:pt>
                <c:pt idx="31617">
                  <c:v>1.6093349999999999E-7</c:v>
                </c:pt>
                <c:pt idx="31618">
                  <c:v>1.609398E-7</c:v>
                </c:pt>
                <c:pt idx="31619">
                  <c:v>1.6094599999999999E-7</c:v>
                </c:pt>
                <c:pt idx="31620">
                  <c:v>1.609523E-7</c:v>
                </c:pt>
                <c:pt idx="31621">
                  <c:v>1.6095849999999999E-7</c:v>
                </c:pt>
                <c:pt idx="31622">
                  <c:v>1.609648E-7</c:v>
                </c:pt>
                <c:pt idx="31623">
                  <c:v>1.6097099999999999E-7</c:v>
                </c:pt>
                <c:pt idx="31624">
                  <c:v>1.609773E-7</c:v>
                </c:pt>
                <c:pt idx="31625">
                  <c:v>1.6098349999999999E-7</c:v>
                </c:pt>
                <c:pt idx="31626">
                  <c:v>1.609898E-7</c:v>
                </c:pt>
                <c:pt idx="31627">
                  <c:v>1.6099599999999999E-7</c:v>
                </c:pt>
                <c:pt idx="31628">
                  <c:v>1.610023E-7</c:v>
                </c:pt>
                <c:pt idx="31629">
                  <c:v>1.610085E-7</c:v>
                </c:pt>
                <c:pt idx="31630">
                  <c:v>1.6101480000000001E-7</c:v>
                </c:pt>
                <c:pt idx="31631">
                  <c:v>1.61021E-7</c:v>
                </c:pt>
                <c:pt idx="31632">
                  <c:v>1.6102730000000001E-7</c:v>
                </c:pt>
                <c:pt idx="31633">
                  <c:v>1.610335E-7</c:v>
                </c:pt>
                <c:pt idx="31634">
                  <c:v>1.6103980000000001E-7</c:v>
                </c:pt>
                <c:pt idx="31635">
                  <c:v>1.61046E-7</c:v>
                </c:pt>
                <c:pt idx="31636">
                  <c:v>1.6105230000000001E-7</c:v>
                </c:pt>
                <c:pt idx="31637">
                  <c:v>1.610585E-7</c:v>
                </c:pt>
                <c:pt idx="31638">
                  <c:v>1.6106480000000001E-7</c:v>
                </c:pt>
                <c:pt idx="31639">
                  <c:v>1.61071E-7</c:v>
                </c:pt>
                <c:pt idx="31640">
                  <c:v>1.6107730000000001E-7</c:v>
                </c:pt>
                <c:pt idx="31641">
                  <c:v>1.610835E-7</c:v>
                </c:pt>
                <c:pt idx="31642">
                  <c:v>1.6108980000000001E-7</c:v>
                </c:pt>
                <c:pt idx="31643">
                  <c:v>1.61096E-7</c:v>
                </c:pt>
                <c:pt idx="31644">
                  <c:v>1.6110230000000001E-7</c:v>
                </c:pt>
                <c:pt idx="31645">
                  <c:v>1.611085E-7</c:v>
                </c:pt>
                <c:pt idx="31646">
                  <c:v>1.6111480000000001E-7</c:v>
                </c:pt>
                <c:pt idx="31647">
                  <c:v>1.61121E-7</c:v>
                </c:pt>
                <c:pt idx="31648">
                  <c:v>1.6112729999999999E-7</c:v>
                </c:pt>
                <c:pt idx="31649">
                  <c:v>1.611335E-7</c:v>
                </c:pt>
                <c:pt idx="31650">
                  <c:v>1.6113979999999999E-7</c:v>
                </c:pt>
                <c:pt idx="31651">
                  <c:v>1.6114600000000001E-7</c:v>
                </c:pt>
                <c:pt idx="31652">
                  <c:v>1.6115229999999999E-7</c:v>
                </c:pt>
                <c:pt idx="31653">
                  <c:v>1.6115850000000001E-7</c:v>
                </c:pt>
                <c:pt idx="31654">
                  <c:v>1.6116479999999999E-7</c:v>
                </c:pt>
                <c:pt idx="31655">
                  <c:v>1.6117100000000001E-7</c:v>
                </c:pt>
                <c:pt idx="31656">
                  <c:v>1.6117729999999999E-7</c:v>
                </c:pt>
                <c:pt idx="31657">
                  <c:v>1.6118350000000001E-7</c:v>
                </c:pt>
                <c:pt idx="31658">
                  <c:v>1.6118979999999999E-7</c:v>
                </c:pt>
                <c:pt idx="31659">
                  <c:v>1.6119600000000001E-7</c:v>
                </c:pt>
                <c:pt idx="31660">
                  <c:v>1.6120229999999999E-7</c:v>
                </c:pt>
                <c:pt idx="31661">
                  <c:v>1.6120850000000001E-7</c:v>
                </c:pt>
                <c:pt idx="31662">
                  <c:v>1.6121479999999999E-7</c:v>
                </c:pt>
                <c:pt idx="31663">
                  <c:v>1.6122100000000001E-7</c:v>
                </c:pt>
                <c:pt idx="31664">
                  <c:v>1.6122729999999999E-7</c:v>
                </c:pt>
                <c:pt idx="31665">
                  <c:v>1.6123350000000001E-7</c:v>
                </c:pt>
                <c:pt idx="31666">
                  <c:v>1.612398E-7</c:v>
                </c:pt>
                <c:pt idx="31667">
                  <c:v>1.6124599999999999E-7</c:v>
                </c:pt>
                <c:pt idx="31668">
                  <c:v>1.612523E-7</c:v>
                </c:pt>
                <c:pt idx="31669">
                  <c:v>1.6125849999999999E-7</c:v>
                </c:pt>
                <c:pt idx="31670">
                  <c:v>1.612648E-7</c:v>
                </c:pt>
                <c:pt idx="31671">
                  <c:v>1.6127099999999999E-7</c:v>
                </c:pt>
                <c:pt idx="31672">
                  <c:v>1.612773E-7</c:v>
                </c:pt>
                <c:pt idx="31673">
                  <c:v>1.6128349999999999E-7</c:v>
                </c:pt>
                <c:pt idx="31674">
                  <c:v>1.612898E-7</c:v>
                </c:pt>
                <c:pt idx="31675">
                  <c:v>1.6129599999999999E-7</c:v>
                </c:pt>
                <c:pt idx="31676">
                  <c:v>1.613023E-7</c:v>
                </c:pt>
                <c:pt idx="31677">
                  <c:v>1.6130849999999999E-7</c:v>
                </c:pt>
                <c:pt idx="31678">
                  <c:v>1.613148E-7</c:v>
                </c:pt>
                <c:pt idx="31679">
                  <c:v>1.6132099999999999E-7</c:v>
                </c:pt>
                <c:pt idx="31680">
                  <c:v>1.613273E-7</c:v>
                </c:pt>
                <c:pt idx="31681">
                  <c:v>1.6133349999999999E-7</c:v>
                </c:pt>
                <c:pt idx="31682">
                  <c:v>1.613398E-7</c:v>
                </c:pt>
                <c:pt idx="31683">
                  <c:v>1.6134599999999999E-7</c:v>
                </c:pt>
                <c:pt idx="31684">
                  <c:v>1.613523E-7</c:v>
                </c:pt>
                <c:pt idx="31685">
                  <c:v>1.613585E-7</c:v>
                </c:pt>
                <c:pt idx="31686">
                  <c:v>1.6136480000000001E-7</c:v>
                </c:pt>
                <c:pt idx="31687">
                  <c:v>1.61371E-7</c:v>
                </c:pt>
                <c:pt idx="31688">
                  <c:v>1.6137730000000001E-7</c:v>
                </c:pt>
                <c:pt idx="31689">
                  <c:v>1.613835E-7</c:v>
                </c:pt>
                <c:pt idx="31690">
                  <c:v>1.6138980000000001E-7</c:v>
                </c:pt>
                <c:pt idx="31691">
                  <c:v>1.61396E-7</c:v>
                </c:pt>
                <c:pt idx="31692">
                  <c:v>1.6140230000000001E-7</c:v>
                </c:pt>
                <c:pt idx="31693">
                  <c:v>1.614085E-7</c:v>
                </c:pt>
                <c:pt idx="31694">
                  <c:v>1.6141480000000001E-7</c:v>
                </c:pt>
                <c:pt idx="31695">
                  <c:v>1.61421E-7</c:v>
                </c:pt>
                <c:pt idx="31696">
                  <c:v>1.6142730000000001E-7</c:v>
                </c:pt>
                <c:pt idx="31697">
                  <c:v>1.614335E-7</c:v>
                </c:pt>
                <c:pt idx="31698">
                  <c:v>1.6143980000000001E-7</c:v>
                </c:pt>
                <c:pt idx="31699">
                  <c:v>1.61446E-7</c:v>
                </c:pt>
                <c:pt idx="31700">
                  <c:v>1.6145230000000001E-7</c:v>
                </c:pt>
                <c:pt idx="31701">
                  <c:v>1.614585E-7</c:v>
                </c:pt>
                <c:pt idx="31702">
                  <c:v>1.6146480000000001E-7</c:v>
                </c:pt>
                <c:pt idx="31703">
                  <c:v>1.61471E-7</c:v>
                </c:pt>
                <c:pt idx="31704">
                  <c:v>1.6147729999999999E-7</c:v>
                </c:pt>
                <c:pt idx="31705">
                  <c:v>1.614835E-7</c:v>
                </c:pt>
                <c:pt idx="31706">
                  <c:v>1.6148979999999999E-7</c:v>
                </c:pt>
                <c:pt idx="31707">
                  <c:v>1.6149600000000001E-7</c:v>
                </c:pt>
                <c:pt idx="31708">
                  <c:v>1.6150229999999999E-7</c:v>
                </c:pt>
                <c:pt idx="31709">
                  <c:v>1.6150850000000001E-7</c:v>
                </c:pt>
                <c:pt idx="31710">
                  <c:v>1.6151479999999999E-7</c:v>
                </c:pt>
                <c:pt idx="31711">
                  <c:v>1.6152100000000001E-7</c:v>
                </c:pt>
                <c:pt idx="31712">
                  <c:v>1.6152729999999999E-7</c:v>
                </c:pt>
                <c:pt idx="31713">
                  <c:v>1.6153350000000001E-7</c:v>
                </c:pt>
                <c:pt idx="31714">
                  <c:v>1.6153979999999999E-7</c:v>
                </c:pt>
                <c:pt idx="31715">
                  <c:v>1.6154600000000001E-7</c:v>
                </c:pt>
                <c:pt idx="31716">
                  <c:v>1.6155229999999999E-7</c:v>
                </c:pt>
                <c:pt idx="31717">
                  <c:v>1.6155850000000001E-7</c:v>
                </c:pt>
                <c:pt idx="31718">
                  <c:v>1.6156479999999999E-7</c:v>
                </c:pt>
                <c:pt idx="31719">
                  <c:v>1.6157100000000001E-7</c:v>
                </c:pt>
                <c:pt idx="31720">
                  <c:v>1.6157729999999999E-7</c:v>
                </c:pt>
                <c:pt idx="31721">
                  <c:v>1.6158350000000001E-7</c:v>
                </c:pt>
                <c:pt idx="31722">
                  <c:v>1.615898E-7</c:v>
                </c:pt>
                <c:pt idx="31723">
                  <c:v>1.6159600000000001E-7</c:v>
                </c:pt>
                <c:pt idx="31724">
                  <c:v>1.616023E-7</c:v>
                </c:pt>
                <c:pt idx="31725">
                  <c:v>1.6160849999999999E-7</c:v>
                </c:pt>
                <c:pt idx="31726">
                  <c:v>1.616148E-7</c:v>
                </c:pt>
                <c:pt idx="31727">
                  <c:v>1.6162099999999999E-7</c:v>
                </c:pt>
                <c:pt idx="31728">
                  <c:v>1.616273E-7</c:v>
                </c:pt>
                <c:pt idx="31729">
                  <c:v>1.6163349999999999E-7</c:v>
                </c:pt>
                <c:pt idx="31730">
                  <c:v>1.616398E-7</c:v>
                </c:pt>
                <c:pt idx="31731">
                  <c:v>1.6164599999999999E-7</c:v>
                </c:pt>
                <c:pt idx="31732">
                  <c:v>1.616523E-7</c:v>
                </c:pt>
                <c:pt idx="31733">
                  <c:v>1.6165849999999999E-7</c:v>
                </c:pt>
                <c:pt idx="31734">
                  <c:v>1.616648E-7</c:v>
                </c:pt>
                <c:pt idx="31735">
                  <c:v>1.6167099999999999E-7</c:v>
                </c:pt>
                <c:pt idx="31736">
                  <c:v>1.616773E-7</c:v>
                </c:pt>
                <c:pt idx="31737">
                  <c:v>1.6168349999999999E-7</c:v>
                </c:pt>
                <c:pt idx="31738">
                  <c:v>1.616898E-7</c:v>
                </c:pt>
                <c:pt idx="31739">
                  <c:v>1.6169599999999999E-7</c:v>
                </c:pt>
                <c:pt idx="31740">
                  <c:v>1.617023E-7</c:v>
                </c:pt>
                <c:pt idx="31741">
                  <c:v>1.617085E-7</c:v>
                </c:pt>
                <c:pt idx="31742">
                  <c:v>1.617148E-7</c:v>
                </c:pt>
                <c:pt idx="31743">
                  <c:v>1.61721E-7</c:v>
                </c:pt>
                <c:pt idx="31744">
                  <c:v>1.6172730000000001E-7</c:v>
                </c:pt>
                <c:pt idx="31745">
                  <c:v>1.617335E-7</c:v>
                </c:pt>
                <c:pt idx="31746">
                  <c:v>1.6173980000000001E-7</c:v>
                </c:pt>
                <c:pt idx="31747">
                  <c:v>1.61746E-7</c:v>
                </c:pt>
                <c:pt idx="31748">
                  <c:v>1.6175230000000001E-7</c:v>
                </c:pt>
                <c:pt idx="31749">
                  <c:v>1.617585E-7</c:v>
                </c:pt>
                <c:pt idx="31750">
                  <c:v>1.6176480000000001E-7</c:v>
                </c:pt>
                <c:pt idx="31751">
                  <c:v>1.61771E-7</c:v>
                </c:pt>
                <c:pt idx="31752">
                  <c:v>1.6177730000000001E-7</c:v>
                </c:pt>
                <c:pt idx="31753">
                  <c:v>1.617835E-7</c:v>
                </c:pt>
                <c:pt idx="31754">
                  <c:v>1.6178980000000001E-7</c:v>
                </c:pt>
                <c:pt idx="31755">
                  <c:v>1.61796E-7</c:v>
                </c:pt>
                <c:pt idx="31756">
                  <c:v>1.6180230000000001E-7</c:v>
                </c:pt>
                <c:pt idx="31757">
                  <c:v>1.618085E-7</c:v>
                </c:pt>
                <c:pt idx="31758">
                  <c:v>1.6181480000000001E-7</c:v>
                </c:pt>
                <c:pt idx="31759">
                  <c:v>1.61821E-7</c:v>
                </c:pt>
                <c:pt idx="31760">
                  <c:v>1.6182729999999999E-7</c:v>
                </c:pt>
                <c:pt idx="31761">
                  <c:v>1.618335E-7</c:v>
                </c:pt>
                <c:pt idx="31762">
                  <c:v>1.6183979999999999E-7</c:v>
                </c:pt>
                <c:pt idx="31763">
                  <c:v>1.6184600000000001E-7</c:v>
                </c:pt>
                <c:pt idx="31764">
                  <c:v>1.6185229999999999E-7</c:v>
                </c:pt>
                <c:pt idx="31765">
                  <c:v>1.6185850000000001E-7</c:v>
                </c:pt>
                <c:pt idx="31766">
                  <c:v>1.6186479999999999E-7</c:v>
                </c:pt>
                <c:pt idx="31767">
                  <c:v>1.6187100000000001E-7</c:v>
                </c:pt>
                <c:pt idx="31768">
                  <c:v>1.6187729999999999E-7</c:v>
                </c:pt>
                <c:pt idx="31769">
                  <c:v>1.6188350000000001E-7</c:v>
                </c:pt>
                <c:pt idx="31770">
                  <c:v>1.6188979999999999E-7</c:v>
                </c:pt>
                <c:pt idx="31771">
                  <c:v>1.6189600000000001E-7</c:v>
                </c:pt>
                <c:pt idx="31772">
                  <c:v>1.6190229999999999E-7</c:v>
                </c:pt>
                <c:pt idx="31773">
                  <c:v>1.6190850000000001E-7</c:v>
                </c:pt>
                <c:pt idx="31774">
                  <c:v>1.6191479999999999E-7</c:v>
                </c:pt>
                <c:pt idx="31775">
                  <c:v>1.6192100000000001E-7</c:v>
                </c:pt>
                <c:pt idx="31776">
                  <c:v>1.6192729999999999E-7</c:v>
                </c:pt>
                <c:pt idx="31777">
                  <c:v>1.6193350000000001E-7</c:v>
                </c:pt>
                <c:pt idx="31778">
                  <c:v>1.619398E-7</c:v>
                </c:pt>
                <c:pt idx="31779">
                  <c:v>1.6194600000000001E-7</c:v>
                </c:pt>
                <c:pt idx="31780">
                  <c:v>1.619523E-7</c:v>
                </c:pt>
                <c:pt idx="31781">
                  <c:v>1.6195849999999999E-7</c:v>
                </c:pt>
                <c:pt idx="31782">
                  <c:v>1.619648E-7</c:v>
                </c:pt>
                <c:pt idx="31783">
                  <c:v>1.6197099999999999E-7</c:v>
                </c:pt>
                <c:pt idx="31784">
                  <c:v>1.619773E-7</c:v>
                </c:pt>
                <c:pt idx="31785">
                  <c:v>1.6198349999999999E-7</c:v>
                </c:pt>
                <c:pt idx="31786">
                  <c:v>1.619898E-7</c:v>
                </c:pt>
                <c:pt idx="31787">
                  <c:v>1.6199599999999999E-7</c:v>
                </c:pt>
                <c:pt idx="31788">
                  <c:v>1.620023E-7</c:v>
                </c:pt>
                <c:pt idx="31789">
                  <c:v>1.6200849999999999E-7</c:v>
                </c:pt>
                <c:pt idx="31790">
                  <c:v>1.620148E-7</c:v>
                </c:pt>
                <c:pt idx="31791">
                  <c:v>1.6202099999999999E-7</c:v>
                </c:pt>
                <c:pt idx="31792">
                  <c:v>1.620273E-7</c:v>
                </c:pt>
                <c:pt idx="31793">
                  <c:v>1.6203349999999999E-7</c:v>
                </c:pt>
                <c:pt idx="31794">
                  <c:v>1.620398E-7</c:v>
                </c:pt>
                <c:pt idx="31795">
                  <c:v>1.6204599999999999E-7</c:v>
                </c:pt>
                <c:pt idx="31796">
                  <c:v>1.620523E-7</c:v>
                </c:pt>
                <c:pt idx="31797">
                  <c:v>1.6205849999999999E-7</c:v>
                </c:pt>
                <c:pt idx="31798">
                  <c:v>1.620648E-7</c:v>
                </c:pt>
                <c:pt idx="31799">
                  <c:v>1.62071E-7</c:v>
                </c:pt>
                <c:pt idx="31800">
                  <c:v>1.6207730000000001E-7</c:v>
                </c:pt>
                <c:pt idx="31801">
                  <c:v>1.620835E-7</c:v>
                </c:pt>
                <c:pt idx="31802">
                  <c:v>1.6208980000000001E-7</c:v>
                </c:pt>
                <c:pt idx="31803">
                  <c:v>1.62096E-7</c:v>
                </c:pt>
                <c:pt idx="31804">
                  <c:v>1.6210230000000001E-7</c:v>
                </c:pt>
                <c:pt idx="31805">
                  <c:v>1.621085E-7</c:v>
                </c:pt>
                <c:pt idx="31806">
                  <c:v>1.6211480000000001E-7</c:v>
                </c:pt>
                <c:pt idx="31807">
                  <c:v>1.62121E-7</c:v>
                </c:pt>
                <c:pt idx="31808">
                  <c:v>1.6212730000000001E-7</c:v>
                </c:pt>
                <c:pt idx="31809">
                  <c:v>1.621335E-7</c:v>
                </c:pt>
                <c:pt idx="31810">
                  <c:v>1.6213980000000001E-7</c:v>
                </c:pt>
                <c:pt idx="31811">
                  <c:v>1.62146E-7</c:v>
                </c:pt>
                <c:pt idx="31812">
                  <c:v>1.6215230000000001E-7</c:v>
                </c:pt>
                <c:pt idx="31813">
                  <c:v>1.621585E-7</c:v>
                </c:pt>
                <c:pt idx="31814">
                  <c:v>1.6216480000000001E-7</c:v>
                </c:pt>
                <c:pt idx="31815">
                  <c:v>1.62171E-7</c:v>
                </c:pt>
                <c:pt idx="31816">
                  <c:v>1.6217730000000001E-7</c:v>
                </c:pt>
                <c:pt idx="31817">
                  <c:v>1.621835E-7</c:v>
                </c:pt>
                <c:pt idx="31818">
                  <c:v>1.6218979999999999E-7</c:v>
                </c:pt>
                <c:pt idx="31819">
                  <c:v>1.6219600000000001E-7</c:v>
                </c:pt>
                <c:pt idx="31820">
                  <c:v>1.6220229999999999E-7</c:v>
                </c:pt>
                <c:pt idx="31821">
                  <c:v>1.6220850000000001E-7</c:v>
                </c:pt>
                <c:pt idx="31822">
                  <c:v>1.6221479999999999E-7</c:v>
                </c:pt>
                <c:pt idx="31823">
                  <c:v>1.6222100000000001E-7</c:v>
                </c:pt>
                <c:pt idx="31824">
                  <c:v>1.6222729999999999E-7</c:v>
                </c:pt>
                <c:pt idx="31825">
                  <c:v>1.6223350000000001E-7</c:v>
                </c:pt>
                <c:pt idx="31826">
                  <c:v>1.6223979999999999E-7</c:v>
                </c:pt>
                <c:pt idx="31827">
                  <c:v>1.6224600000000001E-7</c:v>
                </c:pt>
                <c:pt idx="31828">
                  <c:v>1.6225229999999999E-7</c:v>
                </c:pt>
                <c:pt idx="31829">
                  <c:v>1.6225850000000001E-7</c:v>
                </c:pt>
                <c:pt idx="31830">
                  <c:v>1.6226479999999999E-7</c:v>
                </c:pt>
                <c:pt idx="31831">
                  <c:v>1.6227100000000001E-7</c:v>
                </c:pt>
                <c:pt idx="31832">
                  <c:v>1.6227729999999999E-7</c:v>
                </c:pt>
                <c:pt idx="31833">
                  <c:v>1.6228350000000001E-7</c:v>
                </c:pt>
                <c:pt idx="31834">
                  <c:v>1.622898E-7</c:v>
                </c:pt>
                <c:pt idx="31835">
                  <c:v>1.6229600000000001E-7</c:v>
                </c:pt>
                <c:pt idx="31836">
                  <c:v>1.623023E-7</c:v>
                </c:pt>
                <c:pt idx="31837">
                  <c:v>1.6230849999999999E-7</c:v>
                </c:pt>
                <c:pt idx="31838">
                  <c:v>1.623148E-7</c:v>
                </c:pt>
                <c:pt idx="31839">
                  <c:v>1.6232099999999999E-7</c:v>
                </c:pt>
                <c:pt idx="31840">
                  <c:v>1.623273E-7</c:v>
                </c:pt>
                <c:pt idx="31841">
                  <c:v>1.6233349999999999E-7</c:v>
                </c:pt>
                <c:pt idx="31842">
                  <c:v>1.623398E-7</c:v>
                </c:pt>
                <c:pt idx="31843">
                  <c:v>1.6234599999999999E-7</c:v>
                </c:pt>
                <c:pt idx="31844">
                  <c:v>1.623523E-7</c:v>
                </c:pt>
                <c:pt idx="31845">
                  <c:v>1.6235849999999999E-7</c:v>
                </c:pt>
                <c:pt idx="31846">
                  <c:v>1.623648E-7</c:v>
                </c:pt>
                <c:pt idx="31847">
                  <c:v>1.6237099999999999E-7</c:v>
                </c:pt>
                <c:pt idx="31848">
                  <c:v>1.623773E-7</c:v>
                </c:pt>
                <c:pt idx="31849">
                  <c:v>1.6238349999999999E-7</c:v>
                </c:pt>
                <c:pt idx="31850">
                  <c:v>1.623898E-7</c:v>
                </c:pt>
                <c:pt idx="31851">
                  <c:v>1.6239599999999999E-7</c:v>
                </c:pt>
                <c:pt idx="31852">
                  <c:v>1.624023E-7</c:v>
                </c:pt>
                <c:pt idx="31853">
                  <c:v>1.6240849999999999E-7</c:v>
                </c:pt>
                <c:pt idx="31854">
                  <c:v>1.624148E-7</c:v>
                </c:pt>
                <c:pt idx="31855">
                  <c:v>1.62421E-7</c:v>
                </c:pt>
                <c:pt idx="31856">
                  <c:v>1.6242730000000001E-7</c:v>
                </c:pt>
                <c:pt idx="31857">
                  <c:v>1.624335E-7</c:v>
                </c:pt>
                <c:pt idx="31858">
                  <c:v>1.6243980000000001E-7</c:v>
                </c:pt>
                <c:pt idx="31859">
                  <c:v>1.62446E-7</c:v>
                </c:pt>
                <c:pt idx="31860">
                  <c:v>1.6245230000000001E-7</c:v>
                </c:pt>
                <c:pt idx="31861">
                  <c:v>1.624585E-7</c:v>
                </c:pt>
                <c:pt idx="31862">
                  <c:v>1.6246480000000001E-7</c:v>
                </c:pt>
                <c:pt idx="31863">
                  <c:v>1.62471E-7</c:v>
                </c:pt>
                <c:pt idx="31864">
                  <c:v>1.6247730000000001E-7</c:v>
                </c:pt>
                <c:pt idx="31865">
                  <c:v>1.624835E-7</c:v>
                </c:pt>
                <c:pt idx="31866">
                  <c:v>1.6248980000000001E-7</c:v>
                </c:pt>
                <c:pt idx="31867">
                  <c:v>1.62496E-7</c:v>
                </c:pt>
                <c:pt idx="31868">
                  <c:v>1.6250230000000001E-7</c:v>
                </c:pt>
                <c:pt idx="31869">
                  <c:v>1.625085E-7</c:v>
                </c:pt>
                <c:pt idx="31870">
                  <c:v>1.6251480000000001E-7</c:v>
                </c:pt>
                <c:pt idx="31871">
                  <c:v>1.62521E-7</c:v>
                </c:pt>
                <c:pt idx="31872">
                  <c:v>1.6252730000000001E-7</c:v>
                </c:pt>
                <c:pt idx="31873">
                  <c:v>1.625335E-7</c:v>
                </c:pt>
                <c:pt idx="31874">
                  <c:v>1.6253979999999999E-7</c:v>
                </c:pt>
                <c:pt idx="31875">
                  <c:v>1.6254600000000001E-7</c:v>
                </c:pt>
                <c:pt idx="31876">
                  <c:v>1.6255229999999999E-7</c:v>
                </c:pt>
                <c:pt idx="31877">
                  <c:v>1.6255850000000001E-7</c:v>
                </c:pt>
                <c:pt idx="31878">
                  <c:v>1.6256479999999999E-7</c:v>
                </c:pt>
                <c:pt idx="31879">
                  <c:v>1.6257100000000001E-7</c:v>
                </c:pt>
                <c:pt idx="31880">
                  <c:v>1.6257729999999999E-7</c:v>
                </c:pt>
                <c:pt idx="31881">
                  <c:v>1.6258350000000001E-7</c:v>
                </c:pt>
                <c:pt idx="31882">
                  <c:v>1.6258979999999999E-7</c:v>
                </c:pt>
                <c:pt idx="31883">
                  <c:v>1.6259600000000001E-7</c:v>
                </c:pt>
                <c:pt idx="31884">
                  <c:v>1.6260229999999999E-7</c:v>
                </c:pt>
                <c:pt idx="31885">
                  <c:v>1.6260850000000001E-7</c:v>
                </c:pt>
                <c:pt idx="31886">
                  <c:v>1.6261479999999999E-7</c:v>
                </c:pt>
                <c:pt idx="31887">
                  <c:v>1.6262100000000001E-7</c:v>
                </c:pt>
                <c:pt idx="31888">
                  <c:v>1.6262729999999999E-7</c:v>
                </c:pt>
                <c:pt idx="31889">
                  <c:v>1.6263350000000001E-7</c:v>
                </c:pt>
                <c:pt idx="31890">
                  <c:v>1.6263979999999999E-7</c:v>
                </c:pt>
                <c:pt idx="31891">
                  <c:v>1.6264600000000001E-7</c:v>
                </c:pt>
                <c:pt idx="31892">
                  <c:v>1.626523E-7</c:v>
                </c:pt>
                <c:pt idx="31893">
                  <c:v>1.6265849999999999E-7</c:v>
                </c:pt>
                <c:pt idx="31894">
                  <c:v>1.626648E-7</c:v>
                </c:pt>
                <c:pt idx="31895">
                  <c:v>1.6267099999999999E-7</c:v>
                </c:pt>
                <c:pt idx="31896">
                  <c:v>1.626773E-7</c:v>
                </c:pt>
                <c:pt idx="31897">
                  <c:v>1.6268349999999999E-7</c:v>
                </c:pt>
                <c:pt idx="31898">
                  <c:v>1.626898E-7</c:v>
                </c:pt>
                <c:pt idx="31899">
                  <c:v>1.6269599999999999E-7</c:v>
                </c:pt>
                <c:pt idx="31900">
                  <c:v>1.627023E-7</c:v>
                </c:pt>
                <c:pt idx="31901">
                  <c:v>1.6270849999999999E-7</c:v>
                </c:pt>
                <c:pt idx="31902">
                  <c:v>1.627148E-7</c:v>
                </c:pt>
                <c:pt idx="31903">
                  <c:v>1.6272099999999999E-7</c:v>
                </c:pt>
                <c:pt idx="31904">
                  <c:v>1.627273E-7</c:v>
                </c:pt>
                <c:pt idx="31905">
                  <c:v>1.6273349999999999E-7</c:v>
                </c:pt>
                <c:pt idx="31906">
                  <c:v>1.627398E-7</c:v>
                </c:pt>
                <c:pt idx="31907">
                  <c:v>1.6274599999999999E-7</c:v>
                </c:pt>
                <c:pt idx="31908">
                  <c:v>1.627523E-7</c:v>
                </c:pt>
                <c:pt idx="31909">
                  <c:v>1.6275849999999999E-7</c:v>
                </c:pt>
                <c:pt idx="31910">
                  <c:v>1.627648E-7</c:v>
                </c:pt>
                <c:pt idx="31911">
                  <c:v>1.62771E-7</c:v>
                </c:pt>
                <c:pt idx="31912">
                  <c:v>1.6277730000000001E-7</c:v>
                </c:pt>
                <c:pt idx="31913">
                  <c:v>1.627835E-7</c:v>
                </c:pt>
                <c:pt idx="31914">
                  <c:v>1.6278980000000001E-7</c:v>
                </c:pt>
                <c:pt idx="31915">
                  <c:v>1.62796E-7</c:v>
                </c:pt>
                <c:pt idx="31916">
                  <c:v>1.6280230000000001E-7</c:v>
                </c:pt>
                <c:pt idx="31917">
                  <c:v>1.628085E-7</c:v>
                </c:pt>
                <c:pt idx="31918">
                  <c:v>1.6281480000000001E-7</c:v>
                </c:pt>
                <c:pt idx="31919">
                  <c:v>1.62821E-7</c:v>
                </c:pt>
                <c:pt idx="31920">
                  <c:v>1.6282730000000001E-7</c:v>
                </c:pt>
                <c:pt idx="31921">
                  <c:v>1.628335E-7</c:v>
                </c:pt>
                <c:pt idx="31922">
                  <c:v>1.6283980000000001E-7</c:v>
                </c:pt>
                <c:pt idx="31923">
                  <c:v>1.62846E-7</c:v>
                </c:pt>
                <c:pt idx="31924">
                  <c:v>1.6285230000000001E-7</c:v>
                </c:pt>
                <c:pt idx="31925">
                  <c:v>1.628585E-7</c:v>
                </c:pt>
                <c:pt idx="31926">
                  <c:v>1.6286480000000001E-7</c:v>
                </c:pt>
                <c:pt idx="31927">
                  <c:v>1.62871E-7</c:v>
                </c:pt>
                <c:pt idx="31928">
                  <c:v>1.6287730000000001E-7</c:v>
                </c:pt>
                <c:pt idx="31929">
                  <c:v>1.628835E-7</c:v>
                </c:pt>
                <c:pt idx="31930">
                  <c:v>1.6288979999999999E-7</c:v>
                </c:pt>
                <c:pt idx="31931">
                  <c:v>1.62896E-7</c:v>
                </c:pt>
                <c:pt idx="31932">
                  <c:v>1.6290229999999999E-7</c:v>
                </c:pt>
                <c:pt idx="31933">
                  <c:v>1.6290850000000001E-7</c:v>
                </c:pt>
                <c:pt idx="31934">
                  <c:v>1.6291479999999999E-7</c:v>
                </c:pt>
                <c:pt idx="31935">
                  <c:v>1.6292100000000001E-7</c:v>
                </c:pt>
                <c:pt idx="31936">
                  <c:v>1.6292729999999999E-7</c:v>
                </c:pt>
                <c:pt idx="31937">
                  <c:v>1.6293350000000001E-7</c:v>
                </c:pt>
                <c:pt idx="31938">
                  <c:v>1.6293979999999999E-7</c:v>
                </c:pt>
                <c:pt idx="31939">
                  <c:v>1.6294600000000001E-7</c:v>
                </c:pt>
                <c:pt idx="31940">
                  <c:v>1.6295229999999999E-7</c:v>
                </c:pt>
                <c:pt idx="31941">
                  <c:v>1.6295850000000001E-7</c:v>
                </c:pt>
                <c:pt idx="31942">
                  <c:v>1.6296479999999999E-7</c:v>
                </c:pt>
                <c:pt idx="31943">
                  <c:v>1.6297100000000001E-7</c:v>
                </c:pt>
                <c:pt idx="31944">
                  <c:v>1.6297729999999999E-7</c:v>
                </c:pt>
                <c:pt idx="31945">
                  <c:v>1.6298350000000001E-7</c:v>
                </c:pt>
                <c:pt idx="31946">
                  <c:v>1.6298979999999999E-7</c:v>
                </c:pt>
                <c:pt idx="31947">
                  <c:v>1.6299600000000001E-7</c:v>
                </c:pt>
                <c:pt idx="31948">
                  <c:v>1.630023E-7</c:v>
                </c:pt>
                <c:pt idx="31949">
                  <c:v>1.6300849999999999E-7</c:v>
                </c:pt>
                <c:pt idx="31950">
                  <c:v>1.630148E-7</c:v>
                </c:pt>
                <c:pt idx="31951">
                  <c:v>1.6302099999999999E-7</c:v>
                </c:pt>
                <c:pt idx="31952">
                  <c:v>1.630273E-7</c:v>
                </c:pt>
                <c:pt idx="31953">
                  <c:v>1.6303349999999999E-7</c:v>
                </c:pt>
                <c:pt idx="31954">
                  <c:v>1.630398E-7</c:v>
                </c:pt>
                <c:pt idx="31955">
                  <c:v>1.6304599999999999E-7</c:v>
                </c:pt>
                <c:pt idx="31956">
                  <c:v>1.630523E-7</c:v>
                </c:pt>
                <c:pt idx="31957">
                  <c:v>1.6305849999999999E-7</c:v>
                </c:pt>
                <c:pt idx="31958">
                  <c:v>1.630648E-7</c:v>
                </c:pt>
                <c:pt idx="31959">
                  <c:v>1.6307099999999999E-7</c:v>
                </c:pt>
                <c:pt idx="31960">
                  <c:v>1.630773E-7</c:v>
                </c:pt>
                <c:pt idx="31961">
                  <c:v>1.6308349999999999E-7</c:v>
                </c:pt>
                <c:pt idx="31962">
                  <c:v>1.630898E-7</c:v>
                </c:pt>
                <c:pt idx="31963">
                  <c:v>1.6309599999999999E-7</c:v>
                </c:pt>
                <c:pt idx="31964">
                  <c:v>1.631023E-7</c:v>
                </c:pt>
                <c:pt idx="31965">
                  <c:v>1.6310849999999999E-7</c:v>
                </c:pt>
                <c:pt idx="31966">
                  <c:v>1.631148E-7</c:v>
                </c:pt>
                <c:pt idx="31967">
                  <c:v>1.63121E-7</c:v>
                </c:pt>
                <c:pt idx="31968">
                  <c:v>1.6312730000000001E-7</c:v>
                </c:pt>
                <c:pt idx="31969">
                  <c:v>1.631335E-7</c:v>
                </c:pt>
                <c:pt idx="31970">
                  <c:v>1.6313980000000001E-7</c:v>
                </c:pt>
                <c:pt idx="31971">
                  <c:v>1.63146E-7</c:v>
                </c:pt>
                <c:pt idx="31972">
                  <c:v>1.6315230000000001E-7</c:v>
                </c:pt>
                <c:pt idx="31973">
                  <c:v>1.631585E-7</c:v>
                </c:pt>
                <c:pt idx="31974">
                  <c:v>1.6316480000000001E-7</c:v>
                </c:pt>
                <c:pt idx="31975">
                  <c:v>1.63171E-7</c:v>
                </c:pt>
                <c:pt idx="31976">
                  <c:v>1.6317730000000001E-7</c:v>
                </c:pt>
                <c:pt idx="31977">
                  <c:v>1.631835E-7</c:v>
                </c:pt>
                <c:pt idx="31978">
                  <c:v>1.6318980000000001E-7</c:v>
                </c:pt>
                <c:pt idx="31979">
                  <c:v>1.63196E-7</c:v>
                </c:pt>
                <c:pt idx="31980">
                  <c:v>1.6320230000000001E-7</c:v>
                </c:pt>
                <c:pt idx="31981">
                  <c:v>1.632085E-7</c:v>
                </c:pt>
                <c:pt idx="31982">
                  <c:v>1.6321480000000001E-7</c:v>
                </c:pt>
                <c:pt idx="31983">
                  <c:v>1.63221E-7</c:v>
                </c:pt>
                <c:pt idx="31984">
                  <c:v>1.6322730000000001E-7</c:v>
                </c:pt>
                <c:pt idx="31985">
                  <c:v>1.632335E-7</c:v>
                </c:pt>
                <c:pt idx="31986">
                  <c:v>1.6323979999999999E-7</c:v>
                </c:pt>
                <c:pt idx="31987">
                  <c:v>1.63246E-7</c:v>
                </c:pt>
                <c:pt idx="31988">
                  <c:v>1.6325229999999999E-7</c:v>
                </c:pt>
                <c:pt idx="31989">
                  <c:v>1.6325850000000001E-7</c:v>
                </c:pt>
                <c:pt idx="31990">
                  <c:v>1.6326479999999999E-7</c:v>
                </c:pt>
                <c:pt idx="31991">
                  <c:v>1.6327100000000001E-7</c:v>
                </c:pt>
                <c:pt idx="31992">
                  <c:v>1.6327729999999999E-7</c:v>
                </c:pt>
                <c:pt idx="31993">
                  <c:v>1.6328350000000001E-7</c:v>
                </c:pt>
                <c:pt idx="31994">
                  <c:v>1.6328979999999999E-7</c:v>
                </c:pt>
                <c:pt idx="31995">
                  <c:v>1.6329600000000001E-7</c:v>
                </c:pt>
                <c:pt idx="31996">
                  <c:v>1.6330229999999999E-7</c:v>
                </c:pt>
                <c:pt idx="31997">
                  <c:v>1.6330850000000001E-7</c:v>
                </c:pt>
                <c:pt idx="31998">
                  <c:v>1.6331479999999999E-7</c:v>
                </c:pt>
                <c:pt idx="31999">
                  <c:v>1.6332100000000001E-7</c:v>
                </c:pt>
                <c:pt idx="32000">
                  <c:v>1.6332729999999999E-7</c:v>
                </c:pt>
                <c:pt idx="32001">
                  <c:v>1.6333350000000001E-7</c:v>
                </c:pt>
                <c:pt idx="32002">
                  <c:v>1.6333979999999999E-7</c:v>
                </c:pt>
                <c:pt idx="32003">
                  <c:v>1.6334600000000001E-7</c:v>
                </c:pt>
                <c:pt idx="32004">
                  <c:v>1.633523E-7</c:v>
                </c:pt>
                <c:pt idx="32005">
                  <c:v>1.6335850000000001E-7</c:v>
                </c:pt>
                <c:pt idx="32006">
                  <c:v>1.633648E-7</c:v>
                </c:pt>
                <c:pt idx="32007">
                  <c:v>1.6337099999999999E-7</c:v>
                </c:pt>
                <c:pt idx="32008">
                  <c:v>1.633773E-7</c:v>
                </c:pt>
                <c:pt idx="32009">
                  <c:v>1.6338349999999999E-7</c:v>
                </c:pt>
                <c:pt idx="32010">
                  <c:v>1.633898E-7</c:v>
                </c:pt>
                <c:pt idx="32011">
                  <c:v>1.6339599999999999E-7</c:v>
                </c:pt>
                <c:pt idx="32012">
                  <c:v>1.634023E-7</c:v>
                </c:pt>
                <c:pt idx="32013">
                  <c:v>1.6340849999999999E-7</c:v>
                </c:pt>
                <c:pt idx="32014">
                  <c:v>1.634148E-7</c:v>
                </c:pt>
                <c:pt idx="32015">
                  <c:v>1.6342099999999999E-7</c:v>
                </c:pt>
                <c:pt idx="32016">
                  <c:v>1.634273E-7</c:v>
                </c:pt>
              </c:numCache>
            </c:numRef>
          </c:xVal>
          <c:yVal>
            <c:numRef>
              <c:f>'noAmp-2-980nm'!$F$2:$F$32018</c:f>
              <c:numCache>
                <c:formatCode>0.00E+00</c:formatCode>
                <c:ptCount val="32017"/>
                <c:pt idx="0">
                  <c:v>-3.77E-4</c:v>
                </c:pt>
                <c:pt idx="1">
                  <c:v>-3.8400000000000001E-4</c:v>
                </c:pt>
                <c:pt idx="2">
                  <c:v>-3.9100000000000002E-4</c:v>
                </c:pt>
                <c:pt idx="3">
                  <c:v>-3.9100000000000002E-4</c:v>
                </c:pt>
                <c:pt idx="4">
                  <c:v>-3.97E-4</c:v>
                </c:pt>
                <c:pt idx="5">
                  <c:v>-4.0400000000000001E-4</c:v>
                </c:pt>
                <c:pt idx="6">
                  <c:v>-4.0999999999999999E-4</c:v>
                </c:pt>
                <c:pt idx="7">
                  <c:v>-4.0999999999999999E-4</c:v>
                </c:pt>
                <c:pt idx="8">
                  <c:v>-4.17E-4</c:v>
                </c:pt>
                <c:pt idx="9">
                  <c:v>-4.17E-4</c:v>
                </c:pt>
                <c:pt idx="10">
                  <c:v>-4.17E-4</c:v>
                </c:pt>
                <c:pt idx="11">
                  <c:v>-4.2400000000000001E-4</c:v>
                </c:pt>
                <c:pt idx="12">
                  <c:v>-4.2400000000000001E-4</c:v>
                </c:pt>
                <c:pt idx="13">
                  <c:v>-4.2400000000000001E-4</c:v>
                </c:pt>
                <c:pt idx="14">
                  <c:v>-4.2400000000000001E-4</c:v>
                </c:pt>
                <c:pt idx="15">
                  <c:v>-4.17E-4</c:v>
                </c:pt>
                <c:pt idx="16">
                  <c:v>-4.17E-4</c:v>
                </c:pt>
                <c:pt idx="17">
                  <c:v>-4.0999999999999999E-4</c:v>
                </c:pt>
                <c:pt idx="18">
                  <c:v>-4.0999999999999999E-4</c:v>
                </c:pt>
                <c:pt idx="19">
                  <c:v>-4.0400000000000001E-4</c:v>
                </c:pt>
                <c:pt idx="20">
                  <c:v>-4.0400000000000001E-4</c:v>
                </c:pt>
                <c:pt idx="21">
                  <c:v>-3.97E-4</c:v>
                </c:pt>
                <c:pt idx="22">
                  <c:v>-3.9100000000000002E-4</c:v>
                </c:pt>
                <c:pt idx="23">
                  <c:v>-3.8400000000000001E-4</c:v>
                </c:pt>
                <c:pt idx="24">
                  <c:v>-3.8400000000000001E-4</c:v>
                </c:pt>
                <c:pt idx="25">
                  <c:v>-3.77E-4</c:v>
                </c:pt>
                <c:pt idx="26">
                  <c:v>-3.7100000000000002E-4</c:v>
                </c:pt>
                <c:pt idx="27">
                  <c:v>-3.7100000000000002E-4</c:v>
                </c:pt>
                <c:pt idx="28">
                  <c:v>-3.6400000000000001E-4</c:v>
                </c:pt>
                <c:pt idx="29">
                  <c:v>-3.6400000000000001E-4</c:v>
                </c:pt>
                <c:pt idx="30">
                  <c:v>-3.6400000000000001E-4</c:v>
                </c:pt>
                <c:pt idx="31">
                  <c:v>-3.5799999999999997E-4</c:v>
                </c:pt>
                <c:pt idx="32">
                  <c:v>-3.5799999999999997E-4</c:v>
                </c:pt>
                <c:pt idx="33">
                  <c:v>-3.5799999999999997E-4</c:v>
                </c:pt>
                <c:pt idx="34">
                  <c:v>-3.5799999999999997E-4</c:v>
                </c:pt>
                <c:pt idx="35">
                  <c:v>-3.5799999999999997E-4</c:v>
                </c:pt>
                <c:pt idx="36">
                  <c:v>-3.6400000000000001E-4</c:v>
                </c:pt>
                <c:pt idx="37">
                  <c:v>-3.6400000000000001E-4</c:v>
                </c:pt>
                <c:pt idx="38">
                  <c:v>-3.6400000000000001E-4</c:v>
                </c:pt>
                <c:pt idx="39">
                  <c:v>-3.7100000000000002E-4</c:v>
                </c:pt>
                <c:pt idx="40">
                  <c:v>-3.7100000000000002E-4</c:v>
                </c:pt>
                <c:pt idx="41">
                  <c:v>-3.77E-4</c:v>
                </c:pt>
                <c:pt idx="42">
                  <c:v>-3.77E-4</c:v>
                </c:pt>
                <c:pt idx="43">
                  <c:v>-3.8400000000000001E-4</c:v>
                </c:pt>
                <c:pt idx="44">
                  <c:v>-3.8400000000000001E-4</c:v>
                </c:pt>
                <c:pt idx="45">
                  <c:v>-3.9100000000000002E-4</c:v>
                </c:pt>
                <c:pt idx="46">
                  <c:v>-3.9100000000000002E-4</c:v>
                </c:pt>
                <c:pt idx="47">
                  <c:v>-3.97E-4</c:v>
                </c:pt>
                <c:pt idx="48">
                  <c:v>-3.97E-4</c:v>
                </c:pt>
                <c:pt idx="49">
                  <c:v>-3.97E-4</c:v>
                </c:pt>
                <c:pt idx="50">
                  <c:v>-3.97E-4</c:v>
                </c:pt>
                <c:pt idx="51">
                  <c:v>-3.97E-4</c:v>
                </c:pt>
                <c:pt idx="52">
                  <c:v>-3.97E-4</c:v>
                </c:pt>
                <c:pt idx="53">
                  <c:v>-3.97E-4</c:v>
                </c:pt>
                <c:pt idx="54">
                  <c:v>-3.9100000000000002E-4</c:v>
                </c:pt>
                <c:pt idx="55">
                  <c:v>-3.9100000000000002E-4</c:v>
                </c:pt>
                <c:pt idx="56">
                  <c:v>-3.8400000000000001E-4</c:v>
                </c:pt>
                <c:pt idx="57">
                  <c:v>-3.8400000000000001E-4</c:v>
                </c:pt>
                <c:pt idx="58">
                  <c:v>-3.77E-4</c:v>
                </c:pt>
                <c:pt idx="59">
                  <c:v>-3.7100000000000002E-4</c:v>
                </c:pt>
                <c:pt idx="60">
                  <c:v>-3.7100000000000002E-4</c:v>
                </c:pt>
                <c:pt idx="61">
                  <c:v>-3.6400000000000001E-4</c:v>
                </c:pt>
                <c:pt idx="62">
                  <c:v>-3.5799999999999997E-4</c:v>
                </c:pt>
                <c:pt idx="63">
                  <c:v>-3.5100000000000002E-4</c:v>
                </c:pt>
                <c:pt idx="64">
                  <c:v>-3.4499999999999998E-4</c:v>
                </c:pt>
                <c:pt idx="65">
                  <c:v>-3.3799999999999998E-4</c:v>
                </c:pt>
                <c:pt idx="66">
                  <c:v>-3.3100000000000002E-4</c:v>
                </c:pt>
                <c:pt idx="67">
                  <c:v>-3.2499999999999999E-4</c:v>
                </c:pt>
                <c:pt idx="68">
                  <c:v>-3.2499999999999999E-4</c:v>
                </c:pt>
                <c:pt idx="69">
                  <c:v>-3.1799999999999998E-4</c:v>
                </c:pt>
                <c:pt idx="70">
                  <c:v>-3.1199999999999999E-4</c:v>
                </c:pt>
                <c:pt idx="71">
                  <c:v>-3.1199999999999999E-4</c:v>
                </c:pt>
                <c:pt idx="72">
                  <c:v>-3.0499999999999999E-4</c:v>
                </c:pt>
                <c:pt idx="73">
                  <c:v>-3.0499999999999999E-4</c:v>
                </c:pt>
                <c:pt idx="74">
                  <c:v>-3.0499999999999999E-4</c:v>
                </c:pt>
                <c:pt idx="75">
                  <c:v>-3.0499999999999999E-4</c:v>
                </c:pt>
                <c:pt idx="76">
                  <c:v>-3.0499999999999999E-4</c:v>
                </c:pt>
                <c:pt idx="77">
                  <c:v>-3.0499999999999999E-4</c:v>
                </c:pt>
                <c:pt idx="78">
                  <c:v>-3.0499999999999999E-4</c:v>
                </c:pt>
                <c:pt idx="79">
                  <c:v>-3.0499999999999999E-4</c:v>
                </c:pt>
                <c:pt idx="80">
                  <c:v>-3.0499999999999999E-4</c:v>
                </c:pt>
                <c:pt idx="81">
                  <c:v>-3.1199999999999999E-4</c:v>
                </c:pt>
                <c:pt idx="82">
                  <c:v>-3.1199999999999999E-4</c:v>
                </c:pt>
                <c:pt idx="83">
                  <c:v>-3.1199999999999999E-4</c:v>
                </c:pt>
                <c:pt idx="84">
                  <c:v>-3.1799999999999998E-4</c:v>
                </c:pt>
                <c:pt idx="85">
                  <c:v>-3.1799999999999998E-4</c:v>
                </c:pt>
                <c:pt idx="86">
                  <c:v>-3.2499999999999999E-4</c:v>
                </c:pt>
                <c:pt idx="87">
                  <c:v>-3.2499999999999999E-4</c:v>
                </c:pt>
                <c:pt idx="88">
                  <c:v>-3.3100000000000002E-4</c:v>
                </c:pt>
                <c:pt idx="89">
                  <c:v>-3.3100000000000002E-4</c:v>
                </c:pt>
                <c:pt idx="90">
                  <c:v>-3.3799999999999998E-4</c:v>
                </c:pt>
                <c:pt idx="91">
                  <c:v>-3.3799999999999998E-4</c:v>
                </c:pt>
                <c:pt idx="92">
                  <c:v>-3.4499999999999998E-4</c:v>
                </c:pt>
                <c:pt idx="93">
                  <c:v>-3.4499999999999998E-4</c:v>
                </c:pt>
                <c:pt idx="94">
                  <c:v>-3.4499999999999998E-4</c:v>
                </c:pt>
                <c:pt idx="95">
                  <c:v>-3.4499999999999998E-4</c:v>
                </c:pt>
                <c:pt idx="96">
                  <c:v>-3.4499999999999998E-4</c:v>
                </c:pt>
                <c:pt idx="97">
                  <c:v>-3.5100000000000002E-4</c:v>
                </c:pt>
                <c:pt idx="98">
                  <c:v>-3.5100000000000002E-4</c:v>
                </c:pt>
                <c:pt idx="99">
                  <c:v>-3.5100000000000002E-4</c:v>
                </c:pt>
                <c:pt idx="100">
                  <c:v>-3.5100000000000002E-4</c:v>
                </c:pt>
                <c:pt idx="101">
                  <c:v>-3.4499999999999998E-4</c:v>
                </c:pt>
                <c:pt idx="102">
                  <c:v>-3.4499999999999998E-4</c:v>
                </c:pt>
                <c:pt idx="103">
                  <c:v>-3.4499999999999998E-4</c:v>
                </c:pt>
                <c:pt idx="104">
                  <c:v>-3.4499999999999998E-4</c:v>
                </c:pt>
                <c:pt idx="105">
                  <c:v>-3.3799999999999998E-4</c:v>
                </c:pt>
                <c:pt idx="106">
                  <c:v>-3.3799999999999998E-4</c:v>
                </c:pt>
                <c:pt idx="107">
                  <c:v>-3.3799999999999998E-4</c:v>
                </c:pt>
                <c:pt idx="108">
                  <c:v>-3.3100000000000002E-4</c:v>
                </c:pt>
                <c:pt idx="109">
                  <c:v>-3.3100000000000002E-4</c:v>
                </c:pt>
                <c:pt idx="110">
                  <c:v>-3.3100000000000002E-4</c:v>
                </c:pt>
                <c:pt idx="111">
                  <c:v>-3.2499999999999999E-4</c:v>
                </c:pt>
                <c:pt idx="112">
                  <c:v>-3.2499999999999999E-4</c:v>
                </c:pt>
                <c:pt idx="113">
                  <c:v>-3.1799999999999998E-4</c:v>
                </c:pt>
                <c:pt idx="114">
                  <c:v>-3.1799999999999998E-4</c:v>
                </c:pt>
                <c:pt idx="115">
                  <c:v>-3.1799999999999998E-4</c:v>
                </c:pt>
                <c:pt idx="116">
                  <c:v>-3.1199999999999999E-4</c:v>
                </c:pt>
                <c:pt idx="117">
                  <c:v>-3.1199999999999999E-4</c:v>
                </c:pt>
                <c:pt idx="118">
                  <c:v>-3.1199999999999999E-4</c:v>
                </c:pt>
                <c:pt idx="119">
                  <c:v>-3.1199999999999999E-4</c:v>
                </c:pt>
                <c:pt idx="120">
                  <c:v>-3.1199999999999999E-4</c:v>
                </c:pt>
                <c:pt idx="121">
                  <c:v>-3.1199999999999999E-4</c:v>
                </c:pt>
                <c:pt idx="122">
                  <c:v>-3.1199999999999999E-4</c:v>
                </c:pt>
                <c:pt idx="123">
                  <c:v>-3.1199999999999999E-4</c:v>
                </c:pt>
                <c:pt idx="124">
                  <c:v>-3.1199999999999999E-4</c:v>
                </c:pt>
                <c:pt idx="125">
                  <c:v>-3.1799999999999998E-4</c:v>
                </c:pt>
                <c:pt idx="126">
                  <c:v>-3.1799999999999998E-4</c:v>
                </c:pt>
                <c:pt idx="127">
                  <c:v>-3.2499999999999999E-4</c:v>
                </c:pt>
                <c:pt idx="128">
                  <c:v>-3.2499999999999999E-4</c:v>
                </c:pt>
                <c:pt idx="129">
                  <c:v>-3.3100000000000002E-4</c:v>
                </c:pt>
                <c:pt idx="130">
                  <c:v>-3.3100000000000002E-4</c:v>
                </c:pt>
                <c:pt idx="131">
                  <c:v>-3.3799999999999998E-4</c:v>
                </c:pt>
                <c:pt idx="132">
                  <c:v>-3.3799999999999998E-4</c:v>
                </c:pt>
                <c:pt idx="133">
                  <c:v>-3.4499999999999998E-4</c:v>
                </c:pt>
                <c:pt idx="134">
                  <c:v>-3.5100000000000002E-4</c:v>
                </c:pt>
                <c:pt idx="135">
                  <c:v>-3.5100000000000002E-4</c:v>
                </c:pt>
                <c:pt idx="136">
                  <c:v>-3.5799999999999997E-4</c:v>
                </c:pt>
                <c:pt idx="137">
                  <c:v>-3.6400000000000001E-4</c:v>
                </c:pt>
                <c:pt idx="138">
                  <c:v>-3.6400000000000001E-4</c:v>
                </c:pt>
                <c:pt idx="139">
                  <c:v>-3.7100000000000002E-4</c:v>
                </c:pt>
                <c:pt idx="140">
                  <c:v>-3.7100000000000002E-4</c:v>
                </c:pt>
                <c:pt idx="141">
                  <c:v>-3.77E-4</c:v>
                </c:pt>
                <c:pt idx="142">
                  <c:v>-3.77E-4</c:v>
                </c:pt>
                <c:pt idx="143">
                  <c:v>-3.77E-4</c:v>
                </c:pt>
                <c:pt idx="144">
                  <c:v>-3.77E-4</c:v>
                </c:pt>
                <c:pt idx="145">
                  <c:v>-3.77E-4</c:v>
                </c:pt>
                <c:pt idx="146">
                  <c:v>-3.77E-4</c:v>
                </c:pt>
                <c:pt idx="147">
                  <c:v>-3.77E-4</c:v>
                </c:pt>
                <c:pt idx="148">
                  <c:v>-3.77E-4</c:v>
                </c:pt>
                <c:pt idx="149">
                  <c:v>-3.7100000000000002E-4</c:v>
                </c:pt>
                <c:pt idx="150">
                  <c:v>-3.6400000000000001E-4</c:v>
                </c:pt>
                <c:pt idx="151">
                  <c:v>-3.6400000000000001E-4</c:v>
                </c:pt>
                <c:pt idx="152">
                  <c:v>-3.5799999999999997E-4</c:v>
                </c:pt>
                <c:pt idx="153">
                  <c:v>-3.5100000000000002E-4</c:v>
                </c:pt>
                <c:pt idx="154">
                  <c:v>-3.4499999999999998E-4</c:v>
                </c:pt>
                <c:pt idx="155">
                  <c:v>-3.3799999999999998E-4</c:v>
                </c:pt>
                <c:pt idx="156">
                  <c:v>-3.3100000000000002E-4</c:v>
                </c:pt>
                <c:pt idx="157">
                  <c:v>-3.2499999999999999E-4</c:v>
                </c:pt>
                <c:pt idx="158">
                  <c:v>-3.1799999999999998E-4</c:v>
                </c:pt>
                <c:pt idx="159">
                  <c:v>-3.1199999999999999E-4</c:v>
                </c:pt>
                <c:pt idx="160">
                  <c:v>-3.0499999999999999E-4</c:v>
                </c:pt>
                <c:pt idx="161">
                  <c:v>-3.0499999999999999E-4</c:v>
                </c:pt>
                <c:pt idx="162">
                  <c:v>-2.9799999999999998E-4</c:v>
                </c:pt>
                <c:pt idx="163">
                  <c:v>-2.92E-4</c:v>
                </c:pt>
                <c:pt idx="164">
                  <c:v>-2.8499999999999999E-4</c:v>
                </c:pt>
                <c:pt idx="165">
                  <c:v>-2.8499999999999999E-4</c:v>
                </c:pt>
                <c:pt idx="166">
                  <c:v>-2.8499999999999999E-4</c:v>
                </c:pt>
                <c:pt idx="167">
                  <c:v>-2.7900000000000001E-4</c:v>
                </c:pt>
                <c:pt idx="168">
                  <c:v>-2.7900000000000001E-4</c:v>
                </c:pt>
                <c:pt idx="169">
                  <c:v>-2.7900000000000001E-4</c:v>
                </c:pt>
                <c:pt idx="170">
                  <c:v>-2.7900000000000001E-4</c:v>
                </c:pt>
                <c:pt idx="171">
                  <c:v>-2.8499999999999999E-4</c:v>
                </c:pt>
                <c:pt idx="172">
                  <c:v>-2.8499999999999999E-4</c:v>
                </c:pt>
                <c:pt idx="173">
                  <c:v>-2.92E-4</c:v>
                </c:pt>
                <c:pt idx="174">
                  <c:v>-2.92E-4</c:v>
                </c:pt>
                <c:pt idx="175">
                  <c:v>-2.9799999999999998E-4</c:v>
                </c:pt>
                <c:pt idx="176">
                  <c:v>-3.0499999999999999E-4</c:v>
                </c:pt>
                <c:pt idx="177">
                  <c:v>-3.1199999999999999E-4</c:v>
                </c:pt>
                <c:pt idx="178">
                  <c:v>-3.1799999999999998E-4</c:v>
                </c:pt>
                <c:pt idx="179">
                  <c:v>-3.2499999999999999E-4</c:v>
                </c:pt>
                <c:pt idx="180">
                  <c:v>-3.3100000000000002E-4</c:v>
                </c:pt>
                <c:pt idx="181">
                  <c:v>-3.3799999999999998E-4</c:v>
                </c:pt>
                <c:pt idx="182">
                  <c:v>-3.4499999999999998E-4</c:v>
                </c:pt>
                <c:pt idx="183">
                  <c:v>-3.5100000000000002E-4</c:v>
                </c:pt>
                <c:pt idx="184">
                  <c:v>-3.5799999999999997E-4</c:v>
                </c:pt>
                <c:pt idx="185">
                  <c:v>-3.6400000000000001E-4</c:v>
                </c:pt>
                <c:pt idx="186">
                  <c:v>-3.6400000000000001E-4</c:v>
                </c:pt>
                <c:pt idx="187">
                  <c:v>-3.7100000000000002E-4</c:v>
                </c:pt>
                <c:pt idx="188">
                  <c:v>-3.77E-4</c:v>
                </c:pt>
                <c:pt idx="189">
                  <c:v>-3.77E-4</c:v>
                </c:pt>
                <c:pt idx="190">
                  <c:v>-3.8400000000000001E-4</c:v>
                </c:pt>
                <c:pt idx="191">
                  <c:v>-3.8400000000000001E-4</c:v>
                </c:pt>
                <c:pt idx="192">
                  <c:v>-3.8400000000000001E-4</c:v>
                </c:pt>
                <c:pt idx="193">
                  <c:v>-3.8400000000000001E-4</c:v>
                </c:pt>
                <c:pt idx="194">
                  <c:v>-3.8400000000000001E-4</c:v>
                </c:pt>
                <c:pt idx="195">
                  <c:v>-3.8400000000000001E-4</c:v>
                </c:pt>
                <c:pt idx="196">
                  <c:v>-3.77E-4</c:v>
                </c:pt>
                <c:pt idx="197">
                  <c:v>-3.77E-4</c:v>
                </c:pt>
                <c:pt idx="198">
                  <c:v>-3.77E-4</c:v>
                </c:pt>
                <c:pt idx="199">
                  <c:v>-3.7100000000000002E-4</c:v>
                </c:pt>
                <c:pt idx="200">
                  <c:v>-3.6400000000000001E-4</c:v>
                </c:pt>
                <c:pt idx="201">
                  <c:v>-3.6400000000000001E-4</c:v>
                </c:pt>
                <c:pt idx="202">
                  <c:v>-3.5799999999999997E-4</c:v>
                </c:pt>
                <c:pt idx="203">
                  <c:v>-3.5100000000000002E-4</c:v>
                </c:pt>
                <c:pt idx="204">
                  <c:v>-3.5100000000000002E-4</c:v>
                </c:pt>
                <c:pt idx="205">
                  <c:v>-3.4499999999999998E-4</c:v>
                </c:pt>
                <c:pt idx="206">
                  <c:v>-3.3799999999999998E-4</c:v>
                </c:pt>
                <c:pt idx="207">
                  <c:v>-3.3799999999999998E-4</c:v>
                </c:pt>
                <c:pt idx="208">
                  <c:v>-3.3100000000000002E-4</c:v>
                </c:pt>
                <c:pt idx="209">
                  <c:v>-3.3100000000000002E-4</c:v>
                </c:pt>
                <c:pt idx="210">
                  <c:v>-3.2499999999999999E-4</c:v>
                </c:pt>
                <c:pt idx="211">
                  <c:v>-3.2499999999999999E-4</c:v>
                </c:pt>
                <c:pt idx="212">
                  <c:v>-3.2499999999999999E-4</c:v>
                </c:pt>
                <c:pt idx="213">
                  <c:v>-3.1799999999999998E-4</c:v>
                </c:pt>
                <c:pt idx="214">
                  <c:v>-3.1799999999999998E-4</c:v>
                </c:pt>
                <c:pt idx="215">
                  <c:v>-3.1799999999999998E-4</c:v>
                </c:pt>
                <c:pt idx="216">
                  <c:v>-3.2499999999999999E-4</c:v>
                </c:pt>
                <c:pt idx="217">
                  <c:v>-3.2499999999999999E-4</c:v>
                </c:pt>
                <c:pt idx="218">
                  <c:v>-3.2499999999999999E-4</c:v>
                </c:pt>
                <c:pt idx="219">
                  <c:v>-3.3100000000000002E-4</c:v>
                </c:pt>
                <c:pt idx="220">
                  <c:v>-3.3100000000000002E-4</c:v>
                </c:pt>
                <c:pt idx="221">
                  <c:v>-3.3799999999999998E-4</c:v>
                </c:pt>
                <c:pt idx="222">
                  <c:v>-3.4499999999999998E-4</c:v>
                </c:pt>
                <c:pt idx="223">
                  <c:v>-3.4499999999999998E-4</c:v>
                </c:pt>
                <c:pt idx="224">
                  <c:v>-3.5100000000000002E-4</c:v>
                </c:pt>
                <c:pt idx="225">
                  <c:v>-3.5799999999999997E-4</c:v>
                </c:pt>
                <c:pt idx="226">
                  <c:v>-3.6400000000000001E-4</c:v>
                </c:pt>
                <c:pt idx="227">
                  <c:v>-3.6400000000000001E-4</c:v>
                </c:pt>
                <c:pt idx="228">
                  <c:v>-3.7100000000000002E-4</c:v>
                </c:pt>
                <c:pt idx="229">
                  <c:v>-3.77E-4</c:v>
                </c:pt>
                <c:pt idx="230">
                  <c:v>-3.8400000000000001E-4</c:v>
                </c:pt>
                <c:pt idx="231">
                  <c:v>-3.8400000000000001E-4</c:v>
                </c:pt>
                <c:pt idx="232">
                  <c:v>-3.9100000000000002E-4</c:v>
                </c:pt>
                <c:pt idx="233">
                  <c:v>-3.97E-4</c:v>
                </c:pt>
                <c:pt idx="234">
                  <c:v>-3.97E-4</c:v>
                </c:pt>
                <c:pt idx="235">
                  <c:v>-4.0400000000000001E-4</c:v>
                </c:pt>
                <c:pt idx="236">
                  <c:v>-4.0400000000000001E-4</c:v>
                </c:pt>
                <c:pt idx="237">
                  <c:v>-4.0999999999999999E-4</c:v>
                </c:pt>
                <c:pt idx="238">
                  <c:v>-4.0999999999999999E-4</c:v>
                </c:pt>
                <c:pt idx="239">
                  <c:v>-4.0999999999999999E-4</c:v>
                </c:pt>
                <c:pt idx="240">
                  <c:v>-4.17E-4</c:v>
                </c:pt>
                <c:pt idx="241">
                  <c:v>-4.17E-4</c:v>
                </c:pt>
                <c:pt idx="242">
                  <c:v>-4.17E-4</c:v>
                </c:pt>
                <c:pt idx="243">
                  <c:v>-4.17E-4</c:v>
                </c:pt>
                <c:pt idx="244">
                  <c:v>-4.17E-4</c:v>
                </c:pt>
                <c:pt idx="245">
                  <c:v>-4.17E-4</c:v>
                </c:pt>
                <c:pt idx="246">
                  <c:v>-4.0999999999999999E-4</c:v>
                </c:pt>
                <c:pt idx="247">
                  <c:v>-4.0999999999999999E-4</c:v>
                </c:pt>
                <c:pt idx="248">
                  <c:v>-4.0999999999999999E-4</c:v>
                </c:pt>
                <c:pt idx="249">
                  <c:v>-4.0400000000000001E-4</c:v>
                </c:pt>
                <c:pt idx="250">
                  <c:v>-4.0400000000000001E-4</c:v>
                </c:pt>
                <c:pt idx="251">
                  <c:v>-4.0400000000000001E-4</c:v>
                </c:pt>
                <c:pt idx="252">
                  <c:v>-3.97E-4</c:v>
                </c:pt>
                <c:pt idx="253">
                  <c:v>-3.97E-4</c:v>
                </c:pt>
                <c:pt idx="254">
                  <c:v>-3.9100000000000002E-4</c:v>
                </c:pt>
                <c:pt idx="255">
                  <c:v>-3.8400000000000001E-4</c:v>
                </c:pt>
                <c:pt idx="256">
                  <c:v>-3.8400000000000001E-4</c:v>
                </c:pt>
                <c:pt idx="257">
                  <c:v>-3.77E-4</c:v>
                </c:pt>
                <c:pt idx="258">
                  <c:v>-3.7100000000000002E-4</c:v>
                </c:pt>
                <c:pt idx="259">
                  <c:v>-3.7100000000000002E-4</c:v>
                </c:pt>
                <c:pt idx="260">
                  <c:v>-3.6400000000000001E-4</c:v>
                </c:pt>
                <c:pt idx="261">
                  <c:v>-3.5799999999999997E-4</c:v>
                </c:pt>
                <c:pt idx="262">
                  <c:v>-3.5100000000000002E-4</c:v>
                </c:pt>
                <c:pt idx="263">
                  <c:v>-3.5100000000000002E-4</c:v>
                </c:pt>
                <c:pt idx="264">
                  <c:v>-3.4499999999999998E-4</c:v>
                </c:pt>
                <c:pt idx="265">
                  <c:v>-3.3799999999999998E-4</c:v>
                </c:pt>
                <c:pt idx="266">
                  <c:v>-3.3799999999999998E-4</c:v>
                </c:pt>
                <c:pt idx="267">
                  <c:v>-3.3100000000000002E-4</c:v>
                </c:pt>
                <c:pt idx="268">
                  <c:v>-3.2499999999999999E-4</c:v>
                </c:pt>
                <c:pt idx="269">
                  <c:v>-3.2499999999999999E-4</c:v>
                </c:pt>
                <c:pt idx="270">
                  <c:v>-3.1799999999999998E-4</c:v>
                </c:pt>
                <c:pt idx="271">
                  <c:v>-3.1799999999999998E-4</c:v>
                </c:pt>
                <c:pt idx="272">
                  <c:v>-3.1799999999999998E-4</c:v>
                </c:pt>
                <c:pt idx="273">
                  <c:v>-3.1799999999999998E-4</c:v>
                </c:pt>
                <c:pt idx="274">
                  <c:v>-3.1199999999999999E-4</c:v>
                </c:pt>
                <c:pt idx="275">
                  <c:v>-3.1199999999999999E-4</c:v>
                </c:pt>
                <c:pt idx="276">
                  <c:v>-3.1799999999999998E-4</c:v>
                </c:pt>
                <c:pt idx="277">
                  <c:v>-3.1799999999999998E-4</c:v>
                </c:pt>
                <c:pt idx="278">
                  <c:v>-3.1799999999999998E-4</c:v>
                </c:pt>
                <c:pt idx="279">
                  <c:v>-3.1799999999999998E-4</c:v>
                </c:pt>
                <c:pt idx="280">
                  <c:v>-3.2499999999999999E-4</c:v>
                </c:pt>
                <c:pt idx="281">
                  <c:v>-3.3100000000000002E-4</c:v>
                </c:pt>
                <c:pt idx="282">
                  <c:v>-3.3100000000000002E-4</c:v>
                </c:pt>
                <c:pt idx="283">
                  <c:v>-3.3799999999999998E-4</c:v>
                </c:pt>
                <c:pt idx="284">
                  <c:v>-3.4499999999999998E-4</c:v>
                </c:pt>
                <c:pt idx="285">
                  <c:v>-3.5100000000000002E-4</c:v>
                </c:pt>
                <c:pt idx="286">
                  <c:v>-3.5799999999999997E-4</c:v>
                </c:pt>
                <c:pt idx="287">
                  <c:v>-3.6400000000000001E-4</c:v>
                </c:pt>
                <c:pt idx="288">
                  <c:v>-3.7100000000000002E-4</c:v>
                </c:pt>
                <c:pt idx="289">
                  <c:v>-3.77E-4</c:v>
                </c:pt>
                <c:pt idx="290">
                  <c:v>-3.8400000000000001E-4</c:v>
                </c:pt>
                <c:pt idx="291">
                  <c:v>-3.8400000000000001E-4</c:v>
                </c:pt>
                <c:pt idx="292">
                  <c:v>-3.9100000000000002E-4</c:v>
                </c:pt>
                <c:pt idx="293">
                  <c:v>-3.97E-4</c:v>
                </c:pt>
                <c:pt idx="294">
                  <c:v>-4.0400000000000001E-4</c:v>
                </c:pt>
                <c:pt idx="295">
                  <c:v>-4.0400000000000001E-4</c:v>
                </c:pt>
                <c:pt idx="296">
                  <c:v>-4.0999999999999999E-4</c:v>
                </c:pt>
                <c:pt idx="297">
                  <c:v>-4.0999999999999999E-4</c:v>
                </c:pt>
                <c:pt idx="298">
                  <c:v>-4.0999999999999999E-4</c:v>
                </c:pt>
                <c:pt idx="299">
                  <c:v>-4.0999999999999999E-4</c:v>
                </c:pt>
                <c:pt idx="300">
                  <c:v>-4.0999999999999999E-4</c:v>
                </c:pt>
                <c:pt idx="301">
                  <c:v>-4.0400000000000001E-4</c:v>
                </c:pt>
                <c:pt idx="302">
                  <c:v>-4.0400000000000001E-4</c:v>
                </c:pt>
                <c:pt idx="303">
                  <c:v>-4.0400000000000001E-4</c:v>
                </c:pt>
                <c:pt idx="304">
                  <c:v>-3.97E-4</c:v>
                </c:pt>
                <c:pt idx="305">
                  <c:v>-3.9100000000000002E-4</c:v>
                </c:pt>
                <c:pt idx="306">
                  <c:v>-3.8400000000000001E-4</c:v>
                </c:pt>
                <c:pt idx="307">
                  <c:v>-3.77E-4</c:v>
                </c:pt>
                <c:pt idx="308">
                  <c:v>-3.77E-4</c:v>
                </c:pt>
                <c:pt idx="309">
                  <c:v>-3.7100000000000002E-4</c:v>
                </c:pt>
                <c:pt idx="310">
                  <c:v>-3.6400000000000001E-4</c:v>
                </c:pt>
                <c:pt idx="311">
                  <c:v>-3.5799999999999997E-4</c:v>
                </c:pt>
                <c:pt idx="312">
                  <c:v>-3.5100000000000002E-4</c:v>
                </c:pt>
                <c:pt idx="313">
                  <c:v>-3.4499999999999998E-4</c:v>
                </c:pt>
                <c:pt idx="314">
                  <c:v>-3.3799999999999998E-4</c:v>
                </c:pt>
                <c:pt idx="315">
                  <c:v>-3.3799999999999998E-4</c:v>
                </c:pt>
                <c:pt idx="316">
                  <c:v>-3.3100000000000002E-4</c:v>
                </c:pt>
                <c:pt idx="317">
                  <c:v>-3.3100000000000002E-4</c:v>
                </c:pt>
                <c:pt idx="318">
                  <c:v>-3.2499999999999999E-4</c:v>
                </c:pt>
                <c:pt idx="319">
                  <c:v>-3.2499999999999999E-4</c:v>
                </c:pt>
                <c:pt idx="320">
                  <c:v>-3.2499999999999999E-4</c:v>
                </c:pt>
                <c:pt idx="321">
                  <c:v>-3.2499999999999999E-4</c:v>
                </c:pt>
                <c:pt idx="322">
                  <c:v>-3.3100000000000002E-4</c:v>
                </c:pt>
                <c:pt idx="323">
                  <c:v>-3.3100000000000002E-4</c:v>
                </c:pt>
                <c:pt idx="324">
                  <c:v>-3.3799999999999998E-4</c:v>
                </c:pt>
                <c:pt idx="325">
                  <c:v>-3.3799999999999998E-4</c:v>
                </c:pt>
                <c:pt idx="326">
                  <c:v>-3.4499999999999998E-4</c:v>
                </c:pt>
                <c:pt idx="327">
                  <c:v>-3.5100000000000002E-4</c:v>
                </c:pt>
                <c:pt idx="328">
                  <c:v>-3.5799999999999997E-4</c:v>
                </c:pt>
                <c:pt idx="329">
                  <c:v>-3.6400000000000001E-4</c:v>
                </c:pt>
                <c:pt idx="330">
                  <c:v>-3.7100000000000002E-4</c:v>
                </c:pt>
                <c:pt idx="331">
                  <c:v>-3.7100000000000002E-4</c:v>
                </c:pt>
                <c:pt idx="332">
                  <c:v>-3.77E-4</c:v>
                </c:pt>
                <c:pt idx="333">
                  <c:v>-3.8400000000000001E-4</c:v>
                </c:pt>
                <c:pt idx="334">
                  <c:v>-3.9100000000000002E-4</c:v>
                </c:pt>
                <c:pt idx="335">
                  <c:v>-3.97E-4</c:v>
                </c:pt>
                <c:pt idx="336">
                  <c:v>-4.0400000000000001E-4</c:v>
                </c:pt>
                <c:pt idx="337">
                  <c:v>-4.0400000000000001E-4</c:v>
                </c:pt>
                <c:pt idx="338">
                  <c:v>-4.0999999999999999E-4</c:v>
                </c:pt>
                <c:pt idx="339">
                  <c:v>-4.0999999999999999E-4</c:v>
                </c:pt>
                <c:pt idx="340">
                  <c:v>-4.17E-4</c:v>
                </c:pt>
                <c:pt idx="341">
                  <c:v>-4.17E-4</c:v>
                </c:pt>
                <c:pt idx="342">
                  <c:v>-4.17E-4</c:v>
                </c:pt>
                <c:pt idx="343">
                  <c:v>-4.17E-4</c:v>
                </c:pt>
                <c:pt idx="344">
                  <c:v>-4.17E-4</c:v>
                </c:pt>
                <c:pt idx="345">
                  <c:v>-4.0999999999999999E-4</c:v>
                </c:pt>
                <c:pt idx="346">
                  <c:v>-4.0999999999999999E-4</c:v>
                </c:pt>
                <c:pt idx="347">
                  <c:v>-4.0400000000000001E-4</c:v>
                </c:pt>
                <c:pt idx="348">
                  <c:v>-4.0400000000000001E-4</c:v>
                </c:pt>
                <c:pt idx="349">
                  <c:v>-3.97E-4</c:v>
                </c:pt>
                <c:pt idx="350">
                  <c:v>-3.97E-4</c:v>
                </c:pt>
                <c:pt idx="351">
                  <c:v>-3.9100000000000002E-4</c:v>
                </c:pt>
                <c:pt idx="352">
                  <c:v>-3.8400000000000001E-4</c:v>
                </c:pt>
                <c:pt idx="353">
                  <c:v>-3.77E-4</c:v>
                </c:pt>
                <c:pt idx="354">
                  <c:v>-3.77E-4</c:v>
                </c:pt>
                <c:pt idx="355">
                  <c:v>-3.7100000000000002E-4</c:v>
                </c:pt>
                <c:pt idx="356">
                  <c:v>-3.6400000000000001E-4</c:v>
                </c:pt>
                <c:pt idx="357">
                  <c:v>-3.6400000000000001E-4</c:v>
                </c:pt>
                <c:pt idx="358">
                  <c:v>-3.5799999999999997E-4</c:v>
                </c:pt>
                <c:pt idx="359">
                  <c:v>-3.5799999999999997E-4</c:v>
                </c:pt>
                <c:pt idx="360">
                  <c:v>-3.5100000000000002E-4</c:v>
                </c:pt>
                <c:pt idx="361">
                  <c:v>-3.5100000000000002E-4</c:v>
                </c:pt>
                <c:pt idx="362">
                  <c:v>-3.5100000000000002E-4</c:v>
                </c:pt>
                <c:pt idx="363">
                  <c:v>-3.5100000000000002E-4</c:v>
                </c:pt>
                <c:pt idx="364">
                  <c:v>-3.5100000000000002E-4</c:v>
                </c:pt>
                <c:pt idx="365">
                  <c:v>-3.5100000000000002E-4</c:v>
                </c:pt>
                <c:pt idx="366">
                  <c:v>-3.5100000000000002E-4</c:v>
                </c:pt>
                <c:pt idx="367">
                  <c:v>-3.5100000000000002E-4</c:v>
                </c:pt>
                <c:pt idx="368">
                  <c:v>-3.5100000000000002E-4</c:v>
                </c:pt>
                <c:pt idx="369">
                  <c:v>-3.5100000000000002E-4</c:v>
                </c:pt>
                <c:pt idx="370">
                  <c:v>-3.5799999999999997E-4</c:v>
                </c:pt>
                <c:pt idx="371">
                  <c:v>-3.5799999999999997E-4</c:v>
                </c:pt>
                <c:pt idx="372">
                  <c:v>-3.5799999999999997E-4</c:v>
                </c:pt>
                <c:pt idx="373">
                  <c:v>-3.6400000000000001E-4</c:v>
                </c:pt>
                <c:pt idx="374">
                  <c:v>-3.6400000000000001E-4</c:v>
                </c:pt>
                <c:pt idx="375">
                  <c:v>-3.7100000000000002E-4</c:v>
                </c:pt>
                <c:pt idx="376">
                  <c:v>-3.7100000000000002E-4</c:v>
                </c:pt>
                <c:pt idx="377">
                  <c:v>-3.7100000000000002E-4</c:v>
                </c:pt>
                <c:pt idx="378">
                  <c:v>-3.77E-4</c:v>
                </c:pt>
                <c:pt idx="379">
                  <c:v>-3.77E-4</c:v>
                </c:pt>
                <c:pt idx="380">
                  <c:v>-3.8400000000000001E-4</c:v>
                </c:pt>
                <c:pt idx="381">
                  <c:v>-3.8400000000000001E-4</c:v>
                </c:pt>
                <c:pt idx="382">
                  <c:v>-3.8400000000000001E-4</c:v>
                </c:pt>
                <c:pt idx="383">
                  <c:v>-3.8400000000000001E-4</c:v>
                </c:pt>
                <c:pt idx="384">
                  <c:v>-3.9100000000000002E-4</c:v>
                </c:pt>
                <c:pt idx="385">
                  <c:v>-3.9100000000000002E-4</c:v>
                </c:pt>
                <c:pt idx="386">
                  <c:v>-3.9100000000000002E-4</c:v>
                </c:pt>
                <c:pt idx="387">
                  <c:v>-3.9100000000000002E-4</c:v>
                </c:pt>
                <c:pt idx="388">
                  <c:v>-3.9100000000000002E-4</c:v>
                </c:pt>
                <c:pt idx="389">
                  <c:v>-3.9100000000000002E-4</c:v>
                </c:pt>
                <c:pt idx="390">
                  <c:v>-3.9100000000000002E-4</c:v>
                </c:pt>
                <c:pt idx="391">
                  <c:v>-3.9100000000000002E-4</c:v>
                </c:pt>
                <c:pt idx="392">
                  <c:v>-3.8400000000000001E-4</c:v>
                </c:pt>
                <c:pt idx="393">
                  <c:v>-3.8400000000000001E-4</c:v>
                </c:pt>
                <c:pt idx="394">
                  <c:v>-3.8400000000000001E-4</c:v>
                </c:pt>
                <c:pt idx="395">
                  <c:v>-3.8400000000000001E-4</c:v>
                </c:pt>
                <c:pt idx="396">
                  <c:v>-3.77E-4</c:v>
                </c:pt>
                <c:pt idx="397">
                  <c:v>-3.77E-4</c:v>
                </c:pt>
                <c:pt idx="398">
                  <c:v>-3.7100000000000002E-4</c:v>
                </c:pt>
                <c:pt idx="399">
                  <c:v>-3.7100000000000002E-4</c:v>
                </c:pt>
                <c:pt idx="400">
                  <c:v>-3.6400000000000001E-4</c:v>
                </c:pt>
                <c:pt idx="401">
                  <c:v>-3.6400000000000001E-4</c:v>
                </c:pt>
                <c:pt idx="402">
                  <c:v>-3.6400000000000001E-4</c:v>
                </c:pt>
                <c:pt idx="403">
                  <c:v>-3.5799999999999997E-4</c:v>
                </c:pt>
                <c:pt idx="404">
                  <c:v>-3.5799999999999997E-4</c:v>
                </c:pt>
                <c:pt idx="405">
                  <c:v>-3.5100000000000002E-4</c:v>
                </c:pt>
                <c:pt idx="406">
                  <c:v>-3.5100000000000002E-4</c:v>
                </c:pt>
                <c:pt idx="407">
                  <c:v>-3.4499999999999998E-4</c:v>
                </c:pt>
                <c:pt idx="408">
                  <c:v>-3.4499999999999998E-4</c:v>
                </c:pt>
                <c:pt idx="409">
                  <c:v>-3.3799999999999998E-4</c:v>
                </c:pt>
                <c:pt idx="410">
                  <c:v>-3.3799999999999998E-4</c:v>
                </c:pt>
                <c:pt idx="411">
                  <c:v>-3.3799999999999998E-4</c:v>
                </c:pt>
                <c:pt idx="412">
                  <c:v>-3.3100000000000002E-4</c:v>
                </c:pt>
                <c:pt idx="413">
                  <c:v>-3.3100000000000002E-4</c:v>
                </c:pt>
                <c:pt idx="414">
                  <c:v>-3.3100000000000002E-4</c:v>
                </c:pt>
                <c:pt idx="415">
                  <c:v>-3.2499999999999999E-4</c:v>
                </c:pt>
                <c:pt idx="416">
                  <c:v>-3.2499999999999999E-4</c:v>
                </c:pt>
                <c:pt idx="417">
                  <c:v>-3.2499999999999999E-4</c:v>
                </c:pt>
                <c:pt idx="418">
                  <c:v>-3.2499999999999999E-4</c:v>
                </c:pt>
                <c:pt idx="419">
                  <c:v>-3.2499999999999999E-4</c:v>
                </c:pt>
                <c:pt idx="420">
                  <c:v>-3.2499999999999999E-4</c:v>
                </c:pt>
                <c:pt idx="421">
                  <c:v>-3.2499999999999999E-4</c:v>
                </c:pt>
                <c:pt idx="422">
                  <c:v>-3.2499999999999999E-4</c:v>
                </c:pt>
                <c:pt idx="423">
                  <c:v>-3.2499999999999999E-4</c:v>
                </c:pt>
                <c:pt idx="424">
                  <c:v>-3.2499999999999999E-4</c:v>
                </c:pt>
                <c:pt idx="425">
                  <c:v>-3.2499999999999999E-4</c:v>
                </c:pt>
                <c:pt idx="426">
                  <c:v>-3.2499999999999999E-4</c:v>
                </c:pt>
                <c:pt idx="427">
                  <c:v>-3.2499999999999999E-4</c:v>
                </c:pt>
                <c:pt idx="428">
                  <c:v>-3.3100000000000002E-4</c:v>
                </c:pt>
                <c:pt idx="429">
                  <c:v>-3.3100000000000002E-4</c:v>
                </c:pt>
                <c:pt idx="430">
                  <c:v>-3.3100000000000002E-4</c:v>
                </c:pt>
                <c:pt idx="431">
                  <c:v>-3.3100000000000002E-4</c:v>
                </c:pt>
                <c:pt idx="432">
                  <c:v>-3.3100000000000002E-4</c:v>
                </c:pt>
                <c:pt idx="433">
                  <c:v>-3.3100000000000002E-4</c:v>
                </c:pt>
                <c:pt idx="434">
                  <c:v>-3.3100000000000002E-4</c:v>
                </c:pt>
                <c:pt idx="435">
                  <c:v>-3.3100000000000002E-4</c:v>
                </c:pt>
                <c:pt idx="436">
                  <c:v>-3.3100000000000002E-4</c:v>
                </c:pt>
                <c:pt idx="437">
                  <c:v>-3.3100000000000002E-4</c:v>
                </c:pt>
                <c:pt idx="438">
                  <c:v>-3.3100000000000002E-4</c:v>
                </c:pt>
                <c:pt idx="439">
                  <c:v>-3.3100000000000002E-4</c:v>
                </c:pt>
                <c:pt idx="440">
                  <c:v>-3.3100000000000002E-4</c:v>
                </c:pt>
                <c:pt idx="441">
                  <c:v>-3.3100000000000002E-4</c:v>
                </c:pt>
                <c:pt idx="442">
                  <c:v>-3.3100000000000002E-4</c:v>
                </c:pt>
                <c:pt idx="443">
                  <c:v>-3.3100000000000002E-4</c:v>
                </c:pt>
                <c:pt idx="444">
                  <c:v>-3.3100000000000002E-4</c:v>
                </c:pt>
                <c:pt idx="445">
                  <c:v>-3.3100000000000002E-4</c:v>
                </c:pt>
                <c:pt idx="446">
                  <c:v>-3.3100000000000002E-4</c:v>
                </c:pt>
                <c:pt idx="447">
                  <c:v>-3.3799999999999998E-4</c:v>
                </c:pt>
                <c:pt idx="448">
                  <c:v>-3.3799999999999998E-4</c:v>
                </c:pt>
                <c:pt idx="449">
                  <c:v>-3.3799999999999998E-4</c:v>
                </c:pt>
                <c:pt idx="450">
                  <c:v>-3.4499999999999998E-4</c:v>
                </c:pt>
                <c:pt idx="451">
                  <c:v>-3.4499999999999998E-4</c:v>
                </c:pt>
                <c:pt idx="452">
                  <c:v>-3.4499999999999998E-4</c:v>
                </c:pt>
                <c:pt idx="453">
                  <c:v>-3.5100000000000002E-4</c:v>
                </c:pt>
                <c:pt idx="454">
                  <c:v>-3.5100000000000002E-4</c:v>
                </c:pt>
                <c:pt idx="455">
                  <c:v>-3.5799999999999997E-4</c:v>
                </c:pt>
                <c:pt idx="456">
                  <c:v>-3.5799999999999997E-4</c:v>
                </c:pt>
                <c:pt idx="457">
                  <c:v>-3.6400000000000001E-4</c:v>
                </c:pt>
                <c:pt idx="458">
                  <c:v>-3.6400000000000001E-4</c:v>
                </c:pt>
                <c:pt idx="459">
                  <c:v>-3.7100000000000002E-4</c:v>
                </c:pt>
                <c:pt idx="460">
                  <c:v>-3.77E-4</c:v>
                </c:pt>
                <c:pt idx="461">
                  <c:v>-3.77E-4</c:v>
                </c:pt>
                <c:pt idx="462">
                  <c:v>-3.8400000000000001E-4</c:v>
                </c:pt>
                <c:pt idx="463">
                  <c:v>-3.8400000000000001E-4</c:v>
                </c:pt>
                <c:pt idx="464">
                  <c:v>-3.8400000000000001E-4</c:v>
                </c:pt>
                <c:pt idx="465">
                  <c:v>-3.9100000000000002E-4</c:v>
                </c:pt>
                <c:pt idx="466">
                  <c:v>-3.9100000000000002E-4</c:v>
                </c:pt>
                <c:pt idx="467">
                  <c:v>-3.9100000000000002E-4</c:v>
                </c:pt>
                <c:pt idx="468">
                  <c:v>-3.9100000000000002E-4</c:v>
                </c:pt>
                <c:pt idx="469">
                  <c:v>-3.9100000000000002E-4</c:v>
                </c:pt>
                <c:pt idx="470">
                  <c:v>-3.9100000000000002E-4</c:v>
                </c:pt>
                <c:pt idx="471">
                  <c:v>-3.9100000000000002E-4</c:v>
                </c:pt>
                <c:pt idx="472">
                  <c:v>-3.9100000000000002E-4</c:v>
                </c:pt>
                <c:pt idx="473">
                  <c:v>-3.8400000000000001E-4</c:v>
                </c:pt>
                <c:pt idx="474">
                  <c:v>-3.8400000000000001E-4</c:v>
                </c:pt>
                <c:pt idx="475">
                  <c:v>-3.77E-4</c:v>
                </c:pt>
                <c:pt idx="476">
                  <c:v>-3.77E-4</c:v>
                </c:pt>
                <c:pt idx="477">
                  <c:v>-3.7100000000000002E-4</c:v>
                </c:pt>
                <c:pt idx="478">
                  <c:v>-3.7100000000000002E-4</c:v>
                </c:pt>
                <c:pt idx="479">
                  <c:v>-3.6400000000000001E-4</c:v>
                </c:pt>
                <c:pt idx="480">
                  <c:v>-3.5799999999999997E-4</c:v>
                </c:pt>
                <c:pt idx="481">
                  <c:v>-3.5799999999999997E-4</c:v>
                </c:pt>
                <c:pt idx="482">
                  <c:v>-3.5100000000000002E-4</c:v>
                </c:pt>
                <c:pt idx="483">
                  <c:v>-3.4499999999999998E-4</c:v>
                </c:pt>
                <c:pt idx="484">
                  <c:v>-3.4499999999999998E-4</c:v>
                </c:pt>
                <c:pt idx="485">
                  <c:v>-3.3799999999999998E-4</c:v>
                </c:pt>
                <c:pt idx="486">
                  <c:v>-3.3799999999999998E-4</c:v>
                </c:pt>
                <c:pt idx="487">
                  <c:v>-3.3100000000000002E-4</c:v>
                </c:pt>
                <c:pt idx="488">
                  <c:v>-3.3100000000000002E-4</c:v>
                </c:pt>
                <c:pt idx="489">
                  <c:v>-3.3100000000000002E-4</c:v>
                </c:pt>
                <c:pt idx="490">
                  <c:v>-3.3100000000000002E-4</c:v>
                </c:pt>
                <c:pt idx="491">
                  <c:v>-3.3100000000000002E-4</c:v>
                </c:pt>
                <c:pt idx="492">
                  <c:v>-3.3100000000000002E-4</c:v>
                </c:pt>
                <c:pt idx="493">
                  <c:v>-3.3100000000000002E-4</c:v>
                </c:pt>
                <c:pt idx="494">
                  <c:v>-3.3100000000000002E-4</c:v>
                </c:pt>
                <c:pt idx="495">
                  <c:v>-3.3799999999999998E-4</c:v>
                </c:pt>
                <c:pt idx="496">
                  <c:v>-3.3799999999999998E-4</c:v>
                </c:pt>
                <c:pt idx="497">
                  <c:v>-3.4499999999999998E-4</c:v>
                </c:pt>
                <c:pt idx="498">
                  <c:v>-3.4499999999999998E-4</c:v>
                </c:pt>
                <c:pt idx="499">
                  <c:v>-3.5100000000000002E-4</c:v>
                </c:pt>
                <c:pt idx="500">
                  <c:v>-3.5100000000000002E-4</c:v>
                </c:pt>
                <c:pt idx="501">
                  <c:v>-3.5799999999999997E-4</c:v>
                </c:pt>
                <c:pt idx="502">
                  <c:v>-3.6400000000000001E-4</c:v>
                </c:pt>
                <c:pt idx="503">
                  <c:v>-3.6400000000000001E-4</c:v>
                </c:pt>
                <c:pt idx="504">
                  <c:v>-3.7100000000000002E-4</c:v>
                </c:pt>
                <c:pt idx="505">
                  <c:v>-3.7100000000000002E-4</c:v>
                </c:pt>
                <c:pt idx="506">
                  <c:v>-3.77E-4</c:v>
                </c:pt>
                <c:pt idx="507">
                  <c:v>-3.77E-4</c:v>
                </c:pt>
                <c:pt idx="508">
                  <c:v>-3.77E-4</c:v>
                </c:pt>
                <c:pt idx="509">
                  <c:v>-3.77E-4</c:v>
                </c:pt>
                <c:pt idx="510">
                  <c:v>-3.8400000000000001E-4</c:v>
                </c:pt>
                <c:pt idx="511">
                  <c:v>-3.8400000000000001E-4</c:v>
                </c:pt>
                <c:pt idx="512">
                  <c:v>-3.77E-4</c:v>
                </c:pt>
                <c:pt idx="513">
                  <c:v>-3.77E-4</c:v>
                </c:pt>
                <c:pt idx="514">
                  <c:v>-3.77E-4</c:v>
                </c:pt>
                <c:pt idx="515">
                  <c:v>-3.77E-4</c:v>
                </c:pt>
                <c:pt idx="516">
                  <c:v>-3.7100000000000002E-4</c:v>
                </c:pt>
                <c:pt idx="517">
                  <c:v>-3.7100000000000002E-4</c:v>
                </c:pt>
                <c:pt idx="518">
                  <c:v>-3.6400000000000001E-4</c:v>
                </c:pt>
                <c:pt idx="519">
                  <c:v>-3.6400000000000001E-4</c:v>
                </c:pt>
                <c:pt idx="520">
                  <c:v>-3.5799999999999997E-4</c:v>
                </c:pt>
                <c:pt idx="521">
                  <c:v>-3.5799999999999997E-4</c:v>
                </c:pt>
                <c:pt idx="522">
                  <c:v>-3.5100000000000002E-4</c:v>
                </c:pt>
                <c:pt idx="523">
                  <c:v>-3.4499999999999998E-4</c:v>
                </c:pt>
                <c:pt idx="524">
                  <c:v>-3.4499999999999998E-4</c:v>
                </c:pt>
                <c:pt idx="525">
                  <c:v>-3.3799999999999998E-4</c:v>
                </c:pt>
                <c:pt idx="526">
                  <c:v>-3.3799999999999998E-4</c:v>
                </c:pt>
                <c:pt idx="527">
                  <c:v>-3.3100000000000002E-4</c:v>
                </c:pt>
                <c:pt idx="528">
                  <c:v>-3.3100000000000002E-4</c:v>
                </c:pt>
                <c:pt idx="529">
                  <c:v>-3.2499999999999999E-4</c:v>
                </c:pt>
                <c:pt idx="530">
                  <c:v>-3.2499999999999999E-4</c:v>
                </c:pt>
                <c:pt idx="531">
                  <c:v>-3.1799999999999998E-4</c:v>
                </c:pt>
                <c:pt idx="532">
                  <c:v>-3.1799999999999998E-4</c:v>
                </c:pt>
                <c:pt idx="533">
                  <c:v>-3.1799999999999998E-4</c:v>
                </c:pt>
                <c:pt idx="534">
                  <c:v>-3.1799999999999998E-4</c:v>
                </c:pt>
                <c:pt idx="535">
                  <c:v>-3.1799999999999998E-4</c:v>
                </c:pt>
                <c:pt idx="536">
                  <c:v>-3.1799999999999998E-4</c:v>
                </c:pt>
                <c:pt idx="537">
                  <c:v>-3.1199999999999999E-4</c:v>
                </c:pt>
                <c:pt idx="538">
                  <c:v>-3.1199999999999999E-4</c:v>
                </c:pt>
                <c:pt idx="539">
                  <c:v>-3.1199999999999999E-4</c:v>
                </c:pt>
                <c:pt idx="540">
                  <c:v>-3.1199999999999999E-4</c:v>
                </c:pt>
                <c:pt idx="541">
                  <c:v>-3.1199999999999999E-4</c:v>
                </c:pt>
                <c:pt idx="542">
                  <c:v>-3.1199999999999999E-4</c:v>
                </c:pt>
                <c:pt idx="543">
                  <c:v>-3.1199999999999999E-4</c:v>
                </c:pt>
                <c:pt idx="544">
                  <c:v>-3.1199999999999999E-4</c:v>
                </c:pt>
                <c:pt idx="545">
                  <c:v>-3.1199999999999999E-4</c:v>
                </c:pt>
                <c:pt idx="546">
                  <c:v>-3.1199999999999999E-4</c:v>
                </c:pt>
                <c:pt idx="547">
                  <c:v>-3.1199999999999999E-4</c:v>
                </c:pt>
                <c:pt idx="548">
                  <c:v>-3.1199999999999999E-4</c:v>
                </c:pt>
                <c:pt idx="549">
                  <c:v>-3.1199999999999999E-4</c:v>
                </c:pt>
                <c:pt idx="550">
                  <c:v>-3.1199999999999999E-4</c:v>
                </c:pt>
                <c:pt idx="551">
                  <c:v>-3.1199999999999999E-4</c:v>
                </c:pt>
                <c:pt idx="552">
                  <c:v>-3.1199999999999999E-4</c:v>
                </c:pt>
                <c:pt idx="553">
                  <c:v>-3.1199999999999999E-4</c:v>
                </c:pt>
                <c:pt idx="554">
                  <c:v>-3.0499999999999999E-4</c:v>
                </c:pt>
                <c:pt idx="555">
                  <c:v>-3.0499999999999999E-4</c:v>
                </c:pt>
                <c:pt idx="556">
                  <c:v>-3.0499999999999999E-4</c:v>
                </c:pt>
                <c:pt idx="557">
                  <c:v>-3.0499999999999999E-4</c:v>
                </c:pt>
                <c:pt idx="558">
                  <c:v>-3.0499999999999999E-4</c:v>
                </c:pt>
                <c:pt idx="559">
                  <c:v>-3.0499999999999999E-4</c:v>
                </c:pt>
                <c:pt idx="560">
                  <c:v>-3.0499999999999999E-4</c:v>
                </c:pt>
                <c:pt idx="561">
                  <c:v>-3.0499999999999999E-4</c:v>
                </c:pt>
                <c:pt idx="562">
                  <c:v>-3.0499999999999999E-4</c:v>
                </c:pt>
                <c:pt idx="563">
                  <c:v>-3.0499999999999999E-4</c:v>
                </c:pt>
                <c:pt idx="564">
                  <c:v>-3.0499999999999999E-4</c:v>
                </c:pt>
                <c:pt idx="565">
                  <c:v>-3.0499999999999999E-4</c:v>
                </c:pt>
                <c:pt idx="566">
                  <c:v>-3.0499999999999999E-4</c:v>
                </c:pt>
                <c:pt idx="567">
                  <c:v>-3.0499999999999999E-4</c:v>
                </c:pt>
                <c:pt idx="568">
                  <c:v>-3.0499999999999999E-4</c:v>
                </c:pt>
                <c:pt idx="569">
                  <c:v>-3.1199999999999999E-4</c:v>
                </c:pt>
                <c:pt idx="570">
                  <c:v>-3.1199999999999999E-4</c:v>
                </c:pt>
                <c:pt idx="571">
                  <c:v>-3.1199999999999999E-4</c:v>
                </c:pt>
                <c:pt idx="572">
                  <c:v>-3.1799999999999998E-4</c:v>
                </c:pt>
                <c:pt idx="573">
                  <c:v>-3.1799999999999998E-4</c:v>
                </c:pt>
                <c:pt idx="574">
                  <c:v>-3.1799999999999998E-4</c:v>
                </c:pt>
                <c:pt idx="575">
                  <c:v>-3.2499999999999999E-4</c:v>
                </c:pt>
                <c:pt idx="576">
                  <c:v>-3.2499999999999999E-4</c:v>
                </c:pt>
                <c:pt idx="577">
                  <c:v>-3.3100000000000002E-4</c:v>
                </c:pt>
                <c:pt idx="578">
                  <c:v>-3.3799999999999998E-4</c:v>
                </c:pt>
                <c:pt idx="579">
                  <c:v>-3.3799999999999998E-4</c:v>
                </c:pt>
                <c:pt idx="580">
                  <c:v>-3.4499999999999998E-4</c:v>
                </c:pt>
                <c:pt idx="581">
                  <c:v>-3.4499999999999998E-4</c:v>
                </c:pt>
                <c:pt idx="582">
                  <c:v>-3.5100000000000002E-4</c:v>
                </c:pt>
                <c:pt idx="583">
                  <c:v>-3.5100000000000002E-4</c:v>
                </c:pt>
                <c:pt idx="584">
                  <c:v>-3.5799999999999997E-4</c:v>
                </c:pt>
                <c:pt idx="585">
                  <c:v>-3.5799999999999997E-4</c:v>
                </c:pt>
                <c:pt idx="586">
                  <c:v>-3.6400000000000001E-4</c:v>
                </c:pt>
                <c:pt idx="587">
                  <c:v>-3.6400000000000001E-4</c:v>
                </c:pt>
                <c:pt idx="588">
                  <c:v>-3.7100000000000002E-4</c:v>
                </c:pt>
                <c:pt idx="589">
                  <c:v>-3.7100000000000002E-4</c:v>
                </c:pt>
                <c:pt idx="590">
                  <c:v>-3.77E-4</c:v>
                </c:pt>
                <c:pt idx="591">
                  <c:v>-3.77E-4</c:v>
                </c:pt>
                <c:pt idx="592">
                  <c:v>-3.77E-4</c:v>
                </c:pt>
                <c:pt idx="593">
                  <c:v>-3.8400000000000001E-4</c:v>
                </c:pt>
                <c:pt idx="594">
                  <c:v>-3.8400000000000001E-4</c:v>
                </c:pt>
                <c:pt idx="595">
                  <c:v>-3.8400000000000001E-4</c:v>
                </c:pt>
                <c:pt idx="596">
                  <c:v>-3.9100000000000002E-4</c:v>
                </c:pt>
                <c:pt idx="597">
                  <c:v>-3.9100000000000002E-4</c:v>
                </c:pt>
                <c:pt idx="598">
                  <c:v>-3.9100000000000002E-4</c:v>
                </c:pt>
                <c:pt idx="599">
                  <c:v>-3.9100000000000002E-4</c:v>
                </c:pt>
                <c:pt idx="600">
                  <c:v>-3.9100000000000002E-4</c:v>
                </c:pt>
                <c:pt idx="601">
                  <c:v>-3.9100000000000002E-4</c:v>
                </c:pt>
                <c:pt idx="602">
                  <c:v>-3.9100000000000002E-4</c:v>
                </c:pt>
                <c:pt idx="603">
                  <c:v>-3.9100000000000002E-4</c:v>
                </c:pt>
                <c:pt idx="604">
                  <c:v>-3.9100000000000002E-4</c:v>
                </c:pt>
                <c:pt idx="605">
                  <c:v>-3.8400000000000001E-4</c:v>
                </c:pt>
                <c:pt idx="606">
                  <c:v>-3.8400000000000001E-4</c:v>
                </c:pt>
                <c:pt idx="607">
                  <c:v>-3.8400000000000001E-4</c:v>
                </c:pt>
                <c:pt idx="608">
                  <c:v>-3.8400000000000001E-4</c:v>
                </c:pt>
                <c:pt idx="609">
                  <c:v>-3.77E-4</c:v>
                </c:pt>
                <c:pt idx="610">
                  <c:v>-3.77E-4</c:v>
                </c:pt>
                <c:pt idx="611">
                  <c:v>-3.7100000000000002E-4</c:v>
                </c:pt>
                <c:pt idx="612">
                  <c:v>-3.7100000000000002E-4</c:v>
                </c:pt>
                <c:pt idx="613">
                  <c:v>-3.7100000000000002E-4</c:v>
                </c:pt>
                <c:pt idx="614">
                  <c:v>-3.6400000000000001E-4</c:v>
                </c:pt>
                <c:pt idx="615">
                  <c:v>-3.5799999999999997E-4</c:v>
                </c:pt>
                <c:pt idx="616">
                  <c:v>-3.5799999999999997E-4</c:v>
                </c:pt>
                <c:pt idx="617">
                  <c:v>-3.5100000000000002E-4</c:v>
                </c:pt>
                <c:pt idx="618">
                  <c:v>-3.5100000000000002E-4</c:v>
                </c:pt>
                <c:pt idx="619">
                  <c:v>-3.4499999999999998E-4</c:v>
                </c:pt>
                <c:pt idx="620">
                  <c:v>-3.4499999999999998E-4</c:v>
                </c:pt>
                <c:pt idx="621">
                  <c:v>-3.3799999999999998E-4</c:v>
                </c:pt>
                <c:pt idx="622">
                  <c:v>-3.3799999999999998E-4</c:v>
                </c:pt>
                <c:pt idx="623">
                  <c:v>-3.3799999999999998E-4</c:v>
                </c:pt>
                <c:pt idx="624">
                  <c:v>-3.3100000000000002E-4</c:v>
                </c:pt>
                <c:pt idx="625">
                  <c:v>-3.3100000000000002E-4</c:v>
                </c:pt>
                <c:pt idx="626">
                  <c:v>-3.3100000000000002E-4</c:v>
                </c:pt>
                <c:pt idx="627">
                  <c:v>-3.2499999999999999E-4</c:v>
                </c:pt>
                <c:pt idx="628">
                  <c:v>-3.2499999999999999E-4</c:v>
                </c:pt>
                <c:pt idx="629">
                  <c:v>-3.2499999999999999E-4</c:v>
                </c:pt>
                <c:pt idx="630">
                  <c:v>-3.2499999999999999E-4</c:v>
                </c:pt>
                <c:pt idx="631">
                  <c:v>-3.2499999999999999E-4</c:v>
                </c:pt>
                <c:pt idx="632">
                  <c:v>-3.2499999999999999E-4</c:v>
                </c:pt>
                <c:pt idx="633">
                  <c:v>-3.1799999999999998E-4</c:v>
                </c:pt>
                <c:pt idx="634">
                  <c:v>-3.1799999999999998E-4</c:v>
                </c:pt>
                <c:pt idx="635">
                  <c:v>-3.1799999999999998E-4</c:v>
                </c:pt>
                <c:pt idx="636">
                  <c:v>-3.2499999999999999E-4</c:v>
                </c:pt>
                <c:pt idx="637">
                  <c:v>-3.2499999999999999E-4</c:v>
                </c:pt>
                <c:pt idx="638">
                  <c:v>-3.2499999999999999E-4</c:v>
                </c:pt>
                <c:pt idx="639">
                  <c:v>-3.2499999999999999E-4</c:v>
                </c:pt>
                <c:pt idx="640">
                  <c:v>-3.2499999999999999E-4</c:v>
                </c:pt>
                <c:pt idx="641">
                  <c:v>-3.2499999999999999E-4</c:v>
                </c:pt>
                <c:pt idx="642">
                  <c:v>-3.2499999999999999E-4</c:v>
                </c:pt>
                <c:pt idx="643">
                  <c:v>-3.2499999999999999E-4</c:v>
                </c:pt>
                <c:pt idx="644">
                  <c:v>-3.2499999999999999E-4</c:v>
                </c:pt>
                <c:pt idx="645">
                  <c:v>-3.2499999999999999E-4</c:v>
                </c:pt>
                <c:pt idx="646">
                  <c:v>-3.3100000000000002E-4</c:v>
                </c:pt>
                <c:pt idx="647">
                  <c:v>-3.3100000000000002E-4</c:v>
                </c:pt>
                <c:pt idx="648">
                  <c:v>-3.3100000000000002E-4</c:v>
                </c:pt>
                <c:pt idx="649">
                  <c:v>-3.3100000000000002E-4</c:v>
                </c:pt>
                <c:pt idx="650">
                  <c:v>-3.3100000000000002E-4</c:v>
                </c:pt>
                <c:pt idx="651">
                  <c:v>-3.3100000000000002E-4</c:v>
                </c:pt>
                <c:pt idx="652">
                  <c:v>-3.3100000000000002E-4</c:v>
                </c:pt>
                <c:pt idx="653">
                  <c:v>-3.3100000000000002E-4</c:v>
                </c:pt>
                <c:pt idx="654">
                  <c:v>-3.3799999999999998E-4</c:v>
                </c:pt>
                <c:pt idx="655">
                  <c:v>-3.3799999999999998E-4</c:v>
                </c:pt>
                <c:pt idx="656">
                  <c:v>-3.3799999999999998E-4</c:v>
                </c:pt>
                <c:pt idx="657">
                  <c:v>-3.3799999999999998E-4</c:v>
                </c:pt>
                <c:pt idx="658">
                  <c:v>-3.3799999999999998E-4</c:v>
                </c:pt>
                <c:pt idx="659">
                  <c:v>-3.4499999999999998E-4</c:v>
                </c:pt>
                <c:pt idx="660">
                  <c:v>-3.4499999999999998E-4</c:v>
                </c:pt>
                <c:pt idx="661">
                  <c:v>-3.4499999999999998E-4</c:v>
                </c:pt>
                <c:pt idx="662">
                  <c:v>-3.4499999999999998E-4</c:v>
                </c:pt>
                <c:pt idx="663">
                  <c:v>-3.4499999999999998E-4</c:v>
                </c:pt>
                <c:pt idx="664">
                  <c:v>-3.5100000000000002E-4</c:v>
                </c:pt>
                <c:pt idx="665">
                  <c:v>-3.5100000000000002E-4</c:v>
                </c:pt>
                <c:pt idx="666">
                  <c:v>-3.5100000000000002E-4</c:v>
                </c:pt>
                <c:pt idx="667">
                  <c:v>-3.5100000000000002E-4</c:v>
                </c:pt>
                <c:pt idx="668">
                  <c:v>-3.5799999999999997E-4</c:v>
                </c:pt>
                <c:pt idx="669">
                  <c:v>-3.5799999999999997E-4</c:v>
                </c:pt>
                <c:pt idx="670">
                  <c:v>-3.5799999999999997E-4</c:v>
                </c:pt>
                <c:pt idx="671">
                  <c:v>-3.5799999999999997E-4</c:v>
                </c:pt>
                <c:pt idx="672">
                  <c:v>-3.5799999999999997E-4</c:v>
                </c:pt>
                <c:pt idx="673">
                  <c:v>-3.5799999999999997E-4</c:v>
                </c:pt>
                <c:pt idx="674">
                  <c:v>-3.5799999999999997E-4</c:v>
                </c:pt>
                <c:pt idx="675">
                  <c:v>-3.5799999999999997E-4</c:v>
                </c:pt>
                <c:pt idx="676">
                  <c:v>-3.5799999999999997E-4</c:v>
                </c:pt>
                <c:pt idx="677">
                  <c:v>-3.5799999999999997E-4</c:v>
                </c:pt>
                <c:pt idx="678">
                  <c:v>-3.5799999999999997E-4</c:v>
                </c:pt>
                <c:pt idx="679">
                  <c:v>-3.5799999999999997E-4</c:v>
                </c:pt>
                <c:pt idx="680">
                  <c:v>-3.5799999999999997E-4</c:v>
                </c:pt>
                <c:pt idx="681">
                  <c:v>-3.5799999999999997E-4</c:v>
                </c:pt>
                <c:pt idx="682">
                  <c:v>-3.5799999999999997E-4</c:v>
                </c:pt>
                <c:pt idx="683">
                  <c:v>-3.5799999999999997E-4</c:v>
                </c:pt>
                <c:pt idx="684">
                  <c:v>-3.5799999999999997E-4</c:v>
                </c:pt>
                <c:pt idx="685">
                  <c:v>-3.5799999999999997E-4</c:v>
                </c:pt>
                <c:pt idx="686">
                  <c:v>-3.5799999999999997E-4</c:v>
                </c:pt>
                <c:pt idx="687">
                  <c:v>-3.5799999999999997E-4</c:v>
                </c:pt>
                <c:pt idx="688">
                  <c:v>-3.5799999999999997E-4</c:v>
                </c:pt>
                <c:pt idx="689">
                  <c:v>-3.6400000000000001E-4</c:v>
                </c:pt>
                <c:pt idx="690">
                  <c:v>-3.6400000000000001E-4</c:v>
                </c:pt>
                <c:pt idx="691">
                  <c:v>-3.6400000000000001E-4</c:v>
                </c:pt>
                <c:pt idx="692">
                  <c:v>-3.6400000000000001E-4</c:v>
                </c:pt>
                <c:pt idx="693">
                  <c:v>-3.6400000000000001E-4</c:v>
                </c:pt>
                <c:pt idx="694">
                  <c:v>-3.7100000000000002E-4</c:v>
                </c:pt>
                <c:pt idx="695">
                  <c:v>-3.7100000000000002E-4</c:v>
                </c:pt>
                <c:pt idx="696">
                  <c:v>-3.77E-4</c:v>
                </c:pt>
                <c:pt idx="697">
                  <c:v>-3.77E-4</c:v>
                </c:pt>
                <c:pt idx="698">
                  <c:v>-3.8400000000000001E-4</c:v>
                </c:pt>
                <c:pt idx="699">
                  <c:v>-3.8400000000000001E-4</c:v>
                </c:pt>
                <c:pt idx="700">
                  <c:v>-3.9100000000000002E-4</c:v>
                </c:pt>
                <c:pt idx="701">
                  <c:v>-3.9100000000000002E-4</c:v>
                </c:pt>
                <c:pt idx="702">
                  <c:v>-3.97E-4</c:v>
                </c:pt>
                <c:pt idx="703">
                  <c:v>-3.97E-4</c:v>
                </c:pt>
                <c:pt idx="704">
                  <c:v>-4.0400000000000001E-4</c:v>
                </c:pt>
                <c:pt idx="705">
                  <c:v>-4.0400000000000001E-4</c:v>
                </c:pt>
                <c:pt idx="706">
                  <c:v>-4.0999999999999999E-4</c:v>
                </c:pt>
                <c:pt idx="707">
                  <c:v>-4.0999999999999999E-4</c:v>
                </c:pt>
                <c:pt idx="708">
                  <c:v>-4.0999999999999999E-4</c:v>
                </c:pt>
                <c:pt idx="709">
                  <c:v>-4.17E-4</c:v>
                </c:pt>
                <c:pt idx="710">
                  <c:v>-4.17E-4</c:v>
                </c:pt>
                <c:pt idx="711">
                  <c:v>-4.17E-4</c:v>
                </c:pt>
                <c:pt idx="712">
                  <c:v>-4.17E-4</c:v>
                </c:pt>
                <c:pt idx="713">
                  <c:v>-4.0999999999999999E-4</c:v>
                </c:pt>
                <c:pt idx="714">
                  <c:v>-4.0999999999999999E-4</c:v>
                </c:pt>
                <c:pt idx="715">
                  <c:v>-4.0999999999999999E-4</c:v>
                </c:pt>
                <c:pt idx="716">
                  <c:v>-4.0400000000000001E-4</c:v>
                </c:pt>
                <c:pt idx="717">
                  <c:v>-4.0400000000000001E-4</c:v>
                </c:pt>
                <c:pt idx="718">
                  <c:v>-3.97E-4</c:v>
                </c:pt>
                <c:pt idx="719">
                  <c:v>-3.9100000000000002E-4</c:v>
                </c:pt>
                <c:pt idx="720">
                  <c:v>-3.8400000000000001E-4</c:v>
                </c:pt>
                <c:pt idx="721">
                  <c:v>-3.8400000000000001E-4</c:v>
                </c:pt>
                <c:pt idx="722">
                  <c:v>-3.77E-4</c:v>
                </c:pt>
                <c:pt idx="723">
                  <c:v>-3.7100000000000002E-4</c:v>
                </c:pt>
                <c:pt idx="724">
                  <c:v>-3.6400000000000001E-4</c:v>
                </c:pt>
                <c:pt idx="725">
                  <c:v>-3.5799999999999997E-4</c:v>
                </c:pt>
                <c:pt idx="726">
                  <c:v>-3.5799999999999997E-4</c:v>
                </c:pt>
                <c:pt idx="727">
                  <c:v>-3.5100000000000002E-4</c:v>
                </c:pt>
                <c:pt idx="728">
                  <c:v>-3.4499999999999998E-4</c:v>
                </c:pt>
                <c:pt idx="729">
                  <c:v>-3.3799999999999998E-4</c:v>
                </c:pt>
                <c:pt idx="730">
                  <c:v>-3.3799999999999998E-4</c:v>
                </c:pt>
                <c:pt idx="731">
                  <c:v>-3.3100000000000002E-4</c:v>
                </c:pt>
                <c:pt idx="732">
                  <c:v>-3.3100000000000002E-4</c:v>
                </c:pt>
                <c:pt idx="733">
                  <c:v>-3.2499999999999999E-4</c:v>
                </c:pt>
                <c:pt idx="734">
                  <c:v>-3.2499999999999999E-4</c:v>
                </c:pt>
                <c:pt idx="735">
                  <c:v>-3.2499999999999999E-4</c:v>
                </c:pt>
                <c:pt idx="736">
                  <c:v>-3.2499999999999999E-4</c:v>
                </c:pt>
                <c:pt idx="737">
                  <c:v>-3.2499999999999999E-4</c:v>
                </c:pt>
                <c:pt idx="738">
                  <c:v>-3.2499999999999999E-4</c:v>
                </c:pt>
                <c:pt idx="739">
                  <c:v>-3.2499999999999999E-4</c:v>
                </c:pt>
                <c:pt idx="740">
                  <c:v>-3.2499999999999999E-4</c:v>
                </c:pt>
                <c:pt idx="741">
                  <c:v>-3.2499999999999999E-4</c:v>
                </c:pt>
                <c:pt idx="742">
                  <c:v>-3.3100000000000002E-4</c:v>
                </c:pt>
                <c:pt idx="743">
                  <c:v>-3.3100000000000002E-4</c:v>
                </c:pt>
                <c:pt idx="744">
                  <c:v>-3.3100000000000002E-4</c:v>
                </c:pt>
                <c:pt idx="745">
                  <c:v>-3.3100000000000002E-4</c:v>
                </c:pt>
                <c:pt idx="746">
                  <c:v>-3.3799999999999998E-4</c:v>
                </c:pt>
                <c:pt idx="747">
                  <c:v>-3.3799999999999998E-4</c:v>
                </c:pt>
                <c:pt idx="748">
                  <c:v>-3.3799999999999998E-4</c:v>
                </c:pt>
                <c:pt idx="749">
                  <c:v>-3.3799999999999998E-4</c:v>
                </c:pt>
                <c:pt idx="750">
                  <c:v>-3.4499999999999998E-4</c:v>
                </c:pt>
                <c:pt idx="751">
                  <c:v>-3.4499999999999998E-4</c:v>
                </c:pt>
                <c:pt idx="752">
                  <c:v>-3.4499999999999998E-4</c:v>
                </c:pt>
                <c:pt idx="753">
                  <c:v>-3.4499999999999998E-4</c:v>
                </c:pt>
                <c:pt idx="754">
                  <c:v>-3.4499999999999998E-4</c:v>
                </c:pt>
                <c:pt idx="755">
                  <c:v>-3.4499999999999998E-4</c:v>
                </c:pt>
                <c:pt idx="756">
                  <c:v>-3.4499999999999998E-4</c:v>
                </c:pt>
                <c:pt idx="757">
                  <c:v>-3.4499999999999998E-4</c:v>
                </c:pt>
                <c:pt idx="758">
                  <c:v>-3.3799999999999998E-4</c:v>
                </c:pt>
                <c:pt idx="759">
                  <c:v>-3.3799999999999998E-4</c:v>
                </c:pt>
                <c:pt idx="760">
                  <c:v>-3.3799999999999998E-4</c:v>
                </c:pt>
                <c:pt idx="761">
                  <c:v>-3.3799999999999998E-4</c:v>
                </c:pt>
                <c:pt idx="762">
                  <c:v>-3.3100000000000002E-4</c:v>
                </c:pt>
                <c:pt idx="763">
                  <c:v>-3.3100000000000002E-4</c:v>
                </c:pt>
                <c:pt idx="764">
                  <c:v>-3.3100000000000002E-4</c:v>
                </c:pt>
                <c:pt idx="765">
                  <c:v>-3.3100000000000002E-4</c:v>
                </c:pt>
                <c:pt idx="766">
                  <c:v>-3.3100000000000002E-4</c:v>
                </c:pt>
                <c:pt idx="767">
                  <c:v>-3.2499999999999999E-4</c:v>
                </c:pt>
                <c:pt idx="768">
                  <c:v>-3.2499999999999999E-4</c:v>
                </c:pt>
                <c:pt idx="769">
                  <c:v>-3.2499999999999999E-4</c:v>
                </c:pt>
                <c:pt idx="770">
                  <c:v>-3.2499999999999999E-4</c:v>
                </c:pt>
                <c:pt idx="771">
                  <c:v>-3.2499999999999999E-4</c:v>
                </c:pt>
                <c:pt idx="772">
                  <c:v>-3.2499999999999999E-4</c:v>
                </c:pt>
                <c:pt idx="773">
                  <c:v>-3.2499999999999999E-4</c:v>
                </c:pt>
                <c:pt idx="774">
                  <c:v>-3.2499999999999999E-4</c:v>
                </c:pt>
                <c:pt idx="775">
                  <c:v>-3.2499999999999999E-4</c:v>
                </c:pt>
                <c:pt idx="776">
                  <c:v>-3.2499999999999999E-4</c:v>
                </c:pt>
                <c:pt idx="777">
                  <c:v>-3.3100000000000002E-4</c:v>
                </c:pt>
                <c:pt idx="778">
                  <c:v>-3.3100000000000002E-4</c:v>
                </c:pt>
                <c:pt idx="779">
                  <c:v>-3.3100000000000002E-4</c:v>
                </c:pt>
                <c:pt idx="780">
                  <c:v>-3.3100000000000002E-4</c:v>
                </c:pt>
                <c:pt idx="781">
                  <c:v>-3.3100000000000002E-4</c:v>
                </c:pt>
                <c:pt idx="782">
                  <c:v>-3.3100000000000002E-4</c:v>
                </c:pt>
                <c:pt idx="783">
                  <c:v>-3.3100000000000002E-4</c:v>
                </c:pt>
                <c:pt idx="784">
                  <c:v>-3.3799999999999998E-4</c:v>
                </c:pt>
                <c:pt idx="785">
                  <c:v>-3.3799999999999998E-4</c:v>
                </c:pt>
                <c:pt idx="786">
                  <c:v>-3.3799999999999998E-4</c:v>
                </c:pt>
                <c:pt idx="787">
                  <c:v>-3.3799999999999998E-4</c:v>
                </c:pt>
                <c:pt idx="788">
                  <c:v>-3.3799999999999998E-4</c:v>
                </c:pt>
                <c:pt idx="789">
                  <c:v>-3.4499999999999998E-4</c:v>
                </c:pt>
                <c:pt idx="790">
                  <c:v>-3.4499999999999998E-4</c:v>
                </c:pt>
                <c:pt idx="791">
                  <c:v>-3.4499999999999998E-4</c:v>
                </c:pt>
                <c:pt idx="792">
                  <c:v>-3.4499999999999998E-4</c:v>
                </c:pt>
                <c:pt idx="793">
                  <c:v>-3.5100000000000002E-4</c:v>
                </c:pt>
                <c:pt idx="794">
                  <c:v>-3.5100000000000002E-4</c:v>
                </c:pt>
                <c:pt idx="795">
                  <c:v>-3.5100000000000002E-4</c:v>
                </c:pt>
                <c:pt idx="796">
                  <c:v>-3.5799999999999997E-4</c:v>
                </c:pt>
                <c:pt idx="797">
                  <c:v>-3.5799999999999997E-4</c:v>
                </c:pt>
                <c:pt idx="798">
                  <c:v>-3.6400000000000001E-4</c:v>
                </c:pt>
                <c:pt idx="799">
                  <c:v>-3.6400000000000001E-4</c:v>
                </c:pt>
                <c:pt idx="800">
                  <c:v>-3.7100000000000002E-4</c:v>
                </c:pt>
                <c:pt idx="801">
                  <c:v>-3.77E-4</c:v>
                </c:pt>
                <c:pt idx="802">
                  <c:v>-3.8400000000000001E-4</c:v>
                </c:pt>
                <c:pt idx="803">
                  <c:v>-3.8400000000000001E-4</c:v>
                </c:pt>
                <c:pt idx="804">
                  <c:v>-3.9100000000000002E-4</c:v>
                </c:pt>
                <c:pt idx="805">
                  <c:v>-3.97E-4</c:v>
                </c:pt>
                <c:pt idx="806">
                  <c:v>-4.0400000000000001E-4</c:v>
                </c:pt>
                <c:pt idx="807">
                  <c:v>-4.0999999999999999E-4</c:v>
                </c:pt>
                <c:pt idx="808">
                  <c:v>-4.17E-4</c:v>
                </c:pt>
                <c:pt idx="809">
                  <c:v>-4.17E-4</c:v>
                </c:pt>
                <c:pt idx="810">
                  <c:v>-4.2400000000000001E-4</c:v>
                </c:pt>
                <c:pt idx="811">
                  <c:v>-4.2999999999999999E-4</c:v>
                </c:pt>
                <c:pt idx="812">
                  <c:v>-4.2999999999999999E-4</c:v>
                </c:pt>
                <c:pt idx="813">
                  <c:v>-4.37E-4</c:v>
                </c:pt>
                <c:pt idx="814">
                  <c:v>-4.4299999999999998E-4</c:v>
                </c:pt>
                <c:pt idx="815">
                  <c:v>-4.4299999999999998E-4</c:v>
                </c:pt>
                <c:pt idx="816">
                  <c:v>-4.4299999999999998E-4</c:v>
                </c:pt>
                <c:pt idx="817">
                  <c:v>-4.4299999999999998E-4</c:v>
                </c:pt>
                <c:pt idx="818">
                  <c:v>-4.4299999999999998E-4</c:v>
                </c:pt>
                <c:pt idx="819">
                  <c:v>-4.4299999999999998E-4</c:v>
                </c:pt>
                <c:pt idx="820">
                  <c:v>-4.4299999999999998E-4</c:v>
                </c:pt>
                <c:pt idx="821">
                  <c:v>-4.37E-4</c:v>
                </c:pt>
                <c:pt idx="822">
                  <c:v>-4.37E-4</c:v>
                </c:pt>
                <c:pt idx="823">
                  <c:v>-4.2999999999999999E-4</c:v>
                </c:pt>
                <c:pt idx="824">
                  <c:v>-4.2999999999999999E-4</c:v>
                </c:pt>
                <c:pt idx="825">
                  <c:v>-4.2400000000000001E-4</c:v>
                </c:pt>
                <c:pt idx="826">
                  <c:v>-4.17E-4</c:v>
                </c:pt>
                <c:pt idx="827">
                  <c:v>-4.0999999999999999E-4</c:v>
                </c:pt>
                <c:pt idx="828">
                  <c:v>-4.0400000000000001E-4</c:v>
                </c:pt>
                <c:pt idx="829">
                  <c:v>-3.9100000000000002E-4</c:v>
                </c:pt>
                <c:pt idx="830">
                  <c:v>-3.8400000000000001E-4</c:v>
                </c:pt>
                <c:pt idx="831">
                  <c:v>-3.77E-4</c:v>
                </c:pt>
                <c:pt idx="832">
                  <c:v>-3.7100000000000002E-4</c:v>
                </c:pt>
                <c:pt idx="833">
                  <c:v>-3.5799999999999997E-4</c:v>
                </c:pt>
                <c:pt idx="834">
                  <c:v>-3.5100000000000002E-4</c:v>
                </c:pt>
                <c:pt idx="835">
                  <c:v>-3.4499999999999998E-4</c:v>
                </c:pt>
                <c:pt idx="836">
                  <c:v>-3.3799999999999998E-4</c:v>
                </c:pt>
                <c:pt idx="837">
                  <c:v>-3.3100000000000002E-4</c:v>
                </c:pt>
                <c:pt idx="838">
                  <c:v>-3.2499999999999999E-4</c:v>
                </c:pt>
                <c:pt idx="839">
                  <c:v>-3.1799999999999998E-4</c:v>
                </c:pt>
                <c:pt idx="840">
                  <c:v>-3.1199999999999999E-4</c:v>
                </c:pt>
                <c:pt idx="841">
                  <c:v>-3.0499999999999999E-4</c:v>
                </c:pt>
                <c:pt idx="842">
                  <c:v>-3.0499999999999999E-4</c:v>
                </c:pt>
                <c:pt idx="843">
                  <c:v>-2.9799999999999998E-4</c:v>
                </c:pt>
                <c:pt idx="844">
                  <c:v>-2.9799999999999998E-4</c:v>
                </c:pt>
                <c:pt idx="845">
                  <c:v>-2.9799999999999998E-4</c:v>
                </c:pt>
                <c:pt idx="846">
                  <c:v>-2.9799999999999998E-4</c:v>
                </c:pt>
                <c:pt idx="847">
                  <c:v>-2.9799999999999998E-4</c:v>
                </c:pt>
                <c:pt idx="848">
                  <c:v>-2.9799999999999998E-4</c:v>
                </c:pt>
                <c:pt idx="849">
                  <c:v>-2.9799999999999998E-4</c:v>
                </c:pt>
                <c:pt idx="850">
                  <c:v>-2.9799999999999998E-4</c:v>
                </c:pt>
                <c:pt idx="851">
                  <c:v>-2.9799999999999998E-4</c:v>
                </c:pt>
                <c:pt idx="852">
                  <c:v>-3.0499999999999999E-4</c:v>
                </c:pt>
                <c:pt idx="853">
                  <c:v>-3.0499999999999999E-4</c:v>
                </c:pt>
                <c:pt idx="854">
                  <c:v>-3.1199999999999999E-4</c:v>
                </c:pt>
                <c:pt idx="855">
                  <c:v>-3.1199999999999999E-4</c:v>
                </c:pt>
                <c:pt idx="856">
                  <c:v>-3.1799999999999998E-4</c:v>
                </c:pt>
                <c:pt idx="857">
                  <c:v>-3.1799999999999998E-4</c:v>
                </c:pt>
                <c:pt idx="858">
                  <c:v>-3.2499999999999999E-4</c:v>
                </c:pt>
                <c:pt idx="859">
                  <c:v>-3.2499999999999999E-4</c:v>
                </c:pt>
                <c:pt idx="860">
                  <c:v>-3.3100000000000002E-4</c:v>
                </c:pt>
                <c:pt idx="861">
                  <c:v>-3.3100000000000002E-4</c:v>
                </c:pt>
                <c:pt idx="862">
                  <c:v>-3.3799999999999998E-4</c:v>
                </c:pt>
                <c:pt idx="863">
                  <c:v>-3.3799999999999998E-4</c:v>
                </c:pt>
                <c:pt idx="864">
                  <c:v>-3.3799999999999998E-4</c:v>
                </c:pt>
                <c:pt idx="865">
                  <c:v>-3.3799999999999998E-4</c:v>
                </c:pt>
                <c:pt idx="866">
                  <c:v>-3.4499999999999998E-4</c:v>
                </c:pt>
                <c:pt idx="867">
                  <c:v>-3.4499999999999998E-4</c:v>
                </c:pt>
                <c:pt idx="868">
                  <c:v>-3.4499999999999998E-4</c:v>
                </c:pt>
                <c:pt idx="869">
                  <c:v>-3.4499999999999998E-4</c:v>
                </c:pt>
                <c:pt idx="870">
                  <c:v>-3.4499999999999998E-4</c:v>
                </c:pt>
                <c:pt idx="871">
                  <c:v>-3.4499999999999998E-4</c:v>
                </c:pt>
                <c:pt idx="872">
                  <c:v>-3.4499999999999998E-4</c:v>
                </c:pt>
                <c:pt idx="873">
                  <c:v>-3.4499999999999998E-4</c:v>
                </c:pt>
                <c:pt idx="874">
                  <c:v>-3.4499999999999998E-4</c:v>
                </c:pt>
                <c:pt idx="875">
                  <c:v>-3.3799999999999998E-4</c:v>
                </c:pt>
                <c:pt idx="876">
                  <c:v>-3.3799999999999998E-4</c:v>
                </c:pt>
                <c:pt idx="877">
                  <c:v>-3.3799999999999998E-4</c:v>
                </c:pt>
                <c:pt idx="878">
                  <c:v>-3.3799999999999998E-4</c:v>
                </c:pt>
                <c:pt idx="879">
                  <c:v>-3.3799999999999998E-4</c:v>
                </c:pt>
                <c:pt idx="880">
                  <c:v>-3.3799999999999998E-4</c:v>
                </c:pt>
                <c:pt idx="881">
                  <c:v>-3.3799999999999998E-4</c:v>
                </c:pt>
                <c:pt idx="882">
                  <c:v>-3.3799999999999998E-4</c:v>
                </c:pt>
                <c:pt idx="883">
                  <c:v>-3.3799999999999998E-4</c:v>
                </c:pt>
                <c:pt idx="884">
                  <c:v>-3.3799999999999998E-4</c:v>
                </c:pt>
                <c:pt idx="885">
                  <c:v>-3.3799999999999998E-4</c:v>
                </c:pt>
                <c:pt idx="886">
                  <c:v>-3.3799999999999998E-4</c:v>
                </c:pt>
                <c:pt idx="887">
                  <c:v>-3.3799999999999998E-4</c:v>
                </c:pt>
                <c:pt idx="888">
                  <c:v>-3.4499999999999998E-4</c:v>
                </c:pt>
                <c:pt idx="889">
                  <c:v>-3.4499999999999998E-4</c:v>
                </c:pt>
                <c:pt idx="890">
                  <c:v>-3.5100000000000002E-4</c:v>
                </c:pt>
                <c:pt idx="891">
                  <c:v>-3.5100000000000002E-4</c:v>
                </c:pt>
                <c:pt idx="892">
                  <c:v>-3.5799999999999997E-4</c:v>
                </c:pt>
                <c:pt idx="893">
                  <c:v>-3.5799999999999997E-4</c:v>
                </c:pt>
                <c:pt idx="894">
                  <c:v>-3.6400000000000001E-4</c:v>
                </c:pt>
                <c:pt idx="895">
                  <c:v>-3.7100000000000002E-4</c:v>
                </c:pt>
                <c:pt idx="896">
                  <c:v>-3.7100000000000002E-4</c:v>
                </c:pt>
                <c:pt idx="897">
                  <c:v>-3.77E-4</c:v>
                </c:pt>
                <c:pt idx="898">
                  <c:v>-3.8400000000000001E-4</c:v>
                </c:pt>
                <c:pt idx="899">
                  <c:v>-3.9100000000000002E-4</c:v>
                </c:pt>
                <c:pt idx="900">
                  <c:v>-3.9100000000000002E-4</c:v>
                </c:pt>
                <c:pt idx="901">
                  <c:v>-3.97E-4</c:v>
                </c:pt>
                <c:pt idx="902">
                  <c:v>-4.0400000000000001E-4</c:v>
                </c:pt>
                <c:pt idx="903">
                  <c:v>-4.0400000000000001E-4</c:v>
                </c:pt>
                <c:pt idx="904">
                  <c:v>-4.0999999999999999E-4</c:v>
                </c:pt>
                <c:pt idx="905">
                  <c:v>-4.0999999999999999E-4</c:v>
                </c:pt>
                <c:pt idx="906">
                  <c:v>-4.17E-4</c:v>
                </c:pt>
                <c:pt idx="907">
                  <c:v>-4.17E-4</c:v>
                </c:pt>
                <c:pt idx="908">
                  <c:v>-4.17E-4</c:v>
                </c:pt>
                <c:pt idx="909">
                  <c:v>-4.17E-4</c:v>
                </c:pt>
                <c:pt idx="910">
                  <c:v>-4.17E-4</c:v>
                </c:pt>
                <c:pt idx="911">
                  <c:v>-4.17E-4</c:v>
                </c:pt>
                <c:pt idx="912">
                  <c:v>-4.17E-4</c:v>
                </c:pt>
                <c:pt idx="913">
                  <c:v>-4.17E-4</c:v>
                </c:pt>
                <c:pt idx="914">
                  <c:v>-4.17E-4</c:v>
                </c:pt>
                <c:pt idx="915">
                  <c:v>-4.17E-4</c:v>
                </c:pt>
                <c:pt idx="916">
                  <c:v>-4.17E-4</c:v>
                </c:pt>
                <c:pt idx="917">
                  <c:v>-4.0999999999999999E-4</c:v>
                </c:pt>
                <c:pt idx="918">
                  <c:v>-4.0999999999999999E-4</c:v>
                </c:pt>
                <c:pt idx="919">
                  <c:v>-4.0999999999999999E-4</c:v>
                </c:pt>
                <c:pt idx="920">
                  <c:v>-4.0400000000000001E-4</c:v>
                </c:pt>
                <c:pt idx="921">
                  <c:v>-4.0400000000000001E-4</c:v>
                </c:pt>
                <c:pt idx="922">
                  <c:v>-3.97E-4</c:v>
                </c:pt>
                <c:pt idx="923">
                  <c:v>-3.97E-4</c:v>
                </c:pt>
                <c:pt idx="924">
                  <c:v>-3.97E-4</c:v>
                </c:pt>
                <c:pt idx="925">
                  <c:v>-3.9100000000000002E-4</c:v>
                </c:pt>
                <c:pt idx="926">
                  <c:v>-3.9100000000000002E-4</c:v>
                </c:pt>
                <c:pt idx="927">
                  <c:v>-3.9100000000000002E-4</c:v>
                </c:pt>
                <c:pt idx="928">
                  <c:v>-3.9100000000000002E-4</c:v>
                </c:pt>
                <c:pt idx="929">
                  <c:v>-3.9100000000000002E-4</c:v>
                </c:pt>
                <c:pt idx="930">
                  <c:v>-3.9100000000000002E-4</c:v>
                </c:pt>
                <c:pt idx="931">
                  <c:v>-3.8400000000000001E-4</c:v>
                </c:pt>
                <c:pt idx="932">
                  <c:v>-3.8400000000000001E-4</c:v>
                </c:pt>
                <c:pt idx="933">
                  <c:v>-3.8400000000000001E-4</c:v>
                </c:pt>
                <c:pt idx="934">
                  <c:v>-3.8400000000000001E-4</c:v>
                </c:pt>
                <c:pt idx="935">
                  <c:v>-3.8400000000000001E-4</c:v>
                </c:pt>
                <c:pt idx="936">
                  <c:v>-3.9100000000000002E-4</c:v>
                </c:pt>
                <c:pt idx="937">
                  <c:v>-3.9100000000000002E-4</c:v>
                </c:pt>
                <c:pt idx="938">
                  <c:v>-3.9100000000000002E-4</c:v>
                </c:pt>
                <c:pt idx="939">
                  <c:v>-3.9100000000000002E-4</c:v>
                </c:pt>
                <c:pt idx="940">
                  <c:v>-3.9100000000000002E-4</c:v>
                </c:pt>
                <c:pt idx="941">
                  <c:v>-3.9100000000000002E-4</c:v>
                </c:pt>
                <c:pt idx="942">
                  <c:v>-3.9100000000000002E-4</c:v>
                </c:pt>
                <c:pt idx="943">
                  <c:v>-3.9100000000000002E-4</c:v>
                </c:pt>
                <c:pt idx="944">
                  <c:v>-3.9100000000000002E-4</c:v>
                </c:pt>
                <c:pt idx="945">
                  <c:v>-3.9100000000000002E-4</c:v>
                </c:pt>
                <c:pt idx="946">
                  <c:v>-3.9100000000000002E-4</c:v>
                </c:pt>
                <c:pt idx="947">
                  <c:v>-3.9100000000000002E-4</c:v>
                </c:pt>
                <c:pt idx="948">
                  <c:v>-3.9100000000000002E-4</c:v>
                </c:pt>
                <c:pt idx="949">
                  <c:v>-3.9100000000000002E-4</c:v>
                </c:pt>
                <c:pt idx="950">
                  <c:v>-3.8400000000000001E-4</c:v>
                </c:pt>
                <c:pt idx="951">
                  <c:v>-3.8400000000000001E-4</c:v>
                </c:pt>
                <c:pt idx="952">
                  <c:v>-3.8400000000000001E-4</c:v>
                </c:pt>
                <c:pt idx="953">
                  <c:v>-3.8400000000000001E-4</c:v>
                </c:pt>
                <c:pt idx="954">
                  <c:v>-3.8400000000000001E-4</c:v>
                </c:pt>
                <c:pt idx="955">
                  <c:v>-3.77E-4</c:v>
                </c:pt>
                <c:pt idx="956">
                  <c:v>-3.77E-4</c:v>
                </c:pt>
                <c:pt idx="957">
                  <c:v>-3.77E-4</c:v>
                </c:pt>
                <c:pt idx="958">
                  <c:v>-3.7100000000000002E-4</c:v>
                </c:pt>
                <c:pt idx="959">
                  <c:v>-3.7100000000000002E-4</c:v>
                </c:pt>
                <c:pt idx="960">
                  <c:v>-3.7100000000000002E-4</c:v>
                </c:pt>
                <c:pt idx="961">
                  <c:v>-3.7100000000000002E-4</c:v>
                </c:pt>
                <c:pt idx="962">
                  <c:v>-3.7100000000000002E-4</c:v>
                </c:pt>
                <c:pt idx="963">
                  <c:v>-3.6400000000000001E-4</c:v>
                </c:pt>
                <c:pt idx="964">
                  <c:v>-3.6400000000000001E-4</c:v>
                </c:pt>
                <c:pt idx="965">
                  <c:v>-3.6400000000000001E-4</c:v>
                </c:pt>
                <c:pt idx="966">
                  <c:v>-3.6400000000000001E-4</c:v>
                </c:pt>
                <c:pt idx="967">
                  <c:v>-3.6400000000000001E-4</c:v>
                </c:pt>
                <c:pt idx="968">
                  <c:v>-3.6400000000000001E-4</c:v>
                </c:pt>
                <c:pt idx="969">
                  <c:v>-3.6400000000000001E-4</c:v>
                </c:pt>
                <c:pt idx="970">
                  <c:v>-3.6400000000000001E-4</c:v>
                </c:pt>
                <c:pt idx="971">
                  <c:v>-3.6400000000000001E-4</c:v>
                </c:pt>
                <c:pt idx="972">
                  <c:v>-3.6400000000000001E-4</c:v>
                </c:pt>
                <c:pt idx="973">
                  <c:v>-3.6400000000000001E-4</c:v>
                </c:pt>
                <c:pt idx="974">
                  <c:v>-3.6400000000000001E-4</c:v>
                </c:pt>
                <c:pt idx="975">
                  <c:v>-3.6400000000000001E-4</c:v>
                </c:pt>
                <c:pt idx="976">
                  <c:v>-3.6400000000000001E-4</c:v>
                </c:pt>
                <c:pt idx="977">
                  <c:v>-3.6400000000000001E-4</c:v>
                </c:pt>
                <c:pt idx="978">
                  <c:v>-3.6400000000000001E-4</c:v>
                </c:pt>
                <c:pt idx="979">
                  <c:v>-3.6400000000000001E-4</c:v>
                </c:pt>
                <c:pt idx="980">
                  <c:v>-3.6400000000000001E-4</c:v>
                </c:pt>
                <c:pt idx="981">
                  <c:v>-3.7100000000000002E-4</c:v>
                </c:pt>
                <c:pt idx="982">
                  <c:v>-3.7100000000000002E-4</c:v>
                </c:pt>
                <c:pt idx="983">
                  <c:v>-3.7100000000000002E-4</c:v>
                </c:pt>
                <c:pt idx="984">
                  <c:v>-3.7100000000000002E-4</c:v>
                </c:pt>
                <c:pt idx="985">
                  <c:v>-3.7100000000000002E-4</c:v>
                </c:pt>
                <c:pt idx="986">
                  <c:v>-3.7100000000000002E-4</c:v>
                </c:pt>
                <c:pt idx="987">
                  <c:v>-3.77E-4</c:v>
                </c:pt>
                <c:pt idx="988">
                  <c:v>-3.77E-4</c:v>
                </c:pt>
                <c:pt idx="989">
                  <c:v>-3.77E-4</c:v>
                </c:pt>
                <c:pt idx="990">
                  <c:v>-3.77E-4</c:v>
                </c:pt>
                <c:pt idx="991">
                  <c:v>-3.8400000000000001E-4</c:v>
                </c:pt>
                <c:pt idx="992">
                  <c:v>-3.8400000000000001E-4</c:v>
                </c:pt>
                <c:pt idx="993">
                  <c:v>-3.8400000000000001E-4</c:v>
                </c:pt>
                <c:pt idx="994">
                  <c:v>-3.8400000000000001E-4</c:v>
                </c:pt>
                <c:pt idx="995">
                  <c:v>-3.9100000000000002E-4</c:v>
                </c:pt>
                <c:pt idx="996">
                  <c:v>-3.9100000000000002E-4</c:v>
                </c:pt>
                <c:pt idx="997">
                  <c:v>-3.9100000000000002E-4</c:v>
                </c:pt>
                <c:pt idx="998">
                  <c:v>-3.9100000000000002E-4</c:v>
                </c:pt>
                <c:pt idx="999">
                  <c:v>-3.9100000000000002E-4</c:v>
                </c:pt>
                <c:pt idx="1000">
                  <c:v>-3.97E-4</c:v>
                </c:pt>
                <c:pt idx="1001">
                  <c:v>-3.97E-4</c:v>
                </c:pt>
                <c:pt idx="1002">
                  <c:v>-3.97E-4</c:v>
                </c:pt>
                <c:pt idx="1003">
                  <c:v>-3.97E-4</c:v>
                </c:pt>
                <c:pt idx="1004">
                  <c:v>-3.97E-4</c:v>
                </c:pt>
                <c:pt idx="1005">
                  <c:v>-3.97E-4</c:v>
                </c:pt>
                <c:pt idx="1006">
                  <c:v>-3.97E-4</c:v>
                </c:pt>
                <c:pt idx="1007">
                  <c:v>-3.9100000000000002E-4</c:v>
                </c:pt>
                <c:pt idx="1008">
                  <c:v>-3.9100000000000002E-4</c:v>
                </c:pt>
                <c:pt idx="1009">
                  <c:v>-3.9100000000000002E-4</c:v>
                </c:pt>
                <c:pt idx="1010">
                  <c:v>-3.9100000000000002E-4</c:v>
                </c:pt>
                <c:pt idx="1011">
                  <c:v>-3.8400000000000001E-4</c:v>
                </c:pt>
                <c:pt idx="1012">
                  <c:v>-3.8400000000000001E-4</c:v>
                </c:pt>
                <c:pt idx="1013">
                  <c:v>-3.77E-4</c:v>
                </c:pt>
                <c:pt idx="1014">
                  <c:v>-3.77E-4</c:v>
                </c:pt>
                <c:pt idx="1015">
                  <c:v>-3.7100000000000002E-4</c:v>
                </c:pt>
                <c:pt idx="1016">
                  <c:v>-3.7100000000000002E-4</c:v>
                </c:pt>
                <c:pt idx="1017">
                  <c:v>-3.6400000000000001E-4</c:v>
                </c:pt>
                <c:pt idx="1018">
                  <c:v>-3.6400000000000001E-4</c:v>
                </c:pt>
                <c:pt idx="1019">
                  <c:v>-3.6400000000000001E-4</c:v>
                </c:pt>
                <c:pt idx="1020">
                  <c:v>-3.5799999999999997E-4</c:v>
                </c:pt>
                <c:pt idx="1021">
                  <c:v>-3.5799999999999997E-4</c:v>
                </c:pt>
                <c:pt idx="1022">
                  <c:v>-3.5100000000000002E-4</c:v>
                </c:pt>
                <c:pt idx="1023">
                  <c:v>-3.5100000000000002E-4</c:v>
                </c:pt>
                <c:pt idx="1024">
                  <c:v>-3.5100000000000002E-4</c:v>
                </c:pt>
                <c:pt idx="1025">
                  <c:v>-3.4499999999999998E-4</c:v>
                </c:pt>
                <c:pt idx="1026">
                  <c:v>-3.4499999999999998E-4</c:v>
                </c:pt>
                <c:pt idx="1027">
                  <c:v>-3.4499999999999998E-4</c:v>
                </c:pt>
                <c:pt idx="1028">
                  <c:v>-3.4499999999999998E-4</c:v>
                </c:pt>
                <c:pt idx="1029">
                  <c:v>-3.4499999999999998E-4</c:v>
                </c:pt>
                <c:pt idx="1030">
                  <c:v>-3.4499999999999998E-4</c:v>
                </c:pt>
                <c:pt idx="1031">
                  <c:v>-3.4499999999999998E-4</c:v>
                </c:pt>
                <c:pt idx="1032">
                  <c:v>-3.4499999999999998E-4</c:v>
                </c:pt>
                <c:pt idx="1033">
                  <c:v>-3.4499999999999998E-4</c:v>
                </c:pt>
                <c:pt idx="1034">
                  <c:v>-3.4499999999999998E-4</c:v>
                </c:pt>
                <c:pt idx="1035">
                  <c:v>-3.5100000000000002E-4</c:v>
                </c:pt>
                <c:pt idx="1036">
                  <c:v>-3.5100000000000002E-4</c:v>
                </c:pt>
                <c:pt idx="1037">
                  <c:v>-3.5100000000000002E-4</c:v>
                </c:pt>
                <c:pt idx="1038">
                  <c:v>-3.5100000000000002E-4</c:v>
                </c:pt>
                <c:pt idx="1039">
                  <c:v>-3.5100000000000002E-4</c:v>
                </c:pt>
                <c:pt idx="1040">
                  <c:v>-3.5100000000000002E-4</c:v>
                </c:pt>
                <c:pt idx="1041">
                  <c:v>-3.5799999999999997E-4</c:v>
                </c:pt>
                <c:pt idx="1042">
                  <c:v>-3.5799999999999997E-4</c:v>
                </c:pt>
                <c:pt idx="1043">
                  <c:v>-3.5799999999999997E-4</c:v>
                </c:pt>
                <c:pt idx="1044">
                  <c:v>-3.5799999999999997E-4</c:v>
                </c:pt>
                <c:pt idx="1045">
                  <c:v>-3.5799999999999997E-4</c:v>
                </c:pt>
                <c:pt idx="1046">
                  <c:v>-3.5799999999999997E-4</c:v>
                </c:pt>
                <c:pt idx="1047">
                  <c:v>-3.5799999999999997E-4</c:v>
                </c:pt>
                <c:pt idx="1048">
                  <c:v>-3.5799999999999997E-4</c:v>
                </c:pt>
                <c:pt idx="1049">
                  <c:v>-3.5100000000000002E-4</c:v>
                </c:pt>
                <c:pt idx="1050">
                  <c:v>-3.5100000000000002E-4</c:v>
                </c:pt>
                <c:pt idx="1051">
                  <c:v>-3.5100000000000002E-4</c:v>
                </c:pt>
                <c:pt idx="1052">
                  <c:v>-3.5100000000000002E-4</c:v>
                </c:pt>
                <c:pt idx="1053">
                  <c:v>-3.4499999999999998E-4</c:v>
                </c:pt>
                <c:pt idx="1054">
                  <c:v>-3.4499999999999998E-4</c:v>
                </c:pt>
                <c:pt idx="1055">
                  <c:v>-3.4499999999999998E-4</c:v>
                </c:pt>
                <c:pt idx="1056">
                  <c:v>-3.3799999999999998E-4</c:v>
                </c:pt>
                <c:pt idx="1057">
                  <c:v>-3.3799999999999998E-4</c:v>
                </c:pt>
                <c:pt idx="1058">
                  <c:v>-3.3799999999999998E-4</c:v>
                </c:pt>
                <c:pt idx="1059">
                  <c:v>-3.3100000000000002E-4</c:v>
                </c:pt>
                <c:pt idx="1060">
                  <c:v>-3.3100000000000002E-4</c:v>
                </c:pt>
                <c:pt idx="1061">
                  <c:v>-3.3100000000000002E-4</c:v>
                </c:pt>
                <c:pt idx="1062">
                  <c:v>-3.3100000000000002E-4</c:v>
                </c:pt>
                <c:pt idx="1063">
                  <c:v>-3.2499999999999999E-4</c:v>
                </c:pt>
                <c:pt idx="1064">
                  <c:v>-3.2499999999999999E-4</c:v>
                </c:pt>
                <c:pt idx="1065">
                  <c:v>-3.2499999999999999E-4</c:v>
                </c:pt>
                <c:pt idx="1066">
                  <c:v>-3.2499999999999999E-4</c:v>
                </c:pt>
                <c:pt idx="1067">
                  <c:v>-3.2499999999999999E-4</c:v>
                </c:pt>
                <c:pt idx="1068">
                  <c:v>-3.2499999999999999E-4</c:v>
                </c:pt>
                <c:pt idx="1069">
                  <c:v>-3.2499999999999999E-4</c:v>
                </c:pt>
                <c:pt idx="1070">
                  <c:v>-3.2499999999999999E-4</c:v>
                </c:pt>
                <c:pt idx="1071">
                  <c:v>-3.2499999999999999E-4</c:v>
                </c:pt>
                <c:pt idx="1072">
                  <c:v>-3.2499999999999999E-4</c:v>
                </c:pt>
                <c:pt idx="1073">
                  <c:v>-3.2499999999999999E-4</c:v>
                </c:pt>
                <c:pt idx="1074">
                  <c:v>-3.2499999999999999E-4</c:v>
                </c:pt>
                <c:pt idx="1075">
                  <c:v>-3.2499999999999999E-4</c:v>
                </c:pt>
                <c:pt idx="1076">
                  <c:v>-3.2499999999999999E-4</c:v>
                </c:pt>
                <c:pt idx="1077">
                  <c:v>-3.3100000000000002E-4</c:v>
                </c:pt>
                <c:pt idx="1078">
                  <c:v>-3.3100000000000002E-4</c:v>
                </c:pt>
                <c:pt idx="1079">
                  <c:v>-3.3100000000000002E-4</c:v>
                </c:pt>
                <c:pt idx="1080">
                  <c:v>-3.3100000000000002E-4</c:v>
                </c:pt>
                <c:pt idx="1081">
                  <c:v>-3.3100000000000002E-4</c:v>
                </c:pt>
                <c:pt idx="1082">
                  <c:v>-3.3799999999999998E-4</c:v>
                </c:pt>
                <c:pt idx="1083">
                  <c:v>-3.3799999999999998E-4</c:v>
                </c:pt>
                <c:pt idx="1084">
                  <c:v>-3.3799999999999998E-4</c:v>
                </c:pt>
                <c:pt idx="1085">
                  <c:v>-3.4499999999999998E-4</c:v>
                </c:pt>
                <c:pt idx="1086">
                  <c:v>-3.4499999999999998E-4</c:v>
                </c:pt>
                <c:pt idx="1087">
                  <c:v>-3.4499999999999998E-4</c:v>
                </c:pt>
                <c:pt idx="1088">
                  <c:v>-3.5100000000000002E-4</c:v>
                </c:pt>
                <c:pt idx="1089">
                  <c:v>-3.5100000000000002E-4</c:v>
                </c:pt>
                <c:pt idx="1090">
                  <c:v>-3.5799999999999997E-4</c:v>
                </c:pt>
                <c:pt idx="1091">
                  <c:v>-3.5799999999999997E-4</c:v>
                </c:pt>
                <c:pt idx="1092">
                  <c:v>-3.5799999999999997E-4</c:v>
                </c:pt>
                <c:pt idx="1093">
                  <c:v>-3.6400000000000001E-4</c:v>
                </c:pt>
                <c:pt idx="1094">
                  <c:v>-3.6400000000000001E-4</c:v>
                </c:pt>
                <c:pt idx="1095">
                  <c:v>-3.7100000000000002E-4</c:v>
                </c:pt>
                <c:pt idx="1096">
                  <c:v>-3.77E-4</c:v>
                </c:pt>
                <c:pt idx="1097">
                  <c:v>-3.77E-4</c:v>
                </c:pt>
                <c:pt idx="1098">
                  <c:v>-3.77E-4</c:v>
                </c:pt>
                <c:pt idx="1099">
                  <c:v>-3.8400000000000001E-4</c:v>
                </c:pt>
                <c:pt idx="1100">
                  <c:v>-3.8400000000000001E-4</c:v>
                </c:pt>
                <c:pt idx="1101">
                  <c:v>-3.9100000000000002E-4</c:v>
                </c:pt>
                <c:pt idx="1102">
                  <c:v>-3.9100000000000002E-4</c:v>
                </c:pt>
                <c:pt idx="1103">
                  <c:v>-3.9100000000000002E-4</c:v>
                </c:pt>
                <c:pt idx="1104">
                  <c:v>-3.97E-4</c:v>
                </c:pt>
                <c:pt idx="1105">
                  <c:v>-3.97E-4</c:v>
                </c:pt>
                <c:pt idx="1106">
                  <c:v>-3.97E-4</c:v>
                </c:pt>
                <c:pt idx="1107">
                  <c:v>-3.97E-4</c:v>
                </c:pt>
                <c:pt idx="1108">
                  <c:v>-3.97E-4</c:v>
                </c:pt>
                <c:pt idx="1109">
                  <c:v>-3.97E-4</c:v>
                </c:pt>
                <c:pt idx="1110">
                  <c:v>-3.97E-4</c:v>
                </c:pt>
                <c:pt idx="1111">
                  <c:v>-3.97E-4</c:v>
                </c:pt>
                <c:pt idx="1112">
                  <c:v>-3.97E-4</c:v>
                </c:pt>
                <c:pt idx="1113">
                  <c:v>-3.9100000000000002E-4</c:v>
                </c:pt>
                <c:pt idx="1114">
                  <c:v>-3.9100000000000002E-4</c:v>
                </c:pt>
                <c:pt idx="1115">
                  <c:v>-3.8400000000000001E-4</c:v>
                </c:pt>
                <c:pt idx="1116">
                  <c:v>-3.8400000000000001E-4</c:v>
                </c:pt>
                <c:pt idx="1117">
                  <c:v>-3.77E-4</c:v>
                </c:pt>
                <c:pt idx="1118">
                  <c:v>-3.77E-4</c:v>
                </c:pt>
                <c:pt idx="1119">
                  <c:v>-3.7100000000000002E-4</c:v>
                </c:pt>
                <c:pt idx="1120">
                  <c:v>-3.7100000000000002E-4</c:v>
                </c:pt>
                <c:pt idx="1121">
                  <c:v>-3.6400000000000001E-4</c:v>
                </c:pt>
                <c:pt idx="1122">
                  <c:v>-3.6400000000000001E-4</c:v>
                </c:pt>
                <c:pt idx="1123">
                  <c:v>-3.5799999999999997E-4</c:v>
                </c:pt>
                <c:pt idx="1124">
                  <c:v>-3.5799999999999997E-4</c:v>
                </c:pt>
                <c:pt idx="1125">
                  <c:v>-3.5100000000000002E-4</c:v>
                </c:pt>
                <c:pt idx="1126">
                  <c:v>-3.5100000000000002E-4</c:v>
                </c:pt>
                <c:pt idx="1127">
                  <c:v>-3.5100000000000002E-4</c:v>
                </c:pt>
                <c:pt idx="1128">
                  <c:v>-3.5100000000000002E-4</c:v>
                </c:pt>
                <c:pt idx="1129">
                  <c:v>-3.4499999999999998E-4</c:v>
                </c:pt>
                <c:pt idx="1130">
                  <c:v>-3.4499999999999998E-4</c:v>
                </c:pt>
                <c:pt idx="1131">
                  <c:v>-3.4499999999999998E-4</c:v>
                </c:pt>
                <c:pt idx="1132">
                  <c:v>-3.4499999999999998E-4</c:v>
                </c:pt>
                <c:pt idx="1133">
                  <c:v>-3.4499999999999998E-4</c:v>
                </c:pt>
                <c:pt idx="1134">
                  <c:v>-3.5100000000000002E-4</c:v>
                </c:pt>
                <c:pt idx="1135">
                  <c:v>-3.5100000000000002E-4</c:v>
                </c:pt>
                <c:pt idx="1136">
                  <c:v>-3.5100000000000002E-4</c:v>
                </c:pt>
                <c:pt idx="1137">
                  <c:v>-3.5100000000000002E-4</c:v>
                </c:pt>
                <c:pt idx="1138">
                  <c:v>-3.5100000000000002E-4</c:v>
                </c:pt>
                <c:pt idx="1139">
                  <c:v>-3.5799999999999997E-4</c:v>
                </c:pt>
                <c:pt idx="1140">
                  <c:v>-3.5799999999999997E-4</c:v>
                </c:pt>
                <c:pt idx="1141">
                  <c:v>-3.5799999999999997E-4</c:v>
                </c:pt>
                <c:pt idx="1142">
                  <c:v>-3.5799999999999997E-4</c:v>
                </c:pt>
                <c:pt idx="1143">
                  <c:v>-3.5799999999999997E-4</c:v>
                </c:pt>
                <c:pt idx="1144">
                  <c:v>-3.5799999999999997E-4</c:v>
                </c:pt>
                <c:pt idx="1145">
                  <c:v>-3.5799999999999997E-4</c:v>
                </c:pt>
                <c:pt idx="1146">
                  <c:v>-3.5799999999999997E-4</c:v>
                </c:pt>
                <c:pt idx="1147">
                  <c:v>-3.5799999999999997E-4</c:v>
                </c:pt>
                <c:pt idx="1148">
                  <c:v>-3.5799999999999997E-4</c:v>
                </c:pt>
                <c:pt idx="1149">
                  <c:v>-3.5799999999999997E-4</c:v>
                </c:pt>
                <c:pt idx="1150">
                  <c:v>-3.5100000000000002E-4</c:v>
                </c:pt>
                <c:pt idx="1151">
                  <c:v>-3.5100000000000002E-4</c:v>
                </c:pt>
                <c:pt idx="1152">
                  <c:v>-3.5100000000000002E-4</c:v>
                </c:pt>
                <c:pt idx="1153">
                  <c:v>-3.4499999999999998E-4</c:v>
                </c:pt>
                <c:pt idx="1154">
                  <c:v>-3.4499999999999998E-4</c:v>
                </c:pt>
                <c:pt idx="1155">
                  <c:v>-3.3799999999999998E-4</c:v>
                </c:pt>
                <c:pt idx="1156">
                  <c:v>-3.3799999999999998E-4</c:v>
                </c:pt>
                <c:pt idx="1157">
                  <c:v>-3.3100000000000002E-4</c:v>
                </c:pt>
                <c:pt idx="1158">
                  <c:v>-3.3100000000000002E-4</c:v>
                </c:pt>
                <c:pt idx="1159">
                  <c:v>-3.3100000000000002E-4</c:v>
                </c:pt>
                <c:pt idx="1160">
                  <c:v>-3.2499999999999999E-4</c:v>
                </c:pt>
                <c:pt idx="1161">
                  <c:v>-3.2499999999999999E-4</c:v>
                </c:pt>
                <c:pt idx="1162">
                  <c:v>-3.2499999999999999E-4</c:v>
                </c:pt>
                <c:pt idx="1163">
                  <c:v>-3.2499999999999999E-4</c:v>
                </c:pt>
                <c:pt idx="1164">
                  <c:v>-3.2499999999999999E-4</c:v>
                </c:pt>
                <c:pt idx="1165">
                  <c:v>-3.2499999999999999E-4</c:v>
                </c:pt>
                <c:pt idx="1166">
                  <c:v>-3.2499999999999999E-4</c:v>
                </c:pt>
                <c:pt idx="1167">
                  <c:v>-3.3100000000000002E-4</c:v>
                </c:pt>
                <c:pt idx="1168">
                  <c:v>-3.3100000000000002E-4</c:v>
                </c:pt>
                <c:pt idx="1169">
                  <c:v>-3.3100000000000002E-4</c:v>
                </c:pt>
                <c:pt idx="1170">
                  <c:v>-3.3799999999999998E-4</c:v>
                </c:pt>
                <c:pt idx="1171">
                  <c:v>-3.3799999999999998E-4</c:v>
                </c:pt>
                <c:pt idx="1172">
                  <c:v>-3.4499999999999998E-4</c:v>
                </c:pt>
                <c:pt idx="1173">
                  <c:v>-3.4499999999999998E-4</c:v>
                </c:pt>
                <c:pt idx="1174">
                  <c:v>-3.5100000000000002E-4</c:v>
                </c:pt>
                <c:pt idx="1175">
                  <c:v>-3.5799999999999997E-4</c:v>
                </c:pt>
                <c:pt idx="1176">
                  <c:v>-3.5799999999999997E-4</c:v>
                </c:pt>
                <c:pt idx="1177">
                  <c:v>-3.6400000000000001E-4</c:v>
                </c:pt>
                <c:pt idx="1178">
                  <c:v>-3.6400000000000001E-4</c:v>
                </c:pt>
                <c:pt idx="1179">
                  <c:v>-3.7100000000000002E-4</c:v>
                </c:pt>
                <c:pt idx="1180">
                  <c:v>-3.7100000000000002E-4</c:v>
                </c:pt>
                <c:pt idx="1181">
                  <c:v>-3.7100000000000002E-4</c:v>
                </c:pt>
                <c:pt idx="1182">
                  <c:v>-3.77E-4</c:v>
                </c:pt>
                <c:pt idx="1183">
                  <c:v>-3.77E-4</c:v>
                </c:pt>
                <c:pt idx="1184">
                  <c:v>-3.77E-4</c:v>
                </c:pt>
                <c:pt idx="1185">
                  <c:v>-3.77E-4</c:v>
                </c:pt>
                <c:pt idx="1186">
                  <c:v>-3.77E-4</c:v>
                </c:pt>
                <c:pt idx="1187">
                  <c:v>-3.7100000000000002E-4</c:v>
                </c:pt>
                <c:pt idx="1188">
                  <c:v>-3.7100000000000002E-4</c:v>
                </c:pt>
                <c:pt idx="1189">
                  <c:v>-3.7100000000000002E-4</c:v>
                </c:pt>
                <c:pt idx="1190">
                  <c:v>-3.7100000000000002E-4</c:v>
                </c:pt>
                <c:pt idx="1191">
                  <c:v>-3.6400000000000001E-4</c:v>
                </c:pt>
                <c:pt idx="1192">
                  <c:v>-3.6400000000000001E-4</c:v>
                </c:pt>
                <c:pt idx="1193">
                  <c:v>-3.6400000000000001E-4</c:v>
                </c:pt>
                <c:pt idx="1194">
                  <c:v>-3.5799999999999997E-4</c:v>
                </c:pt>
                <c:pt idx="1195">
                  <c:v>-3.5799999999999997E-4</c:v>
                </c:pt>
                <c:pt idx="1196">
                  <c:v>-3.5799999999999997E-4</c:v>
                </c:pt>
                <c:pt idx="1197">
                  <c:v>-3.5100000000000002E-4</c:v>
                </c:pt>
                <c:pt idx="1198">
                  <c:v>-3.5100000000000002E-4</c:v>
                </c:pt>
                <c:pt idx="1199">
                  <c:v>-3.5100000000000002E-4</c:v>
                </c:pt>
                <c:pt idx="1200">
                  <c:v>-3.5100000000000002E-4</c:v>
                </c:pt>
                <c:pt idx="1201">
                  <c:v>-3.5100000000000002E-4</c:v>
                </c:pt>
                <c:pt idx="1202">
                  <c:v>-3.5100000000000002E-4</c:v>
                </c:pt>
                <c:pt idx="1203">
                  <c:v>-3.5799999999999997E-4</c:v>
                </c:pt>
                <c:pt idx="1204">
                  <c:v>-3.5799999999999997E-4</c:v>
                </c:pt>
                <c:pt idx="1205">
                  <c:v>-3.5799999999999997E-4</c:v>
                </c:pt>
                <c:pt idx="1206">
                  <c:v>-3.6400000000000001E-4</c:v>
                </c:pt>
                <c:pt idx="1207">
                  <c:v>-3.6400000000000001E-4</c:v>
                </c:pt>
                <c:pt idx="1208">
                  <c:v>-3.7100000000000002E-4</c:v>
                </c:pt>
                <c:pt idx="1209">
                  <c:v>-3.7100000000000002E-4</c:v>
                </c:pt>
                <c:pt idx="1210">
                  <c:v>-3.77E-4</c:v>
                </c:pt>
                <c:pt idx="1211">
                  <c:v>-3.77E-4</c:v>
                </c:pt>
                <c:pt idx="1212">
                  <c:v>-3.8400000000000001E-4</c:v>
                </c:pt>
                <c:pt idx="1213">
                  <c:v>-3.8400000000000001E-4</c:v>
                </c:pt>
                <c:pt idx="1214">
                  <c:v>-3.9100000000000002E-4</c:v>
                </c:pt>
                <c:pt idx="1215">
                  <c:v>-3.9100000000000002E-4</c:v>
                </c:pt>
                <c:pt idx="1216">
                  <c:v>-3.9100000000000002E-4</c:v>
                </c:pt>
                <c:pt idx="1217">
                  <c:v>-3.9100000000000002E-4</c:v>
                </c:pt>
                <c:pt idx="1218">
                  <c:v>-3.9100000000000002E-4</c:v>
                </c:pt>
                <c:pt idx="1219">
                  <c:v>-3.9100000000000002E-4</c:v>
                </c:pt>
                <c:pt idx="1220">
                  <c:v>-3.9100000000000002E-4</c:v>
                </c:pt>
                <c:pt idx="1221">
                  <c:v>-3.9100000000000002E-4</c:v>
                </c:pt>
                <c:pt idx="1222">
                  <c:v>-3.8400000000000001E-4</c:v>
                </c:pt>
                <c:pt idx="1223">
                  <c:v>-3.8400000000000001E-4</c:v>
                </c:pt>
                <c:pt idx="1224">
                  <c:v>-3.8400000000000001E-4</c:v>
                </c:pt>
                <c:pt idx="1225">
                  <c:v>-3.77E-4</c:v>
                </c:pt>
                <c:pt idx="1226">
                  <c:v>-3.7100000000000002E-4</c:v>
                </c:pt>
                <c:pt idx="1227">
                  <c:v>-3.7100000000000002E-4</c:v>
                </c:pt>
                <c:pt idx="1228">
                  <c:v>-3.6400000000000001E-4</c:v>
                </c:pt>
                <c:pt idx="1229">
                  <c:v>-3.5799999999999997E-4</c:v>
                </c:pt>
                <c:pt idx="1230">
                  <c:v>-3.5799999999999997E-4</c:v>
                </c:pt>
                <c:pt idx="1231">
                  <c:v>-3.5100000000000002E-4</c:v>
                </c:pt>
                <c:pt idx="1232">
                  <c:v>-3.4499999999999998E-4</c:v>
                </c:pt>
                <c:pt idx="1233">
                  <c:v>-3.4499999999999998E-4</c:v>
                </c:pt>
                <c:pt idx="1234">
                  <c:v>-3.3799999999999998E-4</c:v>
                </c:pt>
                <c:pt idx="1235">
                  <c:v>-3.3799999999999998E-4</c:v>
                </c:pt>
                <c:pt idx="1236">
                  <c:v>-3.3799999999999998E-4</c:v>
                </c:pt>
                <c:pt idx="1237">
                  <c:v>-3.3100000000000002E-4</c:v>
                </c:pt>
                <c:pt idx="1238">
                  <c:v>-3.3100000000000002E-4</c:v>
                </c:pt>
                <c:pt idx="1239">
                  <c:v>-3.3100000000000002E-4</c:v>
                </c:pt>
                <c:pt idx="1240">
                  <c:v>-3.3100000000000002E-4</c:v>
                </c:pt>
                <c:pt idx="1241">
                  <c:v>-3.3100000000000002E-4</c:v>
                </c:pt>
                <c:pt idx="1242">
                  <c:v>-3.3100000000000002E-4</c:v>
                </c:pt>
                <c:pt idx="1243">
                  <c:v>-3.3799999999999998E-4</c:v>
                </c:pt>
                <c:pt idx="1244">
                  <c:v>-3.3799999999999998E-4</c:v>
                </c:pt>
                <c:pt idx="1245">
                  <c:v>-3.3799999999999998E-4</c:v>
                </c:pt>
                <c:pt idx="1246">
                  <c:v>-3.4499999999999998E-4</c:v>
                </c:pt>
                <c:pt idx="1247">
                  <c:v>-3.4499999999999998E-4</c:v>
                </c:pt>
                <c:pt idx="1248">
                  <c:v>-3.4499999999999998E-4</c:v>
                </c:pt>
                <c:pt idx="1249">
                  <c:v>-3.4499999999999998E-4</c:v>
                </c:pt>
                <c:pt idx="1250">
                  <c:v>-3.5100000000000002E-4</c:v>
                </c:pt>
                <c:pt idx="1251">
                  <c:v>-3.5100000000000002E-4</c:v>
                </c:pt>
                <c:pt idx="1252">
                  <c:v>-3.5100000000000002E-4</c:v>
                </c:pt>
                <c:pt idx="1253">
                  <c:v>-3.5100000000000002E-4</c:v>
                </c:pt>
                <c:pt idx="1254">
                  <c:v>-3.5100000000000002E-4</c:v>
                </c:pt>
                <c:pt idx="1255">
                  <c:v>-3.5100000000000002E-4</c:v>
                </c:pt>
                <c:pt idx="1256">
                  <c:v>-3.5100000000000002E-4</c:v>
                </c:pt>
                <c:pt idx="1257">
                  <c:v>-3.5100000000000002E-4</c:v>
                </c:pt>
                <c:pt idx="1258">
                  <c:v>-3.5100000000000002E-4</c:v>
                </c:pt>
                <c:pt idx="1259">
                  <c:v>-3.5100000000000002E-4</c:v>
                </c:pt>
                <c:pt idx="1260">
                  <c:v>-3.5100000000000002E-4</c:v>
                </c:pt>
                <c:pt idx="1261">
                  <c:v>-3.4499999999999998E-4</c:v>
                </c:pt>
                <c:pt idx="1262">
                  <c:v>-3.4499999999999998E-4</c:v>
                </c:pt>
                <c:pt idx="1263">
                  <c:v>-3.4499999999999998E-4</c:v>
                </c:pt>
                <c:pt idx="1264">
                  <c:v>-3.3799999999999998E-4</c:v>
                </c:pt>
                <c:pt idx="1265">
                  <c:v>-3.3799999999999998E-4</c:v>
                </c:pt>
                <c:pt idx="1266">
                  <c:v>-3.3799999999999998E-4</c:v>
                </c:pt>
                <c:pt idx="1267">
                  <c:v>-3.3100000000000002E-4</c:v>
                </c:pt>
                <c:pt idx="1268">
                  <c:v>-3.3100000000000002E-4</c:v>
                </c:pt>
                <c:pt idx="1269">
                  <c:v>-3.3100000000000002E-4</c:v>
                </c:pt>
                <c:pt idx="1270">
                  <c:v>-3.2499999999999999E-4</c:v>
                </c:pt>
                <c:pt idx="1271">
                  <c:v>-3.2499999999999999E-4</c:v>
                </c:pt>
                <c:pt idx="1272">
                  <c:v>-3.2499999999999999E-4</c:v>
                </c:pt>
                <c:pt idx="1273">
                  <c:v>-3.2499999999999999E-4</c:v>
                </c:pt>
                <c:pt idx="1274">
                  <c:v>-3.2499999999999999E-4</c:v>
                </c:pt>
                <c:pt idx="1275">
                  <c:v>-3.3100000000000002E-4</c:v>
                </c:pt>
                <c:pt idx="1276">
                  <c:v>-3.3100000000000002E-4</c:v>
                </c:pt>
                <c:pt idx="1277">
                  <c:v>-3.3100000000000002E-4</c:v>
                </c:pt>
                <c:pt idx="1278">
                  <c:v>-3.3799999999999998E-4</c:v>
                </c:pt>
                <c:pt idx="1279">
                  <c:v>-3.3799999999999998E-4</c:v>
                </c:pt>
                <c:pt idx="1280">
                  <c:v>-3.4499999999999998E-4</c:v>
                </c:pt>
                <c:pt idx="1281">
                  <c:v>-3.5100000000000002E-4</c:v>
                </c:pt>
                <c:pt idx="1282">
                  <c:v>-3.5799999999999997E-4</c:v>
                </c:pt>
                <c:pt idx="1283">
                  <c:v>-3.5799999999999997E-4</c:v>
                </c:pt>
                <c:pt idx="1284">
                  <c:v>-3.6400000000000001E-4</c:v>
                </c:pt>
                <c:pt idx="1285">
                  <c:v>-3.7100000000000002E-4</c:v>
                </c:pt>
                <c:pt idx="1286">
                  <c:v>-3.77E-4</c:v>
                </c:pt>
                <c:pt idx="1287">
                  <c:v>-3.77E-4</c:v>
                </c:pt>
                <c:pt idx="1288">
                  <c:v>-3.8400000000000001E-4</c:v>
                </c:pt>
                <c:pt idx="1289">
                  <c:v>-3.9100000000000002E-4</c:v>
                </c:pt>
                <c:pt idx="1290">
                  <c:v>-3.9100000000000002E-4</c:v>
                </c:pt>
                <c:pt idx="1291">
                  <c:v>-3.97E-4</c:v>
                </c:pt>
                <c:pt idx="1292">
                  <c:v>-3.97E-4</c:v>
                </c:pt>
                <c:pt idx="1293">
                  <c:v>-3.97E-4</c:v>
                </c:pt>
                <c:pt idx="1294">
                  <c:v>-4.0400000000000001E-4</c:v>
                </c:pt>
                <c:pt idx="1295">
                  <c:v>-4.0400000000000001E-4</c:v>
                </c:pt>
                <c:pt idx="1296">
                  <c:v>-4.0400000000000001E-4</c:v>
                </c:pt>
                <c:pt idx="1297">
                  <c:v>-4.0400000000000001E-4</c:v>
                </c:pt>
                <c:pt idx="1298">
                  <c:v>-4.0400000000000001E-4</c:v>
                </c:pt>
                <c:pt idx="1299">
                  <c:v>-3.97E-4</c:v>
                </c:pt>
                <c:pt idx="1300">
                  <c:v>-3.97E-4</c:v>
                </c:pt>
                <c:pt idx="1301">
                  <c:v>-3.97E-4</c:v>
                </c:pt>
                <c:pt idx="1302">
                  <c:v>-3.9100000000000002E-4</c:v>
                </c:pt>
                <c:pt idx="1303">
                  <c:v>-3.9100000000000002E-4</c:v>
                </c:pt>
                <c:pt idx="1304">
                  <c:v>-3.8400000000000001E-4</c:v>
                </c:pt>
                <c:pt idx="1305">
                  <c:v>-3.8400000000000001E-4</c:v>
                </c:pt>
                <c:pt idx="1306">
                  <c:v>-3.77E-4</c:v>
                </c:pt>
                <c:pt idx="1307">
                  <c:v>-3.77E-4</c:v>
                </c:pt>
                <c:pt idx="1308">
                  <c:v>-3.77E-4</c:v>
                </c:pt>
                <c:pt idx="1309">
                  <c:v>-3.7100000000000002E-4</c:v>
                </c:pt>
                <c:pt idx="1310">
                  <c:v>-3.7100000000000002E-4</c:v>
                </c:pt>
                <c:pt idx="1311">
                  <c:v>-3.7100000000000002E-4</c:v>
                </c:pt>
                <c:pt idx="1312">
                  <c:v>-3.7100000000000002E-4</c:v>
                </c:pt>
                <c:pt idx="1313">
                  <c:v>-3.7100000000000002E-4</c:v>
                </c:pt>
                <c:pt idx="1314">
                  <c:v>-3.7100000000000002E-4</c:v>
                </c:pt>
                <c:pt idx="1315">
                  <c:v>-3.7100000000000002E-4</c:v>
                </c:pt>
                <c:pt idx="1316">
                  <c:v>-3.77E-4</c:v>
                </c:pt>
                <c:pt idx="1317">
                  <c:v>-3.77E-4</c:v>
                </c:pt>
                <c:pt idx="1318">
                  <c:v>-3.8400000000000001E-4</c:v>
                </c:pt>
                <c:pt idx="1319">
                  <c:v>-3.9100000000000002E-4</c:v>
                </c:pt>
                <c:pt idx="1320">
                  <c:v>-3.97E-4</c:v>
                </c:pt>
                <c:pt idx="1321">
                  <c:v>-4.0400000000000001E-4</c:v>
                </c:pt>
                <c:pt idx="1322">
                  <c:v>-4.0999999999999999E-4</c:v>
                </c:pt>
                <c:pt idx="1323">
                  <c:v>-4.17E-4</c:v>
                </c:pt>
                <c:pt idx="1324">
                  <c:v>-4.2400000000000001E-4</c:v>
                </c:pt>
                <c:pt idx="1325">
                  <c:v>-4.2999999999999999E-4</c:v>
                </c:pt>
                <c:pt idx="1326">
                  <c:v>-4.37E-4</c:v>
                </c:pt>
                <c:pt idx="1327">
                  <c:v>-4.4299999999999998E-4</c:v>
                </c:pt>
                <c:pt idx="1328">
                  <c:v>-4.4999999999999999E-4</c:v>
                </c:pt>
                <c:pt idx="1329">
                  <c:v>-4.57E-4</c:v>
                </c:pt>
                <c:pt idx="1330">
                  <c:v>-4.57E-4</c:v>
                </c:pt>
                <c:pt idx="1331">
                  <c:v>-4.6299999999999998E-4</c:v>
                </c:pt>
                <c:pt idx="1332">
                  <c:v>-4.6299999999999998E-4</c:v>
                </c:pt>
                <c:pt idx="1333">
                  <c:v>-4.6299999999999998E-4</c:v>
                </c:pt>
                <c:pt idx="1334">
                  <c:v>-4.6299999999999998E-4</c:v>
                </c:pt>
                <c:pt idx="1335">
                  <c:v>-4.6299999999999998E-4</c:v>
                </c:pt>
                <c:pt idx="1336">
                  <c:v>-4.6299999999999998E-4</c:v>
                </c:pt>
                <c:pt idx="1337">
                  <c:v>-4.57E-4</c:v>
                </c:pt>
                <c:pt idx="1338">
                  <c:v>-4.4999999999999999E-4</c:v>
                </c:pt>
                <c:pt idx="1339">
                  <c:v>-4.4299999999999998E-4</c:v>
                </c:pt>
                <c:pt idx="1340">
                  <c:v>-4.37E-4</c:v>
                </c:pt>
                <c:pt idx="1341">
                  <c:v>-4.2400000000000001E-4</c:v>
                </c:pt>
                <c:pt idx="1342">
                  <c:v>-4.17E-4</c:v>
                </c:pt>
                <c:pt idx="1343">
                  <c:v>-4.0400000000000001E-4</c:v>
                </c:pt>
                <c:pt idx="1344">
                  <c:v>-3.9100000000000002E-4</c:v>
                </c:pt>
                <c:pt idx="1345">
                  <c:v>-3.8400000000000001E-4</c:v>
                </c:pt>
                <c:pt idx="1346">
                  <c:v>-3.7100000000000002E-4</c:v>
                </c:pt>
                <c:pt idx="1347">
                  <c:v>-3.5799999999999997E-4</c:v>
                </c:pt>
                <c:pt idx="1348">
                  <c:v>-3.4499999999999998E-4</c:v>
                </c:pt>
                <c:pt idx="1349">
                  <c:v>-3.3100000000000002E-4</c:v>
                </c:pt>
                <c:pt idx="1350">
                  <c:v>-3.1799999999999998E-4</c:v>
                </c:pt>
                <c:pt idx="1351">
                  <c:v>-3.1199999999999999E-4</c:v>
                </c:pt>
                <c:pt idx="1352">
                  <c:v>-2.9799999999999998E-4</c:v>
                </c:pt>
                <c:pt idx="1353">
                  <c:v>-2.92E-4</c:v>
                </c:pt>
                <c:pt idx="1354">
                  <c:v>-2.8499999999999999E-4</c:v>
                </c:pt>
                <c:pt idx="1355">
                  <c:v>-2.7900000000000001E-4</c:v>
                </c:pt>
                <c:pt idx="1356">
                  <c:v>-2.72E-4</c:v>
                </c:pt>
                <c:pt idx="1357">
                  <c:v>-2.72E-4</c:v>
                </c:pt>
                <c:pt idx="1358">
                  <c:v>-2.72E-4</c:v>
                </c:pt>
                <c:pt idx="1359">
                  <c:v>-2.72E-4</c:v>
                </c:pt>
                <c:pt idx="1360">
                  <c:v>-2.72E-4</c:v>
                </c:pt>
                <c:pt idx="1361">
                  <c:v>-2.7900000000000001E-4</c:v>
                </c:pt>
                <c:pt idx="1362">
                  <c:v>-2.7900000000000001E-4</c:v>
                </c:pt>
                <c:pt idx="1363">
                  <c:v>-2.8499999999999999E-4</c:v>
                </c:pt>
                <c:pt idx="1364">
                  <c:v>-2.92E-4</c:v>
                </c:pt>
                <c:pt idx="1365">
                  <c:v>-2.9799999999999998E-4</c:v>
                </c:pt>
                <c:pt idx="1366">
                  <c:v>-3.0499999999999999E-4</c:v>
                </c:pt>
                <c:pt idx="1367">
                  <c:v>-3.1799999999999998E-4</c:v>
                </c:pt>
                <c:pt idx="1368">
                  <c:v>-3.2499999999999999E-4</c:v>
                </c:pt>
                <c:pt idx="1369">
                  <c:v>-3.3100000000000002E-4</c:v>
                </c:pt>
                <c:pt idx="1370">
                  <c:v>-3.4499999999999998E-4</c:v>
                </c:pt>
                <c:pt idx="1371">
                  <c:v>-3.5100000000000002E-4</c:v>
                </c:pt>
                <c:pt idx="1372">
                  <c:v>-3.5799999999999997E-4</c:v>
                </c:pt>
                <c:pt idx="1373">
                  <c:v>-3.6400000000000001E-4</c:v>
                </c:pt>
                <c:pt idx="1374">
                  <c:v>-3.7100000000000002E-4</c:v>
                </c:pt>
                <c:pt idx="1375">
                  <c:v>-3.77E-4</c:v>
                </c:pt>
                <c:pt idx="1376">
                  <c:v>-3.8400000000000001E-4</c:v>
                </c:pt>
                <c:pt idx="1377">
                  <c:v>-3.8400000000000001E-4</c:v>
                </c:pt>
                <c:pt idx="1378">
                  <c:v>-3.8400000000000001E-4</c:v>
                </c:pt>
                <c:pt idx="1379">
                  <c:v>-3.9100000000000002E-4</c:v>
                </c:pt>
                <c:pt idx="1380">
                  <c:v>-3.9100000000000002E-4</c:v>
                </c:pt>
                <c:pt idx="1381">
                  <c:v>-3.9100000000000002E-4</c:v>
                </c:pt>
                <c:pt idx="1382">
                  <c:v>-3.8400000000000001E-4</c:v>
                </c:pt>
                <c:pt idx="1383">
                  <c:v>-3.8400000000000001E-4</c:v>
                </c:pt>
                <c:pt idx="1384">
                  <c:v>-3.8400000000000001E-4</c:v>
                </c:pt>
                <c:pt idx="1385">
                  <c:v>-3.77E-4</c:v>
                </c:pt>
                <c:pt idx="1386">
                  <c:v>-3.7100000000000002E-4</c:v>
                </c:pt>
                <c:pt idx="1387">
                  <c:v>-3.7100000000000002E-4</c:v>
                </c:pt>
                <c:pt idx="1388">
                  <c:v>-3.6400000000000001E-4</c:v>
                </c:pt>
                <c:pt idx="1389">
                  <c:v>-3.5799999999999997E-4</c:v>
                </c:pt>
                <c:pt idx="1390">
                  <c:v>-3.5799999999999997E-4</c:v>
                </c:pt>
                <c:pt idx="1391">
                  <c:v>-3.5100000000000002E-4</c:v>
                </c:pt>
                <c:pt idx="1392">
                  <c:v>-3.4499999999999998E-4</c:v>
                </c:pt>
                <c:pt idx="1393">
                  <c:v>-3.4499999999999998E-4</c:v>
                </c:pt>
                <c:pt idx="1394">
                  <c:v>-3.3799999999999998E-4</c:v>
                </c:pt>
                <c:pt idx="1395">
                  <c:v>-3.3799999999999998E-4</c:v>
                </c:pt>
                <c:pt idx="1396">
                  <c:v>-3.3799999999999998E-4</c:v>
                </c:pt>
                <c:pt idx="1397">
                  <c:v>-3.3100000000000002E-4</c:v>
                </c:pt>
                <c:pt idx="1398">
                  <c:v>-3.3100000000000002E-4</c:v>
                </c:pt>
                <c:pt idx="1399">
                  <c:v>-3.3100000000000002E-4</c:v>
                </c:pt>
                <c:pt idx="1400">
                  <c:v>-3.3100000000000002E-4</c:v>
                </c:pt>
                <c:pt idx="1401">
                  <c:v>-3.3100000000000002E-4</c:v>
                </c:pt>
                <c:pt idx="1402">
                  <c:v>-3.3100000000000002E-4</c:v>
                </c:pt>
                <c:pt idx="1403">
                  <c:v>-3.3100000000000002E-4</c:v>
                </c:pt>
                <c:pt idx="1404">
                  <c:v>-3.3100000000000002E-4</c:v>
                </c:pt>
                <c:pt idx="1405">
                  <c:v>-3.3799999999999998E-4</c:v>
                </c:pt>
                <c:pt idx="1406">
                  <c:v>-3.3799999999999998E-4</c:v>
                </c:pt>
                <c:pt idx="1407">
                  <c:v>-3.3799999999999998E-4</c:v>
                </c:pt>
                <c:pt idx="1408">
                  <c:v>-3.3799999999999998E-4</c:v>
                </c:pt>
                <c:pt idx="1409">
                  <c:v>-3.3799999999999998E-4</c:v>
                </c:pt>
                <c:pt idx="1410">
                  <c:v>-3.3799999999999998E-4</c:v>
                </c:pt>
                <c:pt idx="1411">
                  <c:v>-3.3799999999999998E-4</c:v>
                </c:pt>
                <c:pt idx="1412">
                  <c:v>-3.3799999999999998E-4</c:v>
                </c:pt>
                <c:pt idx="1413">
                  <c:v>-3.3100000000000002E-4</c:v>
                </c:pt>
                <c:pt idx="1414">
                  <c:v>-3.3100000000000002E-4</c:v>
                </c:pt>
                <c:pt idx="1415">
                  <c:v>-3.3100000000000002E-4</c:v>
                </c:pt>
                <c:pt idx="1416">
                  <c:v>-3.2499999999999999E-4</c:v>
                </c:pt>
                <c:pt idx="1417">
                  <c:v>-3.2499999999999999E-4</c:v>
                </c:pt>
                <c:pt idx="1418">
                  <c:v>-3.1799999999999998E-4</c:v>
                </c:pt>
                <c:pt idx="1419">
                  <c:v>-3.1799999999999998E-4</c:v>
                </c:pt>
                <c:pt idx="1420">
                  <c:v>-3.1199999999999999E-4</c:v>
                </c:pt>
                <c:pt idx="1421">
                  <c:v>-3.0499999999999999E-4</c:v>
                </c:pt>
                <c:pt idx="1422">
                  <c:v>-3.0499999999999999E-4</c:v>
                </c:pt>
                <c:pt idx="1423">
                  <c:v>-2.9799999999999998E-4</c:v>
                </c:pt>
                <c:pt idx="1424">
                  <c:v>-2.9799999999999998E-4</c:v>
                </c:pt>
                <c:pt idx="1425">
                  <c:v>-2.92E-4</c:v>
                </c:pt>
                <c:pt idx="1426">
                  <c:v>-2.92E-4</c:v>
                </c:pt>
                <c:pt idx="1427">
                  <c:v>-2.8499999999999999E-4</c:v>
                </c:pt>
                <c:pt idx="1428">
                  <c:v>-2.8499999999999999E-4</c:v>
                </c:pt>
                <c:pt idx="1429">
                  <c:v>-2.8499999999999999E-4</c:v>
                </c:pt>
                <c:pt idx="1430">
                  <c:v>-2.8499999999999999E-4</c:v>
                </c:pt>
                <c:pt idx="1431">
                  <c:v>-2.8499999999999999E-4</c:v>
                </c:pt>
                <c:pt idx="1432">
                  <c:v>-2.92E-4</c:v>
                </c:pt>
                <c:pt idx="1433">
                  <c:v>-2.92E-4</c:v>
                </c:pt>
                <c:pt idx="1434">
                  <c:v>-2.92E-4</c:v>
                </c:pt>
                <c:pt idx="1435">
                  <c:v>-2.9799999999999998E-4</c:v>
                </c:pt>
                <c:pt idx="1436">
                  <c:v>-3.0499999999999999E-4</c:v>
                </c:pt>
                <c:pt idx="1437">
                  <c:v>-3.1199999999999999E-4</c:v>
                </c:pt>
                <c:pt idx="1438">
                  <c:v>-3.1799999999999998E-4</c:v>
                </c:pt>
                <c:pt idx="1439">
                  <c:v>-3.2499999999999999E-4</c:v>
                </c:pt>
                <c:pt idx="1440">
                  <c:v>-3.3100000000000002E-4</c:v>
                </c:pt>
                <c:pt idx="1441">
                  <c:v>-3.3799999999999998E-4</c:v>
                </c:pt>
                <c:pt idx="1442">
                  <c:v>-3.4499999999999998E-4</c:v>
                </c:pt>
                <c:pt idx="1443">
                  <c:v>-3.5100000000000002E-4</c:v>
                </c:pt>
                <c:pt idx="1444">
                  <c:v>-3.6400000000000001E-4</c:v>
                </c:pt>
                <c:pt idx="1445">
                  <c:v>-3.7100000000000002E-4</c:v>
                </c:pt>
                <c:pt idx="1446">
                  <c:v>-3.77E-4</c:v>
                </c:pt>
                <c:pt idx="1447">
                  <c:v>-3.8400000000000001E-4</c:v>
                </c:pt>
                <c:pt idx="1448">
                  <c:v>-3.9100000000000002E-4</c:v>
                </c:pt>
                <c:pt idx="1449">
                  <c:v>-3.97E-4</c:v>
                </c:pt>
                <c:pt idx="1450">
                  <c:v>-4.0400000000000001E-4</c:v>
                </c:pt>
                <c:pt idx="1451">
                  <c:v>-4.0999999999999999E-4</c:v>
                </c:pt>
                <c:pt idx="1452">
                  <c:v>-4.17E-4</c:v>
                </c:pt>
                <c:pt idx="1453">
                  <c:v>-4.2400000000000001E-4</c:v>
                </c:pt>
                <c:pt idx="1454">
                  <c:v>-4.2400000000000001E-4</c:v>
                </c:pt>
                <c:pt idx="1455">
                  <c:v>-4.2999999999999999E-4</c:v>
                </c:pt>
                <c:pt idx="1456">
                  <c:v>-4.2999999999999999E-4</c:v>
                </c:pt>
                <c:pt idx="1457">
                  <c:v>-4.2999999999999999E-4</c:v>
                </c:pt>
                <c:pt idx="1458">
                  <c:v>-4.2999999999999999E-4</c:v>
                </c:pt>
                <c:pt idx="1459">
                  <c:v>-4.2999999999999999E-4</c:v>
                </c:pt>
                <c:pt idx="1460">
                  <c:v>-4.2999999999999999E-4</c:v>
                </c:pt>
                <c:pt idx="1461">
                  <c:v>-4.2400000000000001E-4</c:v>
                </c:pt>
                <c:pt idx="1462">
                  <c:v>-4.2400000000000001E-4</c:v>
                </c:pt>
                <c:pt idx="1463">
                  <c:v>-4.17E-4</c:v>
                </c:pt>
                <c:pt idx="1464">
                  <c:v>-4.17E-4</c:v>
                </c:pt>
                <c:pt idx="1465">
                  <c:v>-4.0999999999999999E-4</c:v>
                </c:pt>
                <c:pt idx="1466">
                  <c:v>-4.0400000000000001E-4</c:v>
                </c:pt>
                <c:pt idx="1467">
                  <c:v>-3.97E-4</c:v>
                </c:pt>
                <c:pt idx="1468">
                  <c:v>-3.9100000000000002E-4</c:v>
                </c:pt>
                <c:pt idx="1469">
                  <c:v>-3.8400000000000001E-4</c:v>
                </c:pt>
                <c:pt idx="1470">
                  <c:v>-3.77E-4</c:v>
                </c:pt>
                <c:pt idx="1471">
                  <c:v>-3.7100000000000002E-4</c:v>
                </c:pt>
                <c:pt idx="1472">
                  <c:v>-3.6400000000000001E-4</c:v>
                </c:pt>
                <c:pt idx="1473">
                  <c:v>-3.5799999999999997E-4</c:v>
                </c:pt>
                <c:pt idx="1474">
                  <c:v>-3.5100000000000002E-4</c:v>
                </c:pt>
                <c:pt idx="1475">
                  <c:v>-3.4499999999999998E-4</c:v>
                </c:pt>
                <c:pt idx="1476">
                  <c:v>-3.4499999999999998E-4</c:v>
                </c:pt>
                <c:pt idx="1477">
                  <c:v>-3.3799999999999998E-4</c:v>
                </c:pt>
                <c:pt idx="1478">
                  <c:v>-3.3100000000000002E-4</c:v>
                </c:pt>
                <c:pt idx="1479">
                  <c:v>-3.2499999999999999E-4</c:v>
                </c:pt>
                <c:pt idx="1480">
                  <c:v>-3.2499999999999999E-4</c:v>
                </c:pt>
                <c:pt idx="1481">
                  <c:v>-3.2499999999999999E-4</c:v>
                </c:pt>
                <c:pt idx="1482">
                  <c:v>-3.1799999999999998E-4</c:v>
                </c:pt>
                <c:pt idx="1483">
                  <c:v>-3.1799999999999998E-4</c:v>
                </c:pt>
                <c:pt idx="1484">
                  <c:v>-3.1799999999999998E-4</c:v>
                </c:pt>
                <c:pt idx="1485">
                  <c:v>-3.1799999999999998E-4</c:v>
                </c:pt>
                <c:pt idx="1486">
                  <c:v>-3.1799999999999998E-4</c:v>
                </c:pt>
                <c:pt idx="1487">
                  <c:v>-3.1799999999999998E-4</c:v>
                </c:pt>
                <c:pt idx="1488">
                  <c:v>-3.1799999999999998E-4</c:v>
                </c:pt>
                <c:pt idx="1489">
                  <c:v>-3.2499999999999999E-4</c:v>
                </c:pt>
                <c:pt idx="1490">
                  <c:v>-3.2499999999999999E-4</c:v>
                </c:pt>
                <c:pt idx="1491">
                  <c:v>-3.3100000000000002E-4</c:v>
                </c:pt>
                <c:pt idx="1492">
                  <c:v>-3.3100000000000002E-4</c:v>
                </c:pt>
                <c:pt idx="1493">
                  <c:v>-3.3799999999999998E-4</c:v>
                </c:pt>
                <c:pt idx="1494">
                  <c:v>-3.4499999999999998E-4</c:v>
                </c:pt>
                <c:pt idx="1495">
                  <c:v>-3.4499999999999998E-4</c:v>
                </c:pt>
                <c:pt idx="1496">
                  <c:v>-3.5100000000000002E-4</c:v>
                </c:pt>
                <c:pt idx="1497">
                  <c:v>-3.5799999999999997E-4</c:v>
                </c:pt>
                <c:pt idx="1498">
                  <c:v>-3.5799999999999997E-4</c:v>
                </c:pt>
                <c:pt idx="1499">
                  <c:v>-3.6400000000000001E-4</c:v>
                </c:pt>
                <c:pt idx="1500">
                  <c:v>-3.7100000000000002E-4</c:v>
                </c:pt>
                <c:pt idx="1501">
                  <c:v>-3.7100000000000002E-4</c:v>
                </c:pt>
                <c:pt idx="1502">
                  <c:v>-3.77E-4</c:v>
                </c:pt>
                <c:pt idx="1503">
                  <c:v>-3.77E-4</c:v>
                </c:pt>
                <c:pt idx="1504">
                  <c:v>-3.8400000000000001E-4</c:v>
                </c:pt>
                <c:pt idx="1505">
                  <c:v>-3.8400000000000001E-4</c:v>
                </c:pt>
                <c:pt idx="1506">
                  <c:v>-3.8400000000000001E-4</c:v>
                </c:pt>
                <c:pt idx="1507">
                  <c:v>-3.8400000000000001E-4</c:v>
                </c:pt>
                <c:pt idx="1508">
                  <c:v>-3.8400000000000001E-4</c:v>
                </c:pt>
                <c:pt idx="1509">
                  <c:v>-3.8400000000000001E-4</c:v>
                </c:pt>
                <c:pt idx="1510">
                  <c:v>-3.8400000000000001E-4</c:v>
                </c:pt>
                <c:pt idx="1511">
                  <c:v>-3.8400000000000001E-4</c:v>
                </c:pt>
                <c:pt idx="1512">
                  <c:v>-3.8400000000000001E-4</c:v>
                </c:pt>
                <c:pt idx="1513">
                  <c:v>-3.8400000000000001E-4</c:v>
                </c:pt>
                <c:pt idx="1514">
                  <c:v>-3.8400000000000001E-4</c:v>
                </c:pt>
                <c:pt idx="1515">
                  <c:v>-3.8400000000000001E-4</c:v>
                </c:pt>
                <c:pt idx="1516">
                  <c:v>-3.8400000000000001E-4</c:v>
                </c:pt>
                <c:pt idx="1517">
                  <c:v>-3.8400000000000001E-4</c:v>
                </c:pt>
                <c:pt idx="1518">
                  <c:v>-3.77E-4</c:v>
                </c:pt>
                <c:pt idx="1519">
                  <c:v>-3.77E-4</c:v>
                </c:pt>
                <c:pt idx="1520">
                  <c:v>-3.77E-4</c:v>
                </c:pt>
                <c:pt idx="1521">
                  <c:v>-3.77E-4</c:v>
                </c:pt>
                <c:pt idx="1522">
                  <c:v>-3.77E-4</c:v>
                </c:pt>
                <c:pt idx="1523">
                  <c:v>-3.77E-4</c:v>
                </c:pt>
                <c:pt idx="1524">
                  <c:v>-3.8400000000000001E-4</c:v>
                </c:pt>
                <c:pt idx="1525">
                  <c:v>-3.8400000000000001E-4</c:v>
                </c:pt>
                <c:pt idx="1526">
                  <c:v>-3.8400000000000001E-4</c:v>
                </c:pt>
                <c:pt idx="1527">
                  <c:v>-3.8400000000000001E-4</c:v>
                </c:pt>
                <c:pt idx="1528">
                  <c:v>-3.9100000000000002E-4</c:v>
                </c:pt>
                <c:pt idx="1529">
                  <c:v>-3.9100000000000002E-4</c:v>
                </c:pt>
                <c:pt idx="1530">
                  <c:v>-3.97E-4</c:v>
                </c:pt>
                <c:pt idx="1531">
                  <c:v>-3.97E-4</c:v>
                </c:pt>
                <c:pt idx="1532">
                  <c:v>-4.0400000000000001E-4</c:v>
                </c:pt>
                <c:pt idx="1533">
                  <c:v>-4.0400000000000001E-4</c:v>
                </c:pt>
                <c:pt idx="1534">
                  <c:v>-4.0999999999999999E-4</c:v>
                </c:pt>
                <c:pt idx="1535">
                  <c:v>-4.0999999999999999E-4</c:v>
                </c:pt>
                <c:pt idx="1536">
                  <c:v>-4.17E-4</c:v>
                </c:pt>
                <c:pt idx="1537">
                  <c:v>-4.17E-4</c:v>
                </c:pt>
                <c:pt idx="1538">
                  <c:v>-4.17E-4</c:v>
                </c:pt>
                <c:pt idx="1539">
                  <c:v>-4.2400000000000001E-4</c:v>
                </c:pt>
                <c:pt idx="1540">
                  <c:v>-4.2400000000000001E-4</c:v>
                </c:pt>
                <c:pt idx="1541">
                  <c:v>-4.2400000000000001E-4</c:v>
                </c:pt>
                <c:pt idx="1542">
                  <c:v>-4.2400000000000001E-4</c:v>
                </c:pt>
                <c:pt idx="1543">
                  <c:v>-4.2400000000000001E-4</c:v>
                </c:pt>
                <c:pt idx="1544">
                  <c:v>-4.17E-4</c:v>
                </c:pt>
                <c:pt idx="1545">
                  <c:v>-4.17E-4</c:v>
                </c:pt>
                <c:pt idx="1546">
                  <c:v>-4.0999999999999999E-4</c:v>
                </c:pt>
                <c:pt idx="1547">
                  <c:v>-4.0999999999999999E-4</c:v>
                </c:pt>
                <c:pt idx="1548">
                  <c:v>-4.0400000000000001E-4</c:v>
                </c:pt>
                <c:pt idx="1549">
                  <c:v>-3.97E-4</c:v>
                </c:pt>
                <c:pt idx="1550">
                  <c:v>-3.9100000000000002E-4</c:v>
                </c:pt>
                <c:pt idx="1551">
                  <c:v>-3.8400000000000001E-4</c:v>
                </c:pt>
                <c:pt idx="1552">
                  <c:v>-3.7100000000000002E-4</c:v>
                </c:pt>
                <c:pt idx="1553">
                  <c:v>-3.6400000000000001E-4</c:v>
                </c:pt>
                <c:pt idx="1554">
                  <c:v>-3.5799999999999997E-4</c:v>
                </c:pt>
                <c:pt idx="1555">
                  <c:v>-3.4499999999999998E-4</c:v>
                </c:pt>
                <c:pt idx="1556">
                  <c:v>-3.3799999999999998E-4</c:v>
                </c:pt>
                <c:pt idx="1557">
                  <c:v>-3.2499999999999999E-4</c:v>
                </c:pt>
                <c:pt idx="1558">
                  <c:v>-3.1799999999999998E-4</c:v>
                </c:pt>
                <c:pt idx="1559">
                  <c:v>-3.0499999999999999E-4</c:v>
                </c:pt>
                <c:pt idx="1560">
                  <c:v>-2.9799999999999998E-4</c:v>
                </c:pt>
                <c:pt idx="1561">
                  <c:v>-2.92E-4</c:v>
                </c:pt>
                <c:pt idx="1562">
                  <c:v>-2.8499999999999999E-4</c:v>
                </c:pt>
                <c:pt idx="1563">
                  <c:v>-2.7900000000000001E-4</c:v>
                </c:pt>
                <c:pt idx="1564">
                  <c:v>-2.72E-4</c:v>
                </c:pt>
                <c:pt idx="1565">
                  <c:v>-2.6499999999999999E-4</c:v>
                </c:pt>
                <c:pt idx="1566">
                  <c:v>-2.6499999999999999E-4</c:v>
                </c:pt>
                <c:pt idx="1567">
                  <c:v>-2.5900000000000001E-4</c:v>
                </c:pt>
                <c:pt idx="1568">
                  <c:v>-2.5900000000000001E-4</c:v>
                </c:pt>
                <c:pt idx="1569">
                  <c:v>-2.5900000000000001E-4</c:v>
                </c:pt>
                <c:pt idx="1570">
                  <c:v>-2.6499999999999999E-4</c:v>
                </c:pt>
                <c:pt idx="1571">
                  <c:v>-2.6499999999999999E-4</c:v>
                </c:pt>
                <c:pt idx="1572">
                  <c:v>-2.72E-4</c:v>
                </c:pt>
                <c:pt idx="1573">
                  <c:v>-2.7900000000000001E-4</c:v>
                </c:pt>
                <c:pt idx="1574">
                  <c:v>-2.8499999999999999E-4</c:v>
                </c:pt>
                <c:pt idx="1575">
                  <c:v>-2.9799999999999998E-4</c:v>
                </c:pt>
                <c:pt idx="1576">
                  <c:v>-3.0499999999999999E-4</c:v>
                </c:pt>
                <c:pt idx="1577">
                  <c:v>-3.1799999999999998E-4</c:v>
                </c:pt>
                <c:pt idx="1578">
                  <c:v>-3.2499999999999999E-4</c:v>
                </c:pt>
                <c:pt idx="1579">
                  <c:v>-3.3799999999999998E-4</c:v>
                </c:pt>
                <c:pt idx="1580">
                  <c:v>-3.5100000000000002E-4</c:v>
                </c:pt>
                <c:pt idx="1581">
                  <c:v>-3.6400000000000001E-4</c:v>
                </c:pt>
                <c:pt idx="1582">
                  <c:v>-3.77E-4</c:v>
                </c:pt>
                <c:pt idx="1583">
                  <c:v>-3.9100000000000002E-4</c:v>
                </c:pt>
                <c:pt idx="1584">
                  <c:v>-4.0400000000000001E-4</c:v>
                </c:pt>
                <c:pt idx="1585">
                  <c:v>-4.17E-4</c:v>
                </c:pt>
                <c:pt idx="1586">
                  <c:v>-4.2999999999999999E-4</c:v>
                </c:pt>
                <c:pt idx="1587">
                  <c:v>-4.37E-4</c:v>
                </c:pt>
                <c:pt idx="1588">
                  <c:v>-4.4999999999999999E-4</c:v>
                </c:pt>
                <c:pt idx="1589">
                  <c:v>-4.57E-4</c:v>
                </c:pt>
                <c:pt idx="1590">
                  <c:v>-4.6299999999999998E-4</c:v>
                </c:pt>
                <c:pt idx="1591">
                  <c:v>-4.6299999999999998E-4</c:v>
                </c:pt>
                <c:pt idx="1592">
                  <c:v>-4.6999999999999999E-4</c:v>
                </c:pt>
                <c:pt idx="1593">
                  <c:v>-4.6999999999999999E-4</c:v>
                </c:pt>
                <c:pt idx="1594">
                  <c:v>-4.6999999999999999E-4</c:v>
                </c:pt>
                <c:pt idx="1595">
                  <c:v>-4.6999999999999999E-4</c:v>
                </c:pt>
                <c:pt idx="1596">
                  <c:v>-4.6999999999999999E-4</c:v>
                </c:pt>
                <c:pt idx="1597">
                  <c:v>-4.6299999999999998E-4</c:v>
                </c:pt>
                <c:pt idx="1598">
                  <c:v>-4.6299999999999998E-4</c:v>
                </c:pt>
                <c:pt idx="1599">
                  <c:v>-4.57E-4</c:v>
                </c:pt>
                <c:pt idx="1600">
                  <c:v>-4.4299999999999998E-4</c:v>
                </c:pt>
                <c:pt idx="1601">
                  <c:v>-4.37E-4</c:v>
                </c:pt>
                <c:pt idx="1602">
                  <c:v>-4.2999999999999999E-4</c:v>
                </c:pt>
                <c:pt idx="1603">
                  <c:v>-4.17E-4</c:v>
                </c:pt>
                <c:pt idx="1604">
                  <c:v>-4.0999999999999999E-4</c:v>
                </c:pt>
                <c:pt idx="1605">
                  <c:v>-3.97E-4</c:v>
                </c:pt>
                <c:pt idx="1606">
                  <c:v>-3.9100000000000002E-4</c:v>
                </c:pt>
                <c:pt idx="1607">
                  <c:v>-3.8400000000000001E-4</c:v>
                </c:pt>
                <c:pt idx="1608">
                  <c:v>-3.7100000000000002E-4</c:v>
                </c:pt>
                <c:pt idx="1609">
                  <c:v>-3.6400000000000001E-4</c:v>
                </c:pt>
                <c:pt idx="1610">
                  <c:v>-3.5799999999999997E-4</c:v>
                </c:pt>
                <c:pt idx="1611">
                  <c:v>-3.5100000000000002E-4</c:v>
                </c:pt>
                <c:pt idx="1612">
                  <c:v>-3.4499999999999998E-4</c:v>
                </c:pt>
                <c:pt idx="1613">
                  <c:v>-3.4499999999999998E-4</c:v>
                </c:pt>
                <c:pt idx="1614">
                  <c:v>-3.3799999999999998E-4</c:v>
                </c:pt>
                <c:pt idx="1615">
                  <c:v>-3.3799999999999998E-4</c:v>
                </c:pt>
                <c:pt idx="1616">
                  <c:v>-3.3799999999999998E-4</c:v>
                </c:pt>
                <c:pt idx="1617">
                  <c:v>-3.3799999999999998E-4</c:v>
                </c:pt>
                <c:pt idx="1618">
                  <c:v>-3.4499999999999998E-4</c:v>
                </c:pt>
                <c:pt idx="1619">
                  <c:v>-3.4499999999999998E-4</c:v>
                </c:pt>
                <c:pt idx="1620">
                  <c:v>-3.4499999999999998E-4</c:v>
                </c:pt>
                <c:pt idx="1621">
                  <c:v>-3.5100000000000002E-4</c:v>
                </c:pt>
                <c:pt idx="1622">
                  <c:v>-3.5799999999999997E-4</c:v>
                </c:pt>
                <c:pt idx="1623">
                  <c:v>-3.6400000000000001E-4</c:v>
                </c:pt>
                <c:pt idx="1624">
                  <c:v>-3.6400000000000001E-4</c:v>
                </c:pt>
                <c:pt idx="1625">
                  <c:v>-3.7100000000000002E-4</c:v>
                </c:pt>
                <c:pt idx="1626">
                  <c:v>-3.77E-4</c:v>
                </c:pt>
                <c:pt idx="1627">
                  <c:v>-3.8400000000000001E-4</c:v>
                </c:pt>
                <c:pt idx="1628">
                  <c:v>-3.8400000000000001E-4</c:v>
                </c:pt>
                <c:pt idx="1629">
                  <c:v>-3.9100000000000002E-4</c:v>
                </c:pt>
                <c:pt idx="1630">
                  <c:v>-3.9100000000000002E-4</c:v>
                </c:pt>
                <c:pt idx="1631">
                  <c:v>-3.9100000000000002E-4</c:v>
                </c:pt>
                <c:pt idx="1632">
                  <c:v>-3.97E-4</c:v>
                </c:pt>
                <c:pt idx="1633">
                  <c:v>-3.9100000000000002E-4</c:v>
                </c:pt>
                <c:pt idx="1634">
                  <c:v>-3.9100000000000002E-4</c:v>
                </c:pt>
                <c:pt idx="1635">
                  <c:v>-3.9100000000000002E-4</c:v>
                </c:pt>
                <c:pt idx="1636">
                  <c:v>-3.8400000000000001E-4</c:v>
                </c:pt>
                <c:pt idx="1637">
                  <c:v>-3.8400000000000001E-4</c:v>
                </c:pt>
                <c:pt idx="1638">
                  <c:v>-3.77E-4</c:v>
                </c:pt>
                <c:pt idx="1639">
                  <c:v>-3.7100000000000002E-4</c:v>
                </c:pt>
                <c:pt idx="1640">
                  <c:v>-3.6400000000000001E-4</c:v>
                </c:pt>
                <c:pt idx="1641">
                  <c:v>-3.5799999999999997E-4</c:v>
                </c:pt>
                <c:pt idx="1642">
                  <c:v>-3.5100000000000002E-4</c:v>
                </c:pt>
                <c:pt idx="1643">
                  <c:v>-3.3799999999999998E-4</c:v>
                </c:pt>
                <c:pt idx="1644">
                  <c:v>-3.3100000000000002E-4</c:v>
                </c:pt>
                <c:pt idx="1645">
                  <c:v>-3.2499999999999999E-4</c:v>
                </c:pt>
                <c:pt idx="1646">
                  <c:v>-3.1799999999999998E-4</c:v>
                </c:pt>
                <c:pt idx="1647">
                  <c:v>-3.1199999999999999E-4</c:v>
                </c:pt>
                <c:pt idx="1648">
                  <c:v>-3.0499999999999999E-4</c:v>
                </c:pt>
                <c:pt idx="1649">
                  <c:v>-2.9799999999999998E-4</c:v>
                </c:pt>
                <c:pt idx="1650">
                  <c:v>-2.92E-4</c:v>
                </c:pt>
                <c:pt idx="1651">
                  <c:v>-2.8499999999999999E-4</c:v>
                </c:pt>
                <c:pt idx="1652">
                  <c:v>-2.7900000000000001E-4</c:v>
                </c:pt>
                <c:pt idx="1653">
                  <c:v>-2.7900000000000001E-4</c:v>
                </c:pt>
                <c:pt idx="1654">
                  <c:v>-2.72E-4</c:v>
                </c:pt>
                <c:pt idx="1655">
                  <c:v>-2.72E-4</c:v>
                </c:pt>
                <c:pt idx="1656">
                  <c:v>-2.72E-4</c:v>
                </c:pt>
                <c:pt idx="1657">
                  <c:v>-2.72E-4</c:v>
                </c:pt>
                <c:pt idx="1658">
                  <c:v>-2.7900000000000001E-4</c:v>
                </c:pt>
                <c:pt idx="1659">
                  <c:v>-2.7900000000000001E-4</c:v>
                </c:pt>
                <c:pt idx="1660">
                  <c:v>-2.8499999999999999E-4</c:v>
                </c:pt>
                <c:pt idx="1661">
                  <c:v>-2.8499999999999999E-4</c:v>
                </c:pt>
                <c:pt idx="1662">
                  <c:v>-2.92E-4</c:v>
                </c:pt>
                <c:pt idx="1663">
                  <c:v>-2.9799999999999998E-4</c:v>
                </c:pt>
                <c:pt idx="1664">
                  <c:v>-2.9799999999999998E-4</c:v>
                </c:pt>
                <c:pt idx="1665">
                  <c:v>-3.0499999999999999E-4</c:v>
                </c:pt>
                <c:pt idx="1666">
                  <c:v>-3.1199999999999999E-4</c:v>
                </c:pt>
                <c:pt idx="1667">
                  <c:v>-3.1799999999999998E-4</c:v>
                </c:pt>
                <c:pt idx="1668">
                  <c:v>-3.2499999999999999E-4</c:v>
                </c:pt>
                <c:pt idx="1669">
                  <c:v>-3.3100000000000002E-4</c:v>
                </c:pt>
                <c:pt idx="1670">
                  <c:v>-3.3799999999999998E-4</c:v>
                </c:pt>
                <c:pt idx="1671">
                  <c:v>-3.4499999999999998E-4</c:v>
                </c:pt>
                <c:pt idx="1672">
                  <c:v>-3.5100000000000002E-4</c:v>
                </c:pt>
                <c:pt idx="1673">
                  <c:v>-3.5799999999999997E-4</c:v>
                </c:pt>
                <c:pt idx="1674">
                  <c:v>-3.6400000000000001E-4</c:v>
                </c:pt>
                <c:pt idx="1675">
                  <c:v>-3.7100000000000002E-4</c:v>
                </c:pt>
                <c:pt idx="1676">
                  <c:v>-3.7100000000000002E-4</c:v>
                </c:pt>
                <c:pt idx="1677">
                  <c:v>-3.77E-4</c:v>
                </c:pt>
                <c:pt idx="1678">
                  <c:v>-3.77E-4</c:v>
                </c:pt>
                <c:pt idx="1679">
                  <c:v>-3.8400000000000001E-4</c:v>
                </c:pt>
                <c:pt idx="1680">
                  <c:v>-3.8400000000000001E-4</c:v>
                </c:pt>
                <c:pt idx="1681">
                  <c:v>-3.8400000000000001E-4</c:v>
                </c:pt>
                <c:pt idx="1682">
                  <c:v>-3.9100000000000002E-4</c:v>
                </c:pt>
                <c:pt idx="1683">
                  <c:v>-3.9100000000000002E-4</c:v>
                </c:pt>
                <c:pt idx="1684">
                  <c:v>-3.9100000000000002E-4</c:v>
                </c:pt>
                <c:pt idx="1685">
                  <c:v>-3.9100000000000002E-4</c:v>
                </c:pt>
                <c:pt idx="1686">
                  <c:v>-3.8400000000000001E-4</c:v>
                </c:pt>
                <c:pt idx="1687">
                  <c:v>-3.8400000000000001E-4</c:v>
                </c:pt>
                <c:pt idx="1688">
                  <c:v>-3.8400000000000001E-4</c:v>
                </c:pt>
                <c:pt idx="1689">
                  <c:v>-3.77E-4</c:v>
                </c:pt>
                <c:pt idx="1690">
                  <c:v>-3.77E-4</c:v>
                </c:pt>
                <c:pt idx="1691">
                  <c:v>-3.7100000000000002E-4</c:v>
                </c:pt>
                <c:pt idx="1692">
                  <c:v>-3.6400000000000001E-4</c:v>
                </c:pt>
                <c:pt idx="1693">
                  <c:v>-3.6400000000000001E-4</c:v>
                </c:pt>
                <c:pt idx="1694">
                  <c:v>-3.5799999999999997E-4</c:v>
                </c:pt>
                <c:pt idx="1695">
                  <c:v>-3.5100000000000002E-4</c:v>
                </c:pt>
                <c:pt idx="1696">
                  <c:v>-3.4499999999999998E-4</c:v>
                </c:pt>
                <c:pt idx="1697">
                  <c:v>-3.3799999999999998E-4</c:v>
                </c:pt>
                <c:pt idx="1698">
                  <c:v>-3.3100000000000002E-4</c:v>
                </c:pt>
                <c:pt idx="1699">
                  <c:v>-3.2499999999999999E-4</c:v>
                </c:pt>
                <c:pt idx="1700">
                  <c:v>-3.2499999999999999E-4</c:v>
                </c:pt>
                <c:pt idx="1701">
                  <c:v>-3.1799999999999998E-4</c:v>
                </c:pt>
                <c:pt idx="1702">
                  <c:v>-3.1199999999999999E-4</c:v>
                </c:pt>
                <c:pt idx="1703">
                  <c:v>-3.0499999999999999E-4</c:v>
                </c:pt>
                <c:pt idx="1704">
                  <c:v>-3.0499999999999999E-4</c:v>
                </c:pt>
                <c:pt idx="1705">
                  <c:v>-2.9799999999999998E-4</c:v>
                </c:pt>
                <c:pt idx="1706">
                  <c:v>-2.9799999999999998E-4</c:v>
                </c:pt>
                <c:pt idx="1707">
                  <c:v>-2.9799999999999998E-4</c:v>
                </c:pt>
                <c:pt idx="1708">
                  <c:v>-2.92E-4</c:v>
                </c:pt>
                <c:pt idx="1709">
                  <c:v>-2.92E-4</c:v>
                </c:pt>
                <c:pt idx="1710">
                  <c:v>-2.9799999999999998E-4</c:v>
                </c:pt>
                <c:pt idx="1711">
                  <c:v>-2.9799999999999998E-4</c:v>
                </c:pt>
                <c:pt idx="1712">
                  <c:v>-2.9799999999999998E-4</c:v>
                </c:pt>
                <c:pt idx="1713">
                  <c:v>-3.0499999999999999E-4</c:v>
                </c:pt>
                <c:pt idx="1714">
                  <c:v>-3.1199999999999999E-4</c:v>
                </c:pt>
                <c:pt idx="1715">
                  <c:v>-3.1799999999999998E-4</c:v>
                </c:pt>
                <c:pt idx="1716">
                  <c:v>-3.2499999999999999E-4</c:v>
                </c:pt>
                <c:pt idx="1717">
                  <c:v>-3.3100000000000002E-4</c:v>
                </c:pt>
                <c:pt idx="1718">
                  <c:v>-3.3799999999999998E-4</c:v>
                </c:pt>
                <c:pt idx="1719">
                  <c:v>-3.4499999999999998E-4</c:v>
                </c:pt>
                <c:pt idx="1720">
                  <c:v>-3.5100000000000002E-4</c:v>
                </c:pt>
                <c:pt idx="1721">
                  <c:v>-3.6400000000000001E-4</c:v>
                </c:pt>
                <c:pt idx="1722">
                  <c:v>-3.7100000000000002E-4</c:v>
                </c:pt>
                <c:pt idx="1723">
                  <c:v>-3.77E-4</c:v>
                </c:pt>
                <c:pt idx="1724">
                  <c:v>-3.8400000000000001E-4</c:v>
                </c:pt>
                <c:pt idx="1725">
                  <c:v>-3.9100000000000002E-4</c:v>
                </c:pt>
                <c:pt idx="1726">
                  <c:v>-4.0400000000000001E-4</c:v>
                </c:pt>
                <c:pt idx="1727">
                  <c:v>-4.0400000000000001E-4</c:v>
                </c:pt>
                <c:pt idx="1728">
                  <c:v>-4.0999999999999999E-4</c:v>
                </c:pt>
                <c:pt idx="1729">
                  <c:v>-4.17E-4</c:v>
                </c:pt>
                <c:pt idx="1730">
                  <c:v>-4.17E-4</c:v>
                </c:pt>
                <c:pt idx="1731">
                  <c:v>-4.17E-4</c:v>
                </c:pt>
                <c:pt idx="1732">
                  <c:v>-4.17E-4</c:v>
                </c:pt>
                <c:pt idx="1733">
                  <c:v>-4.17E-4</c:v>
                </c:pt>
                <c:pt idx="1734">
                  <c:v>-4.17E-4</c:v>
                </c:pt>
                <c:pt idx="1735">
                  <c:v>-4.0999999999999999E-4</c:v>
                </c:pt>
                <c:pt idx="1736">
                  <c:v>-4.0400000000000001E-4</c:v>
                </c:pt>
                <c:pt idx="1737">
                  <c:v>-3.97E-4</c:v>
                </c:pt>
                <c:pt idx="1738">
                  <c:v>-3.9100000000000002E-4</c:v>
                </c:pt>
                <c:pt idx="1739">
                  <c:v>-3.8400000000000001E-4</c:v>
                </c:pt>
                <c:pt idx="1740">
                  <c:v>-3.7100000000000002E-4</c:v>
                </c:pt>
                <c:pt idx="1741">
                  <c:v>-3.6400000000000001E-4</c:v>
                </c:pt>
                <c:pt idx="1742">
                  <c:v>-3.5100000000000002E-4</c:v>
                </c:pt>
                <c:pt idx="1743">
                  <c:v>-3.4499999999999998E-4</c:v>
                </c:pt>
                <c:pt idx="1744">
                  <c:v>-3.3100000000000002E-4</c:v>
                </c:pt>
                <c:pt idx="1745">
                  <c:v>-3.2499999999999999E-4</c:v>
                </c:pt>
                <c:pt idx="1746">
                  <c:v>-3.1199999999999999E-4</c:v>
                </c:pt>
                <c:pt idx="1747">
                  <c:v>-3.0499999999999999E-4</c:v>
                </c:pt>
                <c:pt idx="1748">
                  <c:v>-2.9799999999999998E-4</c:v>
                </c:pt>
                <c:pt idx="1749">
                  <c:v>-2.92E-4</c:v>
                </c:pt>
                <c:pt idx="1750">
                  <c:v>-2.8499999999999999E-4</c:v>
                </c:pt>
                <c:pt idx="1751">
                  <c:v>-2.7900000000000001E-4</c:v>
                </c:pt>
                <c:pt idx="1752">
                  <c:v>-2.72E-4</c:v>
                </c:pt>
                <c:pt idx="1753">
                  <c:v>-2.72E-4</c:v>
                </c:pt>
                <c:pt idx="1754">
                  <c:v>-2.72E-4</c:v>
                </c:pt>
                <c:pt idx="1755">
                  <c:v>-2.72E-4</c:v>
                </c:pt>
                <c:pt idx="1756">
                  <c:v>-2.72E-4</c:v>
                </c:pt>
                <c:pt idx="1757">
                  <c:v>-2.7900000000000001E-4</c:v>
                </c:pt>
                <c:pt idx="1758">
                  <c:v>-2.7900000000000001E-4</c:v>
                </c:pt>
                <c:pt idx="1759">
                  <c:v>-2.8499999999999999E-4</c:v>
                </c:pt>
                <c:pt idx="1760">
                  <c:v>-2.92E-4</c:v>
                </c:pt>
                <c:pt idx="1761">
                  <c:v>-2.9799999999999998E-4</c:v>
                </c:pt>
                <c:pt idx="1762">
                  <c:v>-3.1199999999999999E-4</c:v>
                </c:pt>
                <c:pt idx="1763">
                  <c:v>-3.1799999999999998E-4</c:v>
                </c:pt>
                <c:pt idx="1764">
                  <c:v>-3.3100000000000002E-4</c:v>
                </c:pt>
                <c:pt idx="1765">
                  <c:v>-3.3799999999999998E-4</c:v>
                </c:pt>
                <c:pt idx="1766">
                  <c:v>-3.5100000000000002E-4</c:v>
                </c:pt>
                <c:pt idx="1767">
                  <c:v>-3.5799999999999997E-4</c:v>
                </c:pt>
                <c:pt idx="1768">
                  <c:v>-3.7100000000000002E-4</c:v>
                </c:pt>
                <c:pt idx="1769">
                  <c:v>-3.77E-4</c:v>
                </c:pt>
                <c:pt idx="1770">
                  <c:v>-3.9100000000000002E-4</c:v>
                </c:pt>
                <c:pt idx="1771">
                  <c:v>-3.97E-4</c:v>
                </c:pt>
                <c:pt idx="1772">
                  <c:v>-4.0999999999999999E-4</c:v>
                </c:pt>
                <c:pt idx="1773">
                  <c:v>-4.17E-4</c:v>
                </c:pt>
                <c:pt idx="1774">
                  <c:v>-4.2400000000000001E-4</c:v>
                </c:pt>
                <c:pt idx="1775">
                  <c:v>-4.2999999999999999E-4</c:v>
                </c:pt>
                <c:pt idx="1776">
                  <c:v>-4.2999999999999999E-4</c:v>
                </c:pt>
                <c:pt idx="1777">
                  <c:v>-4.37E-4</c:v>
                </c:pt>
                <c:pt idx="1778">
                  <c:v>-4.37E-4</c:v>
                </c:pt>
                <c:pt idx="1779">
                  <c:v>-4.4299999999999998E-4</c:v>
                </c:pt>
                <c:pt idx="1780">
                  <c:v>-4.4299999999999998E-4</c:v>
                </c:pt>
                <c:pt idx="1781">
                  <c:v>-4.37E-4</c:v>
                </c:pt>
                <c:pt idx="1782">
                  <c:v>-4.37E-4</c:v>
                </c:pt>
                <c:pt idx="1783">
                  <c:v>-4.37E-4</c:v>
                </c:pt>
                <c:pt idx="1784">
                  <c:v>-4.2999999999999999E-4</c:v>
                </c:pt>
                <c:pt idx="1785">
                  <c:v>-4.2400000000000001E-4</c:v>
                </c:pt>
                <c:pt idx="1786">
                  <c:v>-4.17E-4</c:v>
                </c:pt>
                <c:pt idx="1787">
                  <c:v>-4.0999999999999999E-4</c:v>
                </c:pt>
                <c:pt idx="1788">
                  <c:v>-4.0400000000000001E-4</c:v>
                </c:pt>
                <c:pt idx="1789">
                  <c:v>-3.97E-4</c:v>
                </c:pt>
                <c:pt idx="1790">
                  <c:v>-3.9100000000000002E-4</c:v>
                </c:pt>
                <c:pt idx="1791">
                  <c:v>-3.8400000000000001E-4</c:v>
                </c:pt>
                <c:pt idx="1792">
                  <c:v>-3.77E-4</c:v>
                </c:pt>
                <c:pt idx="1793">
                  <c:v>-3.7100000000000002E-4</c:v>
                </c:pt>
                <c:pt idx="1794">
                  <c:v>-3.6400000000000001E-4</c:v>
                </c:pt>
                <c:pt idx="1795">
                  <c:v>-3.5100000000000002E-4</c:v>
                </c:pt>
                <c:pt idx="1796">
                  <c:v>-3.4499999999999998E-4</c:v>
                </c:pt>
                <c:pt idx="1797">
                  <c:v>-3.3799999999999998E-4</c:v>
                </c:pt>
                <c:pt idx="1798">
                  <c:v>-3.3799999999999998E-4</c:v>
                </c:pt>
                <c:pt idx="1799">
                  <c:v>-3.3100000000000002E-4</c:v>
                </c:pt>
                <c:pt idx="1800">
                  <c:v>-3.2499999999999999E-4</c:v>
                </c:pt>
                <c:pt idx="1801">
                  <c:v>-3.2499999999999999E-4</c:v>
                </c:pt>
                <c:pt idx="1802">
                  <c:v>-3.1799999999999998E-4</c:v>
                </c:pt>
                <c:pt idx="1803">
                  <c:v>-3.1799999999999998E-4</c:v>
                </c:pt>
                <c:pt idx="1804">
                  <c:v>-3.1799999999999998E-4</c:v>
                </c:pt>
                <c:pt idx="1805">
                  <c:v>-3.1799999999999998E-4</c:v>
                </c:pt>
                <c:pt idx="1806">
                  <c:v>-3.1799999999999998E-4</c:v>
                </c:pt>
                <c:pt idx="1807">
                  <c:v>-3.2499999999999999E-4</c:v>
                </c:pt>
                <c:pt idx="1808">
                  <c:v>-3.2499999999999999E-4</c:v>
                </c:pt>
                <c:pt idx="1809">
                  <c:v>-3.2499999999999999E-4</c:v>
                </c:pt>
                <c:pt idx="1810">
                  <c:v>-3.3100000000000002E-4</c:v>
                </c:pt>
                <c:pt idx="1811">
                  <c:v>-3.3799999999999998E-4</c:v>
                </c:pt>
                <c:pt idx="1812">
                  <c:v>-3.4499999999999998E-4</c:v>
                </c:pt>
                <c:pt idx="1813">
                  <c:v>-3.4499999999999998E-4</c:v>
                </c:pt>
                <c:pt idx="1814">
                  <c:v>-3.5100000000000002E-4</c:v>
                </c:pt>
                <c:pt idx="1815">
                  <c:v>-3.5799999999999997E-4</c:v>
                </c:pt>
                <c:pt idx="1816">
                  <c:v>-3.6400000000000001E-4</c:v>
                </c:pt>
                <c:pt idx="1817">
                  <c:v>-3.7100000000000002E-4</c:v>
                </c:pt>
                <c:pt idx="1818">
                  <c:v>-3.77E-4</c:v>
                </c:pt>
                <c:pt idx="1819">
                  <c:v>-3.8400000000000001E-4</c:v>
                </c:pt>
                <c:pt idx="1820">
                  <c:v>-3.9100000000000002E-4</c:v>
                </c:pt>
                <c:pt idx="1821">
                  <c:v>-3.9100000000000002E-4</c:v>
                </c:pt>
                <c:pt idx="1822">
                  <c:v>-3.97E-4</c:v>
                </c:pt>
                <c:pt idx="1823">
                  <c:v>-4.0400000000000001E-4</c:v>
                </c:pt>
                <c:pt idx="1824">
                  <c:v>-4.0400000000000001E-4</c:v>
                </c:pt>
                <c:pt idx="1825">
                  <c:v>-4.0400000000000001E-4</c:v>
                </c:pt>
                <c:pt idx="1826">
                  <c:v>-4.0999999999999999E-4</c:v>
                </c:pt>
                <c:pt idx="1827">
                  <c:v>-4.0999999999999999E-4</c:v>
                </c:pt>
                <c:pt idx="1828">
                  <c:v>-4.0999999999999999E-4</c:v>
                </c:pt>
                <c:pt idx="1829">
                  <c:v>-4.0400000000000001E-4</c:v>
                </c:pt>
                <c:pt idx="1830">
                  <c:v>-4.0400000000000001E-4</c:v>
                </c:pt>
                <c:pt idx="1831">
                  <c:v>-4.0400000000000001E-4</c:v>
                </c:pt>
                <c:pt idx="1832">
                  <c:v>-3.97E-4</c:v>
                </c:pt>
                <c:pt idx="1833">
                  <c:v>-3.9100000000000002E-4</c:v>
                </c:pt>
                <c:pt idx="1834">
                  <c:v>-3.9100000000000002E-4</c:v>
                </c:pt>
                <c:pt idx="1835">
                  <c:v>-3.8400000000000001E-4</c:v>
                </c:pt>
                <c:pt idx="1836">
                  <c:v>-3.77E-4</c:v>
                </c:pt>
                <c:pt idx="1837">
                  <c:v>-3.6400000000000001E-4</c:v>
                </c:pt>
                <c:pt idx="1838">
                  <c:v>-3.5799999999999997E-4</c:v>
                </c:pt>
                <c:pt idx="1839">
                  <c:v>-3.5100000000000002E-4</c:v>
                </c:pt>
                <c:pt idx="1840">
                  <c:v>-3.4499999999999998E-4</c:v>
                </c:pt>
                <c:pt idx="1841">
                  <c:v>-3.3799999999999998E-4</c:v>
                </c:pt>
                <c:pt idx="1842">
                  <c:v>-3.2499999999999999E-4</c:v>
                </c:pt>
                <c:pt idx="1843">
                  <c:v>-3.1799999999999998E-4</c:v>
                </c:pt>
                <c:pt idx="1844">
                  <c:v>-3.1199999999999999E-4</c:v>
                </c:pt>
                <c:pt idx="1845">
                  <c:v>-3.0499999999999999E-4</c:v>
                </c:pt>
                <c:pt idx="1846">
                  <c:v>-2.9799999999999998E-4</c:v>
                </c:pt>
                <c:pt idx="1847">
                  <c:v>-2.92E-4</c:v>
                </c:pt>
                <c:pt idx="1848">
                  <c:v>-2.92E-4</c:v>
                </c:pt>
                <c:pt idx="1849">
                  <c:v>-2.8499999999999999E-4</c:v>
                </c:pt>
                <c:pt idx="1850">
                  <c:v>-2.8499999999999999E-4</c:v>
                </c:pt>
                <c:pt idx="1851">
                  <c:v>-2.8499999999999999E-4</c:v>
                </c:pt>
                <c:pt idx="1852">
                  <c:v>-2.8499999999999999E-4</c:v>
                </c:pt>
                <c:pt idx="1853">
                  <c:v>-2.8499999999999999E-4</c:v>
                </c:pt>
                <c:pt idx="1854">
                  <c:v>-2.8499999999999999E-4</c:v>
                </c:pt>
                <c:pt idx="1855">
                  <c:v>-2.8499999999999999E-4</c:v>
                </c:pt>
                <c:pt idx="1856">
                  <c:v>-2.92E-4</c:v>
                </c:pt>
                <c:pt idx="1857">
                  <c:v>-2.9799999999999998E-4</c:v>
                </c:pt>
                <c:pt idx="1858">
                  <c:v>-3.0499999999999999E-4</c:v>
                </c:pt>
                <c:pt idx="1859">
                  <c:v>-3.1199999999999999E-4</c:v>
                </c:pt>
                <c:pt idx="1860">
                  <c:v>-3.1799999999999998E-4</c:v>
                </c:pt>
                <c:pt idx="1861">
                  <c:v>-3.2499999999999999E-4</c:v>
                </c:pt>
                <c:pt idx="1862">
                  <c:v>-3.3100000000000002E-4</c:v>
                </c:pt>
                <c:pt idx="1863">
                  <c:v>-3.3799999999999998E-4</c:v>
                </c:pt>
                <c:pt idx="1864">
                  <c:v>-3.5100000000000002E-4</c:v>
                </c:pt>
                <c:pt idx="1865">
                  <c:v>-3.5799999999999997E-4</c:v>
                </c:pt>
                <c:pt idx="1866">
                  <c:v>-3.6400000000000001E-4</c:v>
                </c:pt>
                <c:pt idx="1867">
                  <c:v>-3.7100000000000002E-4</c:v>
                </c:pt>
                <c:pt idx="1868">
                  <c:v>-3.77E-4</c:v>
                </c:pt>
                <c:pt idx="1869">
                  <c:v>-3.8400000000000001E-4</c:v>
                </c:pt>
                <c:pt idx="1870">
                  <c:v>-3.9100000000000002E-4</c:v>
                </c:pt>
                <c:pt idx="1871">
                  <c:v>-3.97E-4</c:v>
                </c:pt>
                <c:pt idx="1872">
                  <c:v>-3.97E-4</c:v>
                </c:pt>
                <c:pt idx="1873">
                  <c:v>-4.0400000000000001E-4</c:v>
                </c:pt>
                <c:pt idx="1874">
                  <c:v>-4.0400000000000001E-4</c:v>
                </c:pt>
                <c:pt idx="1875">
                  <c:v>-4.0400000000000001E-4</c:v>
                </c:pt>
                <c:pt idx="1876">
                  <c:v>-4.0400000000000001E-4</c:v>
                </c:pt>
                <c:pt idx="1877">
                  <c:v>-3.97E-4</c:v>
                </c:pt>
                <c:pt idx="1878">
                  <c:v>-3.97E-4</c:v>
                </c:pt>
                <c:pt idx="1879">
                  <c:v>-3.9100000000000002E-4</c:v>
                </c:pt>
                <c:pt idx="1880">
                  <c:v>-3.9100000000000002E-4</c:v>
                </c:pt>
                <c:pt idx="1881">
                  <c:v>-3.8400000000000001E-4</c:v>
                </c:pt>
                <c:pt idx="1882">
                  <c:v>-3.77E-4</c:v>
                </c:pt>
                <c:pt idx="1883">
                  <c:v>-3.7100000000000002E-4</c:v>
                </c:pt>
                <c:pt idx="1884">
                  <c:v>-3.6400000000000001E-4</c:v>
                </c:pt>
                <c:pt idx="1885">
                  <c:v>-3.5799999999999997E-4</c:v>
                </c:pt>
                <c:pt idx="1886">
                  <c:v>-3.5100000000000002E-4</c:v>
                </c:pt>
                <c:pt idx="1887">
                  <c:v>-3.4499999999999998E-4</c:v>
                </c:pt>
                <c:pt idx="1888">
                  <c:v>-3.3100000000000002E-4</c:v>
                </c:pt>
                <c:pt idx="1889">
                  <c:v>-3.3100000000000002E-4</c:v>
                </c:pt>
                <c:pt idx="1890">
                  <c:v>-3.2499999999999999E-4</c:v>
                </c:pt>
                <c:pt idx="1891">
                  <c:v>-3.1799999999999998E-4</c:v>
                </c:pt>
                <c:pt idx="1892">
                  <c:v>-3.1199999999999999E-4</c:v>
                </c:pt>
                <c:pt idx="1893">
                  <c:v>-3.1199999999999999E-4</c:v>
                </c:pt>
                <c:pt idx="1894">
                  <c:v>-3.0499999999999999E-4</c:v>
                </c:pt>
                <c:pt idx="1895">
                  <c:v>-3.0499999999999999E-4</c:v>
                </c:pt>
                <c:pt idx="1896">
                  <c:v>-3.0499999999999999E-4</c:v>
                </c:pt>
                <c:pt idx="1897">
                  <c:v>-3.1199999999999999E-4</c:v>
                </c:pt>
                <c:pt idx="1898">
                  <c:v>-3.1199999999999999E-4</c:v>
                </c:pt>
                <c:pt idx="1899">
                  <c:v>-3.1799999999999998E-4</c:v>
                </c:pt>
                <c:pt idx="1900">
                  <c:v>-3.1799999999999998E-4</c:v>
                </c:pt>
                <c:pt idx="1901">
                  <c:v>-3.2499999999999999E-4</c:v>
                </c:pt>
                <c:pt idx="1902">
                  <c:v>-3.3100000000000002E-4</c:v>
                </c:pt>
                <c:pt idx="1903">
                  <c:v>-3.3799999999999998E-4</c:v>
                </c:pt>
                <c:pt idx="1904">
                  <c:v>-3.5100000000000002E-4</c:v>
                </c:pt>
                <c:pt idx="1905">
                  <c:v>-3.5799999999999997E-4</c:v>
                </c:pt>
                <c:pt idx="1906">
                  <c:v>-3.6400000000000001E-4</c:v>
                </c:pt>
                <c:pt idx="1907">
                  <c:v>-3.77E-4</c:v>
                </c:pt>
                <c:pt idx="1908">
                  <c:v>-3.8400000000000001E-4</c:v>
                </c:pt>
                <c:pt idx="1909">
                  <c:v>-3.9100000000000002E-4</c:v>
                </c:pt>
                <c:pt idx="1910">
                  <c:v>-4.0400000000000001E-4</c:v>
                </c:pt>
                <c:pt idx="1911">
                  <c:v>-4.0999999999999999E-4</c:v>
                </c:pt>
                <c:pt idx="1912">
                  <c:v>-4.17E-4</c:v>
                </c:pt>
                <c:pt idx="1913">
                  <c:v>-4.2400000000000001E-4</c:v>
                </c:pt>
                <c:pt idx="1914">
                  <c:v>-4.2999999999999999E-4</c:v>
                </c:pt>
                <c:pt idx="1915">
                  <c:v>-4.2999999999999999E-4</c:v>
                </c:pt>
                <c:pt idx="1916">
                  <c:v>-4.2999999999999999E-4</c:v>
                </c:pt>
                <c:pt idx="1917">
                  <c:v>-4.37E-4</c:v>
                </c:pt>
                <c:pt idx="1918">
                  <c:v>-4.2999999999999999E-4</c:v>
                </c:pt>
                <c:pt idx="1919">
                  <c:v>-4.2999999999999999E-4</c:v>
                </c:pt>
                <c:pt idx="1920">
                  <c:v>-4.2400000000000001E-4</c:v>
                </c:pt>
                <c:pt idx="1921">
                  <c:v>-4.2400000000000001E-4</c:v>
                </c:pt>
                <c:pt idx="1922">
                  <c:v>-4.17E-4</c:v>
                </c:pt>
                <c:pt idx="1923">
                  <c:v>-4.0400000000000001E-4</c:v>
                </c:pt>
                <c:pt idx="1924">
                  <c:v>-3.97E-4</c:v>
                </c:pt>
                <c:pt idx="1925">
                  <c:v>-3.8400000000000001E-4</c:v>
                </c:pt>
                <c:pt idx="1926">
                  <c:v>-3.77E-4</c:v>
                </c:pt>
                <c:pt idx="1927">
                  <c:v>-3.6400000000000001E-4</c:v>
                </c:pt>
                <c:pt idx="1928">
                  <c:v>-3.5100000000000002E-4</c:v>
                </c:pt>
                <c:pt idx="1929">
                  <c:v>-3.3799999999999998E-4</c:v>
                </c:pt>
                <c:pt idx="1930">
                  <c:v>-3.2499999999999999E-4</c:v>
                </c:pt>
                <c:pt idx="1931">
                  <c:v>-3.1199999999999999E-4</c:v>
                </c:pt>
                <c:pt idx="1932">
                  <c:v>-3.0499999999999999E-4</c:v>
                </c:pt>
                <c:pt idx="1933">
                  <c:v>-2.92E-4</c:v>
                </c:pt>
                <c:pt idx="1934">
                  <c:v>-2.7900000000000001E-4</c:v>
                </c:pt>
                <c:pt idx="1935">
                  <c:v>-2.72E-4</c:v>
                </c:pt>
                <c:pt idx="1936">
                  <c:v>-2.6499999999999999E-4</c:v>
                </c:pt>
                <c:pt idx="1937">
                  <c:v>-2.5900000000000001E-4</c:v>
                </c:pt>
                <c:pt idx="1938">
                  <c:v>-2.52E-4</c:v>
                </c:pt>
                <c:pt idx="1939">
                  <c:v>-2.52E-4</c:v>
                </c:pt>
                <c:pt idx="1940">
                  <c:v>-2.52E-4</c:v>
                </c:pt>
                <c:pt idx="1941">
                  <c:v>-2.52E-4</c:v>
                </c:pt>
                <c:pt idx="1942">
                  <c:v>-2.52E-4</c:v>
                </c:pt>
                <c:pt idx="1943">
                  <c:v>-2.5900000000000001E-4</c:v>
                </c:pt>
                <c:pt idx="1944">
                  <c:v>-2.6499999999999999E-4</c:v>
                </c:pt>
                <c:pt idx="1945">
                  <c:v>-2.72E-4</c:v>
                </c:pt>
                <c:pt idx="1946">
                  <c:v>-2.7900000000000001E-4</c:v>
                </c:pt>
                <c:pt idx="1947">
                  <c:v>-2.92E-4</c:v>
                </c:pt>
                <c:pt idx="1948">
                  <c:v>-3.0499999999999999E-4</c:v>
                </c:pt>
                <c:pt idx="1949">
                  <c:v>-3.1199999999999999E-4</c:v>
                </c:pt>
                <c:pt idx="1950">
                  <c:v>-3.2499999999999999E-4</c:v>
                </c:pt>
                <c:pt idx="1951">
                  <c:v>-3.3799999999999998E-4</c:v>
                </c:pt>
                <c:pt idx="1952">
                  <c:v>-3.5100000000000002E-4</c:v>
                </c:pt>
                <c:pt idx="1953">
                  <c:v>-3.6400000000000001E-4</c:v>
                </c:pt>
                <c:pt idx="1954">
                  <c:v>-3.77E-4</c:v>
                </c:pt>
                <c:pt idx="1955">
                  <c:v>-3.8400000000000001E-4</c:v>
                </c:pt>
                <c:pt idx="1956">
                  <c:v>-3.97E-4</c:v>
                </c:pt>
                <c:pt idx="1957">
                  <c:v>-4.0400000000000001E-4</c:v>
                </c:pt>
                <c:pt idx="1958">
                  <c:v>-4.0999999999999999E-4</c:v>
                </c:pt>
                <c:pt idx="1959">
                  <c:v>-4.17E-4</c:v>
                </c:pt>
                <c:pt idx="1960">
                  <c:v>-4.2400000000000001E-4</c:v>
                </c:pt>
                <c:pt idx="1961">
                  <c:v>-4.2400000000000001E-4</c:v>
                </c:pt>
                <c:pt idx="1962">
                  <c:v>-4.2999999999999999E-4</c:v>
                </c:pt>
                <c:pt idx="1963">
                  <c:v>-4.2400000000000001E-4</c:v>
                </c:pt>
                <c:pt idx="1964">
                  <c:v>-4.2400000000000001E-4</c:v>
                </c:pt>
                <c:pt idx="1965">
                  <c:v>-4.2400000000000001E-4</c:v>
                </c:pt>
                <c:pt idx="1966">
                  <c:v>-4.17E-4</c:v>
                </c:pt>
                <c:pt idx="1967">
                  <c:v>-4.0999999999999999E-4</c:v>
                </c:pt>
                <c:pt idx="1968">
                  <c:v>-4.0400000000000001E-4</c:v>
                </c:pt>
                <c:pt idx="1969">
                  <c:v>-3.97E-4</c:v>
                </c:pt>
                <c:pt idx="1970">
                  <c:v>-3.8400000000000001E-4</c:v>
                </c:pt>
                <c:pt idx="1971">
                  <c:v>-3.77E-4</c:v>
                </c:pt>
                <c:pt idx="1972">
                  <c:v>-3.7100000000000002E-4</c:v>
                </c:pt>
                <c:pt idx="1973">
                  <c:v>-3.5799999999999997E-4</c:v>
                </c:pt>
                <c:pt idx="1974">
                  <c:v>-3.5100000000000002E-4</c:v>
                </c:pt>
                <c:pt idx="1975">
                  <c:v>-3.4499999999999998E-4</c:v>
                </c:pt>
                <c:pt idx="1976">
                  <c:v>-3.3799999999999998E-4</c:v>
                </c:pt>
                <c:pt idx="1977">
                  <c:v>-3.3100000000000002E-4</c:v>
                </c:pt>
                <c:pt idx="1978">
                  <c:v>-3.2499999999999999E-4</c:v>
                </c:pt>
                <c:pt idx="1979">
                  <c:v>-3.1799999999999998E-4</c:v>
                </c:pt>
                <c:pt idx="1980">
                  <c:v>-3.1799999999999998E-4</c:v>
                </c:pt>
                <c:pt idx="1981">
                  <c:v>-3.1799999999999998E-4</c:v>
                </c:pt>
                <c:pt idx="1982">
                  <c:v>-3.1799999999999998E-4</c:v>
                </c:pt>
                <c:pt idx="1983">
                  <c:v>-3.1799999999999998E-4</c:v>
                </c:pt>
                <c:pt idx="1984">
                  <c:v>-3.1799999999999998E-4</c:v>
                </c:pt>
                <c:pt idx="1985">
                  <c:v>-3.2499999999999999E-4</c:v>
                </c:pt>
                <c:pt idx="1986">
                  <c:v>-3.2499999999999999E-4</c:v>
                </c:pt>
                <c:pt idx="1987">
                  <c:v>-3.3100000000000002E-4</c:v>
                </c:pt>
                <c:pt idx="1988">
                  <c:v>-3.3799999999999998E-4</c:v>
                </c:pt>
                <c:pt idx="1989">
                  <c:v>-3.4499999999999998E-4</c:v>
                </c:pt>
                <c:pt idx="1990">
                  <c:v>-3.5100000000000002E-4</c:v>
                </c:pt>
                <c:pt idx="1991">
                  <c:v>-3.5799999999999997E-4</c:v>
                </c:pt>
                <c:pt idx="1992">
                  <c:v>-3.6400000000000001E-4</c:v>
                </c:pt>
                <c:pt idx="1993">
                  <c:v>-3.6400000000000001E-4</c:v>
                </c:pt>
                <c:pt idx="1994">
                  <c:v>-3.7100000000000002E-4</c:v>
                </c:pt>
                <c:pt idx="1995">
                  <c:v>-3.7100000000000002E-4</c:v>
                </c:pt>
                <c:pt idx="1996">
                  <c:v>-3.77E-4</c:v>
                </c:pt>
                <c:pt idx="1997">
                  <c:v>-3.77E-4</c:v>
                </c:pt>
                <c:pt idx="1998">
                  <c:v>-3.77E-4</c:v>
                </c:pt>
                <c:pt idx="1999">
                  <c:v>-3.77E-4</c:v>
                </c:pt>
                <c:pt idx="2000">
                  <c:v>-3.77E-4</c:v>
                </c:pt>
                <c:pt idx="2001">
                  <c:v>-3.7100000000000002E-4</c:v>
                </c:pt>
                <c:pt idx="2002">
                  <c:v>-3.7100000000000002E-4</c:v>
                </c:pt>
                <c:pt idx="2003">
                  <c:v>-3.6400000000000001E-4</c:v>
                </c:pt>
                <c:pt idx="2004">
                  <c:v>-3.5799999999999997E-4</c:v>
                </c:pt>
                <c:pt idx="2005">
                  <c:v>-3.5100000000000002E-4</c:v>
                </c:pt>
                <c:pt idx="2006">
                  <c:v>-3.4499999999999998E-4</c:v>
                </c:pt>
                <c:pt idx="2007">
                  <c:v>-3.3799999999999998E-4</c:v>
                </c:pt>
                <c:pt idx="2008">
                  <c:v>-3.3100000000000002E-4</c:v>
                </c:pt>
                <c:pt idx="2009">
                  <c:v>-3.2499999999999999E-4</c:v>
                </c:pt>
                <c:pt idx="2010">
                  <c:v>-3.1799999999999998E-4</c:v>
                </c:pt>
                <c:pt idx="2011">
                  <c:v>-3.1199999999999999E-4</c:v>
                </c:pt>
                <c:pt idx="2012">
                  <c:v>-3.0499999999999999E-4</c:v>
                </c:pt>
                <c:pt idx="2013">
                  <c:v>-3.0499999999999999E-4</c:v>
                </c:pt>
                <c:pt idx="2014">
                  <c:v>-2.9799999999999998E-4</c:v>
                </c:pt>
                <c:pt idx="2015">
                  <c:v>-2.9799999999999998E-4</c:v>
                </c:pt>
                <c:pt idx="2016">
                  <c:v>-2.9799999999999998E-4</c:v>
                </c:pt>
                <c:pt idx="2017">
                  <c:v>-2.9799999999999998E-4</c:v>
                </c:pt>
                <c:pt idx="2018">
                  <c:v>-2.9799999999999998E-4</c:v>
                </c:pt>
                <c:pt idx="2019">
                  <c:v>-2.9799999999999998E-4</c:v>
                </c:pt>
                <c:pt idx="2020">
                  <c:v>-3.0499999999999999E-4</c:v>
                </c:pt>
                <c:pt idx="2021">
                  <c:v>-3.1199999999999999E-4</c:v>
                </c:pt>
                <c:pt idx="2022">
                  <c:v>-3.1199999999999999E-4</c:v>
                </c:pt>
                <c:pt idx="2023">
                  <c:v>-3.1799999999999998E-4</c:v>
                </c:pt>
                <c:pt idx="2024">
                  <c:v>-3.3100000000000002E-4</c:v>
                </c:pt>
                <c:pt idx="2025">
                  <c:v>-3.3799999999999998E-4</c:v>
                </c:pt>
                <c:pt idx="2026">
                  <c:v>-3.4499999999999998E-4</c:v>
                </c:pt>
                <c:pt idx="2027">
                  <c:v>-3.5100000000000002E-4</c:v>
                </c:pt>
                <c:pt idx="2028">
                  <c:v>-3.5799999999999997E-4</c:v>
                </c:pt>
                <c:pt idx="2029">
                  <c:v>-3.6400000000000001E-4</c:v>
                </c:pt>
                <c:pt idx="2030">
                  <c:v>-3.77E-4</c:v>
                </c:pt>
                <c:pt idx="2031">
                  <c:v>-3.8400000000000001E-4</c:v>
                </c:pt>
                <c:pt idx="2032">
                  <c:v>-3.8400000000000001E-4</c:v>
                </c:pt>
                <c:pt idx="2033">
                  <c:v>-3.9100000000000002E-4</c:v>
                </c:pt>
                <c:pt idx="2034">
                  <c:v>-3.97E-4</c:v>
                </c:pt>
                <c:pt idx="2035">
                  <c:v>-3.97E-4</c:v>
                </c:pt>
                <c:pt idx="2036">
                  <c:v>-3.97E-4</c:v>
                </c:pt>
                <c:pt idx="2037">
                  <c:v>-3.97E-4</c:v>
                </c:pt>
                <c:pt idx="2038">
                  <c:v>-3.97E-4</c:v>
                </c:pt>
                <c:pt idx="2039">
                  <c:v>-3.97E-4</c:v>
                </c:pt>
                <c:pt idx="2040">
                  <c:v>-3.97E-4</c:v>
                </c:pt>
                <c:pt idx="2041">
                  <c:v>-3.9100000000000002E-4</c:v>
                </c:pt>
                <c:pt idx="2042">
                  <c:v>-3.8400000000000001E-4</c:v>
                </c:pt>
                <c:pt idx="2043">
                  <c:v>-3.8400000000000001E-4</c:v>
                </c:pt>
                <c:pt idx="2044">
                  <c:v>-3.77E-4</c:v>
                </c:pt>
                <c:pt idx="2045">
                  <c:v>-3.7100000000000002E-4</c:v>
                </c:pt>
                <c:pt idx="2046">
                  <c:v>-3.6400000000000001E-4</c:v>
                </c:pt>
                <c:pt idx="2047">
                  <c:v>-3.5799999999999997E-4</c:v>
                </c:pt>
                <c:pt idx="2048">
                  <c:v>-3.5100000000000002E-4</c:v>
                </c:pt>
                <c:pt idx="2049">
                  <c:v>-3.4499999999999998E-4</c:v>
                </c:pt>
                <c:pt idx="2050">
                  <c:v>-3.3799999999999998E-4</c:v>
                </c:pt>
                <c:pt idx="2051">
                  <c:v>-3.3100000000000002E-4</c:v>
                </c:pt>
                <c:pt idx="2052">
                  <c:v>-3.3100000000000002E-4</c:v>
                </c:pt>
                <c:pt idx="2053">
                  <c:v>-3.2499999999999999E-4</c:v>
                </c:pt>
                <c:pt idx="2054">
                  <c:v>-3.1799999999999998E-4</c:v>
                </c:pt>
                <c:pt idx="2055">
                  <c:v>-3.1799999999999998E-4</c:v>
                </c:pt>
                <c:pt idx="2056">
                  <c:v>-3.1799999999999998E-4</c:v>
                </c:pt>
                <c:pt idx="2057">
                  <c:v>-3.1199999999999999E-4</c:v>
                </c:pt>
                <c:pt idx="2058">
                  <c:v>-3.1199999999999999E-4</c:v>
                </c:pt>
                <c:pt idx="2059">
                  <c:v>-3.1199999999999999E-4</c:v>
                </c:pt>
                <c:pt idx="2060">
                  <c:v>-3.1199999999999999E-4</c:v>
                </c:pt>
                <c:pt idx="2061">
                  <c:v>-3.1199999999999999E-4</c:v>
                </c:pt>
                <c:pt idx="2062">
                  <c:v>-3.1199999999999999E-4</c:v>
                </c:pt>
                <c:pt idx="2063">
                  <c:v>-3.1199999999999999E-4</c:v>
                </c:pt>
                <c:pt idx="2064">
                  <c:v>-3.1799999999999998E-4</c:v>
                </c:pt>
                <c:pt idx="2065">
                  <c:v>-3.1799999999999998E-4</c:v>
                </c:pt>
                <c:pt idx="2066">
                  <c:v>-3.1799999999999998E-4</c:v>
                </c:pt>
                <c:pt idx="2067">
                  <c:v>-3.1799999999999998E-4</c:v>
                </c:pt>
                <c:pt idx="2068">
                  <c:v>-3.2499999999999999E-4</c:v>
                </c:pt>
                <c:pt idx="2069">
                  <c:v>-3.2499999999999999E-4</c:v>
                </c:pt>
                <c:pt idx="2070">
                  <c:v>-3.2499999999999999E-4</c:v>
                </c:pt>
                <c:pt idx="2071">
                  <c:v>-3.2499999999999999E-4</c:v>
                </c:pt>
                <c:pt idx="2072">
                  <c:v>-3.3100000000000002E-4</c:v>
                </c:pt>
                <c:pt idx="2073">
                  <c:v>-3.3100000000000002E-4</c:v>
                </c:pt>
                <c:pt idx="2074">
                  <c:v>-3.3100000000000002E-4</c:v>
                </c:pt>
                <c:pt idx="2075">
                  <c:v>-3.3100000000000002E-4</c:v>
                </c:pt>
                <c:pt idx="2076">
                  <c:v>-3.3799999999999998E-4</c:v>
                </c:pt>
                <c:pt idx="2077">
                  <c:v>-3.3799999999999998E-4</c:v>
                </c:pt>
                <c:pt idx="2078">
                  <c:v>-3.3799999999999998E-4</c:v>
                </c:pt>
                <c:pt idx="2079">
                  <c:v>-3.3799999999999998E-4</c:v>
                </c:pt>
                <c:pt idx="2080">
                  <c:v>-3.4499999999999998E-4</c:v>
                </c:pt>
                <c:pt idx="2081">
                  <c:v>-3.4499999999999998E-4</c:v>
                </c:pt>
                <c:pt idx="2082">
                  <c:v>-3.4499999999999998E-4</c:v>
                </c:pt>
                <c:pt idx="2083">
                  <c:v>-3.5100000000000002E-4</c:v>
                </c:pt>
                <c:pt idx="2084">
                  <c:v>-3.5100000000000002E-4</c:v>
                </c:pt>
                <c:pt idx="2085">
                  <c:v>-3.5100000000000002E-4</c:v>
                </c:pt>
                <c:pt idx="2086">
                  <c:v>-3.5799999999999997E-4</c:v>
                </c:pt>
                <c:pt idx="2087">
                  <c:v>-3.5799999999999997E-4</c:v>
                </c:pt>
                <c:pt idx="2088">
                  <c:v>-3.6400000000000001E-4</c:v>
                </c:pt>
                <c:pt idx="2089">
                  <c:v>-3.6400000000000001E-4</c:v>
                </c:pt>
                <c:pt idx="2090">
                  <c:v>-3.6400000000000001E-4</c:v>
                </c:pt>
                <c:pt idx="2091">
                  <c:v>-3.7100000000000002E-4</c:v>
                </c:pt>
                <c:pt idx="2092">
                  <c:v>-3.7100000000000002E-4</c:v>
                </c:pt>
                <c:pt idx="2093">
                  <c:v>-3.77E-4</c:v>
                </c:pt>
                <c:pt idx="2094">
                  <c:v>-3.77E-4</c:v>
                </c:pt>
                <c:pt idx="2095">
                  <c:v>-3.8400000000000001E-4</c:v>
                </c:pt>
                <c:pt idx="2096">
                  <c:v>-3.8400000000000001E-4</c:v>
                </c:pt>
                <c:pt idx="2097">
                  <c:v>-3.8400000000000001E-4</c:v>
                </c:pt>
                <c:pt idx="2098">
                  <c:v>-3.9100000000000002E-4</c:v>
                </c:pt>
                <c:pt idx="2099">
                  <c:v>-3.9100000000000002E-4</c:v>
                </c:pt>
                <c:pt idx="2100">
                  <c:v>-3.9100000000000002E-4</c:v>
                </c:pt>
                <c:pt idx="2101">
                  <c:v>-3.9100000000000002E-4</c:v>
                </c:pt>
                <c:pt idx="2102">
                  <c:v>-3.9100000000000002E-4</c:v>
                </c:pt>
                <c:pt idx="2103">
                  <c:v>-3.9100000000000002E-4</c:v>
                </c:pt>
                <c:pt idx="2104">
                  <c:v>-3.9100000000000002E-4</c:v>
                </c:pt>
                <c:pt idx="2105">
                  <c:v>-3.9100000000000002E-4</c:v>
                </c:pt>
                <c:pt idx="2106">
                  <c:v>-3.9100000000000002E-4</c:v>
                </c:pt>
                <c:pt idx="2107">
                  <c:v>-3.8400000000000001E-4</c:v>
                </c:pt>
                <c:pt idx="2108">
                  <c:v>-3.8400000000000001E-4</c:v>
                </c:pt>
                <c:pt idx="2109">
                  <c:v>-3.8400000000000001E-4</c:v>
                </c:pt>
                <c:pt idx="2110">
                  <c:v>-3.77E-4</c:v>
                </c:pt>
                <c:pt idx="2111">
                  <c:v>-3.77E-4</c:v>
                </c:pt>
                <c:pt idx="2112">
                  <c:v>-3.7100000000000002E-4</c:v>
                </c:pt>
                <c:pt idx="2113">
                  <c:v>-3.7100000000000002E-4</c:v>
                </c:pt>
                <c:pt idx="2114">
                  <c:v>-3.6400000000000001E-4</c:v>
                </c:pt>
                <c:pt idx="2115">
                  <c:v>-3.6400000000000001E-4</c:v>
                </c:pt>
                <c:pt idx="2116">
                  <c:v>-3.5799999999999997E-4</c:v>
                </c:pt>
                <c:pt idx="2117">
                  <c:v>-3.5799999999999997E-4</c:v>
                </c:pt>
                <c:pt idx="2118">
                  <c:v>-3.5100000000000002E-4</c:v>
                </c:pt>
                <c:pt idx="2119">
                  <c:v>-3.4499999999999998E-4</c:v>
                </c:pt>
                <c:pt idx="2120">
                  <c:v>-3.4499999999999998E-4</c:v>
                </c:pt>
                <c:pt idx="2121">
                  <c:v>-3.3799999999999998E-4</c:v>
                </c:pt>
                <c:pt idx="2122">
                  <c:v>-3.3799999999999998E-4</c:v>
                </c:pt>
                <c:pt idx="2123">
                  <c:v>-3.3100000000000002E-4</c:v>
                </c:pt>
                <c:pt idx="2124">
                  <c:v>-3.2499999999999999E-4</c:v>
                </c:pt>
                <c:pt idx="2125">
                  <c:v>-3.2499999999999999E-4</c:v>
                </c:pt>
                <c:pt idx="2126">
                  <c:v>-3.1799999999999998E-4</c:v>
                </c:pt>
                <c:pt idx="2127">
                  <c:v>-3.1199999999999999E-4</c:v>
                </c:pt>
                <c:pt idx="2128">
                  <c:v>-3.1199999999999999E-4</c:v>
                </c:pt>
                <c:pt idx="2129">
                  <c:v>-3.0499999999999999E-4</c:v>
                </c:pt>
                <c:pt idx="2130">
                  <c:v>-3.0499999999999999E-4</c:v>
                </c:pt>
                <c:pt idx="2131">
                  <c:v>-2.9799999999999998E-4</c:v>
                </c:pt>
                <c:pt idx="2132">
                  <c:v>-2.92E-4</c:v>
                </c:pt>
                <c:pt idx="2133">
                  <c:v>-2.92E-4</c:v>
                </c:pt>
                <c:pt idx="2134">
                  <c:v>-2.8499999999999999E-4</c:v>
                </c:pt>
                <c:pt idx="2135">
                  <c:v>-2.7900000000000001E-4</c:v>
                </c:pt>
                <c:pt idx="2136">
                  <c:v>-2.7900000000000001E-4</c:v>
                </c:pt>
                <c:pt idx="2137">
                  <c:v>-2.72E-4</c:v>
                </c:pt>
                <c:pt idx="2138">
                  <c:v>-2.72E-4</c:v>
                </c:pt>
                <c:pt idx="2139">
                  <c:v>-2.6499999999999999E-4</c:v>
                </c:pt>
                <c:pt idx="2140">
                  <c:v>-2.6499999999999999E-4</c:v>
                </c:pt>
                <c:pt idx="2141">
                  <c:v>-2.5900000000000001E-4</c:v>
                </c:pt>
                <c:pt idx="2142">
                  <c:v>-2.5900000000000001E-4</c:v>
                </c:pt>
                <c:pt idx="2143">
                  <c:v>-2.52E-4</c:v>
                </c:pt>
                <c:pt idx="2144">
                  <c:v>-2.52E-4</c:v>
                </c:pt>
                <c:pt idx="2145">
                  <c:v>-2.52E-4</c:v>
                </c:pt>
                <c:pt idx="2146">
                  <c:v>-2.52E-4</c:v>
                </c:pt>
                <c:pt idx="2147">
                  <c:v>-2.52E-4</c:v>
                </c:pt>
                <c:pt idx="2148">
                  <c:v>-2.52E-4</c:v>
                </c:pt>
                <c:pt idx="2149">
                  <c:v>-2.52E-4</c:v>
                </c:pt>
                <c:pt idx="2150">
                  <c:v>-2.5900000000000001E-4</c:v>
                </c:pt>
                <c:pt idx="2151">
                  <c:v>-2.5900000000000001E-4</c:v>
                </c:pt>
                <c:pt idx="2152">
                  <c:v>-2.6499999999999999E-4</c:v>
                </c:pt>
                <c:pt idx="2153">
                  <c:v>-2.6499999999999999E-4</c:v>
                </c:pt>
                <c:pt idx="2154">
                  <c:v>-2.72E-4</c:v>
                </c:pt>
                <c:pt idx="2155">
                  <c:v>-2.7900000000000001E-4</c:v>
                </c:pt>
                <c:pt idx="2156">
                  <c:v>-2.8499999999999999E-4</c:v>
                </c:pt>
                <c:pt idx="2157">
                  <c:v>-2.9799999999999998E-4</c:v>
                </c:pt>
                <c:pt idx="2158">
                  <c:v>-3.0499999999999999E-4</c:v>
                </c:pt>
                <c:pt idx="2159">
                  <c:v>-3.1199999999999999E-4</c:v>
                </c:pt>
                <c:pt idx="2160">
                  <c:v>-3.2499999999999999E-4</c:v>
                </c:pt>
                <c:pt idx="2161">
                  <c:v>-3.3100000000000002E-4</c:v>
                </c:pt>
                <c:pt idx="2162">
                  <c:v>-3.4499999999999998E-4</c:v>
                </c:pt>
                <c:pt idx="2163">
                  <c:v>-3.5100000000000002E-4</c:v>
                </c:pt>
                <c:pt idx="2164">
                  <c:v>-3.6400000000000001E-4</c:v>
                </c:pt>
                <c:pt idx="2165">
                  <c:v>-3.77E-4</c:v>
                </c:pt>
                <c:pt idx="2166">
                  <c:v>-3.8400000000000001E-4</c:v>
                </c:pt>
                <c:pt idx="2167">
                  <c:v>-3.97E-4</c:v>
                </c:pt>
                <c:pt idx="2168">
                  <c:v>-4.0999999999999999E-4</c:v>
                </c:pt>
                <c:pt idx="2169">
                  <c:v>-4.17E-4</c:v>
                </c:pt>
                <c:pt idx="2170">
                  <c:v>-4.2400000000000001E-4</c:v>
                </c:pt>
                <c:pt idx="2171">
                  <c:v>-4.37E-4</c:v>
                </c:pt>
                <c:pt idx="2172">
                  <c:v>-4.4299999999999998E-4</c:v>
                </c:pt>
                <c:pt idx="2173">
                  <c:v>-4.4999999999999999E-4</c:v>
                </c:pt>
                <c:pt idx="2174">
                  <c:v>-4.57E-4</c:v>
                </c:pt>
                <c:pt idx="2175">
                  <c:v>-4.57E-4</c:v>
                </c:pt>
                <c:pt idx="2176">
                  <c:v>-4.6299999999999998E-4</c:v>
                </c:pt>
                <c:pt idx="2177">
                  <c:v>-4.6299999999999998E-4</c:v>
                </c:pt>
                <c:pt idx="2178">
                  <c:v>-4.6299999999999998E-4</c:v>
                </c:pt>
                <c:pt idx="2179">
                  <c:v>-4.6299999999999998E-4</c:v>
                </c:pt>
                <c:pt idx="2180">
                  <c:v>-4.6299999999999998E-4</c:v>
                </c:pt>
                <c:pt idx="2181">
                  <c:v>-4.57E-4</c:v>
                </c:pt>
                <c:pt idx="2182">
                  <c:v>-4.4999999999999999E-4</c:v>
                </c:pt>
                <c:pt idx="2183">
                  <c:v>-4.4299999999999998E-4</c:v>
                </c:pt>
                <c:pt idx="2184">
                  <c:v>-4.37E-4</c:v>
                </c:pt>
                <c:pt idx="2185">
                  <c:v>-4.2400000000000001E-4</c:v>
                </c:pt>
                <c:pt idx="2186">
                  <c:v>-4.17E-4</c:v>
                </c:pt>
                <c:pt idx="2187">
                  <c:v>-4.0400000000000001E-4</c:v>
                </c:pt>
                <c:pt idx="2188">
                  <c:v>-3.97E-4</c:v>
                </c:pt>
                <c:pt idx="2189">
                  <c:v>-3.8400000000000001E-4</c:v>
                </c:pt>
                <c:pt idx="2190">
                  <c:v>-3.7100000000000002E-4</c:v>
                </c:pt>
                <c:pt idx="2191">
                  <c:v>-3.5799999999999997E-4</c:v>
                </c:pt>
                <c:pt idx="2192">
                  <c:v>-3.4499999999999998E-4</c:v>
                </c:pt>
                <c:pt idx="2193">
                  <c:v>-3.3100000000000002E-4</c:v>
                </c:pt>
                <c:pt idx="2194">
                  <c:v>-3.1799999999999998E-4</c:v>
                </c:pt>
                <c:pt idx="2195">
                  <c:v>-3.0499999999999999E-4</c:v>
                </c:pt>
                <c:pt idx="2196">
                  <c:v>-2.9799999999999998E-4</c:v>
                </c:pt>
                <c:pt idx="2197">
                  <c:v>-2.8499999999999999E-4</c:v>
                </c:pt>
                <c:pt idx="2198">
                  <c:v>-2.7900000000000001E-4</c:v>
                </c:pt>
                <c:pt idx="2199">
                  <c:v>-2.72E-4</c:v>
                </c:pt>
                <c:pt idx="2200">
                  <c:v>-2.72E-4</c:v>
                </c:pt>
                <c:pt idx="2201">
                  <c:v>-2.6499999999999999E-4</c:v>
                </c:pt>
                <c:pt idx="2202">
                  <c:v>-2.6499999999999999E-4</c:v>
                </c:pt>
                <c:pt idx="2203">
                  <c:v>-2.6499999999999999E-4</c:v>
                </c:pt>
                <c:pt idx="2204">
                  <c:v>-2.6499999999999999E-4</c:v>
                </c:pt>
                <c:pt idx="2205">
                  <c:v>-2.72E-4</c:v>
                </c:pt>
                <c:pt idx="2206">
                  <c:v>-2.7900000000000001E-4</c:v>
                </c:pt>
                <c:pt idx="2207">
                  <c:v>-2.8499999999999999E-4</c:v>
                </c:pt>
                <c:pt idx="2208">
                  <c:v>-2.92E-4</c:v>
                </c:pt>
                <c:pt idx="2209">
                  <c:v>-3.0499999999999999E-4</c:v>
                </c:pt>
                <c:pt idx="2210">
                  <c:v>-3.1799999999999998E-4</c:v>
                </c:pt>
                <c:pt idx="2211">
                  <c:v>-3.3100000000000002E-4</c:v>
                </c:pt>
                <c:pt idx="2212">
                  <c:v>-3.3799999999999998E-4</c:v>
                </c:pt>
                <c:pt idx="2213">
                  <c:v>-3.5100000000000002E-4</c:v>
                </c:pt>
                <c:pt idx="2214">
                  <c:v>-3.6400000000000001E-4</c:v>
                </c:pt>
                <c:pt idx="2215">
                  <c:v>-3.77E-4</c:v>
                </c:pt>
                <c:pt idx="2216">
                  <c:v>-3.9100000000000002E-4</c:v>
                </c:pt>
                <c:pt idx="2217">
                  <c:v>-3.97E-4</c:v>
                </c:pt>
                <c:pt idx="2218">
                  <c:v>-4.0999999999999999E-4</c:v>
                </c:pt>
                <c:pt idx="2219">
                  <c:v>-4.17E-4</c:v>
                </c:pt>
                <c:pt idx="2220">
                  <c:v>-4.2400000000000001E-4</c:v>
                </c:pt>
                <c:pt idx="2221">
                  <c:v>-4.2400000000000001E-4</c:v>
                </c:pt>
                <c:pt idx="2222">
                  <c:v>-4.2999999999999999E-4</c:v>
                </c:pt>
                <c:pt idx="2223">
                  <c:v>-4.2999999999999999E-4</c:v>
                </c:pt>
                <c:pt idx="2224">
                  <c:v>-4.2999999999999999E-4</c:v>
                </c:pt>
                <c:pt idx="2225">
                  <c:v>-4.2400000000000001E-4</c:v>
                </c:pt>
                <c:pt idx="2226">
                  <c:v>-4.17E-4</c:v>
                </c:pt>
                <c:pt idx="2227">
                  <c:v>-4.0999999999999999E-4</c:v>
                </c:pt>
                <c:pt idx="2228">
                  <c:v>-4.0400000000000001E-4</c:v>
                </c:pt>
                <c:pt idx="2229">
                  <c:v>-3.9100000000000002E-4</c:v>
                </c:pt>
                <c:pt idx="2230">
                  <c:v>-3.77E-4</c:v>
                </c:pt>
                <c:pt idx="2231">
                  <c:v>-3.6400000000000001E-4</c:v>
                </c:pt>
                <c:pt idx="2232">
                  <c:v>-3.5100000000000002E-4</c:v>
                </c:pt>
                <c:pt idx="2233">
                  <c:v>-3.3799999999999998E-4</c:v>
                </c:pt>
                <c:pt idx="2234">
                  <c:v>-3.1799999999999998E-4</c:v>
                </c:pt>
                <c:pt idx="2235">
                  <c:v>-3.0499999999999999E-4</c:v>
                </c:pt>
                <c:pt idx="2236">
                  <c:v>-2.92E-4</c:v>
                </c:pt>
                <c:pt idx="2237">
                  <c:v>-2.7900000000000001E-4</c:v>
                </c:pt>
                <c:pt idx="2238">
                  <c:v>-2.72E-4</c:v>
                </c:pt>
                <c:pt idx="2239">
                  <c:v>-2.5900000000000001E-4</c:v>
                </c:pt>
                <c:pt idx="2240">
                  <c:v>-2.52E-4</c:v>
                </c:pt>
                <c:pt idx="2241">
                  <c:v>-2.4600000000000002E-4</c:v>
                </c:pt>
                <c:pt idx="2242">
                  <c:v>-2.3900000000000001E-4</c:v>
                </c:pt>
                <c:pt idx="2243">
                  <c:v>-2.3900000000000001E-4</c:v>
                </c:pt>
                <c:pt idx="2244">
                  <c:v>-2.3900000000000001E-4</c:v>
                </c:pt>
                <c:pt idx="2245">
                  <c:v>-2.4600000000000002E-4</c:v>
                </c:pt>
                <c:pt idx="2246">
                  <c:v>-2.52E-4</c:v>
                </c:pt>
                <c:pt idx="2247">
                  <c:v>-2.5900000000000001E-4</c:v>
                </c:pt>
                <c:pt idx="2248">
                  <c:v>-2.72E-4</c:v>
                </c:pt>
                <c:pt idx="2249">
                  <c:v>-2.7900000000000001E-4</c:v>
                </c:pt>
                <c:pt idx="2250">
                  <c:v>-2.9799999999999998E-4</c:v>
                </c:pt>
                <c:pt idx="2251">
                  <c:v>-3.1199999999999999E-4</c:v>
                </c:pt>
                <c:pt idx="2252">
                  <c:v>-3.3100000000000002E-4</c:v>
                </c:pt>
                <c:pt idx="2253">
                  <c:v>-3.5100000000000002E-4</c:v>
                </c:pt>
                <c:pt idx="2254">
                  <c:v>-3.7100000000000002E-4</c:v>
                </c:pt>
                <c:pt idx="2255">
                  <c:v>-3.8400000000000001E-4</c:v>
                </c:pt>
                <c:pt idx="2256">
                  <c:v>-4.0400000000000001E-4</c:v>
                </c:pt>
                <c:pt idx="2257">
                  <c:v>-4.2400000000000001E-4</c:v>
                </c:pt>
                <c:pt idx="2258">
                  <c:v>-4.4299999999999998E-4</c:v>
                </c:pt>
                <c:pt idx="2259">
                  <c:v>-4.57E-4</c:v>
                </c:pt>
                <c:pt idx="2260">
                  <c:v>-4.7600000000000002E-4</c:v>
                </c:pt>
                <c:pt idx="2261">
                  <c:v>-4.8899999999999996E-4</c:v>
                </c:pt>
                <c:pt idx="2262">
                  <c:v>-5.0299999999999997E-4</c:v>
                </c:pt>
                <c:pt idx="2263">
                  <c:v>-5.0900000000000001E-4</c:v>
                </c:pt>
                <c:pt idx="2264">
                  <c:v>-5.1599999999999997E-4</c:v>
                </c:pt>
                <c:pt idx="2265">
                  <c:v>-5.22E-4</c:v>
                </c:pt>
                <c:pt idx="2266">
                  <c:v>-5.22E-4</c:v>
                </c:pt>
                <c:pt idx="2267">
                  <c:v>-5.22E-4</c:v>
                </c:pt>
                <c:pt idx="2268">
                  <c:v>-5.22E-4</c:v>
                </c:pt>
                <c:pt idx="2269">
                  <c:v>-5.1599999999999997E-4</c:v>
                </c:pt>
                <c:pt idx="2270">
                  <c:v>-5.0900000000000001E-4</c:v>
                </c:pt>
                <c:pt idx="2271">
                  <c:v>-5.0299999999999997E-4</c:v>
                </c:pt>
                <c:pt idx="2272">
                  <c:v>-4.8899999999999996E-4</c:v>
                </c:pt>
                <c:pt idx="2273">
                  <c:v>-4.7600000000000002E-4</c:v>
                </c:pt>
                <c:pt idx="2274">
                  <c:v>-4.6299999999999998E-4</c:v>
                </c:pt>
                <c:pt idx="2275">
                  <c:v>-4.4999999999999999E-4</c:v>
                </c:pt>
                <c:pt idx="2276">
                  <c:v>-4.37E-4</c:v>
                </c:pt>
                <c:pt idx="2277">
                  <c:v>-4.2400000000000001E-4</c:v>
                </c:pt>
                <c:pt idx="2278">
                  <c:v>-4.0400000000000001E-4</c:v>
                </c:pt>
                <c:pt idx="2279">
                  <c:v>-3.9100000000000002E-4</c:v>
                </c:pt>
                <c:pt idx="2280">
                  <c:v>-3.77E-4</c:v>
                </c:pt>
                <c:pt idx="2281">
                  <c:v>-3.6400000000000001E-4</c:v>
                </c:pt>
                <c:pt idx="2282">
                  <c:v>-3.5100000000000002E-4</c:v>
                </c:pt>
                <c:pt idx="2283">
                  <c:v>-3.3799999999999998E-4</c:v>
                </c:pt>
                <c:pt idx="2284">
                  <c:v>-3.3100000000000002E-4</c:v>
                </c:pt>
                <c:pt idx="2285">
                  <c:v>-3.1799999999999998E-4</c:v>
                </c:pt>
                <c:pt idx="2286">
                  <c:v>-3.1199999999999999E-4</c:v>
                </c:pt>
                <c:pt idx="2287">
                  <c:v>-3.0499999999999999E-4</c:v>
                </c:pt>
                <c:pt idx="2288">
                  <c:v>-2.9799999999999998E-4</c:v>
                </c:pt>
                <c:pt idx="2289">
                  <c:v>-2.9799999999999998E-4</c:v>
                </c:pt>
                <c:pt idx="2290">
                  <c:v>-2.92E-4</c:v>
                </c:pt>
                <c:pt idx="2291">
                  <c:v>-2.92E-4</c:v>
                </c:pt>
                <c:pt idx="2292">
                  <c:v>-2.92E-4</c:v>
                </c:pt>
                <c:pt idx="2293">
                  <c:v>-2.9799999999999998E-4</c:v>
                </c:pt>
                <c:pt idx="2294">
                  <c:v>-2.9799999999999998E-4</c:v>
                </c:pt>
                <c:pt idx="2295">
                  <c:v>-2.9799999999999998E-4</c:v>
                </c:pt>
                <c:pt idx="2296">
                  <c:v>-3.0499999999999999E-4</c:v>
                </c:pt>
                <c:pt idx="2297">
                  <c:v>-3.1199999999999999E-4</c:v>
                </c:pt>
                <c:pt idx="2298">
                  <c:v>-3.1199999999999999E-4</c:v>
                </c:pt>
                <c:pt idx="2299">
                  <c:v>-3.1799999999999998E-4</c:v>
                </c:pt>
                <c:pt idx="2300">
                  <c:v>-3.2499999999999999E-4</c:v>
                </c:pt>
                <c:pt idx="2301">
                  <c:v>-3.2499999999999999E-4</c:v>
                </c:pt>
                <c:pt idx="2302">
                  <c:v>-3.3100000000000002E-4</c:v>
                </c:pt>
                <c:pt idx="2303">
                  <c:v>-3.3799999999999998E-4</c:v>
                </c:pt>
                <c:pt idx="2304">
                  <c:v>-3.4499999999999998E-4</c:v>
                </c:pt>
                <c:pt idx="2305">
                  <c:v>-3.4499999999999998E-4</c:v>
                </c:pt>
                <c:pt idx="2306">
                  <c:v>-3.5100000000000002E-4</c:v>
                </c:pt>
                <c:pt idx="2307">
                  <c:v>-3.5100000000000002E-4</c:v>
                </c:pt>
                <c:pt idx="2308">
                  <c:v>-3.5799999999999997E-4</c:v>
                </c:pt>
                <c:pt idx="2309">
                  <c:v>-3.5799999999999997E-4</c:v>
                </c:pt>
                <c:pt idx="2310">
                  <c:v>-3.5799999999999997E-4</c:v>
                </c:pt>
                <c:pt idx="2311">
                  <c:v>-3.6400000000000001E-4</c:v>
                </c:pt>
                <c:pt idx="2312">
                  <c:v>-3.6400000000000001E-4</c:v>
                </c:pt>
                <c:pt idx="2313">
                  <c:v>-3.6400000000000001E-4</c:v>
                </c:pt>
                <c:pt idx="2314">
                  <c:v>-3.7100000000000002E-4</c:v>
                </c:pt>
                <c:pt idx="2315">
                  <c:v>-3.7100000000000002E-4</c:v>
                </c:pt>
                <c:pt idx="2316">
                  <c:v>-3.7100000000000002E-4</c:v>
                </c:pt>
                <c:pt idx="2317">
                  <c:v>-3.7100000000000002E-4</c:v>
                </c:pt>
                <c:pt idx="2318">
                  <c:v>-3.77E-4</c:v>
                </c:pt>
                <c:pt idx="2319">
                  <c:v>-3.77E-4</c:v>
                </c:pt>
                <c:pt idx="2320">
                  <c:v>-3.77E-4</c:v>
                </c:pt>
                <c:pt idx="2321">
                  <c:v>-3.77E-4</c:v>
                </c:pt>
                <c:pt idx="2322">
                  <c:v>-3.8400000000000001E-4</c:v>
                </c:pt>
                <c:pt idx="2323">
                  <c:v>-3.8400000000000001E-4</c:v>
                </c:pt>
                <c:pt idx="2324">
                  <c:v>-3.8400000000000001E-4</c:v>
                </c:pt>
                <c:pt idx="2325">
                  <c:v>-3.8400000000000001E-4</c:v>
                </c:pt>
                <c:pt idx="2326">
                  <c:v>-3.8400000000000001E-4</c:v>
                </c:pt>
                <c:pt idx="2327">
                  <c:v>-3.8400000000000001E-4</c:v>
                </c:pt>
                <c:pt idx="2328">
                  <c:v>-3.8400000000000001E-4</c:v>
                </c:pt>
                <c:pt idx="2329">
                  <c:v>-3.8400000000000001E-4</c:v>
                </c:pt>
                <c:pt idx="2330">
                  <c:v>-3.8400000000000001E-4</c:v>
                </c:pt>
                <c:pt idx="2331">
                  <c:v>-3.77E-4</c:v>
                </c:pt>
                <c:pt idx="2332">
                  <c:v>-3.77E-4</c:v>
                </c:pt>
                <c:pt idx="2333">
                  <c:v>-3.7100000000000002E-4</c:v>
                </c:pt>
                <c:pt idx="2334">
                  <c:v>-3.7100000000000002E-4</c:v>
                </c:pt>
                <c:pt idx="2335">
                  <c:v>-3.6400000000000001E-4</c:v>
                </c:pt>
                <c:pt idx="2336">
                  <c:v>-3.5799999999999997E-4</c:v>
                </c:pt>
                <c:pt idx="2337">
                  <c:v>-3.5799999999999997E-4</c:v>
                </c:pt>
                <c:pt idx="2338">
                  <c:v>-3.5100000000000002E-4</c:v>
                </c:pt>
                <c:pt idx="2339">
                  <c:v>-3.4499999999999998E-4</c:v>
                </c:pt>
                <c:pt idx="2340">
                  <c:v>-3.3799999999999998E-4</c:v>
                </c:pt>
                <c:pt idx="2341">
                  <c:v>-3.3100000000000002E-4</c:v>
                </c:pt>
                <c:pt idx="2342">
                  <c:v>-3.2499999999999999E-4</c:v>
                </c:pt>
                <c:pt idx="2343">
                  <c:v>-3.1799999999999998E-4</c:v>
                </c:pt>
                <c:pt idx="2344">
                  <c:v>-3.1199999999999999E-4</c:v>
                </c:pt>
                <c:pt idx="2345">
                  <c:v>-3.1199999999999999E-4</c:v>
                </c:pt>
                <c:pt idx="2346">
                  <c:v>-3.0499999999999999E-4</c:v>
                </c:pt>
                <c:pt idx="2347">
                  <c:v>-3.0499999999999999E-4</c:v>
                </c:pt>
                <c:pt idx="2348">
                  <c:v>-2.9799999999999998E-4</c:v>
                </c:pt>
                <c:pt idx="2349">
                  <c:v>-2.9799999999999998E-4</c:v>
                </c:pt>
                <c:pt idx="2350">
                  <c:v>-2.9799999999999998E-4</c:v>
                </c:pt>
                <c:pt idx="2351">
                  <c:v>-2.9799999999999998E-4</c:v>
                </c:pt>
                <c:pt idx="2352">
                  <c:v>-3.0499999999999999E-4</c:v>
                </c:pt>
                <c:pt idx="2353">
                  <c:v>-3.0499999999999999E-4</c:v>
                </c:pt>
                <c:pt idx="2354">
                  <c:v>-3.1199999999999999E-4</c:v>
                </c:pt>
                <c:pt idx="2355">
                  <c:v>-3.1799999999999998E-4</c:v>
                </c:pt>
                <c:pt idx="2356">
                  <c:v>-3.2499999999999999E-4</c:v>
                </c:pt>
                <c:pt idx="2357">
                  <c:v>-3.3100000000000002E-4</c:v>
                </c:pt>
                <c:pt idx="2358">
                  <c:v>-3.3799999999999998E-4</c:v>
                </c:pt>
                <c:pt idx="2359">
                  <c:v>-3.4499999999999998E-4</c:v>
                </c:pt>
                <c:pt idx="2360">
                  <c:v>-3.5100000000000002E-4</c:v>
                </c:pt>
                <c:pt idx="2361">
                  <c:v>-3.5799999999999997E-4</c:v>
                </c:pt>
                <c:pt idx="2362">
                  <c:v>-3.7100000000000002E-4</c:v>
                </c:pt>
                <c:pt idx="2363">
                  <c:v>-3.77E-4</c:v>
                </c:pt>
                <c:pt idx="2364">
                  <c:v>-3.8400000000000001E-4</c:v>
                </c:pt>
                <c:pt idx="2365">
                  <c:v>-3.9100000000000002E-4</c:v>
                </c:pt>
                <c:pt idx="2366">
                  <c:v>-3.97E-4</c:v>
                </c:pt>
                <c:pt idx="2367">
                  <c:v>-4.0400000000000001E-4</c:v>
                </c:pt>
                <c:pt idx="2368">
                  <c:v>-4.0999999999999999E-4</c:v>
                </c:pt>
                <c:pt idx="2369">
                  <c:v>-4.0999999999999999E-4</c:v>
                </c:pt>
                <c:pt idx="2370">
                  <c:v>-4.17E-4</c:v>
                </c:pt>
                <c:pt idx="2371">
                  <c:v>-4.17E-4</c:v>
                </c:pt>
                <c:pt idx="2372">
                  <c:v>-4.17E-4</c:v>
                </c:pt>
                <c:pt idx="2373">
                  <c:v>-4.0999999999999999E-4</c:v>
                </c:pt>
                <c:pt idx="2374">
                  <c:v>-4.0999999999999999E-4</c:v>
                </c:pt>
                <c:pt idx="2375">
                  <c:v>-4.0400000000000001E-4</c:v>
                </c:pt>
                <c:pt idx="2376">
                  <c:v>-4.0400000000000001E-4</c:v>
                </c:pt>
                <c:pt idx="2377">
                  <c:v>-3.97E-4</c:v>
                </c:pt>
                <c:pt idx="2378">
                  <c:v>-3.8400000000000001E-4</c:v>
                </c:pt>
                <c:pt idx="2379">
                  <c:v>-3.77E-4</c:v>
                </c:pt>
                <c:pt idx="2380">
                  <c:v>-3.7100000000000002E-4</c:v>
                </c:pt>
                <c:pt idx="2381">
                  <c:v>-3.6400000000000001E-4</c:v>
                </c:pt>
                <c:pt idx="2382">
                  <c:v>-3.5799999999999997E-4</c:v>
                </c:pt>
                <c:pt idx="2383">
                  <c:v>-3.4499999999999998E-4</c:v>
                </c:pt>
                <c:pt idx="2384">
                  <c:v>-3.3799999999999998E-4</c:v>
                </c:pt>
                <c:pt idx="2385">
                  <c:v>-3.3100000000000002E-4</c:v>
                </c:pt>
                <c:pt idx="2386">
                  <c:v>-3.2499999999999999E-4</c:v>
                </c:pt>
                <c:pt idx="2387">
                  <c:v>-3.1199999999999999E-4</c:v>
                </c:pt>
                <c:pt idx="2388">
                  <c:v>-3.1199999999999999E-4</c:v>
                </c:pt>
                <c:pt idx="2389">
                  <c:v>-3.0499999999999999E-4</c:v>
                </c:pt>
                <c:pt idx="2390">
                  <c:v>-2.9799999999999998E-4</c:v>
                </c:pt>
                <c:pt idx="2391">
                  <c:v>-2.92E-4</c:v>
                </c:pt>
                <c:pt idx="2392">
                  <c:v>-2.92E-4</c:v>
                </c:pt>
                <c:pt idx="2393">
                  <c:v>-2.92E-4</c:v>
                </c:pt>
                <c:pt idx="2394">
                  <c:v>-2.92E-4</c:v>
                </c:pt>
                <c:pt idx="2395">
                  <c:v>-2.92E-4</c:v>
                </c:pt>
                <c:pt idx="2396">
                  <c:v>-2.9799999999999998E-4</c:v>
                </c:pt>
                <c:pt idx="2397">
                  <c:v>-2.9799999999999998E-4</c:v>
                </c:pt>
                <c:pt idx="2398">
                  <c:v>-3.0499999999999999E-4</c:v>
                </c:pt>
                <c:pt idx="2399">
                  <c:v>-3.1199999999999999E-4</c:v>
                </c:pt>
                <c:pt idx="2400">
                  <c:v>-3.1199999999999999E-4</c:v>
                </c:pt>
                <c:pt idx="2401">
                  <c:v>-3.1799999999999998E-4</c:v>
                </c:pt>
                <c:pt idx="2402">
                  <c:v>-3.2499999999999999E-4</c:v>
                </c:pt>
                <c:pt idx="2403">
                  <c:v>-3.3799999999999998E-4</c:v>
                </c:pt>
                <c:pt idx="2404">
                  <c:v>-3.4499999999999998E-4</c:v>
                </c:pt>
                <c:pt idx="2405">
                  <c:v>-3.5100000000000002E-4</c:v>
                </c:pt>
                <c:pt idx="2406">
                  <c:v>-3.5799999999999997E-4</c:v>
                </c:pt>
                <c:pt idx="2407">
                  <c:v>-3.6400000000000001E-4</c:v>
                </c:pt>
                <c:pt idx="2408">
                  <c:v>-3.7100000000000002E-4</c:v>
                </c:pt>
                <c:pt idx="2409">
                  <c:v>-3.77E-4</c:v>
                </c:pt>
                <c:pt idx="2410">
                  <c:v>-3.8400000000000001E-4</c:v>
                </c:pt>
                <c:pt idx="2411">
                  <c:v>-3.9100000000000002E-4</c:v>
                </c:pt>
                <c:pt idx="2412">
                  <c:v>-3.97E-4</c:v>
                </c:pt>
                <c:pt idx="2413">
                  <c:v>-3.97E-4</c:v>
                </c:pt>
                <c:pt idx="2414">
                  <c:v>-4.0400000000000001E-4</c:v>
                </c:pt>
                <c:pt idx="2415">
                  <c:v>-4.0400000000000001E-4</c:v>
                </c:pt>
                <c:pt idx="2416">
                  <c:v>-4.0400000000000001E-4</c:v>
                </c:pt>
                <c:pt idx="2417">
                  <c:v>-4.0400000000000001E-4</c:v>
                </c:pt>
                <c:pt idx="2418">
                  <c:v>-4.0400000000000001E-4</c:v>
                </c:pt>
                <c:pt idx="2419">
                  <c:v>-4.0400000000000001E-4</c:v>
                </c:pt>
                <c:pt idx="2420">
                  <c:v>-4.0400000000000001E-4</c:v>
                </c:pt>
                <c:pt idx="2421">
                  <c:v>-3.97E-4</c:v>
                </c:pt>
                <c:pt idx="2422">
                  <c:v>-3.9100000000000002E-4</c:v>
                </c:pt>
                <c:pt idx="2423">
                  <c:v>-3.9100000000000002E-4</c:v>
                </c:pt>
                <c:pt idx="2424">
                  <c:v>-3.8400000000000001E-4</c:v>
                </c:pt>
                <c:pt idx="2425">
                  <c:v>-3.77E-4</c:v>
                </c:pt>
                <c:pt idx="2426">
                  <c:v>-3.6400000000000001E-4</c:v>
                </c:pt>
                <c:pt idx="2427">
                  <c:v>-3.5799999999999997E-4</c:v>
                </c:pt>
                <c:pt idx="2428">
                  <c:v>-3.5100000000000002E-4</c:v>
                </c:pt>
                <c:pt idx="2429">
                  <c:v>-3.4499999999999998E-4</c:v>
                </c:pt>
                <c:pt idx="2430">
                  <c:v>-3.3100000000000002E-4</c:v>
                </c:pt>
                <c:pt idx="2431">
                  <c:v>-3.2499999999999999E-4</c:v>
                </c:pt>
                <c:pt idx="2432">
                  <c:v>-3.1799999999999998E-4</c:v>
                </c:pt>
                <c:pt idx="2433">
                  <c:v>-3.0499999999999999E-4</c:v>
                </c:pt>
                <c:pt idx="2434">
                  <c:v>-2.9799999999999998E-4</c:v>
                </c:pt>
                <c:pt idx="2435">
                  <c:v>-2.92E-4</c:v>
                </c:pt>
                <c:pt idx="2436">
                  <c:v>-2.8499999999999999E-4</c:v>
                </c:pt>
                <c:pt idx="2437">
                  <c:v>-2.7900000000000001E-4</c:v>
                </c:pt>
                <c:pt idx="2438">
                  <c:v>-2.7900000000000001E-4</c:v>
                </c:pt>
                <c:pt idx="2439">
                  <c:v>-2.72E-4</c:v>
                </c:pt>
                <c:pt idx="2440">
                  <c:v>-2.72E-4</c:v>
                </c:pt>
                <c:pt idx="2441">
                  <c:v>-2.6499999999999999E-4</c:v>
                </c:pt>
                <c:pt idx="2442">
                  <c:v>-2.6499999999999999E-4</c:v>
                </c:pt>
                <c:pt idx="2443">
                  <c:v>-2.72E-4</c:v>
                </c:pt>
                <c:pt idx="2444">
                  <c:v>-2.72E-4</c:v>
                </c:pt>
                <c:pt idx="2445">
                  <c:v>-2.7900000000000001E-4</c:v>
                </c:pt>
                <c:pt idx="2446">
                  <c:v>-2.7900000000000001E-4</c:v>
                </c:pt>
                <c:pt idx="2447">
                  <c:v>-2.8499999999999999E-4</c:v>
                </c:pt>
                <c:pt idx="2448">
                  <c:v>-2.92E-4</c:v>
                </c:pt>
                <c:pt idx="2449">
                  <c:v>-3.0499999999999999E-4</c:v>
                </c:pt>
                <c:pt idx="2450">
                  <c:v>-3.1199999999999999E-4</c:v>
                </c:pt>
                <c:pt idx="2451">
                  <c:v>-3.1799999999999998E-4</c:v>
                </c:pt>
                <c:pt idx="2452">
                  <c:v>-3.3100000000000002E-4</c:v>
                </c:pt>
                <c:pt idx="2453">
                  <c:v>-3.3799999999999998E-4</c:v>
                </c:pt>
                <c:pt idx="2454">
                  <c:v>-3.4499999999999998E-4</c:v>
                </c:pt>
                <c:pt idx="2455">
                  <c:v>-3.5799999999999997E-4</c:v>
                </c:pt>
                <c:pt idx="2456">
                  <c:v>-3.6400000000000001E-4</c:v>
                </c:pt>
                <c:pt idx="2457">
                  <c:v>-3.7100000000000002E-4</c:v>
                </c:pt>
                <c:pt idx="2458">
                  <c:v>-3.8400000000000001E-4</c:v>
                </c:pt>
                <c:pt idx="2459">
                  <c:v>-3.9100000000000002E-4</c:v>
                </c:pt>
                <c:pt idx="2460">
                  <c:v>-3.9100000000000002E-4</c:v>
                </c:pt>
                <c:pt idx="2461">
                  <c:v>-3.97E-4</c:v>
                </c:pt>
                <c:pt idx="2462">
                  <c:v>-3.97E-4</c:v>
                </c:pt>
                <c:pt idx="2463">
                  <c:v>-4.0400000000000001E-4</c:v>
                </c:pt>
                <c:pt idx="2464">
                  <c:v>-4.0400000000000001E-4</c:v>
                </c:pt>
                <c:pt idx="2465">
                  <c:v>-3.97E-4</c:v>
                </c:pt>
                <c:pt idx="2466">
                  <c:v>-3.97E-4</c:v>
                </c:pt>
                <c:pt idx="2467">
                  <c:v>-3.9100000000000002E-4</c:v>
                </c:pt>
                <c:pt idx="2468">
                  <c:v>-3.9100000000000002E-4</c:v>
                </c:pt>
                <c:pt idx="2469">
                  <c:v>-3.8400000000000001E-4</c:v>
                </c:pt>
                <c:pt idx="2470">
                  <c:v>-3.7100000000000002E-4</c:v>
                </c:pt>
                <c:pt idx="2471">
                  <c:v>-3.6400000000000001E-4</c:v>
                </c:pt>
                <c:pt idx="2472">
                  <c:v>-3.5799999999999997E-4</c:v>
                </c:pt>
                <c:pt idx="2473">
                  <c:v>-3.4499999999999998E-4</c:v>
                </c:pt>
                <c:pt idx="2474">
                  <c:v>-3.3799999999999998E-4</c:v>
                </c:pt>
                <c:pt idx="2475">
                  <c:v>-3.2499999999999999E-4</c:v>
                </c:pt>
                <c:pt idx="2476">
                  <c:v>-3.1799999999999998E-4</c:v>
                </c:pt>
                <c:pt idx="2477">
                  <c:v>-3.0499999999999999E-4</c:v>
                </c:pt>
                <c:pt idx="2478">
                  <c:v>-2.9799999999999998E-4</c:v>
                </c:pt>
                <c:pt idx="2479">
                  <c:v>-2.8499999999999999E-4</c:v>
                </c:pt>
                <c:pt idx="2480">
                  <c:v>-2.7900000000000001E-4</c:v>
                </c:pt>
                <c:pt idx="2481">
                  <c:v>-2.72E-4</c:v>
                </c:pt>
                <c:pt idx="2482">
                  <c:v>-2.6499999999999999E-4</c:v>
                </c:pt>
                <c:pt idx="2483">
                  <c:v>-2.5900000000000001E-4</c:v>
                </c:pt>
                <c:pt idx="2484">
                  <c:v>-2.5900000000000001E-4</c:v>
                </c:pt>
                <c:pt idx="2485">
                  <c:v>-2.52E-4</c:v>
                </c:pt>
                <c:pt idx="2486">
                  <c:v>-2.52E-4</c:v>
                </c:pt>
                <c:pt idx="2487">
                  <c:v>-2.52E-4</c:v>
                </c:pt>
                <c:pt idx="2488">
                  <c:v>-2.52E-4</c:v>
                </c:pt>
                <c:pt idx="2489">
                  <c:v>-2.5900000000000001E-4</c:v>
                </c:pt>
                <c:pt idx="2490">
                  <c:v>-2.5900000000000001E-4</c:v>
                </c:pt>
                <c:pt idx="2491">
                  <c:v>-2.6499999999999999E-4</c:v>
                </c:pt>
                <c:pt idx="2492">
                  <c:v>-2.72E-4</c:v>
                </c:pt>
                <c:pt idx="2493">
                  <c:v>-2.7900000000000001E-4</c:v>
                </c:pt>
                <c:pt idx="2494">
                  <c:v>-2.8499999999999999E-4</c:v>
                </c:pt>
                <c:pt idx="2495">
                  <c:v>-2.92E-4</c:v>
                </c:pt>
                <c:pt idx="2496">
                  <c:v>-2.9799999999999998E-4</c:v>
                </c:pt>
                <c:pt idx="2497">
                  <c:v>-3.0499999999999999E-4</c:v>
                </c:pt>
                <c:pt idx="2498">
                  <c:v>-3.1799999999999998E-4</c:v>
                </c:pt>
                <c:pt idx="2499">
                  <c:v>-3.2499999999999999E-4</c:v>
                </c:pt>
                <c:pt idx="2500">
                  <c:v>-3.3100000000000002E-4</c:v>
                </c:pt>
                <c:pt idx="2501">
                  <c:v>-3.3799999999999998E-4</c:v>
                </c:pt>
                <c:pt idx="2502">
                  <c:v>-3.4499999999999998E-4</c:v>
                </c:pt>
                <c:pt idx="2503">
                  <c:v>-3.5100000000000002E-4</c:v>
                </c:pt>
                <c:pt idx="2504">
                  <c:v>-3.5799999999999997E-4</c:v>
                </c:pt>
                <c:pt idx="2505">
                  <c:v>-3.6400000000000001E-4</c:v>
                </c:pt>
                <c:pt idx="2506">
                  <c:v>-3.6400000000000001E-4</c:v>
                </c:pt>
                <c:pt idx="2507">
                  <c:v>-3.7100000000000002E-4</c:v>
                </c:pt>
                <c:pt idx="2508">
                  <c:v>-3.7100000000000002E-4</c:v>
                </c:pt>
                <c:pt idx="2509">
                  <c:v>-3.77E-4</c:v>
                </c:pt>
                <c:pt idx="2510">
                  <c:v>-3.77E-4</c:v>
                </c:pt>
                <c:pt idx="2511">
                  <c:v>-3.77E-4</c:v>
                </c:pt>
                <c:pt idx="2512">
                  <c:v>-3.77E-4</c:v>
                </c:pt>
                <c:pt idx="2513">
                  <c:v>-3.77E-4</c:v>
                </c:pt>
                <c:pt idx="2514">
                  <c:v>-3.77E-4</c:v>
                </c:pt>
                <c:pt idx="2515">
                  <c:v>-3.77E-4</c:v>
                </c:pt>
                <c:pt idx="2516">
                  <c:v>-3.77E-4</c:v>
                </c:pt>
                <c:pt idx="2517">
                  <c:v>-3.77E-4</c:v>
                </c:pt>
                <c:pt idx="2518">
                  <c:v>-3.7100000000000002E-4</c:v>
                </c:pt>
                <c:pt idx="2519">
                  <c:v>-3.7100000000000002E-4</c:v>
                </c:pt>
                <c:pt idx="2520">
                  <c:v>-3.7100000000000002E-4</c:v>
                </c:pt>
                <c:pt idx="2521">
                  <c:v>-3.6400000000000001E-4</c:v>
                </c:pt>
                <c:pt idx="2522">
                  <c:v>-3.6400000000000001E-4</c:v>
                </c:pt>
                <c:pt idx="2523">
                  <c:v>-3.6400000000000001E-4</c:v>
                </c:pt>
                <c:pt idx="2524">
                  <c:v>-3.5799999999999997E-4</c:v>
                </c:pt>
                <c:pt idx="2525">
                  <c:v>-3.5799999999999997E-4</c:v>
                </c:pt>
                <c:pt idx="2526">
                  <c:v>-3.5799999999999997E-4</c:v>
                </c:pt>
                <c:pt idx="2527">
                  <c:v>-3.5799999999999997E-4</c:v>
                </c:pt>
                <c:pt idx="2528">
                  <c:v>-3.5100000000000002E-4</c:v>
                </c:pt>
                <c:pt idx="2529">
                  <c:v>-3.5100000000000002E-4</c:v>
                </c:pt>
                <c:pt idx="2530">
                  <c:v>-3.5100000000000002E-4</c:v>
                </c:pt>
                <c:pt idx="2531">
                  <c:v>-3.5100000000000002E-4</c:v>
                </c:pt>
                <c:pt idx="2532">
                  <c:v>-3.5100000000000002E-4</c:v>
                </c:pt>
                <c:pt idx="2533">
                  <c:v>-3.4499999999999998E-4</c:v>
                </c:pt>
                <c:pt idx="2534">
                  <c:v>-3.4499999999999998E-4</c:v>
                </c:pt>
                <c:pt idx="2535">
                  <c:v>-3.4499999999999998E-4</c:v>
                </c:pt>
                <c:pt idx="2536">
                  <c:v>-3.4499999999999998E-4</c:v>
                </c:pt>
                <c:pt idx="2537">
                  <c:v>-3.4499999999999998E-4</c:v>
                </c:pt>
                <c:pt idx="2538">
                  <c:v>-3.4499999999999998E-4</c:v>
                </c:pt>
                <c:pt idx="2539">
                  <c:v>-3.4499999999999998E-4</c:v>
                </c:pt>
                <c:pt idx="2540">
                  <c:v>-3.4499999999999998E-4</c:v>
                </c:pt>
                <c:pt idx="2541">
                  <c:v>-3.4499999999999998E-4</c:v>
                </c:pt>
                <c:pt idx="2542">
                  <c:v>-3.4499999999999998E-4</c:v>
                </c:pt>
                <c:pt idx="2543">
                  <c:v>-3.4499999999999998E-4</c:v>
                </c:pt>
                <c:pt idx="2544">
                  <c:v>-3.4499999999999998E-4</c:v>
                </c:pt>
                <c:pt idx="2545">
                  <c:v>-3.4499999999999998E-4</c:v>
                </c:pt>
                <c:pt idx="2546">
                  <c:v>-3.4499999999999998E-4</c:v>
                </c:pt>
                <c:pt idx="2547">
                  <c:v>-3.4499999999999998E-4</c:v>
                </c:pt>
                <c:pt idx="2548">
                  <c:v>-3.5100000000000002E-4</c:v>
                </c:pt>
                <c:pt idx="2549">
                  <c:v>-3.5100000000000002E-4</c:v>
                </c:pt>
                <c:pt idx="2550">
                  <c:v>-3.5100000000000002E-4</c:v>
                </c:pt>
                <c:pt idx="2551">
                  <c:v>-3.5100000000000002E-4</c:v>
                </c:pt>
                <c:pt idx="2552">
                  <c:v>-3.5799999999999997E-4</c:v>
                </c:pt>
                <c:pt idx="2553">
                  <c:v>-3.5799999999999997E-4</c:v>
                </c:pt>
                <c:pt idx="2554">
                  <c:v>-3.5799999999999997E-4</c:v>
                </c:pt>
                <c:pt idx="2555">
                  <c:v>-3.5799999999999997E-4</c:v>
                </c:pt>
                <c:pt idx="2556">
                  <c:v>-3.6400000000000001E-4</c:v>
                </c:pt>
                <c:pt idx="2557">
                  <c:v>-3.6400000000000001E-4</c:v>
                </c:pt>
                <c:pt idx="2558">
                  <c:v>-3.6400000000000001E-4</c:v>
                </c:pt>
                <c:pt idx="2559">
                  <c:v>-3.7100000000000002E-4</c:v>
                </c:pt>
                <c:pt idx="2560">
                  <c:v>-3.7100000000000002E-4</c:v>
                </c:pt>
                <c:pt idx="2561">
                  <c:v>-3.7100000000000002E-4</c:v>
                </c:pt>
                <c:pt idx="2562">
                  <c:v>-3.7100000000000002E-4</c:v>
                </c:pt>
                <c:pt idx="2563">
                  <c:v>-3.7100000000000002E-4</c:v>
                </c:pt>
                <c:pt idx="2564">
                  <c:v>-3.7100000000000002E-4</c:v>
                </c:pt>
                <c:pt idx="2565">
                  <c:v>-3.7100000000000002E-4</c:v>
                </c:pt>
                <c:pt idx="2566">
                  <c:v>-3.7100000000000002E-4</c:v>
                </c:pt>
                <c:pt idx="2567">
                  <c:v>-3.6400000000000001E-4</c:v>
                </c:pt>
                <c:pt idx="2568">
                  <c:v>-3.6400000000000001E-4</c:v>
                </c:pt>
                <c:pt idx="2569">
                  <c:v>-3.6400000000000001E-4</c:v>
                </c:pt>
                <c:pt idx="2570">
                  <c:v>-3.5799999999999997E-4</c:v>
                </c:pt>
                <c:pt idx="2571">
                  <c:v>-3.5799999999999997E-4</c:v>
                </c:pt>
                <c:pt idx="2572">
                  <c:v>-3.5799999999999997E-4</c:v>
                </c:pt>
                <c:pt idx="2573">
                  <c:v>-3.5100000000000002E-4</c:v>
                </c:pt>
                <c:pt idx="2574">
                  <c:v>-3.5100000000000002E-4</c:v>
                </c:pt>
                <c:pt idx="2575">
                  <c:v>-3.4499999999999998E-4</c:v>
                </c:pt>
                <c:pt idx="2576">
                  <c:v>-3.3799999999999998E-4</c:v>
                </c:pt>
                <c:pt idx="2577">
                  <c:v>-3.3799999999999998E-4</c:v>
                </c:pt>
                <c:pt idx="2578">
                  <c:v>-3.3799999999999998E-4</c:v>
                </c:pt>
                <c:pt idx="2579">
                  <c:v>-3.3100000000000002E-4</c:v>
                </c:pt>
                <c:pt idx="2580">
                  <c:v>-3.3100000000000002E-4</c:v>
                </c:pt>
                <c:pt idx="2581">
                  <c:v>-3.3100000000000002E-4</c:v>
                </c:pt>
                <c:pt idx="2582">
                  <c:v>-3.3100000000000002E-4</c:v>
                </c:pt>
                <c:pt idx="2583">
                  <c:v>-3.2499999999999999E-4</c:v>
                </c:pt>
                <c:pt idx="2584">
                  <c:v>-3.3100000000000002E-4</c:v>
                </c:pt>
                <c:pt idx="2585">
                  <c:v>-3.3100000000000002E-4</c:v>
                </c:pt>
                <c:pt idx="2586">
                  <c:v>-3.3100000000000002E-4</c:v>
                </c:pt>
                <c:pt idx="2587">
                  <c:v>-3.3100000000000002E-4</c:v>
                </c:pt>
                <c:pt idx="2588">
                  <c:v>-3.3100000000000002E-4</c:v>
                </c:pt>
                <c:pt idx="2589">
                  <c:v>-3.3799999999999998E-4</c:v>
                </c:pt>
                <c:pt idx="2590">
                  <c:v>-3.3799999999999998E-4</c:v>
                </c:pt>
                <c:pt idx="2591">
                  <c:v>-3.4499999999999998E-4</c:v>
                </c:pt>
                <c:pt idx="2592">
                  <c:v>-3.4499999999999998E-4</c:v>
                </c:pt>
                <c:pt idx="2593">
                  <c:v>-3.5100000000000002E-4</c:v>
                </c:pt>
                <c:pt idx="2594">
                  <c:v>-3.5100000000000002E-4</c:v>
                </c:pt>
                <c:pt idx="2595">
                  <c:v>-3.5799999999999997E-4</c:v>
                </c:pt>
                <c:pt idx="2596">
                  <c:v>-3.6400000000000001E-4</c:v>
                </c:pt>
                <c:pt idx="2597">
                  <c:v>-3.6400000000000001E-4</c:v>
                </c:pt>
                <c:pt idx="2598">
                  <c:v>-3.6400000000000001E-4</c:v>
                </c:pt>
                <c:pt idx="2599">
                  <c:v>-3.7100000000000002E-4</c:v>
                </c:pt>
                <c:pt idx="2600">
                  <c:v>-3.7100000000000002E-4</c:v>
                </c:pt>
                <c:pt idx="2601">
                  <c:v>-3.7100000000000002E-4</c:v>
                </c:pt>
                <c:pt idx="2602">
                  <c:v>-3.7100000000000002E-4</c:v>
                </c:pt>
                <c:pt idx="2603">
                  <c:v>-3.7100000000000002E-4</c:v>
                </c:pt>
                <c:pt idx="2604">
                  <c:v>-3.77E-4</c:v>
                </c:pt>
                <c:pt idx="2605">
                  <c:v>-3.7100000000000002E-4</c:v>
                </c:pt>
                <c:pt idx="2606">
                  <c:v>-3.7100000000000002E-4</c:v>
                </c:pt>
                <c:pt idx="2607">
                  <c:v>-3.7100000000000002E-4</c:v>
                </c:pt>
                <c:pt idx="2608">
                  <c:v>-3.7100000000000002E-4</c:v>
                </c:pt>
                <c:pt idx="2609">
                  <c:v>-3.6400000000000001E-4</c:v>
                </c:pt>
                <c:pt idx="2610">
                  <c:v>-3.6400000000000001E-4</c:v>
                </c:pt>
                <c:pt idx="2611">
                  <c:v>-3.6400000000000001E-4</c:v>
                </c:pt>
                <c:pt idx="2612">
                  <c:v>-3.5799999999999997E-4</c:v>
                </c:pt>
                <c:pt idx="2613">
                  <c:v>-3.5799999999999997E-4</c:v>
                </c:pt>
                <c:pt idx="2614">
                  <c:v>-3.5799999999999997E-4</c:v>
                </c:pt>
                <c:pt idx="2615">
                  <c:v>-3.5100000000000002E-4</c:v>
                </c:pt>
                <c:pt idx="2616">
                  <c:v>-3.5100000000000002E-4</c:v>
                </c:pt>
                <c:pt idx="2617">
                  <c:v>-3.5100000000000002E-4</c:v>
                </c:pt>
                <c:pt idx="2618">
                  <c:v>-3.5100000000000002E-4</c:v>
                </c:pt>
                <c:pt idx="2619">
                  <c:v>-3.5100000000000002E-4</c:v>
                </c:pt>
                <c:pt idx="2620">
                  <c:v>-3.5100000000000002E-4</c:v>
                </c:pt>
                <c:pt idx="2621">
                  <c:v>-3.5100000000000002E-4</c:v>
                </c:pt>
                <c:pt idx="2622">
                  <c:v>-3.5100000000000002E-4</c:v>
                </c:pt>
                <c:pt idx="2623">
                  <c:v>-3.5100000000000002E-4</c:v>
                </c:pt>
                <c:pt idx="2624">
                  <c:v>-3.5100000000000002E-4</c:v>
                </c:pt>
                <c:pt idx="2625">
                  <c:v>-3.5100000000000002E-4</c:v>
                </c:pt>
                <c:pt idx="2626">
                  <c:v>-3.5799999999999997E-4</c:v>
                </c:pt>
                <c:pt idx="2627">
                  <c:v>-3.5799999999999997E-4</c:v>
                </c:pt>
                <c:pt idx="2628">
                  <c:v>-3.5799999999999997E-4</c:v>
                </c:pt>
                <c:pt idx="2629">
                  <c:v>-3.5799999999999997E-4</c:v>
                </c:pt>
                <c:pt idx="2630">
                  <c:v>-3.5799999999999997E-4</c:v>
                </c:pt>
                <c:pt idx="2631">
                  <c:v>-3.5799999999999997E-4</c:v>
                </c:pt>
                <c:pt idx="2632">
                  <c:v>-3.5799999999999997E-4</c:v>
                </c:pt>
                <c:pt idx="2633">
                  <c:v>-3.5799999999999997E-4</c:v>
                </c:pt>
                <c:pt idx="2634">
                  <c:v>-3.5799999999999997E-4</c:v>
                </c:pt>
                <c:pt idx="2635">
                  <c:v>-3.5100000000000002E-4</c:v>
                </c:pt>
                <c:pt idx="2636">
                  <c:v>-3.5100000000000002E-4</c:v>
                </c:pt>
                <c:pt idx="2637">
                  <c:v>-3.4499999999999998E-4</c:v>
                </c:pt>
                <c:pt idx="2638">
                  <c:v>-3.4499999999999998E-4</c:v>
                </c:pt>
                <c:pt idx="2639">
                  <c:v>-3.3799999999999998E-4</c:v>
                </c:pt>
                <c:pt idx="2640">
                  <c:v>-3.3799999999999998E-4</c:v>
                </c:pt>
                <c:pt idx="2641">
                  <c:v>-3.3100000000000002E-4</c:v>
                </c:pt>
                <c:pt idx="2642">
                  <c:v>-3.2499999999999999E-4</c:v>
                </c:pt>
                <c:pt idx="2643">
                  <c:v>-3.2499999999999999E-4</c:v>
                </c:pt>
                <c:pt idx="2644">
                  <c:v>-3.1799999999999998E-4</c:v>
                </c:pt>
                <c:pt idx="2645">
                  <c:v>-3.1199999999999999E-4</c:v>
                </c:pt>
                <c:pt idx="2646">
                  <c:v>-3.1199999999999999E-4</c:v>
                </c:pt>
                <c:pt idx="2647">
                  <c:v>-3.0499999999999999E-4</c:v>
                </c:pt>
                <c:pt idx="2648">
                  <c:v>-3.0499999999999999E-4</c:v>
                </c:pt>
                <c:pt idx="2649">
                  <c:v>-3.0499999999999999E-4</c:v>
                </c:pt>
                <c:pt idx="2650">
                  <c:v>-3.0499999999999999E-4</c:v>
                </c:pt>
                <c:pt idx="2651">
                  <c:v>-3.0499999999999999E-4</c:v>
                </c:pt>
                <c:pt idx="2652">
                  <c:v>-3.0499999999999999E-4</c:v>
                </c:pt>
                <c:pt idx="2653">
                  <c:v>-3.0499999999999999E-4</c:v>
                </c:pt>
                <c:pt idx="2654">
                  <c:v>-3.1199999999999999E-4</c:v>
                </c:pt>
                <c:pt idx="2655">
                  <c:v>-3.1199999999999999E-4</c:v>
                </c:pt>
                <c:pt idx="2656">
                  <c:v>-3.1799999999999998E-4</c:v>
                </c:pt>
                <c:pt idx="2657">
                  <c:v>-3.2499999999999999E-4</c:v>
                </c:pt>
                <c:pt idx="2658">
                  <c:v>-3.3100000000000002E-4</c:v>
                </c:pt>
                <c:pt idx="2659">
                  <c:v>-3.3799999999999998E-4</c:v>
                </c:pt>
                <c:pt idx="2660">
                  <c:v>-3.4499999999999998E-4</c:v>
                </c:pt>
                <c:pt idx="2661">
                  <c:v>-3.5100000000000002E-4</c:v>
                </c:pt>
                <c:pt idx="2662">
                  <c:v>-3.5799999999999997E-4</c:v>
                </c:pt>
                <c:pt idx="2663">
                  <c:v>-3.6400000000000001E-4</c:v>
                </c:pt>
                <c:pt idx="2664">
                  <c:v>-3.7100000000000002E-4</c:v>
                </c:pt>
                <c:pt idx="2665">
                  <c:v>-3.77E-4</c:v>
                </c:pt>
                <c:pt idx="2666">
                  <c:v>-3.8400000000000001E-4</c:v>
                </c:pt>
                <c:pt idx="2667">
                  <c:v>-3.8400000000000001E-4</c:v>
                </c:pt>
                <c:pt idx="2668">
                  <c:v>-3.9100000000000002E-4</c:v>
                </c:pt>
                <c:pt idx="2669">
                  <c:v>-3.9100000000000002E-4</c:v>
                </c:pt>
                <c:pt idx="2670">
                  <c:v>-3.9100000000000002E-4</c:v>
                </c:pt>
                <c:pt idx="2671">
                  <c:v>-3.9100000000000002E-4</c:v>
                </c:pt>
                <c:pt idx="2672">
                  <c:v>-3.9100000000000002E-4</c:v>
                </c:pt>
                <c:pt idx="2673">
                  <c:v>-3.9100000000000002E-4</c:v>
                </c:pt>
                <c:pt idx="2674">
                  <c:v>-3.8400000000000001E-4</c:v>
                </c:pt>
                <c:pt idx="2675">
                  <c:v>-3.8400000000000001E-4</c:v>
                </c:pt>
                <c:pt idx="2676">
                  <c:v>-3.77E-4</c:v>
                </c:pt>
                <c:pt idx="2677">
                  <c:v>-3.7100000000000002E-4</c:v>
                </c:pt>
                <c:pt idx="2678">
                  <c:v>-3.6400000000000001E-4</c:v>
                </c:pt>
                <c:pt idx="2679">
                  <c:v>-3.6400000000000001E-4</c:v>
                </c:pt>
                <c:pt idx="2680">
                  <c:v>-3.5799999999999997E-4</c:v>
                </c:pt>
                <c:pt idx="2681">
                  <c:v>-3.5100000000000002E-4</c:v>
                </c:pt>
                <c:pt idx="2682">
                  <c:v>-3.4499999999999998E-4</c:v>
                </c:pt>
                <c:pt idx="2683">
                  <c:v>-3.3799999999999998E-4</c:v>
                </c:pt>
                <c:pt idx="2684">
                  <c:v>-3.3799999999999998E-4</c:v>
                </c:pt>
                <c:pt idx="2685">
                  <c:v>-3.3100000000000002E-4</c:v>
                </c:pt>
                <c:pt idx="2686">
                  <c:v>-3.3100000000000002E-4</c:v>
                </c:pt>
                <c:pt idx="2687">
                  <c:v>-3.3100000000000002E-4</c:v>
                </c:pt>
                <c:pt idx="2688">
                  <c:v>-3.2499999999999999E-4</c:v>
                </c:pt>
                <c:pt idx="2689">
                  <c:v>-3.2499999999999999E-4</c:v>
                </c:pt>
                <c:pt idx="2690">
                  <c:v>-3.2499999999999999E-4</c:v>
                </c:pt>
                <c:pt idx="2691">
                  <c:v>-3.3100000000000002E-4</c:v>
                </c:pt>
                <c:pt idx="2692">
                  <c:v>-3.3100000000000002E-4</c:v>
                </c:pt>
                <c:pt idx="2693">
                  <c:v>-3.3100000000000002E-4</c:v>
                </c:pt>
                <c:pt idx="2694">
                  <c:v>-3.3799999999999998E-4</c:v>
                </c:pt>
                <c:pt idx="2695">
                  <c:v>-3.3799999999999998E-4</c:v>
                </c:pt>
                <c:pt idx="2696">
                  <c:v>-3.4499999999999998E-4</c:v>
                </c:pt>
                <c:pt idx="2697">
                  <c:v>-3.4499999999999998E-4</c:v>
                </c:pt>
                <c:pt idx="2698">
                  <c:v>-3.5100000000000002E-4</c:v>
                </c:pt>
                <c:pt idx="2699">
                  <c:v>-3.5100000000000002E-4</c:v>
                </c:pt>
                <c:pt idx="2700">
                  <c:v>-3.5799999999999997E-4</c:v>
                </c:pt>
                <c:pt idx="2701">
                  <c:v>-3.5799999999999997E-4</c:v>
                </c:pt>
                <c:pt idx="2702">
                  <c:v>-3.5799999999999997E-4</c:v>
                </c:pt>
                <c:pt idx="2703">
                  <c:v>-3.5799999999999997E-4</c:v>
                </c:pt>
                <c:pt idx="2704">
                  <c:v>-3.5799999999999997E-4</c:v>
                </c:pt>
                <c:pt idx="2705">
                  <c:v>-3.5799999999999997E-4</c:v>
                </c:pt>
                <c:pt idx="2706">
                  <c:v>-3.5799999999999997E-4</c:v>
                </c:pt>
                <c:pt idx="2707">
                  <c:v>-3.5799999999999997E-4</c:v>
                </c:pt>
                <c:pt idx="2708">
                  <c:v>-3.5100000000000002E-4</c:v>
                </c:pt>
                <c:pt idx="2709">
                  <c:v>-3.5100000000000002E-4</c:v>
                </c:pt>
                <c:pt idx="2710">
                  <c:v>-3.4499999999999998E-4</c:v>
                </c:pt>
                <c:pt idx="2711">
                  <c:v>-3.4499999999999998E-4</c:v>
                </c:pt>
                <c:pt idx="2712">
                  <c:v>-3.3799999999999998E-4</c:v>
                </c:pt>
                <c:pt idx="2713">
                  <c:v>-3.3100000000000002E-4</c:v>
                </c:pt>
                <c:pt idx="2714">
                  <c:v>-3.3100000000000002E-4</c:v>
                </c:pt>
                <c:pt idx="2715">
                  <c:v>-3.2499999999999999E-4</c:v>
                </c:pt>
                <c:pt idx="2716">
                  <c:v>-3.2499999999999999E-4</c:v>
                </c:pt>
                <c:pt idx="2717">
                  <c:v>-3.1799999999999998E-4</c:v>
                </c:pt>
                <c:pt idx="2718">
                  <c:v>-3.1799999999999998E-4</c:v>
                </c:pt>
                <c:pt idx="2719">
                  <c:v>-3.1199999999999999E-4</c:v>
                </c:pt>
                <c:pt idx="2720">
                  <c:v>-3.1199999999999999E-4</c:v>
                </c:pt>
                <c:pt idx="2721">
                  <c:v>-3.1199999999999999E-4</c:v>
                </c:pt>
                <c:pt idx="2722">
                  <c:v>-3.1799999999999998E-4</c:v>
                </c:pt>
                <c:pt idx="2723">
                  <c:v>-3.1799999999999998E-4</c:v>
                </c:pt>
                <c:pt idx="2724">
                  <c:v>-3.1799999999999998E-4</c:v>
                </c:pt>
                <c:pt idx="2725">
                  <c:v>-3.2499999999999999E-4</c:v>
                </c:pt>
                <c:pt idx="2726">
                  <c:v>-3.3100000000000002E-4</c:v>
                </c:pt>
                <c:pt idx="2727">
                  <c:v>-3.3100000000000002E-4</c:v>
                </c:pt>
                <c:pt idx="2728">
                  <c:v>-3.3799999999999998E-4</c:v>
                </c:pt>
                <c:pt idx="2729">
                  <c:v>-3.4499999999999998E-4</c:v>
                </c:pt>
                <c:pt idx="2730">
                  <c:v>-3.5100000000000002E-4</c:v>
                </c:pt>
                <c:pt idx="2731">
                  <c:v>-3.5799999999999997E-4</c:v>
                </c:pt>
                <c:pt idx="2732">
                  <c:v>-3.6400000000000001E-4</c:v>
                </c:pt>
                <c:pt idx="2733">
                  <c:v>-3.7100000000000002E-4</c:v>
                </c:pt>
                <c:pt idx="2734">
                  <c:v>-3.77E-4</c:v>
                </c:pt>
                <c:pt idx="2735">
                  <c:v>-3.77E-4</c:v>
                </c:pt>
                <c:pt idx="2736">
                  <c:v>-3.8400000000000001E-4</c:v>
                </c:pt>
                <c:pt idx="2737">
                  <c:v>-3.8400000000000001E-4</c:v>
                </c:pt>
                <c:pt idx="2738">
                  <c:v>-3.9100000000000002E-4</c:v>
                </c:pt>
                <c:pt idx="2739">
                  <c:v>-3.9100000000000002E-4</c:v>
                </c:pt>
                <c:pt idx="2740">
                  <c:v>-3.9100000000000002E-4</c:v>
                </c:pt>
                <c:pt idx="2741">
                  <c:v>-3.9100000000000002E-4</c:v>
                </c:pt>
                <c:pt idx="2742">
                  <c:v>-3.9100000000000002E-4</c:v>
                </c:pt>
                <c:pt idx="2743">
                  <c:v>-3.9100000000000002E-4</c:v>
                </c:pt>
                <c:pt idx="2744">
                  <c:v>-3.8400000000000001E-4</c:v>
                </c:pt>
                <c:pt idx="2745">
                  <c:v>-3.8400000000000001E-4</c:v>
                </c:pt>
                <c:pt idx="2746">
                  <c:v>-3.77E-4</c:v>
                </c:pt>
                <c:pt idx="2747">
                  <c:v>-3.77E-4</c:v>
                </c:pt>
                <c:pt idx="2748">
                  <c:v>-3.7100000000000002E-4</c:v>
                </c:pt>
                <c:pt idx="2749">
                  <c:v>-3.6400000000000001E-4</c:v>
                </c:pt>
                <c:pt idx="2750">
                  <c:v>-3.6400000000000001E-4</c:v>
                </c:pt>
                <c:pt idx="2751">
                  <c:v>-3.5799999999999997E-4</c:v>
                </c:pt>
                <c:pt idx="2752">
                  <c:v>-3.5799999999999997E-4</c:v>
                </c:pt>
                <c:pt idx="2753">
                  <c:v>-3.5100000000000002E-4</c:v>
                </c:pt>
                <c:pt idx="2754">
                  <c:v>-3.4499999999999998E-4</c:v>
                </c:pt>
                <c:pt idx="2755">
                  <c:v>-3.4499999999999998E-4</c:v>
                </c:pt>
                <c:pt idx="2756">
                  <c:v>-3.4499999999999998E-4</c:v>
                </c:pt>
                <c:pt idx="2757">
                  <c:v>-3.3799999999999998E-4</c:v>
                </c:pt>
                <c:pt idx="2758">
                  <c:v>-3.3799999999999998E-4</c:v>
                </c:pt>
                <c:pt idx="2759">
                  <c:v>-3.3799999999999998E-4</c:v>
                </c:pt>
                <c:pt idx="2760">
                  <c:v>-3.3799999999999998E-4</c:v>
                </c:pt>
                <c:pt idx="2761">
                  <c:v>-3.3799999999999998E-4</c:v>
                </c:pt>
                <c:pt idx="2762">
                  <c:v>-3.3799999999999998E-4</c:v>
                </c:pt>
                <c:pt idx="2763">
                  <c:v>-3.3799999999999998E-4</c:v>
                </c:pt>
                <c:pt idx="2764">
                  <c:v>-3.4499999999999998E-4</c:v>
                </c:pt>
                <c:pt idx="2765">
                  <c:v>-3.4499999999999998E-4</c:v>
                </c:pt>
                <c:pt idx="2766">
                  <c:v>-3.4499999999999998E-4</c:v>
                </c:pt>
                <c:pt idx="2767">
                  <c:v>-3.5100000000000002E-4</c:v>
                </c:pt>
                <c:pt idx="2768">
                  <c:v>-3.5100000000000002E-4</c:v>
                </c:pt>
                <c:pt idx="2769">
                  <c:v>-3.5100000000000002E-4</c:v>
                </c:pt>
                <c:pt idx="2770">
                  <c:v>-3.5799999999999997E-4</c:v>
                </c:pt>
                <c:pt idx="2771">
                  <c:v>-3.5799999999999997E-4</c:v>
                </c:pt>
                <c:pt idx="2772">
                  <c:v>-3.5799999999999997E-4</c:v>
                </c:pt>
                <c:pt idx="2773">
                  <c:v>-3.6400000000000001E-4</c:v>
                </c:pt>
                <c:pt idx="2774">
                  <c:v>-3.6400000000000001E-4</c:v>
                </c:pt>
                <c:pt idx="2775">
                  <c:v>-3.6400000000000001E-4</c:v>
                </c:pt>
                <c:pt idx="2776">
                  <c:v>-3.7100000000000002E-4</c:v>
                </c:pt>
                <c:pt idx="2777">
                  <c:v>-3.7100000000000002E-4</c:v>
                </c:pt>
                <c:pt idx="2778">
                  <c:v>-3.7100000000000002E-4</c:v>
                </c:pt>
                <c:pt idx="2779">
                  <c:v>-3.7100000000000002E-4</c:v>
                </c:pt>
                <c:pt idx="2780">
                  <c:v>-3.7100000000000002E-4</c:v>
                </c:pt>
                <c:pt idx="2781">
                  <c:v>-3.77E-4</c:v>
                </c:pt>
                <c:pt idx="2782">
                  <c:v>-3.77E-4</c:v>
                </c:pt>
                <c:pt idx="2783">
                  <c:v>-3.77E-4</c:v>
                </c:pt>
                <c:pt idx="2784">
                  <c:v>-3.77E-4</c:v>
                </c:pt>
                <c:pt idx="2785">
                  <c:v>-3.8400000000000001E-4</c:v>
                </c:pt>
                <c:pt idx="2786">
                  <c:v>-3.8400000000000001E-4</c:v>
                </c:pt>
                <c:pt idx="2787">
                  <c:v>-3.8400000000000001E-4</c:v>
                </c:pt>
                <c:pt idx="2788">
                  <c:v>-3.9100000000000002E-4</c:v>
                </c:pt>
                <c:pt idx="2789">
                  <c:v>-3.9100000000000002E-4</c:v>
                </c:pt>
                <c:pt idx="2790">
                  <c:v>-3.9100000000000002E-4</c:v>
                </c:pt>
                <c:pt idx="2791">
                  <c:v>-3.9100000000000002E-4</c:v>
                </c:pt>
                <c:pt idx="2792">
                  <c:v>-3.97E-4</c:v>
                </c:pt>
                <c:pt idx="2793">
                  <c:v>-3.97E-4</c:v>
                </c:pt>
                <c:pt idx="2794">
                  <c:v>-3.97E-4</c:v>
                </c:pt>
                <c:pt idx="2795">
                  <c:v>-3.97E-4</c:v>
                </c:pt>
                <c:pt idx="2796">
                  <c:v>-4.0400000000000001E-4</c:v>
                </c:pt>
                <c:pt idx="2797">
                  <c:v>-4.0400000000000001E-4</c:v>
                </c:pt>
                <c:pt idx="2798">
                  <c:v>-4.0400000000000001E-4</c:v>
                </c:pt>
                <c:pt idx="2799">
                  <c:v>-3.97E-4</c:v>
                </c:pt>
                <c:pt idx="2800">
                  <c:v>-3.97E-4</c:v>
                </c:pt>
                <c:pt idx="2801">
                  <c:v>-3.97E-4</c:v>
                </c:pt>
                <c:pt idx="2802">
                  <c:v>-3.97E-4</c:v>
                </c:pt>
                <c:pt idx="2803">
                  <c:v>-3.9100000000000002E-4</c:v>
                </c:pt>
                <c:pt idx="2804">
                  <c:v>-3.9100000000000002E-4</c:v>
                </c:pt>
                <c:pt idx="2805">
                  <c:v>-3.8400000000000001E-4</c:v>
                </c:pt>
                <c:pt idx="2806">
                  <c:v>-3.77E-4</c:v>
                </c:pt>
                <c:pt idx="2807">
                  <c:v>-3.7100000000000002E-4</c:v>
                </c:pt>
                <c:pt idx="2808">
                  <c:v>-3.7100000000000002E-4</c:v>
                </c:pt>
                <c:pt idx="2809">
                  <c:v>-3.6400000000000001E-4</c:v>
                </c:pt>
                <c:pt idx="2810">
                  <c:v>-3.5799999999999997E-4</c:v>
                </c:pt>
                <c:pt idx="2811">
                  <c:v>-3.5100000000000002E-4</c:v>
                </c:pt>
                <c:pt idx="2812">
                  <c:v>-3.5100000000000002E-4</c:v>
                </c:pt>
                <c:pt idx="2813">
                  <c:v>-3.4499999999999998E-4</c:v>
                </c:pt>
                <c:pt idx="2814">
                  <c:v>-3.3799999999999998E-4</c:v>
                </c:pt>
                <c:pt idx="2815">
                  <c:v>-3.3100000000000002E-4</c:v>
                </c:pt>
                <c:pt idx="2816">
                  <c:v>-3.3100000000000002E-4</c:v>
                </c:pt>
                <c:pt idx="2817">
                  <c:v>-3.2499999999999999E-4</c:v>
                </c:pt>
                <c:pt idx="2818">
                  <c:v>-3.2499999999999999E-4</c:v>
                </c:pt>
                <c:pt idx="2819">
                  <c:v>-3.2499999999999999E-4</c:v>
                </c:pt>
                <c:pt idx="2820">
                  <c:v>-3.2499999999999999E-4</c:v>
                </c:pt>
                <c:pt idx="2821">
                  <c:v>-3.2499999999999999E-4</c:v>
                </c:pt>
                <c:pt idx="2822">
                  <c:v>-3.2499999999999999E-4</c:v>
                </c:pt>
                <c:pt idx="2823">
                  <c:v>-3.2499999999999999E-4</c:v>
                </c:pt>
                <c:pt idx="2824">
                  <c:v>-3.2499999999999999E-4</c:v>
                </c:pt>
                <c:pt idx="2825">
                  <c:v>-3.2499999999999999E-4</c:v>
                </c:pt>
                <c:pt idx="2826">
                  <c:v>-3.3100000000000002E-4</c:v>
                </c:pt>
                <c:pt idx="2827">
                  <c:v>-3.3100000000000002E-4</c:v>
                </c:pt>
                <c:pt idx="2828">
                  <c:v>-3.3100000000000002E-4</c:v>
                </c:pt>
                <c:pt idx="2829">
                  <c:v>-3.3799999999999998E-4</c:v>
                </c:pt>
                <c:pt idx="2830">
                  <c:v>-3.3799999999999998E-4</c:v>
                </c:pt>
                <c:pt idx="2831">
                  <c:v>-3.4499999999999998E-4</c:v>
                </c:pt>
                <c:pt idx="2832">
                  <c:v>-3.4499999999999998E-4</c:v>
                </c:pt>
                <c:pt idx="2833">
                  <c:v>-3.4499999999999998E-4</c:v>
                </c:pt>
                <c:pt idx="2834">
                  <c:v>-3.4499999999999998E-4</c:v>
                </c:pt>
                <c:pt idx="2835">
                  <c:v>-3.4499999999999998E-4</c:v>
                </c:pt>
                <c:pt idx="2836">
                  <c:v>-3.4499999999999998E-4</c:v>
                </c:pt>
                <c:pt idx="2837">
                  <c:v>-3.4499999999999998E-4</c:v>
                </c:pt>
                <c:pt idx="2838">
                  <c:v>-3.4499999999999998E-4</c:v>
                </c:pt>
                <c:pt idx="2839">
                  <c:v>-3.3799999999999998E-4</c:v>
                </c:pt>
                <c:pt idx="2840">
                  <c:v>-3.3799999999999998E-4</c:v>
                </c:pt>
                <c:pt idx="2841">
                  <c:v>-3.3799999999999998E-4</c:v>
                </c:pt>
                <c:pt idx="2842">
                  <c:v>-3.3100000000000002E-4</c:v>
                </c:pt>
                <c:pt idx="2843">
                  <c:v>-3.2499999999999999E-4</c:v>
                </c:pt>
                <c:pt idx="2844">
                  <c:v>-3.2499999999999999E-4</c:v>
                </c:pt>
                <c:pt idx="2845">
                  <c:v>-3.1799999999999998E-4</c:v>
                </c:pt>
                <c:pt idx="2846">
                  <c:v>-3.1799999999999998E-4</c:v>
                </c:pt>
                <c:pt idx="2847">
                  <c:v>-3.1199999999999999E-4</c:v>
                </c:pt>
                <c:pt idx="2848">
                  <c:v>-3.0499999999999999E-4</c:v>
                </c:pt>
                <c:pt idx="2849">
                  <c:v>-3.0499999999999999E-4</c:v>
                </c:pt>
                <c:pt idx="2850">
                  <c:v>-3.0499999999999999E-4</c:v>
                </c:pt>
                <c:pt idx="2851">
                  <c:v>-2.9799999999999998E-4</c:v>
                </c:pt>
                <c:pt idx="2852">
                  <c:v>-2.9799999999999998E-4</c:v>
                </c:pt>
                <c:pt idx="2853">
                  <c:v>-2.9799999999999998E-4</c:v>
                </c:pt>
                <c:pt idx="2854">
                  <c:v>-2.9799999999999998E-4</c:v>
                </c:pt>
                <c:pt idx="2855">
                  <c:v>-3.0499999999999999E-4</c:v>
                </c:pt>
                <c:pt idx="2856">
                  <c:v>-3.0499999999999999E-4</c:v>
                </c:pt>
                <c:pt idx="2857">
                  <c:v>-3.1199999999999999E-4</c:v>
                </c:pt>
                <c:pt idx="2858">
                  <c:v>-3.1199999999999999E-4</c:v>
                </c:pt>
                <c:pt idx="2859">
                  <c:v>-3.1799999999999998E-4</c:v>
                </c:pt>
                <c:pt idx="2860">
                  <c:v>-3.2499999999999999E-4</c:v>
                </c:pt>
                <c:pt idx="2861">
                  <c:v>-3.3100000000000002E-4</c:v>
                </c:pt>
                <c:pt idx="2862">
                  <c:v>-3.4499999999999998E-4</c:v>
                </c:pt>
                <c:pt idx="2863">
                  <c:v>-3.5100000000000002E-4</c:v>
                </c:pt>
                <c:pt idx="2864">
                  <c:v>-3.5799999999999997E-4</c:v>
                </c:pt>
                <c:pt idx="2865">
                  <c:v>-3.7100000000000002E-4</c:v>
                </c:pt>
                <c:pt idx="2866">
                  <c:v>-3.77E-4</c:v>
                </c:pt>
                <c:pt idx="2867">
                  <c:v>-3.8400000000000001E-4</c:v>
                </c:pt>
                <c:pt idx="2868">
                  <c:v>-3.97E-4</c:v>
                </c:pt>
                <c:pt idx="2869">
                  <c:v>-4.0400000000000001E-4</c:v>
                </c:pt>
                <c:pt idx="2870">
                  <c:v>-4.0999999999999999E-4</c:v>
                </c:pt>
                <c:pt idx="2871">
                  <c:v>-4.17E-4</c:v>
                </c:pt>
                <c:pt idx="2872">
                  <c:v>-4.2999999999999999E-4</c:v>
                </c:pt>
                <c:pt idx="2873">
                  <c:v>-4.2999999999999999E-4</c:v>
                </c:pt>
                <c:pt idx="2874">
                  <c:v>-4.37E-4</c:v>
                </c:pt>
                <c:pt idx="2875">
                  <c:v>-4.4299999999999998E-4</c:v>
                </c:pt>
                <c:pt idx="2876">
                  <c:v>-4.4299999999999998E-4</c:v>
                </c:pt>
                <c:pt idx="2877">
                  <c:v>-4.4999999999999999E-4</c:v>
                </c:pt>
                <c:pt idx="2878">
                  <c:v>-4.4999999999999999E-4</c:v>
                </c:pt>
                <c:pt idx="2879">
                  <c:v>-4.4999999999999999E-4</c:v>
                </c:pt>
                <c:pt idx="2880">
                  <c:v>-4.4299999999999998E-4</c:v>
                </c:pt>
                <c:pt idx="2881">
                  <c:v>-4.4299999999999998E-4</c:v>
                </c:pt>
                <c:pt idx="2882">
                  <c:v>-4.37E-4</c:v>
                </c:pt>
                <c:pt idx="2883">
                  <c:v>-4.37E-4</c:v>
                </c:pt>
                <c:pt idx="2884">
                  <c:v>-4.2999999999999999E-4</c:v>
                </c:pt>
                <c:pt idx="2885">
                  <c:v>-4.2400000000000001E-4</c:v>
                </c:pt>
                <c:pt idx="2886">
                  <c:v>-4.17E-4</c:v>
                </c:pt>
                <c:pt idx="2887">
                  <c:v>-4.0999999999999999E-4</c:v>
                </c:pt>
                <c:pt idx="2888">
                  <c:v>-4.0400000000000001E-4</c:v>
                </c:pt>
                <c:pt idx="2889">
                  <c:v>-3.97E-4</c:v>
                </c:pt>
                <c:pt idx="2890">
                  <c:v>-3.8400000000000001E-4</c:v>
                </c:pt>
                <c:pt idx="2891">
                  <c:v>-3.77E-4</c:v>
                </c:pt>
                <c:pt idx="2892">
                  <c:v>-3.7100000000000002E-4</c:v>
                </c:pt>
                <c:pt idx="2893">
                  <c:v>-3.6400000000000001E-4</c:v>
                </c:pt>
                <c:pt idx="2894">
                  <c:v>-3.5799999999999997E-4</c:v>
                </c:pt>
                <c:pt idx="2895">
                  <c:v>-3.5100000000000002E-4</c:v>
                </c:pt>
                <c:pt idx="2896">
                  <c:v>-3.4499999999999998E-4</c:v>
                </c:pt>
                <c:pt idx="2897">
                  <c:v>-3.3799999999999998E-4</c:v>
                </c:pt>
                <c:pt idx="2898">
                  <c:v>-3.3100000000000002E-4</c:v>
                </c:pt>
                <c:pt idx="2899">
                  <c:v>-3.3100000000000002E-4</c:v>
                </c:pt>
                <c:pt idx="2900">
                  <c:v>-3.2499999999999999E-4</c:v>
                </c:pt>
                <c:pt idx="2901">
                  <c:v>-3.2499999999999999E-4</c:v>
                </c:pt>
                <c:pt idx="2902">
                  <c:v>-3.2499999999999999E-4</c:v>
                </c:pt>
                <c:pt idx="2903">
                  <c:v>-3.2499999999999999E-4</c:v>
                </c:pt>
                <c:pt idx="2904">
                  <c:v>-3.2499999999999999E-4</c:v>
                </c:pt>
                <c:pt idx="2905">
                  <c:v>-3.2499999999999999E-4</c:v>
                </c:pt>
                <c:pt idx="2906">
                  <c:v>-3.3100000000000002E-4</c:v>
                </c:pt>
                <c:pt idx="2907">
                  <c:v>-3.3100000000000002E-4</c:v>
                </c:pt>
                <c:pt idx="2908">
                  <c:v>-3.3799999999999998E-4</c:v>
                </c:pt>
                <c:pt idx="2909">
                  <c:v>-3.3799999999999998E-4</c:v>
                </c:pt>
                <c:pt idx="2910">
                  <c:v>-3.4499999999999998E-4</c:v>
                </c:pt>
                <c:pt idx="2911">
                  <c:v>-3.5100000000000002E-4</c:v>
                </c:pt>
                <c:pt idx="2912">
                  <c:v>-3.5799999999999997E-4</c:v>
                </c:pt>
                <c:pt idx="2913">
                  <c:v>-3.6400000000000001E-4</c:v>
                </c:pt>
                <c:pt idx="2914">
                  <c:v>-3.7100000000000002E-4</c:v>
                </c:pt>
                <c:pt idx="2915">
                  <c:v>-3.77E-4</c:v>
                </c:pt>
                <c:pt idx="2916">
                  <c:v>-3.77E-4</c:v>
                </c:pt>
                <c:pt idx="2917">
                  <c:v>-3.8400000000000001E-4</c:v>
                </c:pt>
                <c:pt idx="2918">
                  <c:v>-3.9100000000000002E-4</c:v>
                </c:pt>
                <c:pt idx="2919">
                  <c:v>-3.97E-4</c:v>
                </c:pt>
                <c:pt idx="2920">
                  <c:v>-3.97E-4</c:v>
                </c:pt>
                <c:pt idx="2921">
                  <c:v>-3.97E-4</c:v>
                </c:pt>
                <c:pt idx="2922">
                  <c:v>-4.0400000000000001E-4</c:v>
                </c:pt>
                <c:pt idx="2923">
                  <c:v>-4.0400000000000001E-4</c:v>
                </c:pt>
                <c:pt idx="2924">
                  <c:v>-4.0400000000000001E-4</c:v>
                </c:pt>
                <c:pt idx="2925">
                  <c:v>-4.0400000000000001E-4</c:v>
                </c:pt>
                <c:pt idx="2926">
                  <c:v>-4.0400000000000001E-4</c:v>
                </c:pt>
                <c:pt idx="2927">
                  <c:v>-3.97E-4</c:v>
                </c:pt>
                <c:pt idx="2928">
                  <c:v>-3.9100000000000002E-4</c:v>
                </c:pt>
                <c:pt idx="2929">
                  <c:v>-3.9100000000000002E-4</c:v>
                </c:pt>
                <c:pt idx="2930">
                  <c:v>-3.8400000000000001E-4</c:v>
                </c:pt>
                <c:pt idx="2931">
                  <c:v>-3.77E-4</c:v>
                </c:pt>
                <c:pt idx="2932">
                  <c:v>-3.7100000000000002E-4</c:v>
                </c:pt>
                <c:pt idx="2933">
                  <c:v>-3.5799999999999997E-4</c:v>
                </c:pt>
                <c:pt idx="2934">
                  <c:v>-3.5100000000000002E-4</c:v>
                </c:pt>
                <c:pt idx="2935">
                  <c:v>-3.3799999999999998E-4</c:v>
                </c:pt>
                <c:pt idx="2936">
                  <c:v>-3.3100000000000002E-4</c:v>
                </c:pt>
                <c:pt idx="2937">
                  <c:v>-3.2499999999999999E-4</c:v>
                </c:pt>
                <c:pt idx="2938">
                  <c:v>-3.1199999999999999E-4</c:v>
                </c:pt>
                <c:pt idx="2939">
                  <c:v>-3.0499999999999999E-4</c:v>
                </c:pt>
                <c:pt idx="2940">
                  <c:v>-2.92E-4</c:v>
                </c:pt>
                <c:pt idx="2941">
                  <c:v>-2.8499999999999999E-4</c:v>
                </c:pt>
                <c:pt idx="2942">
                  <c:v>-2.7900000000000001E-4</c:v>
                </c:pt>
                <c:pt idx="2943">
                  <c:v>-2.72E-4</c:v>
                </c:pt>
                <c:pt idx="2944">
                  <c:v>-2.6499999999999999E-4</c:v>
                </c:pt>
                <c:pt idx="2945">
                  <c:v>-2.5900000000000001E-4</c:v>
                </c:pt>
                <c:pt idx="2946">
                  <c:v>-2.5900000000000001E-4</c:v>
                </c:pt>
                <c:pt idx="2947">
                  <c:v>-2.5900000000000001E-4</c:v>
                </c:pt>
                <c:pt idx="2948">
                  <c:v>-2.5900000000000001E-4</c:v>
                </c:pt>
                <c:pt idx="2949">
                  <c:v>-2.5900000000000001E-4</c:v>
                </c:pt>
                <c:pt idx="2950">
                  <c:v>-2.5900000000000001E-4</c:v>
                </c:pt>
                <c:pt idx="2951">
                  <c:v>-2.5900000000000001E-4</c:v>
                </c:pt>
                <c:pt idx="2952">
                  <c:v>-2.6499999999999999E-4</c:v>
                </c:pt>
                <c:pt idx="2953">
                  <c:v>-2.72E-4</c:v>
                </c:pt>
                <c:pt idx="2954">
                  <c:v>-2.7900000000000001E-4</c:v>
                </c:pt>
                <c:pt idx="2955">
                  <c:v>-2.8499999999999999E-4</c:v>
                </c:pt>
                <c:pt idx="2956">
                  <c:v>-2.92E-4</c:v>
                </c:pt>
                <c:pt idx="2957">
                  <c:v>-2.9799999999999998E-4</c:v>
                </c:pt>
                <c:pt idx="2958">
                  <c:v>-3.1199999999999999E-4</c:v>
                </c:pt>
                <c:pt idx="2959">
                  <c:v>-3.1799999999999998E-4</c:v>
                </c:pt>
                <c:pt idx="2960">
                  <c:v>-3.2499999999999999E-4</c:v>
                </c:pt>
                <c:pt idx="2961">
                  <c:v>-3.3799999999999998E-4</c:v>
                </c:pt>
                <c:pt idx="2962">
                  <c:v>-3.4499999999999998E-4</c:v>
                </c:pt>
                <c:pt idx="2963">
                  <c:v>-3.5100000000000002E-4</c:v>
                </c:pt>
                <c:pt idx="2964">
                  <c:v>-3.6400000000000001E-4</c:v>
                </c:pt>
                <c:pt idx="2965">
                  <c:v>-3.7100000000000002E-4</c:v>
                </c:pt>
                <c:pt idx="2966">
                  <c:v>-3.7100000000000002E-4</c:v>
                </c:pt>
                <c:pt idx="2967">
                  <c:v>-3.77E-4</c:v>
                </c:pt>
                <c:pt idx="2968">
                  <c:v>-3.8400000000000001E-4</c:v>
                </c:pt>
                <c:pt idx="2969">
                  <c:v>-3.8400000000000001E-4</c:v>
                </c:pt>
                <c:pt idx="2970">
                  <c:v>-3.9100000000000002E-4</c:v>
                </c:pt>
                <c:pt idx="2971">
                  <c:v>-3.9100000000000002E-4</c:v>
                </c:pt>
                <c:pt idx="2972">
                  <c:v>-3.9100000000000002E-4</c:v>
                </c:pt>
                <c:pt idx="2973">
                  <c:v>-3.8400000000000001E-4</c:v>
                </c:pt>
                <c:pt idx="2974">
                  <c:v>-3.8400000000000001E-4</c:v>
                </c:pt>
                <c:pt idx="2975">
                  <c:v>-3.77E-4</c:v>
                </c:pt>
                <c:pt idx="2976">
                  <c:v>-3.77E-4</c:v>
                </c:pt>
                <c:pt idx="2977">
                  <c:v>-3.7100000000000002E-4</c:v>
                </c:pt>
                <c:pt idx="2978">
                  <c:v>-3.6400000000000001E-4</c:v>
                </c:pt>
                <c:pt idx="2979">
                  <c:v>-3.6400000000000001E-4</c:v>
                </c:pt>
                <c:pt idx="2980">
                  <c:v>-3.5799999999999997E-4</c:v>
                </c:pt>
                <c:pt idx="2981">
                  <c:v>-3.5100000000000002E-4</c:v>
                </c:pt>
                <c:pt idx="2982">
                  <c:v>-3.4499999999999998E-4</c:v>
                </c:pt>
                <c:pt idx="2983">
                  <c:v>-3.4499999999999998E-4</c:v>
                </c:pt>
                <c:pt idx="2984">
                  <c:v>-3.3799999999999998E-4</c:v>
                </c:pt>
                <c:pt idx="2985">
                  <c:v>-3.3100000000000002E-4</c:v>
                </c:pt>
                <c:pt idx="2986">
                  <c:v>-3.3100000000000002E-4</c:v>
                </c:pt>
                <c:pt idx="2987">
                  <c:v>-3.3100000000000002E-4</c:v>
                </c:pt>
                <c:pt idx="2988">
                  <c:v>-3.3100000000000002E-4</c:v>
                </c:pt>
                <c:pt idx="2989">
                  <c:v>-3.3100000000000002E-4</c:v>
                </c:pt>
                <c:pt idx="2990">
                  <c:v>-3.3100000000000002E-4</c:v>
                </c:pt>
                <c:pt idx="2991">
                  <c:v>-3.3100000000000002E-4</c:v>
                </c:pt>
                <c:pt idx="2992">
                  <c:v>-3.3799999999999998E-4</c:v>
                </c:pt>
                <c:pt idx="2993">
                  <c:v>-3.4499999999999998E-4</c:v>
                </c:pt>
                <c:pt idx="2994">
                  <c:v>-3.4499999999999998E-4</c:v>
                </c:pt>
                <c:pt idx="2995">
                  <c:v>-3.5100000000000002E-4</c:v>
                </c:pt>
                <c:pt idx="2996">
                  <c:v>-3.5799999999999997E-4</c:v>
                </c:pt>
                <c:pt idx="2997">
                  <c:v>-3.6400000000000001E-4</c:v>
                </c:pt>
                <c:pt idx="2998">
                  <c:v>-3.7100000000000002E-4</c:v>
                </c:pt>
                <c:pt idx="2999">
                  <c:v>-3.77E-4</c:v>
                </c:pt>
                <c:pt idx="3000">
                  <c:v>-3.8400000000000001E-4</c:v>
                </c:pt>
                <c:pt idx="3001">
                  <c:v>-3.9100000000000002E-4</c:v>
                </c:pt>
                <c:pt idx="3002">
                  <c:v>-3.9100000000000002E-4</c:v>
                </c:pt>
                <c:pt idx="3003">
                  <c:v>-3.97E-4</c:v>
                </c:pt>
                <c:pt idx="3004">
                  <c:v>-4.0400000000000001E-4</c:v>
                </c:pt>
                <c:pt idx="3005">
                  <c:v>-4.0400000000000001E-4</c:v>
                </c:pt>
                <c:pt idx="3006">
                  <c:v>-4.0999999999999999E-4</c:v>
                </c:pt>
                <c:pt idx="3007">
                  <c:v>-4.0999999999999999E-4</c:v>
                </c:pt>
                <c:pt idx="3008">
                  <c:v>-4.0999999999999999E-4</c:v>
                </c:pt>
                <c:pt idx="3009">
                  <c:v>-4.0999999999999999E-4</c:v>
                </c:pt>
                <c:pt idx="3010">
                  <c:v>-4.0999999999999999E-4</c:v>
                </c:pt>
                <c:pt idx="3011">
                  <c:v>-4.0999999999999999E-4</c:v>
                </c:pt>
                <c:pt idx="3012">
                  <c:v>-4.0999999999999999E-4</c:v>
                </c:pt>
                <c:pt idx="3013">
                  <c:v>-4.0400000000000001E-4</c:v>
                </c:pt>
                <c:pt idx="3014">
                  <c:v>-4.0400000000000001E-4</c:v>
                </c:pt>
                <c:pt idx="3015">
                  <c:v>-3.97E-4</c:v>
                </c:pt>
                <c:pt idx="3016">
                  <c:v>-3.9100000000000002E-4</c:v>
                </c:pt>
                <c:pt idx="3017">
                  <c:v>-3.8400000000000001E-4</c:v>
                </c:pt>
                <c:pt idx="3018">
                  <c:v>-3.77E-4</c:v>
                </c:pt>
                <c:pt idx="3019">
                  <c:v>-3.7100000000000002E-4</c:v>
                </c:pt>
                <c:pt idx="3020">
                  <c:v>-3.7100000000000002E-4</c:v>
                </c:pt>
                <c:pt idx="3021">
                  <c:v>-3.6400000000000001E-4</c:v>
                </c:pt>
                <c:pt idx="3022">
                  <c:v>-3.5799999999999997E-4</c:v>
                </c:pt>
                <c:pt idx="3023">
                  <c:v>-3.5100000000000002E-4</c:v>
                </c:pt>
                <c:pt idx="3024">
                  <c:v>-3.4499999999999998E-4</c:v>
                </c:pt>
                <c:pt idx="3025">
                  <c:v>-3.3799999999999998E-4</c:v>
                </c:pt>
                <c:pt idx="3026">
                  <c:v>-3.3100000000000002E-4</c:v>
                </c:pt>
                <c:pt idx="3027">
                  <c:v>-3.3100000000000002E-4</c:v>
                </c:pt>
                <c:pt idx="3028">
                  <c:v>-3.2499999999999999E-4</c:v>
                </c:pt>
                <c:pt idx="3029">
                  <c:v>-3.2499999999999999E-4</c:v>
                </c:pt>
                <c:pt idx="3030">
                  <c:v>-3.1799999999999998E-4</c:v>
                </c:pt>
                <c:pt idx="3031">
                  <c:v>-3.1799999999999998E-4</c:v>
                </c:pt>
                <c:pt idx="3032">
                  <c:v>-3.1199999999999999E-4</c:v>
                </c:pt>
                <c:pt idx="3033">
                  <c:v>-3.1199999999999999E-4</c:v>
                </c:pt>
                <c:pt idx="3034">
                  <c:v>-3.1199999999999999E-4</c:v>
                </c:pt>
                <c:pt idx="3035">
                  <c:v>-3.1199999999999999E-4</c:v>
                </c:pt>
                <c:pt idx="3036">
                  <c:v>-3.0499999999999999E-4</c:v>
                </c:pt>
                <c:pt idx="3037">
                  <c:v>-3.0499999999999999E-4</c:v>
                </c:pt>
                <c:pt idx="3038">
                  <c:v>-3.0499999999999999E-4</c:v>
                </c:pt>
                <c:pt idx="3039">
                  <c:v>-3.0499999999999999E-4</c:v>
                </c:pt>
                <c:pt idx="3040">
                  <c:v>-3.0499999999999999E-4</c:v>
                </c:pt>
                <c:pt idx="3041">
                  <c:v>-3.0499999999999999E-4</c:v>
                </c:pt>
                <c:pt idx="3042">
                  <c:v>-3.0499999999999999E-4</c:v>
                </c:pt>
                <c:pt idx="3043">
                  <c:v>-3.0499999999999999E-4</c:v>
                </c:pt>
                <c:pt idx="3044">
                  <c:v>-3.0499999999999999E-4</c:v>
                </c:pt>
                <c:pt idx="3045">
                  <c:v>-2.9799999999999998E-4</c:v>
                </c:pt>
                <c:pt idx="3046">
                  <c:v>-2.9799999999999998E-4</c:v>
                </c:pt>
                <c:pt idx="3047">
                  <c:v>-2.9799999999999998E-4</c:v>
                </c:pt>
                <c:pt idx="3048">
                  <c:v>-3.0499999999999999E-4</c:v>
                </c:pt>
                <c:pt idx="3049">
                  <c:v>-2.9799999999999998E-4</c:v>
                </c:pt>
                <c:pt idx="3050">
                  <c:v>-3.0499999999999999E-4</c:v>
                </c:pt>
                <c:pt idx="3051">
                  <c:v>-3.0499999999999999E-4</c:v>
                </c:pt>
                <c:pt idx="3052">
                  <c:v>-3.0499999999999999E-4</c:v>
                </c:pt>
                <c:pt idx="3053">
                  <c:v>-3.0499999999999999E-4</c:v>
                </c:pt>
                <c:pt idx="3054">
                  <c:v>-3.0499999999999999E-4</c:v>
                </c:pt>
                <c:pt idx="3055">
                  <c:v>-3.1199999999999999E-4</c:v>
                </c:pt>
                <c:pt idx="3056">
                  <c:v>-3.1199999999999999E-4</c:v>
                </c:pt>
                <c:pt idx="3057">
                  <c:v>-3.1799999999999998E-4</c:v>
                </c:pt>
                <c:pt idx="3058">
                  <c:v>-3.1799999999999998E-4</c:v>
                </c:pt>
                <c:pt idx="3059">
                  <c:v>-3.2499999999999999E-4</c:v>
                </c:pt>
                <c:pt idx="3060">
                  <c:v>-3.2499999999999999E-4</c:v>
                </c:pt>
                <c:pt idx="3061">
                  <c:v>-3.3100000000000002E-4</c:v>
                </c:pt>
                <c:pt idx="3062">
                  <c:v>-3.3100000000000002E-4</c:v>
                </c:pt>
                <c:pt idx="3063">
                  <c:v>-3.3799999999999998E-4</c:v>
                </c:pt>
                <c:pt idx="3064">
                  <c:v>-3.3799999999999998E-4</c:v>
                </c:pt>
                <c:pt idx="3065">
                  <c:v>-3.4499999999999998E-4</c:v>
                </c:pt>
                <c:pt idx="3066">
                  <c:v>-3.4499999999999998E-4</c:v>
                </c:pt>
                <c:pt idx="3067">
                  <c:v>-3.5100000000000002E-4</c:v>
                </c:pt>
                <c:pt idx="3068">
                  <c:v>-3.5100000000000002E-4</c:v>
                </c:pt>
                <c:pt idx="3069">
                  <c:v>-3.5100000000000002E-4</c:v>
                </c:pt>
                <c:pt idx="3070">
                  <c:v>-3.5799999999999997E-4</c:v>
                </c:pt>
                <c:pt idx="3071">
                  <c:v>-3.5799999999999997E-4</c:v>
                </c:pt>
                <c:pt idx="3072">
                  <c:v>-3.5799999999999997E-4</c:v>
                </c:pt>
                <c:pt idx="3073">
                  <c:v>-3.5799999999999997E-4</c:v>
                </c:pt>
                <c:pt idx="3074">
                  <c:v>-3.5799999999999997E-4</c:v>
                </c:pt>
                <c:pt idx="3075">
                  <c:v>-3.5799999999999997E-4</c:v>
                </c:pt>
                <c:pt idx="3076">
                  <c:v>-3.5799999999999997E-4</c:v>
                </c:pt>
                <c:pt idx="3077">
                  <c:v>-3.5799999999999997E-4</c:v>
                </c:pt>
                <c:pt idx="3078">
                  <c:v>-3.5100000000000002E-4</c:v>
                </c:pt>
                <c:pt idx="3079">
                  <c:v>-3.5100000000000002E-4</c:v>
                </c:pt>
                <c:pt idx="3080">
                  <c:v>-3.5100000000000002E-4</c:v>
                </c:pt>
                <c:pt idx="3081">
                  <c:v>-3.4499999999999998E-4</c:v>
                </c:pt>
                <c:pt idx="3082">
                  <c:v>-3.4499999999999998E-4</c:v>
                </c:pt>
                <c:pt idx="3083">
                  <c:v>-3.4499999999999998E-4</c:v>
                </c:pt>
                <c:pt idx="3084">
                  <c:v>-3.4499999999999998E-4</c:v>
                </c:pt>
                <c:pt idx="3085">
                  <c:v>-3.3799999999999998E-4</c:v>
                </c:pt>
                <c:pt idx="3086">
                  <c:v>-3.3799999999999998E-4</c:v>
                </c:pt>
                <c:pt idx="3087">
                  <c:v>-3.3799999999999998E-4</c:v>
                </c:pt>
                <c:pt idx="3088">
                  <c:v>-3.3799999999999998E-4</c:v>
                </c:pt>
                <c:pt idx="3089">
                  <c:v>-3.3799999999999998E-4</c:v>
                </c:pt>
                <c:pt idx="3090">
                  <c:v>-3.3799999999999998E-4</c:v>
                </c:pt>
                <c:pt idx="3091">
                  <c:v>-3.3799999999999998E-4</c:v>
                </c:pt>
                <c:pt idx="3092">
                  <c:v>-3.3799999999999998E-4</c:v>
                </c:pt>
                <c:pt idx="3093">
                  <c:v>-3.3799999999999998E-4</c:v>
                </c:pt>
                <c:pt idx="3094">
                  <c:v>-3.4499999999999998E-4</c:v>
                </c:pt>
                <c:pt idx="3095">
                  <c:v>-3.4499999999999998E-4</c:v>
                </c:pt>
                <c:pt idx="3096">
                  <c:v>-3.4499999999999998E-4</c:v>
                </c:pt>
                <c:pt idx="3097">
                  <c:v>-3.5100000000000002E-4</c:v>
                </c:pt>
                <c:pt idx="3098">
                  <c:v>-3.5100000000000002E-4</c:v>
                </c:pt>
                <c:pt idx="3099">
                  <c:v>-3.5799999999999997E-4</c:v>
                </c:pt>
                <c:pt idx="3100">
                  <c:v>-3.5799999999999997E-4</c:v>
                </c:pt>
                <c:pt idx="3101">
                  <c:v>-3.5799999999999997E-4</c:v>
                </c:pt>
                <c:pt idx="3102">
                  <c:v>-3.6400000000000001E-4</c:v>
                </c:pt>
                <c:pt idx="3103">
                  <c:v>-3.6400000000000001E-4</c:v>
                </c:pt>
                <c:pt idx="3104">
                  <c:v>-3.7100000000000002E-4</c:v>
                </c:pt>
                <c:pt idx="3105">
                  <c:v>-3.7100000000000002E-4</c:v>
                </c:pt>
                <c:pt idx="3106">
                  <c:v>-3.7100000000000002E-4</c:v>
                </c:pt>
                <c:pt idx="3107">
                  <c:v>-3.7100000000000002E-4</c:v>
                </c:pt>
                <c:pt idx="3108">
                  <c:v>-3.7100000000000002E-4</c:v>
                </c:pt>
                <c:pt idx="3109">
                  <c:v>-3.7100000000000002E-4</c:v>
                </c:pt>
                <c:pt idx="3110">
                  <c:v>-3.7100000000000002E-4</c:v>
                </c:pt>
                <c:pt idx="3111">
                  <c:v>-3.7100000000000002E-4</c:v>
                </c:pt>
                <c:pt idx="3112">
                  <c:v>-3.7100000000000002E-4</c:v>
                </c:pt>
                <c:pt idx="3113">
                  <c:v>-3.7100000000000002E-4</c:v>
                </c:pt>
                <c:pt idx="3114">
                  <c:v>-3.7100000000000002E-4</c:v>
                </c:pt>
                <c:pt idx="3115">
                  <c:v>-3.6400000000000001E-4</c:v>
                </c:pt>
                <c:pt idx="3116">
                  <c:v>-3.6400000000000001E-4</c:v>
                </c:pt>
                <c:pt idx="3117">
                  <c:v>-3.6400000000000001E-4</c:v>
                </c:pt>
                <c:pt idx="3118">
                  <c:v>-3.6400000000000001E-4</c:v>
                </c:pt>
                <c:pt idx="3119">
                  <c:v>-3.5799999999999997E-4</c:v>
                </c:pt>
                <c:pt idx="3120">
                  <c:v>-3.5799999999999997E-4</c:v>
                </c:pt>
                <c:pt idx="3121">
                  <c:v>-3.5799999999999997E-4</c:v>
                </c:pt>
                <c:pt idx="3122">
                  <c:v>-3.5799999999999997E-4</c:v>
                </c:pt>
                <c:pt idx="3123">
                  <c:v>-3.5799999999999997E-4</c:v>
                </c:pt>
                <c:pt idx="3124">
                  <c:v>-3.5100000000000002E-4</c:v>
                </c:pt>
                <c:pt idx="3125">
                  <c:v>-3.5100000000000002E-4</c:v>
                </c:pt>
                <c:pt idx="3126">
                  <c:v>-3.5100000000000002E-4</c:v>
                </c:pt>
                <c:pt idx="3127">
                  <c:v>-3.5100000000000002E-4</c:v>
                </c:pt>
                <c:pt idx="3128">
                  <c:v>-3.5100000000000002E-4</c:v>
                </c:pt>
                <c:pt idx="3129">
                  <c:v>-3.5100000000000002E-4</c:v>
                </c:pt>
                <c:pt idx="3130">
                  <c:v>-3.5799999999999997E-4</c:v>
                </c:pt>
                <c:pt idx="3131">
                  <c:v>-3.5799999999999997E-4</c:v>
                </c:pt>
                <c:pt idx="3132">
                  <c:v>-3.5799999999999997E-4</c:v>
                </c:pt>
                <c:pt idx="3133">
                  <c:v>-3.5799999999999997E-4</c:v>
                </c:pt>
                <c:pt idx="3134">
                  <c:v>-3.5799999999999997E-4</c:v>
                </c:pt>
                <c:pt idx="3135">
                  <c:v>-3.5799999999999997E-4</c:v>
                </c:pt>
                <c:pt idx="3136">
                  <c:v>-3.5799999999999997E-4</c:v>
                </c:pt>
                <c:pt idx="3137">
                  <c:v>-3.5799999999999997E-4</c:v>
                </c:pt>
                <c:pt idx="3138">
                  <c:v>-3.5799999999999997E-4</c:v>
                </c:pt>
                <c:pt idx="3139">
                  <c:v>-3.5799999999999997E-4</c:v>
                </c:pt>
                <c:pt idx="3140">
                  <c:v>-3.5799999999999997E-4</c:v>
                </c:pt>
                <c:pt idx="3141">
                  <c:v>-3.5799999999999997E-4</c:v>
                </c:pt>
                <c:pt idx="3142">
                  <c:v>-3.5799999999999997E-4</c:v>
                </c:pt>
                <c:pt idx="3143">
                  <c:v>-3.5799999999999997E-4</c:v>
                </c:pt>
                <c:pt idx="3144">
                  <c:v>-3.5799999999999997E-4</c:v>
                </c:pt>
                <c:pt idx="3145">
                  <c:v>-3.5799999999999997E-4</c:v>
                </c:pt>
                <c:pt idx="3146">
                  <c:v>-3.5799999999999997E-4</c:v>
                </c:pt>
                <c:pt idx="3147">
                  <c:v>-3.5100000000000002E-4</c:v>
                </c:pt>
                <c:pt idx="3148">
                  <c:v>-3.5100000000000002E-4</c:v>
                </c:pt>
                <c:pt idx="3149">
                  <c:v>-3.5100000000000002E-4</c:v>
                </c:pt>
                <c:pt idx="3150">
                  <c:v>-3.5100000000000002E-4</c:v>
                </c:pt>
                <c:pt idx="3151">
                  <c:v>-3.5100000000000002E-4</c:v>
                </c:pt>
                <c:pt idx="3152">
                  <c:v>-3.4499999999999998E-4</c:v>
                </c:pt>
                <c:pt idx="3153">
                  <c:v>-3.4499999999999998E-4</c:v>
                </c:pt>
                <c:pt idx="3154">
                  <c:v>-3.4499999999999998E-4</c:v>
                </c:pt>
                <c:pt idx="3155">
                  <c:v>-3.4499999999999998E-4</c:v>
                </c:pt>
                <c:pt idx="3156">
                  <c:v>-3.4499999999999998E-4</c:v>
                </c:pt>
                <c:pt idx="3157">
                  <c:v>-3.4499999999999998E-4</c:v>
                </c:pt>
                <c:pt idx="3158">
                  <c:v>-3.4499999999999998E-4</c:v>
                </c:pt>
                <c:pt idx="3159">
                  <c:v>-3.4499999999999998E-4</c:v>
                </c:pt>
                <c:pt idx="3160">
                  <c:v>-3.4499999999999998E-4</c:v>
                </c:pt>
                <c:pt idx="3161">
                  <c:v>-3.5100000000000002E-4</c:v>
                </c:pt>
                <c:pt idx="3162">
                  <c:v>-3.5100000000000002E-4</c:v>
                </c:pt>
                <c:pt idx="3163">
                  <c:v>-3.5100000000000002E-4</c:v>
                </c:pt>
                <c:pt idx="3164">
                  <c:v>-3.5799999999999997E-4</c:v>
                </c:pt>
                <c:pt idx="3165">
                  <c:v>-3.5799999999999997E-4</c:v>
                </c:pt>
                <c:pt idx="3166">
                  <c:v>-3.6400000000000001E-4</c:v>
                </c:pt>
                <c:pt idx="3167">
                  <c:v>-3.6400000000000001E-4</c:v>
                </c:pt>
                <c:pt idx="3168">
                  <c:v>-3.7100000000000002E-4</c:v>
                </c:pt>
                <c:pt idx="3169">
                  <c:v>-3.7100000000000002E-4</c:v>
                </c:pt>
                <c:pt idx="3170">
                  <c:v>-3.77E-4</c:v>
                </c:pt>
                <c:pt idx="3171">
                  <c:v>-3.77E-4</c:v>
                </c:pt>
                <c:pt idx="3172">
                  <c:v>-3.8400000000000001E-4</c:v>
                </c:pt>
                <c:pt idx="3173">
                  <c:v>-3.9100000000000002E-4</c:v>
                </c:pt>
                <c:pt idx="3174">
                  <c:v>-3.9100000000000002E-4</c:v>
                </c:pt>
                <c:pt idx="3175">
                  <c:v>-3.9100000000000002E-4</c:v>
                </c:pt>
                <c:pt idx="3176">
                  <c:v>-3.97E-4</c:v>
                </c:pt>
                <c:pt idx="3177">
                  <c:v>-3.97E-4</c:v>
                </c:pt>
                <c:pt idx="3178">
                  <c:v>-4.0400000000000001E-4</c:v>
                </c:pt>
                <c:pt idx="3179">
                  <c:v>-4.0400000000000001E-4</c:v>
                </c:pt>
                <c:pt idx="3180">
                  <c:v>-4.0400000000000001E-4</c:v>
                </c:pt>
                <c:pt idx="3181">
                  <c:v>-4.0400000000000001E-4</c:v>
                </c:pt>
                <c:pt idx="3182">
                  <c:v>-4.0400000000000001E-4</c:v>
                </c:pt>
                <c:pt idx="3183">
                  <c:v>-4.0400000000000001E-4</c:v>
                </c:pt>
                <c:pt idx="3184">
                  <c:v>-4.0400000000000001E-4</c:v>
                </c:pt>
                <c:pt idx="3185">
                  <c:v>-4.0400000000000001E-4</c:v>
                </c:pt>
                <c:pt idx="3186">
                  <c:v>-4.0400000000000001E-4</c:v>
                </c:pt>
                <c:pt idx="3187">
                  <c:v>-4.0400000000000001E-4</c:v>
                </c:pt>
                <c:pt idx="3188">
                  <c:v>-3.97E-4</c:v>
                </c:pt>
                <c:pt idx="3189">
                  <c:v>-3.97E-4</c:v>
                </c:pt>
                <c:pt idx="3190">
                  <c:v>-3.9100000000000002E-4</c:v>
                </c:pt>
                <c:pt idx="3191">
                  <c:v>-3.9100000000000002E-4</c:v>
                </c:pt>
                <c:pt idx="3192">
                  <c:v>-3.8400000000000001E-4</c:v>
                </c:pt>
                <c:pt idx="3193">
                  <c:v>-3.8400000000000001E-4</c:v>
                </c:pt>
                <c:pt idx="3194">
                  <c:v>-3.77E-4</c:v>
                </c:pt>
                <c:pt idx="3195">
                  <c:v>-3.7100000000000002E-4</c:v>
                </c:pt>
                <c:pt idx="3196">
                  <c:v>-3.7100000000000002E-4</c:v>
                </c:pt>
                <c:pt idx="3197">
                  <c:v>-3.6400000000000001E-4</c:v>
                </c:pt>
                <c:pt idx="3198">
                  <c:v>-3.6400000000000001E-4</c:v>
                </c:pt>
                <c:pt idx="3199">
                  <c:v>-3.5799999999999997E-4</c:v>
                </c:pt>
                <c:pt idx="3200">
                  <c:v>-3.5799999999999997E-4</c:v>
                </c:pt>
                <c:pt idx="3201">
                  <c:v>-3.5100000000000002E-4</c:v>
                </c:pt>
                <c:pt idx="3202">
                  <c:v>-3.5100000000000002E-4</c:v>
                </c:pt>
                <c:pt idx="3203">
                  <c:v>-3.4499999999999998E-4</c:v>
                </c:pt>
                <c:pt idx="3204">
                  <c:v>-3.4499999999999998E-4</c:v>
                </c:pt>
                <c:pt idx="3205">
                  <c:v>-3.4499999999999998E-4</c:v>
                </c:pt>
                <c:pt idx="3206">
                  <c:v>-3.4499999999999998E-4</c:v>
                </c:pt>
                <c:pt idx="3207">
                  <c:v>-3.4499999999999998E-4</c:v>
                </c:pt>
                <c:pt idx="3208">
                  <c:v>-3.5100000000000002E-4</c:v>
                </c:pt>
                <c:pt idx="3209">
                  <c:v>-3.5100000000000002E-4</c:v>
                </c:pt>
                <c:pt idx="3210">
                  <c:v>-3.5100000000000002E-4</c:v>
                </c:pt>
                <c:pt idx="3211">
                  <c:v>-3.5799999999999997E-4</c:v>
                </c:pt>
                <c:pt idx="3212">
                  <c:v>-3.5799999999999997E-4</c:v>
                </c:pt>
                <c:pt idx="3213">
                  <c:v>-3.6400000000000001E-4</c:v>
                </c:pt>
                <c:pt idx="3214">
                  <c:v>-3.7100000000000002E-4</c:v>
                </c:pt>
                <c:pt idx="3215">
                  <c:v>-3.77E-4</c:v>
                </c:pt>
                <c:pt idx="3216">
                  <c:v>-3.8400000000000001E-4</c:v>
                </c:pt>
                <c:pt idx="3217">
                  <c:v>-3.9100000000000002E-4</c:v>
                </c:pt>
                <c:pt idx="3218">
                  <c:v>-3.97E-4</c:v>
                </c:pt>
                <c:pt idx="3219">
                  <c:v>-3.97E-4</c:v>
                </c:pt>
                <c:pt idx="3220">
                  <c:v>-4.0400000000000001E-4</c:v>
                </c:pt>
                <c:pt idx="3221">
                  <c:v>-4.0999999999999999E-4</c:v>
                </c:pt>
                <c:pt idx="3222">
                  <c:v>-4.17E-4</c:v>
                </c:pt>
                <c:pt idx="3223">
                  <c:v>-4.2400000000000001E-4</c:v>
                </c:pt>
                <c:pt idx="3224">
                  <c:v>-4.2400000000000001E-4</c:v>
                </c:pt>
                <c:pt idx="3225">
                  <c:v>-4.2999999999999999E-4</c:v>
                </c:pt>
                <c:pt idx="3226">
                  <c:v>-4.2999999999999999E-4</c:v>
                </c:pt>
                <c:pt idx="3227">
                  <c:v>-4.37E-4</c:v>
                </c:pt>
                <c:pt idx="3228">
                  <c:v>-4.37E-4</c:v>
                </c:pt>
                <c:pt idx="3229">
                  <c:v>-4.37E-4</c:v>
                </c:pt>
                <c:pt idx="3230">
                  <c:v>-4.37E-4</c:v>
                </c:pt>
                <c:pt idx="3231">
                  <c:v>-4.37E-4</c:v>
                </c:pt>
                <c:pt idx="3232">
                  <c:v>-4.2999999999999999E-4</c:v>
                </c:pt>
                <c:pt idx="3233">
                  <c:v>-4.2999999999999999E-4</c:v>
                </c:pt>
                <c:pt idx="3234">
                  <c:v>-4.2400000000000001E-4</c:v>
                </c:pt>
                <c:pt idx="3235">
                  <c:v>-4.17E-4</c:v>
                </c:pt>
                <c:pt idx="3236">
                  <c:v>-4.17E-4</c:v>
                </c:pt>
                <c:pt idx="3237">
                  <c:v>-4.0999999999999999E-4</c:v>
                </c:pt>
                <c:pt idx="3238">
                  <c:v>-4.0400000000000001E-4</c:v>
                </c:pt>
                <c:pt idx="3239">
                  <c:v>-3.97E-4</c:v>
                </c:pt>
                <c:pt idx="3240">
                  <c:v>-3.97E-4</c:v>
                </c:pt>
                <c:pt idx="3241">
                  <c:v>-3.9100000000000002E-4</c:v>
                </c:pt>
                <c:pt idx="3242">
                  <c:v>-3.8400000000000001E-4</c:v>
                </c:pt>
                <c:pt idx="3243">
                  <c:v>-3.77E-4</c:v>
                </c:pt>
                <c:pt idx="3244">
                  <c:v>-3.77E-4</c:v>
                </c:pt>
                <c:pt idx="3245">
                  <c:v>-3.7100000000000002E-4</c:v>
                </c:pt>
                <c:pt idx="3246">
                  <c:v>-3.7100000000000002E-4</c:v>
                </c:pt>
                <c:pt idx="3247">
                  <c:v>-3.7100000000000002E-4</c:v>
                </c:pt>
                <c:pt idx="3248">
                  <c:v>-3.7100000000000002E-4</c:v>
                </c:pt>
                <c:pt idx="3249">
                  <c:v>-3.7100000000000002E-4</c:v>
                </c:pt>
                <c:pt idx="3250">
                  <c:v>-3.7100000000000002E-4</c:v>
                </c:pt>
                <c:pt idx="3251">
                  <c:v>-3.7100000000000002E-4</c:v>
                </c:pt>
                <c:pt idx="3252">
                  <c:v>-3.77E-4</c:v>
                </c:pt>
                <c:pt idx="3253">
                  <c:v>-3.8400000000000001E-4</c:v>
                </c:pt>
                <c:pt idx="3254">
                  <c:v>-3.8400000000000001E-4</c:v>
                </c:pt>
                <c:pt idx="3255">
                  <c:v>-3.9100000000000002E-4</c:v>
                </c:pt>
                <c:pt idx="3256">
                  <c:v>-3.97E-4</c:v>
                </c:pt>
                <c:pt idx="3257">
                  <c:v>-4.0400000000000001E-4</c:v>
                </c:pt>
                <c:pt idx="3258">
                  <c:v>-4.0999999999999999E-4</c:v>
                </c:pt>
                <c:pt idx="3259">
                  <c:v>-4.17E-4</c:v>
                </c:pt>
                <c:pt idx="3260">
                  <c:v>-4.2400000000000001E-4</c:v>
                </c:pt>
                <c:pt idx="3261">
                  <c:v>-4.2400000000000001E-4</c:v>
                </c:pt>
                <c:pt idx="3262">
                  <c:v>-4.2999999999999999E-4</c:v>
                </c:pt>
                <c:pt idx="3263">
                  <c:v>-4.37E-4</c:v>
                </c:pt>
                <c:pt idx="3264">
                  <c:v>-4.4299999999999998E-4</c:v>
                </c:pt>
                <c:pt idx="3265">
                  <c:v>-4.4299999999999998E-4</c:v>
                </c:pt>
                <c:pt idx="3266">
                  <c:v>-4.4299999999999998E-4</c:v>
                </c:pt>
                <c:pt idx="3267">
                  <c:v>-4.4299999999999998E-4</c:v>
                </c:pt>
                <c:pt idx="3268">
                  <c:v>-4.4299999999999998E-4</c:v>
                </c:pt>
                <c:pt idx="3269">
                  <c:v>-4.4299999999999998E-4</c:v>
                </c:pt>
                <c:pt idx="3270">
                  <c:v>-4.4299999999999998E-4</c:v>
                </c:pt>
                <c:pt idx="3271">
                  <c:v>-4.37E-4</c:v>
                </c:pt>
                <c:pt idx="3272">
                  <c:v>-4.37E-4</c:v>
                </c:pt>
                <c:pt idx="3273">
                  <c:v>-4.2999999999999999E-4</c:v>
                </c:pt>
                <c:pt idx="3274">
                  <c:v>-4.2400000000000001E-4</c:v>
                </c:pt>
                <c:pt idx="3275">
                  <c:v>-4.17E-4</c:v>
                </c:pt>
                <c:pt idx="3276">
                  <c:v>-4.0999999999999999E-4</c:v>
                </c:pt>
                <c:pt idx="3277">
                  <c:v>-4.0400000000000001E-4</c:v>
                </c:pt>
                <c:pt idx="3278">
                  <c:v>-3.9100000000000002E-4</c:v>
                </c:pt>
                <c:pt idx="3279">
                  <c:v>-3.8400000000000001E-4</c:v>
                </c:pt>
                <c:pt idx="3280">
                  <c:v>-3.77E-4</c:v>
                </c:pt>
                <c:pt idx="3281">
                  <c:v>-3.7100000000000002E-4</c:v>
                </c:pt>
                <c:pt idx="3282">
                  <c:v>-3.5799999999999997E-4</c:v>
                </c:pt>
                <c:pt idx="3283">
                  <c:v>-3.5100000000000002E-4</c:v>
                </c:pt>
                <c:pt idx="3284">
                  <c:v>-3.4499999999999998E-4</c:v>
                </c:pt>
                <c:pt idx="3285">
                  <c:v>-3.3799999999999998E-4</c:v>
                </c:pt>
                <c:pt idx="3286">
                  <c:v>-3.3100000000000002E-4</c:v>
                </c:pt>
                <c:pt idx="3287">
                  <c:v>-3.3100000000000002E-4</c:v>
                </c:pt>
                <c:pt idx="3288">
                  <c:v>-3.2499999999999999E-4</c:v>
                </c:pt>
                <c:pt idx="3289">
                  <c:v>-3.1799999999999998E-4</c:v>
                </c:pt>
                <c:pt idx="3290">
                  <c:v>-3.1799999999999998E-4</c:v>
                </c:pt>
                <c:pt idx="3291">
                  <c:v>-3.1799999999999998E-4</c:v>
                </c:pt>
                <c:pt idx="3292">
                  <c:v>-3.1799999999999998E-4</c:v>
                </c:pt>
                <c:pt idx="3293">
                  <c:v>-3.1799999999999998E-4</c:v>
                </c:pt>
                <c:pt idx="3294">
                  <c:v>-3.1799999999999998E-4</c:v>
                </c:pt>
                <c:pt idx="3295">
                  <c:v>-3.1799999999999998E-4</c:v>
                </c:pt>
                <c:pt idx="3296">
                  <c:v>-3.2499999999999999E-4</c:v>
                </c:pt>
                <c:pt idx="3297">
                  <c:v>-3.2499999999999999E-4</c:v>
                </c:pt>
                <c:pt idx="3298">
                  <c:v>-3.3100000000000002E-4</c:v>
                </c:pt>
                <c:pt idx="3299">
                  <c:v>-3.3100000000000002E-4</c:v>
                </c:pt>
                <c:pt idx="3300">
                  <c:v>-3.3799999999999998E-4</c:v>
                </c:pt>
                <c:pt idx="3301">
                  <c:v>-3.4499999999999998E-4</c:v>
                </c:pt>
                <c:pt idx="3302">
                  <c:v>-3.4499999999999998E-4</c:v>
                </c:pt>
                <c:pt idx="3303">
                  <c:v>-3.5100000000000002E-4</c:v>
                </c:pt>
                <c:pt idx="3304">
                  <c:v>-3.5799999999999997E-4</c:v>
                </c:pt>
                <c:pt idx="3305">
                  <c:v>-3.5799999999999997E-4</c:v>
                </c:pt>
                <c:pt idx="3306">
                  <c:v>-3.6400000000000001E-4</c:v>
                </c:pt>
                <c:pt idx="3307">
                  <c:v>-3.6400000000000001E-4</c:v>
                </c:pt>
                <c:pt idx="3308">
                  <c:v>-3.7100000000000002E-4</c:v>
                </c:pt>
                <c:pt idx="3309">
                  <c:v>-3.7100000000000002E-4</c:v>
                </c:pt>
                <c:pt idx="3310">
                  <c:v>-3.7100000000000002E-4</c:v>
                </c:pt>
                <c:pt idx="3311">
                  <c:v>-3.7100000000000002E-4</c:v>
                </c:pt>
                <c:pt idx="3312">
                  <c:v>-3.77E-4</c:v>
                </c:pt>
                <c:pt idx="3313">
                  <c:v>-3.77E-4</c:v>
                </c:pt>
                <c:pt idx="3314">
                  <c:v>-3.77E-4</c:v>
                </c:pt>
                <c:pt idx="3315">
                  <c:v>-3.77E-4</c:v>
                </c:pt>
                <c:pt idx="3316">
                  <c:v>-3.77E-4</c:v>
                </c:pt>
                <c:pt idx="3317">
                  <c:v>-3.77E-4</c:v>
                </c:pt>
                <c:pt idx="3318">
                  <c:v>-3.77E-4</c:v>
                </c:pt>
                <c:pt idx="3319">
                  <c:v>-3.77E-4</c:v>
                </c:pt>
                <c:pt idx="3320">
                  <c:v>-3.77E-4</c:v>
                </c:pt>
                <c:pt idx="3321">
                  <c:v>-3.77E-4</c:v>
                </c:pt>
                <c:pt idx="3322">
                  <c:v>-3.77E-4</c:v>
                </c:pt>
                <c:pt idx="3323">
                  <c:v>-3.77E-4</c:v>
                </c:pt>
                <c:pt idx="3324">
                  <c:v>-3.77E-4</c:v>
                </c:pt>
                <c:pt idx="3325">
                  <c:v>-3.77E-4</c:v>
                </c:pt>
                <c:pt idx="3326">
                  <c:v>-3.77E-4</c:v>
                </c:pt>
                <c:pt idx="3327">
                  <c:v>-3.77E-4</c:v>
                </c:pt>
                <c:pt idx="3328">
                  <c:v>-3.8400000000000001E-4</c:v>
                </c:pt>
                <c:pt idx="3329">
                  <c:v>-3.8400000000000001E-4</c:v>
                </c:pt>
                <c:pt idx="3330">
                  <c:v>-3.8400000000000001E-4</c:v>
                </c:pt>
                <c:pt idx="3331">
                  <c:v>-3.9100000000000002E-4</c:v>
                </c:pt>
                <c:pt idx="3332">
                  <c:v>-3.9100000000000002E-4</c:v>
                </c:pt>
                <c:pt idx="3333">
                  <c:v>-3.9100000000000002E-4</c:v>
                </c:pt>
                <c:pt idx="3334">
                  <c:v>-3.97E-4</c:v>
                </c:pt>
                <c:pt idx="3335">
                  <c:v>-3.97E-4</c:v>
                </c:pt>
                <c:pt idx="3336">
                  <c:v>-3.97E-4</c:v>
                </c:pt>
                <c:pt idx="3337">
                  <c:v>-3.97E-4</c:v>
                </c:pt>
                <c:pt idx="3338">
                  <c:v>-4.0400000000000001E-4</c:v>
                </c:pt>
                <c:pt idx="3339">
                  <c:v>-4.0400000000000001E-4</c:v>
                </c:pt>
                <c:pt idx="3340">
                  <c:v>-4.0400000000000001E-4</c:v>
                </c:pt>
                <c:pt idx="3341">
                  <c:v>-4.0400000000000001E-4</c:v>
                </c:pt>
                <c:pt idx="3342">
                  <c:v>-4.0400000000000001E-4</c:v>
                </c:pt>
                <c:pt idx="3343">
                  <c:v>-4.0400000000000001E-4</c:v>
                </c:pt>
                <c:pt idx="3344">
                  <c:v>-4.0400000000000001E-4</c:v>
                </c:pt>
                <c:pt idx="3345">
                  <c:v>-4.0400000000000001E-4</c:v>
                </c:pt>
                <c:pt idx="3346">
                  <c:v>-4.0400000000000001E-4</c:v>
                </c:pt>
                <c:pt idx="3347">
                  <c:v>-4.0400000000000001E-4</c:v>
                </c:pt>
                <c:pt idx="3348">
                  <c:v>-3.97E-4</c:v>
                </c:pt>
                <c:pt idx="3349">
                  <c:v>-3.97E-4</c:v>
                </c:pt>
                <c:pt idx="3350">
                  <c:v>-3.9100000000000002E-4</c:v>
                </c:pt>
                <c:pt idx="3351">
                  <c:v>-3.9100000000000002E-4</c:v>
                </c:pt>
                <c:pt idx="3352">
                  <c:v>-3.8400000000000001E-4</c:v>
                </c:pt>
                <c:pt idx="3353">
                  <c:v>-3.8400000000000001E-4</c:v>
                </c:pt>
                <c:pt idx="3354">
                  <c:v>-3.77E-4</c:v>
                </c:pt>
                <c:pt idx="3355">
                  <c:v>-3.77E-4</c:v>
                </c:pt>
                <c:pt idx="3356">
                  <c:v>-3.7100000000000002E-4</c:v>
                </c:pt>
                <c:pt idx="3357">
                  <c:v>-3.7100000000000002E-4</c:v>
                </c:pt>
                <c:pt idx="3358">
                  <c:v>-3.6400000000000001E-4</c:v>
                </c:pt>
                <c:pt idx="3359">
                  <c:v>-3.6400000000000001E-4</c:v>
                </c:pt>
                <c:pt idx="3360">
                  <c:v>-3.5799999999999997E-4</c:v>
                </c:pt>
                <c:pt idx="3361">
                  <c:v>-3.5799999999999997E-4</c:v>
                </c:pt>
                <c:pt idx="3362">
                  <c:v>-3.5799999999999997E-4</c:v>
                </c:pt>
                <c:pt idx="3363">
                  <c:v>-3.5799999999999997E-4</c:v>
                </c:pt>
                <c:pt idx="3364">
                  <c:v>-3.5799999999999997E-4</c:v>
                </c:pt>
                <c:pt idx="3365">
                  <c:v>-3.5799999999999997E-4</c:v>
                </c:pt>
                <c:pt idx="3366">
                  <c:v>-3.5799999999999997E-4</c:v>
                </c:pt>
                <c:pt idx="3367">
                  <c:v>-3.5799999999999997E-4</c:v>
                </c:pt>
                <c:pt idx="3368">
                  <c:v>-3.6400000000000001E-4</c:v>
                </c:pt>
                <c:pt idx="3369">
                  <c:v>-3.6400000000000001E-4</c:v>
                </c:pt>
                <c:pt idx="3370">
                  <c:v>-3.7100000000000002E-4</c:v>
                </c:pt>
                <c:pt idx="3371">
                  <c:v>-3.7100000000000002E-4</c:v>
                </c:pt>
                <c:pt idx="3372">
                  <c:v>-3.77E-4</c:v>
                </c:pt>
                <c:pt idx="3373">
                  <c:v>-3.77E-4</c:v>
                </c:pt>
                <c:pt idx="3374">
                  <c:v>-3.8400000000000001E-4</c:v>
                </c:pt>
                <c:pt idx="3375">
                  <c:v>-3.8400000000000001E-4</c:v>
                </c:pt>
                <c:pt idx="3376">
                  <c:v>-3.9100000000000002E-4</c:v>
                </c:pt>
                <c:pt idx="3377">
                  <c:v>-3.97E-4</c:v>
                </c:pt>
                <c:pt idx="3378">
                  <c:v>-3.97E-4</c:v>
                </c:pt>
                <c:pt idx="3379">
                  <c:v>-3.97E-4</c:v>
                </c:pt>
                <c:pt idx="3380">
                  <c:v>-4.0400000000000001E-4</c:v>
                </c:pt>
                <c:pt idx="3381">
                  <c:v>-4.0400000000000001E-4</c:v>
                </c:pt>
                <c:pt idx="3382">
                  <c:v>-4.0400000000000001E-4</c:v>
                </c:pt>
                <c:pt idx="3383">
                  <c:v>-4.0400000000000001E-4</c:v>
                </c:pt>
                <c:pt idx="3384">
                  <c:v>-4.0400000000000001E-4</c:v>
                </c:pt>
                <c:pt idx="3385">
                  <c:v>-3.97E-4</c:v>
                </c:pt>
                <c:pt idx="3386">
                  <c:v>-3.97E-4</c:v>
                </c:pt>
                <c:pt idx="3387">
                  <c:v>-3.97E-4</c:v>
                </c:pt>
                <c:pt idx="3388">
                  <c:v>-3.9100000000000002E-4</c:v>
                </c:pt>
                <c:pt idx="3389">
                  <c:v>-3.8400000000000001E-4</c:v>
                </c:pt>
                <c:pt idx="3390">
                  <c:v>-3.77E-4</c:v>
                </c:pt>
                <c:pt idx="3391">
                  <c:v>-3.7100000000000002E-4</c:v>
                </c:pt>
                <c:pt idx="3392">
                  <c:v>-3.6400000000000001E-4</c:v>
                </c:pt>
                <c:pt idx="3393">
                  <c:v>-3.5799999999999997E-4</c:v>
                </c:pt>
                <c:pt idx="3394">
                  <c:v>-3.5100000000000002E-4</c:v>
                </c:pt>
                <c:pt idx="3395">
                  <c:v>-3.4499999999999998E-4</c:v>
                </c:pt>
                <c:pt idx="3396">
                  <c:v>-3.3799999999999998E-4</c:v>
                </c:pt>
                <c:pt idx="3397">
                  <c:v>-3.3100000000000002E-4</c:v>
                </c:pt>
                <c:pt idx="3398">
                  <c:v>-3.2499999999999999E-4</c:v>
                </c:pt>
                <c:pt idx="3399">
                  <c:v>-3.1799999999999998E-4</c:v>
                </c:pt>
                <c:pt idx="3400">
                  <c:v>-3.1799999999999998E-4</c:v>
                </c:pt>
                <c:pt idx="3401">
                  <c:v>-3.1199999999999999E-4</c:v>
                </c:pt>
                <c:pt idx="3402">
                  <c:v>-3.0499999999999999E-4</c:v>
                </c:pt>
                <c:pt idx="3403">
                  <c:v>-3.0499999999999999E-4</c:v>
                </c:pt>
                <c:pt idx="3404">
                  <c:v>-3.0499999999999999E-4</c:v>
                </c:pt>
                <c:pt idx="3405">
                  <c:v>-3.0499999999999999E-4</c:v>
                </c:pt>
                <c:pt idx="3406">
                  <c:v>-3.0499999999999999E-4</c:v>
                </c:pt>
                <c:pt idx="3407">
                  <c:v>-3.0499999999999999E-4</c:v>
                </c:pt>
                <c:pt idx="3408">
                  <c:v>-3.0499999999999999E-4</c:v>
                </c:pt>
                <c:pt idx="3409">
                  <c:v>-3.0499999999999999E-4</c:v>
                </c:pt>
                <c:pt idx="3410">
                  <c:v>-3.1199999999999999E-4</c:v>
                </c:pt>
                <c:pt idx="3411">
                  <c:v>-3.1799999999999998E-4</c:v>
                </c:pt>
                <c:pt idx="3412">
                  <c:v>-3.2499999999999999E-4</c:v>
                </c:pt>
                <c:pt idx="3413">
                  <c:v>-3.2499999999999999E-4</c:v>
                </c:pt>
                <c:pt idx="3414">
                  <c:v>-3.3100000000000002E-4</c:v>
                </c:pt>
                <c:pt idx="3415">
                  <c:v>-3.3799999999999998E-4</c:v>
                </c:pt>
                <c:pt idx="3416">
                  <c:v>-3.4499999999999998E-4</c:v>
                </c:pt>
                <c:pt idx="3417">
                  <c:v>-3.5100000000000002E-4</c:v>
                </c:pt>
                <c:pt idx="3418">
                  <c:v>-3.5799999999999997E-4</c:v>
                </c:pt>
                <c:pt idx="3419">
                  <c:v>-3.6400000000000001E-4</c:v>
                </c:pt>
                <c:pt idx="3420">
                  <c:v>-3.7100000000000002E-4</c:v>
                </c:pt>
                <c:pt idx="3421">
                  <c:v>-3.77E-4</c:v>
                </c:pt>
                <c:pt idx="3422">
                  <c:v>-3.8400000000000001E-4</c:v>
                </c:pt>
                <c:pt idx="3423">
                  <c:v>-3.8400000000000001E-4</c:v>
                </c:pt>
                <c:pt idx="3424">
                  <c:v>-3.9100000000000002E-4</c:v>
                </c:pt>
                <c:pt idx="3425">
                  <c:v>-3.9100000000000002E-4</c:v>
                </c:pt>
                <c:pt idx="3426">
                  <c:v>-3.9100000000000002E-4</c:v>
                </c:pt>
                <c:pt idx="3427">
                  <c:v>-3.97E-4</c:v>
                </c:pt>
                <c:pt idx="3428">
                  <c:v>-3.97E-4</c:v>
                </c:pt>
                <c:pt idx="3429">
                  <c:v>-3.97E-4</c:v>
                </c:pt>
                <c:pt idx="3430">
                  <c:v>-3.97E-4</c:v>
                </c:pt>
                <c:pt idx="3431">
                  <c:v>-3.9100000000000002E-4</c:v>
                </c:pt>
                <c:pt idx="3432">
                  <c:v>-3.9100000000000002E-4</c:v>
                </c:pt>
                <c:pt idx="3433">
                  <c:v>-3.9100000000000002E-4</c:v>
                </c:pt>
                <c:pt idx="3434">
                  <c:v>-3.8400000000000001E-4</c:v>
                </c:pt>
                <c:pt idx="3435">
                  <c:v>-3.8400000000000001E-4</c:v>
                </c:pt>
                <c:pt idx="3436">
                  <c:v>-3.8400000000000001E-4</c:v>
                </c:pt>
                <c:pt idx="3437">
                  <c:v>-3.77E-4</c:v>
                </c:pt>
                <c:pt idx="3438">
                  <c:v>-3.77E-4</c:v>
                </c:pt>
                <c:pt idx="3439">
                  <c:v>-3.77E-4</c:v>
                </c:pt>
                <c:pt idx="3440">
                  <c:v>-3.7100000000000002E-4</c:v>
                </c:pt>
                <c:pt idx="3441">
                  <c:v>-3.7100000000000002E-4</c:v>
                </c:pt>
                <c:pt idx="3442">
                  <c:v>-3.7100000000000002E-4</c:v>
                </c:pt>
                <c:pt idx="3443">
                  <c:v>-3.7100000000000002E-4</c:v>
                </c:pt>
                <c:pt idx="3444">
                  <c:v>-3.7100000000000002E-4</c:v>
                </c:pt>
                <c:pt idx="3445">
                  <c:v>-3.7100000000000002E-4</c:v>
                </c:pt>
                <c:pt idx="3446">
                  <c:v>-3.7100000000000002E-4</c:v>
                </c:pt>
                <c:pt idx="3447">
                  <c:v>-3.7100000000000002E-4</c:v>
                </c:pt>
                <c:pt idx="3448">
                  <c:v>-3.7100000000000002E-4</c:v>
                </c:pt>
                <c:pt idx="3449">
                  <c:v>-3.77E-4</c:v>
                </c:pt>
                <c:pt idx="3450">
                  <c:v>-3.77E-4</c:v>
                </c:pt>
                <c:pt idx="3451">
                  <c:v>-3.8400000000000001E-4</c:v>
                </c:pt>
                <c:pt idx="3452">
                  <c:v>-3.8400000000000001E-4</c:v>
                </c:pt>
                <c:pt idx="3453">
                  <c:v>-3.8400000000000001E-4</c:v>
                </c:pt>
                <c:pt idx="3454">
                  <c:v>-3.9100000000000002E-4</c:v>
                </c:pt>
                <c:pt idx="3455">
                  <c:v>-3.9100000000000002E-4</c:v>
                </c:pt>
                <c:pt idx="3456">
                  <c:v>-3.97E-4</c:v>
                </c:pt>
                <c:pt idx="3457">
                  <c:v>-3.97E-4</c:v>
                </c:pt>
                <c:pt idx="3458">
                  <c:v>-4.0400000000000001E-4</c:v>
                </c:pt>
                <c:pt idx="3459">
                  <c:v>-4.0400000000000001E-4</c:v>
                </c:pt>
                <c:pt idx="3460">
                  <c:v>-4.0999999999999999E-4</c:v>
                </c:pt>
                <c:pt idx="3461">
                  <c:v>-4.0999999999999999E-4</c:v>
                </c:pt>
                <c:pt idx="3462">
                  <c:v>-4.0999999999999999E-4</c:v>
                </c:pt>
                <c:pt idx="3463">
                  <c:v>-4.0999999999999999E-4</c:v>
                </c:pt>
                <c:pt idx="3464">
                  <c:v>-4.0999999999999999E-4</c:v>
                </c:pt>
                <c:pt idx="3465">
                  <c:v>-4.0999999999999999E-4</c:v>
                </c:pt>
                <c:pt idx="3466">
                  <c:v>-4.0999999999999999E-4</c:v>
                </c:pt>
                <c:pt idx="3467">
                  <c:v>-4.0999999999999999E-4</c:v>
                </c:pt>
                <c:pt idx="3468">
                  <c:v>-4.0999999999999999E-4</c:v>
                </c:pt>
                <c:pt idx="3469">
                  <c:v>-4.0999999999999999E-4</c:v>
                </c:pt>
                <c:pt idx="3470">
                  <c:v>-4.0400000000000001E-4</c:v>
                </c:pt>
                <c:pt idx="3471">
                  <c:v>-4.0400000000000001E-4</c:v>
                </c:pt>
                <c:pt idx="3472">
                  <c:v>-4.0400000000000001E-4</c:v>
                </c:pt>
                <c:pt idx="3473">
                  <c:v>-3.97E-4</c:v>
                </c:pt>
                <c:pt idx="3474">
                  <c:v>-3.97E-4</c:v>
                </c:pt>
                <c:pt idx="3475">
                  <c:v>-3.9100000000000002E-4</c:v>
                </c:pt>
                <c:pt idx="3476">
                  <c:v>-3.9100000000000002E-4</c:v>
                </c:pt>
                <c:pt idx="3477">
                  <c:v>-3.9100000000000002E-4</c:v>
                </c:pt>
                <c:pt idx="3478">
                  <c:v>-3.8400000000000001E-4</c:v>
                </c:pt>
                <c:pt idx="3479">
                  <c:v>-3.8400000000000001E-4</c:v>
                </c:pt>
                <c:pt idx="3480">
                  <c:v>-3.8400000000000001E-4</c:v>
                </c:pt>
                <c:pt idx="3481">
                  <c:v>-3.77E-4</c:v>
                </c:pt>
                <c:pt idx="3482">
                  <c:v>-3.77E-4</c:v>
                </c:pt>
                <c:pt idx="3483">
                  <c:v>-3.77E-4</c:v>
                </c:pt>
                <c:pt idx="3484">
                  <c:v>-3.77E-4</c:v>
                </c:pt>
                <c:pt idx="3485">
                  <c:v>-3.77E-4</c:v>
                </c:pt>
                <c:pt idx="3486">
                  <c:v>-3.77E-4</c:v>
                </c:pt>
                <c:pt idx="3487">
                  <c:v>-3.77E-4</c:v>
                </c:pt>
                <c:pt idx="3488">
                  <c:v>-3.77E-4</c:v>
                </c:pt>
                <c:pt idx="3489">
                  <c:v>-3.77E-4</c:v>
                </c:pt>
                <c:pt idx="3490">
                  <c:v>-3.77E-4</c:v>
                </c:pt>
                <c:pt idx="3491">
                  <c:v>-3.77E-4</c:v>
                </c:pt>
                <c:pt idx="3492">
                  <c:v>-3.77E-4</c:v>
                </c:pt>
                <c:pt idx="3493">
                  <c:v>-3.77E-4</c:v>
                </c:pt>
                <c:pt idx="3494">
                  <c:v>-3.77E-4</c:v>
                </c:pt>
                <c:pt idx="3495">
                  <c:v>-3.77E-4</c:v>
                </c:pt>
                <c:pt idx="3496">
                  <c:v>-3.8400000000000001E-4</c:v>
                </c:pt>
                <c:pt idx="3497">
                  <c:v>-3.8400000000000001E-4</c:v>
                </c:pt>
                <c:pt idx="3498">
                  <c:v>-3.8400000000000001E-4</c:v>
                </c:pt>
                <c:pt idx="3499">
                  <c:v>-3.8400000000000001E-4</c:v>
                </c:pt>
                <c:pt idx="3500">
                  <c:v>-3.8400000000000001E-4</c:v>
                </c:pt>
                <c:pt idx="3501">
                  <c:v>-3.8400000000000001E-4</c:v>
                </c:pt>
                <c:pt idx="3502">
                  <c:v>-3.8400000000000001E-4</c:v>
                </c:pt>
                <c:pt idx="3503">
                  <c:v>-3.8400000000000001E-4</c:v>
                </c:pt>
                <c:pt idx="3504">
                  <c:v>-3.8400000000000001E-4</c:v>
                </c:pt>
                <c:pt idx="3505">
                  <c:v>-3.8400000000000001E-4</c:v>
                </c:pt>
                <c:pt idx="3506">
                  <c:v>-3.8400000000000001E-4</c:v>
                </c:pt>
                <c:pt idx="3507">
                  <c:v>-3.8400000000000001E-4</c:v>
                </c:pt>
                <c:pt idx="3508">
                  <c:v>-3.8400000000000001E-4</c:v>
                </c:pt>
                <c:pt idx="3509">
                  <c:v>-3.8400000000000001E-4</c:v>
                </c:pt>
                <c:pt idx="3510">
                  <c:v>-3.8400000000000001E-4</c:v>
                </c:pt>
                <c:pt idx="3511">
                  <c:v>-3.8400000000000001E-4</c:v>
                </c:pt>
                <c:pt idx="3512">
                  <c:v>-3.8400000000000001E-4</c:v>
                </c:pt>
                <c:pt idx="3513">
                  <c:v>-3.77E-4</c:v>
                </c:pt>
                <c:pt idx="3514">
                  <c:v>-3.77E-4</c:v>
                </c:pt>
                <c:pt idx="3515">
                  <c:v>-3.77E-4</c:v>
                </c:pt>
                <c:pt idx="3516">
                  <c:v>-3.77E-4</c:v>
                </c:pt>
                <c:pt idx="3517">
                  <c:v>-3.77E-4</c:v>
                </c:pt>
                <c:pt idx="3518">
                  <c:v>-3.77E-4</c:v>
                </c:pt>
                <c:pt idx="3519">
                  <c:v>-3.77E-4</c:v>
                </c:pt>
                <c:pt idx="3520">
                  <c:v>-3.77E-4</c:v>
                </c:pt>
                <c:pt idx="3521">
                  <c:v>-3.77E-4</c:v>
                </c:pt>
                <c:pt idx="3522">
                  <c:v>-3.77E-4</c:v>
                </c:pt>
                <c:pt idx="3523">
                  <c:v>-3.77E-4</c:v>
                </c:pt>
                <c:pt idx="3524">
                  <c:v>-3.77E-4</c:v>
                </c:pt>
                <c:pt idx="3525">
                  <c:v>-3.77E-4</c:v>
                </c:pt>
                <c:pt idx="3526">
                  <c:v>-3.77E-4</c:v>
                </c:pt>
                <c:pt idx="3527">
                  <c:v>-3.77E-4</c:v>
                </c:pt>
                <c:pt idx="3528">
                  <c:v>-3.77E-4</c:v>
                </c:pt>
                <c:pt idx="3529">
                  <c:v>-3.77E-4</c:v>
                </c:pt>
                <c:pt idx="3530">
                  <c:v>-3.8400000000000001E-4</c:v>
                </c:pt>
                <c:pt idx="3531">
                  <c:v>-3.8400000000000001E-4</c:v>
                </c:pt>
                <c:pt idx="3532">
                  <c:v>-3.8400000000000001E-4</c:v>
                </c:pt>
                <c:pt idx="3533">
                  <c:v>-3.8400000000000001E-4</c:v>
                </c:pt>
                <c:pt idx="3534">
                  <c:v>-3.8400000000000001E-4</c:v>
                </c:pt>
                <c:pt idx="3535">
                  <c:v>-3.8400000000000001E-4</c:v>
                </c:pt>
                <c:pt idx="3536">
                  <c:v>-3.8400000000000001E-4</c:v>
                </c:pt>
                <c:pt idx="3537">
                  <c:v>-3.8400000000000001E-4</c:v>
                </c:pt>
                <c:pt idx="3538">
                  <c:v>-3.8400000000000001E-4</c:v>
                </c:pt>
                <c:pt idx="3539">
                  <c:v>-3.8400000000000001E-4</c:v>
                </c:pt>
                <c:pt idx="3540">
                  <c:v>-3.8400000000000001E-4</c:v>
                </c:pt>
                <c:pt idx="3541">
                  <c:v>-3.8400000000000001E-4</c:v>
                </c:pt>
                <c:pt idx="3542">
                  <c:v>-3.8400000000000001E-4</c:v>
                </c:pt>
                <c:pt idx="3543">
                  <c:v>-3.8400000000000001E-4</c:v>
                </c:pt>
                <c:pt idx="3544">
                  <c:v>-3.8400000000000001E-4</c:v>
                </c:pt>
                <c:pt idx="3545">
                  <c:v>-3.8400000000000001E-4</c:v>
                </c:pt>
                <c:pt idx="3546">
                  <c:v>-3.77E-4</c:v>
                </c:pt>
                <c:pt idx="3547">
                  <c:v>-3.77E-4</c:v>
                </c:pt>
                <c:pt idx="3548">
                  <c:v>-3.77E-4</c:v>
                </c:pt>
                <c:pt idx="3549">
                  <c:v>-3.77E-4</c:v>
                </c:pt>
                <c:pt idx="3550">
                  <c:v>-3.7100000000000002E-4</c:v>
                </c:pt>
                <c:pt idx="3551">
                  <c:v>-3.7100000000000002E-4</c:v>
                </c:pt>
                <c:pt idx="3552">
                  <c:v>-3.7100000000000002E-4</c:v>
                </c:pt>
                <c:pt idx="3553">
                  <c:v>-3.6400000000000001E-4</c:v>
                </c:pt>
                <c:pt idx="3554">
                  <c:v>-3.6400000000000001E-4</c:v>
                </c:pt>
                <c:pt idx="3555">
                  <c:v>-3.6400000000000001E-4</c:v>
                </c:pt>
                <c:pt idx="3556">
                  <c:v>-3.6400000000000001E-4</c:v>
                </c:pt>
                <c:pt idx="3557">
                  <c:v>-3.5799999999999997E-4</c:v>
                </c:pt>
                <c:pt idx="3558">
                  <c:v>-3.5799999999999997E-4</c:v>
                </c:pt>
                <c:pt idx="3559">
                  <c:v>-3.5799999999999997E-4</c:v>
                </c:pt>
                <c:pt idx="3560">
                  <c:v>-3.5799999999999997E-4</c:v>
                </c:pt>
                <c:pt idx="3561">
                  <c:v>-3.5100000000000002E-4</c:v>
                </c:pt>
                <c:pt idx="3562">
                  <c:v>-3.5100000000000002E-4</c:v>
                </c:pt>
                <c:pt idx="3563">
                  <c:v>-3.5100000000000002E-4</c:v>
                </c:pt>
                <c:pt idx="3564">
                  <c:v>-3.5100000000000002E-4</c:v>
                </c:pt>
                <c:pt idx="3565">
                  <c:v>-3.5100000000000002E-4</c:v>
                </c:pt>
                <c:pt idx="3566">
                  <c:v>-3.5100000000000002E-4</c:v>
                </c:pt>
                <c:pt idx="3567">
                  <c:v>-3.5100000000000002E-4</c:v>
                </c:pt>
                <c:pt idx="3568">
                  <c:v>-3.5100000000000002E-4</c:v>
                </c:pt>
                <c:pt idx="3569">
                  <c:v>-3.5799999999999997E-4</c:v>
                </c:pt>
                <c:pt idx="3570">
                  <c:v>-3.5799999999999997E-4</c:v>
                </c:pt>
                <c:pt idx="3571">
                  <c:v>-3.5799999999999997E-4</c:v>
                </c:pt>
                <c:pt idx="3572">
                  <c:v>-3.5799999999999997E-4</c:v>
                </c:pt>
                <c:pt idx="3573">
                  <c:v>-3.5799999999999997E-4</c:v>
                </c:pt>
                <c:pt idx="3574">
                  <c:v>-3.5799999999999997E-4</c:v>
                </c:pt>
                <c:pt idx="3575">
                  <c:v>-3.5799999999999997E-4</c:v>
                </c:pt>
                <c:pt idx="3576">
                  <c:v>-3.5799999999999997E-4</c:v>
                </c:pt>
                <c:pt idx="3577">
                  <c:v>-3.5799999999999997E-4</c:v>
                </c:pt>
                <c:pt idx="3578">
                  <c:v>-3.5799999999999997E-4</c:v>
                </c:pt>
                <c:pt idx="3579">
                  <c:v>-3.5799999999999997E-4</c:v>
                </c:pt>
                <c:pt idx="3580">
                  <c:v>-3.5799999999999997E-4</c:v>
                </c:pt>
                <c:pt idx="3581">
                  <c:v>-3.5799999999999997E-4</c:v>
                </c:pt>
                <c:pt idx="3582">
                  <c:v>-3.5100000000000002E-4</c:v>
                </c:pt>
                <c:pt idx="3583">
                  <c:v>-3.5100000000000002E-4</c:v>
                </c:pt>
                <c:pt idx="3584">
                  <c:v>-3.5100000000000002E-4</c:v>
                </c:pt>
                <c:pt idx="3585">
                  <c:v>-3.4499999999999998E-4</c:v>
                </c:pt>
                <c:pt idx="3586">
                  <c:v>-3.4499999999999998E-4</c:v>
                </c:pt>
                <c:pt idx="3587">
                  <c:v>-3.3799999999999998E-4</c:v>
                </c:pt>
                <c:pt idx="3588">
                  <c:v>-3.3799999999999998E-4</c:v>
                </c:pt>
                <c:pt idx="3589">
                  <c:v>-3.3100000000000002E-4</c:v>
                </c:pt>
                <c:pt idx="3590">
                  <c:v>-3.2499999999999999E-4</c:v>
                </c:pt>
                <c:pt idx="3591">
                  <c:v>-3.2499999999999999E-4</c:v>
                </c:pt>
                <c:pt idx="3592">
                  <c:v>-3.1799999999999998E-4</c:v>
                </c:pt>
                <c:pt idx="3593">
                  <c:v>-3.1799999999999998E-4</c:v>
                </c:pt>
                <c:pt idx="3594">
                  <c:v>-3.1199999999999999E-4</c:v>
                </c:pt>
                <c:pt idx="3595">
                  <c:v>-3.1199999999999999E-4</c:v>
                </c:pt>
                <c:pt idx="3596">
                  <c:v>-3.0499999999999999E-4</c:v>
                </c:pt>
                <c:pt idx="3597">
                  <c:v>-3.0499999999999999E-4</c:v>
                </c:pt>
                <c:pt idx="3598">
                  <c:v>-3.0499999999999999E-4</c:v>
                </c:pt>
                <c:pt idx="3599">
                  <c:v>-2.9799999999999998E-4</c:v>
                </c:pt>
                <c:pt idx="3600">
                  <c:v>-2.9799999999999998E-4</c:v>
                </c:pt>
                <c:pt idx="3601">
                  <c:v>-2.9799999999999998E-4</c:v>
                </c:pt>
                <c:pt idx="3602">
                  <c:v>-2.9799999999999998E-4</c:v>
                </c:pt>
                <c:pt idx="3603">
                  <c:v>-2.9799999999999998E-4</c:v>
                </c:pt>
                <c:pt idx="3604">
                  <c:v>-3.0499999999999999E-4</c:v>
                </c:pt>
                <c:pt idx="3605">
                  <c:v>-3.0499999999999999E-4</c:v>
                </c:pt>
                <c:pt idx="3606">
                  <c:v>-3.0499999999999999E-4</c:v>
                </c:pt>
                <c:pt idx="3607">
                  <c:v>-3.1199999999999999E-4</c:v>
                </c:pt>
                <c:pt idx="3608">
                  <c:v>-3.1199999999999999E-4</c:v>
                </c:pt>
                <c:pt idx="3609">
                  <c:v>-3.1799999999999998E-4</c:v>
                </c:pt>
                <c:pt idx="3610">
                  <c:v>-3.2499999999999999E-4</c:v>
                </c:pt>
                <c:pt idx="3611">
                  <c:v>-3.2499999999999999E-4</c:v>
                </c:pt>
                <c:pt idx="3612">
                  <c:v>-3.3100000000000002E-4</c:v>
                </c:pt>
                <c:pt idx="3613">
                  <c:v>-3.3799999999999998E-4</c:v>
                </c:pt>
                <c:pt idx="3614">
                  <c:v>-3.3799999999999998E-4</c:v>
                </c:pt>
                <c:pt idx="3615">
                  <c:v>-3.4499999999999998E-4</c:v>
                </c:pt>
                <c:pt idx="3616">
                  <c:v>-3.4499999999999998E-4</c:v>
                </c:pt>
                <c:pt idx="3617">
                  <c:v>-3.5100000000000002E-4</c:v>
                </c:pt>
                <c:pt idx="3618">
                  <c:v>-3.5100000000000002E-4</c:v>
                </c:pt>
                <c:pt idx="3619">
                  <c:v>-3.5100000000000002E-4</c:v>
                </c:pt>
                <c:pt idx="3620">
                  <c:v>-3.5100000000000002E-4</c:v>
                </c:pt>
                <c:pt idx="3621">
                  <c:v>-3.5799999999999997E-4</c:v>
                </c:pt>
                <c:pt idx="3622">
                  <c:v>-3.5100000000000002E-4</c:v>
                </c:pt>
                <c:pt idx="3623">
                  <c:v>-3.5100000000000002E-4</c:v>
                </c:pt>
                <c:pt idx="3624">
                  <c:v>-3.5100000000000002E-4</c:v>
                </c:pt>
                <c:pt idx="3625">
                  <c:v>-3.5100000000000002E-4</c:v>
                </c:pt>
                <c:pt idx="3626">
                  <c:v>-3.4499999999999998E-4</c:v>
                </c:pt>
                <c:pt idx="3627">
                  <c:v>-3.4499999999999998E-4</c:v>
                </c:pt>
                <c:pt idx="3628">
                  <c:v>-3.4499999999999998E-4</c:v>
                </c:pt>
                <c:pt idx="3629">
                  <c:v>-3.3799999999999998E-4</c:v>
                </c:pt>
                <c:pt idx="3630">
                  <c:v>-3.3100000000000002E-4</c:v>
                </c:pt>
                <c:pt idx="3631">
                  <c:v>-3.3100000000000002E-4</c:v>
                </c:pt>
                <c:pt idx="3632">
                  <c:v>-3.2499999999999999E-4</c:v>
                </c:pt>
                <c:pt idx="3633">
                  <c:v>-3.2499999999999999E-4</c:v>
                </c:pt>
                <c:pt idx="3634">
                  <c:v>-3.1799999999999998E-4</c:v>
                </c:pt>
                <c:pt idx="3635">
                  <c:v>-3.1799999999999998E-4</c:v>
                </c:pt>
                <c:pt idx="3636">
                  <c:v>-3.1199999999999999E-4</c:v>
                </c:pt>
                <c:pt idx="3637">
                  <c:v>-3.1199999999999999E-4</c:v>
                </c:pt>
                <c:pt idx="3638">
                  <c:v>-3.1199999999999999E-4</c:v>
                </c:pt>
                <c:pt idx="3639">
                  <c:v>-3.1199999999999999E-4</c:v>
                </c:pt>
                <c:pt idx="3640">
                  <c:v>-3.1199999999999999E-4</c:v>
                </c:pt>
                <c:pt idx="3641">
                  <c:v>-3.1199999999999999E-4</c:v>
                </c:pt>
                <c:pt idx="3642">
                  <c:v>-3.1199999999999999E-4</c:v>
                </c:pt>
                <c:pt idx="3643">
                  <c:v>-3.1799999999999998E-4</c:v>
                </c:pt>
                <c:pt idx="3644">
                  <c:v>-3.1799999999999998E-4</c:v>
                </c:pt>
                <c:pt idx="3645">
                  <c:v>-3.2499999999999999E-4</c:v>
                </c:pt>
                <c:pt idx="3646">
                  <c:v>-3.3100000000000002E-4</c:v>
                </c:pt>
                <c:pt idx="3647">
                  <c:v>-3.3100000000000002E-4</c:v>
                </c:pt>
                <c:pt idx="3648">
                  <c:v>-3.3799999999999998E-4</c:v>
                </c:pt>
                <c:pt idx="3649">
                  <c:v>-3.4499999999999998E-4</c:v>
                </c:pt>
                <c:pt idx="3650">
                  <c:v>-3.5100000000000002E-4</c:v>
                </c:pt>
                <c:pt idx="3651">
                  <c:v>-3.5799999999999997E-4</c:v>
                </c:pt>
                <c:pt idx="3652">
                  <c:v>-3.6400000000000001E-4</c:v>
                </c:pt>
                <c:pt idx="3653">
                  <c:v>-3.7100000000000002E-4</c:v>
                </c:pt>
                <c:pt idx="3654">
                  <c:v>-3.77E-4</c:v>
                </c:pt>
                <c:pt idx="3655">
                  <c:v>-3.8400000000000001E-4</c:v>
                </c:pt>
                <c:pt idx="3656">
                  <c:v>-3.9100000000000002E-4</c:v>
                </c:pt>
                <c:pt idx="3657">
                  <c:v>-3.9100000000000002E-4</c:v>
                </c:pt>
                <c:pt idx="3658">
                  <c:v>-3.97E-4</c:v>
                </c:pt>
                <c:pt idx="3659">
                  <c:v>-3.97E-4</c:v>
                </c:pt>
                <c:pt idx="3660">
                  <c:v>-4.0400000000000001E-4</c:v>
                </c:pt>
                <c:pt idx="3661">
                  <c:v>-4.0400000000000001E-4</c:v>
                </c:pt>
                <c:pt idx="3662">
                  <c:v>-4.0400000000000001E-4</c:v>
                </c:pt>
                <c:pt idx="3663">
                  <c:v>-4.0400000000000001E-4</c:v>
                </c:pt>
                <c:pt idx="3664">
                  <c:v>-3.97E-4</c:v>
                </c:pt>
                <c:pt idx="3665">
                  <c:v>-3.97E-4</c:v>
                </c:pt>
                <c:pt idx="3666">
                  <c:v>-3.97E-4</c:v>
                </c:pt>
                <c:pt idx="3667">
                  <c:v>-3.9100000000000002E-4</c:v>
                </c:pt>
                <c:pt idx="3668">
                  <c:v>-3.8400000000000001E-4</c:v>
                </c:pt>
                <c:pt idx="3669">
                  <c:v>-3.77E-4</c:v>
                </c:pt>
                <c:pt idx="3670">
                  <c:v>-3.77E-4</c:v>
                </c:pt>
                <c:pt idx="3671">
                  <c:v>-3.7100000000000002E-4</c:v>
                </c:pt>
                <c:pt idx="3672">
                  <c:v>-3.6400000000000001E-4</c:v>
                </c:pt>
                <c:pt idx="3673">
                  <c:v>-3.5799999999999997E-4</c:v>
                </c:pt>
                <c:pt idx="3674">
                  <c:v>-3.5100000000000002E-4</c:v>
                </c:pt>
                <c:pt idx="3675">
                  <c:v>-3.4499999999999998E-4</c:v>
                </c:pt>
                <c:pt idx="3676">
                  <c:v>-3.3799999999999998E-4</c:v>
                </c:pt>
                <c:pt idx="3677">
                  <c:v>-3.3100000000000002E-4</c:v>
                </c:pt>
                <c:pt idx="3678">
                  <c:v>-3.3100000000000002E-4</c:v>
                </c:pt>
                <c:pt idx="3679">
                  <c:v>-3.2499999999999999E-4</c:v>
                </c:pt>
                <c:pt idx="3680">
                  <c:v>-3.2499999999999999E-4</c:v>
                </c:pt>
                <c:pt idx="3681">
                  <c:v>-3.1799999999999998E-4</c:v>
                </c:pt>
                <c:pt idx="3682">
                  <c:v>-3.1799999999999998E-4</c:v>
                </c:pt>
                <c:pt idx="3683">
                  <c:v>-3.1799999999999998E-4</c:v>
                </c:pt>
                <c:pt idx="3684">
                  <c:v>-3.1799999999999998E-4</c:v>
                </c:pt>
                <c:pt idx="3685">
                  <c:v>-3.1799999999999998E-4</c:v>
                </c:pt>
                <c:pt idx="3686">
                  <c:v>-3.1799999999999998E-4</c:v>
                </c:pt>
                <c:pt idx="3687">
                  <c:v>-3.2499999999999999E-4</c:v>
                </c:pt>
                <c:pt idx="3688">
                  <c:v>-3.2499999999999999E-4</c:v>
                </c:pt>
                <c:pt idx="3689">
                  <c:v>-3.3100000000000002E-4</c:v>
                </c:pt>
                <c:pt idx="3690">
                  <c:v>-3.3100000000000002E-4</c:v>
                </c:pt>
                <c:pt idx="3691">
                  <c:v>-3.3799999999999998E-4</c:v>
                </c:pt>
                <c:pt idx="3692">
                  <c:v>-3.4499999999999998E-4</c:v>
                </c:pt>
                <c:pt idx="3693">
                  <c:v>-3.5100000000000002E-4</c:v>
                </c:pt>
                <c:pt idx="3694">
                  <c:v>-3.5799999999999997E-4</c:v>
                </c:pt>
                <c:pt idx="3695">
                  <c:v>-3.5799999999999997E-4</c:v>
                </c:pt>
                <c:pt idx="3696">
                  <c:v>-3.6400000000000001E-4</c:v>
                </c:pt>
                <c:pt idx="3697">
                  <c:v>-3.7100000000000002E-4</c:v>
                </c:pt>
                <c:pt idx="3698">
                  <c:v>-3.77E-4</c:v>
                </c:pt>
                <c:pt idx="3699">
                  <c:v>-3.77E-4</c:v>
                </c:pt>
                <c:pt idx="3700">
                  <c:v>-3.8400000000000001E-4</c:v>
                </c:pt>
                <c:pt idx="3701">
                  <c:v>-3.9100000000000002E-4</c:v>
                </c:pt>
                <c:pt idx="3702">
                  <c:v>-3.9100000000000002E-4</c:v>
                </c:pt>
                <c:pt idx="3703">
                  <c:v>-3.9100000000000002E-4</c:v>
                </c:pt>
                <c:pt idx="3704">
                  <c:v>-3.97E-4</c:v>
                </c:pt>
                <c:pt idx="3705">
                  <c:v>-3.97E-4</c:v>
                </c:pt>
                <c:pt idx="3706">
                  <c:v>-3.97E-4</c:v>
                </c:pt>
                <c:pt idx="3707">
                  <c:v>-3.97E-4</c:v>
                </c:pt>
                <c:pt idx="3708">
                  <c:v>-3.97E-4</c:v>
                </c:pt>
                <c:pt idx="3709">
                  <c:v>-3.97E-4</c:v>
                </c:pt>
                <c:pt idx="3710">
                  <c:v>-3.9100000000000002E-4</c:v>
                </c:pt>
                <c:pt idx="3711">
                  <c:v>-3.9100000000000002E-4</c:v>
                </c:pt>
                <c:pt idx="3712">
                  <c:v>-3.9100000000000002E-4</c:v>
                </c:pt>
                <c:pt idx="3713">
                  <c:v>-3.8400000000000001E-4</c:v>
                </c:pt>
                <c:pt idx="3714">
                  <c:v>-3.8400000000000001E-4</c:v>
                </c:pt>
                <c:pt idx="3715">
                  <c:v>-3.77E-4</c:v>
                </c:pt>
                <c:pt idx="3716">
                  <c:v>-3.77E-4</c:v>
                </c:pt>
                <c:pt idx="3717">
                  <c:v>-3.7100000000000002E-4</c:v>
                </c:pt>
                <c:pt idx="3718">
                  <c:v>-3.7100000000000002E-4</c:v>
                </c:pt>
                <c:pt idx="3719">
                  <c:v>-3.6400000000000001E-4</c:v>
                </c:pt>
                <c:pt idx="3720">
                  <c:v>-3.6400000000000001E-4</c:v>
                </c:pt>
                <c:pt idx="3721">
                  <c:v>-3.5799999999999997E-4</c:v>
                </c:pt>
                <c:pt idx="3722">
                  <c:v>-3.5799999999999997E-4</c:v>
                </c:pt>
                <c:pt idx="3723">
                  <c:v>-3.5100000000000002E-4</c:v>
                </c:pt>
                <c:pt idx="3724">
                  <c:v>-3.5100000000000002E-4</c:v>
                </c:pt>
                <c:pt idx="3725">
                  <c:v>-3.5100000000000002E-4</c:v>
                </c:pt>
                <c:pt idx="3726">
                  <c:v>-3.5100000000000002E-4</c:v>
                </c:pt>
                <c:pt idx="3727">
                  <c:v>-3.4499999999999998E-4</c:v>
                </c:pt>
                <c:pt idx="3728">
                  <c:v>-3.4499999999999998E-4</c:v>
                </c:pt>
                <c:pt idx="3729">
                  <c:v>-3.4499999999999998E-4</c:v>
                </c:pt>
                <c:pt idx="3730">
                  <c:v>-3.4499999999999998E-4</c:v>
                </c:pt>
                <c:pt idx="3731">
                  <c:v>-3.5100000000000002E-4</c:v>
                </c:pt>
                <c:pt idx="3732">
                  <c:v>-3.5100000000000002E-4</c:v>
                </c:pt>
                <c:pt idx="3733">
                  <c:v>-3.5100000000000002E-4</c:v>
                </c:pt>
                <c:pt idx="3734">
                  <c:v>-3.5100000000000002E-4</c:v>
                </c:pt>
                <c:pt idx="3735">
                  <c:v>-3.5799999999999997E-4</c:v>
                </c:pt>
                <c:pt idx="3736">
                  <c:v>-3.5799999999999997E-4</c:v>
                </c:pt>
                <c:pt idx="3737">
                  <c:v>-3.6400000000000001E-4</c:v>
                </c:pt>
                <c:pt idx="3738">
                  <c:v>-3.6400000000000001E-4</c:v>
                </c:pt>
                <c:pt idx="3739">
                  <c:v>-3.7100000000000002E-4</c:v>
                </c:pt>
                <c:pt idx="3740">
                  <c:v>-3.7100000000000002E-4</c:v>
                </c:pt>
                <c:pt idx="3741">
                  <c:v>-3.77E-4</c:v>
                </c:pt>
                <c:pt idx="3742">
                  <c:v>-3.77E-4</c:v>
                </c:pt>
                <c:pt idx="3743">
                  <c:v>-3.77E-4</c:v>
                </c:pt>
                <c:pt idx="3744">
                  <c:v>-3.8400000000000001E-4</c:v>
                </c:pt>
                <c:pt idx="3745">
                  <c:v>-3.8400000000000001E-4</c:v>
                </c:pt>
                <c:pt idx="3746">
                  <c:v>-3.8400000000000001E-4</c:v>
                </c:pt>
                <c:pt idx="3747">
                  <c:v>-3.8400000000000001E-4</c:v>
                </c:pt>
                <c:pt idx="3748">
                  <c:v>-3.8400000000000001E-4</c:v>
                </c:pt>
                <c:pt idx="3749">
                  <c:v>-3.8400000000000001E-4</c:v>
                </c:pt>
                <c:pt idx="3750">
                  <c:v>-3.8400000000000001E-4</c:v>
                </c:pt>
                <c:pt idx="3751">
                  <c:v>-3.77E-4</c:v>
                </c:pt>
                <c:pt idx="3752">
                  <c:v>-3.77E-4</c:v>
                </c:pt>
                <c:pt idx="3753">
                  <c:v>-3.7100000000000002E-4</c:v>
                </c:pt>
                <c:pt idx="3754">
                  <c:v>-3.7100000000000002E-4</c:v>
                </c:pt>
                <c:pt idx="3755">
                  <c:v>-3.6400000000000001E-4</c:v>
                </c:pt>
                <c:pt idx="3756">
                  <c:v>-3.5799999999999997E-4</c:v>
                </c:pt>
                <c:pt idx="3757">
                  <c:v>-3.5100000000000002E-4</c:v>
                </c:pt>
                <c:pt idx="3758">
                  <c:v>-3.4499999999999998E-4</c:v>
                </c:pt>
                <c:pt idx="3759">
                  <c:v>-3.3799999999999998E-4</c:v>
                </c:pt>
                <c:pt idx="3760">
                  <c:v>-3.3100000000000002E-4</c:v>
                </c:pt>
                <c:pt idx="3761">
                  <c:v>-3.1799999999999998E-4</c:v>
                </c:pt>
                <c:pt idx="3762">
                  <c:v>-3.1199999999999999E-4</c:v>
                </c:pt>
                <c:pt idx="3763">
                  <c:v>-3.0499999999999999E-4</c:v>
                </c:pt>
                <c:pt idx="3764">
                  <c:v>-2.9799999999999998E-4</c:v>
                </c:pt>
                <c:pt idx="3765">
                  <c:v>-2.8499999999999999E-4</c:v>
                </c:pt>
                <c:pt idx="3766">
                  <c:v>-2.7900000000000001E-4</c:v>
                </c:pt>
                <c:pt idx="3767">
                  <c:v>-2.72E-4</c:v>
                </c:pt>
                <c:pt idx="3768">
                  <c:v>-2.6499999999999999E-4</c:v>
                </c:pt>
                <c:pt idx="3769">
                  <c:v>-2.5900000000000001E-4</c:v>
                </c:pt>
                <c:pt idx="3770">
                  <c:v>-2.5900000000000001E-4</c:v>
                </c:pt>
                <c:pt idx="3771">
                  <c:v>-2.52E-4</c:v>
                </c:pt>
                <c:pt idx="3772">
                  <c:v>-2.52E-4</c:v>
                </c:pt>
                <c:pt idx="3773">
                  <c:v>-2.52E-4</c:v>
                </c:pt>
                <c:pt idx="3774">
                  <c:v>-2.52E-4</c:v>
                </c:pt>
                <c:pt idx="3775">
                  <c:v>-2.52E-4</c:v>
                </c:pt>
                <c:pt idx="3776">
                  <c:v>-2.52E-4</c:v>
                </c:pt>
                <c:pt idx="3777">
                  <c:v>-2.5900000000000001E-4</c:v>
                </c:pt>
                <c:pt idx="3778">
                  <c:v>-2.5900000000000001E-4</c:v>
                </c:pt>
                <c:pt idx="3779">
                  <c:v>-2.6499999999999999E-4</c:v>
                </c:pt>
                <c:pt idx="3780">
                  <c:v>-2.72E-4</c:v>
                </c:pt>
                <c:pt idx="3781">
                  <c:v>-2.7900000000000001E-4</c:v>
                </c:pt>
                <c:pt idx="3782">
                  <c:v>-2.92E-4</c:v>
                </c:pt>
                <c:pt idx="3783">
                  <c:v>-2.9799999999999998E-4</c:v>
                </c:pt>
                <c:pt idx="3784">
                  <c:v>-3.1199999999999999E-4</c:v>
                </c:pt>
                <c:pt idx="3785">
                  <c:v>-3.1799999999999998E-4</c:v>
                </c:pt>
                <c:pt idx="3786">
                  <c:v>-3.3100000000000002E-4</c:v>
                </c:pt>
                <c:pt idx="3787">
                  <c:v>-3.3799999999999998E-4</c:v>
                </c:pt>
                <c:pt idx="3788">
                  <c:v>-3.5100000000000002E-4</c:v>
                </c:pt>
                <c:pt idx="3789">
                  <c:v>-3.5799999999999997E-4</c:v>
                </c:pt>
                <c:pt idx="3790">
                  <c:v>-3.7100000000000002E-4</c:v>
                </c:pt>
                <c:pt idx="3791">
                  <c:v>-3.77E-4</c:v>
                </c:pt>
                <c:pt idx="3792">
                  <c:v>-3.8400000000000001E-4</c:v>
                </c:pt>
                <c:pt idx="3793">
                  <c:v>-3.9100000000000002E-4</c:v>
                </c:pt>
                <c:pt idx="3794">
                  <c:v>-3.97E-4</c:v>
                </c:pt>
                <c:pt idx="3795">
                  <c:v>-4.0400000000000001E-4</c:v>
                </c:pt>
                <c:pt idx="3796">
                  <c:v>-4.0400000000000001E-4</c:v>
                </c:pt>
                <c:pt idx="3797">
                  <c:v>-4.0999999999999999E-4</c:v>
                </c:pt>
                <c:pt idx="3798">
                  <c:v>-4.0999999999999999E-4</c:v>
                </c:pt>
                <c:pt idx="3799">
                  <c:v>-4.0999999999999999E-4</c:v>
                </c:pt>
                <c:pt idx="3800">
                  <c:v>-4.0400000000000001E-4</c:v>
                </c:pt>
                <c:pt idx="3801">
                  <c:v>-4.0400000000000001E-4</c:v>
                </c:pt>
                <c:pt idx="3802">
                  <c:v>-3.97E-4</c:v>
                </c:pt>
                <c:pt idx="3803">
                  <c:v>-3.9100000000000002E-4</c:v>
                </c:pt>
                <c:pt idx="3804">
                  <c:v>-3.8400000000000001E-4</c:v>
                </c:pt>
                <c:pt idx="3805">
                  <c:v>-3.77E-4</c:v>
                </c:pt>
                <c:pt idx="3806">
                  <c:v>-3.7100000000000002E-4</c:v>
                </c:pt>
                <c:pt idx="3807">
                  <c:v>-3.5799999999999997E-4</c:v>
                </c:pt>
                <c:pt idx="3808">
                  <c:v>-3.5100000000000002E-4</c:v>
                </c:pt>
                <c:pt idx="3809">
                  <c:v>-3.4499999999999998E-4</c:v>
                </c:pt>
                <c:pt idx="3810">
                  <c:v>-3.3100000000000002E-4</c:v>
                </c:pt>
                <c:pt idx="3811">
                  <c:v>-3.2499999999999999E-4</c:v>
                </c:pt>
                <c:pt idx="3812">
                  <c:v>-3.1799999999999998E-4</c:v>
                </c:pt>
                <c:pt idx="3813">
                  <c:v>-3.1199999999999999E-4</c:v>
                </c:pt>
                <c:pt idx="3814">
                  <c:v>-3.0499999999999999E-4</c:v>
                </c:pt>
                <c:pt idx="3815">
                  <c:v>-2.9799999999999998E-4</c:v>
                </c:pt>
                <c:pt idx="3816">
                  <c:v>-2.92E-4</c:v>
                </c:pt>
                <c:pt idx="3817">
                  <c:v>-2.8499999999999999E-4</c:v>
                </c:pt>
                <c:pt idx="3818">
                  <c:v>-2.8499999999999999E-4</c:v>
                </c:pt>
                <c:pt idx="3819">
                  <c:v>-2.8499999999999999E-4</c:v>
                </c:pt>
                <c:pt idx="3820">
                  <c:v>-2.8499999999999999E-4</c:v>
                </c:pt>
                <c:pt idx="3821">
                  <c:v>-2.8499999999999999E-4</c:v>
                </c:pt>
                <c:pt idx="3822">
                  <c:v>-2.8499999999999999E-4</c:v>
                </c:pt>
                <c:pt idx="3823">
                  <c:v>-2.92E-4</c:v>
                </c:pt>
                <c:pt idx="3824">
                  <c:v>-2.92E-4</c:v>
                </c:pt>
                <c:pt idx="3825">
                  <c:v>-2.9799999999999998E-4</c:v>
                </c:pt>
                <c:pt idx="3826">
                  <c:v>-3.0499999999999999E-4</c:v>
                </c:pt>
                <c:pt idx="3827">
                  <c:v>-3.1199999999999999E-4</c:v>
                </c:pt>
                <c:pt idx="3828">
                  <c:v>-3.1799999999999998E-4</c:v>
                </c:pt>
                <c:pt idx="3829">
                  <c:v>-3.2499999999999999E-4</c:v>
                </c:pt>
                <c:pt idx="3830">
                  <c:v>-3.3100000000000002E-4</c:v>
                </c:pt>
                <c:pt idx="3831">
                  <c:v>-3.4499999999999998E-4</c:v>
                </c:pt>
                <c:pt idx="3832">
                  <c:v>-3.5100000000000002E-4</c:v>
                </c:pt>
                <c:pt idx="3833">
                  <c:v>-3.5799999999999997E-4</c:v>
                </c:pt>
                <c:pt idx="3834">
                  <c:v>-3.6400000000000001E-4</c:v>
                </c:pt>
                <c:pt idx="3835">
                  <c:v>-3.7100000000000002E-4</c:v>
                </c:pt>
                <c:pt idx="3836">
                  <c:v>-3.77E-4</c:v>
                </c:pt>
                <c:pt idx="3837">
                  <c:v>-3.8400000000000001E-4</c:v>
                </c:pt>
                <c:pt idx="3838">
                  <c:v>-3.8400000000000001E-4</c:v>
                </c:pt>
                <c:pt idx="3839">
                  <c:v>-3.9100000000000002E-4</c:v>
                </c:pt>
                <c:pt idx="3840">
                  <c:v>-3.9100000000000002E-4</c:v>
                </c:pt>
                <c:pt idx="3841">
                  <c:v>-3.9100000000000002E-4</c:v>
                </c:pt>
                <c:pt idx="3842">
                  <c:v>-3.97E-4</c:v>
                </c:pt>
                <c:pt idx="3843">
                  <c:v>-3.97E-4</c:v>
                </c:pt>
                <c:pt idx="3844">
                  <c:v>-3.97E-4</c:v>
                </c:pt>
                <c:pt idx="3845">
                  <c:v>-3.9100000000000002E-4</c:v>
                </c:pt>
                <c:pt idx="3846">
                  <c:v>-3.9100000000000002E-4</c:v>
                </c:pt>
                <c:pt idx="3847">
                  <c:v>-3.9100000000000002E-4</c:v>
                </c:pt>
                <c:pt idx="3848">
                  <c:v>-3.9100000000000002E-4</c:v>
                </c:pt>
                <c:pt idx="3849">
                  <c:v>-3.8400000000000001E-4</c:v>
                </c:pt>
                <c:pt idx="3850">
                  <c:v>-3.8400000000000001E-4</c:v>
                </c:pt>
                <c:pt idx="3851">
                  <c:v>-3.77E-4</c:v>
                </c:pt>
                <c:pt idx="3852">
                  <c:v>-3.77E-4</c:v>
                </c:pt>
                <c:pt idx="3853">
                  <c:v>-3.77E-4</c:v>
                </c:pt>
                <c:pt idx="3854">
                  <c:v>-3.7100000000000002E-4</c:v>
                </c:pt>
                <c:pt idx="3855">
                  <c:v>-3.7100000000000002E-4</c:v>
                </c:pt>
                <c:pt idx="3856">
                  <c:v>-3.7100000000000002E-4</c:v>
                </c:pt>
                <c:pt idx="3857">
                  <c:v>-3.7100000000000002E-4</c:v>
                </c:pt>
                <c:pt idx="3858">
                  <c:v>-3.7100000000000002E-4</c:v>
                </c:pt>
                <c:pt idx="3859">
                  <c:v>-3.7100000000000002E-4</c:v>
                </c:pt>
                <c:pt idx="3860">
                  <c:v>-3.7100000000000002E-4</c:v>
                </c:pt>
                <c:pt idx="3861">
                  <c:v>-3.77E-4</c:v>
                </c:pt>
                <c:pt idx="3862">
                  <c:v>-3.77E-4</c:v>
                </c:pt>
                <c:pt idx="3863">
                  <c:v>-3.77E-4</c:v>
                </c:pt>
                <c:pt idx="3864">
                  <c:v>-3.8400000000000001E-4</c:v>
                </c:pt>
                <c:pt idx="3865">
                  <c:v>-3.8400000000000001E-4</c:v>
                </c:pt>
                <c:pt idx="3866">
                  <c:v>-3.9100000000000002E-4</c:v>
                </c:pt>
                <c:pt idx="3867">
                  <c:v>-3.9100000000000002E-4</c:v>
                </c:pt>
                <c:pt idx="3868">
                  <c:v>-3.97E-4</c:v>
                </c:pt>
                <c:pt idx="3869">
                  <c:v>-3.97E-4</c:v>
                </c:pt>
                <c:pt idx="3870">
                  <c:v>-4.0400000000000001E-4</c:v>
                </c:pt>
                <c:pt idx="3871">
                  <c:v>-4.0999999999999999E-4</c:v>
                </c:pt>
                <c:pt idx="3872">
                  <c:v>-4.0999999999999999E-4</c:v>
                </c:pt>
                <c:pt idx="3873">
                  <c:v>-4.0999999999999999E-4</c:v>
                </c:pt>
                <c:pt idx="3874">
                  <c:v>-4.17E-4</c:v>
                </c:pt>
                <c:pt idx="3875">
                  <c:v>-4.17E-4</c:v>
                </c:pt>
                <c:pt idx="3876">
                  <c:v>-4.17E-4</c:v>
                </c:pt>
                <c:pt idx="3877">
                  <c:v>-4.17E-4</c:v>
                </c:pt>
                <c:pt idx="3878">
                  <c:v>-4.17E-4</c:v>
                </c:pt>
                <c:pt idx="3879">
                  <c:v>-4.17E-4</c:v>
                </c:pt>
                <c:pt idx="3880">
                  <c:v>-4.17E-4</c:v>
                </c:pt>
                <c:pt idx="3881">
                  <c:v>-4.17E-4</c:v>
                </c:pt>
                <c:pt idx="3882">
                  <c:v>-4.17E-4</c:v>
                </c:pt>
                <c:pt idx="3883">
                  <c:v>-4.17E-4</c:v>
                </c:pt>
                <c:pt idx="3884">
                  <c:v>-4.0999999999999999E-4</c:v>
                </c:pt>
                <c:pt idx="3885">
                  <c:v>-4.0999999999999999E-4</c:v>
                </c:pt>
                <c:pt idx="3886">
                  <c:v>-4.0400000000000001E-4</c:v>
                </c:pt>
                <c:pt idx="3887">
                  <c:v>-4.0400000000000001E-4</c:v>
                </c:pt>
                <c:pt idx="3888">
                  <c:v>-4.0400000000000001E-4</c:v>
                </c:pt>
                <c:pt idx="3889">
                  <c:v>-3.97E-4</c:v>
                </c:pt>
                <c:pt idx="3890">
                  <c:v>-3.97E-4</c:v>
                </c:pt>
                <c:pt idx="3891">
                  <c:v>-3.9100000000000002E-4</c:v>
                </c:pt>
                <c:pt idx="3892">
                  <c:v>-3.9100000000000002E-4</c:v>
                </c:pt>
                <c:pt idx="3893">
                  <c:v>-3.9100000000000002E-4</c:v>
                </c:pt>
                <c:pt idx="3894">
                  <c:v>-3.9100000000000002E-4</c:v>
                </c:pt>
                <c:pt idx="3895">
                  <c:v>-3.9100000000000002E-4</c:v>
                </c:pt>
                <c:pt idx="3896">
                  <c:v>-3.9100000000000002E-4</c:v>
                </c:pt>
                <c:pt idx="3897">
                  <c:v>-3.9100000000000002E-4</c:v>
                </c:pt>
                <c:pt idx="3898">
                  <c:v>-3.9100000000000002E-4</c:v>
                </c:pt>
                <c:pt idx="3899">
                  <c:v>-3.9100000000000002E-4</c:v>
                </c:pt>
                <c:pt idx="3900">
                  <c:v>-3.9100000000000002E-4</c:v>
                </c:pt>
                <c:pt idx="3901">
                  <c:v>-3.9100000000000002E-4</c:v>
                </c:pt>
                <c:pt idx="3902">
                  <c:v>-3.9100000000000002E-4</c:v>
                </c:pt>
                <c:pt idx="3903">
                  <c:v>-3.97E-4</c:v>
                </c:pt>
                <c:pt idx="3904">
                  <c:v>-3.97E-4</c:v>
                </c:pt>
                <c:pt idx="3905">
                  <c:v>-3.97E-4</c:v>
                </c:pt>
                <c:pt idx="3906">
                  <c:v>-3.97E-4</c:v>
                </c:pt>
                <c:pt idx="3907">
                  <c:v>-4.0400000000000001E-4</c:v>
                </c:pt>
                <c:pt idx="3908">
                  <c:v>-4.0400000000000001E-4</c:v>
                </c:pt>
                <c:pt idx="3909">
                  <c:v>-4.0400000000000001E-4</c:v>
                </c:pt>
                <c:pt idx="3910">
                  <c:v>-4.0400000000000001E-4</c:v>
                </c:pt>
                <c:pt idx="3911">
                  <c:v>-4.0400000000000001E-4</c:v>
                </c:pt>
                <c:pt idx="3912">
                  <c:v>-4.0999999999999999E-4</c:v>
                </c:pt>
                <c:pt idx="3913">
                  <c:v>-4.0400000000000001E-4</c:v>
                </c:pt>
                <c:pt idx="3914">
                  <c:v>-4.0400000000000001E-4</c:v>
                </c:pt>
                <c:pt idx="3915">
                  <c:v>-4.0400000000000001E-4</c:v>
                </c:pt>
                <c:pt idx="3916">
                  <c:v>-4.0400000000000001E-4</c:v>
                </c:pt>
                <c:pt idx="3917">
                  <c:v>-4.0400000000000001E-4</c:v>
                </c:pt>
                <c:pt idx="3918">
                  <c:v>-3.97E-4</c:v>
                </c:pt>
                <c:pt idx="3919">
                  <c:v>-3.97E-4</c:v>
                </c:pt>
                <c:pt idx="3920">
                  <c:v>-3.97E-4</c:v>
                </c:pt>
                <c:pt idx="3921">
                  <c:v>-3.9100000000000002E-4</c:v>
                </c:pt>
                <c:pt idx="3922">
                  <c:v>-3.9100000000000002E-4</c:v>
                </c:pt>
                <c:pt idx="3923">
                  <c:v>-3.8400000000000001E-4</c:v>
                </c:pt>
                <c:pt idx="3924">
                  <c:v>-3.77E-4</c:v>
                </c:pt>
                <c:pt idx="3925">
                  <c:v>-3.77E-4</c:v>
                </c:pt>
                <c:pt idx="3926">
                  <c:v>-3.7100000000000002E-4</c:v>
                </c:pt>
                <c:pt idx="3927">
                  <c:v>-3.7100000000000002E-4</c:v>
                </c:pt>
                <c:pt idx="3928">
                  <c:v>-3.6400000000000001E-4</c:v>
                </c:pt>
                <c:pt idx="3929">
                  <c:v>-3.6400000000000001E-4</c:v>
                </c:pt>
                <c:pt idx="3930">
                  <c:v>-3.5799999999999997E-4</c:v>
                </c:pt>
                <c:pt idx="3931">
                  <c:v>-3.5799999999999997E-4</c:v>
                </c:pt>
                <c:pt idx="3932">
                  <c:v>-3.5799999999999997E-4</c:v>
                </c:pt>
                <c:pt idx="3933">
                  <c:v>-3.5100000000000002E-4</c:v>
                </c:pt>
                <c:pt idx="3934">
                  <c:v>-3.5100000000000002E-4</c:v>
                </c:pt>
                <c:pt idx="3935">
                  <c:v>-3.5100000000000002E-4</c:v>
                </c:pt>
                <c:pt idx="3936">
                  <c:v>-3.5100000000000002E-4</c:v>
                </c:pt>
                <c:pt idx="3937">
                  <c:v>-3.5100000000000002E-4</c:v>
                </c:pt>
                <c:pt idx="3938">
                  <c:v>-3.5100000000000002E-4</c:v>
                </c:pt>
                <c:pt idx="3939">
                  <c:v>-3.5100000000000002E-4</c:v>
                </c:pt>
                <c:pt idx="3940">
                  <c:v>-3.5100000000000002E-4</c:v>
                </c:pt>
                <c:pt idx="3941">
                  <c:v>-3.5100000000000002E-4</c:v>
                </c:pt>
                <c:pt idx="3942">
                  <c:v>-3.5100000000000002E-4</c:v>
                </c:pt>
                <c:pt idx="3943">
                  <c:v>-3.5799999999999997E-4</c:v>
                </c:pt>
                <c:pt idx="3944">
                  <c:v>-3.5799999999999997E-4</c:v>
                </c:pt>
                <c:pt idx="3945">
                  <c:v>-3.5799999999999997E-4</c:v>
                </c:pt>
                <c:pt idx="3946">
                  <c:v>-3.6400000000000001E-4</c:v>
                </c:pt>
                <c:pt idx="3947">
                  <c:v>-3.6400000000000001E-4</c:v>
                </c:pt>
                <c:pt idx="3948">
                  <c:v>-3.7100000000000002E-4</c:v>
                </c:pt>
                <c:pt idx="3949">
                  <c:v>-3.7100000000000002E-4</c:v>
                </c:pt>
                <c:pt idx="3950">
                  <c:v>-3.7100000000000002E-4</c:v>
                </c:pt>
                <c:pt idx="3951">
                  <c:v>-3.77E-4</c:v>
                </c:pt>
                <c:pt idx="3952">
                  <c:v>-3.77E-4</c:v>
                </c:pt>
                <c:pt idx="3953">
                  <c:v>-3.77E-4</c:v>
                </c:pt>
                <c:pt idx="3954">
                  <c:v>-3.8400000000000001E-4</c:v>
                </c:pt>
                <c:pt idx="3955">
                  <c:v>-3.8400000000000001E-4</c:v>
                </c:pt>
                <c:pt idx="3956">
                  <c:v>-3.8400000000000001E-4</c:v>
                </c:pt>
                <c:pt idx="3957">
                  <c:v>-3.9100000000000002E-4</c:v>
                </c:pt>
                <c:pt idx="3958">
                  <c:v>-3.9100000000000002E-4</c:v>
                </c:pt>
                <c:pt idx="3959">
                  <c:v>-3.9100000000000002E-4</c:v>
                </c:pt>
                <c:pt idx="3960">
                  <c:v>-3.97E-4</c:v>
                </c:pt>
                <c:pt idx="3961">
                  <c:v>-3.97E-4</c:v>
                </c:pt>
                <c:pt idx="3962">
                  <c:v>-4.0400000000000001E-4</c:v>
                </c:pt>
                <c:pt idx="3963">
                  <c:v>-4.0400000000000001E-4</c:v>
                </c:pt>
                <c:pt idx="3964">
                  <c:v>-4.0400000000000001E-4</c:v>
                </c:pt>
                <c:pt idx="3965">
                  <c:v>-4.0999999999999999E-4</c:v>
                </c:pt>
                <c:pt idx="3966">
                  <c:v>-4.0999999999999999E-4</c:v>
                </c:pt>
                <c:pt idx="3967">
                  <c:v>-4.17E-4</c:v>
                </c:pt>
                <c:pt idx="3968">
                  <c:v>-4.17E-4</c:v>
                </c:pt>
                <c:pt idx="3969">
                  <c:v>-4.17E-4</c:v>
                </c:pt>
                <c:pt idx="3970">
                  <c:v>-4.2400000000000001E-4</c:v>
                </c:pt>
                <c:pt idx="3971">
                  <c:v>-4.2400000000000001E-4</c:v>
                </c:pt>
                <c:pt idx="3972">
                  <c:v>-4.2999999999999999E-4</c:v>
                </c:pt>
                <c:pt idx="3973">
                  <c:v>-4.2999999999999999E-4</c:v>
                </c:pt>
                <c:pt idx="3974">
                  <c:v>-4.37E-4</c:v>
                </c:pt>
                <c:pt idx="3975">
                  <c:v>-4.37E-4</c:v>
                </c:pt>
                <c:pt idx="3976">
                  <c:v>-4.4299999999999998E-4</c:v>
                </c:pt>
                <c:pt idx="3977">
                  <c:v>-4.4299999999999998E-4</c:v>
                </c:pt>
                <c:pt idx="3978">
                  <c:v>-4.4999999999999999E-4</c:v>
                </c:pt>
                <c:pt idx="3979">
                  <c:v>-4.4999999999999999E-4</c:v>
                </c:pt>
                <c:pt idx="3980">
                  <c:v>-4.4999999999999999E-4</c:v>
                </c:pt>
                <c:pt idx="3981">
                  <c:v>-4.57E-4</c:v>
                </c:pt>
                <c:pt idx="3982">
                  <c:v>-4.57E-4</c:v>
                </c:pt>
                <c:pt idx="3983">
                  <c:v>-4.57E-4</c:v>
                </c:pt>
                <c:pt idx="3984">
                  <c:v>-4.57E-4</c:v>
                </c:pt>
                <c:pt idx="3985">
                  <c:v>-4.57E-4</c:v>
                </c:pt>
                <c:pt idx="3986">
                  <c:v>-4.57E-4</c:v>
                </c:pt>
                <c:pt idx="3987">
                  <c:v>-4.57E-4</c:v>
                </c:pt>
                <c:pt idx="3988">
                  <c:v>-4.57E-4</c:v>
                </c:pt>
                <c:pt idx="3989">
                  <c:v>-4.57E-4</c:v>
                </c:pt>
                <c:pt idx="3990">
                  <c:v>-4.4999999999999999E-4</c:v>
                </c:pt>
                <c:pt idx="3991">
                  <c:v>-4.4999999999999999E-4</c:v>
                </c:pt>
                <c:pt idx="3992">
                  <c:v>-4.4999999999999999E-4</c:v>
                </c:pt>
                <c:pt idx="3993">
                  <c:v>-4.4299999999999998E-4</c:v>
                </c:pt>
                <c:pt idx="3994">
                  <c:v>-4.4299999999999998E-4</c:v>
                </c:pt>
                <c:pt idx="3995">
                  <c:v>-4.37E-4</c:v>
                </c:pt>
                <c:pt idx="3996">
                  <c:v>-4.2999999999999999E-4</c:v>
                </c:pt>
                <c:pt idx="3997">
                  <c:v>-4.2999999999999999E-4</c:v>
                </c:pt>
                <c:pt idx="3998">
                  <c:v>-4.2400000000000001E-4</c:v>
                </c:pt>
                <c:pt idx="3999">
                  <c:v>-4.17E-4</c:v>
                </c:pt>
                <c:pt idx="4000">
                  <c:v>-4.17E-4</c:v>
                </c:pt>
                <c:pt idx="4001">
                  <c:v>-4.0999999999999999E-4</c:v>
                </c:pt>
                <c:pt idx="4002">
                  <c:v>-4.0400000000000001E-4</c:v>
                </c:pt>
                <c:pt idx="4003">
                  <c:v>-3.97E-4</c:v>
                </c:pt>
                <c:pt idx="4004">
                  <c:v>-3.97E-4</c:v>
                </c:pt>
                <c:pt idx="4005">
                  <c:v>-3.9100000000000002E-4</c:v>
                </c:pt>
                <c:pt idx="4006">
                  <c:v>-3.9100000000000002E-4</c:v>
                </c:pt>
                <c:pt idx="4007">
                  <c:v>-3.8400000000000001E-4</c:v>
                </c:pt>
                <c:pt idx="4008">
                  <c:v>-3.8400000000000001E-4</c:v>
                </c:pt>
                <c:pt idx="4009">
                  <c:v>-3.77E-4</c:v>
                </c:pt>
                <c:pt idx="4010">
                  <c:v>-3.77E-4</c:v>
                </c:pt>
                <c:pt idx="4011">
                  <c:v>-3.7100000000000002E-4</c:v>
                </c:pt>
                <c:pt idx="4012">
                  <c:v>-3.7100000000000002E-4</c:v>
                </c:pt>
                <c:pt idx="4013">
                  <c:v>-3.7100000000000002E-4</c:v>
                </c:pt>
                <c:pt idx="4014">
                  <c:v>-3.7100000000000002E-4</c:v>
                </c:pt>
                <c:pt idx="4015">
                  <c:v>-3.7100000000000002E-4</c:v>
                </c:pt>
                <c:pt idx="4016">
                  <c:v>-3.7100000000000002E-4</c:v>
                </c:pt>
                <c:pt idx="4017">
                  <c:v>-3.7100000000000002E-4</c:v>
                </c:pt>
                <c:pt idx="4018">
                  <c:v>-3.7100000000000002E-4</c:v>
                </c:pt>
                <c:pt idx="4019">
                  <c:v>-3.7100000000000002E-4</c:v>
                </c:pt>
                <c:pt idx="4020">
                  <c:v>-3.7100000000000002E-4</c:v>
                </c:pt>
                <c:pt idx="4021">
                  <c:v>-3.7100000000000002E-4</c:v>
                </c:pt>
                <c:pt idx="4022">
                  <c:v>-3.7100000000000002E-4</c:v>
                </c:pt>
                <c:pt idx="4023">
                  <c:v>-3.7100000000000002E-4</c:v>
                </c:pt>
                <c:pt idx="4024">
                  <c:v>-3.7100000000000002E-4</c:v>
                </c:pt>
                <c:pt idx="4025">
                  <c:v>-3.7100000000000002E-4</c:v>
                </c:pt>
                <c:pt idx="4026">
                  <c:v>-3.7100000000000002E-4</c:v>
                </c:pt>
                <c:pt idx="4027">
                  <c:v>-3.7100000000000002E-4</c:v>
                </c:pt>
                <c:pt idx="4028">
                  <c:v>-3.7100000000000002E-4</c:v>
                </c:pt>
                <c:pt idx="4029">
                  <c:v>-3.6400000000000001E-4</c:v>
                </c:pt>
                <c:pt idx="4030">
                  <c:v>-3.6400000000000001E-4</c:v>
                </c:pt>
                <c:pt idx="4031">
                  <c:v>-3.6400000000000001E-4</c:v>
                </c:pt>
                <c:pt idx="4032">
                  <c:v>-3.6400000000000001E-4</c:v>
                </c:pt>
                <c:pt idx="4033">
                  <c:v>-3.6400000000000001E-4</c:v>
                </c:pt>
                <c:pt idx="4034">
                  <c:v>-3.6400000000000001E-4</c:v>
                </c:pt>
                <c:pt idx="4035">
                  <c:v>-3.6400000000000001E-4</c:v>
                </c:pt>
                <c:pt idx="4036">
                  <c:v>-3.6400000000000001E-4</c:v>
                </c:pt>
                <c:pt idx="4037">
                  <c:v>-3.5799999999999997E-4</c:v>
                </c:pt>
                <c:pt idx="4038">
                  <c:v>-3.5799999999999997E-4</c:v>
                </c:pt>
                <c:pt idx="4039">
                  <c:v>-3.5799999999999997E-4</c:v>
                </c:pt>
                <c:pt idx="4040">
                  <c:v>-3.5799999999999997E-4</c:v>
                </c:pt>
                <c:pt idx="4041">
                  <c:v>-3.5799999999999997E-4</c:v>
                </c:pt>
                <c:pt idx="4042">
                  <c:v>-3.5799999999999997E-4</c:v>
                </c:pt>
                <c:pt idx="4043">
                  <c:v>-3.5799999999999997E-4</c:v>
                </c:pt>
                <c:pt idx="4044">
                  <c:v>-3.6400000000000001E-4</c:v>
                </c:pt>
                <c:pt idx="4045">
                  <c:v>-3.6400000000000001E-4</c:v>
                </c:pt>
                <c:pt idx="4046">
                  <c:v>-3.6400000000000001E-4</c:v>
                </c:pt>
                <c:pt idx="4047">
                  <c:v>-3.6400000000000001E-4</c:v>
                </c:pt>
                <c:pt idx="4048">
                  <c:v>-3.7100000000000002E-4</c:v>
                </c:pt>
                <c:pt idx="4049">
                  <c:v>-3.7100000000000002E-4</c:v>
                </c:pt>
                <c:pt idx="4050">
                  <c:v>-3.77E-4</c:v>
                </c:pt>
                <c:pt idx="4051">
                  <c:v>-3.8400000000000001E-4</c:v>
                </c:pt>
                <c:pt idx="4052">
                  <c:v>-3.9100000000000002E-4</c:v>
                </c:pt>
                <c:pt idx="4053">
                  <c:v>-3.9100000000000002E-4</c:v>
                </c:pt>
                <c:pt idx="4054">
                  <c:v>-3.97E-4</c:v>
                </c:pt>
                <c:pt idx="4055">
                  <c:v>-4.0400000000000001E-4</c:v>
                </c:pt>
                <c:pt idx="4056">
                  <c:v>-4.0999999999999999E-4</c:v>
                </c:pt>
                <c:pt idx="4057">
                  <c:v>-4.17E-4</c:v>
                </c:pt>
                <c:pt idx="4058">
                  <c:v>-4.2400000000000001E-4</c:v>
                </c:pt>
                <c:pt idx="4059">
                  <c:v>-4.2999999999999999E-4</c:v>
                </c:pt>
                <c:pt idx="4060">
                  <c:v>-4.37E-4</c:v>
                </c:pt>
                <c:pt idx="4061">
                  <c:v>-4.4299999999999998E-4</c:v>
                </c:pt>
                <c:pt idx="4062">
                  <c:v>-4.4999999999999999E-4</c:v>
                </c:pt>
                <c:pt idx="4063">
                  <c:v>-4.57E-4</c:v>
                </c:pt>
                <c:pt idx="4064">
                  <c:v>-4.6299999999999998E-4</c:v>
                </c:pt>
                <c:pt idx="4065">
                  <c:v>-4.6999999999999999E-4</c:v>
                </c:pt>
                <c:pt idx="4066">
                  <c:v>-4.7600000000000002E-4</c:v>
                </c:pt>
                <c:pt idx="4067">
                  <c:v>-4.7600000000000002E-4</c:v>
                </c:pt>
                <c:pt idx="4068">
                  <c:v>-4.8299999999999998E-4</c:v>
                </c:pt>
                <c:pt idx="4069">
                  <c:v>-4.8899999999999996E-4</c:v>
                </c:pt>
                <c:pt idx="4070">
                  <c:v>-4.8899999999999996E-4</c:v>
                </c:pt>
                <c:pt idx="4071">
                  <c:v>-4.9600000000000002E-4</c:v>
                </c:pt>
                <c:pt idx="4072">
                  <c:v>-4.9600000000000002E-4</c:v>
                </c:pt>
                <c:pt idx="4073">
                  <c:v>-4.9600000000000002E-4</c:v>
                </c:pt>
                <c:pt idx="4074">
                  <c:v>-4.9600000000000002E-4</c:v>
                </c:pt>
                <c:pt idx="4075">
                  <c:v>-4.9600000000000002E-4</c:v>
                </c:pt>
                <c:pt idx="4076">
                  <c:v>-4.9600000000000002E-4</c:v>
                </c:pt>
                <c:pt idx="4077">
                  <c:v>-4.9600000000000002E-4</c:v>
                </c:pt>
                <c:pt idx="4078">
                  <c:v>-4.9600000000000002E-4</c:v>
                </c:pt>
                <c:pt idx="4079">
                  <c:v>-4.8899999999999996E-4</c:v>
                </c:pt>
                <c:pt idx="4080">
                  <c:v>-4.8899999999999996E-4</c:v>
                </c:pt>
                <c:pt idx="4081">
                  <c:v>-4.8299999999999998E-4</c:v>
                </c:pt>
                <c:pt idx="4082">
                  <c:v>-4.8299999999999998E-4</c:v>
                </c:pt>
                <c:pt idx="4083">
                  <c:v>-4.7600000000000002E-4</c:v>
                </c:pt>
                <c:pt idx="4084">
                  <c:v>-4.6999999999999999E-4</c:v>
                </c:pt>
                <c:pt idx="4085">
                  <c:v>-4.6999999999999999E-4</c:v>
                </c:pt>
                <c:pt idx="4086">
                  <c:v>-4.6299999999999998E-4</c:v>
                </c:pt>
                <c:pt idx="4087">
                  <c:v>-4.57E-4</c:v>
                </c:pt>
                <c:pt idx="4088">
                  <c:v>-4.4999999999999999E-4</c:v>
                </c:pt>
                <c:pt idx="4089">
                  <c:v>-4.4299999999999998E-4</c:v>
                </c:pt>
                <c:pt idx="4090">
                  <c:v>-4.37E-4</c:v>
                </c:pt>
                <c:pt idx="4091">
                  <c:v>-4.2999999999999999E-4</c:v>
                </c:pt>
                <c:pt idx="4092">
                  <c:v>-4.2400000000000001E-4</c:v>
                </c:pt>
                <c:pt idx="4093">
                  <c:v>-4.17E-4</c:v>
                </c:pt>
                <c:pt idx="4094">
                  <c:v>-4.0999999999999999E-4</c:v>
                </c:pt>
                <c:pt idx="4095">
                  <c:v>-4.0400000000000001E-4</c:v>
                </c:pt>
                <c:pt idx="4096">
                  <c:v>-3.97E-4</c:v>
                </c:pt>
                <c:pt idx="4097">
                  <c:v>-3.9100000000000002E-4</c:v>
                </c:pt>
                <c:pt idx="4098">
                  <c:v>-3.9100000000000002E-4</c:v>
                </c:pt>
                <c:pt idx="4099">
                  <c:v>-3.8400000000000001E-4</c:v>
                </c:pt>
                <c:pt idx="4100">
                  <c:v>-3.77E-4</c:v>
                </c:pt>
                <c:pt idx="4101">
                  <c:v>-3.7100000000000002E-4</c:v>
                </c:pt>
                <c:pt idx="4102">
                  <c:v>-3.6400000000000001E-4</c:v>
                </c:pt>
                <c:pt idx="4103">
                  <c:v>-3.5799999999999997E-4</c:v>
                </c:pt>
                <c:pt idx="4104">
                  <c:v>-3.5799999999999997E-4</c:v>
                </c:pt>
                <c:pt idx="4105">
                  <c:v>-3.5100000000000002E-4</c:v>
                </c:pt>
                <c:pt idx="4106">
                  <c:v>-3.4499999999999998E-4</c:v>
                </c:pt>
                <c:pt idx="4107">
                  <c:v>-3.4499999999999998E-4</c:v>
                </c:pt>
                <c:pt idx="4108">
                  <c:v>-3.3799999999999998E-4</c:v>
                </c:pt>
                <c:pt idx="4109">
                  <c:v>-3.3799999999999998E-4</c:v>
                </c:pt>
                <c:pt idx="4110">
                  <c:v>-3.3799999999999998E-4</c:v>
                </c:pt>
                <c:pt idx="4111">
                  <c:v>-3.3100000000000002E-4</c:v>
                </c:pt>
                <c:pt idx="4112">
                  <c:v>-3.3100000000000002E-4</c:v>
                </c:pt>
                <c:pt idx="4113">
                  <c:v>-3.3100000000000002E-4</c:v>
                </c:pt>
                <c:pt idx="4114">
                  <c:v>-3.3100000000000002E-4</c:v>
                </c:pt>
                <c:pt idx="4115">
                  <c:v>-3.3100000000000002E-4</c:v>
                </c:pt>
                <c:pt idx="4116">
                  <c:v>-3.3100000000000002E-4</c:v>
                </c:pt>
                <c:pt idx="4117">
                  <c:v>-3.3100000000000002E-4</c:v>
                </c:pt>
                <c:pt idx="4118">
                  <c:v>-3.3100000000000002E-4</c:v>
                </c:pt>
                <c:pt idx="4119">
                  <c:v>-3.3799999999999998E-4</c:v>
                </c:pt>
                <c:pt idx="4120">
                  <c:v>-3.3799999999999998E-4</c:v>
                </c:pt>
                <c:pt idx="4121">
                  <c:v>-3.3799999999999998E-4</c:v>
                </c:pt>
                <c:pt idx="4122">
                  <c:v>-3.4499999999999998E-4</c:v>
                </c:pt>
                <c:pt idx="4123">
                  <c:v>-3.4499999999999998E-4</c:v>
                </c:pt>
                <c:pt idx="4124">
                  <c:v>-3.5100000000000002E-4</c:v>
                </c:pt>
                <c:pt idx="4125">
                  <c:v>-3.5100000000000002E-4</c:v>
                </c:pt>
                <c:pt idx="4126">
                  <c:v>-3.5100000000000002E-4</c:v>
                </c:pt>
                <c:pt idx="4127">
                  <c:v>-3.5799999999999997E-4</c:v>
                </c:pt>
                <c:pt idx="4128">
                  <c:v>-3.5799999999999997E-4</c:v>
                </c:pt>
                <c:pt idx="4129">
                  <c:v>-3.6400000000000001E-4</c:v>
                </c:pt>
                <c:pt idx="4130">
                  <c:v>-3.6400000000000001E-4</c:v>
                </c:pt>
                <c:pt idx="4131">
                  <c:v>-3.6400000000000001E-4</c:v>
                </c:pt>
                <c:pt idx="4132">
                  <c:v>-3.7100000000000002E-4</c:v>
                </c:pt>
                <c:pt idx="4133">
                  <c:v>-3.7100000000000002E-4</c:v>
                </c:pt>
                <c:pt idx="4134">
                  <c:v>-3.7100000000000002E-4</c:v>
                </c:pt>
                <c:pt idx="4135">
                  <c:v>-3.7100000000000002E-4</c:v>
                </c:pt>
                <c:pt idx="4136">
                  <c:v>-3.7100000000000002E-4</c:v>
                </c:pt>
                <c:pt idx="4137">
                  <c:v>-3.7100000000000002E-4</c:v>
                </c:pt>
                <c:pt idx="4138">
                  <c:v>-3.7100000000000002E-4</c:v>
                </c:pt>
                <c:pt idx="4139">
                  <c:v>-3.7100000000000002E-4</c:v>
                </c:pt>
                <c:pt idx="4140">
                  <c:v>-3.7100000000000002E-4</c:v>
                </c:pt>
                <c:pt idx="4141">
                  <c:v>-3.7100000000000002E-4</c:v>
                </c:pt>
                <c:pt idx="4142">
                  <c:v>-3.7100000000000002E-4</c:v>
                </c:pt>
                <c:pt idx="4143">
                  <c:v>-3.6400000000000001E-4</c:v>
                </c:pt>
                <c:pt idx="4144">
                  <c:v>-3.6400000000000001E-4</c:v>
                </c:pt>
                <c:pt idx="4145">
                  <c:v>-3.6400000000000001E-4</c:v>
                </c:pt>
                <c:pt idx="4146">
                  <c:v>-3.6400000000000001E-4</c:v>
                </c:pt>
                <c:pt idx="4147">
                  <c:v>-3.6400000000000001E-4</c:v>
                </c:pt>
                <c:pt idx="4148">
                  <c:v>-3.6400000000000001E-4</c:v>
                </c:pt>
                <c:pt idx="4149">
                  <c:v>-3.6400000000000001E-4</c:v>
                </c:pt>
                <c:pt idx="4150">
                  <c:v>-3.6400000000000001E-4</c:v>
                </c:pt>
                <c:pt idx="4151">
                  <c:v>-3.6400000000000001E-4</c:v>
                </c:pt>
                <c:pt idx="4152">
                  <c:v>-3.6400000000000001E-4</c:v>
                </c:pt>
                <c:pt idx="4153">
                  <c:v>-3.6400000000000001E-4</c:v>
                </c:pt>
                <c:pt idx="4154">
                  <c:v>-3.7100000000000002E-4</c:v>
                </c:pt>
                <c:pt idx="4155">
                  <c:v>-3.7100000000000002E-4</c:v>
                </c:pt>
                <c:pt idx="4156">
                  <c:v>-3.7100000000000002E-4</c:v>
                </c:pt>
                <c:pt idx="4157">
                  <c:v>-3.77E-4</c:v>
                </c:pt>
                <c:pt idx="4158">
                  <c:v>-3.77E-4</c:v>
                </c:pt>
                <c:pt idx="4159">
                  <c:v>-3.8400000000000001E-4</c:v>
                </c:pt>
                <c:pt idx="4160">
                  <c:v>-3.8400000000000001E-4</c:v>
                </c:pt>
                <c:pt idx="4161">
                  <c:v>-3.9100000000000002E-4</c:v>
                </c:pt>
                <c:pt idx="4162">
                  <c:v>-3.9100000000000002E-4</c:v>
                </c:pt>
                <c:pt idx="4163">
                  <c:v>-3.9100000000000002E-4</c:v>
                </c:pt>
                <c:pt idx="4164">
                  <c:v>-3.97E-4</c:v>
                </c:pt>
                <c:pt idx="4165">
                  <c:v>-3.97E-4</c:v>
                </c:pt>
                <c:pt idx="4166">
                  <c:v>-3.97E-4</c:v>
                </c:pt>
                <c:pt idx="4167">
                  <c:v>-3.97E-4</c:v>
                </c:pt>
                <c:pt idx="4168">
                  <c:v>-4.0400000000000001E-4</c:v>
                </c:pt>
                <c:pt idx="4169">
                  <c:v>-3.97E-4</c:v>
                </c:pt>
                <c:pt idx="4170">
                  <c:v>-3.97E-4</c:v>
                </c:pt>
                <c:pt idx="4171">
                  <c:v>-3.97E-4</c:v>
                </c:pt>
                <c:pt idx="4172">
                  <c:v>-3.9100000000000002E-4</c:v>
                </c:pt>
                <c:pt idx="4173">
                  <c:v>-3.8400000000000001E-4</c:v>
                </c:pt>
                <c:pt idx="4174">
                  <c:v>-3.8400000000000001E-4</c:v>
                </c:pt>
                <c:pt idx="4175">
                  <c:v>-3.77E-4</c:v>
                </c:pt>
                <c:pt idx="4176">
                  <c:v>-3.7100000000000002E-4</c:v>
                </c:pt>
                <c:pt idx="4177">
                  <c:v>-3.6400000000000001E-4</c:v>
                </c:pt>
                <c:pt idx="4178">
                  <c:v>-3.5100000000000002E-4</c:v>
                </c:pt>
                <c:pt idx="4179">
                  <c:v>-3.4499999999999998E-4</c:v>
                </c:pt>
                <c:pt idx="4180">
                  <c:v>-3.3799999999999998E-4</c:v>
                </c:pt>
                <c:pt idx="4181">
                  <c:v>-3.2499999999999999E-4</c:v>
                </c:pt>
                <c:pt idx="4182">
                  <c:v>-3.1799999999999998E-4</c:v>
                </c:pt>
                <c:pt idx="4183">
                  <c:v>-3.1199999999999999E-4</c:v>
                </c:pt>
                <c:pt idx="4184">
                  <c:v>-2.9799999999999998E-4</c:v>
                </c:pt>
                <c:pt idx="4185">
                  <c:v>-2.92E-4</c:v>
                </c:pt>
                <c:pt idx="4186">
                  <c:v>-2.8499999999999999E-4</c:v>
                </c:pt>
                <c:pt idx="4187">
                  <c:v>-2.7900000000000001E-4</c:v>
                </c:pt>
                <c:pt idx="4188">
                  <c:v>-2.72E-4</c:v>
                </c:pt>
                <c:pt idx="4189">
                  <c:v>-2.6499999999999999E-4</c:v>
                </c:pt>
                <c:pt idx="4190">
                  <c:v>-2.6499999999999999E-4</c:v>
                </c:pt>
                <c:pt idx="4191">
                  <c:v>-2.5900000000000001E-4</c:v>
                </c:pt>
                <c:pt idx="4192">
                  <c:v>-2.5900000000000001E-4</c:v>
                </c:pt>
                <c:pt idx="4193">
                  <c:v>-2.5900000000000001E-4</c:v>
                </c:pt>
                <c:pt idx="4194">
                  <c:v>-2.5900000000000001E-4</c:v>
                </c:pt>
                <c:pt idx="4195">
                  <c:v>-2.6499999999999999E-4</c:v>
                </c:pt>
                <c:pt idx="4196">
                  <c:v>-2.6499999999999999E-4</c:v>
                </c:pt>
                <c:pt idx="4197">
                  <c:v>-2.72E-4</c:v>
                </c:pt>
                <c:pt idx="4198">
                  <c:v>-2.7900000000000001E-4</c:v>
                </c:pt>
                <c:pt idx="4199">
                  <c:v>-2.8499999999999999E-4</c:v>
                </c:pt>
                <c:pt idx="4200">
                  <c:v>-2.92E-4</c:v>
                </c:pt>
                <c:pt idx="4201">
                  <c:v>-2.9799999999999998E-4</c:v>
                </c:pt>
                <c:pt idx="4202">
                  <c:v>-3.1199999999999999E-4</c:v>
                </c:pt>
                <c:pt idx="4203">
                  <c:v>-3.1799999999999998E-4</c:v>
                </c:pt>
                <c:pt idx="4204">
                  <c:v>-3.2499999999999999E-4</c:v>
                </c:pt>
                <c:pt idx="4205">
                  <c:v>-3.3799999999999998E-4</c:v>
                </c:pt>
                <c:pt idx="4206">
                  <c:v>-3.4499999999999998E-4</c:v>
                </c:pt>
                <c:pt idx="4207">
                  <c:v>-3.5100000000000002E-4</c:v>
                </c:pt>
                <c:pt idx="4208">
                  <c:v>-3.5799999999999997E-4</c:v>
                </c:pt>
                <c:pt idx="4209">
                  <c:v>-3.6400000000000001E-4</c:v>
                </c:pt>
                <c:pt idx="4210">
                  <c:v>-3.7100000000000002E-4</c:v>
                </c:pt>
                <c:pt idx="4211">
                  <c:v>-3.7100000000000002E-4</c:v>
                </c:pt>
                <c:pt idx="4212">
                  <c:v>-3.77E-4</c:v>
                </c:pt>
                <c:pt idx="4213">
                  <c:v>-3.77E-4</c:v>
                </c:pt>
                <c:pt idx="4214">
                  <c:v>-3.77E-4</c:v>
                </c:pt>
                <c:pt idx="4215">
                  <c:v>-3.77E-4</c:v>
                </c:pt>
                <c:pt idx="4216">
                  <c:v>-3.7100000000000002E-4</c:v>
                </c:pt>
                <c:pt idx="4217">
                  <c:v>-3.7100000000000002E-4</c:v>
                </c:pt>
                <c:pt idx="4218">
                  <c:v>-3.6400000000000001E-4</c:v>
                </c:pt>
                <c:pt idx="4219">
                  <c:v>-3.5799999999999997E-4</c:v>
                </c:pt>
                <c:pt idx="4220">
                  <c:v>-3.5100000000000002E-4</c:v>
                </c:pt>
                <c:pt idx="4221">
                  <c:v>-3.4499999999999998E-4</c:v>
                </c:pt>
                <c:pt idx="4222">
                  <c:v>-3.3100000000000002E-4</c:v>
                </c:pt>
                <c:pt idx="4223">
                  <c:v>-3.2499999999999999E-4</c:v>
                </c:pt>
                <c:pt idx="4224">
                  <c:v>-3.1199999999999999E-4</c:v>
                </c:pt>
                <c:pt idx="4225">
                  <c:v>-3.0499999999999999E-4</c:v>
                </c:pt>
                <c:pt idx="4226">
                  <c:v>-2.92E-4</c:v>
                </c:pt>
                <c:pt idx="4227">
                  <c:v>-2.8499999999999999E-4</c:v>
                </c:pt>
                <c:pt idx="4228">
                  <c:v>-2.7900000000000001E-4</c:v>
                </c:pt>
                <c:pt idx="4229">
                  <c:v>-2.6499999999999999E-4</c:v>
                </c:pt>
                <c:pt idx="4230">
                  <c:v>-2.5900000000000001E-4</c:v>
                </c:pt>
                <c:pt idx="4231">
                  <c:v>-2.52E-4</c:v>
                </c:pt>
                <c:pt idx="4232">
                  <c:v>-2.4600000000000002E-4</c:v>
                </c:pt>
                <c:pt idx="4233">
                  <c:v>-2.3900000000000001E-4</c:v>
                </c:pt>
                <c:pt idx="4234">
                  <c:v>-2.3900000000000001E-4</c:v>
                </c:pt>
                <c:pt idx="4235">
                  <c:v>-2.33E-4</c:v>
                </c:pt>
                <c:pt idx="4236">
                  <c:v>-2.33E-4</c:v>
                </c:pt>
                <c:pt idx="4237">
                  <c:v>-2.33E-4</c:v>
                </c:pt>
                <c:pt idx="4238">
                  <c:v>-2.33E-4</c:v>
                </c:pt>
                <c:pt idx="4239">
                  <c:v>-2.3900000000000001E-4</c:v>
                </c:pt>
                <c:pt idx="4240">
                  <c:v>-2.3900000000000001E-4</c:v>
                </c:pt>
                <c:pt idx="4241">
                  <c:v>-2.4600000000000002E-4</c:v>
                </c:pt>
                <c:pt idx="4242">
                  <c:v>-2.4600000000000002E-4</c:v>
                </c:pt>
                <c:pt idx="4243">
                  <c:v>-2.52E-4</c:v>
                </c:pt>
                <c:pt idx="4244">
                  <c:v>-2.5900000000000001E-4</c:v>
                </c:pt>
                <c:pt idx="4245">
                  <c:v>-2.6499999999999999E-4</c:v>
                </c:pt>
                <c:pt idx="4246">
                  <c:v>-2.72E-4</c:v>
                </c:pt>
                <c:pt idx="4247">
                  <c:v>-2.7900000000000001E-4</c:v>
                </c:pt>
                <c:pt idx="4248">
                  <c:v>-2.8499999999999999E-4</c:v>
                </c:pt>
                <c:pt idx="4249">
                  <c:v>-2.92E-4</c:v>
                </c:pt>
                <c:pt idx="4250">
                  <c:v>-2.9799999999999998E-4</c:v>
                </c:pt>
                <c:pt idx="4251">
                  <c:v>-3.0499999999999999E-4</c:v>
                </c:pt>
                <c:pt idx="4252">
                  <c:v>-3.0499999999999999E-4</c:v>
                </c:pt>
                <c:pt idx="4253">
                  <c:v>-3.1199999999999999E-4</c:v>
                </c:pt>
                <c:pt idx="4254">
                  <c:v>-3.1199999999999999E-4</c:v>
                </c:pt>
                <c:pt idx="4255">
                  <c:v>-3.1799999999999998E-4</c:v>
                </c:pt>
                <c:pt idx="4256">
                  <c:v>-3.1799999999999998E-4</c:v>
                </c:pt>
                <c:pt idx="4257">
                  <c:v>-3.1799999999999998E-4</c:v>
                </c:pt>
                <c:pt idx="4258">
                  <c:v>-3.1199999999999999E-4</c:v>
                </c:pt>
                <c:pt idx="4259">
                  <c:v>-3.1199999999999999E-4</c:v>
                </c:pt>
                <c:pt idx="4260">
                  <c:v>-3.0499999999999999E-4</c:v>
                </c:pt>
                <c:pt idx="4261">
                  <c:v>-3.0499999999999999E-4</c:v>
                </c:pt>
                <c:pt idx="4262">
                  <c:v>-2.9799999999999998E-4</c:v>
                </c:pt>
                <c:pt idx="4263">
                  <c:v>-2.92E-4</c:v>
                </c:pt>
                <c:pt idx="4264">
                  <c:v>-2.8499999999999999E-4</c:v>
                </c:pt>
                <c:pt idx="4265">
                  <c:v>-2.7900000000000001E-4</c:v>
                </c:pt>
                <c:pt idx="4266">
                  <c:v>-2.72E-4</c:v>
                </c:pt>
                <c:pt idx="4267">
                  <c:v>-2.5900000000000001E-4</c:v>
                </c:pt>
                <c:pt idx="4268">
                  <c:v>-2.52E-4</c:v>
                </c:pt>
                <c:pt idx="4269">
                  <c:v>-2.4600000000000002E-4</c:v>
                </c:pt>
                <c:pt idx="4270">
                  <c:v>-2.3900000000000001E-4</c:v>
                </c:pt>
                <c:pt idx="4271">
                  <c:v>-2.2599999999999999E-4</c:v>
                </c:pt>
                <c:pt idx="4272">
                  <c:v>-2.1900000000000001E-4</c:v>
                </c:pt>
                <c:pt idx="4273">
                  <c:v>-2.13E-4</c:v>
                </c:pt>
                <c:pt idx="4274">
                  <c:v>-2.0599999999999999E-4</c:v>
                </c:pt>
                <c:pt idx="4275">
                  <c:v>-2.0599999999999999E-4</c:v>
                </c:pt>
                <c:pt idx="4276">
                  <c:v>-2.0000000000000001E-4</c:v>
                </c:pt>
                <c:pt idx="4277">
                  <c:v>-2.0000000000000001E-4</c:v>
                </c:pt>
                <c:pt idx="4278">
                  <c:v>-1.93E-4</c:v>
                </c:pt>
                <c:pt idx="4279">
                  <c:v>-1.93E-4</c:v>
                </c:pt>
                <c:pt idx="4280">
                  <c:v>-1.93E-4</c:v>
                </c:pt>
                <c:pt idx="4281">
                  <c:v>-1.93E-4</c:v>
                </c:pt>
                <c:pt idx="4282">
                  <c:v>-2.0000000000000001E-4</c:v>
                </c:pt>
                <c:pt idx="4283">
                  <c:v>-2.0000000000000001E-4</c:v>
                </c:pt>
                <c:pt idx="4284">
                  <c:v>-2.0599999999999999E-4</c:v>
                </c:pt>
                <c:pt idx="4285">
                  <c:v>-2.13E-4</c:v>
                </c:pt>
                <c:pt idx="4286">
                  <c:v>-2.1900000000000001E-4</c:v>
                </c:pt>
                <c:pt idx="4287">
                  <c:v>-2.2599999999999999E-4</c:v>
                </c:pt>
                <c:pt idx="4288">
                  <c:v>-2.33E-4</c:v>
                </c:pt>
                <c:pt idx="4289">
                  <c:v>-2.3900000000000001E-4</c:v>
                </c:pt>
                <c:pt idx="4290">
                  <c:v>-2.4600000000000002E-4</c:v>
                </c:pt>
                <c:pt idx="4291">
                  <c:v>-2.52E-4</c:v>
                </c:pt>
                <c:pt idx="4292">
                  <c:v>-2.6499999999999999E-4</c:v>
                </c:pt>
                <c:pt idx="4293">
                  <c:v>-2.72E-4</c:v>
                </c:pt>
                <c:pt idx="4294">
                  <c:v>-2.7900000000000001E-4</c:v>
                </c:pt>
                <c:pt idx="4295">
                  <c:v>-2.8499999999999999E-4</c:v>
                </c:pt>
                <c:pt idx="4296">
                  <c:v>-2.92E-4</c:v>
                </c:pt>
                <c:pt idx="4297">
                  <c:v>-2.9799999999999998E-4</c:v>
                </c:pt>
                <c:pt idx="4298">
                  <c:v>-3.0499999999999999E-4</c:v>
                </c:pt>
                <c:pt idx="4299">
                  <c:v>-3.1199999999999999E-4</c:v>
                </c:pt>
                <c:pt idx="4300">
                  <c:v>-3.1799999999999998E-4</c:v>
                </c:pt>
                <c:pt idx="4301">
                  <c:v>-3.1799999999999998E-4</c:v>
                </c:pt>
                <c:pt idx="4302">
                  <c:v>-3.2499999999999999E-4</c:v>
                </c:pt>
                <c:pt idx="4303">
                  <c:v>-3.2499999999999999E-4</c:v>
                </c:pt>
                <c:pt idx="4304">
                  <c:v>-3.2499999999999999E-4</c:v>
                </c:pt>
                <c:pt idx="4305">
                  <c:v>-3.2499999999999999E-4</c:v>
                </c:pt>
                <c:pt idx="4306">
                  <c:v>-3.2499999999999999E-4</c:v>
                </c:pt>
                <c:pt idx="4307">
                  <c:v>-3.2499999999999999E-4</c:v>
                </c:pt>
                <c:pt idx="4308">
                  <c:v>-3.2499999999999999E-4</c:v>
                </c:pt>
                <c:pt idx="4309">
                  <c:v>-3.1799999999999998E-4</c:v>
                </c:pt>
                <c:pt idx="4310">
                  <c:v>-3.1799999999999998E-4</c:v>
                </c:pt>
                <c:pt idx="4311">
                  <c:v>-3.1199999999999999E-4</c:v>
                </c:pt>
                <c:pt idx="4312">
                  <c:v>-3.1199999999999999E-4</c:v>
                </c:pt>
                <c:pt idx="4313">
                  <c:v>-3.1199999999999999E-4</c:v>
                </c:pt>
                <c:pt idx="4314">
                  <c:v>-3.0499999999999999E-4</c:v>
                </c:pt>
                <c:pt idx="4315">
                  <c:v>-3.0499999999999999E-4</c:v>
                </c:pt>
                <c:pt idx="4316">
                  <c:v>-2.9799999999999998E-4</c:v>
                </c:pt>
                <c:pt idx="4317">
                  <c:v>-2.9799999999999998E-4</c:v>
                </c:pt>
                <c:pt idx="4318">
                  <c:v>-2.9799999999999998E-4</c:v>
                </c:pt>
                <c:pt idx="4319">
                  <c:v>-2.9799999999999998E-4</c:v>
                </c:pt>
                <c:pt idx="4320">
                  <c:v>-2.9799999999999998E-4</c:v>
                </c:pt>
                <c:pt idx="4321">
                  <c:v>-2.9799999999999998E-4</c:v>
                </c:pt>
                <c:pt idx="4322">
                  <c:v>-2.9799999999999998E-4</c:v>
                </c:pt>
                <c:pt idx="4323">
                  <c:v>-2.9799999999999998E-4</c:v>
                </c:pt>
                <c:pt idx="4324">
                  <c:v>-3.0499999999999999E-4</c:v>
                </c:pt>
                <c:pt idx="4325">
                  <c:v>-3.0499999999999999E-4</c:v>
                </c:pt>
                <c:pt idx="4326">
                  <c:v>-3.1199999999999999E-4</c:v>
                </c:pt>
                <c:pt idx="4327">
                  <c:v>-3.1199999999999999E-4</c:v>
                </c:pt>
                <c:pt idx="4328">
                  <c:v>-3.1799999999999998E-4</c:v>
                </c:pt>
                <c:pt idx="4329">
                  <c:v>-3.2499999999999999E-4</c:v>
                </c:pt>
                <c:pt idx="4330">
                  <c:v>-3.2499999999999999E-4</c:v>
                </c:pt>
                <c:pt idx="4331">
                  <c:v>-3.3100000000000002E-4</c:v>
                </c:pt>
                <c:pt idx="4332">
                  <c:v>-3.3799999999999998E-4</c:v>
                </c:pt>
                <c:pt idx="4333">
                  <c:v>-3.3799999999999998E-4</c:v>
                </c:pt>
                <c:pt idx="4334">
                  <c:v>-3.4499999999999998E-4</c:v>
                </c:pt>
                <c:pt idx="4335">
                  <c:v>-3.4499999999999998E-4</c:v>
                </c:pt>
                <c:pt idx="4336">
                  <c:v>-3.4499999999999998E-4</c:v>
                </c:pt>
                <c:pt idx="4337">
                  <c:v>-3.5100000000000002E-4</c:v>
                </c:pt>
                <c:pt idx="4338">
                  <c:v>-3.5100000000000002E-4</c:v>
                </c:pt>
                <c:pt idx="4339">
                  <c:v>-3.5100000000000002E-4</c:v>
                </c:pt>
                <c:pt idx="4340">
                  <c:v>-3.5100000000000002E-4</c:v>
                </c:pt>
                <c:pt idx="4341">
                  <c:v>-3.4499999999999998E-4</c:v>
                </c:pt>
                <c:pt idx="4342">
                  <c:v>-3.4499999999999998E-4</c:v>
                </c:pt>
                <c:pt idx="4343">
                  <c:v>-3.3799999999999998E-4</c:v>
                </c:pt>
                <c:pt idx="4344">
                  <c:v>-3.3100000000000002E-4</c:v>
                </c:pt>
                <c:pt idx="4345">
                  <c:v>-3.2499999999999999E-4</c:v>
                </c:pt>
                <c:pt idx="4346">
                  <c:v>-3.1799999999999998E-4</c:v>
                </c:pt>
                <c:pt idx="4347">
                  <c:v>-3.1199999999999999E-4</c:v>
                </c:pt>
                <c:pt idx="4348">
                  <c:v>-2.9799999999999998E-4</c:v>
                </c:pt>
                <c:pt idx="4349">
                  <c:v>-2.92E-4</c:v>
                </c:pt>
                <c:pt idx="4350">
                  <c:v>-2.7900000000000001E-4</c:v>
                </c:pt>
                <c:pt idx="4351">
                  <c:v>-2.72E-4</c:v>
                </c:pt>
                <c:pt idx="4352">
                  <c:v>-2.5900000000000001E-4</c:v>
                </c:pt>
                <c:pt idx="4353">
                  <c:v>-2.4600000000000002E-4</c:v>
                </c:pt>
                <c:pt idx="4354">
                  <c:v>-2.3900000000000001E-4</c:v>
                </c:pt>
                <c:pt idx="4355">
                  <c:v>-2.2599999999999999E-4</c:v>
                </c:pt>
                <c:pt idx="4356">
                  <c:v>-2.1900000000000001E-4</c:v>
                </c:pt>
                <c:pt idx="4357">
                  <c:v>-2.13E-4</c:v>
                </c:pt>
                <c:pt idx="4358">
                  <c:v>-2.0599999999999999E-4</c:v>
                </c:pt>
                <c:pt idx="4359">
                  <c:v>-2.0000000000000001E-4</c:v>
                </c:pt>
                <c:pt idx="4360">
                  <c:v>-1.93E-4</c:v>
                </c:pt>
                <c:pt idx="4361">
                  <c:v>-1.8599999999999999E-4</c:v>
                </c:pt>
                <c:pt idx="4362">
                  <c:v>-1.8599999999999999E-4</c:v>
                </c:pt>
                <c:pt idx="4363">
                  <c:v>-1.8599999999999999E-4</c:v>
                </c:pt>
                <c:pt idx="4364">
                  <c:v>-1.8599999999999999E-4</c:v>
                </c:pt>
                <c:pt idx="4365">
                  <c:v>-1.8599999999999999E-4</c:v>
                </c:pt>
                <c:pt idx="4366">
                  <c:v>-1.8599999999999999E-4</c:v>
                </c:pt>
                <c:pt idx="4367">
                  <c:v>-1.93E-4</c:v>
                </c:pt>
                <c:pt idx="4368">
                  <c:v>-1.93E-4</c:v>
                </c:pt>
                <c:pt idx="4369">
                  <c:v>-2.0000000000000001E-4</c:v>
                </c:pt>
                <c:pt idx="4370">
                  <c:v>-2.0599999999999999E-4</c:v>
                </c:pt>
                <c:pt idx="4371">
                  <c:v>-2.13E-4</c:v>
                </c:pt>
                <c:pt idx="4372">
                  <c:v>-2.2599999999999999E-4</c:v>
                </c:pt>
                <c:pt idx="4373">
                  <c:v>-2.33E-4</c:v>
                </c:pt>
                <c:pt idx="4374">
                  <c:v>-2.3900000000000001E-4</c:v>
                </c:pt>
                <c:pt idx="4375">
                  <c:v>-2.4600000000000002E-4</c:v>
                </c:pt>
                <c:pt idx="4376">
                  <c:v>-2.52E-4</c:v>
                </c:pt>
                <c:pt idx="4377">
                  <c:v>-2.5900000000000001E-4</c:v>
                </c:pt>
                <c:pt idx="4378">
                  <c:v>-2.6499999999999999E-4</c:v>
                </c:pt>
                <c:pt idx="4379">
                  <c:v>-2.72E-4</c:v>
                </c:pt>
                <c:pt idx="4380">
                  <c:v>-2.7900000000000001E-4</c:v>
                </c:pt>
                <c:pt idx="4381">
                  <c:v>-2.8499999999999999E-4</c:v>
                </c:pt>
                <c:pt idx="4382">
                  <c:v>-2.8499999999999999E-4</c:v>
                </c:pt>
                <c:pt idx="4383">
                  <c:v>-2.92E-4</c:v>
                </c:pt>
                <c:pt idx="4384">
                  <c:v>-2.92E-4</c:v>
                </c:pt>
                <c:pt idx="4385">
                  <c:v>-2.92E-4</c:v>
                </c:pt>
                <c:pt idx="4386">
                  <c:v>-2.92E-4</c:v>
                </c:pt>
                <c:pt idx="4387">
                  <c:v>-2.92E-4</c:v>
                </c:pt>
                <c:pt idx="4388">
                  <c:v>-2.92E-4</c:v>
                </c:pt>
                <c:pt idx="4389">
                  <c:v>-2.8499999999999999E-4</c:v>
                </c:pt>
                <c:pt idx="4390">
                  <c:v>-2.8499999999999999E-4</c:v>
                </c:pt>
                <c:pt idx="4391">
                  <c:v>-2.7900000000000001E-4</c:v>
                </c:pt>
                <c:pt idx="4392">
                  <c:v>-2.72E-4</c:v>
                </c:pt>
                <c:pt idx="4393">
                  <c:v>-2.6499999999999999E-4</c:v>
                </c:pt>
                <c:pt idx="4394">
                  <c:v>-2.5900000000000001E-4</c:v>
                </c:pt>
                <c:pt idx="4395">
                  <c:v>-2.5900000000000001E-4</c:v>
                </c:pt>
                <c:pt idx="4396">
                  <c:v>-2.52E-4</c:v>
                </c:pt>
                <c:pt idx="4397">
                  <c:v>-2.4600000000000002E-4</c:v>
                </c:pt>
                <c:pt idx="4398">
                  <c:v>-2.3900000000000001E-4</c:v>
                </c:pt>
                <c:pt idx="4399">
                  <c:v>-2.33E-4</c:v>
                </c:pt>
                <c:pt idx="4400">
                  <c:v>-2.33E-4</c:v>
                </c:pt>
                <c:pt idx="4401">
                  <c:v>-2.2599999999999999E-4</c:v>
                </c:pt>
                <c:pt idx="4402">
                  <c:v>-2.2599999999999999E-4</c:v>
                </c:pt>
                <c:pt idx="4403">
                  <c:v>-2.2599999999999999E-4</c:v>
                </c:pt>
                <c:pt idx="4404">
                  <c:v>-2.2599999999999999E-4</c:v>
                </c:pt>
                <c:pt idx="4405">
                  <c:v>-2.1900000000000001E-4</c:v>
                </c:pt>
                <c:pt idx="4406">
                  <c:v>-2.1900000000000001E-4</c:v>
                </c:pt>
                <c:pt idx="4407">
                  <c:v>-2.2599999999999999E-4</c:v>
                </c:pt>
                <c:pt idx="4408">
                  <c:v>-2.2599999999999999E-4</c:v>
                </c:pt>
                <c:pt idx="4409">
                  <c:v>-2.2599999999999999E-4</c:v>
                </c:pt>
                <c:pt idx="4410">
                  <c:v>-2.2599999999999999E-4</c:v>
                </c:pt>
                <c:pt idx="4411">
                  <c:v>-2.33E-4</c:v>
                </c:pt>
                <c:pt idx="4412">
                  <c:v>-2.3900000000000001E-4</c:v>
                </c:pt>
                <c:pt idx="4413">
                  <c:v>-2.3900000000000001E-4</c:v>
                </c:pt>
                <c:pt idx="4414">
                  <c:v>-2.4600000000000002E-4</c:v>
                </c:pt>
                <c:pt idx="4415">
                  <c:v>-2.52E-4</c:v>
                </c:pt>
                <c:pt idx="4416">
                  <c:v>-2.52E-4</c:v>
                </c:pt>
                <c:pt idx="4417">
                  <c:v>-2.5900000000000001E-4</c:v>
                </c:pt>
                <c:pt idx="4418">
                  <c:v>-2.6499999999999999E-4</c:v>
                </c:pt>
                <c:pt idx="4419">
                  <c:v>-2.6499999999999999E-4</c:v>
                </c:pt>
                <c:pt idx="4420">
                  <c:v>-2.72E-4</c:v>
                </c:pt>
                <c:pt idx="4421">
                  <c:v>-2.72E-4</c:v>
                </c:pt>
                <c:pt idx="4422">
                  <c:v>-2.7900000000000001E-4</c:v>
                </c:pt>
                <c:pt idx="4423">
                  <c:v>-2.7900000000000001E-4</c:v>
                </c:pt>
                <c:pt idx="4424">
                  <c:v>-2.7900000000000001E-4</c:v>
                </c:pt>
                <c:pt idx="4425">
                  <c:v>-2.7900000000000001E-4</c:v>
                </c:pt>
                <c:pt idx="4426">
                  <c:v>-2.7900000000000001E-4</c:v>
                </c:pt>
                <c:pt idx="4427">
                  <c:v>-2.7900000000000001E-4</c:v>
                </c:pt>
                <c:pt idx="4428">
                  <c:v>-2.7900000000000001E-4</c:v>
                </c:pt>
                <c:pt idx="4429">
                  <c:v>-2.7900000000000001E-4</c:v>
                </c:pt>
                <c:pt idx="4430">
                  <c:v>-2.7900000000000001E-4</c:v>
                </c:pt>
                <c:pt idx="4431">
                  <c:v>-2.7900000000000001E-4</c:v>
                </c:pt>
                <c:pt idx="4432">
                  <c:v>-2.7900000000000001E-4</c:v>
                </c:pt>
                <c:pt idx="4433">
                  <c:v>-2.7900000000000001E-4</c:v>
                </c:pt>
                <c:pt idx="4434">
                  <c:v>-2.7900000000000001E-4</c:v>
                </c:pt>
                <c:pt idx="4435">
                  <c:v>-2.7900000000000001E-4</c:v>
                </c:pt>
                <c:pt idx="4436">
                  <c:v>-2.7900000000000001E-4</c:v>
                </c:pt>
                <c:pt idx="4437">
                  <c:v>-2.7900000000000001E-4</c:v>
                </c:pt>
                <c:pt idx="4438">
                  <c:v>-2.7900000000000001E-4</c:v>
                </c:pt>
                <c:pt idx="4439">
                  <c:v>-2.7900000000000001E-4</c:v>
                </c:pt>
                <c:pt idx="4440">
                  <c:v>-2.7900000000000001E-4</c:v>
                </c:pt>
                <c:pt idx="4441">
                  <c:v>-2.7900000000000001E-4</c:v>
                </c:pt>
                <c:pt idx="4442">
                  <c:v>-2.7900000000000001E-4</c:v>
                </c:pt>
                <c:pt idx="4443">
                  <c:v>-2.7900000000000001E-4</c:v>
                </c:pt>
                <c:pt idx="4444">
                  <c:v>-2.7900000000000001E-4</c:v>
                </c:pt>
                <c:pt idx="4445">
                  <c:v>-2.8499999999999999E-4</c:v>
                </c:pt>
                <c:pt idx="4446">
                  <c:v>-2.8499999999999999E-4</c:v>
                </c:pt>
                <c:pt idx="4447">
                  <c:v>-2.92E-4</c:v>
                </c:pt>
                <c:pt idx="4448">
                  <c:v>-2.92E-4</c:v>
                </c:pt>
                <c:pt idx="4449">
                  <c:v>-2.9799999999999998E-4</c:v>
                </c:pt>
                <c:pt idx="4450">
                  <c:v>-3.0499999999999999E-4</c:v>
                </c:pt>
                <c:pt idx="4451">
                  <c:v>-3.1199999999999999E-4</c:v>
                </c:pt>
                <c:pt idx="4452">
                  <c:v>-3.1199999999999999E-4</c:v>
                </c:pt>
                <c:pt idx="4453">
                  <c:v>-3.1799999999999998E-4</c:v>
                </c:pt>
                <c:pt idx="4454">
                  <c:v>-3.1799999999999998E-4</c:v>
                </c:pt>
                <c:pt idx="4455">
                  <c:v>-3.1799999999999998E-4</c:v>
                </c:pt>
                <c:pt idx="4456">
                  <c:v>-3.1799999999999998E-4</c:v>
                </c:pt>
                <c:pt idx="4457">
                  <c:v>-3.1799999999999998E-4</c:v>
                </c:pt>
                <c:pt idx="4458">
                  <c:v>-3.1799999999999998E-4</c:v>
                </c:pt>
                <c:pt idx="4459">
                  <c:v>-3.1799999999999998E-4</c:v>
                </c:pt>
                <c:pt idx="4460">
                  <c:v>-3.1799999999999998E-4</c:v>
                </c:pt>
                <c:pt idx="4461">
                  <c:v>-3.1199999999999999E-4</c:v>
                </c:pt>
                <c:pt idx="4462">
                  <c:v>-3.1199999999999999E-4</c:v>
                </c:pt>
                <c:pt idx="4463">
                  <c:v>-3.1199999999999999E-4</c:v>
                </c:pt>
                <c:pt idx="4464">
                  <c:v>-3.1199999999999999E-4</c:v>
                </c:pt>
                <c:pt idx="4465">
                  <c:v>-3.0499999999999999E-4</c:v>
                </c:pt>
                <c:pt idx="4466">
                  <c:v>-3.0499999999999999E-4</c:v>
                </c:pt>
                <c:pt idx="4467">
                  <c:v>-3.0499999999999999E-4</c:v>
                </c:pt>
                <c:pt idx="4468">
                  <c:v>-3.0499999999999999E-4</c:v>
                </c:pt>
                <c:pt idx="4469">
                  <c:v>-2.9799999999999998E-4</c:v>
                </c:pt>
                <c:pt idx="4470">
                  <c:v>-2.92E-4</c:v>
                </c:pt>
                <c:pt idx="4471">
                  <c:v>-2.8499999999999999E-4</c:v>
                </c:pt>
                <c:pt idx="4472">
                  <c:v>-2.7900000000000001E-4</c:v>
                </c:pt>
                <c:pt idx="4473">
                  <c:v>-2.72E-4</c:v>
                </c:pt>
                <c:pt idx="4474">
                  <c:v>-2.6499999999999999E-4</c:v>
                </c:pt>
                <c:pt idx="4475">
                  <c:v>-2.5900000000000001E-4</c:v>
                </c:pt>
                <c:pt idx="4476">
                  <c:v>-2.52E-4</c:v>
                </c:pt>
                <c:pt idx="4477">
                  <c:v>-2.52E-4</c:v>
                </c:pt>
                <c:pt idx="4478">
                  <c:v>-2.4600000000000002E-4</c:v>
                </c:pt>
                <c:pt idx="4479">
                  <c:v>-2.3900000000000001E-4</c:v>
                </c:pt>
                <c:pt idx="4480">
                  <c:v>-2.3900000000000001E-4</c:v>
                </c:pt>
                <c:pt idx="4481">
                  <c:v>-2.33E-4</c:v>
                </c:pt>
                <c:pt idx="4482">
                  <c:v>-2.33E-4</c:v>
                </c:pt>
                <c:pt idx="4483">
                  <c:v>-2.33E-4</c:v>
                </c:pt>
                <c:pt idx="4484">
                  <c:v>-2.2599999999999999E-4</c:v>
                </c:pt>
                <c:pt idx="4485">
                  <c:v>-2.1900000000000001E-4</c:v>
                </c:pt>
                <c:pt idx="4486">
                  <c:v>-2.13E-4</c:v>
                </c:pt>
                <c:pt idx="4487">
                  <c:v>-2.0000000000000001E-4</c:v>
                </c:pt>
                <c:pt idx="4488">
                  <c:v>-1.93E-4</c:v>
                </c:pt>
                <c:pt idx="4489">
                  <c:v>-1.8000000000000001E-4</c:v>
                </c:pt>
                <c:pt idx="4490">
                  <c:v>-1.6699999999999999E-4</c:v>
                </c:pt>
                <c:pt idx="4491">
                  <c:v>-1.54E-4</c:v>
                </c:pt>
                <c:pt idx="4492">
                  <c:v>-1.3999999999999999E-4</c:v>
                </c:pt>
                <c:pt idx="4493">
                  <c:v>-1.34E-4</c:v>
                </c:pt>
                <c:pt idx="4494">
                  <c:v>-1.21E-4</c:v>
                </c:pt>
                <c:pt idx="4495">
                  <c:v>-1.07E-4</c:v>
                </c:pt>
                <c:pt idx="4496">
                  <c:v>-1.01E-4</c:v>
                </c:pt>
                <c:pt idx="4497">
                  <c:v>-8.7999999999999998E-5</c:v>
                </c:pt>
                <c:pt idx="4498">
                  <c:v>-8.1000000000000004E-5</c:v>
                </c:pt>
                <c:pt idx="4499">
                  <c:v>-6.7999999999999999E-5</c:v>
                </c:pt>
                <c:pt idx="4500">
                  <c:v>-6.0999999999999999E-5</c:v>
                </c:pt>
                <c:pt idx="4501">
                  <c:v>-4.8000000000000001E-5</c:v>
                </c:pt>
                <c:pt idx="4502">
                  <c:v>-2.8E-5</c:v>
                </c:pt>
                <c:pt idx="4503">
                  <c:v>-9.0000000000000002E-6</c:v>
                </c:pt>
                <c:pt idx="4504">
                  <c:v>1.1E-5</c:v>
                </c:pt>
                <c:pt idx="4505">
                  <c:v>3.1000000000000001E-5</c:v>
                </c:pt>
                <c:pt idx="4506">
                  <c:v>4.3999999999999999E-5</c:v>
                </c:pt>
                <c:pt idx="4507">
                  <c:v>6.3999999999999997E-5</c:v>
                </c:pt>
                <c:pt idx="4508">
                  <c:v>8.3999999999999995E-5</c:v>
                </c:pt>
                <c:pt idx="4509">
                  <c:v>9.7E-5</c:v>
                </c:pt>
                <c:pt idx="4510">
                  <c:v>1.1E-4</c:v>
                </c:pt>
                <c:pt idx="4511">
                  <c:v>1.2300000000000001E-4</c:v>
                </c:pt>
                <c:pt idx="4512">
                  <c:v>1.36E-4</c:v>
                </c:pt>
                <c:pt idx="4513">
                  <c:v>1.56E-4</c:v>
                </c:pt>
                <c:pt idx="4514">
                  <c:v>1.63E-4</c:v>
                </c:pt>
                <c:pt idx="4515">
                  <c:v>1.76E-4</c:v>
                </c:pt>
                <c:pt idx="4516">
                  <c:v>1.9599999999999999E-4</c:v>
                </c:pt>
                <c:pt idx="4517">
                  <c:v>2.1499999999999999E-4</c:v>
                </c:pt>
                <c:pt idx="4518">
                  <c:v>2.3499999999999999E-4</c:v>
                </c:pt>
                <c:pt idx="4519">
                  <c:v>2.61E-4</c:v>
                </c:pt>
                <c:pt idx="4520">
                  <c:v>2.9399999999999999E-4</c:v>
                </c:pt>
                <c:pt idx="4521">
                  <c:v>3.21E-4</c:v>
                </c:pt>
                <c:pt idx="4522">
                  <c:v>3.5399999999999999E-4</c:v>
                </c:pt>
                <c:pt idx="4523">
                  <c:v>3.8699999999999997E-4</c:v>
                </c:pt>
                <c:pt idx="4524">
                  <c:v>4.2000000000000002E-4</c:v>
                </c:pt>
                <c:pt idx="4525">
                  <c:v>4.5199999999999998E-4</c:v>
                </c:pt>
                <c:pt idx="4526">
                  <c:v>4.8500000000000003E-4</c:v>
                </c:pt>
                <c:pt idx="4527">
                  <c:v>5.1800000000000001E-4</c:v>
                </c:pt>
                <c:pt idx="4528">
                  <c:v>5.5099999999999995E-4</c:v>
                </c:pt>
                <c:pt idx="4529">
                  <c:v>5.9100000000000005E-4</c:v>
                </c:pt>
                <c:pt idx="4530">
                  <c:v>6.2399999999999999E-4</c:v>
                </c:pt>
                <c:pt idx="4531">
                  <c:v>6.6299999999999996E-4</c:v>
                </c:pt>
                <c:pt idx="4532">
                  <c:v>7.0299999999999996E-4</c:v>
                </c:pt>
                <c:pt idx="4533">
                  <c:v>7.4899999999999999E-4</c:v>
                </c:pt>
                <c:pt idx="4534">
                  <c:v>7.9500000000000003E-4</c:v>
                </c:pt>
                <c:pt idx="4535">
                  <c:v>8.4800000000000001E-4</c:v>
                </c:pt>
                <c:pt idx="4536">
                  <c:v>9.0700000000000004E-4</c:v>
                </c:pt>
                <c:pt idx="4537">
                  <c:v>9.6000000000000002E-4</c:v>
                </c:pt>
                <c:pt idx="4538">
                  <c:v>1.0120000000000001E-3</c:v>
                </c:pt>
                <c:pt idx="4539">
                  <c:v>1.072E-3</c:v>
                </c:pt>
                <c:pt idx="4540">
                  <c:v>1.1180000000000001E-3</c:v>
                </c:pt>
                <c:pt idx="4541">
                  <c:v>1.17E-3</c:v>
                </c:pt>
                <c:pt idx="4542">
                  <c:v>1.2160000000000001E-3</c:v>
                </c:pt>
                <c:pt idx="4543">
                  <c:v>1.2689999999999999E-3</c:v>
                </c:pt>
                <c:pt idx="4544">
                  <c:v>1.315E-3</c:v>
                </c:pt>
                <c:pt idx="4545">
                  <c:v>1.361E-3</c:v>
                </c:pt>
                <c:pt idx="4546">
                  <c:v>1.4009999999999999E-3</c:v>
                </c:pt>
                <c:pt idx="4547">
                  <c:v>1.4400000000000001E-3</c:v>
                </c:pt>
                <c:pt idx="4548">
                  <c:v>1.487E-3</c:v>
                </c:pt>
                <c:pt idx="4549">
                  <c:v>1.5330000000000001E-3</c:v>
                </c:pt>
                <c:pt idx="4550">
                  <c:v>1.585E-3</c:v>
                </c:pt>
                <c:pt idx="4551">
                  <c:v>1.6379999999999999E-3</c:v>
                </c:pt>
                <c:pt idx="4552">
                  <c:v>1.6969999999999999E-3</c:v>
                </c:pt>
                <c:pt idx="4553">
                  <c:v>1.75E-3</c:v>
                </c:pt>
                <c:pt idx="4554">
                  <c:v>1.8029999999999999E-3</c:v>
                </c:pt>
                <c:pt idx="4555">
                  <c:v>1.8619999999999999E-3</c:v>
                </c:pt>
                <c:pt idx="4556">
                  <c:v>1.915E-3</c:v>
                </c:pt>
                <c:pt idx="4557">
                  <c:v>1.9610000000000001E-3</c:v>
                </c:pt>
                <c:pt idx="4558">
                  <c:v>2.013E-3</c:v>
                </c:pt>
                <c:pt idx="4559">
                  <c:v>2.0660000000000001E-3</c:v>
                </c:pt>
                <c:pt idx="4560">
                  <c:v>2.1189999999999998E-3</c:v>
                </c:pt>
                <c:pt idx="4561">
                  <c:v>2.1719999999999999E-3</c:v>
                </c:pt>
                <c:pt idx="4562">
                  <c:v>2.2239999999999998E-3</c:v>
                </c:pt>
                <c:pt idx="4563">
                  <c:v>2.2769999999999999E-3</c:v>
                </c:pt>
                <c:pt idx="4564">
                  <c:v>2.336E-3</c:v>
                </c:pt>
                <c:pt idx="4565">
                  <c:v>2.4020000000000001E-3</c:v>
                </c:pt>
                <c:pt idx="4566">
                  <c:v>2.4750000000000002E-3</c:v>
                </c:pt>
                <c:pt idx="4567">
                  <c:v>2.5539999999999998E-3</c:v>
                </c:pt>
                <c:pt idx="4568">
                  <c:v>2.6329999999999999E-3</c:v>
                </c:pt>
                <c:pt idx="4569">
                  <c:v>2.7179999999999999E-3</c:v>
                </c:pt>
                <c:pt idx="4570">
                  <c:v>2.8040000000000001E-3</c:v>
                </c:pt>
                <c:pt idx="4571">
                  <c:v>2.8830000000000001E-3</c:v>
                </c:pt>
                <c:pt idx="4572">
                  <c:v>2.9689999999999999E-3</c:v>
                </c:pt>
                <c:pt idx="4573">
                  <c:v>3.0479999999999999E-3</c:v>
                </c:pt>
                <c:pt idx="4574">
                  <c:v>3.1329999999999999E-3</c:v>
                </c:pt>
                <c:pt idx="4575">
                  <c:v>3.212E-3</c:v>
                </c:pt>
                <c:pt idx="4576">
                  <c:v>3.2980000000000002E-3</c:v>
                </c:pt>
                <c:pt idx="4577">
                  <c:v>3.3830000000000002E-3</c:v>
                </c:pt>
                <c:pt idx="4578">
                  <c:v>3.4629999999999999E-3</c:v>
                </c:pt>
                <c:pt idx="4579">
                  <c:v>3.5479999999999999E-3</c:v>
                </c:pt>
                <c:pt idx="4580">
                  <c:v>3.627E-3</c:v>
                </c:pt>
                <c:pt idx="4581">
                  <c:v>3.7190000000000001E-3</c:v>
                </c:pt>
                <c:pt idx="4582">
                  <c:v>3.8180000000000002E-3</c:v>
                </c:pt>
                <c:pt idx="4583">
                  <c:v>3.9240000000000004E-3</c:v>
                </c:pt>
                <c:pt idx="4584">
                  <c:v>4.0289999999999996E-3</c:v>
                </c:pt>
                <c:pt idx="4585">
                  <c:v>4.1339999999999997E-3</c:v>
                </c:pt>
                <c:pt idx="4586">
                  <c:v>4.2399999999999998E-3</c:v>
                </c:pt>
                <c:pt idx="4587">
                  <c:v>4.339E-3</c:v>
                </c:pt>
                <c:pt idx="4588">
                  <c:v>4.437E-3</c:v>
                </c:pt>
                <c:pt idx="4589">
                  <c:v>4.5300000000000002E-3</c:v>
                </c:pt>
                <c:pt idx="4590">
                  <c:v>4.6220000000000002E-3</c:v>
                </c:pt>
                <c:pt idx="4591">
                  <c:v>4.7210000000000004E-3</c:v>
                </c:pt>
                <c:pt idx="4592">
                  <c:v>4.8129999999999996E-3</c:v>
                </c:pt>
                <c:pt idx="4593">
                  <c:v>4.9119999999999997E-3</c:v>
                </c:pt>
                <c:pt idx="4594">
                  <c:v>5.0039999999999998E-3</c:v>
                </c:pt>
                <c:pt idx="4595">
                  <c:v>5.0959999999999998E-3</c:v>
                </c:pt>
                <c:pt idx="4596">
                  <c:v>5.195E-3</c:v>
                </c:pt>
                <c:pt idx="4597">
                  <c:v>5.3E-3</c:v>
                </c:pt>
                <c:pt idx="4598">
                  <c:v>5.4190000000000002E-3</c:v>
                </c:pt>
                <c:pt idx="4599">
                  <c:v>5.5370000000000003E-3</c:v>
                </c:pt>
                <c:pt idx="4600">
                  <c:v>5.6559999999999996E-3</c:v>
                </c:pt>
                <c:pt idx="4601">
                  <c:v>5.7809999999999997E-3</c:v>
                </c:pt>
                <c:pt idx="4602">
                  <c:v>5.9059999999999998E-3</c:v>
                </c:pt>
                <c:pt idx="4603">
                  <c:v>6.025E-3</c:v>
                </c:pt>
                <c:pt idx="4604">
                  <c:v>6.143E-3</c:v>
                </c:pt>
                <c:pt idx="4605">
                  <c:v>6.2620000000000002E-3</c:v>
                </c:pt>
                <c:pt idx="4606">
                  <c:v>6.3740000000000003E-3</c:v>
                </c:pt>
                <c:pt idx="4607">
                  <c:v>6.4920000000000004E-3</c:v>
                </c:pt>
                <c:pt idx="4608">
                  <c:v>6.6109999999999997E-3</c:v>
                </c:pt>
                <c:pt idx="4609">
                  <c:v>6.7229999999999998E-3</c:v>
                </c:pt>
                <c:pt idx="4610">
                  <c:v>6.8409999999999999E-3</c:v>
                </c:pt>
                <c:pt idx="4611">
                  <c:v>6.953E-3</c:v>
                </c:pt>
                <c:pt idx="4612">
                  <c:v>7.0720000000000002E-3</c:v>
                </c:pt>
                <c:pt idx="4613">
                  <c:v>7.1970000000000003E-3</c:v>
                </c:pt>
                <c:pt idx="4614">
                  <c:v>7.3350000000000004E-3</c:v>
                </c:pt>
                <c:pt idx="4615">
                  <c:v>7.4739999999999997E-3</c:v>
                </c:pt>
                <c:pt idx="4616">
                  <c:v>7.6119999999999998E-3</c:v>
                </c:pt>
                <c:pt idx="4617">
                  <c:v>7.757E-3</c:v>
                </c:pt>
                <c:pt idx="4618">
                  <c:v>7.8949999999999992E-3</c:v>
                </c:pt>
                <c:pt idx="4619">
                  <c:v>8.0269999999999994E-3</c:v>
                </c:pt>
                <c:pt idx="4620">
                  <c:v>8.1589999999999996E-3</c:v>
                </c:pt>
                <c:pt idx="4621">
                  <c:v>8.2900000000000005E-3</c:v>
                </c:pt>
                <c:pt idx="4622">
                  <c:v>8.4089999999999998E-3</c:v>
                </c:pt>
                <c:pt idx="4623">
                  <c:v>8.5339999999999999E-3</c:v>
                </c:pt>
                <c:pt idx="4624">
                  <c:v>8.659E-3</c:v>
                </c:pt>
                <c:pt idx="4625">
                  <c:v>8.7840000000000001E-3</c:v>
                </c:pt>
                <c:pt idx="4626">
                  <c:v>8.9029999999999995E-3</c:v>
                </c:pt>
                <c:pt idx="4627">
                  <c:v>9.0220000000000005E-3</c:v>
                </c:pt>
                <c:pt idx="4628">
                  <c:v>9.1400000000000006E-3</c:v>
                </c:pt>
                <c:pt idx="4629">
                  <c:v>9.2720000000000007E-3</c:v>
                </c:pt>
                <c:pt idx="4630">
                  <c:v>9.41E-3</c:v>
                </c:pt>
                <c:pt idx="4631">
                  <c:v>9.5549999999999993E-3</c:v>
                </c:pt>
                <c:pt idx="4632">
                  <c:v>9.7070000000000004E-3</c:v>
                </c:pt>
                <c:pt idx="4633">
                  <c:v>9.8519999999999996E-3</c:v>
                </c:pt>
                <c:pt idx="4634">
                  <c:v>9.9959999999999997E-3</c:v>
                </c:pt>
                <c:pt idx="4635">
                  <c:v>1.0141000000000001E-2</c:v>
                </c:pt>
                <c:pt idx="4636">
                  <c:v>1.0279999999999999E-2</c:v>
                </c:pt>
                <c:pt idx="4637">
                  <c:v>1.0418E-2</c:v>
                </c:pt>
                <c:pt idx="4638">
                  <c:v>1.055E-2</c:v>
                </c:pt>
                <c:pt idx="4639">
                  <c:v>1.0681E-2</c:v>
                </c:pt>
                <c:pt idx="4640">
                  <c:v>1.0813E-2</c:v>
                </c:pt>
                <c:pt idx="4641">
                  <c:v>1.0951000000000001E-2</c:v>
                </c:pt>
                <c:pt idx="4642">
                  <c:v>1.1083000000000001E-2</c:v>
                </c:pt>
                <c:pt idx="4643">
                  <c:v>1.1214999999999999E-2</c:v>
                </c:pt>
                <c:pt idx="4644">
                  <c:v>1.1353E-2</c:v>
                </c:pt>
                <c:pt idx="4645">
                  <c:v>1.1505E-2</c:v>
                </c:pt>
                <c:pt idx="4646">
                  <c:v>1.1663E-2</c:v>
                </c:pt>
                <c:pt idx="4647">
                  <c:v>1.1828E-2</c:v>
                </c:pt>
                <c:pt idx="4648">
                  <c:v>1.1991999999999999E-2</c:v>
                </c:pt>
                <c:pt idx="4649">
                  <c:v>1.2163E-2</c:v>
                </c:pt>
                <c:pt idx="4650">
                  <c:v>1.2328E-2</c:v>
                </c:pt>
                <c:pt idx="4651">
                  <c:v>1.2493000000000001E-2</c:v>
                </c:pt>
                <c:pt idx="4652">
                  <c:v>1.2651000000000001E-2</c:v>
                </c:pt>
                <c:pt idx="4653">
                  <c:v>1.2808999999999999E-2</c:v>
                </c:pt>
                <c:pt idx="4654">
                  <c:v>1.2959999999999999E-2</c:v>
                </c:pt>
                <c:pt idx="4655">
                  <c:v>1.3112E-2</c:v>
                </c:pt>
                <c:pt idx="4656">
                  <c:v>1.3263E-2</c:v>
                </c:pt>
                <c:pt idx="4657">
                  <c:v>1.3421000000000001E-2</c:v>
                </c:pt>
                <c:pt idx="4658">
                  <c:v>1.3573E-2</c:v>
                </c:pt>
                <c:pt idx="4659">
                  <c:v>1.3717999999999999E-2</c:v>
                </c:pt>
                <c:pt idx="4660">
                  <c:v>1.3875999999999999E-2</c:v>
                </c:pt>
                <c:pt idx="4661">
                  <c:v>1.4034E-2</c:v>
                </c:pt>
                <c:pt idx="4662">
                  <c:v>1.4212000000000001E-2</c:v>
                </c:pt>
                <c:pt idx="4663">
                  <c:v>1.439E-2</c:v>
                </c:pt>
                <c:pt idx="4664">
                  <c:v>1.4574E-2</c:v>
                </c:pt>
                <c:pt idx="4665">
                  <c:v>1.4751999999999999E-2</c:v>
                </c:pt>
                <c:pt idx="4666">
                  <c:v>1.4930000000000001E-2</c:v>
                </c:pt>
                <c:pt idx="4667">
                  <c:v>1.5108E-2</c:v>
                </c:pt>
                <c:pt idx="4668">
                  <c:v>1.5278999999999999E-2</c:v>
                </c:pt>
                <c:pt idx="4669">
                  <c:v>1.5436999999999999E-2</c:v>
                </c:pt>
                <c:pt idx="4670">
                  <c:v>1.5594999999999999E-2</c:v>
                </c:pt>
                <c:pt idx="4671">
                  <c:v>1.5753E-2</c:v>
                </c:pt>
                <c:pt idx="4672">
                  <c:v>1.5911000000000002E-2</c:v>
                </c:pt>
                <c:pt idx="4673">
                  <c:v>1.6076E-2</c:v>
                </c:pt>
                <c:pt idx="4674">
                  <c:v>1.6226999999999998E-2</c:v>
                </c:pt>
                <c:pt idx="4675">
                  <c:v>1.6385E-2</c:v>
                </c:pt>
                <c:pt idx="4676">
                  <c:v>1.6544E-2</c:v>
                </c:pt>
                <c:pt idx="4677">
                  <c:v>1.6708000000000001E-2</c:v>
                </c:pt>
                <c:pt idx="4678">
                  <c:v>1.6892999999999998E-2</c:v>
                </c:pt>
                <c:pt idx="4679">
                  <c:v>1.7069999999999998E-2</c:v>
                </c:pt>
                <c:pt idx="4680">
                  <c:v>1.7260999999999999E-2</c:v>
                </c:pt>
                <c:pt idx="4681">
                  <c:v>1.7451999999999999E-2</c:v>
                </c:pt>
                <c:pt idx="4682">
                  <c:v>1.7637E-2</c:v>
                </c:pt>
                <c:pt idx="4683">
                  <c:v>1.7821E-2</c:v>
                </c:pt>
                <c:pt idx="4684">
                  <c:v>1.7999000000000001E-2</c:v>
                </c:pt>
                <c:pt idx="4685">
                  <c:v>1.8164E-2</c:v>
                </c:pt>
                <c:pt idx="4686">
                  <c:v>1.8328000000000001E-2</c:v>
                </c:pt>
                <c:pt idx="4687">
                  <c:v>1.8499999999999999E-2</c:v>
                </c:pt>
                <c:pt idx="4688">
                  <c:v>1.8671E-2</c:v>
                </c:pt>
                <c:pt idx="4689">
                  <c:v>1.8835999999999999E-2</c:v>
                </c:pt>
                <c:pt idx="4690">
                  <c:v>1.9007E-2</c:v>
                </c:pt>
                <c:pt idx="4691">
                  <c:v>1.9172000000000002E-2</c:v>
                </c:pt>
                <c:pt idx="4692">
                  <c:v>1.9349000000000002E-2</c:v>
                </c:pt>
                <c:pt idx="4693">
                  <c:v>1.9533999999999999E-2</c:v>
                </c:pt>
                <c:pt idx="4694">
                  <c:v>1.9730999999999999E-2</c:v>
                </c:pt>
                <c:pt idx="4695">
                  <c:v>1.9928999999999999E-2</c:v>
                </c:pt>
                <c:pt idx="4696">
                  <c:v>2.0140000000000002E-2</c:v>
                </c:pt>
                <c:pt idx="4697">
                  <c:v>2.0351000000000001E-2</c:v>
                </c:pt>
                <c:pt idx="4698">
                  <c:v>2.0555E-2</c:v>
                </c:pt>
                <c:pt idx="4699">
                  <c:v>2.0759E-2</c:v>
                </c:pt>
                <c:pt idx="4700">
                  <c:v>2.0957E-2</c:v>
                </c:pt>
                <c:pt idx="4701">
                  <c:v>2.1148E-2</c:v>
                </c:pt>
                <c:pt idx="4702">
                  <c:v>2.1332E-2</c:v>
                </c:pt>
                <c:pt idx="4703">
                  <c:v>2.1516E-2</c:v>
                </c:pt>
                <c:pt idx="4704">
                  <c:v>2.1707000000000001E-2</c:v>
                </c:pt>
                <c:pt idx="4705">
                  <c:v>2.1898000000000001E-2</c:v>
                </c:pt>
                <c:pt idx="4706">
                  <c:v>2.2089000000000001E-2</c:v>
                </c:pt>
                <c:pt idx="4707">
                  <c:v>2.2273999999999999E-2</c:v>
                </c:pt>
                <c:pt idx="4708">
                  <c:v>2.2464999999999999E-2</c:v>
                </c:pt>
                <c:pt idx="4709">
                  <c:v>2.2669000000000002E-2</c:v>
                </c:pt>
                <c:pt idx="4710">
                  <c:v>2.2880000000000001E-2</c:v>
                </c:pt>
                <c:pt idx="4711">
                  <c:v>2.3096999999999999E-2</c:v>
                </c:pt>
                <c:pt idx="4712">
                  <c:v>2.3321000000000001E-2</c:v>
                </c:pt>
                <c:pt idx="4713">
                  <c:v>2.3538E-2</c:v>
                </c:pt>
                <c:pt idx="4714">
                  <c:v>2.3761999999999998E-2</c:v>
                </c:pt>
                <c:pt idx="4715">
                  <c:v>2.3973000000000001E-2</c:v>
                </c:pt>
                <c:pt idx="4716">
                  <c:v>2.4177000000000001E-2</c:v>
                </c:pt>
                <c:pt idx="4717">
                  <c:v>2.4368000000000001E-2</c:v>
                </c:pt>
                <c:pt idx="4718">
                  <c:v>2.4559000000000001E-2</c:v>
                </c:pt>
                <c:pt idx="4719">
                  <c:v>2.4750000000000001E-2</c:v>
                </c:pt>
                <c:pt idx="4720">
                  <c:v>2.4941000000000001E-2</c:v>
                </c:pt>
                <c:pt idx="4721">
                  <c:v>2.5132000000000002E-2</c:v>
                </c:pt>
                <c:pt idx="4722">
                  <c:v>2.5322999999999998E-2</c:v>
                </c:pt>
                <c:pt idx="4723">
                  <c:v>2.5507999999999999E-2</c:v>
                </c:pt>
                <c:pt idx="4724">
                  <c:v>2.5699E-2</c:v>
                </c:pt>
                <c:pt idx="4725">
                  <c:v>2.5895999999999999E-2</c:v>
                </c:pt>
                <c:pt idx="4726">
                  <c:v>2.6107000000000002E-2</c:v>
                </c:pt>
                <c:pt idx="4727">
                  <c:v>2.6325000000000001E-2</c:v>
                </c:pt>
                <c:pt idx="4728">
                  <c:v>2.6542E-2</c:v>
                </c:pt>
                <c:pt idx="4729">
                  <c:v>2.6759000000000002E-2</c:v>
                </c:pt>
                <c:pt idx="4730">
                  <c:v>2.6977000000000001E-2</c:v>
                </c:pt>
                <c:pt idx="4731">
                  <c:v>2.7186999999999999E-2</c:v>
                </c:pt>
                <c:pt idx="4732">
                  <c:v>2.7392E-2</c:v>
                </c:pt>
                <c:pt idx="4733">
                  <c:v>2.7583E-2</c:v>
                </c:pt>
                <c:pt idx="4734">
                  <c:v>2.7774E-2</c:v>
                </c:pt>
                <c:pt idx="4735">
                  <c:v>2.7965E-2</c:v>
                </c:pt>
                <c:pt idx="4736">
                  <c:v>2.8162E-2</c:v>
                </c:pt>
                <c:pt idx="4737">
                  <c:v>2.8353E-2</c:v>
                </c:pt>
                <c:pt idx="4738">
                  <c:v>2.8551E-2</c:v>
                </c:pt>
                <c:pt idx="4739">
                  <c:v>2.8742E-2</c:v>
                </c:pt>
                <c:pt idx="4740">
                  <c:v>2.8938999999999999E-2</c:v>
                </c:pt>
                <c:pt idx="4741">
                  <c:v>2.9144E-2</c:v>
                </c:pt>
                <c:pt idx="4742">
                  <c:v>2.9367999999999998E-2</c:v>
                </c:pt>
                <c:pt idx="4743">
                  <c:v>2.9592E-2</c:v>
                </c:pt>
                <c:pt idx="4744">
                  <c:v>2.9822000000000001E-2</c:v>
                </c:pt>
                <c:pt idx="4745">
                  <c:v>3.0046E-2</c:v>
                </c:pt>
                <c:pt idx="4746">
                  <c:v>3.0276999999999998E-2</c:v>
                </c:pt>
                <c:pt idx="4747">
                  <c:v>3.0501E-2</c:v>
                </c:pt>
                <c:pt idx="4748">
                  <c:v>3.0717999999999999E-2</c:v>
                </c:pt>
                <c:pt idx="4749">
                  <c:v>3.0915000000000002E-2</c:v>
                </c:pt>
                <c:pt idx="4750">
                  <c:v>3.1119999999999998E-2</c:v>
                </c:pt>
                <c:pt idx="4751">
                  <c:v>3.1316999999999998E-2</c:v>
                </c:pt>
                <c:pt idx="4752">
                  <c:v>3.1521E-2</c:v>
                </c:pt>
                <c:pt idx="4753">
                  <c:v>3.1732000000000003E-2</c:v>
                </c:pt>
                <c:pt idx="4754">
                  <c:v>3.1935999999999999E-2</c:v>
                </c:pt>
                <c:pt idx="4755">
                  <c:v>3.2134000000000003E-2</c:v>
                </c:pt>
                <c:pt idx="4756">
                  <c:v>3.2344999999999999E-2</c:v>
                </c:pt>
                <c:pt idx="4757">
                  <c:v>3.2556000000000002E-2</c:v>
                </c:pt>
                <c:pt idx="4758">
                  <c:v>3.2779000000000003E-2</c:v>
                </c:pt>
                <c:pt idx="4759">
                  <c:v>3.3009999999999998E-2</c:v>
                </c:pt>
                <c:pt idx="4760">
                  <c:v>3.3246999999999999E-2</c:v>
                </c:pt>
                <c:pt idx="4761">
                  <c:v>3.3484E-2</c:v>
                </c:pt>
                <c:pt idx="4762">
                  <c:v>3.3715000000000002E-2</c:v>
                </c:pt>
                <c:pt idx="4763">
                  <c:v>3.3938999999999997E-2</c:v>
                </c:pt>
                <c:pt idx="4764">
                  <c:v>3.4155999999999999E-2</c:v>
                </c:pt>
                <c:pt idx="4765">
                  <c:v>3.4360000000000002E-2</c:v>
                </c:pt>
                <c:pt idx="4766">
                  <c:v>3.4557999999999998E-2</c:v>
                </c:pt>
                <c:pt idx="4767">
                  <c:v>3.4762000000000001E-2</c:v>
                </c:pt>
                <c:pt idx="4768">
                  <c:v>3.4965999999999997E-2</c:v>
                </c:pt>
                <c:pt idx="4769">
                  <c:v>3.517E-2</c:v>
                </c:pt>
                <c:pt idx="4770">
                  <c:v>3.5374999999999997E-2</c:v>
                </c:pt>
                <c:pt idx="4771">
                  <c:v>3.5571999999999999E-2</c:v>
                </c:pt>
                <c:pt idx="4772">
                  <c:v>3.5783000000000002E-2</c:v>
                </c:pt>
                <c:pt idx="4773">
                  <c:v>3.5993999999999998E-2</c:v>
                </c:pt>
                <c:pt idx="4774">
                  <c:v>3.6218E-2</c:v>
                </c:pt>
                <c:pt idx="4775">
                  <c:v>3.6448000000000001E-2</c:v>
                </c:pt>
                <c:pt idx="4776">
                  <c:v>3.6685000000000002E-2</c:v>
                </c:pt>
                <c:pt idx="4777">
                  <c:v>3.6915999999999997E-2</c:v>
                </c:pt>
                <c:pt idx="4778">
                  <c:v>3.7145999999999998E-2</c:v>
                </c:pt>
                <c:pt idx="4779">
                  <c:v>3.737E-2</c:v>
                </c:pt>
                <c:pt idx="4780">
                  <c:v>3.7588000000000003E-2</c:v>
                </c:pt>
                <c:pt idx="4781">
                  <c:v>3.7784999999999999E-2</c:v>
                </c:pt>
                <c:pt idx="4782">
                  <c:v>3.7989000000000002E-2</c:v>
                </c:pt>
                <c:pt idx="4783">
                  <c:v>3.8186999999999999E-2</c:v>
                </c:pt>
                <c:pt idx="4784">
                  <c:v>3.8391000000000002E-2</c:v>
                </c:pt>
                <c:pt idx="4785">
                  <c:v>3.8594999999999997E-2</c:v>
                </c:pt>
                <c:pt idx="4786">
                  <c:v>3.8800000000000001E-2</c:v>
                </c:pt>
                <c:pt idx="4787">
                  <c:v>3.8996999999999997E-2</c:v>
                </c:pt>
                <c:pt idx="4788">
                  <c:v>3.9201E-2</c:v>
                </c:pt>
                <c:pt idx="4789">
                  <c:v>3.9412000000000003E-2</c:v>
                </c:pt>
                <c:pt idx="4790">
                  <c:v>3.9629999999999999E-2</c:v>
                </c:pt>
                <c:pt idx="4791">
                  <c:v>3.9853E-2</c:v>
                </c:pt>
                <c:pt idx="4792">
                  <c:v>4.0084000000000002E-2</c:v>
                </c:pt>
                <c:pt idx="4793">
                  <c:v>4.0307999999999997E-2</c:v>
                </c:pt>
                <c:pt idx="4794">
                  <c:v>4.0531999999999999E-2</c:v>
                </c:pt>
                <c:pt idx="4795">
                  <c:v>4.0743000000000001E-2</c:v>
                </c:pt>
                <c:pt idx="4796">
                  <c:v>4.0953000000000003E-2</c:v>
                </c:pt>
                <c:pt idx="4797">
                  <c:v>4.1144E-2</c:v>
                </c:pt>
                <c:pt idx="4798">
                  <c:v>4.1328999999999998E-2</c:v>
                </c:pt>
                <c:pt idx="4799">
                  <c:v>4.1520000000000001E-2</c:v>
                </c:pt>
                <c:pt idx="4800">
                  <c:v>4.1703999999999998E-2</c:v>
                </c:pt>
                <c:pt idx="4801">
                  <c:v>4.1895000000000002E-2</c:v>
                </c:pt>
                <c:pt idx="4802">
                  <c:v>4.2085999999999998E-2</c:v>
                </c:pt>
                <c:pt idx="4803">
                  <c:v>4.2271000000000003E-2</c:v>
                </c:pt>
                <c:pt idx="4804">
                  <c:v>4.2455E-2</c:v>
                </c:pt>
                <c:pt idx="4805">
                  <c:v>4.2653000000000003E-2</c:v>
                </c:pt>
                <c:pt idx="4806">
                  <c:v>4.2849999999999999E-2</c:v>
                </c:pt>
                <c:pt idx="4807">
                  <c:v>4.3055000000000003E-2</c:v>
                </c:pt>
                <c:pt idx="4808">
                  <c:v>4.3271999999999998E-2</c:v>
                </c:pt>
                <c:pt idx="4809">
                  <c:v>4.3476000000000001E-2</c:v>
                </c:pt>
                <c:pt idx="4810">
                  <c:v>4.3679999999999997E-2</c:v>
                </c:pt>
                <c:pt idx="4811">
                  <c:v>4.3878E-2</c:v>
                </c:pt>
                <c:pt idx="4812">
                  <c:v>4.4068999999999997E-2</c:v>
                </c:pt>
                <c:pt idx="4813">
                  <c:v>4.4247000000000002E-2</c:v>
                </c:pt>
                <c:pt idx="4814">
                  <c:v>4.4417999999999999E-2</c:v>
                </c:pt>
                <c:pt idx="4815">
                  <c:v>4.4595999999999997E-2</c:v>
                </c:pt>
                <c:pt idx="4816">
                  <c:v>4.4774000000000001E-2</c:v>
                </c:pt>
                <c:pt idx="4817">
                  <c:v>4.4951999999999999E-2</c:v>
                </c:pt>
                <c:pt idx="4818">
                  <c:v>4.5136000000000003E-2</c:v>
                </c:pt>
                <c:pt idx="4819">
                  <c:v>4.5307E-2</c:v>
                </c:pt>
                <c:pt idx="4820">
                  <c:v>4.5491999999999998E-2</c:v>
                </c:pt>
                <c:pt idx="4821">
                  <c:v>4.5683000000000001E-2</c:v>
                </c:pt>
                <c:pt idx="4822">
                  <c:v>4.5879999999999997E-2</c:v>
                </c:pt>
                <c:pt idx="4823">
                  <c:v>4.6078000000000001E-2</c:v>
                </c:pt>
                <c:pt idx="4824">
                  <c:v>4.6288999999999997E-2</c:v>
                </c:pt>
                <c:pt idx="4825">
                  <c:v>4.6493E-2</c:v>
                </c:pt>
                <c:pt idx="4826">
                  <c:v>4.6697000000000002E-2</c:v>
                </c:pt>
                <c:pt idx="4827">
                  <c:v>4.6894999999999999E-2</c:v>
                </c:pt>
                <c:pt idx="4828">
                  <c:v>4.7086000000000003E-2</c:v>
                </c:pt>
                <c:pt idx="4829">
                  <c:v>4.7262999999999999E-2</c:v>
                </c:pt>
                <c:pt idx="4830">
                  <c:v>4.7434999999999998E-2</c:v>
                </c:pt>
                <c:pt idx="4831">
                  <c:v>4.7606000000000002E-2</c:v>
                </c:pt>
                <c:pt idx="4832">
                  <c:v>4.7784E-2</c:v>
                </c:pt>
                <c:pt idx="4833">
                  <c:v>4.7961999999999998E-2</c:v>
                </c:pt>
                <c:pt idx="4834">
                  <c:v>4.8139000000000001E-2</c:v>
                </c:pt>
                <c:pt idx="4835">
                  <c:v>4.8304E-2</c:v>
                </c:pt>
                <c:pt idx="4836">
                  <c:v>4.8481999999999997E-2</c:v>
                </c:pt>
                <c:pt idx="4837">
                  <c:v>4.8660000000000002E-2</c:v>
                </c:pt>
                <c:pt idx="4838">
                  <c:v>4.8843999999999999E-2</c:v>
                </c:pt>
                <c:pt idx="4839">
                  <c:v>4.9029000000000003E-2</c:v>
                </c:pt>
                <c:pt idx="4840">
                  <c:v>4.9225999999999999E-2</c:v>
                </c:pt>
                <c:pt idx="4841">
                  <c:v>4.9404000000000003E-2</c:v>
                </c:pt>
                <c:pt idx="4842">
                  <c:v>4.9588E-2</c:v>
                </c:pt>
                <c:pt idx="4843">
                  <c:v>4.9759999999999999E-2</c:v>
                </c:pt>
                <c:pt idx="4844">
                  <c:v>4.9924000000000003E-2</c:v>
                </c:pt>
                <c:pt idx="4845">
                  <c:v>5.0069000000000002E-2</c:v>
                </c:pt>
                <c:pt idx="4846">
                  <c:v>5.0214000000000002E-2</c:v>
                </c:pt>
                <c:pt idx="4847">
                  <c:v>5.0353000000000002E-2</c:v>
                </c:pt>
                <c:pt idx="4848">
                  <c:v>5.0497E-2</c:v>
                </c:pt>
                <c:pt idx="4849">
                  <c:v>5.0642E-2</c:v>
                </c:pt>
                <c:pt idx="4850">
                  <c:v>5.0786999999999999E-2</c:v>
                </c:pt>
                <c:pt idx="4851">
                  <c:v>5.0918999999999999E-2</c:v>
                </c:pt>
                <c:pt idx="4852">
                  <c:v>5.1063999999999998E-2</c:v>
                </c:pt>
                <c:pt idx="4853">
                  <c:v>5.1201999999999998E-2</c:v>
                </c:pt>
                <c:pt idx="4854">
                  <c:v>5.1353999999999997E-2</c:v>
                </c:pt>
                <c:pt idx="4855">
                  <c:v>5.1505000000000002E-2</c:v>
                </c:pt>
                <c:pt idx="4856">
                  <c:v>5.1670000000000001E-2</c:v>
                </c:pt>
                <c:pt idx="4857">
                  <c:v>5.1820999999999999E-2</c:v>
                </c:pt>
                <c:pt idx="4858">
                  <c:v>5.1972999999999998E-2</c:v>
                </c:pt>
                <c:pt idx="4859">
                  <c:v>5.2123999999999997E-2</c:v>
                </c:pt>
                <c:pt idx="4860">
                  <c:v>5.2262999999999997E-2</c:v>
                </c:pt>
                <c:pt idx="4861">
                  <c:v>5.2387999999999997E-2</c:v>
                </c:pt>
                <c:pt idx="4862">
                  <c:v>5.2519999999999997E-2</c:v>
                </c:pt>
                <c:pt idx="4863">
                  <c:v>5.2644999999999997E-2</c:v>
                </c:pt>
                <c:pt idx="4864">
                  <c:v>5.2776000000000003E-2</c:v>
                </c:pt>
                <c:pt idx="4865">
                  <c:v>5.2907999999999997E-2</c:v>
                </c:pt>
                <c:pt idx="4866">
                  <c:v>5.3046000000000003E-2</c:v>
                </c:pt>
                <c:pt idx="4867">
                  <c:v>5.3171999999999997E-2</c:v>
                </c:pt>
                <c:pt idx="4868">
                  <c:v>5.3316000000000002E-2</c:v>
                </c:pt>
                <c:pt idx="4869">
                  <c:v>5.3455000000000003E-2</c:v>
                </c:pt>
                <c:pt idx="4870">
                  <c:v>5.3600000000000002E-2</c:v>
                </c:pt>
                <c:pt idx="4871">
                  <c:v>5.3751E-2</c:v>
                </c:pt>
                <c:pt idx="4872">
                  <c:v>5.3908999999999999E-2</c:v>
                </c:pt>
                <c:pt idx="4873">
                  <c:v>5.4053999999999998E-2</c:v>
                </c:pt>
                <c:pt idx="4874">
                  <c:v>5.4205999999999997E-2</c:v>
                </c:pt>
                <c:pt idx="4875">
                  <c:v>5.4350999999999997E-2</c:v>
                </c:pt>
                <c:pt idx="4876">
                  <c:v>5.4482000000000003E-2</c:v>
                </c:pt>
                <c:pt idx="4877">
                  <c:v>5.4607000000000003E-2</c:v>
                </c:pt>
                <c:pt idx="4878">
                  <c:v>5.4725999999999997E-2</c:v>
                </c:pt>
                <c:pt idx="4879">
                  <c:v>5.4844999999999998E-2</c:v>
                </c:pt>
                <c:pt idx="4880">
                  <c:v>5.4962999999999998E-2</c:v>
                </c:pt>
                <c:pt idx="4881">
                  <c:v>5.5087999999999998E-2</c:v>
                </c:pt>
                <c:pt idx="4882">
                  <c:v>5.5206999999999999E-2</c:v>
                </c:pt>
                <c:pt idx="4883">
                  <c:v>5.5324999999999999E-2</c:v>
                </c:pt>
                <c:pt idx="4884">
                  <c:v>5.5444E-2</c:v>
                </c:pt>
                <c:pt idx="4885">
                  <c:v>5.5563000000000001E-2</c:v>
                </c:pt>
                <c:pt idx="4886">
                  <c:v>5.5688000000000001E-2</c:v>
                </c:pt>
                <c:pt idx="4887">
                  <c:v>5.5813000000000001E-2</c:v>
                </c:pt>
                <c:pt idx="4888">
                  <c:v>5.5951000000000001E-2</c:v>
                </c:pt>
                <c:pt idx="4889">
                  <c:v>5.6076000000000001E-2</c:v>
                </c:pt>
                <c:pt idx="4890">
                  <c:v>5.6201000000000001E-2</c:v>
                </c:pt>
                <c:pt idx="4891">
                  <c:v>5.6320000000000002E-2</c:v>
                </c:pt>
                <c:pt idx="4892">
                  <c:v>5.6432000000000003E-2</c:v>
                </c:pt>
                <c:pt idx="4893">
                  <c:v>5.6530999999999998E-2</c:v>
                </c:pt>
                <c:pt idx="4894">
                  <c:v>5.6635999999999999E-2</c:v>
                </c:pt>
                <c:pt idx="4895">
                  <c:v>5.6728000000000001E-2</c:v>
                </c:pt>
                <c:pt idx="4896">
                  <c:v>5.6834000000000003E-2</c:v>
                </c:pt>
                <c:pt idx="4897">
                  <c:v>5.6932999999999997E-2</c:v>
                </c:pt>
                <c:pt idx="4898">
                  <c:v>5.7043999999999997E-2</c:v>
                </c:pt>
                <c:pt idx="4899">
                  <c:v>5.7142999999999999E-2</c:v>
                </c:pt>
                <c:pt idx="4900">
                  <c:v>5.7249000000000001E-2</c:v>
                </c:pt>
                <c:pt idx="4901">
                  <c:v>5.7354000000000002E-2</c:v>
                </c:pt>
                <c:pt idx="4902">
                  <c:v>5.7466000000000003E-2</c:v>
                </c:pt>
                <c:pt idx="4903">
                  <c:v>5.7577999999999997E-2</c:v>
                </c:pt>
                <c:pt idx="4904">
                  <c:v>5.7702999999999997E-2</c:v>
                </c:pt>
                <c:pt idx="4905">
                  <c:v>5.7814999999999998E-2</c:v>
                </c:pt>
                <c:pt idx="4906">
                  <c:v>5.7926999999999999E-2</c:v>
                </c:pt>
                <c:pt idx="4907">
                  <c:v>5.8039E-2</c:v>
                </c:pt>
                <c:pt idx="4908">
                  <c:v>5.8138000000000002E-2</c:v>
                </c:pt>
                <c:pt idx="4909">
                  <c:v>5.8229999999999997E-2</c:v>
                </c:pt>
                <c:pt idx="4910">
                  <c:v>5.8321999999999999E-2</c:v>
                </c:pt>
                <c:pt idx="4911">
                  <c:v>5.8408000000000002E-2</c:v>
                </c:pt>
                <c:pt idx="4912">
                  <c:v>5.8493999999999997E-2</c:v>
                </c:pt>
                <c:pt idx="4913">
                  <c:v>5.8585999999999999E-2</c:v>
                </c:pt>
                <c:pt idx="4914">
                  <c:v>5.8671000000000001E-2</c:v>
                </c:pt>
                <c:pt idx="4915">
                  <c:v>5.8756999999999997E-2</c:v>
                </c:pt>
                <c:pt idx="4916">
                  <c:v>5.8842999999999999E-2</c:v>
                </c:pt>
                <c:pt idx="4917">
                  <c:v>5.8928000000000001E-2</c:v>
                </c:pt>
                <c:pt idx="4918">
                  <c:v>5.9020000000000003E-2</c:v>
                </c:pt>
                <c:pt idx="4919">
                  <c:v>5.9105999999999999E-2</c:v>
                </c:pt>
                <c:pt idx="4920">
                  <c:v>5.9198000000000001E-2</c:v>
                </c:pt>
                <c:pt idx="4921">
                  <c:v>5.9284000000000003E-2</c:v>
                </c:pt>
                <c:pt idx="4922">
                  <c:v>5.9369999999999999E-2</c:v>
                </c:pt>
                <c:pt idx="4923">
                  <c:v>5.9449000000000002E-2</c:v>
                </c:pt>
                <c:pt idx="4924">
                  <c:v>5.9520999999999998E-2</c:v>
                </c:pt>
                <c:pt idx="4925">
                  <c:v>5.9587000000000001E-2</c:v>
                </c:pt>
                <c:pt idx="4926">
                  <c:v>5.9645999999999998E-2</c:v>
                </c:pt>
                <c:pt idx="4927">
                  <c:v>5.9705000000000001E-2</c:v>
                </c:pt>
                <c:pt idx="4928">
                  <c:v>5.9764999999999999E-2</c:v>
                </c:pt>
                <c:pt idx="4929">
                  <c:v>5.9831000000000002E-2</c:v>
                </c:pt>
                <c:pt idx="4930">
                  <c:v>5.9895999999999998E-2</c:v>
                </c:pt>
                <c:pt idx="4931">
                  <c:v>5.9956000000000002E-2</c:v>
                </c:pt>
                <c:pt idx="4932">
                  <c:v>6.0021999999999999E-2</c:v>
                </c:pt>
                <c:pt idx="4933">
                  <c:v>6.0088000000000003E-2</c:v>
                </c:pt>
                <c:pt idx="4934">
                  <c:v>6.0152999999999998E-2</c:v>
                </c:pt>
                <c:pt idx="4935">
                  <c:v>6.0226000000000002E-2</c:v>
                </c:pt>
                <c:pt idx="4936">
                  <c:v>6.0310999999999997E-2</c:v>
                </c:pt>
                <c:pt idx="4937">
                  <c:v>6.0377E-2</c:v>
                </c:pt>
                <c:pt idx="4938">
                  <c:v>6.0449999999999997E-2</c:v>
                </c:pt>
                <c:pt idx="4939">
                  <c:v>6.0521999999999999E-2</c:v>
                </c:pt>
                <c:pt idx="4940">
                  <c:v>6.0595000000000003E-2</c:v>
                </c:pt>
                <c:pt idx="4941">
                  <c:v>6.0654E-2</c:v>
                </c:pt>
                <c:pt idx="4942">
                  <c:v>6.0713000000000003E-2</c:v>
                </c:pt>
                <c:pt idx="4943">
                  <c:v>6.0773000000000001E-2</c:v>
                </c:pt>
                <c:pt idx="4944">
                  <c:v>6.0831999999999997E-2</c:v>
                </c:pt>
                <c:pt idx="4945">
                  <c:v>6.0898000000000001E-2</c:v>
                </c:pt>
                <c:pt idx="4946">
                  <c:v>6.0963999999999997E-2</c:v>
                </c:pt>
                <c:pt idx="4947">
                  <c:v>6.1023000000000001E-2</c:v>
                </c:pt>
                <c:pt idx="4948">
                  <c:v>6.1094999999999997E-2</c:v>
                </c:pt>
                <c:pt idx="4949">
                  <c:v>6.1161E-2</c:v>
                </c:pt>
                <c:pt idx="4950">
                  <c:v>6.1226999999999997E-2</c:v>
                </c:pt>
                <c:pt idx="4951">
                  <c:v>6.1298999999999999E-2</c:v>
                </c:pt>
                <c:pt idx="4952">
                  <c:v>6.1378000000000002E-2</c:v>
                </c:pt>
                <c:pt idx="4953">
                  <c:v>6.1443999999999999E-2</c:v>
                </c:pt>
                <c:pt idx="4954">
                  <c:v>6.1517000000000002E-2</c:v>
                </c:pt>
                <c:pt idx="4955">
                  <c:v>6.1588999999999998E-2</c:v>
                </c:pt>
                <c:pt idx="4956">
                  <c:v>6.1649000000000002E-2</c:v>
                </c:pt>
                <c:pt idx="4957">
                  <c:v>6.1700999999999999E-2</c:v>
                </c:pt>
                <c:pt idx="4958">
                  <c:v>6.1761000000000003E-2</c:v>
                </c:pt>
                <c:pt idx="4959">
                  <c:v>6.1813E-2</c:v>
                </c:pt>
                <c:pt idx="4960">
                  <c:v>6.1865999999999997E-2</c:v>
                </c:pt>
                <c:pt idx="4961">
                  <c:v>6.1925000000000001E-2</c:v>
                </c:pt>
                <c:pt idx="4962">
                  <c:v>6.1977999999999998E-2</c:v>
                </c:pt>
                <c:pt idx="4963">
                  <c:v>6.2031000000000003E-2</c:v>
                </c:pt>
                <c:pt idx="4964">
                  <c:v>6.2089999999999999E-2</c:v>
                </c:pt>
                <c:pt idx="4965">
                  <c:v>6.2142999999999997E-2</c:v>
                </c:pt>
                <c:pt idx="4966">
                  <c:v>6.2202E-2</c:v>
                </c:pt>
                <c:pt idx="4967">
                  <c:v>6.2260999999999997E-2</c:v>
                </c:pt>
                <c:pt idx="4968">
                  <c:v>6.2334000000000001E-2</c:v>
                </c:pt>
                <c:pt idx="4969">
                  <c:v>6.2385999999999997E-2</c:v>
                </c:pt>
                <c:pt idx="4970">
                  <c:v>6.2446000000000002E-2</c:v>
                </c:pt>
                <c:pt idx="4971">
                  <c:v>6.2505000000000005E-2</c:v>
                </c:pt>
                <c:pt idx="4972">
                  <c:v>6.2557000000000001E-2</c:v>
                </c:pt>
                <c:pt idx="4973">
                  <c:v>6.2604000000000007E-2</c:v>
                </c:pt>
                <c:pt idx="4974">
                  <c:v>6.2656000000000003E-2</c:v>
                </c:pt>
                <c:pt idx="4975">
                  <c:v>6.2696000000000002E-2</c:v>
                </c:pt>
                <c:pt idx="4976">
                  <c:v>6.2742000000000006E-2</c:v>
                </c:pt>
                <c:pt idx="4977">
                  <c:v>6.2795000000000004E-2</c:v>
                </c:pt>
                <c:pt idx="4978">
                  <c:v>6.2847E-2</c:v>
                </c:pt>
                <c:pt idx="4979">
                  <c:v>6.2886999999999998E-2</c:v>
                </c:pt>
                <c:pt idx="4980">
                  <c:v>6.2939999999999996E-2</c:v>
                </c:pt>
                <c:pt idx="4981">
                  <c:v>6.2986E-2</c:v>
                </c:pt>
                <c:pt idx="4982">
                  <c:v>6.3037999999999997E-2</c:v>
                </c:pt>
                <c:pt idx="4983">
                  <c:v>6.3084000000000001E-2</c:v>
                </c:pt>
                <c:pt idx="4984">
                  <c:v>6.3144000000000006E-2</c:v>
                </c:pt>
                <c:pt idx="4985">
                  <c:v>6.3189999999999996E-2</c:v>
                </c:pt>
                <c:pt idx="4986">
                  <c:v>6.3236000000000001E-2</c:v>
                </c:pt>
                <c:pt idx="4987">
                  <c:v>6.3282000000000005E-2</c:v>
                </c:pt>
                <c:pt idx="4988">
                  <c:v>6.3327999999999995E-2</c:v>
                </c:pt>
                <c:pt idx="4989">
                  <c:v>6.3361000000000001E-2</c:v>
                </c:pt>
                <c:pt idx="4990">
                  <c:v>6.3394000000000006E-2</c:v>
                </c:pt>
                <c:pt idx="4991">
                  <c:v>6.3420000000000004E-2</c:v>
                </c:pt>
                <c:pt idx="4992">
                  <c:v>6.3452999999999996E-2</c:v>
                </c:pt>
                <c:pt idx="4993">
                  <c:v>6.3486000000000001E-2</c:v>
                </c:pt>
                <c:pt idx="4994">
                  <c:v>6.3519000000000006E-2</c:v>
                </c:pt>
                <c:pt idx="4995">
                  <c:v>6.3538999999999998E-2</c:v>
                </c:pt>
                <c:pt idx="4996">
                  <c:v>6.3572000000000004E-2</c:v>
                </c:pt>
                <c:pt idx="4997">
                  <c:v>6.3598000000000002E-2</c:v>
                </c:pt>
                <c:pt idx="4998">
                  <c:v>6.3630999999999993E-2</c:v>
                </c:pt>
                <c:pt idx="4999">
                  <c:v>6.3657000000000005E-2</c:v>
                </c:pt>
                <c:pt idx="5000">
                  <c:v>6.3689999999999997E-2</c:v>
                </c:pt>
                <c:pt idx="5001">
                  <c:v>6.3716999999999996E-2</c:v>
                </c:pt>
                <c:pt idx="5002">
                  <c:v>6.3742999999999994E-2</c:v>
                </c:pt>
                <c:pt idx="5003">
                  <c:v>6.3769000000000006E-2</c:v>
                </c:pt>
                <c:pt idx="5004">
                  <c:v>6.3796000000000005E-2</c:v>
                </c:pt>
                <c:pt idx="5005">
                  <c:v>6.3809000000000005E-2</c:v>
                </c:pt>
                <c:pt idx="5006">
                  <c:v>6.3828999999999997E-2</c:v>
                </c:pt>
                <c:pt idx="5007">
                  <c:v>6.3848000000000002E-2</c:v>
                </c:pt>
                <c:pt idx="5008">
                  <c:v>6.3862000000000002E-2</c:v>
                </c:pt>
                <c:pt idx="5009">
                  <c:v>6.3888E-2</c:v>
                </c:pt>
                <c:pt idx="5010">
                  <c:v>6.3913999999999999E-2</c:v>
                </c:pt>
                <c:pt idx="5011">
                  <c:v>6.3926999999999998E-2</c:v>
                </c:pt>
                <c:pt idx="5012">
                  <c:v>6.3953999999999997E-2</c:v>
                </c:pt>
                <c:pt idx="5013">
                  <c:v>6.3979999999999995E-2</c:v>
                </c:pt>
                <c:pt idx="5014">
                  <c:v>6.4006999999999994E-2</c:v>
                </c:pt>
                <c:pt idx="5015">
                  <c:v>6.4033000000000007E-2</c:v>
                </c:pt>
                <c:pt idx="5016">
                  <c:v>6.4072000000000004E-2</c:v>
                </c:pt>
                <c:pt idx="5017">
                  <c:v>6.4091999999999996E-2</c:v>
                </c:pt>
                <c:pt idx="5018">
                  <c:v>6.4125000000000001E-2</c:v>
                </c:pt>
                <c:pt idx="5019">
                  <c:v>6.4158000000000007E-2</c:v>
                </c:pt>
                <c:pt idx="5020">
                  <c:v>6.4190999999999998E-2</c:v>
                </c:pt>
                <c:pt idx="5021">
                  <c:v>6.4211000000000004E-2</c:v>
                </c:pt>
                <c:pt idx="5022">
                  <c:v>6.4237000000000002E-2</c:v>
                </c:pt>
                <c:pt idx="5023">
                  <c:v>6.4263000000000001E-2</c:v>
                </c:pt>
                <c:pt idx="5024">
                  <c:v>6.4283000000000007E-2</c:v>
                </c:pt>
                <c:pt idx="5025">
                  <c:v>6.4315999999999998E-2</c:v>
                </c:pt>
                <c:pt idx="5026">
                  <c:v>6.4341999999999996E-2</c:v>
                </c:pt>
                <c:pt idx="5027">
                  <c:v>6.4368999999999996E-2</c:v>
                </c:pt>
                <c:pt idx="5028">
                  <c:v>6.4394999999999994E-2</c:v>
                </c:pt>
                <c:pt idx="5029">
                  <c:v>6.4421000000000006E-2</c:v>
                </c:pt>
                <c:pt idx="5030">
                  <c:v>6.4448000000000005E-2</c:v>
                </c:pt>
                <c:pt idx="5031">
                  <c:v>6.4467999999999998E-2</c:v>
                </c:pt>
                <c:pt idx="5032">
                  <c:v>6.4506999999999995E-2</c:v>
                </c:pt>
                <c:pt idx="5033">
                  <c:v>6.4519999999999994E-2</c:v>
                </c:pt>
                <c:pt idx="5034">
                  <c:v>6.4546999999999993E-2</c:v>
                </c:pt>
                <c:pt idx="5035">
                  <c:v>6.4565999999999998E-2</c:v>
                </c:pt>
                <c:pt idx="5036">
                  <c:v>6.4586000000000005E-2</c:v>
                </c:pt>
                <c:pt idx="5037">
                  <c:v>6.4599000000000004E-2</c:v>
                </c:pt>
                <c:pt idx="5038">
                  <c:v>6.4613000000000004E-2</c:v>
                </c:pt>
                <c:pt idx="5039">
                  <c:v>6.4618999999999996E-2</c:v>
                </c:pt>
                <c:pt idx="5040">
                  <c:v>6.4631999999999995E-2</c:v>
                </c:pt>
                <c:pt idx="5041">
                  <c:v>6.4644999999999994E-2</c:v>
                </c:pt>
                <c:pt idx="5042">
                  <c:v>6.4658999999999994E-2</c:v>
                </c:pt>
                <c:pt idx="5043">
                  <c:v>6.4665E-2</c:v>
                </c:pt>
                <c:pt idx="5044">
                  <c:v>6.4671999999999993E-2</c:v>
                </c:pt>
                <c:pt idx="5045">
                  <c:v>6.4677999999999999E-2</c:v>
                </c:pt>
                <c:pt idx="5046">
                  <c:v>6.4692E-2</c:v>
                </c:pt>
                <c:pt idx="5047">
                  <c:v>6.4698000000000006E-2</c:v>
                </c:pt>
                <c:pt idx="5048">
                  <c:v>6.4717999999999998E-2</c:v>
                </c:pt>
                <c:pt idx="5049">
                  <c:v>6.4724000000000004E-2</c:v>
                </c:pt>
                <c:pt idx="5050">
                  <c:v>6.4738000000000004E-2</c:v>
                </c:pt>
                <c:pt idx="5051">
                  <c:v>6.4743999999999996E-2</c:v>
                </c:pt>
                <c:pt idx="5052">
                  <c:v>6.4756999999999995E-2</c:v>
                </c:pt>
                <c:pt idx="5053">
                  <c:v>6.4764000000000002E-2</c:v>
                </c:pt>
                <c:pt idx="5054">
                  <c:v>6.4770999999999995E-2</c:v>
                </c:pt>
                <c:pt idx="5055">
                  <c:v>6.4777000000000001E-2</c:v>
                </c:pt>
                <c:pt idx="5056">
                  <c:v>6.4783999999999994E-2</c:v>
                </c:pt>
                <c:pt idx="5057">
                  <c:v>6.4796999999999993E-2</c:v>
                </c:pt>
                <c:pt idx="5058">
                  <c:v>6.4817E-2</c:v>
                </c:pt>
                <c:pt idx="5059">
                  <c:v>6.4823000000000006E-2</c:v>
                </c:pt>
                <c:pt idx="5060">
                  <c:v>6.4842999999999998E-2</c:v>
                </c:pt>
                <c:pt idx="5061">
                  <c:v>6.4855999999999997E-2</c:v>
                </c:pt>
                <c:pt idx="5062">
                  <c:v>6.4876000000000003E-2</c:v>
                </c:pt>
                <c:pt idx="5063">
                  <c:v>6.4889000000000002E-2</c:v>
                </c:pt>
                <c:pt idx="5064">
                  <c:v>6.4915E-2</c:v>
                </c:pt>
                <c:pt idx="5065">
                  <c:v>6.4935000000000007E-2</c:v>
                </c:pt>
                <c:pt idx="5066">
                  <c:v>6.4954999999999999E-2</c:v>
                </c:pt>
                <c:pt idx="5067">
                  <c:v>6.4975000000000005E-2</c:v>
                </c:pt>
                <c:pt idx="5068">
                  <c:v>6.5001000000000003E-2</c:v>
                </c:pt>
                <c:pt idx="5069">
                  <c:v>6.5014000000000002E-2</c:v>
                </c:pt>
                <c:pt idx="5070">
                  <c:v>6.5033999999999995E-2</c:v>
                </c:pt>
                <c:pt idx="5071">
                  <c:v>6.5046999999999994E-2</c:v>
                </c:pt>
                <c:pt idx="5072">
                  <c:v>6.5067E-2</c:v>
                </c:pt>
                <c:pt idx="5073">
                  <c:v>6.5087000000000006E-2</c:v>
                </c:pt>
                <c:pt idx="5074">
                  <c:v>6.5105999999999997E-2</c:v>
                </c:pt>
                <c:pt idx="5075">
                  <c:v>6.5119999999999997E-2</c:v>
                </c:pt>
                <c:pt idx="5076">
                  <c:v>6.5139000000000002E-2</c:v>
                </c:pt>
                <c:pt idx="5077">
                  <c:v>6.5158999999999995E-2</c:v>
                </c:pt>
                <c:pt idx="5078">
                  <c:v>6.5171999999999994E-2</c:v>
                </c:pt>
                <c:pt idx="5079">
                  <c:v>6.5192E-2</c:v>
                </c:pt>
                <c:pt idx="5080">
                  <c:v>6.5217999999999998E-2</c:v>
                </c:pt>
                <c:pt idx="5081">
                  <c:v>6.5225000000000005E-2</c:v>
                </c:pt>
                <c:pt idx="5082">
                  <c:v>6.5244999999999997E-2</c:v>
                </c:pt>
                <c:pt idx="5083">
                  <c:v>6.5265000000000004E-2</c:v>
                </c:pt>
                <c:pt idx="5084">
                  <c:v>6.5278000000000003E-2</c:v>
                </c:pt>
                <c:pt idx="5085">
                  <c:v>6.5283999999999995E-2</c:v>
                </c:pt>
                <c:pt idx="5086">
                  <c:v>6.5304000000000001E-2</c:v>
                </c:pt>
                <c:pt idx="5087">
                  <c:v>6.5310999999999994E-2</c:v>
                </c:pt>
                <c:pt idx="5088">
                  <c:v>6.5317E-2</c:v>
                </c:pt>
                <c:pt idx="5089">
                  <c:v>6.5329999999999999E-2</c:v>
                </c:pt>
                <c:pt idx="5090">
                  <c:v>6.5343999999999999E-2</c:v>
                </c:pt>
                <c:pt idx="5091">
                  <c:v>6.5343999999999999E-2</c:v>
                </c:pt>
                <c:pt idx="5092">
                  <c:v>6.5356999999999998E-2</c:v>
                </c:pt>
                <c:pt idx="5093">
                  <c:v>6.5363000000000004E-2</c:v>
                </c:pt>
                <c:pt idx="5094">
                  <c:v>6.5377000000000005E-2</c:v>
                </c:pt>
                <c:pt idx="5095">
                  <c:v>6.5382999999999997E-2</c:v>
                </c:pt>
                <c:pt idx="5096">
                  <c:v>6.5403000000000003E-2</c:v>
                </c:pt>
                <c:pt idx="5097">
                  <c:v>6.5408999999999995E-2</c:v>
                </c:pt>
                <c:pt idx="5098">
                  <c:v>6.5422999999999995E-2</c:v>
                </c:pt>
                <c:pt idx="5099">
                  <c:v>6.5429000000000001E-2</c:v>
                </c:pt>
                <c:pt idx="5100">
                  <c:v>6.5442E-2</c:v>
                </c:pt>
                <c:pt idx="5101">
                  <c:v>6.5448999999999993E-2</c:v>
                </c:pt>
                <c:pt idx="5102">
                  <c:v>6.5462000000000006E-2</c:v>
                </c:pt>
                <c:pt idx="5103">
                  <c:v>6.5468999999999999E-2</c:v>
                </c:pt>
                <c:pt idx="5104">
                  <c:v>6.5475000000000005E-2</c:v>
                </c:pt>
                <c:pt idx="5105">
                  <c:v>6.5481999999999999E-2</c:v>
                </c:pt>
                <c:pt idx="5106">
                  <c:v>6.5494999999999998E-2</c:v>
                </c:pt>
                <c:pt idx="5107">
                  <c:v>6.5502000000000005E-2</c:v>
                </c:pt>
                <c:pt idx="5108">
                  <c:v>6.5515000000000004E-2</c:v>
                </c:pt>
                <c:pt idx="5109">
                  <c:v>6.5520999999999996E-2</c:v>
                </c:pt>
                <c:pt idx="5110">
                  <c:v>6.5534999999999996E-2</c:v>
                </c:pt>
                <c:pt idx="5111">
                  <c:v>6.5547999999999995E-2</c:v>
                </c:pt>
                <c:pt idx="5112">
                  <c:v>6.5568000000000001E-2</c:v>
                </c:pt>
                <c:pt idx="5113">
                  <c:v>6.5573999999999993E-2</c:v>
                </c:pt>
                <c:pt idx="5114">
                  <c:v>6.5587000000000006E-2</c:v>
                </c:pt>
                <c:pt idx="5115">
                  <c:v>6.5600000000000006E-2</c:v>
                </c:pt>
                <c:pt idx="5116">
                  <c:v>6.5614000000000006E-2</c:v>
                </c:pt>
                <c:pt idx="5117">
                  <c:v>6.5619999999999998E-2</c:v>
                </c:pt>
                <c:pt idx="5118">
                  <c:v>6.5632999999999997E-2</c:v>
                </c:pt>
                <c:pt idx="5119">
                  <c:v>6.5632999999999997E-2</c:v>
                </c:pt>
                <c:pt idx="5120">
                  <c:v>6.5640000000000004E-2</c:v>
                </c:pt>
                <c:pt idx="5121">
                  <c:v>6.5653000000000003E-2</c:v>
                </c:pt>
                <c:pt idx="5122">
                  <c:v>6.5659999999999996E-2</c:v>
                </c:pt>
                <c:pt idx="5123">
                  <c:v>6.5666000000000002E-2</c:v>
                </c:pt>
                <c:pt idx="5124">
                  <c:v>6.5672999999999995E-2</c:v>
                </c:pt>
                <c:pt idx="5125">
                  <c:v>6.5680000000000002E-2</c:v>
                </c:pt>
                <c:pt idx="5126">
                  <c:v>6.5685999999999994E-2</c:v>
                </c:pt>
                <c:pt idx="5127">
                  <c:v>6.5693000000000001E-2</c:v>
                </c:pt>
                <c:pt idx="5128">
                  <c:v>6.5706000000000001E-2</c:v>
                </c:pt>
                <c:pt idx="5129">
                  <c:v>6.5706000000000001E-2</c:v>
                </c:pt>
                <c:pt idx="5130">
                  <c:v>6.5712000000000007E-2</c:v>
                </c:pt>
                <c:pt idx="5131">
                  <c:v>6.5719E-2</c:v>
                </c:pt>
                <c:pt idx="5132">
                  <c:v>6.5726000000000007E-2</c:v>
                </c:pt>
                <c:pt idx="5133">
                  <c:v>6.5726000000000007E-2</c:v>
                </c:pt>
                <c:pt idx="5134">
                  <c:v>6.5731999999999999E-2</c:v>
                </c:pt>
                <c:pt idx="5135">
                  <c:v>6.5726000000000007E-2</c:v>
                </c:pt>
                <c:pt idx="5136">
                  <c:v>6.5726000000000007E-2</c:v>
                </c:pt>
                <c:pt idx="5137">
                  <c:v>6.5731999999999999E-2</c:v>
                </c:pt>
                <c:pt idx="5138">
                  <c:v>6.5739000000000006E-2</c:v>
                </c:pt>
                <c:pt idx="5139">
                  <c:v>6.5739000000000006E-2</c:v>
                </c:pt>
                <c:pt idx="5140">
                  <c:v>6.5744999999999998E-2</c:v>
                </c:pt>
                <c:pt idx="5141">
                  <c:v>6.5744999999999998E-2</c:v>
                </c:pt>
                <c:pt idx="5142">
                  <c:v>6.5752000000000005E-2</c:v>
                </c:pt>
                <c:pt idx="5143">
                  <c:v>6.5758999999999998E-2</c:v>
                </c:pt>
                <c:pt idx="5144">
                  <c:v>6.5771999999999997E-2</c:v>
                </c:pt>
                <c:pt idx="5145">
                  <c:v>6.5771999999999997E-2</c:v>
                </c:pt>
                <c:pt idx="5146">
                  <c:v>6.5784999999999996E-2</c:v>
                </c:pt>
                <c:pt idx="5147">
                  <c:v>6.5797999999999995E-2</c:v>
                </c:pt>
                <c:pt idx="5148">
                  <c:v>6.5810999999999995E-2</c:v>
                </c:pt>
                <c:pt idx="5149">
                  <c:v>6.5818000000000002E-2</c:v>
                </c:pt>
                <c:pt idx="5150">
                  <c:v>6.5837999999999994E-2</c:v>
                </c:pt>
                <c:pt idx="5151">
                  <c:v>6.5844E-2</c:v>
                </c:pt>
                <c:pt idx="5152">
                  <c:v>6.5856999999999999E-2</c:v>
                </c:pt>
                <c:pt idx="5153">
                  <c:v>6.5870999999999999E-2</c:v>
                </c:pt>
                <c:pt idx="5154">
                  <c:v>6.5890000000000004E-2</c:v>
                </c:pt>
                <c:pt idx="5155">
                  <c:v>6.5903000000000003E-2</c:v>
                </c:pt>
                <c:pt idx="5156">
                  <c:v>6.5930000000000002E-2</c:v>
                </c:pt>
                <c:pt idx="5157">
                  <c:v>6.5943000000000002E-2</c:v>
                </c:pt>
                <c:pt idx="5158">
                  <c:v>6.5962999999999994E-2</c:v>
                </c:pt>
                <c:pt idx="5159">
                  <c:v>6.5983E-2</c:v>
                </c:pt>
                <c:pt idx="5160">
                  <c:v>6.6015000000000004E-2</c:v>
                </c:pt>
                <c:pt idx="5161">
                  <c:v>6.6029000000000004E-2</c:v>
                </c:pt>
                <c:pt idx="5162">
                  <c:v>6.6055000000000003E-2</c:v>
                </c:pt>
                <c:pt idx="5163">
                  <c:v>6.6081000000000001E-2</c:v>
                </c:pt>
                <c:pt idx="5164">
                  <c:v>6.6108E-2</c:v>
                </c:pt>
                <c:pt idx="5165">
                  <c:v>6.6120999999999999E-2</c:v>
                </c:pt>
                <c:pt idx="5166">
                  <c:v>6.6146999999999997E-2</c:v>
                </c:pt>
                <c:pt idx="5167">
                  <c:v>6.6167000000000004E-2</c:v>
                </c:pt>
                <c:pt idx="5168">
                  <c:v>6.6186999999999996E-2</c:v>
                </c:pt>
                <c:pt idx="5169">
                  <c:v>6.6206000000000001E-2</c:v>
                </c:pt>
                <c:pt idx="5170">
                  <c:v>6.6233E-2</c:v>
                </c:pt>
                <c:pt idx="5171">
                  <c:v>6.6253000000000006E-2</c:v>
                </c:pt>
                <c:pt idx="5172">
                  <c:v>6.6271999999999998E-2</c:v>
                </c:pt>
                <c:pt idx="5173">
                  <c:v>6.6292000000000004E-2</c:v>
                </c:pt>
                <c:pt idx="5174">
                  <c:v>6.6311999999999996E-2</c:v>
                </c:pt>
                <c:pt idx="5175">
                  <c:v>6.6337999999999994E-2</c:v>
                </c:pt>
                <c:pt idx="5176">
                  <c:v>6.6364999999999993E-2</c:v>
                </c:pt>
                <c:pt idx="5177">
                  <c:v>6.6383999999999999E-2</c:v>
                </c:pt>
                <c:pt idx="5178">
                  <c:v>6.6404000000000005E-2</c:v>
                </c:pt>
                <c:pt idx="5179">
                  <c:v>6.6430000000000003E-2</c:v>
                </c:pt>
                <c:pt idx="5180">
                  <c:v>6.6449999999999995E-2</c:v>
                </c:pt>
                <c:pt idx="5181">
                  <c:v>6.6470000000000001E-2</c:v>
                </c:pt>
                <c:pt idx="5182">
                  <c:v>6.6489999999999994E-2</c:v>
                </c:pt>
                <c:pt idx="5183">
                  <c:v>6.6508999999999999E-2</c:v>
                </c:pt>
                <c:pt idx="5184">
                  <c:v>6.6522999999999999E-2</c:v>
                </c:pt>
                <c:pt idx="5185">
                  <c:v>6.6548999999999997E-2</c:v>
                </c:pt>
                <c:pt idx="5186">
                  <c:v>6.6569000000000003E-2</c:v>
                </c:pt>
                <c:pt idx="5187">
                  <c:v>6.6582000000000002E-2</c:v>
                </c:pt>
                <c:pt idx="5188">
                  <c:v>6.6601999999999995E-2</c:v>
                </c:pt>
                <c:pt idx="5189">
                  <c:v>6.6621E-2</c:v>
                </c:pt>
                <c:pt idx="5190">
                  <c:v>6.6641000000000006E-2</c:v>
                </c:pt>
                <c:pt idx="5191">
                  <c:v>6.6660999999999998E-2</c:v>
                </c:pt>
                <c:pt idx="5192">
                  <c:v>6.6686999999999996E-2</c:v>
                </c:pt>
                <c:pt idx="5193">
                  <c:v>6.6699999999999995E-2</c:v>
                </c:pt>
                <c:pt idx="5194">
                  <c:v>6.6720000000000002E-2</c:v>
                </c:pt>
                <c:pt idx="5195">
                  <c:v>6.6733000000000001E-2</c:v>
                </c:pt>
                <c:pt idx="5196">
                  <c:v>6.6753000000000007E-2</c:v>
                </c:pt>
                <c:pt idx="5197">
                  <c:v>6.6766000000000006E-2</c:v>
                </c:pt>
                <c:pt idx="5198">
                  <c:v>6.6785999999999998E-2</c:v>
                </c:pt>
                <c:pt idx="5199">
                  <c:v>6.6793000000000005E-2</c:v>
                </c:pt>
                <c:pt idx="5200">
                  <c:v>6.6806000000000004E-2</c:v>
                </c:pt>
                <c:pt idx="5201">
                  <c:v>6.6819000000000003E-2</c:v>
                </c:pt>
                <c:pt idx="5202">
                  <c:v>6.6832000000000003E-2</c:v>
                </c:pt>
                <c:pt idx="5203">
                  <c:v>6.6838999999999996E-2</c:v>
                </c:pt>
                <c:pt idx="5204">
                  <c:v>6.6851999999999995E-2</c:v>
                </c:pt>
                <c:pt idx="5205">
                  <c:v>6.6864999999999994E-2</c:v>
                </c:pt>
                <c:pt idx="5206">
                  <c:v>6.6878000000000007E-2</c:v>
                </c:pt>
                <c:pt idx="5207">
                  <c:v>6.6891000000000006E-2</c:v>
                </c:pt>
                <c:pt idx="5208">
                  <c:v>6.6910999999999998E-2</c:v>
                </c:pt>
                <c:pt idx="5209">
                  <c:v>6.6918000000000005E-2</c:v>
                </c:pt>
                <c:pt idx="5210">
                  <c:v>6.6937999999999998E-2</c:v>
                </c:pt>
                <c:pt idx="5211">
                  <c:v>6.6950999999999997E-2</c:v>
                </c:pt>
                <c:pt idx="5212">
                  <c:v>6.6971000000000003E-2</c:v>
                </c:pt>
                <c:pt idx="5213">
                  <c:v>6.6976999999999995E-2</c:v>
                </c:pt>
                <c:pt idx="5214">
                  <c:v>6.6997000000000001E-2</c:v>
                </c:pt>
                <c:pt idx="5215">
                  <c:v>6.701E-2</c:v>
                </c:pt>
                <c:pt idx="5216">
                  <c:v>6.7022999999999999E-2</c:v>
                </c:pt>
                <c:pt idx="5217">
                  <c:v>6.7043000000000005E-2</c:v>
                </c:pt>
                <c:pt idx="5218">
                  <c:v>6.7069000000000004E-2</c:v>
                </c:pt>
                <c:pt idx="5219">
                  <c:v>6.7082000000000003E-2</c:v>
                </c:pt>
                <c:pt idx="5220">
                  <c:v>6.7109000000000002E-2</c:v>
                </c:pt>
                <c:pt idx="5221">
                  <c:v>6.7122000000000001E-2</c:v>
                </c:pt>
                <c:pt idx="5222">
                  <c:v>6.7147999999999999E-2</c:v>
                </c:pt>
                <c:pt idx="5223">
                  <c:v>6.7174999999999999E-2</c:v>
                </c:pt>
                <c:pt idx="5224">
                  <c:v>6.7213999999999996E-2</c:v>
                </c:pt>
                <c:pt idx="5225">
                  <c:v>6.7234000000000002E-2</c:v>
                </c:pt>
                <c:pt idx="5226">
                  <c:v>6.7266999999999993E-2</c:v>
                </c:pt>
                <c:pt idx="5227">
                  <c:v>6.7293000000000006E-2</c:v>
                </c:pt>
                <c:pt idx="5228">
                  <c:v>6.7325999999999997E-2</c:v>
                </c:pt>
                <c:pt idx="5229">
                  <c:v>6.7352999999999996E-2</c:v>
                </c:pt>
                <c:pt idx="5230">
                  <c:v>6.7385E-2</c:v>
                </c:pt>
                <c:pt idx="5231">
                  <c:v>6.7405000000000007E-2</c:v>
                </c:pt>
                <c:pt idx="5232">
                  <c:v>6.7432000000000006E-2</c:v>
                </c:pt>
                <c:pt idx="5233">
                  <c:v>6.7464999999999997E-2</c:v>
                </c:pt>
                <c:pt idx="5234">
                  <c:v>6.7497000000000001E-2</c:v>
                </c:pt>
                <c:pt idx="5235">
                  <c:v>6.7516999999999994E-2</c:v>
                </c:pt>
                <c:pt idx="5236">
                  <c:v>6.7549999999999999E-2</c:v>
                </c:pt>
                <c:pt idx="5237">
                  <c:v>6.7570000000000005E-2</c:v>
                </c:pt>
                <c:pt idx="5238">
                  <c:v>6.7602999999999996E-2</c:v>
                </c:pt>
                <c:pt idx="5239">
                  <c:v>6.7628999999999995E-2</c:v>
                </c:pt>
                <c:pt idx="5240">
                  <c:v>6.7669000000000007E-2</c:v>
                </c:pt>
                <c:pt idx="5241">
                  <c:v>6.7687999999999998E-2</c:v>
                </c:pt>
                <c:pt idx="5242">
                  <c:v>6.7721000000000003E-2</c:v>
                </c:pt>
                <c:pt idx="5243">
                  <c:v>6.7748000000000003E-2</c:v>
                </c:pt>
                <c:pt idx="5244">
                  <c:v>6.7780999999999994E-2</c:v>
                </c:pt>
                <c:pt idx="5245">
                  <c:v>6.7799999999999999E-2</c:v>
                </c:pt>
                <c:pt idx="5246">
                  <c:v>6.7826999999999998E-2</c:v>
                </c:pt>
                <c:pt idx="5247">
                  <c:v>6.7847000000000005E-2</c:v>
                </c:pt>
                <c:pt idx="5248">
                  <c:v>6.7865999999999996E-2</c:v>
                </c:pt>
                <c:pt idx="5249">
                  <c:v>6.7892999999999995E-2</c:v>
                </c:pt>
                <c:pt idx="5250">
                  <c:v>6.7926E-2</c:v>
                </c:pt>
                <c:pt idx="5251">
                  <c:v>6.7945000000000005E-2</c:v>
                </c:pt>
                <c:pt idx="5252">
                  <c:v>6.7972000000000005E-2</c:v>
                </c:pt>
                <c:pt idx="5253">
                  <c:v>6.7990999999999996E-2</c:v>
                </c:pt>
                <c:pt idx="5254">
                  <c:v>6.8024000000000001E-2</c:v>
                </c:pt>
                <c:pt idx="5255">
                  <c:v>6.8051E-2</c:v>
                </c:pt>
                <c:pt idx="5256">
                  <c:v>6.8089999999999998E-2</c:v>
                </c:pt>
                <c:pt idx="5257">
                  <c:v>6.8110000000000004E-2</c:v>
                </c:pt>
                <c:pt idx="5258">
                  <c:v>6.8142999999999995E-2</c:v>
                </c:pt>
                <c:pt idx="5259">
                  <c:v>6.8176E-2</c:v>
                </c:pt>
                <c:pt idx="5260">
                  <c:v>6.8209000000000006E-2</c:v>
                </c:pt>
                <c:pt idx="5261">
                  <c:v>6.8235000000000004E-2</c:v>
                </c:pt>
                <c:pt idx="5262">
                  <c:v>6.8267999999999995E-2</c:v>
                </c:pt>
                <c:pt idx="5263">
                  <c:v>6.8288000000000001E-2</c:v>
                </c:pt>
                <c:pt idx="5264">
                  <c:v>6.8314E-2</c:v>
                </c:pt>
                <c:pt idx="5265">
                  <c:v>6.8347000000000005E-2</c:v>
                </c:pt>
                <c:pt idx="5266">
                  <c:v>6.8379999999999996E-2</c:v>
                </c:pt>
                <c:pt idx="5267">
                  <c:v>6.8405999999999995E-2</c:v>
                </c:pt>
                <c:pt idx="5268">
                  <c:v>6.8439E-2</c:v>
                </c:pt>
                <c:pt idx="5269">
                  <c:v>6.8465999999999999E-2</c:v>
                </c:pt>
                <c:pt idx="5270">
                  <c:v>6.8499000000000004E-2</c:v>
                </c:pt>
                <c:pt idx="5271">
                  <c:v>6.8525000000000003E-2</c:v>
                </c:pt>
                <c:pt idx="5272">
                  <c:v>6.8570999999999993E-2</c:v>
                </c:pt>
                <c:pt idx="5273">
                  <c:v>6.8590999999999999E-2</c:v>
                </c:pt>
                <c:pt idx="5274">
                  <c:v>6.8629999999999997E-2</c:v>
                </c:pt>
                <c:pt idx="5275">
                  <c:v>6.8656999999999996E-2</c:v>
                </c:pt>
                <c:pt idx="5276">
                  <c:v>6.8695999999999993E-2</c:v>
                </c:pt>
                <c:pt idx="5277">
                  <c:v>6.8715999999999999E-2</c:v>
                </c:pt>
                <c:pt idx="5278">
                  <c:v>6.8749000000000005E-2</c:v>
                </c:pt>
                <c:pt idx="5279">
                  <c:v>6.8775000000000003E-2</c:v>
                </c:pt>
                <c:pt idx="5280">
                  <c:v>6.8794999999999995E-2</c:v>
                </c:pt>
                <c:pt idx="5281">
                  <c:v>6.8828E-2</c:v>
                </c:pt>
                <c:pt idx="5282">
                  <c:v>6.8853999999999999E-2</c:v>
                </c:pt>
                <c:pt idx="5283">
                  <c:v>6.8880999999999998E-2</c:v>
                </c:pt>
                <c:pt idx="5284">
                  <c:v>6.8906999999999996E-2</c:v>
                </c:pt>
                <c:pt idx="5285">
                  <c:v>6.8932999999999994E-2</c:v>
                </c:pt>
                <c:pt idx="5286">
                  <c:v>6.8966E-2</c:v>
                </c:pt>
                <c:pt idx="5287">
                  <c:v>6.8999000000000005E-2</c:v>
                </c:pt>
                <c:pt idx="5288">
                  <c:v>6.9039000000000003E-2</c:v>
                </c:pt>
                <c:pt idx="5289">
                  <c:v>6.9065000000000001E-2</c:v>
                </c:pt>
                <c:pt idx="5290">
                  <c:v>6.9098000000000007E-2</c:v>
                </c:pt>
                <c:pt idx="5291">
                  <c:v>6.9130999999999998E-2</c:v>
                </c:pt>
                <c:pt idx="5292">
                  <c:v>6.9169999999999995E-2</c:v>
                </c:pt>
                <c:pt idx="5293">
                  <c:v>6.9196999999999995E-2</c:v>
                </c:pt>
                <c:pt idx="5294">
                  <c:v>6.923E-2</c:v>
                </c:pt>
                <c:pt idx="5295">
                  <c:v>6.9255999999999998E-2</c:v>
                </c:pt>
                <c:pt idx="5296">
                  <c:v>6.9289000000000003E-2</c:v>
                </c:pt>
                <c:pt idx="5297">
                  <c:v>6.9321999999999995E-2</c:v>
                </c:pt>
                <c:pt idx="5298">
                  <c:v>6.9355E-2</c:v>
                </c:pt>
                <c:pt idx="5299">
                  <c:v>6.9380999999999998E-2</c:v>
                </c:pt>
                <c:pt idx="5300">
                  <c:v>6.9420999999999997E-2</c:v>
                </c:pt>
                <c:pt idx="5301">
                  <c:v>6.9446999999999995E-2</c:v>
                </c:pt>
                <c:pt idx="5302">
                  <c:v>6.9486999999999993E-2</c:v>
                </c:pt>
                <c:pt idx="5303">
                  <c:v>6.9526000000000004E-2</c:v>
                </c:pt>
                <c:pt idx="5304">
                  <c:v>6.9571999999999995E-2</c:v>
                </c:pt>
                <c:pt idx="5305">
                  <c:v>6.9605E-2</c:v>
                </c:pt>
                <c:pt idx="5306">
                  <c:v>6.9644999999999999E-2</c:v>
                </c:pt>
                <c:pt idx="5307">
                  <c:v>6.9683999999999996E-2</c:v>
                </c:pt>
                <c:pt idx="5308">
                  <c:v>6.9723999999999994E-2</c:v>
                </c:pt>
                <c:pt idx="5309">
                  <c:v>6.9757E-2</c:v>
                </c:pt>
                <c:pt idx="5310">
                  <c:v>6.9795999999999997E-2</c:v>
                </c:pt>
                <c:pt idx="5311">
                  <c:v>6.9829000000000002E-2</c:v>
                </c:pt>
                <c:pt idx="5312">
                  <c:v>6.9869000000000001E-2</c:v>
                </c:pt>
                <c:pt idx="5313">
                  <c:v>6.9902000000000006E-2</c:v>
                </c:pt>
                <c:pt idx="5314">
                  <c:v>6.9947999999999996E-2</c:v>
                </c:pt>
                <c:pt idx="5315">
                  <c:v>6.9973999999999995E-2</c:v>
                </c:pt>
                <c:pt idx="5316">
                  <c:v>7.0019999999999999E-2</c:v>
                </c:pt>
                <c:pt idx="5317">
                  <c:v>7.0053000000000004E-2</c:v>
                </c:pt>
                <c:pt idx="5318">
                  <c:v>7.0098999999999995E-2</c:v>
                </c:pt>
                <c:pt idx="5319">
                  <c:v>7.0139000000000007E-2</c:v>
                </c:pt>
                <c:pt idx="5320">
                  <c:v>7.0197999999999997E-2</c:v>
                </c:pt>
                <c:pt idx="5321">
                  <c:v>7.0231000000000002E-2</c:v>
                </c:pt>
                <c:pt idx="5322">
                  <c:v>7.0283999999999999E-2</c:v>
                </c:pt>
                <c:pt idx="5323">
                  <c:v>7.0322999999999997E-2</c:v>
                </c:pt>
                <c:pt idx="5324">
                  <c:v>7.0375999999999994E-2</c:v>
                </c:pt>
                <c:pt idx="5325">
                  <c:v>7.0408999999999999E-2</c:v>
                </c:pt>
                <c:pt idx="5326">
                  <c:v>7.0455000000000004E-2</c:v>
                </c:pt>
                <c:pt idx="5327">
                  <c:v>7.0494000000000001E-2</c:v>
                </c:pt>
                <c:pt idx="5328">
                  <c:v>7.0533999999999999E-2</c:v>
                </c:pt>
                <c:pt idx="5329">
                  <c:v>7.0580000000000004E-2</c:v>
                </c:pt>
                <c:pt idx="5330">
                  <c:v>7.0625999999999994E-2</c:v>
                </c:pt>
                <c:pt idx="5331">
                  <c:v>7.0659E-2</c:v>
                </c:pt>
                <c:pt idx="5332">
                  <c:v>7.0705000000000004E-2</c:v>
                </c:pt>
                <c:pt idx="5333">
                  <c:v>7.0745000000000002E-2</c:v>
                </c:pt>
                <c:pt idx="5334">
                  <c:v>7.0791000000000007E-2</c:v>
                </c:pt>
                <c:pt idx="5335">
                  <c:v>7.0830000000000004E-2</c:v>
                </c:pt>
                <c:pt idx="5336">
                  <c:v>7.0889999999999995E-2</c:v>
                </c:pt>
                <c:pt idx="5337">
                  <c:v>7.0929000000000006E-2</c:v>
                </c:pt>
                <c:pt idx="5338">
                  <c:v>7.0974999999999996E-2</c:v>
                </c:pt>
                <c:pt idx="5339">
                  <c:v>7.1014999999999995E-2</c:v>
                </c:pt>
                <c:pt idx="5340">
                  <c:v>7.1060999999999999E-2</c:v>
                </c:pt>
                <c:pt idx="5341">
                  <c:v>7.1094000000000004E-2</c:v>
                </c:pt>
                <c:pt idx="5342">
                  <c:v>7.1133000000000002E-2</c:v>
                </c:pt>
                <c:pt idx="5343">
                  <c:v>7.1165999999999993E-2</c:v>
                </c:pt>
                <c:pt idx="5344">
                  <c:v>7.1198999999999998E-2</c:v>
                </c:pt>
                <c:pt idx="5345">
                  <c:v>7.1238999999999997E-2</c:v>
                </c:pt>
                <c:pt idx="5346">
                  <c:v>7.1277999999999994E-2</c:v>
                </c:pt>
                <c:pt idx="5347">
                  <c:v>7.1304000000000006E-2</c:v>
                </c:pt>
                <c:pt idx="5348">
                  <c:v>7.1344000000000005E-2</c:v>
                </c:pt>
                <c:pt idx="5349">
                  <c:v>7.1370000000000003E-2</c:v>
                </c:pt>
                <c:pt idx="5350">
                  <c:v>7.1410000000000001E-2</c:v>
                </c:pt>
                <c:pt idx="5351">
                  <c:v>7.1448999999999999E-2</c:v>
                </c:pt>
                <c:pt idx="5352">
                  <c:v>7.1495000000000003E-2</c:v>
                </c:pt>
                <c:pt idx="5353">
                  <c:v>7.1527999999999994E-2</c:v>
                </c:pt>
                <c:pt idx="5354">
                  <c:v>7.1575E-2</c:v>
                </c:pt>
                <c:pt idx="5355">
                  <c:v>7.1613999999999997E-2</c:v>
                </c:pt>
                <c:pt idx="5356">
                  <c:v>7.1653999999999995E-2</c:v>
                </c:pt>
                <c:pt idx="5357">
                  <c:v>7.1687000000000001E-2</c:v>
                </c:pt>
                <c:pt idx="5358">
                  <c:v>7.1725999999999998E-2</c:v>
                </c:pt>
                <c:pt idx="5359">
                  <c:v>7.1759000000000003E-2</c:v>
                </c:pt>
                <c:pt idx="5360">
                  <c:v>7.1798000000000001E-2</c:v>
                </c:pt>
                <c:pt idx="5361">
                  <c:v>7.1837999999999999E-2</c:v>
                </c:pt>
                <c:pt idx="5362">
                  <c:v>7.1884000000000003E-2</c:v>
                </c:pt>
                <c:pt idx="5363">
                  <c:v>7.1916999999999995E-2</c:v>
                </c:pt>
                <c:pt idx="5364">
                  <c:v>7.1962999999999999E-2</c:v>
                </c:pt>
                <c:pt idx="5365">
                  <c:v>7.2009000000000004E-2</c:v>
                </c:pt>
                <c:pt idx="5366">
                  <c:v>7.2054999999999994E-2</c:v>
                </c:pt>
                <c:pt idx="5367">
                  <c:v>7.2108000000000005E-2</c:v>
                </c:pt>
                <c:pt idx="5368">
                  <c:v>7.2174000000000002E-2</c:v>
                </c:pt>
                <c:pt idx="5369">
                  <c:v>7.2220000000000006E-2</c:v>
                </c:pt>
                <c:pt idx="5370">
                  <c:v>7.2278999999999996E-2</c:v>
                </c:pt>
                <c:pt idx="5371">
                  <c:v>7.2331999999999994E-2</c:v>
                </c:pt>
                <c:pt idx="5372">
                  <c:v>7.2390999999999997E-2</c:v>
                </c:pt>
                <c:pt idx="5373">
                  <c:v>7.2437000000000001E-2</c:v>
                </c:pt>
                <c:pt idx="5374">
                  <c:v>7.2489999999999999E-2</c:v>
                </c:pt>
                <c:pt idx="5375">
                  <c:v>7.2542999999999996E-2</c:v>
                </c:pt>
                <c:pt idx="5376">
                  <c:v>7.2589000000000001E-2</c:v>
                </c:pt>
                <c:pt idx="5377">
                  <c:v>7.2641999999999998E-2</c:v>
                </c:pt>
                <c:pt idx="5378">
                  <c:v>7.2701000000000002E-2</c:v>
                </c:pt>
                <c:pt idx="5379">
                  <c:v>7.2739999999999999E-2</c:v>
                </c:pt>
                <c:pt idx="5380">
                  <c:v>7.2800000000000004E-2</c:v>
                </c:pt>
                <c:pt idx="5381">
                  <c:v>7.2845999999999994E-2</c:v>
                </c:pt>
                <c:pt idx="5382">
                  <c:v>7.2904999999999998E-2</c:v>
                </c:pt>
                <c:pt idx="5383">
                  <c:v>7.2957999999999995E-2</c:v>
                </c:pt>
                <c:pt idx="5384">
                  <c:v>7.3024000000000006E-2</c:v>
                </c:pt>
                <c:pt idx="5385">
                  <c:v>7.3069999999999996E-2</c:v>
                </c:pt>
                <c:pt idx="5386">
                  <c:v>7.3122000000000006E-2</c:v>
                </c:pt>
                <c:pt idx="5387">
                  <c:v>7.3175000000000004E-2</c:v>
                </c:pt>
                <c:pt idx="5388">
                  <c:v>7.3228000000000001E-2</c:v>
                </c:pt>
                <c:pt idx="5389">
                  <c:v>7.3274000000000006E-2</c:v>
                </c:pt>
                <c:pt idx="5390">
                  <c:v>7.3319999999999996E-2</c:v>
                </c:pt>
                <c:pt idx="5391">
                  <c:v>7.3359999999999995E-2</c:v>
                </c:pt>
                <c:pt idx="5392">
                  <c:v>7.3399000000000006E-2</c:v>
                </c:pt>
                <c:pt idx="5393">
                  <c:v>7.3444999999999996E-2</c:v>
                </c:pt>
                <c:pt idx="5394">
                  <c:v>7.3497999999999994E-2</c:v>
                </c:pt>
                <c:pt idx="5395">
                  <c:v>7.3530999999999999E-2</c:v>
                </c:pt>
                <c:pt idx="5396">
                  <c:v>7.3582999999999996E-2</c:v>
                </c:pt>
                <c:pt idx="5397">
                  <c:v>7.3622999999999994E-2</c:v>
                </c:pt>
                <c:pt idx="5398">
                  <c:v>7.3676000000000005E-2</c:v>
                </c:pt>
                <c:pt idx="5399">
                  <c:v>7.3728000000000002E-2</c:v>
                </c:pt>
                <c:pt idx="5400">
                  <c:v>7.3788000000000006E-2</c:v>
                </c:pt>
                <c:pt idx="5401">
                  <c:v>7.3833999999999997E-2</c:v>
                </c:pt>
                <c:pt idx="5402">
                  <c:v>7.3893E-2</c:v>
                </c:pt>
                <c:pt idx="5403">
                  <c:v>7.3945999999999998E-2</c:v>
                </c:pt>
                <c:pt idx="5404">
                  <c:v>7.3997999999999994E-2</c:v>
                </c:pt>
                <c:pt idx="5405">
                  <c:v>7.4045E-2</c:v>
                </c:pt>
                <c:pt idx="5406">
                  <c:v>7.4096999999999996E-2</c:v>
                </c:pt>
                <c:pt idx="5407">
                  <c:v>7.4143000000000001E-2</c:v>
                </c:pt>
                <c:pt idx="5408">
                  <c:v>7.4195999999999998E-2</c:v>
                </c:pt>
                <c:pt idx="5409">
                  <c:v>7.4248999999999996E-2</c:v>
                </c:pt>
                <c:pt idx="5410">
                  <c:v>7.4301000000000006E-2</c:v>
                </c:pt>
                <c:pt idx="5411">
                  <c:v>7.4346999999999996E-2</c:v>
                </c:pt>
                <c:pt idx="5412">
                  <c:v>7.4407000000000001E-2</c:v>
                </c:pt>
                <c:pt idx="5413">
                  <c:v>7.4458999999999997E-2</c:v>
                </c:pt>
                <c:pt idx="5414">
                  <c:v>7.4519000000000002E-2</c:v>
                </c:pt>
                <c:pt idx="5415">
                  <c:v>7.4578000000000005E-2</c:v>
                </c:pt>
                <c:pt idx="5416">
                  <c:v>7.4649999999999994E-2</c:v>
                </c:pt>
                <c:pt idx="5417">
                  <c:v>7.4703000000000006E-2</c:v>
                </c:pt>
                <c:pt idx="5418">
                  <c:v>7.4769000000000002E-2</c:v>
                </c:pt>
                <c:pt idx="5419">
                  <c:v>7.4828000000000006E-2</c:v>
                </c:pt>
                <c:pt idx="5420">
                  <c:v>7.4894000000000002E-2</c:v>
                </c:pt>
                <c:pt idx="5421">
                  <c:v>7.4947E-2</c:v>
                </c:pt>
                <c:pt idx="5422">
                  <c:v>7.5006000000000003E-2</c:v>
                </c:pt>
                <c:pt idx="5423">
                  <c:v>7.5059000000000001E-2</c:v>
                </c:pt>
                <c:pt idx="5424">
                  <c:v>7.5111999999999998E-2</c:v>
                </c:pt>
                <c:pt idx="5425">
                  <c:v>7.5171000000000002E-2</c:v>
                </c:pt>
                <c:pt idx="5426">
                  <c:v>7.5230000000000005E-2</c:v>
                </c:pt>
                <c:pt idx="5427">
                  <c:v>7.5275999999999996E-2</c:v>
                </c:pt>
                <c:pt idx="5428">
                  <c:v>7.5342000000000006E-2</c:v>
                </c:pt>
                <c:pt idx="5429">
                  <c:v>7.5395000000000004E-2</c:v>
                </c:pt>
                <c:pt idx="5430">
                  <c:v>7.5461E-2</c:v>
                </c:pt>
                <c:pt idx="5431">
                  <c:v>7.5525999999999996E-2</c:v>
                </c:pt>
                <c:pt idx="5432">
                  <c:v>7.5599E-2</c:v>
                </c:pt>
                <c:pt idx="5433">
                  <c:v>7.5658000000000003E-2</c:v>
                </c:pt>
                <c:pt idx="5434">
                  <c:v>7.5731000000000007E-2</c:v>
                </c:pt>
                <c:pt idx="5435">
                  <c:v>7.5797000000000003E-2</c:v>
                </c:pt>
                <c:pt idx="5436">
                  <c:v>7.5861999999999999E-2</c:v>
                </c:pt>
                <c:pt idx="5437">
                  <c:v>7.5914999999999996E-2</c:v>
                </c:pt>
                <c:pt idx="5438">
                  <c:v>7.5981000000000007E-2</c:v>
                </c:pt>
                <c:pt idx="5439">
                  <c:v>7.6034000000000004E-2</c:v>
                </c:pt>
                <c:pt idx="5440">
                  <c:v>7.6092999999999994E-2</c:v>
                </c:pt>
                <c:pt idx="5441">
                  <c:v>7.6159000000000004E-2</c:v>
                </c:pt>
                <c:pt idx="5442">
                  <c:v>7.6217999999999994E-2</c:v>
                </c:pt>
                <c:pt idx="5443">
                  <c:v>7.6271000000000005E-2</c:v>
                </c:pt>
                <c:pt idx="5444">
                  <c:v>7.6337000000000002E-2</c:v>
                </c:pt>
                <c:pt idx="5445">
                  <c:v>7.6396000000000006E-2</c:v>
                </c:pt>
                <c:pt idx="5446">
                  <c:v>7.6454999999999995E-2</c:v>
                </c:pt>
                <c:pt idx="5447">
                  <c:v>7.6521000000000006E-2</c:v>
                </c:pt>
                <c:pt idx="5448">
                  <c:v>7.6593999999999995E-2</c:v>
                </c:pt>
                <c:pt idx="5449">
                  <c:v>7.6646000000000006E-2</c:v>
                </c:pt>
                <c:pt idx="5450">
                  <c:v>7.6712000000000002E-2</c:v>
                </c:pt>
                <c:pt idx="5451">
                  <c:v>7.6771000000000006E-2</c:v>
                </c:pt>
                <c:pt idx="5452">
                  <c:v>7.6830999999999997E-2</c:v>
                </c:pt>
                <c:pt idx="5453">
                  <c:v>7.6877000000000001E-2</c:v>
                </c:pt>
                <c:pt idx="5454">
                  <c:v>7.6928999999999997E-2</c:v>
                </c:pt>
                <c:pt idx="5455">
                  <c:v>7.6976000000000003E-2</c:v>
                </c:pt>
                <c:pt idx="5456">
                  <c:v>7.7021999999999993E-2</c:v>
                </c:pt>
                <c:pt idx="5457">
                  <c:v>7.7074000000000004E-2</c:v>
                </c:pt>
                <c:pt idx="5458">
                  <c:v>7.7119999999999994E-2</c:v>
                </c:pt>
                <c:pt idx="5459">
                  <c:v>7.7160000000000006E-2</c:v>
                </c:pt>
                <c:pt idx="5460">
                  <c:v>7.7213000000000004E-2</c:v>
                </c:pt>
                <c:pt idx="5461">
                  <c:v>7.7258999999999994E-2</c:v>
                </c:pt>
                <c:pt idx="5462">
                  <c:v>7.7311000000000005E-2</c:v>
                </c:pt>
                <c:pt idx="5463">
                  <c:v>7.7364000000000002E-2</c:v>
                </c:pt>
                <c:pt idx="5464">
                  <c:v>7.7429999999999999E-2</c:v>
                </c:pt>
                <c:pt idx="5465">
                  <c:v>7.7476000000000003E-2</c:v>
                </c:pt>
                <c:pt idx="5466">
                  <c:v>7.7529000000000001E-2</c:v>
                </c:pt>
                <c:pt idx="5467">
                  <c:v>7.7588000000000004E-2</c:v>
                </c:pt>
                <c:pt idx="5468">
                  <c:v>7.7641000000000002E-2</c:v>
                </c:pt>
                <c:pt idx="5469">
                  <c:v>7.7687000000000006E-2</c:v>
                </c:pt>
                <c:pt idx="5470">
                  <c:v>7.7745999999999996E-2</c:v>
                </c:pt>
                <c:pt idx="5471">
                  <c:v>7.7792E-2</c:v>
                </c:pt>
                <c:pt idx="5472">
                  <c:v>7.7838000000000004E-2</c:v>
                </c:pt>
                <c:pt idx="5473">
                  <c:v>7.7897999999999995E-2</c:v>
                </c:pt>
                <c:pt idx="5474">
                  <c:v>7.7956999999999999E-2</c:v>
                </c:pt>
                <c:pt idx="5475">
                  <c:v>7.8003000000000003E-2</c:v>
                </c:pt>
                <c:pt idx="5476">
                  <c:v>7.8069E-2</c:v>
                </c:pt>
                <c:pt idx="5477">
                  <c:v>7.8121999999999997E-2</c:v>
                </c:pt>
                <c:pt idx="5478">
                  <c:v>7.8187000000000006E-2</c:v>
                </c:pt>
                <c:pt idx="5479">
                  <c:v>7.8246999999999997E-2</c:v>
                </c:pt>
                <c:pt idx="5480">
                  <c:v>7.8326000000000007E-2</c:v>
                </c:pt>
                <c:pt idx="5481">
                  <c:v>7.8384999999999996E-2</c:v>
                </c:pt>
                <c:pt idx="5482">
                  <c:v>7.8458E-2</c:v>
                </c:pt>
                <c:pt idx="5483">
                  <c:v>7.8522999999999996E-2</c:v>
                </c:pt>
                <c:pt idx="5484">
                  <c:v>7.8589000000000006E-2</c:v>
                </c:pt>
                <c:pt idx="5485">
                  <c:v>7.8642000000000004E-2</c:v>
                </c:pt>
                <c:pt idx="5486">
                  <c:v>7.8708E-2</c:v>
                </c:pt>
                <c:pt idx="5487">
                  <c:v>7.8760999999999998E-2</c:v>
                </c:pt>
                <c:pt idx="5488">
                  <c:v>7.8812999999999994E-2</c:v>
                </c:pt>
                <c:pt idx="5489">
                  <c:v>7.8871999999999998E-2</c:v>
                </c:pt>
                <c:pt idx="5490">
                  <c:v>7.8937999999999994E-2</c:v>
                </c:pt>
                <c:pt idx="5491">
                  <c:v>7.8983999999999999E-2</c:v>
                </c:pt>
                <c:pt idx="5492">
                  <c:v>7.9049999999999995E-2</c:v>
                </c:pt>
                <c:pt idx="5493">
                  <c:v>7.9103000000000007E-2</c:v>
                </c:pt>
                <c:pt idx="5494">
                  <c:v>7.9169000000000003E-2</c:v>
                </c:pt>
                <c:pt idx="5495">
                  <c:v>7.9228000000000007E-2</c:v>
                </c:pt>
                <c:pt idx="5496">
                  <c:v>7.9307000000000002E-2</c:v>
                </c:pt>
                <c:pt idx="5497">
                  <c:v>7.9366000000000006E-2</c:v>
                </c:pt>
                <c:pt idx="5498">
                  <c:v>7.9432000000000003E-2</c:v>
                </c:pt>
                <c:pt idx="5499">
                  <c:v>7.9497999999999999E-2</c:v>
                </c:pt>
                <c:pt idx="5500">
                  <c:v>7.9563999999999996E-2</c:v>
                </c:pt>
                <c:pt idx="5501">
                  <c:v>7.9616999999999993E-2</c:v>
                </c:pt>
                <c:pt idx="5502">
                  <c:v>7.9675999999999997E-2</c:v>
                </c:pt>
                <c:pt idx="5503">
                  <c:v>7.9735E-2</c:v>
                </c:pt>
                <c:pt idx="5504">
                  <c:v>7.9787999999999998E-2</c:v>
                </c:pt>
                <c:pt idx="5505">
                  <c:v>7.9853999999999994E-2</c:v>
                </c:pt>
                <c:pt idx="5506">
                  <c:v>7.9920000000000005E-2</c:v>
                </c:pt>
                <c:pt idx="5507">
                  <c:v>7.9972000000000001E-2</c:v>
                </c:pt>
                <c:pt idx="5508">
                  <c:v>8.0037999999999998E-2</c:v>
                </c:pt>
                <c:pt idx="5509">
                  <c:v>8.0098000000000003E-2</c:v>
                </c:pt>
                <c:pt idx="5510">
                  <c:v>8.0170000000000005E-2</c:v>
                </c:pt>
                <c:pt idx="5511">
                  <c:v>8.0236000000000002E-2</c:v>
                </c:pt>
                <c:pt idx="5512">
                  <c:v>8.0314999999999998E-2</c:v>
                </c:pt>
                <c:pt idx="5513">
                  <c:v>8.0374000000000001E-2</c:v>
                </c:pt>
                <c:pt idx="5514">
                  <c:v>8.0447000000000005E-2</c:v>
                </c:pt>
                <c:pt idx="5515">
                  <c:v>8.0513000000000001E-2</c:v>
                </c:pt>
                <c:pt idx="5516">
                  <c:v>8.0577999999999997E-2</c:v>
                </c:pt>
                <c:pt idx="5517">
                  <c:v>8.0630999999999994E-2</c:v>
                </c:pt>
                <c:pt idx="5518">
                  <c:v>8.0697000000000005E-2</c:v>
                </c:pt>
                <c:pt idx="5519">
                  <c:v>8.0742999999999995E-2</c:v>
                </c:pt>
                <c:pt idx="5520">
                  <c:v>8.0796000000000007E-2</c:v>
                </c:pt>
                <c:pt idx="5521">
                  <c:v>8.0854999999999996E-2</c:v>
                </c:pt>
                <c:pt idx="5522">
                  <c:v>8.0907999999999994E-2</c:v>
                </c:pt>
                <c:pt idx="5523">
                  <c:v>8.0953999999999998E-2</c:v>
                </c:pt>
                <c:pt idx="5524">
                  <c:v>8.1006999999999996E-2</c:v>
                </c:pt>
                <c:pt idx="5525">
                  <c:v>8.1053E-2</c:v>
                </c:pt>
                <c:pt idx="5526">
                  <c:v>8.1112000000000004E-2</c:v>
                </c:pt>
                <c:pt idx="5527">
                  <c:v>8.1165000000000001E-2</c:v>
                </c:pt>
                <c:pt idx="5528">
                  <c:v>8.1229999999999997E-2</c:v>
                </c:pt>
                <c:pt idx="5529">
                  <c:v>8.1277000000000002E-2</c:v>
                </c:pt>
                <c:pt idx="5530">
                  <c:v>8.1336000000000006E-2</c:v>
                </c:pt>
                <c:pt idx="5531">
                  <c:v>8.1389000000000003E-2</c:v>
                </c:pt>
                <c:pt idx="5532">
                  <c:v>8.1448000000000007E-2</c:v>
                </c:pt>
                <c:pt idx="5533">
                  <c:v>8.1493999999999997E-2</c:v>
                </c:pt>
                <c:pt idx="5534">
                  <c:v>8.1546999999999994E-2</c:v>
                </c:pt>
                <c:pt idx="5535">
                  <c:v>8.1592999999999999E-2</c:v>
                </c:pt>
                <c:pt idx="5536">
                  <c:v>8.1639000000000003E-2</c:v>
                </c:pt>
                <c:pt idx="5537">
                  <c:v>8.1698000000000007E-2</c:v>
                </c:pt>
                <c:pt idx="5538">
                  <c:v>8.1756999999999996E-2</c:v>
                </c:pt>
                <c:pt idx="5539">
                  <c:v>8.1809999999999994E-2</c:v>
                </c:pt>
                <c:pt idx="5540">
                  <c:v>8.1876000000000004E-2</c:v>
                </c:pt>
                <c:pt idx="5541">
                  <c:v>8.1934999999999994E-2</c:v>
                </c:pt>
                <c:pt idx="5542">
                  <c:v>8.2007999999999998E-2</c:v>
                </c:pt>
                <c:pt idx="5543">
                  <c:v>8.208E-2</c:v>
                </c:pt>
                <c:pt idx="5544">
                  <c:v>8.2171999999999995E-2</c:v>
                </c:pt>
                <c:pt idx="5545">
                  <c:v>8.2238000000000006E-2</c:v>
                </c:pt>
                <c:pt idx="5546">
                  <c:v>8.2323999999999994E-2</c:v>
                </c:pt>
                <c:pt idx="5547">
                  <c:v>8.2403000000000004E-2</c:v>
                </c:pt>
                <c:pt idx="5548">
                  <c:v>8.2482E-2</c:v>
                </c:pt>
                <c:pt idx="5549">
                  <c:v>8.2554000000000002E-2</c:v>
                </c:pt>
                <c:pt idx="5550">
                  <c:v>8.2632999999999998E-2</c:v>
                </c:pt>
                <c:pt idx="5551">
                  <c:v>8.2706000000000002E-2</c:v>
                </c:pt>
                <c:pt idx="5552">
                  <c:v>8.2778000000000004E-2</c:v>
                </c:pt>
                <c:pt idx="5553">
                  <c:v>8.2850999999999994E-2</c:v>
                </c:pt>
                <c:pt idx="5554">
                  <c:v>8.2930000000000004E-2</c:v>
                </c:pt>
                <c:pt idx="5555">
                  <c:v>8.2996E-2</c:v>
                </c:pt>
                <c:pt idx="5556">
                  <c:v>8.3074999999999996E-2</c:v>
                </c:pt>
                <c:pt idx="5557">
                  <c:v>8.3141000000000007E-2</c:v>
                </c:pt>
                <c:pt idx="5558">
                  <c:v>8.3212999999999995E-2</c:v>
                </c:pt>
                <c:pt idx="5559">
                  <c:v>8.3285999999999999E-2</c:v>
                </c:pt>
                <c:pt idx="5560">
                  <c:v>8.3371000000000001E-2</c:v>
                </c:pt>
                <c:pt idx="5561">
                  <c:v>8.3430000000000004E-2</c:v>
                </c:pt>
                <c:pt idx="5562">
                  <c:v>8.3502999999999994E-2</c:v>
                </c:pt>
                <c:pt idx="5563">
                  <c:v>8.3569000000000004E-2</c:v>
                </c:pt>
                <c:pt idx="5564">
                  <c:v>8.3627999999999994E-2</c:v>
                </c:pt>
                <c:pt idx="5565">
                  <c:v>8.3681000000000005E-2</c:v>
                </c:pt>
                <c:pt idx="5566">
                  <c:v>8.3733000000000002E-2</c:v>
                </c:pt>
                <c:pt idx="5567">
                  <c:v>8.3779999999999993E-2</c:v>
                </c:pt>
                <c:pt idx="5568">
                  <c:v>8.3825999999999998E-2</c:v>
                </c:pt>
                <c:pt idx="5569">
                  <c:v>8.3872000000000002E-2</c:v>
                </c:pt>
                <c:pt idx="5570">
                  <c:v>8.3923999999999999E-2</c:v>
                </c:pt>
                <c:pt idx="5571">
                  <c:v>8.3963999999999997E-2</c:v>
                </c:pt>
                <c:pt idx="5572">
                  <c:v>8.4010000000000001E-2</c:v>
                </c:pt>
                <c:pt idx="5573">
                  <c:v>8.4056000000000006E-2</c:v>
                </c:pt>
                <c:pt idx="5574">
                  <c:v>8.4109000000000003E-2</c:v>
                </c:pt>
                <c:pt idx="5575">
                  <c:v>8.4162000000000001E-2</c:v>
                </c:pt>
                <c:pt idx="5576">
                  <c:v>8.4226999999999996E-2</c:v>
                </c:pt>
                <c:pt idx="5577">
                  <c:v>8.4279999999999994E-2</c:v>
                </c:pt>
                <c:pt idx="5578">
                  <c:v>8.4338999999999997E-2</c:v>
                </c:pt>
                <c:pt idx="5579">
                  <c:v>8.4399000000000002E-2</c:v>
                </c:pt>
                <c:pt idx="5580">
                  <c:v>8.4458000000000005E-2</c:v>
                </c:pt>
                <c:pt idx="5581">
                  <c:v>8.4503999999999996E-2</c:v>
                </c:pt>
                <c:pt idx="5582">
                  <c:v>8.4562999999999999E-2</c:v>
                </c:pt>
                <c:pt idx="5583">
                  <c:v>8.4615999999999997E-2</c:v>
                </c:pt>
                <c:pt idx="5584">
                  <c:v>8.4675E-2</c:v>
                </c:pt>
                <c:pt idx="5585">
                  <c:v>8.4740999999999997E-2</c:v>
                </c:pt>
                <c:pt idx="5586">
                  <c:v>8.4806999999999994E-2</c:v>
                </c:pt>
                <c:pt idx="5587">
                  <c:v>8.4860000000000005E-2</c:v>
                </c:pt>
                <c:pt idx="5588">
                  <c:v>8.4931999999999994E-2</c:v>
                </c:pt>
                <c:pt idx="5589">
                  <c:v>8.4998000000000004E-2</c:v>
                </c:pt>
                <c:pt idx="5590">
                  <c:v>8.5070000000000007E-2</c:v>
                </c:pt>
                <c:pt idx="5591">
                  <c:v>8.5142999999999996E-2</c:v>
                </c:pt>
                <c:pt idx="5592">
                  <c:v>8.5228999999999999E-2</c:v>
                </c:pt>
                <c:pt idx="5593">
                  <c:v>8.5293999999999995E-2</c:v>
                </c:pt>
                <c:pt idx="5594">
                  <c:v>8.5373000000000004E-2</c:v>
                </c:pt>
                <c:pt idx="5595">
                  <c:v>8.5445999999999994E-2</c:v>
                </c:pt>
                <c:pt idx="5596">
                  <c:v>8.5517999999999997E-2</c:v>
                </c:pt>
                <c:pt idx="5597">
                  <c:v>8.5583999999999993E-2</c:v>
                </c:pt>
                <c:pt idx="5598">
                  <c:v>8.5650000000000004E-2</c:v>
                </c:pt>
                <c:pt idx="5599">
                  <c:v>8.5703000000000001E-2</c:v>
                </c:pt>
                <c:pt idx="5600">
                  <c:v>8.5762000000000005E-2</c:v>
                </c:pt>
                <c:pt idx="5601">
                  <c:v>8.5820999999999995E-2</c:v>
                </c:pt>
                <c:pt idx="5602">
                  <c:v>8.5887000000000005E-2</c:v>
                </c:pt>
                <c:pt idx="5603">
                  <c:v>8.5932999999999995E-2</c:v>
                </c:pt>
                <c:pt idx="5604">
                  <c:v>8.5993E-2</c:v>
                </c:pt>
                <c:pt idx="5605">
                  <c:v>8.6044999999999996E-2</c:v>
                </c:pt>
                <c:pt idx="5606">
                  <c:v>8.6105000000000001E-2</c:v>
                </c:pt>
                <c:pt idx="5607">
                  <c:v>8.6164000000000004E-2</c:v>
                </c:pt>
                <c:pt idx="5608">
                  <c:v>8.6235999999999993E-2</c:v>
                </c:pt>
                <c:pt idx="5609">
                  <c:v>8.6281999999999998E-2</c:v>
                </c:pt>
                <c:pt idx="5610">
                  <c:v>8.6342000000000002E-2</c:v>
                </c:pt>
                <c:pt idx="5611">
                  <c:v>8.6401000000000006E-2</c:v>
                </c:pt>
                <c:pt idx="5612">
                  <c:v>8.6454000000000003E-2</c:v>
                </c:pt>
                <c:pt idx="5613">
                  <c:v>8.6499999999999994E-2</c:v>
                </c:pt>
                <c:pt idx="5614">
                  <c:v>8.6552000000000004E-2</c:v>
                </c:pt>
                <c:pt idx="5615">
                  <c:v>8.6592000000000002E-2</c:v>
                </c:pt>
                <c:pt idx="5616">
                  <c:v>8.6638000000000007E-2</c:v>
                </c:pt>
                <c:pt idx="5617">
                  <c:v>8.6691000000000004E-2</c:v>
                </c:pt>
                <c:pt idx="5618">
                  <c:v>8.6749999999999994E-2</c:v>
                </c:pt>
                <c:pt idx="5619">
                  <c:v>8.6795999999999998E-2</c:v>
                </c:pt>
                <c:pt idx="5620">
                  <c:v>8.6855000000000002E-2</c:v>
                </c:pt>
                <c:pt idx="5621">
                  <c:v>8.6907999999999999E-2</c:v>
                </c:pt>
                <c:pt idx="5622">
                  <c:v>8.6967000000000003E-2</c:v>
                </c:pt>
                <c:pt idx="5623">
                  <c:v>8.7032999999999999E-2</c:v>
                </c:pt>
                <c:pt idx="5624">
                  <c:v>8.7111999999999995E-2</c:v>
                </c:pt>
                <c:pt idx="5625">
                  <c:v>8.7171999999999999E-2</c:v>
                </c:pt>
                <c:pt idx="5626">
                  <c:v>8.7244000000000002E-2</c:v>
                </c:pt>
                <c:pt idx="5627">
                  <c:v>8.7317000000000006E-2</c:v>
                </c:pt>
                <c:pt idx="5628">
                  <c:v>8.7382000000000001E-2</c:v>
                </c:pt>
                <c:pt idx="5629">
                  <c:v>8.7447999999999998E-2</c:v>
                </c:pt>
                <c:pt idx="5630">
                  <c:v>8.7513999999999995E-2</c:v>
                </c:pt>
                <c:pt idx="5631">
                  <c:v>8.7572999999999998E-2</c:v>
                </c:pt>
                <c:pt idx="5632">
                  <c:v>8.7638999999999995E-2</c:v>
                </c:pt>
                <c:pt idx="5633">
                  <c:v>8.7705000000000005E-2</c:v>
                </c:pt>
                <c:pt idx="5634">
                  <c:v>8.7777999999999995E-2</c:v>
                </c:pt>
                <c:pt idx="5635">
                  <c:v>8.7836999999999998E-2</c:v>
                </c:pt>
                <c:pt idx="5636">
                  <c:v>8.7909000000000001E-2</c:v>
                </c:pt>
                <c:pt idx="5637">
                  <c:v>8.7969000000000006E-2</c:v>
                </c:pt>
                <c:pt idx="5638">
                  <c:v>8.8040999999999994E-2</c:v>
                </c:pt>
                <c:pt idx="5639">
                  <c:v>8.8112999999999997E-2</c:v>
                </c:pt>
                <c:pt idx="5640">
                  <c:v>8.8199E-2</c:v>
                </c:pt>
                <c:pt idx="5641">
                  <c:v>8.8258000000000003E-2</c:v>
                </c:pt>
                <c:pt idx="5642">
                  <c:v>8.8331000000000007E-2</c:v>
                </c:pt>
                <c:pt idx="5643">
                  <c:v>8.8397000000000003E-2</c:v>
                </c:pt>
                <c:pt idx="5644">
                  <c:v>8.8469000000000006E-2</c:v>
                </c:pt>
                <c:pt idx="5645">
                  <c:v>8.8522000000000003E-2</c:v>
                </c:pt>
                <c:pt idx="5646">
                  <c:v>8.8588E-2</c:v>
                </c:pt>
                <c:pt idx="5647">
                  <c:v>8.8639999999999997E-2</c:v>
                </c:pt>
                <c:pt idx="5648">
                  <c:v>8.8692999999999994E-2</c:v>
                </c:pt>
                <c:pt idx="5649">
                  <c:v>8.8751999999999998E-2</c:v>
                </c:pt>
                <c:pt idx="5650">
                  <c:v>8.8817999999999994E-2</c:v>
                </c:pt>
                <c:pt idx="5651">
                  <c:v>8.8863999999999999E-2</c:v>
                </c:pt>
                <c:pt idx="5652">
                  <c:v>8.8929999999999995E-2</c:v>
                </c:pt>
                <c:pt idx="5653">
                  <c:v>8.8983000000000007E-2</c:v>
                </c:pt>
                <c:pt idx="5654">
                  <c:v>8.9049000000000003E-2</c:v>
                </c:pt>
                <c:pt idx="5655">
                  <c:v>8.9108000000000007E-2</c:v>
                </c:pt>
                <c:pt idx="5656">
                  <c:v>8.9187000000000002E-2</c:v>
                </c:pt>
                <c:pt idx="5657">
                  <c:v>8.924E-2</c:v>
                </c:pt>
                <c:pt idx="5658">
                  <c:v>8.9312000000000002E-2</c:v>
                </c:pt>
                <c:pt idx="5659">
                  <c:v>8.9377999999999999E-2</c:v>
                </c:pt>
                <c:pt idx="5660">
                  <c:v>8.9443999999999996E-2</c:v>
                </c:pt>
                <c:pt idx="5661">
                  <c:v>8.9496999999999993E-2</c:v>
                </c:pt>
                <c:pt idx="5662">
                  <c:v>8.9563000000000004E-2</c:v>
                </c:pt>
                <c:pt idx="5663">
                  <c:v>8.9615E-2</c:v>
                </c:pt>
                <c:pt idx="5664">
                  <c:v>8.9675000000000005E-2</c:v>
                </c:pt>
                <c:pt idx="5665">
                  <c:v>8.9733999999999994E-2</c:v>
                </c:pt>
                <c:pt idx="5666">
                  <c:v>8.9800000000000005E-2</c:v>
                </c:pt>
                <c:pt idx="5667">
                  <c:v>8.9858999999999994E-2</c:v>
                </c:pt>
                <c:pt idx="5668">
                  <c:v>8.9925000000000005E-2</c:v>
                </c:pt>
                <c:pt idx="5669">
                  <c:v>8.9983999999999995E-2</c:v>
                </c:pt>
                <c:pt idx="5670">
                  <c:v>9.0050000000000005E-2</c:v>
                </c:pt>
                <c:pt idx="5671">
                  <c:v>9.0121999999999994E-2</c:v>
                </c:pt>
                <c:pt idx="5672">
                  <c:v>9.0201000000000003E-2</c:v>
                </c:pt>
                <c:pt idx="5673">
                  <c:v>9.0260999999999994E-2</c:v>
                </c:pt>
                <c:pt idx="5674">
                  <c:v>9.0327000000000005E-2</c:v>
                </c:pt>
                <c:pt idx="5675">
                  <c:v>9.0392E-2</c:v>
                </c:pt>
                <c:pt idx="5676">
                  <c:v>9.0457999999999997E-2</c:v>
                </c:pt>
                <c:pt idx="5677">
                  <c:v>9.0510999999999994E-2</c:v>
                </c:pt>
                <c:pt idx="5678">
                  <c:v>9.0569999999999998E-2</c:v>
                </c:pt>
                <c:pt idx="5679">
                  <c:v>9.0622999999999995E-2</c:v>
                </c:pt>
                <c:pt idx="5680">
                  <c:v>9.0669E-2</c:v>
                </c:pt>
                <c:pt idx="5681">
                  <c:v>9.0728000000000003E-2</c:v>
                </c:pt>
                <c:pt idx="5682">
                  <c:v>9.0781000000000001E-2</c:v>
                </c:pt>
                <c:pt idx="5683">
                  <c:v>9.0827000000000005E-2</c:v>
                </c:pt>
                <c:pt idx="5684">
                  <c:v>9.0880000000000002E-2</c:v>
                </c:pt>
                <c:pt idx="5685">
                  <c:v>9.0926000000000007E-2</c:v>
                </c:pt>
                <c:pt idx="5686">
                  <c:v>9.0979000000000004E-2</c:v>
                </c:pt>
                <c:pt idx="5687">
                  <c:v>9.1031000000000001E-2</c:v>
                </c:pt>
                <c:pt idx="5688">
                  <c:v>9.1096999999999997E-2</c:v>
                </c:pt>
                <c:pt idx="5689">
                  <c:v>9.1143000000000002E-2</c:v>
                </c:pt>
                <c:pt idx="5690">
                  <c:v>9.1203000000000006E-2</c:v>
                </c:pt>
                <c:pt idx="5691">
                  <c:v>9.1255000000000003E-2</c:v>
                </c:pt>
                <c:pt idx="5692">
                  <c:v>9.1308E-2</c:v>
                </c:pt>
                <c:pt idx="5693">
                  <c:v>9.1347999999999999E-2</c:v>
                </c:pt>
                <c:pt idx="5694">
                  <c:v>9.1399999999999995E-2</c:v>
                </c:pt>
                <c:pt idx="5695">
                  <c:v>9.1439999999999994E-2</c:v>
                </c:pt>
                <c:pt idx="5696">
                  <c:v>9.1485999999999998E-2</c:v>
                </c:pt>
                <c:pt idx="5697">
                  <c:v>9.1538999999999995E-2</c:v>
                </c:pt>
                <c:pt idx="5698">
                  <c:v>9.1591000000000006E-2</c:v>
                </c:pt>
                <c:pt idx="5699">
                  <c:v>9.1636999999999996E-2</c:v>
                </c:pt>
                <c:pt idx="5700">
                  <c:v>9.1689999999999994E-2</c:v>
                </c:pt>
                <c:pt idx="5701">
                  <c:v>9.1743000000000005E-2</c:v>
                </c:pt>
                <c:pt idx="5702">
                  <c:v>9.1801999999999995E-2</c:v>
                </c:pt>
                <c:pt idx="5703">
                  <c:v>9.1860999999999998E-2</c:v>
                </c:pt>
                <c:pt idx="5704">
                  <c:v>9.1939999999999994E-2</c:v>
                </c:pt>
                <c:pt idx="5705">
                  <c:v>9.1993000000000005E-2</c:v>
                </c:pt>
                <c:pt idx="5706">
                  <c:v>9.2064999999999994E-2</c:v>
                </c:pt>
                <c:pt idx="5707">
                  <c:v>9.2131000000000005E-2</c:v>
                </c:pt>
                <c:pt idx="5708">
                  <c:v>9.2197000000000001E-2</c:v>
                </c:pt>
                <c:pt idx="5709">
                  <c:v>9.2249999999999999E-2</c:v>
                </c:pt>
                <c:pt idx="5710">
                  <c:v>9.2315999999999995E-2</c:v>
                </c:pt>
                <c:pt idx="5711">
                  <c:v>9.2374999999999999E-2</c:v>
                </c:pt>
                <c:pt idx="5712">
                  <c:v>9.2434000000000002E-2</c:v>
                </c:pt>
                <c:pt idx="5713">
                  <c:v>9.2494000000000007E-2</c:v>
                </c:pt>
                <c:pt idx="5714">
                  <c:v>9.2559000000000002E-2</c:v>
                </c:pt>
                <c:pt idx="5715">
                  <c:v>9.2619000000000007E-2</c:v>
                </c:pt>
                <c:pt idx="5716">
                  <c:v>9.2685000000000003E-2</c:v>
                </c:pt>
                <c:pt idx="5717">
                  <c:v>9.2743999999999993E-2</c:v>
                </c:pt>
                <c:pt idx="5718">
                  <c:v>9.2810000000000004E-2</c:v>
                </c:pt>
                <c:pt idx="5719">
                  <c:v>9.2876E-2</c:v>
                </c:pt>
                <c:pt idx="5720">
                  <c:v>9.2948000000000003E-2</c:v>
                </c:pt>
                <c:pt idx="5721">
                  <c:v>9.3007000000000006E-2</c:v>
                </c:pt>
                <c:pt idx="5722">
                  <c:v>9.3073000000000003E-2</c:v>
                </c:pt>
                <c:pt idx="5723">
                  <c:v>9.3132000000000006E-2</c:v>
                </c:pt>
                <c:pt idx="5724">
                  <c:v>9.3198000000000003E-2</c:v>
                </c:pt>
                <c:pt idx="5725">
                  <c:v>9.3243999999999994E-2</c:v>
                </c:pt>
                <c:pt idx="5726">
                  <c:v>9.3297000000000005E-2</c:v>
                </c:pt>
                <c:pt idx="5727">
                  <c:v>9.3342999999999995E-2</c:v>
                </c:pt>
                <c:pt idx="5728">
                  <c:v>9.3389E-2</c:v>
                </c:pt>
                <c:pt idx="5729">
                  <c:v>9.3441999999999997E-2</c:v>
                </c:pt>
                <c:pt idx="5730">
                  <c:v>9.3494999999999995E-2</c:v>
                </c:pt>
                <c:pt idx="5731">
                  <c:v>9.3534000000000006E-2</c:v>
                </c:pt>
                <c:pt idx="5732">
                  <c:v>9.3587000000000004E-2</c:v>
                </c:pt>
                <c:pt idx="5733">
                  <c:v>9.3632999999999994E-2</c:v>
                </c:pt>
                <c:pt idx="5734">
                  <c:v>9.3686000000000005E-2</c:v>
                </c:pt>
                <c:pt idx="5735">
                  <c:v>9.3738000000000002E-2</c:v>
                </c:pt>
                <c:pt idx="5736">
                  <c:v>9.3803999999999998E-2</c:v>
                </c:pt>
                <c:pt idx="5737">
                  <c:v>9.3843999999999997E-2</c:v>
                </c:pt>
                <c:pt idx="5738">
                  <c:v>9.3903E-2</c:v>
                </c:pt>
                <c:pt idx="5739">
                  <c:v>9.3955999999999998E-2</c:v>
                </c:pt>
                <c:pt idx="5740">
                  <c:v>9.4007999999999994E-2</c:v>
                </c:pt>
                <c:pt idx="5741">
                  <c:v>9.4055E-2</c:v>
                </c:pt>
                <c:pt idx="5742">
                  <c:v>9.4106999999999996E-2</c:v>
                </c:pt>
                <c:pt idx="5743">
                  <c:v>9.4146999999999995E-2</c:v>
                </c:pt>
                <c:pt idx="5744">
                  <c:v>9.4192999999999999E-2</c:v>
                </c:pt>
                <c:pt idx="5745">
                  <c:v>9.4245999999999996E-2</c:v>
                </c:pt>
                <c:pt idx="5746">
                  <c:v>9.4305E-2</c:v>
                </c:pt>
                <c:pt idx="5747">
                  <c:v>9.4351000000000004E-2</c:v>
                </c:pt>
                <c:pt idx="5748">
                  <c:v>9.4404000000000002E-2</c:v>
                </c:pt>
                <c:pt idx="5749">
                  <c:v>9.4455999999999998E-2</c:v>
                </c:pt>
                <c:pt idx="5750">
                  <c:v>9.4516000000000003E-2</c:v>
                </c:pt>
                <c:pt idx="5751">
                  <c:v>9.4575000000000006E-2</c:v>
                </c:pt>
                <c:pt idx="5752">
                  <c:v>9.4646999999999995E-2</c:v>
                </c:pt>
                <c:pt idx="5753">
                  <c:v>9.4700000000000006E-2</c:v>
                </c:pt>
                <c:pt idx="5754">
                  <c:v>9.4766000000000003E-2</c:v>
                </c:pt>
                <c:pt idx="5755">
                  <c:v>9.4825000000000007E-2</c:v>
                </c:pt>
                <c:pt idx="5756">
                  <c:v>9.4891000000000003E-2</c:v>
                </c:pt>
                <c:pt idx="5757">
                  <c:v>9.4936999999999994E-2</c:v>
                </c:pt>
                <c:pt idx="5758">
                  <c:v>9.4995999999999997E-2</c:v>
                </c:pt>
                <c:pt idx="5759">
                  <c:v>9.5043000000000002E-2</c:v>
                </c:pt>
                <c:pt idx="5760">
                  <c:v>9.5094999999999999E-2</c:v>
                </c:pt>
                <c:pt idx="5761">
                  <c:v>9.5147999999999996E-2</c:v>
                </c:pt>
                <c:pt idx="5762">
                  <c:v>9.5207E-2</c:v>
                </c:pt>
                <c:pt idx="5763">
                  <c:v>9.5253000000000004E-2</c:v>
                </c:pt>
                <c:pt idx="5764">
                  <c:v>9.5312999999999995E-2</c:v>
                </c:pt>
                <c:pt idx="5765">
                  <c:v>9.5358999999999999E-2</c:v>
                </c:pt>
                <c:pt idx="5766">
                  <c:v>9.5410999999999996E-2</c:v>
                </c:pt>
                <c:pt idx="5767">
                  <c:v>9.5463999999999993E-2</c:v>
                </c:pt>
                <c:pt idx="5768">
                  <c:v>9.5536999999999997E-2</c:v>
                </c:pt>
                <c:pt idx="5769">
                  <c:v>9.5583000000000001E-2</c:v>
                </c:pt>
                <c:pt idx="5770">
                  <c:v>9.5634999999999998E-2</c:v>
                </c:pt>
                <c:pt idx="5771">
                  <c:v>9.5687999999999995E-2</c:v>
                </c:pt>
                <c:pt idx="5772">
                  <c:v>9.5746999999999999E-2</c:v>
                </c:pt>
                <c:pt idx="5773">
                  <c:v>9.5786999999999997E-2</c:v>
                </c:pt>
                <c:pt idx="5774">
                  <c:v>9.5839999999999995E-2</c:v>
                </c:pt>
                <c:pt idx="5775">
                  <c:v>9.5879000000000006E-2</c:v>
                </c:pt>
                <c:pt idx="5776">
                  <c:v>9.5924999999999996E-2</c:v>
                </c:pt>
                <c:pt idx="5777">
                  <c:v>9.5971000000000001E-2</c:v>
                </c:pt>
                <c:pt idx="5778">
                  <c:v>9.6031000000000005E-2</c:v>
                </c:pt>
                <c:pt idx="5779">
                  <c:v>9.6070000000000003E-2</c:v>
                </c:pt>
                <c:pt idx="5780">
                  <c:v>9.6123E-2</c:v>
                </c:pt>
                <c:pt idx="5781">
                  <c:v>9.6174999999999997E-2</c:v>
                </c:pt>
                <c:pt idx="5782">
                  <c:v>9.6227999999999994E-2</c:v>
                </c:pt>
                <c:pt idx="5783">
                  <c:v>9.6286999999999998E-2</c:v>
                </c:pt>
                <c:pt idx="5784">
                  <c:v>9.6360000000000001E-2</c:v>
                </c:pt>
                <c:pt idx="5785">
                  <c:v>9.6412999999999999E-2</c:v>
                </c:pt>
                <c:pt idx="5786">
                  <c:v>9.6477999999999994E-2</c:v>
                </c:pt>
                <c:pt idx="5787">
                  <c:v>9.6537999999999999E-2</c:v>
                </c:pt>
                <c:pt idx="5788">
                  <c:v>9.6603999999999995E-2</c:v>
                </c:pt>
                <c:pt idx="5789">
                  <c:v>9.6656000000000006E-2</c:v>
                </c:pt>
                <c:pt idx="5790">
                  <c:v>9.6715999999999996E-2</c:v>
                </c:pt>
                <c:pt idx="5791">
                  <c:v>9.6768000000000007E-2</c:v>
                </c:pt>
                <c:pt idx="5792">
                  <c:v>9.6827999999999997E-2</c:v>
                </c:pt>
                <c:pt idx="5793">
                  <c:v>9.6887000000000001E-2</c:v>
                </c:pt>
                <c:pt idx="5794">
                  <c:v>9.6952999999999998E-2</c:v>
                </c:pt>
                <c:pt idx="5795">
                  <c:v>9.7004999999999994E-2</c:v>
                </c:pt>
                <c:pt idx="5796">
                  <c:v>9.7071000000000005E-2</c:v>
                </c:pt>
                <c:pt idx="5797">
                  <c:v>9.7124000000000002E-2</c:v>
                </c:pt>
                <c:pt idx="5798">
                  <c:v>9.7189999999999999E-2</c:v>
                </c:pt>
                <c:pt idx="5799">
                  <c:v>9.7249000000000002E-2</c:v>
                </c:pt>
                <c:pt idx="5800">
                  <c:v>9.7327999999999998E-2</c:v>
                </c:pt>
                <c:pt idx="5801">
                  <c:v>9.7380999999999995E-2</c:v>
                </c:pt>
                <c:pt idx="5802">
                  <c:v>9.7447000000000006E-2</c:v>
                </c:pt>
                <c:pt idx="5803">
                  <c:v>9.7505999999999995E-2</c:v>
                </c:pt>
                <c:pt idx="5804">
                  <c:v>9.7564999999999999E-2</c:v>
                </c:pt>
                <c:pt idx="5805">
                  <c:v>9.7611000000000003E-2</c:v>
                </c:pt>
                <c:pt idx="5806">
                  <c:v>9.7664000000000001E-2</c:v>
                </c:pt>
                <c:pt idx="5807">
                  <c:v>9.7710000000000005E-2</c:v>
                </c:pt>
                <c:pt idx="5808">
                  <c:v>9.7750000000000004E-2</c:v>
                </c:pt>
                <c:pt idx="5809">
                  <c:v>9.7802E-2</c:v>
                </c:pt>
                <c:pt idx="5810">
                  <c:v>9.7848000000000004E-2</c:v>
                </c:pt>
                <c:pt idx="5811">
                  <c:v>9.7888000000000003E-2</c:v>
                </c:pt>
                <c:pt idx="5812">
                  <c:v>9.7933999999999993E-2</c:v>
                </c:pt>
                <c:pt idx="5813">
                  <c:v>9.7974000000000006E-2</c:v>
                </c:pt>
                <c:pt idx="5814">
                  <c:v>9.8019999999999996E-2</c:v>
                </c:pt>
                <c:pt idx="5815">
                  <c:v>9.8058999999999993E-2</c:v>
                </c:pt>
                <c:pt idx="5816">
                  <c:v>9.8118999999999998E-2</c:v>
                </c:pt>
                <c:pt idx="5817">
                  <c:v>9.8151000000000002E-2</c:v>
                </c:pt>
                <c:pt idx="5818">
                  <c:v>9.8197999999999994E-2</c:v>
                </c:pt>
                <c:pt idx="5819">
                  <c:v>9.8243999999999998E-2</c:v>
                </c:pt>
                <c:pt idx="5820">
                  <c:v>9.8290000000000002E-2</c:v>
                </c:pt>
                <c:pt idx="5821">
                  <c:v>9.8316000000000001E-2</c:v>
                </c:pt>
                <c:pt idx="5822">
                  <c:v>9.8362000000000005E-2</c:v>
                </c:pt>
                <c:pt idx="5823">
                  <c:v>9.8389000000000004E-2</c:v>
                </c:pt>
                <c:pt idx="5824">
                  <c:v>9.8428000000000002E-2</c:v>
                </c:pt>
                <c:pt idx="5825">
                  <c:v>9.8468E-2</c:v>
                </c:pt>
                <c:pt idx="5826">
                  <c:v>9.8514000000000004E-2</c:v>
                </c:pt>
                <c:pt idx="5827">
                  <c:v>9.8546999999999996E-2</c:v>
                </c:pt>
                <c:pt idx="5828">
                  <c:v>9.8593E-2</c:v>
                </c:pt>
                <c:pt idx="5829">
                  <c:v>9.8631999999999997E-2</c:v>
                </c:pt>
                <c:pt idx="5830">
                  <c:v>9.8678000000000002E-2</c:v>
                </c:pt>
                <c:pt idx="5831">
                  <c:v>9.8724000000000006E-2</c:v>
                </c:pt>
                <c:pt idx="5832">
                  <c:v>9.8790000000000003E-2</c:v>
                </c:pt>
                <c:pt idx="5833">
                  <c:v>9.8830000000000001E-2</c:v>
                </c:pt>
                <c:pt idx="5834">
                  <c:v>9.8882999999999999E-2</c:v>
                </c:pt>
                <c:pt idx="5835">
                  <c:v>9.8934999999999995E-2</c:v>
                </c:pt>
                <c:pt idx="5836">
                  <c:v>9.8988000000000007E-2</c:v>
                </c:pt>
                <c:pt idx="5837">
                  <c:v>9.9027000000000004E-2</c:v>
                </c:pt>
                <c:pt idx="5838">
                  <c:v>9.9080000000000001E-2</c:v>
                </c:pt>
                <c:pt idx="5839">
                  <c:v>9.912E-2</c:v>
                </c:pt>
                <c:pt idx="5840">
                  <c:v>9.9166000000000004E-2</c:v>
                </c:pt>
                <c:pt idx="5841">
                  <c:v>9.9211999999999995E-2</c:v>
                </c:pt>
                <c:pt idx="5842">
                  <c:v>9.9265000000000006E-2</c:v>
                </c:pt>
                <c:pt idx="5843">
                  <c:v>9.9304000000000003E-2</c:v>
                </c:pt>
                <c:pt idx="5844">
                  <c:v>9.9357000000000001E-2</c:v>
                </c:pt>
                <c:pt idx="5845">
                  <c:v>9.9395999999999998E-2</c:v>
                </c:pt>
                <c:pt idx="5846">
                  <c:v>9.9448999999999996E-2</c:v>
                </c:pt>
                <c:pt idx="5847">
                  <c:v>9.9495E-2</c:v>
                </c:pt>
                <c:pt idx="5848">
                  <c:v>9.9554000000000004E-2</c:v>
                </c:pt>
                <c:pt idx="5849">
                  <c:v>9.9594000000000002E-2</c:v>
                </c:pt>
                <c:pt idx="5850">
                  <c:v>9.9646999999999999E-2</c:v>
                </c:pt>
                <c:pt idx="5851">
                  <c:v>9.9693000000000004E-2</c:v>
                </c:pt>
                <c:pt idx="5852">
                  <c:v>9.9738999999999994E-2</c:v>
                </c:pt>
                <c:pt idx="5853">
                  <c:v>9.9778000000000006E-2</c:v>
                </c:pt>
                <c:pt idx="5854">
                  <c:v>9.9818000000000004E-2</c:v>
                </c:pt>
                <c:pt idx="5855">
                  <c:v>9.9850999999999995E-2</c:v>
                </c:pt>
                <c:pt idx="5856">
                  <c:v>9.9890000000000007E-2</c:v>
                </c:pt>
                <c:pt idx="5857">
                  <c:v>9.9930000000000005E-2</c:v>
                </c:pt>
                <c:pt idx="5858">
                  <c:v>9.9975999999999995E-2</c:v>
                </c:pt>
                <c:pt idx="5859">
                  <c:v>0.100009</c:v>
                </c:pt>
                <c:pt idx="5860">
                  <c:v>0.10005500000000001</c:v>
                </c:pt>
                <c:pt idx="5861">
                  <c:v>0.100088</c:v>
                </c:pt>
                <c:pt idx="5862">
                  <c:v>0.100134</c:v>
                </c:pt>
                <c:pt idx="5863">
                  <c:v>0.10018000000000001</c:v>
                </c:pt>
                <c:pt idx="5864">
                  <c:v>0.10023899999999999</c:v>
                </c:pt>
                <c:pt idx="5865">
                  <c:v>0.10027899999999999</c:v>
                </c:pt>
                <c:pt idx="5866">
                  <c:v>0.100325</c:v>
                </c:pt>
                <c:pt idx="5867">
                  <c:v>0.100378</c:v>
                </c:pt>
                <c:pt idx="5868">
                  <c:v>0.100424</c:v>
                </c:pt>
                <c:pt idx="5869">
                  <c:v>0.100463</c:v>
                </c:pt>
                <c:pt idx="5870">
                  <c:v>0.100509</c:v>
                </c:pt>
                <c:pt idx="5871">
                  <c:v>0.100549</c:v>
                </c:pt>
                <c:pt idx="5872">
                  <c:v>0.100589</c:v>
                </c:pt>
                <c:pt idx="5873">
                  <c:v>0.10064099999999999</c:v>
                </c:pt>
                <c:pt idx="5874">
                  <c:v>0.10069400000000001</c:v>
                </c:pt>
                <c:pt idx="5875">
                  <c:v>0.100733</c:v>
                </c:pt>
                <c:pt idx="5876">
                  <c:v>0.10077999999999999</c:v>
                </c:pt>
                <c:pt idx="5877">
                  <c:v>0.100826</c:v>
                </c:pt>
                <c:pt idx="5878">
                  <c:v>0.100878</c:v>
                </c:pt>
                <c:pt idx="5879">
                  <c:v>0.100924</c:v>
                </c:pt>
                <c:pt idx="5880">
                  <c:v>0.10099</c:v>
                </c:pt>
                <c:pt idx="5881">
                  <c:v>0.10102999999999999</c:v>
                </c:pt>
                <c:pt idx="5882">
                  <c:v>0.10108200000000001</c:v>
                </c:pt>
                <c:pt idx="5883">
                  <c:v>0.101129</c:v>
                </c:pt>
                <c:pt idx="5884">
                  <c:v>0.10118099999999999</c:v>
                </c:pt>
                <c:pt idx="5885">
                  <c:v>0.10122100000000001</c:v>
                </c:pt>
                <c:pt idx="5886">
                  <c:v>0.101267</c:v>
                </c:pt>
                <c:pt idx="5887">
                  <c:v>0.1013</c:v>
                </c:pt>
                <c:pt idx="5888">
                  <c:v>0.101339</c:v>
                </c:pt>
                <c:pt idx="5889">
                  <c:v>0.101385</c:v>
                </c:pt>
                <c:pt idx="5890">
                  <c:v>0.101425</c:v>
                </c:pt>
                <c:pt idx="5891">
                  <c:v>0.10145800000000001</c:v>
                </c:pt>
                <c:pt idx="5892">
                  <c:v>0.101504</c:v>
                </c:pt>
                <c:pt idx="5893">
                  <c:v>0.101544</c:v>
                </c:pt>
                <c:pt idx="5894">
                  <c:v>0.10158300000000001</c:v>
                </c:pt>
                <c:pt idx="5895">
                  <c:v>0.101623</c:v>
                </c:pt>
                <c:pt idx="5896">
                  <c:v>0.10168199999999999</c:v>
                </c:pt>
                <c:pt idx="5897">
                  <c:v>0.101715</c:v>
                </c:pt>
                <c:pt idx="5898">
                  <c:v>0.101761</c:v>
                </c:pt>
                <c:pt idx="5899">
                  <c:v>0.10180699999999999</c:v>
                </c:pt>
                <c:pt idx="5900">
                  <c:v>0.101853</c:v>
                </c:pt>
                <c:pt idx="5901">
                  <c:v>0.101886</c:v>
                </c:pt>
                <c:pt idx="5902">
                  <c:v>0.10193199999999999</c:v>
                </c:pt>
                <c:pt idx="5903">
                  <c:v>0.101965</c:v>
                </c:pt>
                <c:pt idx="5904">
                  <c:v>0.102005</c:v>
                </c:pt>
                <c:pt idx="5905">
                  <c:v>0.102051</c:v>
                </c:pt>
                <c:pt idx="5906">
                  <c:v>0.10209699999999999</c:v>
                </c:pt>
                <c:pt idx="5907">
                  <c:v>0.102136</c:v>
                </c:pt>
                <c:pt idx="5908">
                  <c:v>0.102182</c:v>
                </c:pt>
                <c:pt idx="5909">
                  <c:v>0.102229</c:v>
                </c:pt>
                <c:pt idx="5910">
                  <c:v>0.102275</c:v>
                </c:pt>
                <c:pt idx="5911">
                  <c:v>0.102327</c:v>
                </c:pt>
                <c:pt idx="5912">
                  <c:v>0.102393</c:v>
                </c:pt>
                <c:pt idx="5913">
                  <c:v>0.102433</c:v>
                </c:pt>
                <c:pt idx="5914">
                  <c:v>0.10248500000000001</c:v>
                </c:pt>
                <c:pt idx="5915">
                  <c:v>0.102538</c:v>
                </c:pt>
                <c:pt idx="5916">
                  <c:v>0.10259699999999999</c:v>
                </c:pt>
                <c:pt idx="5917">
                  <c:v>0.10263700000000001</c:v>
                </c:pt>
                <c:pt idx="5918">
                  <c:v>0.10269</c:v>
                </c:pt>
                <c:pt idx="5919">
                  <c:v>0.102729</c:v>
                </c:pt>
                <c:pt idx="5920">
                  <c:v>0.102769</c:v>
                </c:pt>
                <c:pt idx="5921">
                  <c:v>0.102815</c:v>
                </c:pt>
                <c:pt idx="5922">
                  <c:v>0.102867</c:v>
                </c:pt>
                <c:pt idx="5923">
                  <c:v>0.102907</c:v>
                </c:pt>
                <c:pt idx="5924">
                  <c:v>0.102953</c:v>
                </c:pt>
                <c:pt idx="5925">
                  <c:v>0.102993</c:v>
                </c:pt>
                <c:pt idx="5926">
                  <c:v>0.10303900000000001</c:v>
                </c:pt>
                <c:pt idx="5927">
                  <c:v>0.103078</c:v>
                </c:pt>
                <c:pt idx="5928">
                  <c:v>0.10313799999999999</c:v>
                </c:pt>
                <c:pt idx="5929">
                  <c:v>0.10317</c:v>
                </c:pt>
                <c:pt idx="5930">
                  <c:v>0.103217</c:v>
                </c:pt>
                <c:pt idx="5931">
                  <c:v>0.103256</c:v>
                </c:pt>
                <c:pt idx="5932">
                  <c:v>0.103302</c:v>
                </c:pt>
                <c:pt idx="5933">
                  <c:v>0.103335</c:v>
                </c:pt>
                <c:pt idx="5934">
                  <c:v>0.10337499999999999</c:v>
                </c:pt>
                <c:pt idx="5935">
                  <c:v>0.10340100000000001</c:v>
                </c:pt>
                <c:pt idx="5936">
                  <c:v>0.103434</c:v>
                </c:pt>
                <c:pt idx="5937">
                  <c:v>0.103467</c:v>
                </c:pt>
                <c:pt idx="5938">
                  <c:v>0.103506</c:v>
                </c:pt>
                <c:pt idx="5939">
                  <c:v>0.103533</c:v>
                </c:pt>
                <c:pt idx="5940">
                  <c:v>0.103572</c:v>
                </c:pt>
                <c:pt idx="5941">
                  <c:v>0.103605</c:v>
                </c:pt>
                <c:pt idx="5942">
                  <c:v>0.10363799999999999</c:v>
                </c:pt>
                <c:pt idx="5943">
                  <c:v>0.10367800000000001</c:v>
                </c:pt>
                <c:pt idx="5944">
                  <c:v>0.103724</c:v>
                </c:pt>
                <c:pt idx="5945">
                  <c:v>0.103757</c:v>
                </c:pt>
                <c:pt idx="5946">
                  <c:v>0.103796</c:v>
                </c:pt>
                <c:pt idx="5947">
                  <c:v>0.103836</c:v>
                </c:pt>
                <c:pt idx="5948">
                  <c:v>0.103875</c:v>
                </c:pt>
                <c:pt idx="5949">
                  <c:v>0.10390199999999999</c:v>
                </c:pt>
                <c:pt idx="5950">
                  <c:v>0.10394100000000001</c:v>
                </c:pt>
                <c:pt idx="5951">
                  <c:v>0.103974</c:v>
                </c:pt>
                <c:pt idx="5952">
                  <c:v>0.104007</c:v>
                </c:pt>
                <c:pt idx="5953">
                  <c:v>0.104046</c:v>
                </c:pt>
                <c:pt idx="5954">
                  <c:v>0.104086</c:v>
                </c:pt>
                <c:pt idx="5955">
                  <c:v>0.104112</c:v>
                </c:pt>
                <c:pt idx="5956">
                  <c:v>0.104158</c:v>
                </c:pt>
                <c:pt idx="5957">
                  <c:v>0.10419100000000001</c:v>
                </c:pt>
                <c:pt idx="5958">
                  <c:v>0.104231</c:v>
                </c:pt>
                <c:pt idx="5959">
                  <c:v>0.10427</c:v>
                </c:pt>
                <c:pt idx="5960">
                  <c:v>0.104323</c:v>
                </c:pt>
                <c:pt idx="5961">
                  <c:v>0.104356</c:v>
                </c:pt>
                <c:pt idx="5962">
                  <c:v>0.104396</c:v>
                </c:pt>
                <c:pt idx="5963">
                  <c:v>0.10444199999999999</c:v>
                </c:pt>
                <c:pt idx="5964">
                  <c:v>0.104481</c:v>
                </c:pt>
                <c:pt idx="5965">
                  <c:v>0.104514</c:v>
                </c:pt>
                <c:pt idx="5966">
                  <c:v>0.10455399999999999</c:v>
                </c:pt>
                <c:pt idx="5967">
                  <c:v>0.104587</c:v>
                </c:pt>
                <c:pt idx="5968">
                  <c:v>0.10462</c:v>
                </c:pt>
                <c:pt idx="5969">
                  <c:v>0.104659</c:v>
                </c:pt>
                <c:pt idx="5970">
                  <c:v>0.104699</c:v>
                </c:pt>
                <c:pt idx="5971">
                  <c:v>0.104725</c:v>
                </c:pt>
                <c:pt idx="5972">
                  <c:v>0.104764</c:v>
                </c:pt>
                <c:pt idx="5973">
                  <c:v>0.104797</c:v>
                </c:pt>
                <c:pt idx="5974">
                  <c:v>0.104837</c:v>
                </c:pt>
                <c:pt idx="5975">
                  <c:v>0.10487</c:v>
                </c:pt>
                <c:pt idx="5976">
                  <c:v>0.104922</c:v>
                </c:pt>
                <c:pt idx="5977">
                  <c:v>0.104949</c:v>
                </c:pt>
                <c:pt idx="5978">
                  <c:v>0.104988</c:v>
                </c:pt>
                <c:pt idx="5979">
                  <c:v>0.105028</c:v>
                </c:pt>
                <c:pt idx="5980">
                  <c:v>0.10506699999999999</c:v>
                </c:pt>
                <c:pt idx="5981">
                  <c:v>0.10509400000000001</c:v>
                </c:pt>
                <c:pt idx="5982">
                  <c:v>0.105127</c:v>
                </c:pt>
                <c:pt idx="5983">
                  <c:v>0.105153</c:v>
                </c:pt>
                <c:pt idx="5984">
                  <c:v>0.10517899999999999</c:v>
                </c:pt>
                <c:pt idx="5985">
                  <c:v>0.10520599999999999</c:v>
                </c:pt>
                <c:pt idx="5986">
                  <c:v>0.10524500000000001</c:v>
                </c:pt>
                <c:pt idx="5987">
                  <c:v>0.105265</c:v>
                </c:pt>
                <c:pt idx="5988">
                  <c:v>0.105298</c:v>
                </c:pt>
                <c:pt idx="5989">
                  <c:v>0.10531799999999999</c:v>
                </c:pt>
                <c:pt idx="5990">
                  <c:v>0.105351</c:v>
                </c:pt>
                <c:pt idx="5991">
                  <c:v>0.10537000000000001</c:v>
                </c:pt>
                <c:pt idx="5992">
                  <c:v>0.105416</c:v>
                </c:pt>
                <c:pt idx="5993">
                  <c:v>0.10543</c:v>
                </c:pt>
                <c:pt idx="5994">
                  <c:v>0.105463</c:v>
                </c:pt>
                <c:pt idx="5995">
                  <c:v>0.105489</c:v>
                </c:pt>
                <c:pt idx="5996">
                  <c:v>0.105522</c:v>
                </c:pt>
                <c:pt idx="5997">
                  <c:v>0.105535</c:v>
                </c:pt>
                <c:pt idx="5998">
                  <c:v>0.105561</c:v>
                </c:pt>
                <c:pt idx="5999">
                  <c:v>0.10558099999999999</c:v>
                </c:pt>
                <c:pt idx="6000">
                  <c:v>0.105601</c:v>
                </c:pt>
                <c:pt idx="6001">
                  <c:v>0.105627</c:v>
                </c:pt>
                <c:pt idx="6002">
                  <c:v>0.105654</c:v>
                </c:pt>
                <c:pt idx="6003">
                  <c:v>0.105673</c:v>
                </c:pt>
                <c:pt idx="6004">
                  <c:v>0.10570599999999999</c:v>
                </c:pt>
                <c:pt idx="6005">
                  <c:v>0.105726</c:v>
                </c:pt>
                <c:pt idx="6006">
                  <c:v>0.105752</c:v>
                </c:pt>
                <c:pt idx="6007">
                  <c:v>0.105779</c:v>
                </c:pt>
                <c:pt idx="6008">
                  <c:v>0.105825</c:v>
                </c:pt>
                <c:pt idx="6009">
                  <c:v>0.105851</c:v>
                </c:pt>
                <c:pt idx="6010">
                  <c:v>0.10588400000000001</c:v>
                </c:pt>
                <c:pt idx="6011">
                  <c:v>0.105917</c:v>
                </c:pt>
                <c:pt idx="6012">
                  <c:v>0.105957</c:v>
                </c:pt>
                <c:pt idx="6013">
                  <c:v>0.10598299999999999</c:v>
                </c:pt>
                <c:pt idx="6014">
                  <c:v>0.10602200000000001</c:v>
                </c:pt>
                <c:pt idx="6015">
                  <c:v>0.106049</c:v>
                </c:pt>
                <c:pt idx="6016">
                  <c:v>0.106082</c:v>
                </c:pt>
                <c:pt idx="6017">
                  <c:v>0.10612099999999999</c:v>
                </c:pt>
                <c:pt idx="6018">
                  <c:v>0.106167</c:v>
                </c:pt>
                <c:pt idx="6019">
                  <c:v>0.106194</c:v>
                </c:pt>
                <c:pt idx="6020">
                  <c:v>0.10624</c:v>
                </c:pt>
                <c:pt idx="6021">
                  <c:v>0.10627300000000001</c:v>
                </c:pt>
                <c:pt idx="6022">
                  <c:v>0.106319</c:v>
                </c:pt>
                <c:pt idx="6023">
                  <c:v>0.10635799999999999</c:v>
                </c:pt>
                <c:pt idx="6024">
                  <c:v>0.10641100000000001</c:v>
                </c:pt>
                <c:pt idx="6025">
                  <c:v>0.106444</c:v>
                </c:pt>
                <c:pt idx="6026">
                  <c:v>0.10649</c:v>
                </c:pt>
                <c:pt idx="6027">
                  <c:v>0.10653</c:v>
                </c:pt>
                <c:pt idx="6028">
                  <c:v>0.106576</c:v>
                </c:pt>
                <c:pt idx="6029">
                  <c:v>0.106609</c:v>
                </c:pt>
                <c:pt idx="6030">
                  <c:v>0.10664800000000001</c:v>
                </c:pt>
                <c:pt idx="6031">
                  <c:v>0.10667500000000001</c:v>
                </c:pt>
                <c:pt idx="6032">
                  <c:v>0.106707</c:v>
                </c:pt>
                <c:pt idx="6033">
                  <c:v>0.10674699999999999</c:v>
                </c:pt>
                <c:pt idx="6034">
                  <c:v>0.10678600000000001</c:v>
                </c:pt>
                <c:pt idx="6035">
                  <c:v>0.10681300000000001</c:v>
                </c:pt>
                <c:pt idx="6036">
                  <c:v>0.106846</c:v>
                </c:pt>
                <c:pt idx="6037">
                  <c:v>0.10687199999999999</c:v>
                </c:pt>
                <c:pt idx="6038">
                  <c:v>0.106905</c:v>
                </c:pt>
                <c:pt idx="6039">
                  <c:v>0.10693800000000001</c:v>
                </c:pt>
                <c:pt idx="6040">
                  <c:v>0.106978</c:v>
                </c:pt>
                <c:pt idx="6041">
                  <c:v>0.10699699999999999</c:v>
                </c:pt>
                <c:pt idx="6042">
                  <c:v>0.10703</c:v>
                </c:pt>
                <c:pt idx="6043">
                  <c:v>0.107057</c:v>
                </c:pt>
                <c:pt idx="6044">
                  <c:v>0.107089</c:v>
                </c:pt>
                <c:pt idx="6045">
                  <c:v>0.107109</c:v>
                </c:pt>
                <c:pt idx="6046">
                  <c:v>0.107136</c:v>
                </c:pt>
                <c:pt idx="6047">
                  <c:v>0.10714899999999999</c:v>
                </c:pt>
                <c:pt idx="6048">
                  <c:v>0.107169</c:v>
                </c:pt>
                <c:pt idx="6049">
                  <c:v>0.107195</c:v>
                </c:pt>
                <c:pt idx="6050">
                  <c:v>0.107221</c:v>
                </c:pt>
                <c:pt idx="6051">
                  <c:v>0.107234</c:v>
                </c:pt>
                <c:pt idx="6052">
                  <c:v>0.107261</c:v>
                </c:pt>
                <c:pt idx="6053">
                  <c:v>0.10727399999999999</c:v>
                </c:pt>
                <c:pt idx="6054">
                  <c:v>0.10730000000000001</c:v>
                </c:pt>
                <c:pt idx="6055">
                  <c:v>0.10732</c:v>
                </c:pt>
                <c:pt idx="6056">
                  <c:v>0.10736</c:v>
                </c:pt>
                <c:pt idx="6057">
                  <c:v>0.107366</c:v>
                </c:pt>
                <c:pt idx="6058">
                  <c:v>0.10739899999999999</c:v>
                </c:pt>
                <c:pt idx="6059">
                  <c:v>0.107419</c:v>
                </c:pt>
                <c:pt idx="6060">
                  <c:v>0.10745200000000001</c:v>
                </c:pt>
                <c:pt idx="6061">
                  <c:v>0.107465</c:v>
                </c:pt>
                <c:pt idx="6062">
                  <c:v>0.107491</c:v>
                </c:pt>
                <c:pt idx="6063">
                  <c:v>0.107511</c:v>
                </c:pt>
                <c:pt idx="6064">
                  <c:v>0.107531</c:v>
                </c:pt>
                <c:pt idx="6065">
                  <c:v>0.107557</c:v>
                </c:pt>
                <c:pt idx="6066">
                  <c:v>0.107583</c:v>
                </c:pt>
                <c:pt idx="6067">
                  <c:v>0.107603</c:v>
                </c:pt>
                <c:pt idx="6068">
                  <c:v>0.107636</c:v>
                </c:pt>
                <c:pt idx="6069">
                  <c:v>0.107656</c:v>
                </c:pt>
                <c:pt idx="6070">
                  <c:v>0.10768900000000001</c:v>
                </c:pt>
                <c:pt idx="6071">
                  <c:v>0.10771500000000001</c:v>
                </c:pt>
                <c:pt idx="6072">
                  <c:v>0.107755</c:v>
                </c:pt>
                <c:pt idx="6073">
                  <c:v>0.10777399999999999</c:v>
                </c:pt>
                <c:pt idx="6074">
                  <c:v>0.10781399999999999</c:v>
                </c:pt>
                <c:pt idx="6075">
                  <c:v>0.10784000000000001</c:v>
                </c:pt>
                <c:pt idx="6076">
                  <c:v>0.10788</c:v>
                </c:pt>
                <c:pt idx="6077">
                  <c:v>0.1079</c:v>
                </c:pt>
                <c:pt idx="6078">
                  <c:v>0.107933</c:v>
                </c:pt>
                <c:pt idx="6079">
                  <c:v>0.107959</c:v>
                </c:pt>
                <c:pt idx="6080">
                  <c:v>0.10797900000000001</c:v>
                </c:pt>
                <c:pt idx="6081">
                  <c:v>0.108012</c:v>
                </c:pt>
                <c:pt idx="6082">
                  <c:v>0.108045</c:v>
                </c:pt>
                <c:pt idx="6083">
                  <c:v>0.10806399999999999</c:v>
                </c:pt>
                <c:pt idx="6084">
                  <c:v>0.108097</c:v>
                </c:pt>
                <c:pt idx="6085">
                  <c:v>0.108117</c:v>
                </c:pt>
                <c:pt idx="6086">
                  <c:v>0.10815</c:v>
                </c:pt>
                <c:pt idx="6087">
                  <c:v>0.10817</c:v>
                </c:pt>
                <c:pt idx="6088">
                  <c:v>0.108209</c:v>
                </c:pt>
                <c:pt idx="6089">
                  <c:v>0.108222</c:v>
                </c:pt>
                <c:pt idx="6090">
                  <c:v>0.108249</c:v>
                </c:pt>
                <c:pt idx="6091">
                  <c:v>0.108275</c:v>
                </c:pt>
                <c:pt idx="6092">
                  <c:v>0.10830099999999999</c:v>
                </c:pt>
                <c:pt idx="6093">
                  <c:v>0.108308</c:v>
                </c:pt>
                <c:pt idx="6094">
                  <c:v>0.108334</c:v>
                </c:pt>
                <c:pt idx="6095">
                  <c:v>0.10834100000000001</c:v>
                </c:pt>
                <c:pt idx="6096">
                  <c:v>0.10835400000000001</c:v>
                </c:pt>
                <c:pt idx="6097">
                  <c:v>0.108374</c:v>
                </c:pt>
                <c:pt idx="6098">
                  <c:v>0.108394</c:v>
                </c:pt>
                <c:pt idx="6099">
                  <c:v>0.1084</c:v>
                </c:pt>
                <c:pt idx="6100">
                  <c:v>0.10842</c:v>
                </c:pt>
                <c:pt idx="6101">
                  <c:v>0.108433</c:v>
                </c:pt>
                <c:pt idx="6102">
                  <c:v>0.108446</c:v>
                </c:pt>
                <c:pt idx="6103">
                  <c:v>0.108459</c:v>
                </c:pt>
                <c:pt idx="6104">
                  <c:v>0.10849200000000001</c:v>
                </c:pt>
                <c:pt idx="6105">
                  <c:v>0.108499</c:v>
                </c:pt>
                <c:pt idx="6106">
                  <c:v>0.108519</c:v>
                </c:pt>
                <c:pt idx="6107">
                  <c:v>0.108539</c:v>
                </c:pt>
                <c:pt idx="6108">
                  <c:v>0.10856499999999999</c:v>
                </c:pt>
                <c:pt idx="6109">
                  <c:v>0.10857799999999999</c:v>
                </c:pt>
                <c:pt idx="6110">
                  <c:v>0.108598</c:v>
                </c:pt>
                <c:pt idx="6111">
                  <c:v>0.108611</c:v>
                </c:pt>
                <c:pt idx="6112">
                  <c:v>0.10863100000000001</c:v>
                </c:pt>
                <c:pt idx="6113">
                  <c:v>0.108657</c:v>
                </c:pt>
                <c:pt idx="6114">
                  <c:v>0.108683</c:v>
                </c:pt>
                <c:pt idx="6115">
                  <c:v>0.10870299999999999</c:v>
                </c:pt>
                <c:pt idx="6116">
                  <c:v>0.108736</c:v>
                </c:pt>
                <c:pt idx="6117">
                  <c:v>0.10875600000000001</c:v>
                </c:pt>
                <c:pt idx="6118">
                  <c:v>0.108782</c:v>
                </c:pt>
                <c:pt idx="6119">
                  <c:v>0.108809</c:v>
                </c:pt>
                <c:pt idx="6120">
                  <c:v>0.10885499999999999</c:v>
                </c:pt>
                <c:pt idx="6121">
                  <c:v>0.10886800000000001</c:v>
                </c:pt>
                <c:pt idx="6122">
                  <c:v>0.108901</c:v>
                </c:pt>
                <c:pt idx="6123">
                  <c:v>0.108934</c:v>
                </c:pt>
                <c:pt idx="6124">
                  <c:v>0.10896699999999999</c:v>
                </c:pt>
                <c:pt idx="6125">
                  <c:v>0.108986</c:v>
                </c:pt>
                <c:pt idx="6126">
                  <c:v>0.109019</c:v>
                </c:pt>
                <c:pt idx="6127">
                  <c:v>0.109039</c:v>
                </c:pt>
                <c:pt idx="6128">
                  <c:v>0.109065</c:v>
                </c:pt>
                <c:pt idx="6129">
                  <c:v>0.10909199999999999</c:v>
                </c:pt>
                <c:pt idx="6130">
                  <c:v>0.109125</c:v>
                </c:pt>
                <c:pt idx="6131">
                  <c:v>0.109138</c:v>
                </c:pt>
                <c:pt idx="6132">
                  <c:v>0.109171</c:v>
                </c:pt>
                <c:pt idx="6133">
                  <c:v>0.109184</c:v>
                </c:pt>
                <c:pt idx="6134">
                  <c:v>0.10921</c:v>
                </c:pt>
                <c:pt idx="6135">
                  <c:v>0.10922999999999999</c:v>
                </c:pt>
                <c:pt idx="6136">
                  <c:v>0.109263</c:v>
                </c:pt>
                <c:pt idx="6137">
                  <c:v>0.109276</c:v>
                </c:pt>
                <c:pt idx="6138">
                  <c:v>0.109303</c:v>
                </c:pt>
                <c:pt idx="6139">
                  <c:v>0.109322</c:v>
                </c:pt>
                <c:pt idx="6140">
                  <c:v>0.10934199999999999</c:v>
                </c:pt>
                <c:pt idx="6141">
                  <c:v>0.10935499999999999</c:v>
                </c:pt>
                <c:pt idx="6142">
                  <c:v>0.109375</c:v>
                </c:pt>
                <c:pt idx="6143">
                  <c:v>0.10938199999999999</c:v>
                </c:pt>
                <c:pt idx="6144">
                  <c:v>0.10939500000000001</c:v>
                </c:pt>
                <c:pt idx="6145">
                  <c:v>0.109415</c:v>
                </c:pt>
                <c:pt idx="6146">
                  <c:v>0.109434</c:v>
                </c:pt>
                <c:pt idx="6147">
                  <c:v>0.109447</c:v>
                </c:pt>
                <c:pt idx="6148">
                  <c:v>0.10946699999999999</c:v>
                </c:pt>
                <c:pt idx="6149">
                  <c:v>0.109474</c:v>
                </c:pt>
                <c:pt idx="6150">
                  <c:v>0.10949399999999999</c:v>
                </c:pt>
                <c:pt idx="6151">
                  <c:v>0.10950699999999999</c:v>
                </c:pt>
                <c:pt idx="6152">
                  <c:v>0.10953300000000001</c:v>
                </c:pt>
                <c:pt idx="6153">
                  <c:v>0.10954</c:v>
                </c:pt>
                <c:pt idx="6154">
                  <c:v>0.109559</c:v>
                </c:pt>
                <c:pt idx="6155">
                  <c:v>0.109573</c:v>
                </c:pt>
                <c:pt idx="6156">
                  <c:v>0.109599</c:v>
                </c:pt>
                <c:pt idx="6157">
                  <c:v>0.109606</c:v>
                </c:pt>
                <c:pt idx="6158">
                  <c:v>0.109625</c:v>
                </c:pt>
                <c:pt idx="6159">
                  <c:v>0.10963199999999999</c:v>
                </c:pt>
                <c:pt idx="6160">
                  <c:v>0.10964500000000001</c:v>
                </c:pt>
                <c:pt idx="6161">
                  <c:v>0.109665</c:v>
                </c:pt>
                <c:pt idx="6162">
                  <c:v>0.109691</c:v>
                </c:pt>
                <c:pt idx="6163">
                  <c:v>0.109698</c:v>
                </c:pt>
                <c:pt idx="6164">
                  <c:v>0.109718</c:v>
                </c:pt>
                <c:pt idx="6165">
                  <c:v>0.109731</c:v>
                </c:pt>
                <c:pt idx="6166">
                  <c:v>0.10975</c:v>
                </c:pt>
                <c:pt idx="6167">
                  <c:v>0.10977000000000001</c:v>
                </c:pt>
                <c:pt idx="6168">
                  <c:v>0.109803</c:v>
                </c:pt>
                <c:pt idx="6169">
                  <c:v>0.10981</c:v>
                </c:pt>
                <c:pt idx="6170">
                  <c:v>0.10983</c:v>
                </c:pt>
                <c:pt idx="6171">
                  <c:v>0.109849</c:v>
                </c:pt>
                <c:pt idx="6172">
                  <c:v>0.109876</c:v>
                </c:pt>
                <c:pt idx="6173">
                  <c:v>0.109889</c:v>
                </c:pt>
                <c:pt idx="6174">
                  <c:v>0.109915</c:v>
                </c:pt>
                <c:pt idx="6175">
                  <c:v>0.10992200000000001</c:v>
                </c:pt>
                <c:pt idx="6176">
                  <c:v>0.109941</c:v>
                </c:pt>
                <c:pt idx="6177">
                  <c:v>0.109961</c:v>
                </c:pt>
                <c:pt idx="6178">
                  <c:v>0.109988</c:v>
                </c:pt>
                <c:pt idx="6179">
                  <c:v>0.10999399999999999</c:v>
                </c:pt>
                <c:pt idx="6180">
                  <c:v>0.11002099999999999</c:v>
                </c:pt>
                <c:pt idx="6181">
                  <c:v>0.110027</c:v>
                </c:pt>
                <c:pt idx="6182">
                  <c:v>0.11004700000000001</c:v>
                </c:pt>
                <c:pt idx="6183">
                  <c:v>0.11006000000000001</c:v>
                </c:pt>
                <c:pt idx="6184">
                  <c:v>0.110093</c:v>
                </c:pt>
                <c:pt idx="6185">
                  <c:v>0.110093</c:v>
                </c:pt>
                <c:pt idx="6186">
                  <c:v>0.110113</c:v>
                </c:pt>
                <c:pt idx="6187">
                  <c:v>0.110126</c:v>
                </c:pt>
                <c:pt idx="6188">
                  <c:v>0.11014599999999999</c:v>
                </c:pt>
                <c:pt idx="6189">
                  <c:v>0.11014599999999999</c:v>
                </c:pt>
                <c:pt idx="6190">
                  <c:v>0.11015900000000001</c:v>
                </c:pt>
                <c:pt idx="6191">
                  <c:v>0.11015900000000001</c:v>
                </c:pt>
                <c:pt idx="6192">
                  <c:v>0.110165</c:v>
                </c:pt>
                <c:pt idx="6193">
                  <c:v>0.110179</c:v>
                </c:pt>
                <c:pt idx="6194">
                  <c:v>0.11018500000000001</c:v>
                </c:pt>
                <c:pt idx="6195">
                  <c:v>0.11018500000000001</c:v>
                </c:pt>
                <c:pt idx="6196">
                  <c:v>0.110198</c:v>
                </c:pt>
                <c:pt idx="6197">
                  <c:v>0.110198</c:v>
                </c:pt>
                <c:pt idx="6198">
                  <c:v>0.110205</c:v>
                </c:pt>
                <c:pt idx="6199">
                  <c:v>0.110205</c:v>
                </c:pt>
                <c:pt idx="6200">
                  <c:v>0.110225</c:v>
                </c:pt>
                <c:pt idx="6201">
                  <c:v>0.110218</c:v>
                </c:pt>
                <c:pt idx="6202">
                  <c:v>0.110231</c:v>
                </c:pt>
                <c:pt idx="6203">
                  <c:v>0.110238</c:v>
                </c:pt>
                <c:pt idx="6204">
                  <c:v>0.110251</c:v>
                </c:pt>
                <c:pt idx="6205">
                  <c:v>0.110251</c:v>
                </c:pt>
                <c:pt idx="6206">
                  <c:v>0.110264</c:v>
                </c:pt>
                <c:pt idx="6207">
                  <c:v>0.11027099999999999</c:v>
                </c:pt>
                <c:pt idx="6208">
                  <c:v>0.11027099999999999</c:v>
                </c:pt>
                <c:pt idx="6209">
                  <c:v>0.110291</c:v>
                </c:pt>
                <c:pt idx="6210">
                  <c:v>0.110304</c:v>
                </c:pt>
                <c:pt idx="6211">
                  <c:v>0.11031000000000001</c:v>
                </c:pt>
                <c:pt idx="6212">
                  <c:v>0.11033</c:v>
                </c:pt>
                <c:pt idx="6213">
                  <c:v>0.110337</c:v>
                </c:pt>
                <c:pt idx="6214">
                  <c:v>0.110356</c:v>
                </c:pt>
                <c:pt idx="6215">
                  <c:v>0.11037</c:v>
                </c:pt>
                <c:pt idx="6216">
                  <c:v>0.11039599999999999</c:v>
                </c:pt>
                <c:pt idx="6217">
                  <c:v>0.110403</c:v>
                </c:pt>
                <c:pt idx="6218">
                  <c:v>0.11042200000000001</c:v>
                </c:pt>
                <c:pt idx="6219">
                  <c:v>0.110442</c:v>
                </c:pt>
                <c:pt idx="6220">
                  <c:v>0.110462</c:v>
                </c:pt>
                <c:pt idx="6221">
                  <c:v>0.110468</c:v>
                </c:pt>
                <c:pt idx="6222">
                  <c:v>0.110488</c:v>
                </c:pt>
                <c:pt idx="6223">
                  <c:v>0.110495</c:v>
                </c:pt>
                <c:pt idx="6224">
                  <c:v>0.110508</c:v>
                </c:pt>
                <c:pt idx="6225">
                  <c:v>0.11052099999999999</c:v>
                </c:pt>
                <c:pt idx="6226">
                  <c:v>0.110541</c:v>
                </c:pt>
                <c:pt idx="6227">
                  <c:v>0.110541</c:v>
                </c:pt>
                <c:pt idx="6228">
                  <c:v>0.110554</c:v>
                </c:pt>
                <c:pt idx="6229">
                  <c:v>0.11056100000000001</c:v>
                </c:pt>
                <c:pt idx="6230">
                  <c:v>0.110567</c:v>
                </c:pt>
                <c:pt idx="6231">
                  <c:v>0.11057400000000001</c:v>
                </c:pt>
                <c:pt idx="6232">
                  <c:v>0.110594</c:v>
                </c:pt>
                <c:pt idx="6233">
                  <c:v>0.110587</c:v>
                </c:pt>
                <c:pt idx="6234">
                  <c:v>0.110594</c:v>
                </c:pt>
                <c:pt idx="6235">
                  <c:v>0.1106</c:v>
                </c:pt>
                <c:pt idx="6236">
                  <c:v>0.110607</c:v>
                </c:pt>
                <c:pt idx="6237">
                  <c:v>0.110607</c:v>
                </c:pt>
                <c:pt idx="6238">
                  <c:v>0.110613</c:v>
                </c:pt>
                <c:pt idx="6239">
                  <c:v>0.110613</c:v>
                </c:pt>
                <c:pt idx="6240">
                  <c:v>0.110613</c:v>
                </c:pt>
                <c:pt idx="6241">
                  <c:v>0.11062</c:v>
                </c:pt>
                <c:pt idx="6242">
                  <c:v>0.110626</c:v>
                </c:pt>
                <c:pt idx="6243">
                  <c:v>0.110626</c:v>
                </c:pt>
                <c:pt idx="6244">
                  <c:v>0.11064</c:v>
                </c:pt>
                <c:pt idx="6245">
                  <c:v>0.11064</c:v>
                </c:pt>
                <c:pt idx="6246">
                  <c:v>0.11064599999999999</c:v>
                </c:pt>
                <c:pt idx="6247">
                  <c:v>0.11064599999999999</c:v>
                </c:pt>
                <c:pt idx="6248">
                  <c:v>0.11067299999999999</c:v>
                </c:pt>
                <c:pt idx="6249">
                  <c:v>0.110666</c:v>
                </c:pt>
                <c:pt idx="6250">
                  <c:v>0.110679</c:v>
                </c:pt>
                <c:pt idx="6251">
                  <c:v>0.110692</c:v>
                </c:pt>
                <c:pt idx="6252">
                  <c:v>0.110712</c:v>
                </c:pt>
                <c:pt idx="6253">
                  <c:v>0.110712</c:v>
                </c:pt>
                <c:pt idx="6254">
                  <c:v>0.110732</c:v>
                </c:pt>
                <c:pt idx="6255">
                  <c:v>0.110738</c:v>
                </c:pt>
                <c:pt idx="6256">
                  <c:v>0.110745</c:v>
                </c:pt>
                <c:pt idx="6257">
                  <c:v>0.110758</c:v>
                </c:pt>
                <c:pt idx="6258">
                  <c:v>0.110778</c:v>
                </c:pt>
                <c:pt idx="6259">
                  <c:v>0.11078499999999999</c:v>
                </c:pt>
                <c:pt idx="6260">
                  <c:v>0.110804</c:v>
                </c:pt>
                <c:pt idx="6261">
                  <c:v>0.110804</c:v>
                </c:pt>
                <c:pt idx="6262">
                  <c:v>0.110817</c:v>
                </c:pt>
                <c:pt idx="6263">
                  <c:v>0.11082400000000001</c:v>
                </c:pt>
                <c:pt idx="6264">
                  <c:v>0.11085</c:v>
                </c:pt>
                <c:pt idx="6265">
                  <c:v>0.11085</c:v>
                </c:pt>
                <c:pt idx="6266">
                  <c:v>0.110864</c:v>
                </c:pt>
                <c:pt idx="6267">
                  <c:v>0.11087</c:v>
                </c:pt>
                <c:pt idx="6268">
                  <c:v>0.110883</c:v>
                </c:pt>
                <c:pt idx="6269">
                  <c:v>0.110883</c:v>
                </c:pt>
                <c:pt idx="6270">
                  <c:v>0.110897</c:v>
                </c:pt>
                <c:pt idx="6271">
                  <c:v>0.110897</c:v>
                </c:pt>
                <c:pt idx="6272">
                  <c:v>0.110903</c:v>
                </c:pt>
                <c:pt idx="6273">
                  <c:v>0.110916</c:v>
                </c:pt>
                <c:pt idx="6274">
                  <c:v>0.110929</c:v>
                </c:pt>
                <c:pt idx="6275">
                  <c:v>0.110929</c:v>
                </c:pt>
                <c:pt idx="6276">
                  <c:v>0.110943</c:v>
                </c:pt>
                <c:pt idx="6277">
                  <c:v>0.110943</c:v>
                </c:pt>
                <c:pt idx="6278">
                  <c:v>0.11094900000000001</c:v>
                </c:pt>
                <c:pt idx="6279">
                  <c:v>0.110956</c:v>
                </c:pt>
                <c:pt idx="6280">
                  <c:v>0.11097600000000001</c:v>
                </c:pt>
                <c:pt idx="6281">
                  <c:v>0.11097600000000001</c:v>
                </c:pt>
                <c:pt idx="6282">
                  <c:v>0.110989</c:v>
                </c:pt>
                <c:pt idx="6283">
                  <c:v>0.110995</c:v>
                </c:pt>
                <c:pt idx="6284">
                  <c:v>0.111015</c:v>
                </c:pt>
                <c:pt idx="6285">
                  <c:v>0.111015</c:v>
                </c:pt>
                <c:pt idx="6286">
                  <c:v>0.11103499999999999</c:v>
                </c:pt>
                <c:pt idx="6287">
                  <c:v>0.11103499999999999</c:v>
                </c:pt>
                <c:pt idx="6288">
                  <c:v>0.111041</c:v>
                </c:pt>
                <c:pt idx="6289">
                  <c:v>0.111055</c:v>
                </c:pt>
                <c:pt idx="6290">
                  <c:v>0.11107400000000001</c:v>
                </c:pt>
                <c:pt idx="6291">
                  <c:v>0.111081</c:v>
                </c:pt>
                <c:pt idx="6292">
                  <c:v>0.111094</c:v>
                </c:pt>
                <c:pt idx="6293">
                  <c:v>0.11110100000000001</c:v>
                </c:pt>
                <c:pt idx="6294">
                  <c:v>0.111107</c:v>
                </c:pt>
                <c:pt idx="6295">
                  <c:v>0.111114</c:v>
                </c:pt>
                <c:pt idx="6296">
                  <c:v>0.111134</c:v>
                </c:pt>
                <c:pt idx="6297">
                  <c:v>0.111127</c:v>
                </c:pt>
                <c:pt idx="6298">
                  <c:v>0.11114</c:v>
                </c:pt>
                <c:pt idx="6299">
                  <c:v>0.11114</c:v>
                </c:pt>
                <c:pt idx="6300">
                  <c:v>0.111153</c:v>
                </c:pt>
                <c:pt idx="6301">
                  <c:v>0.111147</c:v>
                </c:pt>
                <c:pt idx="6302">
                  <c:v>0.111153</c:v>
                </c:pt>
                <c:pt idx="6303">
                  <c:v>0.111153</c:v>
                </c:pt>
                <c:pt idx="6304">
                  <c:v>0.111147</c:v>
                </c:pt>
                <c:pt idx="6305">
                  <c:v>0.111147</c:v>
                </c:pt>
                <c:pt idx="6306">
                  <c:v>0.111153</c:v>
                </c:pt>
                <c:pt idx="6307">
                  <c:v>0.111147</c:v>
                </c:pt>
                <c:pt idx="6308">
                  <c:v>0.111147</c:v>
                </c:pt>
                <c:pt idx="6309">
                  <c:v>0.11114</c:v>
                </c:pt>
                <c:pt idx="6310">
                  <c:v>0.111134</c:v>
                </c:pt>
                <c:pt idx="6311">
                  <c:v>0.111127</c:v>
                </c:pt>
                <c:pt idx="6312">
                  <c:v>0.111134</c:v>
                </c:pt>
                <c:pt idx="6313">
                  <c:v>0.11112</c:v>
                </c:pt>
                <c:pt idx="6314">
                  <c:v>0.111114</c:v>
                </c:pt>
                <c:pt idx="6315">
                  <c:v>0.111114</c:v>
                </c:pt>
                <c:pt idx="6316">
                  <c:v>0.111114</c:v>
                </c:pt>
                <c:pt idx="6317">
                  <c:v>0.111107</c:v>
                </c:pt>
                <c:pt idx="6318">
                  <c:v>0.111107</c:v>
                </c:pt>
                <c:pt idx="6319">
                  <c:v>0.11110100000000001</c:v>
                </c:pt>
                <c:pt idx="6320">
                  <c:v>0.111094</c:v>
                </c:pt>
                <c:pt idx="6321">
                  <c:v>0.111094</c:v>
                </c:pt>
                <c:pt idx="6322">
                  <c:v>0.11110100000000001</c:v>
                </c:pt>
                <c:pt idx="6323">
                  <c:v>0.11110100000000001</c:v>
                </c:pt>
                <c:pt idx="6324">
                  <c:v>0.111107</c:v>
                </c:pt>
                <c:pt idx="6325">
                  <c:v>0.11110100000000001</c:v>
                </c:pt>
                <c:pt idx="6326">
                  <c:v>0.111107</c:v>
                </c:pt>
                <c:pt idx="6327">
                  <c:v>0.111107</c:v>
                </c:pt>
                <c:pt idx="6328">
                  <c:v>0.111127</c:v>
                </c:pt>
                <c:pt idx="6329">
                  <c:v>0.11112</c:v>
                </c:pt>
                <c:pt idx="6330">
                  <c:v>0.111127</c:v>
                </c:pt>
                <c:pt idx="6331">
                  <c:v>0.111134</c:v>
                </c:pt>
                <c:pt idx="6332">
                  <c:v>0.111147</c:v>
                </c:pt>
                <c:pt idx="6333">
                  <c:v>0.111147</c:v>
                </c:pt>
                <c:pt idx="6334">
                  <c:v>0.11115999999999999</c:v>
                </c:pt>
                <c:pt idx="6335">
                  <c:v>0.11115999999999999</c:v>
                </c:pt>
                <c:pt idx="6336">
                  <c:v>0.111167</c:v>
                </c:pt>
                <c:pt idx="6337">
                  <c:v>0.11117299999999999</c:v>
                </c:pt>
                <c:pt idx="6338">
                  <c:v>0.11118599999999999</c:v>
                </c:pt>
                <c:pt idx="6339">
                  <c:v>0.11118599999999999</c:v>
                </c:pt>
                <c:pt idx="6340">
                  <c:v>0.11119999999999999</c:v>
                </c:pt>
                <c:pt idx="6341">
                  <c:v>0.11119999999999999</c:v>
                </c:pt>
                <c:pt idx="6342">
                  <c:v>0.11119999999999999</c:v>
                </c:pt>
                <c:pt idx="6343">
                  <c:v>0.11119999999999999</c:v>
                </c:pt>
                <c:pt idx="6344">
                  <c:v>0.11121300000000001</c:v>
                </c:pt>
                <c:pt idx="6345">
                  <c:v>0.111206</c:v>
                </c:pt>
                <c:pt idx="6346">
                  <c:v>0.111206</c:v>
                </c:pt>
                <c:pt idx="6347">
                  <c:v>0.111206</c:v>
                </c:pt>
                <c:pt idx="6348">
                  <c:v>0.11121300000000001</c:v>
                </c:pt>
                <c:pt idx="6349">
                  <c:v>0.11119999999999999</c:v>
                </c:pt>
                <c:pt idx="6350">
                  <c:v>0.111206</c:v>
                </c:pt>
                <c:pt idx="6351">
                  <c:v>0.111193</c:v>
                </c:pt>
                <c:pt idx="6352">
                  <c:v>0.11118599999999999</c:v>
                </c:pt>
                <c:pt idx="6353">
                  <c:v>0.11118</c:v>
                </c:pt>
                <c:pt idx="6354">
                  <c:v>0.11118599999999999</c:v>
                </c:pt>
                <c:pt idx="6355">
                  <c:v>0.11117299999999999</c:v>
                </c:pt>
                <c:pt idx="6356">
                  <c:v>0.11117299999999999</c:v>
                </c:pt>
                <c:pt idx="6357">
                  <c:v>0.11115999999999999</c:v>
                </c:pt>
                <c:pt idx="6358">
                  <c:v>0.111153</c:v>
                </c:pt>
                <c:pt idx="6359">
                  <c:v>0.11114</c:v>
                </c:pt>
                <c:pt idx="6360">
                  <c:v>0.111147</c:v>
                </c:pt>
                <c:pt idx="6361">
                  <c:v>0.111127</c:v>
                </c:pt>
                <c:pt idx="6362">
                  <c:v>0.111127</c:v>
                </c:pt>
                <c:pt idx="6363">
                  <c:v>0.11112</c:v>
                </c:pt>
                <c:pt idx="6364">
                  <c:v>0.11112</c:v>
                </c:pt>
                <c:pt idx="6365">
                  <c:v>0.111114</c:v>
                </c:pt>
                <c:pt idx="6366">
                  <c:v>0.111114</c:v>
                </c:pt>
                <c:pt idx="6367">
                  <c:v>0.111107</c:v>
                </c:pt>
                <c:pt idx="6368">
                  <c:v>0.11110100000000001</c:v>
                </c:pt>
                <c:pt idx="6369">
                  <c:v>0.11110100000000001</c:v>
                </c:pt>
                <c:pt idx="6370">
                  <c:v>0.111107</c:v>
                </c:pt>
                <c:pt idx="6371">
                  <c:v>0.111107</c:v>
                </c:pt>
                <c:pt idx="6372">
                  <c:v>0.111114</c:v>
                </c:pt>
                <c:pt idx="6373">
                  <c:v>0.111107</c:v>
                </c:pt>
                <c:pt idx="6374">
                  <c:v>0.111114</c:v>
                </c:pt>
                <c:pt idx="6375">
                  <c:v>0.111114</c:v>
                </c:pt>
                <c:pt idx="6376">
                  <c:v>0.111134</c:v>
                </c:pt>
                <c:pt idx="6377">
                  <c:v>0.11112</c:v>
                </c:pt>
                <c:pt idx="6378">
                  <c:v>0.111134</c:v>
                </c:pt>
                <c:pt idx="6379">
                  <c:v>0.111134</c:v>
                </c:pt>
                <c:pt idx="6380">
                  <c:v>0.111147</c:v>
                </c:pt>
                <c:pt idx="6381">
                  <c:v>0.111147</c:v>
                </c:pt>
                <c:pt idx="6382">
                  <c:v>0.11115999999999999</c:v>
                </c:pt>
                <c:pt idx="6383">
                  <c:v>0.111153</c:v>
                </c:pt>
                <c:pt idx="6384">
                  <c:v>0.11115999999999999</c:v>
                </c:pt>
                <c:pt idx="6385">
                  <c:v>0.111167</c:v>
                </c:pt>
                <c:pt idx="6386">
                  <c:v>0.11117299999999999</c:v>
                </c:pt>
                <c:pt idx="6387">
                  <c:v>0.11117299999999999</c:v>
                </c:pt>
                <c:pt idx="6388">
                  <c:v>0.11118</c:v>
                </c:pt>
                <c:pt idx="6389">
                  <c:v>0.11117299999999999</c:v>
                </c:pt>
                <c:pt idx="6390">
                  <c:v>0.11117299999999999</c:v>
                </c:pt>
                <c:pt idx="6391">
                  <c:v>0.11117299999999999</c:v>
                </c:pt>
                <c:pt idx="6392">
                  <c:v>0.11118</c:v>
                </c:pt>
                <c:pt idx="6393">
                  <c:v>0.111167</c:v>
                </c:pt>
                <c:pt idx="6394">
                  <c:v>0.111167</c:v>
                </c:pt>
                <c:pt idx="6395">
                  <c:v>0.11115999999999999</c:v>
                </c:pt>
                <c:pt idx="6396">
                  <c:v>0.11115999999999999</c:v>
                </c:pt>
                <c:pt idx="6397">
                  <c:v>0.111147</c:v>
                </c:pt>
                <c:pt idx="6398">
                  <c:v>0.111147</c:v>
                </c:pt>
                <c:pt idx="6399">
                  <c:v>0.111134</c:v>
                </c:pt>
                <c:pt idx="6400">
                  <c:v>0.11112</c:v>
                </c:pt>
                <c:pt idx="6401">
                  <c:v>0.111114</c:v>
                </c:pt>
                <c:pt idx="6402">
                  <c:v>0.111114</c:v>
                </c:pt>
                <c:pt idx="6403">
                  <c:v>0.111094</c:v>
                </c:pt>
                <c:pt idx="6404">
                  <c:v>0.111094</c:v>
                </c:pt>
                <c:pt idx="6405">
                  <c:v>0.11107400000000001</c:v>
                </c:pt>
                <c:pt idx="6406">
                  <c:v>0.111068</c:v>
                </c:pt>
                <c:pt idx="6407">
                  <c:v>0.111055</c:v>
                </c:pt>
                <c:pt idx="6408">
                  <c:v>0.111055</c:v>
                </c:pt>
                <c:pt idx="6409">
                  <c:v>0.11103499999999999</c:v>
                </c:pt>
                <c:pt idx="6410">
                  <c:v>0.111028</c:v>
                </c:pt>
                <c:pt idx="6411">
                  <c:v>0.111022</c:v>
                </c:pt>
                <c:pt idx="6412">
                  <c:v>0.111015</c:v>
                </c:pt>
                <c:pt idx="6413">
                  <c:v>0.111009</c:v>
                </c:pt>
                <c:pt idx="6414">
                  <c:v>0.111009</c:v>
                </c:pt>
                <c:pt idx="6415">
                  <c:v>0.110995</c:v>
                </c:pt>
                <c:pt idx="6416">
                  <c:v>0.110989</c:v>
                </c:pt>
                <c:pt idx="6417">
                  <c:v>0.110989</c:v>
                </c:pt>
                <c:pt idx="6418">
                  <c:v>0.110995</c:v>
                </c:pt>
                <c:pt idx="6419">
                  <c:v>0.110982</c:v>
                </c:pt>
                <c:pt idx="6420">
                  <c:v>0.110989</c:v>
                </c:pt>
                <c:pt idx="6421">
                  <c:v>0.110982</c:v>
                </c:pt>
                <c:pt idx="6422">
                  <c:v>0.110982</c:v>
                </c:pt>
                <c:pt idx="6423">
                  <c:v>0.110982</c:v>
                </c:pt>
                <c:pt idx="6424">
                  <c:v>0.110995</c:v>
                </c:pt>
                <c:pt idx="6425">
                  <c:v>0.110982</c:v>
                </c:pt>
                <c:pt idx="6426">
                  <c:v>0.110989</c:v>
                </c:pt>
                <c:pt idx="6427">
                  <c:v>0.110989</c:v>
                </c:pt>
                <c:pt idx="6428">
                  <c:v>0.110995</c:v>
                </c:pt>
                <c:pt idx="6429">
                  <c:v>0.110989</c:v>
                </c:pt>
                <c:pt idx="6430">
                  <c:v>0.110995</c:v>
                </c:pt>
                <c:pt idx="6431">
                  <c:v>0.110989</c:v>
                </c:pt>
                <c:pt idx="6432">
                  <c:v>0.110989</c:v>
                </c:pt>
                <c:pt idx="6433">
                  <c:v>0.110989</c:v>
                </c:pt>
                <c:pt idx="6434">
                  <c:v>0.110995</c:v>
                </c:pt>
                <c:pt idx="6435">
                  <c:v>0.110989</c:v>
                </c:pt>
                <c:pt idx="6436">
                  <c:v>0.110989</c:v>
                </c:pt>
                <c:pt idx="6437">
                  <c:v>0.110982</c:v>
                </c:pt>
                <c:pt idx="6438">
                  <c:v>0.11097600000000001</c:v>
                </c:pt>
                <c:pt idx="6439">
                  <c:v>0.11096200000000001</c:v>
                </c:pt>
                <c:pt idx="6440">
                  <c:v>0.110969</c:v>
                </c:pt>
                <c:pt idx="6441">
                  <c:v>0.11094900000000001</c:v>
                </c:pt>
                <c:pt idx="6442">
                  <c:v>0.110943</c:v>
                </c:pt>
                <c:pt idx="6443">
                  <c:v>0.110929</c:v>
                </c:pt>
                <c:pt idx="6444">
                  <c:v>0.11092299999999999</c:v>
                </c:pt>
                <c:pt idx="6445">
                  <c:v>0.110903</c:v>
                </c:pt>
                <c:pt idx="6446">
                  <c:v>0.110903</c:v>
                </c:pt>
                <c:pt idx="6447">
                  <c:v>0.110883</c:v>
                </c:pt>
                <c:pt idx="6448">
                  <c:v>0.110864</c:v>
                </c:pt>
                <c:pt idx="6449">
                  <c:v>0.11085</c:v>
                </c:pt>
                <c:pt idx="6450">
                  <c:v>0.110844</c:v>
                </c:pt>
                <c:pt idx="6451">
                  <c:v>0.11082400000000001</c:v>
                </c:pt>
                <c:pt idx="6452">
                  <c:v>0.110817</c:v>
                </c:pt>
                <c:pt idx="6453">
                  <c:v>0.11079799999999999</c:v>
                </c:pt>
                <c:pt idx="6454">
                  <c:v>0.11078499999999999</c:v>
                </c:pt>
                <c:pt idx="6455">
                  <c:v>0.110765</c:v>
                </c:pt>
                <c:pt idx="6456">
                  <c:v>0.110765</c:v>
                </c:pt>
                <c:pt idx="6457">
                  <c:v>0.110738</c:v>
                </c:pt>
                <c:pt idx="6458">
                  <c:v>0.110725</c:v>
                </c:pt>
                <c:pt idx="6459">
                  <c:v>0.110712</c:v>
                </c:pt>
                <c:pt idx="6460">
                  <c:v>0.110706</c:v>
                </c:pt>
                <c:pt idx="6461">
                  <c:v>0.110692</c:v>
                </c:pt>
                <c:pt idx="6462">
                  <c:v>0.11068600000000001</c:v>
                </c:pt>
                <c:pt idx="6463">
                  <c:v>0.11067299999999999</c:v>
                </c:pt>
                <c:pt idx="6464">
                  <c:v>0.110666</c:v>
                </c:pt>
                <c:pt idx="6465">
                  <c:v>0.11065899999999999</c:v>
                </c:pt>
                <c:pt idx="6466">
                  <c:v>0.11065899999999999</c:v>
                </c:pt>
                <c:pt idx="6467">
                  <c:v>0.110653</c:v>
                </c:pt>
                <c:pt idx="6468">
                  <c:v>0.110653</c:v>
                </c:pt>
                <c:pt idx="6469">
                  <c:v>0.11064599999999999</c:v>
                </c:pt>
                <c:pt idx="6470">
                  <c:v>0.11064</c:v>
                </c:pt>
                <c:pt idx="6471">
                  <c:v>0.11064</c:v>
                </c:pt>
                <c:pt idx="6472">
                  <c:v>0.11064599999999999</c:v>
                </c:pt>
                <c:pt idx="6473">
                  <c:v>0.110633</c:v>
                </c:pt>
                <c:pt idx="6474">
                  <c:v>0.110633</c:v>
                </c:pt>
                <c:pt idx="6475">
                  <c:v>0.110633</c:v>
                </c:pt>
                <c:pt idx="6476">
                  <c:v>0.11064</c:v>
                </c:pt>
                <c:pt idx="6477">
                  <c:v>0.11064</c:v>
                </c:pt>
                <c:pt idx="6478">
                  <c:v>0.11064599999999999</c:v>
                </c:pt>
                <c:pt idx="6479">
                  <c:v>0.11064</c:v>
                </c:pt>
                <c:pt idx="6480">
                  <c:v>0.110633</c:v>
                </c:pt>
                <c:pt idx="6481">
                  <c:v>0.11064</c:v>
                </c:pt>
                <c:pt idx="6482">
                  <c:v>0.11064599999999999</c:v>
                </c:pt>
                <c:pt idx="6483">
                  <c:v>0.11064</c:v>
                </c:pt>
                <c:pt idx="6484">
                  <c:v>0.11064</c:v>
                </c:pt>
                <c:pt idx="6485">
                  <c:v>0.110633</c:v>
                </c:pt>
                <c:pt idx="6486">
                  <c:v>0.110626</c:v>
                </c:pt>
                <c:pt idx="6487">
                  <c:v>0.11062</c:v>
                </c:pt>
                <c:pt idx="6488">
                  <c:v>0.11062</c:v>
                </c:pt>
                <c:pt idx="6489">
                  <c:v>0.1106</c:v>
                </c:pt>
                <c:pt idx="6490">
                  <c:v>0.110594</c:v>
                </c:pt>
                <c:pt idx="6491">
                  <c:v>0.110587</c:v>
                </c:pt>
                <c:pt idx="6492">
                  <c:v>0.11058</c:v>
                </c:pt>
                <c:pt idx="6493">
                  <c:v>0.11056100000000001</c:v>
                </c:pt>
                <c:pt idx="6494">
                  <c:v>0.110554</c:v>
                </c:pt>
                <c:pt idx="6495">
                  <c:v>0.11053399999999999</c:v>
                </c:pt>
                <c:pt idx="6496">
                  <c:v>0.110515</c:v>
                </c:pt>
                <c:pt idx="6497">
                  <c:v>0.110501</c:v>
                </c:pt>
                <c:pt idx="6498">
                  <c:v>0.110495</c:v>
                </c:pt>
                <c:pt idx="6499">
                  <c:v>0.110475</c:v>
                </c:pt>
                <c:pt idx="6500">
                  <c:v>0.110462</c:v>
                </c:pt>
                <c:pt idx="6501">
                  <c:v>0.110442</c:v>
                </c:pt>
                <c:pt idx="6502">
                  <c:v>0.11042200000000001</c:v>
                </c:pt>
                <c:pt idx="6503">
                  <c:v>0.11039599999999999</c:v>
                </c:pt>
                <c:pt idx="6504">
                  <c:v>0.11039599999999999</c:v>
                </c:pt>
                <c:pt idx="6505">
                  <c:v>0.110363</c:v>
                </c:pt>
                <c:pt idx="6506">
                  <c:v>0.11035</c:v>
                </c:pt>
                <c:pt idx="6507">
                  <c:v>0.11033</c:v>
                </c:pt>
                <c:pt idx="6508">
                  <c:v>0.110323</c:v>
                </c:pt>
                <c:pt idx="6509">
                  <c:v>0.110304</c:v>
                </c:pt>
                <c:pt idx="6510">
                  <c:v>0.11029700000000001</c:v>
                </c:pt>
                <c:pt idx="6511">
                  <c:v>0.110277</c:v>
                </c:pt>
                <c:pt idx="6512">
                  <c:v>0.11025799999999999</c:v>
                </c:pt>
                <c:pt idx="6513">
                  <c:v>0.110251</c:v>
                </c:pt>
                <c:pt idx="6514">
                  <c:v>0.110251</c:v>
                </c:pt>
                <c:pt idx="6515">
                  <c:v>0.110231</c:v>
                </c:pt>
                <c:pt idx="6516">
                  <c:v>0.110231</c:v>
                </c:pt>
                <c:pt idx="6517">
                  <c:v>0.110212</c:v>
                </c:pt>
                <c:pt idx="6518">
                  <c:v>0.110205</c:v>
                </c:pt>
                <c:pt idx="6519">
                  <c:v>0.110192</c:v>
                </c:pt>
                <c:pt idx="6520">
                  <c:v>0.110198</c:v>
                </c:pt>
                <c:pt idx="6521">
                  <c:v>0.11017200000000001</c:v>
                </c:pt>
                <c:pt idx="6522">
                  <c:v>0.110165</c:v>
                </c:pt>
                <c:pt idx="6523">
                  <c:v>0.11015900000000001</c:v>
                </c:pt>
                <c:pt idx="6524">
                  <c:v>0.110152</c:v>
                </c:pt>
                <c:pt idx="6525">
                  <c:v>0.110139</c:v>
                </c:pt>
                <c:pt idx="6526">
                  <c:v>0.110139</c:v>
                </c:pt>
                <c:pt idx="6527">
                  <c:v>0.11011899999999999</c:v>
                </c:pt>
                <c:pt idx="6528">
                  <c:v>0.110106</c:v>
                </c:pt>
                <c:pt idx="6529">
                  <c:v>0.1101</c:v>
                </c:pt>
                <c:pt idx="6530">
                  <c:v>0.110093</c:v>
                </c:pt>
                <c:pt idx="6531">
                  <c:v>0.110073</c:v>
                </c:pt>
                <c:pt idx="6532">
                  <c:v>0.110067</c:v>
                </c:pt>
                <c:pt idx="6533">
                  <c:v>0.11004</c:v>
                </c:pt>
                <c:pt idx="6534">
                  <c:v>0.110027</c:v>
                </c:pt>
                <c:pt idx="6535">
                  <c:v>0.110001</c:v>
                </c:pt>
                <c:pt idx="6536">
                  <c:v>0.10999399999999999</c:v>
                </c:pt>
                <c:pt idx="6537">
                  <c:v>0.109961</c:v>
                </c:pt>
                <c:pt idx="6538">
                  <c:v>0.109948</c:v>
                </c:pt>
                <c:pt idx="6539">
                  <c:v>0.109928</c:v>
                </c:pt>
                <c:pt idx="6540">
                  <c:v>0.109915</c:v>
                </c:pt>
                <c:pt idx="6541">
                  <c:v>0.109889</c:v>
                </c:pt>
                <c:pt idx="6542">
                  <c:v>0.109876</c:v>
                </c:pt>
                <c:pt idx="6543">
                  <c:v>0.109849</c:v>
                </c:pt>
                <c:pt idx="6544">
                  <c:v>0.10983</c:v>
                </c:pt>
                <c:pt idx="6545">
                  <c:v>0.109816</c:v>
                </c:pt>
                <c:pt idx="6546">
                  <c:v>0.10981</c:v>
                </c:pt>
                <c:pt idx="6547">
                  <c:v>0.10979</c:v>
                </c:pt>
                <c:pt idx="6548">
                  <c:v>0.109777</c:v>
                </c:pt>
                <c:pt idx="6549">
                  <c:v>0.10975699999999999</c:v>
                </c:pt>
                <c:pt idx="6550">
                  <c:v>0.10974399999999999</c:v>
                </c:pt>
                <c:pt idx="6551">
                  <c:v>0.109731</c:v>
                </c:pt>
                <c:pt idx="6552">
                  <c:v>0.109731</c:v>
                </c:pt>
                <c:pt idx="6553">
                  <c:v>0.109711</c:v>
                </c:pt>
                <c:pt idx="6554">
                  <c:v>0.109704</c:v>
                </c:pt>
                <c:pt idx="6555">
                  <c:v>0.109691</c:v>
                </c:pt>
                <c:pt idx="6556">
                  <c:v>0.109691</c:v>
                </c:pt>
                <c:pt idx="6557">
                  <c:v>0.109678</c:v>
                </c:pt>
                <c:pt idx="6558">
                  <c:v>0.109685</c:v>
                </c:pt>
                <c:pt idx="6559">
                  <c:v>0.109671</c:v>
                </c:pt>
                <c:pt idx="6560">
                  <c:v>0.109665</c:v>
                </c:pt>
                <c:pt idx="6561">
                  <c:v>0.10965800000000001</c:v>
                </c:pt>
                <c:pt idx="6562">
                  <c:v>0.109665</c:v>
                </c:pt>
                <c:pt idx="6563">
                  <c:v>0.109652</c:v>
                </c:pt>
                <c:pt idx="6564">
                  <c:v>0.109652</c:v>
                </c:pt>
                <c:pt idx="6565">
                  <c:v>0.10963199999999999</c:v>
                </c:pt>
                <c:pt idx="6566">
                  <c:v>0.109625</c:v>
                </c:pt>
                <c:pt idx="6567">
                  <c:v>0.109606</c:v>
                </c:pt>
                <c:pt idx="6568">
                  <c:v>0.109606</c:v>
                </c:pt>
                <c:pt idx="6569">
                  <c:v>0.109579</c:v>
                </c:pt>
                <c:pt idx="6570">
                  <c:v>0.109566</c:v>
                </c:pt>
                <c:pt idx="6571">
                  <c:v>0.109546</c:v>
                </c:pt>
                <c:pt idx="6572">
                  <c:v>0.10953300000000001</c:v>
                </c:pt>
                <c:pt idx="6573">
                  <c:v>0.10950699999999999</c:v>
                </c:pt>
                <c:pt idx="6574">
                  <c:v>0.10949399999999999</c:v>
                </c:pt>
                <c:pt idx="6575">
                  <c:v>0.10946699999999999</c:v>
                </c:pt>
                <c:pt idx="6576">
                  <c:v>0.109441</c:v>
                </c:pt>
                <c:pt idx="6577">
                  <c:v>0.109421</c:v>
                </c:pt>
                <c:pt idx="6578">
                  <c:v>0.10940800000000001</c:v>
                </c:pt>
                <c:pt idx="6579">
                  <c:v>0.109375</c:v>
                </c:pt>
                <c:pt idx="6580">
                  <c:v>0.10935499999999999</c:v>
                </c:pt>
                <c:pt idx="6581">
                  <c:v>0.109329</c:v>
                </c:pt>
                <c:pt idx="6582">
                  <c:v>0.109303</c:v>
                </c:pt>
                <c:pt idx="6583">
                  <c:v>0.109276</c:v>
                </c:pt>
                <c:pt idx="6584">
                  <c:v>0.109263</c:v>
                </c:pt>
                <c:pt idx="6585">
                  <c:v>0.109224</c:v>
                </c:pt>
                <c:pt idx="6586">
                  <c:v>0.10921</c:v>
                </c:pt>
                <c:pt idx="6587">
                  <c:v>0.109191</c:v>
                </c:pt>
                <c:pt idx="6588">
                  <c:v>0.109177</c:v>
                </c:pt>
                <c:pt idx="6589">
                  <c:v>0.109151</c:v>
                </c:pt>
                <c:pt idx="6590">
                  <c:v>0.109144</c:v>
                </c:pt>
                <c:pt idx="6591">
                  <c:v>0.10913100000000001</c:v>
                </c:pt>
                <c:pt idx="6592">
                  <c:v>0.109112</c:v>
                </c:pt>
                <c:pt idx="6593">
                  <c:v>0.10910499999999999</c:v>
                </c:pt>
                <c:pt idx="6594">
                  <c:v>0.10910499999999999</c:v>
                </c:pt>
                <c:pt idx="6595">
                  <c:v>0.10909199999999999</c:v>
                </c:pt>
                <c:pt idx="6596">
                  <c:v>0.10909199999999999</c:v>
                </c:pt>
                <c:pt idx="6597">
                  <c:v>0.109079</c:v>
                </c:pt>
                <c:pt idx="6598">
                  <c:v>0.109072</c:v>
                </c:pt>
                <c:pt idx="6599">
                  <c:v>0.109065</c:v>
                </c:pt>
                <c:pt idx="6600">
                  <c:v>0.109072</c:v>
                </c:pt>
                <c:pt idx="6601">
                  <c:v>0.109052</c:v>
                </c:pt>
                <c:pt idx="6602">
                  <c:v>0.109046</c:v>
                </c:pt>
                <c:pt idx="6603">
                  <c:v>0.109039</c:v>
                </c:pt>
                <c:pt idx="6604">
                  <c:v>0.109039</c:v>
                </c:pt>
                <c:pt idx="6605">
                  <c:v>0.109026</c:v>
                </c:pt>
                <c:pt idx="6606">
                  <c:v>0.109026</c:v>
                </c:pt>
                <c:pt idx="6607">
                  <c:v>0.10900600000000001</c:v>
                </c:pt>
                <c:pt idx="6608">
                  <c:v>0.10899300000000001</c:v>
                </c:pt>
                <c:pt idx="6609">
                  <c:v>0.108986</c:v>
                </c:pt>
                <c:pt idx="6610">
                  <c:v>0.10897999999999999</c:v>
                </c:pt>
                <c:pt idx="6611">
                  <c:v>0.10896</c:v>
                </c:pt>
                <c:pt idx="6612">
                  <c:v>0.108947</c:v>
                </c:pt>
                <c:pt idx="6613">
                  <c:v>0.108921</c:v>
                </c:pt>
                <c:pt idx="6614">
                  <c:v>0.108901</c:v>
                </c:pt>
                <c:pt idx="6615">
                  <c:v>0.108874</c:v>
                </c:pt>
                <c:pt idx="6616">
                  <c:v>0.108861</c:v>
                </c:pt>
                <c:pt idx="6617">
                  <c:v>0.108822</c:v>
                </c:pt>
                <c:pt idx="6618">
                  <c:v>0.108802</c:v>
                </c:pt>
                <c:pt idx="6619">
                  <c:v>0.108776</c:v>
                </c:pt>
                <c:pt idx="6620">
                  <c:v>0.10875600000000001</c:v>
                </c:pt>
                <c:pt idx="6621">
                  <c:v>0.10872999999999999</c:v>
                </c:pt>
                <c:pt idx="6622">
                  <c:v>0.10871</c:v>
                </c:pt>
                <c:pt idx="6623">
                  <c:v>0.108683</c:v>
                </c:pt>
                <c:pt idx="6624">
                  <c:v>0.108657</c:v>
                </c:pt>
                <c:pt idx="6625">
                  <c:v>0.108644</c:v>
                </c:pt>
                <c:pt idx="6626">
                  <c:v>0.10863100000000001</c:v>
                </c:pt>
                <c:pt idx="6627">
                  <c:v>0.10860400000000001</c:v>
                </c:pt>
                <c:pt idx="6628">
                  <c:v>0.10859099999999999</c:v>
                </c:pt>
                <c:pt idx="6629">
                  <c:v>0.108571</c:v>
                </c:pt>
                <c:pt idx="6630">
                  <c:v>0.108552</c:v>
                </c:pt>
                <c:pt idx="6631">
                  <c:v>0.108532</c:v>
                </c:pt>
                <c:pt idx="6632">
                  <c:v>0.108532</c:v>
                </c:pt>
                <c:pt idx="6633">
                  <c:v>0.10850600000000001</c:v>
                </c:pt>
                <c:pt idx="6634">
                  <c:v>0.10849200000000001</c:v>
                </c:pt>
                <c:pt idx="6635">
                  <c:v>0.108486</c:v>
                </c:pt>
                <c:pt idx="6636">
                  <c:v>0.10847900000000001</c:v>
                </c:pt>
                <c:pt idx="6637">
                  <c:v>0.10846600000000001</c:v>
                </c:pt>
                <c:pt idx="6638">
                  <c:v>0.10846600000000001</c:v>
                </c:pt>
                <c:pt idx="6639">
                  <c:v>0.10845299999999999</c:v>
                </c:pt>
                <c:pt idx="6640">
                  <c:v>0.10843999999999999</c:v>
                </c:pt>
                <c:pt idx="6641">
                  <c:v>0.10843999999999999</c:v>
                </c:pt>
                <c:pt idx="6642">
                  <c:v>0.108433</c:v>
                </c:pt>
                <c:pt idx="6643">
                  <c:v>0.10842</c:v>
                </c:pt>
                <c:pt idx="6644">
                  <c:v>0.10842</c:v>
                </c:pt>
                <c:pt idx="6645">
                  <c:v>0.1084</c:v>
                </c:pt>
                <c:pt idx="6646">
                  <c:v>0.108387</c:v>
                </c:pt>
                <c:pt idx="6647">
                  <c:v>0.108374</c:v>
                </c:pt>
                <c:pt idx="6648">
                  <c:v>0.108367</c:v>
                </c:pt>
                <c:pt idx="6649">
                  <c:v>0.10834100000000001</c:v>
                </c:pt>
                <c:pt idx="6650">
                  <c:v>0.108321</c:v>
                </c:pt>
                <c:pt idx="6651">
                  <c:v>0.108308</c:v>
                </c:pt>
                <c:pt idx="6652">
                  <c:v>0.108295</c:v>
                </c:pt>
                <c:pt idx="6653">
                  <c:v>0.108268</c:v>
                </c:pt>
                <c:pt idx="6654">
                  <c:v>0.108255</c:v>
                </c:pt>
                <c:pt idx="6655">
                  <c:v>0.10822900000000001</c:v>
                </c:pt>
                <c:pt idx="6656">
                  <c:v>0.10820299999999999</c:v>
                </c:pt>
                <c:pt idx="6657">
                  <c:v>0.108183</c:v>
                </c:pt>
                <c:pt idx="6658">
                  <c:v>0.108163</c:v>
                </c:pt>
                <c:pt idx="6659">
                  <c:v>0.108137</c:v>
                </c:pt>
                <c:pt idx="6660">
                  <c:v>0.108117</c:v>
                </c:pt>
                <c:pt idx="6661">
                  <c:v>0.108084</c:v>
                </c:pt>
                <c:pt idx="6662">
                  <c:v>0.108058</c:v>
                </c:pt>
                <c:pt idx="6663">
                  <c:v>0.108031</c:v>
                </c:pt>
                <c:pt idx="6664">
                  <c:v>0.108012</c:v>
                </c:pt>
                <c:pt idx="6665">
                  <c:v>0.107972</c:v>
                </c:pt>
                <c:pt idx="6666">
                  <c:v>0.10795200000000001</c:v>
                </c:pt>
                <c:pt idx="6667">
                  <c:v>0.10792599999999999</c:v>
                </c:pt>
                <c:pt idx="6668">
                  <c:v>0.107906</c:v>
                </c:pt>
                <c:pt idx="6669">
                  <c:v>0.10788</c:v>
                </c:pt>
                <c:pt idx="6670">
                  <c:v>0.107867</c:v>
                </c:pt>
                <c:pt idx="6671">
                  <c:v>0.10784000000000001</c:v>
                </c:pt>
                <c:pt idx="6672">
                  <c:v>0.10781399999999999</c:v>
                </c:pt>
                <c:pt idx="6673">
                  <c:v>0.10780099999999999</c:v>
                </c:pt>
                <c:pt idx="6674">
                  <c:v>0.10778799999999999</c:v>
                </c:pt>
                <c:pt idx="6675">
                  <c:v>0.107761</c:v>
                </c:pt>
                <c:pt idx="6676">
                  <c:v>0.107748</c:v>
                </c:pt>
                <c:pt idx="6677">
                  <c:v>0.107722</c:v>
                </c:pt>
                <c:pt idx="6678">
                  <c:v>0.10770200000000001</c:v>
                </c:pt>
                <c:pt idx="6679">
                  <c:v>0.107682</c:v>
                </c:pt>
                <c:pt idx="6680">
                  <c:v>0.107669</c:v>
                </c:pt>
                <c:pt idx="6681">
                  <c:v>0.107636</c:v>
                </c:pt>
                <c:pt idx="6682">
                  <c:v>0.107623</c:v>
                </c:pt>
                <c:pt idx="6683">
                  <c:v>0.107603</c:v>
                </c:pt>
                <c:pt idx="6684">
                  <c:v>0.10759000000000001</c:v>
                </c:pt>
                <c:pt idx="6685">
                  <c:v>0.10757</c:v>
                </c:pt>
                <c:pt idx="6686">
                  <c:v>0.107557</c:v>
                </c:pt>
                <c:pt idx="6687">
                  <c:v>0.107531</c:v>
                </c:pt>
                <c:pt idx="6688">
                  <c:v>0.107511</c:v>
                </c:pt>
                <c:pt idx="6689">
                  <c:v>0.107498</c:v>
                </c:pt>
                <c:pt idx="6690">
                  <c:v>0.107485</c:v>
                </c:pt>
                <c:pt idx="6691">
                  <c:v>0.107465</c:v>
                </c:pt>
                <c:pt idx="6692">
                  <c:v>0.10745200000000001</c:v>
                </c:pt>
                <c:pt idx="6693">
                  <c:v>0.10742500000000001</c:v>
                </c:pt>
                <c:pt idx="6694">
                  <c:v>0.107406</c:v>
                </c:pt>
                <c:pt idx="6695">
                  <c:v>0.107379</c:v>
                </c:pt>
                <c:pt idx="6696">
                  <c:v>0.107373</c:v>
                </c:pt>
                <c:pt idx="6697">
                  <c:v>0.107333</c:v>
                </c:pt>
                <c:pt idx="6698">
                  <c:v>0.10731300000000001</c:v>
                </c:pt>
                <c:pt idx="6699">
                  <c:v>0.107294</c:v>
                </c:pt>
                <c:pt idx="6700">
                  <c:v>0.10728</c:v>
                </c:pt>
                <c:pt idx="6701">
                  <c:v>0.107254</c:v>
                </c:pt>
                <c:pt idx="6702">
                  <c:v>0.107241</c:v>
                </c:pt>
                <c:pt idx="6703">
                  <c:v>0.107215</c:v>
                </c:pt>
                <c:pt idx="6704">
                  <c:v>0.107195</c:v>
                </c:pt>
                <c:pt idx="6705">
                  <c:v>0.107182</c:v>
                </c:pt>
                <c:pt idx="6706">
                  <c:v>0.107169</c:v>
                </c:pt>
                <c:pt idx="6707">
                  <c:v>0.107142</c:v>
                </c:pt>
                <c:pt idx="6708">
                  <c:v>0.107129</c:v>
                </c:pt>
                <c:pt idx="6709">
                  <c:v>0.107103</c:v>
                </c:pt>
                <c:pt idx="6710">
                  <c:v>0.107076</c:v>
                </c:pt>
                <c:pt idx="6711">
                  <c:v>0.10705000000000001</c:v>
                </c:pt>
                <c:pt idx="6712">
                  <c:v>0.10703699999999999</c:v>
                </c:pt>
                <c:pt idx="6713">
                  <c:v>0.107004</c:v>
                </c:pt>
                <c:pt idx="6714">
                  <c:v>0.106984</c:v>
                </c:pt>
                <c:pt idx="6715">
                  <c:v>0.106958</c:v>
                </c:pt>
                <c:pt idx="6716">
                  <c:v>0.10693800000000001</c:v>
                </c:pt>
                <c:pt idx="6717">
                  <c:v>0.10691199999999999</c:v>
                </c:pt>
                <c:pt idx="6718">
                  <c:v>0.106892</c:v>
                </c:pt>
                <c:pt idx="6719">
                  <c:v>0.106866</c:v>
                </c:pt>
                <c:pt idx="6720">
                  <c:v>0.106839</c:v>
                </c:pt>
                <c:pt idx="6721">
                  <c:v>0.106819</c:v>
                </c:pt>
                <c:pt idx="6722">
                  <c:v>0.10680000000000001</c:v>
                </c:pt>
                <c:pt idx="6723">
                  <c:v>0.106767</c:v>
                </c:pt>
                <c:pt idx="6724">
                  <c:v>0.10674699999999999</c:v>
                </c:pt>
                <c:pt idx="6725">
                  <c:v>0.106714</c:v>
                </c:pt>
                <c:pt idx="6726">
                  <c:v>0.10668800000000001</c:v>
                </c:pt>
                <c:pt idx="6727">
                  <c:v>0.106655</c:v>
                </c:pt>
                <c:pt idx="6728">
                  <c:v>0.10663499999999999</c:v>
                </c:pt>
                <c:pt idx="6729">
                  <c:v>0.106595</c:v>
                </c:pt>
                <c:pt idx="6730">
                  <c:v>0.106569</c:v>
                </c:pt>
                <c:pt idx="6731">
                  <c:v>0.106543</c:v>
                </c:pt>
                <c:pt idx="6732">
                  <c:v>0.106516</c:v>
                </c:pt>
                <c:pt idx="6733">
                  <c:v>0.10649</c:v>
                </c:pt>
                <c:pt idx="6734">
                  <c:v>0.10647</c:v>
                </c:pt>
                <c:pt idx="6735">
                  <c:v>0.106437</c:v>
                </c:pt>
                <c:pt idx="6736">
                  <c:v>0.10641100000000001</c:v>
                </c:pt>
                <c:pt idx="6737">
                  <c:v>0.106391</c:v>
                </c:pt>
                <c:pt idx="6738">
                  <c:v>0.10637199999999999</c:v>
                </c:pt>
                <c:pt idx="6739">
                  <c:v>0.106345</c:v>
                </c:pt>
                <c:pt idx="6740">
                  <c:v>0.106332</c:v>
                </c:pt>
                <c:pt idx="6741">
                  <c:v>0.106306</c:v>
                </c:pt>
                <c:pt idx="6742">
                  <c:v>0.106279</c:v>
                </c:pt>
                <c:pt idx="6743">
                  <c:v>0.106253</c:v>
                </c:pt>
                <c:pt idx="6744">
                  <c:v>0.10624599999999999</c:v>
                </c:pt>
                <c:pt idx="6745">
                  <c:v>0.106213</c:v>
                </c:pt>
                <c:pt idx="6746">
                  <c:v>0.106194</c:v>
                </c:pt>
                <c:pt idx="6747">
                  <c:v>0.106174</c:v>
                </c:pt>
                <c:pt idx="6748">
                  <c:v>0.106167</c:v>
                </c:pt>
                <c:pt idx="6749">
                  <c:v>0.106141</c:v>
                </c:pt>
                <c:pt idx="6750">
                  <c:v>0.10613400000000001</c:v>
                </c:pt>
                <c:pt idx="6751">
                  <c:v>0.106115</c:v>
                </c:pt>
                <c:pt idx="6752">
                  <c:v>0.10609499999999999</c:v>
                </c:pt>
                <c:pt idx="6753">
                  <c:v>0.106082</c:v>
                </c:pt>
                <c:pt idx="6754">
                  <c:v>0.106075</c:v>
                </c:pt>
                <c:pt idx="6755">
                  <c:v>0.106055</c:v>
                </c:pt>
                <c:pt idx="6756">
                  <c:v>0.106049</c:v>
                </c:pt>
                <c:pt idx="6757">
                  <c:v>0.106029</c:v>
                </c:pt>
                <c:pt idx="6758">
                  <c:v>0.10600900000000001</c:v>
                </c:pt>
                <c:pt idx="6759">
                  <c:v>0.10599</c:v>
                </c:pt>
                <c:pt idx="6760">
                  <c:v>0.10598299999999999</c:v>
                </c:pt>
                <c:pt idx="6761">
                  <c:v>0.105957</c:v>
                </c:pt>
                <c:pt idx="6762">
                  <c:v>0.105937</c:v>
                </c:pt>
                <c:pt idx="6763">
                  <c:v>0.105917</c:v>
                </c:pt>
                <c:pt idx="6764">
                  <c:v>0.10591</c:v>
                </c:pt>
                <c:pt idx="6765">
                  <c:v>0.10588400000000001</c:v>
                </c:pt>
                <c:pt idx="6766">
                  <c:v>0.105878</c:v>
                </c:pt>
                <c:pt idx="6767">
                  <c:v>0.105851</c:v>
                </c:pt>
                <c:pt idx="6768">
                  <c:v>0.10583099999999999</c:v>
                </c:pt>
                <c:pt idx="6769">
                  <c:v>0.105812</c:v>
                </c:pt>
                <c:pt idx="6770">
                  <c:v>0.105798</c:v>
                </c:pt>
                <c:pt idx="6771">
                  <c:v>0.105772</c:v>
                </c:pt>
                <c:pt idx="6772">
                  <c:v>0.10575900000000001</c:v>
                </c:pt>
                <c:pt idx="6773">
                  <c:v>0.10573299999999999</c:v>
                </c:pt>
                <c:pt idx="6774">
                  <c:v>0.10570599999999999</c:v>
                </c:pt>
                <c:pt idx="6775">
                  <c:v>0.10568</c:v>
                </c:pt>
                <c:pt idx="6776">
                  <c:v>0.105667</c:v>
                </c:pt>
                <c:pt idx="6777">
                  <c:v>0.105627</c:v>
                </c:pt>
                <c:pt idx="6778">
                  <c:v>0.10560700000000001</c:v>
                </c:pt>
                <c:pt idx="6779">
                  <c:v>0.10558099999999999</c:v>
                </c:pt>
                <c:pt idx="6780">
                  <c:v>0.105561</c:v>
                </c:pt>
                <c:pt idx="6781">
                  <c:v>0.105535</c:v>
                </c:pt>
                <c:pt idx="6782">
                  <c:v>0.105515</c:v>
                </c:pt>
                <c:pt idx="6783">
                  <c:v>0.105489</c:v>
                </c:pt>
                <c:pt idx="6784">
                  <c:v>0.105463</c:v>
                </c:pt>
                <c:pt idx="6785">
                  <c:v>0.105436</c:v>
                </c:pt>
                <c:pt idx="6786">
                  <c:v>0.105423</c:v>
                </c:pt>
                <c:pt idx="6787">
                  <c:v>0.10539</c:v>
                </c:pt>
                <c:pt idx="6788">
                  <c:v>0.10537000000000001</c:v>
                </c:pt>
                <c:pt idx="6789">
                  <c:v>0.105337</c:v>
                </c:pt>
                <c:pt idx="6790">
                  <c:v>0.105311</c:v>
                </c:pt>
                <c:pt idx="6791">
                  <c:v>0.105278</c:v>
                </c:pt>
                <c:pt idx="6792">
                  <c:v>0.105265</c:v>
                </c:pt>
                <c:pt idx="6793">
                  <c:v>0.105225</c:v>
                </c:pt>
                <c:pt idx="6794">
                  <c:v>0.105199</c:v>
                </c:pt>
                <c:pt idx="6795">
                  <c:v>0.105173</c:v>
                </c:pt>
                <c:pt idx="6796">
                  <c:v>0.105146</c:v>
                </c:pt>
                <c:pt idx="6797">
                  <c:v>0.10512000000000001</c:v>
                </c:pt>
                <c:pt idx="6798">
                  <c:v>0.1051</c:v>
                </c:pt>
                <c:pt idx="6799">
                  <c:v>0.10506699999999999</c:v>
                </c:pt>
                <c:pt idx="6800">
                  <c:v>0.105034</c:v>
                </c:pt>
                <c:pt idx="6801">
                  <c:v>0.105015</c:v>
                </c:pt>
                <c:pt idx="6802">
                  <c:v>0.104995</c:v>
                </c:pt>
                <c:pt idx="6803">
                  <c:v>0.104962</c:v>
                </c:pt>
                <c:pt idx="6804">
                  <c:v>0.10494199999999999</c:v>
                </c:pt>
                <c:pt idx="6805">
                  <c:v>0.104909</c:v>
                </c:pt>
                <c:pt idx="6806">
                  <c:v>0.104883</c:v>
                </c:pt>
                <c:pt idx="6807">
                  <c:v>0.10485</c:v>
                </c:pt>
                <c:pt idx="6808">
                  <c:v>0.104837</c:v>
                </c:pt>
                <c:pt idx="6809">
                  <c:v>0.104797</c:v>
                </c:pt>
                <c:pt idx="6810">
                  <c:v>0.104771</c:v>
                </c:pt>
                <c:pt idx="6811">
                  <c:v>0.104745</c:v>
                </c:pt>
                <c:pt idx="6812">
                  <c:v>0.104725</c:v>
                </c:pt>
                <c:pt idx="6813">
                  <c:v>0.10469199999999999</c:v>
                </c:pt>
                <c:pt idx="6814">
                  <c:v>0.10467899999999999</c:v>
                </c:pt>
                <c:pt idx="6815">
                  <c:v>0.104646</c:v>
                </c:pt>
                <c:pt idx="6816">
                  <c:v>0.104626</c:v>
                </c:pt>
                <c:pt idx="6817">
                  <c:v>0.104606</c:v>
                </c:pt>
                <c:pt idx="6818">
                  <c:v>0.104587</c:v>
                </c:pt>
                <c:pt idx="6819">
                  <c:v>0.10456</c:v>
                </c:pt>
                <c:pt idx="6820">
                  <c:v>0.104547</c:v>
                </c:pt>
                <c:pt idx="6821">
                  <c:v>0.104514</c:v>
                </c:pt>
                <c:pt idx="6822">
                  <c:v>0.104494</c:v>
                </c:pt>
                <c:pt idx="6823">
                  <c:v>0.10446800000000001</c:v>
                </c:pt>
                <c:pt idx="6824">
                  <c:v>0.10445500000000001</c:v>
                </c:pt>
                <c:pt idx="6825">
                  <c:v>0.10441499999999999</c:v>
                </c:pt>
                <c:pt idx="6826">
                  <c:v>0.104396</c:v>
                </c:pt>
                <c:pt idx="6827">
                  <c:v>0.104369</c:v>
                </c:pt>
                <c:pt idx="6828">
                  <c:v>0.104349</c:v>
                </c:pt>
                <c:pt idx="6829">
                  <c:v>0.104323</c:v>
                </c:pt>
                <c:pt idx="6830">
                  <c:v>0.10431</c:v>
                </c:pt>
                <c:pt idx="6831">
                  <c:v>0.10427699999999999</c:v>
                </c:pt>
                <c:pt idx="6832">
                  <c:v>0.104257</c:v>
                </c:pt>
                <c:pt idx="6833">
                  <c:v>0.104237</c:v>
                </c:pt>
                <c:pt idx="6834">
                  <c:v>0.10421800000000001</c:v>
                </c:pt>
                <c:pt idx="6835">
                  <c:v>0.104185</c:v>
                </c:pt>
                <c:pt idx="6836">
                  <c:v>0.104172</c:v>
                </c:pt>
                <c:pt idx="6837">
                  <c:v>0.104139</c:v>
                </c:pt>
                <c:pt idx="6838">
                  <c:v>0.104106</c:v>
                </c:pt>
                <c:pt idx="6839">
                  <c:v>0.104073</c:v>
                </c:pt>
                <c:pt idx="6840">
                  <c:v>0.10406</c:v>
                </c:pt>
                <c:pt idx="6841">
                  <c:v>0.104014</c:v>
                </c:pt>
                <c:pt idx="6842">
                  <c:v>0.103987</c:v>
                </c:pt>
                <c:pt idx="6843">
                  <c:v>0.103954</c:v>
                </c:pt>
                <c:pt idx="6844">
                  <c:v>0.103934</c:v>
                </c:pt>
                <c:pt idx="6845">
                  <c:v>0.10390199999999999</c:v>
                </c:pt>
                <c:pt idx="6846">
                  <c:v>0.103875</c:v>
                </c:pt>
                <c:pt idx="6847">
                  <c:v>0.103842</c:v>
                </c:pt>
                <c:pt idx="6848">
                  <c:v>0.103809</c:v>
                </c:pt>
                <c:pt idx="6849">
                  <c:v>0.10378999999999999</c:v>
                </c:pt>
                <c:pt idx="6850">
                  <c:v>0.10376299999999999</c:v>
                </c:pt>
                <c:pt idx="6851">
                  <c:v>0.10373</c:v>
                </c:pt>
                <c:pt idx="6852">
                  <c:v>0.103711</c:v>
                </c:pt>
                <c:pt idx="6853">
                  <c:v>0.10367800000000001</c:v>
                </c:pt>
                <c:pt idx="6854">
                  <c:v>0.10365099999999999</c:v>
                </c:pt>
                <c:pt idx="6855">
                  <c:v>0.103618</c:v>
                </c:pt>
                <c:pt idx="6856">
                  <c:v>0.103599</c:v>
                </c:pt>
                <c:pt idx="6857">
                  <c:v>0.103559</c:v>
                </c:pt>
                <c:pt idx="6858">
                  <c:v>0.103533</c:v>
                </c:pt>
                <c:pt idx="6859">
                  <c:v>0.10351299999999999</c:v>
                </c:pt>
                <c:pt idx="6860">
                  <c:v>0.103493</c:v>
                </c:pt>
                <c:pt idx="6861">
                  <c:v>0.103467</c:v>
                </c:pt>
                <c:pt idx="6862">
                  <c:v>0.103454</c:v>
                </c:pt>
                <c:pt idx="6863">
                  <c:v>0.10342700000000001</c:v>
                </c:pt>
                <c:pt idx="6864">
                  <c:v>0.103408</c:v>
                </c:pt>
                <c:pt idx="6865">
                  <c:v>0.10338799999999999</c:v>
                </c:pt>
                <c:pt idx="6866">
                  <c:v>0.103381</c:v>
                </c:pt>
                <c:pt idx="6867">
                  <c:v>0.103355</c:v>
                </c:pt>
                <c:pt idx="6868">
                  <c:v>0.103348</c:v>
                </c:pt>
                <c:pt idx="6869">
                  <c:v>0.103322</c:v>
                </c:pt>
                <c:pt idx="6870">
                  <c:v>0.103302</c:v>
                </c:pt>
                <c:pt idx="6871">
                  <c:v>0.103282</c:v>
                </c:pt>
                <c:pt idx="6872">
                  <c:v>0.10327600000000001</c:v>
                </c:pt>
                <c:pt idx="6873">
                  <c:v>0.103243</c:v>
                </c:pt>
                <c:pt idx="6874">
                  <c:v>0.103223</c:v>
                </c:pt>
                <c:pt idx="6875">
                  <c:v>0.103203</c:v>
                </c:pt>
                <c:pt idx="6876">
                  <c:v>0.10319</c:v>
                </c:pt>
                <c:pt idx="6877">
                  <c:v>0.10317</c:v>
                </c:pt>
                <c:pt idx="6878">
                  <c:v>0.103157</c:v>
                </c:pt>
                <c:pt idx="6879">
                  <c:v>0.103131</c:v>
                </c:pt>
                <c:pt idx="6880">
                  <c:v>0.10311099999999999</c:v>
                </c:pt>
                <c:pt idx="6881">
                  <c:v>0.103091</c:v>
                </c:pt>
                <c:pt idx="6882">
                  <c:v>0.103078</c:v>
                </c:pt>
                <c:pt idx="6883">
                  <c:v>0.103052</c:v>
                </c:pt>
                <c:pt idx="6884">
                  <c:v>0.103032</c:v>
                </c:pt>
                <c:pt idx="6885">
                  <c:v>0.10299899999999999</c:v>
                </c:pt>
                <c:pt idx="6886">
                  <c:v>0.102973</c:v>
                </c:pt>
                <c:pt idx="6887">
                  <c:v>0.10294</c:v>
                </c:pt>
                <c:pt idx="6888">
                  <c:v>0.10292</c:v>
                </c:pt>
                <c:pt idx="6889">
                  <c:v>0.10287399999999999</c:v>
                </c:pt>
                <c:pt idx="6890">
                  <c:v>0.10284799999999999</c:v>
                </c:pt>
                <c:pt idx="6891">
                  <c:v>0.102815</c:v>
                </c:pt>
                <c:pt idx="6892">
                  <c:v>0.102795</c:v>
                </c:pt>
                <c:pt idx="6893">
                  <c:v>0.102755</c:v>
                </c:pt>
                <c:pt idx="6894">
                  <c:v>0.10273599999999999</c:v>
                </c:pt>
                <c:pt idx="6895">
                  <c:v>0.102703</c:v>
                </c:pt>
                <c:pt idx="6896">
                  <c:v>0.10267</c:v>
                </c:pt>
                <c:pt idx="6897">
                  <c:v>0.102644</c:v>
                </c:pt>
                <c:pt idx="6898">
                  <c:v>0.10262400000000001</c:v>
                </c:pt>
                <c:pt idx="6899">
                  <c:v>0.102591</c:v>
                </c:pt>
                <c:pt idx="6900">
                  <c:v>0.102571</c:v>
                </c:pt>
                <c:pt idx="6901">
                  <c:v>0.102538</c:v>
                </c:pt>
                <c:pt idx="6902">
                  <c:v>0.10251200000000001</c:v>
                </c:pt>
                <c:pt idx="6903">
                  <c:v>0.102479</c:v>
                </c:pt>
                <c:pt idx="6904">
                  <c:v>0.102466</c:v>
                </c:pt>
                <c:pt idx="6905">
                  <c:v>0.102426</c:v>
                </c:pt>
                <c:pt idx="6906">
                  <c:v>0.1024</c:v>
                </c:pt>
                <c:pt idx="6907">
                  <c:v>0.10238</c:v>
                </c:pt>
                <c:pt idx="6908">
                  <c:v>0.10236000000000001</c:v>
                </c:pt>
                <c:pt idx="6909">
                  <c:v>0.10233399999999999</c:v>
                </c:pt>
                <c:pt idx="6910">
                  <c:v>0.102321</c:v>
                </c:pt>
                <c:pt idx="6911">
                  <c:v>0.102301</c:v>
                </c:pt>
                <c:pt idx="6912">
                  <c:v>0.102275</c:v>
                </c:pt>
                <c:pt idx="6913">
                  <c:v>0.102261</c:v>
                </c:pt>
                <c:pt idx="6914">
                  <c:v>0.10224800000000001</c:v>
                </c:pt>
                <c:pt idx="6915">
                  <c:v>0.102229</c:v>
                </c:pt>
                <c:pt idx="6916">
                  <c:v>0.102215</c:v>
                </c:pt>
                <c:pt idx="6917">
                  <c:v>0.102182</c:v>
                </c:pt>
                <c:pt idx="6918">
                  <c:v>0.102163</c:v>
                </c:pt>
                <c:pt idx="6919">
                  <c:v>0.102136</c:v>
                </c:pt>
                <c:pt idx="6920">
                  <c:v>0.102117</c:v>
                </c:pt>
                <c:pt idx="6921">
                  <c:v>0.102077</c:v>
                </c:pt>
                <c:pt idx="6922">
                  <c:v>0.102051</c:v>
                </c:pt>
                <c:pt idx="6923">
                  <c:v>0.102024</c:v>
                </c:pt>
                <c:pt idx="6924">
                  <c:v>0.102005</c:v>
                </c:pt>
                <c:pt idx="6925">
                  <c:v>0.101965</c:v>
                </c:pt>
                <c:pt idx="6926">
                  <c:v>0.10194499999999999</c:v>
                </c:pt>
                <c:pt idx="6927">
                  <c:v>0.101906</c:v>
                </c:pt>
                <c:pt idx="6928">
                  <c:v>0.10187300000000001</c:v>
                </c:pt>
                <c:pt idx="6929">
                  <c:v>0.10184</c:v>
                </c:pt>
                <c:pt idx="6930">
                  <c:v>0.10180699999999999</c:v>
                </c:pt>
                <c:pt idx="6931">
                  <c:v>0.101768</c:v>
                </c:pt>
                <c:pt idx="6932">
                  <c:v>0.10173500000000001</c:v>
                </c:pt>
                <c:pt idx="6933">
                  <c:v>0.101688</c:v>
                </c:pt>
                <c:pt idx="6934">
                  <c:v>0.101649</c:v>
                </c:pt>
                <c:pt idx="6935">
                  <c:v>0.101603</c:v>
                </c:pt>
                <c:pt idx="6936">
                  <c:v>0.10156999999999999</c:v>
                </c:pt>
                <c:pt idx="6937">
                  <c:v>0.101517</c:v>
                </c:pt>
                <c:pt idx="6938">
                  <c:v>0.101478</c:v>
                </c:pt>
                <c:pt idx="6939">
                  <c:v>0.101438</c:v>
                </c:pt>
                <c:pt idx="6940">
                  <c:v>0.101399</c:v>
                </c:pt>
                <c:pt idx="6941">
                  <c:v>0.101359</c:v>
                </c:pt>
                <c:pt idx="6942">
                  <c:v>0.101326</c:v>
                </c:pt>
                <c:pt idx="6943">
                  <c:v>0.101287</c:v>
                </c:pt>
                <c:pt idx="6944">
                  <c:v>0.101254</c:v>
                </c:pt>
                <c:pt idx="6945">
                  <c:v>0.10122100000000001</c:v>
                </c:pt>
                <c:pt idx="6946">
                  <c:v>0.10119400000000001</c:v>
                </c:pt>
                <c:pt idx="6947">
                  <c:v>0.101162</c:v>
                </c:pt>
                <c:pt idx="6948">
                  <c:v>0.101142</c:v>
                </c:pt>
                <c:pt idx="6949">
                  <c:v>0.101102</c:v>
                </c:pt>
                <c:pt idx="6950">
                  <c:v>0.101076</c:v>
                </c:pt>
                <c:pt idx="6951">
                  <c:v>0.10104299999999999</c:v>
                </c:pt>
                <c:pt idx="6952">
                  <c:v>0.10102999999999999</c:v>
                </c:pt>
                <c:pt idx="6953">
                  <c:v>0.10099</c:v>
                </c:pt>
                <c:pt idx="6954">
                  <c:v>0.10097100000000001</c:v>
                </c:pt>
                <c:pt idx="6955">
                  <c:v>0.10094400000000001</c:v>
                </c:pt>
                <c:pt idx="6956">
                  <c:v>0.10093100000000001</c:v>
                </c:pt>
                <c:pt idx="6957">
                  <c:v>0.10090499999999999</c:v>
                </c:pt>
                <c:pt idx="6958">
                  <c:v>0.100898</c:v>
                </c:pt>
                <c:pt idx="6959">
                  <c:v>0.100872</c:v>
                </c:pt>
                <c:pt idx="6960">
                  <c:v>0.100852</c:v>
                </c:pt>
                <c:pt idx="6961">
                  <c:v>0.100839</c:v>
                </c:pt>
                <c:pt idx="6962">
                  <c:v>0.100826</c:v>
                </c:pt>
                <c:pt idx="6963">
                  <c:v>0.100799</c:v>
                </c:pt>
                <c:pt idx="6964">
                  <c:v>0.100786</c:v>
                </c:pt>
                <c:pt idx="6965">
                  <c:v>0.10076</c:v>
                </c:pt>
                <c:pt idx="6966">
                  <c:v>0.100733</c:v>
                </c:pt>
                <c:pt idx="6967">
                  <c:v>0.100707</c:v>
                </c:pt>
                <c:pt idx="6968">
                  <c:v>0.10069400000000001</c:v>
                </c:pt>
                <c:pt idx="6969">
                  <c:v>0.10065399999999999</c:v>
                </c:pt>
                <c:pt idx="6970">
                  <c:v>0.100628</c:v>
                </c:pt>
                <c:pt idx="6971">
                  <c:v>0.100595</c:v>
                </c:pt>
                <c:pt idx="6972">
                  <c:v>0.100575</c:v>
                </c:pt>
                <c:pt idx="6973">
                  <c:v>0.10054200000000001</c:v>
                </c:pt>
                <c:pt idx="6974">
                  <c:v>0.10051599999999999</c:v>
                </c:pt>
                <c:pt idx="6975">
                  <c:v>0.100483</c:v>
                </c:pt>
                <c:pt idx="6976">
                  <c:v>0.10045</c:v>
                </c:pt>
                <c:pt idx="6977">
                  <c:v>0.100424</c:v>
                </c:pt>
                <c:pt idx="6978">
                  <c:v>0.100397</c:v>
                </c:pt>
                <c:pt idx="6979">
                  <c:v>0.100358</c:v>
                </c:pt>
                <c:pt idx="6980">
                  <c:v>0.100338</c:v>
                </c:pt>
                <c:pt idx="6981">
                  <c:v>0.100299</c:v>
                </c:pt>
                <c:pt idx="6982">
                  <c:v>0.100259</c:v>
                </c:pt>
                <c:pt idx="6983">
                  <c:v>0.10022</c:v>
                </c:pt>
                <c:pt idx="6984">
                  <c:v>0.1002</c:v>
                </c:pt>
                <c:pt idx="6985">
                  <c:v>0.10015400000000001</c:v>
                </c:pt>
                <c:pt idx="6986">
                  <c:v>0.100121</c:v>
                </c:pt>
                <c:pt idx="6987">
                  <c:v>0.100088</c:v>
                </c:pt>
                <c:pt idx="6988">
                  <c:v>0.100062</c:v>
                </c:pt>
                <c:pt idx="6989">
                  <c:v>0.10002900000000001</c:v>
                </c:pt>
                <c:pt idx="6990">
                  <c:v>0.100009</c:v>
                </c:pt>
                <c:pt idx="6991">
                  <c:v>9.9975999999999995E-2</c:v>
                </c:pt>
                <c:pt idx="6992">
                  <c:v>9.9943000000000004E-2</c:v>
                </c:pt>
                <c:pt idx="6993">
                  <c:v>9.9922999999999998E-2</c:v>
                </c:pt>
                <c:pt idx="6994">
                  <c:v>9.9903000000000006E-2</c:v>
                </c:pt>
                <c:pt idx="6995">
                  <c:v>9.9876999999999994E-2</c:v>
                </c:pt>
                <c:pt idx="6996">
                  <c:v>9.9857000000000001E-2</c:v>
                </c:pt>
                <c:pt idx="6997">
                  <c:v>9.9823999999999996E-2</c:v>
                </c:pt>
                <c:pt idx="6998">
                  <c:v>9.9797999999999998E-2</c:v>
                </c:pt>
                <c:pt idx="6999">
                  <c:v>9.9772E-2</c:v>
                </c:pt>
                <c:pt idx="7000">
                  <c:v>9.9751999999999993E-2</c:v>
                </c:pt>
                <c:pt idx="7001">
                  <c:v>9.9711999999999995E-2</c:v>
                </c:pt>
                <c:pt idx="7002">
                  <c:v>9.9693000000000004E-2</c:v>
                </c:pt>
                <c:pt idx="7003">
                  <c:v>9.9666000000000005E-2</c:v>
                </c:pt>
                <c:pt idx="7004">
                  <c:v>9.9646999999999999E-2</c:v>
                </c:pt>
                <c:pt idx="7005">
                  <c:v>9.9613999999999994E-2</c:v>
                </c:pt>
                <c:pt idx="7006">
                  <c:v>9.9594000000000002E-2</c:v>
                </c:pt>
                <c:pt idx="7007">
                  <c:v>9.9568000000000004E-2</c:v>
                </c:pt>
                <c:pt idx="7008">
                  <c:v>9.9534999999999998E-2</c:v>
                </c:pt>
                <c:pt idx="7009">
                  <c:v>9.9507999999999999E-2</c:v>
                </c:pt>
                <c:pt idx="7010">
                  <c:v>9.9488999999999994E-2</c:v>
                </c:pt>
                <c:pt idx="7011">
                  <c:v>9.9456000000000003E-2</c:v>
                </c:pt>
                <c:pt idx="7012">
                  <c:v>9.9429000000000003E-2</c:v>
                </c:pt>
                <c:pt idx="7013">
                  <c:v>9.9390000000000006E-2</c:v>
                </c:pt>
                <c:pt idx="7014">
                  <c:v>9.9357000000000001E-2</c:v>
                </c:pt>
                <c:pt idx="7015">
                  <c:v>9.9317000000000003E-2</c:v>
                </c:pt>
                <c:pt idx="7016">
                  <c:v>9.9291000000000004E-2</c:v>
                </c:pt>
                <c:pt idx="7017">
                  <c:v>9.9238000000000007E-2</c:v>
                </c:pt>
                <c:pt idx="7018">
                  <c:v>9.9198999999999996E-2</c:v>
                </c:pt>
                <c:pt idx="7019">
                  <c:v>9.9166000000000004E-2</c:v>
                </c:pt>
                <c:pt idx="7020">
                  <c:v>9.9132999999999999E-2</c:v>
                </c:pt>
                <c:pt idx="7021">
                  <c:v>9.9093000000000001E-2</c:v>
                </c:pt>
                <c:pt idx="7022">
                  <c:v>9.9059999999999995E-2</c:v>
                </c:pt>
                <c:pt idx="7023">
                  <c:v>9.9020999999999998E-2</c:v>
                </c:pt>
                <c:pt idx="7024">
                  <c:v>9.8981E-2</c:v>
                </c:pt>
                <c:pt idx="7025">
                  <c:v>9.8955000000000001E-2</c:v>
                </c:pt>
                <c:pt idx="7026">
                  <c:v>9.8929000000000003E-2</c:v>
                </c:pt>
                <c:pt idx="7027">
                  <c:v>9.8889000000000005E-2</c:v>
                </c:pt>
                <c:pt idx="7028">
                  <c:v>9.8863000000000006E-2</c:v>
                </c:pt>
                <c:pt idx="7029">
                  <c:v>9.8830000000000001E-2</c:v>
                </c:pt>
                <c:pt idx="7030">
                  <c:v>9.8796999999999996E-2</c:v>
                </c:pt>
                <c:pt idx="7031">
                  <c:v>9.8764000000000005E-2</c:v>
                </c:pt>
                <c:pt idx="7032">
                  <c:v>9.8743999999999998E-2</c:v>
                </c:pt>
                <c:pt idx="7033">
                  <c:v>9.8697999999999994E-2</c:v>
                </c:pt>
                <c:pt idx="7034">
                  <c:v>9.8671999999999996E-2</c:v>
                </c:pt>
                <c:pt idx="7035">
                  <c:v>9.8652000000000004E-2</c:v>
                </c:pt>
                <c:pt idx="7036">
                  <c:v>9.8631999999999997E-2</c:v>
                </c:pt>
                <c:pt idx="7037">
                  <c:v>9.8605999999999999E-2</c:v>
                </c:pt>
                <c:pt idx="7038">
                  <c:v>9.8593E-2</c:v>
                </c:pt>
                <c:pt idx="7039">
                  <c:v>9.8566000000000001E-2</c:v>
                </c:pt>
                <c:pt idx="7040">
                  <c:v>9.8546999999999996E-2</c:v>
                </c:pt>
                <c:pt idx="7041">
                  <c:v>9.8527000000000003E-2</c:v>
                </c:pt>
                <c:pt idx="7042">
                  <c:v>9.8514000000000004E-2</c:v>
                </c:pt>
                <c:pt idx="7043">
                  <c:v>9.8487000000000005E-2</c:v>
                </c:pt>
                <c:pt idx="7044">
                  <c:v>9.8474000000000006E-2</c:v>
                </c:pt>
                <c:pt idx="7045">
                  <c:v>9.8447999999999994E-2</c:v>
                </c:pt>
                <c:pt idx="7046">
                  <c:v>9.8421999999999996E-2</c:v>
                </c:pt>
                <c:pt idx="7047">
                  <c:v>9.8394999999999996E-2</c:v>
                </c:pt>
                <c:pt idx="7048">
                  <c:v>9.8375000000000004E-2</c:v>
                </c:pt>
                <c:pt idx="7049">
                  <c:v>9.8336000000000007E-2</c:v>
                </c:pt>
                <c:pt idx="7050">
                  <c:v>9.8303000000000001E-2</c:v>
                </c:pt>
                <c:pt idx="7051">
                  <c:v>9.8277000000000003E-2</c:v>
                </c:pt>
                <c:pt idx="7052">
                  <c:v>9.8250000000000004E-2</c:v>
                </c:pt>
                <c:pt idx="7053">
                  <c:v>9.8211000000000007E-2</c:v>
                </c:pt>
                <c:pt idx="7054">
                  <c:v>9.8183999999999994E-2</c:v>
                </c:pt>
                <c:pt idx="7055">
                  <c:v>9.8151000000000002E-2</c:v>
                </c:pt>
                <c:pt idx="7056">
                  <c:v>9.8112000000000005E-2</c:v>
                </c:pt>
                <c:pt idx="7057">
                  <c:v>9.8079E-2</c:v>
                </c:pt>
                <c:pt idx="7058">
                  <c:v>9.8045999999999994E-2</c:v>
                </c:pt>
                <c:pt idx="7059">
                  <c:v>9.8006999999999997E-2</c:v>
                </c:pt>
                <c:pt idx="7060">
                  <c:v>9.7974000000000006E-2</c:v>
                </c:pt>
                <c:pt idx="7061">
                  <c:v>9.7928000000000001E-2</c:v>
                </c:pt>
                <c:pt idx="7062">
                  <c:v>9.7888000000000003E-2</c:v>
                </c:pt>
                <c:pt idx="7063">
                  <c:v>9.7841999999999998E-2</c:v>
                </c:pt>
                <c:pt idx="7064">
                  <c:v>9.7808999999999993E-2</c:v>
                </c:pt>
                <c:pt idx="7065">
                  <c:v>9.7755999999999996E-2</c:v>
                </c:pt>
                <c:pt idx="7066">
                  <c:v>9.7716999999999998E-2</c:v>
                </c:pt>
                <c:pt idx="7067">
                  <c:v>9.7677E-2</c:v>
                </c:pt>
                <c:pt idx="7068">
                  <c:v>9.7643999999999995E-2</c:v>
                </c:pt>
                <c:pt idx="7069">
                  <c:v>9.7604999999999997E-2</c:v>
                </c:pt>
                <c:pt idx="7070">
                  <c:v>9.7577999999999998E-2</c:v>
                </c:pt>
                <c:pt idx="7071">
                  <c:v>9.7539000000000001E-2</c:v>
                </c:pt>
                <c:pt idx="7072">
                  <c:v>9.7505999999999995E-2</c:v>
                </c:pt>
                <c:pt idx="7073">
                  <c:v>9.7479999999999997E-2</c:v>
                </c:pt>
                <c:pt idx="7074">
                  <c:v>9.7452999999999998E-2</c:v>
                </c:pt>
                <c:pt idx="7075">
                  <c:v>9.7420000000000007E-2</c:v>
                </c:pt>
                <c:pt idx="7076">
                  <c:v>9.7401000000000001E-2</c:v>
                </c:pt>
                <c:pt idx="7077">
                  <c:v>9.7367999999999996E-2</c:v>
                </c:pt>
                <c:pt idx="7078">
                  <c:v>9.7340999999999997E-2</c:v>
                </c:pt>
                <c:pt idx="7079">
                  <c:v>9.7308000000000006E-2</c:v>
                </c:pt>
                <c:pt idx="7080">
                  <c:v>9.7289E-2</c:v>
                </c:pt>
                <c:pt idx="7081">
                  <c:v>9.7249000000000002E-2</c:v>
                </c:pt>
                <c:pt idx="7082">
                  <c:v>9.7223000000000004E-2</c:v>
                </c:pt>
                <c:pt idx="7083">
                  <c:v>9.7196000000000005E-2</c:v>
                </c:pt>
                <c:pt idx="7084">
                  <c:v>9.7176999999999999E-2</c:v>
                </c:pt>
                <c:pt idx="7085">
                  <c:v>9.7143999999999994E-2</c:v>
                </c:pt>
                <c:pt idx="7086">
                  <c:v>9.7124000000000002E-2</c:v>
                </c:pt>
                <c:pt idx="7087">
                  <c:v>9.7090999999999997E-2</c:v>
                </c:pt>
                <c:pt idx="7088">
                  <c:v>9.7058000000000005E-2</c:v>
                </c:pt>
                <c:pt idx="7089">
                  <c:v>9.7031999999999993E-2</c:v>
                </c:pt>
                <c:pt idx="7090">
                  <c:v>9.7012000000000001E-2</c:v>
                </c:pt>
                <c:pt idx="7091">
                  <c:v>9.6972000000000003E-2</c:v>
                </c:pt>
                <c:pt idx="7092">
                  <c:v>9.6946000000000004E-2</c:v>
                </c:pt>
                <c:pt idx="7093">
                  <c:v>9.6906999999999993E-2</c:v>
                </c:pt>
                <c:pt idx="7094">
                  <c:v>9.6874000000000002E-2</c:v>
                </c:pt>
                <c:pt idx="7095">
                  <c:v>9.6827999999999997E-2</c:v>
                </c:pt>
                <c:pt idx="7096">
                  <c:v>9.6800999999999998E-2</c:v>
                </c:pt>
                <c:pt idx="7097">
                  <c:v>9.6749000000000002E-2</c:v>
                </c:pt>
                <c:pt idx="7098">
                  <c:v>9.6715999999999996E-2</c:v>
                </c:pt>
                <c:pt idx="7099">
                  <c:v>9.6675999999999998E-2</c:v>
                </c:pt>
                <c:pt idx="7100">
                  <c:v>9.6643000000000007E-2</c:v>
                </c:pt>
                <c:pt idx="7101">
                  <c:v>9.6597000000000002E-2</c:v>
                </c:pt>
                <c:pt idx="7102">
                  <c:v>9.6571000000000004E-2</c:v>
                </c:pt>
                <c:pt idx="7103">
                  <c:v>9.6531000000000006E-2</c:v>
                </c:pt>
                <c:pt idx="7104">
                  <c:v>9.6491999999999994E-2</c:v>
                </c:pt>
                <c:pt idx="7105">
                  <c:v>9.6464999999999995E-2</c:v>
                </c:pt>
                <c:pt idx="7106">
                  <c:v>9.6438999999999997E-2</c:v>
                </c:pt>
                <c:pt idx="7107">
                  <c:v>9.6398999999999999E-2</c:v>
                </c:pt>
                <c:pt idx="7108">
                  <c:v>9.6379999999999993E-2</c:v>
                </c:pt>
                <c:pt idx="7109">
                  <c:v>9.6339999999999995E-2</c:v>
                </c:pt>
                <c:pt idx="7110">
                  <c:v>9.6307000000000004E-2</c:v>
                </c:pt>
                <c:pt idx="7111">
                  <c:v>9.6273999999999998E-2</c:v>
                </c:pt>
                <c:pt idx="7112">
                  <c:v>9.6254999999999993E-2</c:v>
                </c:pt>
                <c:pt idx="7113">
                  <c:v>9.6214999999999995E-2</c:v>
                </c:pt>
                <c:pt idx="7114">
                  <c:v>9.6188999999999997E-2</c:v>
                </c:pt>
                <c:pt idx="7115">
                  <c:v>9.6161999999999997E-2</c:v>
                </c:pt>
                <c:pt idx="7116">
                  <c:v>9.6143000000000006E-2</c:v>
                </c:pt>
                <c:pt idx="7117">
                  <c:v>9.6110000000000001E-2</c:v>
                </c:pt>
                <c:pt idx="7118">
                  <c:v>9.6096000000000001E-2</c:v>
                </c:pt>
                <c:pt idx="7119">
                  <c:v>9.6063999999999997E-2</c:v>
                </c:pt>
                <c:pt idx="7120">
                  <c:v>9.6044000000000004E-2</c:v>
                </c:pt>
                <c:pt idx="7121">
                  <c:v>9.6017000000000005E-2</c:v>
                </c:pt>
                <c:pt idx="7122">
                  <c:v>9.6004000000000006E-2</c:v>
                </c:pt>
                <c:pt idx="7123">
                  <c:v>9.5971000000000001E-2</c:v>
                </c:pt>
                <c:pt idx="7124">
                  <c:v>9.5951999999999996E-2</c:v>
                </c:pt>
                <c:pt idx="7125">
                  <c:v>9.5919000000000004E-2</c:v>
                </c:pt>
                <c:pt idx="7126">
                  <c:v>9.5885999999999999E-2</c:v>
                </c:pt>
                <c:pt idx="7127">
                  <c:v>9.5852999999999994E-2</c:v>
                </c:pt>
                <c:pt idx="7128">
                  <c:v>9.5825999999999995E-2</c:v>
                </c:pt>
                <c:pt idx="7129">
                  <c:v>9.5780000000000004E-2</c:v>
                </c:pt>
                <c:pt idx="7130">
                  <c:v>9.5746999999999999E-2</c:v>
                </c:pt>
                <c:pt idx="7131">
                  <c:v>9.5708000000000001E-2</c:v>
                </c:pt>
                <c:pt idx="7132">
                  <c:v>9.5674999999999996E-2</c:v>
                </c:pt>
                <c:pt idx="7133">
                  <c:v>9.5634999999999998E-2</c:v>
                </c:pt>
                <c:pt idx="7134">
                  <c:v>9.5602000000000006E-2</c:v>
                </c:pt>
                <c:pt idx="7135">
                  <c:v>9.5562999999999995E-2</c:v>
                </c:pt>
                <c:pt idx="7136">
                  <c:v>9.5522999999999997E-2</c:v>
                </c:pt>
                <c:pt idx="7137">
                  <c:v>9.5483999999999999E-2</c:v>
                </c:pt>
                <c:pt idx="7138">
                  <c:v>9.5450999999999994E-2</c:v>
                </c:pt>
                <c:pt idx="7139">
                  <c:v>9.5410999999999996E-2</c:v>
                </c:pt>
                <c:pt idx="7140">
                  <c:v>9.5379000000000005E-2</c:v>
                </c:pt>
                <c:pt idx="7141">
                  <c:v>9.5325999999999994E-2</c:v>
                </c:pt>
                <c:pt idx="7142">
                  <c:v>9.5285999999999996E-2</c:v>
                </c:pt>
                <c:pt idx="7143">
                  <c:v>9.5240000000000005E-2</c:v>
                </c:pt>
                <c:pt idx="7144">
                  <c:v>9.5207E-2</c:v>
                </c:pt>
                <c:pt idx="7145">
                  <c:v>9.5155000000000003E-2</c:v>
                </c:pt>
                <c:pt idx="7146">
                  <c:v>9.5115000000000005E-2</c:v>
                </c:pt>
                <c:pt idx="7147">
                  <c:v>9.5075999999999994E-2</c:v>
                </c:pt>
                <c:pt idx="7148">
                  <c:v>9.5043000000000002E-2</c:v>
                </c:pt>
                <c:pt idx="7149">
                  <c:v>9.5003000000000004E-2</c:v>
                </c:pt>
                <c:pt idx="7150">
                  <c:v>9.4977000000000006E-2</c:v>
                </c:pt>
                <c:pt idx="7151">
                  <c:v>9.4936999999999994E-2</c:v>
                </c:pt>
                <c:pt idx="7152">
                  <c:v>9.4897999999999996E-2</c:v>
                </c:pt>
                <c:pt idx="7153">
                  <c:v>9.4870999999999997E-2</c:v>
                </c:pt>
                <c:pt idx="7154">
                  <c:v>9.4844999999999999E-2</c:v>
                </c:pt>
                <c:pt idx="7155">
                  <c:v>9.4811999999999994E-2</c:v>
                </c:pt>
                <c:pt idx="7156">
                  <c:v>9.4785999999999995E-2</c:v>
                </c:pt>
                <c:pt idx="7157">
                  <c:v>9.4745999999999997E-2</c:v>
                </c:pt>
                <c:pt idx="7158">
                  <c:v>9.4713000000000006E-2</c:v>
                </c:pt>
                <c:pt idx="7159">
                  <c:v>9.468E-2</c:v>
                </c:pt>
                <c:pt idx="7160">
                  <c:v>9.4654000000000002E-2</c:v>
                </c:pt>
                <c:pt idx="7161">
                  <c:v>9.4607999999999998E-2</c:v>
                </c:pt>
                <c:pt idx="7162">
                  <c:v>9.4575000000000006E-2</c:v>
                </c:pt>
                <c:pt idx="7163">
                  <c:v>9.4542000000000001E-2</c:v>
                </c:pt>
                <c:pt idx="7164">
                  <c:v>9.4516000000000003E-2</c:v>
                </c:pt>
                <c:pt idx="7165">
                  <c:v>9.4482999999999998E-2</c:v>
                </c:pt>
                <c:pt idx="7166">
                  <c:v>9.4455999999999998E-2</c:v>
                </c:pt>
                <c:pt idx="7167">
                  <c:v>9.4423000000000007E-2</c:v>
                </c:pt>
                <c:pt idx="7168">
                  <c:v>9.4391000000000003E-2</c:v>
                </c:pt>
                <c:pt idx="7169">
                  <c:v>9.4364000000000003E-2</c:v>
                </c:pt>
                <c:pt idx="7170">
                  <c:v>9.4338000000000005E-2</c:v>
                </c:pt>
                <c:pt idx="7171">
                  <c:v>9.4305E-2</c:v>
                </c:pt>
                <c:pt idx="7172">
                  <c:v>9.4279000000000002E-2</c:v>
                </c:pt>
                <c:pt idx="7173">
                  <c:v>9.4239000000000003E-2</c:v>
                </c:pt>
                <c:pt idx="7174">
                  <c:v>9.4205999999999998E-2</c:v>
                </c:pt>
                <c:pt idx="7175">
                  <c:v>9.4167000000000001E-2</c:v>
                </c:pt>
                <c:pt idx="7176">
                  <c:v>9.4140000000000001E-2</c:v>
                </c:pt>
                <c:pt idx="7177">
                  <c:v>9.4093999999999997E-2</c:v>
                </c:pt>
                <c:pt idx="7178">
                  <c:v>9.4061000000000006E-2</c:v>
                </c:pt>
                <c:pt idx="7179">
                  <c:v>9.4028E-2</c:v>
                </c:pt>
                <c:pt idx="7180">
                  <c:v>9.4002000000000002E-2</c:v>
                </c:pt>
                <c:pt idx="7181">
                  <c:v>9.3968999999999997E-2</c:v>
                </c:pt>
                <c:pt idx="7182">
                  <c:v>9.3942999999999999E-2</c:v>
                </c:pt>
                <c:pt idx="7183">
                  <c:v>9.3909999999999993E-2</c:v>
                </c:pt>
                <c:pt idx="7184">
                  <c:v>9.3877000000000002E-2</c:v>
                </c:pt>
                <c:pt idx="7185">
                  <c:v>9.3850000000000003E-2</c:v>
                </c:pt>
                <c:pt idx="7186">
                  <c:v>9.3824000000000005E-2</c:v>
                </c:pt>
                <c:pt idx="7187">
                  <c:v>9.3790999999999999E-2</c:v>
                </c:pt>
                <c:pt idx="7188">
                  <c:v>9.3765000000000001E-2</c:v>
                </c:pt>
                <c:pt idx="7189">
                  <c:v>9.3731999999999996E-2</c:v>
                </c:pt>
                <c:pt idx="7190">
                  <c:v>9.3699000000000005E-2</c:v>
                </c:pt>
                <c:pt idx="7191">
                  <c:v>9.3659000000000006E-2</c:v>
                </c:pt>
                <c:pt idx="7192">
                  <c:v>9.3632999999999994E-2</c:v>
                </c:pt>
                <c:pt idx="7193">
                  <c:v>9.3587000000000004E-2</c:v>
                </c:pt>
                <c:pt idx="7194">
                  <c:v>9.3561000000000005E-2</c:v>
                </c:pt>
                <c:pt idx="7195">
                  <c:v>9.3521000000000007E-2</c:v>
                </c:pt>
                <c:pt idx="7196">
                  <c:v>9.3494999999999995E-2</c:v>
                </c:pt>
                <c:pt idx="7197">
                  <c:v>9.3462000000000003E-2</c:v>
                </c:pt>
                <c:pt idx="7198">
                  <c:v>9.3435000000000004E-2</c:v>
                </c:pt>
                <c:pt idx="7199">
                  <c:v>9.3396000000000007E-2</c:v>
                </c:pt>
                <c:pt idx="7200">
                  <c:v>9.3363000000000002E-2</c:v>
                </c:pt>
                <c:pt idx="7201">
                  <c:v>9.3337000000000003E-2</c:v>
                </c:pt>
                <c:pt idx="7202">
                  <c:v>9.3310000000000004E-2</c:v>
                </c:pt>
                <c:pt idx="7203">
                  <c:v>9.3271000000000007E-2</c:v>
                </c:pt>
                <c:pt idx="7204">
                  <c:v>9.3243999999999994E-2</c:v>
                </c:pt>
                <c:pt idx="7205">
                  <c:v>9.3204999999999996E-2</c:v>
                </c:pt>
                <c:pt idx="7206">
                  <c:v>9.3164999999999998E-2</c:v>
                </c:pt>
                <c:pt idx="7207">
                  <c:v>9.3126E-2</c:v>
                </c:pt>
                <c:pt idx="7208">
                  <c:v>9.3100000000000002E-2</c:v>
                </c:pt>
                <c:pt idx="7209">
                  <c:v>9.3047000000000005E-2</c:v>
                </c:pt>
                <c:pt idx="7210">
                  <c:v>9.3013999999999999E-2</c:v>
                </c:pt>
                <c:pt idx="7211">
                  <c:v>9.2974000000000001E-2</c:v>
                </c:pt>
                <c:pt idx="7212">
                  <c:v>9.2948000000000003E-2</c:v>
                </c:pt>
                <c:pt idx="7213">
                  <c:v>9.2909000000000005E-2</c:v>
                </c:pt>
                <c:pt idx="7214">
                  <c:v>9.2882000000000006E-2</c:v>
                </c:pt>
                <c:pt idx="7215">
                  <c:v>9.2842999999999995E-2</c:v>
                </c:pt>
                <c:pt idx="7216">
                  <c:v>9.2810000000000004E-2</c:v>
                </c:pt>
                <c:pt idx="7217">
                  <c:v>9.2776999999999998E-2</c:v>
                </c:pt>
                <c:pt idx="7218">
                  <c:v>9.2749999999999999E-2</c:v>
                </c:pt>
                <c:pt idx="7219">
                  <c:v>9.2711000000000002E-2</c:v>
                </c:pt>
                <c:pt idx="7220">
                  <c:v>9.2685000000000003E-2</c:v>
                </c:pt>
                <c:pt idx="7221">
                  <c:v>9.2645000000000005E-2</c:v>
                </c:pt>
                <c:pt idx="7222">
                  <c:v>9.2605999999999994E-2</c:v>
                </c:pt>
                <c:pt idx="7223">
                  <c:v>9.2565999999999996E-2</c:v>
                </c:pt>
                <c:pt idx="7224">
                  <c:v>9.2539999999999997E-2</c:v>
                </c:pt>
                <c:pt idx="7225">
                  <c:v>9.2494000000000007E-2</c:v>
                </c:pt>
                <c:pt idx="7226">
                  <c:v>9.2453999999999995E-2</c:v>
                </c:pt>
                <c:pt idx="7227">
                  <c:v>9.2421000000000003E-2</c:v>
                </c:pt>
                <c:pt idx="7228">
                  <c:v>9.2387999999999998E-2</c:v>
                </c:pt>
                <c:pt idx="7229">
                  <c:v>9.2355000000000007E-2</c:v>
                </c:pt>
                <c:pt idx="7230">
                  <c:v>9.2328999999999994E-2</c:v>
                </c:pt>
                <c:pt idx="7231">
                  <c:v>9.2288999999999996E-2</c:v>
                </c:pt>
                <c:pt idx="7232">
                  <c:v>9.2256000000000005E-2</c:v>
                </c:pt>
                <c:pt idx="7233">
                  <c:v>9.2224E-2</c:v>
                </c:pt>
                <c:pt idx="7234">
                  <c:v>9.2197000000000001E-2</c:v>
                </c:pt>
                <c:pt idx="7235">
                  <c:v>9.2163999999999996E-2</c:v>
                </c:pt>
                <c:pt idx="7236">
                  <c:v>9.2137999999999998E-2</c:v>
                </c:pt>
                <c:pt idx="7237">
                  <c:v>9.2097999999999999E-2</c:v>
                </c:pt>
                <c:pt idx="7238">
                  <c:v>9.2064999999999994E-2</c:v>
                </c:pt>
                <c:pt idx="7239">
                  <c:v>9.2025999999999997E-2</c:v>
                </c:pt>
                <c:pt idx="7240">
                  <c:v>9.1999999999999998E-2</c:v>
                </c:pt>
                <c:pt idx="7241">
                  <c:v>9.1952999999999993E-2</c:v>
                </c:pt>
                <c:pt idx="7242">
                  <c:v>9.1921000000000003E-2</c:v>
                </c:pt>
                <c:pt idx="7243">
                  <c:v>9.1894000000000003E-2</c:v>
                </c:pt>
                <c:pt idx="7244">
                  <c:v>9.1868000000000005E-2</c:v>
                </c:pt>
                <c:pt idx="7245">
                  <c:v>9.1835E-2</c:v>
                </c:pt>
                <c:pt idx="7246">
                  <c:v>9.1809000000000002E-2</c:v>
                </c:pt>
                <c:pt idx="7247">
                  <c:v>9.1775999999999996E-2</c:v>
                </c:pt>
                <c:pt idx="7248">
                  <c:v>9.1748999999999997E-2</c:v>
                </c:pt>
                <c:pt idx="7249">
                  <c:v>9.1722999999999999E-2</c:v>
                </c:pt>
                <c:pt idx="7250">
                  <c:v>9.1703000000000007E-2</c:v>
                </c:pt>
                <c:pt idx="7251">
                  <c:v>9.1670000000000001E-2</c:v>
                </c:pt>
                <c:pt idx="7252">
                  <c:v>9.1649999999999995E-2</c:v>
                </c:pt>
                <c:pt idx="7253">
                  <c:v>9.1618000000000005E-2</c:v>
                </c:pt>
                <c:pt idx="7254">
                  <c:v>9.1585E-2</c:v>
                </c:pt>
                <c:pt idx="7255">
                  <c:v>9.1551999999999994E-2</c:v>
                </c:pt>
                <c:pt idx="7256">
                  <c:v>9.1532000000000002E-2</c:v>
                </c:pt>
                <c:pt idx="7257">
                  <c:v>9.1485999999999998E-2</c:v>
                </c:pt>
                <c:pt idx="7258">
                  <c:v>9.1458999999999999E-2</c:v>
                </c:pt>
                <c:pt idx="7259">
                  <c:v>9.1426999999999994E-2</c:v>
                </c:pt>
                <c:pt idx="7260">
                  <c:v>9.1399999999999995E-2</c:v>
                </c:pt>
                <c:pt idx="7261">
                  <c:v>9.1367000000000004E-2</c:v>
                </c:pt>
                <c:pt idx="7262">
                  <c:v>9.1341000000000006E-2</c:v>
                </c:pt>
                <c:pt idx="7263">
                  <c:v>9.1300999999999993E-2</c:v>
                </c:pt>
                <c:pt idx="7264">
                  <c:v>9.1268000000000002E-2</c:v>
                </c:pt>
                <c:pt idx="7265">
                  <c:v>9.1242000000000004E-2</c:v>
                </c:pt>
                <c:pt idx="7266">
                  <c:v>9.1216000000000005E-2</c:v>
                </c:pt>
                <c:pt idx="7267">
                  <c:v>9.1175999999999993E-2</c:v>
                </c:pt>
                <c:pt idx="7268">
                  <c:v>9.1143000000000002E-2</c:v>
                </c:pt>
                <c:pt idx="7269">
                  <c:v>9.1104000000000004E-2</c:v>
                </c:pt>
                <c:pt idx="7270">
                  <c:v>9.1064000000000006E-2</c:v>
                </c:pt>
                <c:pt idx="7271">
                  <c:v>9.1018000000000002E-2</c:v>
                </c:pt>
                <c:pt idx="7272">
                  <c:v>9.0992000000000003E-2</c:v>
                </c:pt>
                <c:pt idx="7273">
                  <c:v>9.0939000000000006E-2</c:v>
                </c:pt>
                <c:pt idx="7274">
                  <c:v>9.0899999999999995E-2</c:v>
                </c:pt>
                <c:pt idx="7275">
                  <c:v>9.0854000000000004E-2</c:v>
                </c:pt>
                <c:pt idx="7276">
                  <c:v>9.0820999999999999E-2</c:v>
                </c:pt>
                <c:pt idx="7277">
                  <c:v>9.0781000000000001E-2</c:v>
                </c:pt>
                <c:pt idx="7278">
                  <c:v>9.0747999999999995E-2</c:v>
                </c:pt>
                <c:pt idx="7279">
                  <c:v>9.0702000000000005E-2</c:v>
                </c:pt>
                <c:pt idx="7280">
                  <c:v>9.0662999999999994E-2</c:v>
                </c:pt>
                <c:pt idx="7281">
                  <c:v>9.0630000000000002E-2</c:v>
                </c:pt>
                <c:pt idx="7282">
                  <c:v>9.0596999999999997E-2</c:v>
                </c:pt>
                <c:pt idx="7283">
                  <c:v>9.0556999999999999E-2</c:v>
                </c:pt>
                <c:pt idx="7284">
                  <c:v>9.0523999999999993E-2</c:v>
                </c:pt>
                <c:pt idx="7285">
                  <c:v>9.0484999999999996E-2</c:v>
                </c:pt>
                <c:pt idx="7286">
                  <c:v>9.0439000000000005E-2</c:v>
                </c:pt>
                <c:pt idx="7287">
                  <c:v>9.0398999999999993E-2</c:v>
                </c:pt>
                <c:pt idx="7288">
                  <c:v>9.0366000000000002E-2</c:v>
                </c:pt>
                <c:pt idx="7289">
                  <c:v>9.0319999999999998E-2</c:v>
                </c:pt>
                <c:pt idx="7290">
                  <c:v>9.0279999999999999E-2</c:v>
                </c:pt>
                <c:pt idx="7291">
                  <c:v>9.0241000000000002E-2</c:v>
                </c:pt>
                <c:pt idx="7292">
                  <c:v>9.0215000000000004E-2</c:v>
                </c:pt>
                <c:pt idx="7293">
                  <c:v>9.0175000000000005E-2</c:v>
                </c:pt>
                <c:pt idx="7294">
                  <c:v>9.0149000000000007E-2</c:v>
                </c:pt>
                <c:pt idx="7295">
                  <c:v>9.0108999999999995E-2</c:v>
                </c:pt>
                <c:pt idx="7296">
                  <c:v>9.0076000000000003E-2</c:v>
                </c:pt>
                <c:pt idx="7297">
                  <c:v>9.0050000000000005E-2</c:v>
                </c:pt>
                <c:pt idx="7298">
                  <c:v>9.0024000000000007E-2</c:v>
                </c:pt>
                <c:pt idx="7299">
                  <c:v>8.9991000000000002E-2</c:v>
                </c:pt>
                <c:pt idx="7300">
                  <c:v>8.9964000000000002E-2</c:v>
                </c:pt>
                <c:pt idx="7301">
                  <c:v>8.9925000000000005E-2</c:v>
                </c:pt>
                <c:pt idx="7302">
                  <c:v>8.9892E-2</c:v>
                </c:pt>
                <c:pt idx="7303">
                  <c:v>8.9858999999999994E-2</c:v>
                </c:pt>
                <c:pt idx="7304">
                  <c:v>8.9839000000000002E-2</c:v>
                </c:pt>
                <c:pt idx="7305">
                  <c:v>8.9792999999999998E-2</c:v>
                </c:pt>
                <c:pt idx="7306">
                  <c:v>8.9767E-2</c:v>
                </c:pt>
                <c:pt idx="7307">
                  <c:v>8.9733999999999994E-2</c:v>
                </c:pt>
                <c:pt idx="7308">
                  <c:v>8.9714000000000002E-2</c:v>
                </c:pt>
                <c:pt idx="7309">
                  <c:v>8.9680999999999997E-2</c:v>
                </c:pt>
                <c:pt idx="7310">
                  <c:v>8.9667999999999998E-2</c:v>
                </c:pt>
                <c:pt idx="7311">
                  <c:v>8.9635000000000006E-2</c:v>
                </c:pt>
                <c:pt idx="7312">
                  <c:v>8.9608999999999994E-2</c:v>
                </c:pt>
                <c:pt idx="7313">
                  <c:v>8.9589000000000002E-2</c:v>
                </c:pt>
                <c:pt idx="7314">
                  <c:v>8.9576000000000003E-2</c:v>
                </c:pt>
                <c:pt idx="7315">
                  <c:v>8.9542999999999998E-2</c:v>
                </c:pt>
                <c:pt idx="7316">
                  <c:v>8.9529999999999998E-2</c:v>
                </c:pt>
                <c:pt idx="7317">
                  <c:v>8.9496999999999993E-2</c:v>
                </c:pt>
                <c:pt idx="7318">
                  <c:v>8.9469999999999994E-2</c:v>
                </c:pt>
                <c:pt idx="7319">
                  <c:v>8.9437000000000003E-2</c:v>
                </c:pt>
                <c:pt idx="7320">
                  <c:v>8.9417999999999997E-2</c:v>
                </c:pt>
                <c:pt idx="7321">
                  <c:v>8.9377999999999999E-2</c:v>
                </c:pt>
                <c:pt idx="7322">
                  <c:v>8.9344999999999994E-2</c:v>
                </c:pt>
                <c:pt idx="7323">
                  <c:v>8.9318999999999996E-2</c:v>
                </c:pt>
                <c:pt idx="7324">
                  <c:v>8.9291999999999996E-2</c:v>
                </c:pt>
                <c:pt idx="7325">
                  <c:v>8.9260000000000006E-2</c:v>
                </c:pt>
                <c:pt idx="7326">
                  <c:v>8.9233000000000007E-2</c:v>
                </c:pt>
                <c:pt idx="7327">
                  <c:v>8.9200000000000002E-2</c:v>
                </c:pt>
                <c:pt idx="7328">
                  <c:v>8.9161000000000004E-2</c:v>
                </c:pt>
                <c:pt idx="7329">
                  <c:v>8.9134000000000005E-2</c:v>
                </c:pt>
                <c:pt idx="7330">
                  <c:v>8.9101E-2</c:v>
                </c:pt>
                <c:pt idx="7331">
                  <c:v>8.9068999999999995E-2</c:v>
                </c:pt>
                <c:pt idx="7332">
                  <c:v>8.9036000000000004E-2</c:v>
                </c:pt>
                <c:pt idx="7333">
                  <c:v>8.899E-2</c:v>
                </c:pt>
                <c:pt idx="7334">
                  <c:v>8.8950000000000001E-2</c:v>
                </c:pt>
                <c:pt idx="7335">
                  <c:v>8.8910000000000003E-2</c:v>
                </c:pt>
                <c:pt idx="7336">
                  <c:v>8.8877999999999999E-2</c:v>
                </c:pt>
                <c:pt idx="7337">
                  <c:v>8.8825000000000001E-2</c:v>
                </c:pt>
                <c:pt idx="7338">
                  <c:v>8.8785000000000003E-2</c:v>
                </c:pt>
                <c:pt idx="7339">
                  <c:v>8.8738999999999998E-2</c:v>
                </c:pt>
                <c:pt idx="7340">
                  <c:v>8.8705999999999993E-2</c:v>
                </c:pt>
                <c:pt idx="7341">
                  <c:v>8.8666999999999996E-2</c:v>
                </c:pt>
                <c:pt idx="7342">
                  <c:v>8.8639999999999997E-2</c:v>
                </c:pt>
                <c:pt idx="7343">
                  <c:v>8.8600999999999999E-2</c:v>
                </c:pt>
                <c:pt idx="7344">
                  <c:v>8.8567999999999994E-2</c:v>
                </c:pt>
                <c:pt idx="7345">
                  <c:v>8.8535000000000003E-2</c:v>
                </c:pt>
                <c:pt idx="7346">
                  <c:v>8.8509000000000004E-2</c:v>
                </c:pt>
                <c:pt idx="7347">
                  <c:v>8.8475999999999999E-2</c:v>
                </c:pt>
                <c:pt idx="7348">
                  <c:v>8.8456000000000007E-2</c:v>
                </c:pt>
                <c:pt idx="7349">
                  <c:v>8.8415999999999995E-2</c:v>
                </c:pt>
                <c:pt idx="7350">
                  <c:v>8.8389999999999996E-2</c:v>
                </c:pt>
                <c:pt idx="7351">
                  <c:v>8.8357000000000005E-2</c:v>
                </c:pt>
                <c:pt idx="7352">
                  <c:v>8.8336999999999999E-2</c:v>
                </c:pt>
                <c:pt idx="7353">
                  <c:v>8.8298000000000001E-2</c:v>
                </c:pt>
                <c:pt idx="7354">
                  <c:v>8.8272000000000003E-2</c:v>
                </c:pt>
                <c:pt idx="7355">
                  <c:v>8.8245000000000004E-2</c:v>
                </c:pt>
                <c:pt idx="7356">
                  <c:v>8.8224999999999998E-2</c:v>
                </c:pt>
                <c:pt idx="7357">
                  <c:v>8.8199E-2</c:v>
                </c:pt>
                <c:pt idx="7358">
                  <c:v>8.8186E-2</c:v>
                </c:pt>
                <c:pt idx="7359">
                  <c:v>8.8160000000000002E-2</c:v>
                </c:pt>
                <c:pt idx="7360">
                  <c:v>8.8133000000000003E-2</c:v>
                </c:pt>
                <c:pt idx="7361">
                  <c:v>8.8112999999999997E-2</c:v>
                </c:pt>
                <c:pt idx="7362">
                  <c:v>8.8094000000000006E-2</c:v>
                </c:pt>
                <c:pt idx="7363">
                  <c:v>8.8061E-2</c:v>
                </c:pt>
                <c:pt idx="7364">
                  <c:v>8.8040999999999994E-2</c:v>
                </c:pt>
                <c:pt idx="7365">
                  <c:v>8.8008000000000003E-2</c:v>
                </c:pt>
                <c:pt idx="7366">
                  <c:v>8.7974999999999998E-2</c:v>
                </c:pt>
                <c:pt idx="7367">
                  <c:v>8.7936E-2</c:v>
                </c:pt>
                <c:pt idx="7368">
                  <c:v>8.7909000000000001E-2</c:v>
                </c:pt>
                <c:pt idx="7369">
                  <c:v>8.7857000000000005E-2</c:v>
                </c:pt>
                <c:pt idx="7370">
                  <c:v>8.7823999999999999E-2</c:v>
                </c:pt>
                <c:pt idx="7371">
                  <c:v>8.7784000000000001E-2</c:v>
                </c:pt>
                <c:pt idx="7372">
                  <c:v>8.7750999999999996E-2</c:v>
                </c:pt>
                <c:pt idx="7373">
                  <c:v>8.7705000000000005E-2</c:v>
                </c:pt>
                <c:pt idx="7374">
                  <c:v>8.7672E-2</c:v>
                </c:pt>
                <c:pt idx="7375">
                  <c:v>8.7625999999999996E-2</c:v>
                </c:pt>
                <c:pt idx="7376">
                  <c:v>8.7586999999999998E-2</c:v>
                </c:pt>
                <c:pt idx="7377">
                  <c:v>8.7547E-2</c:v>
                </c:pt>
                <c:pt idx="7378">
                  <c:v>8.7508000000000002E-2</c:v>
                </c:pt>
                <c:pt idx="7379">
                  <c:v>8.7468000000000004E-2</c:v>
                </c:pt>
                <c:pt idx="7380">
                  <c:v>8.7428000000000006E-2</c:v>
                </c:pt>
                <c:pt idx="7381">
                  <c:v>8.7382000000000001E-2</c:v>
                </c:pt>
                <c:pt idx="7382">
                  <c:v>8.7335999999999997E-2</c:v>
                </c:pt>
                <c:pt idx="7383">
                  <c:v>8.7290000000000006E-2</c:v>
                </c:pt>
                <c:pt idx="7384">
                  <c:v>8.7257000000000001E-2</c:v>
                </c:pt>
                <c:pt idx="7385">
                  <c:v>8.7205000000000005E-2</c:v>
                </c:pt>
                <c:pt idx="7386">
                  <c:v>8.7165000000000006E-2</c:v>
                </c:pt>
                <c:pt idx="7387">
                  <c:v>8.7124999999999994E-2</c:v>
                </c:pt>
                <c:pt idx="7388">
                  <c:v>8.7093000000000004E-2</c:v>
                </c:pt>
                <c:pt idx="7389">
                  <c:v>8.7053000000000005E-2</c:v>
                </c:pt>
                <c:pt idx="7390">
                  <c:v>8.7026999999999993E-2</c:v>
                </c:pt>
                <c:pt idx="7391">
                  <c:v>8.6986999999999995E-2</c:v>
                </c:pt>
                <c:pt idx="7392">
                  <c:v>8.6954000000000004E-2</c:v>
                </c:pt>
                <c:pt idx="7393">
                  <c:v>8.6928000000000005E-2</c:v>
                </c:pt>
                <c:pt idx="7394">
                  <c:v>8.6901999999999993E-2</c:v>
                </c:pt>
                <c:pt idx="7395">
                  <c:v>8.6869000000000002E-2</c:v>
                </c:pt>
                <c:pt idx="7396">
                  <c:v>8.6842000000000003E-2</c:v>
                </c:pt>
                <c:pt idx="7397">
                  <c:v>8.6803000000000005E-2</c:v>
                </c:pt>
                <c:pt idx="7398">
                  <c:v>8.677E-2</c:v>
                </c:pt>
                <c:pt idx="7399">
                  <c:v>8.6736999999999995E-2</c:v>
                </c:pt>
                <c:pt idx="7400">
                  <c:v>8.6710999999999996E-2</c:v>
                </c:pt>
                <c:pt idx="7401">
                  <c:v>8.6664000000000005E-2</c:v>
                </c:pt>
                <c:pt idx="7402">
                  <c:v>8.6631E-2</c:v>
                </c:pt>
                <c:pt idx="7403">
                  <c:v>8.6598999999999995E-2</c:v>
                </c:pt>
                <c:pt idx="7404">
                  <c:v>8.6566000000000004E-2</c:v>
                </c:pt>
                <c:pt idx="7405">
                  <c:v>8.6532999999999999E-2</c:v>
                </c:pt>
                <c:pt idx="7406">
                  <c:v>8.6506E-2</c:v>
                </c:pt>
                <c:pt idx="7407">
                  <c:v>8.6467000000000002E-2</c:v>
                </c:pt>
                <c:pt idx="7408">
                  <c:v>8.6433999999999997E-2</c:v>
                </c:pt>
                <c:pt idx="7409">
                  <c:v>8.6401000000000006E-2</c:v>
                </c:pt>
                <c:pt idx="7410">
                  <c:v>8.6374999999999993E-2</c:v>
                </c:pt>
                <c:pt idx="7411">
                  <c:v>8.6334999999999995E-2</c:v>
                </c:pt>
                <c:pt idx="7412">
                  <c:v>8.6308999999999997E-2</c:v>
                </c:pt>
                <c:pt idx="7413">
                  <c:v>8.6268999999999998E-2</c:v>
                </c:pt>
                <c:pt idx="7414">
                  <c:v>8.6230000000000001E-2</c:v>
                </c:pt>
                <c:pt idx="7415">
                  <c:v>8.6190000000000003E-2</c:v>
                </c:pt>
                <c:pt idx="7416">
                  <c:v>8.6156999999999997E-2</c:v>
                </c:pt>
                <c:pt idx="7417">
                  <c:v>8.6110999999999993E-2</c:v>
                </c:pt>
                <c:pt idx="7418">
                  <c:v>8.6078000000000002E-2</c:v>
                </c:pt>
                <c:pt idx="7419">
                  <c:v>8.6044999999999996E-2</c:v>
                </c:pt>
                <c:pt idx="7420">
                  <c:v>8.6018999999999998E-2</c:v>
                </c:pt>
                <c:pt idx="7421">
                  <c:v>8.5979E-2</c:v>
                </c:pt>
                <c:pt idx="7422">
                  <c:v>8.5959999999999995E-2</c:v>
                </c:pt>
                <c:pt idx="7423">
                  <c:v>8.5927000000000003E-2</c:v>
                </c:pt>
                <c:pt idx="7424">
                  <c:v>8.5893999999999998E-2</c:v>
                </c:pt>
                <c:pt idx="7425">
                  <c:v>8.5866999999999999E-2</c:v>
                </c:pt>
                <c:pt idx="7426">
                  <c:v>8.5847999999999994E-2</c:v>
                </c:pt>
                <c:pt idx="7427">
                  <c:v>8.5820999999999995E-2</c:v>
                </c:pt>
                <c:pt idx="7428">
                  <c:v>8.5794999999999996E-2</c:v>
                </c:pt>
                <c:pt idx="7429">
                  <c:v>8.5762000000000005E-2</c:v>
                </c:pt>
                <c:pt idx="7430">
                  <c:v>8.5736000000000007E-2</c:v>
                </c:pt>
                <c:pt idx="7431">
                  <c:v>8.5703000000000001E-2</c:v>
                </c:pt>
                <c:pt idx="7432">
                  <c:v>8.5682999999999995E-2</c:v>
                </c:pt>
                <c:pt idx="7433">
                  <c:v>8.5637000000000005E-2</c:v>
                </c:pt>
                <c:pt idx="7434">
                  <c:v>8.5611000000000007E-2</c:v>
                </c:pt>
                <c:pt idx="7435">
                  <c:v>8.5578000000000001E-2</c:v>
                </c:pt>
                <c:pt idx="7436">
                  <c:v>8.5551000000000002E-2</c:v>
                </c:pt>
                <c:pt idx="7437">
                  <c:v>8.5517999999999997E-2</c:v>
                </c:pt>
                <c:pt idx="7438">
                  <c:v>8.5491999999999999E-2</c:v>
                </c:pt>
                <c:pt idx="7439">
                  <c:v>8.5458999999999993E-2</c:v>
                </c:pt>
                <c:pt idx="7440">
                  <c:v>8.5419999999999996E-2</c:v>
                </c:pt>
                <c:pt idx="7441">
                  <c:v>8.5392999999999997E-2</c:v>
                </c:pt>
                <c:pt idx="7442">
                  <c:v>8.5360000000000005E-2</c:v>
                </c:pt>
                <c:pt idx="7443">
                  <c:v>8.5320999999999994E-2</c:v>
                </c:pt>
                <c:pt idx="7444">
                  <c:v>8.5288000000000003E-2</c:v>
                </c:pt>
                <c:pt idx="7445">
                  <c:v>8.5241999999999998E-2</c:v>
                </c:pt>
                <c:pt idx="7446">
                  <c:v>8.5195999999999994E-2</c:v>
                </c:pt>
                <c:pt idx="7447">
                  <c:v>8.5142999999999996E-2</c:v>
                </c:pt>
                <c:pt idx="7448">
                  <c:v>8.5110000000000005E-2</c:v>
                </c:pt>
                <c:pt idx="7449">
                  <c:v>8.5051000000000002E-2</c:v>
                </c:pt>
                <c:pt idx="7450">
                  <c:v>8.5004999999999997E-2</c:v>
                </c:pt>
                <c:pt idx="7451">
                  <c:v>8.4959000000000007E-2</c:v>
                </c:pt>
                <c:pt idx="7452">
                  <c:v>8.4918999999999994E-2</c:v>
                </c:pt>
                <c:pt idx="7453">
                  <c:v>8.4873000000000004E-2</c:v>
                </c:pt>
                <c:pt idx="7454">
                  <c:v>8.4833000000000006E-2</c:v>
                </c:pt>
                <c:pt idx="7455">
                  <c:v>8.4787000000000001E-2</c:v>
                </c:pt>
                <c:pt idx="7456">
                  <c:v>8.4748000000000004E-2</c:v>
                </c:pt>
                <c:pt idx="7457">
                  <c:v>8.4708000000000006E-2</c:v>
                </c:pt>
                <c:pt idx="7458">
                  <c:v>8.4675E-2</c:v>
                </c:pt>
                <c:pt idx="7459">
                  <c:v>8.4636000000000003E-2</c:v>
                </c:pt>
                <c:pt idx="7460">
                  <c:v>8.4602999999999998E-2</c:v>
                </c:pt>
                <c:pt idx="7461">
                  <c:v>8.4562999999999999E-2</c:v>
                </c:pt>
                <c:pt idx="7462">
                  <c:v>8.4529999999999994E-2</c:v>
                </c:pt>
                <c:pt idx="7463">
                  <c:v>8.4490999999999997E-2</c:v>
                </c:pt>
                <c:pt idx="7464">
                  <c:v>8.4464999999999998E-2</c:v>
                </c:pt>
                <c:pt idx="7465">
                  <c:v>8.4425E-2</c:v>
                </c:pt>
                <c:pt idx="7466">
                  <c:v>8.4391999999999995E-2</c:v>
                </c:pt>
                <c:pt idx="7467">
                  <c:v>8.4365999999999997E-2</c:v>
                </c:pt>
                <c:pt idx="7468">
                  <c:v>8.4346000000000004E-2</c:v>
                </c:pt>
                <c:pt idx="7469">
                  <c:v>8.4320000000000006E-2</c:v>
                </c:pt>
                <c:pt idx="7470">
                  <c:v>8.4306000000000006E-2</c:v>
                </c:pt>
                <c:pt idx="7471">
                  <c:v>8.4279999999999994E-2</c:v>
                </c:pt>
                <c:pt idx="7472">
                  <c:v>8.4253999999999996E-2</c:v>
                </c:pt>
                <c:pt idx="7473">
                  <c:v>8.4240999999999996E-2</c:v>
                </c:pt>
                <c:pt idx="7474">
                  <c:v>8.4221000000000004E-2</c:v>
                </c:pt>
                <c:pt idx="7475">
                  <c:v>8.4200999999999998E-2</c:v>
                </c:pt>
                <c:pt idx="7476">
                  <c:v>8.4181000000000006E-2</c:v>
                </c:pt>
                <c:pt idx="7477">
                  <c:v>8.4154999999999994E-2</c:v>
                </c:pt>
                <c:pt idx="7478">
                  <c:v>8.4128999999999995E-2</c:v>
                </c:pt>
                <c:pt idx="7479">
                  <c:v>8.4101999999999996E-2</c:v>
                </c:pt>
                <c:pt idx="7480">
                  <c:v>8.4082000000000004E-2</c:v>
                </c:pt>
                <c:pt idx="7481">
                  <c:v>8.4043000000000007E-2</c:v>
                </c:pt>
                <c:pt idx="7482">
                  <c:v>8.4016999999999994E-2</c:v>
                </c:pt>
                <c:pt idx="7483">
                  <c:v>8.3984000000000003E-2</c:v>
                </c:pt>
                <c:pt idx="7484">
                  <c:v>8.3957000000000004E-2</c:v>
                </c:pt>
                <c:pt idx="7485">
                  <c:v>8.3923999999999999E-2</c:v>
                </c:pt>
                <c:pt idx="7486">
                  <c:v>8.3898E-2</c:v>
                </c:pt>
                <c:pt idx="7487">
                  <c:v>8.3859000000000003E-2</c:v>
                </c:pt>
                <c:pt idx="7488">
                  <c:v>8.3825999999999998E-2</c:v>
                </c:pt>
                <c:pt idx="7489">
                  <c:v>8.3793000000000006E-2</c:v>
                </c:pt>
                <c:pt idx="7490">
                  <c:v>8.3760000000000001E-2</c:v>
                </c:pt>
                <c:pt idx="7491">
                  <c:v>8.3720000000000003E-2</c:v>
                </c:pt>
                <c:pt idx="7492">
                  <c:v>8.3681000000000005E-2</c:v>
                </c:pt>
                <c:pt idx="7493">
                  <c:v>8.3635000000000001E-2</c:v>
                </c:pt>
                <c:pt idx="7494">
                  <c:v>8.3587999999999996E-2</c:v>
                </c:pt>
                <c:pt idx="7495">
                  <c:v>8.3542000000000005E-2</c:v>
                </c:pt>
                <c:pt idx="7496">
                  <c:v>8.3502999999999994E-2</c:v>
                </c:pt>
                <c:pt idx="7497">
                  <c:v>8.3444000000000004E-2</c:v>
                </c:pt>
                <c:pt idx="7498">
                  <c:v>8.3404000000000006E-2</c:v>
                </c:pt>
                <c:pt idx="7499">
                  <c:v>8.3358000000000002E-2</c:v>
                </c:pt>
                <c:pt idx="7500">
                  <c:v>8.3318000000000003E-2</c:v>
                </c:pt>
                <c:pt idx="7501">
                  <c:v>8.3271999999999999E-2</c:v>
                </c:pt>
                <c:pt idx="7502">
                  <c:v>8.3233000000000001E-2</c:v>
                </c:pt>
                <c:pt idx="7503">
                  <c:v>8.3186999999999997E-2</c:v>
                </c:pt>
                <c:pt idx="7504">
                  <c:v>8.3146999999999999E-2</c:v>
                </c:pt>
                <c:pt idx="7505">
                  <c:v>8.3108000000000001E-2</c:v>
                </c:pt>
                <c:pt idx="7506">
                  <c:v>8.3074999999999996E-2</c:v>
                </c:pt>
                <c:pt idx="7507">
                  <c:v>8.3034999999999998E-2</c:v>
                </c:pt>
                <c:pt idx="7508">
                  <c:v>8.3002000000000006E-2</c:v>
                </c:pt>
                <c:pt idx="7509">
                  <c:v>8.2962999999999995E-2</c:v>
                </c:pt>
                <c:pt idx="7510">
                  <c:v>8.2922999999999997E-2</c:v>
                </c:pt>
                <c:pt idx="7511">
                  <c:v>8.2883999999999999E-2</c:v>
                </c:pt>
                <c:pt idx="7512">
                  <c:v>8.2857E-2</c:v>
                </c:pt>
                <c:pt idx="7513">
                  <c:v>8.2810999999999996E-2</c:v>
                </c:pt>
                <c:pt idx="7514">
                  <c:v>8.2778000000000004E-2</c:v>
                </c:pt>
                <c:pt idx="7515">
                  <c:v>8.2744999999999999E-2</c:v>
                </c:pt>
                <c:pt idx="7516">
                  <c:v>8.2719000000000001E-2</c:v>
                </c:pt>
                <c:pt idx="7517">
                  <c:v>8.2685999999999996E-2</c:v>
                </c:pt>
                <c:pt idx="7518">
                  <c:v>8.2666000000000003E-2</c:v>
                </c:pt>
                <c:pt idx="7519">
                  <c:v>8.2632999999999998E-2</c:v>
                </c:pt>
                <c:pt idx="7520">
                  <c:v>8.2607E-2</c:v>
                </c:pt>
                <c:pt idx="7521">
                  <c:v>8.2581000000000002E-2</c:v>
                </c:pt>
                <c:pt idx="7522">
                  <c:v>8.2560999999999996E-2</c:v>
                </c:pt>
                <c:pt idx="7523">
                  <c:v>8.2528000000000004E-2</c:v>
                </c:pt>
                <c:pt idx="7524">
                  <c:v>8.2507999999999998E-2</c:v>
                </c:pt>
                <c:pt idx="7525">
                  <c:v>8.2475000000000007E-2</c:v>
                </c:pt>
                <c:pt idx="7526">
                  <c:v>8.2442000000000001E-2</c:v>
                </c:pt>
                <c:pt idx="7527">
                  <c:v>8.2408999999999996E-2</c:v>
                </c:pt>
                <c:pt idx="7528">
                  <c:v>8.2382999999999998E-2</c:v>
                </c:pt>
                <c:pt idx="7529">
                  <c:v>8.2344000000000001E-2</c:v>
                </c:pt>
                <c:pt idx="7530">
                  <c:v>8.2310999999999995E-2</c:v>
                </c:pt>
                <c:pt idx="7531">
                  <c:v>8.2278000000000004E-2</c:v>
                </c:pt>
                <c:pt idx="7532">
                  <c:v>8.2251000000000005E-2</c:v>
                </c:pt>
                <c:pt idx="7533">
                  <c:v>8.2211999999999993E-2</c:v>
                </c:pt>
                <c:pt idx="7534">
                  <c:v>8.2185999999999995E-2</c:v>
                </c:pt>
                <c:pt idx="7535">
                  <c:v>8.2153000000000004E-2</c:v>
                </c:pt>
                <c:pt idx="7536">
                  <c:v>8.2119999999999999E-2</c:v>
                </c:pt>
                <c:pt idx="7537">
                  <c:v>8.2086999999999993E-2</c:v>
                </c:pt>
                <c:pt idx="7538">
                  <c:v>8.2059999999999994E-2</c:v>
                </c:pt>
                <c:pt idx="7539">
                  <c:v>8.2020999999999997E-2</c:v>
                </c:pt>
                <c:pt idx="7540">
                  <c:v>8.1994999999999998E-2</c:v>
                </c:pt>
                <c:pt idx="7541">
                  <c:v>8.1947999999999993E-2</c:v>
                </c:pt>
                <c:pt idx="7542">
                  <c:v>8.1915000000000002E-2</c:v>
                </c:pt>
                <c:pt idx="7543">
                  <c:v>8.1868999999999997E-2</c:v>
                </c:pt>
                <c:pt idx="7544">
                  <c:v>8.1842999999999999E-2</c:v>
                </c:pt>
                <c:pt idx="7545">
                  <c:v>8.1790000000000002E-2</c:v>
                </c:pt>
                <c:pt idx="7546">
                  <c:v>8.1751000000000004E-2</c:v>
                </c:pt>
                <c:pt idx="7547">
                  <c:v>8.1711000000000006E-2</c:v>
                </c:pt>
                <c:pt idx="7548">
                  <c:v>8.1684999999999994E-2</c:v>
                </c:pt>
                <c:pt idx="7549">
                  <c:v>8.1639000000000003E-2</c:v>
                </c:pt>
                <c:pt idx="7550">
                  <c:v>8.1613000000000005E-2</c:v>
                </c:pt>
                <c:pt idx="7551">
                  <c:v>8.1573000000000007E-2</c:v>
                </c:pt>
                <c:pt idx="7552">
                  <c:v>8.1532999999999994E-2</c:v>
                </c:pt>
                <c:pt idx="7553">
                  <c:v>8.1501000000000004E-2</c:v>
                </c:pt>
                <c:pt idx="7554">
                  <c:v>8.1474000000000005E-2</c:v>
                </c:pt>
                <c:pt idx="7555">
                  <c:v>8.1434999999999994E-2</c:v>
                </c:pt>
                <c:pt idx="7556">
                  <c:v>8.1402000000000002E-2</c:v>
                </c:pt>
                <c:pt idx="7557">
                  <c:v>8.1362000000000004E-2</c:v>
                </c:pt>
                <c:pt idx="7558">
                  <c:v>8.1323000000000006E-2</c:v>
                </c:pt>
                <c:pt idx="7559">
                  <c:v>8.1282999999999994E-2</c:v>
                </c:pt>
                <c:pt idx="7560">
                  <c:v>8.1250000000000003E-2</c:v>
                </c:pt>
                <c:pt idx="7561">
                  <c:v>8.1198000000000006E-2</c:v>
                </c:pt>
                <c:pt idx="7562">
                  <c:v>8.1157999999999994E-2</c:v>
                </c:pt>
                <c:pt idx="7563">
                  <c:v>8.1118999999999997E-2</c:v>
                </c:pt>
                <c:pt idx="7564">
                  <c:v>8.1086000000000005E-2</c:v>
                </c:pt>
                <c:pt idx="7565">
                  <c:v>8.1046000000000007E-2</c:v>
                </c:pt>
                <c:pt idx="7566">
                  <c:v>8.1013000000000002E-2</c:v>
                </c:pt>
                <c:pt idx="7567">
                  <c:v>8.0974000000000004E-2</c:v>
                </c:pt>
                <c:pt idx="7568">
                  <c:v>8.0934000000000006E-2</c:v>
                </c:pt>
                <c:pt idx="7569">
                  <c:v>8.0901000000000001E-2</c:v>
                </c:pt>
                <c:pt idx="7570">
                  <c:v>8.0867999999999995E-2</c:v>
                </c:pt>
                <c:pt idx="7571">
                  <c:v>8.0828999999999998E-2</c:v>
                </c:pt>
                <c:pt idx="7572">
                  <c:v>8.0796000000000007E-2</c:v>
                </c:pt>
                <c:pt idx="7573">
                  <c:v>8.0755999999999994E-2</c:v>
                </c:pt>
                <c:pt idx="7574">
                  <c:v>8.0716999999999997E-2</c:v>
                </c:pt>
                <c:pt idx="7575">
                  <c:v>8.0671000000000007E-2</c:v>
                </c:pt>
                <c:pt idx="7576">
                  <c:v>8.0643999999999993E-2</c:v>
                </c:pt>
                <c:pt idx="7577">
                  <c:v>8.0598000000000003E-2</c:v>
                </c:pt>
                <c:pt idx="7578">
                  <c:v>8.0564999999999998E-2</c:v>
                </c:pt>
                <c:pt idx="7579">
                  <c:v>8.0526E-2</c:v>
                </c:pt>
                <c:pt idx="7580">
                  <c:v>8.0499000000000001E-2</c:v>
                </c:pt>
                <c:pt idx="7581">
                  <c:v>8.0465999999999996E-2</c:v>
                </c:pt>
                <c:pt idx="7582">
                  <c:v>8.0439999999999998E-2</c:v>
                </c:pt>
                <c:pt idx="7583">
                  <c:v>8.0413999999999999E-2</c:v>
                </c:pt>
                <c:pt idx="7584">
                  <c:v>8.0380999999999994E-2</c:v>
                </c:pt>
                <c:pt idx="7585">
                  <c:v>8.0361000000000002E-2</c:v>
                </c:pt>
                <c:pt idx="7586">
                  <c:v>8.0335000000000004E-2</c:v>
                </c:pt>
                <c:pt idx="7587">
                  <c:v>8.0308000000000004E-2</c:v>
                </c:pt>
                <c:pt idx="7588">
                  <c:v>8.0288999999999999E-2</c:v>
                </c:pt>
                <c:pt idx="7589">
                  <c:v>8.0262E-2</c:v>
                </c:pt>
                <c:pt idx="7590">
                  <c:v>8.0228999999999995E-2</c:v>
                </c:pt>
                <c:pt idx="7591">
                  <c:v>8.0202999999999997E-2</c:v>
                </c:pt>
                <c:pt idx="7592">
                  <c:v>8.0183000000000004E-2</c:v>
                </c:pt>
                <c:pt idx="7593">
                  <c:v>8.0144000000000007E-2</c:v>
                </c:pt>
                <c:pt idx="7594">
                  <c:v>8.0116999999999994E-2</c:v>
                </c:pt>
                <c:pt idx="7595">
                  <c:v>8.0090999999999996E-2</c:v>
                </c:pt>
                <c:pt idx="7596">
                  <c:v>8.0064999999999997E-2</c:v>
                </c:pt>
                <c:pt idx="7597">
                  <c:v>8.0037999999999998E-2</c:v>
                </c:pt>
                <c:pt idx="7598">
                  <c:v>8.0019000000000007E-2</c:v>
                </c:pt>
                <c:pt idx="7599">
                  <c:v>7.9986000000000002E-2</c:v>
                </c:pt>
                <c:pt idx="7600">
                  <c:v>7.9952999999999996E-2</c:v>
                </c:pt>
                <c:pt idx="7601">
                  <c:v>7.9925999999999997E-2</c:v>
                </c:pt>
                <c:pt idx="7602">
                  <c:v>7.9907000000000006E-2</c:v>
                </c:pt>
                <c:pt idx="7603">
                  <c:v>7.9866999999999994E-2</c:v>
                </c:pt>
                <c:pt idx="7604">
                  <c:v>7.9840999999999995E-2</c:v>
                </c:pt>
                <c:pt idx="7605">
                  <c:v>7.9800999999999997E-2</c:v>
                </c:pt>
                <c:pt idx="7606">
                  <c:v>7.9768000000000006E-2</c:v>
                </c:pt>
                <c:pt idx="7607">
                  <c:v>7.9722000000000001E-2</c:v>
                </c:pt>
                <c:pt idx="7608">
                  <c:v>7.9696000000000003E-2</c:v>
                </c:pt>
                <c:pt idx="7609">
                  <c:v>7.9643000000000005E-2</c:v>
                </c:pt>
                <c:pt idx="7610">
                  <c:v>7.9603999999999994E-2</c:v>
                </c:pt>
                <c:pt idx="7611">
                  <c:v>7.9563999999999996E-2</c:v>
                </c:pt>
                <c:pt idx="7612">
                  <c:v>7.9531000000000004E-2</c:v>
                </c:pt>
                <c:pt idx="7613">
                  <c:v>7.9485E-2</c:v>
                </c:pt>
                <c:pt idx="7614">
                  <c:v>7.9451999999999995E-2</c:v>
                </c:pt>
                <c:pt idx="7615">
                  <c:v>7.9412999999999997E-2</c:v>
                </c:pt>
                <c:pt idx="7616">
                  <c:v>7.9372999999999999E-2</c:v>
                </c:pt>
                <c:pt idx="7617">
                  <c:v>7.9339999999999994E-2</c:v>
                </c:pt>
                <c:pt idx="7618">
                  <c:v>7.9307000000000002E-2</c:v>
                </c:pt>
                <c:pt idx="7619">
                  <c:v>7.9268000000000005E-2</c:v>
                </c:pt>
                <c:pt idx="7620">
                  <c:v>7.9235E-2</c:v>
                </c:pt>
                <c:pt idx="7621">
                  <c:v>7.9195000000000002E-2</c:v>
                </c:pt>
                <c:pt idx="7622">
                  <c:v>7.9156000000000004E-2</c:v>
                </c:pt>
                <c:pt idx="7623">
                  <c:v>7.911E-2</c:v>
                </c:pt>
                <c:pt idx="7624">
                  <c:v>7.9083000000000001E-2</c:v>
                </c:pt>
                <c:pt idx="7625">
                  <c:v>7.9031000000000004E-2</c:v>
                </c:pt>
                <c:pt idx="7626">
                  <c:v>7.8997999999999999E-2</c:v>
                </c:pt>
                <c:pt idx="7627">
                  <c:v>7.8958E-2</c:v>
                </c:pt>
                <c:pt idx="7628">
                  <c:v>7.8932000000000002E-2</c:v>
                </c:pt>
                <c:pt idx="7629">
                  <c:v>7.8892000000000004E-2</c:v>
                </c:pt>
                <c:pt idx="7630">
                  <c:v>7.8866000000000006E-2</c:v>
                </c:pt>
                <c:pt idx="7631">
                  <c:v>7.8833E-2</c:v>
                </c:pt>
                <c:pt idx="7632">
                  <c:v>7.8799999999999995E-2</c:v>
                </c:pt>
                <c:pt idx="7633">
                  <c:v>7.8773999999999997E-2</c:v>
                </c:pt>
                <c:pt idx="7634">
                  <c:v>7.8746999999999998E-2</c:v>
                </c:pt>
                <c:pt idx="7635">
                  <c:v>7.8714000000000006E-2</c:v>
                </c:pt>
                <c:pt idx="7636">
                  <c:v>7.8687999999999994E-2</c:v>
                </c:pt>
                <c:pt idx="7637">
                  <c:v>7.8648999999999997E-2</c:v>
                </c:pt>
                <c:pt idx="7638">
                  <c:v>7.8616000000000005E-2</c:v>
                </c:pt>
                <c:pt idx="7639">
                  <c:v>7.8575999999999993E-2</c:v>
                </c:pt>
                <c:pt idx="7640">
                  <c:v>7.8549999999999995E-2</c:v>
                </c:pt>
                <c:pt idx="7641">
                  <c:v>7.8504000000000004E-2</c:v>
                </c:pt>
                <c:pt idx="7642">
                  <c:v>7.8470999999999999E-2</c:v>
                </c:pt>
                <c:pt idx="7643">
                  <c:v>7.8437999999999994E-2</c:v>
                </c:pt>
                <c:pt idx="7644">
                  <c:v>7.8410999999999995E-2</c:v>
                </c:pt>
                <c:pt idx="7645">
                  <c:v>7.8378000000000003E-2</c:v>
                </c:pt>
                <c:pt idx="7646">
                  <c:v>7.8352000000000005E-2</c:v>
                </c:pt>
                <c:pt idx="7647">
                  <c:v>7.8319E-2</c:v>
                </c:pt>
                <c:pt idx="7648">
                  <c:v>7.8285999999999994E-2</c:v>
                </c:pt>
                <c:pt idx="7649">
                  <c:v>7.8259999999999996E-2</c:v>
                </c:pt>
                <c:pt idx="7650">
                  <c:v>7.8233999999999998E-2</c:v>
                </c:pt>
                <c:pt idx="7651">
                  <c:v>7.8201000000000007E-2</c:v>
                </c:pt>
                <c:pt idx="7652">
                  <c:v>7.8181E-2</c:v>
                </c:pt>
                <c:pt idx="7653">
                  <c:v>7.8141000000000002E-2</c:v>
                </c:pt>
                <c:pt idx="7654">
                  <c:v>7.8107999999999997E-2</c:v>
                </c:pt>
                <c:pt idx="7655">
                  <c:v>7.8076000000000007E-2</c:v>
                </c:pt>
                <c:pt idx="7656">
                  <c:v>7.8048999999999993E-2</c:v>
                </c:pt>
                <c:pt idx="7657">
                  <c:v>7.8009999999999996E-2</c:v>
                </c:pt>
                <c:pt idx="7658">
                  <c:v>7.7977000000000005E-2</c:v>
                </c:pt>
                <c:pt idx="7659">
                  <c:v>7.7943999999999999E-2</c:v>
                </c:pt>
                <c:pt idx="7660">
                  <c:v>7.7917E-2</c:v>
                </c:pt>
                <c:pt idx="7661">
                  <c:v>7.7883999999999995E-2</c:v>
                </c:pt>
                <c:pt idx="7662">
                  <c:v>7.7865000000000004E-2</c:v>
                </c:pt>
                <c:pt idx="7663">
                  <c:v>7.7831999999999998E-2</c:v>
                </c:pt>
                <c:pt idx="7664">
                  <c:v>7.7798999999999993E-2</c:v>
                </c:pt>
                <c:pt idx="7665">
                  <c:v>7.7772999999999995E-2</c:v>
                </c:pt>
                <c:pt idx="7666">
                  <c:v>7.7745999999999996E-2</c:v>
                </c:pt>
                <c:pt idx="7667">
                  <c:v>7.7713000000000004E-2</c:v>
                </c:pt>
                <c:pt idx="7668">
                  <c:v>7.7679999999999999E-2</c:v>
                </c:pt>
                <c:pt idx="7669">
                  <c:v>7.7646999999999994E-2</c:v>
                </c:pt>
                <c:pt idx="7670">
                  <c:v>7.7607999999999996E-2</c:v>
                </c:pt>
                <c:pt idx="7671">
                  <c:v>7.7567999999999998E-2</c:v>
                </c:pt>
                <c:pt idx="7672">
                  <c:v>7.7535000000000007E-2</c:v>
                </c:pt>
                <c:pt idx="7673">
                  <c:v>7.7489000000000002E-2</c:v>
                </c:pt>
                <c:pt idx="7674">
                  <c:v>7.7450000000000005E-2</c:v>
                </c:pt>
                <c:pt idx="7675">
                  <c:v>7.7410000000000007E-2</c:v>
                </c:pt>
                <c:pt idx="7676">
                  <c:v>7.7377000000000001E-2</c:v>
                </c:pt>
                <c:pt idx="7677">
                  <c:v>7.7338000000000004E-2</c:v>
                </c:pt>
                <c:pt idx="7678">
                  <c:v>7.7304999999999999E-2</c:v>
                </c:pt>
                <c:pt idx="7679">
                  <c:v>7.7258999999999994E-2</c:v>
                </c:pt>
                <c:pt idx="7680">
                  <c:v>7.7218999999999996E-2</c:v>
                </c:pt>
                <c:pt idx="7681">
                  <c:v>7.7186000000000005E-2</c:v>
                </c:pt>
                <c:pt idx="7682">
                  <c:v>7.7152999999999999E-2</c:v>
                </c:pt>
                <c:pt idx="7683">
                  <c:v>7.7114000000000002E-2</c:v>
                </c:pt>
                <c:pt idx="7684">
                  <c:v>7.7074000000000004E-2</c:v>
                </c:pt>
                <c:pt idx="7685">
                  <c:v>7.7035000000000006E-2</c:v>
                </c:pt>
                <c:pt idx="7686">
                  <c:v>7.6994999999999994E-2</c:v>
                </c:pt>
                <c:pt idx="7687">
                  <c:v>7.6949000000000004E-2</c:v>
                </c:pt>
                <c:pt idx="7688">
                  <c:v>7.6915999999999998E-2</c:v>
                </c:pt>
                <c:pt idx="7689">
                  <c:v>7.6864000000000002E-2</c:v>
                </c:pt>
                <c:pt idx="7690">
                  <c:v>7.6830999999999997E-2</c:v>
                </c:pt>
                <c:pt idx="7691">
                  <c:v>7.6790999999999998E-2</c:v>
                </c:pt>
                <c:pt idx="7692">
                  <c:v>7.6758000000000007E-2</c:v>
                </c:pt>
                <c:pt idx="7693">
                  <c:v>7.6718999999999996E-2</c:v>
                </c:pt>
                <c:pt idx="7694">
                  <c:v>7.6691999999999996E-2</c:v>
                </c:pt>
                <c:pt idx="7695">
                  <c:v>7.6659000000000005E-2</c:v>
                </c:pt>
                <c:pt idx="7696">
                  <c:v>7.6626E-2</c:v>
                </c:pt>
                <c:pt idx="7697">
                  <c:v>7.6593999999999995E-2</c:v>
                </c:pt>
                <c:pt idx="7698">
                  <c:v>7.6574000000000003E-2</c:v>
                </c:pt>
                <c:pt idx="7699">
                  <c:v>7.6540999999999998E-2</c:v>
                </c:pt>
                <c:pt idx="7700">
                  <c:v>7.6513999999999999E-2</c:v>
                </c:pt>
                <c:pt idx="7701">
                  <c:v>7.6481999999999994E-2</c:v>
                </c:pt>
                <c:pt idx="7702">
                  <c:v>7.6449000000000003E-2</c:v>
                </c:pt>
                <c:pt idx="7703">
                  <c:v>7.6415999999999998E-2</c:v>
                </c:pt>
                <c:pt idx="7704">
                  <c:v>7.6396000000000006E-2</c:v>
                </c:pt>
                <c:pt idx="7705">
                  <c:v>7.6350000000000001E-2</c:v>
                </c:pt>
                <c:pt idx="7706">
                  <c:v>7.6323000000000002E-2</c:v>
                </c:pt>
                <c:pt idx="7707">
                  <c:v>7.6297000000000004E-2</c:v>
                </c:pt>
                <c:pt idx="7708">
                  <c:v>7.6271000000000005E-2</c:v>
                </c:pt>
                <c:pt idx="7709">
                  <c:v>7.6244000000000006E-2</c:v>
                </c:pt>
                <c:pt idx="7710">
                  <c:v>7.6225000000000001E-2</c:v>
                </c:pt>
                <c:pt idx="7711">
                  <c:v>7.6191999999999996E-2</c:v>
                </c:pt>
                <c:pt idx="7712">
                  <c:v>7.6164999999999997E-2</c:v>
                </c:pt>
                <c:pt idx="7713">
                  <c:v>7.6138999999999998E-2</c:v>
                </c:pt>
                <c:pt idx="7714">
                  <c:v>7.6119000000000006E-2</c:v>
                </c:pt>
                <c:pt idx="7715">
                  <c:v>7.6086000000000001E-2</c:v>
                </c:pt>
                <c:pt idx="7716">
                  <c:v>7.6066999999999996E-2</c:v>
                </c:pt>
                <c:pt idx="7717">
                  <c:v>7.6034000000000004E-2</c:v>
                </c:pt>
                <c:pt idx="7718">
                  <c:v>7.6000999999999999E-2</c:v>
                </c:pt>
                <c:pt idx="7719">
                  <c:v>7.5967999999999994E-2</c:v>
                </c:pt>
                <c:pt idx="7720">
                  <c:v>7.5940999999999995E-2</c:v>
                </c:pt>
                <c:pt idx="7721">
                  <c:v>7.5901999999999997E-2</c:v>
                </c:pt>
                <c:pt idx="7722">
                  <c:v>7.5869000000000006E-2</c:v>
                </c:pt>
                <c:pt idx="7723">
                  <c:v>7.5836000000000001E-2</c:v>
                </c:pt>
                <c:pt idx="7724">
                  <c:v>7.5810000000000002E-2</c:v>
                </c:pt>
                <c:pt idx="7725">
                  <c:v>7.5770000000000004E-2</c:v>
                </c:pt>
                <c:pt idx="7726">
                  <c:v>7.5744000000000006E-2</c:v>
                </c:pt>
                <c:pt idx="7727">
                  <c:v>7.5711000000000001E-2</c:v>
                </c:pt>
                <c:pt idx="7728">
                  <c:v>7.5677999999999995E-2</c:v>
                </c:pt>
                <c:pt idx="7729">
                  <c:v>7.5651999999999997E-2</c:v>
                </c:pt>
                <c:pt idx="7730">
                  <c:v>7.5619000000000006E-2</c:v>
                </c:pt>
                <c:pt idx="7731">
                  <c:v>7.5586E-2</c:v>
                </c:pt>
                <c:pt idx="7732">
                  <c:v>7.5559000000000001E-2</c:v>
                </c:pt>
                <c:pt idx="7733">
                  <c:v>7.5520000000000004E-2</c:v>
                </c:pt>
                <c:pt idx="7734">
                  <c:v>7.5480000000000005E-2</c:v>
                </c:pt>
                <c:pt idx="7735">
                  <c:v>7.5440999999999994E-2</c:v>
                </c:pt>
                <c:pt idx="7736">
                  <c:v>7.5408000000000003E-2</c:v>
                </c:pt>
                <c:pt idx="7737">
                  <c:v>7.5361999999999998E-2</c:v>
                </c:pt>
                <c:pt idx="7738">
                  <c:v>7.5328999999999993E-2</c:v>
                </c:pt>
                <c:pt idx="7739">
                  <c:v>7.5288999999999995E-2</c:v>
                </c:pt>
                <c:pt idx="7740">
                  <c:v>7.5256000000000003E-2</c:v>
                </c:pt>
                <c:pt idx="7741">
                  <c:v>7.5217000000000006E-2</c:v>
                </c:pt>
                <c:pt idx="7742">
                  <c:v>7.5190999999999994E-2</c:v>
                </c:pt>
                <c:pt idx="7743">
                  <c:v>7.5150999999999996E-2</c:v>
                </c:pt>
                <c:pt idx="7744">
                  <c:v>7.5118000000000004E-2</c:v>
                </c:pt>
                <c:pt idx="7745">
                  <c:v>7.5084999999999999E-2</c:v>
                </c:pt>
                <c:pt idx="7746">
                  <c:v>7.5051999999999994E-2</c:v>
                </c:pt>
                <c:pt idx="7747">
                  <c:v>7.5019000000000002E-2</c:v>
                </c:pt>
                <c:pt idx="7748">
                  <c:v>7.4985999999999997E-2</c:v>
                </c:pt>
                <c:pt idx="7749">
                  <c:v>7.4947E-2</c:v>
                </c:pt>
                <c:pt idx="7750">
                  <c:v>7.4907000000000001E-2</c:v>
                </c:pt>
                <c:pt idx="7751">
                  <c:v>7.4868000000000004E-2</c:v>
                </c:pt>
                <c:pt idx="7752">
                  <c:v>7.4841000000000005E-2</c:v>
                </c:pt>
                <c:pt idx="7753">
                  <c:v>7.4788999999999994E-2</c:v>
                </c:pt>
                <c:pt idx="7754">
                  <c:v>7.4756000000000003E-2</c:v>
                </c:pt>
                <c:pt idx="7755">
                  <c:v>7.4716000000000005E-2</c:v>
                </c:pt>
                <c:pt idx="7756">
                  <c:v>7.4682999999999999E-2</c:v>
                </c:pt>
                <c:pt idx="7757">
                  <c:v>7.4649999999999994E-2</c:v>
                </c:pt>
                <c:pt idx="7758">
                  <c:v>7.4618000000000004E-2</c:v>
                </c:pt>
                <c:pt idx="7759">
                  <c:v>7.4578000000000005E-2</c:v>
                </c:pt>
                <c:pt idx="7760">
                  <c:v>7.4545E-2</c:v>
                </c:pt>
                <c:pt idx="7761">
                  <c:v>7.4511999999999995E-2</c:v>
                </c:pt>
                <c:pt idx="7762">
                  <c:v>7.4485999999999997E-2</c:v>
                </c:pt>
                <c:pt idx="7763">
                  <c:v>7.4445999999999998E-2</c:v>
                </c:pt>
                <c:pt idx="7764">
                  <c:v>7.442E-2</c:v>
                </c:pt>
                <c:pt idx="7765">
                  <c:v>7.4373999999999996E-2</c:v>
                </c:pt>
                <c:pt idx="7766">
                  <c:v>7.4341000000000004E-2</c:v>
                </c:pt>
                <c:pt idx="7767">
                  <c:v>7.4301000000000006E-2</c:v>
                </c:pt>
                <c:pt idx="7768">
                  <c:v>7.4268000000000001E-2</c:v>
                </c:pt>
                <c:pt idx="7769">
                  <c:v>7.4221999999999996E-2</c:v>
                </c:pt>
                <c:pt idx="7770">
                  <c:v>7.4182999999999999E-2</c:v>
                </c:pt>
                <c:pt idx="7771">
                  <c:v>7.4143000000000001E-2</c:v>
                </c:pt>
                <c:pt idx="7772">
                  <c:v>7.4109999999999995E-2</c:v>
                </c:pt>
                <c:pt idx="7773">
                  <c:v>7.4077000000000004E-2</c:v>
                </c:pt>
                <c:pt idx="7774">
                  <c:v>7.4045E-2</c:v>
                </c:pt>
                <c:pt idx="7775">
                  <c:v>7.4005000000000001E-2</c:v>
                </c:pt>
                <c:pt idx="7776">
                  <c:v>7.3971999999999996E-2</c:v>
                </c:pt>
                <c:pt idx="7777">
                  <c:v>7.3939000000000005E-2</c:v>
                </c:pt>
                <c:pt idx="7778">
                  <c:v>7.3905999999999999E-2</c:v>
                </c:pt>
                <c:pt idx="7779">
                  <c:v>7.3872999999999994E-2</c:v>
                </c:pt>
                <c:pt idx="7780">
                  <c:v>7.3840000000000003E-2</c:v>
                </c:pt>
                <c:pt idx="7781">
                  <c:v>7.3801000000000005E-2</c:v>
                </c:pt>
                <c:pt idx="7782">
                  <c:v>7.3760999999999993E-2</c:v>
                </c:pt>
                <c:pt idx="7783">
                  <c:v>7.3721999999999996E-2</c:v>
                </c:pt>
                <c:pt idx="7784">
                  <c:v>7.3694999999999997E-2</c:v>
                </c:pt>
                <c:pt idx="7785">
                  <c:v>7.3643E-2</c:v>
                </c:pt>
                <c:pt idx="7786">
                  <c:v>7.3609999999999995E-2</c:v>
                </c:pt>
                <c:pt idx="7787">
                  <c:v>7.3577000000000004E-2</c:v>
                </c:pt>
                <c:pt idx="7788">
                  <c:v>7.3543999999999998E-2</c:v>
                </c:pt>
                <c:pt idx="7789">
                  <c:v>7.3504E-2</c:v>
                </c:pt>
                <c:pt idx="7790">
                  <c:v>7.3478000000000002E-2</c:v>
                </c:pt>
                <c:pt idx="7791">
                  <c:v>7.3444999999999996E-2</c:v>
                </c:pt>
                <c:pt idx="7792">
                  <c:v>7.3412000000000005E-2</c:v>
                </c:pt>
                <c:pt idx="7793">
                  <c:v>7.3386000000000007E-2</c:v>
                </c:pt>
                <c:pt idx="7794">
                  <c:v>7.3359999999999995E-2</c:v>
                </c:pt>
                <c:pt idx="7795">
                  <c:v>7.3327000000000003E-2</c:v>
                </c:pt>
                <c:pt idx="7796">
                  <c:v>7.3300000000000004E-2</c:v>
                </c:pt>
                <c:pt idx="7797">
                  <c:v>7.3261000000000007E-2</c:v>
                </c:pt>
                <c:pt idx="7798">
                  <c:v>7.3228000000000001E-2</c:v>
                </c:pt>
                <c:pt idx="7799">
                  <c:v>7.3194999999999996E-2</c:v>
                </c:pt>
                <c:pt idx="7800">
                  <c:v>7.3167999999999997E-2</c:v>
                </c:pt>
                <c:pt idx="7801">
                  <c:v>7.3122000000000006E-2</c:v>
                </c:pt>
                <c:pt idx="7802">
                  <c:v>7.3095999999999994E-2</c:v>
                </c:pt>
                <c:pt idx="7803">
                  <c:v>7.3063000000000003E-2</c:v>
                </c:pt>
                <c:pt idx="7804">
                  <c:v>7.3037000000000005E-2</c:v>
                </c:pt>
                <c:pt idx="7805">
                  <c:v>7.3003999999999999E-2</c:v>
                </c:pt>
                <c:pt idx="7806">
                  <c:v>7.2983999999999993E-2</c:v>
                </c:pt>
                <c:pt idx="7807">
                  <c:v>7.2951000000000002E-2</c:v>
                </c:pt>
                <c:pt idx="7808">
                  <c:v>7.2925000000000004E-2</c:v>
                </c:pt>
                <c:pt idx="7809">
                  <c:v>7.2898000000000004E-2</c:v>
                </c:pt>
                <c:pt idx="7810">
                  <c:v>7.2878999999999999E-2</c:v>
                </c:pt>
                <c:pt idx="7811">
                  <c:v>7.2845999999999994E-2</c:v>
                </c:pt>
                <c:pt idx="7812">
                  <c:v>7.2826000000000002E-2</c:v>
                </c:pt>
                <c:pt idx="7813">
                  <c:v>7.2792999999999997E-2</c:v>
                </c:pt>
                <c:pt idx="7814">
                  <c:v>7.2760000000000005E-2</c:v>
                </c:pt>
                <c:pt idx="7815">
                  <c:v>7.2727E-2</c:v>
                </c:pt>
                <c:pt idx="7816">
                  <c:v>7.2701000000000002E-2</c:v>
                </c:pt>
                <c:pt idx="7817">
                  <c:v>7.2661000000000003E-2</c:v>
                </c:pt>
                <c:pt idx="7818">
                  <c:v>7.2627999999999998E-2</c:v>
                </c:pt>
                <c:pt idx="7819">
                  <c:v>7.2602E-2</c:v>
                </c:pt>
                <c:pt idx="7820">
                  <c:v>7.2576000000000002E-2</c:v>
                </c:pt>
                <c:pt idx="7821">
                  <c:v>7.2542999999999996E-2</c:v>
                </c:pt>
                <c:pt idx="7822">
                  <c:v>7.2515999999999997E-2</c:v>
                </c:pt>
                <c:pt idx="7823">
                  <c:v>7.2483000000000006E-2</c:v>
                </c:pt>
                <c:pt idx="7824">
                  <c:v>7.2456999999999994E-2</c:v>
                </c:pt>
                <c:pt idx="7825">
                  <c:v>7.2430999999999995E-2</c:v>
                </c:pt>
                <c:pt idx="7826">
                  <c:v>7.2403999999999996E-2</c:v>
                </c:pt>
                <c:pt idx="7827">
                  <c:v>7.2372000000000006E-2</c:v>
                </c:pt>
                <c:pt idx="7828">
                  <c:v>7.2345000000000007E-2</c:v>
                </c:pt>
                <c:pt idx="7829">
                  <c:v>7.2312000000000001E-2</c:v>
                </c:pt>
                <c:pt idx="7830">
                  <c:v>7.2278999999999996E-2</c:v>
                </c:pt>
                <c:pt idx="7831">
                  <c:v>7.2246000000000005E-2</c:v>
                </c:pt>
                <c:pt idx="7832">
                  <c:v>7.2220000000000006E-2</c:v>
                </c:pt>
                <c:pt idx="7833">
                  <c:v>7.2174000000000002E-2</c:v>
                </c:pt>
                <c:pt idx="7834">
                  <c:v>7.2140999999999997E-2</c:v>
                </c:pt>
                <c:pt idx="7835">
                  <c:v>7.2108000000000005E-2</c:v>
                </c:pt>
                <c:pt idx="7836">
                  <c:v>7.2081999999999993E-2</c:v>
                </c:pt>
                <c:pt idx="7837">
                  <c:v>7.2049000000000002E-2</c:v>
                </c:pt>
                <c:pt idx="7838">
                  <c:v>7.2022000000000003E-2</c:v>
                </c:pt>
                <c:pt idx="7839">
                  <c:v>7.1988999999999997E-2</c:v>
                </c:pt>
                <c:pt idx="7840">
                  <c:v>7.1956999999999993E-2</c:v>
                </c:pt>
                <c:pt idx="7841">
                  <c:v>7.1929999999999994E-2</c:v>
                </c:pt>
                <c:pt idx="7842">
                  <c:v>7.1903999999999996E-2</c:v>
                </c:pt>
                <c:pt idx="7843">
                  <c:v>7.1871000000000004E-2</c:v>
                </c:pt>
                <c:pt idx="7844">
                  <c:v>7.1845000000000006E-2</c:v>
                </c:pt>
                <c:pt idx="7845">
                  <c:v>7.1804999999999994E-2</c:v>
                </c:pt>
                <c:pt idx="7846">
                  <c:v>7.1772000000000002E-2</c:v>
                </c:pt>
                <c:pt idx="7847">
                  <c:v>7.1733000000000005E-2</c:v>
                </c:pt>
                <c:pt idx="7848">
                  <c:v>7.1706000000000006E-2</c:v>
                </c:pt>
                <c:pt idx="7849">
                  <c:v>7.1660000000000001E-2</c:v>
                </c:pt>
                <c:pt idx="7850">
                  <c:v>7.1626999999999996E-2</c:v>
                </c:pt>
                <c:pt idx="7851">
                  <c:v>7.1594000000000005E-2</c:v>
                </c:pt>
                <c:pt idx="7852">
                  <c:v>7.1561E-2</c:v>
                </c:pt>
                <c:pt idx="7853">
                  <c:v>7.1527999999999994E-2</c:v>
                </c:pt>
                <c:pt idx="7854">
                  <c:v>7.1495000000000003E-2</c:v>
                </c:pt>
                <c:pt idx="7855">
                  <c:v>7.1462999999999999E-2</c:v>
                </c:pt>
                <c:pt idx="7856">
                  <c:v>7.1429999999999993E-2</c:v>
                </c:pt>
                <c:pt idx="7857">
                  <c:v>7.1397000000000002E-2</c:v>
                </c:pt>
                <c:pt idx="7858">
                  <c:v>7.1370000000000003E-2</c:v>
                </c:pt>
                <c:pt idx="7859">
                  <c:v>7.1331000000000006E-2</c:v>
                </c:pt>
                <c:pt idx="7860">
                  <c:v>7.1304000000000006E-2</c:v>
                </c:pt>
                <c:pt idx="7861">
                  <c:v>7.1264999999999995E-2</c:v>
                </c:pt>
                <c:pt idx="7862">
                  <c:v>7.1232000000000004E-2</c:v>
                </c:pt>
                <c:pt idx="7863">
                  <c:v>7.1193000000000006E-2</c:v>
                </c:pt>
                <c:pt idx="7864">
                  <c:v>7.1160000000000001E-2</c:v>
                </c:pt>
                <c:pt idx="7865">
                  <c:v>7.1112999999999996E-2</c:v>
                </c:pt>
                <c:pt idx="7866">
                  <c:v>7.1081000000000005E-2</c:v>
                </c:pt>
                <c:pt idx="7867">
                  <c:v>7.1041000000000007E-2</c:v>
                </c:pt>
                <c:pt idx="7868">
                  <c:v>7.1014999999999995E-2</c:v>
                </c:pt>
                <c:pt idx="7869">
                  <c:v>7.0974999999999996E-2</c:v>
                </c:pt>
                <c:pt idx="7870">
                  <c:v>7.0948999999999998E-2</c:v>
                </c:pt>
                <c:pt idx="7871">
                  <c:v>7.0916000000000007E-2</c:v>
                </c:pt>
                <c:pt idx="7872">
                  <c:v>7.0883000000000002E-2</c:v>
                </c:pt>
                <c:pt idx="7873">
                  <c:v>7.0857000000000003E-2</c:v>
                </c:pt>
                <c:pt idx="7874">
                  <c:v>7.0823999999999998E-2</c:v>
                </c:pt>
                <c:pt idx="7875">
                  <c:v>7.0791000000000007E-2</c:v>
                </c:pt>
                <c:pt idx="7876">
                  <c:v>7.0763999999999994E-2</c:v>
                </c:pt>
                <c:pt idx="7877">
                  <c:v>7.0731000000000002E-2</c:v>
                </c:pt>
                <c:pt idx="7878">
                  <c:v>7.0698999999999998E-2</c:v>
                </c:pt>
                <c:pt idx="7879">
                  <c:v>7.0659E-2</c:v>
                </c:pt>
                <c:pt idx="7880">
                  <c:v>7.0633000000000001E-2</c:v>
                </c:pt>
                <c:pt idx="7881">
                  <c:v>7.0586999999999997E-2</c:v>
                </c:pt>
                <c:pt idx="7882">
                  <c:v>7.0554000000000006E-2</c:v>
                </c:pt>
                <c:pt idx="7883">
                  <c:v>7.0521E-2</c:v>
                </c:pt>
                <c:pt idx="7884">
                  <c:v>7.0494000000000001E-2</c:v>
                </c:pt>
                <c:pt idx="7885">
                  <c:v>7.0460999999999996E-2</c:v>
                </c:pt>
                <c:pt idx="7886">
                  <c:v>7.0434999999999998E-2</c:v>
                </c:pt>
                <c:pt idx="7887">
                  <c:v>7.0402000000000006E-2</c:v>
                </c:pt>
                <c:pt idx="7888">
                  <c:v>7.0369000000000001E-2</c:v>
                </c:pt>
                <c:pt idx="7889">
                  <c:v>7.0343000000000003E-2</c:v>
                </c:pt>
                <c:pt idx="7890">
                  <c:v>7.0316000000000004E-2</c:v>
                </c:pt>
                <c:pt idx="7891">
                  <c:v>7.0277000000000006E-2</c:v>
                </c:pt>
                <c:pt idx="7892">
                  <c:v>7.0250999999999994E-2</c:v>
                </c:pt>
                <c:pt idx="7893">
                  <c:v>7.0218000000000003E-2</c:v>
                </c:pt>
                <c:pt idx="7894">
                  <c:v>7.0178000000000004E-2</c:v>
                </c:pt>
                <c:pt idx="7895">
                  <c:v>7.0139000000000007E-2</c:v>
                </c:pt>
                <c:pt idx="7896">
                  <c:v>7.0111999999999994E-2</c:v>
                </c:pt>
                <c:pt idx="7897">
                  <c:v>7.0066000000000003E-2</c:v>
                </c:pt>
                <c:pt idx="7898">
                  <c:v>7.0027000000000006E-2</c:v>
                </c:pt>
                <c:pt idx="7899">
                  <c:v>6.9994000000000001E-2</c:v>
                </c:pt>
                <c:pt idx="7900">
                  <c:v>6.9960999999999995E-2</c:v>
                </c:pt>
                <c:pt idx="7901">
                  <c:v>6.9920999999999997E-2</c:v>
                </c:pt>
                <c:pt idx="7902">
                  <c:v>6.9894999999999999E-2</c:v>
                </c:pt>
                <c:pt idx="7903">
                  <c:v>6.9855E-2</c:v>
                </c:pt>
                <c:pt idx="7904">
                  <c:v>6.9821999999999995E-2</c:v>
                </c:pt>
                <c:pt idx="7905">
                  <c:v>6.9790000000000005E-2</c:v>
                </c:pt>
                <c:pt idx="7906">
                  <c:v>6.9757E-2</c:v>
                </c:pt>
                <c:pt idx="7907">
                  <c:v>6.9723999999999994E-2</c:v>
                </c:pt>
                <c:pt idx="7908">
                  <c:v>6.9691000000000003E-2</c:v>
                </c:pt>
                <c:pt idx="7909">
                  <c:v>6.9651000000000005E-2</c:v>
                </c:pt>
                <c:pt idx="7910">
                  <c:v>6.9611999999999993E-2</c:v>
                </c:pt>
                <c:pt idx="7911">
                  <c:v>6.9579000000000002E-2</c:v>
                </c:pt>
                <c:pt idx="7912">
                  <c:v>6.9545999999999997E-2</c:v>
                </c:pt>
                <c:pt idx="7913">
                  <c:v>6.9500000000000006E-2</c:v>
                </c:pt>
                <c:pt idx="7914">
                  <c:v>6.9467000000000001E-2</c:v>
                </c:pt>
                <c:pt idx="7915">
                  <c:v>6.9427000000000003E-2</c:v>
                </c:pt>
                <c:pt idx="7916">
                  <c:v>6.9401000000000004E-2</c:v>
                </c:pt>
                <c:pt idx="7917">
                  <c:v>6.9367999999999999E-2</c:v>
                </c:pt>
                <c:pt idx="7918">
                  <c:v>6.9342000000000001E-2</c:v>
                </c:pt>
                <c:pt idx="7919">
                  <c:v>6.9302000000000002E-2</c:v>
                </c:pt>
                <c:pt idx="7920">
                  <c:v>6.9268999999999997E-2</c:v>
                </c:pt>
                <c:pt idx="7921">
                  <c:v>6.9242999999999999E-2</c:v>
                </c:pt>
                <c:pt idx="7922">
                  <c:v>6.9217000000000001E-2</c:v>
                </c:pt>
                <c:pt idx="7923">
                  <c:v>6.9183999999999996E-2</c:v>
                </c:pt>
                <c:pt idx="7924">
                  <c:v>6.9156999999999996E-2</c:v>
                </c:pt>
                <c:pt idx="7925">
                  <c:v>6.9124000000000005E-2</c:v>
                </c:pt>
                <c:pt idx="7926">
                  <c:v>6.9091E-2</c:v>
                </c:pt>
                <c:pt idx="7927">
                  <c:v>6.9052000000000002E-2</c:v>
                </c:pt>
                <c:pt idx="7928">
                  <c:v>6.9026000000000004E-2</c:v>
                </c:pt>
                <c:pt idx="7929">
                  <c:v>6.8978999999999999E-2</c:v>
                </c:pt>
                <c:pt idx="7930">
                  <c:v>6.8945999999999993E-2</c:v>
                </c:pt>
                <c:pt idx="7931">
                  <c:v>6.8914000000000003E-2</c:v>
                </c:pt>
                <c:pt idx="7932">
                  <c:v>6.8880999999999998E-2</c:v>
                </c:pt>
                <c:pt idx="7933">
                  <c:v>6.8848000000000006E-2</c:v>
                </c:pt>
                <c:pt idx="7934">
                  <c:v>6.8820999999999993E-2</c:v>
                </c:pt>
                <c:pt idx="7935">
                  <c:v>6.8781999999999996E-2</c:v>
                </c:pt>
                <c:pt idx="7936">
                  <c:v>6.8749000000000005E-2</c:v>
                </c:pt>
                <c:pt idx="7937">
                  <c:v>6.8723000000000006E-2</c:v>
                </c:pt>
                <c:pt idx="7938">
                  <c:v>6.8690000000000001E-2</c:v>
                </c:pt>
                <c:pt idx="7939">
                  <c:v>6.8656999999999996E-2</c:v>
                </c:pt>
                <c:pt idx="7940">
                  <c:v>6.8629999999999997E-2</c:v>
                </c:pt>
                <c:pt idx="7941">
                  <c:v>6.8590999999999999E-2</c:v>
                </c:pt>
                <c:pt idx="7942">
                  <c:v>6.8551000000000001E-2</c:v>
                </c:pt>
                <c:pt idx="7943">
                  <c:v>6.8512000000000003E-2</c:v>
                </c:pt>
                <c:pt idx="7944">
                  <c:v>6.8485000000000004E-2</c:v>
                </c:pt>
                <c:pt idx="7945">
                  <c:v>6.8439E-2</c:v>
                </c:pt>
                <c:pt idx="7946">
                  <c:v>6.8405999999999995E-2</c:v>
                </c:pt>
                <c:pt idx="7947">
                  <c:v>6.8373000000000003E-2</c:v>
                </c:pt>
                <c:pt idx="7948">
                  <c:v>6.8347000000000005E-2</c:v>
                </c:pt>
                <c:pt idx="7949">
                  <c:v>6.8314E-2</c:v>
                </c:pt>
                <c:pt idx="7950">
                  <c:v>6.8288000000000001E-2</c:v>
                </c:pt>
                <c:pt idx="7951">
                  <c:v>6.8254999999999996E-2</c:v>
                </c:pt>
                <c:pt idx="7952">
                  <c:v>6.8228999999999998E-2</c:v>
                </c:pt>
                <c:pt idx="7953">
                  <c:v>6.8201999999999999E-2</c:v>
                </c:pt>
                <c:pt idx="7954">
                  <c:v>6.8176E-2</c:v>
                </c:pt>
                <c:pt idx="7955">
                  <c:v>6.8150000000000002E-2</c:v>
                </c:pt>
                <c:pt idx="7956">
                  <c:v>6.8129999999999996E-2</c:v>
                </c:pt>
                <c:pt idx="7957">
                  <c:v>6.8097000000000005E-2</c:v>
                </c:pt>
                <c:pt idx="7958">
                  <c:v>6.8070000000000006E-2</c:v>
                </c:pt>
                <c:pt idx="7959">
                  <c:v>6.8038000000000001E-2</c:v>
                </c:pt>
                <c:pt idx="7960">
                  <c:v>6.8017999999999995E-2</c:v>
                </c:pt>
                <c:pt idx="7961">
                  <c:v>6.7977999999999997E-2</c:v>
                </c:pt>
                <c:pt idx="7962">
                  <c:v>6.7951999999999999E-2</c:v>
                </c:pt>
                <c:pt idx="7963">
                  <c:v>6.7926E-2</c:v>
                </c:pt>
                <c:pt idx="7964">
                  <c:v>6.7905999999999994E-2</c:v>
                </c:pt>
                <c:pt idx="7965">
                  <c:v>6.7878999999999995E-2</c:v>
                </c:pt>
                <c:pt idx="7966">
                  <c:v>6.7860000000000004E-2</c:v>
                </c:pt>
                <c:pt idx="7967">
                  <c:v>6.7833000000000004E-2</c:v>
                </c:pt>
                <c:pt idx="7968">
                  <c:v>6.7799999999999999E-2</c:v>
                </c:pt>
                <c:pt idx="7969">
                  <c:v>6.7780999999999994E-2</c:v>
                </c:pt>
                <c:pt idx="7970">
                  <c:v>6.7761000000000002E-2</c:v>
                </c:pt>
                <c:pt idx="7971">
                  <c:v>6.7727999999999997E-2</c:v>
                </c:pt>
                <c:pt idx="7972">
                  <c:v>6.7708000000000004E-2</c:v>
                </c:pt>
                <c:pt idx="7973">
                  <c:v>6.7674999999999999E-2</c:v>
                </c:pt>
                <c:pt idx="7974">
                  <c:v>6.7641999999999994E-2</c:v>
                </c:pt>
                <c:pt idx="7975">
                  <c:v>6.7602999999999996E-2</c:v>
                </c:pt>
                <c:pt idx="7976">
                  <c:v>6.7575999999999997E-2</c:v>
                </c:pt>
                <c:pt idx="7977">
                  <c:v>6.7537E-2</c:v>
                </c:pt>
                <c:pt idx="7978">
                  <c:v>6.7503999999999995E-2</c:v>
                </c:pt>
                <c:pt idx="7979">
                  <c:v>6.7471000000000003E-2</c:v>
                </c:pt>
                <c:pt idx="7980">
                  <c:v>6.7437999999999998E-2</c:v>
                </c:pt>
                <c:pt idx="7981">
                  <c:v>6.7405000000000007E-2</c:v>
                </c:pt>
                <c:pt idx="7982">
                  <c:v>6.7378999999999994E-2</c:v>
                </c:pt>
                <c:pt idx="7983">
                  <c:v>6.7338999999999996E-2</c:v>
                </c:pt>
                <c:pt idx="7984">
                  <c:v>6.7306000000000005E-2</c:v>
                </c:pt>
                <c:pt idx="7985">
                  <c:v>6.7280000000000006E-2</c:v>
                </c:pt>
                <c:pt idx="7986">
                  <c:v>6.7247000000000001E-2</c:v>
                </c:pt>
                <c:pt idx="7987">
                  <c:v>6.7213999999999996E-2</c:v>
                </c:pt>
                <c:pt idx="7988">
                  <c:v>6.7187999999999998E-2</c:v>
                </c:pt>
                <c:pt idx="7989">
                  <c:v>6.7147999999999999E-2</c:v>
                </c:pt>
                <c:pt idx="7990">
                  <c:v>6.7114999999999994E-2</c:v>
                </c:pt>
                <c:pt idx="7991">
                  <c:v>6.7075999999999997E-2</c:v>
                </c:pt>
                <c:pt idx="7992">
                  <c:v>6.7049999999999998E-2</c:v>
                </c:pt>
                <c:pt idx="7993">
                  <c:v>6.701E-2</c:v>
                </c:pt>
                <c:pt idx="7994">
                  <c:v>6.6976999999999995E-2</c:v>
                </c:pt>
                <c:pt idx="7995">
                  <c:v>6.6944000000000004E-2</c:v>
                </c:pt>
                <c:pt idx="7996">
                  <c:v>6.6918000000000005E-2</c:v>
                </c:pt>
                <c:pt idx="7997">
                  <c:v>6.6891000000000006E-2</c:v>
                </c:pt>
                <c:pt idx="7998">
                  <c:v>6.6864999999999994E-2</c:v>
                </c:pt>
                <c:pt idx="7999">
                  <c:v>6.6838999999999996E-2</c:v>
                </c:pt>
                <c:pt idx="8000">
                  <c:v>6.6806000000000004E-2</c:v>
                </c:pt>
                <c:pt idx="8001">
                  <c:v>6.6779000000000005E-2</c:v>
                </c:pt>
                <c:pt idx="8002">
                  <c:v>6.676E-2</c:v>
                </c:pt>
                <c:pt idx="8003">
                  <c:v>6.6733000000000001E-2</c:v>
                </c:pt>
                <c:pt idx="8004">
                  <c:v>6.6707000000000002E-2</c:v>
                </c:pt>
                <c:pt idx="8005">
                  <c:v>6.6673999999999997E-2</c:v>
                </c:pt>
                <c:pt idx="8006">
                  <c:v>6.6647999999999999E-2</c:v>
                </c:pt>
                <c:pt idx="8007">
                  <c:v>6.6614999999999994E-2</c:v>
                </c:pt>
                <c:pt idx="8008">
                  <c:v>6.6587999999999994E-2</c:v>
                </c:pt>
                <c:pt idx="8009">
                  <c:v>6.6548999999999997E-2</c:v>
                </c:pt>
                <c:pt idx="8010">
                  <c:v>6.6516000000000006E-2</c:v>
                </c:pt>
                <c:pt idx="8011">
                  <c:v>6.6483E-2</c:v>
                </c:pt>
                <c:pt idx="8012">
                  <c:v>6.6457000000000002E-2</c:v>
                </c:pt>
                <c:pt idx="8013">
                  <c:v>6.6423999999999997E-2</c:v>
                </c:pt>
                <c:pt idx="8014">
                  <c:v>6.6396999999999998E-2</c:v>
                </c:pt>
                <c:pt idx="8015">
                  <c:v>6.6358E-2</c:v>
                </c:pt>
                <c:pt idx="8016">
                  <c:v>6.6324999999999995E-2</c:v>
                </c:pt>
                <c:pt idx="8017">
                  <c:v>6.6298999999999997E-2</c:v>
                </c:pt>
                <c:pt idx="8018">
                  <c:v>6.6266000000000005E-2</c:v>
                </c:pt>
                <c:pt idx="8019">
                  <c:v>6.6233E-2</c:v>
                </c:pt>
                <c:pt idx="8020">
                  <c:v>6.6199999999999995E-2</c:v>
                </c:pt>
                <c:pt idx="8021">
                  <c:v>6.6159999999999997E-2</c:v>
                </c:pt>
                <c:pt idx="8022">
                  <c:v>6.6120999999999999E-2</c:v>
                </c:pt>
                <c:pt idx="8023">
                  <c:v>6.6081000000000001E-2</c:v>
                </c:pt>
                <c:pt idx="8024">
                  <c:v>6.6047999999999996E-2</c:v>
                </c:pt>
                <c:pt idx="8025">
                  <c:v>6.6002000000000005E-2</c:v>
                </c:pt>
                <c:pt idx="8026">
                  <c:v>6.5962999999999994E-2</c:v>
                </c:pt>
                <c:pt idx="8027">
                  <c:v>6.5930000000000002E-2</c:v>
                </c:pt>
                <c:pt idx="8028">
                  <c:v>6.5896999999999997E-2</c:v>
                </c:pt>
                <c:pt idx="8029">
                  <c:v>6.5856999999999999E-2</c:v>
                </c:pt>
                <c:pt idx="8030">
                  <c:v>6.5823999999999994E-2</c:v>
                </c:pt>
                <c:pt idx="8031">
                  <c:v>6.5784999999999996E-2</c:v>
                </c:pt>
                <c:pt idx="8032">
                  <c:v>6.5752000000000005E-2</c:v>
                </c:pt>
                <c:pt idx="8033">
                  <c:v>6.5719E-2</c:v>
                </c:pt>
                <c:pt idx="8034">
                  <c:v>6.5693000000000001E-2</c:v>
                </c:pt>
                <c:pt idx="8035">
                  <c:v>6.5653000000000003E-2</c:v>
                </c:pt>
                <c:pt idx="8036">
                  <c:v>6.5627000000000005E-2</c:v>
                </c:pt>
                <c:pt idx="8037">
                  <c:v>6.5587000000000006E-2</c:v>
                </c:pt>
                <c:pt idx="8038">
                  <c:v>6.5554000000000001E-2</c:v>
                </c:pt>
                <c:pt idx="8039">
                  <c:v>6.5515000000000004E-2</c:v>
                </c:pt>
                <c:pt idx="8040">
                  <c:v>6.5489000000000006E-2</c:v>
                </c:pt>
                <c:pt idx="8041">
                  <c:v>6.5448999999999993E-2</c:v>
                </c:pt>
                <c:pt idx="8042">
                  <c:v>6.5416000000000002E-2</c:v>
                </c:pt>
                <c:pt idx="8043">
                  <c:v>6.5382999999999997E-2</c:v>
                </c:pt>
                <c:pt idx="8044">
                  <c:v>6.5356999999999998E-2</c:v>
                </c:pt>
                <c:pt idx="8045">
                  <c:v>6.5323999999999993E-2</c:v>
                </c:pt>
                <c:pt idx="8046">
                  <c:v>6.5304000000000001E-2</c:v>
                </c:pt>
                <c:pt idx="8047">
                  <c:v>6.5270999999999996E-2</c:v>
                </c:pt>
                <c:pt idx="8048">
                  <c:v>6.5244999999999997E-2</c:v>
                </c:pt>
                <c:pt idx="8049">
                  <c:v>6.5217999999999998E-2</c:v>
                </c:pt>
                <c:pt idx="8050">
                  <c:v>6.5198999999999993E-2</c:v>
                </c:pt>
                <c:pt idx="8051">
                  <c:v>6.5166000000000002E-2</c:v>
                </c:pt>
                <c:pt idx="8052">
                  <c:v>6.5145999999999996E-2</c:v>
                </c:pt>
                <c:pt idx="8053">
                  <c:v>6.5113000000000004E-2</c:v>
                </c:pt>
                <c:pt idx="8054">
                  <c:v>6.5087000000000006E-2</c:v>
                </c:pt>
                <c:pt idx="8055">
                  <c:v>6.5060000000000007E-2</c:v>
                </c:pt>
                <c:pt idx="8056">
                  <c:v>6.5041000000000002E-2</c:v>
                </c:pt>
                <c:pt idx="8057">
                  <c:v>6.5001000000000003E-2</c:v>
                </c:pt>
                <c:pt idx="8058">
                  <c:v>6.4975000000000005E-2</c:v>
                </c:pt>
                <c:pt idx="8059">
                  <c:v>6.4954999999999999E-2</c:v>
                </c:pt>
                <c:pt idx="8060">
                  <c:v>6.4935000000000007E-2</c:v>
                </c:pt>
                <c:pt idx="8061">
                  <c:v>6.4908999999999994E-2</c:v>
                </c:pt>
                <c:pt idx="8062">
                  <c:v>6.4889000000000002E-2</c:v>
                </c:pt>
                <c:pt idx="8063">
                  <c:v>6.4863000000000004E-2</c:v>
                </c:pt>
                <c:pt idx="8064">
                  <c:v>6.4842999999999998E-2</c:v>
                </c:pt>
                <c:pt idx="8065">
                  <c:v>6.4823000000000006E-2</c:v>
                </c:pt>
                <c:pt idx="8066">
                  <c:v>6.4804E-2</c:v>
                </c:pt>
                <c:pt idx="8067">
                  <c:v>6.4777000000000001E-2</c:v>
                </c:pt>
                <c:pt idx="8068">
                  <c:v>6.4756999999999995E-2</c:v>
                </c:pt>
                <c:pt idx="8069">
                  <c:v>6.4730999999999997E-2</c:v>
                </c:pt>
                <c:pt idx="8070">
                  <c:v>6.4704999999999999E-2</c:v>
                </c:pt>
                <c:pt idx="8071">
                  <c:v>6.4671999999999993E-2</c:v>
                </c:pt>
                <c:pt idx="8072">
                  <c:v>6.4652000000000001E-2</c:v>
                </c:pt>
                <c:pt idx="8073">
                  <c:v>6.4613000000000004E-2</c:v>
                </c:pt>
                <c:pt idx="8074">
                  <c:v>6.4586000000000005E-2</c:v>
                </c:pt>
                <c:pt idx="8075">
                  <c:v>6.4560000000000006E-2</c:v>
                </c:pt>
                <c:pt idx="8076">
                  <c:v>6.4532999999999993E-2</c:v>
                </c:pt>
                <c:pt idx="8077">
                  <c:v>6.4501000000000003E-2</c:v>
                </c:pt>
                <c:pt idx="8078">
                  <c:v>6.4480999999999997E-2</c:v>
                </c:pt>
                <c:pt idx="8079">
                  <c:v>6.4448000000000005E-2</c:v>
                </c:pt>
                <c:pt idx="8080">
                  <c:v>6.4415E-2</c:v>
                </c:pt>
                <c:pt idx="8081">
                  <c:v>6.4389000000000002E-2</c:v>
                </c:pt>
                <c:pt idx="8082">
                  <c:v>6.4362000000000003E-2</c:v>
                </c:pt>
                <c:pt idx="8083">
                  <c:v>6.4328999999999997E-2</c:v>
                </c:pt>
                <c:pt idx="8084">
                  <c:v>6.4302999999999999E-2</c:v>
                </c:pt>
                <c:pt idx="8085">
                  <c:v>6.4269999999999994E-2</c:v>
                </c:pt>
                <c:pt idx="8086">
                  <c:v>6.4237000000000002E-2</c:v>
                </c:pt>
                <c:pt idx="8087">
                  <c:v>6.4198000000000005E-2</c:v>
                </c:pt>
                <c:pt idx="8088">
                  <c:v>6.4171000000000006E-2</c:v>
                </c:pt>
                <c:pt idx="8089">
                  <c:v>6.4125000000000001E-2</c:v>
                </c:pt>
                <c:pt idx="8090">
                  <c:v>6.4091999999999996E-2</c:v>
                </c:pt>
                <c:pt idx="8091">
                  <c:v>6.4059000000000005E-2</c:v>
                </c:pt>
                <c:pt idx="8092">
                  <c:v>6.4033000000000007E-2</c:v>
                </c:pt>
                <c:pt idx="8093">
                  <c:v>6.4000000000000001E-2</c:v>
                </c:pt>
                <c:pt idx="8094">
                  <c:v>6.3979999999999995E-2</c:v>
                </c:pt>
                <c:pt idx="8095">
                  <c:v>6.3947000000000004E-2</c:v>
                </c:pt>
                <c:pt idx="8096">
                  <c:v>6.3921000000000006E-2</c:v>
                </c:pt>
                <c:pt idx="8097">
                  <c:v>6.3894999999999993E-2</c:v>
                </c:pt>
                <c:pt idx="8098">
                  <c:v>6.3867999999999994E-2</c:v>
                </c:pt>
                <c:pt idx="8099">
                  <c:v>6.3841999999999996E-2</c:v>
                </c:pt>
                <c:pt idx="8100">
                  <c:v>6.3822000000000004E-2</c:v>
                </c:pt>
                <c:pt idx="8101">
                  <c:v>6.3788999999999998E-2</c:v>
                </c:pt>
                <c:pt idx="8102">
                  <c:v>6.3763E-2</c:v>
                </c:pt>
                <c:pt idx="8103">
                  <c:v>6.3736000000000001E-2</c:v>
                </c:pt>
                <c:pt idx="8104">
                  <c:v>6.3710000000000003E-2</c:v>
                </c:pt>
                <c:pt idx="8105">
                  <c:v>6.3676999999999997E-2</c:v>
                </c:pt>
                <c:pt idx="8106">
                  <c:v>6.3650999999999999E-2</c:v>
                </c:pt>
                <c:pt idx="8107">
                  <c:v>6.3625000000000001E-2</c:v>
                </c:pt>
                <c:pt idx="8108">
                  <c:v>6.3604999999999995E-2</c:v>
                </c:pt>
                <c:pt idx="8109">
                  <c:v>6.3572000000000004E-2</c:v>
                </c:pt>
                <c:pt idx="8110">
                  <c:v>6.3551999999999997E-2</c:v>
                </c:pt>
                <c:pt idx="8111">
                  <c:v>6.3525999999999999E-2</c:v>
                </c:pt>
                <c:pt idx="8112">
                  <c:v>6.3499E-2</c:v>
                </c:pt>
                <c:pt idx="8113">
                  <c:v>6.3473000000000002E-2</c:v>
                </c:pt>
                <c:pt idx="8114">
                  <c:v>6.3447000000000003E-2</c:v>
                </c:pt>
                <c:pt idx="8115">
                  <c:v>6.3413999999999998E-2</c:v>
                </c:pt>
                <c:pt idx="8116">
                  <c:v>6.3394000000000006E-2</c:v>
                </c:pt>
                <c:pt idx="8117">
                  <c:v>6.3353999999999994E-2</c:v>
                </c:pt>
                <c:pt idx="8118">
                  <c:v>6.3322000000000003E-2</c:v>
                </c:pt>
                <c:pt idx="8119">
                  <c:v>6.3282000000000005E-2</c:v>
                </c:pt>
                <c:pt idx="8120">
                  <c:v>6.3256000000000007E-2</c:v>
                </c:pt>
                <c:pt idx="8121">
                  <c:v>6.3210000000000002E-2</c:v>
                </c:pt>
                <c:pt idx="8122">
                  <c:v>6.3176999999999997E-2</c:v>
                </c:pt>
                <c:pt idx="8123">
                  <c:v>6.3136999999999999E-2</c:v>
                </c:pt>
                <c:pt idx="8124">
                  <c:v>6.3103999999999993E-2</c:v>
                </c:pt>
                <c:pt idx="8125">
                  <c:v>6.3064999999999996E-2</c:v>
                </c:pt>
                <c:pt idx="8126">
                  <c:v>6.3032000000000005E-2</c:v>
                </c:pt>
                <c:pt idx="8127">
                  <c:v>6.2998999999999999E-2</c:v>
                </c:pt>
                <c:pt idx="8128">
                  <c:v>6.2959000000000001E-2</c:v>
                </c:pt>
                <c:pt idx="8129">
                  <c:v>6.2925999999999996E-2</c:v>
                </c:pt>
                <c:pt idx="8130">
                  <c:v>6.2893000000000004E-2</c:v>
                </c:pt>
                <c:pt idx="8131">
                  <c:v>6.2859999999999999E-2</c:v>
                </c:pt>
                <c:pt idx="8132">
                  <c:v>6.2827999999999995E-2</c:v>
                </c:pt>
                <c:pt idx="8133">
                  <c:v>6.2787999999999997E-2</c:v>
                </c:pt>
                <c:pt idx="8134">
                  <c:v>6.2747999999999998E-2</c:v>
                </c:pt>
                <c:pt idx="8135">
                  <c:v>6.2709000000000001E-2</c:v>
                </c:pt>
                <c:pt idx="8136">
                  <c:v>6.2683000000000003E-2</c:v>
                </c:pt>
                <c:pt idx="8137">
                  <c:v>6.2636999999999998E-2</c:v>
                </c:pt>
                <c:pt idx="8138">
                  <c:v>6.2604000000000007E-2</c:v>
                </c:pt>
                <c:pt idx="8139">
                  <c:v>6.2571000000000002E-2</c:v>
                </c:pt>
                <c:pt idx="8140">
                  <c:v>6.2537999999999996E-2</c:v>
                </c:pt>
                <c:pt idx="8141">
                  <c:v>6.2505000000000005E-2</c:v>
                </c:pt>
                <c:pt idx="8142">
                  <c:v>6.2484999999999999E-2</c:v>
                </c:pt>
                <c:pt idx="8143">
                  <c:v>6.2452000000000001E-2</c:v>
                </c:pt>
                <c:pt idx="8144">
                  <c:v>6.2419000000000002E-2</c:v>
                </c:pt>
                <c:pt idx="8145">
                  <c:v>6.2392999999999997E-2</c:v>
                </c:pt>
                <c:pt idx="8146">
                  <c:v>6.2372999999999998E-2</c:v>
                </c:pt>
                <c:pt idx="8147">
                  <c:v>6.234E-2</c:v>
                </c:pt>
                <c:pt idx="8148">
                  <c:v>6.232E-2</c:v>
                </c:pt>
                <c:pt idx="8149">
                  <c:v>6.2287000000000002E-2</c:v>
                </c:pt>
                <c:pt idx="8150">
                  <c:v>6.2253999999999997E-2</c:v>
                </c:pt>
                <c:pt idx="8151">
                  <c:v>6.2222E-2</c:v>
                </c:pt>
                <c:pt idx="8152">
                  <c:v>6.2202E-2</c:v>
                </c:pt>
                <c:pt idx="8153">
                  <c:v>6.2162000000000002E-2</c:v>
                </c:pt>
                <c:pt idx="8154">
                  <c:v>6.2128999999999997E-2</c:v>
                </c:pt>
                <c:pt idx="8155">
                  <c:v>6.2102999999999998E-2</c:v>
                </c:pt>
                <c:pt idx="8156">
                  <c:v>6.2077E-2</c:v>
                </c:pt>
                <c:pt idx="8157">
                  <c:v>6.2044000000000002E-2</c:v>
                </c:pt>
                <c:pt idx="8158">
                  <c:v>6.2017000000000003E-2</c:v>
                </c:pt>
                <c:pt idx="8159">
                  <c:v>6.1990999999999997E-2</c:v>
                </c:pt>
                <c:pt idx="8160">
                  <c:v>6.1957999999999999E-2</c:v>
                </c:pt>
                <c:pt idx="8161">
                  <c:v>6.1932000000000001E-2</c:v>
                </c:pt>
                <c:pt idx="8162">
                  <c:v>6.1905000000000002E-2</c:v>
                </c:pt>
                <c:pt idx="8163">
                  <c:v>6.1879000000000003E-2</c:v>
                </c:pt>
                <c:pt idx="8164">
                  <c:v>6.1852999999999998E-2</c:v>
                </c:pt>
                <c:pt idx="8165">
                  <c:v>6.182E-2</c:v>
                </c:pt>
                <c:pt idx="8166">
                  <c:v>6.1787000000000002E-2</c:v>
                </c:pt>
                <c:pt idx="8167">
                  <c:v>6.1754000000000003E-2</c:v>
                </c:pt>
                <c:pt idx="8168">
                  <c:v>6.1727999999999998E-2</c:v>
                </c:pt>
                <c:pt idx="8169">
                  <c:v>6.1688E-2</c:v>
                </c:pt>
                <c:pt idx="8170">
                  <c:v>6.1655000000000001E-2</c:v>
                </c:pt>
                <c:pt idx="8171">
                  <c:v>6.1622000000000003E-2</c:v>
                </c:pt>
                <c:pt idx="8172">
                  <c:v>6.1595999999999998E-2</c:v>
                </c:pt>
                <c:pt idx="8173">
                  <c:v>6.1568999999999999E-2</c:v>
                </c:pt>
                <c:pt idx="8174">
                  <c:v>6.1543E-2</c:v>
                </c:pt>
                <c:pt idx="8175">
                  <c:v>6.1510000000000002E-2</c:v>
                </c:pt>
                <c:pt idx="8176">
                  <c:v>6.1483999999999997E-2</c:v>
                </c:pt>
                <c:pt idx="8177">
                  <c:v>6.1457999999999999E-2</c:v>
                </c:pt>
                <c:pt idx="8178">
                  <c:v>6.1430999999999999E-2</c:v>
                </c:pt>
                <c:pt idx="8179">
                  <c:v>6.1405000000000001E-2</c:v>
                </c:pt>
                <c:pt idx="8180">
                  <c:v>6.1378000000000002E-2</c:v>
                </c:pt>
                <c:pt idx="8181">
                  <c:v>6.1345999999999998E-2</c:v>
                </c:pt>
                <c:pt idx="8182">
                  <c:v>6.1318999999999999E-2</c:v>
                </c:pt>
                <c:pt idx="8183">
                  <c:v>6.1286E-2</c:v>
                </c:pt>
                <c:pt idx="8184">
                  <c:v>6.1260000000000002E-2</c:v>
                </c:pt>
                <c:pt idx="8185">
                  <c:v>6.1219999999999997E-2</c:v>
                </c:pt>
                <c:pt idx="8186">
                  <c:v>6.1193999999999998E-2</c:v>
                </c:pt>
                <c:pt idx="8187">
                  <c:v>6.1161E-2</c:v>
                </c:pt>
                <c:pt idx="8188">
                  <c:v>6.1135000000000002E-2</c:v>
                </c:pt>
                <c:pt idx="8189">
                  <c:v>6.1101999999999997E-2</c:v>
                </c:pt>
                <c:pt idx="8190">
                  <c:v>6.1074999999999997E-2</c:v>
                </c:pt>
                <c:pt idx="8191">
                  <c:v>6.1048999999999999E-2</c:v>
                </c:pt>
                <c:pt idx="8192">
                  <c:v>6.1016000000000001E-2</c:v>
                </c:pt>
                <c:pt idx="8193">
                  <c:v>6.0990000000000003E-2</c:v>
                </c:pt>
                <c:pt idx="8194">
                  <c:v>6.0963999999999997E-2</c:v>
                </c:pt>
                <c:pt idx="8195">
                  <c:v>6.0930999999999999E-2</c:v>
                </c:pt>
                <c:pt idx="8196">
                  <c:v>6.0904E-2</c:v>
                </c:pt>
                <c:pt idx="8197">
                  <c:v>6.0871000000000001E-2</c:v>
                </c:pt>
                <c:pt idx="8198">
                  <c:v>6.0838000000000003E-2</c:v>
                </c:pt>
                <c:pt idx="8199">
                  <c:v>6.0804999999999998E-2</c:v>
                </c:pt>
                <c:pt idx="8200">
                  <c:v>6.0779E-2</c:v>
                </c:pt>
                <c:pt idx="8201">
                  <c:v>6.0733000000000002E-2</c:v>
                </c:pt>
                <c:pt idx="8202">
                  <c:v>6.0706999999999997E-2</c:v>
                </c:pt>
                <c:pt idx="8203">
                  <c:v>6.0673999999999999E-2</c:v>
                </c:pt>
                <c:pt idx="8204">
                  <c:v>6.0647E-2</c:v>
                </c:pt>
                <c:pt idx="8205">
                  <c:v>6.0614000000000001E-2</c:v>
                </c:pt>
                <c:pt idx="8206">
                  <c:v>6.0588000000000003E-2</c:v>
                </c:pt>
                <c:pt idx="8207">
                  <c:v>6.0561999999999998E-2</c:v>
                </c:pt>
                <c:pt idx="8208">
                  <c:v>6.0534999999999999E-2</c:v>
                </c:pt>
                <c:pt idx="8209">
                  <c:v>6.0509E-2</c:v>
                </c:pt>
                <c:pt idx="8210">
                  <c:v>6.0489000000000001E-2</c:v>
                </c:pt>
                <c:pt idx="8211">
                  <c:v>6.0463000000000003E-2</c:v>
                </c:pt>
                <c:pt idx="8212">
                  <c:v>6.0442999999999997E-2</c:v>
                </c:pt>
                <c:pt idx="8213">
                  <c:v>6.0409999999999998E-2</c:v>
                </c:pt>
                <c:pt idx="8214">
                  <c:v>6.0384E-2</c:v>
                </c:pt>
                <c:pt idx="8215">
                  <c:v>6.0358000000000002E-2</c:v>
                </c:pt>
                <c:pt idx="8216">
                  <c:v>6.0338000000000003E-2</c:v>
                </c:pt>
                <c:pt idx="8217">
                  <c:v>6.0304999999999997E-2</c:v>
                </c:pt>
                <c:pt idx="8218">
                  <c:v>6.0284999999999998E-2</c:v>
                </c:pt>
                <c:pt idx="8219">
                  <c:v>6.0259E-2</c:v>
                </c:pt>
                <c:pt idx="8220">
                  <c:v>6.0246000000000001E-2</c:v>
                </c:pt>
                <c:pt idx="8221">
                  <c:v>6.0219000000000002E-2</c:v>
                </c:pt>
                <c:pt idx="8222">
                  <c:v>6.0206000000000003E-2</c:v>
                </c:pt>
                <c:pt idx="8223">
                  <c:v>6.0179999999999997E-2</c:v>
                </c:pt>
                <c:pt idx="8224">
                  <c:v>6.0159999999999998E-2</c:v>
                </c:pt>
                <c:pt idx="8225">
                  <c:v>6.0139999999999999E-2</c:v>
                </c:pt>
                <c:pt idx="8226">
                  <c:v>6.012E-2</c:v>
                </c:pt>
                <c:pt idx="8227">
                  <c:v>6.0094000000000002E-2</c:v>
                </c:pt>
                <c:pt idx="8228">
                  <c:v>6.0074000000000002E-2</c:v>
                </c:pt>
                <c:pt idx="8229">
                  <c:v>6.0047999999999997E-2</c:v>
                </c:pt>
                <c:pt idx="8230">
                  <c:v>6.0021999999999999E-2</c:v>
                </c:pt>
                <c:pt idx="8231">
                  <c:v>5.9989000000000001E-2</c:v>
                </c:pt>
                <c:pt idx="8232">
                  <c:v>5.9962000000000001E-2</c:v>
                </c:pt>
                <c:pt idx="8233">
                  <c:v>5.9922999999999997E-2</c:v>
                </c:pt>
                <c:pt idx="8234">
                  <c:v>5.9895999999999998E-2</c:v>
                </c:pt>
                <c:pt idx="8235">
                  <c:v>5.9864000000000001E-2</c:v>
                </c:pt>
                <c:pt idx="8236">
                  <c:v>5.9831000000000002E-2</c:v>
                </c:pt>
                <c:pt idx="8237">
                  <c:v>5.9797999999999997E-2</c:v>
                </c:pt>
                <c:pt idx="8238">
                  <c:v>5.9770999999999998E-2</c:v>
                </c:pt>
                <c:pt idx="8239">
                  <c:v>5.9732E-2</c:v>
                </c:pt>
                <c:pt idx="8240">
                  <c:v>5.9699000000000002E-2</c:v>
                </c:pt>
                <c:pt idx="8241">
                  <c:v>5.9665999999999997E-2</c:v>
                </c:pt>
                <c:pt idx="8242">
                  <c:v>5.9632999999999999E-2</c:v>
                </c:pt>
                <c:pt idx="8243">
                  <c:v>5.9594000000000001E-2</c:v>
                </c:pt>
                <c:pt idx="8244">
                  <c:v>5.9567000000000002E-2</c:v>
                </c:pt>
                <c:pt idx="8245">
                  <c:v>5.9520999999999998E-2</c:v>
                </c:pt>
                <c:pt idx="8246">
                  <c:v>5.9482E-2</c:v>
                </c:pt>
                <c:pt idx="8247">
                  <c:v>5.9442000000000002E-2</c:v>
                </c:pt>
                <c:pt idx="8248">
                  <c:v>5.9409000000000003E-2</c:v>
                </c:pt>
                <c:pt idx="8249">
                  <c:v>5.9362999999999999E-2</c:v>
                </c:pt>
                <c:pt idx="8250">
                  <c:v>5.9323000000000001E-2</c:v>
                </c:pt>
                <c:pt idx="8251">
                  <c:v>5.9291000000000003E-2</c:v>
                </c:pt>
                <c:pt idx="8252">
                  <c:v>5.9257999999999998E-2</c:v>
                </c:pt>
                <c:pt idx="8253">
                  <c:v>5.9225E-2</c:v>
                </c:pt>
                <c:pt idx="8254">
                  <c:v>5.9192000000000002E-2</c:v>
                </c:pt>
                <c:pt idx="8255">
                  <c:v>5.9159000000000003E-2</c:v>
                </c:pt>
                <c:pt idx="8256">
                  <c:v>5.9125999999999998E-2</c:v>
                </c:pt>
                <c:pt idx="8257">
                  <c:v>5.91E-2</c:v>
                </c:pt>
                <c:pt idx="8258">
                  <c:v>5.9073000000000001E-2</c:v>
                </c:pt>
                <c:pt idx="8259">
                  <c:v>5.9047000000000002E-2</c:v>
                </c:pt>
                <c:pt idx="8260">
                  <c:v>5.9020000000000003E-2</c:v>
                </c:pt>
                <c:pt idx="8261">
                  <c:v>5.8987999999999999E-2</c:v>
                </c:pt>
                <c:pt idx="8262">
                  <c:v>5.8961E-2</c:v>
                </c:pt>
                <c:pt idx="8263">
                  <c:v>5.8928000000000001E-2</c:v>
                </c:pt>
                <c:pt idx="8264">
                  <c:v>5.8909000000000003E-2</c:v>
                </c:pt>
                <c:pt idx="8265">
                  <c:v>5.8868999999999998E-2</c:v>
                </c:pt>
                <c:pt idx="8266">
                  <c:v>5.8842999999999999E-2</c:v>
                </c:pt>
                <c:pt idx="8267">
                  <c:v>5.8816E-2</c:v>
                </c:pt>
                <c:pt idx="8268">
                  <c:v>5.8790000000000002E-2</c:v>
                </c:pt>
                <c:pt idx="8269">
                  <c:v>5.8763999999999997E-2</c:v>
                </c:pt>
                <c:pt idx="8270">
                  <c:v>5.8743999999999998E-2</c:v>
                </c:pt>
                <c:pt idx="8271">
                  <c:v>5.8716999999999998E-2</c:v>
                </c:pt>
                <c:pt idx="8272">
                  <c:v>5.8691E-2</c:v>
                </c:pt>
                <c:pt idx="8273">
                  <c:v>5.8665000000000002E-2</c:v>
                </c:pt>
                <c:pt idx="8274">
                  <c:v>5.8645000000000003E-2</c:v>
                </c:pt>
                <c:pt idx="8275">
                  <c:v>5.8611999999999997E-2</c:v>
                </c:pt>
                <c:pt idx="8276">
                  <c:v>5.8591999999999998E-2</c:v>
                </c:pt>
                <c:pt idx="8277">
                  <c:v>5.8559E-2</c:v>
                </c:pt>
                <c:pt idx="8278">
                  <c:v>5.8526000000000002E-2</c:v>
                </c:pt>
                <c:pt idx="8279">
                  <c:v>5.8493999999999997E-2</c:v>
                </c:pt>
                <c:pt idx="8280">
                  <c:v>5.8466999999999998E-2</c:v>
                </c:pt>
                <c:pt idx="8281">
                  <c:v>5.8428000000000001E-2</c:v>
                </c:pt>
                <c:pt idx="8282">
                  <c:v>5.8401000000000002E-2</c:v>
                </c:pt>
                <c:pt idx="8283">
                  <c:v>5.8368000000000003E-2</c:v>
                </c:pt>
                <c:pt idx="8284">
                  <c:v>5.8341999999999998E-2</c:v>
                </c:pt>
                <c:pt idx="8285">
                  <c:v>5.8309E-2</c:v>
                </c:pt>
                <c:pt idx="8286">
                  <c:v>5.8289000000000001E-2</c:v>
                </c:pt>
                <c:pt idx="8287">
                  <c:v>5.8256000000000002E-2</c:v>
                </c:pt>
                <c:pt idx="8288">
                  <c:v>5.8229999999999997E-2</c:v>
                </c:pt>
                <c:pt idx="8289">
                  <c:v>5.8209999999999998E-2</c:v>
                </c:pt>
                <c:pt idx="8290">
                  <c:v>5.8184E-2</c:v>
                </c:pt>
                <c:pt idx="8291">
                  <c:v>5.8158000000000001E-2</c:v>
                </c:pt>
                <c:pt idx="8292">
                  <c:v>5.8138000000000002E-2</c:v>
                </c:pt>
                <c:pt idx="8293">
                  <c:v>5.8111999999999997E-2</c:v>
                </c:pt>
                <c:pt idx="8294">
                  <c:v>5.8084999999999998E-2</c:v>
                </c:pt>
                <c:pt idx="8295">
                  <c:v>5.8051999999999999E-2</c:v>
                </c:pt>
                <c:pt idx="8296">
                  <c:v>5.8032E-2</c:v>
                </c:pt>
                <c:pt idx="8297">
                  <c:v>5.8000000000000003E-2</c:v>
                </c:pt>
                <c:pt idx="8298">
                  <c:v>5.7972999999999997E-2</c:v>
                </c:pt>
                <c:pt idx="8299">
                  <c:v>5.7946999999999999E-2</c:v>
                </c:pt>
                <c:pt idx="8300">
                  <c:v>5.7926999999999999E-2</c:v>
                </c:pt>
                <c:pt idx="8301">
                  <c:v>5.7901000000000001E-2</c:v>
                </c:pt>
                <c:pt idx="8302">
                  <c:v>5.7888000000000002E-2</c:v>
                </c:pt>
                <c:pt idx="8303">
                  <c:v>5.7861000000000003E-2</c:v>
                </c:pt>
                <c:pt idx="8304">
                  <c:v>5.7834999999999998E-2</c:v>
                </c:pt>
                <c:pt idx="8305">
                  <c:v>5.7814999999999998E-2</c:v>
                </c:pt>
                <c:pt idx="8306">
                  <c:v>5.7794999999999999E-2</c:v>
                </c:pt>
                <c:pt idx="8307">
                  <c:v>5.7769000000000001E-2</c:v>
                </c:pt>
                <c:pt idx="8308">
                  <c:v>5.7743000000000003E-2</c:v>
                </c:pt>
                <c:pt idx="8309">
                  <c:v>5.7716000000000003E-2</c:v>
                </c:pt>
                <c:pt idx="8310">
                  <c:v>5.7682999999999998E-2</c:v>
                </c:pt>
                <c:pt idx="8311">
                  <c:v>5.765E-2</c:v>
                </c:pt>
                <c:pt idx="8312">
                  <c:v>5.7624000000000002E-2</c:v>
                </c:pt>
                <c:pt idx="8313">
                  <c:v>5.7584999999999997E-2</c:v>
                </c:pt>
                <c:pt idx="8314">
                  <c:v>5.7557999999999998E-2</c:v>
                </c:pt>
                <c:pt idx="8315">
                  <c:v>5.7525E-2</c:v>
                </c:pt>
                <c:pt idx="8316">
                  <c:v>5.7492000000000001E-2</c:v>
                </c:pt>
                <c:pt idx="8317">
                  <c:v>5.7459000000000003E-2</c:v>
                </c:pt>
                <c:pt idx="8318">
                  <c:v>5.7432999999999998E-2</c:v>
                </c:pt>
                <c:pt idx="8319">
                  <c:v>5.7394000000000001E-2</c:v>
                </c:pt>
                <c:pt idx="8320">
                  <c:v>5.7361000000000002E-2</c:v>
                </c:pt>
                <c:pt idx="8321">
                  <c:v>5.7334000000000003E-2</c:v>
                </c:pt>
                <c:pt idx="8322">
                  <c:v>5.7300999999999998E-2</c:v>
                </c:pt>
                <c:pt idx="8323">
                  <c:v>5.7267999999999999E-2</c:v>
                </c:pt>
                <c:pt idx="8324">
                  <c:v>5.7242000000000001E-2</c:v>
                </c:pt>
                <c:pt idx="8325">
                  <c:v>5.7202999999999997E-2</c:v>
                </c:pt>
                <c:pt idx="8326">
                  <c:v>5.7169999999999999E-2</c:v>
                </c:pt>
                <c:pt idx="8327">
                  <c:v>5.713E-2</c:v>
                </c:pt>
                <c:pt idx="8328">
                  <c:v>5.7104000000000002E-2</c:v>
                </c:pt>
                <c:pt idx="8329">
                  <c:v>5.7057999999999998E-2</c:v>
                </c:pt>
                <c:pt idx="8330">
                  <c:v>5.7030999999999998E-2</c:v>
                </c:pt>
                <c:pt idx="8331">
                  <c:v>5.6998E-2</c:v>
                </c:pt>
                <c:pt idx="8332">
                  <c:v>5.6972000000000002E-2</c:v>
                </c:pt>
                <c:pt idx="8333">
                  <c:v>5.6938999999999997E-2</c:v>
                </c:pt>
                <c:pt idx="8334">
                  <c:v>5.6912999999999998E-2</c:v>
                </c:pt>
                <c:pt idx="8335">
                  <c:v>5.6885999999999999E-2</c:v>
                </c:pt>
                <c:pt idx="8336">
                  <c:v>5.6853000000000001E-2</c:v>
                </c:pt>
                <c:pt idx="8337">
                  <c:v>5.6827000000000003E-2</c:v>
                </c:pt>
                <c:pt idx="8338">
                  <c:v>5.6807000000000003E-2</c:v>
                </c:pt>
                <c:pt idx="8339">
                  <c:v>5.6780999999999998E-2</c:v>
                </c:pt>
                <c:pt idx="8340">
                  <c:v>5.6755E-2</c:v>
                </c:pt>
                <c:pt idx="8341">
                  <c:v>5.6728000000000001E-2</c:v>
                </c:pt>
                <c:pt idx="8342">
                  <c:v>5.6695000000000002E-2</c:v>
                </c:pt>
                <c:pt idx="8343">
                  <c:v>5.6668999999999997E-2</c:v>
                </c:pt>
                <c:pt idx="8344">
                  <c:v>5.6642999999999999E-2</c:v>
                </c:pt>
                <c:pt idx="8345">
                  <c:v>5.6603000000000001E-2</c:v>
                </c:pt>
                <c:pt idx="8346">
                  <c:v>5.6577000000000002E-2</c:v>
                </c:pt>
                <c:pt idx="8347">
                  <c:v>5.6543999999999997E-2</c:v>
                </c:pt>
                <c:pt idx="8348">
                  <c:v>5.6523999999999998E-2</c:v>
                </c:pt>
                <c:pt idx="8349">
                  <c:v>5.6491E-2</c:v>
                </c:pt>
                <c:pt idx="8350">
                  <c:v>5.6465000000000001E-2</c:v>
                </c:pt>
                <c:pt idx="8351">
                  <c:v>5.6439000000000003E-2</c:v>
                </c:pt>
                <c:pt idx="8352">
                  <c:v>5.6405999999999998E-2</c:v>
                </c:pt>
                <c:pt idx="8353">
                  <c:v>5.6378999999999999E-2</c:v>
                </c:pt>
                <c:pt idx="8354">
                  <c:v>5.6353E-2</c:v>
                </c:pt>
                <c:pt idx="8355">
                  <c:v>5.6320000000000002E-2</c:v>
                </c:pt>
                <c:pt idx="8356">
                  <c:v>5.6293999999999997E-2</c:v>
                </c:pt>
                <c:pt idx="8357">
                  <c:v>5.6260999999999999E-2</c:v>
                </c:pt>
                <c:pt idx="8358">
                  <c:v>5.6228E-2</c:v>
                </c:pt>
                <c:pt idx="8359">
                  <c:v>5.6195000000000002E-2</c:v>
                </c:pt>
                <c:pt idx="8360">
                  <c:v>5.6161999999999997E-2</c:v>
                </c:pt>
                <c:pt idx="8361">
                  <c:v>5.6121999999999998E-2</c:v>
                </c:pt>
                <c:pt idx="8362">
                  <c:v>5.6089E-2</c:v>
                </c:pt>
                <c:pt idx="8363">
                  <c:v>5.6057000000000003E-2</c:v>
                </c:pt>
                <c:pt idx="8364">
                  <c:v>5.6023999999999997E-2</c:v>
                </c:pt>
                <c:pt idx="8365">
                  <c:v>5.5990999999999999E-2</c:v>
                </c:pt>
                <c:pt idx="8366">
                  <c:v>5.5964E-2</c:v>
                </c:pt>
                <c:pt idx="8367">
                  <c:v>5.5931000000000002E-2</c:v>
                </c:pt>
                <c:pt idx="8368">
                  <c:v>5.5898000000000003E-2</c:v>
                </c:pt>
                <c:pt idx="8369">
                  <c:v>5.5871999999999998E-2</c:v>
                </c:pt>
                <c:pt idx="8370">
                  <c:v>5.5846E-2</c:v>
                </c:pt>
                <c:pt idx="8371">
                  <c:v>5.5813000000000001E-2</c:v>
                </c:pt>
                <c:pt idx="8372">
                  <c:v>5.5786000000000002E-2</c:v>
                </c:pt>
                <c:pt idx="8373">
                  <c:v>5.5753999999999998E-2</c:v>
                </c:pt>
                <c:pt idx="8374">
                  <c:v>5.5721E-2</c:v>
                </c:pt>
                <c:pt idx="8375">
                  <c:v>5.5688000000000001E-2</c:v>
                </c:pt>
                <c:pt idx="8376">
                  <c:v>5.5661000000000002E-2</c:v>
                </c:pt>
                <c:pt idx="8377">
                  <c:v>5.5621999999999998E-2</c:v>
                </c:pt>
                <c:pt idx="8378">
                  <c:v>5.5589E-2</c:v>
                </c:pt>
                <c:pt idx="8379">
                  <c:v>5.5556000000000001E-2</c:v>
                </c:pt>
                <c:pt idx="8380">
                  <c:v>5.5530000000000003E-2</c:v>
                </c:pt>
                <c:pt idx="8381">
                  <c:v>5.5496999999999998E-2</c:v>
                </c:pt>
                <c:pt idx="8382">
                  <c:v>5.5469999999999998E-2</c:v>
                </c:pt>
                <c:pt idx="8383">
                  <c:v>5.5444E-2</c:v>
                </c:pt>
                <c:pt idx="8384">
                  <c:v>5.5411000000000002E-2</c:v>
                </c:pt>
                <c:pt idx="8385">
                  <c:v>5.5384999999999997E-2</c:v>
                </c:pt>
                <c:pt idx="8386">
                  <c:v>5.5364999999999998E-2</c:v>
                </c:pt>
                <c:pt idx="8387">
                  <c:v>5.5331999999999999E-2</c:v>
                </c:pt>
                <c:pt idx="8388">
                  <c:v>5.5312E-2</c:v>
                </c:pt>
                <c:pt idx="8389">
                  <c:v>5.5279000000000002E-2</c:v>
                </c:pt>
                <c:pt idx="8390">
                  <c:v>5.5246000000000003E-2</c:v>
                </c:pt>
                <c:pt idx="8391">
                  <c:v>5.5212999999999998E-2</c:v>
                </c:pt>
                <c:pt idx="8392">
                  <c:v>5.5194E-2</c:v>
                </c:pt>
                <c:pt idx="8393">
                  <c:v>5.5154000000000002E-2</c:v>
                </c:pt>
                <c:pt idx="8394">
                  <c:v>5.5128000000000003E-2</c:v>
                </c:pt>
                <c:pt idx="8395">
                  <c:v>5.5100999999999997E-2</c:v>
                </c:pt>
                <c:pt idx="8396">
                  <c:v>5.5074999999999999E-2</c:v>
                </c:pt>
                <c:pt idx="8397">
                  <c:v>5.5049000000000001E-2</c:v>
                </c:pt>
                <c:pt idx="8398">
                  <c:v>5.5022000000000001E-2</c:v>
                </c:pt>
                <c:pt idx="8399">
                  <c:v>5.4996000000000003E-2</c:v>
                </c:pt>
                <c:pt idx="8400">
                  <c:v>5.4969999999999998E-2</c:v>
                </c:pt>
                <c:pt idx="8401">
                  <c:v>5.4949999999999999E-2</c:v>
                </c:pt>
                <c:pt idx="8402">
                  <c:v>5.4924000000000001E-2</c:v>
                </c:pt>
                <c:pt idx="8403">
                  <c:v>5.4897000000000001E-2</c:v>
                </c:pt>
                <c:pt idx="8404">
                  <c:v>5.4878000000000003E-2</c:v>
                </c:pt>
                <c:pt idx="8405">
                  <c:v>5.4844999999999998E-2</c:v>
                </c:pt>
                <c:pt idx="8406">
                  <c:v>5.4817999999999999E-2</c:v>
                </c:pt>
                <c:pt idx="8407">
                  <c:v>5.4785E-2</c:v>
                </c:pt>
                <c:pt idx="8408">
                  <c:v>5.4759000000000002E-2</c:v>
                </c:pt>
                <c:pt idx="8409">
                  <c:v>5.4718999999999997E-2</c:v>
                </c:pt>
                <c:pt idx="8410">
                  <c:v>5.4685999999999998E-2</c:v>
                </c:pt>
                <c:pt idx="8411">
                  <c:v>5.466E-2</c:v>
                </c:pt>
                <c:pt idx="8412">
                  <c:v>5.4627000000000002E-2</c:v>
                </c:pt>
                <c:pt idx="8413">
                  <c:v>5.4593999999999997E-2</c:v>
                </c:pt>
                <c:pt idx="8414">
                  <c:v>5.4567999999999998E-2</c:v>
                </c:pt>
                <c:pt idx="8415">
                  <c:v>5.4535E-2</c:v>
                </c:pt>
                <c:pt idx="8416">
                  <c:v>5.4509000000000002E-2</c:v>
                </c:pt>
                <c:pt idx="8417">
                  <c:v>5.4475999999999997E-2</c:v>
                </c:pt>
                <c:pt idx="8418">
                  <c:v>5.4448999999999997E-2</c:v>
                </c:pt>
                <c:pt idx="8419">
                  <c:v>5.4415999999999999E-2</c:v>
                </c:pt>
                <c:pt idx="8420">
                  <c:v>5.4390000000000001E-2</c:v>
                </c:pt>
                <c:pt idx="8421">
                  <c:v>5.4350999999999997E-2</c:v>
                </c:pt>
                <c:pt idx="8422">
                  <c:v>5.4317999999999998E-2</c:v>
                </c:pt>
                <c:pt idx="8423">
                  <c:v>5.4285E-2</c:v>
                </c:pt>
                <c:pt idx="8424">
                  <c:v>5.4258000000000001E-2</c:v>
                </c:pt>
                <c:pt idx="8425">
                  <c:v>5.4219000000000003E-2</c:v>
                </c:pt>
                <c:pt idx="8426">
                  <c:v>5.4185999999999998E-2</c:v>
                </c:pt>
                <c:pt idx="8427">
                  <c:v>5.4153E-2</c:v>
                </c:pt>
                <c:pt idx="8428">
                  <c:v>5.4127000000000002E-2</c:v>
                </c:pt>
                <c:pt idx="8429">
                  <c:v>5.4100000000000002E-2</c:v>
                </c:pt>
                <c:pt idx="8430">
                  <c:v>5.4080999999999997E-2</c:v>
                </c:pt>
                <c:pt idx="8431">
                  <c:v>5.4047999999999999E-2</c:v>
                </c:pt>
                <c:pt idx="8432">
                  <c:v>5.4028E-2</c:v>
                </c:pt>
                <c:pt idx="8433">
                  <c:v>5.4001E-2</c:v>
                </c:pt>
                <c:pt idx="8434">
                  <c:v>5.3982000000000002E-2</c:v>
                </c:pt>
                <c:pt idx="8435">
                  <c:v>5.3962000000000003E-2</c:v>
                </c:pt>
                <c:pt idx="8436">
                  <c:v>5.3941999999999997E-2</c:v>
                </c:pt>
                <c:pt idx="8437">
                  <c:v>5.3915999999999999E-2</c:v>
                </c:pt>
                <c:pt idx="8438">
                  <c:v>5.389E-2</c:v>
                </c:pt>
                <c:pt idx="8439">
                  <c:v>5.3863000000000001E-2</c:v>
                </c:pt>
                <c:pt idx="8440">
                  <c:v>5.3843000000000002E-2</c:v>
                </c:pt>
                <c:pt idx="8441">
                  <c:v>5.3809999999999997E-2</c:v>
                </c:pt>
                <c:pt idx="8442">
                  <c:v>5.3783999999999998E-2</c:v>
                </c:pt>
                <c:pt idx="8443">
                  <c:v>5.3758E-2</c:v>
                </c:pt>
                <c:pt idx="8444">
                  <c:v>5.3738000000000001E-2</c:v>
                </c:pt>
                <c:pt idx="8445">
                  <c:v>5.3712000000000003E-2</c:v>
                </c:pt>
                <c:pt idx="8446">
                  <c:v>5.3684999999999997E-2</c:v>
                </c:pt>
                <c:pt idx="8447">
                  <c:v>5.3658999999999998E-2</c:v>
                </c:pt>
                <c:pt idx="8448">
                  <c:v>5.3633E-2</c:v>
                </c:pt>
                <c:pt idx="8449">
                  <c:v>5.3606000000000001E-2</c:v>
                </c:pt>
                <c:pt idx="8450">
                  <c:v>5.3580000000000003E-2</c:v>
                </c:pt>
                <c:pt idx="8451">
                  <c:v>5.3546999999999997E-2</c:v>
                </c:pt>
                <c:pt idx="8452">
                  <c:v>5.3520999999999999E-2</c:v>
                </c:pt>
                <c:pt idx="8453">
                  <c:v>5.3481000000000001E-2</c:v>
                </c:pt>
                <c:pt idx="8454">
                  <c:v>5.3448000000000002E-2</c:v>
                </c:pt>
                <c:pt idx="8455">
                  <c:v>5.3408999999999998E-2</c:v>
                </c:pt>
                <c:pt idx="8456">
                  <c:v>5.3376E-2</c:v>
                </c:pt>
                <c:pt idx="8457">
                  <c:v>5.3330000000000002E-2</c:v>
                </c:pt>
                <c:pt idx="8458">
                  <c:v>5.3296999999999997E-2</c:v>
                </c:pt>
                <c:pt idx="8459">
                  <c:v>5.3256999999999999E-2</c:v>
                </c:pt>
                <c:pt idx="8460">
                  <c:v>5.3224E-2</c:v>
                </c:pt>
                <c:pt idx="8461">
                  <c:v>5.3185000000000003E-2</c:v>
                </c:pt>
                <c:pt idx="8462">
                  <c:v>5.3157999999999997E-2</c:v>
                </c:pt>
                <c:pt idx="8463">
                  <c:v>5.3119E-2</c:v>
                </c:pt>
                <c:pt idx="8464">
                  <c:v>5.3086000000000001E-2</c:v>
                </c:pt>
                <c:pt idx="8465">
                  <c:v>5.3053000000000003E-2</c:v>
                </c:pt>
                <c:pt idx="8466">
                  <c:v>5.3026999999999998E-2</c:v>
                </c:pt>
                <c:pt idx="8467">
                  <c:v>5.2993999999999999E-2</c:v>
                </c:pt>
                <c:pt idx="8468">
                  <c:v>5.2967E-2</c:v>
                </c:pt>
                <c:pt idx="8469">
                  <c:v>5.2934000000000002E-2</c:v>
                </c:pt>
                <c:pt idx="8470">
                  <c:v>5.2907999999999997E-2</c:v>
                </c:pt>
                <c:pt idx="8471">
                  <c:v>5.2874999999999998E-2</c:v>
                </c:pt>
                <c:pt idx="8472">
                  <c:v>5.2849E-2</c:v>
                </c:pt>
                <c:pt idx="8473">
                  <c:v>5.2816000000000002E-2</c:v>
                </c:pt>
                <c:pt idx="8474">
                  <c:v>5.2789999999999997E-2</c:v>
                </c:pt>
                <c:pt idx="8475">
                  <c:v>5.2762999999999997E-2</c:v>
                </c:pt>
                <c:pt idx="8476">
                  <c:v>5.2742999999999998E-2</c:v>
                </c:pt>
                <c:pt idx="8477">
                  <c:v>5.2724E-2</c:v>
                </c:pt>
                <c:pt idx="8478">
                  <c:v>5.2704000000000001E-2</c:v>
                </c:pt>
                <c:pt idx="8479">
                  <c:v>5.2684000000000002E-2</c:v>
                </c:pt>
                <c:pt idx="8480">
                  <c:v>5.2664000000000002E-2</c:v>
                </c:pt>
                <c:pt idx="8481">
                  <c:v>5.2644999999999997E-2</c:v>
                </c:pt>
                <c:pt idx="8482">
                  <c:v>5.2630999999999997E-2</c:v>
                </c:pt>
                <c:pt idx="8483">
                  <c:v>5.2604999999999999E-2</c:v>
                </c:pt>
                <c:pt idx="8484">
                  <c:v>5.2592E-2</c:v>
                </c:pt>
                <c:pt idx="8485">
                  <c:v>5.2566000000000002E-2</c:v>
                </c:pt>
                <c:pt idx="8486">
                  <c:v>5.2539000000000002E-2</c:v>
                </c:pt>
                <c:pt idx="8487">
                  <c:v>5.2512999999999997E-2</c:v>
                </c:pt>
                <c:pt idx="8488">
                  <c:v>5.2492999999999998E-2</c:v>
                </c:pt>
                <c:pt idx="8489">
                  <c:v>5.2454000000000001E-2</c:v>
                </c:pt>
                <c:pt idx="8490">
                  <c:v>5.2427000000000001E-2</c:v>
                </c:pt>
                <c:pt idx="8491">
                  <c:v>5.2401000000000003E-2</c:v>
                </c:pt>
                <c:pt idx="8492">
                  <c:v>5.2374999999999998E-2</c:v>
                </c:pt>
                <c:pt idx="8493">
                  <c:v>5.2342E-2</c:v>
                </c:pt>
                <c:pt idx="8494">
                  <c:v>5.2315E-2</c:v>
                </c:pt>
                <c:pt idx="8495">
                  <c:v>5.2289000000000002E-2</c:v>
                </c:pt>
                <c:pt idx="8496">
                  <c:v>5.2255999999999997E-2</c:v>
                </c:pt>
                <c:pt idx="8497">
                  <c:v>5.2222999999999999E-2</c:v>
                </c:pt>
                <c:pt idx="8498">
                  <c:v>5.2197E-2</c:v>
                </c:pt>
                <c:pt idx="8499">
                  <c:v>5.2164000000000002E-2</c:v>
                </c:pt>
                <c:pt idx="8500">
                  <c:v>5.2137000000000003E-2</c:v>
                </c:pt>
                <c:pt idx="8501">
                  <c:v>5.2097999999999998E-2</c:v>
                </c:pt>
                <c:pt idx="8502">
                  <c:v>5.2065E-2</c:v>
                </c:pt>
                <c:pt idx="8503">
                  <c:v>5.2026000000000003E-2</c:v>
                </c:pt>
                <c:pt idx="8504">
                  <c:v>5.1998999999999997E-2</c:v>
                </c:pt>
                <c:pt idx="8505">
                  <c:v>5.1959999999999999E-2</c:v>
                </c:pt>
                <c:pt idx="8506">
                  <c:v>5.1927000000000001E-2</c:v>
                </c:pt>
                <c:pt idx="8507">
                  <c:v>5.1894000000000003E-2</c:v>
                </c:pt>
                <c:pt idx="8508">
                  <c:v>5.1867000000000003E-2</c:v>
                </c:pt>
                <c:pt idx="8509">
                  <c:v>5.1834999999999999E-2</c:v>
                </c:pt>
                <c:pt idx="8510">
                  <c:v>5.1815E-2</c:v>
                </c:pt>
                <c:pt idx="8511">
                  <c:v>5.1788000000000001E-2</c:v>
                </c:pt>
                <c:pt idx="8512">
                  <c:v>5.1762000000000002E-2</c:v>
                </c:pt>
                <c:pt idx="8513">
                  <c:v>5.1735999999999997E-2</c:v>
                </c:pt>
                <c:pt idx="8514">
                  <c:v>5.1715999999999998E-2</c:v>
                </c:pt>
                <c:pt idx="8515">
                  <c:v>5.169E-2</c:v>
                </c:pt>
                <c:pt idx="8516">
                  <c:v>5.1670000000000001E-2</c:v>
                </c:pt>
                <c:pt idx="8517">
                  <c:v>5.1650000000000001E-2</c:v>
                </c:pt>
                <c:pt idx="8518">
                  <c:v>5.1624000000000003E-2</c:v>
                </c:pt>
                <c:pt idx="8519">
                  <c:v>5.1596999999999997E-2</c:v>
                </c:pt>
                <c:pt idx="8520">
                  <c:v>5.1577999999999999E-2</c:v>
                </c:pt>
                <c:pt idx="8521">
                  <c:v>5.1551E-2</c:v>
                </c:pt>
                <c:pt idx="8522">
                  <c:v>5.1525000000000001E-2</c:v>
                </c:pt>
                <c:pt idx="8523">
                  <c:v>5.1505000000000002E-2</c:v>
                </c:pt>
                <c:pt idx="8524">
                  <c:v>5.1485000000000003E-2</c:v>
                </c:pt>
                <c:pt idx="8525">
                  <c:v>5.1458999999999998E-2</c:v>
                </c:pt>
                <c:pt idx="8526">
                  <c:v>5.1438999999999999E-2</c:v>
                </c:pt>
                <c:pt idx="8527">
                  <c:v>5.1413E-2</c:v>
                </c:pt>
                <c:pt idx="8528">
                  <c:v>5.1393000000000001E-2</c:v>
                </c:pt>
                <c:pt idx="8529">
                  <c:v>5.1367000000000003E-2</c:v>
                </c:pt>
                <c:pt idx="8530">
                  <c:v>5.1346999999999997E-2</c:v>
                </c:pt>
                <c:pt idx="8531">
                  <c:v>5.1320999999999999E-2</c:v>
                </c:pt>
                <c:pt idx="8532">
                  <c:v>5.1293999999999999E-2</c:v>
                </c:pt>
                <c:pt idx="8533">
                  <c:v>5.1261000000000001E-2</c:v>
                </c:pt>
                <c:pt idx="8534">
                  <c:v>5.1228999999999997E-2</c:v>
                </c:pt>
                <c:pt idx="8535">
                  <c:v>5.1195999999999998E-2</c:v>
                </c:pt>
                <c:pt idx="8536">
                  <c:v>5.1168999999999999E-2</c:v>
                </c:pt>
                <c:pt idx="8537">
                  <c:v>5.1123000000000002E-2</c:v>
                </c:pt>
                <c:pt idx="8538">
                  <c:v>5.1090000000000003E-2</c:v>
                </c:pt>
                <c:pt idx="8539">
                  <c:v>5.1056999999999998E-2</c:v>
                </c:pt>
                <c:pt idx="8540">
                  <c:v>5.1024E-2</c:v>
                </c:pt>
                <c:pt idx="8541">
                  <c:v>5.0991000000000002E-2</c:v>
                </c:pt>
                <c:pt idx="8542">
                  <c:v>5.0958000000000003E-2</c:v>
                </c:pt>
                <c:pt idx="8543">
                  <c:v>5.0925999999999999E-2</c:v>
                </c:pt>
                <c:pt idx="8544">
                  <c:v>5.0893000000000001E-2</c:v>
                </c:pt>
                <c:pt idx="8545">
                  <c:v>5.0860000000000002E-2</c:v>
                </c:pt>
                <c:pt idx="8546">
                  <c:v>5.0833000000000003E-2</c:v>
                </c:pt>
                <c:pt idx="8547">
                  <c:v>5.0799999999999998E-2</c:v>
                </c:pt>
                <c:pt idx="8548">
                  <c:v>5.0774E-2</c:v>
                </c:pt>
                <c:pt idx="8549">
                  <c:v>5.0741000000000001E-2</c:v>
                </c:pt>
                <c:pt idx="8550">
                  <c:v>5.0715000000000003E-2</c:v>
                </c:pt>
                <c:pt idx="8551">
                  <c:v>5.0681999999999998E-2</c:v>
                </c:pt>
                <c:pt idx="8552">
                  <c:v>5.0654999999999999E-2</c:v>
                </c:pt>
                <c:pt idx="8553">
                  <c:v>5.0623000000000001E-2</c:v>
                </c:pt>
                <c:pt idx="8554">
                  <c:v>5.0596000000000002E-2</c:v>
                </c:pt>
                <c:pt idx="8555">
                  <c:v>5.0576000000000003E-2</c:v>
                </c:pt>
                <c:pt idx="8556">
                  <c:v>5.0556999999999998E-2</c:v>
                </c:pt>
                <c:pt idx="8557">
                  <c:v>5.0529999999999999E-2</c:v>
                </c:pt>
                <c:pt idx="8558">
                  <c:v>5.0516999999999999E-2</c:v>
                </c:pt>
                <c:pt idx="8559">
                  <c:v>5.0497E-2</c:v>
                </c:pt>
                <c:pt idx="8560">
                  <c:v>5.0478000000000002E-2</c:v>
                </c:pt>
                <c:pt idx="8561">
                  <c:v>5.0458000000000003E-2</c:v>
                </c:pt>
                <c:pt idx="8562">
                  <c:v>5.0444999999999997E-2</c:v>
                </c:pt>
                <c:pt idx="8563">
                  <c:v>5.0424999999999998E-2</c:v>
                </c:pt>
                <c:pt idx="8564">
                  <c:v>5.0411999999999998E-2</c:v>
                </c:pt>
                <c:pt idx="8565">
                  <c:v>5.0391999999999999E-2</c:v>
                </c:pt>
                <c:pt idx="8566">
                  <c:v>5.0372E-2</c:v>
                </c:pt>
                <c:pt idx="8567">
                  <c:v>5.0346000000000002E-2</c:v>
                </c:pt>
                <c:pt idx="8568">
                  <c:v>5.0326000000000003E-2</c:v>
                </c:pt>
                <c:pt idx="8569">
                  <c:v>5.0299999999999997E-2</c:v>
                </c:pt>
                <c:pt idx="8570">
                  <c:v>5.0272999999999998E-2</c:v>
                </c:pt>
                <c:pt idx="8571">
                  <c:v>5.0247E-2</c:v>
                </c:pt>
                <c:pt idx="8572">
                  <c:v>5.0227000000000001E-2</c:v>
                </c:pt>
                <c:pt idx="8573">
                  <c:v>5.0201000000000003E-2</c:v>
                </c:pt>
                <c:pt idx="8574">
                  <c:v>5.0181000000000003E-2</c:v>
                </c:pt>
                <c:pt idx="8575">
                  <c:v>5.0147999999999998E-2</c:v>
                </c:pt>
                <c:pt idx="8576">
                  <c:v>5.0122E-2</c:v>
                </c:pt>
                <c:pt idx="8577">
                  <c:v>5.0096000000000002E-2</c:v>
                </c:pt>
                <c:pt idx="8578">
                  <c:v>5.0069000000000002E-2</c:v>
                </c:pt>
                <c:pt idx="8579">
                  <c:v>5.0035999999999997E-2</c:v>
                </c:pt>
                <c:pt idx="8580">
                  <c:v>5.0002999999999999E-2</c:v>
                </c:pt>
                <c:pt idx="8581">
                  <c:v>4.9970000000000001E-2</c:v>
                </c:pt>
                <c:pt idx="8582">
                  <c:v>4.9938000000000003E-2</c:v>
                </c:pt>
                <c:pt idx="8583">
                  <c:v>4.9897999999999998E-2</c:v>
                </c:pt>
                <c:pt idx="8584">
                  <c:v>4.9865E-2</c:v>
                </c:pt>
                <c:pt idx="8585">
                  <c:v>4.9826000000000002E-2</c:v>
                </c:pt>
                <c:pt idx="8586">
                  <c:v>4.9792999999999997E-2</c:v>
                </c:pt>
                <c:pt idx="8587">
                  <c:v>4.9759999999999999E-2</c:v>
                </c:pt>
                <c:pt idx="8588">
                  <c:v>4.9732999999999999E-2</c:v>
                </c:pt>
                <c:pt idx="8589">
                  <c:v>4.9700000000000001E-2</c:v>
                </c:pt>
                <c:pt idx="8590">
                  <c:v>4.9674000000000003E-2</c:v>
                </c:pt>
                <c:pt idx="8591">
                  <c:v>4.9647999999999998E-2</c:v>
                </c:pt>
                <c:pt idx="8592">
                  <c:v>4.9620999999999998E-2</c:v>
                </c:pt>
                <c:pt idx="8593">
                  <c:v>4.9595E-2</c:v>
                </c:pt>
                <c:pt idx="8594">
                  <c:v>4.9575000000000001E-2</c:v>
                </c:pt>
                <c:pt idx="8595">
                  <c:v>4.9549000000000003E-2</c:v>
                </c:pt>
                <c:pt idx="8596">
                  <c:v>4.9528999999999997E-2</c:v>
                </c:pt>
                <c:pt idx="8597">
                  <c:v>4.9508999999999997E-2</c:v>
                </c:pt>
                <c:pt idx="8598">
                  <c:v>4.9482999999999999E-2</c:v>
                </c:pt>
                <c:pt idx="8599">
                  <c:v>4.9457000000000001E-2</c:v>
                </c:pt>
                <c:pt idx="8600">
                  <c:v>4.9444000000000002E-2</c:v>
                </c:pt>
                <c:pt idx="8601">
                  <c:v>4.9410999999999997E-2</c:v>
                </c:pt>
                <c:pt idx="8602">
                  <c:v>4.9390999999999997E-2</c:v>
                </c:pt>
                <c:pt idx="8603">
                  <c:v>4.9370999999999998E-2</c:v>
                </c:pt>
                <c:pt idx="8604">
                  <c:v>4.9350999999999999E-2</c:v>
                </c:pt>
                <c:pt idx="8605">
                  <c:v>4.9332000000000001E-2</c:v>
                </c:pt>
                <c:pt idx="8606">
                  <c:v>4.9312000000000002E-2</c:v>
                </c:pt>
                <c:pt idx="8607">
                  <c:v>4.9292000000000002E-2</c:v>
                </c:pt>
                <c:pt idx="8608">
                  <c:v>4.9272000000000003E-2</c:v>
                </c:pt>
                <c:pt idx="8609">
                  <c:v>4.9245999999999998E-2</c:v>
                </c:pt>
                <c:pt idx="8610">
                  <c:v>4.9225999999999999E-2</c:v>
                </c:pt>
                <c:pt idx="8611">
                  <c:v>4.9206E-2</c:v>
                </c:pt>
                <c:pt idx="8612">
                  <c:v>4.9180000000000001E-2</c:v>
                </c:pt>
                <c:pt idx="8613">
                  <c:v>4.9154000000000003E-2</c:v>
                </c:pt>
                <c:pt idx="8614">
                  <c:v>4.9120999999999998E-2</c:v>
                </c:pt>
                <c:pt idx="8615">
                  <c:v>4.9088E-2</c:v>
                </c:pt>
                <c:pt idx="8616">
                  <c:v>4.9062000000000001E-2</c:v>
                </c:pt>
                <c:pt idx="8617">
                  <c:v>4.9029000000000003E-2</c:v>
                </c:pt>
                <c:pt idx="8618">
                  <c:v>4.8995999999999998E-2</c:v>
                </c:pt>
                <c:pt idx="8619">
                  <c:v>4.8963E-2</c:v>
                </c:pt>
                <c:pt idx="8620">
                  <c:v>4.8936E-2</c:v>
                </c:pt>
                <c:pt idx="8621">
                  <c:v>4.8903000000000002E-2</c:v>
                </c:pt>
                <c:pt idx="8622">
                  <c:v>4.8876999999999997E-2</c:v>
                </c:pt>
                <c:pt idx="8623">
                  <c:v>4.8843999999999999E-2</c:v>
                </c:pt>
                <c:pt idx="8624">
                  <c:v>4.8811E-2</c:v>
                </c:pt>
                <c:pt idx="8625">
                  <c:v>4.8785000000000002E-2</c:v>
                </c:pt>
                <c:pt idx="8626">
                  <c:v>4.8758999999999997E-2</c:v>
                </c:pt>
                <c:pt idx="8627">
                  <c:v>4.8725999999999998E-2</c:v>
                </c:pt>
                <c:pt idx="8628">
                  <c:v>4.8705999999999999E-2</c:v>
                </c:pt>
                <c:pt idx="8629">
                  <c:v>4.8673000000000001E-2</c:v>
                </c:pt>
                <c:pt idx="8630">
                  <c:v>4.8640000000000003E-2</c:v>
                </c:pt>
                <c:pt idx="8631">
                  <c:v>4.8613999999999997E-2</c:v>
                </c:pt>
                <c:pt idx="8632">
                  <c:v>4.8586999999999998E-2</c:v>
                </c:pt>
                <c:pt idx="8633">
                  <c:v>4.8554E-2</c:v>
                </c:pt>
                <c:pt idx="8634">
                  <c:v>4.8528000000000002E-2</c:v>
                </c:pt>
                <c:pt idx="8635">
                  <c:v>4.8502000000000003E-2</c:v>
                </c:pt>
                <c:pt idx="8636">
                  <c:v>4.8481999999999997E-2</c:v>
                </c:pt>
                <c:pt idx="8637">
                  <c:v>4.8455999999999999E-2</c:v>
                </c:pt>
                <c:pt idx="8638">
                  <c:v>4.8436E-2</c:v>
                </c:pt>
                <c:pt idx="8639">
                  <c:v>4.8409000000000001E-2</c:v>
                </c:pt>
                <c:pt idx="8640">
                  <c:v>4.8390000000000002E-2</c:v>
                </c:pt>
                <c:pt idx="8641">
                  <c:v>4.8370000000000003E-2</c:v>
                </c:pt>
                <c:pt idx="8642">
                  <c:v>4.8349999999999997E-2</c:v>
                </c:pt>
                <c:pt idx="8643">
                  <c:v>4.8323999999999999E-2</c:v>
                </c:pt>
                <c:pt idx="8644">
                  <c:v>4.8304E-2</c:v>
                </c:pt>
                <c:pt idx="8645">
                  <c:v>4.8278000000000001E-2</c:v>
                </c:pt>
                <c:pt idx="8646">
                  <c:v>4.8251000000000002E-2</c:v>
                </c:pt>
                <c:pt idx="8647">
                  <c:v>4.8217999999999997E-2</c:v>
                </c:pt>
                <c:pt idx="8648">
                  <c:v>4.8191999999999999E-2</c:v>
                </c:pt>
                <c:pt idx="8649">
                  <c:v>4.8159E-2</c:v>
                </c:pt>
                <c:pt idx="8650">
                  <c:v>4.8133000000000002E-2</c:v>
                </c:pt>
                <c:pt idx="8651">
                  <c:v>4.8099999999999997E-2</c:v>
                </c:pt>
                <c:pt idx="8652">
                  <c:v>4.8079999999999998E-2</c:v>
                </c:pt>
                <c:pt idx="8653">
                  <c:v>4.8046999999999999E-2</c:v>
                </c:pt>
                <c:pt idx="8654">
                  <c:v>4.8021000000000001E-2</c:v>
                </c:pt>
                <c:pt idx="8655">
                  <c:v>4.7995000000000003E-2</c:v>
                </c:pt>
                <c:pt idx="8656">
                  <c:v>4.7967999999999997E-2</c:v>
                </c:pt>
                <c:pt idx="8657">
                  <c:v>4.7941999999999999E-2</c:v>
                </c:pt>
                <c:pt idx="8658">
                  <c:v>4.7914999999999999E-2</c:v>
                </c:pt>
                <c:pt idx="8659">
                  <c:v>4.7889000000000001E-2</c:v>
                </c:pt>
                <c:pt idx="8660">
                  <c:v>4.7863000000000003E-2</c:v>
                </c:pt>
                <c:pt idx="8661">
                  <c:v>4.7829999999999998E-2</c:v>
                </c:pt>
                <c:pt idx="8662">
                  <c:v>4.7803999999999999E-2</c:v>
                </c:pt>
                <c:pt idx="8663">
                  <c:v>4.7777E-2</c:v>
                </c:pt>
                <c:pt idx="8664">
                  <c:v>4.7751000000000002E-2</c:v>
                </c:pt>
                <c:pt idx="8665">
                  <c:v>4.7718000000000003E-2</c:v>
                </c:pt>
                <c:pt idx="8666">
                  <c:v>4.7691999999999998E-2</c:v>
                </c:pt>
                <c:pt idx="8667">
                  <c:v>4.7671999999999999E-2</c:v>
                </c:pt>
                <c:pt idx="8668">
                  <c:v>4.7652E-2</c:v>
                </c:pt>
                <c:pt idx="8669">
                  <c:v>4.7626000000000002E-2</c:v>
                </c:pt>
                <c:pt idx="8670">
                  <c:v>4.7612000000000002E-2</c:v>
                </c:pt>
                <c:pt idx="8671">
                  <c:v>4.7586000000000003E-2</c:v>
                </c:pt>
                <c:pt idx="8672">
                  <c:v>4.7565999999999997E-2</c:v>
                </c:pt>
                <c:pt idx="8673">
                  <c:v>4.7552999999999998E-2</c:v>
                </c:pt>
                <c:pt idx="8674">
                  <c:v>4.7532999999999999E-2</c:v>
                </c:pt>
                <c:pt idx="8675">
                  <c:v>4.7514000000000001E-2</c:v>
                </c:pt>
                <c:pt idx="8676">
                  <c:v>4.7501000000000002E-2</c:v>
                </c:pt>
                <c:pt idx="8677">
                  <c:v>4.7481000000000002E-2</c:v>
                </c:pt>
                <c:pt idx="8678">
                  <c:v>4.7454000000000003E-2</c:v>
                </c:pt>
                <c:pt idx="8679">
                  <c:v>4.7434999999999998E-2</c:v>
                </c:pt>
                <c:pt idx="8680">
                  <c:v>4.7414999999999999E-2</c:v>
                </c:pt>
                <c:pt idx="8681">
                  <c:v>4.7389000000000001E-2</c:v>
                </c:pt>
                <c:pt idx="8682">
                  <c:v>4.7362000000000001E-2</c:v>
                </c:pt>
                <c:pt idx="8683">
                  <c:v>4.7342000000000002E-2</c:v>
                </c:pt>
                <c:pt idx="8684">
                  <c:v>4.7322999999999997E-2</c:v>
                </c:pt>
                <c:pt idx="8685">
                  <c:v>4.7295999999999998E-2</c:v>
                </c:pt>
                <c:pt idx="8686">
                  <c:v>4.7277E-2</c:v>
                </c:pt>
                <c:pt idx="8687">
                  <c:v>4.725E-2</c:v>
                </c:pt>
                <c:pt idx="8688">
                  <c:v>4.7224000000000002E-2</c:v>
                </c:pt>
                <c:pt idx="8689">
                  <c:v>4.7197999999999997E-2</c:v>
                </c:pt>
                <c:pt idx="8690">
                  <c:v>4.7170999999999998E-2</c:v>
                </c:pt>
                <c:pt idx="8691">
                  <c:v>4.7144999999999999E-2</c:v>
                </c:pt>
                <c:pt idx="8692">
                  <c:v>4.7118E-2</c:v>
                </c:pt>
                <c:pt idx="8693">
                  <c:v>4.7086000000000003E-2</c:v>
                </c:pt>
                <c:pt idx="8694">
                  <c:v>4.7058999999999997E-2</c:v>
                </c:pt>
                <c:pt idx="8695">
                  <c:v>4.7019999999999999E-2</c:v>
                </c:pt>
                <c:pt idx="8696">
                  <c:v>4.6993E-2</c:v>
                </c:pt>
                <c:pt idx="8697">
                  <c:v>4.6960000000000002E-2</c:v>
                </c:pt>
                <c:pt idx="8698">
                  <c:v>4.6927000000000003E-2</c:v>
                </c:pt>
                <c:pt idx="8699">
                  <c:v>4.6900999999999998E-2</c:v>
                </c:pt>
                <c:pt idx="8700">
                  <c:v>4.6875E-2</c:v>
                </c:pt>
                <c:pt idx="8701">
                  <c:v>4.6842000000000002E-2</c:v>
                </c:pt>
                <c:pt idx="8702">
                  <c:v>4.6822000000000003E-2</c:v>
                </c:pt>
                <c:pt idx="8703">
                  <c:v>4.6795999999999997E-2</c:v>
                </c:pt>
                <c:pt idx="8704">
                  <c:v>4.6768999999999998E-2</c:v>
                </c:pt>
                <c:pt idx="8705">
                  <c:v>4.675E-2</c:v>
                </c:pt>
                <c:pt idx="8706">
                  <c:v>4.6736E-2</c:v>
                </c:pt>
                <c:pt idx="8707">
                  <c:v>4.6710000000000002E-2</c:v>
                </c:pt>
                <c:pt idx="8708">
                  <c:v>4.6697000000000002E-2</c:v>
                </c:pt>
                <c:pt idx="8709">
                  <c:v>4.6677000000000003E-2</c:v>
                </c:pt>
                <c:pt idx="8710">
                  <c:v>4.6656999999999997E-2</c:v>
                </c:pt>
                <c:pt idx="8711">
                  <c:v>4.6630999999999999E-2</c:v>
                </c:pt>
                <c:pt idx="8712">
                  <c:v>4.6618E-2</c:v>
                </c:pt>
                <c:pt idx="8713">
                  <c:v>4.6592000000000001E-2</c:v>
                </c:pt>
                <c:pt idx="8714">
                  <c:v>4.6578000000000001E-2</c:v>
                </c:pt>
                <c:pt idx="8715">
                  <c:v>4.6559000000000003E-2</c:v>
                </c:pt>
                <c:pt idx="8716">
                  <c:v>4.6545000000000003E-2</c:v>
                </c:pt>
                <c:pt idx="8717">
                  <c:v>4.6525999999999998E-2</c:v>
                </c:pt>
                <c:pt idx="8718">
                  <c:v>4.6518999999999998E-2</c:v>
                </c:pt>
                <c:pt idx="8719">
                  <c:v>4.6498999999999999E-2</c:v>
                </c:pt>
                <c:pt idx="8720">
                  <c:v>4.648E-2</c:v>
                </c:pt>
                <c:pt idx="8721">
                  <c:v>4.6466E-2</c:v>
                </c:pt>
                <c:pt idx="8722">
                  <c:v>4.6447000000000002E-2</c:v>
                </c:pt>
                <c:pt idx="8723">
                  <c:v>4.6427000000000003E-2</c:v>
                </c:pt>
                <c:pt idx="8724">
                  <c:v>4.6406999999999997E-2</c:v>
                </c:pt>
                <c:pt idx="8725">
                  <c:v>4.6380999999999999E-2</c:v>
                </c:pt>
                <c:pt idx="8726">
                  <c:v>4.6353999999999999E-2</c:v>
                </c:pt>
                <c:pt idx="8727">
                  <c:v>4.6328000000000001E-2</c:v>
                </c:pt>
                <c:pt idx="8728">
                  <c:v>4.6302000000000003E-2</c:v>
                </c:pt>
                <c:pt idx="8729">
                  <c:v>4.6261999999999998E-2</c:v>
                </c:pt>
                <c:pt idx="8730">
                  <c:v>4.6228999999999999E-2</c:v>
                </c:pt>
                <c:pt idx="8731">
                  <c:v>4.6196000000000001E-2</c:v>
                </c:pt>
                <c:pt idx="8732">
                  <c:v>4.6163000000000003E-2</c:v>
                </c:pt>
                <c:pt idx="8733">
                  <c:v>4.6130999999999998E-2</c:v>
                </c:pt>
                <c:pt idx="8734">
                  <c:v>4.6098E-2</c:v>
                </c:pt>
                <c:pt idx="8735">
                  <c:v>4.6065000000000002E-2</c:v>
                </c:pt>
                <c:pt idx="8736">
                  <c:v>4.6025000000000003E-2</c:v>
                </c:pt>
                <c:pt idx="8737">
                  <c:v>4.5991999999999998E-2</c:v>
                </c:pt>
                <c:pt idx="8738">
                  <c:v>4.5959E-2</c:v>
                </c:pt>
                <c:pt idx="8739">
                  <c:v>4.5920000000000002E-2</c:v>
                </c:pt>
                <c:pt idx="8740">
                  <c:v>4.5886999999999997E-2</c:v>
                </c:pt>
                <c:pt idx="8741">
                  <c:v>4.5846999999999999E-2</c:v>
                </c:pt>
                <c:pt idx="8742">
                  <c:v>4.5814000000000001E-2</c:v>
                </c:pt>
                <c:pt idx="8743">
                  <c:v>4.5775000000000003E-2</c:v>
                </c:pt>
                <c:pt idx="8744">
                  <c:v>4.5741999999999998E-2</c:v>
                </c:pt>
                <c:pt idx="8745">
                  <c:v>4.5702E-2</c:v>
                </c:pt>
                <c:pt idx="8746">
                  <c:v>4.5669000000000001E-2</c:v>
                </c:pt>
                <c:pt idx="8747">
                  <c:v>4.5636999999999997E-2</c:v>
                </c:pt>
                <c:pt idx="8748">
                  <c:v>4.5609999999999998E-2</c:v>
                </c:pt>
                <c:pt idx="8749">
                  <c:v>4.5576999999999999E-2</c:v>
                </c:pt>
                <c:pt idx="8750">
                  <c:v>4.5557E-2</c:v>
                </c:pt>
                <c:pt idx="8751">
                  <c:v>4.5531000000000002E-2</c:v>
                </c:pt>
                <c:pt idx="8752">
                  <c:v>4.5504999999999997E-2</c:v>
                </c:pt>
                <c:pt idx="8753">
                  <c:v>4.5484999999999998E-2</c:v>
                </c:pt>
                <c:pt idx="8754">
                  <c:v>4.5464999999999998E-2</c:v>
                </c:pt>
                <c:pt idx="8755">
                  <c:v>4.5439E-2</c:v>
                </c:pt>
                <c:pt idx="8756">
                  <c:v>4.5419000000000001E-2</c:v>
                </c:pt>
                <c:pt idx="8757">
                  <c:v>4.5399000000000002E-2</c:v>
                </c:pt>
                <c:pt idx="8758">
                  <c:v>4.5372999999999997E-2</c:v>
                </c:pt>
                <c:pt idx="8759">
                  <c:v>4.5352999999999997E-2</c:v>
                </c:pt>
                <c:pt idx="8760">
                  <c:v>4.5333999999999999E-2</c:v>
                </c:pt>
                <c:pt idx="8761">
                  <c:v>4.5301000000000001E-2</c:v>
                </c:pt>
                <c:pt idx="8762">
                  <c:v>4.5281000000000002E-2</c:v>
                </c:pt>
                <c:pt idx="8763">
                  <c:v>4.5254000000000003E-2</c:v>
                </c:pt>
                <c:pt idx="8764">
                  <c:v>4.5234999999999997E-2</c:v>
                </c:pt>
                <c:pt idx="8765">
                  <c:v>4.5214999999999998E-2</c:v>
                </c:pt>
                <c:pt idx="8766">
                  <c:v>4.5194999999999999E-2</c:v>
                </c:pt>
                <c:pt idx="8767">
                  <c:v>4.5169000000000001E-2</c:v>
                </c:pt>
                <c:pt idx="8768">
                  <c:v>4.5143000000000003E-2</c:v>
                </c:pt>
                <c:pt idx="8769">
                  <c:v>4.5116000000000003E-2</c:v>
                </c:pt>
                <c:pt idx="8770">
                  <c:v>4.5095999999999997E-2</c:v>
                </c:pt>
                <c:pt idx="8771">
                  <c:v>4.5069999999999999E-2</c:v>
                </c:pt>
                <c:pt idx="8772">
                  <c:v>4.5044000000000001E-2</c:v>
                </c:pt>
                <c:pt idx="8773">
                  <c:v>4.5011000000000002E-2</c:v>
                </c:pt>
                <c:pt idx="8774">
                  <c:v>4.4984000000000003E-2</c:v>
                </c:pt>
                <c:pt idx="8775">
                  <c:v>4.4951999999999999E-2</c:v>
                </c:pt>
                <c:pt idx="8776">
                  <c:v>4.4925E-2</c:v>
                </c:pt>
                <c:pt idx="8777">
                  <c:v>4.4886000000000002E-2</c:v>
                </c:pt>
                <c:pt idx="8778">
                  <c:v>4.4859000000000003E-2</c:v>
                </c:pt>
                <c:pt idx="8779">
                  <c:v>4.4825999999999998E-2</c:v>
                </c:pt>
                <c:pt idx="8780">
                  <c:v>4.48E-2</c:v>
                </c:pt>
                <c:pt idx="8781">
                  <c:v>4.4774000000000001E-2</c:v>
                </c:pt>
                <c:pt idx="8782">
                  <c:v>4.4754000000000002E-2</c:v>
                </c:pt>
                <c:pt idx="8783">
                  <c:v>4.4720999999999997E-2</c:v>
                </c:pt>
                <c:pt idx="8784">
                  <c:v>4.4700999999999998E-2</c:v>
                </c:pt>
                <c:pt idx="8785">
                  <c:v>4.4674999999999999E-2</c:v>
                </c:pt>
                <c:pt idx="8786">
                  <c:v>4.4655E-2</c:v>
                </c:pt>
                <c:pt idx="8787">
                  <c:v>4.4635000000000001E-2</c:v>
                </c:pt>
                <c:pt idx="8788">
                  <c:v>4.4616000000000003E-2</c:v>
                </c:pt>
                <c:pt idx="8789">
                  <c:v>4.4588999999999997E-2</c:v>
                </c:pt>
                <c:pt idx="8790">
                  <c:v>4.4568999999999998E-2</c:v>
                </c:pt>
                <c:pt idx="8791">
                  <c:v>4.4549999999999999E-2</c:v>
                </c:pt>
                <c:pt idx="8792">
                  <c:v>4.453E-2</c:v>
                </c:pt>
                <c:pt idx="8793">
                  <c:v>4.4504000000000002E-2</c:v>
                </c:pt>
                <c:pt idx="8794">
                  <c:v>4.4484000000000003E-2</c:v>
                </c:pt>
                <c:pt idx="8795">
                  <c:v>4.4457999999999998E-2</c:v>
                </c:pt>
                <c:pt idx="8796">
                  <c:v>4.4443999999999997E-2</c:v>
                </c:pt>
                <c:pt idx="8797">
                  <c:v>4.4424999999999999E-2</c:v>
                </c:pt>
                <c:pt idx="8798">
                  <c:v>4.4405E-2</c:v>
                </c:pt>
                <c:pt idx="8799">
                  <c:v>4.4385000000000001E-2</c:v>
                </c:pt>
                <c:pt idx="8800">
                  <c:v>4.4365000000000002E-2</c:v>
                </c:pt>
                <c:pt idx="8801">
                  <c:v>4.4345999999999997E-2</c:v>
                </c:pt>
                <c:pt idx="8802">
                  <c:v>4.4325999999999997E-2</c:v>
                </c:pt>
                <c:pt idx="8803">
                  <c:v>4.4298999999999998E-2</c:v>
                </c:pt>
                <c:pt idx="8804">
                  <c:v>4.428E-2</c:v>
                </c:pt>
                <c:pt idx="8805">
                  <c:v>4.4253000000000001E-2</c:v>
                </c:pt>
                <c:pt idx="8806">
                  <c:v>4.4220000000000002E-2</c:v>
                </c:pt>
                <c:pt idx="8807">
                  <c:v>4.4193999999999997E-2</c:v>
                </c:pt>
                <c:pt idx="8808">
                  <c:v>4.4167999999999999E-2</c:v>
                </c:pt>
                <c:pt idx="8809">
                  <c:v>4.4128000000000001E-2</c:v>
                </c:pt>
                <c:pt idx="8810">
                  <c:v>4.4095000000000002E-2</c:v>
                </c:pt>
                <c:pt idx="8811">
                  <c:v>4.4068999999999997E-2</c:v>
                </c:pt>
                <c:pt idx="8812">
                  <c:v>4.4035999999999999E-2</c:v>
                </c:pt>
                <c:pt idx="8813">
                  <c:v>4.4003E-2</c:v>
                </c:pt>
                <c:pt idx="8814">
                  <c:v>4.3977000000000002E-2</c:v>
                </c:pt>
                <c:pt idx="8815">
                  <c:v>4.3943999999999997E-2</c:v>
                </c:pt>
                <c:pt idx="8816">
                  <c:v>4.3916999999999998E-2</c:v>
                </c:pt>
                <c:pt idx="8817">
                  <c:v>4.3883999999999999E-2</c:v>
                </c:pt>
                <c:pt idx="8818">
                  <c:v>4.3858000000000001E-2</c:v>
                </c:pt>
                <c:pt idx="8819">
                  <c:v>4.3825000000000003E-2</c:v>
                </c:pt>
                <c:pt idx="8820">
                  <c:v>4.3798999999999998E-2</c:v>
                </c:pt>
                <c:pt idx="8821">
                  <c:v>4.3765999999999999E-2</c:v>
                </c:pt>
                <c:pt idx="8822">
                  <c:v>4.3733000000000001E-2</c:v>
                </c:pt>
                <c:pt idx="8823">
                  <c:v>4.3707000000000003E-2</c:v>
                </c:pt>
                <c:pt idx="8824">
                  <c:v>4.3679999999999997E-2</c:v>
                </c:pt>
                <c:pt idx="8825">
                  <c:v>4.3640999999999999E-2</c:v>
                </c:pt>
                <c:pt idx="8826">
                  <c:v>4.3614E-2</c:v>
                </c:pt>
                <c:pt idx="8827">
                  <c:v>4.3588000000000002E-2</c:v>
                </c:pt>
                <c:pt idx="8828">
                  <c:v>4.3568000000000003E-2</c:v>
                </c:pt>
                <c:pt idx="8829">
                  <c:v>4.3541999999999997E-2</c:v>
                </c:pt>
                <c:pt idx="8830">
                  <c:v>4.3521999999999998E-2</c:v>
                </c:pt>
                <c:pt idx="8831">
                  <c:v>4.3496E-2</c:v>
                </c:pt>
                <c:pt idx="8832">
                  <c:v>4.3476000000000001E-2</c:v>
                </c:pt>
                <c:pt idx="8833">
                  <c:v>4.3456000000000002E-2</c:v>
                </c:pt>
                <c:pt idx="8834">
                  <c:v>4.3443000000000002E-2</c:v>
                </c:pt>
                <c:pt idx="8835">
                  <c:v>4.3416999999999997E-2</c:v>
                </c:pt>
                <c:pt idx="8836">
                  <c:v>4.3403999999999998E-2</c:v>
                </c:pt>
                <c:pt idx="8837">
                  <c:v>4.3383999999999999E-2</c:v>
                </c:pt>
                <c:pt idx="8838">
                  <c:v>4.3358000000000001E-2</c:v>
                </c:pt>
                <c:pt idx="8839">
                  <c:v>4.3338000000000002E-2</c:v>
                </c:pt>
                <c:pt idx="8840">
                  <c:v>4.3318000000000002E-2</c:v>
                </c:pt>
                <c:pt idx="8841">
                  <c:v>4.3291999999999997E-2</c:v>
                </c:pt>
                <c:pt idx="8842">
                  <c:v>4.3271999999999998E-2</c:v>
                </c:pt>
                <c:pt idx="8843">
                  <c:v>4.3251999999999999E-2</c:v>
                </c:pt>
                <c:pt idx="8844">
                  <c:v>4.3232E-2</c:v>
                </c:pt>
                <c:pt idx="8845">
                  <c:v>4.3213000000000001E-2</c:v>
                </c:pt>
                <c:pt idx="8846">
                  <c:v>4.3193000000000002E-2</c:v>
                </c:pt>
                <c:pt idx="8847">
                  <c:v>4.3173000000000003E-2</c:v>
                </c:pt>
                <c:pt idx="8848">
                  <c:v>4.3146999999999998E-2</c:v>
                </c:pt>
                <c:pt idx="8849">
                  <c:v>4.3126999999999999E-2</c:v>
                </c:pt>
                <c:pt idx="8850">
                  <c:v>4.3106999999999999E-2</c:v>
                </c:pt>
                <c:pt idx="8851">
                  <c:v>4.3081000000000001E-2</c:v>
                </c:pt>
                <c:pt idx="8852">
                  <c:v>4.3061000000000002E-2</c:v>
                </c:pt>
                <c:pt idx="8853">
                  <c:v>4.3034999999999997E-2</c:v>
                </c:pt>
                <c:pt idx="8854">
                  <c:v>4.3007999999999998E-2</c:v>
                </c:pt>
                <c:pt idx="8855">
                  <c:v>4.2976E-2</c:v>
                </c:pt>
                <c:pt idx="8856">
                  <c:v>4.2949000000000001E-2</c:v>
                </c:pt>
                <c:pt idx="8857">
                  <c:v>4.2909999999999997E-2</c:v>
                </c:pt>
                <c:pt idx="8858">
                  <c:v>4.2882999999999998E-2</c:v>
                </c:pt>
                <c:pt idx="8859">
                  <c:v>4.2849999999999999E-2</c:v>
                </c:pt>
                <c:pt idx="8860">
                  <c:v>4.2824000000000001E-2</c:v>
                </c:pt>
                <c:pt idx="8861">
                  <c:v>4.2791000000000003E-2</c:v>
                </c:pt>
                <c:pt idx="8862">
                  <c:v>4.2764999999999997E-2</c:v>
                </c:pt>
                <c:pt idx="8863">
                  <c:v>4.2731999999999999E-2</c:v>
                </c:pt>
                <c:pt idx="8864">
                  <c:v>4.2705E-2</c:v>
                </c:pt>
                <c:pt idx="8865">
                  <c:v>4.2679000000000002E-2</c:v>
                </c:pt>
                <c:pt idx="8866">
                  <c:v>4.2653000000000003E-2</c:v>
                </c:pt>
                <c:pt idx="8867">
                  <c:v>4.2619999999999998E-2</c:v>
                </c:pt>
                <c:pt idx="8868">
                  <c:v>4.2594E-2</c:v>
                </c:pt>
                <c:pt idx="8869">
                  <c:v>4.2561000000000002E-2</c:v>
                </c:pt>
                <c:pt idx="8870">
                  <c:v>4.2534000000000002E-2</c:v>
                </c:pt>
                <c:pt idx="8871">
                  <c:v>4.2500999999999997E-2</c:v>
                </c:pt>
                <c:pt idx="8872">
                  <c:v>4.2481999999999999E-2</c:v>
                </c:pt>
                <c:pt idx="8873">
                  <c:v>4.2442000000000001E-2</c:v>
                </c:pt>
                <c:pt idx="8874">
                  <c:v>4.2422000000000001E-2</c:v>
                </c:pt>
                <c:pt idx="8875">
                  <c:v>4.2396000000000003E-2</c:v>
                </c:pt>
                <c:pt idx="8876">
                  <c:v>4.2369999999999998E-2</c:v>
                </c:pt>
                <c:pt idx="8877">
                  <c:v>4.2349999999999999E-2</c:v>
                </c:pt>
                <c:pt idx="8878">
                  <c:v>4.233E-2</c:v>
                </c:pt>
                <c:pt idx="8879">
                  <c:v>4.231E-2</c:v>
                </c:pt>
                <c:pt idx="8880">
                  <c:v>4.2291000000000002E-2</c:v>
                </c:pt>
                <c:pt idx="8881">
                  <c:v>4.2271000000000003E-2</c:v>
                </c:pt>
                <c:pt idx="8882">
                  <c:v>4.2257999999999997E-2</c:v>
                </c:pt>
                <c:pt idx="8883">
                  <c:v>4.2237999999999998E-2</c:v>
                </c:pt>
                <c:pt idx="8884">
                  <c:v>4.2217999999999999E-2</c:v>
                </c:pt>
                <c:pt idx="8885">
                  <c:v>4.2197999999999999E-2</c:v>
                </c:pt>
                <c:pt idx="8886">
                  <c:v>4.2179000000000001E-2</c:v>
                </c:pt>
                <c:pt idx="8887">
                  <c:v>4.2152000000000002E-2</c:v>
                </c:pt>
                <c:pt idx="8888">
                  <c:v>4.2139000000000003E-2</c:v>
                </c:pt>
                <c:pt idx="8889">
                  <c:v>4.2105999999999998E-2</c:v>
                </c:pt>
                <c:pt idx="8890">
                  <c:v>4.2085999999999998E-2</c:v>
                </c:pt>
                <c:pt idx="8891">
                  <c:v>4.2067E-2</c:v>
                </c:pt>
                <c:pt idx="8892">
                  <c:v>4.2047000000000001E-2</c:v>
                </c:pt>
                <c:pt idx="8893">
                  <c:v>4.2020000000000002E-2</c:v>
                </c:pt>
                <c:pt idx="8894">
                  <c:v>4.2000999999999997E-2</c:v>
                </c:pt>
                <c:pt idx="8895">
                  <c:v>4.1973999999999997E-2</c:v>
                </c:pt>
                <c:pt idx="8896">
                  <c:v>4.1947999999999999E-2</c:v>
                </c:pt>
                <c:pt idx="8897">
                  <c:v>4.1928E-2</c:v>
                </c:pt>
                <c:pt idx="8898">
                  <c:v>4.1902000000000002E-2</c:v>
                </c:pt>
                <c:pt idx="8899">
                  <c:v>4.1875999999999997E-2</c:v>
                </c:pt>
                <c:pt idx="8900">
                  <c:v>4.1848999999999997E-2</c:v>
                </c:pt>
                <c:pt idx="8901">
                  <c:v>4.1815999999999999E-2</c:v>
                </c:pt>
                <c:pt idx="8902">
                  <c:v>4.1790000000000001E-2</c:v>
                </c:pt>
                <c:pt idx="8903">
                  <c:v>4.1757000000000002E-2</c:v>
                </c:pt>
                <c:pt idx="8904">
                  <c:v>4.1730999999999997E-2</c:v>
                </c:pt>
                <c:pt idx="8905">
                  <c:v>4.1690999999999999E-2</c:v>
                </c:pt>
                <c:pt idx="8906">
                  <c:v>4.1665000000000001E-2</c:v>
                </c:pt>
                <c:pt idx="8907">
                  <c:v>4.1638000000000001E-2</c:v>
                </c:pt>
                <c:pt idx="8908">
                  <c:v>4.1612000000000003E-2</c:v>
                </c:pt>
                <c:pt idx="8909">
                  <c:v>4.1578999999999998E-2</c:v>
                </c:pt>
                <c:pt idx="8910">
                  <c:v>4.1558999999999999E-2</c:v>
                </c:pt>
                <c:pt idx="8911">
                  <c:v>4.1533E-2</c:v>
                </c:pt>
                <c:pt idx="8912">
                  <c:v>4.1507000000000002E-2</c:v>
                </c:pt>
                <c:pt idx="8913">
                  <c:v>4.1487000000000003E-2</c:v>
                </c:pt>
                <c:pt idx="8914">
                  <c:v>4.1466999999999997E-2</c:v>
                </c:pt>
                <c:pt idx="8915">
                  <c:v>4.1440999999999999E-2</c:v>
                </c:pt>
                <c:pt idx="8916">
                  <c:v>4.1428E-2</c:v>
                </c:pt>
                <c:pt idx="8917">
                  <c:v>4.1401E-2</c:v>
                </c:pt>
                <c:pt idx="8918">
                  <c:v>4.1382000000000002E-2</c:v>
                </c:pt>
                <c:pt idx="8919">
                  <c:v>4.1355000000000003E-2</c:v>
                </c:pt>
                <c:pt idx="8920">
                  <c:v>4.1334999999999997E-2</c:v>
                </c:pt>
                <c:pt idx="8921">
                  <c:v>4.1308999999999998E-2</c:v>
                </c:pt>
                <c:pt idx="8922">
                  <c:v>4.1288999999999999E-2</c:v>
                </c:pt>
                <c:pt idx="8923">
                  <c:v>4.1270000000000001E-2</c:v>
                </c:pt>
                <c:pt idx="8924">
                  <c:v>4.1250000000000002E-2</c:v>
                </c:pt>
                <c:pt idx="8925">
                  <c:v>4.1230000000000003E-2</c:v>
                </c:pt>
                <c:pt idx="8926">
                  <c:v>4.1216999999999997E-2</c:v>
                </c:pt>
                <c:pt idx="8927">
                  <c:v>4.1190999999999998E-2</c:v>
                </c:pt>
                <c:pt idx="8928">
                  <c:v>4.1170999999999999E-2</c:v>
                </c:pt>
                <c:pt idx="8929">
                  <c:v>4.1151E-2</c:v>
                </c:pt>
                <c:pt idx="8930">
                  <c:v>4.1138000000000001E-2</c:v>
                </c:pt>
                <c:pt idx="8931">
                  <c:v>4.1112000000000003E-2</c:v>
                </c:pt>
                <c:pt idx="8932">
                  <c:v>4.1091999999999997E-2</c:v>
                </c:pt>
                <c:pt idx="8933">
                  <c:v>4.1064999999999997E-2</c:v>
                </c:pt>
                <c:pt idx="8934">
                  <c:v>4.1038999999999999E-2</c:v>
                </c:pt>
                <c:pt idx="8935">
                  <c:v>4.1013000000000001E-2</c:v>
                </c:pt>
                <c:pt idx="8936">
                  <c:v>4.0986000000000002E-2</c:v>
                </c:pt>
                <c:pt idx="8937">
                  <c:v>4.0953000000000003E-2</c:v>
                </c:pt>
                <c:pt idx="8938">
                  <c:v>4.0926999999999998E-2</c:v>
                </c:pt>
                <c:pt idx="8939">
                  <c:v>4.0894E-2</c:v>
                </c:pt>
                <c:pt idx="8940">
                  <c:v>4.0874000000000001E-2</c:v>
                </c:pt>
                <c:pt idx="8941">
                  <c:v>4.0841000000000002E-2</c:v>
                </c:pt>
                <c:pt idx="8942">
                  <c:v>4.0821999999999997E-2</c:v>
                </c:pt>
                <c:pt idx="8943">
                  <c:v>4.0794999999999998E-2</c:v>
                </c:pt>
                <c:pt idx="8944">
                  <c:v>4.0769E-2</c:v>
                </c:pt>
                <c:pt idx="8945">
                  <c:v>4.0743000000000001E-2</c:v>
                </c:pt>
                <c:pt idx="8946">
                  <c:v>4.0723000000000002E-2</c:v>
                </c:pt>
                <c:pt idx="8947">
                  <c:v>4.0696999999999997E-2</c:v>
                </c:pt>
                <c:pt idx="8948">
                  <c:v>4.0669999999999998E-2</c:v>
                </c:pt>
                <c:pt idx="8949">
                  <c:v>4.0644E-2</c:v>
                </c:pt>
                <c:pt idx="8950">
                  <c:v>4.0618000000000001E-2</c:v>
                </c:pt>
                <c:pt idx="8951">
                  <c:v>4.0591000000000002E-2</c:v>
                </c:pt>
                <c:pt idx="8952">
                  <c:v>4.0571000000000003E-2</c:v>
                </c:pt>
                <c:pt idx="8953">
                  <c:v>4.0537999999999998E-2</c:v>
                </c:pt>
                <c:pt idx="8954">
                  <c:v>4.0518999999999999E-2</c:v>
                </c:pt>
                <c:pt idx="8955">
                  <c:v>4.0492E-2</c:v>
                </c:pt>
                <c:pt idx="8956">
                  <c:v>4.0473000000000002E-2</c:v>
                </c:pt>
                <c:pt idx="8957">
                  <c:v>4.0446000000000003E-2</c:v>
                </c:pt>
                <c:pt idx="8958">
                  <c:v>4.0426999999999998E-2</c:v>
                </c:pt>
                <c:pt idx="8959">
                  <c:v>4.0406999999999998E-2</c:v>
                </c:pt>
                <c:pt idx="8960">
                  <c:v>4.0379999999999999E-2</c:v>
                </c:pt>
                <c:pt idx="8961">
                  <c:v>4.0361000000000001E-2</c:v>
                </c:pt>
                <c:pt idx="8962">
                  <c:v>4.0341000000000002E-2</c:v>
                </c:pt>
                <c:pt idx="8963">
                  <c:v>4.0314999999999997E-2</c:v>
                </c:pt>
                <c:pt idx="8964">
                  <c:v>4.0294999999999997E-2</c:v>
                </c:pt>
                <c:pt idx="8965">
                  <c:v>4.0267999999999998E-2</c:v>
                </c:pt>
                <c:pt idx="8966">
                  <c:v>4.0236000000000001E-2</c:v>
                </c:pt>
                <c:pt idx="8967">
                  <c:v>4.0209000000000002E-2</c:v>
                </c:pt>
                <c:pt idx="8968">
                  <c:v>4.0183000000000003E-2</c:v>
                </c:pt>
                <c:pt idx="8969">
                  <c:v>4.0142999999999998E-2</c:v>
                </c:pt>
                <c:pt idx="8970">
                  <c:v>4.0117E-2</c:v>
                </c:pt>
                <c:pt idx="8971">
                  <c:v>4.0084000000000002E-2</c:v>
                </c:pt>
                <c:pt idx="8972">
                  <c:v>4.0058000000000003E-2</c:v>
                </c:pt>
                <c:pt idx="8973">
                  <c:v>4.0024999999999998E-2</c:v>
                </c:pt>
                <c:pt idx="8974">
                  <c:v>3.9997999999999999E-2</c:v>
                </c:pt>
                <c:pt idx="8975">
                  <c:v>3.9965000000000001E-2</c:v>
                </c:pt>
                <c:pt idx="8976">
                  <c:v>3.9933000000000003E-2</c:v>
                </c:pt>
                <c:pt idx="8977">
                  <c:v>3.9905999999999997E-2</c:v>
                </c:pt>
                <c:pt idx="8978">
                  <c:v>3.9879999999999999E-2</c:v>
                </c:pt>
                <c:pt idx="8979">
                  <c:v>3.9847E-2</c:v>
                </c:pt>
                <c:pt idx="8980">
                  <c:v>3.9821000000000002E-2</c:v>
                </c:pt>
                <c:pt idx="8981">
                  <c:v>3.9787999999999997E-2</c:v>
                </c:pt>
                <c:pt idx="8982">
                  <c:v>3.9754999999999999E-2</c:v>
                </c:pt>
                <c:pt idx="8983">
                  <c:v>3.9722E-2</c:v>
                </c:pt>
                <c:pt idx="8984">
                  <c:v>3.9702000000000001E-2</c:v>
                </c:pt>
                <c:pt idx="8985">
                  <c:v>3.9662000000000003E-2</c:v>
                </c:pt>
                <c:pt idx="8986">
                  <c:v>3.9635999999999998E-2</c:v>
                </c:pt>
                <c:pt idx="8987">
                  <c:v>3.9609999999999999E-2</c:v>
                </c:pt>
                <c:pt idx="8988">
                  <c:v>3.959E-2</c:v>
                </c:pt>
                <c:pt idx="8989">
                  <c:v>3.9564000000000002E-2</c:v>
                </c:pt>
                <c:pt idx="8990">
                  <c:v>3.9544000000000003E-2</c:v>
                </c:pt>
                <c:pt idx="8991">
                  <c:v>3.9523999999999997E-2</c:v>
                </c:pt>
                <c:pt idx="8992">
                  <c:v>3.9503999999999997E-2</c:v>
                </c:pt>
                <c:pt idx="8993">
                  <c:v>3.9484999999999999E-2</c:v>
                </c:pt>
                <c:pt idx="8994">
                  <c:v>3.9470999999999999E-2</c:v>
                </c:pt>
                <c:pt idx="8995">
                  <c:v>3.9452000000000001E-2</c:v>
                </c:pt>
                <c:pt idx="8996">
                  <c:v>3.9432000000000002E-2</c:v>
                </c:pt>
                <c:pt idx="8997">
                  <c:v>3.9412000000000003E-2</c:v>
                </c:pt>
                <c:pt idx="8998">
                  <c:v>3.9392000000000003E-2</c:v>
                </c:pt>
                <c:pt idx="8999">
                  <c:v>3.9372999999999998E-2</c:v>
                </c:pt>
                <c:pt idx="9000">
                  <c:v>3.9358999999999998E-2</c:v>
                </c:pt>
                <c:pt idx="9001">
                  <c:v>3.9333E-2</c:v>
                </c:pt>
                <c:pt idx="9002">
                  <c:v>3.9313000000000001E-2</c:v>
                </c:pt>
                <c:pt idx="9003">
                  <c:v>3.9294000000000003E-2</c:v>
                </c:pt>
                <c:pt idx="9004">
                  <c:v>3.9280000000000002E-2</c:v>
                </c:pt>
                <c:pt idx="9005">
                  <c:v>3.9260999999999997E-2</c:v>
                </c:pt>
                <c:pt idx="9006">
                  <c:v>3.9247999999999998E-2</c:v>
                </c:pt>
                <c:pt idx="9007">
                  <c:v>3.9227999999999999E-2</c:v>
                </c:pt>
                <c:pt idx="9008">
                  <c:v>3.9208E-2</c:v>
                </c:pt>
                <c:pt idx="9009">
                  <c:v>3.9195000000000001E-2</c:v>
                </c:pt>
                <c:pt idx="9010">
                  <c:v>3.9175000000000001E-2</c:v>
                </c:pt>
                <c:pt idx="9011">
                  <c:v>3.9155000000000002E-2</c:v>
                </c:pt>
                <c:pt idx="9012">
                  <c:v>3.9135999999999997E-2</c:v>
                </c:pt>
                <c:pt idx="9013">
                  <c:v>3.9115999999999998E-2</c:v>
                </c:pt>
                <c:pt idx="9014">
                  <c:v>3.9088999999999999E-2</c:v>
                </c:pt>
                <c:pt idx="9015">
                  <c:v>3.9063000000000001E-2</c:v>
                </c:pt>
                <c:pt idx="9016">
                  <c:v>3.9043000000000001E-2</c:v>
                </c:pt>
                <c:pt idx="9017">
                  <c:v>3.9017000000000003E-2</c:v>
                </c:pt>
                <c:pt idx="9018">
                  <c:v>3.8990999999999998E-2</c:v>
                </c:pt>
                <c:pt idx="9019">
                  <c:v>3.8970999999999999E-2</c:v>
                </c:pt>
                <c:pt idx="9020">
                  <c:v>3.8945E-2</c:v>
                </c:pt>
                <c:pt idx="9021">
                  <c:v>3.8925000000000001E-2</c:v>
                </c:pt>
                <c:pt idx="9022">
                  <c:v>3.8905000000000002E-2</c:v>
                </c:pt>
                <c:pt idx="9023">
                  <c:v>3.8878999999999997E-2</c:v>
                </c:pt>
                <c:pt idx="9024">
                  <c:v>3.8858999999999998E-2</c:v>
                </c:pt>
                <c:pt idx="9025">
                  <c:v>3.8832999999999999E-2</c:v>
                </c:pt>
                <c:pt idx="9026">
                  <c:v>3.8813E-2</c:v>
                </c:pt>
                <c:pt idx="9027">
                  <c:v>3.8793000000000001E-2</c:v>
                </c:pt>
                <c:pt idx="9028">
                  <c:v>3.8767000000000003E-2</c:v>
                </c:pt>
                <c:pt idx="9029">
                  <c:v>3.8746999999999997E-2</c:v>
                </c:pt>
                <c:pt idx="9030">
                  <c:v>3.8720999999999998E-2</c:v>
                </c:pt>
                <c:pt idx="9031">
                  <c:v>3.8693999999999999E-2</c:v>
                </c:pt>
                <c:pt idx="9032">
                  <c:v>3.8668000000000001E-2</c:v>
                </c:pt>
                <c:pt idx="9033">
                  <c:v>3.8642000000000003E-2</c:v>
                </c:pt>
                <c:pt idx="9034">
                  <c:v>3.8614999999999997E-2</c:v>
                </c:pt>
                <c:pt idx="9035">
                  <c:v>3.8588999999999998E-2</c:v>
                </c:pt>
                <c:pt idx="9036">
                  <c:v>3.8568999999999999E-2</c:v>
                </c:pt>
                <c:pt idx="9037">
                  <c:v>3.8543000000000001E-2</c:v>
                </c:pt>
                <c:pt idx="9038">
                  <c:v>3.8523000000000002E-2</c:v>
                </c:pt>
                <c:pt idx="9039">
                  <c:v>3.8497000000000003E-2</c:v>
                </c:pt>
                <c:pt idx="9040">
                  <c:v>3.8476999999999997E-2</c:v>
                </c:pt>
                <c:pt idx="9041">
                  <c:v>3.8450999999999999E-2</c:v>
                </c:pt>
                <c:pt idx="9042">
                  <c:v>3.8431E-2</c:v>
                </c:pt>
                <c:pt idx="9043">
                  <c:v>3.8411000000000001E-2</c:v>
                </c:pt>
                <c:pt idx="9044">
                  <c:v>3.8391000000000002E-2</c:v>
                </c:pt>
                <c:pt idx="9045">
                  <c:v>3.8365000000000003E-2</c:v>
                </c:pt>
                <c:pt idx="9046">
                  <c:v>3.8338999999999998E-2</c:v>
                </c:pt>
                <c:pt idx="9047">
                  <c:v>3.8311999999999999E-2</c:v>
                </c:pt>
                <c:pt idx="9048">
                  <c:v>3.8286000000000001E-2</c:v>
                </c:pt>
                <c:pt idx="9049">
                  <c:v>3.8260000000000002E-2</c:v>
                </c:pt>
                <c:pt idx="9050">
                  <c:v>3.8233000000000003E-2</c:v>
                </c:pt>
                <c:pt idx="9051">
                  <c:v>3.8206999999999998E-2</c:v>
                </c:pt>
                <c:pt idx="9052">
                  <c:v>3.8186999999999999E-2</c:v>
                </c:pt>
                <c:pt idx="9053">
                  <c:v>3.8161E-2</c:v>
                </c:pt>
                <c:pt idx="9054">
                  <c:v>3.8141000000000001E-2</c:v>
                </c:pt>
                <c:pt idx="9055">
                  <c:v>3.8115000000000003E-2</c:v>
                </c:pt>
                <c:pt idx="9056">
                  <c:v>3.8094999999999997E-2</c:v>
                </c:pt>
                <c:pt idx="9057">
                  <c:v>3.8068999999999999E-2</c:v>
                </c:pt>
                <c:pt idx="9058">
                  <c:v>3.8048999999999999E-2</c:v>
                </c:pt>
                <c:pt idx="9059">
                  <c:v>3.8029E-2</c:v>
                </c:pt>
                <c:pt idx="9060">
                  <c:v>3.8003000000000002E-2</c:v>
                </c:pt>
                <c:pt idx="9061">
                  <c:v>3.7976000000000003E-2</c:v>
                </c:pt>
                <c:pt idx="9062">
                  <c:v>3.7956999999999998E-2</c:v>
                </c:pt>
                <c:pt idx="9063">
                  <c:v>3.7923999999999999E-2</c:v>
                </c:pt>
                <c:pt idx="9064">
                  <c:v>3.7904E-2</c:v>
                </c:pt>
                <c:pt idx="9065">
                  <c:v>3.7871000000000002E-2</c:v>
                </c:pt>
                <c:pt idx="9066">
                  <c:v>3.7844999999999997E-2</c:v>
                </c:pt>
                <c:pt idx="9067">
                  <c:v>3.7817999999999997E-2</c:v>
                </c:pt>
                <c:pt idx="9068">
                  <c:v>3.7797999999999998E-2</c:v>
                </c:pt>
                <c:pt idx="9069">
                  <c:v>3.7772E-2</c:v>
                </c:pt>
                <c:pt idx="9070">
                  <c:v>3.7746000000000002E-2</c:v>
                </c:pt>
                <c:pt idx="9071">
                  <c:v>3.7719000000000003E-2</c:v>
                </c:pt>
                <c:pt idx="9072">
                  <c:v>3.7699999999999997E-2</c:v>
                </c:pt>
                <c:pt idx="9073">
                  <c:v>3.7672999999999998E-2</c:v>
                </c:pt>
                <c:pt idx="9074">
                  <c:v>3.7654E-2</c:v>
                </c:pt>
                <c:pt idx="9075">
                  <c:v>3.7627000000000001E-2</c:v>
                </c:pt>
                <c:pt idx="9076">
                  <c:v>3.7601000000000002E-2</c:v>
                </c:pt>
                <c:pt idx="9077">
                  <c:v>3.7574999999999997E-2</c:v>
                </c:pt>
                <c:pt idx="9078">
                  <c:v>3.7547999999999998E-2</c:v>
                </c:pt>
                <c:pt idx="9079">
                  <c:v>3.7522E-2</c:v>
                </c:pt>
                <c:pt idx="9080">
                  <c:v>3.7495000000000001E-2</c:v>
                </c:pt>
                <c:pt idx="9081">
                  <c:v>3.7469000000000002E-2</c:v>
                </c:pt>
                <c:pt idx="9082">
                  <c:v>3.7442999999999997E-2</c:v>
                </c:pt>
                <c:pt idx="9083">
                  <c:v>3.7415999999999998E-2</c:v>
                </c:pt>
                <c:pt idx="9084">
                  <c:v>3.739E-2</c:v>
                </c:pt>
                <c:pt idx="9085">
                  <c:v>3.737E-2</c:v>
                </c:pt>
                <c:pt idx="9086">
                  <c:v>3.7351000000000002E-2</c:v>
                </c:pt>
                <c:pt idx="9087">
                  <c:v>3.7324000000000003E-2</c:v>
                </c:pt>
                <c:pt idx="9088">
                  <c:v>3.7303999999999997E-2</c:v>
                </c:pt>
                <c:pt idx="9089">
                  <c:v>3.7284999999999999E-2</c:v>
                </c:pt>
                <c:pt idx="9090">
                  <c:v>3.7265E-2</c:v>
                </c:pt>
                <c:pt idx="9091">
                  <c:v>3.7245E-2</c:v>
                </c:pt>
                <c:pt idx="9092">
                  <c:v>3.7225000000000001E-2</c:v>
                </c:pt>
                <c:pt idx="9093">
                  <c:v>3.7206000000000003E-2</c:v>
                </c:pt>
                <c:pt idx="9094">
                  <c:v>3.7178999999999997E-2</c:v>
                </c:pt>
                <c:pt idx="9095">
                  <c:v>3.7159999999999999E-2</c:v>
                </c:pt>
                <c:pt idx="9096">
                  <c:v>3.7139999999999999E-2</c:v>
                </c:pt>
                <c:pt idx="9097">
                  <c:v>3.7113E-2</c:v>
                </c:pt>
                <c:pt idx="9098">
                  <c:v>3.7094000000000002E-2</c:v>
                </c:pt>
                <c:pt idx="9099">
                  <c:v>3.7074000000000003E-2</c:v>
                </c:pt>
                <c:pt idx="9100">
                  <c:v>3.7060999999999997E-2</c:v>
                </c:pt>
                <c:pt idx="9101">
                  <c:v>3.7040999999999998E-2</c:v>
                </c:pt>
                <c:pt idx="9102">
                  <c:v>3.7020999999999998E-2</c:v>
                </c:pt>
                <c:pt idx="9103">
                  <c:v>3.7000999999999999E-2</c:v>
                </c:pt>
                <c:pt idx="9104">
                  <c:v>3.6988E-2</c:v>
                </c:pt>
                <c:pt idx="9105">
                  <c:v>3.6969000000000002E-2</c:v>
                </c:pt>
                <c:pt idx="9106">
                  <c:v>3.6955000000000002E-2</c:v>
                </c:pt>
                <c:pt idx="9107">
                  <c:v>3.6935999999999997E-2</c:v>
                </c:pt>
                <c:pt idx="9108">
                  <c:v>3.6915999999999997E-2</c:v>
                </c:pt>
                <c:pt idx="9109">
                  <c:v>3.6895999999999998E-2</c:v>
                </c:pt>
                <c:pt idx="9110">
                  <c:v>3.687E-2</c:v>
                </c:pt>
                <c:pt idx="9111">
                  <c:v>3.6850000000000001E-2</c:v>
                </c:pt>
                <c:pt idx="9112">
                  <c:v>3.6830000000000002E-2</c:v>
                </c:pt>
                <c:pt idx="9113">
                  <c:v>3.6797000000000003E-2</c:v>
                </c:pt>
                <c:pt idx="9114">
                  <c:v>3.6777999999999998E-2</c:v>
                </c:pt>
                <c:pt idx="9115">
                  <c:v>3.6750999999999999E-2</c:v>
                </c:pt>
                <c:pt idx="9116">
                  <c:v>3.6731E-2</c:v>
                </c:pt>
                <c:pt idx="9117">
                  <c:v>3.6705000000000002E-2</c:v>
                </c:pt>
                <c:pt idx="9118">
                  <c:v>3.6685000000000002E-2</c:v>
                </c:pt>
                <c:pt idx="9119">
                  <c:v>3.6658999999999997E-2</c:v>
                </c:pt>
                <c:pt idx="9120">
                  <c:v>3.6632999999999999E-2</c:v>
                </c:pt>
                <c:pt idx="9121">
                  <c:v>3.6606E-2</c:v>
                </c:pt>
                <c:pt idx="9122">
                  <c:v>3.6580000000000001E-2</c:v>
                </c:pt>
                <c:pt idx="9123">
                  <c:v>3.6554000000000003E-2</c:v>
                </c:pt>
                <c:pt idx="9124">
                  <c:v>3.6526999999999997E-2</c:v>
                </c:pt>
                <c:pt idx="9125">
                  <c:v>3.6500999999999999E-2</c:v>
                </c:pt>
                <c:pt idx="9126">
                  <c:v>3.6468E-2</c:v>
                </c:pt>
                <c:pt idx="9127">
                  <c:v>3.6435000000000002E-2</c:v>
                </c:pt>
                <c:pt idx="9128">
                  <c:v>3.6408999999999997E-2</c:v>
                </c:pt>
                <c:pt idx="9129">
                  <c:v>3.6375999999999999E-2</c:v>
                </c:pt>
                <c:pt idx="9130">
                  <c:v>3.6343E-2</c:v>
                </c:pt>
                <c:pt idx="9131">
                  <c:v>3.6310000000000002E-2</c:v>
                </c:pt>
                <c:pt idx="9132">
                  <c:v>3.6283999999999997E-2</c:v>
                </c:pt>
                <c:pt idx="9133">
                  <c:v>3.6256999999999998E-2</c:v>
                </c:pt>
                <c:pt idx="9134">
                  <c:v>3.6230999999999999E-2</c:v>
                </c:pt>
                <c:pt idx="9135">
                  <c:v>3.6205000000000001E-2</c:v>
                </c:pt>
                <c:pt idx="9136">
                  <c:v>3.6178000000000002E-2</c:v>
                </c:pt>
                <c:pt idx="9137">
                  <c:v>3.6151999999999997E-2</c:v>
                </c:pt>
                <c:pt idx="9138">
                  <c:v>3.6124999999999997E-2</c:v>
                </c:pt>
                <c:pt idx="9139">
                  <c:v>3.6105999999999999E-2</c:v>
                </c:pt>
                <c:pt idx="9140">
                  <c:v>3.6079E-2</c:v>
                </c:pt>
                <c:pt idx="9141">
                  <c:v>3.6053000000000002E-2</c:v>
                </c:pt>
                <c:pt idx="9142">
                  <c:v>3.6033000000000003E-2</c:v>
                </c:pt>
                <c:pt idx="9143">
                  <c:v>3.6006999999999997E-2</c:v>
                </c:pt>
                <c:pt idx="9144">
                  <c:v>3.5986999999999998E-2</c:v>
                </c:pt>
                <c:pt idx="9145">
                  <c:v>3.5961E-2</c:v>
                </c:pt>
                <c:pt idx="9146">
                  <c:v>3.5941000000000001E-2</c:v>
                </c:pt>
                <c:pt idx="9147">
                  <c:v>3.5921000000000002E-2</c:v>
                </c:pt>
                <c:pt idx="9148">
                  <c:v>3.5908000000000002E-2</c:v>
                </c:pt>
                <c:pt idx="9149">
                  <c:v>3.5895000000000003E-2</c:v>
                </c:pt>
                <c:pt idx="9150">
                  <c:v>3.5881999999999997E-2</c:v>
                </c:pt>
                <c:pt idx="9151">
                  <c:v>3.5868999999999998E-2</c:v>
                </c:pt>
                <c:pt idx="9152">
                  <c:v>3.5854999999999998E-2</c:v>
                </c:pt>
                <c:pt idx="9153">
                  <c:v>3.5841999999999999E-2</c:v>
                </c:pt>
                <c:pt idx="9154">
                  <c:v>3.5836E-2</c:v>
                </c:pt>
                <c:pt idx="9155">
                  <c:v>3.5822E-2</c:v>
                </c:pt>
                <c:pt idx="9156">
                  <c:v>3.5816000000000001E-2</c:v>
                </c:pt>
                <c:pt idx="9157">
                  <c:v>3.5796000000000001E-2</c:v>
                </c:pt>
                <c:pt idx="9158">
                  <c:v>3.5783000000000002E-2</c:v>
                </c:pt>
                <c:pt idx="9159">
                  <c:v>3.5770000000000003E-2</c:v>
                </c:pt>
                <c:pt idx="9160">
                  <c:v>3.5763000000000003E-2</c:v>
                </c:pt>
                <c:pt idx="9161">
                  <c:v>3.5742999999999997E-2</c:v>
                </c:pt>
                <c:pt idx="9162">
                  <c:v>3.5723999999999999E-2</c:v>
                </c:pt>
                <c:pt idx="9163">
                  <c:v>3.5711E-2</c:v>
                </c:pt>
                <c:pt idx="9164">
                  <c:v>3.5697E-2</c:v>
                </c:pt>
                <c:pt idx="9165">
                  <c:v>3.5678000000000001E-2</c:v>
                </c:pt>
                <c:pt idx="9166">
                  <c:v>3.5664000000000001E-2</c:v>
                </c:pt>
                <c:pt idx="9167">
                  <c:v>3.5645000000000003E-2</c:v>
                </c:pt>
                <c:pt idx="9168">
                  <c:v>3.5624999999999997E-2</c:v>
                </c:pt>
                <c:pt idx="9169">
                  <c:v>3.5604999999999998E-2</c:v>
                </c:pt>
                <c:pt idx="9170">
                  <c:v>3.5584999999999999E-2</c:v>
                </c:pt>
                <c:pt idx="9171">
                  <c:v>3.5559E-2</c:v>
                </c:pt>
                <c:pt idx="9172">
                  <c:v>3.5539000000000001E-2</c:v>
                </c:pt>
                <c:pt idx="9173">
                  <c:v>3.5506000000000003E-2</c:v>
                </c:pt>
                <c:pt idx="9174">
                  <c:v>3.5479999999999998E-2</c:v>
                </c:pt>
                <c:pt idx="9175">
                  <c:v>3.5446999999999999E-2</c:v>
                </c:pt>
                <c:pt idx="9176">
                  <c:v>3.5421000000000001E-2</c:v>
                </c:pt>
                <c:pt idx="9177">
                  <c:v>3.5381000000000003E-2</c:v>
                </c:pt>
                <c:pt idx="9178">
                  <c:v>3.5347999999999997E-2</c:v>
                </c:pt>
                <c:pt idx="9179">
                  <c:v>3.5309E-2</c:v>
                </c:pt>
                <c:pt idx="9180">
                  <c:v>3.5282000000000001E-2</c:v>
                </c:pt>
                <c:pt idx="9181">
                  <c:v>3.5242999999999997E-2</c:v>
                </c:pt>
                <c:pt idx="9182">
                  <c:v>3.5216999999999998E-2</c:v>
                </c:pt>
                <c:pt idx="9183">
                  <c:v>3.5184E-2</c:v>
                </c:pt>
                <c:pt idx="9184">
                  <c:v>3.5151000000000002E-2</c:v>
                </c:pt>
                <c:pt idx="9185">
                  <c:v>3.5118000000000003E-2</c:v>
                </c:pt>
                <c:pt idx="9186">
                  <c:v>3.5090999999999997E-2</c:v>
                </c:pt>
                <c:pt idx="9187">
                  <c:v>3.5057999999999999E-2</c:v>
                </c:pt>
                <c:pt idx="9188">
                  <c:v>3.5032000000000001E-2</c:v>
                </c:pt>
                <c:pt idx="9189">
                  <c:v>3.4999000000000002E-2</c:v>
                </c:pt>
                <c:pt idx="9190">
                  <c:v>3.4972999999999997E-2</c:v>
                </c:pt>
                <c:pt idx="9191">
                  <c:v>3.4945999999999998E-2</c:v>
                </c:pt>
                <c:pt idx="9192">
                  <c:v>3.492E-2</c:v>
                </c:pt>
                <c:pt idx="9193">
                  <c:v>3.4894000000000001E-2</c:v>
                </c:pt>
                <c:pt idx="9194">
                  <c:v>3.4867000000000002E-2</c:v>
                </c:pt>
                <c:pt idx="9195">
                  <c:v>3.4847999999999997E-2</c:v>
                </c:pt>
                <c:pt idx="9196">
                  <c:v>3.4827999999999998E-2</c:v>
                </c:pt>
                <c:pt idx="9197">
                  <c:v>3.4807999999999999E-2</c:v>
                </c:pt>
                <c:pt idx="9198">
                  <c:v>3.4795E-2</c:v>
                </c:pt>
                <c:pt idx="9199">
                  <c:v>3.4775E-2</c:v>
                </c:pt>
                <c:pt idx="9200">
                  <c:v>3.4762000000000001E-2</c:v>
                </c:pt>
                <c:pt idx="9201">
                  <c:v>3.4749000000000002E-2</c:v>
                </c:pt>
                <c:pt idx="9202">
                  <c:v>3.4736000000000003E-2</c:v>
                </c:pt>
                <c:pt idx="9203">
                  <c:v>3.4722999999999997E-2</c:v>
                </c:pt>
                <c:pt idx="9204">
                  <c:v>3.4708999999999997E-2</c:v>
                </c:pt>
                <c:pt idx="9205">
                  <c:v>3.4695999999999998E-2</c:v>
                </c:pt>
                <c:pt idx="9206">
                  <c:v>3.4682999999999999E-2</c:v>
                </c:pt>
                <c:pt idx="9207">
                  <c:v>3.4662999999999999E-2</c:v>
                </c:pt>
                <c:pt idx="9208">
                  <c:v>3.4643E-2</c:v>
                </c:pt>
                <c:pt idx="9209">
                  <c:v>3.4624000000000002E-2</c:v>
                </c:pt>
                <c:pt idx="9210">
                  <c:v>3.4604000000000003E-2</c:v>
                </c:pt>
                <c:pt idx="9211">
                  <c:v>3.4583999999999997E-2</c:v>
                </c:pt>
                <c:pt idx="9212">
                  <c:v>3.4563999999999998E-2</c:v>
                </c:pt>
                <c:pt idx="9213">
                  <c:v>3.4544999999999999E-2</c:v>
                </c:pt>
                <c:pt idx="9214">
                  <c:v>3.4525E-2</c:v>
                </c:pt>
                <c:pt idx="9215">
                  <c:v>3.4505000000000001E-2</c:v>
                </c:pt>
                <c:pt idx="9216">
                  <c:v>3.4479000000000003E-2</c:v>
                </c:pt>
                <c:pt idx="9217">
                  <c:v>3.4452000000000003E-2</c:v>
                </c:pt>
                <c:pt idx="9218">
                  <c:v>3.4432999999999998E-2</c:v>
                </c:pt>
                <c:pt idx="9219">
                  <c:v>3.4405999999999999E-2</c:v>
                </c:pt>
                <c:pt idx="9220">
                  <c:v>3.4380000000000001E-2</c:v>
                </c:pt>
                <c:pt idx="9221">
                  <c:v>3.4347000000000003E-2</c:v>
                </c:pt>
                <c:pt idx="9222">
                  <c:v>3.4320999999999997E-2</c:v>
                </c:pt>
                <c:pt idx="9223">
                  <c:v>3.4287999999999999E-2</c:v>
                </c:pt>
                <c:pt idx="9224">
                  <c:v>3.4255000000000001E-2</c:v>
                </c:pt>
                <c:pt idx="9225">
                  <c:v>3.4222000000000002E-2</c:v>
                </c:pt>
                <c:pt idx="9226">
                  <c:v>3.4195999999999997E-2</c:v>
                </c:pt>
                <c:pt idx="9227">
                  <c:v>3.4162999999999999E-2</c:v>
                </c:pt>
                <c:pt idx="9228">
                  <c:v>3.4136E-2</c:v>
                </c:pt>
                <c:pt idx="9229">
                  <c:v>3.4110000000000001E-2</c:v>
                </c:pt>
                <c:pt idx="9230">
                  <c:v>3.4084000000000003E-2</c:v>
                </c:pt>
                <c:pt idx="9231">
                  <c:v>3.4056999999999997E-2</c:v>
                </c:pt>
                <c:pt idx="9232">
                  <c:v>3.4037999999999999E-2</c:v>
                </c:pt>
                <c:pt idx="9233">
                  <c:v>3.4018E-2</c:v>
                </c:pt>
                <c:pt idx="9234">
                  <c:v>3.3998E-2</c:v>
                </c:pt>
                <c:pt idx="9235">
                  <c:v>3.3972000000000002E-2</c:v>
                </c:pt>
                <c:pt idx="9236">
                  <c:v>3.3958000000000002E-2</c:v>
                </c:pt>
                <c:pt idx="9237">
                  <c:v>3.3938999999999997E-2</c:v>
                </c:pt>
                <c:pt idx="9238">
                  <c:v>3.3918999999999998E-2</c:v>
                </c:pt>
                <c:pt idx="9239">
                  <c:v>3.3898999999999999E-2</c:v>
                </c:pt>
                <c:pt idx="9240">
                  <c:v>3.3885999999999999E-2</c:v>
                </c:pt>
                <c:pt idx="9241">
                  <c:v>3.3866E-2</c:v>
                </c:pt>
                <c:pt idx="9242">
                  <c:v>3.3847000000000002E-2</c:v>
                </c:pt>
                <c:pt idx="9243">
                  <c:v>3.3833000000000002E-2</c:v>
                </c:pt>
                <c:pt idx="9244">
                  <c:v>3.3820000000000003E-2</c:v>
                </c:pt>
                <c:pt idx="9245">
                  <c:v>3.3806999999999997E-2</c:v>
                </c:pt>
                <c:pt idx="9246">
                  <c:v>3.3799999999999997E-2</c:v>
                </c:pt>
                <c:pt idx="9247">
                  <c:v>3.3786999999999998E-2</c:v>
                </c:pt>
                <c:pt idx="9248">
                  <c:v>3.3773999999999998E-2</c:v>
                </c:pt>
                <c:pt idx="9249">
                  <c:v>3.3760999999999999E-2</c:v>
                </c:pt>
                <c:pt idx="9250">
                  <c:v>3.3748E-2</c:v>
                </c:pt>
                <c:pt idx="9251">
                  <c:v>3.3735000000000001E-2</c:v>
                </c:pt>
                <c:pt idx="9252">
                  <c:v>3.3721000000000001E-2</c:v>
                </c:pt>
                <c:pt idx="9253">
                  <c:v>3.3702000000000003E-2</c:v>
                </c:pt>
                <c:pt idx="9254">
                  <c:v>3.3688000000000003E-2</c:v>
                </c:pt>
                <c:pt idx="9255">
                  <c:v>3.3668999999999998E-2</c:v>
                </c:pt>
                <c:pt idx="9256">
                  <c:v>3.3648999999999998E-2</c:v>
                </c:pt>
                <c:pt idx="9257">
                  <c:v>3.3623E-2</c:v>
                </c:pt>
                <c:pt idx="9258">
                  <c:v>3.3603000000000001E-2</c:v>
                </c:pt>
                <c:pt idx="9259">
                  <c:v>3.3576000000000002E-2</c:v>
                </c:pt>
                <c:pt idx="9260">
                  <c:v>3.3556999999999997E-2</c:v>
                </c:pt>
                <c:pt idx="9261">
                  <c:v>3.3536999999999997E-2</c:v>
                </c:pt>
                <c:pt idx="9262">
                  <c:v>3.3516999999999998E-2</c:v>
                </c:pt>
                <c:pt idx="9263">
                  <c:v>3.3491E-2</c:v>
                </c:pt>
                <c:pt idx="9264">
                  <c:v>3.3464000000000001E-2</c:v>
                </c:pt>
                <c:pt idx="9265">
                  <c:v>3.3445000000000003E-2</c:v>
                </c:pt>
                <c:pt idx="9266">
                  <c:v>3.3425000000000003E-2</c:v>
                </c:pt>
                <c:pt idx="9267">
                  <c:v>3.3398999999999998E-2</c:v>
                </c:pt>
                <c:pt idx="9268">
                  <c:v>3.3371999999999999E-2</c:v>
                </c:pt>
                <c:pt idx="9269">
                  <c:v>3.3346000000000001E-2</c:v>
                </c:pt>
                <c:pt idx="9270">
                  <c:v>3.3320000000000002E-2</c:v>
                </c:pt>
                <c:pt idx="9271">
                  <c:v>3.3293000000000003E-2</c:v>
                </c:pt>
                <c:pt idx="9272">
                  <c:v>3.3272999999999997E-2</c:v>
                </c:pt>
                <c:pt idx="9273">
                  <c:v>3.3241E-2</c:v>
                </c:pt>
                <c:pt idx="9274">
                  <c:v>3.3214E-2</c:v>
                </c:pt>
                <c:pt idx="9275">
                  <c:v>3.3194000000000001E-2</c:v>
                </c:pt>
                <c:pt idx="9276">
                  <c:v>3.3168000000000003E-2</c:v>
                </c:pt>
                <c:pt idx="9277">
                  <c:v>3.3147999999999997E-2</c:v>
                </c:pt>
                <c:pt idx="9278">
                  <c:v>3.3128999999999999E-2</c:v>
                </c:pt>
                <c:pt idx="9279">
                  <c:v>3.3109E-2</c:v>
                </c:pt>
                <c:pt idx="9280">
                  <c:v>3.3082E-2</c:v>
                </c:pt>
                <c:pt idx="9281">
                  <c:v>3.3069000000000001E-2</c:v>
                </c:pt>
                <c:pt idx="9282">
                  <c:v>3.3050000000000003E-2</c:v>
                </c:pt>
                <c:pt idx="9283">
                  <c:v>3.3029999999999997E-2</c:v>
                </c:pt>
                <c:pt idx="9284">
                  <c:v>3.3009999999999998E-2</c:v>
                </c:pt>
                <c:pt idx="9285">
                  <c:v>3.2989999999999998E-2</c:v>
                </c:pt>
                <c:pt idx="9286">
                  <c:v>3.2969999999999999E-2</c:v>
                </c:pt>
                <c:pt idx="9287">
                  <c:v>3.2944000000000001E-2</c:v>
                </c:pt>
                <c:pt idx="9288">
                  <c:v>3.2931000000000002E-2</c:v>
                </c:pt>
                <c:pt idx="9289">
                  <c:v>3.2904999999999997E-2</c:v>
                </c:pt>
                <c:pt idx="9290">
                  <c:v>3.2884999999999998E-2</c:v>
                </c:pt>
                <c:pt idx="9291">
                  <c:v>3.2858999999999999E-2</c:v>
                </c:pt>
                <c:pt idx="9292">
                  <c:v>3.2844999999999999E-2</c:v>
                </c:pt>
                <c:pt idx="9293">
                  <c:v>3.2826000000000001E-2</c:v>
                </c:pt>
                <c:pt idx="9294">
                  <c:v>3.2806000000000002E-2</c:v>
                </c:pt>
                <c:pt idx="9295">
                  <c:v>3.2786000000000003E-2</c:v>
                </c:pt>
                <c:pt idx="9296">
                  <c:v>3.2766000000000003E-2</c:v>
                </c:pt>
                <c:pt idx="9297">
                  <c:v>3.2746999999999998E-2</c:v>
                </c:pt>
                <c:pt idx="9298">
                  <c:v>3.2726999999999999E-2</c:v>
                </c:pt>
                <c:pt idx="9299">
                  <c:v>3.2707E-2</c:v>
                </c:pt>
                <c:pt idx="9300">
                  <c:v>3.2687000000000001E-2</c:v>
                </c:pt>
                <c:pt idx="9301">
                  <c:v>3.2661000000000003E-2</c:v>
                </c:pt>
                <c:pt idx="9302">
                  <c:v>3.2641000000000003E-2</c:v>
                </c:pt>
                <c:pt idx="9303">
                  <c:v>3.2614999999999998E-2</c:v>
                </c:pt>
                <c:pt idx="9304">
                  <c:v>3.2594999999999999E-2</c:v>
                </c:pt>
                <c:pt idx="9305">
                  <c:v>3.2562000000000001E-2</c:v>
                </c:pt>
                <c:pt idx="9306">
                  <c:v>3.2542000000000001E-2</c:v>
                </c:pt>
                <c:pt idx="9307">
                  <c:v>3.2516000000000003E-2</c:v>
                </c:pt>
                <c:pt idx="9308">
                  <c:v>3.2495999999999997E-2</c:v>
                </c:pt>
                <c:pt idx="9309">
                  <c:v>3.2469999999999999E-2</c:v>
                </c:pt>
                <c:pt idx="9310">
                  <c:v>3.245E-2</c:v>
                </c:pt>
                <c:pt idx="9311">
                  <c:v>3.2424000000000001E-2</c:v>
                </c:pt>
                <c:pt idx="9312">
                  <c:v>3.2404000000000002E-2</c:v>
                </c:pt>
                <c:pt idx="9313">
                  <c:v>3.2384000000000003E-2</c:v>
                </c:pt>
                <c:pt idx="9314">
                  <c:v>3.2364999999999998E-2</c:v>
                </c:pt>
                <c:pt idx="9315">
                  <c:v>3.2337999999999999E-2</c:v>
                </c:pt>
                <c:pt idx="9316">
                  <c:v>3.2318E-2</c:v>
                </c:pt>
                <c:pt idx="9317">
                  <c:v>3.2292000000000001E-2</c:v>
                </c:pt>
                <c:pt idx="9318">
                  <c:v>3.2272000000000002E-2</c:v>
                </c:pt>
                <c:pt idx="9319">
                  <c:v>3.2245999999999997E-2</c:v>
                </c:pt>
                <c:pt idx="9320">
                  <c:v>3.2225999999999998E-2</c:v>
                </c:pt>
                <c:pt idx="9321">
                  <c:v>3.2192999999999999E-2</c:v>
                </c:pt>
                <c:pt idx="9322">
                  <c:v>3.2174000000000001E-2</c:v>
                </c:pt>
                <c:pt idx="9323">
                  <c:v>3.2147000000000002E-2</c:v>
                </c:pt>
                <c:pt idx="9324">
                  <c:v>3.2127000000000003E-2</c:v>
                </c:pt>
                <c:pt idx="9325">
                  <c:v>3.2107999999999998E-2</c:v>
                </c:pt>
                <c:pt idx="9326">
                  <c:v>3.2087999999999998E-2</c:v>
                </c:pt>
                <c:pt idx="9327">
                  <c:v>3.2062E-2</c:v>
                </c:pt>
                <c:pt idx="9328">
                  <c:v>3.2042000000000001E-2</c:v>
                </c:pt>
                <c:pt idx="9329">
                  <c:v>3.2015000000000002E-2</c:v>
                </c:pt>
                <c:pt idx="9330">
                  <c:v>3.1995999999999997E-2</c:v>
                </c:pt>
                <c:pt idx="9331">
                  <c:v>3.1975999999999997E-2</c:v>
                </c:pt>
                <c:pt idx="9332">
                  <c:v>3.1955999999999998E-2</c:v>
                </c:pt>
                <c:pt idx="9333">
                  <c:v>3.193E-2</c:v>
                </c:pt>
                <c:pt idx="9334">
                  <c:v>3.1903000000000001E-2</c:v>
                </c:pt>
                <c:pt idx="9335">
                  <c:v>3.1877000000000003E-2</c:v>
                </c:pt>
                <c:pt idx="9336">
                  <c:v>3.1850999999999997E-2</c:v>
                </c:pt>
                <c:pt idx="9337">
                  <c:v>3.1823999999999998E-2</c:v>
                </c:pt>
                <c:pt idx="9338">
                  <c:v>3.1798E-2</c:v>
                </c:pt>
                <c:pt idx="9339">
                  <c:v>3.1772000000000002E-2</c:v>
                </c:pt>
                <c:pt idx="9340">
                  <c:v>3.1745000000000002E-2</c:v>
                </c:pt>
                <c:pt idx="9341">
                  <c:v>3.1718999999999997E-2</c:v>
                </c:pt>
                <c:pt idx="9342">
                  <c:v>3.1698999999999998E-2</c:v>
                </c:pt>
                <c:pt idx="9343">
                  <c:v>3.1673E-2</c:v>
                </c:pt>
                <c:pt idx="9344">
                  <c:v>3.1653000000000001E-2</c:v>
                </c:pt>
                <c:pt idx="9345">
                  <c:v>3.1627000000000002E-2</c:v>
                </c:pt>
                <c:pt idx="9346">
                  <c:v>3.1607000000000003E-2</c:v>
                </c:pt>
                <c:pt idx="9347">
                  <c:v>3.1580999999999998E-2</c:v>
                </c:pt>
                <c:pt idx="9348">
                  <c:v>3.1560999999999999E-2</c:v>
                </c:pt>
                <c:pt idx="9349">
                  <c:v>3.1535000000000001E-2</c:v>
                </c:pt>
                <c:pt idx="9350">
                  <c:v>3.1515000000000001E-2</c:v>
                </c:pt>
                <c:pt idx="9351">
                  <c:v>3.1488000000000002E-2</c:v>
                </c:pt>
                <c:pt idx="9352">
                  <c:v>3.1468999999999997E-2</c:v>
                </c:pt>
                <c:pt idx="9353">
                  <c:v>3.1441999999999998E-2</c:v>
                </c:pt>
                <c:pt idx="9354">
                  <c:v>3.1415999999999999E-2</c:v>
                </c:pt>
                <c:pt idx="9355">
                  <c:v>3.1396E-2</c:v>
                </c:pt>
                <c:pt idx="9356">
                  <c:v>3.1377000000000002E-2</c:v>
                </c:pt>
                <c:pt idx="9357">
                  <c:v>3.1357000000000003E-2</c:v>
                </c:pt>
                <c:pt idx="9358">
                  <c:v>3.1343999999999997E-2</c:v>
                </c:pt>
                <c:pt idx="9359">
                  <c:v>3.1323999999999998E-2</c:v>
                </c:pt>
                <c:pt idx="9360">
                  <c:v>3.1303999999999998E-2</c:v>
                </c:pt>
                <c:pt idx="9361">
                  <c:v>3.1283999999999999E-2</c:v>
                </c:pt>
                <c:pt idx="9362">
                  <c:v>3.1271E-2</c:v>
                </c:pt>
                <c:pt idx="9363">
                  <c:v>3.1258000000000001E-2</c:v>
                </c:pt>
                <c:pt idx="9364">
                  <c:v>3.1237999999999998E-2</c:v>
                </c:pt>
                <c:pt idx="9365">
                  <c:v>3.1217999999999999E-2</c:v>
                </c:pt>
                <c:pt idx="9366">
                  <c:v>3.1205E-2</c:v>
                </c:pt>
                <c:pt idx="9367">
                  <c:v>3.1185999999999998E-2</c:v>
                </c:pt>
                <c:pt idx="9368">
                  <c:v>3.1165999999999999E-2</c:v>
                </c:pt>
                <c:pt idx="9369">
                  <c:v>3.1146E-2</c:v>
                </c:pt>
                <c:pt idx="9370">
                  <c:v>3.1126000000000001E-2</c:v>
                </c:pt>
                <c:pt idx="9371">
                  <c:v>3.1106000000000002E-2</c:v>
                </c:pt>
                <c:pt idx="9372">
                  <c:v>3.1087E-2</c:v>
                </c:pt>
                <c:pt idx="9373">
                  <c:v>3.1074000000000001E-2</c:v>
                </c:pt>
                <c:pt idx="9374">
                  <c:v>3.1053999999999998E-2</c:v>
                </c:pt>
                <c:pt idx="9375">
                  <c:v>3.1033999999999999E-2</c:v>
                </c:pt>
                <c:pt idx="9376">
                  <c:v>3.1014E-2</c:v>
                </c:pt>
                <c:pt idx="9377">
                  <c:v>3.1001000000000001E-2</c:v>
                </c:pt>
                <c:pt idx="9378">
                  <c:v>3.0981000000000002E-2</c:v>
                </c:pt>
                <c:pt idx="9379">
                  <c:v>3.0962E-2</c:v>
                </c:pt>
                <c:pt idx="9380">
                  <c:v>3.0942000000000001E-2</c:v>
                </c:pt>
                <c:pt idx="9381">
                  <c:v>3.0922000000000002E-2</c:v>
                </c:pt>
                <c:pt idx="9382">
                  <c:v>3.0901999999999999E-2</c:v>
                </c:pt>
                <c:pt idx="9383">
                  <c:v>3.0876000000000001E-2</c:v>
                </c:pt>
                <c:pt idx="9384">
                  <c:v>3.0856000000000001E-2</c:v>
                </c:pt>
                <c:pt idx="9385">
                  <c:v>3.083E-2</c:v>
                </c:pt>
                <c:pt idx="9386">
                  <c:v>3.0810000000000001E-2</c:v>
                </c:pt>
                <c:pt idx="9387">
                  <c:v>3.0783999999999999E-2</c:v>
                </c:pt>
                <c:pt idx="9388">
                  <c:v>3.0764E-2</c:v>
                </c:pt>
                <c:pt idx="9389">
                  <c:v>3.0744E-2</c:v>
                </c:pt>
                <c:pt idx="9390">
                  <c:v>3.0724000000000001E-2</c:v>
                </c:pt>
                <c:pt idx="9391">
                  <c:v>3.0705E-2</c:v>
                </c:pt>
                <c:pt idx="9392">
                  <c:v>3.0685E-2</c:v>
                </c:pt>
                <c:pt idx="9393">
                  <c:v>3.0665000000000001E-2</c:v>
                </c:pt>
                <c:pt idx="9394">
                  <c:v>3.0644999999999999E-2</c:v>
                </c:pt>
                <c:pt idx="9395">
                  <c:v>3.0626E-2</c:v>
                </c:pt>
                <c:pt idx="9396">
                  <c:v>3.0612E-2</c:v>
                </c:pt>
                <c:pt idx="9397">
                  <c:v>3.0592999999999999E-2</c:v>
                </c:pt>
                <c:pt idx="9398">
                  <c:v>3.0565999999999999E-2</c:v>
                </c:pt>
                <c:pt idx="9399">
                  <c:v>3.0547000000000001E-2</c:v>
                </c:pt>
                <c:pt idx="9400">
                  <c:v>3.0526999999999999E-2</c:v>
                </c:pt>
                <c:pt idx="9401">
                  <c:v>3.0501E-2</c:v>
                </c:pt>
                <c:pt idx="9402">
                  <c:v>3.0481000000000001E-2</c:v>
                </c:pt>
                <c:pt idx="9403">
                  <c:v>3.0460999999999998E-2</c:v>
                </c:pt>
                <c:pt idx="9404">
                  <c:v>3.0440999999999999E-2</c:v>
                </c:pt>
                <c:pt idx="9405">
                  <c:v>3.0421E-2</c:v>
                </c:pt>
                <c:pt idx="9406">
                  <c:v>3.0401999999999998E-2</c:v>
                </c:pt>
                <c:pt idx="9407">
                  <c:v>3.0381999999999999E-2</c:v>
                </c:pt>
                <c:pt idx="9408">
                  <c:v>3.0362E-2</c:v>
                </c:pt>
                <c:pt idx="9409">
                  <c:v>3.0342000000000001E-2</c:v>
                </c:pt>
                <c:pt idx="9410">
                  <c:v>3.0322999999999999E-2</c:v>
                </c:pt>
                <c:pt idx="9411">
                  <c:v>3.0303E-2</c:v>
                </c:pt>
                <c:pt idx="9412">
                  <c:v>3.0276999999999998E-2</c:v>
                </c:pt>
                <c:pt idx="9413">
                  <c:v>3.0256999999999999E-2</c:v>
                </c:pt>
                <c:pt idx="9414">
                  <c:v>3.023E-2</c:v>
                </c:pt>
                <c:pt idx="9415">
                  <c:v>3.0204000000000002E-2</c:v>
                </c:pt>
                <c:pt idx="9416">
                  <c:v>3.0178E-2</c:v>
                </c:pt>
                <c:pt idx="9417">
                  <c:v>3.0151000000000001E-2</c:v>
                </c:pt>
                <c:pt idx="9418">
                  <c:v>3.0124999999999999E-2</c:v>
                </c:pt>
                <c:pt idx="9419">
                  <c:v>3.0099000000000001E-2</c:v>
                </c:pt>
                <c:pt idx="9420">
                  <c:v>3.0072000000000002E-2</c:v>
                </c:pt>
                <c:pt idx="9421">
                  <c:v>3.0046E-2</c:v>
                </c:pt>
                <c:pt idx="9422">
                  <c:v>3.0026000000000001E-2</c:v>
                </c:pt>
                <c:pt idx="9423">
                  <c:v>3.0006999999999999E-2</c:v>
                </c:pt>
                <c:pt idx="9424">
                  <c:v>2.998E-2</c:v>
                </c:pt>
                <c:pt idx="9425">
                  <c:v>2.9960000000000001E-2</c:v>
                </c:pt>
                <c:pt idx="9426">
                  <c:v>2.9940999999999999E-2</c:v>
                </c:pt>
                <c:pt idx="9427">
                  <c:v>2.9921E-2</c:v>
                </c:pt>
                <c:pt idx="9428">
                  <c:v>2.9901E-2</c:v>
                </c:pt>
                <c:pt idx="9429">
                  <c:v>2.9881000000000001E-2</c:v>
                </c:pt>
                <c:pt idx="9430">
                  <c:v>2.9855E-2</c:v>
                </c:pt>
                <c:pt idx="9431">
                  <c:v>2.9835E-2</c:v>
                </c:pt>
                <c:pt idx="9432">
                  <c:v>2.9822000000000001E-2</c:v>
                </c:pt>
                <c:pt idx="9433">
                  <c:v>2.9796E-2</c:v>
                </c:pt>
                <c:pt idx="9434">
                  <c:v>2.9783E-2</c:v>
                </c:pt>
                <c:pt idx="9435">
                  <c:v>2.9763000000000001E-2</c:v>
                </c:pt>
                <c:pt idx="9436">
                  <c:v>2.9749999999999999E-2</c:v>
                </c:pt>
                <c:pt idx="9437">
                  <c:v>2.9735999999999999E-2</c:v>
                </c:pt>
                <c:pt idx="9438">
                  <c:v>2.9722999999999999E-2</c:v>
                </c:pt>
                <c:pt idx="9439">
                  <c:v>2.971E-2</c:v>
                </c:pt>
                <c:pt idx="9440">
                  <c:v>2.9697000000000001E-2</c:v>
                </c:pt>
                <c:pt idx="9441">
                  <c:v>2.9683999999999999E-2</c:v>
                </c:pt>
                <c:pt idx="9442">
                  <c:v>2.9676999999999999E-2</c:v>
                </c:pt>
                <c:pt idx="9443">
                  <c:v>2.9663999999999999E-2</c:v>
                </c:pt>
                <c:pt idx="9444">
                  <c:v>2.9651E-2</c:v>
                </c:pt>
                <c:pt idx="9445">
                  <c:v>2.9631000000000001E-2</c:v>
                </c:pt>
                <c:pt idx="9446">
                  <c:v>2.9617999999999998E-2</c:v>
                </c:pt>
                <c:pt idx="9447">
                  <c:v>2.9597999999999999E-2</c:v>
                </c:pt>
                <c:pt idx="9448">
                  <c:v>2.9578E-2</c:v>
                </c:pt>
                <c:pt idx="9449">
                  <c:v>2.9551999999999998E-2</c:v>
                </c:pt>
                <c:pt idx="9450">
                  <c:v>2.9531999999999999E-2</c:v>
                </c:pt>
                <c:pt idx="9451">
                  <c:v>2.9513000000000001E-2</c:v>
                </c:pt>
                <c:pt idx="9452">
                  <c:v>2.9492999999999998E-2</c:v>
                </c:pt>
                <c:pt idx="9453">
                  <c:v>2.9465999999999999E-2</c:v>
                </c:pt>
                <c:pt idx="9454">
                  <c:v>2.9447000000000001E-2</c:v>
                </c:pt>
                <c:pt idx="9455">
                  <c:v>2.9426999999999998E-2</c:v>
                </c:pt>
                <c:pt idx="9456">
                  <c:v>2.9401E-2</c:v>
                </c:pt>
                <c:pt idx="9457">
                  <c:v>2.9374000000000001E-2</c:v>
                </c:pt>
                <c:pt idx="9458">
                  <c:v>2.9347999999999999E-2</c:v>
                </c:pt>
                <c:pt idx="9459">
                  <c:v>2.9322000000000001E-2</c:v>
                </c:pt>
                <c:pt idx="9460">
                  <c:v>2.9295000000000002E-2</c:v>
                </c:pt>
                <c:pt idx="9461">
                  <c:v>2.9269E-2</c:v>
                </c:pt>
                <c:pt idx="9462">
                  <c:v>2.9242000000000001E-2</c:v>
                </c:pt>
                <c:pt idx="9463">
                  <c:v>2.921E-2</c:v>
                </c:pt>
                <c:pt idx="9464">
                  <c:v>2.9183000000000001E-2</c:v>
                </c:pt>
                <c:pt idx="9465">
                  <c:v>2.9149999999999999E-2</c:v>
                </c:pt>
                <c:pt idx="9466">
                  <c:v>2.9124000000000001E-2</c:v>
                </c:pt>
                <c:pt idx="9467">
                  <c:v>2.9090999999999999E-2</c:v>
                </c:pt>
                <c:pt idx="9468">
                  <c:v>2.9071E-2</c:v>
                </c:pt>
                <c:pt idx="9469">
                  <c:v>2.9045000000000001E-2</c:v>
                </c:pt>
                <c:pt idx="9470">
                  <c:v>2.9024999999999999E-2</c:v>
                </c:pt>
                <c:pt idx="9471">
                  <c:v>2.8999E-2</c:v>
                </c:pt>
                <c:pt idx="9472">
                  <c:v>2.8972000000000001E-2</c:v>
                </c:pt>
                <c:pt idx="9473">
                  <c:v>2.8953E-2</c:v>
                </c:pt>
                <c:pt idx="9474">
                  <c:v>2.8933E-2</c:v>
                </c:pt>
                <c:pt idx="9475">
                  <c:v>2.8913000000000001E-2</c:v>
                </c:pt>
                <c:pt idx="9476">
                  <c:v>2.8892999999999999E-2</c:v>
                </c:pt>
                <c:pt idx="9477">
                  <c:v>2.8874E-2</c:v>
                </c:pt>
                <c:pt idx="9478">
                  <c:v>2.8854000000000001E-2</c:v>
                </c:pt>
                <c:pt idx="9479">
                  <c:v>2.8833999999999999E-2</c:v>
                </c:pt>
                <c:pt idx="9480">
                  <c:v>2.8813999999999999E-2</c:v>
                </c:pt>
                <c:pt idx="9481">
                  <c:v>2.8788000000000001E-2</c:v>
                </c:pt>
                <c:pt idx="9482">
                  <c:v>2.8767999999999998E-2</c:v>
                </c:pt>
                <c:pt idx="9483">
                  <c:v>2.8747999999999999E-2</c:v>
                </c:pt>
                <c:pt idx="9484">
                  <c:v>2.8729000000000001E-2</c:v>
                </c:pt>
                <c:pt idx="9485">
                  <c:v>2.8708999999999998E-2</c:v>
                </c:pt>
                <c:pt idx="9486">
                  <c:v>2.8695999999999999E-2</c:v>
                </c:pt>
                <c:pt idx="9487">
                  <c:v>2.8676E-2</c:v>
                </c:pt>
                <c:pt idx="9488">
                  <c:v>2.8656000000000001E-2</c:v>
                </c:pt>
                <c:pt idx="9489">
                  <c:v>2.8636999999999999E-2</c:v>
                </c:pt>
                <c:pt idx="9490">
                  <c:v>2.8617E-2</c:v>
                </c:pt>
                <c:pt idx="9491">
                  <c:v>2.8597000000000001E-2</c:v>
                </c:pt>
                <c:pt idx="9492">
                  <c:v>2.8577000000000002E-2</c:v>
                </c:pt>
                <c:pt idx="9493">
                  <c:v>2.8556999999999999E-2</c:v>
                </c:pt>
                <c:pt idx="9494">
                  <c:v>2.8538000000000001E-2</c:v>
                </c:pt>
                <c:pt idx="9495">
                  <c:v>2.8511000000000002E-2</c:v>
                </c:pt>
                <c:pt idx="9496">
                  <c:v>2.8492E-2</c:v>
                </c:pt>
                <c:pt idx="9497">
                  <c:v>2.8465000000000001E-2</c:v>
                </c:pt>
                <c:pt idx="9498">
                  <c:v>2.8445000000000002E-2</c:v>
                </c:pt>
                <c:pt idx="9499">
                  <c:v>2.8426E-2</c:v>
                </c:pt>
                <c:pt idx="9500">
                  <c:v>2.8406000000000001E-2</c:v>
                </c:pt>
                <c:pt idx="9501">
                  <c:v>2.8386000000000002E-2</c:v>
                </c:pt>
                <c:pt idx="9502">
                  <c:v>2.8365999999999999E-2</c:v>
                </c:pt>
                <c:pt idx="9503">
                  <c:v>2.8353E-2</c:v>
                </c:pt>
                <c:pt idx="9504">
                  <c:v>2.8334000000000002E-2</c:v>
                </c:pt>
                <c:pt idx="9505">
                  <c:v>2.8320000000000001E-2</c:v>
                </c:pt>
                <c:pt idx="9506">
                  <c:v>2.8301E-2</c:v>
                </c:pt>
                <c:pt idx="9507">
                  <c:v>2.8287E-2</c:v>
                </c:pt>
                <c:pt idx="9508">
                  <c:v>2.8274000000000001E-2</c:v>
                </c:pt>
                <c:pt idx="9509">
                  <c:v>2.8261000000000001E-2</c:v>
                </c:pt>
                <c:pt idx="9510">
                  <c:v>2.8240999999999999E-2</c:v>
                </c:pt>
                <c:pt idx="9511">
                  <c:v>2.8228E-2</c:v>
                </c:pt>
                <c:pt idx="9512">
                  <c:v>2.8215E-2</c:v>
                </c:pt>
                <c:pt idx="9513">
                  <c:v>2.8195000000000001E-2</c:v>
                </c:pt>
                <c:pt idx="9514">
                  <c:v>2.8181999999999999E-2</c:v>
                </c:pt>
                <c:pt idx="9515">
                  <c:v>2.8169E-2</c:v>
                </c:pt>
                <c:pt idx="9516">
                  <c:v>2.8156E-2</c:v>
                </c:pt>
                <c:pt idx="9517">
                  <c:v>2.8143000000000001E-2</c:v>
                </c:pt>
                <c:pt idx="9518">
                  <c:v>2.8136000000000001E-2</c:v>
                </c:pt>
                <c:pt idx="9519">
                  <c:v>2.8122999999999999E-2</c:v>
                </c:pt>
                <c:pt idx="9520">
                  <c:v>2.811E-2</c:v>
                </c:pt>
                <c:pt idx="9521">
                  <c:v>2.8095999999999999E-2</c:v>
                </c:pt>
                <c:pt idx="9522">
                  <c:v>2.8083E-2</c:v>
                </c:pt>
                <c:pt idx="9523">
                  <c:v>2.8070000000000001E-2</c:v>
                </c:pt>
                <c:pt idx="9524">
                  <c:v>2.8056999999999999E-2</c:v>
                </c:pt>
                <c:pt idx="9525">
                  <c:v>2.8043999999999999E-2</c:v>
                </c:pt>
                <c:pt idx="9526">
                  <c:v>2.8024E-2</c:v>
                </c:pt>
                <c:pt idx="9527">
                  <c:v>2.8004000000000001E-2</c:v>
                </c:pt>
                <c:pt idx="9528">
                  <c:v>2.7990999999999999E-2</c:v>
                </c:pt>
                <c:pt idx="9529">
                  <c:v>2.7965E-2</c:v>
                </c:pt>
                <c:pt idx="9530">
                  <c:v>2.7945000000000001E-2</c:v>
                </c:pt>
                <c:pt idx="9531">
                  <c:v>2.7924999999999998E-2</c:v>
                </c:pt>
                <c:pt idx="9532">
                  <c:v>2.7911999999999999E-2</c:v>
                </c:pt>
                <c:pt idx="9533">
                  <c:v>2.7892E-2</c:v>
                </c:pt>
                <c:pt idx="9534">
                  <c:v>2.7872000000000001E-2</c:v>
                </c:pt>
                <c:pt idx="9535">
                  <c:v>2.7852999999999999E-2</c:v>
                </c:pt>
                <c:pt idx="9536">
                  <c:v>2.7833E-2</c:v>
                </c:pt>
                <c:pt idx="9537">
                  <c:v>2.7813000000000001E-2</c:v>
                </c:pt>
                <c:pt idx="9538">
                  <c:v>2.7793000000000002E-2</c:v>
                </c:pt>
                <c:pt idx="9539">
                  <c:v>2.7774E-2</c:v>
                </c:pt>
                <c:pt idx="9540">
                  <c:v>2.7754000000000001E-2</c:v>
                </c:pt>
                <c:pt idx="9541">
                  <c:v>2.7727999999999999E-2</c:v>
                </c:pt>
                <c:pt idx="9542">
                  <c:v>2.7701E-2</c:v>
                </c:pt>
                <c:pt idx="9543">
                  <c:v>2.7681000000000001E-2</c:v>
                </c:pt>
                <c:pt idx="9544">
                  <c:v>2.7654999999999999E-2</c:v>
                </c:pt>
                <c:pt idx="9545">
                  <c:v>2.7629000000000001E-2</c:v>
                </c:pt>
                <c:pt idx="9546">
                  <c:v>2.7602000000000002E-2</c:v>
                </c:pt>
                <c:pt idx="9547">
                  <c:v>2.7583E-2</c:v>
                </c:pt>
                <c:pt idx="9548">
                  <c:v>2.7563000000000001E-2</c:v>
                </c:pt>
                <c:pt idx="9549">
                  <c:v>2.7536999999999999E-2</c:v>
                </c:pt>
                <c:pt idx="9550">
                  <c:v>2.7517E-2</c:v>
                </c:pt>
                <c:pt idx="9551">
                  <c:v>2.7490000000000001E-2</c:v>
                </c:pt>
                <c:pt idx="9552">
                  <c:v>2.7470999999999999E-2</c:v>
                </c:pt>
                <c:pt idx="9553">
                  <c:v>2.7451E-2</c:v>
                </c:pt>
                <c:pt idx="9554">
                  <c:v>2.7431000000000001E-2</c:v>
                </c:pt>
                <c:pt idx="9555">
                  <c:v>2.7404999999999999E-2</c:v>
                </c:pt>
                <c:pt idx="9556">
                  <c:v>2.7385E-2</c:v>
                </c:pt>
                <c:pt idx="9557">
                  <c:v>2.7365E-2</c:v>
                </c:pt>
                <c:pt idx="9558">
                  <c:v>2.7338999999999999E-2</c:v>
                </c:pt>
                <c:pt idx="9559">
                  <c:v>2.7319E-2</c:v>
                </c:pt>
                <c:pt idx="9560">
                  <c:v>2.7299E-2</c:v>
                </c:pt>
                <c:pt idx="9561">
                  <c:v>2.7272999999999999E-2</c:v>
                </c:pt>
                <c:pt idx="9562">
                  <c:v>2.7252999999999999E-2</c:v>
                </c:pt>
                <c:pt idx="9563">
                  <c:v>2.7234000000000001E-2</c:v>
                </c:pt>
                <c:pt idx="9564">
                  <c:v>2.7213999999999999E-2</c:v>
                </c:pt>
                <c:pt idx="9565">
                  <c:v>2.7193999999999999E-2</c:v>
                </c:pt>
                <c:pt idx="9566">
                  <c:v>2.7181E-2</c:v>
                </c:pt>
                <c:pt idx="9567">
                  <c:v>2.7161000000000001E-2</c:v>
                </c:pt>
                <c:pt idx="9568">
                  <c:v>2.7140999999999998E-2</c:v>
                </c:pt>
                <c:pt idx="9569">
                  <c:v>2.7127999999999999E-2</c:v>
                </c:pt>
                <c:pt idx="9570">
                  <c:v>2.7115E-2</c:v>
                </c:pt>
                <c:pt idx="9571">
                  <c:v>2.7095000000000001E-2</c:v>
                </c:pt>
                <c:pt idx="9572">
                  <c:v>2.7081999999999998E-2</c:v>
                </c:pt>
                <c:pt idx="9573">
                  <c:v>2.7061999999999999E-2</c:v>
                </c:pt>
                <c:pt idx="9574">
                  <c:v>2.7049E-2</c:v>
                </c:pt>
                <c:pt idx="9575">
                  <c:v>2.7029000000000001E-2</c:v>
                </c:pt>
                <c:pt idx="9576">
                  <c:v>2.7009999999999999E-2</c:v>
                </c:pt>
                <c:pt idx="9577">
                  <c:v>2.699E-2</c:v>
                </c:pt>
                <c:pt idx="9578">
                  <c:v>2.6970000000000001E-2</c:v>
                </c:pt>
                <c:pt idx="9579">
                  <c:v>2.6956999999999998E-2</c:v>
                </c:pt>
                <c:pt idx="9580">
                  <c:v>2.6936999999999999E-2</c:v>
                </c:pt>
                <c:pt idx="9581">
                  <c:v>2.6917E-2</c:v>
                </c:pt>
                <c:pt idx="9582">
                  <c:v>2.6904000000000001E-2</c:v>
                </c:pt>
                <c:pt idx="9583">
                  <c:v>2.6884000000000002E-2</c:v>
                </c:pt>
                <c:pt idx="9584">
                  <c:v>2.6865E-2</c:v>
                </c:pt>
                <c:pt idx="9585">
                  <c:v>2.6845000000000001E-2</c:v>
                </c:pt>
                <c:pt idx="9586">
                  <c:v>2.6825000000000002E-2</c:v>
                </c:pt>
                <c:pt idx="9587">
                  <c:v>2.6804999999999999E-2</c:v>
                </c:pt>
                <c:pt idx="9588">
                  <c:v>2.6786000000000001E-2</c:v>
                </c:pt>
                <c:pt idx="9589">
                  <c:v>2.6759000000000002E-2</c:v>
                </c:pt>
                <c:pt idx="9590">
                  <c:v>2.6733E-2</c:v>
                </c:pt>
                <c:pt idx="9591">
                  <c:v>2.6707000000000002E-2</c:v>
                </c:pt>
                <c:pt idx="9592">
                  <c:v>2.6679999999999999E-2</c:v>
                </c:pt>
                <c:pt idx="9593">
                  <c:v>2.6654000000000001E-2</c:v>
                </c:pt>
                <c:pt idx="9594">
                  <c:v>2.6627999999999999E-2</c:v>
                </c:pt>
                <c:pt idx="9595">
                  <c:v>2.6601E-2</c:v>
                </c:pt>
                <c:pt idx="9596">
                  <c:v>2.6575000000000001E-2</c:v>
                </c:pt>
                <c:pt idx="9597">
                  <c:v>2.6549E-2</c:v>
                </c:pt>
                <c:pt idx="9598">
                  <c:v>2.6529E-2</c:v>
                </c:pt>
                <c:pt idx="9599">
                  <c:v>2.6509000000000001E-2</c:v>
                </c:pt>
                <c:pt idx="9600">
                  <c:v>2.6483E-2</c:v>
                </c:pt>
                <c:pt idx="9601">
                  <c:v>2.6463E-2</c:v>
                </c:pt>
                <c:pt idx="9602">
                  <c:v>2.6443000000000001E-2</c:v>
                </c:pt>
                <c:pt idx="9603">
                  <c:v>2.6422999999999999E-2</c:v>
                </c:pt>
                <c:pt idx="9604">
                  <c:v>2.6404E-2</c:v>
                </c:pt>
                <c:pt idx="9605">
                  <c:v>2.6384000000000001E-2</c:v>
                </c:pt>
                <c:pt idx="9606">
                  <c:v>2.6363999999999999E-2</c:v>
                </c:pt>
                <c:pt idx="9607">
                  <c:v>2.6350999999999999E-2</c:v>
                </c:pt>
                <c:pt idx="9608">
                  <c:v>2.6331E-2</c:v>
                </c:pt>
                <c:pt idx="9609">
                  <c:v>2.6311000000000001E-2</c:v>
                </c:pt>
                <c:pt idx="9610">
                  <c:v>2.6297999999999998E-2</c:v>
                </c:pt>
                <c:pt idx="9611">
                  <c:v>2.6277999999999999E-2</c:v>
                </c:pt>
                <c:pt idx="9612">
                  <c:v>2.6272E-2</c:v>
                </c:pt>
                <c:pt idx="9613">
                  <c:v>2.6252000000000001E-2</c:v>
                </c:pt>
                <c:pt idx="9614">
                  <c:v>2.6245999999999998E-2</c:v>
                </c:pt>
                <c:pt idx="9615">
                  <c:v>2.6231999999999998E-2</c:v>
                </c:pt>
                <c:pt idx="9616">
                  <c:v>2.6218999999999999E-2</c:v>
                </c:pt>
                <c:pt idx="9617">
                  <c:v>2.6206E-2</c:v>
                </c:pt>
                <c:pt idx="9618">
                  <c:v>2.6199E-2</c:v>
                </c:pt>
                <c:pt idx="9619">
                  <c:v>2.6186000000000001E-2</c:v>
                </c:pt>
                <c:pt idx="9620">
                  <c:v>2.6172999999999998E-2</c:v>
                </c:pt>
                <c:pt idx="9621">
                  <c:v>2.6152999999999999E-2</c:v>
                </c:pt>
                <c:pt idx="9622">
                  <c:v>2.614E-2</c:v>
                </c:pt>
                <c:pt idx="9623">
                  <c:v>2.6120000000000001E-2</c:v>
                </c:pt>
                <c:pt idx="9624">
                  <c:v>2.6100999999999999E-2</c:v>
                </c:pt>
                <c:pt idx="9625">
                  <c:v>2.6081E-2</c:v>
                </c:pt>
                <c:pt idx="9626">
                  <c:v>2.6061000000000001E-2</c:v>
                </c:pt>
                <c:pt idx="9627">
                  <c:v>2.6034999999999999E-2</c:v>
                </c:pt>
                <c:pt idx="9628">
                  <c:v>2.6015E-2</c:v>
                </c:pt>
                <c:pt idx="9629">
                  <c:v>2.5995000000000001E-2</c:v>
                </c:pt>
                <c:pt idx="9630">
                  <c:v>2.5975999999999999E-2</c:v>
                </c:pt>
                <c:pt idx="9631">
                  <c:v>2.5949E-2</c:v>
                </c:pt>
                <c:pt idx="9632">
                  <c:v>2.5929000000000001E-2</c:v>
                </c:pt>
                <c:pt idx="9633">
                  <c:v>2.5909999999999999E-2</c:v>
                </c:pt>
                <c:pt idx="9634">
                  <c:v>2.5883E-2</c:v>
                </c:pt>
                <c:pt idx="9635">
                  <c:v>2.5864000000000002E-2</c:v>
                </c:pt>
                <c:pt idx="9636">
                  <c:v>2.5836999999999999E-2</c:v>
                </c:pt>
                <c:pt idx="9637">
                  <c:v>2.5817E-2</c:v>
                </c:pt>
                <c:pt idx="9638">
                  <c:v>2.5791000000000001E-2</c:v>
                </c:pt>
                <c:pt idx="9639">
                  <c:v>2.5765E-2</c:v>
                </c:pt>
                <c:pt idx="9640">
                  <c:v>2.5745000000000001E-2</c:v>
                </c:pt>
                <c:pt idx="9641">
                  <c:v>2.5718999999999999E-2</c:v>
                </c:pt>
                <c:pt idx="9642">
                  <c:v>2.5699E-2</c:v>
                </c:pt>
                <c:pt idx="9643">
                  <c:v>2.5673000000000001E-2</c:v>
                </c:pt>
                <c:pt idx="9644">
                  <c:v>2.5659000000000001E-2</c:v>
                </c:pt>
                <c:pt idx="9645">
                  <c:v>2.564E-2</c:v>
                </c:pt>
                <c:pt idx="9646">
                  <c:v>2.5625999999999999E-2</c:v>
                </c:pt>
                <c:pt idx="9647">
                  <c:v>2.5607000000000001E-2</c:v>
                </c:pt>
                <c:pt idx="9648">
                  <c:v>2.5593000000000001E-2</c:v>
                </c:pt>
                <c:pt idx="9649">
                  <c:v>2.5579999999999999E-2</c:v>
                </c:pt>
                <c:pt idx="9650">
                  <c:v>2.5574E-2</c:v>
                </c:pt>
                <c:pt idx="9651">
                  <c:v>2.5561E-2</c:v>
                </c:pt>
                <c:pt idx="9652">
                  <c:v>2.5547E-2</c:v>
                </c:pt>
                <c:pt idx="9653">
                  <c:v>2.5534000000000001E-2</c:v>
                </c:pt>
                <c:pt idx="9654">
                  <c:v>2.5520999999999999E-2</c:v>
                </c:pt>
                <c:pt idx="9655">
                  <c:v>2.5507999999999999E-2</c:v>
                </c:pt>
                <c:pt idx="9656">
                  <c:v>2.5500999999999999E-2</c:v>
                </c:pt>
                <c:pt idx="9657">
                  <c:v>2.5482000000000001E-2</c:v>
                </c:pt>
                <c:pt idx="9658">
                  <c:v>2.5475000000000001E-2</c:v>
                </c:pt>
                <c:pt idx="9659">
                  <c:v>2.5461999999999999E-2</c:v>
                </c:pt>
                <c:pt idx="9660">
                  <c:v>2.5448999999999999E-2</c:v>
                </c:pt>
                <c:pt idx="9661">
                  <c:v>2.5434999999999999E-2</c:v>
                </c:pt>
                <c:pt idx="9662">
                  <c:v>2.5429E-2</c:v>
                </c:pt>
                <c:pt idx="9663">
                  <c:v>2.5409000000000001E-2</c:v>
                </c:pt>
                <c:pt idx="9664">
                  <c:v>2.5395999999999998E-2</c:v>
                </c:pt>
                <c:pt idx="9665">
                  <c:v>2.5382999999999999E-2</c:v>
                </c:pt>
                <c:pt idx="9666">
                  <c:v>2.537E-2</c:v>
                </c:pt>
                <c:pt idx="9667">
                  <c:v>2.5350000000000001E-2</c:v>
                </c:pt>
                <c:pt idx="9668">
                  <c:v>2.5336999999999998E-2</c:v>
                </c:pt>
                <c:pt idx="9669">
                  <c:v>2.5316999999999999E-2</c:v>
                </c:pt>
                <c:pt idx="9670">
                  <c:v>2.5291000000000001E-2</c:v>
                </c:pt>
                <c:pt idx="9671">
                  <c:v>2.5270999999999998E-2</c:v>
                </c:pt>
                <c:pt idx="9672">
                  <c:v>2.5243999999999999E-2</c:v>
                </c:pt>
                <c:pt idx="9673">
                  <c:v>2.5218000000000001E-2</c:v>
                </c:pt>
                <c:pt idx="9674">
                  <c:v>2.5198000000000002E-2</c:v>
                </c:pt>
                <c:pt idx="9675">
                  <c:v>2.5172E-2</c:v>
                </c:pt>
                <c:pt idx="9676">
                  <c:v>2.5146000000000002E-2</c:v>
                </c:pt>
                <c:pt idx="9677">
                  <c:v>2.5118999999999999E-2</c:v>
                </c:pt>
                <c:pt idx="9678">
                  <c:v>2.5099E-2</c:v>
                </c:pt>
                <c:pt idx="9679">
                  <c:v>2.5073000000000002E-2</c:v>
                </c:pt>
                <c:pt idx="9680">
                  <c:v>2.5047E-2</c:v>
                </c:pt>
                <c:pt idx="9681">
                  <c:v>2.5027000000000001E-2</c:v>
                </c:pt>
                <c:pt idx="9682">
                  <c:v>2.5000999999999999E-2</c:v>
                </c:pt>
                <c:pt idx="9683">
                  <c:v>2.4981E-2</c:v>
                </c:pt>
                <c:pt idx="9684">
                  <c:v>2.4955000000000001E-2</c:v>
                </c:pt>
                <c:pt idx="9685">
                  <c:v>2.4934999999999999E-2</c:v>
                </c:pt>
                <c:pt idx="9686">
                  <c:v>2.4908E-2</c:v>
                </c:pt>
                <c:pt idx="9687">
                  <c:v>2.4882000000000001E-2</c:v>
                </c:pt>
                <c:pt idx="9688">
                  <c:v>2.4861999999999999E-2</c:v>
                </c:pt>
                <c:pt idx="9689">
                  <c:v>2.4836E-2</c:v>
                </c:pt>
                <c:pt idx="9690">
                  <c:v>2.4809999999999999E-2</c:v>
                </c:pt>
                <c:pt idx="9691">
                  <c:v>2.479E-2</c:v>
                </c:pt>
                <c:pt idx="9692">
                  <c:v>2.477E-2</c:v>
                </c:pt>
                <c:pt idx="9693">
                  <c:v>2.4750000000000001E-2</c:v>
                </c:pt>
                <c:pt idx="9694">
                  <c:v>2.4731E-2</c:v>
                </c:pt>
                <c:pt idx="9695">
                  <c:v>2.4711E-2</c:v>
                </c:pt>
                <c:pt idx="9696">
                  <c:v>2.4691000000000001E-2</c:v>
                </c:pt>
                <c:pt idx="9697">
                  <c:v>2.4677999999999999E-2</c:v>
                </c:pt>
                <c:pt idx="9698">
                  <c:v>2.4657999999999999E-2</c:v>
                </c:pt>
                <c:pt idx="9699">
                  <c:v>2.4638E-2</c:v>
                </c:pt>
                <c:pt idx="9700">
                  <c:v>2.4625000000000001E-2</c:v>
                </c:pt>
                <c:pt idx="9701">
                  <c:v>2.4605999999999999E-2</c:v>
                </c:pt>
                <c:pt idx="9702">
                  <c:v>2.4586E-2</c:v>
                </c:pt>
                <c:pt idx="9703">
                  <c:v>2.4566000000000001E-2</c:v>
                </c:pt>
                <c:pt idx="9704">
                  <c:v>2.4545999999999998E-2</c:v>
                </c:pt>
                <c:pt idx="9705">
                  <c:v>2.4525999999999999E-2</c:v>
                </c:pt>
                <c:pt idx="9706">
                  <c:v>2.4507000000000001E-2</c:v>
                </c:pt>
                <c:pt idx="9707">
                  <c:v>2.4486999999999998E-2</c:v>
                </c:pt>
                <c:pt idx="9708">
                  <c:v>2.4466999999999999E-2</c:v>
                </c:pt>
                <c:pt idx="9709">
                  <c:v>2.4447E-2</c:v>
                </c:pt>
                <c:pt idx="9710">
                  <c:v>2.4434000000000001E-2</c:v>
                </c:pt>
                <c:pt idx="9711">
                  <c:v>2.4414000000000002E-2</c:v>
                </c:pt>
                <c:pt idx="9712">
                  <c:v>2.4395E-2</c:v>
                </c:pt>
                <c:pt idx="9713">
                  <c:v>2.4382000000000001E-2</c:v>
                </c:pt>
                <c:pt idx="9714">
                  <c:v>2.4362000000000002E-2</c:v>
                </c:pt>
                <c:pt idx="9715">
                  <c:v>2.4341999999999999E-2</c:v>
                </c:pt>
                <c:pt idx="9716">
                  <c:v>2.4322E-2</c:v>
                </c:pt>
                <c:pt idx="9717">
                  <c:v>2.4303000000000002E-2</c:v>
                </c:pt>
                <c:pt idx="9718">
                  <c:v>2.4282999999999999E-2</c:v>
                </c:pt>
                <c:pt idx="9719">
                  <c:v>2.4263E-2</c:v>
                </c:pt>
                <c:pt idx="9720">
                  <c:v>2.4243000000000001E-2</c:v>
                </c:pt>
                <c:pt idx="9721">
                  <c:v>2.4216999999999999E-2</c:v>
                </c:pt>
                <c:pt idx="9722">
                  <c:v>2.4197E-2</c:v>
                </c:pt>
                <c:pt idx="9723">
                  <c:v>2.4177000000000001E-2</c:v>
                </c:pt>
                <c:pt idx="9724">
                  <c:v>2.4157999999999999E-2</c:v>
                </c:pt>
                <c:pt idx="9725">
                  <c:v>2.4138E-2</c:v>
                </c:pt>
                <c:pt idx="9726">
                  <c:v>2.4125000000000001E-2</c:v>
                </c:pt>
                <c:pt idx="9727">
                  <c:v>2.4105000000000001E-2</c:v>
                </c:pt>
                <c:pt idx="9728">
                  <c:v>2.4091999999999999E-2</c:v>
                </c:pt>
                <c:pt idx="9729">
                  <c:v>2.4072E-2</c:v>
                </c:pt>
                <c:pt idx="9730">
                  <c:v>2.4059000000000001E-2</c:v>
                </c:pt>
                <c:pt idx="9731">
                  <c:v>2.4039000000000001E-2</c:v>
                </c:pt>
                <c:pt idx="9732">
                  <c:v>2.4025999999999999E-2</c:v>
                </c:pt>
                <c:pt idx="9733">
                  <c:v>2.4006E-2</c:v>
                </c:pt>
                <c:pt idx="9734">
                  <c:v>2.3986E-2</c:v>
                </c:pt>
                <c:pt idx="9735">
                  <c:v>2.3966999999999999E-2</c:v>
                </c:pt>
                <c:pt idx="9736">
                  <c:v>2.3952999999999999E-2</c:v>
                </c:pt>
                <c:pt idx="9737">
                  <c:v>2.3934E-2</c:v>
                </c:pt>
                <c:pt idx="9738">
                  <c:v>2.3914000000000001E-2</c:v>
                </c:pt>
                <c:pt idx="9739">
                  <c:v>2.3893999999999999E-2</c:v>
                </c:pt>
                <c:pt idx="9740">
                  <c:v>2.3880999999999999E-2</c:v>
                </c:pt>
                <c:pt idx="9741">
                  <c:v>2.3861E-2</c:v>
                </c:pt>
                <c:pt idx="9742">
                  <c:v>2.3848000000000001E-2</c:v>
                </c:pt>
                <c:pt idx="9743">
                  <c:v>2.3834999999999999E-2</c:v>
                </c:pt>
                <c:pt idx="9744">
                  <c:v>2.3814999999999999E-2</c:v>
                </c:pt>
                <c:pt idx="9745">
                  <c:v>2.3802E-2</c:v>
                </c:pt>
                <c:pt idx="9746">
                  <c:v>2.3789000000000001E-2</c:v>
                </c:pt>
                <c:pt idx="9747">
                  <c:v>2.3768999999999998E-2</c:v>
                </c:pt>
                <c:pt idx="9748">
                  <c:v>2.3755999999999999E-2</c:v>
                </c:pt>
                <c:pt idx="9749">
                  <c:v>2.3736E-2</c:v>
                </c:pt>
                <c:pt idx="9750">
                  <c:v>2.3716000000000001E-2</c:v>
                </c:pt>
                <c:pt idx="9751">
                  <c:v>2.3696999999999999E-2</c:v>
                </c:pt>
                <c:pt idx="9752">
                  <c:v>2.3677E-2</c:v>
                </c:pt>
                <c:pt idx="9753">
                  <c:v>2.3650000000000001E-2</c:v>
                </c:pt>
                <c:pt idx="9754">
                  <c:v>2.3630999999999999E-2</c:v>
                </c:pt>
                <c:pt idx="9755">
                  <c:v>2.3611E-2</c:v>
                </c:pt>
                <c:pt idx="9756">
                  <c:v>2.3591000000000001E-2</c:v>
                </c:pt>
                <c:pt idx="9757">
                  <c:v>2.3571000000000002E-2</c:v>
                </c:pt>
                <c:pt idx="9758">
                  <c:v>2.3557999999999999E-2</c:v>
                </c:pt>
                <c:pt idx="9759">
                  <c:v>2.3538E-2</c:v>
                </c:pt>
                <c:pt idx="9760">
                  <c:v>2.3519000000000002E-2</c:v>
                </c:pt>
                <c:pt idx="9761">
                  <c:v>2.3498999999999999E-2</c:v>
                </c:pt>
                <c:pt idx="9762">
                  <c:v>2.3479E-2</c:v>
                </c:pt>
                <c:pt idx="9763">
                  <c:v>2.3459000000000001E-2</c:v>
                </c:pt>
                <c:pt idx="9764">
                  <c:v>2.3439999999999999E-2</c:v>
                </c:pt>
                <c:pt idx="9765">
                  <c:v>2.342E-2</c:v>
                </c:pt>
                <c:pt idx="9766">
                  <c:v>2.3400000000000001E-2</c:v>
                </c:pt>
                <c:pt idx="9767">
                  <c:v>2.3380000000000001E-2</c:v>
                </c:pt>
                <c:pt idx="9768">
                  <c:v>2.3361E-2</c:v>
                </c:pt>
                <c:pt idx="9769">
                  <c:v>2.3341000000000001E-2</c:v>
                </c:pt>
                <c:pt idx="9770">
                  <c:v>2.3321000000000001E-2</c:v>
                </c:pt>
                <c:pt idx="9771">
                  <c:v>2.3300999999999999E-2</c:v>
                </c:pt>
                <c:pt idx="9772">
                  <c:v>2.3288E-2</c:v>
                </c:pt>
                <c:pt idx="9773">
                  <c:v>2.3268E-2</c:v>
                </c:pt>
                <c:pt idx="9774">
                  <c:v>2.3262000000000001E-2</c:v>
                </c:pt>
                <c:pt idx="9775">
                  <c:v>2.3241999999999999E-2</c:v>
                </c:pt>
                <c:pt idx="9776">
                  <c:v>2.3229E-2</c:v>
                </c:pt>
                <c:pt idx="9777">
                  <c:v>2.3216000000000001E-2</c:v>
                </c:pt>
                <c:pt idx="9778">
                  <c:v>2.3209E-2</c:v>
                </c:pt>
                <c:pt idx="9779">
                  <c:v>2.3196000000000001E-2</c:v>
                </c:pt>
                <c:pt idx="9780">
                  <c:v>2.3182999999999999E-2</c:v>
                </c:pt>
                <c:pt idx="9781">
                  <c:v>2.317E-2</c:v>
                </c:pt>
                <c:pt idx="9782">
                  <c:v>2.3156E-2</c:v>
                </c:pt>
                <c:pt idx="9783">
                  <c:v>2.3143E-2</c:v>
                </c:pt>
                <c:pt idx="9784">
                  <c:v>2.3130000000000001E-2</c:v>
                </c:pt>
                <c:pt idx="9785">
                  <c:v>2.3109999999999999E-2</c:v>
                </c:pt>
                <c:pt idx="9786">
                  <c:v>2.3096999999999999E-2</c:v>
                </c:pt>
                <c:pt idx="9787">
                  <c:v>2.3084E-2</c:v>
                </c:pt>
                <c:pt idx="9788">
                  <c:v>2.3071000000000001E-2</c:v>
                </c:pt>
                <c:pt idx="9789">
                  <c:v>2.3057999999999999E-2</c:v>
                </c:pt>
                <c:pt idx="9790">
                  <c:v>2.3043999999999999E-2</c:v>
                </c:pt>
                <c:pt idx="9791">
                  <c:v>2.3030999999999999E-2</c:v>
                </c:pt>
                <c:pt idx="9792">
                  <c:v>2.3018E-2</c:v>
                </c:pt>
                <c:pt idx="9793">
                  <c:v>2.2998000000000001E-2</c:v>
                </c:pt>
                <c:pt idx="9794">
                  <c:v>2.2984999999999998E-2</c:v>
                </c:pt>
                <c:pt idx="9795">
                  <c:v>2.2964999999999999E-2</c:v>
                </c:pt>
                <c:pt idx="9796">
                  <c:v>2.2952E-2</c:v>
                </c:pt>
                <c:pt idx="9797">
                  <c:v>2.2932999999999999E-2</c:v>
                </c:pt>
                <c:pt idx="9798">
                  <c:v>2.2905999999999999E-2</c:v>
                </c:pt>
                <c:pt idx="9799">
                  <c:v>2.2886E-2</c:v>
                </c:pt>
                <c:pt idx="9800">
                  <c:v>2.2866999999999998E-2</c:v>
                </c:pt>
                <c:pt idx="9801">
                  <c:v>2.2839999999999999E-2</c:v>
                </c:pt>
                <c:pt idx="9802">
                  <c:v>2.2814000000000001E-2</c:v>
                </c:pt>
                <c:pt idx="9803">
                  <c:v>2.2793999999999998E-2</c:v>
                </c:pt>
                <c:pt idx="9804">
                  <c:v>2.2768E-2</c:v>
                </c:pt>
                <c:pt idx="9805">
                  <c:v>2.2748000000000001E-2</c:v>
                </c:pt>
                <c:pt idx="9806">
                  <c:v>2.2721999999999999E-2</c:v>
                </c:pt>
                <c:pt idx="9807">
                  <c:v>2.2702E-2</c:v>
                </c:pt>
                <c:pt idx="9808">
                  <c:v>2.2676000000000002E-2</c:v>
                </c:pt>
                <c:pt idx="9809">
                  <c:v>2.2655999999999999E-2</c:v>
                </c:pt>
                <c:pt idx="9810">
                  <c:v>2.2630000000000001E-2</c:v>
                </c:pt>
                <c:pt idx="9811">
                  <c:v>2.2610000000000002E-2</c:v>
                </c:pt>
                <c:pt idx="9812">
                  <c:v>2.2582999999999999E-2</c:v>
                </c:pt>
                <c:pt idx="9813">
                  <c:v>2.2564000000000001E-2</c:v>
                </c:pt>
                <c:pt idx="9814">
                  <c:v>2.2537000000000001E-2</c:v>
                </c:pt>
                <c:pt idx="9815">
                  <c:v>2.2511E-2</c:v>
                </c:pt>
                <c:pt idx="9816">
                  <c:v>2.2491000000000001E-2</c:v>
                </c:pt>
                <c:pt idx="9817">
                  <c:v>2.2464999999999999E-2</c:v>
                </c:pt>
                <c:pt idx="9818">
                  <c:v>2.2445E-2</c:v>
                </c:pt>
                <c:pt idx="9819">
                  <c:v>2.2419000000000001E-2</c:v>
                </c:pt>
                <c:pt idx="9820">
                  <c:v>2.2398999999999999E-2</c:v>
                </c:pt>
                <c:pt idx="9821">
                  <c:v>2.2379E-2</c:v>
                </c:pt>
                <c:pt idx="9822">
                  <c:v>2.2366E-2</c:v>
                </c:pt>
                <c:pt idx="9823">
                  <c:v>2.2346000000000001E-2</c:v>
                </c:pt>
                <c:pt idx="9824">
                  <c:v>2.2327E-2</c:v>
                </c:pt>
                <c:pt idx="9825">
                  <c:v>2.2307E-2</c:v>
                </c:pt>
                <c:pt idx="9826">
                  <c:v>2.2294000000000001E-2</c:v>
                </c:pt>
                <c:pt idx="9827">
                  <c:v>2.2273999999999999E-2</c:v>
                </c:pt>
                <c:pt idx="9828">
                  <c:v>2.2261E-2</c:v>
                </c:pt>
                <c:pt idx="9829">
                  <c:v>2.2241E-2</c:v>
                </c:pt>
                <c:pt idx="9830">
                  <c:v>2.2221000000000001E-2</c:v>
                </c:pt>
                <c:pt idx="9831">
                  <c:v>2.2200999999999999E-2</c:v>
                </c:pt>
                <c:pt idx="9832">
                  <c:v>2.2182E-2</c:v>
                </c:pt>
                <c:pt idx="9833">
                  <c:v>2.2162000000000001E-2</c:v>
                </c:pt>
                <c:pt idx="9834">
                  <c:v>2.2141999999999998E-2</c:v>
                </c:pt>
                <c:pt idx="9835">
                  <c:v>2.2121999999999999E-2</c:v>
                </c:pt>
                <c:pt idx="9836">
                  <c:v>2.2109E-2</c:v>
                </c:pt>
                <c:pt idx="9837">
                  <c:v>2.2089000000000001E-2</c:v>
                </c:pt>
                <c:pt idx="9838">
                  <c:v>2.2075999999999998E-2</c:v>
                </c:pt>
                <c:pt idx="9839">
                  <c:v>2.2055999999999999E-2</c:v>
                </c:pt>
                <c:pt idx="9840">
                  <c:v>2.2043E-2</c:v>
                </c:pt>
                <c:pt idx="9841">
                  <c:v>2.2023999999999998E-2</c:v>
                </c:pt>
                <c:pt idx="9842">
                  <c:v>2.2009999999999998E-2</c:v>
                </c:pt>
                <c:pt idx="9843">
                  <c:v>2.1991E-2</c:v>
                </c:pt>
                <c:pt idx="9844">
                  <c:v>2.1977E-2</c:v>
                </c:pt>
                <c:pt idx="9845">
                  <c:v>2.1957999999999998E-2</c:v>
                </c:pt>
                <c:pt idx="9846">
                  <c:v>2.1937999999999999E-2</c:v>
                </c:pt>
                <c:pt idx="9847">
                  <c:v>2.1918E-2</c:v>
                </c:pt>
                <c:pt idx="9848">
                  <c:v>2.1898000000000001E-2</c:v>
                </c:pt>
                <c:pt idx="9849">
                  <c:v>2.1878999999999999E-2</c:v>
                </c:pt>
                <c:pt idx="9850">
                  <c:v>2.1859E-2</c:v>
                </c:pt>
                <c:pt idx="9851">
                  <c:v>2.1846000000000001E-2</c:v>
                </c:pt>
                <c:pt idx="9852">
                  <c:v>2.1826000000000002E-2</c:v>
                </c:pt>
                <c:pt idx="9853">
                  <c:v>2.1812999999999999E-2</c:v>
                </c:pt>
                <c:pt idx="9854">
                  <c:v>2.1793E-2</c:v>
                </c:pt>
                <c:pt idx="9855">
                  <c:v>2.1780000000000001E-2</c:v>
                </c:pt>
                <c:pt idx="9856">
                  <c:v>2.1760000000000002E-2</c:v>
                </c:pt>
                <c:pt idx="9857">
                  <c:v>2.1746999999999999E-2</c:v>
                </c:pt>
                <c:pt idx="9858">
                  <c:v>2.1734E-2</c:v>
                </c:pt>
                <c:pt idx="9859">
                  <c:v>2.1714000000000001E-2</c:v>
                </c:pt>
                <c:pt idx="9860">
                  <c:v>2.1701000000000002E-2</c:v>
                </c:pt>
                <c:pt idx="9861">
                  <c:v>2.1680999999999999E-2</c:v>
                </c:pt>
                <c:pt idx="9862">
                  <c:v>2.1668E-2</c:v>
                </c:pt>
                <c:pt idx="9863">
                  <c:v>2.1648000000000001E-2</c:v>
                </c:pt>
                <c:pt idx="9864">
                  <c:v>2.1635000000000001E-2</c:v>
                </c:pt>
                <c:pt idx="9865">
                  <c:v>2.1609E-2</c:v>
                </c:pt>
                <c:pt idx="9866">
                  <c:v>2.1595E-2</c:v>
                </c:pt>
                <c:pt idx="9867">
                  <c:v>2.1576000000000001E-2</c:v>
                </c:pt>
                <c:pt idx="9868">
                  <c:v>2.1562000000000001E-2</c:v>
                </c:pt>
                <c:pt idx="9869">
                  <c:v>2.1543E-2</c:v>
                </c:pt>
                <c:pt idx="9870">
                  <c:v>2.1530000000000001E-2</c:v>
                </c:pt>
                <c:pt idx="9871">
                  <c:v>2.1516E-2</c:v>
                </c:pt>
                <c:pt idx="9872">
                  <c:v>2.1496999999999999E-2</c:v>
                </c:pt>
                <c:pt idx="9873">
                  <c:v>2.1482999999999999E-2</c:v>
                </c:pt>
                <c:pt idx="9874">
                  <c:v>2.147E-2</c:v>
                </c:pt>
                <c:pt idx="9875">
                  <c:v>2.1451000000000001E-2</c:v>
                </c:pt>
                <c:pt idx="9876">
                  <c:v>2.1437000000000001E-2</c:v>
                </c:pt>
                <c:pt idx="9877">
                  <c:v>2.1418E-2</c:v>
                </c:pt>
                <c:pt idx="9878">
                  <c:v>2.1398E-2</c:v>
                </c:pt>
                <c:pt idx="9879">
                  <c:v>2.1385000000000001E-2</c:v>
                </c:pt>
                <c:pt idx="9880">
                  <c:v>2.1364999999999999E-2</c:v>
                </c:pt>
                <c:pt idx="9881">
                  <c:v>2.1344999999999999E-2</c:v>
                </c:pt>
                <c:pt idx="9882">
                  <c:v>2.1325E-2</c:v>
                </c:pt>
                <c:pt idx="9883">
                  <c:v>2.1305999999999999E-2</c:v>
                </c:pt>
                <c:pt idx="9884">
                  <c:v>2.1291999999999998E-2</c:v>
                </c:pt>
                <c:pt idx="9885">
                  <c:v>2.1273E-2</c:v>
                </c:pt>
                <c:pt idx="9886">
                  <c:v>2.1260000000000001E-2</c:v>
                </c:pt>
                <c:pt idx="9887">
                  <c:v>2.1239999999999998E-2</c:v>
                </c:pt>
                <c:pt idx="9888">
                  <c:v>2.1226999999999999E-2</c:v>
                </c:pt>
                <c:pt idx="9889">
                  <c:v>2.1207E-2</c:v>
                </c:pt>
                <c:pt idx="9890">
                  <c:v>2.1194000000000001E-2</c:v>
                </c:pt>
                <c:pt idx="9891">
                  <c:v>2.1173999999999998E-2</c:v>
                </c:pt>
                <c:pt idx="9892">
                  <c:v>2.1160999999999999E-2</c:v>
                </c:pt>
                <c:pt idx="9893">
                  <c:v>2.1141E-2</c:v>
                </c:pt>
                <c:pt idx="9894">
                  <c:v>2.1121000000000001E-2</c:v>
                </c:pt>
                <c:pt idx="9895">
                  <c:v>2.1101000000000002E-2</c:v>
                </c:pt>
                <c:pt idx="9896">
                  <c:v>2.1082E-2</c:v>
                </c:pt>
                <c:pt idx="9897">
                  <c:v>2.1062000000000001E-2</c:v>
                </c:pt>
                <c:pt idx="9898">
                  <c:v>2.1042000000000002E-2</c:v>
                </c:pt>
                <c:pt idx="9899">
                  <c:v>2.1021999999999999E-2</c:v>
                </c:pt>
                <c:pt idx="9900">
                  <c:v>2.1009E-2</c:v>
                </c:pt>
                <c:pt idx="9901">
                  <c:v>2.0989000000000001E-2</c:v>
                </c:pt>
                <c:pt idx="9902">
                  <c:v>2.0969999999999999E-2</c:v>
                </c:pt>
                <c:pt idx="9903">
                  <c:v>2.0957E-2</c:v>
                </c:pt>
                <c:pt idx="9904">
                  <c:v>2.0937000000000001E-2</c:v>
                </c:pt>
                <c:pt idx="9905">
                  <c:v>2.0924000000000002E-2</c:v>
                </c:pt>
                <c:pt idx="9906">
                  <c:v>2.0903999999999999E-2</c:v>
                </c:pt>
                <c:pt idx="9907">
                  <c:v>2.0884E-2</c:v>
                </c:pt>
                <c:pt idx="9908">
                  <c:v>2.0871000000000001E-2</c:v>
                </c:pt>
                <c:pt idx="9909">
                  <c:v>2.0851000000000001E-2</c:v>
                </c:pt>
                <c:pt idx="9910">
                  <c:v>2.0830999999999999E-2</c:v>
                </c:pt>
                <c:pt idx="9911">
                  <c:v>2.0812000000000001E-2</c:v>
                </c:pt>
                <c:pt idx="9912">
                  <c:v>2.0798000000000001E-2</c:v>
                </c:pt>
                <c:pt idx="9913">
                  <c:v>2.0771999999999999E-2</c:v>
                </c:pt>
                <c:pt idx="9914">
                  <c:v>2.0752E-2</c:v>
                </c:pt>
                <c:pt idx="9915">
                  <c:v>2.0739E-2</c:v>
                </c:pt>
                <c:pt idx="9916">
                  <c:v>2.0719000000000001E-2</c:v>
                </c:pt>
                <c:pt idx="9917">
                  <c:v>2.07E-2</c:v>
                </c:pt>
                <c:pt idx="9918">
                  <c:v>2.0686E-2</c:v>
                </c:pt>
                <c:pt idx="9919">
                  <c:v>2.0667000000000001E-2</c:v>
                </c:pt>
                <c:pt idx="9920">
                  <c:v>2.0653999999999999E-2</c:v>
                </c:pt>
                <c:pt idx="9921">
                  <c:v>2.0634E-2</c:v>
                </c:pt>
                <c:pt idx="9922">
                  <c:v>2.0621E-2</c:v>
                </c:pt>
                <c:pt idx="9923">
                  <c:v>2.0601000000000001E-2</c:v>
                </c:pt>
                <c:pt idx="9924">
                  <c:v>2.0587999999999999E-2</c:v>
                </c:pt>
                <c:pt idx="9925">
                  <c:v>2.0567999999999999E-2</c:v>
                </c:pt>
                <c:pt idx="9926">
                  <c:v>2.0548E-2</c:v>
                </c:pt>
                <c:pt idx="9927">
                  <c:v>2.0528000000000001E-2</c:v>
                </c:pt>
                <c:pt idx="9928">
                  <c:v>2.0508999999999999E-2</c:v>
                </c:pt>
                <c:pt idx="9929">
                  <c:v>2.0482E-2</c:v>
                </c:pt>
                <c:pt idx="9930">
                  <c:v>2.0462999999999999E-2</c:v>
                </c:pt>
                <c:pt idx="9931">
                  <c:v>2.0442999999999999E-2</c:v>
                </c:pt>
                <c:pt idx="9932">
                  <c:v>2.0423E-2</c:v>
                </c:pt>
                <c:pt idx="9933">
                  <c:v>2.0403000000000001E-2</c:v>
                </c:pt>
                <c:pt idx="9934">
                  <c:v>2.0389999999999998E-2</c:v>
                </c:pt>
                <c:pt idx="9935">
                  <c:v>2.0369999999999999E-2</c:v>
                </c:pt>
                <c:pt idx="9936">
                  <c:v>2.0351000000000001E-2</c:v>
                </c:pt>
                <c:pt idx="9937">
                  <c:v>2.0330999999999998E-2</c:v>
                </c:pt>
                <c:pt idx="9938">
                  <c:v>2.0310999999999999E-2</c:v>
                </c:pt>
                <c:pt idx="9939">
                  <c:v>2.0291E-2</c:v>
                </c:pt>
                <c:pt idx="9940">
                  <c:v>2.0278000000000001E-2</c:v>
                </c:pt>
                <c:pt idx="9941">
                  <c:v>2.0258000000000002E-2</c:v>
                </c:pt>
                <c:pt idx="9942">
                  <c:v>2.0232E-2</c:v>
                </c:pt>
                <c:pt idx="9943">
                  <c:v>2.0212000000000001E-2</c:v>
                </c:pt>
                <c:pt idx="9944">
                  <c:v>2.0192000000000002E-2</c:v>
                </c:pt>
                <c:pt idx="9945">
                  <c:v>2.0173E-2</c:v>
                </c:pt>
                <c:pt idx="9946">
                  <c:v>2.0153000000000001E-2</c:v>
                </c:pt>
                <c:pt idx="9947">
                  <c:v>2.0133000000000002E-2</c:v>
                </c:pt>
                <c:pt idx="9948">
                  <c:v>2.0112999999999999E-2</c:v>
                </c:pt>
                <c:pt idx="9949">
                  <c:v>2.0094000000000001E-2</c:v>
                </c:pt>
                <c:pt idx="9950">
                  <c:v>2.0081000000000002E-2</c:v>
                </c:pt>
                <c:pt idx="9951">
                  <c:v>2.0060999999999999E-2</c:v>
                </c:pt>
                <c:pt idx="9952">
                  <c:v>2.0048E-2</c:v>
                </c:pt>
                <c:pt idx="9953">
                  <c:v>2.0034E-2</c:v>
                </c:pt>
                <c:pt idx="9954">
                  <c:v>2.0015000000000002E-2</c:v>
                </c:pt>
                <c:pt idx="9955">
                  <c:v>2.0001000000000001E-2</c:v>
                </c:pt>
                <c:pt idx="9956">
                  <c:v>1.9987999999999999E-2</c:v>
                </c:pt>
                <c:pt idx="9957">
                  <c:v>1.9975E-2</c:v>
                </c:pt>
                <c:pt idx="9958">
                  <c:v>1.9955000000000001E-2</c:v>
                </c:pt>
                <c:pt idx="9959">
                  <c:v>1.9942000000000001E-2</c:v>
                </c:pt>
                <c:pt idx="9960">
                  <c:v>1.9928999999999999E-2</c:v>
                </c:pt>
                <c:pt idx="9961">
                  <c:v>1.9909E-2</c:v>
                </c:pt>
                <c:pt idx="9962">
                  <c:v>1.9896E-2</c:v>
                </c:pt>
                <c:pt idx="9963">
                  <c:v>1.9883000000000001E-2</c:v>
                </c:pt>
                <c:pt idx="9964">
                  <c:v>1.9869999999999999E-2</c:v>
                </c:pt>
                <c:pt idx="9965">
                  <c:v>1.9857E-2</c:v>
                </c:pt>
                <c:pt idx="9966">
                  <c:v>1.985E-2</c:v>
                </c:pt>
                <c:pt idx="9967">
                  <c:v>1.9837E-2</c:v>
                </c:pt>
                <c:pt idx="9968">
                  <c:v>1.9824000000000001E-2</c:v>
                </c:pt>
                <c:pt idx="9969">
                  <c:v>1.9810000000000001E-2</c:v>
                </c:pt>
                <c:pt idx="9970">
                  <c:v>1.9803999999999999E-2</c:v>
                </c:pt>
                <c:pt idx="9971">
                  <c:v>1.9791E-2</c:v>
                </c:pt>
                <c:pt idx="9972">
                  <c:v>1.9778E-2</c:v>
                </c:pt>
                <c:pt idx="9973">
                  <c:v>1.9764E-2</c:v>
                </c:pt>
                <c:pt idx="9974">
                  <c:v>1.9751000000000001E-2</c:v>
                </c:pt>
                <c:pt idx="9975">
                  <c:v>1.9730999999999999E-2</c:v>
                </c:pt>
                <c:pt idx="9976">
                  <c:v>1.9717999999999999E-2</c:v>
                </c:pt>
                <c:pt idx="9977">
                  <c:v>1.9705E-2</c:v>
                </c:pt>
                <c:pt idx="9978">
                  <c:v>1.9685000000000001E-2</c:v>
                </c:pt>
                <c:pt idx="9979">
                  <c:v>1.9671999999999999E-2</c:v>
                </c:pt>
                <c:pt idx="9980">
                  <c:v>1.9658999999999999E-2</c:v>
                </c:pt>
                <c:pt idx="9981">
                  <c:v>1.9646E-2</c:v>
                </c:pt>
                <c:pt idx="9982">
                  <c:v>1.9633000000000001E-2</c:v>
                </c:pt>
                <c:pt idx="9983">
                  <c:v>1.9612999999999998E-2</c:v>
                </c:pt>
                <c:pt idx="9984">
                  <c:v>1.9599999999999999E-2</c:v>
                </c:pt>
                <c:pt idx="9985">
                  <c:v>1.9587E-2</c:v>
                </c:pt>
                <c:pt idx="9986">
                  <c:v>1.9567000000000001E-2</c:v>
                </c:pt>
                <c:pt idx="9987">
                  <c:v>1.9553999999999998E-2</c:v>
                </c:pt>
                <c:pt idx="9988">
                  <c:v>1.9533999999999999E-2</c:v>
                </c:pt>
                <c:pt idx="9989">
                  <c:v>1.9514E-2</c:v>
                </c:pt>
                <c:pt idx="9990">
                  <c:v>1.9501000000000001E-2</c:v>
                </c:pt>
                <c:pt idx="9991">
                  <c:v>1.9474999999999999E-2</c:v>
                </c:pt>
                <c:pt idx="9992">
                  <c:v>1.9455E-2</c:v>
                </c:pt>
                <c:pt idx="9993">
                  <c:v>1.9435000000000001E-2</c:v>
                </c:pt>
                <c:pt idx="9994">
                  <c:v>1.9415000000000002E-2</c:v>
                </c:pt>
                <c:pt idx="9995">
                  <c:v>1.9396E-2</c:v>
                </c:pt>
                <c:pt idx="9996">
                  <c:v>1.9376000000000001E-2</c:v>
                </c:pt>
                <c:pt idx="9997">
                  <c:v>1.9356000000000002E-2</c:v>
                </c:pt>
                <c:pt idx="9998">
                  <c:v>1.9335999999999999E-2</c:v>
                </c:pt>
                <c:pt idx="9999">
                  <c:v>1.9316E-2</c:v>
                </c:pt>
                <c:pt idx="10000">
                  <c:v>1.9297000000000002E-2</c:v>
                </c:pt>
                <c:pt idx="10001">
                  <c:v>1.9276999999999999E-2</c:v>
                </c:pt>
                <c:pt idx="10002">
                  <c:v>1.9257E-2</c:v>
                </c:pt>
                <c:pt idx="10003">
                  <c:v>1.9237000000000001E-2</c:v>
                </c:pt>
                <c:pt idx="10004">
                  <c:v>1.9217999999999999E-2</c:v>
                </c:pt>
                <c:pt idx="10005">
                  <c:v>1.9198E-2</c:v>
                </c:pt>
                <c:pt idx="10006">
                  <c:v>1.9178000000000001E-2</c:v>
                </c:pt>
                <c:pt idx="10007">
                  <c:v>1.9158000000000001E-2</c:v>
                </c:pt>
                <c:pt idx="10008">
                  <c:v>1.9139E-2</c:v>
                </c:pt>
                <c:pt idx="10009">
                  <c:v>1.9119000000000001E-2</c:v>
                </c:pt>
                <c:pt idx="10010">
                  <c:v>1.9099000000000001E-2</c:v>
                </c:pt>
                <c:pt idx="10011">
                  <c:v>1.9078999999999999E-2</c:v>
                </c:pt>
                <c:pt idx="10012">
                  <c:v>1.9060000000000001E-2</c:v>
                </c:pt>
                <c:pt idx="10013">
                  <c:v>1.9046E-2</c:v>
                </c:pt>
                <c:pt idx="10014">
                  <c:v>1.9033000000000001E-2</c:v>
                </c:pt>
                <c:pt idx="10015">
                  <c:v>1.9012999999999999E-2</c:v>
                </c:pt>
                <c:pt idx="10016">
                  <c:v>1.9E-2</c:v>
                </c:pt>
                <c:pt idx="10017">
                  <c:v>1.8987E-2</c:v>
                </c:pt>
                <c:pt idx="10018">
                  <c:v>1.8974000000000001E-2</c:v>
                </c:pt>
                <c:pt idx="10019">
                  <c:v>1.8960999999999999E-2</c:v>
                </c:pt>
                <c:pt idx="10020">
                  <c:v>1.8948E-2</c:v>
                </c:pt>
                <c:pt idx="10021">
                  <c:v>1.8933999999999999E-2</c:v>
                </c:pt>
                <c:pt idx="10022">
                  <c:v>1.8915000000000001E-2</c:v>
                </c:pt>
                <c:pt idx="10023">
                  <c:v>1.8901999999999999E-2</c:v>
                </c:pt>
                <c:pt idx="10024">
                  <c:v>1.8887999999999999E-2</c:v>
                </c:pt>
                <c:pt idx="10025">
                  <c:v>1.8869E-2</c:v>
                </c:pt>
                <c:pt idx="10026">
                  <c:v>1.8855E-2</c:v>
                </c:pt>
                <c:pt idx="10027">
                  <c:v>1.8842000000000001E-2</c:v>
                </c:pt>
                <c:pt idx="10028">
                  <c:v>1.8828999999999999E-2</c:v>
                </c:pt>
                <c:pt idx="10029">
                  <c:v>1.8815999999999999E-2</c:v>
                </c:pt>
                <c:pt idx="10030">
                  <c:v>1.8803E-2</c:v>
                </c:pt>
                <c:pt idx="10031">
                  <c:v>1.8783000000000001E-2</c:v>
                </c:pt>
                <c:pt idx="10032">
                  <c:v>1.8769999999999998E-2</c:v>
                </c:pt>
                <c:pt idx="10033">
                  <c:v>1.8756999999999999E-2</c:v>
                </c:pt>
                <c:pt idx="10034">
                  <c:v>1.8737E-2</c:v>
                </c:pt>
                <c:pt idx="10035">
                  <c:v>1.8724000000000001E-2</c:v>
                </c:pt>
                <c:pt idx="10036">
                  <c:v>1.8703999999999998E-2</c:v>
                </c:pt>
                <c:pt idx="10037">
                  <c:v>1.8683999999999999E-2</c:v>
                </c:pt>
                <c:pt idx="10038">
                  <c:v>1.8664E-2</c:v>
                </c:pt>
                <c:pt idx="10039">
                  <c:v>1.8644999999999998E-2</c:v>
                </c:pt>
                <c:pt idx="10040">
                  <c:v>1.8624999999999999E-2</c:v>
                </c:pt>
                <c:pt idx="10041">
                  <c:v>1.8599000000000001E-2</c:v>
                </c:pt>
                <c:pt idx="10042">
                  <c:v>1.8578999999999998E-2</c:v>
                </c:pt>
                <c:pt idx="10043">
                  <c:v>1.8551999999999999E-2</c:v>
                </c:pt>
                <c:pt idx="10044">
                  <c:v>1.8533000000000001E-2</c:v>
                </c:pt>
                <c:pt idx="10045">
                  <c:v>1.8513000000000002E-2</c:v>
                </c:pt>
                <c:pt idx="10046">
                  <c:v>1.8492999999999999E-2</c:v>
                </c:pt>
                <c:pt idx="10047">
                  <c:v>1.8473E-2</c:v>
                </c:pt>
                <c:pt idx="10048">
                  <c:v>1.8454000000000002E-2</c:v>
                </c:pt>
                <c:pt idx="10049">
                  <c:v>1.8433999999999999E-2</c:v>
                </c:pt>
                <c:pt idx="10050">
                  <c:v>1.8414E-2</c:v>
                </c:pt>
                <c:pt idx="10051">
                  <c:v>1.8388000000000002E-2</c:v>
                </c:pt>
                <c:pt idx="10052">
                  <c:v>1.8374999999999999E-2</c:v>
                </c:pt>
                <c:pt idx="10053">
                  <c:v>1.8348E-2</c:v>
                </c:pt>
                <c:pt idx="10054">
                  <c:v>1.8328000000000001E-2</c:v>
                </c:pt>
                <c:pt idx="10055">
                  <c:v>1.8308999999999999E-2</c:v>
                </c:pt>
                <c:pt idx="10056">
                  <c:v>1.8289E-2</c:v>
                </c:pt>
                <c:pt idx="10057">
                  <c:v>1.8269000000000001E-2</c:v>
                </c:pt>
                <c:pt idx="10058">
                  <c:v>1.8249000000000001E-2</c:v>
                </c:pt>
                <c:pt idx="10059">
                  <c:v>1.823E-2</c:v>
                </c:pt>
                <c:pt idx="10060">
                  <c:v>1.8217000000000001E-2</c:v>
                </c:pt>
                <c:pt idx="10061">
                  <c:v>1.8197000000000001E-2</c:v>
                </c:pt>
                <c:pt idx="10062">
                  <c:v>1.8183999999999999E-2</c:v>
                </c:pt>
                <c:pt idx="10063">
                  <c:v>1.8169999999999999E-2</c:v>
                </c:pt>
                <c:pt idx="10064">
                  <c:v>1.8151E-2</c:v>
                </c:pt>
                <c:pt idx="10065">
                  <c:v>1.8137E-2</c:v>
                </c:pt>
                <c:pt idx="10066">
                  <c:v>1.8131000000000001E-2</c:v>
                </c:pt>
                <c:pt idx="10067">
                  <c:v>1.8110999999999999E-2</c:v>
                </c:pt>
                <c:pt idx="10068">
                  <c:v>1.8105E-2</c:v>
                </c:pt>
                <c:pt idx="10069">
                  <c:v>1.8085E-2</c:v>
                </c:pt>
                <c:pt idx="10070">
                  <c:v>1.8072000000000001E-2</c:v>
                </c:pt>
                <c:pt idx="10071">
                  <c:v>1.8058000000000001E-2</c:v>
                </c:pt>
                <c:pt idx="10072">
                  <c:v>1.8044999999999999E-2</c:v>
                </c:pt>
                <c:pt idx="10073">
                  <c:v>1.8024999999999999E-2</c:v>
                </c:pt>
                <c:pt idx="10074">
                  <c:v>1.8012E-2</c:v>
                </c:pt>
                <c:pt idx="10075">
                  <c:v>1.7992999999999999E-2</c:v>
                </c:pt>
                <c:pt idx="10076">
                  <c:v>1.7978999999999998E-2</c:v>
                </c:pt>
                <c:pt idx="10077">
                  <c:v>1.7965999999999999E-2</c:v>
                </c:pt>
                <c:pt idx="10078">
                  <c:v>1.7953E-2</c:v>
                </c:pt>
                <c:pt idx="10079">
                  <c:v>1.7940000000000001E-2</c:v>
                </c:pt>
                <c:pt idx="10080">
                  <c:v>1.7926999999999998E-2</c:v>
                </c:pt>
                <c:pt idx="10081">
                  <c:v>1.7913999999999999E-2</c:v>
                </c:pt>
                <c:pt idx="10082">
                  <c:v>1.7899999999999999E-2</c:v>
                </c:pt>
                <c:pt idx="10083">
                  <c:v>1.7887E-2</c:v>
                </c:pt>
                <c:pt idx="10084">
                  <c:v>1.7867000000000001E-2</c:v>
                </c:pt>
                <c:pt idx="10085">
                  <c:v>1.7853999999999998E-2</c:v>
                </c:pt>
                <c:pt idx="10086">
                  <c:v>1.7833999999999999E-2</c:v>
                </c:pt>
                <c:pt idx="10087">
                  <c:v>1.7821E-2</c:v>
                </c:pt>
                <c:pt idx="10088">
                  <c:v>1.7801999999999998E-2</c:v>
                </c:pt>
                <c:pt idx="10089">
                  <c:v>1.7781999999999999E-2</c:v>
                </c:pt>
                <c:pt idx="10090">
                  <c:v>1.7769E-2</c:v>
                </c:pt>
                <c:pt idx="10091">
                  <c:v>1.7749000000000001E-2</c:v>
                </c:pt>
                <c:pt idx="10092">
                  <c:v>1.7735999999999998E-2</c:v>
                </c:pt>
                <c:pt idx="10093">
                  <c:v>1.7715999999999999E-2</c:v>
                </c:pt>
                <c:pt idx="10094">
                  <c:v>1.7703E-2</c:v>
                </c:pt>
                <c:pt idx="10095">
                  <c:v>1.7683000000000001E-2</c:v>
                </c:pt>
                <c:pt idx="10096">
                  <c:v>1.7670000000000002E-2</c:v>
                </c:pt>
                <c:pt idx="10097">
                  <c:v>1.7656999999999999E-2</c:v>
                </c:pt>
                <c:pt idx="10098">
                  <c:v>1.7642999999999999E-2</c:v>
                </c:pt>
                <c:pt idx="10099">
                  <c:v>1.7624000000000001E-2</c:v>
                </c:pt>
                <c:pt idx="10100">
                  <c:v>1.7611000000000002E-2</c:v>
                </c:pt>
                <c:pt idx="10101">
                  <c:v>1.7590999999999999E-2</c:v>
                </c:pt>
                <c:pt idx="10102">
                  <c:v>1.7578E-2</c:v>
                </c:pt>
                <c:pt idx="10103">
                  <c:v>1.7558000000000001E-2</c:v>
                </c:pt>
                <c:pt idx="10104">
                  <c:v>1.7538000000000002E-2</c:v>
                </c:pt>
                <c:pt idx="10105">
                  <c:v>1.7517999999999999E-2</c:v>
                </c:pt>
                <c:pt idx="10106">
                  <c:v>1.7499000000000001E-2</c:v>
                </c:pt>
                <c:pt idx="10107">
                  <c:v>1.7485000000000001E-2</c:v>
                </c:pt>
                <c:pt idx="10108">
                  <c:v>1.7465999999999999E-2</c:v>
                </c:pt>
                <c:pt idx="10109">
                  <c:v>1.7451999999999999E-2</c:v>
                </c:pt>
                <c:pt idx="10110">
                  <c:v>1.7439E-2</c:v>
                </c:pt>
                <c:pt idx="10111">
                  <c:v>1.7420000000000001E-2</c:v>
                </c:pt>
                <c:pt idx="10112">
                  <c:v>1.7406000000000001E-2</c:v>
                </c:pt>
                <c:pt idx="10113">
                  <c:v>1.7387E-2</c:v>
                </c:pt>
                <c:pt idx="10114">
                  <c:v>1.7373E-2</c:v>
                </c:pt>
                <c:pt idx="10115">
                  <c:v>1.7354000000000001E-2</c:v>
                </c:pt>
                <c:pt idx="10116">
                  <c:v>1.7340000000000001E-2</c:v>
                </c:pt>
                <c:pt idx="10117">
                  <c:v>1.7321E-2</c:v>
                </c:pt>
                <c:pt idx="10118">
                  <c:v>1.7308E-2</c:v>
                </c:pt>
                <c:pt idx="10119">
                  <c:v>1.7288000000000001E-2</c:v>
                </c:pt>
                <c:pt idx="10120">
                  <c:v>1.7274999999999999E-2</c:v>
                </c:pt>
                <c:pt idx="10121">
                  <c:v>1.7255E-2</c:v>
                </c:pt>
                <c:pt idx="10122">
                  <c:v>1.7235E-2</c:v>
                </c:pt>
                <c:pt idx="10123">
                  <c:v>1.7215000000000001E-2</c:v>
                </c:pt>
                <c:pt idx="10124">
                  <c:v>1.7201999999999999E-2</c:v>
                </c:pt>
                <c:pt idx="10125">
                  <c:v>1.7188999999999999E-2</c:v>
                </c:pt>
                <c:pt idx="10126">
                  <c:v>1.7176E-2</c:v>
                </c:pt>
                <c:pt idx="10127">
                  <c:v>1.7163000000000001E-2</c:v>
                </c:pt>
                <c:pt idx="10128">
                  <c:v>1.7142999999999999E-2</c:v>
                </c:pt>
                <c:pt idx="10129">
                  <c:v>1.7129999999999999E-2</c:v>
                </c:pt>
                <c:pt idx="10130">
                  <c:v>1.7117E-2</c:v>
                </c:pt>
                <c:pt idx="10131">
                  <c:v>1.7103E-2</c:v>
                </c:pt>
                <c:pt idx="10132">
                  <c:v>1.7090000000000001E-2</c:v>
                </c:pt>
                <c:pt idx="10133">
                  <c:v>1.7069999999999998E-2</c:v>
                </c:pt>
                <c:pt idx="10134">
                  <c:v>1.7056999999999999E-2</c:v>
                </c:pt>
                <c:pt idx="10135">
                  <c:v>1.7038000000000001E-2</c:v>
                </c:pt>
                <c:pt idx="10136">
                  <c:v>1.7024000000000001E-2</c:v>
                </c:pt>
                <c:pt idx="10137">
                  <c:v>1.7004999999999999E-2</c:v>
                </c:pt>
                <c:pt idx="10138">
                  <c:v>1.6985E-2</c:v>
                </c:pt>
                <c:pt idx="10139">
                  <c:v>1.6965000000000001E-2</c:v>
                </c:pt>
                <c:pt idx="10140">
                  <c:v>1.6945000000000002E-2</c:v>
                </c:pt>
                <c:pt idx="10141">
                  <c:v>1.6931999999999999E-2</c:v>
                </c:pt>
                <c:pt idx="10142">
                  <c:v>1.6912E-2</c:v>
                </c:pt>
                <c:pt idx="10143">
                  <c:v>1.6892999999999998E-2</c:v>
                </c:pt>
                <c:pt idx="10144">
                  <c:v>1.6872999999999999E-2</c:v>
                </c:pt>
                <c:pt idx="10145">
                  <c:v>1.686E-2</c:v>
                </c:pt>
                <c:pt idx="10146">
                  <c:v>1.6840000000000001E-2</c:v>
                </c:pt>
                <c:pt idx="10147">
                  <c:v>1.6820000000000002E-2</c:v>
                </c:pt>
                <c:pt idx="10148">
                  <c:v>1.6799999999999999E-2</c:v>
                </c:pt>
                <c:pt idx="10149">
                  <c:v>1.6774000000000001E-2</c:v>
                </c:pt>
                <c:pt idx="10150">
                  <c:v>1.6754000000000002E-2</c:v>
                </c:pt>
                <c:pt idx="10151">
                  <c:v>1.6728E-2</c:v>
                </c:pt>
                <c:pt idx="10152">
                  <c:v>1.6708000000000001E-2</c:v>
                </c:pt>
                <c:pt idx="10153">
                  <c:v>1.6681999999999999E-2</c:v>
                </c:pt>
                <c:pt idx="10154">
                  <c:v>1.6662E-2</c:v>
                </c:pt>
                <c:pt idx="10155">
                  <c:v>1.6636000000000001E-2</c:v>
                </c:pt>
                <c:pt idx="10156">
                  <c:v>1.6615999999999999E-2</c:v>
                </c:pt>
                <c:pt idx="10157">
                  <c:v>1.6596E-2</c:v>
                </c:pt>
                <c:pt idx="10158">
                  <c:v>1.6576E-2</c:v>
                </c:pt>
                <c:pt idx="10159">
                  <c:v>1.6556999999999999E-2</c:v>
                </c:pt>
                <c:pt idx="10160">
                  <c:v>1.6537E-2</c:v>
                </c:pt>
                <c:pt idx="10161">
                  <c:v>1.6524E-2</c:v>
                </c:pt>
                <c:pt idx="10162">
                  <c:v>1.6504000000000001E-2</c:v>
                </c:pt>
                <c:pt idx="10163">
                  <c:v>1.6483999999999999E-2</c:v>
                </c:pt>
                <c:pt idx="10164">
                  <c:v>1.6471E-2</c:v>
                </c:pt>
                <c:pt idx="10165">
                  <c:v>1.6451E-2</c:v>
                </c:pt>
                <c:pt idx="10166">
                  <c:v>1.6431999999999999E-2</c:v>
                </c:pt>
                <c:pt idx="10167">
                  <c:v>1.6417999999999999E-2</c:v>
                </c:pt>
                <c:pt idx="10168">
                  <c:v>1.6399E-2</c:v>
                </c:pt>
                <c:pt idx="10169">
                  <c:v>1.6385E-2</c:v>
                </c:pt>
                <c:pt idx="10170">
                  <c:v>1.6365999999999999E-2</c:v>
                </c:pt>
                <c:pt idx="10171">
                  <c:v>1.6351999999999998E-2</c:v>
                </c:pt>
                <c:pt idx="10172">
                  <c:v>1.6338999999999999E-2</c:v>
                </c:pt>
                <c:pt idx="10173">
                  <c:v>1.6326E-2</c:v>
                </c:pt>
                <c:pt idx="10174">
                  <c:v>1.6313000000000001E-2</c:v>
                </c:pt>
                <c:pt idx="10175">
                  <c:v>1.6299999999999999E-2</c:v>
                </c:pt>
                <c:pt idx="10176">
                  <c:v>1.6286999999999999E-2</c:v>
                </c:pt>
                <c:pt idx="10177">
                  <c:v>1.6272999999999999E-2</c:v>
                </c:pt>
                <c:pt idx="10178">
                  <c:v>1.626E-2</c:v>
                </c:pt>
                <c:pt idx="10179">
                  <c:v>1.6247000000000001E-2</c:v>
                </c:pt>
                <c:pt idx="10180">
                  <c:v>1.6233999999999998E-2</c:v>
                </c:pt>
                <c:pt idx="10181">
                  <c:v>1.6213999999999999E-2</c:v>
                </c:pt>
                <c:pt idx="10182">
                  <c:v>1.6201E-2</c:v>
                </c:pt>
                <c:pt idx="10183">
                  <c:v>1.6181000000000001E-2</c:v>
                </c:pt>
                <c:pt idx="10184">
                  <c:v>1.6167999999999998E-2</c:v>
                </c:pt>
                <c:pt idx="10185">
                  <c:v>1.6147999999999999E-2</c:v>
                </c:pt>
                <c:pt idx="10186">
                  <c:v>1.6129000000000001E-2</c:v>
                </c:pt>
                <c:pt idx="10187">
                  <c:v>1.6108999999999998E-2</c:v>
                </c:pt>
                <c:pt idx="10188">
                  <c:v>1.6095999999999999E-2</c:v>
                </c:pt>
                <c:pt idx="10189">
                  <c:v>1.6076E-2</c:v>
                </c:pt>
                <c:pt idx="10190">
                  <c:v>1.6056000000000001E-2</c:v>
                </c:pt>
                <c:pt idx="10191">
                  <c:v>1.6043000000000002E-2</c:v>
                </c:pt>
                <c:pt idx="10192">
                  <c:v>1.6022999999999999E-2</c:v>
                </c:pt>
                <c:pt idx="10193">
                  <c:v>1.6003E-2</c:v>
                </c:pt>
                <c:pt idx="10194">
                  <c:v>1.5990000000000001E-2</c:v>
                </c:pt>
                <c:pt idx="10195">
                  <c:v>1.5970000000000002E-2</c:v>
                </c:pt>
                <c:pt idx="10196">
                  <c:v>1.5951E-2</c:v>
                </c:pt>
                <c:pt idx="10197">
                  <c:v>1.5931000000000001E-2</c:v>
                </c:pt>
                <c:pt idx="10198">
                  <c:v>1.5911000000000002E-2</c:v>
                </c:pt>
                <c:pt idx="10199">
                  <c:v>1.5890999999999999E-2</c:v>
                </c:pt>
                <c:pt idx="10200">
                  <c:v>1.5872000000000001E-2</c:v>
                </c:pt>
                <c:pt idx="10201">
                  <c:v>1.5852000000000002E-2</c:v>
                </c:pt>
                <c:pt idx="10202">
                  <c:v>1.5831999999999999E-2</c:v>
                </c:pt>
                <c:pt idx="10203">
                  <c:v>1.5812E-2</c:v>
                </c:pt>
                <c:pt idx="10204">
                  <c:v>1.5799000000000001E-2</c:v>
                </c:pt>
                <c:pt idx="10205">
                  <c:v>1.5779000000000001E-2</c:v>
                </c:pt>
                <c:pt idx="10206">
                  <c:v>1.5765999999999999E-2</c:v>
                </c:pt>
                <c:pt idx="10207">
                  <c:v>1.5747000000000001E-2</c:v>
                </c:pt>
                <c:pt idx="10208">
                  <c:v>1.5733E-2</c:v>
                </c:pt>
                <c:pt idx="10209">
                  <c:v>1.5720000000000001E-2</c:v>
                </c:pt>
                <c:pt idx="10210">
                  <c:v>1.5706999999999999E-2</c:v>
                </c:pt>
                <c:pt idx="10211">
                  <c:v>1.5694E-2</c:v>
                </c:pt>
                <c:pt idx="10212">
                  <c:v>1.5681E-2</c:v>
                </c:pt>
                <c:pt idx="10213">
                  <c:v>1.5667E-2</c:v>
                </c:pt>
                <c:pt idx="10214">
                  <c:v>1.5647999999999999E-2</c:v>
                </c:pt>
                <c:pt idx="10215">
                  <c:v>1.5635E-2</c:v>
                </c:pt>
                <c:pt idx="10216">
                  <c:v>1.5620999999999999E-2</c:v>
                </c:pt>
                <c:pt idx="10217">
                  <c:v>1.5608E-2</c:v>
                </c:pt>
                <c:pt idx="10218">
                  <c:v>1.5587999999999999E-2</c:v>
                </c:pt>
                <c:pt idx="10219">
                  <c:v>1.5575E-2</c:v>
                </c:pt>
                <c:pt idx="10220">
                  <c:v>1.5561999999999999E-2</c:v>
                </c:pt>
                <c:pt idx="10221">
                  <c:v>1.5549E-2</c:v>
                </c:pt>
                <c:pt idx="10222">
                  <c:v>1.5542E-2</c:v>
                </c:pt>
                <c:pt idx="10223">
                  <c:v>1.5528999999999999E-2</c:v>
                </c:pt>
                <c:pt idx="10224">
                  <c:v>1.5516E-2</c:v>
                </c:pt>
                <c:pt idx="10225">
                  <c:v>1.5502999999999999E-2</c:v>
                </c:pt>
                <c:pt idx="10226">
                  <c:v>1.549E-2</c:v>
                </c:pt>
                <c:pt idx="10227">
                  <c:v>1.5476E-2</c:v>
                </c:pt>
                <c:pt idx="10228">
                  <c:v>1.5462999999999999E-2</c:v>
                </c:pt>
                <c:pt idx="10229">
                  <c:v>1.5443999999999999E-2</c:v>
                </c:pt>
                <c:pt idx="10230">
                  <c:v>1.5429999999999999E-2</c:v>
                </c:pt>
                <c:pt idx="10231">
                  <c:v>1.5410999999999999E-2</c:v>
                </c:pt>
                <c:pt idx="10232">
                  <c:v>1.5396999999999999E-2</c:v>
                </c:pt>
                <c:pt idx="10233">
                  <c:v>1.5377999999999999E-2</c:v>
                </c:pt>
                <c:pt idx="10234">
                  <c:v>1.5365E-2</c:v>
                </c:pt>
                <c:pt idx="10235">
                  <c:v>1.5344999999999999E-2</c:v>
                </c:pt>
                <c:pt idx="10236">
                  <c:v>1.5332E-2</c:v>
                </c:pt>
                <c:pt idx="10237">
                  <c:v>1.5311999999999999E-2</c:v>
                </c:pt>
                <c:pt idx="10238">
                  <c:v>1.5299E-2</c:v>
                </c:pt>
                <c:pt idx="10239">
                  <c:v>1.5285E-2</c:v>
                </c:pt>
                <c:pt idx="10240">
                  <c:v>1.5266E-2</c:v>
                </c:pt>
                <c:pt idx="10241">
                  <c:v>1.5252999999999999E-2</c:v>
                </c:pt>
                <c:pt idx="10242">
                  <c:v>1.5239000000000001E-2</c:v>
                </c:pt>
                <c:pt idx="10243">
                  <c:v>1.5226E-2</c:v>
                </c:pt>
                <c:pt idx="10244">
                  <c:v>1.5206000000000001E-2</c:v>
                </c:pt>
                <c:pt idx="10245">
                  <c:v>1.5193E-2</c:v>
                </c:pt>
                <c:pt idx="10246">
                  <c:v>1.5173000000000001E-2</c:v>
                </c:pt>
                <c:pt idx="10247">
                  <c:v>1.516E-2</c:v>
                </c:pt>
                <c:pt idx="10248">
                  <c:v>1.5141E-2</c:v>
                </c:pt>
                <c:pt idx="10249">
                  <c:v>1.5121000000000001E-2</c:v>
                </c:pt>
                <c:pt idx="10250">
                  <c:v>1.5108E-2</c:v>
                </c:pt>
                <c:pt idx="10251">
                  <c:v>1.5094E-2</c:v>
                </c:pt>
                <c:pt idx="10252">
                  <c:v>1.5075E-2</c:v>
                </c:pt>
                <c:pt idx="10253">
                  <c:v>1.5062000000000001E-2</c:v>
                </c:pt>
                <c:pt idx="10254">
                  <c:v>1.5055000000000001E-2</c:v>
                </c:pt>
                <c:pt idx="10255">
                  <c:v>1.5035E-2</c:v>
                </c:pt>
                <c:pt idx="10256">
                  <c:v>1.5022000000000001E-2</c:v>
                </c:pt>
                <c:pt idx="10257">
                  <c:v>1.5015000000000001E-2</c:v>
                </c:pt>
                <c:pt idx="10258">
                  <c:v>1.5002E-2</c:v>
                </c:pt>
                <c:pt idx="10259">
                  <c:v>1.4989000000000001E-2</c:v>
                </c:pt>
                <c:pt idx="10260">
                  <c:v>1.4976E-2</c:v>
                </c:pt>
                <c:pt idx="10261">
                  <c:v>1.4963000000000001E-2</c:v>
                </c:pt>
                <c:pt idx="10262">
                  <c:v>1.495E-2</c:v>
                </c:pt>
                <c:pt idx="10263">
                  <c:v>1.4930000000000001E-2</c:v>
                </c:pt>
                <c:pt idx="10264">
                  <c:v>1.4917E-2</c:v>
                </c:pt>
                <c:pt idx="10265">
                  <c:v>1.4903E-2</c:v>
                </c:pt>
                <c:pt idx="10266">
                  <c:v>1.4884E-2</c:v>
                </c:pt>
                <c:pt idx="10267">
                  <c:v>1.4871000000000001E-2</c:v>
                </c:pt>
                <c:pt idx="10268">
                  <c:v>1.4857E-2</c:v>
                </c:pt>
                <c:pt idx="10269">
                  <c:v>1.4844E-2</c:v>
                </c:pt>
                <c:pt idx="10270">
                  <c:v>1.4831E-2</c:v>
                </c:pt>
                <c:pt idx="10271">
                  <c:v>1.4818E-2</c:v>
                </c:pt>
                <c:pt idx="10272">
                  <c:v>1.4798E-2</c:v>
                </c:pt>
                <c:pt idx="10273">
                  <c:v>1.4785E-2</c:v>
                </c:pt>
                <c:pt idx="10274">
                  <c:v>1.4772E-2</c:v>
                </c:pt>
                <c:pt idx="10275">
                  <c:v>1.4759E-2</c:v>
                </c:pt>
                <c:pt idx="10276">
                  <c:v>1.4739E-2</c:v>
                </c:pt>
                <c:pt idx="10277">
                  <c:v>1.4718999999999999E-2</c:v>
                </c:pt>
                <c:pt idx="10278">
                  <c:v>1.4706E-2</c:v>
                </c:pt>
                <c:pt idx="10279">
                  <c:v>1.4685999999999999E-2</c:v>
                </c:pt>
                <c:pt idx="10280">
                  <c:v>1.4666E-2</c:v>
                </c:pt>
                <c:pt idx="10281">
                  <c:v>1.464E-2</c:v>
                </c:pt>
                <c:pt idx="10282">
                  <c:v>1.4619999999999999E-2</c:v>
                </c:pt>
                <c:pt idx="10283">
                  <c:v>1.46E-2</c:v>
                </c:pt>
                <c:pt idx="10284">
                  <c:v>1.4586999999999999E-2</c:v>
                </c:pt>
                <c:pt idx="10285">
                  <c:v>1.4567999999999999E-2</c:v>
                </c:pt>
                <c:pt idx="10286">
                  <c:v>1.4548E-2</c:v>
                </c:pt>
                <c:pt idx="10287">
                  <c:v>1.4527999999999999E-2</c:v>
                </c:pt>
                <c:pt idx="10288">
                  <c:v>1.4508E-2</c:v>
                </c:pt>
                <c:pt idx="10289">
                  <c:v>1.4494999999999999E-2</c:v>
                </c:pt>
                <c:pt idx="10290">
                  <c:v>1.4475E-2</c:v>
                </c:pt>
                <c:pt idx="10291">
                  <c:v>1.4456E-2</c:v>
                </c:pt>
                <c:pt idx="10292">
                  <c:v>1.4435999999999999E-2</c:v>
                </c:pt>
                <c:pt idx="10293">
                  <c:v>1.4416E-2</c:v>
                </c:pt>
                <c:pt idx="10294">
                  <c:v>1.4402999999999999E-2</c:v>
                </c:pt>
                <c:pt idx="10295">
                  <c:v>1.4383E-2</c:v>
                </c:pt>
                <c:pt idx="10296">
                  <c:v>1.4363000000000001E-2</c:v>
                </c:pt>
                <c:pt idx="10297">
                  <c:v>1.4344000000000001E-2</c:v>
                </c:pt>
                <c:pt idx="10298">
                  <c:v>1.4324E-2</c:v>
                </c:pt>
                <c:pt idx="10299">
                  <c:v>1.4304000000000001E-2</c:v>
                </c:pt>
                <c:pt idx="10300">
                  <c:v>1.4291E-2</c:v>
                </c:pt>
                <c:pt idx="10301">
                  <c:v>1.4271000000000001E-2</c:v>
                </c:pt>
                <c:pt idx="10302">
                  <c:v>1.4258E-2</c:v>
                </c:pt>
                <c:pt idx="10303">
                  <c:v>1.4245000000000001E-2</c:v>
                </c:pt>
                <c:pt idx="10304">
                  <c:v>1.4232E-2</c:v>
                </c:pt>
                <c:pt idx="10305">
                  <c:v>1.4218E-2</c:v>
                </c:pt>
                <c:pt idx="10306">
                  <c:v>1.4205000000000001E-2</c:v>
                </c:pt>
                <c:pt idx="10307">
                  <c:v>1.4186000000000001E-2</c:v>
                </c:pt>
                <c:pt idx="10308">
                  <c:v>1.4172000000000001E-2</c:v>
                </c:pt>
                <c:pt idx="10309">
                  <c:v>1.4159E-2</c:v>
                </c:pt>
                <c:pt idx="10310">
                  <c:v>1.4146000000000001E-2</c:v>
                </c:pt>
                <c:pt idx="10311">
                  <c:v>1.4126E-2</c:v>
                </c:pt>
                <c:pt idx="10312">
                  <c:v>1.4113000000000001E-2</c:v>
                </c:pt>
                <c:pt idx="10313">
                  <c:v>1.4093E-2</c:v>
                </c:pt>
                <c:pt idx="10314">
                  <c:v>1.4080000000000001E-2</c:v>
                </c:pt>
                <c:pt idx="10315">
                  <c:v>1.4067E-2</c:v>
                </c:pt>
                <c:pt idx="10316">
                  <c:v>1.4047E-2</c:v>
                </c:pt>
                <c:pt idx="10317">
                  <c:v>1.4034E-2</c:v>
                </c:pt>
                <c:pt idx="10318">
                  <c:v>1.4021E-2</c:v>
                </c:pt>
                <c:pt idx="10319">
                  <c:v>1.4008E-2</c:v>
                </c:pt>
                <c:pt idx="10320">
                  <c:v>1.3993999999999999E-2</c:v>
                </c:pt>
                <c:pt idx="10321">
                  <c:v>1.3981E-2</c:v>
                </c:pt>
                <c:pt idx="10322">
                  <c:v>1.3968E-2</c:v>
                </c:pt>
                <c:pt idx="10323">
                  <c:v>1.3955E-2</c:v>
                </c:pt>
                <c:pt idx="10324">
                  <c:v>1.3942E-2</c:v>
                </c:pt>
                <c:pt idx="10325">
                  <c:v>1.3922E-2</c:v>
                </c:pt>
                <c:pt idx="10326">
                  <c:v>1.3908999999999999E-2</c:v>
                </c:pt>
                <c:pt idx="10327">
                  <c:v>1.3896E-2</c:v>
                </c:pt>
                <c:pt idx="10328">
                  <c:v>1.3875999999999999E-2</c:v>
                </c:pt>
                <c:pt idx="10329">
                  <c:v>1.3863E-2</c:v>
                </c:pt>
                <c:pt idx="10330">
                  <c:v>1.3849999999999999E-2</c:v>
                </c:pt>
                <c:pt idx="10331">
                  <c:v>1.383E-2</c:v>
                </c:pt>
                <c:pt idx="10332">
                  <c:v>1.3816999999999999E-2</c:v>
                </c:pt>
                <c:pt idx="10333">
                  <c:v>1.3802999999999999E-2</c:v>
                </c:pt>
                <c:pt idx="10334">
                  <c:v>1.3797E-2</c:v>
                </c:pt>
                <c:pt idx="10335">
                  <c:v>1.3783999999999999E-2</c:v>
                </c:pt>
                <c:pt idx="10336">
                  <c:v>1.3771E-2</c:v>
                </c:pt>
                <c:pt idx="10337">
                  <c:v>1.3757E-2</c:v>
                </c:pt>
                <c:pt idx="10338">
                  <c:v>1.3743999999999999E-2</c:v>
                </c:pt>
                <c:pt idx="10339">
                  <c:v>1.3738E-2</c:v>
                </c:pt>
                <c:pt idx="10340">
                  <c:v>1.3724E-2</c:v>
                </c:pt>
                <c:pt idx="10341">
                  <c:v>1.3710999999999999E-2</c:v>
                </c:pt>
                <c:pt idx="10342">
                  <c:v>1.3698E-2</c:v>
                </c:pt>
                <c:pt idx="10343">
                  <c:v>1.3684999999999999E-2</c:v>
                </c:pt>
                <c:pt idx="10344">
                  <c:v>1.3672E-2</c:v>
                </c:pt>
                <c:pt idx="10345">
                  <c:v>1.3651999999999999E-2</c:v>
                </c:pt>
                <c:pt idx="10346">
                  <c:v>1.3639E-2</c:v>
                </c:pt>
                <c:pt idx="10347">
                  <c:v>1.3625999999999999E-2</c:v>
                </c:pt>
                <c:pt idx="10348">
                  <c:v>1.3612000000000001E-2</c:v>
                </c:pt>
                <c:pt idx="10349">
                  <c:v>1.3592999999999999E-2</c:v>
                </c:pt>
                <c:pt idx="10350">
                  <c:v>1.3586000000000001E-2</c:v>
                </c:pt>
                <c:pt idx="10351">
                  <c:v>1.3566E-2</c:v>
                </c:pt>
                <c:pt idx="10352">
                  <c:v>1.3553000000000001E-2</c:v>
                </c:pt>
                <c:pt idx="10353">
                  <c:v>1.354E-2</c:v>
                </c:pt>
                <c:pt idx="10354">
                  <c:v>1.3520000000000001E-2</c:v>
                </c:pt>
                <c:pt idx="10355">
                  <c:v>1.3507E-2</c:v>
                </c:pt>
                <c:pt idx="10356">
                  <c:v>1.3494000000000001E-2</c:v>
                </c:pt>
                <c:pt idx="10357">
                  <c:v>1.3474E-2</c:v>
                </c:pt>
                <c:pt idx="10358">
                  <c:v>1.3454000000000001E-2</c:v>
                </c:pt>
                <c:pt idx="10359">
                  <c:v>1.3435000000000001E-2</c:v>
                </c:pt>
                <c:pt idx="10360">
                  <c:v>1.3415E-2</c:v>
                </c:pt>
                <c:pt idx="10361">
                  <c:v>1.3395000000000001E-2</c:v>
                </c:pt>
                <c:pt idx="10362">
                  <c:v>1.3375E-2</c:v>
                </c:pt>
                <c:pt idx="10363">
                  <c:v>1.3356E-2</c:v>
                </c:pt>
                <c:pt idx="10364">
                  <c:v>1.3336000000000001E-2</c:v>
                </c:pt>
                <c:pt idx="10365">
                  <c:v>1.3316E-2</c:v>
                </c:pt>
                <c:pt idx="10366">
                  <c:v>1.3296000000000001E-2</c:v>
                </c:pt>
                <c:pt idx="10367">
                  <c:v>1.3283E-2</c:v>
                </c:pt>
                <c:pt idx="10368">
                  <c:v>1.3263E-2</c:v>
                </c:pt>
                <c:pt idx="10369">
                  <c:v>1.3244000000000001E-2</c:v>
                </c:pt>
                <c:pt idx="10370">
                  <c:v>1.323E-2</c:v>
                </c:pt>
                <c:pt idx="10371">
                  <c:v>1.3211000000000001E-2</c:v>
                </c:pt>
                <c:pt idx="10372">
                  <c:v>1.3198E-2</c:v>
                </c:pt>
                <c:pt idx="10373">
                  <c:v>1.3178E-2</c:v>
                </c:pt>
                <c:pt idx="10374">
                  <c:v>1.3165E-2</c:v>
                </c:pt>
                <c:pt idx="10375">
                  <c:v>1.3145E-2</c:v>
                </c:pt>
                <c:pt idx="10376">
                  <c:v>1.3132E-2</c:v>
                </c:pt>
                <c:pt idx="10377">
                  <c:v>1.3112E-2</c:v>
                </c:pt>
                <c:pt idx="10378">
                  <c:v>1.3099E-2</c:v>
                </c:pt>
                <c:pt idx="10379">
                  <c:v>1.3086E-2</c:v>
                </c:pt>
                <c:pt idx="10380">
                  <c:v>1.3072E-2</c:v>
                </c:pt>
                <c:pt idx="10381">
                  <c:v>1.3058999999999999E-2</c:v>
                </c:pt>
                <c:pt idx="10382">
                  <c:v>1.3046E-2</c:v>
                </c:pt>
                <c:pt idx="10383">
                  <c:v>1.3039E-2</c:v>
                </c:pt>
                <c:pt idx="10384">
                  <c:v>1.3025999999999999E-2</c:v>
                </c:pt>
                <c:pt idx="10385">
                  <c:v>1.3013E-2</c:v>
                </c:pt>
                <c:pt idx="10386">
                  <c:v>1.3006999999999999E-2</c:v>
                </c:pt>
                <c:pt idx="10387">
                  <c:v>1.2999999999999999E-2</c:v>
                </c:pt>
                <c:pt idx="10388">
                  <c:v>1.2987E-2</c:v>
                </c:pt>
                <c:pt idx="10389">
                  <c:v>1.2973999999999999E-2</c:v>
                </c:pt>
                <c:pt idx="10390">
                  <c:v>1.2966999999999999E-2</c:v>
                </c:pt>
                <c:pt idx="10391">
                  <c:v>1.2954E-2</c:v>
                </c:pt>
                <c:pt idx="10392">
                  <c:v>1.2940999999999999E-2</c:v>
                </c:pt>
                <c:pt idx="10393">
                  <c:v>1.2926999999999999E-2</c:v>
                </c:pt>
                <c:pt idx="10394">
                  <c:v>1.2914E-2</c:v>
                </c:pt>
                <c:pt idx="10395">
                  <c:v>1.2900999999999999E-2</c:v>
                </c:pt>
                <c:pt idx="10396">
                  <c:v>1.2888E-2</c:v>
                </c:pt>
                <c:pt idx="10397">
                  <c:v>1.2874999999999999E-2</c:v>
                </c:pt>
                <c:pt idx="10398">
                  <c:v>1.2862E-2</c:v>
                </c:pt>
                <c:pt idx="10399">
                  <c:v>1.2848E-2</c:v>
                </c:pt>
                <c:pt idx="10400">
                  <c:v>1.2834999999999999E-2</c:v>
                </c:pt>
                <c:pt idx="10401">
                  <c:v>1.2822E-2</c:v>
                </c:pt>
                <c:pt idx="10402">
                  <c:v>1.2808999999999999E-2</c:v>
                </c:pt>
                <c:pt idx="10403">
                  <c:v>1.2789E-2</c:v>
                </c:pt>
                <c:pt idx="10404">
                  <c:v>1.2775999999999999E-2</c:v>
                </c:pt>
                <c:pt idx="10405">
                  <c:v>1.2756E-2</c:v>
                </c:pt>
                <c:pt idx="10406">
                  <c:v>1.2736000000000001E-2</c:v>
                </c:pt>
                <c:pt idx="10407">
                  <c:v>1.2716999999999999E-2</c:v>
                </c:pt>
                <c:pt idx="10408">
                  <c:v>1.2697E-2</c:v>
                </c:pt>
                <c:pt idx="10409">
                  <c:v>1.2677000000000001E-2</c:v>
                </c:pt>
                <c:pt idx="10410">
                  <c:v>1.2657E-2</c:v>
                </c:pt>
                <c:pt idx="10411">
                  <c:v>1.2638E-2</c:v>
                </c:pt>
                <c:pt idx="10412">
                  <c:v>1.2618000000000001E-2</c:v>
                </c:pt>
                <c:pt idx="10413">
                  <c:v>1.2598E-2</c:v>
                </c:pt>
                <c:pt idx="10414">
                  <c:v>1.2578000000000001E-2</c:v>
                </c:pt>
                <c:pt idx="10415">
                  <c:v>1.2565E-2</c:v>
                </c:pt>
                <c:pt idx="10416">
                  <c:v>1.2545000000000001E-2</c:v>
                </c:pt>
                <c:pt idx="10417">
                  <c:v>1.2526000000000001E-2</c:v>
                </c:pt>
                <c:pt idx="10418">
                  <c:v>1.2513E-2</c:v>
                </c:pt>
                <c:pt idx="10419">
                  <c:v>1.2493000000000001E-2</c:v>
                </c:pt>
                <c:pt idx="10420">
                  <c:v>1.248E-2</c:v>
                </c:pt>
                <c:pt idx="10421">
                  <c:v>1.2460000000000001E-2</c:v>
                </c:pt>
                <c:pt idx="10422">
                  <c:v>1.2447E-2</c:v>
                </c:pt>
                <c:pt idx="10423">
                  <c:v>1.2427000000000001E-2</c:v>
                </c:pt>
                <c:pt idx="10424">
                  <c:v>1.2414E-2</c:v>
                </c:pt>
                <c:pt idx="10425">
                  <c:v>1.2401000000000001E-2</c:v>
                </c:pt>
                <c:pt idx="10426">
                  <c:v>1.2387E-2</c:v>
                </c:pt>
                <c:pt idx="10427">
                  <c:v>1.2374E-2</c:v>
                </c:pt>
                <c:pt idx="10428">
                  <c:v>1.2361E-2</c:v>
                </c:pt>
                <c:pt idx="10429">
                  <c:v>1.2348E-2</c:v>
                </c:pt>
                <c:pt idx="10430">
                  <c:v>1.2341E-2</c:v>
                </c:pt>
                <c:pt idx="10431">
                  <c:v>1.2335E-2</c:v>
                </c:pt>
                <c:pt idx="10432">
                  <c:v>1.2321E-2</c:v>
                </c:pt>
                <c:pt idx="10433">
                  <c:v>1.2315E-2</c:v>
                </c:pt>
                <c:pt idx="10434">
                  <c:v>1.2307999999999999E-2</c:v>
                </c:pt>
                <c:pt idx="10435">
                  <c:v>1.2295E-2</c:v>
                </c:pt>
                <c:pt idx="10436">
                  <c:v>1.2289E-2</c:v>
                </c:pt>
                <c:pt idx="10437">
                  <c:v>1.2282E-2</c:v>
                </c:pt>
                <c:pt idx="10438">
                  <c:v>1.2269E-2</c:v>
                </c:pt>
                <c:pt idx="10439">
                  <c:v>1.2256E-2</c:v>
                </c:pt>
                <c:pt idx="10440">
                  <c:v>1.2248999999999999E-2</c:v>
                </c:pt>
                <c:pt idx="10441">
                  <c:v>1.2236E-2</c:v>
                </c:pt>
                <c:pt idx="10442">
                  <c:v>1.2222999999999999E-2</c:v>
                </c:pt>
                <c:pt idx="10443">
                  <c:v>1.221E-2</c:v>
                </c:pt>
                <c:pt idx="10444">
                  <c:v>1.2196E-2</c:v>
                </c:pt>
                <c:pt idx="10445">
                  <c:v>1.2182999999999999E-2</c:v>
                </c:pt>
                <c:pt idx="10446">
                  <c:v>1.217E-2</c:v>
                </c:pt>
                <c:pt idx="10447">
                  <c:v>1.2156999999999999E-2</c:v>
                </c:pt>
                <c:pt idx="10448">
                  <c:v>1.2144E-2</c:v>
                </c:pt>
                <c:pt idx="10449">
                  <c:v>1.2123999999999999E-2</c:v>
                </c:pt>
                <c:pt idx="10450">
                  <c:v>1.2111E-2</c:v>
                </c:pt>
                <c:pt idx="10451">
                  <c:v>1.2097999999999999E-2</c:v>
                </c:pt>
                <c:pt idx="10452">
                  <c:v>1.2078E-2</c:v>
                </c:pt>
                <c:pt idx="10453">
                  <c:v>1.2057999999999999E-2</c:v>
                </c:pt>
                <c:pt idx="10454">
                  <c:v>1.2038E-2</c:v>
                </c:pt>
                <c:pt idx="10455">
                  <c:v>1.2019E-2</c:v>
                </c:pt>
                <c:pt idx="10456">
                  <c:v>1.1998999999999999E-2</c:v>
                </c:pt>
                <c:pt idx="10457">
                  <c:v>1.1979E-2</c:v>
                </c:pt>
                <c:pt idx="10458">
                  <c:v>1.1958999999999999E-2</c:v>
                </c:pt>
                <c:pt idx="10459">
                  <c:v>1.1939E-2</c:v>
                </c:pt>
                <c:pt idx="10460">
                  <c:v>1.192E-2</c:v>
                </c:pt>
                <c:pt idx="10461">
                  <c:v>1.1906999999999999E-2</c:v>
                </c:pt>
                <c:pt idx="10462">
                  <c:v>1.1893000000000001E-2</c:v>
                </c:pt>
                <c:pt idx="10463">
                  <c:v>1.1873999999999999E-2</c:v>
                </c:pt>
                <c:pt idx="10464">
                  <c:v>1.1860000000000001E-2</c:v>
                </c:pt>
                <c:pt idx="10465">
                  <c:v>1.1847E-2</c:v>
                </c:pt>
                <c:pt idx="10466">
                  <c:v>1.1834000000000001E-2</c:v>
                </c:pt>
                <c:pt idx="10467">
                  <c:v>1.1821E-2</c:v>
                </c:pt>
                <c:pt idx="10468">
                  <c:v>1.1808000000000001E-2</c:v>
                </c:pt>
                <c:pt idx="10469">
                  <c:v>1.1801000000000001E-2</c:v>
                </c:pt>
                <c:pt idx="10470">
                  <c:v>1.1788E-2</c:v>
                </c:pt>
                <c:pt idx="10471">
                  <c:v>1.1775000000000001E-2</c:v>
                </c:pt>
                <c:pt idx="10472">
                  <c:v>1.1762E-2</c:v>
                </c:pt>
                <c:pt idx="10473">
                  <c:v>1.1755E-2</c:v>
                </c:pt>
                <c:pt idx="10474">
                  <c:v>1.1742000000000001E-2</c:v>
                </c:pt>
                <c:pt idx="10475">
                  <c:v>1.1735000000000001E-2</c:v>
                </c:pt>
                <c:pt idx="10476">
                  <c:v>1.1722E-2</c:v>
                </c:pt>
                <c:pt idx="10477">
                  <c:v>1.1716000000000001E-2</c:v>
                </c:pt>
                <c:pt idx="10478">
                  <c:v>1.1709000000000001E-2</c:v>
                </c:pt>
                <c:pt idx="10479">
                  <c:v>1.1702000000000001E-2</c:v>
                </c:pt>
                <c:pt idx="10480">
                  <c:v>1.1689E-2</c:v>
                </c:pt>
                <c:pt idx="10481">
                  <c:v>1.1683000000000001E-2</c:v>
                </c:pt>
                <c:pt idx="10482">
                  <c:v>1.1676000000000001E-2</c:v>
                </c:pt>
                <c:pt idx="10483">
                  <c:v>1.1663E-2</c:v>
                </c:pt>
                <c:pt idx="10484">
                  <c:v>1.1650000000000001E-2</c:v>
                </c:pt>
                <c:pt idx="10485">
                  <c:v>1.1636000000000001E-2</c:v>
                </c:pt>
                <c:pt idx="10486">
                  <c:v>1.1623E-2</c:v>
                </c:pt>
                <c:pt idx="10487">
                  <c:v>1.1610000000000001E-2</c:v>
                </c:pt>
                <c:pt idx="10488">
                  <c:v>1.159E-2</c:v>
                </c:pt>
                <c:pt idx="10489">
                  <c:v>1.1571E-2</c:v>
                </c:pt>
                <c:pt idx="10490">
                  <c:v>1.1557E-2</c:v>
                </c:pt>
                <c:pt idx="10491">
                  <c:v>1.1538E-2</c:v>
                </c:pt>
                <c:pt idx="10492">
                  <c:v>1.1518E-2</c:v>
                </c:pt>
                <c:pt idx="10493">
                  <c:v>1.1498E-2</c:v>
                </c:pt>
                <c:pt idx="10494">
                  <c:v>1.1485E-2</c:v>
                </c:pt>
                <c:pt idx="10495">
                  <c:v>1.1464999999999999E-2</c:v>
                </c:pt>
                <c:pt idx="10496">
                  <c:v>1.1445E-2</c:v>
                </c:pt>
                <c:pt idx="10497">
                  <c:v>1.1426E-2</c:v>
                </c:pt>
                <c:pt idx="10498">
                  <c:v>1.1405999999999999E-2</c:v>
                </c:pt>
                <c:pt idx="10499">
                  <c:v>1.1393E-2</c:v>
                </c:pt>
                <c:pt idx="10500">
                  <c:v>1.1372999999999999E-2</c:v>
                </c:pt>
                <c:pt idx="10501">
                  <c:v>1.1353E-2</c:v>
                </c:pt>
                <c:pt idx="10502">
                  <c:v>1.1334E-2</c:v>
                </c:pt>
                <c:pt idx="10503">
                  <c:v>1.132E-2</c:v>
                </c:pt>
                <c:pt idx="10504">
                  <c:v>1.1301E-2</c:v>
                </c:pt>
                <c:pt idx="10505">
                  <c:v>1.1287E-2</c:v>
                </c:pt>
                <c:pt idx="10506">
                  <c:v>1.1273999999999999E-2</c:v>
                </c:pt>
                <c:pt idx="10507">
                  <c:v>1.1254E-2</c:v>
                </c:pt>
                <c:pt idx="10508">
                  <c:v>1.1247999999999999E-2</c:v>
                </c:pt>
                <c:pt idx="10509">
                  <c:v>1.1235E-2</c:v>
                </c:pt>
                <c:pt idx="10510">
                  <c:v>1.1228E-2</c:v>
                </c:pt>
                <c:pt idx="10511">
                  <c:v>1.1221999999999999E-2</c:v>
                </c:pt>
                <c:pt idx="10512">
                  <c:v>1.1207999999999999E-2</c:v>
                </c:pt>
                <c:pt idx="10513">
                  <c:v>1.1202E-2</c:v>
                </c:pt>
                <c:pt idx="10514">
                  <c:v>1.1202E-2</c:v>
                </c:pt>
                <c:pt idx="10515">
                  <c:v>1.1195E-2</c:v>
                </c:pt>
                <c:pt idx="10516">
                  <c:v>1.1188999999999999E-2</c:v>
                </c:pt>
                <c:pt idx="10517">
                  <c:v>1.1181999999999999E-2</c:v>
                </c:pt>
                <c:pt idx="10518">
                  <c:v>1.1174999999999999E-2</c:v>
                </c:pt>
                <c:pt idx="10519">
                  <c:v>1.1162E-2</c:v>
                </c:pt>
                <c:pt idx="10520">
                  <c:v>1.1155999999999999E-2</c:v>
                </c:pt>
                <c:pt idx="10521">
                  <c:v>1.1148999999999999E-2</c:v>
                </c:pt>
                <c:pt idx="10522">
                  <c:v>1.1136E-2</c:v>
                </c:pt>
                <c:pt idx="10523">
                  <c:v>1.1129E-2</c:v>
                </c:pt>
                <c:pt idx="10524">
                  <c:v>1.1115999999999999E-2</c:v>
                </c:pt>
                <c:pt idx="10525">
                  <c:v>1.111E-2</c:v>
                </c:pt>
                <c:pt idx="10526">
                  <c:v>1.1096E-2</c:v>
                </c:pt>
                <c:pt idx="10527">
                  <c:v>1.1083000000000001E-2</c:v>
                </c:pt>
                <c:pt idx="10528">
                  <c:v>1.107E-2</c:v>
                </c:pt>
                <c:pt idx="10529">
                  <c:v>1.1057000000000001E-2</c:v>
                </c:pt>
                <c:pt idx="10530">
                  <c:v>1.1044E-2</c:v>
                </c:pt>
                <c:pt idx="10531">
                  <c:v>1.1024000000000001E-2</c:v>
                </c:pt>
                <c:pt idx="10532">
                  <c:v>1.1011E-2</c:v>
                </c:pt>
                <c:pt idx="10533">
                  <c:v>1.0991000000000001E-2</c:v>
                </c:pt>
                <c:pt idx="10534">
                  <c:v>1.0971E-2</c:v>
                </c:pt>
                <c:pt idx="10535">
                  <c:v>1.0951000000000001E-2</c:v>
                </c:pt>
                <c:pt idx="10536">
                  <c:v>1.0932000000000001E-2</c:v>
                </c:pt>
                <c:pt idx="10537">
                  <c:v>1.0905E-2</c:v>
                </c:pt>
                <c:pt idx="10538">
                  <c:v>1.0886E-2</c:v>
                </c:pt>
                <c:pt idx="10539">
                  <c:v>1.0866000000000001E-2</c:v>
                </c:pt>
                <c:pt idx="10540">
                  <c:v>1.0846E-2</c:v>
                </c:pt>
                <c:pt idx="10541">
                  <c:v>1.0826000000000001E-2</c:v>
                </c:pt>
                <c:pt idx="10542">
                  <c:v>1.0813E-2</c:v>
                </c:pt>
                <c:pt idx="10543">
                  <c:v>1.0793000000000001E-2</c:v>
                </c:pt>
                <c:pt idx="10544">
                  <c:v>1.078E-2</c:v>
                </c:pt>
                <c:pt idx="10545">
                  <c:v>1.076E-2</c:v>
                </c:pt>
                <c:pt idx="10546">
                  <c:v>1.0747E-2</c:v>
                </c:pt>
                <c:pt idx="10547">
                  <c:v>1.0734E-2</c:v>
                </c:pt>
                <c:pt idx="10548">
                  <c:v>1.0721E-2</c:v>
                </c:pt>
                <c:pt idx="10549">
                  <c:v>1.0708000000000001E-2</c:v>
                </c:pt>
                <c:pt idx="10550">
                  <c:v>1.0695E-2</c:v>
                </c:pt>
                <c:pt idx="10551">
                  <c:v>1.0681E-2</c:v>
                </c:pt>
                <c:pt idx="10552">
                  <c:v>1.0668E-2</c:v>
                </c:pt>
                <c:pt idx="10553">
                  <c:v>1.0662E-2</c:v>
                </c:pt>
                <c:pt idx="10554">
                  <c:v>1.0649E-2</c:v>
                </c:pt>
                <c:pt idx="10555">
                  <c:v>1.0635E-2</c:v>
                </c:pt>
                <c:pt idx="10556">
                  <c:v>1.0629E-2</c:v>
                </c:pt>
                <c:pt idx="10557">
                  <c:v>1.0621999999999999E-2</c:v>
                </c:pt>
                <c:pt idx="10558">
                  <c:v>1.0609E-2</c:v>
                </c:pt>
                <c:pt idx="10559">
                  <c:v>1.0602E-2</c:v>
                </c:pt>
                <c:pt idx="10560">
                  <c:v>1.0596E-2</c:v>
                </c:pt>
                <c:pt idx="10561">
                  <c:v>1.0583E-2</c:v>
                </c:pt>
                <c:pt idx="10562">
                  <c:v>1.0576E-2</c:v>
                </c:pt>
                <c:pt idx="10563">
                  <c:v>1.0562999999999999E-2</c:v>
                </c:pt>
                <c:pt idx="10564">
                  <c:v>1.055E-2</c:v>
                </c:pt>
                <c:pt idx="10565">
                  <c:v>1.0536999999999999E-2</c:v>
                </c:pt>
                <c:pt idx="10566">
                  <c:v>1.0522999999999999E-2</c:v>
                </c:pt>
                <c:pt idx="10567">
                  <c:v>1.0503999999999999E-2</c:v>
                </c:pt>
                <c:pt idx="10568">
                  <c:v>1.0489999999999999E-2</c:v>
                </c:pt>
                <c:pt idx="10569">
                  <c:v>1.0470999999999999E-2</c:v>
                </c:pt>
                <c:pt idx="10570">
                  <c:v>1.0451E-2</c:v>
                </c:pt>
                <c:pt idx="10571">
                  <c:v>1.0430999999999999E-2</c:v>
                </c:pt>
                <c:pt idx="10572">
                  <c:v>1.0418E-2</c:v>
                </c:pt>
                <c:pt idx="10573">
                  <c:v>1.0397999999999999E-2</c:v>
                </c:pt>
                <c:pt idx="10574">
                  <c:v>1.0378E-2</c:v>
                </c:pt>
                <c:pt idx="10575">
                  <c:v>1.0359E-2</c:v>
                </c:pt>
                <c:pt idx="10576">
                  <c:v>1.0345999999999999E-2</c:v>
                </c:pt>
                <c:pt idx="10577">
                  <c:v>1.0326E-2</c:v>
                </c:pt>
                <c:pt idx="10578">
                  <c:v>1.0305999999999999E-2</c:v>
                </c:pt>
                <c:pt idx="10579">
                  <c:v>1.0286E-2</c:v>
                </c:pt>
                <c:pt idx="10580">
                  <c:v>1.0272999999999999E-2</c:v>
                </c:pt>
                <c:pt idx="10581">
                  <c:v>1.0253E-2</c:v>
                </c:pt>
                <c:pt idx="10582">
                  <c:v>1.0240000000000001E-2</c:v>
                </c:pt>
                <c:pt idx="10583">
                  <c:v>1.022E-2</c:v>
                </c:pt>
                <c:pt idx="10584">
                  <c:v>1.0207000000000001E-2</c:v>
                </c:pt>
                <c:pt idx="10585">
                  <c:v>1.0194E-2</c:v>
                </c:pt>
                <c:pt idx="10586">
                  <c:v>1.0181000000000001E-2</c:v>
                </c:pt>
                <c:pt idx="10587">
                  <c:v>1.0168E-2</c:v>
                </c:pt>
                <c:pt idx="10588">
                  <c:v>1.0155000000000001E-2</c:v>
                </c:pt>
                <c:pt idx="10589">
                  <c:v>1.0148000000000001E-2</c:v>
                </c:pt>
                <c:pt idx="10590">
                  <c:v>1.0141000000000001E-2</c:v>
                </c:pt>
                <c:pt idx="10591">
                  <c:v>1.0135E-2</c:v>
                </c:pt>
                <c:pt idx="10592">
                  <c:v>1.0128E-2</c:v>
                </c:pt>
                <c:pt idx="10593">
                  <c:v>1.0122000000000001E-2</c:v>
                </c:pt>
                <c:pt idx="10594">
                  <c:v>1.0122000000000001E-2</c:v>
                </c:pt>
                <c:pt idx="10595">
                  <c:v>1.0115000000000001E-2</c:v>
                </c:pt>
                <c:pt idx="10596">
                  <c:v>1.0108000000000001E-2</c:v>
                </c:pt>
                <c:pt idx="10597">
                  <c:v>1.0102E-2</c:v>
                </c:pt>
                <c:pt idx="10598">
                  <c:v>1.0095E-2</c:v>
                </c:pt>
                <c:pt idx="10599">
                  <c:v>1.0089000000000001E-2</c:v>
                </c:pt>
                <c:pt idx="10600">
                  <c:v>1.0082000000000001E-2</c:v>
                </c:pt>
                <c:pt idx="10601">
                  <c:v>1.0075000000000001E-2</c:v>
                </c:pt>
                <c:pt idx="10602">
                  <c:v>1.0069E-2</c:v>
                </c:pt>
                <c:pt idx="10603">
                  <c:v>1.0056000000000001E-2</c:v>
                </c:pt>
                <c:pt idx="10604">
                  <c:v>1.0049000000000001E-2</c:v>
                </c:pt>
                <c:pt idx="10605">
                  <c:v>1.0036E-2</c:v>
                </c:pt>
                <c:pt idx="10606">
                  <c:v>1.0029E-2</c:v>
                </c:pt>
                <c:pt idx="10607">
                  <c:v>1.0016000000000001E-2</c:v>
                </c:pt>
                <c:pt idx="10608">
                  <c:v>1.0003E-2</c:v>
                </c:pt>
                <c:pt idx="10609">
                  <c:v>9.9900000000000006E-3</c:v>
                </c:pt>
                <c:pt idx="10610">
                  <c:v>9.9769999999999998E-3</c:v>
                </c:pt>
                <c:pt idx="10611">
                  <c:v>9.9629999999999996E-3</c:v>
                </c:pt>
                <c:pt idx="10612">
                  <c:v>9.9439999999999997E-3</c:v>
                </c:pt>
                <c:pt idx="10613">
                  <c:v>9.9310000000000006E-3</c:v>
                </c:pt>
                <c:pt idx="10614">
                  <c:v>9.9109999999999997E-3</c:v>
                </c:pt>
                <c:pt idx="10615">
                  <c:v>9.8910000000000005E-3</c:v>
                </c:pt>
                <c:pt idx="10616">
                  <c:v>9.8709999999999996E-3</c:v>
                </c:pt>
                <c:pt idx="10617">
                  <c:v>9.8519999999999996E-3</c:v>
                </c:pt>
                <c:pt idx="10618">
                  <c:v>9.8320000000000005E-3</c:v>
                </c:pt>
                <c:pt idx="10619">
                  <c:v>9.8119999999999995E-3</c:v>
                </c:pt>
                <c:pt idx="10620">
                  <c:v>9.7920000000000004E-3</c:v>
                </c:pt>
                <c:pt idx="10621">
                  <c:v>9.7719999999999994E-3</c:v>
                </c:pt>
                <c:pt idx="10622">
                  <c:v>9.7590000000000003E-3</c:v>
                </c:pt>
                <c:pt idx="10623">
                  <c:v>9.7400000000000004E-3</c:v>
                </c:pt>
                <c:pt idx="10624">
                  <c:v>9.7260000000000003E-3</c:v>
                </c:pt>
                <c:pt idx="10625">
                  <c:v>9.7129999999999994E-3</c:v>
                </c:pt>
                <c:pt idx="10626">
                  <c:v>9.7000000000000003E-3</c:v>
                </c:pt>
                <c:pt idx="10627">
                  <c:v>9.6869999999999994E-3</c:v>
                </c:pt>
                <c:pt idx="10628">
                  <c:v>9.6740000000000003E-3</c:v>
                </c:pt>
                <c:pt idx="10629">
                  <c:v>9.6609999999999994E-3</c:v>
                </c:pt>
                <c:pt idx="10630">
                  <c:v>9.6469999999999993E-3</c:v>
                </c:pt>
                <c:pt idx="10631">
                  <c:v>9.6340000000000002E-3</c:v>
                </c:pt>
                <c:pt idx="10632">
                  <c:v>9.6209999999999993E-3</c:v>
                </c:pt>
                <c:pt idx="10633">
                  <c:v>9.6139999999999993E-3</c:v>
                </c:pt>
                <c:pt idx="10634">
                  <c:v>9.6010000000000002E-3</c:v>
                </c:pt>
                <c:pt idx="10635">
                  <c:v>9.5949999999999994E-3</c:v>
                </c:pt>
                <c:pt idx="10636">
                  <c:v>9.5809999999999992E-3</c:v>
                </c:pt>
                <c:pt idx="10637">
                  <c:v>9.5750000000000002E-3</c:v>
                </c:pt>
                <c:pt idx="10638">
                  <c:v>9.5680000000000001E-3</c:v>
                </c:pt>
                <c:pt idx="10639">
                  <c:v>9.5619999999999993E-3</c:v>
                </c:pt>
                <c:pt idx="10640">
                  <c:v>9.5549999999999993E-3</c:v>
                </c:pt>
                <c:pt idx="10641">
                  <c:v>9.5490000000000002E-3</c:v>
                </c:pt>
                <c:pt idx="10642">
                  <c:v>9.5350000000000001E-3</c:v>
                </c:pt>
                <c:pt idx="10643">
                  <c:v>9.5289999999999993E-3</c:v>
                </c:pt>
                <c:pt idx="10644">
                  <c:v>9.5219999999999992E-3</c:v>
                </c:pt>
                <c:pt idx="10645">
                  <c:v>9.5160000000000002E-3</c:v>
                </c:pt>
                <c:pt idx="10646">
                  <c:v>9.502E-3</c:v>
                </c:pt>
                <c:pt idx="10647">
                  <c:v>9.4889999999999992E-3</c:v>
                </c:pt>
                <c:pt idx="10648">
                  <c:v>9.4830000000000001E-3</c:v>
                </c:pt>
                <c:pt idx="10649">
                  <c:v>9.469E-3</c:v>
                </c:pt>
                <c:pt idx="10650">
                  <c:v>9.4560000000000009E-3</c:v>
                </c:pt>
                <c:pt idx="10651">
                  <c:v>9.443E-3</c:v>
                </c:pt>
                <c:pt idx="10652">
                  <c:v>9.4299999999999991E-3</c:v>
                </c:pt>
                <c:pt idx="10653">
                  <c:v>9.417E-3</c:v>
                </c:pt>
                <c:pt idx="10654">
                  <c:v>9.4039999999999992E-3</c:v>
                </c:pt>
                <c:pt idx="10655">
                  <c:v>9.3900000000000008E-3</c:v>
                </c:pt>
                <c:pt idx="10656">
                  <c:v>9.3769999999999999E-3</c:v>
                </c:pt>
                <c:pt idx="10657">
                  <c:v>9.3640000000000008E-3</c:v>
                </c:pt>
                <c:pt idx="10658">
                  <c:v>9.3509999999999999E-3</c:v>
                </c:pt>
                <c:pt idx="10659">
                  <c:v>9.3380000000000008E-3</c:v>
                </c:pt>
                <c:pt idx="10660">
                  <c:v>9.325E-3</c:v>
                </c:pt>
                <c:pt idx="10661">
                  <c:v>9.3109999999999998E-3</c:v>
                </c:pt>
                <c:pt idx="10662">
                  <c:v>9.2919999999999999E-3</c:v>
                </c:pt>
                <c:pt idx="10663">
                  <c:v>9.2779999999999998E-3</c:v>
                </c:pt>
                <c:pt idx="10664">
                  <c:v>9.2589999999999999E-3</c:v>
                </c:pt>
                <c:pt idx="10665">
                  <c:v>9.2390000000000007E-3</c:v>
                </c:pt>
                <c:pt idx="10666">
                  <c:v>9.2259999999999998E-3</c:v>
                </c:pt>
                <c:pt idx="10667">
                  <c:v>9.2060000000000006E-3</c:v>
                </c:pt>
                <c:pt idx="10668">
                  <c:v>9.1929999999999998E-3</c:v>
                </c:pt>
                <c:pt idx="10669">
                  <c:v>9.1800000000000007E-3</c:v>
                </c:pt>
                <c:pt idx="10670">
                  <c:v>9.1599999999999997E-3</c:v>
                </c:pt>
                <c:pt idx="10671">
                  <c:v>9.1470000000000006E-3</c:v>
                </c:pt>
                <c:pt idx="10672">
                  <c:v>9.1339999999999998E-3</c:v>
                </c:pt>
                <c:pt idx="10673">
                  <c:v>9.1140000000000006E-3</c:v>
                </c:pt>
                <c:pt idx="10674">
                  <c:v>9.1009999999999997E-3</c:v>
                </c:pt>
                <c:pt idx="10675">
                  <c:v>9.0869999999999996E-3</c:v>
                </c:pt>
                <c:pt idx="10676">
                  <c:v>9.0740000000000005E-3</c:v>
                </c:pt>
                <c:pt idx="10677">
                  <c:v>9.0609999999999996E-3</c:v>
                </c:pt>
                <c:pt idx="10678">
                  <c:v>9.0410000000000004E-3</c:v>
                </c:pt>
                <c:pt idx="10679">
                  <c:v>9.0279999999999996E-3</c:v>
                </c:pt>
                <c:pt idx="10680">
                  <c:v>9.0080000000000004E-3</c:v>
                </c:pt>
                <c:pt idx="10681">
                  <c:v>8.9949999999999995E-3</c:v>
                </c:pt>
                <c:pt idx="10682">
                  <c:v>8.9820000000000004E-3</c:v>
                </c:pt>
                <c:pt idx="10683">
                  <c:v>8.9689999999999995E-3</c:v>
                </c:pt>
                <c:pt idx="10684">
                  <c:v>8.9560000000000004E-3</c:v>
                </c:pt>
                <c:pt idx="10685">
                  <c:v>8.9429999999999996E-3</c:v>
                </c:pt>
                <c:pt idx="10686">
                  <c:v>8.9289999999999994E-3</c:v>
                </c:pt>
                <c:pt idx="10687">
                  <c:v>8.9160000000000003E-3</c:v>
                </c:pt>
                <c:pt idx="10688">
                  <c:v>8.9029999999999995E-3</c:v>
                </c:pt>
                <c:pt idx="10689">
                  <c:v>8.8900000000000003E-3</c:v>
                </c:pt>
                <c:pt idx="10690">
                  <c:v>8.8830000000000003E-3</c:v>
                </c:pt>
                <c:pt idx="10691">
                  <c:v>8.8699999999999994E-3</c:v>
                </c:pt>
                <c:pt idx="10692">
                  <c:v>8.8570000000000003E-3</c:v>
                </c:pt>
                <c:pt idx="10693">
                  <c:v>8.8500000000000002E-3</c:v>
                </c:pt>
                <c:pt idx="10694">
                  <c:v>8.8369999999999994E-3</c:v>
                </c:pt>
                <c:pt idx="10695">
                  <c:v>8.8240000000000002E-3</c:v>
                </c:pt>
                <c:pt idx="10696">
                  <c:v>8.8109999999999994E-3</c:v>
                </c:pt>
                <c:pt idx="10697">
                  <c:v>8.7980000000000003E-3</c:v>
                </c:pt>
                <c:pt idx="10698">
                  <c:v>8.7840000000000001E-3</c:v>
                </c:pt>
                <c:pt idx="10699">
                  <c:v>8.7709999999999993E-3</c:v>
                </c:pt>
                <c:pt idx="10700">
                  <c:v>8.7580000000000002E-3</c:v>
                </c:pt>
                <c:pt idx="10701">
                  <c:v>8.7519999999999994E-3</c:v>
                </c:pt>
                <c:pt idx="10702">
                  <c:v>8.7379999999999992E-3</c:v>
                </c:pt>
                <c:pt idx="10703">
                  <c:v>8.7250000000000001E-3</c:v>
                </c:pt>
                <c:pt idx="10704">
                  <c:v>8.7189999999999993E-3</c:v>
                </c:pt>
                <c:pt idx="10705">
                  <c:v>8.7049999999999992E-3</c:v>
                </c:pt>
                <c:pt idx="10706">
                  <c:v>8.6990000000000001E-3</c:v>
                </c:pt>
                <c:pt idx="10707">
                  <c:v>8.6859999999999993E-3</c:v>
                </c:pt>
                <c:pt idx="10708">
                  <c:v>8.6789999999999992E-3</c:v>
                </c:pt>
                <c:pt idx="10709">
                  <c:v>8.6660000000000001E-3</c:v>
                </c:pt>
                <c:pt idx="10710">
                  <c:v>8.6529999999999992E-3</c:v>
                </c:pt>
                <c:pt idx="10711">
                  <c:v>8.6400000000000001E-3</c:v>
                </c:pt>
                <c:pt idx="10712">
                  <c:v>8.633E-3</c:v>
                </c:pt>
                <c:pt idx="10713">
                  <c:v>8.6199999999999992E-3</c:v>
                </c:pt>
                <c:pt idx="10714">
                  <c:v>8.6130000000000009E-3</c:v>
                </c:pt>
                <c:pt idx="10715">
                  <c:v>8.6E-3</c:v>
                </c:pt>
                <c:pt idx="10716">
                  <c:v>8.5929999999999999E-3</c:v>
                </c:pt>
                <c:pt idx="10717">
                  <c:v>8.5869999999999991E-3</c:v>
                </c:pt>
                <c:pt idx="10718">
                  <c:v>8.5800000000000008E-3</c:v>
                </c:pt>
                <c:pt idx="10719">
                  <c:v>8.574E-3</c:v>
                </c:pt>
                <c:pt idx="10720">
                  <c:v>8.567E-3</c:v>
                </c:pt>
                <c:pt idx="10721">
                  <c:v>8.5609999999999992E-3</c:v>
                </c:pt>
                <c:pt idx="10722">
                  <c:v>8.5609999999999992E-3</c:v>
                </c:pt>
                <c:pt idx="10723">
                  <c:v>8.5540000000000008E-3</c:v>
                </c:pt>
                <c:pt idx="10724">
                  <c:v>8.5470000000000008E-3</c:v>
                </c:pt>
                <c:pt idx="10725">
                  <c:v>8.5470000000000008E-3</c:v>
                </c:pt>
                <c:pt idx="10726">
                  <c:v>8.541E-3</c:v>
                </c:pt>
                <c:pt idx="10727">
                  <c:v>8.5339999999999999E-3</c:v>
                </c:pt>
                <c:pt idx="10728">
                  <c:v>8.5280000000000009E-3</c:v>
                </c:pt>
                <c:pt idx="10729">
                  <c:v>8.5210000000000008E-3</c:v>
                </c:pt>
                <c:pt idx="10730">
                  <c:v>8.5140000000000007E-3</c:v>
                </c:pt>
                <c:pt idx="10731">
                  <c:v>8.5079999999999999E-3</c:v>
                </c:pt>
                <c:pt idx="10732">
                  <c:v>8.5009999999999999E-3</c:v>
                </c:pt>
                <c:pt idx="10733">
                  <c:v>8.4950000000000008E-3</c:v>
                </c:pt>
                <c:pt idx="10734">
                  <c:v>8.4880000000000008E-3</c:v>
                </c:pt>
                <c:pt idx="10735">
                  <c:v>8.482E-3</c:v>
                </c:pt>
                <c:pt idx="10736">
                  <c:v>8.4749999999999999E-3</c:v>
                </c:pt>
                <c:pt idx="10737">
                  <c:v>8.4620000000000008E-3</c:v>
                </c:pt>
                <c:pt idx="10738">
                  <c:v>8.4550000000000007E-3</c:v>
                </c:pt>
                <c:pt idx="10739">
                  <c:v>8.4419999999999999E-3</c:v>
                </c:pt>
                <c:pt idx="10740">
                  <c:v>8.4349999999999998E-3</c:v>
                </c:pt>
                <c:pt idx="10741">
                  <c:v>8.4220000000000007E-3</c:v>
                </c:pt>
                <c:pt idx="10742">
                  <c:v>8.4089999999999998E-3</c:v>
                </c:pt>
                <c:pt idx="10743">
                  <c:v>8.3960000000000007E-3</c:v>
                </c:pt>
                <c:pt idx="10744">
                  <c:v>8.3759999999999998E-3</c:v>
                </c:pt>
                <c:pt idx="10745">
                  <c:v>8.3630000000000006E-3</c:v>
                </c:pt>
                <c:pt idx="10746">
                  <c:v>8.3429999999999997E-3</c:v>
                </c:pt>
                <c:pt idx="10747">
                  <c:v>8.3300000000000006E-3</c:v>
                </c:pt>
                <c:pt idx="10748">
                  <c:v>8.3099999999999997E-3</c:v>
                </c:pt>
                <c:pt idx="10749">
                  <c:v>8.2970000000000006E-3</c:v>
                </c:pt>
                <c:pt idx="10750">
                  <c:v>8.2839999999999997E-3</c:v>
                </c:pt>
                <c:pt idx="10751">
                  <c:v>8.2640000000000005E-3</c:v>
                </c:pt>
                <c:pt idx="10752">
                  <c:v>8.2439999999999996E-3</c:v>
                </c:pt>
                <c:pt idx="10753">
                  <c:v>8.2310000000000005E-3</c:v>
                </c:pt>
                <c:pt idx="10754">
                  <c:v>8.2109999999999995E-3</c:v>
                </c:pt>
                <c:pt idx="10755">
                  <c:v>8.1980000000000004E-3</c:v>
                </c:pt>
                <c:pt idx="10756">
                  <c:v>8.1790000000000005E-3</c:v>
                </c:pt>
                <c:pt idx="10757">
                  <c:v>8.1589999999999996E-3</c:v>
                </c:pt>
                <c:pt idx="10758">
                  <c:v>8.1390000000000004E-3</c:v>
                </c:pt>
                <c:pt idx="10759">
                  <c:v>8.1189999999999995E-3</c:v>
                </c:pt>
                <c:pt idx="10760">
                  <c:v>8.1060000000000004E-3</c:v>
                </c:pt>
                <c:pt idx="10761">
                  <c:v>8.0859999999999994E-3</c:v>
                </c:pt>
                <c:pt idx="10762">
                  <c:v>8.0669999999999995E-3</c:v>
                </c:pt>
                <c:pt idx="10763">
                  <c:v>8.0470000000000003E-3</c:v>
                </c:pt>
                <c:pt idx="10764">
                  <c:v>8.0339999999999995E-3</c:v>
                </c:pt>
                <c:pt idx="10765">
                  <c:v>8.0140000000000003E-3</c:v>
                </c:pt>
                <c:pt idx="10766">
                  <c:v>8.0009999999999994E-3</c:v>
                </c:pt>
                <c:pt idx="10767">
                  <c:v>7.9880000000000003E-3</c:v>
                </c:pt>
                <c:pt idx="10768">
                  <c:v>7.9740000000000002E-3</c:v>
                </c:pt>
                <c:pt idx="10769">
                  <c:v>7.9550000000000003E-3</c:v>
                </c:pt>
                <c:pt idx="10770">
                  <c:v>7.9410000000000001E-3</c:v>
                </c:pt>
                <c:pt idx="10771">
                  <c:v>7.9279999999999993E-3</c:v>
                </c:pt>
                <c:pt idx="10772">
                  <c:v>7.9150000000000002E-3</c:v>
                </c:pt>
                <c:pt idx="10773">
                  <c:v>7.9019999999999993E-3</c:v>
                </c:pt>
                <c:pt idx="10774">
                  <c:v>7.8890000000000002E-3</c:v>
                </c:pt>
                <c:pt idx="10775">
                  <c:v>7.8759999999999993E-3</c:v>
                </c:pt>
                <c:pt idx="10776">
                  <c:v>7.8689999999999993E-3</c:v>
                </c:pt>
                <c:pt idx="10777">
                  <c:v>7.8560000000000001E-3</c:v>
                </c:pt>
                <c:pt idx="10778">
                  <c:v>7.8429999999999993E-3</c:v>
                </c:pt>
                <c:pt idx="10779">
                  <c:v>7.8289999999999992E-3</c:v>
                </c:pt>
                <c:pt idx="10780">
                  <c:v>7.8230000000000001E-3</c:v>
                </c:pt>
                <c:pt idx="10781">
                  <c:v>7.816E-3</c:v>
                </c:pt>
                <c:pt idx="10782">
                  <c:v>7.8100000000000001E-3</c:v>
                </c:pt>
                <c:pt idx="10783">
                  <c:v>7.7970000000000001E-3</c:v>
                </c:pt>
                <c:pt idx="10784">
                  <c:v>7.79E-3</c:v>
                </c:pt>
                <c:pt idx="10785">
                  <c:v>7.783E-3</c:v>
                </c:pt>
                <c:pt idx="10786">
                  <c:v>7.7770000000000001E-3</c:v>
                </c:pt>
                <c:pt idx="10787">
                  <c:v>7.77E-3</c:v>
                </c:pt>
                <c:pt idx="10788">
                  <c:v>7.7640000000000001E-3</c:v>
                </c:pt>
                <c:pt idx="10789">
                  <c:v>7.757E-3</c:v>
                </c:pt>
                <c:pt idx="10790">
                  <c:v>7.7499999999999999E-3</c:v>
                </c:pt>
                <c:pt idx="10791">
                  <c:v>7.744E-3</c:v>
                </c:pt>
                <c:pt idx="10792">
                  <c:v>7.737E-3</c:v>
                </c:pt>
                <c:pt idx="10793">
                  <c:v>7.724E-3</c:v>
                </c:pt>
                <c:pt idx="10794">
                  <c:v>7.7169999999999999E-3</c:v>
                </c:pt>
                <c:pt idx="10795">
                  <c:v>7.7039999999999999E-3</c:v>
                </c:pt>
                <c:pt idx="10796">
                  <c:v>7.698E-3</c:v>
                </c:pt>
                <c:pt idx="10797">
                  <c:v>7.685E-3</c:v>
                </c:pt>
                <c:pt idx="10798">
                  <c:v>7.6779999999999999E-3</c:v>
                </c:pt>
                <c:pt idx="10799">
                  <c:v>7.6649999999999999E-3</c:v>
                </c:pt>
                <c:pt idx="10800">
                  <c:v>7.6579999999999999E-3</c:v>
                </c:pt>
                <c:pt idx="10801">
                  <c:v>7.6449999999999999E-3</c:v>
                </c:pt>
                <c:pt idx="10802">
                  <c:v>7.6319999999999999E-3</c:v>
                </c:pt>
                <c:pt idx="10803">
                  <c:v>7.6189999999999999E-3</c:v>
                </c:pt>
                <c:pt idx="10804">
                  <c:v>7.6049999999999998E-3</c:v>
                </c:pt>
                <c:pt idx="10805">
                  <c:v>7.5919999999999998E-3</c:v>
                </c:pt>
                <c:pt idx="10806">
                  <c:v>7.5789999999999998E-3</c:v>
                </c:pt>
                <c:pt idx="10807">
                  <c:v>7.5589999999999997E-3</c:v>
                </c:pt>
                <c:pt idx="10808">
                  <c:v>7.5459999999999998E-3</c:v>
                </c:pt>
                <c:pt idx="10809">
                  <c:v>7.5259999999999997E-3</c:v>
                </c:pt>
                <c:pt idx="10810">
                  <c:v>7.5129999999999997E-3</c:v>
                </c:pt>
                <c:pt idx="10811">
                  <c:v>7.4939999999999998E-3</c:v>
                </c:pt>
                <c:pt idx="10812">
                  <c:v>7.4799999999999997E-3</c:v>
                </c:pt>
                <c:pt idx="10813">
                  <c:v>7.4609999999999998E-3</c:v>
                </c:pt>
                <c:pt idx="10814">
                  <c:v>7.4469999999999996E-3</c:v>
                </c:pt>
                <c:pt idx="10815">
                  <c:v>7.4339999999999996E-3</c:v>
                </c:pt>
                <c:pt idx="10816">
                  <c:v>7.4209999999999996E-3</c:v>
                </c:pt>
                <c:pt idx="10817">
                  <c:v>7.4079999999999997E-3</c:v>
                </c:pt>
                <c:pt idx="10818">
                  <c:v>7.3949999999999997E-3</c:v>
                </c:pt>
                <c:pt idx="10819">
                  <c:v>7.3819999999999997E-3</c:v>
                </c:pt>
                <c:pt idx="10820">
                  <c:v>7.3680000000000004E-3</c:v>
                </c:pt>
                <c:pt idx="10821">
                  <c:v>7.3619999999999996E-3</c:v>
                </c:pt>
                <c:pt idx="10822">
                  <c:v>7.3489999999999996E-3</c:v>
                </c:pt>
                <c:pt idx="10823">
                  <c:v>7.3350000000000004E-3</c:v>
                </c:pt>
                <c:pt idx="10824">
                  <c:v>7.3220000000000004E-3</c:v>
                </c:pt>
                <c:pt idx="10825">
                  <c:v>7.3159999999999996E-3</c:v>
                </c:pt>
                <c:pt idx="10826">
                  <c:v>7.3029999999999996E-3</c:v>
                </c:pt>
                <c:pt idx="10827">
                  <c:v>7.2960000000000004E-3</c:v>
                </c:pt>
                <c:pt idx="10828">
                  <c:v>7.2890000000000003E-3</c:v>
                </c:pt>
                <c:pt idx="10829">
                  <c:v>7.2830000000000004E-3</c:v>
                </c:pt>
                <c:pt idx="10830">
                  <c:v>7.2700000000000004E-3</c:v>
                </c:pt>
                <c:pt idx="10831">
                  <c:v>7.2630000000000004E-3</c:v>
                </c:pt>
                <c:pt idx="10832">
                  <c:v>7.2560000000000003E-3</c:v>
                </c:pt>
                <c:pt idx="10833">
                  <c:v>7.2500000000000004E-3</c:v>
                </c:pt>
                <c:pt idx="10834">
                  <c:v>7.2430000000000003E-3</c:v>
                </c:pt>
                <c:pt idx="10835">
                  <c:v>7.2370000000000004E-3</c:v>
                </c:pt>
                <c:pt idx="10836">
                  <c:v>7.2300000000000003E-3</c:v>
                </c:pt>
                <c:pt idx="10837">
                  <c:v>7.2230000000000003E-3</c:v>
                </c:pt>
                <c:pt idx="10838">
                  <c:v>7.2100000000000003E-3</c:v>
                </c:pt>
                <c:pt idx="10839">
                  <c:v>7.2040000000000003E-3</c:v>
                </c:pt>
                <c:pt idx="10840">
                  <c:v>7.1910000000000003E-3</c:v>
                </c:pt>
                <c:pt idx="10841">
                  <c:v>7.1770000000000002E-3</c:v>
                </c:pt>
                <c:pt idx="10842">
                  <c:v>7.1710000000000003E-3</c:v>
                </c:pt>
                <c:pt idx="10843">
                  <c:v>7.1580000000000003E-3</c:v>
                </c:pt>
                <c:pt idx="10844">
                  <c:v>7.1440000000000002E-3</c:v>
                </c:pt>
                <c:pt idx="10845">
                  <c:v>7.1310000000000002E-3</c:v>
                </c:pt>
                <c:pt idx="10846">
                  <c:v>7.1250000000000003E-3</c:v>
                </c:pt>
                <c:pt idx="10847">
                  <c:v>7.1110000000000001E-3</c:v>
                </c:pt>
                <c:pt idx="10848">
                  <c:v>7.0980000000000001E-3</c:v>
                </c:pt>
                <c:pt idx="10849">
                  <c:v>7.0850000000000002E-3</c:v>
                </c:pt>
                <c:pt idx="10850">
                  <c:v>7.0790000000000002E-3</c:v>
                </c:pt>
                <c:pt idx="10851">
                  <c:v>7.0650000000000001E-3</c:v>
                </c:pt>
                <c:pt idx="10852">
                  <c:v>7.0520000000000001E-3</c:v>
                </c:pt>
                <c:pt idx="10853">
                  <c:v>7.0390000000000001E-3</c:v>
                </c:pt>
                <c:pt idx="10854">
                  <c:v>7.0260000000000001E-3</c:v>
                </c:pt>
                <c:pt idx="10855">
                  <c:v>7.0130000000000001E-3</c:v>
                </c:pt>
                <c:pt idx="10856">
                  <c:v>7.0000000000000001E-3</c:v>
                </c:pt>
                <c:pt idx="10857">
                  <c:v>6.986E-3</c:v>
                </c:pt>
                <c:pt idx="10858">
                  <c:v>6.973E-3</c:v>
                </c:pt>
                <c:pt idx="10859">
                  <c:v>6.96E-3</c:v>
                </c:pt>
                <c:pt idx="10860">
                  <c:v>6.9470000000000001E-3</c:v>
                </c:pt>
                <c:pt idx="10861">
                  <c:v>6.9340000000000001E-3</c:v>
                </c:pt>
                <c:pt idx="10862">
                  <c:v>6.9199999999999999E-3</c:v>
                </c:pt>
                <c:pt idx="10863">
                  <c:v>6.914E-3</c:v>
                </c:pt>
                <c:pt idx="10864">
                  <c:v>6.901E-3</c:v>
                </c:pt>
                <c:pt idx="10865">
                  <c:v>6.888E-3</c:v>
                </c:pt>
                <c:pt idx="10866">
                  <c:v>6.881E-3</c:v>
                </c:pt>
                <c:pt idx="10867">
                  <c:v>6.868E-3</c:v>
                </c:pt>
                <c:pt idx="10868">
                  <c:v>6.855E-3</c:v>
                </c:pt>
                <c:pt idx="10869">
                  <c:v>6.8479999999999999E-3</c:v>
                </c:pt>
                <c:pt idx="10870">
                  <c:v>6.8349999999999999E-3</c:v>
                </c:pt>
                <c:pt idx="10871">
                  <c:v>6.8219999999999999E-3</c:v>
                </c:pt>
                <c:pt idx="10872">
                  <c:v>6.8089999999999999E-3</c:v>
                </c:pt>
                <c:pt idx="10873">
                  <c:v>6.7889999999999999E-3</c:v>
                </c:pt>
                <c:pt idx="10874">
                  <c:v>6.7759999999999999E-3</c:v>
                </c:pt>
                <c:pt idx="10875">
                  <c:v>6.7619999999999998E-3</c:v>
                </c:pt>
                <c:pt idx="10876">
                  <c:v>6.7489999999999998E-3</c:v>
                </c:pt>
                <c:pt idx="10877">
                  <c:v>6.7429999999999999E-3</c:v>
                </c:pt>
                <c:pt idx="10878">
                  <c:v>6.7289999999999997E-3</c:v>
                </c:pt>
                <c:pt idx="10879">
                  <c:v>6.7159999999999997E-3</c:v>
                </c:pt>
                <c:pt idx="10880">
                  <c:v>6.7029999999999998E-3</c:v>
                </c:pt>
                <c:pt idx="10881">
                  <c:v>6.6899999999999998E-3</c:v>
                </c:pt>
                <c:pt idx="10882">
                  <c:v>6.6769999999999998E-3</c:v>
                </c:pt>
                <c:pt idx="10883">
                  <c:v>6.6639999999999998E-3</c:v>
                </c:pt>
                <c:pt idx="10884">
                  <c:v>6.6499999999999997E-3</c:v>
                </c:pt>
                <c:pt idx="10885">
                  <c:v>6.6369999999999997E-3</c:v>
                </c:pt>
                <c:pt idx="10886">
                  <c:v>6.6239999999999997E-3</c:v>
                </c:pt>
                <c:pt idx="10887">
                  <c:v>6.6039999999999996E-3</c:v>
                </c:pt>
                <c:pt idx="10888">
                  <c:v>6.5909999999999996E-3</c:v>
                </c:pt>
                <c:pt idx="10889">
                  <c:v>6.5779999999999996E-3</c:v>
                </c:pt>
                <c:pt idx="10890">
                  <c:v>6.5649999999999997E-3</c:v>
                </c:pt>
                <c:pt idx="10891">
                  <c:v>6.5519999999999997E-3</c:v>
                </c:pt>
                <c:pt idx="10892">
                  <c:v>6.5380000000000004E-3</c:v>
                </c:pt>
                <c:pt idx="10893">
                  <c:v>6.5250000000000004E-3</c:v>
                </c:pt>
                <c:pt idx="10894">
                  <c:v>6.5189999999999996E-3</c:v>
                </c:pt>
                <c:pt idx="10895">
                  <c:v>6.5059999999999996E-3</c:v>
                </c:pt>
                <c:pt idx="10896">
                  <c:v>6.4920000000000004E-3</c:v>
                </c:pt>
                <c:pt idx="10897">
                  <c:v>6.4859999999999996E-3</c:v>
                </c:pt>
                <c:pt idx="10898">
                  <c:v>6.4729999999999996E-3</c:v>
                </c:pt>
                <c:pt idx="10899">
                  <c:v>6.4660000000000004E-3</c:v>
                </c:pt>
                <c:pt idx="10900">
                  <c:v>6.4530000000000004E-3</c:v>
                </c:pt>
                <c:pt idx="10901">
                  <c:v>6.4460000000000003E-3</c:v>
                </c:pt>
                <c:pt idx="10902">
                  <c:v>6.4400000000000004E-3</c:v>
                </c:pt>
                <c:pt idx="10903">
                  <c:v>6.4260000000000003E-3</c:v>
                </c:pt>
                <c:pt idx="10904">
                  <c:v>6.4200000000000004E-3</c:v>
                </c:pt>
                <c:pt idx="10905">
                  <c:v>6.4070000000000004E-3</c:v>
                </c:pt>
                <c:pt idx="10906">
                  <c:v>6.4000000000000003E-3</c:v>
                </c:pt>
                <c:pt idx="10907">
                  <c:v>6.3870000000000003E-3</c:v>
                </c:pt>
                <c:pt idx="10908">
                  <c:v>6.3800000000000003E-3</c:v>
                </c:pt>
                <c:pt idx="10909">
                  <c:v>6.3740000000000003E-3</c:v>
                </c:pt>
                <c:pt idx="10910">
                  <c:v>6.3610000000000003E-3</c:v>
                </c:pt>
                <c:pt idx="10911">
                  <c:v>6.3540000000000003E-3</c:v>
                </c:pt>
                <c:pt idx="10912">
                  <c:v>6.3470000000000002E-3</c:v>
                </c:pt>
                <c:pt idx="10913">
                  <c:v>6.3410000000000003E-3</c:v>
                </c:pt>
                <c:pt idx="10914">
                  <c:v>6.3280000000000003E-3</c:v>
                </c:pt>
                <c:pt idx="10915">
                  <c:v>6.3210000000000002E-3</c:v>
                </c:pt>
                <c:pt idx="10916">
                  <c:v>6.3080000000000002E-3</c:v>
                </c:pt>
                <c:pt idx="10917">
                  <c:v>6.3010000000000002E-3</c:v>
                </c:pt>
                <c:pt idx="10918">
                  <c:v>6.2880000000000002E-3</c:v>
                </c:pt>
                <c:pt idx="10919">
                  <c:v>6.2750000000000002E-3</c:v>
                </c:pt>
                <c:pt idx="10920">
                  <c:v>6.2620000000000002E-3</c:v>
                </c:pt>
                <c:pt idx="10921">
                  <c:v>6.2490000000000002E-3</c:v>
                </c:pt>
                <c:pt idx="10922">
                  <c:v>6.2350000000000001E-3</c:v>
                </c:pt>
                <c:pt idx="10923">
                  <c:v>6.2220000000000001E-3</c:v>
                </c:pt>
                <c:pt idx="10924">
                  <c:v>6.2090000000000001E-3</c:v>
                </c:pt>
                <c:pt idx="10925">
                  <c:v>6.1960000000000001E-3</c:v>
                </c:pt>
                <c:pt idx="10926">
                  <c:v>6.1890000000000001E-3</c:v>
                </c:pt>
                <c:pt idx="10927">
                  <c:v>6.1760000000000001E-3</c:v>
                </c:pt>
                <c:pt idx="10928">
                  <c:v>6.1630000000000001E-3</c:v>
                </c:pt>
                <c:pt idx="10929">
                  <c:v>6.1500000000000001E-3</c:v>
                </c:pt>
                <c:pt idx="10930">
                  <c:v>6.1370000000000001E-3</c:v>
                </c:pt>
                <c:pt idx="10931">
                  <c:v>6.1240000000000001E-3</c:v>
                </c:pt>
                <c:pt idx="10932">
                  <c:v>6.117E-3</c:v>
                </c:pt>
                <c:pt idx="10933">
                  <c:v>6.1040000000000001E-3</c:v>
                </c:pt>
                <c:pt idx="10934">
                  <c:v>6.0910000000000001E-3</c:v>
                </c:pt>
                <c:pt idx="10935">
                  <c:v>6.0769999999999999E-3</c:v>
                </c:pt>
                <c:pt idx="10936">
                  <c:v>6.0639999999999999E-3</c:v>
                </c:pt>
                <c:pt idx="10937">
                  <c:v>6.051E-3</c:v>
                </c:pt>
                <c:pt idx="10938">
                  <c:v>6.0439999999999999E-3</c:v>
                </c:pt>
                <c:pt idx="10939">
                  <c:v>6.0309999999999999E-3</c:v>
                </c:pt>
                <c:pt idx="10940">
                  <c:v>6.025E-3</c:v>
                </c:pt>
                <c:pt idx="10941">
                  <c:v>6.012E-3</c:v>
                </c:pt>
                <c:pt idx="10942">
                  <c:v>6.0049999999999999E-3</c:v>
                </c:pt>
                <c:pt idx="10943">
                  <c:v>5.9979999999999999E-3</c:v>
                </c:pt>
                <c:pt idx="10944">
                  <c:v>5.9849999999999999E-3</c:v>
                </c:pt>
                <c:pt idx="10945">
                  <c:v>5.9789999999999999E-3</c:v>
                </c:pt>
                <c:pt idx="10946">
                  <c:v>5.9719999999999999E-3</c:v>
                </c:pt>
                <c:pt idx="10947">
                  <c:v>5.9649999999999998E-3</c:v>
                </c:pt>
                <c:pt idx="10948">
                  <c:v>5.9589999999999999E-3</c:v>
                </c:pt>
                <c:pt idx="10949">
                  <c:v>5.9459999999999999E-3</c:v>
                </c:pt>
                <c:pt idx="10950">
                  <c:v>5.9389999999999998E-3</c:v>
                </c:pt>
                <c:pt idx="10951">
                  <c:v>5.9259999999999998E-3</c:v>
                </c:pt>
                <c:pt idx="10952">
                  <c:v>5.9129999999999999E-3</c:v>
                </c:pt>
                <c:pt idx="10953">
                  <c:v>5.9059999999999998E-3</c:v>
                </c:pt>
                <c:pt idx="10954">
                  <c:v>5.8929999999999998E-3</c:v>
                </c:pt>
                <c:pt idx="10955">
                  <c:v>5.8799999999999998E-3</c:v>
                </c:pt>
                <c:pt idx="10956">
                  <c:v>5.8669999999999998E-3</c:v>
                </c:pt>
                <c:pt idx="10957">
                  <c:v>5.8599999999999998E-3</c:v>
                </c:pt>
                <c:pt idx="10958">
                  <c:v>5.8469999999999998E-3</c:v>
                </c:pt>
                <c:pt idx="10959">
                  <c:v>5.8339999999999998E-3</c:v>
                </c:pt>
                <c:pt idx="10960">
                  <c:v>5.8209999999999998E-3</c:v>
                </c:pt>
                <c:pt idx="10961">
                  <c:v>5.8069999999999997E-3</c:v>
                </c:pt>
                <c:pt idx="10962">
                  <c:v>5.7939999999999997E-3</c:v>
                </c:pt>
                <c:pt idx="10963">
                  <c:v>5.7809999999999997E-3</c:v>
                </c:pt>
                <c:pt idx="10964">
                  <c:v>5.7739999999999996E-3</c:v>
                </c:pt>
                <c:pt idx="10965">
                  <c:v>5.7549999999999997E-3</c:v>
                </c:pt>
                <c:pt idx="10966">
                  <c:v>5.7409999999999996E-3</c:v>
                </c:pt>
                <c:pt idx="10967">
                  <c:v>5.7279999999999996E-3</c:v>
                </c:pt>
                <c:pt idx="10968">
                  <c:v>5.7149999999999996E-3</c:v>
                </c:pt>
                <c:pt idx="10969">
                  <c:v>5.7019999999999996E-3</c:v>
                </c:pt>
                <c:pt idx="10970">
                  <c:v>5.6889999999999996E-3</c:v>
                </c:pt>
                <c:pt idx="10971">
                  <c:v>5.6759999999999996E-3</c:v>
                </c:pt>
                <c:pt idx="10972">
                  <c:v>5.6620000000000004E-3</c:v>
                </c:pt>
                <c:pt idx="10973">
                  <c:v>5.6490000000000004E-3</c:v>
                </c:pt>
                <c:pt idx="10974">
                  <c:v>5.6429999999999996E-3</c:v>
                </c:pt>
                <c:pt idx="10975">
                  <c:v>5.6299999999999996E-3</c:v>
                </c:pt>
                <c:pt idx="10976">
                  <c:v>5.6230000000000004E-3</c:v>
                </c:pt>
                <c:pt idx="10977">
                  <c:v>5.6160000000000003E-3</c:v>
                </c:pt>
                <c:pt idx="10978">
                  <c:v>5.6030000000000003E-3</c:v>
                </c:pt>
                <c:pt idx="10979">
                  <c:v>5.5970000000000004E-3</c:v>
                </c:pt>
                <c:pt idx="10980">
                  <c:v>5.5900000000000004E-3</c:v>
                </c:pt>
                <c:pt idx="10981">
                  <c:v>5.5830000000000003E-3</c:v>
                </c:pt>
                <c:pt idx="10982">
                  <c:v>5.5770000000000004E-3</c:v>
                </c:pt>
                <c:pt idx="10983">
                  <c:v>5.5640000000000004E-3</c:v>
                </c:pt>
                <c:pt idx="10984">
                  <c:v>5.5570000000000003E-3</c:v>
                </c:pt>
                <c:pt idx="10985">
                  <c:v>5.5500000000000002E-3</c:v>
                </c:pt>
                <c:pt idx="10986">
                  <c:v>5.5440000000000003E-3</c:v>
                </c:pt>
                <c:pt idx="10987">
                  <c:v>5.5310000000000003E-3</c:v>
                </c:pt>
                <c:pt idx="10988">
                  <c:v>5.5240000000000003E-3</c:v>
                </c:pt>
                <c:pt idx="10989">
                  <c:v>5.5180000000000003E-3</c:v>
                </c:pt>
                <c:pt idx="10990">
                  <c:v>5.5110000000000003E-3</c:v>
                </c:pt>
                <c:pt idx="10991">
                  <c:v>5.5040000000000002E-3</c:v>
                </c:pt>
                <c:pt idx="10992">
                  <c:v>5.4910000000000002E-3</c:v>
                </c:pt>
                <c:pt idx="10993">
                  <c:v>5.4850000000000003E-3</c:v>
                </c:pt>
                <c:pt idx="10994">
                  <c:v>5.4710000000000002E-3</c:v>
                </c:pt>
                <c:pt idx="10995">
                  <c:v>5.4580000000000002E-3</c:v>
                </c:pt>
                <c:pt idx="10996">
                  <c:v>5.4520000000000002E-3</c:v>
                </c:pt>
                <c:pt idx="10997">
                  <c:v>5.4390000000000003E-3</c:v>
                </c:pt>
                <c:pt idx="10998">
                  <c:v>5.4250000000000001E-3</c:v>
                </c:pt>
                <c:pt idx="10999">
                  <c:v>5.4060000000000002E-3</c:v>
                </c:pt>
                <c:pt idx="11000">
                  <c:v>5.3920000000000001E-3</c:v>
                </c:pt>
                <c:pt idx="11001">
                  <c:v>5.3730000000000002E-3</c:v>
                </c:pt>
                <c:pt idx="11002">
                  <c:v>5.359E-3</c:v>
                </c:pt>
                <c:pt idx="11003">
                  <c:v>5.3400000000000001E-3</c:v>
                </c:pt>
                <c:pt idx="11004">
                  <c:v>5.3270000000000001E-3</c:v>
                </c:pt>
                <c:pt idx="11005">
                  <c:v>5.313E-3</c:v>
                </c:pt>
                <c:pt idx="11006">
                  <c:v>5.2940000000000001E-3</c:v>
                </c:pt>
                <c:pt idx="11007">
                  <c:v>5.28E-3</c:v>
                </c:pt>
                <c:pt idx="11008">
                  <c:v>5.267E-3</c:v>
                </c:pt>
                <c:pt idx="11009">
                  <c:v>5.2469999999999999E-3</c:v>
                </c:pt>
                <c:pt idx="11010">
                  <c:v>5.2339999999999999E-3</c:v>
                </c:pt>
                <c:pt idx="11011">
                  <c:v>5.2209999999999999E-3</c:v>
                </c:pt>
                <c:pt idx="11012">
                  <c:v>5.208E-3</c:v>
                </c:pt>
                <c:pt idx="11013">
                  <c:v>5.195E-3</c:v>
                </c:pt>
                <c:pt idx="11014">
                  <c:v>5.1749999999999999E-3</c:v>
                </c:pt>
                <c:pt idx="11015">
                  <c:v>5.1619999999999999E-3</c:v>
                </c:pt>
                <c:pt idx="11016">
                  <c:v>5.1489999999999999E-3</c:v>
                </c:pt>
                <c:pt idx="11017">
                  <c:v>5.1359999999999999E-3</c:v>
                </c:pt>
                <c:pt idx="11018">
                  <c:v>5.1219999999999998E-3</c:v>
                </c:pt>
                <c:pt idx="11019">
                  <c:v>5.1089999999999998E-3</c:v>
                </c:pt>
                <c:pt idx="11020">
                  <c:v>5.0959999999999998E-3</c:v>
                </c:pt>
                <c:pt idx="11021">
                  <c:v>5.0889999999999998E-3</c:v>
                </c:pt>
                <c:pt idx="11022">
                  <c:v>5.0759999999999998E-3</c:v>
                </c:pt>
                <c:pt idx="11023">
                  <c:v>5.0699999999999999E-3</c:v>
                </c:pt>
                <c:pt idx="11024">
                  <c:v>5.0629999999999998E-3</c:v>
                </c:pt>
                <c:pt idx="11025">
                  <c:v>5.0499999999999998E-3</c:v>
                </c:pt>
                <c:pt idx="11026">
                  <c:v>5.0429999999999997E-3</c:v>
                </c:pt>
                <c:pt idx="11027">
                  <c:v>5.0369999999999998E-3</c:v>
                </c:pt>
                <c:pt idx="11028">
                  <c:v>5.0239999999999998E-3</c:v>
                </c:pt>
                <c:pt idx="11029">
                  <c:v>5.0169999999999998E-3</c:v>
                </c:pt>
                <c:pt idx="11030">
                  <c:v>5.0039999999999998E-3</c:v>
                </c:pt>
                <c:pt idx="11031">
                  <c:v>4.9969999999999997E-3</c:v>
                </c:pt>
                <c:pt idx="11032">
                  <c:v>4.9839999999999997E-3</c:v>
                </c:pt>
                <c:pt idx="11033">
                  <c:v>4.9769999999999997E-3</c:v>
                </c:pt>
                <c:pt idx="11034">
                  <c:v>4.9639999999999997E-3</c:v>
                </c:pt>
                <c:pt idx="11035">
                  <c:v>4.9509999999999997E-3</c:v>
                </c:pt>
                <c:pt idx="11036">
                  <c:v>4.9449999999999997E-3</c:v>
                </c:pt>
                <c:pt idx="11037">
                  <c:v>4.9309999999999996E-3</c:v>
                </c:pt>
                <c:pt idx="11038">
                  <c:v>4.9249999999999997E-3</c:v>
                </c:pt>
                <c:pt idx="11039">
                  <c:v>4.9179999999999996E-3</c:v>
                </c:pt>
                <c:pt idx="11040">
                  <c:v>4.9049999999999996E-3</c:v>
                </c:pt>
                <c:pt idx="11041">
                  <c:v>4.8979999999999996E-3</c:v>
                </c:pt>
                <c:pt idx="11042">
                  <c:v>4.8849999999999996E-3</c:v>
                </c:pt>
                <c:pt idx="11043">
                  <c:v>4.8789999999999997E-3</c:v>
                </c:pt>
                <c:pt idx="11044">
                  <c:v>4.8650000000000004E-3</c:v>
                </c:pt>
                <c:pt idx="11045">
                  <c:v>4.8589999999999996E-3</c:v>
                </c:pt>
                <c:pt idx="11046">
                  <c:v>4.8459999999999996E-3</c:v>
                </c:pt>
                <c:pt idx="11047">
                  <c:v>4.8329999999999996E-3</c:v>
                </c:pt>
                <c:pt idx="11048">
                  <c:v>4.8260000000000004E-3</c:v>
                </c:pt>
                <c:pt idx="11049">
                  <c:v>4.8129999999999996E-3</c:v>
                </c:pt>
                <c:pt idx="11050">
                  <c:v>4.7999999999999996E-3</c:v>
                </c:pt>
                <c:pt idx="11051">
                  <c:v>4.7930000000000004E-3</c:v>
                </c:pt>
                <c:pt idx="11052">
                  <c:v>4.7800000000000004E-3</c:v>
                </c:pt>
                <c:pt idx="11053">
                  <c:v>4.7730000000000003E-3</c:v>
                </c:pt>
                <c:pt idx="11054">
                  <c:v>4.7670000000000004E-3</c:v>
                </c:pt>
                <c:pt idx="11055">
                  <c:v>4.7530000000000003E-3</c:v>
                </c:pt>
                <c:pt idx="11056">
                  <c:v>4.7470000000000004E-3</c:v>
                </c:pt>
                <c:pt idx="11057">
                  <c:v>4.7400000000000003E-3</c:v>
                </c:pt>
                <c:pt idx="11058">
                  <c:v>4.7340000000000004E-3</c:v>
                </c:pt>
                <c:pt idx="11059">
                  <c:v>4.7270000000000003E-3</c:v>
                </c:pt>
                <c:pt idx="11060">
                  <c:v>4.7210000000000004E-3</c:v>
                </c:pt>
                <c:pt idx="11061">
                  <c:v>4.7070000000000002E-3</c:v>
                </c:pt>
                <c:pt idx="11062">
                  <c:v>4.7010000000000003E-3</c:v>
                </c:pt>
                <c:pt idx="11063">
                  <c:v>4.6940000000000003E-3</c:v>
                </c:pt>
                <c:pt idx="11064">
                  <c:v>4.6810000000000003E-3</c:v>
                </c:pt>
                <c:pt idx="11065">
                  <c:v>4.6740000000000002E-3</c:v>
                </c:pt>
                <c:pt idx="11066">
                  <c:v>4.6610000000000002E-3</c:v>
                </c:pt>
                <c:pt idx="11067">
                  <c:v>4.6550000000000003E-3</c:v>
                </c:pt>
                <c:pt idx="11068">
                  <c:v>4.6420000000000003E-3</c:v>
                </c:pt>
                <c:pt idx="11069">
                  <c:v>4.6350000000000002E-3</c:v>
                </c:pt>
                <c:pt idx="11070">
                  <c:v>4.6280000000000002E-3</c:v>
                </c:pt>
                <c:pt idx="11071">
                  <c:v>4.6220000000000002E-3</c:v>
                </c:pt>
                <c:pt idx="11072">
                  <c:v>4.6090000000000002E-3</c:v>
                </c:pt>
                <c:pt idx="11073">
                  <c:v>4.6020000000000002E-3</c:v>
                </c:pt>
                <c:pt idx="11074">
                  <c:v>4.5950000000000001E-3</c:v>
                </c:pt>
                <c:pt idx="11075">
                  <c:v>4.5820000000000001E-3</c:v>
                </c:pt>
                <c:pt idx="11076">
                  <c:v>4.5760000000000002E-3</c:v>
                </c:pt>
                <c:pt idx="11077">
                  <c:v>4.5620000000000001E-3</c:v>
                </c:pt>
                <c:pt idx="11078">
                  <c:v>4.5490000000000001E-3</c:v>
                </c:pt>
                <c:pt idx="11079">
                  <c:v>4.5430000000000002E-3</c:v>
                </c:pt>
                <c:pt idx="11080">
                  <c:v>4.5300000000000002E-3</c:v>
                </c:pt>
                <c:pt idx="11081">
                  <c:v>4.5230000000000001E-3</c:v>
                </c:pt>
                <c:pt idx="11082">
                  <c:v>4.5100000000000001E-3</c:v>
                </c:pt>
                <c:pt idx="11083">
                  <c:v>4.4970000000000001E-3</c:v>
                </c:pt>
                <c:pt idx="11084">
                  <c:v>4.483E-3</c:v>
                </c:pt>
                <c:pt idx="11085">
                  <c:v>4.47E-3</c:v>
                </c:pt>
                <c:pt idx="11086">
                  <c:v>4.457E-3</c:v>
                </c:pt>
                <c:pt idx="11087">
                  <c:v>4.444E-3</c:v>
                </c:pt>
                <c:pt idx="11088">
                  <c:v>4.431E-3</c:v>
                </c:pt>
                <c:pt idx="11089">
                  <c:v>4.4180000000000001E-3</c:v>
                </c:pt>
                <c:pt idx="11090">
                  <c:v>4.4039999999999999E-3</c:v>
                </c:pt>
                <c:pt idx="11091">
                  <c:v>4.3909999999999999E-3</c:v>
                </c:pt>
                <c:pt idx="11092">
                  <c:v>4.3779999999999999E-3</c:v>
                </c:pt>
                <c:pt idx="11093">
                  <c:v>4.3579999999999999E-3</c:v>
                </c:pt>
                <c:pt idx="11094">
                  <c:v>4.3449999999999999E-3</c:v>
                </c:pt>
                <c:pt idx="11095">
                  <c:v>4.3249999999999999E-3</c:v>
                </c:pt>
                <c:pt idx="11096">
                  <c:v>4.3119999999999999E-3</c:v>
                </c:pt>
                <c:pt idx="11097">
                  <c:v>4.2919999999999998E-3</c:v>
                </c:pt>
                <c:pt idx="11098">
                  <c:v>4.2789999999999998E-3</c:v>
                </c:pt>
                <c:pt idx="11099">
                  <c:v>4.2599999999999999E-3</c:v>
                </c:pt>
                <c:pt idx="11100">
                  <c:v>4.2459999999999998E-3</c:v>
                </c:pt>
                <c:pt idx="11101">
                  <c:v>4.2329999999999998E-3</c:v>
                </c:pt>
                <c:pt idx="11102">
                  <c:v>4.2129999999999997E-3</c:v>
                </c:pt>
                <c:pt idx="11103">
                  <c:v>4.1999999999999997E-3</c:v>
                </c:pt>
                <c:pt idx="11104">
                  <c:v>4.1869999999999997E-3</c:v>
                </c:pt>
                <c:pt idx="11105">
                  <c:v>4.1799999999999997E-3</c:v>
                </c:pt>
                <c:pt idx="11106">
                  <c:v>4.1669999999999997E-3</c:v>
                </c:pt>
                <c:pt idx="11107">
                  <c:v>4.1539999999999997E-3</c:v>
                </c:pt>
                <c:pt idx="11108">
                  <c:v>4.1409999999999997E-3</c:v>
                </c:pt>
                <c:pt idx="11109">
                  <c:v>4.1339999999999997E-3</c:v>
                </c:pt>
                <c:pt idx="11110">
                  <c:v>4.1209999999999997E-3</c:v>
                </c:pt>
                <c:pt idx="11111">
                  <c:v>4.1149999999999997E-3</c:v>
                </c:pt>
                <c:pt idx="11112">
                  <c:v>4.1009999999999996E-3</c:v>
                </c:pt>
                <c:pt idx="11113">
                  <c:v>4.0949999999999997E-3</c:v>
                </c:pt>
                <c:pt idx="11114">
                  <c:v>4.0879999999999996E-3</c:v>
                </c:pt>
                <c:pt idx="11115">
                  <c:v>4.0819999999999997E-3</c:v>
                </c:pt>
                <c:pt idx="11116">
                  <c:v>4.0749999999999996E-3</c:v>
                </c:pt>
                <c:pt idx="11117">
                  <c:v>4.0679999999999996E-3</c:v>
                </c:pt>
                <c:pt idx="11118">
                  <c:v>4.0619999999999996E-3</c:v>
                </c:pt>
                <c:pt idx="11119">
                  <c:v>4.0619999999999996E-3</c:v>
                </c:pt>
                <c:pt idx="11120">
                  <c:v>4.0549999999999996E-3</c:v>
                </c:pt>
                <c:pt idx="11121">
                  <c:v>4.0549999999999996E-3</c:v>
                </c:pt>
                <c:pt idx="11122">
                  <c:v>4.0489999999999996E-3</c:v>
                </c:pt>
                <c:pt idx="11123">
                  <c:v>4.0419999999999996E-3</c:v>
                </c:pt>
                <c:pt idx="11124">
                  <c:v>4.0359999999999997E-3</c:v>
                </c:pt>
                <c:pt idx="11125">
                  <c:v>4.0289999999999996E-3</c:v>
                </c:pt>
                <c:pt idx="11126">
                  <c:v>4.0220000000000004E-3</c:v>
                </c:pt>
                <c:pt idx="11127">
                  <c:v>4.0159999999999996E-3</c:v>
                </c:pt>
                <c:pt idx="11128">
                  <c:v>4.0090000000000004E-3</c:v>
                </c:pt>
                <c:pt idx="11129">
                  <c:v>3.9960000000000004E-3</c:v>
                </c:pt>
                <c:pt idx="11130">
                  <c:v>3.9830000000000004E-3</c:v>
                </c:pt>
                <c:pt idx="11131">
                  <c:v>3.9760000000000004E-3</c:v>
                </c:pt>
                <c:pt idx="11132">
                  <c:v>3.9630000000000004E-3</c:v>
                </c:pt>
                <c:pt idx="11133">
                  <c:v>3.9500000000000004E-3</c:v>
                </c:pt>
                <c:pt idx="11134">
                  <c:v>3.9370000000000004E-3</c:v>
                </c:pt>
                <c:pt idx="11135">
                  <c:v>3.9240000000000004E-3</c:v>
                </c:pt>
                <c:pt idx="11136">
                  <c:v>3.9100000000000003E-3</c:v>
                </c:pt>
                <c:pt idx="11137">
                  <c:v>3.8969999999999999E-3</c:v>
                </c:pt>
                <c:pt idx="11138">
                  <c:v>3.8839999999999999E-3</c:v>
                </c:pt>
                <c:pt idx="11139">
                  <c:v>3.8709999999999999E-3</c:v>
                </c:pt>
                <c:pt idx="11140">
                  <c:v>3.8509999999999998E-3</c:v>
                </c:pt>
                <c:pt idx="11141">
                  <c:v>3.8379999999999998E-3</c:v>
                </c:pt>
                <c:pt idx="11142">
                  <c:v>3.8249999999999998E-3</c:v>
                </c:pt>
                <c:pt idx="11143">
                  <c:v>3.8049999999999998E-3</c:v>
                </c:pt>
                <c:pt idx="11144">
                  <c:v>3.7919999999999998E-3</c:v>
                </c:pt>
                <c:pt idx="11145">
                  <c:v>3.7720000000000002E-3</c:v>
                </c:pt>
                <c:pt idx="11146">
                  <c:v>3.7590000000000002E-3</c:v>
                </c:pt>
                <c:pt idx="11147">
                  <c:v>3.7460000000000002E-3</c:v>
                </c:pt>
                <c:pt idx="11148">
                  <c:v>3.7330000000000002E-3</c:v>
                </c:pt>
                <c:pt idx="11149">
                  <c:v>3.7190000000000001E-3</c:v>
                </c:pt>
                <c:pt idx="11150">
                  <c:v>3.7060000000000001E-3</c:v>
                </c:pt>
                <c:pt idx="11151">
                  <c:v>3.7000000000000002E-3</c:v>
                </c:pt>
                <c:pt idx="11152">
                  <c:v>3.686E-3</c:v>
                </c:pt>
                <c:pt idx="11153">
                  <c:v>3.6800000000000001E-3</c:v>
                </c:pt>
                <c:pt idx="11154">
                  <c:v>3.6670000000000001E-3</c:v>
                </c:pt>
                <c:pt idx="11155">
                  <c:v>3.6600000000000001E-3</c:v>
                </c:pt>
                <c:pt idx="11156">
                  <c:v>3.6540000000000001E-3</c:v>
                </c:pt>
                <c:pt idx="11157">
                  <c:v>3.64E-3</c:v>
                </c:pt>
                <c:pt idx="11158">
                  <c:v>3.6340000000000001E-3</c:v>
                </c:pt>
                <c:pt idx="11159">
                  <c:v>3.627E-3</c:v>
                </c:pt>
                <c:pt idx="11160">
                  <c:v>3.614E-3</c:v>
                </c:pt>
                <c:pt idx="11161">
                  <c:v>3.607E-3</c:v>
                </c:pt>
                <c:pt idx="11162">
                  <c:v>3.594E-3</c:v>
                </c:pt>
                <c:pt idx="11163">
                  <c:v>3.581E-3</c:v>
                </c:pt>
                <c:pt idx="11164">
                  <c:v>3.5739999999999999E-3</c:v>
                </c:pt>
                <c:pt idx="11165">
                  <c:v>3.5609999999999999E-3</c:v>
                </c:pt>
                <c:pt idx="11166">
                  <c:v>3.555E-3</c:v>
                </c:pt>
                <c:pt idx="11167">
                  <c:v>3.542E-3</c:v>
                </c:pt>
                <c:pt idx="11168">
                  <c:v>3.5279999999999999E-3</c:v>
                </c:pt>
                <c:pt idx="11169">
                  <c:v>3.5149999999999999E-3</c:v>
                </c:pt>
                <c:pt idx="11170">
                  <c:v>3.5019999999999999E-3</c:v>
                </c:pt>
                <c:pt idx="11171">
                  <c:v>3.4889999999999999E-3</c:v>
                </c:pt>
                <c:pt idx="11172">
                  <c:v>3.4689999999999999E-3</c:v>
                </c:pt>
                <c:pt idx="11173">
                  <c:v>3.4559999999999999E-3</c:v>
                </c:pt>
                <c:pt idx="11174">
                  <c:v>3.4359999999999998E-3</c:v>
                </c:pt>
                <c:pt idx="11175">
                  <c:v>3.4160000000000002E-3</c:v>
                </c:pt>
                <c:pt idx="11176">
                  <c:v>3.3969999999999998E-3</c:v>
                </c:pt>
                <c:pt idx="11177">
                  <c:v>3.3830000000000002E-3</c:v>
                </c:pt>
                <c:pt idx="11178">
                  <c:v>3.3639999999999998E-3</c:v>
                </c:pt>
                <c:pt idx="11179">
                  <c:v>3.3440000000000002E-3</c:v>
                </c:pt>
                <c:pt idx="11180">
                  <c:v>3.3310000000000002E-3</c:v>
                </c:pt>
                <c:pt idx="11181">
                  <c:v>3.3180000000000002E-3</c:v>
                </c:pt>
                <c:pt idx="11182">
                  <c:v>3.3040000000000001E-3</c:v>
                </c:pt>
                <c:pt idx="11183">
                  <c:v>3.2910000000000001E-3</c:v>
                </c:pt>
                <c:pt idx="11184">
                  <c:v>3.2780000000000001E-3</c:v>
                </c:pt>
                <c:pt idx="11185">
                  <c:v>3.2650000000000001E-3</c:v>
                </c:pt>
                <c:pt idx="11186">
                  <c:v>3.258E-3</c:v>
                </c:pt>
                <c:pt idx="11187">
                  <c:v>3.2450000000000001E-3</c:v>
                </c:pt>
                <c:pt idx="11188">
                  <c:v>3.2390000000000001E-3</c:v>
                </c:pt>
                <c:pt idx="11189">
                  <c:v>3.2320000000000001E-3</c:v>
                </c:pt>
                <c:pt idx="11190">
                  <c:v>3.225E-3</c:v>
                </c:pt>
                <c:pt idx="11191">
                  <c:v>3.2190000000000001E-3</c:v>
                </c:pt>
                <c:pt idx="11192">
                  <c:v>3.2190000000000001E-3</c:v>
                </c:pt>
                <c:pt idx="11193">
                  <c:v>3.212E-3</c:v>
                </c:pt>
                <c:pt idx="11194">
                  <c:v>3.212E-3</c:v>
                </c:pt>
                <c:pt idx="11195">
                  <c:v>3.2060000000000001E-3</c:v>
                </c:pt>
                <c:pt idx="11196">
                  <c:v>3.2060000000000001E-3</c:v>
                </c:pt>
                <c:pt idx="11197">
                  <c:v>3.2060000000000001E-3</c:v>
                </c:pt>
                <c:pt idx="11198">
                  <c:v>3.2060000000000001E-3</c:v>
                </c:pt>
                <c:pt idx="11199">
                  <c:v>3.2060000000000001E-3</c:v>
                </c:pt>
                <c:pt idx="11200">
                  <c:v>3.2060000000000001E-3</c:v>
                </c:pt>
                <c:pt idx="11201">
                  <c:v>3.2060000000000001E-3</c:v>
                </c:pt>
                <c:pt idx="11202">
                  <c:v>3.199E-3</c:v>
                </c:pt>
                <c:pt idx="11203">
                  <c:v>3.199E-3</c:v>
                </c:pt>
                <c:pt idx="11204">
                  <c:v>3.192E-3</c:v>
                </c:pt>
                <c:pt idx="11205">
                  <c:v>3.192E-3</c:v>
                </c:pt>
                <c:pt idx="11206">
                  <c:v>3.186E-3</c:v>
                </c:pt>
                <c:pt idx="11207">
                  <c:v>3.173E-3</c:v>
                </c:pt>
                <c:pt idx="11208">
                  <c:v>3.166E-3</c:v>
                </c:pt>
                <c:pt idx="11209">
                  <c:v>3.153E-3</c:v>
                </c:pt>
                <c:pt idx="11210">
                  <c:v>3.14E-3</c:v>
                </c:pt>
                <c:pt idx="11211">
                  <c:v>3.1329999999999999E-3</c:v>
                </c:pt>
                <c:pt idx="11212">
                  <c:v>3.1199999999999999E-3</c:v>
                </c:pt>
                <c:pt idx="11213">
                  <c:v>3.107E-3</c:v>
                </c:pt>
                <c:pt idx="11214">
                  <c:v>3.094E-3</c:v>
                </c:pt>
                <c:pt idx="11215">
                  <c:v>3.0799999999999998E-3</c:v>
                </c:pt>
                <c:pt idx="11216">
                  <c:v>3.0609999999999999E-3</c:v>
                </c:pt>
                <c:pt idx="11217">
                  <c:v>3.0479999999999999E-3</c:v>
                </c:pt>
                <c:pt idx="11218">
                  <c:v>3.0339999999999998E-3</c:v>
                </c:pt>
                <c:pt idx="11219">
                  <c:v>3.0209999999999998E-3</c:v>
                </c:pt>
                <c:pt idx="11220">
                  <c:v>3.0010000000000002E-3</c:v>
                </c:pt>
                <c:pt idx="11221">
                  <c:v>2.9880000000000002E-3</c:v>
                </c:pt>
                <c:pt idx="11222">
                  <c:v>2.9750000000000002E-3</c:v>
                </c:pt>
                <c:pt idx="11223">
                  <c:v>2.9619999999999998E-3</c:v>
                </c:pt>
                <c:pt idx="11224">
                  <c:v>2.9420000000000002E-3</c:v>
                </c:pt>
                <c:pt idx="11225">
                  <c:v>2.9290000000000002E-3</c:v>
                </c:pt>
                <c:pt idx="11226">
                  <c:v>2.9160000000000002E-3</c:v>
                </c:pt>
                <c:pt idx="11227">
                  <c:v>2.9090000000000001E-3</c:v>
                </c:pt>
                <c:pt idx="11228">
                  <c:v>2.8960000000000001E-3</c:v>
                </c:pt>
                <c:pt idx="11229">
                  <c:v>2.8890000000000001E-3</c:v>
                </c:pt>
                <c:pt idx="11230">
                  <c:v>2.8760000000000001E-3</c:v>
                </c:pt>
                <c:pt idx="11231">
                  <c:v>2.8700000000000002E-3</c:v>
                </c:pt>
                <c:pt idx="11232">
                  <c:v>2.8630000000000001E-3</c:v>
                </c:pt>
                <c:pt idx="11233">
                  <c:v>2.8570000000000002E-3</c:v>
                </c:pt>
                <c:pt idx="11234">
                  <c:v>2.8570000000000002E-3</c:v>
                </c:pt>
                <c:pt idx="11235">
                  <c:v>2.8500000000000001E-3</c:v>
                </c:pt>
                <c:pt idx="11236">
                  <c:v>2.843E-3</c:v>
                </c:pt>
                <c:pt idx="11237">
                  <c:v>2.8370000000000001E-3</c:v>
                </c:pt>
                <c:pt idx="11238">
                  <c:v>2.8300000000000001E-3</c:v>
                </c:pt>
                <c:pt idx="11239">
                  <c:v>2.8300000000000001E-3</c:v>
                </c:pt>
                <c:pt idx="11240">
                  <c:v>2.8240000000000001E-3</c:v>
                </c:pt>
                <c:pt idx="11241">
                  <c:v>2.8170000000000001E-3</c:v>
                </c:pt>
                <c:pt idx="11242">
                  <c:v>2.81E-3</c:v>
                </c:pt>
                <c:pt idx="11243">
                  <c:v>2.8040000000000001E-3</c:v>
                </c:pt>
                <c:pt idx="11244">
                  <c:v>2.797E-3</c:v>
                </c:pt>
                <c:pt idx="11245">
                  <c:v>2.7910000000000001E-3</c:v>
                </c:pt>
                <c:pt idx="11246">
                  <c:v>2.784E-3</c:v>
                </c:pt>
                <c:pt idx="11247">
                  <c:v>2.771E-3</c:v>
                </c:pt>
                <c:pt idx="11248">
                  <c:v>2.764E-3</c:v>
                </c:pt>
                <c:pt idx="11249">
                  <c:v>2.758E-3</c:v>
                </c:pt>
                <c:pt idx="11250">
                  <c:v>2.745E-3</c:v>
                </c:pt>
                <c:pt idx="11251">
                  <c:v>2.738E-3</c:v>
                </c:pt>
                <c:pt idx="11252">
                  <c:v>2.725E-3</c:v>
                </c:pt>
                <c:pt idx="11253">
                  <c:v>2.712E-3</c:v>
                </c:pt>
                <c:pt idx="11254">
                  <c:v>2.6979999999999999E-3</c:v>
                </c:pt>
                <c:pt idx="11255">
                  <c:v>2.6849999999999999E-3</c:v>
                </c:pt>
                <c:pt idx="11256">
                  <c:v>2.6719999999999999E-3</c:v>
                </c:pt>
                <c:pt idx="11257">
                  <c:v>2.6589999999999999E-3</c:v>
                </c:pt>
                <c:pt idx="11258">
                  <c:v>2.6459999999999999E-3</c:v>
                </c:pt>
                <c:pt idx="11259">
                  <c:v>2.6329999999999999E-3</c:v>
                </c:pt>
                <c:pt idx="11260">
                  <c:v>2.6189999999999998E-3</c:v>
                </c:pt>
                <c:pt idx="11261">
                  <c:v>2.6059999999999998E-3</c:v>
                </c:pt>
                <c:pt idx="11262">
                  <c:v>2.5929999999999998E-3</c:v>
                </c:pt>
                <c:pt idx="11263">
                  <c:v>2.5799999999999998E-3</c:v>
                </c:pt>
                <c:pt idx="11264">
                  <c:v>2.5669999999999998E-3</c:v>
                </c:pt>
                <c:pt idx="11265">
                  <c:v>2.5539999999999998E-3</c:v>
                </c:pt>
                <c:pt idx="11266">
                  <c:v>2.5400000000000002E-3</c:v>
                </c:pt>
                <c:pt idx="11267">
                  <c:v>2.5339999999999998E-3</c:v>
                </c:pt>
                <c:pt idx="11268">
                  <c:v>2.5209999999999998E-3</c:v>
                </c:pt>
                <c:pt idx="11269">
                  <c:v>2.5070000000000001E-3</c:v>
                </c:pt>
                <c:pt idx="11270">
                  <c:v>2.5010000000000002E-3</c:v>
                </c:pt>
                <c:pt idx="11271">
                  <c:v>2.4880000000000002E-3</c:v>
                </c:pt>
                <c:pt idx="11272">
                  <c:v>2.4750000000000002E-3</c:v>
                </c:pt>
                <c:pt idx="11273">
                  <c:v>2.4610000000000001E-3</c:v>
                </c:pt>
                <c:pt idx="11274">
                  <c:v>2.4550000000000002E-3</c:v>
                </c:pt>
                <c:pt idx="11275">
                  <c:v>2.4420000000000002E-3</c:v>
                </c:pt>
                <c:pt idx="11276">
                  <c:v>2.428E-3</c:v>
                </c:pt>
                <c:pt idx="11277">
                  <c:v>2.4220000000000001E-3</c:v>
                </c:pt>
                <c:pt idx="11278">
                  <c:v>2.4090000000000001E-3</c:v>
                </c:pt>
                <c:pt idx="11279">
                  <c:v>2.4020000000000001E-3</c:v>
                </c:pt>
                <c:pt idx="11280">
                  <c:v>2.3890000000000001E-3</c:v>
                </c:pt>
                <c:pt idx="11281">
                  <c:v>2.382E-3</c:v>
                </c:pt>
                <c:pt idx="11282">
                  <c:v>2.369E-3</c:v>
                </c:pt>
                <c:pt idx="11283">
                  <c:v>2.3630000000000001E-3</c:v>
                </c:pt>
                <c:pt idx="11284">
                  <c:v>2.349E-3</c:v>
                </c:pt>
                <c:pt idx="11285">
                  <c:v>2.336E-3</c:v>
                </c:pt>
                <c:pt idx="11286">
                  <c:v>2.323E-3</c:v>
                </c:pt>
                <c:pt idx="11287">
                  <c:v>2.31E-3</c:v>
                </c:pt>
                <c:pt idx="11288">
                  <c:v>2.297E-3</c:v>
                </c:pt>
                <c:pt idx="11289">
                  <c:v>2.284E-3</c:v>
                </c:pt>
                <c:pt idx="11290">
                  <c:v>2.2699999999999999E-3</c:v>
                </c:pt>
                <c:pt idx="11291">
                  <c:v>2.2569999999999999E-3</c:v>
                </c:pt>
                <c:pt idx="11292">
                  <c:v>2.2439999999999999E-3</c:v>
                </c:pt>
                <c:pt idx="11293">
                  <c:v>2.2369999999999998E-3</c:v>
                </c:pt>
                <c:pt idx="11294">
                  <c:v>2.2239999999999998E-3</c:v>
                </c:pt>
                <c:pt idx="11295">
                  <c:v>2.2109999999999999E-3</c:v>
                </c:pt>
                <c:pt idx="11296">
                  <c:v>2.2039999999999998E-3</c:v>
                </c:pt>
                <c:pt idx="11297">
                  <c:v>2.1979999999999999E-3</c:v>
                </c:pt>
                <c:pt idx="11298">
                  <c:v>2.1849999999999999E-3</c:v>
                </c:pt>
                <c:pt idx="11299">
                  <c:v>2.1779999999999998E-3</c:v>
                </c:pt>
                <c:pt idx="11300">
                  <c:v>2.1719999999999999E-3</c:v>
                </c:pt>
                <c:pt idx="11301">
                  <c:v>2.1649999999999998E-3</c:v>
                </c:pt>
                <c:pt idx="11302">
                  <c:v>2.1580000000000002E-3</c:v>
                </c:pt>
                <c:pt idx="11303">
                  <c:v>2.1519999999999998E-3</c:v>
                </c:pt>
                <c:pt idx="11304">
                  <c:v>2.1450000000000002E-3</c:v>
                </c:pt>
                <c:pt idx="11305">
                  <c:v>2.1450000000000002E-3</c:v>
                </c:pt>
                <c:pt idx="11306">
                  <c:v>2.1389999999999998E-3</c:v>
                </c:pt>
                <c:pt idx="11307">
                  <c:v>2.1389999999999998E-3</c:v>
                </c:pt>
                <c:pt idx="11308">
                  <c:v>2.1320000000000002E-3</c:v>
                </c:pt>
                <c:pt idx="11309">
                  <c:v>2.1320000000000002E-3</c:v>
                </c:pt>
                <c:pt idx="11310">
                  <c:v>2.1320000000000002E-3</c:v>
                </c:pt>
                <c:pt idx="11311">
                  <c:v>2.1250000000000002E-3</c:v>
                </c:pt>
                <c:pt idx="11312">
                  <c:v>2.1250000000000002E-3</c:v>
                </c:pt>
                <c:pt idx="11313">
                  <c:v>2.1250000000000002E-3</c:v>
                </c:pt>
                <c:pt idx="11314">
                  <c:v>2.1189999999999998E-3</c:v>
                </c:pt>
                <c:pt idx="11315">
                  <c:v>2.1189999999999998E-3</c:v>
                </c:pt>
                <c:pt idx="11316">
                  <c:v>2.1120000000000002E-3</c:v>
                </c:pt>
                <c:pt idx="11317">
                  <c:v>2.1059999999999998E-3</c:v>
                </c:pt>
                <c:pt idx="11318">
                  <c:v>2.0990000000000002E-3</c:v>
                </c:pt>
                <c:pt idx="11319">
                  <c:v>2.0860000000000002E-3</c:v>
                </c:pt>
                <c:pt idx="11320">
                  <c:v>2.0790000000000001E-3</c:v>
                </c:pt>
                <c:pt idx="11321">
                  <c:v>2.0660000000000001E-3</c:v>
                </c:pt>
                <c:pt idx="11322">
                  <c:v>2.0530000000000001E-3</c:v>
                </c:pt>
                <c:pt idx="11323">
                  <c:v>2.0400000000000001E-3</c:v>
                </c:pt>
                <c:pt idx="11324">
                  <c:v>2.0270000000000002E-3</c:v>
                </c:pt>
                <c:pt idx="11325">
                  <c:v>2.0070000000000001E-3</c:v>
                </c:pt>
                <c:pt idx="11326">
                  <c:v>1.9940000000000001E-3</c:v>
                </c:pt>
                <c:pt idx="11327">
                  <c:v>1.9810000000000001E-3</c:v>
                </c:pt>
                <c:pt idx="11328">
                  <c:v>1.9610000000000001E-3</c:v>
                </c:pt>
                <c:pt idx="11329">
                  <c:v>1.941E-3</c:v>
                </c:pt>
                <c:pt idx="11330">
                  <c:v>1.928E-3</c:v>
                </c:pt>
                <c:pt idx="11331">
                  <c:v>1.908E-3</c:v>
                </c:pt>
                <c:pt idx="11332">
                  <c:v>1.8879999999999999E-3</c:v>
                </c:pt>
                <c:pt idx="11333">
                  <c:v>1.8749999999999999E-3</c:v>
                </c:pt>
                <c:pt idx="11334">
                  <c:v>1.8550000000000001E-3</c:v>
                </c:pt>
                <c:pt idx="11335">
                  <c:v>1.836E-3</c:v>
                </c:pt>
                <c:pt idx="11336">
                  <c:v>1.8220000000000001E-3</c:v>
                </c:pt>
                <c:pt idx="11337">
                  <c:v>1.8090000000000001E-3</c:v>
                </c:pt>
                <c:pt idx="11338">
                  <c:v>1.7899999999999999E-3</c:v>
                </c:pt>
                <c:pt idx="11339">
                  <c:v>1.7830000000000001E-3</c:v>
                </c:pt>
                <c:pt idx="11340">
                  <c:v>1.7700000000000001E-3</c:v>
                </c:pt>
                <c:pt idx="11341">
                  <c:v>1.763E-3</c:v>
                </c:pt>
                <c:pt idx="11342">
                  <c:v>1.75E-3</c:v>
                </c:pt>
                <c:pt idx="11343">
                  <c:v>1.75E-3</c:v>
                </c:pt>
                <c:pt idx="11344">
                  <c:v>1.743E-3</c:v>
                </c:pt>
                <c:pt idx="11345">
                  <c:v>1.737E-3</c:v>
                </c:pt>
                <c:pt idx="11346">
                  <c:v>1.737E-3</c:v>
                </c:pt>
                <c:pt idx="11347">
                  <c:v>1.737E-3</c:v>
                </c:pt>
                <c:pt idx="11348">
                  <c:v>1.73E-3</c:v>
                </c:pt>
                <c:pt idx="11349">
                  <c:v>1.73E-3</c:v>
                </c:pt>
                <c:pt idx="11350">
                  <c:v>1.73E-3</c:v>
                </c:pt>
                <c:pt idx="11351">
                  <c:v>1.73E-3</c:v>
                </c:pt>
                <c:pt idx="11352">
                  <c:v>1.7240000000000001E-3</c:v>
                </c:pt>
                <c:pt idx="11353">
                  <c:v>1.7240000000000001E-3</c:v>
                </c:pt>
                <c:pt idx="11354">
                  <c:v>1.7240000000000001E-3</c:v>
                </c:pt>
                <c:pt idx="11355">
                  <c:v>1.717E-3</c:v>
                </c:pt>
                <c:pt idx="11356">
                  <c:v>1.717E-3</c:v>
                </c:pt>
                <c:pt idx="11357">
                  <c:v>1.7099999999999999E-3</c:v>
                </c:pt>
                <c:pt idx="11358">
                  <c:v>1.7099999999999999E-3</c:v>
                </c:pt>
                <c:pt idx="11359">
                  <c:v>1.704E-3</c:v>
                </c:pt>
                <c:pt idx="11360">
                  <c:v>1.6969999999999999E-3</c:v>
                </c:pt>
                <c:pt idx="11361">
                  <c:v>1.684E-3</c:v>
                </c:pt>
                <c:pt idx="11362">
                  <c:v>1.678E-3</c:v>
                </c:pt>
                <c:pt idx="11363">
                  <c:v>1.6639999999999999E-3</c:v>
                </c:pt>
                <c:pt idx="11364">
                  <c:v>1.6509999999999999E-3</c:v>
                </c:pt>
                <c:pt idx="11365">
                  <c:v>1.6379999999999999E-3</c:v>
                </c:pt>
                <c:pt idx="11366">
                  <c:v>1.6249999999999999E-3</c:v>
                </c:pt>
                <c:pt idx="11367">
                  <c:v>1.6119999999999999E-3</c:v>
                </c:pt>
                <c:pt idx="11368">
                  <c:v>1.5920000000000001E-3</c:v>
                </c:pt>
                <c:pt idx="11369">
                  <c:v>1.572E-3</c:v>
                </c:pt>
                <c:pt idx="11370">
                  <c:v>1.5590000000000001E-3</c:v>
                </c:pt>
                <c:pt idx="11371">
                  <c:v>1.539E-3</c:v>
                </c:pt>
                <c:pt idx="11372">
                  <c:v>1.519E-3</c:v>
                </c:pt>
                <c:pt idx="11373">
                  <c:v>1.506E-3</c:v>
                </c:pt>
                <c:pt idx="11374">
                  <c:v>1.487E-3</c:v>
                </c:pt>
                <c:pt idx="11375">
                  <c:v>1.4729999999999999E-3</c:v>
                </c:pt>
                <c:pt idx="11376">
                  <c:v>1.4599999999999999E-3</c:v>
                </c:pt>
                <c:pt idx="11377">
                  <c:v>1.4400000000000001E-3</c:v>
                </c:pt>
                <c:pt idx="11378">
                  <c:v>1.4270000000000001E-3</c:v>
                </c:pt>
                <c:pt idx="11379">
                  <c:v>1.4139999999999999E-3</c:v>
                </c:pt>
                <c:pt idx="11380">
                  <c:v>1.4009999999999999E-3</c:v>
                </c:pt>
                <c:pt idx="11381">
                  <c:v>1.3879999999999999E-3</c:v>
                </c:pt>
                <c:pt idx="11382">
                  <c:v>1.3749999999999999E-3</c:v>
                </c:pt>
                <c:pt idx="11383">
                  <c:v>1.361E-3</c:v>
                </c:pt>
                <c:pt idx="11384">
                  <c:v>1.348E-3</c:v>
                </c:pt>
                <c:pt idx="11385">
                  <c:v>1.3420000000000001E-3</c:v>
                </c:pt>
                <c:pt idx="11386">
                  <c:v>1.328E-3</c:v>
                </c:pt>
                <c:pt idx="11387">
                  <c:v>1.322E-3</c:v>
                </c:pt>
                <c:pt idx="11388">
                  <c:v>1.3090000000000001E-3</c:v>
                </c:pt>
                <c:pt idx="11389">
                  <c:v>1.302E-3</c:v>
                </c:pt>
                <c:pt idx="11390">
                  <c:v>1.2960000000000001E-3</c:v>
                </c:pt>
                <c:pt idx="11391">
                  <c:v>1.289E-3</c:v>
                </c:pt>
                <c:pt idx="11392">
                  <c:v>1.276E-3</c:v>
                </c:pt>
                <c:pt idx="11393">
                  <c:v>1.2689999999999999E-3</c:v>
                </c:pt>
                <c:pt idx="11394">
                  <c:v>1.263E-3</c:v>
                </c:pt>
                <c:pt idx="11395">
                  <c:v>1.256E-3</c:v>
                </c:pt>
                <c:pt idx="11396">
                  <c:v>1.2489999999999999E-3</c:v>
                </c:pt>
                <c:pt idx="11397">
                  <c:v>1.243E-3</c:v>
                </c:pt>
                <c:pt idx="11398">
                  <c:v>1.23E-3</c:v>
                </c:pt>
                <c:pt idx="11399">
                  <c:v>1.2229999999999999E-3</c:v>
                </c:pt>
                <c:pt idx="11400">
                  <c:v>1.2160000000000001E-3</c:v>
                </c:pt>
                <c:pt idx="11401">
                  <c:v>1.2030000000000001E-3</c:v>
                </c:pt>
                <c:pt idx="11402">
                  <c:v>1.1969999999999999E-3</c:v>
                </c:pt>
                <c:pt idx="11403">
                  <c:v>1.1900000000000001E-3</c:v>
                </c:pt>
                <c:pt idx="11404">
                  <c:v>1.1839999999999999E-3</c:v>
                </c:pt>
                <c:pt idx="11405">
                  <c:v>1.1770000000000001E-3</c:v>
                </c:pt>
                <c:pt idx="11406">
                  <c:v>1.17E-3</c:v>
                </c:pt>
                <c:pt idx="11407">
                  <c:v>1.1640000000000001E-3</c:v>
                </c:pt>
                <c:pt idx="11408">
                  <c:v>1.157E-3</c:v>
                </c:pt>
                <c:pt idx="11409">
                  <c:v>1.157E-3</c:v>
                </c:pt>
                <c:pt idx="11410">
                  <c:v>1.1509999999999999E-3</c:v>
                </c:pt>
                <c:pt idx="11411">
                  <c:v>1.1440000000000001E-3</c:v>
                </c:pt>
                <c:pt idx="11412">
                  <c:v>1.1440000000000001E-3</c:v>
                </c:pt>
                <c:pt idx="11413">
                  <c:v>1.137E-3</c:v>
                </c:pt>
                <c:pt idx="11414">
                  <c:v>1.1310000000000001E-3</c:v>
                </c:pt>
                <c:pt idx="11415">
                  <c:v>1.124E-3</c:v>
                </c:pt>
                <c:pt idx="11416">
                  <c:v>1.124E-3</c:v>
                </c:pt>
                <c:pt idx="11417">
                  <c:v>1.1180000000000001E-3</c:v>
                </c:pt>
                <c:pt idx="11418">
                  <c:v>1.111E-3</c:v>
                </c:pt>
                <c:pt idx="11419">
                  <c:v>1.1050000000000001E-3</c:v>
                </c:pt>
                <c:pt idx="11420">
                  <c:v>1.098E-3</c:v>
                </c:pt>
                <c:pt idx="11421">
                  <c:v>1.098E-3</c:v>
                </c:pt>
                <c:pt idx="11422">
                  <c:v>1.091E-3</c:v>
                </c:pt>
                <c:pt idx="11423">
                  <c:v>1.085E-3</c:v>
                </c:pt>
                <c:pt idx="11424">
                  <c:v>1.078E-3</c:v>
                </c:pt>
                <c:pt idx="11425">
                  <c:v>1.072E-3</c:v>
                </c:pt>
                <c:pt idx="11426">
                  <c:v>1.065E-3</c:v>
                </c:pt>
                <c:pt idx="11427">
                  <c:v>1.0579999999999999E-3</c:v>
                </c:pt>
                <c:pt idx="11428">
                  <c:v>1.0449999999999999E-3</c:v>
                </c:pt>
                <c:pt idx="11429">
                  <c:v>1.039E-3</c:v>
                </c:pt>
                <c:pt idx="11430">
                  <c:v>1.0250000000000001E-3</c:v>
                </c:pt>
                <c:pt idx="11431">
                  <c:v>1.0120000000000001E-3</c:v>
                </c:pt>
                <c:pt idx="11432">
                  <c:v>9.990000000000001E-4</c:v>
                </c:pt>
                <c:pt idx="11433">
                  <c:v>9.859999999999999E-4</c:v>
                </c:pt>
                <c:pt idx="11434">
                  <c:v>9.7300000000000002E-4</c:v>
                </c:pt>
                <c:pt idx="11435">
                  <c:v>9.6000000000000002E-4</c:v>
                </c:pt>
                <c:pt idx="11436">
                  <c:v>9.4600000000000001E-4</c:v>
                </c:pt>
                <c:pt idx="11437">
                  <c:v>9.3300000000000002E-4</c:v>
                </c:pt>
                <c:pt idx="11438">
                  <c:v>9.2000000000000003E-4</c:v>
                </c:pt>
                <c:pt idx="11439">
                  <c:v>9.0700000000000004E-4</c:v>
                </c:pt>
                <c:pt idx="11440">
                  <c:v>8.9999999999999998E-4</c:v>
                </c:pt>
                <c:pt idx="11441">
                  <c:v>8.8699999999999998E-4</c:v>
                </c:pt>
                <c:pt idx="11442">
                  <c:v>8.7399999999999999E-4</c:v>
                </c:pt>
                <c:pt idx="11443">
                  <c:v>8.61E-4</c:v>
                </c:pt>
                <c:pt idx="11444">
                  <c:v>8.5400000000000005E-4</c:v>
                </c:pt>
                <c:pt idx="11445">
                  <c:v>8.4099999999999995E-4</c:v>
                </c:pt>
                <c:pt idx="11446">
                  <c:v>8.34E-4</c:v>
                </c:pt>
                <c:pt idx="11447">
                  <c:v>8.2100000000000001E-4</c:v>
                </c:pt>
                <c:pt idx="11448">
                  <c:v>8.0800000000000002E-4</c:v>
                </c:pt>
                <c:pt idx="11449">
                  <c:v>8.0199999999999998E-4</c:v>
                </c:pt>
                <c:pt idx="11450">
                  <c:v>7.9500000000000003E-4</c:v>
                </c:pt>
                <c:pt idx="11451">
                  <c:v>7.8200000000000003E-4</c:v>
                </c:pt>
                <c:pt idx="11452">
                  <c:v>7.7499999999999997E-4</c:v>
                </c:pt>
                <c:pt idx="11453">
                  <c:v>7.6900000000000004E-4</c:v>
                </c:pt>
                <c:pt idx="11454">
                  <c:v>7.6900000000000004E-4</c:v>
                </c:pt>
                <c:pt idx="11455">
                  <c:v>7.6199999999999998E-4</c:v>
                </c:pt>
                <c:pt idx="11456">
                  <c:v>7.5500000000000003E-4</c:v>
                </c:pt>
                <c:pt idx="11457">
                  <c:v>7.4899999999999999E-4</c:v>
                </c:pt>
                <c:pt idx="11458">
                  <c:v>7.4200000000000004E-4</c:v>
                </c:pt>
                <c:pt idx="11459">
                  <c:v>7.36E-4</c:v>
                </c:pt>
                <c:pt idx="11460">
                  <c:v>7.36E-4</c:v>
                </c:pt>
                <c:pt idx="11461">
                  <c:v>7.2900000000000005E-4</c:v>
                </c:pt>
                <c:pt idx="11462">
                  <c:v>7.2199999999999999E-4</c:v>
                </c:pt>
                <c:pt idx="11463">
                  <c:v>7.1599999999999995E-4</c:v>
                </c:pt>
                <c:pt idx="11464">
                  <c:v>7.0299999999999996E-4</c:v>
                </c:pt>
                <c:pt idx="11465">
                  <c:v>6.96E-4</c:v>
                </c:pt>
                <c:pt idx="11466">
                  <c:v>6.8999999999999997E-4</c:v>
                </c:pt>
                <c:pt idx="11467">
                  <c:v>6.8300000000000001E-4</c:v>
                </c:pt>
                <c:pt idx="11468">
                  <c:v>6.7599999999999995E-4</c:v>
                </c:pt>
                <c:pt idx="11469">
                  <c:v>6.7000000000000002E-4</c:v>
                </c:pt>
                <c:pt idx="11470">
                  <c:v>6.5700000000000003E-4</c:v>
                </c:pt>
                <c:pt idx="11471">
                  <c:v>6.4999999999999997E-4</c:v>
                </c:pt>
                <c:pt idx="11472">
                  <c:v>6.4300000000000002E-4</c:v>
                </c:pt>
                <c:pt idx="11473">
                  <c:v>6.3699999999999998E-4</c:v>
                </c:pt>
                <c:pt idx="11474">
                  <c:v>6.2399999999999999E-4</c:v>
                </c:pt>
                <c:pt idx="11475">
                  <c:v>6.1700000000000004E-4</c:v>
                </c:pt>
                <c:pt idx="11476">
                  <c:v>6.0400000000000004E-4</c:v>
                </c:pt>
                <c:pt idx="11477">
                  <c:v>5.9699999999999998E-4</c:v>
                </c:pt>
                <c:pt idx="11478">
                  <c:v>5.8399999999999999E-4</c:v>
                </c:pt>
                <c:pt idx="11479">
                  <c:v>5.7799999999999995E-4</c:v>
                </c:pt>
                <c:pt idx="11480">
                  <c:v>5.6400000000000005E-4</c:v>
                </c:pt>
                <c:pt idx="11481">
                  <c:v>5.5099999999999995E-4</c:v>
                </c:pt>
                <c:pt idx="11482">
                  <c:v>5.3799999999999996E-4</c:v>
                </c:pt>
                <c:pt idx="11483">
                  <c:v>5.31E-4</c:v>
                </c:pt>
                <c:pt idx="11484">
                  <c:v>5.1800000000000001E-4</c:v>
                </c:pt>
                <c:pt idx="11485">
                  <c:v>5.0500000000000002E-4</c:v>
                </c:pt>
                <c:pt idx="11486">
                  <c:v>4.9899999999999999E-4</c:v>
                </c:pt>
                <c:pt idx="11487">
                  <c:v>4.8500000000000003E-4</c:v>
                </c:pt>
                <c:pt idx="11488">
                  <c:v>4.7199999999999998E-4</c:v>
                </c:pt>
                <c:pt idx="11489">
                  <c:v>4.66E-4</c:v>
                </c:pt>
                <c:pt idx="11490">
                  <c:v>4.5199999999999998E-4</c:v>
                </c:pt>
                <c:pt idx="11491">
                  <c:v>4.3899999999999999E-4</c:v>
                </c:pt>
                <c:pt idx="11492">
                  <c:v>4.3300000000000001E-4</c:v>
                </c:pt>
                <c:pt idx="11493">
                  <c:v>4.2000000000000002E-4</c:v>
                </c:pt>
                <c:pt idx="11494">
                  <c:v>4.06E-4</c:v>
                </c:pt>
                <c:pt idx="11495">
                  <c:v>3.9300000000000001E-4</c:v>
                </c:pt>
                <c:pt idx="11496">
                  <c:v>3.8699999999999997E-4</c:v>
                </c:pt>
                <c:pt idx="11497">
                  <c:v>3.7300000000000001E-4</c:v>
                </c:pt>
                <c:pt idx="11498">
                  <c:v>3.6000000000000002E-4</c:v>
                </c:pt>
                <c:pt idx="11499">
                  <c:v>3.4699999999999998E-4</c:v>
                </c:pt>
                <c:pt idx="11500">
                  <c:v>3.4000000000000002E-4</c:v>
                </c:pt>
                <c:pt idx="11501">
                  <c:v>3.2699999999999998E-4</c:v>
                </c:pt>
                <c:pt idx="11502">
                  <c:v>3.21E-4</c:v>
                </c:pt>
                <c:pt idx="11503">
                  <c:v>3.1399999999999999E-4</c:v>
                </c:pt>
                <c:pt idx="11504">
                  <c:v>3.0800000000000001E-4</c:v>
                </c:pt>
                <c:pt idx="11505">
                  <c:v>2.9399999999999999E-4</c:v>
                </c:pt>
                <c:pt idx="11506">
                  <c:v>2.8800000000000001E-4</c:v>
                </c:pt>
                <c:pt idx="11507">
                  <c:v>2.81E-4</c:v>
                </c:pt>
                <c:pt idx="11508">
                  <c:v>2.7500000000000002E-4</c:v>
                </c:pt>
                <c:pt idx="11509">
                  <c:v>2.6800000000000001E-4</c:v>
                </c:pt>
                <c:pt idx="11510">
                  <c:v>2.5500000000000002E-4</c:v>
                </c:pt>
                <c:pt idx="11511">
                  <c:v>2.4800000000000001E-4</c:v>
                </c:pt>
                <c:pt idx="11512">
                  <c:v>2.42E-4</c:v>
                </c:pt>
                <c:pt idx="11513">
                  <c:v>2.2900000000000001E-4</c:v>
                </c:pt>
                <c:pt idx="11514">
                  <c:v>2.22E-4</c:v>
                </c:pt>
                <c:pt idx="11515">
                  <c:v>2.1499999999999999E-4</c:v>
                </c:pt>
                <c:pt idx="11516">
                  <c:v>2.02E-4</c:v>
                </c:pt>
                <c:pt idx="11517">
                  <c:v>1.9599999999999999E-4</c:v>
                </c:pt>
                <c:pt idx="11518">
                  <c:v>1.8900000000000001E-4</c:v>
                </c:pt>
                <c:pt idx="11519">
                  <c:v>1.8200000000000001E-4</c:v>
                </c:pt>
                <c:pt idx="11520">
                  <c:v>1.76E-4</c:v>
                </c:pt>
                <c:pt idx="11521">
                  <c:v>1.63E-4</c:v>
                </c:pt>
                <c:pt idx="11522">
                  <c:v>1.56E-4</c:v>
                </c:pt>
                <c:pt idx="11523">
                  <c:v>1.4899999999999999E-4</c:v>
                </c:pt>
                <c:pt idx="11524">
                  <c:v>1.36E-4</c:v>
                </c:pt>
                <c:pt idx="11525">
                  <c:v>1.2999999999999999E-4</c:v>
                </c:pt>
                <c:pt idx="11526">
                  <c:v>1.17E-4</c:v>
                </c:pt>
                <c:pt idx="11527">
                  <c:v>1.03E-4</c:v>
                </c:pt>
                <c:pt idx="11528">
                  <c:v>9.0000000000000006E-5</c:v>
                </c:pt>
                <c:pt idx="11529">
                  <c:v>8.3999999999999995E-5</c:v>
                </c:pt>
                <c:pt idx="11530">
                  <c:v>6.9999999999999994E-5</c:v>
                </c:pt>
                <c:pt idx="11531">
                  <c:v>5.7000000000000003E-5</c:v>
                </c:pt>
                <c:pt idx="11532">
                  <c:v>5.1E-5</c:v>
                </c:pt>
                <c:pt idx="11533">
                  <c:v>3.6999999999999998E-5</c:v>
                </c:pt>
                <c:pt idx="11534">
                  <c:v>2.4000000000000001E-5</c:v>
                </c:pt>
                <c:pt idx="11535">
                  <c:v>1.8E-5</c:v>
                </c:pt>
                <c:pt idx="11536">
                  <c:v>5.0000000000000004E-6</c:v>
                </c:pt>
                <c:pt idx="11537">
                  <c:v>-1.9999999999999999E-6</c:v>
                </c:pt>
                <c:pt idx="11538">
                  <c:v>-1.5E-5</c:v>
                </c:pt>
                <c:pt idx="11539">
                  <c:v>-2.1999999999999999E-5</c:v>
                </c:pt>
                <c:pt idx="11540">
                  <c:v>-2.8E-5</c:v>
                </c:pt>
                <c:pt idx="11541">
                  <c:v>-4.1999999999999998E-5</c:v>
                </c:pt>
                <c:pt idx="11542">
                  <c:v>-4.8000000000000001E-5</c:v>
                </c:pt>
                <c:pt idx="11543">
                  <c:v>-6.0999999999999999E-5</c:v>
                </c:pt>
                <c:pt idx="11544">
                  <c:v>-6.7999999999999999E-5</c:v>
                </c:pt>
                <c:pt idx="11545">
                  <c:v>-7.3999999999999996E-5</c:v>
                </c:pt>
                <c:pt idx="11546">
                  <c:v>-8.7999999999999998E-5</c:v>
                </c:pt>
                <c:pt idx="11547">
                  <c:v>-9.3999999999999994E-5</c:v>
                </c:pt>
                <c:pt idx="11548">
                  <c:v>-1.01E-4</c:v>
                </c:pt>
                <c:pt idx="11549">
                  <c:v>-1.07E-4</c:v>
                </c:pt>
                <c:pt idx="11550">
                  <c:v>-1.1400000000000001E-4</c:v>
                </c:pt>
                <c:pt idx="11551">
                  <c:v>-1.21E-4</c:v>
                </c:pt>
                <c:pt idx="11552">
                  <c:v>-1.27E-4</c:v>
                </c:pt>
                <c:pt idx="11553">
                  <c:v>-1.34E-4</c:v>
                </c:pt>
                <c:pt idx="11554">
                  <c:v>-1.47E-4</c:v>
                </c:pt>
                <c:pt idx="11555">
                  <c:v>-1.47E-4</c:v>
                </c:pt>
                <c:pt idx="11556">
                  <c:v>-1.54E-4</c:v>
                </c:pt>
                <c:pt idx="11557">
                  <c:v>-1.6000000000000001E-4</c:v>
                </c:pt>
                <c:pt idx="11558">
                  <c:v>-1.73E-4</c:v>
                </c:pt>
                <c:pt idx="11559">
                  <c:v>-1.8000000000000001E-4</c:v>
                </c:pt>
                <c:pt idx="11560">
                  <c:v>-1.8599999999999999E-4</c:v>
                </c:pt>
                <c:pt idx="11561">
                  <c:v>-1.93E-4</c:v>
                </c:pt>
                <c:pt idx="11562">
                  <c:v>-2.0000000000000001E-4</c:v>
                </c:pt>
                <c:pt idx="11563">
                  <c:v>-2.0599999999999999E-4</c:v>
                </c:pt>
                <c:pt idx="11564">
                  <c:v>-2.13E-4</c:v>
                </c:pt>
                <c:pt idx="11565">
                  <c:v>-2.1900000000000001E-4</c:v>
                </c:pt>
                <c:pt idx="11566">
                  <c:v>-2.2599999999999999E-4</c:v>
                </c:pt>
                <c:pt idx="11567">
                  <c:v>-2.2599999999999999E-4</c:v>
                </c:pt>
                <c:pt idx="11568">
                  <c:v>-2.33E-4</c:v>
                </c:pt>
                <c:pt idx="11569">
                  <c:v>-2.3900000000000001E-4</c:v>
                </c:pt>
                <c:pt idx="11570">
                  <c:v>-2.4600000000000002E-4</c:v>
                </c:pt>
                <c:pt idx="11571">
                  <c:v>-2.52E-4</c:v>
                </c:pt>
                <c:pt idx="11572">
                  <c:v>-2.5900000000000001E-4</c:v>
                </c:pt>
                <c:pt idx="11573">
                  <c:v>-2.6499999999999999E-4</c:v>
                </c:pt>
                <c:pt idx="11574">
                  <c:v>-2.72E-4</c:v>
                </c:pt>
                <c:pt idx="11575">
                  <c:v>-2.7900000000000001E-4</c:v>
                </c:pt>
                <c:pt idx="11576">
                  <c:v>-2.8499999999999999E-4</c:v>
                </c:pt>
                <c:pt idx="11577">
                  <c:v>-2.92E-4</c:v>
                </c:pt>
                <c:pt idx="11578">
                  <c:v>-2.9799999999999998E-4</c:v>
                </c:pt>
                <c:pt idx="11579">
                  <c:v>-3.0499999999999999E-4</c:v>
                </c:pt>
                <c:pt idx="11580">
                  <c:v>-3.1199999999999999E-4</c:v>
                </c:pt>
                <c:pt idx="11581">
                  <c:v>-3.1799999999999998E-4</c:v>
                </c:pt>
                <c:pt idx="11582">
                  <c:v>-3.2499999999999999E-4</c:v>
                </c:pt>
                <c:pt idx="11583">
                  <c:v>-3.3100000000000002E-4</c:v>
                </c:pt>
                <c:pt idx="11584">
                  <c:v>-3.3799999999999998E-4</c:v>
                </c:pt>
                <c:pt idx="11585">
                  <c:v>-3.4499999999999998E-4</c:v>
                </c:pt>
                <c:pt idx="11586">
                  <c:v>-3.5100000000000002E-4</c:v>
                </c:pt>
                <c:pt idx="11587">
                  <c:v>-3.5799999999999997E-4</c:v>
                </c:pt>
                <c:pt idx="11588">
                  <c:v>-3.6400000000000001E-4</c:v>
                </c:pt>
                <c:pt idx="11589">
                  <c:v>-3.7100000000000002E-4</c:v>
                </c:pt>
                <c:pt idx="11590">
                  <c:v>-3.77E-4</c:v>
                </c:pt>
                <c:pt idx="11591">
                  <c:v>-3.8400000000000001E-4</c:v>
                </c:pt>
                <c:pt idx="11592">
                  <c:v>-3.9100000000000002E-4</c:v>
                </c:pt>
                <c:pt idx="11593">
                  <c:v>-3.97E-4</c:v>
                </c:pt>
                <c:pt idx="11594">
                  <c:v>-4.0400000000000001E-4</c:v>
                </c:pt>
                <c:pt idx="11595">
                  <c:v>-4.0999999999999999E-4</c:v>
                </c:pt>
                <c:pt idx="11596">
                  <c:v>-4.17E-4</c:v>
                </c:pt>
                <c:pt idx="11597">
                  <c:v>-4.2400000000000001E-4</c:v>
                </c:pt>
                <c:pt idx="11598">
                  <c:v>-4.2999999999999999E-4</c:v>
                </c:pt>
                <c:pt idx="11599">
                  <c:v>-4.37E-4</c:v>
                </c:pt>
                <c:pt idx="11600">
                  <c:v>-4.4299999999999998E-4</c:v>
                </c:pt>
                <c:pt idx="11601">
                  <c:v>-4.4999999999999999E-4</c:v>
                </c:pt>
                <c:pt idx="11602">
                  <c:v>-4.57E-4</c:v>
                </c:pt>
                <c:pt idx="11603">
                  <c:v>-4.57E-4</c:v>
                </c:pt>
                <c:pt idx="11604">
                  <c:v>-4.6299999999999998E-4</c:v>
                </c:pt>
                <c:pt idx="11605">
                  <c:v>-4.7600000000000002E-4</c:v>
                </c:pt>
                <c:pt idx="11606">
                  <c:v>-4.8299999999999998E-4</c:v>
                </c:pt>
                <c:pt idx="11607">
                  <c:v>-4.8899999999999996E-4</c:v>
                </c:pt>
                <c:pt idx="11608">
                  <c:v>-5.0299999999999997E-4</c:v>
                </c:pt>
                <c:pt idx="11609">
                  <c:v>-5.0900000000000001E-4</c:v>
                </c:pt>
                <c:pt idx="11610">
                  <c:v>-5.22E-4</c:v>
                </c:pt>
                <c:pt idx="11611">
                  <c:v>-5.2899999999999996E-4</c:v>
                </c:pt>
                <c:pt idx="11612">
                  <c:v>-5.4199999999999995E-4</c:v>
                </c:pt>
                <c:pt idx="11613">
                  <c:v>-5.5500000000000005E-4</c:v>
                </c:pt>
                <c:pt idx="11614">
                  <c:v>-5.6800000000000004E-4</c:v>
                </c:pt>
                <c:pt idx="11615">
                  <c:v>-5.7499999999999999E-4</c:v>
                </c:pt>
                <c:pt idx="11616">
                  <c:v>-5.8799999999999998E-4</c:v>
                </c:pt>
                <c:pt idx="11617">
                  <c:v>-6.0099999999999997E-4</c:v>
                </c:pt>
                <c:pt idx="11618">
                  <c:v>-6.2100000000000002E-4</c:v>
                </c:pt>
                <c:pt idx="11619">
                  <c:v>-6.3400000000000001E-4</c:v>
                </c:pt>
                <c:pt idx="11620">
                  <c:v>-6.4800000000000003E-4</c:v>
                </c:pt>
                <c:pt idx="11621">
                  <c:v>-6.6100000000000002E-4</c:v>
                </c:pt>
                <c:pt idx="11622">
                  <c:v>-6.7400000000000001E-4</c:v>
                </c:pt>
                <c:pt idx="11623">
                  <c:v>-6.87E-4</c:v>
                </c:pt>
                <c:pt idx="11624">
                  <c:v>-7.0699999999999995E-4</c:v>
                </c:pt>
                <c:pt idx="11625">
                  <c:v>-7.2000000000000005E-4</c:v>
                </c:pt>
                <c:pt idx="11626">
                  <c:v>-7.3300000000000004E-4</c:v>
                </c:pt>
                <c:pt idx="11627">
                  <c:v>-7.4600000000000003E-4</c:v>
                </c:pt>
                <c:pt idx="11628">
                  <c:v>-7.5900000000000002E-4</c:v>
                </c:pt>
                <c:pt idx="11629">
                  <c:v>-7.6599999999999997E-4</c:v>
                </c:pt>
                <c:pt idx="11630">
                  <c:v>-7.7899999999999996E-4</c:v>
                </c:pt>
                <c:pt idx="11631">
                  <c:v>-7.8600000000000002E-4</c:v>
                </c:pt>
                <c:pt idx="11632">
                  <c:v>-7.9199999999999995E-4</c:v>
                </c:pt>
                <c:pt idx="11633">
                  <c:v>-8.0599999999999997E-4</c:v>
                </c:pt>
                <c:pt idx="11634">
                  <c:v>-8.12E-4</c:v>
                </c:pt>
                <c:pt idx="11635">
                  <c:v>-8.12E-4</c:v>
                </c:pt>
                <c:pt idx="11636">
                  <c:v>-8.1899999999999996E-4</c:v>
                </c:pt>
                <c:pt idx="11637">
                  <c:v>-8.25E-4</c:v>
                </c:pt>
                <c:pt idx="11638">
                  <c:v>-8.3199999999999995E-4</c:v>
                </c:pt>
                <c:pt idx="11639">
                  <c:v>-8.3900000000000001E-4</c:v>
                </c:pt>
                <c:pt idx="11640">
                  <c:v>-8.4500000000000005E-4</c:v>
                </c:pt>
                <c:pt idx="11641">
                  <c:v>-8.52E-4</c:v>
                </c:pt>
                <c:pt idx="11642">
                  <c:v>-8.52E-4</c:v>
                </c:pt>
                <c:pt idx="11643">
                  <c:v>-8.5800000000000004E-4</c:v>
                </c:pt>
                <c:pt idx="11644">
                  <c:v>-8.6499999999999999E-4</c:v>
                </c:pt>
                <c:pt idx="11645">
                  <c:v>-8.7100000000000003E-4</c:v>
                </c:pt>
                <c:pt idx="11646">
                  <c:v>-8.7799999999999998E-4</c:v>
                </c:pt>
                <c:pt idx="11647">
                  <c:v>-8.7799999999999998E-4</c:v>
                </c:pt>
                <c:pt idx="11648">
                  <c:v>-8.8500000000000004E-4</c:v>
                </c:pt>
                <c:pt idx="11649">
                  <c:v>-8.9800000000000004E-4</c:v>
                </c:pt>
                <c:pt idx="11650">
                  <c:v>-9.0399999999999996E-4</c:v>
                </c:pt>
                <c:pt idx="11651">
                  <c:v>-9.1100000000000003E-4</c:v>
                </c:pt>
                <c:pt idx="11652">
                  <c:v>-9.1799999999999998E-4</c:v>
                </c:pt>
                <c:pt idx="11653">
                  <c:v>-9.3099999999999997E-4</c:v>
                </c:pt>
                <c:pt idx="11654">
                  <c:v>-9.4399999999999996E-4</c:v>
                </c:pt>
                <c:pt idx="11655">
                  <c:v>-9.5E-4</c:v>
                </c:pt>
                <c:pt idx="11656">
                  <c:v>-9.6400000000000001E-4</c:v>
                </c:pt>
                <c:pt idx="11657">
                  <c:v>-9.77E-4</c:v>
                </c:pt>
                <c:pt idx="11658">
                  <c:v>-9.8999999999999999E-4</c:v>
                </c:pt>
                <c:pt idx="11659">
                  <c:v>-1.003E-3</c:v>
                </c:pt>
                <c:pt idx="11660">
                  <c:v>-1.016E-3</c:v>
                </c:pt>
                <c:pt idx="11661">
                  <c:v>-1.023E-3</c:v>
                </c:pt>
                <c:pt idx="11662">
                  <c:v>-1.036E-3</c:v>
                </c:pt>
                <c:pt idx="11663">
                  <c:v>-1.0430000000000001E-3</c:v>
                </c:pt>
                <c:pt idx="11664">
                  <c:v>-1.0560000000000001E-3</c:v>
                </c:pt>
                <c:pt idx="11665">
                  <c:v>-1.062E-3</c:v>
                </c:pt>
                <c:pt idx="11666">
                  <c:v>-1.0759999999999999E-3</c:v>
                </c:pt>
                <c:pt idx="11667">
                  <c:v>-1.0820000000000001E-3</c:v>
                </c:pt>
                <c:pt idx="11668">
                  <c:v>-1.0889999999999999E-3</c:v>
                </c:pt>
                <c:pt idx="11669">
                  <c:v>-1.0950000000000001E-3</c:v>
                </c:pt>
                <c:pt idx="11670">
                  <c:v>-1.1019999999999999E-3</c:v>
                </c:pt>
                <c:pt idx="11671">
                  <c:v>-1.109E-3</c:v>
                </c:pt>
                <c:pt idx="11672">
                  <c:v>-1.1150000000000001E-3</c:v>
                </c:pt>
                <c:pt idx="11673">
                  <c:v>-1.122E-3</c:v>
                </c:pt>
                <c:pt idx="11674">
                  <c:v>-1.122E-3</c:v>
                </c:pt>
                <c:pt idx="11675">
                  <c:v>-1.1280000000000001E-3</c:v>
                </c:pt>
                <c:pt idx="11676">
                  <c:v>-1.1349999999999999E-3</c:v>
                </c:pt>
                <c:pt idx="11677">
                  <c:v>-1.1349999999999999E-3</c:v>
                </c:pt>
                <c:pt idx="11678">
                  <c:v>-1.142E-3</c:v>
                </c:pt>
                <c:pt idx="11679">
                  <c:v>-1.142E-3</c:v>
                </c:pt>
                <c:pt idx="11680">
                  <c:v>-1.142E-3</c:v>
                </c:pt>
                <c:pt idx="11681">
                  <c:v>-1.1479999999999999E-3</c:v>
                </c:pt>
                <c:pt idx="11682">
                  <c:v>-1.155E-3</c:v>
                </c:pt>
                <c:pt idx="11683">
                  <c:v>-1.155E-3</c:v>
                </c:pt>
                <c:pt idx="11684">
                  <c:v>-1.1609999999999999E-3</c:v>
                </c:pt>
                <c:pt idx="11685">
                  <c:v>-1.168E-3</c:v>
                </c:pt>
                <c:pt idx="11686">
                  <c:v>-1.1739999999999999E-3</c:v>
                </c:pt>
                <c:pt idx="11687">
                  <c:v>-1.181E-3</c:v>
                </c:pt>
                <c:pt idx="11688">
                  <c:v>-1.188E-3</c:v>
                </c:pt>
                <c:pt idx="11689">
                  <c:v>-1.201E-3</c:v>
                </c:pt>
                <c:pt idx="11690">
                  <c:v>-1.207E-3</c:v>
                </c:pt>
                <c:pt idx="11691">
                  <c:v>-1.214E-3</c:v>
                </c:pt>
                <c:pt idx="11692">
                  <c:v>-1.227E-3</c:v>
                </c:pt>
                <c:pt idx="11693">
                  <c:v>-1.2340000000000001E-3</c:v>
                </c:pt>
                <c:pt idx="11694">
                  <c:v>-1.2470000000000001E-3</c:v>
                </c:pt>
                <c:pt idx="11695">
                  <c:v>-1.253E-3</c:v>
                </c:pt>
                <c:pt idx="11696">
                  <c:v>-1.2600000000000001E-3</c:v>
                </c:pt>
                <c:pt idx="11697">
                  <c:v>-1.273E-3</c:v>
                </c:pt>
                <c:pt idx="11698">
                  <c:v>-1.2800000000000001E-3</c:v>
                </c:pt>
                <c:pt idx="11699">
                  <c:v>-1.286E-3</c:v>
                </c:pt>
                <c:pt idx="11700">
                  <c:v>-1.2930000000000001E-3</c:v>
                </c:pt>
                <c:pt idx="11701">
                  <c:v>-1.2999999999999999E-3</c:v>
                </c:pt>
                <c:pt idx="11702">
                  <c:v>-1.3129999999999999E-3</c:v>
                </c:pt>
                <c:pt idx="11703">
                  <c:v>-1.3190000000000001E-3</c:v>
                </c:pt>
                <c:pt idx="11704">
                  <c:v>-1.3259999999999999E-3</c:v>
                </c:pt>
                <c:pt idx="11705">
                  <c:v>-1.333E-3</c:v>
                </c:pt>
                <c:pt idx="11706">
                  <c:v>-1.3389999999999999E-3</c:v>
                </c:pt>
                <c:pt idx="11707">
                  <c:v>-1.346E-3</c:v>
                </c:pt>
                <c:pt idx="11708">
                  <c:v>-1.3519999999999999E-3</c:v>
                </c:pt>
                <c:pt idx="11709">
                  <c:v>-1.3519999999999999E-3</c:v>
                </c:pt>
                <c:pt idx="11710">
                  <c:v>-1.359E-3</c:v>
                </c:pt>
                <c:pt idx="11711">
                  <c:v>-1.359E-3</c:v>
                </c:pt>
                <c:pt idx="11712">
                  <c:v>-1.3649999999999999E-3</c:v>
                </c:pt>
                <c:pt idx="11713">
                  <c:v>-1.372E-3</c:v>
                </c:pt>
                <c:pt idx="11714">
                  <c:v>-1.372E-3</c:v>
                </c:pt>
                <c:pt idx="11715">
                  <c:v>-1.379E-3</c:v>
                </c:pt>
                <c:pt idx="11716">
                  <c:v>-1.3849999999999999E-3</c:v>
                </c:pt>
                <c:pt idx="11717">
                  <c:v>-1.392E-3</c:v>
                </c:pt>
                <c:pt idx="11718">
                  <c:v>-1.3979999999999999E-3</c:v>
                </c:pt>
                <c:pt idx="11719">
                  <c:v>-1.405E-3</c:v>
                </c:pt>
                <c:pt idx="11720">
                  <c:v>-1.4120000000000001E-3</c:v>
                </c:pt>
                <c:pt idx="11721">
                  <c:v>-1.4250000000000001E-3</c:v>
                </c:pt>
                <c:pt idx="11722">
                  <c:v>-1.431E-3</c:v>
                </c:pt>
                <c:pt idx="11723">
                  <c:v>-1.444E-3</c:v>
                </c:pt>
                <c:pt idx="11724">
                  <c:v>-1.4580000000000001E-3</c:v>
                </c:pt>
                <c:pt idx="11725">
                  <c:v>-1.464E-3</c:v>
                </c:pt>
                <c:pt idx="11726">
                  <c:v>-1.477E-3</c:v>
                </c:pt>
                <c:pt idx="11727">
                  <c:v>-1.4909999999999999E-3</c:v>
                </c:pt>
                <c:pt idx="11728">
                  <c:v>-1.5039999999999999E-3</c:v>
                </c:pt>
                <c:pt idx="11729">
                  <c:v>-1.524E-3</c:v>
                </c:pt>
                <c:pt idx="11730">
                  <c:v>-1.537E-3</c:v>
                </c:pt>
                <c:pt idx="11731">
                  <c:v>-1.5499999999999999E-3</c:v>
                </c:pt>
                <c:pt idx="11732">
                  <c:v>-1.57E-3</c:v>
                </c:pt>
                <c:pt idx="11733">
                  <c:v>-1.583E-3</c:v>
                </c:pt>
                <c:pt idx="11734">
                  <c:v>-1.603E-3</c:v>
                </c:pt>
                <c:pt idx="11735">
                  <c:v>-1.616E-3</c:v>
                </c:pt>
                <c:pt idx="11736">
                  <c:v>-1.6360000000000001E-3</c:v>
                </c:pt>
                <c:pt idx="11737">
                  <c:v>-1.6490000000000001E-3</c:v>
                </c:pt>
                <c:pt idx="11738">
                  <c:v>-1.668E-3</c:v>
                </c:pt>
                <c:pt idx="11739">
                  <c:v>-1.6819999999999999E-3</c:v>
                </c:pt>
                <c:pt idx="11740">
                  <c:v>-1.6949999999999999E-3</c:v>
                </c:pt>
                <c:pt idx="11741">
                  <c:v>-1.7080000000000001E-3</c:v>
                </c:pt>
                <c:pt idx="11742">
                  <c:v>-1.7210000000000001E-3</c:v>
                </c:pt>
                <c:pt idx="11743">
                  <c:v>-1.7340000000000001E-3</c:v>
                </c:pt>
                <c:pt idx="11744">
                  <c:v>-1.7409999999999999E-3</c:v>
                </c:pt>
                <c:pt idx="11745">
                  <c:v>-1.7539999999999999E-3</c:v>
                </c:pt>
                <c:pt idx="11746">
                  <c:v>-1.761E-3</c:v>
                </c:pt>
                <c:pt idx="11747">
                  <c:v>-1.7669999999999999E-3</c:v>
                </c:pt>
                <c:pt idx="11748">
                  <c:v>-1.774E-3</c:v>
                </c:pt>
                <c:pt idx="11749">
                  <c:v>-1.787E-3</c:v>
                </c:pt>
                <c:pt idx="11750">
                  <c:v>-1.794E-3</c:v>
                </c:pt>
                <c:pt idx="11751">
                  <c:v>-1.8E-3</c:v>
                </c:pt>
                <c:pt idx="11752">
                  <c:v>-1.807E-3</c:v>
                </c:pt>
                <c:pt idx="11753">
                  <c:v>-1.8129999999999999E-3</c:v>
                </c:pt>
                <c:pt idx="11754">
                  <c:v>-1.8129999999999999E-3</c:v>
                </c:pt>
                <c:pt idx="11755">
                  <c:v>-1.82E-3</c:v>
                </c:pt>
                <c:pt idx="11756">
                  <c:v>-1.8270000000000001E-3</c:v>
                </c:pt>
                <c:pt idx="11757">
                  <c:v>-1.833E-3</c:v>
                </c:pt>
                <c:pt idx="11758">
                  <c:v>-1.833E-3</c:v>
                </c:pt>
                <c:pt idx="11759">
                  <c:v>-1.8400000000000001E-3</c:v>
                </c:pt>
                <c:pt idx="11760">
                  <c:v>-1.846E-3</c:v>
                </c:pt>
                <c:pt idx="11761">
                  <c:v>-1.846E-3</c:v>
                </c:pt>
                <c:pt idx="11762">
                  <c:v>-1.853E-3</c:v>
                </c:pt>
                <c:pt idx="11763">
                  <c:v>-1.859E-3</c:v>
                </c:pt>
                <c:pt idx="11764">
                  <c:v>-1.866E-3</c:v>
                </c:pt>
                <c:pt idx="11765">
                  <c:v>-1.8730000000000001E-3</c:v>
                </c:pt>
                <c:pt idx="11766">
                  <c:v>-1.879E-3</c:v>
                </c:pt>
                <c:pt idx="11767">
                  <c:v>-1.892E-3</c:v>
                </c:pt>
                <c:pt idx="11768">
                  <c:v>-1.8990000000000001E-3</c:v>
                </c:pt>
                <c:pt idx="11769">
                  <c:v>-1.9059999999999999E-3</c:v>
                </c:pt>
                <c:pt idx="11770">
                  <c:v>-1.9189999999999999E-3</c:v>
                </c:pt>
                <c:pt idx="11771">
                  <c:v>-1.9250000000000001E-3</c:v>
                </c:pt>
                <c:pt idx="11772">
                  <c:v>-1.9380000000000001E-3</c:v>
                </c:pt>
                <c:pt idx="11773">
                  <c:v>-1.9449999999999999E-3</c:v>
                </c:pt>
                <c:pt idx="11774">
                  <c:v>-1.952E-3</c:v>
                </c:pt>
                <c:pt idx="11775">
                  <c:v>-1.9580000000000001E-3</c:v>
                </c:pt>
                <c:pt idx="11776">
                  <c:v>-1.9710000000000001E-3</c:v>
                </c:pt>
                <c:pt idx="11777">
                  <c:v>-1.9780000000000002E-3</c:v>
                </c:pt>
                <c:pt idx="11778">
                  <c:v>-1.9849999999999998E-3</c:v>
                </c:pt>
                <c:pt idx="11779">
                  <c:v>-1.9910000000000001E-3</c:v>
                </c:pt>
                <c:pt idx="11780">
                  <c:v>-1.9980000000000002E-3</c:v>
                </c:pt>
                <c:pt idx="11781">
                  <c:v>-2.0040000000000001E-3</c:v>
                </c:pt>
                <c:pt idx="11782">
                  <c:v>-2.0110000000000002E-3</c:v>
                </c:pt>
                <c:pt idx="11783">
                  <c:v>-2.0179999999999998E-3</c:v>
                </c:pt>
                <c:pt idx="11784">
                  <c:v>-2.0240000000000002E-3</c:v>
                </c:pt>
                <c:pt idx="11785">
                  <c:v>-2.0309999999999998E-3</c:v>
                </c:pt>
                <c:pt idx="11786">
                  <c:v>-2.0370000000000002E-3</c:v>
                </c:pt>
                <c:pt idx="11787">
                  <c:v>-2.0439999999999998E-3</c:v>
                </c:pt>
                <c:pt idx="11788">
                  <c:v>-2.0500000000000002E-3</c:v>
                </c:pt>
                <c:pt idx="11789">
                  <c:v>-2.0500000000000002E-3</c:v>
                </c:pt>
                <c:pt idx="11790">
                  <c:v>-2.0569999999999998E-3</c:v>
                </c:pt>
                <c:pt idx="11791">
                  <c:v>-2.0569999999999998E-3</c:v>
                </c:pt>
                <c:pt idx="11792">
                  <c:v>-2.0639999999999999E-3</c:v>
                </c:pt>
                <c:pt idx="11793">
                  <c:v>-2.0699999999999998E-3</c:v>
                </c:pt>
                <c:pt idx="11794">
                  <c:v>-2.0699999999999998E-3</c:v>
                </c:pt>
                <c:pt idx="11795">
                  <c:v>-2.0769999999999999E-3</c:v>
                </c:pt>
                <c:pt idx="11796">
                  <c:v>-2.0830000000000002E-3</c:v>
                </c:pt>
                <c:pt idx="11797">
                  <c:v>-2.0899999999999998E-3</c:v>
                </c:pt>
                <c:pt idx="11798">
                  <c:v>-2.0969999999999999E-3</c:v>
                </c:pt>
                <c:pt idx="11799">
                  <c:v>-2.1029999999999998E-3</c:v>
                </c:pt>
                <c:pt idx="11800">
                  <c:v>-2.1159999999999998E-3</c:v>
                </c:pt>
                <c:pt idx="11801">
                  <c:v>-2.1229999999999999E-3</c:v>
                </c:pt>
                <c:pt idx="11802">
                  <c:v>-2.1359999999999999E-3</c:v>
                </c:pt>
                <c:pt idx="11803">
                  <c:v>-2.1429999999999999E-3</c:v>
                </c:pt>
                <c:pt idx="11804">
                  <c:v>-2.1559999999999999E-3</c:v>
                </c:pt>
                <c:pt idx="11805">
                  <c:v>-2.1689999999999999E-3</c:v>
                </c:pt>
                <c:pt idx="11806">
                  <c:v>-2.1819999999999999E-3</c:v>
                </c:pt>
                <c:pt idx="11807">
                  <c:v>-2.189E-3</c:v>
                </c:pt>
                <c:pt idx="11808">
                  <c:v>-2.202E-3</c:v>
                </c:pt>
                <c:pt idx="11809">
                  <c:v>-2.222E-3</c:v>
                </c:pt>
                <c:pt idx="11810">
                  <c:v>-2.235E-3</c:v>
                </c:pt>
                <c:pt idx="11811">
                  <c:v>-2.248E-3</c:v>
                </c:pt>
                <c:pt idx="11812">
                  <c:v>-2.261E-3</c:v>
                </c:pt>
                <c:pt idx="11813">
                  <c:v>-2.274E-3</c:v>
                </c:pt>
                <c:pt idx="11814">
                  <c:v>-2.2880000000000001E-3</c:v>
                </c:pt>
                <c:pt idx="11815">
                  <c:v>-2.3010000000000001E-3</c:v>
                </c:pt>
                <c:pt idx="11816">
                  <c:v>-2.3210000000000001E-3</c:v>
                </c:pt>
                <c:pt idx="11817">
                  <c:v>-2.3340000000000001E-3</c:v>
                </c:pt>
                <c:pt idx="11818">
                  <c:v>-2.3470000000000001E-3</c:v>
                </c:pt>
                <c:pt idx="11819">
                  <c:v>-2.3530000000000001E-3</c:v>
                </c:pt>
                <c:pt idx="11820">
                  <c:v>-2.3670000000000002E-3</c:v>
                </c:pt>
                <c:pt idx="11821">
                  <c:v>-2.3730000000000001E-3</c:v>
                </c:pt>
                <c:pt idx="11822">
                  <c:v>-2.3800000000000002E-3</c:v>
                </c:pt>
                <c:pt idx="11823">
                  <c:v>-2.3860000000000001E-3</c:v>
                </c:pt>
                <c:pt idx="11824">
                  <c:v>-2.3930000000000002E-3</c:v>
                </c:pt>
                <c:pt idx="11825">
                  <c:v>-2.3999999999999998E-3</c:v>
                </c:pt>
                <c:pt idx="11826">
                  <c:v>-2.4060000000000002E-3</c:v>
                </c:pt>
                <c:pt idx="11827">
                  <c:v>-2.4060000000000002E-3</c:v>
                </c:pt>
                <c:pt idx="11828">
                  <c:v>-2.4060000000000002E-3</c:v>
                </c:pt>
                <c:pt idx="11829">
                  <c:v>-2.4130000000000002E-3</c:v>
                </c:pt>
                <c:pt idx="11830">
                  <c:v>-2.4130000000000002E-3</c:v>
                </c:pt>
                <c:pt idx="11831">
                  <c:v>-2.4130000000000002E-3</c:v>
                </c:pt>
                <c:pt idx="11832">
                  <c:v>-2.4130000000000002E-3</c:v>
                </c:pt>
                <c:pt idx="11833">
                  <c:v>-2.4130000000000002E-3</c:v>
                </c:pt>
                <c:pt idx="11834">
                  <c:v>-2.4190000000000001E-3</c:v>
                </c:pt>
                <c:pt idx="11835">
                  <c:v>-2.4190000000000001E-3</c:v>
                </c:pt>
                <c:pt idx="11836">
                  <c:v>-2.4190000000000001E-3</c:v>
                </c:pt>
                <c:pt idx="11837">
                  <c:v>-2.4190000000000001E-3</c:v>
                </c:pt>
                <c:pt idx="11838">
                  <c:v>-2.4190000000000001E-3</c:v>
                </c:pt>
                <c:pt idx="11839">
                  <c:v>-2.4190000000000001E-3</c:v>
                </c:pt>
                <c:pt idx="11840">
                  <c:v>-2.4260000000000002E-3</c:v>
                </c:pt>
                <c:pt idx="11841">
                  <c:v>-2.4260000000000002E-3</c:v>
                </c:pt>
                <c:pt idx="11842">
                  <c:v>-2.4320000000000001E-3</c:v>
                </c:pt>
                <c:pt idx="11843">
                  <c:v>-2.4320000000000001E-3</c:v>
                </c:pt>
                <c:pt idx="11844">
                  <c:v>-2.4390000000000002E-3</c:v>
                </c:pt>
                <c:pt idx="11845">
                  <c:v>-2.4459999999999998E-3</c:v>
                </c:pt>
                <c:pt idx="11846">
                  <c:v>-2.4589999999999998E-3</c:v>
                </c:pt>
                <c:pt idx="11847">
                  <c:v>-2.4650000000000002E-3</c:v>
                </c:pt>
                <c:pt idx="11848">
                  <c:v>-2.4789999999999999E-3</c:v>
                </c:pt>
                <c:pt idx="11849">
                  <c:v>-2.4919999999999999E-3</c:v>
                </c:pt>
                <c:pt idx="11850">
                  <c:v>-2.4979999999999998E-3</c:v>
                </c:pt>
                <c:pt idx="11851">
                  <c:v>-2.5119999999999999E-3</c:v>
                </c:pt>
                <c:pt idx="11852">
                  <c:v>-2.5249999999999999E-3</c:v>
                </c:pt>
                <c:pt idx="11853">
                  <c:v>-2.5379999999999999E-3</c:v>
                </c:pt>
                <c:pt idx="11854">
                  <c:v>-2.5509999999999999E-3</c:v>
                </c:pt>
                <c:pt idx="11855">
                  <c:v>-2.5639999999999999E-3</c:v>
                </c:pt>
                <c:pt idx="11856">
                  <c:v>-2.5769999999999999E-3</c:v>
                </c:pt>
                <c:pt idx="11857">
                  <c:v>-2.591E-3</c:v>
                </c:pt>
                <c:pt idx="11858">
                  <c:v>-2.604E-3</c:v>
                </c:pt>
                <c:pt idx="11859">
                  <c:v>-2.6099999999999999E-3</c:v>
                </c:pt>
                <c:pt idx="11860">
                  <c:v>-2.6229999999999999E-3</c:v>
                </c:pt>
                <c:pt idx="11861">
                  <c:v>-2.637E-3</c:v>
                </c:pt>
                <c:pt idx="11862">
                  <c:v>-2.65E-3</c:v>
                </c:pt>
                <c:pt idx="11863">
                  <c:v>-2.6559999999999999E-3</c:v>
                </c:pt>
                <c:pt idx="11864">
                  <c:v>-2.6700000000000001E-3</c:v>
                </c:pt>
                <c:pt idx="11865">
                  <c:v>-2.6830000000000001E-3</c:v>
                </c:pt>
                <c:pt idx="11866">
                  <c:v>-2.689E-3</c:v>
                </c:pt>
                <c:pt idx="11867">
                  <c:v>-2.7030000000000001E-3</c:v>
                </c:pt>
                <c:pt idx="11868">
                  <c:v>-2.709E-3</c:v>
                </c:pt>
                <c:pt idx="11869">
                  <c:v>-2.7160000000000001E-3</c:v>
                </c:pt>
                <c:pt idx="11870">
                  <c:v>-2.722E-3</c:v>
                </c:pt>
                <c:pt idx="11871">
                  <c:v>-2.735E-3</c:v>
                </c:pt>
                <c:pt idx="11872">
                  <c:v>-2.7420000000000001E-3</c:v>
                </c:pt>
                <c:pt idx="11873">
                  <c:v>-2.7490000000000001E-3</c:v>
                </c:pt>
                <c:pt idx="11874">
                  <c:v>-2.7550000000000001E-3</c:v>
                </c:pt>
                <c:pt idx="11875">
                  <c:v>-2.7620000000000001E-3</c:v>
                </c:pt>
                <c:pt idx="11876">
                  <c:v>-2.7680000000000001E-3</c:v>
                </c:pt>
                <c:pt idx="11877">
                  <c:v>-2.7820000000000002E-3</c:v>
                </c:pt>
                <c:pt idx="11878">
                  <c:v>-2.7880000000000001E-3</c:v>
                </c:pt>
                <c:pt idx="11879">
                  <c:v>-2.7950000000000002E-3</c:v>
                </c:pt>
                <c:pt idx="11880">
                  <c:v>-2.8080000000000002E-3</c:v>
                </c:pt>
                <c:pt idx="11881">
                  <c:v>-2.8210000000000002E-3</c:v>
                </c:pt>
                <c:pt idx="11882">
                  <c:v>-2.8279999999999998E-3</c:v>
                </c:pt>
                <c:pt idx="11883">
                  <c:v>-2.8410000000000002E-3</c:v>
                </c:pt>
                <c:pt idx="11884">
                  <c:v>-2.8540000000000002E-3</c:v>
                </c:pt>
                <c:pt idx="11885">
                  <c:v>-2.8609999999999998E-3</c:v>
                </c:pt>
                <c:pt idx="11886">
                  <c:v>-2.8739999999999998E-3</c:v>
                </c:pt>
                <c:pt idx="11887">
                  <c:v>-2.8800000000000002E-3</c:v>
                </c:pt>
                <c:pt idx="11888">
                  <c:v>-2.8939999999999999E-3</c:v>
                </c:pt>
                <c:pt idx="11889">
                  <c:v>-2.9069999999999999E-3</c:v>
                </c:pt>
                <c:pt idx="11890">
                  <c:v>-2.9129999999999998E-3</c:v>
                </c:pt>
                <c:pt idx="11891">
                  <c:v>-2.9260000000000002E-3</c:v>
                </c:pt>
                <c:pt idx="11892">
                  <c:v>-2.9329999999999998E-3</c:v>
                </c:pt>
                <c:pt idx="11893">
                  <c:v>-2.9399999999999999E-3</c:v>
                </c:pt>
                <c:pt idx="11894">
                  <c:v>-2.9529999999999999E-3</c:v>
                </c:pt>
                <c:pt idx="11895">
                  <c:v>-2.9589999999999998E-3</c:v>
                </c:pt>
                <c:pt idx="11896">
                  <c:v>-2.9729999999999999E-3</c:v>
                </c:pt>
                <c:pt idx="11897">
                  <c:v>-2.9789999999999999E-3</c:v>
                </c:pt>
                <c:pt idx="11898">
                  <c:v>-2.9859999999999999E-3</c:v>
                </c:pt>
                <c:pt idx="11899">
                  <c:v>-2.9919999999999999E-3</c:v>
                </c:pt>
                <c:pt idx="11900">
                  <c:v>-2.9919999999999999E-3</c:v>
                </c:pt>
                <c:pt idx="11901">
                  <c:v>-2.9989999999999999E-3</c:v>
                </c:pt>
                <c:pt idx="11902">
                  <c:v>-2.9989999999999999E-3</c:v>
                </c:pt>
                <c:pt idx="11903">
                  <c:v>-2.9989999999999999E-3</c:v>
                </c:pt>
                <c:pt idx="11904">
                  <c:v>-3.006E-3</c:v>
                </c:pt>
                <c:pt idx="11905">
                  <c:v>-3.006E-3</c:v>
                </c:pt>
                <c:pt idx="11906">
                  <c:v>-3.006E-3</c:v>
                </c:pt>
                <c:pt idx="11907">
                  <c:v>-3.006E-3</c:v>
                </c:pt>
                <c:pt idx="11908">
                  <c:v>-3.006E-3</c:v>
                </c:pt>
                <c:pt idx="11909">
                  <c:v>-3.006E-3</c:v>
                </c:pt>
                <c:pt idx="11910">
                  <c:v>-3.006E-3</c:v>
                </c:pt>
                <c:pt idx="11911">
                  <c:v>-3.006E-3</c:v>
                </c:pt>
                <c:pt idx="11912">
                  <c:v>-3.0119999999999999E-3</c:v>
                </c:pt>
                <c:pt idx="11913">
                  <c:v>-3.0119999999999999E-3</c:v>
                </c:pt>
                <c:pt idx="11914">
                  <c:v>-3.019E-3</c:v>
                </c:pt>
                <c:pt idx="11915">
                  <c:v>-3.019E-3</c:v>
                </c:pt>
                <c:pt idx="11916">
                  <c:v>-3.0249999999999999E-3</c:v>
                </c:pt>
                <c:pt idx="11917">
                  <c:v>-3.032E-3</c:v>
                </c:pt>
                <c:pt idx="11918">
                  <c:v>-3.0379999999999999E-3</c:v>
                </c:pt>
                <c:pt idx="11919">
                  <c:v>-3.045E-3</c:v>
                </c:pt>
                <c:pt idx="11920">
                  <c:v>-3.052E-3</c:v>
                </c:pt>
                <c:pt idx="11921">
                  <c:v>-3.065E-3</c:v>
                </c:pt>
                <c:pt idx="11922">
                  <c:v>-3.0709999999999999E-3</c:v>
                </c:pt>
                <c:pt idx="11923">
                  <c:v>-3.0850000000000001E-3</c:v>
                </c:pt>
                <c:pt idx="11924">
                  <c:v>-3.0980000000000001E-3</c:v>
                </c:pt>
                <c:pt idx="11925">
                  <c:v>-3.1110000000000001E-3</c:v>
                </c:pt>
                <c:pt idx="11926">
                  <c:v>-3.124E-3</c:v>
                </c:pt>
                <c:pt idx="11927">
                  <c:v>-3.137E-3</c:v>
                </c:pt>
                <c:pt idx="11928">
                  <c:v>-3.1570000000000001E-3</c:v>
                </c:pt>
                <c:pt idx="11929">
                  <c:v>-3.1700000000000001E-3</c:v>
                </c:pt>
                <c:pt idx="11930">
                  <c:v>-3.1900000000000001E-3</c:v>
                </c:pt>
                <c:pt idx="11931">
                  <c:v>-3.2030000000000001E-3</c:v>
                </c:pt>
                <c:pt idx="11932">
                  <c:v>-3.2160000000000001E-3</c:v>
                </c:pt>
                <c:pt idx="11933">
                  <c:v>-3.2290000000000001E-3</c:v>
                </c:pt>
                <c:pt idx="11934">
                  <c:v>-3.2429999999999998E-3</c:v>
                </c:pt>
                <c:pt idx="11935">
                  <c:v>-3.2560000000000002E-3</c:v>
                </c:pt>
                <c:pt idx="11936">
                  <c:v>-3.2620000000000001E-3</c:v>
                </c:pt>
                <c:pt idx="11937">
                  <c:v>-3.2759999999999998E-3</c:v>
                </c:pt>
                <c:pt idx="11938">
                  <c:v>-3.2820000000000002E-3</c:v>
                </c:pt>
                <c:pt idx="11939">
                  <c:v>-3.2889999999999998E-3</c:v>
                </c:pt>
                <c:pt idx="11940">
                  <c:v>-3.2950000000000002E-3</c:v>
                </c:pt>
                <c:pt idx="11941">
                  <c:v>-3.2950000000000002E-3</c:v>
                </c:pt>
                <c:pt idx="11942">
                  <c:v>-3.3019999999999998E-3</c:v>
                </c:pt>
                <c:pt idx="11943">
                  <c:v>-3.3019999999999998E-3</c:v>
                </c:pt>
                <c:pt idx="11944">
                  <c:v>-3.3019999999999998E-3</c:v>
                </c:pt>
                <c:pt idx="11945">
                  <c:v>-3.3019999999999998E-3</c:v>
                </c:pt>
                <c:pt idx="11946">
                  <c:v>-3.3019999999999998E-3</c:v>
                </c:pt>
                <c:pt idx="11947">
                  <c:v>-3.3019999999999998E-3</c:v>
                </c:pt>
                <c:pt idx="11948">
                  <c:v>-3.3019999999999998E-3</c:v>
                </c:pt>
                <c:pt idx="11949">
                  <c:v>-3.2950000000000002E-3</c:v>
                </c:pt>
                <c:pt idx="11950">
                  <c:v>-3.2950000000000002E-3</c:v>
                </c:pt>
                <c:pt idx="11951">
                  <c:v>-3.2889999999999998E-3</c:v>
                </c:pt>
                <c:pt idx="11952">
                  <c:v>-3.2889999999999998E-3</c:v>
                </c:pt>
                <c:pt idx="11953">
                  <c:v>-3.2889999999999998E-3</c:v>
                </c:pt>
                <c:pt idx="11954">
                  <c:v>-3.2820000000000002E-3</c:v>
                </c:pt>
                <c:pt idx="11955">
                  <c:v>-3.2820000000000002E-3</c:v>
                </c:pt>
                <c:pt idx="11956">
                  <c:v>-3.2889999999999998E-3</c:v>
                </c:pt>
                <c:pt idx="11957">
                  <c:v>-3.2889999999999998E-3</c:v>
                </c:pt>
                <c:pt idx="11958">
                  <c:v>-3.2950000000000002E-3</c:v>
                </c:pt>
                <c:pt idx="11959">
                  <c:v>-3.3019999999999998E-3</c:v>
                </c:pt>
                <c:pt idx="11960">
                  <c:v>-3.3089999999999999E-3</c:v>
                </c:pt>
                <c:pt idx="11961">
                  <c:v>-3.3219999999999999E-3</c:v>
                </c:pt>
                <c:pt idx="11962">
                  <c:v>-3.3349999999999999E-3</c:v>
                </c:pt>
                <c:pt idx="11963">
                  <c:v>-3.3479999999999998E-3</c:v>
                </c:pt>
                <c:pt idx="11964">
                  <c:v>-3.3609999999999998E-3</c:v>
                </c:pt>
                <c:pt idx="11965">
                  <c:v>-3.3739999999999998E-3</c:v>
                </c:pt>
                <c:pt idx="11966">
                  <c:v>-3.3939999999999999E-3</c:v>
                </c:pt>
                <c:pt idx="11967">
                  <c:v>-3.4069999999999999E-3</c:v>
                </c:pt>
                <c:pt idx="11968">
                  <c:v>-3.4269999999999999E-3</c:v>
                </c:pt>
                <c:pt idx="11969">
                  <c:v>-3.447E-3</c:v>
                </c:pt>
                <c:pt idx="11970">
                  <c:v>-3.467E-3</c:v>
                </c:pt>
                <c:pt idx="11971">
                  <c:v>-3.4859999999999999E-3</c:v>
                </c:pt>
                <c:pt idx="11972">
                  <c:v>-3.506E-3</c:v>
                </c:pt>
                <c:pt idx="11973">
                  <c:v>-3.5260000000000001E-3</c:v>
                </c:pt>
                <c:pt idx="11974">
                  <c:v>-3.5460000000000001E-3</c:v>
                </c:pt>
                <c:pt idx="11975">
                  <c:v>-3.5590000000000001E-3</c:v>
                </c:pt>
                <c:pt idx="11976">
                  <c:v>-3.5790000000000001E-3</c:v>
                </c:pt>
                <c:pt idx="11977">
                  <c:v>-3.5980000000000001E-3</c:v>
                </c:pt>
                <c:pt idx="11978">
                  <c:v>-3.6110000000000001E-3</c:v>
                </c:pt>
                <c:pt idx="11979">
                  <c:v>-3.6250000000000002E-3</c:v>
                </c:pt>
                <c:pt idx="11980">
                  <c:v>-3.6380000000000002E-3</c:v>
                </c:pt>
                <c:pt idx="11981">
                  <c:v>-3.6440000000000001E-3</c:v>
                </c:pt>
                <c:pt idx="11982">
                  <c:v>-3.6510000000000002E-3</c:v>
                </c:pt>
                <c:pt idx="11983">
                  <c:v>-3.6579999999999998E-3</c:v>
                </c:pt>
                <c:pt idx="11984">
                  <c:v>-3.6640000000000002E-3</c:v>
                </c:pt>
                <c:pt idx="11985">
                  <c:v>-3.6640000000000002E-3</c:v>
                </c:pt>
                <c:pt idx="11986">
                  <c:v>-3.6709999999999998E-3</c:v>
                </c:pt>
                <c:pt idx="11987">
                  <c:v>-3.6709999999999998E-3</c:v>
                </c:pt>
                <c:pt idx="11988">
                  <c:v>-3.6709999999999998E-3</c:v>
                </c:pt>
                <c:pt idx="11989">
                  <c:v>-3.6709999999999998E-3</c:v>
                </c:pt>
                <c:pt idx="11990">
                  <c:v>-3.6709999999999998E-3</c:v>
                </c:pt>
                <c:pt idx="11991">
                  <c:v>-3.6709999999999998E-3</c:v>
                </c:pt>
                <c:pt idx="11992">
                  <c:v>-3.6770000000000001E-3</c:v>
                </c:pt>
                <c:pt idx="11993">
                  <c:v>-3.6770000000000001E-3</c:v>
                </c:pt>
                <c:pt idx="11994">
                  <c:v>-3.6770000000000001E-3</c:v>
                </c:pt>
                <c:pt idx="11995">
                  <c:v>-3.6770000000000001E-3</c:v>
                </c:pt>
                <c:pt idx="11996">
                  <c:v>-3.6840000000000002E-3</c:v>
                </c:pt>
                <c:pt idx="11997">
                  <c:v>-3.6840000000000002E-3</c:v>
                </c:pt>
                <c:pt idx="11998">
                  <c:v>-3.6909999999999998E-3</c:v>
                </c:pt>
                <c:pt idx="11999">
                  <c:v>-3.6970000000000002E-3</c:v>
                </c:pt>
                <c:pt idx="12000">
                  <c:v>-3.7039999999999998E-3</c:v>
                </c:pt>
                <c:pt idx="12001">
                  <c:v>-3.7100000000000002E-3</c:v>
                </c:pt>
                <c:pt idx="12002">
                  <c:v>-3.7169999999999998E-3</c:v>
                </c:pt>
                <c:pt idx="12003">
                  <c:v>-3.7299999999999998E-3</c:v>
                </c:pt>
                <c:pt idx="12004">
                  <c:v>-3.7369999999999999E-3</c:v>
                </c:pt>
                <c:pt idx="12005">
                  <c:v>-3.7499999999999999E-3</c:v>
                </c:pt>
                <c:pt idx="12006">
                  <c:v>-3.7629999999999999E-3</c:v>
                </c:pt>
                <c:pt idx="12007">
                  <c:v>-3.7759999999999998E-3</c:v>
                </c:pt>
                <c:pt idx="12008">
                  <c:v>-3.7889999999999998E-3</c:v>
                </c:pt>
                <c:pt idx="12009">
                  <c:v>-3.8019999999999998E-3</c:v>
                </c:pt>
                <c:pt idx="12010">
                  <c:v>-3.8159999999999999E-3</c:v>
                </c:pt>
                <c:pt idx="12011">
                  <c:v>-3.8289999999999999E-3</c:v>
                </c:pt>
                <c:pt idx="12012">
                  <c:v>-3.8349999999999999E-3</c:v>
                </c:pt>
                <c:pt idx="12013">
                  <c:v>-3.849E-3</c:v>
                </c:pt>
                <c:pt idx="12014">
                  <c:v>-3.8549999999999999E-3</c:v>
                </c:pt>
                <c:pt idx="12015">
                  <c:v>-3.862E-3</c:v>
                </c:pt>
                <c:pt idx="12016">
                  <c:v>-3.8679999999999999E-3</c:v>
                </c:pt>
                <c:pt idx="12017">
                  <c:v>-3.875E-3</c:v>
                </c:pt>
                <c:pt idx="12018">
                  <c:v>-3.882E-3</c:v>
                </c:pt>
                <c:pt idx="12019">
                  <c:v>-3.882E-3</c:v>
                </c:pt>
                <c:pt idx="12020">
                  <c:v>-3.882E-3</c:v>
                </c:pt>
                <c:pt idx="12021">
                  <c:v>-3.882E-3</c:v>
                </c:pt>
                <c:pt idx="12022">
                  <c:v>-3.882E-3</c:v>
                </c:pt>
                <c:pt idx="12023">
                  <c:v>-3.882E-3</c:v>
                </c:pt>
                <c:pt idx="12024">
                  <c:v>-3.882E-3</c:v>
                </c:pt>
                <c:pt idx="12025">
                  <c:v>-3.882E-3</c:v>
                </c:pt>
                <c:pt idx="12026">
                  <c:v>-3.875E-3</c:v>
                </c:pt>
                <c:pt idx="12027">
                  <c:v>-3.875E-3</c:v>
                </c:pt>
                <c:pt idx="12028">
                  <c:v>-3.8679999999999999E-3</c:v>
                </c:pt>
                <c:pt idx="12029">
                  <c:v>-3.8679999999999999E-3</c:v>
                </c:pt>
                <c:pt idx="12030">
                  <c:v>-3.862E-3</c:v>
                </c:pt>
                <c:pt idx="12031">
                  <c:v>-3.862E-3</c:v>
                </c:pt>
                <c:pt idx="12032">
                  <c:v>-3.862E-3</c:v>
                </c:pt>
                <c:pt idx="12033">
                  <c:v>-3.862E-3</c:v>
                </c:pt>
                <c:pt idx="12034">
                  <c:v>-3.862E-3</c:v>
                </c:pt>
                <c:pt idx="12035">
                  <c:v>-3.8679999999999999E-3</c:v>
                </c:pt>
                <c:pt idx="12036">
                  <c:v>-3.8679999999999999E-3</c:v>
                </c:pt>
                <c:pt idx="12037">
                  <c:v>-3.875E-3</c:v>
                </c:pt>
                <c:pt idx="12038">
                  <c:v>-3.888E-3</c:v>
                </c:pt>
                <c:pt idx="12039">
                  <c:v>-3.895E-3</c:v>
                </c:pt>
                <c:pt idx="12040">
                  <c:v>-3.908E-3</c:v>
                </c:pt>
                <c:pt idx="12041">
                  <c:v>-3.921E-3</c:v>
                </c:pt>
                <c:pt idx="12042">
                  <c:v>-3.934E-3</c:v>
                </c:pt>
                <c:pt idx="12043">
                  <c:v>-3.954E-3</c:v>
                </c:pt>
                <c:pt idx="12044">
                  <c:v>-3.967E-3</c:v>
                </c:pt>
                <c:pt idx="12045">
                  <c:v>-3.9870000000000001E-3</c:v>
                </c:pt>
                <c:pt idx="12046">
                  <c:v>-4.0070000000000001E-3</c:v>
                </c:pt>
                <c:pt idx="12047">
                  <c:v>-4.0200000000000001E-3</c:v>
                </c:pt>
                <c:pt idx="12048">
                  <c:v>-4.0400000000000002E-3</c:v>
                </c:pt>
                <c:pt idx="12049">
                  <c:v>-4.0590000000000001E-3</c:v>
                </c:pt>
                <c:pt idx="12050">
                  <c:v>-4.0730000000000002E-3</c:v>
                </c:pt>
                <c:pt idx="12051">
                  <c:v>-4.0920000000000002E-3</c:v>
                </c:pt>
                <c:pt idx="12052">
                  <c:v>-4.1050000000000001E-3</c:v>
                </c:pt>
                <c:pt idx="12053">
                  <c:v>-4.1250000000000002E-3</c:v>
                </c:pt>
                <c:pt idx="12054">
                  <c:v>-4.1380000000000002E-3</c:v>
                </c:pt>
                <c:pt idx="12055">
                  <c:v>-4.1520000000000003E-3</c:v>
                </c:pt>
                <c:pt idx="12056">
                  <c:v>-4.1650000000000003E-3</c:v>
                </c:pt>
                <c:pt idx="12057">
                  <c:v>-4.1710000000000002E-3</c:v>
                </c:pt>
                <c:pt idx="12058">
                  <c:v>-4.1850000000000004E-3</c:v>
                </c:pt>
                <c:pt idx="12059">
                  <c:v>-4.1910000000000003E-3</c:v>
                </c:pt>
                <c:pt idx="12060">
                  <c:v>-4.1980000000000003E-3</c:v>
                </c:pt>
                <c:pt idx="12061">
                  <c:v>-4.1980000000000003E-3</c:v>
                </c:pt>
                <c:pt idx="12062">
                  <c:v>-4.2040000000000003E-3</c:v>
                </c:pt>
                <c:pt idx="12063">
                  <c:v>-4.2040000000000003E-3</c:v>
                </c:pt>
                <c:pt idx="12064">
                  <c:v>-4.2040000000000003E-3</c:v>
                </c:pt>
                <c:pt idx="12065">
                  <c:v>-4.2040000000000003E-3</c:v>
                </c:pt>
                <c:pt idx="12066">
                  <c:v>-4.1980000000000003E-3</c:v>
                </c:pt>
                <c:pt idx="12067">
                  <c:v>-4.1980000000000003E-3</c:v>
                </c:pt>
                <c:pt idx="12068">
                  <c:v>-4.1980000000000003E-3</c:v>
                </c:pt>
                <c:pt idx="12069">
                  <c:v>-4.1910000000000003E-3</c:v>
                </c:pt>
                <c:pt idx="12070">
                  <c:v>-4.1910000000000003E-3</c:v>
                </c:pt>
                <c:pt idx="12071">
                  <c:v>-4.1910000000000003E-3</c:v>
                </c:pt>
                <c:pt idx="12072">
                  <c:v>-4.1910000000000003E-3</c:v>
                </c:pt>
                <c:pt idx="12073">
                  <c:v>-4.1910000000000003E-3</c:v>
                </c:pt>
                <c:pt idx="12074">
                  <c:v>-4.1980000000000003E-3</c:v>
                </c:pt>
                <c:pt idx="12075">
                  <c:v>-4.1980000000000003E-3</c:v>
                </c:pt>
                <c:pt idx="12076">
                  <c:v>-4.1980000000000003E-3</c:v>
                </c:pt>
                <c:pt idx="12077">
                  <c:v>-4.2040000000000003E-3</c:v>
                </c:pt>
                <c:pt idx="12078">
                  <c:v>-4.2040000000000003E-3</c:v>
                </c:pt>
                <c:pt idx="12079">
                  <c:v>-4.2110000000000003E-3</c:v>
                </c:pt>
                <c:pt idx="12080">
                  <c:v>-4.2170000000000003E-3</c:v>
                </c:pt>
                <c:pt idx="12081">
                  <c:v>-4.2240000000000003E-3</c:v>
                </c:pt>
                <c:pt idx="12082">
                  <c:v>-4.2370000000000003E-3</c:v>
                </c:pt>
                <c:pt idx="12083">
                  <c:v>-4.2440000000000004E-3</c:v>
                </c:pt>
                <c:pt idx="12084">
                  <c:v>-4.2570000000000004E-3</c:v>
                </c:pt>
                <c:pt idx="12085">
                  <c:v>-4.2700000000000004E-3</c:v>
                </c:pt>
                <c:pt idx="12086">
                  <c:v>-4.2770000000000004E-3</c:v>
                </c:pt>
                <c:pt idx="12087">
                  <c:v>-4.2900000000000004E-3</c:v>
                </c:pt>
                <c:pt idx="12088">
                  <c:v>-4.3099999999999996E-3</c:v>
                </c:pt>
                <c:pt idx="12089">
                  <c:v>-4.3160000000000004E-3</c:v>
                </c:pt>
                <c:pt idx="12090">
                  <c:v>-4.3290000000000004E-3</c:v>
                </c:pt>
                <c:pt idx="12091">
                  <c:v>-4.3429999999999996E-3</c:v>
                </c:pt>
                <c:pt idx="12092">
                  <c:v>-4.3559999999999996E-3</c:v>
                </c:pt>
                <c:pt idx="12093">
                  <c:v>-4.3689999999999996E-3</c:v>
                </c:pt>
                <c:pt idx="12094">
                  <c:v>-4.3819999999999996E-3</c:v>
                </c:pt>
                <c:pt idx="12095">
                  <c:v>-4.3889999999999997E-3</c:v>
                </c:pt>
                <c:pt idx="12096">
                  <c:v>-4.4019999999999997E-3</c:v>
                </c:pt>
                <c:pt idx="12097">
                  <c:v>-4.4079999999999996E-3</c:v>
                </c:pt>
                <c:pt idx="12098">
                  <c:v>-4.4219999999999997E-3</c:v>
                </c:pt>
                <c:pt idx="12099">
                  <c:v>-4.4279999999999996E-3</c:v>
                </c:pt>
                <c:pt idx="12100">
                  <c:v>-4.4349999999999997E-3</c:v>
                </c:pt>
                <c:pt idx="12101">
                  <c:v>-4.4409999999999996E-3</c:v>
                </c:pt>
                <c:pt idx="12102">
                  <c:v>-4.4479999999999997E-3</c:v>
                </c:pt>
                <c:pt idx="12103">
                  <c:v>-4.4549999999999998E-3</c:v>
                </c:pt>
                <c:pt idx="12104">
                  <c:v>-4.4679999999999997E-3</c:v>
                </c:pt>
                <c:pt idx="12105">
                  <c:v>-4.4679999999999997E-3</c:v>
                </c:pt>
                <c:pt idx="12106">
                  <c:v>-4.4739999999999997E-3</c:v>
                </c:pt>
                <c:pt idx="12107">
                  <c:v>-4.4809999999999997E-3</c:v>
                </c:pt>
                <c:pt idx="12108">
                  <c:v>-4.4879999999999998E-3</c:v>
                </c:pt>
                <c:pt idx="12109">
                  <c:v>-4.4939999999999997E-3</c:v>
                </c:pt>
                <c:pt idx="12110">
                  <c:v>-4.5009999999999998E-3</c:v>
                </c:pt>
                <c:pt idx="12111">
                  <c:v>-4.5069999999999997E-3</c:v>
                </c:pt>
                <c:pt idx="12112">
                  <c:v>-4.5139999999999998E-3</c:v>
                </c:pt>
                <c:pt idx="12113">
                  <c:v>-4.5139999999999998E-3</c:v>
                </c:pt>
                <c:pt idx="12114">
                  <c:v>-4.5199999999999997E-3</c:v>
                </c:pt>
                <c:pt idx="12115">
                  <c:v>-4.5269999999999998E-3</c:v>
                </c:pt>
                <c:pt idx="12116">
                  <c:v>-4.5339999999999998E-3</c:v>
                </c:pt>
                <c:pt idx="12117">
                  <c:v>-4.5399999999999998E-3</c:v>
                </c:pt>
                <c:pt idx="12118">
                  <c:v>-4.5529999999999998E-3</c:v>
                </c:pt>
                <c:pt idx="12119">
                  <c:v>-4.5599999999999998E-3</c:v>
                </c:pt>
                <c:pt idx="12120">
                  <c:v>-4.5669999999999999E-3</c:v>
                </c:pt>
                <c:pt idx="12121">
                  <c:v>-4.5729999999999998E-3</c:v>
                </c:pt>
                <c:pt idx="12122">
                  <c:v>-4.5859999999999998E-3</c:v>
                </c:pt>
                <c:pt idx="12123">
                  <c:v>-4.5929999999999999E-3</c:v>
                </c:pt>
                <c:pt idx="12124">
                  <c:v>-4.5989999999999998E-3</c:v>
                </c:pt>
                <c:pt idx="12125">
                  <c:v>-4.6129999999999999E-3</c:v>
                </c:pt>
                <c:pt idx="12126">
                  <c:v>-4.6189999999999998E-3</c:v>
                </c:pt>
                <c:pt idx="12127">
                  <c:v>-4.6259999999999999E-3</c:v>
                </c:pt>
                <c:pt idx="12128">
                  <c:v>-4.6319999999999998E-3</c:v>
                </c:pt>
                <c:pt idx="12129">
                  <c:v>-4.6389999999999999E-3</c:v>
                </c:pt>
                <c:pt idx="12130">
                  <c:v>-4.6519999999999999E-3</c:v>
                </c:pt>
                <c:pt idx="12131">
                  <c:v>-4.6589999999999999E-3</c:v>
                </c:pt>
                <c:pt idx="12132">
                  <c:v>-4.6649999999999999E-3</c:v>
                </c:pt>
                <c:pt idx="12133">
                  <c:v>-4.6719999999999999E-3</c:v>
                </c:pt>
                <c:pt idx="12134">
                  <c:v>-4.679E-3</c:v>
                </c:pt>
                <c:pt idx="12135">
                  <c:v>-4.6849999999999999E-3</c:v>
                </c:pt>
                <c:pt idx="12136">
                  <c:v>-4.6979999999999999E-3</c:v>
                </c:pt>
                <c:pt idx="12137">
                  <c:v>-4.705E-3</c:v>
                </c:pt>
                <c:pt idx="12138">
                  <c:v>-4.7109999999999999E-3</c:v>
                </c:pt>
                <c:pt idx="12139">
                  <c:v>-4.718E-3</c:v>
                </c:pt>
                <c:pt idx="12140">
                  <c:v>-4.725E-3</c:v>
                </c:pt>
                <c:pt idx="12141">
                  <c:v>-4.731E-3</c:v>
                </c:pt>
                <c:pt idx="12142">
                  <c:v>-4.738E-3</c:v>
                </c:pt>
                <c:pt idx="12143">
                  <c:v>-4.744E-3</c:v>
                </c:pt>
                <c:pt idx="12144">
                  <c:v>-4.751E-3</c:v>
                </c:pt>
                <c:pt idx="12145">
                  <c:v>-4.7580000000000001E-3</c:v>
                </c:pt>
                <c:pt idx="12146">
                  <c:v>-4.764E-3</c:v>
                </c:pt>
                <c:pt idx="12147">
                  <c:v>-4.7710000000000001E-3</c:v>
                </c:pt>
                <c:pt idx="12148">
                  <c:v>-4.777E-3</c:v>
                </c:pt>
                <c:pt idx="12149">
                  <c:v>-4.7840000000000001E-3</c:v>
                </c:pt>
                <c:pt idx="12150">
                  <c:v>-4.79E-3</c:v>
                </c:pt>
                <c:pt idx="12151">
                  <c:v>-4.797E-3</c:v>
                </c:pt>
                <c:pt idx="12152">
                  <c:v>-4.8040000000000001E-3</c:v>
                </c:pt>
                <c:pt idx="12153">
                  <c:v>-4.81E-3</c:v>
                </c:pt>
                <c:pt idx="12154">
                  <c:v>-4.8170000000000001E-3</c:v>
                </c:pt>
                <c:pt idx="12155">
                  <c:v>-4.823E-3</c:v>
                </c:pt>
                <c:pt idx="12156">
                  <c:v>-4.8300000000000001E-3</c:v>
                </c:pt>
                <c:pt idx="12157">
                  <c:v>-4.8370000000000002E-3</c:v>
                </c:pt>
                <c:pt idx="12158">
                  <c:v>-4.8430000000000001E-3</c:v>
                </c:pt>
                <c:pt idx="12159">
                  <c:v>-4.8430000000000001E-3</c:v>
                </c:pt>
                <c:pt idx="12160">
                  <c:v>-4.8500000000000001E-3</c:v>
                </c:pt>
                <c:pt idx="12161">
                  <c:v>-4.8560000000000001E-3</c:v>
                </c:pt>
                <c:pt idx="12162">
                  <c:v>-4.8630000000000001E-3</c:v>
                </c:pt>
                <c:pt idx="12163">
                  <c:v>-4.8700000000000002E-3</c:v>
                </c:pt>
                <c:pt idx="12164">
                  <c:v>-4.8700000000000002E-3</c:v>
                </c:pt>
                <c:pt idx="12165">
                  <c:v>-4.8760000000000001E-3</c:v>
                </c:pt>
                <c:pt idx="12166">
                  <c:v>-4.8830000000000002E-3</c:v>
                </c:pt>
                <c:pt idx="12167">
                  <c:v>-4.8890000000000001E-3</c:v>
                </c:pt>
                <c:pt idx="12168">
                  <c:v>-4.8960000000000002E-3</c:v>
                </c:pt>
                <c:pt idx="12169">
                  <c:v>-4.9020000000000001E-3</c:v>
                </c:pt>
                <c:pt idx="12170">
                  <c:v>-4.9090000000000002E-3</c:v>
                </c:pt>
                <c:pt idx="12171">
                  <c:v>-4.9160000000000002E-3</c:v>
                </c:pt>
                <c:pt idx="12172">
                  <c:v>-4.9220000000000002E-3</c:v>
                </c:pt>
                <c:pt idx="12173">
                  <c:v>-4.9290000000000002E-3</c:v>
                </c:pt>
                <c:pt idx="12174">
                  <c:v>-4.9350000000000002E-3</c:v>
                </c:pt>
                <c:pt idx="12175">
                  <c:v>-4.9420000000000002E-3</c:v>
                </c:pt>
                <c:pt idx="12176">
                  <c:v>-4.9490000000000003E-3</c:v>
                </c:pt>
                <c:pt idx="12177">
                  <c:v>-4.9550000000000002E-3</c:v>
                </c:pt>
                <c:pt idx="12178">
                  <c:v>-4.9620000000000003E-3</c:v>
                </c:pt>
                <c:pt idx="12179">
                  <c:v>-4.9680000000000002E-3</c:v>
                </c:pt>
                <c:pt idx="12180">
                  <c:v>-4.9750000000000003E-3</c:v>
                </c:pt>
                <c:pt idx="12181">
                  <c:v>-4.9810000000000002E-3</c:v>
                </c:pt>
                <c:pt idx="12182">
                  <c:v>-4.9880000000000002E-3</c:v>
                </c:pt>
                <c:pt idx="12183">
                  <c:v>-4.9950000000000003E-3</c:v>
                </c:pt>
                <c:pt idx="12184">
                  <c:v>-5.0010000000000002E-3</c:v>
                </c:pt>
                <c:pt idx="12185">
                  <c:v>-5.0080000000000003E-3</c:v>
                </c:pt>
                <c:pt idx="12186">
                  <c:v>-5.0140000000000002E-3</c:v>
                </c:pt>
                <c:pt idx="12187">
                  <c:v>-5.0210000000000003E-3</c:v>
                </c:pt>
                <c:pt idx="12188">
                  <c:v>-5.0280000000000004E-3</c:v>
                </c:pt>
                <c:pt idx="12189">
                  <c:v>-5.0280000000000004E-3</c:v>
                </c:pt>
                <c:pt idx="12190">
                  <c:v>-5.0340000000000003E-3</c:v>
                </c:pt>
                <c:pt idx="12191">
                  <c:v>-5.0410000000000003E-3</c:v>
                </c:pt>
                <c:pt idx="12192">
                  <c:v>-5.0410000000000003E-3</c:v>
                </c:pt>
                <c:pt idx="12193">
                  <c:v>-5.0470000000000003E-3</c:v>
                </c:pt>
                <c:pt idx="12194">
                  <c:v>-5.0470000000000003E-3</c:v>
                </c:pt>
                <c:pt idx="12195">
                  <c:v>-5.0540000000000003E-3</c:v>
                </c:pt>
                <c:pt idx="12196">
                  <c:v>-5.0540000000000003E-3</c:v>
                </c:pt>
                <c:pt idx="12197">
                  <c:v>-5.0610000000000004E-3</c:v>
                </c:pt>
                <c:pt idx="12198">
                  <c:v>-5.0610000000000004E-3</c:v>
                </c:pt>
                <c:pt idx="12199">
                  <c:v>-5.0610000000000004E-3</c:v>
                </c:pt>
                <c:pt idx="12200">
                  <c:v>-5.0670000000000003E-3</c:v>
                </c:pt>
                <c:pt idx="12201">
                  <c:v>-5.0740000000000004E-3</c:v>
                </c:pt>
                <c:pt idx="12202">
                  <c:v>-5.0740000000000004E-3</c:v>
                </c:pt>
                <c:pt idx="12203">
                  <c:v>-5.0800000000000003E-3</c:v>
                </c:pt>
                <c:pt idx="12204">
                  <c:v>-5.0800000000000003E-3</c:v>
                </c:pt>
                <c:pt idx="12205">
                  <c:v>-5.0870000000000004E-3</c:v>
                </c:pt>
                <c:pt idx="12206">
                  <c:v>-5.0870000000000004E-3</c:v>
                </c:pt>
                <c:pt idx="12207">
                  <c:v>-5.0930000000000003E-3</c:v>
                </c:pt>
                <c:pt idx="12208">
                  <c:v>-5.1000000000000004E-3</c:v>
                </c:pt>
                <c:pt idx="12209">
                  <c:v>-5.1070000000000004E-3</c:v>
                </c:pt>
                <c:pt idx="12210">
                  <c:v>-5.1070000000000004E-3</c:v>
                </c:pt>
                <c:pt idx="12211">
                  <c:v>-5.1130000000000004E-3</c:v>
                </c:pt>
                <c:pt idx="12212">
                  <c:v>-5.1200000000000004E-3</c:v>
                </c:pt>
                <c:pt idx="12213">
                  <c:v>-5.1330000000000004E-3</c:v>
                </c:pt>
                <c:pt idx="12214">
                  <c:v>-5.1399999999999996E-3</c:v>
                </c:pt>
                <c:pt idx="12215">
                  <c:v>-5.1460000000000004E-3</c:v>
                </c:pt>
                <c:pt idx="12216">
                  <c:v>-5.1590000000000004E-3</c:v>
                </c:pt>
                <c:pt idx="12217">
                  <c:v>-5.1659999999999996E-3</c:v>
                </c:pt>
                <c:pt idx="12218">
                  <c:v>-5.1789999999999996E-3</c:v>
                </c:pt>
                <c:pt idx="12219">
                  <c:v>-5.1859999999999996E-3</c:v>
                </c:pt>
                <c:pt idx="12220">
                  <c:v>-5.1989999999999996E-3</c:v>
                </c:pt>
                <c:pt idx="12221">
                  <c:v>-5.2050000000000004E-3</c:v>
                </c:pt>
                <c:pt idx="12222">
                  <c:v>-5.2189999999999997E-3</c:v>
                </c:pt>
                <c:pt idx="12223">
                  <c:v>-5.2319999999999997E-3</c:v>
                </c:pt>
                <c:pt idx="12224">
                  <c:v>-5.2379999999999996E-3</c:v>
                </c:pt>
                <c:pt idx="12225">
                  <c:v>-5.2519999999999997E-3</c:v>
                </c:pt>
                <c:pt idx="12226">
                  <c:v>-5.2579999999999997E-3</c:v>
                </c:pt>
                <c:pt idx="12227">
                  <c:v>-5.2709999999999996E-3</c:v>
                </c:pt>
                <c:pt idx="12228">
                  <c:v>-5.2779999999999997E-3</c:v>
                </c:pt>
                <c:pt idx="12229">
                  <c:v>-5.2909999999999997E-3</c:v>
                </c:pt>
                <c:pt idx="12230">
                  <c:v>-5.2979999999999998E-3</c:v>
                </c:pt>
                <c:pt idx="12231">
                  <c:v>-5.3109999999999997E-3</c:v>
                </c:pt>
                <c:pt idx="12232">
                  <c:v>-5.3169999999999997E-3</c:v>
                </c:pt>
                <c:pt idx="12233">
                  <c:v>-5.3239999999999997E-3</c:v>
                </c:pt>
                <c:pt idx="12234">
                  <c:v>-5.3369999999999997E-3</c:v>
                </c:pt>
                <c:pt idx="12235">
                  <c:v>-5.3439999999999998E-3</c:v>
                </c:pt>
                <c:pt idx="12236">
                  <c:v>-5.3499999999999997E-3</c:v>
                </c:pt>
                <c:pt idx="12237">
                  <c:v>-5.3569999999999998E-3</c:v>
                </c:pt>
                <c:pt idx="12238">
                  <c:v>-5.3639999999999998E-3</c:v>
                </c:pt>
                <c:pt idx="12239">
                  <c:v>-5.3699999999999998E-3</c:v>
                </c:pt>
                <c:pt idx="12240">
                  <c:v>-5.3769999999999998E-3</c:v>
                </c:pt>
                <c:pt idx="12241">
                  <c:v>-5.3829999999999998E-3</c:v>
                </c:pt>
                <c:pt idx="12242">
                  <c:v>-5.3899999999999998E-3</c:v>
                </c:pt>
                <c:pt idx="12243">
                  <c:v>-5.3899999999999998E-3</c:v>
                </c:pt>
                <c:pt idx="12244">
                  <c:v>-5.3959999999999998E-3</c:v>
                </c:pt>
                <c:pt idx="12245">
                  <c:v>-5.3959999999999998E-3</c:v>
                </c:pt>
                <c:pt idx="12246">
                  <c:v>-5.4029999999999998E-3</c:v>
                </c:pt>
                <c:pt idx="12247">
                  <c:v>-5.4029999999999998E-3</c:v>
                </c:pt>
                <c:pt idx="12248">
                  <c:v>-5.4099999999999999E-3</c:v>
                </c:pt>
                <c:pt idx="12249">
                  <c:v>-5.4099999999999999E-3</c:v>
                </c:pt>
                <c:pt idx="12250">
                  <c:v>-5.4099999999999999E-3</c:v>
                </c:pt>
                <c:pt idx="12251">
                  <c:v>-5.4159999999999998E-3</c:v>
                </c:pt>
                <c:pt idx="12252">
                  <c:v>-5.4159999999999998E-3</c:v>
                </c:pt>
                <c:pt idx="12253">
                  <c:v>-5.4159999999999998E-3</c:v>
                </c:pt>
                <c:pt idx="12254">
                  <c:v>-5.4159999999999998E-3</c:v>
                </c:pt>
                <c:pt idx="12255">
                  <c:v>-5.4159999999999998E-3</c:v>
                </c:pt>
                <c:pt idx="12256">
                  <c:v>-5.4159999999999998E-3</c:v>
                </c:pt>
                <c:pt idx="12257">
                  <c:v>-5.4159999999999998E-3</c:v>
                </c:pt>
                <c:pt idx="12258">
                  <c:v>-5.4159999999999998E-3</c:v>
                </c:pt>
                <c:pt idx="12259">
                  <c:v>-5.4159999999999998E-3</c:v>
                </c:pt>
                <c:pt idx="12260">
                  <c:v>-5.4159999999999998E-3</c:v>
                </c:pt>
                <c:pt idx="12261">
                  <c:v>-5.4159999999999998E-3</c:v>
                </c:pt>
                <c:pt idx="12262">
                  <c:v>-5.4159999999999998E-3</c:v>
                </c:pt>
                <c:pt idx="12263">
                  <c:v>-5.4159999999999998E-3</c:v>
                </c:pt>
                <c:pt idx="12264">
                  <c:v>-5.4229999999999999E-3</c:v>
                </c:pt>
                <c:pt idx="12265">
                  <c:v>-5.4229999999999999E-3</c:v>
                </c:pt>
                <c:pt idx="12266">
                  <c:v>-5.4289999999999998E-3</c:v>
                </c:pt>
                <c:pt idx="12267">
                  <c:v>-5.4289999999999998E-3</c:v>
                </c:pt>
                <c:pt idx="12268">
                  <c:v>-5.4359999999999999E-3</c:v>
                </c:pt>
                <c:pt idx="12269">
                  <c:v>-5.4429999999999999E-3</c:v>
                </c:pt>
                <c:pt idx="12270">
                  <c:v>-5.4489999999999999E-3</c:v>
                </c:pt>
                <c:pt idx="12271">
                  <c:v>-5.4489999999999999E-3</c:v>
                </c:pt>
                <c:pt idx="12272">
                  <c:v>-5.4559999999999999E-3</c:v>
                </c:pt>
                <c:pt idx="12273">
                  <c:v>-5.4619999999999998E-3</c:v>
                </c:pt>
                <c:pt idx="12274">
                  <c:v>-5.4749999999999998E-3</c:v>
                </c:pt>
                <c:pt idx="12275">
                  <c:v>-5.4819999999999999E-3</c:v>
                </c:pt>
                <c:pt idx="12276">
                  <c:v>-5.489E-3</c:v>
                </c:pt>
                <c:pt idx="12277">
                  <c:v>-5.4949999999999999E-3</c:v>
                </c:pt>
                <c:pt idx="12278">
                  <c:v>-5.5079999999999999E-3</c:v>
                </c:pt>
                <c:pt idx="12279">
                  <c:v>-5.5149999999999999E-3</c:v>
                </c:pt>
                <c:pt idx="12280">
                  <c:v>-5.5279999999999999E-3</c:v>
                </c:pt>
                <c:pt idx="12281">
                  <c:v>-5.535E-3</c:v>
                </c:pt>
                <c:pt idx="12282">
                  <c:v>-5.5409999999999999E-3</c:v>
                </c:pt>
                <c:pt idx="12283">
                  <c:v>-5.548E-3</c:v>
                </c:pt>
                <c:pt idx="12284">
                  <c:v>-5.561E-3</c:v>
                </c:pt>
                <c:pt idx="12285">
                  <c:v>-5.568E-3</c:v>
                </c:pt>
                <c:pt idx="12286">
                  <c:v>-5.574E-3</c:v>
                </c:pt>
                <c:pt idx="12287">
                  <c:v>-5.574E-3</c:v>
                </c:pt>
                <c:pt idx="12288">
                  <c:v>-5.581E-3</c:v>
                </c:pt>
                <c:pt idx="12289">
                  <c:v>-5.587E-3</c:v>
                </c:pt>
                <c:pt idx="12290">
                  <c:v>-5.594E-3</c:v>
                </c:pt>
                <c:pt idx="12291">
                  <c:v>-5.594E-3</c:v>
                </c:pt>
                <c:pt idx="12292">
                  <c:v>-5.6010000000000001E-3</c:v>
                </c:pt>
                <c:pt idx="12293">
                  <c:v>-5.607E-3</c:v>
                </c:pt>
                <c:pt idx="12294">
                  <c:v>-5.607E-3</c:v>
                </c:pt>
                <c:pt idx="12295">
                  <c:v>-5.6140000000000001E-3</c:v>
                </c:pt>
                <c:pt idx="12296">
                  <c:v>-5.62E-3</c:v>
                </c:pt>
                <c:pt idx="12297">
                  <c:v>-5.6270000000000001E-3</c:v>
                </c:pt>
                <c:pt idx="12298">
                  <c:v>-5.6270000000000001E-3</c:v>
                </c:pt>
                <c:pt idx="12299">
                  <c:v>-5.6340000000000001E-3</c:v>
                </c:pt>
                <c:pt idx="12300">
                  <c:v>-5.64E-3</c:v>
                </c:pt>
                <c:pt idx="12301">
                  <c:v>-5.6470000000000001E-3</c:v>
                </c:pt>
                <c:pt idx="12302">
                  <c:v>-5.653E-3</c:v>
                </c:pt>
                <c:pt idx="12303">
                  <c:v>-5.6600000000000001E-3</c:v>
                </c:pt>
                <c:pt idx="12304">
                  <c:v>-5.6670000000000002E-3</c:v>
                </c:pt>
                <c:pt idx="12305">
                  <c:v>-5.6730000000000001E-3</c:v>
                </c:pt>
                <c:pt idx="12306">
                  <c:v>-5.6800000000000002E-3</c:v>
                </c:pt>
                <c:pt idx="12307">
                  <c:v>-5.6860000000000001E-3</c:v>
                </c:pt>
                <c:pt idx="12308">
                  <c:v>-5.6990000000000001E-3</c:v>
                </c:pt>
                <c:pt idx="12309">
                  <c:v>-5.7060000000000001E-3</c:v>
                </c:pt>
                <c:pt idx="12310">
                  <c:v>-5.7130000000000002E-3</c:v>
                </c:pt>
                <c:pt idx="12311">
                  <c:v>-5.7260000000000002E-3</c:v>
                </c:pt>
                <c:pt idx="12312">
                  <c:v>-5.7390000000000002E-3</c:v>
                </c:pt>
                <c:pt idx="12313">
                  <c:v>-5.7460000000000002E-3</c:v>
                </c:pt>
                <c:pt idx="12314">
                  <c:v>-5.7590000000000002E-3</c:v>
                </c:pt>
                <c:pt idx="12315">
                  <c:v>-5.7650000000000002E-3</c:v>
                </c:pt>
                <c:pt idx="12316">
                  <c:v>-5.7780000000000001E-3</c:v>
                </c:pt>
                <c:pt idx="12317">
                  <c:v>-5.7850000000000002E-3</c:v>
                </c:pt>
                <c:pt idx="12318">
                  <c:v>-5.7920000000000003E-3</c:v>
                </c:pt>
                <c:pt idx="12319">
                  <c:v>-5.7980000000000002E-3</c:v>
                </c:pt>
                <c:pt idx="12320">
                  <c:v>-5.8050000000000003E-3</c:v>
                </c:pt>
                <c:pt idx="12321">
                  <c:v>-5.8110000000000002E-3</c:v>
                </c:pt>
                <c:pt idx="12322">
                  <c:v>-5.8180000000000003E-3</c:v>
                </c:pt>
                <c:pt idx="12323">
                  <c:v>-5.8250000000000003E-3</c:v>
                </c:pt>
                <c:pt idx="12324">
                  <c:v>-5.8310000000000002E-3</c:v>
                </c:pt>
                <c:pt idx="12325">
                  <c:v>-5.8310000000000002E-3</c:v>
                </c:pt>
                <c:pt idx="12326">
                  <c:v>-5.8380000000000003E-3</c:v>
                </c:pt>
                <c:pt idx="12327">
                  <c:v>-5.8440000000000002E-3</c:v>
                </c:pt>
                <c:pt idx="12328">
                  <c:v>-5.8440000000000002E-3</c:v>
                </c:pt>
                <c:pt idx="12329">
                  <c:v>-5.8510000000000003E-3</c:v>
                </c:pt>
                <c:pt idx="12330">
                  <c:v>-5.8510000000000003E-3</c:v>
                </c:pt>
                <c:pt idx="12331">
                  <c:v>-5.8580000000000004E-3</c:v>
                </c:pt>
                <c:pt idx="12332">
                  <c:v>-5.8580000000000004E-3</c:v>
                </c:pt>
                <c:pt idx="12333">
                  <c:v>-5.8580000000000004E-3</c:v>
                </c:pt>
                <c:pt idx="12334">
                  <c:v>-5.8640000000000003E-3</c:v>
                </c:pt>
                <c:pt idx="12335">
                  <c:v>-5.8640000000000003E-3</c:v>
                </c:pt>
                <c:pt idx="12336">
                  <c:v>-5.8640000000000003E-3</c:v>
                </c:pt>
                <c:pt idx="12337">
                  <c:v>-5.8710000000000004E-3</c:v>
                </c:pt>
                <c:pt idx="12338">
                  <c:v>-5.8710000000000004E-3</c:v>
                </c:pt>
                <c:pt idx="12339">
                  <c:v>-5.8770000000000003E-3</c:v>
                </c:pt>
                <c:pt idx="12340">
                  <c:v>-5.8840000000000003E-3</c:v>
                </c:pt>
                <c:pt idx="12341">
                  <c:v>-5.8900000000000003E-3</c:v>
                </c:pt>
                <c:pt idx="12342">
                  <c:v>-5.8970000000000003E-3</c:v>
                </c:pt>
                <c:pt idx="12343">
                  <c:v>-5.9040000000000004E-3</c:v>
                </c:pt>
                <c:pt idx="12344">
                  <c:v>-5.9100000000000003E-3</c:v>
                </c:pt>
                <c:pt idx="12345">
                  <c:v>-5.9170000000000004E-3</c:v>
                </c:pt>
                <c:pt idx="12346">
                  <c:v>-5.9300000000000004E-3</c:v>
                </c:pt>
                <c:pt idx="12347">
                  <c:v>-5.9369999999999996E-3</c:v>
                </c:pt>
                <c:pt idx="12348">
                  <c:v>-5.9430000000000004E-3</c:v>
                </c:pt>
                <c:pt idx="12349">
                  <c:v>-5.9560000000000004E-3</c:v>
                </c:pt>
                <c:pt idx="12350">
                  <c:v>-5.9630000000000004E-3</c:v>
                </c:pt>
                <c:pt idx="12351">
                  <c:v>-5.9690000000000003E-3</c:v>
                </c:pt>
                <c:pt idx="12352">
                  <c:v>-5.9829999999999996E-3</c:v>
                </c:pt>
                <c:pt idx="12353">
                  <c:v>-5.9890000000000004E-3</c:v>
                </c:pt>
                <c:pt idx="12354">
                  <c:v>-6.0020000000000004E-3</c:v>
                </c:pt>
                <c:pt idx="12355">
                  <c:v>-6.0089999999999996E-3</c:v>
                </c:pt>
                <c:pt idx="12356">
                  <c:v>-6.0219999999999996E-3</c:v>
                </c:pt>
                <c:pt idx="12357">
                  <c:v>-6.0289999999999996E-3</c:v>
                </c:pt>
                <c:pt idx="12358">
                  <c:v>-6.0350000000000004E-3</c:v>
                </c:pt>
                <c:pt idx="12359">
                  <c:v>-6.0489999999999997E-3</c:v>
                </c:pt>
                <c:pt idx="12360">
                  <c:v>-6.0549999999999996E-3</c:v>
                </c:pt>
                <c:pt idx="12361">
                  <c:v>-6.0619999999999997E-3</c:v>
                </c:pt>
                <c:pt idx="12362">
                  <c:v>-6.0679999999999996E-3</c:v>
                </c:pt>
                <c:pt idx="12363">
                  <c:v>-6.0749999999999997E-3</c:v>
                </c:pt>
                <c:pt idx="12364">
                  <c:v>-6.0809999999999996E-3</c:v>
                </c:pt>
                <c:pt idx="12365">
                  <c:v>-6.0879999999999997E-3</c:v>
                </c:pt>
                <c:pt idx="12366">
                  <c:v>-6.0949999999999997E-3</c:v>
                </c:pt>
                <c:pt idx="12367">
                  <c:v>-6.1009999999999997E-3</c:v>
                </c:pt>
                <c:pt idx="12368">
                  <c:v>-6.1009999999999997E-3</c:v>
                </c:pt>
                <c:pt idx="12369">
                  <c:v>-6.1079999999999997E-3</c:v>
                </c:pt>
                <c:pt idx="12370">
                  <c:v>-6.1139999999999996E-3</c:v>
                </c:pt>
                <c:pt idx="12371">
                  <c:v>-6.1209999999999997E-3</c:v>
                </c:pt>
                <c:pt idx="12372">
                  <c:v>-6.1209999999999997E-3</c:v>
                </c:pt>
                <c:pt idx="12373">
                  <c:v>-6.1279999999999998E-3</c:v>
                </c:pt>
                <c:pt idx="12374">
                  <c:v>-6.1279999999999998E-3</c:v>
                </c:pt>
                <c:pt idx="12375">
                  <c:v>-6.1339999999999997E-3</c:v>
                </c:pt>
                <c:pt idx="12376">
                  <c:v>-6.1409999999999998E-3</c:v>
                </c:pt>
                <c:pt idx="12377">
                  <c:v>-6.1409999999999998E-3</c:v>
                </c:pt>
                <c:pt idx="12378">
                  <c:v>-6.1469999999999997E-3</c:v>
                </c:pt>
                <c:pt idx="12379">
                  <c:v>-6.1539999999999997E-3</c:v>
                </c:pt>
                <c:pt idx="12380">
                  <c:v>-6.1539999999999997E-3</c:v>
                </c:pt>
                <c:pt idx="12381">
                  <c:v>-6.1599999999999997E-3</c:v>
                </c:pt>
                <c:pt idx="12382">
                  <c:v>-6.1599999999999997E-3</c:v>
                </c:pt>
                <c:pt idx="12383">
                  <c:v>-6.1599999999999997E-3</c:v>
                </c:pt>
                <c:pt idx="12384">
                  <c:v>-6.1669999999999997E-3</c:v>
                </c:pt>
                <c:pt idx="12385">
                  <c:v>-6.1669999999999997E-3</c:v>
                </c:pt>
                <c:pt idx="12386">
                  <c:v>-6.1739999999999998E-3</c:v>
                </c:pt>
                <c:pt idx="12387">
                  <c:v>-6.1739999999999998E-3</c:v>
                </c:pt>
                <c:pt idx="12388">
                  <c:v>-6.1739999999999998E-3</c:v>
                </c:pt>
                <c:pt idx="12389">
                  <c:v>-6.1799999999999997E-3</c:v>
                </c:pt>
                <c:pt idx="12390">
                  <c:v>-6.1799999999999997E-3</c:v>
                </c:pt>
                <c:pt idx="12391">
                  <c:v>-6.1869999999999998E-3</c:v>
                </c:pt>
                <c:pt idx="12392">
                  <c:v>-6.1869999999999998E-3</c:v>
                </c:pt>
                <c:pt idx="12393">
                  <c:v>-6.1929999999999997E-3</c:v>
                </c:pt>
                <c:pt idx="12394">
                  <c:v>-6.1929999999999997E-3</c:v>
                </c:pt>
                <c:pt idx="12395">
                  <c:v>-6.1999999999999998E-3</c:v>
                </c:pt>
                <c:pt idx="12396">
                  <c:v>-6.1999999999999998E-3</c:v>
                </c:pt>
                <c:pt idx="12397">
                  <c:v>-6.2069999999999998E-3</c:v>
                </c:pt>
                <c:pt idx="12398">
                  <c:v>-6.2069999999999998E-3</c:v>
                </c:pt>
                <c:pt idx="12399">
                  <c:v>-6.2129999999999998E-3</c:v>
                </c:pt>
                <c:pt idx="12400">
                  <c:v>-6.2199999999999998E-3</c:v>
                </c:pt>
                <c:pt idx="12401">
                  <c:v>-6.2199999999999998E-3</c:v>
                </c:pt>
                <c:pt idx="12402">
                  <c:v>-6.2259999999999998E-3</c:v>
                </c:pt>
                <c:pt idx="12403">
                  <c:v>-6.2329999999999998E-3</c:v>
                </c:pt>
                <c:pt idx="12404">
                  <c:v>-6.2399999999999999E-3</c:v>
                </c:pt>
                <c:pt idx="12405">
                  <c:v>-6.2459999999999998E-3</c:v>
                </c:pt>
                <c:pt idx="12406">
                  <c:v>-6.2529999999999999E-3</c:v>
                </c:pt>
                <c:pt idx="12407">
                  <c:v>-6.2659999999999999E-3</c:v>
                </c:pt>
                <c:pt idx="12408">
                  <c:v>-6.2719999999999998E-3</c:v>
                </c:pt>
                <c:pt idx="12409">
                  <c:v>-6.2789999999999999E-3</c:v>
                </c:pt>
                <c:pt idx="12410">
                  <c:v>-6.2919999999999998E-3</c:v>
                </c:pt>
                <c:pt idx="12411">
                  <c:v>-6.2989999999999999E-3</c:v>
                </c:pt>
                <c:pt idx="12412">
                  <c:v>-6.3049999999999998E-3</c:v>
                </c:pt>
                <c:pt idx="12413">
                  <c:v>-6.319E-3</c:v>
                </c:pt>
                <c:pt idx="12414">
                  <c:v>-6.3249999999999999E-3</c:v>
                </c:pt>
                <c:pt idx="12415">
                  <c:v>-6.332E-3</c:v>
                </c:pt>
                <c:pt idx="12416">
                  <c:v>-6.3379999999999999E-3</c:v>
                </c:pt>
                <c:pt idx="12417">
                  <c:v>-6.352E-3</c:v>
                </c:pt>
                <c:pt idx="12418">
                  <c:v>-6.3579999999999999E-3</c:v>
                </c:pt>
                <c:pt idx="12419">
                  <c:v>-6.365E-3</c:v>
                </c:pt>
                <c:pt idx="12420">
                  <c:v>-6.3709999999999999E-3</c:v>
                </c:pt>
                <c:pt idx="12421">
                  <c:v>-6.378E-3</c:v>
                </c:pt>
                <c:pt idx="12422">
                  <c:v>-6.3839999999999999E-3</c:v>
                </c:pt>
                <c:pt idx="12423">
                  <c:v>-6.391E-3</c:v>
                </c:pt>
                <c:pt idx="12424">
                  <c:v>-6.398E-3</c:v>
                </c:pt>
                <c:pt idx="12425">
                  <c:v>-6.404E-3</c:v>
                </c:pt>
                <c:pt idx="12426">
                  <c:v>-6.411E-3</c:v>
                </c:pt>
                <c:pt idx="12427">
                  <c:v>-6.411E-3</c:v>
                </c:pt>
                <c:pt idx="12428">
                  <c:v>-6.417E-3</c:v>
                </c:pt>
                <c:pt idx="12429">
                  <c:v>-6.417E-3</c:v>
                </c:pt>
                <c:pt idx="12430">
                  <c:v>-6.424E-3</c:v>
                </c:pt>
                <c:pt idx="12431">
                  <c:v>-6.424E-3</c:v>
                </c:pt>
                <c:pt idx="12432">
                  <c:v>-6.424E-3</c:v>
                </c:pt>
                <c:pt idx="12433">
                  <c:v>-6.424E-3</c:v>
                </c:pt>
                <c:pt idx="12434">
                  <c:v>-6.4310000000000001E-3</c:v>
                </c:pt>
                <c:pt idx="12435">
                  <c:v>-6.4310000000000001E-3</c:v>
                </c:pt>
                <c:pt idx="12436">
                  <c:v>-6.4310000000000001E-3</c:v>
                </c:pt>
                <c:pt idx="12437">
                  <c:v>-6.4310000000000001E-3</c:v>
                </c:pt>
                <c:pt idx="12438">
                  <c:v>-6.437E-3</c:v>
                </c:pt>
                <c:pt idx="12439">
                  <c:v>-6.437E-3</c:v>
                </c:pt>
                <c:pt idx="12440">
                  <c:v>-6.437E-3</c:v>
                </c:pt>
                <c:pt idx="12441">
                  <c:v>-6.4440000000000001E-3</c:v>
                </c:pt>
                <c:pt idx="12442">
                  <c:v>-6.4440000000000001E-3</c:v>
                </c:pt>
                <c:pt idx="12443">
                  <c:v>-6.45E-3</c:v>
                </c:pt>
                <c:pt idx="12444">
                  <c:v>-6.45E-3</c:v>
                </c:pt>
                <c:pt idx="12445">
                  <c:v>-6.4570000000000001E-3</c:v>
                </c:pt>
                <c:pt idx="12446">
                  <c:v>-6.4570000000000001E-3</c:v>
                </c:pt>
                <c:pt idx="12447">
                  <c:v>-6.463E-3</c:v>
                </c:pt>
                <c:pt idx="12448">
                  <c:v>-6.4700000000000001E-3</c:v>
                </c:pt>
                <c:pt idx="12449">
                  <c:v>-6.4700000000000001E-3</c:v>
                </c:pt>
                <c:pt idx="12450">
                  <c:v>-6.4770000000000001E-3</c:v>
                </c:pt>
                <c:pt idx="12451">
                  <c:v>-6.483E-3</c:v>
                </c:pt>
                <c:pt idx="12452">
                  <c:v>-6.4900000000000001E-3</c:v>
                </c:pt>
                <c:pt idx="12453">
                  <c:v>-6.496E-3</c:v>
                </c:pt>
                <c:pt idx="12454">
                  <c:v>-6.5030000000000001E-3</c:v>
                </c:pt>
                <c:pt idx="12455">
                  <c:v>-6.5100000000000002E-3</c:v>
                </c:pt>
                <c:pt idx="12456">
                  <c:v>-6.5230000000000002E-3</c:v>
                </c:pt>
                <c:pt idx="12457">
                  <c:v>-6.5290000000000001E-3</c:v>
                </c:pt>
                <c:pt idx="12458">
                  <c:v>-6.5360000000000001E-3</c:v>
                </c:pt>
                <c:pt idx="12459">
                  <c:v>-6.5430000000000002E-3</c:v>
                </c:pt>
                <c:pt idx="12460">
                  <c:v>-6.5560000000000002E-3</c:v>
                </c:pt>
                <c:pt idx="12461">
                  <c:v>-6.5620000000000001E-3</c:v>
                </c:pt>
                <c:pt idx="12462">
                  <c:v>-6.5690000000000002E-3</c:v>
                </c:pt>
                <c:pt idx="12463">
                  <c:v>-6.5750000000000001E-3</c:v>
                </c:pt>
                <c:pt idx="12464">
                  <c:v>-6.5750000000000001E-3</c:v>
                </c:pt>
                <c:pt idx="12465">
                  <c:v>-6.5820000000000002E-3</c:v>
                </c:pt>
                <c:pt idx="12466">
                  <c:v>-6.5890000000000002E-3</c:v>
                </c:pt>
                <c:pt idx="12467">
                  <c:v>-6.5950000000000002E-3</c:v>
                </c:pt>
                <c:pt idx="12468">
                  <c:v>-6.6020000000000002E-3</c:v>
                </c:pt>
                <c:pt idx="12469">
                  <c:v>-6.6020000000000002E-3</c:v>
                </c:pt>
                <c:pt idx="12470">
                  <c:v>-6.6080000000000002E-3</c:v>
                </c:pt>
                <c:pt idx="12471">
                  <c:v>-6.6080000000000002E-3</c:v>
                </c:pt>
                <c:pt idx="12472">
                  <c:v>-6.6150000000000002E-3</c:v>
                </c:pt>
                <c:pt idx="12473">
                  <c:v>-6.6150000000000002E-3</c:v>
                </c:pt>
                <c:pt idx="12474">
                  <c:v>-6.6220000000000003E-3</c:v>
                </c:pt>
                <c:pt idx="12475">
                  <c:v>-6.6220000000000003E-3</c:v>
                </c:pt>
                <c:pt idx="12476">
                  <c:v>-6.6280000000000002E-3</c:v>
                </c:pt>
                <c:pt idx="12477">
                  <c:v>-6.6280000000000002E-3</c:v>
                </c:pt>
                <c:pt idx="12478">
                  <c:v>-6.6280000000000002E-3</c:v>
                </c:pt>
                <c:pt idx="12479">
                  <c:v>-6.6350000000000003E-3</c:v>
                </c:pt>
                <c:pt idx="12480">
                  <c:v>-6.6350000000000003E-3</c:v>
                </c:pt>
                <c:pt idx="12481">
                  <c:v>-6.6410000000000002E-3</c:v>
                </c:pt>
                <c:pt idx="12482">
                  <c:v>-6.6410000000000002E-3</c:v>
                </c:pt>
                <c:pt idx="12483">
                  <c:v>-6.6480000000000003E-3</c:v>
                </c:pt>
                <c:pt idx="12484">
                  <c:v>-6.6540000000000002E-3</c:v>
                </c:pt>
                <c:pt idx="12485">
                  <c:v>-6.6610000000000003E-3</c:v>
                </c:pt>
                <c:pt idx="12486">
                  <c:v>-6.6680000000000003E-3</c:v>
                </c:pt>
                <c:pt idx="12487">
                  <c:v>-6.6740000000000002E-3</c:v>
                </c:pt>
                <c:pt idx="12488">
                  <c:v>-6.6810000000000003E-3</c:v>
                </c:pt>
                <c:pt idx="12489">
                  <c:v>-6.6940000000000003E-3</c:v>
                </c:pt>
                <c:pt idx="12490">
                  <c:v>-6.7070000000000003E-3</c:v>
                </c:pt>
                <c:pt idx="12491">
                  <c:v>-6.7140000000000003E-3</c:v>
                </c:pt>
                <c:pt idx="12492">
                  <c:v>-6.7270000000000003E-3</c:v>
                </c:pt>
                <c:pt idx="12493">
                  <c:v>-6.7400000000000003E-3</c:v>
                </c:pt>
                <c:pt idx="12494">
                  <c:v>-6.7530000000000003E-3</c:v>
                </c:pt>
                <c:pt idx="12495">
                  <c:v>-6.7730000000000004E-3</c:v>
                </c:pt>
                <c:pt idx="12496">
                  <c:v>-6.7860000000000004E-3</c:v>
                </c:pt>
                <c:pt idx="12497">
                  <c:v>-6.7990000000000004E-3</c:v>
                </c:pt>
                <c:pt idx="12498">
                  <c:v>-6.8190000000000004E-3</c:v>
                </c:pt>
                <c:pt idx="12499">
                  <c:v>-6.8320000000000004E-3</c:v>
                </c:pt>
                <c:pt idx="12500">
                  <c:v>-6.8459999999999997E-3</c:v>
                </c:pt>
                <c:pt idx="12501">
                  <c:v>-6.8649999999999996E-3</c:v>
                </c:pt>
                <c:pt idx="12502">
                  <c:v>-6.8780000000000004E-3</c:v>
                </c:pt>
                <c:pt idx="12503">
                  <c:v>-6.8919999999999997E-3</c:v>
                </c:pt>
                <c:pt idx="12504">
                  <c:v>-6.9109999999999996E-3</c:v>
                </c:pt>
                <c:pt idx="12505">
                  <c:v>-6.9179999999999997E-3</c:v>
                </c:pt>
                <c:pt idx="12506">
                  <c:v>-6.9309999999999997E-3</c:v>
                </c:pt>
                <c:pt idx="12507">
                  <c:v>-6.9439999999999997E-3</c:v>
                </c:pt>
                <c:pt idx="12508">
                  <c:v>-6.9509999999999997E-3</c:v>
                </c:pt>
                <c:pt idx="12509">
                  <c:v>-6.9569999999999996E-3</c:v>
                </c:pt>
                <c:pt idx="12510">
                  <c:v>-6.9639999999999997E-3</c:v>
                </c:pt>
                <c:pt idx="12511">
                  <c:v>-6.9709999999999998E-3</c:v>
                </c:pt>
                <c:pt idx="12512">
                  <c:v>-6.9709999999999998E-3</c:v>
                </c:pt>
                <c:pt idx="12513">
                  <c:v>-6.9709999999999998E-3</c:v>
                </c:pt>
                <c:pt idx="12514">
                  <c:v>-6.9709999999999998E-3</c:v>
                </c:pt>
                <c:pt idx="12515">
                  <c:v>-6.9709999999999998E-3</c:v>
                </c:pt>
                <c:pt idx="12516">
                  <c:v>-6.9709999999999998E-3</c:v>
                </c:pt>
                <c:pt idx="12517">
                  <c:v>-6.9639999999999997E-3</c:v>
                </c:pt>
                <c:pt idx="12518">
                  <c:v>-6.9569999999999996E-3</c:v>
                </c:pt>
                <c:pt idx="12519">
                  <c:v>-6.9569999999999996E-3</c:v>
                </c:pt>
                <c:pt idx="12520">
                  <c:v>-6.9509999999999997E-3</c:v>
                </c:pt>
                <c:pt idx="12521">
                  <c:v>-6.9439999999999997E-3</c:v>
                </c:pt>
                <c:pt idx="12522">
                  <c:v>-6.9379999999999997E-3</c:v>
                </c:pt>
                <c:pt idx="12523">
                  <c:v>-6.9309999999999997E-3</c:v>
                </c:pt>
                <c:pt idx="12524">
                  <c:v>-6.9309999999999997E-3</c:v>
                </c:pt>
                <c:pt idx="12525">
                  <c:v>-6.9249999999999997E-3</c:v>
                </c:pt>
                <c:pt idx="12526">
                  <c:v>-6.9179999999999997E-3</c:v>
                </c:pt>
                <c:pt idx="12527">
                  <c:v>-6.9179999999999997E-3</c:v>
                </c:pt>
                <c:pt idx="12528">
                  <c:v>-6.9109999999999996E-3</c:v>
                </c:pt>
                <c:pt idx="12529">
                  <c:v>-6.9109999999999996E-3</c:v>
                </c:pt>
                <c:pt idx="12530">
                  <c:v>-6.9109999999999996E-3</c:v>
                </c:pt>
                <c:pt idx="12531">
                  <c:v>-6.9109999999999996E-3</c:v>
                </c:pt>
                <c:pt idx="12532">
                  <c:v>-6.9179999999999997E-3</c:v>
                </c:pt>
                <c:pt idx="12533">
                  <c:v>-6.9249999999999997E-3</c:v>
                </c:pt>
                <c:pt idx="12534">
                  <c:v>-6.9309999999999997E-3</c:v>
                </c:pt>
                <c:pt idx="12535">
                  <c:v>-6.9379999999999997E-3</c:v>
                </c:pt>
                <c:pt idx="12536">
                  <c:v>-6.9509999999999997E-3</c:v>
                </c:pt>
                <c:pt idx="12537">
                  <c:v>-6.9569999999999996E-3</c:v>
                </c:pt>
                <c:pt idx="12538">
                  <c:v>-6.9709999999999998E-3</c:v>
                </c:pt>
                <c:pt idx="12539">
                  <c:v>-6.9839999999999998E-3</c:v>
                </c:pt>
                <c:pt idx="12540">
                  <c:v>-6.9969999999999997E-3</c:v>
                </c:pt>
                <c:pt idx="12541">
                  <c:v>-7.0099999999999997E-3</c:v>
                </c:pt>
                <c:pt idx="12542">
                  <c:v>-7.0229999999999997E-3</c:v>
                </c:pt>
                <c:pt idx="12543">
                  <c:v>-7.0369999999999999E-3</c:v>
                </c:pt>
                <c:pt idx="12544">
                  <c:v>-7.0499999999999998E-3</c:v>
                </c:pt>
                <c:pt idx="12545">
                  <c:v>-7.0629999999999998E-3</c:v>
                </c:pt>
                <c:pt idx="12546">
                  <c:v>-7.0759999999999998E-3</c:v>
                </c:pt>
                <c:pt idx="12547">
                  <c:v>-7.0889999999999998E-3</c:v>
                </c:pt>
                <c:pt idx="12548">
                  <c:v>-7.1019999999999998E-3</c:v>
                </c:pt>
                <c:pt idx="12549">
                  <c:v>-7.1089999999999999E-3</c:v>
                </c:pt>
                <c:pt idx="12550">
                  <c:v>-7.1219999999999999E-3</c:v>
                </c:pt>
                <c:pt idx="12551">
                  <c:v>-7.1289999999999999E-3</c:v>
                </c:pt>
                <c:pt idx="12552">
                  <c:v>-7.1349999999999998E-3</c:v>
                </c:pt>
                <c:pt idx="12553">
                  <c:v>-7.1349999999999998E-3</c:v>
                </c:pt>
                <c:pt idx="12554">
                  <c:v>-7.1419999999999999E-3</c:v>
                </c:pt>
                <c:pt idx="12555">
                  <c:v>-7.1419999999999999E-3</c:v>
                </c:pt>
                <c:pt idx="12556">
                  <c:v>-7.1419999999999999E-3</c:v>
                </c:pt>
                <c:pt idx="12557">
                  <c:v>-7.1419999999999999E-3</c:v>
                </c:pt>
                <c:pt idx="12558">
                  <c:v>-7.1349999999999998E-3</c:v>
                </c:pt>
                <c:pt idx="12559">
                  <c:v>-7.1289999999999999E-3</c:v>
                </c:pt>
                <c:pt idx="12560">
                  <c:v>-7.1289999999999999E-3</c:v>
                </c:pt>
                <c:pt idx="12561">
                  <c:v>-7.1219999999999999E-3</c:v>
                </c:pt>
                <c:pt idx="12562">
                  <c:v>-7.1159999999999999E-3</c:v>
                </c:pt>
                <c:pt idx="12563">
                  <c:v>-7.1089999999999999E-3</c:v>
                </c:pt>
                <c:pt idx="12564">
                  <c:v>-7.1019999999999998E-3</c:v>
                </c:pt>
                <c:pt idx="12565">
                  <c:v>-7.0959999999999999E-3</c:v>
                </c:pt>
                <c:pt idx="12566">
                  <c:v>-7.0889999999999998E-3</c:v>
                </c:pt>
                <c:pt idx="12567">
                  <c:v>-7.0829999999999999E-3</c:v>
                </c:pt>
                <c:pt idx="12568">
                  <c:v>-7.0829999999999999E-3</c:v>
                </c:pt>
                <c:pt idx="12569">
                  <c:v>-7.0829999999999999E-3</c:v>
                </c:pt>
                <c:pt idx="12570">
                  <c:v>-7.0829999999999999E-3</c:v>
                </c:pt>
                <c:pt idx="12571">
                  <c:v>-7.0829999999999999E-3</c:v>
                </c:pt>
                <c:pt idx="12572">
                  <c:v>-7.0829999999999999E-3</c:v>
                </c:pt>
                <c:pt idx="12573">
                  <c:v>-7.0829999999999999E-3</c:v>
                </c:pt>
                <c:pt idx="12574">
                  <c:v>-7.0889999999999998E-3</c:v>
                </c:pt>
                <c:pt idx="12575">
                  <c:v>-7.0959999999999999E-3</c:v>
                </c:pt>
                <c:pt idx="12576">
                  <c:v>-7.1019999999999998E-3</c:v>
                </c:pt>
                <c:pt idx="12577">
                  <c:v>-7.1089999999999999E-3</c:v>
                </c:pt>
                <c:pt idx="12578">
                  <c:v>-7.1219999999999999E-3</c:v>
                </c:pt>
                <c:pt idx="12579">
                  <c:v>-7.1289999999999999E-3</c:v>
                </c:pt>
                <c:pt idx="12580">
                  <c:v>-7.1419999999999999E-3</c:v>
                </c:pt>
                <c:pt idx="12581">
                  <c:v>-7.1549999999999999E-3</c:v>
                </c:pt>
                <c:pt idx="12582">
                  <c:v>-7.1679999999999999E-3</c:v>
                </c:pt>
                <c:pt idx="12583">
                  <c:v>-7.1879999999999999E-3</c:v>
                </c:pt>
                <c:pt idx="12584">
                  <c:v>-7.2009999999999999E-3</c:v>
                </c:pt>
                <c:pt idx="12585">
                  <c:v>-7.2139999999999999E-3</c:v>
                </c:pt>
                <c:pt idx="12586">
                  <c:v>-7.228E-3</c:v>
                </c:pt>
                <c:pt idx="12587">
                  <c:v>-7.241E-3</c:v>
                </c:pt>
                <c:pt idx="12588">
                  <c:v>-7.254E-3</c:v>
                </c:pt>
                <c:pt idx="12589">
                  <c:v>-7.267E-3</c:v>
                </c:pt>
                <c:pt idx="12590">
                  <c:v>-7.2740000000000001E-3</c:v>
                </c:pt>
                <c:pt idx="12591">
                  <c:v>-7.2870000000000001E-3</c:v>
                </c:pt>
                <c:pt idx="12592">
                  <c:v>-7.293E-3</c:v>
                </c:pt>
                <c:pt idx="12593">
                  <c:v>-7.3000000000000001E-3</c:v>
                </c:pt>
                <c:pt idx="12594">
                  <c:v>-7.3070000000000001E-3</c:v>
                </c:pt>
                <c:pt idx="12595">
                  <c:v>-7.3070000000000001E-3</c:v>
                </c:pt>
                <c:pt idx="12596">
                  <c:v>-7.3070000000000001E-3</c:v>
                </c:pt>
                <c:pt idx="12597">
                  <c:v>-7.3130000000000001E-3</c:v>
                </c:pt>
                <c:pt idx="12598">
                  <c:v>-7.3130000000000001E-3</c:v>
                </c:pt>
                <c:pt idx="12599">
                  <c:v>-7.3130000000000001E-3</c:v>
                </c:pt>
                <c:pt idx="12600">
                  <c:v>-7.3130000000000001E-3</c:v>
                </c:pt>
                <c:pt idx="12601">
                  <c:v>-7.3070000000000001E-3</c:v>
                </c:pt>
                <c:pt idx="12602">
                  <c:v>-7.3070000000000001E-3</c:v>
                </c:pt>
                <c:pt idx="12603">
                  <c:v>-7.3070000000000001E-3</c:v>
                </c:pt>
                <c:pt idx="12604">
                  <c:v>-7.3000000000000001E-3</c:v>
                </c:pt>
                <c:pt idx="12605">
                  <c:v>-7.3000000000000001E-3</c:v>
                </c:pt>
                <c:pt idx="12606">
                  <c:v>-7.293E-3</c:v>
                </c:pt>
                <c:pt idx="12607">
                  <c:v>-7.293E-3</c:v>
                </c:pt>
                <c:pt idx="12608">
                  <c:v>-7.293E-3</c:v>
                </c:pt>
                <c:pt idx="12609">
                  <c:v>-7.293E-3</c:v>
                </c:pt>
                <c:pt idx="12610">
                  <c:v>-7.293E-3</c:v>
                </c:pt>
                <c:pt idx="12611">
                  <c:v>-7.293E-3</c:v>
                </c:pt>
                <c:pt idx="12612">
                  <c:v>-7.3000000000000001E-3</c:v>
                </c:pt>
                <c:pt idx="12613">
                  <c:v>-7.3000000000000001E-3</c:v>
                </c:pt>
                <c:pt idx="12614">
                  <c:v>-7.3070000000000001E-3</c:v>
                </c:pt>
                <c:pt idx="12615">
                  <c:v>-7.3130000000000001E-3</c:v>
                </c:pt>
                <c:pt idx="12616">
                  <c:v>-7.326E-3</c:v>
                </c:pt>
                <c:pt idx="12617">
                  <c:v>-7.3330000000000001E-3</c:v>
                </c:pt>
                <c:pt idx="12618">
                  <c:v>-7.3460000000000001E-3</c:v>
                </c:pt>
                <c:pt idx="12619">
                  <c:v>-7.3530000000000002E-3</c:v>
                </c:pt>
                <c:pt idx="12620">
                  <c:v>-7.3660000000000002E-3</c:v>
                </c:pt>
                <c:pt idx="12621">
                  <c:v>-7.3790000000000001E-3</c:v>
                </c:pt>
                <c:pt idx="12622">
                  <c:v>-7.3920000000000001E-3</c:v>
                </c:pt>
                <c:pt idx="12623">
                  <c:v>-7.3990000000000002E-3</c:v>
                </c:pt>
                <c:pt idx="12624">
                  <c:v>-7.4120000000000002E-3</c:v>
                </c:pt>
                <c:pt idx="12625">
                  <c:v>-7.4250000000000002E-3</c:v>
                </c:pt>
                <c:pt idx="12626">
                  <c:v>-7.4320000000000002E-3</c:v>
                </c:pt>
                <c:pt idx="12627">
                  <c:v>-7.4450000000000002E-3</c:v>
                </c:pt>
                <c:pt idx="12628">
                  <c:v>-7.4510000000000002E-3</c:v>
                </c:pt>
                <c:pt idx="12629">
                  <c:v>-7.4580000000000002E-3</c:v>
                </c:pt>
                <c:pt idx="12630">
                  <c:v>-7.4650000000000003E-3</c:v>
                </c:pt>
                <c:pt idx="12631">
                  <c:v>-7.4710000000000002E-3</c:v>
                </c:pt>
                <c:pt idx="12632">
                  <c:v>-7.4780000000000003E-3</c:v>
                </c:pt>
                <c:pt idx="12633">
                  <c:v>-7.4840000000000002E-3</c:v>
                </c:pt>
                <c:pt idx="12634">
                  <c:v>-7.4840000000000002E-3</c:v>
                </c:pt>
                <c:pt idx="12635">
                  <c:v>-7.4840000000000002E-3</c:v>
                </c:pt>
                <c:pt idx="12636">
                  <c:v>-7.4840000000000002E-3</c:v>
                </c:pt>
                <c:pt idx="12637">
                  <c:v>-7.4840000000000002E-3</c:v>
                </c:pt>
                <c:pt idx="12638">
                  <c:v>-7.4840000000000002E-3</c:v>
                </c:pt>
                <c:pt idx="12639">
                  <c:v>-7.4780000000000003E-3</c:v>
                </c:pt>
                <c:pt idx="12640">
                  <c:v>-7.4780000000000003E-3</c:v>
                </c:pt>
                <c:pt idx="12641">
                  <c:v>-7.4710000000000002E-3</c:v>
                </c:pt>
                <c:pt idx="12642">
                  <c:v>-7.4710000000000002E-3</c:v>
                </c:pt>
                <c:pt idx="12643">
                  <c:v>-7.4650000000000003E-3</c:v>
                </c:pt>
                <c:pt idx="12644">
                  <c:v>-7.4580000000000002E-3</c:v>
                </c:pt>
                <c:pt idx="12645">
                  <c:v>-7.4580000000000002E-3</c:v>
                </c:pt>
                <c:pt idx="12646">
                  <c:v>-7.4580000000000002E-3</c:v>
                </c:pt>
                <c:pt idx="12647">
                  <c:v>-7.4510000000000002E-3</c:v>
                </c:pt>
                <c:pt idx="12648">
                  <c:v>-7.4580000000000002E-3</c:v>
                </c:pt>
                <c:pt idx="12649">
                  <c:v>-7.4580000000000002E-3</c:v>
                </c:pt>
                <c:pt idx="12650">
                  <c:v>-7.4580000000000002E-3</c:v>
                </c:pt>
                <c:pt idx="12651">
                  <c:v>-7.4580000000000002E-3</c:v>
                </c:pt>
                <c:pt idx="12652">
                  <c:v>-7.4650000000000003E-3</c:v>
                </c:pt>
                <c:pt idx="12653">
                  <c:v>-7.4710000000000002E-3</c:v>
                </c:pt>
                <c:pt idx="12654">
                  <c:v>-7.4780000000000003E-3</c:v>
                </c:pt>
                <c:pt idx="12655">
                  <c:v>-7.4780000000000003E-3</c:v>
                </c:pt>
                <c:pt idx="12656">
                  <c:v>-7.4910000000000003E-3</c:v>
                </c:pt>
                <c:pt idx="12657">
                  <c:v>-7.4980000000000003E-3</c:v>
                </c:pt>
                <c:pt idx="12658">
                  <c:v>-7.5040000000000003E-3</c:v>
                </c:pt>
                <c:pt idx="12659">
                  <c:v>-7.5170000000000002E-3</c:v>
                </c:pt>
                <c:pt idx="12660">
                  <c:v>-7.5240000000000003E-3</c:v>
                </c:pt>
                <c:pt idx="12661">
                  <c:v>-7.5370000000000003E-3</c:v>
                </c:pt>
                <c:pt idx="12662">
                  <c:v>-7.5500000000000003E-3</c:v>
                </c:pt>
                <c:pt idx="12663">
                  <c:v>-7.5570000000000003E-3</c:v>
                </c:pt>
                <c:pt idx="12664">
                  <c:v>-7.5700000000000003E-3</c:v>
                </c:pt>
                <c:pt idx="12665">
                  <c:v>-7.5770000000000004E-3</c:v>
                </c:pt>
                <c:pt idx="12666">
                  <c:v>-7.5900000000000004E-3</c:v>
                </c:pt>
                <c:pt idx="12667">
                  <c:v>-7.6030000000000004E-3</c:v>
                </c:pt>
                <c:pt idx="12668">
                  <c:v>-7.6099999999999996E-3</c:v>
                </c:pt>
                <c:pt idx="12669">
                  <c:v>-7.6160000000000004E-3</c:v>
                </c:pt>
                <c:pt idx="12670">
                  <c:v>-7.6229999999999996E-3</c:v>
                </c:pt>
                <c:pt idx="12671">
                  <c:v>-7.6290000000000004E-3</c:v>
                </c:pt>
                <c:pt idx="12672">
                  <c:v>-7.6360000000000004E-3</c:v>
                </c:pt>
                <c:pt idx="12673">
                  <c:v>-7.6420000000000004E-3</c:v>
                </c:pt>
                <c:pt idx="12674">
                  <c:v>-7.6490000000000004E-3</c:v>
                </c:pt>
                <c:pt idx="12675">
                  <c:v>-7.6490000000000004E-3</c:v>
                </c:pt>
                <c:pt idx="12676">
                  <c:v>-7.6559999999999996E-3</c:v>
                </c:pt>
                <c:pt idx="12677">
                  <c:v>-7.6620000000000004E-3</c:v>
                </c:pt>
                <c:pt idx="12678">
                  <c:v>-7.6620000000000004E-3</c:v>
                </c:pt>
                <c:pt idx="12679">
                  <c:v>-7.6689999999999996E-3</c:v>
                </c:pt>
                <c:pt idx="12680">
                  <c:v>-7.6750000000000004E-3</c:v>
                </c:pt>
                <c:pt idx="12681">
                  <c:v>-7.6819999999999996E-3</c:v>
                </c:pt>
                <c:pt idx="12682">
                  <c:v>-7.6889999999999997E-3</c:v>
                </c:pt>
                <c:pt idx="12683">
                  <c:v>-7.6889999999999997E-3</c:v>
                </c:pt>
                <c:pt idx="12684">
                  <c:v>-7.7019999999999996E-3</c:v>
                </c:pt>
                <c:pt idx="12685">
                  <c:v>-7.7019999999999996E-3</c:v>
                </c:pt>
                <c:pt idx="12686">
                  <c:v>-7.7149999999999996E-3</c:v>
                </c:pt>
                <c:pt idx="12687">
                  <c:v>-7.7219999999999997E-3</c:v>
                </c:pt>
                <c:pt idx="12688">
                  <c:v>-7.7279999999999996E-3</c:v>
                </c:pt>
                <c:pt idx="12689">
                  <c:v>-7.7349999999999997E-3</c:v>
                </c:pt>
                <c:pt idx="12690">
                  <c:v>-7.7479999999999997E-3</c:v>
                </c:pt>
                <c:pt idx="12691">
                  <c:v>-7.7539999999999996E-3</c:v>
                </c:pt>
                <c:pt idx="12692">
                  <c:v>-7.7609999999999997E-3</c:v>
                </c:pt>
                <c:pt idx="12693">
                  <c:v>-7.7739999999999997E-3</c:v>
                </c:pt>
                <c:pt idx="12694">
                  <c:v>-7.7809999999999997E-3</c:v>
                </c:pt>
                <c:pt idx="12695">
                  <c:v>-7.7869999999999997E-3</c:v>
                </c:pt>
                <c:pt idx="12696">
                  <c:v>-7.8009999999999998E-3</c:v>
                </c:pt>
                <c:pt idx="12697">
                  <c:v>-7.8069999999999997E-3</c:v>
                </c:pt>
                <c:pt idx="12698">
                  <c:v>-7.8139999999999998E-3</c:v>
                </c:pt>
                <c:pt idx="12699">
                  <c:v>-7.8200000000000006E-3</c:v>
                </c:pt>
                <c:pt idx="12700">
                  <c:v>-7.8329999999999997E-3</c:v>
                </c:pt>
                <c:pt idx="12701">
                  <c:v>-7.8329999999999997E-3</c:v>
                </c:pt>
                <c:pt idx="12702">
                  <c:v>-7.8399999999999997E-3</c:v>
                </c:pt>
                <c:pt idx="12703">
                  <c:v>-7.8399999999999997E-3</c:v>
                </c:pt>
                <c:pt idx="12704">
                  <c:v>-7.8399999999999997E-3</c:v>
                </c:pt>
                <c:pt idx="12705">
                  <c:v>-7.8469999999999998E-3</c:v>
                </c:pt>
                <c:pt idx="12706">
                  <c:v>-7.8469999999999998E-3</c:v>
                </c:pt>
                <c:pt idx="12707">
                  <c:v>-7.8469999999999998E-3</c:v>
                </c:pt>
                <c:pt idx="12708">
                  <c:v>-7.8469999999999998E-3</c:v>
                </c:pt>
                <c:pt idx="12709">
                  <c:v>-7.8469999999999998E-3</c:v>
                </c:pt>
                <c:pt idx="12710">
                  <c:v>-7.8399999999999997E-3</c:v>
                </c:pt>
                <c:pt idx="12711">
                  <c:v>-7.8399999999999997E-3</c:v>
                </c:pt>
                <c:pt idx="12712">
                  <c:v>-7.8399999999999997E-3</c:v>
                </c:pt>
                <c:pt idx="12713">
                  <c:v>-7.8399999999999997E-3</c:v>
                </c:pt>
                <c:pt idx="12714">
                  <c:v>-7.8399999999999997E-3</c:v>
                </c:pt>
                <c:pt idx="12715">
                  <c:v>-7.8399999999999997E-3</c:v>
                </c:pt>
                <c:pt idx="12716">
                  <c:v>-7.8399999999999997E-3</c:v>
                </c:pt>
                <c:pt idx="12717">
                  <c:v>-7.8399999999999997E-3</c:v>
                </c:pt>
                <c:pt idx="12718">
                  <c:v>-7.8399999999999997E-3</c:v>
                </c:pt>
                <c:pt idx="12719">
                  <c:v>-7.8399999999999997E-3</c:v>
                </c:pt>
                <c:pt idx="12720">
                  <c:v>-7.8399999999999997E-3</c:v>
                </c:pt>
                <c:pt idx="12721">
                  <c:v>-7.8469999999999998E-3</c:v>
                </c:pt>
                <c:pt idx="12722">
                  <c:v>-7.8530000000000006E-3</c:v>
                </c:pt>
                <c:pt idx="12723">
                  <c:v>-7.8530000000000006E-3</c:v>
                </c:pt>
                <c:pt idx="12724">
                  <c:v>-7.8600000000000007E-3</c:v>
                </c:pt>
                <c:pt idx="12725">
                  <c:v>-7.8659999999999997E-3</c:v>
                </c:pt>
                <c:pt idx="12726">
                  <c:v>-7.8799999999999999E-3</c:v>
                </c:pt>
                <c:pt idx="12727">
                  <c:v>-7.8860000000000006E-3</c:v>
                </c:pt>
                <c:pt idx="12728">
                  <c:v>-7.8989999999999998E-3</c:v>
                </c:pt>
                <c:pt idx="12729">
                  <c:v>-7.9059999999999998E-3</c:v>
                </c:pt>
                <c:pt idx="12730">
                  <c:v>-7.9129999999999999E-3</c:v>
                </c:pt>
                <c:pt idx="12731">
                  <c:v>-7.9260000000000008E-3</c:v>
                </c:pt>
                <c:pt idx="12732">
                  <c:v>-7.9319999999999998E-3</c:v>
                </c:pt>
                <c:pt idx="12733">
                  <c:v>-7.9389999999999999E-3</c:v>
                </c:pt>
                <c:pt idx="12734">
                  <c:v>-7.9520000000000007E-3</c:v>
                </c:pt>
                <c:pt idx="12735">
                  <c:v>-7.9590000000000008E-3</c:v>
                </c:pt>
                <c:pt idx="12736">
                  <c:v>-7.9649999999999999E-3</c:v>
                </c:pt>
                <c:pt idx="12737">
                  <c:v>-7.9719999999999999E-3</c:v>
                </c:pt>
                <c:pt idx="12738">
                  <c:v>-7.9780000000000007E-3</c:v>
                </c:pt>
                <c:pt idx="12739">
                  <c:v>-7.9780000000000007E-3</c:v>
                </c:pt>
                <c:pt idx="12740">
                  <c:v>-7.9850000000000008E-3</c:v>
                </c:pt>
                <c:pt idx="12741">
                  <c:v>-7.9850000000000008E-3</c:v>
                </c:pt>
                <c:pt idx="12742">
                  <c:v>-7.9920000000000008E-3</c:v>
                </c:pt>
                <c:pt idx="12743">
                  <c:v>-7.9920000000000008E-3</c:v>
                </c:pt>
                <c:pt idx="12744">
                  <c:v>-7.9979999999999999E-3</c:v>
                </c:pt>
                <c:pt idx="12745">
                  <c:v>-7.9979999999999999E-3</c:v>
                </c:pt>
                <c:pt idx="12746">
                  <c:v>-7.9979999999999999E-3</c:v>
                </c:pt>
                <c:pt idx="12747">
                  <c:v>-7.9979999999999999E-3</c:v>
                </c:pt>
                <c:pt idx="12748">
                  <c:v>-8.005E-3</c:v>
                </c:pt>
                <c:pt idx="12749">
                  <c:v>-8.005E-3</c:v>
                </c:pt>
                <c:pt idx="12750">
                  <c:v>-8.005E-3</c:v>
                </c:pt>
                <c:pt idx="12751">
                  <c:v>-8.005E-3</c:v>
                </c:pt>
                <c:pt idx="12752">
                  <c:v>-8.005E-3</c:v>
                </c:pt>
                <c:pt idx="12753">
                  <c:v>-8.0110000000000008E-3</c:v>
                </c:pt>
                <c:pt idx="12754">
                  <c:v>-8.0110000000000008E-3</c:v>
                </c:pt>
                <c:pt idx="12755">
                  <c:v>-8.0180000000000008E-3</c:v>
                </c:pt>
                <c:pt idx="12756">
                  <c:v>-8.0249999999999991E-3</c:v>
                </c:pt>
                <c:pt idx="12757">
                  <c:v>-8.0309999999999999E-3</c:v>
                </c:pt>
                <c:pt idx="12758">
                  <c:v>-8.038E-3</c:v>
                </c:pt>
                <c:pt idx="12759">
                  <c:v>-8.0440000000000008E-3</c:v>
                </c:pt>
                <c:pt idx="12760">
                  <c:v>-8.0510000000000009E-3</c:v>
                </c:pt>
                <c:pt idx="12761">
                  <c:v>-8.0569999999999999E-3</c:v>
                </c:pt>
                <c:pt idx="12762">
                  <c:v>-8.064E-3</c:v>
                </c:pt>
                <c:pt idx="12763">
                  <c:v>-8.0770000000000008E-3</c:v>
                </c:pt>
                <c:pt idx="12764">
                  <c:v>-8.0839999999999992E-3</c:v>
                </c:pt>
                <c:pt idx="12765">
                  <c:v>-8.09E-3</c:v>
                </c:pt>
                <c:pt idx="12766">
                  <c:v>-8.097E-3</c:v>
                </c:pt>
                <c:pt idx="12767">
                  <c:v>-8.1040000000000001E-3</c:v>
                </c:pt>
                <c:pt idx="12768">
                  <c:v>-8.1099999999999992E-3</c:v>
                </c:pt>
                <c:pt idx="12769">
                  <c:v>-8.1169999999999992E-3</c:v>
                </c:pt>
                <c:pt idx="12770">
                  <c:v>-8.123E-3</c:v>
                </c:pt>
                <c:pt idx="12771">
                  <c:v>-8.1300000000000001E-3</c:v>
                </c:pt>
                <c:pt idx="12772">
                  <c:v>-8.1359999999999991E-3</c:v>
                </c:pt>
                <c:pt idx="12773">
                  <c:v>-8.1359999999999991E-3</c:v>
                </c:pt>
                <c:pt idx="12774">
                  <c:v>-8.1359999999999991E-3</c:v>
                </c:pt>
                <c:pt idx="12775">
                  <c:v>-8.1429999999999992E-3</c:v>
                </c:pt>
                <c:pt idx="12776">
                  <c:v>-8.1429999999999992E-3</c:v>
                </c:pt>
                <c:pt idx="12777">
                  <c:v>-8.1429999999999992E-3</c:v>
                </c:pt>
                <c:pt idx="12778">
                  <c:v>-8.1429999999999992E-3</c:v>
                </c:pt>
                <c:pt idx="12779">
                  <c:v>-8.1429999999999992E-3</c:v>
                </c:pt>
                <c:pt idx="12780">
                  <c:v>-8.1429999999999992E-3</c:v>
                </c:pt>
                <c:pt idx="12781">
                  <c:v>-8.1359999999999991E-3</c:v>
                </c:pt>
                <c:pt idx="12782">
                  <c:v>-8.1359999999999991E-3</c:v>
                </c:pt>
                <c:pt idx="12783">
                  <c:v>-8.1359999999999991E-3</c:v>
                </c:pt>
                <c:pt idx="12784">
                  <c:v>-8.1300000000000001E-3</c:v>
                </c:pt>
                <c:pt idx="12785">
                  <c:v>-8.1300000000000001E-3</c:v>
                </c:pt>
                <c:pt idx="12786">
                  <c:v>-8.1300000000000001E-3</c:v>
                </c:pt>
                <c:pt idx="12787">
                  <c:v>-8.1300000000000001E-3</c:v>
                </c:pt>
                <c:pt idx="12788">
                  <c:v>-8.1300000000000001E-3</c:v>
                </c:pt>
                <c:pt idx="12789">
                  <c:v>-8.1359999999999991E-3</c:v>
                </c:pt>
                <c:pt idx="12790">
                  <c:v>-8.1359999999999991E-3</c:v>
                </c:pt>
                <c:pt idx="12791">
                  <c:v>-8.1429999999999992E-3</c:v>
                </c:pt>
                <c:pt idx="12792">
                  <c:v>-8.1499999999999993E-3</c:v>
                </c:pt>
                <c:pt idx="12793">
                  <c:v>-8.1560000000000001E-3</c:v>
                </c:pt>
                <c:pt idx="12794">
                  <c:v>-8.1630000000000001E-3</c:v>
                </c:pt>
                <c:pt idx="12795">
                  <c:v>-8.1759999999999992E-3</c:v>
                </c:pt>
                <c:pt idx="12796">
                  <c:v>-8.1890000000000001E-3</c:v>
                </c:pt>
                <c:pt idx="12797">
                  <c:v>-8.1960000000000002E-3</c:v>
                </c:pt>
                <c:pt idx="12798">
                  <c:v>-8.2089999999999993E-3</c:v>
                </c:pt>
                <c:pt idx="12799">
                  <c:v>-8.2220000000000001E-3</c:v>
                </c:pt>
                <c:pt idx="12800">
                  <c:v>-8.2349999999999993E-3</c:v>
                </c:pt>
                <c:pt idx="12801">
                  <c:v>-8.2480000000000001E-3</c:v>
                </c:pt>
                <c:pt idx="12802">
                  <c:v>-8.2620000000000002E-3</c:v>
                </c:pt>
                <c:pt idx="12803">
                  <c:v>-8.2749999999999994E-3</c:v>
                </c:pt>
                <c:pt idx="12804">
                  <c:v>-8.2880000000000002E-3</c:v>
                </c:pt>
                <c:pt idx="12805">
                  <c:v>-8.3009999999999994E-3</c:v>
                </c:pt>
                <c:pt idx="12806">
                  <c:v>-8.3140000000000002E-3</c:v>
                </c:pt>
                <c:pt idx="12807">
                  <c:v>-8.3269999999999993E-3</c:v>
                </c:pt>
                <c:pt idx="12808">
                  <c:v>-8.3409999999999995E-3</c:v>
                </c:pt>
                <c:pt idx="12809">
                  <c:v>-8.3470000000000003E-3</c:v>
                </c:pt>
                <c:pt idx="12810">
                  <c:v>-8.3599999999999994E-3</c:v>
                </c:pt>
                <c:pt idx="12811">
                  <c:v>-8.3669999999999994E-3</c:v>
                </c:pt>
                <c:pt idx="12812">
                  <c:v>-8.3800000000000003E-3</c:v>
                </c:pt>
                <c:pt idx="12813">
                  <c:v>-8.3870000000000004E-3</c:v>
                </c:pt>
                <c:pt idx="12814">
                  <c:v>-8.3929999999999994E-3</c:v>
                </c:pt>
                <c:pt idx="12815">
                  <c:v>-8.3929999999999994E-3</c:v>
                </c:pt>
                <c:pt idx="12816">
                  <c:v>-8.3999999999999995E-3</c:v>
                </c:pt>
                <c:pt idx="12817">
                  <c:v>-8.4069999999999995E-3</c:v>
                </c:pt>
                <c:pt idx="12818">
                  <c:v>-8.4069999999999995E-3</c:v>
                </c:pt>
                <c:pt idx="12819">
                  <c:v>-8.4130000000000003E-3</c:v>
                </c:pt>
                <c:pt idx="12820">
                  <c:v>-8.4130000000000003E-3</c:v>
                </c:pt>
                <c:pt idx="12821">
                  <c:v>-8.4130000000000003E-3</c:v>
                </c:pt>
                <c:pt idx="12822">
                  <c:v>-8.4200000000000004E-3</c:v>
                </c:pt>
                <c:pt idx="12823">
                  <c:v>-8.4200000000000004E-3</c:v>
                </c:pt>
                <c:pt idx="12824">
                  <c:v>-8.4259999999999995E-3</c:v>
                </c:pt>
                <c:pt idx="12825">
                  <c:v>-8.4259999999999995E-3</c:v>
                </c:pt>
                <c:pt idx="12826">
                  <c:v>-8.4329999999999995E-3</c:v>
                </c:pt>
                <c:pt idx="12827">
                  <c:v>-8.4329999999999995E-3</c:v>
                </c:pt>
                <c:pt idx="12828">
                  <c:v>-8.4390000000000003E-3</c:v>
                </c:pt>
                <c:pt idx="12829">
                  <c:v>-8.4460000000000004E-3</c:v>
                </c:pt>
                <c:pt idx="12830">
                  <c:v>-8.4530000000000004E-3</c:v>
                </c:pt>
                <c:pt idx="12831">
                  <c:v>-8.4530000000000004E-3</c:v>
                </c:pt>
                <c:pt idx="12832">
                  <c:v>-8.4589999999999995E-3</c:v>
                </c:pt>
                <c:pt idx="12833">
                  <c:v>-8.4720000000000004E-3</c:v>
                </c:pt>
                <c:pt idx="12834">
                  <c:v>-8.4790000000000004E-3</c:v>
                </c:pt>
                <c:pt idx="12835">
                  <c:v>-8.4860000000000005E-3</c:v>
                </c:pt>
                <c:pt idx="12836">
                  <c:v>-8.4919999999999995E-3</c:v>
                </c:pt>
                <c:pt idx="12837">
                  <c:v>-8.5050000000000004E-3</c:v>
                </c:pt>
                <c:pt idx="12838">
                  <c:v>-8.5120000000000005E-3</c:v>
                </c:pt>
                <c:pt idx="12839">
                  <c:v>-8.5190000000000005E-3</c:v>
                </c:pt>
                <c:pt idx="12840">
                  <c:v>-8.5319999999999997E-3</c:v>
                </c:pt>
                <c:pt idx="12841">
                  <c:v>-8.5380000000000005E-3</c:v>
                </c:pt>
                <c:pt idx="12842">
                  <c:v>-8.5509999999999996E-3</c:v>
                </c:pt>
                <c:pt idx="12843">
                  <c:v>-8.5579999999999996E-3</c:v>
                </c:pt>
                <c:pt idx="12844">
                  <c:v>-8.5649999999999997E-3</c:v>
                </c:pt>
                <c:pt idx="12845">
                  <c:v>-8.5710000000000005E-3</c:v>
                </c:pt>
                <c:pt idx="12846">
                  <c:v>-8.5780000000000006E-3</c:v>
                </c:pt>
                <c:pt idx="12847">
                  <c:v>-8.5839999999999996E-3</c:v>
                </c:pt>
                <c:pt idx="12848">
                  <c:v>-8.5909999999999997E-3</c:v>
                </c:pt>
                <c:pt idx="12849">
                  <c:v>-8.5979999999999997E-3</c:v>
                </c:pt>
                <c:pt idx="12850">
                  <c:v>-8.5979999999999997E-3</c:v>
                </c:pt>
                <c:pt idx="12851">
                  <c:v>-8.6040000000000005E-3</c:v>
                </c:pt>
                <c:pt idx="12852">
                  <c:v>-8.6040000000000005E-3</c:v>
                </c:pt>
                <c:pt idx="12853">
                  <c:v>-8.6040000000000005E-3</c:v>
                </c:pt>
                <c:pt idx="12854">
                  <c:v>-8.6040000000000005E-3</c:v>
                </c:pt>
                <c:pt idx="12855">
                  <c:v>-8.6040000000000005E-3</c:v>
                </c:pt>
                <c:pt idx="12856">
                  <c:v>-8.6110000000000006E-3</c:v>
                </c:pt>
                <c:pt idx="12857">
                  <c:v>-8.6040000000000005E-3</c:v>
                </c:pt>
                <c:pt idx="12858">
                  <c:v>-8.6040000000000005E-3</c:v>
                </c:pt>
                <c:pt idx="12859">
                  <c:v>-8.6040000000000005E-3</c:v>
                </c:pt>
                <c:pt idx="12860">
                  <c:v>-8.6040000000000005E-3</c:v>
                </c:pt>
                <c:pt idx="12861">
                  <c:v>-8.5979999999999997E-3</c:v>
                </c:pt>
                <c:pt idx="12862">
                  <c:v>-8.5979999999999997E-3</c:v>
                </c:pt>
                <c:pt idx="12863">
                  <c:v>-8.5909999999999997E-3</c:v>
                </c:pt>
                <c:pt idx="12864">
                  <c:v>-8.5909999999999997E-3</c:v>
                </c:pt>
                <c:pt idx="12865">
                  <c:v>-8.5909999999999997E-3</c:v>
                </c:pt>
                <c:pt idx="12866">
                  <c:v>-8.5839999999999996E-3</c:v>
                </c:pt>
                <c:pt idx="12867">
                  <c:v>-8.5839999999999996E-3</c:v>
                </c:pt>
                <c:pt idx="12868">
                  <c:v>-8.5839999999999996E-3</c:v>
                </c:pt>
                <c:pt idx="12869">
                  <c:v>-8.5780000000000006E-3</c:v>
                </c:pt>
                <c:pt idx="12870">
                  <c:v>-8.5780000000000006E-3</c:v>
                </c:pt>
                <c:pt idx="12871">
                  <c:v>-8.5780000000000006E-3</c:v>
                </c:pt>
                <c:pt idx="12872">
                  <c:v>-8.5780000000000006E-3</c:v>
                </c:pt>
                <c:pt idx="12873">
                  <c:v>-8.5780000000000006E-3</c:v>
                </c:pt>
                <c:pt idx="12874">
                  <c:v>-8.5839999999999996E-3</c:v>
                </c:pt>
                <c:pt idx="12875">
                  <c:v>-8.5839999999999996E-3</c:v>
                </c:pt>
                <c:pt idx="12876">
                  <c:v>-8.5839999999999996E-3</c:v>
                </c:pt>
                <c:pt idx="12877">
                  <c:v>-8.5839999999999996E-3</c:v>
                </c:pt>
                <c:pt idx="12878">
                  <c:v>-8.5839999999999996E-3</c:v>
                </c:pt>
                <c:pt idx="12879">
                  <c:v>-8.5909999999999997E-3</c:v>
                </c:pt>
                <c:pt idx="12880">
                  <c:v>-8.5909999999999997E-3</c:v>
                </c:pt>
                <c:pt idx="12881">
                  <c:v>-8.5909999999999997E-3</c:v>
                </c:pt>
                <c:pt idx="12882">
                  <c:v>-8.5979999999999997E-3</c:v>
                </c:pt>
                <c:pt idx="12883">
                  <c:v>-8.5979999999999997E-3</c:v>
                </c:pt>
                <c:pt idx="12884">
                  <c:v>-8.6040000000000005E-3</c:v>
                </c:pt>
                <c:pt idx="12885">
                  <c:v>-8.6040000000000005E-3</c:v>
                </c:pt>
                <c:pt idx="12886">
                  <c:v>-8.6110000000000006E-3</c:v>
                </c:pt>
                <c:pt idx="12887">
                  <c:v>-8.6110000000000006E-3</c:v>
                </c:pt>
                <c:pt idx="12888">
                  <c:v>-8.6169999999999997E-3</c:v>
                </c:pt>
                <c:pt idx="12889">
                  <c:v>-8.6169999999999997E-3</c:v>
                </c:pt>
                <c:pt idx="12890">
                  <c:v>-8.6239999999999997E-3</c:v>
                </c:pt>
                <c:pt idx="12891">
                  <c:v>-8.6300000000000005E-3</c:v>
                </c:pt>
                <c:pt idx="12892">
                  <c:v>-8.6300000000000005E-3</c:v>
                </c:pt>
                <c:pt idx="12893">
                  <c:v>-8.6370000000000006E-3</c:v>
                </c:pt>
                <c:pt idx="12894">
                  <c:v>-8.6440000000000006E-3</c:v>
                </c:pt>
                <c:pt idx="12895">
                  <c:v>-8.6440000000000006E-3</c:v>
                </c:pt>
                <c:pt idx="12896">
                  <c:v>-8.6499999999999997E-3</c:v>
                </c:pt>
                <c:pt idx="12897">
                  <c:v>-8.6499999999999997E-3</c:v>
                </c:pt>
                <c:pt idx="12898">
                  <c:v>-8.6569999999999998E-3</c:v>
                </c:pt>
                <c:pt idx="12899">
                  <c:v>-8.6630000000000006E-3</c:v>
                </c:pt>
                <c:pt idx="12900">
                  <c:v>-8.6700000000000006E-3</c:v>
                </c:pt>
                <c:pt idx="12901">
                  <c:v>-8.6700000000000006E-3</c:v>
                </c:pt>
                <c:pt idx="12902">
                  <c:v>-8.6770000000000007E-3</c:v>
                </c:pt>
                <c:pt idx="12903">
                  <c:v>-8.6829999999999997E-3</c:v>
                </c:pt>
                <c:pt idx="12904">
                  <c:v>-8.6899999999999998E-3</c:v>
                </c:pt>
                <c:pt idx="12905">
                  <c:v>-8.6960000000000006E-3</c:v>
                </c:pt>
                <c:pt idx="12906">
                  <c:v>-8.7030000000000007E-3</c:v>
                </c:pt>
                <c:pt idx="12907">
                  <c:v>-8.7100000000000007E-3</c:v>
                </c:pt>
                <c:pt idx="12908">
                  <c:v>-8.7159999999999998E-3</c:v>
                </c:pt>
                <c:pt idx="12909">
                  <c:v>-8.7229999999999999E-3</c:v>
                </c:pt>
                <c:pt idx="12910">
                  <c:v>-8.7290000000000006E-3</c:v>
                </c:pt>
                <c:pt idx="12911">
                  <c:v>-8.7360000000000007E-3</c:v>
                </c:pt>
                <c:pt idx="12912">
                  <c:v>-8.7419999999999998E-3</c:v>
                </c:pt>
                <c:pt idx="12913">
                  <c:v>-8.7489999999999998E-3</c:v>
                </c:pt>
                <c:pt idx="12914">
                  <c:v>-8.7620000000000007E-3</c:v>
                </c:pt>
                <c:pt idx="12915">
                  <c:v>-8.7690000000000008E-3</c:v>
                </c:pt>
                <c:pt idx="12916">
                  <c:v>-8.7749999999999998E-3</c:v>
                </c:pt>
                <c:pt idx="12917">
                  <c:v>-8.7819999999999999E-3</c:v>
                </c:pt>
                <c:pt idx="12918">
                  <c:v>-8.7889999999999999E-3</c:v>
                </c:pt>
                <c:pt idx="12919">
                  <c:v>-8.7950000000000007E-3</c:v>
                </c:pt>
                <c:pt idx="12920">
                  <c:v>-8.8079999999999999E-3</c:v>
                </c:pt>
                <c:pt idx="12921">
                  <c:v>-8.8149999999999999E-3</c:v>
                </c:pt>
                <c:pt idx="12922">
                  <c:v>-8.8210000000000007E-3</c:v>
                </c:pt>
                <c:pt idx="12923">
                  <c:v>-8.8280000000000008E-3</c:v>
                </c:pt>
                <c:pt idx="12924">
                  <c:v>-8.8350000000000008E-3</c:v>
                </c:pt>
                <c:pt idx="12925">
                  <c:v>-8.8409999999999999E-3</c:v>
                </c:pt>
                <c:pt idx="12926">
                  <c:v>-8.848E-3</c:v>
                </c:pt>
                <c:pt idx="12927">
                  <c:v>-8.8540000000000008E-3</c:v>
                </c:pt>
                <c:pt idx="12928">
                  <c:v>-8.8610000000000008E-3</c:v>
                </c:pt>
                <c:pt idx="12929">
                  <c:v>-8.8610000000000008E-3</c:v>
                </c:pt>
                <c:pt idx="12930">
                  <c:v>-8.8679999999999991E-3</c:v>
                </c:pt>
                <c:pt idx="12931">
                  <c:v>-8.8739999999999999E-3</c:v>
                </c:pt>
                <c:pt idx="12932">
                  <c:v>-8.881E-3</c:v>
                </c:pt>
                <c:pt idx="12933">
                  <c:v>-8.881E-3</c:v>
                </c:pt>
                <c:pt idx="12934">
                  <c:v>-8.8870000000000008E-3</c:v>
                </c:pt>
                <c:pt idx="12935">
                  <c:v>-8.8870000000000008E-3</c:v>
                </c:pt>
                <c:pt idx="12936">
                  <c:v>-8.8940000000000009E-3</c:v>
                </c:pt>
                <c:pt idx="12937">
                  <c:v>-8.8940000000000009E-3</c:v>
                </c:pt>
                <c:pt idx="12938">
                  <c:v>-8.9009999999999992E-3</c:v>
                </c:pt>
                <c:pt idx="12939">
                  <c:v>-8.9009999999999992E-3</c:v>
                </c:pt>
                <c:pt idx="12940">
                  <c:v>-8.907E-3</c:v>
                </c:pt>
                <c:pt idx="12941">
                  <c:v>-8.907E-3</c:v>
                </c:pt>
                <c:pt idx="12942">
                  <c:v>-8.907E-3</c:v>
                </c:pt>
                <c:pt idx="12943">
                  <c:v>-8.907E-3</c:v>
                </c:pt>
                <c:pt idx="12944">
                  <c:v>-8.907E-3</c:v>
                </c:pt>
                <c:pt idx="12945">
                  <c:v>-8.907E-3</c:v>
                </c:pt>
                <c:pt idx="12946">
                  <c:v>-8.914E-3</c:v>
                </c:pt>
                <c:pt idx="12947">
                  <c:v>-8.914E-3</c:v>
                </c:pt>
                <c:pt idx="12948">
                  <c:v>-8.914E-3</c:v>
                </c:pt>
                <c:pt idx="12949">
                  <c:v>-8.914E-3</c:v>
                </c:pt>
                <c:pt idx="12950">
                  <c:v>-8.914E-3</c:v>
                </c:pt>
                <c:pt idx="12951">
                  <c:v>-8.9200000000000008E-3</c:v>
                </c:pt>
                <c:pt idx="12952">
                  <c:v>-8.9200000000000008E-3</c:v>
                </c:pt>
                <c:pt idx="12953">
                  <c:v>-8.9269999999999992E-3</c:v>
                </c:pt>
                <c:pt idx="12954">
                  <c:v>-8.9269999999999992E-3</c:v>
                </c:pt>
                <c:pt idx="12955">
                  <c:v>-8.933E-3</c:v>
                </c:pt>
                <c:pt idx="12956">
                  <c:v>-8.94E-3</c:v>
                </c:pt>
                <c:pt idx="12957">
                  <c:v>-8.94E-3</c:v>
                </c:pt>
                <c:pt idx="12958">
                  <c:v>-8.9470000000000001E-3</c:v>
                </c:pt>
                <c:pt idx="12959">
                  <c:v>-8.9529999999999992E-3</c:v>
                </c:pt>
                <c:pt idx="12960">
                  <c:v>-8.9529999999999992E-3</c:v>
                </c:pt>
                <c:pt idx="12961">
                  <c:v>-8.9599999999999992E-3</c:v>
                </c:pt>
                <c:pt idx="12962">
                  <c:v>-8.966E-3</c:v>
                </c:pt>
                <c:pt idx="12963">
                  <c:v>-8.9730000000000001E-3</c:v>
                </c:pt>
                <c:pt idx="12964">
                  <c:v>-8.9859999999999992E-3</c:v>
                </c:pt>
                <c:pt idx="12965">
                  <c:v>-8.9929999999999993E-3</c:v>
                </c:pt>
                <c:pt idx="12966">
                  <c:v>-8.9990000000000001E-3</c:v>
                </c:pt>
                <c:pt idx="12967">
                  <c:v>-9.0060000000000001E-3</c:v>
                </c:pt>
                <c:pt idx="12968">
                  <c:v>-9.0119999999999992E-3</c:v>
                </c:pt>
                <c:pt idx="12969">
                  <c:v>-9.0189999999999992E-3</c:v>
                </c:pt>
                <c:pt idx="12970">
                  <c:v>-9.0259999999999993E-3</c:v>
                </c:pt>
                <c:pt idx="12971">
                  <c:v>-9.0390000000000002E-3</c:v>
                </c:pt>
                <c:pt idx="12972">
                  <c:v>-9.0449999999999992E-3</c:v>
                </c:pt>
                <c:pt idx="12973">
                  <c:v>-9.0449999999999992E-3</c:v>
                </c:pt>
                <c:pt idx="12974">
                  <c:v>-9.0519999999999993E-3</c:v>
                </c:pt>
                <c:pt idx="12975">
                  <c:v>-9.0589999999999993E-3</c:v>
                </c:pt>
                <c:pt idx="12976">
                  <c:v>-9.0650000000000001E-3</c:v>
                </c:pt>
                <c:pt idx="12977">
                  <c:v>-9.0650000000000001E-3</c:v>
                </c:pt>
                <c:pt idx="12978">
                  <c:v>-9.0720000000000002E-3</c:v>
                </c:pt>
                <c:pt idx="12979">
                  <c:v>-9.0720000000000002E-3</c:v>
                </c:pt>
                <c:pt idx="12980">
                  <c:v>-9.0779999999999993E-3</c:v>
                </c:pt>
                <c:pt idx="12981">
                  <c:v>-9.0779999999999993E-3</c:v>
                </c:pt>
                <c:pt idx="12982">
                  <c:v>-9.0779999999999993E-3</c:v>
                </c:pt>
                <c:pt idx="12983">
                  <c:v>-9.0779999999999993E-3</c:v>
                </c:pt>
                <c:pt idx="12984">
                  <c:v>-9.0779999999999993E-3</c:v>
                </c:pt>
                <c:pt idx="12985">
                  <c:v>-9.0779999999999993E-3</c:v>
                </c:pt>
                <c:pt idx="12986">
                  <c:v>-9.0779999999999993E-3</c:v>
                </c:pt>
                <c:pt idx="12987">
                  <c:v>-9.0779999999999993E-3</c:v>
                </c:pt>
                <c:pt idx="12988">
                  <c:v>-9.0849999999999993E-3</c:v>
                </c:pt>
                <c:pt idx="12989">
                  <c:v>-9.0849999999999993E-3</c:v>
                </c:pt>
                <c:pt idx="12990">
                  <c:v>-9.0849999999999993E-3</c:v>
                </c:pt>
                <c:pt idx="12991">
                  <c:v>-9.0849999999999993E-3</c:v>
                </c:pt>
                <c:pt idx="12992">
                  <c:v>-9.0849999999999993E-3</c:v>
                </c:pt>
                <c:pt idx="12993">
                  <c:v>-9.0849999999999993E-3</c:v>
                </c:pt>
                <c:pt idx="12994">
                  <c:v>-9.0849999999999993E-3</c:v>
                </c:pt>
                <c:pt idx="12995">
                  <c:v>-9.0919999999999994E-3</c:v>
                </c:pt>
                <c:pt idx="12996">
                  <c:v>-9.0919999999999994E-3</c:v>
                </c:pt>
                <c:pt idx="12997">
                  <c:v>-9.0980000000000002E-3</c:v>
                </c:pt>
                <c:pt idx="12998">
                  <c:v>-9.1050000000000002E-3</c:v>
                </c:pt>
                <c:pt idx="12999">
                  <c:v>-9.1109999999999993E-3</c:v>
                </c:pt>
                <c:pt idx="13000">
                  <c:v>-9.1179999999999994E-3</c:v>
                </c:pt>
                <c:pt idx="13001">
                  <c:v>-9.1240000000000002E-3</c:v>
                </c:pt>
                <c:pt idx="13002">
                  <c:v>-9.1310000000000002E-3</c:v>
                </c:pt>
                <c:pt idx="13003">
                  <c:v>-9.1380000000000003E-3</c:v>
                </c:pt>
                <c:pt idx="13004">
                  <c:v>-9.1509999999999994E-3</c:v>
                </c:pt>
                <c:pt idx="13005">
                  <c:v>-9.1570000000000002E-3</c:v>
                </c:pt>
                <c:pt idx="13006">
                  <c:v>-9.1640000000000003E-3</c:v>
                </c:pt>
                <c:pt idx="13007">
                  <c:v>-9.1710000000000003E-3</c:v>
                </c:pt>
                <c:pt idx="13008">
                  <c:v>-9.1839999999999995E-3</c:v>
                </c:pt>
                <c:pt idx="13009">
                  <c:v>-9.1900000000000003E-3</c:v>
                </c:pt>
                <c:pt idx="13010">
                  <c:v>-9.1970000000000003E-3</c:v>
                </c:pt>
                <c:pt idx="13011">
                  <c:v>-9.2040000000000004E-3</c:v>
                </c:pt>
                <c:pt idx="13012">
                  <c:v>-9.2099999999999994E-3</c:v>
                </c:pt>
                <c:pt idx="13013">
                  <c:v>-9.2169999999999995E-3</c:v>
                </c:pt>
                <c:pt idx="13014">
                  <c:v>-9.2230000000000003E-3</c:v>
                </c:pt>
                <c:pt idx="13015">
                  <c:v>-9.2300000000000004E-3</c:v>
                </c:pt>
                <c:pt idx="13016">
                  <c:v>-9.2359999999999994E-3</c:v>
                </c:pt>
                <c:pt idx="13017">
                  <c:v>-9.2359999999999994E-3</c:v>
                </c:pt>
                <c:pt idx="13018">
                  <c:v>-9.2429999999999995E-3</c:v>
                </c:pt>
                <c:pt idx="13019">
                  <c:v>-9.2429999999999995E-3</c:v>
                </c:pt>
                <c:pt idx="13020">
                  <c:v>-9.2429999999999995E-3</c:v>
                </c:pt>
                <c:pt idx="13021">
                  <c:v>-9.2429999999999995E-3</c:v>
                </c:pt>
                <c:pt idx="13022">
                  <c:v>-9.2429999999999995E-3</c:v>
                </c:pt>
                <c:pt idx="13023">
                  <c:v>-9.2429999999999995E-3</c:v>
                </c:pt>
                <c:pt idx="13024">
                  <c:v>-9.2429999999999995E-3</c:v>
                </c:pt>
                <c:pt idx="13025">
                  <c:v>-9.2359999999999994E-3</c:v>
                </c:pt>
                <c:pt idx="13026">
                  <c:v>-9.2359999999999994E-3</c:v>
                </c:pt>
                <c:pt idx="13027">
                  <c:v>-9.2359999999999994E-3</c:v>
                </c:pt>
                <c:pt idx="13028">
                  <c:v>-9.2300000000000004E-3</c:v>
                </c:pt>
                <c:pt idx="13029">
                  <c:v>-9.2300000000000004E-3</c:v>
                </c:pt>
                <c:pt idx="13030">
                  <c:v>-9.2300000000000004E-3</c:v>
                </c:pt>
                <c:pt idx="13031">
                  <c:v>-9.2230000000000003E-3</c:v>
                </c:pt>
                <c:pt idx="13032">
                  <c:v>-9.2300000000000004E-3</c:v>
                </c:pt>
                <c:pt idx="13033">
                  <c:v>-9.2230000000000003E-3</c:v>
                </c:pt>
                <c:pt idx="13034">
                  <c:v>-9.2230000000000003E-3</c:v>
                </c:pt>
                <c:pt idx="13035">
                  <c:v>-9.2300000000000004E-3</c:v>
                </c:pt>
                <c:pt idx="13036">
                  <c:v>-9.2300000000000004E-3</c:v>
                </c:pt>
                <c:pt idx="13037">
                  <c:v>-9.2300000000000004E-3</c:v>
                </c:pt>
                <c:pt idx="13038">
                  <c:v>-9.2359999999999994E-3</c:v>
                </c:pt>
                <c:pt idx="13039">
                  <c:v>-9.2429999999999995E-3</c:v>
                </c:pt>
                <c:pt idx="13040">
                  <c:v>-9.2429999999999995E-3</c:v>
                </c:pt>
                <c:pt idx="13041">
                  <c:v>-9.2499999999999995E-3</c:v>
                </c:pt>
                <c:pt idx="13042">
                  <c:v>-9.2630000000000004E-3</c:v>
                </c:pt>
                <c:pt idx="13043">
                  <c:v>-9.2689999999999995E-3</c:v>
                </c:pt>
                <c:pt idx="13044">
                  <c:v>-9.2759999999999995E-3</c:v>
                </c:pt>
                <c:pt idx="13045">
                  <c:v>-9.2890000000000004E-3</c:v>
                </c:pt>
                <c:pt idx="13046">
                  <c:v>-9.2960000000000004E-3</c:v>
                </c:pt>
                <c:pt idx="13047">
                  <c:v>-9.3089999999999996E-3</c:v>
                </c:pt>
                <c:pt idx="13048">
                  <c:v>-9.3220000000000004E-3</c:v>
                </c:pt>
                <c:pt idx="13049">
                  <c:v>-9.3290000000000005E-3</c:v>
                </c:pt>
                <c:pt idx="13050">
                  <c:v>-9.3419999999999996E-3</c:v>
                </c:pt>
                <c:pt idx="13051">
                  <c:v>-9.3480000000000004E-3</c:v>
                </c:pt>
                <c:pt idx="13052">
                  <c:v>-9.3620000000000005E-3</c:v>
                </c:pt>
                <c:pt idx="13053">
                  <c:v>-9.3679999999999996E-3</c:v>
                </c:pt>
                <c:pt idx="13054">
                  <c:v>-9.3810000000000004E-3</c:v>
                </c:pt>
                <c:pt idx="13055">
                  <c:v>-9.3880000000000005E-3</c:v>
                </c:pt>
                <c:pt idx="13056">
                  <c:v>-9.3950000000000006E-3</c:v>
                </c:pt>
                <c:pt idx="13057">
                  <c:v>-9.4009999999999996E-3</c:v>
                </c:pt>
                <c:pt idx="13058">
                  <c:v>-9.4079999999999997E-3</c:v>
                </c:pt>
                <c:pt idx="13059">
                  <c:v>-9.4140000000000005E-3</c:v>
                </c:pt>
                <c:pt idx="13060">
                  <c:v>-9.4210000000000006E-3</c:v>
                </c:pt>
                <c:pt idx="13061">
                  <c:v>-9.4210000000000006E-3</c:v>
                </c:pt>
                <c:pt idx="13062">
                  <c:v>-9.4269999999999996E-3</c:v>
                </c:pt>
                <c:pt idx="13063">
                  <c:v>-9.4269999999999996E-3</c:v>
                </c:pt>
                <c:pt idx="13064">
                  <c:v>-9.4339999999999997E-3</c:v>
                </c:pt>
                <c:pt idx="13065">
                  <c:v>-9.4339999999999997E-3</c:v>
                </c:pt>
                <c:pt idx="13066">
                  <c:v>-9.4339999999999997E-3</c:v>
                </c:pt>
                <c:pt idx="13067">
                  <c:v>-9.4339999999999997E-3</c:v>
                </c:pt>
                <c:pt idx="13068">
                  <c:v>-9.4339999999999997E-3</c:v>
                </c:pt>
                <c:pt idx="13069">
                  <c:v>-9.4339999999999997E-3</c:v>
                </c:pt>
                <c:pt idx="13070">
                  <c:v>-9.4339999999999997E-3</c:v>
                </c:pt>
                <c:pt idx="13071">
                  <c:v>-9.4339999999999997E-3</c:v>
                </c:pt>
                <c:pt idx="13072">
                  <c:v>-9.4269999999999996E-3</c:v>
                </c:pt>
                <c:pt idx="13073">
                  <c:v>-9.4269999999999996E-3</c:v>
                </c:pt>
                <c:pt idx="13074">
                  <c:v>-9.4339999999999997E-3</c:v>
                </c:pt>
                <c:pt idx="13075">
                  <c:v>-9.4269999999999996E-3</c:v>
                </c:pt>
                <c:pt idx="13076">
                  <c:v>-9.4339999999999997E-3</c:v>
                </c:pt>
                <c:pt idx="13077">
                  <c:v>-9.4339999999999997E-3</c:v>
                </c:pt>
                <c:pt idx="13078">
                  <c:v>-9.4339999999999997E-3</c:v>
                </c:pt>
                <c:pt idx="13079">
                  <c:v>-9.4339999999999997E-3</c:v>
                </c:pt>
                <c:pt idx="13080">
                  <c:v>-9.4409999999999997E-3</c:v>
                </c:pt>
                <c:pt idx="13081">
                  <c:v>-9.4470000000000005E-3</c:v>
                </c:pt>
                <c:pt idx="13082">
                  <c:v>-9.4470000000000005E-3</c:v>
                </c:pt>
                <c:pt idx="13083">
                  <c:v>-9.4540000000000006E-3</c:v>
                </c:pt>
                <c:pt idx="13084">
                  <c:v>-9.4599999999999997E-3</c:v>
                </c:pt>
                <c:pt idx="13085">
                  <c:v>-9.4669999999999997E-3</c:v>
                </c:pt>
                <c:pt idx="13086">
                  <c:v>-9.4739999999999998E-3</c:v>
                </c:pt>
                <c:pt idx="13087">
                  <c:v>-9.4800000000000006E-3</c:v>
                </c:pt>
                <c:pt idx="13088">
                  <c:v>-9.4870000000000006E-3</c:v>
                </c:pt>
                <c:pt idx="13089">
                  <c:v>-9.4929999999999997E-3</c:v>
                </c:pt>
                <c:pt idx="13090">
                  <c:v>-9.4999999999999998E-3</c:v>
                </c:pt>
                <c:pt idx="13091">
                  <c:v>-9.5060000000000006E-3</c:v>
                </c:pt>
                <c:pt idx="13092">
                  <c:v>-9.5130000000000006E-3</c:v>
                </c:pt>
                <c:pt idx="13093">
                  <c:v>-9.5200000000000007E-3</c:v>
                </c:pt>
                <c:pt idx="13094">
                  <c:v>-9.5259999999999997E-3</c:v>
                </c:pt>
                <c:pt idx="13095">
                  <c:v>-9.5329999999999998E-3</c:v>
                </c:pt>
                <c:pt idx="13096">
                  <c:v>-9.5390000000000006E-3</c:v>
                </c:pt>
                <c:pt idx="13097">
                  <c:v>-9.5460000000000007E-3</c:v>
                </c:pt>
                <c:pt idx="13098">
                  <c:v>-9.5460000000000007E-3</c:v>
                </c:pt>
                <c:pt idx="13099">
                  <c:v>-9.5530000000000007E-3</c:v>
                </c:pt>
                <c:pt idx="13100">
                  <c:v>-9.5589999999999998E-3</c:v>
                </c:pt>
                <c:pt idx="13101">
                  <c:v>-9.5589999999999998E-3</c:v>
                </c:pt>
                <c:pt idx="13102">
                  <c:v>-9.5659999999999999E-3</c:v>
                </c:pt>
                <c:pt idx="13103">
                  <c:v>-9.5659999999999999E-3</c:v>
                </c:pt>
                <c:pt idx="13104">
                  <c:v>-9.5720000000000006E-3</c:v>
                </c:pt>
                <c:pt idx="13105">
                  <c:v>-9.5720000000000006E-3</c:v>
                </c:pt>
                <c:pt idx="13106">
                  <c:v>-9.5720000000000006E-3</c:v>
                </c:pt>
                <c:pt idx="13107">
                  <c:v>-9.5720000000000006E-3</c:v>
                </c:pt>
                <c:pt idx="13108">
                  <c:v>-9.5790000000000007E-3</c:v>
                </c:pt>
                <c:pt idx="13109">
                  <c:v>-9.5790000000000007E-3</c:v>
                </c:pt>
                <c:pt idx="13110">
                  <c:v>-9.5790000000000007E-3</c:v>
                </c:pt>
                <c:pt idx="13111">
                  <c:v>-9.5790000000000007E-3</c:v>
                </c:pt>
                <c:pt idx="13112">
                  <c:v>-9.5790000000000007E-3</c:v>
                </c:pt>
                <c:pt idx="13113">
                  <c:v>-9.5790000000000007E-3</c:v>
                </c:pt>
                <c:pt idx="13114">
                  <c:v>-9.5790000000000007E-3</c:v>
                </c:pt>
                <c:pt idx="13115">
                  <c:v>-9.5790000000000007E-3</c:v>
                </c:pt>
                <c:pt idx="13116">
                  <c:v>-9.5860000000000008E-3</c:v>
                </c:pt>
                <c:pt idx="13117">
                  <c:v>-9.5860000000000008E-3</c:v>
                </c:pt>
                <c:pt idx="13118">
                  <c:v>-9.5860000000000008E-3</c:v>
                </c:pt>
                <c:pt idx="13119">
                  <c:v>-9.5860000000000008E-3</c:v>
                </c:pt>
                <c:pt idx="13120">
                  <c:v>-9.5860000000000008E-3</c:v>
                </c:pt>
                <c:pt idx="13121">
                  <c:v>-9.5860000000000008E-3</c:v>
                </c:pt>
                <c:pt idx="13122">
                  <c:v>-9.5860000000000008E-3</c:v>
                </c:pt>
                <c:pt idx="13123">
                  <c:v>-9.5860000000000008E-3</c:v>
                </c:pt>
                <c:pt idx="13124">
                  <c:v>-9.5919999999999998E-3</c:v>
                </c:pt>
                <c:pt idx="13125">
                  <c:v>-9.5919999999999998E-3</c:v>
                </c:pt>
                <c:pt idx="13126">
                  <c:v>-9.5919999999999998E-3</c:v>
                </c:pt>
                <c:pt idx="13127">
                  <c:v>-9.5919999999999998E-3</c:v>
                </c:pt>
                <c:pt idx="13128">
                  <c:v>-9.5989999999999999E-3</c:v>
                </c:pt>
                <c:pt idx="13129">
                  <c:v>-9.5989999999999999E-3</c:v>
                </c:pt>
                <c:pt idx="13130">
                  <c:v>-9.5989999999999999E-3</c:v>
                </c:pt>
                <c:pt idx="13131">
                  <c:v>-9.6050000000000007E-3</c:v>
                </c:pt>
                <c:pt idx="13132">
                  <c:v>-9.6050000000000007E-3</c:v>
                </c:pt>
                <c:pt idx="13133">
                  <c:v>-9.6120000000000008E-3</c:v>
                </c:pt>
                <c:pt idx="13134">
                  <c:v>-9.6120000000000008E-3</c:v>
                </c:pt>
                <c:pt idx="13135">
                  <c:v>-9.6179999999999998E-3</c:v>
                </c:pt>
                <c:pt idx="13136">
                  <c:v>-9.6179999999999998E-3</c:v>
                </c:pt>
                <c:pt idx="13137">
                  <c:v>-9.6249999999999999E-3</c:v>
                </c:pt>
                <c:pt idx="13138">
                  <c:v>-9.6319999999999999E-3</c:v>
                </c:pt>
                <c:pt idx="13139">
                  <c:v>-9.6380000000000007E-3</c:v>
                </c:pt>
                <c:pt idx="13140">
                  <c:v>-9.6450000000000008E-3</c:v>
                </c:pt>
                <c:pt idx="13141">
                  <c:v>-9.6450000000000008E-3</c:v>
                </c:pt>
                <c:pt idx="13142">
                  <c:v>-9.6579999999999999E-3</c:v>
                </c:pt>
                <c:pt idx="13143">
                  <c:v>-9.665E-3</c:v>
                </c:pt>
                <c:pt idx="13144">
                  <c:v>-9.6710000000000008E-3</c:v>
                </c:pt>
                <c:pt idx="13145">
                  <c:v>-9.6780000000000008E-3</c:v>
                </c:pt>
                <c:pt idx="13146">
                  <c:v>-9.691E-3</c:v>
                </c:pt>
                <c:pt idx="13147">
                  <c:v>-9.698E-3</c:v>
                </c:pt>
                <c:pt idx="13148">
                  <c:v>-9.7109999999999991E-3</c:v>
                </c:pt>
                <c:pt idx="13149">
                  <c:v>-9.7169999999999999E-3</c:v>
                </c:pt>
                <c:pt idx="13150">
                  <c:v>-9.724E-3</c:v>
                </c:pt>
                <c:pt idx="13151">
                  <c:v>-9.7370000000000009E-3</c:v>
                </c:pt>
                <c:pt idx="13152">
                  <c:v>-9.7439999999999992E-3</c:v>
                </c:pt>
                <c:pt idx="13153">
                  <c:v>-9.75E-3</c:v>
                </c:pt>
                <c:pt idx="13154">
                  <c:v>-9.7630000000000008E-3</c:v>
                </c:pt>
                <c:pt idx="13155">
                  <c:v>-9.7699999999999992E-3</c:v>
                </c:pt>
                <c:pt idx="13156">
                  <c:v>-9.7769999999999992E-3</c:v>
                </c:pt>
                <c:pt idx="13157">
                  <c:v>-9.783E-3</c:v>
                </c:pt>
                <c:pt idx="13158">
                  <c:v>-9.7900000000000001E-3</c:v>
                </c:pt>
                <c:pt idx="13159">
                  <c:v>-9.7959999999999992E-3</c:v>
                </c:pt>
                <c:pt idx="13160">
                  <c:v>-9.8029999999999992E-3</c:v>
                </c:pt>
                <c:pt idx="13161">
                  <c:v>-9.809E-3</c:v>
                </c:pt>
                <c:pt idx="13162">
                  <c:v>-9.809E-3</c:v>
                </c:pt>
                <c:pt idx="13163">
                  <c:v>-9.8160000000000001E-3</c:v>
                </c:pt>
                <c:pt idx="13164">
                  <c:v>-9.8160000000000001E-3</c:v>
                </c:pt>
                <c:pt idx="13165">
                  <c:v>-9.8160000000000001E-3</c:v>
                </c:pt>
                <c:pt idx="13166">
                  <c:v>-9.8160000000000001E-3</c:v>
                </c:pt>
                <c:pt idx="13167">
                  <c:v>-9.8160000000000001E-3</c:v>
                </c:pt>
                <c:pt idx="13168">
                  <c:v>-9.809E-3</c:v>
                </c:pt>
                <c:pt idx="13169">
                  <c:v>-9.809E-3</c:v>
                </c:pt>
                <c:pt idx="13170">
                  <c:v>-9.809E-3</c:v>
                </c:pt>
                <c:pt idx="13171">
                  <c:v>-9.8029999999999992E-3</c:v>
                </c:pt>
                <c:pt idx="13172">
                  <c:v>-9.8029999999999992E-3</c:v>
                </c:pt>
                <c:pt idx="13173">
                  <c:v>-9.7959999999999992E-3</c:v>
                </c:pt>
                <c:pt idx="13174">
                  <c:v>-9.7959999999999992E-3</c:v>
                </c:pt>
                <c:pt idx="13175">
                  <c:v>-9.7959999999999992E-3</c:v>
                </c:pt>
                <c:pt idx="13176">
                  <c:v>-9.7900000000000001E-3</c:v>
                </c:pt>
                <c:pt idx="13177">
                  <c:v>-9.7900000000000001E-3</c:v>
                </c:pt>
                <c:pt idx="13178">
                  <c:v>-9.7900000000000001E-3</c:v>
                </c:pt>
                <c:pt idx="13179">
                  <c:v>-9.7900000000000001E-3</c:v>
                </c:pt>
                <c:pt idx="13180">
                  <c:v>-9.7900000000000001E-3</c:v>
                </c:pt>
                <c:pt idx="13181">
                  <c:v>-9.7900000000000001E-3</c:v>
                </c:pt>
                <c:pt idx="13182">
                  <c:v>-9.7900000000000001E-3</c:v>
                </c:pt>
                <c:pt idx="13183">
                  <c:v>-9.7900000000000001E-3</c:v>
                </c:pt>
                <c:pt idx="13184">
                  <c:v>-9.7959999999999992E-3</c:v>
                </c:pt>
                <c:pt idx="13185">
                  <c:v>-9.7959999999999992E-3</c:v>
                </c:pt>
                <c:pt idx="13186">
                  <c:v>-9.8029999999999992E-3</c:v>
                </c:pt>
                <c:pt idx="13187">
                  <c:v>-9.809E-3</c:v>
                </c:pt>
                <c:pt idx="13188">
                  <c:v>-9.8160000000000001E-3</c:v>
                </c:pt>
                <c:pt idx="13189">
                  <c:v>-9.8230000000000001E-3</c:v>
                </c:pt>
                <c:pt idx="13190">
                  <c:v>-9.8289999999999992E-3</c:v>
                </c:pt>
                <c:pt idx="13191">
                  <c:v>-9.8359999999999993E-3</c:v>
                </c:pt>
                <c:pt idx="13192">
                  <c:v>-9.8490000000000001E-3</c:v>
                </c:pt>
                <c:pt idx="13193">
                  <c:v>-9.8560000000000002E-3</c:v>
                </c:pt>
                <c:pt idx="13194">
                  <c:v>-9.8619999999999992E-3</c:v>
                </c:pt>
                <c:pt idx="13195">
                  <c:v>-9.8750000000000001E-3</c:v>
                </c:pt>
                <c:pt idx="13196">
                  <c:v>-9.8820000000000002E-3</c:v>
                </c:pt>
                <c:pt idx="13197">
                  <c:v>-9.8949999999999993E-3</c:v>
                </c:pt>
                <c:pt idx="13198">
                  <c:v>-9.9019999999999993E-3</c:v>
                </c:pt>
                <c:pt idx="13199">
                  <c:v>-9.9080000000000001E-3</c:v>
                </c:pt>
                <c:pt idx="13200">
                  <c:v>-9.9150000000000002E-3</c:v>
                </c:pt>
                <c:pt idx="13201">
                  <c:v>-9.9209999999999993E-3</c:v>
                </c:pt>
                <c:pt idx="13202">
                  <c:v>-9.9279999999999993E-3</c:v>
                </c:pt>
                <c:pt idx="13203">
                  <c:v>-9.9349999999999994E-3</c:v>
                </c:pt>
                <c:pt idx="13204">
                  <c:v>-9.9410000000000002E-3</c:v>
                </c:pt>
                <c:pt idx="13205">
                  <c:v>-9.9480000000000002E-3</c:v>
                </c:pt>
                <c:pt idx="13206">
                  <c:v>-9.9480000000000002E-3</c:v>
                </c:pt>
                <c:pt idx="13207">
                  <c:v>-9.9539999999999993E-3</c:v>
                </c:pt>
                <c:pt idx="13208">
                  <c:v>-9.9609999999999994E-3</c:v>
                </c:pt>
                <c:pt idx="13209">
                  <c:v>-9.9609999999999994E-3</c:v>
                </c:pt>
                <c:pt idx="13210">
                  <c:v>-9.9609999999999994E-3</c:v>
                </c:pt>
                <c:pt idx="13211">
                  <c:v>-9.9679999999999994E-3</c:v>
                </c:pt>
                <c:pt idx="13212">
                  <c:v>-9.9679999999999994E-3</c:v>
                </c:pt>
                <c:pt idx="13213">
                  <c:v>-9.9679999999999994E-3</c:v>
                </c:pt>
                <c:pt idx="13214">
                  <c:v>-9.9679999999999994E-3</c:v>
                </c:pt>
                <c:pt idx="13215">
                  <c:v>-9.9679999999999994E-3</c:v>
                </c:pt>
                <c:pt idx="13216">
                  <c:v>-9.9679999999999994E-3</c:v>
                </c:pt>
                <c:pt idx="13217">
                  <c:v>-9.9740000000000002E-3</c:v>
                </c:pt>
                <c:pt idx="13218">
                  <c:v>-9.9740000000000002E-3</c:v>
                </c:pt>
                <c:pt idx="13219">
                  <c:v>-9.9740000000000002E-3</c:v>
                </c:pt>
                <c:pt idx="13220">
                  <c:v>-9.9740000000000002E-3</c:v>
                </c:pt>
                <c:pt idx="13221">
                  <c:v>-9.9740000000000002E-3</c:v>
                </c:pt>
                <c:pt idx="13222">
                  <c:v>-9.9810000000000003E-3</c:v>
                </c:pt>
                <c:pt idx="13223">
                  <c:v>-9.9810000000000003E-3</c:v>
                </c:pt>
                <c:pt idx="13224">
                  <c:v>-9.9869999999999994E-3</c:v>
                </c:pt>
                <c:pt idx="13225">
                  <c:v>-9.9869999999999994E-3</c:v>
                </c:pt>
                <c:pt idx="13226">
                  <c:v>-9.9869999999999994E-3</c:v>
                </c:pt>
                <c:pt idx="13227">
                  <c:v>-9.9939999999999994E-3</c:v>
                </c:pt>
                <c:pt idx="13228">
                  <c:v>-0.01</c:v>
                </c:pt>
                <c:pt idx="13229">
                  <c:v>-0.01</c:v>
                </c:pt>
                <c:pt idx="13230">
                  <c:v>-1.0007E-2</c:v>
                </c:pt>
                <c:pt idx="13231">
                  <c:v>-1.0007E-2</c:v>
                </c:pt>
                <c:pt idx="13232">
                  <c:v>-1.0007E-2</c:v>
                </c:pt>
                <c:pt idx="13233">
                  <c:v>-1.0014E-2</c:v>
                </c:pt>
                <c:pt idx="13234">
                  <c:v>-1.0019999999999999E-2</c:v>
                </c:pt>
                <c:pt idx="13235">
                  <c:v>-1.0019999999999999E-2</c:v>
                </c:pt>
                <c:pt idx="13236">
                  <c:v>-1.0026999999999999E-2</c:v>
                </c:pt>
                <c:pt idx="13237">
                  <c:v>-1.0033E-2</c:v>
                </c:pt>
                <c:pt idx="13238">
                  <c:v>-1.0033E-2</c:v>
                </c:pt>
                <c:pt idx="13239">
                  <c:v>-1.004E-2</c:v>
                </c:pt>
                <c:pt idx="13240">
                  <c:v>-1.0047E-2</c:v>
                </c:pt>
                <c:pt idx="13241">
                  <c:v>-1.0047E-2</c:v>
                </c:pt>
                <c:pt idx="13242">
                  <c:v>-1.0052999999999999E-2</c:v>
                </c:pt>
                <c:pt idx="13243">
                  <c:v>-1.0052999999999999E-2</c:v>
                </c:pt>
                <c:pt idx="13244">
                  <c:v>-1.0059999999999999E-2</c:v>
                </c:pt>
                <c:pt idx="13245">
                  <c:v>-1.0059999999999999E-2</c:v>
                </c:pt>
                <c:pt idx="13246">
                  <c:v>-1.0066E-2</c:v>
                </c:pt>
                <c:pt idx="13247">
                  <c:v>-1.0066E-2</c:v>
                </c:pt>
                <c:pt idx="13248">
                  <c:v>-1.0073E-2</c:v>
                </c:pt>
                <c:pt idx="13249">
                  <c:v>-1.008E-2</c:v>
                </c:pt>
                <c:pt idx="13250">
                  <c:v>-1.008E-2</c:v>
                </c:pt>
                <c:pt idx="13251">
                  <c:v>-1.0085999999999999E-2</c:v>
                </c:pt>
                <c:pt idx="13252">
                  <c:v>-1.0085999999999999E-2</c:v>
                </c:pt>
                <c:pt idx="13253">
                  <c:v>-1.0093E-2</c:v>
                </c:pt>
                <c:pt idx="13254">
                  <c:v>-1.0093E-2</c:v>
                </c:pt>
                <c:pt idx="13255">
                  <c:v>-1.0099E-2</c:v>
                </c:pt>
                <c:pt idx="13256">
                  <c:v>-1.0099E-2</c:v>
                </c:pt>
                <c:pt idx="13257">
                  <c:v>-1.0106E-2</c:v>
                </c:pt>
                <c:pt idx="13258">
                  <c:v>-1.0106E-2</c:v>
                </c:pt>
                <c:pt idx="13259">
                  <c:v>-1.0111999999999999E-2</c:v>
                </c:pt>
                <c:pt idx="13260">
                  <c:v>-1.0111999999999999E-2</c:v>
                </c:pt>
                <c:pt idx="13261">
                  <c:v>-1.0111999999999999E-2</c:v>
                </c:pt>
                <c:pt idx="13262">
                  <c:v>-1.0119E-2</c:v>
                </c:pt>
                <c:pt idx="13263">
                  <c:v>-1.0119E-2</c:v>
                </c:pt>
                <c:pt idx="13264">
                  <c:v>-1.0119E-2</c:v>
                </c:pt>
                <c:pt idx="13265">
                  <c:v>-1.0119E-2</c:v>
                </c:pt>
                <c:pt idx="13266">
                  <c:v>-1.0126E-2</c:v>
                </c:pt>
                <c:pt idx="13267">
                  <c:v>-1.0126E-2</c:v>
                </c:pt>
                <c:pt idx="13268">
                  <c:v>-1.0126E-2</c:v>
                </c:pt>
                <c:pt idx="13269">
                  <c:v>-1.0126E-2</c:v>
                </c:pt>
                <c:pt idx="13270">
                  <c:v>-1.0126E-2</c:v>
                </c:pt>
                <c:pt idx="13271">
                  <c:v>-1.0126E-2</c:v>
                </c:pt>
                <c:pt idx="13272">
                  <c:v>-1.0126E-2</c:v>
                </c:pt>
                <c:pt idx="13273">
                  <c:v>-1.0126E-2</c:v>
                </c:pt>
                <c:pt idx="13274">
                  <c:v>-1.0126E-2</c:v>
                </c:pt>
                <c:pt idx="13275">
                  <c:v>-1.0126E-2</c:v>
                </c:pt>
                <c:pt idx="13276">
                  <c:v>-1.0126E-2</c:v>
                </c:pt>
                <c:pt idx="13277">
                  <c:v>-1.0126E-2</c:v>
                </c:pt>
                <c:pt idx="13278">
                  <c:v>-1.0126E-2</c:v>
                </c:pt>
                <c:pt idx="13279">
                  <c:v>-1.0126E-2</c:v>
                </c:pt>
                <c:pt idx="13280">
                  <c:v>-1.0126E-2</c:v>
                </c:pt>
                <c:pt idx="13281">
                  <c:v>-1.0126E-2</c:v>
                </c:pt>
                <c:pt idx="13282">
                  <c:v>-1.0132E-2</c:v>
                </c:pt>
                <c:pt idx="13283">
                  <c:v>-1.0132E-2</c:v>
                </c:pt>
                <c:pt idx="13284">
                  <c:v>-1.0132E-2</c:v>
                </c:pt>
                <c:pt idx="13285">
                  <c:v>-1.0139E-2</c:v>
                </c:pt>
                <c:pt idx="13286">
                  <c:v>-1.0139E-2</c:v>
                </c:pt>
                <c:pt idx="13287">
                  <c:v>-1.0145E-2</c:v>
                </c:pt>
                <c:pt idx="13288">
                  <c:v>-1.0152E-2</c:v>
                </c:pt>
                <c:pt idx="13289">
                  <c:v>-1.0159E-2</c:v>
                </c:pt>
                <c:pt idx="13290">
                  <c:v>-1.0165E-2</c:v>
                </c:pt>
                <c:pt idx="13291">
                  <c:v>-1.0172E-2</c:v>
                </c:pt>
                <c:pt idx="13292">
                  <c:v>-1.0178E-2</c:v>
                </c:pt>
                <c:pt idx="13293">
                  <c:v>-1.0185E-2</c:v>
                </c:pt>
                <c:pt idx="13294">
                  <c:v>-1.0191E-2</c:v>
                </c:pt>
                <c:pt idx="13295">
                  <c:v>-1.0198E-2</c:v>
                </c:pt>
                <c:pt idx="13296">
                  <c:v>-1.0205000000000001E-2</c:v>
                </c:pt>
                <c:pt idx="13297">
                  <c:v>-1.0211E-2</c:v>
                </c:pt>
                <c:pt idx="13298">
                  <c:v>-1.0218E-2</c:v>
                </c:pt>
                <c:pt idx="13299">
                  <c:v>-1.0224E-2</c:v>
                </c:pt>
                <c:pt idx="13300">
                  <c:v>-1.0238000000000001E-2</c:v>
                </c:pt>
                <c:pt idx="13301">
                  <c:v>-1.0244E-2</c:v>
                </c:pt>
                <c:pt idx="13302">
                  <c:v>-1.0251E-2</c:v>
                </c:pt>
                <c:pt idx="13303">
                  <c:v>-1.0257E-2</c:v>
                </c:pt>
                <c:pt idx="13304">
                  <c:v>-1.0264000000000001E-2</c:v>
                </c:pt>
                <c:pt idx="13305">
                  <c:v>-1.0271000000000001E-2</c:v>
                </c:pt>
                <c:pt idx="13306">
                  <c:v>-1.0277E-2</c:v>
                </c:pt>
                <c:pt idx="13307">
                  <c:v>-1.0277E-2</c:v>
                </c:pt>
                <c:pt idx="13308">
                  <c:v>-1.0284E-2</c:v>
                </c:pt>
                <c:pt idx="13309">
                  <c:v>-1.0290000000000001E-2</c:v>
                </c:pt>
                <c:pt idx="13310">
                  <c:v>-1.0297000000000001E-2</c:v>
                </c:pt>
                <c:pt idx="13311">
                  <c:v>-1.0297000000000001E-2</c:v>
                </c:pt>
                <c:pt idx="13312">
                  <c:v>-1.0297000000000001E-2</c:v>
                </c:pt>
                <c:pt idx="13313">
                  <c:v>-1.0303E-2</c:v>
                </c:pt>
                <c:pt idx="13314">
                  <c:v>-1.0303E-2</c:v>
                </c:pt>
                <c:pt idx="13315">
                  <c:v>-1.031E-2</c:v>
                </c:pt>
                <c:pt idx="13316">
                  <c:v>-1.031E-2</c:v>
                </c:pt>
                <c:pt idx="13317">
                  <c:v>-1.0317E-2</c:v>
                </c:pt>
                <c:pt idx="13318">
                  <c:v>-1.0317E-2</c:v>
                </c:pt>
                <c:pt idx="13319">
                  <c:v>-1.0317E-2</c:v>
                </c:pt>
                <c:pt idx="13320">
                  <c:v>-1.0323000000000001E-2</c:v>
                </c:pt>
                <c:pt idx="13321">
                  <c:v>-1.0323000000000001E-2</c:v>
                </c:pt>
                <c:pt idx="13322">
                  <c:v>-1.0330000000000001E-2</c:v>
                </c:pt>
                <c:pt idx="13323">
                  <c:v>-1.0330000000000001E-2</c:v>
                </c:pt>
                <c:pt idx="13324">
                  <c:v>-1.0336E-2</c:v>
                </c:pt>
                <c:pt idx="13325">
                  <c:v>-1.0336E-2</c:v>
                </c:pt>
                <c:pt idx="13326">
                  <c:v>-1.0343E-2</c:v>
                </c:pt>
                <c:pt idx="13327">
                  <c:v>-1.0343E-2</c:v>
                </c:pt>
                <c:pt idx="13328">
                  <c:v>-1.035E-2</c:v>
                </c:pt>
                <c:pt idx="13329">
                  <c:v>-1.035E-2</c:v>
                </c:pt>
                <c:pt idx="13330">
                  <c:v>-1.0356000000000001E-2</c:v>
                </c:pt>
                <c:pt idx="13331">
                  <c:v>-1.0356000000000001E-2</c:v>
                </c:pt>
                <c:pt idx="13332">
                  <c:v>-1.0363000000000001E-2</c:v>
                </c:pt>
                <c:pt idx="13333">
                  <c:v>-1.0363000000000001E-2</c:v>
                </c:pt>
                <c:pt idx="13334">
                  <c:v>-1.0369E-2</c:v>
                </c:pt>
                <c:pt idx="13335">
                  <c:v>-1.0369E-2</c:v>
                </c:pt>
                <c:pt idx="13336">
                  <c:v>-1.0376E-2</c:v>
                </c:pt>
                <c:pt idx="13337">
                  <c:v>-1.0376E-2</c:v>
                </c:pt>
                <c:pt idx="13338">
                  <c:v>-1.0383E-2</c:v>
                </c:pt>
                <c:pt idx="13339">
                  <c:v>-1.0383E-2</c:v>
                </c:pt>
                <c:pt idx="13340">
                  <c:v>-1.0389000000000001E-2</c:v>
                </c:pt>
                <c:pt idx="13341">
                  <c:v>-1.0389000000000001E-2</c:v>
                </c:pt>
                <c:pt idx="13342">
                  <c:v>-1.0396000000000001E-2</c:v>
                </c:pt>
                <c:pt idx="13343">
                  <c:v>-1.0396000000000001E-2</c:v>
                </c:pt>
                <c:pt idx="13344">
                  <c:v>-1.0396000000000001E-2</c:v>
                </c:pt>
                <c:pt idx="13345">
                  <c:v>-1.0396000000000001E-2</c:v>
                </c:pt>
                <c:pt idx="13346">
                  <c:v>-1.0396000000000001E-2</c:v>
                </c:pt>
                <c:pt idx="13347">
                  <c:v>-1.0396000000000001E-2</c:v>
                </c:pt>
                <c:pt idx="13348">
                  <c:v>-1.0402E-2</c:v>
                </c:pt>
                <c:pt idx="13349">
                  <c:v>-1.0402E-2</c:v>
                </c:pt>
                <c:pt idx="13350">
                  <c:v>-1.0402E-2</c:v>
                </c:pt>
                <c:pt idx="13351">
                  <c:v>-1.0402E-2</c:v>
                </c:pt>
                <c:pt idx="13352">
                  <c:v>-1.0402E-2</c:v>
                </c:pt>
                <c:pt idx="13353">
                  <c:v>-1.0402E-2</c:v>
                </c:pt>
                <c:pt idx="13354">
                  <c:v>-1.0409E-2</c:v>
                </c:pt>
                <c:pt idx="13355">
                  <c:v>-1.0409E-2</c:v>
                </c:pt>
                <c:pt idx="13356">
                  <c:v>-1.0409E-2</c:v>
                </c:pt>
                <c:pt idx="13357">
                  <c:v>-1.0409E-2</c:v>
                </c:pt>
                <c:pt idx="13358">
                  <c:v>-1.0415000000000001E-2</c:v>
                </c:pt>
                <c:pt idx="13359">
                  <c:v>-1.0415000000000001E-2</c:v>
                </c:pt>
                <c:pt idx="13360">
                  <c:v>-1.0415000000000001E-2</c:v>
                </c:pt>
                <c:pt idx="13361">
                  <c:v>-1.0415000000000001E-2</c:v>
                </c:pt>
                <c:pt idx="13362">
                  <c:v>-1.0422000000000001E-2</c:v>
                </c:pt>
                <c:pt idx="13363">
                  <c:v>-1.0422000000000001E-2</c:v>
                </c:pt>
                <c:pt idx="13364">
                  <c:v>-1.0429000000000001E-2</c:v>
                </c:pt>
                <c:pt idx="13365">
                  <c:v>-1.0429000000000001E-2</c:v>
                </c:pt>
                <c:pt idx="13366">
                  <c:v>-1.0435E-2</c:v>
                </c:pt>
                <c:pt idx="13367">
                  <c:v>-1.0435E-2</c:v>
                </c:pt>
                <c:pt idx="13368">
                  <c:v>-1.0442E-2</c:v>
                </c:pt>
                <c:pt idx="13369">
                  <c:v>-1.0448000000000001E-2</c:v>
                </c:pt>
                <c:pt idx="13370">
                  <c:v>-1.0455000000000001E-2</c:v>
                </c:pt>
                <c:pt idx="13371">
                  <c:v>-1.0455000000000001E-2</c:v>
                </c:pt>
                <c:pt idx="13372">
                  <c:v>-1.0462000000000001E-2</c:v>
                </c:pt>
                <c:pt idx="13373">
                  <c:v>-1.0468E-2</c:v>
                </c:pt>
                <c:pt idx="13374">
                  <c:v>-1.0475E-2</c:v>
                </c:pt>
                <c:pt idx="13375">
                  <c:v>-1.0475E-2</c:v>
                </c:pt>
                <c:pt idx="13376">
                  <c:v>-1.0481000000000001E-2</c:v>
                </c:pt>
                <c:pt idx="13377">
                  <c:v>-1.0481000000000001E-2</c:v>
                </c:pt>
                <c:pt idx="13378">
                  <c:v>-1.0488000000000001E-2</c:v>
                </c:pt>
                <c:pt idx="13379">
                  <c:v>-1.0494E-2</c:v>
                </c:pt>
                <c:pt idx="13380">
                  <c:v>-1.0494E-2</c:v>
                </c:pt>
                <c:pt idx="13381">
                  <c:v>-1.0501E-2</c:v>
                </c:pt>
                <c:pt idx="13382">
                  <c:v>-1.0501E-2</c:v>
                </c:pt>
                <c:pt idx="13383">
                  <c:v>-1.0508E-2</c:v>
                </c:pt>
                <c:pt idx="13384">
                  <c:v>-1.0514000000000001E-2</c:v>
                </c:pt>
                <c:pt idx="13385">
                  <c:v>-1.0514000000000001E-2</c:v>
                </c:pt>
                <c:pt idx="13386">
                  <c:v>-1.0514000000000001E-2</c:v>
                </c:pt>
                <c:pt idx="13387">
                  <c:v>-1.0521000000000001E-2</c:v>
                </c:pt>
                <c:pt idx="13388">
                  <c:v>-1.0521000000000001E-2</c:v>
                </c:pt>
                <c:pt idx="13389">
                  <c:v>-1.0521000000000001E-2</c:v>
                </c:pt>
                <c:pt idx="13390">
                  <c:v>-1.0527E-2</c:v>
                </c:pt>
                <c:pt idx="13391">
                  <c:v>-1.0527E-2</c:v>
                </c:pt>
                <c:pt idx="13392">
                  <c:v>-1.0527E-2</c:v>
                </c:pt>
                <c:pt idx="13393">
                  <c:v>-1.0527E-2</c:v>
                </c:pt>
                <c:pt idx="13394">
                  <c:v>-1.0534E-2</c:v>
                </c:pt>
                <c:pt idx="13395">
                  <c:v>-1.0534E-2</c:v>
                </c:pt>
                <c:pt idx="13396">
                  <c:v>-1.0534E-2</c:v>
                </c:pt>
                <c:pt idx="13397">
                  <c:v>-1.0534E-2</c:v>
                </c:pt>
                <c:pt idx="13398">
                  <c:v>-1.0534E-2</c:v>
                </c:pt>
                <c:pt idx="13399">
                  <c:v>-1.0534E-2</c:v>
                </c:pt>
                <c:pt idx="13400">
                  <c:v>-1.0541E-2</c:v>
                </c:pt>
                <c:pt idx="13401">
                  <c:v>-1.0541E-2</c:v>
                </c:pt>
                <c:pt idx="13402">
                  <c:v>-1.0541E-2</c:v>
                </c:pt>
                <c:pt idx="13403">
                  <c:v>-1.0541E-2</c:v>
                </c:pt>
                <c:pt idx="13404">
                  <c:v>-1.0547000000000001E-2</c:v>
                </c:pt>
                <c:pt idx="13405">
                  <c:v>-1.0547000000000001E-2</c:v>
                </c:pt>
                <c:pt idx="13406">
                  <c:v>-1.0547000000000001E-2</c:v>
                </c:pt>
                <c:pt idx="13407">
                  <c:v>-1.0553999999999999E-2</c:v>
                </c:pt>
                <c:pt idx="13408">
                  <c:v>-1.0553999999999999E-2</c:v>
                </c:pt>
                <c:pt idx="13409">
                  <c:v>-1.0553999999999999E-2</c:v>
                </c:pt>
                <c:pt idx="13410">
                  <c:v>-1.056E-2</c:v>
                </c:pt>
                <c:pt idx="13411">
                  <c:v>-1.056E-2</c:v>
                </c:pt>
                <c:pt idx="13412">
                  <c:v>-1.0567E-2</c:v>
                </c:pt>
                <c:pt idx="13413">
                  <c:v>-1.0567E-2</c:v>
                </c:pt>
                <c:pt idx="13414">
                  <c:v>-1.0574E-2</c:v>
                </c:pt>
                <c:pt idx="13415">
                  <c:v>-1.0580000000000001E-2</c:v>
                </c:pt>
                <c:pt idx="13416">
                  <c:v>-1.0586999999999999E-2</c:v>
                </c:pt>
                <c:pt idx="13417">
                  <c:v>-1.0586999999999999E-2</c:v>
                </c:pt>
                <c:pt idx="13418">
                  <c:v>-1.0593E-2</c:v>
                </c:pt>
                <c:pt idx="13419">
                  <c:v>-1.06E-2</c:v>
                </c:pt>
                <c:pt idx="13420">
                  <c:v>-1.0606000000000001E-2</c:v>
                </c:pt>
                <c:pt idx="13421">
                  <c:v>-1.0612999999999999E-2</c:v>
                </c:pt>
                <c:pt idx="13422">
                  <c:v>-1.0619999999999999E-2</c:v>
                </c:pt>
                <c:pt idx="13423">
                  <c:v>-1.0626E-2</c:v>
                </c:pt>
                <c:pt idx="13424">
                  <c:v>-1.0633E-2</c:v>
                </c:pt>
                <c:pt idx="13425">
                  <c:v>-1.0638999999999999E-2</c:v>
                </c:pt>
                <c:pt idx="13426">
                  <c:v>-1.0645999999999999E-2</c:v>
                </c:pt>
                <c:pt idx="13427">
                  <c:v>-1.0652999999999999E-2</c:v>
                </c:pt>
                <c:pt idx="13428">
                  <c:v>-1.0659E-2</c:v>
                </c:pt>
                <c:pt idx="13429">
                  <c:v>-1.0666E-2</c:v>
                </c:pt>
                <c:pt idx="13430">
                  <c:v>-1.0671999999999999E-2</c:v>
                </c:pt>
                <c:pt idx="13431">
                  <c:v>-1.0678999999999999E-2</c:v>
                </c:pt>
                <c:pt idx="13432">
                  <c:v>-1.0692E-2</c:v>
                </c:pt>
                <c:pt idx="13433">
                  <c:v>-1.0692E-2</c:v>
                </c:pt>
                <c:pt idx="13434">
                  <c:v>-1.0704999999999999E-2</c:v>
                </c:pt>
                <c:pt idx="13435">
                  <c:v>-1.0704999999999999E-2</c:v>
                </c:pt>
                <c:pt idx="13436">
                  <c:v>-1.0718E-2</c:v>
                </c:pt>
                <c:pt idx="13437">
                  <c:v>-1.0718E-2</c:v>
                </c:pt>
                <c:pt idx="13438">
                  <c:v>-1.0725E-2</c:v>
                </c:pt>
                <c:pt idx="13439">
                  <c:v>-1.0732E-2</c:v>
                </c:pt>
                <c:pt idx="13440">
                  <c:v>-1.0732E-2</c:v>
                </c:pt>
                <c:pt idx="13441">
                  <c:v>-1.0737999999999999E-2</c:v>
                </c:pt>
                <c:pt idx="13442">
                  <c:v>-1.0737999999999999E-2</c:v>
                </c:pt>
                <c:pt idx="13443">
                  <c:v>-1.0737999999999999E-2</c:v>
                </c:pt>
                <c:pt idx="13444">
                  <c:v>-1.0744999999999999E-2</c:v>
                </c:pt>
                <c:pt idx="13445">
                  <c:v>-1.0744999999999999E-2</c:v>
                </c:pt>
                <c:pt idx="13446">
                  <c:v>-1.0744999999999999E-2</c:v>
                </c:pt>
                <c:pt idx="13447">
                  <c:v>-1.0744999999999999E-2</c:v>
                </c:pt>
                <c:pt idx="13448">
                  <c:v>-1.0751E-2</c:v>
                </c:pt>
                <c:pt idx="13449">
                  <c:v>-1.0744999999999999E-2</c:v>
                </c:pt>
                <c:pt idx="13450">
                  <c:v>-1.0751E-2</c:v>
                </c:pt>
                <c:pt idx="13451">
                  <c:v>-1.0744999999999999E-2</c:v>
                </c:pt>
                <c:pt idx="13452">
                  <c:v>-1.0744999999999999E-2</c:v>
                </c:pt>
                <c:pt idx="13453">
                  <c:v>-1.0744999999999999E-2</c:v>
                </c:pt>
                <c:pt idx="13454">
                  <c:v>-1.0744999999999999E-2</c:v>
                </c:pt>
                <c:pt idx="13455">
                  <c:v>-1.0744999999999999E-2</c:v>
                </c:pt>
                <c:pt idx="13456">
                  <c:v>-1.0744999999999999E-2</c:v>
                </c:pt>
                <c:pt idx="13457">
                  <c:v>-1.0737999999999999E-2</c:v>
                </c:pt>
                <c:pt idx="13458">
                  <c:v>-1.0737999999999999E-2</c:v>
                </c:pt>
                <c:pt idx="13459">
                  <c:v>-1.0737999999999999E-2</c:v>
                </c:pt>
                <c:pt idx="13460">
                  <c:v>-1.0737999999999999E-2</c:v>
                </c:pt>
                <c:pt idx="13461">
                  <c:v>-1.0737999999999999E-2</c:v>
                </c:pt>
                <c:pt idx="13462">
                  <c:v>-1.0737999999999999E-2</c:v>
                </c:pt>
                <c:pt idx="13463">
                  <c:v>-1.0737999999999999E-2</c:v>
                </c:pt>
                <c:pt idx="13464">
                  <c:v>-1.0744999999999999E-2</c:v>
                </c:pt>
                <c:pt idx="13465">
                  <c:v>-1.0744999999999999E-2</c:v>
                </c:pt>
                <c:pt idx="13466">
                  <c:v>-1.0751E-2</c:v>
                </c:pt>
                <c:pt idx="13467">
                  <c:v>-1.0751E-2</c:v>
                </c:pt>
                <c:pt idx="13468">
                  <c:v>-1.0758E-2</c:v>
                </c:pt>
                <c:pt idx="13469">
                  <c:v>-1.0758E-2</c:v>
                </c:pt>
                <c:pt idx="13470">
                  <c:v>-1.0765E-2</c:v>
                </c:pt>
                <c:pt idx="13471">
                  <c:v>-1.0765E-2</c:v>
                </c:pt>
                <c:pt idx="13472">
                  <c:v>-1.0770999999999999E-2</c:v>
                </c:pt>
                <c:pt idx="13473">
                  <c:v>-1.0777999999999999E-2</c:v>
                </c:pt>
                <c:pt idx="13474">
                  <c:v>-1.0784E-2</c:v>
                </c:pt>
                <c:pt idx="13475">
                  <c:v>-1.0791E-2</c:v>
                </c:pt>
                <c:pt idx="13476">
                  <c:v>-1.0796999999999999E-2</c:v>
                </c:pt>
                <c:pt idx="13477">
                  <c:v>-1.0803999999999999E-2</c:v>
                </c:pt>
                <c:pt idx="13478">
                  <c:v>-1.0810999999999999E-2</c:v>
                </c:pt>
                <c:pt idx="13479">
                  <c:v>-1.0817E-2</c:v>
                </c:pt>
                <c:pt idx="13480">
                  <c:v>-1.0824E-2</c:v>
                </c:pt>
                <c:pt idx="13481">
                  <c:v>-1.0829999999999999E-2</c:v>
                </c:pt>
                <c:pt idx="13482">
                  <c:v>-1.0836999999999999E-2</c:v>
                </c:pt>
                <c:pt idx="13483">
                  <c:v>-1.0843999999999999E-2</c:v>
                </c:pt>
                <c:pt idx="13484">
                  <c:v>-1.085E-2</c:v>
                </c:pt>
                <c:pt idx="13485">
                  <c:v>-1.0857E-2</c:v>
                </c:pt>
                <c:pt idx="13486">
                  <c:v>-1.0862999999999999E-2</c:v>
                </c:pt>
                <c:pt idx="13487">
                  <c:v>-1.0862999999999999E-2</c:v>
                </c:pt>
                <c:pt idx="13488">
                  <c:v>-1.0869999999999999E-2</c:v>
                </c:pt>
                <c:pt idx="13489">
                  <c:v>-1.0869999999999999E-2</c:v>
                </c:pt>
                <c:pt idx="13490">
                  <c:v>-1.0877E-2</c:v>
                </c:pt>
                <c:pt idx="13491">
                  <c:v>-1.0877E-2</c:v>
                </c:pt>
                <c:pt idx="13492">
                  <c:v>-1.0883E-2</c:v>
                </c:pt>
                <c:pt idx="13493">
                  <c:v>-1.0883E-2</c:v>
                </c:pt>
                <c:pt idx="13494">
                  <c:v>-1.0883E-2</c:v>
                </c:pt>
                <c:pt idx="13495">
                  <c:v>-1.0883E-2</c:v>
                </c:pt>
                <c:pt idx="13496">
                  <c:v>-1.0883E-2</c:v>
                </c:pt>
                <c:pt idx="13497">
                  <c:v>-1.0883E-2</c:v>
                </c:pt>
                <c:pt idx="13498">
                  <c:v>-1.0883E-2</c:v>
                </c:pt>
                <c:pt idx="13499">
                  <c:v>-1.0883E-2</c:v>
                </c:pt>
                <c:pt idx="13500">
                  <c:v>-1.0883E-2</c:v>
                </c:pt>
                <c:pt idx="13501">
                  <c:v>-1.0883E-2</c:v>
                </c:pt>
                <c:pt idx="13502">
                  <c:v>-1.0883E-2</c:v>
                </c:pt>
                <c:pt idx="13503">
                  <c:v>-1.0883E-2</c:v>
                </c:pt>
                <c:pt idx="13504">
                  <c:v>-1.0883E-2</c:v>
                </c:pt>
                <c:pt idx="13505">
                  <c:v>-1.0883E-2</c:v>
                </c:pt>
                <c:pt idx="13506">
                  <c:v>-1.0883E-2</c:v>
                </c:pt>
                <c:pt idx="13507">
                  <c:v>-1.0883E-2</c:v>
                </c:pt>
                <c:pt idx="13508">
                  <c:v>-1.0883E-2</c:v>
                </c:pt>
                <c:pt idx="13509">
                  <c:v>-1.0883E-2</c:v>
                </c:pt>
                <c:pt idx="13510">
                  <c:v>-1.089E-2</c:v>
                </c:pt>
                <c:pt idx="13511">
                  <c:v>-1.089E-2</c:v>
                </c:pt>
                <c:pt idx="13512">
                  <c:v>-1.0895999999999999E-2</c:v>
                </c:pt>
                <c:pt idx="13513">
                  <c:v>-1.0895999999999999E-2</c:v>
                </c:pt>
                <c:pt idx="13514">
                  <c:v>-1.0902999999999999E-2</c:v>
                </c:pt>
                <c:pt idx="13515">
                  <c:v>-1.0902999999999999E-2</c:v>
                </c:pt>
                <c:pt idx="13516">
                  <c:v>-1.0909E-2</c:v>
                </c:pt>
                <c:pt idx="13517">
                  <c:v>-1.0916E-2</c:v>
                </c:pt>
                <c:pt idx="13518">
                  <c:v>-1.0916E-2</c:v>
                </c:pt>
                <c:pt idx="13519">
                  <c:v>-1.0923E-2</c:v>
                </c:pt>
                <c:pt idx="13520">
                  <c:v>-1.0928999999999999E-2</c:v>
                </c:pt>
                <c:pt idx="13521">
                  <c:v>-1.0936E-2</c:v>
                </c:pt>
                <c:pt idx="13522">
                  <c:v>-1.0942E-2</c:v>
                </c:pt>
                <c:pt idx="13523">
                  <c:v>-1.0942E-2</c:v>
                </c:pt>
                <c:pt idx="13524">
                  <c:v>-1.0949E-2</c:v>
                </c:pt>
                <c:pt idx="13525">
                  <c:v>-1.0956E-2</c:v>
                </c:pt>
                <c:pt idx="13526">
                  <c:v>-1.0956E-2</c:v>
                </c:pt>
                <c:pt idx="13527">
                  <c:v>-1.0962E-2</c:v>
                </c:pt>
                <c:pt idx="13528">
                  <c:v>-1.0969E-2</c:v>
                </c:pt>
                <c:pt idx="13529">
                  <c:v>-1.0969E-2</c:v>
                </c:pt>
                <c:pt idx="13530">
                  <c:v>-1.0975E-2</c:v>
                </c:pt>
                <c:pt idx="13531">
                  <c:v>-1.0975E-2</c:v>
                </c:pt>
                <c:pt idx="13532">
                  <c:v>-1.0975E-2</c:v>
                </c:pt>
                <c:pt idx="13533">
                  <c:v>-1.0975E-2</c:v>
                </c:pt>
                <c:pt idx="13534">
                  <c:v>-1.0975E-2</c:v>
                </c:pt>
                <c:pt idx="13535">
                  <c:v>-1.0975E-2</c:v>
                </c:pt>
                <c:pt idx="13536">
                  <c:v>-1.0975E-2</c:v>
                </c:pt>
                <c:pt idx="13537">
                  <c:v>-1.0975E-2</c:v>
                </c:pt>
                <c:pt idx="13538">
                  <c:v>-1.0975E-2</c:v>
                </c:pt>
                <c:pt idx="13539">
                  <c:v>-1.0969E-2</c:v>
                </c:pt>
                <c:pt idx="13540">
                  <c:v>-1.0969E-2</c:v>
                </c:pt>
                <c:pt idx="13541">
                  <c:v>-1.0962E-2</c:v>
                </c:pt>
                <c:pt idx="13542">
                  <c:v>-1.0962E-2</c:v>
                </c:pt>
                <c:pt idx="13543">
                  <c:v>-1.0956E-2</c:v>
                </c:pt>
                <c:pt idx="13544">
                  <c:v>-1.0956E-2</c:v>
                </c:pt>
                <c:pt idx="13545">
                  <c:v>-1.0956E-2</c:v>
                </c:pt>
                <c:pt idx="13546">
                  <c:v>-1.0949E-2</c:v>
                </c:pt>
                <c:pt idx="13547">
                  <c:v>-1.0949E-2</c:v>
                </c:pt>
                <c:pt idx="13548">
                  <c:v>-1.0949E-2</c:v>
                </c:pt>
                <c:pt idx="13549">
                  <c:v>-1.0949E-2</c:v>
                </c:pt>
                <c:pt idx="13550">
                  <c:v>-1.0949E-2</c:v>
                </c:pt>
                <c:pt idx="13551">
                  <c:v>-1.0949E-2</c:v>
                </c:pt>
                <c:pt idx="13552">
                  <c:v>-1.0956E-2</c:v>
                </c:pt>
                <c:pt idx="13553">
                  <c:v>-1.0956E-2</c:v>
                </c:pt>
                <c:pt idx="13554">
                  <c:v>-1.0962E-2</c:v>
                </c:pt>
                <c:pt idx="13555">
                  <c:v>-1.0969E-2</c:v>
                </c:pt>
                <c:pt idx="13556">
                  <c:v>-1.0975E-2</c:v>
                </c:pt>
                <c:pt idx="13557">
                  <c:v>-1.0982E-2</c:v>
                </c:pt>
                <c:pt idx="13558">
                  <c:v>-1.0988E-2</c:v>
                </c:pt>
                <c:pt idx="13559">
                  <c:v>-1.1002E-2</c:v>
                </c:pt>
                <c:pt idx="13560">
                  <c:v>-1.1015E-2</c:v>
                </c:pt>
                <c:pt idx="13561">
                  <c:v>-1.1021E-2</c:v>
                </c:pt>
                <c:pt idx="13562">
                  <c:v>-1.1035E-2</c:v>
                </c:pt>
                <c:pt idx="13563">
                  <c:v>-1.1048000000000001E-2</c:v>
                </c:pt>
                <c:pt idx="13564">
                  <c:v>-1.1061E-2</c:v>
                </c:pt>
                <c:pt idx="13565">
                  <c:v>-1.1068E-2</c:v>
                </c:pt>
                <c:pt idx="13566">
                  <c:v>-1.1081000000000001E-2</c:v>
                </c:pt>
                <c:pt idx="13567">
                  <c:v>-1.1094E-2</c:v>
                </c:pt>
                <c:pt idx="13568">
                  <c:v>-1.11E-2</c:v>
                </c:pt>
                <c:pt idx="13569">
                  <c:v>-1.1114000000000001E-2</c:v>
                </c:pt>
                <c:pt idx="13570">
                  <c:v>-1.1127E-2</c:v>
                </c:pt>
                <c:pt idx="13571">
                  <c:v>-1.1133000000000001E-2</c:v>
                </c:pt>
                <c:pt idx="13572">
                  <c:v>-1.1140000000000001E-2</c:v>
                </c:pt>
                <c:pt idx="13573">
                  <c:v>-1.1147000000000001E-2</c:v>
                </c:pt>
                <c:pt idx="13574">
                  <c:v>-1.1153E-2</c:v>
                </c:pt>
                <c:pt idx="13575">
                  <c:v>-1.116E-2</c:v>
                </c:pt>
                <c:pt idx="13576">
                  <c:v>-1.1166000000000001E-2</c:v>
                </c:pt>
                <c:pt idx="13577">
                  <c:v>-1.1166000000000001E-2</c:v>
                </c:pt>
                <c:pt idx="13578">
                  <c:v>-1.1166000000000001E-2</c:v>
                </c:pt>
                <c:pt idx="13579">
                  <c:v>-1.1166000000000001E-2</c:v>
                </c:pt>
                <c:pt idx="13580">
                  <c:v>-1.1166000000000001E-2</c:v>
                </c:pt>
                <c:pt idx="13581">
                  <c:v>-1.1166000000000001E-2</c:v>
                </c:pt>
                <c:pt idx="13582">
                  <c:v>-1.116E-2</c:v>
                </c:pt>
                <c:pt idx="13583">
                  <c:v>-1.116E-2</c:v>
                </c:pt>
                <c:pt idx="13584">
                  <c:v>-1.1153E-2</c:v>
                </c:pt>
                <c:pt idx="13585">
                  <c:v>-1.1147000000000001E-2</c:v>
                </c:pt>
                <c:pt idx="13586">
                  <c:v>-1.1140000000000001E-2</c:v>
                </c:pt>
                <c:pt idx="13587">
                  <c:v>-1.1133000000000001E-2</c:v>
                </c:pt>
                <c:pt idx="13588">
                  <c:v>-1.1133000000000001E-2</c:v>
                </c:pt>
                <c:pt idx="13589">
                  <c:v>-1.1127E-2</c:v>
                </c:pt>
                <c:pt idx="13590">
                  <c:v>-1.112E-2</c:v>
                </c:pt>
                <c:pt idx="13591">
                  <c:v>-1.1114000000000001E-2</c:v>
                </c:pt>
                <c:pt idx="13592">
                  <c:v>-1.1114000000000001E-2</c:v>
                </c:pt>
                <c:pt idx="13593">
                  <c:v>-1.1107000000000001E-2</c:v>
                </c:pt>
                <c:pt idx="13594">
                  <c:v>-1.11E-2</c:v>
                </c:pt>
                <c:pt idx="13595">
                  <c:v>-1.11E-2</c:v>
                </c:pt>
                <c:pt idx="13596">
                  <c:v>-1.11E-2</c:v>
                </c:pt>
                <c:pt idx="13597">
                  <c:v>-1.11E-2</c:v>
                </c:pt>
                <c:pt idx="13598">
                  <c:v>-1.11E-2</c:v>
                </c:pt>
                <c:pt idx="13599">
                  <c:v>-1.1107000000000001E-2</c:v>
                </c:pt>
                <c:pt idx="13600">
                  <c:v>-1.1107000000000001E-2</c:v>
                </c:pt>
                <c:pt idx="13601">
                  <c:v>-1.1114000000000001E-2</c:v>
                </c:pt>
                <c:pt idx="13602">
                  <c:v>-1.112E-2</c:v>
                </c:pt>
                <c:pt idx="13603">
                  <c:v>-1.1127E-2</c:v>
                </c:pt>
                <c:pt idx="13604">
                  <c:v>-1.1133000000000001E-2</c:v>
                </c:pt>
                <c:pt idx="13605">
                  <c:v>-1.1140000000000001E-2</c:v>
                </c:pt>
                <c:pt idx="13606">
                  <c:v>-1.1147000000000001E-2</c:v>
                </c:pt>
                <c:pt idx="13607">
                  <c:v>-1.116E-2</c:v>
                </c:pt>
                <c:pt idx="13608">
                  <c:v>-1.1173000000000001E-2</c:v>
                </c:pt>
                <c:pt idx="13609">
                  <c:v>-1.1179E-2</c:v>
                </c:pt>
                <c:pt idx="13610">
                  <c:v>-1.1186E-2</c:v>
                </c:pt>
                <c:pt idx="13611">
                  <c:v>-1.1199000000000001E-2</c:v>
                </c:pt>
                <c:pt idx="13612">
                  <c:v>-1.1206000000000001E-2</c:v>
                </c:pt>
                <c:pt idx="13613">
                  <c:v>-1.1212E-2</c:v>
                </c:pt>
                <c:pt idx="13614">
                  <c:v>-1.1226E-2</c:v>
                </c:pt>
                <c:pt idx="13615">
                  <c:v>-1.1232000000000001E-2</c:v>
                </c:pt>
                <c:pt idx="13616">
                  <c:v>-1.1239000000000001E-2</c:v>
                </c:pt>
                <c:pt idx="13617">
                  <c:v>-1.1239000000000001E-2</c:v>
                </c:pt>
                <c:pt idx="13618">
                  <c:v>-1.1245E-2</c:v>
                </c:pt>
                <c:pt idx="13619">
                  <c:v>-1.1252E-2</c:v>
                </c:pt>
                <c:pt idx="13620">
                  <c:v>-1.1252E-2</c:v>
                </c:pt>
                <c:pt idx="13621">
                  <c:v>-1.1252E-2</c:v>
                </c:pt>
                <c:pt idx="13622">
                  <c:v>-1.1252E-2</c:v>
                </c:pt>
                <c:pt idx="13623">
                  <c:v>-1.1252E-2</c:v>
                </c:pt>
                <c:pt idx="13624">
                  <c:v>-1.1252E-2</c:v>
                </c:pt>
                <c:pt idx="13625">
                  <c:v>-1.1252E-2</c:v>
                </c:pt>
                <c:pt idx="13626">
                  <c:v>-1.1252E-2</c:v>
                </c:pt>
                <c:pt idx="13627">
                  <c:v>-1.1245E-2</c:v>
                </c:pt>
                <c:pt idx="13628">
                  <c:v>-1.1245E-2</c:v>
                </c:pt>
                <c:pt idx="13629">
                  <c:v>-1.1239000000000001E-2</c:v>
                </c:pt>
                <c:pt idx="13630">
                  <c:v>-1.1239000000000001E-2</c:v>
                </c:pt>
                <c:pt idx="13631">
                  <c:v>-1.1232000000000001E-2</c:v>
                </c:pt>
                <c:pt idx="13632">
                  <c:v>-1.1226E-2</c:v>
                </c:pt>
                <c:pt idx="13633">
                  <c:v>-1.1219E-2</c:v>
                </c:pt>
                <c:pt idx="13634">
                  <c:v>-1.1219E-2</c:v>
                </c:pt>
                <c:pt idx="13635">
                  <c:v>-1.1212E-2</c:v>
                </c:pt>
                <c:pt idx="13636">
                  <c:v>-1.1212E-2</c:v>
                </c:pt>
                <c:pt idx="13637">
                  <c:v>-1.1212E-2</c:v>
                </c:pt>
                <c:pt idx="13638">
                  <c:v>-1.1212E-2</c:v>
                </c:pt>
                <c:pt idx="13639">
                  <c:v>-1.1212E-2</c:v>
                </c:pt>
                <c:pt idx="13640">
                  <c:v>-1.1212E-2</c:v>
                </c:pt>
                <c:pt idx="13641">
                  <c:v>-1.1212E-2</c:v>
                </c:pt>
                <c:pt idx="13642">
                  <c:v>-1.1219E-2</c:v>
                </c:pt>
                <c:pt idx="13643">
                  <c:v>-1.1219E-2</c:v>
                </c:pt>
                <c:pt idx="13644">
                  <c:v>-1.1226E-2</c:v>
                </c:pt>
                <c:pt idx="13645">
                  <c:v>-1.1226E-2</c:v>
                </c:pt>
                <c:pt idx="13646">
                  <c:v>-1.1232000000000001E-2</c:v>
                </c:pt>
                <c:pt idx="13647">
                  <c:v>-1.1239000000000001E-2</c:v>
                </c:pt>
                <c:pt idx="13648">
                  <c:v>-1.1245E-2</c:v>
                </c:pt>
                <c:pt idx="13649">
                  <c:v>-1.1252E-2</c:v>
                </c:pt>
                <c:pt idx="13650">
                  <c:v>-1.1259E-2</c:v>
                </c:pt>
                <c:pt idx="13651">
                  <c:v>-1.1265000000000001E-2</c:v>
                </c:pt>
                <c:pt idx="13652">
                  <c:v>-1.1278E-2</c:v>
                </c:pt>
                <c:pt idx="13653">
                  <c:v>-1.1285E-2</c:v>
                </c:pt>
                <c:pt idx="13654">
                  <c:v>-1.1291000000000001E-2</c:v>
                </c:pt>
                <c:pt idx="13655">
                  <c:v>-1.1298000000000001E-2</c:v>
                </c:pt>
                <c:pt idx="13656">
                  <c:v>-1.1305000000000001E-2</c:v>
                </c:pt>
                <c:pt idx="13657">
                  <c:v>-1.1311E-2</c:v>
                </c:pt>
                <c:pt idx="13658">
                  <c:v>-1.1318E-2</c:v>
                </c:pt>
                <c:pt idx="13659">
                  <c:v>-1.1324000000000001E-2</c:v>
                </c:pt>
                <c:pt idx="13660">
                  <c:v>-1.1331000000000001E-2</c:v>
                </c:pt>
                <c:pt idx="13661">
                  <c:v>-1.1338000000000001E-2</c:v>
                </c:pt>
                <c:pt idx="13662">
                  <c:v>-1.1344E-2</c:v>
                </c:pt>
                <c:pt idx="13663">
                  <c:v>-1.1344E-2</c:v>
                </c:pt>
                <c:pt idx="13664">
                  <c:v>-1.1344E-2</c:v>
                </c:pt>
                <c:pt idx="13665">
                  <c:v>-1.1351E-2</c:v>
                </c:pt>
                <c:pt idx="13666">
                  <c:v>-1.1351E-2</c:v>
                </c:pt>
                <c:pt idx="13667">
                  <c:v>-1.1351E-2</c:v>
                </c:pt>
                <c:pt idx="13668">
                  <c:v>-1.1357000000000001E-2</c:v>
                </c:pt>
                <c:pt idx="13669">
                  <c:v>-1.1357000000000001E-2</c:v>
                </c:pt>
                <c:pt idx="13670">
                  <c:v>-1.1357000000000001E-2</c:v>
                </c:pt>
                <c:pt idx="13671">
                  <c:v>-1.1357000000000001E-2</c:v>
                </c:pt>
                <c:pt idx="13672">
                  <c:v>-1.1357000000000001E-2</c:v>
                </c:pt>
                <c:pt idx="13673">
                  <c:v>-1.1357000000000001E-2</c:v>
                </c:pt>
                <c:pt idx="13674">
                  <c:v>-1.1357000000000001E-2</c:v>
                </c:pt>
                <c:pt idx="13675">
                  <c:v>-1.1357000000000001E-2</c:v>
                </c:pt>
                <c:pt idx="13676">
                  <c:v>-1.1357000000000001E-2</c:v>
                </c:pt>
                <c:pt idx="13677">
                  <c:v>-1.1357000000000001E-2</c:v>
                </c:pt>
                <c:pt idx="13678">
                  <c:v>-1.1357000000000001E-2</c:v>
                </c:pt>
                <c:pt idx="13679">
                  <c:v>-1.1357000000000001E-2</c:v>
                </c:pt>
                <c:pt idx="13680">
                  <c:v>-1.1357000000000001E-2</c:v>
                </c:pt>
                <c:pt idx="13681">
                  <c:v>-1.1357000000000001E-2</c:v>
                </c:pt>
                <c:pt idx="13682">
                  <c:v>-1.1357000000000001E-2</c:v>
                </c:pt>
                <c:pt idx="13683">
                  <c:v>-1.1357000000000001E-2</c:v>
                </c:pt>
                <c:pt idx="13684">
                  <c:v>-1.1364000000000001E-2</c:v>
                </c:pt>
                <c:pt idx="13685">
                  <c:v>-1.1364000000000001E-2</c:v>
                </c:pt>
                <c:pt idx="13686">
                  <c:v>-1.1364000000000001E-2</c:v>
                </c:pt>
                <c:pt idx="13687">
                  <c:v>-1.1364000000000001E-2</c:v>
                </c:pt>
                <c:pt idx="13688">
                  <c:v>-1.137E-2</c:v>
                </c:pt>
                <c:pt idx="13689">
                  <c:v>-1.137E-2</c:v>
                </c:pt>
                <c:pt idx="13690">
                  <c:v>-1.1377E-2</c:v>
                </c:pt>
                <c:pt idx="13691">
                  <c:v>-1.1377E-2</c:v>
                </c:pt>
                <c:pt idx="13692">
                  <c:v>-1.1384E-2</c:v>
                </c:pt>
                <c:pt idx="13693">
                  <c:v>-1.1384E-2</c:v>
                </c:pt>
                <c:pt idx="13694">
                  <c:v>-1.1390000000000001E-2</c:v>
                </c:pt>
                <c:pt idx="13695">
                  <c:v>-1.1390000000000001E-2</c:v>
                </c:pt>
                <c:pt idx="13696">
                  <c:v>-1.1396999999999999E-2</c:v>
                </c:pt>
                <c:pt idx="13697">
                  <c:v>-1.1396999999999999E-2</c:v>
                </c:pt>
                <c:pt idx="13698">
                  <c:v>-1.1403E-2</c:v>
                </c:pt>
                <c:pt idx="13699">
                  <c:v>-1.1403E-2</c:v>
                </c:pt>
                <c:pt idx="13700">
                  <c:v>-1.141E-2</c:v>
                </c:pt>
                <c:pt idx="13701">
                  <c:v>-1.141E-2</c:v>
                </c:pt>
                <c:pt idx="13702">
                  <c:v>-1.141E-2</c:v>
                </c:pt>
                <c:pt idx="13703">
                  <c:v>-1.141E-2</c:v>
                </c:pt>
                <c:pt idx="13704">
                  <c:v>-1.1417E-2</c:v>
                </c:pt>
                <c:pt idx="13705">
                  <c:v>-1.1417E-2</c:v>
                </c:pt>
                <c:pt idx="13706">
                  <c:v>-1.1417E-2</c:v>
                </c:pt>
                <c:pt idx="13707">
                  <c:v>-1.1423000000000001E-2</c:v>
                </c:pt>
                <c:pt idx="13708">
                  <c:v>-1.1423000000000001E-2</c:v>
                </c:pt>
                <c:pt idx="13709">
                  <c:v>-1.1423000000000001E-2</c:v>
                </c:pt>
                <c:pt idx="13710">
                  <c:v>-1.1423000000000001E-2</c:v>
                </c:pt>
                <c:pt idx="13711">
                  <c:v>-1.1423000000000001E-2</c:v>
                </c:pt>
                <c:pt idx="13712">
                  <c:v>-1.1423000000000001E-2</c:v>
                </c:pt>
                <c:pt idx="13713">
                  <c:v>-1.1423000000000001E-2</c:v>
                </c:pt>
                <c:pt idx="13714">
                  <c:v>-1.1423000000000001E-2</c:v>
                </c:pt>
                <c:pt idx="13715">
                  <c:v>-1.1423000000000001E-2</c:v>
                </c:pt>
                <c:pt idx="13716">
                  <c:v>-1.1423000000000001E-2</c:v>
                </c:pt>
                <c:pt idx="13717">
                  <c:v>-1.1423000000000001E-2</c:v>
                </c:pt>
                <c:pt idx="13718">
                  <c:v>-1.1423000000000001E-2</c:v>
                </c:pt>
                <c:pt idx="13719">
                  <c:v>-1.1423000000000001E-2</c:v>
                </c:pt>
                <c:pt idx="13720">
                  <c:v>-1.1429999999999999E-2</c:v>
                </c:pt>
                <c:pt idx="13721">
                  <c:v>-1.1429999999999999E-2</c:v>
                </c:pt>
                <c:pt idx="13722">
                  <c:v>-1.1429999999999999E-2</c:v>
                </c:pt>
                <c:pt idx="13723">
                  <c:v>-1.1429999999999999E-2</c:v>
                </c:pt>
                <c:pt idx="13724">
                  <c:v>-1.1429999999999999E-2</c:v>
                </c:pt>
                <c:pt idx="13725">
                  <c:v>-1.1429999999999999E-2</c:v>
                </c:pt>
                <c:pt idx="13726">
                  <c:v>-1.1436E-2</c:v>
                </c:pt>
                <c:pt idx="13727">
                  <c:v>-1.1436E-2</c:v>
                </c:pt>
                <c:pt idx="13728">
                  <c:v>-1.1436E-2</c:v>
                </c:pt>
                <c:pt idx="13729">
                  <c:v>-1.1436E-2</c:v>
                </c:pt>
                <c:pt idx="13730">
                  <c:v>-1.1443E-2</c:v>
                </c:pt>
                <c:pt idx="13731">
                  <c:v>-1.1443E-2</c:v>
                </c:pt>
                <c:pt idx="13732">
                  <c:v>-1.1443E-2</c:v>
                </c:pt>
                <c:pt idx="13733">
                  <c:v>-1.145E-2</c:v>
                </c:pt>
                <c:pt idx="13734">
                  <c:v>-1.145E-2</c:v>
                </c:pt>
                <c:pt idx="13735">
                  <c:v>-1.1455999999999999E-2</c:v>
                </c:pt>
                <c:pt idx="13736">
                  <c:v>-1.1455999999999999E-2</c:v>
                </c:pt>
                <c:pt idx="13737">
                  <c:v>-1.1462999999999999E-2</c:v>
                </c:pt>
                <c:pt idx="13738">
                  <c:v>-1.1462999999999999E-2</c:v>
                </c:pt>
                <c:pt idx="13739">
                  <c:v>-1.1469E-2</c:v>
                </c:pt>
                <c:pt idx="13740">
                  <c:v>-1.1476E-2</c:v>
                </c:pt>
                <c:pt idx="13741">
                  <c:v>-1.1476E-2</c:v>
                </c:pt>
                <c:pt idx="13742">
                  <c:v>-1.1481999999999999E-2</c:v>
                </c:pt>
                <c:pt idx="13743">
                  <c:v>-1.1488999999999999E-2</c:v>
                </c:pt>
                <c:pt idx="13744">
                  <c:v>-1.1488999999999999E-2</c:v>
                </c:pt>
                <c:pt idx="13745">
                  <c:v>-1.1495999999999999E-2</c:v>
                </c:pt>
                <c:pt idx="13746">
                  <c:v>-1.1502E-2</c:v>
                </c:pt>
                <c:pt idx="13747">
                  <c:v>-1.1509E-2</c:v>
                </c:pt>
                <c:pt idx="13748">
                  <c:v>-1.1514999999999999E-2</c:v>
                </c:pt>
                <c:pt idx="13749">
                  <c:v>-1.1514999999999999E-2</c:v>
                </c:pt>
                <c:pt idx="13750">
                  <c:v>-1.1521999999999999E-2</c:v>
                </c:pt>
                <c:pt idx="13751">
                  <c:v>-1.1528999999999999E-2</c:v>
                </c:pt>
                <c:pt idx="13752">
                  <c:v>-1.1535E-2</c:v>
                </c:pt>
                <c:pt idx="13753">
                  <c:v>-1.1542E-2</c:v>
                </c:pt>
                <c:pt idx="13754">
                  <c:v>-1.1542E-2</c:v>
                </c:pt>
                <c:pt idx="13755">
                  <c:v>-1.1547999999999999E-2</c:v>
                </c:pt>
                <c:pt idx="13756">
                  <c:v>-1.1554999999999999E-2</c:v>
                </c:pt>
                <c:pt idx="13757">
                  <c:v>-1.1554999999999999E-2</c:v>
                </c:pt>
                <c:pt idx="13758">
                  <c:v>-1.1561999999999999E-2</c:v>
                </c:pt>
                <c:pt idx="13759">
                  <c:v>-1.1561999999999999E-2</c:v>
                </c:pt>
                <c:pt idx="13760">
                  <c:v>-1.1568E-2</c:v>
                </c:pt>
                <c:pt idx="13761">
                  <c:v>-1.1568E-2</c:v>
                </c:pt>
                <c:pt idx="13762">
                  <c:v>-1.1568E-2</c:v>
                </c:pt>
                <c:pt idx="13763">
                  <c:v>-1.1568E-2</c:v>
                </c:pt>
                <c:pt idx="13764">
                  <c:v>-1.1575E-2</c:v>
                </c:pt>
                <c:pt idx="13765">
                  <c:v>-1.1575E-2</c:v>
                </c:pt>
                <c:pt idx="13766">
                  <c:v>-1.1575E-2</c:v>
                </c:pt>
                <c:pt idx="13767">
                  <c:v>-1.1575E-2</c:v>
                </c:pt>
                <c:pt idx="13768">
                  <c:v>-1.1575E-2</c:v>
                </c:pt>
                <c:pt idx="13769">
                  <c:v>-1.1568E-2</c:v>
                </c:pt>
                <c:pt idx="13770">
                  <c:v>-1.1568E-2</c:v>
                </c:pt>
                <c:pt idx="13771">
                  <c:v>-1.1568E-2</c:v>
                </c:pt>
                <c:pt idx="13772">
                  <c:v>-1.1568E-2</c:v>
                </c:pt>
                <c:pt idx="13773">
                  <c:v>-1.1568E-2</c:v>
                </c:pt>
                <c:pt idx="13774">
                  <c:v>-1.1568E-2</c:v>
                </c:pt>
                <c:pt idx="13775">
                  <c:v>-1.1568E-2</c:v>
                </c:pt>
                <c:pt idx="13776">
                  <c:v>-1.1568E-2</c:v>
                </c:pt>
                <c:pt idx="13777">
                  <c:v>-1.1568E-2</c:v>
                </c:pt>
                <c:pt idx="13778">
                  <c:v>-1.1568E-2</c:v>
                </c:pt>
                <c:pt idx="13779">
                  <c:v>-1.1568E-2</c:v>
                </c:pt>
                <c:pt idx="13780">
                  <c:v>-1.1575E-2</c:v>
                </c:pt>
                <c:pt idx="13781">
                  <c:v>-1.1575E-2</c:v>
                </c:pt>
                <c:pt idx="13782">
                  <c:v>-1.1575E-2</c:v>
                </c:pt>
                <c:pt idx="13783">
                  <c:v>-1.1580999999999999E-2</c:v>
                </c:pt>
                <c:pt idx="13784">
                  <c:v>-1.1587999999999999E-2</c:v>
                </c:pt>
                <c:pt idx="13785">
                  <c:v>-1.1594E-2</c:v>
                </c:pt>
                <c:pt idx="13786">
                  <c:v>-1.1601E-2</c:v>
                </c:pt>
                <c:pt idx="13787">
                  <c:v>-1.1608E-2</c:v>
                </c:pt>
                <c:pt idx="13788">
                  <c:v>-1.1613999999999999E-2</c:v>
                </c:pt>
                <c:pt idx="13789">
                  <c:v>-1.1620999999999999E-2</c:v>
                </c:pt>
                <c:pt idx="13790">
                  <c:v>-1.1627E-2</c:v>
                </c:pt>
                <c:pt idx="13791">
                  <c:v>-1.1634E-2</c:v>
                </c:pt>
                <c:pt idx="13792">
                  <c:v>-1.1641E-2</c:v>
                </c:pt>
                <c:pt idx="13793">
                  <c:v>-1.1653999999999999E-2</c:v>
                </c:pt>
                <c:pt idx="13794">
                  <c:v>-1.166E-2</c:v>
                </c:pt>
                <c:pt idx="13795">
                  <c:v>-1.1667E-2</c:v>
                </c:pt>
                <c:pt idx="13796">
                  <c:v>-1.1672999999999999E-2</c:v>
                </c:pt>
                <c:pt idx="13797">
                  <c:v>-1.1679999999999999E-2</c:v>
                </c:pt>
                <c:pt idx="13798">
                  <c:v>-1.1686999999999999E-2</c:v>
                </c:pt>
                <c:pt idx="13799">
                  <c:v>-1.1693E-2</c:v>
                </c:pt>
                <c:pt idx="13800">
                  <c:v>-1.17E-2</c:v>
                </c:pt>
                <c:pt idx="13801">
                  <c:v>-1.17E-2</c:v>
                </c:pt>
                <c:pt idx="13802">
                  <c:v>-1.17E-2</c:v>
                </c:pt>
                <c:pt idx="13803">
                  <c:v>-1.17E-2</c:v>
                </c:pt>
                <c:pt idx="13804">
                  <c:v>-1.1705999999999999E-2</c:v>
                </c:pt>
                <c:pt idx="13805">
                  <c:v>-1.17E-2</c:v>
                </c:pt>
                <c:pt idx="13806">
                  <c:v>-1.17E-2</c:v>
                </c:pt>
                <c:pt idx="13807">
                  <c:v>-1.1693E-2</c:v>
                </c:pt>
                <c:pt idx="13808">
                  <c:v>-1.1686999999999999E-2</c:v>
                </c:pt>
                <c:pt idx="13809">
                  <c:v>-1.1686999999999999E-2</c:v>
                </c:pt>
                <c:pt idx="13810">
                  <c:v>-1.1679999999999999E-2</c:v>
                </c:pt>
                <c:pt idx="13811">
                  <c:v>-1.1667E-2</c:v>
                </c:pt>
                <c:pt idx="13812">
                  <c:v>-1.166E-2</c:v>
                </c:pt>
                <c:pt idx="13813">
                  <c:v>-1.1653999999999999E-2</c:v>
                </c:pt>
                <c:pt idx="13814">
                  <c:v>-1.1646999999999999E-2</c:v>
                </c:pt>
                <c:pt idx="13815">
                  <c:v>-1.1634E-2</c:v>
                </c:pt>
                <c:pt idx="13816">
                  <c:v>-1.1627E-2</c:v>
                </c:pt>
                <c:pt idx="13817">
                  <c:v>-1.1620999999999999E-2</c:v>
                </c:pt>
                <c:pt idx="13818">
                  <c:v>-1.1608E-2</c:v>
                </c:pt>
                <c:pt idx="13819">
                  <c:v>-1.1601E-2</c:v>
                </c:pt>
                <c:pt idx="13820">
                  <c:v>-1.1594E-2</c:v>
                </c:pt>
                <c:pt idx="13821">
                  <c:v>-1.1587999999999999E-2</c:v>
                </c:pt>
                <c:pt idx="13822">
                  <c:v>-1.1587999999999999E-2</c:v>
                </c:pt>
                <c:pt idx="13823">
                  <c:v>-1.1580999999999999E-2</c:v>
                </c:pt>
                <c:pt idx="13824">
                  <c:v>-1.1575E-2</c:v>
                </c:pt>
                <c:pt idx="13825">
                  <c:v>-1.1575E-2</c:v>
                </c:pt>
                <c:pt idx="13826">
                  <c:v>-1.1575E-2</c:v>
                </c:pt>
                <c:pt idx="13827">
                  <c:v>-1.1580999999999999E-2</c:v>
                </c:pt>
                <c:pt idx="13828">
                  <c:v>-1.1580999999999999E-2</c:v>
                </c:pt>
                <c:pt idx="13829">
                  <c:v>-1.1587999999999999E-2</c:v>
                </c:pt>
                <c:pt idx="13830">
                  <c:v>-1.1594E-2</c:v>
                </c:pt>
                <c:pt idx="13831">
                  <c:v>-1.1601E-2</c:v>
                </c:pt>
                <c:pt idx="13832">
                  <c:v>-1.1608E-2</c:v>
                </c:pt>
                <c:pt idx="13833">
                  <c:v>-1.1620999999999999E-2</c:v>
                </c:pt>
                <c:pt idx="13834">
                  <c:v>-1.1634E-2</c:v>
                </c:pt>
                <c:pt idx="13835">
                  <c:v>-1.1641E-2</c:v>
                </c:pt>
                <c:pt idx="13836">
                  <c:v>-1.1653999999999999E-2</c:v>
                </c:pt>
                <c:pt idx="13837">
                  <c:v>-1.1667E-2</c:v>
                </c:pt>
                <c:pt idx="13838">
                  <c:v>-1.1679999999999999E-2</c:v>
                </c:pt>
                <c:pt idx="13839">
                  <c:v>-1.1693E-2</c:v>
                </c:pt>
                <c:pt idx="13840">
                  <c:v>-1.1705999999999999E-2</c:v>
                </c:pt>
                <c:pt idx="13841">
                  <c:v>-1.1726E-2</c:v>
                </c:pt>
                <c:pt idx="13842">
                  <c:v>-1.1738999999999999E-2</c:v>
                </c:pt>
                <c:pt idx="13843">
                  <c:v>-1.1745999999999999E-2</c:v>
                </c:pt>
                <c:pt idx="13844">
                  <c:v>-1.1759E-2</c:v>
                </c:pt>
                <c:pt idx="13845">
                  <c:v>-1.1771999999999999E-2</c:v>
                </c:pt>
                <c:pt idx="13846">
                  <c:v>-1.1785E-2</c:v>
                </c:pt>
                <c:pt idx="13847">
                  <c:v>-1.1792E-2</c:v>
                </c:pt>
                <c:pt idx="13848">
                  <c:v>-1.1799E-2</c:v>
                </c:pt>
                <c:pt idx="13849">
                  <c:v>-1.1805E-2</c:v>
                </c:pt>
                <c:pt idx="13850">
                  <c:v>-1.1812E-2</c:v>
                </c:pt>
                <c:pt idx="13851">
                  <c:v>-1.1818E-2</c:v>
                </c:pt>
                <c:pt idx="13852">
                  <c:v>-1.1818E-2</c:v>
                </c:pt>
                <c:pt idx="13853">
                  <c:v>-1.1818E-2</c:v>
                </c:pt>
                <c:pt idx="13854">
                  <c:v>-1.1818E-2</c:v>
                </c:pt>
                <c:pt idx="13855">
                  <c:v>-1.1818E-2</c:v>
                </c:pt>
                <c:pt idx="13856">
                  <c:v>-1.1812E-2</c:v>
                </c:pt>
                <c:pt idx="13857">
                  <c:v>-1.1812E-2</c:v>
                </c:pt>
                <c:pt idx="13858">
                  <c:v>-1.1805E-2</c:v>
                </c:pt>
                <c:pt idx="13859">
                  <c:v>-1.1799E-2</c:v>
                </c:pt>
                <c:pt idx="13860">
                  <c:v>-1.1792E-2</c:v>
                </c:pt>
                <c:pt idx="13861">
                  <c:v>-1.1785E-2</c:v>
                </c:pt>
                <c:pt idx="13862">
                  <c:v>-1.1779E-2</c:v>
                </c:pt>
                <c:pt idx="13863">
                  <c:v>-1.1771999999999999E-2</c:v>
                </c:pt>
                <c:pt idx="13864">
                  <c:v>-1.1766E-2</c:v>
                </c:pt>
                <c:pt idx="13865">
                  <c:v>-1.1759E-2</c:v>
                </c:pt>
                <c:pt idx="13866">
                  <c:v>-1.1753E-2</c:v>
                </c:pt>
                <c:pt idx="13867">
                  <c:v>-1.1745999999999999E-2</c:v>
                </c:pt>
                <c:pt idx="13868">
                  <c:v>-1.1738999999999999E-2</c:v>
                </c:pt>
                <c:pt idx="13869">
                  <c:v>-1.1733E-2</c:v>
                </c:pt>
                <c:pt idx="13870">
                  <c:v>-1.1733E-2</c:v>
                </c:pt>
                <c:pt idx="13871">
                  <c:v>-1.1726E-2</c:v>
                </c:pt>
                <c:pt idx="13872">
                  <c:v>-1.172E-2</c:v>
                </c:pt>
                <c:pt idx="13873">
                  <c:v>-1.172E-2</c:v>
                </c:pt>
                <c:pt idx="13874">
                  <c:v>-1.1726E-2</c:v>
                </c:pt>
                <c:pt idx="13875">
                  <c:v>-1.1726E-2</c:v>
                </c:pt>
                <c:pt idx="13876">
                  <c:v>-1.1726E-2</c:v>
                </c:pt>
                <c:pt idx="13877">
                  <c:v>-1.1733E-2</c:v>
                </c:pt>
                <c:pt idx="13878">
                  <c:v>-1.1738999999999999E-2</c:v>
                </c:pt>
                <c:pt idx="13879">
                  <c:v>-1.1745999999999999E-2</c:v>
                </c:pt>
                <c:pt idx="13880">
                  <c:v>-1.1753E-2</c:v>
                </c:pt>
                <c:pt idx="13881">
                  <c:v>-1.1759E-2</c:v>
                </c:pt>
                <c:pt idx="13882">
                  <c:v>-1.1771999999999999E-2</c:v>
                </c:pt>
                <c:pt idx="13883">
                  <c:v>-1.1779E-2</c:v>
                </c:pt>
                <c:pt idx="13884">
                  <c:v>-1.1792E-2</c:v>
                </c:pt>
                <c:pt idx="13885">
                  <c:v>-1.1805E-2</c:v>
                </c:pt>
                <c:pt idx="13886">
                  <c:v>-1.1818E-2</c:v>
                </c:pt>
                <c:pt idx="13887">
                  <c:v>-1.1832000000000001E-2</c:v>
                </c:pt>
                <c:pt idx="13888">
                  <c:v>-1.1838E-2</c:v>
                </c:pt>
                <c:pt idx="13889">
                  <c:v>-1.1851E-2</c:v>
                </c:pt>
                <c:pt idx="13890">
                  <c:v>-1.1864E-2</c:v>
                </c:pt>
                <c:pt idx="13891">
                  <c:v>-1.1878E-2</c:v>
                </c:pt>
                <c:pt idx="13892">
                  <c:v>-1.1884E-2</c:v>
                </c:pt>
                <c:pt idx="13893">
                  <c:v>-1.1897E-2</c:v>
                </c:pt>
                <c:pt idx="13894">
                  <c:v>-1.1904E-2</c:v>
                </c:pt>
                <c:pt idx="13895">
                  <c:v>-1.1911E-2</c:v>
                </c:pt>
                <c:pt idx="13896">
                  <c:v>-1.1924000000000001E-2</c:v>
                </c:pt>
                <c:pt idx="13897">
                  <c:v>-1.1924000000000001E-2</c:v>
                </c:pt>
                <c:pt idx="13898">
                  <c:v>-1.193E-2</c:v>
                </c:pt>
                <c:pt idx="13899">
                  <c:v>-1.1937E-2</c:v>
                </c:pt>
                <c:pt idx="13900">
                  <c:v>-1.1937E-2</c:v>
                </c:pt>
                <c:pt idx="13901">
                  <c:v>-1.1937E-2</c:v>
                </c:pt>
                <c:pt idx="13902">
                  <c:v>-1.1937E-2</c:v>
                </c:pt>
                <c:pt idx="13903">
                  <c:v>-1.1937E-2</c:v>
                </c:pt>
                <c:pt idx="13904">
                  <c:v>-1.193E-2</c:v>
                </c:pt>
                <c:pt idx="13905">
                  <c:v>-1.193E-2</c:v>
                </c:pt>
                <c:pt idx="13906">
                  <c:v>-1.1924000000000001E-2</c:v>
                </c:pt>
                <c:pt idx="13907">
                  <c:v>-1.1917000000000001E-2</c:v>
                </c:pt>
                <c:pt idx="13908">
                  <c:v>-1.1917000000000001E-2</c:v>
                </c:pt>
                <c:pt idx="13909">
                  <c:v>-1.1911E-2</c:v>
                </c:pt>
                <c:pt idx="13910">
                  <c:v>-1.1904E-2</c:v>
                </c:pt>
                <c:pt idx="13911">
                  <c:v>-1.1897E-2</c:v>
                </c:pt>
                <c:pt idx="13912">
                  <c:v>-1.1897E-2</c:v>
                </c:pt>
                <c:pt idx="13913">
                  <c:v>-1.1891000000000001E-2</c:v>
                </c:pt>
                <c:pt idx="13914">
                  <c:v>-1.1884E-2</c:v>
                </c:pt>
                <c:pt idx="13915">
                  <c:v>-1.1884E-2</c:v>
                </c:pt>
                <c:pt idx="13916">
                  <c:v>-1.1878E-2</c:v>
                </c:pt>
                <c:pt idx="13917">
                  <c:v>-1.1878E-2</c:v>
                </c:pt>
                <c:pt idx="13918">
                  <c:v>-1.1878E-2</c:v>
                </c:pt>
                <c:pt idx="13919">
                  <c:v>-1.1871E-2</c:v>
                </c:pt>
                <c:pt idx="13920">
                  <c:v>-1.1871E-2</c:v>
                </c:pt>
                <c:pt idx="13921">
                  <c:v>-1.1878E-2</c:v>
                </c:pt>
                <c:pt idx="13922">
                  <c:v>-1.1878E-2</c:v>
                </c:pt>
                <c:pt idx="13923">
                  <c:v>-1.1884E-2</c:v>
                </c:pt>
                <c:pt idx="13924">
                  <c:v>-1.1884E-2</c:v>
                </c:pt>
                <c:pt idx="13925">
                  <c:v>-1.1891000000000001E-2</c:v>
                </c:pt>
                <c:pt idx="13926">
                  <c:v>-1.1897E-2</c:v>
                </c:pt>
                <c:pt idx="13927">
                  <c:v>-1.1904E-2</c:v>
                </c:pt>
                <c:pt idx="13928">
                  <c:v>-1.1917000000000001E-2</c:v>
                </c:pt>
                <c:pt idx="13929">
                  <c:v>-1.1917000000000001E-2</c:v>
                </c:pt>
                <c:pt idx="13930">
                  <c:v>-1.193E-2</c:v>
                </c:pt>
                <c:pt idx="13931">
                  <c:v>-1.1937E-2</c:v>
                </c:pt>
                <c:pt idx="13932">
                  <c:v>-1.1944E-2</c:v>
                </c:pt>
                <c:pt idx="13933">
                  <c:v>-1.1950000000000001E-2</c:v>
                </c:pt>
                <c:pt idx="13934">
                  <c:v>-1.1963E-2</c:v>
                </c:pt>
                <c:pt idx="13935">
                  <c:v>-1.1963E-2</c:v>
                </c:pt>
                <c:pt idx="13936">
                  <c:v>-1.197E-2</c:v>
                </c:pt>
                <c:pt idx="13937">
                  <c:v>-1.1976000000000001E-2</c:v>
                </c:pt>
                <c:pt idx="13938">
                  <c:v>-1.1983000000000001E-2</c:v>
                </c:pt>
                <c:pt idx="13939">
                  <c:v>-1.1990000000000001E-2</c:v>
                </c:pt>
                <c:pt idx="13940">
                  <c:v>-1.1990000000000001E-2</c:v>
                </c:pt>
                <c:pt idx="13941">
                  <c:v>-1.1990000000000001E-2</c:v>
                </c:pt>
                <c:pt idx="13942">
                  <c:v>-1.1996E-2</c:v>
                </c:pt>
                <c:pt idx="13943">
                  <c:v>-1.1996E-2</c:v>
                </c:pt>
                <c:pt idx="13944">
                  <c:v>-1.1996E-2</c:v>
                </c:pt>
                <c:pt idx="13945">
                  <c:v>-1.1996E-2</c:v>
                </c:pt>
                <c:pt idx="13946">
                  <c:v>-1.1990000000000001E-2</c:v>
                </c:pt>
                <c:pt idx="13947">
                  <c:v>-1.1990000000000001E-2</c:v>
                </c:pt>
                <c:pt idx="13948">
                  <c:v>-1.1990000000000001E-2</c:v>
                </c:pt>
                <c:pt idx="13949">
                  <c:v>-1.1983000000000001E-2</c:v>
                </c:pt>
                <c:pt idx="13950">
                  <c:v>-1.1983000000000001E-2</c:v>
                </c:pt>
                <c:pt idx="13951">
                  <c:v>-1.1976000000000001E-2</c:v>
                </c:pt>
                <c:pt idx="13952">
                  <c:v>-1.197E-2</c:v>
                </c:pt>
                <c:pt idx="13953">
                  <c:v>-1.197E-2</c:v>
                </c:pt>
                <c:pt idx="13954">
                  <c:v>-1.1963E-2</c:v>
                </c:pt>
                <c:pt idx="13955">
                  <c:v>-1.1963E-2</c:v>
                </c:pt>
                <c:pt idx="13956">
                  <c:v>-1.1957000000000001E-2</c:v>
                </c:pt>
                <c:pt idx="13957">
                  <c:v>-1.1957000000000001E-2</c:v>
                </c:pt>
                <c:pt idx="13958">
                  <c:v>-1.1957000000000001E-2</c:v>
                </c:pt>
                <c:pt idx="13959">
                  <c:v>-1.1957000000000001E-2</c:v>
                </c:pt>
                <c:pt idx="13960">
                  <c:v>-1.1957000000000001E-2</c:v>
                </c:pt>
                <c:pt idx="13961">
                  <c:v>-1.1957000000000001E-2</c:v>
                </c:pt>
                <c:pt idx="13962">
                  <c:v>-1.1963E-2</c:v>
                </c:pt>
                <c:pt idx="13963">
                  <c:v>-1.1963E-2</c:v>
                </c:pt>
                <c:pt idx="13964">
                  <c:v>-1.197E-2</c:v>
                </c:pt>
                <c:pt idx="13965">
                  <c:v>-1.1976000000000001E-2</c:v>
                </c:pt>
                <c:pt idx="13966">
                  <c:v>-1.1983000000000001E-2</c:v>
                </c:pt>
                <c:pt idx="13967">
                  <c:v>-1.1990000000000001E-2</c:v>
                </c:pt>
                <c:pt idx="13968">
                  <c:v>-1.1996E-2</c:v>
                </c:pt>
                <c:pt idx="13969">
                  <c:v>-1.2003E-2</c:v>
                </c:pt>
                <c:pt idx="13970">
                  <c:v>-1.2016000000000001E-2</c:v>
                </c:pt>
                <c:pt idx="13971">
                  <c:v>-1.2023000000000001E-2</c:v>
                </c:pt>
                <c:pt idx="13972">
                  <c:v>-1.2036E-2</c:v>
                </c:pt>
                <c:pt idx="13973">
                  <c:v>-1.2042000000000001E-2</c:v>
                </c:pt>
                <c:pt idx="13974">
                  <c:v>-1.2049000000000001E-2</c:v>
                </c:pt>
                <c:pt idx="13975">
                  <c:v>-1.2062E-2</c:v>
                </c:pt>
                <c:pt idx="13976">
                  <c:v>-1.2075000000000001E-2</c:v>
                </c:pt>
                <c:pt idx="13977">
                  <c:v>-1.2082000000000001E-2</c:v>
                </c:pt>
                <c:pt idx="13978">
                  <c:v>-1.2088E-2</c:v>
                </c:pt>
                <c:pt idx="13979">
                  <c:v>-1.2095E-2</c:v>
                </c:pt>
                <c:pt idx="13980">
                  <c:v>-1.2102E-2</c:v>
                </c:pt>
                <c:pt idx="13981">
                  <c:v>-1.2108000000000001E-2</c:v>
                </c:pt>
                <c:pt idx="13982">
                  <c:v>-1.2115000000000001E-2</c:v>
                </c:pt>
                <c:pt idx="13983">
                  <c:v>-1.2115000000000001E-2</c:v>
                </c:pt>
                <c:pt idx="13984">
                  <c:v>-1.2121E-2</c:v>
                </c:pt>
                <c:pt idx="13985">
                  <c:v>-1.2121E-2</c:v>
                </c:pt>
                <c:pt idx="13986">
                  <c:v>-1.2121E-2</c:v>
                </c:pt>
                <c:pt idx="13987">
                  <c:v>-1.2121E-2</c:v>
                </c:pt>
                <c:pt idx="13988">
                  <c:v>-1.2121E-2</c:v>
                </c:pt>
                <c:pt idx="13989">
                  <c:v>-1.2121E-2</c:v>
                </c:pt>
                <c:pt idx="13990">
                  <c:v>-1.2115000000000001E-2</c:v>
                </c:pt>
                <c:pt idx="13991">
                  <c:v>-1.2115000000000001E-2</c:v>
                </c:pt>
                <c:pt idx="13992">
                  <c:v>-1.2108000000000001E-2</c:v>
                </c:pt>
                <c:pt idx="13993">
                  <c:v>-1.2102E-2</c:v>
                </c:pt>
                <c:pt idx="13994">
                  <c:v>-1.2095E-2</c:v>
                </c:pt>
                <c:pt idx="13995">
                  <c:v>-1.2095E-2</c:v>
                </c:pt>
                <c:pt idx="13996">
                  <c:v>-1.2088E-2</c:v>
                </c:pt>
                <c:pt idx="13997">
                  <c:v>-1.2082000000000001E-2</c:v>
                </c:pt>
                <c:pt idx="13998">
                  <c:v>-1.2075000000000001E-2</c:v>
                </c:pt>
                <c:pt idx="13999">
                  <c:v>-1.2069E-2</c:v>
                </c:pt>
                <c:pt idx="14000">
                  <c:v>-1.2062E-2</c:v>
                </c:pt>
                <c:pt idx="14001">
                  <c:v>-1.2056000000000001E-2</c:v>
                </c:pt>
                <c:pt idx="14002">
                  <c:v>-1.2049000000000001E-2</c:v>
                </c:pt>
                <c:pt idx="14003">
                  <c:v>-1.2049000000000001E-2</c:v>
                </c:pt>
                <c:pt idx="14004">
                  <c:v>-1.2042000000000001E-2</c:v>
                </c:pt>
                <c:pt idx="14005">
                  <c:v>-1.2042000000000001E-2</c:v>
                </c:pt>
                <c:pt idx="14006">
                  <c:v>-1.2042000000000001E-2</c:v>
                </c:pt>
                <c:pt idx="14007">
                  <c:v>-1.2042000000000001E-2</c:v>
                </c:pt>
                <c:pt idx="14008">
                  <c:v>-1.2042000000000001E-2</c:v>
                </c:pt>
                <c:pt idx="14009">
                  <c:v>-1.2042000000000001E-2</c:v>
                </c:pt>
                <c:pt idx="14010">
                  <c:v>-1.2042000000000001E-2</c:v>
                </c:pt>
                <c:pt idx="14011">
                  <c:v>-1.2049000000000001E-2</c:v>
                </c:pt>
                <c:pt idx="14012">
                  <c:v>-1.2056000000000001E-2</c:v>
                </c:pt>
                <c:pt idx="14013">
                  <c:v>-1.2056000000000001E-2</c:v>
                </c:pt>
                <c:pt idx="14014">
                  <c:v>-1.2062E-2</c:v>
                </c:pt>
                <c:pt idx="14015">
                  <c:v>-1.2069E-2</c:v>
                </c:pt>
                <c:pt idx="14016">
                  <c:v>-1.2075000000000001E-2</c:v>
                </c:pt>
                <c:pt idx="14017">
                  <c:v>-1.2082000000000001E-2</c:v>
                </c:pt>
                <c:pt idx="14018">
                  <c:v>-1.2095E-2</c:v>
                </c:pt>
                <c:pt idx="14019">
                  <c:v>-1.2102E-2</c:v>
                </c:pt>
                <c:pt idx="14020">
                  <c:v>-1.2108000000000001E-2</c:v>
                </c:pt>
                <c:pt idx="14021">
                  <c:v>-1.2115000000000001E-2</c:v>
                </c:pt>
                <c:pt idx="14022">
                  <c:v>-1.2121E-2</c:v>
                </c:pt>
                <c:pt idx="14023">
                  <c:v>-1.2135E-2</c:v>
                </c:pt>
                <c:pt idx="14024">
                  <c:v>-1.2141000000000001E-2</c:v>
                </c:pt>
                <c:pt idx="14025">
                  <c:v>-1.2148000000000001E-2</c:v>
                </c:pt>
                <c:pt idx="14026">
                  <c:v>-1.2154E-2</c:v>
                </c:pt>
                <c:pt idx="14027">
                  <c:v>-1.2161E-2</c:v>
                </c:pt>
                <c:pt idx="14028">
                  <c:v>-1.2167000000000001E-2</c:v>
                </c:pt>
                <c:pt idx="14029">
                  <c:v>-1.2174000000000001E-2</c:v>
                </c:pt>
                <c:pt idx="14030">
                  <c:v>-1.2174000000000001E-2</c:v>
                </c:pt>
                <c:pt idx="14031">
                  <c:v>-1.2181000000000001E-2</c:v>
                </c:pt>
                <c:pt idx="14032">
                  <c:v>-1.2181000000000001E-2</c:v>
                </c:pt>
                <c:pt idx="14033">
                  <c:v>-1.2187E-2</c:v>
                </c:pt>
                <c:pt idx="14034">
                  <c:v>-1.2187E-2</c:v>
                </c:pt>
                <c:pt idx="14035">
                  <c:v>-1.2187E-2</c:v>
                </c:pt>
                <c:pt idx="14036">
                  <c:v>-1.2194E-2</c:v>
                </c:pt>
                <c:pt idx="14037">
                  <c:v>-1.2194E-2</c:v>
                </c:pt>
                <c:pt idx="14038">
                  <c:v>-1.2194E-2</c:v>
                </c:pt>
                <c:pt idx="14039">
                  <c:v>-1.2194E-2</c:v>
                </c:pt>
                <c:pt idx="14040">
                  <c:v>-1.2200000000000001E-2</c:v>
                </c:pt>
                <c:pt idx="14041">
                  <c:v>-1.2200000000000001E-2</c:v>
                </c:pt>
                <c:pt idx="14042">
                  <c:v>-1.2200000000000001E-2</c:v>
                </c:pt>
                <c:pt idx="14043">
                  <c:v>-1.2200000000000001E-2</c:v>
                </c:pt>
                <c:pt idx="14044">
                  <c:v>-1.2207000000000001E-2</c:v>
                </c:pt>
                <c:pt idx="14045">
                  <c:v>-1.2207000000000001E-2</c:v>
                </c:pt>
                <c:pt idx="14046">
                  <c:v>-1.2213999999999999E-2</c:v>
                </c:pt>
                <c:pt idx="14047">
                  <c:v>-1.2213999999999999E-2</c:v>
                </c:pt>
                <c:pt idx="14048">
                  <c:v>-1.222E-2</c:v>
                </c:pt>
                <c:pt idx="14049">
                  <c:v>-1.222E-2</c:v>
                </c:pt>
                <c:pt idx="14050">
                  <c:v>-1.2227E-2</c:v>
                </c:pt>
                <c:pt idx="14051">
                  <c:v>-1.2233000000000001E-2</c:v>
                </c:pt>
                <c:pt idx="14052">
                  <c:v>-1.2239999999999999E-2</c:v>
                </c:pt>
                <c:pt idx="14053">
                  <c:v>-1.2239999999999999E-2</c:v>
                </c:pt>
                <c:pt idx="14054">
                  <c:v>-1.2246999999999999E-2</c:v>
                </c:pt>
                <c:pt idx="14055">
                  <c:v>-1.2253E-2</c:v>
                </c:pt>
                <c:pt idx="14056">
                  <c:v>-1.226E-2</c:v>
                </c:pt>
                <c:pt idx="14057">
                  <c:v>-1.2266000000000001E-2</c:v>
                </c:pt>
                <c:pt idx="14058">
                  <c:v>-1.2272999999999999E-2</c:v>
                </c:pt>
                <c:pt idx="14059">
                  <c:v>-1.2272999999999999E-2</c:v>
                </c:pt>
                <c:pt idx="14060">
                  <c:v>-1.2279E-2</c:v>
                </c:pt>
                <c:pt idx="14061">
                  <c:v>-1.2279E-2</c:v>
                </c:pt>
                <c:pt idx="14062">
                  <c:v>-1.2286E-2</c:v>
                </c:pt>
                <c:pt idx="14063">
                  <c:v>-1.2286E-2</c:v>
                </c:pt>
                <c:pt idx="14064">
                  <c:v>-1.2286E-2</c:v>
                </c:pt>
                <c:pt idx="14065">
                  <c:v>-1.2293E-2</c:v>
                </c:pt>
                <c:pt idx="14066">
                  <c:v>-1.2293E-2</c:v>
                </c:pt>
                <c:pt idx="14067">
                  <c:v>-1.2286E-2</c:v>
                </c:pt>
                <c:pt idx="14068">
                  <c:v>-1.2286E-2</c:v>
                </c:pt>
                <c:pt idx="14069">
                  <c:v>-1.2286E-2</c:v>
                </c:pt>
                <c:pt idx="14070">
                  <c:v>-1.2279E-2</c:v>
                </c:pt>
                <c:pt idx="14071">
                  <c:v>-1.2279E-2</c:v>
                </c:pt>
                <c:pt idx="14072">
                  <c:v>-1.2272999999999999E-2</c:v>
                </c:pt>
                <c:pt idx="14073">
                  <c:v>-1.2266000000000001E-2</c:v>
                </c:pt>
                <c:pt idx="14074">
                  <c:v>-1.2266000000000001E-2</c:v>
                </c:pt>
                <c:pt idx="14075">
                  <c:v>-1.226E-2</c:v>
                </c:pt>
                <c:pt idx="14076">
                  <c:v>-1.226E-2</c:v>
                </c:pt>
                <c:pt idx="14077">
                  <c:v>-1.2253E-2</c:v>
                </c:pt>
                <c:pt idx="14078">
                  <c:v>-1.2246999999999999E-2</c:v>
                </c:pt>
                <c:pt idx="14079">
                  <c:v>-1.2239999999999999E-2</c:v>
                </c:pt>
                <c:pt idx="14080">
                  <c:v>-1.2239999999999999E-2</c:v>
                </c:pt>
                <c:pt idx="14081">
                  <c:v>-1.2233000000000001E-2</c:v>
                </c:pt>
                <c:pt idx="14082">
                  <c:v>-1.2233000000000001E-2</c:v>
                </c:pt>
                <c:pt idx="14083">
                  <c:v>-1.2233000000000001E-2</c:v>
                </c:pt>
                <c:pt idx="14084">
                  <c:v>-1.2233000000000001E-2</c:v>
                </c:pt>
                <c:pt idx="14085">
                  <c:v>-1.2233000000000001E-2</c:v>
                </c:pt>
                <c:pt idx="14086">
                  <c:v>-1.2233000000000001E-2</c:v>
                </c:pt>
                <c:pt idx="14087">
                  <c:v>-1.2239999999999999E-2</c:v>
                </c:pt>
                <c:pt idx="14088">
                  <c:v>-1.2239999999999999E-2</c:v>
                </c:pt>
                <c:pt idx="14089">
                  <c:v>-1.2246999999999999E-2</c:v>
                </c:pt>
                <c:pt idx="14090">
                  <c:v>-1.2253E-2</c:v>
                </c:pt>
                <c:pt idx="14091">
                  <c:v>-1.226E-2</c:v>
                </c:pt>
                <c:pt idx="14092">
                  <c:v>-1.2266000000000001E-2</c:v>
                </c:pt>
                <c:pt idx="14093">
                  <c:v>-1.2272999999999999E-2</c:v>
                </c:pt>
                <c:pt idx="14094">
                  <c:v>-1.2279E-2</c:v>
                </c:pt>
                <c:pt idx="14095">
                  <c:v>-1.2286E-2</c:v>
                </c:pt>
                <c:pt idx="14096">
                  <c:v>-1.2293E-2</c:v>
                </c:pt>
                <c:pt idx="14097">
                  <c:v>-1.2298999999999999E-2</c:v>
                </c:pt>
                <c:pt idx="14098">
                  <c:v>-1.2305999999999999E-2</c:v>
                </c:pt>
                <c:pt idx="14099">
                  <c:v>-1.2312E-2</c:v>
                </c:pt>
                <c:pt idx="14100">
                  <c:v>-1.2319E-2</c:v>
                </c:pt>
                <c:pt idx="14101">
                  <c:v>-1.2326E-2</c:v>
                </c:pt>
                <c:pt idx="14102">
                  <c:v>-1.2331999999999999E-2</c:v>
                </c:pt>
                <c:pt idx="14103">
                  <c:v>-1.2331999999999999E-2</c:v>
                </c:pt>
                <c:pt idx="14104">
                  <c:v>-1.2338999999999999E-2</c:v>
                </c:pt>
                <c:pt idx="14105">
                  <c:v>-1.2338999999999999E-2</c:v>
                </c:pt>
                <c:pt idx="14106">
                  <c:v>-1.2338999999999999E-2</c:v>
                </c:pt>
                <c:pt idx="14107">
                  <c:v>-1.2345E-2</c:v>
                </c:pt>
                <c:pt idx="14108">
                  <c:v>-1.2345E-2</c:v>
                </c:pt>
                <c:pt idx="14109">
                  <c:v>-1.2345E-2</c:v>
                </c:pt>
                <c:pt idx="14110">
                  <c:v>-1.2345E-2</c:v>
                </c:pt>
                <c:pt idx="14111">
                  <c:v>-1.2338999999999999E-2</c:v>
                </c:pt>
                <c:pt idx="14112">
                  <c:v>-1.2338999999999999E-2</c:v>
                </c:pt>
                <c:pt idx="14113">
                  <c:v>-1.2338999999999999E-2</c:v>
                </c:pt>
                <c:pt idx="14114">
                  <c:v>-1.2331999999999999E-2</c:v>
                </c:pt>
                <c:pt idx="14115">
                  <c:v>-1.2331999999999999E-2</c:v>
                </c:pt>
                <c:pt idx="14116">
                  <c:v>-1.2331999999999999E-2</c:v>
                </c:pt>
                <c:pt idx="14117">
                  <c:v>-1.2331999999999999E-2</c:v>
                </c:pt>
                <c:pt idx="14118">
                  <c:v>-1.2331999999999999E-2</c:v>
                </c:pt>
                <c:pt idx="14119">
                  <c:v>-1.2331999999999999E-2</c:v>
                </c:pt>
                <c:pt idx="14120">
                  <c:v>-1.2331999999999999E-2</c:v>
                </c:pt>
                <c:pt idx="14121">
                  <c:v>-1.2331999999999999E-2</c:v>
                </c:pt>
                <c:pt idx="14122">
                  <c:v>-1.2338999999999999E-2</c:v>
                </c:pt>
                <c:pt idx="14123">
                  <c:v>-1.2338999999999999E-2</c:v>
                </c:pt>
                <c:pt idx="14124">
                  <c:v>-1.2345E-2</c:v>
                </c:pt>
                <c:pt idx="14125">
                  <c:v>-1.2352E-2</c:v>
                </c:pt>
                <c:pt idx="14126">
                  <c:v>-1.2357999999999999E-2</c:v>
                </c:pt>
                <c:pt idx="14127">
                  <c:v>-1.2364999999999999E-2</c:v>
                </c:pt>
                <c:pt idx="14128">
                  <c:v>-1.2371999999999999E-2</c:v>
                </c:pt>
                <c:pt idx="14129">
                  <c:v>-1.2378E-2</c:v>
                </c:pt>
                <c:pt idx="14130">
                  <c:v>-1.2390999999999999E-2</c:v>
                </c:pt>
                <c:pt idx="14131">
                  <c:v>-1.2397999999999999E-2</c:v>
                </c:pt>
                <c:pt idx="14132">
                  <c:v>-1.2404999999999999E-2</c:v>
                </c:pt>
                <c:pt idx="14133">
                  <c:v>-1.2411E-2</c:v>
                </c:pt>
                <c:pt idx="14134">
                  <c:v>-1.2423999999999999E-2</c:v>
                </c:pt>
                <c:pt idx="14135">
                  <c:v>-1.2430999999999999E-2</c:v>
                </c:pt>
                <c:pt idx="14136">
                  <c:v>-1.2444E-2</c:v>
                </c:pt>
                <c:pt idx="14137">
                  <c:v>-1.2444E-2</c:v>
                </c:pt>
                <c:pt idx="14138">
                  <c:v>-1.2451E-2</c:v>
                </c:pt>
                <c:pt idx="14139">
                  <c:v>-1.2456999999999999E-2</c:v>
                </c:pt>
                <c:pt idx="14140">
                  <c:v>-1.2463999999999999E-2</c:v>
                </c:pt>
                <c:pt idx="14141">
                  <c:v>-1.2463999999999999E-2</c:v>
                </c:pt>
                <c:pt idx="14142">
                  <c:v>-1.247E-2</c:v>
                </c:pt>
                <c:pt idx="14143">
                  <c:v>-1.247E-2</c:v>
                </c:pt>
                <c:pt idx="14144">
                  <c:v>-1.2463999999999999E-2</c:v>
                </c:pt>
                <c:pt idx="14145">
                  <c:v>-1.2463999999999999E-2</c:v>
                </c:pt>
                <c:pt idx="14146">
                  <c:v>-1.2463999999999999E-2</c:v>
                </c:pt>
                <c:pt idx="14147">
                  <c:v>-1.2456999999999999E-2</c:v>
                </c:pt>
                <c:pt idx="14148">
                  <c:v>-1.2456999999999999E-2</c:v>
                </c:pt>
                <c:pt idx="14149">
                  <c:v>-1.2451E-2</c:v>
                </c:pt>
                <c:pt idx="14150">
                  <c:v>-1.2444E-2</c:v>
                </c:pt>
                <c:pt idx="14151">
                  <c:v>-1.2437999999999999E-2</c:v>
                </c:pt>
                <c:pt idx="14152">
                  <c:v>-1.2430999999999999E-2</c:v>
                </c:pt>
                <c:pt idx="14153">
                  <c:v>-1.2423999999999999E-2</c:v>
                </c:pt>
                <c:pt idx="14154">
                  <c:v>-1.2418E-2</c:v>
                </c:pt>
                <c:pt idx="14155">
                  <c:v>-1.2418E-2</c:v>
                </c:pt>
                <c:pt idx="14156">
                  <c:v>-1.2411E-2</c:v>
                </c:pt>
                <c:pt idx="14157">
                  <c:v>-1.2404999999999999E-2</c:v>
                </c:pt>
                <c:pt idx="14158">
                  <c:v>-1.2404999999999999E-2</c:v>
                </c:pt>
                <c:pt idx="14159">
                  <c:v>-1.2397999999999999E-2</c:v>
                </c:pt>
                <c:pt idx="14160">
                  <c:v>-1.2397999999999999E-2</c:v>
                </c:pt>
                <c:pt idx="14161">
                  <c:v>-1.2397999999999999E-2</c:v>
                </c:pt>
                <c:pt idx="14162">
                  <c:v>-1.2404999999999999E-2</c:v>
                </c:pt>
                <c:pt idx="14163">
                  <c:v>-1.2404999999999999E-2</c:v>
                </c:pt>
                <c:pt idx="14164">
                  <c:v>-1.2404999999999999E-2</c:v>
                </c:pt>
                <c:pt idx="14165">
                  <c:v>-1.2411E-2</c:v>
                </c:pt>
                <c:pt idx="14166">
                  <c:v>-1.2418E-2</c:v>
                </c:pt>
                <c:pt idx="14167">
                  <c:v>-1.2423999999999999E-2</c:v>
                </c:pt>
                <c:pt idx="14168">
                  <c:v>-1.2430999999999999E-2</c:v>
                </c:pt>
                <c:pt idx="14169">
                  <c:v>-1.2437999999999999E-2</c:v>
                </c:pt>
                <c:pt idx="14170">
                  <c:v>-1.2444E-2</c:v>
                </c:pt>
                <c:pt idx="14171">
                  <c:v>-1.2451E-2</c:v>
                </c:pt>
                <c:pt idx="14172">
                  <c:v>-1.2463999999999999E-2</c:v>
                </c:pt>
                <c:pt idx="14173">
                  <c:v>-1.2463999999999999E-2</c:v>
                </c:pt>
                <c:pt idx="14174">
                  <c:v>-1.2477E-2</c:v>
                </c:pt>
                <c:pt idx="14175">
                  <c:v>-1.2477E-2</c:v>
                </c:pt>
                <c:pt idx="14176">
                  <c:v>-1.2484E-2</c:v>
                </c:pt>
                <c:pt idx="14177">
                  <c:v>-1.2489999999999999E-2</c:v>
                </c:pt>
                <c:pt idx="14178">
                  <c:v>-1.2489999999999999E-2</c:v>
                </c:pt>
                <c:pt idx="14179">
                  <c:v>-1.2489999999999999E-2</c:v>
                </c:pt>
                <c:pt idx="14180">
                  <c:v>-1.2496999999999999E-2</c:v>
                </c:pt>
                <c:pt idx="14181">
                  <c:v>-1.2496999999999999E-2</c:v>
                </c:pt>
                <c:pt idx="14182">
                  <c:v>-1.2489999999999999E-2</c:v>
                </c:pt>
                <c:pt idx="14183">
                  <c:v>-1.2489999999999999E-2</c:v>
                </c:pt>
                <c:pt idx="14184">
                  <c:v>-1.2489999999999999E-2</c:v>
                </c:pt>
                <c:pt idx="14185">
                  <c:v>-1.2484E-2</c:v>
                </c:pt>
                <c:pt idx="14186">
                  <c:v>-1.2477E-2</c:v>
                </c:pt>
                <c:pt idx="14187">
                  <c:v>-1.247E-2</c:v>
                </c:pt>
                <c:pt idx="14188">
                  <c:v>-1.247E-2</c:v>
                </c:pt>
                <c:pt idx="14189">
                  <c:v>-1.2456999999999999E-2</c:v>
                </c:pt>
                <c:pt idx="14190">
                  <c:v>-1.2456999999999999E-2</c:v>
                </c:pt>
                <c:pt idx="14191">
                  <c:v>-1.2451E-2</c:v>
                </c:pt>
                <c:pt idx="14192">
                  <c:v>-1.2444E-2</c:v>
                </c:pt>
                <c:pt idx="14193">
                  <c:v>-1.2437999999999999E-2</c:v>
                </c:pt>
                <c:pt idx="14194">
                  <c:v>-1.2430999999999999E-2</c:v>
                </c:pt>
                <c:pt idx="14195">
                  <c:v>-1.2430999999999999E-2</c:v>
                </c:pt>
                <c:pt idx="14196">
                  <c:v>-1.2430999999999999E-2</c:v>
                </c:pt>
                <c:pt idx="14197">
                  <c:v>-1.2423999999999999E-2</c:v>
                </c:pt>
                <c:pt idx="14198">
                  <c:v>-1.2430999999999999E-2</c:v>
                </c:pt>
                <c:pt idx="14199">
                  <c:v>-1.2430999999999999E-2</c:v>
                </c:pt>
                <c:pt idx="14200">
                  <c:v>-1.2437999999999999E-2</c:v>
                </c:pt>
                <c:pt idx="14201">
                  <c:v>-1.2437999999999999E-2</c:v>
                </c:pt>
                <c:pt idx="14202">
                  <c:v>-1.2444E-2</c:v>
                </c:pt>
                <c:pt idx="14203">
                  <c:v>-1.2451E-2</c:v>
                </c:pt>
                <c:pt idx="14204">
                  <c:v>-1.2463999999999999E-2</c:v>
                </c:pt>
                <c:pt idx="14205">
                  <c:v>-1.247E-2</c:v>
                </c:pt>
                <c:pt idx="14206">
                  <c:v>-1.2484E-2</c:v>
                </c:pt>
                <c:pt idx="14207">
                  <c:v>-1.2496999999999999E-2</c:v>
                </c:pt>
                <c:pt idx="14208">
                  <c:v>-1.2503E-2</c:v>
                </c:pt>
                <c:pt idx="14209">
                  <c:v>-1.2517E-2</c:v>
                </c:pt>
                <c:pt idx="14210">
                  <c:v>-1.2529999999999999E-2</c:v>
                </c:pt>
                <c:pt idx="14211">
                  <c:v>-1.2543E-2</c:v>
                </c:pt>
                <c:pt idx="14212">
                  <c:v>-1.2555999999999999E-2</c:v>
                </c:pt>
                <c:pt idx="14213">
                  <c:v>-1.2563E-2</c:v>
                </c:pt>
                <c:pt idx="14214">
                  <c:v>-1.2576E-2</c:v>
                </c:pt>
                <c:pt idx="14215">
                  <c:v>-1.2588999999999999E-2</c:v>
                </c:pt>
                <c:pt idx="14216">
                  <c:v>-1.2596E-2</c:v>
                </c:pt>
                <c:pt idx="14217">
                  <c:v>-1.2602E-2</c:v>
                </c:pt>
                <c:pt idx="14218">
                  <c:v>-1.2609E-2</c:v>
                </c:pt>
                <c:pt idx="14219">
                  <c:v>-1.2614999999999999E-2</c:v>
                </c:pt>
                <c:pt idx="14220">
                  <c:v>-1.2622E-2</c:v>
                </c:pt>
                <c:pt idx="14221">
                  <c:v>-1.2622E-2</c:v>
                </c:pt>
                <c:pt idx="14222">
                  <c:v>-1.2629E-2</c:v>
                </c:pt>
                <c:pt idx="14223">
                  <c:v>-1.2622E-2</c:v>
                </c:pt>
                <c:pt idx="14224">
                  <c:v>-1.2622E-2</c:v>
                </c:pt>
                <c:pt idx="14225">
                  <c:v>-1.2622E-2</c:v>
                </c:pt>
                <c:pt idx="14226">
                  <c:v>-1.2622E-2</c:v>
                </c:pt>
                <c:pt idx="14227">
                  <c:v>-1.2614999999999999E-2</c:v>
                </c:pt>
                <c:pt idx="14228">
                  <c:v>-1.2614999999999999E-2</c:v>
                </c:pt>
                <c:pt idx="14229">
                  <c:v>-1.2609E-2</c:v>
                </c:pt>
                <c:pt idx="14230">
                  <c:v>-1.2602E-2</c:v>
                </c:pt>
                <c:pt idx="14231">
                  <c:v>-1.2602E-2</c:v>
                </c:pt>
                <c:pt idx="14232">
                  <c:v>-1.2596E-2</c:v>
                </c:pt>
                <c:pt idx="14233">
                  <c:v>-1.2588999999999999E-2</c:v>
                </c:pt>
                <c:pt idx="14234">
                  <c:v>-1.2588999999999999E-2</c:v>
                </c:pt>
                <c:pt idx="14235">
                  <c:v>-1.2581999999999999E-2</c:v>
                </c:pt>
                <c:pt idx="14236">
                  <c:v>-1.2581999999999999E-2</c:v>
                </c:pt>
                <c:pt idx="14237">
                  <c:v>-1.2581999999999999E-2</c:v>
                </c:pt>
                <c:pt idx="14238">
                  <c:v>-1.2581999999999999E-2</c:v>
                </c:pt>
                <c:pt idx="14239">
                  <c:v>-1.2576E-2</c:v>
                </c:pt>
                <c:pt idx="14240">
                  <c:v>-1.2576E-2</c:v>
                </c:pt>
                <c:pt idx="14241">
                  <c:v>-1.2581999999999999E-2</c:v>
                </c:pt>
                <c:pt idx="14242">
                  <c:v>-1.2581999999999999E-2</c:v>
                </c:pt>
                <c:pt idx="14243">
                  <c:v>-1.2581999999999999E-2</c:v>
                </c:pt>
                <c:pt idx="14244">
                  <c:v>-1.2588999999999999E-2</c:v>
                </c:pt>
                <c:pt idx="14245">
                  <c:v>-1.2588999999999999E-2</c:v>
                </c:pt>
                <c:pt idx="14246">
                  <c:v>-1.2596E-2</c:v>
                </c:pt>
                <c:pt idx="14247">
                  <c:v>-1.2596E-2</c:v>
                </c:pt>
                <c:pt idx="14248">
                  <c:v>-1.2602E-2</c:v>
                </c:pt>
                <c:pt idx="14249">
                  <c:v>-1.2602E-2</c:v>
                </c:pt>
                <c:pt idx="14250">
                  <c:v>-1.2609E-2</c:v>
                </c:pt>
                <c:pt idx="14251">
                  <c:v>-1.2609E-2</c:v>
                </c:pt>
                <c:pt idx="14252">
                  <c:v>-1.2614999999999999E-2</c:v>
                </c:pt>
                <c:pt idx="14253">
                  <c:v>-1.2614999999999999E-2</c:v>
                </c:pt>
                <c:pt idx="14254">
                  <c:v>-1.2622E-2</c:v>
                </c:pt>
                <c:pt idx="14255">
                  <c:v>-1.2622E-2</c:v>
                </c:pt>
                <c:pt idx="14256">
                  <c:v>-1.2622E-2</c:v>
                </c:pt>
                <c:pt idx="14257">
                  <c:v>-1.2622E-2</c:v>
                </c:pt>
                <c:pt idx="14258">
                  <c:v>-1.2622E-2</c:v>
                </c:pt>
                <c:pt idx="14259">
                  <c:v>-1.2622E-2</c:v>
                </c:pt>
                <c:pt idx="14260">
                  <c:v>-1.2622E-2</c:v>
                </c:pt>
                <c:pt idx="14261">
                  <c:v>-1.2614999999999999E-2</c:v>
                </c:pt>
                <c:pt idx="14262">
                  <c:v>-1.2614999999999999E-2</c:v>
                </c:pt>
                <c:pt idx="14263">
                  <c:v>-1.2614999999999999E-2</c:v>
                </c:pt>
                <c:pt idx="14264">
                  <c:v>-1.2614999999999999E-2</c:v>
                </c:pt>
                <c:pt idx="14265">
                  <c:v>-1.2614999999999999E-2</c:v>
                </c:pt>
                <c:pt idx="14266">
                  <c:v>-1.2614999999999999E-2</c:v>
                </c:pt>
                <c:pt idx="14267">
                  <c:v>-1.2614999999999999E-2</c:v>
                </c:pt>
                <c:pt idx="14268">
                  <c:v>-1.2614999999999999E-2</c:v>
                </c:pt>
                <c:pt idx="14269">
                  <c:v>-1.2614999999999999E-2</c:v>
                </c:pt>
                <c:pt idx="14270">
                  <c:v>-1.2614999999999999E-2</c:v>
                </c:pt>
                <c:pt idx="14271">
                  <c:v>-1.2614999999999999E-2</c:v>
                </c:pt>
                <c:pt idx="14272">
                  <c:v>-1.2614999999999999E-2</c:v>
                </c:pt>
                <c:pt idx="14273">
                  <c:v>-1.2622E-2</c:v>
                </c:pt>
                <c:pt idx="14274">
                  <c:v>-1.2622E-2</c:v>
                </c:pt>
                <c:pt idx="14275">
                  <c:v>-1.2629E-2</c:v>
                </c:pt>
                <c:pt idx="14276">
                  <c:v>-1.2635E-2</c:v>
                </c:pt>
                <c:pt idx="14277">
                  <c:v>-1.2635E-2</c:v>
                </c:pt>
                <c:pt idx="14278">
                  <c:v>-1.2642E-2</c:v>
                </c:pt>
                <c:pt idx="14279">
                  <c:v>-1.2648E-2</c:v>
                </c:pt>
                <c:pt idx="14280">
                  <c:v>-1.2661E-2</c:v>
                </c:pt>
                <c:pt idx="14281">
                  <c:v>-1.2661E-2</c:v>
                </c:pt>
                <c:pt idx="14282">
                  <c:v>-1.2675000000000001E-2</c:v>
                </c:pt>
                <c:pt idx="14283">
                  <c:v>-1.2681E-2</c:v>
                </c:pt>
                <c:pt idx="14284">
                  <c:v>-1.2688E-2</c:v>
                </c:pt>
                <c:pt idx="14285">
                  <c:v>-1.2694E-2</c:v>
                </c:pt>
                <c:pt idx="14286">
                  <c:v>-1.2701E-2</c:v>
                </c:pt>
                <c:pt idx="14287">
                  <c:v>-1.2701E-2</c:v>
                </c:pt>
                <c:pt idx="14288">
                  <c:v>-1.2708000000000001E-2</c:v>
                </c:pt>
                <c:pt idx="14289">
                  <c:v>-1.2714E-2</c:v>
                </c:pt>
                <c:pt idx="14290">
                  <c:v>-1.2714E-2</c:v>
                </c:pt>
                <c:pt idx="14291">
                  <c:v>-1.2714E-2</c:v>
                </c:pt>
                <c:pt idx="14292">
                  <c:v>-1.2721E-2</c:v>
                </c:pt>
                <c:pt idx="14293">
                  <c:v>-1.2721E-2</c:v>
                </c:pt>
                <c:pt idx="14294">
                  <c:v>-1.2721E-2</c:v>
                </c:pt>
                <c:pt idx="14295">
                  <c:v>-1.2714E-2</c:v>
                </c:pt>
                <c:pt idx="14296">
                  <c:v>-1.2714E-2</c:v>
                </c:pt>
                <c:pt idx="14297">
                  <c:v>-1.2714E-2</c:v>
                </c:pt>
                <c:pt idx="14298">
                  <c:v>-1.2708000000000001E-2</c:v>
                </c:pt>
                <c:pt idx="14299">
                  <c:v>-1.2708000000000001E-2</c:v>
                </c:pt>
                <c:pt idx="14300">
                  <c:v>-1.2701E-2</c:v>
                </c:pt>
                <c:pt idx="14301">
                  <c:v>-1.2694E-2</c:v>
                </c:pt>
                <c:pt idx="14302">
                  <c:v>-1.2694E-2</c:v>
                </c:pt>
                <c:pt idx="14303">
                  <c:v>-1.2688E-2</c:v>
                </c:pt>
                <c:pt idx="14304">
                  <c:v>-1.2681E-2</c:v>
                </c:pt>
                <c:pt idx="14305">
                  <c:v>-1.2681E-2</c:v>
                </c:pt>
                <c:pt idx="14306">
                  <c:v>-1.2675000000000001E-2</c:v>
                </c:pt>
                <c:pt idx="14307">
                  <c:v>-1.2668E-2</c:v>
                </c:pt>
                <c:pt idx="14308">
                  <c:v>-1.2668E-2</c:v>
                </c:pt>
                <c:pt idx="14309">
                  <c:v>-1.2668E-2</c:v>
                </c:pt>
                <c:pt idx="14310">
                  <c:v>-1.2661E-2</c:v>
                </c:pt>
                <c:pt idx="14311">
                  <c:v>-1.2661E-2</c:v>
                </c:pt>
                <c:pt idx="14312">
                  <c:v>-1.2661E-2</c:v>
                </c:pt>
                <c:pt idx="14313">
                  <c:v>-1.2661E-2</c:v>
                </c:pt>
                <c:pt idx="14314">
                  <c:v>-1.2661E-2</c:v>
                </c:pt>
                <c:pt idx="14315">
                  <c:v>-1.2668E-2</c:v>
                </c:pt>
                <c:pt idx="14316">
                  <c:v>-1.2668E-2</c:v>
                </c:pt>
                <c:pt idx="14317">
                  <c:v>-1.2675000000000001E-2</c:v>
                </c:pt>
                <c:pt idx="14318">
                  <c:v>-1.2675000000000001E-2</c:v>
                </c:pt>
                <c:pt idx="14319">
                  <c:v>-1.2681E-2</c:v>
                </c:pt>
                <c:pt idx="14320">
                  <c:v>-1.2681E-2</c:v>
                </c:pt>
                <c:pt idx="14321">
                  <c:v>-1.2688E-2</c:v>
                </c:pt>
                <c:pt idx="14322">
                  <c:v>-1.2694E-2</c:v>
                </c:pt>
                <c:pt idx="14323">
                  <c:v>-1.2694E-2</c:v>
                </c:pt>
                <c:pt idx="14324">
                  <c:v>-1.2701E-2</c:v>
                </c:pt>
                <c:pt idx="14325">
                  <c:v>-1.2708000000000001E-2</c:v>
                </c:pt>
                <c:pt idx="14326">
                  <c:v>-1.2708000000000001E-2</c:v>
                </c:pt>
                <c:pt idx="14327">
                  <c:v>-1.2714E-2</c:v>
                </c:pt>
                <c:pt idx="14328">
                  <c:v>-1.2721E-2</c:v>
                </c:pt>
                <c:pt idx="14329">
                  <c:v>-1.2721E-2</c:v>
                </c:pt>
                <c:pt idx="14330">
                  <c:v>-1.2727E-2</c:v>
                </c:pt>
                <c:pt idx="14331">
                  <c:v>-1.2727E-2</c:v>
                </c:pt>
                <c:pt idx="14332">
                  <c:v>-1.2727E-2</c:v>
                </c:pt>
                <c:pt idx="14333">
                  <c:v>-1.2727E-2</c:v>
                </c:pt>
                <c:pt idx="14334">
                  <c:v>-1.2734000000000001E-2</c:v>
                </c:pt>
                <c:pt idx="14335">
                  <c:v>-1.2734000000000001E-2</c:v>
                </c:pt>
                <c:pt idx="14336">
                  <c:v>-1.2734000000000001E-2</c:v>
                </c:pt>
                <c:pt idx="14337">
                  <c:v>-1.2734000000000001E-2</c:v>
                </c:pt>
                <c:pt idx="14338">
                  <c:v>-1.2734000000000001E-2</c:v>
                </c:pt>
                <c:pt idx="14339">
                  <c:v>-1.2734000000000001E-2</c:v>
                </c:pt>
                <c:pt idx="14340">
                  <c:v>-1.2734000000000001E-2</c:v>
                </c:pt>
                <c:pt idx="14341">
                  <c:v>-1.2734000000000001E-2</c:v>
                </c:pt>
                <c:pt idx="14342">
                  <c:v>-1.2734000000000001E-2</c:v>
                </c:pt>
                <c:pt idx="14343">
                  <c:v>-1.2734000000000001E-2</c:v>
                </c:pt>
                <c:pt idx="14344">
                  <c:v>-1.2734000000000001E-2</c:v>
                </c:pt>
                <c:pt idx="14345">
                  <c:v>-1.2734000000000001E-2</c:v>
                </c:pt>
                <c:pt idx="14346">
                  <c:v>-1.2734000000000001E-2</c:v>
                </c:pt>
                <c:pt idx="14347">
                  <c:v>-1.2734000000000001E-2</c:v>
                </c:pt>
                <c:pt idx="14348">
                  <c:v>-1.2741000000000001E-2</c:v>
                </c:pt>
                <c:pt idx="14349">
                  <c:v>-1.2741000000000001E-2</c:v>
                </c:pt>
                <c:pt idx="14350">
                  <c:v>-1.2741000000000001E-2</c:v>
                </c:pt>
                <c:pt idx="14351">
                  <c:v>-1.2741000000000001E-2</c:v>
                </c:pt>
                <c:pt idx="14352">
                  <c:v>-1.2747E-2</c:v>
                </c:pt>
                <c:pt idx="14353">
                  <c:v>-1.2747E-2</c:v>
                </c:pt>
                <c:pt idx="14354">
                  <c:v>-1.2747E-2</c:v>
                </c:pt>
                <c:pt idx="14355">
                  <c:v>-1.2754E-2</c:v>
                </c:pt>
                <c:pt idx="14356">
                  <c:v>-1.2754E-2</c:v>
                </c:pt>
                <c:pt idx="14357">
                  <c:v>-1.2760000000000001E-2</c:v>
                </c:pt>
                <c:pt idx="14358">
                  <c:v>-1.2760000000000001E-2</c:v>
                </c:pt>
                <c:pt idx="14359">
                  <c:v>-1.2760000000000001E-2</c:v>
                </c:pt>
                <c:pt idx="14360">
                  <c:v>-1.2767000000000001E-2</c:v>
                </c:pt>
                <c:pt idx="14361">
                  <c:v>-1.2767000000000001E-2</c:v>
                </c:pt>
                <c:pt idx="14362">
                  <c:v>-1.2773E-2</c:v>
                </c:pt>
                <c:pt idx="14363">
                  <c:v>-1.2773E-2</c:v>
                </c:pt>
                <c:pt idx="14364">
                  <c:v>-1.278E-2</c:v>
                </c:pt>
                <c:pt idx="14365">
                  <c:v>-1.278E-2</c:v>
                </c:pt>
                <c:pt idx="14366">
                  <c:v>-1.278E-2</c:v>
                </c:pt>
                <c:pt idx="14367">
                  <c:v>-1.278E-2</c:v>
                </c:pt>
                <c:pt idx="14368">
                  <c:v>-1.2787E-2</c:v>
                </c:pt>
                <c:pt idx="14369">
                  <c:v>-1.2787E-2</c:v>
                </c:pt>
                <c:pt idx="14370">
                  <c:v>-1.2787E-2</c:v>
                </c:pt>
                <c:pt idx="14371">
                  <c:v>-1.2787E-2</c:v>
                </c:pt>
                <c:pt idx="14372">
                  <c:v>-1.2793000000000001E-2</c:v>
                </c:pt>
                <c:pt idx="14373">
                  <c:v>-1.2793000000000001E-2</c:v>
                </c:pt>
                <c:pt idx="14374">
                  <c:v>-1.2793000000000001E-2</c:v>
                </c:pt>
                <c:pt idx="14375">
                  <c:v>-1.2793000000000001E-2</c:v>
                </c:pt>
                <c:pt idx="14376">
                  <c:v>-1.2800000000000001E-2</c:v>
                </c:pt>
                <c:pt idx="14377">
                  <c:v>-1.2800000000000001E-2</c:v>
                </c:pt>
                <c:pt idx="14378">
                  <c:v>-1.2800000000000001E-2</c:v>
                </c:pt>
                <c:pt idx="14379">
                  <c:v>-1.2800000000000001E-2</c:v>
                </c:pt>
                <c:pt idx="14380">
                  <c:v>-1.2806E-2</c:v>
                </c:pt>
                <c:pt idx="14381">
                  <c:v>-1.2806E-2</c:v>
                </c:pt>
                <c:pt idx="14382">
                  <c:v>-1.2806E-2</c:v>
                </c:pt>
                <c:pt idx="14383">
                  <c:v>-1.2806E-2</c:v>
                </c:pt>
                <c:pt idx="14384">
                  <c:v>-1.2806E-2</c:v>
                </c:pt>
                <c:pt idx="14385">
                  <c:v>-1.2813E-2</c:v>
                </c:pt>
                <c:pt idx="14386">
                  <c:v>-1.2813E-2</c:v>
                </c:pt>
                <c:pt idx="14387">
                  <c:v>-1.2813E-2</c:v>
                </c:pt>
                <c:pt idx="14388">
                  <c:v>-1.282E-2</c:v>
                </c:pt>
                <c:pt idx="14389">
                  <c:v>-1.282E-2</c:v>
                </c:pt>
                <c:pt idx="14390">
                  <c:v>-1.282E-2</c:v>
                </c:pt>
                <c:pt idx="14391">
                  <c:v>-1.282E-2</c:v>
                </c:pt>
                <c:pt idx="14392">
                  <c:v>-1.2826000000000001E-2</c:v>
                </c:pt>
                <c:pt idx="14393">
                  <c:v>-1.2826000000000001E-2</c:v>
                </c:pt>
                <c:pt idx="14394">
                  <c:v>-1.2826000000000001E-2</c:v>
                </c:pt>
                <c:pt idx="14395">
                  <c:v>-1.2826000000000001E-2</c:v>
                </c:pt>
                <c:pt idx="14396">
                  <c:v>-1.2826000000000001E-2</c:v>
                </c:pt>
                <c:pt idx="14397">
                  <c:v>-1.2826000000000001E-2</c:v>
                </c:pt>
                <c:pt idx="14398">
                  <c:v>-1.2826000000000001E-2</c:v>
                </c:pt>
                <c:pt idx="14399">
                  <c:v>-1.2826000000000001E-2</c:v>
                </c:pt>
                <c:pt idx="14400">
                  <c:v>-1.2826000000000001E-2</c:v>
                </c:pt>
                <c:pt idx="14401">
                  <c:v>-1.2826000000000001E-2</c:v>
                </c:pt>
                <c:pt idx="14402">
                  <c:v>-1.2826000000000001E-2</c:v>
                </c:pt>
                <c:pt idx="14403">
                  <c:v>-1.2826000000000001E-2</c:v>
                </c:pt>
                <c:pt idx="14404">
                  <c:v>-1.2833000000000001E-2</c:v>
                </c:pt>
                <c:pt idx="14405">
                  <c:v>-1.2833000000000001E-2</c:v>
                </c:pt>
                <c:pt idx="14406">
                  <c:v>-1.2833000000000001E-2</c:v>
                </c:pt>
                <c:pt idx="14407">
                  <c:v>-1.2833000000000001E-2</c:v>
                </c:pt>
                <c:pt idx="14408">
                  <c:v>-1.2833000000000001E-2</c:v>
                </c:pt>
                <c:pt idx="14409">
                  <c:v>-1.2833000000000001E-2</c:v>
                </c:pt>
                <c:pt idx="14410">
                  <c:v>-1.2839E-2</c:v>
                </c:pt>
                <c:pt idx="14411">
                  <c:v>-1.2839E-2</c:v>
                </c:pt>
                <c:pt idx="14412">
                  <c:v>-1.2846E-2</c:v>
                </c:pt>
                <c:pt idx="14413">
                  <c:v>-1.2846E-2</c:v>
                </c:pt>
                <c:pt idx="14414">
                  <c:v>-1.2852000000000001E-2</c:v>
                </c:pt>
                <c:pt idx="14415">
                  <c:v>-1.2859000000000001E-2</c:v>
                </c:pt>
                <c:pt idx="14416">
                  <c:v>-1.2866000000000001E-2</c:v>
                </c:pt>
                <c:pt idx="14417">
                  <c:v>-1.2866000000000001E-2</c:v>
                </c:pt>
                <c:pt idx="14418">
                  <c:v>-1.2879E-2</c:v>
                </c:pt>
                <c:pt idx="14419">
                  <c:v>-1.2879E-2</c:v>
                </c:pt>
                <c:pt idx="14420">
                  <c:v>-1.2885000000000001E-2</c:v>
                </c:pt>
                <c:pt idx="14421">
                  <c:v>-1.2892000000000001E-2</c:v>
                </c:pt>
                <c:pt idx="14422">
                  <c:v>-1.2899000000000001E-2</c:v>
                </c:pt>
                <c:pt idx="14423">
                  <c:v>-1.2905E-2</c:v>
                </c:pt>
                <c:pt idx="14424">
                  <c:v>-1.2918000000000001E-2</c:v>
                </c:pt>
                <c:pt idx="14425">
                  <c:v>-1.2918000000000001E-2</c:v>
                </c:pt>
                <c:pt idx="14426">
                  <c:v>-1.2925000000000001E-2</c:v>
                </c:pt>
                <c:pt idx="14427">
                  <c:v>-1.2932000000000001E-2</c:v>
                </c:pt>
                <c:pt idx="14428">
                  <c:v>-1.2938E-2</c:v>
                </c:pt>
                <c:pt idx="14429">
                  <c:v>-1.2938E-2</c:v>
                </c:pt>
                <c:pt idx="14430">
                  <c:v>-1.2945E-2</c:v>
                </c:pt>
                <c:pt idx="14431">
                  <c:v>-1.2945E-2</c:v>
                </c:pt>
                <c:pt idx="14432">
                  <c:v>-1.2945E-2</c:v>
                </c:pt>
                <c:pt idx="14433">
                  <c:v>-1.2951000000000001E-2</c:v>
                </c:pt>
                <c:pt idx="14434">
                  <c:v>-1.2951000000000001E-2</c:v>
                </c:pt>
                <c:pt idx="14435">
                  <c:v>-1.2945E-2</c:v>
                </c:pt>
                <c:pt idx="14436">
                  <c:v>-1.2945E-2</c:v>
                </c:pt>
                <c:pt idx="14437">
                  <c:v>-1.2945E-2</c:v>
                </c:pt>
                <c:pt idx="14438">
                  <c:v>-1.2938E-2</c:v>
                </c:pt>
                <c:pt idx="14439">
                  <c:v>-1.2938E-2</c:v>
                </c:pt>
                <c:pt idx="14440">
                  <c:v>-1.2932000000000001E-2</c:v>
                </c:pt>
                <c:pt idx="14441">
                  <c:v>-1.2925000000000001E-2</c:v>
                </c:pt>
                <c:pt idx="14442">
                  <c:v>-1.2925000000000001E-2</c:v>
                </c:pt>
                <c:pt idx="14443">
                  <c:v>-1.2918000000000001E-2</c:v>
                </c:pt>
                <c:pt idx="14444">
                  <c:v>-1.2912E-2</c:v>
                </c:pt>
                <c:pt idx="14445">
                  <c:v>-1.2905E-2</c:v>
                </c:pt>
                <c:pt idx="14446">
                  <c:v>-1.2905E-2</c:v>
                </c:pt>
                <c:pt idx="14447">
                  <c:v>-1.2899000000000001E-2</c:v>
                </c:pt>
                <c:pt idx="14448">
                  <c:v>-1.2892000000000001E-2</c:v>
                </c:pt>
                <c:pt idx="14449">
                  <c:v>-1.2885000000000001E-2</c:v>
                </c:pt>
                <c:pt idx="14450">
                  <c:v>-1.2885000000000001E-2</c:v>
                </c:pt>
                <c:pt idx="14451">
                  <c:v>-1.2879E-2</c:v>
                </c:pt>
                <c:pt idx="14452">
                  <c:v>-1.2879E-2</c:v>
                </c:pt>
                <c:pt idx="14453">
                  <c:v>-1.2879E-2</c:v>
                </c:pt>
                <c:pt idx="14454">
                  <c:v>-1.2879E-2</c:v>
                </c:pt>
                <c:pt idx="14455">
                  <c:v>-1.2879E-2</c:v>
                </c:pt>
                <c:pt idx="14456">
                  <c:v>-1.2879E-2</c:v>
                </c:pt>
                <c:pt idx="14457">
                  <c:v>-1.2885000000000001E-2</c:v>
                </c:pt>
                <c:pt idx="14458">
                  <c:v>-1.2885000000000001E-2</c:v>
                </c:pt>
                <c:pt idx="14459">
                  <c:v>-1.2892000000000001E-2</c:v>
                </c:pt>
                <c:pt idx="14460">
                  <c:v>-1.2899000000000001E-2</c:v>
                </c:pt>
                <c:pt idx="14461">
                  <c:v>-1.2905E-2</c:v>
                </c:pt>
                <c:pt idx="14462">
                  <c:v>-1.2912E-2</c:v>
                </c:pt>
                <c:pt idx="14463">
                  <c:v>-1.2912E-2</c:v>
                </c:pt>
                <c:pt idx="14464">
                  <c:v>-1.2918000000000001E-2</c:v>
                </c:pt>
                <c:pt idx="14465">
                  <c:v>-1.2932000000000001E-2</c:v>
                </c:pt>
                <c:pt idx="14466">
                  <c:v>-1.2938E-2</c:v>
                </c:pt>
                <c:pt idx="14467">
                  <c:v>-1.2945E-2</c:v>
                </c:pt>
                <c:pt idx="14468">
                  <c:v>-1.2951000000000001E-2</c:v>
                </c:pt>
                <c:pt idx="14469">
                  <c:v>-1.2958000000000001E-2</c:v>
                </c:pt>
                <c:pt idx="14470">
                  <c:v>-1.2964E-2</c:v>
                </c:pt>
                <c:pt idx="14471">
                  <c:v>-1.2971E-2</c:v>
                </c:pt>
                <c:pt idx="14472">
                  <c:v>-1.2978E-2</c:v>
                </c:pt>
                <c:pt idx="14473">
                  <c:v>-1.2978E-2</c:v>
                </c:pt>
                <c:pt idx="14474">
                  <c:v>-1.2984000000000001E-2</c:v>
                </c:pt>
                <c:pt idx="14475">
                  <c:v>-1.2991000000000001E-2</c:v>
                </c:pt>
                <c:pt idx="14476">
                  <c:v>-1.2991000000000001E-2</c:v>
                </c:pt>
                <c:pt idx="14477">
                  <c:v>-1.2991000000000001E-2</c:v>
                </c:pt>
                <c:pt idx="14478">
                  <c:v>-1.2997E-2</c:v>
                </c:pt>
                <c:pt idx="14479">
                  <c:v>-1.2997E-2</c:v>
                </c:pt>
                <c:pt idx="14480">
                  <c:v>-1.2991000000000001E-2</c:v>
                </c:pt>
                <c:pt idx="14481">
                  <c:v>-1.2991000000000001E-2</c:v>
                </c:pt>
                <c:pt idx="14482">
                  <c:v>-1.2991000000000001E-2</c:v>
                </c:pt>
                <c:pt idx="14483">
                  <c:v>-1.2991000000000001E-2</c:v>
                </c:pt>
                <c:pt idx="14484">
                  <c:v>-1.2991000000000001E-2</c:v>
                </c:pt>
                <c:pt idx="14485">
                  <c:v>-1.2984000000000001E-2</c:v>
                </c:pt>
                <c:pt idx="14486">
                  <c:v>-1.2984000000000001E-2</c:v>
                </c:pt>
                <c:pt idx="14487">
                  <c:v>-1.2984000000000001E-2</c:v>
                </c:pt>
                <c:pt idx="14488">
                  <c:v>-1.2984000000000001E-2</c:v>
                </c:pt>
                <c:pt idx="14489">
                  <c:v>-1.2978E-2</c:v>
                </c:pt>
                <c:pt idx="14490">
                  <c:v>-1.2978E-2</c:v>
                </c:pt>
                <c:pt idx="14491">
                  <c:v>-1.2971E-2</c:v>
                </c:pt>
                <c:pt idx="14492">
                  <c:v>-1.2971E-2</c:v>
                </c:pt>
                <c:pt idx="14493">
                  <c:v>-1.2971E-2</c:v>
                </c:pt>
                <c:pt idx="14494">
                  <c:v>-1.2971E-2</c:v>
                </c:pt>
                <c:pt idx="14495">
                  <c:v>-1.2964E-2</c:v>
                </c:pt>
                <c:pt idx="14496">
                  <c:v>-1.2964E-2</c:v>
                </c:pt>
                <c:pt idx="14497">
                  <c:v>-1.2964E-2</c:v>
                </c:pt>
                <c:pt idx="14498">
                  <c:v>-1.2964E-2</c:v>
                </c:pt>
                <c:pt idx="14499">
                  <c:v>-1.2958000000000001E-2</c:v>
                </c:pt>
                <c:pt idx="14500">
                  <c:v>-1.2964E-2</c:v>
                </c:pt>
                <c:pt idx="14501">
                  <c:v>-1.2958000000000001E-2</c:v>
                </c:pt>
                <c:pt idx="14502">
                  <c:v>-1.2958000000000001E-2</c:v>
                </c:pt>
                <c:pt idx="14503">
                  <c:v>-1.2958000000000001E-2</c:v>
                </c:pt>
                <c:pt idx="14504">
                  <c:v>-1.2958000000000001E-2</c:v>
                </c:pt>
                <c:pt idx="14505">
                  <c:v>-1.2958000000000001E-2</c:v>
                </c:pt>
                <c:pt idx="14506">
                  <c:v>-1.2958000000000001E-2</c:v>
                </c:pt>
                <c:pt idx="14507">
                  <c:v>-1.2958000000000001E-2</c:v>
                </c:pt>
                <c:pt idx="14508">
                  <c:v>-1.2958000000000001E-2</c:v>
                </c:pt>
                <c:pt idx="14509">
                  <c:v>-1.2958000000000001E-2</c:v>
                </c:pt>
                <c:pt idx="14510">
                  <c:v>-1.2958000000000001E-2</c:v>
                </c:pt>
                <c:pt idx="14511">
                  <c:v>-1.2958000000000001E-2</c:v>
                </c:pt>
                <c:pt idx="14512">
                  <c:v>-1.2951000000000001E-2</c:v>
                </c:pt>
                <c:pt idx="14513">
                  <c:v>-1.2951000000000001E-2</c:v>
                </c:pt>
                <c:pt idx="14514">
                  <c:v>-1.2951000000000001E-2</c:v>
                </c:pt>
                <c:pt idx="14515">
                  <c:v>-1.2951000000000001E-2</c:v>
                </c:pt>
                <c:pt idx="14516">
                  <c:v>-1.2951000000000001E-2</c:v>
                </c:pt>
                <c:pt idx="14517">
                  <c:v>-1.2951000000000001E-2</c:v>
                </c:pt>
                <c:pt idx="14518">
                  <c:v>-1.2951000000000001E-2</c:v>
                </c:pt>
                <c:pt idx="14519">
                  <c:v>-1.2951000000000001E-2</c:v>
                </c:pt>
                <c:pt idx="14520">
                  <c:v>-1.2958000000000001E-2</c:v>
                </c:pt>
                <c:pt idx="14521">
                  <c:v>-1.2958000000000001E-2</c:v>
                </c:pt>
                <c:pt idx="14522">
                  <c:v>-1.2958000000000001E-2</c:v>
                </c:pt>
                <c:pt idx="14523">
                  <c:v>-1.2964E-2</c:v>
                </c:pt>
                <c:pt idx="14524">
                  <c:v>-1.2964E-2</c:v>
                </c:pt>
                <c:pt idx="14525">
                  <c:v>-1.2971E-2</c:v>
                </c:pt>
                <c:pt idx="14526">
                  <c:v>-1.2978E-2</c:v>
                </c:pt>
                <c:pt idx="14527">
                  <c:v>-1.2984000000000001E-2</c:v>
                </c:pt>
                <c:pt idx="14528">
                  <c:v>-1.2984000000000001E-2</c:v>
                </c:pt>
                <c:pt idx="14529">
                  <c:v>-1.2991000000000001E-2</c:v>
                </c:pt>
                <c:pt idx="14530">
                  <c:v>-1.3004E-2</c:v>
                </c:pt>
                <c:pt idx="14531">
                  <c:v>-1.3011E-2</c:v>
                </c:pt>
                <c:pt idx="14532">
                  <c:v>-1.3017000000000001E-2</c:v>
                </c:pt>
                <c:pt idx="14533">
                  <c:v>-1.3024000000000001E-2</c:v>
                </c:pt>
                <c:pt idx="14534">
                  <c:v>-1.303E-2</c:v>
                </c:pt>
                <c:pt idx="14535">
                  <c:v>-1.3037E-2</c:v>
                </c:pt>
                <c:pt idx="14536">
                  <c:v>-1.3050000000000001E-2</c:v>
                </c:pt>
                <c:pt idx="14537">
                  <c:v>-1.3050000000000001E-2</c:v>
                </c:pt>
                <c:pt idx="14538">
                  <c:v>-1.3063E-2</c:v>
                </c:pt>
                <c:pt idx="14539">
                  <c:v>-1.3063E-2</c:v>
                </c:pt>
                <c:pt idx="14540">
                  <c:v>-1.307E-2</c:v>
                </c:pt>
                <c:pt idx="14541">
                  <c:v>-1.3076000000000001E-2</c:v>
                </c:pt>
                <c:pt idx="14542">
                  <c:v>-1.3076000000000001E-2</c:v>
                </c:pt>
                <c:pt idx="14543">
                  <c:v>-1.3082999999999999E-2</c:v>
                </c:pt>
                <c:pt idx="14544">
                  <c:v>-1.3082999999999999E-2</c:v>
                </c:pt>
                <c:pt idx="14545">
                  <c:v>-1.3082999999999999E-2</c:v>
                </c:pt>
                <c:pt idx="14546">
                  <c:v>-1.3082999999999999E-2</c:v>
                </c:pt>
                <c:pt idx="14547">
                  <c:v>-1.3076000000000001E-2</c:v>
                </c:pt>
                <c:pt idx="14548">
                  <c:v>-1.3076000000000001E-2</c:v>
                </c:pt>
                <c:pt idx="14549">
                  <c:v>-1.307E-2</c:v>
                </c:pt>
                <c:pt idx="14550">
                  <c:v>-1.3063E-2</c:v>
                </c:pt>
                <c:pt idx="14551">
                  <c:v>-1.3056999999999999E-2</c:v>
                </c:pt>
                <c:pt idx="14552">
                  <c:v>-1.3056999999999999E-2</c:v>
                </c:pt>
                <c:pt idx="14553">
                  <c:v>-1.3043000000000001E-2</c:v>
                </c:pt>
                <c:pt idx="14554">
                  <c:v>-1.3037E-2</c:v>
                </c:pt>
                <c:pt idx="14555">
                  <c:v>-1.303E-2</c:v>
                </c:pt>
                <c:pt idx="14556">
                  <c:v>-1.3024000000000001E-2</c:v>
                </c:pt>
                <c:pt idx="14557">
                  <c:v>-1.3017000000000001E-2</c:v>
                </c:pt>
                <c:pt idx="14558">
                  <c:v>-1.3011E-2</c:v>
                </c:pt>
                <c:pt idx="14559">
                  <c:v>-1.3004E-2</c:v>
                </c:pt>
                <c:pt idx="14560">
                  <c:v>-1.2997E-2</c:v>
                </c:pt>
                <c:pt idx="14561">
                  <c:v>-1.2997E-2</c:v>
                </c:pt>
                <c:pt idx="14562">
                  <c:v>-1.2991000000000001E-2</c:v>
                </c:pt>
                <c:pt idx="14563">
                  <c:v>-1.2991000000000001E-2</c:v>
                </c:pt>
                <c:pt idx="14564">
                  <c:v>-1.2991000000000001E-2</c:v>
                </c:pt>
                <c:pt idx="14565">
                  <c:v>-1.2991000000000001E-2</c:v>
                </c:pt>
                <c:pt idx="14566">
                  <c:v>-1.2991000000000001E-2</c:v>
                </c:pt>
                <c:pt idx="14567">
                  <c:v>-1.2991000000000001E-2</c:v>
                </c:pt>
                <c:pt idx="14568">
                  <c:v>-1.2997E-2</c:v>
                </c:pt>
                <c:pt idx="14569">
                  <c:v>-1.2997E-2</c:v>
                </c:pt>
                <c:pt idx="14570">
                  <c:v>-1.3004E-2</c:v>
                </c:pt>
                <c:pt idx="14571">
                  <c:v>-1.3011E-2</c:v>
                </c:pt>
                <c:pt idx="14572">
                  <c:v>-1.3017000000000001E-2</c:v>
                </c:pt>
                <c:pt idx="14573">
                  <c:v>-1.3024000000000001E-2</c:v>
                </c:pt>
                <c:pt idx="14574">
                  <c:v>-1.303E-2</c:v>
                </c:pt>
                <c:pt idx="14575">
                  <c:v>-1.3037E-2</c:v>
                </c:pt>
                <c:pt idx="14576">
                  <c:v>-1.3050000000000001E-2</c:v>
                </c:pt>
                <c:pt idx="14577">
                  <c:v>-1.3056999999999999E-2</c:v>
                </c:pt>
                <c:pt idx="14578">
                  <c:v>-1.3063E-2</c:v>
                </c:pt>
                <c:pt idx="14579">
                  <c:v>-1.307E-2</c:v>
                </c:pt>
                <c:pt idx="14580">
                  <c:v>-1.3076000000000001E-2</c:v>
                </c:pt>
                <c:pt idx="14581">
                  <c:v>-1.3076000000000001E-2</c:v>
                </c:pt>
                <c:pt idx="14582">
                  <c:v>-1.3082999999999999E-2</c:v>
                </c:pt>
                <c:pt idx="14583">
                  <c:v>-1.3089999999999999E-2</c:v>
                </c:pt>
                <c:pt idx="14584">
                  <c:v>-1.3089999999999999E-2</c:v>
                </c:pt>
                <c:pt idx="14585">
                  <c:v>-1.3089999999999999E-2</c:v>
                </c:pt>
                <c:pt idx="14586">
                  <c:v>-1.3089999999999999E-2</c:v>
                </c:pt>
                <c:pt idx="14587">
                  <c:v>-1.3089999999999999E-2</c:v>
                </c:pt>
                <c:pt idx="14588">
                  <c:v>-1.3089999999999999E-2</c:v>
                </c:pt>
                <c:pt idx="14589">
                  <c:v>-1.3089999999999999E-2</c:v>
                </c:pt>
                <c:pt idx="14590">
                  <c:v>-1.3082999999999999E-2</c:v>
                </c:pt>
                <c:pt idx="14591">
                  <c:v>-1.3082999999999999E-2</c:v>
                </c:pt>
                <c:pt idx="14592">
                  <c:v>-1.3076000000000001E-2</c:v>
                </c:pt>
                <c:pt idx="14593">
                  <c:v>-1.307E-2</c:v>
                </c:pt>
                <c:pt idx="14594">
                  <c:v>-1.307E-2</c:v>
                </c:pt>
                <c:pt idx="14595">
                  <c:v>-1.3063E-2</c:v>
                </c:pt>
                <c:pt idx="14596">
                  <c:v>-1.3063E-2</c:v>
                </c:pt>
                <c:pt idx="14597">
                  <c:v>-1.3056999999999999E-2</c:v>
                </c:pt>
                <c:pt idx="14598">
                  <c:v>-1.3056999999999999E-2</c:v>
                </c:pt>
                <c:pt idx="14599">
                  <c:v>-1.3056999999999999E-2</c:v>
                </c:pt>
                <c:pt idx="14600">
                  <c:v>-1.3056999999999999E-2</c:v>
                </c:pt>
                <c:pt idx="14601">
                  <c:v>-1.3056999999999999E-2</c:v>
                </c:pt>
                <c:pt idx="14602">
                  <c:v>-1.3056999999999999E-2</c:v>
                </c:pt>
                <c:pt idx="14603">
                  <c:v>-1.3063E-2</c:v>
                </c:pt>
                <c:pt idx="14604">
                  <c:v>-1.307E-2</c:v>
                </c:pt>
                <c:pt idx="14605">
                  <c:v>-1.307E-2</c:v>
                </c:pt>
                <c:pt idx="14606">
                  <c:v>-1.3082999999999999E-2</c:v>
                </c:pt>
                <c:pt idx="14607">
                  <c:v>-1.3082999999999999E-2</c:v>
                </c:pt>
                <c:pt idx="14608">
                  <c:v>-1.3096E-2</c:v>
                </c:pt>
                <c:pt idx="14609">
                  <c:v>-1.3103E-2</c:v>
                </c:pt>
                <c:pt idx="14610">
                  <c:v>-1.3115999999999999E-2</c:v>
                </c:pt>
                <c:pt idx="14611">
                  <c:v>-1.3122999999999999E-2</c:v>
                </c:pt>
                <c:pt idx="14612">
                  <c:v>-1.3136E-2</c:v>
                </c:pt>
                <c:pt idx="14613">
                  <c:v>-1.3141999999999999E-2</c:v>
                </c:pt>
                <c:pt idx="14614">
                  <c:v>-1.3155E-2</c:v>
                </c:pt>
                <c:pt idx="14615">
                  <c:v>-1.3162E-2</c:v>
                </c:pt>
                <c:pt idx="14616">
                  <c:v>-1.3174999999999999E-2</c:v>
                </c:pt>
                <c:pt idx="14617">
                  <c:v>-1.3174999999999999E-2</c:v>
                </c:pt>
                <c:pt idx="14618">
                  <c:v>-1.3188E-2</c:v>
                </c:pt>
                <c:pt idx="14619">
                  <c:v>-1.3188E-2</c:v>
                </c:pt>
                <c:pt idx="14620">
                  <c:v>-1.3195E-2</c:v>
                </c:pt>
                <c:pt idx="14621">
                  <c:v>-1.3202E-2</c:v>
                </c:pt>
                <c:pt idx="14622">
                  <c:v>-1.3202E-2</c:v>
                </c:pt>
                <c:pt idx="14623">
                  <c:v>-1.3202E-2</c:v>
                </c:pt>
                <c:pt idx="14624">
                  <c:v>-1.3195E-2</c:v>
                </c:pt>
                <c:pt idx="14625">
                  <c:v>-1.3195E-2</c:v>
                </c:pt>
                <c:pt idx="14626">
                  <c:v>-1.3195E-2</c:v>
                </c:pt>
                <c:pt idx="14627">
                  <c:v>-1.3188E-2</c:v>
                </c:pt>
                <c:pt idx="14628">
                  <c:v>-1.3181999999999999E-2</c:v>
                </c:pt>
                <c:pt idx="14629">
                  <c:v>-1.3174999999999999E-2</c:v>
                </c:pt>
                <c:pt idx="14630">
                  <c:v>-1.3169E-2</c:v>
                </c:pt>
                <c:pt idx="14631">
                  <c:v>-1.3162E-2</c:v>
                </c:pt>
                <c:pt idx="14632">
                  <c:v>-1.3155E-2</c:v>
                </c:pt>
                <c:pt idx="14633">
                  <c:v>-1.3141999999999999E-2</c:v>
                </c:pt>
                <c:pt idx="14634">
                  <c:v>-1.3136E-2</c:v>
                </c:pt>
                <c:pt idx="14635">
                  <c:v>-1.3129E-2</c:v>
                </c:pt>
                <c:pt idx="14636">
                  <c:v>-1.3122999999999999E-2</c:v>
                </c:pt>
                <c:pt idx="14637">
                  <c:v>-1.3122999999999999E-2</c:v>
                </c:pt>
                <c:pt idx="14638">
                  <c:v>-1.3115999999999999E-2</c:v>
                </c:pt>
                <c:pt idx="14639">
                  <c:v>-1.3109000000000001E-2</c:v>
                </c:pt>
                <c:pt idx="14640">
                  <c:v>-1.3109000000000001E-2</c:v>
                </c:pt>
                <c:pt idx="14641">
                  <c:v>-1.3109000000000001E-2</c:v>
                </c:pt>
                <c:pt idx="14642">
                  <c:v>-1.3115999999999999E-2</c:v>
                </c:pt>
                <c:pt idx="14643">
                  <c:v>-1.3115999999999999E-2</c:v>
                </c:pt>
                <c:pt idx="14644">
                  <c:v>-1.3122999999999999E-2</c:v>
                </c:pt>
                <c:pt idx="14645">
                  <c:v>-1.3129E-2</c:v>
                </c:pt>
                <c:pt idx="14646">
                  <c:v>-1.3136E-2</c:v>
                </c:pt>
                <c:pt idx="14647">
                  <c:v>-1.3141999999999999E-2</c:v>
                </c:pt>
                <c:pt idx="14648">
                  <c:v>-1.3155E-2</c:v>
                </c:pt>
                <c:pt idx="14649">
                  <c:v>-1.3162E-2</c:v>
                </c:pt>
                <c:pt idx="14650">
                  <c:v>-1.3174999999999999E-2</c:v>
                </c:pt>
                <c:pt idx="14651">
                  <c:v>-1.3181999999999999E-2</c:v>
                </c:pt>
                <c:pt idx="14652">
                  <c:v>-1.3195E-2</c:v>
                </c:pt>
                <c:pt idx="14653">
                  <c:v>-1.3207999999999999E-2</c:v>
                </c:pt>
                <c:pt idx="14654">
                  <c:v>-1.3214999999999999E-2</c:v>
                </c:pt>
                <c:pt idx="14655">
                  <c:v>-1.3228E-2</c:v>
                </c:pt>
                <c:pt idx="14656">
                  <c:v>-1.3235E-2</c:v>
                </c:pt>
                <c:pt idx="14657">
                  <c:v>-1.3240999999999999E-2</c:v>
                </c:pt>
                <c:pt idx="14658">
                  <c:v>-1.3254E-2</c:v>
                </c:pt>
                <c:pt idx="14659">
                  <c:v>-1.3254E-2</c:v>
                </c:pt>
                <c:pt idx="14660">
                  <c:v>-1.3261E-2</c:v>
                </c:pt>
                <c:pt idx="14661">
                  <c:v>-1.3261E-2</c:v>
                </c:pt>
                <c:pt idx="14662">
                  <c:v>-1.3266999999999999E-2</c:v>
                </c:pt>
                <c:pt idx="14663">
                  <c:v>-1.3266999999999999E-2</c:v>
                </c:pt>
                <c:pt idx="14664">
                  <c:v>-1.3266999999999999E-2</c:v>
                </c:pt>
                <c:pt idx="14665">
                  <c:v>-1.3261E-2</c:v>
                </c:pt>
                <c:pt idx="14666">
                  <c:v>-1.3261E-2</c:v>
                </c:pt>
                <c:pt idx="14667">
                  <c:v>-1.3254E-2</c:v>
                </c:pt>
                <c:pt idx="14668">
                  <c:v>-1.3247999999999999E-2</c:v>
                </c:pt>
                <c:pt idx="14669">
                  <c:v>-1.3240999999999999E-2</c:v>
                </c:pt>
                <c:pt idx="14670">
                  <c:v>-1.3235E-2</c:v>
                </c:pt>
                <c:pt idx="14671">
                  <c:v>-1.3228E-2</c:v>
                </c:pt>
                <c:pt idx="14672">
                  <c:v>-1.3221E-2</c:v>
                </c:pt>
                <c:pt idx="14673">
                  <c:v>-1.3214999999999999E-2</c:v>
                </c:pt>
                <c:pt idx="14674">
                  <c:v>-1.3207999999999999E-2</c:v>
                </c:pt>
                <c:pt idx="14675">
                  <c:v>-1.3195E-2</c:v>
                </c:pt>
                <c:pt idx="14676">
                  <c:v>-1.3195E-2</c:v>
                </c:pt>
                <c:pt idx="14677">
                  <c:v>-1.3188E-2</c:v>
                </c:pt>
                <c:pt idx="14678">
                  <c:v>-1.3181999999999999E-2</c:v>
                </c:pt>
                <c:pt idx="14679">
                  <c:v>-1.3181999999999999E-2</c:v>
                </c:pt>
                <c:pt idx="14680">
                  <c:v>-1.3181999999999999E-2</c:v>
                </c:pt>
                <c:pt idx="14681">
                  <c:v>-1.3181999999999999E-2</c:v>
                </c:pt>
                <c:pt idx="14682">
                  <c:v>-1.3181999999999999E-2</c:v>
                </c:pt>
                <c:pt idx="14683">
                  <c:v>-1.3181999999999999E-2</c:v>
                </c:pt>
                <c:pt idx="14684">
                  <c:v>-1.3188E-2</c:v>
                </c:pt>
                <c:pt idx="14685">
                  <c:v>-1.3188E-2</c:v>
                </c:pt>
                <c:pt idx="14686">
                  <c:v>-1.3195E-2</c:v>
                </c:pt>
                <c:pt idx="14687">
                  <c:v>-1.3202E-2</c:v>
                </c:pt>
                <c:pt idx="14688">
                  <c:v>-1.3207999999999999E-2</c:v>
                </c:pt>
                <c:pt idx="14689">
                  <c:v>-1.3221E-2</c:v>
                </c:pt>
                <c:pt idx="14690">
                  <c:v>-1.3228E-2</c:v>
                </c:pt>
                <c:pt idx="14691">
                  <c:v>-1.3235E-2</c:v>
                </c:pt>
                <c:pt idx="14692">
                  <c:v>-1.3247999999999999E-2</c:v>
                </c:pt>
                <c:pt idx="14693">
                  <c:v>-1.3254E-2</c:v>
                </c:pt>
                <c:pt idx="14694">
                  <c:v>-1.3261E-2</c:v>
                </c:pt>
                <c:pt idx="14695">
                  <c:v>-1.3266999999999999E-2</c:v>
                </c:pt>
                <c:pt idx="14696">
                  <c:v>-1.3280999999999999E-2</c:v>
                </c:pt>
                <c:pt idx="14697">
                  <c:v>-1.3280999999999999E-2</c:v>
                </c:pt>
                <c:pt idx="14698">
                  <c:v>-1.3287E-2</c:v>
                </c:pt>
                <c:pt idx="14699">
                  <c:v>-1.3294E-2</c:v>
                </c:pt>
                <c:pt idx="14700">
                  <c:v>-1.3299999999999999E-2</c:v>
                </c:pt>
                <c:pt idx="14701">
                  <c:v>-1.3299999999999999E-2</c:v>
                </c:pt>
                <c:pt idx="14702">
                  <c:v>-1.3299999999999999E-2</c:v>
                </c:pt>
                <c:pt idx="14703">
                  <c:v>-1.3299999999999999E-2</c:v>
                </c:pt>
                <c:pt idx="14704">
                  <c:v>-1.3299999999999999E-2</c:v>
                </c:pt>
                <c:pt idx="14705">
                  <c:v>-1.3299999999999999E-2</c:v>
                </c:pt>
                <c:pt idx="14706">
                  <c:v>-1.3299999999999999E-2</c:v>
                </c:pt>
                <c:pt idx="14707">
                  <c:v>-1.3294E-2</c:v>
                </c:pt>
                <c:pt idx="14708">
                  <c:v>-1.3294E-2</c:v>
                </c:pt>
                <c:pt idx="14709">
                  <c:v>-1.3287E-2</c:v>
                </c:pt>
                <c:pt idx="14710">
                  <c:v>-1.3287E-2</c:v>
                </c:pt>
                <c:pt idx="14711">
                  <c:v>-1.3280999999999999E-2</c:v>
                </c:pt>
                <c:pt idx="14712">
                  <c:v>-1.3280999999999999E-2</c:v>
                </c:pt>
                <c:pt idx="14713">
                  <c:v>-1.3273999999999999E-2</c:v>
                </c:pt>
                <c:pt idx="14714">
                  <c:v>-1.3266999999999999E-2</c:v>
                </c:pt>
                <c:pt idx="14715">
                  <c:v>-1.3266999999999999E-2</c:v>
                </c:pt>
                <c:pt idx="14716">
                  <c:v>-1.3266999999999999E-2</c:v>
                </c:pt>
                <c:pt idx="14717">
                  <c:v>-1.3261E-2</c:v>
                </c:pt>
                <c:pt idx="14718">
                  <c:v>-1.3261E-2</c:v>
                </c:pt>
                <c:pt idx="14719">
                  <c:v>-1.3261E-2</c:v>
                </c:pt>
                <c:pt idx="14720">
                  <c:v>-1.3254E-2</c:v>
                </c:pt>
                <c:pt idx="14721">
                  <c:v>-1.3254E-2</c:v>
                </c:pt>
                <c:pt idx="14722">
                  <c:v>-1.3261E-2</c:v>
                </c:pt>
                <c:pt idx="14723">
                  <c:v>-1.3261E-2</c:v>
                </c:pt>
                <c:pt idx="14724">
                  <c:v>-1.3261E-2</c:v>
                </c:pt>
                <c:pt idx="14725">
                  <c:v>-1.3261E-2</c:v>
                </c:pt>
                <c:pt idx="14726">
                  <c:v>-1.3261E-2</c:v>
                </c:pt>
                <c:pt idx="14727">
                  <c:v>-1.3266999999999999E-2</c:v>
                </c:pt>
                <c:pt idx="14728">
                  <c:v>-1.3273999999999999E-2</c:v>
                </c:pt>
                <c:pt idx="14729">
                  <c:v>-1.3273999999999999E-2</c:v>
                </c:pt>
                <c:pt idx="14730">
                  <c:v>-1.3273999999999999E-2</c:v>
                </c:pt>
                <c:pt idx="14731">
                  <c:v>-1.3280999999999999E-2</c:v>
                </c:pt>
                <c:pt idx="14732">
                  <c:v>-1.3287E-2</c:v>
                </c:pt>
                <c:pt idx="14733">
                  <c:v>-1.3287E-2</c:v>
                </c:pt>
                <c:pt idx="14734">
                  <c:v>-1.3287E-2</c:v>
                </c:pt>
                <c:pt idx="14735">
                  <c:v>-1.3294E-2</c:v>
                </c:pt>
                <c:pt idx="14736">
                  <c:v>-1.3294E-2</c:v>
                </c:pt>
                <c:pt idx="14737">
                  <c:v>-1.3294E-2</c:v>
                </c:pt>
                <c:pt idx="14738">
                  <c:v>-1.3299999999999999E-2</c:v>
                </c:pt>
                <c:pt idx="14739">
                  <c:v>-1.3299999999999999E-2</c:v>
                </c:pt>
                <c:pt idx="14740">
                  <c:v>-1.3299999999999999E-2</c:v>
                </c:pt>
                <c:pt idx="14741">
                  <c:v>-1.3299999999999999E-2</c:v>
                </c:pt>
                <c:pt idx="14742">
                  <c:v>-1.3299999999999999E-2</c:v>
                </c:pt>
                <c:pt idx="14743">
                  <c:v>-1.3299999999999999E-2</c:v>
                </c:pt>
                <c:pt idx="14744">
                  <c:v>-1.3306999999999999E-2</c:v>
                </c:pt>
                <c:pt idx="14745">
                  <c:v>-1.3306999999999999E-2</c:v>
                </c:pt>
                <c:pt idx="14746">
                  <c:v>-1.3306999999999999E-2</c:v>
                </c:pt>
                <c:pt idx="14747">
                  <c:v>-1.3306999999999999E-2</c:v>
                </c:pt>
                <c:pt idx="14748">
                  <c:v>-1.3313999999999999E-2</c:v>
                </c:pt>
                <c:pt idx="14749">
                  <c:v>-1.3313999999999999E-2</c:v>
                </c:pt>
                <c:pt idx="14750">
                  <c:v>-1.3313999999999999E-2</c:v>
                </c:pt>
                <c:pt idx="14751">
                  <c:v>-1.332E-2</c:v>
                </c:pt>
                <c:pt idx="14752">
                  <c:v>-1.332E-2</c:v>
                </c:pt>
                <c:pt idx="14753">
                  <c:v>-1.3327E-2</c:v>
                </c:pt>
                <c:pt idx="14754">
                  <c:v>-1.3327E-2</c:v>
                </c:pt>
                <c:pt idx="14755">
                  <c:v>-1.3332999999999999E-2</c:v>
                </c:pt>
                <c:pt idx="14756">
                  <c:v>-1.3332999999999999E-2</c:v>
                </c:pt>
                <c:pt idx="14757">
                  <c:v>-1.3339999999999999E-2</c:v>
                </c:pt>
                <c:pt idx="14758">
                  <c:v>-1.3346E-2</c:v>
                </c:pt>
                <c:pt idx="14759">
                  <c:v>-1.3346E-2</c:v>
                </c:pt>
                <c:pt idx="14760">
                  <c:v>-1.3353E-2</c:v>
                </c:pt>
                <c:pt idx="14761">
                  <c:v>-1.336E-2</c:v>
                </c:pt>
                <c:pt idx="14762">
                  <c:v>-1.336E-2</c:v>
                </c:pt>
                <c:pt idx="14763">
                  <c:v>-1.3365999999999999E-2</c:v>
                </c:pt>
                <c:pt idx="14764">
                  <c:v>-1.3365999999999999E-2</c:v>
                </c:pt>
                <c:pt idx="14765">
                  <c:v>-1.3372999999999999E-2</c:v>
                </c:pt>
                <c:pt idx="14766">
                  <c:v>-1.3372999999999999E-2</c:v>
                </c:pt>
                <c:pt idx="14767">
                  <c:v>-1.3372999999999999E-2</c:v>
                </c:pt>
                <c:pt idx="14768">
                  <c:v>-1.3372999999999999E-2</c:v>
                </c:pt>
                <c:pt idx="14769">
                  <c:v>-1.3372999999999999E-2</c:v>
                </c:pt>
                <c:pt idx="14770">
                  <c:v>-1.3372999999999999E-2</c:v>
                </c:pt>
                <c:pt idx="14771">
                  <c:v>-1.3372999999999999E-2</c:v>
                </c:pt>
                <c:pt idx="14772">
                  <c:v>-1.3365999999999999E-2</c:v>
                </c:pt>
                <c:pt idx="14773">
                  <c:v>-1.3365999999999999E-2</c:v>
                </c:pt>
                <c:pt idx="14774">
                  <c:v>-1.336E-2</c:v>
                </c:pt>
                <c:pt idx="14775">
                  <c:v>-1.3353E-2</c:v>
                </c:pt>
                <c:pt idx="14776">
                  <c:v>-1.3353E-2</c:v>
                </c:pt>
                <c:pt idx="14777">
                  <c:v>-1.3346E-2</c:v>
                </c:pt>
                <c:pt idx="14778">
                  <c:v>-1.3339999999999999E-2</c:v>
                </c:pt>
                <c:pt idx="14779">
                  <c:v>-1.3332999999999999E-2</c:v>
                </c:pt>
                <c:pt idx="14780">
                  <c:v>-1.3332999999999999E-2</c:v>
                </c:pt>
                <c:pt idx="14781">
                  <c:v>-1.332E-2</c:v>
                </c:pt>
                <c:pt idx="14782">
                  <c:v>-1.332E-2</c:v>
                </c:pt>
                <c:pt idx="14783">
                  <c:v>-1.3313999999999999E-2</c:v>
                </c:pt>
                <c:pt idx="14784">
                  <c:v>-1.3306999999999999E-2</c:v>
                </c:pt>
                <c:pt idx="14785">
                  <c:v>-1.3299999999999999E-2</c:v>
                </c:pt>
                <c:pt idx="14786">
                  <c:v>-1.3299999999999999E-2</c:v>
                </c:pt>
                <c:pt idx="14787">
                  <c:v>-1.3294E-2</c:v>
                </c:pt>
                <c:pt idx="14788">
                  <c:v>-1.3294E-2</c:v>
                </c:pt>
                <c:pt idx="14789">
                  <c:v>-1.3294E-2</c:v>
                </c:pt>
                <c:pt idx="14790">
                  <c:v>-1.3287E-2</c:v>
                </c:pt>
                <c:pt idx="14791">
                  <c:v>-1.3287E-2</c:v>
                </c:pt>
                <c:pt idx="14792">
                  <c:v>-1.3294E-2</c:v>
                </c:pt>
                <c:pt idx="14793">
                  <c:v>-1.3287E-2</c:v>
                </c:pt>
                <c:pt idx="14794">
                  <c:v>-1.3294E-2</c:v>
                </c:pt>
                <c:pt idx="14795">
                  <c:v>-1.3294E-2</c:v>
                </c:pt>
                <c:pt idx="14796">
                  <c:v>-1.3294E-2</c:v>
                </c:pt>
                <c:pt idx="14797">
                  <c:v>-1.3299999999999999E-2</c:v>
                </c:pt>
                <c:pt idx="14798">
                  <c:v>-1.3299999999999999E-2</c:v>
                </c:pt>
                <c:pt idx="14799">
                  <c:v>-1.3299999999999999E-2</c:v>
                </c:pt>
                <c:pt idx="14800">
                  <c:v>-1.3306999999999999E-2</c:v>
                </c:pt>
                <c:pt idx="14801">
                  <c:v>-1.3306999999999999E-2</c:v>
                </c:pt>
                <c:pt idx="14802">
                  <c:v>-1.3306999999999999E-2</c:v>
                </c:pt>
                <c:pt idx="14803">
                  <c:v>-1.3313999999999999E-2</c:v>
                </c:pt>
                <c:pt idx="14804">
                  <c:v>-1.3313999999999999E-2</c:v>
                </c:pt>
                <c:pt idx="14805">
                  <c:v>-1.3313999999999999E-2</c:v>
                </c:pt>
                <c:pt idx="14806">
                  <c:v>-1.3313999999999999E-2</c:v>
                </c:pt>
                <c:pt idx="14807">
                  <c:v>-1.3313999999999999E-2</c:v>
                </c:pt>
                <c:pt idx="14808">
                  <c:v>-1.3313999999999999E-2</c:v>
                </c:pt>
                <c:pt idx="14809">
                  <c:v>-1.3313999999999999E-2</c:v>
                </c:pt>
                <c:pt idx="14810">
                  <c:v>-1.3306999999999999E-2</c:v>
                </c:pt>
                <c:pt idx="14811">
                  <c:v>-1.3306999999999999E-2</c:v>
                </c:pt>
                <c:pt idx="14812">
                  <c:v>-1.3306999999999999E-2</c:v>
                </c:pt>
                <c:pt idx="14813">
                  <c:v>-1.3299999999999999E-2</c:v>
                </c:pt>
                <c:pt idx="14814">
                  <c:v>-1.3299999999999999E-2</c:v>
                </c:pt>
                <c:pt idx="14815">
                  <c:v>-1.3299999999999999E-2</c:v>
                </c:pt>
                <c:pt idx="14816">
                  <c:v>-1.3294E-2</c:v>
                </c:pt>
                <c:pt idx="14817">
                  <c:v>-1.3294E-2</c:v>
                </c:pt>
                <c:pt idx="14818">
                  <c:v>-1.3294E-2</c:v>
                </c:pt>
                <c:pt idx="14819">
                  <c:v>-1.3294E-2</c:v>
                </c:pt>
                <c:pt idx="14820">
                  <c:v>-1.3294E-2</c:v>
                </c:pt>
                <c:pt idx="14821">
                  <c:v>-1.3294E-2</c:v>
                </c:pt>
                <c:pt idx="14822">
                  <c:v>-1.3294E-2</c:v>
                </c:pt>
                <c:pt idx="14823">
                  <c:v>-1.3294E-2</c:v>
                </c:pt>
                <c:pt idx="14824">
                  <c:v>-1.3299999999999999E-2</c:v>
                </c:pt>
                <c:pt idx="14825">
                  <c:v>-1.3299999999999999E-2</c:v>
                </c:pt>
                <c:pt idx="14826">
                  <c:v>-1.3306999999999999E-2</c:v>
                </c:pt>
                <c:pt idx="14827">
                  <c:v>-1.3313999999999999E-2</c:v>
                </c:pt>
                <c:pt idx="14828">
                  <c:v>-1.332E-2</c:v>
                </c:pt>
                <c:pt idx="14829">
                  <c:v>-1.3327E-2</c:v>
                </c:pt>
                <c:pt idx="14830">
                  <c:v>-1.3339999999999999E-2</c:v>
                </c:pt>
                <c:pt idx="14831">
                  <c:v>-1.3346E-2</c:v>
                </c:pt>
                <c:pt idx="14832">
                  <c:v>-1.3353E-2</c:v>
                </c:pt>
                <c:pt idx="14833">
                  <c:v>-1.3365999999999999E-2</c:v>
                </c:pt>
                <c:pt idx="14834">
                  <c:v>-1.3379E-2</c:v>
                </c:pt>
                <c:pt idx="14835">
                  <c:v>-1.3386E-2</c:v>
                </c:pt>
                <c:pt idx="14836">
                  <c:v>-1.3398999999999999E-2</c:v>
                </c:pt>
                <c:pt idx="14837">
                  <c:v>-1.3406E-2</c:v>
                </c:pt>
                <c:pt idx="14838">
                  <c:v>-1.3419E-2</c:v>
                </c:pt>
                <c:pt idx="14839">
                  <c:v>-1.3426E-2</c:v>
                </c:pt>
                <c:pt idx="14840">
                  <c:v>-1.3439E-2</c:v>
                </c:pt>
                <c:pt idx="14841">
                  <c:v>-1.3445E-2</c:v>
                </c:pt>
                <c:pt idx="14842">
                  <c:v>-1.3452E-2</c:v>
                </c:pt>
                <c:pt idx="14843">
                  <c:v>-1.3457999999999999E-2</c:v>
                </c:pt>
                <c:pt idx="14844">
                  <c:v>-1.3457999999999999E-2</c:v>
                </c:pt>
                <c:pt idx="14845">
                  <c:v>-1.3465E-2</c:v>
                </c:pt>
                <c:pt idx="14846">
                  <c:v>-1.3465E-2</c:v>
                </c:pt>
                <c:pt idx="14847">
                  <c:v>-1.3465E-2</c:v>
                </c:pt>
                <c:pt idx="14848">
                  <c:v>-1.3465E-2</c:v>
                </c:pt>
                <c:pt idx="14849">
                  <c:v>-1.3465E-2</c:v>
                </c:pt>
                <c:pt idx="14850">
                  <c:v>-1.3465E-2</c:v>
                </c:pt>
                <c:pt idx="14851">
                  <c:v>-1.3457999999999999E-2</c:v>
                </c:pt>
                <c:pt idx="14852">
                  <c:v>-1.3452E-2</c:v>
                </c:pt>
                <c:pt idx="14853">
                  <c:v>-1.3452E-2</c:v>
                </c:pt>
                <c:pt idx="14854">
                  <c:v>-1.3445E-2</c:v>
                </c:pt>
                <c:pt idx="14855">
                  <c:v>-1.3439E-2</c:v>
                </c:pt>
                <c:pt idx="14856">
                  <c:v>-1.3431999999999999E-2</c:v>
                </c:pt>
                <c:pt idx="14857">
                  <c:v>-1.3426E-2</c:v>
                </c:pt>
                <c:pt idx="14858">
                  <c:v>-1.3419E-2</c:v>
                </c:pt>
                <c:pt idx="14859">
                  <c:v>-1.3412E-2</c:v>
                </c:pt>
                <c:pt idx="14860">
                  <c:v>-1.3412E-2</c:v>
                </c:pt>
                <c:pt idx="14861">
                  <c:v>-1.3406E-2</c:v>
                </c:pt>
                <c:pt idx="14862">
                  <c:v>-1.3406E-2</c:v>
                </c:pt>
                <c:pt idx="14863">
                  <c:v>-1.3398999999999999E-2</c:v>
                </c:pt>
                <c:pt idx="14864">
                  <c:v>-1.3398999999999999E-2</c:v>
                </c:pt>
                <c:pt idx="14865">
                  <c:v>-1.3398999999999999E-2</c:v>
                </c:pt>
                <c:pt idx="14866">
                  <c:v>-1.3398999999999999E-2</c:v>
                </c:pt>
                <c:pt idx="14867">
                  <c:v>-1.3398999999999999E-2</c:v>
                </c:pt>
                <c:pt idx="14868">
                  <c:v>-1.3406E-2</c:v>
                </c:pt>
                <c:pt idx="14869">
                  <c:v>-1.3406E-2</c:v>
                </c:pt>
                <c:pt idx="14870">
                  <c:v>-1.3412E-2</c:v>
                </c:pt>
                <c:pt idx="14871">
                  <c:v>-1.3419E-2</c:v>
                </c:pt>
                <c:pt idx="14872">
                  <c:v>-1.3426E-2</c:v>
                </c:pt>
                <c:pt idx="14873">
                  <c:v>-1.3431999999999999E-2</c:v>
                </c:pt>
                <c:pt idx="14874">
                  <c:v>-1.3439E-2</c:v>
                </c:pt>
                <c:pt idx="14875">
                  <c:v>-1.3445E-2</c:v>
                </c:pt>
                <c:pt idx="14876">
                  <c:v>-1.3457999999999999E-2</c:v>
                </c:pt>
                <c:pt idx="14877">
                  <c:v>-1.3465E-2</c:v>
                </c:pt>
                <c:pt idx="14878">
                  <c:v>-1.3472E-2</c:v>
                </c:pt>
                <c:pt idx="14879">
                  <c:v>-1.3478E-2</c:v>
                </c:pt>
                <c:pt idx="14880">
                  <c:v>-1.3485E-2</c:v>
                </c:pt>
                <c:pt idx="14881">
                  <c:v>-1.3491E-2</c:v>
                </c:pt>
                <c:pt idx="14882">
                  <c:v>-1.3498E-2</c:v>
                </c:pt>
                <c:pt idx="14883">
                  <c:v>-1.3505E-2</c:v>
                </c:pt>
                <c:pt idx="14884">
                  <c:v>-1.3511E-2</c:v>
                </c:pt>
                <c:pt idx="14885">
                  <c:v>-1.3511E-2</c:v>
                </c:pt>
                <c:pt idx="14886">
                  <c:v>-1.3518000000000001E-2</c:v>
                </c:pt>
                <c:pt idx="14887">
                  <c:v>-1.3518000000000001E-2</c:v>
                </c:pt>
                <c:pt idx="14888">
                  <c:v>-1.3518000000000001E-2</c:v>
                </c:pt>
                <c:pt idx="14889">
                  <c:v>-1.3518000000000001E-2</c:v>
                </c:pt>
                <c:pt idx="14890">
                  <c:v>-1.3518000000000001E-2</c:v>
                </c:pt>
                <c:pt idx="14891">
                  <c:v>-1.3511E-2</c:v>
                </c:pt>
                <c:pt idx="14892">
                  <c:v>-1.3511E-2</c:v>
                </c:pt>
                <c:pt idx="14893">
                  <c:v>-1.3505E-2</c:v>
                </c:pt>
                <c:pt idx="14894">
                  <c:v>-1.3498E-2</c:v>
                </c:pt>
                <c:pt idx="14895">
                  <c:v>-1.3491E-2</c:v>
                </c:pt>
                <c:pt idx="14896">
                  <c:v>-1.3485E-2</c:v>
                </c:pt>
                <c:pt idx="14897">
                  <c:v>-1.3478E-2</c:v>
                </c:pt>
                <c:pt idx="14898">
                  <c:v>-1.3472E-2</c:v>
                </c:pt>
                <c:pt idx="14899">
                  <c:v>-1.3465E-2</c:v>
                </c:pt>
                <c:pt idx="14900">
                  <c:v>-1.3457999999999999E-2</c:v>
                </c:pt>
                <c:pt idx="14901">
                  <c:v>-1.3452E-2</c:v>
                </c:pt>
                <c:pt idx="14902">
                  <c:v>-1.3445E-2</c:v>
                </c:pt>
                <c:pt idx="14903">
                  <c:v>-1.3439E-2</c:v>
                </c:pt>
                <c:pt idx="14904">
                  <c:v>-1.3431999999999999E-2</c:v>
                </c:pt>
                <c:pt idx="14905">
                  <c:v>-1.3426E-2</c:v>
                </c:pt>
                <c:pt idx="14906">
                  <c:v>-1.3426E-2</c:v>
                </c:pt>
                <c:pt idx="14907">
                  <c:v>-1.3419E-2</c:v>
                </c:pt>
                <c:pt idx="14908">
                  <c:v>-1.3412E-2</c:v>
                </c:pt>
                <c:pt idx="14909">
                  <c:v>-1.3412E-2</c:v>
                </c:pt>
                <c:pt idx="14910">
                  <c:v>-1.3412E-2</c:v>
                </c:pt>
                <c:pt idx="14911">
                  <c:v>-1.3406E-2</c:v>
                </c:pt>
                <c:pt idx="14912">
                  <c:v>-1.3406E-2</c:v>
                </c:pt>
                <c:pt idx="14913">
                  <c:v>-1.3406E-2</c:v>
                </c:pt>
                <c:pt idx="14914">
                  <c:v>-1.3406E-2</c:v>
                </c:pt>
                <c:pt idx="14915">
                  <c:v>-1.3406E-2</c:v>
                </c:pt>
                <c:pt idx="14916">
                  <c:v>-1.3406E-2</c:v>
                </c:pt>
                <c:pt idx="14917">
                  <c:v>-1.3406E-2</c:v>
                </c:pt>
                <c:pt idx="14918">
                  <c:v>-1.3412E-2</c:v>
                </c:pt>
                <c:pt idx="14919">
                  <c:v>-1.3412E-2</c:v>
                </c:pt>
                <c:pt idx="14920">
                  <c:v>-1.3419E-2</c:v>
                </c:pt>
                <c:pt idx="14921">
                  <c:v>-1.3419E-2</c:v>
                </c:pt>
                <c:pt idx="14922">
                  <c:v>-1.3419E-2</c:v>
                </c:pt>
                <c:pt idx="14923">
                  <c:v>-1.3426E-2</c:v>
                </c:pt>
                <c:pt idx="14924">
                  <c:v>-1.3426E-2</c:v>
                </c:pt>
                <c:pt idx="14925">
                  <c:v>-1.3426E-2</c:v>
                </c:pt>
                <c:pt idx="14926">
                  <c:v>-1.3431999999999999E-2</c:v>
                </c:pt>
                <c:pt idx="14927">
                  <c:v>-1.3431999999999999E-2</c:v>
                </c:pt>
                <c:pt idx="14928">
                  <c:v>-1.3431999999999999E-2</c:v>
                </c:pt>
                <c:pt idx="14929">
                  <c:v>-1.3439E-2</c:v>
                </c:pt>
                <c:pt idx="14930">
                  <c:v>-1.3439E-2</c:v>
                </c:pt>
                <c:pt idx="14931">
                  <c:v>-1.3439E-2</c:v>
                </c:pt>
                <c:pt idx="14932">
                  <c:v>-1.3445E-2</c:v>
                </c:pt>
                <c:pt idx="14933">
                  <c:v>-1.3445E-2</c:v>
                </c:pt>
                <c:pt idx="14934">
                  <c:v>-1.3445E-2</c:v>
                </c:pt>
                <c:pt idx="14935">
                  <c:v>-1.3445E-2</c:v>
                </c:pt>
                <c:pt idx="14936">
                  <c:v>-1.3452E-2</c:v>
                </c:pt>
                <c:pt idx="14937">
                  <c:v>-1.3452E-2</c:v>
                </c:pt>
                <c:pt idx="14938">
                  <c:v>-1.3452E-2</c:v>
                </c:pt>
                <c:pt idx="14939">
                  <c:v>-1.3457999999999999E-2</c:v>
                </c:pt>
                <c:pt idx="14940">
                  <c:v>-1.3457999999999999E-2</c:v>
                </c:pt>
                <c:pt idx="14941">
                  <c:v>-1.3457999999999999E-2</c:v>
                </c:pt>
                <c:pt idx="14942">
                  <c:v>-1.3465E-2</c:v>
                </c:pt>
                <c:pt idx="14943">
                  <c:v>-1.3465E-2</c:v>
                </c:pt>
                <c:pt idx="14944">
                  <c:v>-1.3472E-2</c:v>
                </c:pt>
                <c:pt idx="14945">
                  <c:v>-1.3472E-2</c:v>
                </c:pt>
                <c:pt idx="14946">
                  <c:v>-1.3478E-2</c:v>
                </c:pt>
                <c:pt idx="14947">
                  <c:v>-1.3478E-2</c:v>
                </c:pt>
                <c:pt idx="14948">
                  <c:v>-1.3485E-2</c:v>
                </c:pt>
                <c:pt idx="14949">
                  <c:v>-1.3491E-2</c:v>
                </c:pt>
                <c:pt idx="14950">
                  <c:v>-1.3491E-2</c:v>
                </c:pt>
                <c:pt idx="14951">
                  <c:v>-1.3498E-2</c:v>
                </c:pt>
                <c:pt idx="14952">
                  <c:v>-1.3505E-2</c:v>
                </c:pt>
                <c:pt idx="14953">
                  <c:v>-1.3505E-2</c:v>
                </c:pt>
                <c:pt idx="14954">
                  <c:v>-1.3511E-2</c:v>
                </c:pt>
                <c:pt idx="14955">
                  <c:v>-1.3518000000000001E-2</c:v>
                </c:pt>
                <c:pt idx="14956">
                  <c:v>-1.3524E-2</c:v>
                </c:pt>
                <c:pt idx="14957">
                  <c:v>-1.3524E-2</c:v>
                </c:pt>
                <c:pt idx="14958">
                  <c:v>-1.3531E-2</c:v>
                </c:pt>
                <c:pt idx="14959">
                  <c:v>-1.3531E-2</c:v>
                </c:pt>
                <c:pt idx="14960">
                  <c:v>-1.3537E-2</c:v>
                </c:pt>
                <c:pt idx="14961">
                  <c:v>-1.3544E-2</c:v>
                </c:pt>
                <c:pt idx="14962">
                  <c:v>-1.3544E-2</c:v>
                </c:pt>
                <c:pt idx="14963">
                  <c:v>-1.3551000000000001E-2</c:v>
                </c:pt>
                <c:pt idx="14964">
                  <c:v>-1.3551000000000001E-2</c:v>
                </c:pt>
                <c:pt idx="14965">
                  <c:v>-1.3557E-2</c:v>
                </c:pt>
                <c:pt idx="14966">
                  <c:v>-1.3557E-2</c:v>
                </c:pt>
                <c:pt idx="14967">
                  <c:v>-1.3557E-2</c:v>
                </c:pt>
                <c:pt idx="14968">
                  <c:v>-1.3564E-2</c:v>
                </c:pt>
                <c:pt idx="14969">
                  <c:v>-1.3564E-2</c:v>
                </c:pt>
                <c:pt idx="14970">
                  <c:v>-1.3564E-2</c:v>
                </c:pt>
                <c:pt idx="14971">
                  <c:v>-1.3564E-2</c:v>
                </c:pt>
                <c:pt idx="14972">
                  <c:v>-1.357E-2</c:v>
                </c:pt>
                <c:pt idx="14973">
                  <c:v>-1.3564E-2</c:v>
                </c:pt>
                <c:pt idx="14974">
                  <c:v>-1.357E-2</c:v>
                </c:pt>
                <c:pt idx="14975">
                  <c:v>-1.357E-2</c:v>
                </c:pt>
                <c:pt idx="14976">
                  <c:v>-1.357E-2</c:v>
                </c:pt>
                <c:pt idx="14977">
                  <c:v>-1.357E-2</c:v>
                </c:pt>
                <c:pt idx="14978">
                  <c:v>-1.357E-2</c:v>
                </c:pt>
                <c:pt idx="14979">
                  <c:v>-1.357E-2</c:v>
                </c:pt>
                <c:pt idx="14980">
                  <c:v>-1.357E-2</c:v>
                </c:pt>
                <c:pt idx="14981">
                  <c:v>-1.357E-2</c:v>
                </c:pt>
                <c:pt idx="14982">
                  <c:v>-1.357E-2</c:v>
                </c:pt>
                <c:pt idx="14983">
                  <c:v>-1.357E-2</c:v>
                </c:pt>
                <c:pt idx="14984">
                  <c:v>-1.357E-2</c:v>
                </c:pt>
                <c:pt idx="14985">
                  <c:v>-1.357E-2</c:v>
                </c:pt>
                <c:pt idx="14986">
                  <c:v>-1.357E-2</c:v>
                </c:pt>
                <c:pt idx="14987">
                  <c:v>-1.3577000000000001E-2</c:v>
                </c:pt>
                <c:pt idx="14988">
                  <c:v>-1.3577000000000001E-2</c:v>
                </c:pt>
                <c:pt idx="14989">
                  <c:v>-1.3577000000000001E-2</c:v>
                </c:pt>
                <c:pt idx="14990">
                  <c:v>-1.3577000000000001E-2</c:v>
                </c:pt>
                <c:pt idx="14991">
                  <c:v>-1.3577000000000001E-2</c:v>
                </c:pt>
                <c:pt idx="14992">
                  <c:v>-1.3577000000000001E-2</c:v>
                </c:pt>
                <c:pt idx="14993">
                  <c:v>-1.3577000000000001E-2</c:v>
                </c:pt>
                <c:pt idx="14994">
                  <c:v>-1.3584000000000001E-2</c:v>
                </c:pt>
                <c:pt idx="14995">
                  <c:v>-1.3584000000000001E-2</c:v>
                </c:pt>
                <c:pt idx="14996">
                  <c:v>-1.3584000000000001E-2</c:v>
                </c:pt>
                <c:pt idx="14997">
                  <c:v>-1.3584000000000001E-2</c:v>
                </c:pt>
                <c:pt idx="14998">
                  <c:v>-1.3584000000000001E-2</c:v>
                </c:pt>
                <c:pt idx="14999">
                  <c:v>-1.3584000000000001E-2</c:v>
                </c:pt>
                <c:pt idx="15000">
                  <c:v>-1.3584000000000001E-2</c:v>
                </c:pt>
                <c:pt idx="15001">
                  <c:v>-1.3577000000000001E-2</c:v>
                </c:pt>
                <c:pt idx="15002">
                  <c:v>-1.3577000000000001E-2</c:v>
                </c:pt>
                <c:pt idx="15003">
                  <c:v>-1.3577000000000001E-2</c:v>
                </c:pt>
                <c:pt idx="15004">
                  <c:v>-1.3577000000000001E-2</c:v>
                </c:pt>
                <c:pt idx="15005">
                  <c:v>-1.3577000000000001E-2</c:v>
                </c:pt>
                <c:pt idx="15006">
                  <c:v>-1.357E-2</c:v>
                </c:pt>
                <c:pt idx="15007">
                  <c:v>-1.357E-2</c:v>
                </c:pt>
                <c:pt idx="15008">
                  <c:v>-1.3564E-2</c:v>
                </c:pt>
                <c:pt idx="15009">
                  <c:v>-1.3564E-2</c:v>
                </c:pt>
                <c:pt idx="15010">
                  <c:v>-1.3564E-2</c:v>
                </c:pt>
                <c:pt idx="15011">
                  <c:v>-1.3557E-2</c:v>
                </c:pt>
                <c:pt idx="15012">
                  <c:v>-1.3557E-2</c:v>
                </c:pt>
                <c:pt idx="15013">
                  <c:v>-1.3551000000000001E-2</c:v>
                </c:pt>
                <c:pt idx="15014">
                  <c:v>-1.3544E-2</c:v>
                </c:pt>
                <c:pt idx="15015">
                  <c:v>-1.3544E-2</c:v>
                </c:pt>
                <c:pt idx="15016">
                  <c:v>-1.3537E-2</c:v>
                </c:pt>
                <c:pt idx="15017">
                  <c:v>-1.3531E-2</c:v>
                </c:pt>
                <c:pt idx="15018">
                  <c:v>-1.3531E-2</c:v>
                </c:pt>
                <c:pt idx="15019">
                  <c:v>-1.3524E-2</c:v>
                </c:pt>
                <c:pt idx="15020">
                  <c:v>-1.3524E-2</c:v>
                </c:pt>
                <c:pt idx="15021">
                  <c:v>-1.3524E-2</c:v>
                </c:pt>
                <c:pt idx="15022">
                  <c:v>-1.3518000000000001E-2</c:v>
                </c:pt>
                <c:pt idx="15023">
                  <c:v>-1.3518000000000001E-2</c:v>
                </c:pt>
                <c:pt idx="15024">
                  <c:v>-1.3511E-2</c:v>
                </c:pt>
                <c:pt idx="15025">
                  <c:v>-1.3511E-2</c:v>
                </c:pt>
                <c:pt idx="15026">
                  <c:v>-1.3511E-2</c:v>
                </c:pt>
                <c:pt idx="15027">
                  <c:v>-1.3511E-2</c:v>
                </c:pt>
                <c:pt idx="15028">
                  <c:v>-1.3511E-2</c:v>
                </c:pt>
                <c:pt idx="15029">
                  <c:v>-1.3511E-2</c:v>
                </c:pt>
                <c:pt idx="15030">
                  <c:v>-1.3511E-2</c:v>
                </c:pt>
                <c:pt idx="15031">
                  <c:v>-1.3518000000000001E-2</c:v>
                </c:pt>
                <c:pt idx="15032">
                  <c:v>-1.3518000000000001E-2</c:v>
                </c:pt>
                <c:pt idx="15033">
                  <c:v>-1.3518000000000001E-2</c:v>
                </c:pt>
                <c:pt idx="15034">
                  <c:v>-1.3524E-2</c:v>
                </c:pt>
                <c:pt idx="15035">
                  <c:v>-1.3524E-2</c:v>
                </c:pt>
                <c:pt idx="15036">
                  <c:v>-1.3531E-2</c:v>
                </c:pt>
                <c:pt idx="15037">
                  <c:v>-1.3537E-2</c:v>
                </c:pt>
                <c:pt idx="15038">
                  <c:v>-1.3544E-2</c:v>
                </c:pt>
                <c:pt idx="15039">
                  <c:v>-1.3544E-2</c:v>
                </c:pt>
                <c:pt idx="15040">
                  <c:v>-1.3551000000000001E-2</c:v>
                </c:pt>
                <c:pt idx="15041">
                  <c:v>-1.3557E-2</c:v>
                </c:pt>
                <c:pt idx="15042">
                  <c:v>-1.3564E-2</c:v>
                </c:pt>
                <c:pt idx="15043">
                  <c:v>-1.357E-2</c:v>
                </c:pt>
                <c:pt idx="15044">
                  <c:v>-1.3577000000000001E-2</c:v>
                </c:pt>
                <c:pt idx="15045">
                  <c:v>-1.3584000000000001E-2</c:v>
                </c:pt>
                <c:pt idx="15046">
                  <c:v>-1.359E-2</c:v>
                </c:pt>
                <c:pt idx="15047">
                  <c:v>-1.3597E-2</c:v>
                </c:pt>
                <c:pt idx="15048">
                  <c:v>-1.3603000000000001E-2</c:v>
                </c:pt>
                <c:pt idx="15049">
                  <c:v>-1.3603000000000001E-2</c:v>
                </c:pt>
                <c:pt idx="15050">
                  <c:v>-1.3610000000000001E-2</c:v>
                </c:pt>
                <c:pt idx="15051">
                  <c:v>-1.3617000000000001E-2</c:v>
                </c:pt>
                <c:pt idx="15052">
                  <c:v>-1.3623E-2</c:v>
                </c:pt>
                <c:pt idx="15053">
                  <c:v>-1.363E-2</c:v>
                </c:pt>
                <c:pt idx="15054">
                  <c:v>-1.363E-2</c:v>
                </c:pt>
                <c:pt idx="15055">
                  <c:v>-1.3636000000000001E-2</c:v>
                </c:pt>
                <c:pt idx="15056">
                  <c:v>-1.3636000000000001E-2</c:v>
                </c:pt>
                <c:pt idx="15057">
                  <c:v>-1.3636000000000001E-2</c:v>
                </c:pt>
                <c:pt idx="15058">
                  <c:v>-1.3643000000000001E-2</c:v>
                </c:pt>
                <c:pt idx="15059">
                  <c:v>-1.3643000000000001E-2</c:v>
                </c:pt>
                <c:pt idx="15060">
                  <c:v>-1.3643000000000001E-2</c:v>
                </c:pt>
                <c:pt idx="15061">
                  <c:v>-1.3643000000000001E-2</c:v>
                </c:pt>
                <c:pt idx="15062">
                  <c:v>-1.3643000000000001E-2</c:v>
                </c:pt>
                <c:pt idx="15063">
                  <c:v>-1.3636000000000001E-2</c:v>
                </c:pt>
                <c:pt idx="15064">
                  <c:v>-1.3636000000000001E-2</c:v>
                </c:pt>
                <c:pt idx="15065">
                  <c:v>-1.3636000000000001E-2</c:v>
                </c:pt>
                <c:pt idx="15066">
                  <c:v>-1.363E-2</c:v>
                </c:pt>
                <c:pt idx="15067">
                  <c:v>-1.363E-2</c:v>
                </c:pt>
                <c:pt idx="15068">
                  <c:v>-1.363E-2</c:v>
                </c:pt>
                <c:pt idx="15069">
                  <c:v>-1.3623E-2</c:v>
                </c:pt>
                <c:pt idx="15070">
                  <c:v>-1.3623E-2</c:v>
                </c:pt>
                <c:pt idx="15071">
                  <c:v>-1.3617000000000001E-2</c:v>
                </c:pt>
                <c:pt idx="15072">
                  <c:v>-1.3610000000000001E-2</c:v>
                </c:pt>
                <c:pt idx="15073">
                  <c:v>-1.3610000000000001E-2</c:v>
                </c:pt>
                <c:pt idx="15074">
                  <c:v>-1.3610000000000001E-2</c:v>
                </c:pt>
                <c:pt idx="15075">
                  <c:v>-1.3603000000000001E-2</c:v>
                </c:pt>
                <c:pt idx="15076">
                  <c:v>-1.3603000000000001E-2</c:v>
                </c:pt>
                <c:pt idx="15077">
                  <c:v>-1.3603000000000001E-2</c:v>
                </c:pt>
                <c:pt idx="15078">
                  <c:v>-1.3603000000000001E-2</c:v>
                </c:pt>
                <c:pt idx="15079">
                  <c:v>-1.3597E-2</c:v>
                </c:pt>
                <c:pt idx="15080">
                  <c:v>-1.3603000000000001E-2</c:v>
                </c:pt>
                <c:pt idx="15081">
                  <c:v>-1.3603000000000001E-2</c:v>
                </c:pt>
                <c:pt idx="15082">
                  <c:v>-1.3603000000000001E-2</c:v>
                </c:pt>
                <c:pt idx="15083">
                  <c:v>-1.3603000000000001E-2</c:v>
                </c:pt>
                <c:pt idx="15084">
                  <c:v>-1.3610000000000001E-2</c:v>
                </c:pt>
                <c:pt idx="15085">
                  <c:v>-1.3610000000000001E-2</c:v>
                </c:pt>
                <c:pt idx="15086">
                  <c:v>-1.3617000000000001E-2</c:v>
                </c:pt>
                <c:pt idx="15087">
                  <c:v>-1.3617000000000001E-2</c:v>
                </c:pt>
                <c:pt idx="15088">
                  <c:v>-1.3623E-2</c:v>
                </c:pt>
                <c:pt idx="15089">
                  <c:v>-1.3623E-2</c:v>
                </c:pt>
                <c:pt idx="15090">
                  <c:v>-1.363E-2</c:v>
                </c:pt>
                <c:pt idx="15091">
                  <c:v>-1.3636000000000001E-2</c:v>
                </c:pt>
                <c:pt idx="15092">
                  <c:v>-1.3636000000000001E-2</c:v>
                </c:pt>
                <c:pt idx="15093">
                  <c:v>-1.3643000000000001E-2</c:v>
                </c:pt>
                <c:pt idx="15094">
                  <c:v>-1.3643000000000001E-2</c:v>
                </c:pt>
                <c:pt idx="15095">
                  <c:v>-1.3649E-2</c:v>
                </c:pt>
                <c:pt idx="15096">
                  <c:v>-1.3656E-2</c:v>
                </c:pt>
                <c:pt idx="15097">
                  <c:v>-1.3656E-2</c:v>
                </c:pt>
                <c:pt idx="15098">
                  <c:v>-1.3656E-2</c:v>
                </c:pt>
                <c:pt idx="15099">
                  <c:v>-1.3656E-2</c:v>
                </c:pt>
                <c:pt idx="15100">
                  <c:v>-1.3656E-2</c:v>
                </c:pt>
                <c:pt idx="15101">
                  <c:v>-1.3656E-2</c:v>
                </c:pt>
                <c:pt idx="15102">
                  <c:v>-1.3656E-2</c:v>
                </c:pt>
                <c:pt idx="15103">
                  <c:v>-1.3649E-2</c:v>
                </c:pt>
                <c:pt idx="15104">
                  <c:v>-1.3649E-2</c:v>
                </c:pt>
                <c:pt idx="15105">
                  <c:v>-1.3643000000000001E-2</c:v>
                </c:pt>
                <c:pt idx="15106">
                  <c:v>-1.3643000000000001E-2</c:v>
                </c:pt>
                <c:pt idx="15107">
                  <c:v>-1.3636000000000001E-2</c:v>
                </c:pt>
                <c:pt idx="15108">
                  <c:v>-1.3636000000000001E-2</c:v>
                </c:pt>
                <c:pt idx="15109">
                  <c:v>-1.363E-2</c:v>
                </c:pt>
                <c:pt idx="15110">
                  <c:v>-1.3623E-2</c:v>
                </c:pt>
                <c:pt idx="15111">
                  <c:v>-1.3617000000000001E-2</c:v>
                </c:pt>
                <c:pt idx="15112">
                  <c:v>-1.3617000000000001E-2</c:v>
                </c:pt>
                <c:pt idx="15113">
                  <c:v>-1.3610000000000001E-2</c:v>
                </c:pt>
                <c:pt idx="15114">
                  <c:v>-1.3603000000000001E-2</c:v>
                </c:pt>
                <c:pt idx="15115">
                  <c:v>-1.3597E-2</c:v>
                </c:pt>
                <c:pt idx="15116">
                  <c:v>-1.3597E-2</c:v>
                </c:pt>
                <c:pt idx="15117">
                  <c:v>-1.359E-2</c:v>
                </c:pt>
                <c:pt idx="15118">
                  <c:v>-1.359E-2</c:v>
                </c:pt>
                <c:pt idx="15119">
                  <c:v>-1.359E-2</c:v>
                </c:pt>
                <c:pt idx="15120">
                  <c:v>-1.359E-2</c:v>
                </c:pt>
                <c:pt idx="15121">
                  <c:v>-1.359E-2</c:v>
                </c:pt>
                <c:pt idx="15122">
                  <c:v>-1.359E-2</c:v>
                </c:pt>
                <c:pt idx="15123">
                  <c:v>-1.359E-2</c:v>
                </c:pt>
                <c:pt idx="15124">
                  <c:v>-1.3597E-2</c:v>
                </c:pt>
                <c:pt idx="15125">
                  <c:v>-1.3597E-2</c:v>
                </c:pt>
                <c:pt idx="15126">
                  <c:v>-1.3603000000000001E-2</c:v>
                </c:pt>
                <c:pt idx="15127">
                  <c:v>-1.3610000000000001E-2</c:v>
                </c:pt>
                <c:pt idx="15128">
                  <c:v>-1.3617000000000001E-2</c:v>
                </c:pt>
                <c:pt idx="15129">
                  <c:v>-1.3617000000000001E-2</c:v>
                </c:pt>
                <c:pt idx="15130">
                  <c:v>-1.3623E-2</c:v>
                </c:pt>
                <c:pt idx="15131">
                  <c:v>-1.363E-2</c:v>
                </c:pt>
                <c:pt idx="15132">
                  <c:v>-1.3636000000000001E-2</c:v>
                </c:pt>
                <c:pt idx="15133">
                  <c:v>-1.3636000000000001E-2</c:v>
                </c:pt>
                <c:pt idx="15134">
                  <c:v>-1.3643000000000001E-2</c:v>
                </c:pt>
                <c:pt idx="15135">
                  <c:v>-1.3649E-2</c:v>
                </c:pt>
                <c:pt idx="15136">
                  <c:v>-1.3649E-2</c:v>
                </c:pt>
                <c:pt idx="15137">
                  <c:v>-1.3656E-2</c:v>
                </c:pt>
                <c:pt idx="15138">
                  <c:v>-1.3656E-2</c:v>
                </c:pt>
                <c:pt idx="15139">
                  <c:v>-1.3656E-2</c:v>
                </c:pt>
                <c:pt idx="15140">
                  <c:v>-1.3656E-2</c:v>
                </c:pt>
                <c:pt idx="15141">
                  <c:v>-1.3656E-2</c:v>
                </c:pt>
                <c:pt idx="15142">
                  <c:v>-1.3656E-2</c:v>
                </c:pt>
                <c:pt idx="15143">
                  <c:v>-1.3656E-2</c:v>
                </c:pt>
                <c:pt idx="15144">
                  <c:v>-1.3656E-2</c:v>
                </c:pt>
                <c:pt idx="15145">
                  <c:v>-1.3649E-2</c:v>
                </c:pt>
                <c:pt idx="15146">
                  <c:v>-1.3649E-2</c:v>
                </c:pt>
                <c:pt idx="15147">
                  <c:v>-1.3643000000000001E-2</c:v>
                </c:pt>
                <c:pt idx="15148">
                  <c:v>-1.3643000000000001E-2</c:v>
                </c:pt>
                <c:pt idx="15149">
                  <c:v>-1.3636000000000001E-2</c:v>
                </c:pt>
                <c:pt idx="15150">
                  <c:v>-1.363E-2</c:v>
                </c:pt>
                <c:pt idx="15151">
                  <c:v>-1.363E-2</c:v>
                </c:pt>
                <c:pt idx="15152">
                  <c:v>-1.3623E-2</c:v>
                </c:pt>
                <c:pt idx="15153">
                  <c:v>-1.3617000000000001E-2</c:v>
                </c:pt>
                <c:pt idx="15154">
                  <c:v>-1.3617000000000001E-2</c:v>
                </c:pt>
                <c:pt idx="15155">
                  <c:v>-1.3617000000000001E-2</c:v>
                </c:pt>
                <c:pt idx="15156">
                  <c:v>-1.3617000000000001E-2</c:v>
                </c:pt>
                <c:pt idx="15157">
                  <c:v>-1.3610000000000001E-2</c:v>
                </c:pt>
                <c:pt idx="15158">
                  <c:v>-1.3610000000000001E-2</c:v>
                </c:pt>
                <c:pt idx="15159">
                  <c:v>-1.3617000000000001E-2</c:v>
                </c:pt>
                <c:pt idx="15160">
                  <c:v>-1.3617000000000001E-2</c:v>
                </c:pt>
                <c:pt idx="15161">
                  <c:v>-1.3617000000000001E-2</c:v>
                </c:pt>
                <c:pt idx="15162">
                  <c:v>-1.3623E-2</c:v>
                </c:pt>
                <c:pt idx="15163">
                  <c:v>-1.363E-2</c:v>
                </c:pt>
                <c:pt idx="15164">
                  <c:v>-1.3636000000000001E-2</c:v>
                </c:pt>
                <c:pt idx="15165">
                  <c:v>-1.3643000000000001E-2</c:v>
                </c:pt>
                <c:pt idx="15166">
                  <c:v>-1.3649E-2</c:v>
                </c:pt>
                <c:pt idx="15167">
                  <c:v>-1.3656E-2</c:v>
                </c:pt>
                <c:pt idx="15168">
                  <c:v>-1.3663E-2</c:v>
                </c:pt>
                <c:pt idx="15169">
                  <c:v>-1.3669000000000001E-2</c:v>
                </c:pt>
                <c:pt idx="15170">
                  <c:v>-1.3676000000000001E-2</c:v>
                </c:pt>
                <c:pt idx="15171">
                  <c:v>-1.3682E-2</c:v>
                </c:pt>
                <c:pt idx="15172">
                  <c:v>-1.3689E-2</c:v>
                </c:pt>
                <c:pt idx="15173">
                  <c:v>-1.3696E-2</c:v>
                </c:pt>
                <c:pt idx="15174">
                  <c:v>-1.3702000000000001E-2</c:v>
                </c:pt>
                <c:pt idx="15175">
                  <c:v>-1.3702000000000001E-2</c:v>
                </c:pt>
                <c:pt idx="15176">
                  <c:v>-1.3709000000000001E-2</c:v>
                </c:pt>
                <c:pt idx="15177">
                  <c:v>-1.3709000000000001E-2</c:v>
                </c:pt>
                <c:pt idx="15178">
                  <c:v>-1.3715E-2</c:v>
                </c:pt>
                <c:pt idx="15179">
                  <c:v>-1.3715E-2</c:v>
                </c:pt>
                <c:pt idx="15180">
                  <c:v>-1.3715E-2</c:v>
                </c:pt>
                <c:pt idx="15181">
                  <c:v>-1.3715E-2</c:v>
                </c:pt>
                <c:pt idx="15182">
                  <c:v>-1.3715E-2</c:v>
                </c:pt>
                <c:pt idx="15183">
                  <c:v>-1.3709000000000001E-2</c:v>
                </c:pt>
                <c:pt idx="15184">
                  <c:v>-1.3702000000000001E-2</c:v>
                </c:pt>
                <c:pt idx="15185">
                  <c:v>-1.3702000000000001E-2</c:v>
                </c:pt>
                <c:pt idx="15186">
                  <c:v>-1.3696E-2</c:v>
                </c:pt>
                <c:pt idx="15187">
                  <c:v>-1.3689E-2</c:v>
                </c:pt>
                <c:pt idx="15188">
                  <c:v>-1.3689E-2</c:v>
                </c:pt>
                <c:pt idx="15189">
                  <c:v>-1.3682E-2</c:v>
                </c:pt>
                <c:pt idx="15190">
                  <c:v>-1.3676000000000001E-2</c:v>
                </c:pt>
                <c:pt idx="15191">
                  <c:v>-1.3669000000000001E-2</c:v>
                </c:pt>
                <c:pt idx="15192">
                  <c:v>-1.3663E-2</c:v>
                </c:pt>
                <c:pt idx="15193">
                  <c:v>-1.3656E-2</c:v>
                </c:pt>
                <c:pt idx="15194">
                  <c:v>-1.3656E-2</c:v>
                </c:pt>
                <c:pt idx="15195">
                  <c:v>-1.3649E-2</c:v>
                </c:pt>
                <c:pt idx="15196">
                  <c:v>-1.3649E-2</c:v>
                </c:pt>
                <c:pt idx="15197">
                  <c:v>-1.3643000000000001E-2</c:v>
                </c:pt>
                <c:pt idx="15198">
                  <c:v>-1.3643000000000001E-2</c:v>
                </c:pt>
                <c:pt idx="15199">
                  <c:v>-1.3643000000000001E-2</c:v>
                </c:pt>
                <c:pt idx="15200">
                  <c:v>-1.3643000000000001E-2</c:v>
                </c:pt>
                <c:pt idx="15201">
                  <c:v>-1.3643000000000001E-2</c:v>
                </c:pt>
                <c:pt idx="15202">
                  <c:v>-1.3649E-2</c:v>
                </c:pt>
                <c:pt idx="15203">
                  <c:v>-1.3649E-2</c:v>
                </c:pt>
                <c:pt idx="15204">
                  <c:v>-1.3649E-2</c:v>
                </c:pt>
                <c:pt idx="15205">
                  <c:v>-1.3656E-2</c:v>
                </c:pt>
                <c:pt idx="15206">
                  <c:v>-1.3663E-2</c:v>
                </c:pt>
                <c:pt idx="15207">
                  <c:v>-1.3663E-2</c:v>
                </c:pt>
                <c:pt idx="15208">
                  <c:v>-1.3669000000000001E-2</c:v>
                </c:pt>
                <c:pt idx="15209">
                  <c:v>-1.3676000000000001E-2</c:v>
                </c:pt>
                <c:pt idx="15210">
                  <c:v>-1.3682E-2</c:v>
                </c:pt>
                <c:pt idx="15211">
                  <c:v>-1.3689E-2</c:v>
                </c:pt>
                <c:pt idx="15212">
                  <c:v>-1.3696E-2</c:v>
                </c:pt>
                <c:pt idx="15213">
                  <c:v>-1.3696E-2</c:v>
                </c:pt>
                <c:pt idx="15214">
                  <c:v>-1.3702000000000001E-2</c:v>
                </c:pt>
                <c:pt idx="15215">
                  <c:v>-1.3709000000000001E-2</c:v>
                </c:pt>
                <c:pt idx="15216">
                  <c:v>-1.3709000000000001E-2</c:v>
                </c:pt>
                <c:pt idx="15217">
                  <c:v>-1.3715E-2</c:v>
                </c:pt>
                <c:pt idx="15218">
                  <c:v>-1.3722E-2</c:v>
                </c:pt>
                <c:pt idx="15219">
                  <c:v>-1.3722E-2</c:v>
                </c:pt>
                <c:pt idx="15220">
                  <c:v>-1.3728000000000001E-2</c:v>
                </c:pt>
                <c:pt idx="15221">
                  <c:v>-1.3728000000000001E-2</c:v>
                </c:pt>
                <c:pt idx="15222">
                  <c:v>-1.3728000000000001E-2</c:v>
                </c:pt>
                <c:pt idx="15223">
                  <c:v>-1.3728000000000001E-2</c:v>
                </c:pt>
                <c:pt idx="15224">
                  <c:v>-1.3728000000000001E-2</c:v>
                </c:pt>
                <c:pt idx="15225">
                  <c:v>-1.3728000000000001E-2</c:v>
                </c:pt>
                <c:pt idx="15226">
                  <c:v>-1.3728000000000001E-2</c:v>
                </c:pt>
                <c:pt idx="15227">
                  <c:v>-1.3728000000000001E-2</c:v>
                </c:pt>
                <c:pt idx="15228">
                  <c:v>-1.3728000000000001E-2</c:v>
                </c:pt>
                <c:pt idx="15229">
                  <c:v>-1.3728000000000001E-2</c:v>
                </c:pt>
                <c:pt idx="15230">
                  <c:v>-1.3728000000000001E-2</c:v>
                </c:pt>
                <c:pt idx="15231">
                  <c:v>-1.3728000000000001E-2</c:v>
                </c:pt>
                <c:pt idx="15232">
                  <c:v>-1.3722E-2</c:v>
                </c:pt>
                <c:pt idx="15233">
                  <c:v>-1.3722E-2</c:v>
                </c:pt>
                <c:pt idx="15234">
                  <c:v>-1.3722E-2</c:v>
                </c:pt>
                <c:pt idx="15235">
                  <c:v>-1.3722E-2</c:v>
                </c:pt>
                <c:pt idx="15236">
                  <c:v>-1.3722E-2</c:v>
                </c:pt>
                <c:pt idx="15237">
                  <c:v>-1.3722E-2</c:v>
                </c:pt>
                <c:pt idx="15238">
                  <c:v>-1.3722E-2</c:v>
                </c:pt>
                <c:pt idx="15239">
                  <c:v>-1.3722E-2</c:v>
                </c:pt>
                <c:pt idx="15240">
                  <c:v>-1.3728000000000001E-2</c:v>
                </c:pt>
                <c:pt idx="15241">
                  <c:v>-1.3728000000000001E-2</c:v>
                </c:pt>
                <c:pt idx="15242">
                  <c:v>-1.3728000000000001E-2</c:v>
                </c:pt>
                <c:pt idx="15243">
                  <c:v>-1.3728000000000001E-2</c:v>
                </c:pt>
                <c:pt idx="15244">
                  <c:v>-1.3728000000000001E-2</c:v>
                </c:pt>
                <c:pt idx="15245">
                  <c:v>-1.3735000000000001E-2</c:v>
                </c:pt>
                <c:pt idx="15246">
                  <c:v>-1.3735000000000001E-2</c:v>
                </c:pt>
                <c:pt idx="15247">
                  <c:v>-1.3735000000000001E-2</c:v>
                </c:pt>
                <c:pt idx="15248">
                  <c:v>-1.3735000000000001E-2</c:v>
                </c:pt>
                <c:pt idx="15249">
                  <c:v>-1.3742000000000001E-2</c:v>
                </c:pt>
                <c:pt idx="15250">
                  <c:v>-1.3742000000000001E-2</c:v>
                </c:pt>
                <c:pt idx="15251">
                  <c:v>-1.3742000000000001E-2</c:v>
                </c:pt>
                <c:pt idx="15252">
                  <c:v>-1.3748E-2</c:v>
                </c:pt>
                <c:pt idx="15253">
                  <c:v>-1.3748E-2</c:v>
                </c:pt>
                <c:pt idx="15254">
                  <c:v>-1.3748E-2</c:v>
                </c:pt>
                <c:pt idx="15255">
                  <c:v>-1.3748E-2</c:v>
                </c:pt>
                <c:pt idx="15256">
                  <c:v>-1.3755E-2</c:v>
                </c:pt>
                <c:pt idx="15257">
                  <c:v>-1.3748E-2</c:v>
                </c:pt>
                <c:pt idx="15258">
                  <c:v>-1.3755E-2</c:v>
                </c:pt>
                <c:pt idx="15259">
                  <c:v>-1.3755E-2</c:v>
                </c:pt>
                <c:pt idx="15260">
                  <c:v>-1.3755E-2</c:v>
                </c:pt>
                <c:pt idx="15261">
                  <c:v>-1.3755E-2</c:v>
                </c:pt>
                <c:pt idx="15262">
                  <c:v>-1.3755E-2</c:v>
                </c:pt>
                <c:pt idx="15263">
                  <c:v>-1.3755E-2</c:v>
                </c:pt>
                <c:pt idx="15264">
                  <c:v>-1.3748E-2</c:v>
                </c:pt>
                <c:pt idx="15265">
                  <c:v>-1.3748E-2</c:v>
                </c:pt>
                <c:pt idx="15266">
                  <c:v>-1.3748E-2</c:v>
                </c:pt>
                <c:pt idx="15267">
                  <c:v>-1.3748E-2</c:v>
                </c:pt>
                <c:pt idx="15268">
                  <c:v>-1.3748E-2</c:v>
                </c:pt>
                <c:pt idx="15269">
                  <c:v>-1.3748E-2</c:v>
                </c:pt>
                <c:pt idx="15270">
                  <c:v>-1.3742000000000001E-2</c:v>
                </c:pt>
                <c:pt idx="15271">
                  <c:v>-1.3742000000000001E-2</c:v>
                </c:pt>
                <c:pt idx="15272">
                  <c:v>-1.3742000000000001E-2</c:v>
                </c:pt>
                <c:pt idx="15273">
                  <c:v>-1.3742000000000001E-2</c:v>
                </c:pt>
                <c:pt idx="15274">
                  <c:v>-1.3735000000000001E-2</c:v>
                </c:pt>
                <c:pt idx="15275">
                  <c:v>-1.3735000000000001E-2</c:v>
                </c:pt>
                <c:pt idx="15276">
                  <c:v>-1.3735000000000001E-2</c:v>
                </c:pt>
                <c:pt idx="15277">
                  <c:v>-1.3735000000000001E-2</c:v>
                </c:pt>
                <c:pt idx="15278">
                  <c:v>-1.3735000000000001E-2</c:v>
                </c:pt>
                <c:pt idx="15279">
                  <c:v>-1.3728000000000001E-2</c:v>
                </c:pt>
                <c:pt idx="15280">
                  <c:v>-1.3728000000000001E-2</c:v>
                </c:pt>
                <c:pt idx="15281">
                  <c:v>-1.3728000000000001E-2</c:v>
                </c:pt>
                <c:pt idx="15282">
                  <c:v>-1.3728000000000001E-2</c:v>
                </c:pt>
                <c:pt idx="15283">
                  <c:v>-1.3728000000000001E-2</c:v>
                </c:pt>
                <c:pt idx="15284">
                  <c:v>-1.3728000000000001E-2</c:v>
                </c:pt>
                <c:pt idx="15285">
                  <c:v>-1.3728000000000001E-2</c:v>
                </c:pt>
                <c:pt idx="15286">
                  <c:v>-1.3728000000000001E-2</c:v>
                </c:pt>
                <c:pt idx="15287">
                  <c:v>-1.3728000000000001E-2</c:v>
                </c:pt>
                <c:pt idx="15288">
                  <c:v>-1.3728000000000001E-2</c:v>
                </c:pt>
                <c:pt idx="15289">
                  <c:v>-1.3728000000000001E-2</c:v>
                </c:pt>
                <c:pt idx="15290">
                  <c:v>-1.3735000000000001E-2</c:v>
                </c:pt>
                <c:pt idx="15291">
                  <c:v>-1.3735000000000001E-2</c:v>
                </c:pt>
                <c:pt idx="15292">
                  <c:v>-1.3742000000000001E-2</c:v>
                </c:pt>
                <c:pt idx="15293">
                  <c:v>-1.3742000000000001E-2</c:v>
                </c:pt>
                <c:pt idx="15294">
                  <c:v>-1.3742000000000001E-2</c:v>
                </c:pt>
                <c:pt idx="15295">
                  <c:v>-1.3748E-2</c:v>
                </c:pt>
                <c:pt idx="15296">
                  <c:v>-1.3748E-2</c:v>
                </c:pt>
                <c:pt idx="15297">
                  <c:v>-1.3748E-2</c:v>
                </c:pt>
                <c:pt idx="15298">
                  <c:v>-1.3755E-2</c:v>
                </c:pt>
                <c:pt idx="15299">
                  <c:v>-1.3755E-2</c:v>
                </c:pt>
                <c:pt idx="15300">
                  <c:v>-1.3761000000000001E-2</c:v>
                </c:pt>
                <c:pt idx="15301">
                  <c:v>-1.3761000000000001E-2</c:v>
                </c:pt>
                <c:pt idx="15302">
                  <c:v>-1.3761000000000001E-2</c:v>
                </c:pt>
                <c:pt idx="15303">
                  <c:v>-1.3761000000000001E-2</c:v>
                </c:pt>
                <c:pt idx="15304">
                  <c:v>-1.3768000000000001E-2</c:v>
                </c:pt>
                <c:pt idx="15305">
                  <c:v>-1.3761000000000001E-2</c:v>
                </c:pt>
                <c:pt idx="15306">
                  <c:v>-1.3761000000000001E-2</c:v>
                </c:pt>
                <c:pt idx="15307">
                  <c:v>-1.3761000000000001E-2</c:v>
                </c:pt>
                <c:pt idx="15308">
                  <c:v>-1.3761000000000001E-2</c:v>
                </c:pt>
                <c:pt idx="15309">
                  <c:v>-1.3761000000000001E-2</c:v>
                </c:pt>
                <c:pt idx="15310">
                  <c:v>-1.3761000000000001E-2</c:v>
                </c:pt>
                <c:pt idx="15311">
                  <c:v>-1.3755E-2</c:v>
                </c:pt>
                <c:pt idx="15312">
                  <c:v>-1.3748E-2</c:v>
                </c:pt>
                <c:pt idx="15313">
                  <c:v>-1.3748E-2</c:v>
                </c:pt>
                <c:pt idx="15314">
                  <c:v>-1.3748E-2</c:v>
                </c:pt>
                <c:pt idx="15315">
                  <c:v>-1.3742000000000001E-2</c:v>
                </c:pt>
                <c:pt idx="15316">
                  <c:v>-1.3742000000000001E-2</c:v>
                </c:pt>
                <c:pt idx="15317">
                  <c:v>-1.3735000000000001E-2</c:v>
                </c:pt>
                <c:pt idx="15318">
                  <c:v>-1.3728000000000001E-2</c:v>
                </c:pt>
                <c:pt idx="15319">
                  <c:v>-1.3728000000000001E-2</c:v>
                </c:pt>
                <c:pt idx="15320">
                  <c:v>-1.3728000000000001E-2</c:v>
                </c:pt>
                <c:pt idx="15321">
                  <c:v>-1.3722E-2</c:v>
                </c:pt>
                <c:pt idx="15322">
                  <c:v>-1.3722E-2</c:v>
                </c:pt>
                <c:pt idx="15323">
                  <c:v>-1.3722E-2</c:v>
                </c:pt>
                <c:pt idx="15324">
                  <c:v>-1.3722E-2</c:v>
                </c:pt>
                <c:pt idx="15325">
                  <c:v>-1.3722E-2</c:v>
                </c:pt>
                <c:pt idx="15326">
                  <c:v>-1.3728000000000001E-2</c:v>
                </c:pt>
                <c:pt idx="15327">
                  <c:v>-1.3728000000000001E-2</c:v>
                </c:pt>
                <c:pt idx="15328">
                  <c:v>-1.3728000000000001E-2</c:v>
                </c:pt>
                <c:pt idx="15329">
                  <c:v>-1.3735000000000001E-2</c:v>
                </c:pt>
                <c:pt idx="15330">
                  <c:v>-1.3742000000000001E-2</c:v>
                </c:pt>
                <c:pt idx="15331">
                  <c:v>-1.3742000000000001E-2</c:v>
                </c:pt>
                <c:pt idx="15332">
                  <c:v>-1.3748E-2</c:v>
                </c:pt>
                <c:pt idx="15333">
                  <c:v>-1.3755E-2</c:v>
                </c:pt>
                <c:pt idx="15334">
                  <c:v>-1.3761000000000001E-2</c:v>
                </c:pt>
                <c:pt idx="15335">
                  <c:v>-1.3768000000000001E-2</c:v>
                </c:pt>
                <c:pt idx="15336">
                  <c:v>-1.3775000000000001E-2</c:v>
                </c:pt>
                <c:pt idx="15337">
                  <c:v>-1.3775000000000001E-2</c:v>
                </c:pt>
                <c:pt idx="15338">
                  <c:v>-1.3781E-2</c:v>
                </c:pt>
                <c:pt idx="15339">
                  <c:v>-1.3788E-2</c:v>
                </c:pt>
                <c:pt idx="15340">
                  <c:v>-1.3794000000000001E-2</c:v>
                </c:pt>
                <c:pt idx="15341">
                  <c:v>-1.3794000000000001E-2</c:v>
                </c:pt>
                <c:pt idx="15342">
                  <c:v>-1.3794000000000001E-2</c:v>
                </c:pt>
                <c:pt idx="15343">
                  <c:v>-1.3794000000000001E-2</c:v>
                </c:pt>
                <c:pt idx="15344">
                  <c:v>-1.3794000000000001E-2</c:v>
                </c:pt>
                <c:pt idx="15345">
                  <c:v>-1.3794000000000001E-2</c:v>
                </c:pt>
                <c:pt idx="15346">
                  <c:v>-1.3794000000000001E-2</c:v>
                </c:pt>
                <c:pt idx="15347">
                  <c:v>-1.3794000000000001E-2</c:v>
                </c:pt>
                <c:pt idx="15348">
                  <c:v>-1.3794000000000001E-2</c:v>
                </c:pt>
                <c:pt idx="15349">
                  <c:v>-1.3788E-2</c:v>
                </c:pt>
                <c:pt idx="15350">
                  <c:v>-1.3788E-2</c:v>
                </c:pt>
                <c:pt idx="15351">
                  <c:v>-1.3781E-2</c:v>
                </c:pt>
                <c:pt idx="15352">
                  <c:v>-1.3781E-2</c:v>
                </c:pt>
                <c:pt idx="15353">
                  <c:v>-1.3775000000000001E-2</c:v>
                </c:pt>
                <c:pt idx="15354">
                  <c:v>-1.3768000000000001E-2</c:v>
                </c:pt>
                <c:pt idx="15355">
                  <c:v>-1.3768000000000001E-2</c:v>
                </c:pt>
                <c:pt idx="15356">
                  <c:v>-1.3761000000000001E-2</c:v>
                </c:pt>
                <c:pt idx="15357">
                  <c:v>-1.3761000000000001E-2</c:v>
                </c:pt>
                <c:pt idx="15358">
                  <c:v>-1.3761000000000001E-2</c:v>
                </c:pt>
                <c:pt idx="15359">
                  <c:v>-1.3761000000000001E-2</c:v>
                </c:pt>
                <c:pt idx="15360">
                  <c:v>-1.3761000000000001E-2</c:v>
                </c:pt>
                <c:pt idx="15361">
                  <c:v>-1.3761000000000001E-2</c:v>
                </c:pt>
                <c:pt idx="15362">
                  <c:v>-1.3768000000000001E-2</c:v>
                </c:pt>
                <c:pt idx="15363">
                  <c:v>-1.3768000000000001E-2</c:v>
                </c:pt>
                <c:pt idx="15364">
                  <c:v>-1.3775000000000001E-2</c:v>
                </c:pt>
                <c:pt idx="15365">
                  <c:v>-1.3781E-2</c:v>
                </c:pt>
                <c:pt idx="15366">
                  <c:v>-1.3788E-2</c:v>
                </c:pt>
                <c:pt idx="15367">
                  <c:v>-1.3794000000000001E-2</c:v>
                </c:pt>
                <c:pt idx="15368">
                  <c:v>-1.3808000000000001E-2</c:v>
                </c:pt>
                <c:pt idx="15369">
                  <c:v>-1.3821E-2</c:v>
                </c:pt>
                <c:pt idx="15370">
                  <c:v>-1.3827000000000001E-2</c:v>
                </c:pt>
                <c:pt idx="15371">
                  <c:v>-1.384E-2</c:v>
                </c:pt>
                <c:pt idx="15372">
                  <c:v>-1.3854E-2</c:v>
                </c:pt>
                <c:pt idx="15373">
                  <c:v>-1.3860000000000001E-2</c:v>
                </c:pt>
                <c:pt idx="15374">
                  <c:v>-1.3873E-2</c:v>
                </c:pt>
                <c:pt idx="15375">
                  <c:v>-1.3887E-2</c:v>
                </c:pt>
                <c:pt idx="15376">
                  <c:v>-1.3893000000000001E-2</c:v>
                </c:pt>
                <c:pt idx="15377">
                  <c:v>-1.3899999999999999E-2</c:v>
                </c:pt>
                <c:pt idx="15378">
                  <c:v>-1.3913E-2</c:v>
                </c:pt>
                <c:pt idx="15379">
                  <c:v>-1.3913E-2</c:v>
                </c:pt>
                <c:pt idx="15380">
                  <c:v>-1.392E-2</c:v>
                </c:pt>
                <c:pt idx="15381">
                  <c:v>-1.3925999999999999E-2</c:v>
                </c:pt>
                <c:pt idx="15382">
                  <c:v>-1.3925999999999999E-2</c:v>
                </c:pt>
                <c:pt idx="15383">
                  <c:v>-1.3925999999999999E-2</c:v>
                </c:pt>
                <c:pt idx="15384">
                  <c:v>-1.3925999999999999E-2</c:v>
                </c:pt>
                <c:pt idx="15385">
                  <c:v>-1.392E-2</c:v>
                </c:pt>
                <c:pt idx="15386">
                  <c:v>-1.392E-2</c:v>
                </c:pt>
                <c:pt idx="15387">
                  <c:v>-1.3913E-2</c:v>
                </c:pt>
                <c:pt idx="15388">
                  <c:v>-1.3906E-2</c:v>
                </c:pt>
                <c:pt idx="15389">
                  <c:v>-1.3899999999999999E-2</c:v>
                </c:pt>
                <c:pt idx="15390">
                  <c:v>-1.3893000000000001E-2</c:v>
                </c:pt>
                <c:pt idx="15391">
                  <c:v>-1.388E-2</c:v>
                </c:pt>
                <c:pt idx="15392">
                  <c:v>-1.3873E-2</c:v>
                </c:pt>
                <c:pt idx="15393">
                  <c:v>-1.3860000000000001E-2</c:v>
                </c:pt>
                <c:pt idx="15394">
                  <c:v>-1.3854E-2</c:v>
                </c:pt>
                <c:pt idx="15395">
                  <c:v>-1.384E-2</c:v>
                </c:pt>
                <c:pt idx="15396">
                  <c:v>-1.3834000000000001E-2</c:v>
                </c:pt>
                <c:pt idx="15397">
                  <c:v>-1.3827000000000001E-2</c:v>
                </c:pt>
                <c:pt idx="15398">
                  <c:v>-1.3821E-2</c:v>
                </c:pt>
                <c:pt idx="15399">
                  <c:v>-1.3814E-2</c:v>
                </c:pt>
                <c:pt idx="15400">
                  <c:v>-1.3808000000000001E-2</c:v>
                </c:pt>
                <c:pt idx="15401">
                  <c:v>-1.3801000000000001E-2</c:v>
                </c:pt>
                <c:pt idx="15402">
                  <c:v>-1.3801000000000001E-2</c:v>
                </c:pt>
                <c:pt idx="15403">
                  <c:v>-1.3794000000000001E-2</c:v>
                </c:pt>
                <c:pt idx="15404">
                  <c:v>-1.3801000000000001E-2</c:v>
                </c:pt>
                <c:pt idx="15405">
                  <c:v>-1.3794000000000001E-2</c:v>
                </c:pt>
                <c:pt idx="15406">
                  <c:v>-1.3801000000000001E-2</c:v>
                </c:pt>
                <c:pt idx="15407">
                  <c:v>-1.3801000000000001E-2</c:v>
                </c:pt>
                <c:pt idx="15408">
                  <c:v>-1.3801000000000001E-2</c:v>
                </c:pt>
                <c:pt idx="15409">
                  <c:v>-1.3808000000000001E-2</c:v>
                </c:pt>
                <c:pt idx="15410">
                  <c:v>-1.3814E-2</c:v>
                </c:pt>
                <c:pt idx="15411">
                  <c:v>-1.3821E-2</c:v>
                </c:pt>
                <c:pt idx="15412">
                  <c:v>-1.3827000000000001E-2</c:v>
                </c:pt>
                <c:pt idx="15413">
                  <c:v>-1.3827000000000001E-2</c:v>
                </c:pt>
                <c:pt idx="15414">
                  <c:v>-1.3834000000000001E-2</c:v>
                </c:pt>
                <c:pt idx="15415">
                  <c:v>-1.384E-2</c:v>
                </c:pt>
                <c:pt idx="15416">
                  <c:v>-1.384E-2</c:v>
                </c:pt>
                <c:pt idx="15417">
                  <c:v>-1.3847E-2</c:v>
                </c:pt>
                <c:pt idx="15418">
                  <c:v>-1.3847E-2</c:v>
                </c:pt>
                <c:pt idx="15419">
                  <c:v>-1.3854E-2</c:v>
                </c:pt>
                <c:pt idx="15420">
                  <c:v>-1.3854E-2</c:v>
                </c:pt>
                <c:pt idx="15421">
                  <c:v>-1.3854E-2</c:v>
                </c:pt>
                <c:pt idx="15422">
                  <c:v>-1.3854E-2</c:v>
                </c:pt>
                <c:pt idx="15423">
                  <c:v>-1.3847E-2</c:v>
                </c:pt>
                <c:pt idx="15424">
                  <c:v>-1.3847E-2</c:v>
                </c:pt>
                <c:pt idx="15425">
                  <c:v>-1.3847E-2</c:v>
                </c:pt>
                <c:pt idx="15426">
                  <c:v>-1.384E-2</c:v>
                </c:pt>
                <c:pt idx="15427">
                  <c:v>-1.384E-2</c:v>
                </c:pt>
                <c:pt idx="15428">
                  <c:v>-1.3834000000000001E-2</c:v>
                </c:pt>
                <c:pt idx="15429">
                  <c:v>-1.3827000000000001E-2</c:v>
                </c:pt>
                <c:pt idx="15430">
                  <c:v>-1.3827000000000001E-2</c:v>
                </c:pt>
                <c:pt idx="15431">
                  <c:v>-1.3821E-2</c:v>
                </c:pt>
                <c:pt idx="15432">
                  <c:v>-1.3814E-2</c:v>
                </c:pt>
                <c:pt idx="15433">
                  <c:v>-1.3814E-2</c:v>
                </c:pt>
                <c:pt idx="15434">
                  <c:v>-1.3808000000000001E-2</c:v>
                </c:pt>
                <c:pt idx="15435">
                  <c:v>-1.3808000000000001E-2</c:v>
                </c:pt>
                <c:pt idx="15436">
                  <c:v>-1.3808000000000001E-2</c:v>
                </c:pt>
                <c:pt idx="15437">
                  <c:v>-1.3801000000000001E-2</c:v>
                </c:pt>
                <c:pt idx="15438">
                  <c:v>-1.3801000000000001E-2</c:v>
                </c:pt>
                <c:pt idx="15439">
                  <c:v>-1.3801000000000001E-2</c:v>
                </c:pt>
                <c:pt idx="15440">
                  <c:v>-1.3801000000000001E-2</c:v>
                </c:pt>
                <c:pt idx="15441">
                  <c:v>-1.3808000000000001E-2</c:v>
                </c:pt>
                <c:pt idx="15442">
                  <c:v>-1.3808000000000001E-2</c:v>
                </c:pt>
                <c:pt idx="15443">
                  <c:v>-1.3814E-2</c:v>
                </c:pt>
                <c:pt idx="15444">
                  <c:v>-1.3814E-2</c:v>
                </c:pt>
                <c:pt idx="15445">
                  <c:v>-1.3821E-2</c:v>
                </c:pt>
                <c:pt idx="15446">
                  <c:v>-1.3827000000000001E-2</c:v>
                </c:pt>
                <c:pt idx="15447">
                  <c:v>-1.3834000000000001E-2</c:v>
                </c:pt>
                <c:pt idx="15448">
                  <c:v>-1.384E-2</c:v>
                </c:pt>
                <c:pt idx="15449">
                  <c:v>-1.384E-2</c:v>
                </c:pt>
                <c:pt idx="15450">
                  <c:v>-1.3847E-2</c:v>
                </c:pt>
                <c:pt idx="15451">
                  <c:v>-1.3854E-2</c:v>
                </c:pt>
                <c:pt idx="15452">
                  <c:v>-1.3860000000000001E-2</c:v>
                </c:pt>
                <c:pt idx="15453">
                  <c:v>-1.3860000000000001E-2</c:v>
                </c:pt>
                <c:pt idx="15454">
                  <c:v>-1.3867000000000001E-2</c:v>
                </c:pt>
                <c:pt idx="15455">
                  <c:v>-1.3867000000000001E-2</c:v>
                </c:pt>
                <c:pt idx="15456">
                  <c:v>-1.3867000000000001E-2</c:v>
                </c:pt>
                <c:pt idx="15457">
                  <c:v>-1.3867000000000001E-2</c:v>
                </c:pt>
                <c:pt idx="15458">
                  <c:v>-1.3873E-2</c:v>
                </c:pt>
                <c:pt idx="15459">
                  <c:v>-1.3867000000000001E-2</c:v>
                </c:pt>
                <c:pt idx="15460">
                  <c:v>-1.3867000000000001E-2</c:v>
                </c:pt>
                <c:pt idx="15461">
                  <c:v>-1.3867000000000001E-2</c:v>
                </c:pt>
                <c:pt idx="15462">
                  <c:v>-1.3860000000000001E-2</c:v>
                </c:pt>
                <c:pt idx="15463">
                  <c:v>-1.3860000000000001E-2</c:v>
                </c:pt>
                <c:pt idx="15464">
                  <c:v>-1.3860000000000001E-2</c:v>
                </c:pt>
                <c:pt idx="15465">
                  <c:v>-1.3854E-2</c:v>
                </c:pt>
                <c:pt idx="15466">
                  <c:v>-1.3854E-2</c:v>
                </c:pt>
                <c:pt idx="15467">
                  <c:v>-1.3847E-2</c:v>
                </c:pt>
                <c:pt idx="15468">
                  <c:v>-1.3847E-2</c:v>
                </c:pt>
                <c:pt idx="15469">
                  <c:v>-1.384E-2</c:v>
                </c:pt>
                <c:pt idx="15470">
                  <c:v>-1.384E-2</c:v>
                </c:pt>
                <c:pt idx="15471">
                  <c:v>-1.3834000000000001E-2</c:v>
                </c:pt>
                <c:pt idx="15472">
                  <c:v>-1.3834000000000001E-2</c:v>
                </c:pt>
                <c:pt idx="15473">
                  <c:v>-1.3834000000000001E-2</c:v>
                </c:pt>
                <c:pt idx="15474">
                  <c:v>-1.3834000000000001E-2</c:v>
                </c:pt>
                <c:pt idx="15475">
                  <c:v>-1.3834000000000001E-2</c:v>
                </c:pt>
                <c:pt idx="15476">
                  <c:v>-1.384E-2</c:v>
                </c:pt>
                <c:pt idx="15477">
                  <c:v>-1.384E-2</c:v>
                </c:pt>
                <c:pt idx="15478">
                  <c:v>-1.3847E-2</c:v>
                </c:pt>
                <c:pt idx="15479">
                  <c:v>-1.3847E-2</c:v>
                </c:pt>
                <c:pt idx="15480">
                  <c:v>-1.3854E-2</c:v>
                </c:pt>
                <c:pt idx="15481">
                  <c:v>-1.3860000000000001E-2</c:v>
                </c:pt>
                <c:pt idx="15482">
                  <c:v>-1.3867000000000001E-2</c:v>
                </c:pt>
                <c:pt idx="15483">
                  <c:v>-1.3867000000000001E-2</c:v>
                </c:pt>
                <c:pt idx="15484">
                  <c:v>-1.3873E-2</c:v>
                </c:pt>
                <c:pt idx="15485">
                  <c:v>-1.388E-2</c:v>
                </c:pt>
                <c:pt idx="15486">
                  <c:v>-1.3887E-2</c:v>
                </c:pt>
                <c:pt idx="15487">
                  <c:v>-1.3893000000000001E-2</c:v>
                </c:pt>
                <c:pt idx="15488">
                  <c:v>-1.3893000000000001E-2</c:v>
                </c:pt>
                <c:pt idx="15489">
                  <c:v>-1.3899999999999999E-2</c:v>
                </c:pt>
                <c:pt idx="15490">
                  <c:v>-1.3899999999999999E-2</c:v>
                </c:pt>
                <c:pt idx="15491">
                  <c:v>-1.3899999999999999E-2</c:v>
                </c:pt>
                <c:pt idx="15492">
                  <c:v>-1.3906E-2</c:v>
                </c:pt>
                <c:pt idx="15493">
                  <c:v>-1.3906E-2</c:v>
                </c:pt>
                <c:pt idx="15494">
                  <c:v>-1.3899999999999999E-2</c:v>
                </c:pt>
                <c:pt idx="15495">
                  <c:v>-1.3899999999999999E-2</c:v>
                </c:pt>
                <c:pt idx="15496">
                  <c:v>-1.3899999999999999E-2</c:v>
                </c:pt>
                <c:pt idx="15497">
                  <c:v>-1.3893000000000001E-2</c:v>
                </c:pt>
                <c:pt idx="15498">
                  <c:v>-1.3887E-2</c:v>
                </c:pt>
                <c:pt idx="15499">
                  <c:v>-1.3887E-2</c:v>
                </c:pt>
                <c:pt idx="15500">
                  <c:v>-1.388E-2</c:v>
                </c:pt>
                <c:pt idx="15501">
                  <c:v>-1.3873E-2</c:v>
                </c:pt>
                <c:pt idx="15502">
                  <c:v>-1.3867000000000001E-2</c:v>
                </c:pt>
                <c:pt idx="15503">
                  <c:v>-1.3860000000000001E-2</c:v>
                </c:pt>
                <c:pt idx="15504">
                  <c:v>-1.3854E-2</c:v>
                </c:pt>
                <c:pt idx="15505">
                  <c:v>-1.3847E-2</c:v>
                </c:pt>
                <c:pt idx="15506">
                  <c:v>-1.384E-2</c:v>
                </c:pt>
                <c:pt idx="15507">
                  <c:v>-1.3834000000000001E-2</c:v>
                </c:pt>
                <c:pt idx="15508">
                  <c:v>-1.3827000000000001E-2</c:v>
                </c:pt>
                <c:pt idx="15509">
                  <c:v>-1.3827000000000001E-2</c:v>
                </c:pt>
                <c:pt idx="15510">
                  <c:v>-1.3821E-2</c:v>
                </c:pt>
                <c:pt idx="15511">
                  <c:v>-1.3821E-2</c:v>
                </c:pt>
                <c:pt idx="15512">
                  <c:v>-1.3821E-2</c:v>
                </c:pt>
                <c:pt idx="15513">
                  <c:v>-1.3814E-2</c:v>
                </c:pt>
                <c:pt idx="15514">
                  <c:v>-1.3814E-2</c:v>
                </c:pt>
                <c:pt idx="15515">
                  <c:v>-1.3814E-2</c:v>
                </c:pt>
                <c:pt idx="15516">
                  <c:v>-1.3821E-2</c:v>
                </c:pt>
                <c:pt idx="15517">
                  <c:v>-1.3821E-2</c:v>
                </c:pt>
                <c:pt idx="15518">
                  <c:v>-1.3827000000000001E-2</c:v>
                </c:pt>
                <c:pt idx="15519">
                  <c:v>-1.3827000000000001E-2</c:v>
                </c:pt>
                <c:pt idx="15520">
                  <c:v>-1.3834000000000001E-2</c:v>
                </c:pt>
                <c:pt idx="15521">
                  <c:v>-1.384E-2</c:v>
                </c:pt>
                <c:pt idx="15522">
                  <c:v>-1.3847E-2</c:v>
                </c:pt>
                <c:pt idx="15523">
                  <c:v>-1.3847E-2</c:v>
                </c:pt>
                <c:pt idx="15524">
                  <c:v>-1.3854E-2</c:v>
                </c:pt>
                <c:pt idx="15525">
                  <c:v>-1.3860000000000001E-2</c:v>
                </c:pt>
                <c:pt idx="15526">
                  <c:v>-1.3860000000000001E-2</c:v>
                </c:pt>
                <c:pt idx="15527">
                  <c:v>-1.3867000000000001E-2</c:v>
                </c:pt>
                <c:pt idx="15528">
                  <c:v>-1.3873E-2</c:v>
                </c:pt>
                <c:pt idx="15529">
                  <c:v>-1.3873E-2</c:v>
                </c:pt>
                <c:pt idx="15530">
                  <c:v>-1.3873E-2</c:v>
                </c:pt>
                <c:pt idx="15531">
                  <c:v>-1.3873E-2</c:v>
                </c:pt>
                <c:pt idx="15532">
                  <c:v>-1.3873E-2</c:v>
                </c:pt>
                <c:pt idx="15533">
                  <c:v>-1.3873E-2</c:v>
                </c:pt>
                <c:pt idx="15534">
                  <c:v>-1.3873E-2</c:v>
                </c:pt>
                <c:pt idx="15535">
                  <c:v>-1.3867000000000001E-2</c:v>
                </c:pt>
                <c:pt idx="15536">
                  <c:v>-1.3860000000000001E-2</c:v>
                </c:pt>
                <c:pt idx="15537">
                  <c:v>-1.3854E-2</c:v>
                </c:pt>
                <c:pt idx="15538">
                  <c:v>-1.3854E-2</c:v>
                </c:pt>
                <c:pt idx="15539">
                  <c:v>-1.3847E-2</c:v>
                </c:pt>
                <c:pt idx="15540">
                  <c:v>-1.384E-2</c:v>
                </c:pt>
                <c:pt idx="15541">
                  <c:v>-1.3827000000000001E-2</c:v>
                </c:pt>
                <c:pt idx="15542">
                  <c:v>-1.3821E-2</c:v>
                </c:pt>
                <c:pt idx="15543">
                  <c:v>-1.3814E-2</c:v>
                </c:pt>
                <c:pt idx="15544">
                  <c:v>-1.3808000000000001E-2</c:v>
                </c:pt>
                <c:pt idx="15545">
                  <c:v>-1.3801000000000001E-2</c:v>
                </c:pt>
                <c:pt idx="15546">
                  <c:v>-1.3794000000000001E-2</c:v>
                </c:pt>
                <c:pt idx="15547">
                  <c:v>-1.3788E-2</c:v>
                </c:pt>
                <c:pt idx="15548">
                  <c:v>-1.3788E-2</c:v>
                </c:pt>
                <c:pt idx="15549">
                  <c:v>-1.3781E-2</c:v>
                </c:pt>
                <c:pt idx="15550">
                  <c:v>-1.3781E-2</c:v>
                </c:pt>
                <c:pt idx="15551">
                  <c:v>-1.3775000000000001E-2</c:v>
                </c:pt>
                <c:pt idx="15552">
                  <c:v>-1.3775000000000001E-2</c:v>
                </c:pt>
                <c:pt idx="15553">
                  <c:v>-1.3775000000000001E-2</c:v>
                </c:pt>
                <c:pt idx="15554">
                  <c:v>-1.3775000000000001E-2</c:v>
                </c:pt>
                <c:pt idx="15555">
                  <c:v>-1.3775000000000001E-2</c:v>
                </c:pt>
                <c:pt idx="15556">
                  <c:v>-1.3781E-2</c:v>
                </c:pt>
                <c:pt idx="15557">
                  <c:v>-1.3781E-2</c:v>
                </c:pt>
                <c:pt idx="15558">
                  <c:v>-1.3788E-2</c:v>
                </c:pt>
                <c:pt idx="15559">
                  <c:v>-1.3794000000000001E-2</c:v>
                </c:pt>
                <c:pt idx="15560">
                  <c:v>-1.3801000000000001E-2</c:v>
                </c:pt>
                <c:pt idx="15561">
                  <c:v>-1.3808000000000001E-2</c:v>
                </c:pt>
                <c:pt idx="15562">
                  <c:v>-1.3814E-2</c:v>
                </c:pt>
                <c:pt idx="15563">
                  <c:v>-1.3821E-2</c:v>
                </c:pt>
                <c:pt idx="15564">
                  <c:v>-1.3827000000000001E-2</c:v>
                </c:pt>
                <c:pt idx="15565">
                  <c:v>-1.3834000000000001E-2</c:v>
                </c:pt>
                <c:pt idx="15566">
                  <c:v>-1.384E-2</c:v>
                </c:pt>
                <c:pt idx="15567">
                  <c:v>-1.384E-2</c:v>
                </c:pt>
                <c:pt idx="15568">
                  <c:v>-1.3847E-2</c:v>
                </c:pt>
                <c:pt idx="15569">
                  <c:v>-1.3854E-2</c:v>
                </c:pt>
                <c:pt idx="15570">
                  <c:v>-1.3860000000000001E-2</c:v>
                </c:pt>
                <c:pt idx="15571">
                  <c:v>-1.3860000000000001E-2</c:v>
                </c:pt>
                <c:pt idx="15572">
                  <c:v>-1.3860000000000001E-2</c:v>
                </c:pt>
                <c:pt idx="15573">
                  <c:v>-1.3860000000000001E-2</c:v>
                </c:pt>
                <c:pt idx="15574">
                  <c:v>-1.3860000000000001E-2</c:v>
                </c:pt>
                <c:pt idx="15575">
                  <c:v>-1.3860000000000001E-2</c:v>
                </c:pt>
                <c:pt idx="15576">
                  <c:v>-1.3860000000000001E-2</c:v>
                </c:pt>
                <c:pt idx="15577">
                  <c:v>-1.3854E-2</c:v>
                </c:pt>
                <c:pt idx="15578">
                  <c:v>-1.3854E-2</c:v>
                </c:pt>
                <c:pt idx="15579">
                  <c:v>-1.3847E-2</c:v>
                </c:pt>
                <c:pt idx="15580">
                  <c:v>-1.384E-2</c:v>
                </c:pt>
                <c:pt idx="15581">
                  <c:v>-1.3834000000000001E-2</c:v>
                </c:pt>
                <c:pt idx="15582">
                  <c:v>-1.3834000000000001E-2</c:v>
                </c:pt>
                <c:pt idx="15583">
                  <c:v>-1.3827000000000001E-2</c:v>
                </c:pt>
                <c:pt idx="15584">
                  <c:v>-1.3821E-2</c:v>
                </c:pt>
                <c:pt idx="15585">
                  <c:v>-1.3814E-2</c:v>
                </c:pt>
                <c:pt idx="15586">
                  <c:v>-1.3808000000000001E-2</c:v>
                </c:pt>
                <c:pt idx="15587">
                  <c:v>-1.3801000000000001E-2</c:v>
                </c:pt>
                <c:pt idx="15588">
                  <c:v>-1.3801000000000001E-2</c:v>
                </c:pt>
                <c:pt idx="15589">
                  <c:v>-1.3794000000000001E-2</c:v>
                </c:pt>
                <c:pt idx="15590">
                  <c:v>-1.3794000000000001E-2</c:v>
                </c:pt>
                <c:pt idx="15591">
                  <c:v>-1.3794000000000001E-2</c:v>
                </c:pt>
                <c:pt idx="15592">
                  <c:v>-1.3794000000000001E-2</c:v>
                </c:pt>
                <c:pt idx="15593">
                  <c:v>-1.3788E-2</c:v>
                </c:pt>
                <c:pt idx="15594">
                  <c:v>-1.3794000000000001E-2</c:v>
                </c:pt>
                <c:pt idx="15595">
                  <c:v>-1.3794000000000001E-2</c:v>
                </c:pt>
                <c:pt idx="15596">
                  <c:v>-1.3794000000000001E-2</c:v>
                </c:pt>
                <c:pt idx="15597">
                  <c:v>-1.3801000000000001E-2</c:v>
                </c:pt>
                <c:pt idx="15598">
                  <c:v>-1.3808000000000001E-2</c:v>
                </c:pt>
                <c:pt idx="15599">
                  <c:v>-1.3808000000000001E-2</c:v>
                </c:pt>
                <c:pt idx="15600">
                  <c:v>-1.3814E-2</c:v>
                </c:pt>
                <c:pt idx="15601">
                  <c:v>-1.3821E-2</c:v>
                </c:pt>
                <c:pt idx="15602">
                  <c:v>-1.3827000000000001E-2</c:v>
                </c:pt>
                <c:pt idx="15603">
                  <c:v>-1.3827000000000001E-2</c:v>
                </c:pt>
                <c:pt idx="15604">
                  <c:v>-1.3834000000000001E-2</c:v>
                </c:pt>
                <c:pt idx="15605">
                  <c:v>-1.384E-2</c:v>
                </c:pt>
                <c:pt idx="15606">
                  <c:v>-1.3847E-2</c:v>
                </c:pt>
                <c:pt idx="15607">
                  <c:v>-1.3847E-2</c:v>
                </c:pt>
                <c:pt idx="15608">
                  <c:v>-1.3854E-2</c:v>
                </c:pt>
                <c:pt idx="15609">
                  <c:v>-1.3854E-2</c:v>
                </c:pt>
                <c:pt idx="15610">
                  <c:v>-1.3860000000000001E-2</c:v>
                </c:pt>
                <c:pt idx="15611">
                  <c:v>-1.3860000000000001E-2</c:v>
                </c:pt>
                <c:pt idx="15612">
                  <c:v>-1.3860000000000001E-2</c:v>
                </c:pt>
                <c:pt idx="15613">
                  <c:v>-1.3860000000000001E-2</c:v>
                </c:pt>
                <c:pt idx="15614">
                  <c:v>-1.3860000000000001E-2</c:v>
                </c:pt>
                <c:pt idx="15615">
                  <c:v>-1.3854E-2</c:v>
                </c:pt>
                <c:pt idx="15616">
                  <c:v>-1.3854E-2</c:v>
                </c:pt>
                <c:pt idx="15617">
                  <c:v>-1.3847E-2</c:v>
                </c:pt>
                <c:pt idx="15618">
                  <c:v>-1.3847E-2</c:v>
                </c:pt>
                <c:pt idx="15619">
                  <c:v>-1.384E-2</c:v>
                </c:pt>
                <c:pt idx="15620">
                  <c:v>-1.384E-2</c:v>
                </c:pt>
                <c:pt idx="15621">
                  <c:v>-1.3834000000000001E-2</c:v>
                </c:pt>
                <c:pt idx="15622">
                  <c:v>-1.3834000000000001E-2</c:v>
                </c:pt>
                <c:pt idx="15623">
                  <c:v>-1.3827000000000001E-2</c:v>
                </c:pt>
                <c:pt idx="15624">
                  <c:v>-1.3827000000000001E-2</c:v>
                </c:pt>
                <c:pt idx="15625">
                  <c:v>-1.3821E-2</c:v>
                </c:pt>
                <c:pt idx="15626">
                  <c:v>-1.3821E-2</c:v>
                </c:pt>
                <c:pt idx="15627">
                  <c:v>-1.3821E-2</c:v>
                </c:pt>
                <c:pt idx="15628">
                  <c:v>-1.3821E-2</c:v>
                </c:pt>
                <c:pt idx="15629">
                  <c:v>-1.3821E-2</c:v>
                </c:pt>
                <c:pt idx="15630">
                  <c:v>-1.3821E-2</c:v>
                </c:pt>
                <c:pt idx="15631">
                  <c:v>-1.3821E-2</c:v>
                </c:pt>
                <c:pt idx="15632">
                  <c:v>-1.3827000000000001E-2</c:v>
                </c:pt>
                <c:pt idx="15633">
                  <c:v>-1.3827000000000001E-2</c:v>
                </c:pt>
                <c:pt idx="15634">
                  <c:v>-1.3834000000000001E-2</c:v>
                </c:pt>
                <c:pt idx="15635">
                  <c:v>-1.384E-2</c:v>
                </c:pt>
                <c:pt idx="15636">
                  <c:v>-1.3847E-2</c:v>
                </c:pt>
                <c:pt idx="15637">
                  <c:v>-1.3847E-2</c:v>
                </c:pt>
                <c:pt idx="15638">
                  <c:v>-1.3854E-2</c:v>
                </c:pt>
                <c:pt idx="15639">
                  <c:v>-1.3860000000000001E-2</c:v>
                </c:pt>
                <c:pt idx="15640">
                  <c:v>-1.3867000000000001E-2</c:v>
                </c:pt>
                <c:pt idx="15641">
                  <c:v>-1.3873E-2</c:v>
                </c:pt>
                <c:pt idx="15642">
                  <c:v>-1.388E-2</c:v>
                </c:pt>
                <c:pt idx="15643">
                  <c:v>-1.388E-2</c:v>
                </c:pt>
                <c:pt idx="15644">
                  <c:v>-1.3887E-2</c:v>
                </c:pt>
                <c:pt idx="15645">
                  <c:v>-1.3893000000000001E-2</c:v>
                </c:pt>
                <c:pt idx="15646">
                  <c:v>-1.3893000000000001E-2</c:v>
                </c:pt>
                <c:pt idx="15647">
                  <c:v>-1.3893000000000001E-2</c:v>
                </c:pt>
                <c:pt idx="15648">
                  <c:v>-1.3893000000000001E-2</c:v>
                </c:pt>
                <c:pt idx="15649">
                  <c:v>-1.3899999999999999E-2</c:v>
                </c:pt>
                <c:pt idx="15650">
                  <c:v>-1.3899999999999999E-2</c:v>
                </c:pt>
                <c:pt idx="15651">
                  <c:v>-1.3893000000000001E-2</c:v>
                </c:pt>
                <c:pt idx="15652">
                  <c:v>-1.3893000000000001E-2</c:v>
                </c:pt>
                <c:pt idx="15653">
                  <c:v>-1.3893000000000001E-2</c:v>
                </c:pt>
                <c:pt idx="15654">
                  <c:v>-1.3887E-2</c:v>
                </c:pt>
                <c:pt idx="15655">
                  <c:v>-1.388E-2</c:v>
                </c:pt>
                <c:pt idx="15656">
                  <c:v>-1.388E-2</c:v>
                </c:pt>
                <c:pt idx="15657">
                  <c:v>-1.3873E-2</c:v>
                </c:pt>
                <c:pt idx="15658">
                  <c:v>-1.3873E-2</c:v>
                </c:pt>
                <c:pt idx="15659">
                  <c:v>-1.3867000000000001E-2</c:v>
                </c:pt>
                <c:pt idx="15660">
                  <c:v>-1.3867000000000001E-2</c:v>
                </c:pt>
                <c:pt idx="15661">
                  <c:v>-1.3860000000000001E-2</c:v>
                </c:pt>
                <c:pt idx="15662">
                  <c:v>-1.3860000000000001E-2</c:v>
                </c:pt>
                <c:pt idx="15663">
                  <c:v>-1.3854E-2</c:v>
                </c:pt>
                <c:pt idx="15664">
                  <c:v>-1.3854E-2</c:v>
                </c:pt>
                <c:pt idx="15665">
                  <c:v>-1.3847E-2</c:v>
                </c:pt>
                <c:pt idx="15666">
                  <c:v>-1.3847E-2</c:v>
                </c:pt>
                <c:pt idx="15667">
                  <c:v>-1.3847E-2</c:v>
                </c:pt>
                <c:pt idx="15668">
                  <c:v>-1.3847E-2</c:v>
                </c:pt>
                <c:pt idx="15669">
                  <c:v>-1.3847E-2</c:v>
                </c:pt>
                <c:pt idx="15670">
                  <c:v>-1.3847E-2</c:v>
                </c:pt>
                <c:pt idx="15671">
                  <c:v>-1.3847E-2</c:v>
                </c:pt>
                <c:pt idx="15672">
                  <c:v>-1.3847E-2</c:v>
                </c:pt>
                <c:pt idx="15673">
                  <c:v>-1.3847E-2</c:v>
                </c:pt>
                <c:pt idx="15674">
                  <c:v>-1.3847E-2</c:v>
                </c:pt>
                <c:pt idx="15675">
                  <c:v>-1.3854E-2</c:v>
                </c:pt>
                <c:pt idx="15676">
                  <c:v>-1.3854E-2</c:v>
                </c:pt>
                <c:pt idx="15677">
                  <c:v>-1.3854E-2</c:v>
                </c:pt>
                <c:pt idx="15678">
                  <c:v>-1.3854E-2</c:v>
                </c:pt>
                <c:pt idx="15679">
                  <c:v>-1.3854E-2</c:v>
                </c:pt>
                <c:pt idx="15680">
                  <c:v>-1.3854E-2</c:v>
                </c:pt>
                <c:pt idx="15681">
                  <c:v>-1.3854E-2</c:v>
                </c:pt>
                <c:pt idx="15682">
                  <c:v>-1.3854E-2</c:v>
                </c:pt>
                <c:pt idx="15683">
                  <c:v>-1.3854E-2</c:v>
                </c:pt>
                <c:pt idx="15684">
                  <c:v>-1.3854E-2</c:v>
                </c:pt>
                <c:pt idx="15685">
                  <c:v>-1.3854E-2</c:v>
                </c:pt>
                <c:pt idx="15686">
                  <c:v>-1.3854E-2</c:v>
                </c:pt>
                <c:pt idx="15687">
                  <c:v>-1.3847E-2</c:v>
                </c:pt>
                <c:pt idx="15688">
                  <c:v>-1.3847E-2</c:v>
                </c:pt>
                <c:pt idx="15689">
                  <c:v>-1.3847E-2</c:v>
                </c:pt>
                <c:pt idx="15690">
                  <c:v>-1.3847E-2</c:v>
                </c:pt>
                <c:pt idx="15691">
                  <c:v>-1.3847E-2</c:v>
                </c:pt>
                <c:pt idx="15692">
                  <c:v>-1.3847E-2</c:v>
                </c:pt>
                <c:pt idx="15693">
                  <c:v>-1.384E-2</c:v>
                </c:pt>
                <c:pt idx="15694">
                  <c:v>-1.384E-2</c:v>
                </c:pt>
                <c:pt idx="15695">
                  <c:v>-1.384E-2</c:v>
                </c:pt>
                <c:pt idx="15696">
                  <c:v>-1.384E-2</c:v>
                </c:pt>
                <c:pt idx="15697">
                  <c:v>-1.384E-2</c:v>
                </c:pt>
                <c:pt idx="15698">
                  <c:v>-1.3847E-2</c:v>
                </c:pt>
                <c:pt idx="15699">
                  <c:v>-1.3847E-2</c:v>
                </c:pt>
                <c:pt idx="15700">
                  <c:v>-1.3854E-2</c:v>
                </c:pt>
                <c:pt idx="15701">
                  <c:v>-1.3854E-2</c:v>
                </c:pt>
                <c:pt idx="15702">
                  <c:v>-1.3854E-2</c:v>
                </c:pt>
                <c:pt idx="15703">
                  <c:v>-1.3860000000000001E-2</c:v>
                </c:pt>
                <c:pt idx="15704">
                  <c:v>-1.3867000000000001E-2</c:v>
                </c:pt>
                <c:pt idx="15705">
                  <c:v>-1.3867000000000001E-2</c:v>
                </c:pt>
                <c:pt idx="15706">
                  <c:v>-1.3873E-2</c:v>
                </c:pt>
                <c:pt idx="15707">
                  <c:v>-1.388E-2</c:v>
                </c:pt>
                <c:pt idx="15708">
                  <c:v>-1.3887E-2</c:v>
                </c:pt>
                <c:pt idx="15709">
                  <c:v>-1.3887E-2</c:v>
                </c:pt>
                <c:pt idx="15710">
                  <c:v>-1.3893000000000001E-2</c:v>
                </c:pt>
                <c:pt idx="15711">
                  <c:v>-1.3893000000000001E-2</c:v>
                </c:pt>
                <c:pt idx="15712">
                  <c:v>-1.3899999999999999E-2</c:v>
                </c:pt>
                <c:pt idx="15713">
                  <c:v>-1.3899999999999999E-2</c:v>
                </c:pt>
                <c:pt idx="15714">
                  <c:v>-1.3906E-2</c:v>
                </c:pt>
                <c:pt idx="15715">
                  <c:v>-1.3906E-2</c:v>
                </c:pt>
                <c:pt idx="15716">
                  <c:v>-1.3913E-2</c:v>
                </c:pt>
                <c:pt idx="15717">
                  <c:v>-1.3913E-2</c:v>
                </c:pt>
                <c:pt idx="15718">
                  <c:v>-1.3913E-2</c:v>
                </c:pt>
                <c:pt idx="15719">
                  <c:v>-1.3913E-2</c:v>
                </c:pt>
                <c:pt idx="15720">
                  <c:v>-1.3913E-2</c:v>
                </c:pt>
                <c:pt idx="15721">
                  <c:v>-1.3906E-2</c:v>
                </c:pt>
                <c:pt idx="15722">
                  <c:v>-1.3906E-2</c:v>
                </c:pt>
                <c:pt idx="15723">
                  <c:v>-1.3906E-2</c:v>
                </c:pt>
                <c:pt idx="15724">
                  <c:v>-1.3906E-2</c:v>
                </c:pt>
                <c:pt idx="15725">
                  <c:v>-1.3899999999999999E-2</c:v>
                </c:pt>
                <c:pt idx="15726">
                  <c:v>-1.3899999999999999E-2</c:v>
                </c:pt>
                <c:pt idx="15727">
                  <c:v>-1.3899999999999999E-2</c:v>
                </c:pt>
                <c:pt idx="15728">
                  <c:v>-1.3893000000000001E-2</c:v>
                </c:pt>
                <c:pt idx="15729">
                  <c:v>-1.3893000000000001E-2</c:v>
                </c:pt>
                <c:pt idx="15730">
                  <c:v>-1.3893000000000001E-2</c:v>
                </c:pt>
                <c:pt idx="15731">
                  <c:v>-1.3893000000000001E-2</c:v>
                </c:pt>
                <c:pt idx="15732">
                  <c:v>-1.3893000000000001E-2</c:v>
                </c:pt>
                <c:pt idx="15733">
                  <c:v>-1.3887E-2</c:v>
                </c:pt>
                <c:pt idx="15734">
                  <c:v>-1.3887E-2</c:v>
                </c:pt>
                <c:pt idx="15735">
                  <c:v>-1.3887E-2</c:v>
                </c:pt>
                <c:pt idx="15736">
                  <c:v>-1.3893000000000001E-2</c:v>
                </c:pt>
                <c:pt idx="15737">
                  <c:v>-1.3887E-2</c:v>
                </c:pt>
                <c:pt idx="15738">
                  <c:v>-1.3893000000000001E-2</c:v>
                </c:pt>
                <c:pt idx="15739">
                  <c:v>-1.3893000000000001E-2</c:v>
                </c:pt>
                <c:pt idx="15740">
                  <c:v>-1.3893000000000001E-2</c:v>
                </c:pt>
                <c:pt idx="15741">
                  <c:v>-1.3893000000000001E-2</c:v>
                </c:pt>
                <c:pt idx="15742">
                  <c:v>-1.3899999999999999E-2</c:v>
                </c:pt>
                <c:pt idx="15743">
                  <c:v>-1.3899999999999999E-2</c:v>
                </c:pt>
                <c:pt idx="15744">
                  <c:v>-1.3899999999999999E-2</c:v>
                </c:pt>
                <c:pt idx="15745">
                  <c:v>-1.3899999999999999E-2</c:v>
                </c:pt>
                <c:pt idx="15746">
                  <c:v>-1.3899999999999999E-2</c:v>
                </c:pt>
                <c:pt idx="15747">
                  <c:v>-1.3899999999999999E-2</c:v>
                </c:pt>
                <c:pt idx="15748">
                  <c:v>-1.3906E-2</c:v>
                </c:pt>
                <c:pt idx="15749">
                  <c:v>-1.3899999999999999E-2</c:v>
                </c:pt>
                <c:pt idx="15750">
                  <c:v>-1.3899999999999999E-2</c:v>
                </c:pt>
                <c:pt idx="15751">
                  <c:v>-1.3899999999999999E-2</c:v>
                </c:pt>
                <c:pt idx="15752">
                  <c:v>-1.3899999999999999E-2</c:v>
                </c:pt>
                <c:pt idx="15753">
                  <c:v>-1.3899999999999999E-2</c:v>
                </c:pt>
                <c:pt idx="15754">
                  <c:v>-1.3899999999999999E-2</c:v>
                </c:pt>
                <c:pt idx="15755">
                  <c:v>-1.3893000000000001E-2</c:v>
                </c:pt>
                <c:pt idx="15756">
                  <c:v>-1.3893000000000001E-2</c:v>
                </c:pt>
                <c:pt idx="15757">
                  <c:v>-1.3887E-2</c:v>
                </c:pt>
                <c:pt idx="15758">
                  <c:v>-1.3887E-2</c:v>
                </c:pt>
                <c:pt idx="15759">
                  <c:v>-1.388E-2</c:v>
                </c:pt>
                <c:pt idx="15760">
                  <c:v>-1.3873E-2</c:v>
                </c:pt>
                <c:pt idx="15761">
                  <c:v>-1.3873E-2</c:v>
                </c:pt>
                <c:pt idx="15762">
                  <c:v>-1.3867000000000001E-2</c:v>
                </c:pt>
                <c:pt idx="15763">
                  <c:v>-1.3860000000000001E-2</c:v>
                </c:pt>
                <c:pt idx="15764">
                  <c:v>-1.3860000000000001E-2</c:v>
                </c:pt>
                <c:pt idx="15765">
                  <c:v>-1.3854E-2</c:v>
                </c:pt>
                <c:pt idx="15766">
                  <c:v>-1.3847E-2</c:v>
                </c:pt>
                <c:pt idx="15767">
                  <c:v>-1.384E-2</c:v>
                </c:pt>
                <c:pt idx="15768">
                  <c:v>-1.384E-2</c:v>
                </c:pt>
                <c:pt idx="15769">
                  <c:v>-1.3834000000000001E-2</c:v>
                </c:pt>
                <c:pt idx="15770">
                  <c:v>-1.3834000000000001E-2</c:v>
                </c:pt>
                <c:pt idx="15771">
                  <c:v>-1.3827000000000001E-2</c:v>
                </c:pt>
                <c:pt idx="15772">
                  <c:v>-1.3827000000000001E-2</c:v>
                </c:pt>
                <c:pt idx="15773">
                  <c:v>-1.3821E-2</c:v>
                </c:pt>
                <c:pt idx="15774">
                  <c:v>-1.3821E-2</c:v>
                </c:pt>
                <c:pt idx="15775">
                  <c:v>-1.3814E-2</c:v>
                </c:pt>
                <c:pt idx="15776">
                  <c:v>-1.3814E-2</c:v>
                </c:pt>
                <c:pt idx="15777">
                  <c:v>-1.3808000000000001E-2</c:v>
                </c:pt>
                <c:pt idx="15778">
                  <c:v>-1.3808000000000001E-2</c:v>
                </c:pt>
                <c:pt idx="15779">
                  <c:v>-1.3808000000000001E-2</c:v>
                </c:pt>
                <c:pt idx="15780">
                  <c:v>-1.3808000000000001E-2</c:v>
                </c:pt>
                <c:pt idx="15781">
                  <c:v>-1.3808000000000001E-2</c:v>
                </c:pt>
                <c:pt idx="15782">
                  <c:v>-1.3808000000000001E-2</c:v>
                </c:pt>
                <c:pt idx="15783">
                  <c:v>-1.3808000000000001E-2</c:v>
                </c:pt>
                <c:pt idx="15784">
                  <c:v>-1.3814E-2</c:v>
                </c:pt>
                <c:pt idx="15785">
                  <c:v>-1.3814E-2</c:v>
                </c:pt>
                <c:pt idx="15786">
                  <c:v>-1.3821E-2</c:v>
                </c:pt>
                <c:pt idx="15787">
                  <c:v>-1.3821E-2</c:v>
                </c:pt>
                <c:pt idx="15788">
                  <c:v>-1.3827000000000001E-2</c:v>
                </c:pt>
                <c:pt idx="15789">
                  <c:v>-1.3834000000000001E-2</c:v>
                </c:pt>
                <c:pt idx="15790">
                  <c:v>-1.384E-2</c:v>
                </c:pt>
                <c:pt idx="15791">
                  <c:v>-1.3847E-2</c:v>
                </c:pt>
                <c:pt idx="15792">
                  <c:v>-1.3854E-2</c:v>
                </c:pt>
                <c:pt idx="15793">
                  <c:v>-1.3860000000000001E-2</c:v>
                </c:pt>
                <c:pt idx="15794">
                  <c:v>-1.3867000000000001E-2</c:v>
                </c:pt>
                <c:pt idx="15795">
                  <c:v>-1.3873E-2</c:v>
                </c:pt>
                <c:pt idx="15796">
                  <c:v>-1.3887E-2</c:v>
                </c:pt>
                <c:pt idx="15797">
                  <c:v>-1.3893000000000001E-2</c:v>
                </c:pt>
                <c:pt idx="15798">
                  <c:v>-1.3899999999999999E-2</c:v>
                </c:pt>
                <c:pt idx="15799">
                  <c:v>-1.3906E-2</c:v>
                </c:pt>
                <c:pt idx="15800">
                  <c:v>-1.392E-2</c:v>
                </c:pt>
                <c:pt idx="15801">
                  <c:v>-1.3925999999999999E-2</c:v>
                </c:pt>
                <c:pt idx="15802">
                  <c:v>-1.3932999999999999E-2</c:v>
                </c:pt>
                <c:pt idx="15803">
                  <c:v>-1.3939E-2</c:v>
                </c:pt>
                <c:pt idx="15804">
                  <c:v>-1.3946E-2</c:v>
                </c:pt>
                <c:pt idx="15805">
                  <c:v>-1.3952000000000001E-2</c:v>
                </c:pt>
                <c:pt idx="15806">
                  <c:v>-1.3952000000000001E-2</c:v>
                </c:pt>
                <c:pt idx="15807">
                  <c:v>-1.3958999999999999E-2</c:v>
                </c:pt>
                <c:pt idx="15808">
                  <c:v>-1.3958999999999999E-2</c:v>
                </c:pt>
                <c:pt idx="15809">
                  <c:v>-1.3965999999999999E-2</c:v>
                </c:pt>
                <c:pt idx="15810">
                  <c:v>-1.3965999999999999E-2</c:v>
                </c:pt>
                <c:pt idx="15811">
                  <c:v>-1.3965999999999999E-2</c:v>
                </c:pt>
                <c:pt idx="15812">
                  <c:v>-1.3965999999999999E-2</c:v>
                </c:pt>
                <c:pt idx="15813">
                  <c:v>-1.3965999999999999E-2</c:v>
                </c:pt>
                <c:pt idx="15814">
                  <c:v>-1.3958999999999999E-2</c:v>
                </c:pt>
                <c:pt idx="15815">
                  <c:v>-1.3958999999999999E-2</c:v>
                </c:pt>
                <c:pt idx="15816">
                  <c:v>-1.3952000000000001E-2</c:v>
                </c:pt>
                <c:pt idx="15817">
                  <c:v>-1.3946E-2</c:v>
                </c:pt>
                <c:pt idx="15818">
                  <c:v>-1.3946E-2</c:v>
                </c:pt>
                <c:pt idx="15819">
                  <c:v>-1.3939E-2</c:v>
                </c:pt>
                <c:pt idx="15820">
                  <c:v>-1.3932999999999999E-2</c:v>
                </c:pt>
                <c:pt idx="15821">
                  <c:v>-1.3925999999999999E-2</c:v>
                </c:pt>
                <c:pt idx="15822">
                  <c:v>-1.392E-2</c:v>
                </c:pt>
                <c:pt idx="15823">
                  <c:v>-1.3913E-2</c:v>
                </c:pt>
                <c:pt idx="15824">
                  <c:v>-1.3906E-2</c:v>
                </c:pt>
                <c:pt idx="15825">
                  <c:v>-1.3899999999999999E-2</c:v>
                </c:pt>
                <c:pt idx="15826">
                  <c:v>-1.3899999999999999E-2</c:v>
                </c:pt>
                <c:pt idx="15827">
                  <c:v>-1.3893000000000001E-2</c:v>
                </c:pt>
                <c:pt idx="15828">
                  <c:v>-1.3887E-2</c:v>
                </c:pt>
                <c:pt idx="15829">
                  <c:v>-1.3887E-2</c:v>
                </c:pt>
                <c:pt idx="15830">
                  <c:v>-1.388E-2</c:v>
                </c:pt>
                <c:pt idx="15831">
                  <c:v>-1.388E-2</c:v>
                </c:pt>
                <c:pt idx="15832">
                  <c:v>-1.388E-2</c:v>
                </c:pt>
                <c:pt idx="15833">
                  <c:v>-1.388E-2</c:v>
                </c:pt>
                <c:pt idx="15834">
                  <c:v>-1.388E-2</c:v>
                </c:pt>
                <c:pt idx="15835">
                  <c:v>-1.3887E-2</c:v>
                </c:pt>
                <c:pt idx="15836">
                  <c:v>-1.3887E-2</c:v>
                </c:pt>
                <c:pt idx="15837">
                  <c:v>-1.3893000000000001E-2</c:v>
                </c:pt>
                <c:pt idx="15838">
                  <c:v>-1.3893000000000001E-2</c:v>
                </c:pt>
                <c:pt idx="15839">
                  <c:v>-1.3899999999999999E-2</c:v>
                </c:pt>
                <c:pt idx="15840">
                  <c:v>-1.3906E-2</c:v>
                </c:pt>
                <c:pt idx="15841">
                  <c:v>-1.3913E-2</c:v>
                </c:pt>
                <c:pt idx="15842">
                  <c:v>-1.392E-2</c:v>
                </c:pt>
                <c:pt idx="15843">
                  <c:v>-1.3925999999999999E-2</c:v>
                </c:pt>
                <c:pt idx="15844">
                  <c:v>-1.3932999999999999E-2</c:v>
                </c:pt>
                <c:pt idx="15845">
                  <c:v>-1.3939E-2</c:v>
                </c:pt>
                <c:pt idx="15846">
                  <c:v>-1.3946E-2</c:v>
                </c:pt>
                <c:pt idx="15847">
                  <c:v>-1.3946E-2</c:v>
                </c:pt>
                <c:pt idx="15848">
                  <c:v>-1.3958999999999999E-2</c:v>
                </c:pt>
                <c:pt idx="15849">
                  <c:v>-1.3958999999999999E-2</c:v>
                </c:pt>
                <c:pt idx="15850">
                  <c:v>-1.3965999999999999E-2</c:v>
                </c:pt>
                <c:pt idx="15851">
                  <c:v>-1.3965999999999999E-2</c:v>
                </c:pt>
                <c:pt idx="15852">
                  <c:v>-1.3972E-2</c:v>
                </c:pt>
                <c:pt idx="15853">
                  <c:v>-1.3972E-2</c:v>
                </c:pt>
                <c:pt idx="15854">
                  <c:v>-1.3972E-2</c:v>
                </c:pt>
                <c:pt idx="15855">
                  <c:v>-1.3972E-2</c:v>
                </c:pt>
                <c:pt idx="15856">
                  <c:v>-1.3972E-2</c:v>
                </c:pt>
                <c:pt idx="15857">
                  <c:v>-1.3965999999999999E-2</c:v>
                </c:pt>
                <c:pt idx="15858">
                  <c:v>-1.3965999999999999E-2</c:v>
                </c:pt>
                <c:pt idx="15859">
                  <c:v>-1.3958999999999999E-2</c:v>
                </c:pt>
                <c:pt idx="15860">
                  <c:v>-1.3958999999999999E-2</c:v>
                </c:pt>
                <c:pt idx="15861">
                  <c:v>-1.3952000000000001E-2</c:v>
                </c:pt>
                <c:pt idx="15862">
                  <c:v>-1.3946E-2</c:v>
                </c:pt>
                <c:pt idx="15863">
                  <c:v>-1.3939E-2</c:v>
                </c:pt>
                <c:pt idx="15864">
                  <c:v>-1.3932999999999999E-2</c:v>
                </c:pt>
                <c:pt idx="15865">
                  <c:v>-1.392E-2</c:v>
                </c:pt>
                <c:pt idx="15866">
                  <c:v>-1.3913E-2</c:v>
                </c:pt>
                <c:pt idx="15867">
                  <c:v>-1.3906E-2</c:v>
                </c:pt>
                <c:pt idx="15868">
                  <c:v>-1.3899999999999999E-2</c:v>
                </c:pt>
                <c:pt idx="15869">
                  <c:v>-1.3887E-2</c:v>
                </c:pt>
                <c:pt idx="15870">
                  <c:v>-1.388E-2</c:v>
                </c:pt>
                <c:pt idx="15871">
                  <c:v>-1.3873E-2</c:v>
                </c:pt>
                <c:pt idx="15872">
                  <c:v>-1.3867000000000001E-2</c:v>
                </c:pt>
                <c:pt idx="15873">
                  <c:v>-1.3860000000000001E-2</c:v>
                </c:pt>
                <c:pt idx="15874">
                  <c:v>-1.3854E-2</c:v>
                </c:pt>
                <c:pt idx="15875">
                  <c:v>-1.3847E-2</c:v>
                </c:pt>
                <c:pt idx="15876">
                  <c:v>-1.3847E-2</c:v>
                </c:pt>
                <c:pt idx="15877">
                  <c:v>-1.384E-2</c:v>
                </c:pt>
                <c:pt idx="15878">
                  <c:v>-1.384E-2</c:v>
                </c:pt>
                <c:pt idx="15879">
                  <c:v>-1.384E-2</c:v>
                </c:pt>
                <c:pt idx="15880">
                  <c:v>-1.384E-2</c:v>
                </c:pt>
                <c:pt idx="15881">
                  <c:v>-1.384E-2</c:v>
                </c:pt>
                <c:pt idx="15882">
                  <c:v>-1.384E-2</c:v>
                </c:pt>
                <c:pt idx="15883">
                  <c:v>-1.3847E-2</c:v>
                </c:pt>
                <c:pt idx="15884">
                  <c:v>-1.3854E-2</c:v>
                </c:pt>
                <c:pt idx="15885">
                  <c:v>-1.3854E-2</c:v>
                </c:pt>
                <c:pt idx="15886">
                  <c:v>-1.3860000000000001E-2</c:v>
                </c:pt>
                <c:pt idx="15887">
                  <c:v>-1.3867000000000001E-2</c:v>
                </c:pt>
                <c:pt idx="15888">
                  <c:v>-1.3873E-2</c:v>
                </c:pt>
                <c:pt idx="15889">
                  <c:v>-1.388E-2</c:v>
                </c:pt>
                <c:pt idx="15890">
                  <c:v>-1.3887E-2</c:v>
                </c:pt>
                <c:pt idx="15891">
                  <c:v>-1.3893000000000001E-2</c:v>
                </c:pt>
                <c:pt idx="15892">
                  <c:v>-1.3899999999999999E-2</c:v>
                </c:pt>
                <c:pt idx="15893">
                  <c:v>-1.3906E-2</c:v>
                </c:pt>
                <c:pt idx="15894">
                  <c:v>-1.3913E-2</c:v>
                </c:pt>
                <c:pt idx="15895">
                  <c:v>-1.392E-2</c:v>
                </c:pt>
                <c:pt idx="15896">
                  <c:v>-1.3925999999999999E-2</c:v>
                </c:pt>
                <c:pt idx="15897">
                  <c:v>-1.3932999999999999E-2</c:v>
                </c:pt>
                <c:pt idx="15898">
                  <c:v>-1.3932999999999999E-2</c:v>
                </c:pt>
                <c:pt idx="15899">
                  <c:v>-1.3939E-2</c:v>
                </c:pt>
                <c:pt idx="15900">
                  <c:v>-1.3946E-2</c:v>
                </c:pt>
                <c:pt idx="15901">
                  <c:v>-1.3946E-2</c:v>
                </c:pt>
                <c:pt idx="15902">
                  <c:v>-1.3946E-2</c:v>
                </c:pt>
                <c:pt idx="15903">
                  <c:v>-1.3946E-2</c:v>
                </c:pt>
                <c:pt idx="15904">
                  <c:v>-1.3946E-2</c:v>
                </c:pt>
                <c:pt idx="15905">
                  <c:v>-1.3946E-2</c:v>
                </c:pt>
                <c:pt idx="15906">
                  <c:v>-1.3939E-2</c:v>
                </c:pt>
                <c:pt idx="15907">
                  <c:v>-1.3939E-2</c:v>
                </c:pt>
                <c:pt idx="15908">
                  <c:v>-1.3932999999999999E-2</c:v>
                </c:pt>
                <c:pt idx="15909">
                  <c:v>-1.3932999999999999E-2</c:v>
                </c:pt>
                <c:pt idx="15910">
                  <c:v>-1.3925999999999999E-2</c:v>
                </c:pt>
                <c:pt idx="15911">
                  <c:v>-1.392E-2</c:v>
                </c:pt>
                <c:pt idx="15912">
                  <c:v>-1.3913E-2</c:v>
                </c:pt>
                <c:pt idx="15913">
                  <c:v>-1.3906E-2</c:v>
                </c:pt>
                <c:pt idx="15914">
                  <c:v>-1.3899999999999999E-2</c:v>
                </c:pt>
                <c:pt idx="15915">
                  <c:v>-1.3893000000000001E-2</c:v>
                </c:pt>
                <c:pt idx="15916">
                  <c:v>-1.3893000000000001E-2</c:v>
                </c:pt>
                <c:pt idx="15917">
                  <c:v>-1.3887E-2</c:v>
                </c:pt>
                <c:pt idx="15918">
                  <c:v>-1.388E-2</c:v>
                </c:pt>
                <c:pt idx="15919">
                  <c:v>-1.3873E-2</c:v>
                </c:pt>
                <c:pt idx="15920">
                  <c:v>-1.3873E-2</c:v>
                </c:pt>
                <c:pt idx="15921">
                  <c:v>-1.3873E-2</c:v>
                </c:pt>
                <c:pt idx="15922">
                  <c:v>-1.3867000000000001E-2</c:v>
                </c:pt>
                <c:pt idx="15923">
                  <c:v>-1.3867000000000001E-2</c:v>
                </c:pt>
                <c:pt idx="15924">
                  <c:v>-1.3867000000000001E-2</c:v>
                </c:pt>
                <c:pt idx="15925">
                  <c:v>-1.3867000000000001E-2</c:v>
                </c:pt>
                <c:pt idx="15926">
                  <c:v>-1.3867000000000001E-2</c:v>
                </c:pt>
                <c:pt idx="15927">
                  <c:v>-1.3867000000000001E-2</c:v>
                </c:pt>
                <c:pt idx="15928">
                  <c:v>-1.3873E-2</c:v>
                </c:pt>
                <c:pt idx="15929">
                  <c:v>-1.388E-2</c:v>
                </c:pt>
                <c:pt idx="15930">
                  <c:v>-1.388E-2</c:v>
                </c:pt>
                <c:pt idx="15931">
                  <c:v>-1.3887E-2</c:v>
                </c:pt>
                <c:pt idx="15932">
                  <c:v>-1.3893000000000001E-2</c:v>
                </c:pt>
                <c:pt idx="15933">
                  <c:v>-1.3899999999999999E-2</c:v>
                </c:pt>
                <c:pt idx="15934">
                  <c:v>-1.3906E-2</c:v>
                </c:pt>
                <c:pt idx="15935">
                  <c:v>-1.3913E-2</c:v>
                </c:pt>
                <c:pt idx="15936">
                  <c:v>-1.392E-2</c:v>
                </c:pt>
                <c:pt idx="15937">
                  <c:v>-1.3925999999999999E-2</c:v>
                </c:pt>
                <c:pt idx="15938">
                  <c:v>-1.3932999999999999E-2</c:v>
                </c:pt>
                <c:pt idx="15939">
                  <c:v>-1.3939E-2</c:v>
                </c:pt>
                <c:pt idx="15940">
                  <c:v>-1.3946E-2</c:v>
                </c:pt>
                <c:pt idx="15941">
                  <c:v>-1.3952000000000001E-2</c:v>
                </c:pt>
                <c:pt idx="15942">
                  <c:v>-1.3958999999999999E-2</c:v>
                </c:pt>
                <c:pt idx="15943">
                  <c:v>-1.3958999999999999E-2</c:v>
                </c:pt>
                <c:pt idx="15944">
                  <c:v>-1.3965999999999999E-2</c:v>
                </c:pt>
                <c:pt idx="15945">
                  <c:v>-1.3972E-2</c:v>
                </c:pt>
                <c:pt idx="15946">
                  <c:v>-1.3972E-2</c:v>
                </c:pt>
                <c:pt idx="15947">
                  <c:v>-1.3979E-2</c:v>
                </c:pt>
                <c:pt idx="15948">
                  <c:v>-1.3979E-2</c:v>
                </c:pt>
                <c:pt idx="15949">
                  <c:v>-1.3979E-2</c:v>
                </c:pt>
                <c:pt idx="15950">
                  <c:v>-1.3979E-2</c:v>
                </c:pt>
                <c:pt idx="15951">
                  <c:v>-1.3979E-2</c:v>
                </c:pt>
                <c:pt idx="15952">
                  <c:v>-1.3972E-2</c:v>
                </c:pt>
                <c:pt idx="15953">
                  <c:v>-1.3972E-2</c:v>
                </c:pt>
                <c:pt idx="15954">
                  <c:v>-1.3972E-2</c:v>
                </c:pt>
                <c:pt idx="15955">
                  <c:v>-1.3965999999999999E-2</c:v>
                </c:pt>
                <c:pt idx="15956">
                  <c:v>-1.3965999999999999E-2</c:v>
                </c:pt>
                <c:pt idx="15957">
                  <c:v>-1.3958999999999999E-2</c:v>
                </c:pt>
                <c:pt idx="15958">
                  <c:v>-1.3958999999999999E-2</c:v>
                </c:pt>
                <c:pt idx="15959">
                  <c:v>-1.3952000000000001E-2</c:v>
                </c:pt>
                <c:pt idx="15960">
                  <c:v>-1.3946E-2</c:v>
                </c:pt>
                <c:pt idx="15961">
                  <c:v>-1.3939E-2</c:v>
                </c:pt>
                <c:pt idx="15962">
                  <c:v>-1.3932999999999999E-2</c:v>
                </c:pt>
                <c:pt idx="15963">
                  <c:v>-1.3932999999999999E-2</c:v>
                </c:pt>
                <c:pt idx="15964">
                  <c:v>-1.3925999999999999E-2</c:v>
                </c:pt>
                <c:pt idx="15965">
                  <c:v>-1.392E-2</c:v>
                </c:pt>
                <c:pt idx="15966">
                  <c:v>-1.3913E-2</c:v>
                </c:pt>
                <c:pt idx="15967">
                  <c:v>-1.3906E-2</c:v>
                </c:pt>
                <c:pt idx="15968">
                  <c:v>-1.3906E-2</c:v>
                </c:pt>
                <c:pt idx="15969">
                  <c:v>-1.3899999999999999E-2</c:v>
                </c:pt>
                <c:pt idx="15970">
                  <c:v>-1.3893000000000001E-2</c:v>
                </c:pt>
                <c:pt idx="15971">
                  <c:v>-1.3893000000000001E-2</c:v>
                </c:pt>
                <c:pt idx="15972">
                  <c:v>-1.3887E-2</c:v>
                </c:pt>
                <c:pt idx="15973">
                  <c:v>-1.3887E-2</c:v>
                </c:pt>
                <c:pt idx="15974">
                  <c:v>-1.388E-2</c:v>
                </c:pt>
                <c:pt idx="15975">
                  <c:v>-1.388E-2</c:v>
                </c:pt>
                <c:pt idx="15976">
                  <c:v>-1.388E-2</c:v>
                </c:pt>
                <c:pt idx="15977">
                  <c:v>-1.3873E-2</c:v>
                </c:pt>
                <c:pt idx="15978">
                  <c:v>-1.3873E-2</c:v>
                </c:pt>
                <c:pt idx="15979">
                  <c:v>-1.3873E-2</c:v>
                </c:pt>
                <c:pt idx="15980">
                  <c:v>-1.3873E-2</c:v>
                </c:pt>
                <c:pt idx="15981">
                  <c:v>-1.3867000000000001E-2</c:v>
                </c:pt>
                <c:pt idx="15982">
                  <c:v>-1.3873E-2</c:v>
                </c:pt>
                <c:pt idx="15983">
                  <c:v>-1.3873E-2</c:v>
                </c:pt>
                <c:pt idx="15984">
                  <c:v>-1.3873E-2</c:v>
                </c:pt>
                <c:pt idx="15985">
                  <c:v>-1.3873E-2</c:v>
                </c:pt>
                <c:pt idx="15986">
                  <c:v>-1.3873E-2</c:v>
                </c:pt>
                <c:pt idx="15987">
                  <c:v>-1.388E-2</c:v>
                </c:pt>
                <c:pt idx="15988">
                  <c:v>-1.388E-2</c:v>
                </c:pt>
                <c:pt idx="15989">
                  <c:v>-1.388E-2</c:v>
                </c:pt>
                <c:pt idx="15990">
                  <c:v>-1.3887E-2</c:v>
                </c:pt>
                <c:pt idx="15991">
                  <c:v>-1.3887E-2</c:v>
                </c:pt>
                <c:pt idx="15992">
                  <c:v>-1.3893000000000001E-2</c:v>
                </c:pt>
                <c:pt idx="15993">
                  <c:v>-1.3899999999999999E-2</c:v>
                </c:pt>
                <c:pt idx="15994">
                  <c:v>-1.3899999999999999E-2</c:v>
                </c:pt>
                <c:pt idx="15995">
                  <c:v>-1.3906E-2</c:v>
                </c:pt>
                <c:pt idx="15996">
                  <c:v>-1.3913E-2</c:v>
                </c:pt>
                <c:pt idx="15997">
                  <c:v>-1.3913E-2</c:v>
                </c:pt>
                <c:pt idx="15998">
                  <c:v>-1.392E-2</c:v>
                </c:pt>
                <c:pt idx="15999">
                  <c:v>-1.392E-2</c:v>
                </c:pt>
                <c:pt idx="16000">
                  <c:v>-1.392E-2</c:v>
                </c:pt>
                <c:pt idx="16001">
                  <c:v>-1.3925999999999999E-2</c:v>
                </c:pt>
                <c:pt idx="16002">
                  <c:v>-1.3925999999999999E-2</c:v>
                </c:pt>
                <c:pt idx="16003">
                  <c:v>-1.3932999999999999E-2</c:v>
                </c:pt>
                <c:pt idx="16004">
                  <c:v>-1.3932999999999999E-2</c:v>
                </c:pt>
                <c:pt idx="16005">
                  <c:v>-1.3932999999999999E-2</c:v>
                </c:pt>
                <c:pt idx="16006">
                  <c:v>-1.3932999999999999E-2</c:v>
                </c:pt>
                <c:pt idx="16007">
                  <c:v>-1.3932999999999999E-2</c:v>
                </c:pt>
                <c:pt idx="16008">
                  <c:v>-1.3932999999999999E-2</c:v>
                </c:pt>
                <c:pt idx="16009">
                  <c:v>-1.3925999999999999E-2</c:v>
                </c:pt>
                <c:pt idx="16010">
                  <c:v>-1.3925999999999999E-2</c:v>
                </c:pt>
                <c:pt idx="16011">
                  <c:v>-1.392E-2</c:v>
                </c:pt>
                <c:pt idx="16012">
                  <c:v>-1.392E-2</c:v>
                </c:pt>
                <c:pt idx="16013">
                  <c:v>-1.3913E-2</c:v>
                </c:pt>
                <c:pt idx="16014">
                  <c:v>-1.3913E-2</c:v>
                </c:pt>
                <c:pt idx="16015">
                  <c:v>-1.3906E-2</c:v>
                </c:pt>
                <c:pt idx="16016">
                  <c:v>-1.3899999999999999E-2</c:v>
                </c:pt>
                <c:pt idx="16017">
                  <c:v>-1.3893000000000001E-2</c:v>
                </c:pt>
                <c:pt idx="16018">
                  <c:v>-1.3887E-2</c:v>
                </c:pt>
                <c:pt idx="16019">
                  <c:v>-1.3887E-2</c:v>
                </c:pt>
                <c:pt idx="16020">
                  <c:v>-1.388E-2</c:v>
                </c:pt>
                <c:pt idx="16021">
                  <c:v>-1.3873E-2</c:v>
                </c:pt>
                <c:pt idx="16022">
                  <c:v>-1.3867000000000001E-2</c:v>
                </c:pt>
                <c:pt idx="16023">
                  <c:v>-1.3867000000000001E-2</c:v>
                </c:pt>
                <c:pt idx="16024">
                  <c:v>-1.3867000000000001E-2</c:v>
                </c:pt>
                <c:pt idx="16025">
                  <c:v>-1.3860000000000001E-2</c:v>
                </c:pt>
                <c:pt idx="16026">
                  <c:v>-1.3860000000000001E-2</c:v>
                </c:pt>
                <c:pt idx="16027">
                  <c:v>-1.3860000000000001E-2</c:v>
                </c:pt>
                <c:pt idx="16028">
                  <c:v>-1.3860000000000001E-2</c:v>
                </c:pt>
                <c:pt idx="16029">
                  <c:v>-1.3860000000000001E-2</c:v>
                </c:pt>
                <c:pt idx="16030">
                  <c:v>-1.3867000000000001E-2</c:v>
                </c:pt>
                <c:pt idx="16031">
                  <c:v>-1.3867000000000001E-2</c:v>
                </c:pt>
                <c:pt idx="16032">
                  <c:v>-1.3867000000000001E-2</c:v>
                </c:pt>
                <c:pt idx="16033">
                  <c:v>-1.3873E-2</c:v>
                </c:pt>
                <c:pt idx="16034">
                  <c:v>-1.388E-2</c:v>
                </c:pt>
                <c:pt idx="16035">
                  <c:v>-1.388E-2</c:v>
                </c:pt>
                <c:pt idx="16036">
                  <c:v>-1.3887E-2</c:v>
                </c:pt>
                <c:pt idx="16037">
                  <c:v>-1.3893000000000001E-2</c:v>
                </c:pt>
                <c:pt idx="16038">
                  <c:v>-1.3899999999999999E-2</c:v>
                </c:pt>
                <c:pt idx="16039">
                  <c:v>-1.3906E-2</c:v>
                </c:pt>
                <c:pt idx="16040">
                  <c:v>-1.3913E-2</c:v>
                </c:pt>
                <c:pt idx="16041">
                  <c:v>-1.392E-2</c:v>
                </c:pt>
                <c:pt idx="16042">
                  <c:v>-1.392E-2</c:v>
                </c:pt>
                <c:pt idx="16043">
                  <c:v>-1.3925999999999999E-2</c:v>
                </c:pt>
                <c:pt idx="16044">
                  <c:v>-1.3932999999999999E-2</c:v>
                </c:pt>
                <c:pt idx="16045">
                  <c:v>-1.3932999999999999E-2</c:v>
                </c:pt>
                <c:pt idx="16046">
                  <c:v>-1.3939E-2</c:v>
                </c:pt>
                <c:pt idx="16047">
                  <c:v>-1.3939E-2</c:v>
                </c:pt>
                <c:pt idx="16048">
                  <c:v>-1.3939E-2</c:v>
                </c:pt>
                <c:pt idx="16049">
                  <c:v>-1.3946E-2</c:v>
                </c:pt>
                <c:pt idx="16050">
                  <c:v>-1.3946E-2</c:v>
                </c:pt>
                <c:pt idx="16051">
                  <c:v>-1.3939E-2</c:v>
                </c:pt>
                <c:pt idx="16052">
                  <c:v>-1.3939E-2</c:v>
                </c:pt>
                <c:pt idx="16053">
                  <c:v>-1.3939E-2</c:v>
                </c:pt>
                <c:pt idx="16054">
                  <c:v>-1.3939E-2</c:v>
                </c:pt>
                <c:pt idx="16055">
                  <c:v>-1.3932999999999999E-2</c:v>
                </c:pt>
                <c:pt idx="16056">
                  <c:v>-1.3932999999999999E-2</c:v>
                </c:pt>
                <c:pt idx="16057">
                  <c:v>-1.3925999999999999E-2</c:v>
                </c:pt>
                <c:pt idx="16058">
                  <c:v>-1.392E-2</c:v>
                </c:pt>
                <c:pt idx="16059">
                  <c:v>-1.392E-2</c:v>
                </c:pt>
                <c:pt idx="16060">
                  <c:v>-1.3913E-2</c:v>
                </c:pt>
                <c:pt idx="16061">
                  <c:v>-1.3913E-2</c:v>
                </c:pt>
                <c:pt idx="16062">
                  <c:v>-1.3906E-2</c:v>
                </c:pt>
                <c:pt idx="16063">
                  <c:v>-1.3906E-2</c:v>
                </c:pt>
                <c:pt idx="16064">
                  <c:v>-1.3899999999999999E-2</c:v>
                </c:pt>
                <c:pt idx="16065">
                  <c:v>-1.3899999999999999E-2</c:v>
                </c:pt>
                <c:pt idx="16066">
                  <c:v>-1.3899999999999999E-2</c:v>
                </c:pt>
                <c:pt idx="16067">
                  <c:v>-1.3899999999999999E-2</c:v>
                </c:pt>
                <c:pt idx="16068">
                  <c:v>-1.3899999999999999E-2</c:v>
                </c:pt>
                <c:pt idx="16069">
                  <c:v>-1.3899999999999999E-2</c:v>
                </c:pt>
                <c:pt idx="16070">
                  <c:v>-1.3899999999999999E-2</c:v>
                </c:pt>
                <c:pt idx="16071">
                  <c:v>-1.3899999999999999E-2</c:v>
                </c:pt>
                <c:pt idx="16072">
                  <c:v>-1.3906E-2</c:v>
                </c:pt>
                <c:pt idx="16073">
                  <c:v>-1.3906E-2</c:v>
                </c:pt>
                <c:pt idx="16074">
                  <c:v>-1.3906E-2</c:v>
                </c:pt>
                <c:pt idx="16075">
                  <c:v>-1.3913E-2</c:v>
                </c:pt>
                <c:pt idx="16076">
                  <c:v>-1.3913E-2</c:v>
                </c:pt>
                <c:pt idx="16077">
                  <c:v>-1.392E-2</c:v>
                </c:pt>
                <c:pt idx="16078">
                  <c:v>-1.3925999999999999E-2</c:v>
                </c:pt>
                <c:pt idx="16079">
                  <c:v>-1.3925999999999999E-2</c:v>
                </c:pt>
                <c:pt idx="16080">
                  <c:v>-1.3932999999999999E-2</c:v>
                </c:pt>
                <c:pt idx="16081">
                  <c:v>-1.3932999999999999E-2</c:v>
                </c:pt>
                <c:pt idx="16082">
                  <c:v>-1.3939E-2</c:v>
                </c:pt>
                <c:pt idx="16083">
                  <c:v>-1.3946E-2</c:v>
                </c:pt>
                <c:pt idx="16084">
                  <c:v>-1.3946E-2</c:v>
                </c:pt>
                <c:pt idx="16085">
                  <c:v>-1.3946E-2</c:v>
                </c:pt>
                <c:pt idx="16086">
                  <c:v>-1.3952000000000001E-2</c:v>
                </c:pt>
                <c:pt idx="16087">
                  <c:v>-1.3952000000000001E-2</c:v>
                </c:pt>
                <c:pt idx="16088">
                  <c:v>-1.3952000000000001E-2</c:v>
                </c:pt>
                <c:pt idx="16089">
                  <c:v>-1.3952000000000001E-2</c:v>
                </c:pt>
                <c:pt idx="16090">
                  <c:v>-1.3952000000000001E-2</c:v>
                </c:pt>
                <c:pt idx="16091">
                  <c:v>-1.3952000000000001E-2</c:v>
                </c:pt>
                <c:pt idx="16092">
                  <c:v>-1.3952000000000001E-2</c:v>
                </c:pt>
                <c:pt idx="16093">
                  <c:v>-1.3952000000000001E-2</c:v>
                </c:pt>
                <c:pt idx="16094">
                  <c:v>-1.3952000000000001E-2</c:v>
                </c:pt>
                <c:pt idx="16095">
                  <c:v>-1.3952000000000001E-2</c:v>
                </c:pt>
                <c:pt idx="16096">
                  <c:v>-1.3952000000000001E-2</c:v>
                </c:pt>
                <c:pt idx="16097">
                  <c:v>-1.3946E-2</c:v>
                </c:pt>
                <c:pt idx="16098">
                  <c:v>-1.3946E-2</c:v>
                </c:pt>
                <c:pt idx="16099">
                  <c:v>-1.3946E-2</c:v>
                </c:pt>
                <c:pt idx="16100">
                  <c:v>-1.3946E-2</c:v>
                </c:pt>
                <c:pt idx="16101">
                  <c:v>-1.3946E-2</c:v>
                </c:pt>
                <c:pt idx="16102">
                  <c:v>-1.3939E-2</c:v>
                </c:pt>
                <c:pt idx="16103">
                  <c:v>-1.3939E-2</c:v>
                </c:pt>
                <c:pt idx="16104">
                  <c:v>-1.3946E-2</c:v>
                </c:pt>
                <c:pt idx="16105">
                  <c:v>-1.3939E-2</c:v>
                </c:pt>
                <c:pt idx="16106">
                  <c:v>-1.3939E-2</c:v>
                </c:pt>
                <c:pt idx="16107">
                  <c:v>-1.3939E-2</c:v>
                </c:pt>
                <c:pt idx="16108">
                  <c:v>-1.3946E-2</c:v>
                </c:pt>
                <c:pt idx="16109">
                  <c:v>-1.3946E-2</c:v>
                </c:pt>
                <c:pt idx="16110">
                  <c:v>-1.3946E-2</c:v>
                </c:pt>
                <c:pt idx="16111">
                  <c:v>-1.3946E-2</c:v>
                </c:pt>
                <c:pt idx="16112">
                  <c:v>-1.3952000000000001E-2</c:v>
                </c:pt>
                <c:pt idx="16113">
                  <c:v>-1.3952000000000001E-2</c:v>
                </c:pt>
                <c:pt idx="16114">
                  <c:v>-1.3952000000000001E-2</c:v>
                </c:pt>
                <c:pt idx="16115">
                  <c:v>-1.3958999999999999E-2</c:v>
                </c:pt>
                <c:pt idx="16116">
                  <c:v>-1.3958999999999999E-2</c:v>
                </c:pt>
                <c:pt idx="16117">
                  <c:v>-1.3958999999999999E-2</c:v>
                </c:pt>
                <c:pt idx="16118">
                  <c:v>-1.3965999999999999E-2</c:v>
                </c:pt>
                <c:pt idx="16119">
                  <c:v>-1.3965999999999999E-2</c:v>
                </c:pt>
                <c:pt idx="16120">
                  <c:v>-1.3972E-2</c:v>
                </c:pt>
                <c:pt idx="16121">
                  <c:v>-1.3972E-2</c:v>
                </c:pt>
                <c:pt idx="16122">
                  <c:v>-1.3972E-2</c:v>
                </c:pt>
                <c:pt idx="16123">
                  <c:v>-1.3972E-2</c:v>
                </c:pt>
                <c:pt idx="16124">
                  <c:v>-1.3972E-2</c:v>
                </c:pt>
                <c:pt idx="16125">
                  <c:v>-1.3972E-2</c:v>
                </c:pt>
                <c:pt idx="16126">
                  <c:v>-1.3972E-2</c:v>
                </c:pt>
                <c:pt idx="16127">
                  <c:v>-1.3972E-2</c:v>
                </c:pt>
                <c:pt idx="16128">
                  <c:v>-1.3972E-2</c:v>
                </c:pt>
                <c:pt idx="16129">
                  <c:v>-1.3972E-2</c:v>
                </c:pt>
                <c:pt idx="16130">
                  <c:v>-1.3972E-2</c:v>
                </c:pt>
                <c:pt idx="16131">
                  <c:v>-1.3965999999999999E-2</c:v>
                </c:pt>
                <c:pt idx="16132">
                  <c:v>-1.3965999999999999E-2</c:v>
                </c:pt>
                <c:pt idx="16133">
                  <c:v>-1.3958999999999999E-2</c:v>
                </c:pt>
                <c:pt idx="16134">
                  <c:v>-1.3958999999999999E-2</c:v>
                </c:pt>
                <c:pt idx="16135">
                  <c:v>-1.3952000000000001E-2</c:v>
                </c:pt>
                <c:pt idx="16136">
                  <c:v>-1.3952000000000001E-2</c:v>
                </c:pt>
                <c:pt idx="16137">
                  <c:v>-1.3946E-2</c:v>
                </c:pt>
                <c:pt idx="16138">
                  <c:v>-1.3939E-2</c:v>
                </c:pt>
                <c:pt idx="16139">
                  <c:v>-1.3939E-2</c:v>
                </c:pt>
                <c:pt idx="16140">
                  <c:v>-1.3932999999999999E-2</c:v>
                </c:pt>
                <c:pt idx="16141">
                  <c:v>-1.3925999999999999E-2</c:v>
                </c:pt>
                <c:pt idx="16142">
                  <c:v>-1.3925999999999999E-2</c:v>
                </c:pt>
                <c:pt idx="16143">
                  <c:v>-1.392E-2</c:v>
                </c:pt>
                <c:pt idx="16144">
                  <c:v>-1.3913E-2</c:v>
                </c:pt>
                <c:pt idx="16145">
                  <c:v>-1.3913E-2</c:v>
                </c:pt>
                <c:pt idx="16146">
                  <c:v>-1.3906E-2</c:v>
                </c:pt>
                <c:pt idx="16147">
                  <c:v>-1.3899999999999999E-2</c:v>
                </c:pt>
                <c:pt idx="16148">
                  <c:v>-1.3899999999999999E-2</c:v>
                </c:pt>
                <c:pt idx="16149">
                  <c:v>-1.3893000000000001E-2</c:v>
                </c:pt>
                <c:pt idx="16150">
                  <c:v>-1.3893000000000001E-2</c:v>
                </c:pt>
                <c:pt idx="16151">
                  <c:v>-1.3887E-2</c:v>
                </c:pt>
                <c:pt idx="16152">
                  <c:v>-1.3887E-2</c:v>
                </c:pt>
                <c:pt idx="16153">
                  <c:v>-1.3887E-2</c:v>
                </c:pt>
                <c:pt idx="16154">
                  <c:v>-1.3887E-2</c:v>
                </c:pt>
                <c:pt idx="16155">
                  <c:v>-1.3887E-2</c:v>
                </c:pt>
                <c:pt idx="16156">
                  <c:v>-1.3887E-2</c:v>
                </c:pt>
                <c:pt idx="16157">
                  <c:v>-1.3887E-2</c:v>
                </c:pt>
                <c:pt idx="16158">
                  <c:v>-1.3887E-2</c:v>
                </c:pt>
                <c:pt idx="16159">
                  <c:v>-1.3887E-2</c:v>
                </c:pt>
                <c:pt idx="16160">
                  <c:v>-1.3887E-2</c:v>
                </c:pt>
                <c:pt idx="16161">
                  <c:v>-1.3893000000000001E-2</c:v>
                </c:pt>
                <c:pt idx="16162">
                  <c:v>-1.3893000000000001E-2</c:v>
                </c:pt>
                <c:pt idx="16163">
                  <c:v>-1.3899999999999999E-2</c:v>
                </c:pt>
                <c:pt idx="16164">
                  <c:v>-1.3899999999999999E-2</c:v>
                </c:pt>
                <c:pt idx="16165">
                  <c:v>-1.3906E-2</c:v>
                </c:pt>
                <c:pt idx="16166">
                  <c:v>-1.3913E-2</c:v>
                </c:pt>
                <c:pt idx="16167">
                  <c:v>-1.3913E-2</c:v>
                </c:pt>
                <c:pt idx="16168">
                  <c:v>-1.3925999999999999E-2</c:v>
                </c:pt>
                <c:pt idx="16169">
                  <c:v>-1.3925999999999999E-2</c:v>
                </c:pt>
                <c:pt idx="16170">
                  <c:v>-1.3932999999999999E-2</c:v>
                </c:pt>
                <c:pt idx="16171">
                  <c:v>-1.3939E-2</c:v>
                </c:pt>
                <c:pt idx="16172">
                  <c:v>-1.3946E-2</c:v>
                </c:pt>
                <c:pt idx="16173">
                  <c:v>-1.3952000000000001E-2</c:v>
                </c:pt>
                <c:pt idx="16174">
                  <c:v>-1.3958999999999999E-2</c:v>
                </c:pt>
                <c:pt idx="16175">
                  <c:v>-1.3965999999999999E-2</c:v>
                </c:pt>
                <c:pt idx="16176">
                  <c:v>-1.3972E-2</c:v>
                </c:pt>
                <c:pt idx="16177">
                  <c:v>-1.3979E-2</c:v>
                </c:pt>
                <c:pt idx="16178">
                  <c:v>-1.3984999999999999E-2</c:v>
                </c:pt>
                <c:pt idx="16179">
                  <c:v>-1.3984999999999999E-2</c:v>
                </c:pt>
                <c:pt idx="16180">
                  <c:v>-1.3991999999999999E-2</c:v>
                </c:pt>
                <c:pt idx="16181">
                  <c:v>-1.3991999999999999E-2</c:v>
                </c:pt>
                <c:pt idx="16182">
                  <c:v>-1.3998999999999999E-2</c:v>
                </c:pt>
                <c:pt idx="16183">
                  <c:v>-1.3998999999999999E-2</c:v>
                </c:pt>
                <c:pt idx="16184">
                  <c:v>-1.3998999999999999E-2</c:v>
                </c:pt>
                <c:pt idx="16185">
                  <c:v>-1.3998999999999999E-2</c:v>
                </c:pt>
                <c:pt idx="16186">
                  <c:v>-1.3998999999999999E-2</c:v>
                </c:pt>
                <c:pt idx="16187">
                  <c:v>-1.3998999999999999E-2</c:v>
                </c:pt>
                <c:pt idx="16188">
                  <c:v>-1.3998999999999999E-2</c:v>
                </c:pt>
                <c:pt idx="16189">
                  <c:v>-1.3991999999999999E-2</c:v>
                </c:pt>
                <c:pt idx="16190">
                  <c:v>-1.3991999999999999E-2</c:v>
                </c:pt>
                <c:pt idx="16191">
                  <c:v>-1.3984999999999999E-2</c:v>
                </c:pt>
                <c:pt idx="16192">
                  <c:v>-1.3984999999999999E-2</c:v>
                </c:pt>
                <c:pt idx="16193">
                  <c:v>-1.3979E-2</c:v>
                </c:pt>
                <c:pt idx="16194">
                  <c:v>-1.3972E-2</c:v>
                </c:pt>
                <c:pt idx="16195">
                  <c:v>-1.3972E-2</c:v>
                </c:pt>
                <c:pt idx="16196">
                  <c:v>-1.3965999999999999E-2</c:v>
                </c:pt>
                <c:pt idx="16197">
                  <c:v>-1.3958999999999999E-2</c:v>
                </c:pt>
                <c:pt idx="16198">
                  <c:v>-1.3952000000000001E-2</c:v>
                </c:pt>
                <c:pt idx="16199">
                  <c:v>-1.3946E-2</c:v>
                </c:pt>
                <c:pt idx="16200">
                  <c:v>-1.3946E-2</c:v>
                </c:pt>
                <c:pt idx="16201">
                  <c:v>-1.3939E-2</c:v>
                </c:pt>
                <c:pt idx="16202">
                  <c:v>-1.3932999999999999E-2</c:v>
                </c:pt>
                <c:pt idx="16203">
                  <c:v>-1.3925999999999999E-2</c:v>
                </c:pt>
                <c:pt idx="16204">
                  <c:v>-1.3925999999999999E-2</c:v>
                </c:pt>
                <c:pt idx="16205">
                  <c:v>-1.392E-2</c:v>
                </c:pt>
                <c:pt idx="16206">
                  <c:v>-1.3913E-2</c:v>
                </c:pt>
                <c:pt idx="16207">
                  <c:v>-1.3913E-2</c:v>
                </c:pt>
                <c:pt idx="16208">
                  <c:v>-1.3906E-2</c:v>
                </c:pt>
                <c:pt idx="16209">
                  <c:v>-1.3906E-2</c:v>
                </c:pt>
                <c:pt idx="16210">
                  <c:v>-1.3906E-2</c:v>
                </c:pt>
                <c:pt idx="16211">
                  <c:v>-1.3899999999999999E-2</c:v>
                </c:pt>
                <c:pt idx="16212">
                  <c:v>-1.3899999999999999E-2</c:v>
                </c:pt>
                <c:pt idx="16213">
                  <c:v>-1.3899999999999999E-2</c:v>
                </c:pt>
                <c:pt idx="16214">
                  <c:v>-1.3899999999999999E-2</c:v>
                </c:pt>
                <c:pt idx="16215">
                  <c:v>-1.3899999999999999E-2</c:v>
                </c:pt>
                <c:pt idx="16216">
                  <c:v>-1.3899999999999999E-2</c:v>
                </c:pt>
                <c:pt idx="16217">
                  <c:v>-1.3899999999999999E-2</c:v>
                </c:pt>
                <c:pt idx="16218">
                  <c:v>-1.3899999999999999E-2</c:v>
                </c:pt>
                <c:pt idx="16219">
                  <c:v>-1.3899999999999999E-2</c:v>
                </c:pt>
                <c:pt idx="16220">
                  <c:v>-1.3906E-2</c:v>
                </c:pt>
                <c:pt idx="16221">
                  <c:v>-1.3906E-2</c:v>
                </c:pt>
                <c:pt idx="16222">
                  <c:v>-1.3906E-2</c:v>
                </c:pt>
                <c:pt idx="16223">
                  <c:v>-1.3906E-2</c:v>
                </c:pt>
                <c:pt idx="16224">
                  <c:v>-1.3906E-2</c:v>
                </c:pt>
                <c:pt idx="16225">
                  <c:v>-1.3913E-2</c:v>
                </c:pt>
                <c:pt idx="16226">
                  <c:v>-1.3913E-2</c:v>
                </c:pt>
                <c:pt idx="16227">
                  <c:v>-1.3913E-2</c:v>
                </c:pt>
                <c:pt idx="16228">
                  <c:v>-1.3913E-2</c:v>
                </c:pt>
                <c:pt idx="16229">
                  <c:v>-1.3913E-2</c:v>
                </c:pt>
                <c:pt idx="16230">
                  <c:v>-1.392E-2</c:v>
                </c:pt>
                <c:pt idx="16231">
                  <c:v>-1.392E-2</c:v>
                </c:pt>
                <c:pt idx="16232">
                  <c:v>-1.3925999999999999E-2</c:v>
                </c:pt>
                <c:pt idx="16233">
                  <c:v>-1.392E-2</c:v>
                </c:pt>
                <c:pt idx="16234">
                  <c:v>-1.3925999999999999E-2</c:v>
                </c:pt>
                <c:pt idx="16235">
                  <c:v>-1.3925999999999999E-2</c:v>
                </c:pt>
                <c:pt idx="16236">
                  <c:v>-1.3932999999999999E-2</c:v>
                </c:pt>
                <c:pt idx="16237">
                  <c:v>-1.3932999999999999E-2</c:v>
                </c:pt>
                <c:pt idx="16238">
                  <c:v>-1.3932999999999999E-2</c:v>
                </c:pt>
                <c:pt idx="16239">
                  <c:v>-1.3932999999999999E-2</c:v>
                </c:pt>
                <c:pt idx="16240">
                  <c:v>-1.3939E-2</c:v>
                </c:pt>
                <c:pt idx="16241">
                  <c:v>-1.3939E-2</c:v>
                </c:pt>
                <c:pt idx="16242">
                  <c:v>-1.3939E-2</c:v>
                </c:pt>
                <c:pt idx="16243">
                  <c:v>-1.3946E-2</c:v>
                </c:pt>
                <c:pt idx="16244">
                  <c:v>-1.3946E-2</c:v>
                </c:pt>
                <c:pt idx="16245">
                  <c:v>-1.3946E-2</c:v>
                </c:pt>
                <c:pt idx="16246">
                  <c:v>-1.3946E-2</c:v>
                </c:pt>
                <c:pt idx="16247">
                  <c:v>-1.3946E-2</c:v>
                </c:pt>
                <c:pt idx="16248">
                  <c:v>-1.3952000000000001E-2</c:v>
                </c:pt>
                <c:pt idx="16249">
                  <c:v>-1.3952000000000001E-2</c:v>
                </c:pt>
                <c:pt idx="16250">
                  <c:v>-1.3952000000000001E-2</c:v>
                </c:pt>
                <c:pt idx="16251">
                  <c:v>-1.3952000000000001E-2</c:v>
                </c:pt>
                <c:pt idx="16252">
                  <c:v>-1.3952000000000001E-2</c:v>
                </c:pt>
                <c:pt idx="16253">
                  <c:v>-1.3952000000000001E-2</c:v>
                </c:pt>
                <c:pt idx="16254">
                  <c:v>-1.3952000000000001E-2</c:v>
                </c:pt>
                <c:pt idx="16255">
                  <c:v>-1.3946E-2</c:v>
                </c:pt>
                <c:pt idx="16256">
                  <c:v>-1.3946E-2</c:v>
                </c:pt>
                <c:pt idx="16257">
                  <c:v>-1.3946E-2</c:v>
                </c:pt>
                <c:pt idx="16258">
                  <c:v>-1.3946E-2</c:v>
                </c:pt>
                <c:pt idx="16259">
                  <c:v>-1.3939E-2</c:v>
                </c:pt>
                <c:pt idx="16260">
                  <c:v>-1.3939E-2</c:v>
                </c:pt>
                <c:pt idx="16261">
                  <c:v>-1.3932999999999999E-2</c:v>
                </c:pt>
                <c:pt idx="16262">
                  <c:v>-1.3932999999999999E-2</c:v>
                </c:pt>
                <c:pt idx="16263">
                  <c:v>-1.3925999999999999E-2</c:v>
                </c:pt>
                <c:pt idx="16264">
                  <c:v>-1.3925999999999999E-2</c:v>
                </c:pt>
                <c:pt idx="16265">
                  <c:v>-1.392E-2</c:v>
                </c:pt>
                <c:pt idx="16266">
                  <c:v>-1.392E-2</c:v>
                </c:pt>
                <c:pt idx="16267">
                  <c:v>-1.3913E-2</c:v>
                </c:pt>
                <c:pt idx="16268">
                  <c:v>-1.3913E-2</c:v>
                </c:pt>
                <c:pt idx="16269">
                  <c:v>-1.3906E-2</c:v>
                </c:pt>
                <c:pt idx="16270">
                  <c:v>-1.3906E-2</c:v>
                </c:pt>
                <c:pt idx="16271">
                  <c:v>-1.3906E-2</c:v>
                </c:pt>
                <c:pt idx="16272">
                  <c:v>-1.3899999999999999E-2</c:v>
                </c:pt>
                <c:pt idx="16273">
                  <c:v>-1.3899999999999999E-2</c:v>
                </c:pt>
                <c:pt idx="16274">
                  <c:v>-1.3899999999999999E-2</c:v>
                </c:pt>
                <c:pt idx="16275">
                  <c:v>-1.3899999999999999E-2</c:v>
                </c:pt>
                <c:pt idx="16276">
                  <c:v>-1.3899999999999999E-2</c:v>
                </c:pt>
                <c:pt idx="16277">
                  <c:v>-1.3899999999999999E-2</c:v>
                </c:pt>
                <c:pt idx="16278">
                  <c:v>-1.3899999999999999E-2</c:v>
                </c:pt>
                <c:pt idx="16279">
                  <c:v>-1.3906E-2</c:v>
                </c:pt>
                <c:pt idx="16280">
                  <c:v>-1.3906E-2</c:v>
                </c:pt>
                <c:pt idx="16281">
                  <c:v>-1.3906E-2</c:v>
                </c:pt>
                <c:pt idx="16282">
                  <c:v>-1.3913E-2</c:v>
                </c:pt>
                <c:pt idx="16283">
                  <c:v>-1.3913E-2</c:v>
                </c:pt>
                <c:pt idx="16284">
                  <c:v>-1.392E-2</c:v>
                </c:pt>
                <c:pt idx="16285">
                  <c:v>-1.392E-2</c:v>
                </c:pt>
                <c:pt idx="16286">
                  <c:v>-1.3925999999999999E-2</c:v>
                </c:pt>
                <c:pt idx="16287">
                  <c:v>-1.3925999999999999E-2</c:v>
                </c:pt>
                <c:pt idx="16288">
                  <c:v>-1.3925999999999999E-2</c:v>
                </c:pt>
                <c:pt idx="16289">
                  <c:v>-1.3932999999999999E-2</c:v>
                </c:pt>
                <c:pt idx="16290">
                  <c:v>-1.3939E-2</c:v>
                </c:pt>
                <c:pt idx="16291">
                  <c:v>-1.3939E-2</c:v>
                </c:pt>
                <c:pt idx="16292">
                  <c:v>-1.3939E-2</c:v>
                </c:pt>
                <c:pt idx="16293">
                  <c:v>-1.3946E-2</c:v>
                </c:pt>
                <c:pt idx="16294">
                  <c:v>-1.3946E-2</c:v>
                </c:pt>
                <c:pt idx="16295">
                  <c:v>-1.3946E-2</c:v>
                </c:pt>
                <c:pt idx="16296">
                  <c:v>-1.3952000000000001E-2</c:v>
                </c:pt>
                <c:pt idx="16297">
                  <c:v>-1.3946E-2</c:v>
                </c:pt>
                <c:pt idx="16298">
                  <c:v>-1.3952000000000001E-2</c:v>
                </c:pt>
                <c:pt idx="16299">
                  <c:v>-1.3952000000000001E-2</c:v>
                </c:pt>
                <c:pt idx="16300">
                  <c:v>-1.3952000000000001E-2</c:v>
                </c:pt>
                <c:pt idx="16301">
                  <c:v>-1.3952000000000001E-2</c:v>
                </c:pt>
                <c:pt idx="16302">
                  <c:v>-1.3952000000000001E-2</c:v>
                </c:pt>
                <c:pt idx="16303">
                  <c:v>-1.3946E-2</c:v>
                </c:pt>
                <c:pt idx="16304">
                  <c:v>-1.3946E-2</c:v>
                </c:pt>
                <c:pt idx="16305">
                  <c:v>-1.3946E-2</c:v>
                </c:pt>
                <c:pt idx="16306">
                  <c:v>-1.3946E-2</c:v>
                </c:pt>
                <c:pt idx="16307">
                  <c:v>-1.3939E-2</c:v>
                </c:pt>
                <c:pt idx="16308">
                  <c:v>-1.3939E-2</c:v>
                </c:pt>
                <c:pt idx="16309">
                  <c:v>-1.3939E-2</c:v>
                </c:pt>
                <c:pt idx="16310">
                  <c:v>-1.3932999999999999E-2</c:v>
                </c:pt>
                <c:pt idx="16311">
                  <c:v>-1.3932999999999999E-2</c:v>
                </c:pt>
                <c:pt idx="16312">
                  <c:v>-1.3932999999999999E-2</c:v>
                </c:pt>
                <c:pt idx="16313">
                  <c:v>-1.3925999999999999E-2</c:v>
                </c:pt>
                <c:pt idx="16314">
                  <c:v>-1.3925999999999999E-2</c:v>
                </c:pt>
                <c:pt idx="16315">
                  <c:v>-1.3925999999999999E-2</c:v>
                </c:pt>
                <c:pt idx="16316">
                  <c:v>-1.3925999999999999E-2</c:v>
                </c:pt>
                <c:pt idx="16317">
                  <c:v>-1.392E-2</c:v>
                </c:pt>
                <c:pt idx="16318">
                  <c:v>-1.392E-2</c:v>
                </c:pt>
                <c:pt idx="16319">
                  <c:v>-1.392E-2</c:v>
                </c:pt>
                <c:pt idx="16320">
                  <c:v>-1.392E-2</c:v>
                </c:pt>
                <c:pt idx="16321">
                  <c:v>-1.392E-2</c:v>
                </c:pt>
                <c:pt idx="16322">
                  <c:v>-1.392E-2</c:v>
                </c:pt>
                <c:pt idx="16323">
                  <c:v>-1.3913E-2</c:v>
                </c:pt>
                <c:pt idx="16324">
                  <c:v>-1.392E-2</c:v>
                </c:pt>
                <c:pt idx="16325">
                  <c:v>-1.3913E-2</c:v>
                </c:pt>
                <c:pt idx="16326">
                  <c:v>-1.3913E-2</c:v>
                </c:pt>
                <c:pt idx="16327">
                  <c:v>-1.3913E-2</c:v>
                </c:pt>
                <c:pt idx="16328">
                  <c:v>-1.3913E-2</c:v>
                </c:pt>
                <c:pt idx="16329">
                  <c:v>-1.3913E-2</c:v>
                </c:pt>
                <c:pt idx="16330">
                  <c:v>-1.3913E-2</c:v>
                </c:pt>
                <c:pt idx="16331">
                  <c:v>-1.3913E-2</c:v>
                </c:pt>
                <c:pt idx="16332">
                  <c:v>-1.3913E-2</c:v>
                </c:pt>
                <c:pt idx="16333">
                  <c:v>-1.3913E-2</c:v>
                </c:pt>
                <c:pt idx="16334">
                  <c:v>-1.3913E-2</c:v>
                </c:pt>
                <c:pt idx="16335">
                  <c:v>-1.3913E-2</c:v>
                </c:pt>
                <c:pt idx="16336">
                  <c:v>-1.3913E-2</c:v>
                </c:pt>
                <c:pt idx="16337">
                  <c:v>-1.3913E-2</c:v>
                </c:pt>
                <c:pt idx="16338">
                  <c:v>-1.3913E-2</c:v>
                </c:pt>
                <c:pt idx="16339">
                  <c:v>-1.3913E-2</c:v>
                </c:pt>
                <c:pt idx="16340">
                  <c:v>-1.3913E-2</c:v>
                </c:pt>
                <c:pt idx="16341">
                  <c:v>-1.3913E-2</c:v>
                </c:pt>
                <c:pt idx="16342">
                  <c:v>-1.3913E-2</c:v>
                </c:pt>
                <c:pt idx="16343">
                  <c:v>-1.3913E-2</c:v>
                </c:pt>
                <c:pt idx="16344">
                  <c:v>-1.3913E-2</c:v>
                </c:pt>
                <c:pt idx="16345">
                  <c:v>-1.3913E-2</c:v>
                </c:pt>
                <c:pt idx="16346">
                  <c:v>-1.3913E-2</c:v>
                </c:pt>
                <c:pt idx="16347">
                  <c:v>-1.3913E-2</c:v>
                </c:pt>
                <c:pt idx="16348">
                  <c:v>-1.392E-2</c:v>
                </c:pt>
                <c:pt idx="16349">
                  <c:v>-1.392E-2</c:v>
                </c:pt>
                <c:pt idx="16350">
                  <c:v>-1.392E-2</c:v>
                </c:pt>
                <c:pt idx="16351">
                  <c:v>-1.392E-2</c:v>
                </c:pt>
                <c:pt idx="16352">
                  <c:v>-1.392E-2</c:v>
                </c:pt>
                <c:pt idx="16353">
                  <c:v>-1.392E-2</c:v>
                </c:pt>
                <c:pt idx="16354">
                  <c:v>-1.392E-2</c:v>
                </c:pt>
                <c:pt idx="16355">
                  <c:v>-1.392E-2</c:v>
                </c:pt>
                <c:pt idx="16356">
                  <c:v>-1.3925999999999999E-2</c:v>
                </c:pt>
                <c:pt idx="16357">
                  <c:v>-1.3925999999999999E-2</c:v>
                </c:pt>
                <c:pt idx="16358">
                  <c:v>-1.3925999999999999E-2</c:v>
                </c:pt>
                <c:pt idx="16359">
                  <c:v>-1.3925999999999999E-2</c:v>
                </c:pt>
                <c:pt idx="16360">
                  <c:v>-1.3932999999999999E-2</c:v>
                </c:pt>
                <c:pt idx="16361">
                  <c:v>-1.3932999999999999E-2</c:v>
                </c:pt>
                <c:pt idx="16362">
                  <c:v>-1.3932999999999999E-2</c:v>
                </c:pt>
                <c:pt idx="16363">
                  <c:v>-1.3932999999999999E-2</c:v>
                </c:pt>
                <c:pt idx="16364">
                  <c:v>-1.3932999999999999E-2</c:v>
                </c:pt>
                <c:pt idx="16365">
                  <c:v>-1.3939E-2</c:v>
                </c:pt>
                <c:pt idx="16366">
                  <c:v>-1.3939E-2</c:v>
                </c:pt>
                <c:pt idx="16367">
                  <c:v>-1.3939E-2</c:v>
                </c:pt>
                <c:pt idx="16368">
                  <c:v>-1.3939E-2</c:v>
                </c:pt>
                <c:pt idx="16369">
                  <c:v>-1.3939E-2</c:v>
                </c:pt>
                <c:pt idx="16370">
                  <c:v>-1.3939E-2</c:v>
                </c:pt>
                <c:pt idx="16371">
                  <c:v>-1.3939E-2</c:v>
                </c:pt>
                <c:pt idx="16372">
                  <c:v>-1.3939E-2</c:v>
                </c:pt>
                <c:pt idx="16373">
                  <c:v>-1.3939E-2</c:v>
                </c:pt>
                <c:pt idx="16374">
                  <c:v>-1.3939E-2</c:v>
                </c:pt>
                <c:pt idx="16375">
                  <c:v>-1.3939E-2</c:v>
                </c:pt>
                <c:pt idx="16376">
                  <c:v>-1.3939E-2</c:v>
                </c:pt>
                <c:pt idx="16377">
                  <c:v>-1.3932999999999999E-2</c:v>
                </c:pt>
                <c:pt idx="16378">
                  <c:v>-1.3932999999999999E-2</c:v>
                </c:pt>
                <c:pt idx="16379">
                  <c:v>-1.3932999999999999E-2</c:v>
                </c:pt>
                <c:pt idx="16380">
                  <c:v>-1.3932999999999999E-2</c:v>
                </c:pt>
                <c:pt idx="16381">
                  <c:v>-1.3925999999999999E-2</c:v>
                </c:pt>
                <c:pt idx="16382">
                  <c:v>-1.3925999999999999E-2</c:v>
                </c:pt>
                <c:pt idx="16383">
                  <c:v>-1.392E-2</c:v>
                </c:pt>
                <c:pt idx="16384">
                  <c:v>-1.392E-2</c:v>
                </c:pt>
                <c:pt idx="16385">
                  <c:v>-1.3913E-2</c:v>
                </c:pt>
                <c:pt idx="16386">
                  <c:v>-1.3913E-2</c:v>
                </c:pt>
                <c:pt idx="16387">
                  <c:v>-1.3913E-2</c:v>
                </c:pt>
                <c:pt idx="16388">
                  <c:v>-1.3906E-2</c:v>
                </c:pt>
                <c:pt idx="16389">
                  <c:v>-1.3906E-2</c:v>
                </c:pt>
                <c:pt idx="16390">
                  <c:v>-1.3899999999999999E-2</c:v>
                </c:pt>
                <c:pt idx="16391">
                  <c:v>-1.3899999999999999E-2</c:v>
                </c:pt>
                <c:pt idx="16392">
                  <c:v>-1.3899999999999999E-2</c:v>
                </c:pt>
                <c:pt idx="16393">
                  <c:v>-1.3899999999999999E-2</c:v>
                </c:pt>
                <c:pt idx="16394">
                  <c:v>-1.3899999999999999E-2</c:v>
                </c:pt>
                <c:pt idx="16395">
                  <c:v>-1.3893000000000001E-2</c:v>
                </c:pt>
                <c:pt idx="16396">
                  <c:v>-1.3899999999999999E-2</c:v>
                </c:pt>
                <c:pt idx="16397">
                  <c:v>-1.3893000000000001E-2</c:v>
                </c:pt>
                <c:pt idx="16398">
                  <c:v>-1.3899999999999999E-2</c:v>
                </c:pt>
                <c:pt idx="16399">
                  <c:v>-1.3899999999999999E-2</c:v>
                </c:pt>
                <c:pt idx="16400">
                  <c:v>-1.3899999999999999E-2</c:v>
                </c:pt>
                <c:pt idx="16401">
                  <c:v>-1.3899999999999999E-2</c:v>
                </c:pt>
                <c:pt idx="16402">
                  <c:v>-1.3906E-2</c:v>
                </c:pt>
                <c:pt idx="16403">
                  <c:v>-1.3906E-2</c:v>
                </c:pt>
                <c:pt idx="16404">
                  <c:v>-1.3906E-2</c:v>
                </c:pt>
                <c:pt idx="16405">
                  <c:v>-1.3913E-2</c:v>
                </c:pt>
                <c:pt idx="16406">
                  <c:v>-1.3913E-2</c:v>
                </c:pt>
                <c:pt idx="16407">
                  <c:v>-1.392E-2</c:v>
                </c:pt>
                <c:pt idx="16408">
                  <c:v>-1.392E-2</c:v>
                </c:pt>
                <c:pt idx="16409">
                  <c:v>-1.392E-2</c:v>
                </c:pt>
                <c:pt idx="16410">
                  <c:v>-1.3925999999999999E-2</c:v>
                </c:pt>
                <c:pt idx="16411">
                  <c:v>-1.3925999999999999E-2</c:v>
                </c:pt>
                <c:pt idx="16412">
                  <c:v>-1.3932999999999999E-2</c:v>
                </c:pt>
                <c:pt idx="16413">
                  <c:v>-1.3932999999999999E-2</c:v>
                </c:pt>
                <c:pt idx="16414">
                  <c:v>-1.3932999999999999E-2</c:v>
                </c:pt>
                <c:pt idx="16415">
                  <c:v>-1.3932999999999999E-2</c:v>
                </c:pt>
                <c:pt idx="16416">
                  <c:v>-1.3932999999999999E-2</c:v>
                </c:pt>
                <c:pt idx="16417">
                  <c:v>-1.3932999999999999E-2</c:v>
                </c:pt>
                <c:pt idx="16418">
                  <c:v>-1.3932999999999999E-2</c:v>
                </c:pt>
                <c:pt idx="16419">
                  <c:v>-1.3932999999999999E-2</c:v>
                </c:pt>
                <c:pt idx="16420">
                  <c:v>-1.3925999999999999E-2</c:v>
                </c:pt>
                <c:pt idx="16421">
                  <c:v>-1.3925999999999999E-2</c:v>
                </c:pt>
                <c:pt idx="16422">
                  <c:v>-1.392E-2</c:v>
                </c:pt>
                <c:pt idx="16423">
                  <c:v>-1.392E-2</c:v>
                </c:pt>
                <c:pt idx="16424">
                  <c:v>-1.3913E-2</c:v>
                </c:pt>
                <c:pt idx="16425">
                  <c:v>-1.3906E-2</c:v>
                </c:pt>
                <c:pt idx="16426">
                  <c:v>-1.3899999999999999E-2</c:v>
                </c:pt>
                <c:pt idx="16427">
                  <c:v>-1.3899999999999999E-2</c:v>
                </c:pt>
                <c:pt idx="16428">
                  <c:v>-1.3893000000000001E-2</c:v>
                </c:pt>
                <c:pt idx="16429">
                  <c:v>-1.3887E-2</c:v>
                </c:pt>
                <c:pt idx="16430">
                  <c:v>-1.388E-2</c:v>
                </c:pt>
                <c:pt idx="16431">
                  <c:v>-1.3873E-2</c:v>
                </c:pt>
                <c:pt idx="16432">
                  <c:v>-1.3867000000000001E-2</c:v>
                </c:pt>
                <c:pt idx="16433">
                  <c:v>-1.3867000000000001E-2</c:v>
                </c:pt>
                <c:pt idx="16434">
                  <c:v>-1.3860000000000001E-2</c:v>
                </c:pt>
                <c:pt idx="16435">
                  <c:v>-1.3860000000000001E-2</c:v>
                </c:pt>
                <c:pt idx="16436">
                  <c:v>-1.3854E-2</c:v>
                </c:pt>
                <c:pt idx="16437">
                  <c:v>-1.3854E-2</c:v>
                </c:pt>
                <c:pt idx="16438">
                  <c:v>-1.3847E-2</c:v>
                </c:pt>
                <c:pt idx="16439">
                  <c:v>-1.3847E-2</c:v>
                </c:pt>
                <c:pt idx="16440">
                  <c:v>-1.3847E-2</c:v>
                </c:pt>
                <c:pt idx="16441">
                  <c:v>-1.3847E-2</c:v>
                </c:pt>
                <c:pt idx="16442">
                  <c:v>-1.3847E-2</c:v>
                </c:pt>
                <c:pt idx="16443">
                  <c:v>-1.3854E-2</c:v>
                </c:pt>
                <c:pt idx="16444">
                  <c:v>-1.3854E-2</c:v>
                </c:pt>
                <c:pt idx="16445">
                  <c:v>-1.3854E-2</c:v>
                </c:pt>
                <c:pt idx="16446">
                  <c:v>-1.3860000000000001E-2</c:v>
                </c:pt>
                <c:pt idx="16447">
                  <c:v>-1.3867000000000001E-2</c:v>
                </c:pt>
                <c:pt idx="16448">
                  <c:v>-1.3867000000000001E-2</c:v>
                </c:pt>
                <c:pt idx="16449">
                  <c:v>-1.3873E-2</c:v>
                </c:pt>
                <c:pt idx="16450">
                  <c:v>-1.388E-2</c:v>
                </c:pt>
                <c:pt idx="16451">
                  <c:v>-1.3887E-2</c:v>
                </c:pt>
                <c:pt idx="16452">
                  <c:v>-1.3893000000000001E-2</c:v>
                </c:pt>
                <c:pt idx="16453">
                  <c:v>-1.3893000000000001E-2</c:v>
                </c:pt>
                <c:pt idx="16454">
                  <c:v>-1.3899999999999999E-2</c:v>
                </c:pt>
                <c:pt idx="16455">
                  <c:v>-1.3899999999999999E-2</c:v>
                </c:pt>
                <c:pt idx="16456">
                  <c:v>-1.3906E-2</c:v>
                </c:pt>
                <c:pt idx="16457">
                  <c:v>-1.3913E-2</c:v>
                </c:pt>
                <c:pt idx="16458">
                  <c:v>-1.3913E-2</c:v>
                </c:pt>
                <c:pt idx="16459">
                  <c:v>-1.3913E-2</c:v>
                </c:pt>
                <c:pt idx="16460">
                  <c:v>-1.392E-2</c:v>
                </c:pt>
                <c:pt idx="16461">
                  <c:v>-1.3913E-2</c:v>
                </c:pt>
                <c:pt idx="16462">
                  <c:v>-1.3913E-2</c:v>
                </c:pt>
                <c:pt idx="16463">
                  <c:v>-1.3913E-2</c:v>
                </c:pt>
                <c:pt idx="16464">
                  <c:v>-1.3913E-2</c:v>
                </c:pt>
                <c:pt idx="16465">
                  <c:v>-1.3906E-2</c:v>
                </c:pt>
                <c:pt idx="16466">
                  <c:v>-1.3906E-2</c:v>
                </c:pt>
                <c:pt idx="16467">
                  <c:v>-1.3899999999999999E-2</c:v>
                </c:pt>
                <c:pt idx="16468">
                  <c:v>-1.3893000000000001E-2</c:v>
                </c:pt>
                <c:pt idx="16469">
                  <c:v>-1.3887E-2</c:v>
                </c:pt>
                <c:pt idx="16470">
                  <c:v>-1.3873E-2</c:v>
                </c:pt>
                <c:pt idx="16471">
                  <c:v>-1.3867000000000001E-2</c:v>
                </c:pt>
                <c:pt idx="16472">
                  <c:v>-1.3860000000000001E-2</c:v>
                </c:pt>
                <c:pt idx="16473">
                  <c:v>-1.3854E-2</c:v>
                </c:pt>
                <c:pt idx="16474">
                  <c:v>-1.3847E-2</c:v>
                </c:pt>
                <c:pt idx="16475">
                  <c:v>-1.3834000000000001E-2</c:v>
                </c:pt>
                <c:pt idx="16476">
                  <c:v>-1.3827000000000001E-2</c:v>
                </c:pt>
                <c:pt idx="16477">
                  <c:v>-1.3821E-2</c:v>
                </c:pt>
                <c:pt idx="16478">
                  <c:v>-1.3814E-2</c:v>
                </c:pt>
                <c:pt idx="16479">
                  <c:v>-1.3808000000000001E-2</c:v>
                </c:pt>
                <c:pt idx="16480">
                  <c:v>-1.3808000000000001E-2</c:v>
                </c:pt>
                <c:pt idx="16481">
                  <c:v>-1.3801000000000001E-2</c:v>
                </c:pt>
                <c:pt idx="16482">
                  <c:v>-1.3801000000000001E-2</c:v>
                </c:pt>
                <c:pt idx="16483">
                  <c:v>-1.3801000000000001E-2</c:v>
                </c:pt>
                <c:pt idx="16484">
                  <c:v>-1.3801000000000001E-2</c:v>
                </c:pt>
                <c:pt idx="16485">
                  <c:v>-1.3801000000000001E-2</c:v>
                </c:pt>
                <c:pt idx="16486">
                  <c:v>-1.3801000000000001E-2</c:v>
                </c:pt>
                <c:pt idx="16487">
                  <c:v>-1.3801000000000001E-2</c:v>
                </c:pt>
                <c:pt idx="16488">
                  <c:v>-1.3808000000000001E-2</c:v>
                </c:pt>
                <c:pt idx="16489">
                  <c:v>-1.3814E-2</c:v>
                </c:pt>
                <c:pt idx="16490">
                  <c:v>-1.3821E-2</c:v>
                </c:pt>
                <c:pt idx="16491">
                  <c:v>-1.3827000000000001E-2</c:v>
                </c:pt>
                <c:pt idx="16492">
                  <c:v>-1.3834000000000001E-2</c:v>
                </c:pt>
                <c:pt idx="16493">
                  <c:v>-1.384E-2</c:v>
                </c:pt>
                <c:pt idx="16494">
                  <c:v>-1.3847E-2</c:v>
                </c:pt>
                <c:pt idx="16495">
                  <c:v>-1.3860000000000001E-2</c:v>
                </c:pt>
                <c:pt idx="16496">
                  <c:v>-1.3867000000000001E-2</c:v>
                </c:pt>
                <c:pt idx="16497">
                  <c:v>-1.3873E-2</c:v>
                </c:pt>
                <c:pt idx="16498">
                  <c:v>-1.388E-2</c:v>
                </c:pt>
                <c:pt idx="16499">
                  <c:v>-1.3887E-2</c:v>
                </c:pt>
                <c:pt idx="16500">
                  <c:v>-1.3893000000000001E-2</c:v>
                </c:pt>
                <c:pt idx="16501">
                  <c:v>-1.3899999999999999E-2</c:v>
                </c:pt>
                <c:pt idx="16502">
                  <c:v>-1.3899999999999999E-2</c:v>
                </c:pt>
                <c:pt idx="16503">
                  <c:v>-1.3899999999999999E-2</c:v>
                </c:pt>
                <c:pt idx="16504">
                  <c:v>-1.3906E-2</c:v>
                </c:pt>
                <c:pt idx="16505">
                  <c:v>-1.3906E-2</c:v>
                </c:pt>
                <c:pt idx="16506">
                  <c:v>-1.3906E-2</c:v>
                </c:pt>
                <c:pt idx="16507">
                  <c:v>-1.3899999999999999E-2</c:v>
                </c:pt>
                <c:pt idx="16508">
                  <c:v>-1.3899999999999999E-2</c:v>
                </c:pt>
                <c:pt idx="16509">
                  <c:v>-1.3893000000000001E-2</c:v>
                </c:pt>
                <c:pt idx="16510">
                  <c:v>-1.3887E-2</c:v>
                </c:pt>
                <c:pt idx="16511">
                  <c:v>-1.388E-2</c:v>
                </c:pt>
                <c:pt idx="16512">
                  <c:v>-1.3873E-2</c:v>
                </c:pt>
                <c:pt idx="16513">
                  <c:v>-1.3867000000000001E-2</c:v>
                </c:pt>
                <c:pt idx="16514">
                  <c:v>-1.3860000000000001E-2</c:v>
                </c:pt>
                <c:pt idx="16515">
                  <c:v>-1.3854E-2</c:v>
                </c:pt>
                <c:pt idx="16516">
                  <c:v>-1.3847E-2</c:v>
                </c:pt>
                <c:pt idx="16517">
                  <c:v>-1.3834000000000001E-2</c:v>
                </c:pt>
                <c:pt idx="16518">
                  <c:v>-1.3827000000000001E-2</c:v>
                </c:pt>
                <c:pt idx="16519">
                  <c:v>-1.3821E-2</c:v>
                </c:pt>
                <c:pt idx="16520">
                  <c:v>-1.3821E-2</c:v>
                </c:pt>
                <c:pt idx="16521">
                  <c:v>-1.3814E-2</c:v>
                </c:pt>
                <c:pt idx="16522">
                  <c:v>-1.3808000000000001E-2</c:v>
                </c:pt>
                <c:pt idx="16523">
                  <c:v>-1.3808000000000001E-2</c:v>
                </c:pt>
                <c:pt idx="16524">
                  <c:v>-1.3808000000000001E-2</c:v>
                </c:pt>
                <c:pt idx="16525">
                  <c:v>-1.3801000000000001E-2</c:v>
                </c:pt>
                <c:pt idx="16526">
                  <c:v>-1.3808000000000001E-2</c:v>
                </c:pt>
                <c:pt idx="16527">
                  <c:v>-1.3808000000000001E-2</c:v>
                </c:pt>
                <c:pt idx="16528">
                  <c:v>-1.3808000000000001E-2</c:v>
                </c:pt>
                <c:pt idx="16529">
                  <c:v>-1.3814E-2</c:v>
                </c:pt>
                <c:pt idx="16530">
                  <c:v>-1.3821E-2</c:v>
                </c:pt>
                <c:pt idx="16531">
                  <c:v>-1.3821E-2</c:v>
                </c:pt>
                <c:pt idx="16532">
                  <c:v>-1.3834000000000001E-2</c:v>
                </c:pt>
                <c:pt idx="16533">
                  <c:v>-1.3834000000000001E-2</c:v>
                </c:pt>
                <c:pt idx="16534">
                  <c:v>-1.384E-2</c:v>
                </c:pt>
                <c:pt idx="16535">
                  <c:v>-1.3847E-2</c:v>
                </c:pt>
                <c:pt idx="16536">
                  <c:v>-1.3860000000000001E-2</c:v>
                </c:pt>
                <c:pt idx="16537">
                  <c:v>-1.3860000000000001E-2</c:v>
                </c:pt>
                <c:pt idx="16538">
                  <c:v>-1.3867000000000001E-2</c:v>
                </c:pt>
                <c:pt idx="16539">
                  <c:v>-1.3873E-2</c:v>
                </c:pt>
                <c:pt idx="16540">
                  <c:v>-1.388E-2</c:v>
                </c:pt>
                <c:pt idx="16541">
                  <c:v>-1.388E-2</c:v>
                </c:pt>
                <c:pt idx="16542">
                  <c:v>-1.3887E-2</c:v>
                </c:pt>
                <c:pt idx="16543">
                  <c:v>-1.3887E-2</c:v>
                </c:pt>
                <c:pt idx="16544">
                  <c:v>-1.3887E-2</c:v>
                </c:pt>
                <c:pt idx="16545">
                  <c:v>-1.3887E-2</c:v>
                </c:pt>
                <c:pt idx="16546">
                  <c:v>-1.3887E-2</c:v>
                </c:pt>
                <c:pt idx="16547">
                  <c:v>-1.3887E-2</c:v>
                </c:pt>
                <c:pt idx="16548">
                  <c:v>-1.388E-2</c:v>
                </c:pt>
                <c:pt idx="16549">
                  <c:v>-1.388E-2</c:v>
                </c:pt>
                <c:pt idx="16550">
                  <c:v>-1.3873E-2</c:v>
                </c:pt>
                <c:pt idx="16551">
                  <c:v>-1.3867000000000001E-2</c:v>
                </c:pt>
                <c:pt idx="16552">
                  <c:v>-1.3867000000000001E-2</c:v>
                </c:pt>
                <c:pt idx="16553">
                  <c:v>-1.3860000000000001E-2</c:v>
                </c:pt>
                <c:pt idx="16554">
                  <c:v>-1.3854E-2</c:v>
                </c:pt>
                <c:pt idx="16555">
                  <c:v>-1.3847E-2</c:v>
                </c:pt>
                <c:pt idx="16556">
                  <c:v>-1.3847E-2</c:v>
                </c:pt>
                <c:pt idx="16557">
                  <c:v>-1.384E-2</c:v>
                </c:pt>
                <c:pt idx="16558">
                  <c:v>-1.3834000000000001E-2</c:v>
                </c:pt>
                <c:pt idx="16559">
                  <c:v>-1.3834000000000001E-2</c:v>
                </c:pt>
                <c:pt idx="16560">
                  <c:v>-1.3834000000000001E-2</c:v>
                </c:pt>
                <c:pt idx="16561">
                  <c:v>-1.3834000000000001E-2</c:v>
                </c:pt>
                <c:pt idx="16562">
                  <c:v>-1.3834000000000001E-2</c:v>
                </c:pt>
                <c:pt idx="16563">
                  <c:v>-1.3834000000000001E-2</c:v>
                </c:pt>
                <c:pt idx="16564">
                  <c:v>-1.3834000000000001E-2</c:v>
                </c:pt>
                <c:pt idx="16565">
                  <c:v>-1.384E-2</c:v>
                </c:pt>
                <c:pt idx="16566">
                  <c:v>-1.384E-2</c:v>
                </c:pt>
                <c:pt idx="16567">
                  <c:v>-1.3847E-2</c:v>
                </c:pt>
                <c:pt idx="16568">
                  <c:v>-1.3854E-2</c:v>
                </c:pt>
                <c:pt idx="16569">
                  <c:v>-1.3860000000000001E-2</c:v>
                </c:pt>
                <c:pt idx="16570">
                  <c:v>-1.3867000000000001E-2</c:v>
                </c:pt>
                <c:pt idx="16571">
                  <c:v>-1.3873E-2</c:v>
                </c:pt>
                <c:pt idx="16572">
                  <c:v>-1.388E-2</c:v>
                </c:pt>
                <c:pt idx="16573">
                  <c:v>-1.3887E-2</c:v>
                </c:pt>
                <c:pt idx="16574">
                  <c:v>-1.3893000000000001E-2</c:v>
                </c:pt>
                <c:pt idx="16575">
                  <c:v>-1.3899999999999999E-2</c:v>
                </c:pt>
                <c:pt idx="16576">
                  <c:v>-1.3906E-2</c:v>
                </c:pt>
                <c:pt idx="16577">
                  <c:v>-1.3906E-2</c:v>
                </c:pt>
                <c:pt idx="16578">
                  <c:v>-1.3913E-2</c:v>
                </c:pt>
                <c:pt idx="16579">
                  <c:v>-1.3913E-2</c:v>
                </c:pt>
                <c:pt idx="16580">
                  <c:v>-1.392E-2</c:v>
                </c:pt>
                <c:pt idx="16581">
                  <c:v>-1.3913E-2</c:v>
                </c:pt>
                <c:pt idx="16582">
                  <c:v>-1.3913E-2</c:v>
                </c:pt>
                <c:pt idx="16583">
                  <c:v>-1.3913E-2</c:v>
                </c:pt>
                <c:pt idx="16584">
                  <c:v>-1.3913E-2</c:v>
                </c:pt>
                <c:pt idx="16585">
                  <c:v>-1.3906E-2</c:v>
                </c:pt>
                <c:pt idx="16586">
                  <c:v>-1.3899999999999999E-2</c:v>
                </c:pt>
                <c:pt idx="16587">
                  <c:v>-1.3893000000000001E-2</c:v>
                </c:pt>
                <c:pt idx="16588">
                  <c:v>-1.3887E-2</c:v>
                </c:pt>
                <c:pt idx="16589">
                  <c:v>-1.388E-2</c:v>
                </c:pt>
                <c:pt idx="16590">
                  <c:v>-1.3873E-2</c:v>
                </c:pt>
                <c:pt idx="16591">
                  <c:v>-1.3867000000000001E-2</c:v>
                </c:pt>
                <c:pt idx="16592">
                  <c:v>-1.3854E-2</c:v>
                </c:pt>
                <c:pt idx="16593">
                  <c:v>-1.3847E-2</c:v>
                </c:pt>
                <c:pt idx="16594">
                  <c:v>-1.384E-2</c:v>
                </c:pt>
                <c:pt idx="16595">
                  <c:v>-1.3834000000000001E-2</c:v>
                </c:pt>
                <c:pt idx="16596">
                  <c:v>-1.3827000000000001E-2</c:v>
                </c:pt>
                <c:pt idx="16597">
                  <c:v>-1.3821E-2</c:v>
                </c:pt>
                <c:pt idx="16598">
                  <c:v>-1.3814E-2</c:v>
                </c:pt>
                <c:pt idx="16599">
                  <c:v>-1.3808000000000001E-2</c:v>
                </c:pt>
                <c:pt idx="16600">
                  <c:v>-1.3808000000000001E-2</c:v>
                </c:pt>
                <c:pt idx="16601">
                  <c:v>-1.3801000000000001E-2</c:v>
                </c:pt>
                <c:pt idx="16602">
                  <c:v>-1.3801000000000001E-2</c:v>
                </c:pt>
                <c:pt idx="16603">
                  <c:v>-1.3794000000000001E-2</c:v>
                </c:pt>
                <c:pt idx="16604">
                  <c:v>-1.3794000000000001E-2</c:v>
                </c:pt>
                <c:pt idx="16605">
                  <c:v>-1.3794000000000001E-2</c:v>
                </c:pt>
                <c:pt idx="16606">
                  <c:v>-1.3794000000000001E-2</c:v>
                </c:pt>
                <c:pt idx="16607">
                  <c:v>-1.3794000000000001E-2</c:v>
                </c:pt>
                <c:pt idx="16608">
                  <c:v>-1.3794000000000001E-2</c:v>
                </c:pt>
                <c:pt idx="16609">
                  <c:v>-1.3801000000000001E-2</c:v>
                </c:pt>
                <c:pt idx="16610">
                  <c:v>-1.3801000000000001E-2</c:v>
                </c:pt>
                <c:pt idx="16611">
                  <c:v>-1.3808000000000001E-2</c:v>
                </c:pt>
                <c:pt idx="16612">
                  <c:v>-1.3808000000000001E-2</c:v>
                </c:pt>
                <c:pt idx="16613">
                  <c:v>-1.3808000000000001E-2</c:v>
                </c:pt>
                <c:pt idx="16614">
                  <c:v>-1.3814E-2</c:v>
                </c:pt>
                <c:pt idx="16615">
                  <c:v>-1.3814E-2</c:v>
                </c:pt>
                <c:pt idx="16616">
                  <c:v>-1.3821E-2</c:v>
                </c:pt>
                <c:pt idx="16617">
                  <c:v>-1.3821E-2</c:v>
                </c:pt>
                <c:pt idx="16618">
                  <c:v>-1.3821E-2</c:v>
                </c:pt>
                <c:pt idx="16619">
                  <c:v>-1.3821E-2</c:v>
                </c:pt>
                <c:pt idx="16620">
                  <c:v>-1.3827000000000001E-2</c:v>
                </c:pt>
                <c:pt idx="16621">
                  <c:v>-1.3827000000000001E-2</c:v>
                </c:pt>
                <c:pt idx="16622">
                  <c:v>-1.3827000000000001E-2</c:v>
                </c:pt>
                <c:pt idx="16623">
                  <c:v>-1.3827000000000001E-2</c:v>
                </c:pt>
                <c:pt idx="16624">
                  <c:v>-1.3827000000000001E-2</c:v>
                </c:pt>
                <c:pt idx="16625">
                  <c:v>-1.3827000000000001E-2</c:v>
                </c:pt>
                <c:pt idx="16626">
                  <c:v>-1.3834000000000001E-2</c:v>
                </c:pt>
                <c:pt idx="16627">
                  <c:v>-1.3834000000000001E-2</c:v>
                </c:pt>
                <c:pt idx="16628">
                  <c:v>-1.3834000000000001E-2</c:v>
                </c:pt>
                <c:pt idx="16629">
                  <c:v>-1.3834000000000001E-2</c:v>
                </c:pt>
                <c:pt idx="16630">
                  <c:v>-1.3834000000000001E-2</c:v>
                </c:pt>
                <c:pt idx="16631">
                  <c:v>-1.3834000000000001E-2</c:v>
                </c:pt>
                <c:pt idx="16632">
                  <c:v>-1.384E-2</c:v>
                </c:pt>
                <c:pt idx="16633">
                  <c:v>-1.384E-2</c:v>
                </c:pt>
                <c:pt idx="16634">
                  <c:v>-1.384E-2</c:v>
                </c:pt>
                <c:pt idx="16635">
                  <c:v>-1.384E-2</c:v>
                </c:pt>
                <c:pt idx="16636">
                  <c:v>-1.3847E-2</c:v>
                </c:pt>
                <c:pt idx="16637">
                  <c:v>-1.3847E-2</c:v>
                </c:pt>
                <c:pt idx="16638">
                  <c:v>-1.3854E-2</c:v>
                </c:pt>
                <c:pt idx="16639">
                  <c:v>-1.3854E-2</c:v>
                </c:pt>
                <c:pt idx="16640">
                  <c:v>-1.3854E-2</c:v>
                </c:pt>
                <c:pt idx="16641">
                  <c:v>-1.3860000000000001E-2</c:v>
                </c:pt>
                <c:pt idx="16642">
                  <c:v>-1.3867000000000001E-2</c:v>
                </c:pt>
                <c:pt idx="16643">
                  <c:v>-1.3867000000000001E-2</c:v>
                </c:pt>
                <c:pt idx="16644">
                  <c:v>-1.3867000000000001E-2</c:v>
                </c:pt>
                <c:pt idx="16645">
                  <c:v>-1.3873E-2</c:v>
                </c:pt>
                <c:pt idx="16646">
                  <c:v>-1.3873E-2</c:v>
                </c:pt>
                <c:pt idx="16647">
                  <c:v>-1.3873E-2</c:v>
                </c:pt>
                <c:pt idx="16648">
                  <c:v>-1.388E-2</c:v>
                </c:pt>
                <c:pt idx="16649">
                  <c:v>-1.3873E-2</c:v>
                </c:pt>
                <c:pt idx="16650">
                  <c:v>-1.3873E-2</c:v>
                </c:pt>
                <c:pt idx="16651">
                  <c:v>-1.3873E-2</c:v>
                </c:pt>
                <c:pt idx="16652">
                  <c:v>-1.3873E-2</c:v>
                </c:pt>
                <c:pt idx="16653">
                  <c:v>-1.3873E-2</c:v>
                </c:pt>
                <c:pt idx="16654">
                  <c:v>-1.3873E-2</c:v>
                </c:pt>
                <c:pt idx="16655">
                  <c:v>-1.3867000000000001E-2</c:v>
                </c:pt>
                <c:pt idx="16656">
                  <c:v>-1.3860000000000001E-2</c:v>
                </c:pt>
                <c:pt idx="16657">
                  <c:v>-1.3860000000000001E-2</c:v>
                </c:pt>
                <c:pt idx="16658">
                  <c:v>-1.3860000000000001E-2</c:v>
                </c:pt>
                <c:pt idx="16659">
                  <c:v>-1.3854E-2</c:v>
                </c:pt>
                <c:pt idx="16660">
                  <c:v>-1.3854E-2</c:v>
                </c:pt>
                <c:pt idx="16661">
                  <c:v>-1.3847E-2</c:v>
                </c:pt>
                <c:pt idx="16662">
                  <c:v>-1.384E-2</c:v>
                </c:pt>
                <c:pt idx="16663">
                  <c:v>-1.384E-2</c:v>
                </c:pt>
                <c:pt idx="16664">
                  <c:v>-1.384E-2</c:v>
                </c:pt>
                <c:pt idx="16665">
                  <c:v>-1.3834000000000001E-2</c:v>
                </c:pt>
                <c:pt idx="16666">
                  <c:v>-1.3834000000000001E-2</c:v>
                </c:pt>
                <c:pt idx="16667">
                  <c:v>-1.3834000000000001E-2</c:v>
                </c:pt>
                <c:pt idx="16668">
                  <c:v>-1.3834000000000001E-2</c:v>
                </c:pt>
                <c:pt idx="16669">
                  <c:v>-1.3834000000000001E-2</c:v>
                </c:pt>
                <c:pt idx="16670">
                  <c:v>-1.384E-2</c:v>
                </c:pt>
                <c:pt idx="16671">
                  <c:v>-1.384E-2</c:v>
                </c:pt>
                <c:pt idx="16672">
                  <c:v>-1.3847E-2</c:v>
                </c:pt>
                <c:pt idx="16673">
                  <c:v>-1.3847E-2</c:v>
                </c:pt>
                <c:pt idx="16674">
                  <c:v>-1.3854E-2</c:v>
                </c:pt>
                <c:pt idx="16675">
                  <c:v>-1.3860000000000001E-2</c:v>
                </c:pt>
                <c:pt idx="16676">
                  <c:v>-1.3867000000000001E-2</c:v>
                </c:pt>
                <c:pt idx="16677">
                  <c:v>-1.3867000000000001E-2</c:v>
                </c:pt>
                <c:pt idx="16678">
                  <c:v>-1.3873E-2</c:v>
                </c:pt>
                <c:pt idx="16679">
                  <c:v>-1.388E-2</c:v>
                </c:pt>
                <c:pt idx="16680">
                  <c:v>-1.3887E-2</c:v>
                </c:pt>
                <c:pt idx="16681">
                  <c:v>-1.3893000000000001E-2</c:v>
                </c:pt>
                <c:pt idx="16682">
                  <c:v>-1.3893000000000001E-2</c:v>
                </c:pt>
                <c:pt idx="16683">
                  <c:v>-1.3899999999999999E-2</c:v>
                </c:pt>
                <c:pt idx="16684">
                  <c:v>-1.3906E-2</c:v>
                </c:pt>
                <c:pt idx="16685">
                  <c:v>-1.3906E-2</c:v>
                </c:pt>
                <c:pt idx="16686">
                  <c:v>-1.3906E-2</c:v>
                </c:pt>
                <c:pt idx="16687">
                  <c:v>-1.3906E-2</c:v>
                </c:pt>
                <c:pt idx="16688">
                  <c:v>-1.3906E-2</c:v>
                </c:pt>
                <c:pt idx="16689">
                  <c:v>-1.3906E-2</c:v>
                </c:pt>
                <c:pt idx="16690">
                  <c:v>-1.3906E-2</c:v>
                </c:pt>
                <c:pt idx="16691">
                  <c:v>-1.3899999999999999E-2</c:v>
                </c:pt>
                <c:pt idx="16692">
                  <c:v>-1.3899999999999999E-2</c:v>
                </c:pt>
                <c:pt idx="16693">
                  <c:v>-1.3893000000000001E-2</c:v>
                </c:pt>
                <c:pt idx="16694">
                  <c:v>-1.3887E-2</c:v>
                </c:pt>
                <c:pt idx="16695">
                  <c:v>-1.388E-2</c:v>
                </c:pt>
                <c:pt idx="16696">
                  <c:v>-1.3873E-2</c:v>
                </c:pt>
                <c:pt idx="16697">
                  <c:v>-1.3867000000000001E-2</c:v>
                </c:pt>
                <c:pt idx="16698">
                  <c:v>-1.3860000000000001E-2</c:v>
                </c:pt>
                <c:pt idx="16699">
                  <c:v>-1.3854E-2</c:v>
                </c:pt>
                <c:pt idx="16700">
                  <c:v>-1.3847E-2</c:v>
                </c:pt>
                <c:pt idx="16701">
                  <c:v>-1.384E-2</c:v>
                </c:pt>
                <c:pt idx="16702">
                  <c:v>-1.3834000000000001E-2</c:v>
                </c:pt>
                <c:pt idx="16703">
                  <c:v>-1.3827000000000001E-2</c:v>
                </c:pt>
                <c:pt idx="16704">
                  <c:v>-1.3821E-2</c:v>
                </c:pt>
                <c:pt idx="16705">
                  <c:v>-1.3814E-2</c:v>
                </c:pt>
                <c:pt idx="16706">
                  <c:v>-1.3814E-2</c:v>
                </c:pt>
                <c:pt idx="16707">
                  <c:v>-1.3814E-2</c:v>
                </c:pt>
                <c:pt idx="16708">
                  <c:v>-1.3808000000000001E-2</c:v>
                </c:pt>
                <c:pt idx="16709">
                  <c:v>-1.3808000000000001E-2</c:v>
                </c:pt>
                <c:pt idx="16710">
                  <c:v>-1.3808000000000001E-2</c:v>
                </c:pt>
                <c:pt idx="16711">
                  <c:v>-1.3808000000000001E-2</c:v>
                </c:pt>
                <c:pt idx="16712">
                  <c:v>-1.3814E-2</c:v>
                </c:pt>
                <c:pt idx="16713">
                  <c:v>-1.3814E-2</c:v>
                </c:pt>
                <c:pt idx="16714">
                  <c:v>-1.3814E-2</c:v>
                </c:pt>
                <c:pt idx="16715">
                  <c:v>-1.3821E-2</c:v>
                </c:pt>
                <c:pt idx="16716">
                  <c:v>-1.3827000000000001E-2</c:v>
                </c:pt>
                <c:pt idx="16717">
                  <c:v>-1.3827000000000001E-2</c:v>
                </c:pt>
                <c:pt idx="16718">
                  <c:v>-1.3834000000000001E-2</c:v>
                </c:pt>
                <c:pt idx="16719">
                  <c:v>-1.3834000000000001E-2</c:v>
                </c:pt>
                <c:pt idx="16720">
                  <c:v>-1.384E-2</c:v>
                </c:pt>
                <c:pt idx="16721">
                  <c:v>-1.384E-2</c:v>
                </c:pt>
                <c:pt idx="16722">
                  <c:v>-1.3847E-2</c:v>
                </c:pt>
                <c:pt idx="16723">
                  <c:v>-1.3847E-2</c:v>
                </c:pt>
                <c:pt idx="16724">
                  <c:v>-1.3847E-2</c:v>
                </c:pt>
                <c:pt idx="16725">
                  <c:v>-1.384E-2</c:v>
                </c:pt>
                <c:pt idx="16726">
                  <c:v>-1.384E-2</c:v>
                </c:pt>
                <c:pt idx="16727">
                  <c:v>-1.384E-2</c:v>
                </c:pt>
                <c:pt idx="16728">
                  <c:v>-1.384E-2</c:v>
                </c:pt>
                <c:pt idx="16729">
                  <c:v>-1.3834000000000001E-2</c:v>
                </c:pt>
                <c:pt idx="16730">
                  <c:v>-1.3827000000000001E-2</c:v>
                </c:pt>
                <c:pt idx="16731">
                  <c:v>-1.3821E-2</c:v>
                </c:pt>
                <c:pt idx="16732">
                  <c:v>-1.3814E-2</c:v>
                </c:pt>
                <c:pt idx="16733">
                  <c:v>-1.3808000000000001E-2</c:v>
                </c:pt>
                <c:pt idx="16734">
                  <c:v>-1.3801000000000001E-2</c:v>
                </c:pt>
                <c:pt idx="16735">
                  <c:v>-1.3788E-2</c:v>
                </c:pt>
                <c:pt idx="16736">
                  <c:v>-1.3781E-2</c:v>
                </c:pt>
                <c:pt idx="16737">
                  <c:v>-1.3775000000000001E-2</c:v>
                </c:pt>
                <c:pt idx="16738">
                  <c:v>-1.3768000000000001E-2</c:v>
                </c:pt>
                <c:pt idx="16739">
                  <c:v>-1.3761000000000001E-2</c:v>
                </c:pt>
                <c:pt idx="16740">
                  <c:v>-1.3755E-2</c:v>
                </c:pt>
                <c:pt idx="16741">
                  <c:v>-1.3748E-2</c:v>
                </c:pt>
                <c:pt idx="16742">
                  <c:v>-1.3748E-2</c:v>
                </c:pt>
                <c:pt idx="16743">
                  <c:v>-1.3742000000000001E-2</c:v>
                </c:pt>
                <c:pt idx="16744">
                  <c:v>-1.3742000000000001E-2</c:v>
                </c:pt>
                <c:pt idx="16745">
                  <c:v>-1.3742000000000001E-2</c:v>
                </c:pt>
                <c:pt idx="16746">
                  <c:v>-1.3742000000000001E-2</c:v>
                </c:pt>
                <c:pt idx="16747">
                  <c:v>-1.3742000000000001E-2</c:v>
                </c:pt>
                <c:pt idx="16748">
                  <c:v>-1.3748E-2</c:v>
                </c:pt>
                <c:pt idx="16749">
                  <c:v>-1.3748E-2</c:v>
                </c:pt>
                <c:pt idx="16750">
                  <c:v>-1.3761000000000001E-2</c:v>
                </c:pt>
                <c:pt idx="16751">
                  <c:v>-1.3761000000000001E-2</c:v>
                </c:pt>
                <c:pt idx="16752">
                  <c:v>-1.3775000000000001E-2</c:v>
                </c:pt>
                <c:pt idx="16753">
                  <c:v>-1.3781E-2</c:v>
                </c:pt>
                <c:pt idx="16754">
                  <c:v>-1.3788E-2</c:v>
                </c:pt>
                <c:pt idx="16755">
                  <c:v>-1.3801000000000001E-2</c:v>
                </c:pt>
                <c:pt idx="16756">
                  <c:v>-1.3808000000000001E-2</c:v>
                </c:pt>
                <c:pt idx="16757">
                  <c:v>-1.3821E-2</c:v>
                </c:pt>
                <c:pt idx="16758">
                  <c:v>-1.3827000000000001E-2</c:v>
                </c:pt>
                <c:pt idx="16759">
                  <c:v>-1.3834000000000001E-2</c:v>
                </c:pt>
                <c:pt idx="16760">
                  <c:v>-1.3847E-2</c:v>
                </c:pt>
                <c:pt idx="16761">
                  <c:v>-1.3847E-2</c:v>
                </c:pt>
                <c:pt idx="16762">
                  <c:v>-1.3854E-2</c:v>
                </c:pt>
                <c:pt idx="16763">
                  <c:v>-1.3860000000000001E-2</c:v>
                </c:pt>
                <c:pt idx="16764">
                  <c:v>-1.3867000000000001E-2</c:v>
                </c:pt>
                <c:pt idx="16765">
                  <c:v>-1.3867000000000001E-2</c:v>
                </c:pt>
                <c:pt idx="16766">
                  <c:v>-1.3867000000000001E-2</c:v>
                </c:pt>
                <c:pt idx="16767">
                  <c:v>-1.3867000000000001E-2</c:v>
                </c:pt>
                <c:pt idx="16768">
                  <c:v>-1.3867000000000001E-2</c:v>
                </c:pt>
                <c:pt idx="16769">
                  <c:v>-1.3860000000000001E-2</c:v>
                </c:pt>
                <c:pt idx="16770">
                  <c:v>-1.3854E-2</c:v>
                </c:pt>
                <c:pt idx="16771">
                  <c:v>-1.3847E-2</c:v>
                </c:pt>
                <c:pt idx="16772">
                  <c:v>-1.384E-2</c:v>
                </c:pt>
                <c:pt idx="16773">
                  <c:v>-1.3834000000000001E-2</c:v>
                </c:pt>
                <c:pt idx="16774">
                  <c:v>-1.3827000000000001E-2</c:v>
                </c:pt>
                <c:pt idx="16775">
                  <c:v>-1.3814E-2</c:v>
                </c:pt>
                <c:pt idx="16776">
                  <c:v>-1.3808000000000001E-2</c:v>
                </c:pt>
                <c:pt idx="16777">
                  <c:v>-1.3794000000000001E-2</c:v>
                </c:pt>
                <c:pt idx="16778">
                  <c:v>-1.3788E-2</c:v>
                </c:pt>
                <c:pt idx="16779">
                  <c:v>-1.3775000000000001E-2</c:v>
                </c:pt>
                <c:pt idx="16780">
                  <c:v>-1.3768000000000001E-2</c:v>
                </c:pt>
                <c:pt idx="16781">
                  <c:v>-1.3761000000000001E-2</c:v>
                </c:pt>
                <c:pt idx="16782">
                  <c:v>-1.3755E-2</c:v>
                </c:pt>
                <c:pt idx="16783">
                  <c:v>-1.3748E-2</c:v>
                </c:pt>
                <c:pt idx="16784">
                  <c:v>-1.3742000000000001E-2</c:v>
                </c:pt>
                <c:pt idx="16785">
                  <c:v>-1.3742000000000001E-2</c:v>
                </c:pt>
                <c:pt idx="16786">
                  <c:v>-1.3742000000000001E-2</c:v>
                </c:pt>
                <c:pt idx="16787">
                  <c:v>-1.3735000000000001E-2</c:v>
                </c:pt>
                <c:pt idx="16788">
                  <c:v>-1.3742000000000001E-2</c:v>
                </c:pt>
                <c:pt idx="16789">
                  <c:v>-1.3742000000000001E-2</c:v>
                </c:pt>
                <c:pt idx="16790">
                  <c:v>-1.3742000000000001E-2</c:v>
                </c:pt>
                <c:pt idx="16791">
                  <c:v>-1.3748E-2</c:v>
                </c:pt>
                <c:pt idx="16792">
                  <c:v>-1.3755E-2</c:v>
                </c:pt>
                <c:pt idx="16793">
                  <c:v>-1.3755E-2</c:v>
                </c:pt>
                <c:pt idx="16794">
                  <c:v>-1.3761000000000001E-2</c:v>
                </c:pt>
                <c:pt idx="16795">
                  <c:v>-1.3768000000000001E-2</c:v>
                </c:pt>
                <c:pt idx="16796">
                  <c:v>-1.3781E-2</c:v>
                </c:pt>
                <c:pt idx="16797">
                  <c:v>-1.3788E-2</c:v>
                </c:pt>
                <c:pt idx="16798">
                  <c:v>-1.3794000000000001E-2</c:v>
                </c:pt>
                <c:pt idx="16799">
                  <c:v>-1.3801000000000001E-2</c:v>
                </c:pt>
                <c:pt idx="16800">
                  <c:v>-1.3808000000000001E-2</c:v>
                </c:pt>
                <c:pt idx="16801">
                  <c:v>-1.3814E-2</c:v>
                </c:pt>
                <c:pt idx="16802">
                  <c:v>-1.3821E-2</c:v>
                </c:pt>
                <c:pt idx="16803">
                  <c:v>-1.3821E-2</c:v>
                </c:pt>
                <c:pt idx="16804">
                  <c:v>-1.3827000000000001E-2</c:v>
                </c:pt>
                <c:pt idx="16805">
                  <c:v>-1.3827000000000001E-2</c:v>
                </c:pt>
                <c:pt idx="16806">
                  <c:v>-1.3834000000000001E-2</c:v>
                </c:pt>
                <c:pt idx="16807">
                  <c:v>-1.3834000000000001E-2</c:v>
                </c:pt>
                <c:pt idx="16808">
                  <c:v>-1.3834000000000001E-2</c:v>
                </c:pt>
                <c:pt idx="16809">
                  <c:v>-1.3827000000000001E-2</c:v>
                </c:pt>
                <c:pt idx="16810">
                  <c:v>-1.3827000000000001E-2</c:v>
                </c:pt>
                <c:pt idx="16811">
                  <c:v>-1.3827000000000001E-2</c:v>
                </c:pt>
                <c:pt idx="16812">
                  <c:v>-1.3821E-2</c:v>
                </c:pt>
                <c:pt idx="16813">
                  <c:v>-1.3814E-2</c:v>
                </c:pt>
                <c:pt idx="16814">
                  <c:v>-1.3814E-2</c:v>
                </c:pt>
                <c:pt idx="16815">
                  <c:v>-1.3808000000000001E-2</c:v>
                </c:pt>
                <c:pt idx="16816">
                  <c:v>-1.3801000000000001E-2</c:v>
                </c:pt>
                <c:pt idx="16817">
                  <c:v>-1.3794000000000001E-2</c:v>
                </c:pt>
                <c:pt idx="16818">
                  <c:v>-1.3788E-2</c:v>
                </c:pt>
                <c:pt idx="16819">
                  <c:v>-1.3781E-2</c:v>
                </c:pt>
                <c:pt idx="16820">
                  <c:v>-1.3781E-2</c:v>
                </c:pt>
                <c:pt idx="16821">
                  <c:v>-1.3775000000000001E-2</c:v>
                </c:pt>
                <c:pt idx="16822">
                  <c:v>-1.3768000000000001E-2</c:v>
                </c:pt>
                <c:pt idx="16823">
                  <c:v>-1.3768000000000001E-2</c:v>
                </c:pt>
                <c:pt idx="16824">
                  <c:v>-1.3768000000000001E-2</c:v>
                </c:pt>
                <c:pt idx="16825">
                  <c:v>-1.3761000000000001E-2</c:v>
                </c:pt>
                <c:pt idx="16826">
                  <c:v>-1.3761000000000001E-2</c:v>
                </c:pt>
                <c:pt idx="16827">
                  <c:v>-1.3761000000000001E-2</c:v>
                </c:pt>
                <c:pt idx="16828">
                  <c:v>-1.3761000000000001E-2</c:v>
                </c:pt>
                <c:pt idx="16829">
                  <c:v>-1.3761000000000001E-2</c:v>
                </c:pt>
                <c:pt idx="16830">
                  <c:v>-1.3761000000000001E-2</c:v>
                </c:pt>
                <c:pt idx="16831">
                  <c:v>-1.3761000000000001E-2</c:v>
                </c:pt>
                <c:pt idx="16832">
                  <c:v>-1.3761000000000001E-2</c:v>
                </c:pt>
                <c:pt idx="16833">
                  <c:v>-1.3761000000000001E-2</c:v>
                </c:pt>
                <c:pt idx="16834">
                  <c:v>-1.3768000000000001E-2</c:v>
                </c:pt>
                <c:pt idx="16835">
                  <c:v>-1.3768000000000001E-2</c:v>
                </c:pt>
                <c:pt idx="16836">
                  <c:v>-1.3768000000000001E-2</c:v>
                </c:pt>
                <c:pt idx="16837">
                  <c:v>-1.3768000000000001E-2</c:v>
                </c:pt>
                <c:pt idx="16838">
                  <c:v>-1.3768000000000001E-2</c:v>
                </c:pt>
                <c:pt idx="16839">
                  <c:v>-1.3768000000000001E-2</c:v>
                </c:pt>
                <c:pt idx="16840">
                  <c:v>-1.3768000000000001E-2</c:v>
                </c:pt>
                <c:pt idx="16841">
                  <c:v>-1.3761000000000001E-2</c:v>
                </c:pt>
                <c:pt idx="16842">
                  <c:v>-1.3761000000000001E-2</c:v>
                </c:pt>
                <c:pt idx="16843">
                  <c:v>-1.3755E-2</c:v>
                </c:pt>
                <c:pt idx="16844">
                  <c:v>-1.3755E-2</c:v>
                </c:pt>
                <c:pt idx="16845">
                  <c:v>-1.3748E-2</c:v>
                </c:pt>
                <c:pt idx="16846">
                  <c:v>-1.3748E-2</c:v>
                </c:pt>
                <c:pt idx="16847">
                  <c:v>-1.3742000000000001E-2</c:v>
                </c:pt>
                <c:pt idx="16848">
                  <c:v>-1.3735000000000001E-2</c:v>
                </c:pt>
                <c:pt idx="16849">
                  <c:v>-1.3728000000000001E-2</c:v>
                </c:pt>
                <c:pt idx="16850">
                  <c:v>-1.3722E-2</c:v>
                </c:pt>
                <c:pt idx="16851">
                  <c:v>-1.3715E-2</c:v>
                </c:pt>
                <c:pt idx="16852">
                  <c:v>-1.3709000000000001E-2</c:v>
                </c:pt>
                <c:pt idx="16853">
                  <c:v>-1.3702000000000001E-2</c:v>
                </c:pt>
                <c:pt idx="16854">
                  <c:v>-1.3702000000000001E-2</c:v>
                </c:pt>
                <c:pt idx="16855">
                  <c:v>-1.3696E-2</c:v>
                </c:pt>
                <c:pt idx="16856">
                  <c:v>-1.3696E-2</c:v>
                </c:pt>
                <c:pt idx="16857">
                  <c:v>-1.3689E-2</c:v>
                </c:pt>
                <c:pt idx="16858">
                  <c:v>-1.3689E-2</c:v>
                </c:pt>
                <c:pt idx="16859">
                  <c:v>-1.3689E-2</c:v>
                </c:pt>
                <c:pt idx="16860">
                  <c:v>-1.3689E-2</c:v>
                </c:pt>
                <c:pt idx="16861">
                  <c:v>-1.3689E-2</c:v>
                </c:pt>
                <c:pt idx="16862">
                  <c:v>-1.3696E-2</c:v>
                </c:pt>
                <c:pt idx="16863">
                  <c:v>-1.3696E-2</c:v>
                </c:pt>
                <c:pt idx="16864">
                  <c:v>-1.3702000000000001E-2</c:v>
                </c:pt>
                <c:pt idx="16865">
                  <c:v>-1.3709000000000001E-2</c:v>
                </c:pt>
                <c:pt idx="16866">
                  <c:v>-1.3715E-2</c:v>
                </c:pt>
                <c:pt idx="16867">
                  <c:v>-1.3722E-2</c:v>
                </c:pt>
                <c:pt idx="16868">
                  <c:v>-1.3728000000000001E-2</c:v>
                </c:pt>
                <c:pt idx="16869">
                  <c:v>-1.3735000000000001E-2</c:v>
                </c:pt>
                <c:pt idx="16870">
                  <c:v>-1.3742000000000001E-2</c:v>
                </c:pt>
                <c:pt idx="16871">
                  <c:v>-1.3755E-2</c:v>
                </c:pt>
                <c:pt idx="16872">
                  <c:v>-1.3761000000000001E-2</c:v>
                </c:pt>
                <c:pt idx="16873">
                  <c:v>-1.3768000000000001E-2</c:v>
                </c:pt>
                <c:pt idx="16874">
                  <c:v>-1.3775000000000001E-2</c:v>
                </c:pt>
                <c:pt idx="16875">
                  <c:v>-1.3775000000000001E-2</c:v>
                </c:pt>
                <c:pt idx="16876">
                  <c:v>-1.3781E-2</c:v>
                </c:pt>
                <c:pt idx="16877">
                  <c:v>-1.3788E-2</c:v>
                </c:pt>
                <c:pt idx="16878">
                  <c:v>-1.3788E-2</c:v>
                </c:pt>
                <c:pt idx="16879">
                  <c:v>-1.3788E-2</c:v>
                </c:pt>
                <c:pt idx="16880">
                  <c:v>-1.3788E-2</c:v>
                </c:pt>
                <c:pt idx="16881">
                  <c:v>-1.3788E-2</c:v>
                </c:pt>
                <c:pt idx="16882">
                  <c:v>-1.3788E-2</c:v>
                </c:pt>
                <c:pt idx="16883">
                  <c:v>-1.3781E-2</c:v>
                </c:pt>
                <c:pt idx="16884">
                  <c:v>-1.3781E-2</c:v>
                </c:pt>
                <c:pt idx="16885">
                  <c:v>-1.3775000000000001E-2</c:v>
                </c:pt>
                <c:pt idx="16886">
                  <c:v>-1.3768000000000001E-2</c:v>
                </c:pt>
                <c:pt idx="16887">
                  <c:v>-1.3761000000000001E-2</c:v>
                </c:pt>
                <c:pt idx="16888">
                  <c:v>-1.3761000000000001E-2</c:v>
                </c:pt>
                <c:pt idx="16889">
                  <c:v>-1.3748E-2</c:v>
                </c:pt>
                <c:pt idx="16890">
                  <c:v>-1.3748E-2</c:v>
                </c:pt>
                <c:pt idx="16891">
                  <c:v>-1.3742000000000001E-2</c:v>
                </c:pt>
                <c:pt idx="16892">
                  <c:v>-1.3735000000000001E-2</c:v>
                </c:pt>
                <c:pt idx="16893">
                  <c:v>-1.3728000000000001E-2</c:v>
                </c:pt>
                <c:pt idx="16894">
                  <c:v>-1.3728000000000001E-2</c:v>
                </c:pt>
                <c:pt idx="16895">
                  <c:v>-1.3722E-2</c:v>
                </c:pt>
                <c:pt idx="16896">
                  <c:v>-1.3722E-2</c:v>
                </c:pt>
                <c:pt idx="16897">
                  <c:v>-1.3722E-2</c:v>
                </c:pt>
                <c:pt idx="16898">
                  <c:v>-1.3722E-2</c:v>
                </c:pt>
                <c:pt idx="16899">
                  <c:v>-1.3722E-2</c:v>
                </c:pt>
                <c:pt idx="16900">
                  <c:v>-1.3722E-2</c:v>
                </c:pt>
                <c:pt idx="16901">
                  <c:v>-1.3728000000000001E-2</c:v>
                </c:pt>
                <c:pt idx="16902">
                  <c:v>-1.3728000000000001E-2</c:v>
                </c:pt>
                <c:pt idx="16903">
                  <c:v>-1.3735000000000001E-2</c:v>
                </c:pt>
                <c:pt idx="16904">
                  <c:v>-1.3742000000000001E-2</c:v>
                </c:pt>
                <c:pt idx="16905">
                  <c:v>-1.3748E-2</c:v>
                </c:pt>
                <c:pt idx="16906">
                  <c:v>-1.3755E-2</c:v>
                </c:pt>
                <c:pt idx="16907">
                  <c:v>-1.3761000000000001E-2</c:v>
                </c:pt>
                <c:pt idx="16908">
                  <c:v>-1.3775000000000001E-2</c:v>
                </c:pt>
                <c:pt idx="16909">
                  <c:v>-1.3781E-2</c:v>
                </c:pt>
                <c:pt idx="16910">
                  <c:v>-1.3788E-2</c:v>
                </c:pt>
                <c:pt idx="16911">
                  <c:v>-1.3794000000000001E-2</c:v>
                </c:pt>
                <c:pt idx="16912">
                  <c:v>-1.3801000000000001E-2</c:v>
                </c:pt>
                <c:pt idx="16913">
                  <c:v>-1.3808000000000001E-2</c:v>
                </c:pt>
                <c:pt idx="16914">
                  <c:v>-1.3814E-2</c:v>
                </c:pt>
                <c:pt idx="16915">
                  <c:v>-1.3821E-2</c:v>
                </c:pt>
                <c:pt idx="16916">
                  <c:v>-1.3827000000000001E-2</c:v>
                </c:pt>
                <c:pt idx="16917">
                  <c:v>-1.3834000000000001E-2</c:v>
                </c:pt>
                <c:pt idx="16918">
                  <c:v>-1.3834000000000001E-2</c:v>
                </c:pt>
                <c:pt idx="16919">
                  <c:v>-1.3834000000000001E-2</c:v>
                </c:pt>
                <c:pt idx="16920">
                  <c:v>-1.384E-2</c:v>
                </c:pt>
                <c:pt idx="16921">
                  <c:v>-1.3834000000000001E-2</c:v>
                </c:pt>
                <c:pt idx="16922">
                  <c:v>-1.3834000000000001E-2</c:v>
                </c:pt>
                <c:pt idx="16923">
                  <c:v>-1.3834000000000001E-2</c:v>
                </c:pt>
                <c:pt idx="16924">
                  <c:v>-1.3834000000000001E-2</c:v>
                </c:pt>
                <c:pt idx="16925">
                  <c:v>-1.3827000000000001E-2</c:v>
                </c:pt>
                <c:pt idx="16926">
                  <c:v>-1.3821E-2</c:v>
                </c:pt>
                <c:pt idx="16927">
                  <c:v>-1.3814E-2</c:v>
                </c:pt>
                <c:pt idx="16928">
                  <c:v>-1.3808000000000001E-2</c:v>
                </c:pt>
                <c:pt idx="16929">
                  <c:v>-1.3801000000000001E-2</c:v>
                </c:pt>
                <c:pt idx="16930">
                  <c:v>-1.3794000000000001E-2</c:v>
                </c:pt>
                <c:pt idx="16931">
                  <c:v>-1.3788E-2</c:v>
                </c:pt>
                <c:pt idx="16932">
                  <c:v>-1.3781E-2</c:v>
                </c:pt>
                <c:pt idx="16933">
                  <c:v>-1.3775000000000001E-2</c:v>
                </c:pt>
                <c:pt idx="16934">
                  <c:v>-1.3768000000000001E-2</c:v>
                </c:pt>
                <c:pt idx="16935">
                  <c:v>-1.3755E-2</c:v>
                </c:pt>
                <c:pt idx="16936">
                  <c:v>-1.3755E-2</c:v>
                </c:pt>
                <c:pt idx="16937">
                  <c:v>-1.3742000000000001E-2</c:v>
                </c:pt>
                <c:pt idx="16938">
                  <c:v>-1.3735000000000001E-2</c:v>
                </c:pt>
                <c:pt idx="16939">
                  <c:v>-1.3728000000000001E-2</c:v>
                </c:pt>
                <c:pt idx="16940">
                  <c:v>-1.3722E-2</c:v>
                </c:pt>
                <c:pt idx="16941">
                  <c:v>-1.3722E-2</c:v>
                </c:pt>
                <c:pt idx="16942">
                  <c:v>-1.3715E-2</c:v>
                </c:pt>
                <c:pt idx="16943">
                  <c:v>-1.3709000000000001E-2</c:v>
                </c:pt>
                <c:pt idx="16944">
                  <c:v>-1.3709000000000001E-2</c:v>
                </c:pt>
                <c:pt idx="16945">
                  <c:v>-1.3702000000000001E-2</c:v>
                </c:pt>
                <c:pt idx="16946">
                  <c:v>-1.3702000000000001E-2</c:v>
                </c:pt>
                <c:pt idx="16947">
                  <c:v>-1.3702000000000001E-2</c:v>
                </c:pt>
                <c:pt idx="16948">
                  <c:v>-1.3702000000000001E-2</c:v>
                </c:pt>
                <c:pt idx="16949">
                  <c:v>-1.3702000000000001E-2</c:v>
                </c:pt>
                <c:pt idx="16950">
                  <c:v>-1.3702000000000001E-2</c:v>
                </c:pt>
                <c:pt idx="16951">
                  <c:v>-1.3702000000000001E-2</c:v>
                </c:pt>
                <c:pt idx="16952">
                  <c:v>-1.3709000000000001E-2</c:v>
                </c:pt>
                <c:pt idx="16953">
                  <c:v>-1.3709000000000001E-2</c:v>
                </c:pt>
                <c:pt idx="16954">
                  <c:v>-1.3709000000000001E-2</c:v>
                </c:pt>
                <c:pt idx="16955">
                  <c:v>-1.3715E-2</c:v>
                </c:pt>
                <c:pt idx="16956">
                  <c:v>-1.3715E-2</c:v>
                </c:pt>
                <c:pt idx="16957">
                  <c:v>-1.3722E-2</c:v>
                </c:pt>
                <c:pt idx="16958">
                  <c:v>-1.3728000000000001E-2</c:v>
                </c:pt>
                <c:pt idx="16959">
                  <c:v>-1.3728000000000001E-2</c:v>
                </c:pt>
                <c:pt idx="16960">
                  <c:v>-1.3735000000000001E-2</c:v>
                </c:pt>
                <c:pt idx="16961">
                  <c:v>-1.3742000000000001E-2</c:v>
                </c:pt>
                <c:pt idx="16962">
                  <c:v>-1.3742000000000001E-2</c:v>
                </c:pt>
                <c:pt idx="16963">
                  <c:v>-1.3748E-2</c:v>
                </c:pt>
                <c:pt idx="16964">
                  <c:v>-1.3755E-2</c:v>
                </c:pt>
                <c:pt idx="16965">
                  <c:v>-1.3755E-2</c:v>
                </c:pt>
                <c:pt idx="16966">
                  <c:v>-1.3761000000000001E-2</c:v>
                </c:pt>
                <c:pt idx="16967">
                  <c:v>-1.3761000000000001E-2</c:v>
                </c:pt>
                <c:pt idx="16968">
                  <c:v>-1.3768000000000001E-2</c:v>
                </c:pt>
                <c:pt idx="16969">
                  <c:v>-1.3768000000000001E-2</c:v>
                </c:pt>
                <c:pt idx="16970">
                  <c:v>-1.3768000000000001E-2</c:v>
                </c:pt>
                <c:pt idx="16971">
                  <c:v>-1.3768000000000001E-2</c:v>
                </c:pt>
                <c:pt idx="16972">
                  <c:v>-1.3768000000000001E-2</c:v>
                </c:pt>
                <c:pt idx="16973">
                  <c:v>-1.3768000000000001E-2</c:v>
                </c:pt>
                <c:pt idx="16974">
                  <c:v>-1.3768000000000001E-2</c:v>
                </c:pt>
                <c:pt idx="16975">
                  <c:v>-1.3761000000000001E-2</c:v>
                </c:pt>
                <c:pt idx="16976">
                  <c:v>-1.3761000000000001E-2</c:v>
                </c:pt>
                <c:pt idx="16977">
                  <c:v>-1.3761000000000001E-2</c:v>
                </c:pt>
                <c:pt idx="16978">
                  <c:v>-1.3755E-2</c:v>
                </c:pt>
                <c:pt idx="16979">
                  <c:v>-1.3755E-2</c:v>
                </c:pt>
                <c:pt idx="16980">
                  <c:v>-1.3748E-2</c:v>
                </c:pt>
                <c:pt idx="16981">
                  <c:v>-1.3748E-2</c:v>
                </c:pt>
                <c:pt idx="16982">
                  <c:v>-1.3742000000000001E-2</c:v>
                </c:pt>
                <c:pt idx="16983">
                  <c:v>-1.3735000000000001E-2</c:v>
                </c:pt>
                <c:pt idx="16984">
                  <c:v>-1.3735000000000001E-2</c:v>
                </c:pt>
                <c:pt idx="16985">
                  <c:v>-1.3728000000000001E-2</c:v>
                </c:pt>
                <c:pt idx="16986">
                  <c:v>-1.3728000000000001E-2</c:v>
                </c:pt>
                <c:pt idx="16987">
                  <c:v>-1.3722E-2</c:v>
                </c:pt>
                <c:pt idx="16988">
                  <c:v>-1.3722E-2</c:v>
                </c:pt>
                <c:pt idx="16989">
                  <c:v>-1.3722E-2</c:v>
                </c:pt>
                <c:pt idx="16990">
                  <c:v>-1.3722E-2</c:v>
                </c:pt>
                <c:pt idx="16991">
                  <c:v>-1.3722E-2</c:v>
                </c:pt>
                <c:pt idx="16992">
                  <c:v>-1.3722E-2</c:v>
                </c:pt>
                <c:pt idx="16993">
                  <c:v>-1.3722E-2</c:v>
                </c:pt>
                <c:pt idx="16994">
                  <c:v>-1.3722E-2</c:v>
                </c:pt>
                <c:pt idx="16995">
                  <c:v>-1.3722E-2</c:v>
                </c:pt>
                <c:pt idx="16996">
                  <c:v>-1.3728000000000001E-2</c:v>
                </c:pt>
                <c:pt idx="16997">
                  <c:v>-1.3728000000000001E-2</c:v>
                </c:pt>
                <c:pt idx="16998">
                  <c:v>-1.3728000000000001E-2</c:v>
                </c:pt>
                <c:pt idx="16999">
                  <c:v>-1.3735000000000001E-2</c:v>
                </c:pt>
                <c:pt idx="17000">
                  <c:v>-1.3742000000000001E-2</c:v>
                </c:pt>
                <c:pt idx="17001">
                  <c:v>-1.3742000000000001E-2</c:v>
                </c:pt>
                <c:pt idx="17002">
                  <c:v>-1.3742000000000001E-2</c:v>
                </c:pt>
                <c:pt idx="17003">
                  <c:v>-1.3748E-2</c:v>
                </c:pt>
                <c:pt idx="17004">
                  <c:v>-1.3748E-2</c:v>
                </c:pt>
                <c:pt idx="17005">
                  <c:v>-1.3748E-2</c:v>
                </c:pt>
                <c:pt idx="17006">
                  <c:v>-1.3755E-2</c:v>
                </c:pt>
                <c:pt idx="17007">
                  <c:v>-1.3755E-2</c:v>
                </c:pt>
                <c:pt idx="17008">
                  <c:v>-1.3748E-2</c:v>
                </c:pt>
                <c:pt idx="17009">
                  <c:v>-1.3748E-2</c:v>
                </c:pt>
                <c:pt idx="17010">
                  <c:v>-1.3748E-2</c:v>
                </c:pt>
                <c:pt idx="17011">
                  <c:v>-1.3748E-2</c:v>
                </c:pt>
                <c:pt idx="17012">
                  <c:v>-1.3748E-2</c:v>
                </c:pt>
                <c:pt idx="17013">
                  <c:v>-1.3742000000000001E-2</c:v>
                </c:pt>
                <c:pt idx="17014">
                  <c:v>-1.3735000000000001E-2</c:v>
                </c:pt>
                <c:pt idx="17015">
                  <c:v>-1.3728000000000001E-2</c:v>
                </c:pt>
                <c:pt idx="17016">
                  <c:v>-1.3728000000000001E-2</c:v>
                </c:pt>
                <c:pt idx="17017">
                  <c:v>-1.3722E-2</c:v>
                </c:pt>
                <c:pt idx="17018">
                  <c:v>-1.3715E-2</c:v>
                </c:pt>
                <c:pt idx="17019">
                  <c:v>-1.3709000000000001E-2</c:v>
                </c:pt>
                <c:pt idx="17020">
                  <c:v>-1.3702000000000001E-2</c:v>
                </c:pt>
                <c:pt idx="17021">
                  <c:v>-1.3696E-2</c:v>
                </c:pt>
                <c:pt idx="17022">
                  <c:v>-1.3689E-2</c:v>
                </c:pt>
                <c:pt idx="17023">
                  <c:v>-1.3682E-2</c:v>
                </c:pt>
                <c:pt idx="17024">
                  <c:v>-1.3682E-2</c:v>
                </c:pt>
                <c:pt idx="17025">
                  <c:v>-1.3676000000000001E-2</c:v>
                </c:pt>
                <c:pt idx="17026">
                  <c:v>-1.3676000000000001E-2</c:v>
                </c:pt>
                <c:pt idx="17027">
                  <c:v>-1.3669000000000001E-2</c:v>
                </c:pt>
                <c:pt idx="17028">
                  <c:v>-1.3669000000000001E-2</c:v>
                </c:pt>
                <c:pt idx="17029">
                  <c:v>-1.3669000000000001E-2</c:v>
                </c:pt>
                <c:pt idx="17030">
                  <c:v>-1.3669000000000001E-2</c:v>
                </c:pt>
                <c:pt idx="17031">
                  <c:v>-1.3669000000000001E-2</c:v>
                </c:pt>
                <c:pt idx="17032">
                  <c:v>-1.3676000000000001E-2</c:v>
                </c:pt>
                <c:pt idx="17033">
                  <c:v>-1.3676000000000001E-2</c:v>
                </c:pt>
                <c:pt idx="17034">
                  <c:v>-1.3682E-2</c:v>
                </c:pt>
                <c:pt idx="17035">
                  <c:v>-1.3682E-2</c:v>
                </c:pt>
                <c:pt idx="17036">
                  <c:v>-1.3689E-2</c:v>
                </c:pt>
                <c:pt idx="17037">
                  <c:v>-1.3696E-2</c:v>
                </c:pt>
                <c:pt idx="17038">
                  <c:v>-1.3702000000000001E-2</c:v>
                </c:pt>
                <c:pt idx="17039">
                  <c:v>-1.3709000000000001E-2</c:v>
                </c:pt>
                <c:pt idx="17040">
                  <c:v>-1.3715E-2</c:v>
                </c:pt>
                <c:pt idx="17041">
                  <c:v>-1.3722E-2</c:v>
                </c:pt>
                <c:pt idx="17042">
                  <c:v>-1.3728000000000001E-2</c:v>
                </c:pt>
                <c:pt idx="17043">
                  <c:v>-1.3728000000000001E-2</c:v>
                </c:pt>
                <c:pt idx="17044">
                  <c:v>-1.3735000000000001E-2</c:v>
                </c:pt>
                <c:pt idx="17045">
                  <c:v>-1.3742000000000001E-2</c:v>
                </c:pt>
                <c:pt idx="17046">
                  <c:v>-1.3742000000000001E-2</c:v>
                </c:pt>
                <c:pt idx="17047">
                  <c:v>-1.3748E-2</c:v>
                </c:pt>
                <c:pt idx="17048">
                  <c:v>-1.3748E-2</c:v>
                </c:pt>
                <c:pt idx="17049">
                  <c:v>-1.3748E-2</c:v>
                </c:pt>
                <c:pt idx="17050">
                  <c:v>-1.3748E-2</c:v>
                </c:pt>
                <c:pt idx="17051">
                  <c:v>-1.3748E-2</c:v>
                </c:pt>
                <c:pt idx="17052">
                  <c:v>-1.3748E-2</c:v>
                </c:pt>
                <c:pt idx="17053">
                  <c:v>-1.3742000000000001E-2</c:v>
                </c:pt>
                <c:pt idx="17054">
                  <c:v>-1.3742000000000001E-2</c:v>
                </c:pt>
                <c:pt idx="17055">
                  <c:v>-1.3735000000000001E-2</c:v>
                </c:pt>
                <c:pt idx="17056">
                  <c:v>-1.3728000000000001E-2</c:v>
                </c:pt>
                <c:pt idx="17057">
                  <c:v>-1.3722E-2</c:v>
                </c:pt>
                <c:pt idx="17058">
                  <c:v>-1.3722E-2</c:v>
                </c:pt>
                <c:pt idx="17059">
                  <c:v>-1.3715E-2</c:v>
                </c:pt>
                <c:pt idx="17060">
                  <c:v>-1.3709000000000001E-2</c:v>
                </c:pt>
                <c:pt idx="17061">
                  <c:v>-1.3702000000000001E-2</c:v>
                </c:pt>
                <c:pt idx="17062">
                  <c:v>-1.3696E-2</c:v>
                </c:pt>
                <c:pt idx="17063">
                  <c:v>-1.3696E-2</c:v>
                </c:pt>
                <c:pt idx="17064">
                  <c:v>-1.3689E-2</c:v>
                </c:pt>
                <c:pt idx="17065">
                  <c:v>-1.3682E-2</c:v>
                </c:pt>
                <c:pt idx="17066">
                  <c:v>-1.3682E-2</c:v>
                </c:pt>
                <c:pt idx="17067">
                  <c:v>-1.3682E-2</c:v>
                </c:pt>
                <c:pt idx="17068">
                  <c:v>-1.3676000000000001E-2</c:v>
                </c:pt>
                <c:pt idx="17069">
                  <c:v>-1.3676000000000001E-2</c:v>
                </c:pt>
                <c:pt idx="17070">
                  <c:v>-1.3676000000000001E-2</c:v>
                </c:pt>
                <c:pt idx="17071">
                  <c:v>-1.3676000000000001E-2</c:v>
                </c:pt>
                <c:pt idx="17072">
                  <c:v>-1.3676000000000001E-2</c:v>
                </c:pt>
                <c:pt idx="17073">
                  <c:v>-1.3682E-2</c:v>
                </c:pt>
                <c:pt idx="17074">
                  <c:v>-1.3682E-2</c:v>
                </c:pt>
                <c:pt idx="17075">
                  <c:v>-1.3689E-2</c:v>
                </c:pt>
                <c:pt idx="17076">
                  <c:v>-1.3689E-2</c:v>
                </c:pt>
                <c:pt idx="17077">
                  <c:v>-1.3696E-2</c:v>
                </c:pt>
                <c:pt idx="17078">
                  <c:v>-1.3696E-2</c:v>
                </c:pt>
                <c:pt idx="17079">
                  <c:v>-1.3702000000000001E-2</c:v>
                </c:pt>
                <c:pt idx="17080">
                  <c:v>-1.3709000000000001E-2</c:v>
                </c:pt>
                <c:pt idx="17081">
                  <c:v>-1.3709000000000001E-2</c:v>
                </c:pt>
                <c:pt idx="17082">
                  <c:v>-1.3715E-2</c:v>
                </c:pt>
                <c:pt idx="17083">
                  <c:v>-1.3715E-2</c:v>
                </c:pt>
                <c:pt idx="17084">
                  <c:v>-1.3722E-2</c:v>
                </c:pt>
                <c:pt idx="17085">
                  <c:v>-1.3728000000000001E-2</c:v>
                </c:pt>
                <c:pt idx="17086">
                  <c:v>-1.3728000000000001E-2</c:v>
                </c:pt>
                <c:pt idx="17087">
                  <c:v>-1.3728000000000001E-2</c:v>
                </c:pt>
                <c:pt idx="17088">
                  <c:v>-1.3735000000000001E-2</c:v>
                </c:pt>
                <c:pt idx="17089">
                  <c:v>-1.3735000000000001E-2</c:v>
                </c:pt>
                <c:pt idx="17090">
                  <c:v>-1.3735000000000001E-2</c:v>
                </c:pt>
                <c:pt idx="17091">
                  <c:v>-1.3735000000000001E-2</c:v>
                </c:pt>
                <c:pt idx="17092">
                  <c:v>-1.3742000000000001E-2</c:v>
                </c:pt>
                <c:pt idx="17093">
                  <c:v>-1.3735000000000001E-2</c:v>
                </c:pt>
                <c:pt idx="17094">
                  <c:v>-1.3735000000000001E-2</c:v>
                </c:pt>
                <c:pt idx="17095">
                  <c:v>-1.3735000000000001E-2</c:v>
                </c:pt>
                <c:pt idx="17096">
                  <c:v>-1.3735000000000001E-2</c:v>
                </c:pt>
                <c:pt idx="17097">
                  <c:v>-1.3735000000000001E-2</c:v>
                </c:pt>
                <c:pt idx="17098">
                  <c:v>-1.3735000000000001E-2</c:v>
                </c:pt>
                <c:pt idx="17099">
                  <c:v>-1.3728000000000001E-2</c:v>
                </c:pt>
                <c:pt idx="17100">
                  <c:v>-1.3728000000000001E-2</c:v>
                </c:pt>
                <c:pt idx="17101">
                  <c:v>-1.3728000000000001E-2</c:v>
                </c:pt>
                <c:pt idx="17102">
                  <c:v>-1.3728000000000001E-2</c:v>
                </c:pt>
                <c:pt idx="17103">
                  <c:v>-1.3722E-2</c:v>
                </c:pt>
                <c:pt idx="17104">
                  <c:v>-1.3722E-2</c:v>
                </c:pt>
                <c:pt idx="17105">
                  <c:v>-1.3715E-2</c:v>
                </c:pt>
                <c:pt idx="17106">
                  <c:v>-1.3715E-2</c:v>
                </c:pt>
                <c:pt idx="17107">
                  <c:v>-1.3709000000000001E-2</c:v>
                </c:pt>
                <c:pt idx="17108">
                  <c:v>-1.3709000000000001E-2</c:v>
                </c:pt>
                <c:pt idx="17109">
                  <c:v>-1.3702000000000001E-2</c:v>
                </c:pt>
                <c:pt idx="17110">
                  <c:v>-1.3702000000000001E-2</c:v>
                </c:pt>
                <c:pt idx="17111">
                  <c:v>-1.3696E-2</c:v>
                </c:pt>
                <c:pt idx="17112">
                  <c:v>-1.3696E-2</c:v>
                </c:pt>
                <c:pt idx="17113">
                  <c:v>-1.3689E-2</c:v>
                </c:pt>
                <c:pt idx="17114">
                  <c:v>-1.3689E-2</c:v>
                </c:pt>
                <c:pt idx="17115">
                  <c:v>-1.3682E-2</c:v>
                </c:pt>
                <c:pt idx="17116">
                  <c:v>-1.3682E-2</c:v>
                </c:pt>
                <c:pt idx="17117">
                  <c:v>-1.3676000000000001E-2</c:v>
                </c:pt>
                <c:pt idx="17118">
                  <c:v>-1.3669000000000001E-2</c:v>
                </c:pt>
                <c:pt idx="17119">
                  <c:v>-1.3669000000000001E-2</c:v>
                </c:pt>
                <c:pt idx="17120">
                  <c:v>-1.3663E-2</c:v>
                </c:pt>
                <c:pt idx="17121">
                  <c:v>-1.3656E-2</c:v>
                </c:pt>
                <c:pt idx="17122">
                  <c:v>-1.3656E-2</c:v>
                </c:pt>
                <c:pt idx="17123">
                  <c:v>-1.3649E-2</c:v>
                </c:pt>
                <c:pt idx="17124">
                  <c:v>-1.3649E-2</c:v>
                </c:pt>
                <c:pt idx="17125">
                  <c:v>-1.3643000000000001E-2</c:v>
                </c:pt>
                <c:pt idx="17126">
                  <c:v>-1.3636000000000001E-2</c:v>
                </c:pt>
                <c:pt idx="17127">
                  <c:v>-1.3636000000000001E-2</c:v>
                </c:pt>
                <c:pt idx="17128">
                  <c:v>-1.3636000000000001E-2</c:v>
                </c:pt>
                <c:pt idx="17129">
                  <c:v>-1.363E-2</c:v>
                </c:pt>
                <c:pt idx="17130">
                  <c:v>-1.363E-2</c:v>
                </c:pt>
                <c:pt idx="17131">
                  <c:v>-1.363E-2</c:v>
                </c:pt>
                <c:pt idx="17132">
                  <c:v>-1.363E-2</c:v>
                </c:pt>
                <c:pt idx="17133">
                  <c:v>-1.363E-2</c:v>
                </c:pt>
                <c:pt idx="17134">
                  <c:v>-1.3636000000000001E-2</c:v>
                </c:pt>
                <c:pt idx="17135">
                  <c:v>-1.3636000000000001E-2</c:v>
                </c:pt>
                <c:pt idx="17136">
                  <c:v>-1.3636000000000001E-2</c:v>
                </c:pt>
                <c:pt idx="17137">
                  <c:v>-1.3643000000000001E-2</c:v>
                </c:pt>
                <c:pt idx="17138">
                  <c:v>-1.3643000000000001E-2</c:v>
                </c:pt>
                <c:pt idx="17139">
                  <c:v>-1.3649E-2</c:v>
                </c:pt>
                <c:pt idx="17140">
                  <c:v>-1.3649E-2</c:v>
                </c:pt>
                <c:pt idx="17141">
                  <c:v>-1.3656E-2</c:v>
                </c:pt>
                <c:pt idx="17142">
                  <c:v>-1.3663E-2</c:v>
                </c:pt>
                <c:pt idx="17143">
                  <c:v>-1.3663E-2</c:v>
                </c:pt>
                <c:pt idx="17144">
                  <c:v>-1.3669000000000001E-2</c:v>
                </c:pt>
                <c:pt idx="17145">
                  <c:v>-1.3669000000000001E-2</c:v>
                </c:pt>
                <c:pt idx="17146">
                  <c:v>-1.3676000000000001E-2</c:v>
                </c:pt>
                <c:pt idx="17147">
                  <c:v>-1.3682E-2</c:v>
                </c:pt>
                <c:pt idx="17148">
                  <c:v>-1.3682E-2</c:v>
                </c:pt>
                <c:pt idx="17149">
                  <c:v>-1.3682E-2</c:v>
                </c:pt>
                <c:pt idx="17150">
                  <c:v>-1.3689E-2</c:v>
                </c:pt>
                <c:pt idx="17151">
                  <c:v>-1.3689E-2</c:v>
                </c:pt>
                <c:pt idx="17152">
                  <c:v>-1.3689E-2</c:v>
                </c:pt>
                <c:pt idx="17153">
                  <c:v>-1.3689E-2</c:v>
                </c:pt>
                <c:pt idx="17154">
                  <c:v>-1.3689E-2</c:v>
                </c:pt>
                <c:pt idx="17155">
                  <c:v>-1.3682E-2</c:v>
                </c:pt>
                <c:pt idx="17156">
                  <c:v>-1.3682E-2</c:v>
                </c:pt>
                <c:pt idx="17157">
                  <c:v>-1.3682E-2</c:v>
                </c:pt>
                <c:pt idx="17158">
                  <c:v>-1.3676000000000001E-2</c:v>
                </c:pt>
                <c:pt idx="17159">
                  <c:v>-1.3676000000000001E-2</c:v>
                </c:pt>
                <c:pt idx="17160">
                  <c:v>-1.3669000000000001E-2</c:v>
                </c:pt>
                <c:pt idx="17161">
                  <c:v>-1.3663E-2</c:v>
                </c:pt>
                <c:pt idx="17162">
                  <c:v>-1.3663E-2</c:v>
                </c:pt>
                <c:pt idx="17163">
                  <c:v>-1.3656E-2</c:v>
                </c:pt>
                <c:pt idx="17164">
                  <c:v>-1.3656E-2</c:v>
                </c:pt>
                <c:pt idx="17165">
                  <c:v>-1.3649E-2</c:v>
                </c:pt>
                <c:pt idx="17166">
                  <c:v>-1.3649E-2</c:v>
                </c:pt>
                <c:pt idx="17167">
                  <c:v>-1.3643000000000001E-2</c:v>
                </c:pt>
                <c:pt idx="17168">
                  <c:v>-1.3643000000000001E-2</c:v>
                </c:pt>
                <c:pt idx="17169">
                  <c:v>-1.3636000000000001E-2</c:v>
                </c:pt>
                <c:pt idx="17170">
                  <c:v>-1.3636000000000001E-2</c:v>
                </c:pt>
                <c:pt idx="17171">
                  <c:v>-1.3636000000000001E-2</c:v>
                </c:pt>
                <c:pt idx="17172">
                  <c:v>-1.3636000000000001E-2</c:v>
                </c:pt>
                <c:pt idx="17173">
                  <c:v>-1.3636000000000001E-2</c:v>
                </c:pt>
                <c:pt idx="17174">
                  <c:v>-1.3636000000000001E-2</c:v>
                </c:pt>
                <c:pt idx="17175">
                  <c:v>-1.3636000000000001E-2</c:v>
                </c:pt>
                <c:pt idx="17176">
                  <c:v>-1.3643000000000001E-2</c:v>
                </c:pt>
                <c:pt idx="17177">
                  <c:v>-1.3643000000000001E-2</c:v>
                </c:pt>
                <c:pt idx="17178">
                  <c:v>-1.3643000000000001E-2</c:v>
                </c:pt>
                <c:pt idx="17179">
                  <c:v>-1.3649E-2</c:v>
                </c:pt>
                <c:pt idx="17180">
                  <c:v>-1.3649E-2</c:v>
                </c:pt>
                <c:pt idx="17181">
                  <c:v>-1.3656E-2</c:v>
                </c:pt>
                <c:pt idx="17182">
                  <c:v>-1.3656E-2</c:v>
                </c:pt>
                <c:pt idx="17183">
                  <c:v>-1.3656E-2</c:v>
                </c:pt>
                <c:pt idx="17184">
                  <c:v>-1.3663E-2</c:v>
                </c:pt>
                <c:pt idx="17185">
                  <c:v>-1.3663E-2</c:v>
                </c:pt>
                <c:pt idx="17186">
                  <c:v>-1.3663E-2</c:v>
                </c:pt>
                <c:pt idx="17187">
                  <c:v>-1.3663E-2</c:v>
                </c:pt>
                <c:pt idx="17188">
                  <c:v>-1.3663E-2</c:v>
                </c:pt>
                <c:pt idx="17189">
                  <c:v>-1.3663E-2</c:v>
                </c:pt>
                <c:pt idx="17190">
                  <c:v>-1.3663E-2</c:v>
                </c:pt>
                <c:pt idx="17191">
                  <c:v>-1.3663E-2</c:v>
                </c:pt>
                <c:pt idx="17192">
                  <c:v>-1.3663E-2</c:v>
                </c:pt>
                <c:pt idx="17193">
                  <c:v>-1.3656E-2</c:v>
                </c:pt>
                <c:pt idx="17194">
                  <c:v>-1.3649E-2</c:v>
                </c:pt>
                <c:pt idx="17195">
                  <c:v>-1.3649E-2</c:v>
                </c:pt>
                <c:pt idx="17196">
                  <c:v>-1.3643000000000001E-2</c:v>
                </c:pt>
                <c:pt idx="17197">
                  <c:v>-1.3636000000000001E-2</c:v>
                </c:pt>
                <c:pt idx="17198">
                  <c:v>-1.3636000000000001E-2</c:v>
                </c:pt>
                <c:pt idx="17199">
                  <c:v>-1.363E-2</c:v>
                </c:pt>
                <c:pt idx="17200">
                  <c:v>-1.3623E-2</c:v>
                </c:pt>
                <c:pt idx="17201">
                  <c:v>-1.3623E-2</c:v>
                </c:pt>
                <c:pt idx="17202">
                  <c:v>-1.3617000000000001E-2</c:v>
                </c:pt>
                <c:pt idx="17203">
                  <c:v>-1.3617000000000001E-2</c:v>
                </c:pt>
                <c:pt idx="17204">
                  <c:v>-1.3610000000000001E-2</c:v>
                </c:pt>
                <c:pt idx="17205">
                  <c:v>-1.3610000000000001E-2</c:v>
                </c:pt>
                <c:pt idx="17206">
                  <c:v>-1.3610000000000001E-2</c:v>
                </c:pt>
                <c:pt idx="17207">
                  <c:v>-1.3603000000000001E-2</c:v>
                </c:pt>
                <c:pt idx="17208">
                  <c:v>-1.3603000000000001E-2</c:v>
                </c:pt>
                <c:pt idx="17209">
                  <c:v>-1.3603000000000001E-2</c:v>
                </c:pt>
                <c:pt idx="17210">
                  <c:v>-1.3603000000000001E-2</c:v>
                </c:pt>
                <c:pt idx="17211">
                  <c:v>-1.3603000000000001E-2</c:v>
                </c:pt>
                <c:pt idx="17212">
                  <c:v>-1.3610000000000001E-2</c:v>
                </c:pt>
                <c:pt idx="17213">
                  <c:v>-1.3610000000000001E-2</c:v>
                </c:pt>
                <c:pt idx="17214">
                  <c:v>-1.3617000000000001E-2</c:v>
                </c:pt>
                <c:pt idx="17215">
                  <c:v>-1.3617000000000001E-2</c:v>
                </c:pt>
                <c:pt idx="17216">
                  <c:v>-1.3617000000000001E-2</c:v>
                </c:pt>
                <c:pt idx="17217">
                  <c:v>-1.3623E-2</c:v>
                </c:pt>
                <c:pt idx="17218">
                  <c:v>-1.3623E-2</c:v>
                </c:pt>
                <c:pt idx="17219">
                  <c:v>-1.363E-2</c:v>
                </c:pt>
                <c:pt idx="17220">
                  <c:v>-1.363E-2</c:v>
                </c:pt>
                <c:pt idx="17221">
                  <c:v>-1.3636000000000001E-2</c:v>
                </c:pt>
                <c:pt idx="17222">
                  <c:v>-1.3636000000000001E-2</c:v>
                </c:pt>
                <c:pt idx="17223">
                  <c:v>-1.3636000000000001E-2</c:v>
                </c:pt>
                <c:pt idx="17224">
                  <c:v>-1.3643000000000001E-2</c:v>
                </c:pt>
                <c:pt idx="17225">
                  <c:v>-1.3636000000000001E-2</c:v>
                </c:pt>
                <c:pt idx="17226">
                  <c:v>-1.3643000000000001E-2</c:v>
                </c:pt>
                <c:pt idx="17227">
                  <c:v>-1.3643000000000001E-2</c:v>
                </c:pt>
                <c:pt idx="17228">
                  <c:v>-1.3643000000000001E-2</c:v>
                </c:pt>
                <c:pt idx="17229">
                  <c:v>-1.3636000000000001E-2</c:v>
                </c:pt>
                <c:pt idx="17230">
                  <c:v>-1.3636000000000001E-2</c:v>
                </c:pt>
                <c:pt idx="17231">
                  <c:v>-1.3636000000000001E-2</c:v>
                </c:pt>
                <c:pt idx="17232">
                  <c:v>-1.3636000000000001E-2</c:v>
                </c:pt>
                <c:pt idx="17233">
                  <c:v>-1.363E-2</c:v>
                </c:pt>
                <c:pt idx="17234">
                  <c:v>-1.363E-2</c:v>
                </c:pt>
                <c:pt idx="17235">
                  <c:v>-1.363E-2</c:v>
                </c:pt>
                <c:pt idx="17236">
                  <c:v>-1.363E-2</c:v>
                </c:pt>
                <c:pt idx="17237">
                  <c:v>-1.3623E-2</c:v>
                </c:pt>
                <c:pt idx="17238">
                  <c:v>-1.3623E-2</c:v>
                </c:pt>
                <c:pt idx="17239">
                  <c:v>-1.3623E-2</c:v>
                </c:pt>
                <c:pt idx="17240">
                  <c:v>-1.3623E-2</c:v>
                </c:pt>
                <c:pt idx="17241">
                  <c:v>-1.3617000000000001E-2</c:v>
                </c:pt>
                <c:pt idx="17242">
                  <c:v>-1.3623E-2</c:v>
                </c:pt>
                <c:pt idx="17243">
                  <c:v>-1.3623E-2</c:v>
                </c:pt>
                <c:pt idx="17244">
                  <c:v>-1.3623E-2</c:v>
                </c:pt>
                <c:pt idx="17245">
                  <c:v>-1.3623E-2</c:v>
                </c:pt>
                <c:pt idx="17246">
                  <c:v>-1.3623E-2</c:v>
                </c:pt>
                <c:pt idx="17247">
                  <c:v>-1.363E-2</c:v>
                </c:pt>
                <c:pt idx="17248">
                  <c:v>-1.363E-2</c:v>
                </c:pt>
                <c:pt idx="17249">
                  <c:v>-1.3636000000000001E-2</c:v>
                </c:pt>
                <c:pt idx="17250">
                  <c:v>-1.3636000000000001E-2</c:v>
                </c:pt>
                <c:pt idx="17251">
                  <c:v>-1.3643000000000001E-2</c:v>
                </c:pt>
                <c:pt idx="17252">
                  <c:v>-1.3643000000000001E-2</c:v>
                </c:pt>
                <c:pt idx="17253">
                  <c:v>-1.3649E-2</c:v>
                </c:pt>
                <c:pt idx="17254">
                  <c:v>-1.3649E-2</c:v>
                </c:pt>
                <c:pt idx="17255">
                  <c:v>-1.3656E-2</c:v>
                </c:pt>
                <c:pt idx="17256">
                  <c:v>-1.3663E-2</c:v>
                </c:pt>
                <c:pt idx="17257">
                  <c:v>-1.3663E-2</c:v>
                </c:pt>
                <c:pt idx="17258">
                  <c:v>-1.3663E-2</c:v>
                </c:pt>
                <c:pt idx="17259">
                  <c:v>-1.3669000000000001E-2</c:v>
                </c:pt>
                <c:pt idx="17260">
                  <c:v>-1.3669000000000001E-2</c:v>
                </c:pt>
                <c:pt idx="17261">
                  <c:v>-1.3669000000000001E-2</c:v>
                </c:pt>
                <c:pt idx="17262">
                  <c:v>-1.3676000000000001E-2</c:v>
                </c:pt>
                <c:pt idx="17263">
                  <c:v>-1.3676000000000001E-2</c:v>
                </c:pt>
                <c:pt idx="17264">
                  <c:v>-1.3676000000000001E-2</c:v>
                </c:pt>
                <c:pt idx="17265">
                  <c:v>-1.3676000000000001E-2</c:v>
                </c:pt>
                <c:pt idx="17266">
                  <c:v>-1.3676000000000001E-2</c:v>
                </c:pt>
                <c:pt idx="17267">
                  <c:v>-1.3676000000000001E-2</c:v>
                </c:pt>
                <c:pt idx="17268">
                  <c:v>-1.3682E-2</c:v>
                </c:pt>
                <c:pt idx="17269">
                  <c:v>-1.3682E-2</c:v>
                </c:pt>
                <c:pt idx="17270">
                  <c:v>-1.3682E-2</c:v>
                </c:pt>
                <c:pt idx="17271">
                  <c:v>-1.3682E-2</c:v>
                </c:pt>
                <c:pt idx="17272">
                  <c:v>-1.3682E-2</c:v>
                </c:pt>
                <c:pt idx="17273">
                  <c:v>-1.3682E-2</c:v>
                </c:pt>
                <c:pt idx="17274">
                  <c:v>-1.3682E-2</c:v>
                </c:pt>
                <c:pt idx="17275">
                  <c:v>-1.3689E-2</c:v>
                </c:pt>
                <c:pt idx="17276">
                  <c:v>-1.3689E-2</c:v>
                </c:pt>
                <c:pt idx="17277">
                  <c:v>-1.3689E-2</c:v>
                </c:pt>
                <c:pt idx="17278">
                  <c:v>-1.3696E-2</c:v>
                </c:pt>
                <c:pt idx="17279">
                  <c:v>-1.3696E-2</c:v>
                </c:pt>
                <c:pt idx="17280">
                  <c:v>-1.3696E-2</c:v>
                </c:pt>
                <c:pt idx="17281">
                  <c:v>-1.3702000000000001E-2</c:v>
                </c:pt>
                <c:pt idx="17282">
                  <c:v>-1.3702000000000001E-2</c:v>
                </c:pt>
                <c:pt idx="17283">
                  <c:v>-1.3709000000000001E-2</c:v>
                </c:pt>
                <c:pt idx="17284">
                  <c:v>-1.3709000000000001E-2</c:v>
                </c:pt>
                <c:pt idx="17285">
                  <c:v>-1.3709000000000001E-2</c:v>
                </c:pt>
                <c:pt idx="17286">
                  <c:v>-1.3709000000000001E-2</c:v>
                </c:pt>
                <c:pt idx="17287">
                  <c:v>-1.3709000000000001E-2</c:v>
                </c:pt>
                <c:pt idx="17288">
                  <c:v>-1.3715E-2</c:v>
                </c:pt>
                <c:pt idx="17289">
                  <c:v>-1.3709000000000001E-2</c:v>
                </c:pt>
                <c:pt idx="17290">
                  <c:v>-1.3709000000000001E-2</c:v>
                </c:pt>
                <c:pt idx="17291">
                  <c:v>-1.3709000000000001E-2</c:v>
                </c:pt>
                <c:pt idx="17292">
                  <c:v>-1.3709000000000001E-2</c:v>
                </c:pt>
                <c:pt idx="17293">
                  <c:v>-1.3702000000000001E-2</c:v>
                </c:pt>
                <c:pt idx="17294">
                  <c:v>-1.3696E-2</c:v>
                </c:pt>
                <c:pt idx="17295">
                  <c:v>-1.3689E-2</c:v>
                </c:pt>
                <c:pt idx="17296">
                  <c:v>-1.3682E-2</c:v>
                </c:pt>
                <c:pt idx="17297">
                  <c:v>-1.3676000000000001E-2</c:v>
                </c:pt>
                <c:pt idx="17298">
                  <c:v>-1.3669000000000001E-2</c:v>
                </c:pt>
                <c:pt idx="17299">
                  <c:v>-1.3656E-2</c:v>
                </c:pt>
                <c:pt idx="17300">
                  <c:v>-1.3649E-2</c:v>
                </c:pt>
                <c:pt idx="17301">
                  <c:v>-1.3636000000000001E-2</c:v>
                </c:pt>
                <c:pt idx="17302">
                  <c:v>-1.363E-2</c:v>
                </c:pt>
                <c:pt idx="17303">
                  <c:v>-1.3617000000000001E-2</c:v>
                </c:pt>
                <c:pt idx="17304">
                  <c:v>-1.3610000000000001E-2</c:v>
                </c:pt>
                <c:pt idx="17305">
                  <c:v>-1.3597E-2</c:v>
                </c:pt>
                <c:pt idx="17306">
                  <c:v>-1.359E-2</c:v>
                </c:pt>
                <c:pt idx="17307">
                  <c:v>-1.3577000000000001E-2</c:v>
                </c:pt>
                <c:pt idx="17308">
                  <c:v>-1.357E-2</c:v>
                </c:pt>
                <c:pt idx="17309">
                  <c:v>-1.3564E-2</c:v>
                </c:pt>
                <c:pt idx="17310">
                  <c:v>-1.3557E-2</c:v>
                </c:pt>
                <c:pt idx="17311">
                  <c:v>-1.3551000000000001E-2</c:v>
                </c:pt>
                <c:pt idx="17312">
                  <c:v>-1.3544E-2</c:v>
                </c:pt>
                <c:pt idx="17313">
                  <c:v>-1.3544E-2</c:v>
                </c:pt>
                <c:pt idx="17314">
                  <c:v>-1.3544E-2</c:v>
                </c:pt>
                <c:pt idx="17315">
                  <c:v>-1.3544E-2</c:v>
                </c:pt>
                <c:pt idx="17316">
                  <c:v>-1.3544E-2</c:v>
                </c:pt>
                <c:pt idx="17317">
                  <c:v>-1.3544E-2</c:v>
                </c:pt>
                <c:pt idx="17318">
                  <c:v>-1.3544E-2</c:v>
                </c:pt>
                <c:pt idx="17319">
                  <c:v>-1.3544E-2</c:v>
                </c:pt>
                <c:pt idx="17320">
                  <c:v>-1.3551000000000001E-2</c:v>
                </c:pt>
                <c:pt idx="17321">
                  <c:v>-1.3557E-2</c:v>
                </c:pt>
                <c:pt idx="17322">
                  <c:v>-1.3557E-2</c:v>
                </c:pt>
                <c:pt idx="17323">
                  <c:v>-1.3564E-2</c:v>
                </c:pt>
                <c:pt idx="17324">
                  <c:v>-1.357E-2</c:v>
                </c:pt>
                <c:pt idx="17325">
                  <c:v>-1.3577000000000001E-2</c:v>
                </c:pt>
                <c:pt idx="17326">
                  <c:v>-1.3584000000000001E-2</c:v>
                </c:pt>
                <c:pt idx="17327">
                  <c:v>-1.3584000000000001E-2</c:v>
                </c:pt>
                <c:pt idx="17328">
                  <c:v>-1.359E-2</c:v>
                </c:pt>
                <c:pt idx="17329">
                  <c:v>-1.359E-2</c:v>
                </c:pt>
                <c:pt idx="17330">
                  <c:v>-1.3597E-2</c:v>
                </c:pt>
                <c:pt idx="17331">
                  <c:v>-1.3597E-2</c:v>
                </c:pt>
                <c:pt idx="17332">
                  <c:v>-1.3603000000000001E-2</c:v>
                </c:pt>
                <c:pt idx="17333">
                  <c:v>-1.3597E-2</c:v>
                </c:pt>
                <c:pt idx="17334">
                  <c:v>-1.3597E-2</c:v>
                </c:pt>
                <c:pt idx="17335">
                  <c:v>-1.3597E-2</c:v>
                </c:pt>
                <c:pt idx="17336">
                  <c:v>-1.3597E-2</c:v>
                </c:pt>
                <c:pt idx="17337">
                  <c:v>-1.359E-2</c:v>
                </c:pt>
                <c:pt idx="17338">
                  <c:v>-1.359E-2</c:v>
                </c:pt>
                <c:pt idx="17339">
                  <c:v>-1.3584000000000001E-2</c:v>
                </c:pt>
                <c:pt idx="17340">
                  <c:v>-1.3584000000000001E-2</c:v>
                </c:pt>
                <c:pt idx="17341">
                  <c:v>-1.3577000000000001E-2</c:v>
                </c:pt>
                <c:pt idx="17342">
                  <c:v>-1.3577000000000001E-2</c:v>
                </c:pt>
                <c:pt idx="17343">
                  <c:v>-1.357E-2</c:v>
                </c:pt>
                <c:pt idx="17344">
                  <c:v>-1.3564E-2</c:v>
                </c:pt>
                <c:pt idx="17345">
                  <c:v>-1.3557E-2</c:v>
                </c:pt>
                <c:pt idx="17346">
                  <c:v>-1.3557E-2</c:v>
                </c:pt>
                <c:pt idx="17347">
                  <c:v>-1.3551000000000001E-2</c:v>
                </c:pt>
                <c:pt idx="17348">
                  <c:v>-1.3551000000000001E-2</c:v>
                </c:pt>
                <c:pt idx="17349">
                  <c:v>-1.3551000000000001E-2</c:v>
                </c:pt>
                <c:pt idx="17350">
                  <c:v>-1.3551000000000001E-2</c:v>
                </c:pt>
                <c:pt idx="17351">
                  <c:v>-1.3551000000000001E-2</c:v>
                </c:pt>
                <c:pt idx="17352">
                  <c:v>-1.3551000000000001E-2</c:v>
                </c:pt>
                <c:pt idx="17353">
                  <c:v>-1.3551000000000001E-2</c:v>
                </c:pt>
                <c:pt idx="17354">
                  <c:v>-1.3551000000000001E-2</c:v>
                </c:pt>
                <c:pt idx="17355">
                  <c:v>-1.3551000000000001E-2</c:v>
                </c:pt>
                <c:pt idx="17356">
                  <c:v>-1.3557E-2</c:v>
                </c:pt>
                <c:pt idx="17357">
                  <c:v>-1.3557E-2</c:v>
                </c:pt>
                <c:pt idx="17358">
                  <c:v>-1.3564E-2</c:v>
                </c:pt>
                <c:pt idx="17359">
                  <c:v>-1.3564E-2</c:v>
                </c:pt>
                <c:pt idx="17360">
                  <c:v>-1.357E-2</c:v>
                </c:pt>
                <c:pt idx="17361">
                  <c:v>-1.3577000000000001E-2</c:v>
                </c:pt>
                <c:pt idx="17362">
                  <c:v>-1.3577000000000001E-2</c:v>
                </c:pt>
                <c:pt idx="17363">
                  <c:v>-1.3584000000000001E-2</c:v>
                </c:pt>
                <c:pt idx="17364">
                  <c:v>-1.3584000000000001E-2</c:v>
                </c:pt>
                <c:pt idx="17365">
                  <c:v>-1.3584000000000001E-2</c:v>
                </c:pt>
                <c:pt idx="17366">
                  <c:v>-1.359E-2</c:v>
                </c:pt>
                <c:pt idx="17367">
                  <c:v>-1.359E-2</c:v>
                </c:pt>
                <c:pt idx="17368">
                  <c:v>-1.359E-2</c:v>
                </c:pt>
                <c:pt idx="17369">
                  <c:v>-1.359E-2</c:v>
                </c:pt>
                <c:pt idx="17370">
                  <c:v>-1.359E-2</c:v>
                </c:pt>
                <c:pt idx="17371">
                  <c:v>-1.3584000000000001E-2</c:v>
                </c:pt>
                <c:pt idx="17372">
                  <c:v>-1.3584000000000001E-2</c:v>
                </c:pt>
                <c:pt idx="17373">
                  <c:v>-1.3584000000000001E-2</c:v>
                </c:pt>
                <c:pt idx="17374">
                  <c:v>-1.3584000000000001E-2</c:v>
                </c:pt>
                <c:pt idx="17375">
                  <c:v>-1.3577000000000001E-2</c:v>
                </c:pt>
                <c:pt idx="17376">
                  <c:v>-1.3577000000000001E-2</c:v>
                </c:pt>
                <c:pt idx="17377">
                  <c:v>-1.357E-2</c:v>
                </c:pt>
                <c:pt idx="17378">
                  <c:v>-1.357E-2</c:v>
                </c:pt>
                <c:pt idx="17379">
                  <c:v>-1.3564E-2</c:v>
                </c:pt>
                <c:pt idx="17380">
                  <c:v>-1.3564E-2</c:v>
                </c:pt>
                <c:pt idx="17381">
                  <c:v>-1.3564E-2</c:v>
                </c:pt>
                <c:pt idx="17382">
                  <c:v>-1.3564E-2</c:v>
                </c:pt>
                <c:pt idx="17383">
                  <c:v>-1.3564E-2</c:v>
                </c:pt>
                <c:pt idx="17384">
                  <c:v>-1.3564E-2</c:v>
                </c:pt>
                <c:pt idx="17385">
                  <c:v>-1.3564E-2</c:v>
                </c:pt>
                <c:pt idx="17386">
                  <c:v>-1.3564E-2</c:v>
                </c:pt>
                <c:pt idx="17387">
                  <c:v>-1.357E-2</c:v>
                </c:pt>
                <c:pt idx="17388">
                  <c:v>-1.3577000000000001E-2</c:v>
                </c:pt>
                <c:pt idx="17389">
                  <c:v>-1.3577000000000001E-2</c:v>
                </c:pt>
                <c:pt idx="17390">
                  <c:v>-1.3584000000000001E-2</c:v>
                </c:pt>
                <c:pt idx="17391">
                  <c:v>-1.359E-2</c:v>
                </c:pt>
                <c:pt idx="17392">
                  <c:v>-1.359E-2</c:v>
                </c:pt>
                <c:pt idx="17393">
                  <c:v>-1.3597E-2</c:v>
                </c:pt>
                <c:pt idx="17394">
                  <c:v>-1.3603000000000001E-2</c:v>
                </c:pt>
                <c:pt idx="17395">
                  <c:v>-1.3610000000000001E-2</c:v>
                </c:pt>
                <c:pt idx="17396">
                  <c:v>-1.3617000000000001E-2</c:v>
                </c:pt>
                <c:pt idx="17397">
                  <c:v>-1.3617000000000001E-2</c:v>
                </c:pt>
                <c:pt idx="17398">
                  <c:v>-1.3623E-2</c:v>
                </c:pt>
                <c:pt idx="17399">
                  <c:v>-1.3623E-2</c:v>
                </c:pt>
                <c:pt idx="17400">
                  <c:v>-1.363E-2</c:v>
                </c:pt>
                <c:pt idx="17401">
                  <c:v>-1.363E-2</c:v>
                </c:pt>
                <c:pt idx="17402">
                  <c:v>-1.363E-2</c:v>
                </c:pt>
                <c:pt idx="17403">
                  <c:v>-1.3623E-2</c:v>
                </c:pt>
                <c:pt idx="17404">
                  <c:v>-1.3623E-2</c:v>
                </c:pt>
                <c:pt idx="17405">
                  <c:v>-1.3617000000000001E-2</c:v>
                </c:pt>
                <c:pt idx="17406">
                  <c:v>-1.3617000000000001E-2</c:v>
                </c:pt>
                <c:pt idx="17407">
                  <c:v>-1.3610000000000001E-2</c:v>
                </c:pt>
                <c:pt idx="17408">
                  <c:v>-1.3603000000000001E-2</c:v>
                </c:pt>
                <c:pt idx="17409">
                  <c:v>-1.359E-2</c:v>
                </c:pt>
                <c:pt idx="17410">
                  <c:v>-1.3584000000000001E-2</c:v>
                </c:pt>
                <c:pt idx="17411">
                  <c:v>-1.3577000000000001E-2</c:v>
                </c:pt>
                <c:pt idx="17412">
                  <c:v>-1.3564E-2</c:v>
                </c:pt>
                <c:pt idx="17413">
                  <c:v>-1.3557E-2</c:v>
                </c:pt>
                <c:pt idx="17414">
                  <c:v>-1.3544E-2</c:v>
                </c:pt>
                <c:pt idx="17415">
                  <c:v>-1.3537E-2</c:v>
                </c:pt>
                <c:pt idx="17416">
                  <c:v>-1.3524E-2</c:v>
                </c:pt>
                <c:pt idx="17417">
                  <c:v>-1.3518000000000001E-2</c:v>
                </c:pt>
                <c:pt idx="17418">
                  <c:v>-1.3511E-2</c:v>
                </c:pt>
                <c:pt idx="17419">
                  <c:v>-1.3505E-2</c:v>
                </c:pt>
                <c:pt idx="17420">
                  <c:v>-1.3498E-2</c:v>
                </c:pt>
                <c:pt idx="17421">
                  <c:v>-1.3491E-2</c:v>
                </c:pt>
                <c:pt idx="17422">
                  <c:v>-1.3491E-2</c:v>
                </c:pt>
                <c:pt idx="17423">
                  <c:v>-1.3491E-2</c:v>
                </c:pt>
                <c:pt idx="17424">
                  <c:v>-1.3485E-2</c:v>
                </c:pt>
                <c:pt idx="17425">
                  <c:v>-1.3491E-2</c:v>
                </c:pt>
                <c:pt idx="17426">
                  <c:v>-1.3491E-2</c:v>
                </c:pt>
                <c:pt idx="17427">
                  <c:v>-1.3498E-2</c:v>
                </c:pt>
                <c:pt idx="17428">
                  <c:v>-1.3505E-2</c:v>
                </c:pt>
                <c:pt idx="17429">
                  <c:v>-1.3511E-2</c:v>
                </c:pt>
                <c:pt idx="17430">
                  <c:v>-1.3518000000000001E-2</c:v>
                </c:pt>
                <c:pt idx="17431">
                  <c:v>-1.3524E-2</c:v>
                </c:pt>
                <c:pt idx="17432">
                  <c:v>-1.3531E-2</c:v>
                </c:pt>
                <c:pt idx="17433">
                  <c:v>-1.3537E-2</c:v>
                </c:pt>
                <c:pt idx="17434">
                  <c:v>-1.3551000000000001E-2</c:v>
                </c:pt>
                <c:pt idx="17435">
                  <c:v>-1.3557E-2</c:v>
                </c:pt>
                <c:pt idx="17436">
                  <c:v>-1.3564E-2</c:v>
                </c:pt>
                <c:pt idx="17437">
                  <c:v>-1.357E-2</c:v>
                </c:pt>
                <c:pt idx="17438">
                  <c:v>-1.3577000000000001E-2</c:v>
                </c:pt>
                <c:pt idx="17439">
                  <c:v>-1.3584000000000001E-2</c:v>
                </c:pt>
                <c:pt idx="17440">
                  <c:v>-1.3584000000000001E-2</c:v>
                </c:pt>
                <c:pt idx="17441">
                  <c:v>-1.359E-2</c:v>
                </c:pt>
                <c:pt idx="17442">
                  <c:v>-1.359E-2</c:v>
                </c:pt>
                <c:pt idx="17443">
                  <c:v>-1.359E-2</c:v>
                </c:pt>
                <c:pt idx="17444">
                  <c:v>-1.359E-2</c:v>
                </c:pt>
                <c:pt idx="17445">
                  <c:v>-1.359E-2</c:v>
                </c:pt>
                <c:pt idx="17446">
                  <c:v>-1.3584000000000001E-2</c:v>
                </c:pt>
                <c:pt idx="17447">
                  <c:v>-1.3577000000000001E-2</c:v>
                </c:pt>
                <c:pt idx="17448">
                  <c:v>-1.357E-2</c:v>
                </c:pt>
                <c:pt idx="17449">
                  <c:v>-1.3564E-2</c:v>
                </c:pt>
                <c:pt idx="17450">
                  <c:v>-1.3557E-2</c:v>
                </c:pt>
                <c:pt idx="17451">
                  <c:v>-1.3544E-2</c:v>
                </c:pt>
                <c:pt idx="17452">
                  <c:v>-1.3537E-2</c:v>
                </c:pt>
                <c:pt idx="17453">
                  <c:v>-1.3524E-2</c:v>
                </c:pt>
                <c:pt idx="17454">
                  <c:v>-1.3518000000000001E-2</c:v>
                </c:pt>
                <c:pt idx="17455">
                  <c:v>-1.3505E-2</c:v>
                </c:pt>
                <c:pt idx="17456">
                  <c:v>-1.3498E-2</c:v>
                </c:pt>
                <c:pt idx="17457">
                  <c:v>-1.3485E-2</c:v>
                </c:pt>
                <c:pt idx="17458">
                  <c:v>-1.3478E-2</c:v>
                </c:pt>
                <c:pt idx="17459">
                  <c:v>-1.3472E-2</c:v>
                </c:pt>
                <c:pt idx="17460">
                  <c:v>-1.3465E-2</c:v>
                </c:pt>
                <c:pt idx="17461">
                  <c:v>-1.3457999999999999E-2</c:v>
                </c:pt>
                <c:pt idx="17462">
                  <c:v>-1.3452E-2</c:v>
                </c:pt>
                <c:pt idx="17463">
                  <c:v>-1.3452E-2</c:v>
                </c:pt>
                <c:pt idx="17464">
                  <c:v>-1.3452E-2</c:v>
                </c:pt>
                <c:pt idx="17465">
                  <c:v>-1.3452E-2</c:v>
                </c:pt>
                <c:pt idx="17466">
                  <c:v>-1.3452E-2</c:v>
                </c:pt>
                <c:pt idx="17467">
                  <c:v>-1.3452E-2</c:v>
                </c:pt>
                <c:pt idx="17468">
                  <c:v>-1.3457999999999999E-2</c:v>
                </c:pt>
                <c:pt idx="17469">
                  <c:v>-1.3457999999999999E-2</c:v>
                </c:pt>
                <c:pt idx="17470">
                  <c:v>-1.3465E-2</c:v>
                </c:pt>
                <c:pt idx="17471">
                  <c:v>-1.3472E-2</c:v>
                </c:pt>
                <c:pt idx="17472">
                  <c:v>-1.3478E-2</c:v>
                </c:pt>
                <c:pt idx="17473">
                  <c:v>-1.3485E-2</c:v>
                </c:pt>
                <c:pt idx="17474">
                  <c:v>-1.3491E-2</c:v>
                </c:pt>
                <c:pt idx="17475">
                  <c:v>-1.3498E-2</c:v>
                </c:pt>
                <c:pt idx="17476">
                  <c:v>-1.3505E-2</c:v>
                </c:pt>
                <c:pt idx="17477">
                  <c:v>-1.3511E-2</c:v>
                </c:pt>
                <c:pt idx="17478">
                  <c:v>-1.3518000000000001E-2</c:v>
                </c:pt>
                <c:pt idx="17479">
                  <c:v>-1.3524E-2</c:v>
                </c:pt>
                <c:pt idx="17480">
                  <c:v>-1.3531E-2</c:v>
                </c:pt>
                <c:pt idx="17481">
                  <c:v>-1.3531E-2</c:v>
                </c:pt>
                <c:pt idx="17482">
                  <c:v>-1.3537E-2</c:v>
                </c:pt>
                <c:pt idx="17483">
                  <c:v>-1.3537E-2</c:v>
                </c:pt>
                <c:pt idx="17484">
                  <c:v>-1.3537E-2</c:v>
                </c:pt>
                <c:pt idx="17485">
                  <c:v>-1.3537E-2</c:v>
                </c:pt>
                <c:pt idx="17486">
                  <c:v>-1.3537E-2</c:v>
                </c:pt>
                <c:pt idx="17487">
                  <c:v>-1.3537E-2</c:v>
                </c:pt>
                <c:pt idx="17488">
                  <c:v>-1.3537E-2</c:v>
                </c:pt>
                <c:pt idx="17489">
                  <c:v>-1.3537E-2</c:v>
                </c:pt>
                <c:pt idx="17490">
                  <c:v>-1.3531E-2</c:v>
                </c:pt>
                <c:pt idx="17491">
                  <c:v>-1.3531E-2</c:v>
                </c:pt>
                <c:pt idx="17492">
                  <c:v>-1.3524E-2</c:v>
                </c:pt>
                <c:pt idx="17493">
                  <c:v>-1.3524E-2</c:v>
                </c:pt>
                <c:pt idx="17494">
                  <c:v>-1.3518000000000001E-2</c:v>
                </c:pt>
                <c:pt idx="17495">
                  <c:v>-1.3511E-2</c:v>
                </c:pt>
                <c:pt idx="17496">
                  <c:v>-1.3511E-2</c:v>
                </c:pt>
                <c:pt idx="17497">
                  <c:v>-1.3505E-2</c:v>
                </c:pt>
                <c:pt idx="17498">
                  <c:v>-1.3505E-2</c:v>
                </c:pt>
                <c:pt idx="17499">
                  <c:v>-1.3505E-2</c:v>
                </c:pt>
                <c:pt idx="17500">
                  <c:v>-1.3505E-2</c:v>
                </c:pt>
                <c:pt idx="17501">
                  <c:v>-1.3498E-2</c:v>
                </c:pt>
                <c:pt idx="17502">
                  <c:v>-1.3505E-2</c:v>
                </c:pt>
                <c:pt idx="17503">
                  <c:v>-1.3498E-2</c:v>
                </c:pt>
                <c:pt idx="17504">
                  <c:v>-1.3505E-2</c:v>
                </c:pt>
                <c:pt idx="17505">
                  <c:v>-1.3505E-2</c:v>
                </c:pt>
                <c:pt idx="17506">
                  <c:v>-1.3505E-2</c:v>
                </c:pt>
                <c:pt idx="17507">
                  <c:v>-1.3511E-2</c:v>
                </c:pt>
                <c:pt idx="17508">
                  <c:v>-1.3511E-2</c:v>
                </c:pt>
                <c:pt idx="17509">
                  <c:v>-1.3518000000000001E-2</c:v>
                </c:pt>
                <c:pt idx="17510">
                  <c:v>-1.3524E-2</c:v>
                </c:pt>
                <c:pt idx="17511">
                  <c:v>-1.3524E-2</c:v>
                </c:pt>
                <c:pt idx="17512">
                  <c:v>-1.3531E-2</c:v>
                </c:pt>
                <c:pt idx="17513">
                  <c:v>-1.3531E-2</c:v>
                </c:pt>
                <c:pt idx="17514">
                  <c:v>-1.3537E-2</c:v>
                </c:pt>
                <c:pt idx="17515">
                  <c:v>-1.3544E-2</c:v>
                </c:pt>
                <c:pt idx="17516">
                  <c:v>-1.3544E-2</c:v>
                </c:pt>
                <c:pt idx="17517">
                  <c:v>-1.3551000000000001E-2</c:v>
                </c:pt>
                <c:pt idx="17518">
                  <c:v>-1.3551000000000001E-2</c:v>
                </c:pt>
                <c:pt idx="17519">
                  <c:v>-1.3557E-2</c:v>
                </c:pt>
                <c:pt idx="17520">
                  <c:v>-1.3557E-2</c:v>
                </c:pt>
                <c:pt idx="17521">
                  <c:v>-1.3557E-2</c:v>
                </c:pt>
                <c:pt idx="17522">
                  <c:v>-1.3557E-2</c:v>
                </c:pt>
                <c:pt idx="17523">
                  <c:v>-1.3557E-2</c:v>
                </c:pt>
                <c:pt idx="17524">
                  <c:v>-1.3557E-2</c:v>
                </c:pt>
                <c:pt idx="17525">
                  <c:v>-1.3551000000000001E-2</c:v>
                </c:pt>
                <c:pt idx="17526">
                  <c:v>-1.3551000000000001E-2</c:v>
                </c:pt>
                <c:pt idx="17527">
                  <c:v>-1.3544E-2</c:v>
                </c:pt>
                <c:pt idx="17528">
                  <c:v>-1.3544E-2</c:v>
                </c:pt>
                <c:pt idx="17529">
                  <c:v>-1.3537E-2</c:v>
                </c:pt>
                <c:pt idx="17530">
                  <c:v>-1.3531E-2</c:v>
                </c:pt>
                <c:pt idx="17531">
                  <c:v>-1.3524E-2</c:v>
                </c:pt>
                <c:pt idx="17532">
                  <c:v>-1.3524E-2</c:v>
                </c:pt>
                <c:pt idx="17533">
                  <c:v>-1.3518000000000001E-2</c:v>
                </c:pt>
                <c:pt idx="17534">
                  <c:v>-1.3511E-2</c:v>
                </c:pt>
                <c:pt idx="17535">
                  <c:v>-1.3505E-2</c:v>
                </c:pt>
                <c:pt idx="17536">
                  <c:v>-1.3498E-2</c:v>
                </c:pt>
                <c:pt idx="17537">
                  <c:v>-1.3491E-2</c:v>
                </c:pt>
                <c:pt idx="17538">
                  <c:v>-1.3491E-2</c:v>
                </c:pt>
                <c:pt idx="17539">
                  <c:v>-1.3485E-2</c:v>
                </c:pt>
                <c:pt idx="17540">
                  <c:v>-1.3478E-2</c:v>
                </c:pt>
                <c:pt idx="17541">
                  <c:v>-1.3472E-2</c:v>
                </c:pt>
                <c:pt idx="17542">
                  <c:v>-1.3472E-2</c:v>
                </c:pt>
                <c:pt idx="17543">
                  <c:v>-1.3465E-2</c:v>
                </c:pt>
                <c:pt idx="17544">
                  <c:v>-1.3465E-2</c:v>
                </c:pt>
                <c:pt idx="17545">
                  <c:v>-1.3457999999999999E-2</c:v>
                </c:pt>
                <c:pt idx="17546">
                  <c:v>-1.3457999999999999E-2</c:v>
                </c:pt>
                <c:pt idx="17547">
                  <c:v>-1.3457999999999999E-2</c:v>
                </c:pt>
                <c:pt idx="17548">
                  <c:v>-1.3457999999999999E-2</c:v>
                </c:pt>
                <c:pt idx="17549">
                  <c:v>-1.3452E-2</c:v>
                </c:pt>
                <c:pt idx="17550">
                  <c:v>-1.3452E-2</c:v>
                </c:pt>
                <c:pt idx="17551">
                  <c:v>-1.3452E-2</c:v>
                </c:pt>
                <c:pt idx="17552">
                  <c:v>-1.3452E-2</c:v>
                </c:pt>
                <c:pt idx="17553">
                  <c:v>-1.3452E-2</c:v>
                </c:pt>
                <c:pt idx="17554">
                  <c:v>-1.3452E-2</c:v>
                </c:pt>
                <c:pt idx="17555">
                  <c:v>-1.3452E-2</c:v>
                </c:pt>
                <c:pt idx="17556">
                  <c:v>-1.3452E-2</c:v>
                </c:pt>
                <c:pt idx="17557">
                  <c:v>-1.3452E-2</c:v>
                </c:pt>
                <c:pt idx="17558">
                  <c:v>-1.3452E-2</c:v>
                </c:pt>
                <c:pt idx="17559">
                  <c:v>-1.3452E-2</c:v>
                </c:pt>
                <c:pt idx="17560">
                  <c:v>-1.3452E-2</c:v>
                </c:pt>
                <c:pt idx="17561">
                  <c:v>-1.3452E-2</c:v>
                </c:pt>
                <c:pt idx="17562">
                  <c:v>-1.3452E-2</c:v>
                </c:pt>
                <c:pt idx="17563">
                  <c:v>-1.3452E-2</c:v>
                </c:pt>
                <c:pt idx="17564">
                  <c:v>-1.3452E-2</c:v>
                </c:pt>
                <c:pt idx="17565">
                  <c:v>-1.3445E-2</c:v>
                </c:pt>
                <c:pt idx="17566">
                  <c:v>-1.3445E-2</c:v>
                </c:pt>
                <c:pt idx="17567">
                  <c:v>-1.3445E-2</c:v>
                </c:pt>
                <c:pt idx="17568">
                  <c:v>-1.3439E-2</c:v>
                </c:pt>
                <c:pt idx="17569">
                  <c:v>-1.3439E-2</c:v>
                </c:pt>
                <c:pt idx="17570">
                  <c:v>-1.3439E-2</c:v>
                </c:pt>
                <c:pt idx="17571">
                  <c:v>-1.3431999999999999E-2</c:v>
                </c:pt>
                <c:pt idx="17572">
                  <c:v>-1.3431999999999999E-2</c:v>
                </c:pt>
                <c:pt idx="17573">
                  <c:v>-1.3426E-2</c:v>
                </c:pt>
                <c:pt idx="17574">
                  <c:v>-1.3426E-2</c:v>
                </c:pt>
                <c:pt idx="17575">
                  <c:v>-1.3419E-2</c:v>
                </c:pt>
                <c:pt idx="17576">
                  <c:v>-1.3419E-2</c:v>
                </c:pt>
                <c:pt idx="17577">
                  <c:v>-1.3412E-2</c:v>
                </c:pt>
                <c:pt idx="17578">
                  <c:v>-1.3406E-2</c:v>
                </c:pt>
                <c:pt idx="17579">
                  <c:v>-1.3406E-2</c:v>
                </c:pt>
                <c:pt idx="17580">
                  <c:v>-1.3406E-2</c:v>
                </c:pt>
                <c:pt idx="17581">
                  <c:v>-1.3398999999999999E-2</c:v>
                </c:pt>
                <c:pt idx="17582">
                  <c:v>-1.3393E-2</c:v>
                </c:pt>
                <c:pt idx="17583">
                  <c:v>-1.3393E-2</c:v>
                </c:pt>
                <c:pt idx="17584">
                  <c:v>-1.3386E-2</c:v>
                </c:pt>
                <c:pt idx="17585">
                  <c:v>-1.3386E-2</c:v>
                </c:pt>
                <c:pt idx="17586">
                  <c:v>-1.3379E-2</c:v>
                </c:pt>
                <c:pt idx="17587">
                  <c:v>-1.3379E-2</c:v>
                </c:pt>
                <c:pt idx="17588">
                  <c:v>-1.3372999999999999E-2</c:v>
                </c:pt>
                <c:pt idx="17589">
                  <c:v>-1.3372999999999999E-2</c:v>
                </c:pt>
                <c:pt idx="17590">
                  <c:v>-1.3365999999999999E-2</c:v>
                </c:pt>
                <c:pt idx="17591">
                  <c:v>-1.3365999999999999E-2</c:v>
                </c:pt>
                <c:pt idx="17592">
                  <c:v>-1.336E-2</c:v>
                </c:pt>
                <c:pt idx="17593">
                  <c:v>-1.336E-2</c:v>
                </c:pt>
                <c:pt idx="17594">
                  <c:v>-1.3353E-2</c:v>
                </c:pt>
                <c:pt idx="17595">
                  <c:v>-1.3353E-2</c:v>
                </c:pt>
                <c:pt idx="17596">
                  <c:v>-1.3353E-2</c:v>
                </c:pt>
                <c:pt idx="17597">
                  <c:v>-1.3353E-2</c:v>
                </c:pt>
                <c:pt idx="17598">
                  <c:v>-1.3353E-2</c:v>
                </c:pt>
                <c:pt idx="17599">
                  <c:v>-1.3353E-2</c:v>
                </c:pt>
                <c:pt idx="17600">
                  <c:v>-1.3353E-2</c:v>
                </c:pt>
                <c:pt idx="17601">
                  <c:v>-1.3353E-2</c:v>
                </c:pt>
                <c:pt idx="17602">
                  <c:v>-1.336E-2</c:v>
                </c:pt>
                <c:pt idx="17603">
                  <c:v>-1.336E-2</c:v>
                </c:pt>
                <c:pt idx="17604">
                  <c:v>-1.3365999999999999E-2</c:v>
                </c:pt>
                <c:pt idx="17605">
                  <c:v>-1.3365999999999999E-2</c:v>
                </c:pt>
                <c:pt idx="17606">
                  <c:v>-1.3372999999999999E-2</c:v>
                </c:pt>
                <c:pt idx="17607">
                  <c:v>-1.3379E-2</c:v>
                </c:pt>
                <c:pt idx="17608">
                  <c:v>-1.3386E-2</c:v>
                </c:pt>
                <c:pt idx="17609">
                  <c:v>-1.3393E-2</c:v>
                </c:pt>
                <c:pt idx="17610">
                  <c:v>-1.3398999999999999E-2</c:v>
                </c:pt>
                <c:pt idx="17611">
                  <c:v>-1.3412E-2</c:v>
                </c:pt>
                <c:pt idx="17612">
                  <c:v>-1.3419E-2</c:v>
                </c:pt>
                <c:pt idx="17613">
                  <c:v>-1.3426E-2</c:v>
                </c:pt>
                <c:pt idx="17614">
                  <c:v>-1.3439E-2</c:v>
                </c:pt>
                <c:pt idx="17615">
                  <c:v>-1.3445E-2</c:v>
                </c:pt>
                <c:pt idx="17616">
                  <c:v>-1.3457999999999999E-2</c:v>
                </c:pt>
                <c:pt idx="17617">
                  <c:v>-1.3465E-2</c:v>
                </c:pt>
                <c:pt idx="17618">
                  <c:v>-1.3478E-2</c:v>
                </c:pt>
                <c:pt idx="17619">
                  <c:v>-1.3485E-2</c:v>
                </c:pt>
                <c:pt idx="17620">
                  <c:v>-1.3491E-2</c:v>
                </c:pt>
                <c:pt idx="17621">
                  <c:v>-1.3498E-2</c:v>
                </c:pt>
                <c:pt idx="17622">
                  <c:v>-1.3498E-2</c:v>
                </c:pt>
                <c:pt idx="17623">
                  <c:v>-1.3505E-2</c:v>
                </c:pt>
                <c:pt idx="17624">
                  <c:v>-1.3511E-2</c:v>
                </c:pt>
                <c:pt idx="17625">
                  <c:v>-1.3511E-2</c:v>
                </c:pt>
                <c:pt idx="17626">
                  <c:v>-1.3511E-2</c:v>
                </c:pt>
                <c:pt idx="17627">
                  <c:v>-1.3505E-2</c:v>
                </c:pt>
                <c:pt idx="17628">
                  <c:v>-1.3505E-2</c:v>
                </c:pt>
                <c:pt idx="17629">
                  <c:v>-1.3498E-2</c:v>
                </c:pt>
                <c:pt idx="17630">
                  <c:v>-1.3498E-2</c:v>
                </c:pt>
                <c:pt idx="17631">
                  <c:v>-1.3491E-2</c:v>
                </c:pt>
                <c:pt idx="17632">
                  <c:v>-1.3485E-2</c:v>
                </c:pt>
                <c:pt idx="17633">
                  <c:v>-1.3472E-2</c:v>
                </c:pt>
                <c:pt idx="17634">
                  <c:v>-1.3465E-2</c:v>
                </c:pt>
                <c:pt idx="17635">
                  <c:v>-1.3457999999999999E-2</c:v>
                </c:pt>
                <c:pt idx="17636">
                  <c:v>-1.3445E-2</c:v>
                </c:pt>
                <c:pt idx="17637">
                  <c:v>-1.3439E-2</c:v>
                </c:pt>
                <c:pt idx="17638">
                  <c:v>-1.3426E-2</c:v>
                </c:pt>
                <c:pt idx="17639">
                  <c:v>-1.3419E-2</c:v>
                </c:pt>
                <c:pt idx="17640">
                  <c:v>-1.3412E-2</c:v>
                </c:pt>
                <c:pt idx="17641">
                  <c:v>-1.3398999999999999E-2</c:v>
                </c:pt>
                <c:pt idx="17642">
                  <c:v>-1.3393E-2</c:v>
                </c:pt>
                <c:pt idx="17643">
                  <c:v>-1.3386E-2</c:v>
                </c:pt>
                <c:pt idx="17644">
                  <c:v>-1.3386E-2</c:v>
                </c:pt>
                <c:pt idx="17645">
                  <c:v>-1.3379E-2</c:v>
                </c:pt>
                <c:pt idx="17646">
                  <c:v>-1.3379E-2</c:v>
                </c:pt>
                <c:pt idx="17647">
                  <c:v>-1.3372999999999999E-2</c:v>
                </c:pt>
                <c:pt idx="17648">
                  <c:v>-1.3372999999999999E-2</c:v>
                </c:pt>
                <c:pt idx="17649">
                  <c:v>-1.3379E-2</c:v>
                </c:pt>
                <c:pt idx="17650">
                  <c:v>-1.3386E-2</c:v>
                </c:pt>
                <c:pt idx="17651">
                  <c:v>-1.3386E-2</c:v>
                </c:pt>
                <c:pt idx="17652">
                  <c:v>-1.3393E-2</c:v>
                </c:pt>
                <c:pt idx="17653">
                  <c:v>-1.3398999999999999E-2</c:v>
                </c:pt>
                <c:pt idx="17654">
                  <c:v>-1.3406E-2</c:v>
                </c:pt>
                <c:pt idx="17655">
                  <c:v>-1.3412E-2</c:v>
                </c:pt>
                <c:pt idx="17656">
                  <c:v>-1.3426E-2</c:v>
                </c:pt>
                <c:pt idx="17657">
                  <c:v>-1.3431999999999999E-2</c:v>
                </c:pt>
                <c:pt idx="17658">
                  <c:v>-1.3439E-2</c:v>
                </c:pt>
                <c:pt idx="17659">
                  <c:v>-1.3445E-2</c:v>
                </c:pt>
                <c:pt idx="17660">
                  <c:v>-1.3457999999999999E-2</c:v>
                </c:pt>
                <c:pt idx="17661">
                  <c:v>-1.3465E-2</c:v>
                </c:pt>
                <c:pt idx="17662">
                  <c:v>-1.3472E-2</c:v>
                </c:pt>
                <c:pt idx="17663">
                  <c:v>-1.3478E-2</c:v>
                </c:pt>
                <c:pt idx="17664">
                  <c:v>-1.3478E-2</c:v>
                </c:pt>
                <c:pt idx="17665">
                  <c:v>-1.3485E-2</c:v>
                </c:pt>
                <c:pt idx="17666">
                  <c:v>-1.3485E-2</c:v>
                </c:pt>
                <c:pt idx="17667">
                  <c:v>-1.3485E-2</c:v>
                </c:pt>
                <c:pt idx="17668">
                  <c:v>-1.3485E-2</c:v>
                </c:pt>
                <c:pt idx="17669">
                  <c:v>-1.3485E-2</c:v>
                </c:pt>
                <c:pt idx="17670">
                  <c:v>-1.3478E-2</c:v>
                </c:pt>
                <c:pt idx="17671">
                  <c:v>-1.3478E-2</c:v>
                </c:pt>
                <c:pt idx="17672">
                  <c:v>-1.3472E-2</c:v>
                </c:pt>
                <c:pt idx="17673">
                  <c:v>-1.3465E-2</c:v>
                </c:pt>
                <c:pt idx="17674">
                  <c:v>-1.3457999999999999E-2</c:v>
                </c:pt>
                <c:pt idx="17675">
                  <c:v>-1.3445E-2</c:v>
                </c:pt>
                <c:pt idx="17676">
                  <c:v>-1.3439E-2</c:v>
                </c:pt>
                <c:pt idx="17677">
                  <c:v>-1.3431999999999999E-2</c:v>
                </c:pt>
                <c:pt idx="17678">
                  <c:v>-1.3419E-2</c:v>
                </c:pt>
                <c:pt idx="17679">
                  <c:v>-1.3412E-2</c:v>
                </c:pt>
                <c:pt idx="17680">
                  <c:v>-1.3398999999999999E-2</c:v>
                </c:pt>
                <c:pt idx="17681">
                  <c:v>-1.3393E-2</c:v>
                </c:pt>
                <c:pt idx="17682">
                  <c:v>-1.3386E-2</c:v>
                </c:pt>
                <c:pt idx="17683">
                  <c:v>-1.3372999999999999E-2</c:v>
                </c:pt>
                <c:pt idx="17684">
                  <c:v>-1.3365999999999999E-2</c:v>
                </c:pt>
                <c:pt idx="17685">
                  <c:v>-1.336E-2</c:v>
                </c:pt>
                <c:pt idx="17686">
                  <c:v>-1.3353E-2</c:v>
                </c:pt>
                <c:pt idx="17687">
                  <c:v>-1.3346E-2</c:v>
                </c:pt>
                <c:pt idx="17688">
                  <c:v>-1.3339999999999999E-2</c:v>
                </c:pt>
                <c:pt idx="17689">
                  <c:v>-1.3332999999999999E-2</c:v>
                </c:pt>
                <c:pt idx="17690">
                  <c:v>-1.3332999999999999E-2</c:v>
                </c:pt>
                <c:pt idx="17691">
                  <c:v>-1.3327E-2</c:v>
                </c:pt>
                <c:pt idx="17692">
                  <c:v>-1.3327E-2</c:v>
                </c:pt>
                <c:pt idx="17693">
                  <c:v>-1.3327E-2</c:v>
                </c:pt>
                <c:pt idx="17694">
                  <c:v>-1.3327E-2</c:v>
                </c:pt>
                <c:pt idx="17695">
                  <c:v>-1.3327E-2</c:v>
                </c:pt>
                <c:pt idx="17696">
                  <c:v>-1.3327E-2</c:v>
                </c:pt>
                <c:pt idx="17697">
                  <c:v>-1.3327E-2</c:v>
                </c:pt>
                <c:pt idx="17698">
                  <c:v>-1.3332999999999999E-2</c:v>
                </c:pt>
                <c:pt idx="17699">
                  <c:v>-1.3332999999999999E-2</c:v>
                </c:pt>
                <c:pt idx="17700">
                  <c:v>-1.3332999999999999E-2</c:v>
                </c:pt>
                <c:pt idx="17701">
                  <c:v>-1.3332999999999999E-2</c:v>
                </c:pt>
                <c:pt idx="17702">
                  <c:v>-1.3339999999999999E-2</c:v>
                </c:pt>
                <c:pt idx="17703">
                  <c:v>-1.3339999999999999E-2</c:v>
                </c:pt>
                <c:pt idx="17704">
                  <c:v>-1.3339999999999999E-2</c:v>
                </c:pt>
                <c:pt idx="17705">
                  <c:v>-1.3339999999999999E-2</c:v>
                </c:pt>
                <c:pt idx="17706">
                  <c:v>-1.3339999999999999E-2</c:v>
                </c:pt>
                <c:pt idx="17707">
                  <c:v>-1.3339999999999999E-2</c:v>
                </c:pt>
                <c:pt idx="17708">
                  <c:v>-1.3339999999999999E-2</c:v>
                </c:pt>
                <c:pt idx="17709">
                  <c:v>-1.3339999999999999E-2</c:v>
                </c:pt>
                <c:pt idx="17710">
                  <c:v>-1.3339999999999999E-2</c:v>
                </c:pt>
                <c:pt idx="17711">
                  <c:v>-1.3339999999999999E-2</c:v>
                </c:pt>
                <c:pt idx="17712">
                  <c:v>-1.3339999999999999E-2</c:v>
                </c:pt>
                <c:pt idx="17713">
                  <c:v>-1.3339999999999999E-2</c:v>
                </c:pt>
                <c:pt idx="17714">
                  <c:v>-1.3339999999999999E-2</c:v>
                </c:pt>
                <c:pt idx="17715">
                  <c:v>-1.3339999999999999E-2</c:v>
                </c:pt>
                <c:pt idx="17716">
                  <c:v>-1.3339999999999999E-2</c:v>
                </c:pt>
                <c:pt idx="17717">
                  <c:v>-1.3332999999999999E-2</c:v>
                </c:pt>
                <c:pt idx="17718">
                  <c:v>-1.3332999999999999E-2</c:v>
                </c:pt>
                <c:pt idx="17719">
                  <c:v>-1.3332999999999999E-2</c:v>
                </c:pt>
                <c:pt idx="17720">
                  <c:v>-1.3332999999999999E-2</c:v>
                </c:pt>
                <c:pt idx="17721">
                  <c:v>-1.3332999999999999E-2</c:v>
                </c:pt>
                <c:pt idx="17722">
                  <c:v>-1.3332999999999999E-2</c:v>
                </c:pt>
                <c:pt idx="17723">
                  <c:v>-1.3332999999999999E-2</c:v>
                </c:pt>
                <c:pt idx="17724">
                  <c:v>-1.3332999999999999E-2</c:v>
                </c:pt>
                <c:pt idx="17725">
                  <c:v>-1.3332999999999999E-2</c:v>
                </c:pt>
                <c:pt idx="17726">
                  <c:v>-1.3332999999999999E-2</c:v>
                </c:pt>
                <c:pt idx="17727">
                  <c:v>-1.3332999999999999E-2</c:v>
                </c:pt>
                <c:pt idx="17728">
                  <c:v>-1.3332999999999999E-2</c:v>
                </c:pt>
                <c:pt idx="17729">
                  <c:v>-1.3339999999999999E-2</c:v>
                </c:pt>
                <c:pt idx="17730">
                  <c:v>-1.3339999999999999E-2</c:v>
                </c:pt>
                <c:pt idx="17731">
                  <c:v>-1.3339999999999999E-2</c:v>
                </c:pt>
                <c:pt idx="17732">
                  <c:v>-1.3346E-2</c:v>
                </c:pt>
                <c:pt idx="17733">
                  <c:v>-1.3346E-2</c:v>
                </c:pt>
                <c:pt idx="17734">
                  <c:v>-1.3346E-2</c:v>
                </c:pt>
                <c:pt idx="17735">
                  <c:v>-1.3346E-2</c:v>
                </c:pt>
                <c:pt idx="17736">
                  <c:v>-1.3353E-2</c:v>
                </c:pt>
                <c:pt idx="17737">
                  <c:v>-1.3353E-2</c:v>
                </c:pt>
                <c:pt idx="17738">
                  <c:v>-1.336E-2</c:v>
                </c:pt>
                <c:pt idx="17739">
                  <c:v>-1.336E-2</c:v>
                </c:pt>
                <c:pt idx="17740">
                  <c:v>-1.3365999999999999E-2</c:v>
                </c:pt>
                <c:pt idx="17741">
                  <c:v>-1.3365999999999999E-2</c:v>
                </c:pt>
                <c:pt idx="17742">
                  <c:v>-1.3365999999999999E-2</c:v>
                </c:pt>
                <c:pt idx="17743">
                  <c:v>-1.3372999999999999E-2</c:v>
                </c:pt>
                <c:pt idx="17744">
                  <c:v>-1.3372999999999999E-2</c:v>
                </c:pt>
                <c:pt idx="17745">
                  <c:v>-1.3372999999999999E-2</c:v>
                </c:pt>
                <c:pt idx="17746">
                  <c:v>-1.3379E-2</c:v>
                </c:pt>
                <c:pt idx="17747">
                  <c:v>-1.3379E-2</c:v>
                </c:pt>
                <c:pt idx="17748">
                  <c:v>-1.3379E-2</c:v>
                </c:pt>
                <c:pt idx="17749">
                  <c:v>-1.3379E-2</c:v>
                </c:pt>
                <c:pt idx="17750">
                  <c:v>-1.3386E-2</c:v>
                </c:pt>
                <c:pt idx="17751">
                  <c:v>-1.3386E-2</c:v>
                </c:pt>
                <c:pt idx="17752">
                  <c:v>-1.3386E-2</c:v>
                </c:pt>
                <c:pt idx="17753">
                  <c:v>-1.3386E-2</c:v>
                </c:pt>
                <c:pt idx="17754">
                  <c:v>-1.3386E-2</c:v>
                </c:pt>
                <c:pt idx="17755">
                  <c:v>-1.3386E-2</c:v>
                </c:pt>
                <c:pt idx="17756">
                  <c:v>-1.3386E-2</c:v>
                </c:pt>
                <c:pt idx="17757">
                  <c:v>-1.3379E-2</c:v>
                </c:pt>
                <c:pt idx="17758">
                  <c:v>-1.3379E-2</c:v>
                </c:pt>
                <c:pt idx="17759">
                  <c:v>-1.3379E-2</c:v>
                </c:pt>
                <c:pt idx="17760">
                  <c:v>-1.3372999999999999E-2</c:v>
                </c:pt>
                <c:pt idx="17761">
                  <c:v>-1.3372999999999999E-2</c:v>
                </c:pt>
                <c:pt idx="17762">
                  <c:v>-1.3365999999999999E-2</c:v>
                </c:pt>
                <c:pt idx="17763">
                  <c:v>-1.336E-2</c:v>
                </c:pt>
                <c:pt idx="17764">
                  <c:v>-1.336E-2</c:v>
                </c:pt>
                <c:pt idx="17765">
                  <c:v>-1.3353E-2</c:v>
                </c:pt>
                <c:pt idx="17766">
                  <c:v>-1.3346E-2</c:v>
                </c:pt>
                <c:pt idx="17767">
                  <c:v>-1.3339999999999999E-2</c:v>
                </c:pt>
                <c:pt idx="17768">
                  <c:v>-1.3332999999999999E-2</c:v>
                </c:pt>
                <c:pt idx="17769">
                  <c:v>-1.332E-2</c:v>
                </c:pt>
                <c:pt idx="17770">
                  <c:v>-1.3313999999999999E-2</c:v>
                </c:pt>
                <c:pt idx="17771">
                  <c:v>-1.3306999999999999E-2</c:v>
                </c:pt>
                <c:pt idx="17772">
                  <c:v>-1.3299999999999999E-2</c:v>
                </c:pt>
                <c:pt idx="17773">
                  <c:v>-1.3294E-2</c:v>
                </c:pt>
                <c:pt idx="17774">
                  <c:v>-1.3287E-2</c:v>
                </c:pt>
                <c:pt idx="17775">
                  <c:v>-1.3273999999999999E-2</c:v>
                </c:pt>
                <c:pt idx="17776">
                  <c:v>-1.3266999999999999E-2</c:v>
                </c:pt>
                <c:pt idx="17777">
                  <c:v>-1.3261E-2</c:v>
                </c:pt>
                <c:pt idx="17778">
                  <c:v>-1.3254E-2</c:v>
                </c:pt>
                <c:pt idx="17779">
                  <c:v>-1.3247999999999999E-2</c:v>
                </c:pt>
                <c:pt idx="17780">
                  <c:v>-1.3247999999999999E-2</c:v>
                </c:pt>
                <c:pt idx="17781">
                  <c:v>-1.3240999999999999E-2</c:v>
                </c:pt>
                <c:pt idx="17782">
                  <c:v>-1.3235E-2</c:v>
                </c:pt>
                <c:pt idx="17783">
                  <c:v>-1.3228E-2</c:v>
                </c:pt>
                <c:pt idx="17784">
                  <c:v>-1.3228E-2</c:v>
                </c:pt>
                <c:pt idx="17785">
                  <c:v>-1.3228E-2</c:v>
                </c:pt>
                <c:pt idx="17786">
                  <c:v>-1.3228E-2</c:v>
                </c:pt>
                <c:pt idx="17787">
                  <c:v>-1.3221E-2</c:v>
                </c:pt>
                <c:pt idx="17788">
                  <c:v>-1.3228E-2</c:v>
                </c:pt>
                <c:pt idx="17789">
                  <c:v>-1.3228E-2</c:v>
                </c:pt>
                <c:pt idx="17790">
                  <c:v>-1.3228E-2</c:v>
                </c:pt>
                <c:pt idx="17791">
                  <c:v>-1.3228E-2</c:v>
                </c:pt>
                <c:pt idx="17792">
                  <c:v>-1.3235E-2</c:v>
                </c:pt>
                <c:pt idx="17793">
                  <c:v>-1.3235E-2</c:v>
                </c:pt>
                <c:pt idx="17794">
                  <c:v>-1.3240999999999999E-2</c:v>
                </c:pt>
                <c:pt idx="17795">
                  <c:v>-1.3247999999999999E-2</c:v>
                </c:pt>
                <c:pt idx="17796">
                  <c:v>-1.3247999999999999E-2</c:v>
                </c:pt>
                <c:pt idx="17797">
                  <c:v>-1.3254E-2</c:v>
                </c:pt>
                <c:pt idx="17798">
                  <c:v>-1.3261E-2</c:v>
                </c:pt>
                <c:pt idx="17799">
                  <c:v>-1.3261E-2</c:v>
                </c:pt>
                <c:pt idx="17800">
                  <c:v>-1.3266999999999999E-2</c:v>
                </c:pt>
                <c:pt idx="17801">
                  <c:v>-1.3266999999999999E-2</c:v>
                </c:pt>
                <c:pt idx="17802">
                  <c:v>-1.3273999999999999E-2</c:v>
                </c:pt>
                <c:pt idx="17803">
                  <c:v>-1.3280999999999999E-2</c:v>
                </c:pt>
                <c:pt idx="17804">
                  <c:v>-1.3280999999999999E-2</c:v>
                </c:pt>
                <c:pt idx="17805">
                  <c:v>-1.3280999999999999E-2</c:v>
                </c:pt>
                <c:pt idx="17806">
                  <c:v>-1.3287E-2</c:v>
                </c:pt>
                <c:pt idx="17807">
                  <c:v>-1.3287E-2</c:v>
                </c:pt>
                <c:pt idx="17808">
                  <c:v>-1.3287E-2</c:v>
                </c:pt>
                <c:pt idx="17809">
                  <c:v>-1.3287E-2</c:v>
                </c:pt>
                <c:pt idx="17810">
                  <c:v>-1.3287E-2</c:v>
                </c:pt>
                <c:pt idx="17811">
                  <c:v>-1.3287E-2</c:v>
                </c:pt>
                <c:pt idx="17812">
                  <c:v>-1.3287E-2</c:v>
                </c:pt>
                <c:pt idx="17813">
                  <c:v>-1.3280999999999999E-2</c:v>
                </c:pt>
                <c:pt idx="17814">
                  <c:v>-1.3280999999999999E-2</c:v>
                </c:pt>
                <c:pt idx="17815">
                  <c:v>-1.3273999999999999E-2</c:v>
                </c:pt>
                <c:pt idx="17816">
                  <c:v>-1.3273999999999999E-2</c:v>
                </c:pt>
                <c:pt idx="17817">
                  <c:v>-1.3266999999999999E-2</c:v>
                </c:pt>
                <c:pt idx="17818">
                  <c:v>-1.3261E-2</c:v>
                </c:pt>
                <c:pt idx="17819">
                  <c:v>-1.3261E-2</c:v>
                </c:pt>
                <c:pt idx="17820">
                  <c:v>-1.3254E-2</c:v>
                </c:pt>
                <c:pt idx="17821">
                  <c:v>-1.3254E-2</c:v>
                </c:pt>
                <c:pt idx="17822">
                  <c:v>-1.3247999999999999E-2</c:v>
                </c:pt>
                <c:pt idx="17823">
                  <c:v>-1.3240999999999999E-2</c:v>
                </c:pt>
                <c:pt idx="17824">
                  <c:v>-1.3240999999999999E-2</c:v>
                </c:pt>
                <c:pt idx="17825">
                  <c:v>-1.3235E-2</c:v>
                </c:pt>
                <c:pt idx="17826">
                  <c:v>-1.3235E-2</c:v>
                </c:pt>
                <c:pt idx="17827">
                  <c:v>-1.3235E-2</c:v>
                </c:pt>
                <c:pt idx="17828">
                  <c:v>-1.3235E-2</c:v>
                </c:pt>
                <c:pt idx="17829">
                  <c:v>-1.3228E-2</c:v>
                </c:pt>
                <c:pt idx="17830">
                  <c:v>-1.3228E-2</c:v>
                </c:pt>
                <c:pt idx="17831">
                  <c:v>-1.3228E-2</c:v>
                </c:pt>
                <c:pt idx="17832">
                  <c:v>-1.3228E-2</c:v>
                </c:pt>
                <c:pt idx="17833">
                  <c:v>-1.3228E-2</c:v>
                </c:pt>
                <c:pt idx="17834">
                  <c:v>-1.3228E-2</c:v>
                </c:pt>
                <c:pt idx="17835">
                  <c:v>-1.3228E-2</c:v>
                </c:pt>
                <c:pt idx="17836">
                  <c:v>-1.3228E-2</c:v>
                </c:pt>
                <c:pt idx="17837">
                  <c:v>-1.3228E-2</c:v>
                </c:pt>
                <c:pt idx="17838">
                  <c:v>-1.3235E-2</c:v>
                </c:pt>
                <c:pt idx="17839">
                  <c:v>-1.3235E-2</c:v>
                </c:pt>
                <c:pt idx="17840">
                  <c:v>-1.3235E-2</c:v>
                </c:pt>
                <c:pt idx="17841">
                  <c:v>-1.3235E-2</c:v>
                </c:pt>
                <c:pt idx="17842">
                  <c:v>-1.3240999999999999E-2</c:v>
                </c:pt>
                <c:pt idx="17843">
                  <c:v>-1.3240999999999999E-2</c:v>
                </c:pt>
                <c:pt idx="17844">
                  <c:v>-1.3240999999999999E-2</c:v>
                </c:pt>
                <c:pt idx="17845">
                  <c:v>-1.3247999999999999E-2</c:v>
                </c:pt>
                <c:pt idx="17846">
                  <c:v>-1.3247999999999999E-2</c:v>
                </c:pt>
                <c:pt idx="17847">
                  <c:v>-1.3247999999999999E-2</c:v>
                </c:pt>
                <c:pt idx="17848">
                  <c:v>-1.3254E-2</c:v>
                </c:pt>
                <c:pt idx="17849">
                  <c:v>-1.3254E-2</c:v>
                </c:pt>
                <c:pt idx="17850">
                  <c:v>-1.3254E-2</c:v>
                </c:pt>
                <c:pt idx="17851">
                  <c:v>-1.3254E-2</c:v>
                </c:pt>
                <c:pt idx="17852">
                  <c:v>-1.3254E-2</c:v>
                </c:pt>
                <c:pt idx="17853">
                  <c:v>-1.3254E-2</c:v>
                </c:pt>
                <c:pt idx="17854">
                  <c:v>-1.3261E-2</c:v>
                </c:pt>
                <c:pt idx="17855">
                  <c:v>-1.3261E-2</c:v>
                </c:pt>
                <c:pt idx="17856">
                  <c:v>-1.3261E-2</c:v>
                </c:pt>
                <c:pt idx="17857">
                  <c:v>-1.3261E-2</c:v>
                </c:pt>
                <c:pt idx="17858">
                  <c:v>-1.3261E-2</c:v>
                </c:pt>
                <c:pt idx="17859">
                  <c:v>-1.3261E-2</c:v>
                </c:pt>
                <c:pt idx="17860">
                  <c:v>-1.3261E-2</c:v>
                </c:pt>
                <c:pt idx="17861">
                  <c:v>-1.3261E-2</c:v>
                </c:pt>
                <c:pt idx="17862">
                  <c:v>-1.3261E-2</c:v>
                </c:pt>
                <c:pt idx="17863">
                  <c:v>-1.3261E-2</c:v>
                </c:pt>
                <c:pt idx="17864">
                  <c:v>-1.3261E-2</c:v>
                </c:pt>
                <c:pt idx="17865">
                  <c:v>-1.3261E-2</c:v>
                </c:pt>
                <c:pt idx="17866">
                  <c:v>-1.3261E-2</c:v>
                </c:pt>
                <c:pt idx="17867">
                  <c:v>-1.3261E-2</c:v>
                </c:pt>
                <c:pt idx="17868">
                  <c:v>-1.3261E-2</c:v>
                </c:pt>
                <c:pt idx="17869">
                  <c:v>-1.3261E-2</c:v>
                </c:pt>
                <c:pt idx="17870">
                  <c:v>-1.3261E-2</c:v>
                </c:pt>
                <c:pt idx="17871">
                  <c:v>-1.3261E-2</c:v>
                </c:pt>
                <c:pt idx="17872">
                  <c:v>-1.3261E-2</c:v>
                </c:pt>
                <c:pt idx="17873">
                  <c:v>-1.3261E-2</c:v>
                </c:pt>
                <c:pt idx="17874">
                  <c:v>-1.3261E-2</c:v>
                </c:pt>
                <c:pt idx="17875">
                  <c:v>-1.3261E-2</c:v>
                </c:pt>
                <c:pt idx="17876">
                  <c:v>-1.3261E-2</c:v>
                </c:pt>
                <c:pt idx="17877">
                  <c:v>-1.3261E-2</c:v>
                </c:pt>
                <c:pt idx="17878">
                  <c:v>-1.3261E-2</c:v>
                </c:pt>
                <c:pt idx="17879">
                  <c:v>-1.3261E-2</c:v>
                </c:pt>
                <c:pt idx="17880">
                  <c:v>-1.3261E-2</c:v>
                </c:pt>
                <c:pt idx="17881">
                  <c:v>-1.3254E-2</c:v>
                </c:pt>
                <c:pt idx="17882">
                  <c:v>-1.3254E-2</c:v>
                </c:pt>
                <c:pt idx="17883">
                  <c:v>-1.3254E-2</c:v>
                </c:pt>
                <c:pt idx="17884">
                  <c:v>-1.3254E-2</c:v>
                </c:pt>
                <c:pt idx="17885">
                  <c:v>-1.3247999999999999E-2</c:v>
                </c:pt>
                <c:pt idx="17886">
                  <c:v>-1.3247999999999999E-2</c:v>
                </c:pt>
                <c:pt idx="17887">
                  <c:v>-1.3247999999999999E-2</c:v>
                </c:pt>
                <c:pt idx="17888">
                  <c:v>-1.3240999999999999E-2</c:v>
                </c:pt>
                <c:pt idx="17889">
                  <c:v>-1.3240999999999999E-2</c:v>
                </c:pt>
                <c:pt idx="17890">
                  <c:v>-1.3240999999999999E-2</c:v>
                </c:pt>
                <c:pt idx="17891">
                  <c:v>-1.3235E-2</c:v>
                </c:pt>
                <c:pt idx="17892">
                  <c:v>-1.3235E-2</c:v>
                </c:pt>
                <c:pt idx="17893">
                  <c:v>-1.3235E-2</c:v>
                </c:pt>
                <c:pt idx="17894">
                  <c:v>-1.3228E-2</c:v>
                </c:pt>
                <c:pt idx="17895">
                  <c:v>-1.3228E-2</c:v>
                </c:pt>
                <c:pt idx="17896">
                  <c:v>-1.3228E-2</c:v>
                </c:pt>
                <c:pt idx="17897">
                  <c:v>-1.3221E-2</c:v>
                </c:pt>
                <c:pt idx="17898">
                  <c:v>-1.3221E-2</c:v>
                </c:pt>
                <c:pt idx="17899">
                  <c:v>-1.3221E-2</c:v>
                </c:pt>
                <c:pt idx="17900">
                  <c:v>-1.3221E-2</c:v>
                </c:pt>
                <c:pt idx="17901">
                  <c:v>-1.3214999999999999E-2</c:v>
                </c:pt>
                <c:pt idx="17902">
                  <c:v>-1.3221E-2</c:v>
                </c:pt>
                <c:pt idx="17903">
                  <c:v>-1.3214999999999999E-2</c:v>
                </c:pt>
                <c:pt idx="17904">
                  <c:v>-1.3214999999999999E-2</c:v>
                </c:pt>
                <c:pt idx="17905">
                  <c:v>-1.3214999999999999E-2</c:v>
                </c:pt>
                <c:pt idx="17906">
                  <c:v>-1.3221E-2</c:v>
                </c:pt>
                <c:pt idx="17907">
                  <c:v>-1.3221E-2</c:v>
                </c:pt>
                <c:pt idx="17908">
                  <c:v>-1.3221E-2</c:v>
                </c:pt>
                <c:pt idx="17909">
                  <c:v>-1.3221E-2</c:v>
                </c:pt>
                <c:pt idx="17910">
                  <c:v>-1.3228E-2</c:v>
                </c:pt>
                <c:pt idx="17911">
                  <c:v>-1.3228E-2</c:v>
                </c:pt>
                <c:pt idx="17912">
                  <c:v>-1.3228E-2</c:v>
                </c:pt>
                <c:pt idx="17913">
                  <c:v>-1.3228E-2</c:v>
                </c:pt>
                <c:pt idx="17914">
                  <c:v>-1.3235E-2</c:v>
                </c:pt>
                <c:pt idx="17915">
                  <c:v>-1.3235E-2</c:v>
                </c:pt>
                <c:pt idx="17916">
                  <c:v>-1.3240999999999999E-2</c:v>
                </c:pt>
                <c:pt idx="17917">
                  <c:v>-1.3240999999999999E-2</c:v>
                </c:pt>
                <c:pt idx="17918">
                  <c:v>-1.3240999999999999E-2</c:v>
                </c:pt>
                <c:pt idx="17919">
                  <c:v>-1.3240999999999999E-2</c:v>
                </c:pt>
                <c:pt idx="17920">
                  <c:v>-1.3247999999999999E-2</c:v>
                </c:pt>
                <c:pt idx="17921">
                  <c:v>-1.3247999999999999E-2</c:v>
                </c:pt>
                <c:pt idx="17922">
                  <c:v>-1.3247999999999999E-2</c:v>
                </c:pt>
                <c:pt idx="17923">
                  <c:v>-1.3247999999999999E-2</c:v>
                </c:pt>
                <c:pt idx="17924">
                  <c:v>-1.3247999999999999E-2</c:v>
                </c:pt>
                <c:pt idx="17925">
                  <c:v>-1.3247999999999999E-2</c:v>
                </c:pt>
                <c:pt idx="17926">
                  <c:v>-1.3247999999999999E-2</c:v>
                </c:pt>
                <c:pt idx="17927">
                  <c:v>-1.3240999999999999E-2</c:v>
                </c:pt>
                <c:pt idx="17928">
                  <c:v>-1.3240999999999999E-2</c:v>
                </c:pt>
                <c:pt idx="17929">
                  <c:v>-1.3240999999999999E-2</c:v>
                </c:pt>
                <c:pt idx="17930">
                  <c:v>-1.3235E-2</c:v>
                </c:pt>
                <c:pt idx="17931">
                  <c:v>-1.3235E-2</c:v>
                </c:pt>
                <c:pt idx="17932">
                  <c:v>-1.3235E-2</c:v>
                </c:pt>
                <c:pt idx="17933">
                  <c:v>-1.3228E-2</c:v>
                </c:pt>
                <c:pt idx="17934">
                  <c:v>-1.3228E-2</c:v>
                </c:pt>
                <c:pt idx="17935">
                  <c:v>-1.3221E-2</c:v>
                </c:pt>
                <c:pt idx="17936">
                  <c:v>-1.3221E-2</c:v>
                </c:pt>
                <c:pt idx="17937">
                  <c:v>-1.3214999999999999E-2</c:v>
                </c:pt>
                <c:pt idx="17938">
                  <c:v>-1.3214999999999999E-2</c:v>
                </c:pt>
                <c:pt idx="17939">
                  <c:v>-1.3207999999999999E-2</c:v>
                </c:pt>
                <c:pt idx="17940">
                  <c:v>-1.3207999999999999E-2</c:v>
                </c:pt>
                <c:pt idx="17941">
                  <c:v>-1.3207999999999999E-2</c:v>
                </c:pt>
                <c:pt idx="17942">
                  <c:v>-1.3202E-2</c:v>
                </c:pt>
                <c:pt idx="17943">
                  <c:v>-1.3202E-2</c:v>
                </c:pt>
                <c:pt idx="17944">
                  <c:v>-1.3202E-2</c:v>
                </c:pt>
                <c:pt idx="17945">
                  <c:v>-1.3202E-2</c:v>
                </c:pt>
                <c:pt idx="17946">
                  <c:v>-1.3202E-2</c:v>
                </c:pt>
                <c:pt idx="17947">
                  <c:v>-1.3202E-2</c:v>
                </c:pt>
                <c:pt idx="17948">
                  <c:v>-1.3202E-2</c:v>
                </c:pt>
                <c:pt idx="17949">
                  <c:v>-1.3202E-2</c:v>
                </c:pt>
                <c:pt idx="17950">
                  <c:v>-1.3202E-2</c:v>
                </c:pt>
                <c:pt idx="17951">
                  <c:v>-1.3202E-2</c:v>
                </c:pt>
                <c:pt idx="17952">
                  <c:v>-1.3207999999999999E-2</c:v>
                </c:pt>
                <c:pt idx="17953">
                  <c:v>-1.3207999999999999E-2</c:v>
                </c:pt>
                <c:pt idx="17954">
                  <c:v>-1.3207999999999999E-2</c:v>
                </c:pt>
                <c:pt idx="17955">
                  <c:v>-1.3207999999999999E-2</c:v>
                </c:pt>
                <c:pt idx="17956">
                  <c:v>-1.3214999999999999E-2</c:v>
                </c:pt>
                <c:pt idx="17957">
                  <c:v>-1.3214999999999999E-2</c:v>
                </c:pt>
                <c:pt idx="17958">
                  <c:v>-1.3214999999999999E-2</c:v>
                </c:pt>
                <c:pt idx="17959">
                  <c:v>-1.3214999999999999E-2</c:v>
                </c:pt>
                <c:pt idx="17960">
                  <c:v>-1.3214999999999999E-2</c:v>
                </c:pt>
                <c:pt idx="17961">
                  <c:v>-1.3207999999999999E-2</c:v>
                </c:pt>
                <c:pt idx="17962">
                  <c:v>-1.3207999999999999E-2</c:v>
                </c:pt>
                <c:pt idx="17963">
                  <c:v>-1.3207999999999999E-2</c:v>
                </c:pt>
                <c:pt idx="17964">
                  <c:v>-1.3207999999999999E-2</c:v>
                </c:pt>
                <c:pt idx="17965">
                  <c:v>-1.3207999999999999E-2</c:v>
                </c:pt>
                <c:pt idx="17966">
                  <c:v>-1.3202E-2</c:v>
                </c:pt>
                <c:pt idx="17967">
                  <c:v>-1.3202E-2</c:v>
                </c:pt>
                <c:pt idx="17968">
                  <c:v>-1.3195E-2</c:v>
                </c:pt>
                <c:pt idx="17969">
                  <c:v>-1.3195E-2</c:v>
                </c:pt>
                <c:pt idx="17970">
                  <c:v>-1.3195E-2</c:v>
                </c:pt>
                <c:pt idx="17971">
                  <c:v>-1.3188E-2</c:v>
                </c:pt>
                <c:pt idx="17972">
                  <c:v>-1.3188E-2</c:v>
                </c:pt>
                <c:pt idx="17973">
                  <c:v>-1.3188E-2</c:v>
                </c:pt>
                <c:pt idx="17974">
                  <c:v>-1.3181999999999999E-2</c:v>
                </c:pt>
                <c:pt idx="17975">
                  <c:v>-1.3181999999999999E-2</c:v>
                </c:pt>
                <c:pt idx="17976">
                  <c:v>-1.3181999999999999E-2</c:v>
                </c:pt>
                <c:pt idx="17977">
                  <c:v>-1.3181999999999999E-2</c:v>
                </c:pt>
                <c:pt idx="17978">
                  <c:v>-1.3181999999999999E-2</c:v>
                </c:pt>
                <c:pt idx="17979">
                  <c:v>-1.3181999999999999E-2</c:v>
                </c:pt>
                <c:pt idx="17980">
                  <c:v>-1.3181999999999999E-2</c:v>
                </c:pt>
                <c:pt idx="17981">
                  <c:v>-1.3181999999999999E-2</c:v>
                </c:pt>
                <c:pt idx="17982">
                  <c:v>-1.3188E-2</c:v>
                </c:pt>
                <c:pt idx="17983">
                  <c:v>-1.3188E-2</c:v>
                </c:pt>
                <c:pt idx="17984">
                  <c:v>-1.3195E-2</c:v>
                </c:pt>
                <c:pt idx="17985">
                  <c:v>-1.3195E-2</c:v>
                </c:pt>
                <c:pt idx="17986">
                  <c:v>-1.3202E-2</c:v>
                </c:pt>
                <c:pt idx="17987">
                  <c:v>-1.3207999999999999E-2</c:v>
                </c:pt>
                <c:pt idx="17988">
                  <c:v>-1.3214999999999999E-2</c:v>
                </c:pt>
                <c:pt idx="17989">
                  <c:v>-1.3214999999999999E-2</c:v>
                </c:pt>
                <c:pt idx="17990">
                  <c:v>-1.3221E-2</c:v>
                </c:pt>
                <c:pt idx="17991">
                  <c:v>-1.3221E-2</c:v>
                </c:pt>
                <c:pt idx="17992">
                  <c:v>-1.3228E-2</c:v>
                </c:pt>
                <c:pt idx="17993">
                  <c:v>-1.3235E-2</c:v>
                </c:pt>
                <c:pt idx="17994">
                  <c:v>-1.3235E-2</c:v>
                </c:pt>
                <c:pt idx="17995">
                  <c:v>-1.3240999999999999E-2</c:v>
                </c:pt>
                <c:pt idx="17996">
                  <c:v>-1.3240999999999999E-2</c:v>
                </c:pt>
                <c:pt idx="17997">
                  <c:v>-1.3240999999999999E-2</c:v>
                </c:pt>
                <c:pt idx="17998">
                  <c:v>-1.3247999999999999E-2</c:v>
                </c:pt>
                <c:pt idx="17999">
                  <c:v>-1.3247999999999999E-2</c:v>
                </c:pt>
                <c:pt idx="18000">
                  <c:v>-1.3240999999999999E-2</c:v>
                </c:pt>
                <c:pt idx="18001">
                  <c:v>-1.3240999999999999E-2</c:v>
                </c:pt>
                <c:pt idx="18002">
                  <c:v>-1.3240999999999999E-2</c:v>
                </c:pt>
                <c:pt idx="18003">
                  <c:v>-1.3240999999999999E-2</c:v>
                </c:pt>
                <c:pt idx="18004">
                  <c:v>-1.3240999999999999E-2</c:v>
                </c:pt>
                <c:pt idx="18005">
                  <c:v>-1.3235E-2</c:v>
                </c:pt>
                <c:pt idx="18006">
                  <c:v>-1.3235E-2</c:v>
                </c:pt>
                <c:pt idx="18007">
                  <c:v>-1.3228E-2</c:v>
                </c:pt>
                <c:pt idx="18008">
                  <c:v>-1.3228E-2</c:v>
                </c:pt>
                <c:pt idx="18009">
                  <c:v>-1.3221E-2</c:v>
                </c:pt>
                <c:pt idx="18010">
                  <c:v>-1.3221E-2</c:v>
                </c:pt>
                <c:pt idx="18011">
                  <c:v>-1.3214999999999999E-2</c:v>
                </c:pt>
                <c:pt idx="18012">
                  <c:v>-1.3214999999999999E-2</c:v>
                </c:pt>
                <c:pt idx="18013">
                  <c:v>-1.3207999999999999E-2</c:v>
                </c:pt>
                <c:pt idx="18014">
                  <c:v>-1.3207999999999999E-2</c:v>
                </c:pt>
                <c:pt idx="18015">
                  <c:v>-1.3207999999999999E-2</c:v>
                </c:pt>
                <c:pt idx="18016">
                  <c:v>-1.3202E-2</c:v>
                </c:pt>
                <c:pt idx="18017">
                  <c:v>-1.3202E-2</c:v>
                </c:pt>
                <c:pt idx="18018">
                  <c:v>-1.3202E-2</c:v>
                </c:pt>
                <c:pt idx="18019">
                  <c:v>-1.3202E-2</c:v>
                </c:pt>
                <c:pt idx="18020">
                  <c:v>-1.3202E-2</c:v>
                </c:pt>
                <c:pt idx="18021">
                  <c:v>-1.3202E-2</c:v>
                </c:pt>
                <c:pt idx="18022">
                  <c:v>-1.3202E-2</c:v>
                </c:pt>
                <c:pt idx="18023">
                  <c:v>-1.3202E-2</c:v>
                </c:pt>
                <c:pt idx="18024">
                  <c:v>-1.3202E-2</c:v>
                </c:pt>
                <c:pt idx="18025">
                  <c:v>-1.3202E-2</c:v>
                </c:pt>
                <c:pt idx="18026">
                  <c:v>-1.3202E-2</c:v>
                </c:pt>
                <c:pt idx="18027">
                  <c:v>-1.3202E-2</c:v>
                </c:pt>
                <c:pt idx="18028">
                  <c:v>-1.3202E-2</c:v>
                </c:pt>
                <c:pt idx="18029">
                  <c:v>-1.3195E-2</c:v>
                </c:pt>
                <c:pt idx="18030">
                  <c:v>-1.3195E-2</c:v>
                </c:pt>
                <c:pt idx="18031">
                  <c:v>-1.3195E-2</c:v>
                </c:pt>
                <c:pt idx="18032">
                  <c:v>-1.3188E-2</c:v>
                </c:pt>
                <c:pt idx="18033">
                  <c:v>-1.3188E-2</c:v>
                </c:pt>
                <c:pt idx="18034">
                  <c:v>-1.3188E-2</c:v>
                </c:pt>
                <c:pt idx="18035">
                  <c:v>-1.3181999999999999E-2</c:v>
                </c:pt>
                <c:pt idx="18036">
                  <c:v>-1.3174999999999999E-2</c:v>
                </c:pt>
                <c:pt idx="18037">
                  <c:v>-1.3169E-2</c:v>
                </c:pt>
                <c:pt idx="18038">
                  <c:v>-1.3169E-2</c:v>
                </c:pt>
                <c:pt idx="18039">
                  <c:v>-1.3162E-2</c:v>
                </c:pt>
                <c:pt idx="18040">
                  <c:v>-1.3155E-2</c:v>
                </c:pt>
                <c:pt idx="18041">
                  <c:v>-1.3148999999999999E-2</c:v>
                </c:pt>
                <c:pt idx="18042">
                  <c:v>-1.3148999999999999E-2</c:v>
                </c:pt>
                <c:pt idx="18043">
                  <c:v>-1.3141999999999999E-2</c:v>
                </c:pt>
                <c:pt idx="18044">
                  <c:v>-1.3136E-2</c:v>
                </c:pt>
                <c:pt idx="18045">
                  <c:v>-1.3136E-2</c:v>
                </c:pt>
                <c:pt idx="18046">
                  <c:v>-1.3129E-2</c:v>
                </c:pt>
                <c:pt idx="18047">
                  <c:v>-1.3129E-2</c:v>
                </c:pt>
                <c:pt idx="18048">
                  <c:v>-1.3122999999999999E-2</c:v>
                </c:pt>
                <c:pt idx="18049">
                  <c:v>-1.3122999999999999E-2</c:v>
                </c:pt>
                <c:pt idx="18050">
                  <c:v>-1.3122999999999999E-2</c:v>
                </c:pt>
                <c:pt idx="18051">
                  <c:v>-1.3122999999999999E-2</c:v>
                </c:pt>
                <c:pt idx="18052">
                  <c:v>-1.3122999999999999E-2</c:v>
                </c:pt>
                <c:pt idx="18053">
                  <c:v>-1.3122999999999999E-2</c:v>
                </c:pt>
                <c:pt idx="18054">
                  <c:v>-1.3122999999999999E-2</c:v>
                </c:pt>
                <c:pt idx="18055">
                  <c:v>-1.3129E-2</c:v>
                </c:pt>
                <c:pt idx="18056">
                  <c:v>-1.3136E-2</c:v>
                </c:pt>
                <c:pt idx="18057">
                  <c:v>-1.3136E-2</c:v>
                </c:pt>
                <c:pt idx="18058">
                  <c:v>-1.3141999999999999E-2</c:v>
                </c:pt>
                <c:pt idx="18059">
                  <c:v>-1.3141999999999999E-2</c:v>
                </c:pt>
                <c:pt idx="18060">
                  <c:v>-1.3148999999999999E-2</c:v>
                </c:pt>
                <c:pt idx="18061">
                  <c:v>-1.3155E-2</c:v>
                </c:pt>
                <c:pt idx="18062">
                  <c:v>-1.3162E-2</c:v>
                </c:pt>
                <c:pt idx="18063">
                  <c:v>-1.3162E-2</c:v>
                </c:pt>
                <c:pt idx="18064">
                  <c:v>-1.3169E-2</c:v>
                </c:pt>
                <c:pt idx="18065">
                  <c:v>-1.3174999999999999E-2</c:v>
                </c:pt>
                <c:pt idx="18066">
                  <c:v>-1.3181999999999999E-2</c:v>
                </c:pt>
                <c:pt idx="18067">
                  <c:v>-1.3181999999999999E-2</c:v>
                </c:pt>
                <c:pt idx="18068">
                  <c:v>-1.3188E-2</c:v>
                </c:pt>
                <c:pt idx="18069">
                  <c:v>-1.3188E-2</c:v>
                </c:pt>
                <c:pt idx="18070">
                  <c:v>-1.3188E-2</c:v>
                </c:pt>
                <c:pt idx="18071">
                  <c:v>-1.3188E-2</c:v>
                </c:pt>
                <c:pt idx="18072">
                  <c:v>-1.3195E-2</c:v>
                </c:pt>
                <c:pt idx="18073">
                  <c:v>-1.3188E-2</c:v>
                </c:pt>
                <c:pt idx="18074">
                  <c:v>-1.3188E-2</c:v>
                </c:pt>
                <c:pt idx="18075">
                  <c:v>-1.3188E-2</c:v>
                </c:pt>
                <c:pt idx="18076">
                  <c:v>-1.3188E-2</c:v>
                </c:pt>
                <c:pt idx="18077">
                  <c:v>-1.3188E-2</c:v>
                </c:pt>
                <c:pt idx="18078">
                  <c:v>-1.3188E-2</c:v>
                </c:pt>
                <c:pt idx="18079">
                  <c:v>-1.3181999999999999E-2</c:v>
                </c:pt>
                <c:pt idx="18080">
                  <c:v>-1.3181999999999999E-2</c:v>
                </c:pt>
                <c:pt idx="18081">
                  <c:v>-1.3181999999999999E-2</c:v>
                </c:pt>
                <c:pt idx="18082">
                  <c:v>-1.3174999999999999E-2</c:v>
                </c:pt>
                <c:pt idx="18083">
                  <c:v>-1.3174999999999999E-2</c:v>
                </c:pt>
                <c:pt idx="18084">
                  <c:v>-1.3174999999999999E-2</c:v>
                </c:pt>
                <c:pt idx="18085">
                  <c:v>-1.3169E-2</c:v>
                </c:pt>
                <c:pt idx="18086">
                  <c:v>-1.3169E-2</c:v>
                </c:pt>
                <c:pt idx="18087">
                  <c:v>-1.3169E-2</c:v>
                </c:pt>
                <c:pt idx="18088">
                  <c:v>-1.3169E-2</c:v>
                </c:pt>
                <c:pt idx="18089">
                  <c:v>-1.3162E-2</c:v>
                </c:pt>
                <c:pt idx="18090">
                  <c:v>-1.3162E-2</c:v>
                </c:pt>
                <c:pt idx="18091">
                  <c:v>-1.3162E-2</c:v>
                </c:pt>
                <c:pt idx="18092">
                  <c:v>-1.3162E-2</c:v>
                </c:pt>
                <c:pt idx="18093">
                  <c:v>-1.3162E-2</c:v>
                </c:pt>
                <c:pt idx="18094">
                  <c:v>-1.3162E-2</c:v>
                </c:pt>
                <c:pt idx="18095">
                  <c:v>-1.3162E-2</c:v>
                </c:pt>
                <c:pt idx="18096">
                  <c:v>-1.3162E-2</c:v>
                </c:pt>
                <c:pt idx="18097">
                  <c:v>-1.3155E-2</c:v>
                </c:pt>
                <c:pt idx="18098">
                  <c:v>-1.3155E-2</c:v>
                </c:pt>
                <c:pt idx="18099">
                  <c:v>-1.3155E-2</c:v>
                </c:pt>
                <c:pt idx="18100">
                  <c:v>-1.3155E-2</c:v>
                </c:pt>
                <c:pt idx="18101">
                  <c:v>-1.3148999999999999E-2</c:v>
                </c:pt>
                <c:pt idx="18102">
                  <c:v>-1.3148999999999999E-2</c:v>
                </c:pt>
                <c:pt idx="18103">
                  <c:v>-1.3141999999999999E-2</c:v>
                </c:pt>
                <c:pt idx="18104">
                  <c:v>-1.3141999999999999E-2</c:v>
                </c:pt>
                <c:pt idx="18105">
                  <c:v>-1.3136E-2</c:v>
                </c:pt>
                <c:pt idx="18106">
                  <c:v>-1.3136E-2</c:v>
                </c:pt>
                <c:pt idx="18107">
                  <c:v>-1.3129E-2</c:v>
                </c:pt>
                <c:pt idx="18108">
                  <c:v>-1.3129E-2</c:v>
                </c:pt>
                <c:pt idx="18109">
                  <c:v>-1.3122999999999999E-2</c:v>
                </c:pt>
                <c:pt idx="18110">
                  <c:v>-1.3115999999999999E-2</c:v>
                </c:pt>
                <c:pt idx="18111">
                  <c:v>-1.3109000000000001E-2</c:v>
                </c:pt>
                <c:pt idx="18112">
                  <c:v>-1.3103E-2</c:v>
                </c:pt>
                <c:pt idx="18113">
                  <c:v>-1.3103E-2</c:v>
                </c:pt>
                <c:pt idx="18114">
                  <c:v>-1.3096E-2</c:v>
                </c:pt>
                <c:pt idx="18115">
                  <c:v>-1.3096E-2</c:v>
                </c:pt>
                <c:pt idx="18116">
                  <c:v>-1.3089999999999999E-2</c:v>
                </c:pt>
                <c:pt idx="18117">
                  <c:v>-1.3089999999999999E-2</c:v>
                </c:pt>
                <c:pt idx="18118">
                  <c:v>-1.3082999999999999E-2</c:v>
                </c:pt>
                <c:pt idx="18119">
                  <c:v>-1.3082999999999999E-2</c:v>
                </c:pt>
                <c:pt idx="18120">
                  <c:v>-1.3082999999999999E-2</c:v>
                </c:pt>
                <c:pt idx="18121">
                  <c:v>-1.3082999999999999E-2</c:v>
                </c:pt>
                <c:pt idx="18122">
                  <c:v>-1.3082999999999999E-2</c:v>
                </c:pt>
                <c:pt idx="18123">
                  <c:v>-1.3082999999999999E-2</c:v>
                </c:pt>
                <c:pt idx="18124">
                  <c:v>-1.3082999999999999E-2</c:v>
                </c:pt>
                <c:pt idx="18125">
                  <c:v>-1.3082999999999999E-2</c:v>
                </c:pt>
                <c:pt idx="18126">
                  <c:v>-1.3089999999999999E-2</c:v>
                </c:pt>
                <c:pt idx="18127">
                  <c:v>-1.3089999999999999E-2</c:v>
                </c:pt>
                <c:pt idx="18128">
                  <c:v>-1.3096E-2</c:v>
                </c:pt>
                <c:pt idx="18129">
                  <c:v>-1.3103E-2</c:v>
                </c:pt>
                <c:pt idx="18130">
                  <c:v>-1.3109000000000001E-2</c:v>
                </c:pt>
                <c:pt idx="18131">
                  <c:v>-1.3109000000000001E-2</c:v>
                </c:pt>
                <c:pt idx="18132">
                  <c:v>-1.3115999999999999E-2</c:v>
                </c:pt>
                <c:pt idx="18133">
                  <c:v>-1.3115999999999999E-2</c:v>
                </c:pt>
                <c:pt idx="18134">
                  <c:v>-1.3122999999999999E-2</c:v>
                </c:pt>
                <c:pt idx="18135">
                  <c:v>-1.3129E-2</c:v>
                </c:pt>
                <c:pt idx="18136">
                  <c:v>-1.3136E-2</c:v>
                </c:pt>
                <c:pt idx="18137">
                  <c:v>-1.3136E-2</c:v>
                </c:pt>
                <c:pt idx="18138">
                  <c:v>-1.3136E-2</c:v>
                </c:pt>
                <c:pt idx="18139">
                  <c:v>-1.3136E-2</c:v>
                </c:pt>
                <c:pt idx="18140">
                  <c:v>-1.3141999999999999E-2</c:v>
                </c:pt>
                <c:pt idx="18141">
                  <c:v>-1.3141999999999999E-2</c:v>
                </c:pt>
                <c:pt idx="18142">
                  <c:v>-1.3141999999999999E-2</c:v>
                </c:pt>
                <c:pt idx="18143">
                  <c:v>-1.3141999999999999E-2</c:v>
                </c:pt>
                <c:pt idx="18144">
                  <c:v>-1.3136E-2</c:v>
                </c:pt>
                <c:pt idx="18145">
                  <c:v>-1.3136E-2</c:v>
                </c:pt>
                <c:pt idx="18146">
                  <c:v>-1.3136E-2</c:v>
                </c:pt>
                <c:pt idx="18147">
                  <c:v>-1.3129E-2</c:v>
                </c:pt>
                <c:pt idx="18148">
                  <c:v>-1.3129E-2</c:v>
                </c:pt>
                <c:pt idx="18149">
                  <c:v>-1.3122999999999999E-2</c:v>
                </c:pt>
                <c:pt idx="18150">
                  <c:v>-1.3115999999999999E-2</c:v>
                </c:pt>
                <c:pt idx="18151">
                  <c:v>-1.3109000000000001E-2</c:v>
                </c:pt>
                <c:pt idx="18152">
                  <c:v>-1.3109000000000001E-2</c:v>
                </c:pt>
                <c:pt idx="18153">
                  <c:v>-1.3103E-2</c:v>
                </c:pt>
                <c:pt idx="18154">
                  <c:v>-1.3096E-2</c:v>
                </c:pt>
                <c:pt idx="18155">
                  <c:v>-1.3089999999999999E-2</c:v>
                </c:pt>
                <c:pt idx="18156">
                  <c:v>-1.3082999999999999E-2</c:v>
                </c:pt>
                <c:pt idx="18157">
                  <c:v>-1.3082999999999999E-2</c:v>
                </c:pt>
                <c:pt idx="18158">
                  <c:v>-1.3076000000000001E-2</c:v>
                </c:pt>
                <c:pt idx="18159">
                  <c:v>-1.307E-2</c:v>
                </c:pt>
                <c:pt idx="18160">
                  <c:v>-1.307E-2</c:v>
                </c:pt>
                <c:pt idx="18161">
                  <c:v>-1.3063E-2</c:v>
                </c:pt>
                <c:pt idx="18162">
                  <c:v>-1.3063E-2</c:v>
                </c:pt>
                <c:pt idx="18163">
                  <c:v>-1.3056999999999999E-2</c:v>
                </c:pt>
                <c:pt idx="18164">
                  <c:v>-1.3056999999999999E-2</c:v>
                </c:pt>
                <c:pt idx="18165">
                  <c:v>-1.3056999999999999E-2</c:v>
                </c:pt>
                <c:pt idx="18166">
                  <c:v>-1.3056999999999999E-2</c:v>
                </c:pt>
                <c:pt idx="18167">
                  <c:v>-1.3056999999999999E-2</c:v>
                </c:pt>
                <c:pt idx="18168">
                  <c:v>-1.3056999999999999E-2</c:v>
                </c:pt>
                <c:pt idx="18169">
                  <c:v>-1.3056999999999999E-2</c:v>
                </c:pt>
                <c:pt idx="18170">
                  <c:v>-1.3056999999999999E-2</c:v>
                </c:pt>
                <c:pt idx="18171">
                  <c:v>-1.3056999999999999E-2</c:v>
                </c:pt>
                <c:pt idx="18172">
                  <c:v>-1.3056999999999999E-2</c:v>
                </c:pt>
                <c:pt idx="18173">
                  <c:v>-1.3056999999999999E-2</c:v>
                </c:pt>
                <c:pt idx="18174">
                  <c:v>-1.3056999999999999E-2</c:v>
                </c:pt>
                <c:pt idx="18175">
                  <c:v>-1.3056999999999999E-2</c:v>
                </c:pt>
                <c:pt idx="18176">
                  <c:v>-1.3056999999999999E-2</c:v>
                </c:pt>
                <c:pt idx="18177">
                  <c:v>-1.3056999999999999E-2</c:v>
                </c:pt>
                <c:pt idx="18178">
                  <c:v>-1.3056999999999999E-2</c:v>
                </c:pt>
                <c:pt idx="18179">
                  <c:v>-1.3056999999999999E-2</c:v>
                </c:pt>
                <c:pt idx="18180">
                  <c:v>-1.3056999999999999E-2</c:v>
                </c:pt>
                <c:pt idx="18181">
                  <c:v>-1.3056999999999999E-2</c:v>
                </c:pt>
                <c:pt idx="18182">
                  <c:v>-1.3056999999999999E-2</c:v>
                </c:pt>
                <c:pt idx="18183">
                  <c:v>-1.3050000000000001E-2</c:v>
                </c:pt>
                <c:pt idx="18184">
                  <c:v>-1.3050000000000001E-2</c:v>
                </c:pt>
                <c:pt idx="18185">
                  <c:v>-1.3050000000000001E-2</c:v>
                </c:pt>
                <c:pt idx="18186">
                  <c:v>-1.3043000000000001E-2</c:v>
                </c:pt>
                <c:pt idx="18187">
                  <c:v>-1.3043000000000001E-2</c:v>
                </c:pt>
                <c:pt idx="18188">
                  <c:v>-1.3043000000000001E-2</c:v>
                </c:pt>
                <c:pt idx="18189">
                  <c:v>-1.3037E-2</c:v>
                </c:pt>
                <c:pt idx="18190">
                  <c:v>-1.3037E-2</c:v>
                </c:pt>
                <c:pt idx="18191">
                  <c:v>-1.3037E-2</c:v>
                </c:pt>
                <c:pt idx="18192">
                  <c:v>-1.303E-2</c:v>
                </c:pt>
                <c:pt idx="18193">
                  <c:v>-1.303E-2</c:v>
                </c:pt>
                <c:pt idx="18194">
                  <c:v>-1.303E-2</c:v>
                </c:pt>
                <c:pt idx="18195">
                  <c:v>-1.303E-2</c:v>
                </c:pt>
                <c:pt idx="18196">
                  <c:v>-1.303E-2</c:v>
                </c:pt>
                <c:pt idx="18197">
                  <c:v>-1.3024000000000001E-2</c:v>
                </c:pt>
                <c:pt idx="18198">
                  <c:v>-1.3024000000000001E-2</c:v>
                </c:pt>
                <c:pt idx="18199">
                  <c:v>-1.3024000000000001E-2</c:v>
                </c:pt>
                <c:pt idx="18200">
                  <c:v>-1.303E-2</c:v>
                </c:pt>
                <c:pt idx="18201">
                  <c:v>-1.3024000000000001E-2</c:v>
                </c:pt>
                <c:pt idx="18202">
                  <c:v>-1.303E-2</c:v>
                </c:pt>
                <c:pt idx="18203">
                  <c:v>-1.303E-2</c:v>
                </c:pt>
                <c:pt idx="18204">
                  <c:v>-1.303E-2</c:v>
                </c:pt>
                <c:pt idx="18205">
                  <c:v>-1.303E-2</c:v>
                </c:pt>
                <c:pt idx="18206">
                  <c:v>-1.303E-2</c:v>
                </c:pt>
                <c:pt idx="18207">
                  <c:v>-1.3037E-2</c:v>
                </c:pt>
                <c:pt idx="18208">
                  <c:v>-1.3037E-2</c:v>
                </c:pt>
                <c:pt idx="18209">
                  <c:v>-1.3037E-2</c:v>
                </c:pt>
                <c:pt idx="18210">
                  <c:v>-1.3037E-2</c:v>
                </c:pt>
                <c:pt idx="18211">
                  <c:v>-1.3037E-2</c:v>
                </c:pt>
                <c:pt idx="18212">
                  <c:v>-1.3043000000000001E-2</c:v>
                </c:pt>
                <c:pt idx="18213">
                  <c:v>-1.3043000000000001E-2</c:v>
                </c:pt>
                <c:pt idx="18214">
                  <c:v>-1.3043000000000001E-2</c:v>
                </c:pt>
                <c:pt idx="18215">
                  <c:v>-1.3043000000000001E-2</c:v>
                </c:pt>
                <c:pt idx="18216">
                  <c:v>-1.3043000000000001E-2</c:v>
                </c:pt>
                <c:pt idx="18217">
                  <c:v>-1.3043000000000001E-2</c:v>
                </c:pt>
                <c:pt idx="18218">
                  <c:v>-1.3043000000000001E-2</c:v>
                </c:pt>
                <c:pt idx="18219">
                  <c:v>-1.3043000000000001E-2</c:v>
                </c:pt>
                <c:pt idx="18220">
                  <c:v>-1.3043000000000001E-2</c:v>
                </c:pt>
                <c:pt idx="18221">
                  <c:v>-1.3037E-2</c:v>
                </c:pt>
                <c:pt idx="18222">
                  <c:v>-1.3037E-2</c:v>
                </c:pt>
                <c:pt idx="18223">
                  <c:v>-1.3037E-2</c:v>
                </c:pt>
                <c:pt idx="18224">
                  <c:v>-1.3037E-2</c:v>
                </c:pt>
                <c:pt idx="18225">
                  <c:v>-1.303E-2</c:v>
                </c:pt>
                <c:pt idx="18226">
                  <c:v>-1.303E-2</c:v>
                </c:pt>
                <c:pt idx="18227">
                  <c:v>-1.303E-2</c:v>
                </c:pt>
                <c:pt idx="18228">
                  <c:v>-1.303E-2</c:v>
                </c:pt>
                <c:pt idx="18229">
                  <c:v>-1.3024000000000001E-2</c:v>
                </c:pt>
                <c:pt idx="18230">
                  <c:v>-1.3024000000000001E-2</c:v>
                </c:pt>
                <c:pt idx="18231">
                  <c:v>-1.3024000000000001E-2</c:v>
                </c:pt>
                <c:pt idx="18232">
                  <c:v>-1.3024000000000001E-2</c:v>
                </c:pt>
                <c:pt idx="18233">
                  <c:v>-1.3017000000000001E-2</c:v>
                </c:pt>
                <c:pt idx="18234">
                  <c:v>-1.3017000000000001E-2</c:v>
                </c:pt>
                <c:pt idx="18235">
                  <c:v>-1.3017000000000001E-2</c:v>
                </c:pt>
                <c:pt idx="18236">
                  <c:v>-1.3017000000000001E-2</c:v>
                </c:pt>
                <c:pt idx="18237">
                  <c:v>-1.3017000000000001E-2</c:v>
                </c:pt>
                <c:pt idx="18238">
                  <c:v>-1.3017000000000001E-2</c:v>
                </c:pt>
                <c:pt idx="18239">
                  <c:v>-1.3017000000000001E-2</c:v>
                </c:pt>
                <c:pt idx="18240">
                  <c:v>-1.3017000000000001E-2</c:v>
                </c:pt>
                <c:pt idx="18241">
                  <c:v>-1.3017000000000001E-2</c:v>
                </c:pt>
                <c:pt idx="18242">
                  <c:v>-1.3017000000000001E-2</c:v>
                </c:pt>
                <c:pt idx="18243">
                  <c:v>-1.3011E-2</c:v>
                </c:pt>
                <c:pt idx="18244">
                  <c:v>-1.3017000000000001E-2</c:v>
                </c:pt>
                <c:pt idx="18245">
                  <c:v>-1.3011E-2</c:v>
                </c:pt>
                <c:pt idx="18246">
                  <c:v>-1.3011E-2</c:v>
                </c:pt>
                <c:pt idx="18247">
                  <c:v>-1.3011E-2</c:v>
                </c:pt>
                <c:pt idx="18248">
                  <c:v>-1.3011E-2</c:v>
                </c:pt>
                <c:pt idx="18249">
                  <c:v>-1.3011E-2</c:v>
                </c:pt>
                <c:pt idx="18250">
                  <c:v>-1.3011E-2</c:v>
                </c:pt>
                <c:pt idx="18251">
                  <c:v>-1.3004E-2</c:v>
                </c:pt>
                <c:pt idx="18252">
                  <c:v>-1.3004E-2</c:v>
                </c:pt>
                <c:pt idx="18253">
                  <c:v>-1.3004E-2</c:v>
                </c:pt>
                <c:pt idx="18254">
                  <c:v>-1.3004E-2</c:v>
                </c:pt>
                <c:pt idx="18255">
                  <c:v>-1.3004E-2</c:v>
                </c:pt>
                <c:pt idx="18256">
                  <c:v>-1.3004E-2</c:v>
                </c:pt>
                <c:pt idx="18257">
                  <c:v>-1.2997E-2</c:v>
                </c:pt>
                <c:pt idx="18258">
                  <c:v>-1.3004E-2</c:v>
                </c:pt>
                <c:pt idx="18259">
                  <c:v>-1.2997E-2</c:v>
                </c:pt>
                <c:pt idx="18260">
                  <c:v>-1.2997E-2</c:v>
                </c:pt>
                <c:pt idx="18261">
                  <c:v>-1.2997E-2</c:v>
                </c:pt>
                <c:pt idx="18262">
                  <c:v>-1.2997E-2</c:v>
                </c:pt>
                <c:pt idx="18263">
                  <c:v>-1.2997E-2</c:v>
                </c:pt>
                <c:pt idx="18264">
                  <c:v>-1.2997E-2</c:v>
                </c:pt>
                <c:pt idx="18265">
                  <c:v>-1.2997E-2</c:v>
                </c:pt>
                <c:pt idx="18266">
                  <c:v>-1.2997E-2</c:v>
                </c:pt>
                <c:pt idx="18267">
                  <c:v>-1.3004E-2</c:v>
                </c:pt>
                <c:pt idx="18268">
                  <c:v>-1.3004E-2</c:v>
                </c:pt>
                <c:pt idx="18269">
                  <c:v>-1.3004E-2</c:v>
                </c:pt>
                <c:pt idx="18270">
                  <c:v>-1.3004E-2</c:v>
                </c:pt>
                <c:pt idx="18271">
                  <c:v>-1.3011E-2</c:v>
                </c:pt>
                <c:pt idx="18272">
                  <c:v>-1.3011E-2</c:v>
                </c:pt>
                <c:pt idx="18273">
                  <c:v>-1.3011E-2</c:v>
                </c:pt>
                <c:pt idx="18274">
                  <c:v>-1.3011E-2</c:v>
                </c:pt>
                <c:pt idx="18275">
                  <c:v>-1.3017000000000001E-2</c:v>
                </c:pt>
                <c:pt idx="18276">
                  <c:v>-1.3017000000000001E-2</c:v>
                </c:pt>
                <c:pt idx="18277">
                  <c:v>-1.3017000000000001E-2</c:v>
                </c:pt>
                <c:pt idx="18278">
                  <c:v>-1.3017000000000001E-2</c:v>
                </c:pt>
                <c:pt idx="18279">
                  <c:v>-1.3017000000000001E-2</c:v>
                </c:pt>
                <c:pt idx="18280">
                  <c:v>-1.3017000000000001E-2</c:v>
                </c:pt>
                <c:pt idx="18281">
                  <c:v>-1.3017000000000001E-2</c:v>
                </c:pt>
                <c:pt idx="18282">
                  <c:v>-1.3017000000000001E-2</c:v>
                </c:pt>
                <c:pt idx="18283">
                  <c:v>-1.3017000000000001E-2</c:v>
                </c:pt>
                <c:pt idx="18284">
                  <c:v>-1.3017000000000001E-2</c:v>
                </c:pt>
                <c:pt idx="18285">
                  <c:v>-1.3011E-2</c:v>
                </c:pt>
                <c:pt idx="18286">
                  <c:v>-1.3011E-2</c:v>
                </c:pt>
                <c:pt idx="18287">
                  <c:v>-1.3011E-2</c:v>
                </c:pt>
                <c:pt idx="18288">
                  <c:v>-1.3004E-2</c:v>
                </c:pt>
                <c:pt idx="18289">
                  <c:v>-1.3004E-2</c:v>
                </c:pt>
                <c:pt idx="18290">
                  <c:v>-1.3004E-2</c:v>
                </c:pt>
                <c:pt idx="18291">
                  <c:v>-1.2997E-2</c:v>
                </c:pt>
                <c:pt idx="18292">
                  <c:v>-1.2997E-2</c:v>
                </c:pt>
                <c:pt idx="18293">
                  <c:v>-1.2997E-2</c:v>
                </c:pt>
                <c:pt idx="18294">
                  <c:v>-1.2991000000000001E-2</c:v>
                </c:pt>
                <c:pt idx="18295">
                  <c:v>-1.2991000000000001E-2</c:v>
                </c:pt>
                <c:pt idx="18296">
                  <c:v>-1.2991000000000001E-2</c:v>
                </c:pt>
                <c:pt idx="18297">
                  <c:v>-1.2991000000000001E-2</c:v>
                </c:pt>
                <c:pt idx="18298">
                  <c:v>-1.2991000000000001E-2</c:v>
                </c:pt>
                <c:pt idx="18299">
                  <c:v>-1.2991000000000001E-2</c:v>
                </c:pt>
                <c:pt idx="18300">
                  <c:v>-1.2991000000000001E-2</c:v>
                </c:pt>
                <c:pt idx="18301">
                  <c:v>-1.2991000000000001E-2</c:v>
                </c:pt>
                <c:pt idx="18302">
                  <c:v>-1.2991000000000001E-2</c:v>
                </c:pt>
                <c:pt idx="18303">
                  <c:v>-1.2991000000000001E-2</c:v>
                </c:pt>
                <c:pt idx="18304">
                  <c:v>-1.2991000000000001E-2</c:v>
                </c:pt>
                <c:pt idx="18305">
                  <c:v>-1.2991000000000001E-2</c:v>
                </c:pt>
                <c:pt idx="18306">
                  <c:v>-1.2997E-2</c:v>
                </c:pt>
                <c:pt idx="18307">
                  <c:v>-1.2997E-2</c:v>
                </c:pt>
                <c:pt idx="18308">
                  <c:v>-1.2997E-2</c:v>
                </c:pt>
                <c:pt idx="18309">
                  <c:v>-1.2997E-2</c:v>
                </c:pt>
                <c:pt idx="18310">
                  <c:v>-1.2997E-2</c:v>
                </c:pt>
                <c:pt idx="18311">
                  <c:v>-1.2997E-2</c:v>
                </c:pt>
                <c:pt idx="18312">
                  <c:v>-1.3004E-2</c:v>
                </c:pt>
                <c:pt idx="18313">
                  <c:v>-1.3004E-2</c:v>
                </c:pt>
                <c:pt idx="18314">
                  <c:v>-1.3004E-2</c:v>
                </c:pt>
                <c:pt idx="18315">
                  <c:v>-1.3004E-2</c:v>
                </c:pt>
                <c:pt idx="18316">
                  <c:v>-1.3004E-2</c:v>
                </c:pt>
                <c:pt idx="18317">
                  <c:v>-1.2997E-2</c:v>
                </c:pt>
                <c:pt idx="18318">
                  <c:v>-1.2997E-2</c:v>
                </c:pt>
                <c:pt idx="18319">
                  <c:v>-1.2997E-2</c:v>
                </c:pt>
                <c:pt idx="18320">
                  <c:v>-1.2991000000000001E-2</c:v>
                </c:pt>
                <c:pt idx="18321">
                  <c:v>-1.2991000000000001E-2</c:v>
                </c:pt>
                <c:pt idx="18322">
                  <c:v>-1.2991000000000001E-2</c:v>
                </c:pt>
                <c:pt idx="18323">
                  <c:v>-1.2984000000000001E-2</c:v>
                </c:pt>
                <c:pt idx="18324">
                  <c:v>-1.2984000000000001E-2</c:v>
                </c:pt>
                <c:pt idx="18325">
                  <c:v>-1.2978E-2</c:v>
                </c:pt>
                <c:pt idx="18326">
                  <c:v>-1.2971E-2</c:v>
                </c:pt>
                <c:pt idx="18327">
                  <c:v>-1.2971E-2</c:v>
                </c:pt>
                <c:pt idx="18328">
                  <c:v>-1.2971E-2</c:v>
                </c:pt>
                <c:pt idx="18329">
                  <c:v>-1.2964E-2</c:v>
                </c:pt>
                <c:pt idx="18330">
                  <c:v>-1.2964E-2</c:v>
                </c:pt>
                <c:pt idx="18331">
                  <c:v>-1.2964E-2</c:v>
                </c:pt>
                <c:pt idx="18332">
                  <c:v>-1.2958000000000001E-2</c:v>
                </c:pt>
                <c:pt idx="18333">
                  <c:v>-1.2958000000000001E-2</c:v>
                </c:pt>
                <c:pt idx="18334">
                  <c:v>-1.2958000000000001E-2</c:v>
                </c:pt>
                <c:pt idx="18335">
                  <c:v>-1.2958000000000001E-2</c:v>
                </c:pt>
                <c:pt idx="18336">
                  <c:v>-1.2958000000000001E-2</c:v>
                </c:pt>
                <c:pt idx="18337">
                  <c:v>-1.2958000000000001E-2</c:v>
                </c:pt>
                <c:pt idx="18338">
                  <c:v>-1.2958000000000001E-2</c:v>
                </c:pt>
                <c:pt idx="18339">
                  <c:v>-1.2958000000000001E-2</c:v>
                </c:pt>
                <c:pt idx="18340">
                  <c:v>-1.2964E-2</c:v>
                </c:pt>
                <c:pt idx="18341">
                  <c:v>-1.2964E-2</c:v>
                </c:pt>
                <c:pt idx="18342">
                  <c:v>-1.2964E-2</c:v>
                </c:pt>
                <c:pt idx="18343">
                  <c:v>-1.2964E-2</c:v>
                </c:pt>
                <c:pt idx="18344">
                  <c:v>-1.2971E-2</c:v>
                </c:pt>
                <c:pt idx="18345">
                  <c:v>-1.2964E-2</c:v>
                </c:pt>
                <c:pt idx="18346">
                  <c:v>-1.2971E-2</c:v>
                </c:pt>
                <c:pt idx="18347">
                  <c:v>-1.2971E-2</c:v>
                </c:pt>
                <c:pt idx="18348">
                  <c:v>-1.2971E-2</c:v>
                </c:pt>
                <c:pt idx="18349">
                  <c:v>-1.2964E-2</c:v>
                </c:pt>
                <c:pt idx="18350">
                  <c:v>-1.2964E-2</c:v>
                </c:pt>
                <c:pt idx="18351">
                  <c:v>-1.2964E-2</c:v>
                </c:pt>
                <c:pt idx="18352">
                  <c:v>-1.2958000000000001E-2</c:v>
                </c:pt>
                <c:pt idx="18353">
                  <c:v>-1.2958000000000001E-2</c:v>
                </c:pt>
                <c:pt idx="18354">
                  <c:v>-1.2958000000000001E-2</c:v>
                </c:pt>
                <c:pt idx="18355">
                  <c:v>-1.2951000000000001E-2</c:v>
                </c:pt>
                <c:pt idx="18356">
                  <c:v>-1.2951000000000001E-2</c:v>
                </c:pt>
                <c:pt idx="18357">
                  <c:v>-1.2945E-2</c:v>
                </c:pt>
                <c:pt idx="18358">
                  <c:v>-1.2938E-2</c:v>
                </c:pt>
                <c:pt idx="18359">
                  <c:v>-1.2932000000000001E-2</c:v>
                </c:pt>
                <c:pt idx="18360">
                  <c:v>-1.2932000000000001E-2</c:v>
                </c:pt>
                <c:pt idx="18361">
                  <c:v>-1.2925000000000001E-2</c:v>
                </c:pt>
                <c:pt idx="18362">
                  <c:v>-1.2925000000000001E-2</c:v>
                </c:pt>
                <c:pt idx="18363">
                  <c:v>-1.2918000000000001E-2</c:v>
                </c:pt>
                <c:pt idx="18364">
                  <c:v>-1.2918000000000001E-2</c:v>
                </c:pt>
                <c:pt idx="18365">
                  <c:v>-1.2918000000000001E-2</c:v>
                </c:pt>
                <c:pt idx="18366">
                  <c:v>-1.2918000000000001E-2</c:v>
                </c:pt>
                <c:pt idx="18367">
                  <c:v>-1.2912E-2</c:v>
                </c:pt>
                <c:pt idx="18368">
                  <c:v>-1.2912E-2</c:v>
                </c:pt>
                <c:pt idx="18369">
                  <c:v>-1.2918000000000001E-2</c:v>
                </c:pt>
                <c:pt idx="18370">
                  <c:v>-1.2918000000000001E-2</c:v>
                </c:pt>
                <c:pt idx="18371">
                  <c:v>-1.2918000000000001E-2</c:v>
                </c:pt>
                <c:pt idx="18372">
                  <c:v>-1.2925000000000001E-2</c:v>
                </c:pt>
                <c:pt idx="18373">
                  <c:v>-1.2925000000000001E-2</c:v>
                </c:pt>
                <c:pt idx="18374">
                  <c:v>-1.2932000000000001E-2</c:v>
                </c:pt>
                <c:pt idx="18375">
                  <c:v>-1.2932000000000001E-2</c:v>
                </c:pt>
                <c:pt idx="18376">
                  <c:v>-1.2938E-2</c:v>
                </c:pt>
                <c:pt idx="18377">
                  <c:v>-1.2938E-2</c:v>
                </c:pt>
                <c:pt idx="18378">
                  <c:v>-1.2945E-2</c:v>
                </c:pt>
                <c:pt idx="18379">
                  <c:v>-1.2945E-2</c:v>
                </c:pt>
                <c:pt idx="18380">
                  <c:v>-1.2951000000000001E-2</c:v>
                </c:pt>
                <c:pt idx="18381">
                  <c:v>-1.2951000000000001E-2</c:v>
                </c:pt>
                <c:pt idx="18382">
                  <c:v>-1.2951000000000001E-2</c:v>
                </c:pt>
                <c:pt idx="18383">
                  <c:v>-1.2951000000000001E-2</c:v>
                </c:pt>
                <c:pt idx="18384">
                  <c:v>-1.2951000000000001E-2</c:v>
                </c:pt>
                <c:pt idx="18385">
                  <c:v>-1.2951000000000001E-2</c:v>
                </c:pt>
                <c:pt idx="18386">
                  <c:v>-1.2951000000000001E-2</c:v>
                </c:pt>
                <c:pt idx="18387">
                  <c:v>-1.2951000000000001E-2</c:v>
                </c:pt>
                <c:pt idx="18388">
                  <c:v>-1.2951000000000001E-2</c:v>
                </c:pt>
                <c:pt idx="18389">
                  <c:v>-1.2945E-2</c:v>
                </c:pt>
                <c:pt idx="18390">
                  <c:v>-1.2938E-2</c:v>
                </c:pt>
                <c:pt idx="18391">
                  <c:v>-1.2932000000000001E-2</c:v>
                </c:pt>
                <c:pt idx="18392">
                  <c:v>-1.2932000000000001E-2</c:v>
                </c:pt>
                <c:pt idx="18393">
                  <c:v>-1.2918000000000001E-2</c:v>
                </c:pt>
                <c:pt idx="18394">
                  <c:v>-1.2912E-2</c:v>
                </c:pt>
                <c:pt idx="18395">
                  <c:v>-1.2905E-2</c:v>
                </c:pt>
                <c:pt idx="18396">
                  <c:v>-1.2899000000000001E-2</c:v>
                </c:pt>
                <c:pt idx="18397">
                  <c:v>-1.2892000000000001E-2</c:v>
                </c:pt>
                <c:pt idx="18398">
                  <c:v>-1.2885000000000001E-2</c:v>
                </c:pt>
                <c:pt idx="18399">
                  <c:v>-1.2879E-2</c:v>
                </c:pt>
                <c:pt idx="18400">
                  <c:v>-1.2872E-2</c:v>
                </c:pt>
                <c:pt idx="18401">
                  <c:v>-1.2866000000000001E-2</c:v>
                </c:pt>
                <c:pt idx="18402">
                  <c:v>-1.2859000000000001E-2</c:v>
                </c:pt>
                <c:pt idx="18403">
                  <c:v>-1.2852000000000001E-2</c:v>
                </c:pt>
                <c:pt idx="18404">
                  <c:v>-1.2852000000000001E-2</c:v>
                </c:pt>
                <c:pt idx="18405">
                  <c:v>-1.2846E-2</c:v>
                </c:pt>
                <c:pt idx="18406">
                  <c:v>-1.2846E-2</c:v>
                </c:pt>
                <c:pt idx="18407">
                  <c:v>-1.2839E-2</c:v>
                </c:pt>
                <c:pt idx="18408">
                  <c:v>-1.2839E-2</c:v>
                </c:pt>
                <c:pt idx="18409">
                  <c:v>-1.2833000000000001E-2</c:v>
                </c:pt>
                <c:pt idx="18410">
                  <c:v>-1.2833000000000001E-2</c:v>
                </c:pt>
                <c:pt idx="18411">
                  <c:v>-1.2833000000000001E-2</c:v>
                </c:pt>
                <c:pt idx="18412">
                  <c:v>-1.2833000000000001E-2</c:v>
                </c:pt>
                <c:pt idx="18413">
                  <c:v>-1.2833000000000001E-2</c:v>
                </c:pt>
                <c:pt idx="18414">
                  <c:v>-1.2833000000000001E-2</c:v>
                </c:pt>
                <c:pt idx="18415">
                  <c:v>-1.2833000000000001E-2</c:v>
                </c:pt>
                <c:pt idx="18416">
                  <c:v>-1.2833000000000001E-2</c:v>
                </c:pt>
                <c:pt idx="18417">
                  <c:v>-1.2839E-2</c:v>
                </c:pt>
                <c:pt idx="18418">
                  <c:v>-1.2839E-2</c:v>
                </c:pt>
                <c:pt idx="18419">
                  <c:v>-1.2839E-2</c:v>
                </c:pt>
                <c:pt idx="18420">
                  <c:v>-1.2839E-2</c:v>
                </c:pt>
                <c:pt idx="18421">
                  <c:v>-1.2839E-2</c:v>
                </c:pt>
                <c:pt idx="18422">
                  <c:v>-1.2839E-2</c:v>
                </c:pt>
                <c:pt idx="18423">
                  <c:v>-1.2839E-2</c:v>
                </c:pt>
                <c:pt idx="18424">
                  <c:v>-1.2839E-2</c:v>
                </c:pt>
                <c:pt idx="18425">
                  <c:v>-1.2839E-2</c:v>
                </c:pt>
                <c:pt idx="18426">
                  <c:v>-1.2839E-2</c:v>
                </c:pt>
                <c:pt idx="18427">
                  <c:v>-1.2839E-2</c:v>
                </c:pt>
                <c:pt idx="18428">
                  <c:v>-1.2846E-2</c:v>
                </c:pt>
                <c:pt idx="18429">
                  <c:v>-1.2846E-2</c:v>
                </c:pt>
                <c:pt idx="18430">
                  <c:v>-1.2846E-2</c:v>
                </c:pt>
                <c:pt idx="18431">
                  <c:v>-1.2846E-2</c:v>
                </c:pt>
                <c:pt idx="18432">
                  <c:v>-1.2852000000000001E-2</c:v>
                </c:pt>
                <c:pt idx="18433">
                  <c:v>-1.2852000000000001E-2</c:v>
                </c:pt>
                <c:pt idx="18434">
                  <c:v>-1.2859000000000001E-2</c:v>
                </c:pt>
                <c:pt idx="18435">
                  <c:v>-1.2859000000000001E-2</c:v>
                </c:pt>
                <c:pt idx="18436">
                  <c:v>-1.2866000000000001E-2</c:v>
                </c:pt>
                <c:pt idx="18437">
                  <c:v>-1.2872E-2</c:v>
                </c:pt>
                <c:pt idx="18438">
                  <c:v>-1.2872E-2</c:v>
                </c:pt>
                <c:pt idx="18439">
                  <c:v>-1.2879E-2</c:v>
                </c:pt>
                <c:pt idx="18440">
                  <c:v>-1.2885000000000001E-2</c:v>
                </c:pt>
                <c:pt idx="18441">
                  <c:v>-1.2892000000000001E-2</c:v>
                </c:pt>
                <c:pt idx="18442">
                  <c:v>-1.2899000000000001E-2</c:v>
                </c:pt>
                <c:pt idx="18443">
                  <c:v>-1.2905E-2</c:v>
                </c:pt>
                <c:pt idx="18444">
                  <c:v>-1.2912E-2</c:v>
                </c:pt>
                <c:pt idx="18445">
                  <c:v>-1.2912E-2</c:v>
                </c:pt>
                <c:pt idx="18446">
                  <c:v>-1.2918000000000001E-2</c:v>
                </c:pt>
                <c:pt idx="18447">
                  <c:v>-1.2925000000000001E-2</c:v>
                </c:pt>
                <c:pt idx="18448">
                  <c:v>-1.2932000000000001E-2</c:v>
                </c:pt>
                <c:pt idx="18449">
                  <c:v>-1.2932000000000001E-2</c:v>
                </c:pt>
                <c:pt idx="18450">
                  <c:v>-1.2938E-2</c:v>
                </c:pt>
                <c:pt idx="18451">
                  <c:v>-1.2938E-2</c:v>
                </c:pt>
                <c:pt idx="18452">
                  <c:v>-1.2945E-2</c:v>
                </c:pt>
                <c:pt idx="18453">
                  <c:v>-1.2945E-2</c:v>
                </c:pt>
                <c:pt idx="18454">
                  <c:v>-1.2945E-2</c:v>
                </c:pt>
                <c:pt idx="18455">
                  <c:v>-1.2945E-2</c:v>
                </c:pt>
                <c:pt idx="18456">
                  <c:v>-1.2945E-2</c:v>
                </c:pt>
                <c:pt idx="18457">
                  <c:v>-1.2938E-2</c:v>
                </c:pt>
                <c:pt idx="18458">
                  <c:v>-1.2938E-2</c:v>
                </c:pt>
                <c:pt idx="18459">
                  <c:v>-1.2932000000000001E-2</c:v>
                </c:pt>
                <c:pt idx="18460">
                  <c:v>-1.2925000000000001E-2</c:v>
                </c:pt>
                <c:pt idx="18461">
                  <c:v>-1.2918000000000001E-2</c:v>
                </c:pt>
                <c:pt idx="18462">
                  <c:v>-1.2918000000000001E-2</c:v>
                </c:pt>
                <c:pt idx="18463">
                  <c:v>-1.2912E-2</c:v>
                </c:pt>
                <c:pt idx="18464">
                  <c:v>-1.2899000000000001E-2</c:v>
                </c:pt>
                <c:pt idx="18465">
                  <c:v>-1.2892000000000001E-2</c:v>
                </c:pt>
                <c:pt idx="18466">
                  <c:v>-1.2885000000000001E-2</c:v>
                </c:pt>
                <c:pt idx="18467">
                  <c:v>-1.2879E-2</c:v>
                </c:pt>
                <c:pt idx="18468">
                  <c:v>-1.2872E-2</c:v>
                </c:pt>
                <c:pt idx="18469">
                  <c:v>-1.2866000000000001E-2</c:v>
                </c:pt>
                <c:pt idx="18470">
                  <c:v>-1.2859000000000001E-2</c:v>
                </c:pt>
                <c:pt idx="18471">
                  <c:v>-1.2852000000000001E-2</c:v>
                </c:pt>
                <c:pt idx="18472">
                  <c:v>-1.2852000000000001E-2</c:v>
                </c:pt>
                <c:pt idx="18473">
                  <c:v>-1.2839E-2</c:v>
                </c:pt>
                <c:pt idx="18474">
                  <c:v>-1.2839E-2</c:v>
                </c:pt>
                <c:pt idx="18475">
                  <c:v>-1.2833000000000001E-2</c:v>
                </c:pt>
                <c:pt idx="18476">
                  <c:v>-1.2833000000000001E-2</c:v>
                </c:pt>
                <c:pt idx="18477">
                  <c:v>-1.2833000000000001E-2</c:v>
                </c:pt>
                <c:pt idx="18478">
                  <c:v>-1.2833000000000001E-2</c:v>
                </c:pt>
                <c:pt idx="18479">
                  <c:v>-1.2833000000000001E-2</c:v>
                </c:pt>
                <c:pt idx="18480">
                  <c:v>-1.2833000000000001E-2</c:v>
                </c:pt>
                <c:pt idx="18481">
                  <c:v>-1.2833000000000001E-2</c:v>
                </c:pt>
                <c:pt idx="18482">
                  <c:v>-1.2833000000000001E-2</c:v>
                </c:pt>
                <c:pt idx="18483">
                  <c:v>-1.2839E-2</c:v>
                </c:pt>
                <c:pt idx="18484">
                  <c:v>-1.2839E-2</c:v>
                </c:pt>
                <c:pt idx="18485">
                  <c:v>-1.2846E-2</c:v>
                </c:pt>
                <c:pt idx="18486">
                  <c:v>-1.2846E-2</c:v>
                </c:pt>
                <c:pt idx="18487">
                  <c:v>-1.2852000000000001E-2</c:v>
                </c:pt>
                <c:pt idx="18488">
                  <c:v>-1.2852000000000001E-2</c:v>
                </c:pt>
                <c:pt idx="18489">
                  <c:v>-1.2859000000000001E-2</c:v>
                </c:pt>
                <c:pt idx="18490">
                  <c:v>-1.2859000000000001E-2</c:v>
                </c:pt>
                <c:pt idx="18491">
                  <c:v>-1.2866000000000001E-2</c:v>
                </c:pt>
                <c:pt idx="18492">
                  <c:v>-1.2866000000000001E-2</c:v>
                </c:pt>
                <c:pt idx="18493">
                  <c:v>-1.2872E-2</c:v>
                </c:pt>
                <c:pt idx="18494">
                  <c:v>-1.2872E-2</c:v>
                </c:pt>
                <c:pt idx="18495">
                  <c:v>-1.2872E-2</c:v>
                </c:pt>
                <c:pt idx="18496">
                  <c:v>-1.2872E-2</c:v>
                </c:pt>
                <c:pt idx="18497">
                  <c:v>-1.2872E-2</c:v>
                </c:pt>
                <c:pt idx="18498">
                  <c:v>-1.2872E-2</c:v>
                </c:pt>
                <c:pt idx="18499">
                  <c:v>-1.2866000000000001E-2</c:v>
                </c:pt>
                <c:pt idx="18500">
                  <c:v>-1.2866000000000001E-2</c:v>
                </c:pt>
                <c:pt idx="18501">
                  <c:v>-1.2866000000000001E-2</c:v>
                </c:pt>
                <c:pt idx="18502">
                  <c:v>-1.2859000000000001E-2</c:v>
                </c:pt>
                <c:pt idx="18503">
                  <c:v>-1.2852000000000001E-2</c:v>
                </c:pt>
                <c:pt idx="18504">
                  <c:v>-1.2846E-2</c:v>
                </c:pt>
                <c:pt idx="18505">
                  <c:v>-1.2839E-2</c:v>
                </c:pt>
                <c:pt idx="18506">
                  <c:v>-1.2833000000000001E-2</c:v>
                </c:pt>
                <c:pt idx="18507">
                  <c:v>-1.2826000000000001E-2</c:v>
                </c:pt>
                <c:pt idx="18508">
                  <c:v>-1.282E-2</c:v>
                </c:pt>
                <c:pt idx="18509">
                  <c:v>-1.2813E-2</c:v>
                </c:pt>
                <c:pt idx="18510">
                  <c:v>-1.2806E-2</c:v>
                </c:pt>
                <c:pt idx="18511">
                  <c:v>-1.2800000000000001E-2</c:v>
                </c:pt>
                <c:pt idx="18512">
                  <c:v>-1.2793000000000001E-2</c:v>
                </c:pt>
                <c:pt idx="18513">
                  <c:v>-1.2787E-2</c:v>
                </c:pt>
                <c:pt idx="18514">
                  <c:v>-1.278E-2</c:v>
                </c:pt>
                <c:pt idx="18515">
                  <c:v>-1.2773E-2</c:v>
                </c:pt>
                <c:pt idx="18516">
                  <c:v>-1.2767000000000001E-2</c:v>
                </c:pt>
                <c:pt idx="18517">
                  <c:v>-1.2760000000000001E-2</c:v>
                </c:pt>
                <c:pt idx="18518">
                  <c:v>-1.2760000000000001E-2</c:v>
                </c:pt>
                <c:pt idx="18519">
                  <c:v>-1.2754E-2</c:v>
                </c:pt>
                <c:pt idx="18520">
                  <c:v>-1.2754E-2</c:v>
                </c:pt>
                <c:pt idx="18521">
                  <c:v>-1.2747E-2</c:v>
                </c:pt>
                <c:pt idx="18522">
                  <c:v>-1.2747E-2</c:v>
                </c:pt>
                <c:pt idx="18523">
                  <c:v>-1.2747E-2</c:v>
                </c:pt>
                <c:pt idx="18524">
                  <c:v>-1.2747E-2</c:v>
                </c:pt>
                <c:pt idx="18525">
                  <c:v>-1.2747E-2</c:v>
                </c:pt>
                <c:pt idx="18526">
                  <c:v>-1.2754E-2</c:v>
                </c:pt>
                <c:pt idx="18527">
                  <c:v>-1.2754E-2</c:v>
                </c:pt>
                <c:pt idx="18528">
                  <c:v>-1.2754E-2</c:v>
                </c:pt>
                <c:pt idx="18529">
                  <c:v>-1.2760000000000001E-2</c:v>
                </c:pt>
                <c:pt idx="18530">
                  <c:v>-1.2767000000000001E-2</c:v>
                </c:pt>
                <c:pt idx="18531">
                  <c:v>-1.2767000000000001E-2</c:v>
                </c:pt>
                <c:pt idx="18532">
                  <c:v>-1.2773E-2</c:v>
                </c:pt>
                <c:pt idx="18533">
                  <c:v>-1.2773E-2</c:v>
                </c:pt>
                <c:pt idx="18534">
                  <c:v>-1.278E-2</c:v>
                </c:pt>
                <c:pt idx="18535">
                  <c:v>-1.278E-2</c:v>
                </c:pt>
                <c:pt idx="18536">
                  <c:v>-1.2787E-2</c:v>
                </c:pt>
                <c:pt idx="18537">
                  <c:v>-1.2787E-2</c:v>
                </c:pt>
                <c:pt idx="18538">
                  <c:v>-1.2793000000000001E-2</c:v>
                </c:pt>
                <c:pt idx="18539">
                  <c:v>-1.2793000000000001E-2</c:v>
                </c:pt>
                <c:pt idx="18540">
                  <c:v>-1.2800000000000001E-2</c:v>
                </c:pt>
                <c:pt idx="18541">
                  <c:v>-1.2800000000000001E-2</c:v>
                </c:pt>
                <c:pt idx="18542">
                  <c:v>-1.2800000000000001E-2</c:v>
                </c:pt>
                <c:pt idx="18543">
                  <c:v>-1.2800000000000001E-2</c:v>
                </c:pt>
                <c:pt idx="18544">
                  <c:v>-1.2800000000000001E-2</c:v>
                </c:pt>
                <c:pt idx="18545">
                  <c:v>-1.2800000000000001E-2</c:v>
                </c:pt>
                <c:pt idx="18546">
                  <c:v>-1.2800000000000001E-2</c:v>
                </c:pt>
                <c:pt idx="18547">
                  <c:v>-1.2793000000000001E-2</c:v>
                </c:pt>
                <c:pt idx="18548">
                  <c:v>-1.2793000000000001E-2</c:v>
                </c:pt>
                <c:pt idx="18549">
                  <c:v>-1.2793000000000001E-2</c:v>
                </c:pt>
                <c:pt idx="18550">
                  <c:v>-1.2793000000000001E-2</c:v>
                </c:pt>
                <c:pt idx="18551">
                  <c:v>-1.2787E-2</c:v>
                </c:pt>
                <c:pt idx="18552">
                  <c:v>-1.2787E-2</c:v>
                </c:pt>
                <c:pt idx="18553">
                  <c:v>-1.278E-2</c:v>
                </c:pt>
                <c:pt idx="18554">
                  <c:v>-1.278E-2</c:v>
                </c:pt>
                <c:pt idx="18555">
                  <c:v>-1.278E-2</c:v>
                </c:pt>
                <c:pt idx="18556">
                  <c:v>-1.278E-2</c:v>
                </c:pt>
                <c:pt idx="18557">
                  <c:v>-1.278E-2</c:v>
                </c:pt>
                <c:pt idx="18558">
                  <c:v>-1.278E-2</c:v>
                </c:pt>
                <c:pt idx="18559">
                  <c:v>-1.2773E-2</c:v>
                </c:pt>
                <c:pt idx="18560">
                  <c:v>-1.2773E-2</c:v>
                </c:pt>
                <c:pt idx="18561">
                  <c:v>-1.2773E-2</c:v>
                </c:pt>
                <c:pt idx="18562">
                  <c:v>-1.278E-2</c:v>
                </c:pt>
                <c:pt idx="18563">
                  <c:v>-1.2773E-2</c:v>
                </c:pt>
                <c:pt idx="18564">
                  <c:v>-1.278E-2</c:v>
                </c:pt>
                <c:pt idx="18565">
                  <c:v>-1.278E-2</c:v>
                </c:pt>
                <c:pt idx="18566">
                  <c:v>-1.278E-2</c:v>
                </c:pt>
                <c:pt idx="18567">
                  <c:v>-1.278E-2</c:v>
                </c:pt>
                <c:pt idx="18568">
                  <c:v>-1.2787E-2</c:v>
                </c:pt>
                <c:pt idx="18569">
                  <c:v>-1.2787E-2</c:v>
                </c:pt>
                <c:pt idx="18570">
                  <c:v>-1.2787E-2</c:v>
                </c:pt>
                <c:pt idx="18571">
                  <c:v>-1.2787E-2</c:v>
                </c:pt>
                <c:pt idx="18572">
                  <c:v>-1.2793000000000001E-2</c:v>
                </c:pt>
                <c:pt idx="18573">
                  <c:v>-1.2793000000000001E-2</c:v>
                </c:pt>
                <c:pt idx="18574">
                  <c:v>-1.2793000000000001E-2</c:v>
                </c:pt>
                <c:pt idx="18575">
                  <c:v>-1.2793000000000001E-2</c:v>
                </c:pt>
                <c:pt idx="18576">
                  <c:v>-1.2793000000000001E-2</c:v>
                </c:pt>
                <c:pt idx="18577">
                  <c:v>-1.2793000000000001E-2</c:v>
                </c:pt>
                <c:pt idx="18578">
                  <c:v>-1.2800000000000001E-2</c:v>
                </c:pt>
                <c:pt idx="18579">
                  <c:v>-1.2800000000000001E-2</c:v>
                </c:pt>
                <c:pt idx="18580">
                  <c:v>-1.2800000000000001E-2</c:v>
                </c:pt>
                <c:pt idx="18581">
                  <c:v>-1.2800000000000001E-2</c:v>
                </c:pt>
                <c:pt idx="18582">
                  <c:v>-1.2793000000000001E-2</c:v>
                </c:pt>
                <c:pt idx="18583">
                  <c:v>-1.2793000000000001E-2</c:v>
                </c:pt>
                <c:pt idx="18584">
                  <c:v>-1.2793000000000001E-2</c:v>
                </c:pt>
                <c:pt idx="18585">
                  <c:v>-1.2793000000000001E-2</c:v>
                </c:pt>
                <c:pt idx="18586">
                  <c:v>-1.2793000000000001E-2</c:v>
                </c:pt>
                <c:pt idx="18587">
                  <c:v>-1.2793000000000001E-2</c:v>
                </c:pt>
                <c:pt idx="18588">
                  <c:v>-1.2793000000000001E-2</c:v>
                </c:pt>
                <c:pt idx="18589">
                  <c:v>-1.2793000000000001E-2</c:v>
                </c:pt>
                <c:pt idx="18590">
                  <c:v>-1.2793000000000001E-2</c:v>
                </c:pt>
                <c:pt idx="18591">
                  <c:v>-1.2793000000000001E-2</c:v>
                </c:pt>
                <c:pt idx="18592">
                  <c:v>-1.2793000000000001E-2</c:v>
                </c:pt>
                <c:pt idx="18593">
                  <c:v>-1.2793000000000001E-2</c:v>
                </c:pt>
                <c:pt idx="18594">
                  <c:v>-1.2793000000000001E-2</c:v>
                </c:pt>
                <c:pt idx="18595">
                  <c:v>-1.2793000000000001E-2</c:v>
                </c:pt>
                <c:pt idx="18596">
                  <c:v>-1.2793000000000001E-2</c:v>
                </c:pt>
                <c:pt idx="18597">
                  <c:v>-1.2793000000000001E-2</c:v>
                </c:pt>
                <c:pt idx="18598">
                  <c:v>-1.2793000000000001E-2</c:v>
                </c:pt>
                <c:pt idx="18599">
                  <c:v>-1.2793000000000001E-2</c:v>
                </c:pt>
                <c:pt idx="18600">
                  <c:v>-1.2793000000000001E-2</c:v>
                </c:pt>
                <c:pt idx="18601">
                  <c:v>-1.2793000000000001E-2</c:v>
                </c:pt>
                <c:pt idx="18602">
                  <c:v>-1.2793000000000001E-2</c:v>
                </c:pt>
                <c:pt idx="18603">
                  <c:v>-1.2793000000000001E-2</c:v>
                </c:pt>
                <c:pt idx="18604">
                  <c:v>-1.2793000000000001E-2</c:v>
                </c:pt>
                <c:pt idx="18605">
                  <c:v>-1.2787E-2</c:v>
                </c:pt>
                <c:pt idx="18606">
                  <c:v>-1.2787E-2</c:v>
                </c:pt>
                <c:pt idx="18607">
                  <c:v>-1.2787E-2</c:v>
                </c:pt>
                <c:pt idx="18608">
                  <c:v>-1.278E-2</c:v>
                </c:pt>
                <c:pt idx="18609">
                  <c:v>-1.278E-2</c:v>
                </c:pt>
                <c:pt idx="18610">
                  <c:v>-1.278E-2</c:v>
                </c:pt>
                <c:pt idx="18611">
                  <c:v>-1.2773E-2</c:v>
                </c:pt>
                <c:pt idx="18612">
                  <c:v>-1.2767000000000001E-2</c:v>
                </c:pt>
                <c:pt idx="18613">
                  <c:v>-1.2767000000000001E-2</c:v>
                </c:pt>
                <c:pt idx="18614">
                  <c:v>-1.2760000000000001E-2</c:v>
                </c:pt>
                <c:pt idx="18615">
                  <c:v>-1.2754E-2</c:v>
                </c:pt>
                <c:pt idx="18616">
                  <c:v>-1.2754E-2</c:v>
                </c:pt>
                <c:pt idx="18617">
                  <c:v>-1.2741000000000001E-2</c:v>
                </c:pt>
                <c:pt idx="18618">
                  <c:v>-1.2741000000000001E-2</c:v>
                </c:pt>
                <c:pt idx="18619">
                  <c:v>-1.2734000000000001E-2</c:v>
                </c:pt>
                <c:pt idx="18620">
                  <c:v>-1.2727E-2</c:v>
                </c:pt>
                <c:pt idx="18621">
                  <c:v>-1.2721E-2</c:v>
                </c:pt>
                <c:pt idx="18622">
                  <c:v>-1.2721E-2</c:v>
                </c:pt>
                <c:pt idx="18623">
                  <c:v>-1.2714E-2</c:v>
                </c:pt>
                <c:pt idx="18624">
                  <c:v>-1.2708000000000001E-2</c:v>
                </c:pt>
                <c:pt idx="18625">
                  <c:v>-1.2708000000000001E-2</c:v>
                </c:pt>
                <c:pt idx="18626">
                  <c:v>-1.2701E-2</c:v>
                </c:pt>
                <c:pt idx="18627">
                  <c:v>-1.2701E-2</c:v>
                </c:pt>
                <c:pt idx="18628">
                  <c:v>-1.2694E-2</c:v>
                </c:pt>
                <c:pt idx="18629">
                  <c:v>-1.2694E-2</c:v>
                </c:pt>
                <c:pt idx="18630">
                  <c:v>-1.2694E-2</c:v>
                </c:pt>
                <c:pt idx="18631">
                  <c:v>-1.2688E-2</c:v>
                </c:pt>
                <c:pt idx="18632">
                  <c:v>-1.2688E-2</c:v>
                </c:pt>
                <c:pt idx="18633">
                  <c:v>-1.2688E-2</c:v>
                </c:pt>
                <c:pt idx="18634">
                  <c:v>-1.2688E-2</c:v>
                </c:pt>
                <c:pt idx="18635">
                  <c:v>-1.2688E-2</c:v>
                </c:pt>
                <c:pt idx="18636">
                  <c:v>-1.2688E-2</c:v>
                </c:pt>
                <c:pt idx="18637">
                  <c:v>-1.2688E-2</c:v>
                </c:pt>
                <c:pt idx="18638">
                  <c:v>-1.2688E-2</c:v>
                </c:pt>
                <c:pt idx="18639">
                  <c:v>-1.2688E-2</c:v>
                </c:pt>
                <c:pt idx="18640">
                  <c:v>-1.2688E-2</c:v>
                </c:pt>
                <c:pt idx="18641">
                  <c:v>-1.2688E-2</c:v>
                </c:pt>
                <c:pt idx="18642">
                  <c:v>-1.2688E-2</c:v>
                </c:pt>
                <c:pt idx="18643">
                  <c:v>-1.2688E-2</c:v>
                </c:pt>
                <c:pt idx="18644">
                  <c:v>-1.2688E-2</c:v>
                </c:pt>
                <c:pt idx="18645">
                  <c:v>-1.2688E-2</c:v>
                </c:pt>
                <c:pt idx="18646">
                  <c:v>-1.2681E-2</c:v>
                </c:pt>
                <c:pt idx="18647">
                  <c:v>-1.2681E-2</c:v>
                </c:pt>
                <c:pt idx="18648">
                  <c:v>-1.2681E-2</c:v>
                </c:pt>
                <c:pt idx="18649">
                  <c:v>-1.2681E-2</c:v>
                </c:pt>
                <c:pt idx="18650">
                  <c:v>-1.2675000000000001E-2</c:v>
                </c:pt>
                <c:pt idx="18651">
                  <c:v>-1.2675000000000001E-2</c:v>
                </c:pt>
                <c:pt idx="18652">
                  <c:v>-1.2675000000000001E-2</c:v>
                </c:pt>
                <c:pt idx="18653">
                  <c:v>-1.2675000000000001E-2</c:v>
                </c:pt>
                <c:pt idx="18654">
                  <c:v>-1.2668E-2</c:v>
                </c:pt>
                <c:pt idx="18655">
                  <c:v>-1.2668E-2</c:v>
                </c:pt>
                <c:pt idx="18656">
                  <c:v>-1.2661E-2</c:v>
                </c:pt>
                <c:pt idx="18657">
                  <c:v>-1.2661E-2</c:v>
                </c:pt>
                <c:pt idx="18658">
                  <c:v>-1.2661E-2</c:v>
                </c:pt>
                <c:pt idx="18659">
                  <c:v>-1.2661E-2</c:v>
                </c:pt>
                <c:pt idx="18660">
                  <c:v>-1.2661E-2</c:v>
                </c:pt>
                <c:pt idx="18661">
                  <c:v>-1.2655E-2</c:v>
                </c:pt>
                <c:pt idx="18662">
                  <c:v>-1.2655E-2</c:v>
                </c:pt>
                <c:pt idx="18663">
                  <c:v>-1.2655E-2</c:v>
                </c:pt>
                <c:pt idx="18664">
                  <c:v>-1.2655E-2</c:v>
                </c:pt>
                <c:pt idx="18665">
                  <c:v>-1.2655E-2</c:v>
                </c:pt>
                <c:pt idx="18666">
                  <c:v>-1.2655E-2</c:v>
                </c:pt>
                <c:pt idx="18667">
                  <c:v>-1.2655E-2</c:v>
                </c:pt>
                <c:pt idx="18668">
                  <c:v>-1.2655E-2</c:v>
                </c:pt>
                <c:pt idx="18669">
                  <c:v>-1.2655E-2</c:v>
                </c:pt>
                <c:pt idx="18670">
                  <c:v>-1.2661E-2</c:v>
                </c:pt>
                <c:pt idx="18671">
                  <c:v>-1.2661E-2</c:v>
                </c:pt>
                <c:pt idx="18672">
                  <c:v>-1.2661E-2</c:v>
                </c:pt>
                <c:pt idx="18673">
                  <c:v>-1.2661E-2</c:v>
                </c:pt>
                <c:pt idx="18674">
                  <c:v>-1.2661E-2</c:v>
                </c:pt>
                <c:pt idx="18675">
                  <c:v>-1.2661E-2</c:v>
                </c:pt>
                <c:pt idx="18676">
                  <c:v>-1.2661E-2</c:v>
                </c:pt>
                <c:pt idx="18677">
                  <c:v>-1.2661E-2</c:v>
                </c:pt>
                <c:pt idx="18678">
                  <c:v>-1.2661E-2</c:v>
                </c:pt>
                <c:pt idx="18679">
                  <c:v>-1.2661E-2</c:v>
                </c:pt>
                <c:pt idx="18680">
                  <c:v>-1.2668E-2</c:v>
                </c:pt>
                <c:pt idx="18681">
                  <c:v>-1.2661E-2</c:v>
                </c:pt>
                <c:pt idx="18682">
                  <c:v>-1.2661E-2</c:v>
                </c:pt>
                <c:pt idx="18683">
                  <c:v>-1.2661E-2</c:v>
                </c:pt>
                <c:pt idx="18684">
                  <c:v>-1.2661E-2</c:v>
                </c:pt>
                <c:pt idx="18685">
                  <c:v>-1.2661E-2</c:v>
                </c:pt>
                <c:pt idx="18686">
                  <c:v>-1.2661E-2</c:v>
                </c:pt>
                <c:pt idx="18687">
                  <c:v>-1.2661E-2</c:v>
                </c:pt>
                <c:pt idx="18688">
                  <c:v>-1.2661E-2</c:v>
                </c:pt>
                <c:pt idx="18689">
                  <c:v>-1.2661E-2</c:v>
                </c:pt>
                <c:pt idx="18690">
                  <c:v>-1.2661E-2</c:v>
                </c:pt>
                <c:pt idx="18691">
                  <c:v>-1.2655E-2</c:v>
                </c:pt>
                <c:pt idx="18692">
                  <c:v>-1.2655E-2</c:v>
                </c:pt>
                <c:pt idx="18693">
                  <c:v>-1.2655E-2</c:v>
                </c:pt>
                <c:pt idx="18694">
                  <c:v>-1.2655E-2</c:v>
                </c:pt>
                <c:pt idx="18695">
                  <c:v>-1.2655E-2</c:v>
                </c:pt>
                <c:pt idx="18696">
                  <c:v>-1.2655E-2</c:v>
                </c:pt>
                <c:pt idx="18697">
                  <c:v>-1.2648E-2</c:v>
                </c:pt>
                <c:pt idx="18698">
                  <c:v>-1.2648E-2</c:v>
                </c:pt>
                <c:pt idx="18699">
                  <c:v>-1.2648E-2</c:v>
                </c:pt>
                <c:pt idx="18700">
                  <c:v>-1.2655E-2</c:v>
                </c:pt>
                <c:pt idx="18701">
                  <c:v>-1.2648E-2</c:v>
                </c:pt>
                <c:pt idx="18702">
                  <c:v>-1.2655E-2</c:v>
                </c:pt>
                <c:pt idx="18703">
                  <c:v>-1.2655E-2</c:v>
                </c:pt>
                <c:pt idx="18704">
                  <c:v>-1.2655E-2</c:v>
                </c:pt>
                <c:pt idx="18705">
                  <c:v>-1.2655E-2</c:v>
                </c:pt>
                <c:pt idx="18706">
                  <c:v>-1.2655E-2</c:v>
                </c:pt>
                <c:pt idx="18707">
                  <c:v>-1.2655E-2</c:v>
                </c:pt>
                <c:pt idx="18708">
                  <c:v>-1.2655E-2</c:v>
                </c:pt>
                <c:pt idx="18709">
                  <c:v>-1.2655E-2</c:v>
                </c:pt>
                <c:pt idx="18710">
                  <c:v>-1.2655E-2</c:v>
                </c:pt>
                <c:pt idx="18711">
                  <c:v>-1.2655E-2</c:v>
                </c:pt>
                <c:pt idx="18712">
                  <c:v>-1.2661E-2</c:v>
                </c:pt>
                <c:pt idx="18713">
                  <c:v>-1.2655E-2</c:v>
                </c:pt>
                <c:pt idx="18714">
                  <c:v>-1.2655E-2</c:v>
                </c:pt>
                <c:pt idx="18715">
                  <c:v>-1.2655E-2</c:v>
                </c:pt>
                <c:pt idx="18716">
                  <c:v>-1.2661E-2</c:v>
                </c:pt>
                <c:pt idx="18717">
                  <c:v>-1.2661E-2</c:v>
                </c:pt>
                <c:pt idx="18718">
                  <c:v>-1.2661E-2</c:v>
                </c:pt>
                <c:pt idx="18719">
                  <c:v>-1.2661E-2</c:v>
                </c:pt>
                <c:pt idx="18720">
                  <c:v>-1.2661E-2</c:v>
                </c:pt>
                <c:pt idx="18721">
                  <c:v>-1.2661E-2</c:v>
                </c:pt>
                <c:pt idx="18722">
                  <c:v>-1.2661E-2</c:v>
                </c:pt>
                <c:pt idx="18723">
                  <c:v>-1.2661E-2</c:v>
                </c:pt>
                <c:pt idx="18724">
                  <c:v>-1.2661E-2</c:v>
                </c:pt>
                <c:pt idx="18725">
                  <c:v>-1.2661E-2</c:v>
                </c:pt>
                <c:pt idx="18726">
                  <c:v>-1.2668E-2</c:v>
                </c:pt>
                <c:pt idx="18727">
                  <c:v>-1.2668E-2</c:v>
                </c:pt>
                <c:pt idx="18728">
                  <c:v>-1.2668E-2</c:v>
                </c:pt>
                <c:pt idx="18729">
                  <c:v>-1.2668E-2</c:v>
                </c:pt>
                <c:pt idx="18730">
                  <c:v>-1.2668E-2</c:v>
                </c:pt>
                <c:pt idx="18731">
                  <c:v>-1.2668E-2</c:v>
                </c:pt>
                <c:pt idx="18732">
                  <c:v>-1.2675000000000001E-2</c:v>
                </c:pt>
                <c:pt idx="18733">
                  <c:v>-1.2675000000000001E-2</c:v>
                </c:pt>
                <c:pt idx="18734">
                  <c:v>-1.2675000000000001E-2</c:v>
                </c:pt>
                <c:pt idx="18735">
                  <c:v>-1.2675000000000001E-2</c:v>
                </c:pt>
                <c:pt idx="18736">
                  <c:v>-1.2675000000000001E-2</c:v>
                </c:pt>
                <c:pt idx="18737">
                  <c:v>-1.2675000000000001E-2</c:v>
                </c:pt>
                <c:pt idx="18738">
                  <c:v>-1.2681E-2</c:v>
                </c:pt>
                <c:pt idx="18739">
                  <c:v>-1.2675000000000001E-2</c:v>
                </c:pt>
                <c:pt idx="18740">
                  <c:v>-1.2675000000000001E-2</c:v>
                </c:pt>
                <c:pt idx="18741">
                  <c:v>-1.2675000000000001E-2</c:v>
                </c:pt>
                <c:pt idx="18742">
                  <c:v>-1.2675000000000001E-2</c:v>
                </c:pt>
                <c:pt idx="18743">
                  <c:v>-1.2668E-2</c:v>
                </c:pt>
                <c:pt idx="18744">
                  <c:v>-1.2668E-2</c:v>
                </c:pt>
                <c:pt idx="18745">
                  <c:v>-1.2661E-2</c:v>
                </c:pt>
                <c:pt idx="18746">
                  <c:v>-1.2661E-2</c:v>
                </c:pt>
                <c:pt idx="18747">
                  <c:v>-1.2655E-2</c:v>
                </c:pt>
                <c:pt idx="18748">
                  <c:v>-1.2648E-2</c:v>
                </c:pt>
                <c:pt idx="18749">
                  <c:v>-1.2642E-2</c:v>
                </c:pt>
                <c:pt idx="18750">
                  <c:v>-1.2642E-2</c:v>
                </c:pt>
                <c:pt idx="18751">
                  <c:v>-1.2629E-2</c:v>
                </c:pt>
                <c:pt idx="18752">
                  <c:v>-1.2622E-2</c:v>
                </c:pt>
                <c:pt idx="18753">
                  <c:v>-1.2614999999999999E-2</c:v>
                </c:pt>
                <c:pt idx="18754">
                  <c:v>-1.2609E-2</c:v>
                </c:pt>
                <c:pt idx="18755">
                  <c:v>-1.2602E-2</c:v>
                </c:pt>
                <c:pt idx="18756">
                  <c:v>-1.2596E-2</c:v>
                </c:pt>
                <c:pt idx="18757">
                  <c:v>-1.2588999999999999E-2</c:v>
                </c:pt>
                <c:pt idx="18758">
                  <c:v>-1.2576E-2</c:v>
                </c:pt>
                <c:pt idx="18759">
                  <c:v>-1.2569E-2</c:v>
                </c:pt>
                <c:pt idx="18760">
                  <c:v>-1.2569E-2</c:v>
                </c:pt>
                <c:pt idx="18761">
                  <c:v>-1.2555999999999999E-2</c:v>
                </c:pt>
                <c:pt idx="18762">
                  <c:v>-1.2555999999999999E-2</c:v>
                </c:pt>
                <c:pt idx="18763">
                  <c:v>-1.2548999999999999E-2</c:v>
                </c:pt>
                <c:pt idx="18764">
                  <c:v>-1.2543E-2</c:v>
                </c:pt>
                <c:pt idx="18765">
                  <c:v>-1.2543E-2</c:v>
                </c:pt>
                <c:pt idx="18766">
                  <c:v>-1.2543E-2</c:v>
                </c:pt>
                <c:pt idx="18767">
                  <c:v>-1.2536E-2</c:v>
                </c:pt>
                <c:pt idx="18768">
                  <c:v>-1.2536E-2</c:v>
                </c:pt>
                <c:pt idx="18769">
                  <c:v>-1.2543E-2</c:v>
                </c:pt>
                <c:pt idx="18770">
                  <c:v>-1.2543E-2</c:v>
                </c:pt>
                <c:pt idx="18771">
                  <c:v>-1.2543E-2</c:v>
                </c:pt>
                <c:pt idx="18772">
                  <c:v>-1.2548999999999999E-2</c:v>
                </c:pt>
                <c:pt idx="18773">
                  <c:v>-1.2548999999999999E-2</c:v>
                </c:pt>
                <c:pt idx="18774">
                  <c:v>-1.2555999999999999E-2</c:v>
                </c:pt>
                <c:pt idx="18775">
                  <c:v>-1.2563E-2</c:v>
                </c:pt>
                <c:pt idx="18776">
                  <c:v>-1.2569E-2</c:v>
                </c:pt>
                <c:pt idx="18777">
                  <c:v>-1.2569E-2</c:v>
                </c:pt>
                <c:pt idx="18778">
                  <c:v>-1.2576E-2</c:v>
                </c:pt>
                <c:pt idx="18779">
                  <c:v>-1.2581999999999999E-2</c:v>
                </c:pt>
                <c:pt idx="18780">
                  <c:v>-1.2588999999999999E-2</c:v>
                </c:pt>
                <c:pt idx="18781">
                  <c:v>-1.2596E-2</c:v>
                </c:pt>
                <c:pt idx="18782">
                  <c:v>-1.2602E-2</c:v>
                </c:pt>
                <c:pt idx="18783">
                  <c:v>-1.2602E-2</c:v>
                </c:pt>
                <c:pt idx="18784">
                  <c:v>-1.2609E-2</c:v>
                </c:pt>
                <c:pt idx="18785">
                  <c:v>-1.2609E-2</c:v>
                </c:pt>
                <c:pt idx="18786">
                  <c:v>-1.2614999999999999E-2</c:v>
                </c:pt>
                <c:pt idx="18787">
                  <c:v>-1.2609E-2</c:v>
                </c:pt>
                <c:pt idx="18788">
                  <c:v>-1.2614999999999999E-2</c:v>
                </c:pt>
                <c:pt idx="18789">
                  <c:v>-1.2609E-2</c:v>
                </c:pt>
                <c:pt idx="18790">
                  <c:v>-1.2609E-2</c:v>
                </c:pt>
                <c:pt idx="18791">
                  <c:v>-1.2602E-2</c:v>
                </c:pt>
                <c:pt idx="18792">
                  <c:v>-1.2602E-2</c:v>
                </c:pt>
                <c:pt idx="18793">
                  <c:v>-1.2596E-2</c:v>
                </c:pt>
                <c:pt idx="18794">
                  <c:v>-1.2588999999999999E-2</c:v>
                </c:pt>
                <c:pt idx="18795">
                  <c:v>-1.2581999999999999E-2</c:v>
                </c:pt>
                <c:pt idx="18796">
                  <c:v>-1.2576E-2</c:v>
                </c:pt>
                <c:pt idx="18797">
                  <c:v>-1.2569E-2</c:v>
                </c:pt>
                <c:pt idx="18798">
                  <c:v>-1.2563E-2</c:v>
                </c:pt>
                <c:pt idx="18799">
                  <c:v>-1.2555999999999999E-2</c:v>
                </c:pt>
                <c:pt idx="18800">
                  <c:v>-1.2543E-2</c:v>
                </c:pt>
                <c:pt idx="18801">
                  <c:v>-1.2536E-2</c:v>
                </c:pt>
                <c:pt idx="18802">
                  <c:v>-1.2536E-2</c:v>
                </c:pt>
                <c:pt idx="18803">
                  <c:v>-1.2529999999999999E-2</c:v>
                </c:pt>
                <c:pt idx="18804">
                  <c:v>-1.2522999999999999E-2</c:v>
                </c:pt>
                <c:pt idx="18805">
                  <c:v>-1.2517E-2</c:v>
                </c:pt>
                <c:pt idx="18806">
                  <c:v>-1.251E-2</c:v>
                </c:pt>
                <c:pt idx="18807">
                  <c:v>-1.251E-2</c:v>
                </c:pt>
                <c:pt idx="18808">
                  <c:v>-1.251E-2</c:v>
                </c:pt>
                <c:pt idx="18809">
                  <c:v>-1.2503E-2</c:v>
                </c:pt>
                <c:pt idx="18810">
                  <c:v>-1.251E-2</c:v>
                </c:pt>
                <c:pt idx="18811">
                  <c:v>-1.251E-2</c:v>
                </c:pt>
                <c:pt idx="18812">
                  <c:v>-1.251E-2</c:v>
                </c:pt>
                <c:pt idx="18813">
                  <c:v>-1.2517E-2</c:v>
                </c:pt>
                <c:pt idx="18814">
                  <c:v>-1.2517E-2</c:v>
                </c:pt>
                <c:pt idx="18815">
                  <c:v>-1.2522999999999999E-2</c:v>
                </c:pt>
                <c:pt idx="18816">
                  <c:v>-1.2529999999999999E-2</c:v>
                </c:pt>
                <c:pt idx="18817">
                  <c:v>-1.2536E-2</c:v>
                </c:pt>
                <c:pt idx="18818">
                  <c:v>-1.2543E-2</c:v>
                </c:pt>
                <c:pt idx="18819">
                  <c:v>-1.2548999999999999E-2</c:v>
                </c:pt>
                <c:pt idx="18820">
                  <c:v>-1.2555999999999999E-2</c:v>
                </c:pt>
                <c:pt idx="18821">
                  <c:v>-1.2563E-2</c:v>
                </c:pt>
                <c:pt idx="18822">
                  <c:v>-1.2569E-2</c:v>
                </c:pt>
                <c:pt idx="18823">
                  <c:v>-1.2576E-2</c:v>
                </c:pt>
                <c:pt idx="18824">
                  <c:v>-1.2581999999999999E-2</c:v>
                </c:pt>
                <c:pt idx="18825">
                  <c:v>-1.2588999999999999E-2</c:v>
                </c:pt>
                <c:pt idx="18826">
                  <c:v>-1.2588999999999999E-2</c:v>
                </c:pt>
                <c:pt idx="18827">
                  <c:v>-1.2596E-2</c:v>
                </c:pt>
                <c:pt idx="18828">
                  <c:v>-1.2602E-2</c:v>
                </c:pt>
                <c:pt idx="18829">
                  <c:v>-1.2602E-2</c:v>
                </c:pt>
                <c:pt idx="18830">
                  <c:v>-1.2602E-2</c:v>
                </c:pt>
                <c:pt idx="18831">
                  <c:v>-1.2602E-2</c:v>
                </c:pt>
                <c:pt idx="18832">
                  <c:v>-1.2602E-2</c:v>
                </c:pt>
                <c:pt idx="18833">
                  <c:v>-1.2602E-2</c:v>
                </c:pt>
                <c:pt idx="18834">
                  <c:v>-1.2602E-2</c:v>
                </c:pt>
                <c:pt idx="18835">
                  <c:v>-1.2602E-2</c:v>
                </c:pt>
                <c:pt idx="18836">
                  <c:v>-1.2602E-2</c:v>
                </c:pt>
                <c:pt idx="18837">
                  <c:v>-1.2596E-2</c:v>
                </c:pt>
                <c:pt idx="18838">
                  <c:v>-1.2588999999999999E-2</c:v>
                </c:pt>
                <c:pt idx="18839">
                  <c:v>-1.2588999999999999E-2</c:v>
                </c:pt>
                <c:pt idx="18840">
                  <c:v>-1.2581999999999999E-2</c:v>
                </c:pt>
                <c:pt idx="18841">
                  <c:v>-1.2576E-2</c:v>
                </c:pt>
                <c:pt idx="18842">
                  <c:v>-1.2576E-2</c:v>
                </c:pt>
                <c:pt idx="18843">
                  <c:v>-1.2569E-2</c:v>
                </c:pt>
                <c:pt idx="18844">
                  <c:v>-1.2569E-2</c:v>
                </c:pt>
                <c:pt idx="18845">
                  <c:v>-1.2563E-2</c:v>
                </c:pt>
                <c:pt idx="18846">
                  <c:v>-1.2563E-2</c:v>
                </c:pt>
                <c:pt idx="18847">
                  <c:v>-1.2555999999999999E-2</c:v>
                </c:pt>
                <c:pt idx="18848">
                  <c:v>-1.2555999999999999E-2</c:v>
                </c:pt>
                <c:pt idx="18849">
                  <c:v>-1.2548999999999999E-2</c:v>
                </c:pt>
                <c:pt idx="18850">
                  <c:v>-1.2548999999999999E-2</c:v>
                </c:pt>
                <c:pt idx="18851">
                  <c:v>-1.2548999999999999E-2</c:v>
                </c:pt>
                <c:pt idx="18852">
                  <c:v>-1.2548999999999999E-2</c:v>
                </c:pt>
                <c:pt idx="18853">
                  <c:v>-1.2548999999999999E-2</c:v>
                </c:pt>
                <c:pt idx="18854">
                  <c:v>-1.2548999999999999E-2</c:v>
                </c:pt>
                <c:pt idx="18855">
                  <c:v>-1.2548999999999999E-2</c:v>
                </c:pt>
                <c:pt idx="18856">
                  <c:v>-1.2555999999999999E-2</c:v>
                </c:pt>
                <c:pt idx="18857">
                  <c:v>-1.2555999999999999E-2</c:v>
                </c:pt>
                <c:pt idx="18858">
                  <c:v>-1.2555999999999999E-2</c:v>
                </c:pt>
                <c:pt idx="18859">
                  <c:v>-1.2555999999999999E-2</c:v>
                </c:pt>
                <c:pt idx="18860">
                  <c:v>-1.2563E-2</c:v>
                </c:pt>
                <c:pt idx="18861">
                  <c:v>-1.2563E-2</c:v>
                </c:pt>
                <c:pt idx="18862">
                  <c:v>-1.2563E-2</c:v>
                </c:pt>
                <c:pt idx="18863">
                  <c:v>-1.2563E-2</c:v>
                </c:pt>
                <c:pt idx="18864">
                  <c:v>-1.2563E-2</c:v>
                </c:pt>
                <c:pt idx="18865">
                  <c:v>-1.2563E-2</c:v>
                </c:pt>
                <c:pt idx="18866">
                  <c:v>-1.2563E-2</c:v>
                </c:pt>
                <c:pt idx="18867">
                  <c:v>-1.2563E-2</c:v>
                </c:pt>
                <c:pt idx="18868">
                  <c:v>-1.2563E-2</c:v>
                </c:pt>
                <c:pt idx="18869">
                  <c:v>-1.2563E-2</c:v>
                </c:pt>
                <c:pt idx="18870">
                  <c:v>-1.2555999999999999E-2</c:v>
                </c:pt>
                <c:pt idx="18871">
                  <c:v>-1.2555999999999999E-2</c:v>
                </c:pt>
                <c:pt idx="18872">
                  <c:v>-1.2548999999999999E-2</c:v>
                </c:pt>
                <c:pt idx="18873">
                  <c:v>-1.2543E-2</c:v>
                </c:pt>
                <c:pt idx="18874">
                  <c:v>-1.2543E-2</c:v>
                </c:pt>
                <c:pt idx="18875">
                  <c:v>-1.2536E-2</c:v>
                </c:pt>
                <c:pt idx="18876">
                  <c:v>-1.2536E-2</c:v>
                </c:pt>
                <c:pt idx="18877">
                  <c:v>-1.2529999999999999E-2</c:v>
                </c:pt>
                <c:pt idx="18878">
                  <c:v>-1.2522999999999999E-2</c:v>
                </c:pt>
                <c:pt idx="18879">
                  <c:v>-1.2517E-2</c:v>
                </c:pt>
                <c:pt idx="18880">
                  <c:v>-1.251E-2</c:v>
                </c:pt>
                <c:pt idx="18881">
                  <c:v>-1.251E-2</c:v>
                </c:pt>
                <c:pt idx="18882">
                  <c:v>-1.2503E-2</c:v>
                </c:pt>
                <c:pt idx="18883">
                  <c:v>-1.2496999999999999E-2</c:v>
                </c:pt>
                <c:pt idx="18884">
                  <c:v>-1.2496999999999999E-2</c:v>
                </c:pt>
                <c:pt idx="18885">
                  <c:v>-1.2489999999999999E-2</c:v>
                </c:pt>
                <c:pt idx="18886">
                  <c:v>-1.2489999999999999E-2</c:v>
                </c:pt>
                <c:pt idx="18887">
                  <c:v>-1.2484E-2</c:v>
                </c:pt>
                <c:pt idx="18888">
                  <c:v>-1.2484E-2</c:v>
                </c:pt>
                <c:pt idx="18889">
                  <c:v>-1.2477E-2</c:v>
                </c:pt>
                <c:pt idx="18890">
                  <c:v>-1.2477E-2</c:v>
                </c:pt>
                <c:pt idx="18891">
                  <c:v>-1.2477E-2</c:v>
                </c:pt>
                <c:pt idx="18892">
                  <c:v>-1.2477E-2</c:v>
                </c:pt>
                <c:pt idx="18893">
                  <c:v>-1.247E-2</c:v>
                </c:pt>
                <c:pt idx="18894">
                  <c:v>-1.247E-2</c:v>
                </c:pt>
                <c:pt idx="18895">
                  <c:v>-1.247E-2</c:v>
                </c:pt>
                <c:pt idx="18896">
                  <c:v>-1.247E-2</c:v>
                </c:pt>
                <c:pt idx="18897">
                  <c:v>-1.247E-2</c:v>
                </c:pt>
                <c:pt idx="18898">
                  <c:v>-1.247E-2</c:v>
                </c:pt>
                <c:pt idx="18899">
                  <c:v>-1.247E-2</c:v>
                </c:pt>
                <c:pt idx="18900">
                  <c:v>-1.247E-2</c:v>
                </c:pt>
                <c:pt idx="18901">
                  <c:v>-1.247E-2</c:v>
                </c:pt>
                <c:pt idx="18902">
                  <c:v>-1.2463999999999999E-2</c:v>
                </c:pt>
                <c:pt idx="18903">
                  <c:v>-1.2463999999999999E-2</c:v>
                </c:pt>
                <c:pt idx="18904">
                  <c:v>-1.2463999999999999E-2</c:v>
                </c:pt>
                <c:pt idx="18905">
                  <c:v>-1.2463999999999999E-2</c:v>
                </c:pt>
                <c:pt idx="18906">
                  <c:v>-1.2463999999999999E-2</c:v>
                </c:pt>
                <c:pt idx="18907">
                  <c:v>-1.2456999999999999E-2</c:v>
                </c:pt>
                <c:pt idx="18908">
                  <c:v>-1.2456999999999999E-2</c:v>
                </c:pt>
                <c:pt idx="18909">
                  <c:v>-1.2456999999999999E-2</c:v>
                </c:pt>
                <c:pt idx="18910">
                  <c:v>-1.2456999999999999E-2</c:v>
                </c:pt>
                <c:pt idx="18911">
                  <c:v>-1.2456999999999999E-2</c:v>
                </c:pt>
                <c:pt idx="18912">
                  <c:v>-1.2451E-2</c:v>
                </c:pt>
                <c:pt idx="18913">
                  <c:v>-1.2451E-2</c:v>
                </c:pt>
                <c:pt idx="18914">
                  <c:v>-1.2451E-2</c:v>
                </c:pt>
                <c:pt idx="18915">
                  <c:v>-1.2451E-2</c:v>
                </c:pt>
                <c:pt idx="18916">
                  <c:v>-1.2451E-2</c:v>
                </c:pt>
                <c:pt idx="18917">
                  <c:v>-1.2451E-2</c:v>
                </c:pt>
                <c:pt idx="18918">
                  <c:v>-1.2451E-2</c:v>
                </c:pt>
                <c:pt idx="18919">
                  <c:v>-1.2451E-2</c:v>
                </c:pt>
                <c:pt idx="18920">
                  <c:v>-1.2451E-2</c:v>
                </c:pt>
                <c:pt idx="18921">
                  <c:v>-1.2451E-2</c:v>
                </c:pt>
                <c:pt idx="18922">
                  <c:v>-1.2456999999999999E-2</c:v>
                </c:pt>
                <c:pt idx="18923">
                  <c:v>-1.2456999999999999E-2</c:v>
                </c:pt>
                <c:pt idx="18924">
                  <c:v>-1.2463999999999999E-2</c:v>
                </c:pt>
                <c:pt idx="18925">
                  <c:v>-1.2463999999999999E-2</c:v>
                </c:pt>
                <c:pt idx="18926">
                  <c:v>-1.247E-2</c:v>
                </c:pt>
                <c:pt idx="18927">
                  <c:v>-1.247E-2</c:v>
                </c:pt>
                <c:pt idx="18928">
                  <c:v>-1.2477E-2</c:v>
                </c:pt>
                <c:pt idx="18929">
                  <c:v>-1.2477E-2</c:v>
                </c:pt>
                <c:pt idx="18930">
                  <c:v>-1.2484E-2</c:v>
                </c:pt>
                <c:pt idx="18931">
                  <c:v>-1.2489999999999999E-2</c:v>
                </c:pt>
                <c:pt idx="18932">
                  <c:v>-1.2496999999999999E-2</c:v>
                </c:pt>
                <c:pt idx="18933">
                  <c:v>-1.2496999999999999E-2</c:v>
                </c:pt>
                <c:pt idx="18934">
                  <c:v>-1.2503E-2</c:v>
                </c:pt>
                <c:pt idx="18935">
                  <c:v>-1.2503E-2</c:v>
                </c:pt>
                <c:pt idx="18936">
                  <c:v>-1.251E-2</c:v>
                </c:pt>
                <c:pt idx="18937">
                  <c:v>-1.251E-2</c:v>
                </c:pt>
                <c:pt idx="18938">
                  <c:v>-1.2517E-2</c:v>
                </c:pt>
                <c:pt idx="18939">
                  <c:v>-1.2517E-2</c:v>
                </c:pt>
                <c:pt idx="18940">
                  <c:v>-1.2517E-2</c:v>
                </c:pt>
                <c:pt idx="18941">
                  <c:v>-1.2517E-2</c:v>
                </c:pt>
                <c:pt idx="18942">
                  <c:v>-1.2517E-2</c:v>
                </c:pt>
                <c:pt idx="18943">
                  <c:v>-1.2517E-2</c:v>
                </c:pt>
                <c:pt idx="18944">
                  <c:v>-1.2517E-2</c:v>
                </c:pt>
                <c:pt idx="18945">
                  <c:v>-1.2517E-2</c:v>
                </c:pt>
                <c:pt idx="18946">
                  <c:v>-1.251E-2</c:v>
                </c:pt>
                <c:pt idx="18947">
                  <c:v>-1.251E-2</c:v>
                </c:pt>
                <c:pt idx="18948">
                  <c:v>-1.2503E-2</c:v>
                </c:pt>
                <c:pt idx="18949">
                  <c:v>-1.2503E-2</c:v>
                </c:pt>
                <c:pt idx="18950">
                  <c:v>-1.2496999999999999E-2</c:v>
                </c:pt>
                <c:pt idx="18951">
                  <c:v>-1.2489999999999999E-2</c:v>
                </c:pt>
                <c:pt idx="18952">
                  <c:v>-1.2489999999999999E-2</c:v>
                </c:pt>
                <c:pt idx="18953">
                  <c:v>-1.2484E-2</c:v>
                </c:pt>
                <c:pt idx="18954">
                  <c:v>-1.2477E-2</c:v>
                </c:pt>
                <c:pt idx="18955">
                  <c:v>-1.2477E-2</c:v>
                </c:pt>
                <c:pt idx="18956">
                  <c:v>-1.247E-2</c:v>
                </c:pt>
                <c:pt idx="18957">
                  <c:v>-1.247E-2</c:v>
                </c:pt>
                <c:pt idx="18958">
                  <c:v>-1.2463999999999999E-2</c:v>
                </c:pt>
                <c:pt idx="18959">
                  <c:v>-1.2463999999999999E-2</c:v>
                </c:pt>
                <c:pt idx="18960">
                  <c:v>-1.2463999999999999E-2</c:v>
                </c:pt>
                <c:pt idx="18961">
                  <c:v>-1.2456999999999999E-2</c:v>
                </c:pt>
                <c:pt idx="18962">
                  <c:v>-1.2463999999999999E-2</c:v>
                </c:pt>
                <c:pt idx="18963">
                  <c:v>-1.2456999999999999E-2</c:v>
                </c:pt>
                <c:pt idx="18964">
                  <c:v>-1.2463999999999999E-2</c:v>
                </c:pt>
                <c:pt idx="18965">
                  <c:v>-1.2463999999999999E-2</c:v>
                </c:pt>
                <c:pt idx="18966">
                  <c:v>-1.2463999999999999E-2</c:v>
                </c:pt>
                <c:pt idx="18967">
                  <c:v>-1.2463999999999999E-2</c:v>
                </c:pt>
                <c:pt idx="18968">
                  <c:v>-1.247E-2</c:v>
                </c:pt>
                <c:pt idx="18969">
                  <c:v>-1.247E-2</c:v>
                </c:pt>
                <c:pt idx="18970">
                  <c:v>-1.247E-2</c:v>
                </c:pt>
                <c:pt idx="18971">
                  <c:v>-1.247E-2</c:v>
                </c:pt>
                <c:pt idx="18972">
                  <c:v>-1.2477E-2</c:v>
                </c:pt>
                <c:pt idx="18973">
                  <c:v>-1.2477E-2</c:v>
                </c:pt>
                <c:pt idx="18974">
                  <c:v>-1.2484E-2</c:v>
                </c:pt>
                <c:pt idx="18975">
                  <c:v>-1.2484E-2</c:v>
                </c:pt>
                <c:pt idx="18976">
                  <c:v>-1.2484E-2</c:v>
                </c:pt>
                <c:pt idx="18977">
                  <c:v>-1.2484E-2</c:v>
                </c:pt>
                <c:pt idx="18978">
                  <c:v>-1.2484E-2</c:v>
                </c:pt>
                <c:pt idx="18979">
                  <c:v>-1.2484E-2</c:v>
                </c:pt>
                <c:pt idx="18980">
                  <c:v>-1.2477E-2</c:v>
                </c:pt>
                <c:pt idx="18981">
                  <c:v>-1.2477E-2</c:v>
                </c:pt>
                <c:pt idx="18982">
                  <c:v>-1.247E-2</c:v>
                </c:pt>
                <c:pt idx="18983">
                  <c:v>-1.2463999999999999E-2</c:v>
                </c:pt>
                <c:pt idx="18984">
                  <c:v>-1.2463999999999999E-2</c:v>
                </c:pt>
                <c:pt idx="18985">
                  <c:v>-1.2456999999999999E-2</c:v>
                </c:pt>
                <c:pt idx="18986">
                  <c:v>-1.2451E-2</c:v>
                </c:pt>
                <c:pt idx="18987">
                  <c:v>-1.2437999999999999E-2</c:v>
                </c:pt>
                <c:pt idx="18988">
                  <c:v>-1.2430999999999999E-2</c:v>
                </c:pt>
                <c:pt idx="18989">
                  <c:v>-1.2423999999999999E-2</c:v>
                </c:pt>
                <c:pt idx="18990">
                  <c:v>-1.2418E-2</c:v>
                </c:pt>
                <c:pt idx="18991">
                  <c:v>-1.2404999999999999E-2</c:v>
                </c:pt>
                <c:pt idx="18992">
                  <c:v>-1.2397999999999999E-2</c:v>
                </c:pt>
                <c:pt idx="18993">
                  <c:v>-1.2390999999999999E-2</c:v>
                </c:pt>
                <c:pt idx="18994">
                  <c:v>-1.2385E-2</c:v>
                </c:pt>
                <c:pt idx="18995">
                  <c:v>-1.2378E-2</c:v>
                </c:pt>
                <c:pt idx="18996">
                  <c:v>-1.2371999999999999E-2</c:v>
                </c:pt>
                <c:pt idx="18997">
                  <c:v>-1.2364999999999999E-2</c:v>
                </c:pt>
                <c:pt idx="18998">
                  <c:v>-1.2364999999999999E-2</c:v>
                </c:pt>
                <c:pt idx="18999">
                  <c:v>-1.2357999999999999E-2</c:v>
                </c:pt>
                <c:pt idx="19000">
                  <c:v>-1.2357999999999999E-2</c:v>
                </c:pt>
                <c:pt idx="19001">
                  <c:v>-1.2352E-2</c:v>
                </c:pt>
                <c:pt idx="19002">
                  <c:v>-1.2357999999999999E-2</c:v>
                </c:pt>
                <c:pt idx="19003">
                  <c:v>-1.2357999999999999E-2</c:v>
                </c:pt>
                <c:pt idx="19004">
                  <c:v>-1.2357999999999999E-2</c:v>
                </c:pt>
                <c:pt idx="19005">
                  <c:v>-1.2357999999999999E-2</c:v>
                </c:pt>
                <c:pt idx="19006">
                  <c:v>-1.2364999999999999E-2</c:v>
                </c:pt>
                <c:pt idx="19007">
                  <c:v>-1.2371999999999999E-2</c:v>
                </c:pt>
                <c:pt idx="19008">
                  <c:v>-1.2371999999999999E-2</c:v>
                </c:pt>
                <c:pt idx="19009">
                  <c:v>-1.2378E-2</c:v>
                </c:pt>
                <c:pt idx="19010">
                  <c:v>-1.2385E-2</c:v>
                </c:pt>
                <c:pt idx="19011">
                  <c:v>-1.2390999999999999E-2</c:v>
                </c:pt>
                <c:pt idx="19012">
                  <c:v>-1.2397999999999999E-2</c:v>
                </c:pt>
                <c:pt idx="19013">
                  <c:v>-1.2404999999999999E-2</c:v>
                </c:pt>
                <c:pt idx="19014">
                  <c:v>-1.2404999999999999E-2</c:v>
                </c:pt>
                <c:pt idx="19015">
                  <c:v>-1.2411E-2</c:v>
                </c:pt>
                <c:pt idx="19016">
                  <c:v>-1.2418E-2</c:v>
                </c:pt>
                <c:pt idx="19017">
                  <c:v>-1.2418E-2</c:v>
                </c:pt>
                <c:pt idx="19018">
                  <c:v>-1.2418E-2</c:v>
                </c:pt>
                <c:pt idx="19019">
                  <c:v>-1.2418E-2</c:v>
                </c:pt>
                <c:pt idx="19020">
                  <c:v>-1.2418E-2</c:v>
                </c:pt>
                <c:pt idx="19021">
                  <c:v>-1.2418E-2</c:v>
                </c:pt>
                <c:pt idx="19022">
                  <c:v>-1.2411E-2</c:v>
                </c:pt>
                <c:pt idx="19023">
                  <c:v>-1.2404999999999999E-2</c:v>
                </c:pt>
                <c:pt idx="19024">
                  <c:v>-1.2404999999999999E-2</c:v>
                </c:pt>
                <c:pt idx="19025">
                  <c:v>-1.2397999999999999E-2</c:v>
                </c:pt>
                <c:pt idx="19026">
                  <c:v>-1.2390999999999999E-2</c:v>
                </c:pt>
                <c:pt idx="19027">
                  <c:v>-1.2385E-2</c:v>
                </c:pt>
                <c:pt idx="19028">
                  <c:v>-1.2378E-2</c:v>
                </c:pt>
                <c:pt idx="19029">
                  <c:v>-1.2364999999999999E-2</c:v>
                </c:pt>
                <c:pt idx="19030">
                  <c:v>-1.2357999999999999E-2</c:v>
                </c:pt>
                <c:pt idx="19031">
                  <c:v>-1.2352E-2</c:v>
                </c:pt>
                <c:pt idx="19032">
                  <c:v>-1.2345E-2</c:v>
                </c:pt>
                <c:pt idx="19033">
                  <c:v>-1.2338999999999999E-2</c:v>
                </c:pt>
                <c:pt idx="19034">
                  <c:v>-1.2331999999999999E-2</c:v>
                </c:pt>
                <c:pt idx="19035">
                  <c:v>-1.2326E-2</c:v>
                </c:pt>
                <c:pt idx="19036">
                  <c:v>-1.2326E-2</c:v>
                </c:pt>
                <c:pt idx="19037">
                  <c:v>-1.2319E-2</c:v>
                </c:pt>
                <c:pt idx="19038">
                  <c:v>-1.2319E-2</c:v>
                </c:pt>
                <c:pt idx="19039">
                  <c:v>-1.2319E-2</c:v>
                </c:pt>
                <c:pt idx="19040">
                  <c:v>-1.2319E-2</c:v>
                </c:pt>
                <c:pt idx="19041">
                  <c:v>-1.2326E-2</c:v>
                </c:pt>
                <c:pt idx="19042">
                  <c:v>-1.2331999999999999E-2</c:v>
                </c:pt>
                <c:pt idx="19043">
                  <c:v>-1.2338999999999999E-2</c:v>
                </c:pt>
                <c:pt idx="19044">
                  <c:v>-1.2345E-2</c:v>
                </c:pt>
                <c:pt idx="19045">
                  <c:v>-1.2352E-2</c:v>
                </c:pt>
                <c:pt idx="19046">
                  <c:v>-1.2357999999999999E-2</c:v>
                </c:pt>
                <c:pt idx="19047">
                  <c:v>-1.2364999999999999E-2</c:v>
                </c:pt>
                <c:pt idx="19048">
                  <c:v>-1.2378E-2</c:v>
                </c:pt>
                <c:pt idx="19049">
                  <c:v>-1.2385E-2</c:v>
                </c:pt>
                <c:pt idx="19050">
                  <c:v>-1.2397999999999999E-2</c:v>
                </c:pt>
                <c:pt idx="19051">
                  <c:v>-1.2411E-2</c:v>
                </c:pt>
                <c:pt idx="19052">
                  <c:v>-1.2418E-2</c:v>
                </c:pt>
                <c:pt idx="19053">
                  <c:v>-1.2423999999999999E-2</c:v>
                </c:pt>
                <c:pt idx="19054">
                  <c:v>-1.2437999999999999E-2</c:v>
                </c:pt>
                <c:pt idx="19055">
                  <c:v>-1.2444E-2</c:v>
                </c:pt>
                <c:pt idx="19056">
                  <c:v>-1.2444E-2</c:v>
                </c:pt>
                <c:pt idx="19057">
                  <c:v>-1.2451E-2</c:v>
                </c:pt>
                <c:pt idx="19058">
                  <c:v>-1.2456999999999999E-2</c:v>
                </c:pt>
                <c:pt idx="19059">
                  <c:v>-1.2456999999999999E-2</c:v>
                </c:pt>
                <c:pt idx="19060">
                  <c:v>-1.2456999999999999E-2</c:v>
                </c:pt>
                <c:pt idx="19061">
                  <c:v>-1.2456999999999999E-2</c:v>
                </c:pt>
                <c:pt idx="19062">
                  <c:v>-1.2456999999999999E-2</c:v>
                </c:pt>
                <c:pt idx="19063">
                  <c:v>-1.2451E-2</c:v>
                </c:pt>
                <c:pt idx="19064">
                  <c:v>-1.2444E-2</c:v>
                </c:pt>
                <c:pt idx="19065">
                  <c:v>-1.2437999999999999E-2</c:v>
                </c:pt>
                <c:pt idx="19066">
                  <c:v>-1.2430999999999999E-2</c:v>
                </c:pt>
                <c:pt idx="19067">
                  <c:v>-1.2423999999999999E-2</c:v>
                </c:pt>
                <c:pt idx="19068">
                  <c:v>-1.2418E-2</c:v>
                </c:pt>
                <c:pt idx="19069">
                  <c:v>-1.2411E-2</c:v>
                </c:pt>
                <c:pt idx="19070">
                  <c:v>-1.2404999999999999E-2</c:v>
                </c:pt>
                <c:pt idx="19071">
                  <c:v>-1.2390999999999999E-2</c:v>
                </c:pt>
                <c:pt idx="19072">
                  <c:v>-1.2385E-2</c:v>
                </c:pt>
                <c:pt idx="19073">
                  <c:v>-1.2378E-2</c:v>
                </c:pt>
                <c:pt idx="19074">
                  <c:v>-1.2371999999999999E-2</c:v>
                </c:pt>
                <c:pt idx="19075">
                  <c:v>-1.2364999999999999E-2</c:v>
                </c:pt>
                <c:pt idx="19076">
                  <c:v>-1.2357999999999999E-2</c:v>
                </c:pt>
                <c:pt idx="19077">
                  <c:v>-1.2352E-2</c:v>
                </c:pt>
                <c:pt idx="19078">
                  <c:v>-1.2352E-2</c:v>
                </c:pt>
                <c:pt idx="19079">
                  <c:v>-1.2345E-2</c:v>
                </c:pt>
                <c:pt idx="19080">
                  <c:v>-1.2345E-2</c:v>
                </c:pt>
                <c:pt idx="19081">
                  <c:v>-1.2345E-2</c:v>
                </c:pt>
                <c:pt idx="19082">
                  <c:v>-1.2345E-2</c:v>
                </c:pt>
                <c:pt idx="19083">
                  <c:v>-1.2352E-2</c:v>
                </c:pt>
                <c:pt idx="19084">
                  <c:v>-1.2357999999999999E-2</c:v>
                </c:pt>
                <c:pt idx="19085">
                  <c:v>-1.2357999999999999E-2</c:v>
                </c:pt>
                <c:pt idx="19086">
                  <c:v>-1.2364999999999999E-2</c:v>
                </c:pt>
                <c:pt idx="19087">
                  <c:v>-1.2371999999999999E-2</c:v>
                </c:pt>
                <c:pt idx="19088">
                  <c:v>-1.2378E-2</c:v>
                </c:pt>
                <c:pt idx="19089">
                  <c:v>-1.2385E-2</c:v>
                </c:pt>
                <c:pt idx="19090">
                  <c:v>-1.2390999999999999E-2</c:v>
                </c:pt>
                <c:pt idx="19091">
                  <c:v>-1.2397999999999999E-2</c:v>
                </c:pt>
                <c:pt idx="19092">
                  <c:v>-1.2404999999999999E-2</c:v>
                </c:pt>
                <c:pt idx="19093">
                  <c:v>-1.2411E-2</c:v>
                </c:pt>
                <c:pt idx="19094">
                  <c:v>-1.2418E-2</c:v>
                </c:pt>
                <c:pt idx="19095">
                  <c:v>-1.2418E-2</c:v>
                </c:pt>
                <c:pt idx="19096">
                  <c:v>-1.2423999999999999E-2</c:v>
                </c:pt>
                <c:pt idx="19097">
                  <c:v>-1.2423999999999999E-2</c:v>
                </c:pt>
                <c:pt idx="19098">
                  <c:v>-1.2430999999999999E-2</c:v>
                </c:pt>
                <c:pt idx="19099">
                  <c:v>-1.2430999999999999E-2</c:v>
                </c:pt>
                <c:pt idx="19100">
                  <c:v>-1.2430999999999999E-2</c:v>
                </c:pt>
                <c:pt idx="19101">
                  <c:v>-1.2430999999999999E-2</c:v>
                </c:pt>
                <c:pt idx="19102">
                  <c:v>-1.2430999999999999E-2</c:v>
                </c:pt>
                <c:pt idx="19103">
                  <c:v>-1.2423999999999999E-2</c:v>
                </c:pt>
                <c:pt idx="19104">
                  <c:v>-1.2418E-2</c:v>
                </c:pt>
                <c:pt idx="19105">
                  <c:v>-1.2411E-2</c:v>
                </c:pt>
                <c:pt idx="19106">
                  <c:v>-1.2411E-2</c:v>
                </c:pt>
                <c:pt idx="19107">
                  <c:v>-1.2404999999999999E-2</c:v>
                </c:pt>
                <c:pt idx="19108">
                  <c:v>-1.2397999999999999E-2</c:v>
                </c:pt>
                <c:pt idx="19109">
                  <c:v>-1.2385E-2</c:v>
                </c:pt>
                <c:pt idx="19110">
                  <c:v>-1.2378E-2</c:v>
                </c:pt>
                <c:pt idx="19111">
                  <c:v>-1.2371999999999999E-2</c:v>
                </c:pt>
                <c:pt idx="19112">
                  <c:v>-1.2357999999999999E-2</c:v>
                </c:pt>
                <c:pt idx="19113">
                  <c:v>-1.2352E-2</c:v>
                </c:pt>
                <c:pt idx="19114">
                  <c:v>-1.2338999999999999E-2</c:v>
                </c:pt>
                <c:pt idx="19115">
                  <c:v>-1.2331999999999999E-2</c:v>
                </c:pt>
                <c:pt idx="19116">
                  <c:v>-1.2326E-2</c:v>
                </c:pt>
                <c:pt idx="19117">
                  <c:v>-1.2319E-2</c:v>
                </c:pt>
                <c:pt idx="19118">
                  <c:v>-1.2312E-2</c:v>
                </c:pt>
                <c:pt idx="19119">
                  <c:v>-1.2298999999999999E-2</c:v>
                </c:pt>
                <c:pt idx="19120">
                  <c:v>-1.2293E-2</c:v>
                </c:pt>
                <c:pt idx="19121">
                  <c:v>-1.2286E-2</c:v>
                </c:pt>
                <c:pt idx="19122">
                  <c:v>-1.2286E-2</c:v>
                </c:pt>
                <c:pt idx="19123">
                  <c:v>-1.2279E-2</c:v>
                </c:pt>
                <c:pt idx="19124">
                  <c:v>-1.2272999999999999E-2</c:v>
                </c:pt>
                <c:pt idx="19125">
                  <c:v>-1.2266000000000001E-2</c:v>
                </c:pt>
                <c:pt idx="19126">
                  <c:v>-1.2266000000000001E-2</c:v>
                </c:pt>
                <c:pt idx="19127">
                  <c:v>-1.226E-2</c:v>
                </c:pt>
                <c:pt idx="19128">
                  <c:v>-1.226E-2</c:v>
                </c:pt>
                <c:pt idx="19129">
                  <c:v>-1.226E-2</c:v>
                </c:pt>
                <c:pt idx="19130">
                  <c:v>-1.226E-2</c:v>
                </c:pt>
                <c:pt idx="19131">
                  <c:v>-1.226E-2</c:v>
                </c:pt>
                <c:pt idx="19132">
                  <c:v>-1.226E-2</c:v>
                </c:pt>
                <c:pt idx="19133">
                  <c:v>-1.226E-2</c:v>
                </c:pt>
                <c:pt idx="19134">
                  <c:v>-1.226E-2</c:v>
                </c:pt>
                <c:pt idx="19135">
                  <c:v>-1.226E-2</c:v>
                </c:pt>
                <c:pt idx="19136">
                  <c:v>-1.226E-2</c:v>
                </c:pt>
                <c:pt idx="19137">
                  <c:v>-1.226E-2</c:v>
                </c:pt>
                <c:pt idx="19138">
                  <c:v>-1.2266000000000001E-2</c:v>
                </c:pt>
                <c:pt idx="19139">
                  <c:v>-1.2266000000000001E-2</c:v>
                </c:pt>
                <c:pt idx="19140">
                  <c:v>-1.2266000000000001E-2</c:v>
                </c:pt>
                <c:pt idx="19141">
                  <c:v>-1.2266000000000001E-2</c:v>
                </c:pt>
                <c:pt idx="19142">
                  <c:v>-1.2272999999999999E-2</c:v>
                </c:pt>
                <c:pt idx="19143">
                  <c:v>-1.2272999999999999E-2</c:v>
                </c:pt>
                <c:pt idx="19144">
                  <c:v>-1.2272999999999999E-2</c:v>
                </c:pt>
                <c:pt idx="19145">
                  <c:v>-1.2272999999999999E-2</c:v>
                </c:pt>
                <c:pt idx="19146">
                  <c:v>-1.2279E-2</c:v>
                </c:pt>
                <c:pt idx="19147">
                  <c:v>-1.2279E-2</c:v>
                </c:pt>
                <c:pt idx="19148">
                  <c:v>-1.2279E-2</c:v>
                </c:pt>
                <c:pt idx="19149">
                  <c:v>-1.2279E-2</c:v>
                </c:pt>
                <c:pt idx="19150">
                  <c:v>-1.2286E-2</c:v>
                </c:pt>
                <c:pt idx="19151">
                  <c:v>-1.2286E-2</c:v>
                </c:pt>
                <c:pt idx="19152">
                  <c:v>-1.2286E-2</c:v>
                </c:pt>
                <c:pt idx="19153">
                  <c:v>-1.2286E-2</c:v>
                </c:pt>
                <c:pt idx="19154">
                  <c:v>-1.2286E-2</c:v>
                </c:pt>
                <c:pt idx="19155">
                  <c:v>-1.2286E-2</c:v>
                </c:pt>
                <c:pt idx="19156">
                  <c:v>-1.2293E-2</c:v>
                </c:pt>
                <c:pt idx="19157">
                  <c:v>-1.2293E-2</c:v>
                </c:pt>
                <c:pt idx="19158">
                  <c:v>-1.2293E-2</c:v>
                </c:pt>
                <c:pt idx="19159">
                  <c:v>-1.2293E-2</c:v>
                </c:pt>
                <c:pt idx="19160">
                  <c:v>-1.2293E-2</c:v>
                </c:pt>
                <c:pt idx="19161">
                  <c:v>-1.2293E-2</c:v>
                </c:pt>
                <c:pt idx="19162">
                  <c:v>-1.2293E-2</c:v>
                </c:pt>
                <c:pt idx="19163">
                  <c:v>-1.2293E-2</c:v>
                </c:pt>
                <c:pt idx="19164">
                  <c:v>-1.2293E-2</c:v>
                </c:pt>
                <c:pt idx="19165">
                  <c:v>-1.2293E-2</c:v>
                </c:pt>
                <c:pt idx="19166">
                  <c:v>-1.2293E-2</c:v>
                </c:pt>
                <c:pt idx="19167">
                  <c:v>-1.2293E-2</c:v>
                </c:pt>
                <c:pt idx="19168">
                  <c:v>-1.2293E-2</c:v>
                </c:pt>
                <c:pt idx="19169">
                  <c:v>-1.2293E-2</c:v>
                </c:pt>
                <c:pt idx="19170">
                  <c:v>-1.2293E-2</c:v>
                </c:pt>
                <c:pt idx="19171">
                  <c:v>-1.2293E-2</c:v>
                </c:pt>
                <c:pt idx="19172">
                  <c:v>-1.2293E-2</c:v>
                </c:pt>
                <c:pt idx="19173">
                  <c:v>-1.2293E-2</c:v>
                </c:pt>
                <c:pt idx="19174">
                  <c:v>-1.2293E-2</c:v>
                </c:pt>
                <c:pt idx="19175">
                  <c:v>-1.2298999999999999E-2</c:v>
                </c:pt>
                <c:pt idx="19176">
                  <c:v>-1.2298999999999999E-2</c:v>
                </c:pt>
                <c:pt idx="19177">
                  <c:v>-1.2298999999999999E-2</c:v>
                </c:pt>
                <c:pt idx="19178">
                  <c:v>-1.2305999999999999E-2</c:v>
                </c:pt>
                <c:pt idx="19179">
                  <c:v>-1.2305999999999999E-2</c:v>
                </c:pt>
                <c:pt idx="19180">
                  <c:v>-1.2305999999999999E-2</c:v>
                </c:pt>
                <c:pt idx="19181">
                  <c:v>-1.2312E-2</c:v>
                </c:pt>
                <c:pt idx="19182">
                  <c:v>-1.2312E-2</c:v>
                </c:pt>
                <c:pt idx="19183">
                  <c:v>-1.2319E-2</c:v>
                </c:pt>
                <c:pt idx="19184">
                  <c:v>-1.2319E-2</c:v>
                </c:pt>
                <c:pt idx="19185">
                  <c:v>-1.2326E-2</c:v>
                </c:pt>
                <c:pt idx="19186">
                  <c:v>-1.2331999999999999E-2</c:v>
                </c:pt>
                <c:pt idx="19187">
                  <c:v>-1.2331999999999999E-2</c:v>
                </c:pt>
                <c:pt idx="19188">
                  <c:v>-1.2338999999999999E-2</c:v>
                </c:pt>
                <c:pt idx="19189">
                  <c:v>-1.2338999999999999E-2</c:v>
                </c:pt>
                <c:pt idx="19190">
                  <c:v>-1.2338999999999999E-2</c:v>
                </c:pt>
                <c:pt idx="19191">
                  <c:v>-1.2345E-2</c:v>
                </c:pt>
                <c:pt idx="19192">
                  <c:v>-1.2345E-2</c:v>
                </c:pt>
                <c:pt idx="19193">
                  <c:v>-1.2345E-2</c:v>
                </c:pt>
                <c:pt idx="19194">
                  <c:v>-1.2345E-2</c:v>
                </c:pt>
                <c:pt idx="19195">
                  <c:v>-1.2352E-2</c:v>
                </c:pt>
                <c:pt idx="19196">
                  <c:v>-1.2352E-2</c:v>
                </c:pt>
                <c:pt idx="19197">
                  <c:v>-1.2352E-2</c:v>
                </c:pt>
                <c:pt idx="19198">
                  <c:v>-1.2352E-2</c:v>
                </c:pt>
                <c:pt idx="19199">
                  <c:v>-1.2352E-2</c:v>
                </c:pt>
                <c:pt idx="19200">
                  <c:v>-1.2345E-2</c:v>
                </c:pt>
                <c:pt idx="19201">
                  <c:v>-1.2345E-2</c:v>
                </c:pt>
                <c:pt idx="19202">
                  <c:v>-1.2345E-2</c:v>
                </c:pt>
                <c:pt idx="19203">
                  <c:v>-1.2338999999999999E-2</c:v>
                </c:pt>
                <c:pt idx="19204">
                  <c:v>-1.2338999999999999E-2</c:v>
                </c:pt>
                <c:pt idx="19205">
                  <c:v>-1.2331999999999999E-2</c:v>
                </c:pt>
                <c:pt idx="19206">
                  <c:v>-1.2331999999999999E-2</c:v>
                </c:pt>
                <c:pt idx="19207">
                  <c:v>-1.2326E-2</c:v>
                </c:pt>
                <c:pt idx="19208">
                  <c:v>-1.2326E-2</c:v>
                </c:pt>
                <c:pt idx="19209">
                  <c:v>-1.2319E-2</c:v>
                </c:pt>
                <c:pt idx="19210">
                  <c:v>-1.2312E-2</c:v>
                </c:pt>
                <c:pt idx="19211">
                  <c:v>-1.2305999999999999E-2</c:v>
                </c:pt>
                <c:pt idx="19212">
                  <c:v>-1.2305999999999999E-2</c:v>
                </c:pt>
                <c:pt idx="19213">
                  <c:v>-1.2298999999999999E-2</c:v>
                </c:pt>
                <c:pt idx="19214">
                  <c:v>-1.2293E-2</c:v>
                </c:pt>
                <c:pt idx="19215">
                  <c:v>-1.2286E-2</c:v>
                </c:pt>
                <c:pt idx="19216">
                  <c:v>-1.2286E-2</c:v>
                </c:pt>
                <c:pt idx="19217">
                  <c:v>-1.2279E-2</c:v>
                </c:pt>
                <c:pt idx="19218">
                  <c:v>-1.2272999999999999E-2</c:v>
                </c:pt>
                <c:pt idx="19219">
                  <c:v>-1.2266000000000001E-2</c:v>
                </c:pt>
                <c:pt idx="19220">
                  <c:v>-1.2266000000000001E-2</c:v>
                </c:pt>
                <c:pt idx="19221">
                  <c:v>-1.226E-2</c:v>
                </c:pt>
                <c:pt idx="19222">
                  <c:v>-1.2253E-2</c:v>
                </c:pt>
                <c:pt idx="19223">
                  <c:v>-1.2246999999999999E-2</c:v>
                </c:pt>
                <c:pt idx="19224">
                  <c:v>-1.2246999999999999E-2</c:v>
                </c:pt>
                <c:pt idx="19225">
                  <c:v>-1.2239999999999999E-2</c:v>
                </c:pt>
                <c:pt idx="19226">
                  <c:v>-1.2233000000000001E-2</c:v>
                </c:pt>
                <c:pt idx="19227">
                  <c:v>-1.2227E-2</c:v>
                </c:pt>
                <c:pt idx="19228">
                  <c:v>-1.2227E-2</c:v>
                </c:pt>
                <c:pt idx="19229">
                  <c:v>-1.222E-2</c:v>
                </c:pt>
                <c:pt idx="19230">
                  <c:v>-1.222E-2</c:v>
                </c:pt>
                <c:pt idx="19231">
                  <c:v>-1.2213999999999999E-2</c:v>
                </c:pt>
                <c:pt idx="19232">
                  <c:v>-1.2207000000000001E-2</c:v>
                </c:pt>
                <c:pt idx="19233">
                  <c:v>-1.2207000000000001E-2</c:v>
                </c:pt>
                <c:pt idx="19234">
                  <c:v>-1.2200000000000001E-2</c:v>
                </c:pt>
                <c:pt idx="19235">
                  <c:v>-1.2194E-2</c:v>
                </c:pt>
                <c:pt idx="19236">
                  <c:v>-1.2194E-2</c:v>
                </c:pt>
                <c:pt idx="19237">
                  <c:v>-1.2187E-2</c:v>
                </c:pt>
                <c:pt idx="19238">
                  <c:v>-1.2187E-2</c:v>
                </c:pt>
                <c:pt idx="19239">
                  <c:v>-1.2187E-2</c:v>
                </c:pt>
                <c:pt idx="19240">
                  <c:v>-1.2187E-2</c:v>
                </c:pt>
                <c:pt idx="19241">
                  <c:v>-1.2181000000000001E-2</c:v>
                </c:pt>
                <c:pt idx="19242">
                  <c:v>-1.2181000000000001E-2</c:v>
                </c:pt>
                <c:pt idx="19243">
                  <c:v>-1.2181000000000001E-2</c:v>
                </c:pt>
                <c:pt idx="19244">
                  <c:v>-1.2181000000000001E-2</c:v>
                </c:pt>
                <c:pt idx="19245">
                  <c:v>-1.2181000000000001E-2</c:v>
                </c:pt>
                <c:pt idx="19246">
                  <c:v>-1.2181000000000001E-2</c:v>
                </c:pt>
                <c:pt idx="19247">
                  <c:v>-1.2181000000000001E-2</c:v>
                </c:pt>
                <c:pt idx="19248">
                  <c:v>-1.2181000000000001E-2</c:v>
                </c:pt>
                <c:pt idx="19249">
                  <c:v>-1.2181000000000001E-2</c:v>
                </c:pt>
                <c:pt idx="19250">
                  <c:v>-1.2181000000000001E-2</c:v>
                </c:pt>
                <c:pt idx="19251">
                  <c:v>-1.2187E-2</c:v>
                </c:pt>
                <c:pt idx="19252">
                  <c:v>-1.2187E-2</c:v>
                </c:pt>
                <c:pt idx="19253">
                  <c:v>-1.2187E-2</c:v>
                </c:pt>
                <c:pt idx="19254">
                  <c:v>-1.2187E-2</c:v>
                </c:pt>
                <c:pt idx="19255">
                  <c:v>-1.2194E-2</c:v>
                </c:pt>
                <c:pt idx="19256">
                  <c:v>-1.2194E-2</c:v>
                </c:pt>
                <c:pt idx="19257">
                  <c:v>-1.2194E-2</c:v>
                </c:pt>
                <c:pt idx="19258">
                  <c:v>-1.2200000000000001E-2</c:v>
                </c:pt>
                <c:pt idx="19259">
                  <c:v>-1.2200000000000001E-2</c:v>
                </c:pt>
                <c:pt idx="19260">
                  <c:v>-1.2200000000000001E-2</c:v>
                </c:pt>
                <c:pt idx="19261">
                  <c:v>-1.2200000000000001E-2</c:v>
                </c:pt>
                <c:pt idx="19262">
                  <c:v>-1.2207000000000001E-2</c:v>
                </c:pt>
                <c:pt idx="19263">
                  <c:v>-1.2207000000000001E-2</c:v>
                </c:pt>
                <c:pt idx="19264">
                  <c:v>-1.2207000000000001E-2</c:v>
                </c:pt>
                <c:pt idx="19265">
                  <c:v>-1.2207000000000001E-2</c:v>
                </c:pt>
                <c:pt idx="19266">
                  <c:v>-1.2207000000000001E-2</c:v>
                </c:pt>
                <c:pt idx="19267">
                  <c:v>-1.2207000000000001E-2</c:v>
                </c:pt>
                <c:pt idx="19268">
                  <c:v>-1.2207000000000001E-2</c:v>
                </c:pt>
                <c:pt idx="19269">
                  <c:v>-1.2207000000000001E-2</c:v>
                </c:pt>
                <c:pt idx="19270">
                  <c:v>-1.2207000000000001E-2</c:v>
                </c:pt>
                <c:pt idx="19271">
                  <c:v>-1.2200000000000001E-2</c:v>
                </c:pt>
                <c:pt idx="19272">
                  <c:v>-1.2200000000000001E-2</c:v>
                </c:pt>
                <c:pt idx="19273">
                  <c:v>-1.2200000000000001E-2</c:v>
                </c:pt>
                <c:pt idx="19274">
                  <c:v>-1.2200000000000001E-2</c:v>
                </c:pt>
                <c:pt idx="19275">
                  <c:v>-1.2194E-2</c:v>
                </c:pt>
                <c:pt idx="19276">
                  <c:v>-1.2194E-2</c:v>
                </c:pt>
                <c:pt idx="19277">
                  <c:v>-1.2194E-2</c:v>
                </c:pt>
                <c:pt idx="19278">
                  <c:v>-1.2194E-2</c:v>
                </c:pt>
                <c:pt idx="19279">
                  <c:v>-1.2187E-2</c:v>
                </c:pt>
                <c:pt idx="19280">
                  <c:v>-1.2187E-2</c:v>
                </c:pt>
                <c:pt idx="19281">
                  <c:v>-1.2187E-2</c:v>
                </c:pt>
                <c:pt idx="19282">
                  <c:v>-1.2187E-2</c:v>
                </c:pt>
                <c:pt idx="19283">
                  <c:v>-1.2187E-2</c:v>
                </c:pt>
                <c:pt idx="19284">
                  <c:v>-1.2181000000000001E-2</c:v>
                </c:pt>
                <c:pt idx="19285">
                  <c:v>-1.2181000000000001E-2</c:v>
                </c:pt>
                <c:pt idx="19286">
                  <c:v>-1.2181000000000001E-2</c:v>
                </c:pt>
                <c:pt idx="19287">
                  <c:v>-1.2181000000000001E-2</c:v>
                </c:pt>
                <c:pt idx="19288">
                  <c:v>-1.2181000000000001E-2</c:v>
                </c:pt>
                <c:pt idx="19289">
                  <c:v>-1.2181000000000001E-2</c:v>
                </c:pt>
                <c:pt idx="19290">
                  <c:v>-1.2181000000000001E-2</c:v>
                </c:pt>
                <c:pt idx="19291">
                  <c:v>-1.2174000000000001E-2</c:v>
                </c:pt>
                <c:pt idx="19292">
                  <c:v>-1.2181000000000001E-2</c:v>
                </c:pt>
                <c:pt idx="19293">
                  <c:v>-1.2174000000000001E-2</c:v>
                </c:pt>
                <c:pt idx="19294">
                  <c:v>-1.2181000000000001E-2</c:v>
                </c:pt>
                <c:pt idx="19295">
                  <c:v>-1.2174000000000001E-2</c:v>
                </c:pt>
                <c:pt idx="19296">
                  <c:v>-1.2174000000000001E-2</c:v>
                </c:pt>
                <c:pt idx="19297">
                  <c:v>-1.2174000000000001E-2</c:v>
                </c:pt>
                <c:pt idx="19298">
                  <c:v>-1.2181000000000001E-2</c:v>
                </c:pt>
                <c:pt idx="19299">
                  <c:v>-1.2181000000000001E-2</c:v>
                </c:pt>
                <c:pt idx="19300">
                  <c:v>-1.2181000000000001E-2</c:v>
                </c:pt>
                <c:pt idx="19301">
                  <c:v>-1.2181000000000001E-2</c:v>
                </c:pt>
                <c:pt idx="19302">
                  <c:v>-1.2181000000000001E-2</c:v>
                </c:pt>
                <c:pt idx="19303">
                  <c:v>-1.2181000000000001E-2</c:v>
                </c:pt>
                <c:pt idx="19304">
                  <c:v>-1.2181000000000001E-2</c:v>
                </c:pt>
                <c:pt idx="19305">
                  <c:v>-1.2181000000000001E-2</c:v>
                </c:pt>
                <c:pt idx="19306">
                  <c:v>-1.2187E-2</c:v>
                </c:pt>
                <c:pt idx="19307">
                  <c:v>-1.2187E-2</c:v>
                </c:pt>
                <c:pt idx="19308">
                  <c:v>-1.2187E-2</c:v>
                </c:pt>
                <c:pt idx="19309">
                  <c:v>-1.2187E-2</c:v>
                </c:pt>
                <c:pt idx="19310">
                  <c:v>-1.2194E-2</c:v>
                </c:pt>
                <c:pt idx="19311">
                  <c:v>-1.2194E-2</c:v>
                </c:pt>
                <c:pt idx="19312">
                  <c:v>-1.2194E-2</c:v>
                </c:pt>
                <c:pt idx="19313">
                  <c:v>-1.2194E-2</c:v>
                </c:pt>
                <c:pt idx="19314">
                  <c:v>-1.2194E-2</c:v>
                </c:pt>
                <c:pt idx="19315">
                  <c:v>-1.2194E-2</c:v>
                </c:pt>
                <c:pt idx="19316">
                  <c:v>-1.2194E-2</c:v>
                </c:pt>
                <c:pt idx="19317">
                  <c:v>-1.2194E-2</c:v>
                </c:pt>
                <c:pt idx="19318">
                  <c:v>-1.2194E-2</c:v>
                </c:pt>
                <c:pt idx="19319">
                  <c:v>-1.2194E-2</c:v>
                </c:pt>
                <c:pt idx="19320">
                  <c:v>-1.2194E-2</c:v>
                </c:pt>
                <c:pt idx="19321">
                  <c:v>-1.2187E-2</c:v>
                </c:pt>
                <c:pt idx="19322">
                  <c:v>-1.2187E-2</c:v>
                </c:pt>
                <c:pt idx="19323">
                  <c:v>-1.2181000000000001E-2</c:v>
                </c:pt>
                <c:pt idx="19324">
                  <c:v>-1.2181000000000001E-2</c:v>
                </c:pt>
                <c:pt idx="19325">
                  <c:v>-1.2181000000000001E-2</c:v>
                </c:pt>
                <c:pt idx="19326">
                  <c:v>-1.2174000000000001E-2</c:v>
                </c:pt>
                <c:pt idx="19327">
                  <c:v>-1.2174000000000001E-2</c:v>
                </c:pt>
                <c:pt idx="19328">
                  <c:v>-1.2167000000000001E-2</c:v>
                </c:pt>
                <c:pt idx="19329">
                  <c:v>-1.2161E-2</c:v>
                </c:pt>
                <c:pt idx="19330">
                  <c:v>-1.2161E-2</c:v>
                </c:pt>
                <c:pt idx="19331">
                  <c:v>-1.2154E-2</c:v>
                </c:pt>
                <c:pt idx="19332">
                  <c:v>-1.2154E-2</c:v>
                </c:pt>
                <c:pt idx="19333">
                  <c:v>-1.2148000000000001E-2</c:v>
                </c:pt>
                <c:pt idx="19334">
                  <c:v>-1.2148000000000001E-2</c:v>
                </c:pt>
                <c:pt idx="19335">
                  <c:v>-1.2141000000000001E-2</c:v>
                </c:pt>
                <c:pt idx="19336">
                  <c:v>-1.2141000000000001E-2</c:v>
                </c:pt>
                <c:pt idx="19337">
                  <c:v>-1.2141000000000001E-2</c:v>
                </c:pt>
                <c:pt idx="19338">
                  <c:v>-1.2141000000000001E-2</c:v>
                </c:pt>
                <c:pt idx="19339">
                  <c:v>-1.2141000000000001E-2</c:v>
                </c:pt>
                <c:pt idx="19340">
                  <c:v>-1.2141000000000001E-2</c:v>
                </c:pt>
                <c:pt idx="19341">
                  <c:v>-1.2141000000000001E-2</c:v>
                </c:pt>
                <c:pt idx="19342">
                  <c:v>-1.2148000000000001E-2</c:v>
                </c:pt>
                <c:pt idx="19343">
                  <c:v>-1.2148000000000001E-2</c:v>
                </c:pt>
                <c:pt idx="19344">
                  <c:v>-1.2154E-2</c:v>
                </c:pt>
                <c:pt idx="19345">
                  <c:v>-1.2161E-2</c:v>
                </c:pt>
                <c:pt idx="19346">
                  <c:v>-1.2167000000000001E-2</c:v>
                </c:pt>
                <c:pt idx="19347">
                  <c:v>-1.2167000000000001E-2</c:v>
                </c:pt>
                <c:pt idx="19348">
                  <c:v>-1.2174000000000001E-2</c:v>
                </c:pt>
                <c:pt idx="19349">
                  <c:v>-1.2181000000000001E-2</c:v>
                </c:pt>
                <c:pt idx="19350">
                  <c:v>-1.2187E-2</c:v>
                </c:pt>
                <c:pt idx="19351">
                  <c:v>-1.2194E-2</c:v>
                </c:pt>
                <c:pt idx="19352">
                  <c:v>-1.2200000000000001E-2</c:v>
                </c:pt>
                <c:pt idx="19353">
                  <c:v>-1.2200000000000001E-2</c:v>
                </c:pt>
                <c:pt idx="19354">
                  <c:v>-1.2207000000000001E-2</c:v>
                </c:pt>
                <c:pt idx="19355">
                  <c:v>-1.2207000000000001E-2</c:v>
                </c:pt>
                <c:pt idx="19356">
                  <c:v>-1.2213999999999999E-2</c:v>
                </c:pt>
                <c:pt idx="19357">
                  <c:v>-1.2213999999999999E-2</c:v>
                </c:pt>
                <c:pt idx="19358">
                  <c:v>-1.2213999999999999E-2</c:v>
                </c:pt>
                <c:pt idx="19359">
                  <c:v>-1.2213999999999999E-2</c:v>
                </c:pt>
                <c:pt idx="19360">
                  <c:v>-1.2213999999999999E-2</c:v>
                </c:pt>
                <c:pt idx="19361">
                  <c:v>-1.2213999999999999E-2</c:v>
                </c:pt>
                <c:pt idx="19362">
                  <c:v>-1.2207000000000001E-2</c:v>
                </c:pt>
                <c:pt idx="19363">
                  <c:v>-1.2200000000000001E-2</c:v>
                </c:pt>
                <c:pt idx="19364">
                  <c:v>-1.2200000000000001E-2</c:v>
                </c:pt>
                <c:pt idx="19365">
                  <c:v>-1.2194E-2</c:v>
                </c:pt>
                <c:pt idx="19366">
                  <c:v>-1.2181000000000001E-2</c:v>
                </c:pt>
                <c:pt idx="19367">
                  <c:v>-1.2174000000000001E-2</c:v>
                </c:pt>
                <c:pt idx="19368">
                  <c:v>-1.2167000000000001E-2</c:v>
                </c:pt>
                <c:pt idx="19369">
                  <c:v>-1.2154E-2</c:v>
                </c:pt>
                <c:pt idx="19370">
                  <c:v>-1.2148000000000001E-2</c:v>
                </c:pt>
                <c:pt idx="19371">
                  <c:v>-1.2135E-2</c:v>
                </c:pt>
                <c:pt idx="19372">
                  <c:v>-1.2128E-2</c:v>
                </c:pt>
                <c:pt idx="19373">
                  <c:v>-1.2115000000000001E-2</c:v>
                </c:pt>
                <c:pt idx="19374">
                  <c:v>-1.2108000000000001E-2</c:v>
                </c:pt>
                <c:pt idx="19375">
                  <c:v>-1.2102E-2</c:v>
                </c:pt>
                <c:pt idx="19376">
                  <c:v>-1.2088E-2</c:v>
                </c:pt>
                <c:pt idx="19377">
                  <c:v>-1.2082000000000001E-2</c:v>
                </c:pt>
                <c:pt idx="19378">
                  <c:v>-1.2082000000000001E-2</c:v>
                </c:pt>
                <c:pt idx="19379">
                  <c:v>-1.2075000000000001E-2</c:v>
                </c:pt>
                <c:pt idx="19380">
                  <c:v>-1.2069E-2</c:v>
                </c:pt>
                <c:pt idx="19381">
                  <c:v>-1.2069E-2</c:v>
                </c:pt>
                <c:pt idx="19382">
                  <c:v>-1.2062E-2</c:v>
                </c:pt>
                <c:pt idx="19383">
                  <c:v>-1.2062E-2</c:v>
                </c:pt>
                <c:pt idx="19384">
                  <c:v>-1.2069E-2</c:v>
                </c:pt>
                <c:pt idx="19385">
                  <c:v>-1.2069E-2</c:v>
                </c:pt>
                <c:pt idx="19386">
                  <c:v>-1.2069E-2</c:v>
                </c:pt>
                <c:pt idx="19387">
                  <c:v>-1.2075000000000001E-2</c:v>
                </c:pt>
                <c:pt idx="19388">
                  <c:v>-1.2075000000000001E-2</c:v>
                </c:pt>
                <c:pt idx="19389">
                  <c:v>-1.2082000000000001E-2</c:v>
                </c:pt>
                <c:pt idx="19390">
                  <c:v>-1.2088E-2</c:v>
                </c:pt>
                <c:pt idx="19391">
                  <c:v>-1.2095E-2</c:v>
                </c:pt>
                <c:pt idx="19392">
                  <c:v>-1.2102E-2</c:v>
                </c:pt>
                <c:pt idx="19393">
                  <c:v>-1.2108000000000001E-2</c:v>
                </c:pt>
                <c:pt idx="19394">
                  <c:v>-1.2115000000000001E-2</c:v>
                </c:pt>
                <c:pt idx="19395">
                  <c:v>-1.2121E-2</c:v>
                </c:pt>
                <c:pt idx="19396">
                  <c:v>-1.2128E-2</c:v>
                </c:pt>
                <c:pt idx="19397">
                  <c:v>-1.2135E-2</c:v>
                </c:pt>
                <c:pt idx="19398">
                  <c:v>-1.2135E-2</c:v>
                </c:pt>
                <c:pt idx="19399">
                  <c:v>-1.2141000000000001E-2</c:v>
                </c:pt>
                <c:pt idx="19400">
                  <c:v>-1.2148000000000001E-2</c:v>
                </c:pt>
                <c:pt idx="19401">
                  <c:v>-1.2148000000000001E-2</c:v>
                </c:pt>
                <c:pt idx="19402">
                  <c:v>-1.2148000000000001E-2</c:v>
                </c:pt>
                <c:pt idx="19403">
                  <c:v>-1.2148000000000001E-2</c:v>
                </c:pt>
                <c:pt idx="19404">
                  <c:v>-1.2154E-2</c:v>
                </c:pt>
                <c:pt idx="19405">
                  <c:v>-1.2148000000000001E-2</c:v>
                </c:pt>
                <c:pt idx="19406">
                  <c:v>-1.2148000000000001E-2</c:v>
                </c:pt>
                <c:pt idx="19407">
                  <c:v>-1.2148000000000001E-2</c:v>
                </c:pt>
                <c:pt idx="19408">
                  <c:v>-1.2141000000000001E-2</c:v>
                </c:pt>
                <c:pt idx="19409">
                  <c:v>-1.2141000000000001E-2</c:v>
                </c:pt>
                <c:pt idx="19410">
                  <c:v>-1.2135E-2</c:v>
                </c:pt>
                <c:pt idx="19411">
                  <c:v>-1.2128E-2</c:v>
                </c:pt>
                <c:pt idx="19412">
                  <c:v>-1.2128E-2</c:v>
                </c:pt>
                <c:pt idx="19413">
                  <c:v>-1.2121E-2</c:v>
                </c:pt>
                <c:pt idx="19414">
                  <c:v>-1.2115000000000001E-2</c:v>
                </c:pt>
                <c:pt idx="19415">
                  <c:v>-1.2108000000000001E-2</c:v>
                </c:pt>
                <c:pt idx="19416">
                  <c:v>-1.2108000000000001E-2</c:v>
                </c:pt>
                <c:pt idx="19417">
                  <c:v>-1.2102E-2</c:v>
                </c:pt>
                <c:pt idx="19418">
                  <c:v>-1.2095E-2</c:v>
                </c:pt>
                <c:pt idx="19419">
                  <c:v>-1.2088E-2</c:v>
                </c:pt>
                <c:pt idx="19420">
                  <c:v>-1.2088E-2</c:v>
                </c:pt>
                <c:pt idx="19421">
                  <c:v>-1.2082000000000001E-2</c:v>
                </c:pt>
                <c:pt idx="19422">
                  <c:v>-1.2082000000000001E-2</c:v>
                </c:pt>
                <c:pt idx="19423">
                  <c:v>-1.2075000000000001E-2</c:v>
                </c:pt>
                <c:pt idx="19424">
                  <c:v>-1.2075000000000001E-2</c:v>
                </c:pt>
                <c:pt idx="19425">
                  <c:v>-1.2075000000000001E-2</c:v>
                </c:pt>
                <c:pt idx="19426">
                  <c:v>-1.2075000000000001E-2</c:v>
                </c:pt>
                <c:pt idx="19427">
                  <c:v>-1.2069E-2</c:v>
                </c:pt>
                <c:pt idx="19428">
                  <c:v>-1.2075000000000001E-2</c:v>
                </c:pt>
                <c:pt idx="19429">
                  <c:v>-1.2069E-2</c:v>
                </c:pt>
                <c:pt idx="19430">
                  <c:v>-1.2069E-2</c:v>
                </c:pt>
                <c:pt idx="19431">
                  <c:v>-1.2075000000000001E-2</c:v>
                </c:pt>
                <c:pt idx="19432">
                  <c:v>-1.2075000000000001E-2</c:v>
                </c:pt>
                <c:pt idx="19433">
                  <c:v>-1.2075000000000001E-2</c:v>
                </c:pt>
                <c:pt idx="19434">
                  <c:v>-1.2075000000000001E-2</c:v>
                </c:pt>
                <c:pt idx="19435">
                  <c:v>-1.2075000000000001E-2</c:v>
                </c:pt>
                <c:pt idx="19436">
                  <c:v>-1.2075000000000001E-2</c:v>
                </c:pt>
                <c:pt idx="19437">
                  <c:v>-1.2075000000000001E-2</c:v>
                </c:pt>
                <c:pt idx="19438">
                  <c:v>-1.2082000000000001E-2</c:v>
                </c:pt>
                <c:pt idx="19439">
                  <c:v>-1.2082000000000001E-2</c:v>
                </c:pt>
                <c:pt idx="19440">
                  <c:v>-1.2082000000000001E-2</c:v>
                </c:pt>
                <c:pt idx="19441">
                  <c:v>-1.2082000000000001E-2</c:v>
                </c:pt>
                <c:pt idx="19442">
                  <c:v>-1.2082000000000001E-2</c:v>
                </c:pt>
                <c:pt idx="19443">
                  <c:v>-1.2075000000000001E-2</c:v>
                </c:pt>
                <c:pt idx="19444">
                  <c:v>-1.2075000000000001E-2</c:v>
                </c:pt>
                <c:pt idx="19445">
                  <c:v>-1.2075000000000001E-2</c:v>
                </c:pt>
                <c:pt idx="19446">
                  <c:v>-1.2075000000000001E-2</c:v>
                </c:pt>
                <c:pt idx="19447">
                  <c:v>-1.2069E-2</c:v>
                </c:pt>
                <c:pt idx="19448">
                  <c:v>-1.2069E-2</c:v>
                </c:pt>
                <c:pt idx="19449">
                  <c:v>-1.2069E-2</c:v>
                </c:pt>
                <c:pt idx="19450">
                  <c:v>-1.2062E-2</c:v>
                </c:pt>
                <c:pt idx="19451">
                  <c:v>-1.2062E-2</c:v>
                </c:pt>
                <c:pt idx="19452">
                  <c:v>-1.2056000000000001E-2</c:v>
                </c:pt>
                <c:pt idx="19453">
                  <c:v>-1.2056000000000001E-2</c:v>
                </c:pt>
                <c:pt idx="19454">
                  <c:v>-1.2049000000000001E-2</c:v>
                </c:pt>
                <c:pt idx="19455">
                  <c:v>-1.2049000000000001E-2</c:v>
                </c:pt>
                <c:pt idx="19456">
                  <c:v>-1.2042000000000001E-2</c:v>
                </c:pt>
                <c:pt idx="19457">
                  <c:v>-1.2042000000000001E-2</c:v>
                </c:pt>
                <c:pt idx="19458">
                  <c:v>-1.2042000000000001E-2</c:v>
                </c:pt>
                <c:pt idx="19459">
                  <c:v>-1.2036E-2</c:v>
                </c:pt>
                <c:pt idx="19460">
                  <c:v>-1.2036E-2</c:v>
                </c:pt>
                <c:pt idx="19461">
                  <c:v>-1.2029E-2</c:v>
                </c:pt>
                <c:pt idx="19462">
                  <c:v>-1.2029E-2</c:v>
                </c:pt>
                <c:pt idx="19463">
                  <c:v>-1.2023000000000001E-2</c:v>
                </c:pt>
                <c:pt idx="19464">
                  <c:v>-1.2029E-2</c:v>
                </c:pt>
                <c:pt idx="19465">
                  <c:v>-1.2023000000000001E-2</c:v>
                </c:pt>
                <c:pt idx="19466">
                  <c:v>-1.2023000000000001E-2</c:v>
                </c:pt>
                <c:pt idx="19467">
                  <c:v>-1.2023000000000001E-2</c:v>
                </c:pt>
                <c:pt idx="19468">
                  <c:v>-1.2023000000000001E-2</c:v>
                </c:pt>
                <c:pt idx="19469">
                  <c:v>-1.2023000000000001E-2</c:v>
                </c:pt>
                <c:pt idx="19470">
                  <c:v>-1.2023000000000001E-2</c:v>
                </c:pt>
                <c:pt idx="19471">
                  <c:v>-1.2023000000000001E-2</c:v>
                </c:pt>
                <c:pt idx="19472">
                  <c:v>-1.2023000000000001E-2</c:v>
                </c:pt>
                <c:pt idx="19473">
                  <c:v>-1.2023000000000001E-2</c:v>
                </c:pt>
                <c:pt idx="19474">
                  <c:v>-1.2023000000000001E-2</c:v>
                </c:pt>
                <c:pt idx="19475">
                  <c:v>-1.2023000000000001E-2</c:v>
                </c:pt>
                <c:pt idx="19476">
                  <c:v>-1.2023000000000001E-2</c:v>
                </c:pt>
                <c:pt idx="19477">
                  <c:v>-1.2023000000000001E-2</c:v>
                </c:pt>
                <c:pt idx="19478">
                  <c:v>-1.2023000000000001E-2</c:v>
                </c:pt>
                <c:pt idx="19479">
                  <c:v>-1.2023000000000001E-2</c:v>
                </c:pt>
                <c:pt idx="19480">
                  <c:v>-1.2023000000000001E-2</c:v>
                </c:pt>
                <c:pt idx="19481">
                  <c:v>-1.2023000000000001E-2</c:v>
                </c:pt>
                <c:pt idx="19482">
                  <c:v>-1.2023000000000001E-2</c:v>
                </c:pt>
                <c:pt idx="19483">
                  <c:v>-1.2023000000000001E-2</c:v>
                </c:pt>
                <c:pt idx="19484">
                  <c:v>-1.2023000000000001E-2</c:v>
                </c:pt>
                <c:pt idx="19485">
                  <c:v>-1.2016000000000001E-2</c:v>
                </c:pt>
                <c:pt idx="19486">
                  <c:v>-1.2016000000000001E-2</c:v>
                </c:pt>
                <c:pt idx="19487">
                  <c:v>-1.2016000000000001E-2</c:v>
                </c:pt>
                <c:pt idx="19488">
                  <c:v>-1.2016000000000001E-2</c:v>
                </c:pt>
                <c:pt idx="19489">
                  <c:v>-1.2016000000000001E-2</c:v>
                </c:pt>
                <c:pt idx="19490">
                  <c:v>-1.2016000000000001E-2</c:v>
                </c:pt>
                <c:pt idx="19491">
                  <c:v>-1.2009000000000001E-2</c:v>
                </c:pt>
                <c:pt idx="19492">
                  <c:v>-1.2009000000000001E-2</c:v>
                </c:pt>
                <c:pt idx="19493">
                  <c:v>-1.2009000000000001E-2</c:v>
                </c:pt>
                <c:pt idx="19494">
                  <c:v>-1.2009000000000001E-2</c:v>
                </c:pt>
                <c:pt idx="19495">
                  <c:v>-1.2003E-2</c:v>
                </c:pt>
                <c:pt idx="19496">
                  <c:v>-1.2003E-2</c:v>
                </c:pt>
                <c:pt idx="19497">
                  <c:v>-1.2003E-2</c:v>
                </c:pt>
                <c:pt idx="19498">
                  <c:v>-1.2003E-2</c:v>
                </c:pt>
                <c:pt idx="19499">
                  <c:v>-1.2003E-2</c:v>
                </c:pt>
                <c:pt idx="19500">
                  <c:v>-1.2003E-2</c:v>
                </c:pt>
                <c:pt idx="19501">
                  <c:v>-1.2003E-2</c:v>
                </c:pt>
                <c:pt idx="19502">
                  <c:v>-1.2003E-2</c:v>
                </c:pt>
                <c:pt idx="19503">
                  <c:v>-1.2003E-2</c:v>
                </c:pt>
                <c:pt idx="19504">
                  <c:v>-1.2003E-2</c:v>
                </c:pt>
                <c:pt idx="19505">
                  <c:v>-1.2003E-2</c:v>
                </c:pt>
                <c:pt idx="19506">
                  <c:v>-1.2009000000000001E-2</c:v>
                </c:pt>
                <c:pt idx="19507">
                  <c:v>-1.2009000000000001E-2</c:v>
                </c:pt>
                <c:pt idx="19508">
                  <c:v>-1.2009000000000001E-2</c:v>
                </c:pt>
                <c:pt idx="19509">
                  <c:v>-1.2009000000000001E-2</c:v>
                </c:pt>
                <c:pt idx="19510">
                  <c:v>-1.2009000000000001E-2</c:v>
                </c:pt>
                <c:pt idx="19511">
                  <c:v>-1.2009000000000001E-2</c:v>
                </c:pt>
                <c:pt idx="19512">
                  <c:v>-1.2016000000000001E-2</c:v>
                </c:pt>
                <c:pt idx="19513">
                  <c:v>-1.2016000000000001E-2</c:v>
                </c:pt>
                <c:pt idx="19514">
                  <c:v>-1.2016000000000001E-2</c:v>
                </c:pt>
                <c:pt idx="19515">
                  <c:v>-1.2016000000000001E-2</c:v>
                </c:pt>
                <c:pt idx="19516">
                  <c:v>-1.2023000000000001E-2</c:v>
                </c:pt>
                <c:pt idx="19517">
                  <c:v>-1.2023000000000001E-2</c:v>
                </c:pt>
                <c:pt idx="19518">
                  <c:v>-1.2023000000000001E-2</c:v>
                </c:pt>
                <c:pt idx="19519">
                  <c:v>-1.2023000000000001E-2</c:v>
                </c:pt>
                <c:pt idx="19520">
                  <c:v>-1.2023000000000001E-2</c:v>
                </c:pt>
                <c:pt idx="19521">
                  <c:v>-1.2023000000000001E-2</c:v>
                </c:pt>
                <c:pt idx="19522">
                  <c:v>-1.2023000000000001E-2</c:v>
                </c:pt>
                <c:pt idx="19523">
                  <c:v>-1.2016000000000001E-2</c:v>
                </c:pt>
                <c:pt idx="19524">
                  <c:v>-1.2016000000000001E-2</c:v>
                </c:pt>
                <c:pt idx="19525">
                  <c:v>-1.2016000000000001E-2</c:v>
                </c:pt>
                <c:pt idx="19526">
                  <c:v>-1.2016000000000001E-2</c:v>
                </c:pt>
                <c:pt idx="19527">
                  <c:v>-1.2009000000000001E-2</c:v>
                </c:pt>
                <c:pt idx="19528">
                  <c:v>-1.2009000000000001E-2</c:v>
                </c:pt>
                <c:pt idx="19529">
                  <c:v>-1.2009000000000001E-2</c:v>
                </c:pt>
                <c:pt idx="19530">
                  <c:v>-1.2009000000000001E-2</c:v>
                </c:pt>
                <c:pt idx="19531">
                  <c:v>-1.2003E-2</c:v>
                </c:pt>
                <c:pt idx="19532">
                  <c:v>-1.2003E-2</c:v>
                </c:pt>
                <c:pt idx="19533">
                  <c:v>-1.2003E-2</c:v>
                </c:pt>
                <c:pt idx="19534">
                  <c:v>-1.2003E-2</c:v>
                </c:pt>
                <c:pt idx="19535">
                  <c:v>-1.1996E-2</c:v>
                </c:pt>
                <c:pt idx="19536">
                  <c:v>-1.1996E-2</c:v>
                </c:pt>
                <c:pt idx="19537">
                  <c:v>-1.1996E-2</c:v>
                </c:pt>
                <c:pt idx="19538">
                  <c:v>-1.1996E-2</c:v>
                </c:pt>
                <c:pt idx="19539">
                  <c:v>-1.1996E-2</c:v>
                </c:pt>
                <c:pt idx="19540">
                  <c:v>-1.1996E-2</c:v>
                </c:pt>
                <c:pt idx="19541">
                  <c:v>-1.1996E-2</c:v>
                </c:pt>
                <c:pt idx="19542">
                  <c:v>-1.1996E-2</c:v>
                </c:pt>
                <c:pt idx="19543">
                  <c:v>-1.2003E-2</c:v>
                </c:pt>
                <c:pt idx="19544">
                  <c:v>-1.2003E-2</c:v>
                </c:pt>
                <c:pt idx="19545">
                  <c:v>-1.2003E-2</c:v>
                </c:pt>
                <c:pt idx="19546">
                  <c:v>-1.2009000000000001E-2</c:v>
                </c:pt>
                <c:pt idx="19547">
                  <c:v>-1.2009000000000001E-2</c:v>
                </c:pt>
                <c:pt idx="19548">
                  <c:v>-1.2016000000000001E-2</c:v>
                </c:pt>
                <c:pt idx="19549">
                  <c:v>-1.2016000000000001E-2</c:v>
                </c:pt>
                <c:pt idx="19550">
                  <c:v>-1.2023000000000001E-2</c:v>
                </c:pt>
                <c:pt idx="19551">
                  <c:v>-1.2023000000000001E-2</c:v>
                </c:pt>
                <c:pt idx="19552">
                  <c:v>-1.2029E-2</c:v>
                </c:pt>
                <c:pt idx="19553">
                  <c:v>-1.2029E-2</c:v>
                </c:pt>
                <c:pt idx="19554">
                  <c:v>-1.2036E-2</c:v>
                </c:pt>
                <c:pt idx="19555">
                  <c:v>-1.2036E-2</c:v>
                </c:pt>
                <c:pt idx="19556">
                  <c:v>-1.2042000000000001E-2</c:v>
                </c:pt>
                <c:pt idx="19557">
                  <c:v>-1.2042000000000001E-2</c:v>
                </c:pt>
                <c:pt idx="19558">
                  <c:v>-1.2049000000000001E-2</c:v>
                </c:pt>
                <c:pt idx="19559">
                  <c:v>-1.2049000000000001E-2</c:v>
                </c:pt>
                <c:pt idx="19560">
                  <c:v>-1.2049000000000001E-2</c:v>
                </c:pt>
                <c:pt idx="19561">
                  <c:v>-1.2049000000000001E-2</c:v>
                </c:pt>
                <c:pt idx="19562">
                  <c:v>-1.2049000000000001E-2</c:v>
                </c:pt>
                <c:pt idx="19563">
                  <c:v>-1.2049000000000001E-2</c:v>
                </c:pt>
                <c:pt idx="19564">
                  <c:v>-1.2049000000000001E-2</c:v>
                </c:pt>
                <c:pt idx="19565">
                  <c:v>-1.2049000000000001E-2</c:v>
                </c:pt>
                <c:pt idx="19566">
                  <c:v>-1.2049000000000001E-2</c:v>
                </c:pt>
                <c:pt idx="19567">
                  <c:v>-1.2049000000000001E-2</c:v>
                </c:pt>
                <c:pt idx="19568">
                  <c:v>-1.2042000000000001E-2</c:v>
                </c:pt>
                <c:pt idx="19569">
                  <c:v>-1.2042000000000001E-2</c:v>
                </c:pt>
                <c:pt idx="19570">
                  <c:v>-1.2036E-2</c:v>
                </c:pt>
                <c:pt idx="19571">
                  <c:v>-1.2029E-2</c:v>
                </c:pt>
                <c:pt idx="19572">
                  <c:v>-1.2029E-2</c:v>
                </c:pt>
                <c:pt idx="19573">
                  <c:v>-1.2016000000000001E-2</c:v>
                </c:pt>
                <c:pt idx="19574">
                  <c:v>-1.2016000000000001E-2</c:v>
                </c:pt>
                <c:pt idx="19575">
                  <c:v>-1.2003E-2</c:v>
                </c:pt>
                <c:pt idx="19576">
                  <c:v>-1.2003E-2</c:v>
                </c:pt>
                <c:pt idx="19577">
                  <c:v>-1.1990000000000001E-2</c:v>
                </c:pt>
                <c:pt idx="19578">
                  <c:v>-1.1983000000000001E-2</c:v>
                </c:pt>
                <c:pt idx="19579">
                  <c:v>-1.1976000000000001E-2</c:v>
                </c:pt>
                <c:pt idx="19580">
                  <c:v>-1.197E-2</c:v>
                </c:pt>
                <c:pt idx="19581">
                  <c:v>-1.1957000000000001E-2</c:v>
                </c:pt>
                <c:pt idx="19582">
                  <c:v>-1.1950000000000001E-2</c:v>
                </c:pt>
                <c:pt idx="19583">
                  <c:v>-1.1944E-2</c:v>
                </c:pt>
                <c:pt idx="19584">
                  <c:v>-1.1937E-2</c:v>
                </c:pt>
                <c:pt idx="19585">
                  <c:v>-1.193E-2</c:v>
                </c:pt>
                <c:pt idx="19586">
                  <c:v>-1.1924000000000001E-2</c:v>
                </c:pt>
                <c:pt idx="19587">
                  <c:v>-1.1911E-2</c:v>
                </c:pt>
                <c:pt idx="19588">
                  <c:v>-1.1911E-2</c:v>
                </c:pt>
                <c:pt idx="19589">
                  <c:v>-1.1904E-2</c:v>
                </c:pt>
                <c:pt idx="19590">
                  <c:v>-1.1897E-2</c:v>
                </c:pt>
                <c:pt idx="19591">
                  <c:v>-1.1891000000000001E-2</c:v>
                </c:pt>
                <c:pt idx="19592">
                  <c:v>-1.1884E-2</c:v>
                </c:pt>
                <c:pt idx="19593">
                  <c:v>-1.1878E-2</c:v>
                </c:pt>
                <c:pt idx="19594">
                  <c:v>-1.1878E-2</c:v>
                </c:pt>
                <c:pt idx="19595">
                  <c:v>-1.1878E-2</c:v>
                </c:pt>
                <c:pt idx="19596">
                  <c:v>-1.1871E-2</c:v>
                </c:pt>
                <c:pt idx="19597">
                  <c:v>-1.1871E-2</c:v>
                </c:pt>
                <c:pt idx="19598">
                  <c:v>-1.1871E-2</c:v>
                </c:pt>
                <c:pt idx="19599">
                  <c:v>-1.1871E-2</c:v>
                </c:pt>
                <c:pt idx="19600">
                  <c:v>-1.1871E-2</c:v>
                </c:pt>
                <c:pt idx="19601">
                  <c:v>-1.1871E-2</c:v>
                </c:pt>
                <c:pt idx="19602">
                  <c:v>-1.1878E-2</c:v>
                </c:pt>
                <c:pt idx="19603">
                  <c:v>-1.1878E-2</c:v>
                </c:pt>
                <c:pt idx="19604">
                  <c:v>-1.1878E-2</c:v>
                </c:pt>
                <c:pt idx="19605">
                  <c:v>-1.1878E-2</c:v>
                </c:pt>
                <c:pt idx="19606">
                  <c:v>-1.1884E-2</c:v>
                </c:pt>
                <c:pt idx="19607">
                  <c:v>-1.1884E-2</c:v>
                </c:pt>
                <c:pt idx="19608">
                  <c:v>-1.1891000000000001E-2</c:v>
                </c:pt>
                <c:pt idx="19609">
                  <c:v>-1.1891000000000001E-2</c:v>
                </c:pt>
                <c:pt idx="19610">
                  <c:v>-1.1897E-2</c:v>
                </c:pt>
                <c:pt idx="19611">
                  <c:v>-1.1904E-2</c:v>
                </c:pt>
                <c:pt idx="19612">
                  <c:v>-1.1904E-2</c:v>
                </c:pt>
                <c:pt idx="19613">
                  <c:v>-1.1911E-2</c:v>
                </c:pt>
                <c:pt idx="19614">
                  <c:v>-1.1911E-2</c:v>
                </c:pt>
                <c:pt idx="19615">
                  <c:v>-1.1917000000000001E-2</c:v>
                </c:pt>
                <c:pt idx="19616">
                  <c:v>-1.1917000000000001E-2</c:v>
                </c:pt>
                <c:pt idx="19617">
                  <c:v>-1.1917000000000001E-2</c:v>
                </c:pt>
                <c:pt idx="19618">
                  <c:v>-1.1924000000000001E-2</c:v>
                </c:pt>
                <c:pt idx="19619">
                  <c:v>-1.1924000000000001E-2</c:v>
                </c:pt>
                <c:pt idx="19620">
                  <c:v>-1.1924000000000001E-2</c:v>
                </c:pt>
                <c:pt idx="19621">
                  <c:v>-1.1924000000000001E-2</c:v>
                </c:pt>
                <c:pt idx="19622">
                  <c:v>-1.1924000000000001E-2</c:v>
                </c:pt>
                <c:pt idx="19623">
                  <c:v>-1.1924000000000001E-2</c:v>
                </c:pt>
                <c:pt idx="19624">
                  <c:v>-1.1924000000000001E-2</c:v>
                </c:pt>
                <c:pt idx="19625">
                  <c:v>-1.1924000000000001E-2</c:v>
                </c:pt>
                <c:pt idx="19626">
                  <c:v>-1.1924000000000001E-2</c:v>
                </c:pt>
                <c:pt idx="19627">
                  <c:v>-1.1924000000000001E-2</c:v>
                </c:pt>
                <c:pt idx="19628">
                  <c:v>-1.1924000000000001E-2</c:v>
                </c:pt>
                <c:pt idx="19629">
                  <c:v>-1.1917000000000001E-2</c:v>
                </c:pt>
                <c:pt idx="19630">
                  <c:v>-1.1917000000000001E-2</c:v>
                </c:pt>
                <c:pt idx="19631">
                  <c:v>-1.1917000000000001E-2</c:v>
                </c:pt>
                <c:pt idx="19632">
                  <c:v>-1.1911E-2</c:v>
                </c:pt>
                <c:pt idx="19633">
                  <c:v>-1.1911E-2</c:v>
                </c:pt>
                <c:pt idx="19634">
                  <c:v>-1.1911E-2</c:v>
                </c:pt>
                <c:pt idx="19635">
                  <c:v>-1.1911E-2</c:v>
                </c:pt>
                <c:pt idx="19636">
                  <c:v>-1.1911E-2</c:v>
                </c:pt>
                <c:pt idx="19637">
                  <c:v>-1.1911E-2</c:v>
                </c:pt>
                <c:pt idx="19638">
                  <c:v>-1.1904E-2</c:v>
                </c:pt>
                <c:pt idx="19639">
                  <c:v>-1.1904E-2</c:v>
                </c:pt>
                <c:pt idx="19640">
                  <c:v>-1.1904E-2</c:v>
                </c:pt>
                <c:pt idx="19641">
                  <c:v>-1.1904E-2</c:v>
                </c:pt>
                <c:pt idx="19642">
                  <c:v>-1.1904E-2</c:v>
                </c:pt>
                <c:pt idx="19643">
                  <c:v>-1.1904E-2</c:v>
                </c:pt>
                <c:pt idx="19644">
                  <c:v>-1.1904E-2</c:v>
                </c:pt>
                <c:pt idx="19645">
                  <c:v>-1.1904E-2</c:v>
                </c:pt>
                <c:pt idx="19646">
                  <c:v>-1.1904E-2</c:v>
                </c:pt>
                <c:pt idx="19647">
                  <c:v>-1.1904E-2</c:v>
                </c:pt>
                <c:pt idx="19648">
                  <c:v>-1.1904E-2</c:v>
                </c:pt>
                <c:pt idx="19649">
                  <c:v>-1.1904E-2</c:v>
                </c:pt>
                <c:pt idx="19650">
                  <c:v>-1.1904E-2</c:v>
                </c:pt>
                <c:pt idx="19651">
                  <c:v>-1.1897E-2</c:v>
                </c:pt>
                <c:pt idx="19652">
                  <c:v>-1.1897E-2</c:v>
                </c:pt>
                <c:pt idx="19653">
                  <c:v>-1.1897E-2</c:v>
                </c:pt>
                <c:pt idx="19654">
                  <c:v>-1.1897E-2</c:v>
                </c:pt>
                <c:pt idx="19655">
                  <c:v>-1.1891000000000001E-2</c:v>
                </c:pt>
                <c:pt idx="19656">
                  <c:v>-1.1891000000000001E-2</c:v>
                </c:pt>
                <c:pt idx="19657">
                  <c:v>-1.1884E-2</c:v>
                </c:pt>
                <c:pt idx="19658">
                  <c:v>-1.1884E-2</c:v>
                </c:pt>
                <c:pt idx="19659">
                  <c:v>-1.1878E-2</c:v>
                </c:pt>
                <c:pt idx="19660">
                  <c:v>-1.1878E-2</c:v>
                </c:pt>
                <c:pt idx="19661">
                  <c:v>-1.1871E-2</c:v>
                </c:pt>
                <c:pt idx="19662">
                  <c:v>-1.1871E-2</c:v>
                </c:pt>
                <c:pt idx="19663">
                  <c:v>-1.1864E-2</c:v>
                </c:pt>
                <c:pt idx="19664">
                  <c:v>-1.1864E-2</c:v>
                </c:pt>
                <c:pt idx="19665">
                  <c:v>-1.1858E-2</c:v>
                </c:pt>
                <c:pt idx="19666">
                  <c:v>-1.1858E-2</c:v>
                </c:pt>
                <c:pt idx="19667">
                  <c:v>-1.1851E-2</c:v>
                </c:pt>
                <c:pt idx="19668">
                  <c:v>-1.1851E-2</c:v>
                </c:pt>
                <c:pt idx="19669">
                  <c:v>-1.1851E-2</c:v>
                </c:pt>
                <c:pt idx="19670">
                  <c:v>-1.1845E-2</c:v>
                </c:pt>
                <c:pt idx="19671">
                  <c:v>-1.1845E-2</c:v>
                </c:pt>
                <c:pt idx="19672">
                  <c:v>-1.1845E-2</c:v>
                </c:pt>
                <c:pt idx="19673">
                  <c:v>-1.1845E-2</c:v>
                </c:pt>
                <c:pt idx="19674">
                  <c:v>-1.1845E-2</c:v>
                </c:pt>
                <c:pt idx="19675">
                  <c:v>-1.1845E-2</c:v>
                </c:pt>
                <c:pt idx="19676">
                  <c:v>-1.1851E-2</c:v>
                </c:pt>
                <c:pt idx="19677">
                  <c:v>-1.1851E-2</c:v>
                </c:pt>
                <c:pt idx="19678">
                  <c:v>-1.1851E-2</c:v>
                </c:pt>
                <c:pt idx="19679">
                  <c:v>-1.1851E-2</c:v>
                </c:pt>
                <c:pt idx="19680">
                  <c:v>-1.1858E-2</c:v>
                </c:pt>
                <c:pt idx="19681">
                  <c:v>-1.1858E-2</c:v>
                </c:pt>
                <c:pt idx="19682">
                  <c:v>-1.1864E-2</c:v>
                </c:pt>
                <c:pt idx="19683">
                  <c:v>-1.1864E-2</c:v>
                </c:pt>
                <c:pt idx="19684">
                  <c:v>-1.1871E-2</c:v>
                </c:pt>
                <c:pt idx="19685">
                  <c:v>-1.1871E-2</c:v>
                </c:pt>
                <c:pt idx="19686">
                  <c:v>-1.1871E-2</c:v>
                </c:pt>
                <c:pt idx="19687">
                  <c:v>-1.1871E-2</c:v>
                </c:pt>
                <c:pt idx="19688">
                  <c:v>-1.1871E-2</c:v>
                </c:pt>
                <c:pt idx="19689">
                  <c:v>-1.1871E-2</c:v>
                </c:pt>
                <c:pt idx="19690">
                  <c:v>-1.1871E-2</c:v>
                </c:pt>
                <c:pt idx="19691">
                  <c:v>-1.1871E-2</c:v>
                </c:pt>
                <c:pt idx="19692">
                  <c:v>-1.1864E-2</c:v>
                </c:pt>
                <c:pt idx="19693">
                  <c:v>-1.1864E-2</c:v>
                </c:pt>
                <c:pt idx="19694">
                  <c:v>-1.1858E-2</c:v>
                </c:pt>
                <c:pt idx="19695">
                  <c:v>-1.1851E-2</c:v>
                </c:pt>
                <c:pt idx="19696">
                  <c:v>-1.1851E-2</c:v>
                </c:pt>
                <c:pt idx="19697">
                  <c:v>-1.1845E-2</c:v>
                </c:pt>
                <c:pt idx="19698">
                  <c:v>-1.1838E-2</c:v>
                </c:pt>
                <c:pt idx="19699">
                  <c:v>-1.1832000000000001E-2</c:v>
                </c:pt>
                <c:pt idx="19700">
                  <c:v>-1.1825E-2</c:v>
                </c:pt>
                <c:pt idx="19701">
                  <c:v>-1.1818E-2</c:v>
                </c:pt>
                <c:pt idx="19702">
                  <c:v>-1.1805E-2</c:v>
                </c:pt>
                <c:pt idx="19703">
                  <c:v>-1.1799E-2</c:v>
                </c:pt>
                <c:pt idx="19704">
                  <c:v>-1.1792E-2</c:v>
                </c:pt>
                <c:pt idx="19705">
                  <c:v>-1.1785E-2</c:v>
                </c:pt>
                <c:pt idx="19706">
                  <c:v>-1.1779E-2</c:v>
                </c:pt>
                <c:pt idx="19707">
                  <c:v>-1.1771999999999999E-2</c:v>
                </c:pt>
                <c:pt idx="19708">
                  <c:v>-1.1771999999999999E-2</c:v>
                </c:pt>
                <c:pt idx="19709">
                  <c:v>-1.1766E-2</c:v>
                </c:pt>
                <c:pt idx="19710">
                  <c:v>-1.1759E-2</c:v>
                </c:pt>
                <c:pt idx="19711">
                  <c:v>-1.1759E-2</c:v>
                </c:pt>
                <c:pt idx="19712">
                  <c:v>-1.1753E-2</c:v>
                </c:pt>
                <c:pt idx="19713">
                  <c:v>-1.1753E-2</c:v>
                </c:pt>
                <c:pt idx="19714">
                  <c:v>-1.1753E-2</c:v>
                </c:pt>
                <c:pt idx="19715">
                  <c:v>-1.1753E-2</c:v>
                </c:pt>
                <c:pt idx="19716">
                  <c:v>-1.1759E-2</c:v>
                </c:pt>
                <c:pt idx="19717">
                  <c:v>-1.1759E-2</c:v>
                </c:pt>
                <c:pt idx="19718">
                  <c:v>-1.1759E-2</c:v>
                </c:pt>
                <c:pt idx="19719">
                  <c:v>-1.1759E-2</c:v>
                </c:pt>
                <c:pt idx="19720">
                  <c:v>-1.1766E-2</c:v>
                </c:pt>
                <c:pt idx="19721">
                  <c:v>-1.1771999999999999E-2</c:v>
                </c:pt>
                <c:pt idx="19722">
                  <c:v>-1.1771999999999999E-2</c:v>
                </c:pt>
                <c:pt idx="19723">
                  <c:v>-1.1779E-2</c:v>
                </c:pt>
                <c:pt idx="19724">
                  <c:v>-1.1785E-2</c:v>
                </c:pt>
                <c:pt idx="19725">
                  <c:v>-1.1785E-2</c:v>
                </c:pt>
                <c:pt idx="19726">
                  <c:v>-1.1792E-2</c:v>
                </c:pt>
                <c:pt idx="19727">
                  <c:v>-1.1799E-2</c:v>
                </c:pt>
                <c:pt idx="19728">
                  <c:v>-1.1799E-2</c:v>
                </c:pt>
                <c:pt idx="19729">
                  <c:v>-1.1805E-2</c:v>
                </c:pt>
                <c:pt idx="19730">
                  <c:v>-1.1805E-2</c:v>
                </c:pt>
                <c:pt idx="19731">
                  <c:v>-1.1812E-2</c:v>
                </c:pt>
                <c:pt idx="19732">
                  <c:v>-1.1812E-2</c:v>
                </c:pt>
                <c:pt idx="19733">
                  <c:v>-1.1812E-2</c:v>
                </c:pt>
                <c:pt idx="19734">
                  <c:v>-1.1812E-2</c:v>
                </c:pt>
                <c:pt idx="19735">
                  <c:v>-1.1812E-2</c:v>
                </c:pt>
                <c:pt idx="19736">
                  <c:v>-1.1818E-2</c:v>
                </c:pt>
                <c:pt idx="19737">
                  <c:v>-1.1812E-2</c:v>
                </c:pt>
                <c:pt idx="19738">
                  <c:v>-1.1812E-2</c:v>
                </c:pt>
                <c:pt idx="19739">
                  <c:v>-1.1812E-2</c:v>
                </c:pt>
                <c:pt idx="19740">
                  <c:v>-1.1812E-2</c:v>
                </c:pt>
                <c:pt idx="19741">
                  <c:v>-1.1812E-2</c:v>
                </c:pt>
                <c:pt idx="19742">
                  <c:v>-1.1805E-2</c:v>
                </c:pt>
                <c:pt idx="19743">
                  <c:v>-1.1805E-2</c:v>
                </c:pt>
                <c:pt idx="19744">
                  <c:v>-1.1799E-2</c:v>
                </c:pt>
                <c:pt idx="19745">
                  <c:v>-1.1799E-2</c:v>
                </c:pt>
                <c:pt idx="19746">
                  <c:v>-1.1799E-2</c:v>
                </c:pt>
                <c:pt idx="19747">
                  <c:v>-1.1792E-2</c:v>
                </c:pt>
                <c:pt idx="19748">
                  <c:v>-1.1792E-2</c:v>
                </c:pt>
                <c:pt idx="19749">
                  <c:v>-1.1792E-2</c:v>
                </c:pt>
                <c:pt idx="19750">
                  <c:v>-1.1785E-2</c:v>
                </c:pt>
                <c:pt idx="19751">
                  <c:v>-1.1785E-2</c:v>
                </c:pt>
                <c:pt idx="19752">
                  <c:v>-1.1785E-2</c:v>
                </c:pt>
                <c:pt idx="19753">
                  <c:v>-1.1785E-2</c:v>
                </c:pt>
                <c:pt idx="19754">
                  <c:v>-1.1785E-2</c:v>
                </c:pt>
                <c:pt idx="19755">
                  <c:v>-1.1779E-2</c:v>
                </c:pt>
                <c:pt idx="19756">
                  <c:v>-1.1785E-2</c:v>
                </c:pt>
                <c:pt idx="19757">
                  <c:v>-1.1779E-2</c:v>
                </c:pt>
                <c:pt idx="19758">
                  <c:v>-1.1785E-2</c:v>
                </c:pt>
                <c:pt idx="19759">
                  <c:v>-1.1779E-2</c:v>
                </c:pt>
                <c:pt idx="19760">
                  <c:v>-1.1779E-2</c:v>
                </c:pt>
                <c:pt idx="19761">
                  <c:v>-1.1785E-2</c:v>
                </c:pt>
                <c:pt idx="19762">
                  <c:v>-1.1785E-2</c:v>
                </c:pt>
                <c:pt idx="19763">
                  <c:v>-1.1785E-2</c:v>
                </c:pt>
                <c:pt idx="19764">
                  <c:v>-1.1785E-2</c:v>
                </c:pt>
                <c:pt idx="19765">
                  <c:v>-1.1785E-2</c:v>
                </c:pt>
                <c:pt idx="19766">
                  <c:v>-1.1785E-2</c:v>
                </c:pt>
                <c:pt idx="19767">
                  <c:v>-1.1785E-2</c:v>
                </c:pt>
                <c:pt idx="19768">
                  <c:v>-1.1785E-2</c:v>
                </c:pt>
                <c:pt idx="19769">
                  <c:v>-1.1785E-2</c:v>
                </c:pt>
                <c:pt idx="19770">
                  <c:v>-1.1785E-2</c:v>
                </c:pt>
                <c:pt idx="19771">
                  <c:v>-1.1785E-2</c:v>
                </c:pt>
                <c:pt idx="19772">
                  <c:v>-1.1792E-2</c:v>
                </c:pt>
                <c:pt idx="19773">
                  <c:v>-1.1785E-2</c:v>
                </c:pt>
                <c:pt idx="19774">
                  <c:v>-1.1792E-2</c:v>
                </c:pt>
                <c:pt idx="19775">
                  <c:v>-1.1785E-2</c:v>
                </c:pt>
                <c:pt idx="19776">
                  <c:v>-1.1785E-2</c:v>
                </c:pt>
                <c:pt idx="19777">
                  <c:v>-1.1785E-2</c:v>
                </c:pt>
                <c:pt idx="19778">
                  <c:v>-1.1785E-2</c:v>
                </c:pt>
                <c:pt idx="19779">
                  <c:v>-1.1785E-2</c:v>
                </c:pt>
                <c:pt idx="19780">
                  <c:v>-1.1785E-2</c:v>
                </c:pt>
                <c:pt idx="19781">
                  <c:v>-1.1785E-2</c:v>
                </c:pt>
                <c:pt idx="19782">
                  <c:v>-1.1779E-2</c:v>
                </c:pt>
                <c:pt idx="19783">
                  <c:v>-1.1779E-2</c:v>
                </c:pt>
                <c:pt idx="19784">
                  <c:v>-1.1779E-2</c:v>
                </c:pt>
                <c:pt idx="19785">
                  <c:v>-1.1771999999999999E-2</c:v>
                </c:pt>
                <c:pt idx="19786">
                  <c:v>-1.1771999999999999E-2</c:v>
                </c:pt>
                <c:pt idx="19787">
                  <c:v>-1.1771999999999999E-2</c:v>
                </c:pt>
                <c:pt idx="19788">
                  <c:v>-1.1771999999999999E-2</c:v>
                </c:pt>
                <c:pt idx="19789">
                  <c:v>-1.1766E-2</c:v>
                </c:pt>
                <c:pt idx="19790">
                  <c:v>-1.1766E-2</c:v>
                </c:pt>
                <c:pt idx="19791">
                  <c:v>-1.1759E-2</c:v>
                </c:pt>
                <c:pt idx="19792">
                  <c:v>-1.1759E-2</c:v>
                </c:pt>
                <c:pt idx="19793">
                  <c:v>-1.1753E-2</c:v>
                </c:pt>
                <c:pt idx="19794">
                  <c:v>-1.1753E-2</c:v>
                </c:pt>
                <c:pt idx="19795">
                  <c:v>-1.1745999999999999E-2</c:v>
                </c:pt>
                <c:pt idx="19796">
                  <c:v>-1.1745999999999999E-2</c:v>
                </c:pt>
                <c:pt idx="19797">
                  <c:v>-1.1745999999999999E-2</c:v>
                </c:pt>
                <c:pt idx="19798">
                  <c:v>-1.1738999999999999E-2</c:v>
                </c:pt>
                <c:pt idx="19799">
                  <c:v>-1.1738999999999999E-2</c:v>
                </c:pt>
                <c:pt idx="19800">
                  <c:v>-1.1738999999999999E-2</c:v>
                </c:pt>
                <c:pt idx="19801">
                  <c:v>-1.1733E-2</c:v>
                </c:pt>
                <c:pt idx="19802">
                  <c:v>-1.1733E-2</c:v>
                </c:pt>
                <c:pt idx="19803">
                  <c:v>-1.1733E-2</c:v>
                </c:pt>
                <c:pt idx="19804">
                  <c:v>-1.1738999999999999E-2</c:v>
                </c:pt>
                <c:pt idx="19805">
                  <c:v>-1.1733E-2</c:v>
                </c:pt>
                <c:pt idx="19806">
                  <c:v>-1.1738999999999999E-2</c:v>
                </c:pt>
                <c:pt idx="19807">
                  <c:v>-1.1738999999999999E-2</c:v>
                </c:pt>
                <c:pt idx="19808">
                  <c:v>-1.1738999999999999E-2</c:v>
                </c:pt>
                <c:pt idx="19809">
                  <c:v>-1.1738999999999999E-2</c:v>
                </c:pt>
                <c:pt idx="19810">
                  <c:v>-1.1745999999999999E-2</c:v>
                </c:pt>
                <c:pt idx="19811">
                  <c:v>-1.1745999999999999E-2</c:v>
                </c:pt>
                <c:pt idx="19812">
                  <c:v>-1.1753E-2</c:v>
                </c:pt>
                <c:pt idx="19813">
                  <c:v>-1.1753E-2</c:v>
                </c:pt>
                <c:pt idx="19814">
                  <c:v>-1.1753E-2</c:v>
                </c:pt>
                <c:pt idx="19815">
                  <c:v>-1.1759E-2</c:v>
                </c:pt>
                <c:pt idx="19816">
                  <c:v>-1.1759E-2</c:v>
                </c:pt>
                <c:pt idx="19817">
                  <c:v>-1.1759E-2</c:v>
                </c:pt>
                <c:pt idx="19818">
                  <c:v>-1.1766E-2</c:v>
                </c:pt>
                <c:pt idx="19819">
                  <c:v>-1.1766E-2</c:v>
                </c:pt>
                <c:pt idx="19820">
                  <c:v>-1.1766E-2</c:v>
                </c:pt>
                <c:pt idx="19821">
                  <c:v>-1.1766E-2</c:v>
                </c:pt>
                <c:pt idx="19822">
                  <c:v>-1.1766E-2</c:v>
                </c:pt>
                <c:pt idx="19823">
                  <c:v>-1.1766E-2</c:v>
                </c:pt>
                <c:pt idx="19824">
                  <c:v>-1.1766E-2</c:v>
                </c:pt>
                <c:pt idx="19825">
                  <c:v>-1.1766E-2</c:v>
                </c:pt>
                <c:pt idx="19826">
                  <c:v>-1.1759E-2</c:v>
                </c:pt>
                <c:pt idx="19827">
                  <c:v>-1.1759E-2</c:v>
                </c:pt>
                <c:pt idx="19828">
                  <c:v>-1.1753E-2</c:v>
                </c:pt>
                <c:pt idx="19829">
                  <c:v>-1.1753E-2</c:v>
                </c:pt>
                <c:pt idx="19830">
                  <c:v>-1.1745999999999999E-2</c:v>
                </c:pt>
                <c:pt idx="19831">
                  <c:v>-1.1738999999999999E-2</c:v>
                </c:pt>
                <c:pt idx="19832">
                  <c:v>-1.1733E-2</c:v>
                </c:pt>
                <c:pt idx="19833">
                  <c:v>-1.1726E-2</c:v>
                </c:pt>
                <c:pt idx="19834">
                  <c:v>-1.172E-2</c:v>
                </c:pt>
                <c:pt idx="19835">
                  <c:v>-1.1712999999999999E-2</c:v>
                </c:pt>
                <c:pt idx="19836">
                  <c:v>-1.1712999999999999E-2</c:v>
                </c:pt>
                <c:pt idx="19837">
                  <c:v>-1.1705999999999999E-2</c:v>
                </c:pt>
                <c:pt idx="19838">
                  <c:v>-1.17E-2</c:v>
                </c:pt>
                <c:pt idx="19839">
                  <c:v>-1.1693E-2</c:v>
                </c:pt>
                <c:pt idx="19840">
                  <c:v>-1.1686999999999999E-2</c:v>
                </c:pt>
                <c:pt idx="19841">
                  <c:v>-1.1686999999999999E-2</c:v>
                </c:pt>
                <c:pt idx="19842">
                  <c:v>-1.1686999999999999E-2</c:v>
                </c:pt>
                <c:pt idx="19843">
                  <c:v>-1.1679999999999999E-2</c:v>
                </c:pt>
                <c:pt idx="19844">
                  <c:v>-1.1679999999999999E-2</c:v>
                </c:pt>
                <c:pt idx="19845">
                  <c:v>-1.1679999999999999E-2</c:v>
                </c:pt>
                <c:pt idx="19846">
                  <c:v>-1.1679999999999999E-2</c:v>
                </c:pt>
                <c:pt idx="19847">
                  <c:v>-1.1679999999999999E-2</c:v>
                </c:pt>
                <c:pt idx="19848">
                  <c:v>-1.1686999999999999E-2</c:v>
                </c:pt>
                <c:pt idx="19849">
                  <c:v>-1.1686999999999999E-2</c:v>
                </c:pt>
                <c:pt idx="19850">
                  <c:v>-1.1686999999999999E-2</c:v>
                </c:pt>
                <c:pt idx="19851">
                  <c:v>-1.1693E-2</c:v>
                </c:pt>
                <c:pt idx="19852">
                  <c:v>-1.17E-2</c:v>
                </c:pt>
                <c:pt idx="19853">
                  <c:v>-1.17E-2</c:v>
                </c:pt>
                <c:pt idx="19854">
                  <c:v>-1.1705999999999999E-2</c:v>
                </c:pt>
                <c:pt idx="19855">
                  <c:v>-1.1712999999999999E-2</c:v>
                </c:pt>
                <c:pt idx="19856">
                  <c:v>-1.172E-2</c:v>
                </c:pt>
                <c:pt idx="19857">
                  <c:v>-1.1726E-2</c:v>
                </c:pt>
                <c:pt idx="19858">
                  <c:v>-1.1733E-2</c:v>
                </c:pt>
                <c:pt idx="19859">
                  <c:v>-1.1733E-2</c:v>
                </c:pt>
                <c:pt idx="19860">
                  <c:v>-1.1738999999999999E-2</c:v>
                </c:pt>
                <c:pt idx="19861">
                  <c:v>-1.1738999999999999E-2</c:v>
                </c:pt>
                <c:pt idx="19862">
                  <c:v>-1.1745999999999999E-2</c:v>
                </c:pt>
                <c:pt idx="19863">
                  <c:v>-1.1745999999999999E-2</c:v>
                </c:pt>
                <c:pt idx="19864">
                  <c:v>-1.1753E-2</c:v>
                </c:pt>
                <c:pt idx="19865">
                  <c:v>-1.1753E-2</c:v>
                </c:pt>
                <c:pt idx="19866">
                  <c:v>-1.1753E-2</c:v>
                </c:pt>
                <c:pt idx="19867">
                  <c:v>-1.1753E-2</c:v>
                </c:pt>
                <c:pt idx="19868">
                  <c:v>-1.1753E-2</c:v>
                </c:pt>
                <c:pt idx="19869">
                  <c:v>-1.1753E-2</c:v>
                </c:pt>
                <c:pt idx="19870">
                  <c:v>-1.1745999999999999E-2</c:v>
                </c:pt>
                <c:pt idx="19871">
                  <c:v>-1.1745999999999999E-2</c:v>
                </c:pt>
                <c:pt idx="19872">
                  <c:v>-1.1738999999999999E-2</c:v>
                </c:pt>
                <c:pt idx="19873">
                  <c:v>-1.1738999999999999E-2</c:v>
                </c:pt>
                <c:pt idx="19874">
                  <c:v>-1.1738999999999999E-2</c:v>
                </c:pt>
                <c:pt idx="19875">
                  <c:v>-1.1733E-2</c:v>
                </c:pt>
                <c:pt idx="19876">
                  <c:v>-1.1726E-2</c:v>
                </c:pt>
                <c:pt idx="19877">
                  <c:v>-1.1726E-2</c:v>
                </c:pt>
                <c:pt idx="19878">
                  <c:v>-1.172E-2</c:v>
                </c:pt>
                <c:pt idx="19879">
                  <c:v>-1.172E-2</c:v>
                </c:pt>
                <c:pt idx="19880">
                  <c:v>-1.1712999999999999E-2</c:v>
                </c:pt>
                <c:pt idx="19881">
                  <c:v>-1.1712999999999999E-2</c:v>
                </c:pt>
                <c:pt idx="19882">
                  <c:v>-1.1705999999999999E-2</c:v>
                </c:pt>
                <c:pt idx="19883">
                  <c:v>-1.1705999999999999E-2</c:v>
                </c:pt>
                <c:pt idx="19884">
                  <c:v>-1.1705999999999999E-2</c:v>
                </c:pt>
                <c:pt idx="19885">
                  <c:v>-1.1705999999999999E-2</c:v>
                </c:pt>
                <c:pt idx="19886">
                  <c:v>-1.1705999999999999E-2</c:v>
                </c:pt>
                <c:pt idx="19887">
                  <c:v>-1.1705999999999999E-2</c:v>
                </c:pt>
                <c:pt idx="19888">
                  <c:v>-1.1705999999999999E-2</c:v>
                </c:pt>
                <c:pt idx="19889">
                  <c:v>-1.1705999999999999E-2</c:v>
                </c:pt>
                <c:pt idx="19890">
                  <c:v>-1.1712999999999999E-2</c:v>
                </c:pt>
                <c:pt idx="19891">
                  <c:v>-1.1712999999999999E-2</c:v>
                </c:pt>
                <c:pt idx="19892">
                  <c:v>-1.1712999999999999E-2</c:v>
                </c:pt>
                <c:pt idx="19893">
                  <c:v>-1.172E-2</c:v>
                </c:pt>
                <c:pt idx="19894">
                  <c:v>-1.172E-2</c:v>
                </c:pt>
                <c:pt idx="19895">
                  <c:v>-1.1726E-2</c:v>
                </c:pt>
                <c:pt idx="19896">
                  <c:v>-1.1726E-2</c:v>
                </c:pt>
                <c:pt idx="19897">
                  <c:v>-1.1733E-2</c:v>
                </c:pt>
                <c:pt idx="19898">
                  <c:v>-1.1733E-2</c:v>
                </c:pt>
                <c:pt idx="19899">
                  <c:v>-1.1738999999999999E-2</c:v>
                </c:pt>
                <c:pt idx="19900">
                  <c:v>-1.1738999999999999E-2</c:v>
                </c:pt>
                <c:pt idx="19901">
                  <c:v>-1.1738999999999999E-2</c:v>
                </c:pt>
                <c:pt idx="19902">
                  <c:v>-1.1745999999999999E-2</c:v>
                </c:pt>
                <c:pt idx="19903">
                  <c:v>-1.1745999999999999E-2</c:v>
                </c:pt>
                <c:pt idx="19904">
                  <c:v>-1.1745999999999999E-2</c:v>
                </c:pt>
                <c:pt idx="19905">
                  <c:v>-1.1753E-2</c:v>
                </c:pt>
                <c:pt idx="19906">
                  <c:v>-1.1753E-2</c:v>
                </c:pt>
                <c:pt idx="19907">
                  <c:v>-1.1753E-2</c:v>
                </c:pt>
                <c:pt idx="19908">
                  <c:v>-1.1753E-2</c:v>
                </c:pt>
                <c:pt idx="19909">
                  <c:v>-1.1753E-2</c:v>
                </c:pt>
                <c:pt idx="19910">
                  <c:v>-1.1753E-2</c:v>
                </c:pt>
                <c:pt idx="19911">
                  <c:v>-1.1753E-2</c:v>
                </c:pt>
                <c:pt idx="19912">
                  <c:v>-1.1753E-2</c:v>
                </c:pt>
                <c:pt idx="19913">
                  <c:v>-1.1753E-2</c:v>
                </c:pt>
                <c:pt idx="19914">
                  <c:v>-1.1753E-2</c:v>
                </c:pt>
                <c:pt idx="19915">
                  <c:v>-1.1753E-2</c:v>
                </c:pt>
                <c:pt idx="19916">
                  <c:v>-1.1753E-2</c:v>
                </c:pt>
                <c:pt idx="19917">
                  <c:v>-1.1745999999999999E-2</c:v>
                </c:pt>
                <c:pt idx="19918">
                  <c:v>-1.1745999999999999E-2</c:v>
                </c:pt>
                <c:pt idx="19919">
                  <c:v>-1.1745999999999999E-2</c:v>
                </c:pt>
                <c:pt idx="19920">
                  <c:v>-1.1738999999999999E-2</c:v>
                </c:pt>
                <c:pt idx="19921">
                  <c:v>-1.1738999999999999E-2</c:v>
                </c:pt>
                <c:pt idx="19922">
                  <c:v>-1.1738999999999999E-2</c:v>
                </c:pt>
                <c:pt idx="19923">
                  <c:v>-1.1738999999999999E-2</c:v>
                </c:pt>
                <c:pt idx="19924">
                  <c:v>-1.1733E-2</c:v>
                </c:pt>
                <c:pt idx="19925">
                  <c:v>-1.1733E-2</c:v>
                </c:pt>
                <c:pt idx="19926">
                  <c:v>-1.1733E-2</c:v>
                </c:pt>
                <c:pt idx="19927">
                  <c:v>-1.1726E-2</c:v>
                </c:pt>
                <c:pt idx="19928">
                  <c:v>-1.1726E-2</c:v>
                </c:pt>
                <c:pt idx="19929">
                  <c:v>-1.172E-2</c:v>
                </c:pt>
                <c:pt idx="19930">
                  <c:v>-1.172E-2</c:v>
                </c:pt>
                <c:pt idx="19931">
                  <c:v>-1.1712999999999999E-2</c:v>
                </c:pt>
                <c:pt idx="19932">
                  <c:v>-1.1712999999999999E-2</c:v>
                </c:pt>
                <c:pt idx="19933">
                  <c:v>-1.1705999999999999E-2</c:v>
                </c:pt>
                <c:pt idx="19934">
                  <c:v>-1.1705999999999999E-2</c:v>
                </c:pt>
                <c:pt idx="19935">
                  <c:v>-1.17E-2</c:v>
                </c:pt>
                <c:pt idx="19936">
                  <c:v>-1.1693E-2</c:v>
                </c:pt>
                <c:pt idx="19937">
                  <c:v>-1.1693E-2</c:v>
                </c:pt>
                <c:pt idx="19938">
                  <c:v>-1.1686999999999999E-2</c:v>
                </c:pt>
                <c:pt idx="19939">
                  <c:v>-1.1679999999999999E-2</c:v>
                </c:pt>
                <c:pt idx="19940">
                  <c:v>-1.1672999999999999E-2</c:v>
                </c:pt>
                <c:pt idx="19941">
                  <c:v>-1.1667E-2</c:v>
                </c:pt>
                <c:pt idx="19942">
                  <c:v>-1.166E-2</c:v>
                </c:pt>
                <c:pt idx="19943">
                  <c:v>-1.1653999999999999E-2</c:v>
                </c:pt>
                <c:pt idx="19944">
                  <c:v>-1.1653999999999999E-2</c:v>
                </c:pt>
                <c:pt idx="19945">
                  <c:v>-1.1646999999999999E-2</c:v>
                </c:pt>
                <c:pt idx="19946">
                  <c:v>-1.1641E-2</c:v>
                </c:pt>
                <c:pt idx="19947">
                  <c:v>-1.1634E-2</c:v>
                </c:pt>
                <c:pt idx="19948">
                  <c:v>-1.1627E-2</c:v>
                </c:pt>
                <c:pt idx="19949">
                  <c:v>-1.1620999999999999E-2</c:v>
                </c:pt>
                <c:pt idx="19950">
                  <c:v>-1.1620999999999999E-2</c:v>
                </c:pt>
                <c:pt idx="19951">
                  <c:v>-1.1613999999999999E-2</c:v>
                </c:pt>
                <c:pt idx="19952">
                  <c:v>-1.1608E-2</c:v>
                </c:pt>
                <c:pt idx="19953">
                  <c:v>-1.1608E-2</c:v>
                </c:pt>
                <c:pt idx="19954">
                  <c:v>-1.1601E-2</c:v>
                </c:pt>
                <c:pt idx="19955">
                  <c:v>-1.1601E-2</c:v>
                </c:pt>
                <c:pt idx="19956">
                  <c:v>-1.1601E-2</c:v>
                </c:pt>
                <c:pt idx="19957">
                  <c:v>-1.1601E-2</c:v>
                </c:pt>
                <c:pt idx="19958">
                  <c:v>-1.1594E-2</c:v>
                </c:pt>
                <c:pt idx="19959">
                  <c:v>-1.1594E-2</c:v>
                </c:pt>
                <c:pt idx="19960">
                  <c:v>-1.1601E-2</c:v>
                </c:pt>
                <c:pt idx="19961">
                  <c:v>-1.1594E-2</c:v>
                </c:pt>
                <c:pt idx="19962">
                  <c:v>-1.1601E-2</c:v>
                </c:pt>
                <c:pt idx="19963">
                  <c:v>-1.1601E-2</c:v>
                </c:pt>
                <c:pt idx="19964">
                  <c:v>-1.1601E-2</c:v>
                </c:pt>
                <c:pt idx="19965">
                  <c:v>-1.1608E-2</c:v>
                </c:pt>
                <c:pt idx="19966">
                  <c:v>-1.1608E-2</c:v>
                </c:pt>
                <c:pt idx="19967">
                  <c:v>-1.1608E-2</c:v>
                </c:pt>
                <c:pt idx="19968">
                  <c:v>-1.1613999999999999E-2</c:v>
                </c:pt>
                <c:pt idx="19969">
                  <c:v>-1.1613999999999999E-2</c:v>
                </c:pt>
                <c:pt idx="19970">
                  <c:v>-1.1620999999999999E-2</c:v>
                </c:pt>
                <c:pt idx="19971">
                  <c:v>-1.1620999999999999E-2</c:v>
                </c:pt>
                <c:pt idx="19972">
                  <c:v>-1.1627E-2</c:v>
                </c:pt>
                <c:pt idx="19973">
                  <c:v>-1.1627E-2</c:v>
                </c:pt>
                <c:pt idx="19974">
                  <c:v>-1.1627E-2</c:v>
                </c:pt>
                <c:pt idx="19975">
                  <c:v>-1.1627E-2</c:v>
                </c:pt>
                <c:pt idx="19976">
                  <c:v>-1.1634E-2</c:v>
                </c:pt>
                <c:pt idx="19977">
                  <c:v>-1.1627E-2</c:v>
                </c:pt>
                <c:pt idx="19978">
                  <c:v>-1.1634E-2</c:v>
                </c:pt>
                <c:pt idx="19979">
                  <c:v>-1.1634E-2</c:v>
                </c:pt>
                <c:pt idx="19980">
                  <c:v>-1.1634E-2</c:v>
                </c:pt>
                <c:pt idx="19981">
                  <c:v>-1.1627E-2</c:v>
                </c:pt>
                <c:pt idx="19982">
                  <c:v>-1.1627E-2</c:v>
                </c:pt>
                <c:pt idx="19983">
                  <c:v>-1.1627E-2</c:v>
                </c:pt>
                <c:pt idx="19984">
                  <c:v>-1.1627E-2</c:v>
                </c:pt>
                <c:pt idx="19985">
                  <c:v>-1.1627E-2</c:v>
                </c:pt>
                <c:pt idx="19986">
                  <c:v>-1.1620999999999999E-2</c:v>
                </c:pt>
                <c:pt idx="19987">
                  <c:v>-1.1620999999999999E-2</c:v>
                </c:pt>
                <c:pt idx="19988">
                  <c:v>-1.1620999999999999E-2</c:v>
                </c:pt>
                <c:pt idx="19989">
                  <c:v>-1.1613999999999999E-2</c:v>
                </c:pt>
                <c:pt idx="19990">
                  <c:v>-1.1613999999999999E-2</c:v>
                </c:pt>
                <c:pt idx="19991">
                  <c:v>-1.1608E-2</c:v>
                </c:pt>
                <c:pt idx="19992">
                  <c:v>-1.1608E-2</c:v>
                </c:pt>
                <c:pt idx="19993">
                  <c:v>-1.1608E-2</c:v>
                </c:pt>
                <c:pt idx="19994">
                  <c:v>-1.1601E-2</c:v>
                </c:pt>
                <c:pt idx="19995">
                  <c:v>-1.1601E-2</c:v>
                </c:pt>
                <c:pt idx="19996">
                  <c:v>-1.1601E-2</c:v>
                </c:pt>
                <c:pt idx="19997">
                  <c:v>-1.1601E-2</c:v>
                </c:pt>
                <c:pt idx="19998">
                  <c:v>-1.1601E-2</c:v>
                </c:pt>
                <c:pt idx="19999">
                  <c:v>-1.1594E-2</c:v>
                </c:pt>
                <c:pt idx="20000">
                  <c:v>-1.1594E-2</c:v>
                </c:pt>
                <c:pt idx="20001">
                  <c:v>-1.1594E-2</c:v>
                </c:pt>
                <c:pt idx="20002">
                  <c:v>-1.1594E-2</c:v>
                </c:pt>
                <c:pt idx="20003">
                  <c:v>-1.1594E-2</c:v>
                </c:pt>
                <c:pt idx="20004">
                  <c:v>-1.1594E-2</c:v>
                </c:pt>
                <c:pt idx="20005">
                  <c:v>-1.1594E-2</c:v>
                </c:pt>
                <c:pt idx="20006">
                  <c:v>-1.1594E-2</c:v>
                </c:pt>
                <c:pt idx="20007">
                  <c:v>-1.1594E-2</c:v>
                </c:pt>
                <c:pt idx="20008">
                  <c:v>-1.1594E-2</c:v>
                </c:pt>
                <c:pt idx="20009">
                  <c:v>-1.1594E-2</c:v>
                </c:pt>
                <c:pt idx="20010">
                  <c:v>-1.1594E-2</c:v>
                </c:pt>
                <c:pt idx="20011">
                  <c:v>-1.1594E-2</c:v>
                </c:pt>
                <c:pt idx="20012">
                  <c:v>-1.1594E-2</c:v>
                </c:pt>
                <c:pt idx="20013">
                  <c:v>-1.1594E-2</c:v>
                </c:pt>
                <c:pt idx="20014">
                  <c:v>-1.1594E-2</c:v>
                </c:pt>
                <c:pt idx="20015">
                  <c:v>-1.1594E-2</c:v>
                </c:pt>
                <c:pt idx="20016">
                  <c:v>-1.1587999999999999E-2</c:v>
                </c:pt>
                <c:pt idx="20017">
                  <c:v>-1.1587999999999999E-2</c:v>
                </c:pt>
                <c:pt idx="20018">
                  <c:v>-1.1587999999999999E-2</c:v>
                </c:pt>
                <c:pt idx="20019">
                  <c:v>-1.1587999999999999E-2</c:v>
                </c:pt>
                <c:pt idx="20020">
                  <c:v>-1.1587999999999999E-2</c:v>
                </c:pt>
                <c:pt idx="20021">
                  <c:v>-1.1580999999999999E-2</c:v>
                </c:pt>
                <c:pt idx="20022">
                  <c:v>-1.1580999999999999E-2</c:v>
                </c:pt>
                <c:pt idx="20023">
                  <c:v>-1.1580999999999999E-2</c:v>
                </c:pt>
                <c:pt idx="20024">
                  <c:v>-1.1580999999999999E-2</c:v>
                </c:pt>
                <c:pt idx="20025">
                  <c:v>-1.1575E-2</c:v>
                </c:pt>
                <c:pt idx="20026">
                  <c:v>-1.1575E-2</c:v>
                </c:pt>
                <c:pt idx="20027">
                  <c:v>-1.1568E-2</c:v>
                </c:pt>
                <c:pt idx="20028">
                  <c:v>-1.1568E-2</c:v>
                </c:pt>
                <c:pt idx="20029">
                  <c:v>-1.1561999999999999E-2</c:v>
                </c:pt>
                <c:pt idx="20030">
                  <c:v>-1.1561999999999999E-2</c:v>
                </c:pt>
                <c:pt idx="20031">
                  <c:v>-1.1561999999999999E-2</c:v>
                </c:pt>
                <c:pt idx="20032">
                  <c:v>-1.1554999999999999E-2</c:v>
                </c:pt>
                <c:pt idx="20033">
                  <c:v>-1.1554999999999999E-2</c:v>
                </c:pt>
                <c:pt idx="20034">
                  <c:v>-1.1554999999999999E-2</c:v>
                </c:pt>
                <c:pt idx="20035">
                  <c:v>-1.1554999999999999E-2</c:v>
                </c:pt>
                <c:pt idx="20036">
                  <c:v>-1.1554999999999999E-2</c:v>
                </c:pt>
                <c:pt idx="20037">
                  <c:v>-1.1547999999999999E-2</c:v>
                </c:pt>
                <c:pt idx="20038">
                  <c:v>-1.1547999999999999E-2</c:v>
                </c:pt>
                <c:pt idx="20039">
                  <c:v>-1.1547999999999999E-2</c:v>
                </c:pt>
                <c:pt idx="20040">
                  <c:v>-1.1547999999999999E-2</c:v>
                </c:pt>
                <c:pt idx="20041">
                  <c:v>-1.1547999999999999E-2</c:v>
                </c:pt>
                <c:pt idx="20042">
                  <c:v>-1.1547999999999999E-2</c:v>
                </c:pt>
                <c:pt idx="20043">
                  <c:v>-1.1554999999999999E-2</c:v>
                </c:pt>
                <c:pt idx="20044">
                  <c:v>-1.1554999999999999E-2</c:v>
                </c:pt>
                <c:pt idx="20045">
                  <c:v>-1.1554999999999999E-2</c:v>
                </c:pt>
                <c:pt idx="20046">
                  <c:v>-1.1561999999999999E-2</c:v>
                </c:pt>
                <c:pt idx="20047">
                  <c:v>-1.1561999999999999E-2</c:v>
                </c:pt>
                <c:pt idx="20048">
                  <c:v>-1.1561999999999999E-2</c:v>
                </c:pt>
                <c:pt idx="20049">
                  <c:v>-1.1568E-2</c:v>
                </c:pt>
                <c:pt idx="20050">
                  <c:v>-1.1575E-2</c:v>
                </c:pt>
                <c:pt idx="20051">
                  <c:v>-1.1575E-2</c:v>
                </c:pt>
                <c:pt idx="20052">
                  <c:v>-1.1580999999999999E-2</c:v>
                </c:pt>
                <c:pt idx="20053">
                  <c:v>-1.1580999999999999E-2</c:v>
                </c:pt>
                <c:pt idx="20054">
                  <c:v>-1.1580999999999999E-2</c:v>
                </c:pt>
                <c:pt idx="20055">
                  <c:v>-1.1587999999999999E-2</c:v>
                </c:pt>
                <c:pt idx="20056">
                  <c:v>-1.1587999999999999E-2</c:v>
                </c:pt>
                <c:pt idx="20057">
                  <c:v>-1.1594E-2</c:v>
                </c:pt>
                <c:pt idx="20058">
                  <c:v>-1.1594E-2</c:v>
                </c:pt>
                <c:pt idx="20059">
                  <c:v>-1.1594E-2</c:v>
                </c:pt>
                <c:pt idx="20060">
                  <c:v>-1.1601E-2</c:v>
                </c:pt>
                <c:pt idx="20061">
                  <c:v>-1.1594E-2</c:v>
                </c:pt>
                <c:pt idx="20062">
                  <c:v>-1.1601E-2</c:v>
                </c:pt>
                <c:pt idx="20063">
                  <c:v>-1.1601E-2</c:v>
                </c:pt>
                <c:pt idx="20064">
                  <c:v>-1.1594E-2</c:v>
                </c:pt>
                <c:pt idx="20065">
                  <c:v>-1.1594E-2</c:v>
                </c:pt>
                <c:pt idx="20066">
                  <c:v>-1.1594E-2</c:v>
                </c:pt>
                <c:pt idx="20067">
                  <c:v>-1.1594E-2</c:v>
                </c:pt>
                <c:pt idx="20068">
                  <c:v>-1.1587999999999999E-2</c:v>
                </c:pt>
                <c:pt idx="20069">
                  <c:v>-1.1587999999999999E-2</c:v>
                </c:pt>
                <c:pt idx="20070">
                  <c:v>-1.1580999999999999E-2</c:v>
                </c:pt>
                <c:pt idx="20071">
                  <c:v>-1.1575E-2</c:v>
                </c:pt>
                <c:pt idx="20072">
                  <c:v>-1.1575E-2</c:v>
                </c:pt>
                <c:pt idx="20073">
                  <c:v>-1.1568E-2</c:v>
                </c:pt>
                <c:pt idx="20074">
                  <c:v>-1.1561999999999999E-2</c:v>
                </c:pt>
                <c:pt idx="20075">
                  <c:v>-1.1554999999999999E-2</c:v>
                </c:pt>
                <c:pt idx="20076">
                  <c:v>-1.1547999999999999E-2</c:v>
                </c:pt>
                <c:pt idx="20077">
                  <c:v>-1.1542E-2</c:v>
                </c:pt>
                <c:pt idx="20078">
                  <c:v>-1.1535E-2</c:v>
                </c:pt>
                <c:pt idx="20079">
                  <c:v>-1.1528999999999999E-2</c:v>
                </c:pt>
                <c:pt idx="20080">
                  <c:v>-1.1521999999999999E-2</c:v>
                </c:pt>
                <c:pt idx="20081">
                  <c:v>-1.1514999999999999E-2</c:v>
                </c:pt>
                <c:pt idx="20082">
                  <c:v>-1.1514999999999999E-2</c:v>
                </c:pt>
                <c:pt idx="20083">
                  <c:v>-1.1509E-2</c:v>
                </c:pt>
                <c:pt idx="20084">
                  <c:v>-1.1502E-2</c:v>
                </c:pt>
                <c:pt idx="20085">
                  <c:v>-1.1502E-2</c:v>
                </c:pt>
                <c:pt idx="20086">
                  <c:v>-1.1495999999999999E-2</c:v>
                </c:pt>
                <c:pt idx="20087">
                  <c:v>-1.1488999999999999E-2</c:v>
                </c:pt>
                <c:pt idx="20088">
                  <c:v>-1.1488999999999999E-2</c:v>
                </c:pt>
                <c:pt idx="20089">
                  <c:v>-1.1488999999999999E-2</c:v>
                </c:pt>
                <c:pt idx="20090">
                  <c:v>-1.1481999999999999E-2</c:v>
                </c:pt>
                <c:pt idx="20091">
                  <c:v>-1.1481999999999999E-2</c:v>
                </c:pt>
                <c:pt idx="20092">
                  <c:v>-1.1481999999999999E-2</c:v>
                </c:pt>
                <c:pt idx="20093">
                  <c:v>-1.1481999999999999E-2</c:v>
                </c:pt>
                <c:pt idx="20094">
                  <c:v>-1.1481999999999999E-2</c:v>
                </c:pt>
                <c:pt idx="20095">
                  <c:v>-1.1481999999999999E-2</c:v>
                </c:pt>
                <c:pt idx="20096">
                  <c:v>-1.1481999999999999E-2</c:v>
                </c:pt>
                <c:pt idx="20097">
                  <c:v>-1.1488999999999999E-2</c:v>
                </c:pt>
                <c:pt idx="20098">
                  <c:v>-1.1488999999999999E-2</c:v>
                </c:pt>
                <c:pt idx="20099">
                  <c:v>-1.1488999999999999E-2</c:v>
                </c:pt>
                <c:pt idx="20100">
                  <c:v>-1.1495999999999999E-2</c:v>
                </c:pt>
                <c:pt idx="20101">
                  <c:v>-1.1495999999999999E-2</c:v>
                </c:pt>
                <c:pt idx="20102">
                  <c:v>-1.1502E-2</c:v>
                </c:pt>
                <c:pt idx="20103">
                  <c:v>-1.1502E-2</c:v>
                </c:pt>
                <c:pt idx="20104">
                  <c:v>-1.1509E-2</c:v>
                </c:pt>
                <c:pt idx="20105">
                  <c:v>-1.1509E-2</c:v>
                </c:pt>
                <c:pt idx="20106">
                  <c:v>-1.1509E-2</c:v>
                </c:pt>
                <c:pt idx="20107">
                  <c:v>-1.1514999999999999E-2</c:v>
                </c:pt>
                <c:pt idx="20108">
                  <c:v>-1.1514999999999999E-2</c:v>
                </c:pt>
                <c:pt idx="20109">
                  <c:v>-1.1514999999999999E-2</c:v>
                </c:pt>
                <c:pt idx="20110">
                  <c:v>-1.1514999999999999E-2</c:v>
                </c:pt>
                <c:pt idx="20111">
                  <c:v>-1.1514999999999999E-2</c:v>
                </c:pt>
                <c:pt idx="20112">
                  <c:v>-1.1514999999999999E-2</c:v>
                </c:pt>
                <c:pt idx="20113">
                  <c:v>-1.1514999999999999E-2</c:v>
                </c:pt>
                <c:pt idx="20114">
                  <c:v>-1.1514999999999999E-2</c:v>
                </c:pt>
                <c:pt idx="20115">
                  <c:v>-1.1514999999999999E-2</c:v>
                </c:pt>
                <c:pt idx="20116">
                  <c:v>-1.1514999999999999E-2</c:v>
                </c:pt>
                <c:pt idx="20117">
                  <c:v>-1.1514999999999999E-2</c:v>
                </c:pt>
                <c:pt idx="20118">
                  <c:v>-1.1509E-2</c:v>
                </c:pt>
                <c:pt idx="20119">
                  <c:v>-1.1509E-2</c:v>
                </c:pt>
                <c:pt idx="20120">
                  <c:v>-1.1509E-2</c:v>
                </c:pt>
                <c:pt idx="20121">
                  <c:v>-1.1502E-2</c:v>
                </c:pt>
                <c:pt idx="20122">
                  <c:v>-1.1495999999999999E-2</c:v>
                </c:pt>
                <c:pt idx="20123">
                  <c:v>-1.1495999999999999E-2</c:v>
                </c:pt>
                <c:pt idx="20124">
                  <c:v>-1.1488999999999999E-2</c:v>
                </c:pt>
                <c:pt idx="20125">
                  <c:v>-1.1488999999999999E-2</c:v>
                </c:pt>
                <c:pt idx="20126">
                  <c:v>-1.1481999999999999E-2</c:v>
                </c:pt>
                <c:pt idx="20127">
                  <c:v>-1.1481999999999999E-2</c:v>
                </c:pt>
                <c:pt idx="20128">
                  <c:v>-1.1476E-2</c:v>
                </c:pt>
                <c:pt idx="20129">
                  <c:v>-1.1476E-2</c:v>
                </c:pt>
                <c:pt idx="20130">
                  <c:v>-1.1476E-2</c:v>
                </c:pt>
                <c:pt idx="20131">
                  <c:v>-1.1469E-2</c:v>
                </c:pt>
                <c:pt idx="20132">
                  <c:v>-1.1469E-2</c:v>
                </c:pt>
                <c:pt idx="20133">
                  <c:v>-1.1469E-2</c:v>
                </c:pt>
                <c:pt idx="20134">
                  <c:v>-1.1469E-2</c:v>
                </c:pt>
                <c:pt idx="20135">
                  <c:v>-1.1469E-2</c:v>
                </c:pt>
                <c:pt idx="20136">
                  <c:v>-1.1469E-2</c:v>
                </c:pt>
                <c:pt idx="20137">
                  <c:v>-1.1469E-2</c:v>
                </c:pt>
                <c:pt idx="20138">
                  <c:v>-1.1469E-2</c:v>
                </c:pt>
                <c:pt idx="20139">
                  <c:v>-1.1469E-2</c:v>
                </c:pt>
                <c:pt idx="20140">
                  <c:v>-1.1469E-2</c:v>
                </c:pt>
                <c:pt idx="20141">
                  <c:v>-1.1476E-2</c:v>
                </c:pt>
                <c:pt idx="20142">
                  <c:v>-1.1476E-2</c:v>
                </c:pt>
                <c:pt idx="20143">
                  <c:v>-1.1476E-2</c:v>
                </c:pt>
                <c:pt idx="20144">
                  <c:v>-1.1481999999999999E-2</c:v>
                </c:pt>
                <c:pt idx="20145">
                  <c:v>-1.1481999999999999E-2</c:v>
                </c:pt>
                <c:pt idx="20146">
                  <c:v>-1.1488999999999999E-2</c:v>
                </c:pt>
                <c:pt idx="20147">
                  <c:v>-1.1488999999999999E-2</c:v>
                </c:pt>
                <c:pt idx="20148">
                  <c:v>-1.1488999999999999E-2</c:v>
                </c:pt>
                <c:pt idx="20149">
                  <c:v>-1.1495999999999999E-2</c:v>
                </c:pt>
                <c:pt idx="20150">
                  <c:v>-1.1495999999999999E-2</c:v>
                </c:pt>
                <c:pt idx="20151">
                  <c:v>-1.1495999999999999E-2</c:v>
                </c:pt>
                <c:pt idx="20152">
                  <c:v>-1.1502E-2</c:v>
                </c:pt>
                <c:pt idx="20153">
                  <c:v>-1.1502E-2</c:v>
                </c:pt>
                <c:pt idx="20154">
                  <c:v>-1.1502E-2</c:v>
                </c:pt>
                <c:pt idx="20155">
                  <c:v>-1.1502E-2</c:v>
                </c:pt>
                <c:pt idx="20156">
                  <c:v>-1.1502E-2</c:v>
                </c:pt>
                <c:pt idx="20157">
                  <c:v>-1.1502E-2</c:v>
                </c:pt>
                <c:pt idx="20158">
                  <c:v>-1.1502E-2</c:v>
                </c:pt>
                <c:pt idx="20159">
                  <c:v>-1.1502E-2</c:v>
                </c:pt>
                <c:pt idx="20160">
                  <c:v>-1.1502E-2</c:v>
                </c:pt>
                <c:pt idx="20161">
                  <c:v>-1.1502E-2</c:v>
                </c:pt>
                <c:pt idx="20162">
                  <c:v>-1.1502E-2</c:v>
                </c:pt>
                <c:pt idx="20163">
                  <c:v>-1.1495999999999999E-2</c:v>
                </c:pt>
                <c:pt idx="20164">
                  <c:v>-1.1495999999999999E-2</c:v>
                </c:pt>
                <c:pt idx="20165">
                  <c:v>-1.1495999999999999E-2</c:v>
                </c:pt>
                <c:pt idx="20166">
                  <c:v>-1.1495999999999999E-2</c:v>
                </c:pt>
                <c:pt idx="20167">
                  <c:v>-1.1495999999999999E-2</c:v>
                </c:pt>
                <c:pt idx="20168">
                  <c:v>-1.1495999999999999E-2</c:v>
                </c:pt>
                <c:pt idx="20169">
                  <c:v>-1.1488999999999999E-2</c:v>
                </c:pt>
                <c:pt idx="20170">
                  <c:v>-1.1488999999999999E-2</c:v>
                </c:pt>
                <c:pt idx="20171">
                  <c:v>-1.1488999999999999E-2</c:v>
                </c:pt>
                <c:pt idx="20172">
                  <c:v>-1.1488999999999999E-2</c:v>
                </c:pt>
                <c:pt idx="20173">
                  <c:v>-1.1488999999999999E-2</c:v>
                </c:pt>
                <c:pt idx="20174">
                  <c:v>-1.1488999999999999E-2</c:v>
                </c:pt>
                <c:pt idx="20175">
                  <c:v>-1.1481999999999999E-2</c:v>
                </c:pt>
                <c:pt idx="20176">
                  <c:v>-1.1481999999999999E-2</c:v>
                </c:pt>
                <c:pt idx="20177">
                  <c:v>-1.1481999999999999E-2</c:v>
                </c:pt>
                <c:pt idx="20178">
                  <c:v>-1.1481999999999999E-2</c:v>
                </c:pt>
                <c:pt idx="20179">
                  <c:v>-1.1481999999999999E-2</c:v>
                </c:pt>
                <c:pt idx="20180">
                  <c:v>-1.1481999999999999E-2</c:v>
                </c:pt>
                <c:pt idx="20181">
                  <c:v>-1.1481999999999999E-2</c:v>
                </c:pt>
                <c:pt idx="20182">
                  <c:v>-1.1476E-2</c:v>
                </c:pt>
                <c:pt idx="20183">
                  <c:v>-1.1476E-2</c:v>
                </c:pt>
                <c:pt idx="20184">
                  <c:v>-1.1476E-2</c:v>
                </c:pt>
                <c:pt idx="20185">
                  <c:v>-1.1476E-2</c:v>
                </c:pt>
                <c:pt idx="20186">
                  <c:v>-1.1469E-2</c:v>
                </c:pt>
                <c:pt idx="20187">
                  <c:v>-1.1469E-2</c:v>
                </c:pt>
                <c:pt idx="20188">
                  <c:v>-1.1469E-2</c:v>
                </c:pt>
                <c:pt idx="20189">
                  <c:v>-1.1462999999999999E-2</c:v>
                </c:pt>
                <c:pt idx="20190">
                  <c:v>-1.1462999999999999E-2</c:v>
                </c:pt>
                <c:pt idx="20191">
                  <c:v>-1.1462999999999999E-2</c:v>
                </c:pt>
                <c:pt idx="20192">
                  <c:v>-1.1455999999999999E-2</c:v>
                </c:pt>
                <c:pt idx="20193">
                  <c:v>-1.1455999999999999E-2</c:v>
                </c:pt>
                <c:pt idx="20194">
                  <c:v>-1.145E-2</c:v>
                </c:pt>
                <c:pt idx="20195">
                  <c:v>-1.145E-2</c:v>
                </c:pt>
                <c:pt idx="20196">
                  <c:v>-1.145E-2</c:v>
                </c:pt>
                <c:pt idx="20197">
                  <c:v>-1.1443E-2</c:v>
                </c:pt>
                <c:pt idx="20198">
                  <c:v>-1.1436E-2</c:v>
                </c:pt>
                <c:pt idx="20199">
                  <c:v>-1.1436E-2</c:v>
                </c:pt>
                <c:pt idx="20200">
                  <c:v>-1.1436E-2</c:v>
                </c:pt>
                <c:pt idx="20201">
                  <c:v>-1.1429999999999999E-2</c:v>
                </c:pt>
                <c:pt idx="20202">
                  <c:v>-1.1429999999999999E-2</c:v>
                </c:pt>
                <c:pt idx="20203">
                  <c:v>-1.1429999999999999E-2</c:v>
                </c:pt>
                <c:pt idx="20204">
                  <c:v>-1.1423000000000001E-2</c:v>
                </c:pt>
                <c:pt idx="20205">
                  <c:v>-1.1423000000000001E-2</c:v>
                </c:pt>
                <c:pt idx="20206">
                  <c:v>-1.1423000000000001E-2</c:v>
                </c:pt>
                <c:pt idx="20207">
                  <c:v>-1.1423000000000001E-2</c:v>
                </c:pt>
                <c:pt idx="20208">
                  <c:v>-1.1423000000000001E-2</c:v>
                </c:pt>
                <c:pt idx="20209">
                  <c:v>-1.1423000000000001E-2</c:v>
                </c:pt>
                <c:pt idx="20210">
                  <c:v>-1.1423000000000001E-2</c:v>
                </c:pt>
                <c:pt idx="20211">
                  <c:v>-1.1423000000000001E-2</c:v>
                </c:pt>
                <c:pt idx="20212">
                  <c:v>-1.1423000000000001E-2</c:v>
                </c:pt>
                <c:pt idx="20213">
                  <c:v>-1.1423000000000001E-2</c:v>
                </c:pt>
                <c:pt idx="20214">
                  <c:v>-1.1423000000000001E-2</c:v>
                </c:pt>
                <c:pt idx="20215">
                  <c:v>-1.1423000000000001E-2</c:v>
                </c:pt>
                <c:pt idx="20216">
                  <c:v>-1.1423000000000001E-2</c:v>
                </c:pt>
                <c:pt idx="20217">
                  <c:v>-1.1423000000000001E-2</c:v>
                </c:pt>
                <c:pt idx="20218">
                  <c:v>-1.1423000000000001E-2</c:v>
                </c:pt>
                <c:pt idx="20219">
                  <c:v>-1.1423000000000001E-2</c:v>
                </c:pt>
                <c:pt idx="20220">
                  <c:v>-1.1423000000000001E-2</c:v>
                </c:pt>
                <c:pt idx="20221">
                  <c:v>-1.1423000000000001E-2</c:v>
                </c:pt>
                <c:pt idx="20222">
                  <c:v>-1.1423000000000001E-2</c:v>
                </c:pt>
                <c:pt idx="20223">
                  <c:v>-1.1423000000000001E-2</c:v>
                </c:pt>
                <c:pt idx="20224">
                  <c:v>-1.1417E-2</c:v>
                </c:pt>
                <c:pt idx="20225">
                  <c:v>-1.1417E-2</c:v>
                </c:pt>
                <c:pt idx="20226">
                  <c:v>-1.141E-2</c:v>
                </c:pt>
                <c:pt idx="20227">
                  <c:v>-1.141E-2</c:v>
                </c:pt>
                <c:pt idx="20228">
                  <c:v>-1.1403E-2</c:v>
                </c:pt>
                <c:pt idx="20229">
                  <c:v>-1.1403E-2</c:v>
                </c:pt>
                <c:pt idx="20230">
                  <c:v>-1.1396999999999999E-2</c:v>
                </c:pt>
                <c:pt idx="20231">
                  <c:v>-1.1390000000000001E-2</c:v>
                </c:pt>
                <c:pt idx="20232">
                  <c:v>-1.1384E-2</c:v>
                </c:pt>
                <c:pt idx="20233">
                  <c:v>-1.1377E-2</c:v>
                </c:pt>
                <c:pt idx="20234">
                  <c:v>-1.1377E-2</c:v>
                </c:pt>
                <c:pt idx="20235">
                  <c:v>-1.137E-2</c:v>
                </c:pt>
                <c:pt idx="20236">
                  <c:v>-1.1364000000000001E-2</c:v>
                </c:pt>
                <c:pt idx="20237">
                  <c:v>-1.1357000000000001E-2</c:v>
                </c:pt>
                <c:pt idx="20238">
                  <c:v>-1.1357000000000001E-2</c:v>
                </c:pt>
                <c:pt idx="20239">
                  <c:v>-1.1351E-2</c:v>
                </c:pt>
                <c:pt idx="20240">
                  <c:v>-1.1344E-2</c:v>
                </c:pt>
                <c:pt idx="20241">
                  <c:v>-1.1344E-2</c:v>
                </c:pt>
                <c:pt idx="20242">
                  <c:v>-1.1338000000000001E-2</c:v>
                </c:pt>
                <c:pt idx="20243">
                  <c:v>-1.1338000000000001E-2</c:v>
                </c:pt>
                <c:pt idx="20244">
                  <c:v>-1.1338000000000001E-2</c:v>
                </c:pt>
                <c:pt idx="20245">
                  <c:v>-1.1331000000000001E-2</c:v>
                </c:pt>
                <c:pt idx="20246">
                  <c:v>-1.1331000000000001E-2</c:v>
                </c:pt>
                <c:pt idx="20247">
                  <c:v>-1.1331000000000001E-2</c:v>
                </c:pt>
                <c:pt idx="20248">
                  <c:v>-1.1331000000000001E-2</c:v>
                </c:pt>
                <c:pt idx="20249">
                  <c:v>-1.1331000000000001E-2</c:v>
                </c:pt>
                <c:pt idx="20250">
                  <c:v>-1.1331000000000001E-2</c:v>
                </c:pt>
                <c:pt idx="20251">
                  <c:v>-1.1331000000000001E-2</c:v>
                </c:pt>
                <c:pt idx="20252">
                  <c:v>-1.1331000000000001E-2</c:v>
                </c:pt>
                <c:pt idx="20253">
                  <c:v>-1.1331000000000001E-2</c:v>
                </c:pt>
                <c:pt idx="20254">
                  <c:v>-1.1331000000000001E-2</c:v>
                </c:pt>
                <c:pt idx="20255">
                  <c:v>-1.1331000000000001E-2</c:v>
                </c:pt>
                <c:pt idx="20256">
                  <c:v>-1.1331000000000001E-2</c:v>
                </c:pt>
                <c:pt idx="20257">
                  <c:v>-1.1331000000000001E-2</c:v>
                </c:pt>
                <c:pt idx="20258">
                  <c:v>-1.1331000000000001E-2</c:v>
                </c:pt>
                <c:pt idx="20259">
                  <c:v>-1.1331000000000001E-2</c:v>
                </c:pt>
                <c:pt idx="20260">
                  <c:v>-1.1331000000000001E-2</c:v>
                </c:pt>
                <c:pt idx="20261">
                  <c:v>-1.1331000000000001E-2</c:v>
                </c:pt>
                <c:pt idx="20262">
                  <c:v>-1.1324000000000001E-2</c:v>
                </c:pt>
                <c:pt idx="20263">
                  <c:v>-1.1324000000000001E-2</c:v>
                </c:pt>
                <c:pt idx="20264">
                  <c:v>-1.1324000000000001E-2</c:v>
                </c:pt>
                <c:pt idx="20265">
                  <c:v>-1.1318E-2</c:v>
                </c:pt>
                <c:pt idx="20266">
                  <c:v>-1.1318E-2</c:v>
                </c:pt>
                <c:pt idx="20267">
                  <c:v>-1.1318E-2</c:v>
                </c:pt>
                <c:pt idx="20268">
                  <c:v>-1.1318E-2</c:v>
                </c:pt>
                <c:pt idx="20269">
                  <c:v>-1.1311E-2</c:v>
                </c:pt>
                <c:pt idx="20270">
                  <c:v>-1.1311E-2</c:v>
                </c:pt>
                <c:pt idx="20271">
                  <c:v>-1.1305000000000001E-2</c:v>
                </c:pt>
                <c:pt idx="20272">
                  <c:v>-1.1305000000000001E-2</c:v>
                </c:pt>
                <c:pt idx="20273">
                  <c:v>-1.1305000000000001E-2</c:v>
                </c:pt>
                <c:pt idx="20274">
                  <c:v>-1.1305000000000001E-2</c:v>
                </c:pt>
                <c:pt idx="20275">
                  <c:v>-1.1305000000000001E-2</c:v>
                </c:pt>
                <c:pt idx="20276">
                  <c:v>-1.1305000000000001E-2</c:v>
                </c:pt>
                <c:pt idx="20277">
                  <c:v>-1.1305000000000001E-2</c:v>
                </c:pt>
                <c:pt idx="20278">
                  <c:v>-1.1305000000000001E-2</c:v>
                </c:pt>
                <c:pt idx="20279">
                  <c:v>-1.1305000000000001E-2</c:v>
                </c:pt>
                <c:pt idx="20280">
                  <c:v>-1.1311E-2</c:v>
                </c:pt>
                <c:pt idx="20281">
                  <c:v>-1.1311E-2</c:v>
                </c:pt>
                <c:pt idx="20282">
                  <c:v>-1.1318E-2</c:v>
                </c:pt>
                <c:pt idx="20283">
                  <c:v>-1.1324000000000001E-2</c:v>
                </c:pt>
                <c:pt idx="20284">
                  <c:v>-1.1331000000000001E-2</c:v>
                </c:pt>
                <c:pt idx="20285">
                  <c:v>-1.1338000000000001E-2</c:v>
                </c:pt>
                <c:pt idx="20286">
                  <c:v>-1.1344E-2</c:v>
                </c:pt>
                <c:pt idx="20287">
                  <c:v>-1.1351E-2</c:v>
                </c:pt>
                <c:pt idx="20288">
                  <c:v>-1.1351E-2</c:v>
                </c:pt>
                <c:pt idx="20289">
                  <c:v>-1.1357000000000001E-2</c:v>
                </c:pt>
                <c:pt idx="20290">
                  <c:v>-1.1364000000000001E-2</c:v>
                </c:pt>
                <c:pt idx="20291">
                  <c:v>-1.137E-2</c:v>
                </c:pt>
                <c:pt idx="20292">
                  <c:v>-1.1377E-2</c:v>
                </c:pt>
                <c:pt idx="20293">
                  <c:v>-1.1377E-2</c:v>
                </c:pt>
                <c:pt idx="20294">
                  <c:v>-1.1384E-2</c:v>
                </c:pt>
                <c:pt idx="20295">
                  <c:v>-1.1384E-2</c:v>
                </c:pt>
                <c:pt idx="20296">
                  <c:v>-1.1390000000000001E-2</c:v>
                </c:pt>
                <c:pt idx="20297">
                  <c:v>-1.1384E-2</c:v>
                </c:pt>
                <c:pt idx="20298">
                  <c:v>-1.1384E-2</c:v>
                </c:pt>
                <c:pt idx="20299">
                  <c:v>-1.1384E-2</c:v>
                </c:pt>
                <c:pt idx="20300">
                  <c:v>-1.1377E-2</c:v>
                </c:pt>
                <c:pt idx="20301">
                  <c:v>-1.137E-2</c:v>
                </c:pt>
                <c:pt idx="20302">
                  <c:v>-1.1364000000000001E-2</c:v>
                </c:pt>
                <c:pt idx="20303">
                  <c:v>-1.1357000000000001E-2</c:v>
                </c:pt>
                <c:pt idx="20304">
                  <c:v>-1.1351E-2</c:v>
                </c:pt>
                <c:pt idx="20305">
                  <c:v>-1.1338000000000001E-2</c:v>
                </c:pt>
                <c:pt idx="20306">
                  <c:v>-1.1331000000000001E-2</c:v>
                </c:pt>
                <c:pt idx="20307">
                  <c:v>-1.1318E-2</c:v>
                </c:pt>
                <c:pt idx="20308">
                  <c:v>-1.1311E-2</c:v>
                </c:pt>
                <c:pt idx="20309">
                  <c:v>-1.1298000000000001E-2</c:v>
                </c:pt>
                <c:pt idx="20310">
                  <c:v>-1.1285E-2</c:v>
                </c:pt>
                <c:pt idx="20311">
                  <c:v>-1.1278E-2</c:v>
                </c:pt>
                <c:pt idx="20312">
                  <c:v>-1.1265000000000001E-2</c:v>
                </c:pt>
                <c:pt idx="20313">
                  <c:v>-1.1259E-2</c:v>
                </c:pt>
                <c:pt idx="20314">
                  <c:v>-1.1245E-2</c:v>
                </c:pt>
                <c:pt idx="20315">
                  <c:v>-1.1239000000000001E-2</c:v>
                </c:pt>
                <c:pt idx="20316">
                  <c:v>-1.1232000000000001E-2</c:v>
                </c:pt>
                <c:pt idx="20317">
                  <c:v>-1.1226E-2</c:v>
                </c:pt>
                <c:pt idx="20318">
                  <c:v>-1.1226E-2</c:v>
                </c:pt>
                <c:pt idx="20319">
                  <c:v>-1.1219E-2</c:v>
                </c:pt>
                <c:pt idx="20320">
                  <c:v>-1.1219E-2</c:v>
                </c:pt>
                <c:pt idx="20321">
                  <c:v>-1.1219E-2</c:v>
                </c:pt>
                <c:pt idx="20322">
                  <c:v>-1.1226E-2</c:v>
                </c:pt>
                <c:pt idx="20323">
                  <c:v>-1.1226E-2</c:v>
                </c:pt>
                <c:pt idx="20324">
                  <c:v>-1.1232000000000001E-2</c:v>
                </c:pt>
                <c:pt idx="20325">
                  <c:v>-1.1239000000000001E-2</c:v>
                </c:pt>
                <c:pt idx="20326">
                  <c:v>-1.1245E-2</c:v>
                </c:pt>
                <c:pt idx="20327">
                  <c:v>-1.1252E-2</c:v>
                </c:pt>
                <c:pt idx="20328">
                  <c:v>-1.1259E-2</c:v>
                </c:pt>
                <c:pt idx="20329">
                  <c:v>-1.1265000000000001E-2</c:v>
                </c:pt>
                <c:pt idx="20330">
                  <c:v>-1.1278E-2</c:v>
                </c:pt>
                <c:pt idx="20331">
                  <c:v>-1.1285E-2</c:v>
                </c:pt>
                <c:pt idx="20332">
                  <c:v>-1.1298000000000001E-2</c:v>
                </c:pt>
                <c:pt idx="20333">
                  <c:v>-1.1305000000000001E-2</c:v>
                </c:pt>
                <c:pt idx="20334">
                  <c:v>-1.1311E-2</c:v>
                </c:pt>
                <c:pt idx="20335">
                  <c:v>-1.1324000000000001E-2</c:v>
                </c:pt>
                <c:pt idx="20336">
                  <c:v>-1.1331000000000001E-2</c:v>
                </c:pt>
                <c:pt idx="20337">
                  <c:v>-1.1338000000000001E-2</c:v>
                </c:pt>
                <c:pt idx="20338">
                  <c:v>-1.1344E-2</c:v>
                </c:pt>
                <c:pt idx="20339">
                  <c:v>-1.1344E-2</c:v>
                </c:pt>
                <c:pt idx="20340">
                  <c:v>-1.1351E-2</c:v>
                </c:pt>
                <c:pt idx="20341">
                  <c:v>-1.1351E-2</c:v>
                </c:pt>
                <c:pt idx="20342">
                  <c:v>-1.1351E-2</c:v>
                </c:pt>
                <c:pt idx="20343">
                  <c:v>-1.1351E-2</c:v>
                </c:pt>
                <c:pt idx="20344">
                  <c:v>-1.1351E-2</c:v>
                </c:pt>
                <c:pt idx="20345">
                  <c:v>-1.1344E-2</c:v>
                </c:pt>
                <c:pt idx="20346">
                  <c:v>-1.1344E-2</c:v>
                </c:pt>
                <c:pt idx="20347">
                  <c:v>-1.1338000000000001E-2</c:v>
                </c:pt>
                <c:pt idx="20348">
                  <c:v>-1.1331000000000001E-2</c:v>
                </c:pt>
                <c:pt idx="20349">
                  <c:v>-1.1324000000000001E-2</c:v>
                </c:pt>
                <c:pt idx="20350">
                  <c:v>-1.1318E-2</c:v>
                </c:pt>
                <c:pt idx="20351">
                  <c:v>-1.1311E-2</c:v>
                </c:pt>
                <c:pt idx="20352">
                  <c:v>-1.1305000000000001E-2</c:v>
                </c:pt>
                <c:pt idx="20353">
                  <c:v>-1.1298000000000001E-2</c:v>
                </c:pt>
                <c:pt idx="20354">
                  <c:v>-1.1291000000000001E-2</c:v>
                </c:pt>
                <c:pt idx="20355">
                  <c:v>-1.1278E-2</c:v>
                </c:pt>
                <c:pt idx="20356">
                  <c:v>-1.1272000000000001E-2</c:v>
                </c:pt>
                <c:pt idx="20357">
                  <c:v>-1.1265000000000001E-2</c:v>
                </c:pt>
                <c:pt idx="20358">
                  <c:v>-1.1259E-2</c:v>
                </c:pt>
                <c:pt idx="20359">
                  <c:v>-1.1259E-2</c:v>
                </c:pt>
                <c:pt idx="20360">
                  <c:v>-1.1252E-2</c:v>
                </c:pt>
                <c:pt idx="20361">
                  <c:v>-1.1245E-2</c:v>
                </c:pt>
                <c:pt idx="20362">
                  <c:v>-1.1245E-2</c:v>
                </c:pt>
                <c:pt idx="20363">
                  <c:v>-1.1245E-2</c:v>
                </c:pt>
                <c:pt idx="20364">
                  <c:v>-1.1245E-2</c:v>
                </c:pt>
                <c:pt idx="20365">
                  <c:v>-1.1245E-2</c:v>
                </c:pt>
                <c:pt idx="20366">
                  <c:v>-1.1245E-2</c:v>
                </c:pt>
                <c:pt idx="20367">
                  <c:v>-1.1252E-2</c:v>
                </c:pt>
                <c:pt idx="20368">
                  <c:v>-1.1252E-2</c:v>
                </c:pt>
                <c:pt idx="20369">
                  <c:v>-1.1259E-2</c:v>
                </c:pt>
                <c:pt idx="20370">
                  <c:v>-1.1265000000000001E-2</c:v>
                </c:pt>
                <c:pt idx="20371">
                  <c:v>-1.1272000000000001E-2</c:v>
                </c:pt>
                <c:pt idx="20372">
                  <c:v>-1.1278E-2</c:v>
                </c:pt>
                <c:pt idx="20373">
                  <c:v>-1.1278E-2</c:v>
                </c:pt>
                <c:pt idx="20374">
                  <c:v>-1.1285E-2</c:v>
                </c:pt>
                <c:pt idx="20375">
                  <c:v>-1.1291000000000001E-2</c:v>
                </c:pt>
                <c:pt idx="20376">
                  <c:v>-1.1305000000000001E-2</c:v>
                </c:pt>
                <c:pt idx="20377">
                  <c:v>-1.1305000000000001E-2</c:v>
                </c:pt>
                <c:pt idx="20378">
                  <c:v>-1.1311E-2</c:v>
                </c:pt>
                <c:pt idx="20379">
                  <c:v>-1.1318E-2</c:v>
                </c:pt>
                <c:pt idx="20380">
                  <c:v>-1.1324000000000001E-2</c:v>
                </c:pt>
                <c:pt idx="20381">
                  <c:v>-1.1324000000000001E-2</c:v>
                </c:pt>
                <c:pt idx="20382">
                  <c:v>-1.1331000000000001E-2</c:v>
                </c:pt>
                <c:pt idx="20383">
                  <c:v>-1.1331000000000001E-2</c:v>
                </c:pt>
                <c:pt idx="20384">
                  <c:v>-1.1331000000000001E-2</c:v>
                </c:pt>
                <c:pt idx="20385">
                  <c:v>-1.1331000000000001E-2</c:v>
                </c:pt>
                <c:pt idx="20386">
                  <c:v>-1.1338000000000001E-2</c:v>
                </c:pt>
                <c:pt idx="20387">
                  <c:v>-1.1331000000000001E-2</c:v>
                </c:pt>
                <c:pt idx="20388">
                  <c:v>-1.1331000000000001E-2</c:v>
                </c:pt>
                <c:pt idx="20389">
                  <c:v>-1.1324000000000001E-2</c:v>
                </c:pt>
                <c:pt idx="20390">
                  <c:v>-1.1318E-2</c:v>
                </c:pt>
                <c:pt idx="20391">
                  <c:v>-1.1311E-2</c:v>
                </c:pt>
                <c:pt idx="20392">
                  <c:v>-1.1311E-2</c:v>
                </c:pt>
                <c:pt idx="20393">
                  <c:v>-1.1298000000000001E-2</c:v>
                </c:pt>
                <c:pt idx="20394">
                  <c:v>-1.1291000000000001E-2</c:v>
                </c:pt>
                <c:pt idx="20395">
                  <c:v>-1.1285E-2</c:v>
                </c:pt>
                <c:pt idx="20396">
                  <c:v>-1.1278E-2</c:v>
                </c:pt>
                <c:pt idx="20397">
                  <c:v>-1.1265000000000001E-2</c:v>
                </c:pt>
                <c:pt idx="20398">
                  <c:v>-1.1259E-2</c:v>
                </c:pt>
                <c:pt idx="20399">
                  <c:v>-1.1252E-2</c:v>
                </c:pt>
                <c:pt idx="20400">
                  <c:v>-1.1239000000000001E-2</c:v>
                </c:pt>
                <c:pt idx="20401">
                  <c:v>-1.1232000000000001E-2</c:v>
                </c:pt>
                <c:pt idx="20402">
                  <c:v>-1.1226E-2</c:v>
                </c:pt>
                <c:pt idx="20403">
                  <c:v>-1.1219E-2</c:v>
                </c:pt>
                <c:pt idx="20404">
                  <c:v>-1.1212E-2</c:v>
                </c:pt>
                <c:pt idx="20405">
                  <c:v>-1.1206000000000001E-2</c:v>
                </c:pt>
                <c:pt idx="20406">
                  <c:v>-1.1199000000000001E-2</c:v>
                </c:pt>
                <c:pt idx="20407">
                  <c:v>-1.1193E-2</c:v>
                </c:pt>
                <c:pt idx="20408">
                  <c:v>-1.1193E-2</c:v>
                </c:pt>
                <c:pt idx="20409">
                  <c:v>-1.1186E-2</c:v>
                </c:pt>
                <c:pt idx="20410">
                  <c:v>-1.1186E-2</c:v>
                </c:pt>
                <c:pt idx="20411">
                  <c:v>-1.1186E-2</c:v>
                </c:pt>
                <c:pt idx="20412">
                  <c:v>-1.1186E-2</c:v>
                </c:pt>
                <c:pt idx="20413">
                  <c:v>-1.1186E-2</c:v>
                </c:pt>
                <c:pt idx="20414">
                  <c:v>-1.1193E-2</c:v>
                </c:pt>
                <c:pt idx="20415">
                  <c:v>-1.1193E-2</c:v>
                </c:pt>
                <c:pt idx="20416">
                  <c:v>-1.1199000000000001E-2</c:v>
                </c:pt>
                <c:pt idx="20417">
                  <c:v>-1.1199000000000001E-2</c:v>
                </c:pt>
                <c:pt idx="20418">
                  <c:v>-1.1206000000000001E-2</c:v>
                </c:pt>
                <c:pt idx="20419">
                  <c:v>-1.1212E-2</c:v>
                </c:pt>
                <c:pt idx="20420">
                  <c:v>-1.1219E-2</c:v>
                </c:pt>
                <c:pt idx="20421">
                  <c:v>-1.1226E-2</c:v>
                </c:pt>
                <c:pt idx="20422">
                  <c:v>-1.1226E-2</c:v>
                </c:pt>
                <c:pt idx="20423">
                  <c:v>-1.1232000000000001E-2</c:v>
                </c:pt>
                <c:pt idx="20424">
                  <c:v>-1.1239000000000001E-2</c:v>
                </c:pt>
                <c:pt idx="20425">
                  <c:v>-1.1245E-2</c:v>
                </c:pt>
                <c:pt idx="20426">
                  <c:v>-1.1252E-2</c:v>
                </c:pt>
                <c:pt idx="20427">
                  <c:v>-1.1252E-2</c:v>
                </c:pt>
                <c:pt idx="20428">
                  <c:v>-1.1259E-2</c:v>
                </c:pt>
                <c:pt idx="20429">
                  <c:v>-1.1265000000000001E-2</c:v>
                </c:pt>
                <c:pt idx="20430">
                  <c:v>-1.1265000000000001E-2</c:v>
                </c:pt>
                <c:pt idx="20431">
                  <c:v>-1.1265000000000001E-2</c:v>
                </c:pt>
                <c:pt idx="20432">
                  <c:v>-1.1272000000000001E-2</c:v>
                </c:pt>
                <c:pt idx="20433">
                  <c:v>-1.1272000000000001E-2</c:v>
                </c:pt>
                <c:pt idx="20434">
                  <c:v>-1.1272000000000001E-2</c:v>
                </c:pt>
                <c:pt idx="20435">
                  <c:v>-1.1272000000000001E-2</c:v>
                </c:pt>
                <c:pt idx="20436">
                  <c:v>-1.1272000000000001E-2</c:v>
                </c:pt>
                <c:pt idx="20437">
                  <c:v>-1.1272000000000001E-2</c:v>
                </c:pt>
                <c:pt idx="20438">
                  <c:v>-1.1272000000000001E-2</c:v>
                </c:pt>
                <c:pt idx="20439">
                  <c:v>-1.1272000000000001E-2</c:v>
                </c:pt>
                <c:pt idx="20440">
                  <c:v>-1.1272000000000001E-2</c:v>
                </c:pt>
                <c:pt idx="20441">
                  <c:v>-1.1265000000000001E-2</c:v>
                </c:pt>
                <c:pt idx="20442">
                  <c:v>-1.1265000000000001E-2</c:v>
                </c:pt>
                <c:pt idx="20443">
                  <c:v>-1.1265000000000001E-2</c:v>
                </c:pt>
                <c:pt idx="20444">
                  <c:v>-1.1265000000000001E-2</c:v>
                </c:pt>
                <c:pt idx="20445">
                  <c:v>-1.1259E-2</c:v>
                </c:pt>
                <c:pt idx="20446">
                  <c:v>-1.1259E-2</c:v>
                </c:pt>
                <c:pt idx="20447">
                  <c:v>-1.1259E-2</c:v>
                </c:pt>
                <c:pt idx="20448">
                  <c:v>-1.1252E-2</c:v>
                </c:pt>
                <c:pt idx="20449">
                  <c:v>-1.1252E-2</c:v>
                </c:pt>
                <c:pt idx="20450">
                  <c:v>-1.1252E-2</c:v>
                </c:pt>
                <c:pt idx="20451">
                  <c:v>-1.1252E-2</c:v>
                </c:pt>
                <c:pt idx="20452">
                  <c:v>-1.1252E-2</c:v>
                </c:pt>
                <c:pt idx="20453">
                  <c:v>-1.1245E-2</c:v>
                </c:pt>
                <c:pt idx="20454">
                  <c:v>-1.1245E-2</c:v>
                </c:pt>
                <c:pt idx="20455">
                  <c:v>-1.1245E-2</c:v>
                </c:pt>
                <c:pt idx="20456">
                  <c:v>-1.1245E-2</c:v>
                </c:pt>
                <c:pt idx="20457">
                  <c:v>-1.1239000000000001E-2</c:v>
                </c:pt>
                <c:pt idx="20458">
                  <c:v>-1.1239000000000001E-2</c:v>
                </c:pt>
                <c:pt idx="20459">
                  <c:v>-1.1239000000000001E-2</c:v>
                </c:pt>
                <c:pt idx="20460">
                  <c:v>-1.1239000000000001E-2</c:v>
                </c:pt>
                <c:pt idx="20461">
                  <c:v>-1.1232000000000001E-2</c:v>
                </c:pt>
                <c:pt idx="20462">
                  <c:v>-1.1232000000000001E-2</c:v>
                </c:pt>
                <c:pt idx="20463">
                  <c:v>-1.1232000000000001E-2</c:v>
                </c:pt>
                <c:pt idx="20464">
                  <c:v>-1.1226E-2</c:v>
                </c:pt>
                <c:pt idx="20465">
                  <c:v>-1.1226E-2</c:v>
                </c:pt>
                <c:pt idx="20466">
                  <c:v>-1.1219E-2</c:v>
                </c:pt>
                <c:pt idx="20467">
                  <c:v>-1.1219E-2</c:v>
                </c:pt>
                <c:pt idx="20468">
                  <c:v>-1.1219E-2</c:v>
                </c:pt>
                <c:pt idx="20469">
                  <c:v>-1.1212E-2</c:v>
                </c:pt>
                <c:pt idx="20470">
                  <c:v>-1.1206000000000001E-2</c:v>
                </c:pt>
                <c:pt idx="20471">
                  <c:v>-1.1206000000000001E-2</c:v>
                </c:pt>
                <c:pt idx="20472">
                  <c:v>-1.1206000000000001E-2</c:v>
                </c:pt>
                <c:pt idx="20473">
                  <c:v>-1.1199000000000001E-2</c:v>
                </c:pt>
                <c:pt idx="20474">
                  <c:v>-1.1193E-2</c:v>
                </c:pt>
                <c:pt idx="20475">
                  <c:v>-1.1193E-2</c:v>
                </c:pt>
                <c:pt idx="20476">
                  <c:v>-1.1193E-2</c:v>
                </c:pt>
                <c:pt idx="20477">
                  <c:v>-1.1186E-2</c:v>
                </c:pt>
                <c:pt idx="20478">
                  <c:v>-1.1186E-2</c:v>
                </c:pt>
                <c:pt idx="20479">
                  <c:v>-1.1186E-2</c:v>
                </c:pt>
                <c:pt idx="20480">
                  <c:v>-1.1186E-2</c:v>
                </c:pt>
                <c:pt idx="20481">
                  <c:v>-1.1186E-2</c:v>
                </c:pt>
                <c:pt idx="20482">
                  <c:v>-1.1186E-2</c:v>
                </c:pt>
                <c:pt idx="20483">
                  <c:v>-1.1186E-2</c:v>
                </c:pt>
                <c:pt idx="20484">
                  <c:v>-1.1186E-2</c:v>
                </c:pt>
                <c:pt idx="20485">
                  <c:v>-1.1186E-2</c:v>
                </c:pt>
                <c:pt idx="20486">
                  <c:v>-1.1186E-2</c:v>
                </c:pt>
                <c:pt idx="20487">
                  <c:v>-1.1186E-2</c:v>
                </c:pt>
                <c:pt idx="20488">
                  <c:v>-1.1186E-2</c:v>
                </c:pt>
                <c:pt idx="20489">
                  <c:v>-1.1186E-2</c:v>
                </c:pt>
                <c:pt idx="20490">
                  <c:v>-1.1186E-2</c:v>
                </c:pt>
                <c:pt idx="20491">
                  <c:v>-1.1186E-2</c:v>
                </c:pt>
                <c:pt idx="20492">
                  <c:v>-1.1186E-2</c:v>
                </c:pt>
                <c:pt idx="20493">
                  <c:v>-1.1186E-2</c:v>
                </c:pt>
                <c:pt idx="20494">
                  <c:v>-1.1186E-2</c:v>
                </c:pt>
                <c:pt idx="20495">
                  <c:v>-1.1186E-2</c:v>
                </c:pt>
                <c:pt idx="20496">
                  <c:v>-1.1186E-2</c:v>
                </c:pt>
                <c:pt idx="20497">
                  <c:v>-1.1186E-2</c:v>
                </c:pt>
                <c:pt idx="20498">
                  <c:v>-1.1186E-2</c:v>
                </c:pt>
                <c:pt idx="20499">
                  <c:v>-1.1186E-2</c:v>
                </c:pt>
                <c:pt idx="20500">
                  <c:v>-1.1186E-2</c:v>
                </c:pt>
                <c:pt idx="20501">
                  <c:v>-1.1179E-2</c:v>
                </c:pt>
                <c:pt idx="20502">
                  <c:v>-1.1179E-2</c:v>
                </c:pt>
                <c:pt idx="20503">
                  <c:v>-1.1179E-2</c:v>
                </c:pt>
                <c:pt idx="20504">
                  <c:v>-1.1179E-2</c:v>
                </c:pt>
                <c:pt idx="20505">
                  <c:v>-1.1173000000000001E-2</c:v>
                </c:pt>
                <c:pt idx="20506">
                  <c:v>-1.1173000000000001E-2</c:v>
                </c:pt>
                <c:pt idx="20507">
                  <c:v>-1.1173000000000001E-2</c:v>
                </c:pt>
                <c:pt idx="20508">
                  <c:v>-1.1173000000000001E-2</c:v>
                </c:pt>
                <c:pt idx="20509">
                  <c:v>-1.1166000000000001E-2</c:v>
                </c:pt>
                <c:pt idx="20510">
                  <c:v>-1.1166000000000001E-2</c:v>
                </c:pt>
                <c:pt idx="20511">
                  <c:v>-1.1166000000000001E-2</c:v>
                </c:pt>
                <c:pt idx="20512">
                  <c:v>-1.1166000000000001E-2</c:v>
                </c:pt>
                <c:pt idx="20513">
                  <c:v>-1.1166000000000001E-2</c:v>
                </c:pt>
                <c:pt idx="20514">
                  <c:v>-1.1173000000000001E-2</c:v>
                </c:pt>
                <c:pt idx="20515">
                  <c:v>-1.1173000000000001E-2</c:v>
                </c:pt>
                <c:pt idx="20516">
                  <c:v>-1.1173000000000001E-2</c:v>
                </c:pt>
                <c:pt idx="20517">
                  <c:v>-1.1173000000000001E-2</c:v>
                </c:pt>
                <c:pt idx="20518">
                  <c:v>-1.1179E-2</c:v>
                </c:pt>
                <c:pt idx="20519">
                  <c:v>-1.1179E-2</c:v>
                </c:pt>
                <c:pt idx="20520">
                  <c:v>-1.1186E-2</c:v>
                </c:pt>
                <c:pt idx="20521">
                  <c:v>-1.1186E-2</c:v>
                </c:pt>
                <c:pt idx="20522">
                  <c:v>-1.1193E-2</c:v>
                </c:pt>
                <c:pt idx="20523">
                  <c:v>-1.1193E-2</c:v>
                </c:pt>
                <c:pt idx="20524">
                  <c:v>-1.1199000000000001E-2</c:v>
                </c:pt>
                <c:pt idx="20525">
                  <c:v>-1.1199000000000001E-2</c:v>
                </c:pt>
                <c:pt idx="20526">
                  <c:v>-1.1206000000000001E-2</c:v>
                </c:pt>
                <c:pt idx="20527">
                  <c:v>-1.1206000000000001E-2</c:v>
                </c:pt>
                <c:pt idx="20528">
                  <c:v>-1.1206000000000001E-2</c:v>
                </c:pt>
                <c:pt idx="20529">
                  <c:v>-1.1206000000000001E-2</c:v>
                </c:pt>
                <c:pt idx="20530">
                  <c:v>-1.1206000000000001E-2</c:v>
                </c:pt>
                <c:pt idx="20531">
                  <c:v>-1.1206000000000001E-2</c:v>
                </c:pt>
                <c:pt idx="20532">
                  <c:v>-1.1206000000000001E-2</c:v>
                </c:pt>
                <c:pt idx="20533">
                  <c:v>-1.1206000000000001E-2</c:v>
                </c:pt>
                <c:pt idx="20534">
                  <c:v>-1.1206000000000001E-2</c:v>
                </c:pt>
                <c:pt idx="20535">
                  <c:v>-1.1199000000000001E-2</c:v>
                </c:pt>
                <c:pt idx="20536">
                  <c:v>-1.1199000000000001E-2</c:v>
                </c:pt>
                <c:pt idx="20537">
                  <c:v>-1.1193E-2</c:v>
                </c:pt>
                <c:pt idx="20538">
                  <c:v>-1.1186E-2</c:v>
                </c:pt>
                <c:pt idx="20539">
                  <c:v>-1.1186E-2</c:v>
                </c:pt>
                <c:pt idx="20540">
                  <c:v>-1.1179E-2</c:v>
                </c:pt>
                <c:pt idx="20541">
                  <c:v>-1.1173000000000001E-2</c:v>
                </c:pt>
                <c:pt idx="20542">
                  <c:v>-1.1166000000000001E-2</c:v>
                </c:pt>
                <c:pt idx="20543">
                  <c:v>-1.116E-2</c:v>
                </c:pt>
                <c:pt idx="20544">
                  <c:v>-1.1153E-2</c:v>
                </c:pt>
                <c:pt idx="20545">
                  <c:v>-1.1153E-2</c:v>
                </c:pt>
                <c:pt idx="20546">
                  <c:v>-1.1147000000000001E-2</c:v>
                </c:pt>
                <c:pt idx="20547">
                  <c:v>-1.1140000000000001E-2</c:v>
                </c:pt>
                <c:pt idx="20548">
                  <c:v>-1.1133000000000001E-2</c:v>
                </c:pt>
                <c:pt idx="20549">
                  <c:v>-1.1133000000000001E-2</c:v>
                </c:pt>
                <c:pt idx="20550">
                  <c:v>-1.1127E-2</c:v>
                </c:pt>
                <c:pt idx="20551">
                  <c:v>-1.112E-2</c:v>
                </c:pt>
                <c:pt idx="20552">
                  <c:v>-1.112E-2</c:v>
                </c:pt>
                <c:pt idx="20553">
                  <c:v>-1.112E-2</c:v>
                </c:pt>
                <c:pt idx="20554">
                  <c:v>-1.112E-2</c:v>
                </c:pt>
                <c:pt idx="20555">
                  <c:v>-1.1114000000000001E-2</c:v>
                </c:pt>
                <c:pt idx="20556">
                  <c:v>-1.112E-2</c:v>
                </c:pt>
                <c:pt idx="20557">
                  <c:v>-1.1114000000000001E-2</c:v>
                </c:pt>
                <c:pt idx="20558">
                  <c:v>-1.112E-2</c:v>
                </c:pt>
                <c:pt idx="20559">
                  <c:v>-1.112E-2</c:v>
                </c:pt>
                <c:pt idx="20560">
                  <c:v>-1.112E-2</c:v>
                </c:pt>
                <c:pt idx="20561">
                  <c:v>-1.112E-2</c:v>
                </c:pt>
                <c:pt idx="20562">
                  <c:v>-1.1127E-2</c:v>
                </c:pt>
                <c:pt idx="20563">
                  <c:v>-1.1127E-2</c:v>
                </c:pt>
                <c:pt idx="20564">
                  <c:v>-1.1127E-2</c:v>
                </c:pt>
                <c:pt idx="20565">
                  <c:v>-1.1127E-2</c:v>
                </c:pt>
                <c:pt idx="20566">
                  <c:v>-1.1127E-2</c:v>
                </c:pt>
                <c:pt idx="20567">
                  <c:v>-1.1133000000000001E-2</c:v>
                </c:pt>
                <c:pt idx="20568">
                  <c:v>-1.1133000000000001E-2</c:v>
                </c:pt>
                <c:pt idx="20569">
                  <c:v>-1.1133000000000001E-2</c:v>
                </c:pt>
                <c:pt idx="20570">
                  <c:v>-1.1133000000000001E-2</c:v>
                </c:pt>
                <c:pt idx="20571">
                  <c:v>-1.1133000000000001E-2</c:v>
                </c:pt>
                <c:pt idx="20572">
                  <c:v>-1.1133000000000001E-2</c:v>
                </c:pt>
                <c:pt idx="20573">
                  <c:v>-1.1133000000000001E-2</c:v>
                </c:pt>
                <c:pt idx="20574">
                  <c:v>-1.1127E-2</c:v>
                </c:pt>
                <c:pt idx="20575">
                  <c:v>-1.1127E-2</c:v>
                </c:pt>
                <c:pt idx="20576">
                  <c:v>-1.1127E-2</c:v>
                </c:pt>
                <c:pt idx="20577">
                  <c:v>-1.112E-2</c:v>
                </c:pt>
                <c:pt idx="20578">
                  <c:v>-1.112E-2</c:v>
                </c:pt>
                <c:pt idx="20579">
                  <c:v>-1.1114000000000001E-2</c:v>
                </c:pt>
                <c:pt idx="20580">
                  <c:v>-1.1114000000000001E-2</c:v>
                </c:pt>
                <c:pt idx="20581">
                  <c:v>-1.1107000000000001E-2</c:v>
                </c:pt>
                <c:pt idx="20582">
                  <c:v>-1.11E-2</c:v>
                </c:pt>
                <c:pt idx="20583">
                  <c:v>-1.11E-2</c:v>
                </c:pt>
                <c:pt idx="20584">
                  <c:v>-1.1094E-2</c:v>
                </c:pt>
                <c:pt idx="20585">
                  <c:v>-1.1087E-2</c:v>
                </c:pt>
                <c:pt idx="20586">
                  <c:v>-1.1087E-2</c:v>
                </c:pt>
                <c:pt idx="20587">
                  <c:v>-1.1081000000000001E-2</c:v>
                </c:pt>
                <c:pt idx="20588">
                  <c:v>-1.1081000000000001E-2</c:v>
                </c:pt>
                <c:pt idx="20589">
                  <c:v>-1.1074000000000001E-2</c:v>
                </c:pt>
                <c:pt idx="20590">
                  <c:v>-1.1074000000000001E-2</c:v>
                </c:pt>
                <c:pt idx="20591">
                  <c:v>-1.1074000000000001E-2</c:v>
                </c:pt>
                <c:pt idx="20592">
                  <c:v>-1.1068E-2</c:v>
                </c:pt>
                <c:pt idx="20593">
                  <c:v>-1.1068E-2</c:v>
                </c:pt>
                <c:pt idx="20594">
                  <c:v>-1.1068E-2</c:v>
                </c:pt>
                <c:pt idx="20595">
                  <c:v>-1.1068E-2</c:v>
                </c:pt>
                <c:pt idx="20596">
                  <c:v>-1.1068E-2</c:v>
                </c:pt>
                <c:pt idx="20597">
                  <c:v>-1.1068E-2</c:v>
                </c:pt>
                <c:pt idx="20598">
                  <c:v>-1.1068E-2</c:v>
                </c:pt>
                <c:pt idx="20599">
                  <c:v>-1.1074000000000001E-2</c:v>
                </c:pt>
                <c:pt idx="20600">
                  <c:v>-1.1074000000000001E-2</c:v>
                </c:pt>
                <c:pt idx="20601">
                  <c:v>-1.1074000000000001E-2</c:v>
                </c:pt>
                <c:pt idx="20602">
                  <c:v>-1.1081000000000001E-2</c:v>
                </c:pt>
                <c:pt idx="20603">
                  <c:v>-1.1081000000000001E-2</c:v>
                </c:pt>
                <c:pt idx="20604">
                  <c:v>-1.1081000000000001E-2</c:v>
                </c:pt>
                <c:pt idx="20605">
                  <c:v>-1.1087E-2</c:v>
                </c:pt>
                <c:pt idx="20606">
                  <c:v>-1.1087E-2</c:v>
                </c:pt>
                <c:pt idx="20607">
                  <c:v>-1.1087E-2</c:v>
                </c:pt>
                <c:pt idx="20608">
                  <c:v>-1.1094E-2</c:v>
                </c:pt>
                <c:pt idx="20609">
                  <c:v>-1.1094E-2</c:v>
                </c:pt>
                <c:pt idx="20610">
                  <c:v>-1.1094E-2</c:v>
                </c:pt>
                <c:pt idx="20611">
                  <c:v>-1.1094E-2</c:v>
                </c:pt>
                <c:pt idx="20612">
                  <c:v>-1.1094E-2</c:v>
                </c:pt>
                <c:pt idx="20613">
                  <c:v>-1.1094E-2</c:v>
                </c:pt>
                <c:pt idx="20614">
                  <c:v>-1.1094E-2</c:v>
                </c:pt>
                <c:pt idx="20615">
                  <c:v>-1.1094E-2</c:v>
                </c:pt>
                <c:pt idx="20616">
                  <c:v>-1.1094E-2</c:v>
                </c:pt>
                <c:pt idx="20617">
                  <c:v>-1.1087E-2</c:v>
                </c:pt>
                <c:pt idx="20618">
                  <c:v>-1.1087E-2</c:v>
                </c:pt>
                <c:pt idx="20619">
                  <c:v>-1.1087E-2</c:v>
                </c:pt>
                <c:pt idx="20620">
                  <c:v>-1.1081000000000001E-2</c:v>
                </c:pt>
                <c:pt idx="20621">
                  <c:v>-1.1081000000000001E-2</c:v>
                </c:pt>
                <c:pt idx="20622">
                  <c:v>-1.1074000000000001E-2</c:v>
                </c:pt>
                <c:pt idx="20623">
                  <c:v>-1.1068E-2</c:v>
                </c:pt>
                <c:pt idx="20624">
                  <c:v>-1.1068E-2</c:v>
                </c:pt>
                <c:pt idx="20625">
                  <c:v>-1.1061E-2</c:v>
                </c:pt>
                <c:pt idx="20626">
                  <c:v>-1.1061E-2</c:v>
                </c:pt>
                <c:pt idx="20627">
                  <c:v>-1.1054E-2</c:v>
                </c:pt>
                <c:pt idx="20628">
                  <c:v>-1.1054E-2</c:v>
                </c:pt>
                <c:pt idx="20629">
                  <c:v>-1.1048000000000001E-2</c:v>
                </c:pt>
                <c:pt idx="20630">
                  <c:v>-1.1048000000000001E-2</c:v>
                </c:pt>
                <c:pt idx="20631">
                  <c:v>-1.1048000000000001E-2</c:v>
                </c:pt>
                <c:pt idx="20632">
                  <c:v>-1.1048000000000001E-2</c:v>
                </c:pt>
                <c:pt idx="20633">
                  <c:v>-1.1041E-2</c:v>
                </c:pt>
                <c:pt idx="20634">
                  <c:v>-1.1041E-2</c:v>
                </c:pt>
                <c:pt idx="20635">
                  <c:v>-1.1041E-2</c:v>
                </c:pt>
                <c:pt idx="20636">
                  <c:v>-1.1041E-2</c:v>
                </c:pt>
                <c:pt idx="20637">
                  <c:v>-1.1041E-2</c:v>
                </c:pt>
                <c:pt idx="20638">
                  <c:v>-1.1048000000000001E-2</c:v>
                </c:pt>
                <c:pt idx="20639">
                  <c:v>-1.1048000000000001E-2</c:v>
                </c:pt>
                <c:pt idx="20640">
                  <c:v>-1.1048000000000001E-2</c:v>
                </c:pt>
                <c:pt idx="20641">
                  <c:v>-1.1054E-2</c:v>
                </c:pt>
                <c:pt idx="20642">
                  <c:v>-1.1054E-2</c:v>
                </c:pt>
                <c:pt idx="20643">
                  <c:v>-1.1061E-2</c:v>
                </c:pt>
                <c:pt idx="20644">
                  <c:v>-1.1068E-2</c:v>
                </c:pt>
                <c:pt idx="20645">
                  <c:v>-1.1068E-2</c:v>
                </c:pt>
                <c:pt idx="20646">
                  <c:v>-1.1068E-2</c:v>
                </c:pt>
                <c:pt idx="20647">
                  <c:v>-1.1074000000000001E-2</c:v>
                </c:pt>
                <c:pt idx="20648">
                  <c:v>-1.1081000000000001E-2</c:v>
                </c:pt>
                <c:pt idx="20649">
                  <c:v>-1.1081000000000001E-2</c:v>
                </c:pt>
                <c:pt idx="20650">
                  <c:v>-1.1081000000000001E-2</c:v>
                </c:pt>
                <c:pt idx="20651">
                  <c:v>-1.1081000000000001E-2</c:v>
                </c:pt>
                <c:pt idx="20652">
                  <c:v>-1.1087E-2</c:v>
                </c:pt>
                <c:pt idx="20653">
                  <c:v>-1.1087E-2</c:v>
                </c:pt>
                <c:pt idx="20654">
                  <c:v>-1.1087E-2</c:v>
                </c:pt>
                <c:pt idx="20655">
                  <c:v>-1.1087E-2</c:v>
                </c:pt>
                <c:pt idx="20656">
                  <c:v>-1.1087E-2</c:v>
                </c:pt>
                <c:pt idx="20657">
                  <c:v>-1.1087E-2</c:v>
                </c:pt>
                <c:pt idx="20658">
                  <c:v>-1.1087E-2</c:v>
                </c:pt>
                <c:pt idx="20659">
                  <c:v>-1.1081000000000001E-2</c:v>
                </c:pt>
                <c:pt idx="20660">
                  <c:v>-1.1081000000000001E-2</c:v>
                </c:pt>
                <c:pt idx="20661">
                  <c:v>-1.1081000000000001E-2</c:v>
                </c:pt>
                <c:pt idx="20662">
                  <c:v>-1.1074000000000001E-2</c:v>
                </c:pt>
                <c:pt idx="20663">
                  <c:v>-1.1074000000000001E-2</c:v>
                </c:pt>
                <c:pt idx="20664">
                  <c:v>-1.1074000000000001E-2</c:v>
                </c:pt>
                <c:pt idx="20665">
                  <c:v>-1.1068E-2</c:v>
                </c:pt>
                <c:pt idx="20666">
                  <c:v>-1.1061E-2</c:v>
                </c:pt>
                <c:pt idx="20667">
                  <c:v>-1.1061E-2</c:v>
                </c:pt>
                <c:pt idx="20668">
                  <c:v>-1.1054E-2</c:v>
                </c:pt>
                <c:pt idx="20669">
                  <c:v>-1.1054E-2</c:v>
                </c:pt>
                <c:pt idx="20670">
                  <c:v>-1.1048000000000001E-2</c:v>
                </c:pt>
                <c:pt idx="20671">
                  <c:v>-1.1048000000000001E-2</c:v>
                </c:pt>
                <c:pt idx="20672">
                  <c:v>-1.1041E-2</c:v>
                </c:pt>
                <c:pt idx="20673">
                  <c:v>-1.1041E-2</c:v>
                </c:pt>
                <c:pt idx="20674">
                  <c:v>-1.1035E-2</c:v>
                </c:pt>
                <c:pt idx="20675">
                  <c:v>-1.1035E-2</c:v>
                </c:pt>
                <c:pt idx="20676">
                  <c:v>-1.1035E-2</c:v>
                </c:pt>
                <c:pt idx="20677">
                  <c:v>-1.1028E-2</c:v>
                </c:pt>
                <c:pt idx="20678">
                  <c:v>-1.1028E-2</c:v>
                </c:pt>
                <c:pt idx="20679">
                  <c:v>-1.1021E-2</c:v>
                </c:pt>
                <c:pt idx="20680">
                  <c:v>-1.1021E-2</c:v>
                </c:pt>
                <c:pt idx="20681">
                  <c:v>-1.1015E-2</c:v>
                </c:pt>
                <c:pt idx="20682">
                  <c:v>-1.1015E-2</c:v>
                </c:pt>
                <c:pt idx="20683">
                  <c:v>-1.1008E-2</c:v>
                </c:pt>
                <c:pt idx="20684">
                  <c:v>-1.1008E-2</c:v>
                </c:pt>
                <c:pt idx="20685">
                  <c:v>-1.1008E-2</c:v>
                </c:pt>
                <c:pt idx="20686">
                  <c:v>-1.1002E-2</c:v>
                </c:pt>
                <c:pt idx="20687">
                  <c:v>-1.1002E-2</c:v>
                </c:pt>
                <c:pt idx="20688">
                  <c:v>-1.0995E-2</c:v>
                </c:pt>
                <c:pt idx="20689">
                  <c:v>-1.0995E-2</c:v>
                </c:pt>
                <c:pt idx="20690">
                  <c:v>-1.0995E-2</c:v>
                </c:pt>
                <c:pt idx="20691">
                  <c:v>-1.0988E-2</c:v>
                </c:pt>
                <c:pt idx="20692">
                  <c:v>-1.0988E-2</c:v>
                </c:pt>
                <c:pt idx="20693">
                  <c:v>-1.0982E-2</c:v>
                </c:pt>
                <c:pt idx="20694">
                  <c:v>-1.0982E-2</c:v>
                </c:pt>
                <c:pt idx="20695">
                  <c:v>-1.0975E-2</c:v>
                </c:pt>
                <c:pt idx="20696">
                  <c:v>-1.0975E-2</c:v>
                </c:pt>
                <c:pt idx="20697">
                  <c:v>-1.0975E-2</c:v>
                </c:pt>
                <c:pt idx="20698">
                  <c:v>-1.0975E-2</c:v>
                </c:pt>
                <c:pt idx="20699">
                  <c:v>-1.0975E-2</c:v>
                </c:pt>
                <c:pt idx="20700">
                  <c:v>-1.0975E-2</c:v>
                </c:pt>
                <c:pt idx="20701">
                  <c:v>-1.0969E-2</c:v>
                </c:pt>
                <c:pt idx="20702">
                  <c:v>-1.0975E-2</c:v>
                </c:pt>
                <c:pt idx="20703">
                  <c:v>-1.0975E-2</c:v>
                </c:pt>
                <c:pt idx="20704">
                  <c:v>-1.0975E-2</c:v>
                </c:pt>
                <c:pt idx="20705">
                  <c:v>-1.0975E-2</c:v>
                </c:pt>
                <c:pt idx="20706">
                  <c:v>-1.0975E-2</c:v>
                </c:pt>
                <c:pt idx="20707">
                  <c:v>-1.0975E-2</c:v>
                </c:pt>
                <c:pt idx="20708">
                  <c:v>-1.0982E-2</c:v>
                </c:pt>
                <c:pt idx="20709">
                  <c:v>-1.0982E-2</c:v>
                </c:pt>
                <c:pt idx="20710">
                  <c:v>-1.0982E-2</c:v>
                </c:pt>
                <c:pt idx="20711">
                  <c:v>-1.0988E-2</c:v>
                </c:pt>
                <c:pt idx="20712">
                  <c:v>-1.0988E-2</c:v>
                </c:pt>
                <c:pt idx="20713">
                  <c:v>-1.0988E-2</c:v>
                </c:pt>
                <c:pt idx="20714">
                  <c:v>-1.0988E-2</c:v>
                </c:pt>
                <c:pt idx="20715">
                  <c:v>-1.0995E-2</c:v>
                </c:pt>
                <c:pt idx="20716">
                  <c:v>-1.0995E-2</c:v>
                </c:pt>
                <c:pt idx="20717">
                  <c:v>-1.0995E-2</c:v>
                </c:pt>
                <c:pt idx="20718">
                  <c:v>-1.0995E-2</c:v>
                </c:pt>
                <c:pt idx="20719">
                  <c:v>-1.0995E-2</c:v>
                </c:pt>
                <c:pt idx="20720">
                  <c:v>-1.0995E-2</c:v>
                </c:pt>
                <c:pt idx="20721">
                  <c:v>-1.0995E-2</c:v>
                </c:pt>
                <c:pt idx="20722">
                  <c:v>-1.0995E-2</c:v>
                </c:pt>
                <c:pt idx="20723">
                  <c:v>-1.0995E-2</c:v>
                </c:pt>
                <c:pt idx="20724">
                  <c:v>-1.0995E-2</c:v>
                </c:pt>
                <c:pt idx="20725">
                  <c:v>-1.0988E-2</c:v>
                </c:pt>
                <c:pt idx="20726">
                  <c:v>-1.0988E-2</c:v>
                </c:pt>
                <c:pt idx="20727">
                  <c:v>-1.0988E-2</c:v>
                </c:pt>
                <c:pt idx="20728">
                  <c:v>-1.0988E-2</c:v>
                </c:pt>
                <c:pt idx="20729">
                  <c:v>-1.0982E-2</c:v>
                </c:pt>
                <c:pt idx="20730">
                  <c:v>-1.0982E-2</c:v>
                </c:pt>
                <c:pt idx="20731">
                  <c:v>-1.0982E-2</c:v>
                </c:pt>
                <c:pt idx="20732">
                  <c:v>-1.0982E-2</c:v>
                </c:pt>
                <c:pt idx="20733">
                  <c:v>-1.0975E-2</c:v>
                </c:pt>
                <c:pt idx="20734">
                  <c:v>-1.0982E-2</c:v>
                </c:pt>
                <c:pt idx="20735">
                  <c:v>-1.0975E-2</c:v>
                </c:pt>
                <c:pt idx="20736">
                  <c:v>-1.0975E-2</c:v>
                </c:pt>
                <c:pt idx="20737">
                  <c:v>-1.0982E-2</c:v>
                </c:pt>
                <c:pt idx="20738">
                  <c:v>-1.0982E-2</c:v>
                </c:pt>
                <c:pt idx="20739">
                  <c:v>-1.0982E-2</c:v>
                </c:pt>
                <c:pt idx="20740">
                  <c:v>-1.0982E-2</c:v>
                </c:pt>
                <c:pt idx="20741">
                  <c:v>-1.0988E-2</c:v>
                </c:pt>
                <c:pt idx="20742">
                  <c:v>-1.0988E-2</c:v>
                </c:pt>
                <c:pt idx="20743">
                  <c:v>-1.0988E-2</c:v>
                </c:pt>
                <c:pt idx="20744">
                  <c:v>-1.0995E-2</c:v>
                </c:pt>
                <c:pt idx="20745">
                  <c:v>-1.0995E-2</c:v>
                </c:pt>
                <c:pt idx="20746">
                  <c:v>-1.1002E-2</c:v>
                </c:pt>
                <c:pt idx="20747">
                  <c:v>-1.1002E-2</c:v>
                </c:pt>
                <c:pt idx="20748">
                  <c:v>-1.1008E-2</c:v>
                </c:pt>
                <c:pt idx="20749">
                  <c:v>-1.1008E-2</c:v>
                </c:pt>
                <c:pt idx="20750">
                  <c:v>-1.1015E-2</c:v>
                </c:pt>
                <c:pt idx="20751">
                  <c:v>-1.1015E-2</c:v>
                </c:pt>
                <c:pt idx="20752">
                  <c:v>-1.1015E-2</c:v>
                </c:pt>
                <c:pt idx="20753">
                  <c:v>-1.1015E-2</c:v>
                </c:pt>
                <c:pt idx="20754">
                  <c:v>-1.1015E-2</c:v>
                </c:pt>
                <c:pt idx="20755">
                  <c:v>-1.1015E-2</c:v>
                </c:pt>
                <c:pt idx="20756">
                  <c:v>-1.1008E-2</c:v>
                </c:pt>
                <c:pt idx="20757">
                  <c:v>-1.1008E-2</c:v>
                </c:pt>
                <c:pt idx="20758">
                  <c:v>-1.1002E-2</c:v>
                </c:pt>
                <c:pt idx="20759">
                  <c:v>-1.1002E-2</c:v>
                </c:pt>
                <c:pt idx="20760">
                  <c:v>-1.0995E-2</c:v>
                </c:pt>
                <c:pt idx="20761">
                  <c:v>-1.0988E-2</c:v>
                </c:pt>
                <c:pt idx="20762">
                  <c:v>-1.0982E-2</c:v>
                </c:pt>
                <c:pt idx="20763">
                  <c:v>-1.0975E-2</c:v>
                </c:pt>
                <c:pt idx="20764">
                  <c:v>-1.0969E-2</c:v>
                </c:pt>
                <c:pt idx="20765">
                  <c:v>-1.0962E-2</c:v>
                </c:pt>
                <c:pt idx="20766">
                  <c:v>-1.0956E-2</c:v>
                </c:pt>
                <c:pt idx="20767">
                  <c:v>-1.0949E-2</c:v>
                </c:pt>
                <c:pt idx="20768">
                  <c:v>-1.0936E-2</c:v>
                </c:pt>
                <c:pt idx="20769">
                  <c:v>-1.0928999999999999E-2</c:v>
                </c:pt>
                <c:pt idx="20770">
                  <c:v>-1.0923E-2</c:v>
                </c:pt>
                <c:pt idx="20771">
                  <c:v>-1.0916E-2</c:v>
                </c:pt>
                <c:pt idx="20772">
                  <c:v>-1.0916E-2</c:v>
                </c:pt>
                <c:pt idx="20773">
                  <c:v>-1.0909E-2</c:v>
                </c:pt>
                <c:pt idx="20774">
                  <c:v>-1.0902999999999999E-2</c:v>
                </c:pt>
                <c:pt idx="20775">
                  <c:v>-1.0895999999999999E-2</c:v>
                </c:pt>
                <c:pt idx="20776">
                  <c:v>-1.0895999999999999E-2</c:v>
                </c:pt>
                <c:pt idx="20777">
                  <c:v>-1.089E-2</c:v>
                </c:pt>
                <c:pt idx="20778">
                  <c:v>-1.089E-2</c:v>
                </c:pt>
                <c:pt idx="20779">
                  <c:v>-1.089E-2</c:v>
                </c:pt>
                <c:pt idx="20780">
                  <c:v>-1.089E-2</c:v>
                </c:pt>
                <c:pt idx="20781">
                  <c:v>-1.089E-2</c:v>
                </c:pt>
                <c:pt idx="20782">
                  <c:v>-1.089E-2</c:v>
                </c:pt>
                <c:pt idx="20783">
                  <c:v>-1.089E-2</c:v>
                </c:pt>
                <c:pt idx="20784">
                  <c:v>-1.089E-2</c:v>
                </c:pt>
                <c:pt idx="20785">
                  <c:v>-1.089E-2</c:v>
                </c:pt>
                <c:pt idx="20786">
                  <c:v>-1.0895999999999999E-2</c:v>
                </c:pt>
                <c:pt idx="20787">
                  <c:v>-1.0895999999999999E-2</c:v>
                </c:pt>
                <c:pt idx="20788">
                  <c:v>-1.0895999999999999E-2</c:v>
                </c:pt>
                <c:pt idx="20789">
                  <c:v>-1.0895999999999999E-2</c:v>
                </c:pt>
                <c:pt idx="20790">
                  <c:v>-1.0895999999999999E-2</c:v>
                </c:pt>
                <c:pt idx="20791">
                  <c:v>-1.0902999999999999E-2</c:v>
                </c:pt>
                <c:pt idx="20792">
                  <c:v>-1.0902999999999999E-2</c:v>
                </c:pt>
                <c:pt idx="20793">
                  <c:v>-1.0902999999999999E-2</c:v>
                </c:pt>
                <c:pt idx="20794">
                  <c:v>-1.0902999999999999E-2</c:v>
                </c:pt>
                <c:pt idx="20795">
                  <c:v>-1.0902999999999999E-2</c:v>
                </c:pt>
                <c:pt idx="20796">
                  <c:v>-1.0902999999999999E-2</c:v>
                </c:pt>
                <c:pt idx="20797">
                  <c:v>-1.0902999999999999E-2</c:v>
                </c:pt>
                <c:pt idx="20798">
                  <c:v>-1.0902999999999999E-2</c:v>
                </c:pt>
                <c:pt idx="20799">
                  <c:v>-1.0895999999999999E-2</c:v>
                </c:pt>
                <c:pt idx="20800">
                  <c:v>-1.0895999999999999E-2</c:v>
                </c:pt>
                <c:pt idx="20801">
                  <c:v>-1.0895999999999999E-2</c:v>
                </c:pt>
                <c:pt idx="20802">
                  <c:v>-1.0895999999999999E-2</c:v>
                </c:pt>
                <c:pt idx="20803">
                  <c:v>-1.089E-2</c:v>
                </c:pt>
                <c:pt idx="20804">
                  <c:v>-1.089E-2</c:v>
                </c:pt>
                <c:pt idx="20805">
                  <c:v>-1.089E-2</c:v>
                </c:pt>
                <c:pt idx="20806">
                  <c:v>-1.089E-2</c:v>
                </c:pt>
                <c:pt idx="20807">
                  <c:v>-1.0883E-2</c:v>
                </c:pt>
                <c:pt idx="20808">
                  <c:v>-1.089E-2</c:v>
                </c:pt>
                <c:pt idx="20809">
                  <c:v>-1.0883E-2</c:v>
                </c:pt>
                <c:pt idx="20810">
                  <c:v>-1.0883E-2</c:v>
                </c:pt>
                <c:pt idx="20811">
                  <c:v>-1.0883E-2</c:v>
                </c:pt>
                <c:pt idx="20812">
                  <c:v>-1.0883E-2</c:v>
                </c:pt>
                <c:pt idx="20813">
                  <c:v>-1.0883E-2</c:v>
                </c:pt>
                <c:pt idx="20814">
                  <c:v>-1.089E-2</c:v>
                </c:pt>
                <c:pt idx="20815">
                  <c:v>-1.089E-2</c:v>
                </c:pt>
                <c:pt idx="20816">
                  <c:v>-1.089E-2</c:v>
                </c:pt>
                <c:pt idx="20817">
                  <c:v>-1.0895999999999999E-2</c:v>
                </c:pt>
                <c:pt idx="20818">
                  <c:v>-1.0895999999999999E-2</c:v>
                </c:pt>
                <c:pt idx="20819">
                  <c:v>-1.0895999999999999E-2</c:v>
                </c:pt>
                <c:pt idx="20820">
                  <c:v>-1.0902999999999999E-2</c:v>
                </c:pt>
                <c:pt idx="20821">
                  <c:v>-1.0902999999999999E-2</c:v>
                </c:pt>
                <c:pt idx="20822">
                  <c:v>-1.0909E-2</c:v>
                </c:pt>
                <c:pt idx="20823">
                  <c:v>-1.0909E-2</c:v>
                </c:pt>
                <c:pt idx="20824">
                  <c:v>-1.0916E-2</c:v>
                </c:pt>
                <c:pt idx="20825">
                  <c:v>-1.0916E-2</c:v>
                </c:pt>
                <c:pt idx="20826">
                  <c:v>-1.0916E-2</c:v>
                </c:pt>
                <c:pt idx="20827">
                  <c:v>-1.0923E-2</c:v>
                </c:pt>
                <c:pt idx="20828">
                  <c:v>-1.0923E-2</c:v>
                </c:pt>
                <c:pt idx="20829">
                  <c:v>-1.0923E-2</c:v>
                </c:pt>
                <c:pt idx="20830">
                  <c:v>-1.0923E-2</c:v>
                </c:pt>
                <c:pt idx="20831">
                  <c:v>-1.0923E-2</c:v>
                </c:pt>
                <c:pt idx="20832">
                  <c:v>-1.0923E-2</c:v>
                </c:pt>
                <c:pt idx="20833">
                  <c:v>-1.0923E-2</c:v>
                </c:pt>
                <c:pt idx="20834">
                  <c:v>-1.0923E-2</c:v>
                </c:pt>
                <c:pt idx="20835">
                  <c:v>-1.0923E-2</c:v>
                </c:pt>
                <c:pt idx="20836">
                  <c:v>-1.0923E-2</c:v>
                </c:pt>
                <c:pt idx="20837">
                  <c:v>-1.0916E-2</c:v>
                </c:pt>
                <c:pt idx="20838">
                  <c:v>-1.0916E-2</c:v>
                </c:pt>
                <c:pt idx="20839">
                  <c:v>-1.0909E-2</c:v>
                </c:pt>
                <c:pt idx="20840">
                  <c:v>-1.0909E-2</c:v>
                </c:pt>
                <c:pt idx="20841">
                  <c:v>-1.0902999999999999E-2</c:v>
                </c:pt>
                <c:pt idx="20842">
                  <c:v>-1.0902999999999999E-2</c:v>
                </c:pt>
                <c:pt idx="20843">
                  <c:v>-1.0895999999999999E-2</c:v>
                </c:pt>
                <c:pt idx="20844">
                  <c:v>-1.0895999999999999E-2</c:v>
                </c:pt>
                <c:pt idx="20845">
                  <c:v>-1.0895999999999999E-2</c:v>
                </c:pt>
                <c:pt idx="20846">
                  <c:v>-1.0895999999999999E-2</c:v>
                </c:pt>
                <c:pt idx="20847">
                  <c:v>-1.089E-2</c:v>
                </c:pt>
                <c:pt idx="20848">
                  <c:v>-1.089E-2</c:v>
                </c:pt>
                <c:pt idx="20849">
                  <c:v>-1.089E-2</c:v>
                </c:pt>
                <c:pt idx="20850">
                  <c:v>-1.089E-2</c:v>
                </c:pt>
                <c:pt idx="20851">
                  <c:v>-1.0883E-2</c:v>
                </c:pt>
                <c:pt idx="20852">
                  <c:v>-1.089E-2</c:v>
                </c:pt>
                <c:pt idx="20853">
                  <c:v>-1.0883E-2</c:v>
                </c:pt>
                <c:pt idx="20854">
                  <c:v>-1.089E-2</c:v>
                </c:pt>
                <c:pt idx="20855">
                  <c:v>-1.089E-2</c:v>
                </c:pt>
                <c:pt idx="20856">
                  <c:v>-1.089E-2</c:v>
                </c:pt>
                <c:pt idx="20857">
                  <c:v>-1.089E-2</c:v>
                </c:pt>
                <c:pt idx="20858">
                  <c:v>-1.089E-2</c:v>
                </c:pt>
                <c:pt idx="20859">
                  <c:v>-1.089E-2</c:v>
                </c:pt>
                <c:pt idx="20860">
                  <c:v>-1.0895999999999999E-2</c:v>
                </c:pt>
                <c:pt idx="20861">
                  <c:v>-1.0895999999999999E-2</c:v>
                </c:pt>
                <c:pt idx="20862">
                  <c:v>-1.0902999999999999E-2</c:v>
                </c:pt>
                <c:pt idx="20863">
                  <c:v>-1.0902999999999999E-2</c:v>
                </c:pt>
                <c:pt idx="20864">
                  <c:v>-1.0902999999999999E-2</c:v>
                </c:pt>
                <c:pt idx="20865">
                  <c:v>-1.0902999999999999E-2</c:v>
                </c:pt>
                <c:pt idx="20866">
                  <c:v>-1.0909E-2</c:v>
                </c:pt>
                <c:pt idx="20867">
                  <c:v>-1.0909E-2</c:v>
                </c:pt>
                <c:pt idx="20868">
                  <c:v>-1.0909E-2</c:v>
                </c:pt>
                <c:pt idx="20869">
                  <c:v>-1.0909E-2</c:v>
                </c:pt>
                <c:pt idx="20870">
                  <c:v>-1.0916E-2</c:v>
                </c:pt>
                <c:pt idx="20871">
                  <c:v>-1.0916E-2</c:v>
                </c:pt>
                <c:pt idx="20872">
                  <c:v>-1.0916E-2</c:v>
                </c:pt>
                <c:pt idx="20873">
                  <c:v>-1.0916E-2</c:v>
                </c:pt>
                <c:pt idx="20874">
                  <c:v>-1.0916E-2</c:v>
                </c:pt>
                <c:pt idx="20875">
                  <c:v>-1.0916E-2</c:v>
                </c:pt>
                <c:pt idx="20876">
                  <c:v>-1.0923E-2</c:v>
                </c:pt>
                <c:pt idx="20877">
                  <c:v>-1.0923E-2</c:v>
                </c:pt>
                <c:pt idx="20878">
                  <c:v>-1.0923E-2</c:v>
                </c:pt>
                <c:pt idx="20879">
                  <c:v>-1.0923E-2</c:v>
                </c:pt>
                <c:pt idx="20880">
                  <c:v>-1.0923E-2</c:v>
                </c:pt>
                <c:pt idx="20881">
                  <c:v>-1.0923E-2</c:v>
                </c:pt>
                <c:pt idx="20882">
                  <c:v>-1.0923E-2</c:v>
                </c:pt>
                <c:pt idx="20883">
                  <c:v>-1.0923E-2</c:v>
                </c:pt>
                <c:pt idx="20884">
                  <c:v>-1.0923E-2</c:v>
                </c:pt>
                <c:pt idx="20885">
                  <c:v>-1.0916E-2</c:v>
                </c:pt>
                <c:pt idx="20886">
                  <c:v>-1.0916E-2</c:v>
                </c:pt>
                <c:pt idx="20887">
                  <c:v>-1.0916E-2</c:v>
                </c:pt>
                <c:pt idx="20888">
                  <c:v>-1.0916E-2</c:v>
                </c:pt>
                <c:pt idx="20889">
                  <c:v>-1.0916E-2</c:v>
                </c:pt>
                <c:pt idx="20890">
                  <c:v>-1.0909E-2</c:v>
                </c:pt>
                <c:pt idx="20891">
                  <c:v>-1.0909E-2</c:v>
                </c:pt>
                <c:pt idx="20892">
                  <c:v>-1.0909E-2</c:v>
                </c:pt>
                <c:pt idx="20893">
                  <c:v>-1.0902999999999999E-2</c:v>
                </c:pt>
                <c:pt idx="20894">
                  <c:v>-1.0902999999999999E-2</c:v>
                </c:pt>
                <c:pt idx="20895">
                  <c:v>-1.0895999999999999E-2</c:v>
                </c:pt>
                <c:pt idx="20896">
                  <c:v>-1.089E-2</c:v>
                </c:pt>
                <c:pt idx="20897">
                  <c:v>-1.089E-2</c:v>
                </c:pt>
                <c:pt idx="20898">
                  <c:v>-1.0883E-2</c:v>
                </c:pt>
                <c:pt idx="20899">
                  <c:v>-1.0877E-2</c:v>
                </c:pt>
                <c:pt idx="20900">
                  <c:v>-1.0877E-2</c:v>
                </c:pt>
                <c:pt idx="20901">
                  <c:v>-1.0869999999999999E-2</c:v>
                </c:pt>
                <c:pt idx="20902">
                  <c:v>-1.0862999999999999E-2</c:v>
                </c:pt>
                <c:pt idx="20903">
                  <c:v>-1.0857E-2</c:v>
                </c:pt>
                <c:pt idx="20904">
                  <c:v>-1.085E-2</c:v>
                </c:pt>
                <c:pt idx="20905">
                  <c:v>-1.0843999999999999E-2</c:v>
                </c:pt>
                <c:pt idx="20906">
                  <c:v>-1.0836999999999999E-2</c:v>
                </c:pt>
                <c:pt idx="20907">
                  <c:v>-1.0829999999999999E-2</c:v>
                </c:pt>
                <c:pt idx="20908">
                  <c:v>-1.0824E-2</c:v>
                </c:pt>
                <c:pt idx="20909">
                  <c:v>-1.0817E-2</c:v>
                </c:pt>
                <c:pt idx="20910">
                  <c:v>-1.0817E-2</c:v>
                </c:pt>
                <c:pt idx="20911">
                  <c:v>-1.0810999999999999E-2</c:v>
                </c:pt>
                <c:pt idx="20912">
                  <c:v>-1.0803999999999999E-2</c:v>
                </c:pt>
                <c:pt idx="20913">
                  <c:v>-1.0796999999999999E-2</c:v>
                </c:pt>
                <c:pt idx="20914">
                  <c:v>-1.0796999999999999E-2</c:v>
                </c:pt>
                <c:pt idx="20915">
                  <c:v>-1.0796999999999999E-2</c:v>
                </c:pt>
                <c:pt idx="20916">
                  <c:v>-1.0796999999999999E-2</c:v>
                </c:pt>
                <c:pt idx="20917">
                  <c:v>-1.0791E-2</c:v>
                </c:pt>
                <c:pt idx="20918">
                  <c:v>-1.0791E-2</c:v>
                </c:pt>
                <c:pt idx="20919">
                  <c:v>-1.0791E-2</c:v>
                </c:pt>
                <c:pt idx="20920">
                  <c:v>-1.0796999999999999E-2</c:v>
                </c:pt>
                <c:pt idx="20921">
                  <c:v>-1.0796999999999999E-2</c:v>
                </c:pt>
                <c:pt idx="20922">
                  <c:v>-1.0796999999999999E-2</c:v>
                </c:pt>
                <c:pt idx="20923">
                  <c:v>-1.0803999999999999E-2</c:v>
                </c:pt>
                <c:pt idx="20924">
                  <c:v>-1.0803999999999999E-2</c:v>
                </c:pt>
                <c:pt idx="20925">
                  <c:v>-1.0810999999999999E-2</c:v>
                </c:pt>
                <c:pt idx="20926">
                  <c:v>-1.0817E-2</c:v>
                </c:pt>
                <c:pt idx="20927">
                  <c:v>-1.0817E-2</c:v>
                </c:pt>
                <c:pt idx="20928">
                  <c:v>-1.0824E-2</c:v>
                </c:pt>
                <c:pt idx="20929">
                  <c:v>-1.0829999999999999E-2</c:v>
                </c:pt>
                <c:pt idx="20930">
                  <c:v>-1.0836999999999999E-2</c:v>
                </c:pt>
                <c:pt idx="20931">
                  <c:v>-1.0836999999999999E-2</c:v>
                </c:pt>
                <c:pt idx="20932">
                  <c:v>-1.0843999999999999E-2</c:v>
                </c:pt>
                <c:pt idx="20933">
                  <c:v>-1.0843999999999999E-2</c:v>
                </c:pt>
                <c:pt idx="20934">
                  <c:v>-1.085E-2</c:v>
                </c:pt>
                <c:pt idx="20935">
                  <c:v>-1.085E-2</c:v>
                </c:pt>
                <c:pt idx="20936">
                  <c:v>-1.0857E-2</c:v>
                </c:pt>
                <c:pt idx="20937">
                  <c:v>-1.0857E-2</c:v>
                </c:pt>
                <c:pt idx="20938">
                  <c:v>-1.0857E-2</c:v>
                </c:pt>
                <c:pt idx="20939">
                  <c:v>-1.0857E-2</c:v>
                </c:pt>
                <c:pt idx="20940">
                  <c:v>-1.0857E-2</c:v>
                </c:pt>
                <c:pt idx="20941">
                  <c:v>-1.085E-2</c:v>
                </c:pt>
                <c:pt idx="20942">
                  <c:v>-1.085E-2</c:v>
                </c:pt>
                <c:pt idx="20943">
                  <c:v>-1.0843999999999999E-2</c:v>
                </c:pt>
                <c:pt idx="20944">
                  <c:v>-1.0836999999999999E-2</c:v>
                </c:pt>
                <c:pt idx="20945">
                  <c:v>-1.0836999999999999E-2</c:v>
                </c:pt>
                <c:pt idx="20946">
                  <c:v>-1.0829999999999999E-2</c:v>
                </c:pt>
                <c:pt idx="20947">
                  <c:v>-1.0824E-2</c:v>
                </c:pt>
                <c:pt idx="20948">
                  <c:v>-1.0817E-2</c:v>
                </c:pt>
                <c:pt idx="20949">
                  <c:v>-1.0810999999999999E-2</c:v>
                </c:pt>
                <c:pt idx="20950">
                  <c:v>-1.0796999999999999E-2</c:v>
                </c:pt>
                <c:pt idx="20951">
                  <c:v>-1.0791E-2</c:v>
                </c:pt>
                <c:pt idx="20952">
                  <c:v>-1.0784E-2</c:v>
                </c:pt>
                <c:pt idx="20953">
                  <c:v>-1.0777999999999999E-2</c:v>
                </c:pt>
                <c:pt idx="20954">
                  <c:v>-1.0770999999999999E-2</c:v>
                </c:pt>
                <c:pt idx="20955">
                  <c:v>-1.0758E-2</c:v>
                </c:pt>
                <c:pt idx="20956">
                  <c:v>-1.0751E-2</c:v>
                </c:pt>
                <c:pt idx="20957">
                  <c:v>-1.0744999999999999E-2</c:v>
                </c:pt>
                <c:pt idx="20958">
                  <c:v>-1.0737999999999999E-2</c:v>
                </c:pt>
                <c:pt idx="20959">
                  <c:v>-1.0732E-2</c:v>
                </c:pt>
                <c:pt idx="20960">
                  <c:v>-1.0725E-2</c:v>
                </c:pt>
                <c:pt idx="20961">
                  <c:v>-1.0725E-2</c:v>
                </c:pt>
                <c:pt idx="20962">
                  <c:v>-1.0718E-2</c:v>
                </c:pt>
                <c:pt idx="20963">
                  <c:v>-1.0718E-2</c:v>
                </c:pt>
                <c:pt idx="20964">
                  <c:v>-1.0711999999999999E-2</c:v>
                </c:pt>
                <c:pt idx="20965">
                  <c:v>-1.0711999999999999E-2</c:v>
                </c:pt>
                <c:pt idx="20966">
                  <c:v>-1.0711999999999999E-2</c:v>
                </c:pt>
                <c:pt idx="20967">
                  <c:v>-1.0711999999999999E-2</c:v>
                </c:pt>
                <c:pt idx="20968">
                  <c:v>-1.0711999999999999E-2</c:v>
                </c:pt>
                <c:pt idx="20969">
                  <c:v>-1.0711999999999999E-2</c:v>
                </c:pt>
                <c:pt idx="20970">
                  <c:v>-1.0711999999999999E-2</c:v>
                </c:pt>
                <c:pt idx="20971">
                  <c:v>-1.0718E-2</c:v>
                </c:pt>
                <c:pt idx="20972">
                  <c:v>-1.0718E-2</c:v>
                </c:pt>
                <c:pt idx="20973">
                  <c:v>-1.0725E-2</c:v>
                </c:pt>
                <c:pt idx="20974">
                  <c:v>-1.0725E-2</c:v>
                </c:pt>
                <c:pt idx="20975">
                  <c:v>-1.0732E-2</c:v>
                </c:pt>
                <c:pt idx="20976">
                  <c:v>-1.0732E-2</c:v>
                </c:pt>
                <c:pt idx="20977">
                  <c:v>-1.0737999999999999E-2</c:v>
                </c:pt>
                <c:pt idx="20978">
                  <c:v>-1.0744999999999999E-2</c:v>
                </c:pt>
                <c:pt idx="20979">
                  <c:v>-1.0751E-2</c:v>
                </c:pt>
                <c:pt idx="20980">
                  <c:v>-1.0758E-2</c:v>
                </c:pt>
                <c:pt idx="20981">
                  <c:v>-1.0758E-2</c:v>
                </c:pt>
                <c:pt idx="20982">
                  <c:v>-1.0765E-2</c:v>
                </c:pt>
                <c:pt idx="20983">
                  <c:v>-1.0765E-2</c:v>
                </c:pt>
                <c:pt idx="20984">
                  <c:v>-1.0770999999999999E-2</c:v>
                </c:pt>
                <c:pt idx="20985">
                  <c:v>-1.0777999999999999E-2</c:v>
                </c:pt>
                <c:pt idx="20986">
                  <c:v>-1.0777999999999999E-2</c:v>
                </c:pt>
                <c:pt idx="20987">
                  <c:v>-1.0784E-2</c:v>
                </c:pt>
                <c:pt idx="20988">
                  <c:v>-1.0784E-2</c:v>
                </c:pt>
                <c:pt idx="20989">
                  <c:v>-1.0784E-2</c:v>
                </c:pt>
                <c:pt idx="20990">
                  <c:v>-1.0791E-2</c:v>
                </c:pt>
                <c:pt idx="20991">
                  <c:v>-1.0791E-2</c:v>
                </c:pt>
                <c:pt idx="20992">
                  <c:v>-1.0791E-2</c:v>
                </c:pt>
                <c:pt idx="20993">
                  <c:v>-1.0791E-2</c:v>
                </c:pt>
                <c:pt idx="20994">
                  <c:v>-1.0796999999999999E-2</c:v>
                </c:pt>
                <c:pt idx="20995">
                  <c:v>-1.0796999999999999E-2</c:v>
                </c:pt>
                <c:pt idx="20996">
                  <c:v>-1.0796999999999999E-2</c:v>
                </c:pt>
                <c:pt idx="20997">
                  <c:v>-1.0796999999999999E-2</c:v>
                </c:pt>
                <c:pt idx="20998">
                  <c:v>-1.0796999999999999E-2</c:v>
                </c:pt>
                <c:pt idx="20999">
                  <c:v>-1.0796999999999999E-2</c:v>
                </c:pt>
                <c:pt idx="21000">
                  <c:v>-1.0796999999999999E-2</c:v>
                </c:pt>
                <c:pt idx="21001">
                  <c:v>-1.0796999999999999E-2</c:v>
                </c:pt>
                <c:pt idx="21002">
                  <c:v>-1.0796999999999999E-2</c:v>
                </c:pt>
                <c:pt idx="21003">
                  <c:v>-1.0796999999999999E-2</c:v>
                </c:pt>
                <c:pt idx="21004">
                  <c:v>-1.0796999999999999E-2</c:v>
                </c:pt>
                <c:pt idx="21005">
                  <c:v>-1.0796999999999999E-2</c:v>
                </c:pt>
                <c:pt idx="21006">
                  <c:v>-1.0796999999999999E-2</c:v>
                </c:pt>
                <c:pt idx="21007">
                  <c:v>-1.0796999999999999E-2</c:v>
                </c:pt>
                <c:pt idx="21008">
                  <c:v>-1.0796999999999999E-2</c:v>
                </c:pt>
                <c:pt idx="21009">
                  <c:v>-1.0796999999999999E-2</c:v>
                </c:pt>
                <c:pt idx="21010">
                  <c:v>-1.0796999999999999E-2</c:v>
                </c:pt>
                <c:pt idx="21011">
                  <c:v>-1.0796999999999999E-2</c:v>
                </c:pt>
                <c:pt idx="21012">
                  <c:v>-1.0796999999999999E-2</c:v>
                </c:pt>
                <c:pt idx="21013">
                  <c:v>-1.0791E-2</c:v>
                </c:pt>
                <c:pt idx="21014">
                  <c:v>-1.0791E-2</c:v>
                </c:pt>
                <c:pt idx="21015">
                  <c:v>-1.0791E-2</c:v>
                </c:pt>
                <c:pt idx="21016">
                  <c:v>-1.0791E-2</c:v>
                </c:pt>
                <c:pt idx="21017">
                  <c:v>-1.0784E-2</c:v>
                </c:pt>
                <c:pt idx="21018">
                  <c:v>-1.0784E-2</c:v>
                </c:pt>
                <c:pt idx="21019">
                  <c:v>-1.0784E-2</c:v>
                </c:pt>
                <c:pt idx="21020">
                  <c:v>-1.0777999999999999E-2</c:v>
                </c:pt>
                <c:pt idx="21021">
                  <c:v>-1.0770999999999999E-2</c:v>
                </c:pt>
                <c:pt idx="21022">
                  <c:v>-1.0770999999999999E-2</c:v>
                </c:pt>
                <c:pt idx="21023">
                  <c:v>-1.0765E-2</c:v>
                </c:pt>
                <c:pt idx="21024">
                  <c:v>-1.0758E-2</c:v>
                </c:pt>
                <c:pt idx="21025">
                  <c:v>-1.0751E-2</c:v>
                </c:pt>
                <c:pt idx="21026">
                  <c:v>-1.0744999999999999E-2</c:v>
                </c:pt>
                <c:pt idx="21027">
                  <c:v>-1.0737999999999999E-2</c:v>
                </c:pt>
                <c:pt idx="21028">
                  <c:v>-1.0732E-2</c:v>
                </c:pt>
                <c:pt idx="21029">
                  <c:v>-1.0725E-2</c:v>
                </c:pt>
                <c:pt idx="21030">
                  <c:v>-1.0718E-2</c:v>
                </c:pt>
                <c:pt idx="21031">
                  <c:v>-1.0704999999999999E-2</c:v>
                </c:pt>
                <c:pt idx="21032">
                  <c:v>-1.0699E-2</c:v>
                </c:pt>
                <c:pt idx="21033">
                  <c:v>-1.0692E-2</c:v>
                </c:pt>
                <c:pt idx="21034">
                  <c:v>-1.0685E-2</c:v>
                </c:pt>
                <c:pt idx="21035">
                  <c:v>-1.0678999999999999E-2</c:v>
                </c:pt>
                <c:pt idx="21036">
                  <c:v>-1.0666E-2</c:v>
                </c:pt>
                <c:pt idx="21037">
                  <c:v>-1.0659E-2</c:v>
                </c:pt>
                <c:pt idx="21038">
                  <c:v>-1.0652999999999999E-2</c:v>
                </c:pt>
                <c:pt idx="21039">
                  <c:v>-1.0645999999999999E-2</c:v>
                </c:pt>
                <c:pt idx="21040">
                  <c:v>-1.0638999999999999E-2</c:v>
                </c:pt>
                <c:pt idx="21041">
                  <c:v>-1.0638999999999999E-2</c:v>
                </c:pt>
                <c:pt idx="21042">
                  <c:v>-1.0633E-2</c:v>
                </c:pt>
                <c:pt idx="21043">
                  <c:v>-1.0633E-2</c:v>
                </c:pt>
                <c:pt idx="21044">
                  <c:v>-1.0626E-2</c:v>
                </c:pt>
                <c:pt idx="21045">
                  <c:v>-1.0626E-2</c:v>
                </c:pt>
                <c:pt idx="21046">
                  <c:v>-1.0626E-2</c:v>
                </c:pt>
                <c:pt idx="21047">
                  <c:v>-1.0626E-2</c:v>
                </c:pt>
                <c:pt idx="21048">
                  <c:v>-1.0633E-2</c:v>
                </c:pt>
                <c:pt idx="21049">
                  <c:v>-1.0633E-2</c:v>
                </c:pt>
                <c:pt idx="21050">
                  <c:v>-1.0633E-2</c:v>
                </c:pt>
                <c:pt idx="21051">
                  <c:v>-1.0638999999999999E-2</c:v>
                </c:pt>
                <c:pt idx="21052">
                  <c:v>-1.0638999999999999E-2</c:v>
                </c:pt>
                <c:pt idx="21053">
                  <c:v>-1.0645999999999999E-2</c:v>
                </c:pt>
                <c:pt idx="21054">
                  <c:v>-1.0652999999999999E-2</c:v>
                </c:pt>
                <c:pt idx="21055">
                  <c:v>-1.0659E-2</c:v>
                </c:pt>
                <c:pt idx="21056">
                  <c:v>-1.0666E-2</c:v>
                </c:pt>
                <c:pt idx="21057">
                  <c:v>-1.0671999999999999E-2</c:v>
                </c:pt>
                <c:pt idx="21058">
                  <c:v>-1.0678999999999999E-2</c:v>
                </c:pt>
                <c:pt idx="21059">
                  <c:v>-1.0678999999999999E-2</c:v>
                </c:pt>
                <c:pt idx="21060">
                  <c:v>-1.0692E-2</c:v>
                </c:pt>
                <c:pt idx="21061">
                  <c:v>-1.0692E-2</c:v>
                </c:pt>
                <c:pt idx="21062">
                  <c:v>-1.0699E-2</c:v>
                </c:pt>
                <c:pt idx="21063">
                  <c:v>-1.0704999999999999E-2</c:v>
                </c:pt>
                <c:pt idx="21064">
                  <c:v>-1.0704999999999999E-2</c:v>
                </c:pt>
                <c:pt idx="21065">
                  <c:v>-1.0711999999999999E-2</c:v>
                </c:pt>
                <c:pt idx="21066">
                  <c:v>-1.0711999999999999E-2</c:v>
                </c:pt>
                <c:pt idx="21067">
                  <c:v>-1.0711999999999999E-2</c:v>
                </c:pt>
                <c:pt idx="21068">
                  <c:v>-1.0718E-2</c:v>
                </c:pt>
                <c:pt idx="21069">
                  <c:v>-1.0711999999999999E-2</c:v>
                </c:pt>
                <c:pt idx="21070">
                  <c:v>-1.0718E-2</c:v>
                </c:pt>
                <c:pt idx="21071">
                  <c:v>-1.0711999999999999E-2</c:v>
                </c:pt>
                <c:pt idx="21072">
                  <c:v>-1.0711999999999999E-2</c:v>
                </c:pt>
                <c:pt idx="21073">
                  <c:v>-1.0711999999999999E-2</c:v>
                </c:pt>
                <c:pt idx="21074">
                  <c:v>-1.0704999999999999E-2</c:v>
                </c:pt>
                <c:pt idx="21075">
                  <c:v>-1.0704999999999999E-2</c:v>
                </c:pt>
                <c:pt idx="21076">
                  <c:v>-1.0699E-2</c:v>
                </c:pt>
                <c:pt idx="21077">
                  <c:v>-1.0692E-2</c:v>
                </c:pt>
                <c:pt idx="21078">
                  <c:v>-1.0692E-2</c:v>
                </c:pt>
                <c:pt idx="21079">
                  <c:v>-1.0685E-2</c:v>
                </c:pt>
                <c:pt idx="21080">
                  <c:v>-1.0685E-2</c:v>
                </c:pt>
                <c:pt idx="21081">
                  <c:v>-1.0678999999999999E-2</c:v>
                </c:pt>
                <c:pt idx="21082">
                  <c:v>-1.0671999999999999E-2</c:v>
                </c:pt>
                <c:pt idx="21083">
                  <c:v>-1.0671999999999999E-2</c:v>
                </c:pt>
                <c:pt idx="21084">
                  <c:v>-1.0666E-2</c:v>
                </c:pt>
                <c:pt idx="21085">
                  <c:v>-1.0666E-2</c:v>
                </c:pt>
                <c:pt idx="21086">
                  <c:v>-1.0666E-2</c:v>
                </c:pt>
                <c:pt idx="21087">
                  <c:v>-1.0659E-2</c:v>
                </c:pt>
                <c:pt idx="21088">
                  <c:v>-1.0659E-2</c:v>
                </c:pt>
                <c:pt idx="21089">
                  <c:v>-1.0659E-2</c:v>
                </c:pt>
                <c:pt idx="21090">
                  <c:v>-1.0659E-2</c:v>
                </c:pt>
                <c:pt idx="21091">
                  <c:v>-1.0659E-2</c:v>
                </c:pt>
                <c:pt idx="21092">
                  <c:v>-1.0666E-2</c:v>
                </c:pt>
                <c:pt idx="21093">
                  <c:v>-1.0666E-2</c:v>
                </c:pt>
                <c:pt idx="21094">
                  <c:v>-1.0666E-2</c:v>
                </c:pt>
                <c:pt idx="21095">
                  <c:v>-1.0671999999999999E-2</c:v>
                </c:pt>
                <c:pt idx="21096">
                  <c:v>-1.0678999999999999E-2</c:v>
                </c:pt>
                <c:pt idx="21097">
                  <c:v>-1.0678999999999999E-2</c:v>
                </c:pt>
                <c:pt idx="21098">
                  <c:v>-1.0685E-2</c:v>
                </c:pt>
                <c:pt idx="21099">
                  <c:v>-1.0692E-2</c:v>
                </c:pt>
                <c:pt idx="21100">
                  <c:v>-1.0692E-2</c:v>
                </c:pt>
                <c:pt idx="21101">
                  <c:v>-1.0699E-2</c:v>
                </c:pt>
                <c:pt idx="21102">
                  <c:v>-1.0704999999999999E-2</c:v>
                </c:pt>
                <c:pt idx="21103">
                  <c:v>-1.0704999999999999E-2</c:v>
                </c:pt>
                <c:pt idx="21104">
                  <c:v>-1.0711999999999999E-2</c:v>
                </c:pt>
                <c:pt idx="21105">
                  <c:v>-1.0711999999999999E-2</c:v>
                </c:pt>
                <c:pt idx="21106">
                  <c:v>-1.0718E-2</c:v>
                </c:pt>
                <c:pt idx="21107">
                  <c:v>-1.0718E-2</c:v>
                </c:pt>
                <c:pt idx="21108">
                  <c:v>-1.0725E-2</c:v>
                </c:pt>
                <c:pt idx="21109">
                  <c:v>-1.0725E-2</c:v>
                </c:pt>
                <c:pt idx="21110">
                  <c:v>-1.0725E-2</c:v>
                </c:pt>
                <c:pt idx="21111">
                  <c:v>-1.0725E-2</c:v>
                </c:pt>
                <c:pt idx="21112">
                  <c:v>-1.0725E-2</c:v>
                </c:pt>
                <c:pt idx="21113">
                  <c:v>-1.0725E-2</c:v>
                </c:pt>
                <c:pt idx="21114">
                  <c:v>-1.0718E-2</c:v>
                </c:pt>
                <c:pt idx="21115">
                  <c:v>-1.0718E-2</c:v>
                </c:pt>
                <c:pt idx="21116">
                  <c:v>-1.0718E-2</c:v>
                </c:pt>
                <c:pt idx="21117">
                  <c:v>-1.0711999999999999E-2</c:v>
                </c:pt>
                <c:pt idx="21118">
                  <c:v>-1.0711999999999999E-2</c:v>
                </c:pt>
                <c:pt idx="21119">
                  <c:v>-1.0704999999999999E-2</c:v>
                </c:pt>
                <c:pt idx="21120">
                  <c:v>-1.0704999999999999E-2</c:v>
                </c:pt>
                <c:pt idx="21121">
                  <c:v>-1.0699E-2</c:v>
                </c:pt>
                <c:pt idx="21122">
                  <c:v>-1.0699E-2</c:v>
                </c:pt>
                <c:pt idx="21123">
                  <c:v>-1.0692E-2</c:v>
                </c:pt>
                <c:pt idx="21124">
                  <c:v>-1.0692E-2</c:v>
                </c:pt>
                <c:pt idx="21125">
                  <c:v>-1.0685E-2</c:v>
                </c:pt>
                <c:pt idx="21126">
                  <c:v>-1.0678999999999999E-2</c:v>
                </c:pt>
                <c:pt idx="21127">
                  <c:v>-1.0678999999999999E-2</c:v>
                </c:pt>
                <c:pt idx="21128">
                  <c:v>-1.0678999999999999E-2</c:v>
                </c:pt>
                <c:pt idx="21129">
                  <c:v>-1.0671999999999999E-2</c:v>
                </c:pt>
                <c:pt idx="21130">
                  <c:v>-1.0666E-2</c:v>
                </c:pt>
                <c:pt idx="21131">
                  <c:v>-1.0666E-2</c:v>
                </c:pt>
                <c:pt idx="21132">
                  <c:v>-1.0666E-2</c:v>
                </c:pt>
                <c:pt idx="21133">
                  <c:v>-1.0659E-2</c:v>
                </c:pt>
                <c:pt idx="21134">
                  <c:v>-1.0659E-2</c:v>
                </c:pt>
                <c:pt idx="21135">
                  <c:v>-1.0652999999999999E-2</c:v>
                </c:pt>
                <c:pt idx="21136">
                  <c:v>-1.0652999999999999E-2</c:v>
                </c:pt>
                <c:pt idx="21137">
                  <c:v>-1.0652999999999999E-2</c:v>
                </c:pt>
                <c:pt idx="21138">
                  <c:v>-1.0652999999999999E-2</c:v>
                </c:pt>
                <c:pt idx="21139">
                  <c:v>-1.0645999999999999E-2</c:v>
                </c:pt>
                <c:pt idx="21140">
                  <c:v>-1.0645999999999999E-2</c:v>
                </c:pt>
                <c:pt idx="21141">
                  <c:v>-1.0645999999999999E-2</c:v>
                </c:pt>
                <c:pt idx="21142">
                  <c:v>-1.0645999999999999E-2</c:v>
                </c:pt>
                <c:pt idx="21143">
                  <c:v>-1.0638999999999999E-2</c:v>
                </c:pt>
                <c:pt idx="21144">
                  <c:v>-1.0638999999999999E-2</c:v>
                </c:pt>
                <c:pt idx="21145">
                  <c:v>-1.0638999999999999E-2</c:v>
                </c:pt>
                <c:pt idx="21146">
                  <c:v>-1.0638999999999999E-2</c:v>
                </c:pt>
                <c:pt idx="21147">
                  <c:v>-1.0633E-2</c:v>
                </c:pt>
                <c:pt idx="21148">
                  <c:v>-1.0633E-2</c:v>
                </c:pt>
                <c:pt idx="21149">
                  <c:v>-1.0633E-2</c:v>
                </c:pt>
                <c:pt idx="21150">
                  <c:v>-1.0626E-2</c:v>
                </c:pt>
                <c:pt idx="21151">
                  <c:v>-1.0626E-2</c:v>
                </c:pt>
                <c:pt idx="21152">
                  <c:v>-1.0619999999999999E-2</c:v>
                </c:pt>
                <c:pt idx="21153">
                  <c:v>-1.0619999999999999E-2</c:v>
                </c:pt>
                <c:pt idx="21154">
                  <c:v>-1.0619999999999999E-2</c:v>
                </c:pt>
                <c:pt idx="21155">
                  <c:v>-1.0612999999999999E-2</c:v>
                </c:pt>
                <c:pt idx="21156">
                  <c:v>-1.0612999999999999E-2</c:v>
                </c:pt>
                <c:pt idx="21157">
                  <c:v>-1.0606000000000001E-2</c:v>
                </c:pt>
                <c:pt idx="21158">
                  <c:v>-1.0606000000000001E-2</c:v>
                </c:pt>
                <c:pt idx="21159">
                  <c:v>-1.0606000000000001E-2</c:v>
                </c:pt>
                <c:pt idx="21160">
                  <c:v>-1.06E-2</c:v>
                </c:pt>
                <c:pt idx="21161">
                  <c:v>-1.06E-2</c:v>
                </c:pt>
                <c:pt idx="21162">
                  <c:v>-1.06E-2</c:v>
                </c:pt>
                <c:pt idx="21163">
                  <c:v>-1.0593E-2</c:v>
                </c:pt>
                <c:pt idx="21164">
                  <c:v>-1.0593E-2</c:v>
                </c:pt>
                <c:pt idx="21165">
                  <c:v>-1.0593E-2</c:v>
                </c:pt>
                <c:pt idx="21166">
                  <c:v>-1.0593E-2</c:v>
                </c:pt>
                <c:pt idx="21167">
                  <c:v>-1.0593E-2</c:v>
                </c:pt>
                <c:pt idx="21168">
                  <c:v>-1.0586999999999999E-2</c:v>
                </c:pt>
                <c:pt idx="21169">
                  <c:v>-1.0586999999999999E-2</c:v>
                </c:pt>
                <c:pt idx="21170">
                  <c:v>-1.0586999999999999E-2</c:v>
                </c:pt>
                <c:pt idx="21171">
                  <c:v>-1.0586999999999999E-2</c:v>
                </c:pt>
                <c:pt idx="21172">
                  <c:v>-1.0593E-2</c:v>
                </c:pt>
                <c:pt idx="21173">
                  <c:v>-1.0586999999999999E-2</c:v>
                </c:pt>
                <c:pt idx="21174">
                  <c:v>-1.0586999999999999E-2</c:v>
                </c:pt>
                <c:pt idx="21175">
                  <c:v>-1.0586999999999999E-2</c:v>
                </c:pt>
                <c:pt idx="21176">
                  <c:v>-1.0593E-2</c:v>
                </c:pt>
                <c:pt idx="21177">
                  <c:v>-1.0586999999999999E-2</c:v>
                </c:pt>
                <c:pt idx="21178">
                  <c:v>-1.0586999999999999E-2</c:v>
                </c:pt>
                <c:pt idx="21179">
                  <c:v>-1.0586999999999999E-2</c:v>
                </c:pt>
                <c:pt idx="21180">
                  <c:v>-1.0586999999999999E-2</c:v>
                </c:pt>
                <c:pt idx="21181">
                  <c:v>-1.0586999999999999E-2</c:v>
                </c:pt>
                <c:pt idx="21182">
                  <c:v>-1.0586999999999999E-2</c:v>
                </c:pt>
                <c:pt idx="21183">
                  <c:v>-1.0586999999999999E-2</c:v>
                </c:pt>
                <c:pt idx="21184">
                  <c:v>-1.0580000000000001E-2</c:v>
                </c:pt>
                <c:pt idx="21185">
                  <c:v>-1.0580000000000001E-2</c:v>
                </c:pt>
                <c:pt idx="21186">
                  <c:v>-1.0580000000000001E-2</c:v>
                </c:pt>
                <c:pt idx="21187">
                  <c:v>-1.0574E-2</c:v>
                </c:pt>
                <c:pt idx="21188">
                  <c:v>-1.0574E-2</c:v>
                </c:pt>
                <c:pt idx="21189">
                  <c:v>-1.0567E-2</c:v>
                </c:pt>
                <c:pt idx="21190">
                  <c:v>-1.0567E-2</c:v>
                </c:pt>
                <c:pt idx="21191">
                  <c:v>-1.056E-2</c:v>
                </c:pt>
                <c:pt idx="21192">
                  <c:v>-1.0553999999999999E-2</c:v>
                </c:pt>
                <c:pt idx="21193">
                  <c:v>-1.0547000000000001E-2</c:v>
                </c:pt>
                <c:pt idx="21194">
                  <c:v>-1.0547000000000001E-2</c:v>
                </c:pt>
                <c:pt idx="21195">
                  <c:v>-1.0541E-2</c:v>
                </c:pt>
                <c:pt idx="21196">
                  <c:v>-1.0541E-2</c:v>
                </c:pt>
                <c:pt idx="21197">
                  <c:v>-1.0534E-2</c:v>
                </c:pt>
                <c:pt idx="21198">
                  <c:v>-1.0527E-2</c:v>
                </c:pt>
                <c:pt idx="21199">
                  <c:v>-1.0527E-2</c:v>
                </c:pt>
                <c:pt idx="21200">
                  <c:v>-1.0521000000000001E-2</c:v>
                </c:pt>
                <c:pt idx="21201">
                  <c:v>-1.0521000000000001E-2</c:v>
                </c:pt>
                <c:pt idx="21202">
                  <c:v>-1.0514000000000001E-2</c:v>
                </c:pt>
                <c:pt idx="21203">
                  <c:v>-1.0514000000000001E-2</c:v>
                </c:pt>
                <c:pt idx="21204">
                  <c:v>-1.0514000000000001E-2</c:v>
                </c:pt>
                <c:pt idx="21205">
                  <c:v>-1.0514000000000001E-2</c:v>
                </c:pt>
                <c:pt idx="21206">
                  <c:v>-1.0514000000000001E-2</c:v>
                </c:pt>
                <c:pt idx="21207">
                  <c:v>-1.0514000000000001E-2</c:v>
                </c:pt>
                <c:pt idx="21208">
                  <c:v>-1.0521000000000001E-2</c:v>
                </c:pt>
                <c:pt idx="21209">
                  <c:v>-1.0521000000000001E-2</c:v>
                </c:pt>
                <c:pt idx="21210">
                  <c:v>-1.0521000000000001E-2</c:v>
                </c:pt>
                <c:pt idx="21211">
                  <c:v>-1.0527E-2</c:v>
                </c:pt>
                <c:pt idx="21212">
                  <c:v>-1.0534E-2</c:v>
                </c:pt>
                <c:pt idx="21213">
                  <c:v>-1.0534E-2</c:v>
                </c:pt>
                <c:pt idx="21214">
                  <c:v>-1.0541E-2</c:v>
                </c:pt>
                <c:pt idx="21215">
                  <c:v>-1.0547000000000001E-2</c:v>
                </c:pt>
                <c:pt idx="21216">
                  <c:v>-1.0553999999999999E-2</c:v>
                </c:pt>
                <c:pt idx="21217">
                  <c:v>-1.056E-2</c:v>
                </c:pt>
                <c:pt idx="21218">
                  <c:v>-1.0567E-2</c:v>
                </c:pt>
                <c:pt idx="21219">
                  <c:v>-1.0574E-2</c:v>
                </c:pt>
                <c:pt idx="21220">
                  <c:v>-1.0580000000000001E-2</c:v>
                </c:pt>
                <c:pt idx="21221">
                  <c:v>-1.0586999999999999E-2</c:v>
                </c:pt>
                <c:pt idx="21222">
                  <c:v>-1.0593E-2</c:v>
                </c:pt>
                <c:pt idx="21223">
                  <c:v>-1.06E-2</c:v>
                </c:pt>
                <c:pt idx="21224">
                  <c:v>-1.0606000000000001E-2</c:v>
                </c:pt>
                <c:pt idx="21225">
                  <c:v>-1.0606000000000001E-2</c:v>
                </c:pt>
                <c:pt idx="21226">
                  <c:v>-1.0612999999999999E-2</c:v>
                </c:pt>
                <c:pt idx="21227">
                  <c:v>-1.0612999999999999E-2</c:v>
                </c:pt>
                <c:pt idx="21228">
                  <c:v>-1.0612999999999999E-2</c:v>
                </c:pt>
                <c:pt idx="21229">
                  <c:v>-1.0612999999999999E-2</c:v>
                </c:pt>
                <c:pt idx="21230">
                  <c:v>-1.0619999999999999E-2</c:v>
                </c:pt>
                <c:pt idx="21231">
                  <c:v>-1.0612999999999999E-2</c:v>
                </c:pt>
                <c:pt idx="21232">
                  <c:v>-1.0612999999999999E-2</c:v>
                </c:pt>
                <c:pt idx="21233">
                  <c:v>-1.0612999999999999E-2</c:v>
                </c:pt>
                <c:pt idx="21234">
                  <c:v>-1.0612999999999999E-2</c:v>
                </c:pt>
                <c:pt idx="21235">
                  <c:v>-1.0606000000000001E-2</c:v>
                </c:pt>
                <c:pt idx="21236">
                  <c:v>-1.0606000000000001E-2</c:v>
                </c:pt>
                <c:pt idx="21237">
                  <c:v>-1.06E-2</c:v>
                </c:pt>
                <c:pt idx="21238">
                  <c:v>-1.0593E-2</c:v>
                </c:pt>
                <c:pt idx="21239">
                  <c:v>-1.0586999999999999E-2</c:v>
                </c:pt>
                <c:pt idx="21240">
                  <c:v>-1.0586999999999999E-2</c:v>
                </c:pt>
                <c:pt idx="21241">
                  <c:v>-1.0580000000000001E-2</c:v>
                </c:pt>
                <c:pt idx="21242">
                  <c:v>-1.0574E-2</c:v>
                </c:pt>
                <c:pt idx="21243">
                  <c:v>-1.0567E-2</c:v>
                </c:pt>
                <c:pt idx="21244">
                  <c:v>-1.0567E-2</c:v>
                </c:pt>
                <c:pt idx="21245">
                  <c:v>-1.056E-2</c:v>
                </c:pt>
                <c:pt idx="21246">
                  <c:v>-1.0553999999999999E-2</c:v>
                </c:pt>
                <c:pt idx="21247">
                  <c:v>-1.0547000000000001E-2</c:v>
                </c:pt>
                <c:pt idx="21248">
                  <c:v>-1.0547000000000001E-2</c:v>
                </c:pt>
                <c:pt idx="21249">
                  <c:v>-1.0541E-2</c:v>
                </c:pt>
                <c:pt idx="21250">
                  <c:v>-1.0541E-2</c:v>
                </c:pt>
                <c:pt idx="21251">
                  <c:v>-1.0534E-2</c:v>
                </c:pt>
                <c:pt idx="21252">
                  <c:v>-1.0534E-2</c:v>
                </c:pt>
                <c:pt idx="21253">
                  <c:v>-1.0534E-2</c:v>
                </c:pt>
                <c:pt idx="21254">
                  <c:v>-1.0527E-2</c:v>
                </c:pt>
                <c:pt idx="21255">
                  <c:v>-1.0527E-2</c:v>
                </c:pt>
                <c:pt idx="21256">
                  <c:v>-1.0527E-2</c:v>
                </c:pt>
                <c:pt idx="21257">
                  <c:v>-1.0527E-2</c:v>
                </c:pt>
                <c:pt idx="21258">
                  <c:v>-1.0521000000000001E-2</c:v>
                </c:pt>
                <c:pt idx="21259">
                  <c:v>-1.0521000000000001E-2</c:v>
                </c:pt>
                <c:pt idx="21260">
                  <c:v>-1.0521000000000001E-2</c:v>
                </c:pt>
                <c:pt idx="21261">
                  <c:v>-1.0521000000000001E-2</c:v>
                </c:pt>
                <c:pt idx="21262">
                  <c:v>-1.0521000000000001E-2</c:v>
                </c:pt>
                <c:pt idx="21263">
                  <c:v>-1.0521000000000001E-2</c:v>
                </c:pt>
                <c:pt idx="21264">
                  <c:v>-1.0521000000000001E-2</c:v>
                </c:pt>
                <c:pt idx="21265">
                  <c:v>-1.0521000000000001E-2</c:v>
                </c:pt>
                <c:pt idx="21266">
                  <c:v>-1.0521000000000001E-2</c:v>
                </c:pt>
                <c:pt idx="21267">
                  <c:v>-1.0521000000000001E-2</c:v>
                </c:pt>
                <c:pt idx="21268">
                  <c:v>-1.0521000000000001E-2</c:v>
                </c:pt>
                <c:pt idx="21269">
                  <c:v>-1.0514000000000001E-2</c:v>
                </c:pt>
                <c:pt idx="21270">
                  <c:v>-1.0514000000000001E-2</c:v>
                </c:pt>
                <c:pt idx="21271">
                  <c:v>-1.0514000000000001E-2</c:v>
                </c:pt>
                <c:pt idx="21272">
                  <c:v>-1.0514000000000001E-2</c:v>
                </c:pt>
                <c:pt idx="21273">
                  <c:v>-1.0514000000000001E-2</c:v>
                </c:pt>
                <c:pt idx="21274">
                  <c:v>-1.0514000000000001E-2</c:v>
                </c:pt>
                <c:pt idx="21275">
                  <c:v>-1.0514000000000001E-2</c:v>
                </c:pt>
                <c:pt idx="21276">
                  <c:v>-1.0514000000000001E-2</c:v>
                </c:pt>
                <c:pt idx="21277">
                  <c:v>-1.0514000000000001E-2</c:v>
                </c:pt>
                <c:pt idx="21278">
                  <c:v>-1.0521000000000001E-2</c:v>
                </c:pt>
                <c:pt idx="21279">
                  <c:v>-1.0521000000000001E-2</c:v>
                </c:pt>
                <c:pt idx="21280">
                  <c:v>-1.0521000000000001E-2</c:v>
                </c:pt>
                <c:pt idx="21281">
                  <c:v>-1.0521000000000001E-2</c:v>
                </c:pt>
                <c:pt idx="21282">
                  <c:v>-1.0521000000000001E-2</c:v>
                </c:pt>
                <c:pt idx="21283">
                  <c:v>-1.0527E-2</c:v>
                </c:pt>
                <c:pt idx="21284">
                  <c:v>-1.0527E-2</c:v>
                </c:pt>
                <c:pt idx="21285">
                  <c:v>-1.0527E-2</c:v>
                </c:pt>
                <c:pt idx="21286">
                  <c:v>-1.0534E-2</c:v>
                </c:pt>
                <c:pt idx="21287">
                  <c:v>-1.0534E-2</c:v>
                </c:pt>
                <c:pt idx="21288">
                  <c:v>-1.0534E-2</c:v>
                </c:pt>
                <c:pt idx="21289">
                  <c:v>-1.0534E-2</c:v>
                </c:pt>
                <c:pt idx="21290">
                  <c:v>-1.0541E-2</c:v>
                </c:pt>
                <c:pt idx="21291">
                  <c:v>-1.0541E-2</c:v>
                </c:pt>
                <c:pt idx="21292">
                  <c:v>-1.0541E-2</c:v>
                </c:pt>
                <c:pt idx="21293">
                  <c:v>-1.0541E-2</c:v>
                </c:pt>
                <c:pt idx="21294">
                  <c:v>-1.0541E-2</c:v>
                </c:pt>
                <c:pt idx="21295">
                  <c:v>-1.0541E-2</c:v>
                </c:pt>
                <c:pt idx="21296">
                  <c:v>-1.0534E-2</c:v>
                </c:pt>
                <c:pt idx="21297">
                  <c:v>-1.0534E-2</c:v>
                </c:pt>
                <c:pt idx="21298">
                  <c:v>-1.0534E-2</c:v>
                </c:pt>
                <c:pt idx="21299">
                  <c:v>-1.0527E-2</c:v>
                </c:pt>
                <c:pt idx="21300">
                  <c:v>-1.0527E-2</c:v>
                </c:pt>
                <c:pt idx="21301">
                  <c:v>-1.0521000000000001E-2</c:v>
                </c:pt>
                <c:pt idx="21302">
                  <c:v>-1.0514000000000001E-2</c:v>
                </c:pt>
                <c:pt idx="21303">
                  <c:v>-1.0508E-2</c:v>
                </c:pt>
                <c:pt idx="21304">
                  <c:v>-1.0501E-2</c:v>
                </c:pt>
                <c:pt idx="21305">
                  <c:v>-1.0494E-2</c:v>
                </c:pt>
                <c:pt idx="21306">
                  <c:v>-1.0488000000000001E-2</c:v>
                </c:pt>
                <c:pt idx="21307">
                  <c:v>-1.0481000000000001E-2</c:v>
                </c:pt>
                <c:pt idx="21308">
                  <c:v>-1.0475E-2</c:v>
                </c:pt>
                <c:pt idx="21309">
                  <c:v>-1.0468E-2</c:v>
                </c:pt>
                <c:pt idx="21310">
                  <c:v>-1.0462000000000001E-2</c:v>
                </c:pt>
                <c:pt idx="21311">
                  <c:v>-1.0455000000000001E-2</c:v>
                </c:pt>
                <c:pt idx="21312">
                  <c:v>-1.0448000000000001E-2</c:v>
                </c:pt>
                <c:pt idx="21313">
                  <c:v>-1.0442E-2</c:v>
                </c:pt>
                <c:pt idx="21314">
                  <c:v>-1.0435E-2</c:v>
                </c:pt>
                <c:pt idx="21315">
                  <c:v>-1.0435E-2</c:v>
                </c:pt>
                <c:pt idx="21316">
                  <c:v>-1.0429000000000001E-2</c:v>
                </c:pt>
                <c:pt idx="21317">
                  <c:v>-1.0429000000000001E-2</c:v>
                </c:pt>
                <c:pt idx="21318">
                  <c:v>-1.0429000000000001E-2</c:v>
                </c:pt>
                <c:pt idx="21319">
                  <c:v>-1.0429000000000001E-2</c:v>
                </c:pt>
                <c:pt idx="21320">
                  <c:v>-1.0429000000000001E-2</c:v>
                </c:pt>
                <c:pt idx="21321">
                  <c:v>-1.0429000000000001E-2</c:v>
                </c:pt>
                <c:pt idx="21322">
                  <c:v>-1.0429000000000001E-2</c:v>
                </c:pt>
                <c:pt idx="21323">
                  <c:v>-1.0435E-2</c:v>
                </c:pt>
                <c:pt idx="21324">
                  <c:v>-1.0442E-2</c:v>
                </c:pt>
                <c:pt idx="21325">
                  <c:v>-1.0442E-2</c:v>
                </c:pt>
                <c:pt idx="21326">
                  <c:v>-1.0448000000000001E-2</c:v>
                </c:pt>
                <c:pt idx="21327">
                  <c:v>-1.0455000000000001E-2</c:v>
                </c:pt>
                <c:pt idx="21328">
                  <c:v>-1.0462000000000001E-2</c:v>
                </c:pt>
                <c:pt idx="21329">
                  <c:v>-1.0468E-2</c:v>
                </c:pt>
                <c:pt idx="21330">
                  <c:v>-1.0475E-2</c:v>
                </c:pt>
                <c:pt idx="21331">
                  <c:v>-1.0481000000000001E-2</c:v>
                </c:pt>
                <c:pt idx="21332">
                  <c:v>-1.0488000000000001E-2</c:v>
                </c:pt>
                <c:pt idx="21333">
                  <c:v>-1.0494E-2</c:v>
                </c:pt>
                <c:pt idx="21334">
                  <c:v>-1.0494E-2</c:v>
                </c:pt>
                <c:pt idx="21335">
                  <c:v>-1.0501E-2</c:v>
                </c:pt>
                <c:pt idx="21336">
                  <c:v>-1.0508E-2</c:v>
                </c:pt>
                <c:pt idx="21337">
                  <c:v>-1.0508E-2</c:v>
                </c:pt>
                <c:pt idx="21338">
                  <c:v>-1.0514000000000001E-2</c:v>
                </c:pt>
                <c:pt idx="21339">
                  <c:v>-1.0514000000000001E-2</c:v>
                </c:pt>
                <c:pt idx="21340">
                  <c:v>-1.0514000000000001E-2</c:v>
                </c:pt>
                <c:pt idx="21341">
                  <c:v>-1.0514000000000001E-2</c:v>
                </c:pt>
                <c:pt idx="21342">
                  <c:v>-1.0514000000000001E-2</c:v>
                </c:pt>
                <c:pt idx="21343">
                  <c:v>-1.0514000000000001E-2</c:v>
                </c:pt>
                <c:pt idx="21344">
                  <c:v>-1.0514000000000001E-2</c:v>
                </c:pt>
                <c:pt idx="21345">
                  <c:v>-1.0514000000000001E-2</c:v>
                </c:pt>
                <c:pt idx="21346">
                  <c:v>-1.0514000000000001E-2</c:v>
                </c:pt>
                <c:pt idx="21347">
                  <c:v>-1.0508E-2</c:v>
                </c:pt>
                <c:pt idx="21348">
                  <c:v>-1.0508E-2</c:v>
                </c:pt>
                <c:pt idx="21349">
                  <c:v>-1.0508E-2</c:v>
                </c:pt>
                <c:pt idx="21350">
                  <c:v>-1.0501E-2</c:v>
                </c:pt>
                <c:pt idx="21351">
                  <c:v>-1.0501E-2</c:v>
                </c:pt>
                <c:pt idx="21352">
                  <c:v>-1.0501E-2</c:v>
                </c:pt>
                <c:pt idx="21353">
                  <c:v>-1.0501E-2</c:v>
                </c:pt>
                <c:pt idx="21354">
                  <c:v>-1.0494E-2</c:v>
                </c:pt>
                <c:pt idx="21355">
                  <c:v>-1.0494E-2</c:v>
                </c:pt>
                <c:pt idx="21356">
                  <c:v>-1.0501E-2</c:v>
                </c:pt>
                <c:pt idx="21357">
                  <c:v>-1.0494E-2</c:v>
                </c:pt>
                <c:pt idx="21358">
                  <c:v>-1.0501E-2</c:v>
                </c:pt>
                <c:pt idx="21359">
                  <c:v>-1.0501E-2</c:v>
                </c:pt>
                <c:pt idx="21360">
                  <c:v>-1.0501E-2</c:v>
                </c:pt>
                <c:pt idx="21361">
                  <c:v>-1.0501E-2</c:v>
                </c:pt>
                <c:pt idx="21362">
                  <c:v>-1.0501E-2</c:v>
                </c:pt>
                <c:pt idx="21363">
                  <c:v>-1.0501E-2</c:v>
                </c:pt>
                <c:pt idx="21364">
                  <c:v>-1.0508E-2</c:v>
                </c:pt>
                <c:pt idx="21365">
                  <c:v>-1.0508E-2</c:v>
                </c:pt>
                <c:pt idx="21366">
                  <c:v>-1.0508E-2</c:v>
                </c:pt>
                <c:pt idx="21367">
                  <c:v>-1.0508E-2</c:v>
                </c:pt>
                <c:pt idx="21368">
                  <c:v>-1.0508E-2</c:v>
                </c:pt>
                <c:pt idx="21369">
                  <c:v>-1.0508E-2</c:v>
                </c:pt>
                <c:pt idx="21370">
                  <c:v>-1.0508E-2</c:v>
                </c:pt>
                <c:pt idx="21371">
                  <c:v>-1.0508E-2</c:v>
                </c:pt>
                <c:pt idx="21372">
                  <c:v>-1.0508E-2</c:v>
                </c:pt>
                <c:pt idx="21373">
                  <c:v>-1.0501E-2</c:v>
                </c:pt>
                <c:pt idx="21374">
                  <c:v>-1.0501E-2</c:v>
                </c:pt>
                <c:pt idx="21375">
                  <c:v>-1.0494E-2</c:v>
                </c:pt>
                <c:pt idx="21376">
                  <c:v>-1.0488000000000001E-2</c:v>
                </c:pt>
                <c:pt idx="21377">
                  <c:v>-1.0488000000000001E-2</c:v>
                </c:pt>
                <c:pt idx="21378">
                  <c:v>-1.0481000000000001E-2</c:v>
                </c:pt>
                <c:pt idx="21379">
                  <c:v>-1.0475E-2</c:v>
                </c:pt>
                <c:pt idx="21380">
                  <c:v>-1.0468E-2</c:v>
                </c:pt>
                <c:pt idx="21381">
                  <c:v>-1.0468E-2</c:v>
                </c:pt>
                <c:pt idx="21382">
                  <c:v>-1.0462000000000001E-2</c:v>
                </c:pt>
                <c:pt idx="21383">
                  <c:v>-1.0455000000000001E-2</c:v>
                </c:pt>
                <c:pt idx="21384">
                  <c:v>-1.0448000000000001E-2</c:v>
                </c:pt>
                <c:pt idx="21385">
                  <c:v>-1.0448000000000001E-2</c:v>
                </c:pt>
                <c:pt idx="21386">
                  <c:v>-1.0442E-2</c:v>
                </c:pt>
                <c:pt idx="21387">
                  <c:v>-1.0442E-2</c:v>
                </c:pt>
                <c:pt idx="21388">
                  <c:v>-1.0435E-2</c:v>
                </c:pt>
                <c:pt idx="21389">
                  <c:v>-1.0435E-2</c:v>
                </c:pt>
                <c:pt idx="21390">
                  <c:v>-1.0435E-2</c:v>
                </c:pt>
                <c:pt idx="21391">
                  <c:v>-1.0435E-2</c:v>
                </c:pt>
                <c:pt idx="21392">
                  <c:v>-1.0435E-2</c:v>
                </c:pt>
                <c:pt idx="21393">
                  <c:v>-1.0435E-2</c:v>
                </c:pt>
                <c:pt idx="21394">
                  <c:v>-1.0435E-2</c:v>
                </c:pt>
                <c:pt idx="21395">
                  <c:v>-1.0442E-2</c:v>
                </c:pt>
                <c:pt idx="21396">
                  <c:v>-1.0442E-2</c:v>
                </c:pt>
                <c:pt idx="21397">
                  <c:v>-1.0448000000000001E-2</c:v>
                </c:pt>
                <c:pt idx="21398">
                  <c:v>-1.0448000000000001E-2</c:v>
                </c:pt>
                <c:pt idx="21399">
                  <c:v>-1.0448000000000001E-2</c:v>
                </c:pt>
                <c:pt idx="21400">
                  <c:v>-1.0455000000000001E-2</c:v>
                </c:pt>
                <c:pt idx="21401">
                  <c:v>-1.0455000000000001E-2</c:v>
                </c:pt>
                <c:pt idx="21402">
                  <c:v>-1.0462000000000001E-2</c:v>
                </c:pt>
                <c:pt idx="21403">
                  <c:v>-1.0462000000000001E-2</c:v>
                </c:pt>
                <c:pt idx="21404">
                  <c:v>-1.0462000000000001E-2</c:v>
                </c:pt>
                <c:pt idx="21405">
                  <c:v>-1.0462000000000001E-2</c:v>
                </c:pt>
                <c:pt idx="21406">
                  <c:v>-1.0462000000000001E-2</c:v>
                </c:pt>
                <c:pt idx="21407">
                  <c:v>-1.0462000000000001E-2</c:v>
                </c:pt>
                <c:pt idx="21408">
                  <c:v>-1.0455000000000001E-2</c:v>
                </c:pt>
                <c:pt idx="21409">
                  <c:v>-1.0455000000000001E-2</c:v>
                </c:pt>
                <c:pt idx="21410">
                  <c:v>-1.0448000000000001E-2</c:v>
                </c:pt>
                <c:pt idx="21411">
                  <c:v>-1.0442E-2</c:v>
                </c:pt>
                <c:pt idx="21412">
                  <c:v>-1.0435E-2</c:v>
                </c:pt>
                <c:pt idx="21413">
                  <c:v>-1.0429000000000001E-2</c:v>
                </c:pt>
                <c:pt idx="21414">
                  <c:v>-1.0422000000000001E-2</c:v>
                </c:pt>
                <c:pt idx="21415">
                  <c:v>-1.0415000000000001E-2</c:v>
                </c:pt>
                <c:pt idx="21416">
                  <c:v>-1.0409E-2</c:v>
                </c:pt>
                <c:pt idx="21417">
                  <c:v>-1.0396000000000001E-2</c:v>
                </c:pt>
                <c:pt idx="21418">
                  <c:v>-1.0389000000000001E-2</c:v>
                </c:pt>
                <c:pt idx="21419">
                  <c:v>-1.0383E-2</c:v>
                </c:pt>
                <c:pt idx="21420">
                  <c:v>-1.0376E-2</c:v>
                </c:pt>
                <c:pt idx="21421">
                  <c:v>-1.0363000000000001E-2</c:v>
                </c:pt>
                <c:pt idx="21422">
                  <c:v>-1.0363000000000001E-2</c:v>
                </c:pt>
                <c:pt idx="21423">
                  <c:v>-1.0356000000000001E-2</c:v>
                </c:pt>
                <c:pt idx="21424">
                  <c:v>-1.035E-2</c:v>
                </c:pt>
                <c:pt idx="21425">
                  <c:v>-1.035E-2</c:v>
                </c:pt>
                <c:pt idx="21426">
                  <c:v>-1.0343E-2</c:v>
                </c:pt>
                <c:pt idx="21427">
                  <c:v>-1.0343E-2</c:v>
                </c:pt>
                <c:pt idx="21428">
                  <c:v>-1.035E-2</c:v>
                </c:pt>
                <c:pt idx="21429">
                  <c:v>-1.035E-2</c:v>
                </c:pt>
                <c:pt idx="21430">
                  <c:v>-1.035E-2</c:v>
                </c:pt>
                <c:pt idx="21431">
                  <c:v>-1.0356000000000001E-2</c:v>
                </c:pt>
                <c:pt idx="21432">
                  <c:v>-1.0363000000000001E-2</c:v>
                </c:pt>
                <c:pt idx="21433">
                  <c:v>-1.0369E-2</c:v>
                </c:pt>
                <c:pt idx="21434">
                  <c:v>-1.0376E-2</c:v>
                </c:pt>
                <c:pt idx="21435">
                  <c:v>-1.0383E-2</c:v>
                </c:pt>
                <c:pt idx="21436">
                  <c:v>-1.0389000000000001E-2</c:v>
                </c:pt>
                <c:pt idx="21437">
                  <c:v>-1.0396000000000001E-2</c:v>
                </c:pt>
                <c:pt idx="21438">
                  <c:v>-1.0409E-2</c:v>
                </c:pt>
                <c:pt idx="21439">
                  <c:v>-1.0415000000000001E-2</c:v>
                </c:pt>
                <c:pt idx="21440">
                  <c:v>-1.0422000000000001E-2</c:v>
                </c:pt>
                <c:pt idx="21441">
                  <c:v>-1.0429000000000001E-2</c:v>
                </c:pt>
                <c:pt idx="21442">
                  <c:v>-1.0435E-2</c:v>
                </c:pt>
                <c:pt idx="21443">
                  <c:v>-1.0435E-2</c:v>
                </c:pt>
                <c:pt idx="21444">
                  <c:v>-1.0442E-2</c:v>
                </c:pt>
                <c:pt idx="21445">
                  <c:v>-1.0442E-2</c:v>
                </c:pt>
                <c:pt idx="21446">
                  <c:v>-1.0442E-2</c:v>
                </c:pt>
                <c:pt idx="21447">
                  <c:v>-1.0442E-2</c:v>
                </c:pt>
                <c:pt idx="21448">
                  <c:v>-1.0442E-2</c:v>
                </c:pt>
                <c:pt idx="21449">
                  <c:v>-1.0435E-2</c:v>
                </c:pt>
                <c:pt idx="21450">
                  <c:v>-1.0429000000000001E-2</c:v>
                </c:pt>
                <c:pt idx="21451">
                  <c:v>-1.0429000000000001E-2</c:v>
                </c:pt>
                <c:pt idx="21452">
                  <c:v>-1.0422000000000001E-2</c:v>
                </c:pt>
                <c:pt idx="21453">
                  <c:v>-1.0409E-2</c:v>
                </c:pt>
                <c:pt idx="21454">
                  <c:v>-1.0402E-2</c:v>
                </c:pt>
                <c:pt idx="21455">
                  <c:v>-1.0396000000000001E-2</c:v>
                </c:pt>
                <c:pt idx="21456">
                  <c:v>-1.0383E-2</c:v>
                </c:pt>
                <c:pt idx="21457">
                  <c:v>-1.0376E-2</c:v>
                </c:pt>
                <c:pt idx="21458">
                  <c:v>-1.0369E-2</c:v>
                </c:pt>
                <c:pt idx="21459">
                  <c:v>-1.0363000000000001E-2</c:v>
                </c:pt>
                <c:pt idx="21460">
                  <c:v>-1.0356000000000001E-2</c:v>
                </c:pt>
                <c:pt idx="21461">
                  <c:v>-1.035E-2</c:v>
                </c:pt>
                <c:pt idx="21462">
                  <c:v>-1.0343E-2</c:v>
                </c:pt>
                <c:pt idx="21463">
                  <c:v>-1.0336E-2</c:v>
                </c:pt>
                <c:pt idx="21464">
                  <c:v>-1.0336E-2</c:v>
                </c:pt>
                <c:pt idx="21465">
                  <c:v>-1.0336E-2</c:v>
                </c:pt>
                <c:pt idx="21466">
                  <c:v>-1.0336E-2</c:v>
                </c:pt>
                <c:pt idx="21467">
                  <c:v>-1.0336E-2</c:v>
                </c:pt>
                <c:pt idx="21468">
                  <c:v>-1.0343E-2</c:v>
                </c:pt>
                <c:pt idx="21469">
                  <c:v>-1.035E-2</c:v>
                </c:pt>
                <c:pt idx="21470">
                  <c:v>-1.0356000000000001E-2</c:v>
                </c:pt>
                <c:pt idx="21471">
                  <c:v>-1.0356000000000001E-2</c:v>
                </c:pt>
                <c:pt idx="21472">
                  <c:v>-1.0369E-2</c:v>
                </c:pt>
                <c:pt idx="21473">
                  <c:v>-1.0376E-2</c:v>
                </c:pt>
                <c:pt idx="21474">
                  <c:v>-1.0383E-2</c:v>
                </c:pt>
                <c:pt idx="21475">
                  <c:v>-1.0396000000000001E-2</c:v>
                </c:pt>
                <c:pt idx="21476">
                  <c:v>-1.0402E-2</c:v>
                </c:pt>
                <c:pt idx="21477">
                  <c:v>-1.0409E-2</c:v>
                </c:pt>
                <c:pt idx="21478">
                  <c:v>-1.0422000000000001E-2</c:v>
                </c:pt>
                <c:pt idx="21479">
                  <c:v>-1.0429000000000001E-2</c:v>
                </c:pt>
                <c:pt idx="21480">
                  <c:v>-1.0435E-2</c:v>
                </c:pt>
                <c:pt idx="21481">
                  <c:v>-1.0442E-2</c:v>
                </c:pt>
                <c:pt idx="21482">
                  <c:v>-1.0442E-2</c:v>
                </c:pt>
                <c:pt idx="21483">
                  <c:v>-1.0448000000000001E-2</c:v>
                </c:pt>
                <c:pt idx="21484">
                  <c:v>-1.0448000000000001E-2</c:v>
                </c:pt>
                <c:pt idx="21485">
                  <c:v>-1.0448000000000001E-2</c:v>
                </c:pt>
                <c:pt idx="21486">
                  <c:v>-1.0448000000000001E-2</c:v>
                </c:pt>
                <c:pt idx="21487">
                  <c:v>-1.0448000000000001E-2</c:v>
                </c:pt>
                <c:pt idx="21488">
                  <c:v>-1.0442E-2</c:v>
                </c:pt>
                <c:pt idx="21489">
                  <c:v>-1.0435E-2</c:v>
                </c:pt>
                <c:pt idx="21490">
                  <c:v>-1.0435E-2</c:v>
                </c:pt>
                <c:pt idx="21491">
                  <c:v>-1.0422000000000001E-2</c:v>
                </c:pt>
                <c:pt idx="21492">
                  <c:v>-1.0415000000000001E-2</c:v>
                </c:pt>
                <c:pt idx="21493">
                  <c:v>-1.0409E-2</c:v>
                </c:pt>
                <c:pt idx="21494">
                  <c:v>-1.0396000000000001E-2</c:v>
                </c:pt>
                <c:pt idx="21495">
                  <c:v>-1.0389000000000001E-2</c:v>
                </c:pt>
                <c:pt idx="21496">
                  <c:v>-1.0383E-2</c:v>
                </c:pt>
                <c:pt idx="21497">
                  <c:v>-1.0369E-2</c:v>
                </c:pt>
                <c:pt idx="21498">
                  <c:v>-1.0356000000000001E-2</c:v>
                </c:pt>
                <c:pt idx="21499">
                  <c:v>-1.035E-2</c:v>
                </c:pt>
                <c:pt idx="21500">
                  <c:v>-1.0343E-2</c:v>
                </c:pt>
                <c:pt idx="21501">
                  <c:v>-1.0336E-2</c:v>
                </c:pt>
                <c:pt idx="21502">
                  <c:v>-1.0330000000000001E-2</c:v>
                </c:pt>
                <c:pt idx="21503">
                  <c:v>-1.0323000000000001E-2</c:v>
                </c:pt>
                <c:pt idx="21504">
                  <c:v>-1.0317E-2</c:v>
                </c:pt>
                <c:pt idx="21505">
                  <c:v>-1.0317E-2</c:v>
                </c:pt>
                <c:pt idx="21506">
                  <c:v>-1.0317E-2</c:v>
                </c:pt>
                <c:pt idx="21507">
                  <c:v>-1.0317E-2</c:v>
                </c:pt>
                <c:pt idx="21508">
                  <c:v>-1.0317E-2</c:v>
                </c:pt>
                <c:pt idx="21509">
                  <c:v>-1.0317E-2</c:v>
                </c:pt>
                <c:pt idx="21510">
                  <c:v>-1.0317E-2</c:v>
                </c:pt>
                <c:pt idx="21511">
                  <c:v>-1.0317E-2</c:v>
                </c:pt>
                <c:pt idx="21512">
                  <c:v>-1.0323000000000001E-2</c:v>
                </c:pt>
                <c:pt idx="21513">
                  <c:v>-1.0323000000000001E-2</c:v>
                </c:pt>
                <c:pt idx="21514">
                  <c:v>-1.0330000000000001E-2</c:v>
                </c:pt>
                <c:pt idx="21515">
                  <c:v>-1.0336E-2</c:v>
                </c:pt>
                <c:pt idx="21516">
                  <c:v>-1.0336E-2</c:v>
                </c:pt>
                <c:pt idx="21517">
                  <c:v>-1.0343E-2</c:v>
                </c:pt>
                <c:pt idx="21518">
                  <c:v>-1.0343E-2</c:v>
                </c:pt>
                <c:pt idx="21519">
                  <c:v>-1.035E-2</c:v>
                </c:pt>
                <c:pt idx="21520">
                  <c:v>-1.035E-2</c:v>
                </c:pt>
                <c:pt idx="21521">
                  <c:v>-1.035E-2</c:v>
                </c:pt>
                <c:pt idx="21522">
                  <c:v>-1.0356000000000001E-2</c:v>
                </c:pt>
                <c:pt idx="21523">
                  <c:v>-1.035E-2</c:v>
                </c:pt>
                <c:pt idx="21524">
                  <c:v>-1.035E-2</c:v>
                </c:pt>
                <c:pt idx="21525">
                  <c:v>-1.035E-2</c:v>
                </c:pt>
                <c:pt idx="21526">
                  <c:v>-1.035E-2</c:v>
                </c:pt>
                <c:pt idx="21527">
                  <c:v>-1.0343E-2</c:v>
                </c:pt>
                <c:pt idx="21528">
                  <c:v>-1.0343E-2</c:v>
                </c:pt>
                <c:pt idx="21529">
                  <c:v>-1.0336E-2</c:v>
                </c:pt>
                <c:pt idx="21530">
                  <c:v>-1.0330000000000001E-2</c:v>
                </c:pt>
                <c:pt idx="21531">
                  <c:v>-1.0323000000000001E-2</c:v>
                </c:pt>
                <c:pt idx="21532">
                  <c:v>-1.0317E-2</c:v>
                </c:pt>
                <c:pt idx="21533">
                  <c:v>-1.031E-2</c:v>
                </c:pt>
                <c:pt idx="21534">
                  <c:v>-1.0303E-2</c:v>
                </c:pt>
                <c:pt idx="21535">
                  <c:v>-1.0297000000000001E-2</c:v>
                </c:pt>
                <c:pt idx="21536">
                  <c:v>-1.0290000000000001E-2</c:v>
                </c:pt>
                <c:pt idx="21537">
                  <c:v>-1.0284E-2</c:v>
                </c:pt>
                <c:pt idx="21538">
                  <c:v>-1.0277E-2</c:v>
                </c:pt>
                <c:pt idx="21539">
                  <c:v>-1.0271000000000001E-2</c:v>
                </c:pt>
                <c:pt idx="21540">
                  <c:v>-1.0264000000000001E-2</c:v>
                </c:pt>
                <c:pt idx="21541">
                  <c:v>-1.0257E-2</c:v>
                </c:pt>
                <c:pt idx="21542">
                  <c:v>-1.0251E-2</c:v>
                </c:pt>
                <c:pt idx="21543">
                  <c:v>-1.0244E-2</c:v>
                </c:pt>
                <c:pt idx="21544">
                  <c:v>-1.0244E-2</c:v>
                </c:pt>
                <c:pt idx="21545">
                  <c:v>-1.0238000000000001E-2</c:v>
                </c:pt>
                <c:pt idx="21546">
                  <c:v>-1.0231000000000001E-2</c:v>
                </c:pt>
                <c:pt idx="21547">
                  <c:v>-1.0231000000000001E-2</c:v>
                </c:pt>
                <c:pt idx="21548">
                  <c:v>-1.0231000000000001E-2</c:v>
                </c:pt>
                <c:pt idx="21549">
                  <c:v>-1.0224E-2</c:v>
                </c:pt>
                <c:pt idx="21550">
                  <c:v>-1.0224E-2</c:v>
                </c:pt>
                <c:pt idx="21551">
                  <c:v>-1.0224E-2</c:v>
                </c:pt>
                <c:pt idx="21552">
                  <c:v>-1.0224E-2</c:v>
                </c:pt>
                <c:pt idx="21553">
                  <c:v>-1.0224E-2</c:v>
                </c:pt>
                <c:pt idx="21554">
                  <c:v>-1.0224E-2</c:v>
                </c:pt>
                <c:pt idx="21555">
                  <c:v>-1.0224E-2</c:v>
                </c:pt>
                <c:pt idx="21556">
                  <c:v>-1.0224E-2</c:v>
                </c:pt>
                <c:pt idx="21557">
                  <c:v>-1.0224E-2</c:v>
                </c:pt>
                <c:pt idx="21558">
                  <c:v>-1.0224E-2</c:v>
                </c:pt>
                <c:pt idx="21559">
                  <c:v>-1.0224E-2</c:v>
                </c:pt>
                <c:pt idx="21560">
                  <c:v>-1.0224E-2</c:v>
                </c:pt>
                <c:pt idx="21561">
                  <c:v>-1.0224E-2</c:v>
                </c:pt>
                <c:pt idx="21562">
                  <c:v>-1.0224E-2</c:v>
                </c:pt>
                <c:pt idx="21563">
                  <c:v>-1.0224E-2</c:v>
                </c:pt>
                <c:pt idx="21564">
                  <c:v>-1.0224E-2</c:v>
                </c:pt>
                <c:pt idx="21565">
                  <c:v>-1.0231000000000001E-2</c:v>
                </c:pt>
                <c:pt idx="21566">
                  <c:v>-1.0231000000000001E-2</c:v>
                </c:pt>
                <c:pt idx="21567">
                  <c:v>-1.0231000000000001E-2</c:v>
                </c:pt>
                <c:pt idx="21568">
                  <c:v>-1.0231000000000001E-2</c:v>
                </c:pt>
                <c:pt idx="21569">
                  <c:v>-1.0238000000000001E-2</c:v>
                </c:pt>
                <c:pt idx="21570">
                  <c:v>-1.0238000000000001E-2</c:v>
                </c:pt>
                <c:pt idx="21571">
                  <c:v>-1.0244E-2</c:v>
                </c:pt>
                <c:pt idx="21572">
                  <c:v>-1.0244E-2</c:v>
                </c:pt>
                <c:pt idx="21573">
                  <c:v>-1.0251E-2</c:v>
                </c:pt>
                <c:pt idx="21574">
                  <c:v>-1.0251E-2</c:v>
                </c:pt>
                <c:pt idx="21575">
                  <c:v>-1.0257E-2</c:v>
                </c:pt>
                <c:pt idx="21576">
                  <c:v>-1.0257E-2</c:v>
                </c:pt>
                <c:pt idx="21577">
                  <c:v>-1.0264000000000001E-2</c:v>
                </c:pt>
                <c:pt idx="21578">
                  <c:v>-1.0264000000000001E-2</c:v>
                </c:pt>
                <c:pt idx="21579">
                  <c:v>-1.0271000000000001E-2</c:v>
                </c:pt>
                <c:pt idx="21580">
                  <c:v>-1.0271000000000001E-2</c:v>
                </c:pt>
                <c:pt idx="21581">
                  <c:v>-1.0277E-2</c:v>
                </c:pt>
                <c:pt idx="21582">
                  <c:v>-1.0277E-2</c:v>
                </c:pt>
                <c:pt idx="21583">
                  <c:v>-1.0277E-2</c:v>
                </c:pt>
                <c:pt idx="21584">
                  <c:v>-1.0277E-2</c:v>
                </c:pt>
                <c:pt idx="21585">
                  <c:v>-1.0277E-2</c:v>
                </c:pt>
                <c:pt idx="21586">
                  <c:v>-1.0284E-2</c:v>
                </c:pt>
                <c:pt idx="21587">
                  <c:v>-1.0277E-2</c:v>
                </c:pt>
                <c:pt idx="21588">
                  <c:v>-1.0277E-2</c:v>
                </c:pt>
                <c:pt idx="21589">
                  <c:v>-1.0277E-2</c:v>
                </c:pt>
                <c:pt idx="21590">
                  <c:v>-1.0271000000000001E-2</c:v>
                </c:pt>
                <c:pt idx="21591">
                  <c:v>-1.0271000000000001E-2</c:v>
                </c:pt>
                <c:pt idx="21592">
                  <c:v>-1.0271000000000001E-2</c:v>
                </c:pt>
                <c:pt idx="21593">
                  <c:v>-1.0264000000000001E-2</c:v>
                </c:pt>
                <c:pt idx="21594">
                  <c:v>-1.0257E-2</c:v>
                </c:pt>
                <c:pt idx="21595">
                  <c:v>-1.0257E-2</c:v>
                </c:pt>
                <c:pt idx="21596">
                  <c:v>-1.0251E-2</c:v>
                </c:pt>
                <c:pt idx="21597">
                  <c:v>-1.0244E-2</c:v>
                </c:pt>
                <c:pt idx="21598">
                  <c:v>-1.0244E-2</c:v>
                </c:pt>
                <c:pt idx="21599">
                  <c:v>-1.0238000000000001E-2</c:v>
                </c:pt>
                <c:pt idx="21600">
                  <c:v>-1.0231000000000001E-2</c:v>
                </c:pt>
                <c:pt idx="21601">
                  <c:v>-1.0231000000000001E-2</c:v>
                </c:pt>
                <c:pt idx="21602">
                  <c:v>-1.0231000000000001E-2</c:v>
                </c:pt>
                <c:pt idx="21603">
                  <c:v>-1.0224E-2</c:v>
                </c:pt>
                <c:pt idx="21604">
                  <c:v>-1.0224E-2</c:v>
                </c:pt>
                <c:pt idx="21605">
                  <c:v>-1.0224E-2</c:v>
                </c:pt>
                <c:pt idx="21606">
                  <c:v>-1.0224E-2</c:v>
                </c:pt>
                <c:pt idx="21607">
                  <c:v>-1.0224E-2</c:v>
                </c:pt>
                <c:pt idx="21608">
                  <c:v>-1.0231000000000001E-2</c:v>
                </c:pt>
                <c:pt idx="21609">
                  <c:v>-1.0231000000000001E-2</c:v>
                </c:pt>
                <c:pt idx="21610">
                  <c:v>-1.0238000000000001E-2</c:v>
                </c:pt>
                <c:pt idx="21611">
                  <c:v>-1.0238000000000001E-2</c:v>
                </c:pt>
                <c:pt idx="21612">
                  <c:v>-1.0244E-2</c:v>
                </c:pt>
                <c:pt idx="21613">
                  <c:v>-1.0244E-2</c:v>
                </c:pt>
                <c:pt idx="21614">
                  <c:v>-1.0251E-2</c:v>
                </c:pt>
                <c:pt idx="21615">
                  <c:v>-1.0257E-2</c:v>
                </c:pt>
                <c:pt idx="21616">
                  <c:v>-1.0257E-2</c:v>
                </c:pt>
                <c:pt idx="21617">
                  <c:v>-1.0264000000000001E-2</c:v>
                </c:pt>
                <c:pt idx="21618">
                  <c:v>-1.0271000000000001E-2</c:v>
                </c:pt>
                <c:pt idx="21619">
                  <c:v>-1.0271000000000001E-2</c:v>
                </c:pt>
                <c:pt idx="21620">
                  <c:v>-1.0277E-2</c:v>
                </c:pt>
                <c:pt idx="21621">
                  <c:v>-1.0277E-2</c:v>
                </c:pt>
                <c:pt idx="21622">
                  <c:v>-1.0277E-2</c:v>
                </c:pt>
                <c:pt idx="21623">
                  <c:v>-1.0271000000000001E-2</c:v>
                </c:pt>
                <c:pt idx="21624">
                  <c:v>-1.0271000000000001E-2</c:v>
                </c:pt>
                <c:pt idx="21625">
                  <c:v>-1.0271000000000001E-2</c:v>
                </c:pt>
                <c:pt idx="21626">
                  <c:v>-1.0264000000000001E-2</c:v>
                </c:pt>
                <c:pt idx="21627">
                  <c:v>-1.0257E-2</c:v>
                </c:pt>
                <c:pt idx="21628">
                  <c:v>-1.0251E-2</c:v>
                </c:pt>
                <c:pt idx="21629">
                  <c:v>-1.0244E-2</c:v>
                </c:pt>
                <c:pt idx="21630">
                  <c:v>-1.0238000000000001E-2</c:v>
                </c:pt>
                <c:pt idx="21631">
                  <c:v>-1.0231000000000001E-2</c:v>
                </c:pt>
                <c:pt idx="21632">
                  <c:v>-1.0218E-2</c:v>
                </c:pt>
                <c:pt idx="21633">
                  <c:v>-1.0211E-2</c:v>
                </c:pt>
                <c:pt idx="21634">
                  <c:v>-1.0205000000000001E-2</c:v>
                </c:pt>
                <c:pt idx="21635">
                  <c:v>-1.0191E-2</c:v>
                </c:pt>
                <c:pt idx="21636">
                  <c:v>-1.0185E-2</c:v>
                </c:pt>
                <c:pt idx="21637">
                  <c:v>-1.0178E-2</c:v>
                </c:pt>
                <c:pt idx="21638">
                  <c:v>-1.0165E-2</c:v>
                </c:pt>
                <c:pt idx="21639">
                  <c:v>-1.0159E-2</c:v>
                </c:pt>
                <c:pt idx="21640">
                  <c:v>-1.0159E-2</c:v>
                </c:pt>
                <c:pt idx="21641">
                  <c:v>-1.0152E-2</c:v>
                </c:pt>
                <c:pt idx="21642">
                  <c:v>-1.0145E-2</c:v>
                </c:pt>
                <c:pt idx="21643">
                  <c:v>-1.0145E-2</c:v>
                </c:pt>
                <c:pt idx="21644">
                  <c:v>-1.0145E-2</c:v>
                </c:pt>
                <c:pt idx="21645">
                  <c:v>-1.0145E-2</c:v>
                </c:pt>
                <c:pt idx="21646">
                  <c:v>-1.0152E-2</c:v>
                </c:pt>
                <c:pt idx="21647">
                  <c:v>-1.0152E-2</c:v>
                </c:pt>
                <c:pt idx="21648">
                  <c:v>-1.0159E-2</c:v>
                </c:pt>
                <c:pt idx="21649">
                  <c:v>-1.0165E-2</c:v>
                </c:pt>
                <c:pt idx="21650">
                  <c:v>-1.0178E-2</c:v>
                </c:pt>
                <c:pt idx="21651">
                  <c:v>-1.0185E-2</c:v>
                </c:pt>
                <c:pt idx="21652">
                  <c:v>-1.0191E-2</c:v>
                </c:pt>
                <c:pt idx="21653">
                  <c:v>-1.0205000000000001E-2</c:v>
                </c:pt>
                <c:pt idx="21654">
                  <c:v>-1.0211E-2</c:v>
                </c:pt>
                <c:pt idx="21655">
                  <c:v>-1.0218E-2</c:v>
                </c:pt>
                <c:pt idx="21656">
                  <c:v>-1.0231000000000001E-2</c:v>
                </c:pt>
                <c:pt idx="21657">
                  <c:v>-1.0238000000000001E-2</c:v>
                </c:pt>
                <c:pt idx="21658">
                  <c:v>-1.0244E-2</c:v>
                </c:pt>
                <c:pt idx="21659">
                  <c:v>-1.0251E-2</c:v>
                </c:pt>
                <c:pt idx="21660">
                  <c:v>-1.0257E-2</c:v>
                </c:pt>
                <c:pt idx="21661">
                  <c:v>-1.0264000000000001E-2</c:v>
                </c:pt>
                <c:pt idx="21662">
                  <c:v>-1.0264000000000001E-2</c:v>
                </c:pt>
                <c:pt idx="21663">
                  <c:v>-1.0264000000000001E-2</c:v>
                </c:pt>
                <c:pt idx="21664">
                  <c:v>-1.0264000000000001E-2</c:v>
                </c:pt>
                <c:pt idx="21665">
                  <c:v>-1.0264000000000001E-2</c:v>
                </c:pt>
                <c:pt idx="21666">
                  <c:v>-1.0264000000000001E-2</c:v>
                </c:pt>
                <c:pt idx="21667">
                  <c:v>-1.0257E-2</c:v>
                </c:pt>
                <c:pt idx="21668">
                  <c:v>-1.0251E-2</c:v>
                </c:pt>
                <c:pt idx="21669">
                  <c:v>-1.0244E-2</c:v>
                </c:pt>
                <c:pt idx="21670">
                  <c:v>-1.0231000000000001E-2</c:v>
                </c:pt>
                <c:pt idx="21671">
                  <c:v>-1.0224E-2</c:v>
                </c:pt>
                <c:pt idx="21672">
                  <c:v>-1.0211E-2</c:v>
                </c:pt>
                <c:pt idx="21673">
                  <c:v>-1.0205000000000001E-2</c:v>
                </c:pt>
                <c:pt idx="21674">
                  <c:v>-1.0191E-2</c:v>
                </c:pt>
                <c:pt idx="21675">
                  <c:v>-1.0178E-2</c:v>
                </c:pt>
                <c:pt idx="21676">
                  <c:v>-1.0172E-2</c:v>
                </c:pt>
                <c:pt idx="21677">
                  <c:v>-1.0159E-2</c:v>
                </c:pt>
                <c:pt idx="21678">
                  <c:v>-1.0152E-2</c:v>
                </c:pt>
                <c:pt idx="21679">
                  <c:v>-1.0145E-2</c:v>
                </c:pt>
                <c:pt idx="21680">
                  <c:v>-1.0139E-2</c:v>
                </c:pt>
                <c:pt idx="21681">
                  <c:v>-1.0132E-2</c:v>
                </c:pt>
                <c:pt idx="21682">
                  <c:v>-1.0126E-2</c:v>
                </c:pt>
                <c:pt idx="21683">
                  <c:v>-1.0126E-2</c:v>
                </c:pt>
                <c:pt idx="21684">
                  <c:v>-1.0119E-2</c:v>
                </c:pt>
                <c:pt idx="21685">
                  <c:v>-1.0119E-2</c:v>
                </c:pt>
                <c:pt idx="21686">
                  <c:v>-1.0126E-2</c:v>
                </c:pt>
                <c:pt idx="21687">
                  <c:v>-1.0126E-2</c:v>
                </c:pt>
                <c:pt idx="21688">
                  <c:v>-1.0132E-2</c:v>
                </c:pt>
                <c:pt idx="21689">
                  <c:v>-1.0132E-2</c:v>
                </c:pt>
                <c:pt idx="21690">
                  <c:v>-1.0139E-2</c:v>
                </c:pt>
                <c:pt idx="21691">
                  <c:v>-1.0152E-2</c:v>
                </c:pt>
                <c:pt idx="21692">
                  <c:v>-1.0159E-2</c:v>
                </c:pt>
                <c:pt idx="21693">
                  <c:v>-1.0165E-2</c:v>
                </c:pt>
                <c:pt idx="21694">
                  <c:v>-1.0178E-2</c:v>
                </c:pt>
                <c:pt idx="21695">
                  <c:v>-1.0185E-2</c:v>
                </c:pt>
                <c:pt idx="21696">
                  <c:v>-1.0198E-2</c:v>
                </c:pt>
                <c:pt idx="21697">
                  <c:v>-1.0205000000000001E-2</c:v>
                </c:pt>
                <c:pt idx="21698">
                  <c:v>-1.0218E-2</c:v>
                </c:pt>
                <c:pt idx="21699">
                  <c:v>-1.0224E-2</c:v>
                </c:pt>
                <c:pt idx="21700">
                  <c:v>-1.0231000000000001E-2</c:v>
                </c:pt>
                <c:pt idx="21701">
                  <c:v>-1.0238000000000001E-2</c:v>
                </c:pt>
                <c:pt idx="21702">
                  <c:v>-1.0244E-2</c:v>
                </c:pt>
                <c:pt idx="21703">
                  <c:v>-1.0251E-2</c:v>
                </c:pt>
                <c:pt idx="21704">
                  <c:v>-1.0251E-2</c:v>
                </c:pt>
                <c:pt idx="21705">
                  <c:v>-1.0257E-2</c:v>
                </c:pt>
                <c:pt idx="21706">
                  <c:v>-1.0257E-2</c:v>
                </c:pt>
                <c:pt idx="21707">
                  <c:v>-1.0257E-2</c:v>
                </c:pt>
                <c:pt idx="21708">
                  <c:v>-1.0257E-2</c:v>
                </c:pt>
                <c:pt idx="21709">
                  <c:v>-1.0251E-2</c:v>
                </c:pt>
                <c:pt idx="21710">
                  <c:v>-1.0251E-2</c:v>
                </c:pt>
                <c:pt idx="21711">
                  <c:v>-1.0244E-2</c:v>
                </c:pt>
                <c:pt idx="21712">
                  <c:v>-1.0238000000000001E-2</c:v>
                </c:pt>
                <c:pt idx="21713">
                  <c:v>-1.0238000000000001E-2</c:v>
                </c:pt>
                <c:pt idx="21714">
                  <c:v>-1.0231000000000001E-2</c:v>
                </c:pt>
                <c:pt idx="21715">
                  <c:v>-1.0224E-2</c:v>
                </c:pt>
                <c:pt idx="21716">
                  <c:v>-1.0218E-2</c:v>
                </c:pt>
                <c:pt idx="21717">
                  <c:v>-1.0205000000000001E-2</c:v>
                </c:pt>
                <c:pt idx="21718">
                  <c:v>-1.0198E-2</c:v>
                </c:pt>
                <c:pt idx="21719">
                  <c:v>-1.0191E-2</c:v>
                </c:pt>
                <c:pt idx="21720">
                  <c:v>-1.0185E-2</c:v>
                </c:pt>
                <c:pt idx="21721">
                  <c:v>-1.0178E-2</c:v>
                </c:pt>
                <c:pt idx="21722">
                  <c:v>-1.0172E-2</c:v>
                </c:pt>
                <c:pt idx="21723">
                  <c:v>-1.0165E-2</c:v>
                </c:pt>
                <c:pt idx="21724">
                  <c:v>-1.0165E-2</c:v>
                </c:pt>
                <c:pt idx="21725">
                  <c:v>-1.0159E-2</c:v>
                </c:pt>
                <c:pt idx="21726">
                  <c:v>-1.0152E-2</c:v>
                </c:pt>
                <c:pt idx="21727">
                  <c:v>-1.0145E-2</c:v>
                </c:pt>
                <c:pt idx="21728">
                  <c:v>-1.0145E-2</c:v>
                </c:pt>
                <c:pt idx="21729">
                  <c:v>-1.0145E-2</c:v>
                </c:pt>
                <c:pt idx="21730">
                  <c:v>-1.0145E-2</c:v>
                </c:pt>
                <c:pt idx="21731">
                  <c:v>-1.0139E-2</c:v>
                </c:pt>
                <c:pt idx="21732">
                  <c:v>-1.0139E-2</c:v>
                </c:pt>
                <c:pt idx="21733">
                  <c:v>-1.0139E-2</c:v>
                </c:pt>
                <c:pt idx="21734">
                  <c:v>-1.0139E-2</c:v>
                </c:pt>
                <c:pt idx="21735">
                  <c:v>-1.0139E-2</c:v>
                </c:pt>
                <c:pt idx="21736">
                  <c:v>-1.0145E-2</c:v>
                </c:pt>
                <c:pt idx="21737">
                  <c:v>-1.0145E-2</c:v>
                </c:pt>
                <c:pt idx="21738">
                  <c:v>-1.0145E-2</c:v>
                </c:pt>
                <c:pt idx="21739">
                  <c:v>-1.0152E-2</c:v>
                </c:pt>
                <c:pt idx="21740">
                  <c:v>-1.0152E-2</c:v>
                </c:pt>
                <c:pt idx="21741">
                  <c:v>-1.0152E-2</c:v>
                </c:pt>
                <c:pt idx="21742">
                  <c:v>-1.0159E-2</c:v>
                </c:pt>
                <c:pt idx="21743">
                  <c:v>-1.0159E-2</c:v>
                </c:pt>
                <c:pt idx="21744">
                  <c:v>-1.0159E-2</c:v>
                </c:pt>
                <c:pt idx="21745">
                  <c:v>-1.0165E-2</c:v>
                </c:pt>
                <c:pt idx="21746">
                  <c:v>-1.0165E-2</c:v>
                </c:pt>
                <c:pt idx="21747">
                  <c:v>-1.0165E-2</c:v>
                </c:pt>
                <c:pt idx="21748">
                  <c:v>-1.0165E-2</c:v>
                </c:pt>
                <c:pt idx="21749">
                  <c:v>-1.0172E-2</c:v>
                </c:pt>
                <c:pt idx="21750">
                  <c:v>-1.0172E-2</c:v>
                </c:pt>
                <c:pt idx="21751">
                  <c:v>-1.0172E-2</c:v>
                </c:pt>
                <c:pt idx="21752">
                  <c:v>-1.0172E-2</c:v>
                </c:pt>
                <c:pt idx="21753">
                  <c:v>-1.0172E-2</c:v>
                </c:pt>
                <c:pt idx="21754">
                  <c:v>-1.0172E-2</c:v>
                </c:pt>
                <c:pt idx="21755">
                  <c:v>-1.0165E-2</c:v>
                </c:pt>
                <c:pt idx="21756">
                  <c:v>-1.0165E-2</c:v>
                </c:pt>
                <c:pt idx="21757">
                  <c:v>-1.0165E-2</c:v>
                </c:pt>
                <c:pt idx="21758">
                  <c:v>-1.0165E-2</c:v>
                </c:pt>
                <c:pt idx="21759">
                  <c:v>-1.0159E-2</c:v>
                </c:pt>
                <c:pt idx="21760">
                  <c:v>-1.0159E-2</c:v>
                </c:pt>
                <c:pt idx="21761">
                  <c:v>-1.0152E-2</c:v>
                </c:pt>
                <c:pt idx="21762">
                  <c:v>-1.0152E-2</c:v>
                </c:pt>
                <c:pt idx="21763">
                  <c:v>-1.0145E-2</c:v>
                </c:pt>
                <c:pt idx="21764">
                  <c:v>-1.0145E-2</c:v>
                </c:pt>
                <c:pt idx="21765">
                  <c:v>-1.0139E-2</c:v>
                </c:pt>
                <c:pt idx="21766">
                  <c:v>-1.0139E-2</c:v>
                </c:pt>
                <c:pt idx="21767">
                  <c:v>-1.0132E-2</c:v>
                </c:pt>
                <c:pt idx="21768">
                  <c:v>-1.0126E-2</c:v>
                </c:pt>
                <c:pt idx="21769">
                  <c:v>-1.0126E-2</c:v>
                </c:pt>
                <c:pt idx="21770">
                  <c:v>-1.0119E-2</c:v>
                </c:pt>
                <c:pt idx="21771">
                  <c:v>-1.0111999999999999E-2</c:v>
                </c:pt>
                <c:pt idx="21772">
                  <c:v>-1.0111999999999999E-2</c:v>
                </c:pt>
                <c:pt idx="21773">
                  <c:v>-1.0106E-2</c:v>
                </c:pt>
                <c:pt idx="21774">
                  <c:v>-1.0099E-2</c:v>
                </c:pt>
                <c:pt idx="21775">
                  <c:v>-1.0093E-2</c:v>
                </c:pt>
                <c:pt idx="21776">
                  <c:v>-1.0093E-2</c:v>
                </c:pt>
                <c:pt idx="21777">
                  <c:v>-1.0085999999999999E-2</c:v>
                </c:pt>
                <c:pt idx="21778">
                  <c:v>-1.0085999999999999E-2</c:v>
                </c:pt>
                <c:pt idx="21779">
                  <c:v>-1.008E-2</c:v>
                </c:pt>
                <c:pt idx="21780">
                  <c:v>-1.008E-2</c:v>
                </c:pt>
                <c:pt idx="21781">
                  <c:v>-1.0073E-2</c:v>
                </c:pt>
                <c:pt idx="21782">
                  <c:v>-1.0073E-2</c:v>
                </c:pt>
                <c:pt idx="21783">
                  <c:v>-1.0073E-2</c:v>
                </c:pt>
                <c:pt idx="21784">
                  <c:v>-1.0073E-2</c:v>
                </c:pt>
                <c:pt idx="21785">
                  <c:v>-1.0066E-2</c:v>
                </c:pt>
                <c:pt idx="21786">
                  <c:v>-1.0066E-2</c:v>
                </c:pt>
                <c:pt idx="21787">
                  <c:v>-1.0066E-2</c:v>
                </c:pt>
                <c:pt idx="21788">
                  <c:v>-1.0066E-2</c:v>
                </c:pt>
                <c:pt idx="21789">
                  <c:v>-1.0066E-2</c:v>
                </c:pt>
                <c:pt idx="21790">
                  <c:v>-1.0066E-2</c:v>
                </c:pt>
                <c:pt idx="21791">
                  <c:v>-1.0073E-2</c:v>
                </c:pt>
                <c:pt idx="21792">
                  <c:v>-1.0073E-2</c:v>
                </c:pt>
                <c:pt idx="21793">
                  <c:v>-1.0073E-2</c:v>
                </c:pt>
                <c:pt idx="21794">
                  <c:v>-1.008E-2</c:v>
                </c:pt>
                <c:pt idx="21795">
                  <c:v>-1.008E-2</c:v>
                </c:pt>
                <c:pt idx="21796">
                  <c:v>-1.008E-2</c:v>
                </c:pt>
                <c:pt idx="21797">
                  <c:v>-1.0085999999999999E-2</c:v>
                </c:pt>
                <c:pt idx="21798">
                  <c:v>-1.0085999999999999E-2</c:v>
                </c:pt>
                <c:pt idx="21799">
                  <c:v>-1.0093E-2</c:v>
                </c:pt>
                <c:pt idx="21800">
                  <c:v>-1.0093E-2</c:v>
                </c:pt>
                <c:pt idx="21801">
                  <c:v>-1.0099E-2</c:v>
                </c:pt>
                <c:pt idx="21802">
                  <c:v>-1.0099E-2</c:v>
                </c:pt>
                <c:pt idx="21803">
                  <c:v>-1.0106E-2</c:v>
                </c:pt>
                <c:pt idx="21804">
                  <c:v>-1.0106E-2</c:v>
                </c:pt>
                <c:pt idx="21805">
                  <c:v>-1.0106E-2</c:v>
                </c:pt>
                <c:pt idx="21806">
                  <c:v>-1.0111999999999999E-2</c:v>
                </c:pt>
                <c:pt idx="21807">
                  <c:v>-1.0111999999999999E-2</c:v>
                </c:pt>
                <c:pt idx="21808">
                  <c:v>-1.0111999999999999E-2</c:v>
                </c:pt>
                <c:pt idx="21809">
                  <c:v>-1.0119E-2</c:v>
                </c:pt>
                <c:pt idx="21810">
                  <c:v>-1.0119E-2</c:v>
                </c:pt>
                <c:pt idx="21811">
                  <c:v>-1.0119E-2</c:v>
                </c:pt>
                <c:pt idx="21812">
                  <c:v>-1.0119E-2</c:v>
                </c:pt>
                <c:pt idx="21813">
                  <c:v>-1.0119E-2</c:v>
                </c:pt>
                <c:pt idx="21814">
                  <c:v>-1.0111999999999999E-2</c:v>
                </c:pt>
                <c:pt idx="21815">
                  <c:v>-1.0111999999999999E-2</c:v>
                </c:pt>
                <c:pt idx="21816">
                  <c:v>-1.0111999999999999E-2</c:v>
                </c:pt>
                <c:pt idx="21817">
                  <c:v>-1.0106E-2</c:v>
                </c:pt>
                <c:pt idx="21818">
                  <c:v>-1.0106E-2</c:v>
                </c:pt>
                <c:pt idx="21819">
                  <c:v>-1.0106E-2</c:v>
                </c:pt>
                <c:pt idx="21820">
                  <c:v>-1.0099E-2</c:v>
                </c:pt>
                <c:pt idx="21821">
                  <c:v>-1.0099E-2</c:v>
                </c:pt>
                <c:pt idx="21822">
                  <c:v>-1.0093E-2</c:v>
                </c:pt>
                <c:pt idx="21823">
                  <c:v>-1.0093E-2</c:v>
                </c:pt>
                <c:pt idx="21824">
                  <c:v>-1.0085999999999999E-2</c:v>
                </c:pt>
                <c:pt idx="21825">
                  <c:v>-1.008E-2</c:v>
                </c:pt>
                <c:pt idx="21826">
                  <c:v>-1.008E-2</c:v>
                </c:pt>
                <c:pt idx="21827">
                  <c:v>-1.008E-2</c:v>
                </c:pt>
                <c:pt idx="21828">
                  <c:v>-1.0073E-2</c:v>
                </c:pt>
                <c:pt idx="21829">
                  <c:v>-1.0073E-2</c:v>
                </c:pt>
                <c:pt idx="21830">
                  <c:v>-1.0066E-2</c:v>
                </c:pt>
                <c:pt idx="21831">
                  <c:v>-1.0066E-2</c:v>
                </c:pt>
                <c:pt idx="21832">
                  <c:v>-1.0066E-2</c:v>
                </c:pt>
                <c:pt idx="21833">
                  <c:v>-1.0066E-2</c:v>
                </c:pt>
                <c:pt idx="21834">
                  <c:v>-1.0066E-2</c:v>
                </c:pt>
                <c:pt idx="21835">
                  <c:v>-1.0066E-2</c:v>
                </c:pt>
                <c:pt idx="21836">
                  <c:v>-1.0066E-2</c:v>
                </c:pt>
                <c:pt idx="21837">
                  <c:v>-1.0073E-2</c:v>
                </c:pt>
                <c:pt idx="21838">
                  <c:v>-1.0073E-2</c:v>
                </c:pt>
                <c:pt idx="21839">
                  <c:v>-1.0073E-2</c:v>
                </c:pt>
                <c:pt idx="21840">
                  <c:v>-1.0073E-2</c:v>
                </c:pt>
                <c:pt idx="21841">
                  <c:v>-1.008E-2</c:v>
                </c:pt>
                <c:pt idx="21842">
                  <c:v>-1.008E-2</c:v>
                </c:pt>
                <c:pt idx="21843">
                  <c:v>-1.0085999999999999E-2</c:v>
                </c:pt>
                <c:pt idx="21844">
                  <c:v>-1.0085999999999999E-2</c:v>
                </c:pt>
                <c:pt idx="21845">
                  <c:v>-1.0085999999999999E-2</c:v>
                </c:pt>
                <c:pt idx="21846">
                  <c:v>-1.0085999999999999E-2</c:v>
                </c:pt>
                <c:pt idx="21847">
                  <c:v>-1.0093E-2</c:v>
                </c:pt>
                <c:pt idx="21848">
                  <c:v>-1.0093E-2</c:v>
                </c:pt>
                <c:pt idx="21849">
                  <c:v>-1.0093E-2</c:v>
                </c:pt>
                <c:pt idx="21850">
                  <c:v>-1.0093E-2</c:v>
                </c:pt>
                <c:pt idx="21851">
                  <c:v>-1.0093E-2</c:v>
                </c:pt>
                <c:pt idx="21852">
                  <c:v>-1.0085999999999999E-2</c:v>
                </c:pt>
                <c:pt idx="21853">
                  <c:v>-1.0085999999999999E-2</c:v>
                </c:pt>
                <c:pt idx="21854">
                  <c:v>-1.0085999999999999E-2</c:v>
                </c:pt>
                <c:pt idx="21855">
                  <c:v>-1.008E-2</c:v>
                </c:pt>
                <c:pt idx="21856">
                  <c:v>-1.008E-2</c:v>
                </c:pt>
                <c:pt idx="21857">
                  <c:v>-1.0073E-2</c:v>
                </c:pt>
                <c:pt idx="21858">
                  <c:v>-1.0073E-2</c:v>
                </c:pt>
                <c:pt idx="21859">
                  <c:v>-1.0066E-2</c:v>
                </c:pt>
                <c:pt idx="21860">
                  <c:v>-1.0066E-2</c:v>
                </c:pt>
                <c:pt idx="21861">
                  <c:v>-1.0059999999999999E-2</c:v>
                </c:pt>
                <c:pt idx="21862">
                  <c:v>-1.0052999999999999E-2</c:v>
                </c:pt>
                <c:pt idx="21863">
                  <c:v>-1.0052999999999999E-2</c:v>
                </c:pt>
                <c:pt idx="21864">
                  <c:v>-1.0052999999999999E-2</c:v>
                </c:pt>
                <c:pt idx="21865">
                  <c:v>-1.0047E-2</c:v>
                </c:pt>
                <c:pt idx="21866">
                  <c:v>-1.0047E-2</c:v>
                </c:pt>
                <c:pt idx="21867">
                  <c:v>-1.004E-2</c:v>
                </c:pt>
                <c:pt idx="21868">
                  <c:v>-1.004E-2</c:v>
                </c:pt>
                <c:pt idx="21869">
                  <c:v>-1.004E-2</c:v>
                </c:pt>
                <c:pt idx="21870">
                  <c:v>-1.004E-2</c:v>
                </c:pt>
                <c:pt idx="21871">
                  <c:v>-1.004E-2</c:v>
                </c:pt>
                <c:pt idx="21872">
                  <c:v>-1.0047E-2</c:v>
                </c:pt>
                <c:pt idx="21873">
                  <c:v>-1.0047E-2</c:v>
                </c:pt>
                <c:pt idx="21874">
                  <c:v>-1.0047E-2</c:v>
                </c:pt>
                <c:pt idx="21875">
                  <c:v>-1.0052999999999999E-2</c:v>
                </c:pt>
                <c:pt idx="21876">
                  <c:v>-1.0052999999999999E-2</c:v>
                </c:pt>
                <c:pt idx="21877">
                  <c:v>-1.0052999999999999E-2</c:v>
                </c:pt>
                <c:pt idx="21878">
                  <c:v>-1.0059999999999999E-2</c:v>
                </c:pt>
                <c:pt idx="21879">
                  <c:v>-1.0059999999999999E-2</c:v>
                </c:pt>
                <c:pt idx="21880">
                  <c:v>-1.0066E-2</c:v>
                </c:pt>
                <c:pt idx="21881">
                  <c:v>-1.0066E-2</c:v>
                </c:pt>
                <c:pt idx="21882">
                  <c:v>-1.0066E-2</c:v>
                </c:pt>
                <c:pt idx="21883">
                  <c:v>-1.0066E-2</c:v>
                </c:pt>
                <c:pt idx="21884">
                  <c:v>-1.0066E-2</c:v>
                </c:pt>
                <c:pt idx="21885">
                  <c:v>-1.0066E-2</c:v>
                </c:pt>
                <c:pt idx="21886">
                  <c:v>-1.0066E-2</c:v>
                </c:pt>
                <c:pt idx="21887">
                  <c:v>-1.0066E-2</c:v>
                </c:pt>
                <c:pt idx="21888">
                  <c:v>-1.0059999999999999E-2</c:v>
                </c:pt>
                <c:pt idx="21889">
                  <c:v>-1.0059999999999999E-2</c:v>
                </c:pt>
                <c:pt idx="21890">
                  <c:v>-1.0052999999999999E-2</c:v>
                </c:pt>
                <c:pt idx="21891">
                  <c:v>-1.0047E-2</c:v>
                </c:pt>
                <c:pt idx="21892">
                  <c:v>-1.004E-2</c:v>
                </c:pt>
                <c:pt idx="21893">
                  <c:v>-1.0033E-2</c:v>
                </c:pt>
                <c:pt idx="21894">
                  <c:v>-1.0033E-2</c:v>
                </c:pt>
                <c:pt idx="21895">
                  <c:v>-1.0019999999999999E-2</c:v>
                </c:pt>
                <c:pt idx="21896">
                  <c:v>-1.0019999999999999E-2</c:v>
                </c:pt>
                <c:pt idx="21897">
                  <c:v>-1.0014E-2</c:v>
                </c:pt>
                <c:pt idx="21898">
                  <c:v>-1.0007E-2</c:v>
                </c:pt>
                <c:pt idx="21899">
                  <c:v>-0.01</c:v>
                </c:pt>
                <c:pt idx="21900">
                  <c:v>-9.9939999999999994E-3</c:v>
                </c:pt>
                <c:pt idx="21901">
                  <c:v>-9.9869999999999994E-3</c:v>
                </c:pt>
                <c:pt idx="21902">
                  <c:v>-9.9869999999999994E-3</c:v>
                </c:pt>
                <c:pt idx="21903">
                  <c:v>-9.9869999999999994E-3</c:v>
                </c:pt>
                <c:pt idx="21904">
                  <c:v>-9.9810000000000003E-3</c:v>
                </c:pt>
                <c:pt idx="21905">
                  <c:v>-9.9810000000000003E-3</c:v>
                </c:pt>
                <c:pt idx="21906">
                  <c:v>-9.9869999999999994E-3</c:v>
                </c:pt>
                <c:pt idx="21907">
                  <c:v>-9.9869999999999994E-3</c:v>
                </c:pt>
                <c:pt idx="21908">
                  <c:v>-9.9869999999999994E-3</c:v>
                </c:pt>
                <c:pt idx="21909">
                  <c:v>-9.9939999999999994E-3</c:v>
                </c:pt>
                <c:pt idx="21910">
                  <c:v>-9.9939999999999994E-3</c:v>
                </c:pt>
                <c:pt idx="21911">
                  <c:v>-0.01</c:v>
                </c:pt>
                <c:pt idx="21912">
                  <c:v>-1.0007E-2</c:v>
                </c:pt>
                <c:pt idx="21913">
                  <c:v>-1.0014E-2</c:v>
                </c:pt>
                <c:pt idx="21914">
                  <c:v>-1.0019999999999999E-2</c:v>
                </c:pt>
                <c:pt idx="21915">
                  <c:v>-1.0026999999999999E-2</c:v>
                </c:pt>
                <c:pt idx="21916">
                  <c:v>-1.0033E-2</c:v>
                </c:pt>
                <c:pt idx="21917">
                  <c:v>-1.004E-2</c:v>
                </c:pt>
                <c:pt idx="21918">
                  <c:v>-1.0047E-2</c:v>
                </c:pt>
                <c:pt idx="21919">
                  <c:v>-1.0052999999999999E-2</c:v>
                </c:pt>
                <c:pt idx="21920">
                  <c:v>-1.0052999999999999E-2</c:v>
                </c:pt>
                <c:pt idx="21921">
                  <c:v>-1.0059999999999999E-2</c:v>
                </c:pt>
                <c:pt idx="21922">
                  <c:v>-1.0059999999999999E-2</c:v>
                </c:pt>
                <c:pt idx="21923">
                  <c:v>-1.0059999999999999E-2</c:v>
                </c:pt>
                <c:pt idx="21924">
                  <c:v>-1.0066E-2</c:v>
                </c:pt>
                <c:pt idx="21925">
                  <c:v>-1.0059999999999999E-2</c:v>
                </c:pt>
                <c:pt idx="21926">
                  <c:v>-1.0059999999999999E-2</c:v>
                </c:pt>
                <c:pt idx="21927">
                  <c:v>-1.0052999999999999E-2</c:v>
                </c:pt>
                <c:pt idx="21928">
                  <c:v>-1.0052999999999999E-2</c:v>
                </c:pt>
                <c:pt idx="21929">
                  <c:v>-1.0047E-2</c:v>
                </c:pt>
                <c:pt idx="21930">
                  <c:v>-1.004E-2</c:v>
                </c:pt>
                <c:pt idx="21931">
                  <c:v>-1.0033E-2</c:v>
                </c:pt>
                <c:pt idx="21932">
                  <c:v>-1.0033E-2</c:v>
                </c:pt>
                <c:pt idx="21933">
                  <c:v>-1.0019999999999999E-2</c:v>
                </c:pt>
                <c:pt idx="21934">
                  <c:v>-1.0019999999999999E-2</c:v>
                </c:pt>
                <c:pt idx="21935">
                  <c:v>-1.0007E-2</c:v>
                </c:pt>
                <c:pt idx="21936">
                  <c:v>-0.01</c:v>
                </c:pt>
                <c:pt idx="21937">
                  <c:v>-0.01</c:v>
                </c:pt>
                <c:pt idx="21938">
                  <c:v>-9.9939999999999994E-3</c:v>
                </c:pt>
                <c:pt idx="21939">
                  <c:v>-9.9869999999999994E-3</c:v>
                </c:pt>
                <c:pt idx="21940">
                  <c:v>-9.9869999999999994E-3</c:v>
                </c:pt>
                <c:pt idx="21941">
                  <c:v>-9.9810000000000003E-3</c:v>
                </c:pt>
                <c:pt idx="21942">
                  <c:v>-9.9810000000000003E-3</c:v>
                </c:pt>
                <c:pt idx="21943">
                  <c:v>-9.9810000000000003E-3</c:v>
                </c:pt>
                <c:pt idx="21944">
                  <c:v>-9.9810000000000003E-3</c:v>
                </c:pt>
                <c:pt idx="21945">
                  <c:v>-9.9810000000000003E-3</c:v>
                </c:pt>
                <c:pt idx="21946">
                  <c:v>-9.9869999999999994E-3</c:v>
                </c:pt>
                <c:pt idx="21947">
                  <c:v>-9.9939999999999994E-3</c:v>
                </c:pt>
                <c:pt idx="21948">
                  <c:v>-9.9939999999999994E-3</c:v>
                </c:pt>
                <c:pt idx="21949">
                  <c:v>-0.01</c:v>
                </c:pt>
                <c:pt idx="21950">
                  <c:v>-1.0007E-2</c:v>
                </c:pt>
                <c:pt idx="21951">
                  <c:v>-1.0014E-2</c:v>
                </c:pt>
                <c:pt idx="21952">
                  <c:v>-1.0019999999999999E-2</c:v>
                </c:pt>
                <c:pt idx="21953">
                  <c:v>-1.0026999999999999E-2</c:v>
                </c:pt>
                <c:pt idx="21954">
                  <c:v>-1.0033E-2</c:v>
                </c:pt>
                <c:pt idx="21955">
                  <c:v>-1.0033E-2</c:v>
                </c:pt>
                <c:pt idx="21956">
                  <c:v>-1.004E-2</c:v>
                </c:pt>
                <c:pt idx="21957">
                  <c:v>-1.004E-2</c:v>
                </c:pt>
                <c:pt idx="21958">
                  <c:v>-1.0047E-2</c:v>
                </c:pt>
                <c:pt idx="21959">
                  <c:v>-1.0047E-2</c:v>
                </c:pt>
                <c:pt idx="21960">
                  <c:v>-1.0047E-2</c:v>
                </c:pt>
                <c:pt idx="21961">
                  <c:v>-1.004E-2</c:v>
                </c:pt>
                <c:pt idx="21962">
                  <c:v>-1.004E-2</c:v>
                </c:pt>
                <c:pt idx="21963">
                  <c:v>-1.0033E-2</c:v>
                </c:pt>
                <c:pt idx="21964">
                  <c:v>-1.0026999999999999E-2</c:v>
                </c:pt>
                <c:pt idx="21965">
                  <c:v>-1.0019999999999999E-2</c:v>
                </c:pt>
                <c:pt idx="21966">
                  <c:v>-1.0014E-2</c:v>
                </c:pt>
                <c:pt idx="21967">
                  <c:v>-0.01</c:v>
                </c:pt>
                <c:pt idx="21968">
                  <c:v>-9.9939999999999994E-3</c:v>
                </c:pt>
                <c:pt idx="21969">
                  <c:v>-9.9810000000000003E-3</c:v>
                </c:pt>
                <c:pt idx="21970">
                  <c:v>-9.9679999999999994E-3</c:v>
                </c:pt>
                <c:pt idx="21971">
                  <c:v>-9.9539999999999993E-3</c:v>
                </c:pt>
                <c:pt idx="21972">
                  <c:v>-9.9480000000000002E-3</c:v>
                </c:pt>
                <c:pt idx="21973">
                  <c:v>-9.9349999999999994E-3</c:v>
                </c:pt>
                <c:pt idx="21974">
                  <c:v>-9.9209999999999993E-3</c:v>
                </c:pt>
                <c:pt idx="21975">
                  <c:v>-9.9080000000000001E-3</c:v>
                </c:pt>
                <c:pt idx="21976">
                  <c:v>-9.9019999999999993E-3</c:v>
                </c:pt>
                <c:pt idx="21977">
                  <c:v>-9.8890000000000002E-3</c:v>
                </c:pt>
                <c:pt idx="21978">
                  <c:v>-9.8820000000000002E-3</c:v>
                </c:pt>
                <c:pt idx="21979">
                  <c:v>-9.8750000000000001E-3</c:v>
                </c:pt>
                <c:pt idx="21980">
                  <c:v>-9.8750000000000001E-3</c:v>
                </c:pt>
                <c:pt idx="21981">
                  <c:v>-9.8689999999999993E-3</c:v>
                </c:pt>
                <c:pt idx="21982">
                  <c:v>-9.8689999999999993E-3</c:v>
                </c:pt>
                <c:pt idx="21983">
                  <c:v>-9.8619999999999992E-3</c:v>
                </c:pt>
                <c:pt idx="21984">
                  <c:v>-9.8619999999999992E-3</c:v>
                </c:pt>
                <c:pt idx="21985">
                  <c:v>-9.8689999999999993E-3</c:v>
                </c:pt>
                <c:pt idx="21986">
                  <c:v>-9.8689999999999993E-3</c:v>
                </c:pt>
                <c:pt idx="21987">
                  <c:v>-9.8750000000000001E-3</c:v>
                </c:pt>
                <c:pt idx="21988">
                  <c:v>-9.8750000000000001E-3</c:v>
                </c:pt>
                <c:pt idx="21989">
                  <c:v>-9.8820000000000002E-3</c:v>
                </c:pt>
                <c:pt idx="21990">
                  <c:v>-9.8890000000000002E-3</c:v>
                </c:pt>
                <c:pt idx="21991">
                  <c:v>-9.8890000000000002E-3</c:v>
                </c:pt>
                <c:pt idx="21992">
                  <c:v>-9.8949999999999993E-3</c:v>
                </c:pt>
                <c:pt idx="21993">
                  <c:v>-9.9019999999999993E-3</c:v>
                </c:pt>
                <c:pt idx="21994">
                  <c:v>-9.9080000000000001E-3</c:v>
                </c:pt>
                <c:pt idx="21995">
                  <c:v>-9.9080000000000001E-3</c:v>
                </c:pt>
                <c:pt idx="21996">
                  <c:v>-9.9150000000000002E-3</c:v>
                </c:pt>
                <c:pt idx="21997">
                  <c:v>-9.9150000000000002E-3</c:v>
                </c:pt>
                <c:pt idx="21998">
                  <c:v>-9.9209999999999993E-3</c:v>
                </c:pt>
                <c:pt idx="21999">
                  <c:v>-9.9209999999999993E-3</c:v>
                </c:pt>
                <c:pt idx="22000">
                  <c:v>-9.9209999999999993E-3</c:v>
                </c:pt>
                <c:pt idx="22001">
                  <c:v>-9.9209999999999993E-3</c:v>
                </c:pt>
                <c:pt idx="22002">
                  <c:v>-9.9209999999999993E-3</c:v>
                </c:pt>
                <c:pt idx="22003">
                  <c:v>-9.9150000000000002E-3</c:v>
                </c:pt>
                <c:pt idx="22004">
                  <c:v>-9.9150000000000002E-3</c:v>
                </c:pt>
                <c:pt idx="22005">
                  <c:v>-9.9080000000000001E-3</c:v>
                </c:pt>
                <c:pt idx="22006">
                  <c:v>-9.9019999999999993E-3</c:v>
                </c:pt>
                <c:pt idx="22007">
                  <c:v>-9.8949999999999993E-3</c:v>
                </c:pt>
                <c:pt idx="22008">
                  <c:v>-9.8890000000000002E-3</c:v>
                </c:pt>
                <c:pt idx="22009">
                  <c:v>-9.8820000000000002E-3</c:v>
                </c:pt>
                <c:pt idx="22010">
                  <c:v>-9.8750000000000001E-3</c:v>
                </c:pt>
                <c:pt idx="22011">
                  <c:v>-9.8750000000000001E-3</c:v>
                </c:pt>
                <c:pt idx="22012">
                  <c:v>-9.8689999999999993E-3</c:v>
                </c:pt>
                <c:pt idx="22013">
                  <c:v>-9.8619999999999992E-3</c:v>
                </c:pt>
                <c:pt idx="22014">
                  <c:v>-9.8619999999999992E-3</c:v>
                </c:pt>
                <c:pt idx="22015">
                  <c:v>-9.8560000000000002E-3</c:v>
                </c:pt>
                <c:pt idx="22016">
                  <c:v>-9.8560000000000002E-3</c:v>
                </c:pt>
                <c:pt idx="22017">
                  <c:v>-9.8560000000000002E-3</c:v>
                </c:pt>
                <c:pt idx="22018">
                  <c:v>-9.8560000000000002E-3</c:v>
                </c:pt>
                <c:pt idx="22019">
                  <c:v>-9.8560000000000002E-3</c:v>
                </c:pt>
                <c:pt idx="22020">
                  <c:v>-9.8619999999999992E-3</c:v>
                </c:pt>
                <c:pt idx="22021">
                  <c:v>-9.8619999999999992E-3</c:v>
                </c:pt>
                <c:pt idx="22022">
                  <c:v>-9.8689999999999993E-3</c:v>
                </c:pt>
                <c:pt idx="22023">
                  <c:v>-9.8750000000000001E-3</c:v>
                </c:pt>
                <c:pt idx="22024">
                  <c:v>-9.8820000000000002E-3</c:v>
                </c:pt>
                <c:pt idx="22025">
                  <c:v>-9.8890000000000002E-3</c:v>
                </c:pt>
                <c:pt idx="22026">
                  <c:v>-9.8949999999999993E-3</c:v>
                </c:pt>
                <c:pt idx="22027">
                  <c:v>-9.9019999999999993E-3</c:v>
                </c:pt>
                <c:pt idx="22028">
                  <c:v>-9.9080000000000001E-3</c:v>
                </c:pt>
                <c:pt idx="22029">
                  <c:v>-9.9150000000000002E-3</c:v>
                </c:pt>
                <c:pt idx="22030">
                  <c:v>-9.9209999999999993E-3</c:v>
                </c:pt>
                <c:pt idx="22031">
                  <c:v>-9.9279999999999993E-3</c:v>
                </c:pt>
                <c:pt idx="22032">
                  <c:v>-9.9349999999999994E-3</c:v>
                </c:pt>
                <c:pt idx="22033">
                  <c:v>-9.9410000000000002E-3</c:v>
                </c:pt>
                <c:pt idx="22034">
                  <c:v>-9.9480000000000002E-3</c:v>
                </c:pt>
                <c:pt idx="22035">
                  <c:v>-9.9480000000000002E-3</c:v>
                </c:pt>
                <c:pt idx="22036">
                  <c:v>-9.9539999999999993E-3</c:v>
                </c:pt>
                <c:pt idx="22037">
                  <c:v>-9.9539999999999993E-3</c:v>
                </c:pt>
                <c:pt idx="22038">
                  <c:v>-9.9539999999999993E-3</c:v>
                </c:pt>
                <c:pt idx="22039">
                  <c:v>-9.9539999999999993E-3</c:v>
                </c:pt>
                <c:pt idx="22040">
                  <c:v>-9.9539999999999993E-3</c:v>
                </c:pt>
                <c:pt idx="22041">
                  <c:v>-9.9480000000000002E-3</c:v>
                </c:pt>
                <c:pt idx="22042">
                  <c:v>-9.9480000000000002E-3</c:v>
                </c:pt>
                <c:pt idx="22043">
                  <c:v>-9.9480000000000002E-3</c:v>
                </c:pt>
                <c:pt idx="22044">
                  <c:v>-9.9410000000000002E-3</c:v>
                </c:pt>
                <c:pt idx="22045">
                  <c:v>-9.9349999999999994E-3</c:v>
                </c:pt>
                <c:pt idx="22046">
                  <c:v>-9.9349999999999994E-3</c:v>
                </c:pt>
                <c:pt idx="22047">
                  <c:v>-9.9279999999999993E-3</c:v>
                </c:pt>
                <c:pt idx="22048">
                  <c:v>-9.9209999999999993E-3</c:v>
                </c:pt>
                <c:pt idx="22049">
                  <c:v>-9.9150000000000002E-3</c:v>
                </c:pt>
                <c:pt idx="22050">
                  <c:v>-9.9150000000000002E-3</c:v>
                </c:pt>
                <c:pt idx="22051">
                  <c:v>-9.9080000000000001E-3</c:v>
                </c:pt>
                <c:pt idx="22052">
                  <c:v>-9.9019999999999993E-3</c:v>
                </c:pt>
                <c:pt idx="22053">
                  <c:v>-9.9019999999999993E-3</c:v>
                </c:pt>
                <c:pt idx="22054">
                  <c:v>-9.8949999999999993E-3</c:v>
                </c:pt>
                <c:pt idx="22055">
                  <c:v>-9.8949999999999993E-3</c:v>
                </c:pt>
                <c:pt idx="22056">
                  <c:v>-9.8949999999999993E-3</c:v>
                </c:pt>
                <c:pt idx="22057">
                  <c:v>-9.8890000000000002E-3</c:v>
                </c:pt>
                <c:pt idx="22058">
                  <c:v>-9.8890000000000002E-3</c:v>
                </c:pt>
                <c:pt idx="22059">
                  <c:v>-9.8890000000000002E-3</c:v>
                </c:pt>
                <c:pt idx="22060">
                  <c:v>-9.8890000000000002E-3</c:v>
                </c:pt>
                <c:pt idx="22061">
                  <c:v>-9.8890000000000002E-3</c:v>
                </c:pt>
                <c:pt idx="22062">
                  <c:v>-9.8890000000000002E-3</c:v>
                </c:pt>
                <c:pt idx="22063">
                  <c:v>-9.8890000000000002E-3</c:v>
                </c:pt>
                <c:pt idx="22064">
                  <c:v>-9.8949999999999993E-3</c:v>
                </c:pt>
                <c:pt idx="22065">
                  <c:v>-9.8949999999999993E-3</c:v>
                </c:pt>
                <c:pt idx="22066">
                  <c:v>-9.8949999999999993E-3</c:v>
                </c:pt>
                <c:pt idx="22067">
                  <c:v>-9.8949999999999993E-3</c:v>
                </c:pt>
                <c:pt idx="22068">
                  <c:v>-9.9019999999999993E-3</c:v>
                </c:pt>
                <c:pt idx="22069">
                  <c:v>-9.9019999999999993E-3</c:v>
                </c:pt>
                <c:pt idx="22070">
                  <c:v>-9.9019999999999993E-3</c:v>
                </c:pt>
                <c:pt idx="22071">
                  <c:v>-9.9019999999999993E-3</c:v>
                </c:pt>
                <c:pt idx="22072">
                  <c:v>-9.9019999999999993E-3</c:v>
                </c:pt>
                <c:pt idx="22073">
                  <c:v>-9.9019999999999993E-3</c:v>
                </c:pt>
                <c:pt idx="22074">
                  <c:v>-9.9019999999999993E-3</c:v>
                </c:pt>
                <c:pt idx="22075">
                  <c:v>-9.9019999999999993E-3</c:v>
                </c:pt>
                <c:pt idx="22076">
                  <c:v>-9.9019999999999993E-3</c:v>
                </c:pt>
                <c:pt idx="22077">
                  <c:v>-9.8949999999999993E-3</c:v>
                </c:pt>
                <c:pt idx="22078">
                  <c:v>-9.8949999999999993E-3</c:v>
                </c:pt>
                <c:pt idx="22079">
                  <c:v>-9.8949999999999993E-3</c:v>
                </c:pt>
                <c:pt idx="22080">
                  <c:v>-9.8890000000000002E-3</c:v>
                </c:pt>
                <c:pt idx="22081">
                  <c:v>-9.8890000000000002E-3</c:v>
                </c:pt>
                <c:pt idx="22082">
                  <c:v>-9.8890000000000002E-3</c:v>
                </c:pt>
                <c:pt idx="22083">
                  <c:v>-9.8820000000000002E-3</c:v>
                </c:pt>
                <c:pt idx="22084">
                  <c:v>-9.8820000000000002E-3</c:v>
                </c:pt>
                <c:pt idx="22085">
                  <c:v>-9.8820000000000002E-3</c:v>
                </c:pt>
                <c:pt idx="22086">
                  <c:v>-9.8820000000000002E-3</c:v>
                </c:pt>
                <c:pt idx="22087">
                  <c:v>-9.8750000000000001E-3</c:v>
                </c:pt>
                <c:pt idx="22088">
                  <c:v>-9.8820000000000002E-3</c:v>
                </c:pt>
                <c:pt idx="22089">
                  <c:v>-9.8750000000000001E-3</c:v>
                </c:pt>
                <c:pt idx="22090">
                  <c:v>-9.8750000000000001E-3</c:v>
                </c:pt>
                <c:pt idx="22091">
                  <c:v>-9.8750000000000001E-3</c:v>
                </c:pt>
                <c:pt idx="22092">
                  <c:v>-9.8820000000000002E-3</c:v>
                </c:pt>
                <c:pt idx="22093">
                  <c:v>-9.8820000000000002E-3</c:v>
                </c:pt>
                <c:pt idx="22094">
                  <c:v>-9.8820000000000002E-3</c:v>
                </c:pt>
                <c:pt idx="22095">
                  <c:v>-9.8890000000000002E-3</c:v>
                </c:pt>
                <c:pt idx="22096">
                  <c:v>-9.8890000000000002E-3</c:v>
                </c:pt>
                <c:pt idx="22097">
                  <c:v>-9.8949999999999993E-3</c:v>
                </c:pt>
                <c:pt idx="22098">
                  <c:v>-9.8949999999999993E-3</c:v>
                </c:pt>
                <c:pt idx="22099">
                  <c:v>-9.9019999999999993E-3</c:v>
                </c:pt>
                <c:pt idx="22100">
                  <c:v>-9.9019999999999993E-3</c:v>
                </c:pt>
                <c:pt idx="22101">
                  <c:v>-9.9080000000000001E-3</c:v>
                </c:pt>
                <c:pt idx="22102">
                  <c:v>-9.9080000000000001E-3</c:v>
                </c:pt>
                <c:pt idx="22103">
                  <c:v>-9.9080000000000001E-3</c:v>
                </c:pt>
                <c:pt idx="22104">
                  <c:v>-9.9150000000000002E-3</c:v>
                </c:pt>
                <c:pt idx="22105">
                  <c:v>-9.9150000000000002E-3</c:v>
                </c:pt>
                <c:pt idx="22106">
                  <c:v>-9.9209999999999993E-3</c:v>
                </c:pt>
                <c:pt idx="22107">
                  <c:v>-9.9209999999999993E-3</c:v>
                </c:pt>
                <c:pt idx="22108">
                  <c:v>-9.9209999999999993E-3</c:v>
                </c:pt>
                <c:pt idx="22109">
                  <c:v>-9.9209999999999993E-3</c:v>
                </c:pt>
                <c:pt idx="22110">
                  <c:v>-9.9209999999999993E-3</c:v>
                </c:pt>
                <c:pt idx="22111">
                  <c:v>-9.9209999999999993E-3</c:v>
                </c:pt>
                <c:pt idx="22112">
                  <c:v>-9.9150000000000002E-3</c:v>
                </c:pt>
                <c:pt idx="22113">
                  <c:v>-9.9150000000000002E-3</c:v>
                </c:pt>
                <c:pt idx="22114">
                  <c:v>-9.9150000000000002E-3</c:v>
                </c:pt>
                <c:pt idx="22115">
                  <c:v>-9.9080000000000001E-3</c:v>
                </c:pt>
                <c:pt idx="22116">
                  <c:v>-9.9080000000000001E-3</c:v>
                </c:pt>
                <c:pt idx="22117">
                  <c:v>-9.9019999999999993E-3</c:v>
                </c:pt>
                <c:pt idx="22118">
                  <c:v>-9.8949999999999993E-3</c:v>
                </c:pt>
                <c:pt idx="22119">
                  <c:v>-9.8890000000000002E-3</c:v>
                </c:pt>
                <c:pt idx="22120">
                  <c:v>-9.8890000000000002E-3</c:v>
                </c:pt>
                <c:pt idx="22121">
                  <c:v>-9.8750000000000001E-3</c:v>
                </c:pt>
                <c:pt idx="22122">
                  <c:v>-9.8750000000000001E-3</c:v>
                </c:pt>
                <c:pt idx="22123">
                  <c:v>-9.8689999999999993E-3</c:v>
                </c:pt>
                <c:pt idx="22124">
                  <c:v>-9.8619999999999992E-3</c:v>
                </c:pt>
                <c:pt idx="22125">
                  <c:v>-9.8560000000000002E-3</c:v>
                </c:pt>
                <c:pt idx="22126">
                  <c:v>-9.8490000000000001E-3</c:v>
                </c:pt>
                <c:pt idx="22127">
                  <c:v>-9.8420000000000001E-3</c:v>
                </c:pt>
                <c:pt idx="22128">
                  <c:v>-9.8359999999999993E-3</c:v>
                </c:pt>
                <c:pt idx="22129">
                  <c:v>-9.8359999999999993E-3</c:v>
                </c:pt>
                <c:pt idx="22130">
                  <c:v>-9.8289999999999992E-3</c:v>
                </c:pt>
                <c:pt idx="22131">
                  <c:v>-9.8289999999999992E-3</c:v>
                </c:pt>
                <c:pt idx="22132">
                  <c:v>-9.8230000000000001E-3</c:v>
                </c:pt>
                <c:pt idx="22133">
                  <c:v>-9.8230000000000001E-3</c:v>
                </c:pt>
                <c:pt idx="22134">
                  <c:v>-9.8160000000000001E-3</c:v>
                </c:pt>
                <c:pt idx="22135">
                  <c:v>-9.8160000000000001E-3</c:v>
                </c:pt>
                <c:pt idx="22136">
                  <c:v>-9.8160000000000001E-3</c:v>
                </c:pt>
                <c:pt idx="22137">
                  <c:v>-9.8160000000000001E-3</c:v>
                </c:pt>
                <c:pt idx="22138">
                  <c:v>-9.8160000000000001E-3</c:v>
                </c:pt>
                <c:pt idx="22139">
                  <c:v>-9.8160000000000001E-3</c:v>
                </c:pt>
                <c:pt idx="22140">
                  <c:v>-9.8230000000000001E-3</c:v>
                </c:pt>
                <c:pt idx="22141">
                  <c:v>-9.8230000000000001E-3</c:v>
                </c:pt>
                <c:pt idx="22142">
                  <c:v>-9.8230000000000001E-3</c:v>
                </c:pt>
                <c:pt idx="22143">
                  <c:v>-9.8230000000000001E-3</c:v>
                </c:pt>
                <c:pt idx="22144">
                  <c:v>-9.8230000000000001E-3</c:v>
                </c:pt>
                <c:pt idx="22145">
                  <c:v>-9.8289999999999992E-3</c:v>
                </c:pt>
                <c:pt idx="22146">
                  <c:v>-9.8289999999999992E-3</c:v>
                </c:pt>
                <c:pt idx="22147">
                  <c:v>-9.8289999999999992E-3</c:v>
                </c:pt>
                <c:pt idx="22148">
                  <c:v>-9.8359999999999993E-3</c:v>
                </c:pt>
                <c:pt idx="22149">
                  <c:v>-9.8359999999999993E-3</c:v>
                </c:pt>
                <c:pt idx="22150">
                  <c:v>-9.8359999999999993E-3</c:v>
                </c:pt>
                <c:pt idx="22151">
                  <c:v>-9.8359999999999993E-3</c:v>
                </c:pt>
                <c:pt idx="22152">
                  <c:v>-9.8420000000000001E-3</c:v>
                </c:pt>
                <c:pt idx="22153">
                  <c:v>-9.8420000000000001E-3</c:v>
                </c:pt>
                <c:pt idx="22154">
                  <c:v>-9.8420000000000001E-3</c:v>
                </c:pt>
                <c:pt idx="22155">
                  <c:v>-9.8420000000000001E-3</c:v>
                </c:pt>
                <c:pt idx="22156">
                  <c:v>-9.8359999999999993E-3</c:v>
                </c:pt>
                <c:pt idx="22157">
                  <c:v>-9.8359999999999993E-3</c:v>
                </c:pt>
                <c:pt idx="22158">
                  <c:v>-9.8359999999999993E-3</c:v>
                </c:pt>
                <c:pt idx="22159">
                  <c:v>-9.8359999999999993E-3</c:v>
                </c:pt>
                <c:pt idx="22160">
                  <c:v>-9.8289999999999992E-3</c:v>
                </c:pt>
                <c:pt idx="22161">
                  <c:v>-9.8289999999999992E-3</c:v>
                </c:pt>
                <c:pt idx="22162">
                  <c:v>-9.8230000000000001E-3</c:v>
                </c:pt>
                <c:pt idx="22163">
                  <c:v>-9.8230000000000001E-3</c:v>
                </c:pt>
                <c:pt idx="22164">
                  <c:v>-9.8160000000000001E-3</c:v>
                </c:pt>
                <c:pt idx="22165">
                  <c:v>-9.809E-3</c:v>
                </c:pt>
                <c:pt idx="22166">
                  <c:v>-9.809E-3</c:v>
                </c:pt>
                <c:pt idx="22167">
                  <c:v>-9.8029999999999992E-3</c:v>
                </c:pt>
                <c:pt idx="22168">
                  <c:v>-9.8029999999999992E-3</c:v>
                </c:pt>
                <c:pt idx="22169">
                  <c:v>-9.7959999999999992E-3</c:v>
                </c:pt>
                <c:pt idx="22170">
                  <c:v>-9.7900000000000001E-3</c:v>
                </c:pt>
                <c:pt idx="22171">
                  <c:v>-9.783E-3</c:v>
                </c:pt>
                <c:pt idx="22172">
                  <c:v>-9.783E-3</c:v>
                </c:pt>
                <c:pt idx="22173">
                  <c:v>-9.7769999999999992E-3</c:v>
                </c:pt>
                <c:pt idx="22174">
                  <c:v>-9.7769999999999992E-3</c:v>
                </c:pt>
                <c:pt idx="22175">
                  <c:v>-9.7699999999999992E-3</c:v>
                </c:pt>
                <c:pt idx="22176">
                  <c:v>-9.7699999999999992E-3</c:v>
                </c:pt>
                <c:pt idx="22177">
                  <c:v>-9.7699999999999992E-3</c:v>
                </c:pt>
                <c:pt idx="22178">
                  <c:v>-9.7630000000000008E-3</c:v>
                </c:pt>
                <c:pt idx="22179">
                  <c:v>-9.7630000000000008E-3</c:v>
                </c:pt>
                <c:pt idx="22180">
                  <c:v>-9.7630000000000008E-3</c:v>
                </c:pt>
                <c:pt idx="22181">
                  <c:v>-9.7630000000000008E-3</c:v>
                </c:pt>
                <c:pt idx="22182">
                  <c:v>-9.757E-3</c:v>
                </c:pt>
                <c:pt idx="22183">
                  <c:v>-9.757E-3</c:v>
                </c:pt>
                <c:pt idx="22184">
                  <c:v>-9.757E-3</c:v>
                </c:pt>
                <c:pt idx="22185">
                  <c:v>-9.757E-3</c:v>
                </c:pt>
                <c:pt idx="22186">
                  <c:v>-9.757E-3</c:v>
                </c:pt>
                <c:pt idx="22187">
                  <c:v>-9.757E-3</c:v>
                </c:pt>
                <c:pt idx="22188">
                  <c:v>-9.757E-3</c:v>
                </c:pt>
                <c:pt idx="22189">
                  <c:v>-9.757E-3</c:v>
                </c:pt>
                <c:pt idx="22190">
                  <c:v>-9.7630000000000008E-3</c:v>
                </c:pt>
                <c:pt idx="22191">
                  <c:v>-9.7630000000000008E-3</c:v>
                </c:pt>
                <c:pt idx="22192">
                  <c:v>-9.7630000000000008E-3</c:v>
                </c:pt>
                <c:pt idx="22193">
                  <c:v>-9.7630000000000008E-3</c:v>
                </c:pt>
                <c:pt idx="22194">
                  <c:v>-9.7630000000000008E-3</c:v>
                </c:pt>
                <c:pt idx="22195">
                  <c:v>-9.7630000000000008E-3</c:v>
                </c:pt>
                <c:pt idx="22196">
                  <c:v>-9.7630000000000008E-3</c:v>
                </c:pt>
                <c:pt idx="22197">
                  <c:v>-9.7630000000000008E-3</c:v>
                </c:pt>
                <c:pt idx="22198">
                  <c:v>-9.7630000000000008E-3</c:v>
                </c:pt>
                <c:pt idx="22199">
                  <c:v>-9.7630000000000008E-3</c:v>
                </c:pt>
                <c:pt idx="22200">
                  <c:v>-9.7699999999999992E-3</c:v>
                </c:pt>
                <c:pt idx="22201">
                  <c:v>-9.7630000000000008E-3</c:v>
                </c:pt>
                <c:pt idx="22202">
                  <c:v>-9.7699999999999992E-3</c:v>
                </c:pt>
                <c:pt idx="22203">
                  <c:v>-9.7699999999999992E-3</c:v>
                </c:pt>
                <c:pt idx="22204">
                  <c:v>-9.7699999999999992E-3</c:v>
                </c:pt>
                <c:pt idx="22205">
                  <c:v>-9.7699999999999992E-3</c:v>
                </c:pt>
                <c:pt idx="22206">
                  <c:v>-9.7699999999999992E-3</c:v>
                </c:pt>
                <c:pt idx="22207">
                  <c:v>-9.7630000000000008E-3</c:v>
                </c:pt>
                <c:pt idx="22208">
                  <c:v>-9.7630000000000008E-3</c:v>
                </c:pt>
                <c:pt idx="22209">
                  <c:v>-9.7630000000000008E-3</c:v>
                </c:pt>
                <c:pt idx="22210">
                  <c:v>-9.7630000000000008E-3</c:v>
                </c:pt>
                <c:pt idx="22211">
                  <c:v>-9.7630000000000008E-3</c:v>
                </c:pt>
                <c:pt idx="22212">
                  <c:v>-9.7630000000000008E-3</c:v>
                </c:pt>
                <c:pt idx="22213">
                  <c:v>-9.7630000000000008E-3</c:v>
                </c:pt>
                <c:pt idx="22214">
                  <c:v>-9.757E-3</c:v>
                </c:pt>
                <c:pt idx="22215">
                  <c:v>-9.757E-3</c:v>
                </c:pt>
                <c:pt idx="22216">
                  <c:v>-9.757E-3</c:v>
                </c:pt>
                <c:pt idx="22217">
                  <c:v>-9.75E-3</c:v>
                </c:pt>
                <c:pt idx="22218">
                  <c:v>-9.75E-3</c:v>
                </c:pt>
                <c:pt idx="22219">
                  <c:v>-9.7439999999999992E-3</c:v>
                </c:pt>
                <c:pt idx="22220">
                  <c:v>-9.7439999999999992E-3</c:v>
                </c:pt>
                <c:pt idx="22221">
                  <c:v>-9.7439999999999992E-3</c:v>
                </c:pt>
                <c:pt idx="22222">
                  <c:v>-9.7370000000000009E-3</c:v>
                </c:pt>
                <c:pt idx="22223">
                  <c:v>-9.7370000000000009E-3</c:v>
                </c:pt>
                <c:pt idx="22224">
                  <c:v>-9.7300000000000008E-3</c:v>
                </c:pt>
                <c:pt idx="22225">
                  <c:v>-9.7300000000000008E-3</c:v>
                </c:pt>
                <c:pt idx="22226">
                  <c:v>-9.7300000000000008E-3</c:v>
                </c:pt>
                <c:pt idx="22227">
                  <c:v>-9.724E-3</c:v>
                </c:pt>
                <c:pt idx="22228">
                  <c:v>-9.724E-3</c:v>
                </c:pt>
                <c:pt idx="22229">
                  <c:v>-9.7169999999999999E-3</c:v>
                </c:pt>
                <c:pt idx="22230">
                  <c:v>-9.7169999999999999E-3</c:v>
                </c:pt>
                <c:pt idx="22231">
                  <c:v>-9.7169999999999999E-3</c:v>
                </c:pt>
                <c:pt idx="22232">
                  <c:v>-9.7169999999999999E-3</c:v>
                </c:pt>
                <c:pt idx="22233">
                  <c:v>-9.7109999999999991E-3</c:v>
                </c:pt>
                <c:pt idx="22234">
                  <c:v>-9.7109999999999991E-3</c:v>
                </c:pt>
                <c:pt idx="22235">
                  <c:v>-9.7109999999999991E-3</c:v>
                </c:pt>
                <c:pt idx="22236">
                  <c:v>-9.7109999999999991E-3</c:v>
                </c:pt>
                <c:pt idx="22237">
                  <c:v>-9.7109999999999991E-3</c:v>
                </c:pt>
                <c:pt idx="22238">
                  <c:v>-9.7169999999999999E-3</c:v>
                </c:pt>
                <c:pt idx="22239">
                  <c:v>-9.7169999999999999E-3</c:v>
                </c:pt>
                <c:pt idx="22240">
                  <c:v>-9.7169999999999999E-3</c:v>
                </c:pt>
                <c:pt idx="22241">
                  <c:v>-9.7169999999999999E-3</c:v>
                </c:pt>
                <c:pt idx="22242">
                  <c:v>-9.724E-3</c:v>
                </c:pt>
                <c:pt idx="22243">
                  <c:v>-9.724E-3</c:v>
                </c:pt>
                <c:pt idx="22244">
                  <c:v>-9.724E-3</c:v>
                </c:pt>
                <c:pt idx="22245">
                  <c:v>-9.724E-3</c:v>
                </c:pt>
                <c:pt idx="22246">
                  <c:v>-9.7300000000000008E-3</c:v>
                </c:pt>
                <c:pt idx="22247">
                  <c:v>-9.7300000000000008E-3</c:v>
                </c:pt>
                <c:pt idx="22248">
                  <c:v>-9.7370000000000009E-3</c:v>
                </c:pt>
                <c:pt idx="22249">
                  <c:v>-9.7370000000000009E-3</c:v>
                </c:pt>
                <c:pt idx="22250">
                  <c:v>-9.7370000000000009E-3</c:v>
                </c:pt>
                <c:pt idx="22251">
                  <c:v>-9.7370000000000009E-3</c:v>
                </c:pt>
                <c:pt idx="22252">
                  <c:v>-9.7439999999999992E-3</c:v>
                </c:pt>
                <c:pt idx="22253">
                  <c:v>-9.7439999999999992E-3</c:v>
                </c:pt>
                <c:pt idx="22254">
                  <c:v>-9.7439999999999992E-3</c:v>
                </c:pt>
                <c:pt idx="22255">
                  <c:v>-9.7439999999999992E-3</c:v>
                </c:pt>
                <c:pt idx="22256">
                  <c:v>-9.7439999999999992E-3</c:v>
                </c:pt>
                <c:pt idx="22257">
                  <c:v>-9.7439999999999992E-3</c:v>
                </c:pt>
                <c:pt idx="22258">
                  <c:v>-9.7439999999999992E-3</c:v>
                </c:pt>
                <c:pt idx="22259">
                  <c:v>-9.7439999999999992E-3</c:v>
                </c:pt>
                <c:pt idx="22260">
                  <c:v>-9.7439999999999992E-3</c:v>
                </c:pt>
                <c:pt idx="22261">
                  <c:v>-9.7370000000000009E-3</c:v>
                </c:pt>
                <c:pt idx="22262">
                  <c:v>-9.7370000000000009E-3</c:v>
                </c:pt>
                <c:pt idx="22263">
                  <c:v>-9.7370000000000009E-3</c:v>
                </c:pt>
                <c:pt idx="22264">
                  <c:v>-9.7370000000000009E-3</c:v>
                </c:pt>
                <c:pt idx="22265">
                  <c:v>-9.7300000000000008E-3</c:v>
                </c:pt>
                <c:pt idx="22266">
                  <c:v>-9.7300000000000008E-3</c:v>
                </c:pt>
                <c:pt idx="22267">
                  <c:v>-9.7300000000000008E-3</c:v>
                </c:pt>
                <c:pt idx="22268">
                  <c:v>-9.7300000000000008E-3</c:v>
                </c:pt>
                <c:pt idx="22269">
                  <c:v>-9.724E-3</c:v>
                </c:pt>
                <c:pt idx="22270">
                  <c:v>-9.724E-3</c:v>
                </c:pt>
                <c:pt idx="22271">
                  <c:v>-9.7169999999999999E-3</c:v>
                </c:pt>
                <c:pt idx="22272">
                  <c:v>-9.7169999999999999E-3</c:v>
                </c:pt>
                <c:pt idx="22273">
                  <c:v>-9.7169999999999999E-3</c:v>
                </c:pt>
                <c:pt idx="22274">
                  <c:v>-9.7169999999999999E-3</c:v>
                </c:pt>
                <c:pt idx="22275">
                  <c:v>-9.7109999999999991E-3</c:v>
                </c:pt>
                <c:pt idx="22276">
                  <c:v>-9.7109999999999991E-3</c:v>
                </c:pt>
                <c:pt idx="22277">
                  <c:v>-9.7109999999999991E-3</c:v>
                </c:pt>
                <c:pt idx="22278">
                  <c:v>-9.7040000000000008E-3</c:v>
                </c:pt>
                <c:pt idx="22279">
                  <c:v>-9.7040000000000008E-3</c:v>
                </c:pt>
                <c:pt idx="22280">
                  <c:v>-9.7040000000000008E-3</c:v>
                </c:pt>
                <c:pt idx="22281">
                  <c:v>-9.698E-3</c:v>
                </c:pt>
                <c:pt idx="22282">
                  <c:v>-9.698E-3</c:v>
                </c:pt>
                <c:pt idx="22283">
                  <c:v>-9.698E-3</c:v>
                </c:pt>
                <c:pt idx="22284">
                  <c:v>-9.691E-3</c:v>
                </c:pt>
                <c:pt idx="22285">
                  <c:v>-9.691E-3</c:v>
                </c:pt>
                <c:pt idx="22286">
                  <c:v>-9.691E-3</c:v>
                </c:pt>
                <c:pt idx="22287">
                  <c:v>-9.6839999999999999E-3</c:v>
                </c:pt>
                <c:pt idx="22288">
                  <c:v>-9.6839999999999999E-3</c:v>
                </c:pt>
                <c:pt idx="22289">
                  <c:v>-9.6780000000000008E-3</c:v>
                </c:pt>
                <c:pt idx="22290">
                  <c:v>-9.6780000000000008E-3</c:v>
                </c:pt>
                <c:pt idx="22291">
                  <c:v>-9.6780000000000008E-3</c:v>
                </c:pt>
                <c:pt idx="22292">
                  <c:v>-9.6780000000000008E-3</c:v>
                </c:pt>
                <c:pt idx="22293">
                  <c:v>-9.6710000000000008E-3</c:v>
                </c:pt>
                <c:pt idx="22294">
                  <c:v>-9.6710000000000008E-3</c:v>
                </c:pt>
                <c:pt idx="22295">
                  <c:v>-9.6710000000000008E-3</c:v>
                </c:pt>
                <c:pt idx="22296">
                  <c:v>-9.6710000000000008E-3</c:v>
                </c:pt>
                <c:pt idx="22297">
                  <c:v>-9.6710000000000008E-3</c:v>
                </c:pt>
                <c:pt idx="22298">
                  <c:v>-9.6710000000000008E-3</c:v>
                </c:pt>
                <c:pt idx="22299">
                  <c:v>-9.6710000000000008E-3</c:v>
                </c:pt>
                <c:pt idx="22300">
                  <c:v>-9.6710000000000008E-3</c:v>
                </c:pt>
                <c:pt idx="22301">
                  <c:v>-9.6710000000000008E-3</c:v>
                </c:pt>
                <c:pt idx="22302">
                  <c:v>-9.6780000000000008E-3</c:v>
                </c:pt>
                <c:pt idx="22303">
                  <c:v>-9.6780000000000008E-3</c:v>
                </c:pt>
                <c:pt idx="22304">
                  <c:v>-9.6839999999999999E-3</c:v>
                </c:pt>
                <c:pt idx="22305">
                  <c:v>-9.691E-3</c:v>
                </c:pt>
                <c:pt idx="22306">
                  <c:v>-9.698E-3</c:v>
                </c:pt>
                <c:pt idx="22307">
                  <c:v>-9.698E-3</c:v>
                </c:pt>
                <c:pt idx="22308">
                  <c:v>-9.7040000000000008E-3</c:v>
                </c:pt>
                <c:pt idx="22309">
                  <c:v>-9.7109999999999991E-3</c:v>
                </c:pt>
                <c:pt idx="22310">
                  <c:v>-9.7169999999999999E-3</c:v>
                </c:pt>
                <c:pt idx="22311">
                  <c:v>-9.724E-3</c:v>
                </c:pt>
                <c:pt idx="22312">
                  <c:v>-9.7300000000000008E-3</c:v>
                </c:pt>
                <c:pt idx="22313">
                  <c:v>-9.7370000000000009E-3</c:v>
                </c:pt>
                <c:pt idx="22314">
                  <c:v>-9.7439999999999992E-3</c:v>
                </c:pt>
                <c:pt idx="22315">
                  <c:v>-9.75E-3</c:v>
                </c:pt>
                <c:pt idx="22316">
                  <c:v>-9.75E-3</c:v>
                </c:pt>
                <c:pt idx="22317">
                  <c:v>-9.757E-3</c:v>
                </c:pt>
                <c:pt idx="22318">
                  <c:v>-9.7630000000000008E-3</c:v>
                </c:pt>
                <c:pt idx="22319">
                  <c:v>-9.7630000000000008E-3</c:v>
                </c:pt>
                <c:pt idx="22320">
                  <c:v>-9.7630000000000008E-3</c:v>
                </c:pt>
                <c:pt idx="22321">
                  <c:v>-9.7630000000000008E-3</c:v>
                </c:pt>
                <c:pt idx="22322">
                  <c:v>-9.7630000000000008E-3</c:v>
                </c:pt>
                <c:pt idx="22323">
                  <c:v>-9.7630000000000008E-3</c:v>
                </c:pt>
                <c:pt idx="22324">
                  <c:v>-9.7630000000000008E-3</c:v>
                </c:pt>
                <c:pt idx="22325">
                  <c:v>-9.757E-3</c:v>
                </c:pt>
                <c:pt idx="22326">
                  <c:v>-9.757E-3</c:v>
                </c:pt>
                <c:pt idx="22327">
                  <c:v>-9.75E-3</c:v>
                </c:pt>
                <c:pt idx="22328">
                  <c:v>-9.7439999999999992E-3</c:v>
                </c:pt>
                <c:pt idx="22329">
                  <c:v>-9.7370000000000009E-3</c:v>
                </c:pt>
                <c:pt idx="22330">
                  <c:v>-9.7300000000000008E-3</c:v>
                </c:pt>
                <c:pt idx="22331">
                  <c:v>-9.724E-3</c:v>
                </c:pt>
                <c:pt idx="22332">
                  <c:v>-9.7109999999999991E-3</c:v>
                </c:pt>
                <c:pt idx="22333">
                  <c:v>-9.7040000000000008E-3</c:v>
                </c:pt>
                <c:pt idx="22334">
                  <c:v>-9.698E-3</c:v>
                </c:pt>
                <c:pt idx="22335">
                  <c:v>-9.6839999999999999E-3</c:v>
                </c:pt>
                <c:pt idx="22336">
                  <c:v>-9.6780000000000008E-3</c:v>
                </c:pt>
                <c:pt idx="22337">
                  <c:v>-9.6710000000000008E-3</c:v>
                </c:pt>
                <c:pt idx="22338">
                  <c:v>-9.665E-3</c:v>
                </c:pt>
                <c:pt idx="22339">
                  <c:v>-9.6579999999999999E-3</c:v>
                </c:pt>
                <c:pt idx="22340">
                  <c:v>-9.6509999999999999E-3</c:v>
                </c:pt>
                <c:pt idx="22341">
                  <c:v>-9.6450000000000008E-3</c:v>
                </c:pt>
                <c:pt idx="22342">
                  <c:v>-9.6380000000000007E-3</c:v>
                </c:pt>
                <c:pt idx="22343">
                  <c:v>-9.6380000000000007E-3</c:v>
                </c:pt>
                <c:pt idx="22344">
                  <c:v>-9.6380000000000007E-3</c:v>
                </c:pt>
                <c:pt idx="22345">
                  <c:v>-9.6319999999999999E-3</c:v>
                </c:pt>
                <c:pt idx="22346">
                  <c:v>-9.6319999999999999E-3</c:v>
                </c:pt>
                <c:pt idx="22347">
                  <c:v>-9.6319999999999999E-3</c:v>
                </c:pt>
                <c:pt idx="22348">
                  <c:v>-9.6319999999999999E-3</c:v>
                </c:pt>
                <c:pt idx="22349">
                  <c:v>-9.6380000000000007E-3</c:v>
                </c:pt>
                <c:pt idx="22350">
                  <c:v>-9.6380000000000007E-3</c:v>
                </c:pt>
                <c:pt idx="22351">
                  <c:v>-9.6450000000000008E-3</c:v>
                </c:pt>
                <c:pt idx="22352">
                  <c:v>-9.6450000000000008E-3</c:v>
                </c:pt>
                <c:pt idx="22353">
                  <c:v>-9.6509999999999999E-3</c:v>
                </c:pt>
                <c:pt idx="22354">
                  <c:v>-9.6579999999999999E-3</c:v>
                </c:pt>
                <c:pt idx="22355">
                  <c:v>-9.6579999999999999E-3</c:v>
                </c:pt>
                <c:pt idx="22356">
                  <c:v>-9.665E-3</c:v>
                </c:pt>
                <c:pt idx="22357">
                  <c:v>-9.6710000000000008E-3</c:v>
                </c:pt>
                <c:pt idx="22358">
                  <c:v>-9.6710000000000008E-3</c:v>
                </c:pt>
                <c:pt idx="22359">
                  <c:v>-9.6780000000000008E-3</c:v>
                </c:pt>
                <c:pt idx="22360">
                  <c:v>-9.6839999999999999E-3</c:v>
                </c:pt>
                <c:pt idx="22361">
                  <c:v>-9.6839999999999999E-3</c:v>
                </c:pt>
                <c:pt idx="22362">
                  <c:v>-9.6839999999999999E-3</c:v>
                </c:pt>
                <c:pt idx="22363">
                  <c:v>-9.691E-3</c:v>
                </c:pt>
                <c:pt idx="22364">
                  <c:v>-9.691E-3</c:v>
                </c:pt>
                <c:pt idx="22365">
                  <c:v>-9.691E-3</c:v>
                </c:pt>
                <c:pt idx="22366">
                  <c:v>-9.691E-3</c:v>
                </c:pt>
                <c:pt idx="22367">
                  <c:v>-9.691E-3</c:v>
                </c:pt>
                <c:pt idx="22368">
                  <c:v>-9.6839999999999999E-3</c:v>
                </c:pt>
                <c:pt idx="22369">
                  <c:v>-9.6839999999999999E-3</c:v>
                </c:pt>
                <c:pt idx="22370">
                  <c:v>-9.6839999999999999E-3</c:v>
                </c:pt>
                <c:pt idx="22371">
                  <c:v>-9.6780000000000008E-3</c:v>
                </c:pt>
                <c:pt idx="22372">
                  <c:v>-9.6710000000000008E-3</c:v>
                </c:pt>
                <c:pt idx="22373">
                  <c:v>-9.665E-3</c:v>
                </c:pt>
                <c:pt idx="22374">
                  <c:v>-9.665E-3</c:v>
                </c:pt>
                <c:pt idx="22375">
                  <c:v>-9.6579999999999999E-3</c:v>
                </c:pt>
                <c:pt idx="22376">
                  <c:v>-9.6509999999999999E-3</c:v>
                </c:pt>
                <c:pt idx="22377">
                  <c:v>-9.6450000000000008E-3</c:v>
                </c:pt>
                <c:pt idx="22378">
                  <c:v>-9.6380000000000007E-3</c:v>
                </c:pt>
                <c:pt idx="22379">
                  <c:v>-9.6319999999999999E-3</c:v>
                </c:pt>
                <c:pt idx="22380">
                  <c:v>-9.6319999999999999E-3</c:v>
                </c:pt>
                <c:pt idx="22381">
                  <c:v>-9.6249999999999999E-3</c:v>
                </c:pt>
                <c:pt idx="22382">
                  <c:v>-9.6249999999999999E-3</c:v>
                </c:pt>
                <c:pt idx="22383">
                  <c:v>-9.6179999999999998E-3</c:v>
                </c:pt>
                <c:pt idx="22384">
                  <c:v>-9.6179999999999998E-3</c:v>
                </c:pt>
                <c:pt idx="22385">
                  <c:v>-9.6179999999999998E-3</c:v>
                </c:pt>
                <c:pt idx="22386">
                  <c:v>-9.6179999999999998E-3</c:v>
                </c:pt>
                <c:pt idx="22387">
                  <c:v>-9.6120000000000008E-3</c:v>
                </c:pt>
                <c:pt idx="22388">
                  <c:v>-9.6179999999999998E-3</c:v>
                </c:pt>
                <c:pt idx="22389">
                  <c:v>-9.6179999999999998E-3</c:v>
                </c:pt>
                <c:pt idx="22390">
                  <c:v>-9.6179999999999998E-3</c:v>
                </c:pt>
                <c:pt idx="22391">
                  <c:v>-9.6249999999999999E-3</c:v>
                </c:pt>
                <c:pt idx="22392">
                  <c:v>-9.6319999999999999E-3</c:v>
                </c:pt>
                <c:pt idx="22393">
                  <c:v>-9.6319999999999999E-3</c:v>
                </c:pt>
                <c:pt idx="22394">
                  <c:v>-9.6380000000000007E-3</c:v>
                </c:pt>
                <c:pt idx="22395">
                  <c:v>-9.6450000000000008E-3</c:v>
                </c:pt>
                <c:pt idx="22396">
                  <c:v>-9.6509999999999999E-3</c:v>
                </c:pt>
                <c:pt idx="22397">
                  <c:v>-9.6509999999999999E-3</c:v>
                </c:pt>
                <c:pt idx="22398">
                  <c:v>-9.6579999999999999E-3</c:v>
                </c:pt>
                <c:pt idx="22399">
                  <c:v>-9.665E-3</c:v>
                </c:pt>
                <c:pt idx="22400">
                  <c:v>-9.6710000000000008E-3</c:v>
                </c:pt>
                <c:pt idx="22401">
                  <c:v>-9.6780000000000008E-3</c:v>
                </c:pt>
                <c:pt idx="22402">
                  <c:v>-9.6839999999999999E-3</c:v>
                </c:pt>
                <c:pt idx="22403">
                  <c:v>-9.6839999999999999E-3</c:v>
                </c:pt>
                <c:pt idx="22404">
                  <c:v>-9.691E-3</c:v>
                </c:pt>
                <c:pt idx="22405">
                  <c:v>-9.698E-3</c:v>
                </c:pt>
                <c:pt idx="22406">
                  <c:v>-9.698E-3</c:v>
                </c:pt>
                <c:pt idx="22407">
                  <c:v>-9.698E-3</c:v>
                </c:pt>
                <c:pt idx="22408">
                  <c:v>-9.7040000000000008E-3</c:v>
                </c:pt>
                <c:pt idx="22409">
                  <c:v>-9.7040000000000008E-3</c:v>
                </c:pt>
                <c:pt idx="22410">
                  <c:v>-9.7040000000000008E-3</c:v>
                </c:pt>
                <c:pt idx="22411">
                  <c:v>-9.698E-3</c:v>
                </c:pt>
                <c:pt idx="22412">
                  <c:v>-9.698E-3</c:v>
                </c:pt>
                <c:pt idx="22413">
                  <c:v>-9.698E-3</c:v>
                </c:pt>
                <c:pt idx="22414">
                  <c:v>-9.691E-3</c:v>
                </c:pt>
                <c:pt idx="22415">
                  <c:v>-9.691E-3</c:v>
                </c:pt>
                <c:pt idx="22416">
                  <c:v>-9.6839999999999999E-3</c:v>
                </c:pt>
                <c:pt idx="22417">
                  <c:v>-9.6780000000000008E-3</c:v>
                </c:pt>
                <c:pt idx="22418">
                  <c:v>-9.6710000000000008E-3</c:v>
                </c:pt>
                <c:pt idx="22419">
                  <c:v>-9.665E-3</c:v>
                </c:pt>
                <c:pt idx="22420">
                  <c:v>-9.6579999999999999E-3</c:v>
                </c:pt>
                <c:pt idx="22421">
                  <c:v>-9.6509999999999999E-3</c:v>
                </c:pt>
                <c:pt idx="22422">
                  <c:v>-9.6450000000000008E-3</c:v>
                </c:pt>
                <c:pt idx="22423">
                  <c:v>-9.6380000000000007E-3</c:v>
                </c:pt>
                <c:pt idx="22424">
                  <c:v>-9.6319999999999999E-3</c:v>
                </c:pt>
                <c:pt idx="22425">
                  <c:v>-9.6179999999999998E-3</c:v>
                </c:pt>
                <c:pt idx="22426">
                  <c:v>-9.6120000000000008E-3</c:v>
                </c:pt>
                <c:pt idx="22427">
                  <c:v>-9.6050000000000007E-3</c:v>
                </c:pt>
                <c:pt idx="22428">
                  <c:v>-9.5989999999999999E-3</c:v>
                </c:pt>
                <c:pt idx="22429">
                  <c:v>-9.5919999999999998E-3</c:v>
                </c:pt>
                <c:pt idx="22430">
                  <c:v>-9.5919999999999998E-3</c:v>
                </c:pt>
                <c:pt idx="22431">
                  <c:v>-9.5860000000000008E-3</c:v>
                </c:pt>
                <c:pt idx="22432">
                  <c:v>-9.5790000000000007E-3</c:v>
                </c:pt>
                <c:pt idx="22433">
                  <c:v>-9.5720000000000006E-3</c:v>
                </c:pt>
                <c:pt idx="22434">
                  <c:v>-9.5720000000000006E-3</c:v>
                </c:pt>
                <c:pt idx="22435">
                  <c:v>-9.5720000000000006E-3</c:v>
                </c:pt>
                <c:pt idx="22436">
                  <c:v>-9.5720000000000006E-3</c:v>
                </c:pt>
                <c:pt idx="22437">
                  <c:v>-9.5659999999999999E-3</c:v>
                </c:pt>
                <c:pt idx="22438">
                  <c:v>-9.5659999999999999E-3</c:v>
                </c:pt>
                <c:pt idx="22439">
                  <c:v>-9.5659999999999999E-3</c:v>
                </c:pt>
                <c:pt idx="22440">
                  <c:v>-9.5720000000000006E-3</c:v>
                </c:pt>
                <c:pt idx="22441">
                  <c:v>-9.5720000000000006E-3</c:v>
                </c:pt>
                <c:pt idx="22442">
                  <c:v>-9.5720000000000006E-3</c:v>
                </c:pt>
                <c:pt idx="22443">
                  <c:v>-9.5790000000000007E-3</c:v>
                </c:pt>
                <c:pt idx="22444">
                  <c:v>-9.5790000000000007E-3</c:v>
                </c:pt>
                <c:pt idx="22445">
                  <c:v>-9.5790000000000007E-3</c:v>
                </c:pt>
                <c:pt idx="22446">
                  <c:v>-9.5860000000000008E-3</c:v>
                </c:pt>
                <c:pt idx="22447">
                  <c:v>-9.5860000000000008E-3</c:v>
                </c:pt>
                <c:pt idx="22448">
                  <c:v>-9.5919999999999998E-3</c:v>
                </c:pt>
                <c:pt idx="22449">
                  <c:v>-9.5919999999999998E-3</c:v>
                </c:pt>
                <c:pt idx="22450">
                  <c:v>-9.5989999999999999E-3</c:v>
                </c:pt>
                <c:pt idx="22451">
                  <c:v>-9.5989999999999999E-3</c:v>
                </c:pt>
                <c:pt idx="22452">
                  <c:v>-9.6050000000000007E-3</c:v>
                </c:pt>
                <c:pt idx="22453">
                  <c:v>-9.6050000000000007E-3</c:v>
                </c:pt>
                <c:pt idx="22454">
                  <c:v>-9.6050000000000007E-3</c:v>
                </c:pt>
                <c:pt idx="22455">
                  <c:v>-9.6050000000000007E-3</c:v>
                </c:pt>
                <c:pt idx="22456">
                  <c:v>-9.6050000000000007E-3</c:v>
                </c:pt>
                <c:pt idx="22457">
                  <c:v>-9.6050000000000007E-3</c:v>
                </c:pt>
                <c:pt idx="22458">
                  <c:v>-9.6050000000000007E-3</c:v>
                </c:pt>
                <c:pt idx="22459">
                  <c:v>-9.6050000000000007E-3</c:v>
                </c:pt>
                <c:pt idx="22460">
                  <c:v>-9.6050000000000007E-3</c:v>
                </c:pt>
                <c:pt idx="22461">
                  <c:v>-9.5989999999999999E-3</c:v>
                </c:pt>
                <c:pt idx="22462">
                  <c:v>-9.5989999999999999E-3</c:v>
                </c:pt>
                <c:pt idx="22463">
                  <c:v>-9.5919999999999998E-3</c:v>
                </c:pt>
                <c:pt idx="22464">
                  <c:v>-9.5919999999999998E-3</c:v>
                </c:pt>
                <c:pt idx="22465">
                  <c:v>-9.5860000000000008E-3</c:v>
                </c:pt>
                <c:pt idx="22466">
                  <c:v>-9.5860000000000008E-3</c:v>
                </c:pt>
                <c:pt idx="22467">
                  <c:v>-9.5790000000000007E-3</c:v>
                </c:pt>
                <c:pt idx="22468">
                  <c:v>-9.5720000000000006E-3</c:v>
                </c:pt>
                <c:pt idx="22469">
                  <c:v>-9.5720000000000006E-3</c:v>
                </c:pt>
                <c:pt idx="22470">
                  <c:v>-9.5659999999999999E-3</c:v>
                </c:pt>
                <c:pt idx="22471">
                  <c:v>-9.5589999999999998E-3</c:v>
                </c:pt>
                <c:pt idx="22472">
                  <c:v>-9.5589999999999998E-3</c:v>
                </c:pt>
                <c:pt idx="22473">
                  <c:v>-9.5530000000000007E-3</c:v>
                </c:pt>
                <c:pt idx="22474">
                  <c:v>-9.5460000000000007E-3</c:v>
                </c:pt>
                <c:pt idx="22475">
                  <c:v>-9.5460000000000007E-3</c:v>
                </c:pt>
                <c:pt idx="22476">
                  <c:v>-9.5460000000000007E-3</c:v>
                </c:pt>
                <c:pt idx="22477">
                  <c:v>-9.5390000000000006E-3</c:v>
                </c:pt>
                <c:pt idx="22478">
                  <c:v>-9.5390000000000006E-3</c:v>
                </c:pt>
                <c:pt idx="22479">
                  <c:v>-9.5329999999999998E-3</c:v>
                </c:pt>
                <c:pt idx="22480">
                  <c:v>-9.5329999999999998E-3</c:v>
                </c:pt>
                <c:pt idx="22481">
                  <c:v>-9.5329999999999998E-3</c:v>
                </c:pt>
                <c:pt idx="22482">
                  <c:v>-9.5329999999999998E-3</c:v>
                </c:pt>
                <c:pt idx="22483">
                  <c:v>-9.5329999999999998E-3</c:v>
                </c:pt>
                <c:pt idx="22484">
                  <c:v>-9.5329999999999998E-3</c:v>
                </c:pt>
                <c:pt idx="22485">
                  <c:v>-9.5329999999999998E-3</c:v>
                </c:pt>
                <c:pt idx="22486">
                  <c:v>-9.5329999999999998E-3</c:v>
                </c:pt>
                <c:pt idx="22487">
                  <c:v>-9.5329999999999998E-3</c:v>
                </c:pt>
                <c:pt idx="22488">
                  <c:v>-9.5329999999999998E-3</c:v>
                </c:pt>
                <c:pt idx="22489">
                  <c:v>-9.5329999999999998E-3</c:v>
                </c:pt>
                <c:pt idx="22490">
                  <c:v>-9.5329999999999998E-3</c:v>
                </c:pt>
                <c:pt idx="22491">
                  <c:v>-9.5329999999999998E-3</c:v>
                </c:pt>
                <c:pt idx="22492">
                  <c:v>-9.5390000000000006E-3</c:v>
                </c:pt>
                <c:pt idx="22493">
                  <c:v>-9.5329999999999998E-3</c:v>
                </c:pt>
                <c:pt idx="22494">
                  <c:v>-9.5390000000000006E-3</c:v>
                </c:pt>
                <c:pt idx="22495">
                  <c:v>-9.5390000000000006E-3</c:v>
                </c:pt>
                <c:pt idx="22496">
                  <c:v>-9.5329999999999998E-3</c:v>
                </c:pt>
                <c:pt idx="22497">
                  <c:v>-9.5329999999999998E-3</c:v>
                </c:pt>
                <c:pt idx="22498">
                  <c:v>-9.5329999999999998E-3</c:v>
                </c:pt>
                <c:pt idx="22499">
                  <c:v>-9.5329999999999998E-3</c:v>
                </c:pt>
                <c:pt idx="22500">
                  <c:v>-9.5329999999999998E-3</c:v>
                </c:pt>
                <c:pt idx="22501">
                  <c:v>-9.5329999999999998E-3</c:v>
                </c:pt>
                <c:pt idx="22502">
                  <c:v>-9.5329999999999998E-3</c:v>
                </c:pt>
                <c:pt idx="22503">
                  <c:v>-9.5259999999999997E-3</c:v>
                </c:pt>
                <c:pt idx="22504">
                  <c:v>-9.5259999999999997E-3</c:v>
                </c:pt>
                <c:pt idx="22505">
                  <c:v>-9.5259999999999997E-3</c:v>
                </c:pt>
                <c:pt idx="22506">
                  <c:v>-9.5259999999999997E-3</c:v>
                </c:pt>
                <c:pt idx="22507">
                  <c:v>-9.5200000000000007E-3</c:v>
                </c:pt>
                <c:pt idx="22508">
                  <c:v>-9.5200000000000007E-3</c:v>
                </c:pt>
                <c:pt idx="22509">
                  <c:v>-9.5200000000000007E-3</c:v>
                </c:pt>
                <c:pt idx="22510">
                  <c:v>-9.5200000000000007E-3</c:v>
                </c:pt>
                <c:pt idx="22511">
                  <c:v>-9.5200000000000007E-3</c:v>
                </c:pt>
                <c:pt idx="22512">
                  <c:v>-9.5130000000000006E-3</c:v>
                </c:pt>
                <c:pt idx="22513">
                  <c:v>-9.5130000000000006E-3</c:v>
                </c:pt>
                <c:pt idx="22514">
                  <c:v>-9.5130000000000006E-3</c:v>
                </c:pt>
                <c:pt idx="22515">
                  <c:v>-9.5130000000000006E-3</c:v>
                </c:pt>
                <c:pt idx="22516">
                  <c:v>-9.5200000000000007E-3</c:v>
                </c:pt>
                <c:pt idx="22517">
                  <c:v>-9.5200000000000007E-3</c:v>
                </c:pt>
                <c:pt idx="22518">
                  <c:v>-9.5200000000000007E-3</c:v>
                </c:pt>
                <c:pt idx="22519">
                  <c:v>-9.5200000000000007E-3</c:v>
                </c:pt>
                <c:pt idx="22520">
                  <c:v>-9.5200000000000007E-3</c:v>
                </c:pt>
                <c:pt idx="22521">
                  <c:v>-9.5200000000000007E-3</c:v>
                </c:pt>
                <c:pt idx="22522">
                  <c:v>-9.5259999999999997E-3</c:v>
                </c:pt>
                <c:pt idx="22523">
                  <c:v>-9.5259999999999997E-3</c:v>
                </c:pt>
                <c:pt idx="22524">
                  <c:v>-9.5259999999999997E-3</c:v>
                </c:pt>
                <c:pt idx="22525">
                  <c:v>-9.5259999999999997E-3</c:v>
                </c:pt>
                <c:pt idx="22526">
                  <c:v>-9.5329999999999998E-3</c:v>
                </c:pt>
                <c:pt idx="22527">
                  <c:v>-9.5329999999999998E-3</c:v>
                </c:pt>
                <c:pt idx="22528">
                  <c:v>-9.5329999999999998E-3</c:v>
                </c:pt>
                <c:pt idx="22529">
                  <c:v>-9.5390000000000006E-3</c:v>
                </c:pt>
                <c:pt idx="22530">
                  <c:v>-9.5390000000000006E-3</c:v>
                </c:pt>
                <c:pt idx="22531">
                  <c:v>-9.5390000000000006E-3</c:v>
                </c:pt>
                <c:pt idx="22532">
                  <c:v>-9.5460000000000007E-3</c:v>
                </c:pt>
                <c:pt idx="22533">
                  <c:v>-9.5460000000000007E-3</c:v>
                </c:pt>
                <c:pt idx="22534">
                  <c:v>-9.5460000000000007E-3</c:v>
                </c:pt>
                <c:pt idx="22535">
                  <c:v>-9.5460000000000007E-3</c:v>
                </c:pt>
                <c:pt idx="22536">
                  <c:v>-9.5460000000000007E-3</c:v>
                </c:pt>
                <c:pt idx="22537">
                  <c:v>-9.5460000000000007E-3</c:v>
                </c:pt>
                <c:pt idx="22538">
                  <c:v>-9.5460000000000007E-3</c:v>
                </c:pt>
                <c:pt idx="22539">
                  <c:v>-9.5460000000000007E-3</c:v>
                </c:pt>
                <c:pt idx="22540">
                  <c:v>-9.5530000000000007E-3</c:v>
                </c:pt>
                <c:pt idx="22541">
                  <c:v>-9.5460000000000007E-3</c:v>
                </c:pt>
                <c:pt idx="22542">
                  <c:v>-9.5530000000000007E-3</c:v>
                </c:pt>
                <c:pt idx="22543">
                  <c:v>-9.5460000000000007E-3</c:v>
                </c:pt>
                <c:pt idx="22544">
                  <c:v>-9.5460000000000007E-3</c:v>
                </c:pt>
                <c:pt idx="22545">
                  <c:v>-9.5460000000000007E-3</c:v>
                </c:pt>
                <c:pt idx="22546">
                  <c:v>-9.5460000000000007E-3</c:v>
                </c:pt>
                <c:pt idx="22547">
                  <c:v>-9.5460000000000007E-3</c:v>
                </c:pt>
                <c:pt idx="22548">
                  <c:v>-9.5460000000000007E-3</c:v>
                </c:pt>
                <c:pt idx="22549">
                  <c:v>-9.5460000000000007E-3</c:v>
                </c:pt>
                <c:pt idx="22550">
                  <c:v>-9.5390000000000006E-3</c:v>
                </c:pt>
                <c:pt idx="22551">
                  <c:v>-9.5390000000000006E-3</c:v>
                </c:pt>
                <c:pt idx="22552">
                  <c:v>-9.5390000000000006E-3</c:v>
                </c:pt>
                <c:pt idx="22553">
                  <c:v>-9.5390000000000006E-3</c:v>
                </c:pt>
                <c:pt idx="22554">
                  <c:v>-9.5390000000000006E-3</c:v>
                </c:pt>
                <c:pt idx="22555">
                  <c:v>-9.5329999999999998E-3</c:v>
                </c:pt>
                <c:pt idx="22556">
                  <c:v>-9.5329999999999998E-3</c:v>
                </c:pt>
                <c:pt idx="22557">
                  <c:v>-9.5329999999999998E-3</c:v>
                </c:pt>
                <c:pt idx="22558">
                  <c:v>-9.5329999999999998E-3</c:v>
                </c:pt>
                <c:pt idx="22559">
                  <c:v>-9.5259999999999997E-3</c:v>
                </c:pt>
                <c:pt idx="22560">
                  <c:v>-9.5259999999999997E-3</c:v>
                </c:pt>
                <c:pt idx="22561">
                  <c:v>-9.5259999999999997E-3</c:v>
                </c:pt>
                <c:pt idx="22562">
                  <c:v>-9.5200000000000007E-3</c:v>
                </c:pt>
                <c:pt idx="22563">
                  <c:v>-9.5200000000000007E-3</c:v>
                </c:pt>
                <c:pt idx="22564">
                  <c:v>-9.5200000000000007E-3</c:v>
                </c:pt>
                <c:pt idx="22565">
                  <c:v>-9.5130000000000006E-3</c:v>
                </c:pt>
                <c:pt idx="22566">
                  <c:v>-9.5130000000000006E-3</c:v>
                </c:pt>
                <c:pt idx="22567">
                  <c:v>-9.5060000000000006E-3</c:v>
                </c:pt>
                <c:pt idx="22568">
                  <c:v>-9.5060000000000006E-3</c:v>
                </c:pt>
                <c:pt idx="22569">
                  <c:v>-9.4999999999999998E-3</c:v>
                </c:pt>
                <c:pt idx="22570">
                  <c:v>-9.4999999999999998E-3</c:v>
                </c:pt>
                <c:pt idx="22571">
                  <c:v>-9.4929999999999997E-3</c:v>
                </c:pt>
                <c:pt idx="22572">
                  <c:v>-9.4929999999999997E-3</c:v>
                </c:pt>
                <c:pt idx="22573">
                  <c:v>-9.4870000000000006E-3</c:v>
                </c:pt>
                <c:pt idx="22574">
                  <c:v>-9.4870000000000006E-3</c:v>
                </c:pt>
                <c:pt idx="22575">
                  <c:v>-9.4800000000000006E-3</c:v>
                </c:pt>
                <c:pt idx="22576">
                  <c:v>-9.4800000000000006E-3</c:v>
                </c:pt>
                <c:pt idx="22577">
                  <c:v>-9.4739999999999998E-3</c:v>
                </c:pt>
                <c:pt idx="22578">
                  <c:v>-9.4739999999999998E-3</c:v>
                </c:pt>
                <c:pt idx="22579">
                  <c:v>-9.4739999999999998E-3</c:v>
                </c:pt>
                <c:pt idx="22580">
                  <c:v>-9.4669999999999997E-3</c:v>
                </c:pt>
                <c:pt idx="22581">
                  <c:v>-9.4669999999999997E-3</c:v>
                </c:pt>
                <c:pt idx="22582">
                  <c:v>-9.4669999999999997E-3</c:v>
                </c:pt>
                <c:pt idx="22583">
                  <c:v>-9.4669999999999997E-3</c:v>
                </c:pt>
                <c:pt idx="22584">
                  <c:v>-9.4669999999999997E-3</c:v>
                </c:pt>
                <c:pt idx="22585">
                  <c:v>-9.4599999999999997E-3</c:v>
                </c:pt>
                <c:pt idx="22586">
                  <c:v>-9.4599999999999997E-3</c:v>
                </c:pt>
                <c:pt idx="22587">
                  <c:v>-9.4599999999999997E-3</c:v>
                </c:pt>
                <c:pt idx="22588">
                  <c:v>-9.4599999999999997E-3</c:v>
                </c:pt>
                <c:pt idx="22589">
                  <c:v>-9.4599999999999997E-3</c:v>
                </c:pt>
                <c:pt idx="22590">
                  <c:v>-9.4599999999999997E-3</c:v>
                </c:pt>
                <c:pt idx="22591">
                  <c:v>-9.4599999999999997E-3</c:v>
                </c:pt>
                <c:pt idx="22592">
                  <c:v>-9.4599999999999997E-3</c:v>
                </c:pt>
                <c:pt idx="22593">
                  <c:v>-9.4599999999999997E-3</c:v>
                </c:pt>
                <c:pt idx="22594">
                  <c:v>-9.4669999999999997E-3</c:v>
                </c:pt>
                <c:pt idx="22595">
                  <c:v>-9.4669999999999997E-3</c:v>
                </c:pt>
                <c:pt idx="22596">
                  <c:v>-9.4669999999999997E-3</c:v>
                </c:pt>
                <c:pt idx="22597">
                  <c:v>-9.4669999999999997E-3</c:v>
                </c:pt>
                <c:pt idx="22598">
                  <c:v>-9.4669999999999997E-3</c:v>
                </c:pt>
                <c:pt idx="22599">
                  <c:v>-9.4669999999999997E-3</c:v>
                </c:pt>
                <c:pt idx="22600">
                  <c:v>-9.4669999999999997E-3</c:v>
                </c:pt>
                <c:pt idx="22601">
                  <c:v>-9.4669999999999997E-3</c:v>
                </c:pt>
                <c:pt idx="22602">
                  <c:v>-9.4669999999999997E-3</c:v>
                </c:pt>
                <c:pt idx="22603">
                  <c:v>-9.4669999999999997E-3</c:v>
                </c:pt>
                <c:pt idx="22604">
                  <c:v>-9.4669999999999997E-3</c:v>
                </c:pt>
                <c:pt idx="22605">
                  <c:v>-9.4669999999999997E-3</c:v>
                </c:pt>
                <c:pt idx="22606">
                  <c:v>-9.4669999999999997E-3</c:v>
                </c:pt>
                <c:pt idx="22607">
                  <c:v>-9.4669999999999997E-3</c:v>
                </c:pt>
                <c:pt idx="22608">
                  <c:v>-9.4669999999999997E-3</c:v>
                </c:pt>
                <c:pt idx="22609">
                  <c:v>-9.4669999999999997E-3</c:v>
                </c:pt>
                <c:pt idx="22610">
                  <c:v>-9.4669999999999997E-3</c:v>
                </c:pt>
                <c:pt idx="22611">
                  <c:v>-9.4669999999999997E-3</c:v>
                </c:pt>
                <c:pt idx="22612">
                  <c:v>-9.4669999999999997E-3</c:v>
                </c:pt>
                <c:pt idx="22613">
                  <c:v>-9.4669999999999997E-3</c:v>
                </c:pt>
                <c:pt idx="22614">
                  <c:v>-9.4669999999999997E-3</c:v>
                </c:pt>
                <c:pt idx="22615">
                  <c:v>-9.4599999999999997E-3</c:v>
                </c:pt>
                <c:pt idx="22616">
                  <c:v>-9.4669999999999997E-3</c:v>
                </c:pt>
                <c:pt idx="22617">
                  <c:v>-9.4599999999999997E-3</c:v>
                </c:pt>
                <c:pt idx="22618">
                  <c:v>-9.4599999999999997E-3</c:v>
                </c:pt>
                <c:pt idx="22619">
                  <c:v>-9.4599999999999997E-3</c:v>
                </c:pt>
                <c:pt idx="22620">
                  <c:v>-9.4599999999999997E-3</c:v>
                </c:pt>
                <c:pt idx="22621">
                  <c:v>-9.4540000000000006E-3</c:v>
                </c:pt>
                <c:pt idx="22622">
                  <c:v>-9.4540000000000006E-3</c:v>
                </c:pt>
                <c:pt idx="22623">
                  <c:v>-9.4540000000000006E-3</c:v>
                </c:pt>
                <c:pt idx="22624">
                  <c:v>-9.4540000000000006E-3</c:v>
                </c:pt>
                <c:pt idx="22625">
                  <c:v>-9.4540000000000006E-3</c:v>
                </c:pt>
                <c:pt idx="22626">
                  <c:v>-9.4470000000000005E-3</c:v>
                </c:pt>
                <c:pt idx="22627">
                  <c:v>-9.4470000000000005E-3</c:v>
                </c:pt>
                <c:pt idx="22628">
                  <c:v>-9.4470000000000005E-3</c:v>
                </c:pt>
                <c:pt idx="22629">
                  <c:v>-9.4409999999999997E-3</c:v>
                </c:pt>
                <c:pt idx="22630">
                  <c:v>-9.4409999999999997E-3</c:v>
                </c:pt>
                <c:pt idx="22631">
                  <c:v>-9.4409999999999997E-3</c:v>
                </c:pt>
                <c:pt idx="22632">
                  <c:v>-9.4409999999999997E-3</c:v>
                </c:pt>
                <c:pt idx="22633">
                  <c:v>-9.4339999999999997E-3</c:v>
                </c:pt>
                <c:pt idx="22634">
                  <c:v>-9.4339999999999997E-3</c:v>
                </c:pt>
                <c:pt idx="22635">
                  <c:v>-9.4269999999999996E-3</c:v>
                </c:pt>
                <c:pt idx="22636">
                  <c:v>-9.4269999999999996E-3</c:v>
                </c:pt>
                <c:pt idx="22637">
                  <c:v>-9.4269999999999996E-3</c:v>
                </c:pt>
                <c:pt idx="22638">
                  <c:v>-9.4269999999999996E-3</c:v>
                </c:pt>
                <c:pt idx="22639">
                  <c:v>-9.4210000000000006E-3</c:v>
                </c:pt>
                <c:pt idx="22640">
                  <c:v>-9.4210000000000006E-3</c:v>
                </c:pt>
                <c:pt idx="22641">
                  <c:v>-9.4210000000000006E-3</c:v>
                </c:pt>
                <c:pt idx="22642">
                  <c:v>-9.4210000000000006E-3</c:v>
                </c:pt>
                <c:pt idx="22643">
                  <c:v>-9.4140000000000005E-3</c:v>
                </c:pt>
                <c:pt idx="22644">
                  <c:v>-9.4140000000000005E-3</c:v>
                </c:pt>
                <c:pt idx="22645">
                  <c:v>-9.4140000000000005E-3</c:v>
                </c:pt>
                <c:pt idx="22646">
                  <c:v>-9.4140000000000005E-3</c:v>
                </c:pt>
                <c:pt idx="22647">
                  <c:v>-9.4140000000000005E-3</c:v>
                </c:pt>
                <c:pt idx="22648">
                  <c:v>-9.4140000000000005E-3</c:v>
                </c:pt>
                <c:pt idx="22649">
                  <c:v>-9.4140000000000005E-3</c:v>
                </c:pt>
                <c:pt idx="22650">
                  <c:v>-9.4140000000000005E-3</c:v>
                </c:pt>
                <c:pt idx="22651">
                  <c:v>-9.4210000000000006E-3</c:v>
                </c:pt>
                <c:pt idx="22652">
                  <c:v>-9.4210000000000006E-3</c:v>
                </c:pt>
                <c:pt idx="22653">
                  <c:v>-9.4210000000000006E-3</c:v>
                </c:pt>
                <c:pt idx="22654">
                  <c:v>-9.4269999999999996E-3</c:v>
                </c:pt>
                <c:pt idx="22655">
                  <c:v>-9.4269999999999996E-3</c:v>
                </c:pt>
                <c:pt idx="22656">
                  <c:v>-9.4339999999999997E-3</c:v>
                </c:pt>
                <c:pt idx="22657">
                  <c:v>-9.4409999999999997E-3</c:v>
                </c:pt>
                <c:pt idx="22658">
                  <c:v>-9.4409999999999997E-3</c:v>
                </c:pt>
                <c:pt idx="22659">
                  <c:v>-9.4470000000000005E-3</c:v>
                </c:pt>
                <c:pt idx="22660">
                  <c:v>-9.4540000000000006E-3</c:v>
                </c:pt>
                <c:pt idx="22661">
                  <c:v>-9.4540000000000006E-3</c:v>
                </c:pt>
                <c:pt idx="22662">
                  <c:v>-9.4599999999999997E-3</c:v>
                </c:pt>
                <c:pt idx="22663">
                  <c:v>-9.4599999999999997E-3</c:v>
                </c:pt>
                <c:pt idx="22664">
                  <c:v>-9.4669999999999997E-3</c:v>
                </c:pt>
                <c:pt idx="22665">
                  <c:v>-9.4739999999999998E-3</c:v>
                </c:pt>
                <c:pt idx="22666">
                  <c:v>-9.4739999999999998E-3</c:v>
                </c:pt>
                <c:pt idx="22667">
                  <c:v>-9.4800000000000006E-3</c:v>
                </c:pt>
                <c:pt idx="22668">
                  <c:v>-9.4800000000000006E-3</c:v>
                </c:pt>
                <c:pt idx="22669">
                  <c:v>-9.4800000000000006E-3</c:v>
                </c:pt>
                <c:pt idx="22670">
                  <c:v>-9.4870000000000006E-3</c:v>
                </c:pt>
                <c:pt idx="22671">
                  <c:v>-9.4870000000000006E-3</c:v>
                </c:pt>
                <c:pt idx="22672">
                  <c:v>-9.4870000000000006E-3</c:v>
                </c:pt>
                <c:pt idx="22673">
                  <c:v>-9.4870000000000006E-3</c:v>
                </c:pt>
                <c:pt idx="22674">
                  <c:v>-9.4870000000000006E-3</c:v>
                </c:pt>
                <c:pt idx="22675">
                  <c:v>-9.4870000000000006E-3</c:v>
                </c:pt>
                <c:pt idx="22676">
                  <c:v>-9.4800000000000006E-3</c:v>
                </c:pt>
                <c:pt idx="22677">
                  <c:v>-9.4800000000000006E-3</c:v>
                </c:pt>
                <c:pt idx="22678">
                  <c:v>-9.4739999999999998E-3</c:v>
                </c:pt>
                <c:pt idx="22679">
                  <c:v>-9.4739999999999998E-3</c:v>
                </c:pt>
                <c:pt idx="22680">
                  <c:v>-9.4739999999999998E-3</c:v>
                </c:pt>
                <c:pt idx="22681">
                  <c:v>-9.4669999999999997E-3</c:v>
                </c:pt>
                <c:pt idx="22682">
                  <c:v>-9.4599999999999997E-3</c:v>
                </c:pt>
                <c:pt idx="22683">
                  <c:v>-9.4540000000000006E-3</c:v>
                </c:pt>
                <c:pt idx="22684">
                  <c:v>-9.4540000000000006E-3</c:v>
                </c:pt>
                <c:pt idx="22685">
                  <c:v>-9.4470000000000005E-3</c:v>
                </c:pt>
                <c:pt idx="22686">
                  <c:v>-9.4409999999999997E-3</c:v>
                </c:pt>
                <c:pt idx="22687">
                  <c:v>-9.4409999999999997E-3</c:v>
                </c:pt>
                <c:pt idx="22688">
                  <c:v>-9.4339999999999997E-3</c:v>
                </c:pt>
                <c:pt idx="22689">
                  <c:v>-9.4269999999999996E-3</c:v>
                </c:pt>
                <c:pt idx="22690">
                  <c:v>-9.4269999999999996E-3</c:v>
                </c:pt>
                <c:pt idx="22691">
                  <c:v>-9.4210000000000006E-3</c:v>
                </c:pt>
                <c:pt idx="22692">
                  <c:v>-9.4210000000000006E-3</c:v>
                </c:pt>
                <c:pt idx="22693">
                  <c:v>-9.4140000000000005E-3</c:v>
                </c:pt>
                <c:pt idx="22694">
                  <c:v>-9.4140000000000005E-3</c:v>
                </c:pt>
                <c:pt idx="22695">
                  <c:v>-9.4079999999999997E-3</c:v>
                </c:pt>
                <c:pt idx="22696">
                  <c:v>-9.4079999999999997E-3</c:v>
                </c:pt>
                <c:pt idx="22697">
                  <c:v>-9.4079999999999997E-3</c:v>
                </c:pt>
                <c:pt idx="22698">
                  <c:v>-9.4079999999999997E-3</c:v>
                </c:pt>
                <c:pt idx="22699">
                  <c:v>-9.4009999999999996E-3</c:v>
                </c:pt>
                <c:pt idx="22700">
                  <c:v>-9.4009999999999996E-3</c:v>
                </c:pt>
                <c:pt idx="22701">
                  <c:v>-9.4009999999999996E-3</c:v>
                </c:pt>
                <c:pt idx="22702">
                  <c:v>-9.4009999999999996E-3</c:v>
                </c:pt>
                <c:pt idx="22703">
                  <c:v>-9.4009999999999996E-3</c:v>
                </c:pt>
                <c:pt idx="22704">
                  <c:v>-9.4009999999999996E-3</c:v>
                </c:pt>
                <c:pt idx="22705">
                  <c:v>-9.4009999999999996E-3</c:v>
                </c:pt>
                <c:pt idx="22706">
                  <c:v>-9.4009999999999996E-3</c:v>
                </c:pt>
                <c:pt idx="22707">
                  <c:v>-9.4009999999999996E-3</c:v>
                </c:pt>
                <c:pt idx="22708">
                  <c:v>-9.4009999999999996E-3</c:v>
                </c:pt>
                <c:pt idx="22709">
                  <c:v>-9.4009999999999996E-3</c:v>
                </c:pt>
                <c:pt idx="22710">
                  <c:v>-9.4009999999999996E-3</c:v>
                </c:pt>
                <c:pt idx="22711">
                  <c:v>-9.4009999999999996E-3</c:v>
                </c:pt>
                <c:pt idx="22712">
                  <c:v>-9.4009999999999996E-3</c:v>
                </c:pt>
                <c:pt idx="22713">
                  <c:v>-9.3950000000000006E-3</c:v>
                </c:pt>
                <c:pt idx="22714">
                  <c:v>-9.3950000000000006E-3</c:v>
                </c:pt>
                <c:pt idx="22715">
                  <c:v>-9.3950000000000006E-3</c:v>
                </c:pt>
                <c:pt idx="22716">
                  <c:v>-9.3880000000000005E-3</c:v>
                </c:pt>
                <c:pt idx="22717">
                  <c:v>-9.3880000000000005E-3</c:v>
                </c:pt>
                <c:pt idx="22718">
                  <c:v>-9.3880000000000005E-3</c:v>
                </c:pt>
                <c:pt idx="22719">
                  <c:v>-9.3810000000000004E-3</c:v>
                </c:pt>
                <c:pt idx="22720">
                  <c:v>-9.3749999999999997E-3</c:v>
                </c:pt>
                <c:pt idx="22721">
                  <c:v>-9.3749999999999997E-3</c:v>
                </c:pt>
                <c:pt idx="22722">
                  <c:v>-9.3679999999999996E-3</c:v>
                </c:pt>
                <c:pt idx="22723">
                  <c:v>-9.3620000000000005E-3</c:v>
                </c:pt>
                <c:pt idx="22724">
                  <c:v>-9.3620000000000005E-3</c:v>
                </c:pt>
                <c:pt idx="22725">
                  <c:v>-9.3550000000000005E-3</c:v>
                </c:pt>
                <c:pt idx="22726">
                  <c:v>-9.3550000000000005E-3</c:v>
                </c:pt>
                <c:pt idx="22727">
                  <c:v>-9.3480000000000004E-3</c:v>
                </c:pt>
                <c:pt idx="22728">
                  <c:v>-9.3480000000000004E-3</c:v>
                </c:pt>
                <c:pt idx="22729">
                  <c:v>-9.3419999999999996E-3</c:v>
                </c:pt>
                <c:pt idx="22730">
                  <c:v>-9.3349999999999995E-3</c:v>
                </c:pt>
                <c:pt idx="22731">
                  <c:v>-9.3349999999999995E-3</c:v>
                </c:pt>
                <c:pt idx="22732">
                  <c:v>-9.3290000000000005E-3</c:v>
                </c:pt>
                <c:pt idx="22733">
                  <c:v>-9.3290000000000005E-3</c:v>
                </c:pt>
                <c:pt idx="22734">
                  <c:v>-9.3290000000000005E-3</c:v>
                </c:pt>
                <c:pt idx="22735">
                  <c:v>-9.3220000000000004E-3</c:v>
                </c:pt>
                <c:pt idx="22736">
                  <c:v>-9.3220000000000004E-3</c:v>
                </c:pt>
                <c:pt idx="22737">
                  <c:v>-9.3220000000000004E-3</c:v>
                </c:pt>
                <c:pt idx="22738">
                  <c:v>-9.3150000000000004E-3</c:v>
                </c:pt>
                <c:pt idx="22739">
                  <c:v>-9.3150000000000004E-3</c:v>
                </c:pt>
                <c:pt idx="22740">
                  <c:v>-9.3150000000000004E-3</c:v>
                </c:pt>
                <c:pt idx="22741">
                  <c:v>-9.3150000000000004E-3</c:v>
                </c:pt>
                <c:pt idx="22742">
                  <c:v>-9.3150000000000004E-3</c:v>
                </c:pt>
                <c:pt idx="22743">
                  <c:v>-9.3150000000000004E-3</c:v>
                </c:pt>
                <c:pt idx="22744">
                  <c:v>-9.3150000000000004E-3</c:v>
                </c:pt>
                <c:pt idx="22745">
                  <c:v>-9.3089999999999996E-3</c:v>
                </c:pt>
                <c:pt idx="22746">
                  <c:v>-9.3089999999999996E-3</c:v>
                </c:pt>
                <c:pt idx="22747">
                  <c:v>-9.3089999999999996E-3</c:v>
                </c:pt>
                <c:pt idx="22748">
                  <c:v>-9.3089999999999996E-3</c:v>
                </c:pt>
                <c:pt idx="22749">
                  <c:v>-9.3089999999999996E-3</c:v>
                </c:pt>
                <c:pt idx="22750">
                  <c:v>-9.3089999999999996E-3</c:v>
                </c:pt>
                <c:pt idx="22751">
                  <c:v>-9.3089999999999996E-3</c:v>
                </c:pt>
                <c:pt idx="22752">
                  <c:v>-9.3089999999999996E-3</c:v>
                </c:pt>
                <c:pt idx="22753">
                  <c:v>-9.3089999999999996E-3</c:v>
                </c:pt>
                <c:pt idx="22754">
                  <c:v>-9.3089999999999996E-3</c:v>
                </c:pt>
                <c:pt idx="22755">
                  <c:v>-9.3019999999999995E-3</c:v>
                </c:pt>
                <c:pt idx="22756">
                  <c:v>-9.3019999999999995E-3</c:v>
                </c:pt>
                <c:pt idx="22757">
                  <c:v>-9.3019999999999995E-3</c:v>
                </c:pt>
                <c:pt idx="22758">
                  <c:v>-9.3019999999999995E-3</c:v>
                </c:pt>
                <c:pt idx="22759">
                  <c:v>-9.3019999999999995E-3</c:v>
                </c:pt>
                <c:pt idx="22760">
                  <c:v>-9.3019999999999995E-3</c:v>
                </c:pt>
                <c:pt idx="22761">
                  <c:v>-9.2960000000000004E-3</c:v>
                </c:pt>
                <c:pt idx="22762">
                  <c:v>-9.2960000000000004E-3</c:v>
                </c:pt>
                <c:pt idx="22763">
                  <c:v>-9.2960000000000004E-3</c:v>
                </c:pt>
                <c:pt idx="22764">
                  <c:v>-9.2960000000000004E-3</c:v>
                </c:pt>
                <c:pt idx="22765">
                  <c:v>-9.2960000000000004E-3</c:v>
                </c:pt>
                <c:pt idx="22766">
                  <c:v>-9.2960000000000004E-3</c:v>
                </c:pt>
                <c:pt idx="22767">
                  <c:v>-9.2960000000000004E-3</c:v>
                </c:pt>
                <c:pt idx="22768">
                  <c:v>-9.2960000000000004E-3</c:v>
                </c:pt>
                <c:pt idx="22769">
                  <c:v>-9.2960000000000004E-3</c:v>
                </c:pt>
                <c:pt idx="22770">
                  <c:v>-9.2960000000000004E-3</c:v>
                </c:pt>
                <c:pt idx="22771">
                  <c:v>-9.2960000000000004E-3</c:v>
                </c:pt>
                <c:pt idx="22772">
                  <c:v>-9.3019999999999995E-3</c:v>
                </c:pt>
                <c:pt idx="22773">
                  <c:v>-9.3019999999999995E-3</c:v>
                </c:pt>
                <c:pt idx="22774">
                  <c:v>-9.3019999999999995E-3</c:v>
                </c:pt>
                <c:pt idx="22775">
                  <c:v>-9.3019999999999995E-3</c:v>
                </c:pt>
                <c:pt idx="22776">
                  <c:v>-9.3089999999999996E-3</c:v>
                </c:pt>
                <c:pt idx="22777">
                  <c:v>-9.3089999999999996E-3</c:v>
                </c:pt>
                <c:pt idx="22778">
                  <c:v>-9.3089999999999996E-3</c:v>
                </c:pt>
                <c:pt idx="22779">
                  <c:v>-9.3150000000000004E-3</c:v>
                </c:pt>
                <c:pt idx="22780">
                  <c:v>-9.3150000000000004E-3</c:v>
                </c:pt>
                <c:pt idx="22781">
                  <c:v>-9.3220000000000004E-3</c:v>
                </c:pt>
                <c:pt idx="22782">
                  <c:v>-9.3220000000000004E-3</c:v>
                </c:pt>
                <c:pt idx="22783">
                  <c:v>-9.3290000000000005E-3</c:v>
                </c:pt>
                <c:pt idx="22784">
                  <c:v>-9.3290000000000005E-3</c:v>
                </c:pt>
                <c:pt idx="22785">
                  <c:v>-9.3290000000000005E-3</c:v>
                </c:pt>
                <c:pt idx="22786">
                  <c:v>-9.3349999999999995E-3</c:v>
                </c:pt>
                <c:pt idx="22787">
                  <c:v>-9.3349999999999995E-3</c:v>
                </c:pt>
                <c:pt idx="22788">
                  <c:v>-9.3419999999999996E-3</c:v>
                </c:pt>
                <c:pt idx="22789">
                  <c:v>-9.3419999999999996E-3</c:v>
                </c:pt>
                <c:pt idx="22790">
                  <c:v>-9.3419999999999996E-3</c:v>
                </c:pt>
                <c:pt idx="22791">
                  <c:v>-9.3419999999999996E-3</c:v>
                </c:pt>
                <c:pt idx="22792">
                  <c:v>-9.3480000000000004E-3</c:v>
                </c:pt>
                <c:pt idx="22793">
                  <c:v>-9.3480000000000004E-3</c:v>
                </c:pt>
                <c:pt idx="22794">
                  <c:v>-9.3480000000000004E-3</c:v>
                </c:pt>
                <c:pt idx="22795">
                  <c:v>-9.3480000000000004E-3</c:v>
                </c:pt>
                <c:pt idx="22796">
                  <c:v>-9.3480000000000004E-3</c:v>
                </c:pt>
                <c:pt idx="22797">
                  <c:v>-9.3480000000000004E-3</c:v>
                </c:pt>
                <c:pt idx="22798">
                  <c:v>-9.3550000000000005E-3</c:v>
                </c:pt>
                <c:pt idx="22799">
                  <c:v>-9.3480000000000004E-3</c:v>
                </c:pt>
                <c:pt idx="22800">
                  <c:v>-9.3480000000000004E-3</c:v>
                </c:pt>
                <c:pt idx="22801">
                  <c:v>-9.3550000000000005E-3</c:v>
                </c:pt>
                <c:pt idx="22802">
                  <c:v>-9.3550000000000005E-3</c:v>
                </c:pt>
                <c:pt idx="22803">
                  <c:v>-9.3550000000000005E-3</c:v>
                </c:pt>
                <c:pt idx="22804">
                  <c:v>-9.3550000000000005E-3</c:v>
                </c:pt>
                <c:pt idx="22805">
                  <c:v>-9.3550000000000005E-3</c:v>
                </c:pt>
                <c:pt idx="22806">
                  <c:v>-9.3550000000000005E-3</c:v>
                </c:pt>
                <c:pt idx="22807">
                  <c:v>-9.3550000000000005E-3</c:v>
                </c:pt>
                <c:pt idx="22808">
                  <c:v>-9.3550000000000005E-3</c:v>
                </c:pt>
                <c:pt idx="22809">
                  <c:v>-9.3550000000000005E-3</c:v>
                </c:pt>
                <c:pt idx="22810">
                  <c:v>-9.3550000000000005E-3</c:v>
                </c:pt>
                <c:pt idx="22811">
                  <c:v>-9.3550000000000005E-3</c:v>
                </c:pt>
                <c:pt idx="22812">
                  <c:v>-9.3550000000000005E-3</c:v>
                </c:pt>
                <c:pt idx="22813">
                  <c:v>-9.3480000000000004E-3</c:v>
                </c:pt>
                <c:pt idx="22814">
                  <c:v>-9.3480000000000004E-3</c:v>
                </c:pt>
                <c:pt idx="22815">
                  <c:v>-9.3480000000000004E-3</c:v>
                </c:pt>
                <c:pt idx="22816">
                  <c:v>-9.3480000000000004E-3</c:v>
                </c:pt>
                <c:pt idx="22817">
                  <c:v>-9.3419999999999996E-3</c:v>
                </c:pt>
                <c:pt idx="22818">
                  <c:v>-9.3419999999999996E-3</c:v>
                </c:pt>
                <c:pt idx="22819">
                  <c:v>-9.3419999999999996E-3</c:v>
                </c:pt>
                <c:pt idx="22820">
                  <c:v>-9.3349999999999995E-3</c:v>
                </c:pt>
                <c:pt idx="22821">
                  <c:v>-9.3349999999999995E-3</c:v>
                </c:pt>
                <c:pt idx="22822">
                  <c:v>-9.3290000000000005E-3</c:v>
                </c:pt>
                <c:pt idx="22823">
                  <c:v>-9.3220000000000004E-3</c:v>
                </c:pt>
                <c:pt idx="22824">
                  <c:v>-9.3220000000000004E-3</c:v>
                </c:pt>
                <c:pt idx="22825">
                  <c:v>-9.3150000000000004E-3</c:v>
                </c:pt>
                <c:pt idx="22826">
                  <c:v>-9.3089999999999996E-3</c:v>
                </c:pt>
                <c:pt idx="22827">
                  <c:v>-9.3089999999999996E-3</c:v>
                </c:pt>
                <c:pt idx="22828">
                  <c:v>-9.3019999999999995E-3</c:v>
                </c:pt>
                <c:pt idx="22829">
                  <c:v>-9.2960000000000004E-3</c:v>
                </c:pt>
                <c:pt idx="22830">
                  <c:v>-9.2890000000000004E-3</c:v>
                </c:pt>
                <c:pt idx="22831">
                  <c:v>-9.2890000000000004E-3</c:v>
                </c:pt>
                <c:pt idx="22832">
                  <c:v>-9.2829999999999996E-3</c:v>
                </c:pt>
                <c:pt idx="22833">
                  <c:v>-9.2759999999999995E-3</c:v>
                </c:pt>
                <c:pt idx="22834">
                  <c:v>-9.2759999999999995E-3</c:v>
                </c:pt>
                <c:pt idx="22835">
                  <c:v>-9.2689999999999995E-3</c:v>
                </c:pt>
                <c:pt idx="22836">
                  <c:v>-9.2630000000000004E-3</c:v>
                </c:pt>
                <c:pt idx="22837">
                  <c:v>-9.2630000000000004E-3</c:v>
                </c:pt>
                <c:pt idx="22838">
                  <c:v>-9.2560000000000003E-3</c:v>
                </c:pt>
                <c:pt idx="22839">
                  <c:v>-9.2560000000000003E-3</c:v>
                </c:pt>
                <c:pt idx="22840">
                  <c:v>-9.2560000000000003E-3</c:v>
                </c:pt>
                <c:pt idx="22841">
                  <c:v>-9.2560000000000003E-3</c:v>
                </c:pt>
                <c:pt idx="22842">
                  <c:v>-9.2560000000000003E-3</c:v>
                </c:pt>
                <c:pt idx="22843">
                  <c:v>-9.2560000000000003E-3</c:v>
                </c:pt>
                <c:pt idx="22844">
                  <c:v>-9.2560000000000003E-3</c:v>
                </c:pt>
                <c:pt idx="22845">
                  <c:v>-9.2630000000000004E-3</c:v>
                </c:pt>
                <c:pt idx="22846">
                  <c:v>-9.2630000000000004E-3</c:v>
                </c:pt>
                <c:pt idx="22847">
                  <c:v>-9.2689999999999995E-3</c:v>
                </c:pt>
                <c:pt idx="22848">
                  <c:v>-9.2689999999999995E-3</c:v>
                </c:pt>
                <c:pt idx="22849">
                  <c:v>-9.2759999999999995E-3</c:v>
                </c:pt>
                <c:pt idx="22850">
                  <c:v>-9.2829999999999996E-3</c:v>
                </c:pt>
                <c:pt idx="22851">
                  <c:v>-9.2829999999999996E-3</c:v>
                </c:pt>
                <c:pt idx="22852">
                  <c:v>-9.2890000000000004E-3</c:v>
                </c:pt>
                <c:pt idx="22853">
                  <c:v>-9.2960000000000004E-3</c:v>
                </c:pt>
                <c:pt idx="22854">
                  <c:v>-9.3019999999999995E-3</c:v>
                </c:pt>
                <c:pt idx="22855">
                  <c:v>-9.3019999999999995E-3</c:v>
                </c:pt>
                <c:pt idx="22856">
                  <c:v>-9.3089999999999996E-3</c:v>
                </c:pt>
                <c:pt idx="22857">
                  <c:v>-9.3150000000000004E-3</c:v>
                </c:pt>
                <c:pt idx="22858">
                  <c:v>-9.3150000000000004E-3</c:v>
                </c:pt>
                <c:pt idx="22859">
                  <c:v>-9.3150000000000004E-3</c:v>
                </c:pt>
                <c:pt idx="22860">
                  <c:v>-9.3220000000000004E-3</c:v>
                </c:pt>
                <c:pt idx="22861">
                  <c:v>-9.3220000000000004E-3</c:v>
                </c:pt>
                <c:pt idx="22862">
                  <c:v>-9.3220000000000004E-3</c:v>
                </c:pt>
                <c:pt idx="22863">
                  <c:v>-9.3220000000000004E-3</c:v>
                </c:pt>
                <c:pt idx="22864">
                  <c:v>-9.3150000000000004E-3</c:v>
                </c:pt>
                <c:pt idx="22865">
                  <c:v>-9.3150000000000004E-3</c:v>
                </c:pt>
                <c:pt idx="22866">
                  <c:v>-9.3150000000000004E-3</c:v>
                </c:pt>
                <c:pt idx="22867">
                  <c:v>-9.3089999999999996E-3</c:v>
                </c:pt>
                <c:pt idx="22868">
                  <c:v>-9.3019999999999995E-3</c:v>
                </c:pt>
                <c:pt idx="22869">
                  <c:v>-9.2960000000000004E-3</c:v>
                </c:pt>
                <c:pt idx="22870">
                  <c:v>-9.2890000000000004E-3</c:v>
                </c:pt>
                <c:pt idx="22871">
                  <c:v>-9.2829999999999996E-3</c:v>
                </c:pt>
                <c:pt idx="22872">
                  <c:v>-9.2759999999999995E-3</c:v>
                </c:pt>
                <c:pt idx="22873">
                  <c:v>-9.2689999999999995E-3</c:v>
                </c:pt>
                <c:pt idx="22874">
                  <c:v>-9.2630000000000004E-3</c:v>
                </c:pt>
                <c:pt idx="22875">
                  <c:v>-9.2560000000000003E-3</c:v>
                </c:pt>
                <c:pt idx="22876">
                  <c:v>-9.2499999999999995E-3</c:v>
                </c:pt>
                <c:pt idx="22877">
                  <c:v>-9.2359999999999994E-3</c:v>
                </c:pt>
                <c:pt idx="22878">
                  <c:v>-9.2300000000000004E-3</c:v>
                </c:pt>
                <c:pt idx="22879">
                  <c:v>-9.2230000000000003E-3</c:v>
                </c:pt>
                <c:pt idx="22880">
                  <c:v>-9.2169999999999995E-3</c:v>
                </c:pt>
                <c:pt idx="22881">
                  <c:v>-9.2099999999999994E-3</c:v>
                </c:pt>
                <c:pt idx="22882">
                  <c:v>-9.2099999999999994E-3</c:v>
                </c:pt>
                <c:pt idx="22883">
                  <c:v>-9.2040000000000004E-3</c:v>
                </c:pt>
                <c:pt idx="22884">
                  <c:v>-9.1970000000000003E-3</c:v>
                </c:pt>
                <c:pt idx="22885">
                  <c:v>-9.1970000000000003E-3</c:v>
                </c:pt>
                <c:pt idx="22886">
                  <c:v>-9.1900000000000003E-3</c:v>
                </c:pt>
                <c:pt idx="22887">
                  <c:v>-9.1900000000000003E-3</c:v>
                </c:pt>
                <c:pt idx="22888">
                  <c:v>-9.1900000000000003E-3</c:v>
                </c:pt>
                <c:pt idx="22889">
                  <c:v>-9.1900000000000003E-3</c:v>
                </c:pt>
                <c:pt idx="22890">
                  <c:v>-9.1900000000000003E-3</c:v>
                </c:pt>
                <c:pt idx="22891">
                  <c:v>-9.1900000000000003E-3</c:v>
                </c:pt>
                <c:pt idx="22892">
                  <c:v>-9.1900000000000003E-3</c:v>
                </c:pt>
                <c:pt idx="22893">
                  <c:v>-9.1900000000000003E-3</c:v>
                </c:pt>
                <c:pt idx="22894">
                  <c:v>-9.1970000000000003E-3</c:v>
                </c:pt>
                <c:pt idx="22895">
                  <c:v>-9.1970000000000003E-3</c:v>
                </c:pt>
                <c:pt idx="22896">
                  <c:v>-9.1970000000000003E-3</c:v>
                </c:pt>
                <c:pt idx="22897">
                  <c:v>-9.1970000000000003E-3</c:v>
                </c:pt>
                <c:pt idx="22898">
                  <c:v>-9.2040000000000004E-3</c:v>
                </c:pt>
                <c:pt idx="22899">
                  <c:v>-9.2040000000000004E-3</c:v>
                </c:pt>
                <c:pt idx="22900">
                  <c:v>-9.2040000000000004E-3</c:v>
                </c:pt>
                <c:pt idx="22901">
                  <c:v>-9.2040000000000004E-3</c:v>
                </c:pt>
                <c:pt idx="22902">
                  <c:v>-9.2040000000000004E-3</c:v>
                </c:pt>
                <c:pt idx="22903">
                  <c:v>-9.2040000000000004E-3</c:v>
                </c:pt>
                <c:pt idx="22904">
                  <c:v>-9.2040000000000004E-3</c:v>
                </c:pt>
                <c:pt idx="22905">
                  <c:v>-9.2040000000000004E-3</c:v>
                </c:pt>
                <c:pt idx="22906">
                  <c:v>-9.2040000000000004E-3</c:v>
                </c:pt>
                <c:pt idx="22907">
                  <c:v>-9.2040000000000004E-3</c:v>
                </c:pt>
                <c:pt idx="22908">
                  <c:v>-9.1970000000000003E-3</c:v>
                </c:pt>
                <c:pt idx="22909">
                  <c:v>-9.1970000000000003E-3</c:v>
                </c:pt>
                <c:pt idx="22910">
                  <c:v>-9.1970000000000003E-3</c:v>
                </c:pt>
                <c:pt idx="22911">
                  <c:v>-9.1900000000000003E-3</c:v>
                </c:pt>
                <c:pt idx="22912">
                  <c:v>-9.1900000000000003E-3</c:v>
                </c:pt>
                <c:pt idx="22913">
                  <c:v>-9.1900000000000003E-3</c:v>
                </c:pt>
                <c:pt idx="22914">
                  <c:v>-9.1900000000000003E-3</c:v>
                </c:pt>
                <c:pt idx="22915">
                  <c:v>-9.1839999999999995E-3</c:v>
                </c:pt>
                <c:pt idx="22916">
                  <c:v>-9.1839999999999995E-3</c:v>
                </c:pt>
                <c:pt idx="22917">
                  <c:v>-9.1839999999999995E-3</c:v>
                </c:pt>
                <c:pt idx="22918">
                  <c:v>-9.1839999999999995E-3</c:v>
                </c:pt>
                <c:pt idx="22919">
                  <c:v>-9.1839999999999995E-3</c:v>
                </c:pt>
                <c:pt idx="22920">
                  <c:v>-9.1839999999999995E-3</c:v>
                </c:pt>
                <c:pt idx="22921">
                  <c:v>-9.1839999999999995E-3</c:v>
                </c:pt>
                <c:pt idx="22922">
                  <c:v>-9.1900000000000003E-3</c:v>
                </c:pt>
                <c:pt idx="22923">
                  <c:v>-9.1900000000000003E-3</c:v>
                </c:pt>
                <c:pt idx="22924">
                  <c:v>-9.1900000000000003E-3</c:v>
                </c:pt>
                <c:pt idx="22925">
                  <c:v>-9.1970000000000003E-3</c:v>
                </c:pt>
                <c:pt idx="22926">
                  <c:v>-9.1970000000000003E-3</c:v>
                </c:pt>
                <c:pt idx="22927">
                  <c:v>-9.2040000000000004E-3</c:v>
                </c:pt>
                <c:pt idx="22928">
                  <c:v>-9.2040000000000004E-3</c:v>
                </c:pt>
                <c:pt idx="22929">
                  <c:v>-9.2099999999999994E-3</c:v>
                </c:pt>
                <c:pt idx="22930">
                  <c:v>-9.2169999999999995E-3</c:v>
                </c:pt>
                <c:pt idx="22931">
                  <c:v>-9.2169999999999995E-3</c:v>
                </c:pt>
                <c:pt idx="22932">
                  <c:v>-9.2230000000000003E-3</c:v>
                </c:pt>
                <c:pt idx="22933">
                  <c:v>-9.2230000000000003E-3</c:v>
                </c:pt>
                <c:pt idx="22934">
                  <c:v>-9.2230000000000003E-3</c:v>
                </c:pt>
                <c:pt idx="22935">
                  <c:v>-9.2230000000000003E-3</c:v>
                </c:pt>
                <c:pt idx="22936">
                  <c:v>-9.2300000000000004E-3</c:v>
                </c:pt>
                <c:pt idx="22937">
                  <c:v>-9.2230000000000003E-3</c:v>
                </c:pt>
                <c:pt idx="22938">
                  <c:v>-9.2230000000000003E-3</c:v>
                </c:pt>
                <c:pt idx="22939">
                  <c:v>-9.2230000000000003E-3</c:v>
                </c:pt>
                <c:pt idx="22940">
                  <c:v>-9.2169999999999995E-3</c:v>
                </c:pt>
                <c:pt idx="22941">
                  <c:v>-9.2169999999999995E-3</c:v>
                </c:pt>
                <c:pt idx="22942">
                  <c:v>-9.2099999999999994E-3</c:v>
                </c:pt>
                <c:pt idx="22943">
                  <c:v>-9.2040000000000004E-3</c:v>
                </c:pt>
                <c:pt idx="22944">
                  <c:v>-9.1970000000000003E-3</c:v>
                </c:pt>
                <c:pt idx="22945">
                  <c:v>-9.1900000000000003E-3</c:v>
                </c:pt>
                <c:pt idx="22946">
                  <c:v>-9.1839999999999995E-3</c:v>
                </c:pt>
                <c:pt idx="22947">
                  <c:v>-9.1710000000000003E-3</c:v>
                </c:pt>
                <c:pt idx="22948">
                  <c:v>-9.1640000000000003E-3</c:v>
                </c:pt>
                <c:pt idx="22949">
                  <c:v>-9.1570000000000002E-3</c:v>
                </c:pt>
                <c:pt idx="22950">
                  <c:v>-9.1439999999999994E-3</c:v>
                </c:pt>
                <c:pt idx="22951">
                  <c:v>-9.1380000000000003E-3</c:v>
                </c:pt>
                <c:pt idx="22952">
                  <c:v>-9.1310000000000002E-3</c:v>
                </c:pt>
                <c:pt idx="22953">
                  <c:v>-9.1179999999999994E-3</c:v>
                </c:pt>
                <c:pt idx="22954">
                  <c:v>-9.1109999999999993E-3</c:v>
                </c:pt>
                <c:pt idx="22955">
                  <c:v>-9.1050000000000002E-3</c:v>
                </c:pt>
                <c:pt idx="22956">
                  <c:v>-9.0980000000000002E-3</c:v>
                </c:pt>
                <c:pt idx="22957">
                  <c:v>-9.0919999999999994E-3</c:v>
                </c:pt>
                <c:pt idx="22958">
                  <c:v>-9.0919999999999994E-3</c:v>
                </c:pt>
                <c:pt idx="22959">
                  <c:v>-9.0849999999999993E-3</c:v>
                </c:pt>
                <c:pt idx="22960">
                  <c:v>-9.0849999999999993E-3</c:v>
                </c:pt>
                <c:pt idx="22961">
                  <c:v>-9.0849999999999993E-3</c:v>
                </c:pt>
                <c:pt idx="22962">
                  <c:v>-9.0849999999999993E-3</c:v>
                </c:pt>
                <c:pt idx="22963">
                  <c:v>-9.0849999999999993E-3</c:v>
                </c:pt>
                <c:pt idx="22964">
                  <c:v>-9.0919999999999994E-3</c:v>
                </c:pt>
                <c:pt idx="22965">
                  <c:v>-9.0980000000000002E-3</c:v>
                </c:pt>
                <c:pt idx="22966">
                  <c:v>-9.0980000000000002E-3</c:v>
                </c:pt>
                <c:pt idx="22967">
                  <c:v>-9.1050000000000002E-3</c:v>
                </c:pt>
                <c:pt idx="22968">
                  <c:v>-9.1179999999999994E-3</c:v>
                </c:pt>
                <c:pt idx="22969">
                  <c:v>-9.1179999999999994E-3</c:v>
                </c:pt>
                <c:pt idx="22970">
                  <c:v>-9.1310000000000002E-3</c:v>
                </c:pt>
                <c:pt idx="22971">
                  <c:v>-9.1380000000000003E-3</c:v>
                </c:pt>
                <c:pt idx="22972">
                  <c:v>-9.1439999999999994E-3</c:v>
                </c:pt>
                <c:pt idx="22973">
                  <c:v>-9.1570000000000002E-3</c:v>
                </c:pt>
                <c:pt idx="22974">
                  <c:v>-9.1640000000000003E-3</c:v>
                </c:pt>
                <c:pt idx="22975">
                  <c:v>-9.1710000000000003E-3</c:v>
                </c:pt>
                <c:pt idx="22976">
                  <c:v>-9.1769999999999994E-3</c:v>
                </c:pt>
                <c:pt idx="22977">
                  <c:v>-9.1839999999999995E-3</c:v>
                </c:pt>
                <c:pt idx="22978">
                  <c:v>-9.1900000000000003E-3</c:v>
                </c:pt>
                <c:pt idx="22979">
                  <c:v>-9.1970000000000003E-3</c:v>
                </c:pt>
                <c:pt idx="22980">
                  <c:v>-9.2040000000000004E-3</c:v>
                </c:pt>
                <c:pt idx="22981">
                  <c:v>-9.2040000000000004E-3</c:v>
                </c:pt>
                <c:pt idx="22982">
                  <c:v>-9.2040000000000004E-3</c:v>
                </c:pt>
                <c:pt idx="22983">
                  <c:v>-9.2040000000000004E-3</c:v>
                </c:pt>
                <c:pt idx="22984">
                  <c:v>-9.2099999999999994E-3</c:v>
                </c:pt>
                <c:pt idx="22985">
                  <c:v>-9.2040000000000004E-3</c:v>
                </c:pt>
                <c:pt idx="22986">
                  <c:v>-9.2040000000000004E-3</c:v>
                </c:pt>
                <c:pt idx="22987">
                  <c:v>-9.2040000000000004E-3</c:v>
                </c:pt>
                <c:pt idx="22988">
                  <c:v>-9.1970000000000003E-3</c:v>
                </c:pt>
                <c:pt idx="22989">
                  <c:v>-9.1900000000000003E-3</c:v>
                </c:pt>
                <c:pt idx="22990">
                  <c:v>-9.1900000000000003E-3</c:v>
                </c:pt>
                <c:pt idx="22991">
                  <c:v>-9.1839999999999995E-3</c:v>
                </c:pt>
                <c:pt idx="22992">
                  <c:v>-9.1769999999999994E-3</c:v>
                </c:pt>
                <c:pt idx="22993">
                  <c:v>-9.1710000000000003E-3</c:v>
                </c:pt>
                <c:pt idx="22994">
                  <c:v>-9.1710000000000003E-3</c:v>
                </c:pt>
                <c:pt idx="22995">
                  <c:v>-9.1640000000000003E-3</c:v>
                </c:pt>
                <c:pt idx="22996">
                  <c:v>-9.1570000000000002E-3</c:v>
                </c:pt>
                <c:pt idx="22997">
                  <c:v>-9.1509999999999994E-3</c:v>
                </c:pt>
                <c:pt idx="22998">
                  <c:v>-9.1509999999999994E-3</c:v>
                </c:pt>
                <c:pt idx="22999">
                  <c:v>-9.1439999999999994E-3</c:v>
                </c:pt>
                <c:pt idx="23000">
                  <c:v>-9.1439999999999994E-3</c:v>
                </c:pt>
                <c:pt idx="23001">
                  <c:v>-9.1380000000000003E-3</c:v>
                </c:pt>
                <c:pt idx="23002">
                  <c:v>-9.1380000000000003E-3</c:v>
                </c:pt>
                <c:pt idx="23003">
                  <c:v>-9.1310000000000002E-3</c:v>
                </c:pt>
                <c:pt idx="23004">
                  <c:v>-9.1310000000000002E-3</c:v>
                </c:pt>
                <c:pt idx="23005">
                  <c:v>-9.1310000000000002E-3</c:v>
                </c:pt>
                <c:pt idx="23006">
                  <c:v>-9.1310000000000002E-3</c:v>
                </c:pt>
                <c:pt idx="23007">
                  <c:v>-9.1310000000000002E-3</c:v>
                </c:pt>
                <c:pt idx="23008">
                  <c:v>-9.1310000000000002E-3</c:v>
                </c:pt>
                <c:pt idx="23009">
                  <c:v>-9.1380000000000003E-3</c:v>
                </c:pt>
                <c:pt idx="23010">
                  <c:v>-9.1380000000000003E-3</c:v>
                </c:pt>
                <c:pt idx="23011">
                  <c:v>-9.1380000000000003E-3</c:v>
                </c:pt>
                <c:pt idx="23012">
                  <c:v>-9.1439999999999994E-3</c:v>
                </c:pt>
                <c:pt idx="23013">
                  <c:v>-9.1439999999999994E-3</c:v>
                </c:pt>
                <c:pt idx="23014">
                  <c:v>-9.1439999999999994E-3</c:v>
                </c:pt>
                <c:pt idx="23015">
                  <c:v>-9.1439999999999994E-3</c:v>
                </c:pt>
                <c:pt idx="23016">
                  <c:v>-9.1509999999999994E-3</c:v>
                </c:pt>
                <c:pt idx="23017">
                  <c:v>-9.1509999999999994E-3</c:v>
                </c:pt>
                <c:pt idx="23018">
                  <c:v>-9.1509999999999994E-3</c:v>
                </c:pt>
                <c:pt idx="23019">
                  <c:v>-9.1570000000000002E-3</c:v>
                </c:pt>
                <c:pt idx="23020">
                  <c:v>-9.1570000000000002E-3</c:v>
                </c:pt>
                <c:pt idx="23021">
                  <c:v>-9.1570000000000002E-3</c:v>
                </c:pt>
                <c:pt idx="23022">
                  <c:v>-9.1570000000000002E-3</c:v>
                </c:pt>
                <c:pt idx="23023">
                  <c:v>-9.1570000000000002E-3</c:v>
                </c:pt>
                <c:pt idx="23024">
                  <c:v>-9.1640000000000003E-3</c:v>
                </c:pt>
                <c:pt idx="23025">
                  <c:v>-9.1640000000000003E-3</c:v>
                </c:pt>
                <c:pt idx="23026">
                  <c:v>-9.1640000000000003E-3</c:v>
                </c:pt>
                <c:pt idx="23027">
                  <c:v>-9.1640000000000003E-3</c:v>
                </c:pt>
                <c:pt idx="23028">
                  <c:v>-9.1640000000000003E-3</c:v>
                </c:pt>
                <c:pt idx="23029">
                  <c:v>-9.1640000000000003E-3</c:v>
                </c:pt>
                <c:pt idx="23030">
                  <c:v>-9.1710000000000003E-3</c:v>
                </c:pt>
                <c:pt idx="23031">
                  <c:v>-9.1710000000000003E-3</c:v>
                </c:pt>
                <c:pt idx="23032">
                  <c:v>-9.1710000000000003E-3</c:v>
                </c:pt>
                <c:pt idx="23033">
                  <c:v>-9.1710000000000003E-3</c:v>
                </c:pt>
                <c:pt idx="23034">
                  <c:v>-9.1710000000000003E-3</c:v>
                </c:pt>
                <c:pt idx="23035">
                  <c:v>-9.1769999999999994E-3</c:v>
                </c:pt>
                <c:pt idx="23036">
                  <c:v>-9.1769999999999994E-3</c:v>
                </c:pt>
                <c:pt idx="23037">
                  <c:v>-9.1769999999999994E-3</c:v>
                </c:pt>
                <c:pt idx="23038">
                  <c:v>-9.1839999999999995E-3</c:v>
                </c:pt>
                <c:pt idx="23039">
                  <c:v>-9.1839999999999995E-3</c:v>
                </c:pt>
                <c:pt idx="23040">
                  <c:v>-9.1839999999999995E-3</c:v>
                </c:pt>
                <c:pt idx="23041">
                  <c:v>-9.1839999999999995E-3</c:v>
                </c:pt>
                <c:pt idx="23042">
                  <c:v>-9.1839999999999995E-3</c:v>
                </c:pt>
                <c:pt idx="23043">
                  <c:v>-9.1839999999999995E-3</c:v>
                </c:pt>
                <c:pt idx="23044">
                  <c:v>-9.1900000000000003E-3</c:v>
                </c:pt>
                <c:pt idx="23045">
                  <c:v>-9.1839999999999995E-3</c:v>
                </c:pt>
                <c:pt idx="23046">
                  <c:v>-9.1839999999999995E-3</c:v>
                </c:pt>
                <c:pt idx="23047">
                  <c:v>-9.1839999999999995E-3</c:v>
                </c:pt>
                <c:pt idx="23048">
                  <c:v>-9.1839999999999995E-3</c:v>
                </c:pt>
                <c:pt idx="23049">
                  <c:v>-9.1769999999999994E-3</c:v>
                </c:pt>
                <c:pt idx="23050">
                  <c:v>-9.1769999999999994E-3</c:v>
                </c:pt>
                <c:pt idx="23051">
                  <c:v>-9.1710000000000003E-3</c:v>
                </c:pt>
                <c:pt idx="23052">
                  <c:v>-9.1640000000000003E-3</c:v>
                </c:pt>
                <c:pt idx="23053">
                  <c:v>-9.1570000000000002E-3</c:v>
                </c:pt>
                <c:pt idx="23054">
                  <c:v>-9.1570000000000002E-3</c:v>
                </c:pt>
                <c:pt idx="23055">
                  <c:v>-9.1439999999999994E-3</c:v>
                </c:pt>
                <c:pt idx="23056">
                  <c:v>-9.1380000000000003E-3</c:v>
                </c:pt>
                <c:pt idx="23057">
                  <c:v>-9.1310000000000002E-3</c:v>
                </c:pt>
                <c:pt idx="23058">
                  <c:v>-9.1240000000000002E-3</c:v>
                </c:pt>
                <c:pt idx="23059">
                  <c:v>-9.1179999999999994E-3</c:v>
                </c:pt>
                <c:pt idx="23060">
                  <c:v>-9.1109999999999993E-3</c:v>
                </c:pt>
                <c:pt idx="23061">
                  <c:v>-9.0980000000000002E-3</c:v>
                </c:pt>
                <c:pt idx="23062">
                  <c:v>-9.0919999999999994E-3</c:v>
                </c:pt>
                <c:pt idx="23063">
                  <c:v>-9.0849999999999993E-3</c:v>
                </c:pt>
                <c:pt idx="23064">
                  <c:v>-9.0779999999999993E-3</c:v>
                </c:pt>
                <c:pt idx="23065">
                  <c:v>-9.0720000000000002E-3</c:v>
                </c:pt>
                <c:pt idx="23066">
                  <c:v>-9.0650000000000001E-3</c:v>
                </c:pt>
                <c:pt idx="23067">
                  <c:v>-9.0650000000000001E-3</c:v>
                </c:pt>
                <c:pt idx="23068">
                  <c:v>-9.0589999999999993E-3</c:v>
                </c:pt>
                <c:pt idx="23069">
                  <c:v>-9.0589999999999993E-3</c:v>
                </c:pt>
                <c:pt idx="23070">
                  <c:v>-9.0589999999999993E-3</c:v>
                </c:pt>
                <c:pt idx="23071">
                  <c:v>-9.0589999999999993E-3</c:v>
                </c:pt>
                <c:pt idx="23072">
                  <c:v>-9.0589999999999993E-3</c:v>
                </c:pt>
                <c:pt idx="23073">
                  <c:v>-9.0589999999999993E-3</c:v>
                </c:pt>
                <c:pt idx="23074">
                  <c:v>-9.0650000000000001E-3</c:v>
                </c:pt>
                <c:pt idx="23075">
                  <c:v>-9.0650000000000001E-3</c:v>
                </c:pt>
                <c:pt idx="23076">
                  <c:v>-9.0720000000000002E-3</c:v>
                </c:pt>
                <c:pt idx="23077">
                  <c:v>-9.0779999999999993E-3</c:v>
                </c:pt>
                <c:pt idx="23078">
                  <c:v>-9.0849999999999993E-3</c:v>
                </c:pt>
                <c:pt idx="23079">
                  <c:v>-9.0919999999999994E-3</c:v>
                </c:pt>
                <c:pt idx="23080">
                  <c:v>-9.0980000000000002E-3</c:v>
                </c:pt>
                <c:pt idx="23081">
                  <c:v>-9.1050000000000002E-3</c:v>
                </c:pt>
                <c:pt idx="23082">
                  <c:v>-9.1109999999999993E-3</c:v>
                </c:pt>
                <c:pt idx="23083">
                  <c:v>-9.1179999999999994E-3</c:v>
                </c:pt>
                <c:pt idx="23084">
                  <c:v>-9.1240000000000002E-3</c:v>
                </c:pt>
                <c:pt idx="23085">
                  <c:v>-9.1310000000000002E-3</c:v>
                </c:pt>
                <c:pt idx="23086">
                  <c:v>-9.1380000000000003E-3</c:v>
                </c:pt>
                <c:pt idx="23087">
                  <c:v>-9.1439999999999994E-3</c:v>
                </c:pt>
                <c:pt idx="23088">
                  <c:v>-9.1509999999999994E-3</c:v>
                </c:pt>
                <c:pt idx="23089">
                  <c:v>-9.1509999999999994E-3</c:v>
                </c:pt>
                <c:pt idx="23090">
                  <c:v>-9.1570000000000002E-3</c:v>
                </c:pt>
                <c:pt idx="23091">
                  <c:v>-9.1570000000000002E-3</c:v>
                </c:pt>
                <c:pt idx="23092">
                  <c:v>-9.1640000000000003E-3</c:v>
                </c:pt>
                <c:pt idx="23093">
                  <c:v>-9.1570000000000002E-3</c:v>
                </c:pt>
                <c:pt idx="23094">
                  <c:v>-9.1570000000000002E-3</c:v>
                </c:pt>
                <c:pt idx="23095">
                  <c:v>-9.1570000000000002E-3</c:v>
                </c:pt>
                <c:pt idx="23096">
                  <c:v>-9.1570000000000002E-3</c:v>
                </c:pt>
                <c:pt idx="23097">
                  <c:v>-9.1509999999999994E-3</c:v>
                </c:pt>
                <c:pt idx="23098">
                  <c:v>-9.1509999999999994E-3</c:v>
                </c:pt>
                <c:pt idx="23099">
                  <c:v>-9.1439999999999994E-3</c:v>
                </c:pt>
                <c:pt idx="23100">
                  <c:v>-9.1439999999999994E-3</c:v>
                </c:pt>
                <c:pt idx="23101">
                  <c:v>-9.1380000000000003E-3</c:v>
                </c:pt>
                <c:pt idx="23102">
                  <c:v>-9.1310000000000002E-3</c:v>
                </c:pt>
                <c:pt idx="23103">
                  <c:v>-9.1240000000000002E-3</c:v>
                </c:pt>
                <c:pt idx="23104">
                  <c:v>-9.1179999999999994E-3</c:v>
                </c:pt>
                <c:pt idx="23105">
                  <c:v>-9.1109999999999993E-3</c:v>
                </c:pt>
                <c:pt idx="23106">
                  <c:v>-9.1050000000000002E-3</c:v>
                </c:pt>
                <c:pt idx="23107">
                  <c:v>-9.0980000000000002E-3</c:v>
                </c:pt>
                <c:pt idx="23108">
                  <c:v>-9.0980000000000002E-3</c:v>
                </c:pt>
                <c:pt idx="23109">
                  <c:v>-9.0919999999999994E-3</c:v>
                </c:pt>
                <c:pt idx="23110">
                  <c:v>-9.0849999999999993E-3</c:v>
                </c:pt>
                <c:pt idx="23111">
                  <c:v>-9.0779999999999993E-3</c:v>
                </c:pt>
                <c:pt idx="23112">
                  <c:v>-9.0720000000000002E-3</c:v>
                </c:pt>
                <c:pt idx="23113">
                  <c:v>-9.0650000000000001E-3</c:v>
                </c:pt>
                <c:pt idx="23114">
                  <c:v>-9.0650000000000001E-3</c:v>
                </c:pt>
                <c:pt idx="23115">
                  <c:v>-9.0589999999999993E-3</c:v>
                </c:pt>
                <c:pt idx="23116">
                  <c:v>-9.0589999999999993E-3</c:v>
                </c:pt>
                <c:pt idx="23117">
                  <c:v>-9.0519999999999993E-3</c:v>
                </c:pt>
                <c:pt idx="23118">
                  <c:v>-9.0519999999999993E-3</c:v>
                </c:pt>
                <c:pt idx="23119">
                  <c:v>-9.0449999999999992E-3</c:v>
                </c:pt>
                <c:pt idx="23120">
                  <c:v>-9.0449999999999992E-3</c:v>
                </c:pt>
                <c:pt idx="23121">
                  <c:v>-9.0449999999999992E-3</c:v>
                </c:pt>
                <c:pt idx="23122">
                  <c:v>-9.0390000000000002E-3</c:v>
                </c:pt>
                <c:pt idx="23123">
                  <c:v>-9.0390000000000002E-3</c:v>
                </c:pt>
                <c:pt idx="23124">
                  <c:v>-9.0390000000000002E-3</c:v>
                </c:pt>
                <c:pt idx="23125">
                  <c:v>-9.0390000000000002E-3</c:v>
                </c:pt>
                <c:pt idx="23126">
                  <c:v>-9.0390000000000002E-3</c:v>
                </c:pt>
                <c:pt idx="23127">
                  <c:v>-9.0320000000000001E-3</c:v>
                </c:pt>
                <c:pt idx="23128">
                  <c:v>-9.0390000000000002E-3</c:v>
                </c:pt>
                <c:pt idx="23129">
                  <c:v>-9.0320000000000001E-3</c:v>
                </c:pt>
                <c:pt idx="23130">
                  <c:v>-9.0320000000000001E-3</c:v>
                </c:pt>
                <c:pt idx="23131">
                  <c:v>-9.0320000000000001E-3</c:v>
                </c:pt>
                <c:pt idx="23132">
                  <c:v>-9.0320000000000001E-3</c:v>
                </c:pt>
                <c:pt idx="23133">
                  <c:v>-9.0320000000000001E-3</c:v>
                </c:pt>
                <c:pt idx="23134">
                  <c:v>-9.0390000000000002E-3</c:v>
                </c:pt>
                <c:pt idx="23135">
                  <c:v>-9.0390000000000002E-3</c:v>
                </c:pt>
                <c:pt idx="23136">
                  <c:v>-9.0390000000000002E-3</c:v>
                </c:pt>
                <c:pt idx="23137">
                  <c:v>-9.0390000000000002E-3</c:v>
                </c:pt>
                <c:pt idx="23138">
                  <c:v>-9.0390000000000002E-3</c:v>
                </c:pt>
                <c:pt idx="23139">
                  <c:v>-9.0390000000000002E-3</c:v>
                </c:pt>
                <c:pt idx="23140">
                  <c:v>-9.0449999999999992E-3</c:v>
                </c:pt>
                <c:pt idx="23141">
                  <c:v>-9.0449999999999992E-3</c:v>
                </c:pt>
                <c:pt idx="23142">
                  <c:v>-9.0449999999999992E-3</c:v>
                </c:pt>
                <c:pt idx="23143">
                  <c:v>-9.0449999999999992E-3</c:v>
                </c:pt>
                <c:pt idx="23144">
                  <c:v>-9.0449999999999992E-3</c:v>
                </c:pt>
                <c:pt idx="23145">
                  <c:v>-9.0449999999999992E-3</c:v>
                </c:pt>
                <c:pt idx="23146">
                  <c:v>-9.0449999999999992E-3</c:v>
                </c:pt>
                <c:pt idx="23147">
                  <c:v>-9.0519999999999993E-3</c:v>
                </c:pt>
                <c:pt idx="23148">
                  <c:v>-9.0519999999999993E-3</c:v>
                </c:pt>
                <c:pt idx="23149">
                  <c:v>-9.0519999999999993E-3</c:v>
                </c:pt>
                <c:pt idx="23150">
                  <c:v>-9.0519999999999993E-3</c:v>
                </c:pt>
                <c:pt idx="23151">
                  <c:v>-9.0519999999999993E-3</c:v>
                </c:pt>
                <c:pt idx="23152">
                  <c:v>-9.0449999999999992E-3</c:v>
                </c:pt>
                <c:pt idx="23153">
                  <c:v>-9.0449999999999992E-3</c:v>
                </c:pt>
                <c:pt idx="23154">
                  <c:v>-9.0449999999999992E-3</c:v>
                </c:pt>
                <c:pt idx="23155">
                  <c:v>-9.0449999999999992E-3</c:v>
                </c:pt>
                <c:pt idx="23156">
                  <c:v>-9.0449999999999992E-3</c:v>
                </c:pt>
                <c:pt idx="23157">
                  <c:v>-9.0390000000000002E-3</c:v>
                </c:pt>
                <c:pt idx="23158">
                  <c:v>-9.0390000000000002E-3</c:v>
                </c:pt>
                <c:pt idx="23159">
                  <c:v>-9.0390000000000002E-3</c:v>
                </c:pt>
                <c:pt idx="23160">
                  <c:v>-9.0320000000000001E-3</c:v>
                </c:pt>
                <c:pt idx="23161">
                  <c:v>-9.0320000000000001E-3</c:v>
                </c:pt>
                <c:pt idx="23162">
                  <c:v>-9.0320000000000001E-3</c:v>
                </c:pt>
                <c:pt idx="23163">
                  <c:v>-9.0259999999999993E-3</c:v>
                </c:pt>
                <c:pt idx="23164">
                  <c:v>-9.0259999999999993E-3</c:v>
                </c:pt>
                <c:pt idx="23165">
                  <c:v>-9.0259999999999993E-3</c:v>
                </c:pt>
                <c:pt idx="23166">
                  <c:v>-9.0259999999999993E-3</c:v>
                </c:pt>
                <c:pt idx="23167">
                  <c:v>-9.0259999999999993E-3</c:v>
                </c:pt>
                <c:pt idx="23168">
                  <c:v>-9.0259999999999993E-3</c:v>
                </c:pt>
                <c:pt idx="23169">
                  <c:v>-9.0259999999999993E-3</c:v>
                </c:pt>
                <c:pt idx="23170">
                  <c:v>-9.0259999999999993E-3</c:v>
                </c:pt>
                <c:pt idx="23171">
                  <c:v>-9.0320000000000001E-3</c:v>
                </c:pt>
                <c:pt idx="23172">
                  <c:v>-9.0320000000000001E-3</c:v>
                </c:pt>
                <c:pt idx="23173">
                  <c:v>-9.0320000000000001E-3</c:v>
                </c:pt>
                <c:pt idx="23174">
                  <c:v>-9.0390000000000002E-3</c:v>
                </c:pt>
                <c:pt idx="23175">
                  <c:v>-9.0390000000000002E-3</c:v>
                </c:pt>
                <c:pt idx="23176">
                  <c:v>-9.0449999999999992E-3</c:v>
                </c:pt>
                <c:pt idx="23177">
                  <c:v>-9.0449999999999992E-3</c:v>
                </c:pt>
                <c:pt idx="23178">
                  <c:v>-9.0449999999999992E-3</c:v>
                </c:pt>
                <c:pt idx="23179">
                  <c:v>-9.0519999999999993E-3</c:v>
                </c:pt>
                <c:pt idx="23180">
                  <c:v>-9.0519999999999993E-3</c:v>
                </c:pt>
                <c:pt idx="23181">
                  <c:v>-9.0589999999999993E-3</c:v>
                </c:pt>
                <c:pt idx="23182">
                  <c:v>-9.0589999999999993E-3</c:v>
                </c:pt>
                <c:pt idx="23183">
                  <c:v>-9.0589999999999993E-3</c:v>
                </c:pt>
                <c:pt idx="23184">
                  <c:v>-9.0589999999999993E-3</c:v>
                </c:pt>
                <c:pt idx="23185">
                  <c:v>-9.0589999999999993E-3</c:v>
                </c:pt>
                <c:pt idx="23186">
                  <c:v>-9.0650000000000001E-3</c:v>
                </c:pt>
                <c:pt idx="23187">
                  <c:v>-9.0589999999999993E-3</c:v>
                </c:pt>
                <c:pt idx="23188">
                  <c:v>-9.0589999999999993E-3</c:v>
                </c:pt>
                <c:pt idx="23189">
                  <c:v>-9.0589999999999993E-3</c:v>
                </c:pt>
                <c:pt idx="23190">
                  <c:v>-9.0519999999999993E-3</c:v>
                </c:pt>
                <c:pt idx="23191">
                  <c:v>-9.0519999999999993E-3</c:v>
                </c:pt>
                <c:pt idx="23192">
                  <c:v>-9.0449999999999992E-3</c:v>
                </c:pt>
                <c:pt idx="23193">
                  <c:v>-9.0449999999999992E-3</c:v>
                </c:pt>
                <c:pt idx="23194">
                  <c:v>-9.0390000000000002E-3</c:v>
                </c:pt>
                <c:pt idx="23195">
                  <c:v>-9.0320000000000001E-3</c:v>
                </c:pt>
                <c:pt idx="23196">
                  <c:v>-9.0259999999999993E-3</c:v>
                </c:pt>
                <c:pt idx="23197">
                  <c:v>-9.0189999999999992E-3</c:v>
                </c:pt>
                <c:pt idx="23198">
                  <c:v>-9.0189999999999992E-3</c:v>
                </c:pt>
                <c:pt idx="23199">
                  <c:v>-9.0119999999999992E-3</c:v>
                </c:pt>
                <c:pt idx="23200">
                  <c:v>-9.0060000000000001E-3</c:v>
                </c:pt>
                <c:pt idx="23201">
                  <c:v>-8.9990000000000001E-3</c:v>
                </c:pt>
                <c:pt idx="23202">
                  <c:v>-8.9990000000000001E-3</c:v>
                </c:pt>
                <c:pt idx="23203">
                  <c:v>-8.9929999999999993E-3</c:v>
                </c:pt>
                <c:pt idx="23204">
                  <c:v>-8.9859999999999992E-3</c:v>
                </c:pt>
                <c:pt idx="23205">
                  <c:v>-8.9859999999999992E-3</c:v>
                </c:pt>
                <c:pt idx="23206">
                  <c:v>-8.9859999999999992E-3</c:v>
                </c:pt>
                <c:pt idx="23207">
                  <c:v>-8.9800000000000001E-3</c:v>
                </c:pt>
                <c:pt idx="23208">
                  <c:v>-8.9800000000000001E-3</c:v>
                </c:pt>
                <c:pt idx="23209">
                  <c:v>-8.9800000000000001E-3</c:v>
                </c:pt>
                <c:pt idx="23210">
                  <c:v>-8.9800000000000001E-3</c:v>
                </c:pt>
                <c:pt idx="23211">
                  <c:v>-8.9859999999999992E-3</c:v>
                </c:pt>
                <c:pt idx="23212">
                  <c:v>-8.9859999999999992E-3</c:v>
                </c:pt>
                <c:pt idx="23213">
                  <c:v>-8.9859999999999992E-3</c:v>
                </c:pt>
                <c:pt idx="23214">
                  <c:v>-8.9929999999999993E-3</c:v>
                </c:pt>
                <c:pt idx="23215">
                  <c:v>-8.9929999999999993E-3</c:v>
                </c:pt>
                <c:pt idx="23216">
                  <c:v>-8.9990000000000001E-3</c:v>
                </c:pt>
                <c:pt idx="23217">
                  <c:v>-8.9990000000000001E-3</c:v>
                </c:pt>
                <c:pt idx="23218">
                  <c:v>-9.0060000000000001E-3</c:v>
                </c:pt>
                <c:pt idx="23219">
                  <c:v>-9.0060000000000001E-3</c:v>
                </c:pt>
                <c:pt idx="23220">
                  <c:v>-9.0119999999999992E-3</c:v>
                </c:pt>
                <c:pt idx="23221">
                  <c:v>-9.0119999999999992E-3</c:v>
                </c:pt>
                <c:pt idx="23222">
                  <c:v>-9.0119999999999992E-3</c:v>
                </c:pt>
                <c:pt idx="23223">
                  <c:v>-9.0189999999999992E-3</c:v>
                </c:pt>
                <c:pt idx="23224">
                  <c:v>-9.0189999999999992E-3</c:v>
                </c:pt>
                <c:pt idx="23225">
                  <c:v>-9.0189999999999992E-3</c:v>
                </c:pt>
                <c:pt idx="23226">
                  <c:v>-9.0189999999999992E-3</c:v>
                </c:pt>
                <c:pt idx="23227">
                  <c:v>-9.0119999999999992E-3</c:v>
                </c:pt>
                <c:pt idx="23228">
                  <c:v>-9.0119999999999992E-3</c:v>
                </c:pt>
                <c:pt idx="23229">
                  <c:v>-9.0060000000000001E-3</c:v>
                </c:pt>
                <c:pt idx="23230">
                  <c:v>-9.0060000000000001E-3</c:v>
                </c:pt>
                <c:pt idx="23231">
                  <c:v>-8.9990000000000001E-3</c:v>
                </c:pt>
                <c:pt idx="23232">
                  <c:v>-8.9929999999999993E-3</c:v>
                </c:pt>
                <c:pt idx="23233">
                  <c:v>-8.9929999999999993E-3</c:v>
                </c:pt>
                <c:pt idx="23234">
                  <c:v>-8.9859999999999992E-3</c:v>
                </c:pt>
                <c:pt idx="23235">
                  <c:v>-8.9800000000000001E-3</c:v>
                </c:pt>
                <c:pt idx="23236">
                  <c:v>-8.9730000000000001E-3</c:v>
                </c:pt>
                <c:pt idx="23237">
                  <c:v>-8.966E-3</c:v>
                </c:pt>
                <c:pt idx="23238">
                  <c:v>-8.9599999999999992E-3</c:v>
                </c:pt>
                <c:pt idx="23239">
                  <c:v>-8.9599999999999992E-3</c:v>
                </c:pt>
                <c:pt idx="23240">
                  <c:v>-8.9529999999999992E-3</c:v>
                </c:pt>
                <c:pt idx="23241">
                  <c:v>-8.9470000000000001E-3</c:v>
                </c:pt>
                <c:pt idx="23242">
                  <c:v>-8.9470000000000001E-3</c:v>
                </c:pt>
                <c:pt idx="23243">
                  <c:v>-8.94E-3</c:v>
                </c:pt>
                <c:pt idx="23244">
                  <c:v>-8.94E-3</c:v>
                </c:pt>
                <c:pt idx="23245">
                  <c:v>-8.94E-3</c:v>
                </c:pt>
                <c:pt idx="23246">
                  <c:v>-8.94E-3</c:v>
                </c:pt>
                <c:pt idx="23247">
                  <c:v>-8.94E-3</c:v>
                </c:pt>
                <c:pt idx="23248">
                  <c:v>-8.94E-3</c:v>
                </c:pt>
                <c:pt idx="23249">
                  <c:v>-8.94E-3</c:v>
                </c:pt>
                <c:pt idx="23250">
                  <c:v>-8.9470000000000001E-3</c:v>
                </c:pt>
                <c:pt idx="23251">
                  <c:v>-8.9470000000000001E-3</c:v>
                </c:pt>
                <c:pt idx="23252">
                  <c:v>-8.9529999999999992E-3</c:v>
                </c:pt>
                <c:pt idx="23253">
                  <c:v>-8.9599999999999992E-3</c:v>
                </c:pt>
                <c:pt idx="23254">
                  <c:v>-8.9599999999999992E-3</c:v>
                </c:pt>
                <c:pt idx="23255">
                  <c:v>-8.966E-3</c:v>
                </c:pt>
                <c:pt idx="23256">
                  <c:v>-8.9730000000000001E-3</c:v>
                </c:pt>
                <c:pt idx="23257">
                  <c:v>-8.9800000000000001E-3</c:v>
                </c:pt>
                <c:pt idx="23258">
                  <c:v>-8.9859999999999992E-3</c:v>
                </c:pt>
                <c:pt idx="23259">
                  <c:v>-8.9929999999999993E-3</c:v>
                </c:pt>
                <c:pt idx="23260">
                  <c:v>-8.9990000000000001E-3</c:v>
                </c:pt>
                <c:pt idx="23261">
                  <c:v>-8.9990000000000001E-3</c:v>
                </c:pt>
                <c:pt idx="23262">
                  <c:v>-9.0060000000000001E-3</c:v>
                </c:pt>
                <c:pt idx="23263">
                  <c:v>-9.0119999999999992E-3</c:v>
                </c:pt>
                <c:pt idx="23264">
                  <c:v>-9.0119999999999992E-3</c:v>
                </c:pt>
                <c:pt idx="23265">
                  <c:v>-9.0119999999999992E-3</c:v>
                </c:pt>
                <c:pt idx="23266">
                  <c:v>-9.0189999999999992E-3</c:v>
                </c:pt>
                <c:pt idx="23267">
                  <c:v>-9.0189999999999992E-3</c:v>
                </c:pt>
                <c:pt idx="23268">
                  <c:v>-9.0189999999999992E-3</c:v>
                </c:pt>
                <c:pt idx="23269">
                  <c:v>-9.0119999999999992E-3</c:v>
                </c:pt>
                <c:pt idx="23270">
                  <c:v>-9.0119999999999992E-3</c:v>
                </c:pt>
                <c:pt idx="23271">
                  <c:v>-9.0060000000000001E-3</c:v>
                </c:pt>
                <c:pt idx="23272">
                  <c:v>-9.0060000000000001E-3</c:v>
                </c:pt>
                <c:pt idx="23273">
                  <c:v>-8.9990000000000001E-3</c:v>
                </c:pt>
                <c:pt idx="23274">
                  <c:v>-8.9929999999999993E-3</c:v>
                </c:pt>
                <c:pt idx="23275">
                  <c:v>-8.9929999999999993E-3</c:v>
                </c:pt>
                <c:pt idx="23276">
                  <c:v>-8.9859999999999992E-3</c:v>
                </c:pt>
                <c:pt idx="23277">
                  <c:v>-8.9800000000000001E-3</c:v>
                </c:pt>
                <c:pt idx="23278">
                  <c:v>-8.9730000000000001E-3</c:v>
                </c:pt>
                <c:pt idx="23279">
                  <c:v>-8.966E-3</c:v>
                </c:pt>
                <c:pt idx="23280">
                  <c:v>-8.9599999999999992E-3</c:v>
                </c:pt>
                <c:pt idx="23281">
                  <c:v>-8.9529999999999992E-3</c:v>
                </c:pt>
                <c:pt idx="23282">
                  <c:v>-8.9470000000000001E-3</c:v>
                </c:pt>
                <c:pt idx="23283">
                  <c:v>-8.94E-3</c:v>
                </c:pt>
                <c:pt idx="23284">
                  <c:v>-8.933E-3</c:v>
                </c:pt>
                <c:pt idx="23285">
                  <c:v>-8.9269999999999992E-3</c:v>
                </c:pt>
                <c:pt idx="23286">
                  <c:v>-8.9269999999999992E-3</c:v>
                </c:pt>
                <c:pt idx="23287">
                  <c:v>-8.9200000000000008E-3</c:v>
                </c:pt>
                <c:pt idx="23288">
                  <c:v>-8.9200000000000008E-3</c:v>
                </c:pt>
                <c:pt idx="23289">
                  <c:v>-8.914E-3</c:v>
                </c:pt>
                <c:pt idx="23290">
                  <c:v>-8.914E-3</c:v>
                </c:pt>
                <c:pt idx="23291">
                  <c:v>-8.914E-3</c:v>
                </c:pt>
                <c:pt idx="23292">
                  <c:v>-8.914E-3</c:v>
                </c:pt>
                <c:pt idx="23293">
                  <c:v>-8.907E-3</c:v>
                </c:pt>
                <c:pt idx="23294">
                  <c:v>-8.907E-3</c:v>
                </c:pt>
                <c:pt idx="23295">
                  <c:v>-8.907E-3</c:v>
                </c:pt>
                <c:pt idx="23296">
                  <c:v>-8.907E-3</c:v>
                </c:pt>
                <c:pt idx="23297">
                  <c:v>-8.914E-3</c:v>
                </c:pt>
                <c:pt idx="23298">
                  <c:v>-8.914E-3</c:v>
                </c:pt>
                <c:pt idx="23299">
                  <c:v>-8.914E-3</c:v>
                </c:pt>
                <c:pt idx="23300">
                  <c:v>-8.914E-3</c:v>
                </c:pt>
                <c:pt idx="23301">
                  <c:v>-8.914E-3</c:v>
                </c:pt>
                <c:pt idx="23302">
                  <c:v>-8.9200000000000008E-3</c:v>
                </c:pt>
                <c:pt idx="23303">
                  <c:v>-8.9200000000000008E-3</c:v>
                </c:pt>
                <c:pt idx="23304">
                  <c:v>-8.9200000000000008E-3</c:v>
                </c:pt>
                <c:pt idx="23305">
                  <c:v>-8.9200000000000008E-3</c:v>
                </c:pt>
                <c:pt idx="23306">
                  <c:v>-8.9200000000000008E-3</c:v>
                </c:pt>
                <c:pt idx="23307">
                  <c:v>-8.9200000000000008E-3</c:v>
                </c:pt>
                <c:pt idx="23308">
                  <c:v>-8.9269999999999992E-3</c:v>
                </c:pt>
                <c:pt idx="23309">
                  <c:v>-8.9269999999999992E-3</c:v>
                </c:pt>
                <c:pt idx="23310">
                  <c:v>-8.9269999999999992E-3</c:v>
                </c:pt>
                <c:pt idx="23311">
                  <c:v>-8.9269999999999992E-3</c:v>
                </c:pt>
                <c:pt idx="23312">
                  <c:v>-8.9269999999999992E-3</c:v>
                </c:pt>
                <c:pt idx="23313">
                  <c:v>-8.9269999999999992E-3</c:v>
                </c:pt>
                <c:pt idx="23314">
                  <c:v>-8.9269999999999992E-3</c:v>
                </c:pt>
                <c:pt idx="23315">
                  <c:v>-8.9269999999999992E-3</c:v>
                </c:pt>
                <c:pt idx="23316">
                  <c:v>-8.9269999999999992E-3</c:v>
                </c:pt>
                <c:pt idx="23317">
                  <c:v>-8.9269999999999992E-3</c:v>
                </c:pt>
                <c:pt idx="23318">
                  <c:v>-8.9269999999999992E-3</c:v>
                </c:pt>
                <c:pt idx="23319">
                  <c:v>-8.9269999999999992E-3</c:v>
                </c:pt>
                <c:pt idx="23320">
                  <c:v>-8.9269999999999992E-3</c:v>
                </c:pt>
                <c:pt idx="23321">
                  <c:v>-8.9200000000000008E-3</c:v>
                </c:pt>
                <c:pt idx="23322">
                  <c:v>-8.9200000000000008E-3</c:v>
                </c:pt>
                <c:pt idx="23323">
                  <c:v>-8.9200000000000008E-3</c:v>
                </c:pt>
                <c:pt idx="23324">
                  <c:v>-8.9200000000000008E-3</c:v>
                </c:pt>
                <c:pt idx="23325">
                  <c:v>-8.9200000000000008E-3</c:v>
                </c:pt>
                <c:pt idx="23326">
                  <c:v>-8.914E-3</c:v>
                </c:pt>
                <c:pt idx="23327">
                  <c:v>-8.914E-3</c:v>
                </c:pt>
                <c:pt idx="23328">
                  <c:v>-8.907E-3</c:v>
                </c:pt>
                <c:pt idx="23329">
                  <c:v>-8.907E-3</c:v>
                </c:pt>
                <c:pt idx="23330">
                  <c:v>-8.907E-3</c:v>
                </c:pt>
                <c:pt idx="23331">
                  <c:v>-8.9009999999999992E-3</c:v>
                </c:pt>
                <c:pt idx="23332">
                  <c:v>-8.9009999999999992E-3</c:v>
                </c:pt>
                <c:pt idx="23333">
                  <c:v>-8.8940000000000009E-3</c:v>
                </c:pt>
                <c:pt idx="23334">
                  <c:v>-8.8870000000000008E-3</c:v>
                </c:pt>
                <c:pt idx="23335">
                  <c:v>-8.8870000000000008E-3</c:v>
                </c:pt>
                <c:pt idx="23336">
                  <c:v>-8.881E-3</c:v>
                </c:pt>
                <c:pt idx="23337">
                  <c:v>-8.8739999999999999E-3</c:v>
                </c:pt>
                <c:pt idx="23338">
                  <c:v>-8.8739999999999999E-3</c:v>
                </c:pt>
                <c:pt idx="23339">
                  <c:v>-8.8679999999999991E-3</c:v>
                </c:pt>
                <c:pt idx="23340">
                  <c:v>-8.8610000000000008E-3</c:v>
                </c:pt>
                <c:pt idx="23341">
                  <c:v>-8.8610000000000008E-3</c:v>
                </c:pt>
                <c:pt idx="23342">
                  <c:v>-8.8540000000000008E-3</c:v>
                </c:pt>
                <c:pt idx="23343">
                  <c:v>-8.848E-3</c:v>
                </c:pt>
                <c:pt idx="23344">
                  <c:v>-8.848E-3</c:v>
                </c:pt>
                <c:pt idx="23345">
                  <c:v>-8.8409999999999999E-3</c:v>
                </c:pt>
                <c:pt idx="23346">
                  <c:v>-8.8409999999999999E-3</c:v>
                </c:pt>
                <c:pt idx="23347">
                  <c:v>-8.8350000000000008E-3</c:v>
                </c:pt>
                <c:pt idx="23348">
                  <c:v>-8.8350000000000008E-3</c:v>
                </c:pt>
                <c:pt idx="23349">
                  <c:v>-8.8350000000000008E-3</c:v>
                </c:pt>
                <c:pt idx="23350">
                  <c:v>-8.8350000000000008E-3</c:v>
                </c:pt>
                <c:pt idx="23351">
                  <c:v>-8.8350000000000008E-3</c:v>
                </c:pt>
                <c:pt idx="23352">
                  <c:v>-8.8350000000000008E-3</c:v>
                </c:pt>
                <c:pt idx="23353">
                  <c:v>-8.8350000000000008E-3</c:v>
                </c:pt>
                <c:pt idx="23354">
                  <c:v>-8.8350000000000008E-3</c:v>
                </c:pt>
                <c:pt idx="23355">
                  <c:v>-8.8409999999999999E-3</c:v>
                </c:pt>
                <c:pt idx="23356">
                  <c:v>-8.8409999999999999E-3</c:v>
                </c:pt>
                <c:pt idx="23357">
                  <c:v>-8.848E-3</c:v>
                </c:pt>
                <c:pt idx="23358">
                  <c:v>-8.848E-3</c:v>
                </c:pt>
                <c:pt idx="23359">
                  <c:v>-8.8540000000000008E-3</c:v>
                </c:pt>
                <c:pt idx="23360">
                  <c:v>-8.8610000000000008E-3</c:v>
                </c:pt>
                <c:pt idx="23361">
                  <c:v>-8.8610000000000008E-3</c:v>
                </c:pt>
                <c:pt idx="23362">
                  <c:v>-8.8679999999999991E-3</c:v>
                </c:pt>
                <c:pt idx="23363">
                  <c:v>-8.8739999999999999E-3</c:v>
                </c:pt>
                <c:pt idx="23364">
                  <c:v>-8.881E-3</c:v>
                </c:pt>
                <c:pt idx="23365">
                  <c:v>-8.881E-3</c:v>
                </c:pt>
                <c:pt idx="23366">
                  <c:v>-8.8870000000000008E-3</c:v>
                </c:pt>
                <c:pt idx="23367">
                  <c:v>-8.8870000000000008E-3</c:v>
                </c:pt>
                <c:pt idx="23368">
                  <c:v>-8.8940000000000009E-3</c:v>
                </c:pt>
                <c:pt idx="23369">
                  <c:v>-8.8940000000000009E-3</c:v>
                </c:pt>
                <c:pt idx="23370">
                  <c:v>-8.8940000000000009E-3</c:v>
                </c:pt>
                <c:pt idx="23371">
                  <c:v>-8.8940000000000009E-3</c:v>
                </c:pt>
                <c:pt idx="23372">
                  <c:v>-8.9009999999999992E-3</c:v>
                </c:pt>
                <c:pt idx="23373">
                  <c:v>-8.8940000000000009E-3</c:v>
                </c:pt>
                <c:pt idx="23374">
                  <c:v>-8.9009999999999992E-3</c:v>
                </c:pt>
                <c:pt idx="23375">
                  <c:v>-8.8940000000000009E-3</c:v>
                </c:pt>
                <c:pt idx="23376">
                  <c:v>-8.8940000000000009E-3</c:v>
                </c:pt>
                <c:pt idx="23377">
                  <c:v>-8.8940000000000009E-3</c:v>
                </c:pt>
                <c:pt idx="23378">
                  <c:v>-8.8870000000000008E-3</c:v>
                </c:pt>
                <c:pt idx="23379">
                  <c:v>-8.8870000000000008E-3</c:v>
                </c:pt>
                <c:pt idx="23380">
                  <c:v>-8.8870000000000008E-3</c:v>
                </c:pt>
                <c:pt idx="23381">
                  <c:v>-8.881E-3</c:v>
                </c:pt>
                <c:pt idx="23382">
                  <c:v>-8.881E-3</c:v>
                </c:pt>
                <c:pt idx="23383">
                  <c:v>-8.8739999999999999E-3</c:v>
                </c:pt>
                <c:pt idx="23384">
                  <c:v>-8.8739999999999999E-3</c:v>
                </c:pt>
                <c:pt idx="23385">
                  <c:v>-8.8679999999999991E-3</c:v>
                </c:pt>
                <c:pt idx="23386">
                  <c:v>-8.8679999999999991E-3</c:v>
                </c:pt>
                <c:pt idx="23387">
                  <c:v>-8.8679999999999991E-3</c:v>
                </c:pt>
                <c:pt idx="23388">
                  <c:v>-8.8679999999999991E-3</c:v>
                </c:pt>
                <c:pt idx="23389">
                  <c:v>-8.8679999999999991E-3</c:v>
                </c:pt>
                <c:pt idx="23390">
                  <c:v>-8.8679999999999991E-3</c:v>
                </c:pt>
                <c:pt idx="23391">
                  <c:v>-8.8739999999999999E-3</c:v>
                </c:pt>
                <c:pt idx="23392">
                  <c:v>-8.8739999999999999E-3</c:v>
                </c:pt>
                <c:pt idx="23393">
                  <c:v>-8.8739999999999999E-3</c:v>
                </c:pt>
                <c:pt idx="23394">
                  <c:v>-8.881E-3</c:v>
                </c:pt>
                <c:pt idx="23395">
                  <c:v>-8.8870000000000008E-3</c:v>
                </c:pt>
                <c:pt idx="23396">
                  <c:v>-8.8940000000000009E-3</c:v>
                </c:pt>
                <c:pt idx="23397">
                  <c:v>-8.8940000000000009E-3</c:v>
                </c:pt>
                <c:pt idx="23398">
                  <c:v>-8.9009999999999992E-3</c:v>
                </c:pt>
                <c:pt idx="23399">
                  <c:v>-8.907E-3</c:v>
                </c:pt>
                <c:pt idx="23400">
                  <c:v>-8.914E-3</c:v>
                </c:pt>
                <c:pt idx="23401">
                  <c:v>-8.9200000000000008E-3</c:v>
                </c:pt>
                <c:pt idx="23402">
                  <c:v>-8.9269999999999992E-3</c:v>
                </c:pt>
                <c:pt idx="23403">
                  <c:v>-8.9269999999999992E-3</c:v>
                </c:pt>
                <c:pt idx="23404">
                  <c:v>-8.933E-3</c:v>
                </c:pt>
                <c:pt idx="23405">
                  <c:v>-8.94E-3</c:v>
                </c:pt>
                <c:pt idx="23406">
                  <c:v>-8.9470000000000001E-3</c:v>
                </c:pt>
                <c:pt idx="23407">
                  <c:v>-8.9470000000000001E-3</c:v>
                </c:pt>
                <c:pt idx="23408">
                  <c:v>-8.9470000000000001E-3</c:v>
                </c:pt>
                <c:pt idx="23409">
                  <c:v>-8.9470000000000001E-3</c:v>
                </c:pt>
                <c:pt idx="23410">
                  <c:v>-8.9470000000000001E-3</c:v>
                </c:pt>
                <c:pt idx="23411">
                  <c:v>-8.9470000000000001E-3</c:v>
                </c:pt>
                <c:pt idx="23412">
                  <c:v>-8.9470000000000001E-3</c:v>
                </c:pt>
                <c:pt idx="23413">
                  <c:v>-8.94E-3</c:v>
                </c:pt>
                <c:pt idx="23414">
                  <c:v>-8.94E-3</c:v>
                </c:pt>
                <c:pt idx="23415">
                  <c:v>-8.933E-3</c:v>
                </c:pt>
                <c:pt idx="23416">
                  <c:v>-8.9269999999999992E-3</c:v>
                </c:pt>
                <c:pt idx="23417">
                  <c:v>-8.9200000000000008E-3</c:v>
                </c:pt>
                <c:pt idx="23418">
                  <c:v>-8.914E-3</c:v>
                </c:pt>
                <c:pt idx="23419">
                  <c:v>-8.907E-3</c:v>
                </c:pt>
                <c:pt idx="23420">
                  <c:v>-8.8940000000000009E-3</c:v>
                </c:pt>
                <c:pt idx="23421">
                  <c:v>-8.8870000000000008E-3</c:v>
                </c:pt>
                <c:pt idx="23422">
                  <c:v>-8.881E-3</c:v>
                </c:pt>
                <c:pt idx="23423">
                  <c:v>-8.8739999999999999E-3</c:v>
                </c:pt>
                <c:pt idx="23424">
                  <c:v>-8.8610000000000008E-3</c:v>
                </c:pt>
                <c:pt idx="23425">
                  <c:v>-8.8540000000000008E-3</c:v>
                </c:pt>
                <c:pt idx="23426">
                  <c:v>-8.848E-3</c:v>
                </c:pt>
                <c:pt idx="23427">
                  <c:v>-8.8409999999999999E-3</c:v>
                </c:pt>
                <c:pt idx="23428">
                  <c:v>-8.8409999999999999E-3</c:v>
                </c:pt>
                <c:pt idx="23429">
                  <c:v>-8.8350000000000008E-3</c:v>
                </c:pt>
                <c:pt idx="23430">
                  <c:v>-8.8280000000000008E-3</c:v>
                </c:pt>
                <c:pt idx="23431">
                  <c:v>-8.8280000000000008E-3</c:v>
                </c:pt>
                <c:pt idx="23432">
                  <c:v>-8.8280000000000008E-3</c:v>
                </c:pt>
                <c:pt idx="23433">
                  <c:v>-8.8210000000000007E-3</c:v>
                </c:pt>
                <c:pt idx="23434">
                  <c:v>-8.8280000000000008E-3</c:v>
                </c:pt>
                <c:pt idx="23435">
                  <c:v>-8.8280000000000008E-3</c:v>
                </c:pt>
                <c:pt idx="23436">
                  <c:v>-8.8280000000000008E-3</c:v>
                </c:pt>
                <c:pt idx="23437">
                  <c:v>-8.8350000000000008E-3</c:v>
                </c:pt>
                <c:pt idx="23438">
                  <c:v>-8.8409999999999999E-3</c:v>
                </c:pt>
                <c:pt idx="23439">
                  <c:v>-8.8409999999999999E-3</c:v>
                </c:pt>
                <c:pt idx="23440">
                  <c:v>-8.848E-3</c:v>
                </c:pt>
                <c:pt idx="23441">
                  <c:v>-8.8540000000000008E-3</c:v>
                </c:pt>
                <c:pt idx="23442">
                  <c:v>-8.8610000000000008E-3</c:v>
                </c:pt>
                <c:pt idx="23443">
                  <c:v>-8.8679999999999991E-3</c:v>
                </c:pt>
                <c:pt idx="23444">
                  <c:v>-8.8739999999999999E-3</c:v>
                </c:pt>
                <c:pt idx="23445">
                  <c:v>-8.8739999999999999E-3</c:v>
                </c:pt>
                <c:pt idx="23446">
                  <c:v>-8.881E-3</c:v>
                </c:pt>
                <c:pt idx="23447">
                  <c:v>-8.8870000000000008E-3</c:v>
                </c:pt>
                <c:pt idx="23448">
                  <c:v>-8.8870000000000008E-3</c:v>
                </c:pt>
                <c:pt idx="23449">
                  <c:v>-8.8940000000000009E-3</c:v>
                </c:pt>
                <c:pt idx="23450">
                  <c:v>-8.8940000000000009E-3</c:v>
                </c:pt>
                <c:pt idx="23451">
                  <c:v>-8.8940000000000009E-3</c:v>
                </c:pt>
                <c:pt idx="23452">
                  <c:v>-8.8940000000000009E-3</c:v>
                </c:pt>
                <c:pt idx="23453">
                  <c:v>-8.8940000000000009E-3</c:v>
                </c:pt>
                <c:pt idx="23454">
                  <c:v>-8.8940000000000009E-3</c:v>
                </c:pt>
                <c:pt idx="23455">
                  <c:v>-8.8870000000000008E-3</c:v>
                </c:pt>
                <c:pt idx="23456">
                  <c:v>-8.881E-3</c:v>
                </c:pt>
                <c:pt idx="23457">
                  <c:v>-8.881E-3</c:v>
                </c:pt>
                <c:pt idx="23458">
                  <c:v>-8.8739999999999999E-3</c:v>
                </c:pt>
                <c:pt idx="23459">
                  <c:v>-8.8679999999999991E-3</c:v>
                </c:pt>
                <c:pt idx="23460">
                  <c:v>-8.8540000000000008E-3</c:v>
                </c:pt>
                <c:pt idx="23461">
                  <c:v>-8.848E-3</c:v>
                </c:pt>
                <c:pt idx="23462">
                  <c:v>-8.8409999999999999E-3</c:v>
                </c:pt>
                <c:pt idx="23463">
                  <c:v>-8.8280000000000008E-3</c:v>
                </c:pt>
                <c:pt idx="23464">
                  <c:v>-8.8210000000000007E-3</c:v>
                </c:pt>
                <c:pt idx="23465">
                  <c:v>-8.8079999999999999E-3</c:v>
                </c:pt>
                <c:pt idx="23466">
                  <c:v>-8.8020000000000008E-3</c:v>
                </c:pt>
                <c:pt idx="23467">
                  <c:v>-8.7889999999999999E-3</c:v>
                </c:pt>
                <c:pt idx="23468">
                  <c:v>-8.7819999999999999E-3</c:v>
                </c:pt>
                <c:pt idx="23469">
                  <c:v>-8.7690000000000008E-3</c:v>
                </c:pt>
                <c:pt idx="23470">
                  <c:v>-8.7620000000000007E-3</c:v>
                </c:pt>
                <c:pt idx="23471">
                  <c:v>-8.7559999999999999E-3</c:v>
                </c:pt>
                <c:pt idx="23472">
                  <c:v>-8.7489999999999998E-3</c:v>
                </c:pt>
                <c:pt idx="23473">
                  <c:v>-8.7419999999999998E-3</c:v>
                </c:pt>
                <c:pt idx="23474">
                  <c:v>-8.7360000000000007E-3</c:v>
                </c:pt>
                <c:pt idx="23475">
                  <c:v>-8.7290000000000006E-3</c:v>
                </c:pt>
                <c:pt idx="23476">
                  <c:v>-8.7290000000000006E-3</c:v>
                </c:pt>
                <c:pt idx="23477">
                  <c:v>-8.7229999999999999E-3</c:v>
                </c:pt>
                <c:pt idx="23478">
                  <c:v>-8.7229999999999999E-3</c:v>
                </c:pt>
                <c:pt idx="23479">
                  <c:v>-8.7229999999999999E-3</c:v>
                </c:pt>
                <c:pt idx="23480">
                  <c:v>-8.7229999999999999E-3</c:v>
                </c:pt>
                <c:pt idx="23481">
                  <c:v>-8.7229999999999999E-3</c:v>
                </c:pt>
                <c:pt idx="23482">
                  <c:v>-8.7229999999999999E-3</c:v>
                </c:pt>
                <c:pt idx="23483">
                  <c:v>-8.7290000000000006E-3</c:v>
                </c:pt>
                <c:pt idx="23484">
                  <c:v>-8.7290000000000006E-3</c:v>
                </c:pt>
                <c:pt idx="23485">
                  <c:v>-8.7360000000000007E-3</c:v>
                </c:pt>
                <c:pt idx="23486">
                  <c:v>-8.7419999999999998E-3</c:v>
                </c:pt>
                <c:pt idx="23487">
                  <c:v>-8.7419999999999998E-3</c:v>
                </c:pt>
                <c:pt idx="23488">
                  <c:v>-8.7489999999999998E-3</c:v>
                </c:pt>
                <c:pt idx="23489">
                  <c:v>-8.7559999999999999E-3</c:v>
                </c:pt>
                <c:pt idx="23490">
                  <c:v>-8.7620000000000007E-3</c:v>
                </c:pt>
                <c:pt idx="23491">
                  <c:v>-8.7620000000000007E-3</c:v>
                </c:pt>
                <c:pt idx="23492">
                  <c:v>-8.7690000000000008E-3</c:v>
                </c:pt>
                <c:pt idx="23493">
                  <c:v>-8.7749999999999998E-3</c:v>
                </c:pt>
                <c:pt idx="23494">
                  <c:v>-8.7819999999999999E-3</c:v>
                </c:pt>
                <c:pt idx="23495">
                  <c:v>-8.7819999999999999E-3</c:v>
                </c:pt>
                <c:pt idx="23496">
                  <c:v>-8.7889999999999999E-3</c:v>
                </c:pt>
                <c:pt idx="23497">
                  <c:v>-8.7889999999999999E-3</c:v>
                </c:pt>
                <c:pt idx="23498">
                  <c:v>-8.7950000000000007E-3</c:v>
                </c:pt>
                <c:pt idx="23499">
                  <c:v>-8.7950000000000007E-3</c:v>
                </c:pt>
                <c:pt idx="23500">
                  <c:v>-8.8020000000000008E-3</c:v>
                </c:pt>
                <c:pt idx="23501">
                  <c:v>-8.8020000000000008E-3</c:v>
                </c:pt>
                <c:pt idx="23502">
                  <c:v>-8.8020000000000008E-3</c:v>
                </c:pt>
                <c:pt idx="23503">
                  <c:v>-8.8020000000000008E-3</c:v>
                </c:pt>
                <c:pt idx="23504">
                  <c:v>-8.8020000000000008E-3</c:v>
                </c:pt>
                <c:pt idx="23505">
                  <c:v>-8.8020000000000008E-3</c:v>
                </c:pt>
                <c:pt idx="23506">
                  <c:v>-8.8020000000000008E-3</c:v>
                </c:pt>
                <c:pt idx="23507">
                  <c:v>-8.7950000000000007E-3</c:v>
                </c:pt>
                <c:pt idx="23508">
                  <c:v>-8.7950000000000007E-3</c:v>
                </c:pt>
                <c:pt idx="23509">
                  <c:v>-8.7950000000000007E-3</c:v>
                </c:pt>
                <c:pt idx="23510">
                  <c:v>-8.7889999999999999E-3</c:v>
                </c:pt>
                <c:pt idx="23511">
                  <c:v>-8.7889999999999999E-3</c:v>
                </c:pt>
                <c:pt idx="23512">
                  <c:v>-8.7819999999999999E-3</c:v>
                </c:pt>
                <c:pt idx="23513">
                  <c:v>-8.7819999999999999E-3</c:v>
                </c:pt>
                <c:pt idx="23514">
                  <c:v>-8.7749999999999998E-3</c:v>
                </c:pt>
                <c:pt idx="23515">
                  <c:v>-8.7749999999999998E-3</c:v>
                </c:pt>
                <c:pt idx="23516">
                  <c:v>-8.7749999999999998E-3</c:v>
                </c:pt>
                <c:pt idx="23517">
                  <c:v>-8.7690000000000008E-3</c:v>
                </c:pt>
                <c:pt idx="23518">
                  <c:v>-8.7690000000000008E-3</c:v>
                </c:pt>
                <c:pt idx="23519">
                  <c:v>-8.7620000000000007E-3</c:v>
                </c:pt>
                <c:pt idx="23520">
                  <c:v>-8.7620000000000007E-3</c:v>
                </c:pt>
                <c:pt idx="23521">
                  <c:v>-8.7620000000000007E-3</c:v>
                </c:pt>
                <c:pt idx="23522">
                  <c:v>-8.7620000000000007E-3</c:v>
                </c:pt>
                <c:pt idx="23523">
                  <c:v>-8.7620000000000007E-3</c:v>
                </c:pt>
                <c:pt idx="23524">
                  <c:v>-8.7620000000000007E-3</c:v>
                </c:pt>
                <c:pt idx="23525">
                  <c:v>-8.7559999999999999E-3</c:v>
                </c:pt>
                <c:pt idx="23526">
                  <c:v>-8.7559999999999999E-3</c:v>
                </c:pt>
                <c:pt idx="23527">
                  <c:v>-8.7559999999999999E-3</c:v>
                </c:pt>
                <c:pt idx="23528">
                  <c:v>-8.7620000000000007E-3</c:v>
                </c:pt>
                <c:pt idx="23529">
                  <c:v>-8.7559999999999999E-3</c:v>
                </c:pt>
                <c:pt idx="23530">
                  <c:v>-8.7620000000000007E-3</c:v>
                </c:pt>
                <c:pt idx="23531">
                  <c:v>-8.7620000000000007E-3</c:v>
                </c:pt>
                <c:pt idx="23532">
                  <c:v>-8.7620000000000007E-3</c:v>
                </c:pt>
                <c:pt idx="23533">
                  <c:v>-8.7620000000000007E-3</c:v>
                </c:pt>
                <c:pt idx="23534">
                  <c:v>-8.7690000000000008E-3</c:v>
                </c:pt>
                <c:pt idx="23535">
                  <c:v>-8.7690000000000008E-3</c:v>
                </c:pt>
                <c:pt idx="23536">
                  <c:v>-8.7690000000000008E-3</c:v>
                </c:pt>
                <c:pt idx="23537">
                  <c:v>-8.7690000000000008E-3</c:v>
                </c:pt>
                <c:pt idx="23538">
                  <c:v>-8.7690000000000008E-3</c:v>
                </c:pt>
                <c:pt idx="23539">
                  <c:v>-8.7690000000000008E-3</c:v>
                </c:pt>
                <c:pt idx="23540">
                  <c:v>-8.7749999999999998E-3</c:v>
                </c:pt>
                <c:pt idx="23541">
                  <c:v>-8.7690000000000008E-3</c:v>
                </c:pt>
                <c:pt idx="23542">
                  <c:v>-8.7749999999999998E-3</c:v>
                </c:pt>
                <c:pt idx="23543">
                  <c:v>-8.7690000000000008E-3</c:v>
                </c:pt>
                <c:pt idx="23544">
                  <c:v>-8.7749999999999998E-3</c:v>
                </c:pt>
                <c:pt idx="23545">
                  <c:v>-8.7690000000000008E-3</c:v>
                </c:pt>
                <c:pt idx="23546">
                  <c:v>-8.7690000000000008E-3</c:v>
                </c:pt>
                <c:pt idx="23547">
                  <c:v>-8.7690000000000008E-3</c:v>
                </c:pt>
                <c:pt idx="23548">
                  <c:v>-8.7690000000000008E-3</c:v>
                </c:pt>
                <c:pt idx="23549">
                  <c:v>-8.7690000000000008E-3</c:v>
                </c:pt>
                <c:pt idx="23550">
                  <c:v>-8.7690000000000008E-3</c:v>
                </c:pt>
                <c:pt idx="23551">
                  <c:v>-8.7620000000000007E-3</c:v>
                </c:pt>
                <c:pt idx="23552">
                  <c:v>-8.7620000000000007E-3</c:v>
                </c:pt>
                <c:pt idx="23553">
                  <c:v>-8.7620000000000007E-3</c:v>
                </c:pt>
                <c:pt idx="23554">
                  <c:v>-8.7620000000000007E-3</c:v>
                </c:pt>
                <c:pt idx="23555">
                  <c:v>-8.7559999999999999E-3</c:v>
                </c:pt>
                <c:pt idx="23556">
                  <c:v>-8.7559999999999999E-3</c:v>
                </c:pt>
                <c:pt idx="23557">
                  <c:v>-8.7559999999999999E-3</c:v>
                </c:pt>
                <c:pt idx="23558">
                  <c:v>-8.7559999999999999E-3</c:v>
                </c:pt>
                <c:pt idx="23559">
                  <c:v>-8.7489999999999998E-3</c:v>
                </c:pt>
                <c:pt idx="23560">
                  <c:v>-8.7559999999999999E-3</c:v>
                </c:pt>
                <c:pt idx="23561">
                  <c:v>-8.7489999999999998E-3</c:v>
                </c:pt>
                <c:pt idx="23562">
                  <c:v>-8.7489999999999998E-3</c:v>
                </c:pt>
                <c:pt idx="23563">
                  <c:v>-8.7489999999999998E-3</c:v>
                </c:pt>
                <c:pt idx="23564">
                  <c:v>-8.7489999999999998E-3</c:v>
                </c:pt>
                <c:pt idx="23565">
                  <c:v>-8.7489999999999998E-3</c:v>
                </c:pt>
                <c:pt idx="23566">
                  <c:v>-8.7559999999999999E-3</c:v>
                </c:pt>
                <c:pt idx="23567">
                  <c:v>-8.7559999999999999E-3</c:v>
                </c:pt>
                <c:pt idx="23568">
                  <c:v>-8.7559999999999999E-3</c:v>
                </c:pt>
                <c:pt idx="23569">
                  <c:v>-8.7559999999999999E-3</c:v>
                </c:pt>
                <c:pt idx="23570">
                  <c:v>-8.7559999999999999E-3</c:v>
                </c:pt>
                <c:pt idx="23571">
                  <c:v>-8.7620000000000007E-3</c:v>
                </c:pt>
                <c:pt idx="23572">
                  <c:v>-8.7620000000000007E-3</c:v>
                </c:pt>
                <c:pt idx="23573">
                  <c:v>-8.7620000000000007E-3</c:v>
                </c:pt>
                <c:pt idx="23574">
                  <c:v>-8.7620000000000007E-3</c:v>
                </c:pt>
                <c:pt idx="23575">
                  <c:v>-8.7620000000000007E-3</c:v>
                </c:pt>
                <c:pt idx="23576">
                  <c:v>-8.7690000000000008E-3</c:v>
                </c:pt>
                <c:pt idx="23577">
                  <c:v>-8.7690000000000008E-3</c:v>
                </c:pt>
                <c:pt idx="23578">
                  <c:v>-8.7690000000000008E-3</c:v>
                </c:pt>
                <c:pt idx="23579">
                  <c:v>-8.7690000000000008E-3</c:v>
                </c:pt>
                <c:pt idx="23580">
                  <c:v>-8.7690000000000008E-3</c:v>
                </c:pt>
                <c:pt idx="23581">
                  <c:v>-8.7690000000000008E-3</c:v>
                </c:pt>
                <c:pt idx="23582">
                  <c:v>-8.7690000000000008E-3</c:v>
                </c:pt>
                <c:pt idx="23583">
                  <c:v>-8.7690000000000008E-3</c:v>
                </c:pt>
                <c:pt idx="23584">
                  <c:v>-8.7620000000000007E-3</c:v>
                </c:pt>
                <c:pt idx="23585">
                  <c:v>-8.7620000000000007E-3</c:v>
                </c:pt>
                <c:pt idx="23586">
                  <c:v>-8.7620000000000007E-3</c:v>
                </c:pt>
                <c:pt idx="23587">
                  <c:v>-8.7559999999999999E-3</c:v>
                </c:pt>
                <c:pt idx="23588">
                  <c:v>-8.7489999999999998E-3</c:v>
                </c:pt>
                <c:pt idx="23589">
                  <c:v>-8.7489999999999998E-3</c:v>
                </c:pt>
                <c:pt idx="23590">
                  <c:v>-8.7419999999999998E-3</c:v>
                </c:pt>
                <c:pt idx="23591">
                  <c:v>-8.7360000000000007E-3</c:v>
                </c:pt>
                <c:pt idx="23592">
                  <c:v>-8.7290000000000006E-3</c:v>
                </c:pt>
                <c:pt idx="23593">
                  <c:v>-8.7229999999999999E-3</c:v>
                </c:pt>
                <c:pt idx="23594">
                  <c:v>-8.7159999999999998E-3</c:v>
                </c:pt>
                <c:pt idx="23595">
                  <c:v>-8.7159999999999998E-3</c:v>
                </c:pt>
                <c:pt idx="23596">
                  <c:v>-8.7100000000000007E-3</c:v>
                </c:pt>
                <c:pt idx="23597">
                  <c:v>-8.7030000000000007E-3</c:v>
                </c:pt>
                <c:pt idx="23598">
                  <c:v>-8.7030000000000007E-3</c:v>
                </c:pt>
                <c:pt idx="23599">
                  <c:v>-8.6960000000000006E-3</c:v>
                </c:pt>
                <c:pt idx="23600">
                  <c:v>-8.6899999999999998E-3</c:v>
                </c:pt>
                <c:pt idx="23601">
                  <c:v>-8.6899999999999998E-3</c:v>
                </c:pt>
                <c:pt idx="23602">
                  <c:v>-8.6899999999999998E-3</c:v>
                </c:pt>
                <c:pt idx="23603">
                  <c:v>-8.6829999999999997E-3</c:v>
                </c:pt>
                <c:pt idx="23604">
                  <c:v>-8.6829999999999997E-3</c:v>
                </c:pt>
                <c:pt idx="23605">
                  <c:v>-8.6829999999999997E-3</c:v>
                </c:pt>
                <c:pt idx="23606">
                  <c:v>-8.6829999999999997E-3</c:v>
                </c:pt>
                <c:pt idx="23607">
                  <c:v>-8.6829999999999997E-3</c:v>
                </c:pt>
                <c:pt idx="23608">
                  <c:v>-8.6899999999999998E-3</c:v>
                </c:pt>
                <c:pt idx="23609">
                  <c:v>-8.6899999999999998E-3</c:v>
                </c:pt>
                <c:pt idx="23610">
                  <c:v>-8.6899999999999998E-3</c:v>
                </c:pt>
                <c:pt idx="23611">
                  <c:v>-8.6960000000000006E-3</c:v>
                </c:pt>
                <c:pt idx="23612">
                  <c:v>-8.7030000000000007E-3</c:v>
                </c:pt>
                <c:pt idx="23613">
                  <c:v>-8.7030000000000007E-3</c:v>
                </c:pt>
                <c:pt idx="23614">
                  <c:v>-8.7100000000000007E-3</c:v>
                </c:pt>
                <c:pt idx="23615">
                  <c:v>-8.7159999999999998E-3</c:v>
                </c:pt>
                <c:pt idx="23616">
                  <c:v>-8.7159999999999998E-3</c:v>
                </c:pt>
                <c:pt idx="23617">
                  <c:v>-8.7229999999999999E-3</c:v>
                </c:pt>
                <c:pt idx="23618">
                  <c:v>-8.7290000000000006E-3</c:v>
                </c:pt>
                <c:pt idx="23619">
                  <c:v>-8.7290000000000006E-3</c:v>
                </c:pt>
                <c:pt idx="23620">
                  <c:v>-8.7290000000000006E-3</c:v>
                </c:pt>
                <c:pt idx="23621">
                  <c:v>-8.7360000000000007E-3</c:v>
                </c:pt>
                <c:pt idx="23622">
                  <c:v>-8.7360000000000007E-3</c:v>
                </c:pt>
                <c:pt idx="23623">
                  <c:v>-8.7360000000000007E-3</c:v>
                </c:pt>
                <c:pt idx="23624">
                  <c:v>-8.7360000000000007E-3</c:v>
                </c:pt>
                <c:pt idx="23625">
                  <c:v>-8.7360000000000007E-3</c:v>
                </c:pt>
                <c:pt idx="23626">
                  <c:v>-8.7290000000000006E-3</c:v>
                </c:pt>
                <c:pt idx="23627">
                  <c:v>-8.7290000000000006E-3</c:v>
                </c:pt>
                <c:pt idx="23628">
                  <c:v>-8.7229999999999999E-3</c:v>
                </c:pt>
                <c:pt idx="23629">
                  <c:v>-8.7229999999999999E-3</c:v>
                </c:pt>
                <c:pt idx="23630">
                  <c:v>-8.7159999999999998E-3</c:v>
                </c:pt>
                <c:pt idx="23631">
                  <c:v>-8.7100000000000007E-3</c:v>
                </c:pt>
                <c:pt idx="23632">
                  <c:v>-8.7030000000000007E-3</c:v>
                </c:pt>
                <c:pt idx="23633">
                  <c:v>-8.6960000000000006E-3</c:v>
                </c:pt>
                <c:pt idx="23634">
                  <c:v>-8.6899999999999998E-3</c:v>
                </c:pt>
                <c:pt idx="23635">
                  <c:v>-8.6829999999999997E-3</c:v>
                </c:pt>
                <c:pt idx="23636">
                  <c:v>-8.6770000000000007E-3</c:v>
                </c:pt>
                <c:pt idx="23637">
                  <c:v>-8.6700000000000006E-3</c:v>
                </c:pt>
                <c:pt idx="23638">
                  <c:v>-8.6630000000000006E-3</c:v>
                </c:pt>
                <c:pt idx="23639">
                  <c:v>-8.6569999999999998E-3</c:v>
                </c:pt>
                <c:pt idx="23640">
                  <c:v>-8.6499999999999997E-3</c:v>
                </c:pt>
                <c:pt idx="23641">
                  <c:v>-8.6440000000000006E-3</c:v>
                </c:pt>
                <c:pt idx="23642">
                  <c:v>-8.6440000000000006E-3</c:v>
                </c:pt>
                <c:pt idx="23643">
                  <c:v>-8.6370000000000006E-3</c:v>
                </c:pt>
                <c:pt idx="23644">
                  <c:v>-8.6370000000000006E-3</c:v>
                </c:pt>
                <c:pt idx="23645">
                  <c:v>-8.6300000000000005E-3</c:v>
                </c:pt>
                <c:pt idx="23646">
                  <c:v>-8.6300000000000005E-3</c:v>
                </c:pt>
                <c:pt idx="23647">
                  <c:v>-8.6300000000000005E-3</c:v>
                </c:pt>
                <c:pt idx="23648">
                  <c:v>-8.6300000000000005E-3</c:v>
                </c:pt>
                <c:pt idx="23649">
                  <c:v>-8.6300000000000005E-3</c:v>
                </c:pt>
                <c:pt idx="23650">
                  <c:v>-8.6370000000000006E-3</c:v>
                </c:pt>
                <c:pt idx="23651">
                  <c:v>-8.6370000000000006E-3</c:v>
                </c:pt>
                <c:pt idx="23652">
                  <c:v>-8.6440000000000006E-3</c:v>
                </c:pt>
                <c:pt idx="23653">
                  <c:v>-8.6440000000000006E-3</c:v>
                </c:pt>
                <c:pt idx="23654">
                  <c:v>-8.6499999999999997E-3</c:v>
                </c:pt>
                <c:pt idx="23655">
                  <c:v>-8.6499999999999997E-3</c:v>
                </c:pt>
                <c:pt idx="23656">
                  <c:v>-8.6569999999999998E-3</c:v>
                </c:pt>
                <c:pt idx="23657">
                  <c:v>-8.6569999999999998E-3</c:v>
                </c:pt>
                <c:pt idx="23658">
                  <c:v>-8.6630000000000006E-3</c:v>
                </c:pt>
                <c:pt idx="23659">
                  <c:v>-8.6630000000000006E-3</c:v>
                </c:pt>
                <c:pt idx="23660">
                  <c:v>-8.6700000000000006E-3</c:v>
                </c:pt>
                <c:pt idx="23661">
                  <c:v>-8.6700000000000006E-3</c:v>
                </c:pt>
                <c:pt idx="23662">
                  <c:v>-8.6700000000000006E-3</c:v>
                </c:pt>
                <c:pt idx="23663">
                  <c:v>-8.6700000000000006E-3</c:v>
                </c:pt>
                <c:pt idx="23664">
                  <c:v>-8.6700000000000006E-3</c:v>
                </c:pt>
                <c:pt idx="23665">
                  <c:v>-8.6700000000000006E-3</c:v>
                </c:pt>
                <c:pt idx="23666">
                  <c:v>-8.6700000000000006E-3</c:v>
                </c:pt>
                <c:pt idx="23667">
                  <c:v>-8.6700000000000006E-3</c:v>
                </c:pt>
                <c:pt idx="23668">
                  <c:v>-8.6700000000000006E-3</c:v>
                </c:pt>
                <c:pt idx="23669">
                  <c:v>-8.6630000000000006E-3</c:v>
                </c:pt>
                <c:pt idx="23670">
                  <c:v>-8.6569999999999998E-3</c:v>
                </c:pt>
                <c:pt idx="23671">
                  <c:v>-8.6569999999999998E-3</c:v>
                </c:pt>
                <c:pt idx="23672">
                  <c:v>-8.6499999999999997E-3</c:v>
                </c:pt>
                <c:pt idx="23673">
                  <c:v>-8.6499999999999997E-3</c:v>
                </c:pt>
                <c:pt idx="23674">
                  <c:v>-8.6440000000000006E-3</c:v>
                </c:pt>
                <c:pt idx="23675">
                  <c:v>-8.6370000000000006E-3</c:v>
                </c:pt>
                <c:pt idx="23676">
                  <c:v>-8.6370000000000006E-3</c:v>
                </c:pt>
                <c:pt idx="23677">
                  <c:v>-8.6300000000000005E-3</c:v>
                </c:pt>
                <c:pt idx="23678">
                  <c:v>-8.6300000000000005E-3</c:v>
                </c:pt>
                <c:pt idx="23679">
                  <c:v>-8.6300000000000005E-3</c:v>
                </c:pt>
                <c:pt idx="23680">
                  <c:v>-8.6239999999999997E-3</c:v>
                </c:pt>
                <c:pt idx="23681">
                  <c:v>-8.6239999999999997E-3</c:v>
                </c:pt>
                <c:pt idx="23682">
                  <c:v>-8.6239999999999997E-3</c:v>
                </c:pt>
                <c:pt idx="23683">
                  <c:v>-8.6239999999999997E-3</c:v>
                </c:pt>
                <c:pt idx="23684">
                  <c:v>-8.6300000000000005E-3</c:v>
                </c:pt>
                <c:pt idx="23685">
                  <c:v>-8.6300000000000005E-3</c:v>
                </c:pt>
                <c:pt idx="23686">
                  <c:v>-8.6300000000000005E-3</c:v>
                </c:pt>
                <c:pt idx="23687">
                  <c:v>-8.6370000000000006E-3</c:v>
                </c:pt>
                <c:pt idx="23688">
                  <c:v>-8.6370000000000006E-3</c:v>
                </c:pt>
                <c:pt idx="23689">
                  <c:v>-8.6440000000000006E-3</c:v>
                </c:pt>
                <c:pt idx="23690">
                  <c:v>-8.6499999999999997E-3</c:v>
                </c:pt>
                <c:pt idx="23691">
                  <c:v>-8.6499999999999997E-3</c:v>
                </c:pt>
                <c:pt idx="23692">
                  <c:v>-8.6569999999999998E-3</c:v>
                </c:pt>
                <c:pt idx="23693">
                  <c:v>-8.6630000000000006E-3</c:v>
                </c:pt>
                <c:pt idx="23694">
                  <c:v>-8.6700000000000006E-3</c:v>
                </c:pt>
                <c:pt idx="23695">
                  <c:v>-8.6700000000000006E-3</c:v>
                </c:pt>
                <c:pt idx="23696">
                  <c:v>-8.6770000000000007E-3</c:v>
                </c:pt>
                <c:pt idx="23697">
                  <c:v>-8.6829999999999997E-3</c:v>
                </c:pt>
                <c:pt idx="23698">
                  <c:v>-8.6829999999999997E-3</c:v>
                </c:pt>
                <c:pt idx="23699">
                  <c:v>-8.6899999999999998E-3</c:v>
                </c:pt>
                <c:pt idx="23700">
                  <c:v>-8.6899999999999998E-3</c:v>
                </c:pt>
                <c:pt idx="23701">
                  <c:v>-8.6899999999999998E-3</c:v>
                </c:pt>
                <c:pt idx="23702">
                  <c:v>-8.6899999999999998E-3</c:v>
                </c:pt>
                <c:pt idx="23703">
                  <c:v>-8.6899999999999998E-3</c:v>
                </c:pt>
                <c:pt idx="23704">
                  <c:v>-8.6899999999999998E-3</c:v>
                </c:pt>
                <c:pt idx="23705">
                  <c:v>-8.6829999999999997E-3</c:v>
                </c:pt>
                <c:pt idx="23706">
                  <c:v>-8.6829999999999997E-3</c:v>
                </c:pt>
                <c:pt idx="23707">
                  <c:v>-8.6770000000000007E-3</c:v>
                </c:pt>
                <c:pt idx="23708">
                  <c:v>-8.6770000000000007E-3</c:v>
                </c:pt>
                <c:pt idx="23709">
                  <c:v>-8.6700000000000006E-3</c:v>
                </c:pt>
                <c:pt idx="23710">
                  <c:v>-8.6700000000000006E-3</c:v>
                </c:pt>
                <c:pt idx="23711">
                  <c:v>-8.6630000000000006E-3</c:v>
                </c:pt>
                <c:pt idx="23712">
                  <c:v>-8.6569999999999998E-3</c:v>
                </c:pt>
                <c:pt idx="23713">
                  <c:v>-8.6499999999999997E-3</c:v>
                </c:pt>
                <c:pt idx="23714">
                  <c:v>-8.6499999999999997E-3</c:v>
                </c:pt>
                <c:pt idx="23715">
                  <c:v>-8.6440000000000006E-3</c:v>
                </c:pt>
                <c:pt idx="23716">
                  <c:v>-8.6440000000000006E-3</c:v>
                </c:pt>
                <c:pt idx="23717">
                  <c:v>-8.6370000000000006E-3</c:v>
                </c:pt>
                <c:pt idx="23718">
                  <c:v>-8.6300000000000005E-3</c:v>
                </c:pt>
                <c:pt idx="23719">
                  <c:v>-8.6300000000000005E-3</c:v>
                </c:pt>
                <c:pt idx="23720">
                  <c:v>-8.6300000000000005E-3</c:v>
                </c:pt>
                <c:pt idx="23721">
                  <c:v>-8.6300000000000005E-3</c:v>
                </c:pt>
                <c:pt idx="23722">
                  <c:v>-8.6300000000000005E-3</c:v>
                </c:pt>
                <c:pt idx="23723">
                  <c:v>-8.6300000000000005E-3</c:v>
                </c:pt>
                <c:pt idx="23724">
                  <c:v>-8.6300000000000005E-3</c:v>
                </c:pt>
                <c:pt idx="23725">
                  <c:v>-8.6300000000000005E-3</c:v>
                </c:pt>
                <c:pt idx="23726">
                  <c:v>-8.6370000000000006E-3</c:v>
                </c:pt>
                <c:pt idx="23727">
                  <c:v>-8.6370000000000006E-3</c:v>
                </c:pt>
                <c:pt idx="23728">
                  <c:v>-8.6440000000000006E-3</c:v>
                </c:pt>
                <c:pt idx="23729">
                  <c:v>-8.6440000000000006E-3</c:v>
                </c:pt>
                <c:pt idx="23730">
                  <c:v>-8.6499999999999997E-3</c:v>
                </c:pt>
                <c:pt idx="23731">
                  <c:v>-8.6499999999999997E-3</c:v>
                </c:pt>
                <c:pt idx="23732">
                  <c:v>-8.6569999999999998E-3</c:v>
                </c:pt>
                <c:pt idx="23733">
                  <c:v>-8.6569999999999998E-3</c:v>
                </c:pt>
                <c:pt idx="23734">
                  <c:v>-8.6630000000000006E-3</c:v>
                </c:pt>
                <c:pt idx="23735">
                  <c:v>-8.6630000000000006E-3</c:v>
                </c:pt>
                <c:pt idx="23736">
                  <c:v>-8.6700000000000006E-3</c:v>
                </c:pt>
                <c:pt idx="23737">
                  <c:v>-8.6700000000000006E-3</c:v>
                </c:pt>
                <c:pt idx="23738">
                  <c:v>-8.6700000000000006E-3</c:v>
                </c:pt>
                <c:pt idx="23739">
                  <c:v>-8.6700000000000006E-3</c:v>
                </c:pt>
                <c:pt idx="23740">
                  <c:v>-8.6700000000000006E-3</c:v>
                </c:pt>
                <c:pt idx="23741">
                  <c:v>-8.6700000000000006E-3</c:v>
                </c:pt>
                <c:pt idx="23742">
                  <c:v>-8.6700000000000006E-3</c:v>
                </c:pt>
                <c:pt idx="23743">
                  <c:v>-8.6630000000000006E-3</c:v>
                </c:pt>
                <c:pt idx="23744">
                  <c:v>-8.6630000000000006E-3</c:v>
                </c:pt>
                <c:pt idx="23745">
                  <c:v>-8.6569999999999998E-3</c:v>
                </c:pt>
                <c:pt idx="23746">
                  <c:v>-8.6569999999999998E-3</c:v>
                </c:pt>
                <c:pt idx="23747">
                  <c:v>-8.6499999999999997E-3</c:v>
                </c:pt>
                <c:pt idx="23748">
                  <c:v>-8.6440000000000006E-3</c:v>
                </c:pt>
                <c:pt idx="23749">
                  <c:v>-8.6370000000000006E-3</c:v>
                </c:pt>
                <c:pt idx="23750">
                  <c:v>-8.6370000000000006E-3</c:v>
                </c:pt>
                <c:pt idx="23751">
                  <c:v>-8.6300000000000005E-3</c:v>
                </c:pt>
                <c:pt idx="23752">
                  <c:v>-8.6300000000000005E-3</c:v>
                </c:pt>
                <c:pt idx="23753">
                  <c:v>-8.6239999999999997E-3</c:v>
                </c:pt>
                <c:pt idx="23754">
                  <c:v>-8.6169999999999997E-3</c:v>
                </c:pt>
                <c:pt idx="23755">
                  <c:v>-8.6169999999999997E-3</c:v>
                </c:pt>
                <c:pt idx="23756">
                  <c:v>-8.6110000000000006E-3</c:v>
                </c:pt>
                <c:pt idx="23757">
                  <c:v>-8.6110000000000006E-3</c:v>
                </c:pt>
                <c:pt idx="23758">
                  <c:v>-8.6110000000000006E-3</c:v>
                </c:pt>
                <c:pt idx="23759">
                  <c:v>-8.6110000000000006E-3</c:v>
                </c:pt>
                <c:pt idx="23760">
                  <c:v>-8.6110000000000006E-3</c:v>
                </c:pt>
                <c:pt idx="23761">
                  <c:v>-8.6110000000000006E-3</c:v>
                </c:pt>
                <c:pt idx="23762">
                  <c:v>-8.6110000000000006E-3</c:v>
                </c:pt>
                <c:pt idx="23763">
                  <c:v>-8.6110000000000006E-3</c:v>
                </c:pt>
                <c:pt idx="23764">
                  <c:v>-8.6169999999999997E-3</c:v>
                </c:pt>
                <c:pt idx="23765">
                  <c:v>-8.6169999999999997E-3</c:v>
                </c:pt>
                <c:pt idx="23766">
                  <c:v>-8.6169999999999997E-3</c:v>
                </c:pt>
                <c:pt idx="23767">
                  <c:v>-8.6239999999999997E-3</c:v>
                </c:pt>
                <c:pt idx="23768">
                  <c:v>-8.6239999999999997E-3</c:v>
                </c:pt>
                <c:pt idx="23769">
                  <c:v>-8.6300000000000005E-3</c:v>
                </c:pt>
                <c:pt idx="23770">
                  <c:v>-8.6300000000000005E-3</c:v>
                </c:pt>
                <c:pt idx="23771">
                  <c:v>-8.6300000000000005E-3</c:v>
                </c:pt>
                <c:pt idx="23772">
                  <c:v>-8.6370000000000006E-3</c:v>
                </c:pt>
                <c:pt idx="23773">
                  <c:v>-8.6370000000000006E-3</c:v>
                </c:pt>
                <c:pt idx="23774">
                  <c:v>-8.6370000000000006E-3</c:v>
                </c:pt>
                <c:pt idx="23775">
                  <c:v>-8.6370000000000006E-3</c:v>
                </c:pt>
                <c:pt idx="23776">
                  <c:v>-8.6370000000000006E-3</c:v>
                </c:pt>
                <c:pt idx="23777">
                  <c:v>-8.6370000000000006E-3</c:v>
                </c:pt>
                <c:pt idx="23778">
                  <c:v>-8.6370000000000006E-3</c:v>
                </c:pt>
                <c:pt idx="23779">
                  <c:v>-8.6300000000000005E-3</c:v>
                </c:pt>
                <c:pt idx="23780">
                  <c:v>-8.6300000000000005E-3</c:v>
                </c:pt>
                <c:pt idx="23781">
                  <c:v>-8.6239999999999997E-3</c:v>
                </c:pt>
                <c:pt idx="23782">
                  <c:v>-8.6239999999999997E-3</c:v>
                </c:pt>
                <c:pt idx="23783">
                  <c:v>-8.6169999999999997E-3</c:v>
                </c:pt>
                <c:pt idx="23784">
                  <c:v>-8.6110000000000006E-3</c:v>
                </c:pt>
                <c:pt idx="23785">
                  <c:v>-8.6040000000000005E-3</c:v>
                </c:pt>
                <c:pt idx="23786">
                  <c:v>-8.5979999999999997E-3</c:v>
                </c:pt>
                <c:pt idx="23787">
                  <c:v>-8.5909999999999997E-3</c:v>
                </c:pt>
                <c:pt idx="23788">
                  <c:v>-8.5839999999999996E-3</c:v>
                </c:pt>
                <c:pt idx="23789">
                  <c:v>-8.5710000000000005E-3</c:v>
                </c:pt>
                <c:pt idx="23790">
                  <c:v>-8.5649999999999997E-3</c:v>
                </c:pt>
                <c:pt idx="23791">
                  <c:v>-8.5579999999999996E-3</c:v>
                </c:pt>
                <c:pt idx="23792">
                  <c:v>-8.5509999999999996E-3</c:v>
                </c:pt>
                <c:pt idx="23793">
                  <c:v>-8.5450000000000005E-3</c:v>
                </c:pt>
                <c:pt idx="23794">
                  <c:v>-8.5450000000000005E-3</c:v>
                </c:pt>
                <c:pt idx="23795">
                  <c:v>-8.5380000000000005E-3</c:v>
                </c:pt>
                <c:pt idx="23796">
                  <c:v>-8.5319999999999997E-3</c:v>
                </c:pt>
                <c:pt idx="23797">
                  <c:v>-8.5319999999999997E-3</c:v>
                </c:pt>
                <c:pt idx="23798">
                  <c:v>-8.5249999999999996E-3</c:v>
                </c:pt>
                <c:pt idx="23799">
                  <c:v>-8.5249999999999996E-3</c:v>
                </c:pt>
                <c:pt idx="23800">
                  <c:v>-8.5249999999999996E-3</c:v>
                </c:pt>
                <c:pt idx="23801">
                  <c:v>-8.5190000000000005E-3</c:v>
                </c:pt>
                <c:pt idx="23802">
                  <c:v>-8.5190000000000005E-3</c:v>
                </c:pt>
                <c:pt idx="23803">
                  <c:v>-8.5249999999999996E-3</c:v>
                </c:pt>
                <c:pt idx="23804">
                  <c:v>-8.5249999999999996E-3</c:v>
                </c:pt>
                <c:pt idx="23805">
                  <c:v>-8.5249999999999996E-3</c:v>
                </c:pt>
                <c:pt idx="23806">
                  <c:v>-8.5319999999999997E-3</c:v>
                </c:pt>
                <c:pt idx="23807">
                  <c:v>-8.5319999999999997E-3</c:v>
                </c:pt>
                <c:pt idx="23808">
                  <c:v>-8.5319999999999997E-3</c:v>
                </c:pt>
                <c:pt idx="23809">
                  <c:v>-8.5380000000000005E-3</c:v>
                </c:pt>
                <c:pt idx="23810">
                  <c:v>-8.5380000000000005E-3</c:v>
                </c:pt>
                <c:pt idx="23811">
                  <c:v>-8.5380000000000005E-3</c:v>
                </c:pt>
                <c:pt idx="23812">
                  <c:v>-8.5450000000000005E-3</c:v>
                </c:pt>
                <c:pt idx="23813">
                  <c:v>-8.5450000000000005E-3</c:v>
                </c:pt>
                <c:pt idx="23814">
                  <c:v>-8.5450000000000005E-3</c:v>
                </c:pt>
                <c:pt idx="23815">
                  <c:v>-8.5509999999999996E-3</c:v>
                </c:pt>
                <c:pt idx="23816">
                  <c:v>-8.5509999999999996E-3</c:v>
                </c:pt>
                <c:pt idx="23817">
                  <c:v>-8.5509999999999996E-3</c:v>
                </c:pt>
                <c:pt idx="23818">
                  <c:v>-8.5509999999999996E-3</c:v>
                </c:pt>
                <c:pt idx="23819">
                  <c:v>-8.5509999999999996E-3</c:v>
                </c:pt>
                <c:pt idx="23820">
                  <c:v>-8.5509999999999996E-3</c:v>
                </c:pt>
                <c:pt idx="23821">
                  <c:v>-8.5450000000000005E-3</c:v>
                </c:pt>
                <c:pt idx="23822">
                  <c:v>-8.5450000000000005E-3</c:v>
                </c:pt>
                <c:pt idx="23823">
                  <c:v>-8.5380000000000005E-3</c:v>
                </c:pt>
                <c:pt idx="23824">
                  <c:v>-8.5380000000000005E-3</c:v>
                </c:pt>
                <c:pt idx="23825">
                  <c:v>-8.5380000000000005E-3</c:v>
                </c:pt>
                <c:pt idx="23826">
                  <c:v>-8.5319999999999997E-3</c:v>
                </c:pt>
                <c:pt idx="23827">
                  <c:v>-8.5319999999999997E-3</c:v>
                </c:pt>
                <c:pt idx="23828">
                  <c:v>-8.5249999999999996E-3</c:v>
                </c:pt>
                <c:pt idx="23829">
                  <c:v>-8.5249999999999996E-3</c:v>
                </c:pt>
                <c:pt idx="23830">
                  <c:v>-8.5190000000000005E-3</c:v>
                </c:pt>
                <c:pt idx="23831">
                  <c:v>-8.5190000000000005E-3</c:v>
                </c:pt>
                <c:pt idx="23832">
                  <c:v>-8.5190000000000005E-3</c:v>
                </c:pt>
                <c:pt idx="23833">
                  <c:v>-8.5120000000000005E-3</c:v>
                </c:pt>
                <c:pt idx="23834">
                  <c:v>-8.5120000000000005E-3</c:v>
                </c:pt>
                <c:pt idx="23835">
                  <c:v>-8.5120000000000005E-3</c:v>
                </c:pt>
                <c:pt idx="23836">
                  <c:v>-8.5120000000000005E-3</c:v>
                </c:pt>
                <c:pt idx="23837">
                  <c:v>-8.5120000000000005E-3</c:v>
                </c:pt>
                <c:pt idx="23838">
                  <c:v>-8.5120000000000005E-3</c:v>
                </c:pt>
                <c:pt idx="23839">
                  <c:v>-8.5120000000000005E-3</c:v>
                </c:pt>
                <c:pt idx="23840">
                  <c:v>-8.5190000000000005E-3</c:v>
                </c:pt>
                <c:pt idx="23841">
                  <c:v>-8.5190000000000005E-3</c:v>
                </c:pt>
                <c:pt idx="23842">
                  <c:v>-8.5190000000000005E-3</c:v>
                </c:pt>
                <c:pt idx="23843">
                  <c:v>-8.5249999999999996E-3</c:v>
                </c:pt>
                <c:pt idx="23844">
                  <c:v>-8.5249999999999996E-3</c:v>
                </c:pt>
                <c:pt idx="23845">
                  <c:v>-8.5319999999999997E-3</c:v>
                </c:pt>
                <c:pt idx="23846">
                  <c:v>-8.5319999999999997E-3</c:v>
                </c:pt>
                <c:pt idx="23847">
                  <c:v>-8.5380000000000005E-3</c:v>
                </c:pt>
                <c:pt idx="23848">
                  <c:v>-8.5380000000000005E-3</c:v>
                </c:pt>
                <c:pt idx="23849">
                  <c:v>-8.5380000000000005E-3</c:v>
                </c:pt>
                <c:pt idx="23850">
                  <c:v>-8.5450000000000005E-3</c:v>
                </c:pt>
                <c:pt idx="23851">
                  <c:v>-8.5450000000000005E-3</c:v>
                </c:pt>
                <c:pt idx="23852">
                  <c:v>-8.5509999999999996E-3</c:v>
                </c:pt>
                <c:pt idx="23853">
                  <c:v>-8.5509999999999996E-3</c:v>
                </c:pt>
                <c:pt idx="23854">
                  <c:v>-8.5509999999999996E-3</c:v>
                </c:pt>
                <c:pt idx="23855">
                  <c:v>-8.5509999999999996E-3</c:v>
                </c:pt>
                <c:pt idx="23856">
                  <c:v>-8.5509999999999996E-3</c:v>
                </c:pt>
                <c:pt idx="23857">
                  <c:v>-8.5509999999999996E-3</c:v>
                </c:pt>
                <c:pt idx="23858">
                  <c:v>-8.5509999999999996E-3</c:v>
                </c:pt>
                <c:pt idx="23859">
                  <c:v>-8.5509999999999996E-3</c:v>
                </c:pt>
                <c:pt idx="23860">
                  <c:v>-8.5450000000000005E-3</c:v>
                </c:pt>
                <c:pt idx="23861">
                  <c:v>-8.5450000000000005E-3</c:v>
                </c:pt>
                <c:pt idx="23862">
                  <c:v>-8.5450000000000005E-3</c:v>
                </c:pt>
                <c:pt idx="23863">
                  <c:v>-8.5380000000000005E-3</c:v>
                </c:pt>
                <c:pt idx="23864">
                  <c:v>-8.5380000000000005E-3</c:v>
                </c:pt>
                <c:pt idx="23865">
                  <c:v>-8.5380000000000005E-3</c:v>
                </c:pt>
                <c:pt idx="23866">
                  <c:v>-8.5380000000000005E-3</c:v>
                </c:pt>
                <c:pt idx="23867">
                  <c:v>-8.5319999999999997E-3</c:v>
                </c:pt>
                <c:pt idx="23868">
                  <c:v>-8.5319999999999997E-3</c:v>
                </c:pt>
                <c:pt idx="23869">
                  <c:v>-8.5319999999999997E-3</c:v>
                </c:pt>
                <c:pt idx="23870">
                  <c:v>-8.5319999999999997E-3</c:v>
                </c:pt>
                <c:pt idx="23871">
                  <c:v>-8.5319999999999997E-3</c:v>
                </c:pt>
                <c:pt idx="23872">
                  <c:v>-8.5319999999999997E-3</c:v>
                </c:pt>
                <c:pt idx="23873">
                  <c:v>-8.5319999999999997E-3</c:v>
                </c:pt>
                <c:pt idx="23874">
                  <c:v>-8.5380000000000005E-3</c:v>
                </c:pt>
                <c:pt idx="23875">
                  <c:v>-8.5380000000000005E-3</c:v>
                </c:pt>
                <c:pt idx="23876">
                  <c:v>-8.5380000000000005E-3</c:v>
                </c:pt>
                <c:pt idx="23877">
                  <c:v>-8.5450000000000005E-3</c:v>
                </c:pt>
                <c:pt idx="23878">
                  <c:v>-8.5450000000000005E-3</c:v>
                </c:pt>
                <c:pt idx="23879">
                  <c:v>-8.5509999999999996E-3</c:v>
                </c:pt>
                <c:pt idx="23880">
                  <c:v>-8.5509999999999996E-3</c:v>
                </c:pt>
                <c:pt idx="23881">
                  <c:v>-8.5579999999999996E-3</c:v>
                </c:pt>
                <c:pt idx="23882">
                  <c:v>-8.5579999999999996E-3</c:v>
                </c:pt>
                <c:pt idx="23883">
                  <c:v>-8.5649999999999997E-3</c:v>
                </c:pt>
                <c:pt idx="23884">
                  <c:v>-8.5649999999999997E-3</c:v>
                </c:pt>
                <c:pt idx="23885">
                  <c:v>-8.5710000000000005E-3</c:v>
                </c:pt>
                <c:pt idx="23886">
                  <c:v>-8.5710000000000005E-3</c:v>
                </c:pt>
                <c:pt idx="23887">
                  <c:v>-8.5710000000000005E-3</c:v>
                </c:pt>
                <c:pt idx="23888">
                  <c:v>-8.5780000000000006E-3</c:v>
                </c:pt>
                <c:pt idx="23889">
                  <c:v>-8.5780000000000006E-3</c:v>
                </c:pt>
                <c:pt idx="23890">
                  <c:v>-8.5780000000000006E-3</c:v>
                </c:pt>
                <c:pt idx="23891">
                  <c:v>-8.5780000000000006E-3</c:v>
                </c:pt>
                <c:pt idx="23892">
                  <c:v>-8.5780000000000006E-3</c:v>
                </c:pt>
                <c:pt idx="23893">
                  <c:v>-8.5780000000000006E-3</c:v>
                </c:pt>
                <c:pt idx="23894">
                  <c:v>-8.5780000000000006E-3</c:v>
                </c:pt>
                <c:pt idx="23895">
                  <c:v>-8.5710000000000005E-3</c:v>
                </c:pt>
                <c:pt idx="23896">
                  <c:v>-8.5710000000000005E-3</c:v>
                </c:pt>
                <c:pt idx="23897">
                  <c:v>-8.5649999999999997E-3</c:v>
                </c:pt>
                <c:pt idx="23898">
                  <c:v>-8.5649999999999997E-3</c:v>
                </c:pt>
                <c:pt idx="23899">
                  <c:v>-8.5579999999999996E-3</c:v>
                </c:pt>
                <c:pt idx="23900">
                  <c:v>-8.5579999999999996E-3</c:v>
                </c:pt>
                <c:pt idx="23901">
                  <c:v>-8.5509999999999996E-3</c:v>
                </c:pt>
                <c:pt idx="23902">
                  <c:v>-8.5509999999999996E-3</c:v>
                </c:pt>
                <c:pt idx="23903">
                  <c:v>-8.5450000000000005E-3</c:v>
                </c:pt>
                <c:pt idx="23904">
                  <c:v>-8.5380000000000005E-3</c:v>
                </c:pt>
                <c:pt idx="23905">
                  <c:v>-8.5319999999999997E-3</c:v>
                </c:pt>
                <c:pt idx="23906">
                  <c:v>-8.5319999999999997E-3</c:v>
                </c:pt>
                <c:pt idx="23907">
                  <c:v>-8.5249999999999996E-3</c:v>
                </c:pt>
                <c:pt idx="23908">
                  <c:v>-8.5249999999999996E-3</c:v>
                </c:pt>
                <c:pt idx="23909">
                  <c:v>-8.5190000000000005E-3</c:v>
                </c:pt>
                <c:pt idx="23910">
                  <c:v>-8.5120000000000005E-3</c:v>
                </c:pt>
                <c:pt idx="23911">
                  <c:v>-8.5120000000000005E-3</c:v>
                </c:pt>
                <c:pt idx="23912">
                  <c:v>-8.5050000000000004E-3</c:v>
                </c:pt>
                <c:pt idx="23913">
                  <c:v>-8.5050000000000004E-3</c:v>
                </c:pt>
                <c:pt idx="23914">
                  <c:v>-8.4989999999999996E-3</c:v>
                </c:pt>
                <c:pt idx="23915">
                  <c:v>-8.4989999999999996E-3</c:v>
                </c:pt>
                <c:pt idx="23916">
                  <c:v>-8.4989999999999996E-3</c:v>
                </c:pt>
                <c:pt idx="23917">
                  <c:v>-8.4919999999999995E-3</c:v>
                </c:pt>
                <c:pt idx="23918">
                  <c:v>-8.4919999999999995E-3</c:v>
                </c:pt>
                <c:pt idx="23919">
                  <c:v>-8.4919999999999995E-3</c:v>
                </c:pt>
                <c:pt idx="23920">
                  <c:v>-8.4860000000000005E-3</c:v>
                </c:pt>
                <c:pt idx="23921">
                  <c:v>-8.4860000000000005E-3</c:v>
                </c:pt>
                <c:pt idx="23922">
                  <c:v>-8.4860000000000005E-3</c:v>
                </c:pt>
                <c:pt idx="23923">
                  <c:v>-8.4790000000000004E-3</c:v>
                </c:pt>
                <c:pt idx="23924">
                  <c:v>-8.4790000000000004E-3</c:v>
                </c:pt>
                <c:pt idx="23925">
                  <c:v>-8.4790000000000004E-3</c:v>
                </c:pt>
                <c:pt idx="23926">
                  <c:v>-8.4790000000000004E-3</c:v>
                </c:pt>
                <c:pt idx="23927">
                  <c:v>-8.4720000000000004E-3</c:v>
                </c:pt>
                <c:pt idx="23928">
                  <c:v>-8.4720000000000004E-3</c:v>
                </c:pt>
                <c:pt idx="23929">
                  <c:v>-8.4720000000000004E-3</c:v>
                </c:pt>
                <c:pt idx="23930">
                  <c:v>-8.4720000000000004E-3</c:v>
                </c:pt>
                <c:pt idx="23931">
                  <c:v>-8.4720000000000004E-3</c:v>
                </c:pt>
                <c:pt idx="23932">
                  <c:v>-8.4720000000000004E-3</c:v>
                </c:pt>
                <c:pt idx="23933">
                  <c:v>-8.4720000000000004E-3</c:v>
                </c:pt>
                <c:pt idx="23934">
                  <c:v>-8.4720000000000004E-3</c:v>
                </c:pt>
                <c:pt idx="23935">
                  <c:v>-8.4720000000000004E-3</c:v>
                </c:pt>
                <c:pt idx="23936">
                  <c:v>-8.4720000000000004E-3</c:v>
                </c:pt>
                <c:pt idx="23937">
                  <c:v>-8.4720000000000004E-3</c:v>
                </c:pt>
                <c:pt idx="23938">
                  <c:v>-8.4790000000000004E-3</c:v>
                </c:pt>
                <c:pt idx="23939">
                  <c:v>-8.4790000000000004E-3</c:v>
                </c:pt>
                <c:pt idx="23940">
                  <c:v>-8.4860000000000005E-3</c:v>
                </c:pt>
                <c:pt idx="23941">
                  <c:v>-8.4860000000000005E-3</c:v>
                </c:pt>
                <c:pt idx="23942">
                  <c:v>-8.4919999999999995E-3</c:v>
                </c:pt>
                <c:pt idx="23943">
                  <c:v>-8.4919999999999995E-3</c:v>
                </c:pt>
                <c:pt idx="23944">
                  <c:v>-8.4989999999999996E-3</c:v>
                </c:pt>
                <c:pt idx="23945">
                  <c:v>-8.5050000000000004E-3</c:v>
                </c:pt>
                <c:pt idx="23946">
                  <c:v>-8.5050000000000004E-3</c:v>
                </c:pt>
                <c:pt idx="23947">
                  <c:v>-8.5120000000000005E-3</c:v>
                </c:pt>
                <c:pt idx="23948">
                  <c:v>-8.5190000000000005E-3</c:v>
                </c:pt>
                <c:pt idx="23949">
                  <c:v>-8.5249999999999996E-3</c:v>
                </c:pt>
                <c:pt idx="23950">
                  <c:v>-8.5319999999999997E-3</c:v>
                </c:pt>
                <c:pt idx="23951">
                  <c:v>-8.5319999999999997E-3</c:v>
                </c:pt>
                <c:pt idx="23952">
                  <c:v>-8.5380000000000005E-3</c:v>
                </c:pt>
                <c:pt idx="23953">
                  <c:v>-8.5380000000000005E-3</c:v>
                </c:pt>
                <c:pt idx="23954">
                  <c:v>-8.5450000000000005E-3</c:v>
                </c:pt>
                <c:pt idx="23955">
                  <c:v>-8.5450000000000005E-3</c:v>
                </c:pt>
                <c:pt idx="23956">
                  <c:v>-8.5450000000000005E-3</c:v>
                </c:pt>
                <c:pt idx="23957">
                  <c:v>-8.5450000000000005E-3</c:v>
                </c:pt>
                <c:pt idx="23958">
                  <c:v>-8.5450000000000005E-3</c:v>
                </c:pt>
                <c:pt idx="23959">
                  <c:v>-8.5450000000000005E-3</c:v>
                </c:pt>
                <c:pt idx="23960">
                  <c:v>-8.5380000000000005E-3</c:v>
                </c:pt>
                <c:pt idx="23961">
                  <c:v>-8.5380000000000005E-3</c:v>
                </c:pt>
                <c:pt idx="23962">
                  <c:v>-8.5319999999999997E-3</c:v>
                </c:pt>
                <c:pt idx="23963">
                  <c:v>-8.5249999999999996E-3</c:v>
                </c:pt>
                <c:pt idx="23964">
                  <c:v>-8.5190000000000005E-3</c:v>
                </c:pt>
                <c:pt idx="23965">
                  <c:v>-8.5120000000000005E-3</c:v>
                </c:pt>
                <c:pt idx="23966">
                  <c:v>-8.5120000000000005E-3</c:v>
                </c:pt>
                <c:pt idx="23967">
                  <c:v>-8.4989999999999996E-3</c:v>
                </c:pt>
                <c:pt idx="23968">
                  <c:v>-8.4919999999999995E-3</c:v>
                </c:pt>
                <c:pt idx="23969">
                  <c:v>-8.4860000000000005E-3</c:v>
                </c:pt>
                <c:pt idx="23970">
                  <c:v>-8.4790000000000004E-3</c:v>
                </c:pt>
                <c:pt idx="23971">
                  <c:v>-8.4720000000000004E-3</c:v>
                </c:pt>
                <c:pt idx="23972">
                  <c:v>-8.4659999999999996E-3</c:v>
                </c:pt>
                <c:pt idx="23973">
                  <c:v>-8.4589999999999995E-3</c:v>
                </c:pt>
                <c:pt idx="23974">
                  <c:v>-8.4530000000000004E-3</c:v>
                </c:pt>
                <c:pt idx="23975">
                  <c:v>-8.4460000000000004E-3</c:v>
                </c:pt>
                <c:pt idx="23976">
                  <c:v>-8.4460000000000004E-3</c:v>
                </c:pt>
                <c:pt idx="23977">
                  <c:v>-8.4390000000000003E-3</c:v>
                </c:pt>
                <c:pt idx="23978">
                  <c:v>-8.4390000000000003E-3</c:v>
                </c:pt>
                <c:pt idx="23979">
                  <c:v>-8.4329999999999995E-3</c:v>
                </c:pt>
                <c:pt idx="23980">
                  <c:v>-8.4329999999999995E-3</c:v>
                </c:pt>
                <c:pt idx="23981">
                  <c:v>-8.4329999999999995E-3</c:v>
                </c:pt>
                <c:pt idx="23982">
                  <c:v>-8.4329999999999995E-3</c:v>
                </c:pt>
                <c:pt idx="23983">
                  <c:v>-8.4329999999999995E-3</c:v>
                </c:pt>
                <c:pt idx="23984">
                  <c:v>-8.4390000000000003E-3</c:v>
                </c:pt>
                <c:pt idx="23985">
                  <c:v>-8.4390000000000003E-3</c:v>
                </c:pt>
                <c:pt idx="23986">
                  <c:v>-8.4390000000000003E-3</c:v>
                </c:pt>
                <c:pt idx="23987">
                  <c:v>-8.4460000000000004E-3</c:v>
                </c:pt>
                <c:pt idx="23988">
                  <c:v>-8.4460000000000004E-3</c:v>
                </c:pt>
                <c:pt idx="23989">
                  <c:v>-8.4460000000000004E-3</c:v>
                </c:pt>
                <c:pt idx="23990">
                  <c:v>-8.4530000000000004E-3</c:v>
                </c:pt>
                <c:pt idx="23991">
                  <c:v>-8.4530000000000004E-3</c:v>
                </c:pt>
                <c:pt idx="23992">
                  <c:v>-8.4530000000000004E-3</c:v>
                </c:pt>
                <c:pt idx="23993">
                  <c:v>-8.4530000000000004E-3</c:v>
                </c:pt>
                <c:pt idx="23994">
                  <c:v>-8.4589999999999995E-3</c:v>
                </c:pt>
                <c:pt idx="23995">
                  <c:v>-8.4589999999999995E-3</c:v>
                </c:pt>
                <c:pt idx="23996">
                  <c:v>-8.4589999999999995E-3</c:v>
                </c:pt>
                <c:pt idx="23997">
                  <c:v>-8.4530000000000004E-3</c:v>
                </c:pt>
                <c:pt idx="23998">
                  <c:v>-8.4530000000000004E-3</c:v>
                </c:pt>
                <c:pt idx="23999">
                  <c:v>-8.4530000000000004E-3</c:v>
                </c:pt>
                <c:pt idx="24000">
                  <c:v>-8.4460000000000004E-3</c:v>
                </c:pt>
                <c:pt idx="24001">
                  <c:v>-8.4460000000000004E-3</c:v>
                </c:pt>
                <c:pt idx="24002">
                  <c:v>-8.4460000000000004E-3</c:v>
                </c:pt>
                <c:pt idx="24003">
                  <c:v>-8.4390000000000003E-3</c:v>
                </c:pt>
                <c:pt idx="24004">
                  <c:v>-8.4390000000000003E-3</c:v>
                </c:pt>
                <c:pt idx="24005">
                  <c:v>-8.4329999999999995E-3</c:v>
                </c:pt>
                <c:pt idx="24006">
                  <c:v>-8.4259999999999995E-3</c:v>
                </c:pt>
                <c:pt idx="24007">
                  <c:v>-8.4259999999999995E-3</c:v>
                </c:pt>
                <c:pt idx="24008">
                  <c:v>-8.4259999999999995E-3</c:v>
                </c:pt>
                <c:pt idx="24009">
                  <c:v>-8.4200000000000004E-3</c:v>
                </c:pt>
                <c:pt idx="24010">
                  <c:v>-8.4200000000000004E-3</c:v>
                </c:pt>
                <c:pt idx="24011">
                  <c:v>-8.4200000000000004E-3</c:v>
                </c:pt>
                <c:pt idx="24012">
                  <c:v>-8.4200000000000004E-3</c:v>
                </c:pt>
                <c:pt idx="24013">
                  <c:v>-8.4200000000000004E-3</c:v>
                </c:pt>
                <c:pt idx="24014">
                  <c:v>-8.4200000000000004E-3</c:v>
                </c:pt>
                <c:pt idx="24015">
                  <c:v>-8.4259999999999995E-3</c:v>
                </c:pt>
                <c:pt idx="24016">
                  <c:v>-8.4259999999999995E-3</c:v>
                </c:pt>
                <c:pt idx="24017">
                  <c:v>-8.4259999999999995E-3</c:v>
                </c:pt>
                <c:pt idx="24018">
                  <c:v>-8.4329999999999995E-3</c:v>
                </c:pt>
                <c:pt idx="24019">
                  <c:v>-8.4390000000000003E-3</c:v>
                </c:pt>
                <c:pt idx="24020">
                  <c:v>-8.4460000000000004E-3</c:v>
                </c:pt>
                <c:pt idx="24021">
                  <c:v>-8.4460000000000004E-3</c:v>
                </c:pt>
                <c:pt idx="24022">
                  <c:v>-8.4530000000000004E-3</c:v>
                </c:pt>
                <c:pt idx="24023">
                  <c:v>-8.4589999999999995E-3</c:v>
                </c:pt>
                <c:pt idx="24024">
                  <c:v>-8.4659999999999996E-3</c:v>
                </c:pt>
                <c:pt idx="24025">
                  <c:v>-8.4659999999999996E-3</c:v>
                </c:pt>
                <c:pt idx="24026">
                  <c:v>-8.4720000000000004E-3</c:v>
                </c:pt>
                <c:pt idx="24027">
                  <c:v>-8.4720000000000004E-3</c:v>
                </c:pt>
                <c:pt idx="24028">
                  <c:v>-8.4790000000000004E-3</c:v>
                </c:pt>
                <c:pt idx="24029">
                  <c:v>-8.4790000000000004E-3</c:v>
                </c:pt>
                <c:pt idx="24030">
                  <c:v>-8.4790000000000004E-3</c:v>
                </c:pt>
                <c:pt idx="24031">
                  <c:v>-8.4790000000000004E-3</c:v>
                </c:pt>
                <c:pt idx="24032">
                  <c:v>-8.4790000000000004E-3</c:v>
                </c:pt>
                <c:pt idx="24033">
                  <c:v>-8.4720000000000004E-3</c:v>
                </c:pt>
                <c:pt idx="24034">
                  <c:v>-8.4720000000000004E-3</c:v>
                </c:pt>
                <c:pt idx="24035">
                  <c:v>-8.4659999999999996E-3</c:v>
                </c:pt>
                <c:pt idx="24036">
                  <c:v>-8.4659999999999996E-3</c:v>
                </c:pt>
                <c:pt idx="24037">
                  <c:v>-8.4589999999999995E-3</c:v>
                </c:pt>
                <c:pt idx="24038">
                  <c:v>-8.4530000000000004E-3</c:v>
                </c:pt>
                <c:pt idx="24039">
                  <c:v>-8.4390000000000003E-3</c:v>
                </c:pt>
                <c:pt idx="24040">
                  <c:v>-8.4329999999999995E-3</c:v>
                </c:pt>
                <c:pt idx="24041">
                  <c:v>-8.4259999999999995E-3</c:v>
                </c:pt>
                <c:pt idx="24042">
                  <c:v>-8.4200000000000004E-3</c:v>
                </c:pt>
                <c:pt idx="24043">
                  <c:v>-8.4130000000000003E-3</c:v>
                </c:pt>
                <c:pt idx="24044">
                  <c:v>-8.4069999999999995E-3</c:v>
                </c:pt>
                <c:pt idx="24045">
                  <c:v>-8.3929999999999994E-3</c:v>
                </c:pt>
                <c:pt idx="24046">
                  <c:v>-8.3929999999999994E-3</c:v>
                </c:pt>
                <c:pt idx="24047">
                  <c:v>-8.3870000000000004E-3</c:v>
                </c:pt>
                <c:pt idx="24048">
                  <c:v>-8.3800000000000003E-3</c:v>
                </c:pt>
                <c:pt idx="24049">
                  <c:v>-8.3739999999999995E-3</c:v>
                </c:pt>
                <c:pt idx="24050">
                  <c:v>-8.3739999999999995E-3</c:v>
                </c:pt>
                <c:pt idx="24051">
                  <c:v>-8.3739999999999995E-3</c:v>
                </c:pt>
                <c:pt idx="24052">
                  <c:v>-8.3669999999999994E-3</c:v>
                </c:pt>
                <c:pt idx="24053">
                  <c:v>-8.3669999999999994E-3</c:v>
                </c:pt>
                <c:pt idx="24054">
                  <c:v>-8.3669999999999994E-3</c:v>
                </c:pt>
                <c:pt idx="24055">
                  <c:v>-8.3739999999999995E-3</c:v>
                </c:pt>
                <c:pt idx="24056">
                  <c:v>-8.3739999999999995E-3</c:v>
                </c:pt>
                <c:pt idx="24057">
                  <c:v>-8.3739999999999995E-3</c:v>
                </c:pt>
                <c:pt idx="24058">
                  <c:v>-8.3800000000000003E-3</c:v>
                </c:pt>
                <c:pt idx="24059">
                  <c:v>-8.3800000000000003E-3</c:v>
                </c:pt>
                <c:pt idx="24060">
                  <c:v>-8.3870000000000004E-3</c:v>
                </c:pt>
                <c:pt idx="24061">
                  <c:v>-8.3929999999999994E-3</c:v>
                </c:pt>
                <c:pt idx="24062">
                  <c:v>-8.3929999999999994E-3</c:v>
                </c:pt>
                <c:pt idx="24063">
                  <c:v>-8.3999999999999995E-3</c:v>
                </c:pt>
                <c:pt idx="24064">
                  <c:v>-8.3999999999999995E-3</c:v>
                </c:pt>
                <c:pt idx="24065">
                  <c:v>-8.4069999999999995E-3</c:v>
                </c:pt>
                <c:pt idx="24066">
                  <c:v>-8.4069999999999995E-3</c:v>
                </c:pt>
                <c:pt idx="24067">
                  <c:v>-8.4130000000000003E-3</c:v>
                </c:pt>
                <c:pt idx="24068">
                  <c:v>-8.4130000000000003E-3</c:v>
                </c:pt>
                <c:pt idx="24069">
                  <c:v>-8.4130000000000003E-3</c:v>
                </c:pt>
                <c:pt idx="24070">
                  <c:v>-8.4130000000000003E-3</c:v>
                </c:pt>
                <c:pt idx="24071">
                  <c:v>-8.4069999999999995E-3</c:v>
                </c:pt>
                <c:pt idx="24072">
                  <c:v>-8.4069999999999995E-3</c:v>
                </c:pt>
                <c:pt idx="24073">
                  <c:v>-8.3999999999999995E-3</c:v>
                </c:pt>
                <c:pt idx="24074">
                  <c:v>-8.3999999999999995E-3</c:v>
                </c:pt>
                <c:pt idx="24075">
                  <c:v>-8.3929999999999994E-3</c:v>
                </c:pt>
                <c:pt idx="24076">
                  <c:v>-8.3929999999999994E-3</c:v>
                </c:pt>
                <c:pt idx="24077">
                  <c:v>-8.3870000000000004E-3</c:v>
                </c:pt>
                <c:pt idx="24078">
                  <c:v>-8.3800000000000003E-3</c:v>
                </c:pt>
                <c:pt idx="24079">
                  <c:v>-8.3739999999999995E-3</c:v>
                </c:pt>
                <c:pt idx="24080">
                  <c:v>-8.3669999999999994E-3</c:v>
                </c:pt>
                <c:pt idx="24081">
                  <c:v>-8.3599999999999994E-3</c:v>
                </c:pt>
                <c:pt idx="24082">
                  <c:v>-8.3540000000000003E-3</c:v>
                </c:pt>
                <c:pt idx="24083">
                  <c:v>-8.3470000000000003E-3</c:v>
                </c:pt>
                <c:pt idx="24084">
                  <c:v>-8.3409999999999995E-3</c:v>
                </c:pt>
                <c:pt idx="24085">
                  <c:v>-8.3339999999999994E-3</c:v>
                </c:pt>
                <c:pt idx="24086">
                  <c:v>-8.3339999999999994E-3</c:v>
                </c:pt>
                <c:pt idx="24087">
                  <c:v>-8.3269999999999993E-3</c:v>
                </c:pt>
                <c:pt idx="24088">
                  <c:v>-8.3269999999999993E-3</c:v>
                </c:pt>
                <c:pt idx="24089">
                  <c:v>-8.3210000000000003E-3</c:v>
                </c:pt>
                <c:pt idx="24090">
                  <c:v>-8.3210000000000003E-3</c:v>
                </c:pt>
                <c:pt idx="24091">
                  <c:v>-8.3210000000000003E-3</c:v>
                </c:pt>
                <c:pt idx="24092">
                  <c:v>-8.3210000000000003E-3</c:v>
                </c:pt>
                <c:pt idx="24093">
                  <c:v>-8.3210000000000003E-3</c:v>
                </c:pt>
                <c:pt idx="24094">
                  <c:v>-8.3210000000000003E-3</c:v>
                </c:pt>
                <c:pt idx="24095">
                  <c:v>-8.3210000000000003E-3</c:v>
                </c:pt>
                <c:pt idx="24096">
                  <c:v>-8.3269999999999993E-3</c:v>
                </c:pt>
                <c:pt idx="24097">
                  <c:v>-8.3269999999999993E-3</c:v>
                </c:pt>
                <c:pt idx="24098">
                  <c:v>-8.3339999999999994E-3</c:v>
                </c:pt>
                <c:pt idx="24099">
                  <c:v>-8.3339999999999994E-3</c:v>
                </c:pt>
                <c:pt idx="24100">
                  <c:v>-8.3409999999999995E-3</c:v>
                </c:pt>
                <c:pt idx="24101">
                  <c:v>-8.3409999999999995E-3</c:v>
                </c:pt>
                <c:pt idx="24102">
                  <c:v>-8.3470000000000003E-3</c:v>
                </c:pt>
                <c:pt idx="24103">
                  <c:v>-8.3470000000000003E-3</c:v>
                </c:pt>
                <c:pt idx="24104">
                  <c:v>-8.3540000000000003E-3</c:v>
                </c:pt>
                <c:pt idx="24105">
                  <c:v>-8.3540000000000003E-3</c:v>
                </c:pt>
                <c:pt idx="24106">
                  <c:v>-8.3599999999999994E-3</c:v>
                </c:pt>
                <c:pt idx="24107">
                  <c:v>-8.3599999999999994E-3</c:v>
                </c:pt>
                <c:pt idx="24108">
                  <c:v>-8.3669999999999994E-3</c:v>
                </c:pt>
                <c:pt idx="24109">
                  <c:v>-8.3669999999999994E-3</c:v>
                </c:pt>
                <c:pt idx="24110">
                  <c:v>-8.3669999999999994E-3</c:v>
                </c:pt>
                <c:pt idx="24111">
                  <c:v>-8.3669999999999994E-3</c:v>
                </c:pt>
                <c:pt idx="24112">
                  <c:v>-8.3669999999999994E-3</c:v>
                </c:pt>
                <c:pt idx="24113">
                  <c:v>-8.3669999999999994E-3</c:v>
                </c:pt>
                <c:pt idx="24114">
                  <c:v>-8.3669999999999994E-3</c:v>
                </c:pt>
                <c:pt idx="24115">
                  <c:v>-8.3599999999999994E-3</c:v>
                </c:pt>
                <c:pt idx="24116">
                  <c:v>-8.3599999999999994E-3</c:v>
                </c:pt>
                <c:pt idx="24117">
                  <c:v>-8.3599999999999994E-3</c:v>
                </c:pt>
                <c:pt idx="24118">
                  <c:v>-8.3540000000000003E-3</c:v>
                </c:pt>
                <c:pt idx="24119">
                  <c:v>-8.3540000000000003E-3</c:v>
                </c:pt>
                <c:pt idx="24120">
                  <c:v>-8.3540000000000003E-3</c:v>
                </c:pt>
                <c:pt idx="24121">
                  <c:v>-8.3470000000000003E-3</c:v>
                </c:pt>
                <c:pt idx="24122">
                  <c:v>-8.3409999999999995E-3</c:v>
                </c:pt>
                <c:pt idx="24123">
                  <c:v>-8.3409999999999995E-3</c:v>
                </c:pt>
                <c:pt idx="24124">
                  <c:v>-8.3409999999999995E-3</c:v>
                </c:pt>
                <c:pt idx="24125">
                  <c:v>-8.3339999999999994E-3</c:v>
                </c:pt>
                <c:pt idx="24126">
                  <c:v>-8.3339999999999994E-3</c:v>
                </c:pt>
                <c:pt idx="24127">
                  <c:v>-8.3269999999999993E-3</c:v>
                </c:pt>
                <c:pt idx="24128">
                  <c:v>-8.3269999999999993E-3</c:v>
                </c:pt>
                <c:pt idx="24129">
                  <c:v>-8.3269999999999993E-3</c:v>
                </c:pt>
                <c:pt idx="24130">
                  <c:v>-8.3269999999999993E-3</c:v>
                </c:pt>
                <c:pt idx="24131">
                  <c:v>-8.3269999999999993E-3</c:v>
                </c:pt>
                <c:pt idx="24132">
                  <c:v>-8.3269999999999993E-3</c:v>
                </c:pt>
                <c:pt idx="24133">
                  <c:v>-8.3269999999999993E-3</c:v>
                </c:pt>
                <c:pt idx="24134">
                  <c:v>-8.3269999999999993E-3</c:v>
                </c:pt>
                <c:pt idx="24135">
                  <c:v>-8.3269999999999993E-3</c:v>
                </c:pt>
                <c:pt idx="24136">
                  <c:v>-8.3339999999999994E-3</c:v>
                </c:pt>
                <c:pt idx="24137">
                  <c:v>-8.3339999999999994E-3</c:v>
                </c:pt>
                <c:pt idx="24138">
                  <c:v>-8.3409999999999995E-3</c:v>
                </c:pt>
                <c:pt idx="24139">
                  <c:v>-8.3409999999999995E-3</c:v>
                </c:pt>
                <c:pt idx="24140">
                  <c:v>-8.3470000000000003E-3</c:v>
                </c:pt>
                <c:pt idx="24141">
                  <c:v>-8.3470000000000003E-3</c:v>
                </c:pt>
                <c:pt idx="24142">
                  <c:v>-8.3540000000000003E-3</c:v>
                </c:pt>
                <c:pt idx="24143">
                  <c:v>-8.3599999999999994E-3</c:v>
                </c:pt>
                <c:pt idx="24144">
                  <c:v>-8.3599999999999994E-3</c:v>
                </c:pt>
                <c:pt idx="24145">
                  <c:v>-8.3669999999999994E-3</c:v>
                </c:pt>
                <c:pt idx="24146">
                  <c:v>-8.3669999999999994E-3</c:v>
                </c:pt>
                <c:pt idx="24147">
                  <c:v>-8.3739999999999995E-3</c:v>
                </c:pt>
                <c:pt idx="24148">
                  <c:v>-8.3739999999999995E-3</c:v>
                </c:pt>
                <c:pt idx="24149">
                  <c:v>-8.3739999999999995E-3</c:v>
                </c:pt>
                <c:pt idx="24150">
                  <c:v>-8.3739999999999995E-3</c:v>
                </c:pt>
                <c:pt idx="24151">
                  <c:v>-8.3739999999999995E-3</c:v>
                </c:pt>
                <c:pt idx="24152">
                  <c:v>-8.3800000000000003E-3</c:v>
                </c:pt>
                <c:pt idx="24153">
                  <c:v>-8.3739999999999995E-3</c:v>
                </c:pt>
                <c:pt idx="24154">
                  <c:v>-8.3739999999999995E-3</c:v>
                </c:pt>
                <c:pt idx="24155">
                  <c:v>-8.3739999999999995E-3</c:v>
                </c:pt>
                <c:pt idx="24156">
                  <c:v>-8.3669999999999994E-3</c:v>
                </c:pt>
                <c:pt idx="24157">
                  <c:v>-8.3669999999999994E-3</c:v>
                </c:pt>
                <c:pt idx="24158">
                  <c:v>-8.3599999999999994E-3</c:v>
                </c:pt>
                <c:pt idx="24159">
                  <c:v>-8.3540000000000003E-3</c:v>
                </c:pt>
                <c:pt idx="24160">
                  <c:v>-8.3470000000000003E-3</c:v>
                </c:pt>
                <c:pt idx="24161">
                  <c:v>-8.3470000000000003E-3</c:v>
                </c:pt>
                <c:pt idx="24162">
                  <c:v>-8.3409999999999995E-3</c:v>
                </c:pt>
                <c:pt idx="24163">
                  <c:v>-8.3339999999999994E-3</c:v>
                </c:pt>
                <c:pt idx="24164">
                  <c:v>-8.3269999999999993E-3</c:v>
                </c:pt>
                <c:pt idx="24165">
                  <c:v>-8.3210000000000003E-3</c:v>
                </c:pt>
                <c:pt idx="24166">
                  <c:v>-8.3140000000000002E-3</c:v>
                </c:pt>
                <c:pt idx="24167">
                  <c:v>-8.3079999999999994E-3</c:v>
                </c:pt>
                <c:pt idx="24168">
                  <c:v>-8.3079999999999994E-3</c:v>
                </c:pt>
                <c:pt idx="24169">
                  <c:v>-8.3009999999999994E-3</c:v>
                </c:pt>
                <c:pt idx="24170">
                  <c:v>-8.2950000000000003E-3</c:v>
                </c:pt>
                <c:pt idx="24171">
                  <c:v>-8.2950000000000003E-3</c:v>
                </c:pt>
                <c:pt idx="24172">
                  <c:v>-8.2950000000000003E-3</c:v>
                </c:pt>
                <c:pt idx="24173">
                  <c:v>-8.2950000000000003E-3</c:v>
                </c:pt>
                <c:pt idx="24174">
                  <c:v>-8.2950000000000003E-3</c:v>
                </c:pt>
                <c:pt idx="24175">
                  <c:v>-8.2950000000000003E-3</c:v>
                </c:pt>
                <c:pt idx="24176">
                  <c:v>-8.2950000000000003E-3</c:v>
                </c:pt>
                <c:pt idx="24177">
                  <c:v>-8.2950000000000003E-3</c:v>
                </c:pt>
                <c:pt idx="24178">
                  <c:v>-8.3009999999999994E-3</c:v>
                </c:pt>
                <c:pt idx="24179">
                  <c:v>-8.3009999999999994E-3</c:v>
                </c:pt>
                <c:pt idx="24180">
                  <c:v>-8.3079999999999994E-3</c:v>
                </c:pt>
                <c:pt idx="24181">
                  <c:v>-8.3079999999999994E-3</c:v>
                </c:pt>
                <c:pt idx="24182">
                  <c:v>-8.3140000000000002E-3</c:v>
                </c:pt>
                <c:pt idx="24183">
                  <c:v>-8.3140000000000002E-3</c:v>
                </c:pt>
                <c:pt idx="24184">
                  <c:v>-8.3210000000000003E-3</c:v>
                </c:pt>
                <c:pt idx="24185">
                  <c:v>-8.3210000000000003E-3</c:v>
                </c:pt>
                <c:pt idx="24186">
                  <c:v>-8.3269999999999993E-3</c:v>
                </c:pt>
                <c:pt idx="24187">
                  <c:v>-8.3269999999999993E-3</c:v>
                </c:pt>
                <c:pt idx="24188">
                  <c:v>-8.3339999999999994E-3</c:v>
                </c:pt>
                <c:pt idx="24189">
                  <c:v>-8.3339999999999994E-3</c:v>
                </c:pt>
                <c:pt idx="24190">
                  <c:v>-8.3339999999999994E-3</c:v>
                </c:pt>
                <c:pt idx="24191">
                  <c:v>-8.3339999999999994E-3</c:v>
                </c:pt>
                <c:pt idx="24192">
                  <c:v>-8.3339999999999994E-3</c:v>
                </c:pt>
                <c:pt idx="24193">
                  <c:v>-8.3269999999999993E-3</c:v>
                </c:pt>
                <c:pt idx="24194">
                  <c:v>-8.3269999999999993E-3</c:v>
                </c:pt>
                <c:pt idx="24195">
                  <c:v>-8.3269999999999993E-3</c:v>
                </c:pt>
                <c:pt idx="24196">
                  <c:v>-8.3210000000000003E-3</c:v>
                </c:pt>
                <c:pt idx="24197">
                  <c:v>-8.3140000000000002E-3</c:v>
                </c:pt>
                <c:pt idx="24198">
                  <c:v>-8.3079999999999994E-3</c:v>
                </c:pt>
                <c:pt idx="24199">
                  <c:v>-8.3009999999999994E-3</c:v>
                </c:pt>
                <c:pt idx="24200">
                  <c:v>-8.2950000000000003E-3</c:v>
                </c:pt>
                <c:pt idx="24201">
                  <c:v>-8.2880000000000002E-3</c:v>
                </c:pt>
                <c:pt idx="24202">
                  <c:v>-8.2810000000000002E-3</c:v>
                </c:pt>
                <c:pt idx="24203">
                  <c:v>-8.2749999999999994E-3</c:v>
                </c:pt>
                <c:pt idx="24204">
                  <c:v>-8.2679999999999993E-3</c:v>
                </c:pt>
                <c:pt idx="24205">
                  <c:v>-8.2620000000000002E-3</c:v>
                </c:pt>
                <c:pt idx="24206">
                  <c:v>-8.2550000000000002E-3</c:v>
                </c:pt>
                <c:pt idx="24207">
                  <c:v>-8.2480000000000001E-3</c:v>
                </c:pt>
                <c:pt idx="24208">
                  <c:v>-8.2419999999999993E-3</c:v>
                </c:pt>
                <c:pt idx="24209">
                  <c:v>-8.2349999999999993E-3</c:v>
                </c:pt>
                <c:pt idx="24210">
                  <c:v>-8.2349999999999993E-3</c:v>
                </c:pt>
                <c:pt idx="24211">
                  <c:v>-8.2290000000000002E-3</c:v>
                </c:pt>
                <c:pt idx="24212">
                  <c:v>-8.2290000000000002E-3</c:v>
                </c:pt>
                <c:pt idx="24213">
                  <c:v>-8.2290000000000002E-3</c:v>
                </c:pt>
                <c:pt idx="24214">
                  <c:v>-8.2290000000000002E-3</c:v>
                </c:pt>
                <c:pt idx="24215">
                  <c:v>-8.2290000000000002E-3</c:v>
                </c:pt>
                <c:pt idx="24216">
                  <c:v>-8.2290000000000002E-3</c:v>
                </c:pt>
                <c:pt idx="24217">
                  <c:v>-8.2290000000000002E-3</c:v>
                </c:pt>
                <c:pt idx="24218">
                  <c:v>-8.2349999999999993E-3</c:v>
                </c:pt>
                <c:pt idx="24219">
                  <c:v>-8.2349999999999993E-3</c:v>
                </c:pt>
                <c:pt idx="24220">
                  <c:v>-8.2419999999999993E-3</c:v>
                </c:pt>
                <c:pt idx="24221">
                  <c:v>-8.2480000000000001E-3</c:v>
                </c:pt>
                <c:pt idx="24222">
                  <c:v>-8.2480000000000001E-3</c:v>
                </c:pt>
                <c:pt idx="24223">
                  <c:v>-8.2550000000000002E-3</c:v>
                </c:pt>
                <c:pt idx="24224">
                  <c:v>-8.2620000000000002E-3</c:v>
                </c:pt>
                <c:pt idx="24225">
                  <c:v>-8.2679999999999993E-3</c:v>
                </c:pt>
                <c:pt idx="24226">
                  <c:v>-8.2749999999999994E-3</c:v>
                </c:pt>
                <c:pt idx="24227">
                  <c:v>-8.2749999999999994E-3</c:v>
                </c:pt>
                <c:pt idx="24228">
                  <c:v>-8.2810000000000002E-3</c:v>
                </c:pt>
                <c:pt idx="24229">
                  <c:v>-8.2880000000000002E-3</c:v>
                </c:pt>
                <c:pt idx="24230">
                  <c:v>-8.2950000000000003E-3</c:v>
                </c:pt>
                <c:pt idx="24231">
                  <c:v>-8.2950000000000003E-3</c:v>
                </c:pt>
                <c:pt idx="24232">
                  <c:v>-8.3009999999999994E-3</c:v>
                </c:pt>
                <c:pt idx="24233">
                  <c:v>-8.3009999999999994E-3</c:v>
                </c:pt>
                <c:pt idx="24234">
                  <c:v>-8.3079999999999994E-3</c:v>
                </c:pt>
                <c:pt idx="24235">
                  <c:v>-8.3079999999999994E-3</c:v>
                </c:pt>
                <c:pt idx="24236">
                  <c:v>-8.3140000000000002E-3</c:v>
                </c:pt>
                <c:pt idx="24237">
                  <c:v>-8.3140000000000002E-3</c:v>
                </c:pt>
                <c:pt idx="24238">
                  <c:v>-8.3140000000000002E-3</c:v>
                </c:pt>
                <c:pt idx="24239">
                  <c:v>-8.3140000000000002E-3</c:v>
                </c:pt>
                <c:pt idx="24240">
                  <c:v>-8.3140000000000002E-3</c:v>
                </c:pt>
                <c:pt idx="24241">
                  <c:v>-8.3140000000000002E-3</c:v>
                </c:pt>
                <c:pt idx="24242">
                  <c:v>-8.3140000000000002E-3</c:v>
                </c:pt>
                <c:pt idx="24243">
                  <c:v>-8.3079999999999994E-3</c:v>
                </c:pt>
                <c:pt idx="24244">
                  <c:v>-8.3079999999999994E-3</c:v>
                </c:pt>
                <c:pt idx="24245">
                  <c:v>-8.3009999999999994E-3</c:v>
                </c:pt>
                <c:pt idx="24246">
                  <c:v>-8.3009999999999994E-3</c:v>
                </c:pt>
                <c:pt idx="24247">
                  <c:v>-8.2950000000000003E-3</c:v>
                </c:pt>
                <c:pt idx="24248">
                  <c:v>-8.2950000000000003E-3</c:v>
                </c:pt>
                <c:pt idx="24249">
                  <c:v>-8.2880000000000002E-3</c:v>
                </c:pt>
                <c:pt idx="24250">
                  <c:v>-8.2810000000000002E-3</c:v>
                </c:pt>
                <c:pt idx="24251">
                  <c:v>-8.2749999999999994E-3</c:v>
                </c:pt>
                <c:pt idx="24252">
                  <c:v>-8.2749999999999994E-3</c:v>
                </c:pt>
                <c:pt idx="24253">
                  <c:v>-8.2620000000000002E-3</c:v>
                </c:pt>
                <c:pt idx="24254">
                  <c:v>-8.2620000000000002E-3</c:v>
                </c:pt>
                <c:pt idx="24255">
                  <c:v>-8.2480000000000001E-3</c:v>
                </c:pt>
                <c:pt idx="24256">
                  <c:v>-8.2419999999999993E-3</c:v>
                </c:pt>
                <c:pt idx="24257">
                  <c:v>-8.2349999999999993E-3</c:v>
                </c:pt>
                <c:pt idx="24258">
                  <c:v>-8.2290000000000002E-3</c:v>
                </c:pt>
                <c:pt idx="24259">
                  <c:v>-8.2220000000000001E-3</c:v>
                </c:pt>
                <c:pt idx="24260">
                  <c:v>-8.2159999999999993E-3</c:v>
                </c:pt>
                <c:pt idx="24261">
                  <c:v>-8.2089999999999993E-3</c:v>
                </c:pt>
                <c:pt idx="24262">
                  <c:v>-8.2019999999999992E-3</c:v>
                </c:pt>
                <c:pt idx="24263">
                  <c:v>-8.1960000000000002E-3</c:v>
                </c:pt>
                <c:pt idx="24264">
                  <c:v>-8.1890000000000001E-3</c:v>
                </c:pt>
                <c:pt idx="24265">
                  <c:v>-8.1829999999999993E-3</c:v>
                </c:pt>
                <c:pt idx="24266">
                  <c:v>-8.1829999999999993E-3</c:v>
                </c:pt>
                <c:pt idx="24267">
                  <c:v>-8.1759999999999992E-3</c:v>
                </c:pt>
                <c:pt idx="24268">
                  <c:v>-8.1689999999999992E-3</c:v>
                </c:pt>
                <c:pt idx="24269">
                  <c:v>-8.1689999999999992E-3</c:v>
                </c:pt>
                <c:pt idx="24270">
                  <c:v>-8.1689999999999992E-3</c:v>
                </c:pt>
                <c:pt idx="24271">
                  <c:v>-8.1630000000000001E-3</c:v>
                </c:pt>
                <c:pt idx="24272">
                  <c:v>-8.1630000000000001E-3</c:v>
                </c:pt>
                <c:pt idx="24273">
                  <c:v>-8.1630000000000001E-3</c:v>
                </c:pt>
                <c:pt idx="24274">
                  <c:v>-8.1630000000000001E-3</c:v>
                </c:pt>
                <c:pt idx="24275">
                  <c:v>-8.1630000000000001E-3</c:v>
                </c:pt>
                <c:pt idx="24276">
                  <c:v>-8.1689999999999992E-3</c:v>
                </c:pt>
                <c:pt idx="24277">
                  <c:v>-8.1689999999999992E-3</c:v>
                </c:pt>
                <c:pt idx="24278">
                  <c:v>-8.1759999999999992E-3</c:v>
                </c:pt>
                <c:pt idx="24279">
                  <c:v>-8.1759999999999992E-3</c:v>
                </c:pt>
                <c:pt idx="24280">
                  <c:v>-8.1829999999999993E-3</c:v>
                </c:pt>
                <c:pt idx="24281">
                  <c:v>-8.1890000000000001E-3</c:v>
                </c:pt>
                <c:pt idx="24282">
                  <c:v>-8.1890000000000001E-3</c:v>
                </c:pt>
                <c:pt idx="24283">
                  <c:v>-8.1960000000000002E-3</c:v>
                </c:pt>
                <c:pt idx="24284">
                  <c:v>-8.2019999999999992E-3</c:v>
                </c:pt>
                <c:pt idx="24285">
                  <c:v>-8.2089999999999993E-3</c:v>
                </c:pt>
                <c:pt idx="24286">
                  <c:v>-8.2159999999999993E-3</c:v>
                </c:pt>
                <c:pt idx="24287">
                  <c:v>-8.2159999999999993E-3</c:v>
                </c:pt>
                <c:pt idx="24288">
                  <c:v>-8.2220000000000001E-3</c:v>
                </c:pt>
                <c:pt idx="24289">
                  <c:v>-8.2290000000000002E-3</c:v>
                </c:pt>
                <c:pt idx="24290">
                  <c:v>-8.2290000000000002E-3</c:v>
                </c:pt>
                <c:pt idx="24291">
                  <c:v>-8.2349999999999993E-3</c:v>
                </c:pt>
                <c:pt idx="24292">
                  <c:v>-8.2349999999999993E-3</c:v>
                </c:pt>
                <c:pt idx="24293">
                  <c:v>-8.2349999999999993E-3</c:v>
                </c:pt>
                <c:pt idx="24294">
                  <c:v>-8.2419999999999993E-3</c:v>
                </c:pt>
                <c:pt idx="24295">
                  <c:v>-8.2419999999999993E-3</c:v>
                </c:pt>
                <c:pt idx="24296">
                  <c:v>-8.2419999999999993E-3</c:v>
                </c:pt>
                <c:pt idx="24297">
                  <c:v>-8.2349999999999993E-3</c:v>
                </c:pt>
                <c:pt idx="24298">
                  <c:v>-8.2349999999999993E-3</c:v>
                </c:pt>
                <c:pt idx="24299">
                  <c:v>-8.2349999999999993E-3</c:v>
                </c:pt>
                <c:pt idx="24300">
                  <c:v>-8.2290000000000002E-3</c:v>
                </c:pt>
                <c:pt idx="24301">
                  <c:v>-8.2290000000000002E-3</c:v>
                </c:pt>
                <c:pt idx="24302">
                  <c:v>-8.2220000000000001E-3</c:v>
                </c:pt>
                <c:pt idx="24303">
                  <c:v>-8.2159999999999993E-3</c:v>
                </c:pt>
                <c:pt idx="24304">
                  <c:v>-8.2089999999999993E-3</c:v>
                </c:pt>
                <c:pt idx="24305">
                  <c:v>-8.2089999999999993E-3</c:v>
                </c:pt>
                <c:pt idx="24306">
                  <c:v>-8.2019999999999992E-3</c:v>
                </c:pt>
                <c:pt idx="24307">
                  <c:v>-8.1960000000000002E-3</c:v>
                </c:pt>
                <c:pt idx="24308">
                  <c:v>-8.1890000000000001E-3</c:v>
                </c:pt>
                <c:pt idx="24309">
                  <c:v>-8.1829999999999993E-3</c:v>
                </c:pt>
                <c:pt idx="24310">
                  <c:v>-8.1829999999999993E-3</c:v>
                </c:pt>
                <c:pt idx="24311">
                  <c:v>-8.1759999999999992E-3</c:v>
                </c:pt>
                <c:pt idx="24312">
                  <c:v>-8.1689999999999992E-3</c:v>
                </c:pt>
                <c:pt idx="24313">
                  <c:v>-8.1689999999999992E-3</c:v>
                </c:pt>
                <c:pt idx="24314">
                  <c:v>-8.1630000000000001E-3</c:v>
                </c:pt>
                <c:pt idx="24315">
                  <c:v>-8.1630000000000001E-3</c:v>
                </c:pt>
                <c:pt idx="24316">
                  <c:v>-8.1560000000000001E-3</c:v>
                </c:pt>
                <c:pt idx="24317">
                  <c:v>-8.1560000000000001E-3</c:v>
                </c:pt>
                <c:pt idx="24318">
                  <c:v>-8.1560000000000001E-3</c:v>
                </c:pt>
                <c:pt idx="24319">
                  <c:v>-8.1560000000000001E-3</c:v>
                </c:pt>
                <c:pt idx="24320">
                  <c:v>-8.1560000000000001E-3</c:v>
                </c:pt>
                <c:pt idx="24321">
                  <c:v>-8.1560000000000001E-3</c:v>
                </c:pt>
                <c:pt idx="24322">
                  <c:v>-8.1560000000000001E-3</c:v>
                </c:pt>
                <c:pt idx="24323">
                  <c:v>-8.1560000000000001E-3</c:v>
                </c:pt>
                <c:pt idx="24324">
                  <c:v>-8.1560000000000001E-3</c:v>
                </c:pt>
                <c:pt idx="24325">
                  <c:v>-8.1630000000000001E-3</c:v>
                </c:pt>
                <c:pt idx="24326">
                  <c:v>-8.1630000000000001E-3</c:v>
                </c:pt>
                <c:pt idx="24327">
                  <c:v>-8.1630000000000001E-3</c:v>
                </c:pt>
                <c:pt idx="24328">
                  <c:v>-8.1689999999999992E-3</c:v>
                </c:pt>
                <c:pt idx="24329">
                  <c:v>-8.1689999999999992E-3</c:v>
                </c:pt>
                <c:pt idx="24330">
                  <c:v>-8.1759999999999992E-3</c:v>
                </c:pt>
                <c:pt idx="24331">
                  <c:v>-8.1829999999999993E-3</c:v>
                </c:pt>
                <c:pt idx="24332">
                  <c:v>-8.1829999999999993E-3</c:v>
                </c:pt>
                <c:pt idx="24333">
                  <c:v>-8.1890000000000001E-3</c:v>
                </c:pt>
                <c:pt idx="24334">
                  <c:v>-8.1890000000000001E-3</c:v>
                </c:pt>
                <c:pt idx="24335">
                  <c:v>-8.1960000000000002E-3</c:v>
                </c:pt>
                <c:pt idx="24336">
                  <c:v>-8.1960000000000002E-3</c:v>
                </c:pt>
                <c:pt idx="24337">
                  <c:v>-8.2019999999999992E-3</c:v>
                </c:pt>
                <c:pt idx="24338">
                  <c:v>-8.2019999999999992E-3</c:v>
                </c:pt>
                <c:pt idx="24339">
                  <c:v>-8.2019999999999992E-3</c:v>
                </c:pt>
                <c:pt idx="24340">
                  <c:v>-8.2089999999999993E-3</c:v>
                </c:pt>
                <c:pt idx="24341">
                  <c:v>-8.2089999999999993E-3</c:v>
                </c:pt>
                <c:pt idx="24342">
                  <c:v>-8.2089999999999993E-3</c:v>
                </c:pt>
                <c:pt idx="24343">
                  <c:v>-8.2089999999999993E-3</c:v>
                </c:pt>
                <c:pt idx="24344">
                  <c:v>-8.2089999999999993E-3</c:v>
                </c:pt>
                <c:pt idx="24345">
                  <c:v>-8.2089999999999993E-3</c:v>
                </c:pt>
                <c:pt idx="24346">
                  <c:v>-8.2089999999999993E-3</c:v>
                </c:pt>
                <c:pt idx="24347">
                  <c:v>-8.2089999999999993E-3</c:v>
                </c:pt>
                <c:pt idx="24348">
                  <c:v>-8.2089999999999993E-3</c:v>
                </c:pt>
                <c:pt idx="24349">
                  <c:v>-8.2089999999999993E-3</c:v>
                </c:pt>
                <c:pt idx="24350">
                  <c:v>-8.2019999999999992E-3</c:v>
                </c:pt>
                <c:pt idx="24351">
                  <c:v>-8.2019999999999992E-3</c:v>
                </c:pt>
                <c:pt idx="24352">
                  <c:v>-8.2019999999999992E-3</c:v>
                </c:pt>
                <c:pt idx="24353">
                  <c:v>-8.1960000000000002E-3</c:v>
                </c:pt>
                <c:pt idx="24354">
                  <c:v>-8.1960000000000002E-3</c:v>
                </c:pt>
                <c:pt idx="24355">
                  <c:v>-8.1960000000000002E-3</c:v>
                </c:pt>
                <c:pt idx="24356">
                  <c:v>-8.1890000000000001E-3</c:v>
                </c:pt>
                <c:pt idx="24357">
                  <c:v>-8.1890000000000001E-3</c:v>
                </c:pt>
                <c:pt idx="24358">
                  <c:v>-8.1829999999999993E-3</c:v>
                </c:pt>
                <c:pt idx="24359">
                  <c:v>-8.1829999999999993E-3</c:v>
                </c:pt>
                <c:pt idx="24360">
                  <c:v>-8.1829999999999993E-3</c:v>
                </c:pt>
                <c:pt idx="24361">
                  <c:v>-8.1759999999999992E-3</c:v>
                </c:pt>
                <c:pt idx="24362">
                  <c:v>-8.1759999999999992E-3</c:v>
                </c:pt>
                <c:pt idx="24363">
                  <c:v>-8.1759999999999992E-3</c:v>
                </c:pt>
                <c:pt idx="24364">
                  <c:v>-8.1689999999999992E-3</c:v>
                </c:pt>
                <c:pt idx="24365">
                  <c:v>-8.1689999999999992E-3</c:v>
                </c:pt>
                <c:pt idx="24366">
                  <c:v>-8.1689999999999992E-3</c:v>
                </c:pt>
                <c:pt idx="24367">
                  <c:v>-8.1689999999999992E-3</c:v>
                </c:pt>
                <c:pt idx="24368">
                  <c:v>-8.1630000000000001E-3</c:v>
                </c:pt>
                <c:pt idx="24369">
                  <c:v>-8.1630000000000001E-3</c:v>
                </c:pt>
                <c:pt idx="24370">
                  <c:v>-8.1630000000000001E-3</c:v>
                </c:pt>
                <c:pt idx="24371">
                  <c:v>-8.1630000000000001E-3</c:v>
                </c:pt>
                <c:pt idx="24372">
                  <c:v>-8.1630000000000001E-3</c:v>
                </c:pt>
                <c:pt idx="24373">
                  <c:v>-8.1560000000000001E-3</c:v>
                </c:pt>
                <c:pt idx="24374">
                  <c:v>-8.1560000000000001E-3</c:v>
                </c:pt>
                <c:pt idx="24375">
                  <c:v>-8.1560000000000001E-3</c:v>
                </c:pt>
                <c:pt idx="24376">
                  <c:v>-8.1560000000000001E-3</c:v>
                </c:pt>
                <c:pt idx="24377">
                  <c:v>-8.1560000000000001E-3</c:v>
                </c:pt>
                <c:pt idx="24378">
                  <c:v>-8.1499999999999993E-3</c:v>
                </c:pt>
                <c:pt idx="24379">
                  <c:v>-8.1499999999999993E-3</c:v>
                </c:pt>
                <c:pt idx="24380">
                  <c:v>-8.1499999999999993E-3</c:v>
                </c:pt>
                <c:pt idx="24381">
                  <c:v>-8.1499999999999993E-3</c:v>
                </c:pt>
                <c:pt idx="24382">
                  <c:v>-8.1429999999999992E-3</c:v>
                </c:pt>
                <c:pt idx="24383">
                  <c:v>-8.1429999999999992E-3</c:v>
                </c:pt>
                <c:pt idx="24384">
                  <c:v>-8.1359999999999991E-3</c:v>
                </c:pt>
                <c:pt idx="24385">
                  <c:v>-8.1359999999999991E-3</c:v>
                </c:pt>
                <c:pt idx="24386">
                  <c:v>-8.1359999999999991E-3</c:v>
                </c:pt>
                <c:pt idx="24387">
                  <c:v>-8.1300000000000001E-3</c:v>
                </c:pt>
                <c:pt idx="24388">
                  <c:v>-8.1300000000000001E-3</c:v>
                </c:pt>
                <c:pt idx="24389">
                  <c:v>-8.1300000000000001E-3</c:v>
                </c:pt>
                <c:pt idx="24390">
                  <c:v>-8.123E-3</c:v>
                </c:pt>
                <c:pt idx="24391">
                  <c:v>-8.123E-3</c:v>
                </c:pt>
                <c:pt idx="24392">
                  <c:v>-8.123E-3</c:v>
                </c:pt>
                <c:pt idx="24393">
                  <c:v>-8.1169999999999992E-3</c:v>
                </c:pt>
                <c:pt idx="24394">
                  <c:v>-8.1169999999999992E-3</c:v>
                </c:pt>
                <c:pt idx="24395">
                  <c:v>-8.1169999999999992E-3</c:v>
                </c:pt>
                <c:pt idx="24396">
                  <c:v>-8.1169999999999992E-3</c:v>
                </c:pt>
                <c:pt idx="24397">
                  <c:v>-8.1169999999999992E-3</c:v>
                </c:pt>
                <c:pt idx="24398">
                  <c:v>-8.1169999999999992E-3</c:v>
                </c:pt>
                <c:pt idx="24399">
                  <c:v>-8.1169999999999992E-3</c:v>
                </c:pt>
                <c:pt idx="24400">
                  <c:v>-8.1169999999999992E-3</c:v>
                </c:pt>
                <c:pt idx="24401">
                  <c:v>-8.1169999999999992E-3</c:v>
                </c:pt>
                <c:pt idx="24402">
                  <c:v>-8.123E-3</c:v>
                </c:pt>
                <c:pt idx="24403">
                  <c:v>-8.123E-3</c:v>
                </c:pt>
                <c:pt idx="24404">
                  <c:v>-8.1300000000000001E-3</c:v>
                </c:pt>
                <c:pt idx="24405">
                  <c:v>-8.1300000000000001E-3</c:v>
                </c:pt>
                <c:pt idx="24406">
                  <c:v>-8.1300000000000001E-3</c:v>
                </c:pt>
                <c:pt idx="24407">
                  <c:v>-8.1359999999999991E-3</c:v>
                </c:pt>
                <c:pt idx="24408">
                  <c:v>-8.1359999999999991E-3</c:v>
                </c:pt>
                <c:pt idx="24409">
                  <c:v>-8.1429999999999992E-3</c:v>
                </c:pt>
                <c:pt idx="24410">
                  <c:v>-8.1429999999999992E-3</c:v>
                </c:pt>
                <c:pt idx="24411">
                  <c:v>-8.1429999999999992E-3</c:v>
                </c:pt>
                <c:pt idx="24412">
                  <c:v>-8.1499999999999993E-3</c:v>
                </c:pt>
                <c:pt idx="24413">
                  <c:v>-8.1499999999999993E-3</c:v>
                </c:pt>
                <c:pt idx="24414">
                  <c:v>-8.1560000000000001E-3</c:v>
                </c:pt>
                <c:pt idx="24415">
                  <c:v>-8.1560000000000001E-3</c:v>
                </c:pt>
                <c:pt idx="24416">
                  <c:v>-8.1560000000000001E-3</c:v>
                </c:pt>
                <c:pt idx="24417">
                  <c:v>-8.1560000000000001E-3</c:v>
                </c:pt>
                <c:pt idx="24418">
                  <c:v>-8.1560000000000001E-3</c:v>
                </c:pt>
                <c:pt idx="24419">
                  <c:v>-8.1560000000000001E-3</c:v>
                </c:pt>
                <c:pt idx="24420">
                  <c:v>-8.1560000000000001E-3</c:v>
                </c:pt>
                <c:pt idx="24421">
                  <c:v>-8.1499999999999993E-3</c:v>
                </c:pt>
                <c:pt idx="24422">
                  <c:v>-8.1499999999999993E-3</c:v>
                </c:pt>
                <c:pt idx="24423">
                  <c:v>-8.1429999999999992E-3</c:v>
                </c:pt>
                <c:pt idx="24424">
                  <c:v>-8.1429999999999992E-3</c:v>
                </c:pt>
                <c:pt idx="24425">
                  <c:v>-8.1359999999999991E-3</c:v>
                </c:pt>
                <c:pt idx="24426">
                  <c:v>-8.1359999999999991E-3</c:v>
                </c:pt>
                <c:pt idx="24427">
                  <c:v>-8.1300000000000001E-3</c:v>
                </c:pt>
                <c:pt idx="24428">
                  <c:v>-8.123E-3</c:v>
                </c:pt>
                <c:pt idx="24429">
                  <c:v>-8.123E-3</c:v>
                </c:pt>
                <c:pt idx="24430">
                  <c:v>-8.1169999999999992E-3</c:v>
                </c:pt>
                <c:pt idx="24431">
                  <c:v>-8.1099999999999992E-3</c:v>
                </c:pt>
                <c:pt idx="24432">
                  <c:v>-8.1099999999999992E-3</c:v>
                </c:pt>
                <c:pt idx="24433">
                  <c:v>-8.1040000000000001E-3</c:v>
                </c:pt>
                <c:pt idx="24434">
                  <c:v>-8.1040000000000001E-3</c:v>
                </c:pt>
                <c:pt idx="24435">
                  <c:v>-8.097E-3</c:v>
                </c:pt>
                <c:pt idx="24436">
                  <c:v>-8.097E-3</c:v>
                </c:pt>
                <c:pt idx="24437">
                  <c:v>-8.097E-3</c:v>
                </c:pt>
                <c:pt idx="24438">
                  <c:v>-8.097E-3</c:v>
                </c:pt>
                <c:pt idx="24439">
                  <c:v>-8.09E-3</c:v>
                </c:pt>
                <c:pt idx="24440">
                  <c:v>-8.097E-3</c:v>
                </c:pt>
                <c:pt idx="24441">
                  <c:v>-8.097E-3</c:v>
                </c:pt>
                <c:pt idx="24442">
                  <c:v>-8.097E-3</c:v>
                </c:pt>
                <c:pt idx="24443">
                  <c:v>-8.097E-3</c:v>
                </c:pt>
                <c:pt idx="24444">
                  <c:v>-8.1040000000000001E-3</c:v>
                </c:pt>
                <c:pt idx="24445">
                  <c:v>-8.1040000000000001E-3</c:v>
                </c:pt>
                <c:pt idx="24446">
                  <c:v>-8.1099999999999992E-3</c:v>
                </c:pt>
                <c:pt idx="24447">
                  <c:v>-8.1169999999999992E-3</c:v>
                </c:pt>
                <c:pt idx="24448">
                  <c:v>-8.1169999999999992E-3</c:v>
                </c:pt>
                <c:pt idx="24449">
                  <c:v>-8.123E-3</c:v>
                </c:pt>
                <c:pt idx="24450">
                  <c:v>-8.1300000000000001E-3</c:v>
                </c:pt>
                <c:pt idx="24451">
                  <c:v>-8.1359999999999991E-3</c:v>
                </c:pt>
                <c:pt idx="24452">
                  <c:v>-8.1429999999999992E-3</c:v>
                </c:pt>
                <c:pt idx="24453">
                  <c:v>-8.1429999999999992E-3</c:v>
                </c:pt>
                <c:pt idx="24454">
                  <c:v>-8.1499999999999993E-3</c:v>
                </c:pt>
                <c:pt idx="24455">
                  <c:v>-8.1560000000000001E-3</c:v>
                </c:pt>
                <c:pt idx="24456">
                  <c:v>-8.1630000000000001E-3</c:v>
                </c:pt>
                <c:pt idx="24457">
                  <c:v>-8.1630000000000001E-3</c:v>
                </c:pt>
                <c:pt idx="24458">
                  <c:v>-8.1630000000000001E-3</c:v>
                </c:pt>
                <c:pt idx="24459">
                  <c:v>-8.1630000000000001E-3</c:v>
                </c:pt>
                <c:pt idx="24460">
                  <c:v>-8.1689999999999992E-3</c:v>
                </c:pt>
                <c:pt idx="24461">
                  <c:v>-8.1689999999999992E-3</c:v>
                </c:pt>
                <c:pt idx="24462">
                  <c:v>-8.1689999999999992E-3</c:v>
                </c:pt>
                <c:pt idx="24463">
                  <c:v>-8.1689999999999992E-3</c:v>
                </c:pt>
                <c:pt idx="24464">
                  <c:v>-8.1630000000000001E-3</c:v>
                </c:pt>
                <c:pt idx="24465">
                  <c:v>-8.1630000000000001E-3</c:v>
                </c:pt>
                <c:pt idx="24466">
                  <c:v>-8.1560000000000001E-3</c:v>
                </c:pt>
                <c:pt idx="24467">
                  <c:v>-8.1560000000000001E-3</c:v>
                </c:pt>
                <c:pt idx="24468">
                  <c:v>-8.1499999999999993E-3</c:v>
                </c:pt>
                <c:pt idx="24469">
                  <c:v>-8.1429999999999992E-3</c:v>
                </c:pt>
                <c:pt idx="24470">
                  <c:v>-8.1359999999999991E-3</c:v>
                </c:pt>
                <c:pt idx="24471">
                  <c:v>-8.1359999999999991E-3</c:v>
                </c:pt>
                <c:pt idx="24472">
                  <c:v>-8.1300000000000001E-3</c:v>
                </c:pt>
                <c:pt idx="24473">
                  <c:v>-8.123E-3</c:v>
                </c:pt>
                <c:pt idx="24474">
                  <c:v>-8.1169999999999992E-3</c:v>
                </c:pt>
                <c:pt idx="24475">
                  <c:v>-8.1099999999999992E-3</c:v>
                </c:pt>
                <c:pt idx="24476">
                  <c:v>-8.1040000000000001E-3</c:v>
                </c:pt>
                <c:pt idx="24477">
                  <c:v>-8.1040000000000001E-3</c:v>
                </c:pt>
                <c:pt idx="24478">
                  <c:v>-8.097E-3</c:v>
                </c:pt>
                <c:pt idx="24479">
                  <c:v>-8.09E-3</c:v>
                </c:pt>
                <c:pt idx="24480">
                  <c:v>-8.09E-3</c:v>
                </c:pt>
                <c:pt idx="24481">
                  <c:v>-8.0839999999999992E-3</c:v>
                </c:pt>
                <c:pt idx="24482">
                  <c:v>-8.0839999999999992E-3</c:v>
                </c:pt>
                <c:pt idx="24483">
                  <c:v>-8.0839999999999992E-3</c:v>
                </c:pt>
                <c:pt idx="24484">
                  <c:v>-8.0839999999999992E-3</c:v>
                </c:pt>
                <c:pt idx="24485">
                  <c:v>-8.0770000000000008E-3</c:v>
                </c:pt>
                <c:pt idx="24486">
                  <c:v>-8.0839999999999992E-3</c:v>
                </c:pt>
                <c:pt idx="24487">
                  <c:v>-8.0839999999999992E-3</c:v>
                </c:pt>
                <c:pt idx="24488">
                  <c:v>-8.0839999999999992E-3</c:v>
                </c:pt>
                <c:pt idx="24489">
                  <c:v>-8.0839999999999992E-3</c:v>
                </c:pt>
                <c:pt idx="24490">
                  <c:v>-8.09E-3</c:v>
                </c:pt>
                <c:pt idx="24491">
                  <c:v>-8.09E-3</c:v>
                </c:pt>
                <c:pt idx="24492">
                  <c:v>-8.097E-3</c:v>
                </c:pt>
                <c:pt idx="24493">
                  <c:v>-8.097E-3</c:v>
                </c:pt>
                <c:pt idx="24494">
                  <c:v>-8.1040000000000001E-3</c:v>
                </c:pt>
                <c:pt idx="24495">
                  <c:v>-8.1040000000000001E-3</c:v>
                </c:pt>
                <c:pt idx="24496">
                  <c:v>-8.1040000000000001E-3</c:v>
                </c:pt>
                <c:pt idx="24497">
                  <c:v>-8.1099999999999992E-3</c:v>
                </c:pt>
                <c:pt idx="24498">
                  <c:v>-8.1099999999999992E-3</c:v>
                </c:pt>
                <c:pt idx="24499">
                  <c:v>-8.1169999999999992E-3</c:v>
                </c:pt>
                <c:pt idx="24500">
                  <c:v>-8.1169999999999992E-3</c:v>
                </c:pt>
                <c:pt idx="24501">
                  <c:v>-8.1169999999999992E-3</c:v>
                </c:pt>
                <c:pt idx="24502">
                  <c:v>-8.1169999999999992E-3</c:v>
                </c:pt>
                <c:pt idx="24503">
                  <c:v>-8.1169999999999992E-3</c:v>
                </c:pt>
                <c:pt idx="24504">
                  <c:v>-8.1169999999999992E-3</c:v>
                </c:pt>
                <c:pt idx="24505">
                  <c:v>-8.1169999999999992E-3</c:v>
                </c:pt>
                <c:pt idx="24506">
                  <c:v>-8.1099999999999992E-3</c:v>
                </c:pt>
                <c:pt idx="24507">
                  <c:v>-8.1099999999999992E-3</c:v>
                </c:pt>
                <c:pt idx="24508">
                  <c:v>-8.1099999999999992E-3</c:v>
                </c:pt>
                <c:pt idx="24509">
                  <c:v>-8.1040000000000001E-3</c:v>
                </c:pt>
                <c:pt idx="24510">
                  <c:v>-8.1040000000000001E-3</c:v>
                </c:pt>
                <c:pt idx="24511">
                  <c:v>-8.097E-3</c:v>
                </c:pt>
                <c:pt idx="24512">
                  <c:v>-8.09E-3</c:v>
                </c:pt>
                <c:pt idx="24513">
                  <c:v>-8.0839999999999992E-3</c:v>
                </c:pt>
                <c:pt idx="24514">
                  <c:v>-8.0839999999999992E-3</c:v>
                </c:pt>
                <c:pt idx="24515">
                  <c:v>-8.0770000000000008E-3</c:v>
                </c:pt>
                <c:pt idx="24516">
                  <c:v>-8.071E-3</c:v>
                </c:pt>
                <c:pt idx="24517">
                  <c:v>-8.064E-3</c:v>
                </c:pt>
                <c:pt idx="24518">
                  <c:v>-8.0569999999999999E-3</c:v>
                </c:pt>
                <c:pt idx="24519">
                  <c:v>-8.0569999999999999E-3</c:v>
                </c:pt>
                <c:pt idx="24520">
                  <c:v>-8.0510000000000009E-3</c:v>
                </c:pt>
                <c:pt idx="24521">
                  <c:v>-8.0440000000000008E-3</c:v>
                </c:pt>
                <c:pt idx="24522">
                  <c:v>-8.0440000000000008E-3</c:v>
                </c:pt>
                <c:pt idx="24523">
                  <c:v>-8.038E-3</c:v>
                </c:pt>
                <c:pt idx="24524">
                  <c:v>-8.038E-3</c:v>
                </c:pt>
                <c:pt idx="24525">
                  <c:v>-8.0309999999999999E-3</c:v>
                </c:pt>
                <c:pt idx="24526">
                  <c:v>-8.0309999999999999E-3</c:v>
                </c:pt>
                <c:pt idx="24527">
                  <c:v>-8.0309999999999999E-3</c:v>
                </c:pt>
                <c:pt idx="24528">
                  <c:v>-8.0249999999999991E-3</c:v>
                </c:pt>
                <c:pt idx="24529">
                  <c:v>-8.0249999999999991E-3</c:v>
                </c:pt>
                <c:pt idx="24530">
                  <c:v>-8.0249999999999991E-3</c:v>
                </c:pt>
                <c:pt idx="24531">
                  <c:v>-8.0249999999999991E-3</c:v>
                </c:pt>
                <c:pt idx="24532">
                  <c:v>-8.0249999999999991E-3</c:v>
                </c:pt>
                <c:pt idx="24533">
                  <c:v>-8.0249999999999991E-3</c:v>
                </c:pt>
                <c:pt idx="24534">
                  <c:v>-8.0249999999999991E-3</c:v>
                </c:pt>
                <c:pt idx="24535">
                  <c:v>-8.0180000000000008E-3</c:v>
                </c:pt>
                <c:pt idx="24536">
                  <c:v>-8.0180000000000008E-3</c:v>
                </c:pt>
                <c:pt idx="24537">
                  <c:v>-8.0180000000000008E-3</c:v>
                </c:pt>
                <c:pt idx="24538">
                  <c:v>-8.0180000000000008E-3</c:v>
                </c:pt>
                <c:pt idx="24539">
                  <c:v>-8.0180000000000008E-3</c:v>
                </c:pt>
                <c:pt idx="24540">
                  <c:v>-8.0180000000000008E-3</c:v>
                </c:pt>
                <c:pt idx="24541">
                  <c:v>-8.0180000000000008E-3</c:v>
                </c:pt>
                <c:pt idx="24542">
                  <c:v>-8.0180000000000008E-3</c:v>
                </c:pt>
                <c:pt idx="24543">
                  <c:v>-8.0110000000000008E-3</c:v>
                </c:pt>
                <c:pt idx="24544">
                  <c:v>-8.0110000000000008E-3</c:v>
                </c:pt>
                <c:pt idx="24545">
                  <c:v>-8.0110000000000008E-3</c:v>
                </c:pt>
                <c:pt idx="24546">
                  <c:v>-8.0110000000000008E-3</c:v>
                </c:pt>
                <c:pt idx="24547">
                  <c:v>-8.005E-3</c:v>
                </c:pt>
                <c:pt idx="24548">
                  <c:v>-8.005E-3</c:v>
                </c:pt>
                <c:pt idx="24549">
                  <c:v>-8.005E-3</c:v>
                </c:pt>
                <c:pt idx="24550">
                  <c:v>-8.005E-3</c:v>
                </c:pt>
                <c:pt idx="24551">
                  <c:v>-8.005E-3</c:v>
                </c:pt>
                <c:pt idx="24552">
                  <c:v>-8.005E-3</c:v>
                </c:pt>
                <c:pt idx="24553">
                  <c:v>-8.005E-3</c:v>
                </c:pt>
                <c:pt idx="24554">
                  <c:v>-8.005E-3</c:v>
                </c:pt>
                <c:pt idx="24555">
                  <c:v>-8.005E-3</c:v>
                </c:pt>
                <c:pt idx="24556">
                  <c:v>-8.0110000000000008E-3</c:v>
                </c:pt>
                <c:pt idx="24557">
                  <c:v>-8.0110000000000008E-3</c:v>
                </c:pt>
                <c:pt idx="24558">
                  <c:v>-8.0110000000000008E-3</c:v>
                </c:pt>
                <c:pt idx="24559">
                  <c:v>-8.0180000000000008E-3</c:v>
                </c:pt>
                <c:pt idx="24560">
                  <c:v>-8.0180000000000008E-3</c:v>
                </c:pt>
                <c:pt idx="24561">
                  <c:v>-8.0249999999999991E-3</c:v>
                </c:pt>
                <c:pt idx="24562">
                  <c:v>-8.0249999999999991E-3</c:v>
                </c:pt>
                <c:pt idx="24563">
                  <c:v>-8.0309999999999999E-3</c:v>
                </c:pt>
                <c:pt idx="24564">
                  <c:v>-8.038E-3</c:v>
                </c:pt>
                <c:pt idx="24565">
                  <c:v>-8.038E-3</c:v>
                </c:pt>
                <c:pt idx="24566">
                  <c:v>-8.0440000000000008E-3</c:v>
                </c:pt>
                <c:pt idx="24567">
                  <c:v>-8.0440000000000008E-3</c:v>
                </c:pt>
                <c:pt idx="24568">
                  <c:v>-8.0510000000000009E-3</c:v>
                </c:pt>
                <c:pt idx="24569">
                  <c:v>-8.0510000000000009E-3</c:v>
                </c:pt>
                <c:pt idx="24570">
                  <c:v>-8.0569999999999999E-3</c:v>
                </c:pt>
                <c:pt idx="24571">
                  <c:v>-8.0569999999999999E-3</c:v>
                </c:pt>
                <c:pt idx="24572">
                  <c:v>-8.0569999999999999E-3</c:v>
                </c:pt>
                <c:pt idx="24573">
                  <c:v>-8.064E-3</c:v>
                </c:pt>
                <c:pt idx="24574">
                  <c:v>-8.064E-3</c:v>
                </c:pt>
                <c:pt idx="24575">
                  <c:v>-8.064E-3</c:v>
                </c:pt>
                <c:pt idx="24576">
                  <c:v>-8.064E-3</c:v>
                </c:pt>
                <c:pt idx="24577">
                  <c:v>-8.0569999999999999E-3</c:v>
                </c:pt>
                <c:pt idx="24578">
                  <c:v>-8.0569999999999999E-3</c:v>
                </c:pt>
                <c:pt idx="24579">
                  <c:v>-8.0569999999999999E-3</c:v>
                </c:pt>
                <c:pt idx="24580">
                  <c:v>-8.0510000000000009E-3</c:v>
                </c:pt>
                <c:pt idx="24581">
                  <c:v>-8.0510000000000009E-3</c:v>
                </c:pt>
                <c:pt idx="24582">
                  <c:v>-8.0440000000000008E-3</c:v>
                </c:pt>
                <c:pt idx="24583">
                  <c:v>-8.0440000000000008E-3</c:v>
                </c:pt>
                <c:pt idx="24584">
                  <c:v>-8.038E-3</c:v>
                </c:pt>
                <c:pt idx="24585">
                  <c:v>-8.0309999999999999E-3</c:v>
                </c:pt>
                <c:pt idx="24586">
                  <c:v>-8.0309999999999999E-3</c:v>
                </c:pt>
                <c:pt idx="24587">
                  <c:v>-8.0249999999999991E-3</c:v>
                </c:pt>
                <c:pt idx="24588">
                  <c:v>-8.0249999999999991E-3</c:v>
                </c:pt>
                <c:pt idx="24589">
                  <c:v>-8.0180000000000008E-3</c:v>
                </c:pt>
                <c:pt idx="24590">
                  <c:v>-8.0180000000000008E-3</c:v>
                </c:pt>
                <c:pt idx="24591">
                  <c:v>-8.0110000000000008E-3</c:v>
                </c:pt>
                <c:pt idx="24592">
                  <c:v>-8.0110000000000008E-3</c:v>
                </c:pt>
                <c:pt idx="24593">
                  <c:v>-8.0110000000000008E-3</c:v>
                </c:pt>
                <c:pt idx="24594">
                  <c:v>-8.0110000000000008E-3</c:v>
                </c:pt>
                <c:pt idx="24595">
                  <c:v>-8.0110000000000008E-3</c:v>
                </c:pt>
                <c:pt idx="24596">
                  <c:v>-8.0110000000000008E-3</c:v>
                </c:pt>
                <c:pt idx="24597">
                  <c:v>-8.0110000000000008E-3</c:v>
                </c:pt>
                <c:pt idx="24598">
                  <c:v>-8.0180000000000008E-3</c:v>
                </c:pt>
                <c:pt idx="24599">
                  <c:v>-8.0180000000000008E-3</c:v>
                </c:pt>
                <c:pt idx="24600">
                  <c:v>-8.0249999999999991E-3</c:v>
                </c:pt>
                <c:pt idx="24601">
                  <c:v>-8.0249999999999991E-3</c:v>
                </c:pt>
                <c:pt idx="24602">
                  <c:v>-8.0249999999999991E-3</c:v>
                </c:pt>
                <c:pt idx="24603">
                  <c:v>-8.0309999999999999E-3</c:v>
                </c:pt>
                <c:pt idx="24604">
                  <c:v>-8.038E-3</c:v>
                </c:pt>
                <c:pt idx="24605">
                  <c:v>-8.038E-3</c:v>
                </c:pt>
                <c:pt idx="24606">
                  <c:v>-8.0440000000000008E-3</c:v>
                </c:pt>
                <c:pt idx="24607">
                  <c:v>-8.0440000000000008E-3</c:v>
                </c:pt>
                <c:pt idx="24608">
                  <c:v>-8.0510000000000009E-3</c:v>
                </c:pt>
                <c:pt idx="24609">
                  <c:v>-8.0510000000000009E-3</c:v>
                </c:pt>
                <c:pt idx="24610">
                  <c:v>-8.0569999999999999E-3</c:v>
                </c:pt>
                <c:pt idx="24611">
                  <c:v>-8.0569999999999999E-3</c:v>
                </c:pt>
                <c:pt idx="24612">
                  <c:v>-8.0569999999999999E-3</c:v>
                </c:pt>
                <c:pt idx="24613">
                  <c:v>-8.0569999999999999E-3</c:v>
                </c:pt>
                <c:pt idx="24614">
                  <c:v>-8.0569999999999999E-3</c:v>
                </c:pt>
                <c:pt idx="24615">
                  <c:v>-8.0569999999999999E-3</c:v>
                </c:pt>
                <c:pt idx="24616">
                  <c:v>-8.0569999999999999E-3</c:v>
                </c:pt>
                <c:pt idx="24617">
                  <c:v>-8.0510000000000009E-3</c:v>
                </c:pt>
                <c:pt idx="24618">
                  <c:v>-8.0510000000000009E-3</c:v>
                </c:pt>
                <c:pt idx="24619">
                  <c:v>-8.0510000000000009E-3</c:v>
                </c:pt>
                <c:pt idx="24620">
                  <c:v>-8.0440000000000008E-3</c:v>
                </c:pt>
                <c:pt idx="24621">
                  <c:v>-8.038E-3</c:v>
                </c:pt>
                <c:pt idx="24622">
                  <c:v>-8.038E-3</c:v>
                </c:pt>
                <c:pt idx="24623">
                  <c:v>-8.0309999999999999E-3</c:v>
                </c:pt>
                <c:pt idx="24624">
                  <c:v>-8.0249999999999991E-3</c:v>
                </c:pt>
                <c:pt idx="24625">
                  <c:v>-8.0180000000000008E-3</c:v>
                </c:pt>
                <c:pt idx="24626">
                  <c:v>-8.0110000000000008E-3</c:v>
                </c:pt>
                <c:pt idx="24627">
                  <c:v>-8.005E-3</c:v>
                </c:pt>
                <c:pt idx="24628">
                  <c:v>-7.9979999999999999E-3</c:v>
                </c:pt>
                <c:pt idx="24629">
                  <c:v>-7.9920000000000008E-3</c:v>
                </c:pt>
                <c:pt idx="24630">
                  <c:v>-7.9850000000000008E-3</c:v>
                </c:pt>
                <c:pt idx="24631">
                  <c:v>-7.9780000000000007E-3</c:v>
                </c:pt>
                <c:pt idx="24632">
                  <c:v>-7.9780000000000007E-3</c:v>
                </c:pt>
                <c:pt idx="24633">
                  <c:v>-7.9719999999999999E-3</c:v>
                </c:pt>
                <c:pt idx="24634">
                  <c:v>-7.9649999999999999E-3</c:v>
                </c:pt>
                <c:pt idx="24635">
                  <c:v>-7.9649999999999999E-3</c:v>
                </c:pt>
                <c:pt idx="24636">
                  <c:v>-7.9590000000000008E-3</c:v>
                </c:pt>
                <c:pt idx="24637">
                  <c:v>-7.9590000000000008E-3</c:v>
                </c:pt>
                <c:pt idx="24638">
                  <c:v>-7.9590000000000008E-3</c:v>
                </c:pt>
                <c:pt idx="24639">
                  <c:v>-7.9520000000000007E-3</c:v>
                </c:pt>
                <c:pt idx="24640">
                  <c:v>-7.9520000000000007E-3</c:v>
                </c:pt>
                <c:pt idx="24641">
                  <c:v>-7.9520000000000007E-3</c:v>
                </c:pt>
                <c:pt idx="24642">
                  <c:v>-7.9590000000000008E-3</c:v>
                </c:pt>
                <c:pt idx="24643">
                  <c:v>-7.9590000000000008E-3</c:v>
                </c:pt>
                <c:pt idx="24644">
                  <c:v>-7.9590000000000008E-3</c:v>
                </c:pt>
                <c:pt idx="24645">
                  <c:v>-7.9590000000000008E-3</c:v>
                </c:pt>
                <c:pt idx="24646">
                  <c:v>-7.9649999999999999E-3</c:v>
                </c:pt>
                <c:pt idx="24647">
                  <c:v>-7.9649999999999999E-3</c:v>
                </c:pt>
                <c:pt idx="24648">
                  <c:v>-7.9719999999999999E-3</c:v>
                </c:pt>
                <c:pt idx="24649">
                  <c:v>-7.9719999999999999E-3</c:v>
                </c:pt>
                <c:pt idx="24650">
                  <c:v>-7.9719999999999999E-3</c:v>
                </c:pt>
                <c:pt idx="24651">
                  <c:v>-7.9780000000000007E-3</c:v>
                </c:pt>
                <c:pt idx="24652">
                  <c:v>-7.9850000000000008E-3</c:v>
                </c:pt>
                <c:pt idx="24653">
                  <c:v>-7.9850000000000008E-3</c:v>
                </c:pt>
                <c:pt idx="24654">
                  <c:v>-7.9920000000000008E-3</c:v>
                </c:pt>
                <c:pt idx="24655">
                  <c:v>-7.9920000000000008E-3</c:v>
                </c:pt>
                <c:pt idx="24656">
                  <c:v>-7.9920000000000008E-3</c:v>
                </c:pt>
                <c:pt idx="24657">
                  <c:v>-7.9979999999999999E-3</c:v>
                </c:pt>
                <c:pt idx="24658">
                  <c:v>-7.9979999999999999E-3</c:v>
                </c:pt>
                <c:pt idx="24659">
                  <c:v>-7.9979999999999999E-3</c:v>
                </c:pt>
                <c:pt idx="24660">
                  <c:v>-8.005E-3</c:v>
                </c:pt>
                <c:pt idx="24661">
                  <c:v>-8.005E-3</c:v>
                </c:pt>
                <c:pt idx="24662">
                  <c:v>-8.005E-3</c:v>
                </c:pt>
                <c:pt idx="24663">
                  <c:v>-8.005E-3</c:v>
                </c:pt>
                <c:pt idx="24664">
                  <c:v>-8.005E-3</c:v>
                </c:pt>
                <c:pt idx="24665">
                  <c:v>-8.005E-3</c:v>
                </c:pt>
                <c:pt idx="24666">
                  <c:v>-8.005E-3</c:v>
                </c:pt>
                <c:pt idx="24667">
                  <c:v>-7.9979999999999999E-3</c:v>
                </c:pt>
                <c:pt idx="24668">
                  <c:v>-7.9979999999999999E-3</c:v>
                </c:pt>
                <c:pt idx="24669">
                  <c:v>-7.9979999999999999E-3</c:v>
                </c:pt>
                <c:pt idx="24670">
                  <c:v>-7.9979999999999999E-3</c:v>
                </c:pt>
                <c:pt idx="24671">
                  <c:v>-7.9920000000000008E-3</c:v>
                </c:pt>
                <c:pt idx="24672">
                  <c:v>-7.9850000000000008E-3</c:v>
                </c:pt>
                <c:pt idx="24673">
                  <c:v>-7.9850000000000008E-3</c:v>
                </c:pt>
                <c:pt idx="24674">
                  <c:v>-7.9850000000000008E-3</c:v>
                </c:pt>
                <c:pt idx="24675">
                  <c:v>-7.9780000000000007E-3</c:v>
                </c:pt>
                <c:pt idx="24676">
                  <c:v>-7.9780000000000007E-3</c:v>
                </c:pt>
                <c:pt idx="24677">
                  <c:v>-7.9719999999999999E-3</c:v>
                </c:pt>
                <c:pt idx="24678">
                  <c:v>-7.9649999999999999E-3</c:v>
                </c:pt>
                <c:pt idx="24679">
                  <c:v>-7.9649999999999999E-3</c:v>
                </c:pt>
                <c:pt idx="24680">
                  <c:v>-7.9649999999999999E-3</c:v>
                </c:pt>
                <c:pt idx="24681">
                  <c:v>-7.9590000000000008E-3</c:v>
                </c:pt>
                <c:pt idx="24682">
                  <c:v>-7.9590000000000008E-3</c:v>
                </c:pt>
                <c:pt idx="24683">
                  <c:v>-7.9520000000000007E-3</c:v>
                </c:pt>
                <c:pt idx="24684">
                  <c:v>-7.9520000000000007E-3</c:v>
                </c:pt>
                <c:pt idx="24685">
                  <c:v>-7.9520000000000007E-3</c:v>
                </c:pt>
                <c:pt idx="24686">
                  <c:v>-7.9520000000000007E-3</c:v>
                </c:pt>
                <c:pt idx="24687">
                  <c:v>-7.9450000000000007E-3</c:v>
                </c:pt>
                <c:pt idx="24688">
                  <c:v>-7.9450000000000007E-3</c:v>
                </c:pt>
                <c:pt idx="24689">
                  <c:v>-7.9450000000000007E-3</c:v>
                </c:pt>
                <c:pt idx="24690">
                  <c:v>-7.9450000000000007E-3</c:v>
                </c:pt>
                <c:pt idx="24691">
                  <c:v>-7.9450000000000007E-3</c:v>
                </c:pt>
                <c:pt idx="24692">
                  <c:v>-7.9450000000000007E-3</c:v>
                </c:pt>
                <c:pt idx="24693">
                  <c:v>-7.9450000000000007E-3</c:v>
                </c:pt>
                <c:pt idx="24694">
                  <c:v>-7.9450000000000007E-3</c:v>
                </c:pt>
                <c:pt idx="24695">
                  <c:v>-7.9450000000000007E-3</c:v>
                </c:pt>
                <c:pt idx="24696">
                  <c:v>-7.9520000000000007E-3</c:v>
                </c:pt>
                <c:pt idx="24697">
                  <c:v>-7.9450000000000007E-3</c:v>
                </c:pt>
                <c:pt idx="24698">
                  <c:v>-7.9450000000000007E-3</c:v>
                </c:pt>
                <c:pt idx="24699">
                  <c:v>-7.9450000000000007E-3</c:v>
                </c:pt>
                <c:pt idx="24700">
                  <c:v>-7.9450000000000007E-3</c:v>
                </c:pt>
                <c:pt idx="24701">
                  <c:v>-7.9450000000000007E-3</c:v>
                </c:pt>
                <c:pt idx="24702">
                  <c:v>-7.9450000000000007E-3</c:v>
                </c:pt>
                <c:pt idx="24703">
                  <c:v>-7.9450000000000007E-3</c:v>
                </c:pt>
                <c:pt idx="24704">
                  <c:v>-7.9450000000000007E-3</c:v>
                </c:pt>
                <c:pt idx="24705">
                  <c:v>-7.9389999999999999E-3</c:v>
                </c:pt>
                <c:pt idx="24706">
                  <c:v>-7.9389999999999999E-3</c:v>
                </c:pt>
                <c:pt idx="24707">
                  <c:v>-7.9389999999999999E-3</c:v>
                </c:pt>
                <c:pt idx="24708">
                  <c:v>-7.9319999999999998E-3</c:v>
                </c:pt>
                <c:pt idx="24709">
                  <c:v>-7.9319999999999998E-3</c:v>
                </c:pt>
                <c:pt idx="24710">
                  <c:v>-7.9260000000000008E-3</c:v>
                </c:pt>
                <c:pt idx="24711">
                  <c:v>-7.9260000000000008E-3</c:v>
                </c:pt>
                <c:pt idx="24712">
                  <c:v>-7.9190000000000007E-3</c:v>
                </c:pt>
                <c:pt idx="24713">
                  <c:v>-7.9190000000000007E-3</c:v>
                </c:pt>
                <c:pt idx="24714">
                  <c:v>-7.9129999999999999E-3</c:v>
                </c:pt>
                <c:pt idx="24715">
                  <c:v>-7.9129999999999999E-3</c:v>
                </c:pt>
                <c:pt idx="24716">
                  <c:v>-7.9059999999999998E-3</c:v>
                </c:pt>
                <c:pt idx="24717">
                  <c:v>-7.9059999999999998E-3</c:v>
                </c:pt>
                <c:pt idx="24718">
                  <c:v>-7.9059999999999998E-3</c:v>
                </c:pt>
                <c:pt idx="24719">
                  <c:v>-7.8989999999999998E-3</c:v>
                </c:pt>
                <c:pt idx="24720">
                  <c:v>-7.8989999999999998E-3</c:v>
                </c:pt>
                <c:pt idx="24721">
                  <c:v>-7.8989999999999998E-3</c:v>
                </c:pt>
                <c:pt idx="24722">
                  <c:v>-7.8989999999999998E-3</c:v>
                </c:pt>
                <c:pt idx="24723">
                  <c:v>-7.8989999999999998E-3</c:v>
                </c:pt>
                <c:pt idx="24724">
                  <c:v>-7.8989999999999998E-3</c:v>
                </c:pt>
                <c:pt idx="24725">
                  <c:v>-7.8989999999999998E-3</c:v>
                </c:pt>
                <c:pt idx="24726">
                  <c:v>-7.8989999999999998E-3</c:v>
                </c:pt>
                <c:pt idx="24727">
                  <c:v>-7.9059999999999998E-3</c:v>
                </c:pt>
                <c:pt idx="24728">
                  <c:v>-7.9059999999999998E-3</c:v>
                </c:pt>
                <c:pt idx="24729">
                  <c:v>-7.9059999999999998E-3</c:v>
                </c:pt>
                <c:pt idx="24730">
                  <c:v>-7.9129999999999999E-3</c:v>
                </c:pt>
                <c:pt idx="24731">
                  <c:v>-7.9129999999999999E-3</c:v>
                </c:pt>
                <c:pt idx="24732">
                  <c:v>-7.9190000000000007E-3</c:v>
                </c:pt>
                <c:pt idx="24733">
                  <c:v>-7.9190000000000007E-3</c:v>
                </c:pt>
                <c:pt idx="24734">
                  <c:v>-7.9260000000000008E-3</c:v>
                </c:pt>
                <c:pt idx="24735">
                  <c:v>-7.9260000000000008E-3</c:v>
                </c:pt>
                <c:pt idx="24736">
                  <c:v>-7.9260000000000008E-3</c:v>
                </c:pt>
                <c:pt idx="24737">
                  <c:v>-7.9319999999999998E-3</c:v>
                </c:pt>
                <c:pt idx="24738">
                  <c:v>-7.9319999999999998E-3</c:v>
                </c:pt>
                <c:pt idx="24739">
                  <c:v>-7.9319999999999998E-3</c:v>
                </c:pt>
                <c:pt idx="24740">
                  <c:v>-7.9319999999999998E-3</c:v>
                </c:pt>
                <c:pt idx="24741">
                  <c:v>-7.9319999999999998E-3</c:v>
                </c:pt>
                <c:pt idx="24742">
                  <c:v>-7.9319999999999998E-3</c:v>
                </c:pt>
                <c:pt idx="24743">
                  <c:v>-7.9260000000000008E-3</c:v>
                </c:pt>
                <c:pt idx="24744">
                  <c:v>-7.9260000000000008E-3</c:v>
                </c:pt>
                <c:pt idx="24745">
                  <c:v>-7.9260000000000008E-3</c:v>
                </c:pt>
                <c:pt idx="24746">
                  <c:v>-7.9190000000000007E-3</c:v>
                </c:pt>
                <c:pt idx="24747">
                  <c:v>-7.9190000000000007E-3</c:v>
                </c:pt>
                <c:pt idx="24748">
                  <c:v>-7.9129999999999999E-3</c:v>
                </c:pt>
                <c:pt idx="24749">
                  <c:v>-7.9059999999999998E-3</c:v>
                </c:pt>
                <c:pt idx="24750">
                  <c:v>-7.9059999999999998E-3</c:v>
                </c:pt>
                <c:pt idx="24751">
                  <c:v>-7.8989999999999998E-3</c:v>
                </c:pt>
                <c:pt idx="24752">
                  <c:v>-7.8930000000000007E-3</c:v>
                </c:pt>
                <c:pt idx="24753">
                  <c:v>-7.8930000000000007E-3</c:v>
                </c:pt>
                <c:pt idx="24754">
                  <c:v>-7.8860000000000006E-3</c:v>
                </c:pt>
                <c:pt idx="24755">
                  <c:v>-7.8799999999999999E-3</c:v>
                </c:pt>
                <c:pt idx="24756">
                  <c:v>-7.8799999999999999E-3</c:v>
                </c:pt>
                <c:pt idx="24757">
                  <c:v>-7.8729999999999998E-3</c:v>
                </c:pt>
                <c:pt idx="24758">
                  <c:v>-7.8729999999999998E-3</c:v>
                </c:pt>
                <c:pt idx="24759">
                  <c:v>-7.8659999999999997E-3</c:v>
                </c:pt>
                <c:pt idx="24760">
                  <c:v>-7.8659999999999997E-3</c:v>
                </c:pt>
                <c:pt idx="24761">
                  <c:v>-7.8659999999999997E-3</c:v>
                </c:pt>
                <c:pt idx="24762">
                  <c:v>-7.8659999999999997E-3</c:v>
                </c:pt>
                <c:pt idx="24763">
                  <c:v>-7.8659999999999997E-3</c:v>
                </c:pt>
                <c:pt idx="24764">
                  <c:v>-7.8659999999999997E-3</c:v>
                </c:pt>
                <c:pt idx="24765">
                  <c:v>-7.8659999999999997E-3</c:v>
                </c:pt>
                <c:pt idx="24766">
                  <c:v>-7.8729999999999998E-3</c:v>
                </c:pt>
                <c:pt idx="24767">
                  <c:v>-7.8729999999999998E-3</c:v>
                </c:pt>
                <c:pt idx="24768">
                  <c:v>-7.8799999999999999E-3</c:v>
                </c:pt>
                <c:pt idx="24769">
                  <c:v>-7.8860000000000006E-3</c:v>
                </c:pt>
                <c:pt idx="24770">
                  <c:v>-7.8930000000000007E-3</c:v>
                </c:pt>
                <c:pt idx="24771">
                  <c:v>-7.8930000000000007E-3</c:v>
                </c:pt>
                <c:pt idx="24772">
                  <c:v>-7.8989999999999998E-3</c:v>
                </c:pt>
                <c:pt idx="24773">
                  <c:v>-7.9059999999999998E-3</c:v>
                </c:pt>
                <c:pt idx="24774">
                  <c:v>-7.9129999999999999E-3</c:v>
                </c:pt>
                <c:pt idx="24775">
                  <c:v>-7.9190000000000007E-3</c:v>
                </c:pt>
                <c:pt idx="24776">
                  <c:v>-7.9260000000000008E-3</c:v>
                </c:pt>
                <c:pt idx="24777">
                  <c:v>-7.9260000000000008E-3</c:v>
                </c:pt>
                <c:pt idx="24778">
                  <c:v>-7.9319999999999998E-3</c:v>
                </c:pt>
                <c:pt idx="24779">
                  <c:v>-7.9389999999999999E-3</c:v>
                </c:pt>
                <c:pt idx="24780">
                  <c:v>-7.9389999999999999E-3</c:v>
                </c:pt>
                <c:pt idx="24781">
                  <c:v>-7.9389999999999999E-3</c:v>
                </c:pt>
                <c:pt idx="24782">
                  <c:v>-7.9450000000000007E-3</c:v>
                </c:pt>
                <c:pt idx="24783">
                  <c:v>-7.9450000000000007E-3</c:v>
                </c:pt>
                <c:pt idx="24784">
                  <c:v>-7.9450000000000007E-3</c:v>
                </c:pt>
                <c:pt idx="24785">
                  <c:v>-7.9450000000000007E-3</c:v>
                </c:pt>
                <c:pt idx="24786">
                  <c:v>-7.9450000000000007E-3</c:v>
                </c:pt>
                <c:pt idx="24787">
                  <c:v>-7.9389999999999999E-3</c:v>
                </c:pt>
                <c:pt idx="24788">
                  <c:v>-7.9389999999999999E-3</c:v>
                </c:pt>
                <c:pt idx="24789">
                  <c:v>-7.9319999999999998E-3</c:v>
                </c:pt>
                <c:pt idx="24790">
                  <c:v>-7.9260000000000008E-3</c:v>
                </c:pt>
                <c:pt idx="24791">
                  <c:v>-7.9190000000000007E-3</c:v>
                </c:pt>
                <c:pt idx="24792">
                  <c:v>-7.9190000000000007E-3</c:v>
                </c:pt>
                <c:pt idx="24793">
                  <c:v>-7.9059999999999998E-3</c:v>
                </c:pt>
                <c:pt idx="24794">
                  <c:v>-7.9059999999999998E-3</c:v>
                </c:pt>
                <c:pt idx="24795">
                  <c:v>-7.8989999999999998E-3</c:v>
                </c:pt>
                <c:pt idx="24796">
                  <c:v>-7.8930000000000007E-3</c:v>
                </c:pt>
                <c:pt idx="24797">
                  <c:v>-7.8860000000000006E-3</c:v>
                </c:pt>
                <c:pt idx="24798">
                  <c:v>-7.8799999999999999E-3</c:v>
                </c:pt>
                <c:pt idx="24799">
                  <c:v>-7.8729999999999998E-3</c:v>
                </c:pt>
                <c:pt idx="24800">
                  <c:v>-7.8729999999999998E-3</c:v>
                </c:pt>
                <c:pt idx="24801">
                  <c:v>-7.8659999999999997E-3</c:v>
                </c:pt>
                <c:pt idx="24802">
                  <c:v>-7.8659999999999997E-3</c:v>
                </c:pt>
                <c:pt idx="24803">
                  <c:v>-7.8600000000000007E-3</c:v>
                </c:pt>
                <c:pt idx="24804">
                  <c:v>-7.8600000000000007E-3</c:v>
                </c:pt>
                <c:pt idx="24805">
                  <c:v>-7.8600000000000007E-3</c:v>
                </c:pt>
                <c:pt idx="24806">
                  <c:v>-7.8600000000000007E-3</c:v>
                </c:pt>
                <c:pt idx="24807">
                  <c:v>-7.8600000000000007E-3</c:v>
                </c:pt>
                <c:pt idx="24808">
                  <c:v>-7.8659999999999997E-3</c:v>
                </c:pt>
                <c:pt idx="24809">
                  <c:v>-7.8659999999999997E-3</c:v>
                </c:pt>
                <c:pt idx="24810">
                  <c:v>-7.8659999999999997E-3</c:v>
                </c:pt>
                <c:pt idx="24811">
                  <c:v>-7.8729999999999998E-3</c:v>
                </c:pt>
                <c:pt idx="24812">
                  <c:v>-7.8799999999999999E-3</c:v>
                </c:pt>
                <c:pt idx="24813">
                  <c:v>-7.8799999999999999E-3</c:v>
                </c:pt>
                <c:pt idx="24814">
                  <c:v>-7.8860000000000006E-3</c:v>
                </c:pt>
                <c:pt idx="24815">
                  <c:v>-7.8860000000000006E-3</c:v>
                </c:pt>
                <c:pt idx="24816">
                  <c:v>-7.8930000000000007E-3</c:v>
                </c:pt>
                <c:pt idx="24817">
                  <c:v>-7.8930000000000007E-3</c:v>
                </c:pt>
                <c:pt idx="24818">
                  <c:v>-7.8989999999999998E-3</c:v>
                </c:pt>
                <c:pt idx="24819">
                  <c:v>-7.8989999999999998E-3</c:v>
                </c:pt>
                <c:pt idx="24820">
                  <c:v>-7.9059999999999998E-3</c:v>
                </c:pt>
                <c:pt idx="24821">
                  <c:v>-7.9059999999999998E-3</c:v>
                </c:pt>
                <c:pt idx="24822">
                  <c:v>-7.9059999999999998E-3</c:v>
                </c:pt>
                <c:pt idx="24823">
                  <c:v>-7.9059999999999998E-3</c:v>
                </c:pt>
                <c:pt idx="24824">
                  <c:v>-7.9059999999999998E-3</c:v>
                </c:pt>
                <c:pt idx="24825">
                  <c:v>-7.8989999999999998E-3</c:v>
                </c:pt>
                <c:pt idx="24826">
                  <c:v>-7.8989999999999998E-3</c:v>
                </c:pt>
                <c:pt idx="24827">
                  <c:v>-7.8989999999999998E-3</c:v>
                </c:pt>
                <c:pt idx="24828">
                  <c:v>-7.8930000000000007E-3</c:v>
                </c:pt>
                <c:pt idx="24829">
                  <c:v>-7.8860000000000006E-3</c:v>
                </c:pt>
                <c:pt idx="24830">
                  <c:v>-7.8860000000000006E-3</c:v>
                </c:pt>
                <c:pt idx="24831">
                  <c:v>-7.8799999999999999E-3</c:v>
                </c:pt>
                <c:pt idx="24832">
                  <c:v>-7.8729999999999998E-3</c:v>
                </c:pt>
                <c:pt idx="24833">
                  <c:v>-7.8729999999999998E-3</c:v>
                </c:pt>
                <c:pt idx="24834">
                  <c:v>-7.8659999999999997E-3</c:v>
                </c:pt>
                <c:pt idx="24835">
                  <c:v>-7.8600000000000007E-3</c:v>
                </c:pt>
                <c:pt idx="24836">
                  <c:v>-7.8600000000000007E-3</c:v>
                </c:pt>
                <c:pt idx="24837">
                  <c:v>-7.8530000000000006E-3</c:v>
                </c:pt>
                <c:pt idx="24838">
                  <c:v>-7.8530000000000006E-3</c:v>
                </c:pt>
                <c:pt idx="24839">
                  <c:v>-7.8469999999999998E-3</c:v>
                </c:pt>
                <c:pt idx="24840">
                  <c:v>-7.8469999999999998E-3</c:v>
                </c:pt>
                <c:pt idx="24841">
                  <c:v>-7.8469999999999998E-3</c:v>
                </c:pt>
                <c:pt idx="24842">
                  <c:v>-7.8469999999999998E-3</c:v>
                </c:pt>
                <c:pt idx="24843">
                  <c:v>-7.8469999999999998E-3</c:v>
                </c:pt>
                <c:pt idx="24844">
                  <c:v>-7.8469999999999998E-3</c:v>
                </c:pt>
                <c:pt idx="24845">
                  <c:v>-7.8530000000000006E-3</c:v>
                </c:pt>
                <c:pt idx="24846">
                  <c:v>-7.8530000000000006E-3</c:v>
                </c:pt>
                <c:pt idx="24847">
                  <c:v>-7.8600000000000007E-3</c:v>
                </c:pt>
                <c:pt idx="24848">
                  <c:v>-7.8600000000000007E-3</c:v>
                </c:pt>
                <c:pt idx="24849">
                  <c:v>-7.8659999999999997E-3</c:v>
                </c:pt>
                <c:pt idx="24850">
                  <c:v>-7.8729999999999998E-3</c:v>
                </c:pt>
                <c:pt idx="24851">
                  <c:v>-7.8799999999999999E-3</c:v>
                </c:pt>
                <c:pt idx="24852">
                  <c:v>-7.8860000000000006E-3</c:v>
                </c:pt>
                <c:pt idx="24853">
                  <c:v>-7.8860000000000006E-3</c:v>
                </c:pt>
                <c:pt idx="24854">
                  <c:v>-7.8930000000000007E-3</c:v>
                </c:pt>
                <c:pt idx="24855">
                  <c:v>-7.8989999999999998E-3</c:v>
                </c:pt>
                <c:pt idx="24856">
                  <c:v>-7.8989999999999998E-3</c:v>
                </c:pt>
                <c:pt idx="24857">
                  <c:v>-7.9059999999999998E-3</c:v>
                </c:pt>
                <c:pt idx="24858">
                  <c:v>-7.9059999999999998E-3</c:v>
                </c:pt>
                <c:pt idx="24859">
                  <c:v>-7.9059999999999998E-3</c:v>
                </c:pt>
                <c:pt idx="24860">
                  <c:v>-7.9059999999999998E-3</c:v>
                </c:pt>
                <c:pt idx="24861">
                  <c:v>-7.9059999999999998E-3</c:v>
                </c:pt>
                <c:pt idx="24862">
                  <c:v>-7.9059999999999998E-3</c:v>
                </c:pt>
                <c:pt idx="24863">
                  <c:v>-7.9059999999999998E-3</c:v>
                </c:pt>
                <c:pt idx="24864">
                  <c:v>-7.8989999999999998E-3</c:v>
                </c:pt>
                <c:pt idx="24865">
                  <c:v>-7.8930000000000007E-3</c:v>
                </c:pt>
                <c:pt idx="24866">
                  <c:v>-7.8930000000000007E-3</c:v>
                </c:pt>
                <c:pt idx="24867">
                  <c:v>-7.8860000000000006E-3</c:v>
                </c:pt>
                <c:pt idx="24868">
                  <c:v>-7.8799999999999999E-3</c:v>
                </c:pt>
                <c:pt idx="24869">
                  <c:v>-7.8729999999999998E-3</c:v>
                </c:pt>
                <c:pt idx="24870">
                  <c:v>-7.8659999999999997E-3</c:v>
                </c:pt>
                <c:pt idx="24871">
                  <c:v>-7.8530000000000006E-3</c:v>
                </c:pt>
                <c:pt idx="24872">
                  <c:v>-7.8469999999999998E-3</c:v>
                </c:pt>
                <c:pt idx="24873">
                  <c:v>-7.8399999999999997E-3</c:v>
                </c:pt>
                <c:pt idx="24874">
                  <c:v>-7.8329999999999997E-3</c:v>
                </c:pt>
                <c:pt idx="24875">
                  <c:v>-7.8270000000000006E-3</c:v>
                </c:pt>
                <c:pt idx="24876">
                  <c:v>-7.8270000000000006E-3</c:v>
                </c:pt>
                <c:pt idx="24877">
                  <c:v>-7.8200000000000006E-3</c:v>
                </c:pt>
                <c:pt idx="24878">
                  <c:v>-7.8200000000000006E-3</c:v>
                </c:pt>
                <c:pt idx="24879">
                  <c:v>-7.8139999999999998E-3</c:v>
                </c:pt>
                <c:pt idx="24880">
                  <c:v>-7.8139999999999998E-3</c:v>
                </c:pt>
                <c:pt idx="24881">
                  <c:v>-7.8139999999999998E-3</c:v>
                </c:pt>
                <c:pt idx="24882">
                  <c:v>-7.8139999999999998E-3</c:v>
                </c:pt>
                <c:pt idx="24883">
                  <c:v>-7.8139999999999998E-3</c:v>
                </c:pt>
                <c:pt idx="24884">
                  <c:v>-7.8200000000000006E-3</c:v>
                </c:pt>
                <c:pt idx="24885">
                  <c:v>-7.8200000000000006E-3</c:v>
                </c:pt>
                <c:pt idx="24886">
                  <c:v>-7.8270000000000006E-3</c:v>
                </c:pt>
                <c:pt idx="24887">
                  <c:v>-7.8329999999999997E-3</c:v>
                </c:pt>
                <c:pt idx="24888">
                  <c:v>-7.8399999999999997E-3</c:v>
                </c:pt>
                <c:pt idx="24889">
                  <c:v>-7.8399999999999997E-3</c:v>
                </c:pt>
                <c:pt idx="24890">
                  <c:v>-7.8469999999999998E-3</c:v>
                </c:pt>
                <c:pt idx="24891">
                  <c:v>-7.8530000000000006E-3</c:v>
                </c:pt>
                <c:pt idx="24892">
                  <c:v>-7.8600000000000007E-3</c:v>
                </c:pt>
                <c:pt idx="24893">
                  <c:v>-7.8659999999999997E-3</c:v>
                </c:pt>
                <c:pt idx="24894">
                  <c:v>-7.8729999999999998E-3</c:v>
                </c:pt>
                <c:pt idx="24895">
                  <c:v>-7.8729999999999998E-3</c:v>
                </c:pt>
                <c:pt idx="24896">
                  <c:v>-7.8729999999999998E-3</c:v>
                </c:pt>
                <c:pt idx="24897">
                  <c:v>-7.8799999999999999E-3</c:v>
                </c:pt>
                <c:pt idx="24898">
                  <c:v>-7.8799999999999999E-3</c:v>
                </c:pt>
                <c:pt idx="24899">
                  <c:v>-7.8799999999999999E-3</c:v>
                </c:pt>
                <c:pt idx="24900">
                  <c:v>-7.8799999999999999E-3</c:v>
                </c:pt>
                <c:pt idx="24901">
                  <c:v>-7.8729999999999998E-3</c:v>
                </c:pt>
                <c:pt idx="24902">
                  <c:v>-7.8659999999999997E-3</c:v>
                </c:pt>
                <c:pt idx="24903">
                  <c:v>-7.8659999999999997E-3</c:v>
                </c:pt>
                <c:pt idx="24904">
                  <c:v>-7.8600000000000007E-3</c:v>
                </c:pt>
                <c:pt idx="24905">
                  <c:v>-7.8530000000000006E-3</c:v>
                </c:pt>
                <c:pt idx="24906">
                  <c:v>-7.8469999999999998E-3</c:v>
                </c:pt>
                <c:pt idx="24907">
                  <c:v>-7.8329999999999997E-3</c:v>
                </c:pt>
                <c:pt idx="24908">
                  <c:v>-7.8270000000000006E-3</c:v>
                </c:pt>
                <c:pt idx="24909">
                  <c:v>-7.8200000000000006E-3</c:v>
                </c:pt>
                <c:pt idx="24910">
                  <c:v>-7.8139999999999998E-3</c:v>
                </c:pt>
                <c:pt idx="24911">
                  <c:v>-7.8069999999999997E-3</c:v>
                </c:pt>
                <c:pt idx="24912">
                  <c:v>-7.7939999999999997E-3</c:v>
                </c:pt>
                <c:pt idx="24913">
                  <c:v>-7.7939999999999997E-3</c:v>
                </c:pt>
                <c:pt idx="24914">
                  <c:v>-7.7869999999999997E-3</c:v>
                </c:pt>
                <c:pt idx="24915">
                  <c:v>-7.7809999999999997E-3</c:v>
                </c:pt>
                <c:pt idx="24916">
                  <c:v>-7.7809999999999997E-3</c:v>
                </c:pt>
                <c:pt idx="24917">
                  <c:v>-7.7739999999999997E-3</c:v>
                </c:pt>
                <c:pt idx="24918">
                  <c:v>-7.7739999999999997E-3</c:v>
                </c:pt>
                <c:pt idx="24919">
                  <c:v>-7.7739999999999997E-3</c:v>
                </c:pt>
                <c:pt idx="24920">
                  <c:v>-7.7809999999999997E-3</c:v>
                </c:pt>
                <c:pt idx="24921">
                  <c:v>-7.7809999999999997E-3</c:v>
                </c:pt>
                <c:pt idx="24922">
                  <c:v>-7.7809999999999997E-3</c:v>
                </c:pt>
                <c:pt idx="24923">
                  <c:v>-7.7869999999999997E-3</c:v>
                </c:pt>
                <c:pt idx="24924">
                  <c:v>-7.7939999999999997E-3</c:v>
                </c:pt>
                <c:pt idx="24925">
                  <c:v>-7.8009999999999998E-3</c:v>
                </c:pt>
                <c:pt idx="24926">
                  <c:v>-7.8139999999999998E-3</c:v>
                </c:pt>
                <c:pt idx="24927">
                  <c:v>-7.8200000000000006E-3</c:v>
                </c:pt>
                <c:pt idx="24928">
                  <c:v>-7.8270000000000006E-3</c:v>
                </c:pt>
                <c:pt idx="24929">
                  <c:v>-7.8399999999999997E-3</c:v>
                </c:pt>
                <c:pt idx="24930">
                  <c:v>-7.8469999999999998E-3</c:v>
                </c:pt>
                <c:pt idx="24931">
                  <c:v>-7.8600000000000007E-3</c:v>
                </c:pt>
                <c:pt idx="24932">
                  <c:v>-7.8659999999999997E-3</c:v>
                </c:pt>
                <c:pt idx="24933">
                  <c:v>-7.8729999999999998E-3</c:v>
                </c:pt>
                <c:pt idx="24934">
                  <c:v>-7.8799999999999999E-3</c:v>
                </c:pt>
                <c:pt idx="24935">
                  <c:v>-7.8860000000000006E-3</c:v>
                </c:pt>
                <c:pt idx="24936">
                  <c:v>-7.8930000000000007E-3</c:v>
                </c:pt>
                <c:pt idx="24937">
                  <c:v>-7.8930000000000007E-3</c:v>
                </c:pt>
                <c:pt idx="24938">
                  <c:v>-7.8989999999999998E-3</c:v>
                </c:pt>
                <c:pt idx="24939">
                  <c:v>-7.8989999999999998E-3</c:v>
                </c:pt>
                <c:pt idx="24940">
                  <c:v>-7.8989999999999998E-3</c:v>
                </c:pt>
                <c:pt idx="24941">
                  <c:v>-7.8930000000000007E-3</c:v>
                </c:pt>
                <c:pt idx="24942">
                  <c:v>-7.8930000000000007E-3</c:v>
                </c:pt>
                <c:pt idx="24943">
                  <c:v>-7.8860000000000006E-3</c:v>
                </c:pt>
                <c:pt idx="24944">
                  <c:v>-7.8799999999999999E-3</c:v>
                </c:pt>
                <c:pt idx="24945">
                  <c:v>-7.8729999999999998E-3</c:v>
                </c:pt>
                <c:pt idx="24946">
                  <c:v>-7.8659999999999997E-3</c:v>
                </c:pt>
                <c:pt idx="24947">
                  <c:v>-7.8600000000000007E-3</c:v>
                </c:pt>
                <c:pt idx="24948">
                  <c:v>-7.8530000000000006E-3</c:v>
                </c:pt>
                <c:pt idx="24949">
                  <c:v>-7.8469999999999998E-3</c:v>
                </c:pt>
                <c:pt idx="24950">
                  <c:v>-7.8329999999999997E-3</c:v>
                </c:pt>
                <c:pt idx="24951">
                  <c:v>-7.8270000000000006E-3</c:v>
                </c:pt>
                <c:pt idx="24952">
                  <c:v>-7.8200000000000006E-3</c:v>
                </c:pt>
                <c:pt idx="24953">
                  <c:v>-7.8139999999999998E-3</c:v>
                </c:pt>
                <c:pt idx="24954">
                  <c:v>-7.8069999999999997E-3</c:v>
                </c:pt>
                <c:pt idx="24955">
                  <c:v>-7.8009999999999998E-3</c:v>
                </c:pt>
                <c:pt idx="24956">
                  <c:v>-7.7939999999999997E-3</c:v>
                </c:pt>
                <c:pt idx="24957">
                  <c:v>-7.7869999999999997E-3</c:v>
                </c:pt>
                <c:pt idx="24958">
                  <c:v>-7.7869999999999997E-3</c:v>
                </c:pt>
                <c:pt idx="24959">
                  <c:v>-7.7869999999999997E-3</c:v>
                </c:pt>
                <c:pt idx="24960">
                  <c:v>-7.7869999999999997E-3</c:v>
                </c:pt>
                <c:pt idx="24961">
                  <c:v>-7.7869999999999997E-3</c:v>
                </c:pt>
                <c:pt idx="24962">
                  <c:v>-7.7869999999999997E-3</c:v>
                </c:pt>
                <c:pt idx="24963">
                  <c:v>-7.7869999999999997E-3</c:v>
                </c:pt>
                <c:pt idx="24964">
                  <c:v>-7.7869999999999997E-3</c:v>
                </c:pt>
                <c:pt idx="24965">
                  <c:v>-7.7939999999999997E-3</c:v>
                </c:pt>
                <c:pt idx="24966">
                  <c:v>-7.7939999999999997E-3</c:v>
                </c:pt>
                <c:pt idx="24967">
                  <c:v>-7.8009999999999998E-3</c:v>
                </c:pt>
                <c:pt idx="24968">
                  <c:v>-7.8069999999999997E-3</c:v>
                </c:pt>
                <c:pt idx="24969">
                  <c:v>-7.8069999999999997E-3</c:v>
                </c:pt>
                <c:pt idx="24970">
                  <c:v>-7.8139999999999998E-3</c:v>
                </c:pt>
                <c:pt idx="24971">
                  <c:v>-7.8139999999999998E-3</c:v>
                </c:pt>
                <c:pt idx="24972">
                  <c:v>-7.8200000000000006E-3</c:v>
                </c:pt>
                <c:pt idx="24973">
                  <c:v>-7.8200000000000006E-3</c:v>
                </c:pt>
                <c:pt idx="24974">
                  <c:v>-7.8270000000000006E-3</c:v>
                </c:pt>
                <c:pt idx="24975">
                  <c:v>-7.8270000000000006E-3</c:v>
                </c:pt>
                <c:pt idx="24976">
                  <c:v>-7.8270000000000006E-3</c:v>
                </c:pt>
                <c:pt idx="24977">
                  <c:v>-7.8270000000000006E-3</c:v>
                </c:pt>
                <c:pt idx="24978">
                  <c:v>-7.8270000000000006E-3</c:v>
                </c:pt>
                <c:pt idx="24979">
                  <c:v>-7.8200000000000006E-3</c:v>
                </c:pt>
                <c:pt idx="24980">
                  <c:v>-7.8200000000000006E-3</c:v>
                </c:pt>
                <c:pt idx="24981">
                  <c:v>-7.8139999999999998E-3</c:v>
                </c:pt>
                <c:pt idx="24982">
                  <c:v>-7.8139999999999998E-3</c:v>
                </c:pt>
                <c:pt idx="24983">
                  <c:v>-7.8069999999999997E-3</c:v>
                </c:pt>
                <c:pt idx="24984">
                  <c:v>-7.8069999999999997E-3</c:v>
                </c:pt>
                <c:pt idx="24985">
                  <c:v>-7.8009999999999998E-3</c:v>
                </c:pt>
                <c:pt idx="24986">
                  <c:v>-7.7939999999999997E-3</c:v>
                </c:pt>
                <c:pt idx="24987">
                  <c:v>-7.7869999999999997E-3</c:v>
                </c:pt>
                <c:pt idx="24988">
                  <c:v>-7.7809999999999997E-3</c:v>
                </c:pt>
                <c:pt idx="24989">
                  <c:v>-7.7739999999999997E-3</c:v>
                </c:pt>
                <c:pt idx="24990">
                  <c:v>-7.7739999999999997E-3</c:v>
                </c:pt>
                <c:pt idx="24991">
                  <c:v>-7.7679999999999997E-3</c:v>
                </c:pt>
                <c:pt idx="24992">
                  <c:v>-7.7609999999999997E-3</c:v>
                </c:pt>
                <c:pt idx="24993">
                  <c:v>-7.7609999999999997E-3</c:v>
                </c:pt>
                <c:pt idx="24994">
                  <c:v>-7.7539999999999996E-3</c:v>
                </c:pt>
                <c:pt idx="24995">
                  <c:v>-7.7539999999999996E-3</c:v>
                </c:pt>
                <c:pt idx="24996">
                  <c:v>-7.7479999999999997E-3</c:v>
                </c:pt>
                <c:pt idx="24997">
                  <c:v>-7.7479999999999997E-3</c:v>
                </c:pt>
                <c:pt idx="24998">
                  <c:v>-7.7479999999999997E-3</c:v>
                </c:pt>
                <c:pt idx="24999">
                  <c:v>-7.7479999999999997E-3</c:v>
                </c:pt>
                <c:pt idx="25000">
                  <c:v>-7.7479999999999997E-3</c:v>
                </c:pt>
                <c:pt idx="25001">
                  <c:v>-7.7479999999999997E-3</c:v>
                </c:pt>
                <c:pt idx="25002">
                  <c:v>-7.7479999999999997E-3</c:v>
                </c:pt>
                <c:pt idx="25003">
                  <c:v>-7.7479999999999997E-3</c:v>
                </c:pt>
                <c:pt idx="25004">
                  <c:v>-7.7479999999999997E-3</c:v>
                </c:pt>
                <c:pt idx="25005">
                  <c:v>-7.7479999999999997E-3</c:v>
                </c:pt>
                <c:pt idx="25006">
                  <c:v>-7.7539999999999996E-3</c:v>
                </c:pt>
                <c:pt idx="25007">
                  <c:v>-7.7539999999999996E-3</c:v>
                </c:pt>
                <c:pt idx="25008">
                  <c:v>-7.7539999999999996E-3</c:v>
                </c:pt>
                <c:pt idx="25009">
                  <c:v>-7.7539999999999996E-3</c:v>
                </c:pt>
                <c:pt idx="25010">
                  <c:v>-7.7539999999999996E-3</c:v>
                </c:pt>
                <c:pt idx="25011">
                  <c:v>-7.7539999999999996E-3</c:v>
                </c:pt>
                <c:pt idx="25012">
                  <c:v>-7.7539999999999996E-3</c:v>
                </c:pt>
                <c:pt idx="25013">
                  <c:v>-7.7539999999999996E-3</c:v>
                </c:pt>
                <c:pt idx="25014">
                  <c:v>-7.7539999999999996E-3</c:v>
                </c:pt>
                <c:pt idx="25015">
                  <c:v>-7.7539999999999996E-3</c:v>
                </c:pt>
                <c:pt idx="25016">
                  <c:v>-7.7539999999999996E-3</c:v>
                </c:pt>
                <c:pt idx="25017">
                  <c:v>-7.7479999999999997E-3</c:v>
                </c:pt>
                <c:pt idx="25018">
                  <c:v>-7.7479999999999997E-3</c:v>
                </c:pt>
                <c:pt idx="25019">
                  <c:v>-7.7479999999999997E-3</c:v>
                </c:pt>
                <c:pt idx="25020">
                  <c:v>-7.7479999999999997E-3</c:v>
                </c:pt>
                <c:pt idx="25021">
                  <c:v>-7.7409999999999996E-3</c:v>
                </c:pt>
                <c:pt idx="25022">
                  <c:v>-7.7409999999999996E-3</c:v>
                </c:pt>
                <c:pt idx="25023">
                  <c:v>-7.7409999999999996E-3</c:v>
                </c:pt>
                <c:pt idx="25024">
                  <c:v>-7.7349999999999997E-3</c:v>
                </c:pt>
                <c:pt idx="25025">
                  <c:v>-7.7349999999999997E-3</c:v>
                </c:pt>
                <c:pt idx="25026">
                  <c:v>-7.7349999999999997E-3</c:v>
                </c:pt>
                <c:pt idx="25027">
                  <c:v>-7.7349999999999997E-3</c:v>
                </c:pt>
                <c:pt idx="25028">
                  <c:v>-7.7349999999999997E-3</c:v>
                </c:pt>
                <c:pt idx="25029">
                  <c:v>-7.7349999999999997E-3</c:v>
                </c:pt>
                <c:pt idx="25030">
                  <c:v>-7.7349999999999997E-3</c:v>
                </c:pt>
                <c:pt idx="25031">
                  <c:v>-7.7349999999999997E-3</c:v>
                </c:pt>
                <c:pt idx="25032">
                  <c:v>-7.7349999999999997E-3</c:v>
                </c:pt>
                <c:pt idx="25033">
                  <c:v>-7.7349999999999997E-3</c:v>
                </c:pt>
                <c:pt idx="25034">
                  <c:v>-7.7349999999999997E-3</c:v>
                </c:pt>
                <c:pt idx="25035">
                  <c:v>-7.7349999999999997E-3</c:v>
                </c:pt>
                <c:pt idx="25036">
                  <c:v>-7.7349999999999997E-3</c:v>
                </c:pt>
                <c:pt idx="25037">
                  <c:v>-7.7349999999999997E-3</c:v>
                </c:pt>
                <c:pt idx="25038">
                  <c:v>-7.7409999999999996E-3</c:v>
                </c:pt>
                <c:pt idx="25039">
                  <c:v>-7.7409999999999996E-3</c:v>
                </c:pt>
                <c:pt idx="25040">
                  <c:v>-7.7409999999999996E-3</c:v>
                </c:pt>
                <c:pt idx="25041">
                  <c:v>-7.7409999999999996E-3</c:v>
                </c:pt>
                <c:pt idx="25042">
                  <c:v>-7.7409999999999996E-3</c:v>
                </c:pt>
                <c:pt idx="25043">
                  <c:v>-7.7409999999999996E-3</c:v>
                </c:pt>
                <c:pt idx="25044">
                  <c:v>-7.7409999999999996E-3</c:v>
                </c:pt>
                <c:pt idx="25045">
                  <c:v>-7.7409999999999996E-3</c:v>
                </c:pt>
                <c:pt idx="25046">
                  <c:v>-7.7409999999999996E-3</c:v>
                </c:pt>
                <c:pt idx="25047">
                  <c:v>-7.7409999999999996E-3</c:v>
                </c:pt>
                <c:pt idx="25048">
                  <c:v>-7.7409999999999996E-3</c:v>
                </c:pt>
                <c:pt idx="25049">
                  <c:v>-7.7349999999999997E-3</c:v>
                </c:pt>
                <c:pt idx="25050">
                  <c:v>-7.7349999999999997E-3</c:v>
                </c:pt>
                <c:pt idx="25051">
                  <c:v>-7.7349999999999997E-3</c:v>
                </c:pt>
                <c:pt idx="25052">
                  <c:v>-7.7349999999999997E-3</c:v>
                </c:pt>
                <c:pt idx="25053">
                  <c:v>-7.7279999999999996E-3</c:v>
                </c:pt>
                <c:pt idx="25054">
                  <c:v>-7.7279999999999996E-3</c:v>
                </c:pt>
                <c:pt idx="25055">
                  <c:v>-7.7219999999999997E-3</c:v>
                </c:pt>
                <c:pt idx="25056">
                  <c:v>-7.7149999999999996E-3</c:v>
                </c:pt>
                <c:pt idx="25057">
                  <c:v>-7.7149999999999996E-3</c:v>
                </c:pt>
                <c:pt idx="25058">
                  <c:v>-7.7149999999999996E-3</c:v>
                </c:pt>
                <c:pt idx="25059">
                  <c:v>-7.7079999999999996E-3</c:v>
                </c:pt>
                <c:pt idx="25060">
                  <c:v>-7.7079999999999996E-3</c:v>
                </c:pt>
                <c:pt idx="25061">
                  <c:v>-7.7019999999999996E-3</c:v>
                </c:pt>
                <c:pt idx="25062">
                  <c:v>-7.7019999999999996E-3</c:v>
                </c:pt>
                <c:pt idx="25063">
                  <c:v>-7.6949999999999996E-3</c:v>
                </c:pt>
                <c:pt idx="25064">
                  <c:v>-7.6949999999999996E-3</c:v>
                </c:pt>
                <c:pt idx="25065">
                  <c:v>-7.6949999999999996E-3</c:v>
                </c:pt>
                <c:pt idx="25066">
                  <c:v>-7.6949999999999996E-3</c:v>
                </c:pt>
                <c:pt idx="25067">
                  <c:v>-7.6889999999999997E-3</c:v>
                </c:pt>
                <c:pt idx="25068">
                  <c:v>-7.6889999999999997E-3</c:v>
                </c:pt>
                <c:pt idx="25069">
                  <c:v>-7.6889999999999997E-3</c:v>
                </c:pt>
                <c:pt idx="25070">
                  <c:v>-7.6949999999999996E-3</c:v>
                </c:pt>
                <c:pt idx="25071">
                  <c:v>-7.6949999999999996E-3</c:v>
                </c:pt>
                <c:pt idx="25072">
                  <c:v>-7.6949999999999996E-3</c:v>
                </c:pt>
                <c:pt idx="25073">
                  <c:v>-7.6949999999999996E-3</c:v>
                </c:pt>
                <c:pt idx="25074">
                  <c:v>-7.6949999999999996E-3</c:v>
                </c:pt>
                <c:pt idx="25075">
                  <c:v>-7.7019999999999996E-3</c:v>
                </c:pt>
                <c:pt idx="25076">
                  <c:v>-7.7019999999999996E-3</c:v>
                </c:pt>
                <c:pt idx="25077">
                  <c:v>-7.7019999999999996E-3</c:v>
                </c:pt>
                <c:pt idx="25078">
                  <c:v>-7.7079999999999996E-3</c:v>
                </c:pt>
                <c:pt idx="25079">
                  <c:v>-7.7079999999999996E-3</c:v>
                </c:pt>
                <c:pt idx="25080">
                  <c:v>-7.7079999999999996E-3</c:v>
                </c:pt>
                <c:pt idx="25081">
                  <c:v>-7.7079999999999996E-3</c:v>
                </c:pt>
                <c:pt idx="25082">
                  <c:v>-7.7149999999999996E-3</c:v>
                </c:pt>
                <c:pt idx="25083">
                  <c:v>-7.7149999999999996E-3</c:v>
                </c:pt>
                <c:pt idx="25084">
                  <c:v>-7.7149999999999996E-3</c:v>
                </c:pt>
                <c:pt idx="25085">
                  <c:v>-7.7149999999999996E-3</c:v>
                </c:pt>
                <c:pt idx="25086">
                  <c:v>-7.7219999999999997E-3</c:v>
                </c:pt>
                <c:pt idx="25087">
                  <c:v>-7.7219999999999997E-3</c:v>
                </c:pt>
                <c:pt idx="25088">
                  <c:v>-7.7219999999999997E-3</c:v>
                </c:pt>
                <c:pt idx="25089">
                  <c:v>-7.7219999999999997E-3</c:v>
                </c:pt>
                <c:pt idx="25090">
                  <c:v>-7.7219999999999997E-3</c:v>
                </c:pt>
                <c:pt idx="25091">
                  <c:v>-7.7219999999999997E-3</c:v>
                </c:pt>
                <c:pt idx="25092">
                  <c:v>-7.7219999999999997E-3</c:v>
                </c:pt>
                <c:pt idx="25093">
                  <c:v>-7.7219999999999997E-3</c:v>
                </c:pt>
                <c:pt idx="25094">
                  <c:v>-7.7149999999999996E-3</c:v>
                </c:pt>
                <c:pt idx="25095">
                  <c:v>-7.7149999999999996E-3</c:v>
                </c:pt>
                <c:pt idx="25096">
                  <c:v>-7.7149999999999996E-3</c:v>
                </c:pt>
                <c:pt idx="25097">
                  <c:v>-7.7079999999999996E-3</c:v>
                </c:pt>
                <c:pt idx="25098">
                  <c:v>-7.7079999999999996E-3</c:v>
                </c:pt>
                <c:pt idx="25099">
                  <c:v>-7.7079999999999996E-3</c:v>
                </c:pt>
                <c:pt idx="25100">
                  <c:v>-7.7079999999999996E-3</c:v>
                </c:pt>
                <c:pt idx="25101">
                  <c:v>-7.7019999999999996E-3</c:v>
                </c:pt>
                <c:pt idx="25102">
                  <c:v>-7.7019999999999996E-3</c:v>
                </c:pt>
                <c:pt idx="25103">
                  <c:v>-7.7019999999999996E-3</c:v>
                </c:pt>
                <c:pt idx="25104">
                  <c:v>-7.6949999999999996E-3</c:v>
                </c:pt>
                <c:pt idx="25105">
                  <c:v>-7.6949999999999996E-3</c:v>
                </c:pt>
                <c:pt idx="25106">
                  <c:v>-7.6949999999999996E-3</c:v>
                </c:pt>
                <c:pt idx="25107">
                  <c:v>-7.6889999999999997E-3</c:v>
                </c:pt>
                <c:pt idx="25108">
                  <c:v>-7.6889999999999997E-3</c:v>
                </c:pt>
                <c:pt idx="25109">
                  <c:v>-7.6889999999999997E-3</c:v>
                </c:pt>
                <c:pt idx="25110">
                  <c:v>-7.6889999999999997E-3</c:v>
                </c:pt>
                <c:pt idx="25111">
                  <c:v>-7.6889999999999997E-3</c:v>
                </c:pt>
                <c:pt idx="25112">
                  <c:v>-7.6889999999999997E-3</c:v>
                </c:pt>
                <c:pt idx="25113">
                  <c:v>-7.6819999999999996E-3</c:v>
                </c:pt>
                <c:pt idx="25114">
                  <c:v>-7.6819999999999996E-3</c:v>
                </c:pt>
                <c:pt idx="25115">
                  <c:v>-7.6889999999999997E-3</c:v>
                </c:pt>
                <c:pt idx="25116">
                  <c:v>-7.6889999999999997E-3</c:v>
                </c:pt>
                <c:pt idx="25117">
                  <c:v>-7.6889999999999997E-3</c:v>
                </c:pt>
                <c:pt idx="25118">
                  <c:v>-7.6889999999999997E-3</c:v>
                </c:pt>
                <c:pt idx="25119">
                  <c:v>-7.6889999999999997E-3</c:v>
                </c:pt>
                <c:pt idx="25120">
                  <c:v>-7.6889999999999997E-3</c:v>
                </c:pt>
                <c:pt idx="25121">
                  <c:v>-7.6949999999999996E-3</c:v>
                </c:pt>
                <c:pt idx="25122">
                  <c:v>-7.6949999999999996E-3</c:v>
                </c:pt>
                <c:pt idx="25123">
                  <c:v>-7.6949999999999996E-3</c:v>
                </c:pt>
                <c:pt idx="25124">
                  <c:v>-7.7019999999999996E-3</c:v>
                </c:pt>
                <c:pt idx="25125">
                  <c:v>-7.7019999999999996E-3</c:v>
                </c:pt>
                <c:pt idx="25126">
                  <c:v>-7.7019999999999996E-3</c:v>
                </c:pt>
                <c:pt idx="25127">
                  <c:v>-7.7019999999999996E-3</c:v>
                </c:pt>
                <c:pt idx="25128">
                  <c:v>-7.7079999999999996E-3</c:v>
                </c:pt>
                <c:pt idx="25129">
                  <c:v>-7.7079999999999996E-3</c:v>
                </c:pt>
                <c:pt idx="25130">
                  <c:v>-7.7079999999999996E-3</c:v>
                </c:pt>
                <c:pt idx="25131">
                  <c:v>-7.7149999999999996E-3</c:v>
                </c:pt>
                <c:pt idx="25132">
                  <c:v>-7.7149999999999996E-3</c:v>
                </c:pt>
                <c:pt idx="25133">
                  <c:v>-7.7149999999999996E-3</c:v>
                </c:pt>
                <c:pt idx="25134">
                  <c:v>-7.7149999999999996E-3</c:v>
                </c:pt>
                <c:pt idx="25135">
                  <c:v>-7.7149999999999996E-3</c:v>
                </c:pt>
                <c:pt idx="25136">
                  <c:v>-7.7149999999999996E-3</c:v>
                </c:pt>
                <c:pt idx="25137">
                  <c:v>-7.7149999999999996E-3</c:v>
                </c:pt>
                <c:pt idx="25138">
                  <c:v>-7.7149999999999996E-3</c:v>
                </c:pt>
                <c:pt idx="25139">
                  <c:v>-7.7079999999999996E-3</c:v>
                </c:pt>
                <c:pt idx="25140">
                  <c:v>-7.7079999999999996E-3</c:v>
                </c:pt>
                <c:pt idx="25141">
                  <c:v>-7.7019999999999996E-3</c:v>
                </c:pt>
                <c:pt idx="25142">
                  <c:v>-7.7019999999999996E-3</c:v>
                </c:pt>
                <c:pt idx="25143">
                  <c:v>-7.6949999999999996E-3</c:v>
                </c:pt>
                <c:pt idx="25144">
                  <c:v>-7.6889999999999997E-3</c:v>
                </c:pt>
                <c:pt idx="25145">
                  <c:v>-7.6819999999999996E-3</c:v>
                </c:pt>
                <c:pt idx="25146">
                  <c:v>-7.6819999999999996E-3</c:v>
                </c:pt>
                <c:pt idx="25147">
                  <c:v>-7.6750000000000004E-3</c:v>
                </c:pt>
                <c:pt idx="25148">
                  <c:v>-7.6689999999999996E-3</c:v>
                </c:pt>
                <c:pt idx="25149">
                  <c:v>-7.6620000000000004E-3</c:v>
                </c:pt>
                <c:pt idx="25150">
                  <c:v>-7.6559999999999996E-3</c:v>
                </c:pt>
                <c:pt idx="25151">
                  <c:v>-7.6490000000000004E-3</c:v>
                </c:pt>
                <c:pt idx="25152">
                  <c:v>-7.6490000000000004E-3</c:v>
                </c:pt>
                <c:pt idx="25153">
                  <c:v>-7.6420000000000004E-3</c:v>
                </c:pt>
                <c:pt idx="25154">
                  <c:v>-7.6360000000000004E-3</c:v>
                </c:pt>
                <c:pt idx="25155">
                  <c:v>-7.6360000000000004E-3</c:v>
                </c:pt>
                <c:pt idx="25156">
                  <c:v>-7.6290000000000004E-3</c:v>
                </c:pt>
                <c:pt idx="25157">
                  <c:v>-7.6290000000000004E-3</c:v>
                </c:pt>
                <c:pt idx="25158">
                  <c:v>-7.6290000000000004E-3</c:v>
                </c:pt>
                <c:pt idx="25159">
                  <c:v>-7.6229999999999996E-3</c:v>
                </c:pt>
                <c:pt idx="25160">
                  <c:v>-7.6290000000000004E-3</c:v>
                </c:pt>
                <c:pt idx="25161">
                  <c:v>-7.6290000000000004E-3</c:v>
                </c:pt>
                <c:pt idx="25162">
                  <c:v>-7.6290000000000004E-3</c:v>
                </c:pt>
                <c:pt idx="25163">
                  <c:v>-7.6290000000000004E-3</c:v>
                </c:pt>
                <c:pt idx="25164">
                  <c:v>-7.6360000000000004E-3</c:v>
                </c:pt>
                <c:pt idx="25165">
                  <c:v>-7.6360000000000004E-3</c:v>
                </c:pt>
                <c:pt idx="25166">
                  <c:v>-7.6420000000000004E-3</c:v>
                </c:pt>
                <c:pt idx="25167">
                  <c:v>-7.6490000000000004E-3</c:v>
                </c:pt>
                <c:pt idx="25168">
                  <c:v>-7.6490000000000004E-3</c:v>
                </c:pt>
                <c:pt idx="25169">
                  <c:v>-7.6559999999999996E-3</c:v>
                </c:pt>
                <c:pt idx="25170">
                  <c:v>-7.6620000000000004E-3</c:v>
                </c:pt>
                <c:pt idx="25171">
                  <c:v>-7.6689999999999996E-3</c:v>
                </c:pt>
                <c:pt idx="25172">
                  <c:v>-7.6750000000000004E-3</c:v>
                </c:pt>
                <c:pt idx="25173">
                  <c:v>-7.6819999999999996E-3</c:v>
                </c:pt>
                <c:pt idx="25174">
                  <c:v>-7.6889999999999997E-3</c:v>
                </c:pt>
                <c:pt idx="25175">
                  <c:v>-7.6949999999999996E-3</c:v>
                </c:pt>
                <c:pt idx="25176">
                  <c:v>-7.7019999999999996E-3</c:v>
                </c:pt>
                <c:pt idx="25177">
                  <c:v>-7.7019999999999996E-3</c:v>
                </c:pt>
                <c:pt idx="25178">
                  <c:v>-7.7079999999999996E-3</c:v>
                </c:pt>
                <c:pt idx="25179">
                  <c:v>-7.7079999999999996E-3</c:v>
                </c:pt>
                <c:pt idx="25180">
                  <c:v>-7.7149999999999996E-3</c:v>
                </c:pt>
                <c:pt idx="25181">
                  <c:v>-7.7149999999999996E-3</c:v>
                </c:pt>
                <c:pt idx="25182">
                  <c:v>-7.7149999999999996E-3</c:v>
                </c:pt>
                <c:pt idx="25183">
                  <c:v>-7.7079999999999996E-3</c:v>
                </c:pt>
                <c:pt idx="25184">
                  <c:v>-7.7079999999999996E-3</c:v>
                </c:pt>
                <c:pt idx="25185">
                  <c:v>-7.7079999999999996E-3</c:v>
                </c:pt>
                <c:pt idx="25186">
                  <c:v>-7.7019999999999996E-3</c:v>
                </c:pt>
                <c:pt idx="25187">
                  <c:v>-7.7019999999999996E-3</c:v>
                </c:pt>
                <c:pt idx="25188">
                  <c:v>-7.6949999999999996E-3</c:v>
                </c:pt>
                <c:pt idx="25189">
                  <c:v>-7.6889999999999997E-3</c:v>
                </c:pt>
                <c:pt idx="25190">
                  <c:v>-7.6819999999999996E-3</c:v>
                </c:pt>
                <c:pt idx="25191">
                  <c:v>-7.6750000000000004E-3</c:v>
                </c:pt>
                <c:pt idx="25192">
                  <c:v>-7.6689999999999996E-3</c:v>
                </c:pt>
                <c:pt idx="25193">
                  <c:v>-7.6620000000000004E-3</c:v>
                </c:pt>
                <c:pt idx="25194">
                  <c:v>-7.6559999999999996E-3</c:v>
                </c:pt>
                <c:pt idx="25195">
                  <c:v>-7.6490000000000004E-3</c:v>
                </c:pt>
                <c:pt idx="25196">
                  <c:v>-7.6490000000000004E-3</c:v>
                </c:pt>
                <c:pt idx="25197">
                  <c:v>-7.6420000000000004E-3</c:v>
                </c:pt>
                <c:pt idx="25198">
                  <c:v>-7.6360000000000004E-3</c:v>
                </c:pt>
                <c:pt idx="25199">
                  <c:v>-7.6290000000000004E-3</c:v>
                </c:pt>
                <c:pt idx="25200">
                  <c:v>-7.6290000000000004E-3</c:v>
                </c:pt>
                <c:pt idx="25201">
                  <c:v>-7.6229999999999996E-3</c:v>
                </c:pt>
                <c:pt idx="25202">
                  <c:v>-7.6229999999999996E-3</c:v>
                </c:pt>
                <c:pt idx="25203">
                  <c:v>-7.6229999999999996E-3</c:v>
                </c:pt>
                <c:pt idx="25204">
                  <c:v>-7.6229999999999996E-3</c:v>
                </c:pt>
                <c:pt idx="25205">
                  <c:v>-7.6229999999999996E-3</c:v>
                </c:pt>
                <c:pt idx="25206">
                  <c:v>-7.6229999999999996E-3</c:v>
                </c:pt>
                <c:pt idx="25207">
                  <c:v>-7.6229999999999996E-3</c:v>
                </c:pt>
                <c:pt idx="25208">
                  <c:v>-7.6290000000000004E-3</c:v>
                </c:pt>
                <c:pt idx="25209">
                  <c:v>-7.6290000000000004E-3</c:v>
                </c:pt>
                <c:pt idx="25210">
                  <c:v>-7.6290000000000004E-3</c:v>
                </c:pt>
                <c:pt idx="25211">
                  <c:v>-7.6360000000000004E-3</c:v>
                </c:pt>
                <c:pt idx="25212">
                  <c:v>-7.6360000000000004E-3</c:v>
                </c:pt>
                <c:pt idx="25213">
                  <c:v>-7.6420000000000004E-3</c:v>
                </c:pt>
                <c:pt idx="25214">
                  <c:v>-7.6490000000000004E-3</c:v>
                </c:pt>
                <c:pt idx="25215">
                  <c:v>-7.6490000000000004E-3</c:v>
                </c:pt>
                <c:pt idx="25216">
                  <c:v>-7.6490000000000004E-3</c:v>
                </c:pt>
                <c:pt idx="25217">
                  <c:v>-7.6559999999999996E-3</c:v>
                </c:pt>
                <c:pt idx="25218">
                  <c:v>-7.6620000000000004E-3</c:v>
                </c:pt>
                <c:pt idx="25219">
                  <c:v>-7.6620000000000004E-3</c:v>
                </c:pt>
                <c:pt idx="25220">
                  <c:v>-7.6620000000000004E-3</c:v>
                </c:pt>
                <c:pt idx="25221">
                  <c:v>-7.6620000000000004E-3</c:v>
                </c:pt>
                <c:pt idx="25222">
                  <c:v>-7.6620000000000004E-3</c:v>
                </c:pt>
                <c:pt idx="25223">
                  <c:v>-7.6620000000000004E-3</c:v>
                </c:pt>
                <c:pt idx="25224">
                  <c:v>-7.6620000000000004E-3</c:v>
                </c:pt>
                <c:pt idx="25225">
                  <c:v>-7.6620000000000004E-3</c:v>
                </c:pt>
                <c:pt idx="25226">
                  <c:v>-7.6620000000000004E-3</c:v>
                </c:pt>
                <c:pt idx="25227">
                  <c:v>-7.6559999999999996E-3</c:v>
                </c:pt>
                <c:pt idx="25228">
                  <c:v>-7.6559999999999996E-3</c:v>
                </c:pt>
                <c:pt idx="25229">
                  <c:v>-7.6490000000000004E-3</c:v>
                </c:pt>
                <c:pt idx="25230">
                  <c:v>-7.6490000000000004E-3</c:v>
                </c:pt>
                <c:pt idx="25231">
                  <c:v>-7.6420000000000004E-3</c:v>
                </c:pt>
                <c:pt idx="25232">
                  <c:v>-7.6420000000000004E-3</c:v>
                </c:pt>
                <c:pt idx="25233">
                  <c:v>-7.6360000000000004E-3</c:v>
                </c:pt>
                <c:pt idx="25234">
                  <c:v>-7.6360000000000004E-3</c:v>
                </c:pt>
                <c:pt idx="25235">
                  <c:v>-7.6290000000000004E-3</c:v>
                </c:pt>
                <c:pt idx="25236">
                  <c:v>-7.6290000000000004E-3</c:v>
                </c:pt>
                <c:pt idx="25237">
                  <c:v>-7.6290000000000004E-3</c:v>
                </c:pt>
                <c:pt idx="25238">
                  <c:v>-7.6229999999999996E-3</c:v>
                </c:pt>
                <c:pt idx="25239">
                  <c:v>-7.6229999999999996E-3</c:v>
                </c:pt>
                <c:pt idx="25240">
                  <c:v>-7.6229999999999996E-3</c:v>
                </c:pt>
                <c:pt idx="25241">
                  <c:v>-7.6160000000000004E-3</c:v>
                </c:pt>
                <c:pt idx="25242">
                  <c:v>-7.6160000000000004E-3</c:v>
                </c:pt>
                <c:pt idx="25243">
                  <c:v>-7.6160000000000004E-3</c:v>
                </c:pt>
                <c:pt idx="25244">
                  <c:v>-7.6229999999999996E-3</c:v>
                </c:pt>
                <c:pt idx="25245">
                  <c:v>-7.6229999999999996E-3</c:v>
                </c:pt>
                <c:pt idx="25246">
                  <c:v>-7.6229999999999996E-3</c:v>
                </c:pt>
                <c:pt idx="25247">
                  <c:v>-7.6229999999999996E-3</c:v>
                </c:pt>
                <c:pt idx="25248">
                  <c:v>-7.6229999999999996E-3</c:v>
                </c:pt>
                <c:pt idx="25249">
                  <c:v>-7.6290000000000004E-3</c:v>
                </c:pt>
                <c:pt idx="25250">
                  <c:v>-7.6290000000000004E-3</c:v>
                </c:pt>
                <c:pt idx="25251">
                  <c:v>-7.6290000000000004E-3</c:v>
                </c:pt>
                <c:pt idx="25252">
                  <c:v>-7.6360000000000004E-3</c:v>
                </c:pt>
                <c:pt idx="25253">
                  <c:v>-7.6360000000000004E-3</c:v>
                </c:pt>
                <c:pt idx="25254">
                  <c:v>-7.6360000000000004E-3</c:v>
                </c:pt>
                <c:pt idx="25255">
                  <c:v>-7.6360000000000004E-3</c:v>
                </c:pt>
                <c:pt idx="25256">
                  <c:v>-7.6360000000000004E-3</c:v>
                </c:pt>
                <c:pt idx="25257">
                  <c:v>-7.6360000000000004E-3</c:v>
                </c:pt>
                <c:pt idx="25258">
                  <c:v>-7.6360000000000004E-3</c:v>
                </c:pt>
                <c:pt idx="25259">
                  <c:v>-7.6290000000000004E-3</c:v>
                </c:pt>
                <c:pt idx="25260">
                  <c:v>-7.6290000000000004E-3</c:v>
                </c:pt>
                <c:pt idx="25261">
                  <c:v>-7.6229999999999996E-3</c:v>
                </c:pt>
                <c:pt idx="25262">
                  <c:v>-7.6229999999999996E-3</c:v>
                </c:pt>
                <c:pt idx="25263">
                  <c:v>-7.6160000000000004E-3</c:v>
                </c:pt>
                <c:pt idx="25264">
                  <c:v>-7.6099999999999996E-3</c:v>
                </c:pt>
                <c:pt idx="25265">
                  <c:v>-7.6030000000000004E-3</c:v>
                </c:pt>
                <c:pt idx="25266">
                  <c:v>-7.5960000000000003E-3</c:v>
                </c:pt>
                <c:pt idx="25267">
                  <c:v>-7.5900000000000004E-3</c:v>
                </c:pt>
                <c:pt idx="25268">
                  <c:v>-7.5830000000000003E-3</c:v>
                </c:pt>
                <c:pt idx="25269">
                  <c:v>-7.5770000000000004E-3</c:v>
                </c:pt>
                <c:pt idx="25270">
                  <c:v>-7.5700000000000003E-3</c:v>
                </c:pt>
                <c:pt idx="25271">
                  <c:v>-7.5630000000000003E-3</c:v>
                </c:pt>
                <c:pt idx="25272">
                  <c:v>-7.5570000000000003E-3</c:v>
                </c:pt>
                <c:pt idx="25273">
                  <c:v>-7.5500000000000003E-3</c:v>
                </c:pt>
                <c:pt idx="25274">
                  <c:v>-7.5440000000000004E-3</c:v>
                </c:pt>
                <c:pt idx="25275">
                  <c:v>-7.5370000000000003E-3</c:v>
                </c:pt>
                <c:pt idx="25276">
                  <c:v>-7.5310000000000004E-3</c:v>
                </c:pt>
                <c:pt idx="25277">
                  <c:v>-7.5310000000000004E-3</c:v>
                </c:pt>
                <c:pt idx="25278">
                  <c:v>-7.5240000000000003E-3</c:v>
                </c:pt>
                <c:pt idx="25279">
                  <c:v>-7.5240000000000003E-3</c:v>
                </c:pt>
                <c:pt idx="25280">
                  <c:v>-7.5240000000000003E-3</c:v>
                </c:pt>
                <c:pt idx="25281">
                  <c:v>-7.5240000000000003E-3</c:v>
                </c:pt>
                <c:pt idx="25282">
                  <c:v>-7.5240000000000003E-3</c:v>
                </c:pt>
                <c:pt idx="25283">
                  <c:v>-7.5240000000000003E-3</c:v>
                </c:pt>
                <c:pt idx="25284">
                  <c:v>-7.5310000000000004E-3</c:v>
                </c:pt>
                <c:pt idx="25285">
                  <c:v>-7.5310000000000004E-3</c:v>
                </c:pt>
                <c:pt idx="25286">
                  <c:v>-7.5370000000000003E-3</c:v>
                </c:pt>
                <c:pt idx="25287">
                  <c:v>-7.5440000000000004E-3</c:v>
                </c:pt>
                <c:pt idx="25288">
                  <c:v>-7.5500000000000003E-3</c:v>
                </c:pt>
                <c:pt idx="25289">
                  <c:v>-7.5570000000000003E-3</c:v>
                </c:pt>
                <c:pt idx="25290">
                  <c:v>-7.5630000000000003E-3</c:v>
                </c:pt>
                <c:pt idx="25291">
                  <c:v>-7.5770000000000004E-3</c:v>
                </c:pt>
                <c:pt idx="25292">
                  <c:v>-7.5830000000000003E-3</c:v>
                </c:pt>
                <c:pt idx="25293">
                  <c:v>-7.5900000000000004E-3</c:v>
                </c:pt>
                <c:pt idx="25294">
                  <c:v>-7.5960000000000003E-3</c:v>
                </c:pt>
                <c:pt idx="25295">
                  <c:v>-7.6099999999999996E-3</c:v>
                </c:pt>
                <c:pt idx="25296">
                  <c:v>-7.6160000000000004E-3</c:v>
                </c:pt>
                <c:pt idx="25297">
                  <c:v>-7.6229999999999996E-3</c:v>
                </c:pt>
                <c:pt idx="25298">
                  <c:v>-7.6290000000000004E-3</c:v>
                </c:pt>
                <c:pt idx="25299">
                  <c:v>-7.6290000000000004E-3</c:v>
                </c:pt>
                <c:pt idx="25300">
                  <c:v>-7.6360000000000004E-3</c:v>
                </c:pt>
                <c:pt idx="25301">
                  <c:v>-7.6360000000000004E-3</c:v>
                </c:pt>
                <c:pt idx="25302">
                  <c:v>-7.6360000000000004E-3</c:v>
                </c:pt>
                <c:pt idx="25303">
                  <c:v>-7.6360000000000004E-3</c:v>
                </c:pt>
                <c:pt idx="25304">
                  <c:v>-7.6360000000000004E-3</c:v>
                </c:pt>
                <c:pt idx="25305">
                  <c:v>-7.6360000000000004E-3</c:v>
                </c:pt>
                <c:pt idx="25306">
                  <c:v>-7.6360000000000004E-3</c:v>
                </c:pt>
                <c:pt idx="25307">
                  <c:v>-7.6290000000000004E-3</c:v>
                </c:pt>
                <c:pt idx="25308">
                  <c:v>-7.6229999999999996E-3</c:v>
                </c:pt>
                <c:pt idx="25309">
                  <c:v>-7.6160000000000004E-3</c:v>
                </c:pt>
                <c:pt idx="25310">
                  <c:v>-7.6099999999999996E-3</c:v>
                </c:pt>
                <c:pt idx="25311">
                  <c:v>-7.6030000000000004E-3</c:v>
                </c:pt>
                <c:pt idx="25312">
                  <c:v>-7.5960000000000003E-3</c:v>
                </c:pt>
                <c:pt idx="25313">
                  <c:v>-7.5830000000000003E-3</c:v>
                </c:pt>
                <c:pt idx="25314">
                  <c:v>-7.5770000000000004E-3</c:v>
                </c:pt>
                <c:pt idx="25315">
                  <c:v>-7.5700000000000003E-3</c:v>
                </c:pt>
                <c:pt idx="25316">
                  <c:v>-7.5630000000000003E-3</c:v>
                </c:pt>
                <c:pt idx="25317">
                  <c:v>-7.5500000000000003E-3</c:v>
                </c:pt>
                <c:pt idx="25318">
                  <c:v>-7.5440000000000004E-3</c:v>
                </c:pt>
                <c:pt idx="25319">
                  <c:v>-7.5370000000000003E-3</c:v>
                </c:pt>
                <c:pt idx="25320">
                  <c:v>-7.5310000000000004E-3</c:v>
                </c:pt>
                <c:pt idx="25321">
                  <c:v>-7.5240000000000003E-3</c:v>
                </c:pt>
                <c:pt idx="25322">
                  <c:v>-7.5240000000000003E-3</c:v>
                </c:pt>
                <c:pt idx="25323">
                  <c:v>-7.5170000000000002E-3</c:v>
                </c:pt>
                <c:pt idx="25324">
                  <c:v>-7.5170000000000002E-3</c:v>
                </c:pt>
                <c:pt idx="25325">
                  <c:v>-7.5170000000000002E-3</c:v>
                </c:pt>
                <c:pt idx="25326">
                  <c:v>-7.5170000000000002E-3</c:v>
                </c:pt>
                <c:pt idx="25327">
                  <c:v>-7.5170000000000002E-3</c:v>
                </c:pt>
                <c:pt idx="25328">
                  <c:v>-7.5170000000000002E-3</c:v>
                </c:pt>
                <c:pt idx="25329">
                  <c:v>-7.5170000000000002E-3</c:v>
                </c:pt>
                <c:pt idx="25330">
                  <c:v>-7.5240000000000003E-3</c:v>
                </c:pt>
                <c:pt idx="25331">
                  <c:v>-7.5240000000000003E-3</c:v>
                </c:pt>
                <c:pt idx="25332">
                  <c:v>-7.5310000000000004E-3</c:v>
                </c:pt>
                <c:pt idx="25333">
                  <c:v>-7.5310000000000004E-3</c:v>
                </c:pt>
                <c:pt idx="25334">
                  <c:v>-7.5370000000000003E-3</c:v>
                </c:pt>
                <c:pt idx="25335">
                  <c:v>-7.5370000000000003E-3</c:v>
                </c:pt>
                <c:pt idx="25336">
                  <c:v>-7.5440000000000004E-3</c:v>
                </c:pt>
                <c:pt idx="25337">
                  <c:v>-7.5500000000000003E-3</c:v>
                </c:pt>
                <c:pt idx="25338">
                  <c:v>-7.5500000000000003E-3</c:v>
                </c:pt>
                <c:pt idx="25339">
                  <c:v>-7.5570000000000003E-3</c:v>
                </c:pt>
                <c:pt idx="25340">
                  <c:v>-7.5570000000000003E-3</c:v>
                </c:pt>
                <c:pt idx="25341">
                  <c:v>-7.5570000000000003E-3</c:v>
                </c:pt>
                <c:pt idx="25342">
                  <c:v>-7.5570000000000003E-3</c:v>
                </c:pt>
                <c:pt idx="25343">
                  <c:v>-7.5570000000000003E-3</c:v>
                </c:pt>
                <c:pt idx="25344">
                  <c:v>-7.5570000000000003E-3</c:v>
                </c:pt>
                <c:pt idx="25345">
                  <c:v>-7.5570000000000003E-3</c:v>
                </c:pt>
                <c:pt idx="25346">
                  <c:v>-7.5500000000000003E-3</c:v>
                </c:pt>
                <c:pt idx="25347">
                  <c:v>-7.5500000000000003E-3</c:v>
                </c:pt>
                <c:pt idx="25348">
                  <c:v>-7.5440000000000004E-3</c:v>
                </c:pt>
                <c:pt idx="25349">
                  <c:v>-7.5370000000000003E-3</c:v>
                </c:pt>
                <c:pt idx="25350">
                  <c:v>-7.5310000000000004E-3</c:v>
                </c:pt>
                <c:pt idx="25351">
                  <c:v>-7.5240000000000003E-3</c:v>
                </c:pt>
                <c:pt idx="25352">
                  <c:v>-7.5170000000000002E-3</c:v>
                </c:pt>
                <c:pt idx="25353">
                  <c:v>-7.5110000000000003E-3</c:v>
                </c:pt>
                <c:pt idx="25354">
                  <c:v>-7.5040000000000003E-3</c:v>
                </c:pt>
                <c:pt idx="25355">
                  <c:v>-7.4980000000000003E-3</c:v>
                </c:pt>
                <c:pt idx="25356">
                  <c:v>-7.4910000000000003E-3</c:v>
                </c:pt>
                <c:pt idx="25357">
                  <c:v>-7.4780000000000003E-3</c:v>
                </c:pt>
                <c:pt idx="25358">
                  <c:v>-7.4780000000000003E-3</c:v>
                </c:pt>
                <c:pt idx="25359">
                  <c:v>-7.4710000000000002E-3</c:v>
                </c:pt>
                <c:pt idx="25360">
                  <c:v>-7.4650000000000003E-3</c:v>
                </c:pt>
                <c:pt idx="25361">
                  <c:v>-7.4580000000000002E-3</c:v>
                </c:pt>
                <c:pt idx="25362">
                  <c:v>-7.4580000000000002E-3</c:v>
                </c:pt>
                <c:pt idx="25363">
                  <c:v>-7.4510000000000002E-3</c:v>
                </c:pt>
                <c:pt idx="25364">
                  <c:v>-7.4510000000000002E-3</c:v>
                </c:pt>
                <c:pt idx="25365">
                  <c:v>-7.4510000000000002E-3</c:v>
                </c:pt>
                <c:pt idx="25366">
                  <c:v>-7.4510000000000002E-3</c:v>
                </c:pt>
                <c:pt idx="25367">
                  <c:v>-7.4510000000000002E-3</c:v>
                </c:pt>
                <c:pt idx="25368">
                  <c:v>-7.4510000000000002E-3</c:v>
                </c:pt>
                <c:pt idx="25369">
                  <c:v>-7.4510000000000002E-3</c:v>
                </c:pt>
                <c:pt idx="25370">
                  <c:v>-7.4510000000000002E-3</c:v>
                </c:pt>
                <c:pt idx="25371">
                  <c:v>-7.4580000000000002E-3</c:v>
                </c:pt>
                <c:pt idx="25372">
                  <c:v>-7.4650000000000003E-3</c:v>
                </c:pt>
                <c:pt idx="25373">
                  <c:v>-7.4650000000000003E-3</c:v>
                </c:pt>
                <c:pt idx="25374">
                  <c:v>-7.4710000000000002E-3</c:v>
                </c:pt>
                <c:pt idx="25375">
                  <c:v>-7.4710000000000002E-3</c:v>
                </c:pt>
                <c:pt idx="25376">
                  <c:v>-7.4780000000000003E-3</c:v>
                </c:pt>
                <c:pt idx="25377">
                  <c:v>-7.4780000000000003E-3</c:v>
                </c:pt>
                <c:pt idx="25378">
                  <c:v>-7.4840000000000002E-3</c:v>
                </c:pt>
                <c:pt idx="25379">
                  <c:v>-7.4840000000000002E-3</c:v>
                </c:pt>
                <c:pt idx="25380">
                  <c:v>-7.4910000000000003E-3</c:v>
                </c:pt>
                <c:pt idx="25381">
                  <c:v>-7.4910000000000003E-3</c:v>
                </c:pt>
                <c:pt idx="25382">
                  <c:v>-7.4910000000000003E-3</c:v>
                </c:pt>
                <c:pt idx="25383">
                  <c:v>-7.4910000000000003E-3</c:v>
                </c:pt>
                <c:pt idx="25384">
                  <c:v>-7.4910000000000003E-3</c:v>
                </c:pt>
                <c:pt idx="25385">
                  <c:v>-7.4910000000000003E-3</c:v>
                </c:pt>
                <c:pt idx="25386">
                  <c:v>-7.4910000000000003E-3</c:v>
                </c:pt>
                <c:pt idx="25387">
                  <c:v>-7.4910000000000003E-3</c:v>
                </c:pt>
                <c:pt idx="25388">
                  <c:v>-7.4910000000000003E-3</c:v>
                </c:pt>
                <c:pt idx="25389">
                  <c:v>-7.4910000000000003E-3</c:v>
                </c:pt>
                <c:pt idx="25390">
                  <c:v>-7.4910000000000003E-3</c:v>
                </c:pt>
                <c:pt idx="25391">
                  <c:v>-7.4840000000000002E-3</c:v>
                </c:pt>
                <c:pt idx="25392">
                  <c:v>-7.4840000000000002E-3</c:v>
                </c:pt>
                <c:pt idx="25393">
                  <c:v>-7.4840000000000002E-3</c:v>
                </c:pt>
                <c:pt idx="25394">
                  <c:v>-7.4840000000000002E-3</c:v>
                </c:pt>
                <c:pt idx="25395">
                  <c:v>-7.4840000000000002E-3</c:v>
                </c:pt>
                <c:pt idx="25396">
                  <c:v>-7.4910000000000003E-3</c:v>
                </c:pt>
                <c:pt idx="25397">
                  <c:v>-7.4910000000000003E-3</c:v>
                </c:pt>
                <c:pt idx="25398">
                  <c:v>-7.4910000000000003E-3</c:v>
                </c:pt>
                <c:pt idx="25399">
                  <c:v>-7.4980000000000003E-3</c:v>
                </c:pt>
                <c:pt idx="25400">
                  <c:v>-7.5040000000000003E-3</c:v>
                </c:pt>
                <c:pt idx="25401">
                  <c:v>-7.5040000000000003E-3</c:v>
                </c:pt>
                <c:pt idx="25402">
                  <c:v>-7.5110000000000003E-3</c:v>
                </c:pt>
                <c:pt idx="25403">
                  <c:v>-7.5170000000000002E-3</c:v>
                </c:pt>
                <c:pt idx="25404">
                  <c:v>-7.5240000000000003E-3</c:v>
                </c:pt>
                <c:pt idx="25405">
                  <c:v>-7.5310000000000004E-3</c:v>
                </c:pt>
                <c:pt idx="25406">
                  <c:v>-7.5370000000000003E-3</c:v>
                </c:pt>
                <c:pt idx="25407">
                  <c:v>-7.5440000000000004E-3</c:v>
                </c:pt>
                <c:pt idx="25408">
                  <c:v>-7.5500000000000003E-3</c:v>
                </c:pt>
                <c:pt idx="25409">
                  <c:v>-7.5570000000000003E-3</c:v>
                </c:pt>
                <c:pt idx="25410">
                  <c:v>-7.5630000000000003E-3</c:v>
                </c:pt>
                <c:pt idx="25411">
                  <c:v>-7.5630000000000003E-3</c:v>
                </c:pt>
                <c:pt idx="25412">
                  <c:v>-7.5700000000000003E-3</c:v>
                </c:pt>
                <c:pt idx="25413">
                  <c:v>-7.5770000000000004E-3</c:v>
                </c:pt>
                <c:pt idx="25414">
                  <c:v>-7.5770000000000004E-3</c:v>
                </c:pt>
                <c:pt idx="25415">
                  <c:v>-7.5770000000000004E-3</c:v>
                </c:pt>
                <c:pt idx="25416">
                  <c:v>-7.5830000000000003E-3</c:v>
                </c:pt>
                <c:pt idx="25417">
                  <c:v>-7.5770000000000004E-3</c:v>
                </c:pt>
                <c:pt idx="25418">
                  <c:v>-7.5770000000000004E-3</c:v>
                </c:pt>
                <c:pt idx="25419">
                  <c:v>-7.5770000000000004E-3</c:v>
                </c:pt>
                <c:pt idx="25420">
                  <c:v>-7.5700000000000003E-3</c:v>
                </c:pt>
                <c:pt idx="25421">
                  <c:v>-7.5630000000000003E-3</c:v>
                </c:pt>
                <c:pt idx="25422">
                  <c:v>-7.5570000000000003E-3</c:v>
                </c:pt>
                <c:pt idx="25423">
                  <c:v>-7.5500000000000003E-3</c:v>
                </c:pt>
                <c:pt idx="25424">
                  <c:v>-7.5440000000000004E-3</c:v>
                </c:pt>
                <c:pt idx="25425">
                  <c:v>-7.5370000000000003E-3</c:v>
                </c:pt>
                <c:pt idx="25426">
                  <c:v>-7.5310000000000004E-3</c:v>
                </c:pt>
                <c:pt idx="25427">
                  <c:v>-7.5170000000000002E-3</c:v>
                </c:pt>
                <c:pt idx="25428">
                  <c:v>-7.5110000000000003E-3</c:v>
                </c:pt>
                <c:pt idx="25429">
                  <c:v>-7.5040000000000003E-3</c:v>
                </c:pt>
                <c:pt idx="25430">
                  <c:v>-7.4910000000000003E-3</c:v>
                </c:pt>
                <c:pt idx="25431">
                  <c:v>-7.4840000000000002E-3</c:v>
                </c:pt>
                <c:pt idx="25432">
                  <c:v>-7.4780000000000003E-3</c:v>
                </c:pt>
                <c:pt idx="25433">
                  <c:v>-7.4710000000000002E-3</c:v>
                </c:pt>
                <c:pt idx="25434">
                  <c:v>-7.4710000000000002E-3</c:v>
                </c:pt>
                <c:pt idx="25435">
                  <c:v>-7.4650000000000003E-3</c:v>
                </c:pt>
                <c:pt idx="25436">
                  <c:v>-7.4650000000000003E-3</c:v>
                </c:pt>
                <c:pt idx="25437">
                  <c:v>-7.4580000000000002E-3</c:v>
                </c:pt>
                <c:pt idx="25438">
                  <c:v>-7.4580000000000002E-3</c:v>
                </c:pt>
                <c:pt idx="25439">
                  <c:v>-7.4580000000000002E-3</c:v>
                </c:pt>
                <c:pt idx="25440">
                  <c:v>-7.4650000000000003E-3</c:v>
                </c:pt>
                <c:pt idx="25441">
                  <c:v>-7.4650000000000003E-3</c:v>
                </c:pt>
                <c:pt idx="25442">
                  <c:v>-7.4710000000000002E-3</c:v>
                </c:pt>
                <c:pt idx="25443">
                  <c:v>-7.4710000000000002E-3</c:v>
                </c:pt>
                <c:pt idx="25444">
                  <c:v>-7.4780000000000003E-3</c:v>
                </c:pt>
                <c:pt idx="25445">
                  <c:v>-7.4840000000000002E-3</c:v>
                </c:pt>
                <c:pt idx="25446">
                  <c:v>-7.4910000000000003E-3</c:v>
                </c:pt>
                <c:pt idx="25447">
                  <c:v>-7.4980000000000003E-3</c:v>
                </c:pt>
                <c:pt idx="25448">
                  <c:v>-7.5040000000000003E-3</c:v>
                </c:pt>
                <c:pt idx="25449">
                  <c:v>-7.5110000000000003E-3</c:v>
                </c:pt>
                <c:pt idx="25450">
                  <c:v>-7.5170000000000002E-3</c:v>
                </c:pt>
                <c:pt idx="25451">
                  <c:v>-7.5240000000000003E-3</c:v>
                </c:pt>
                <c:pt idx="25452">
                  <c:v>-7.5240000000000003E-3</c:v>
                </c:pt>
                <c:pt idx="25453">
                  <c:v>-7.5310000000000004E-3</c:v>
                </c:pt>
                <c:pt idx="25454">
                  <c:v>-7.5310000000000004E-3</c:v>
                </c:pt>
                <c:pt idx="25455">
                  <c:v>-7.5370000000000003E-3</c:v>
                </c:pt>
                <c:pt idx="25456">
                  <c:v>-7.5370000000000003E-3</c:v>
                </c:pt>
                <c:pt idx="25457">
                  <c:v>-7.5370000000000003E-3</c:v>
                </c:pt>
                <c:pt idx="25458">
                  <c:v>-7.5370000000000003E-3</c:v>
                </c:pt>
                <c:pt idx="25459">
                  <c:v>-7.5310000000000004E-3</c:v>
                </c:pt>
                <c:pt idx="25460">
                  <c:v>-7.5310000000000004E-3</c:v>
                </c:pt>
                <c:pt idx="25461">
                  <c:v>-7.5240000000000003E-3</c:v>
                </c:pt>
                <c:pt idx="25462">
                  <c:v>-7.5170000000000002E-3</c:v>
                </c:pt>
                <c:pt idx="25463">
                  <c:v>-7.5170000000000002E-3</c:v>
                </c:pt>
                <c:pt idx="25464">
                  <c:v>-7.5110000000000003E-3</c:v>
                </c:pt>
                <c:pt idx="25465">
                  <c:v>-7.5040000000000003E-3</c:v>
                </c:pt>
                <c:pt idx="25466">
                  <c:v>-7.4980000000000003E-3</c:v>
                </c:pt>
                <c:pt idx="25467">
                  <c:v>-7.4910000000000003E-3</c:v>
                </c:pt>
                <c:pt idx="25468">
                  <c:v>-7.4840000000000002E-3</c:v>
                </c:pt>
                <c:pt idx="25469">
                  <c:v>-7.4780000000000003E-3</c:v>
                </c:pt>
                <c:pt idx="25470">
                  <c:v>-7.4710000000000002E-3</c:v>
                </c:pt>
                <c:pt idx="25471">
                  <c:v>-7.4650000000000003E-3</c:v>
                </c:pt>
                <c:pt idx="25472">
                  <c:v>-7.4580000000000002E-3</c:v>
                </c:pt>
                <c:pt idx="25473">
                  <c:v>-7.4580000000000002E-3</c:v>
                </c:pt>
                <c:pt idx="25474">
                  <c:v>-7.4510000000000002E-3</c:v>
                </c:pt>
                <c:pt idx="25475">
                  <c:v>-7.4450000000000002E-3</c:v>
                </c:pt>
                <c:pt idx="25476">
                  <c:v>-7.4450000000000002E-3</c:v>
                </c:pt>
                <c:pt idx="25477">
                  <c:v>-7.4450000000000002E-3</c:v>
                </c:pt>
                <c:pt idx="25478">
                  <c:v>-7.4380000000000002E-3</c:v>
                </c:pt>
                <c:pt idx="25479">
                  <c:v>-7.4380000000000002E-3</c:v>
                </c:pt>
                <c:pt idx="25480">
                  <c:v>-7.4380000000000002E-3</c:v>
                </c:pt>
                <c:pt idx="25481">
                  <c:v>-7.4380000000000002E-3</c:v>
                </c:pt>
                <c:pt idx="25482">
                  <c:v>-7.4380000000000002E-3</c:v>
                </c:pt>
                <c:pt idx="25483">
                  <c:v>-7.4380000000000002E-3</c:v>
                </c:pt>
                <c:pt idx="25484">
                  <c:v>-7.4380000000000002E-3</c:v>
                </c:pt>
                <c:pt idx="25485">
                  <c:v>-7.4320000000000002E-3</c:v>
                </c:pt>
                <c:pt idx="25486">
                  <c:v>-7.4320000000000002E-3</c:v>
                </c:pt>
                <c:pt idx="25487">
                  <c:v>-7.4320000000000002E-3</c:v>
                </c:pt>
                <c:pt idx="25488">
                  <c:v>-7.4320000000000002E-3</c:v>
                </c:pt>
                <c:pt idx="25489">
                  <c:v>-7.4320000000000002E-3</c:v>
                </c:pt>
                <c:pt idx="25490">
                  <c:v>-7.4250000000000002E-3</c:v>
                </c:pt>
                <c:pt idx="25491">
                  <c:v>-7.4250000000000002E-3</c:v>
                </c:pt>
                <c:pt idx="25492">
                  <c:v>-7.4250000000000002E-3</c:v>
                </c:pt>
                <c:pt idx="25493">
                  <c:v>-7.4190000000000002E-3</c:v>
                </c:pt>
                <c:pt idx="25494">
                  <c:v>-7.4120000000000002E-3</c:v>
                </c:pt>
                <c:pt idx="25495">
                  <c:v>-7.4120000000000002E-3</c:v>
                </c:pt>
                <c:pt idx="25496">
                  <c:v>-7.4050000000000001E-3</c:v>
                </c:pt>
                <c:pt idx="25497">
                  <c:v>-7.3990000000000002E-3</c:v>
                </c:pt>
                <c:pt idx="25498">
                  <c:v>-7.3990000000000002E-3</c:v>
                </c:pt>
                <c:pt idx="25499">
                  <c:v>-7.3920000000000001E-3</c:v>
                </c:pt>
                <c:pt idx="25500">
                  <c:v>-7.3860000000000002E-3</c:v>
                </c:pt>
                <c:pt idx="25501">
                  <c:v>-7.3860000000000002E-3</c:v>
                </c:pt>
                <c:pt idx="25502">
                  <c:v>-7.3790000000000001E-3</c:v>
                </c:pt>
                <c:pt idx="25503">
                  <c:v>-7.3790000000000001E-3</c:v>
                </c:pt>
                <c:pt idx="25504">
                  <c:v>-7.3720000000000001E-3</c:v>
                </c:pt>
                <c:pt idx="25505">
                  <c:v>-7.3720000000000001E-3</c:v>
                </c:pt>
                <c:pt idx="25506">
                  <c:v>-7.3720000000000001E-3</c:v>
                </c:pt>
                <c:pt idx="25507">
                  <c:v>-7.3720000000000001E-3</c:v>
                </c:pt>
                <c:pt idx="25508">
                  <c:v>-7.3720000000000001E-3</c:v>
                </c:pt>
                <c:pt idx="25509">
                  <c:v>-7.3720000000000001E-3</c:v>
                </c:pt>
                <c:pt idx="25510">
                  <c:v>-7.3720000000000001E-3</c:v>
                </c:pt>
                <c:pt idx="25511">
                  <c:v>-7.3790000000000001E-3</c:v>
                </c:pt>
                <c:pt idx="25512">
                  <c:v>-7.3860000000000002E-3</c:v>
                </c:pt>
                <c:pt idx="25513">
                  <c:v>-7.3860000000000002E-3</c:v>
                </c:pt>
                <c:pt idx="25514">
                  <c:v>-7.3920000000000001E-3</c:v>
                </c:pt>
                <c:pt idx="25515">
                  <c:v>-7.3990000000000002E-3</c:v>
                </c:pt>
                <c:pt idx="25516">
                  <c:v>-7.4050000000000001E-3</c:v>
                </c:pt>
                <c:pt idx="25517">
                  <c:v>-7.4120000000000002E-3</c:v>
                </c:pt>
                <c:pt idx="25518">
                  <c:v>-7.4190000000000002E-3</c:v>
                </c:pt>
                <c:pt idx="25519">
                  <c:v>-7.4250000000000002E-3</c:v>
                </c:pt>
                <c:pt idx="25520">
                  <c:v>-7.4250000000000002E-3</c:v>
                </c:pt>
                <c:pt idx="25521">
                  <c:v>-7.4320000000000002E-3</c:v>
                </c:pt>
                <c:pt idx="25522">
                  <c:v>-7.4380000000000002E-3</c:v>
                </c:pt>
                <c:pt idx="25523">
                  <c:v>-7.4450000000000002E-3</c:v>
                </c:pt>
                <c:pt idx="25524">
                  <c:v>-7.4510000000000002E-3</c:v>
                </c:pt>
                <c:pt idx="25525">
                  <c:v>-7.4510000000000002E-3</c:v>
                </c:pt>
                <c:pt idx="25526">
                  <c:v>-7.4510000000000002E-3</c:v>
                </c:pt>
                <c:pt idx="25527">
                  <c:v>-7.4580000000000002E-3</c:v>
                </c:pt>
                <c:pt idx="25528">
                  <c:v>-7.4580000000000002E-3</c:v>
                </c:pt>
                <c:pt idx="25529">
                  <c:v>-7.4580000000000002E-3</c:v>
                </c:pt>
                <c:pt idx="25530">
                  <c:v>-7.4580000000000002E-3</c:v>
                </c:pt>
                <c:pt idx="25531">
                  <c:v>-7.4580000000000002E-3</c:v>
                </c:pt>
                <c:pt idx="25532">
                  <c:v>-7.4580000000000002E-3</c:v>
                </c:pt>
                <c:pt idx="25533">
                  <c:v>-7.4510000000000002E-3</c:v>
                </c:pt>
                <c:pt idx="25534">
                  <c:v>-7.4510000000000002E-3</c:v>
                </c:pt>
                <c:pt idx="25535">
                  <c:v>-7.4450000000000002E-3</c:v>
                </c:pt>
                <c:pt idx="25536">
                  <c:v>-7.4450000000000002E-3</c:v>
                </c:pt>
                <c:pt idx="25537">
                  <c:v>-7.4380000000000002E-3</c:v>
                </c:pt>
                <c:pt idx="25538">
                  <c:v>-7.4320000000000002E-3</c:v>
                </c:pt>
                <c:pt idx="25539">
                  <c:v>-7.4320000000000002E-3</c:v>
                </c:pt>
                <c:pt idx="25540">
                  <c:v>-7.4250000000000002E-3</c:v>
                </c:pt>
                <c:pt idx="25541">
                  <c:v>-7.4250000000000002E-3</c:v>
                </c:pt>
                <c:pt idx="25542">
                  <c:v>-7.4190000000000002E-3</c:v>
                </c:pt>
                <c:pt idx="25543">
                  <c:v>-7.4190000000000002E-3</c:v>
                </c:pt>
                <c:pt idx="25544">
                  <c:v>-7.4120000000000002E-3</c:v>
                </c:pt>
                <c:pt idx="25545">
                  <c:v>-7.4120000000000002E-3</c:v>
                </c:pt>
                <c:pt idx="25546">
                  <c:v>-7.4120000000000002E-3</c:v>
                </c:pt>
                <c:pt idx="25547">
                  <c:v>-7.4120000000000002E-3</c:v>
                </c:pt>
                <c:pt idx="25548">
                  <c:v>-7.4120000000000002E-3</c:v>
                </c:pt>
                <c:pt idx="25549">
                  <c:v>-7.4120000000000002E-3</c:v>
                </c:pt>
                <c:pt idx="25550">
                  <c:v>-7.4120000000000002E-3</c:v>
                </c:pt>
                <c:pt idx="25551">
                  <c:v>-7.4120000000000002E-3</c:v>
                </c:pt>
                <c:pt idx="25552">
                  <c:v>-7.4120000000000002E-3</c:v>
                </c:pt>
                <c:pt idx="25553">
                  <c:v>-7.4120000000000002E-3</c:v>
                </c:pt>
                <c:pt idx="25554">
                  <c:v>-7.4190000000000002E-3</c:v>
                </c:pt>
                <c:pt idx="25555">
                  <c:v>-7.4190000000000002E-3</c:v>
                </c:pt>
                <c:pt idx="25556">
                  <c:v>-7.4250000000000002E-3</c:v>
                </c:pt>
                <c:pt idx="25557">
                  <c:v>-7.4250000000000002E-3</c:v>
                </c:pt>
                <c:pt idx="25558">
                  <c:v>-7.4250000000000002E-3</c:v>
                </c:pt>
                <c:pt idx="25559">
                  <c:v>-7.4250000000000002E-3</c:v>
                </c:pt>
                <c:pt idx="25560">
                  <c:v>-7.4320000000000002E-3</c:v>
                </c:pt>
                <c:pt idx="25561">
                  <c:v>-7.4320000000000002E-3</c:v>
                </c:pt>
                <c:pt idx="25562">
                  <c:v>-7.4320000000000002E-3</c:v>
                </c:pt>
                <c:pt idx="25563">
                  <c:v>-7.4320000000000002E-3</c:v>
                </c:pt>
                <c:pt idx="25564">
                  <c:v>-7.4380000000000002E-3</c:v>
                </c:pt>
                <c:pt idx="25565">
                  <c:v>-7.4380000000000002E-3</c:v>
                </c:pt>
                <c:pt idx="25566">
                  <c:v>-7.4380000000000002E-3</c:v>
                </c:pt>
                <c:pt idx="25567">
                  <c:v>-7.4320000000000002E-3</c:v>
                </c:pt>
                <c:pt idx="25568">
                  <c:v>-7.4320000000000002E-3</c:v>
                </c:pt>
                <c:pt idx="25569">
                  <c:v>-7.4320000000000002E-3</c:v>
                </c:pt>
                <c:pt idx="25570">
                  <c:v>-7.4320000000000002E-3</c:v>
                </c:pt>
                <c:pt idx="25571">
                  <c:v>-7.4250000000000002E-3</c:v>
                </c:pt>
                <c:pt idx="25572">
                  <c:v>-7.4250000000000002E-3</c:v>
                </c:pt>
                <c:pt idx="25573">
                  <c:v>-7.4250000000000002E-3</c:v>
                </c:pt>
                <c:pt idx="25574">
                  <c:v>-7.4190000000000002E-3</c:v>
                </c:pt>
                <c:pt idx="25575">
                  <c:v>-7.4190000000000002E-3</c:v>
                </c:pt>
                <c:pt idx="25576">
                  <c:v>-7.4190000000000002E-3</c:v>
                </c:pt>
                <c:pt idx="25577">
                  <c:v>-7.4120000000000002E-3</c:v>
                </c:pt>
                <c:pt idx="25578">
                  <c:v>-7.4120000000000002E-3</c:v>
                </c:pt>
                <c:pt idx="25579">
                  <c:v>-7.4120000000000002E-3</c:v>
                </c:pt>
                <c:pt idx="25580">
                  <c:v>-7.4050000000000001E-3</c:v>
                </c:pt>
                <c:pt idx="25581">
                  <c:v>-7.4050000000000001E-3</c:v>
                </c:pt>
                <c:pt idx="25582">
                  <c:v>-7.4050000000000001E-3</c:v>
                </c:pt>
                <c:pt idx="25583">
                  <c:v>-7.4050000000000001E-3</c:v>
                </c:pt>
                <c:pt idx="25584">
                  <c:v>-7.4050000000000001E-3</c:v>
                </c:pt>
                <c:pt idx="25585">
                  <c:v>-7.4050000000000001E-3</c:v>
                </c:pt>
                <c:pt idx="25586">
                  <c:v>-7.4050000000000001E-3</c:v>
                </c:pt>
                <c:pt idx="25587">
                  <c:v>-7.4050000000000001E-3</c:v>
                </c:pt>
                <c:pt idx="25588">
                  <c:v>-7.4120000000000002E-3</c:v>
                </c:pt>
                <c:pt idx="25589">
                  <c:v>-7.4120000000000002E-3</c:v>
                </c:pt>
                <c:pt idx="25590">
                  <c:v>-7.4120000000000002E-3</c:v>
                </c:pt>
                <c:pt idx="25591">
                  <c:v>-7.4120000000000002E-3</c:v>
                </c:pt>
                <c:pt idx="25592">
                  <c:v>-7.4190000000000002E-3</c:v>
                </c:pt>
                <c:pt idx="25593">
                  <c:v>-7.4190000000000002E-3</c:v>
                </c:pt>
                <c:pt idx="25594">
                  <c:v>-7.4190000000000002E-3</c:v>
                </c:pt>
                <c:pt idx="25595">
                  <c:v>-7.4190000000000002E-3</c:v>
                </c:pt>
                <c:pt idx="25596">
                  <c:v>-7.4250000000000002E-3</c:v>
                </c:pt>
                <c:pt idx="25597">
                  <c:v>-7.4250000000000002E-3</c:v>
                </c:pt>
                <c:pt idx="25598">
                  <c:v>-7.4250000000000002E-3</c:v>
                </c:pt>
                <c:pt idx="25599">
                  <c:v>-7.4250000000000002E-3</c:v>
                </c:pt>
                <c:pt idx="25600">
                  <c:v>-7.4250000000000002E-3</c:v>
                </c:pt>
                <c:pt idx="25601">
                  <c:v>-7.4250000000000002E-3</c:v>
                </c:pt>
                <c:pt idx="25602">
                  <c:v>-7.4250000000000002E-3</c:v>
                </c:pt>
                <c:pt idx="25603">
                  <c:v>-7.4250000000000002E-3</c:v>
                </c:pt>
                <c:pt idx="25604">
                  <c:v>-7.4250000000000002E-3</c:v>
                </c:pt>
                <c:pt idx="25605">
                  <c:v>-7.4190000000000002E-3</c:v>
                </c:pt>
                <c:pt idx="25606">
                  <c:v>-7.4190000000000002E-3</c:v>
                </c:pt>
                <c:pt idx="25607">
                  <c:v>-7.4120000000000002E-3</c:v>
                </c:pt>
                <c:pt idx="25608">
                  <c:v>-7.4120000000000002E-3</c:v>
                </c:pt>
                <c:pt idx="25609">
                  <c:v>-7.4050000000000001E-3</c:v>
                </c:pt>
                <c:pt idx="25610">
                  <c:v>-7.4050000000000001E-3</c:v>
                </c:pt>
                <c:pt idx="25611">
                  <c:v>-7.3990000000000002E-3</c:v>
                </c:pt>
                <c:pt idx="25612">
                  <c:v>-7.3990000000000002E-3</c:v>
                </c:pt>
                <c:pt idx="25613">
                  <c:v>-7.3920000000000001E-3</c:v>
                </c:pt>
                <c:pt idx="25614">
                  <c:v>-7.3920000000000001E-3</c:v>
                </c:pt>
                <c:pt idx="25615">
                  <c:v>-7.3860000000000002E-3</c:v>
                </c:pt>
                <c:pt idx="25616">
                  <c:v>-7.3860000000000002E-3</c:v>
                </c:pt>
                <c:pt idx="25617">
                  <c:v>-7.3790000000000001E-3</c:v>
                </c:pt>
                <c:pt idx="25618">
                  <c:v>-7.3790000000000001E-3</c:v>
                </c:pt>
                <c:pt idx="25619">
                  <c:v>-7.3790000000000001E-3</c:v>
                </c:pt>
                <c:pt idx="25620">
                  <c:v>-7.3790000000000001E-3</c:v>
                </c:pt>
                <c:pt idx="25621">
                  <c:v>-7.3720000000000001E-3</c:v>
                </c:pt>
                <c:pt idx="25622">
                  <c:v>-7.3720000000000001E-3</c:v>
                </c:pt>
                <c:pt idx="25623">
                  <c:v>-7.3720000000000001E-3</c:v>
                </c:pt>
                <c:pt idx="25624">
                  <c:v>-7.3790000000000001E-3</c:v>
                </c:pt>
                <c:pt idx="25625">
                  <c:v>-7.3790000000000001E-3</c:v>
                </c:pt>
                <c:pt idx="25626">
                  <c:v>-7.3790000000000001E-3</c:v>
                </c:pt>
                <c:pt idx="25627">
                  <c:v>-7.3790000000000001E-3</c:v>
                </c:pt>
                <c:pt idx="25628">
                  <c:v>-7.3860000000000002E-3</c:v>
                </c:pt>
                <c:pt idx="25629">
                  <c:v>-7.3860000000000002E-3</c:v>
                </c:pt>
                <c:pt idx="25630">
                  <c:v>-7.3920000000000001E-3</c:v>
                </c:pt>
                <c:pt idx="25631">
                  <c:v>-7.3920000000000001E-3</c:v>
                </c:pt>
                <c:pt idx="25632">
                  <c:v>-7.3920000000000001E-3</c:v>
                </c:pt>
                <c:pt idx="25633">
                  <c:v>-7.3990000000000002E-3</c:v>
                </c:pt>
                <c:pt idx="25634">
                  <c:v>-7.3990000000000002E-3</c:v>
                </c:pt>
                <c:pt idx="25635">
                  <c:v>-7.4050000000000001E-3</c:v>
                </c:pt>
                <c:pt idx="25636">
                  <c:v>-7.4050000000000001E-3</c:v>
                </c:pt>
                <c:pt idx="25637">
                  <c:v>-7.4050000000000001E-3</c:v>
                </c:pt>
                <c:pt idx="25638">
                  <c:v>-7.4050000000000001E-3</c:v>
                </c:pt>
                <c:pt idx="25639">
                  <c:v>-7.4050000000000001E-3</c:v>
                </c:pt>
                <c:pt idx="25640">
                  <c:v>-7.4120000000000002E-3</c:v>
                </c:pt>
                <c:pt idx="25641">
                  <c:v>-7.4050000000000001E-3</c:v>
                </c:pt>
                <c:pt idx="25642">
                  <c:v>-7.4050000000000001E-3</c:v>
                </c:pt>
                <c:pt idx="25643">
                  <c:v>-7.4050000000000001E-3</c:v>
                </c:pt>
                <c:pt idx="25644">
                  <c:v>-7.3990000000000002E-3</c:v>
                </c:pt>
                <c:pt idx="25645">
                  <c:v>-7.3920000000000001E-3</c:v>
                </c:pt>
                <c:pt idx="25646">
                  <c:v>-7.3920000000000001E-3</c:v>
                </c:pt>
                <c:pt idx="25647">
                  <c:v>-7.3860000000000002E-3</c:v>
                </c:pt>
                <c:pt idx="25648">
                  <c:v>-7.3790000000000001E-3</c:v>
                </c:pt>
                <c:pt idx="25649">
                  <c:v>-7.3720000000000001E-3</c:v>
                </c:pt>
                <c:pt idx="25650">
                  <c:v>-7.3660000000000002E-3</c:v>
                </c:pt>
                <c:pt idx="25651">
                  <c:v>-7.3590000000000001E-3</c:v>
                </c:pt>
                <c:pt idx="25652">
                  <c:v>-7.3530000000000002E-3</c:v>
                </c:pt>
                <c:pt idx="25653">
                  <c:v>-7.3460000000000001E-3</c:v>
                </c:pt>
                <c:pt idx="25654">
                  <c:v>-7.339E-3</c:v>
                </c:pt>
                <c:pt idx="25655">
                  <c:v>-7.326E-3</c:v>
                </c:pt>
                <c:pt idx="25656">
                  <c:v>-7.326E-3</c:v>
                </c:pt>
                <c:pt idx="25657">
                  <c:v>-7.3130000000000001E-3</c:v>
                </c:pt>
                <c:pt idx="25658">
                  <c:v>-7.3070000000000001E-3</c:v>
                </c:pt>
                <c:pt idx="25659">
                  <c:v>-7.3070000000000001E-3</c:v>
                </c:pt>
                <c:pt idx="25660">
                  <c:v>-7.3000000000000001E-3</c:v>
                </c:pt>
                <c:pt idx="25661">
                  <c:v>-7.293E-3</c:v>
                </c:pt>
                <c:pt idx="25662">
                  <c:v>-7.293E-3</c:v>
                </c:pt>
                <c:pt idx="25663">
                  <c:v>-7.2870000000000001E-3</c:v>
                </c:pt>
                <c:pt idx="25664">
                  <c:v>-7.2870000000000001E-3</c:v>
                </c:pt>
                <c:pt idx="25665">
                  <c:v>-7.2870000000000001E-3</c:v>
                </c:pt>
                <c:pt idx="25666">
                  <c:v>-7.2870000000000001E-3</c:v>
                </c:pt>
                <c:pt idx="25667">
                  <c:v>-7.2870000000000001E-3</c:v>
                </c:pt>
                <c:pt idx="25668">
                  <c:v>-7.2870000000000001E-3</c:v>
                </c:pt>
                <c:pt idx="25669">
                  <c:v>-7.293E-3</c:v>
                </c:pt>
                <c:pt idx="25670">
                  <c:v>-7.293E-3</c:v>
                </c:pt>
                <c:pt idx="25671">
                  <c:v>-7.3000000000000001E-3</c:v>
                </c:pt>
                <c:pt idx="25672">
                  <c:v>-7.3070000000000001E-3</c:v>
                </c:pt>
                <c:pt idx="25673">
                  <c:v>-7.3070000000000001E-3</c:v>
                </c:pt>
                <c:pt idx="25674">
                  <c:v>-7.3130000000000001E-3</c:v>
                </c:pt>
                <c:pt idx="25675">
                  <c:v>-7.3200000000000001E-3</c:v>
                </c:pt>
                <c:pt idx="25676">
                  <c:v>-7.326E-3</c:v>
                </c:pt>
                <c:pt idx="25677">
                  <c:v>-7.326E-3</c:v>
                </c:pt>
                <c:pt idx="25678">
                  <c:v>-7.3330000000000001E-3</c:v>
                </c:pt>
                <c:pt idx="25679">
                  <c:v>-7.339E-3</c:v>
                </c:pt>
                <c:pt idx="25680">
                  <c:v>-7.3460000000000001E-3</c:v>
                </c:pt>
                <c:pt idx="25681">
                  <c:v>-7.3460000000000001E-3</c:v>
                </c:pt>
                <c:pt idx="25682">
                  <c:v>-7.3530000000000002E-3</c:v>
                </c:pt>
                <c:pt idx="25683">
                  <c:v>-7.3590000000000001E-3</c:v>
                </c:pt>
                <c:pt idx="25684">
                  <c:v>-7.3590000000000001E-3</c:v>
                </c:pt>
                <c:pt idx="25685">
                  <c:v>-7.3660000000000002E-3</c:v>
                </c:pt>
                <c:pt idx="25686">
                  <c:v>-7.3660000000000002E-3</c:v>
                </c:pt>
                <c:pt idx="25687">
                  <c:v>-7.3660000000000002E-3</c:v>
                </c:pt>
                <c:pt idx="25688">
                  <c:v>-7.3660000000000002E-3</c:v>
                </c:pt>
                <c:pt idx="25689">
                  <c:v>-7.3660000000000002E-3</c:v>
                </c:pt>
                <c:pt idx="25690">
                  <c:v>-7.3660000000000002E-3</c:v>
                </c:pt>
                <c:pt idx="25691">
                  <c:v>-7.3660000000000002E-3</c:v>
                </c:pt>
                <c:pt idx="25692">
                  <c:v>-7.3590000000000001E-3</c:v>
                </c:pt>
                <c:pt idx="25693">
                  <c:v>-7.3590000000000001E-3</c:v>
                </c:pt>
                <c:pt idx="25694">
                  <c:v>-7.3530000000000002E-3</c:v>
                </c:pt>
                <c:pt idx="25695">
                  <c:v>-7.3530000000000002E-3</c:v>
                </c:pt>
                <c:pt idx="25696">
                  <c:v>-7.3460000000000001E-3</c:v>
                </c:pt>
                <c:pt idx="25697">
                  <c:v>-7.339E-3</c:v>
                </c:pt>
                <c:pt idx="25698">
                  <c:v>-7.339E-3</c:v>
                </c:pt>
                <c:pt idx="25699">
                  <c:v>-7.3330000000000001E-3</c:v>
                </c:pt>
                <c:pt idx="25700">
                  <c:v>-7.326E-3</c:v>
                </c:pt>
                <c:pt idx="25701">
                  <c:v>-7.3200000000000001E-3</c:v>
                </c:pt>
                <c:pt idx="25702">
                  <c:v>-7.3130000000000001E-3</c:v>
                </c:pt>
                <c:pt idx="25703">
                  <c:v>-7.3130000000000001E-3</c:v>
                </c:pt>
                <c:pt idx="25704">
                  <c:v>-7.3070000000000001E-3</c:v>
                </c:pt>
                <c:pt idx="25705">
                  <c:v>-7.3000000000000001E-3</c:v>
                </c:pt>
                <c:pt idx="25706">
                  <c:v>-7.293E-3</c:v>
                </c:pt>
                <c:pt idx="25707">
                  <c:v>-7.293E-3</c:v>
                </c:pt>
                <c:pt idx="25708">
                  <c:v>-7.2870000000000001E-3</c:v>
                </c:pt>
                <c:pt idx="25709">
                  <c:v>-7.2870000000000001E-3</c:v>
                </c:pt>
                <c:pt idx="25710">
                  <c:v>-7.2870000000000001E-3</c:v>
                </c:pt>
                <c:pt idx="25711">
                  <c:v>-7.28E-3</c:v>
                </c:pt>
                <c:pt idx="25712">
                  <c:v>-7.28E-3</c:v>
                </c:pt>
                <c:pt idx="25713">
                  <c:v>-7.28E-3</c:v>
                </c:pt>
                <c:pt idx="25714">
                  <c:v>-7.28E-3</c:v>
                </c:pt>
                <c:pt idx="25715">
                  <c:v>-7.28E-3</c:v>
                </c:pt>
                <c:pt idx="25716">
                  <c:v>-7.28E-3</c:v>
                </c:pt>
                <c:pt idx="25717">
                  <c:v>-7.28E-3</c:v>
                </c:pt>
                <c:pt idx="25718">
                  <c:v>-7.28E-3</c:v>
                </c:pt>
                <c:pt idx="25719">
                  <c:v>-7.28E-3</c:v>
                </c:pt>
                <c:pt idx="25720">
                  <c:v>-7.2870000000000001E-3</c:v>
                </c:pt>
                <c:pt idx="25721">
                  <c:v>-7.2870000000000001E-3</c:v>
                </c:pt>
                <c:pt idx="25722">
                  <c:v>-7.2870000000000001E-3</c:v>
                </c:pt>
                <c:pt idx="25723">
                  <c:v>-7.293E-3</c:v>
                </c:pt>
                <c:pt idx="25724">
                  <c:v>-7.293E-3</c:v>
                </c:pt>
                <c:pt idx="25725">
                  <c:v>-7.3000000000000001E-3</c:v>
                </c:pt>
                <c:pt idx="25726">
                  <c:v>-7.3000000000000001E-3</c:v>
                </c:pt>
                <c:pt idx="25727">
                  <c:v>-7.3000000000000001E-3</c:v>
                </c:pt>
                <c:pt idx="25728">
                  <c:v>-7.3070000000000001E-3</c:v>
                </c:pt>
                <c:pt idx="25729">
                  <c:v>-7.3070000000000001E-3</c:v>
                </c:pt>
                <c:pt idx="25730">
                  <c:v>-7.3130000000000001E-3</c:v>
                </c:pt>
                <c:pt idx="25731">
                  <c:v>-7.3130000000000001E-3</c:v>
                </c:pt>
                <c:pt idx="25732">
                  <c:v>-7.3200000000000001E-3</c:v>
                </c:pt>
                <c:pt idx="25733">
                  <c:v>-7.3200000000000001E-3</c:v>
                </c:pt>
                <c:pt idx="25734">
                  <c:v>-7.3200000000000001E-3</c:v>
                </c:pt>
                <c:pt idx="25735">
                  <c:v>-7.3200000000000001E-3</c:v>
                </c:pt>
                <c:pt idx="25736">
                  <c:v>-7.326E-3</c:v>
                </c:pt>
                <c:pt idx="25737">
                  <c:v>-7.3200000000000001E-3</c:v>
                </c:pt>
                <c:pt idx="25738">
                  <c:v>-7.3200000000000001E-3</c:v>
                </c:pt>
                <c:pt idx="25739">
                  <c:v>-7.3200000000000001E-3</c:v>
                </c:pt>
                <c:pt idx="25740">
                  <c:v>-7.3200000000000001E-3</c:v>
                </c:pt>
                <c:pt idx="25741">
                  <c:v>-7.3200000000000001E-3</c:v>
                </c:pt>
                <c:pt idx="25742">
                  <c:v>-7.3200000000000001E-3</c:v>
                </c:pt>
                <c:pt idx="25743">
                  <c:v>-7.3130000000000001E-3</c:v>
                </c:pt>
                <c:pt idx="25744">
                  <c:v>-7.3130000000000001E-3</c:v>
                </c:pt>
                <c:pt idx="25745">
                  <c:v>-7.3130000000000001E-3</c:v>
                </c:pt>
                <c:pt idx="25746">
                  <c:v>-7.3070000000000001E-3</c:v>
                </c:pt>
                <c:pt idx="25747">
                  <c:v>-7.3070000000000001E-3</c:v>
                </c:pt>
                <c:pt idx="25748">
                  <c:v>-7.3070000000000001E-3</c:v>
                </c:pt>
                <c:pt idx="25749">
                  <c:v>-7.3000000000000001E-3</c:v>
                </c:pt>
                <c:pt idx="25750">
                  <c:v>-7.3000000000000001E-3</c:v>
                </c:pt>
                <c:pt idx="25751">
                  <c:v>-7.293E-3</c:v>
                </c:pt>
                <c:pt idx="25752">
                  <c:v>-7.293E-3</c:v>
                </c:pt>
                <c:pt idx="25753">
                  <c:v>-7.293E-3</c:v>
                </c:pt>
                <c:pt idx="25754">
                  <c:v>-7.2870000000000001E-3</c:v>
                </c:pt>
                <c:pt idx="25755">
                  <c:v>-7.2870000000000001E-3</c:v>
                </c:pt>
                <c:pt idx="25756">
                  <c:v>-7.2870000000000001E-3</c:v>
                </c:pt>
                <c:pt idx="25757">
                  <c:v>-7.2870000000000001E-3</c:v>
                </c:pt>
                <c:pt idx="25758">
                  <c:v>-7.2870000000000001E-3</c:v>
                </c:pt>
                <c:pt idx="25759">
                  <c:v>-7.2870000000000001E-3</c:v>
                </c:pt>
                <c:pt idx="25760">
                  <c:v>-7.293E-3</c:v>
                </c:pt>
                <c:pt idx="25761">
                  <c:v>-7.293E-3</c:v>
                </c:pt>
                <c:pt idx="25762">
                  <c:v>-7.293E-3</c:v>
                </c:pt>
                <c:pt idx="25763">
                  <c:v>-7.3000000000000001E-3</c:v>
                </c:pt>
                <c:pt idx="25764">
                  <c:v>-7.3070000000000001E-3</c:v>
                </c:pt>
                <c:pt idx="25765">
                  <c:v>-7.3070000000000001E-3</c:v>
                </c:pt>
                <c:pt idx="25766">
                  <c:v>-7.3130000000000001E-3</c:v>
                </c:pt>
                <c:pt idx="25767">
                  <c:v>-7.3130000000000001E-3</c:v>
                </c:pt>
                <c:pt idx="25768">
                  <c:v>-7.3200000000000001E-3</c:v>
                </c:pt>
                <c:pt idx="25769">
                  <c:v>-7.326E-3</c:v>
                </c:pt>
                <c:pt idx="25770">
                  <c:v>-7.3330000000000001E-3</c:v>
                </c:pt>
                <c:pt idx="25771">
                  <c:v>-7.3330000000000001E-3</c:v>
                </c:pt>
                <c:pt idx="25772">
                  <c:v>-7.339E-3</c:v>
                </c:pt>
                <c:pt idx="25773">
                  <c:v>-7.3460000000000001E-3</c:v>
                </c:pt>
                <c:pt idx="25774">
                  <c:v>-7.3530000000000002E-3</c:v>
                </c:pt>
                <c:pt idx="25775">
                  <c:v>-7.3530000000000002E-3</c:v>
                </c:pt>
                <c:pt idx="25776">
                  <c:v>-7.3590000000000001E-3</c:v>
                </c:pt>
                <c:pt idx="25777">
                  <c:v>-7.3590000000000001E-3</c:v>
                </c:pt>
                <c:pt idx="25778">
                  <c:v>-7.3590000000000001E-3</c:v>
                </c:pt>
                <c:pt idx="25779">
                  <c:v>-7.3590000000000001E-3</c:v>
                </c:pt>
                <c:pt idx="25780">
                  <c:v>-7.3660000000000002E-3</c:v>
                </c:pt>
                <c:pt idx="25781">
                  <c:v>-7.3590000000000001E-3</c:v>
                </c:pt>
                <c:pt idx="25782">
                  <c:v>-7.3590000000000001E-3</c:v>
                </c:pt>
                <c:pt idx="25783">
                  <c:v>-7.3590000000000001E-3</c:v>
                </c:pt>
                <c:pt idx="25784">
                  <c:v>-7.3530000000000002E-3</c:v>
                </c:pt>
                <c:pt idx="25785">
                  <c:v>-7.3530000000000002E-3</c:v>
                </c:pt>
                <c:pt idx="25786">
                  <c:v>-7.3460000000000001E-3</c:v>
                </c:pt>
                <c:pt idx="25787">
                  <c:v>-7.339E-3</c:v>
                </c:pt>
                <c:pt idx="25788">
                  <c:v>-7.3330000000000001E-3</c:v>
                </c:pt>
                <c:pt idx="25789">
                  <c:v>-7.326E-3</c:v>
                </c:pt>
                <c:pt idx="25790">
                  <c:v>-7.3200000000000001E-3</c:v>
                </c:pt>
                <c:pt idx="25791">
                  <c:v>-7.3130000000000001E-3</c:v>
                </c:pt>
                <c:pt idx="25792">
                  <c:v>-7.3070000000000001E-3</c:v>
                </c:pt>
                <c:pt idx="25793">
                  <c:v>-7.3000000000000001E-3</c:v>
                </c:pt>
                <c:pt idx="25794">
                  <c:v>-7.293E-3</c:v>
                </c:pt>
                <c:pt idx="25795">
                  <c:v>-7.2870000000000001E-3</c:v>
                </c:pt>
                <c:pt idx="25796">
                  <c:v>-7.28E-3</c:v>
                </c:pt>
                <c:pt idx="25797">
                  <c:v>-7.2740000000000001E-3</c:v>
                </c:pt>
                <c:pt idx="25798">
                  <c:v>-7.267E-3</c:v>
                </c:pt>
                <c:pt idx="25799">
                  <c:v>-7.26E-3</c:v>
                </c:pt>
                <c:pt idx="25800">
                  <c:v>-7.26E-3</c:v>
                </c:pt>
                <c:pt idx="25801">
                  <c:v>-7.254E-3</c:v>
                </c:pt>
                <c:pt idx="25802">
                  <c:v>-7.247E-3</c:v>
                </c:pt>
                <c:pt idx="25803">
                  <c:v>-7.247E-3</c:v>
                </c:pt>
                <c:pt idx="25804">
                  <c:v>-7.247E-3</c:v>
                </c:pt>
                <c:pt idx="25805">
                  <c:v>-7.247E-3</c:v>
                </c:pt>
                <c:pt idx="25806">
                  <c:v>-7.247E-3</c:v>
                </c:pt>
                <c:pt idx="25807">
                  <c:v>-7.247E-3</c:v>
                </c:pt>
                <c:pt idx="25808">
                  <c:v>-7.247E-3</c:v>
                </c:pt>
                <c:pt idx="25809">
                  <c:v>-7.254E-3</c:v>
                </c:pt>
                <c:pt idx="25810">
                  <c:v>-7.254E-3</c:v>
                </c:pt>
                <c:pt idx="25811">
                  <c:v>-7.254E-3</c:v>
                </c:pt>
                <c:pt idx="25812">
                  <c:v>-7.26E-3</c:v>
                </c:pt>
                <c:pt idx="25813">
                  <c:v>-7.26E-3</c:v>
                </c:pt>
                <c:pt idx="25814">
                  <c:v>-7.267E-3</c:v>
                </c:pt>
                <c:pt idx="25815">
                  <c:v>-7.267E-3</c:v>
                </c:pt>
                <c:pt idx="25816">
                  <c:v>-7.2740000000000001E-3</c:v>
                </c:pt>
                <c:pt idx="25817">
                  <c:v>-7.2740000000000001E-3</c:v>
                </c:pt>
                <c:pt idx="25818">
                  <c:v>-7.28E-3</c:v>
                </c:pt>
                <c:pt idx="25819">
                  <c:v>-7.28E-3</c:v>
                </c:pt>
                <c:pt idx="25820">
                  <c:v>-7.28E-3</c:v>
                </c:pt>
                <c:pt idx="25821">
                  <c:v>-7.28E-3</c:v>
                </c:pt>
                <c:pt idx="25822">
                  <c:v>-7.28E-3</c:v>
                </c:pt>
                <c:pt idx="25823">
                  <c:v>-7.28E-3</c:v>
                </c:pt>
                <c:pt idx="25824">
                  <c:v>-7.2740000000000001E-3</c:v>
                </c:pt>
                <c:pt idx="25825">
                  <c:v>-7.2740000000000001E-3</c:v>
                </c:pt>
                <c:pt idx="25826">
                  <c:v>-7.2740000000000001E-3</c:v>
                </c:pt>
                <c:pt idx="25827">
                  <c:v>-7.267E-3</c:v>
                </c:pt>
                <c:pt idx="25828">
                  <c:v>-7.26E-3</c:v>
                </c:pt>
                <c:pt idx="25829">
                  <c:v>-7.254E-3</c:v>
                </c:pt>
                <c:pt idx="25830">
                  <c:v>-7.247E-3</c:v>
                </c:pt>
                <c:pt idx="25831">
                  <c:v>-7.241E-3</c:v>
                </c:pt>
                <c:pt idx="25832">
                  <c:v>-7.234E-3</c:v>
                </c:pt>
                <c:pt idx="25833">
                  <c:v>-7.228E-3</c:v>
                </c:pt>
                <c:pt idx="25834">
                  <c:v>-7.221E-3</c:v>
                </c:pt>
                <c:pt idx="25835">
                  <c:v>-7.2139999999999999E-3</c:v>
                </c:pt>
                <c:pt idx="25836">
                  <c:v>-7.208E-3</c:v>
                </c:pt>
                <c:pt idx="25837">
                  <c:v>-7.195E-3</c:v>
                </c:pt>
                <c:pt idx="25838">
                  <c:v>-7.195E-3</c:v>
                </c:pt>
                <c:pt idx="25839">
                  <c:v>-7.1809999999999999E-3</c:v>
                </c:pt>
                <c:pt idx="25840">
                  <c:v>-7.175E-3</c:v>
                </c:pt>
                <c:pt idx="25841">
                  <c:v>-7.175E-3</c:v>
                </c:pt>
                <c:pt idx="25842">
                  <c:v>-7.1679999999999999E-3</c:v>
                </c:pt>
                <c:pt idx="25843">
                  <c:v>-7.1679999999999999E-3</c:v>
                </c:pt>
                <c:pt idx="25844">
                  <c:v>-7.162E-3</c:v>
                </c:pt>
                <c:pt idx="25845">
                  <c:v>-7.162E-3</c:v>
                </c:pt>
                <c:pt idx="25846">
                  <c:v>-7.162E-3</c:v>
                </c:pt>
                <c:pt idx="25847">
                  <c:v>-7.1549999999999999E-3</c:v>
                </c:pt>
                <c:pt idx="25848">
                  <c:v>-7.162E-3</c:v>
                </c:pt>
                <c:pt idx="25849">
                  <c:v>-7.162E-3</c:v>
                </c:pt>
                <c:pt idx="25850">
                  <c:v>-7.162E-3</c:v>
                </c:pt>
                <c:pt idx="25851">
                  <c:v>-7.1679999999999999E-3</c:v>
                </c:pt>
                <c:pt idx="25852">
                  <c:v>-7.1679999999999999E-3</c:v>
                </c:pt>
                <c:pt idx="25853">
                  <c:v>-7.175E-3</c:v>
                </c:pt>
                <c:pt idx="25854">
                  <c:v>-7.1809999999999999E-3</c:v>
                </c:pt>
                <c:pt idx="25855">
                  <c:v>-7.1809999999999999E-3</c:v>
                </c:pt>
                <c:pt idx="25856">
                  <c:v>-7.1879999999999999E-3</c:v>
                </c:pt>
                <c:pt idx="25857">
                  <c:v>-7.195E-3</c:v>
                </c:pt>
                <c:pt idx="25858">
                  <c:v>-7.2009999999999999E-3</c:v>
                </c:pt>
                <c:pt idx="25859">
                  <c:v>-7.208E-3</c:v>
                </c:pt>
                <c:pt idx="25860">
                  <c:v>-7.2139999999999999E-3</c:v>
                </c:pt>
                <c:pt idx="25861">
                  <c:v>-7.221E-3</c:v>
                </c:pt>
                <c:pt idx="25862">
                  <c:v>-7.228E-3</c:v>
                </c:pt>
                <c:pt idx="25863">
                  <c:v>-7.234E-3</c:v>
                </c:pt>
                <c:pt idx="25864">
                  <c:v>-7.241E-3</c:v>
                </c:pt>
                <c:pt idx="25865">
                  <c:v>-7.247E-3</c:v>
                </c:pt>
                <c:pt idx="25866">
                  <c:v>-7.247E-3</c:v>
                </c:pt>
                <c:pt idx="25867">
                  <c:v>-7.254E-3</c:v>
                </c:pt>
                <c:pt idx="25868">
                  <c:v>-7.254E-3</c:v>
                </c:pt>
                <c:pt idx="25869">
                  <c:v>-7.26E-3</c:v>
                </c:pt>
                <c:pt idx="25870">
                  <c:v>-7.26E-3</c:v>
                </c:pt>
                <c:pt idx="25871">
                  <c:v>-7.26E-3</c:v>
                </c:pt>
                <c:pt idx="25872">
                  <c:v>-7.26E-3</c:v>
                </c:pt>
                <c:pt idx="25873">
                  <c:v>-7.267E-3</c:v>
                </c:pt>
                <c:pt idx="25874">
                  <c:v>-7.267E-3</c:v>
                </c:pt>
                <c:pt idx="25875">
                  <c:v>-7.26E-3</c:v>
                </c:pt>
                <c:pt idx="25876">
                  <c:v>-7.26E-3</c:v>
                </c:pt>
                <c:pt idx="25877">
                  <c:v>-7.26E-3</c:v>
                </c:pt>
                <c:pt idx="25878">
                  <c:v>-7.254E-3</c:v>
                </c:pt>
                <c:pt idx="25879">
                  <c:v>-7.247E-3</c:v>
                </c:pt>
                <c:pt idx="25880">
                  <c:v>-7.247E-3</c:v>
                </c:pt>
                <c:pt idx="25881">
                  <c:v>-7.241E-3</c:v>
                </c:pt>
                <c:pt idx="25882">
                  <c:v>-7.234E-3</c:v>
                </c:pt>
                <c:pt idx="25883">
                  <c:v>-7.234E-3</c:v>
                </c:pt>
                <c:pt idx="25884">
                  <c:v>-7.228E-3</c:v>
                </c:pt>
                <c:pt idx="25885">
                  <c:v>-7.221E-3</c:v>
                </c:pt>
                <c:pt idx="25886">
                  <c:v>-7.2139999999999999E-3</c:v>
                </c:pt>
                <c:pt idx="25887">
                  <c:v>-7.208E-3</c:v>
                </c:pt>
                <c:pt idx="25888">
                  <c:v>-7.2009999999999999E-3</c:v>
                </c:pt>
                <c:pt idx="25889">
                  <c:v>-7.2009999999999999E-3</c:v>
                </c:pt>
                <c:pt idx="25890">
                  <c:v>-7.195E-3</c:v>
                </c:pt>
                <c:pt idx="25891">
                  <c:v>-7.1879999999999999E-3</c:v>
                </c:pt>
                <c:pt idx="25892">
                  <c:v>-7.1879999999999999E-3</c:v>
                </c:pt>
                <c:pt idx="25893">
                  <c:v>-7.1809999999999999E-3</c:v>
                </c:pt>
                <c:pt idx="25894">
                  <c:v>-7.1809999999999999E-3</c:v>
                </c:pt>
                <c:pt idx="25895">
                  <c:v>-7.175E-3</c:v>
                </c:pt>
                <c:pt idx="25896">
                  <c:v>-7.175E-3</c:v>
                </c:pt>
                <c:pt idx="25897">
                  <c:v>-7.175E-3</c:v>
                </c:pt>
                <c:pt idx="25898">
                  <c:v>-7.175E-3</c:v>
                </c:pt>
                <c:pt idx="25899">
                  <c:v>-7.175E-3</c:v>
                </c:pt>
                <c:pt idx="25900">
                  <c:v>-7.175E-3</c:v>
                </c:pt>
                <c:pt idx="25901">
                  <c:v>-7.175E-3</c:v>
                </c:pt>
                <c:pt idx="25902">
                  <c:v>-7.175E-3</c:v>
                </c:pt>
                <c:pt idx="25903">
                  <c:v>-7.1809999999999999E-3</c:v>
                </c:pt>
                <c:pt idx="25904">
                  <c:v>-7.1809999999999999E-3</c:v>
                </c:pt>
                <c:pt idx="25905">
                  <c:v>-7.1879999999999999E-3</c:v>
                </c:pt>
                <c:pt idx="25906">
                  <c:v>-7.195E-3</c:v>
                </c:pt>
                <c:pt idx="25907">
                  <c:v>-7.195E-3</c:v>
                </c:pt>
                <c:pt idx="25908">
                  <c:v>-7.2009999999999999E-3</c:v>
                </c:pt>
                <c:pt idx="25909">
                  <c:v>-7.208E-3</c:v>
                </c:pt>
                <c:pt idx="25910">
                  <c:v>-7.2139999999999999E-3</c:v>
                </c:pt>
                <c:pt idx="25911">
                  <c:v>-7.221E-3</c:v>
                </c:pt>
                <c:pt idx="25912">
                  <c:v>-7.228E-3</c:v>
                </c:pt>
                <c:pt idx="25913">
                  <c:v>-7.228E-3</c:v>
                </c:pt>
                <c:pt idx="25914">
                  <c:v>-7.234E-3</c:v>
                </c:pt>
                <c:pt idx="25915">
                  <c:v>-7.241E-3</c:v>
                </c:pt>
                <c:pt idx="25916">
                  <c:v>-7.241E-3</c:v>
                </c:pt>
                <c:pt idx="25917">
                  <c:v>-7.247E-3</c:v>
                </c:pt>
                <c:pt idx="25918">
                  <c:v>-7.247E-3</c:v>
                </c:pt>
                <c:pt idx="25919">
                  <c:v>-7.254E-3</c:v>
                </c:pt>
                <c:pt idx="25920">
                  <c:v>-7.254E-3</c:v>
                </c:pt>
                <c:pt idx="25921">
                  <c:v>-7.254E-3</c:v>
                </c:pt>
                <c:pt idx="25922">
                  <c:v>-7.254E-3</c:v>
                </c:pt>
                <c:pt idx="25923">
                  <c:v>-7.254E-3</c:v>
                </c:pt>
                <c:pt idx="25924">
                  <c:v>-7.254E-3</c:v>
                </c:pt>
                <c:pt idx="25925">
                  <c:v>-7.247E-3</c:v>
                </c:pt>
                <c:pt idx="25926">
                  <c:v>-7.247E-3</c:v>
                </c:pt>
                <c:pt idx="25927">
                  <c:v>-7.241E-3</c:v>
                </c:pt>
                <c:pt idx="25928">
                  <c:v>-7.241E-3</c:v>
                </c:pt>
                <c:pt idx="25929">
                  <c:v>-7.234E-3</c:v>
                </c:pt>
                <c:pt idx="25930">
                  <c:v>-7.228E-3</c:v>
                </c:pt>
                <c:pt idx="25931">
                  <c:v>-7.228E-3</c:v>
                </c:pt>
                <c:pt idx="25932">
                  <c:v>-7.221E-3</c:v>
                </c:pt>
                <c:pt idx="25933">
                  <c:v>-7.2139999999999999E-3</c:v>
                </c:pt>
                <c:pt idx="25934">
                  <c:v>-7.208E-3</c:v>
                </c:pt>
                <c:pt idx="25935">
                  <c:v>-7.208E-3</c:v>
                </c:pt>
                <c:pt idx="25936">
                  <c:v>-7.2009999999999999E-3</c:v>
                </c:pt>
                <c:pt idx="25937">
                  <c:v>-7.195E-3</c:v>
                </c:pt>
                <c:pt idx="25938">
                  <c:v>-7.1879999999999999E-3</c:v>
                </c:pt>
                <c:pt idx="25939">
                  <c:v>-7.1879999999999999E-3</c:v>
                </c:pt>
                <c:pt idx="25940">
                  <c:v>-7.1809999999999999E-3</c:v>
                </c:pt>
                <c:pt idx="25941">
                  <c:v>-7.1809999999999999E-3</c:v>
                </c:pt>
                <c:pt idx="25942">
                  <c:v>-7.1809999999999999E-3</c:v>
                </c:pt>
                <c:pt idx="25943">
                  <c:v>-7.175E-3</c:v>
                </c:pt>
                <c:pt idx="25944">
                  <c:v>-7.175E-3</c:v>
                </c:pt>
                <c:pt idx="25945">
                  <c:v>-7.175E-3</c:v>
                </c:pt>
                <c:pt idx="25946">
                  <c:v>-7.175E-3</c:v>
                </c:pt>
                <c:pt idx="25947">
                  <c:v>-7.175E-3</c:v>
                </c:pt>
                <c:pt idx="25948">
                  <c:v>-7.175E-3</c:v>
                </c:pt>
                <c:pt idx="25949">
                  <c:v>-7.1809999999999999E-3</c:v>
                </c:pt>
                <c:pt idx="25950">
                  <c:v>-7.1809999999999999E-3</c:v>
                </c:pt>
                <c:pt idx="25951">
                  <c:v>-7.1809999999999999E-3</c:v>
                </c:pt>
                <c:pt idx="25952">
                  <c:v>-7.1809999999999999E-3</c:v>
                </c:pt>
                <c:pt idx="25953">
                  <c:v>-7.1879999999999999E-3</c:v>
                </c:pt>
                <c:pt idx="25954">
                  <c:v>-7.1879999999999999E-3</c:v>
                </c:pt>
                <c:pt idx="25955">
                  <c:v>-7.1879999999999999E-3</c:v>
                </c:pt>
                <c:pt idx="25956">
                  <c:v>-7.195E-3</c:v>
                </c:pt>
                <c:pt idx="25957">
                  <c:v>-7.195E-3</c:v>
                </c:pt>
                <c:pt idx="25958">
                  <c:v>-7.195E-3</c:v>
                </c:pt>
                <c:pt idx="25959">
                  <c:v>-7.195E-3</c:v>
                </c:pt>
                <c:pt idx="25960">
                  <c:v>-7.195E-3</c:v>
                </c:pt>
                <c:pt idx="25961">
                  <c:v>-7.195E-3</c:v>
                </c:pt>
                <c:pt idx="25962">
                  <c:v>-7.195E-3</c:v>
                </c:pt>
                <c:pt idx="25963">
                  <c:v>-7.1879999999999999E-3</c:v>
                </c:pt>
                <c:pt idx="25964">
                  <c:v>-7.1879999999999999E-3</c:v>
                </c:pt>
                <c:pt idx="25965">
                  <c:v>-7.1809999999999999E-3</c:v>
                </c:pt>
                <c:pt idx="25966">
                  <c:v>-7.1809999999999999E-3</c:v>
                </c:pt>
                <c:pt idx="25967">
                  <c:v>-7.175E-3</c:v>
                </c:pt>
                <c:pt idx="25968">
                  <c:v>-7.1679999999999999E-3</c:v>
                </c:pt>
                <c:pt idx="25969">
                  <c:v>-7.162E-3</c:v>
                </c:pt>
                <c:pt idx="25970">
                  <c:v>-7.1549999999999999E-3</c:v>
                </c:pt>
                <c:pt idx="25971">
                  <c:v>-7.1479999999999998E-3</c:v>
                </c:pt>
                <c:pt idx="25972">
                  <c:v>-7.1419999999999999E-3</c:v>
                </c:pt>
                <c:pt idx="25973">
                  <c:v>-7.1349999999999998E-3</c:v>
                </c:pt>
                <c:pt idx="25974">
                  <c:v>-7.1289999999999999E-3</c:v>
                </c:pt>
                <c:pt idx="25975">
                  <c:v>-7.1219999999999999E-3</c:v>
                </c:pt>
                <c:pt idx="25976">
                  <c:v>-7.1219999999999999E-3</c:v>
                </c:pt>
                <c:pt idx="25977">
                  <c:v>-7.1159999999999999E-3</c:v>
                </c:pt>
                <c:pt idx="25978">
                  <c:v>-7.1089999999999999E-3</c:v>
                </c:pt>
                <c:pt idx="25979">
                  <c:v>-7.1019999999999998E-3</c:v>
                </c:pt>
                <c:pt idx="25980">
                  <c:v>-7.1019999999999998E-3</c:v>
                </c:pt>
                <c:pt idx="25981">
                  <c:v>-7.0959999999999999E-3</c:v>
                </c:pt>
                <c:pt idx="25982">
                  <c:v>-7.0959999999999999E-3</c:v>
                </c:pt>
                <c:pt idx="25983">
                  <c:v>-7.0889999999999998E-3</c:v>
                </c:pt>
                <c:pt idx="25984">
                  <c:v>-7.0889999999999998E-3</c:v>
                </c:pt>
                <c:pt idx="25985">
                  <c:v>-7.0889999999999998E-3</c:v>
                </c:pt>
                <c:pt idx="25986">
                  <c:v>-7.0889999999999998E-3</c:v>
                </c:pt>
                <c:pt idx="25987">
                  <c:v>-7.0889999999999998E-3</c:v>
                </c:pt>
                <c:pt idx="25988">
                  <c:v>-7.0959999999999999E-3</c:v>
                </c:pt>
                <c:pt idx="25989">
                  <c:v>-7.0959999999999999E-3</c:v>
                </c:pt>
                <c:pt idx="25990">
                  <c:v>-7.0959999999999999E-3</c:v>
                </c:pt>
                <c:pt idx="25991">
                  <c:v>-7.1019999999999998E-3</c:v>
                </c:pt>
                <c:pt idx="25992">
                  <c:v>-7.1089999999999999E-3</c:v>
                </c:pt>
                <c:pt idx="25993">
                  <c:v>-7.1089999999999999E-3</c:v>
                </c:pt>
                <c:pt idx="25994">
                  <c:v>-7.1159999999999999E-3</c:v>
                </c:pt>
                <c:pt idx="25995">
                  <c:v>-7.1219999999999999E-3</c:v>
                </c:pt>
                <c:pt idx="25996">
                  <c:v>-7.1289999999999999E-3</c:v>
                </c:pt>
                <c:pt idx="25997">
                  <c:v>-7.1289999999999999E-3</c:v>
                </c:pt>
                <c:pt idx="25998">
                  <c:v>-7.1349999999999998E-3</c:v>
                </c:pt>
                <c:pt idx="25999">
                  <c:v>-7.1419999999999999E-3</c:v>
                </c:pt>
                <c:pt idx="26000">
                  <c:v>-7.1479999999999998E-3</c:v>
                </c:pt>
                <c:pt idx="26001">
                  <c:v>-7.1479999999999998E-3</c:v>
                </c:pt>
                <c:pt idx="26002">
                  <c:v>-7.1549999999999999E-3</c:v>
                </c:pt>
                <c:pt idx="26003">
                  <c:v>-7.162E-3</c:v>
                </c:pt>
                <c:pt idx="26004">
                  <c:v>-7.162E-3</c:v>
                </c:pt>
                <c:pt idx="26005">
                  <c:v>-7.1679999999999999E-3</c:v>
                </c:pt>
                <c:pt idx="26006">
                  <c:v>-7.1679999999999999E-3</c:v>
                </c:pt>
                <c:pt idx="26007">
                  <c:v>-7.1679999999999999E-3</c:v>
                </c:pt>
                <c:pt idx="26008">
                  <c:v>-7.175E-3</c:v>
                </c:pt>
                <c:pt idx="26009">
                  <c:v>-7.1679999999999999E-3</c:v>
                </c:pt>
                <c:pt idx="26010">
                  <c:v>-7.175E-3</c:v>
                </c:pt>
                <c:pt idx="26011">
                  <c:v>-7.175E-3</c:v>
                </c:pt>
                <c:pt idx="26012">
                  <c:v>-7.1679999999999999E-3</c:v>
                </c:pt>
                <c:pt idx="26013">
                  <c:v>-7.1679999999999999E-3</c:v>
                </c:pt>
                <c:pt idx="26014">
                  <c:v>-7.1679999999999999E-3</c:v>
                </c:pt>
                <c:pt idx="26015">
                  <c:v>-7.1679999999999999E-3</c:v>
                </c:pt>
                <c:pt idx="26016">
                  <c:v>-7.162E-3</c:v>
                </c:pt>
                <c:pt idx="26017">
                  <c:v>-7.162E-3</c:v>
                </c:pt>
                <c:pt idx="26018">
                  <c:v>-7.162E-3</c:v>
                </c:pt>
                <c:pt idx="26019">
                  <c:v>-7.1549999999999999E-3</c:v>
                </c:pt>
                <c:pt idx="26020">
                  <c:v>-7.1549999999999999E-3</c:v>
                </c:pt>
                <c:pt idx="26021">
                  <c:v>-7.1479999999999998E-3</c:v>
                </c:pt>
                <c:pt idx="26022">
                  <c:v>-7.1479999999999998E-3</c:v>
                </c:pt>
                <c:pt idx="26023">
                  <c:v>-7.1419999999999999E-3</c:v>
                </c:pt>
                <c:pt idx="26024">
                  <c:v>-7.1419999999999999E-3</c:v>
                </c:pt>
                <c:pt idx="26025">
                  <c:v>-7.1349999999999998E-3</c:v>
                </c:pt>
                <c:pt idx="26026">
                  <c:v>-7.1349999999999998E-3</c:v>
                </c:pt>
                <c:pt idx="26027">
                  <c:v>-7.1349999999999998E-3</c:v>
                </c:pt>
                <c:pt idx="26028">
                  <c:v>-7.1289999999999999E-3</c:v>
                </c:pt>
                <c:pt idx="26029">
                  <c:v>-7.1289999999999999E-3</c:v>
                </c:pt>
                <c:pt idx="26030">
                  <c:v>-7.1289999999999999E-3</c:v>
                </c:pt>
                <c:pt idx="26031">
                  <c:v>-7.1289999999999999E-3</c:v>
                </c:pt>
                <c:pt idx="26032">
                  <c:v>-7.1289999999999999E-3</c:v>
                </c:pt>
                <c:pt idx="26033">
                  <c:v>-7.1289999999999999E-3</c:v>
                </c:pt>
                <c:pt idx="26034">
                  <c:v>-7.1289999999999999E-3</c:v>
                </c:pt>
                <c:pt idx="26035">
                  <c:v>-7.1289999999999999E-3</c:v>
                </c:pt>
                <c:pt idx="26036">
                  <c:v>-7.1289999999999999E-3</c:v>
                </c:pt>
                <c:pt idx="26037">
                  <c:v>-7.1289999999999999E-3</c:v>
                </c:pt>
                <c:pt idx="26038">
                  <c:v>-7.1289999999999999E-3</c:v>
                </c:pt>
                <c:pt idx="26039">
                  <c:v>-7.1349999999999998E-3</c:v>
                </c:pt>
                <c:pt idx="26040">
                  <c:v>-7.1349999999999998E-3</c:v>
                </c:pt>
                <c:pt idx="26041">
                  <c:v>-7.1349999999999998E-3</c:v>
                </c:pt>
                <c:pt idx="26042">
                  <c:v>-7.1419999999999999E-3</c:v>
                </c:pt>
                <c:pt idx="26043">
                  <c:v>-7.1419999999999999E-3</c:v>
                </c:pt>
                <c:pt idx="26044">
                  <c:v>-7.1479999999999998E-3</c:v>
                </c:pt>
                <c:pt idx="26045">
                  <c:v>-7.1479999999999998E-3</c:v>
                </c:pt>
                <c:pt idx="26046">
                  <c:v>-7.1549999999999999E-3</c:v>
                </c:pt>
                <c:pt idx="26047">
                  <c:v>-7.1549999999999999E-3</c:v>
                </c:pt>
                <c:pt idx="26048">
                  <c:v>-7.1549999999999999E-3</c:v>
                </c:pt>
                <c:pt idx="26049">
                  <c:v>-7.162E-3</c:v>
                </c:pt>
                <c:pt idx="26050">
                  <c:v>-7.162E-3</c:v>
                </c:pt>
                <c:pt idx="26051">
                  <c:v>-7.162E-3</c:v>
                </c:pt>
                <c:pt idx="26052">
                  <c:v>-7.1679999999999999E-3</c:v>
                </c:pt>
                <c:pt idx="26053">
                  <c:v>-7.1679999999999999E-3</c:v>
                </c:pt>
                <c:pt idx="26054">
                  <c:v>-7.1679999999999999E-3</c:v>
                </c:pt>
                <c:pt idx="26055">
                  <c:v>-7.1679999999999999E-3</c:v>
                </c:pt>
                <c:pt idx="26056">
                  <c:v>-7.1679999999999999E-3</c:v>
                </c:pt>
                <c:pt idx="26057">
                  <c:v>-7.1679999999999999E-3</c:v>
                </c:pt>
                <c:pt idx="26058">
                  <c:v>-7.162E-3</c:v>
                </c:pt>
                <c:pt idx="26059">
                  <c:v>-7.162E-3</c:v>
                </c:pt>
                <c:pt idx="26060">
                  <c:v>-7.162E-3</c:v>
                </c:pt>
                <c:pt idx="26061">
                  <c:v>-7.1549999999999999E-3</c:v>
                </c:pt>
                <c:pt idx="26062">
                  <c:v>-7.1549999999999999E-3</c:v>
                </c:pt>
                <c:pt idx="26063">
                  <c:v>-7.1479999999999998E-3</c:v>
                </c:pt>
                <c:pt idx="26064">
                  <c:v>-7.1419999999999999E-3</c:v>
                </c:pt>
                <c:pt idx="26065">
                  <c:v>-7.1419999999999999E-3</c:v>
                </c:pt>
                <c:pt idx="26066">
                  <c:v>-7.1349999999999998E-3</c:v>
                </c:pt>
                <c:pt idx="26067">
                  <c:v>-7.1289999999999999E-3</c:v>
                </c:pt>
                <c:pt idx="26068">
                  <c:v>-7.1289999999999999E-3</c:v>
                </c:pt>
                <c:pt idx="26069">
                  <c:v>-7.1219999999999999E-3</c:v>
                </c:pt>
                <c:pt idx="26070">
                  <c:v>-7.1159999999999999E-3</c:v>
                </c:pt>
                <c:pt idx="26071">
                  <c:v>-7.1089999999999999E-3</c:v>
                </c:pt>
                <c:pt idx="26072">
                  <c:v>-7.1019999999999998E-3</c:v>
                </c:pt>
                <c:pt idx="26073">
                  <c:v>-7.0959999999999999E-3</c:v>
                </c:pt>
                <c:pt idx="26074">
                  <c:v>-7.0959999999999999E-3</c:v>
                </c:pt>
                <c:pt idx="26075">
                  <c:v>-7.0889999999999998E-3</c:v>
                </c:pt>
                <c:pt idx="26076">
                  <c:v>-7.0829999999999999E-3</c:v>
                </c:pt>
                <c:pt idx="26077">
                  <c:v>-7.0829999999999999E-3</c:v>
                </c:pt>
                <c:pt idx="26078">
                  <c:v>-7.0759999999999998E-3</c:v>
                </c:pt>
                <c:pt idx="26079">
                  <c:v>-7.0759999999999998E-3</c:v>
                </c:pt>
                <c:pt idx="26080">
                  <c:v>-7.0689999999999998E-3</c:v>
                </c:pt>
                <c:pt idx="26081">
                  <c:v>-7.0689999999999998E-3</c:v>
                </c:pt>
                <c:pt idx="26082">
                  <c:v>-7.0689999999999998E-3</c:v>
                </c:pt>
                <c:pt idx="26083">
                  <c:v>-7.0689999999999998E-3</c:v>
                </c:pt>
                <c:pt idx="26084">
                  <c:v>-7.0689999999999998E-3</c:v>
                </c:pt>
                <c:pt idx="26085">
                  <c:v>-7.0689999999999998E-3</c:v>
                </c:pt>
                <c:pt idx="26086">
                  <c:v>-7.0689999999999998E-3</c:v>
                </c:pt>
                <c:pt idx="26087">
                  <c:v>-7.0689999999999998E-3</c:v>
                </c:pt>
                <c:pt idx="26088">
                  <c:v>-7.0689999999999998E-3</c:v>
                </c:pt>
                <c:pt idx="26089">
                  <c:v>-7.0689999999999998E-3</c:v>
                </c:pt>
                <c:pt idx="26090">
                  <c:v>-7.0689999999999998E-3</c:v>
                </c:pt>
                <c:pt idx="26091">
                  <c:v>-7.0689999999999998E-3</c:v>
                </c:pt>
                <c:pt idx="26092">
                  <c:v>-7.0759999999999998E-3</c:v>
                </c:pt>
                <c:pt idx="26093">
                  <c:v>-7.0759999999999998E-3</c:v>
                </c:pt>
                <c:pt idx="26094">
                  <c:v>-7.0759999999999998E-3</c:v>
                </c:pt>
                <c:pt idx="26095">
                  <c:v>-7.0759999999999998E-3</c:v>
                </c:pt>
                <c:pt idx="26096">
                  <c:v>-7.0759999999999998E-3</c:v>
                </c:pt>
                <c:pt idx="26097">
                  <c:v>-7.0829999999999999E-3</c:v>
                </c:pt>
                <c:pt idx="26098">
                  <c:v>-7.0829999999999999E-3</c:v>
                </c:pt>
                <c:pt idx="26099">
                  <c:v>-7.0829999999999999E-3</c:v>
                </c:pt>
                <c:pt idx="26100">
                  <c:v>-7.0829999999999999E-3</c:v>
                </c:pt>
                <c:pt idx="26101">
                  <c:v>-7.0829999999999999E-3</c:v>
                </c:pt>
                <c:pt idx="26102">
                  <c:v>-7.0889999999999998E-3</c:v>
                </c:pt>
                <c:pt idx="26103">
                  <c:v>-7.0889999999999998E-3</c:v>
                </c:pt>
                <c:pt idx="26104">
                  <c:v>-7.0889999999999998E-3</c:v>
                </c:pt>
                <c:pt idx="26105">
                  <c:v>-7.0889999999999998E-3</c:v>
                </c:pt>
                <c:pt idx="26106">
                  <c:v>-7.0889999999999998E-3</c:v>
                </c:pt>
                <c:pt idx="26107">
                  <c:v>-7.0889999999999998E-3</c:v>
                </c:pt>
                <c:pt idx="26108">
                  <c:v>-7.0889999999999998E-3</c:v>
                </c:pt>
                <c:pt idx="26109">
                  <c:v>-7.0889999999999998E-3</c:v>
                </c:pt>
                <c:pt idx="26110">
                  <c:v>-7.0889999999999998E-3</c:v>
                </c:pt>
                <c:pt idx="26111">
                  <c:v>-7.0889999999999998E-3</c:v>
                </c:pt>
                <c:pt idx="26112">
                  <c:v>-7.0829999999999999E-3</c:v>
                </c:pt>
                <c:pt idx="26113">
                  <c:v>-7.0829999999999999E-3</c:v>
                </c:pt>
                <c:pt idx="26114">
                  <c:v>-7.0829999999999999E-3</c:v>
                </c:pt>
                <c:pt idx="26115">
                  <c:v>-7.0829999999999999E-3</c:v>
                </c:pt>
                <c:pt idx="26116">
                  <c:v>-7.0829999999999999E-3</c:v>
                </c:pt>
                <c:pt idx="26117">
                  <c:v>-7.0829999999999999E-3</c:v>
                </c:pt>
                <c:pt idx="26118">
                  <c:v>-7.0829999999999999E-3</c:v>
                </c:pt>
                <c:pt idx="26119">
                  <c:v>-7.0829999999999999E-3</c:v>
                </c:pt>
                <c:pt idx="26120">
                  <c:v>-7.0829999999999999E-3</c:v>
                </c:pt>
                <c:pt idx="26121">
                  <c:v>-7.0829999999999999E-3</c:v>
                </c:pt>
                <c:pt idx="26122">
                  <c:v>-7.0829999999999999E-3</c:v>
                </c:pt>
                <c:pt idx="26123">
                  <c:v>-7.0829999999999999E-3</c:v>
                </c:pt>
                <c:pt idx="26124">
                  <c:v>-7.0829999999999999E-3</c:v>
                </c:pt>
                <c:pt idx="26125">
                  <c:v>-7.0829999999999999E-3</c:v>
                </c:pt>
                <c:pt idx="26126">
                  <c:v>-7.0829999999999999E-3</c:v>
                </c:pt>
                <c:pt idx="26127">
                  <c:v>-7.0759999999999998E-3</c:v>
                </c:pt>
                <c:pt idx="26128">
                  <c:v>-7.0759999999999998E-3</c:v>
                </c:pt>
                <c:pt idx="26129">
                  <c:v>-7.0759999999999998E-3</c:v>
                </c:pt>
                <c:pt idx="26130">
                  <c:v>-7.0759999999999998E-3</c:v>
                </c:pt>
                <c:pt idx="26131">
                  <c:v>-7.0759999999999998E-3</c:v>
                </c:pt>
                <c:pt idx="26132">
                  <c:v>-7.0759999999999998E-3</c:v>
                </c:pt>
                <c:pt idx="26133">
                  <c:v>-7.0759999999999998E-3</c:v>
                </c:pt>
                <c:pt idx="26134">
                  <c:v>-7.0759999999999998E-3</c:v>
                </c:pt>
                <c:pt idx="26135">
                  <c:v>-7.0759999999999998E-3</c:v>
                </c:pt>
                <c:pt idx="26136">
                  <c:v>-7.0759999999999998E-3</c:v>
                </c:pt>
                <c:pt idx="26137">
                  <c:v>-7.0689999999999998E-3</c:v>
                </c:pt>
                <c:pt idx="26138">
                  <c:v>-7.0689999999999998E-3</c:v>
                </c:pt>
                <c:pt idx="26139">
                  <c:v>-7.0689999999999998E-3</c:v>
                </c:pt>
                <c:pt idx="26140">
                  <c:v>-7.0689999999999998E-3</c:v>
                </c:pt>
                <c:pt idx="26141">
                  <c:v>-7.0689999999999998E-3</c:v>
                </c:pt>
                <c:pt idx="26142">
                  <c:v>-7.0689999999999998E-3</c:v>
                </c:pt>
                <c:pt idx="26143">
                  <c:v>-7.0689999999999998E-3</c:v>
                </c:pt>
                <c:pt idx="26144">
                  <c:v>-7.0689999999999998E-3</c:v>
                </c:pt>
                <c:pt idx="26145">
                  <c:v>-7.0629999999999998E-3</c:v>
                </c:pt>
                <c:pt idx="26146">
                  <c:v>-7.0629999999999998E-3</c:v>
                </c:pt>
                <c:pt idx="26147">
                  <c:v>-7.0629999999999998E-3</c:v>
                </c:pt>
                <c:pt idx="26148">
                  <c:v>-7.0629999999999998E-3</c:v>
                </c:pt>
                <c:pt idx="26149">
                  <c:v>-7.0629999999999998E-3</c:v>
                </c:pt>
                <c:pt idx="26150">
                  <c:v>-7.0629999999999998E-3</c:v>
                </c:pt>
                <c:pt idx="26151">
                  <c:v>-7.0629999999999998E-3</c:v>
                </c:pt>
                <c:pt idx="26152">
                  <c:v>-7.0629999999999998E-3</c:v>
                </c:pt>
                <c:pt idx="26153">
                  <c:v>-7.0559999999999998E-3</c:v>
                </c:pt>
                <c:pt idx="26154">
                  <c:v>-7.0559999999999998E-3</c:v>
                </c:pt>
                <c:pt idx="26155">
                  <c:v>-7.0559999999999998E-3</c:v>
                </c:pt>
                <c:pt idx="26156">
                  <c:v>-7.0559999999999998E-3</c:v>
                </c:pt>
                <c:pt idx="26157">
                  <c:v>-7.0559999999999998E-3</c:v>
                </c:pt>
                <c:pt idx="26158">
                  <c:v>-7.0559999999999998E-3</c:v>
                </c:pt>
                <c:pt idx="26159">
                  <c:v>-7.0499999999999998E-3</c:v>
                </c:pt>
                <c:pt idx="26160">
                  <c:v>-7.0499999999999998E-3</c:v>
                </c:pt>
                <c:pt idx="26161">
                  <c:v>-7.0499999999999998E-3</c:v>
                </c:pt>
                <c:pt idx="26162">
                  <c:v>-7.0499999999999998E-3</c:v>
                </c:pt>
                <c:pt idx="26163">
                  <c:v>-7.0499999999999998E-3</c:v>
                </c:pt>
                <c:pt idx="26164">
                  <c:v>-7.0499999999999998E-3</c:v>
                </c:pt>
                <c:pt idx="26165">
                  <c:v>-7.0499999999999998E-3</c:v>
                </c:pt>
                <c:pt idx="26166">
                  <c:v>-7.0499999999999998E-3</c:v>
                </c:pt>
                <c:pt idx="26167">
                  <c:v>-7.0499999999999998E-3</c:v>
                </c:pt>
                <c:pt idx="26168">
                  <c:v>-7.0559999999999998E-3</c:v>
                </c:pt>
                <c:pt idx="26169">
                  <c:v>-7.0559999999999998E-3</c:v>
                </c:pt>
                <c:pt idx="26170">
                  <c:v>-7.0559999999999998E-3</c:v>
                </c:pt>
                <c:pt idx="26171">
                  <c:v>-7.0559999999999998E-3</c:v>
                </c:pt>
                <c:pt idx="26172">
                  <c:v>-7.0559999999999998E-3</c:v>
                </c:pt>
                <c:pt idx="26173">
                  <c:v>-7.0629999999999998E-3</c:v>
                </c:pt>
                <c:pt idx="26174">
                  <c:v>-7.0629999999999998E-3</c:v>
                </c:pt>
                <c:pt idx="26175">
                  <c:v>-7.0629999999999998E-3</c:v>
                </c:pt>
                <c:pt idx="26176">
                  <c:v>-7.0689999999999998E-3</c:v>
                </c:pt>
                <c:pt idx="26177">
                  <c:v>-7.0689999999999998E-3</c:v>
                </c:pt>
                <c:pt idx="26178">
                  <c:v>-7.0689999999999998E-3</c:v>
                </c:pt>
                <c:pt idx="26179">
                  <c:v>-7.0759999999999998E-3</c:v>
                </c:pt>
                <c:pt idx="26180">
                  <c:v>-7.0759999999999998E-3</c:v>
                </c:pt>
                <c:pt idx="26181">
                  <c:v>-7.0759999999999998E-3</c:v>
                </c:pt>
                <c:pt idx="26182">
                  <c:v>-7.0759999999999998E-3</c:v>
                </c:pt>
                <c:pt idx="26183">
                  <c:v>-7.0829999999999999E-3</c:v>
                </c:pt>
                <c:pt idx="26184">
                  <c:v>-7.0829999999999999E-3</c:v>
                </c:pt>
                <c:pt idx="26185">
                  <c:v>-7.0829999999999999E-3</c:v>
                </c:pt>
                <c:pt idx="26186">
                  <c:v>-7.0829999999999999E-3</c:v>
                </c:pt>
                <c:pt idx="26187">
                  <c:v>-7.0829999999999999E-3</c:v>
                </c:pt>
                <c:pt idx="26188">
                  <c:v>-7.0759999999999998E-3</c:v>
                </c:pt>
                <c:pt idx="26189">
                  <c:v>-7.0759999999999998E-3</c:v>
                </c:pt>
                <c:pt idx="26190">
                  <c:v>-7.0759999999999998E-3</c:v>
                </c:pt>
                <c:pt idx="26191">
                  <c:v>-7.0689999999999998E-3</c:v>
                </c:pt>
                <c:pt idx="26192">
                  <c:v>-7.0629999999999998E-3</c:v>
                </c:pt>
                <c:pt idx="26193">
                  <c:v>-7.0629999999999998E-3</c:v>
                </c:pt>
                <c:pt idx="26194">
                  <c:v>-7.0559999999999998E-3</c:v>
                </c:pt>
                <c:pt idx="26195">
                  <c:v>-7.0499999999999998E-3</c:v>
                </c:pt>
                <c:pt idx="26196">
                  <c:v>-7.0429999999999998E-3</c:v>
                </c:pt>
                <c:pt idx="26197">
                  <c:v>-7.0369999999999999E-3</c:v>
                </c:pt>
                <c:pt idx="26198">
                  <c:v>-7.0299999999999998E-3</c:v>
                </c:pt>
                <c:pt idx="26199">
                  <c:v>-7.0169999999999998E-3</c:v>
                </c:pt>
                <c:pt idx="26200">
                  <c:v>-7.0099999999999997E-3</c:v>
                </c:pt>
                <c:pt idx="26201">
                  <c:v>-7.0039999999999998E-3</c:v>
                </c:pt>
                <c:pt idx="26202">
                  <c:v>-6.9969999999999997E-3</c:v>
                </c:pt>
                <c:pt idx="26203">
                  <c:v>-6.9899999999999997E-3</c:v>
                </c:pt>
                <c:pt idx="26204">
                  <c:v>-6.9839999999999998E-3</c:v>
                </c:pt>
                <c:pt idx="26205">
                  <c:v>-6.9709999999999998E-3</c:v>
                </c:pt>
                <c:pt idx="26206">
                  <c:v>-6.9639999999999997E-3</c:v>
                </c:pt>
                <c:pt idx="26207">
                  <c:v>-6.9569999999999996E-3</c:v>
                </c:pt>
                <c:pt idx="26208">
                  <c:v>-6.9509999999999997E-3</c:v>
                </c:pt>
                <c:pt idx="26209">
                  <c:v>-6.9509999999999997E-3</c:v>
                </c:pt>
                <c:pt idx="26210">
                  <c:v>-6.9439999999999997E-3</c:v>
                </c:pt>
                <c:pt idx="26211">
                  <c:v>-6.9379999999999997E-3</c:v>
                </c:pt>
                <c:pt idx="26212">
                  <c:v>-6.9379999999999997E-3</c:v>
                </c:pt>
                <c:pt idx="26213">
                  <c:v>-6.9379999999999997E-3</c:v>
                </c:pt>
                <c:pt idx="26214">
                  <c:v>-6.9379999999999997E-3</c:v>
                </c:pt>
                <c:pt idx="26215">
                  <c:v>-6.9379999999999997E-3</c:v>
                </c:pt>
                <c:pt idx="26216">
                  <c:v>-6.9379999999999997E-3</c:v>
                </c:pt>
                <c:pt idx="26217">
                  <c:v>-6.9379999999999997E-3</c:v>
                </c:pt>
                <c:pt idx="26218">
                  <c:v>-6.9439999999999997E-3</c:v>
                </c:pt>
                <c:pt idx="26219">
                  <c:v>-6.9439999999999997E-3</c:v>
                </c:pt>
                <c:pt idx="26220">
                  <c:v>-6.9509999999999997E-3</c:v>
                </c:pt>
                <c:pt idx="26221">
                  <c:v>-6.9569999999999996E-3</c:v>
                </c:pt>
                <c:pt idx="26222">
                  <c:v>-6.9639999999999997E-3</c:v>
                </c:pt>
                <c:pt idx="26223">
                  <c:v>-6.9709999999999998E-3</c:v>
                </c:pt>
                <c:pt idx="26224">
                  <c:v>-6.9769999999999997E-3</c:v>
                </c:pt>
                <c:pt idx="26225">
                  <c:v>-6.9839999999999998E-3</c:v>
                </c:pt>
                <c:pt idx="26226">
                  <c:v>-6.9899999999999997E-3</c:v>
                </c:pt>
                <c:pt idx="26227">
                  <c:v>-6.9969999999999997E-3</c:v>
                </c:pt>
                <c:pt idx="26228">
                  <c:v>-7.0039999999999998E-3</c:v>
                </c:pt>
                <c:pt idx="26229">
                  <c:v>-7.0099999999999997E-3</c:v>
                </c:pt>
                <c:pt idx="26230">
                  <c:v>-7.0169999999999998E-3</c:v>
                </c:pt>
                <c:pt idx="26231">
                  <c:v>-7.0229999999999997E-3</c:v>
                </c:pt>
                <c:pt idx="26232">
                  <c:v>-7.0299999999999998E-3</c:v>
                </c:pt>
                <c:pt idx="26233">
                  <c:v>-7.0369999999999999E-3</c:v>
                </c:pt>
                <c:pt idx="26234">
                  <c:v>-7.0429999999999998E-3</c:v>
                </c:pt>
                <c:pt idx="26235">
                  <c:v>-7.0499999999999998E-3</c:v>
                </c:pt>
                <c:pt idx="26236">
                  <c:v>-7.0559999999999998E-3</c:v>
                </c:pt>
                <c:pt idx="26237">
                  <c:v>-7.0559999999999998E-3</c:v>
                </c:pt>
                <c:pt idx="26238">
                  <c:v>-7.0629999999999998E-3</c:v>
                </c:pt>
                <c:pt idx="26239">
                  <c:v>-7.0629999999999998E-3</c:v>
                </c:pt>
                <c:pt idx="26240">
                  <c:v>-7.0629999999999998E-3</c:v>
                </c:pt>
                <c:pt idx="26241">
                  <c:v>-7.0629999999999998E-3</c:v>
                </c:pt>
                <c:pt idx="26242">
                  <c:v>-7.0629999999999998E-3</c:v>
                </c:pt>
                <c:pt idx="26243">
                  <c:v>-7.0629999999999998E-3</c:v>
                </c:pt>
                <c:pt idx="26244">
                  <c:v>-7.0629999999999998E-3</c:v>
                </c:pt>
                <c:pt idx="26245">
                  <c:v>-7.0629999999999998E-3</c:v>
                </c:pt>
                <c:pt idx="26246">
                  <c:v>-7.0629999999999998E-3</c:v>
                </c:pt>
                <c:pt idx="26247">
                  <c:v>-7.0559999999999998E-3</c:v>
                </c:pt>
                <c:pt idx="26248">
                  <c:v>-7.0559999999999998E-3</c:v>
                </c:pt>
                <c:pt idx="26249">
                  <c:v>-7.0499999999999998E-3</c:v>
                </c:pt>
                <c:pt idx="26250">
                  <c:v>-7.0499999999999998E-3</c:v>
                </c:pt>
                <c:pt idx="26251">
                  <c:v>-7.0429999999999998E-3</c:v>
                </c:pt>
                <c:pt idx="26252">
                  <c:v>-7.0429999999999998E-3</c:v>
                </c:pt>
                <c:pt idx="26253">
                  <c:v>-7.0369999999999999E-3</c:v>
                </c:pt>
                <c:pt idx="26254">
                  <c:v>-7.0299999999999998E-3</c:v>
                </c:pt>
                <c:pt idx="26255">
                  <c:v>-7.0299999999999998E-3</c:v>
                </c:pt>
                <c:pt idx="26256">
                  <c:v>-7.0229999999999997E-3</c:v>
                </c:pt>
                <c:pt idx="26257">
                  <c:v>-7.0169999999999998E-3</c:v>
                </c:pt>
                <c:pt idx="26258">
                  <c:v>-7.0169999999999998E-3</c:v>
                </c:pt>
                <c:pt idx="26259">
                  <c:v>-7.0099999999999997E-3</c:v>
                </c:pt>
                <c:pt idx="26260">
                  <c:v>-7.0099999999999997E-3</c:v>
                </c:pt>
                <c:pt idx="26261">
                  <c:v>-7.0039999999999998E-3</c:v>
                </c:pt>
                <c:pt idx="26262">
                  <c:v>-7.0039999999999998E-3</c:v>
                </c:pt>
                <c:pt idx="26263">
                  <c:v>-7.0039999999999998E-3</c:v>
                </c:pt>
                <c:pt idx="26264">
                  <c:v>-7.0039999999999998E-3</c:v>
                </c:pt>
                <c:pt idx="26265">
                  <c:v>-6.9969999999999997E-3</c:v>
                </c:pt>
                <c:pt idx="26266">
                  <c:v>-6.9969999999999997E-3</c:v>
                </c:pt>
                <c:pt idx="26267">
                  <c:v>-6.9969999999999997E-3</c:v>
                </c:pt>
                <c:pt idx="26268">
                  <c:v>-6.9969999999999997E-3</c:v>
                </c:pt>
                <c:pt idx="26269">
                  <c:v>-6.9969999999999997E-3</c:v>
                </c:pt>
                <c:pt idx="26270">
                  <c:v>-6.9969999999999997E-3</c:v>
                </c:pt>
                <c:pt idx="26271">
                  <c:v>-7.0039999999999998E-3</c:v>
                </c:pt>
                <c:pt idx="26272">
                  <c:v>-7.0039999999999998E-3</c:v>
                </c:pt>
                <c:pt idx="26273">
                  <c:v>-7.0039999999999998E-3</c:v>
                </c:pt>
                <c:pt idx="26274">
                  <c:v>-7.0099999999999997E-3</c:v>
                </c:pt>
                <c:pt idx="26275">
                  <c:v>-7.0099999999999997E-3</c:v>
                </c:pt>
                <c:pt idx="26276">
                  <c:v>-7.0099999999999997E-3</c:v>
                </c:pt>
                <c:pt idx="26277">
                  <c:v>-7.0169999999999998E-3</c:v>
                </c:pt>
                <c:pt idx="26278">
                  <c:v>-7.0169999999999998E-3</c:v>
                </c:pt>
                <c:pt idx="26279">
                  <c:v>-7.0169999999999998E-3</c:v>
                </c:pt>
                <c:pt idx="26280">
                  <c:v>-7.0229999999999997E-3</c:v>
                </c:pt>
                <c:pt idx="26281">
                  <c:v>-7.0229999999999997E-3</c:v>
                </c:pt>
                <c:pt idx="26282">
                  <c:v>-7.0299999999999998E-3</c:v>
                </c:pt>
                <c:pt idx="26283">
                  <c:v>-7.0299999999999998E-3</c:v>
                </c:pt>
                <c:pt idx="26284">
                  <c:v>-7.0299999999999998E-3</c:v>
                </c:pt>
                <c:pt idx="26285">
                  <c:v>-7.0299999999999998E-3</c:v>
                </c:pt>
                <c:pt idx="26286">
                  <c:v>-7.0299999999999998E-3</c:v>
                </c:pt>
                <c:pt idx="26287">
                  <c:v>-7.0299999999999998E-3</c:v>
                </c:pt>
                <c:pt idx="26288">
                  <c:v>-7.0299999999999998E-3</c:v>
                </c:pt>
                <c:pt idx="26289">
                  <c:v>-7.0299999999999998E-3</c:v>
                </c:pt>
                <c:pt idx="26290">
                  <c:v>-7.0299999999999998E-3</c:v>
                </c:pt>
                <c:pt idx="26291">
                  <c:v>-7.0229999999999997E-3</c:v>
                </c:pt>
                <c:pt idx="26292">
                  <c:v>-7.0229999999999997E-3</c:v>
                </c:pt>
                <c:pt idx="26293">
                  <c:v>-7.0229999999999997E-3</c:v>
                </c:pt>
                <c:pt idx="26294">
                  <c:v>-7.0169999999999998E-3</c:v>
                </c:pt>
                <c:pt idx="26295">
                  <c:v>-7.0099999999999997E-3</c:v>
                </c:pt>
                <c:pt idx="26296">
                  <c:v>-7.0099999999999997E-3</c:v>
                </c:pt>
                <c:pt idx="26297">
                  <c:v>-7.0039999999999998E-3</c:v>
                </c:pt>
                <c:pt idx="26298">
                  <c:v>-6.9969999999999997E-3</c:v>
                </c:pt>
                <c:pt idx="26299">
                  <c:v>-6.9969999999999997E-3</c:v>
                </c:pt>
                <c:pt idx="26300">
                  <c:v>-6.9899999999999997E-3</c:v>
                </c:pt>
                <c:pt idx="26301">
                  <c:v>-6.9839999999999998E-3</c:v>
                </c:pt>
                <c:pt idx="26302">
                  <c:v>-6.9769999999999997E-3</c:v>
                </c:pt>
                <c:pt idx="26303">
                  <c:v>-6.9709999999999998E-3</c:v>
                </c:pt>
                <c:pt idx="26304">
                  <c:v>-6.9709999999999998E-3</c:v>
                </c:pt>
                <c:pt idx="26305">
                  <c:v>-6.9639999999999997E-3</c:v>
                </c:pt>
                <c:pt idx="26306">
                  <c:v>-6.9569999999999996E-3</c:v>
                </c:pt>
                <c:pt idx="26307">
                  <c:v>-6.9569999999999996E-3</c:v>
                </c:pt>
                <c:pt idx="26308">
                  <c:v>-6.9509999999999997E-3</c:v>
                </c:pt>
                <c:pt idx="26309">
                  <c:v>-6.9439999999999997E-3</c:v>
                </c:pt>
                <c:pt idx="26310">
                  <c:v>-6.9439999999999997E-3</c:v>
                </c:pt>
                <c:pt idx="26311">
                  <c:v>-6.9379999999999997E-3</c:v>
                </c:pt>
                <c:pt idx="26312">
                  <c:v>-6.9379999999999997E-3</c:v>
                </c:pt>
                <c:pt idx="26313">
                  <c:v>-6.9379999999999997E-3</c:v>
                </c:pt>
                <c:pt idx="26314">
                  <c:v>-6.9379999999999997E-3</c:v>
                </c:pt>
                <c:pt idx="26315">
                  <c:v>-6.9379999999999997E-3</c:v>
                </c:pt>
                <c:pt idx="26316">
                  <c:v>-6.9379999999999997E-3</c:v>
                </c:pt>
                <c:pt idx="26317">
                  <c:v>-6.9379999999999997E-3</c:v>
                </c:pt>
                <c:pt idx="26318">
                  <c:v>-6.9379999999999997E-3</c:v>
                </c:pt>
                <c:pt idx="26319">
                  <c:v>-6.9379999999999997E-3</c:v>
                </c:pt>
                <c:pt idx="26320">
                  <c:v>-6.9379999999999997E-3</c:v>
                </c:pt>
                <c:pt idx="26321">
                  <c:v>-6.9439999999999997E-3</c:v>
                </c:pt>
                <c:pt idx="26322">
                  <c:v>-6.9439999999999997E-3</c:v>
                </c:pt>
                <c:pt idx="26323">
                  <c:v>-6.9439999999999997E-3</c:v>
                </c:pt>
                <c:pt idx="26324">
                  <c:v>-6.9509999999999997E-3</c:v>
                </c:pt>
                <c:pt idx="26325">
                  <c:v>-6.9509999999999997E-3</c:v>
                </c:pt>
                <c:pt idx="26326">
                  <c:v>-6.9509999999999997E-3</c:v>
                </c:pt>
                <c:pt idx="26327">
                  <c:v>-6.9569999999999996E-3</c:v>
                </c:pt>
                <c:pt idx="26328">
                  <c:v>-6.9569999999999996E-3</c:v>
                </c:pt>
                <c:pt idx="26329">
                  <c:v>-6.9569999999999996E-3</c:v>
                </c:pt>
                <c:pt idx="26330">
                  <c:v>-6.9639999999999997E-3</c:v>
                </c:pt>
                <c:pt idx="26331">
                  <c:v>-6.9639999999999997E-3</c:v>
                </c:pt>
                <c:pt idx="26332">
                  <c:v>-6.9639999999999997E-3</c:v>
                </c:pt>
                <c:pt idx="26333">
                  <c:v>-6.9639999999999997E-3</c:v>
                </c:pt>
                <c:pt idx="26334">
                  <c:v>-6.9709999999999998E-3</c:v>
                </c:pt>
                <c:pt idx="26335">
                  <c:v>-6.9709999999999998E-3</c:v>
                </c:pt>
                <c:pt idx="26336">
                  <c:v>-6.9639999999999997E-3</c:v>
                </c:pt>
                <c:pt idx="26337">
                  <c:v>-6.9639999999999997E-3</c:v>
                </c:pt>
                <c:pt idx="26338">
                  <c:v>-6.9639999999999997E-3</c:v>
                </c:pt>
                <c:pt idx="26339">
                  <c:v>-6.9639999999999997E-3</c:v>
                </c:pt>
                <c:pt idx="26340">
                  <c:v>-6.9639999999999997E-3</c:v>
                </c:pt>
                <c:pt idx="26341">
                  <c:v>-6.9639999999999997E-3</c:v>
                </c:pt>
                <c:pt idx="26342">
                  <c:v>-6.9569999999999996E-3</c:v>
                </c:pt>
                <c:pt idx="26343">
                  <c:v>-6.9569999999999996E-3</c:v>
                </c:pt>
                <c:pt idx="26344">
                  <c:v>-6.9569999999999996E-3</c:v>
                </c:pt>
                <c:pt idx="26345">
                  <c:v>-6.9509999999999997E-3</c:v>
                </c:pt>
                <c:pt idx="26346">
                  <c:v>-6.9509999999999997E-3</c:v>
                </c:pt>
                <c:pt idx="26347">
                  <c:v>-6.9439999999999997E-3</c:v>
                </c:pt>
                <c:pt idx="26348">
                  <c:v>-6.9439999999999997E-3</c:v>
                </c:pt>
                <c:pt idx="26349">
                  <c:v>-6.9379999999999997E-3</c:v>
                </c:pt>
                <c:pt idx="26350">
                  <c:v>-6.9379999999999997E-3</c:v>
                </c:pt>
                <c:pt idx="26351">
                  <c:v>-6.9379999999999997E-3</c:v>
                </c:pt>
                <c:pt idx="26352">
                  <c:v>-6.9309999999999997E-3</c:v>
                </c:pt>
                <c:pt idx="26353">
                  <c:v>-6.9309999999999997E-3</c:v>
                </c:pt>
                <c:pt idx="26354">
                  <c:v>-6.9309999999999997E-3</c:v>
                </c:pt>
                <c:pt idx="26355">
                  <c:v>-6.9309999999999997E-3</c:v>
                </c:pt>
                <c:pt idx="26356">
                  <c:v>-6.9249999999999997E-3</c:v>
                </c:pt>
                <c:pt idx="26357">
                  <c:v>-6.9249999999999997E-3</c:v>
                </c:pt>
                <c:pt idx="26358">
                  <c:v>-6.9249999999999997E-3</c:v>
                </c:pt>
                <c:pt idx="26359">
                  <c:v>-6.9249999999999997E-3</c:v>
                </c:pt>
                <c:pt idx="26360">
                  <c:v>-6.9249999999999997E-3</c:v>
                </c:pt>
                <c:pt idx="26361">
                  <c:v>-6.9249999999999997E-3</c:v>
                </c:pt>
                <c:pt idx="26362">
                  <c:v>-6.9249999999999997E-3</c:v>
                </c:pt>
                <c:pt idx="26363">
                  <c:v>-6.9249999999999997E-3</c:v>
                </c:pt>
                <c:pt idx="26364">
                  <c:v>-6.9309999999999997E-3</c:v>
                </c:pt>
                <c:pt idx="26365">
                  <c:v>-6.9309999999999997E-3</c:v>
                </c:pt>
                <c:pt idx="26366">
                  <c:v>-6.9309999999999997E-3</c:v>
                </c:pt>
                <c:pt idx="26367">
                  <c:v>-6.9309999999999997E-3</c:v>
                </c:pt>
                <c:pt idx="26368">
                  <c:v>-6.9309999999999997E-3</c:v>
                </c:pt>
                <c:pt idx="26369">
                  <c:v>-6.9379999999999997E-3</c:v>
                </c:pt>
                <c:pt idx="26370">
                  <c:v>-6.9379999999999997E-3</c:v>
                </c:pt>
                <c:pt idx="26371">
                  <c:v>-6.9379999999999997E-3</c:v>
                </c:pt>
                <c:pt idx="26372">
                  <c:v>-6.9439999999999997E-3</c:v>
                </c:pt>
                <c:pt idx="26373">
                  <c:v>-6.9439999999999997E-3</c:v>
                </c:pt>
                <c:pt idx="26374">
                  <c:v>-6.9439999999999997E-3</c:v>
                </c:pt>
                <c:pt idx="26375">
                  <c:v>-6.9439999999999997E-3</c:v>
                </c:pt>
                <c:pt idx="26376">
                  <c:v>-6.9439999999999997E-3</c:v>
                </c:pt>
                <c:pt idx="26377">
                  <c:v>-6.9439999999999997E-3</c:v>
                </c:pt>
                <c:pt idx="26378">
                  <c:v>-6.9439999999999997E-3</c:v>
                </c:pt>
                <c:pt idx="26379">
                  <c:v>-6.9439999999999997E-3</c:v>
                </c:pt>
                <c:pt idx="26380">
                  <c:v>-6.9439999999999997E-3</c:v>
                </c:pt>
                <c:pt idx="26381">
                  <c:v>-6.9439999999999997E-3</c:v>
                </c:pt>
                <c:pt idx="26382">
                  <c:v>-6.9439999999999997E-3</c:v>
                </c:pt>
                <c:pt idx="26383">
                  <c:v>-6.9439999999999997E-3</c:v>
                </c:pt>
                <c:pt idx="26384">
                  <c:v>-6.9379999999999997E-3</c:v>
                </c:pt>
                <c:pt idx="26385">
                  <c:v>-6.9379999999999997E-3</c:v>
                </c:pt>
                <c:pt idx="26386">
                  <c:v>-6.9379999999999997E-3</c:v>
                </c:pt>
                <c:pt idx="26387">
                  <c:v>-6.9309999999999997E-3</c:v>
                </c:pt>
                <c:pt idx="26388">
                  <c:v>-6.9309999999999997E-3</c:v>
                </c:pt>
                <c:pt idx="26389">
                  <c:v>-6.9309999999999997E-3</c:v>
                </c:pt>
                <c:pt idx="26390">
                  <c:v>-6.9249999999999997E-3</c:v>
                </c:pt>
                <c:pt idx="26391">
                  <c:v>-6.9249999999999997E-3</c:v>
                </c:pt>
                <c:pt idx="26392">
                  <c:v>-6.9249999999999997E-3</c:v>
                </c:pt>
                <c:pt idx="26393">
                  <c:v>-6.9179999999999997E-3</c:v>
                </c:pt>
                <c:pt idx="26394">
                  <c:v>-6.9179999999999997E-3</c:v>
                </c:pt>
                <c:pt idx="26395">
                  <c:v>-6.9179999999999997E-3</c:v>
                </c:pt>
                <c:pt idx="26396">
                  <c:v>-6.9179999999999997E-3</c:v>
                </c:pt>
                <c:pt idx="26397">
                  <c:v>-6.9109999999999996E-3</c:v>
                </c:pt>
                <c:pt idx="26398">
                  <c:v>-6.9109999999999996E-3</c:v>
                </c:pt>
                <c:pt idx="26399">
                  <c:v>-6.9109999999999996E-3</c:v>
                </c:pt>
                <c:pt idx="26400">
                  <c:v>-6.9109999999999996E-3</c:v>
                </c:pt>
                <c:pt idx="26401">
                  <c:v>-6.9179999999999997E-3</c:v>
                </c:pt>
                <c:pt idx="26402">
                  <c:v>-6.9179999999999997E-3</c:v>
                </c:pt>
                <c:pt idx="26403">
                  <c:v>-6.9179999999999997E-3</c:v>
                </c:pt>
                <c:pt idx="26404">
                  <c:v>-6.9249999999999997E-3</c:v>
                </c:pt>
                <c:pt idx="26405">
                  <c:v>-6.9249999999999997E-3</c:v>
                </c:pt>
                <c:pt idx="26406">
                  <c:v>-6.9249999999999997E-3</c:v>
                </c:pt>
                <c:pt idx="26407">
                  <c:v>-6.9309999999999997E-3</c:v>
                </c:pt>
                <c:pt idx="26408">
                  <c:v>-6.9379999999999997E-3</c:v>
                </c:pt>
                <c:pt idx="26409">
                  <c:v>-6.9379999999999997E-3</c:v>
                </c:pt>
                <c:pt idx="26410">
                  <c:v>-6.9439999999999997E-3</c:v>
                </c:pt>
                <c:pt idx="26411">
                  <c:v>-6.9439999999999997E-3</c:v>
                </c:pt>
                <c:pt idx="26412">
                  <c:v>-6.9509999999999997E-3</c:v>
                </c:pt>
                <c:pt idx="26413">
                  <c:v>-6.9509999999999997E-3</c:v>
                </c:pt>
                <c:pt idx="26414">
                  <c:v>-6.9569999999999996E-3</c:v>
                </c:pt>
                <c:pt idx="26415">
                  <c:v>-6.9569999999999996E-3</c:v>
                </c:pt>
                <c:pt idx="26416">
                  <c:v>-6.9639999999999997E-3</c:v>
                </c:pt>
                <c:pt idx="26417">
                  <c:v>-6.9639999999999997E-3</c:v>
                </c:pt>
                <c:pt idx="26418">
                  <c:v>-6.9709999999999998E-3</c:v>
                </c:pt>
                <c:pt idx="26419">
                  <c:v>-6.9709999999999998E-3</c:v>
                </c:pt>
                <c:pt idx="26420">
                  <c:v>-6.9709999999999998E-3</c:v>
                </c:pt>
                <c:pt idx="26421">
                  <c:v>-6.9709999999999998E-3</c:v>
                </c:pt>
                <c:pt idx="26422">
                  <c:v>-6.9709999999999998E-3</c:v>
                </c:pt>
                <c:pt idx="26423">
                  <c:v>-6.9639999999999997E-3</c:v>
                </c:pt>
                <c:pt idx="26424">
                  <c:v>-6.9639999999999997E-3</c:v>
                </c:pt>
                <c:pt idx="26425">
                  <c:v>-6.9639999999999997E-3</c:v>
                </c:pt>
                <c:pt idx="26426">
                  <c:v>-6.9569999999999996E-3</c:v>
                </c:pt>
                <c:pt idx="26427">
                  <c:v>-6.9569999999999996E-3</c:v>
                </c:pt>
                <c:pt idx="26428">
                  <c:v>-6.9509999999999997E-3</c:v>
                </c:pt>
                <c:pt idx="26429">
                  <c:v>-6.9439999999999997E-3</c:v>
                </c:pt>
                <c:pt idx="26430">
                  <c:v>-6.9379999999999997E-3</c:v>
                </c:pt>
                <c:pt idx="26431">
                  <c:v>-6.9379999999999997E-3</c:v>
                </c:pt>
                <c:pt idx="26432">
                  <c:v>-6.9309999999999997E-3</c:v>
                </c:pt>
                <c:pt idx="26433">
                  <c:v>-6.9249999999999997E-3</c:v>
                </c:pt>
                <c:pt idx="26434">
                  <c:v>-6.9179999999999997E-3</c:v>
                </c:pt>
                <c:pt idx="26435">
                  <c:v>-6.9109999999999996E-3</c:v>
                </c:pt>
                <c:pt idx="26436">
                  <c:v>-6.9049999999999997E-3</c:v>
                </c:pt>
                <c:pt idx="26437">
                  <c:v>-6.8979999999999996E-3</c:v>
                </c:pt>
                <c:pt idx="26438">
                  <c:v>-6.8979999999999996E-3</c:v>
                </c:pt>
                <c:pt idx="26439">
                  <c:v>-6.8919999999999997E-3</c:v>
                </c:pt>
                <c:pt idx="26440">
                  <c:v>-6.8919999999999997E-3</c:v>
                </c:pt>
                <c:pt idx="26441">
                  <c:v>-6.8849999999999996E-3</c:v>
                </c:pt>
                <c:pt idx="26442">
                  <c:v>-6.8780000000000004E-3</c:v>
                </c:pt>
                <c:pt idx="26443">
                  <c:v>-6.8780000000000004E-3</c:v>
                </c:pt>
                <c:pt idx="26444">
                  <c:v>-6.8780000000000004E-3</c:v>
                </c:pt>
                <c:pt idx="26445">
                  <c:v>-6.8780000000000004E-3</c:v>
                </c:pt>
                <c:pt idx="26446">
                  <c:v>-6.8780000000000004E-3</c:v>
                </c:pt>
                <c:pt idx="26447">
                  <c:v>-6.8780000000000004E-3</c:v>
                </c:pt>
                <c:pt idx="26448">
                  <c:v>-6.8780000000000004E-3</c:v>
                </c:pt>
                <c:pt idx="26449">
                  <c:v>-6.8780000000000004E-3</c:v>
                </c:pt>
                <c:pt idx="26450">
                  <c:v>-6.8780000000000004E-3</c:v>
                </c:pt>
                <c:pt idx="26451">
                  <c:v>-6.8780000000000004E-3</c:v>
                </c:pt>
                <c:pt idx="26452">
                  <c:v>-6.8780000000000004E-3</c:v>
                </c:pt>
                <c:pt idx="26453">
                  <c:v>-6.8780000000000004E-3</c:v>
                </c:pt>
                <c:pt idx="26454">
                  <c:v>-6.8780000000000004E-3</c:v>
                </c:pt>
                <c:pt idx="26455">
                  <c:v>-6.8780000000000004E-3</c:v>
                </c:pt>
                <c:pt idx="26456">
                  <c:v>-6.8849999999999996E-3</c:v>
                </c:pt>
                <c:pt idx="26457">
                  <c:v>-6.8780000000000004E-3</c:v>
                </c:pt>
                <c:pt idx="26458">
                  <c:v>-6.8780000000000004E-3</c:v>
                </c:pt>
                <c:pt idx="26459">
                  <c:v>-6.8780000000000004E-3</c:v>
                </c:pt>
                <c:pt idx="26460">
                  <c:v>-6.8780000000000004E-3</c:v>
                </c:pt>
                <c:pt idx="26461">
                  <c:v>-6.8780000000000004E-3</c:v>
                </c:pt>
                <c:pt idx="26462">
                  <c:v>-6.8719999999999996E-3</c:v>
                </c:pt>
                <c:pt idx="26463">
                  <c:v>-6.8719999999999996E-3</c:v>
                </c:pt>
                <c:pt idx="26464">
                  <c:v>-6.8649999999999996E-3</c:v>
                </c:pt>
                <c:pt idx="26465">
                  <c:v>-6.8589999999999996E-3</c:v>
                </c:pt>
                <c:pt idx="26466">
                  <c:v>-6.8589999999999996E-3</c:v>
                </c:pt>
                <c:pt idx="26467">
                  <c:v>-6.8519999999999996E-3</c:v>
                </c:pt>
                <c:pt idx="26468">
                  <c:v>-6.8459999999999997E-3</c:v>
                </c:pt>
                <c:pt idx="26469">
                  <c:v>-6.8389999999999996E-3</c:v>
                </c:pt>
                <c:pt idx="26470">
                  <c:v>-6.8320000000000004E-3</c:v>
                </c:pt>
                <c:pt idx="26471">
                  <c:v>-6.8259999999999996E-3</c:v>
                </c:pt>
                <c:pt idx="26472">
                  <c:v>-6.8190000000000004E-3</c:v>
                </c:pt>
                <c:pt idx="26473">
                  <c:v>-6.8129999999999996E-3</c:v>
                </c:pt>
                <c:pt idx="26474">
                  <c:v>-6.8060000000000004E-3</c:v>
                </c:pt>
                <c:pt idx="26475">
                  <c:v>-6.7990000000000004E-3</c:v>
                </c:pt>
                <c:pt idx="26476">
                  <c:v>-6.7990000000000004E-3</c:v>
                </c:pt>
                <c:pt idx="26477">
                  <c:v>-6.7930000000000004E-3</c:v>
                </c:pt>
                <c:pt idx="26478">
                  <c:v>-6.7930000000000004E-3</c:v>
                </c:pt>
                <c:pt idx="26479">
                  <c:v>-6.7860000000000004E-3</c:v>
                </c:pt>
                <c:pt idx="26480">
                  <c:v>-6.7860000000000004E-3</c:v>
                </c:pt>
                <c:pt idx="26481">
                  <c:v>-6.7860000000000004E-3</c:v>
                </c:pt>
                <c:pt idx="26482">
                  <c:v>-6.7860000000000004E-3</c:v>
                </c:pt>
                <c:pt idx="26483">
                  <c:v>-6.7860000000000004E-3</c:v>
                </c:pt>
                <c:pt idx="26484">
                  <c:v>-6.7860000000000004E-3</c:v>
                </c:pt>
                <c:pt idx="26485">
                  <c:v>-6.7860000000000004E-3</c:v>
                </c:pt>
                <c:pt idx="26486">
                  <c:v>-6.7930000000000004E-3</c:v>
                </c:pt>
                <c:pt idx="26487">
                  <c:v>-6.7930000000000004E-3</c:v>
                </c:pt>
                <c:pt idx="26488">
                  <c:v>-6.7990000000000004E-3</c:v>
                </c:pt>
                <c:pt idx="26489">
                  <c:v>-6.8060000000000004E-3</c:v>
                </c:pt>
                <c:pt idx="26490">
                  <c:v>-6.8060000000000004E-3</c:v>
                </c:pt>
                <c:pt idx="26491">
                  <c:v>-6.8129999999999996E-3</c:v>
                </c:pt>
                <c:pt idx="26492">
                  <c:v>-6.8190000000000004E-3</c:v>
                </c:pt>
                <c:pt idx="26493">
                  <c:v>-6.8259999999999996E-3</c:v>
                </c:pt>
                <c:pt idx="26494">
                  <c:v>-6.8320000000000004E-3</c:v>
                </c:pt>
                <c:pt idx="26495">
                  <c:v>-6.8389999999999996E-3</c:v>
                </c:pt>
                <c:pt idx="26496">
                  <c:v>-6.8389999999999996E-3</c:v>
                </c:pt>
                <c:pt idx="26497">
                  <c:v>-6.8459999999999997E-3</c:v>
                </c:pt>
                <c:pt idx="26498">
                  <c:v>-6.8519999999999996E-3</c:v>
                </c:pt>
                <c:pt idx="26499">
                  <c:v>-6.8589999999999996E-3</c:v>
                </c:pt>
                <c:pt idx="26500">
                  <c:v>-6.8589999999999996E-3</c:v>
                </c:pt>
                <c:pt idx="26501">
                  <c:v>-6.8649999999999996E-3</c:v>
                </c:pt>
                <c:pt idx="26502">
                  <c:v>-6.8649999999999996E-3</c:v>
                </c:pt>
                <c:pt idx="26503">
                  <c:v>-6.8649999999999996E-3</c:v>
                </c:pt>
                <c:pt idx="26504">
                  <c:v>-6.8719999999999996E-3</c:v>
                </c:pt>
                <c:pt idx="26505">
                  <c:v>-6.8649999999999996E-3</c:v>
                </c:pt>
                <c:pt idx="26506">
                  <c:v>-6.8719999999999996E-3</c:v>
                </c:pt>
                <c:pt idx="26507">
                  <c:v>-6.8649999999999996E-3</c:v>
                </c:pt>
                <c:pt idx="26508">
                  <c:v>-6.8649999999999996E-3</c:v>
                </c:pt>
                <c:pt idx="26509">
                  <c:v>-6.8649999999999996E-3</c:v>
                </c:pt>
                <c:pt idx="26510">
                  <c:v>-6.8649999999999996E-3</c:v>
                </c:pt>
                <c:pt idx="26511">
                  <c:v>-6.8649999999999996E-3</c:v>
                </c:pt>
                <c:pt idx="26512">
                  <c:v>-6.8649999999999996E-3</c:v>
                </c:pt>
                <c:pt idx="26513">
                  <c:v>-6.8649999999999996E-3</c:v>
                </c:pt>
                <c:pt idx="26514">
                  <c:v>-6.8649999999999996E-3</c:v>
                </c:pt>
                <c:pt idx="26515">
                  <c:v>-6.8649999999999996E-3</c:v>
                </c:pt>
                <c:pt idx="26516">
                  <c:v>-6.8649999999999996E-3</c:v>
                </c:pt>
                <c:pt idx="26517">
                  <c:v>-6.8649999999999996E-3</c:v>
                </c:pt>
                <c:pt idx="26518">
                  <c:v>-6.8649999999999996E-3</c:v>
                </c:pt>
                <c:pt idx="26519">
                  <c:v>-6.8649999999999996E-3</c:v>
                </c:pt>
                <c:pt idx="26520">
                  <c:v>-6.8649999999999996E-3</c:v>
                </c:pt>
                <c:pt idx="26521">
                  <c:v>-6.8719999999999996E-3</c:v>
                </c:pt>
                <c:pt idx="26522">
                  <c:v>-6.8719999999999996E-3</c:v>
                </c:pt>
                <c:pt idx="26523">
                  <c:v>-6.8780000000000004E-3</c:v>
                </c:pt>
                <c:pt idx="26524">
                  <c:v>-6.8780000000000004E-3</c:v>
                </c:pt>
                <c:pt idx="26525">
                  <c:v>-6.8849999999999996E-3</c:v>
                </c:pt>
                <c:pt idx="26526">
                  <c:v>-6.8849999999999996E-3</c:v>
                </c:pt>
                <c:pt idx="26527">
                  <c:v>-6.8919999999999997E-3</c:v>
                </c:pt>
                <c:pt idx="26528">
                  <c:v>-6.8979999999999996E-3</c:v>
                </c:pt>
                <c:pt idx="26529">
                  <c:v>-6.8979999999999996E-3</c:v>
                </c:pt>
                <c:pt idx="26530">
                  <c:v>-6.9049999999999997E-3</c:v>
                </c:pt>
                <c:pt idx="26531">
                  <c:v>-6.9109999999999996E-3</c:v>
                </c:pt>
                <c:pt idx="26532">
                  <c:v>-6.9109999999999996E-3</c:v>
                </c:pt>
                <c:pt idx="26533">
                  <c:v>-6.9109999999999996E-3</c:v>
                </c:pt>
                <c:pt idx="26534">
                  <c:v>-6.9179999999999997E-3</c:v>
                </c:pt>
                <c:pt idx="26535">
                  <c:v>-6.9179999999999997E-3</c:v>
                </c:pt>
                <c:pt idx="26536">
                  <c:v>-6.9179999999999997E-3</c:v>
                </c:pt>
                <c:pt idx="26537">
                  <c:v>-6.9179999999999997E-3</c:v>
                </c:pt>
                <c:pt idx="26538">
                  <c:v>-6.9179999999999997E-3</c:v>
                </c:pt>
                <c:pt idx="26539">
                  <c:v>-6.9109999999999996E-3</c:v>
                </c:pt>
                <c:pt idx="26540">
                  <c:v>-6.9109999999999996E-3</c:v>
                </c:pt>
                <c:pt idx="26541">
                  <c:v>-6.9049999999999997E-3</c:v>
                </c:pt>
                <c:pt idx="26542">
                  <c:v>-6.9049999999999997E-3</c:v>
                </c:pt>
                <c:pt idx="26543">
                  <c:v>-6.8979999999999996E-3</c:v>
                </c:pt>
                <c:pt idx="26544">
                  <c:v>-6.8919999999999997E-3</c:v>
                </c:pt>
                <c:pt idx="26545">
                  <c:v>-6.8849999999999996E-3</c:v>
                </c:pt>
                <c:pt idx="26546">
                  <c:v>-6.8780000000000004E-3</c:v>
                </c:pt>
                <c:pt idx="26547">
                  <c:v>-6.8649999999999996E-3</c:v>
                </c:pt>
                <c:pt idx="26548">
                  <c:v>-6.8589999999999996E-3</c:v>
                </c:pt>
                <c:pt idx="26549">
                  <c:v>-6.8519999999999996E-3</c:v>
                </c:pt>
                <c:pt idx="26550">
                  <c:v>-6.8389999999999996E-3</c:v>
                </c:pt>
                <c:pt idx="26551">
                  <c:v>-6.8320000000000004E-3</c:v>
                </c:pt>
                <c:pt idx="26552">
                  <c:v>-6.8259999999999996E-3</c:v>
                </c:pt>
                <c:pt idx="26553">
                  <c:v>-6.8129999999999996E-3</c:v>
                </c:pt>
                <c:pt idx="26554">
                  <c:v>-6.8060000000000004E-3</c:v>
                </c:pt>
                <c:pt idx="26555">
                  <c:v>-6.7990000000000004E-3</c:v>
                </c:pt>
                <c:pt idx="26556">
                  <c:v>-6.7930000000000004E-3</c:v>
                </c:pt>
                <c:pt idx="26557">
                  <c:v>-6.7930000000000004E-3</c:v>
                </c:pt>
                <c:pt idx="26558">
                  <c:v>-6.7860000000000004E-3</c:v>
                </c:pt>
                <c:pt idx="26559">
                  <c:v>-6.7860000000000004E-3</c:v>
                </c:pt>
                <c:pt idx="26560">
                  <c:v>-6.7799999999999996E-3</c:v>
                </c:pt>
                <c:pt idx="26561">
                  <c:v>-6.7799999999999996E-3</c:v>
                </c:pt>
                <c:pt idx="26562">
                  <c:v>-6.7860000000000004E-3</c:v>
                </c:pt>
                <c:pt idx="26563">
                  <c:v>-6.7860000000000004E-3</c:v>
                </c:pt>
                <c:pt idx="26564">
                  <c:v>-6.7860000000000004E-3</c:v>
                </c:pt>
                <c:pt idx="26565">
                  <c:v>-6.7930000000000004E-3</c:v>
                </c:pt>
                <c:pt idx="26566">
                  <c:v>-6.7930000000000004E-3</c:v>
                </c:pt>
                <c:pt idx="26567">
                  <c:v>-6.7990000000000004E-3</c:v>
                </c:pt>
                <c:pt idx="26568">
                  <c:v>-6.8060000000000004E-3</c:v>
                </c:pt>
                <c:pt idx="26569">
                  <c:v>-6.8129999999999996E-3</c:v>
                </c:pt>
                <c:pt idx="26570">
                  <c:v>-6.8190000000000004E-3</c:v>
                </c:pt>
                <c:pt idx="26571">
                  <c:v>-6.8259999999999996E-3</c:v>
                </c:pt>
                <c:pt idx="26572">
                  <c:v>-6.8320000000000004E-3</c:v>
                </c:pt>
                <c:pt idx="26573">
                  <c:v>-6.8389999999999996E-3</c:v>
                </c:pt>
                <c:pt idx="26574">
                  <c:v>-6.8459999999999997E-3</c:v>
                </c:pt>
                <c:pt idx="26575">
                  <c:v>-6.8519999999999996E-3</c:v>
                </c:pt>
                <c:pt idx="26576">
                  <c:v>-6.8589999999999996E-3</c:v>
                </c:pt>
                <c:pt idx="26577">
                  <c:v>-6.8589999999999996E-3</c:v>
                </c:pt>
                <c:pt idx="26578">
                  <c:v>-6.8649999999999996E-3</c:v>
                </c:pt>
                <c:pt idx="26579">
                  <c:v>-6.8719999999999996E-3</c:v>
                </c:pt>
                <c:pt idx="26580">
                  <c:v>-6.8719999999999996E-3</c:v>
                </c:pt>
                <c:pt idx="26581">
                  <c:v>-6.8719999999999996E-3</c:v>
                </c:pt>
                <c:pt idx="26582">
                  <c:v>-6.8780000000000004E-3</c:v>
                </c:pt>
                <c:pt idx="26583">
                  <c:v>-6.8780000000000004E-3</c:v>
                </c:pt>
                <c:pt idx="26584">
                  <c:v>-6.8780000000000004E-3</c:v>
                </c:pt>
                <c:pt idx="26585">
                  <c:v>-6.8719999999999996E-3</c:v>
                </c:pt>
                <c:pt idx="26586">
                  <c:v>-6.8719999999999996E-3</c:v>
                </c:pt>
                <c:pt idx="26587">
                  <c:v>-6.8719999999999996E-3</c:v>
                </c:pt>
                <c:pt idx="26588">
                  <c:v>-6.8649999999999996E-3</c:v>
                </c:pt>
                <c:pt idx="26589">
                  <c:v>-6.8649999999999996E-3</c:v>
                </c:pt>
                <c:pt idx="26590">
                  <c:v>-6.8589999999999996E-3</c:v>
                </c:pt>
                <c:pt idx="26591">
                  <c:v>-6.8519999999999996E-3</c:v>
                </c:pt>
                <c:pt idx="26592">
                  <c:v>-6.8519999999999996E-3</c:v>
                </c:pt>
                <c:pt idx="26593">
                  <c:v>-6.8459999999999997E-3</c:v>
                </c:pt>
                <c:pt idx="26594">
                  <c:v>-6.8459999999999997E-3</c:v>
                </c:pt>
                <c:pt idx="26595">
                  <c:v>-6.8389999999999996E-3</c:v>
                </c:pt>
                <c:pt idx="26596">
                  <c:v>-6.8320000000000004E-3</c:v>
                </c:pt>
                <c:pt idx="26597">
                  <c:v>-6.8320000000000004E-3</c:v>
                </c:pt>
                <c:pt idx="26598">
                  <c:v>-6.8259999999999996E-3</c:v>
                </c:pt>
                <c:pt idx="26599">
                  <c:v>-6.8259999999999996E-3</c:v>
                </c:pt>
                <c:pt idx="26600">
                  <c:v>-6.8259999999999996E-3</c:v>
                </c:pt>
                <c:pt idx="26601">
                  <c:v>-6.8190000000000004E-3</c:v>
                </c:pt>
                <c:pt idx="26602">
                  <c:v>-6.8190000000000004E-3</c:v>
                </c:pt>
                <c:pt idx="26603">
                  <c:v>-6.8190000000000004E-3</c:v>
                </c:pt>
                <c:pt idx="26604">
                  <c:v>-6.8190000000000004E-3</c:v>
                </c:pt>
                <c:pt idx="26605">
                  <c:v>-6.8190000000000004E-3</c:v>
                </c:pt>
                <c:pt idx="26606">
                  <c:v>-6.8190000000000004E-3</c:v>
                </c:pt>
                <c:pt idx="26607">
                  <c:v>-6.8190000000000004E-3</c:v>
                </c:pt>
                <c:pt idx="26608">
                  <c:v>-6.8190000000000004E-3</c:v>
                </c:pt>
                <c:pt idx="26609">
                  <c:v>-6.8190000000000004E-3</c:v>
                </c:pt>
                <c:pt idx="26610">
                  <c:v>-6.8190000000000004E-3</c:v>
                </c:pt>
                <c:pt idx="26611">
                  <c:v>-6.8190000000000004E-3</c:v>
                </c:pt>
                <c:pt idx="26612">
                  <c:v>-6.8190000000000004E-3</c:v>
                </c:pt>
                <c:pt idx="26613">
                  <c:v>-6.8190000000000004E-3</c:v>
                </c:pt>
                <c:pt idx="26614">
                  <c:v>-6.8190000000000004E-3</c:v>
                </c:pt>
                <c:pt idx="26615">
                  <c:v>-6.8190000000000004E-3</c:v>
                </c:pt>
                <c:pt idx="26616">
                  <c:v>-6.8190000000000004E-3</c:v>
                </c:pt>
                <c:pt idx="26617">
                  <c:v>-6.8190000000000004E-3</c:v>
                </c:pt>
                <c:pt idx="26618">
                  <c:v>-6.8129999999999996E-3</c:v>
                </c:pt>
                <c:pt idx="26619">
                  <c:v>-6.8129999999999996E-3</c:v>
                </c:pt>
                <c:pt idx="26620">
                  <c:v>-6.8129999999999996E-3</c:v>
                </c:pt>
                <c:pt idx="26621">
                  <c:v>-6.8060000000000004E-3</c:v>
                </c:pt>
                <c:pt idx="26622">
                  <c:v>-6.8060000000000004E-3</c:v>
                </c:pt>
                <c:pt idx="26623">
                  <c:v>-6.7990000000000004E-3</c:v>
                </c:pt>
                <c:pt idx="26624">
                  <c:v>-6.7990000000000004E-3</c:v>
                </c:pt>
                <c:pt idx="26625">
                  <c:v>-6.7990000000000004E-3</c:v>
                </c:pt>
                <c:pt idx="26626">
                  <c:v>-6.7930000000000004E-3</c:v>
                </c:pt>
                <c:pt idx="26627">
                  <c:v>-6.7930000000000004E-3</c:v>
                </c:pt>
                <c:pt idx="26628">
                  <c:v>-6.7930000000000004E-3</c:v>
                </c:pt>
                <c:pt idx="26629">
                  <c:v>-6.7860000000000004E-3</c:v>
                </c:pt>
                <c:pt idx="26630">
                  <c:v>-6.7860000000000004E-3</c:v>
                </c:pt>
                <c:pt idx="26631">
                  <c:v>-6.7860000000000004E-3</c:v>
                </c:pt>
                <c:pt idx="26632">
                  <c:v>-6.7860000000000004E-3</c:v>
                </c:pt>
                <c:pt idx="26633">
                  <c:v>-6.7860000000000004E-3</c:v>
                </c:pt>
                <c:pt idx="26634">
                  <c:v>-6.7860000000000004E-3</c:v>
                </c:pt>
                <c:pt idx="26635">
                  <c:v>-6.7930000000000004E-3</c:v>
                </c:pt>
                <c:pt idx="26636">
                  <c:v>-6.7930000000000004E-3</c:v>
                </c:pt>
                <c:pt idx="26637">
                  <c:v>-6.7990000000000004E-3</c:v>
                </c:pt>
                <c:pt idx="26638">
                  <c:v>-6.7990000000000004E-3</c:v>
                </c:pt>
                <c:pt idx="26639">
                  <c:v>-6.8060000000000004E-3</c:v>
                </c:pt>
                <c:pt idx="26640">
                  <c:v>-6.8129999999999996E-3</c:v>
                </c:pt>
                <c:pt idx="26641">
                  <c:v>-6.8129999999999996E-3</c:v>
                </c:pt>
                <c:pt idx="26642">
                  <c:v>-6.8190000000000004E-3</c:v>
                </c:pt>
                <c:pt idx="26643">
                  <c:v>-6.8259999999999996E-3</c:v>
                </c:pt>
                <c:pt idx="26644">
                  <c:v>-6.8320000000000004E-3</c:v>
                </c:pt>
                <c:pt idx="26645">
                  <c:v>-6.8389999999999996E-3</c:v>
                </c:pt>
                <c:pt idx="26646">
                  <c:v>-6.8389999999999996E-3</c:v>
                </c:pt>
                <c:pt idx="26647">
                  <c:v>-6.8459999999999997E-3</c:v>
                </c:pt>
                <c:pt idx="26648">
                  <c:v>-6.8459999999999997E-3</c:v>
                </c:pt>
                <c:pt idx="26649">
                  <c:v>-6.8459999999999997E-3</c:v>
                </c:pt>
                <c:pt idx="26650">
                  <c:v>-6.8459999999999997E-3</c:v>
                </c:pt>
                <c:pt idx="26651">
                  <c:v>-6.8459999999999997E-3</c:v>
                </c:pt>
                <c:pt idx="26652">
                  <c:v>-6.8459999999999997E-3</c:v>
                </c:pt>
                <c:pt idx="26653">
                  <c:v>-6.8459999999999997E-3</c:v>
                </c:pt>
                <c:pt idx="26654">
                  <c:v>-6.8389999999999996E-3</c:v>
                </c:pt>
                <c:pt idx="26655">
                  <c:v>-6.8389999999999996E-3</c:v>
                </c:pt>
                <c:pt idx="26656">
                  <c:v>-6.8320000000000004E-3</c:v>
                </c:pt>
                <c:pt idx="26657">
                  <c:v>-6.8259999999999996E-3</c:v>
                </c:pt>
                <c:pt idx="26658">
                  <c:v>-6.8190000000000004E-3</c:v>
                </c:pt>
                <c:pt idx="26659">
                  <c:v>-6.8060000000000004E-3</c:v>
                </c:pt>
                <c:pt idx="26660">
                  <c:v>-6.7990000000000004E-3</c:v>
                </c:pt>
                <c:pt idx="26661">
                  <c:v>-6.7930000000000004E-3</c:v>
                </c:pt>
                <c:pt idx="26662">
                  <c:v>-6.7799999999999996E-3</c:v>
                </c:pt>
                <c:pt idx="26663">
                  <c:v>-6.7730000000000004E-3</c:v>
                </c:pt>
                <c:pt idx="26664">
                  <c:v>-6.7600000000000004E-3</c:v>
                </c:pt>
                <c:pt idx="26665">
                  <c:v>-6.7530000000000003E-3</c:v>
                </c:pt>
                <c:pt idx="26666">
                  <c:v>-6.7400000000000003E-3</c:v>
                </c:pt>
                <c:pt idx="26667">
                  <c:v>-6.7340000000000004E-3</c:v>
                </c:pt>
                <c:pt idx="26668">
                  <c:v>-6.7270000000000003E-3</c:v>
                </c:pt>
                <c:pt idx="26669">
                  <c:v>-6.7200000000000003E-3</c:v>
                </c:pt>
                <c:pt idx="26670">
                  <c:v>-6.7140000000000003E-3</c:v>
                </c:pt>
                <c:pt idx="26671">
                  <c:v>-6.7140000000000003E-3</c:v>
                </c:pt>
                <c:pt idx="26672">
                  <c:v>-6.7070000000000003E-3</c:v>
                </c:pt>
                <c:pt idx="26673">
                  <c:v>-6.7070000000000003E-3</c:v>
                </c:pt>
                <c:pt idx="26674">
                  <c:v>-6.7070000000000003E-3</c:v>
                </c:pt>
                <c:pt idx="26675">
                  <c:v>-6.7070000000000003E-3</c:v>
                </c:pt>
                <c:pt idx="26676">
                  <c:v>-6.7070000000000003E-3</c:v>
                </c:pt>
                <c:pt idx="26677">
                  <c:v>-6.7140000000000003E-3</c:v>
                </c:pt>
                <c:pt idx="26678">
                  <c:v>-6.7140000000000003E-3</c:v>
                </c:pt>
                <c:pt idx="26679">
                  <c:v>-6.7200000000000003E-3</c:v>
                </c:pt>
                <c:pt idx="26680">
                  <c:v>-6.7270000000000003E-3</c:v>
                </c:pt>
                <c:pt idx="26681">
                  <c:v>-6.7340000000000004E-3</c:v>
                </c:pt>
                <c:pt idx="26682">
                  <c:v>-6.7400000000000003E-3</c:v>
                </c:pt>
                <c:pt idx="26683">
                  <c:v>-6.7470000000000004E-3</c:v>
                </c:pt>
                <c:pt idx="26684">
                  <c:v>-6.7530000000000003E-3</c:v>
                </c:pt>
                <c:pt idx="26685">
                  <c:v>-6.7600000000000004E-3</c:v>
                </c:pt>
                <c:pt idx="26686">
                  <c:v>-6.7660000000000003E-3</c:v>
                </c:pt>
                <c:pt idx="26687">
                  <c:v>-6.7660000000000003E-3</c:v>
                </c:pt>
                <c:pt idx="26688">
                  <c:v>-6.7730000000000004E-3</c:v>
                </c:pt>
                <c:pt idx="26689">
                  <c:v>-6.7799999999999996E-3</c:v>
                </c:pt>
                <c:pt idx="26690">
                  <c:v>-6.7799999999999996E-3</c:v>
                </c:pt>
                <c:pt idx="26691">
                  <c:v>-6.7799999999999996E-3</c:v>
                </c:pt>
                <c:pt idx="26692">
                  <c:v>-6.7860000000000004E-3</c:v>
                </c:pt>
                <c:pt idx="26693">
                  <c:v>-6.7799999999999996E-3</c:v>
                </c:pt>
                <c:pt idx="26694">
                  <c:v>-6.7799999999999996E-3</c:v>
                </c:pt>
                <c:pt idx="26695">
                  <c:v>-6.7799999999999996E-3</c:v>
                </c:pt>
                <c:pt idx="26696">
                  <c:v>-6.7730000000000004E-3</c:v>
                </c:pt>
                <c:pt idx="26697">
                  <c:v>-6.7660000000000003E-3</c:v>
                </c:pt>
                <c:pt idx="26698">
                  <c:v>-6.7600000000000004E-3</c:v>
                </c:pt>
                <c:pt idx="26699">
                  <c:v>-6.7530000000000003E-3</c:v>
                </c:pt>
                <c:pt idx="26700">
                  <c:v>-6.7470000000000004E-3</c:v>
                </c:pt>
                <c:pt idx="26701">
                  <c:v>-6.7400000000000003E-3</c:v>
                </c:pt>
                <c:pt idx="26702">
                  <c:v>-6.7340000000000004E-3</c:v>
                </c:pt>
                <c:pt idx="26703">
                  <c:v>-6.7270000000000003E-3</c:v>
                </c:pt>
                <c:pt idx="26704">
                  <c:v>-6.7200000000000003E-3</c:v>
                </c:pt>
                <c:pt idx="26705">
                  <c:v>-6.7140000000000003E-3</c:v>
                </c:pt>
                <c:pt idx="26706">
                  <c:v>-6.7070000000000003E-3</c:v>
                </c:pt>
                <c:pt idx="26707">
                  <c:v>-6.7010000000000004E-3</c:v>
                </c:pt>
                <c:pt idx="26708">
                  <c:v>-6.7010000000000004E-3</c:v>
                </c:pt>
                <c:pt idx="26709">
                  <c:v>-6.6940000000000003E-3</c:v>
                </c:pt>
                <c:pt idx="26710">
                  <c:v>-6.6940000000000003E-3</c:v>
                </c:pt>
                <c:pt idx="26711">
                  <c:v>-6.6870000000000002E-3</c:v>
                </c:pt>
                <c:pt idx="26712">
                  <c:v>-6.6870000000000002E-3</c:v>
                </c:pt>
                <c:pt idx="26713">
                  <c:v>-6.6870000000000002E-3</c:v>
                </c:pt>
                <c:pt idx="26714">
                  <c:v>-6.6940000000000003E-3</c:v>
                </c:pt>
                <c:pt idx="26715">
                  <c:v>-6.6940000000000003E-3</c:v>
                </c:pt>
                <c:pt idx="26716">
                  <c:v>-6.7010000000000004E-3</c:v>
                </c:pt>
                <c:pt idx="26717">
                  <c:v>-6.7070000000000003E-3</c:v>
                </c:pt>
                <c:pt idx="26718">
                  <c:v>-6.7140000000000003E-3</c:v>
                </c:pt>
                <c:pt idx="26719">
                  <c:v>-6.7200000000000003E-3</c:v>
                </c:pt>
                <c:pt idx="26720">
                  <c:v>-6.7270000000000003E-3</c:v>
                </c:pt>
                <c:pt idx="26721">
                  <c:v>-6.7340000000000004E-3</c:v>
                </c:pt>
                <c:pt idx="26722">
                  <c:v>-6.7400000000000003E-3</c:v>
                </c:pt>
                <c:pt idx="26723">
                  <c:v>-6.7470000000000004E-3</c:v>
                </c:pt>
                <c:pt idx="26724">
                  <c:v>-6.7600000000000004E-3</c:v>
                </c:pt>
                <c:pt idx="26725">
                  <c:v>-6.7660000000000003E-3</c:v>
                </c:pt>
                <c:pt idx="26726">
                  <c:v>-6.7730000000000004E-3</c:v>
                </c:pt>
                <c:pt idx="26727">
                  <c:v>-6.7799999999999996E-3</c:v>
                </c:pt>
                <c:pt idx="26728">
                  <c:v>-6.7860000000000004E-3</c:v>
                </c:pt>
                <c:pt idx="26729">
                  <c:v>-6.7930000000000004E-3</c:v>
                </c:pt>
                <c:pt idx="26730">
                  <c:v>-6.7930000000000004E-3</c:v>
                </c:pt>
                <c:pt idx="26731">
                  <c:v>-6.7990000000000004E-3</c:v>
                </c:pt>
                <c:pt idx="26732">
                  <c:v>-6.7990000000000004E-3</c:v>
                </c:pt>
                <c:pt idx="26733">
                  <c:v>-6.7990000000000004E-3</c:v>
                </c:pt>
                <c:pt idx="26734">
                  <c:v>-6.8060000000000004E-3</c:v>
                </c:pt>
                <c:pt idx="26735">
                  <c:v>-6.7990000000000004E-3</c:v>
                </c:pt>
                <c:pt idx="26736">
                  <c:v>-6.7990000000000004E-3</c:v>
                </c:pt>
                <c:pt idx="26737">
                  <c:v>-6.7990000000000004E-3</c:v>
                </c:pt>
                <c:pt idx="26738">
                  <c:v>-6.7990000000000004E-3</c:v>
                </c:pt>
                <c:pt idx="26739">
                  <c:v>-6.7930000000000004E-3</c:v>
                </c:pt>
                <c:pt idx="26740">
                  <c:v>-6.7860000000000004E-3</c:v>
                </c:pt>
                <c:pt idx="26741">
                  <c:v>-6.7799999999999996E-3</c:v>
                </c:pt>
                <c:pt idx="26742">
                  <c:v>-6.7799999999999996E-3</c:v>
                </c:pt>
                <c:pt idx="26743">
                  <c:v>-6.7730000000000004E-3</c:v>
                </c:pt>
                <c:pt idx="26744">
                  <c:v>-6.7660000000000003E-3</c:v>
                </c:pt>
                <c:pt idx="26745">
                  <c:v>-6.7600000000000004E-3</c:v>
                </c:pt>
                <c:pt idx="26746">
                  <c:v>-6.7530000000000003E-3</c:v>
                </c:pt>
                <c:pt idx="26747">
                  <c:v>-6.7470000000000004E-3</c:v>
                </c:pt>
                <c:pt idx="26748">
                  <c:v>-6.7400000000000003E-3</c:v>
                </c:pt>
                <c:pt idx="26749">
                  <c:v>-6.7340000000000004E-3</c:v>
                </c:pt>
                <c:pt idx="26750">
                  <c:v>-6.7340000000000004E-3</c:v>
                </c:pt>
                <c:pt idx="26751">
                  <c:v>-6.7270000000000003E-3</c:v>
                </c:pt>
                <c:pt idx="26752">
                  <c:v>-6.7200000000000003E-3</c:v>
                </c:pt>
                <c:pt idx="26753">
                  <c:v>-6.7200000000000003E-3</c:v>
                </c:pt>
                <c:pt idx="26754">
                  <c:v>-6.7140000000000003E-3</c:v>
                </c:pt>
                <c:pt idx="26755">
                  <c:v>-6.7140000000000003E-3</c:v>
                </c:pt>
                <c:pt idx="26756">
                  <c:v>-6.7140000000000003E-3</c:v>
                </c:pt>
                <c:pt idx="26757">
                  <c:v>-6.7070000000000003E-3</c:v>
                </c:pt>
                <c:pt idx="26758">
                  <c:v>-6.7070000000000003E-3</c:v>
                </c:pt>
                <c:pt idx="26759">
                  <c:v>-6.7070000000000003E-3</c:v>
                </c:pt>
                <c:pt idx="26760">
                  <c:v>-6.7070000000000003E-3</c:v>
                </c:pt>
                <c:pt idx="26761">
                  <c:v>-6.7010000000000004E-3</c:v>
                </c:pt>
                <c:pt idx="26762">
                  <c:v>-6.7010000000000004E-3</c:v>
                </c:pt>
                <c:pt idx="26763">
                  <c:v>-6.7010000000000004E-3</c:v>
                </c:pt>
                <c:pt idx="26764">
                  <c:v>-6.7010000000000004E-3</c:v>
                </c:pt>
                <c:pt idx="26765">
                  <c:v>-6.7010000000000004E-3</c:v>
                </c:pt>
                <c:pt idx="26766">
                  <c:v>-6.7010000000000004E-3</c:v>
                </c:pt>
                <c:pt idx="26767">
                  <c:v>-6.7010000000000004E-3</c:v>
                </c:pt>
                <c:pt idx="26768">
                  <c:v>-6.7010000000000004E-3</c:v>
                </c:pt>
                <c:pt idx="26769">
                  <c:v>-6.7010000000000004E-3</c:v>
                </c:pt>
                <c:pt idx="26770">
                  <c:v>-6.7010000000000004E-3</c:v>
                </c:pt>
                <c:pt idx="26771">
                  <c:v>-6.7010000000000004E-3</c:v>
                </c:pt>
                <c:pt idx="26772">
                  <c:v>-6.7010000000000004E-3</c:v>
                </c:pt>
                <c:pt idx="26773">
                  <c:v>-6.7010000000000004E-3</c:v>
                </c:pt>
                <c:pt idx="26774">
                  <c:v>-6.7010000000000004E-3</c:v>
                </c:pt>
                <c:pt idx="26775">
                  <c:v>-6.6940000000000003E-3</c:v>
                </c:pt>
                <c:pt idx="26776">
                  <c:v>-6.7010000000000004E-3</c:v>
                </c:pt>
                <c:pt idx="26777">
                  <c:v>-6.6940000000000003E-3</c:v>
                </c:pt>
                <c:pt idx="26778">
                  <c:v>-6.6940000000000003E-3</c:v>
                </c:pt>
                <c:pt idx="26779">
                  <c:v>-6.6940000000000003E-3</c:v>
                </c:pt>
                <c:pt idx="26780">
                  <c:v>-6.6940000000000003E-3</c:v>
                </c:pt>
                <c:pt idx="26781">
                  <c:v>-6.6940000000000003E-3</c:v>
                </c:pt>
                <c:pt idx="26782">
                  <c:v>-6.6940000000000003E-3</c:v>
                </c:pt>
                <c:pt idx="26783">
                  <c:v>-6.6940000000000003E-3</c:v>
                </c:pt>
                <c:pt idx="26784">
                  <c:v>-6.6940000000000003E-3</c:v>
                </c:pt>
                <c:pt idx="26785">
                  <c:v>-6.6940000000000003E-3</c:v>
                </c:pt>
                <c:pt idx="26786">
                  <c:v>-6.6940000000000003E-3</c:v>
                </c:pt>
                <c:pt idx="26787">
                  <c:v>-6.6940000000000003E-3</c:v>
                </c:pt>
                <c:pt idx="26788">
                  <c:v>-6.6940000000000003E-3</c:v>
                </c:pt>
                <c:pt idx="26789">
                  <c:v>-6.6940000000000003E-3</c:v>
                </c:pt>
                <c:pt idx="26790">
                  <c:v>-6.6940000000000003E-3</c:v>
                </c:pt>
                <c:pt idx="26791">
                  <c:v>-6.6940000000000003E-3</c:v>
                </c:pt>
                <c:pt idx="26792">
                  <c:v>-6.6940000000000003E-3</c:v>
                </c:pt>
                <c:pt idx="26793">
                  <c:v>-6.6940000000000003E-3</c:v>
                </c:pt>
                <c:pt idx="26794">
                  <c:v>-6.6940000000000003E-3</c:v>
                </c:pt>
                <c:pt idx="26795">
                  <c:v>-6.6940000000000003E-3</c:v>
                </c:pt>
                <c:pt idx="26796">
                  <c:v>-6.6940000000000003E-3</c:v>
                </c:pt>
                <c:pt idx="26797">
                  <c:v>-6.6940000000000003E-3</c:v>
                </c:pt>
                <c:pt idx="26798">
                  <c:v>-6.6940000000000003E-3</c:v>
                </c:pt>
                <c:pt idx="26799">
                  <c:v>-6.6940000000000003E-3</c:v>
                </c:pt>
                <c:pt idx="26800">
                  <c:v>-6.6940000000000003E-3</c:v>
                </c:pt>
                <c:pt idx="26801">
                  <c:v>-6.6940000000000003E-3</c:v>
                </c:pt>
                <c:pt idx="26802">
                  <c:v>-6.6940000000000003E-3</c:v>
                </c:pt>
                <c:pt idx="26803">
                  <c:v>-6.6870000000000002E-3</c:v>
                </c:pt>
                <c:pt idx="26804">
                  <c:v>-6.6870000000000002E-3</c:v>
                </c:pt>
                <c:pt idx="26805">
                  <c:v>-6.6870000000000002E-3</c:v>
                </c:pt>
                <c:pt idx="26806">
                  <c:v>-6.6810000000000003E-3</c:v>
                </c:pt>
                <c:pt idx="26807">
                  <c:v>-6.6810000000000003E-3</c:v>
                </c:pt>
                <c:pt idx="26808">
                  <c:v>-6.6810000000000003E-3</c:v>
                </c:pt>
                <c:pt idx="26809">
                  <c:v>-6.6740000000000002E-3</c:v>
                </c:pt>
                <c:pt idx="26810">
                  <c:v>-6.6740000000000002E-3</c:v>
                </c:pt>
                <c:pt idx="26811">
                  <c:v>-6.6680000000000003E-3</c:v>
                </c:pt>
                <c:pt idx="26812">
                  <c:v>-6.6680000000000003E-3</c:v>
                </c:pt>
                <c:pt idx="26813">
                  <c:v>-6.6610000000000003E-3</c:v>
                </c:pt>
                <c:pt idx="26814">
                  <c:v>-6.6610000000000003E-3</c:v>
                </c:pt>
                <c:pt idx="26815">
                  <c:v>-6.6540000000000002E-3</c:v>
                </c:pt>
                <c:pt idx="26816">
                  <c:v>-6.6540000000000002E-3</c:v>
                </c:pt>
                <c:pt idx="26817">
                  <c:v>-6.6480000000000003E-3</c:v>
                </c:pt>
                <c:pt idx="26818">
                  <c:v>-6.6480000000000003E-3</c:v>
                </c:pt>
                <c:pt idx="26819">
                  <c:v>-6.6480000000000003E-3</c:v>
                </c:pt>
                <c:pt idx="26820">
                  <c:v>-6.6480000000000003E-3</c:v>
                </c:pt>
                <c:pt idx="26821">
                  <c:v>-6.6480000000000003E-3</c:v>
                </c:pt>
                <c:pt idx="26822">
                  <c:v>-6.6410000000000002E-3</c:v>
                </c:pt>
                <c:pt idx="26823">
                  <c:v>-6.6410000000000002E-3</c:v>
                </c:pt>
                <c:pt idx="26824">
                  <c:v>-6.6480000000000003E-3</c:v>
                </c:pt>
                <c:pt idx="26825">
                  <c:v>-6.6410000000000002E-3</c:v>
                </c:pt>
                <c:pt idx="26826">
                  <c:v>-6.6480000000000003E-3</c:v>
                </c:pt>
                <c:pt idx="26827">
                  <c:v>-6.6480000000000003E-3</c:v>
                </c:pt>
                <c:pt idx="26828">
                  <c:v>-6.6480000000000003E-3</c:v>
                </c:pt>
                <c:pt idx="26829">
                  <c:v>-6.6540000000000002E-3</c:v>
                </c:pt>
                <c:pt idx="26830">
                  <c:v>-6.6540000000000002E-3</c:v>
                </c:pt>
                <c:pt idx="26831">
                  <c:v>-6.6540000000000002E-3</c:v>
                </c:pt>
                <c:pt idx="26832">
                  <c:v>-6.6610000000000003E-3</c:v>
                </c:pt>
                <c:pt idx="26833">
                  <c:v>-6.6610000000000003E-3</c:v>
                </c:pt>
                <c:pt idx="26834">
                  <c:v>-6.6680000000000003E-3</c:v>
                </c:pt>
                <c:pt idx="26835">
                  <c:v>-6.6740000000000002E-3</c:v>
                </c:pt>
                <c:pt idx="26836">
                  <c:v>-6.6740000000000002E-3</c:v>
                </c:pt>
                <c:pt idx="26837">
                  <c:v>-6.6810000000000003E-3</c:v>
                </c:pt>
                <c:pt idx="26838">
                  <c:v>-6.6870000000000002E-3</c:v>
                </c:pt>
                <c:pt idx="26839">
                  <c:v>-6.6870000000000002E-3</c:v>
                </c:pt>
                <c:pt idx="26840">
                  <c:v>-6.6940000000000003E-3</c:v>
                </c:pt>
                <c:pt idx="26841">
                  <c:v>-6.6940000000000003E-3</c:v>
                </c:pt>
                <c:pt idx="26842">
                  <c:v>-6.7010000000000004E-3</c:v>
                </c:pt>
                <c:pt idx="26843">
                  <c:v>-6.7010000000000004E-3</c:v>
                </c:pt>
                <c:pt idx="26844">
                  <c:v>-6.7070000000000003E-3</c:v>
                </c:pt>
                <c:pt idx="26845">
                  <c:v>-6.7070000000000003E-3</c:v>
                </c:pt>
                <c:pt idx="26846">
                  <c:v>-6.7140000000000003E-3</c:v>
                </c:pt>
                <c:pt idx="26847">
                  <c:v>-6.7140000000000003E-3</c:v>
                </c:pt>
                <c:pt idx="26848">
                  <c:v>-6.7140000000000003E-3</c:v>
                </c:pt>
                <c:pt idx="26849">
                  <c:v>-6.7140000000000003E-3</c:v>
                </c:pt>
                <c:pt idx="26850">
                  <c:v>-6.7200000000000003E-3</c:v>
                </c:pt>
                <c:pt idx="26851">
                  <c:v>-6.7140000000000003E-3</c:v>
                </c:pt>
                <c:pt idx="26852">
                  <c:v>-6.7140000000000003E-3</c:v>
                </c:pt>
                <c:pt idx="26853">
                  <c:v>-6.7140000000000003E-3</c:v>
                </c:pt>
                <c:pt idx="26854">
                  <c:v>-6.7140000000000003E-3</c:v>
                </c:pt>
                <c:pt idx="26855">
                  <c:v>-6.7140000000000003E-3</c:v>
                </c:pt>
                <c:pt idx="26856">
                  <c:v>-6.7070000000000003E-3</c:v>
                </c:pt>
                <c:pt idx="26857">
                  <c:v>-6.7070000000000003E-3</c:v>
                </c:pt>
                <c:pt idx="26858">
                  <c:v>-6.7010000000000004E-3</c:v>
                </c:pt>
                <c:pt idx="26859">
                  <c:v>-6.7010000000000004E-3</c:v>
                </c:pt>
                <c:pt idx="26860">
                  <c:v>-6.6940000000000003E-3</c:v>
                </c:pt>
                <c:pt idx="26861">
                  <c:v>-6.6940000000000003E-3</c:v>
                </c:pt>
                <c:pt idx="26862">
                  <c:v>-6.6870000000000002E-3</c:v>
                </c:pt>
                <c:pt idx="26863">
                  <c:v>-6.6870000000000002E-3</c:v>
                </c:pt>
                <c:pt idx="26864">
                  <c:v>-6.6810000000000003E-3</c:v>
                </c:pt>
                <c:pt idx="26865">
                  <c:v>-6.6810000000000003E-3</c:v>
                </c:pt>
                <c:pt idx="26866">
                  <c:v>-6.6810000000000003E-3</c:v>
                </c:pt>
                <c:pt idx="26867">
                  <c:v>-6.6740000000000002E-3</c:v>
                </c:pt>
                <c:pt idx="26868">
                  <c:v>-6.6740000000000002E-3</c:v>
                </c:pt>
                <c:pt idx="26869">
                  <c:v>-6.6740000000000002E-3</c:v>
                </c:pt>
                <c:pt idx="26870">
                  <c:v>-6.6740000000000002E-3</c:v>
                </c:pt>
                <c:pt idx="26871">
                  <c:v>-6.6810000000000003E-3</c:v>
                </c:pt>
                <c:pt idx="26872">
                  <c:v>-6.6810000000000003E-3</c:v>
                </c:pt>
                <c:pt idx="26873">
                  <c:v>-6.6810000000000003E-3</c:v>
                </c:pt>
                <c:pt idx="26874">
                  <c:v>-6.6870000000000002E-3</c:v>
                </c:pt>
                <c:pt idx="26875">
                  <c:v>-6.6940000000000003E-3</c:v>
                </c:pt>
                <c:pt idx="26876">
                  <c:v>-6.7010000000000004E-3</c:v>
                </c:pt>
                <c:pt idx="26877">
                  <c:v>-6.7070000000000003E-3</c:v>
                </c:pt>
                <c:pt idx="26878">
                  <c:v>-6.7140000000000003E-3</c:v>
                </c:pt>
                <c:pt idx="26879">
                  <c:v>-6.7200000000000003E-3</c:v>
                </c:pt>
                <c:pt idx="26880">
                  <c:v>-6.7270000000000003E-3</c:v>
                </c:pt>
                <c:pt idx="26881">
                  <c:v>-6.7340000000000004E-3</c:v>
                </c:pt>
                <c:pt idx="26882">
                  <c:v>-6.7400000000000003E-3</c:v>
                </c:pt>
                <c:pt idx="26883">
                  <c:v>-6.7530000000000003E-3</c:v>
                </c:pt>
                <c:pt idx="26884">
                  <c:v>-6.7600000000000004E-3</c:v>
                </c:pt>
                <c:pt idx="26885">
                  <c:v>-6.7660000000000003E-3</c:v>
                </c:pt>
                <c:pt idx="26886">
                  <c:v>-6.7730000000000004E-3</c:v>
                </c:pt>
                <c:pt idx="26887">
                  <c:v>-6.7799999999999996E-3</c:v>
                </c:pt>
                <c:pt idx="26888">
                  <c:v>-6.7860000000000004E-3</c:v>
                </c:pt>
                <c:pt idx="26889">
                  <c:v>-6.7860000000000004E-3</c:v>
                </c:pt>
                <c:pt idx="26890">
                  <c:v>-6.7860000000000004E-3</c:v>
                </c:pt>
                <c:pt idx="26891">
                  <c:v>-6.7930000000000004E-3</c:v>
                </c:pt>
                <c:pt idx="26892">
                  <c:v>-6.7930000000000004E-3</c:v>
                </c:pt>
                <c:pt idx="26893">
                  <c:v>-6.7860000000000004E-3</c:v>
                </c:pt>
                <c:pt idx="26894">
                  <c:v>-6.7860000000000004E-3</c:v>
                </c:pt>
                <c:pt idx="26895">
                  <c:v>-6.7799999999999996E-3</c:v>
                </c:pt>
                <c:pt idx="26896">
                  <c:v>-6.7799999999999996E-3</c:v>
                </c:pt>
                <c:pt idx="26897">
                  <c:v>-6.7730000000000004E-3</c:v>
                </c:pt>
                <c:pt idx="26898">
                  <c:v>-6.7660000000000003E-3</c:v>
                </c:pt>
                <c:pt idx="26899">
                  <c:v>-6.7530000000000003E-3</c:v>
                </c:pt>
                <c:pt idx="26900">
                  <c:v>-6.7470000000000004E-3</c:v>
                </c:pt>
                <c:pt idx="26901">
                  <c:v>-6.7340000000000004E-3</c:v>
                </c:pt>
                <c:pt idx="26902">
                  <c:v>-6.7200000000000003E-3</c:v>
                </c:pt>
                <c:pt idx="26903">
                  <c:v>-6.7140000000000003E-3</c:v>
                </c:pt>
                <c:pt idx="26904">
                  <c:v>-6.7010000000000004E-3</c:v>
                </c:pt>
                <c:pt idx="26905">
                  <c:v>-6.6870000000000002E-3</c:v>
                </c:pt>
                <c:pt idx="26906">
                  <c:v>-6.6740000000000002E-3</c:v>
                </c:pt>
                <c:pt idx="26907">
                  <c:v>-6.6610000000000003E-3</c:v>
                </c:pt>
                <c:pt idx="26908">
                  <c:v>-6.6540000000000002E-3</c:v>
                </c:pt>
                <c:pt idx="26909">
                  <c:v>-6.6410000000000002E-3</c:v>
                </c:pt>
                <c:pt idx="26910">
                  <c:v>-6.6350000000000003E-3</c:v>
                </c:pt>
                <c:pt idx="26911">
                  <c:v>-6.6280000000000002E-3</c:v>
                </c:pt>
                <c:pt idx="26912">
                  <c:v>-6.6150000000000002E-3</c:v>
                </c:pt>
                <c:pt idx="26913">
                  <c:v>-6.6080000000000002E-3</c:v>
                </c:pt>
                <c:pt idx="26914">
                  <c:v>-6.6080000000000002E-3</c:v>
                </c:pt>
                <c:pt idx="26915">
                  <c:v>-6.6020000000000002E-3</c:v>
                </c:pt>
                <c:pt idx="26916">
                  <c:v>-6.6020000000000002E-3</c:v>
                </c:pt>
                <c:pt idx="26917">
                  <c:v>-6.5950000000000002E-3</c:v>
                </c:pt>
                <c:pt idx="26918">
                  <c:v>-6.5950000000000002E-3</c:v>
                </c:pt>
                <c:pt idx="26919">
                  <c:v>-6.5950000000000002E-3</c:v>
                </c:pt>
                <c:pt idx="26920">
                  <c:v>-6.6020000000000002E-3</c:v>
                </c:pt>
                <c:pt idx="26921">
                  <c:v>-6.6020000000000002E-3</c:v>
                </c:pt>
                <c:pt idx="26922">
                  <c:v>-6.6020000000000002E-3</c:v>
                </c:pt>
                <c:pt idx="26923">
                  <c:v>-6.6080000000000002E-3</c:v>
                </c:pt>
                <c:pt idx="26924">
                  <c:v>-6.6150000000000002E-3</c:v>
                </c:pt>
                <c:pt idx="26925">
                  <c:v>-6.6150000000000002E-3</c:v>
                </c:pt>
                <c:pt idx="26926">
                  <c:v>-6.6220000000000003E-3</c:v>
                </c:pt>
                <c:pt idx="26927">
                  <c:v>-6.6280000000000002E-3</c:v>
                </c:pt>
                <c:pt idx="26928">
                  <c:v>-6.6280000000000002E-3</c:v>
                </c:pt>
                <c:pt idx="26929">
                  <c:v>-6.6350000000000003E-3</c:v>
                </c:pt>
                <c:pt idx="26930">
                  <c:v>-6.6410000000000002E-3</c:v>
                </c:pt>
                <c:pt idx="26931">
                  <c:v>-6.6410000000000002E-3</c:v>
                </c:pt>
                <c:pt idx="26932">
                  <c:v>-6.6480000000000003E-3</c:v>
                </c:pt>
                <c:pt idx="26933">
                  <c:v>-6.6480000000000003E-3</c:v>
                </c:pt>
                <c:pt idx="26934">
                  <c:v>-6.6540000000000002E-3</c:v>
                </c:pt>
                <c:pt idx="26935">
                  <c:v>-6.6540000000000002E-3</c:v>
                </c:pt>
                <c:pt idx="26936">
                  <c:v>-6.6540000000000002E-3</c:v>
                </c:pt>
                <c:pt idx="26937">
                  <c:v>-6.6540000000000002E-3</c:v>
                </c:pt>
                <c:pt idx="26938">
                  <c:v>-6.6540000000000002E-3</c:v>
                </c:pt>
                <c:pt idx="26939">
                  <c:v>-6.6540000000000002E-3</c:v>
                </c:pt>
                <c:pt idx="26940">
                  <c:v>-6.6540000000000002E-3</c:v>
                </c:pt>
                <c:pt idx="26941">
                  <c:v>-6.6540000000000002E-3</c:v>
                </c:pt>
                <c:pt idx="26942">
                  <c:v>-6.6480000000000003E-3</c:v>
                </c:pt>
                <c:pt idx="26943">
                  <c:v>-6.6480000000000003E-3</c:v>
                </c:pt>
                <c:pt idx="26944">
                  <c:v>-6.6410000000000002E-3</c:v>
                </c:pt>
                <c:pt idx="26945">
                  <c:v>-6.6410000000000002E-3</c:v>
                </c:pt>
                <c:pt idx="26946">
                  <c:v>-6.6350000000000003E-3</c:v>
                </c:pt>
                <c:pt idx="26947">
                  <c:v>-6.6350000000000003E-3</c:v>
                </c:pt>
                <c:pt idx="26948">
                  <c:v>-6.6280000000000002E-3</c:v>
                </c:pt>
                <c:pt idx="26949">
                  <c:v>-6.6220000000000003E-3</c:v>
                </c:pt>
                <c:pt idx="26950">
                  <c:v>-6.6220000000000003E-3</c:v>
                </c:pt>
                <c:pt idx="26951">
                  <c:v>-6.6150000000000002E-3</c:v>
                </c:pt>
                <c:pt idx="26952">
                  <c:v>-6.6150000000000002E-3</c:v>
                </c:pt>
                <c:pt idx="26953">
                  <c:v>-6.6080000000000002E-3</c:v>
                </c:pt>
                <c:pt idx="26954">
                  <c:v>-6.6020000000000002E-3</c:v>
                </c:pt>
                <c:pt idx="26955">
                  <c:v>-6.6020000000000002E-3</c:v>
                </c:pt>
                <c:pt idx="26956">
                  <c:v>-6.5950000000000002E-3</c:v>
                </c:pt>
                <c:pt idx="26957">
                  <c:v>-6.5890000000000002E-3</c:v>
                </c:pt>
                <c:pt idx="26958">
                  <c:v>-6.5890000000000002E-3</c:v>
                </c:pt>
                <c:pt idx="26959">
                  <c:v>-6.5820000000000002E-3</c:v>
                </c:pt>
                <c:pt idx="26960">
                  <c:v>-6.5820000000000002E-3</c:v>
                </c:pt>
                <c:pt idx="26961">
                  <c:v>-6.5820000000000002E-3</c:v>
                </c:pt>
                <c:pt idx="26962">
                  <c:v>-6.5750000000000001E-3</c:v>
                </c:pt>
                <c:pt idx="26963">
                  <c:v>-6.5750000000000001E-3</c:v>
                </c:pt>
                <c:pt idx="26964">
                  <c:v>-6.5750000000000001E-3</c:v>
                </c:pt>
                <c:pt idx="26965">
                  <c:v>-6.5690000000000002E-3</c:v>
                </c:pt>
                <c:pt idx="26966">
                  <c:v>-6.5690000000000002E-3</c:v>
                </c:pt>
                <c:pt idx="26967">
                  <c:v>-6.5690000000000002E-3</c:v>
                </c:pt>
                <c:pt idx="26968">
                  <c:v>-6.5690000000000002E-3</c:v>
                </c:pt>
                <c:pt idx="26969">
                  <c:v>-6.5690000000000002E-3</c:v>
                </c:pt>
                <c:pt idx="26970">
                  <c:v>-6.5690000000000002E-3</c:v>
                </c:pt>
                <c:pt idx="26971">
                  <c:v>-6.5690000000000002E-3</c:v>
                </c:pt>
                <c:pt idx="26972">
                  <c:v>-6.5690000000000002E-3</c:v>
                </c:pt>
                <c:pt idx="26973">
                  <c:v>-6.5690000000000002E-3</c:v>
                </c:pt>
                <c:pt idx="26974">
                  <c:v>-6.5750000000000001E-3</c:v>
                </c:pt>
                <c:pt idx="26975">
                  <c:v>-6.5750000000000001E-3</c:v>
                </c:pt>
                <c:pt idx="26976">
                  <c:v>-6.5750000000000001E-3</c:v>
                </c:pt>
                <c:pt idx="26977">
                  <c:v>-6.5820000000000002E-3</c:v>
                </c:pt>
                <c:pt idx="26978">
                  <c:v>-6.5820000000000002E-3</c:v>
                </c:pt>
                <c:pt idx="26979">
                  <c:v>-6.5890000000000002E-3</c:v>
                </c:pt>
                <c:pt idx="26980">
                  <c:v>-6.5950000000000002E-3</c:v>
                </c:pt>
                <c:pt idx="26981">
                  <c:v>-6.5950000000000002E-3</c:v>
                </c:pt>
                <c:pt idx="26982">
                  <c:v>-6.6020000000000002E-3</c:v>
                </c:pt>
                <c:pt idx="26983">
                  <c:v>-6.6020000000000002E-3</c:v>
                </c:pt>
                <c:pt idx="26984">
                  <c:v>-6.6080000000000002E-3</c:v>
                </c:pt>
                <c:pt idx="26985">
                  <c:v>-6.6150000000000002E-3</c:v>
                </c:pt>
                <c:pt idx="26986">
                  <c:v>-6.6150000000000002E-3</c:v>
                </c:pt>
                <c:pt idx="26987">
                  <c:v>-6.6220000000000003E-3</c:v>
                </c:pt>
                <c:pt idx="26988">
                  <c:v>-6.6220000000000003E-3</c:v>
                </c:pt>
                <c:pt idx="26989">
                  <c:v>-6.6280000000000002E-3</c:v>
                </c:pt>
                <c:pt idx="26990">
                  <c:v>-6.6280000000000002E-3</c:v>
                </c:pt>
                <c:pt idx="26991">
                  <c:v>-6.6280000000000002E-3</c:v>
                </c:pt>
                <c:pt idx="26992">
                  <c:v>-6.6280000000000002E-3</c:v>
                </c:pt>
                <c:pt idx="26993">
                  <c:v>-6.6280000000000002E-3</c:v>
                </c:pt>
                <c:pt idx="26994">
                  <c:v>-6.6280000000000002E-3</c:v>
                </c:pt>
                <c:pt idx="26995">
                  <c:v>-6.6280000000000002E-3</c:v>
                </c:pt>
                <c:pt idx="26996">
                  <c:v>-6.6280000000000002E-3</c:v>
                </c:pt>
                <c:pt idx="26997">
                  <c:v>-6.6220000000000003E-3</c:v>
                </c:pt>
                <c:pt idx="26998">
                  <c:v>-6.6220000000000003E-3</c:v>
                </c:pt>
                <c:pt idx="26999">
                  <c:v>-6.6150000000000002E-3</c:v>
                </c:pt>
                <c:pt idx="27000">
                  <c:v>-6.6150000000000002E-3</c:v>
                </c:pt>
                <c:pt idx="27001">
                  <c:v>-6.6080000000000002E-3</c:v>
                </c:pt>
                <c:pt idx="27002">
                  <c:v>-6.6020000000000002E-3</c:v>
                </c:pt>
                <c:pt idx="27003">
                  <c:v>-6.6020000000000002E-3</c:v>
                </c:pt>
                <c:pt idx="27004">
                  <c:v>-6.5950000000000002E-3</c:v>
                </c:pt>
                <c:pt idx="27005">
                  <c:v>-6.5890000000000002E-3</c:v>
                </c:pt>
                <c:pt idx="27006">
                  <c:v>-6.5890000000000002E-3</c:v>
                </c:pt>
                <c:pt idx="27007">
                  <c:v>-6.5820000000000002E-3</c:v>
                </c:pt>
                <c:pt idx="27008">
                  <c:v>-6.5820000000000002E-3</c:v>
                </c:pt>
                <c:pt idx="27009">
                  <c:v>-6.5750000000000001E-3</c:v>
                </c:pt>
                <c:pt idx="27010">
                  <c:v>-6.5750000000000001E-3</c:v>
                </c:pt>
                <c:pt idx="27011">
                  <c:v>-6.5750000000000001E-3</c:v>
                </c:pt>
                <c:pt idx="27012">
                  <c:v>-6.5750000000000001E-3</c:v>
                </c:pt>
                <c:pt idx="27013">
                  <c:v>-6.5750000000000001E-3</c:v>
                </c:pt>
                <c:pt idx="27014">
                  <c:v>-6.5750000000000001E-3</c:v>
                </c:pt>
                <c:pt idx="27015">
                  <c:v>-6.5820000000000002E-3</c:v>
                </c:pt>
                <c:pt idx="27016">
                  <c:v>-6.5890000000000002E-3</c:v>
                </c:pt>
                <c:pt idx="27017">
                  <c:v>-6.5890000000000002E-3</c:v>
                </c:pt>
                <c:pt idx="27018">
                  <c:v>-6.5950000000000002E-3</c:v>
                </c:pt>
                <c:pt idx="27019">
                  <c:v>-6.6020000000000002E-3</c:v>
                </c:pt>
                <c:pt idx="27020">
                  <c:v>-6.6080000000000002E-3</c:v>
                </c:pt>
                <c:pt idx="27021">
                  <c:v>-6.6150000000000002E-3</c:v>
                </c:pt>
                <c:pt idx="27022">
                  <c:v>-6.6220000000000003E-3</c:v>
                </c:pt>
                <c:pt idx="27023">
                  <c:v>-6.6220000000000003E-3</c:v>
                </c:pt>
                <c:pt idx="27024">
                  <c:v>-6.6280000000000002E-3</c:v>
                </c:pt>
                <c:pt idx="27025">
                  <c:v>-6.6350000000000003E-3</c:v>
                </c:pt>
                <c:pt idx="27026">
                  <c:v>-6.6410000000000002E-3</c:v>
                </c:pt>
                <c:pt idx="27027">
                  <c:v>-6.6480000000000003E-3</c:v>
                </c:pt>
                <c:pt idx="27028">
                  <c:v>-6.6480000000000003E-3</c:v>
                </c:pt>
                <c:pt idx="27029">
                  <c:v>-6.6480000000000003E-3</c:v>
                </c:pt>
                <c:pt idx="27030">
                  <c:v>-6.6480000000000003E-3</c:v>
                </c:pt>
                <c:pt idx="27031">
                  <c:v>-6.6480000000000003E-3</c:v>
                </c:pt>
                <c:pt idx="27032">
                  <c:v>-6.6480000000000003E-3</c:v>
                </c:pt>
                <c:pt idx="27033">
                  <c:v>-6.6480000000000003E-3</c:v>
                </c:pt>
                <c:pt idx="27034">
                  <c:v>-6.6410000000000002E-3</c:v>
                </c:pt>
                <c:pt idx="27035">
                  <c:v>-6.6350000000000003E-3</c:v>
                </c:pt>
                <c:pt idx="27036">
                  <c:v>-6.6350000000000003E-3</c:v>
                </c:pt>
                <c:pt idx="27037">
                  <c:v>-6.6220000000000003E-3</c:v>
                </c:pt>
                <c:pt idx="27038">
                  <c:v>-6.6150000000000002E-3</c:v>
                </c:pt>
                <c:pt idx="27039">
                  <c:v>-6.6080000000000002E-3</c:v>
                </c:pt>
                <c:pt idx="27040">
                  <c:v>-6.5950000000000002E-3</c:v>
                </c:pt>
                <c:pt idx="27041">
                  <c:v>-6.5890000000000002E-3</c:v>
                </c:pt>
                <c:pt idx="27042">
                  <c:v>-6.5820000000000002E-3</c:v>
                </c:pt>
                <c:pt idx="27043">
                  <c:v>-6.5690000000000002E-3</c:v>
                </c:pt>
                <c:pt idx="27044">
                  <c:v>-6.5620000000000001E-3</c:v>
                </c:pt>
                <c:pt idx="27045">
                  <c:v>-6.5490000000000001E-3</c:v>
                </c:pt>
                <c:pt idx="27046">
                  <c:v>-6.5430000000000002E-3</c:v>
                </c:pt>
                <c:pt idx="27047">
                  <c:v>-6.5360000000000001E-3</c:v>
                </c:pt>
                <c:pt idx="27048">
                  <c:v>-6.5290000000000001E-3</c:v>
                </c:pt>
                <c:pt idx="27049">
                  <c:v>-6.5230000000000002E-3</c:v>
                </c:pt>
                <c:pt idx="27050">
                  <c:v>-6.5230000000000002E-3</c:v>
                </c:pt>
                <c:pt idx="27051">
                  <c:v>-6.5160000000000001E-3</c:v>
                </c:pt>
                <c:pt idx="27052">
                  <c:v>-6.5160000000000001E-3</c:v>
                </c:pt>
                <c:pt idx="27053">
                  <c:v>-6.5160000000000001E-3</c:v>
                </c:pt>
                <c:pt idx="27054">
                  <c:v>-6.5230000000000002E-3</c:v>
                </c:pt>
                <c:pt idx="27055">
                  <c:v>-6.5230000000000002E-3</c:v>
                </c:pt>
                <c:pt idx="27056">
                  <c:v>-6.5230000000000002E-3</c:v>
                </c:pt>
                <c:pt idx="27057">
                  <c:v>-6.5290000000000001E-3</c:v>
                </c:pt>
                <c:pt idx="27058">
                  <c:v>-6.5360000000000001E-3</c:v>
                </c:pt>
                <c:pt idx="27059">
                  <c:v>-6.5430000000000002E-3</c:v>
                </c:pt>
                <c:pt idx="27060">
                  <c:v>-6.5490000000000001E-3</c:v>
                </c:pt>
                <c:pt idx="27061">
                  <c:v>-6.5560000000000002E-3</c:v>
                </c:pt>
                <c:pt idx="27062">
                  <c:v>-6.5620000000000001E-3</c:v>
                </c:pt>
                <c:pt idx="27063">
                  <c:v>-6.5690000000000002E-3</c:v>
                </c:pt>
                <c:pt idx="27064">
                  <c:v>-6.5750000000000001E-3</c:v>
                </c:pt>
                <c:pt idx="27065">
                  <c:v>-6.5820000000000002E-3</c:v>
                </c:pt>
                <c:pt idx="27066">
                  <c:v>-6.5890000000000002E-3</c:v>
                </c:pt>
                <c:pt idx="27067">
                  <c:v>-6.5950000000000002E-3</c:v>
                </c:pt>
                <c:pt idx="27068">
                  <c:v>-6.5950000000000002E-3</c:v>
                </c:pt>
                <c:pt idx="27069">
                  <c:v>-6.6020000000000002E-3</c:v>
                </c:pt>
                <c:pt idx="27070">
                  <c:v>-6.6020000000000002E-3</c:v>
                </c:pt>
                <c:pt idx="27071">
                  <c:v>-6.6020000000000002E-3</c:v>
                </c:pt>
                <c:pt idx="27072">
                  <c:v>-6.6020000000000002E-3</c:v>
                </c:pt>
                <c:pt idx="27073">
                  <c:v>-6.6020000000000002E-3</c:v>
                </c:pt>
                <c:pt idx="27074">
                  <c:v>-6.5950000000000002E-3</c:v>
                </c:pt>
                <c:pt idx="27075">
                  <c:v>-6.5890000000000002E-3</c:v>
                </c:pt>
                <c:pt idx="27076">
                  <c:v>-6.5890000000000002E-3</c:v>
                </c:pt>
                <c:pt idx="27077">
                  <c:v>-6.5820000000000002E-3</c:v>
                </c:pt>
                <c:pt idx="27078">
                  <c:v>-6.5750000000000001E-3</c:v>
                </c:pt>
                <c:pt idx="27079">
                  <c:v>-6.5620000000000001E-3</c:v>
                </c:pt>
                <c:pt idx="27080">
                  <c:v>-6.5560000000000002E-3</c:v>
                </c:pt>
                <c:pt idx="27081">
                  <c:v>-6.5490000000000001E-3</c:v>
                </c:pt>
                <c:pt idx="27082">
                  <c:v>-6.5430000000000002E-3</c:v>
                </c:pt>
                <c:pt idx="27083">
                  <c:v>-6.5360000000000001E-3</c:v>
                </c:pt>
                <c:pt idx="27084">
                  <c:v>-6.5290000000000001E-3</c:v>
                </c:pt>
                <c:pt idx="27085">
                  <c:v>-6.5160000000000001E-3</c:v>
                </c:pt>
                <c:pt idx="27086">
                  <c:v>-6.5160000000000001E-3</c:v>
                </c:pt>
                <c:pt idx="27087">
                  <c:v>-6.5100000000000002E-3</c:v>
                </c:pt>
                <c:pt idx="27088">
                  <c:v>-6.5030000000000001E-3</c:v>
                </c:pt>
                <c:pt idx="27089">
                  <c:v>-6.5030000000000001E-3</c:v>
                </c:pt>
                <c:pt idx="27090">
                  <c:v>-6.496E-3</c:v>
                </c:pt>
                <c:pt idx="27091">
                  <c:v>-6.496E-3</c:v>
                </c:pt>
                <c:pt idx="27092">
                  <c:v>-6.496E-3</c:v>
                </c:pt>
                <c:pt idx="27093">
                  <c:v>-6.496E-3</c:v>
                </c:pt>
                <c:pt idx="27094">
                  <c:v>-6.5030000000000001E-3</c:v>
                </c:pt>
                <c:pt idx="27095">
                  <c:v>-6.5030000000000001E-3</c:v>
                </c:pt>
                <c:pt idx="27096">
                  <c:v>-6.5100000000000002E-3</c:v>
                </c:pt>
                <c:pt idx="27097">
                  <c:v>-6.5100000000000002E-3</c:v>
                </c:pt>
                <c:pt idx="27098">
                  <c:v>-6.5160000000000001E-3</c:v>
                </c:pt>
                <c:pt idx="27099">
                  <c:v>-6.5160000000000001E-3</c:v>
                </c:pt>
                <c:pt idx="27100">
                  <c:v>-6.5230000000000002E-3</c:v>
                </c:pt>
                <c:pt idx="27101">
                  <c:v>-6.5290000000000001E-3</c:v>
                </c:pt>
                <c:pt idx="27102">
                  <c:v>-6.5290000000000001E-3</c:v>
                </c:pt>
                <c:pt idx="27103">
                  <c:v>-6.5360000000000001E-3</c:v>
                </c:pt>
                <c:pt idx="27104">
                  <c:v>-6.5360000000000001E-3</c:v>
                </c:pt>
                <c:pt idx="27105">
                  <c:v>-6.5360000000000001E-3</c:v>
                </c:pt>
                <c:pt idx="27106">
                  <c:v>-6.5430000000000002E-3</c:v>
                </c:pt>
                <c:pt idx="27107">
                  <c:v>-6.5430000000000002E-3</c:v>
                </c:pt>
                <c:pt idx="27108">
                  <c:v>-6.5430000000000002E-3</c:v>
                </c:pt>
                <c:pt idx="27109">
                  <c:v>-6.5430000000000002E-3</c:v>
                </c:pt>
                <c:pt idx="27110">
                  <c:v>-6.5360000000000001E-3</c:v>
                </c:pt>
                <c:pt idx="27111">
                  <c:v>-6.5360000000000001E-3</c:v>
                </c:pt>
                <c:pt idx="27112">
                  <c:v>-6.5360000000000001E-3</c:v>
                </c:pt>
                <c:pt idx="27113">
                  <c:v>-6.5290000000000001E-3</c:v>
                </c:pt>
                <c:pt idx="27114">
                  <c:v>-6.5230000000000002E-3</c:v>
                </c:pt>
                <c:pt idx="27115">
                  <c:v>-6.5230000000000002E-3</c:v>
                </c:pt>
                <c:pt idx="27116">
                  <c:v>-6.5160000000000001E-3</c:v>
                </c:pt>
                <c:pt idx="27117">
                  <c:v>-6.5100000000000002E-3</c:v>
                </c:pt>
                <c:pt idx="27118">
                  <c:v>-6.5030000000000001E-3</c:v>
                </c:pt>
                <c:pt idx="27119">
                  <c:v>-6.5030000000000001E-3</c:v>
                </c:pt>
                <c:pt idx="27120">
                  <c:v>-6.496E-3</c:v>
                </c:pt>
                <c:pt idx="27121">
                  <c:v>-6.4900000000000001E-3</c:v>
                </c:pt>
                <c:pt idx="27122">
                  <c:v>-6.4900000000000001E-3</c:v>
                </c:pt>
                <c:pt idx="27123">
                  <c:v>-6.483E-3</c:v>
                </c:pt>
                <c:pt idx="27124">
                  <c:v>-6.483E-3</c:v>
                </c:pt>
                <c:pt idx="27125">
                  <c:v>-6.483E-3</c:v>
                </c:pt>
                <c:pt idx="27126">
                  <c:v>-6.483E-3</c:v>
                </c:pt>
                <c:pt idx="27127">
                  <c:v>-6.483E-3</c:v>
                </c:pt>
                <c:pt idx="27128">
                  <c:v>-6.483E-3</c:v>
                </c:pt>
                <c:pt idx="27129">
                  <c:v>-6.4900000000000001E-3</c:v>
                </c:pt>
                <c:pt idx="27130">
                  <c:v>-6.4900000000000001E-3</c:v>
                </c:pt>
                <c:pt idx="27131">
                  <c:v>-6.496E-3</c:v>
                </c:pt>
                <c:pt idx="27132">
                  <c:v>-6.496E-3</c:v>
                </c:pt>
                <c:pt idx="27133">
                  <c:v>-6.5030000000000001E-3</c:v>
                </c:pt>
                <c:pt idx="27134">
                  <c:v>-6.5100000000000002E-3</c:v>
                </c:pt>
                <c:pt idx="27135">
                  <c:v>-6.5160000000000001E-3</c:v>
                </c:pt>
                <c:pt idx="27136">
                  <c:v>-6.5160000000000001E-3</c:v>
                </c:pt>
                <c:pt idx="27137">
                  <c:v>-6.5230000000000002E-3</c:v>
                </c:pt>
                <c:pt idx="27138">
                  <c:v>-6.5290000000000001E-3</c:v>
                </c:pt>
                <c:pt idx="27139">
                  <c:v>-6.5290000000000001E-3</c:v>
                </c:pt>
                <c:pt idx="27140">
                  <c:v>-6.5360000000000001E-3</c:v>
                </c:pt>
                <c:pt idx="27141">
                  <c:v>-6.5360000000000001E-3</c:v>
                </c:pt>
                <c:pt idx="27142">
                  <c:v>-6.5360000000000001E-3</c:v>
                </c:pt>
                <c:pt idx="27143">
                  <c:v>-6.5360000000000001E-3</c:v>
                </c:pt>
                <c:pt idx="27144">
                  <c:v>-6.5430000000000002E-3</c:v>
                </c:pt>
                <c:pt idx="27145">
                  <c:v>-6.5360000000000001E-3</c:v>
                </c:pt>
                <c:pt idx="27146">
                  <c:v>-6.5360000000000001E-3</c:v>
                </c:pt>
                <c:pt idx="27147">
                  <c:v>-6.5360000000000001E-3</c:v>
                </c:pt>
                <c:pt idx="27148">
                  <c:v>-6.5290000000000001E-3</c:v>
                </c:pt>
                <c:pt idx="27149">
                  <c:v>-6.5230000000000002E-3</c:v>
                </c:pt>
                <c:pt idx="27150">
                  <c:v>-6.5230000000000002E-3</c:v>
                </c:pt>
                <c:pt idx="27151">
                  <c:v>-6.5160000000000001E-3</c:v>
                </c:pt>
                <c:pt idx="27152">
                  <c:v>-6.5100000000000002E-3</c:v>
                </c:pt>
                <c:pt idx="27153">
                  <c:v>-6.5030000000000001E-3</c:v>
                </c:pt>
                <c:pt idx="27154">
                  <c:v>-6.5030000000000001E-3</c:v>
                </c:pt>
                <c:pt idx="27155">
                  <c:v>-6.496E-3</c:v>
                </c:pt>
                <c:pt idx="27156">
                  <c:v>-6.4900000000000001E-3</c:v>
                </c:pt>
                <c:pt idx="27157">
                  <c:v>-6.483E-3</c:v>
                </c:pt>
                <c:pt idx="27158">
                  <c:v>-6.483E-3</c:v>
                </c:pt>
                <c:pt idx="27159">
                  <c:v>-6.4770000000000001E-3</c:v>
                </c:pt>
                <c:pt idx="27160">
                  <c:v>-6.4770000000000001E-3</c:v>
                </c:pt>
                <c:pt idx="27161">
                  <c:v>-6.4770000000000001E-3</c:v>
                </c:pt>
                <c:pt idx="27162">
                  <c:v>-6.4700000000000001E-3</c:v>
                </c:pt>
                <c:pt idx="27163">
                  <c:v>-6.4700000000000001E-3</c:v>
                </c:pt>
                <c:pt idx="27164">
                  <c:v>-6.4770000000000001E-3</c:v>
                </c:pt>
                <c:pt idx="27165">
                  <c:v>-6.4770000000000001E-3</c:v>
                </c:pt>
                <c:pt idx="27166">
                  <c:v>-6.4770000000000001E-3</c:v>
                </c:pt>
                <c:pt idx="27167">
                  <c:v>-6.4770000000000001E-3</c:v>
                </c:pt>
                <c:pt idx="27168">
                  <c:v>-6.483E-3</c:v>
                </c:pt>
                <c:pt idx="27169">
                  <c:v>-6.483E-3</c:v>
                </c:pt>
                <c:pt idx="27170">
                  <c:v>-6.4900000000000001E-3</c:v>
                </c:pt>
                <c:pt idx="27171">
                  <c:v>-6.4900000000000001E-3</c:v>
                </c:pt>
                <c:pt idx="27172">
                  <c:v>-6.496E-3</c:v>
                </c:pt>
                <c:pt idx="27173">
                  <c:v>-6.496E-3</c:v>
                </c:pt>
                <c:pt idx="27174">
                  <c:v>-6.5030000000000001E-3</c:v>
                </c:pt>
                <c:pt idx="27175">
                  <c:v>-6.5030000000000001E-3</c:v>
                </c:pt>
                <c:pt idx="27176">
                  <c:v>-6.5100000000000002E-3</c:v>
                </c:pt>
                <c:pt idx="27177">
                  <c:v>-6.5100000000000002E-3</c:v>
                </c:pt>
                <c:pt idx="27178">
                  <c:v>-6.5100000000000002E-3</c:v>
                </c:pt>
                <c:pt idx="27179">
                  <c:v>-6.5100000000000002E-3</c:v>
                </c:pt>
                <c:pt idx="27180">
                  <c:v>-6.5030000000000001E-3</c:v>
                </c:pt>
                <c:pt idx="27181">
                  <c:v>-6.5030000000000001E-3</c:v>
                </c:pt>
                <c:pt idx="27182">
                  <c:v>-6.5030000000000001E-3</c:v>
                </c:pt>
                <c:pt idx="27183">
                  <c:v>-6.496E-3</c:v>
                </c:pt>
                <c:pt idx="27184">
                  <c:v>-6.4900000000000001E-3</c:v>
                </c:pt>
                <c:pt idx="27185">
                  <c:v>-6.483E-3</c:v>
                </c:pt>
                <c:pt idx="27186">
                  <c:v>-6.4770000000000001E-3</c:v>
                </c:pt>
                <c:pt idx="27187">
                  <c:v>-6.4700000000000001E-3</c:v>
                </c:pt>
                <c:pt idx="27188">
                  <c:v>-6.4700000000000001E-3</c:v>
                </c:pt>
                <c:pt idx="27189">
                  <c:v>-6.4570000000000001E-3</c:v>
                </c:pt>
                <c:pt idx="27190">
                  <c:v>-6.45E-3</c:v>
                </c:pt>
                <c:pt idx="27191">
                  <c:v>-6.4440000000000001E-3</c:v>
                </c:pt>
                <c:pt idx="27192">
                  <c:v>-6.4440000000000001E-3</c:v>
                </c:pt>
                <c:pt idx="27193">
                  <c:v>-6.437E-3</c:v>
                </c:pt>
                <c:pt idx="27194">
                  <c:v>-6.4310000000000001E-3</c:v>
                </c:pt>
                <c:pt idx="27195">
                  <c:v>-6.4310000000000001E-3</c:v>
                </c:pt>
                <c:pt idx="27196">
                  <c:v>-6.424E-3</c:v>
                </c:pt>
                <c:pt idx="27197">
                  <c:v>-6.424E-3</c:v>
                </c:pt>
                <c:pt idx="27198">
                  <c:v>-6.424E-3</c:v>
                </c:pt>
                <c:pt idx="27199">
                  <c:v>-6.424E-3</c:v>
                </c:pt>
                <c:pt idx="27200">
                  <c:v>-6.424E-3</c:v>
                </c:pt>
                <c:pt idx="27201">
                  <c:v>-6.4310000000000001E-3</c:v>
                </c:pt>
                <c:pt idx="27202">
                  <c:v>-6.437E-3</c:v>
                </c:pt>
                <c:pt idx="27203">
                  <c:v>-6.437E-3</c:v>
                </c:pt>
                <c:pt idx="27204">
                  <c:v>-6.4440000000000001E-3</c:v>
                </c:pt>
                <c:pt idx="27205">
                  <c:v>-6.45E-3</c:v>
                </c:pt>
                <c:pt idx="27206">
                  <c:v>-6.4570000000000001E-3</c:v>
                </c:pt>
                <c:pt idx="27207">
                  <c:v>-6.463E-3</c:v>
                </c:pt>
                <c:pt idx="27208">
                  <c:v>-6.4770000000000001E-3</c:v>
                </c:pt>
                <c:pt idx="27209">
                  <c:v>-6.483E-3</c:v>
                </c:pt>
                <c:pt idx="27210">
                  <c:v>-6.4900000000000001E-3</c:v>
                </c:pt>
                <c:pt idx="27211">
                  <c:v>-6.496E-3</c:v>
                </c:pt>
                <c:pt idx="27212">
                  <c:v>-6.5030000000000001E-3</c:v>
                </c:pt>
                <c:pt idx="27213">
                  <c:v>-6.5100000000000002E-3</c:v>
                </c:pt>
                <c:pt idx="27214">
                  <c:v>-6.5160000000000001E-3</c:v>
                </c:pt>
                <c:pt idx="27215">
                  <c:v>-6.5230000000000002E-3</c:v>
                </c:pt>
                <c:pt idx="27216">
                  <c:v>-6.5230000000000002E-3</c:v>
                </c:pt>
                <c:pt idx="27217">
                  <c:v>-6.5290000000000001E-3</c:v>
                </c:pt>
                <c:pt idx="27218">
                  <c:v>-6.5290000000000001E-3</c:v>
                </c:pt>
                <c:pt idx="27219">
                  <c:v>-6.5290000000000001E-3</c:v>
                </c:pt>
                <c:pt idx="27220">
                  <c:v>-6.5360000000000001E-3</c:v>
                </c:pt>
                <c:pt idx="27221">
                  <c:v>-6.5290000000000001E-3</c:v>
                </c:pt>
                <c:pt idx="27222">
                  <c:v>-6.5290000000000001E-3</c:v>
                </c:pt>
                <c:pt idx="27223">
                  <c:v>-6.5290000000000001E-3</c:v>
                </c:pt>
                <c:pt idx="27224">
                  <c:v>-6.5230000000000002E-3</c:v>
                </c:pt>
                <c:pt idx="27225">
                  <c:v>-6.5160000000000001E-3</c:v>
                </c:pt>
                <c:pt idx="27226">
                  <c:v>-6.5160000000000001E-3</c:v>
                </c:pt>
                <c:pt idx="27227">
                  <c:v>-6.5100000000000002E-3</c:v>
                </c:pt>
                <c:pt idx="27228">
                  <c:v>-6.5030000000000001E-3</c:v>
                </c:pt>
                <c:pt idx="27229">
                  <c:v>-6.496E-3</c:v>
                </c:pt>
                <c:pt idx="27230">
                  <c:v>-6.496E-3</c:v>
                </c:pt>
                <c:pt idx="27231">
                  <c:v>-6.4900000000000001E-3</c:v>
                </c:pt>
                <c:pt idx="27232">
                  <c:v>-6.483E-3</c:v>
                </c:pt>
                <c:pt idx="27233">
                  <c:v>-6.483E-3</c:v>
                </c:pt>
                <c:pt idx="27234">
                  <c:v>-6.4770000000000001E-3</c:v>
                </c:pt>
                <c:pt idx="27235">
                  <c:v>-6.4770000000000001E-3</c:v>
                </c:pt>
                <c:pt idx="27236">
                  <c:v>-6.4700000000000001E-3</c:v>
                </c:pt>
                <c:pt idx="27237">
                  <c:v>-6.4700000000000001E-3</c:v>
                </c:pt>
                <c:pt idx="27238">
                  <c:v>-6.4700000000000001E-3</c:v>
                </c:pt>
                <c:pt idx="27239">
                  <c:v>-6.4700000000000001E-3</c:v>
                </c:pt>
                <c:pt idx="27240">
                  <c:v>-6.4700000000000001E-3</c:v>
                </c:pt>
                <c:pt idx="27241">
                  <c:v>-6.4700000000000001E-3</c:v>
                </c:pt>
                <c:pt idx="27242">
                  <c:v>-6.4700000000000001E-3</c:v>
                </c:pt>
                <c:pt idx="27243">
                  <c:v>-6.4770000000000001E-3</c:v>
                </c:pt>
                <c:pt idx="27244">
                  <c:v>-6.4770000000000001E-3</c:v>
                </c:pt>
                <c:pt idx="27245">
                  <c:v>-6.483E-3</c:v>
                </c:pt>
                <c:pt idx="27246">
                  <c:v>-6.483E-3</c:v>
                </c:pt>
                <c:pt idx="27247">
                  <c:v>-6.4900000000000001E-3</c:v>
                </c:pt>
                <c:pt idx="27248">
                  <c:v>-6.4900000000000001E-3</c:v>
                </c:pt>
                <c:pt idx="27249">
                  <c:v>-6.496E-3</c:v>
                </c:pt>
                <c:pt idx="27250">
                  <c:v>-6.496E-3</c:v>
                </c:pt>
                <c:pt idx="27251">
                  <c:v>-6.5030000000000001E-3</c:v>
                </c:pt>
                <c:pt idx="27252">
                  <c:v>-6.5030000000000001E-3</c:v>
                </c:pt>
                <c:pt idx="27253">
                  <c:v>-6.5030000000000001E-3</c:v>
                </c:pt>
                <c:pt idx="27254">
                  <c:v>-6.5100000000000002E-3</c:v>
                </c:pt>
                <c:pt idx="27255">
                  <c:v>-6.5100000000000002E-3</c:v>
                </c:pt>
                <c:pt idx="27256">
                  <c:v>-6.5100000000000002E-3</c:v>
                </c:pt>
                <c:pt idx="27257">
                  <c:v>-6.5100000000000002E-3</c:v>
                </c:pt>
                <c:pt idx="27258">
                  <c:v>-6.5030000000000001E-3</c:v>
                </c:pt>
                <c:pt idx="27259">
                  <c:v>-6.5030000000000001E-3</c:v>
                </c:pt>
                <c:pt idx="27260">
                  <c:v>-6.5030000000000001E-3</c:v>
                </c:pt>
                <c:pt idx="27261">
                  <c:v>-6.496E-3</c:v>
                </c:pt>
                <c:pt idx="27262">
                  <c:v>-6.496E-3</c:v>
                </c:pt>
                <c:pt idx="27263">
                  <c:v>-6.4900000000000001E-3</c:v>
                </c:pt>
                <c:pt idx="27264">
                  <c:v>-6.483E-3</c:v>
                </c:pt>
                <c:pt idx="27265">
                  <c:v>-6.4770000000000001E-3</c:v>
                </c:pt>
                <c:pt idx="27266">
                  <c:v>-6.4770000000000001E-3</c:v>
                </c:pt>
                <c:pt idx="27267">
                  <c:v>-6.4700000000000001E-3</c:v>
                </c:pt>
                <c:pt idx="27268">
                  <c:v>-6.463E-3</c:v>
                </c:pt>
                <c:pt idx="27269">
                  <c:v>-6.4570000000000001E-3</c:v>
                </c:pt>
                <c:pt idx="27270">
                  <c:v>-6.45E-3</c:v>
                </c:pt>
                <c:pt idx="27271">
                  <c:v>-6.4440000000000001E-3</c:v>
                </c:pt>
                <c:pt idx="27272">
                  <c:v>-6.4440000000000001E-3</c:v>
                </c:pt>
                <c:pt idx="27273">
                  <c:v>-6.437E-3</c:v>
                </c:pt>
                <c:pt idx="27274">
                  <c:v>-6.4310000000000001E-3</c:v>
                </c:pt>
                <c:pt idx="27275">
                  <c:v>-6.424E-3</c:v>
                </c:pt>
                <c:pt idx="27276">
                  <c:v>-6.424E-3</c:v>
                </c:pt>
                <c:pt idx="27277">
                  <c:v>-6.417E-3</c:v>
                </c:pt>
                <c:pt idx="27278">
                  <c:v>-6.417E-3</c:v>
                </c:pt>
                <c:pt idx="27279">
                  <c:v>-6.411E-3</c:v>
                </c:pt>
                <c:pt idx="27280">
                  <c:v>-6.411E-3</c:v>
                </c:pt>
                <c:pt idx="27281">
                  <c:v>-6.411E-3</c:v>
                </c:pt>
                <c:pt idx="27282">
                  <c:v>-6.411E-3</c:v>
                </c:pt>
                <c:pt idx="27283">
                  <c:v>-6.411E-3</c:v>
                </c:pt>
                <c:pt idx="27284">
                  <c:v>-6.411E-3</c:v>
                </c:pt>
                <c:pt idx="27285">
                  <c:v>-6.411E-3</c:v>
                </c:pt>
                <c:pt idx="27286">
                  <c:v>-6.411E-3</c:v>
                </c:pt>
                <c:pt idx="27287">
                  <c:v>-6.411E-3</c:v>
                </c:pt>
                <c:pt idx="27288">
                  <c:v>-6.411E-3</c:v>
                </c:pt>
                <c:pt idx="27289">
                  <c:v>-6.411E-3</c:v>
                </c:pt>
                <c:pt idx="27290">
                  <c:v>-6.417E-3</c:v>
                </c:pt>
                <c:pt idx="27291">
                  <c:v>-6.417E-3</c:v>
                </c:pt>
                <c:pt idx="27292">
                  <c:v>-6.417E-3</c:v>
                </c:pt>
                <c:pt idx="27293">
                  <c:v>-6.417E-3</c:v>
                </c:pt>
                <c:pt idx="27294">
                  <c:v>-6.417E-3</c:v>
                </c:pt>
                <c:pt idx="27295">
                  <c:v>-6.417E-3</c:v>
                </c:pt>
                <c:pt idx="27296">
                  <c:v>-6.417E-3</c:v>
                </c:pt>
                <c:pt idx="27297">
                  <c:v>-6.424E-3</c:v>
                </c:pt>
                <c:pt idx="27298">
                  <c:v>-6.424E-3</c:v>
                </c:pt>
                <c:pt idx="27299">
                  <c:v>-6.417E-3</c:v>
                </c:pt>
                <c:pt idx="27300">
                  <c:v>-6.417E-3</c:v>
                </c:pt>
                <c:pt idx="27301">
                  <c:v>-6.417E-3</c:v>
                </c:pt>
                <c:pt idx="27302">
                  <c:v>-6.417E-3</c:v>
                </c:pt>
                <c:pt idx="27303">
                  <c:v>-6.411E-3</c:v>
                </c:pt>
                <c:pt idx="27304">
                  <c:v>-6.411E-3</c:v>
                </c:pt>
                <c:pt idx="27305">
                  <c:v>-6.411E-3</c:v>
                </c:pt>
                <c:pt idx="27306">
                  <c:v>-6.404E-3</c:v>
                </c:pt>
                <c:pt idx="27307">
                  <c:v>-6.404E-3</c:v>
                </c:pt>
                <c:pt idx="27308">
                  <c:v>-6.398E-3</c:v>
                </c:pt>
                <c:pt idx="27309">
                  <c:v>-6.391E-3</c:v>
                </c:pt>
                <c:pt idx="27310">
                  <c:v>-6.391E-3</c:v>
                </c:pt>
                <c:pt idx="27311">
                  <c:v>-6.3839999999999999E-3</c:v>
                </c:pt>
                <c:pt idx="27312">
                  <c:v>-6.378E-3</c:v>
                </c:pt>
                <c:pt idx="27313">
                  <c:v>-6.378E-3</c:v>
                </c:pt>
                <c:pt idx="27314">
                  <c:v>-6.3709999999999999E-3</c:v>
                </c:pt>
                <c:pt idx="27315">
                  <c:v>-6.3709999999999999E-3</c:v>
                </c:pt>
                <c:pt idx="27316">
                  <c:v>-6.365E-3</c:v>
                </c:pt>
                <c:pt idx="27317">
                  <c:v>-6.365E-3</c:v>
                </c:pt>
                <c:pt idx="27318">
                  <c:v>-6.3579999999999999E-3</c:v>
                </c:pt>
                <c:pt idx="27319">
                  <c:v>-6.3579999999999999E-3</c:v>
                </c:pt>
                <c:pt idx="27320">
                  <c:v>-6.3579999999999999E-3</c:v>
                </c:pt>
                <c:pt idx="27321">
                  <c:v>-6.352E-3</c:v>
                </c:pt>
                <c:pt idx="27322">
                  <c:v>-6.352E-3</c:v>
                </c:pt>
                <c:pt idx="27323">
                  <c:v>-6.352E-3</c:v>
                </c:pt>
                <c:pt idx="27324">
                  <c:v>-6.3579999999999999E-3</c:v>
                </c:pt>
                <c:pt idx="27325">
                  <c:v>-6.3579999999999999E-3</c:v>
                </c:pt>
                <c:pt idx="27326">
                  <c:v>-6.3579999999999999E-3</c:v>
                </c:pt>
                <c:pt idx="27327">
                  <c:v>-6.365E-3</c:v>
                </c:pt>
                <c:pt idx="27328">
                  <c:v>-6.365E-3</c:v>
                </c:pt>
                <c:pt idx="27329">
                  <c:v>-6.3709999999999999E-3</c:v>
                </c:pt>
                <c:pt idx="27330">
                  <c:v>-6.378E-3</c:v>
                </c:pt>
                <c:pt idx="27331">
                  <c:v>-6.3839999999999999E-3</c:v>
                </c:pt>
                <c:pt idx="27332">
                  <c:v>-6.391E-3</c:v>
                </c:pt>
                <c:pt idx="27333">
                  <c:v>-6.398E-3</c:v>
                </c:pt>
                <c:pt idx="27334">
                  <c:v>-6.404E-3</c:v>
                </c:pt>
                <c:pt idx="27335">
                  <c:v>-6.411E-3</c:v>
                </c:pt>
                <c:pt idx="27336">
                  <c:v>-6.417E-3</c:v>
                </c:pt>
                <c:pt idx="27337">
                  <c:v>-6.424E-3</c:v>
                </c:pt>
                <c:pt idx="27338">
                  <c:v>-6.4310000000000001E-3</c:v>
                </c:pt>
                <c:pt idx="27339">
                  <c:v>-6.437E-3</c:v>
                </c:pt>
                <c:pt idx="27340">
                  <c:v>-6.4440000000000001E-3</c:v>
                </c:pt>
                <c:pt idx="27341">
                  <c:v>-6.45E-3</c:v>
                </c:pt>
                <c:pt idx="27342">
                  <c:v>-6.4570000000000001E-3</c:v>
                </c:pt>
                <c:pt idx="27343">
                  <c:v>-6.463E-3</c:v>
                </c:pt>
                <c:pt idx="27344">
                  <c:v>-6.463E-3</c:v>
                </c:pt>
                <c:pt idx="27345">
                  <c:v>-6.4700000000000001E-3</c:v>
                </c:pt>
                <c:pt idx="27346">
                  <c:v>-6.4770000000000001E-3</c:v>
                </c:pt>
                <c:pt idx="27347">
                  <c:v>-6.4770000000000001E-3</c:v>
                </c:pt>
                <c:pt idx="27348">
                  <c:v>-6.4770000000000001E-3</c:v>
                </c:pt>
                <c:pt idx="27349">
                  <c:v>-6.4770000000000001E-3</c:v>
                </c:pt>
                <c:pt idx="27350">
                  <c:v>-6.4700000000000001E-3</c:v>
                </c:pt>
                <c:pt idx="27351">
                  <c:v>-6.4700000000000001E-3</c:v>
                </c:pt>
                <c:pt idx="27352">
                  <c:v>-6.4700000000000001E-3</c:v>
                </c:pt>
                <c:pt idx="27353">
                  <c:v>-6.463E-3</c:v>
                </c:pt>
                <c:pt idx="27354">
                  <c:v>-6.4570000000000001E-3</c:v>
                </c:pt>
                <c:pt idx="27355">
                  <c:v>-6.45E-3</c:v>
                </c:pt>
                <c:pt idx="27356">
                  <c:v>-6.4440000000000001E-3</c:v>
                </c:pt>
                <c:pt idx="27357">
                  <c:v>-6.437E-3</c:v>
                </c:pt>
                <c:pt idx="27358">
                  <c:v>-6.4310000000000001E-3</c:v>
                </c:pt>
                <c:pt idx="27359">
                  <c:v>-6.424E-3</c:v>
                </c:pt>
                <c:pt idx="27360">
                  <c:v>-6.411E-3</c:v>
                </c:pt>
                <c:pt idx="27361">
                  <c:v>-6.404E-3</c:v>
                </c:pt>
                <c:pt idx="27362">
                  <c:v>-6.398E-3</c:v>
                </c:pt>
                <c:pt idx="27363">
                  <c:v>-6.3839999999999999E-3</c:v>
                </c:pt>
                <c:pt idx="27364">
                  <c:v>-6.378E-3</c:v>
                </c:pt>
                <c:pt idx="27365">
                  <c:v>-6.3709999999999999E-3</c:v>
                </c:pt>
                <c:pt idx="27366">
                  <c:v>-6.3579999999999999E-3</c:v>
                </c:pt>
                <c:pt idx="27367">
                  <c:v>-6.352E-3</c:v>
                </c:pt>
                <c:pt idx="27368">
                  <c:v>-6.3449999999999999E-3</c:v>
                </c:pt>
                <c:pt idx="27369">
                  <c:v>-6.3379999999999999E-3</c:v>
                </c:pt>
                <c:pt idx="27370">
                  <c:v>-6.332E-3</c:v>
                </c:pt>
                <c:pt idx="27371">
                  <c:v>-6.3249999999999999E-3</c:v>
                </c:pt>
                <c:pt idx="27372">
                  <c:v>-6.319E-3</c:v>
                </c:pt>
                <c:pt idx="27373">
                  <c:v>-6.3119999999999999E-3</c:v>
                </c:pt>
                <c:pt idx="27374">
                  <c:v>-6.3049999999999998E-3</c:v>
                </c:pt>
                <c:pt idx="27375">
                  <c:v>-6.3049999999999998E-3</c:v>
                </c:pt>
                <c:pt idx="27376">
                  <c:v>-6.2989999999999999E-3</c:v>
                </c:pt>
                <c:pt idx="27377">
                  <c:v>-6.2989999999999999E-3</c:v>
                </c:pt>
                <c:pt idx="27378">
                  <c:v>-6.2989999999999999E-3</c:v>
                </c:pt>
                <c:pt idx="27379">
                  <c:v>-6.2989999999999999E-3</c:v>
                </c:pt>
                <c:pt idx="27380">
                  <c:v>-6.2989999999999999E-3</c:v>
                </c:pt>
                <c:pt idx="27381">
                  <c:v>-6.2989999999999999E-3</c:v>
                </c:pt>
                <c:pt idx="27382">
                  <c:v>-6.3049999999999998E-3</c:v>
                </c:pt>
                <c:pt idx="27383">
                  <c:v>-6.3049999999999998E-3</c:v>
                </c:pt>
                <c:pt idx="27384">
                  <c:v>-6.3119999999999999E-3</c:v>
                </c:pt>
                <c:pt idx="27385">
                  <c:v>-6.3119999999999999E-3</c:v>
                </c:pt>
                <c:pt idx="27386">
                  <c:v>-6.319E-3</c:v>
                </c:pt>
                <c:pt idx="27387">
                  <c:v>-6.319E-3</c:v>
                </c:pt>
                <c:pt idx="27388">
                  <c:v>-6.3249999999999999E-3</c:v>
                </c:pt>
                <c:pt idx="27389">
                  <c:v>-6.332E-3</c:v>
                </c:pt>
                <c:pt idx="27390">
                  <c:v>-6.3379999999999999E-3</c:v>
                </c:pt>
                <c:pt idx="27391">
                  <c:v>-6.3449999999999999E-3</c:v>
                </c:pt>
                <c:pt idx="27392">
                  <c:v>-6.3449999999999999E-3</c:v>
                </c:pt>
                <c:pt idx="27393">
                  <c:v>-6.352E-3</c:v>
                </c:pt>
                <c:pt idx="27394">
                  <c:v>-6.3579999999999999E-3</c:v>
                </c:pt>
                <c:pt idx="27395">
                  <c:v>-6.365E-3</c:v>
                </c:pt>
                <c:pt idx="27396">
                  <c:v>-6.365E-3</c:v>
                </c:pt>
                <c:pt idx="27397">
                  <c:v>-6.3709999999999999E-3</c:v>
                </c:pt>
                <c:pt idx="27398">
                  <c:v>-6.3709999999999999E-3</c:v>
                </c:pt>
                <c:pt idx="27399">
                  <c:v>-6.378E-3</c:v>
                </c:pt>
                <c:pt idx="27400">
                  <c:v>-6.378E-3</c:v>
                </c:pt>
                <c:pt idx="27401">
                  <c:v>-6.378E-3</c:v>
                </c:pt>
                <c:pt idx="27402">
                  <c:v>-6.378E-3</c:v>
                </c:pt>
                <c:pt idx="27403">
                  <c:v>-6.378E-3</c:v>
                </c:pt>
                <c:pt idx="27404">
                  <c:v>-6.378E-3</c:v>
                </c:pt>
                <c:pt idx="27405">
                  <c:v>-6.378E-3</c:v>
                </c:pt>
                <c:pt idx="27406">
                  <c:v>-6.378E-3</c:v>
                </c:pt>
                <c:pt idx="27407">
                  <c:v>-6.3709999999999999E-3</c:v>
                </c:pt>
                <c:pt idx="27408">
                  <c:v>-6.3709999999999999E-3</c:v>
                </c:pt>
                <c:pt idx="27409">
                  <c:v>-6.365E-3</c:v>
                </c:pt>
                <c:pt idx="27410">
                  <c:v>-6.365E-3</c:v>
                </c:pt>
                <c:pt idx="27411">
                  <c:v>-6.3579999999999999E-3</c:v>
                </c:pt>
                <c:pt idx="27412">
                  <c:v>-6.352E-3</c:v>
                </c:pt>
                <c:pt idx="27413">
                  <c:v>-6.3449999999999999E-3</c:v>
                </c:pt>
                <c:pt idx="27414">
                  <c:v>-6.3379999999999999E-3</c:v>
                </c:pt>
                <c:pt idx="27415">
                  <c:v>-6.332E-3</c:v>
                </c:pt>
                <c:pt idx="27416">
                  <c:v>-6.332E-3</c:v>
                </c:pt>
                <c:pt idx="27417">
                  <c:v>-6.3249999999999999E-3</c:v>
                </c:pt>
                <c:pt idx="27418">
                  <c:v>-6.319E-3</c:v>
                </c:pt>
                <c:pt idx="27419">
                  <c:v>-6.319E-3</c:v>
                </c:pt>
                <c:pt idx="27420">
                  <c:v>-6.3119999999999999E-3</c:v>
                </c:pt>
                <c:pt idx="27421">
                  <c:v>-6.3119999999999999E-3</c:v>
                </c:pt>
                <c:pt idx="27422">
                  <c:v>-6.3049999999999998E-3</c:v>
                </c:pt>
                <c:pt idx="27423">
                  <c:v>-6.3049999999999998E-3</c:v>
                </c:pt>
                <c:pt idx="27424">
                  <c:v>-6.3049999999999998E-3</c:v>
                </c:pt>
                <c:pt idx="27425">
                  <c:v>-6.3049999999999998E-3</c:v>
                </c:pt>
                <c:pt idx="27426">
                  <c:v>-6.3049999999999998E-3</c:v>
                </c:pt>
                <c:pt idx="27427">
                  <c:v>-6.3049999999999998E-3</c:v>
                </c:pt>
                <c:pt idx="27428">
                  <c:v>-6.3119999999999999E-3</c:v>
                </c:pt>
                <c:pt idx="27429">
                  <c:v>-6.3119999999999999E-3</c:v>
                </c:pt>
                <c:pt idx="27430">
                  <c:v>-6.319E-3</c:v>
                </c:pt>
                <c:pt idx="27431">
                  <c:v>-6.319E-3</c:v>
                </c:pt>
                <c:pt idx="27432">
                  <c:v>-6.3249999999999999E-3</c:v>
                </c:pt>
                <c:pt idx="27433">
                  <c:v>-6.332E-3</c:v>
                </c:pt>
                <c:pt idx="27434">
                  <c:v>-6.3379999999999999E-3</c:v>
                </c:pt>
                <c:pt idx="27435">
                  <c:v>-6.3449999999999999E-3</c:v>
                </c:pt>
                <c:pt idx="27436">
                  <c:v>-6.352E-3</c:v>
                </c:pt>
                <c:pt idx="27437">
                  <c:v>-6.3579999999999999E-3</c:v>
                </c:pt>
                <c:pt idx="27438">
                  <c:v>-6.365E-3</c:v>
                </c:pt>
                <c:pt idx="27439">
                  <c:v>-6.3709999999999999E-3</c:v>
                </c:pt>
                <c:pt idx="27440">
                  <c:v>-6.3709999999999999E-3</c:v>
                </c:pt>
                <c:pt idx="27441">
                  <c:v>-6.378E-3</c:v>
                </c:pt>
                <c:pt idx="27442">
                  <c:v>-6.3839999999999999E-3</c:v>
                </c:pt>
                <c:pt idx="27443">
                  <c:v>-6.3839999999999999E-3</c:v>
                </c:pt>
                <c:pt idx="27444">
                  <c:v>-6.391E-3</c:v>
                </c:pt>
                <c:pt idx="27445">
                  <c:v>-6.391E-3</c:v>
                </c:pt>
                <c:pt idx="27446">
                  <c:v>-6.391E-3</c:v>
                </c:pt>
                <c:pt idx="27447">
                  <c:v>-6.391E-3</c:v>
                </c:pt>
                <c:pt idx="27448">
                  <c:v>-6.391E-3</c:v>
                </c:pt>
                <c:pt idx="27449">
                  <c:v>-6.3839999999999999E-3</c:v>
                </c:pt>
                <c:pt idx="27450">
                  <c:v>-6.3839999999999999E-3</c:v>
                </c:pt>
                <c:pt idx="27451">
                  <c:v>-6.378E-3</c:v>
                </c:pt>
                <c:pt idx="27452">
                  <c:v>-6.378E-3</c:v>
                </c:pt>
                <c:pt idx="27453">
                  <c:v>-6.3709999999999999E-3</c:v>
                </c:pt>
                <c:pt idx="27454">
                  <c:v>-6.365E-3</c:v>
                </c:pt>
                <c:pt idx="27455">
                  <c:v>-6.3579999999999999E-3</c:v>
                </c:pt>
                <c:pt idx="27456">
                  <c:v>-6.352E-3</c:v>
                </c:pt>
                <c:pt idx="27457">
                  <c:v>-6.3449999999999999E-3</c:v>
                </c:pt>
                <c:pt idx="27458">
                  <c:v>-6.3379999999999999E-3</c:v>
                </c:pt>
                <c:pt idx="27459">
                  <c:v>-6.332E-3</c:v>
                </c:pt>
                <c:pt idx="27460">
                  <c:v>-6.3249999999999999E-3</c:v>
                </c:pt>
                <c:pt idx="27461">
                  <c:v>-6.319E-3</c:v>
                </c:pt>
                <c:pt idx="27462">
                  <c:v>-6.3119999999999999E-3</c:v>
                </c:pt>
                <c:pt idx="27463">
                  <c:v>-6.3049999999999998E-3</c:v>
                </c:pt>
                <c:pt idx="27464">
                  <c:v>-6.3049999999999998E-3</c:v>
                </c:pt>
                <c:pt idx="27465">
                  <c:v>-6.2989999999999999E-3</c:v>
                </c:pt>
                <c:pt idx="27466">
                  <c:v>-6.2989999999999999E-3</c:v>
                </c:pt>
                <c:pt idx="27467">
                  <c:v>-6.2989999999999999E-3</c:v>
                </c:pt>
                <c:pt idx="27468">
                  <c:v>-6.2989999999999999E-3</c:v>
                </c:pt>
                <c:pt idx="27469">
                  <c:v>-6.2989999999999999E-3</c:v>
                </c:pt>
                <c:pt idx="27470">
                  <c:v>-6.3049999999999998E-3</c:v>
                </c:pt>
                <c:pt idx="27471">
                  <c:v>-6.3049999999999998E-3</c:v>
                </c:pt>
                <c:pt idx="27472">
                  <c:v>-6.3119999999999999E-3</c:v>
                </c:pt>
                <c:pt idx="27473">
                  <c:v>-6.3119999999999999E-3</c:v>
                </c:pt>
                <c:pt idx="27474">
                  <c:v>-6.319E-3</c:v>
                </c:pt>
                <c:pt idx="27475">
                  <c:v>-6.3249999999999999E-3</c:v>
                </c:pt>
                <c:pt idx="27476">
                  <c:v>-6.332E-3</c:v>
                </c:pt>
                <c:pt idx="27477">
                  <c:v>-6.3379999999999999E-3</c:v>
                </c:pt>
                <c:pt idx="27478">
                  <c:v>-6.3449999999999999E-3</c:v>
                </c:pt>
                <c:pt idx="27479">
                  <c:v>-6.352E-3</c:v>
                </c:pt>
                <c:pt idx="27480">
                  <c:v>-6.365E-3</c:v>
                </c:pt>
                <c:pt idx="27481">
                  <c:v>-6.365E-3</c:v>
                </c:pt>
                <c:pt idx="27482">
                  <c:v>-6.3709999999999999E-3</c:v>
                </c:pt>
                <c:pt idx="27483">
                  <c:v>-6.378E-3</c:v>
                </c:pt>
                <c:pt idx="27484">
                  <c:v>-6.3839999999999999E-3</c:v>
                </c:pt>
                <c:pt idx="27485">
                  <c:v>-6.391E-3</c:v>
                </c:pt>
                <c:pt idx="27486">
                  <c:v>-6.391E-3</c:v>
                </c:pt>
                <c:pt idx="27487">
                  <c:v>-6.398E-3</c:v>
                </c:pt>
                <c:pt idx="27488">
                  <c:v>-6.398E-3</c:v>
                </c:pt>
                <c:pt idx="27489">
                  <c:v>-6.398E-3</c:v>
                </c:pt>
                <c:pt idx="27490">
                  <c:v>-6.398E-3</c:v>
                </c:pt>
                <c:pt idx="27491">
                  <c:v>-6.398E-3</c:v>
                </c:pt>
                <c:pt idx="27492">
                  <c:v>-6.398E-3</c:v>
                </c:pt>
                <c:pt idx="27493">
                  <c:v>-6.391E-3</c:v>
                </c:pt>
                <c:pt idx="27494">
                  <c:v>-6.391E-3</c:v>
                </c:pt>
                <c:pt idx="27495">
                  <c:v>-6.3839999999999999E-3</c:v>
                </c:pt>
                <c:pt idx="27496">
                  <c:v>-6.3839999999999999E-3</c:v>
                </c:pt>
                <c:pt idx="27497">
                  <c:v>-6.378E-3</c:v>
                </c:pt>
                <c:pt idx="27498">
                  <c:v>-6.3709999999999999E-3</c:v>
                </c:pt>
                <c:pt idx="27499">
                  <c:v>-6.3709999999999999E-3</c:v>
                </c:pt>
                <c:pt idx="27500">
                  <c:v>-6.365E-3</c:v>
                </c:pt>
                <c:pt idx="27501">
                  <c:v>-6.3579999999999999E-3</c:v>
                </c:pt>
                <c:pt idx="27502">
                  <c:v>-6.352E-3</c:v>
                </c:pt>
                <c:pt idx="27503">
                  <c:v>-6.352E-3</c:v>
                </c:pt>
                <c:pt idx="27504">
                  <c:v>-6.3449999999999999E-3</c:v>
                </c:pt>
                <c:pt idx="27505">
                  <c:v>-6.3379999999999999E-3</c:v>
                </c:pt>
                <c:pt idx="27506">
                  <c:v>-6.3379999999999999E-3</c:v>
                </c:pt>
                <c:pt idx="27507">
                  <c:v>-6.332E-3</c:v>
                </c:pt>
                <c:pt idx="27508">
                  <c:v>-6.332E-3</c:v>
                </c:pt>
                <c:pt idx="27509">
                  <c:v>-6.332E-3</c:v>
                </c:pt>
                <c:pt idx="27510">
                  <c:v>-6.332E-3</c:v>
                </c:pt>
                <c:pt idx="27511">
                  <c:v>-6.3249999999999999E-3</c:v>
                </c:pt>
                <c:pt idx="27512">
                  <c:v>-6.332E-3</c:v>
                </c:pt>
                <c:pt idx="27513">
                  <c:v>-6.3249999999999999E-3</c:v>
                </c:pt>
                <c:pt idx="27514">
                  <c:v>-6.332E-3</c:v>
                </c:pt>
                <c:pt idx="27515">
                  <c:v>-6.332E-3</c:v>
                </c:pt>
                <c:pt idx="27516">
                  <c:v>-6.332E-3</c:v>
                </c:pt>
                <c:pt idx="27517">
                  <c:v>-6.332E-3</c:v>
                </c:pt>
                <c:pt idx="27518">
                  <c:v>-6.3379999999999999E-3</c:v>
                </c:pt>
                <c:pt idx="27519">
                  <c:v>-6.3379999999999999E-3</c:v>
                </c:pt>
                <c:pt idx="27520">
                  <c:v>-6.3379999999999999E-3</c:v>
                </c:pt>
                <c:pt idx="27521">
                  <c:v>-6.3379999999999999E-3</c:v>
                </c:pt>
                <c:pt idx="27522">
                  <c:v>-6.3449999999999999E-3</c:v>
                </c:pt>
                <c:pt idx="27523">
                  <c:v>-6.3449999999999999E-3</c:v>
                </c:pt>
                <c:pt idx="27524">
                  <c:v>-6.3449999999999999E-3</c:v>
                </c:pt>
                <c:pt idx="27525">
                  <c:v>-6.3449999999999999E-3</c:v>
                </c:pt>
                <c:pt idx="27526">
                  <c:v>-6.3449999999999999E-3</c:v>
                </c:pt>
                <c:pt idx="27527">
                  <c:v>-6.3449999999999999E-3</c:v>
                </c:pt>
                <c:pt idx="27528">
                  <c:v>-6.3449999999999999E-3</c:v>
                </c:pt>
                <c:pt idx="27529">
                  <c:v>-6.3449999999999999E-3</c:v>
                </c:pt>
                <c:pt idx="27530">
                  <c:v>-6.3449999999999999E-3</c:v>
                </c:pt>
                <c:pt idx="27531">
                  <c:v>-6.3449999999999999E-3</c:v>
                </c:pt>
                <c:pt idx="27532">
                  <c:v>-6.3449999999999999E-3</c:v>
                </c:pt>
                <c:pt idx="27533">
                  <c:v>-6.3379999999999999E-3</c:v>
                </c:pt>
                <c:pt idx="27534">
                  <c:v>-6.3379999999999999E-3</c:v>
                </c:pt>
                <c:pt idx="27535">
                  <c:v>-6.3379999999999999E-3</c:v>
                </c:pt>
                <c:pt idx="27536">
                  <c:v>-6.332E-3</c:v>
                </c:pt>
                <c:pt idx="27537">
                  <c:v>-6.332E-3</c:v>
                </c:pt>
                <c:pt idx="27538">
                  <c:v>-6.332E-3</c:v>
                </c:pt>
                <c:pt idx="27539">
                  <c:v>-6.332E-3</c:v>
                </c:pt>
                <c:pt idx="27540">
                  <c:v>-6.3249999999999999E-3</c:v>
                </c:pt>
                <c:pt idx="27541">
                  <c:v>-6.3249999999999999E-3</c:v>
                </c:pt>
                <c:pt idx="27542">
                  <c:v>-6.3249999999999999E-3</c:v>
                </c:pt>
                <c:pt idx="27543">
                  <c:v>-6.319E-3</c:v>
                </c:pt>
                <c:pt idx="27544">
                  <c:v>-6.319E-3</c:v>
                </c:pt>
                <c:pt idx="27545">
                  <c:v>-6.319E-3</c:v>
                </c:pt>
                <c:pt idx="27546">
                  <c:v>-6.319E-3</c:v>
                </c:pt>
                <c:pt idx="27547">
                  <c:v>-6.3119999999999999E-3</c:v>
                </c:pt>
                <c:pt idx="27548">
                  <c:v>-6.3119999999999999E-3</c:v>
                </c:pt>
                <c:pt idx="27549">
                  <c:v>-6.3119999999999999E-3</c:v>
                </c:pt>
                <c:pt idx="27550">
                  <c:v>-6.3119999999999999E-3</c:v>
                </c:pt>
                <c:pt idx="27551">
                  <c:v>-6.3119999999999999E-3</c:v>
                </c:pt>
                <c:pt idx="27552">
                  <c:v>-6.3119999999999999E-3</c:v>
                </c:pt>
                <c:pt idx="27553">
                  <c:v>-6.3119999999999999E-3</c:v>
                </c:pt>
                <c:pt idx="27554">
                  <c:v>-6.3119999999999999E-3</c:v>
                </c:pt>
                <c:pt idx="27555">
                  <c:v>-6.3119999999999999E-3</c:v>
                </c:pt>
                <c:pt idx="27556">
                  <c:v>-6.3119999999999999E-3</c:v>
                </c:pt>
                <c:pt idx="27557">
                  <c:v>-6.3049999999999998E-3</c:v>
                </c:pt>
                <c:pt idx="27558">
                  <c:v>-6.3049999999999998E-3</c:v>
                </c:pt>
                <c:pt idx="27559">
                  <c:v>-6.3049999999999998E-3</c:v>
                </c:pt>
                <c:pt idx="27560">
                  <c:v>-6.3049999999999998E-3</c:v>
                </c:pt>
                <c:pt idx="27561">
                  <c:v>-6.3049999999999998E-3</c:v>
                </c:pt>
                <c:pt idx="27562">
                  <c:v>-6.3049999999999998E-3</c:v>
                </c:pt>
                <c:pt idx="27563">
                  <c:v>-6.3049999999999998E-3</c:v>
                </c:pt>
                <c:pt idx="27564">
                  <c:v>-6.2989999999999999E-3</c:v>
                </c:pt>
                <c:pt idx="27565">
                  <c:v>-6.2989999999999999E-3</c:v>
                </c:pt>
                <c:pt idx="27566">
                  <c:v>-6.2989999999999999E-3</c:v>
                </c:pt>
                <c:pt idx="27567">
                  <c:v>-6.2989999999999999E-3</c:v>
                </c:pt>
                <c:pt idx="27568">
                  <c:v>-6.2989999999999999E-3</c:v>
                </c:pt>
                <c:pt idx="27569">
                  <c:v>-6.2989999999999999E-3</c:v>
                </c:pt>
                <c:pt idx="27570">
                  <c:v>-6.2989999999999999E-3</c:v>
                </c:pt>
                <c:pt idx="27571">
                  <c:v>-6.2919999999999998E-3</c:v>
                </c:pt>
                <c:pt idx="27572">
                  <c:v>-6.2919999999999998E-3</c:v>
                </c:pt>
                <c:pt idx="27573">
                  <c:v>-6.2919999999999998E-3</c:v>
                </c:pt>
                <c:pt idx="27574">
                  <c:v>-6.2919999999999998E-3</c:v>
                </c:pt>
                <c:pt idx="27575">
                  <c:v>-6.2919999999999998E-3</c:v>
                </c:pt>
                <c:pt idx="27576">
                  <c:v>-6.2919999999999998E-3</c:v>
                </c:pt>
                <c:pt idx="27577">
                  <c:v>-6.2919999999999998E-3</c:v>
                </c:pt>
                <c:pt idx="27578">
                  <c:v>-6.2989999999999999E-3</c:v>
                </c:pt>
                <c:pt idx="27579">
                  <c:v>-6.2989999999999999E-3</c:v>
                </c:pt>
                <c:pt idx="27580">
                  <c:v>-6.2989999999999999E-3</c:v>
                </c:pt>
                <c:pt idx="27581">
                  <c:v>-6.2989999999999999E-3</c:v>
                </c:pt>
                <c:pt idx="27582">
                  <c:v>-6.3049999999999998E-3</c:v>
                </c:pt>
                <c:pt idx="27583">
                  <c:v>-6.3049999999999998E-3</c:v>
                </c:pt>
                <c:pt idx="27584">
                  <c:v>-6.3049999999999998E-3</c:v>
                </c:pt>
                <c:pt idx="27585">
                  <c:v>-6.3119999999999999E-3</c:v>
                </c:pt>
                <c:pt idx="27586">
                  <c:v>-6.3119999999999999E-3</c:v>
                </c:pt>
                <c:pt idx="27587">
                  <c:v>-6.319E-3</c:v>
                </c:pt>
                <c:pt idx="27588">
                  <c:v>-6.319E-3</c:v>
                </c:pt>
                <c:pt idx="27589">
                  <c:v>-6.319E-3</c:v>
                </c:pt>
                <c:pt idx="27590">
                  <c:v>-6.3249999999999999E-3</c:v>
                </c:pt>
                <c:pt idx="27591">
                  <c:v>-6.3249999999999999E-3</c:v>
                </c:pt>
                <c:pt idx="27592">
                  <c:v>-6.332E-3</c:v>
                </c:pt>
                <c:pt idx="27593">
                  <c:v>-6.332E-3</c:v>
                </c:pt>
                <c:pt idx="27594">
                  <c:v>-6.332E-3</c:v>
                </c:pt>
                <c:pt idx="27595">
                  <c:v>-6.332E-3</c:v>
                </c:pt>
                <c:pt idx="27596">
                  <c:v>-6.3379999999999999E-3</c:v>
                </c:pt>
                <c:pt idx="27597">
                  <c:v>-6.3379999999999999E-3</c:v>
                </c:pt>
                <c:pt idx="27598">
                  <c:v>-6.3379999999999999E-3</c:v>
                </c:pt>
                <c:pt idx="27599">
                  <c:v>-6.3379999999999999E-3</c:v>
                </c:pt>
                <c:pt idx="27600">
                  <c:v>-6.332E-3</c:v>
                </c:pt>
                <c:pt idx="27601">
                  <c:v>-6.332E-3</c:v>
                </c:pt>
                <c:pt idx="27602">
                  <c:v>-6.332E-3</c:v>
                </c:pt>
                <c:pt idx="27603">
                  <c:v>-6.332E-3</c:v>
                </c:pt>
                <c:pt idx="27604">
                  <c:v>-6.3249999999999999E-3</c:v>
                </c:pt>
                <c:pt idx="27605">
                  <c:v>-6.3249999999999999E-3</c:v>
                </c:pt>
                <c:pt idx="27606">
                  <c:v>-6.319E-3</c:v>
                </c:pt>
                <c:pt idx="27607">
                  <c:v>-6.319E-3</c:v>
                </c:pt>
                <c:pt idx="27608">
                  <c:v>-6.3119999999999999E-3</c:v>
                </c:pt>
                <c:pt idx="27609">
                  <c:v>-6.3049999999999998E-3</c:v>
                </c:pt>
                <c:pt idx="27610">
                  <c:v>-6.3049999999999998E-3</c:v>
                </c:pt>
                <c:pt idx="27611">
                  <c:v>-6.2989999999999999E-3</c:v>
                </c:pt>
                <c:pt idx="27612">
                  <c:v>-6.2989999999999999E-3</c:v>
                </c:pt>
                <c:pt idx="27613">
                  <c:v>-6.2919999999999998E-3</c:v>
                </c:pt>
                <c:pt idx="27614">
                  <c:v>-6.2919999999999998E-3</c:v>
                </c:pt>
                <c:pt idx="27615">
                  <c:v>-6.2859999999999999E-3</c:v>
                </c:pt>
                <c:pt idx="27616">
                  <c:v>-6.2789999999999999E-3</c:v>
                </c:pt>
                <c:pt idx="27617">
                  <c:v>-6.2789999999999999E-3</c:v>
                </c:pt>
                <c:pt idx="27618">
                  <c:v>-6.2719999999999998E-3</c:v>
                </c:pt>
                <c:pt idx="27619">
                  <c:v>-6.2719999999999998E-3</c:v>
                </c:pt>
                <c:pt idx="27620">
                  <c:v>-6.2719999999999998E-3</c:v>
                </c:pt>
                <c:pt idx="27621">
                  <c:v>-6.2659999999999999E-3</c:v>
                </c:pt>
                <c:pt idx="27622">
                  <c:v>-6.2659999999999999E-3</c:v>
                </c:pt>
                <c:pt idx="27623">
                  <c:v>-6.2659999999999999E-3</c:v>
                </c:pt>
                <c:pt idx="27624">
                  <c:v>-6.2659999999999999E-3</c:v>
                </c:pt>
                <c:pt idx="27625">
                  <c:v>-6.2659999999999999E-3</c:v>
                </c:pt>
                <c:pt idx="27626">
                  <c:v>-6.2659999999999999E-3</c:v>
                </c:pt>
                <c:pt idx="27627">
                  <c:v>-6.2659999999999999E-3</c:v>
                </c:pt>
                <c:pt idx="27628">
                  <c:v>-6.2659999999999999E-3</c:v>
                </c:pt>
                <c:pt idx="27629">
                  <c:v>-6.2659999999999999E-3</c:v>
                </c:pt>
                <c:pt idx="27630">
                  <c:v>-6.2719999999999998E-3</c:v>
                </c:pt>
                <c:pt idx="27631">
                  <c:v>-6.2719999999999998E-3</c:v>
                </c:pt>
                <c:pt idx="27632">
                  <c:v>-6.2719999999999998E-3</c:v>
                </c:pt>
                <c:pt idx="27633">
                  <c:v>-6.2719999999999998E-3</c:v>
                </c:pt>
                <c:pt idx="27634">
                  <c:v>-6.2719999999999998E-3</c:v>
                </c:pt>
                <c:pt idx="27635">
                  <c:v>-6.2719999999999998E-3</c:v>
                </c:pt>
                <c:pt idx="27636">
                  <c:v>-6.2789999999999999E-3</c:v>
                </c:pt>
                <c:pt idx="27637">
                  <c:v>-6.2789999999999999E-3</c:v>
                </c:pt>
                <c:pt idx="27638">
                  <c:v>-6.2789999999999999E-3</c:v>
                </c:pt>
                <c:pt idx="27639">
                  <c:v>-6.2789999999999999E-3</c:v>
                </c:pt>
                <c:pt idx="27640">
                  <c:v>-6.2789999999999999E-3</c:v>
                </c:pt>
                <c:pt idx="27641">
                  <c:v>-6.2719999999999998E-3</c:v>
                </c:pt>
                <c:pt idx="27642">
                  <c:v>-6.2719999999999998E-3</c:v>
                </c:pt>
                <c:pt idx="27643">
                  <c:v>-6.2719999999999998E-3</c:v>
                </c:pt>
                <c:pt idx="27644">
                  <c:v>-6.2719999999999998E-3</c:v>
                </c:pt>
                <c:pt idx="27645">
                  <c:v>-6.2659999999999999E-3</c:v>
                </c:pt>
                <c:pt idx="27646">
                  <c:v>-6.2659999999999999E-3</c:v>
                </c:pt>
                <c:pt idx="27647">
                  <c:v>-6.2589999999999998E-3</c:v>
                </c:pt>
                <c:pt idx="27648">
                  <c:v>-6.2589999999999998E-3</c:v>
                </c:pt>
                <c:pt idx="27649">
                  <c:v>-6.2529999999999999E-3</c:v>
                </c:pt>
                <c:pt idx="27650">
                  <c:v>-6.2529999999999999E-3</c:v>
                </c:pt>
                <c:pt idx="27651">
                  <c:v>-6.2459999999999998E-3</c:v>
                </c:pt>
                <c:pt idx="27652">
                  <c:v>-6.2399999999999999E-3</c:v>
                </c:pt>
                <c:pt idx="27653">
                  <c:v>-6.2399999999999999E-3</c:v>
                </c:pt>
                <c:pt idx="27654">
                  <c:v>-6.2329999999999998E-3</c:v>
                </c:pt>
                <c:pt idx="27655">
                  <c:v>-6.2259999999999998E-3</c:v>
                </c:pt>
                <c:pt idx="27656">
                  <c:v>-6.2259999999999998E-3</c:v>
                </c:pt>
                <c:pt idx="27657">
                  <c:v>-6.2199999999999998E-3</c:v>
                </c:pt>
                <c:pt idx="27658">
                  <c:v>-6.2199999999999998E-3</c:v>
                </c:pt>
                <c:pt idx="27659">
                  <c:v>-6.2129999999999998E-3</c:v>
                </c:pt>
                <c:pt idx="27660">
                  <c:v>-6.2129999999999998E-3</c:v>
                </c:pt>
                <c:pt idx="27661">
                  <c:v>-6.2069999999999998E-3</c:v>
                </c:pt>
                <c:pt idx="27662">
                  <c:v>-6.2069999999999998E-3</c:v>
                </c:pt>
                <c:pt idx="27663">
                  <c:v>-6.2069999999999998E-3</c:v>
                </c:pt>
                <c:pt idx="27664">
                  <c:v>-6.2069999999999998E-3</c:v>
                </c:pt>
                <c:pt idx="27665">
                  <c:v>-6.2069999999999998E-3</c:v>
                </c:pt>
                <c:pt idx="27666">
                  <c:v>-6.2069999999999998E-3</c:v>
                </c:pt>
                <c:pt idx="27667">
                  <c:v>-6.1999999999999998E-3</c:v>
                </c:pt>
                <c:pt idx="27668">
                  <c:v>-6.2069999999999998E-3</c:v>
                </c:pt>
                <c:pt idx="27669">
                  <c:v>-6.1999999999999998E-3</c:v>
                </c:pt>
                <c:pt idx="27670">
                  <c:v>-6.2069999999999998E-3</c:v>
                </c:pt>
                <c:pt idx="27671">
                  <c:v>-6.2069999999999998E-3</c:v>
                </c:pt>
                <c:pt idx="27672">
                  <c:v>-6.2069999999999998E-3</c:v>
                </c:pt>
                <c:pt idx="27673">
                  <c:v>-6.2069999999999998E-3</c:v>
                </c:pt>
                <c:pt idx="27674">
                  <c:v>-6.2069999999999998E-3</c:v>
                </c:pt>
                <c:pt idx="27675">
                  <c:v>-6.2069999999999998E-3</c:v>
                </c:pt>
                <c:pt idx="27676">
                  <c:v>-6.2129999999999998E-3</c:v>
                </c:pt>
                <c:pt idx="27677">
                  <c:v>-6.2129999999999998E-3</c:v>
                </c:pt>
                <c:pt idx="27678">
                  <c:v>-6.2129999999999998E-3</c:v>
                </c:pt>
                <c:pt idx="27679">
                  <c:v>-6.2129999999999998E-3</c:v>
                </c:pt>
                <c:pt idx="27680">
                  <c:v>-6.2199999999999998E-3</c:v>
                </c:pt>
                <c:pt idx="27681">
                  <c:v>-6.2199999999999998E-3</c:v>
                </c:pt>
                <c:pt idx="27682">
                  <c:v>-6.2259999999999998E-3</c:v>
                </c:pt>
                <c:pt idx="27683">
                  <c:v>-6.2259999999999998E-3</c:v>
                </c:pt>
                <c:pt idx="27684">
                  <c:v>-6.2329999999999998E-3</c:v>
                </c:pt>
                <c:pt idx="27685">
                  <c:v>-6.2329999999999998E-3</c:v>
                </c:pt>
                <c:pt idx="27686">
                  <c:v>-6.2399999999999999E-3</c:v>
                </c:pt>
                <c:pt idx="27687">
                  <c:v>-6.2399999999999999E-3</c:v>
                </c:pt>
                <c:pt idx="27688">
                  <c:v>-6.2459999999999998E-3</c:v>
                </c:pt>
                <c:pt idx="27689">
                  <c:v>-6.2459999999999998E-3</c:v>
                </c:pt>
                <c:pt idx="27690">
                  <c:v>-6.2529999999999999E-3</c:v>
                </c:pt>
                <c:pt idx="27691">
                  <c:v>-6.2589999999999998E-3</c:v>
                </c:pt>
                <c:pt idx="27692">
                  <c:v>-6.2659999999999999E-3</c:v>
                </c:pt>
                <c:pt idx="27693">
                  <c:v>-6.2719999999999998E-3</c:v>
                </c:pt>
                <c:pt idx="27694">
                  <c:v>-6.2789999999999999E-3</c:v>
                </c:pt>
                <c:pt idx="27695">
                  <c:v>-6.2789999999999999E-3</c:v>
                </c:pt>
                <c:pt idx="27696">
                  <c:v>-6.2859999999999999E-3</c:v>
                </c:pt>
                <c:pt idx="27697">
                  <c:v>-6.2919999999999998E-3</c:v>
                </c:pt>
                <c:pt idx="27698">
                  <c:v>-6.2989999999999999E-3</c:v>
                </c:pt>
                <c:pt idx="27699">
                  <c:v>-6.3049999999999998E-3</c:v>
                </c:pt>
                <c:pt idx="27700">
                  <c:v>-6.3119999999999999E-3</c:v>
                </c:pt>
                <c:pt idx="27701">
                  <c:v>-6.319E-3</c:v>
                </c:pt>
                <c:pt idx="27702">
                  <c:v>-6.319E-3</c:v>
                </c:pt>
                <c:pt idx="27703">
                  <c:v>-6.3249999999999999E-3</c:v>
                </c:pt>
                <c:pt idx="27704">
                  <c:v>-6.332E-3</c:v>
                </c:pt>
                <c:pt idx="27705">
                  <c:v>-6.332E-3</c:v>
                </c:pt>
                <c:pt idx="27706">
                  <c:v>-6.332E-3</c:v>
                </c:pt>
                <c:pt idx="27707">
                  <c:v>-6.332E-3</c:v>
                </c:pt>
                <c:pt idx="27708">
                  <c:v>-6.3379999999999999E-3</c:v>
                </c:pt>
                <c:pt idx="27709">
                  <c:v>-6.332E-3</c:v>
                </c:pt>
                <c:pt idx="27710">
                  <c:v>-6.332E-3</c:v>
                </c:pt>
                <c:pt idx="27711">
                  <c:v>-6.332E-3</c:v>
                </c:pt>
                <c:pt idx="27712">
                  <c:v>-6.3249999999999999E-3</c:v>
                </c:pt>
                <c:pt idx="27713">
                  <c:v>-6.3249999999999999E-3</c:v>
                </c:pt>
                <c:pt idx="27714">
                  <c:v>-6.319E-3</c:v>
                </c:pt>
                <c:pt idx="27715">
                  <c:v>-6.3119999999999999E-3</c:v>
                </c:pt>
                <c:pt idx="27716">
                  <c:v>-6.3049999999999998E-3</c:v>
                </c:pt>
                <c:pt idx="27717">
                  <c:v>-6.2989999999999999E-3</c:v>
                </c:pt>
                <c:pt idx="27718">
                  <c:v>-6.2919999999999998E-3</c:v>
                </c:pt>
                <c:pt idx="27719">
                  <c:v>-6.2859999999999999E-3</c:v>
                </c:pt>
                <c:pt idx="27720">
                  <c:v>-6.2789999999999999E-3</c:v>
                </c:pt>
                <c:pt idx="27721">
                  <c:v>-6.2659999999999999E-3</c:v>
                </c:pt>
                <c:pt idx="27722">
                  <c:v>-6.2589999999999998E-3</c:v>
                </c:pt>
                <c:pt idx="27723">
                  <c:v>-6.2529999999999999E-3</c:v>
                </c:pt>
                <c:pt idx="27724">
                  <c:v>-6.2459999999999998E-3</c:v>
                </c:pt>
                <c:pt idx="27725">
                  <c:v>-6.2399999999999999E-3</c:v>
                </c:pt>
                <c:pt idx="27726">
                  <c:v>-6.2329999999999998E-3</c:v>
                </c:pt>
                <c:pt idx="27727">
                  <c:v>-6.2199999999999998E-3</c:v>
                </c:pt>
                <c:pt idx="27728">
                  <c:v>-6.2129999999999998E-3</c:v>
                </c:pt>
                <c:pt idx="27729">
                  <c:v>-6.2129999999999998E-3</c:v>
                </c:pt>
                <c:pt idx="27730">
                  <c:v>-6.2069999999999998E-3</c:v>
                </c:pt>
                <c:pt idx="27731">
                  <c:v>-6.1999999999999998E-3</c:v>
                </c:pt>
                <c:pt idx="27732">
                  <c:v>-6.1999999999999998E-3</c:v>
                </c:pt>
                <c:pt idx="27733">
                  <c:v>-6.1929999999999997E-3</c:v>
                </c:pt>
                <c:pt idx="27734">
                  <c:v>-6.1929999999999997E-3</c:v>
                </c:pt>
                <c:pt idx="27735">
                  <c:v>-6.1869999999999998E-3</c:v>
                </c:pt>
                <c:pt idx="27736">
                  <c:v>-6.1869999999999998E-3</c:v>
                </c:pt>
                <c:pt idx="27737">
                  <c:v>-6.1869999999999998E-3</c:v>
                </c:pt>
                <c:pt idx="27738">
                  <c:v>-6.1869999999999998E-3</c:v>
                </c:pt>
                <c:pt idx="27739">
                  <c:v>-6.1869999999999998E-3</c:v>
                </c:pt>
                <c:pt idx="27740">
                  <c:v>-6.1869999999999998E-3</c:v>
                </c:pt>
                <c:pt idx="27741">
                  <c:v>-6.1869999999999998E-3</c:v>
                </c:pt>
                <c:pt idx="27742">
                  <c:v>-6.1869999999999998E-3</c:v>
                </c:pt>
                <c:pt idx="27743">
                  <c:v>-6.1929999999999997E-3</c:v>
                </c:pt>
                <c:pt idx="27744">
                  <c:v>-6.1929999999999997E-3</c:v>
                </c:pt>
                <c:pt idx="27745">
                  <c:v>-6.1929999999999997E-3</c:v>
                </c:pt>
                <c:pt idx="27746">
                  <c:v>-6.1929999999999997E-3</c:v>
                </c:pt>
                <c:pt idx="27747">
                  <c:v>-6.1929999999999997E-3</c:v>
                </c:pt>
                <c:pt idx="27748">
                  <c:v>-6.1929999999999997E-3</c:v>
                </c:pt>
                <c:pt idx="27749">
                  <c:v>-6.1929999999999997E-3</c:v>
                </c:pt>
                <c:pt idx="27750">
                  <c:v>-6.1929999999999997E-3</c:v>
                </c:pt>
                <c:pt idx="27751">
                  <c:v>-6.1929999999999997E-3</c:v>
                </c:pt>
                <c:pt idx="27752">
                  <c:v>-6.1999999999999998E-3</c:v>
                </c:pt>
                <c:pt idx="27753">
                  <c:v>-6.1929999999999997E-3</c:v>
                </c:pt>
                <c:pt idx="27754">
                  <c:v>-6.1929999999999997E-3</c:v>
                </c:pt>
                <c:pt idx="27755">
                  <c:v>-6.1929999999999997E-3</c:v>
                </c:pt>
                <c:pt idx="27756">
                  <c:v>-6.1929999999999997E-3</c:v>
                </c:pt>
                <c:pt idx="27757">
                  <c:v>-6.1929999999999997E-3</c:v>
                </c:pt>
                <c:pt idx="27758">
                  <c:v>-6.1929999999999997E-3</c:v>
                </c:pt>
                <c:pt idx="27759">
                  <c:v>-6.1929999999999997E-3</c:v>
                </c:pt>
                <c:pt idx="27760">
                  <c:v>-6.1929999999999997E-3</c:v>
                </c:pt>
                <c:pt idx="27761">
                  <c:v>-6.1929999999999997E-3</c:v>
                </c:pt>
                <c:pt idx="27762">
                  <c:v>-6.1929999999999997E-3</c:v>
                </c:pt>
                <c:pt idx="27763">
                  <c:v>-6.1929999999999997E-3</c:v>
                </c:pt>
                <c:pt idx="27764">
                  <c:v>-6.1929999999999997E-3</c:v>
                </c:pt>
                <c:pt idx="27765">
                  <c:v>-6.1929999999999997E-3</c:v>
                </c:pt>
                <c:pt idx="27766">
                  <c:v>-6.1929999999999997E-3</c:v>
                </c:pt>
                <c:pt idx="27767">
                  <c:v>-6.1929999999999997E-3</c:v>
                </c:pt>
                <c:pt idx="27768">
                  <c:v>-6.1929999999999997E-3</c:v>
                </c:pt>
                <c:pt idx="27769">
                  <c:v>-6.1929999999999997E-3</c:v>
                </c:pt>
                <c:pt idx="27770">
                  <c:v>-6.1929999999999997E-3</c:v>
                </c:pt>
                <c:pt idx="27771">
                  <c:v>-6.1929999999999997E-3</c:v>
                </c:pt>
                <c:pt idx="27772">
                  <c:v>-6.1929999999999997E-3</c:v>
                </c:pt>
                <c:pt idx="27773">
                  <c:v>-6.1929999999999997E-3</c:v>
                </c:pt>
                <c:pt idx="27774">
                  <c:v>-6.1999999999999998E-3</c:v>
                </c:pt>
                <c:pt idx="27775">
                  <c:v>-6.1999999999999998E-3</c:v>
                </c:pt>
                <c:pt idx="27776">
                  <c:v>-6.1999999999999998E-3</c:v>
                </c:pt>
                <c:pt idx="27777">
                  <c:v>-6.1999999999999998E-3</c:v>
                </c:pt>
                <c:pt idx="27778">
                  <c:v>-6.1999999999999998E-3</c:v>
                </c:pt>
                <c:pt idx="27779">
                  <c:v>-6.1999999999999998E-3</c:v>
                </c:pt>
                <c:pt idx="27780">
                  <c:v>-6.1999999999999998E-3</c:v>
                </c:pt>
                <c:pt idx="27781">
                  <c:v>-6.1929999999999997E-3</c:v>
                </c:pt>
                <c:pt idx="27782">
                  <c:v>-6.1929999999999997E-3</c:v>
                </c:pt>
                <c:pt idx="27783">
                  <c:v>-6.1929999999999997E-3</c:v>
                </c:pt>
                <c:pt idx="27784">
                  <c:v>-6.1869999999999998E-3</c:v>
                </c:pt>
                <c:pt idx="27785">
                  <c:v>-6.1869999999999998E-3</c:v>
                </c:pt>
                <c:pt idx="27786">
                  <c:v>-6.1799999999999997E-3</c:v>
                </c:pt>
                <c:pt idx="27787">
                  <c:v>-6.1799999999999997E-3</c:v>
                </c:pt>
                <c:pt idx="27788">
                  <c:v>-6.1799999999999997E-3</c:v>
                </c:pt>
                <c:pt idx="27789">
                  <c:v>-6.1739999999999998E-3</c:v>
                </c:pt>
                <c:pt idx="27790">
                  <c:v>-6.1739999999999998E-3</c:v>
                </c:pt>
                <c:pt idx="27791">
                  <c:v>-6.1669999999999997E-3</c:v>
                </c:pt>
                <c:pt idx="27792">
                  <c:v>-6.1599999999999997E-3</c:v>
                </c:pt>
                <c:pt idx="27793">
                  <c:v>-6.1599999999999997E-3</c:v>
                </c:pt>
                <c:pt idx="27794">
                  <c:v>-6.1599999999999997E-3</c:v>
                </c:pt>
                <c:pt idx="27795">
                  <c:v>-6.1539999999999997E-3</c:v>
                </c:pt>
                <c:pt idx="27796">
                  <c:v>-6.1539999999999997E-3</c:v>
                </c:pt>
                <c:pt idx="27797">
                  <c:v>-6.1539999999999997E-3</c:v>
                </c:pt>
                <c:pt idx="27798">
                  <c:v>-6.1539999999999997E-3</c:v>
                </c:pt>
                <c:pt idx="27799">
                  <c:v>-6.1539999999999997E-3</c:v>
                </c:pt>
                <c:pt idx="27800">
                  <c:v>-6.1539999999999997E-3</c:v>
                </c:pt>
                <c:pt idx="27801">
                  <c:v>-6.1539999999999997E-3</c:v>
                </c:pt>
                <c:pt idx="27802">
                  <c:v>-6.1599999999999997E-3</c:v>
                </c:pt>
                <c:pt idx="27803">
                  <c:v>-6.1599999999999997E-3</c:v>
                </c:pt>
                <c:pt idx="27804">
                  <c:v>-6.1669999999999997E-3</c:v>
                </c:pt>
                <c:pt idx="27805">
                  <c:v>-6.1669999999999997E-3</c:v>
                </c:pt>
                <c:pt idx="27806">
                  <c:v>-6.1739999999999998E-3</c:v>
                </c:pt>
                <c:pt idx="27807">
                  <c:v>-6.1739999999999998E-3</c:v>
                </c:pt>
                <c:pt idx="27808">
                  <c:v>-6.1799999999999997E-3</c:v>
                </c:pt>
                <c:pt idx="27809">
                  <c:v>-6.1869999999999998E-3</c:v>
                </c:pt>
                <c:pt idx="27810">
                  <c:v>-6.1929999999999997E-3</c:v>
                </c:pt>
                <c:pt idx="27811">
                  <c:v>-6.1929999999999997E-3</c:v>
                </c:pt>
                <c:pt idx="27812">
                  <c:v>-6.1999999999999998E-3</c:v>
                </c:pt>
                <c:pt idx="27813">
                  <c:v>-6.2069999999999998E-3</c:v>
                </c:pt>
                <c:pt idx="27814">
                  <c:v>-6.2069999999999998E-3</c:v>
                </c:pt>
                <c:pt idx="27815">
                  <c:v>-6.2129999999999998E-3</c:v>
                </c:pt>
                <c:pt idx="27816">
                  <c:v>-6.2129999999999998E-3</c:v>
                </c:pt>
                <c:pt idx="27817">
                  <c:v>-6.2129999999999998E-3</c:v>
                </c:pt>
                <c:pt idx="27818">
                  <c:v>-6.2199999999999998E-3</c:v>
                </c:pt>
                <c:pt idx="27819">
                  <c:v>-6.2199999999999998E-3</c:v>
                </c:pt>
                <c:pt idx="27820">
                  <c:v>-6.2199999999999998E-3</c:v>
                </c:pt>
                <c:pt idx="27821">
                  <c:v>-6.2199999999999998E-3</c:v>
                </c:pt>
                <c:pt idx="27822">
                  <c:v>-6.2199999999999998E-3</c:v>
                </c:pt>
                <c:pt idx="27823">
                  <c:v>-6.2199999999999998E-3</c:v>
                </c:pt>
                <c:pt idx="27824">
                  <c:v>-6.2129999999999998E-3</c:v>
                </c:pt>
                <c:pt idx="27825">
                  <c:v>-6.2129999999999998E-3</c:v>
                </c:pt>
                <c:pt idx="27826">
                  <c:v>-6.2129999999999998E-3</c:v>
                </c:pt>
                <c:pt idx="27827">
                  <c:v>-6.2069999999999998E-3</c:v>
                </c:pt>
                <c:pt idx="27828">
                  <c:v>-6.2069999999999998E-3</c:v>
                </c:pt>
                <c:pt idx="27829">
                  <c:v>-6.1999999999999998E-3</c:v>
                </c:pt>
                <c:pt idx="27830">
                  <c:v>-6.1929999999999997E-3</c:v>
                </c:pt>
                <c:pt idx="27831">
                  <c:v>-6.1929999999999997E-3</c:v>
                </c:pt>
                <c:pt idx="27832">
                  <c:v>-6.1869999999999998E-3</c:v>
                </c:pt>
                <c:pt idx="27833">
                  <c:v>-6.1799999999999997E-3</c:v>
                </c:pt>
                <c:pt idx="27834">
                  <c:v>-6.1799999999999997E-3</c:v>
                </c:pt>
                <c:pt idx="27835">
                  <c:v>-6.1739999999999998E-3</c:v>
                </c:pt>
                <c:pt idx="27836">
                  <c:v>-6.1739999999999998E-3</c:v>
                </c:pt>
                <c:pt idx="27837">
                  <c:v>-6.1739999999999998E-3</c:v>
                </c:pt>
                <c:pt idx="27838">
                  <c:v>-6.1669999999999997E-3</c:v>
                </c:pt>
                <c:pt idx="27839">
                  <c:v>-6.1669999999999997E-3</c:v>
                </c:pt>
                <c:pt idx="27840">
                  <c:v>-6.1669999999999997E-3</c:v>
                </c:pt>
                <c:pt idx="27841">
                  <c:v>-6.1669999999999997E-3</c:v>
                </c:pt>
                <c:pt idx="27842">
                  <c:v>-6.1669999999999997E-3</c:v>
                </c:pt>
                <c:pt idx="27843">
                  <c:v>-6.1669999999999997E-3</c:v>
                </c:pt>
                <c:pt idx="27844">
                  <c:v>-6.1669999999999997E-3</c:v>
                </c:pt>
                <c:pt idx="27845">
                  <c:v>-6.1669999999999997E-3</c:v>
                </c:pt>
                <c:pt idx="27846">
                  <c:v>-6.1669999999999997E-3</c:v>
                </c:pt>
                <c:pt idx="27847">
                  <c:v>-6.1669999999999997E-3</c:v>
                </c:pt>
                <c:pt idx="27848">
                  <c:v>-6.1739999999999998E-3</c:v>
                </c:pt>
                <c:pt idx="27849">
                  <c:v>-6.1739999999999998E-3</c:v>
                </c:pt>
                <c:pt idx="27850">
                  <c:v>-6.1739999999999998E-3</c:v>
                </c:pt>
                <c:pt idx="27851">
                  <c:v>-6.1739999999999998E-3</c:v>
                </c:pt>
                <c:pt idx="27852">
                  <c:v>-6.1799999999999997E-3</c:v>
                </c:pt>
                <c:pt idx="27853">
                  <c:v>-6.1799999999999997E-3</c:v>
                </c:pt>
                <c:pt idx="27854">
                  <c:v>-6.1799999999999997E-3</c:v>
                </c:pt>
                <c:pt idx="27855">
                  <c:v>-6.1799999999999997E-3</c:v>
                </c:pt>
                <c:pt idx="27856">
                  <c:v>-6.1799999999999997E-3</c:v>
                </c:pt>
                <c:pt idx="27857">
                  <c:v>-6.1799999999999997E-3</c:v>
                </c:pt>
                <c:pt idx="27858">
                  <c:v>-6.1799999999999997E-3</c:v>
                </c:pt>
                <c:pt idx="27859">
                  <c:v>-6.1799999999999997E-3</c:v>
                </c:pt>
                <c:pt idx="27860">
                  <c:v>-6.1739999999999998E-3</c:v>
                </c:pt>
                <c:pt idx="27861">
                  <c:v>-6.1739999999999998E-3</c:v>
                </c:pt>
                <c:pt idx="27862">
                  <c:v>-6.1739999999999998E-3</c:v>
                </c:pt>
                <c:pt idx="27863">
                  <c:v>-6.1669999999999997E-3</c:v>
                </c:pt>
                <c:pt idx="27864">
                  <c:v>-6.1669999999999997E-3</c:v>
                </c:pt>
                <c:pt idx="27865">
                  <c:v>-6.1599999999999997E-3</c:v>
                </c:pt>
                <c:pt idx="27866">
                  <c:v>-6.1599999999999997E-3</c:v>
                </c:pt>
                <c:pt idx="27867">
                  <c:v>-6.1599999999999997E-3</c:v>
                </c:pt>
                <c:pt idx="27868">
                  <c:v>-6.1539999999999997E-3</c:v>
                </c:pt>
                <c:pt idx="27869">
                  <c:v>-6.1539999999999997E-3</c:v>
                </c:pt>
                <c:pt idx="27870">
                  <c:v>-6.1469999999999997E-3</c:v>
                </c:pt>
                <c:pt idx="27871">
                  <c:v>-6.1469999999999997E-3</c:v>
                </c:pt>
                <c:pt idx="27872">
                  <c:v>-6.1469999999999997E-3</c:v>
                </c:pt>
                <c:pt idx="27873">
                  <c:v>-6.1409999999999998E-3</c:v>
                </c:pt>
                <c:pt idx="27874">
                  <c:v>-6.1409999999999998E-3</c:v>
                </c:pt>
                <c:pt idx="27875">
                  <c:v>-6.1409999999999998E-3</c:v>
                </c:pt>
                <c:pt idx="27876">
                  <c:v>-6.1409999999999998E-3</c:v>
                </c:pt>
                <c:pt idx="27877">
                  <c:v>-6.1409999999999998E-3</c:v>
                </c:pt>
                <c:pt idx="27878">
                  <c:v>-6.1409999999999998E-3</c:v>
                </c:pt>
                <c:pt idx="27879">
                  <c:v>-6.1409999999999998E-3</c:v>
                </c:pt>
                <c:pt idx="27880">
                  <c:v>-6.1409999999999998E-3</c:v>
                </c:pt>
                <c:pt idx="27881">
                  <c:v>-6.1409999999999998E-3</c:v>
                </c:pt>
                <c:pt idx="27882">
                  <c:v>-6.1469999999999997E-3</c:v>
                </c:pt>
                <c:pt idx="27883">
                  <c:v>-6.1469999999999997E-3</c:v>
                </c:pt>
                <c:pt idx="27884">
                  <c:v>-6.1469999999999997E-3</c:v>
                </c:pt>
                <c:pt idx="27885">
                  <c:v>-6.1469999999999997E-3</c:v>
                </c:pt>
                <c:pt idx="27886">
                  <c:v>-6.1539999999999997E-3</c:v>
                </c:pt>
                <c:pt idx="27887">
                  <c:v>-6.1539999999999997E-3</c:v>
                </c:pt>
                <c:pt idx="27888">
                  <c:v>-6.1539999999999997E-3</c:v>
                </c:pt>
                <c:pt idx="27889">
                  <c:v>-6.1539999999999997E-3</c:v>
                </c:pt>
                <c:pt idx="27890">
                  <c:v>-6.1539999999999997E-3</c:v>
                </c:pt>
                <c:pt idx="27891">
                  <c:v>-6.1539999999999997E-3</c:v>
                </c:pt>
                <c:pt idx="27892">
                  <c:v>-6.1539999999999997E-3</c:v>
                </c:pt>
                <c:pt idx="27893">
                  <c:v>-6.1469999999999997E-3</c:v>
                </c:pt>
                <c:pt idx="27894">
                  <c:v>-6.1469999999999997E-3</c:v>
                </c:pt>
                <c:pt idx="27895">
                  <c:v>-6.1469999999999997E-3</c:v>
                </c:pt>
                <c:pt idx="27896">
                  <c:v>-6.1409999999999998E-3</c:v>
                </c:pt>
                <c:pt idx="27897">
                  <c:v>-6.1409999999999998E-3</c:v>
                </c:pt>
                <c:pt idx="27898">
                  <c:v>-6.1339999999999997E-3</c:v>
                </c:pt>
                <c:pt idx="27899">
                  <c:v>-6.1339999999999997E-3</c:v>
                </c:pt>
                <c:pt idx="27900">
                  <c:v>-6.1279999999999998E-3</c:v>
                </c:pt>
                <c:pt idx="27901">
                  <c:v>-6.1209999999999997E-3</c:v>
                </c:pt>
                <c:pt idx="27902">
                  <c:v>-6.1209999999999997E-3</c:v>
                </c:pt>
                <c:pt idx="27903">
                  <c:v>-6.1139999999999996E-3</c:v>
                </c:pt>
                <c:pt idx="27904">
                  <c:v>-6.1139999999999996E-3</c:v>
                </c:pt>
                <c:pt idx="27905">
                  <c:v>-6.1079999999999997E-3</c:v>
                </c:pt>
                <c:pt idx="27906">
                  <c:v>-6.1079999999999997E-3</c:v>
                </c:pt>
                <c:pt idx="27907">
                  <c:v>-6.1009999999999997E-3</c:v>
                </c:pt>
                <c:pt idx="27908">
                  <c:v>-6.1009999999999997E-3</c:v>
                </c:pt>
                <c:pt idx="27909">
                  <c:v>-6.0949999999999997E-3</c:v>
                </c:pt>
                <c:pt idx="27910">
                  <c:v>-6.0949999999999997E-3</c:v>
                </c:pt>
                <c:pt idx="27911">
                  <c:v>-6.0949999999999997E-3</c:v>
                </c:pt>
                <c:pt idx="27912">
                  <c:v>-6.0949999999999997E-3</c:v>
                </c:pt>
                <c:pt idx="27913">
                  <c:v>-6.0949999999999997E-3</c:v>
                </c:pt>
                <c:pt idx="27914">
                  <c:v>-6.0949999999999997E-3</c:v>
                </c:pt>
                <c:pt idx="27915">
                  <c:v>-6.0949999999999997E-3</c:v>
                </c:pt>
                <c:pt idx="27916">
                  <c:v>-6.1009999999999997E-3</c:v>
                </c:pt>
                <c:pt idx="27917">
                  <c:v>-6.1009999999999997E-3</c:v>
                </c:pt>
                <c:pt idx="27918">
                  <c:v>-6.1079999999999997E-3</c:v>
                </c:pt>
                <c:pt idx="27919">
                  <c:v>-6.1079999999999997E-3</c:v>
                </c:pt>
                <c:pt idx="27920">
                  <c:v>-6.1139999999999996E-3</c:v>
                </c:pt>
                <c:pt idx="27921">
                  <c:v>-6.1209999999999997E-3</c:v>
                </c:pt>
                <c:pt idx="27922">
                  <c:v>-6.1209999999999997E-3</c:v>
                </c:pt>
                <c:pt idx="27923">
                  <c:v>-6.1279999999999998E-3</c:v>
                </c:pt>
                <c:pt idx="27924">
                  <c:v>-6.1279999999999998E-3</c:v>
                </c:pt>
                <c:pt idx="27925">
                  <c:v>-6.1339999999999997E-3</c:v>
                </c:pt>
                <c:pt idx="27926">
                  <c:v>-6.1339999999999997E-3</c:v>
                </c:pt>
                <c:pt idx="27927">
                  <c:v>-6.1409999999999998E-3</c:v>
                </c:pt>
                <c:pt idx="27928">
                  <c:v>-6.1409999999999998E-3</c:v>
                </c:pt>
                <c:pt idx="27929">
                  <c:v>-6.1409999999999998E-3</c:v>
                </c:pt>
                <c:pt idx="27930">
                  <c:v>-6.1409999999999998E-3</c:v>
                </c:pt>
                <c:pt idx="27931">
                  <c:v>-6.1409999999999998E-3</c:v>
                </c:pt>
                <c:pt idx="27932">
                  <c:v>-6.1409999999999998E-3</c:v>
                </c:pt>
                <c:pt idx="27933">
                  <c:v>-6.1409999999999998E-3</c:v>
                </c:pt>
                <c:pt idx="27934">
                  <c:v>-6.1409999999999998E-3</c:v>
                </c:pt>
                <c:pt idx="27935">
                  <c:v>-6.1339999999999997E-3</c:v>
                </c:pt>
                <c:pt idx="27936">
                  <c:v>-6.1339999999999997E-3</c:v>
                </c:pt>
                <c:pt idx="27937">
                  <c:v>-6.1279999999999998E-3</c:v>
                </c:pt>
                <c:pt idx="27938">
                  <c:v>-6.1209999999999997E-3</c:v>
                </c:pt>
                <c:pt idx="27939">
                  <c:v>-6.1139999999999996E-3</c:v>
                </c:pt>
                <c:pt idx="27940">
                  <c:v>-6.1139999999999996E-3</c:v>
                </c:pt>
                <c:pt idx="27941">
                  <c:v>-6.1079999999999997E-3</c:v>
                </c:pt>
                <c:pt idx="27942">
                  <c:v>-6.1009999999999997E-3</c:v>
                </c:pt>
                <c:pt idx="27943">
                  <c:v>-6.0949999999999997E-3</c:v>
                </c:pt>
                <c:pt idx="27944">
                  <c:v>-6.0949999999999997E-3</c:v>
                </c:pt>
                <c:pt idx="27945">
                  <c:v>-6.0879999999999997E-3</c:v>
                </c:pt>
                <c:pt idx="27946">
                  <c:v>-6.0809999999999996E-3</c:v>
                </c:pt>
                <c:pt idx="27947">
                  <c:v>-6.0809999999999996E-3</c:v>
                </c:pt>
                <c:pt idx="27948">
                  <c:v>-6.0809999999999996E-3</c:v>
                </c:pt>
                <c:pt idx="27949">
                  <c:v>-6.0749999999999997E-3</c:v>
                </c:pt>
                <c:pt idx="27950">
                  <c:v>-6.0749999999999997E-3</c:v>
                </c:pt>
                <c:pt idx="27951">
                  <c:v>-6.0749999999999997E-3</c:v>
                </c:pt>
                <c:pt idx="27952">
                  <c:v>-6.0749999999999997E-3</c:v>
                </c:pt>
                <c:pt idx="27953">
                  <c:v>-6.0809999999999996E-3</c:v>
                </c:pt>
                <c:pt idx="27954">
                  <c:v>-6.0809999999999996E-3</c:v>
                </c:pt>
                <c:pt idx="27955">
                  <c:v>-6.0879999999999997E-3</c:v>
                </c:pt>
                <c:pt idx="27956">
                  <c:v>-6.0949999999999997E-3</c:v>
                </c:pt>
                <c:pt idx="27957">
                  <c:v>-6.1009999999999997E-3</c:v>
                </c:pt>
                <c:pt idx="27958">
                  <c:v>-6.1009999999999997E-3</c:v>
                </c:pt>
                <c:pt idx="27959">
                  <c:v>-6.1079999999999997E-3</c:v>
                </c:pt>
                <c:pt idx="27960">
                  <c:v>-6.1209999999999997E-3</c:v>
                </c:pt>
                <c:pt idx="27961">
                  <c:v>-6.1279999999999998E-3</c:v>
                </c:pt>
                <c:pt idx="27962">
                  <c:v>-6.1339999999999997E-3</c:v>
                </c:pt>
                <c:pt idx="27963">
                  <c:v>-6.1409999999999998E-3</c:v>
                </c:pt>
                <c:pt idx="27964">
                  <c:v>-6.1469999999999997E-3</c:v>
                </c:pt>
                <c:pt idx="27965">
                  <c:v>-6.1539999999999997E-3</c:v>
                </c:pt>
                <c:pt idx="27966">
                  <c:v>-6.1599999999999997E-3</c:v>
                </c:pt>
                <c:pt idx="27967">
                  <c:v>-6.1669999999999997E-3</c:v>
                </c:pt>
                <c:pt idx="27968">
                  <c:v>-6.1739999999999998E-3</c:v>
                </c:pt>
                <c:pt idx="27969">
                  <c:v>-6.1739999999999998E-3</c:v>
                </c:pt>
                <c:pt idx="27970">
                  <c:v>-6.1799999999999997E-3</c:v>
                </c:pt>
                <c:pt idx="27971">
                  <c:v>-6.1799999999999997E-3</c:v>
                </c:pt>
                <c:pt idx="27972">
                  <c:v>-6.1799999999999997E-3</c:v>
                </c:pt>
                <c:pt idx="27973">
                  <c:v>-6.1799999999999997E-3</c:v>
                </c:pt>
                <c:pt idx="27974">
                  <c:v>-6.1799999999999997E-3</c:v>
                </c:pt>
                <c:pt idx="27975">
                  <c:v>-6.1739999999999998E-3</c:v>
                </c:pt>
                <c:pt idx="27976">
                  <c:v>-6.1739999999999998E-3</c:v>
                </c:pt>
                <c:pt idx="27977">
                  <c:v>-6.1669999999999997E-3</c:v>
                </c:pt>
                <c:pt idx="27978">
                  <c:v>-6.1599999999999997E-3</c:v>
                </c:pt>
                <c:pt idx="27979">
                  <c:v>-6.1539999999999997E-3</c:v>
                </c:pt>
                <c:pt idx="27980">
                  <c:v>-6.1469999999999997E-3</c:v>
                </c:pt>
                <c:pt idx="27981">
                  <c:v>-6.1339999999999997E-3</c:v>
                </c:pt>
                <c:pt idx="27982">
                  <c:v>-6.1279999999999998E-3</c:v>
                </c:pt>
                <c:pt idx="27983">
                  <c:v>-6.1209999999999997E-3</c:v>
                </c:pt>
                <c:pt idx="27984">
                  <c:v>-6.1079999999999997E-3</c:v>
                </c:pt>
                <c:pt idx="27985">
                  <c:v>-6.1009999999999997E-3</c:v>
                </c:pt>
                <c:pt idx="27986">
                  <c:v>-6.0879999999999997E-3</c:v>
                </c:pt>
                <c:pt idx="27987">
                  <c:v>-6.0809999999999996E-3</c:v>
                </c:pt>
                <c:pt idx="27988">
                  <c:v>-6.0749999999999997E-3</c:v>
                </c:pt>
                <c:pt idx="27989">
                  <c:v>-6.0619999999999997E-3</c:v>
                </c:pt>
                <c:pt idx="27990">
                  <c:v>-6.0549999999999996E-3</c:v>
                </c:pt>
                <c:pt idx="27991">
                  <c:v>-6.0489999999999997E-3</c:v>
                </c:pt>
                <c:pt idx="27992">
                  <c:v>-6.0419999999999996E-3</c:v>
                </c:pt>
                <c:pt idx="27993">
                  <c:v>-6.0350000000000004E-3</c:v>
                </c:pt>
                <c:pt idx="27994">
                  <c:v>-6.0289999999999996E-3</c:v>
                </c:pt>
                <c:pt idx="27995">
                  <c:v>-6.0289999999999996E-3</c:v>
                </c:pt>
                <c:pt idx="27996">
                  <c:v>-6.0289999999999996E-3</c:v>
                </c:pt>
                <c:pt idx="27997">
                  <c:v>-6.0219999999999996E-3</c:v>
                </c:pt>
                <c:pt idx="27998">
                  <c:v>-6.0219999999999996E-3</c:v>
                </c:pt>
                <c:pt idx="27999">
                  <c:v>-6.0289999999999996E-3</c:v>
                </c:pt>
                <c:pt idx="28000">
                  <c:v>-6.0289999999999996E-3</c:v>
                </c:pt>
                <c:pt idx="28001">
                  <c:v>-6.0289999999999996E-3</c:v>
                </c:pt>
                <c:pt idx="28002">
                  <c:v>-6.0350000000000004E-3</c:v>
                </c:pt>
                <c:pt idx="28003">
                  <c:v>-6.0419999999999996E-3</c:v>
                </c:pt>
                <c:pt idx="28004">
                  <c:v>-6.0419999999999996E-3</c:v>
                </c:pt>
                <c:pt idx="28005">
                  <c:v>-6.0489999999999997E-3</c:v>
                </c:pt>
                <c:pt idx="28006">
                  <c:v>-6.0549999999999996E-3</c:v>
                </c:pt>
                <c:pt idx="28007">
                  <c:v>-6.0619999999999997E-3</c:v>
                </c:pt>
                <c:pt idx="28008">
                  <c:v>-6.0679999999999996E-3</c:v>
                </c:pt>
                <c:pt idx="28009">
                  <c:v>-6.0749999999999997E-3</c:v>
                </c:pt>
                <c:pt idx="28010">
                  <c:v>-6.0749999999999997E-3</c:v>
                </c:pt>
                <c:pt idx="28011">
                  <c:v>-6.0809999999999996E-3</c:v>
                </c:pt>
                <c:pt idx="28012">
                  <c:v>-6.0879999999999997E-3</c:v>
                </c:pt>
                <c:pt idx="28013">
                  <c:v>-6.0879999999999997E-3</c:v>
                </c:pt>
                <c:pt idx="28014">
                  <c:v>-6.0949999999999997E-3</c:v>
                </c:pt>
                <c:pt idx="28015">
                  <c:v>-6.0949999999999997E-3</c:v>
                </c:pt>
                <c:pt idx="28016">
                  <c:v>-6.0949999999999997E-3</c:v>
                </c:pt>
                <c:pt idx="28017">
                  <c:v>-6.0949999999999997E-3</c:v>
                </c:pt>
                <c:pt idx="28018">
                  <c:v>-6.0949999999999997E-3</c:v>
                </c:pt>
                <c:pt idx="28019">
                  <c:v>-6.0949999999999997E-3</c:v>
                </c:pt>
                <c:pt idx="28020">
                  <c:v>-6.0879999999999997E-3</c:v>
                </c:pt>
                <c:pt idx="28021">
                  <c:v>-6.0879999999999997E-3</c:v>
                </c:pt>
                <c:pt idx="28022">
                  <c:v>-6.0809999999999996E-3</c:v>
                </c:pt>
                <c:pt idx="28023">
                  <c:v>-6.0749999999999997E-3</c:v>
                </c:pt>
                <c:pt idx="28024">
                  <c:v>-6.0679999999999996E-3</c:v>
                </c:pt>
                <c:pt idx="28025">
                  <c:v>-6.0619999999999997E-3</c:v>
                </c:pt>
                <c:pt idx="28026">
                  <c:v>-6.0549999999999996E-3</c:v>
                </c:pt>
                <c:pt idx="28027">
                  <c:v>-6.0489999999999997E-3</c:v>
                </c:pt>
                <c:pt idx="28028">
                  <c:v>-6.0419999999999996E-3</c:v>
                </c:pt>
                <c:pt idx="28029">
                  <c:v>-6.0289999999999996E-3</c:v>
                </c:pt>
                <c:pt idx="28030">
                  <c:v>-6.0219999999999996E-3</c:v>
                </c:pt>
                <c:pt idx="28031">
                  <c:v>-6.0159999999999996E-3</c:v>
                </c:pt>
                <c:pt idx="28032">
                  <c:v>-6.0089999999999996E-3</c:v>
                </c:pt>
                <c:pt idx="28033">
                  <c:v>-6.0020000000000004E-3</c:v>
                </c:pt>
                <c:pt idx="28034">
                  <c:v>-6.0020000000000004E-3</c:v>
                </c:pt>
                <c:pt idx="28035">
                  <c:v>-5.9959999999999996E-3</c:v>
                </c:pt>
                <c:pt idx="28036">
                  <c:v>-5.9959999999999996E-3</c:v>
                </c:pt>
                <c:pt idx="28037">
                  <c:v>-5.9890000000000004E-3</c:v>
                </c:pt>
                <c:pt idx="28038">
                  <c:v>-5.9890000000000004E-3</c:v>
                </c:pt>
                <c:pt idx="28039">
                  <c:v>-5.9959999999999996E-3</c:v>
                </c:pt>
                <c:pt idx="28040">
                  <c:v>-5.9959999999999996E-3</c:v>
                </c:pt>
                <c:pt idx="28041">
                  <c:v>-5.9959999999999996E-3</c:v>
                </c:pt>
                <c:pt idx="28042">
                  <c:v>-6.0020000000000004E-3</c:v>
                </c:pt>
                <c:pt idx="28043">
                  <c:v>-6.0089999999999996E-3</c:v>
                </c:pt>
                <c:pt idx="28044">
                  <c:v>-6.0159999999999996E-3</c:v>
                </c:pt>
                <c:pt idx="28045">
                  <c:v>-6.0219999999999996E-3</c:v>
                </c:pt>
                <c:pt idx="28046">
                  <c:v>-6.0350000000000004E-3</c:v>
                </c:pt>
                <c:pt idx="28047">
                  <c:v>-6.0419999999999996E-3</c:v>
                </c:pt>
                <c:pt idx="28048">
                  <c:v>-6.0489999999999997E-3</c:v>
                </c:pt>
                <c:pt idx="28049">
                  <c:v>-6.0619999999999997E-3</c:v>
                </c:pt>
                <c:pt idx="28050">
                  <c:v>-6.0679999999999996E-3</c:v>
                </c:pt>
                <c:pt idx="28051">
                  <c:v>-6.0809999999999996E-3</c:v>
                </c:pt>
                <c:pt idx="28052">
                  <c:v>-6.0879999999999997E-3</c:v>
                </c:pt>
                <c:pt idx="28053">
                  <c:v>-6.0949999999999997E-3</c:v>
                </c:pt>
                <c:pt idx="28054">
                  <c:v>-6.1009999999999997E-3</c:v>
                </c:pt>
                <c:pt idx="28055">
                  <c:v>-6.1079999999999997E-3</c:v>
                </c:pt>
                <c:pt idx="28056">
                  <c:v>-6.1139999999999996E-3</c:v>
                </c:pt>
                <c:pt idx="28057">
                  <c:v>-6.1139999999999996E-3</c:v>
                </c:pt>
                <c:pt idx="28058">
                  <c:v>-6.1139999999999996E-3</c:v>
                </c:pt>
                <c:pt idx="28059">
                  <c:v>-6.1209999999999997E-3</c:v>
                </c:pt>
                <c:pt idx="28060">
                  <c:v>-6.1139999999999996E-3</c:v>
                </c:pt>
                <c:pt idx="28061">
                  <c:v>-6.1139999999999996E-3</c:v>
                </c:pt>
                <c:pt idx="28062">
                  <c:v>-6.1139999999999996E-3</c:v>
                </c:pt>
                <c:pt idx="28063">
                  <c:v>-6.1079999999999997E-3</c:v>
                </c:pt>
                <c:pt idx="28064">
                  <c:v>-6.1009999999999997E-3</c:v>
                </c:pt>
                <c:pt idx="28065">
                  <c:v>-6.0949999999999997E-3</c:v>
                </c:pt>
                <c:pt idx="28066">
                  <c:v>-6.0879999999999997E-3</c:v>
                </c:pt>
                <c:pt idx="28067">
                  <c:v>-6.0749999999999997E-3</c:v>
                </c:pt>
                <c:pt idx="28068">
                  <c:v>-6.0679999999999996E-3</c:v>
                </c:pt>
                <c:pt idx="28069">
                  <c:v>-6.0619999999999997E-3</c:v>
                </c:pt>
                <c:pt idx="28070">
                  <c:v>-6.0489999999999997E-3</c:v>
                </c:pt>
                <c:pt idx="28071">
                  <c:v>-6.0419999999999996E-3</c:v>
                </c:pt>
                <c:pt idx="28072">
                  <c:v>-6.0289999999999996E-3</c:v>
                </c:pt>
                <c:pt idx="28073">
                  <c:v>-6.0219999999999996E-3</c:v>
                </c:pt>
                <c:pt idx="28074">
                  <c:v>-6.0159999999999996E-3</c:v>
                </c:pt>
                <c:pt idx="28075">
                  <c:v>-6.0089999999999996E-3</c:v>
                </c:pt>
                <c:pt idx="28076">
                  <c:v>-6.0020000000000004E-3</c:v>
                </c:pt>
                <c:pt idx="28077">
                  <c:v>-5.9959999999999996E-3</c:v>
                </c:pt>
                <c:pt idx="28078">
                  <c:v>-5.9959999999999996E-3</c:v>
                </c:pt>
                <c:pt idx="28079">
                  <c:v>-5.9959999999999996E-3</c:v>
                </c:pt>
                <c:pt idx="28080">
                  <c:v>-5.9890000000000004E-3</c:v>
                </c:pt>
                <c:pt idx="28081">
                  <c:v>-5.9959999999999996E-3</c:v>
                </c:pt>
                <c:pt idx="28082">
                  <c:v>-5.9959999999999996E-3</c:v>
                </c:pt>
                <c:pt idx="28083">
                  <c:v>-5.9959999999999996E-3</c:v>
                </c:pt>
                <c:pt idx="28084">
                  <c:v>-6.0020000000000004E-3</c:v>
                </c:pt>
                <c:pt idx="28085">
                  <c:v>-6.0089999999999996E-3</c:v>
                </c:pt>
                <c:pt idx="28086">
                  <c:v>-6.0159999999999996E-3</c:v>
                </c:pt>
                <c:pt idx="28087">
                  <c:v>-6.0219999999999996E-3</c:v>
                </c:pt>
                <c:pt idx="28088">
                  <c:v>-6.0289999999999996E-3</c:v>
                </c:pt>
                <c:pt idx="28089">
                  <c:v>-6.0350000000000004E-3</c:v>
                </c:pt>
                <c:pt idx="28090">
                  <c:v>-6.0419999999999996E-3</c:v>
                </c:pt>
                <c:pt idx="28091">
                  <c:v>-6.0549999999999996E-3</c:v>
                </c:pt>
                <c:pt idx="28092">
                  <c:v>-6.0619999999999997E-3</c:v>
                </c:pt>
                <c:pt idx="28093">
                  <c:v>-6.0679999999999996E-3</c:v>
                </c:pt>
                <c:pt idx="28094">
                  <c:v>-6.0749999999999997E-3</c:v>
                </c:pt>
                <c:pt idx="28095">
                  <c:v>-6.0749999999999997E-3</c:v>
                </c:pt>
                <c:pt idx="28096">
                  <c:v>-6.0809999999999996E-3</c:v>
                </c:pt>
                <c:pt idx="28097">
                  <c:v>-6.0879999999999997E-3</c:v>
                </c:pt>
                <c:pt idx="28098">
                  <c:v>-6.0879999999999997E-3</c:v>
                </c:pt>
                <c:pt idx="28099">
                  <c:v>-6.0879999999999997E-3</c:v>
                </c:pt>
                <c:pt idx="28100">
                  <c:v>-6.0879999999999997E-3</c:v>
                </c:pt>
                <c:pt idx="28101">
                  <c:v>-6.0879999999999997E-3</c:v>
                </c:pt>
                <c:pt idx="28102">
                  <c:v>-6.0809999999999996E-3</c:v>
                </c:pt>
                <c:pt idx="28103">
                  <c:v>-6.0809999999999996E-3</c:v>
                </c:pt>
                <c:pt idx="28104">
                  <c:v>-6.0749999999999997E-3</c:v>
                </c:pt>
                <c:pt idx="28105">
                  <c:v>-6.0679999999999996E-3</c:v>
                </c:pt>
                <c:pt idx="28106">
                  <c:v>-6.0619999999999997E-3</c:v>
                </c:pt>
                <c:pt idx="28107">
                  <c:v>-6.0549999999999996E-3</c:v>
                </c:pt>
                <c:pt idx="28108">
                  <c:v>-6.0489999999999997E-3</c:v>
                </c:pt>
                <c:pt idx="28109">
                  <c:v>-6.0350000000000004E-3</c:v>
                </c:pt>
                <c:pt idx="28110">
                  <c:v>-6.0289999999999996E-3</c:v>
                </c:pt>
                <c:pt idx="28111">
                  <c:v>-6.0159999999999996E-3</c:v>
                </c:pt>
                <c:pt idx="28112">
                  <c:v>-6.0089999999999996E-3</c:v>
                </c:pt>
                <c:pt idx="28113">
                  <c:v>-5.9959999999999996E-3</c:v>
                </c:pt>
                <c:pt idx="28114">
                  <c:v>-5.9890000000000004E-3</c:v>
                </c:pt>
                <c:pt idx="28115">
                  <c:v>-5.9829999999999996E-3</c:v>
                </c:pt>
                <c:pt idx="28116">
                  <c:v>-5.9690000000000003E-3</c:v>
                </c:pt>
                <c:pt idx="28117">
                  <c:v>-5.9630000000000004E-3</c:v>
                </c:pt>
                <c:pt idx="28118">
                  <c:v>-5.9560000000000004E-3</c:v>
                </c:pt>
                <c:pt idx="28119">
                  <c:v>-5.9500000000000004E-3</c:v>
                </c:pt>
                <c:pt idx="28120">
                  <c:v>-5.9430000000000004E-3</c:v>
                </c:pt>
                <c:pt idx="28121">
                  <c:v>-5.9430000000000004E-3</c:v>
                </c:pt>
                <c:pt idx="28122">
                  <c:v>-5.9369999999999996E-3</c:v>
                </c:pt>
                <c:pt idx="28123">
                  <c:v>-5.9369999999999996E-3</c:v>
                </c:pt>
                <c:pt idx="28124">
                  <c:v>-5.9300000000000004E-3</c:v>
                </c:pt>
                <c:pt idx="28125">
                  <c:v>-5.9300000000000004E-3</c:v>
                </c:pt>
                <c:pt idx="28126">
                  <c:v>-5.9300000000000004E-3</c:v>
                </c:pt>
                <c:pt idx="28127">
                  <c:v>-5.9300000000000004E-3</c:v>
                </c:pt>
                <c:pt idx="28128">
                  <c:v>-5.9300000000000004E-3</c:v>
                </c:pt>
                <c:pt idx="28129">
                  <c:v>-5.9369999999999996E-3</c:v>
                </c:pt>
                <c:pt idx="28130">
                  <c:v>-5.9369999999999996E-3</c:v>
                </c:pt>
                <c:pt idx="28131">
                  <c:v>-5.9369999999999996E-3</c:v>
                </c:pt>
                <c:pt idx="28132">
                  <c:v>-5.9430000000000004E-3</c:v>
                </c:pt>
                <c:pt idx="28133">
                  <c:v>-5.9500000000000004E-3</c:v>
                </c:pt>
                <c:pt idx="28134">
                  <c:v>-5.9500000000000004E-3</c:v>
                </c:pt>
                <c:pt idx="28135">
                  <c:v>-5.9560000000000004E-3</c:v>
                </c:pt>
                <c:pt idx="28136">
                  <c:v>-5.9630000000000004E-3</c:v>
                </c:pt>
                <c:pt idx="28137">
                  <c:v>-5.9690000000000003E-3</c:v>
                </c:pt>
                <c:pt idx="28138">
                  <c:v>-5.9690000000000003E-3</c:v>
                </c:pt>
                <c:pt idx="28139">
                  <c:v>-5.9760000000000004E-3</c:v>
                </c:pt>
                <c:pt idx="28140">
                  <c:v>-5.9829999999999996E-3</c:v>
                </c:pt>
                <c:pt idx="28141">
                  <c:v>-5.9890000000000004E-3</c:v>
                </c:pt>
                <c:pt idx="28142">
                  <c:v>-5.9959999999999996E-3</c:v>
                </c:pt>
                <c:pt idx="28143">
                  <c:v>-6.0020000000000004E-3</c:v>
                </c:pt>
                <c:pt idx="28144">
                  <c:v>-6.0020000000000004E-3</c:v>
                </c:pt>
                <c:pt idx="28145">
                  <c:v>-6.0089999999999996E-3</c:v>
                </c:pt>
                <c:pt idx="28146">
                  <c:v>-6.0159999999999996E-3</c:v>
                </c:pt>
                <c:pt idx="28147">
                  <c:v>-6.0159999999999996E-3</c:v>
                </c:pt>
                <c:pt idx="28148">
                  <c:v>-6.0219999999999996E-3</c:v>
                </c:pt>
                <c:pt idx="28149">
                  <c:v>-6.0289999999999996E-3</c:v>
                </c:pt>
                <c:pt idx="28150">
                  <c:v>-6.0289999999999996E-3</c:v>
                </c:pt>
                <c:pt idx="28151">
                  <c:v>-6.0289999999999996E-3</c:v>
                </c:pt>
                <c:pt idx="28152">
                  <c:v>-6.0350000000000004E-3</c:v>
                </c:pt>
                <c:pt idx="28153">
                  <c:v>-6.0350000000000004E-3</c:v>
                </c:pt>
                <c:pt idx="28154">
                  <c:v>-6.0350000000000004E-3</c:v>
                </c:pt>
                <c:pt idx="28155">
                  <c:v>-6.0350000000000004E-3</c:v>
                </c:pt>
                <c:pt idx="28156">
                  <c:v>-6.0350000000000004E-3</c:v>
                </c:pt>
                <c:pt idx="28157">
                  <c:v>-6.0350000000000004E-3</c:v>
                </c:pt>
                <c:pt idx="28158">
                  <c:v>-6.0350000000000004E-3</c:v>
                </c:pt>
                <c:pt idx="28159">
                  <c:v>-6.0350000000000004E-3</c:v>
                </c:pt>
                <c:pt idx="28160">
                  <c:v>-6.0350000000000004E-3</c:v>
                </c:pt>
                <c:pt idx="28161">
                  <c:v>-6.0289999999999996E-3</c:v>
                </c:pt>
                <c:pt idx="28162">
                  <c:v>-6.0289999999999996E-3</c:v>
                </c:pt>
                <c:pt idx="28163">
                  <c:v>-6.0289999999999996E-3</c:v>
                </c:pt>
                <c:pt idx="28164">
                  <c:v>-6.0289999999999996E-3</c:v>
                </c:pt>
                <c:pt idx="28165">
                  <c:v>-6.0219999999999996E-3</c:v>
                </c:pt>
                <c:pt idx="28166">
                  <c:v>-6.0219999999999996E-3</c:v>
                </c:pt>
                <c:pt idx="28167">
                  <c:v>-6.0219999999999996E-3</c:v>
                </c:pt>
                <c:pt idx="28168">
                  <c:v>-6.0219999999999996E-3</c:v>
                </c:pt>
                <c:pt idx="28169">
                  <c:v>-6.0159999999999996E-3</c:v>
                </c:pt>
                <c:pt idx="28170">
                  <c:v>-6.0159999999999996E-3</c:v>
                </c:pt>
                <c:pt idx="28171">
                  <c:v>-6.0159999999999996E-3</c:v>
                </c:pt>
                <c:pt idx="28172">
                  <c:v>-6.0159999999999996E-3</c:v>
                </c:pt>
                <c:pt idx="28173">
                  <c:v>-6.0159999999999996E-3</c:v>
                </c:pt>
                <c:pt idx="28174">
                  <c:v>-6.0159999999999996E-3</c:v>
                </c:pt>
                <c:pt idx="28175">
                  <c:v>-6.0159999999999996E-3</c:v>
                </c:pt>
                <c:pt idx="28176">
                  <c:v>-6.0159999999999996E-3</c:v>
                </c:pt>
                <c:pt idx="28177">
                  <c:v>-6.0159999999999996E-3</c:v>
                </c:pt>
                <c:pt idx="28178">
                  <c:v>-6.0219999999999996E-3</c:v>
                </c:pt>
                <c:pt idx="28179">
                  <c:v>-6.0219999999999996E-3</c:v>
                </c:pt>
                <c:pt idx="28180">
                  <c:v>-6.0219999999999996E-3</c:v>
                </c:pt>
                <c:pt idx="28181">
                  <c:v>-6.0289999999999996E-3</c:v>
                </c:pt>
                <c:pt idx="28182">
                  <c:v>-6.0289999999999996E-3</c:v>
                </c:pt>
                <c:pt idx="28183">
                  <c:v>-6.0289999999999996E-3</c:v>
                </c:pt>
                <c:pt idx="28184">
                  <c:v>-6.0350000000000004E-3</c:v>
                </c:pt>
                <c:pt idx="28185">
                  <c:v>-6.0350000000000004E-3</c:v>
                </c:pt>
                <c:pt idx="28186">
                  <c:v>-6.0350000000000004E-3</c:v>
                </c:pt>
                <c:pt idx="28187">
                  <c:v>-6.0350000000000004E-3</c:v>
                </c:pt>
                <c:pt idx="28188">
                  <c:v>-6.0350000000000004E-3</c:v>
                </c:pt>
                <c:pt idx="28189">
                  <c:v>-6.0350000000000004E-3</c:v>
                </c:pt>
                <c:pt idx="28190">
                  <c:v>-6.0350000000000004E-3</c:v>
                </c:pt>
                <c:pt idx="28191">
                  <c:v>-6.0350000000000004E-3</c:v>
                </c:pt>
                <c:pt idx="28192">
                  <c:v>-6.0350000000000004E-3</c:v>
                </c:pt>
                <c:pt idx="28193">
                  <c:v>-6.0350000000000004E-3</c:v>
                </c:pt>
                <c:pt idx="28194">
                  <c:v>-6.0289999999999996E-3</c:v>
                </c:pt>
                <c:pt idx="28195">
                  <c:v>-6.0289999999999996E-3</c:v>
                </c:pt>
                <c:pt idx="28196">
                  <c:v>-6.0219999999999996E-3</c:v>
                </c:pt>
                <c:pt idx="28197">
                  <c:v>-6.0159999999999996E-3</c:v>
                </c:pt>
                <c:pt idx="28198">
                  <c:v>-6.0089999999999996E-3</c:v>
                </c:pt>
                <c:pt idx="28199">
                  <c:v>-6.0020000000000004E-3</c:v>
                </c:pt>
                <c:pt idx="28200">
                  <c:v>-6.0020000000000004E-3</c:v>
                </c:pt>
                <c:pt idx="28201">
                  <c:v>-5.9890000000000004E-3</c:v>
                </c:pt>
                <c:pt idx="28202">
                  <c:v>-5.9829999999999996E-3</c:v>
                </c:pt>
                <c:pt idx="28203">
                  <c:v>-5.9760000000000004E-3</c:v>
                </c:pt>
                <c:pt idx="28204">
                  <c:v>-5.9760000000000004E-3</c:v>
                </c:pt>
                <c:pt idx="28205">
                  <c:v>-5.9630000000000004E-3</c:v>
                </c:pt>
                <c:pt idx="28206">
                  <c:v>-5.9630000000000004E-3</c:v>
                </c:pt>
                <c:pt idx="28207">
                  <c:v>-5.9560000000000004E-3</c:v>
                </c:pt>
                <c:pt idx="28208">
                  <c:v>-5.9500000000000004E-3</c:v>
                </c:pt>
                <c:pt idx="28209">
                  <c:v>-5.9430000000000004E-3</c:v>
                </c:pt>
                <c:pt idx="28210">
                  <c:v>-5.9430000000000004E-3</c:v>
                </c:pt>
                <c:pt idx="28211">
                  <c:v>-5.9369999999999996E-3</c:v>
                </c:pt>
                <c:pt idx="28212">
                  <c:v>-5.9369999999999996E-3</c:v>
                </c:pt>
                <c:pt idx="28213">
                  <c:v>-5.9300000000000004E-3</c:v>
                </c:pt>
                <c:pt idx="28214">
                  <c:v>-5.9300000000000004E-3</c:v>
                </c:pt>
                <c:pt idx="28215">
                  <c:v>-5.9300000000000004E-3</c:v>
                </c:pt>
                <c:pt idx="28216">
                  <c:v>-5.9300000000000004E-3</c:v>
                </c:pt>
                <c:pt idx="28217">
                  <c:v>-5.9230000000000003E-3</c:v>
                </c:pt>
                <c:pt idx="28218">
                  <c:v>-5.9300000000000004E-3</c:v>
                </c:pt>
                <c:pt idx="28219">
                  <c:v>-5.9300000000000004E-3</c:v>
                </c:pt>
                <c:pt idx="28220">
                  <c:v>-5.9300000000000004E-3</c:v>
                </c:pt>
                <c:pt idx="28221">
                  <c:v>-5.9300000000000004E-3</c:v>
                </c:pt>
                <c:pt idx="28222">
                  <c:v>-5.9369999999999996E-3</c:v>
                </c:pt>
                <c:pt idx="28223">
                  <c:v>-5.9369999999999996E-3</c:v>
                </c:pt>
                <c:pt idx="28224">
                  <c:v>-5.9369999999999996E-3</c:v>
                </c:pt>
                <c:pt idx="28225">
                  <c:v>-5.9430000000000004E-3</c:v>
                </c:pt>
                <c:pt idx="28226">
                  <c:v>-5.9430000000000004E-3</c:v>
                </c:pt>
                <c:pt idx="28227">
                  <c:v>-5.9430000000000004E-3</c:v>
                </c:pt>
                <c:pt idx="28228">
                  <c:v>-5.9500000000000004E-3</c:v>
                </c:pt>
                <c:pt idx="28229">
                  <c:v>-5.9500000000000004E-3</c:v>
                </c:pt>
                <c:pt idx="28230">
                  <c:v>-5.9500000000000004E-3</c:v>
                </c:pt>
                <c:pt idx="28231">
                  <c:v>-5.9560000000000004E-3</c:v>
                </c:pt>
                <c:pt idx="28232">
                  <c:v>-5.9560000000000004E-3</c:v>
                </c:pt>
                <c:pt idx="28233">
                  <c:v>-5.9560000000000004E-3</c:v>
                </c:pt>
                <c:pt idx="28234">
                  <c:v>-5.9560000000000004E-3</c:v>
                </c:pt>
                <c:pt idx="28235">
                  <c:v>-5.9560000000000004E-3</c:v>
                </c:pt>
                <c:pt idx="28236">
                  <c:v>-5.9560000000000004E-3</c:v>
                </c:pt>
                <c:pt idx="28237">
                  <c:v>-5.9560000000000004E-3</c:v>
                </c:pt>
                <c:pt idx="28238">
                  <c:v>-5.9560000000000004E-3</c:v>
                </c:pt>
                <c:pt idx="28239">
                  <c:v>-5.9560000000000004E-3</c:v>
                </c:pt>
                <c:pt idx="28240">
                  <c:v>-5.9560000000000004E-3</c:v>
                </c:pt>
                <c:pt idx="28241">
                  <c:v>-5.9560000000000004E-3</c:v>
                </c:pt>
                <c:pt idx="28242">
                  <c:v>-5.9560000000000004E-3</c:v>
                </c:pt>
                <c:pt idx="28243">
                  <c:v>-5.9560000000000004E-3</c:v>
                </c:pt>
                <c:pt idx="28244">
                  <c:v>-5.9560000000000004E-3</c:v>
                </c:pt>
                <c:pt idx="28245">
                  <c:v>-5.9560000000000004E-3</c:v>
                </c:pt>
                <c:pt idx="28246">
                  <c:v>-5.9560000000000004E-3</c:v>
                </c:pt>
                <c:pt idx="28247">
                  <c:v>-5.9560000000000004E-3</c:v>
                </c:pt>
                <c:pt idx="28248">
                  <c:v>-5.9560000000000004E-3</c:v>
                </c:pt>
                <c:pt idx="28249">
                  <c:v>-5.9560000000000004E-3</c:v>
                </c:pt>
                <c:pt idx="28250">
                  <c:v>-5.9560000000000004E-3</c:v>
                </c:pt>
                <c:pt idx="28251">
                  <c:v>-5.9560000000000004E-3</c:v>
                </c:pt>
                <c:pt idx="28252">
                  <c:v>-5.9630000000000004E-3</c:v>
                </c:pt>
                <c:pt idx="28253">
                  <c:v>-5.9630000000000004E-3</c:v>
                </c:pt>
                <c:pt idx="28254">
                  <c:v>-5.9630000000000004E-3</c:v>
                </c:pt>
                <c:pt idx="28255">
                  <c:v>-5.9630000000000004E-3</c:v>
                </c:pt>
                <c:pt idx="28256">
                  <c:v>-5.9630000000000004E-3</c:v>
                </c:pt>
                <c:pt idx="28257">
                  <c:v>-5.9630000000000004E-3</c:v>
                </c:pt>
                <c:pt idx="28258">
                  <c:v>-5.9630000000000004E-3</c:v>
                </c:pt>
                <c:pt idx="28259">
                  <c:v>-5.9630000000000004E-3</c:v>
                </c:pt>
                <c:pt idx="28260">
                  <c:v>-5.9630000000000004E-3</c:v>
                </c:pt>
                <c:pt idx="28261">
                  <c:v>-5.9630000000000004E-3</c:v>
                </c:pt>
                <c:pt idx="28262">
                  <c:v>-5.9690000000000003E-3</c:v>
                </c:pt>
                <c:pt idx="28263">
                  <c:v>-5.9690000000000003E-3</c:v>
                </c:pt>
                <c:pt idx="28264">
                  <c:v>-5.9690000000000003E-3</c:v>
                </c:pt>
                <c:pt idx="28265">
                  <c:v>-5.9690000000000003E-3</c:v>
                </c:pt>
                <c:pt idx="28266">
                  <c:v>-5.9690000000000003E-3</c:v>
                </c:pt>
                <c:pt idx="28267">
                  <c:v>-5.9690000000000003E-3</c:v>
                </c:pt>
                <c:pt idx="28268">
                  <c:v>-5.9690000000000003E-3</c:v>
                </c:pt>
                <c:pt idx="28269">
                  <c:v>-5.9690000000000003E-3</c:v>
                </c:pt>
                <c:pt idx="28270">
                  <c:v>-5.9690000000000003E-3</c:v>
                </c:pt>
                <c:pt idx="28271">
                  <c:v>-5.9690000000000003E-3</c:v>
                </c:pt>
                <c:pt idx="28272">
                  <c:v>-5.9690000000000003E-3</c:v>
                </c:pt>
                <c:pt idx="28273">
                  <c:v>-5.9690000000000003E-3</c:v>
                </c:pt>
                <c:pt idx="28274">
                  <c:v>-5.9690000000000003E-3</c:v>
                </c:pt>
                <c:pt idx="28275">
                  <c:v>-5.9690000000000003E-3</c:v>
                </c:pt>
                <c:pt idx="28276">
                  <c:v>-5.9690000000000003E-3</c:v>
                </c:pt>
                <c:pt idx="28277">
                  <c:v>-5.9690000000000003E-3</c:v>
                </c:pt>
                <c:pt idx="28278">
                  <c:v>-5.9690000000000003E-3</c:v>
                </c:pt>
                <c:pt idx="28279">
                  <c:v>-5.9690000000000003E-3</c:v>
                </c:pt>
                <c:pt idx="28280">
                  <c:v>-5.9690000000000003E-3</c:v>
                </c:pt>
                <c:pt idx="28281">
                  <c:v>-5.9690000000000003E-3</c:v>
                </c:pt>
                <c:pt idx="28282">
                  <c:v>-5.9690000000000003E-3</c:v>
                </c:pt>
                <c:pt idx="28283">
                  <c:v>-5.9690000000000003E-3</c:v>
                </c:pt>
                <c:pt idx="28284">
                  <c:v>-5.9760000000000004E-3</c:v>
                </c:pt>
                <c:pt idx="28285">
                  <c:v>-5.9760000000000004E-3</c:v>
                </c:pt>
                <c:pt idx="28286">
                  <c:v>-5.9760000000000004E-3</c:v>
                </c:pt>
                <c:pt idx="28287">
                  <c:v>-5.9760000000000004E-3</c:v>
                </c:pt>
                <c:pt idx="28288">
                  <c:v>-5.9760000000000004E-3</c:v>
                </c:pt>
                <c:pt idx="28289">
                  <c:v>-5.9829999999999996E-3</c:v>
                </c:pt>
                <c:pt idx="28290">
                  <c:v>-5.9829999999999996E-3</c:v>
                </c:pt>
                <c:pt idx="28291">
                  <c:v>-5.9829999999999996E-3</c:v>
                </c:pt>
                <c:pt idx="28292">
                  <c:v>-5.9829999999999996E-3</c:v>
                </c:pt>
                <c:pt idx="28293">
                  <c:v>-5.9890000000000004E-3</c:v>
                </c:pt>
                <c:pt idx="28294">
                  <c:v>-5.9890000000000004E-3</c:v>
                </c:pt>
                <c:pt idx="28295">
                  <c:v>-5.9890000000000004E-3</c:v>
                </c:pt>
                <c:pt idx="28296">
                  <c:v>-5.9890000000000004E-3</c:v>
                </c:pt>
                <c:pt idx="28297">
                  <c:v>-5.9890000000000004E-3</c:v>
                </c:pt>
                <c:pt idx="28298">
                  <c:v>-5.9959999999999996E-3</c:v>
                </c:pt>
                <c:pt idx="28299">
                  <c:v>-5.9959999999999996E-3</c:v>
                </c:pt>
                <c:pt idx="28300">
                  <c:v>-5.9959999999999996E-3</c:v>
                </c:pt>
                <c:pt idx="28301">
                  <c:v>-5.9959999999999996E-3</c:v>
                </c:pt>
                <c:pt idx="28302">
                  <c:v>-5.9959999999999996E-3</c:v>
                </c:pt>
                <c:pt idx="28303">
                  <c:v>-5.9959999999999996E-3</c:v>
                </c:pt>
                <c:pt idx="28304">
                  <c:v>-5.9959999999999996E-3</c:v>
                </c:pt>
                <c:pt idx="28305">
                  <c:v>-5.9959999999999996E-3</c:v>
                </c:pt>
                <c:pt idx="28306">
                  <c:v>-6.0020000000000004E-3</c:v>
                </c:pt>
                <c:pt idx="28307">
                  <c:v>-5.9959999999999996E-3</c:v>
                </c:pt>
                <c:pt idx="28308">
                  <c:v>-5.9959999999999996E-3</c:v>
                </c:pt>
                <c:pt idx="28309">
                  <c:v>-5.9959999999999996E-3</c:v>
                </c:pt>
                <c:pt idx="28310">
                  <c:v>-5.9959999999999996E-3</c:v>
                </c:pt>
                <c:pt idx="28311">
                  <c:v>-5.9959999999999996E-3</c:v>
                </c:pt>
                <c:pt idx="28312">
                  <c:v>-5.9959999999999996E-3</c:v>
                </c:pt>
                <c:pt idx="28313">
                  <c:v>-5.9890000000000004E-3</c:v>
                </c:pt>
                <c:pt idx="28314">
                  <c:v>-5.9890000000000004E-3</c:v>
                </c:pt>
                <c:pt idx="28315">
                  <c:v>-5.9890000000000004E-3</c:v>
                </c:pt>
                <c:pt idx="28316">
                  <c:v>-5.9829999999999996E-3</c:v>
                </c:pt>
                <c:pt idx="28317">
                  <c:v>-5.9829999999999996E-3</c:v>
                </c:pt>
                <c:pt idx="28318">
                  <c:v>-5.9760000000000004E-3</c:v>
                </c:pt>
                <c:pt idx="28319">
                  <c:v>-5.9690000000000003E-3</c:v>
                </c:pt>
                <c:pt idx="28320">
                  <c:v>-5.9690000000000003E-3</c:v>
                </c:pt>
                <c:pt idx="28321">
                  <c:v>-5.9630000000000004E-3</c:v>
                </c:pt>
                <c:pt idx="28322">
                  <c:v>-5.9560000000000004E-3</c:v>
                </c:pt>
                <c:pt idx="28323">
                  <c:v>-5.9500000000000004E-3</c:v>
                </c:pt>
                <c:pt idx="28324">
                  <c:v>-5.9500000000000004E-3</c:v>
                </c:pt>
                <c:pt idx="28325">
                  <c:v>-5.9430000000000004E-3</c:v>
                </c:pt>
                <c:pt idx="28326">
                  <c:v>-5.9369999999999996E-3</c:v>
                </c:pt>
                <c:pt idx="28327">
                  <c:v>-5.9300000000000004E-3</c:v>
                </c:pt>
                <c:pt idx="28328">
                  <c:v>-5.9300000000000004E-3</c:v>
                </c:pt>
                <c:pt idx="28329">
                  <c:v>-5.9230000000000003E-3</c:v>
                </c:pt>
                <c:pt idx="28330">
                  <c:v>-5.9170000000000004E-3</c:v>
                </c:pt>
                <c:pt idx="28331">
                  <c:v>-5.9100000000000003E-3</c:v>
                </c:pt>
                <c:pt idx="28332">
                  <c:v>-5.9100000000000003E-3</c:v>
                </c:pt>
                <c:pt idx="28333">
                  <c:v>-5.9040000000000004E-3</c:v>
                </c:pt>
                <c:pt idx="28334">
                  <c:v>-5.9040000000000004E-3</c:v>
                </c:pt>
                <c:pt idx="28335">
                  <c:v>-5.8970000000000003E-3</c:v>
                </c:pt>
                <c:pt idx="28336">
                  <c:v>-5.8970000000000003E-3</c:v>
                </c:pt>
                <c:pt idx="28337">
                  <c:v>-5.8970000000000003E-3</c:v>
                </c:pt>
                <c:pt idx="28338">
                  <c:v>-5.8970000000000003E-3</c:v>
                </c:pt>
                <c:pt idx="28339">
                  <c:v>-5.8970000000000003E-3</c:v>
                </c:pt>
                <c:pt idx="28340">
                  <c:v>-5.8970000000000003E-3</c:v>
                </c:pt>
                <c:pt idx="28341">
                  <c:v>-5.8970000000000003E-3</c:v>
                </c:pt>
                <c:pt idx="28342">
                  <c:v>-5.8970000000000003E-3</c:v>
                </c:pt>
                <c:pt idx="28343">
                  <c:v>-5.8970000000000003E-3</c:v>
                </c:pt>
                <c:pt idx="28344">
                  <c:v>-5.9040000000000004E-3</c:v>
                </c:pt>
                <c:pt idx="28345">
                  <c:v>-5.9040000000000004E-3</c:v>
                </c:pt>
                <c:pt idx="28346">
                  <c:v>-5.9100000000000003E-3</c:v>
                </c:pt>
                <c:pt idx="28347">
                  <c:v>-5.9100000000000003E-3</c:v>
                </c:pt>
                <c:pt idx="28348">
                  <c:v>-5.9170000000000004E-3</c:v>
                </c:pt>
                <c:pt idx="28349">
                  <c:v>-5.9170000000000004E-3</c:v>
                </c:pt>
                <c:pt idx="28350">
                  <c:v>-5.9230000000000003E-3</c:v>
                </c:pt>
                <c:pt idx="28351">
                  <c:v>-5.9230000000000003E-3</c:v>
                </c:pt>
                <c:pt idx="28352">
                  <c:v>-5.9230000000000003E-3</c:v>
                </c:pt>
                <c:pt idx="28353">
                  <c:v>-5.9300000000000004E-3</c:v>
                </c:pt>
                <c:pt idx="28354">
                  <c:v>-5.9300000000000004E-3</c:v>
                </c:pt>
                <c:pt idx="28355">
                  <c:v>-5.9300000000000004E-3</c:v>
                </c:pt>
                <c:pt idx="28356">
                  <c:v>-5.9300000000000004E-3</c:v>
                </c:pt>
                <c:pt idx="28357">
                  <c:v>-5.9300000000000004E-3</c:v>
                </c:pt>
                <c:pt idx="28358">
                  <c:v>-5.9300000000000004E-3</c:v>
                </c:pt>
                <c:pt idx="28359">
                  <c:v>-5.9300000000000004E-3</c:v>
                </c:pt>
                <c:pt idx="28360">
                  <c:v>-5.9300000000000004E-3</c:v>
                </c:pt>
                <c:pt idx="28361">
                  <c:v>-5.9230000000000003E-3</c:v>
                </c:pt>
                <c:pt idx="28362">
                  <c:v>-5.9170000000000004E-3</c:v>
                </c:pt>
                <c:pt idx="28363">
                  <c:v>-5.9170000000000004E-3</c:v>
                </c:pt>
                <c:pt idx="28364">
                  <c:v>-5.9100000000000003E-3</c:v>
                </c:pt>
                <c:pt idx="28365">
                  <c:v>-5.9040000000000004E-3</c:v>
                </c:pt>
                <c:pt idx="28366">
                  <c:v>-5.9040000000000004E-3</c:v>
                </c:pt>
                <c:pt idx="28367">
                  <c:v>-5.8970000000000003E-3</c:v>
                </c:pt>
                <c:pt idx="28368">
                  <c:v>-5.8900000000000003E-3</c:v>
                </c:pt>
                <c:pt idx="28369">
                  <c:v>-5.8840000000000003E-3</c:v>
                </c:pt>
                <c:pt idx="28370">
                  <c:v>-5.8770000000000003E-3</c:v>
                </c:pt>
                <c:pt idx="28371">
                  <c:v>-5.8710000000000004E-3</c:v>
                </c:pt>
                <c:pt idx="28372">
                  <c:v>-5.8710000000000004E-3</c:v>
                </c:pt>
                <c:pt idx="28373">
                  <c:v>-5.8640000000000003E-3</c:v>
                </c:pt>
                <c:pt idx="28374">
                  <c:v>-5.8580000000000004E-3</c:v>
                </c:pt>
                <c:pt idx="28375">
                  <c:v>-5.8510000000000003E-3</c:v>
                </c:pt>
                <c:pt idx="28376">
                  <c:v>-5.8510000000000003E-3</c:v>
                </c:pt>
                <c:pt idx="28377">
                  <c:v>-5.8440000000000002E-3</c:v>
                </c:pt>
                <c:pt idx="28378">
                  <c:v>-5.8440000000000002E-3</c:v>
                </c:pt>
                <c:pt idx="28379">
                  <c:v>-5.8440000000000002E-3</c:v>
                </c:pt>
                <c:pt idx="28380">
                  <c:v>-5.8440000000000002E-3</c:v>
                </c:pt>
                <c:pt idx="28381">
                  <c:v>-5.8440000000000002E-3</c:v>
                </c:pt>
                <c:pt idx="28382">
                  <c:v>-5.8440000000000002E-3</c:v>
                </c:pt>
                <c:pt idx="28383">
                  <c:v>-5.8440000000000002E-3</c:v>
                </c:pt>
                <c:pt idx="28384">
                  <c:v>-5.8440000000000002E-3</c:v>
                </c:pt>
                <c:pt idx="28385">
                  <c:v>-5.8440000000000002E-3</c:v>
                </c:pt>
                <c:pt idx="28386">
                  <c:v>-5.8440000000000002E-3</c:v>
                </c:pt>
                <c:pt idx="28387">
                  <c:v>-5.8440000000000002E-3</c:v>
                </c:pt>
                <c:pt idx="28388">
                  <c:v>-5.8510000000000003E-3</c:v>
                </c:pt>
                <c:pt idx="28389">
                  <c:v>-5.8510000000000003E-3</c:v>
                </c:pt>
                <c:pt idx="28390">
                  <c:v>-5.8510000000000003E-3</c:v>
                </c:pt>
                <c:pt idx="28391">
                  <c:v>-5.8580000000000004E-3</c:v>
                </c:pt>
                <c:pt idx="28392">
                  <c:v>-5.8580000000000004E-3</c:v>
                </c:pt>
                <c:pt idx="28393">
                  <c:v>-5.8640000000000003E-3</c:v>
                </c:pt>
                <c:pt idx="28394">
                  <c:v>-5.8640000000000003E-3</c:v>
                </c:pt>
                <c:pt idx="28395">
                  <c:v>-5.8640000000000003E-3</c:v>
                </c:pt>
                <c:pt idx="28396">
                  <c:v>-5.8710000000000004E-3</c:v>
                </c:pt>
                <c:pt idx="28397">
                  <c:v>-5.8710000000000004E-3</c:v>
                </c:pt>
                <c:pt idx="28398">
                  <c:v>-5.8770000000000003E-3</c:v>
                </c:pt>
                <c:pt idx="28399">
                  <c:v>-5.8770000000000003E-3</c:v>
                </c:pt>
                <c:pt idx="28400">
                  <c:v>-5.8770000000000003E-3</c:v>
                </c:pt>
                <c:pt idx="28401">
                  <c:v>-5.8840000000000003E-3</c:v>
                </c:pt>
                <c:pt idx="28402">
                  <c:v>-5.8840000000000003E-3</c:v>
                </c:pt>
                <c:pt idx="28403">
                  <c:v>-5.8900000000000003E-3</c:v>
                </c:pt>
                <c:pt idx="28404">
                  <c:v>-5.8900000000000003E-3</c:v>
                </c:pt>
                <c:pt idx="28405">
                  <c:v>-5.8970000000000003E-3</c:v>
                </c:pt>
                <c:pt idx="28406">
                  <c:v>-5.8970000000000003E-3</c:v>
                </c:pt>
                <c:pt idx="28407">
                  <c:v>-5.9040000000000004E-3</c:v>
                </c:pt>
                <c:pt idx="28408">
                  <c:v>-5.9100000000000003E-3</c:v>
                </c:pt>
                <c:pt idx="28409">
                  <c:v>-5.9100000000000003E-3</c:v>
                </c:pt>
                <c:pt idx="28410">
                  <c:v>-5.9170000000000004E-3</c:v>
                </c:pt>
                <c:pt idx="28411">
                  <c:v>-5.9230000000000003E-3</c:v>
                </c:pt>
                <c:pt idx="28412">
                  <c:v>-5.9300000000000004E-3</c:v>
                </c:pt>
                <c:pt idx="28413">
                  <c:v>-5.9369999999999996E-3</c:v>
                </c:pt>
                <c:pt idx="28414">
                  <c:v>-5.9430000000000004E-3</c:v>
                </c:pt>
                <c:pt idx="28415">
                  <c:v>-5.9430000000000004E-3</c:v>
                </c:pt>
                <c:pt idx="28416">
                  <c:v>-5.9500000000000004E-3</c:v>
                </c:pt>
                <c:pt idx="28417">
                  <c:v>-5.9560000000000004E-3</c:v>
                </c:pt>
                <c:pt idx="28418">
                  <c:v>-5.9630000000000004E-3</c:v>
                </c:pt>
                <c:pt idx="28419">
                  <c:v>-5.9630000000000004E-3</c:v>
                </c:pt>
                <c:pt idx="28420">
                  <c:v>-5.9690000000000003E-3</c:v>
                </c:pt>
                <c:pt idx="28421">
                  <c:v>-5.9760000000000004E-3</c:v>
                </c:pt>
                <c:pt idx="28422">
                  <c:v>-5.9760000000000004E-3</c:v>
                </c:pt>
                <c:pt idx="28423">
                  <c:v>-5.9760000000000004E-3</c:v>
                </c:pt>
                <c:pt idx="28424">
                  <c:v>-5.9829999999999996E-3</c:v>
                </c:pt>
                <c:pt idx="28425">
                  <c:v>-5.9760000000000004E-3</c:v>
                </c:pt>
                <c:pt idx="28426">
                  <c:v>-5.9760000000000004E-3</c:v>
                </c:pt>
                <c:pt idx="28427">
                  <c:v>-5.9760000000000004E-3</c:v>
                </c:pt>
                <c:pt idx="28428">
                  <c:v>-5.9760000000000004E-3</c:v>
                </c:pt>
                <c:pt idx="28429">
                  <c:v>-5.9690000000000003E-3</c:v>
                </c:pt>
                <c:pt idx="28430">
                  <c:v>-5.9630000000000004E-3</c:v>
                </c:pt>
                <c:pt idx="28431">
                  <c:v>-5.9560000000000004E-3</c:v>
                </c:pt>
                <c:pt idx="28432">
                  <c:v>-5.9500000000000004E-3</c:v>
                </c:pt>
                <c:pt idx="28433">
                  <c:v>-5.9430000000000004E-3</c:v>
                </c:pt>
                <c:pt idx="28434">
                  <c:v>-5.9369999999999996E-3</c:v>
                </c:pt>
                <c:pt idx="28435">
                  <c:v>-5.9300000000000004E-3</c:v>
                </c:pt>
                <c:pt idx="28436">
                  <c:v>-5.9230000000000003E-3</c:v>
                </c:pt>
                <c:pt idx="28437">
                  <c:v>-5.9100000000000003E-3</c:v>
                </c:pt>
                <c:pt idx="28438">
                  <c:v>-5.9040000000000004E-3</c:v>
                </c:pt>
                <c:pt idx="28439">
                  <c:v>-5.8900000000000003E-3</c:v>
                </c:pt>
                <c:pt idx="28440">
                  <c:v>-5.8840000000000003E-3</c:v>
                </c:pt>
                <c:pt idx="28441">
                  <c:v>-5.8770000000000003E-3</c:v>
                </c:pt>
                <c:pt idx="28442">
                  <c:v>-5.8710000000000004E-3</c:v>
                </c:pt>
                <c:pt idx="28443">
                  <c:v>-5.8640000000000003E-3</c:v>
                </c:pt>
                <c:pt idx="28444">
                  <c:v>-5.8580000000000004E-3</c:v>
                </c:pt>
                <c:pt idx="28445">
                  <c:v>-5.8580000000000004E-3</c:v>
                </c:pt>
                <c:pt idx="28446">
                  <c:v>-5.8510000000000003E-3</c:v>
                </c:pt>
                <c:pt idx="28447">
                  <c:v>-5.8510000000000003E-3</c:v>
                </c:pt>
                <c:pt idx="28448">
                  <c:v>-5.8510000000000003E-3</c:v>
                </c:pt>
                <c:pt idx="28449">
                  <c:v>-5.8510000000000003E-3</c:v>
                </c:pt>
                <c:pt idx="28450">
                  <c:v>-5.8510000000000003E-3</c:v>
                </c:pt>
                <c:pt idx="28451">
                  <c:v>-5.8510000000000003E-3</c:v>
                </c:pt>
                <c:pt idx="28452">
                  <c:v>-5.8580000000000004E-3</c:v>
                </c:pt>
                <c:pt idx="28453">
                  <c:v>-5.8640000000000003E-3</c:v>
                </c:pt>
                <c:pt idx="28454">
                  <c:v>-5.8640000000000003E-3</c:v>
                </c:pt>
                <c:pt idx="28455">
                  <c:v>-5.8710000000000004E-3</c:v>
                </c:pt>
                <c:pt idx="28456">
                  <c:v>-5.8770000000000003E-3</c:v>
                </c:pt>
                <c:pt idx="28457">
                  <c:v>-5.8840000000000003E-3</c:v>
                </c:pt>
                <c:pt idx="28458">
                  <c:v>-5.8900000000000003E-3</c:v>
                </c:pt>
                <c:pt idx="28459">
                  <c:v>-5.8970000000000003E-3</c:v>
                </c:pt>
                <c:pt idx="28460">
                  <c:v>-5.8970000000000003E-3</c:v>
                </c:pt>
                <c:pt idx="28461">
                  <c:v>-5.9040000000000004E-3</c:v>
                </c:pt>
                <c:pt idx="28462">
                  <c:v>-5.9100000000000003E-3</c:v>
                </c:pt>
                <c:pt idx="28463">
                  <c:v>-5.9100000000000003E-3</c:v>
                </c:pt>
                <c:pt idx="28464">
                  <c:v>-5.9100000000000003E-3</c:v>
                </c:pt>
                <c:pt idx="28465">
                  <c:v>-5.9170000000000004E-3</c:v>
                </c:pt>
                <c:pt idx="28466">
                  <c:v>-5.9170000000000004E-3</c:v>
                </c:pt>
                <c:pt idx="28467">
                  <c:v>-5.9100000000000003E-3</c:v>
                </c:pt>
                <c:pt idx="28468">
                  <c:v>-5.9100000000000003E-3</c:v>
                </c:pt>
                <c:pt idx="28469">
                  <c:v>-5.9040000000000004E-3</c:v>
                </c:pt>
                <c:pt idx="28470">
                  <c:v>-5.9040000000000004E-3</c:v>
                </c:pt>
                <c:pt idx="28471">
                  <c:v>-5.8970000000000003E-3</c:v>
                </c:pt>
                <c:pt idx="28472">
                  <c:v>-5.8900000000000003E-3</c:v>
                </c:pt>
                <c:pt idx="28473">
                  <c:v>-5.8840000000000003E-3</c:v>
                </c:pt>
                <c:pt idx="28474">
                  <c:v>-5.8770000000000003E-3</c:v>
                </c:pt>
                <c:pt idx="28475">
                  <c:v>-5.8710000000000004E-3</c:v>
                </c:pt>
                <c:pt idx="28476">
                  <c:v>-5.8640000000000003E-3</c:v>
                </c:pt>
                <c:pt idx="28477">
                  <c:v>-5.8510000000000003E-3</c:v>
                </c:pt>
                <c:pt idx="28478">
                  <c:v>-5.8440000000000002E-3</c:v>
                </c:pt>
                <c:pt idx="28479">
                  <c:v>-5.8380000000000003E-3</c:v>
                </c:pt>
                <c:pt idx="28480">
                  <c:v>-5.8310000000000002E-3</c:v>
                </c:pt>
                <c:pt idx="28481">
                  <c:v>-5.8250000000000003E-3</c:v>
                </c:pt>
                <c:pt idx="28482">
                  <c:v>-5.8180000000000003E-3</c:v>
                </c:pt>
                <c:pt idx="28483">
                  <c:v>-5.8110000000000002E-3</c:v>
                </c:pt>
                <c:pt idx="28484">
                  <c:v>-5.8110000000000002E-3</c:v>
                </c:pt>
                <c:pt idx="28485">
                  <c:v>-5.8110000000000002E-3</c:v>
                </c:pt>
                <c:pt idx="28486">
                  <c:v>-5.8050000000000003E-3</c:v>
                </c:pt>
                <c:pt idx="28487">
                  <c:v>-5.8050000000000003E-3</c:v>
                </c:pt>
                <c:pt idx="28488">
                  <c:v>-5.8050000000000003E-3</c:v>
                </c:pt>
                <c:pt idx="28489">
                  <c:v>-5.8110000000000002E-3</c:v>
                </c:pt>
                <c:pt idx="28490">
                  <c:v>-5.8110000000000002E-3</c:v>
                </c:pt>
                <c:pt idx="28491">
                  <c:v>-5.8180000000000003E-3</c:v>
                </c:pt>
                <c:pt idx="28492">
                  <c:v>-5.8180000000000003E-3</c:v>
                </c:pt>
                <c:pt idx="28493">
                  <c:v>-5.8250000000000003E-3</c:v>
                </c:pt>
                <c:pt idx="28494">
                  <c:v>-5.8310000000000002E-3</c:v>
                </c:pt>
                <c:pt idx="28495">
                  <c:v>-5.8380000000000003E-3</c:v>
                </c:pt>
                <c:pt idx="28496">
                  <c:v>-5.8440000000000002E-3</c:v>
                </c:pt>
                <c:pt idx="28497">
                  <c:v>-5.8510000000000003E-3</c:v>
                </c:pt>
                <c:pt idx="28498">
                  <c:v>-5.8580000000000004E-3</c:v>
                </c:pt>
                <c:pt idx="28499">
                  <c:v>-5.8640000000000003E-3</c:v>
                </c:pt>
                <c:pt idx="28500">
                  <c:v>-5.8710000000000004E-3</c:v>
                </c:pt>
                <c:pt idx="28501">
                  <c:v>-5.8710000000000004E-3</c:v>
                </c:pt>
                <c:pt idx="28502">
                  <c:v>-5.8770000000000003E-3</c:v>
                </c:pt>
                <c:pt idx="28503">
                  <c:v>-5.8840000000000003E-3</c:v>
                </c:pt>
                <c:pt idx="28504">
                  <c:v>-5.8900000000000003E-3</c:v>
                </c:pt>
                <c:pt idx="28505">
                  <c:v>-5.8900000000000003E-3</c:v>
                </c:pt>
                <c:pt idx="28506">
                  <c:v>-5.8900000000000003E-3</c:v>
                </c:pt>
                <c:pt idx="28507">
                  <c:v>-5.8900000000000003E-3</c:v>
                </c:pt>
                <c:pt idx="28508">
                  <c:v>-5.8970000000000003E-3</c:v>
                </c:pt>
                <c:pt idx="28509">
                  <c:v>-5.8970000000000003E-3</c:v>
                </c:pt>
                <c:pt idx="28510">
                  <c:v>-5.8970000000000003E-3</c:v>
                </c:pt>
                <c:pt idx="28511">
                  <c:v>-5.8900000000000003E-3</c:v>
                </c:pt>
                <c:pt idx="28512">
                  <c:v>-5.8900000000000003E-3</c:v>
                </c:pt>
                <c:pt idx="28513">
                  <c:v>-5.8900000000000003E-3</c:v>
                </c:pt>
                <c:pt idx="28514">
                  <c:v>-5.8900000000000003E-3</c:v>
                </c:pt>
                <c:pt idx="28515">
                  <c:v>-5.8840000000000003E-3</c:v>
                </c:pt>
                <c:pt idx="28516">
                  <c:v>-5.8840000000000003E-3</c:v>
                </c:pt>
                <c:pt idx="28517">
                  <c:v>-5.8770000000000003E-3</c:v>
                </c:pt>
                <c:pt idx="28518">
                  <c:v>-5.8770000000000003E-3</c:v>
                </c:pt>
                <c:pt idx="28519">
                  <c:v>-5.8770000000000003E-3</c:v>
                </c:pt>
                <c:pt idx="28520">
                  <c:v>-5.8770000000000003E-3</c:v>
                </c:pt>
                <c:pt idx="28521">
                  <c:v>-5.8710000000000004E-3</c:v>
                </c:pt>
                <c:pt idx="28522">
                  <c:v>-5.8710000000000004E-3</c:v>
                </c:pt>
                <c:pt idx="28523">
                  <c:v>-5.8710000000000004E-3</c:v>
                </c:pt>
                <c:pt idx="28524">
                  <c:v>-5.8710000000000004E-3</c:v>
                </c:pt>
                <c:pt idx="28525">
                  <c:v>-5.8710000000000004E-3</c:v>
                </c:pt>
                <c:pt idx="28526">
                  <c:v>-5.8710000000000004E-3</c:v>
                </c:pt>
                <c:pt idx="28527">
                  <c:v>-5.8710000000000004E-3</c:v>
                </c:pt>
                <c:pt idx="28528">
                  <c:v>-5.8710000000000004E-3</c:v>
                </c:pt>
                <c:pt idx="28529">
                  <c:v>-5.8710000000000004E-3</c:v>
                </c:pt>
                <c:pt idx="28530">
                  <c:v>-5.8710000000000004E-3</c:v>
                </c:pt>
                <c:pt idx="28531">
                  <c:v>-5.8710000000000004E-3</c:v>
                </c:pt>
                <c:pt idx="28532">
                  <c:v>-5.8710000000000004E-3</c:v>
                </c:pt>
                <c:pt idx="28533">
                  <c:v>-5.8710000000000004E-3</c:v>
                </c:pt>
                <c:pt idx="28534">
                  <c:v>-5.8710000000000004E-3</c:v>
                </c:pt>
                <c:pt idx="28535">
                  <c:v>-5.8710000000000004E-3</c:v>
                </c:pt>
                <c:pt idx="28536">
                  <c:v>-5.8770000000000003E-3</c:v>
                </c:pt>
                <c:pt idx="28537">
                  <c:v>-5.8710000000000004E-3</c:v>
                </c:pt>
                <c:pt idx="28538">
                  <c:v>-5.8710000000000004E-3</c:v>
                </c:pt>
                <c:pt idx="28539">
                  <c:v>-5.8710000000000004E-3</c:v>
                </c:pt>
                <c:pt idx="28540">
                  <c:v>-5.8710000000000004E-3</c:v>
                </c:pt>
                <c:pt idx="28541">
                  <c:v>-5.8640000000000003E-3</c:v>
                </c:pt>
                <c:pt idx="28542">
                  <c:v>-5.8640000000000003E-3</c:v>
                </c:pt>
                <c:pt idx="28543">
                  <c:v>-5.8640000000000003E-3</c:v>
                </c:pt>
                <c:pt idx="28544">
                  <c:v>-5.8580000000000004E-3</c:v>
                </c:pt>
                <c:pt idx="28545">
                  <c:v>-5.8580000000000004E-3</c:v>
                </c:pt>
                <c:pt idx="28546">
                  <c:v>-5.8510000000000003E-3</c:v>
                </c:pt>
                <c:pt idx="28547">
                  <c:v>-5.8510000000000003E-3</c:v>
                </c:pt>
                <c:pt idx="28548">
                  <c:v>-5.8440000000000002E-3</c:v>
                </c:pt>
                <c:pt idx="28549">
                  <c:v>-5.8440000000000002E-3</c:v>
                </c:pt>
                <c:pt idx="28550">
                  <c:v>-5.8380000000000003E-3</c:v>
                </c:pt>
                <c:pt idx="28551">
                  <c:v>-5.8380000000000003E-3</c:v>
                </c:pt>
                <c:pt idx="28552">
                  <c:v>-5.8310000000000002E-3</c:v>
                </c:pt>
                <c:pt idx="28553">
                  <c:v>-5.8310000000000002E-3</c:v>
                </c:pt>
                <c:pt idx="28554">
                  <c:v>-5.8310000000000002E-3</c:v>
                </c:pt>
                <c:pt idx="28555">
                  <c:v>-5.8250000000000003E-3</c:v>
                </c:pt>
                <c:pt idx="28556">
                  <c:v>-5.8250000000000003E-3</c:v>
                </c:pt>
                <c:pt idx="28557">
                  <c:v>-5.8250000000000003E-3</c:v>
                </c:pt>
                <c:pt idx="28558">
                  <c:v>-5.8250000000000003E-3</c:v>
                </c:pt>
                <c:pt idx="28559">
                  <c:v>-5.8250000000000003E-3</c:v>
                </c:pt>
                <c:pt idx="28560">
                  <c:v>-5.8250000000000003E-3</c:v>
                </c:pt>
                <c:pt idx="28561">
                  <c:v>-5.8310000000000002E-3</c:v>
                </c:pt>
                <c:pt idx="28562">
                  <c:v>-5.8310000000000002E-3</c:v>
                </c:pt>
                <c:pt idx="28563">
                  <c:v>-5.8310000000000002E-3</c:v>
                </c:pt>
                <c:pt idx="28564">
                  <c:v>-5.8310000000000002E-3</c:v>
                </c:pt>
                <c:pt idx="28565">
                  <c:v>-5.8380000000000003E-3</c:v>
                </c:pt>
                <c:pt idx="28566">
                  <c:v>-5.8380000000000003E-3</c:v>
                </c:pt>
                <c:pt idx="28567">
                  <c:v>-5.8380000000000003E-3</c:v>
                </c:pt>
                <c:pt idx="28568">
                  <c:v>-5.8440000000000002E-3</c:v>
                </c:pt>
                <c:pt idx="28569">
                  <c:v>-5.8440000000000002E-3</c:v>
                </c:pt>
                <c:pt idx="28570">
                  <c:v>-5.8440000000000002E-3</c:v>
                </c:pt>
                <c:pt idx="28571">
                  <c:v>-5.8510000000000003E-3</c:v>
                </c:pt>
                <c:pt idx="28572">
                  <c:v>-5.8510000000000003E-3</c:v>
                </c:pt>
                <c:pt idx="28573">
                  <c:v>-5.8510000000000003E-3</c:v>
                </c:pt>
                <c:pt idx="28574">
                  <c:v>-5.8510000000000003E-3</c:v>
                </c:pt>
                <c:pt idx="28575">
                  <c:v>-5.8510000000000003E-3</c:v>
                </c:pt>
                <c:pt idx="28576">
                  <c:v>-5.8510000000000003E-3</c:v>
                </c:pt>
                <c:pt idx="28577">
                  <c:v>-5.8510000000000003E-3</c:v>
                </c:pt>
                <c:pt idx="28578">
                  <c:v>-5.8510000000000003E-3</c:v>
                </c:pt>
                <c:pt idx="28579">
                  <c:v>-5.8510000000000003E-3</c:v>
                </c:pt>
                <c:pt idx="28580">
                  <c:v>-5.8440000000000002E-3</c:v>
                </c:pt>
                <c:pt idx="28581">
                  <c:v>-5.8440000000000002E-3</c:v>
                </c:pt>
                <c:pt idx="28582">
                  <c:v>-5.8440000000000002E-3</c:v>
                </c:pt>
                <c:pt idx="28583">
                  <c:v>-5.8380000000000003E-3</c:v>
                </c:pt>
                <c:pt idx="28584">
                  <c:v>-5.8380000000000003E-3</c:v>
                </c:pt>
                <c:pt idx="28585">
                  <c:v>-5.8310000000000002E-3</c:v>
                </c:pt>
                <c:pt idx="28586">
                  <c:v>-5.8310000000000002E-3</c:v>
                </c:pt>
                <c:pt idx="28587">
                  <c:v>-5.8250000000000003E-3</c:v>
                </c:pt>
                <c:pt idx="28588">
                  <c:v>-5.8250000000000003E-3</c:v>
                </c:pt>
                <c:pt idx="28589">
                  <c:v>-5.8180000000000003E-3</c:v>
                </c:pt>
                <c:pt idx="28590">
                  <c:v>-5.8180000000000003E-3</c:v>
                </c:pt>
                <c:pt idx="28591">
                  <c:v>-5.8180000000000003E-3</c:v>
                </c:pt>
                <c:pt idx="28592">
                  <c:v>-5.8110000000000002E-3</c:v>
                </c:pt>
                <c:pt idx="28593">
                  <c:v>-5.8110000000000002E-3</c:v>
                </c:pt>
                <c:pt idx="28594">
                  <c:v>-5.8110000000000002E-3</c:v>
                </c:pt>
                <c:pt idx="28595">
                  <c:v>-5.8050000000000003E-3</c:v>
                </c:pt>
                <c:pt idx="28596">
                  <c:v>-5.8050000000000003E-3</c:v>
                </c:pt>
                <c:pt idx="28597">
                  <c:v>-5.7980000000000002E-3</c:v>
                </c:pt>
                <c:pt idx="28598">
                  <c:v>-5.7980000000000002E-3</c:v>
                </c:pt>
                <c:pt idx="28599">
                  <c:v>-5.7980000000000002E-3</c:v>
                </c:pt>
                <c:pt idx="28600">
                  <c:v>-5.7980000000000002E-3</c:v>
                </c:pt>
                <c:pt idx="28601">
                  <c:v>-5.7920000000000003E-3</c:v>
                </c:pt>
                <c:pt idx="28602">
                  <c:v>-5.7920000000000003E-3</c:v>
                </c:pt>
                <c:pt idx="28603">
                  <c:v>-5.7920000000000003E-3</c:v>
                </c:pt>
                <c:pt idx="28604">
                  <c:v>-5.7850000000000002E-3</c:v>
                </c:pt>
                <c:pt idx="28605">
                  <c:v>-5.7850000000000002E-3</c:v>
                </c:pt>
                <c:pt idx="28606">
                  <c:v>-5.7850000000000002E-3</c:v>
                </c:pt>
                <c:pt idx="28607">
                  <c:v>-5.7780000000000001E-3</c:v>
                </c:pt>
                <c:pt idx="28608">
                  <c:v>-5.7780000000000001E-3</c:v>
                </c:pt>
                <c:pt idx="28609">
                  <c:v>-5.7720000000000002E-3</c:v>
                </c:pt>
                <c:pt idx="28610">
                  <c:v>-5.7720000000000002E-3</c:v>
                </c:pt>
                <c:pt idx="28611">
                  <c:v>-5.7720000000000002E-3</c:v>
                </c:pt>
                <c:pt idx="28612">
                  <c:v>-5.7650000000000002E-3</c:v>
                </c:pt>
                <c:pt idx="28613">
                  <c:v>-5.7650000000000002E-3</c:v>
                </c:pt>
                <c:pt idx="28614">
                  <c:v>-5.7650000000000002E-3</c:v>
                </c:pt>
                <c:pt idx="28615">
                  <c:v>-5.7590000000000002E-3</c:v>
                </c:pt>
                <c:pt idx="28616">
                  <c:v>-5.7590000000000002E-3</c:v>
                </c:pt>
                <c:pt idx="28617">
                  <c:v>-5.7590000000000002E-3</c:v>
                </c:pt>
                <c:pt idx="28618">
                  <c:v>-5.7590000000000002E-3</c:v>
                </c:pt>
                <c:pt idx="28619">
                  <c:v>-5.7590000000000002E-3</c:v>
                </c:pt>
                <c:pt idx="28620">
                  <c:v>-5.7590000000000002E-3</c:v>
                </c:pt>
                <c:pt idx="28621">
                  <c:v>-5.7650000000000002E-3</c:v>
                </c:pt>
                <c:pt idx="28622">
                  <c:v>-5.7650000000000002E-3</c:v>
                </c:pt>
                <c:pt idx="28623">
                  <c:v>-5.7650000000000002E-3</c:v>
                </c:pt>
                <c:pt idx="28624">
                  <c:v>-5.7720000000000002E-3</c:v>
                </c:pt>
                <c:pt idx="28625">
                  <c:v>-5.7780000000000001E-3</c:v>
                </c:pt>
                <c:pt idx="28626">
                  <c:v>-5.7850000000000002E-3</c:v>
                </c:pt>
                <c:pt idx="28627">
                  <c:v>-5.7850000000000002E-3</c:v>
                </c:pt>
                <c:pt idx="28628">
                  <c:v>-5.7920000000000003E-3</c:v>
                </c:pt>
                <c:pt idx="28629">
                  <c:v>-5.7980000000000002E-3</c:v>
                </c:pt>
                <c:pt idx="28630">
                  <c:v>-5.8050000000000003E-3</c:v>
                </c:pt>
                <c:pt idx="28631">
                  <c:v>-5.8110000000000002E-3</c:v>
                </c:pt>
                <c:pt idx="28632">
                  <c:v>-5.8180000000000003E-3</c:v>
                </c:pt>
                <c:pt idx="28633">
                  <c:v>-5.8250000000000003E-3</c:v>
                </c:pt>
                <c:pt idx="28634">
                  <c:v>-5.8310000000000002E-3</c:v>
                </c:pt>
                <c:pt idx="28635">
                  <c:v>-5.8380000000000003E-3</c:v>
                </c:pt>
                <c:pt idx="28636">
                  <c:v>-5.8440000000000002E-3</c:v>
                </c:pt>
                <c:pt idx="28637">
                  <c:v>-5.8440000000000002E-3</c:v>
                </c:pt>
                <c:pt idx="28638">
                  <c:v>-5.8510000000000003E-3</c:v>
                </c:pt>
                <c:pt idx="28639">
                  <c:v>-5.8510000000000003E-3</c:v>
                </c:pt>
                <c:pt idx="28640">
                  <c:v>-5.8510000000000003E-3</c:v>
                </c:pt>
                <c:pt idx="28641">
                  <c:v>-5.8580000000000004E-3</c:v>
                </c:pt>
                <c:pt idx="28642">
                  <c:v>-5.8580000000000004E-3</c:v>
                </c:pt>
                <c:pt idx="28643">
                  <c:v>-5.8510000000000003E-3</c:v>
                </c:pt>
                <c:pt idx="28644">
                  <c:v>-5.8510000000000003E-3</c:v>
                </c:pt>
                <c:pt idx="28645">
                  <c:v>-5.8510000000000003E-3</c:v>
                </c:pt>
                <c:pt idx="28646">
                  <c:v>-5.8440000000000002E-3</c:v>
                </c:pt>
                <c:pt idx="28647">
                  <c:v>-5.8380000000000003E-3</c:v>
                </c:pt>
                <c:pt idx="28648">
                  <c:v>-5.8310000000000002E-3</c:v>
                </c:pt>
                <c:pt idx="28649">
                  <c:v>-5.8250000000000003E-3</c:v>
                </c:pt>
                <c:pt idx="28650">
                  <c:v>-5.8180000000000003E-3</c:v>
                </c:pt>
                <c:pt idx="28651">
                  <c:v>-5.8110000000000002E-3</c:v>
                </c:pt>
                <c:pt idx="28652">
                  <c:v>-5.8050000000000003E-3</c:v>
                </c:pt>
                <c:pt idx="28653">
                  <c:v>-5.7980000000000002E-3</c:v>
                </c:pt>
                <c:pt idx="28654">
                  <c:v>-5.7920000000000003E-3</c:v>
                </c:pt>
                <c:pt idx="28655">
                  <c:v>-5.7850000000000002E-3</c:v>
                </c:pt>
                <c:pt idx="28656">
                  <c:v>-5.7780000000000001E-3</c:v>
                </c:pt>
                <c:pt idx="28657">
                  <c:v>-5.7780000000000001E-3</c:v>
                </c:pt>
                <c:pt idx="28658">
                  <c:v>-5.7720000000000002E-3</c:v>
                </c:pt>
                <c:pt idx="28659">
                  <c:v>-5.7720000000000002E-3</c:v>
                </c:pt>
                <c:pt idx="28660">
                  <c:v>-5.7720000000000002E-3</c:v>
                </c:pt>
                <c:pt idx="28661">
                  <c:v>-5.7720000000000002E-3</c:v>
                </c:pt>
                <c:pt idx="28662">
                  <c:v>-5.7720000000000002E-3</c:v>
                </c:pt>
                <c:pt idx="28663">
                  <c:v>-5.7720000000000002E-3</c:v>
                </c:pt>
                <c:pt idx="28664">
                  <c:v>-5.7780000000000001E-3</c:v>
                </c:pt>
                <c:pt idx="28665">
                  <c:v>-5.7780000000000001E-3</c:v>
                </c:pt>
                <c:pt idx="28666">
                  <c:v>-5.7850000000000002E-3</c:v>
                </c:pt>
                <c:pt idx="28667">
                  <c:v>-5.7920000000000003E-3</c:v>
                </c:pt>
                <c:pt idx="28668">
                  <c:v>-5.7980000000000002E-3</c:v>
                </c:pt>
                <c:pt idx="28669">
                  <c:v>-5.8050000000000003E-3</c:v>
                </c:pt>
                <c:pt idx="28670">
                  <c:v>-5.8110000000000002E-3</c:v>
                </c:pt>
                <c:pt idx="28671">
                  <c:v>-5.8180000000000003E-3</c:v>
                </c:pt>
                <c:pt idx="28672">
                  <c:v>-5.8310000000000002E-3</c:v>
                </c:pt>
                <c:pt idx="28673">
                  <c:v>-5.8380000000000003E-3</c:v>
                </c:pt>
                <c:pt idx="28674">
                  <c:v>-5.8440000000000002E-3</c:v>
                </c:pt>
                <c:pt idx="28675">
                  <c:v>-5.8510000000000003E-3</c:v>
                </c:pt>
                <c:pt idx="28676">
                  <c:v>-5.8580000000000004E-3</c:v>
                </c:pt>
                <c:pt idx="28677">
                  <c:v>-5.8580000000000004E-3</c:v>
                </c:pt>
                <c:pt idx="28678">
                  <c:v>-5.8640000000000003E-3</c:v>
                </c:pt>
                <c:pt idx="28679">
                  <c:v>-5.8640000000000003E-3</c:v>
                </c:pt>
                <c:pt idx="28680">
                  <c:v>-5.8640000000000003E-3</c:v>
                </c:pt>
                <c:pt idx="28681">
                  <c:v>-5.8640000000000003E-3</c:v>
                </c:pt>
                <c:pt idx="28682">
                  <c:v>-5.8640000000000003E-3</c:v>
                </c:pt>
                <c:pt idx="28683">
                  <c:v>-5.8580000000000004E-3</c:v>
                </c:pt>
                <c:pt idx="28684">
                  <c:v>-5.8580000000000004E-3</c:v>
                </c:pt>
                <c:pt idx="28685">
                  <c:v>-5.8510000000000003E-3</c:v>
                </c:pt>
                <c:pt idx="28686">
                  <c:v>-5.8440000000000002E-3</c:v>
                </c:pt>
                <c:pt idx="28687">
                  <c:v>-5.8310000000000002E-3</c:v>
                </c:pt>
                <c:pt idx="28688">
                  <c:v>-5.8250000000000003E-3</c:v>
                </c:pt>
                <c:pt idx="28689">
                  <c:v>-5.8180000000000003E-3</c:v>
                </c:pt>
                <c:pt idx="28690">
                  <c:v>-5.8050000000000003E-3</c:v>
                </c:pt>
                <c:pt idx="28691">
                  <c:v>-5.7980000000000002E-3</c:v>
                </c:pt>
                <c:pt idx="28692">
                  <c:v>-5.7850000000000002E-3</c:v>
                </c:pt>
                <c:pt idx="28693">
                  <c:v>-5.7780000000000001E-3</c:v>
                </c:pt>
                <c:pt idx="28694">
                  <c:v>-5.7650000000000002E-3</c:v>
                </c:pt>
                <c:pt idx="28695">
                  <c:v>-5.7590000000000002E-3</c:v>
                </c:pt>
                <c:pt idx="28696">
                  <c:v>-5.7520000000000002E-3</c:v>
                </c:pt>
                <c:pt idx="28697">
                  <c:v>-5.7390000000000002E-3</c:v>
                </c:pt>
                <c:pt idx="28698">
                  <c:v>-5.7320000000000001E-3</c:v>
                </c:pt>
                <c:pt idx="28699">
                  <c:v>-5.7320000000000001E-3</c:v>
                </c:pt>
                <c:pt idx="28700">
                  <c:v>-5.7260000000000002E-3</c:v>
                </c:pt>
                <c:pt idx="28701">
                  <c:v>-5.7190000000000001E-3</c:v>
                </c:pt>
                <c:pt idx="28702">
                  <c:v>-5.7190000000000001E-3</c:v>
                </c:pt>
                <c:pt idx="28703">
                  <c:v>-5.7190000000000001E-3</c:v>
                </c:pt>
                <c:pt idx="28704">
                  <c:v>-5.7190000000000001E-3</c:v>
                </c:pt>
                <c:pt idx="28705">
                  <c:v>-5.7190000000000001E-3</c:v>
                </c:pt>
                <c:pt idx="28706">
                  <c:v>-5.7190000000000001E-3</c:v>
                </c:pt>
                <c:pt idx="28707">
                  <c:v>-5.7260000000000002E-3</c:v>
                </c:pt>
                <c:pt idx="28708">
                  <c:v>-5.7260000000000002E-3</c:v>
                </c:pt>
                <c:pt idx="28709">
                  <c:v>-5.7260000000000002E-3</c:v>
                </c:pt>
                <c:pt idx="28710">
                  <c:v>-5.7320000000000001E-3</c:v>
                </c:pt>
                <c:pt idx="28711">
                  <c:v>-5.7320000000000001E-3</c:v>
                </c:pt>
                <c:pt idx="28712">
                  <c:v>-5.7390000000000002E-3</c:v>
                </c:pt>
                <c:pt idx="28713">
                  <c:v>-5.7460000000000002E-3</c:v>
                </c:pt>
                <c:pt idx="28714">
                  <c:v>-5.7460000000000002E-3</c:v>
                </c:pt>
                <c:pt idx="28715">
                  <c:v>-5.7460000000000002E-3</c:v>
                </c:pt>
                <c:pt idx="28716">
                  <c:v>-5.7520000000000002E-3</c:v>
                </c:pt>
                <c:pt idx="28717">
                  <c:v>-5.7520000000000002E-3</c:v>
                </c:pt>
                <c:pt idx="28718">
                  <c:v>-5.7520000000000002E-3</c:v>
                </c:pt>
                <c:pt idx="28719">
                  <c:v>-5.7520000000000002E-3</c:v>
                </c:pt>
                <c:pt idx="28720">
                  <c:v>-5.7520000000000002E-3</c:v>
                </c:pt>
                <c:pt idx="28721">
                  <c:v>-5.7520000000000002E-3</c:v>
                </c:pt>
                <c:pt idx="28722">
                  <c:v>-5.7520000000000002E-3</c:v>
                </c:pt>
                <c:pt idx="28723">
                  <c:v>-5.7520000000000002E-3</c:v>
                </c:pt>
                <c:pt idx="28724">
                  <c:v>-5.7460000000000002E-3</c:v>
                </c:pt>
                <c:pt idx="28725">
                  <c:v>-5.7460000000000002E-3</c:v>
                </c:pt>
                <c:pt idx="28726">
                  <c:v>-5.7390000000000002E-3</c:v>
                </c:pt>
                <c:pt idx="28727">
                  <c:v>-5.7390000000000002E-3</c:v>
                </c:pt>
                <c:pt idx="28728">
                  <c:v>-5.7390000000000002E-3</c:v>
                </c:pt>
                <c:pt idx="28729">
                  <c:v>-5.7320000000000001E-3</c:v>
                </c:pt>
                <c:pt idx="28730">
                  <c:v>-5.7320000000000001E-3</c:v>
                </c:pt>
                <c:pt idx="28731">
                  <c:v>-5.7260000000000002E-3</c:v>
                </c:pt>
                <c:pt idx="28732">
                  <c:v>-5.7260000000000002E-3</c:v>
                </c:pt>
                <c:pt idx="28733">
                  <c:v>-5.7260000000000002E-3</c:v>
                </c:pt>
                <c:pt idx="28734">
                  <c:v>-5.7260000000000002E-3</c:v>
                </c:pt>
                <c:pt idx="28735">
                  <c:v>-5.7260000000000002E-3</c:v>
                </c:pt>
                <c:pt idx="28736">
                  <c:v>-5.7260000000000002E-3</c:v>
                </c:pt>
                <c:pt idx="28737">
                  <c:v>-5.7260000000000002E-3</c:v>
                </c:pt>
                <c:pt idx="28738">
                  <c:v>-5.7320000000000001E-3</c:v>
                </c:pt>
                <c:pt idx="28739">
                  <c:v>-5.7320000000000001E-3</c:v>
                </c:pt>
                <c:pt idx="28740">
                  <c:v>-5.7390000000000002E-3</c:v>
                </c:pt>
                <c:pt idx="28741">
                  <c:v>-5.7390000000000002E-3</c:v>
                </c:pt>
                <c:pt idx="28742">
                  <c:v>-5.7460000000000002E-3</c:v>
                </c:pt>
                <c:pt idx="28743">
                  <c:v>-5.7520000000000002E-3</c:v>
                </c:pt>
                <c:pt idx="28744">
                  <c:v>-5.7590000000000002E-3</c:v>
                </c:pt>
                <c:pt idx="28745">
                  <c:v>-5.7650000000000002E-3</c:v>
                </c:pt>
                <c:pt idx="28746">
                  <c:v>-5.7720000000000002E-3</c:v>
                </c:pt>
                <c:pt idx="28747">
                  <c:v>-5.7780000000000001E-3</c:v>
                </c:pt>
                <c:pt idx="28748">
                  <c:v>-5.7780000000000001E-3</c:v>
                </c:pt>
                <c:pt idx="28749">
                  <c:v>-5.7850000000000002E-3</c:v>
                </c:pt>
                <c:pt idx="28750">
                  <c:v>-5.7920000000000003E-3</c:v>
                </c:pt>
                <c:pt idx="28751">
                  <c:v>-5.7920000000000003E-3</c:v>
                </c:pt>
                <c:pt idx="28752">
                  <c:v>-5.7980000000000002E-3</c:v>
                </c:pt>
                <c:pt idx="28753">
                  <c:v>-5.7980000000000002E-3</c:v>
                </c:pt>
                <c:pt idx="28754">
                  <c:v>-5.8050000000000003E-3</c:v>
                </c:pt>
                <c:pt idx="28755">
                  <c:v>-5.8050000000000003E-3</c:v>
                </c:pt>
                <c:pt idx="28756">
                  <c:v>-5.8050000000000003E-3</c:v>
                </c:pt>
                <c:pt idx="28757">
                  <c:v>-5.8050000000000003E-3</c:v>
                </c:pt>
                <c:pt idx="28758">
                  <c:v>-5.8050000000000003E-3</c:v>
                </c:pt>
                <c:pt idx="28759">
                  <c:v>-5.7980000000000002E-3</c:v>
                </c:pt>
                <c:pt idx="28760">
                  <c:v>-5.7980000000000002E-3</c:v>
                </c:pt>
                <c:pt idx="28761">
                  <c:v>-5.7920000000000003E-3</c:v>
                </c:pt>
                <c:pt idx="28762">
                  <c:v>-5.7920000000000003E-3</c:v>
                </c:pt>
                <c:pt idx="28763">
                  <c:v>-5.7850000000000002E-3</c:v>
                </c:pt>
                <c:pt idx="28764">
                  <c:v>-5.7850000000000002E-3</c:v>
                </c:pt>
                <c:pt idx="28765">
                  <c:v>-5.7780000000000001E-3</c:v>
                </c:pt>
                <c:pt idx="28766">
                  <c:v>-5.7780000000000001E-3</c:v>
                </c:pt>
                <c:pt idx="28767">
                  <c:v>-5.7720000000000002E-3</c:v>
                </c:pt>
                <c:pt idx="28768">
                  <c:v>-5.7650000000000002E-3</c:v>
                </c:pt>
                <c:pt idx="28769">
                  <c:v>-5.7650000000000002E-3</c:v>
                </c:pt>
                <c:pt idx="28770">
                  <c:v>-5.7650000000000002E-3</c:v>
                </c:pt>
                <c:pt idx="28771">
                  <c:v>-5.7590000000000002E-3</c:v>
                </c:pt>
                <c:pt idx="28772">
                  <c:v>-5.7590000000000002E-3</c:v>
                </c:pt>
                <c:pt idx="28773">
                  <c:v>-5.7590000000000002E-3</c:v>
                </c:pt>
                <c:pt idx="28774">
                  <c:v>-5.7590000000000002E-3</c:v>
                </c:pt>
                <c:pt idx="28775">
                  <c:v>-5.7590000000000002E-3</c:v>
                </c:pt>
                <c:pt idx="28776">
                  <c:v>-5.7590000000000002E-3</c:v>
                </c:pt>
                <c:pt idx="28777">
                  <c:v>-5.7590000000000002E-3</c:v>
                </c:pt>
                <c:pt idx="28778">
                  <c:v>-5.7590000000000002E-3</c:v>
                </c:pt>
                <c:pt idx="28779">
                  <c:v>-5.7650000000000002E-3</c:v>
                </c:pt>
                <c:pt idx="28780">
                  <c:v>-5.7650000000000002E-3</c:v>
                </c:pt>
                <c:pt idx="28781">
                  <c:v>-5.7650000000000002E-3</c:v>
                </c:pt>
                <c:pt idx="28782">
                  <c:v>-5.7720000000000002E-3</c:v>
                </c:pt>
                <c:pt idx="28783">
                  <c:v>-5.7720000000000002E-3</c:v>
                </c:pt>
                <c:pt idx="28784">
                  <c:v>-5.7720000000000002E-3</c:v>
                </c:pt>
                <c:pt idx="28785">
                  <c:v>-5.7720000000000002E-3</c:v>
                </c:pt>
                <c:pt idx="28786">
                  <c:v>-5.7780000000000001E-3</c:v>
                </c:pt>
                <c:pt idx="28787">
                  <c:v>-5.7780000000000001E-3</c:v>
                </c:pt>
                <c:pt idx="28788">
                  <c:v>-5.7780000000000001E-3</c:v>
                </c:pt>
                <c:pt idx="28789">
                  <c:v>-5.7780000000000001E-3</c:v>
                </c:pt>
                <c:pt idx="28790">
                  <c:v>-5.7780000000000001E-3</c:v>
                </c:pt>
                <c:pt idx="28791">
                  <c:v>-5.7780000000000001E-3</c:v>
                </c:pt>
                <c:pt idx="28792">
                  <c:v>-5.7780000000000001E-3</c:v>
                </c:pt>
                <c:pt idx="28793">
                  <c:v>-5.7780000000000001E-3</c:v>
                </c:pt>
                <c:pt idx="28794">
                  <c:v>-5.7720000000000002E-3</c:v>
                </c:pt>
                <c:pt idx="28795">
                  <c:v>-5.7720000000000002E-3</c:v>
                </c:pt>
                <c:pt idx="28796">
                  <c:v>-5.7720000000000002E-3</c:v>
                </c:pt>
                <c:pt idx="28797">
                  <c:v>-5.7720000000000002E-3</c:v>
                </c:pt>
                <c:pt idx="28798">
                  <c:v>-5.7650000000000002E-3</c:v>
                </c:pt>
                <c:pt idx="28799">
                  <c:v>-5.7650000000000002E-3</c:v>
                </c:pt>
                <c:pt idx="28800">
                  <c:v>-5.7650000000000002E-3</c:v>
                </c:pt>
                <c:pt idx="28801">
                  <c:v>-5.7650000000000002E-3</c:v>
                </c:pt>
                <c:pt idx="28802">
                  <c:v>-5.7590000000000002E-3</c:v>
                </c:pt>
                <c:pt idx="28803">
                  <c:v>-5.7590000000000002E-3</c:v>
                </c:pt>
                <c:pt idx="28804">
                  <c:v>-5.7590000000000002E-3</c:v>
                </c:pt>
                <c:pt idx="28805">
                  <c:v>-5.7590000000000002E-3</c:v>
                </c:pt>
                <c:pt idx="28806">
                  <c:v>-5.7590000000000002E-3</c:v>
                </c:pt>
                <c:pt idx="28807">
                  <c:v>-5.7650000000000002E-3</c:v>
                </c:pt>
                <c:pt idx="28808">
                  <c:v>-5.7650000000000002E-3</c:v>
                </c:pt>
                <c:pt idx="28809">
                  <c:v>-5.7650000000000002E-3</c:v>
                </c:pt>
                <c:pt idx="28810">
                  <c:v>-5.7650000000000002E-3</c:v>
                </c:pt>
                <c:pt idx="28811">
                  <c:v>-5.7720000000000002E-3</c:v>
                </c:pt>
                <c:pt idx="28812">
                  <c:v>-5.7720000000000002E-3</c:v>
                </c:pt>
                <c:pt idx="28813">
                  <c:v>-5.7780000000000001E-3</c:v>
                </c:pt>
                <c:pt idx="28814">
                  <c:v>-5.7780000000000001E-3</c:v>
                </c:pt>
                <c:pt idx="28815">
                  <c:v>-5.7850000000000002E-3</c:v>
                </c:pt>
                <c:pt idx="28816">
                  <c:v>-5.7850000000000002E-3</c:v>
                </c:pt>
                <c:pt idx="28817">
                  <c:v>-5.7920000000000003E-3</c:v>
                </c:pt>
                <c:pt idx="28818">
                  <c:v>-5.7920000000000003E-3</c:v>
                </c:pt>
                <c:pt idx="28819">
                  <c:v>-5.7920000000000003E-3</c:v>
                </c:pt>
                <c:pt idx="28820">
                  <c:v>-5.7920000000000003E-3</c:v>
                </c:pt>
                <c:pt idx="28821">
                  <c:v>-5.7920000000000003E-3</c:v>
                </c:pt>
                <c:pt idx="28822">
                  <c:v>-5.7920000000000003E-3</c:v>
                </c:pt>
                <c:pt idx="28823">
                  <c:v>-5.7920000000000003E-3</c:v>
                </c:pt>
                <c:pt idx="28824">
                  <c:v>-5.7850000000000002E-3</c:v>
                </c:pt>
                <c:pt idx="28825">
                  <c:v>-5.7850000000000002E-3</c:v>
                </c:pt>
                <c:pt idx="28826">
                  <c:v>-5.7780000000000001E-3</c:v>
                </c:pt>
                <c:pt idx="28827">
                  <c:v>-5.7720000000000002E-3</c:v>
                </c:pt>
                <c:pt idx="28828">
                  <c:v>-5.7650000000000002E-3</c:v>
                </c:pt>
                <c:pt idx="28829">
                  <c:v>-5.7590000000000002E-3</c:v>
                </c:pt>
                <c:pt idx="28830">
                  <c:v>-5.7520000000000002E-3</c:v>
                </c:pt>
                <c:pt idx="28831">
                  <c:v>-5.7390000000000002E-3</c:v>
                </c:pt>
                <c:pt idx="28832">
                  <c:v>-5.7320000000000001E-3</c:v>
                </c:pt>
                <c:pt idx="28833">
                  <c:v>-5.7190000000000001E-3</c:v>
                </c:pt>
                <c:pt idx="28834">
                  <c:v>-5.7130000000000002E-3</c:v>
                </c:pt>
                <c:pt idx="28835">
                  <c:v>-5.7060000000000001E-3</c:v>
                </c:pt>
                <c:pt idx="28836">
                  <c:v>-5.6930000000000001E-3</c:v>
                </c:pt>
                <c:pt idx="28837">
                  <c:v>-5.6860000000000001E-3</c:v>
                </c:pt>
                <c:pt idx="28838">
                  <c:v>-5.6730000000000001E-3</c:v>
                </c:pt>
                <c:pt idx="28839">
                  <c:v>-5.6670000000000002E-3</c:v>
                </c:pt>
                <c:pt idx="28840">
                  <c:v>-5.6600000000000001E-3</c:v>
                </c:pt>
                <c:pt idx="28841">
                  <c:v>-5.653E-3</c:v>
                </c:pt>
                <c:pt idx="28842">
                  <c:v>-5.653E-3</c:v>
                </c:pt>
                <c:pt idx="28843">
                  <c:v>-5.6470000000000001E-3</c:v>
                </c:pt>
                <c:pt idx="28844">
                  <c:v>-5.6470000000000001E-3</c:v>
                </c:pt>
                <c:pt idx="28845">
                  <c:v>-5.64E-3</c:v>
                </c:pt>
                <c:pt idx="28846">
                  <c:v>-5.64E-3</c:v>
                </c:pt>
                <c:pt idx="28847">
                  <c:v>-5.64E-3</c:v>
                </c:pt>
                <c:pt idx="28848">
                  <c:v>-5.6470000000000001E-3</c:v>
                </c:pt>
                <c:pt idx="28849">
                  <c:v>-5.6470000000000001E-3</c:v>
                </c:pt>
                <c:pt idx="28850">
                  <c:v>-5.653E-3</c:v>
                </c:pt>
                <c:pt idx="28851">
                  <c:v>-5.653E-3</c:v>
                </c:pt>
                <c:pt idx="28852">
                  <c:v>-5.6600000000000001E-3</c:v>
                </c:pt>
                <c:pt idx="28853">
                  <c:v>-5.6670000000000002E-3</c:v>
                </c:pt>
                <c:pt idx="28854">
                  <c:v>-5.6730000000000001E-3</c:v>
                </c:pt>
                <c:pt idx="28855">
                  <c:v>-5.6800000000000002E-3</c:v>
                </c:pt>
                <c:pt idx="28856">
                  <c:v>-5.6860000000000001E-3</c:v>
                </c:pt>
                <c:pt idx="28857">
                  <c:v>-5.6930000000000001E-3</c:v>
                </c:pt>
                <c:pt idx="28858">
                  <c:v>-5.6990000000000001E-3</c:v>
                </c:pt>
                <c:pt idx="28859">
                  <c:v>-5.6990000000000001E-3</c:v>
                </c:pt>
                <c:pt idx="28860">
                  <c:v>-5.7060000000000001E-3</c:v>
                </c:pt>
                <c:pt idx="28861">
                  <c:v>-5.7130000000000002E-3</c:v>
                </c:pt>
                <c:pt idx="28862">
                  <c:v>-5.7130000000000002E-3</c:v>
                </c:pt>
                <c:pt idx="28863">
                  <c:v>-5.7190000000000001E-3</c:v>
                </c:pt>
                <c:pt idx="28864">
                  <c:v>-5.7190000000000001E-3</c:v>
                </c:pt>
                <c:pt idx="28865">
                  <c:v>-5.7190000000000001E-3</c:v>
                </c:pt>
                <c:pt idx="28866">
                  <c:v>-5.7190000000000001E-3</c:v>
                </c:pt>
                <c:pt idx="28867">
                  <c:v>-5.7190000000000001E-3</c:v>
                </c:pt>
                <c:pt idx="28868">
                  <c:v>-5.7190000000000001E-3</c:v>
                </c:pt>
                <c:pt idx="28869">
                  <c:v>-5.7130000000000002E-3</c:v>
                </c:pt>
                <c:pt idx="28870">
                  <c:v>-5.7130000000000002E-3</c:v>
                </c:pt>
                <c:pt idx="28871">
                  <c:v>-5.7060000000000001E-3</c:v>
                </c:pt>
                <c:pt idx="28872">
                  <c:v>-5.6990000000000001E-3</c:v>
                </c:pt>
                <c:pt idx="28873">
                  <c:v>-5.6930000000000001E-3</c:v>
                </c:pt>
                <c:pt idx="28874">
                  <c:v>-5.6930000000000001E-3</c:v>
                </c:pt>
                <c:pt idx="28875">
                  <c:v>-5.6860000000000001E-3</c:v>
                </c:pt>
                <c:pt idx="28876">
                  <c:v>-5.6800000000000002E-3</c:v>
                </c:pt>
                <c:pt idx="28877">
                  <c:v>-5.6730000000000001E-3</c:v>
                </c:pt>
                <c:pt idx="28878">
                  <c:v>-5.6670000000000002E-3</c:v>
                </c:pt>
                <c:pt idx="28879">
                  <c:v>-5.6600000000000001E-3</c:v>
                </c:pt>
                <c:pt idx="28880">
                  <c:v>-5.6600000000000001E-3</c:v>
                </c:pt>
                <c:pt idx="28881">
                  <c:v>-5.653E-3</c:v>
                </c:pt>
                <c:pt idx="28882">
                  <c:v>-5.653E-3</c:v>
                </c:pt>
                <c:pt idx="28883">
                  <c:v>-5.6470000000000001E-3</c:v>
                </c:pt>
                <c:pt idx="28884">
                  <c:v>-5.6470000000000001E-3</c:v>
                </c:pt>
                <c:pt idx="28885">
                  <c:v>-5.6470000000000001E-3</c:v>
                </c:pt>
                <c:pt idx="28886">
                  <c:v>-5.6470000000000001E-3</c:v>
                </c:pt>
                <c:pt idx="28887">
                  <c:v>-5.6470000000000001E-3</c:v>
                </c:pt>
                <c:pt idx="28888">
                  <c:v>-5.6470000000000001E-3</c:v>
                </c:pt>
                <c:pt idx="28889">
                  <c:v>-5.6470000000000001E-3</c:v>
                </c:pt>
                <c:pt idx="28890">
                  <c:v>-5.653E-3</c:v>
                </c:pt>
                <c:pt idx="28891">
                  <c:v>-5.653E-3</c:v>
                </c:pt>
                <c:pt idx="28892">
                  <c:v>-5.653E-3</c:v>
                </c:pt>
                <c:pt idx="28893">
                  <c:v>-5.6600000000000001E-3</c:v>
                </c:pt>
                <c:pt idx="28894">
                  <c:v>-5.6670000000000002E-3</c:v>
                </c:pt>
                <c:pt idx="28895">
                  <c:v>-5.6670000000000002E-3</c:v>
                </c:pt>
                <c:pt idx="28896">
                  <c:v>-5.6670000000000002E-3</c:v>
                </c:pt>
                <c:pt idx="28897">
                  <c:v>-5.6730000000000001E-3</c:v>
                </c:pt>
                <c:pt idx="28898">
                  <c:v>-5.6800000000000002E-3</c:v>
                </c:pt>
                <c:pt idx="28899">
                  <c:v>-5.6800000000000002E-3</c:v>
                </c:pt>
                <c:pt idx="28900">
                  <c:v>-5.6800000000000002E-3</c:v>
                </c:pt>
                <c:pt idx="28901">
                  <c:v>-5.6860000000000001E-3</c:v>
                </c:pt>
                <c:pt idx="28902">
                  <c:v>-5.6860000000000001E-3</c:v>
                </c:pt>
                <c:pt idx="28903">
                  <c:v>-5.6860000000000001E-3</c:v>
                </c:pt>
                <c:pt idx="28904">
                  <c:v>-5.6860000000000001E-3</c:v>
                </c:pt>
                <c:pt idx="28905">
                  <c:v>-5.6860000000000001E-3</c:v>
                </c:pt>
                <c:pt idx="28906">
                  <c:v>-5.6800000000000002E-3</c:v>
                </c:pt>
                <c:pt idx="28907">
                  <c:v>-5.6800000000000002E-3</c:v>
                </c:pt>
                <c:pt idx="28908">
                  <c:v>-5.6800000000000002E-3</c:v>
                </c:pt>
                <c:pt idx="28909">
                  <c:v>-5.6730000000000001E-3</c:v>
                </c:pt>
                <c:pt idx="28910">
                  <c:v>-5.6730000000000001E-3</c:v>
                </c:pt>
                <c:pt idx="28911">
                  <c:v>-5.6670000000000002E-3</c:v>
                </c:pt>
                <c:pt idx="28912">
                  <c:v>-5.6670000000000002E-3</c:v>
                </c:pt>
                <c:pt idx="28913">
                  <c:v>-5.6600000000000001E-3</c:v>
                </c:pt>
                <c:pt idx="28914">
                  <c:v>-5.6600000000000001E-3</c:v>
                </c:pt>
                <c:pt idx="28915">
                  <c:v>-5.653E-3</c:v>
                </c:pt>
                <c:pt idx="28916">
                  <c:v>-5.653E-3</c:v>
                </c:pt>
                <c:pt idx="28917">
                  <c:v>-5.6470000000000001E-3</c:v>
                </c:pt>
                <c:pt idx="28918">
                  <c:v>-5.6470000000000001E-3</c:v>
                </c:pt>
                <c:pt idx="28919">
                  <c:v>-5.64E-3</c:v>
                </c:pt>
                <c:pt idx="28920">
                  <c:v>-5.64E-3</c:v>
                </c:pt>
                <c:pt idx="28921">
                  <c:v>-5.64E-3</c:v>
                </c:pt>
                <c:pt idx="28922">
                  <c:v>-5.64E-3</c:v>
                </c:pt>
                <c:pt idx="28923">
                  <c:v>-5.64E-3</c:v>
                </c:pt>
                <c:pt idx="28924">
                  <c:v>-5.64E-3</c:v>
                </c:pt>
                <c:pt idx="28925">
                  <c:v>-5.64E-3</c:v>
                </c:pt>
                <c:pt idx="28926">
                  <c:v>-5.6470000000000001E-3</c:v>
                </c:pt>
                <c:pt idx="28927">
                  <c:v>-5.6470000000000001E-3</c:v>
                </c:pt>
                <c:pt idx="28928">
                  <c:v>-5.653E-3</c:v>
                </c:pt>
                <c:pt idx="28929">
                  <c:v>-5.653E-3</c:v>
                </c:pt>
                <c:pt idx="28930">
                  <c:v>-5.6600000000000001E-3</c:v>
                </c:pt>
                <c:pt idx="28931">
                  <c:v>-5.6670000000000002E-3</c:v>
                </c:pt>
                <c:pt idx="28932">
                  <c:v>-5.6730000000000001E-3</c:v>
                </c:pt>
                <c:pt idx="28933">
                  <c:v>-5.6800000000000002E-3</c:v>
                </c:pt>
                <c:pt idx="28934">
                  <c:v>-5.6800000000000002E-3</c:v>
                </c:pt>
                <c:pt idx="28935">
                  <c:v>-5.6860000000000001E-3</c:v>
                </c:pt>
                <c:pt idx="28936">
                  <c:v>-5.6930000000000001E-3</c:v>
                </c:pt>
                <c:pt idx="28937">
                  <c:v>-5.6990000000000001E-3</c:v>
                </c:pt>
                <c:pt idx="28938">
                  <c:v>-5.6990000000000001E-3</c:v>
                </c:pt>
                <c:pt idx="28939">
                  <c:v>-5.7060000000000001E-3</c:v>
                </c:pt>
                <c:pt idx="28940">
                  <c:v>-5.7060000000000001E-3</c:v>
                </c:pt>
                <c:pt idx="28941">
                  <c:v>-5.7130000000000002E-3</c:v>
                </c:pt>
                <c:pt idx="28942">
                  <c:v>-5.7130000000000002E-3</c:v>
                </c:pt>
                <c:pt idx="28943">
                  <c:v>-5.7130000000000002E-3</c:v>
                </c:pt>
                <c:pt idx="28944">
                  <c:v>-5.7130000000000002E-3</c:v>
                </c:pt>
                <c:pt idx="28945">
                  <c:v>-5.7190000000000001E-3</c:v>
                </c:pt>
                <c:pt idx="28946">
                  <c:v>-5.7190000000000001E-3</c:v>
                </c:pt>
                <c:pt idx="28947">
                  <c:v>-5.7130000000000002E-3</c:v>
                </c:pt>
                <c:pt idx="28948">
                  <c:v>-5.7130000000000002E-3</c:v>
                </c:pt>
                <c:pt idx="28949">
                  <c:v>-5.7130000000000002E-3</c:v>
                </c:pt>
                <c:pt idx="28950">
                  <c:v>-5.7060000000000001E-3</c:v>
                </c:pt>
                <c:pt idx="28951">
                  <c:v>-5.7060000000000001E-3</c:v>
                </c:pt>
                <c:pt idx="28952">
                  <c:v>-5.6990000000000001E-3</c:v>
                </c:pt>
                <c:pt idx="28953">
                  <c:v>-5.6930000000000001E-3</c:v>
                </c:pt>
                <c:pt idx="28954">
                  <c:v>-5.6930000000000001E-3</c:v>
                </c:pt>
                <c:pt idx="28955">
                  <c:v>-5.6860000000000001E-3</c:v>
                </c:pt>
                <c:pt idx="28956">
                  <c:v>-5.6800000000000002E-3</c:v>
                </c:pt>
                <c:pt idx="28957">
                  <c:v>-5.6730000000000001E-3</c:v>
                </c:pt>
                <c:pt idx="28958">
                  <c:v>-5.6730000000000001E-3</c:v>
                </c:pt>
                <c:pt idx="28959">
                  <c:v>-5.6670000000000002E-3</c:v>
                </c:pt>
                <c:pt idx="28960">
                  <c:v>-5.6600000000000001E-3</c:v>
                </c:pt>
                <c:pt idx="28961">
                  <c:v>-5.653E-3</c:v>
                </c:pt>
                <c:pt idx="28962">
                  <c:v>-5.6470000000000001E-3</c:v>
                </c:pt>
                <c:pt idx="28963">
                  <c:v>-5.64E-3</c:v>
                </c:pt>
                <c:pt idx="28964">
                  <c:v>-5.64E-3</c:v>
                </c:pt>
                <c:pt idx="28965">
                  <c:v>-5.6340000000000001E-3</c:v>
                </c:pt>
                <c:pt idx="28966">
                  <c:v>-5.6270000000000001E-3</c:v>
                </c:pt>
                <c:pt idx="28967">
                  <c:v>-5.6270000000000001E-3</c:v>
                </c:pt>
                <c:pt idx="28968">
                  <c:v>-5.62E-3</c:v>
                </c:pt>
                <c:pt idx="28969">
                  <c:v>-5.6140000000000001E-3</c:v>
                </c:pt>
                <c:pt idx="28970">
                  <c:v>-5.6140000000000001E-3</c:v>
                </c:pt>
                <c:pt idx="28971">
                  <c:v>-5.607E-3</c:v>
                </c:pt>
                <c:pt idx="28972">
                  <c:v>-5.607E-3</c:v>
                </c:pt>
                <c:pt idx="28973">
                  <c:v>-5.607E-3</c:v>
                </c:pt>
                <c:pt idx="28974">
                  <c:v>-5.6010000000000001E-3</c:v>
                </c:pt>
                <c:pt idx="28975">
                  <c:v>-5.6010000000000001E-3</c:v>
                </c:pt>
                <c:pt idx="28976">
                  <c:v>-5.6010000000000001E-3</c:v>
                </c:pt>
                <c:pt idx="28977">
                  <c:v>-5.594E-3</c:v>
                </c:pt>
                <c:pt idx="28978">
                  <c:v>-5.594E-3</c:v>
                </c:pt>
                <c:pt idx="28979">
                  <c:v>-5.594E-3</c:v>
                </c:pt>
                <c:pt idx="28980">
                  <c:v>-5.594E-3</c:v>
                </c:pt>
                <c:pt idx="28981">
                  <c:v>-5.594E-3</c:v>
                </c:pt>
                <c:pt idx="28982">
                  <c:v>-5.594E-3</c:v>
                </c:pt>
                <c:pt idx="28983">
                  <c:v>-5.594E-3</c:v>
                </c:pt>
                <c:pt idx="28984">
                  <c:v>-5.6010000000000001E-3</c:v>
                </c:pt>
                <c:pt idx="28985">
                  <c:v>-5.6010000000000001E-3</c:v>
                </c:pt>
                <c:pt idx="28986">
                  <c:v>-5.6010000000000001E-3</c:v>
                </c:pt>
                <c:pt idx="28987">
                  <c:v>-5.607E-3</c:v>
                </c:pt>
                <c:pt idx="28988">
                  <c:v>-5.607E-3</c:v>
                </c:pt>
                <c:pt idx="28989">
                  <c:v>-5.607E-3</c:v>
                </c:pt>
                <c:pt idx="28990">
                  <c:v>-5.6140000000000001E-3</c:v>
                </c:pt>
                <c:pt idx="28991">
                  <c:v>-5.6140000000000001E-3</c:v>
                </c:pt>
                <c:pt idx="28992">
                  <c:v>-5.6140000000000001E-3</c:v>
                </c:pt>
                <c:pt idx="28993">
                  <c:v>-5.62E-3</c:v>
                </c:pt>
                <c:pt idx="28994">
                  <c:v>-5.62E-3</c:v>
                </c:pt>
                <c:pt idx="28995">
                  <c:v>-5.6270000000000001E-3</c:v>
                </c:pt>
                <c:pt idx="28996">
                  <c:v>-5.6270000000000001E-3</c:v>
                </c:pt>
                <c:pt idx="28997">
                  <c:v>-5.6270000000000001E-3</c:v>
                </c:pt>
                <c:pt idx="28998">
                  <c:v>-5.6340000000000001E-3</c:v>
                </c:pt>
                <c:pt idx="28999">
                  <c:v>-5.6340000000000001E-3</c:v>
                </c:pt>
                <c:pt idx="29000">
                  <c:v>-5.6340000000000001E-3</c:v>
                </c:pt>
                <c:pt idx="29001">
                  <c:v>-5.6340000000000001E-3</c:v>
                </c:pt>
                <c:pt idx="29002">
                  <c:v>-5.6340000000000001E-3</c:v>
                </c:pt>
                <c:pt idx="29003">
                  <c:v>-5.6340000000000001E-3</c:v>
                </c:pt>
                <c:pt idx="29004">
                  <c:v>-5.6340000000000001E-3</c:v>
                </c:pt>
                <c:pt idx="29005">
                  <c:v>-5.6270000000000001E-3</c:v>
                </c:pt>
                <c:pt idx="29006">
                  <c:v>-5.6270000000000001E-3</c:v>
                </c:pt>
                <c:pt idx="29007">
                  <c:v>-5.6270000000000001E-3</c:v>
                </c:pt>
                <c:pt idx="29008">
                  <c:v>-5.62E-3</c:v>
                </c:pt>
                <c:pt idx="29009">
                  <c:v>-5.62E-3</c:v>
                </c:pt>
                <c:pt idx="29010">
                  <c:v>-5.62E-3</c:v>
                </c:pt>
                <c:pt idx="29011">
                  <c:v>-5.6140000000000001E-3</c:v>
                </c:pt>
                <c:pt idx="29012">
                  <c:v>-5.6140000000000001E-3</c:v>
                </c:pt>
                <c:pt idx="29013">
                  <c:v>-5.607E-3</c:v>
                </c:pt>
                <c:pt idx="29014">
                  <c:v>-5.607E-3</c:v>
                </c:pt>
                <c:pt idx="29015">
                  <c:v>-5.6010000000000001E-3</c:v>
                </c:pt>
                <c:pt idx="29016">
                  <c:v>-5.6010000000000001E-3</c:v>
                </c:pt>
                <c:pt idx="29017">
                  <c:v>-5.6010000000000001E-3</c:v>
                </c:pt>
                <c:pt idx="29018">
                  <c:v>-5.6010000000000001E-3</c:v>
                </c:pt>
                <c:pt idx="29019">
                  <c:v>-5.6010000000000001E-3</c:v>
                </c:pt>
                <c:pt idx="29020">
                  <c:v>-5.6010000000000001E-3</c:v>
                </c:pt>
                <c:pt idx="29021">
                  <c:v>-5.6010000000000001E-3</c:v>
                </c:pt>
                <c:pt idx="29022">
                  <c:v>-5.607E-3</c:v>
                </c:pt>
                <c:pt idx="29023">
                  <c:v>-5.607E-3</c:v>
                </c:pt>
                <c:pt idx="29024">
                  <c:v>-5.6140000000000001E-3</c:v>
                </c:pt>
                <c:pt idx="29025">
                  <c:v>-5.6140000000000001E-3</c:v>
                </c:pt>
                <c:pt idx="29026">
                  <c:v>-5.62E-3</c:v>
                </c:pt>
                <c:pt idx="29027">
                  <c:v>-5.6270000000000001E-3</c:v>
                </c:pt>
                <c:pt idx="29028">
                  <c:v>-5.6340000000000001E-3</c:v>
                </c:pt>
                <c:pt idx="29029">
                  <c:v>-5.64E-3</c:v>
                </c:pt>
                <c:pt idx="29030">
                  <c:v>-5.6470000000000001E-3</c:v>
                </c:pt>
                <c:pt idx="29031">
                  <c:v>-5.653E-3</c:v>
                </c:pt>
                <c:pt idx="29032">
                  <c:v>-5.6600000000000001E-3</c:v>
                </c:pt>
                <c:pt idx="29033">
                  <c:v>-5.6670000000000002E-3</c:v>
                </c:pt>
                <c:pt idx="29034">
                  <c:v>-5.6730000000000001E-3</c:v>
                </c:pt>
                <c:pt idx="29035">
                  <c:v>-5.6800000000000002E-3</c:v>
                </c:pt>
                <c:pt idx="29036">
                  <c:v>-5.6860000000000001E-3</c:v>
                </c:pt>
                <c:pt idx="29037">
                  <c:v>-5.6930000000000001E-3</c:v>
                </c:pt>
                <c:pt idx="29038">
                  <c:v>-5.6990000000000001E-3</c:v>
                </c:pt>
                <c:pt idx="29039">
                  <c:v>-5.6990000000000001E-3</c:v>
                </c:pt>
                <c:pt idx="29040">
                  <c:v>-5.7060000000000001E-3</c:v>
                </c:pt>
                <c:pt idx="29041">
                  <c:v>-5.7060000000000001E-3</c:v>
                </c:pt>
                <c:pt idx="29042">
                  <c:v>-5.7060000000000001E-3</c:v>
                </c:pt>
                <c:pt idx="29043">
                  <c:v>-5.7060000000000001E-3</c:v>
                </c:pt>
                <c:pt idx="29044">
                  <c:v>-5.7060000000000001E-3</c:v>
                </c:pt>
                <c:pt idx="29045">
                  <c:v>-5.6990000000000001E-3</c:v>
                </c:pt>
                <c:pt idx="29046">
                  <c:v>-5.6990000000000001E-3</c:v>
                </c:pt>
                <c:pt idx="29047">
                  <c:v>-5.6930000000000001E-3</c:v>
                </c:pt>
                <c:pt idx="29048">
                  <c:v>-5.6860000000000001E-3</c:v>
                </c:pt>
                <c:pt idx="29049">
                  <c:v>-5.6800000000000002E-3</c:v>
                </c:pt>
                <c:pt idx="29050">
                  <c:v>-5.6730000000000001E-3</c:v>
                </c:pt>
                <c:pt idx="29051">
                  <c:v>-5.6670000000000002E-3</c:v>
                </c:pt>
                <c:pt idx="29052">
                  <c:v>-5.6600000000000001E-3</c:v>
                </c:pt>
                <c:pt idx="29053">
                  <c:v>-5.653E-3</c:v>
                </c:pt>
                <c:pt idx="29054">
                  <c:v>-5.6470000000000001E-3</c:v>
                </c:pt>
                <c:pt idx="29055">
                  <c:v>-5.64E-3</c:v>
                </c:pt>
                <c:pt idx="29056">
                  <c:v>-5.6340000000000001E-3</c:v>
                </c:pt>
                <c:pt idx="29057">
                  <c:v>-5.6270000000000001E-3</c:v>
                </c:pt>
                <c:pt idx="29058">
                  <c:v>-5.62E-3</c:v>
                </c:pt>
                <c:pt idx="29059">
                  <c:v>-5.6140000000000001E-3</c:v>
                </c:pt>
                <c:pt idx="29060">
                  <c:v>-5.607E-3</c:v>
                </c:pt>
                <c:pt idx="29061">
                  <c:v>-5.607E-3</c:v>
                </c:pt>
                <c:pt idx="29062">
                  <c:v>-5.6010000000000001E-3</c:v>
                </c:pt>
                <c:pt idx="29063">
                  <c:v>-5.6010000000000001E-3</c:v>
                </c:pt>
                <c:pt idx="29064">
                  <c:v>-5.6010000000000001E-3</c:v>
                </c:pt>
                <c:pt idx="29065">
                  <c:v>-5.6010000000000001E-3</c:v>
                </c:pt>
                <c:pt idx="29066">
                  <c:v>-5.6010000000000001E-3</c:v>
                </c:pt>
                <c:pt idx="29067">
                  <c:v>-5.6010000000000001E-3</c:v>
                </c:pt>
                <c:pt idx="29068">
                  <c:v>-5.6010000000000001E-3</c:v>
                </c:pt>
                <c:pt idx="29069">
                  <c:v>-5.607E-3</c:v>
                </c:pt>
                <c:pt idx="29070">
                  <c:v>-5.607E-3</c:v>
                </c:pt>
                <c:pt idx="29071">
                  <c:v>-5.607E-3</c:v>
                </c:pt>
                <c:pt idx="29072">
                  <c:v>-5.6140000000000001E-3</c:v>
                </c:pt>
                <c:pt idx="29073">
                  <c:v>-5.6140000000000001E-3</c:v>
                </c:pt>
                <c:pt idx="29074">
                  <c:v>-5.62E-3</c:v>
                </c:pt>
                <c:pt idx="29075">
                  <c:v>-5.62E-3</c:v>
                </c:pt>
                <c:pt idx="29076">
                  <c:v>-5.6270000000000001E-3</c:v>
                </c:pt>
                <c:pt idx="29077">
                  <c:v>-5.6270000000000001E-3</c:v>
                </c:pt>
                <c:pt idx="29078">
                  <c:v>-5.6270000000000001E-3</c:v>
                </c:pt>
                <c:pt idx="29079">
                  <c:v>-5.6270000000000001E-3</c:v>
                </c:pt>
                <c:pt idx="29080">
                  <c:v>-5.6270000000000001E-3</c:v>
                </c:pt>
                <c:pt idx="29081">
                  <c:v>-5.6270000000000001E-3</c:v>
                </c:pt>
                <c:pt idx="29082">
                  <c:v>-5.6270000000000001E-3</c:v>
                </c:pt>
                <c:pt idx="29083">
                  <c:v>-5.6270000000000001E-3</c:v>
                </c:pt>
                <c:pt idx="29084">
                  <c:v>-5.62E-3</c:v>
                </c:pt>
                <c:pt idx="29085">
                  <c:v>-5.62E-3</c:v>
                </c:pt>
                <c:pt idx="29086">
                  <c:v>-5.6140000000000001E-3</c:v>
                </c:pt>
                <c:pt idx="29087">
                  <c:v>-5.6140000000000001E-3</c:v>
                </c:pt>
                <c:pt idx="29088">
                  <c:v>-5.607E-3</c:v>
                </c:pt>
                <c:pt idx="29089">
                  <c:v>-5.6010000000000001E-3</c:v>
                </c:pt>
                <c:pt idx="29090">
                  <c:v>-5.6010000000000001E-3</c:v>
                </c:pt>
                <c:pt idx="29091">
                  <c:v>-5.594E-3</c:v>
                </c:pt>
                <c:pt idx="29092">
                  <c:v>-5.587E-3</c:v>
                </c:pt>
                <c:pt idx="29093">
                  <c:v>-5.587E-3</c:v>
                </c:pt>
                <c:pt idx="29094">
                  <c:v>-5.581E-3</c:v>
                </c:pt>
                <c:pt idx="29095">
                  <c:v>-5.574E-3</c:v>
                </c:pt>
                <c:pt idx="29096">
                  <c:v>-5.574E-3</c:v>
                </c:pt>
                <c:pt idx="29097">
                  <c:v>-5.568E-3</c:v>
                </c:pt>
                <c:pt idx="29098">
                  <c:v>-5.568E-3</c:v>
                </c:pt>
                <c:pt idx="29099">
                  <c:v>-5.568E-3</c:v>
                </c:pt>
                <c:pt idx="29100">
                  <c:v>-5.568E-3</c:v>
                </c:pt>
                <c:pt idx="29101">
                  <c:v>-5.568E-3</c:v>
                </c:pt>
                <c:pt idx="29102">
                  <c:v>-5.568E-3</c:v>
                </c:pt>
                <c:pt idx="29103">
                  <c:v>-5.568E-3</c:v>
                </c:pt>
                <c:pt idx="29104">
                  <c:v>-5.574E-3</c:v>
                </c:pt>
                <c:pt idx="29105">
                  <c:v>-5.574E-3</c:v>
                </c:pt>
                <c:pt idx="29106">
                  <c:v>-5.581E-3</c:v>
                </c:pt>
                <c:pt idx="29107">
                  <c:v>-5.581E-3</c:v>
                </c:pt>
                <c:pt idx="29108">
                  <c:v>-5.587E-3</c:v>
                </c:pt>
                <c:pt idx="29109">
                  <c:v>-5.594E-3</c:v>
                </c:pt>
                <c:pt idx="29110">
                  <c:v>-5.594E-3</c:v>
                </c:pt>
                <c:pt idx="29111">
                  <c:v>-5.6010000000000001E-3</c:v>
                </c:pt>
                <c:pt idx="29112">
                  <c:v>-5.607E-3</c:v>
                </c:pt>
                <c:pt idx="29113">
                  <c:v>-5.6140000000000001E-3</c:v>
                </c:pt>
                <c:pt idx="29114">
                  <c:v>-5.62E-3</c:v>
                </c:pt>
                <c:pt idx="29115">
                  <c:v>-5.62E-3</c:v>
                </c:pt>
                <c:pt idx="29116">
                  <c:v>-5.6270000000000001E-3</c:v>
                </c:pt>
                <c:pt idx="29117">
                  <c:v>-5.6340000000000001E-3</c:v>
                </c:pt>
                <c:pt idx="29118">
                  <c:v>-5.6340000000000001E-3</c:v>
                </c:pt>
                <c:pt idx="29119">
                  <c:v>-5.64E-3</c:v>
                </c:pt>
                <c:pt idx="29120">
                  <c:v>-5.64E-3</c:v>
                </c:pt>
                <c:pt idx="29121">
                  <c:v>-5.6470000000000001E-3</c:v>
                </c:pt>
                <c:pt idx="29122">
                  <c:v>-5.6470000000000001E-3</c:v>
                </c:pt>
                <c:pt idx="29123">
                  <c:v>-5.653E-3</c:v>
                </c:pt>
                <c:pt idx="29124">
                  <c:v>-5.653E-3</c:v>
                </c:pt>
                <c:pt idx="29125">
                  <c:v>-5.653E-3</c:v>
                </c:pt>
                <c:pt idx="29126">
                  <c:v>-5.6600000000000001E-3</c:v>
                </c:pt>
                <c:pt idx="29127">
                  <c:v>-5.6600000000000001E-3</c:v>
                </c:pt>
                <c:pt idx="29128">
                  <c:v>-5.6600000000000001E-3</c:v>
                </c:pt>
                <c:pt idx="29129">
                  <c:v>-5.6670000000000002E-3</c:v>
                </c:pt>
                <c:pt idx="29130">
                  <c:v>-5.6670000000000002E-3</c:v>
                </c:pt>
                <c:pt idx="29131">
                  <c:v>-5.6670000000000002E-3</c:v>
                </c:pt>
                <c:pt idx="29132">
                  <c:v>-5.6670000000000002E-3</c:v>
                </c:pt>
                <c:pt idx="29133">
                  <c:v>-5.6730000000000001E-3</c:v>
                </c:pt>
                <c:pt idx="29134">
                  <c:v>-5.6730000000000001E-3</c:v>
                </c:pt>
                <c:pt idx="29135">
                  <c:v>-5.6730000000000001E-3</c:v>
                </c:pt>
                <c:pt idx="29136">
                  <c:v>-5.6730000000000001E-3</c:v>
                </c:pt>
                <c:pt idx="29137">
                  <c:v>-5.6800000000000002E-3</c:v>
                </c:pt>
                <c:pt idx="29138">
                  <c:v>-5.6800000000000002E-3</c:v>
                </c:pt>
                <c:pt idx="29139">
                  <c:v>-5.6800000000000002E-3</c:v>
                </c:pt>
                <c:pt idx="29140">
                  <c:v>-5.6800000000000002E-3</c:v>
                </c:pt>
                <c:pt idx="29141">
                  <c:v>-5.6800000000000002E-3</c:v>
                </c:pt>
                <c:pt idx="29142">
                  <c:v>-5.6800000000000002E-3</c:v>
                </c:pt>
                <c:pt idx="29143">
                  <c:v>-5.6800000000000002E-3</c:v>
                </c:pt>
                <c:pt idx="29144">
                  <c:v>-5.6800000000000002E-3</c:v>
                </c:pt>
                <c:pt idx="29145">
                  <c:v>-5.6730000000000001E-3</c:v>
                </c:pt>
                <c:pt idx="29146">
                  <c:v>-5.6730000000000001E-3</c:v>
                </c:pt>
                <c:pt idx="29147">
                  <c:v>-5.6670000000000002E-3</c:v>
                </c:pt>
                <c:pt idx="29148">
                  <c:v>-5.6670000000000002E-3</c:v>
                </c:pt>
                <c:pt idx="29149">
                  <c:v>-5.6600000000000001E-3</c:v>
                </c:pt>
                <c:pt idx="29150">
                  <c:v>-5.6600000000000001E-3</c:v>
                </c:pt>
                <c:pt idx="29151">
                  <c:v>-5.653E-3</c:v>
                </c:pt>
                <c:pt idx="29152">
                  <c:v>-5.6470000000000001E-3</c:v>
                </c:pt>
                <c:pt idx="29153">
                  <c:v>-5.64E-3</c:v>
                </c:pt>
                <c:pt idx="29154">
                  <c:v>-5.6340000000000001E-3</c:v>
                </c:pt>
                <c:pt idx="29155">
                  <c:v>-5.6270000000000001E-3</c:v>
                </c:pt>
                <c:pt idx="29156">
                  <c:v>-5.62E-3</c:v>
                </c:pt>
                <c:pt idx="29157">
                  <c:v>-5.6140000000000001E-3</c:v>
                </c:pt>
                <c:pt idx="29158">
                  <c:v>-5.607E-3</c:v>
                </c:pt>
                <c:pt idx="29159">
                  <c:v>-5.6010000000000001E-3</c:v>
                </c:pt>
                <c:pt idx="29160">
                  <c:v>-5.594E-3</c:v>
                </c:pt>
                <c:pt idx="29161">
                  <c:v>-5.587E-3</c:v>
                </c:pt>
                <c:pt idx="29162">
                  <c:v>-5.587E-3</c:v>
                </c:pt>
                <c:pt idx="29163">
                  <c:v>-5.581E-3</c:v>
                </c:pt>
                <c:pt idx="29164">
                  <c:v>-5.574E-3</c:v>
                </c:pt>
                <c:pt idx="29165">
                  <c:v>-5.574E-3</c:v>
                </c:pt>
                <c:pt idx="29166">
                  <c:v>-5.568E-3</c:v>
                </c:pt>
                <c:pt idx="29167">
                  <c:v>-5.568E-3</c:v>
                </c:pt>
                <c:pt idx="29168">
                  <c:v>-5.561E-3</c:v>
                </c:pt>
                <c:pt idx="29169">
                  <c:v>-5.561E-3</c:v>
                </c:pt>
                <c:pt idx="29170">
                  <c:v>-5.561E-3</c:v>
                </c:pt>
                <c:pt idx="29171">
                  <c:v>-5.561E-3</c:v>
                </c:pt>
                <c:pt idx="29172">
                  <c:v>-5.561E-3</c:v>
                </c:pt>
                <c:pt idx="29173">
                  <c:v>-5.561E-3</c:v>
                </c:pt>
                <c:pt idx="29174">
                  <c:v>-5.561E-3</c:v>
                </c:pt>
                <c:pt idx="29175">
                  <c:v>-5.561E-3</c:v>
                </c:pt>
                <c:pt idx="29176">
                  <c:v>-5.561E-3</c:v>
                </c:pt>
                <c:pt idx="29177">
                  <c:v>-5.561E-3</c:v>
                </c:pt>
                <c:pt idx="29178">
                  <c:v>-5.561E-3</c:v>
                </c:pt>
                <c:pt idx="29179">
                  <c:v>-5.561E-3</c:v>
                </c:pt>
                <c:pt idx="29180">
                  <c:v>-5.561E-3</c:v>
                </c:pt>
                <c:pt idx="29181">
                  <c:v>-5.561E-3</c:v>
                </c:pt>
                <c:pt idx="29182">
                  <c:v>-5.561E-3</c:v>
                </c:pt>
                <c:pt idx="29183">
                  <c:v>-5.561E-3</c:v>
                </c:pt>
                <c:pt idx="29184">
                  <c:v>-5.555E-3</c:v>
                </c:pt>
                <c:pt idx="29185">
                  <c:v>-5.555E-3</c:v>
                </c:pt>
                <c:pt idx="29186">
                  <c:v>-5.555E-3</c:v>
                </c:pt>
                <c:pt idx="29187">
                  <c:v>-5.548E-3</c:v>
                </c:pt>
                <c:pt idx="29188">
                  <c:v>-5.548E-3</c:v>
                </c:pt>
                <c:pt idx="29189">
                  <c:v>-5.548E-3</c:v>
                </c:pt>
                <c:pt idx="29190">
                  <c:v>-5.5409999999999999E-3</c:v>
                </c:pt>
                <c:pt idx="29191">
                  <c:v>-5.5409999999999999E-3</c:v>
                </c:pt>
                <c:pt idx="29192">
                  <c:v>-5.5409999999999999E-3</c:v>
                </c:pt>
                <c:pt idx="29193">
                  <c:v>-5.535E-3</c:v>
                </c:pt>
                <c:pt idx="29194">
                  <c:v>-5.535E-3</c:v>
                </c:pt>
                <c:pt idx="29195">
                  <c:v>-5.535E-3</c:v>
                </c:pt>
                <c:pt idx="29196">
                  <c:v>-5.535E-3</c:v>
                </c:pt>
                <c:pt idx="29197">
                  <c:v>-5.535E-3</c:v>
                </c:pt>
                <c:pt idx="29198">
                  <c:v>-5.535E-3</c:v>
                </c:pt>
                <c:pt idx="29199">
                  <c:v>-5.535E-3</c:v>
                </c:pt>
                <c:pt idx="29200">
                  <c:v>-5.5409999999999999E-3</c:v>
                </c:pt>
                <c:pt idx="29201">
                  <c:v>-5.5409999999999999E-3</c:v>
                </c:pt>
                <c:pt idx="29202">
                  <c:v>-5.548E-3</c:v>
                </c:pt>
                <c:pt idx="29203">
                  <c:v>-5.548E-3</c:v>
                </c:pt>
                <c:pt idx="29204">
                  <c:v>-5.555E-3</c:v>
                </c:pt>
                <c:pt idx="29205">
                  <c:v>-5.561E-3</c:v>
                </c:pt>
                <c:pt idx="29206">
                  <c:v>-5.561E-3</c:v>
                </c:pt>
                <c:pt idx="29207">
                  <c:v>-5.568E-3</c:v>
                </c:pt>
                <c:pt idx="29208">
                  <c:v>-5.574E-3</c:v>
                </c:pt>
                <c:pt idx="29209">
                  <c:v>-5.574E-3</c:v>
                </c:pt>
                <c:pt idx="29210">
                  <c:v>-5.581E-3</c:v>
                </c:pt>
                <c:pt idx="29211">
                  <c:v>-5.587E-3</c:v>
                </c:pt>
                <c:pt idx="29212">
                  <c:v>-5.587E-3</c:v>
                </c:pt>
                <c:pt idx="29213">
                  <c:v>-5.587E-3</c:v>
                </c:pt>
                <c:pt idx="29214">
                  <c:v>-5.594E-3</c:v>
                </c:pt>
                <c:pt idx="29215">
                  <c:v>-5.594E-3</c:v>
                </c:pt>
                <c:pt idx="29216">
                  <c:v>-5.594E-3</c:v>
                </c:pt>
                <c:pt idx="29217">
                  <c:v>-5.587E-3</c:v>
                </c:pt>
                <c:pt idx="29218">
                  <c:v>-5.587E-3</c:v>
                </c:pt>
                <c:pt idx="29219">
                  <c:v>-5.581E-3</c:v>
                </c:pt>
                <c:pt idx="29220">
                  <c:v>-5.581E-3</c:v>
                </c:pt>
                <c:pt idx="29221">
                  <c:v>-5.574E-3</c:v>
                </c:pt>
                <c:pt idx="29222">
                  <c:v>-5.568E-3</c:v>
                </c:pt>
                <c:pt idx="29223">
                  <c:v>-5.561E-3</c:v>
                </c:pt>
                <c:pt idx="29224">
                  <c:v>-5.555E-3</c:v>
                </c:pt>
                <c:pt idx="29225">
                  <c:v>-5.5409999999999999E-3</c:v>
                </c:pt>
                <c:pt idx="29226">
                  <c:v>-5.535E-3</c:v>
                </c:pt>
                <c:pt idx="29227">
                  <c:v>-5.5279999999999999E-3</c:v>
                </c:pt>
                <c:pt idx="29228">
                  <c:v>-5.522E-3</c:v>
                </c:pt>
                <c:pt idx="29229">
                  <c:v>-5.5149999999999999E-3</c:v>
                </c:pt>
                <c:pt idx="29230">
                  <c:v>-5.5079999999999999E-3</c:v>
                </c:pt>
                <c:pt idx="29231">
                  <c:v>-5.4949999999999999E-3</c:v>
                </c:pt>
                <c:pt idx="29232">
                  <c:v>-5.4949999999999999E-3</c:v>
                </c:pt>
                <c:pt idx="29233">
                  <c:v>-5.489E-3</c:v>
                </c:pt>
                <c:pt idx="29234">
                  <c:v>-5.489E-3</c:v>
                </c:pt>
                <c:pt idx="29235">
                  <c:v>-5.4819999999999999E-3</c:v>
                </c:pt>
                <c:pt idx="29236">
                  <c:v>-5.4819999999999999E-3</c:v>
                </c:pt>
                <c:pt idx="29237">
                  <c:v>-5.4819999999999999E-3</c:v>
                </c:pt>
                <c:pt idx="29238">
                  <c:v>-5.4819999999999999E-3</c:v>
                </c:pt>
                <c:pt idx="29239">
                  <c:v>-5.489E-3</c:v>
                </c:pt>
                <c:pt idx="29240">
                  <c:v>-5.4949999999999999E-3</c:v>
                </c:pt>
                <c:pt idx="29241">
                  <c:v>-5.4949999999999999E-3</c:v>
                </c:pt>
                <c:pt idx="29242">
                  <c:v>-5.5019999999999999E-3</c:v>
                </c:pt>
                <c:pt idx="29243">
                  <c:v>-5.5079999999999999E-3</c:v>
                </c:pt>
                <c:pt idx="29244">
                  <c:v>-5.522E-3</c:v>
                </c:pt>
                <c:pt idx="29245">
                  <c:v>-5.5279999999999999E-3</c:v>
                </c:pt>
                <c:pt idx="29246">
                  <c:v>-5.535E-3</c:v>
                </c:pt>
                <c:pt idx="29247">
                  <c:v>-5.548E-3</c:v>
                </c:pt>
                <c:pt idx="29248">
                  <c:v>-5.555E-3</c:v>
                </c:pt>
                <c:pt idx="29249">
                  <c:v>-5.561E-3</c:v>
                </c:pt>
                <c:pt idx="29250">
                  <c:v>-5.574E-3</c:v>
                </c:pt>
                <c:pt idx="29251">
                  <c:v>-5.581E-3</c:v>
                </c:pt>
                <c:pt idx="29252">
                  <c:v>-5.587E-3</c:v>
                </c:pt>
                <c:pt idx="29253">
                  <c:v>-5.594E-3</c:v>
                </c:pt>
                <c:pt idx="29254">
                  <c:v>-5.6010000000000001E-3</c:v>
                </c:pt>
                <c:pt idx="29255">
                  <c:v>-5.607E-3</c:v>
                </c:pt>
                <c:pt idx="29256">
                  <c:v>-5.6140000000000001E-3</c:v>
                </c:pt>
                <c:pt idx="29257">
                  <c:v>-5.6140000000000001E-3</c:v>
                </c:pt>
                <c:pt idx="29258">
                  <c:v>-5.6140000000000001E-3</c:v>
                </c:pt>
                <c:pt idx="29259">
                  <c:v>-5.6140000000000001E-3</c:v>
                </c:pt>
                <c:pt idx="29260">
                  <c:v>-5.6140000000000001E-3</c:v>
                </c:pt>
                <c:pt idx="29261">
                  <c:v>-5.6140000000000001E-3</c:v>
                </c:pt>
                <c:pt idx="29262">
                  <c:v>-5.607E-3</c:v>
                </c:pt>
                <c:pt idx="29263">
                  <c:v>-5.607E-3</c:v>
                </c:pt>
                <c:pt idx="29264">
                  <c:v>-5.6010000000000001E-3</c:v>
                </c:pt>
                <c:pt idx="29265">
                  <c:v>-5.594E-3</c:v>
                </c:pt>
                <c:pt idx="29266">
                  <c:v>-5.594E-3</c:v>
                </c:pt>
                <c:pt idx="29267">
                  <c:v>-5.581E-3</c:v>
                </c:pt>
                <c:pt idx="29268">
                  <c:v>-5.581E-3</c:v>
                </c:pt>
                <c:pt idx="29269">
                  <c:v>-5.568E-3</c:v>
                </c:pt>
                <c:pt idx="29270">
                  <c:v>-5.561E-3</c:v>
                </c:pt>
                <c:pt idx="29271">
                  <c:v>-5.555E-3</c:v>
                </c:pt>
                <c:pt idx="29272">
                  <c:v>-5.548E-3</c:v>
                </c:pt>
                <c:pt idx="29273">
                  <c:v>-5.5409999999999999E-3</c:v>
                </c:pt>
                <c:pt idx="29274">
                  <c:v>-5.535E-3</c:v>
                </c:pt>
                <c:pt idx="29275">
                  <c:v>-5.5279999999999999E-3</c:v>
                </c:pt>
                <c:pt idx="29276">
                  <c:v>-5.522E-3</c:v>
                </c:pt>
                <c:pt idx="29277">
                  <c:v>-5.5149999999999999E-3</c:v>
                </c:pt>
                <c:pt idx="29278">
                  <c:v>-5.5149999999999999E-3</c:v>
                </c:pt>
                <c:pt idx="29279">
                  <c:v>-5.5079999999999999E-3</c:v>
                </c:pt>
                <c:pt idx="29280">
                  <c:v>-5.5019999999999999E-3</c:v>
                </c:pt>
                <c:pt idx="29281">
                  <c:v>-5.5019999999999999E-3</c:v>
                </c:pt>
                <c:pt idx="29282">
                  <c:v>-5.5019999999999999E-3</c:v>
                </c:pt>
                <c:pt idx="29283">
                  <c:v>-5.4949999999999999E-3</c:v>
                </c:pt>
                <c:pt idx="29284">
                  <c:v>-5.4949999999999999E-3</c:v>
                </c:pt>
                <c:pt idx="29285">
                  <c:v>-5.4949999999999999E-3</c:v>
                </c:pt>
                <c:pt idx="29286">
                  <c:v>-5.4949999999999999E-3</c:v>
                </c:pt>
                <c:pt idx="29287">
                  <c:v>-5.489E-3</c:v>
                </c:pt>
                <c:pt idx="29288">
                  <c:v>-5.4949999999999999E-3</c:v>
                </c:pt>
                <c:pt idx="29289">
                  <c:v>-5.489E-3</c:v>
                </c:pt>
                <c:pt idx="29290">
                  <c:v>-5.489E-3</c:v>
                </c:pt>
                <c:pt idx="29291">
                  <c:v>-5.489E-3</c:v>
                </c:pt>
                <c:pt idx="29292">
                  <c:v>-5.4949999999999999E-3</c:v>
                </c:pt>
                <c:pt idx="29293">
                  <c:v>-5.4949999999999999E-3</c:v>
                </c:pt>
                <c:pt idx="29294">
                  <c:v>-5.4949999999999999E-3</c:v>
                </c:pt>
                <c:pt idx="29295">
                  <c:v>-5.4949999999999999E-3</c:v>
                </c:pt>
                <c:pt idx="29296">
                  <c:v>-5.4949999999999999E-3</c:v>
                </c:pt>
                <c:pt idx="29297">
                  <c:v>-5.4949999999999999E-3</c:v>
                </c:pt>
                <c:pt idx="29298">
                  <c:v>-5.4949999999999999E-3</c:v>
                </c:pt>
                <c:pt idx="29299">
                  <c:v>-5.4949999999999999E-3</c:v>
                </c:pt>
                <c:pt idx="29300">
                  <c:v>-5.4949999999999999E-3</c:v>
                </c:pt>
                <c:pt idx="29301">
                  <c:v>-5.5019999999999999E-3</c:v>
                </c:pt>
                <c:pt idx="29302">
                  <c:v>-5.5019999999999999E-3</c:v>
                </c:pt>
                <c:pt idx="29303">
                  <c:v>-5.5019999999999999E-3</c:v>
                </c:pt>
                <c:pt idx="29304">
                  <c:v>-5.5019999999999999E-3</c:v>
                </c:pt>
                <c:pt idx="29305">
                  <c:v>-5.5019999999999999E-3</c:v>
                </c:pt>
                <c:pt idx="29306">
                  <c:v>-5.5019999999999999E-3</c:v>
                </c:pt>
                <c:pt idx="29307">
                  <c:v>-5.5019999999999999E-3</c:v>
                </c:pt>
                <c:pt idx="29308">
                  <c:v>-5.5079999999999999E-3</c:v>
                </c:pt>
                <c:pt idx="29309">
                  <c:v>-5.5079999999999999E-3</c:v>
                </c:pt>
                <c:pt idx="29310">
                  <c:v>-5.5079999999999999E-3</c:v>
                </c:pt>
                <c:pt idx="29311">
                  <c:v>-5.5079999999999999E-3</c:v>
                </c:pt>
                <c:pt idx="29312">
                  <c:v>-5.5079999999999999E-3</c:v>
                </c:pt>
                <c:pt idx="29313">
                  <c:v>-5.5149999999999999E-3</c:v>
                </c:pt>
                <c:pt idx="29314">
                  <c:v>-5.5149999999999999E-3</c:v>
                </c:pt>
                <c:pt idx="29315">
                  <c:v>-5.5149999999999999E-3</c:v>
                </c:pt>
                <c:pt idx="29316">
                  <c:v>-5.5149999999999999E-3</c:v>
                </c:pt>
                <c:pt idx="29317">
                  <c:v>-5.522E-3</c:v>
                </c:pt>
                <c:pt idx="29318">
                  <c:v>-5.522E-3</c:v>
                </c:pt>
                <c:pt idx="29319">
                  <c:v>-5.522E-3</c:v>
                </c:pt>
                <c:pt idx="29320">
                  <c:v>-5.522E-3</c:v>
                </c:pt>
                <c:pt idx="29321">
                  <c:v>-5.522E-3</c:v>
                </c:pt>
                <c:pt idx="29322">
                  <c:v>-5.5279999999999999E-3</c:v>
                </c:pt>
                <c:pt idx="29323">
                  <c:v>-5.5279999999999999E-3</c:v>
                </c:pt>
                <c:pt idx="29324">
                  <c:v>-5.5279999999999999E-3</c:v>
                </c:pt>
                <c:pt idx="29325">
                  <c:v>-5.5279999999999999E-3</c:v>
                </c:pt>
                <c:pt idx="29326">
                  <c:v>-5.5279999999999999E-3</c:v>
                </c:pt>
                <c:pt idx="29327">
                  <c:v>-5.5279999999999999E-3</c:v>
                </c:pt>
                <c:pt idx="29328">
                  <c:v>-5.5279999999999999E-3</c:v>
                </c:pt>
                <c:pt idx="29329">
                  <c:v>-5.5279999999999999E-3</c:v>
                </c:pt>
                <c:pt idx="29330">
                  <c:v>-5.5279999999999999E-3</c:v>
                </c:pt>
                <c:pt idx="29331">
                  <c:v>-5.5279999999999999E-3</c:v>
                </c:pt>
                <c:pt idx="29332">
                  <c:v>-5.5279999999999999E-3</c:v>
                </c:pt>
                <c:pt idx="29333">
                  <c:v>-5.5279999999999999E-3</c:v>
                </c:pt>
                <c:pt idx="29334">
                  <c:v>-5.5279999999999999E-3</c:v>
                </c:pt>
                <c:pt idx="29335">
                  <c:v>-5.5279999999999999E-3</c:v>
                </c:pt>
                <c:pt idx="29336">
                  <c:v>-5.5279999999999999E-3</c:v>
                </c:pt>
                <c:pt idx="29337">
                  <c:v>-5.522E-3</c:v>
                </c:pt>
                <c:pt idx="29338">
                  <c:v>-5.522E-3</c:v>
                </c:pt>
                <c:pt idx="29339">
                  <c:v>-5.5149999999999999E-3</c:v>
                </c:pt>
                <c:pt idx="29340">
                  <c:v>-5.5149999999999999E-3</c:v>
                </c:pt>
                <c:pt idx="29341">
                  <c:v>-5.5149999999999999E-3</c:v>
                </c:pt>
                <c:pt idx="29342">
                  <c:v>-5.5079999999999999E-3</c:v>
                </c:pt>
                <c:pt idx="29343">
                  <c:v>-5.5079999999999999E-3</c:v>
                </c:pt>
                <c:pt idx="29344">
                  <c:v>-5.5019999999999999E-3</c:v>
                </c:pt>
                <c:pt idx="29345">
                  <c:v>-5.4949999999999999E-3</c:v>
                </c:pt>
                <c:pt idx="29346">
                  <c:v>-5.4949999999999999E-3</c:v>
                </c:pt>
                <c:pt idx="29347">
                  <c:v>-5.489E-3</c:v>
                </c:pt>
                <c:pt idx="29348">
                  <c:v>-5.489E-3</c:v>
                </c:pt>
                <c:pt idx="29349">
                  <c:v>-5.4819999999999999E-3</c:v>
                </c:pt>
                <c:pt idx="29350">
                  <c:v>-5.4749999999999998E-3</c:v>
                </c:pt>
                <c:pt idx="29351">
                  <c:v>-5.4689999999999999E-3</c:v>
                </c:pt>
                <c:pt idx="29352">
                  <c:v>-5.4689999999999999E-3</c:v>
                </c:pt>
                <c:pt idx="29353">
                  <c:v>-5.4619999999999998E-3</c:v>
                </c:pt>
                <c:pt idx="29354">
                  <c:v>-5.4559999999999999E-3</c:v>
                </c:pt>
                <c:pt idx="29355">
                  <c:v>-5.4559999999999999E-3</c:v>
                </c:pt>
                <c:pt idx="29356">
                  <c:v>-5.4559999999999999E-3</c:v>
                </c:pt>
                <c:pt idx="29357">
                  <c:v>-5.4489999999999999E-3</c:v>
                </c:pt>
                <c:pt idx="29358">
                  <c:v>-5.4489999999999999E-3</c:v>
                </c:pt>
                <c:pt idx="29359">
                  <c:v>-5.4489999999999999E-3</c:v>
                </c:pt>
                <c:pt idx="29360">
                  <c:v>-5.4429999999999999E-3</c:v>
                </c:pt>
                <c:pt idx="29361">
                  <c:v>-5.4429999999999999E-3</c:v>
                </c:pt>
                <c:pt idx="29362">
                  <c:v>-5.4489999999999999E-3</c:v>
                </c:pt>
                <c:pt idx="29363">
                  <c:v>-5.4489999999999999E-3</c:v>
                </c:pt>
                <c:pt idx="29364">
                  <c:v>-5.4489999999999999E-3</c:v>
                </c:pt>
                <c:pt idx="29365">
                  <c:v>-5.4559999999999999E-3</c:v>
                </c:pt>
                <c:pt idx="29366">
                  <c:v>-5.4559999999999999E-3</c:v>
                </c:pt>
                <c:pt idx="29367">
                  <c:v>-5.4619999999999998E-3</c:v>
                </c:pt>
                <c:pt idx="29368">
                  <c:v>-5.4689999999999999E-3</c:v>
                </c:pt>
                <c:pt idx="29369">
                  <c:v>-5.4689999999999999E-3</c:v>
                </c:pt>
                <c:pt idx="29370">
                  <c:v>-5.4749999999999998E-3</c:v>
                </c:pt>
                <c:pt idx="29371">
                  <c:v>-5.4819999999999999E-3</c:v>
                </c:pt>
                <c:pt idx="29372">
                  <c:v>-5.489E-3</c:v>
                </c:pt>
                <c:pt idx="29373">
                  <c:v>-5.4949999999999999E-3</c:v>
                </c:pt>
                <c:pt idx="29374">
                  <c:v>-5.5019999999999999E-3</c:v>
                </c:pt>
                <c:pt idx="29375">
                  <c:v>-5.5079999999999999E-3</c:v>
                </c:pt>
                <c:pt idx="29376">
                  <c:v>-5.5149999999999999E-3</c:v>
                </c:pt>
                <c:pt idx="29377">
                  <c:v>-5.522E-3</c:v>
                </c:pt>
                <c:pt idx="29378">
                  <c:v>-5.5279999999999999E-3</c:v>
                </c:pt>
                <c:pt idx="29379">
                  <c:v>-5.535E-3</c:v>
                </c:pt>
                <c:pt idx="29380">
                  <c:v>-5.535E-3</c:v>
                </c:pt>
                <c:pt idx="29381">
                  <c:v>-5.535E-3</c:v>
                </c:pt>
                <c:pt idx="29382">
                  <c:v>-5.5409999999999999E-3</c:v>
                </c:pt>
                <c:pt idx="29383">
                  <c:v>-5.5409999999999999E-3</c:v>
                </c:pt>
                <c:pt idx="29384">
                  <c:v>-5.5409999999999999E-3</c:v>
                </c:pt>
                <c:pt idx="29385">
                  <c:v>-5.535E-3</c:v>
                </c:pt>
                <c:pt idx="29386">
                  <c:v>-5.535E-3</c:v>
                </c:pt>
                <c:pt idx="29387">
                  <c:v>-5.535E-3</c:v>
                </c:pt>
                <c:pt idx="29388">
                  <c:v>-5.5279999999999999E-3</c:v>
                </c:pt>
                <c:pt idx="29389">
                  <c:v>-5.522E-3</c:v>
                </c:pt>
                <c:pt idx="29390">
                  <c:v>-5.5149999999999999E-3</c:v>
                </c:pt>
                <c:pt idx="29391">
                  <c:v>-5.5079999999999999E-3</c:v>
                </c:pt>
                <c:pt idx="29392">
                  <c:v>-5.5019999999999999E-3</c:v>
                </c:pt>
                <c:pt idx="29393">
                  <c:v>-5.4949999999999999E-3</c:v>
                </c:pt>
                <c:pt idx="29394">
                  <c:v>-5.489E-3</c:v>
                </c:pt>
                <c:pt idx="29395">
                  <c:v>-5.4749999999999998E-3</c:v>
                </c:pt>
                <c:pt idx="29396">
                  <c:v>-5.4689999999999999E-3</c:v>
                </c:pt>
                <c:pt idx="29397">
                  <c:v>-5.4619999999999998E-3</c:v>
                </c:pt>
                <c:pt idx="29398">
                  <c:v>-5.4559999999999999E-3</c:v>
                </c:pt>
                <c:pt idx="29399">
                  <c:v>-5.4489999999999999E-3</c:v>
                </c:pt>
                <c:pt idx="29400">
                  <c:v>-5.4429999999999999E-3</c:v>
                </c:pt>
                <c:pt idx="29401">
                  <c:v>-5.4359999999999999E-3</c:v>
                </c:pt>
                <c:pt idx="29402">
                  <c:v>-5.4289999999999998E-3</c:v>
                </c:pt>
                <c:pt idx="29403">
                  <c:v>-5.4289999999999998E-3</c:v>
                </c:pt>
                <c:pt idx="29404">
                  <c:v>-5.4289999999999998E-3</c:v>
                </c:pt>
                <c:pt idx="29405">
                  <c:v>-5.4229999999999999E-3</c:v>
                </c:pt>
                <c:pt idx="29406">
                  <c:v>-5.4229999999999999E-3</c:v>
                </c:pt>
                <c:pt idx="29407">
                  <c:v>-5.4229999999999999E-3</c:v>
                </c:pt>
                <c:pt idx="29408">
                  <c:v>-5.4289999999999998E-3</c:v>
                </c:pt>
                <c:pt idx="29409">
                  <c:v>-5.4289999999999998E-3</c:v>
                </c:pt>
                <c:pt idx="29410">
                  <c:v>-5.4359999999999999E-3</c:v>
                </c:pt>
                <c:pt idx="29411">
                  <c:v>-5.4359999999999999E-3</c:v>
                </c:pt>
                <c:pt idx="29412">
                  <c:v>-5.4429999999999999E-3</c:v>
                </c:pt>
                <c:pt idx="29413">
                  <c:v>-5.4429999999999999E-3</c:v>
                </c:pt>
                <c:pt idx="29414">
                  <c:v>-5.4489999999999999E-3</c:v>
                </c:pt>
                <c:pt idx="29415">
                  <c:v>-5.4559999999999999E-3</c:v>
                </c:pt>
                <c:pt idx="29416">
                  <c:v>-5.4619999999999998E-3</c:v>
                </c:pt>
                <c:pt idx="29417">
                  <c:v>-5.4619999999999998E-3</c:v>
                </c:pt>
                <c:pt idx="29418">
                  <c:v>-5.4689999999999999E-3</c:v>
                </c:pt>
                <c:pt idx="29419">
                  <c:v>-5.4689999999999999E-3</c:v>
                </c:pt>
                <c:pt idx="29420">
                  <c:v>-5.4749999999999998E-3</c:v>
                </c:pt>
                <c:pt idx="29421">
                  <c:v>-5.4749999999999998E-3</c:v>
                </c:pt>
                <c:pt idx="29422">
                  <c:v>-5.4749999999999998E-3</c:v>
                </c:pt>
                <c:pt idx="29423">
                  <c:v>-5.4749999999999998E-3</c:v>
                </c:pt>
                <c:pt idx="29424">
                  <c:v>-5.4749999999999998E-3</c:v>
                </c:pt>
                <c:pt idx="29425">
                  <c:v>-5.4689999999999999E-3</c:v>
                </c:pt>
                <c:pt idx="29426">
                  <c:v>-5.4689999999999999E-3</c:v>
                </c:pt>
                <c:pt idx="29427">
                  <c:v>-5.4689999999999999E-3</c:v>
                </c:pt>
                <c:pt idx="29428">
                  <c:v>-5.4619999999999998E-3</c:v>
                </c:pt>
                <c:pt idx="29429">
                  <c:v>-5.4559999999999999E-3</c:v>
                </c:pt>
                <c:pt idx="29430">
                  <c:v>-5.4559999999999999E-3</c:v>
                </c:pt>
                <c:pt idx="29431">
                  <c:v>-5.4489999999999999E-3</c:v>
                </c:pt>
                <c:pt idx="29432">
                  <c:v>-5.4429999999999999E-3</c:v>
                </c:pt>
                <c:pt idx="29433">
                  <c:v>-5.4359999999999999E-3</c:v>
                </c:pt>
                <c:pt idx="29434">
                  <c:v>-5.4359999999999999E-3</c:v>
                </c:pt>
                <c:pt idx="29435">
                  <c:v>-5.4289999999999998E-3</c:v>
                </c:pt>
                <c:pt idx="29436">
                  <c:v>-5.4229999999999999E-3</c:v>
                </c:pt>
                <c:pt idx="29437">
                  <c:v>-5.4229999999999999E-3</c:v>
                </c:pt>
                <c:pt idx="29438">
                  <c:v>-5.4159999999999998E-3</c:v>
                </c:pt>
                <c:pt idx="29439">
                  <c:v>-5.4159999999999998E-3</c:v>
                </c:pt>
                <c:pt idx="29440">
                  <c:v>-5.4099999999999999E-3</c:v>
                </c:pt>
                <c:pt idx="29441">
                  <c:v>-5.4099999999999999E-3</c:v>
                </c:pt>
                <c:pt idx="29442">
                  <c:v>-5.4099999999999999E-3</c:v>
                </c:pt>
                <c:pt idx="29443">
                  <c:v>-5.4099999999999999E-3</c:v>
                </c:pt>
                <c:pt idx="29444">
                  <c:v>-5.4099999999999999E-3</c:v>
                </c:pt>
                <c:pt idx="29445">
                  <c:v>-5.4159999999999998E-3</c:v>
                </c:pt>
                <c:pt idx="29446">
                  <c:v>-5.4159999999999998E-3</c:v>
                </c:pt>
                <c:pt idx="29447">
                  <c:v>-5.4159999999999998E-3</c:v>
                </c:pt>
                <c:pt idx="29448">
                  <c:v>-5.4229999999999999E-3</c:v>
                </c:pt>
                <c:pt idx="29449">
                  <c:v>-5.4229999999999999E-3</c:v>
                </c:pt>
                <c:pt idx="29450">
                  <c:v>-5.4289999999999998E-3</c:v>
                </c:pt>
                <c:pt idx="29451">
                  <c:v>-5.4289999999999998E-3</c:v>
                </c:pt>
                <c:pt idx="29452">
                  <c:v>-5.4359999999999999E-3</c:v>
                </c:pt>
                <c:pt idx="29453">
                  <c:v>-5.4359999999999999E-3</c:v>
                </c:pt>
                <c:pt idx="29454">
                  <c:v>-5.4359999999999999E-3</c:v>
                </c:pt>
                <c:pt idx="29455">
                  <c:v>-5.4429999999999999E-3</c:v>
                </c:pt>
                <c:pt idx="29456">
                  <c:v>-5.4429999999999999E-3</c:v>
                </c:pt>
                <c:pt idx="29457">
                  <c:v>-5.4429999999999999E-3</c:v>
                </c:pt>
                <c:pt idx="29458">
                  <c:v>-5.4429999999999999E-3</c:v>
                </c:pt>
                <c:pt idx="29459">
                  <c:v>-5.4429999999999999E-3</c:v>
                </c:pt>
                <c:pt idx="29460">
                  <c:v>-5.4429999999999999E-3</c:v>
                </c:pt>
                <c:pt idx="29461">
                  <c:v>-5.4359999999999999E-3</c:v>
                </c:pt>
                <c:pt idx="29462">
                  <c:v>-5.4359999999999999E-3</c:v>
                </c:pt>
                <c:pt idx="29463">
                  <c:v>-5.4359999999999999E-3</c:v>
                </c:pt>
                <c:pt idx="29464">
                  <c:v>-5.4289999999999998E-3</c:v>
                </c:pt>
                <c:pt idx="29465">
                  <c:v>-5.4289999999999998E-3</c:v>
                </c:pt>
                <c:pt idx="29466">
                  <c:v>-5.4229999999999999E-3</c:v>
                </c:pt>
                <c:pt idx="29467">
                  <c:v>-5.4229999999999999E-3</c:v>
                </c:pt>
                <c:pt idx="29468">
                  <c:v>-5.4229999999999999E-3</c:v>
                </c:pt>
                <c:pt idx="29469">
                  <c:v>-5.4159999999999998E-3</c:v>
                </c:pt>
                <c:pt idx="29470">
                  <c:v>-5.4159999999999998E-3</c:v>
                </c:pt>
                <c:pt idx="29471">
                  <c:v>-5.4159999999999998E-3</c:v>
                </c:pt>
                <c:pt idx="29472">
                  <c:v>-5.4099999999999999E-3</c:v>
                </c:pt>
                <c:pt idx="29473">
                  <c:v>-5.4099999999999999E-3</c:v>
                </c:pt>
                <c:pt idx="29474">
                  <c:v>-5.4159999999999998E-3</c:v>
                </c:pt>
                <c:pt idx="29475">
                  <c:v>-5.4159999999999998E-3</c:v>
                </c:pt>
                <c:pt idx="29476">
                  <c:v>-5.4159999999999998E-3</c:v>
                </c:pt>
                <c:pt idx="29477">
                  <c:v>-5.4159999999999998E-3</c:v>
                </c:pt>
                <c:pt idx="29478">
                  <c:v>-5.4229999999999999E-3</c:v>
                </c:pt>
                <c:pt idx="29479">
                  <c:v>-5.4289999999999998E-3</c:v>
                </c:pt>
                <c:pt idx="29480">
                  <c:v>-5.4359999999999999E-3</c:v>
                </c:pt>
                <c:pt idx="29481">
                  <c:v>-5.4359999999999999E-3</c:v>
                </c:pt>
                <c:pt idx="29482">
                  <c:v>-5.4429999999999999E-3</c:v>
                </c:pt>
                <c:pt idx="29483">
                  <c:v>-5.4489999999999999E-3</c:v>
                </c:pt>
                <c:pt idx="29484">
                  <c:v>-5.4559999999999999E-3</c:v>
                </c:pt>
                <c:pt idx="29485">
                  <c:v>-5.4619999999999998E-3</c:v>
                </c:pt>
                <c:pt idx="29486">
                  <c:v>-5.4689999999999999E-3</c:v>
                </c:pt>
                <c:pt idx="29487">
                  <c:v>-5.4749999999999998E-3</c:v>
                </c:pt>
                <c:pt idx="29488">
                  <c:v>-5.4749999999999998E-3</c:v>
                </c:pt>
                <c:pt idx="29489">
                  <c:v>-5.4819999999999999E-3</c:v>
                </c:pt>
                <c:pt idx="29490">
                  <c:v>-5.489E-3</c:v>
                </c:pt>
                <c:pt idx="29491">
                  <c:v>-5.489E-3</c:v>
                </c:pt>
                <c:pt idx="29492">
                  <c:v>-5.489E-3</c:v>
                </c:pt>
                <c:pt idx="29493">
                  <c:v>-5.489E-3</c:v>
                </c:pt>
                <c:pt idx="29494">
                  <c:v>-5.489E-3</c:v>
                </c:pt>
                <c:pt idx="29495">
                  <c:v>-5.489E-3</c:v>
                </c:pt>
                <c:pt idx="29496">
                  <c:v>-5.4819999999999999E-3</c:v>
                </c:pt>
                <c:pt idx="29497">
                  <c:v>-5.4749999999999998E-3</c:v>
                </c:pt>
                <c:pt idx="29498">
                  <c:v>-5.4749999999999998E-3</c:v>
                </c:pt>
                <c:pt idx="29499">
                  <c:v>-5.4689999999999999E-3</c:v>
                </c:pt>
                <c:pt idx="29500">
                  <c:v>-5.4619999999999998E-3</c:v>
                </c:pt>
                <c:pt idx="29501">
                  <c:v>-5.4489999999999999E-3</c:v>
                </c:pt>
                <c:pt idx="29502">
                  <c:v>-5.4429999999999999E-3</c:v>
                </c:pt>
                <c:pt idx="29503">
                  <c:v>-5.4359999999999999E-3</c:v>
                </c:pt>
                <c:pt idx="29504">
                  <c:v>-5.4229999999999999E-3</c:v>
                </c:pt>
                <c:pt idx="29505">
                  <c:v>-5.4159999999999998E-3</c:v>
                </c:pt>
                <c:pt idx="29506">
                  <c:v>-5.4099999999999999E-3</c:v>
                </c:pt>
                <c:pt idx="29507">
                  <c:v>-5.4029999999999998E-3</c:v>
                </c:pt>
                <c:pt idx="29508">
                  <c:v>-5.3959999999999998E-3</c:v>
                </c:pt>
                <c:pt idx="29509">
                  <c:v>-5.3899999999999998E-3</c:v>
                </c:pt>
                <c:pt idx="29510">
                  <c:v>-5.3829999999999998E-3</c:v>
                </c:pt>
                <c:pt idx="29511">
                  <c:v>-5.3769999999999998E-3</c:v>
                </c:pt>
                <c:pt idx="29512">
                  <c:v>-5.3769999999999998E-3</c:v>
                </c:pt>
                <c:pt idx="29513">
                  <c:v>-5.3699999999999998E-3</c:v>
                </c:pt>
                <c:pt idx="29514">
                  <c:v>-5.3699999999999998E-3</c:v>
                </c:pt>
                <c:pt idx="29515">
                  <c:v>-5.3699999999999998E-3</c:v>
                </c:pt>
                <c:pt idx="29516">
                  <c:v>-5.3769999999999998E-3</c:v>
                </c:pt>
                <c:pt idx="29517">
                  <c:v>-5.3769999999999998E-3</c:v>
                </c:pt>
                <c:pt idx="29518">
                  <c:v>-5.3829999999999998E-3</c:v>
                </c:pt>
                <c:pt idx="29519">
                  <c:v>-5.3899999999999998E-3</c:v>
                </c:pt>
                <c:pt idx="29520">
                  <c:v>-5.3959999999999998E-3</c:v>
                </c:pt>
                <c:pt idx="29521">
                  <c:v>-5.4029999999999998E-3</c:v>
                </c:pt>
                <c:pt idx="29522">
                  <c:v>-5.4159999999999998E-3</c:v>
                </c:pt>
                <c:pt idx="29523">
                  <c:v>-5.4229999999999999E-3</c:v>
                </c:pt>
                <c:pt idx="29524">
                  <c:v>-5.4359999999999999E-3</c:v>
                </c:pt>
                <c:pt idx="29525">
                  <c:v>-5.4429999999999999E-3</c:v>
                </c:pt>
                <c:pt idx="29526">
                  <c:v>-5.4559999999999999E-3</c:v>
                </c:pt>
                <c:pt idx="29527">
                  <c:v>-5.4619999999999998E-3</c:v>
                </c:pt>
                <c:pt idx="29528">
                  <c:v>-5.4749999999999998E-3</c:v>
                </c:pt>
                <c:pt idx="29529">
                  <c:v>-5.4819999999999999E-3</c:v>
                </c:pt>
                <c:pt idx="29530">
                  <c:v>-5.489E-3</c:v>
                </c:pt>
                <c:pt idx="29531">
                  <c:v>-5.4949999999999999E-3</c:v>
                </c:pt>
                <c:pt idx="29532">
                  <c:v>-5.5019999999999999E-3</c:v>
                </c:pt>
                <c:pt idx="29533">
                  <c:v>-5.5019999999999999E-3</c:v>
                </c:pt>
                <c:pt idx="29534">
                  <c:v>-5.5019999999999999E-3</c:v>
                </c:pt>
                <c:pt idx="29535">
                  <c:v>-5.5019999999999999E-3</c:v>
                </c:pt>
                <c:pt idx="29536">
                  <c:v>-5.5019999999999999E-3</c:v>
                </c:pt>
                <c:pt idx="29537">
                  <c:v>-5.5019999999999999E-3</c:v>
                </c:pt>
                <c:pt idx="29538">
                  <c:v>-5.4949999999999999E-3</c:v>
                </c:pt>
                <c:pt idx="29539">
                  <c:v>-5.489E-3</c:v>
                </c:pt>
                <c:pt idx="29540">
                  <c:v>-5.489E-3</c:v>
                </c:pt>
                <c:pt idx="29541">
                  <c:v>-5.4749999999999998E-3</c:v>
                </c:pt>
                <c:pt idx="29542">
                  <c:v>-5.4689999999999999E-3</c:v>
                </c:pt>
                <c:pt idx="29543">
                  <c:v>-5.4559999999999999E-3</c:v>
                </c:pt>
                <c:pt idx="29544">
                  <c:v>-5.4489999999999999E-3</c:v>
                </c:pt>
                <c:pt idx="29545">
                  <c:v>-5.4359999999999999E-3</c:v>
                </c:pt>
                <c:pt idx="29546">
                  <c:v>-5.4229999999999999E-3</c:v>
                </c:pt>
                <c:pt idx="29547">
                  <c:v>-5.4099999999999999E-3</c:v>
                </c:pt>
                <c:pt idx="29548">
                  <c:v>-5.3959999999999998E-3</c:v>
                </c:pt>
                <c:pt idx="29549">
                  <c:v>-5.3829999999999998E-3</c:v>
                </c:pt>
                <c:pt idx="29550">
                  <c:v>-5.3699999999999998E-3</c:v>
                </c:pt>
                <c:pt idx="29551">
                  <c:v>-5.3569999999999998E-3</c:v>
                </c:pt>
                <c:pt idx="29552">
                  <c:v>-5.3499999999999997E-3</c:v>
                </c:pt>
                <c:pt idx="29553">
                  <c:v>-5.3369999999999997E-3</c:v>
                </c:pt>
                <c:pt idx="29554">
                  <c:v>-5.3309999999999998E-3</c:v>
                </c:pt>
                <c:pt idx="29555">
                  <c:v>-5.3239999999999997E-3</c:v>
                </c:pt>
                <c:pt idx="29556">
                  <c:v>-5.3169999999999997E-3</c:v>
                </c:pt>
                <c:pt idx="29557">
                  <c:v>-5.3109999999999997E-3</c:v>
                </c:pt>
                <c:pt idx="29558">
                  <c:v>-5.3039999999999997E-3</c:v>
                </c:pt>
                <c:pt idx="29559">
                  <c:v>-5.2979999999999998E-3</c:v>
                </c:pt>
                <c:pt idx="29560">
                  <c:v>-5.2979999999999998E-3</c:v>
                </c:pt>
                <c:pt idx="29561">
                  <c:v>-5.2979999999999998E-3</c:v>
                </c:pt>
                <c:pt idx="29562">
                  <c:v>-5.2979999999999998E-3</c:v>
                </c:pt>
                <c:pt idx="29563">
                  <c:v>-5.3039999999999997E-3</c:v>
                </c:pt>
                <c:pt idx="29564">
                  <c:v>-5.3109999999999997E-3</c:v>
                </c:pt>
                <c:pt idx="29565">
                  <c:v>-5.3109999999999997E-3</c:v>
                </c:pt>
                <c:pt idx="29566">
                  <c:v>-5.3169999999999997E-3</c:v>
                </c:pt>
                <c:pt idx="29567">
                  <c:v>-5.3239999999999997E-3</c:v>
                </c:pt>
                <c:pt idx="29568">
                  <c:v>-5.3309999999999998E-3</c:v>
                </c:pt>
                <c:pt idx="29569">
                  <c:v>-5.3369999999999997E-3</c:v>
                </c:pt>
                <c:pt idx="29570">
                  <c:v>-5.3499999999999997E-3</c:v>
                </c:pt>
                <c:pt idx="29571">
                  <c:v>-5.3569999999999998E-3</c:v>
                </c:pt>
                <c:pt idx="29572">
                  <c:v>-5.3639999999999998E-3</c:v>
                </c:pt>
                <c:pt idx="29573">
                  <c:v>-5.3769999999999998E-3</c:v>
                </c:pt>
                <c:pt idx="29574">
                  <c:v>-5.3829999999999998E-3</c:v>
                </c:pt>
                <c:pt idx="29575">
                  <c:v>-5.3899999999999998E-3</c:v>
                </c:pt>
                <c:pt idx="29576">
                  <c:v>-5.3959999999999998E-3</c:v>
                </c:pt>
                <c:pt idx="29577">
                  <c:v>-5.4029999999999998E-3</c:v>
                </c:pt>
                <c:pt idx="29578">
                  <c:v>-5.4099999999999999E-3</c:v>
                </c:pt>
                <c:pt idx="29579">
                  <c:v>-5.4099999999999999E-3</c:v>
                </c:pt>
                <c:pt idx="29580">
                  <c:v>-5.4159999999999998E-3</c:v>
                </c:pt>
                <c:pt idx="29581">
                  <c:v>-5.4159999999999998E-3</c:v>
                </c:pt>
                <c:pt idx="29582">
                  <c:v>-5.4229999999999999E-3</c:v>
                </c:pt>
                <c:pt idx="29583">
                  <c:v>-5.4229999999999999E-3</c:v>
                </c:pt>
                <c:pt idx="29584">
                  <c:v>-5.4229999999999999E-3</c:v>
                </c:pt>
                <c:pt idx="29585">
                  <c:v>-5.4159999999999998E-3</c:v>
                </c:pt>
                <c:pt idx="29586">
                  <c:v>-5.4159999999999998E-3</c:v>
                </c:pt>
                <c:pt idx="29587">
                  <c:v>-5.4159999999999998E-3</c:v>
                </c:pt>
                <c:pt idx="29588">
                  <c:v>-5.4099999999999999E-3</c:v>
                </c:pt>
                <c:pt idx="29589">
                  <c:v>-5.4029999999999998E-3</c:v>
                </c:pt>
                <c:pt idx="29590">
                  <c:v>-5.4029999999999998E-3</c:v>
                </c:pt>
                <c:pt idx="29591">
                  <c:v>-5.3959999999999998E-3</c:v>
                </c:pt>
                <c:pt idx="29592">
                  <c:v>-5.3899999999999998E-3</c:v>
                </c:pt>
                <c:pt idx="29593">
                  <c:v>-5.3829999999999998E-3</c:v>
                </c:pt>
                <c:pt idx="29594">
                  <c:v>-5.3769999999999998E-3</c:v>
                </c:pt>
                <c:pt idx="29595">
                  <c:v>-5.3769999999999998E-3</c:v>
                </c:pt>
                <c:pt idx="29596">
                  <c:v>-5.3699999999999998E-3</c:v>
                </c:pt>
                <c:pt idx="29597">
                  <c:v>-5.3639999999999998E-3</c:v>
                </c:pt>
                <c:pt idx="29598">
                  <c:v>-5.3639999999999998E-3</c:v>
                </c:pt>
                <c:pt idx="29599">
                  <c:v>-5.3569999999999998E-3</c:v>
                </c:pt>
                <c:pt idx="29600">
                  <c:v>-5.3569999999999998E-3</c:v>
                </c:pt>
                <c:pt idx="29601">
                  <c:v>-5.3569999999999998E-3</c:v>
                </c:pt>
                <c:pt idx="29602">
                  <c:v>-5.3569999999999998E-3</c:v>
                </c:pt>
                <c:pt idx="29603">
                  <c:v>-5.3569999999999998E-3</c:v>
                </c:pt>
                <c:pt idx="29604">
                  <c:v>-5.3639999999999998E-3</c:v>
                </c:pt>
                <c:pt idx="29605">
                  <c:v>-5.3639999999999998E-3</c:v>
                </c:pt>
                <c:pt idx="29606">
                  <c:v>-5.3699999999999998E-3</c:v>
                </c:pt>
                <c:pt idx="29607">
                  <c:v>-5.3699999999999998E-3</c:v>
                </c:pt>
                <c:pt idx="29608">
                  <c:v>-5.3769999999999998E-3</c:v>
                </c:pt>
                <c:pt idx="29609">
                  <c:v>-5.3829999999999998E-3</c:v>
                </c:pt>
                <c:pt idx="29610">
                  <c:v>-5.3899999999999998E-3</c:v>
                </c:pt>
                <c:pt idx="29611">
                  <c:v>-5.3959999999999998E-3</c:v>
                </c:pt>
                <c:pt idx="29612">
                  <c:v>-5.4099999999999999E-3</c:v>
                </c:pt>
                <c:pt idx="29613">
                  <c:v>-5.4159999999999998E-3</c:v>
                </c:pt>
                <c:pt idx="29614">
                  <c:v>-5.4229999999999999E-3</c:v>
                </c:pt>
                <c:pt idx="29615">
                  <c:v>-5.4289999999999998E-3</c:v>
                </c:pt>
                <c:pt idx="29616">
                  <c:v>-5.4359999999999999E-3</c:v>
                </c:pt>
                <c:pt idx="29617">
                  <c:v>-5.4429999999999999E-3</c:v>
                </c:pt>
                <c:pt idx="29618">
                  <c:v>-5.4489999999999999E-3</c:v>
                </c:pt>
                <c:pt idx="29619">
                  <c:v>-5.4559999999999999E-3</c:v>
                </c:pt>
                <c:pt idx="29620">
                  <c:v>-5.4559999999999999E-3</c:v>
                </c:pt>
                <c:pt idx="29621">
                  <c:v>-5.4619999999999998E-3</c:v>
                </c:pt>
                <c:pt idx="29622">
                  <c:v>-5.4619999999999998E-3</c:v>
                </c:pt>
                <c:pt idx="29623">
                  <c:v>-5.4619999999999998E-3</c:v>
                </c:pt>
                <c:pt idx="29624">
                  <c:v>-5.4619999999999998E-3</c:v>
                </c:pt>
                <c:pt idx="29625">
                  <c:v>-5.4559999999999999E-3</c:v>
                </c:pt>
                <c:pt idx="29626">
                  <c:v>-5.4559999999999999E-3</c:v>
                </c:pt>
                <c:pt idx="29627">
                  <c:v>-5.4489999999999999E-3</c:v>
                </c:pt>
                <c:pt idx="29628">
                  <c:v>-5.4429999999999999E-3</c:v>
                </c:pt>
                <c:pt idx="29629">
                  <c:v>-5.4359999999999999E-3</c:v>
                </c:pt>
                <c:pt idx="29630">
                  <c:v>-5.4289999999999998E-3</c:v>
                </c:pt>
                <c:pt idx="29631">
                  <c:v>-5.4229999999999999E-3</c:v>
                </c:pt>
                <c:pt idx="29632">
                  <c:v>-5.4099999999999999E-3</c:v>
                </c:pt>
                <c:pt idx="29633">
                  <c:v>-5.4029999999999998E-3</c:v>
                </c:pt>
                <c:pt idx="29634">
                  <c:v>-5.3899999999999998E-3</c:v>
                </c:pt>
                <c:pt idx="29635">
                  <c:v>-5.3829999999999998E-3</c:v>
                </c:pt>
                <c:pt idx="29636">
                  <c:v>-5.3699999999999998E-3</c:v>
                </c:pt>
                <c:pt idx="29637">
                  <c:v>-5.3639999999999998E-3</c:v>
                </c:pt>
                <c:pt idx="29638">
                  <c:v>-5.3569999999999998E-3</c:v>
                </c:pt>
                <c:pt idx="29639">
                  <c:v>-5.3439999999999998E-3</c:v>
                </c:pt>
                <c:pt idx="29640">
                  <c:v>-5.3369999999999997E-3</c:v>
                </c:pt>
                <c:pt idx="29641">
                  <c:v>-5.3309999999999998E-3</c:v>
                </c:pt>
                <c:pt idx="29642">
                  <c:v>-5.3239999999999997E-3</c:v>
                </c:pt>
                <c:pt idx="29643">
                  <c:v>-5.3239999999999997E-3</c:v>
                </c:pt>
                <c:pt idx="29644">
                  <c:v>-5.3169999999999997E-3</c:v>
                </c:pt>
                <c:pt idx="29645">
                  <c:v>-5.3169999999999997E-3</c:v>
                </c:pt>
                <c:pt idx="29646">
                  <c:v>-5.3169999999999997E-3</c:v>
                </c:pt>
                <c:pt idx="29647">
                  <c:v>-5.3169999999999997E-3</c:v>
                </c:pt>
                <c:pt idx="29648">
                  <c:v>-5.3169999999999997E-3</c:v>
                </c:pt>
                <c:pt idx="29649">
                  <c:v>-5.3239999999999997E-3</c:v>
                </c:pt>
                <c:pt idx="29650">
                  <c:v>-5.3239999999999997E-3</c:v>
                </c:pt>
                <c:pt idx="29651">
                  <c:v>-5.3309999999999998E-3</c:v>
                </c:pt>
                <c:pt idx="29652">
                  <c:v>-5.3369999999999997E-3</c:v>
                </c:pt>
                <c:pt idx="29653">
                  <c:v>-5.3439999999999998E-3</c:v>
                </c:pt>
                <c:pt idx="29654">
                  <c:v>-5.3499999999999997E-3</c:v>
                </c:pt>
                <c:pt idx="29655">
                  <c:v>-5.3569999999999998E-3</c:v>
                </c:pt>
                <c:pt idx="29656">
                  <c:v>-5.3639999999999998E-3</c:v>
                </c:pt>
                <c:pt idx="29657">
                  <c:v>-5.3699999999999998E-3</c:v>
                </c:pt>
                <c:pt idx="29658">
                  <c:v>-5.3769999999999998E-3</c:v>
                </c:pt>
                <c:pt idx="29659">
                  <c:v>-5.3829999999999998E-3</c:v>
                </c:pt>
                <c:pt idx="29660">
                  <c:v>-5.3899999999999998E-3</c:v>
                </c:pt>
                <c:pt idx="29661">
                  <c:v>-5.3959999999999998E-3</c:v>
                </c:pt>
                <c:pt idx="29662">
                  <c:v>-5.3959999999999998E-3</c:v>
                </c:pt>
                <c:pt idx="29663">
                  <c:v>-5.4029999999999998E-3</c:v>
                </c:pt>
                <c:pt idx="29664">
                  <c:v>-5.4029999999999998E-3</c:v>
                </c:pt>
                <c:pt idx="29665">
                  <c:v>-5.4099999999999999E-3</c:v>
                </c:pt>
                <c:pt idx="29666">
                  <c:v>-5.4099999999999999E-3</c:v>
                </c:pt>
                <c:pt idx="29667">
                  <c:v>-5.4099999999999999E-3</c:v>
                </c:pt>
                <c:pt idx="29668">
                  <c:v>-5.4099999999999999E-3</c:v>
                </c:pt>
                <c:pt idx="29669">
                  <c:v>-5.4099999999999999E-3</c:v>
                </c:pt>
                <c:pt idx="29670">
                  <c:v>-5.4029999999999998E-3</c:v>
                </c:pt>
                <c:pt idx="29671">
                  <c:v>-5.4029999999999998E-3</c:v>
                </c:pt>
                <c:pt idx="29672">
                  <c:v>-5.4029999999999998E-3</c:v>
                </c:pt>
                <c:pt idx="29673">
                  <c:v>-5.3959999999999998E-3</c:v>
                </c:pt>
                <c:pt idx="29674">
                  <c:v>-5.3899999999999998E-3</c:v>
                </c:pt>
                <c:pt idx="29675">
                  <c:v>-5.3899999999999998E-3</c:v>
                </c:pt>
                <c:pt idx="29676">
                  <c:v>-5.3829999999999998E-3</c:v>
                </c:pt>
                <c:pt idx="29677">
                  <c:v>-5.3769999999999998E-3</c:v>
                </c:pt>
                <c:pt idx="29678">
                  <c:v>-5.3769999999999998E-3</c:v>
                </c:pt>
                <c:pt idx="29679">
                  <c:v>-5.3699999999999998E-3</c:v>
                </c:pt>
                <c:pt idx="29680">
                  <c:v>-5.3639999999999998E-3</c:v>
                </c:pt>
                <c:pt idx="29681">
                  <c:v>-5.3639999999999998E-3</c:v>
                </c:pt>
                <c:pt idx="29682">
                  <c:v>-5.3639999999999998E-3</c:v>
                </c:pt>
                <c:pt idx="29683">
                  <c:v>-5.3569999999999998E-3</c:v>
                </c:pt>
                <c:pt idx="29684">
                  <c:v>-5.3569999999999998E-3</c:v>
                </c:pt>
                <c:pt idx="29685">
                  <c:v>-5.3569999999999998E-3</c:v>
                </c:pt>
                <c:pt idx="29686">
                  <c:v>-5.3499999999999997E-3</c:v>
                </c:pt>
                <c:pt idx="29687">
                  <c:v>-5.3499999999999997E-3</c:v>
                </c:pt>
                <c:pt idx="29688">
                  <c:v>-5.3499999999999997E-3</c:v>
                </c:pt>
                <c:pt idx="29689">
                  <c:v>-5.3499999999999997E-3</c:v>
                </c:pt>
                <c:pt idx="29690">
                  <c:v>-5.3499999999999997E-3</c:v>
                </c:pt>
                <c:pt idx="29691">
                  <c:v>-5.3499999999999997E-3</c:v>
                </c:pt>
                <c:pt idx="29692">
                  <c:v>-5.3569999999999998E-3</c:v>
                </c:pt>
                <c:pt idx="29693">
                  <c:v>-5.3569999999999998E-3</c:v>
                </c:pt>
                <c:pt idx="29694">
                  <c:v>-5.3569999999999998E-3</c:v>
                </c:pt>
                <c:pt idx="29695">
                  <c:v>-5.3569999999999998E-3</c:v>
                </c:pt>
                <c:pt idx="29696">
                  <c:v>-5.3569999999999998E-3</c:v>
                </c:pt>
                <c:pt idx="29697">
                  <c:v>-5.3569999999999998E-3</c:v>
                </c:pt>
                <c:pt idx="29698">
                  <c:v>-5.3569999999999998E-3</c:v>
                </c:pt>
                <c:pt idx="29699">
                  <c:v>-5.3569999999999998E-3</c:v>
                </c:pt>
                <c:pt idx="29700">
                  <c:v>-5.3569999999999998E-3</c:v>
                </c:pt>
                <c:pt idx="29701">
                  <c:v>-5.3499999999999997E-3</c:v>
                </c:pt>
                <c:pt idx="29702">
                  <c:v>-5.3499999999999997E-3</c:v>
                </c:pt>
                <c:pt idx="29703">
                  <c:v>-5.3439999999999998E-3</c:v>
                </c:pt>
                <c:pt idx="29704">
                  <c:v>-5.3439999999999998E-3</c:v>
                </c:pt>
                <c:pt idx="29705">
                  <c:v>-5.3369999999999997E-3</c:v>
                </c:pt>
                <c:pt idx="29706">
                  <c:v>-5.3369999999999997E-3</c:v>
                </c:pt>
                <c:pt idx="29707">
                  <c:v>-5.3309999999999998E-3</c:v>
                </c:pt>
                <c:pt idx="29708">
                  <c:v>-5.3309999999999998E-3</c:v>
                </c:pt>
                <c:pt idx="29709">
                  <c:v>-5.3239999999999997E-3</c:v>
                </c:pt>
                <c:pt idx="29710">
                  <c:v>-5.3169999999999997E-3</c:v>
                </c:pt>
                <c:pt idx="29711">
                  <c:v>-5.3169999999999997E-3</c:v>
                </c:pt>
                <c:pt idx="29712">
                  <c:v>-5.3109999999999997E-3</c:v>
                </c:pt>
                <c:pt idx="29713">
                  <c:v>-5.3109999999999997E-3</c:v>
                </c:pt>
                <c:pt idx="29714">
                  <c:v>-5.3109999999999997E-3</c:v>
                </c:pt>
                <c:pt idx="29715">
                  <c:v>-5.3039999999999997E-3</c:v>
                </c:pt>
                <c:pt idx="29716">
                  <c:v>-5.3039999999999997E-3</c:v>
                </c:pt>
                <c:pt idx="29717">
                  <c:v>-5.3039999999999997E-3</c:v>
                </c:pt>
                <c:pt idx="29718">
                  <c:v>-5.3039999999999997E-3</c:v>
                </c:pt>
                <c:pt idx="29719">
                  <c:v>-5.3039999999999997E-3</c:v>
                </c:pt>
                <c:pt idx="29720">
                  <c:v>-5.3109999999999997E-3</c:v>
                </c:pt>
                <c:pt idx="29721">
                  <c:v>-5.3109999999999997E-3</c:v>
                </c:pt>
                <c:pt idx="29722">
                  <c:v>-5.3169999999999997E-3</c:v>
                </c:pt>
                <c:pt idx="29723">
                  <c:v>-5.3169999999999997E-3</c:v>
                </c:pt>
                <c:pt idx="29724">
                  <c:v>-5.3239999999999997E-3</c:v>
                </c:pt>
                <c:pt idx="29725">
                  <c:v>-5.3309999999999998E-3</c:v>
                </c:pt>
                <c:pt idx="29726">
                  <c:v>-5.3369999999999997E-3</c:v>
                </c:pt>
                <c:pt idx="29727">
                  <c:v>-5.3439999999999998E-3</c:v>
                </c:pt>
                <c:pt idx="29728">
                  <c:v>-5.3499999999999997E-3</c:v>
                </c:pt>
                <c:pt idx="29729">
                  <c:v>-5.3639999999999998E-3</c:v>
                </c:pt>
                <c:pt idx="29730">
                  <c:v>-5.3699999999999998E-3</c:v>
                </c:pt>
                <c:pt idx="29731">
                  <c:v>-5.3769999999999998E-3</c:v>
                </c:pt>
                <c:pt idx="29732">
                  <c:v>-5.3829999999999998E-3</c:v>
                </c:pt>
                <c:pt idx="29733">
                  <c:v>-5.3899999999999998E-3</c:v>
                </c:pt>
                <c:pt idx="29734">
                  <c:v>-5.3959999999999998E-3</c:v>
                </c:pt>
                <c:pt idx="29735">
                  <c:v>-5.4029999999999998E-3</c:v>
                </c:pt>
                <c:pt idx="29736">
                  <c:v>-5.4099999999999999E-3</c:v>
                </c:pt>
                <c:pt idx="29737">
                  <c:v>-5.4099999999999999E-3</c:v>
                </c:pt>
                <c:pt idx="29738">
                  <c:v>-5.4159999999999998E-3</c:v>
                </c:pt>
                <c:pt idx="29739">
                  <c:v>-5.4159999999999998E-3</c:v>
                </c:pt>
                <c:pt idx="29740">
                  <c:v>-5.4229999999999999E-3</c:v>
                </c:pt>
                <c:pt idx="29741">
                  <c:v>-5.4229999999999999E-3</c:v>
                </c:pt>
                <c:pt idx="29742">
                  <c:v>-5.4229999999999999E-3</c:v>
                </c:pt>
                <c:pt idx="29743">
                  <c:v>-5.4229999999999999E-3</c:v>
                </c:pt>
                <c:pt idx="29744">
                  <c:v>-5.4229999999999999E-3</c:v>
                </c:pt>
                <c:pt idx="29745">
                  <c:v>-5.4229999999999999E-3</c:v>
                </c:pt>
                <c:pt idx="29746">
                  <c:v>-5.4159999999999998E-3</c:v>
                </c:pt>
                <c:pt idx="29747">
                  <c:v>-5.4159999999999998E-3</c:v>
                </c:pt>
                <c:pt idx="29748">
                  <c:v>-5.4099999999999999E-3</c:v>
                </c:pt>
                <c:pt idx="29749">
                  <c:v>-5.4099999999999999E-3</c:v>
                </c:pt>
                <c:pt idx="29750">
                  <c:v>-5.4029999999999998E-3</c:v>
                </c:pt>
                <c:pt idx="29751">
                  <c:v>-5.3959999999999998E-3</c:v>
                </c:pt>
                <c:pt idx="29752">
                  <c:v>-5.3959999999999998E-3</c:v>
                </c:pt>
                <c:pt idx="29753">
                  <c:v>-5.3899999999999998E-3</c:v>
                </c:pt>
                <c:pt idx="29754">
                  <c:v>-5.3829999999999998E-3</c:v>
                </c:pt>
                <c:pt idx="29755">
                  <c:v>-5.3829999999999998E-3</c:v>
                </c:pt>
                <c:pt idx="29756">
                  <c:v>-5.3769999999999998E-3</c:v>
                </c:pt>
                <c:pt idx="29757">
                  <c:v>-5.3769999999999998E-3</c:v>
                </c:pt>
                <c:pt idx="29758">
                  <c:v>-5.3699999999999998E-3</c:v>
                </c:pt>
                <c:pt idx="29759">
                  <c:v>-5.3699999999999998E-3</c:v>
                </c:pt>
                <c:pt idx="29760">
                  <c:v>-5.3639999999999998E-3</c:v>
                </c:pt>
                <c:pt idx="29761">
                  <c:v>-5.3639999999999998E-3</c:v>
                </c:pt>
                <c:pt idx="29762">
                  <c:v>-5.3639999999999998E-3</c:v>
                </c:pt>
                <c:pt idx="29763">
                  <c:v>-5.3639999999999998E-3</c:v>
                </c:pt>
                <c:pt idx="29764">
                  <c:v>-5.3639999999999998E-3</c:v>
                </c:pt>
                <c:pt idx="29765">
                  <c:v>-5.3569999999999998E-3</c:v>
                </c:pt>
                <c:pt idx="29766">
                  <c:v>-5.3569999999999998E-3</c:v>
                </c:pt>
                <c:pt idx="29767">
                  <c:v>-5.3569999999999998E-3</c:v>
                </c:pt>
                <c:pt idx="29768">
                  <c:v>-5.3569999999999998E-3</c:v>
                </c:pt>
                <c:pt idx="29769">
                  <c:v>-5.3569999999999998E-3</c:v>
                </c:pt>
                <c:pt idx="29770">
                  <c:v>-5.3499999999999997E-3</c:v>
                </c:pt>
                <c:pt idx="29771">
                  <c:v>-5.3499999999999997E-3</c:v>
                </c:pt>
                <c:pt idx="29772">
                  <c:v>-5.3499999999999997E-3</c:v>
                </c:pt>
                <c:pt idx="29773">
                  <c:v>-5.3439999999999998E-3</c:v>
                </c:pt>
                <c:pt idx="29774">
                  <c:v>-5.3439999999999998E-3</c:v>
                </c:pt>
                <c:pt idx="29775">
                  <c:v>-5.3369999999999997E-3</c:v>
                </c:pt>
                <c:pt idx="29776">
                  <c:v>-5.3309999999999998E-3</c:v>
                </c:pt>
                <c:pt idx="29777">
                  <c:v>-5.3309999999999998E-3</c:v>
                </c:pt>
                <c:pt idx="29778">
                  <c:v>-5.3239999999999997E-3</c:v>
                </c:pt>
                <c:pt idx="29779">
                  <c:v>-5.3169999999999997E-3</c:v>
                </c:pt>
                <c:pt idx="29780">
                  <c:v>-5.3109999999999997E-3</c:v>
                </c:pt>
                <c:pt idx="29781">
                  <c:v>-5.3039999999999997E-3</c:v>
                </c:pt>
                <c:pt idx="29782">
                  <c:v>-5.2979999999999998E-3</c:v>
                </c:pt>
                <c:pt idx="29783">
                  <c:v>-5.2909999999999997E-3</c:v>
                </c:pt>
                <c:pt idx="29784">
                  <c:v>-5.2839999999999996E-3</c:v>
                </c:pt>
                <c:pt idx="29785">
                  <c:v>-5.2779999999999997E-3</c:v>
                </c:pt>
                <c:pt idx="29786">
                  <c:v>-5.2709999999999996E-3</c:v>
                </c:pt>
                <c:pt idx="29787">
                  <c:v>-5.2709999999999996E-3</c:v>
                </c:pt>
                <c:pt idx="29788">
                  <c:v>-5.2649999999999997E-3</c:v>
                </c:pt>
                <c:pt idx="29789">
                  <c:v>-5.2579999999999997E-3</c:v>
                </c:pt>
                <c:pt idx="29790">
                  <c:v>-5.2579999999999997E-3</c:v>
                </c:pt>
                <c:pt idx="29791">
                  <c:v>-5.2519999999999997E-3</c:v>
                </c:pt>
                <c:pt idx="29792">
                  <c:v>-5.2519999999999997E-3</c:v>
                </c:pt>
                <c:pt idx="29793">
                  <c:v>-5.2519999999999997E-3</c:v>
                </c:pt>
                <c:pt idx="29794">
                  <c:v>-5.2519999999999997E-3</c:v>
                </c:pt>
                <c:pt idx="29795">
                  <c:v>-5.2519999999999997E-3</c:v>
                </c:pt>
                <c:pt idx="29796">
                  <c:v>-5.2579999999999997E-3</c:v>
                </c:pt>
                <c:pt idx="29797">
                  <c:v>-5.2579999999999997E-3</c:v>
                </c:pt>
                <c:pt idx="29798">
                  <c:v>-5.2649999999999997E-3</c:v>
                </c:pt>
                <c:pt idx="29799">
                  <c:v>-5.2709999999999996E-3</c:v>
                </c:pt>
                <c:pt idx="29800">
                  <c:v>-5.2779999999999997E-3</c:v>
                </c:pt>
                <c:pt idx="29801">
                  <c:v>-5.2839999999999996E-3</c:v>
                </c:pt>
                <c:pt idx="29802">
                  <c:v>-5.2979999999999998E-3</c:v>
                </c:pt>
                <c:pt idx="29803">
                  <c:v>-5.3039999999999997E-3</c:v>
                </c:pt>
                <c:pt idx="29804">
                  <c:v>-5.3109999999999997E-3</c:v>
                </c:pt>
                <c:pt idx="29805">
                  <c:v>-5.3239999999999997E-3</c:v>
                </c:pt>
                <c:pt idx="29806">
                  <c:v>-5.3309999999999998E-3</c:v>
                </c:pt>
                <c:pt idx="29807">
                  <c:v>-5.3369999999999997E-3</c:v>
                </c:pt>
                <c:pt idx="29808">
                  <c:v>-5.3439999999999998E-3</c:v>
                </c:pt>
                <c:pt idx="29809">
                  <c:v>-5.3569999999999998E-3</c:v>
                </c:pt>
                <c:pt idx="29810">
                  <c:v>-5.3639999999999998E-3</c:v>
                </c:pt>
                <c:pt idx="29811">
                  <c:v>-5.3699999999999998E-3</c:v>
                </c:pt>
                <c:pt idx="29812">
                  <c:v>-5.3699999999999998E-3</c:v>
                </c:pt>
                <c:pt idx="29813">
                  <c:v>-5.3769999999999998E-3</c:v>
                </c:pt>
                <c:pt idx="29814">
                  <c:v>-5.3769999999999998E-3</c:v>
                </c:pt>
                <c:pt idx="29815">
                  <c:v>-5.3769999999999998E-3</c:v>
                </c:pt>
                <c:pt idx="29816">
                  <c:v>-5.3769999999999998E-3</c:v>
                </c:pt>
                <c:pt idx="29817">
                  <c:v>-5.3769999999999998E-3</c:v>
                </c:pt>
                <c:pt idx="29818">
                  <c:v>-5.3699999999999998E-3</c:v>
                </c:pt>
                <c:pt idx="29819">
                  <c:v>-5.3699999999999998E-3</c:v>
                </c:pt>
                <c:pt idx="29820">
                  <c:v>-5.3639999999999998E-3</c:v>
                </c:pt>
                <c:pt idx="29821">
                  <c:v>-5.3569999999999998E-3</c:v>
                </c:pt>
                <c:pt idx="29822">
                  <c:v>-5.3499999999999997E-3</c:v>
                </c:pt>
                <c:pt idx="29823">
                  <c:v>-5.3369999999999997E-3</c:v>
                </c:pt>
                <c:pt idx="29824">
                  <c:v>-5.3309999999999998E-3</c:v>
                </c:pt>
                <c:pt idx="29825">
                  <c:v>-5.3169999999999997E-3</c:v>
                </c:pt>
                <c:pt idx="29826">
                  <c:v>-5.3109999999999997E-3</c:v>
                </c:pt>
                <c:pt idx="29827">
                  <c:v>-5.2979999999999998E-3</c:v>
                </c:pt>
                <c:pt idx="29828">
                  <c:v>-5.2839999999999996E-3</c:v>
                </c:pt>
                <c:pt idx="29829">
                  <c:v>-5.2779999999999997E-3</c:v>
                </c:pt>
                <c:pt idx="29830">
                  <c:v>-5.2649999999999997E-3</c:v>
                </c:pt>
                <c:pt idx="29831">
                  <c:v>-5.2579999999999997E-3</c:v>
                </c:pt>
                <c:pt idx="29832">
                  <c:v>-5.2519999999999997E-3</c:v>
                </c:pt>
                <c:pt idx="29833">
                  <c:v>-5.2379999999999996E-3</c:v>
                </c:pt>
                <c:pt idx="29834">
                  <c:v>-5.2319999999999997E-3</c:v>
                </c:pt>
                <c:pt idx="29835">
                  <c:v>-5.2319999999999997E-3</c:v>
                </c:pt>
                <c:pt idx="29836">
                  <c:v>-5.2249999999999996E-3</c:v>
                </c:pt>
                <c:pt idx="29837">
                  <c:v>-5.2249999999999996E-3</c:v>
                </c:pt>
                <c:pt idx="29838">
                  <c:v>-5.2249999999999996E-3</c:v>
                </c:pt>
                <c:pt idx="29839">
                  <c:v>-5.2249999999999996E-3</c:v>
                </c:pt>
                <c:pt idx="29840">
                  <c:v>-5.2249999999999996E-3</c:v>
                </c:pt>
                <c:pt idx="29841">
                  <c:v>-5.2249999999999996E-3</c:v>
                </c:pt>
                <c:pt idx="29842">
                  <c:v>-5.2319999999999997E-3</c:v>
                </c:pt>
                <c:pt idx="29843">
                  <c:v>-5.2319999999999997E-3</c:v>
                </c:pt>
                <c:pt idx="29844">
                  <c:v>-5.2379999999999996E-3</c:v>
                </c:pt>
                <c:pt idx="29845">
                  <c:v>-5.2449999999999997E-3</c:v>
                </c:pt>
                <c:pt idx="29846">
                  <c:v>-5.2519999999999997E-3</c:v>
                </c:pt>
                <c:pt idx="29847">
                  <c:v>-5.2579999999999997E-3</c:v>
                </c:pt>
                <c:pt idx="29848">
                  <c:v>-5.2649999999999997E-3</c:v>
                </c:pt>
                <c:pt idx="29849">
                  <c:v>-5.2709999999999996E-3</c:v>
                </c:pt>
                <c:pt idx="29850">
                  <c:v>-5.2779999999999997E-3</c:v>
                </c:pt>
                <c:pt idx="29851">
                  <c:v>-5.2839999999999996E-3</c:v>
                </c:pt>
                <c:pt idx="29852">
                  <c:v>-5.2909999999999997E-3</c:v>
                </c:pt>
                <c:pt idx="29853">
                  <c:v>-5.2979999999999998E-3</c:v>
                </c:pt>
                <c:pt idx="29854">
                  <c:v>-5.2979999999999998E-3</c:v>
                </c:pt>
                <c:pt idx="29855">
                  <c:v>-5.3039999999999997E-3</c:v>
                </c:pt>
                <c:pt idx="29856">
                  <c:v>-5.3039999999999997E-3</c:v>
                </c:pt>
                <c:pt idx="29857">
                  <c:v>-5.3039999999999997E-3</c:v>
                </c:pt>
                <c:pt idx="29858">
                  <c:v>-5.3039999999999997E-3</c:v>
                </c:pt>
                <c:pt idx="29859">
                  <c:v>-5.3039999999999997E-3</c:v>
                </c:pt>
                <c:pt idx="29860">
                  <c:v>-5.3039999999999997E-3</c:v>
                </c:pt>
                <c:pt idx="29861">
                  <c:v>-5.2979999999999998E-3</c:v>
                </c:pt>
                <c:pt idx="29862">
                  <c:v>-5.2909999999999997E-3</c:v>
                </c:pt>
                <c:pt idx="29863">
                  <c:v>-5.2909999999999997E-3</c:v>
                </c:pt>
                <c:pt idx="29864">
                  <c:v>-5.2839999999999996E-3</c:v>
                </c:pt>
                <c:pt idx="29865">
                  <c:v>-5.2779999999999997E-3</c:v>
                </c:pt>
                <c:pt idx="29866">
                  <c:v>-5.2709999999999996E-3</c:v>
                </c:pt>
                <c:pt idx="29867">
                  <c:v>-5.2649999999999997E-3</c:v>
                </c:pt>
                <c:pt idx="29868">
                  <c:v>-5.2579999999999997E-3</c:v>
                </c:pt>
                <c:pt idx="29869">
                  <c:v>-5.2579999999999997E-3</c:v>
                </c:pt>
                <c:pt idx="29870">
                  <c:v>-5.2519999999999997E-3</c:v>
                </c:pt>
                <c:pt idx="29871">
                  <c:v>-5.2449999999999997E-3</c:v>
                </c:pt>
                <c:pt idx="29872">
                  <c:v>-5.2449999999999997E-3</c:v>
                </c:pt>
                <c:pt idx="29873">
                  <c:v>-5.2379999999999996E-3</c:v>
                </c:pt>
                <c:pt idx="29874">
                  <c:v>-5.2379999999999996E-3</c:v>
                </c:pt>
                <c:pt idx="29875">
                  <c:v>-5.2379999999999996E-3</c:v>
                </c:pt>
                <c:pt idx="29876">
                  <c:v>-5.2379999999999996E-3</c:v>
                </c:pt>
                <c:pt idx="29877">
                  <c:v>-5.2379999999999996E-3</c:v>
                </c:pt>
                <c:pt idx="29878">
                  <c:v>-5.2449999999999997E-3</c:v>
                </c:pt>
                <c:pt idx="29879">
                  <c:v>-5.2519999999999997E-3</c:v>
                </c:pt>
                <c:pt idx="29880">
                  <c:v>-5.2519999999999997E-3</c:v>
                </c:pt>
                <c:pt idx="29881">
                  <c:v>-5.2579999999999997E-3</c:v>
                </c:pt>
                <c:pt idx="29882">
                  <c:v>-5.2649999999999997E-3</c:v>
                </c:pt>
                <c:pt idx="29883">
                  <c:v>-5.2709999999999996E-3</c:v>
                </c:pt>
                <c:pt idx="29884">
                  <c:v>-5.2839999999999996E-3</c:v>
                </c:pt>
                <c:pt idx="29885">
                  <c:v>-5.2909999999999997E-3</c:v>
                </c:pt>
                <c:pt idx="29886">
                  <c:v>-5.2979999999999998E-3</c:v>
                </c:pt>
                <c:pt idx="29887">
                  <c:v>-5.3109999999999997E-3</c:v>
                </c:pt>
                <c:pt idx="29888">
                  <c:v>-5.3169999999999997E-3</c:v>
                </c:pt>
                <c:pt idx="29889">
                  <c:v>-5.3239999999999997E-3</c:v>
                </c:pt>
                <c:pt idx="29890">
                  <c:v>-5.3309999999999998E-3</c:v>
                </c:pt>
                <c:pt idx="29891">
                  <c:v>-5.3369999999999997E-3</c:v>
                </c:pt>
                <c:pt idx="29892">
                  <c:v>-5.3439999999999998E-3</c:v>
                </c:pt>
                <c:pt idx="29893">
                  <c:v>-5.3439999999999998E-3</c:v>
                </c:pt>
                <c:pt idx="29894">
                  <c:v>-5.3499999999999997E-3</c:v>
                </c:pt>
                <c:pt idx="29895">
                  <c:v>-5.3499999999999997E-3</c:v>
                </c:pt>
                <c:pt idx="29896">
                  <c:v>-5.3499999999999997E-3</c:v>
                </c:pt>
                <c:pt idx="29897">
                  <c:v>-5.3499999999999997E-3</c:v>
                </c:pt>
                <c:pt idx="29898">
                  <c:v>-5.3439999999999998E-3</c:v>
                </c:pt>
                <c:pt idx="29899">
                  <c:v>-5.3439999999999998E-3</c:v>
                </c:pt>
                <c:pt idx="29900">
                  <c:v>-5.3369999999999997E-3</c:v>
                </c:pt>
                <c:pt idx="29901">
                  <c:v>-5.3309999999999998E-3</c:v>
                </c:pt>
                <c:pt idx="29902">
                  <c:v>-5.3169999999999997E-3</c:v>
                </c:pt>
                <c:pt idx="29903">
                  <c:v>-5.3109999999999997E-3</c:v>
                </c:pt>
                <c:pt idx="29904">
                  <c:v>-5.2979999999999998E-3</c:v>
                </c:pt>
                <c:pt idx="29905">
                  <c:v>-5.2909999999999997E-3</c:v>
                </c:pt>
                <c:pt idx="29906">
                  <c:v>-5.2779999999999997E-3</c:v>
                </c:pt>
                <c:pt idx="29907">
                  <c:v>-5.2649999999999997E-3</c:v>
                </c:pt>
                <c:pt idx="29908">
                  <c:v>-5.2519999999999997E-3</c:v>
                </c:pt>
                <c:pt idx="29909">
                  <c:v>-5.2379999999999996E-3</c:v>
                </c:pt>
                <c:pt idx="29910">
                  <c:v>-5.2249999999999996E-3</c:v>
                </c:pt>
                <c:pt idx="29911">
                  <c:v>-5.2119999999999996E-3</c:v>
                </c:pt>
                <c:pt idx="29912">
                  <c:v>-5.2050000000000004E-3</c:v>
                </c:pt>
                <c:pt idx="29913">
                  <c:v>-5.1919999999999996E-3</c:v>
                </c:pt>
                <c:pt idx="29914">
                  <c:v>-5.1859999999999996E-3</c:v>
                </c:pt>
                <c:pt idx="29915">
                  <c:v>-5.1789999999999996E-3</c:v>
                </c:pt>
                <c:pt idx="29916">
                  <c:v>-5.1729999999999996E-3</c:v>
                </c:pt>
                <c:pt idx="29917">
                  <c:v>-5.1659999999999996E-3</c:v>
                </c:pt>
                <c:pt idx="29918">
                  <c:v>-5.1590000000000004E-3</c:v>
                </c:pt>
                <c:pt idx="29919">
                  <c:v>-5.1590000000000004E-3</c:v>
                </c:pt>
                <c:pt idx="29920">
                  <c:v>-5.1529999999999996E-3</c:v>
                </c:pt>
                <c:pt idx="29921">
                  <c:v>-5.1529999999999996E-3</c:v>
                </c:pt>
                <c:pt idx="29922">
                  <c:v>-5.1529999999999996E-3</c:v>
                </c:pt>
                <c:pt idx="29923">
                  <c:v>-5.1590000000000004E-3</c:v>
                </c:pt>
                <c:pt idx="29924">
                  <c:v>-5.1590000000000004E-3</c:v>
                </c:pt>
                <c:pt idx="29925">
                  <c:v>-5.1659999999999996E-3</c:v>
                </c:pt>
                <c:pt idx="29926">
                  <c:v>-5.1659999999999996E-3</c:v>
                </c:pt>
                <c:pt idx="29927">
                  <c:v>-5.1729999999999996E-3</c:v>
                </c:pt>
                <c:pt idx="29928">
                  <c:v>-5.1789999999999996E-3</c:v>
                </c:pt>
                <c:pt idx="29929">
                  <c:v>-5.1859999999999996E-3</c:v>
                </c:pt>
                <c:pt idx="29930">
                  <c:v>-5.1919999999999996E-3</c:v>
                </c:pt>
                <c:pt idx="29931">
                  <c:v>-5.1989999999999996E-3</c:v>
                </c:pt>
                <c:pt idx="29932">
                  <c:v>-5.2050000000000004E-3</c:v>
                </c:pt>
                <c:pt idx="29933">
                  <c:v>-5.2119999999999996E-3</c:v>
                </c:pt>
                <c:pt idx="29934">
                  <c:v>-5.2189999999999997E-3</c:v>
                </c:pt>
                <c:pt idx="29935">
                  <c:v>-5.2249999999999996E-3</c:v>
                </c:pt>
                <c:pt idx="29936">
                  <c:v>-5.2249999999999996E-3</c:v>
                </c:pt>
                <c:pt idx="29937">
                  <c:v>-5.2319999999999997E-3</c:v>
                </c:pt>
                <c:pt idx="29938">
                  <c:v>-5.2319999999999997E-3</c:v>
                </c:pt>
                <c:pt idx="29939">
                  <c:v>-5.2379999999999996E-3</c:v>
                </c:pt>
                <c:pt idx="29940">
                  <c:v>-5.2379999999999996E-3</c:v>
                </c:pt>
                <c:pt idx="29941">
                  <c:v>-5.2379999999999996E-3</c:v>
                </c:pt>
                <c:pt idx="29942">
                  <c:v>-5.2379999999999996E-3</c:v>
                </c:pt>
                <c:pt idx="29943">
                  <c:v>-5.2379999999999996E-3</c:v>
                </c:pt>
                <c:pt idx="29944">
                  <c:v>-5.2379999999999996E-3</c:v>
                </c:pt>
                <c:pt idx="29945">
                  <c:v>-5.2379999999999996E-3</c:v>
                </c:pt>
                <c:pt idx="29946">
                  <c:v>-5.2319999999999997E-3</c:v>
                </c:pt>
                <c:pt idx="29947">
                  <c:v>-5.2319999999999997E-3</c:v>
                </c:pt>
                <c:pt idx="29948">
                  <c:v>-5.2319999999999997E-3</c:v>
                </c:pt>
                <c:pt idx="29949">
                  <c:v>-5.2249999999999996E-3</c:v>
                </c:pt>
                <c:pt idx="29950">
                  <c:v>-5.2249999999999996E-3</c:v>
                </c:pt>
                <c:pt idx="29951">
                  <c:v>-5.2189999999999997E-3</c:v>
                </c:pt>
                <c:pt idx="29952">
                  <c:v>-5.2189999999999997E-3</c:v>
                </c:pt>
                <c:pt idx="29953">
                  <c:v>-5.2119999999999996E-3</c:v>
                </c:pt>
                <c:pt idx="29954">
                  <c:v>-5.2119999999999996E-3</c:v>
                </c:pt>
                <c:pt idx="29955">
                  <c:v>-5.2119999999999996E-3</c:v>
                </c:pt>
                <c:pt idx="29956">
                  <c:v>-5.2050000000000004E-3</c:v>
                </c:pt>
                <c:pt idx="29957">
                  <c:v>-5.2050000000000004E-3</c:v>
                </c:pt>
                <c:pt idx="29958">
                  <c:v>-5.2050000000000004E-3</c:v>
                </c:pt>
                <c:pt idx="29959">
                  <c:v>-5.2050000000000004E-3</c:v>
                </c:pt>
                <c:pt idx="29960">
                  <c:v>-5.2050000000000004E-3</c:v>
                </c:pt>
                <c:pt idx="29961">
                  <c:v>-5.2050000000000004E-3</c:v>
                </c:pt>
                <c:pt idx="29962">
                  <c:v>-5.2050000000000004E-3</c:v>
                </c:pt>
                <c:pt idx="29963">
                  <c:v>-5.2050000000000004E-3</c:v>
                </c:pt>
                <c:pt idx="29964">
                  <c:v>-5.2119999999999996E-3</c:v>
                </c:pt>
                <c:pt idx="29965">
                  <c:v>-5.2119999999999996E-3</c:v>
                </c:pt>
                <c:pt idx="29966">
                  <c:v>-5.2189999999999997E-3</c:v>
                </c:pt>
                <c:pt idx="29967">
                  <c:v>-5.2189999999999997E-3</c:v>
                </c:pt>
                <c:pt idx="29968">
                  <c:v>-5.2189999999999997E-3</c:v>
                </c:pt>
                <c:pt idx="29969">
                  <c:v>-5.2249999999999996E-3</c:v>
                </c:pt>
                <c:pt idx="29970">
                  <c:v>-5.2319999999999997E-3</c:v>
                </c:pt>
                <c:pt idx="29971">
                  <c:v>-5.2319999999999997E-3</c:v>
                </c:pt>
                <c:pt idx="29972">
                  <c:v>-5.2379999999999996E-3</c:v>
                </c:pt>
                <c:pt idx="29973">
                  <c:v>-5.2379999999999996E-3</c:v>
                </c:pt>
                <c:pt idx="29974">
                  <c:v>-5.2379999999999996E-3</c:v>
                </c:pt>
                <c:pt idx="29975">
                  <c:v>-5.2449999999999997E-3</c:v>
                </c:pt>
                <c:pt idx="29976">
                  <c:v>-5.2449999999999997E-3</c:v>
                </c:pt>
                <c:pt idx="29977">
                  <c:v>-5.2519999999999997E-3</c:v>
                </c:pt>
                <c:pt idx="29978">
                  <c:v>-5.2519999999999997E-3</c:v>
                </c:pt>
                <c:pt idx="29979">
                  <c:v>-5.2519999999999997E-3</c:v>
                </c:pt>
                <c:pt idx="29980">
                  <c:v>-5.2579999999999997E-3</c:v>
                </c:pt>
                <c:pt idx="29981">
                  <c:v>-5.2579999999999997E-3</c:v>
                </c:pt>
                <c:pt idx="29982">
                  <c:v>-5.2579999999999997E-3</c:v>
                </c:pt>
                <c:pt idx="29983">
                  <c:v>-5.2579999999999997E-3</c:v>
                </c:pt>
                <c:pt idx="29984">
                  <c:v>-5.2579999999999997E-3</c:v>
                </c:pt>
                <c:pt idx="29985">
                  <c:v>-5.2579999999999997E-3</c:v>
                </c:pt>
                <c:pt idx="29986">
                  <c:v>-5.2579999999999997E-3</c:v>
                </c:pt>
                <c:pt idx="29987">
                  <c:v>-5.2579999999999997E-3</c:v>
                </c:pt>
                <c:pt idx="29988">
                  <c:v>-5.2579999999999997E-3</c:v>
                </c:pt>
                <c:pt idx="29989">
                  <c:v>-5.2579999999999997E-3</c:v>
                </c:pt>
                <c:pt idx="29990">
                  <c:v>-5.2579999999999997E-3</c:v>
                </c:pt>
                <c:pt idx="29991">
                  <c:v>-5.2579999999999997E-3</c:v>
                </c:pt>
                <c:pt idx="29992">
                  <c:v>-5.2579999999999997E-3</c:v>
                </c:pt>
                <c:pt idx="29993">
                  <c:v>-5.2579999999999997E-3</c:v>
                </c:pt>
                <c:pt idx="29994">
                  <c:v>-5.2579999999999997E-3</c:v>
                </c:pt>
                <c:pt idx="29995">
                  <c:v>-5.2579999999999997E-3</c:v>
                </c:pt>
                <c:pt idx="29996">
                  <c:v>-5.2579999999999997E-3</c:v>
                </c:pt>
                <c:pt idx="29997">
                  <c:v>-5.2519999999999997E-3</c:v>
                </c:pt>
                <c:pt idx="29998">
                  <c:v>-5.2519999999999997E-3</c:v>
                </c:pt>
                <c:pt idx="29999">
                  <c:v>-5.2519999999999997E-3</c:v>
                </c:pt>
                <c:pt idx="30000">
                  <c:v>-5.2519999999999997E-3</c:v>
                </c:pt>
                <c:pt idx="30001">
                  <c:v>-5.2519999999999997E-3</c:v>
                </c:pt>
                <c:pt idx="30002">
                  <c:v>-5.2519999999999997E-3</c:v>
                </c:pt>
                <c:pt idx="30003">
                  <c:v>-5.2519999999999997E-3</c:v>
                </c:pt>
                <c:pt idx="30004">
                  <c:v>-5.2519999999999997E-3</c:v>
                </c:pt>
                <c:pt idx="30005">
                  <c:v>-5.2519999999999997E-3</c:v>
                </c:pt>
                <c:pt idx="30006">
                  <c:v>-5.2449999999999997E-3</c:v>
                </c:pt>
                <c:pt idx="30007">
                  <c:v>-5.2449999999999997E-3</c:v>
                </c:pt>
                <c:pt idx="30008">
                  <c:v>-5.2449999999999997E-3</c:v>
                </c:pt>
                <c:pt idx="30009">
                  <c:v>-5.2379999999999996E-3</c:v>
                </c:pt>
                <c:pt idx="30010">
                  <c:v>-5.2379999999999996E-3</c:v>
                </c:pt>
                <c:pt idx="30011">
                  <c:v>-5.2379999999999996E-3</c:v>
                </c:pt>
                <c:pt idx="30012">
                  <c:v>-5.2379999999999996E-3</c:v>
                </c:pt>
                <c:pt idx="30013">
                  <c:v>-5.2319999999999997E-3</c:v>
                </c:pt>
                <c:pt idx="30014">
                  <c:v>-5.2319999999999997E-3</c:v>
                </c:pt>
                <c:pt idx="30015">
                  <c:v>-5.2249999999999996E-3</c:v>
                </c:pt>
                <c:pt idx="30016">
                  <c:v>-5.2249999999999996E-3</c:v>
                </c:pt>
                <c:pt idx="30017">
                  <c:v>-5.2189999999999997E-3</c:v>
                </c:pt>
                <c:pt idx="30018">
                  <c:v>-5.2189999999999997E-3</c:v>
                </c:pt>
                <c:pt idx="30019">
                  <c:v>-5.2119999999999996E-3</c:v>
                </c:pt>
                <c:pt idx="30020">
                  <c:v>-5.2119999999999996E-3</c:v>
                </c:pt>
                <c:pt idx="30021">
                  <c:v>-5.2050000000000004E-3</c:v>
                </c:pt>
                <c:pt idx="30022">
                  <c:v>-5.1989999999999996E-3</c:v>
                </c:pt>
                <c:pt idx="30023">
                  <c:v>-5.1989999999999996E-3</c:v>
                </c:pt>
                <c:pt idx="30024">
                  <c:v>-5.1989999999999996E-3</c:v>
                </c:pt>
                <c:pt idx="30025">
                  <c:v>-5.1919999999999996E-3</c:v>
                </c:pt>
                <c:pt idx="30026">
                  <c:v>-5.1919999999999996E-3</c:v>
                </c:pt>
                <c:pt idx="30027">
                  <c:v>-5.1859999999999996E-3</c:v>
                </c:pt>
                <c:pt idx="30028">
                  <c:v>-5.1859999999999996E-3</c:v>
                </c:pt>
                <c:pt idx="30029">
                  <c:v>-5.1859999999999996E-3</c:v>
                </c:pt>
                <c:pt idx="30030">
                  <c:v>-5.1859999999999996E-3</c:v>
                </c:pt>
                <c:pt idx="30031">
                  <c:v>-5.1859999999999996E-3</c:v>
                </c:pt>
                <c:pt idx="30032">
                  <c:v>-5.1859999999999996E-3</c:v>
                </c:pt>
                <c:pt idx="30033">
                  <c:v>-5.1919999999999996E-3</c:v>
                </c:pt>
                <c:pt idx="30034">
                  <c:v>-5.1919999999999996E-3</c:v>
                </c:pt>
                <c:pt idx="30035">
                  <c:v>-5.1919999999999996E-3</c:v>
                </c:pt>
                <c:pt idx="30036">
                  <c:v>-5.1989999999999996E-3</c:v>
                </c:pt>
                <c:pt idx="30037">
                  <c:v>-5.1989999999999996E-3</c:v>
                </c:pt>
                <c:pt idx="30038">
                  <c:v>-5.2050000000000004E-3</c:v>
                </c:pt>
                <c:pt idx="30039">
                  <c:v>-5.2050000000000004E-3</c:v>
                </c:pt>
                <c:pt idx="30040">
                  <c:v>-5.2119999999999996E-3</c:v>
                </c:pt>
                <c:pt idx="30041">
                  <c:v>-5.2189999999999997E-3</c:v>
                </c:pt>
                <c:pt idx="30042">
                  <c:v>-5.2249999999999996E-3</c:v>
                </c:pt>
                <c:pt idx="30043">
                  <c:v>-5.2249999999999996E-3</c:v>
                </c:pt>
                <c:pt idx="30044">
                  <c:v>-5.2319999999999997E-3</c:v>
                </c:pt>
                <c:pt idx="30045">
                  <c:v>-5.2379999999999996E-3</c:v>
                </c:pt>
                <c:pt idx="30046">
                  <c:v>-5.2449999999999997E-3</c:v>
                </c:pt>
                <c:pt idx="30047">
                  <c:v>-5.2449999999999997E-3</c:v>
                </c:pt>
                <c:pt idx="30048">
                  <c:v>-5.2519999999999997E-3</c:v>
                </c:pt>
                <c:pt idx="30049">
                  <c:v>-5.2519999999999997E-3</c:v>
                </c:pt>
                <c:pt idx="30050">
                  <c:v>-5.2579999999999997E-3</c:v>
                </c:pt>
                <c:pt idx="30051">
                  <c:v>-5.2579999999999997E-3</c:v>
                </c:pt>
                <c:pt idx="30052">
                  <c:v>-5.2649999999999997E-3</c:v>
                </c:pt>
                <c:pt idx="30053">
                  <c:v>-5.2649999999999997E-3</c:v>
                </c:pt>
                <c:pt idx="30054">
                  <c:v>-5.2649999999999997E-3</c:v>
                </c:pt>
                <c:pt idx="30055">
                  <c:v>-5.2649999999999997E-3</c:v>
                </c:pt>
                <c:pt idx="30056">
                  <c:v>-5.2649999999999997E-3</c:v>
                </c:pt>
                <c:pt idx="30057">
                  <c:v>-5.2579999999999997E-3</c:v>
                </c:pt>
                <c:pt idx="30058">
                  <c:v>-5.2579999999999997E-3</c:v>
                </c:pt>
                <c:pt idx="30059">
                  <c:v>-5.2519999999999997E-3</c:v>
                </c:pt>
                <c:pt idx="30060">
                  <c:v>-5.2519999999999997E-3</c:v>
                </c:pt>
                <c:pt idx="30061">
                  <c:v>-5.2449999999999997E-3</c:v>
                </c:pt>
                <c:pt idx="30062">
                  <c:v>-5.2379999999999996E-3</c:v>
                </c:pt>
                <c:pt idx="30063">
                  <c:v>-5.2379999999999996E-3</c:v>
                </c:pt>
                <c:pt idx="30064">
                  <c:v>-5.2319999999999997E-3</c:v>
                </c:pt>
                <c:pt idx="30065">
                  <c:v>-5.2249999999999996E-3</c:v>
                </c:pt>
                <c:pt idx="30066">
                  <c:v>-5.2189999999999997E-3</c:v>
                </c:pt>
                <c:pt idx="30067">
                  <c:v>-5.2119999999999996E-3</c:v>
                </c:pt>
                <c:pt idx="30068">
                  <c:v>-5.2050000000000004E-3</c:v>
                </c:pt>
                <c:pt idx="30069">
                  <c:v>-5.1989999999999996E-3</c:v>
                </c:pt>
                <c:pt idx="30070">
                  <c:v>-5.1989999999999996E-3</c:v>
                </c:pt>
                <c:pt idx="30071">
                  <c:v>-5.1919999999999996E-3</c:v>
                </c:pt>
                <c:pt idx="30072">
                  <c:v>-5.1859999999999996E-3</c:v>
                </c:pt>
                <c:pt idx="30073">
                  <c:v>-5.1789999999999996E-3</c:v>
                </c:pt>
                <c:pt idx="30074">
                  <c:v>-5.1789999999999996E-3</c:v>
                </c:pt>
                <c:pt idx="30075">
                  <c:v>-5.1729999999999996E-3</c:v>
                </c:pt>
                <c:pt idx="30076">
                  <c:v>-5.1729999999999996E-3</c:v>
                </c:pt>
                <c:pt idx="30077">
                  <c:v>-5.1729999999999996E-3</c:v>
                </c:pt>
                <c:pt idx="30078">
                  <c:v>-5.1729999999999996E-3</c:v>
                </c:pt>
                <c:pt idx="30079">
                  <c:v>-5.1659999999999996E-3</c:v>
                </c:pt>
                <c:pt idx="30080">
                  <c:v>-5.1659999999999996E-3</c:v>
                </c:pt>
                <c:pt idx="30081">
                  <c:v>-5.1729999999999996E-3</c:v>
                </c:pt>
                <c:pt idx="30082">
                  <c:v>-5.1729999999999996E-3</c:v>
                </c:pt>
                <c:pt idx="30083">
                  <c:v>-5.1729999999999996E-3</c:v>
                </c:pt>
                <c:pt idx="30084">
                  <c:v>-5.1729999999999996E-3</c:v>
                </c:pt>
                <c:pt idx="30085">
                  <c:v>-5.1789999999999996E-3</c:v>
                </c:pt>
                <c:pt idx="30086">
                  <c:v>-5.1789999999999996E-3</c:v>
                </c:pt>
                <c:pt idx="30087">
                  <c:v>-5.1789999999999996E-3</c:v>
                </c:pt>
                <c:pt idx="30088">
                  <c:v>-5.1859999999999996E-3</c:v>
                </c:pt>
                <c:pt idx="30089">
                  <c:v>-5.1859999999999996E-3</c:v>
                </c:pt>
                <c:pt idx="30090">
                  <c:v>-5.1859999999999996E-3</c:v>
                </c:pt>
                <c:pt idx="30091">
                  <c:v>-5.1919999999999996E-3</c:v>
                </c:pt>
                <c:pt idx="30092">
                  <c:v>-5.1919999999999996E-3</c:v>
                </c:pt>
                <c:pt idx="30093">
                  <c:v>-5.1989999999999996E-3</c:v>
                </c:pt>
                <c:pt idx="30094">
                  <c:v>-5.1989999999999996E-3</c:v>
                </c:pt>
                <c:pt idx="30095">
                  <c:v>-5.1989999999999996E-3</c:v>
                </c:pt>
                <c:pt idx="30096">
                  <c:v>-5.1989999999999996E-3</c:v>
                </c:pt>
                <c:pt idx="30097">
                  <c:v>-5.1989999999999996E-3</c:v>
                </c:pt>
                <c:pt idx="30098">
                  <c:v>-5.2050000000000004E-3</c:v>
                </c:pt>
                <c:pt idx="30099">
                  <c:v>-5.2050000000000004E-3</c:v>
                </c:pt>
                <c:pt idx="30100">
                  <c:v>-5.2050000000000004E-3</c:v>
                </c:pt>
                <c:pt idx="30101">
                  <c:v>-5.2050000000000004E-3</c:v>
                </c:pt>
                <c:pt idx="30102">
                  <c:v>-5.2050000000000004E-3</c:v>
                </c:pt>
                <c:pt idx="30103">
                  <c:v>-5.2050000000000004E-3</c:v>
                </c:pt>
                <c:pt idx="30104">
                  <c:v>-5.2050000000000004E-3</c:v>
                </c:pt>
                <c:pt idx="30105">
                  <c:v>-5.1989999999999996E-3</c:v>
                </c:pt>
                <c:pt idx="30106">
                  <c:v>-5.1989999999999996E-3</c:v>
                </c:pt>
                <c:pt idx="30107">
                  <c:v>-5.1989999999999996E-3</c:v>
                </c:pt>
                <c:pt idx="30108">
                  <c:v>-5.1989999999999996E-3</c:v>
                </c:pt>
                <c:pt idx="30109">
                  <c:v>-5.1989999999999996E-3</c:v>
                </c:pt>
                <c:pt idx="30110">
                  <c:v>-5.2050000000000004E-3</c:v>
                </c:pt>
                <c:pt idx="30111">
                  <c:v>-5.1989999999999996E-3</c:v>
                </c:pt>
                <c:pt idx="30112">
                  <c:v>-5.2050000000000004E-3</c:v>
                </c:pt>
                <c:pt idx="30113">
                  <c:v>-5.2050000000000004E-3</c:v>
                </c:pt>
                <c:pt idx="30114">
                  <c:v>-5.2050000000000004E-3</c:v>
                </c:pt>
                <c:pt idx="30115">
                  <c:v>-5.2050000000000004E-3</c:v>
                </c:pt>
                <c:pt idx="30116">
                  <c:v>-5.2050000000000004E-3</c:v>
                </c:pt>
                <c:pt idx="30117">
                  <c:v>-5.2119999999999996E-3</c:v>
                </c:pt>
                <c:pt idx="30118">
                  <c:v>-5.2119999999999996E-3</c:v>
                </c:pt>
                <c:pt idx="30119">
                  <c:v>-5.2119999999999996E-3</c:v>
                </c:pt>
                <c:pt idx="30120">
                  <c:v>-5.2189999999999997E-3</c:v>
                </c:pt>
                <c:pt idx="30121">
                  <c:v>-5.2189999999999997E-3</c:v>
                </c:pt>
                <c:pt idx="30122">
                  <c:v>-5.2189999999999997E-3</c:v>
                </c:pt>
                <c:pt idx="30123">
                  <c:v>-5.2189999999999997E-3</c:v>
                </c:pt>
                <c:pt idx="30124">
                  <c:v>-5.2249999999999996E-3</c:v>
                </c:pt>
                <c:pt idx="30125">
                  <c:v>-5.2249999999999996E-3</c:v>
                </c:pt>
                <c:pt idx="30126">
                  <c:v>-5.2249999999999996E-3</c:v>
                </c:pt>
                <c:pt idx="30127">
                  <c:v>-5.2249999999999996E-3</c:v>
                </c:pt>
                <c:pt idx="30128">
                  <c:v>-5.2189999999999997E-3</c:v>
                </c:pt>
                <c:pt idx="30129">
                  <c:v>-5.2189999999999997E-3</c:v>
                </c:pt>
                <c:pt idx="30130">
                  <c:v>-5.2189999999999997E-3</c:v>
                </c:pt>
                <c:pt idx="30131">
                  <c:v>-5.2189999999999997E-3</c:v>
                </c:pt>
                <c:pt idx="30132">
                  <c:v>-5.2119999999999996E-3</c:v>
                </c:pt>
                <c:pt idx="30133">
                  <c:v>-5.2119999999999996E-3</c:v>
                </c:pt>
                <c:pt idx="30134">
                  <c:v>-5.2050000000000004E-3</c:v>
                </c:pt>
                <c:pt idx="30135">
                  <c:v>-5.1989999999999996E-3</c:v>
                </c:pt>
                <c:pt idx="30136">
                  <c:v>-5.1919999999999996E-3</c:v>
                </c:pt>
                <c:pt idx="30137">
                  <c:v>-5.1859999999999996E-3</c:v>
                </c:pt>
                <c:pt idx="30138">
                  <c:v>-5.1789999999999996E-3</c:v>
                </c:pt>
                <c:pt idx="30139">
                  <c:v>-5.1729999999999996E-3</c:v>
                </c:pt>
                <c:pt idx="30140">
                  <c:v>-5.1659999999999996E-3</c:v>
                </c:pt>
                <c:pt idx="30141">
                  <c:v>-5.1590000000000004E-3</c:v>
                </c:pt>
                <c:pt idx="30142">
                  <c:v>-5.1529999999999996E-3</c:v>
                </c:pt>
                <c:pt idx="30143">
                  <c:v>-5.1460000000000004E-3</c:v>
                </c:pt>
                <c:pt idx="30144">
                  <c:v>-5.1399999999999996E-3</c:v>
                </c:pt>
                <c:pt idx="30145">
                  <c:v>-5.1330000000000004E-3</c:v>
                </c:pt>
                <c:pt idx="30146">
                  <c:v>-5.1260000000000003E-3</c:v>
                </c:pt>
                <c:pt idx="30147">
                  <c:v>-5.1200000000000004E-3</c:v>
                </c:pt>
                <c:pt idx="30148">
                  <c:v>-5.1200000000000004E-3</c:v>
                </c:pt>
                <c:pt idx="30149">
                  <c:v>-5.1130000000000004E-3</c:v>
                </c:pt>
                <c:pt idx="30150">
                  <c:v>-5.1070000000000004E-3</c:v>
                </c:pt>
                <c:pt idx="30151">
                  <c:v>-5.1070000000000004E-3</c:v>
                </c:pt>
                <c:pt idx="30152">
                  <c:v>-5.1070000000000004E-3</c:v>
                </c:pt>
                <c:pt idx="30153">
                  <c:v>-5.1000000000000004E-3</c:v>
                </c:pt>
                <c:pt idx="30154">
                  <c:v>-5.1000000000000004E-3</c:v>
                </c:pt>
                <c:pt idx="30155">
                  <c:v>-5.1000000000000004E-3</c:v>
                </c:pt>
                <c:pt idx="30156">
                  <c:v>-5.1000000000000004E-3</c:v>
                </c:pt>
                <c:pt idx="30157">
                  <c:v>-5.1070000000000004E-3</c:v>
                </c:pt>
                <c:pt idx="30158">
                  <c:v>-5.1070000000000004E-3</c:v>
                </c:pt>
                <c:pt idx="30159">
                  <c:v>-5.1070000000000004E-3</c:v>
                </c:pt>
                <c:pt idx="30160">
                  <c:v>-5.1130000000000004E-3</c:v>
                </c:pt>
                <c:pt idx="30161">
                  <c:v>-5.1200000000000004E-3</c:v>
                </c:pt>
                <c:pt idx="30162">
                  <c:v>-5.1200000000000004E-3</c:v>
                </c:pt>
                <c:pt idx="30163">
                  <c:v>-5.1260000000000003E-3</c:v>
                </c:pt>
                <c:pt idx="30164">
                  <c:v>-5.1330000000000004E-3</c:v>
                </c:pt>
                <c:pt idx="30165">
                  <c:v>-5.1399999999999996E-3</c:v>
                </c:pt>
                <c:pt idx="30166">
                  <c:v>-5.1399999999999996E-3</c:v>
                </c:pt>
                <c:pt idx="30167">
                  <c:v>-5.1460000000000004E-3</c:v>
                </c:pt>
                <c:pt idx="30168">
                  <c:v>-5.1529999999999996E-3</c:v>
                </c:pt>
                <c:pt idx="30169">
                  <c:v>-5.1529999999999996E-3</c:v>
                </c:pt>
                <c:pt idx="30170">
                  <c:v>-5.1590000000000004E-3</c:v>
                </c:pt>
                <c:pt idx="30171">
                  <c:v>-5.1659999999999996E-3</c:v>
                </c:pt>
                <c:pt idx="30172">
                  <c:v>-5.1659999999999996E-3</c:v>
                </c:pt>
                <c:pt idx="30173">
                  <c:v>-5.1659999999999996E-3</c:v>
                </c:pt>
                <c:pt idx="30174">
                  <c:v>-5.1729999999999996E-3</c:v>
                </c:pt>
                <c:pt idx="30175">
                  <c:v>-5.1729999999999996E-3</c:v>
                </c:pt>
                <c:pt idx="30176">
                  <c:v>-5.1729999999999996E-3</c:v>
                </c:pt>
                <c:pt idx="30177">
                  <c:v>-5.1729999999999996E-3</c:v>
                </c:pt>
                <c:pt idx="30178">
                  <c:v>-5.1729999999999996E-3</c:v>
                </c:pt>
                <c:pt idx="30179">
                  <c:v>-5.1659999999999996E-3</c:v>
                </c:pt>
                <c:pt idx="30180">
                  <c:v>-5.1659999999999996E-3</c:v>
                </c:pt>
                <c:pt idx="30181">
                  <c:v>-5.1590000000000004E-3</c:v>
                </c:pt>
                <c:pt idx="30182">
                  <c:v>-5.1590000000000004E-3</c:v>
                </c:pt>
                <c:pt idx="30183">
                  <c:v>-5.1529999999999996E-3</c:v>
                </c:pt>
                <c:pt idx="30184">
                  <c:v>-5.1529999999999996E-3</c:v>
                </c:pt>
                <c:pt idx="30185">
                  <c:v>-5.1460000000000004E-3</c:v>
                </c:pt>
                <c:pt idx="30186">
                  <c:v>-5.1399999999999996E-3</c:v>
                </c:pt>
                <c:pt idx="30187">
                  <c:v>-5.1330000000000004E-3</c:v>
                </c:pt>
                <c:pt idx="30188">
                  <c:v>-5.1330000000000004E-3</c:v>
                </c:pt>
                <c:pt idx="30189">
                  <c:v>-5.1260000000000003E-3</c:v>
                </c:pt>
                <c:pt idx="30190">
                  <c:v>-5.1200000000000004E-3</c:v>
                </c:pt>
                <c:pt idx="30191">
                  <c:v>-5.1200000000000004E-3</c:v>
                </c:pt>
                <c:pt idx="30192">
                  <c:v>-5.1130000000000004E-3</c:v>
                </c:pt>
                <c:pt idx="30193">
                  <c:v>-5.1130000000000004E-3</c:v>
                </c:pt>
                <c:pt idx="30194">
                  <c:v>-5.1070000000000004E-3</c:v>
                </c:pt>
                <c:pt idx="30195">
                  <c:v>-5.1070000000000004E-3</c:v>
                </c:pt>
                <c:pt idx="30196">
                  <c:v>-5.1070000000000004E-3</c:v>
                </c:pt>
                <c:pt idx="30197">
                  <c:v>-5.1070000000000004E-3</c:v>
                </c:pt>
                <c:pt idx="30198">
                  <c:v>-5.1070000000000004E-3</c:v>
                </c:pt>
                <c:pt idx="30199">
                  <c:v>-5.1070000000000004E-3</c:v>
                </c:pt>
                <c:pt idx="30200">
                  <c:v>-5.1070000000000004E-3</c:v>
                </c:pt>
                <c:pt idx="30201">
                  <c:v>-5.1130000000000004E-3</c:v>
                </c:pt>
                <c:pt idx="30202">
                  <c:v>-5.1130000000000004E-3</c:v>
                </c:pt>
                <c:pt idx="30203">
                  <c:v>-5.1200000000000004E-3</c:v>
                </c:pt>
                <c:pt idx="30204">
                  <c:v>-5.1260000000000003E-3</c:v>
                </c:pt>
                <c:pt idx="30205">
                  <c:v>-5.1260000000000003E-3</c:v>
                </c:pt>
                <c:pt idx="30206">
                  <c:v>-5.1330000000000004E-3</c:v>
                </c:pt>
                <c:pt idx="30207">
                  <c:v>-5.1399999999999996E-3</c:v>
                </c:pt>
                <c:pt idx="30208">
                  <c:v>-5.1460000000000004E-3</c:v>
                </c:pt>
                <c:pt idx="30209">
                  <c:v>-5.1529999999999996E-3</c:v>
                </c:pt>
                <c:pt idx="30210">
                  <c:v>-5.1590000000000004E-3</c:v>
                </c:pt>
                <c:pt idx="30211">
                  <c:v>-5.1659999999999996E-3</c:v>
                </c:pt>
                <c:pt idx="30212">
                  <c:v>-5.1729999999999996E-3</c:v>
                </c:pt>
                <c:pt idx="30213">
                  <c:v>-5.1789999999999996E-3</c:v>
                </c:pt>
                <c:pt idx="30214">
                  <c:v>-5.1859999999999996E-3</c:v>
                </c:pt>
                <c:pt idx="30215">
                  <c:v>-5.1859999999999996E-3</c:v>
                </c:pt>
                <c:pt idx="30216">
                  <c:v>-5.1919999999999996E-3</c:v>
                </c:pt>
                <c:pt idx="30217">
                  <c:v>-5.1919999999999996E-3</c:v>
                </c:pt>
                <c:pt idx="30218">
                  <c:v>-5.1989999999999996E-3</c:v>
                </c:pt>
                <c:pt idx="30219">
                  <c:v>-5.1989999999999996E-3</c:v>
                </c:pt>
                <c:pt idx="30220">
                  <c:v>-5.2050000000000004E-3</c:v>
                </c:pt>
                <c:pt idx="30221">
                  <c:v>-5.2050000000000004E-3</c:v>
                </c:pt>
                <c:pt idx="30222">
                  <c:v>-5.2050000000000004E-3</c:v>
                </c:pt>
                <c:pt idx="30223">
                  <c:v>-5.2050000000000004E-3</c:v>
                </c:pt>
                <c:pt idx="30224">
                  <c:v>-5.2050000000000004E-3</c:v>
                </c:pt>
                <c:pt idx="30225">
                  <c:v>-5.1989999999999996E-3</c:v>
                </c:pt>
                <c:pt idx="30226">
                  <c:v>-5.1989999999999996E-3</c:v>
                </c:pt>
                <c:pt idx="30227">
                  <c:v>-5.1989999999999996E-3</c:v>
                </c:pt>
                <c:pt idx="30228">
                  <c:v>-5.1919999999999996E-3</c:v>
                </c:pt>
                <c:pt idx="30229">
                  <c:v>-5.1919999999999996E-3</c:v>
                </c:pt>
                <c:pt idx="30230">
                  <c:v>-5.1859999999999996E-3</c:v>
                </c:pt>
                <c:pt idx="30231">
                  <c:v>-5.1859999999999996E-3</c:v>
                </c:pt>
                <c:pt idx="30232">
                  <c:v>-5.1789999999999996E-3</c:v>
                </c:pt>
                <c:pt idx="30233">
                  <c:v>-5.1789999999999996E-3</c:v>
                </c:pt>
                <c:pt idx="30234">
                  <c:v>-5.1729999999999996E-3</c:v>
                </c:pt>
                <c:pt idx="30235">
                  <c:v>-5.1729999999999996E-3</c:v>
                </c:pt>
                <c:pt idx="30236">
                  <c:v>-5.1659999999999996E-3</c:v>
                </c:pt>
                <c:pt idx="30237">
                  <c:v>-5.1659999999999996E-3</c:v>
                </c:pt>
                <c:pt idx="30238">
                  <c:v>-5.1659999999999996E-3</c:v>
                </c:pt>
                <c:pt idx="30239">
                  <c:v>-5.1659999999999996E-3</c:v>
                </c:pt>
                <c:pt idx="30240">
                  <c:v>-5.1590000000000004E-3</c:v>
                </c:pt>
                <c:pt idx="30241">
                  <c:v>-5.1590000000000004E-3</c:v>
                </c:pt>
                <c:pt idx="30242">
                  <c:v>-5.1659999999999996E-3</c:v>
                </c:pt>
                <c:pt idx="30243">
                  <c:v>-5.1659999999999996E-3</c:v>
                </c:pt>
                <c:pt idx="30244">
                  <c:v>-5.1659999999999996E-3</c:v>
                </c:pt>
                <c:pt idx="30245">
                  <c:v>-5.1659999999999996E-3</c:v>
                </c:pt>
                <c:pt idx="30246">
                  <c:v>-5.1659999999999996E-3</c:v>
                </c:pt>
                <c:pt idx="30247">
                  <c:v>-5.1659999999999996E-3</c:v>
                </c:pt>
                <c:pt idx="30248">
                  <c:v>-5.1729999999999996E-3</c:v>
                </c:pt>
                <c:pt idx="30249">
                  <c:v>-5.1729999999999996E-3</c:v>
                </c:pt>
                <c:pt idx="30250">
                  <c:v>-5.1729999999999996E-3</c:v>
                </c:pt>
                <c:pt idx="30251">
                  <c:v>-5.1789999999999996E-3</c:v>
                </c:pt>
                <c:pt idx="30252">
                  <c:v>-5.1789999999999996E-3</c:v>
                </c:pt>
                <c:pt idx="30253">
                  <c:v>-5.1789999999999996E-3</c:v>
                </c:pt>
                <c:pt idx="30254">
                  <c:v>-5.1789999999999996E-3</c:v>
                </c:pt>
                <c:pt idx="30255">
                  <c:v>-5.1789999999999996E-3</c:v>
                </c:pt>
                <c:pt idx="30256">
                  <c:v>-5.1789999999999996E-3</c:v>
                </c:pt>
                <c:pt idx="30257">
                  <c:v>-5.1789999999999996E-3</c:v>
                </c:pt>
                <c:pt idx="30258">
                  <c:v>-5.1789999999999996E-3</c:v>
                </c:pt>
                <c:pt idx="30259">
                  <c:v>-5.1789999999999996E-3</c:v>
                </c:pt>
                <c:pt idx="30260">
                  <c:v>-5.1789999999999996E-3</c:v>
                </c:pt>
                <c:pt idx="30261">
                  <c:v>-5.1729999999999996E-3</c:v>
                </c:pt>
                <c:pt idx="30262">
                  <c:v>-5.1729999999999996E-3</c:v>
                </c:pt>
                <c:pt idx="30263">
                  <c:v>-5.1659999999999996E-3</c:v>
                </c:pt>
                <c:pt idx="30264">
                  <c:v>-5.1659999999999996E-3</c:v>
                </c:pt>
                <c:pt idx="30265">
                  <c:v>-5.1590000000000004E-3</c:v>
                </c:pt>
                <c:pt idx="30266">
                  <c:v>-5.1529999999999996E-3</c:v>
                </c:pt>
                <c:pt idx="30267">
                  <c:v>-5.1460000000000004E-3</c:v>
                </c:pt>
                <c:pt idx="30268">
                  <c:v>-5.1460000000000004E-3</c:v>
                </c:pt>
                <c:pt idx="30269">
                  <c:v>-5.1399999999999996E-3</c:v>
                </c:pt>
                <c:pt idx="30270">
                  <c:v>-5.1330000000000004E-3</c:v>
                </c:pt>
                <c:pt idx="30271">
                  <c:v>-5.1260000000000003E-3</c:v>
                </c:pt>
                <c:pt idx="30272">
                  <c:v>-5.1200000000000004E-3</c:v>
                </c:pt>
                <c:pt idx="30273">
                  <c:v>-5.1200000000000004E-3</c:v>
                </c:pt>
                <c:pt idx="30274">
                  <c:v>-5.1130000000000004E-3</c:v>
                </c:pt>
                <c:pt idx="30275">
                  <c:v>-5.1070000000000004E-3</c:v>
                </c:pt>
                <c:pt idx="30276">
                  <c:v>-5.1070000000000004E-3</c:v>
                </c:pt>
                <c:pt idx="30277">
                  <c:v>-5.1000000000000004E-3</c:v>
                </c:pt>
                <c:pt idx="30278">
                  <c:v>-5.1000000000000004E-3</c:v>
                </c:pt>
                <c:pt idx="30279">
                  <c:v>-5.1000000000000004E-3</c:v>
                </c:pt>
                <c:pt idx="30280">
                  <c:v>-5.0930000000000003E-3</c:v>
                </c:pt>
                <c:pt idx="30281">
                  <c:v>-5.0930000000000003E-3</c:v>
                </c:pt>
                <c:pt idx="30282">
                  <c:v>-5.0930000000000003E-3</c:v>
                </c:pt>
                <c:pt idx="30283">
                  <c:v>-5.0930000000000003E-3</c:v>
                </c:pt>
                <c:pt idx="30284">
                  <c:v>-5.0930000000000003E-3</c:v>
                </c:pt>
                <c:pt idx="30285">
                  <c:v>-5.0930000000000003E-3</c:v>
                </c:pt>
                <c:pt idx="30286">
                  <c:v>-5.0930000000000003E-3</c:v>
                </c:pt>
                <c:pt idx="30287">
                  <c:v>-5.1000000000000004E-3</c:v>
                </c:pt>
                <c:pt idx="30288">
                  <c:v>-5.1000000000000004E-3</c:v>
                </c:pt>
                <c:pt idx="30289">
                  <c:v>-5.1000000000000004E-3</c:v>
                </c:pt>
                <c:pt idx="30290">
                  <c:v>-5.1000000000000004E-3</c:v>
                </c:pt>
                <c:pt idx="30291">
                  <c:v>-5.1070000000000004E-3</c:v>
                </c:pt>
                <c:pt idx="30292">
                  <c:v>-5.1070000000000004E-3</c:v>
                </c:pt>
                <c:pt idx="30293">
                  <c:v>-5.1070000000000004E-3</c:v>
                </c:pt>
                <c:pt idx="30294">
                  <c:v>-5.1070000000000004E-3</c:v>
                </c:pt>
                <c:pt idx="30295">
                  <c:v>-5.1070000000000004E-3</c:v>
                </c:pt>
                <c:pt idx="30296">
                  <c:v>-5.1130000000000004E-3</c:v>
                </c:pt>
                <c:pt idx="30297">
                  <c:v>-5.1130000000000004E-3</c:v>
                </c:pt>
                <c:pt idx="30298">
                  <c:v>-5.1130000000000004E-3</c:v>
                </c:pt>
                <c:pt idx="30299">
                  <c:v>-5.1130000000000004E-3</c:v>
                </c:pt>
                <c:pt idx="30300">
                  <c:v>-5.1130000000000004E-3</c:v>
                </c:pt>
                <c:pt idx="30301">
                  <c:v>-5.1070000000000004E-3</c:v>
                </c:pt>
                <c:pt idx="30302">
                  <c:v>-5.1070000000000004E-3</c:v>
                </c:pt>
                <c:pt idx="30303">
                  <c:v>-5.1070000000000004E-3</c:v>
                </c:pt>
                <c:pt idx="30304">
                  <c:v>-5.1070000000000004E-3</c:v>
                </c:pt>
                <c:pt idx="30305">
                  <c:v>-5.1000000000000004E-3</c:v>
                </c:pt>
                <c:pt idx="30306">
                  <c:v>-5.1000000000000004E-3</c:v>
                </c:pt>
                <c:pt idx="30307">
                  <c:v>-5.1000000000000004E-3</c:v>
                </c:pt>
                <c:pt idx="30308">
                  <c:v>-5.1000000000000004E-3</c:v>
                </c:pt>
                <c:pt idx="30309">
                  <c:v>-5.0930000000000003E-3</c:v>
                </c:pt>
                <c:pt idx="30310">
                  <c:v>-5.0930000000000003E-3</c:v>
                </c:pt>
                <c:pt idx="30311">
                  <c:v>-5.0870000000000004E-3</c:v>
                </c:pt>
                <c:pt idx="30312">
                  <c:v>-5.0870000000000004E-3</c:v>
                </c:pt>
                <c:pt idx="30313">
                  <c:v>-5.0870000000000004E-3</c:v>
                </c:pt>
                <c:pt idx="30314">
                  <c:v>-5.0800000000000003E-3</c:v>
                </c:pt>
                <c:pt idx="30315">
                  <c:v>-5.0800000000000003E-3</c:v>
                </c:pt>
                <c:pt idx="30316">
                  <c:v>-5.0800000000000003E-3</c:v>
                </c:pt>
                <c:pt idx="30317">
                  <c:v>-5.0800000000000003E-3</c:v>
                </c:pt>
                <c:pt idx="30318">
                  <c:v>-5.0800000000000003E-3</c:v>
                </c:pt>
                <c:pt idx="30319">
                  <c:v>-5.0800000000000003E-3</c:v>
                </c:pt>
                <c:pt idx="30320">
                  <c:v>-5.0800000000000003E-3</c:v>
                </c:pt>
                <c:pt idx="30321">
                  <c:v>-5.0800000000000003E-3</c:v>
                </c:pt>
                <c:pt idx="30322">
                  <c:v>-5.0870000000000004E-3</c:v>
                </c:pt>
                <c:pt idx="30323">
                  <c:v>-5.0870000000000004E-3</c:v>
                </c:pt>
                <c:pt idx="30324">
                  <c:v>-5.0930000000000003E-3</c:v>
                </c:pt>
                <c:pt idx="30325">
                  <c:v>-5.0930000000000003E-3</c:v>
                </c:pt>
                <c:pt idx="30326">
                  <c:v>-5.1000000000000004E-3</c:v>
                </c:pt>
                <c:pt idx="30327">
                  <c:v>-5.1000000000000004E-3</c:v>
                </c:pt>
                <c:pt idx="30328">
                  <c:v>-5.1070000000000004E-3</c:v>
                </c:pt>
                <c:pt idx="30329">
                  <c:v>-5.1070000000000004E-3</c:v>
                </c:pt>
                <c:pt idx="30330">
                  <c:v>-5.1130000000000004E-3</c:v>
                </c:pt>
                <c:pt idx="30331">
                  <c:v>-5.1200000000000004E-3</c:v>
                </c:pt>
                <c:pt idx="30332">
                  <c:v>-5.1260000000000003E-3</c:v>
                </c:pt>
                <c:pt idx="30333">
                  <c:v>-5.1260000000000003E-3</c:v>
                </c:pt>
                <c:pt idx="30334">
                  <c:v>-5.1330000000000004E-3</c:v>
                </c:pt>
                <c:pt idx="30335">
                  <c:v>-5.1330000000000004E-3</c:v>
                </c:pt>
                <c:pt idx="30336">
                  <c:v>-5.1399999999999996E-3</c:v>
                </c:pt>
                <c:pt idx="30337">
                  <c:v>-5.1399999999999996E-3</c:v>
                </c:pt>
                <c:pt idx="30338">
                  <c:v>-5.1460000000000004E-3</c:v>
                </c:pt>
                <c:pt idx="30339">
                  <c:v>-5.1460000000000004E-3</c:v>
                </c:pt>
                <c:pt idx="30340">
                  <c:v>-5.1460000000000004E-3</c:v>
                </c:pt>
                <c:pt idx="30341">
                  <c:v>-5.1460000000000004E-3</c:v>
                </c:pt>
                <c:pt idx="30342">
                  <c:v>-5.1529999999999996E-3</c:v>
                </c:pt>
                <c:pt idx="30343">
                  <c:v>-5.1529999999999996E-3</c:v>
                </c:pt>
                <c:pt idx="30344">
                  <c:v>-5.1529999999999996E-3</c:v>
                </c:pt>
                <c:pt idx="30345">
                  <c:v>-5.1460000000000004E-3</c:v>
                </c:pt>
                <c:pt idx="30346">
                  <c:v>-5.1460000000000004E-3</c:v>
                </c:pt>
                <c:pt idx="30347">
                  <c:v>-5.1460000000000004E-3</c:v>
                </c:pt>
                <c:pt idx="30348">
                  <c:v>-5.1460000000000004E-3</c:v>
                </c:pt>
                <c:pt idx="30349">
                  <c:v>-5.1399999999999996E-3</c:v>
                </c:pt>
                <c:pt idx="30350">
                  <c:v>-5.1399999999999996E-3</c:v>
                </c:pt>
                <c:pt idx="30351">
                  <c:v>-5.1330000000000004E-3</c:v>
                </c:pt>
                <c:pt idx="30352">
                  <c:v>-5.1330000000000004E-3</c:v>
                </c:pt>
                <c:pt idx="30353">
                  <c:v>-5.1260000000000003E-3</c:v>
                </c:pt>
                <c:pt idx="30354">
                  <c:v>-5.1260000000000003E-3</c:v>
                </c:pt>
                <c:pt idx="30355">
                  <c:v>-5.1200000000000004E-3</c:v>
                </c:pt>
                <c:pt idx="30356">
                  <c:v>-5.1200000000000004E-3</c:v>
                </c:pt>
                <c:pt idx="30357">
                  <c:v>-5.1130000000000004E-3</c:v>
                </c:pt>
                <c:pt idx="30358">
                  <c:v>-5.1130000000000004E-3</c:v>
                </c:pt>
                <c:pt idx="30359">
                  <c:v>-5.1070000000000004E-3</c:v>
                </c:pt>
                <c:pt idx="30360">
                  <c:v>-5.1070000000000004E-3</c:v>
                </c:pt>
                <c:pt idx="30361">
                  <c:v>-5.1070000000000004E-3</c:v>
                </c:pt>
                <c:pt idx="30362">
                  <c:v>-5.1000000000000004E-3</c:v>
                </c:pt>
                <c:pt idx="30363">
                  <c:v>-5.1000000000000004E-3</c:v>
                </c:pt>
                <c:pt idx="30364">
                  <c:v>-5.1000000000000004E-3</c:v>
                </c:pt>
                <c:pt idx="30365">
                  <c:v>-5.1000000000000004E-3</c:v>
                </c:pt>
                <c:pt idx="30366">
                  <c:v>-5.1000000000000004E-3</c:v>
                </c:pt>
                <c:pt idx="30367">
                  <c:v>-5.0930000000000003E-3</c:v>
                </c:pt>
                <c:pt idx="30368">
                  <c:v>-5.0930000000000003E-3</c:v>
                </c:pt>
                <c:pt idx="30369">
                  <c:v>-5.0930000000000003E-3</c:v>
                </c:pt>
                <c:pt idx="30370">
                  <c:v>-5.0930000000000003E-3</c:v>
                </c:pt>
                <c:pt idx="30371">
                  <c:v>-5.0930000000000003E-3</c:v>
                </c:pt>
                <c:pt idx="30372">
                  <c:v>-5.0930000000000003E-3</c:v>
                </c:pt>
                <c:pt idx="30373">
                  <c:v>-5.0930000000000003E-3</c:v>
                </c:pt>
                <c:pt idx="30374">
                  <c:v>-5.0930000000000003E-3</c:v>
                </c:pt>
                <c:pt idx="30375">
                  <c:v>-5.0930000000000003E-3</c:v>
                </c:pt>
                <c:pt idx="30376">
                  <c:v>-5.0930000000000003E-3</c:v>
                </c:pt>
                <c:pt idx="30377">
                  <c:v>-5.0870000000000004E-3</c:v>
                </c:pt>
                <c:pt idx="30378">
                  <c:v>-5.0870000000000004E-3</c:v>
                </c:pt>
                <c:pt idx="30379">
                  <c:v>-5.0870000000000004E-3</c:v>
                </c:pt>
                <c:pt idx="30380">
                  <c:v>-5.0800000000000003E-3</c:v>
                </c:pt>
                <c:pt idx="30381">
                  <c:v>-5.0800000000000003E-3</c:v>
                </c:pt>
                <c:pt idx="30382">
                  <c:v>-5.0740000000000004E-3</c:v>
                </c:pt>
                <c:pt idx="30383">
                  <c:v>-5.0740000000000004E-3</c:v>
                </c:pt>
                <c:pt idx="30384">
                  <c:v>-5.0670000000000003E-3</c:v>
                </c:pt>
                <c:pt idx="30385">
                  <c:v>-5.0670000000000003E-3</c:v>
                </c:pt>
                <c:pt idx="30386">
                  <c:v>-5.0610000000000004E-3</c:v>
                </c:pt>
                <c:pt idx="30387">
                  <c:v>-5.0610000000000004E-3</c:v>
                </c:pt>
                <c:pt idx="30388">
                  <c:v>-5.0540000000000003E-3</c:v>
                </c:pt>
                <c:pt idx="30389">
                  <c:v>-5.0540000000000003E-3</c:v>
                </c:pt>
                <c:pt idx="30390">
                  <c:v>-5.0470000000000003E-3</c:v>
                </c:pt>
                <c:pt idx="30391">
                  <c:v>-5.0470000000000003E-3</c:v>
                </c:pt>
                <c:pt idx="30392">
                  <c:v>-5.0410000000000003E-3</c:v>
                </c:pt>
                <c:pt idx="30393">
                  <c:v>-5.0410000000000003E-3</c:v>
                </c:pt>
                <c:pt idx="30394">
                  <c:v>-5.0340000000000003E-3</c:v>
                </c:pt>
                <c:pt idx="30395">
                  <c:v>-5.0340000000000003E-3</c:v>
                </c:pt>
                <c:pt idx="30396">
                  <c:v>-5.0340000000000003E-3</c:v>
                </c:pt>
                <c:pt idx="30397">
                  <c:v>-5.0340000000000003E-3</c:v>
                </c:pt>
                <c:pt idx="30398">
                  <c:v>-5.0340000000000003E-3</c:v>
                </c:pt>
                <c:pt idx="30399">
                  <c:v>-5.0340000000000003E-3</c:v>
                </c:pt>
                <c:pt idx="30400">
                  <c:v>-5.0410000000000003E-3</c:v>
                </c:pt>
                <c:pt idx="30401">
                  <c:v>-5.0410000000000003E-3</c:v>
                </c:pt>
                <c:pt idx="30402">
                  <c:v>-5.0470000000000003E-3</c:v>
                </c:pt>
                <c:pt idx="30403">
                  <c:v>-5.0470000000000003E-3</c:v>
                </c:pt>
                <c:pt idx="30404">
                  <c:v>-5.0540000000000003E-3</c:v>
                </c:pt>
                <c:pt idx="30405">
                  <c:v>-5.0540000000000003E-3</c:v>
                </c:pt>
                <c:pt idx="30406">
                  <c:v>-5.0610000000000004E-3</c:v>
                </c:pt>
                <c:pt idx="30407">
                  <c:v>-5.0610000000000004E-3</c:v>
                </c:pt>
                <c:pt idx="30408">
                  <c:v>-5.0670000000000003E-3</c:v>
                </c:pt>
                <c:pt idx="30409">
                  <c:v>-5.0740000000000004E-3</c:v>
                </c:pt>
                <c:pt idx="30410">
                  <c:v>-5.0740000000000004E-3</c:v>
                </c:pt>
                <c:pt idx="30411">
                  <c:v>-5.0800000000000003E-3</c:v>
                </c:pt>
                <c:pt idx="30412">
                  <c:v>-5.0800000000000003E-3</c:v>
                </c:pt>
                <c:pt idx="30413">
                  <c:v>-5.0870000000000004E-3</c:v>
                </c:pt>
                <c:pt idx="30414">
                  <c:v>-5.0870000000000004E-3</c:v>
                </c:pt>
                <c:pt idx="30415">
                  <c:v>-5.0870000000000004E-3</c:v>
                </c:pt>
                <c:pt idx="30416">
                  <c:v>-5.0870000000000004E-3</c:v>
                </c:pt>
                <c:pt idx="30417">
                  <c:v>-5.0870000000000004E-3</c:v>
                </c:pt>
                <c:pt idx="30418">
                  <c:v>-5.0870000000000004E-3</c:v>
                </c:pt>
                <c:pt idx="30419">
                  <c:v>-5.0870000000000004E-3</c:v>
                </c:pt>
                <c:pt idx="30420">
                  <c:v>-5.0800000000000003E-3</c:v>
                </c:pt>
                <c:pt idx="30421">
                  <c:v>-5.0800000000000003E-3</c:v>
                </c:pt>
                <c:pt idx="30422">
                  <c:v>-5.0740000000000004E-3</c:v>
                </c:pt>
                <c:pt idx="30423">
                  <c:v>-5.0670000000000003E-3</c:v>
                </c:pt>
                <c:pt idx="30424">
                  <c:v>-5.0670000000000003E-3</c:v>
                </c:pt>
                <c:pt idx="30425">
                  <c:v>-5.0610000000000004E-3</c:v>
                </c:pt>
                <c:pt idx="30426">
                  <c:v>-5.0540000000000003E-3</c:v>
                </c:pt>
                <c:pt idx="30427">
                  <c:v>-5.0470000000000003E-3</c:v>
                </c:pt>
                <c:pt idx="30428">
                  <c:v>-5.0410000000000003E-3</c:v>
                </c:pt>
                <c:pt idx="30429">
                  <c:v>-5.0340000000000003E-3</c:v>
                </c:pt>
                <c:pt idx="30430">
                  <c:v>-5.0280000000000004E-3</c:v>
                </c:pt>
                <c:pt idx="30431">
                  <c:v>-5.0210000000000003E-3</c:v>
                </c:pt>
                <c:pt idx="30432">
                  <c:v>-5.0140000000000002E-3</c:v>
                </c:pt>
                <c:pt idx="30433">
                  <c:v>-5.0140000000000002E-3</c:v>
                </c:pt>
                <c:pt idx="30434">
                  <c:v>-5.0080000000000003E-3</c:v>
                </c:pt>
                <c:pt idx="30435">
                  <c:v>-5.0010000000000002E-3</c:v>
                </c:pt>
                <c:pt idx="30436">
                  <c:v>-5.0010000000000002E-3</c:v>
                </c:pt>
                <c:pt idx="30437">
                  <c:v>-5.0010000000000002E-3</c:v>
                </c:pt>
                <c:pt idx="30438">
                  <c:v>-5.0010000000000002E-3</c:v>
                </c:pt>
                <c:pt idx="30439">
                  <c:v>-5.0010000000000002E-3</c:v>
                </c:pt>
                <c:pt idx="30440">
                  <c:v>-5.0010000000000002E-3</c:v>
                </c:pt>
                <c:pt idx="30441">
                  <c:v>-5.0010000000000002E-3</c:v>
                </c:pt>
                <c:pt idx="30442">
                  <c:v>-5.0080000000000003E-3</c:v>
                </c:pt>
                <c:pt idx="30443">
                  <c:v>-5.0140000000000002E-3</c:v>
                </c:pt>
                <c:pt idx="30444">
                  <c:v>-5.0210000000000003E-3</c:v>
                </c:pt>
                <c:pt idx="30445">
                  <c:v>-5.0210000000000003E-3</c:v>
                </c:pt>
                <c:pt idx="30446">
                  <c:v>-5.0340000000000003E-3</c:v>
                </c:pt>
                <c:pt idx="30447">
                  <c:v>-5.0410000000000003E-3</c:v>
                </c:pt>
                <c:pt idx="30448">
                  <c:v>-5.0470000000000003E-3</c:v>
                </c:pt>
                <c:pt idx="30449">
                  <c:v>-5.0540000000000003E-3</c:v>
                </c:pt>
                <c:pt idx="30450">
                  <c:v>-5.0670000000000003E-3</c:v>
                </c:pt>
                <c:pt idx="30451">
                  <c:v>-5.0740000000000004E-3</c:v>
                </c:pt>
                <c:pt idx="30452">
                  <c:v>-5.0870000000000004E-3</c:v>
                </c:pt>
                <c:pt idx="30453">
                  <c:v>-5.0930000000000003E-3</c:v>
                </c:pt>
                <c:pt idx="30454">
                  <c:v>-5.1000000000000004E-3</c:v>
                </c:pt>
                <c:pt idx="30455">
                  <c:v>-5.1070000000000004E-3</c:v>
                </c:pt>
                <c:pt idx="30456">
                  <c:v>-5.1200000000000004E-3</c:v>
                </c:pt>
                <c:pt idx="30457">
                  <c:v>-5.1200000000000004E-3</c:v>
                </c:pt>
                <c:pt idx="30458">
                  <c:v>-5.1260000000000003E-3</c:v>
                </c:pt>
                <c:pt idx="30459">
                  <c:v>-5.1330000000000004E-3</c:v>
                </c:pt>
                <c:pt idx="30460">
                  <c:v>-5.1399999999999996E-3</c:v>
                </c:pt>
                <c:pt idx="30461">
                  <c:v>-5.1460000000000004E-3</c:v>
                </c:pt>
                <c:pt idx="30462">
                  <c:v>-5.1460000000000004E-3</c:v>
                </c:pt>
                <c:pt idx="30463">
                  <c:v>-5.1460000000000004E-3</c:v>
                </c:pt>
                <c:pt idx="30464">
                  <c:v>-5.1460000000000004E-3</c:v>
                </c:pt>
                <c:pt idx="30465">
                  <c:v>-5.1460000000000004E-3</c:v>
                </c:pt>
                <c:pt idx="30466">
                  <c:v>-5.1460000000000004E-3</c:v>
                </c:pt>
                <c:pt idx="30467">
                  <c:v>-5.1460000000000004E-3</c:v>
                </c:pt>
                <c:pt idx="30468">
                  <c:v>-5.1460000000000004E-3</c:v>
                </c:pt>
                <c:pt idx="30469">
                  <c:v>-5.1399999999999996E-3</c:v>
                </c:pt>
                <c:pt idx="30470">
                  <c:v>-5.1399999999999996E-3</c:v>
                </c:pt>
                <c:pt idx="30471">
                  <c:v>-5.1330000000000004E-3</c:v>
                </c:pt>
                <c:pt idx="30472">
                  <c:v>-5.1260000000000003E-3</c:v>
                </c:pt>
                <c:pt idx="30473">
                  <c:v>-5.1200000000000004E-3</c:v>
                </c:pt>
                <c:pt idx="30474">
                  <c:v>-5.1130000000000004E-3</c:v>
                </c:pt>
                <c:pt idx="30475">
                  <c:v>-5.1070000000000004E-3</c:v>
                </c:pt>
                <c:pt idx="30476">
                  <c:v>-5.1000000000000004E-3</c:v>
                </c:pt>
                <c:pt idx="30477">
                  <c:v>-5.0930000000000003E-3</c:v>
                </c:pt>
                <c:pt idx="30478">
                  <c:v>-5.0870000000000004E-3</c:v>
                </c:pt>
                <c:pt idx="30479">
                  <c:v>-5.0800000000000003E-3</c:v>
                </c:pt>
                <c:pt idx="30480">
                  <c:v>-5.0740000000000004E-3</c:v>
                </c:pt>
                <c:pt idx="30481">
                  <c:v>-5.0670000000000003E-3</c:v>
                </c:pt>
                <c:pt idx="30482">
                  <c:v>-5.0610000000000004E-3</c:v>
                </c:pt>
                <c:pt idx="30483">
                  <c:v>-5.0540000000000003E-3</c:v>
                </c:pt>
                <c:pt idx="30484">
                  <c:v>-5.0470000000000003E-3</c:v>
                </c:pt>
                <c:pt idx="30485">
                  <c:v>-5.0410000000000003E-3</c:v>
                </c:pt>
                <c:pt idx="30486">
                  <c:v>-5.0340000000000003E-3</c:v>
                </c:pt>
                <c:pt idx="30487">
                  <c:v>-5.0280000000000004E-3</c:v>
                </c:pt>
                <c:pt idx="30488">
                  <c:v>-5.0210000000000003E-3</c:v>
                </c:pt>
                <c:pt idx="30489">
                  <c:v>-5.0140000000000002E-3</c:v>
                </c:pt>
                <c:pt idx="30490">
                  <c:v>-5.0140000000000002E-3</c:v>
                </c:pt>
                <c:pt idx="30491">
                  <c:v>-5.0080000000000003E-3</c:v>
                </c:pt>
                <c:pt idx="30492">
                  <c:v>-5.0080000000000003E-3</c:v>
                </c:pt>
                <c:pt idx="30493">
                  <c:v>-5.0010000000000002E-3</c:v>
                </c:pt>
                <c:pt idx="30494">
                  <c:v>-5.0010000000000002E-3</c:v>
                </c:pt>
                <c:pt idx="30495">
                  <c:v>-4.9950000000000003E-3</c:v>
                </c:pt>
                <c:pt idx="30496">
                  <c:v>-4.9950000000000003E-3</c:v>
                </c:pt>
                <c:pt idx="30497">
                  <c:v>-4.9880000000000002E-3</c:v>
                </c:pt>
                <c:pt idx="30498">
                  <c:v>-4.9880000000000002E-3</c:v>
                </c:pt>
                <c:pt idx="30499">
                  <c:v>-4.9880000000000002E-3</c:v>
                </c:pt>
                <c:pt idx="30500">
                  <c:v>-4.9880000000000002E-3</c:v>
                </c:pt>
                <c:pt idx="30501">
                  <c:v>-4.9880000000000002E-3</c:v>
                </c:pt>
                <c:pt idx="30502">
                  <c:v>-4.9880000000000002E-3</c:v>
                </c:pt>
                <c:pt idx="30503">
                  <c:v>-4.9880000000000002E-3</c:v>
                </c:pt>
                <c:pt idx="30504">
                  <c:v>-4.9880000000000002E-3</c:v>
                </c:pt>
                <c:pt idx="30505">
                  <c:v>-4.9880000000000002E-3</c:v>
                </c:pt>
                <c:pt idx="30506">
                  <c:v>-4.9880000000000002E-3</c:v>
                </c:pt>
                <c:pt idx="30507">
                  <c:v>-4.9880000000000002E-3</c:v>
                </c:pt>
                <c:pt idx="30508">
                  <c:v>-4.9880000000000002E-3</c:v>
                </c:pt>
                <c:pt idx="30509">
                  <c:v>-4.9950000000000003E-3</c:v>
                </c:pt>
                <c:pt idx="30510">
                  <c:v>-4.9950000000000003E-3</c:v>
                </c:pt>
                <c:pt idx="30511">
                  <c:v>-4.9950000000000003E-3</c:v>
                </c:pt>
                <c:pt idx="30512">
                  <c:v>-4.9950000000000003E-3</c:v>
                </c:pt>
                <c:pt idx="30513">
                  <c:v>-5.0010000000000002E-3</c:v>
                </c:pt>
                <c:pt idx="30514">
                  <c:v>-5.0010000000000002E-3</c:v>
                </c:pt>
                <c:pt idx="30515">
                  <c:v>-5.0010000000000002E-3</c:v>
                </c:pt>
                <c:pt idx="30516">
                  <c:v>-5.0080000000000003E-3</c:v>
                </c:pt>
                <c:pt idx="30517">
                  <c:v>-5.0080000000000003E-3</c:v>
                </c:pt>
                <c:pt idx="30518">
                  <c:v>-5.0080000000000003E-3</c:v>
                </c:pt>
                <c:pt idx="30519">
                  <c:v>-5.0140000000000002E-3</c:v>
                </c:pt>
                <c:pt idx="30520">
                  <c:v>-5.0140000000000002E-3</c:v>
                </c:pt>
                <c:pt idx="30521">
                  <c:v>-5.0140000000000002E-3</c:v>
                </c:pt>
                <c:pt idx="30522">
                  <c:v>-5.0140000000000002E-3</c:v>
                </c:pt>
                <c:pt idx="30523">
                  <c:v>-5.0140000000000002E-3</c:v>
                </c:pt>
                <c:pt idx="30524">
                  <c:v>-5.0210000000000003E-3</c:v>
                </c:pt>
                <c:pt idx="30525">
                  <c:v>-5.0210000000000003E-3</c:v>
                </c:pt>
                <c:pt idx="30526">
                  <c:v>-5.0210000000000003E-3</c:v>
                </c:pt>
                <c:pt idx="30527">
                  <c:v>-5.0210000000000003E-3</c:v>
                </c:pt>
                <c:pt idx="30528">
                  <c:v>-5.0210000000000003E-3</c:v>
                </c:pt>
                <c:pt idx="30529">
                  <c:v>-5.0210000000000003E-3</c:v>
                </c:pt>
                <c:pt idx="30530">
                  <c:v>-5.0280000000000004E-3</c:v>
                </c:pt>
                <c:pt idx="30531">
                  <c:v>-5.0280000000000004E-3</c:v>
                </c:pt>
                <c:pt idx="30532">
                  <c:v>-5.0280000000000004E-3</c:v>
                </c:pt>
                <c:pt idx="30533">
                  <c:v>-5.0280000000000004E-3</c:v>
                </c:pt>
                <c:pt idx="30534">
                  <c:v>-5.0280000000000004E-3</c:v>
                </c:pt>
                <c:pt idx="30535">
                  <c:v>-5.0280000000000004E-3</c:v>
                </c:pt>
                <c:pt idx="30536">
                  <c:v>-5.0340000000000003E-3</c:v>
                </c:pt>
                <c:pt idx="30537">
                  <c:v>-5.0340000000000003E-3</c:v>
                </c:pt>
                <c:pt idx="30538">
                  <c:v>-5.0340000000000003E-3</c:v>
                </c:pt>
                <c:pt idx="30539">
                  <c:v>-5.0340000000000003E-3</c:v>
                </c:pt>
                <c:pt idx="30540">
                  <c:v>-5.0340000000000003E-3</c:v>
                </c:pt>
                <c:pt idx="30541">
                  <c:v>-5.0410000000000003E-3</c:v>
                </c:pt>
                <c:pt idx="30542">
                  <c:v>-5.0410000000000003E-3</c:v>
                </c:pt>
                <c:pt idx="30543">
                  <c:v>-5.0410000000000003E-3</c:v>
                </c:pt>
                <c:pt idx="30544">
                  <c:v>-5.0470000000000003E-3</c:v>
                </c:pt>
                <c:pt idx="30545">
                  <c:v>-5.0470000000000003E-3</c:v>
                </c:pt>
                <c:pt idx="30546">
                  <c:v>-5.0470000000000003E-3</c:v>
                </c:pt>
                <c:pt idx="30547">
                  <c:v>-5.0540000000000003E-3</c:v>
                </c:pt>
                <c:pt idx="30548">
                  <c:v>-5.0540000000000003E-3</c:v>
                </c:pt>
                <c:pt idx="30549">
                  <c:v>-5.0540000000000003E-3</c:v>
                </c:pt>
                <c:pt idx="30550">
                  <c:v>-5.0540000000000003E-3</c:v>
                </c:pt>
                <c:pt idx="30551">
                  <c:v>-5.0540000000000003E-3</c:v>
                </c:pt>
                <c:pt idx="30552">
                  <c:v>-5.0610000000000004E-3</c:v>
                </c:pt>
                <c:pt idx="30553">
                  <c:v>-5.0540000000000003E-3</c:v>
                </c:pt>
                <c:pt idx="30554">
                  <c:v>-5.0540000000000003E-3</c:v>
                </c:pt>
                <c:pt idx="30555">
                  <c:v>-5.0540000000000003E-3</c:v>
                </c:pt>
                <c:pt idx="30556">
                  <c:v>-5.0540000000000003E-3</c:v>
                </c:pt>
                <c:pt idx="30557">
                  <c:v>-5.0540000000000003E-3</c:v>
                </c:pt>
                <c:pt idx="30558">
                  <c:v>-5.0470000000000003E-3</c:v>
                </c:pt>
                <c:pt idx="30559">
                  <c:v>-5.0470000000000003E-3</c:v>
                </c:pt>
                <c:pt idx="30560">
                  <c:v>-5.0410000000000003E-3</c:v>
                </c:pt>
                <c:pt idx="30561">
                  <c:v>-5.0410000000000003E-3</c:v>
                </c:pt>
                <c:pt idx="30562">
                  <c:v>-5.0340000000000003E-3</c:v>
                </c:pt>
                <c:pt idx="30563">
                  <c:v>-5.0280000000000004E-3</c:v>
                </c:pt>
                <c:pt idx="30564">
                  <c:v>-5.0210000000000003E-3</c:v>
                </c:pt>
                <c:pt idx="30565">
                  <c:v>-5.0210000000000003E-3</c:v>
                </c:pt>
                <c:pt idx="30566">
                  <c:v>-5.0140000000000002E-3</c:v>
                </c:pt>
                <c:pt idx="30567">
                  <c:v>-5.0080000000000003E-3</c:v>
                </c:pt>
                <c:pt idx="30568">
                  <c:v>-5.0010000000000002E-3</c:v>
                </c:pt>
                <c:pt idx="30569">
                  <c:v>-4.9950000000000003E-3</c:v>
                </c:pt>
                <c:pt idx="30570">
                  <c:v>-4.9880000000000002E-3</c:v>
                </c:pt>
                <c:pt idx="30571">
                  <c:v>-4.9880000000000002E-3</c:v>
                </c:pt>
                <c:pt idx="30572">
                  <c:v>-4.9810000000000002E-3</c:v>
                </c:pt>
                <c:pt idx="30573">
                  <c:v>-4.9750000000000003E-3</c:v>
                </c:pt>
                <c:pt idx="30574">
                  <c:v>-4.9750000000000003E-3</c:v>
                </c:pt>
                <c:pt idx="30575">
                  <c:v>-4.9750000000000003E-3</c:v>
                </c:pt>
                <c:pt idx="30576">
                  <c:v>-4.9680000000000002E-3</c:v>
                </c:pt>
                <c:pt idx="30577">
                  <c:v>-4.9680000000000002E-3</c:v>
                </c:pt>
                <c:pt idx="30578">
                  <c:v>-4.9680000000000002E-3</c:v>
                </c:pt>
                <c:pt idx="30579">
                  <c:v>-4.9680000000000002E-3</c:v>
                </c:pt>
                <c:pt idx="30580">
                  <c:v>-4.9750000000000003E-3</c:v>
                </c:pt>
                <c:pt idx="30581">
                  <c:v>-4.9750000000000003E-3</c:v>
                </c:pt>
                <c:pt idx="30582">
                  <c:v>-4.9810000000000002E-3</c:v>
                </c:pt>
                <c:pt idx="30583">
                  <c:v>-4.9810000000000002E-3</c:v>
                </c:pt>
                <c:pt idx="30584">
                  <c:v>-4.9880000000000002E-3</c:v>
                </c:pt>
                <c:pt idx="30585">
                  <c:v>-4.9950000000000003E-3</c:v>
                </c:pt>
                <c:pt idx="30586">
                  <c:v>-5.0010000000000002E-3</c:v>
                </c:pt>
                <c:pt idx="30587">
                  <c:v>-5.0080000000000003E-3</c:v>
                </c:pt>
                <c:pt idx="30588">
                  <c:v>-5.0140000000000002E-3</c:v>
                </c:pt>
                <c:pt idx="30589">
                  <c:v>-5.0210000000000003E-3</c:v>
                </c:pt>
                <c:pt idx="30590">
                  <c:v>-5.0280000000000004E-3</c:v>
                </c:pt>
                <c:pt idx="30591">
                  <c:v>-5.0340000000000003E-3</c:v>
                </c:pt>
                <c:pt idx="30592">
                  <c:v>-5.0410000000000003E-3</c:v>
                </c:pt>
                <c:pt idx="30593">
                  <c:v>-5.0470000000000003E-3</c:v>
                </c:pt>
                <c:pt idx="30594">
                  <c:v>-5.0540000000000003E-3</c:v>
                </c:pt>
                <c:pt idx="30595">
                  <c:v>-5.0540000000000003E-3</c:v>
                </c:pt>
                <c:pt idx="30596">
                  <c:v>-5.0610000000000004E-3</c:v>
                </c:pt>
                <c:pt idx="30597">
                  <c:v>-5.0610000000000004E-3</c:v>
                </c:pt>
                <c:pt idx="30598">
                  <c:v>-5.0670000000000003E-3</c:v>
                </c:pt>
                <c:pt idx="30599">
                  <c:v>-5.0670000000000003E-3</c:v>
                </c:pt>
                <c:pt idx="30600">
                  <c:v>-5.0670000000000003E-3</c:v>
                </c:pt>
                <c:pt idx="30601">
                  <c:v>-5.0610000000000004E-3</c:v>
                </c:pt>
                <c:pt idx="30602">
                  <c:v>-5.0610000000000004E-3</c:v>
                </c:pt>
                <c:pt idx="30603">
                  <c:v>-5.0540000000000003E-3</c:v>
                </c:pt>
                <c:pt idx="30604">
                  <c:v>-5.0540000000000003E-3</c:v>
                </c:pt>
                <c:pt idx="30605">
                  <c:v>-5.0470000000000003E-3</c:v>
                </c:pt>
                <c:pt idx="30606">
                  <c:v>-5.0410000000000003E-3</c:v>
                </c:pt>
                <c:pt idx="30607">
                  <c:v>-5.0340000000000003E-3</c:v>
                </c:pt>
                <c:pt idx="30608">
                  <c:v>-5.0280000000000004E-3</c:v>
                </c:pt>
                <c:pt idx="30609">
                  <c:v>-5.0210000000000003E-3</c:v>
                </c:pt>
                <c:pt idx="30610">
                  <c:v>-5.0140000000000002E-3</c:v>
                </c:pt>
                <c:pt idx="30611">
                  <c:v>-5.0080000000000003E-3</c:v>
                </c:pt>
                <c:pt idx="30612">
                  <c:v>-5.0010000000000002E-3</c:v>
                </c:pt>
                <c:pt idx="30613">
                  <c:v>-4.9880000000000002E-3</c:v>
                </c:pt>
                <c:pt idx="30614">
                  <c:v>-4.9810000000000002E-3</c:v>
                </c:pt>
                <c:pt idx="30615">
                  <c:v>-4.9750000000000003E-3</c:v>
                </c:pt>
                <c:pt idx="30616">
                  <c:v>-4.9680000000000002E-3</c:v>
                </c:pt>
                <c:pt idx="30617">
                  <c:v>-4.9620000000000003E-3</c:v>
                </c:pt>
                <c:pt idx="30618">
                  <c:v>-4.9620000000000003E-3</c:v>
                </c:pt>
                <c:pt idx="30619">
                  <c:v>-4.9550000000000002E-3</c:v>
                </c:pt>
                <c:pt idx="30620">
                  <c:v>-4.9490000000000003E-3</c:v>
                </c:pt>
                <c:pt idx="30621">
                  <c:v>-4.9490000000000003E-3</c:v>
                </c:pt>
                <c:pt idx="30622">
                  <c:v>-4.9420000000000002E-3</c:v>
                </c:pt>
                <c:pt idx="30623">
                  <c:v>-4.9420000000000002E-3</c:v>
                </c:pt>
                <c:pt idx="30624">
                  <c:v>-4.9420000000000002E-3</c:v>
                </c:pt>
                <c:pt idx="30625">
                  <c:v>-4.9420000000000002E-3</c:v>
                </c:pt>
                <c:pt idx="30626">
                  <c:v>-4.9350000000000002E-3</c:v>
                </c:pt>
                <c:pt idx="30627">
                  <c:v>-4.9350000000000002E-3</c:v>
                </c:pt>
                <c:pt idx="30628">
                  <c:v>-4.9350000000000002E-3</c:v>
                </c:pt>
                <c:pt idx="30629">
                  <c:v>-4.9350000000000002E-3</c:v>
                </c:pt>
                <c:pt idx="30630">
                  <c:v>-4.9350000000000002E-3</c:v>
                </c:pt>
                <c:pt idx="30631">
                  <c:v>-4.9350000000000002E-3</c:v>
                </c:pt>
                <c:pt idx="30632">
                  <c:v>-4.9420000000000002E-3</c:v>
                </c:pt>
                <c:pt idx="30633">
                  <c:v>-4.9350000000000002E-3</c:v>
                </c:pt>
                <c:pt idx="30634">
                  <c:v>-4.9350000000000002E-3</c:v>
                </c:pt>
                <c:pt idx="30635">
                  <c:v>-4.9420000000000002E-3</c:v>
                </c:pt>
                <c:pt idx="30636">
                  <c:v>-4.9420000000000002E-3</c:v>
                </c:pt>
                <c:pt idx="30637">
                  <c:v>-4.9350000000000002E-3</c:v>
                </c:pt>
                <c:pt idx="30638">
                  <c:v>-4.9420000000000002E-3</c:v>
                </c:pt>
                <c:pt idx="30639">
                  <c:v>-4.9350000000000002E-3</c:v>
                </c:pt>
                <c:pt idx="30640">
                  <c:v>-4.9350000000000002E-3</c:v>
                </c:pt>
                <c:pt idx="30641">
                  <c:v>-4.9350000000000002E-3</c:v>
                </c:pt>
                <c:pt idx="30642">
                  <c:v>-4.9350000000000002E-3</c:v>
                </c:pt>
                <c:pt idx="30643">
                  <c:v>-4.9350000000000002E-3</c:v>
                </c:pt>
                <c:pt idx="30644">
                  <c:v>-4.9350000000000002E-3</c:v>
                </c:pt>
                <c:pt idx="30645">
                  <c:v>-4.9350000000000002E-3</c:v>
                </c:pt>
                <c:pt idx="30646">
                  <c:v>-4.9350000000000002E-3</c:v>
                </c:pt>
                <c:pt idx="30647">
                  <c:v>-4.9350000000000002E-3</c:v>
                </c:pt>
                <c:pt idx="30648">
                  <c:v>-4.9420000000000002E-3</c:v>
                </c:pt>
                <c:pt idx="30649">
                  <c:v>-4.9420000000000002E-3</c:v>
                </c:pt>
                <c:pt idx="30650">
                  <c:v>-4.9420000000000002E-3</c:v>
                </c:pt>
                <c:pt idx="30651">
                  <c:v>-4.9420000000000002E-3</c:v>
                </c:pt>
                <c:pt idx="30652">
                  <c:v>-4.9490000000000003E-3</c:v>
                </c:pt>
                <c:pt idx="30653">
                  <c:v>-4.9490000000000003E-3</c:v>
                </c:pt>
                <c:pt idx="30654">
                  <c:v>-4.9490000000000003E-3</c:v>
                </c:pt>
                <c:pt idx="30655">
                  <c:v>-4.9550000000000002E-3</c:v>
                </c:pt>
                <c:pt idx="30656">
                  <c:v>-4.9550000000000002E-3</c:v>
                </c:pt>
                <c:pt idx="30657">
                  <c:v>-4.9620000000000003E-3</c:v>
                </c:pt>
                <c:pt idx="30658">
                  <c:v>-4.9620000000000003E-3</c:v>
                </c:pt>
                <c:pt idx="30659">
                  <c:v>-4.9680000000000002E-3</c:v>
                </c:pt>
                <c:pt idx="30660">
                  <c:v>-4.9680000000000002E-3</c:v>
                </c:pt>
                <c:pt idx="30661">
                  <c:v>-4.9680000000000002E-3</c:v>
                </c:pt>
                <c:pt idx="30662">
                  <c:v>-4.9750000000000003E-3</c:v>
                </c:pt>
                <c:pt idx="30663">
                  <c:v>-4.9750000000000003E-3</c:v>
                </c:pt>
                <c:pt idx="30664">
                  <c:v>-4.9750000000000003E-3</c:v>
                </c:pt>
                <c:pt idx="30665">
                  <c:v>-4.9750000000000003E-3</c:v>
                </c:pt>
                <c:pt idx="30666">
                  <c:v>-4.9750000000000003E-3</c:v>
                </c:pt>
                <c:pt idx="30667">
                  <c:v>-4.9750000000000003E-3</c:v>
                </c:pt>
                <c:pt idx="30668">
                  <c:v>-4.9750000000000003E-3</c:v>
                </c:pt>
                <c:pt idx="30669">
                  <c:v>-4.9680000000000002E-3</c:v>
                </c:pt>
                <c:pt idx="30670">
                  <c:v>-4.9680000000000002E-3</c:v>
                </c:pt>
                <c:pt idx="30671">
                  <c:v>-4.9620000000000003E-3</c:v>
                </c:pt>
                <c:pt idx="30672">
                  <c:v>-4.9550000000000002E-3</c:v>
                </c:pt>
                <c:pt idx="30673">
                  <c:v>-4.9490000000000003E-3</c:v>
                </c:pt>
                <c:pt idx="30674">
                  <c:v>-4.9490000000000003E-3</c:v>
                </c:pt>
                <c:pt idx="30675">
                  <c:v>-4.9420000000000002E-3</c:v>
                </c:pt>
                <c:pt idx="30676">
                  <c:v>-4.9350000000000002E-3</c:v>
                </c:pt>
                <c:pt idx="30677">
                  <c:v>-4.9290000000000002E-3</c:v>
                </c:pt>
                <c:pt idx="30678">
                  <c:v>-4.9160000000000002E-3</c:v>
                </c:pt>
                <c:pt idx="30679">
                  <c:v>-4.9090000000000002E-3</c:v>
                </c:pt>
                <c:pt idx="30680">
                  <c:v>-4.9090000000000002E-3</c:v>
                </c:pt>
                <c:pt idx="30681">
                  <c:v>-4.9020000000000001E-3</c:v>
                </c:pt>
                <c:pt idx="30682">
                  <c:v>-4.8960000000000002E-3</c:v>
                </c:pt>
                <c:pt idx="30683">
                  <c:v>-4.8890000000000001E-3</c:v>
                </c:pt>
                <c:pt idx="30684">
                  <c:v>-4.8890000000000001E-3</c:v>
                </c:pt>
                <c:pt idx="30685">
                  <c:v>-4.8890000000000001E-3</c:v>
                </c:pt>
                <c:pt idx="30686">
                  <c:v>-4.8890000000000001E-3</c:v>
                </c:pt>
                <c:pt idx="30687">
                  <c:v>-4.8890000000000001E-3</c:v>
                </c:pt>
                <c:pt idx="30688">
                  <c:v>-4.8890000000000001E-3</c:v>
                </c:pt>
                <c:pt idx="30689">
                  <c:v>-4.8890000000000001E-3</c:v>
                </c:pt>
                <c:pt idx="30690">
                  <c:v>-4.8960000000000002E-3</c:v>
                </c:pt>
                <c:pt idx="30691">
                  <c:v>-4.9020000000000001E-3</c:v>
                </c:pt>
                <c:pt idx="30692">
                  <c:v>-4.9090000000000002E-3</c:v>
                </c:pt>
                <c:pt idx="30693">
                  <c:v>-4.9160000000000002E-3</c:v>
                </c:pt>
                <c:pt idx="30694">
                  <c:v>-4.9220000000000002E-3</c:v>
                </c:pt>
                <c:pt idx="30695">
                  <c:v>-4.9290000000000002E-3</c:v>
                </c:pt>
                <c:pt idx="30696">
                  <c:v>-4.9420000000000002E-3</c:v>
                </c:pt>
                <c:pt idx="30697">
                  <c:v>-4.9490000000000003E-3</c:v>
                </c:pt>
                <c:pt idx="30698">
                  <c:v>-4.9620000000000003E-3</c:v>
                </c:pt>
                <c:pt idx="30699">
                  <c:v>-4.9680000000000002E-3</c:v>
                </c:pt>
                <c:pt idx="30700">
                  <c:v>-4.9810000000000002E-3</c:v>
                </c:pt>
                <c:pt idx="30701">
                  <c:v>-4.9880000000000002E-3</c:v>
                </c:pt>
                <c:pt idx="30702">
                  <c:v>-5.0010000000000002E-3</c:v>
                </c:pt>
                <c:pt idx="30703">
                  <c:v>-5.0080000000000003E-3</c:v>
                </c:pt>
                <c:pt idx="30704">
                  <c:v>-5.0140000000000002E-3</c:v>
                </c:pt>
                <c:pt idx="30705">
                  <c:v>-5.0210000000000003E-3</c:v>
                </c:pt>
                <c:pt idx="30706">
                  <c:v>-5.0280000000000004E-3</c:v>
                </c:pt>
                <c:pt idx="30707">
                  <c:v>-5.0340000000000003E-3</c:v>
                </c:pt>
                <c:pt idx="30708">
                  <c:v>-5.0410000000000003E-3</c:v>
                </c:pt>
                <c:pt idx="30709">
                  <c:v>-5.0410000000000003E-3</c:v>
                </c:pt>
                <c:pt idx="30710">
                  <c:v>-5.0470000000000003E-3</c:v>
                </c:pt>
                <c:pt idx="30711">
                  <c:v>-5.0470000000000003E-3</c:v>
                </c:pt>
                <c:pt idx="30712">
                  <c:v>-5.0470000000000003E-3</c:v>
                </c:pt>
                <c:pt idx="30713">
                  <c:v>-5.0410000000000003E-3</c:v>
                </c:pt>
                <c:pt idx="30714">
                  <c:v>-5.0410000000000003E-3</c:v>
                </c:pt>
                <c:pt idx="30715">
                  <c:v>-5.0410000000000003E-3</c:v>
                </c:pt>
                <c:pt idx="30716">
                  <c:v>-5.0340000000000003E-3</c:v>
                </c:pt>
                <c:pt idx="30717">
                  <c:v>-5.0340000000000003E-3</c:v>
                </c:pt>
                <c:pt idx="30718">
                  <c:v>-5.0280000000000004E-3</c:v>
                </c:pt>
                <c:pt idx="30719">
                  <c:v>-5.0210000000000003E-3</c:v>
                </c:pt>
                <c:pt idx="30720">
                  <c:v>-5.0140000000000002E-3</c:v>
                </c:pt>
                <c:pt idx="30721">
                  <c:v>-5.0080000000000003E-3</c:v>
                </c:pt>
                <c:pt idx="30722">
                  <c:v>-5.0080000000000003E-3</c:v>
                </c:pt>
                <c:pt idx="30723">
                  <c:v>-5.0010000000000002E-3</c:v>
                </c:pt>
                <c:pt idx="30724">
                  <c:v>-4.9950000000000003E-3</c:v>
                </c:pt>
                <c:pt idx="30725">
                  <c:v>-4.9880000000000002E-3</c:v>
                </c:pt>
                <c:pt idx="30726">
                  <c:v>-4.9810000000000002E-3</c:v>
                </c:pt>
                <c:pt idx="30727">
                  <c:v>-4.9750000000000003E-3</c:v>
                </c:pt>
                <c:pt idx="30728">
                  <c:v>-4.9750000000000003E-3</c:v>
                </c:pt>
                <c:pt idx="30729">
                  <c:v>-4.9680000000000002E-3</c:v>
                </c:pt>
                <c:pt idx="30730">
                  <c:v>-4.9680000000000002E-3</c:v>
                </c:pt>
                <c:pt idx="30731">
                  <c:v>-4.9620000000000003E-3</c:v>
                </c:pt>
                <c:pt idx="30732">
                  <c:v>-4.9620000000000003E-3</c:v>
                </c:pt>
                <c:pt idx="30733">
                  <c:v>-4.9550000000000002E-3</c:v>
                </c:pt>
                <c:pt idx="30734">
                  <c:v>-4.9550000000000002E-3</c:v>
                </c:pt>
                <c:pt idx="30735">
                  <c:v>-4.9490000000000003E-3</c:v>
                </c:pt>
                <c:pt idx="30736">
                  <c:v>-4.9490000000000003E-3</c:v>
                </c:pt>
                <c:pt idx="30737">
                  <c:v>-4.9490000000000003E-3</c:v>
                </c:pt>
                <c:pt idx="30738">
                  <c:v>-4.9490000000000003E-3</c:v>
                </c:pt>
                <c:pt idx="30739">
                  <c:v>-4.9420000000000002E-3</c:v>
                </c:pt>
                <c:pt idx="30740">
                  <c:v>-4.9420000000000002E-3</c:v>
                </c:pt>
                <c:pt idx="30741">
                  <c:v>-4.9420000000000002E-3</c:v>
                </c:pt>
                <c:pt idx="30742">
                  <c:v>-4.9420000000000002E-3</c:v>
                </c:pt>
                <c:pt idx="30743">
                  <c:v>-4.9420000000000002E-3</c:v>
                </c:pt>
                <c:pt idx="30744">
                  <c:v>-4.9420000000000002E-3</c:v>
                </c:pt>
                <c:pt idx="30745">
                  <c:v>-4.9350000000000002E-3</c:v>
                </c:pt>
                <c:pt idx="30746">
                  <c:v>-4.9350000000000002E-3</c:v>
                </c:pt>
                <c:pt idx="30747">
                  <c:v>-4.9350000000000002E-3</c:v>
                </c:pt>
                <c:pt idx="30748">
                  <c:v>-4.9350000000000002E-3</c:v>
                </c:pt>
                <c:pt idx="30749">
                  <c:v>-4.9350000000000002E-3</c:v>
                </c:pt>
                <c:pt idx="30750">
                  <c:v>-4.9350000000000002E-3</c:v>
                </c:pt>
                <c:pt idx="30751">
                  <c:v>-4.9290000000000002E-3</c:v>
                </c:pt>
                <c:pt idx="30752">
                  <c:v>-4.9290000000000002E-3</c:v>
                </c:pt>
                <c:pt idx="30753">
                  <c:v>-4.9290000000000002E-3</c:v>
                </c:pt>
                <c:pt idx="30754">
                  <c:v>-4.9290000000000002E-3</c:v>
                </c:pt>
                <c:pt idx="30755">
                  <c:v>-4.9290000000000002E-3</c:v>
                </c:pt>
                <c:pt idx="30756">
                  <c:v>-4.9290000000000002E-3</c:v>
                </c:pt>
                <c:pt idx="30757">
                  <c:v>-4.9290000000000002E-3</c:v>
                </c:pt>
                <c:pt idx="30758">
                  <c:v>-4.9290000000000002E-3</c:v>
                </c:pt>
                <c:pt idx="30759">
                  <c:v>-4.9290000000000002E-3</c:v>
                </c:pt>
                <c:pt idx="30760">
                  <c:v>-4.9290000000000002E-3</c:v>
                </c:pt>
                <c:pt idx="30761">
                  <c:v>-4.9290000000000002E-3</c:v>
                </c:pt>
                <c:pt idx="30762">
                  <c:v>-4.9290000000000002E-3</c:v>
                </c:pt>
                <c:pt idx="30763">
                  <c:v>-4.9290000000000002E-3</c:v>
                </c:pt>
                <c:pt idx="30764">
                  <c:v>-4.9290000000000002E-3</c:v>
                </c:pt>
                <c:pt idx="30765">
                  <c:v>-4.9290000000000002E-3</c:v>
                </c:pt>
                <c:pt idx="30766">
                  <c:v>-4.9350000000000002E-3</c:v>
                </c:pt>
                <c:pt idx="30767">
                  <c:v>-4.9350000000000002E-3</c:v>
                </c:pt>
                <c:pt idx="30768">
                  <c:v>-4.9350000000000002E-3</c:v>
                </c:pt>
                <c:pt idx="30769">
                  <c:v>-4.9350000000000002E-3</c:v>
                </c:pt>
                <c:pt idx="30770">
                  <c:v>-4.9350000000000002E-3</c:v>
                </c:pt>
                <c:pt idx="30771">
                  <c:v>-4.9350000000000002E-3</c:v>
                </c:pt>
                <c:pt idx="30772">
                  <c:v>-4.9350000000000002E-3</c:v>
                </c:pt>
                <c:pt idx="30773">
                  <c:v>-4.9350000000000002E-3</c:v>
                </c:pt>
                <c:pt idx="30774">
                  <c:v>-4.9350000000000002E-3</c:v>
                </c:pt>
                <c:pt idx="30775">
                  <c:v>-4.9350000000000002E-3</c:v>
                </c:pt>
                <c:pt idx="30776">
                  <c:v>-4.9420000000000002E-3</c:v>
                </c:pt>
                <c:pt idx="30777">
                  <c:v>-4.9350000000000002E-3</c:v>
                </c:pt>
                <c:pt idx="30778">
                  <c:v>-4.9350000000000002E-3</c:v>
                </c:pt>
                <c:pt idx="30779">
                  <c:v>-4.9350000000000002E-3</c:v>
                </c:pt>
                <c:pt idx="30780">
                  <c:v>-4.9350000000000002E-3</c:v>
                </c:pt>
                <c:pt idx="30781">
                  <c:v>-4.9350000000000002E-3</c:v>
                </c:pt>
                <c:pt idx="30782">
                  <c:v>-4.9350000000000002E-3</c:v>
                </c:pt>
                <c:pt idx="30783">
                  <c:v>-4.9290000000000002E-3</c:v>
                </c:pt>
                <c:pt idx="30784">
                  <c:v>-4.9290000000000002E-3</c:v>
                </c:pt>
                <c:pt idx="30785">
                  <c:v>-4.9290000000000002E-3</c:v>
                </c:pt>
                <c:pt idx="30786">
                  <c:v>-4.9220000000000002E-3</c:v>
                </c:pt>
                <c:pt idx="30787">
                  <c:v>-4.9220000000000002E-3</c:v>
                </c:pt>
                <c:pt idx="30788">
                  <c:v>-4.9220000000000002E-3</c:v>
                </c:pt>
                <c:pt idx="30789">
                  <c:v>-4.9160000000000002E-3</c:v>
                </c:pt>
                <c:pt idx="30790">
                  <c:v>-4.9160000000000002E-3</c:v>
                </c:pt>
                <c:pt idx="30791">
                  <c:v>-4.9090000000000002E-3</c:v>
                </c:pt>
                <c:pt idx="30792">
                  <c:v>-4.9090000000000002E-3</c:v>
                </c:pt>
                <c:pt idx="30793">
                  <c:v>-4.9090000000000002E-3</c:v>
                </c:pt>
                <c:pt idx="30794">
                  <c:v>-4.9020000000000001E-3</c:v>
                </c:pt>
                <c:pt idx="30795">
                  <c:v>-4.9020000000000001E-3</c:v>
                </c:pt>
                <c:pt idx="30796">
                  <c:v>-4.9020000000000001E-3</c:v>
                </c:pt>
                <c:pt idx="30797">
                  <c:v>-4.9020000000000001E-3</c:v>
                </c:pt>
                <c:pt idx="30798">
                  <c:v>-4.9020000000000001E-3</c:v>
                </c:pt>
                <c:pt idx="30799">
                  <c:v>-4.9020000000000001E-3</c:v>
                </c:pt>
                <c:pt idx="30800">
                  <c:v>-4.9020000000000001E-3</c:v>
                </c:pt>
                <c:pt idx="30801">
                  <c:v>-4.9020000000000001E-3</c:v>
                </c:pt>
                <c:pt idx="30802">
                  <c:v>-4.9020000000000001E-3</c:v>
                </c:pt>
                <c:pt idx="30803">
                  <c:v>-4.9020000000000001E-3</c:v>
                </c:pt>
                <c:pt idx="30804">
                  <c:v>-4.9090000000000002E-3</c:v>
                </c:pt>
                <c:pt idx="30805">
                  <c:v>-4.9090000000000002E-3</c:v>
                </c:pt>
                <c:pt idx="30806">
                  <c:v>-4.9160000000000002E-3</c:v>
                </c:pt>
                <c:pt idx="30807">
                  <c:v>-4.9160000000000002E-3</c:v>
                </c:pt>
                <c:pt idx="30808">
                  <c:v>-4.9220000000000002E-3</c:v>
                </c:pt>
                <c:pt idx="30809">
                  <c:v>-4.9220000000000002E-3</c:v>
                </c:pt>
                <c:pt idx="30810">
                  <c:v>-4.9290000000000002E-3</c:v>
                </c:pt>
                <c:pt idx="30811">
                  <c:v>-4.9350000000000002E-3</c:v>
                </c:pt>
                <c:pt idx="30812">
                  <c:v>-4.9420000000000002E-3</c:v>
                </c:pt>
                <c:pt idx="30813">
                  <c:v>-4.9420000000000002E-3</c:v>
                </c:pt>
                <c:pt idx="30814">
                  <c:v>-4.9490000000000003E-3</c:v>
                </c:pt>
                <c:pt idx="30815">
                  <c:v>-4.9550000000000002E-3</c:v>
                </c:pt>
                <c:pt idx="30816">
                  <c:v>-4.9620000000000003E-3</c:v>
                </c:pt>
                <c:pt idx="30817">
                  <c:v>-4.9620000000000003E-3</c:v>
                </c:pt>
                <c:pt idx="30818">
                  <c:v>-4.9680000000000002E-3</c:v>
                </c:pt>
                <c:pt idx="30819">
                  <c:v>-4.9680000000000002E-3</c:v>
                </c:pt>
                <c:pt idx="30820">
                  <c:v>-4.9750000000000003E-3</c:v>
                </c:pt>
                <c:pt idx="30821">
                  <c:v>-4.9750000000000003E-3</c:v>
                </c:pt>
                <c:pt idx="30822">
                  <c:v>-4.9750000000000003E-3</c:v>
                </c:pt>
                <c:pt idx="30823">
                  <c:v>-4.9750000000000003E-3</c:v>
                </c:pt>
                <c:pt idx="30824">
                  <c:v>-4.9750000000000003E-3</c:v>
                </c:pt>
                <c:pt idx="30825">
                  <c:v>-4.9680000000000002E-3</c:v>
                </c:pt>
                <c:pt idx="30826">
                  <c:v>-4.9680000000000002E-3</c:v>
                </c:pt>
                <c:pt idx="30827">
                  <c:v>-4.9680000000000002E-3</c:v>
                </c:pt>
                <c:pt idx="30828">
                  <c:v>-4.9620000000000003E-3</c:v>
                </c:pt>
                <c:pt idx="30829">
                  <c:v>-4.9550000000000002E-3</c:v>
                </c:pt>
                <c:pt idx="30830">
                  <c:v>-4.9550000000000002E-3</c:v>
                </c:pt>
                <c:pt idx="30831">
                  <c:v>-4.9490000000000003E-3</c:v>
                </c:pt>
                <c:pt idx="30832">
                  <c:v>-4.9420000000000002E-3</c:v>
                </c:pt>
                <c:pt idx="30833">
                  <c:v>-4.9350000000000002E-3</c:v>
                </c:pt>
                <c:pt idx="30834">
                  <c:v>-4.9290000000000002E-3</c:v>
                </c:pt>
                <c:pt idx="30835">
                  <c:v>-4.9220000000000002E-3</c:v>
                </c:pt>
                <c:pt idx="30836">
                  <c:v>-4.9160000000000002E-3</c:v>
                </c:pt>
                <c:pt idx="30837">
                  <c:v>-4.9090000000000002E-3</c:v>
                </c:pt>
                <c:pt idx="30838">
                  <c:v>-4.9020000000000001E-3</c:v>
                </c:pt>
                <c:pt idx="30839">
                  <c:v>-4.8960000000000002E-3</c:v>
                </c:pt>
                <c:pt idx="30840">
                  <c:v>-4.8890000000000001E-3</c:v>
                </c:pt>
                <c:pt idx="30841">
                  <c:v>-4.8890000000000001E-3</c:v>
                </c:pt>
                <c:pt idx="30842">
                  <c:v>-4.8830000000000002E-3</c:v>
                </c:pt>
                <c:pt idx="30843">
                  <c:v>-4.8830000000000002E-3</c:v>
                </c:pt>
                <c:pt idx="30844">
                  <c:v>-4.8830000000000002E-3</c:v>
                </c:pt>
                <c:pt idx="30845">
                  <c:v>-4.8830000000000002E-3</c:v>
                </c:pt>
                <c:pt idx="30846">
                  <c:v>-4.8830000000000002E-3</c:v>
                </c:pt>
                <c:pt idx="30847">
                  <c:v>-4.8830000000000002E-3</c:v>
                </c:pt>
                <c:pt idx="30848">
                  <c:v>-4.8830000000000002E-3</c:v>
                </c:pt>
                <c:pt idx="30849">
                  <c:v>-4.8830000000000002E-3</c:v>
                </c:pt>
                <c:pt idx="30850">
                  <c:v>-4.8890000000000001E-3</c:v>
                </c:pt>
                <c:pt idx="30851">
                  <c:v>-4.8890000000000001E-3</c:v>
                </c:pt>
                <c:pt idx="30852">
                  <c:v>-4.8960000000000002E-3</c:v>
                </c:pt>
                <c:pt idx="30853">
                  <c:v>-4.9020000000000001E-3</c:v>
                </c:pt>
                <c:pt idx="30854">
                  <c:v>-4.9020000000000001E-3</c:v>
                </c:pt>
                <c:pt idx="30855">
                  <c:v>-4.9090000000000002E-3</c:v>
                </c:pt>
                <c:pt idx="30856">
                  <c:v>-4.9160000000000002E-3</c:v>
                </c:pt>
                <c:pt idx="30857">
                  <c:v>-4.9160000000000002E-3</c:v>
                </c:pt>
                <c:pt idx="30858">
                  <c:v>-4.9220000000000002E-3</c:v>
                </c:pt>
                <c:pt idx="30859">
                  <c:v>-4.9220000000000002E-3</c:v>
                </c:pt>
                <c:pt idx="30860">
                  <c:v>-4.9290000000000002E-3</c:v>
                </c:pt>
                <c:pt idx="30861">
                  <c:v>-4.9290000000000002E-3</c:v>
                </c:pt>
                <c:pt idx="30862">
                  <c:v>-4.9350000000000002E-3</c:v>
                </c:pt>
                <c:pt idx="30863">
                  <c:v>-4.9350000000000002E-3</c:v>
                </c:pt>
                <c:pt idx="30864">
                  <c:v>-4.9350000000000002E-3</c:v>
                </c:pt>
                <c:pt idx="30865">
                  <c:v>-4.9350000000000002E-3</c:v>
                </c:pt>
                <c:pt idx="30866">
                  <c:v>-4.9350000000000002E-3</c:v>
                </c:pt>
                <c:pt idx="30867">
                  <c:v>-4.9350000000000002E-3</c:v>
                </c:pt>
                <c:pt idx="30868">
                  <c:v>-4.9350000000000002E-3</c:v>
                </c:pt>
                <c:pt idx="30869">
                  <c:v>-4.9350000000000002E-3</c:v>
                </c:pt>
                <c:pt idx="30870">
                  <c:v>-4.9350000000000002E-3</c:v>
                </c:pt>
                <c:pt idx="30871">
                  <c:v>-4.9350000000000002E-3</c:v>
                </c:pt>
                <c:pt idx="30872">
                  <c:v>-4.9350000000000002E-3</c:v>
                </c:pt>
                <c:pt idx="30873">
                  <c:v>-4.9290000000000002E-3</c:v>
                </c:pt>
                <c:pt idx="30874">
                  <c:v>-4.9290000000000002E-3</c:v>
                </c:pt>
                <c:pt idx="30875">
                  <c:v>-4.9290000000000002E-3</c:v>
                </c:pt>
                <c:pt idx="30876">
                  <c:v>-4.9290000000000002E-3</c:v>
                </c:pt>
                <c:pt idx="30877">
                  <c:v>-4.9290000000000002E-3</c:v>
                </c:pt>
                <c:pt idx="30878">
                  <c:v>-4.9290000000000002E-3</c:v>
                </c:pt>
                <c:pt idx="30879">
                  <c:v>-4.9220000000000002E-3</c:v>
                </c:pt>
                <c:pt idx="30880">
                  <c:v>-4.9220000000000002E-3</c:v>
                </c:pt>
                <c:pt idx="30881">
                  <c:v>-4.9290000000000002E-3</c:v>
                </c:pt>
                <c:pt idx="30882">
                  <c:v>-4.9290000000000002E-3</c:v>
                </c:pt>
                <c:pt idx="30883">
                  <c:v>-4.9290000000000002E-3</c:v>
                </c:pt>
                <c:pt idx="30884">
                  <c:v>-4.9290000000000002E-3</c:v>
                </c:pt>
                <c:pt idx="30885">
                  <c:v>-4.9290000000000002E-3</c:v>
                </c:pt>
                <c:pt idx="30886">
                  <c:v>-4.9290000000000002E-3</c:v>
                </c:pt>
                <c:pt idx="30887">
                  <c:v>-4.9290000000000002E-3</c:v>
                </c:pt>
                <c:pt idx="30888">
                  <c:v>-4.9290000000000002E-3</c:v>
                </c:pt>
                <c:pt idx="30889">
                  <c:v>-4.9290000000000002E-3</c:v>
                </c:pt>
                <c:pt idx="30890">
                  <c:v>-4.9290000000000002E-3</c:v>
                </c:pt>
                <c:pt idx="30891">
                  <c:v>-4.9290000000000002E-3</c:v>
                </c:pt>
                <c:pt idx="30892">
                  <c:v>-4.9290000000000002E-3</c:v>
                </c:pt>
                <c:pt idx="30893">
                  <c:v>-4.9290000000000002E-3</c:v>
                </c:pt>
                <c:pt idx="30894">
                  <c:v>-4.9290000000000002E-3</c:v>
                </c:pt>
                <c:pt idx="30895">
                  <c:v>-4.9290000000000002E-3</c:v>
                </c:pt>
                <c:pt idx="30896">
                  <c:v>-4.9290000000000002E-3</c:v>
                </c:pt>
                <c:pt idx="30897">
                  <c:v>-4.9290000000000002E-3</c:v>
                </c:pt>
                <c:pt idx="30898">
                  <c:v>-4.9220000000000002E-3</c:v>
                </c:pt>
                <c:pt idx="30899">
                  <c:v>-4.9220000000000002E-3</c:v>
                </c:pt>
                <c:pt idx="30900">
                  <c:v>-4.9220000000000002E-3</c:v>
                </c:pt>
                <c:pt idx="30901">
                  <c:v>-4.9220000000000002E-3</c:v>
                </c:pt>
                <c:pt idx="30902">
                  <c:v>-4.9160000000000002E-3</c:v>
                </c:pt>
                <c:pt idx="30903">
                  <c:v>-4.9160000000000002E-3</c:v>
                </c:pt>
                <c:pt idx="30904">
                  <c:v>-4.9160000000000002E-3</c:v>
                </c:pt>
                <c:pt idx="30905">
                  <c:v>-4.9160000000000002E-3</c:v>
                </c:pt>
                <c:pt idx="30906">
                  <c:v>-4.9160000000000002E-3</c:v>
                </c:pt>
                <c:pt idx="30907">
                  <c:v>-4.9160000000000002E-3</c:v>
                </c:pt>
                <c:pt idx="30908">
                  <c:v>-4.9220000000000002E-3</c:v>
                </c:pt>
                <c:pt idx="30909">
                  <c:v>-4.9220000000000002E-3</c:v>
                </c:pt>
                <c:pt idx="30910">
                  <c:v>-4.9220000000000002E-3</c:v>
                </c:pt>
                <c:pt idx="30911">
                  <c:v>-4.9290000000000002E-3</c:v>
                </c:pt>
                <c:pt idx="30912">
                  <c:v>-4.9290000000000002E-3</c:v>
                </c:pt>
                <c:pt idx="30913">
                  <c:v>-4.9350000000000002E-3</c:v>
                </c:pt>
                <c:pt idx="30914">
                  <c:v>-4.9420000000000002E-3</c:v>
                </c:pt>
                <c:pt idx="30915">
                  <c:v>-4.9490000000000003E-3</c:v>
                </c:pt>
                <c:pt idx="30916">
                  <c:v>-4.9490000000000003E-3</c:v>
                </c:pt>
                <c:pt idx="30917">
                  <c:v>-4.9550000000000002E-3</c:v>
                </c:pt>
                <c:pt idx="30918">
                  <c:v>-4.9620000000000003E-3</c:v>
                </c:pt>
                <c:pt idx="30919">
                  <c:v>-4.9680000000000002E-3</c:v>
                </c:pt>
                <c:pt idx="30920">
                  <c:v>-4.9680000000000002E-3</c:v>
                </c:pt>
                <c:pt idx="30921">
                  <c:v>-4.9750000000000003E-3</c:v>
                </c:pt>
                <c:pt idx="30922">
                  <c:v>-4.9750000000000003E-3</c:v>
                </c:pt>
                <c:pt idx="30923">
                  <c:v>-4.9810000000000002E-3</c:v>
                </c:pt>
                <c:pt idx="30924">
                  <c:v>-4.9810000000000002E-3</c:v>
                </c:pt>
                <c:pt idx="30925">
                  <c:v>-4.9810000000000002E-3</c:v>
                </c:pt>
                <c:pt idx="30926">
                  <c:v>-4.9810000000000002E-3</c:v>
                </c:pt>
                <c:pt idx="30927">
                  <c:v>-4.9750000000000003E-3</c:v>
                </c:pt>
                <c:pt idx="30928">
                  <c:v>-4.9680000000000002E-3</c:v>
                </c:pt>
                <c:pt idx="30929">
                  <c:v>-4.9680000000000002E-3</c:v>
                </c:pt>
                <c:pt idx="30930">
                  <c:v>-4.9620000000000003E-3</c:v>
                </c:pt>
                <c:pt idx="30931">
                  <c:v>-4.9550000000000002E-3</c:v>
                </c:pt>
                <c:pt idx="30932">
                  <c:v>-4.9490000000000003E-3</c:v>
                </c:pt>
                <c:pt idx="30933">
                  <c:v>-4.9420000000000002E-3</c:v>
                </c:pt>
                <c:pt idx="30934">
                  <c:v>-4.9290000000000002E-3</c:v>
                </c:pt>
                <c:pt idx="30935">
                  <c:v>-4.9220000000000002E-3</c:v>
                </c:pt>
                <c:pt idx="30936">
                  <c:v>-4.9160000000000002E-3</c:v>
                </c:pt>
                <c:pt idx="30937">
                  <c:v>-4.9020000000000001E-3</c:v>
                </c:pt>
                <c:pt idx="30938">
                  <c:v>-4.8960000000000002E-3</c:v>
                </c:pt>
                <c:pt idx="30939">
                  <c:v>-4.8890000000000001E-3</c:v>
                </c:pt>
                <c:pt idx="30940">
                  <c:v>-4.8830000000000002E-3</c:v>
                </c:pt>
                <c:pt idx="30941">
                  <c:v>-4.8760000000000001E-3</c:v>
                </c:pt>
                <c:pt idx="30942">
                  <c:v>-4.8760000000000001E-3</c:v>
                </c:pt>
                <c:pt idx="30943">
                  <c:v>-4.8700000000000002E-3</c:v>
                </c:pt>
                <c:pt idx="30944">
                  <c:v>-4.8700000000000002E-3</c:v>
                </c:pt>
                <c:pt idx="30945">
                  <c:v>-4.8700000000000002E-3</c:v>
                </c:pt>
                <c:pt idx="30946">
                  <c:v>-4.8700000000000002E-3</c:v>
                </c:pt>
                <c:pt idx="30947">
                  <c:v>-4.8760000000000001E-3</c:v>
                </c:pt>
                <c:pt idx="30948">
                  <c:v>-4.8760000000000001E-3</c:v>
                </c:pt>
                <c:pt idx="30949">
                  <c:v>-4.8830000000000002E-3</c:v>
                </c:pt>
                <c:pt idx="30950">
                  <c:v>-4.8890000000000001E-3</c:v>
                </c:pt>
                <c:pt idx="30951">
                  <c:v>-4.8960000000000002E-3</c:v>
                </c:pt>
                <c:pt idx="30952">
                  <c:v>-4.9090000000000002E-3</c:v>
                </c:pt>
                <c:pt idx="30953">
                  <c:v>-4.9160000000000002E-3</c:v>
                </c:pt>
                <c:pt idx="30954">
                  <c:v>-4.9220000000000002E-3</c:v>
                </c:pt>
                <c:pt idx="30955">
                  <c:v>-4.9350000000000002E-3</c:v>
                </c:pt>
                <c:pt idx="30956">
                  <c:v>-4.9420000000000002E-3</c:v>
                </c:pt>
                <c:pt idx="30957">
                  <c:v>-4.9550000000000002E-3</c:v>
                </c:pt>
                <c:pt idx="30958">
                  <c:v>-4.9620000000000003E-3</c:v>
                </c:pt>
                <c:pt idx="30959">
                  <c:v>-4.9680000000000002E-3</c:v>
                </c:pt>
                <c:pt idx="30960">
                  <c:v>-4.9750000000000003E-3</c:v>
                </c:pt>
                <c:pt idx="30961">
                  <c:v>-4.9810000000000002E-3</c:v>
                </c:pt>
                <c:pt idx="30962">
                  <c:v>-4.9810000000000002E-3</c:v>
                </c:pt>
                <c:pt idx="30963">
                  <c:v>-4.9880000000000002E-3</c:v>
                </c:pt>
                <c:pt idx="30964">
                  <c:v>-4.9880000000000002E-3</c:v>
                </c:pt>
                <c:pt idx="30965">
                  <c:v>-4.9880000000000002E-3</c:v>
                </c:pt>
                <c:pt idx="30966">
                  <c:v>-4.9810000000000002E-3</c:v>
                </c:pt>
                <c:pt idx="30967">
                  <c:v>-4.9810000000000002E-3</c:v>
                </c:pt>
                <c:pt idx="30968">
                  <c:v>-4.9750000000000003E-3</c:v>
                </c:pt>
                <c:pt idx="30969">
                  <c:v>-4.9680000000000002E-3</c:v>
                </c:pt>
                <c:pt idx="30970">
                  <c:v>-4.9620000000000003E-3</c:v>
                </c:pt>
                <c:pt idx="30971">
                  <c:v>-4.9490000000000003E-3</c:v>
                </c:pt>
                <c:pt idx="30972">
                  <c:v>-4.9420000000000002E-3</c:v>
                </c:pt>
                <c:pt idx="30973">
                  <c:v>-4.9290000000000002E-3</c:v>
                </c:pt>
                <c:pt idx="30974">
                  <c:v>-4.9220000000000002E-3</c:v>
                </c:pt>
                <c:pt idx="30975">
                  <c:v>-4.9090000000000002E-3</c:v>
                </c:pt>
                <c:pt idx="30976">
                  <c:v>-4.9020000000000001E-3</c:v>
                </c:pt>
                <c:pt idx="30977">
                  <c:v>-4.8890000000000001E-3</c:v>
                </c:pt>
                <c:pt idx="30978">
                  <c:v>-4.8830000000000002E-3</c:v>
                </c:pt>
                <c:pt idx="30979">
                  <c:v>-4.8760000000000001E-3</c:v>
                </c:pt>
                <c:pt idx="30980">
                  <c:v>-4.8700000000000002E-3</c:v>
                </c:pt>
                <c:pt idx="30981">
                  <c:v>-4.8630000000000001E-3</c:v>
                </c:pt>
                <c:pt idx="30982">
                  <c:v>-4.8560000000000001E-3</c:v>
                </c:pt>
                <c:pt idx="30983">
                  <c:v>-4.8500000000000001E-3</c:v>
                </c:pt>
                <c:pt idx="30984">
                  <c:v>-4.8500000000000001E-3</c:v>
                </c:pt>
                <c:pt idx="30985">
                  <c:v>-4.8500000000000001E-3</c:v>
                </c:pt>
                <c:pt idx="30986">
                  <c:v>-4.8500000000000001E-3</c:v>
                </c:pt>
                <c:pt idx="30987">
                  <c:v>-4.8500000000000001E-3</c:v>
                </c:pt>
                <c:pt idx="30988">
                  <c:v>-4.8560000000000001E-3</c:v>
                </c:pt>
                <c:pt idx="30989">
                  <c:v>-4.8560000000000001E-3</c:v>
                </c:pt>
                <c:pt idx="30990">
                  <c:v>-4.8630000000000001E-3</c:v>
                </c:pt>
                <c:pt idx="30991">
                  <c:v>-4.8700000000000002E-3</c:v>
                </c:pt>
                <c:pt idx="30992">
                  <c:v>-4.8760000000000001E-3</c:v>
                </c:pt>
                <c:pt idx="30993">
                  <c:v>-4.8830000000000002E-3</c:v>
                </c:pt>
                <c:pt idx="30994">
                  <c:v>-4.8890000000000001E-3</c:v>
                </c:pt>
                <c:pt idx="30995">
                  <c:v>-4.8890000000000001E-3</c:v>
                </c:pt>
                <c:pt idx="30996">
                  <c:v>-4.8960000000000002E-3</c:v>
                </c:pt>
                <c:pt idx="30997">
                  <c:v>-4.9020000000000001E-3</c:v>
                </c:pt>
                <c:pt idx="30998">
                  <c:v>-4.9020000000000001E-3</c:v>
                </c:pt>
                <c:pt idx="30999">
                  <c:v>-4.9090000000000002E-3</c:v>
                </c:pt>
                <c:pt idx="31000">
                  <c:v>-4.9090000000000002E-3</c:v>
                </c:pt>
                <c:pt idx="31001">
                  <c:v>-4.9090000000000002E-3</c:v>
                </c:pt>
                <c:pt idx="31002">
                  <c:v>-4.9090000000000002E-3</c:v>
                </c:pt>
                <c:pt idx="31003">
                  <c:v>-4.9090000000000002E-3</c:v>
                </c:pt>
                <c:pt idx="31004">
                  <c:v>-4.9090000000000002E-3</c:v>
                </c:pt>
                <c:pt idx="31005">
                  <c:v>-4.9090000000000002E-3</c:v>
                </c:pt>
                <c:pt idx="31006">
                  <c:v>-4.9020000000000001E-3</c:v>
                </c:pt>
                <c:pt idx="31007">
                  <c:v>-4.9020000000000001E-3</c:v>
                </c:pt>
                <c:pt idx="31008">
                  <c:v>-4.8960000000000002E-3</c:v>
                </c:pt>
                <c:pt idx="31009">
                  <c:v>-4.8890000000000001E-3</c:v>
                </c:pt>
                <c:pt idx="31010">
                  <c:v>-4.8830000000000002E-3</c:v>
                </c:pt>
                <c:pt idx="31011">
                  <c:v>-4.8760000000000001E-3</c:v>
                </c:pt>
                <c:pt idx="31012">
                  <c:v>-4.8700000000000002E-3</c:v>
                </c:pt>
                <c:pt idx="31013">
                  <c:v>-4.8630000000000001E-3</c:v>
                </c:pt>
                <c:pt idx="31014">
                  <c:v>-4.8560000000000001E-3</c:v>
                </c:pt>
                <c:pt idx="31015">
                  <c:v>-4.8560000000000001E-3</c:v>
                </c:pt>
                <c:pt idx="31016">
                  <c:v>-4.8500000000000001E-3</c:v>
                </c:pt>
                <c:pt idx="31017">
                  <c:v>-4.8430000000000001E-3</c:v>
                </c:pt>
                <c:pt idx="31018">
                  <c:v>-4.8430000000000001E-3</c:v>
                </c:pt>
                <c:pt idx="31019">
                  <c:v>-4.8370000000000002E-3</c:v>
                </c:pt>
                <c:pt idx="31020">
                  <c:v>-4.8370000000000002E-3</c:v>
                </c:pt>
                <c:pt idx="31021">
                  <c:v>-4.8370000000000002E-3</c:v>
                </c:pt>
                <c:pt idx="31022">
                  <c:v>-4.8370000000000002E-3</c:v>
                </c:pt>
                <c:pt idx="31023">
                  <c:v>-4.8370000000000002E-3</c:v>
                </c:pt>
                <c:pt idx="31024">
                  <c:v>-4.8370000000000002E-3</c:v>
                </c:pt>
                <c:pt idx="31025">
                  <c:v>-4.8430000000000001E-3</c:v>
                </c:pt>
                <c:pt idx="31026">
                  <c:v>-4.8430000000000001E-3</c:v>
                </c:pt>
                <c:pt idx="31027">
                  <c:v>-4.8500000000000001E-3</c:v>
                </c:pt>
                <c:pt idx="31028">
                  <c:v>-4.8500000000000001E-3</c:v>
                </c:pt>
                <c:pt idx="31029">
                  <c:v>-4.8560000000000001E-3</c:v>
                </c:pt>
                <c:pt idx="31030">
                  <c:v>-4.8560000000000001E-3</c:v>
                </c:pt>
                <c:pt idx="31031">
                  <c:v>-4.8630000000000001E-3</c:v>
                </c:pt>
                <c:pt idx="31032">
                  <c:v>-4.8630000000000001E-3</c:v>
                </c:pt>
                <c:pt idx="31033">
                  <c:v>-4.8700000000000002E-3</c:v>
                </c:pt>
                <c:pt idx="31034">
                  <c:v>-4.8700000000000002E-3</c:v>
                </c:pt>
                <c:pt idx="31035">
                  <c:v>-4.8760000000000001E-3</c:v>
                </c:pt>
                <c:pt idx="31036">
                  <c:v>-4.8760000000000001E-3</c:v>
                </c:pt>
                <c:pt idx="31037">
                  <c:v>-4.8760000000000001E-3</c:v>
                </c:pt>
                <c:pt idx="31038">
                  <c:v>-4.8760000000000001E-3</c:v>
                </c:pt>
                <c:pt idx="31039">
                  <c:v>-4.8760000000000001E-3</c:v>
                </c:pt>
                <c:pt idx="31040">
                  <c:v>-4.8760000000000001E-3</c:v>
                </c:pt>
                <c:pt idx="31041">
                  <c:v>-4.8760000000000001E-3</c:v>
                </c:pt>
                <c:pt idx="31042">
                  <c:v>-4.8700000000000002E-3</c:v>
                </c:pt>
                <c:pt idx="31043">
                  <c:v>-4.8700000000000002E-3</c:v>
                </c:pt>
                <c:pt idx="31044">
                  <c:v>-4.8630000000000001E-3</c:v>
                </c:pt>
                <c:pt idx="31045">
                  <c:v>-4.8630000000000001E-3</c:v>
                </c:pt>
                <c:pt idx="31046">
                  <c:v>-4.8560000000000001E-3</c:v>
                </c:pt>
                <c:pt idx="31047">
                  <c:v>-4.8500000000000001E-3</c:v>
                </c:pt>
                <c:pt idx="31048">
                  <c:v>-4.8500000000000001E-3</c:v>
                </c:pt>
                <c:pt idx="31049">
                  <c:v>-4.8430000000000001E-3</c:v>
                </c:pt>
                <c:pt idx="31050">
                  <c:v>-4.8430000000000001E-3</c:v>
                </c:pt>
                <c:pt idx="31051">
                  <c:v>-4.8370000000000002E-3</c:v>
                </c:pt>
                <c:pt idx="31052">
                  <c:v>-4.8370000000000002E-3</c:v>
                </c:pt>
                <c:pt idx="31053">
                  <c:v>-4.8300000000000001E-3</c:v>
                </c:pt>
                <c:pt idx="31054">
                  <c:v>-4.8300000000000001E-3</c:v>
                </c:pt>
                <c:pt idx="31055">
                  <c:v>-4.8300000000000001E-3</c:v>
                </c:pt>
                <c:pt idx="31056">
                  <c:v>-4.823E-3</c:v>
                </c:pt>
                <c:pt idx="31057">
                  <c:v>-4.823E-3</c:v>
                </c:pt>
                <c:pt idx="31058">
                  <c:v>-4.8300000000000001E-3</c:v>
                </c:pt>
                <c:pt idx="31059">
                  <c:v>-4.8300000000000001E-3</c:v>
                </c:pt>
                <c:pt idx="31060">
                  <c:v>-4.8300000000000001E-3</c:v>
                </c:pt>
                <c:pt idx="31061">
                  <c:v>-4.8300000000000001E-3</c:v>
                </c:pt>
                <c:pt idx="31062">
                  <c:v>-4.8370000000000002E-3</c:v>
                </c:pt>
                <c:pt idx="31063">
                  <c:v>-4.8370000000000002E-3</c:v>
                </c:pt>
                <c:pt idx="31064">
                  <c:v>-4.8430000000000001E-3</c:v>
                </c:pt>
                <c:pt idx="31065">
                  <c:v>-4.8500000000000001E-3</c:v>
                </c:pt>
                <c:pt idx="31066">
                  <c:v>-4.8500000000000001E-3</c:v>
                </c:pt>
                <c:pt idx="31067">
                  <c:v>-4.8560000000000001E-3</c:v>
                </c:pt>
                <c:pt idx="31068">
                  <c:v>-4.8630000000000001E-3</c:v>
                </c:pt>
                <c:pt idx="31069">
                  <c:v>-4.8700000000000002E-3</c:v>
                </c:pt>
                <c:pt idx="31070">
                  <c:v>-4.8700000000000002E-3</c:v>
                </c:pt>
                <c:pt idx="31071">
                  <c:v>-4.8760000000000001E-3</c:v>
                </c:pt>
                <c:pt idx="31072">
                  <c:v>-4.8760000000000001E-3</c:v>
                </c:pt>
                <c:pt idx="31073">
                  <c:v>-4.8830000000000002E-3</c:v>
                </c:pt>
                <c:pt idx="31074">
                  <c:v>-4.8830000000000002E-3</c:v>
                </c:pt>
                <c:pt idx="31075">
                  <c:v>-4.8890000000000001E-3</c:v>
                </c:pt>
                <c:pt idx="31076">
                  <c:v>-4.8890000000000001E-3</c:v>
                </c:pt>
                <c:pt idx="31077">
                  <c:v>-4.8890000000000001E-3</c:v>
                </c:pt>
                <c:pt idx="31078">
                  <c:v>-4.8890000000000001E-3</c:v>
                </c:pt>
                <c:pt idx="31079">
                  <c:v>-4.8890000000000001E-3</c:v>
                </c:pt>
                <c:pt idx="31080">
                  <c:v>-4.8890000000000001E-3</c:v>
                </c:pt>
                <c:pt idx="31081">
                  <c:v>-4.8890000000000001E-3</c:v>
                </c:pt>
                <c:pt idx="31082">
                  <c:v>-4.8830000000000002E-3</c:v>
                </c:pt>
                <c:pt idx="31083">
                  <c:v>-4.8830000000000002E-3</c:v>
                </c:pt>
                <c:pt idx="31084">
                  <c:v>-4.8830000000000002E-3</c:v>
                </c:pt>
                <c:pt idx="31085">
                  <c:v>-4.8760000000000001E-3</c:v>
                </c:pt>
                <c:pt idx="31086">
                  <c:v>-4.8700000000000002E-3</c:v>
                </c:pt>
                <c:pt idx="31087">
                  <c:v>-4.8700000000000002E-3</c:v>
                </c:pt>
                <c:pt idx="31088">
                  <c:v>-4.8630000000000001E-3</c:v>
                </c:pt>
                <c:pt idx="31089">
                  <c:v>-4.8630000000000001E-3</c:v>
                </c:pt>
                <c:pt idx="31090">
                  <c:v>-4.8560000000000001E-3</c:v>
                </c:pt>
                <c:pt idx="31091">
                  <c:v>-4.8500000000000001E-3</c:v>
                </c:pt>
                <c:pt idx="31092">
                  <c:v>-4.8500000000000001E-3</c:v>
                </c:pt>
                <c:pt idx="31093">
                  <c:v>-4.8430000000000001E-3</c:v>
                </c:pt>
                <c:pt idx="31094">
                  <c:v>-4.8430000000000001E-3</c:v>
                </c:pt>
                <c:pt idx="31095">
                  <c:v>-4.8370000000000002E-3</c:v>
                </c:pt>
                <c:pt idx="31096">
                  <c:v>-4.8370000000000002E-3</c:v>
                </c:pt>
                <c:pt idx="31097">
                  <c:v>-4.8370000000000002E-3</c:v>
                </c:pt>
                <c:pt idx="31098">
                  <c:v>-4.8300000000000001E-3</c:v>
                </c:pt>
                <c:pt idx="31099">
                  <c:v>-4.8300000000000001E-3</c:v>
                </c:pt>
                <c:pt idx="31100">
                  <c:v>-4.8300000000000001E-3</c:v>
                </c:pt>
                <c:pt idx="31101">
                  <c:v>-4.8300000000000001E-3</c:v>
                </c:pt>
                <c:pt idx="31102">
                  <c:v>-4.8300000000000001E-3</c:v>
                </c:pt>
                <c:pt idx="31103">
                  <c:v>-4.8300000000000001E-3</c:v>
                </c:pt>
                <c:pt idx="31104">
                  <c:v>-4.8300000000000001E-3</c:v>
                </c:pt>
                <c:pt idx="31105">
                  <c:v>-4.8300000000000001E-3</c:v>
                </c:pt>
                <c:pt idx="31106">
                  <c:v>-4.8300000000000001E-3</c:v>
                </c:pt>
                <c:pt idx="31107">
                  <c:v>-4.8300000000000001E-3</c:v>
                </c:pt>
                <c:pt idx="31108">
                  <c:v>-4.8370000000000002E-3</c:v>
                </c:pt>
                <c:pt idx="31109">
                  <c:v>-4.8370000000000002E-3</c:v>
                </c:pt>
                <c:pt idx="31110">
                  <c:v>-4.8370000000000002E-3</c:v>
                </c:pt>
                <c:pt idx="31111">
                  <c:v>-4.8370000000000002E-3</c:v>
                </c:pt>
                <c:pt idx="31112">
                  <c:v>-4.8370000000000002E-3</c:v>
                </c:pt>
                <c:pt idx="31113">
                  <c:v>-4.8370000000000002E-3</c:v>
                </c:pt>
                <c:pt idx="31114">
                  <c:v>-4.8370000000000002E-3</c:v>
                </c:pt>
                <c:pt idx="31115">
                  <c:v>-4.8430000000000001E-3</c:v>
                </c:pt>
                <c:pt idx="31116">
                  <c:v>-4.8430000000000001E-3</c:v>
                </c:pt>
                <c:pt idx="31117">
                  <c:v>-4.8430000000000001E-3</c:v>
                </c:pt>
                <c:pt idx="31118">
                  <c:v>-4.8430000000000001E-3</c:v>
                </c:pt>
                <c:pt idx="31119">
                  <c:v>-4.8430000000000001E-3</c:v>
                </c:pt>
                <c:pt idx="31120">
                  <c:v>-4.8430000000000001E-3</c:v>
                </c:pt>
                <c:pt idx="31121">
                  <c:v>-4.8370000000000002E-3</c:v>
                </c:pt>
                <c:pt idx="31122">
                  <c:v>-4.8370000000000002E-3</c:v>
                </c:pt>
                <c:pt idx="31123">
                  <c:v>-4.8370000000000002E-3</c:v>
                </c:pt>
                <c:pt idx="31124">
                  <c:v>-4.8370000000000002E-3</c:v>
                </c:pt>
                <c:pt idx="31125">
                  <c:v>-4.8370000000000002E-3</c:v>
                </c:pt>
                <c:pt idx="31126">
                  <c:v>-4.8300000000000001E-3</c:v>
                </c:pt>
                <c:pt idx="31127">
                  <c:v>-4.8300000000000001E-3</c:v>
                </c:pt>
                <c:pt idx="31128">
                  <c:v>-4.823E-3</c:v>
                </c:pt>
                <c:pt idx="31129">
                  <c:v>-4.823E-3</c:v>
                </c:pt>
                <c:pt idx="31130">
                  <c:v>-4.8170000000000001E-3</c:v>
                </c:pt>
                <c:pt idx="31131">
                  <c:v>-4.8170000000000001E-3</c:v>
                </c:pt>
                <c:pt idx="31132">
                  <c:v>-4.81E-3</c:v>
                </c:pt>
                <c:pt idx="31133">
                  <c:v>-4.81E-3</c:v>
                </c:pt>
                <c:pt idx="31134">
                  <c:v>-4.8040000000000001E-3</c:v>
                </c:pt>
                <c:pt idx="31135">
                  <c:v>-4.797E-3</c:v>
                </c:pt>
                <c:pt idx="31136">
                  <c:v>-4.797E-3</c:v>
                </c:pt>
                <c:pt idx="31137">
                  <c:v>-4.79E-3</c:v>
                </c:pt>
                <c:pt idx="31138">
                  <c:v>-4.7840000000000001E-3</c:v>
                </c:pt>
                <c:pt idx="31139">
                  <c:v>-4.7840000000000001E-3</c:v>
                </c:pt>
                <c:pt idx="31140">
                  <c:v>-4.777E-3</c:v>
                </c:pt>
                <c:pt idx="31141">
                  <c:v>-4.7710000000000001E-3</c:v>
                </c:pt>
                <c:pt idx="31142">
                  <c:v>-4.764E-3</c:v>
                </c:pt>
                <c:pt idx="31143">
                  <c:v>-4.764E-3</c:v>
                </c:pt>
                <c:pt idx="31144">
                  <c:v>-4.7580000000000001E-3</c:v>
                </c:pt>
                <c:pt idx="31145">
                  <c:v>-4.7580000000000001E-3</c:v>
                </c:pt>
                <c:pt idx="31146">
                  <c:v>-4.751E-3</c:v>
                </c:pt>
                <c:pt idx="31147">
                  <c:v>-4.751E-3</c:v>
                </c:pt>
                <c:pt idx="31148">
                  <c:v>-4.744E-3</c:v>
                </c:pt>
                <c:pt idx="31149">
                  <c:v>-4.744E-3</c:v>
                </c:pt>
                <c:pt idx="31150">
                  <c:v>-4.744E-3</c:v>
                </c:pt>
                <c:pt idx="31151">
                  <c:v>-4.738E-3</c:v>
                </c:pt>
                <c:pt idx="31152">
                  <c:v>-4.738E-3</c:v>
                </c:pt>
                <c:pt idx="31153">
                  <c:v>-4.738E-3</c:v>
                </c:pt>
                <c:pt idx="31154">
                  <c:v>-4.738E-3</c:v>
                </c:pt>
                <c:pt idx="31155">
                  <c:v>-4.738E-3</c:v>
                </c:pt>
                <c:pt idx="31156">
                  <c:v>-4.738E-3</c:v>
                </c:pt>
                <c:pt idx="31157">
                  <c:v>-4.738E-3</c:v>
                </c:pt>
                <c:pt idx="31158">
                  <c:v>-4.744E-3</c:v>
                </c:pt>
                <c:pt idx="31159">
                  <c:v>-4.744E-3</c:v>
                </c:pt>
                <c:pt idx="31160">
                  <c:v>-4.751E-3</c:v>
                </c:pt>
                <c:pt idx="31161">
                  <c:v>-4.751E-3</c:v>
                </c:pt>
                <c:pt idx="31162">
                  <c:v>-4.751E-3</c:v>
                </c:pt>
                <c:pt idx="31163">
                  <c:v>-4.7580000000000001E-3</c:v>
                </c:pt>
                <c:pt idx="31164">
                  <c:v>-4.764E-3</c:v>
                </c:pt>
                <c:pt idx="31165">
                  <c:v>-4.764E-3</c:v>
                </c:pt>
                <c:pt idx="31166">
                  <c:v>-4.7710000000000001E-3</c:v>
                </c:pt>
                <c:pt idx="31167">
                  <c:v>-4.7710000000000001E-3</c:v>
                </c:pt>
                <c:pt idx="31168">
                  <c:v>-4.777E-3</c:v>
                </c:pt>
                <c:pt idx="31169">
                  <c:v>-4.7840000000000001E-3</c:v>
                </c:pt>
                <c:pt idx="31170">
                  <c:v>-4.7840000000000001E-3</c:v>
                </c:pt>
                <c:pt idx="31171">
                  <c:v>-4.79E-3</c:v>
                </c:pt>
                <c:pt idx="31172">
                  <c:v>-4.79E-3</c:v>
                </c:pt>
                <c:pt idx="31173">
                  <c:v>-4.797E-3</c:v>
                </c:pt>
                <c:pt idx="31174">
                  <c:v>-4.797E-3</c:v>
                </c:pt>
                <c:pt idx="31175">
                  <c:v>-4.797E-3</c:v>
                </c:pt>
                <c:pt idx="31176">
                  <c:v>-4.8040000000000001E-3</c:v>
                </c:pt>
                <c:pt idx="31177">
                  <c:v>-4.8040000000000001E-3</c:v>
                </c:pt>
                <c:pt idx="31178">
                  <c:v>-4.8040000000000001E-3</c:v>
                </c:pt>
                <c:pt idx="31179">
                  <c:v>-4.8040000000000001E-3</c:v>
                </c:pt>
                <c:pt idx="31180">
                  <c:v>-4.8040000000000001E-3</c:v>
                </c:pt>
                <c:pt idx="31181">
                  <c:v>-4.8040000000000001E-3</c:v>
                </c:pt>
                <c:pt idx="31182">
                  <c:v>-4.8040000000000001E-3</c:v>
                </c:pt>
                <c:pt idx="31183">
                  <c:v>-4.8040000000000001E-3</c:v>
                </c:pt>
                <c:pt idx="31184">
                  <c:v>-4.8040000000000001E-3</c:v>
                </c:pt>
                <c:pt idx="31185">
                  <c:v>-4.797E-3</c:v>
                </c:pt>
                <c:pt idx="31186">
                  <c:v>-4.797E-3</c:v>
                </c:pt>
                <c:pt idx="31187">
                  <c:v>-4.797E-3</c:v>
                </c:pt>
                <c:pt idx="31188">
                  <c:v>-4.797E-3</c:v>
                </c:pt>
                <c:pt idx="31189">
                  <c:v>-4.79E-3</c:v>
                </c:pt>
                <c:pt idx="31190">
                  <c:v>-4.79E-3</c:v>
                </c:pt>
                <c:pt idx="31191">
                  <c:v>-4.79E-3</c:v>
                </c:pt>
                <c:pt idx="31192">
                  <c:v>-4.79E-3</c:v>
                </c:pt>
                <c:pt idx="31193">
                  <c:v>-4.7840000000000001E-3</c:v>
                </c:pt>
                <c:pt idx="31194">
                  <c:v>-4.7840000000000001E-3</c:v>
                </c:pt>
                <c:pt idx="31195">
                  <c:v>-4.7840000000000001E-3</c:v>
                </c:pt>
                <c:pt idx="31196">
                  <c:v>-4.7840000000000001E-3</c:v>
                </c:pt>
                <c:pt idx="31197">
                  <c:v>-4.777E-3</c:v>
                </c:pt>
                <c:pt idx="31198">
                  <c:v>-4.777E-3</c:v>
                </c:pt>
                <c:pt idx="31199">
                  <c:v>-4.777E-3</c:v>
                </c:pt>
                <c:pt idx="31200">
                  <c:v>-4.777E-3</c:v>
                </c:pt>
                <c:pt idx="31201">
                  <c:v>-4.7710000000000001E-3</c:v>
                </c:pt>
                <c:pt idx="31202">
                  <c:v>-4.7710000000000001E-3</c:v>
                </c:pt>
                <c:pt idx="31203">
                  <c:v>-4.7710000000000001E-3</c:v>
                </c:pt>
                <c:pt idx="31204">
                  <c:v>-4.7710000000000001E-3</c:v>
                </c:pt>
                <c:pt idx="31205">
                  <c:v>-4.7710000000000001E-3</c:v>
                </c:pt>
                <c:pt idx="31206">
                  <c:v>-4.7710000000000001E-3</c:v>
                </c:pt>
                <c:pt idx="31207">
                  <c:v>-4.764E-3</c:v>
                </c:pt>
                <c:pt idx="31208">
                  <c:v>-4.764E-3</c:v>
                </c:pt>
                <c:pt idx="31209">
                  <c:v>-4.764E-3</c:v>
                </c:pt>
                <c:pt idx="31210">
                  <c:v>-4.764E-3</c:v>
                </c:pt>
                <c:pt idx="31211">
                  <c:v>-4.764E-3</c:v>
                </c:pt>
                <c:pt idx="31212">
                  <c:v>-4.764E-3</c:v>
                </c:pt>
                <c:pt idx="31213">
                  <c:v>-4.764E-3</c:v>
                </c:pt>
                <c:pt idx="31214">
                  <c:v>-4.764E-3</c:v>
                </c:pt>
                <c:pt idx="31215">
                  <c:v>-4.764E-3</c:v>
                </c:pt>
                <c:pt idx="31216">
                  <c:v>-4.764E-3</c:v>
                </c:pt>
                <c:pt idx="31217">
                  <c:v>-4.764E-3</c:v>
                </c:pt>
                <c:pt idx="31218">
                  <c:v>-4.764E-3</c:v>
                </c:pt>
                <c:pt idx="31219">
                  <c:v>-4.764E-3</c:v>
                </c:pt>
                <c:pt idx="31220">
                  <c:v>-4.764E-3</c:v>
                </c:pt>
                <c:pt idx="31221">
                  <c:v>-4.7710000000000001E-3</c:v>
                </c:pt>
                <c:pt idx="31222">
                  <c:v>-4.7710000000000001E-3</c:v>
                </c:pt>
                <c:pt idx="31223">
                  <c:v>-4.7710000000000001E-3</c:v>
                </c:pt>
                <c:pt idx="31224">
                  <c:v>-4.7710000000000001E-3</c:v>
                </c:pt>
                <c:pt idx="31225">
                  <c:v>-4.777E-3</c:v>
                </c:pt>
                <c:pt idx="31226">
                  <c:v>-4.777E-3</c:v>
                </c:pt>
                <c:pt idx="31227">
                  <c:v>-4.777E-3</c:v>
                </c:pt>
                <c:pt idx="31228">
                  <c:v>-4.7840000000000001E-3</c:v>
                </c:pt>
                <c:pt idx="31229">
                  <c:v>-4.7840000000000001E-3</c:v>
                </c:pt>
                <c:pt idx="31230">
                  <c:v>-4.7840000000000001E-3</c:v>
                </c:pt>
                <c:pt idx="31231">
                  <c:v>-4.7840000000000001E-3</c:v>
                </c:pt>
                <c:pt idx="31232">
                  <c:v>-4.79E-3</c:v>
                </c:pt>
                <c:pt idx="31233">
                  <c:v>-4.79E-3</c:v>
                </c:pt>
                <c:pt idx="31234">
                  <c:v>-4.79E-3</c:v>
                </c:pt>
                <c:pt idx="31235">
                  <c:v>-4.79E-3</c:v>
                </c:pt>
                <c:pt idx="31236">
                  <c:v>-4.79E-3</c:v>
                </c:pt>
                <c:pt idx="31237">
                  <c:v>-4.79E-3</c:v>
                </c:pt>
                <c:pt idx="31238">
                  <c:v>-4.79E-3</c:v>
                </c:pt>
                <c:pt idx="31239">
                  <c:v>-4.7840000000000001E-3</c:v>
                </c:pt>
                <c:pt idx="31240">
                  <c:v>-4.7840000000000001E-3</c:v>
                </c:pt>
                <c:pt idx="31241">
                  <c:v>-4.7840000000000001E-3</c:v>
                </c:pt>
                <c:pt idx="31242">
                  <c:v>-4.777E-3</c:v>
                </c:pt>
                <c:pt idx="31243">
                  <c:v>-4.777E-3</c:v>
                </c:pt>
                <c:pt idx="31244">
                  <c:v>-4.7710000000000001E-3</c:v>
                </c:pt>
                <c:pt idx="31245">
                  <c:v>-4.7710000000000001E-3</c:v>
                </c:pt>
                <c:pt idx="31246">
                  <c:v>-4.764E-3</c:v>
                </c:pt>
                <c:pt idx="31247">
                  <c:v>-4.7580000000000001E-3</c:v>
                </c:pt>
                <c:pt idx="31248">
                  <c:v>-4.7580000000000001E-3</c:v>
                </c:pt>
                <c:pt idx="31249">
                  <c:v>-4.751E-3</c:v>
                </c:pt>
                <c:pt idx="31250">
                  <c:v>-4.751E-3</c:v>
                </c:pt>
                <c:pt idx="31251">
                  <c:v>-4.744E-3</c:v>
                </c:pt>
                <c:pt idx="31252">
                  <c:v>-4.744E-3</c:v>
                </c:pt>
                <c:pt idx="31253">
                  <c:v>-4.738E-3</c:v>
                </c:pt>
                <c:pt idx="31254">
                  <c:v>-4.738E-3</c:v>
                </c:pt>
                <c:pt idx="31255">
                  <c:v>-4.731E-3</c:v>
                </c:pt>
                <c:pt idx="31256">
                  <c:v>-4.731E-3</c:v>
                </c:pt>
                <c:pt idx="31257">
                  <c:v>-4.731E-3</c:v>
                </c:pt>
                <c:pt idx="31258">
                  <c:v>-4.731E-3</c:v>
                </c:pt>
                <c:pt idx="31259">
                  <c:v>-4.731E-3</c:v>
                </c:pt>
                <c:pt idx="31260">
                  <c:v>-4.731E-3</c:v>
                </c:pt>
                <c:pt idx="31261">
                  <c:v>-4.731E-3</c:v>
                </c:pt>
                <c:pt idx="31262">
                  <c:v>-4.738E-3</c:v>
                </c:pt>
                <c:pt idx="31263">
                  <c:v>-4.738E-3</c:v>
                </c:pt>
                <c:pt idx="31264">
                  <c:v>-4.744E-3</c:v>
                </c:pt>
                <c:pt idx="31265">
                  <c:v>-4.744E-3</c:v>
                </c:pt>
                <c:pt idx="31266">
                  <c:v>-4.751E-3</c:v>
                </c:pt>
                <c:pt idx="31267">
                  <c:v>-4.751E-3</c:v>
                </c:pt>
                <c:pt idx="31268">
                  <c:v>-4.7580000000000001E-3</c:v>
                </c:pt>
                <c:pt idx="31269">
                  <c:v>-4.764E-3</c:v>
                </c:pt>
                <c:pt idx="31270">
                  <c:v>-4.764E-3</c:v>
                </c:pt>
                <c:pt idx="31271">
                  <c:v>-4.7710000000000001E-3</c:v>
                </c:pt>
                <c:pt idx="31272">
                  <c:v>-4.777E-3</c:v>
                </c:pt>
                <c:pt idx="31273">
                  <c:v>-4.777E-3</c:v>
                </c:pt>
                <c:pt idx="31274">
                  <c:v>-4.777E-3</c:v>
                </c:pt>
                <c:pt idx="31275">
                  <c:v>-4.7840000000000001E-3</c:v>
                </c:pt>
                <c:pt idx="31276">
                  <c:v>-4.7840000000000001E-3</c:v>
                </c:pt>
                <c:pt idx="31277">
                  <c:v>-4.7840000000000001E-3</c:v>
                </c:pt>
                <c:pt idx="31278">
                  <c:v>-4.7840000000000001E-3</c:v>
                </c:pt>
                <c:pt idx="31279">
                  <c:v>-4.777E-3</c:v>
                </c:pt>
                <c:pt idx="31280">
                  <c:v>-4.777E-3</c:v>
                </c:pt>
                <c:pt idx="31281">
                  <c:v>-4.777E-3</c:v>
                </c:pt>
                <c:pt idx="31282">
                  <c:v>-4.7710000000000001E-3</c:v>
                </c:pt>
                <c:pt idx="31283">
                  <c:v>-4.7710000000000001E-3</c:v>
                </c:pt>
                <c:pt idx="31284">
                  <c:v>-4.764E-3</c:v>
                </c:pt>
                <c:pt idx="31285">
                  <c:v>-4.7580000000000001E-3</c:v>
                </c:pt>
                <c:pt idx="31286">
                  <c:v>-4.751E-3</c:v>
                </c:pt>
                <c:pt idx="31287">
                  <c:v>-4.751E-3</c:v>
                </c:pt>
                <c:pt idx="31288">
                  <c:v>-4.744E-3</c:v>
                </c:pt>
                <c:pt idx="31289">
                  <c:v>-4.738E-3</c:v>
                </c:pt>
                <c:pt idx="31290">
                  <c:v>-4.731E-3</c:v>
                </c:pt>
                <c:pt idx="31291">
                  <c:v>-4.731E-3</c:v>
                </c:pt>
                <c:pt idx="31292">
                  <c:v>-4.725E-3</c:v>
                </c:pt>
                <c:pt idx="31293">
                  <c:v>-4.725E-3</c:v>
                </c:pt>
                <c:pt idx="31294">
                  <c:v>-4.718E-3</c:v>
                </c:pt>
                <c:pt idx="31295">
                  <c:v>-4.718E-3</c:v>
                </c:pt>
                <c:pt idx="31296">
                  <c:v>-4.718E-3</c:v>
                </c:pt>
                <c:pt idx="31297">
                  <c:v>-4.718E-3</c:v>
                </c:pt>
                <c:pt idx="31298">
                  <c:v>-4.718E-3</c:v>
                </c:pt>
                <c:pt idx="31299">
                  <c:v>-4.718E-3</c:v>
                </c:pt>
                <c:pt idx="31300">
                  <c:v>-4.725E-3</c:v>
                </c:pt>
                <c:pt idx="31301">
                  <c:v>-4.725E-3</c:v>
                </c:pt>
                <c:pt idx="31302">
                  <c:v>-4.731E-3</c:v>
                </c:pt>
                <c:pt idx="31303">
                  <c:v>-4.731E-3</c:v>
                </c:pt>
                <c:pt idx="31304">
                  <c:v>-4.738E-3</c:v>
                </c:pt>
                <c:pt idx="31305">
                  <c:v>-4.744E-3</c:v>
                </c:pt>
                <c:pt idx="31306">
                  <c:v>-4.751E-3</c:v>
                </c:pt>
                <c:pt idx="31307">
                  <c:v>-4.7580000000000001E-3</c:v>
                </c:pt>
                <c:pt idx="31308">
                  <c:v>-4.764E-3</c:v>
                </c:pt>
                <c:pt idx="31309">
                  <c:v>-4.764E-3</c:v>
                </c:pt>
                <c:pt idx="31310">
                  <c:v>-4.7710000000000001E-3</c:v>
                </c:pt>
                <c:pt idx="31311">
                  <c:v>-4.777E-3</c:v>
                </c:pt>
                <c:pt idx="31312">
                  <c:v>-4.7840000000000001E-3</c:v>
                </c:pt>
                <c:pt idx="31313">
                  <c:v>-4.7840000000000001E-3</c:v>
                </c:pt>
                <c:pt idx="31314">
                  <c:v>-4.79E-3</c:v>
                </c:pt>
                <c:pt idx="31315">
                  <c:v>-4.79E-3</c:v>
                </c:pt>
                <c:pt idx="31316">
                  <c:v>-4.797E-3</c:v>
                </c:pt>
                <c:pt idx="31317">
                  <c:v>-4.797E-3</c:v>
                </c:pt>
                <c:pt idx="31318">
                  <c:v>-4.797E-3</c:v>
                </c:pt>
                <c:pt idx="31319">
                  <c:v>-4.797E-3</c:v>
                </c:pt>
                <c:pt idx="31320">
                  <c:v>-4.797E-3</c:v>
                </c:pt>
                <c:pt idx="31321">
                  <c:v>-4.79E-3</c:v>
                </c:pt>
                <c:pt idx="31322">
                  <c:v>-4.79E-3</c:v>
                </c:pt>
                <c:pt idx="31323">
                  <c:v>-4.79E-3</c:v>
                </c:pt>
                <c:pt idx="31324">
                  <c:v>-4.7840000000000001E-3</c:v>
                </c:pt>
                <c:pt idx="31325">
                  <c:v>-4.7840000000000001E-3</c:v>
                </c:pt>
                <c:pt idx="31326">
                  <c:v>-4.7840000000000001E-3</c:v>
                </c:pt>
                <c:pt idx="31327">
                  <c:v>-4.777E-3</c:v>
                </c:pt>
                <c:pt idx="31328">
                  <c:v>-4.777E-3</c:v>
                </c:pt>
                <c:pt idx="31329">
                  <c:v>-4.7710000000000001E-3</c:v>
                </c:pt>
                <c:pt idx="31330">
                  <c:v>-4.7710000000000001E-3</c:v>
                </c:pt>
                <c:pt idx="31331">
                  <c:v>-4.7710000000000001E-3</c:v>
                </c:pt>
                <c:pt idx="31332">
                  <c:v>-4.7710000000000001E-3</c:v>
                </c:pt>
                <c:pt idx="31333">
                  <c:v>-4.7710000000000001E-3</c:v>
                </c:pt>
                <c:pt idx="31334">
                  <c:v>-4.7710000000000001E-3</c:v>
                </c:pt>
                <c:pt idx="31335">
                  <c:v>-4.7710000000000001E-3</c:v>
                </c:pt>
                <c:pt idx="31336">
                  <c:v>-4.7710000000000001E-3</c:v>
                </c:pt>
                <c:pt idx="31337">
                  <c:v>-4.7710000000000001E-3</c:v>
                </c:pt>
                <c:pt idx="31338">
                  <c:v>-4.777E-3</c:v>
                </c:pt>
                <c:pt idx="31339">
                  <c:v>-4.777E-3</c:v>
                </c:pt>
                <c:pt idx="31340">
                  <c:v>-4.7840000000000001E-3</c:v>
                </c:pt>
                <c:pt idx="31341">
                  <c:v>-4.7840000000000001E-3</c:v>
                </c:pt>
                <c:pt idx="31342">
                  <c:v>-4.79E-3</c:v>
                </c:pt>
                <c:pt idx="31343">
                  <c:v>-4.79E-3</c:v>
                </c:pt>
                <c:pt idx="31344">
                  <c:v>-4.797E-3</c:v>
                </c:pt>
                <c:pt idx="31345">
                  <c:v>-4.8040000000000001E-3</c:v>
                </c:pt>
                <c:pt idx="31346">
                  <c:v>-4.8040000000000001E-3</c:v>
                </c:pt>
                <c:pt idx="31347">
                  <c:v>-4.8040000000000001E-3</c:v>
                </c:pt>
                <c:pt idx="31348">
                  <c:v>-4.81E-3</c:v>
                </c:pt>
                <c:pt idx="31349">
                  <c:v>-4.81E-3</c:v>
                </c:pt>
                <c:pt idx="31350">
                  <c:v>-4.81E-3</c:v>
                </c:pt>
                <c:pt idx="31351">
                  <c:v>-4.81E-3</c:v>
                </c:pt>
                <c:pt idx="31352">
                  <c:v>-4.81E-3</c:v>
                </c:pt>
                <c:pt idx="31353">
                  <c:v>-4.8040000000000001E-3</c:v>
                </c:pt>
                <c:pt idx="31354">
                  <c:v>-4.8040000000000001E-3</c:v>
                </c:pt>
                <c:pt idx="31355">
                  <c:v>-4.797E-3</c:v>
                </c:pt>
                <c:pt idx="31356">
                  <c:v>-4.79E-3</c:v>
                </c:pt>
                <c:pt idx="31357">
                  <c:v>-4.7840000000000001E-3</c:v>
                </c:pt>
                <c:pt idx="31358">
                  <c:v>-4.777E-3</c:v>
                </c:pt>
                <c:pt idx="31359">
                  <c:v>-4.7710000000000001E-3</c:v>
                </c:pt>
                <c:pt idx="31360">
                  <c:v>-4.7580000000000001E-3</c:v>
                </c:pt>
                <c:pt idx="31361">
                  <c:v>-4.751E-3</c:v>
                </c:pt>
                <c:pt idx="31362">
                  <c:v>-4.738E-3</c:v>
                </c:pt>
                <c:pt idx="31363">
                  <c:v>-4.731E-3</c:v>
                </c:pt>
                <c:pt idx="31364">
                  <c:v>-4.718E-3</c:v>
                </c:pt>
                <c:pt idx="31365">
                  <c:v>-4.7109999999999999E-3</c:v>
                </c:pt>
                <c:pt idx="31366">
                  <c:v>-4.6979999999999999E-3</c:v>
                </c:pt>
                <c:pt idx="31367">
                  <c:v>-4.692E-3</c:v>
                </c:pt>
                <c:pt idx="31368">
                  <c:v>-4.679E-3</c:v>
                </c:pt>
                <c:pt idx="31369">
                  <c:v>-4.6719999999999999E-3</c:v>
                </c:pt>
                <c:pt idx="31370">
                  <c:v>-4.6649999999999999E-3</c:v>
                </c:pt>
                <c:pt idx="31371">
                  <c:v>-4.6589999999999999E-3</c:v>
                </c:pt>
                <c:pt idx="31372">
                  <c:v>-4.6519999999999999E-3</c:v>
                </c:pt>
                <c:pt idx="31373">
                  <c:v>-4.6519999999999999E-3</c:v>
                </c:pt>
                <c:pt idx="31374">
                  <c:v>-4.646E-3</c:v>
                </c:pt>
                <c:pt idx="31375">
                  <c:v>-4.646E-3</c:v>
                </c:pt>
                <c:pt idx="31376">
                  <c:v>-4.646E-3</c:v>
                </c:pt>
                <c:pt idx="31377">
                  <c:v>-4.646E-3</c:v>
                </c:pt>
                <c:pt idx="31378">
                  <c:v>-4.6519999999999999E-3</c:v>
                </c:pt>
                <c:pt idx="31379">
                  <c:v>-4.6519999999999999E-3</c:v>
                </c:pt>
                <c:pt idx="31380">
                  <c:v>-4.6589999999999999E-3</c:v>
                </c:pt>
                <c:pt idx="31381">
                  <c:v>-4.6649999999999999E-3</c:v>
                </c:pt>
                <c:pt idx="31382">
                  <c:v>-4.6719999999999999E-3</c:v>
                </c:pt>
                <c:pt idx="31383">
                  <c:v>-4.679E-3</c:v>
                </c:pt>
                <c:pt idx="31384">
                  <c:v>-4.692E-3</c:v>
                </c:pt>
                <c:pt idx="31385">
                  <c:v>-4.6979999999999999E-3</c:v>
                </c:pt>
                <c:pt idx="31386">
                  <c:v>-4.705E-3</c:v>
                </c:pt>
                <c:pt idx="31387">
                  <c:v>-4.7109999999999999E-3</c:v>
                </c:pt>
                <c:pt idx="31388">
                  <c:v>-4.725E-3</c:v>
                </c:pt>
                <c:pt idx="31389">
                  <c:v>-4.731E-3</c:v>
                </c:pt>
                <c:pt idx="31390">
                  <c:v>-4.738E-3</c:v>
                </c:pt>
                <c:pt idx="31391">
                  <c:v>-4.744E-3</c:v>
                </c:pt>
                <c:pt idx="31392">
                  <c:v>-4.751E-3</c:v>
                </c:pt>
                <c:pt idx="31393">
                  <c:v>-4.7580000000000001E-3</c:v>
                </c:pt>
                <c:pt idx="31394">
                  <c:v>-4.764E-3</c:v>
                </c:pt>
                <c:pt idx="31395">
                  <c:v>-4.7710000000000001E-3</c:v>
                </c:pt>
                <c:pt idx="31396">
                  <c:v>-4.777E-3</c:v>
                </c:pt>
                <c:pt idx="31397">
                  <c:v>-4.777E-3</c:v>
                </c:pt>
                <c:pt idx="31398">
                  <c:v>-4.7840000000000001E-3</c:v>
                </c:pt>
                <c:pt idx="31399">
                  <c:v>-4.7840000000000001E-3</c:v>
                </c:pt>
                <c:pt idx="31400">
                  <c:v>-4.7840000000000001E-3</c:v>
                </c:pt>
                <c:pt idx="31401">
                  <c:v>-4.7840000000000001E-3</c:v>
                </c:pt>
                <c:pt idx="31402">
                  <c:v>-4.7840000000000001E-3</c:v>
                </c:pt>
                <c:pt idx="31403">
                  <c:v>-4.7840000000000001E-3</c:v>
                </c:pt>
                <c:pt idx="31404">
                  <c:v>-4.777E-3</c:v>
                </c:pt>
                <c:pt idx="31405">
                  <c:v>-4.777E-3</c:v>
                </c:pt>
                <c:pt idx="31406">
                  <c:v>-4.7710000000000001E-3</c:v>
                </c:pt>
                <c:pt idx="31407">
                  <c:v>-4.7710000000000001E-3</c:v>
                </c:pt>
                <c:pt idx="31408">
                  <c:v>-4.764E-3</c:v>
                </c:pt>
                <c:pt idx="31409">
                  <c:v>-4.764E-3</c:v>
                </c:pt>
                <c:pt idx="31410">
                  <c:v>-4.7580000000000001E-3</c:v>
                </c:pt>
                <c:pt idx="31411">
                  <c:v>-4.7580000000000001E-3</c:v>
                </c:pt>
                <c:pt idx="31412">
                  <c:v>-4.751E-3</c:v>
                </c:pt>
                <c:pt idx="31413">
                  <c:v>-4.751E-3</c:v>
                </c:pt>
                <c:pt idx="31414">
                  <c:v>-4.744E-3</c:v>
                </c:pt>
                <c:pt idx="31415">
                  <c:v>-4.744E-3</c:v>
                </c:pt>
                <c:pt idx="31416">
                  <c:v>-4.744E-3</c:v>
                </c:pt>
                <c:pt idx="31417">
                  <c:v>-4.738E-3</c:v>
                </c:pt>
                <c:pt idx="31418">
                  <c:v>-4.738E-3</c:v>
                </c:pt>
                <c:pt idx="31419">
                  <c:v>-4.738E-3</c:v>
                </c:pt>
                <c:pt idx="31420">
                  <c:v>-4.738E-3</c:v>
                </c:pt>
                <c:pt idx="31421">
                  <c:v>-4.738E-3</c:v>
                </c:pt>
                <c:pt idx="31422">
                  <c:v>-4.738E-3</c:v>
                </c:pt>
                <c:pt idx="31423">
                  <c:v>-4.744E-3</c:v>
                </c:pt>
                <c:pt idx="31424">
                  <c:v>-4.744E-3</c:v>
                </c:pt>
                <c:pt idx="31425">
                  <c:v>-4.744E-3</c:v>
                </c:pt>
                <c:pt idx="31426">
                  <c:v>-4.744E-3</c:v>
                </c:pt>
                <c:pt idx="31427">
                  <c:v>-4.751E-3</c:v>
                </c:pt>
                <c:pt idx="31428">
                  <c:v>-4.751E-3</c:v>
                </c:pt>
                <c:pt idx="31429">
                  <c:v>-4.7580000000000001E-3</c:v>
                </c:pt>
                <c:pt idx="31430">
                  <c:v>-4.7580000000000001E-3</c:v>
                </c:pt>
                <c:pt idx="31431">
                  <c:v>-4.7580000000000001E-3</c:v>
                </c:pt>
                <c:pt idx="31432">
                  <c:v>-4.764E-3</c:v>
                </c:pt>
                <c:pt idx="31433">
                  <c:v>-4.764E-3</c:v>
                </c:pt>
                <c:pt idx="31434">
                  <c:v>-4.764E-3</c:v>
                </c:pt>
                <c:pt idx="31435">
                  <c:v>-4.764E-3</c:v>
                </c:pt>
                <c:pt idx="31436">
                  <c:v>-4.7710000000000001E-3</c:v>
                </c:pt>
                <c:pt idx="31437">
                  <c:v>-4.7710000000000001E-3</c:v>
                </c:pt>
                <c:pt idx="31438">
                  <c:v>-4.7710000000000001E-3</c:v>
                </c:pt>
                <c:pt idx="31439">
                  <c:v>-4.7710000000000001E-3</c:v>
                </c:pt>
                <c:pt idx="31440">
                  <c:v>-4.7710000000000001E-3</c:v>
                </c:pt>
                <c:pt idx="31441">
                  <c:v>-4.7710000000000001E-3</c:v>
                </c:pt>
                <c:pt idx="31442">
                  <c:v>-4.7710000000000001E-3</c:v>
                </c:pt>
                <c:pt idx="31443">
                  <c:v>-4.764E-3</c:v>
                </c:pt>
                <c:pt idx="31444">
                  <c:v>-4.764E-3</c:v>
                </c:pt>
                <c:pt idx="31445">
                  <c:v>-4.764E-3</c:v>
                </c:pt>
                <c:pt idx="31446">
                  <c:v>-4.7580000000000001E-3</c:v>
                </c:pt>
                <c:pt idx="31447">
                  <c:v>-4.7580000000000001E-3</c:v>
                </c:pt>
                <c:pt idx="31448">
                  <c:v>-4.7580000000000001E-3</c:v>
                </c:pt>
                <c:pt idx="31449">
                  <c:v>-4.751E-3</c:v>
                </c:pt>
                <c:pt idx="31450">
                  <c:v>-4.744E-3</c:v>
                </c:pt>
                <c:pt idx="31451">
                  <c:v>-4.744E-3</c:v>
                </c:pt>
                <c:pt idx="31452">
                  <c:v>-4.738E-3</c:v>
                </c:pt>
                <c:pt idx="31453">
                  <c:v>-4.738E-3</c:v>
                </c:pt>
                <c:pt idx="31454">
                  <c:v>-4.731E-3</c:v>
                </c:pt>
                <c:pt idx="31455">
                  <c:v>-4.731E-3</c:v>
                </c:pt>
                <c:pt idx="31456">
                  <c:v>-4.725E-3</c:v>
                </c:pt>
                <c:pt idx="31457">
                  <c:v>-4.725E-3</c:v>
                </c:pt>
                <c:pt idx="31458">
                  <c:v>-4.718E-3</c:v>
                </c:pt>
                <c:pt idx="31459">
                  <c:v>-4.718E-3</c:v>
                </c:pt>
                <c:pt idx="31460">
                  <c:v>-4.7109999999999999E-3</c:v>
                </c:pt>
                <c:pt idx="31461">
                  <c:v>-4.7109999999999999E-3</c:v>
                </c:pt>
                <c:pt idx="31462">
                  <c:v>-4.7109999999999999E-3</c:v>
                </c:pt>
                <c:pt idx="31463">
                  <c:v>-4.705E-3</c:v>
                </c:pt>
                <c:pt idx="31464">
                  <c:v>-4.705E-3</c:v>
                </c:pt>
                <c:pt idx="31465">
                  <c:v>-4.705E-3</c:v>
                </c:pt>
                <c:pt idx="31466">
                  <c:v>-4.705E-3</c:v>
                </c:pt>
                <c:pt idx="31467">
                  <c:v>-4.705E-3</c:v>
                </c:pt>
                <c:pt idx="31468">
                  <c:v>-4.705E-3</c:v>
                </c:pt>
                <c:pt idx="31469">
                  <c:v>-4.705E-3</c:v>
                </c:pt>
                <c:pt idx="31470">
                  <c:v>-4.705E-3</c:v>
                </c:pt>
                <c:pt idx="31471">
                  <c:v>-4.705E-3</c:v>
                </c:pt>
                <c:pt idx="31472">
                  <c:v>-4.705E-3</c:v>
                </c:pt>
                <c:pt idx="31473">
                  <c:v>-4.705E-3</c:v>
                </c:pt>
                <c:pt idx="31474">
                  <c:v>-4.705E-3</c:v>
                </c:pt>
                <c:pt idx="31475">
                  <c:v>-4.705E-3</c:v>
                </c:pt>
                <c:pt idx="31476">
                  <c:v>-4.705E-3</c:v>
                </c:pt>
                <c:pt idx="31477">
                  <c:v>-4.705E-3</c:v>
                </c:pt>
                <c:pt idx="31478">
                  <c:v>-4.705E-3</c:v>
                </c:pt>
                <c:pt idx="31479">
                  <c:v>-4.705E-3</c:v>
                </c:pt>
                <c:pt idx="31480">
                  <c:v>-4.7109999999999999E-3</c:v>
                </c:pt>
                <c:pt idx="31481">
                  <c:v>-4.7109999999999999E-3</c:v>
                </c:pt>
                <c:pt idx="31482">
                  <c:v>-4.7109999999999999E-3</c:v>
                </c:pt>
                <c:pt idx="31483">
                  <c:v>-4.7109999999999999E-3</c:v>
                </c:pt>
                <c:pt idx="31484">
                  <c:v>-4.7109999999999999E-3</c:v>
                </c:pt>
                <c:pt idx="31485">
                  <c:v>-4.7109999999999999E-3</c:v>
                </c:pt>
                <c:pt idx="31486">
                  <c:v>-4.7109999999999999E-3</c:v>
                </c:pt>
                <c:pt idx="31487">
                  <c:v>-4.7109999999999999E-3</c:v>
                </c:pt>
                <c:pt idx="31488">
                  <c:v>-4.7109999999999999E-3</c:v>
                </c:pt>
                <c:pt idx="31489">
                  <c:v>-4.7109999999999999E-3</c:v>
                </c:pt>
                <c:pt idx="31490">
                  <c:v>-4.7109999999999999E-3</c:v>
                </c:pt>
                <c:pt idx="31491">
                  <c:v>-4.7109999999999999E-3</c:v>
                </c:pt>
                <c:pt idx="31492">
                  <c:v>-4.7109999999999999E-3</c:v>
                </c:pt>
                <c:pt idx="31493">
                  <c:v>-4.7109999999999999E-3</c:v>
                </c:pt>
                <c:pt idx="31494">
                  <c:v>-4.7109999999999999E-3</c:v>
                </c:pt>
                <c:pt idx="31495">
                  <c:v>-4.7109999999999999E-3</c:v>
                </c:pt>
                <c:pt idx="31496">
                  <c:v>-4.7109999999999999E-3</c:v>
                </c:pt>
                <c:pt idx="31497">
                  <c:v>-4.7109999999999999E-3</c:v>
                </c:pt>
                <c:pt idx="31498">
                  <c:v>-4.7109999999999999E-3</c:v>
                </c:pt>
                <c:pt idx="31499">
                  <c:v>-4.705E-3</c:v>
                </c:pt>
                <c:pt idx="31500">
                  <c:v>-4.705E-3</c:v>
                </c:pt>
                <c:pt idx="31501">
                  <c:v>-4.705E-3</c:v>
                </c:pt>
                <c:pt idx="31502">
                  <c:v>-4.705E-3</c:v>
                </c:pt>
                <c:pt idx="31503">
                  <c:v>-4.705E-3</c:v>
                </c:pt>
                <c:pt idx="31504">
                  <c:v>-4.705E-3</c:v>
                </c:pt>
                <c:pt idx="31505">
                  <c:v>-4.705E-3</c:v>
                </c:pt>
                <c:pt idx="31506">
                  <c:v>-4.705E-3</c:v>
                </c:pt>
                <c:pt idx="31507">
                  <c:v>-4.6979999999999999E-3</c:v>
                </c:pt>
                <c:pt idx="31508">
                  <c:v>-4.6979999999999999E-3</c:v>
                </c:pt>
                <c:pt idx="31509">
                  <c:v>-4.6979999999999999E-3</c:v>
                </c:pt>
                <c:pt idx="31510">
                  <c:v>-4.6979999999999999E-3</c:v>
                </c:pt>
                <c:pt idx="31511">
                  <c:v>-4.6979999999999999E-3</c:v>
                </c:pt>
                <c:pt idx="31512">
                  <c:v>-4.6979999999999999E-3</c:v>
                </c:pt>
                <c:pt idx="31513">
                  <c:v>-4.6979999999999999E-3</c:v>
                </c:pt>
                <c:pt idx="31514">
                  <c:v>-4.6979999999999999E-3</c:v>
                </c:pt>
                <c:pt idx="31515">
                  <c:v>-4.6979999999999999E-3</c:v>
                </c:pt>
                <c:pt idx="31516">
                  <c:v>-4.6979999999999999E-3</c:v>
                </c:pt>
                <c:pt idx="31517">
                  <c:v>-4.6979999999999999E-3</c:v>
                </c:pt>
                <c:pt idx="31518">
                  <c:v>-4.6979999999999999E-3</c:v>
                </c:pt>
                <c:pt idx="31519">
                  <c:v>-4.6979999999999999E-3</c:v>
                </c:pt>
                <c:pt idx="31520">
                  <c:v>-4.6979999999999999E-3</c:v>
                </c:pt>
                <c:pt idx="31521">
                  <c:v>-4.6979999999999999E-3</c:v>
                </c:pt>
                <c:pt idx="31522">
                  <c:v>-4.6979999999999999E-3</c:v>
                </c:pt>
                <c:pt idx="31523">
                  <c:v>-4.6979999999999999E-3</c:v>
                </c:pt>
                <c:pt idx="31524">
                  <c:v>-4.6979999999999999E-3</c:v>
                </c:pt>
                <c:pt idx="31525">
                  <c:v>-4.6979999999999999E-3</c:v>
                </c:pt>
                <c:pt idx="31526">
                  <c:v>-4.705E-3</c:v>
                </c:pt>
                <c:pt idx="31527">
                  <c:v>-4.705E-3</c:v>
                </c:pt>
                <c:pt idx="31528">
                  <c:v>-4.705E-3</c:v>
                </c:pt>
                <c:pt idx="31529">
                  <c:v>-4.705E-3</c:v>
                </c:pt>
                <c:pt idx="31530">
                  <c:v>-4.705E-3</c:v>
                </c:pt>
                <c:pt idx="31531">
                  <c:v>-4.705E-3</c:v>
                </c:pt>
                <c:pt idx="31532">
                  <c:v>-4.705E-3</c:v>
                </c:pt>
                <c:pt idx="31533">
                  <c:v>-4.705E-3</c:v>
                </c:pt>
                <c:pt idx="31534">
                  <c:v>-4.705E-3</c:v>
                </c:pt>
                <c:pt idx="31535">
                  <c:v>-4.705E-3</c:v>
                </c:pt>
                <c:pt idx="31536">
                  <c:v>-4.705E-3</c:v>
                </c:pt>
                <c:pt idx="31537">
                  <c:v>-4.705E-3</c:v>
                </c:pt>
                <c:pt idx="31538">
                  <c:v>-4.705E-3</c:v>
                </c:pt>
                <c:pt idx="31539">
                  <c:v>-4.705E-3</c:v>
                </c:pt>
                <c:pt idx="31540">
                  <c:v>-4.705E-3</c:v>
                </c:pt>
                <c:pt idx="31541">
                  <c:v>-4.6979999999999999E-3</c:v>
                </c:pt>
                <c:pt idx="31542">
                  <c:v>-4.6979999999999999E-3</c:v>
                </c:pt>
                <c:pt idx="31543">
                  <c:v>-4.6979999999999999E-3</c:v>
                </c:pt>
                <c:pt idx="31544">
                  <c:v>-4.6979999999999999E-3</c:v>
                </c:pt>
                <c:pt idx="31545">
                  <c:v>-4.692E-3</c:v>
                </c:pt>
                <c:pt idx="31546">
                  <c:v>-4.692E-3</c:v>
                </c:pt>
                <c:pt idx="31547">
                  <c:v>-4.6849999999999999E-3</c:v>
                </c:pt>
                <c:pt idx="31548">
                  <c:v>-4.6849999999999999E-3</c:v>
                </c:pt>
                <c:pt idx="31549">
                  <c:v>-4.6849999999999999E-3</c:v>
                </c:pt>
                <c:pt idx="31550">
                  <c:v>-4.679E-3</c:v>
                </c:pt>
                <c:pt idx="31551">
                  <c:v>-4.679E-3</c:v>
                </c:pt>
                <c:pt idx="31552">
                  <c:v>-4.6719999999999999E-3</c:v>
                </c:pt>
                <c:pt idx="31553">
                  <c:v>-4.6719999999999999E-3</c:v>
                </c:pt>
                <c:pt idx="31554">
                  <c:v>-4.6719999999999999E-3</c:v>
                </c:pt>
                <c:pt idx="31555">
                  <c:v>-4.6649999999999999E-3</c:v>
                </c:pt>
                <c:pt idx="31556">
                  <c:v>-4.6649999999999999E-3</c:v>
                </c:pt>
                <c:pt idx="31557">
                  <c:v>-4.6649999999999999E-3</c:v>
                </c:pt>
                <c:pt idx="31558">
                  <c:v>-4.6589999999999999E-3</c:v>
                </c:pt>
                <c:pt idx="31559">
                  <c:v>-4.6589999999999999E-3</c:v>
                </c:pt>
                <c:pt idx="31560">
                  <c:v>-4.6589999999999999E-3</c:v>
                </c:pt>
                <c:pt idx="31561">
                  <c:v>-4.6589999999999999E-3</c:v>
                </c:pt>
                <c:pt idx="31562">
                  <c:v>-4.6589999999999999E-3</c:v>
                </c:pt>
                <c:pt idx="31563">
                  <c:v>-4.6589999999999999E-3</c:v>
                </c:pt>
                <c:pt idx="31564">
                  <c:v>-4.6589999999999999E-3</c:v>
                </c:pt>
                <c:pt idx="31565">
                  <c:v>-4.6589999999999999E-3</c:v>
                </c:pt>
                <c:pt idx="31566">
                  <c:v>-4.6589999999999999E-3</c:v>
                </c:pt>
                <c:pt idx="31567">
                  <c:v>-4.6589999999999999E-3</c:v>
                </c:pt>
                <c:pt idx="31568">
                  <c:v>-4.6589999999999999E-3</c:v>
                </c:pt>
                <c:pt idx="31569">
                  <c:v>-4.6589999999999999E-3</c:v>
                </c:pt>
                <c:pt idx="31570">
                  <c:v>-4.6589999999999999E-3</c:v>
                </c:pt>
                <c:pt idx="31571">
                  <c:v>-4.6589999999999999E-3</c:v>
                </c:pt>
                <c:pt idx="31572">
                  <c:v>-4.6589999999999999E-3</c:v>
                </c:pt>
                <c:pt idx="31573">
                  <c:v>-4.6589999999999999E-3</c:v>
                </c:pt>
                <c:pt idx="31574">
                  <c:v>-4.6589999999999999E-3</c:v>
                </c:pt>
                <c:pt idx="31575">
                  <c:v>-4.6589999999999999E-3</c:v>
                </c:pt>
                <c:pt idx="31576">
                  <c:v>-4.6589999999999999E-3</c:v>
                </c:pt>
                <c:pt idx="31577">
                  <c:v>-4.6589999999999999E-3</c:v>
                </c:pt>
                <c:pt idx="31578">
                  <c:v>-4.6519999999999999E-3</c:v>
                </c:pt>
                <c:pt idx="31579">
                  <c:v>-4.6519999999999999E-3</c:v>
                </c:pt>
                <c:pt idx="31580">
                  <c:v>-4.6519999999999999E-3</c:v>
                </c:pt>
                <c:pt idx="31581">
                  <c:v>-4.646E-3</c:v>
                </c:pt>
                <c:pt idx="31582">
                  <c:v>-4.646E-3</c:v>
                </c:pt>
                <c:pt idx="31583">
                  <c:v>-4.646E-3</c:v>
                </c:pt>
                <c:pt idx="31584">
                  <c:v>-4.6389999999999999E-3</c:v>
                </c:pt>
                <c:pt idx="31585">
                  <c:v>-4.6389999999999999E-3</c:v>
                </c:pt>
                <c:pt idx="31586">
                  <c:v>-4.6389999999999999E-3</c:v>
                </c:pt>
                <c:pt idx="31587">
                  <c:v>-4.6319999999999998E-3</c:v>
                </c:pt>
                <c:pt idx="31588">
                  <c:v>-4.6319999999999998E-3</c:v>
                </c:pt>
                <c:pt idx="31589">
                  <c:v>-4.6319999999999998E-3</c:v>
                </c:pt>
                <c:pt idx="31590">
                  <c:v>-4.6319999999999998E-3</c:v>
                </c:pt>
                <c:pt idx="31591">
                  <c:v>-4.6319999999999998E-3</c:v>
                </c:pt>
                <c:pt idx="31592">
                  <c:v>-4.6319999999999998E-3</c:v>
                </c:pt>
                <c:pt idx="31593">
                  <c:v>-4.6319999999999998E-3</c:v>
                </c:pt>
                <c:pt idx="31594">
                  <c:v>-4.6319999999999998E-3</c:v>
                </c:pt>
                <c:pt idx="31595">
                  <c:v>-4.6319999999999998E-3</c:v>
                </c:pt>
                <c:pt idx="31596">
                  <c:v>-4.6389999999999999E-3</c:v>
                </c:pt>
                <c:pt idx="31597">
                  <c:v>-4.6389999999999999E-3</c:v>
                </c:pt>
                <c:pt idx="31598">
                  <c:v>-4.646E-3</c:v>
                </c:pt>
                <c:pt idx="31599">
                  <c:v>-4.646E-3</c:v>
                </c:pt>
                <c:pt idx="31600">
                  <c:v>-4.6519999999999999E-3</c:v>
                </c:pt>
                <c:pt idx="31601">
                  <c:v>-4.6589999999999999E-3</c:v>
                </c:pt>
                <c:pt idx="31602">
                  <c:v>-4.6649999999999999E-3</c:v>
                </c:pt>
                <c:pt idx="31603">
                  <c:v>-4.6719999999999999E-3</c:v>
                </c:pt>
                <c:pt idx="31604">
                  <c:v>-4.6719999999999999E-3</c:v>
                </c:pt>
                <c:pt idx="31605">
                  <c:v>-4.679E-3</c:v>
                </c:pt>
                <c:pt idx="31606">
                  <c:v>-4.6849999999999999E-3</c:v>
                </c:pt>
                <c:pt idx="31607">
                  <c:v>-4.692E-3</c:v>
                </c:pt>
                <c:pt idx="31608">
                  <c:v>-4.692E-3</c:v>
                </c:pt>
                <c:pt idx="31609">
                  <c:v>-4.6979999999999999E-3</c:v>
                </c:pt>
                <c:pt idx="31610">
                  <c:v>-4.6979999999999999E-3</c:v>
                </c:pt>
                <c:pt idx="31611">
                  <c:v>-4.705E-3</c:v>
                </c:pt>
                <c:pt idx="31612">
                  <c:v>-4.705E-3</c:v>
                </c:pt>
                <c:pt idx="31613">
                  <c:v>-4.705E-3</c:v>
                </c:pt>
                <c:pt idx="31614">
                  <c:v>-4.705E-3</c:v>
                </c:pt>
                <c:pt idx="31615">
                  <c:v>-4.705E-3</c:v>
                </c:pt>
                <c:pt idx="31616">
                  <c:v>-4.6979999999999999E-3</c:v>
                </c:pt>
                <c:pt idx="31617">
                  <c:v>-4.6979999999999999E-3</c:v>
                </c:pt>
                <c:pt idx="31618">
                  <c:v>-4.6979999999999999E-3</c:v>
                </c:pt>
                <c:pt idx="31619">
                  <c:v>-4.692E-3</c:v>
                </c:pt>
                <c:pt idx="31620">
                  <c:v>-4.6849999999999999E-3</c:v>
                </c:pt>
                <c:pt idx="31621">
                  <c:v>-4.679E-3</c:v>
                </c:pt>
                <c:pt idx="31622">
                  <c:v>-4.6719999999999999E-3</c:v>
                </c:pt>
                <c:pt idx="31623">
                  <c:v>-4.6649999999999999E-3</c:v>
                </c:pt>
                <c:pt idx="31624">
                  <c:v>-4.6649999999999999E-3</c:v>
                </c:pt>
                <c:pt idx="31625">
                  <c:v>-4.6589999999999999E-3</c:v>
                </c:pt>
                <c:pt idx="31626">
                  <c:v>-4.6519999999999999E-3</c:v>
                </c:pt>
                <c:pt idx="31627">
                  <c:v>-4.646E-3</c:v>
                </c:pt>
                <c:pt idx="31628">
                  <c:v>-4.6389999999999999E-3</c:v>
                </c:pt>
                <c:pt idx="31629">
                  <c:v>-4.6389999999999999E-3</c:v>
                </c:pt>
                <c:pt idx="31630">
                  <c:v>-4.6319999999999998E-3</c:v>
                </c:pt>
                <c:pt idx="31631">
                  <c:v>-4.6319999999999998E-3</c:v>
                </c:pt>
                <c:pt idx="31632">
                  <c:v>-4.6319999999999998E-3</c:v>
                </c:pt>
                <c:pt idx="31633">
                  <c:v>-4.6259999999999999E-3</c:v>
                </c:pt>
                <c:pt idx="31634">
                  <c:v>-4.6319999999999998E-3</c:v>
                </c:pt>
                <c:pt idx="31635">
                  <c:v>-4.6319999999999998E-3</c:v>
                </c:pt>
                <c:pt idx="31636">
                  <c:v>-4.6319999999999998E-3</c:v>
                </c:pt>
                <c:pt idx="31637">
                  <c:v>-4.6319999999999998E-3</c:v>
                </c:pt>
                <c:pt idx="31638">
                  <c:v>-4.6389999999999999E-3</c:v>
                </c:pt>
                <c:pt idx="31639">
                  <c:v>-4.6389999999999999E-3</c:v>
                </c:pt>
                <c:pt idx="31640">
                  <c:v>-4.646E-3</c:v>
                </c:pt>
                <c:pt idx="31641">
                  <c:v>-4.6519999999999999E-3</c:v>
                </c:pt>
                <c:pt idx="31642">
                  <c:v>-4.6519999999999999E-3</c:v>
                </c:pt>
                <c:pt idx="31643">
                  <c:v>-4.6589999999999999E-3</c:v>
                </c:pt>
                <c:pt idx="31644">
                  <c:v>-4.6649999999999999E-3</c:v>
                </c:pt>
                <c:pt idx="31645">
                  <c:v>-4.6719999999999999E-3</c:v>
                </c:pt>
                <c:pt idx="31646">
                  <c:v>-4.679E-3</c:v>
                </c:pt>
                <c:pt idx="31647">
                  <c:v>-4.6849999999999999E-3</c:v>
                </c:pt>
                <c:pt idx="31648">
                  <c:v>-4.6849999999999999E-3</c:v>
                </c:pt>
                <c:pt idx="31649">
                  <c:v>-4.692E-3</c:v>
                </c:pt>
                <c:pt idx="31650">
                  <c:v>-4.6979999999999999E-3</c:v>
                </c:pt>
                <c:pt idx="31651">
                  <c:v>-4.6979999999999999E-3</c:v>
                </c:pt>
                <c:pt idx="31652">
                  <c:v>-4.705E-3</c:v>
                </c:pt>
                <c:pt idx="31653">
                  <c:v>-4.705E-3</c:v>
                </c:pt>
                <c:pt idx="31654">
                  <c:v>-4.705E-3</c:v>
                </c:pt>
                <c:pt idx="31655">
                  <c:v>-4.705E-3</c:v>
                </c:pt>
                <c:pt idx="31656">
                  <c:v>-4.7109999999999999E-3</c:v>
                </c:pt>
                <c:pt idx="31657">
                  <c:v>-4.705E-3</c:v>
                </c:pt>
                <c:pt idx="31658">
                  <c:v>-4.705E-3</c:v>
                </c:pt>
                <c:pt idx="31659">
                  <c:v>-4.705E-3</c:v>
                </c:pt>
                <c:pt idx="31660">
                  <c:v>-4.705E-3</c:v>
                </c:pt>
                <c:pt idx="31661">
                  <c:v>-4.705E-3</c:v>
                </c:pt>
                <c:pt idx="31662">
                  <c:v>-4.6979999999999999E-3</c:v>
                </c:pt>
                <c:pt idx="31663">
                  <c:v>-4.6979999999999999E-3</c:v>
                </c:pt>
                <c:pt idx="31664">
                  <c:v>-4.692E-3</c:v>
                </c:pt>
                <c:pt idx="31665">
                  <c:v>-4.692E-3</c:v>
                </c:pt>
                <c:pt idx="31666">
                  <c:v>-4.692E-3</c:v>
                </c:pt>
                <c:pt idx="31667">
                  <c:v>-4.6849999999999999E-3</c:v>
                </c:pt>
                <c:pt idx="31668">
                  <c:v>-4.6849999999999999E-3</c:v>
                </c:pt>
                <c:pt idx="31669">
                  <c:v>-4.679E-3</c:v>
                </c:pt>
                <c:pt idx="31670">
                  <c:v>-4.679E-3</c:v>
                </c:pt>
                <c:pt idx="31671">
                  <c:v>-4.6719999999999999E-3</c:v>
                </c:pt>
                <c:pt idx="31672">
                  <c:v>-4.6719999999999999E-3</c:v>
                </c:pt>
                <c:pt idx="31673">
                  <c:v>-4.6649999999999999E-3</c:v>
                </c:pt>
                <c:pt idx="31674">
                  <c:v>-4.6649999999999999E-3</c:v>
                </c:pt>
                <c:pt idx="31675">
                  <c:v>-4.6589999999999999E-3</c:v>
                </c:pt>
                <c:pt idx="31676">
                  <c:v>-4.6589999999999999E-3</c:v>
                </c:pt>
                <c:pt idx="31677">
                  <c:v>-4.6589999999999999E-3</c:v>
                </c:pt>
                <c:pt idx="31678">
                  <c:v>-4.6519999999999999E-3</c:v>
                </c:pt>
                <c:pt idx="31679">
                  <c:v>-4.6519999999999999E-3</c:v>
                </c:pt>
                <c:pt idx="31680">
                  <c:v>-4.6519999999999999E-3</c:v>
                </c:pt>
                <c:pt idx="31681">
                  <c:v>-4.646E-3</c:v>
                </c:pt>
                <c:pt idx="31682">
                  <c:v>-4.646E-3</c:v>
                </c:pt>
                <c:pt idx="31683">
                  <c:v>-4.646E-3</c:v>
                </c:pt>
                <c:pt idx="31684">
                  <c:v>-4.6389999999999999E-3</c:v>
                </c:pt>
                <c:pt idx="31685">
                  <c:v>-4.6389999999999999E-3</c:v>
                </c:pt>
                <c:pt idx="31686">
                  <c:v>-4.6389999999999999E-3</c:v>
                </c:pt>
                <c:pt idx="31687">
                  <c:v>-4.6319999999999998E-3</c:v>
                </c:pt>
                <c:pt idx="31688">
                  <c:v>-4.6319999999999998E-3</c:v>
                </c:pt>
                <c:pt idx="31689">
                  <c:v>-4.6259999999999999E-3</c:v>
                </c:pt>
                <c:pt idx="31690">
                  <c:v>-4.6259999999999999E-3</c:v>
                </c:pt>
                <c:pt idx="31691">
                  <c:v>-4.6189999999999998E-3</c:v>
                </c:pt>
                <c:pt idx="31692">
                  <c:v>-4.6189999999999998E-3</c:v>
                </c:pt>
                <c:pt idx="31693">
                  <c:v>-4.6189999999999998E-3</c:v>
                </c:pt>
                <c:pt idx="31694">
                  <c:v>-4.6129999999999999E-3</c:v>
                </c:pt>
                <c:pt idx="31695">
                  <c:v>-4.6129999999999999E-3</c:v>
                </c:pt>
                <c:pt idx="31696">
                  <c:v>-4.6059999999999999E-3</c:v>
                </c:pt>
                <c:pt idx="31697">
                  <c:v>-4.6059999999999999E-3</c:v>
                </c:pt>
                <c:pt idx="31698">
                  <c:v>-4.5989999999999998E-3</c:v>
                </c:pt>
                <c:pt idx="31699">
                  <c:v>-4.5989999999999998E-3</c:v>
                </c:pt>
                <c:pt idx="31700">
                  <c:v>-4.5989999999999998E-3</c:v>
                </c:pt>
                <c:pt idx="31701">
                  <c:v>-4.5929999999999999E-3</c:v>
                </c:pt>
                <c:pt idx="31702">
                  <c:v>-4.5929999999999999E-3</c:v>
                </c:pt>
                <c:pt idx="31703">
                  <c:v>-4.5859999999999998E-3</c:v>
                </c:pt>
                <c:pt idx="31704">
                  <c:v>-4.5859999999999998E-3</c:v>
                </c:pt>
                <c:pt idx="31705">
                  <c:v>-4.5859999999999998E-3</c:v>
                </c:pt>
                <c:pt idx="31706">
                  <c:v>-4.5859999999999998E-3</c:v>
                </c:pt>
                <c:pt idx="31707">
                  <c:v>-4.5859999999999998E-3</c:v>
                </c:pt>
                <c:pt idx="31708">
                  <c:v>-4.5859999999999998E-3</c:v>
                </c:pt>
                <c:pt idx="31709">
                  <c:v>-4.5799999999999999E-3</c:v>
                </c:pt>
                <c:pt idx="31710">
                  <c:v>-4.5859999999999998E-3</c:v>
                </c:pt>
                <c:pt idx="31711">
                  <c:v>-4.5799999999999999E-3</c:v>
                </c:pt>
                <c:pt idx="31712">
                  <c:v>-4.5859999999999998E-3</c:v>
                </c:pt>
                <c:pt idx="31713">
                  <c:v>-4.5859999999999998E-3</c:v>
                </c:pt>
                <c:pt idx="31714">
                  <c:v>-4.5859999999999998E-3</c:v>
                </c:pt>
                <c:pt idx="31715">
                  <c:v>-4.5859999999999998E-3</c:v>
                </c:pt>
                <c:pt idx="31716">
                  <c:v>-4.5929999999999999E-3</c:v>
                </c:pt>
                <c:pt idx="31717">
                  <c:v>-4.5929999999999999E-3</c:v>
                </c:pt>
                <c:pt idx="31718">
                  <c:v>-4.5989999999999998E-3</c:v>
                </c:pt>
                <c:pt idx="31719">
                  <c:v>-4.5989999999999998E-3</c:v>
                </c:pt>
                <c:pt idx="31720">
                  <c:v>-4.6059999999999999E-3</c:v>
                </c:pt>
                <c:pt idx="31721">
                  <c:v>-4.6129999999999999E-3</c:v>
                </c:pt>
                <c:pt idx="31722">
                  <c:v>-4.6189999999999998E-3</c:v>
                </c:pt>
                <c:pt idx="31723">
                  <c:v>-4.6259999999999999E-3</c:v>
                </c:pt>
                <c:pt idx="31724">
                  <c:v>-4.6319999999999998E-3</c:v>
                </c:pt>
                <c:pt idx="31725">
                  <c:v>-4.6389999999999999E-3</c:v>
                </c:pt>
                <c:pt idx="31726">
                  <c:v>-4.646E-3</c:v>
                </c:pt>
                <c:pt idx="31727">
                  <c:v>-4.646E-3</c:v>
                </c:pt>
                <c:pt idx="31728">
                  <c:v>-4.6519999999999999E-3</c:v>
                </c:pt>
                <c:pt idx="31729">
                  <c:v>-4.6589999999999999E-3</c:v>
                </c:pt>
                <c:pt idx="31730">
                  <c:v>-4.6649999999999999E-3</c:v>
                </c:pt>
                <c:pt idx="31731">
                  <c:v>-4.6719999999999999E-3</c:v>
                </c:pt>
                <c:pt idx="31732">
                  <c:v>-4.679E-3</c:v>
                </c:pt>
                <c:pt idx="31733">
                  <c:v>-4.6849999999999999E-3</c:v>
                </c:pt>
                <c:pt idx="31734">
                  <c:v>-4.6849999999999999E-3</c:v>
                </c:pt>
                <c:pt idx="31735">
                  <c:v>-4.692E-3</c:v>
                </c:pt>
                <c:pt idx="31736">
                  <c:v>-4.692E-3</c:v>
                </c:pt>
                <c:pt idx="31737">
                  <c:v>-4.692E-3</c:v>
                </c:pt>
                <c:pt idx="31738">
                  <c:v>-4.692E-3</c:v>
                </c:pt>
                <c:pt idx="31739">
                  <c:v>-4.692E-3</c:v>
                </c:pt>
                <c:pt idx="31740">
                  <c:v>-4.692E-3</c:v>
                </c:pt>
                <c:pt idx="31741">
                  <c:v>-4.692E-3</c:v>
                </c:pt>
                <c:pt idx="31742">
                  <c:v>-4.6849999999999999E-3</c:v>
                </c:pt>
                <c:pt idx="31743">
                  <c:v>-4.679E-3</c:v>
                </c:pt>
                <c:pt idx="31744">
                  <c:v>-4.6719999999999999E-3</c:v>
                </c:pt>
                <c:pt idx="31745">
                  <c:v>-4.6719999999999999E-3</c:v>
                </c:pt>
                <c:pt idx="31746">
                  <c:v>-4.6649999999999999E-3</c:v>
                </c:pt>
                <c:pt idx="31747">
                  <c:v>-4.6519999999999999E-3</c:v>
                </c:pt>
                <c:pt idx="31748">
                  <c:v>-4.646E-3</c:v>
                </c:pt>
                <c:pt idx="31749">
                  <c:v>-4.6389999999999999E-3</c:v>
                </c:pt>
                <c:pt idx="31750">
                  <c:v>-4.6319999999999998E-3</c:v>
                </c:pt>
                <c:pt idx="31751">
                  <c:v>-4.6259999999999999E-3</c:v>
                </c:pt>
                <c:pt idx="31752">
                  <c:v>-4.6189999999999998E-3</c:v>
                </c:pt>
                <c:pt idx="31753">
                  <c:v>-4.6129999999999999E-3</c:v>
                </c:pt>
                <c:pt idx="31754">
                  <c:v>-4.6059999999999999E-3</c:v>
                </c:pt>
                <c:pt idx="31755">
                  <c:v>-4.5989999999999998E-3</c:v>
                </c:pt>
                <c:pt idx="31756">
                  <c:v>-4.5929999999999999E-3</c:v>
                </c:pt>
                <c:pt idx="31757">
                  <c:v>-4.5929999999999999E-3</c:v>
                </c:pt>
                <c:pt idx="31758">
                  <c:v>-4.5859999999999998E-3</c:v>
                </c:pt>
                <c:pt idx="31759">
                  <c:v>-4.5859999999999998E-3</c:v>
                </c:pt>
                <c:pt idx="31760">
                  <c:v>-4.5859999999999998E-3</c:v>
                </c:pt>
                <c:pt idx="31761">
                  <c:v>-4.5859999999999998E-3</c:v>
                </c:pt>
                <c:pt idx="31762">
                  <c:v>-4.5929999999999999E-3</c:v>
                </c:pt>
                <c:pt idx="31763">
                  <c:v>-4.5929999999999999E-3</c:v>
                </c:pt>
                <c:pt idx="31764">
                  <c:v>-4.5989999999999998E-3</c:v>
                </c:pt>
                <c:pt idx="31765">
                  <c:v>-4.6059999999999999E-3</c:v>
                </c:pt>
                <c:pt idx="31766">
                  <c:v>-4.6129999999999999E-3</c:v>
                </c:pt>
                <c:pt idx="31767">
                  <c:v>-4.6189999999999998E-3</c:v>
                </c:pt>
                <c:pt idx="31768">
                  <c:v>-4.6259999999999999E-3</c:v>
                </c:pt>
                <c:pt idx="31769">
                  <c:v>-4.6319999999999998E-3</c:v>
                </c:pt>
                <c:pt idx="31770">
                  <c:v>-4.6389999999999999E-3</c:v>
                </c:pt>
                <c:pt idx="31771">
                  <c:v>-4.646E-3</c:v>
                </c:pt>
                <c:pt idx="31772">
                  <c:v>-4.6519999999999999E-3</c:v>
                </c:pt>
                <c:pt idx="31773">
                  <c:v>-4.6589999999999999E-3</c:v>
                </c:pt>
                <c:pt idx="31774">
                  <c:v>-4.6649999999999999E-3</c:v>
                </c:pt>
                <c:pt idx="31775">
                  <c:v>-4.6719999999999999E-3</c:v>
                </c:pt>
                <c:pt idx="31776">
                  <c:v>-4.6719999999999999E-3</c:v>
                </c:pt>
                <c:pt idx="31777">
                  <c:v>-4.679E-3</c:v>
                </c:pt>
                <c:pt idx="31778">
                  <c:v>-4.679E-3</c:v>
                </c:pt>
                <c:pt idx="31779">
                  <c:v>-4.679E-3</c:v>
                </c:pt>
                <c:pt idx="31780">
                  <c:v>-4.679E-3</c:v>
                </c:pt>
                <c:pt idx="31781">
                  <c:v>-4.6719999999999999E-3</c:v>
                </c:pt>
                <c:pt idx="31782">
                  <c:v>-4.6719999999999999E-3</c:v>
                </c:pt>
                <c:pt idx="31783">
                  <c:v>-4.6649999999999999E-3</c:v>
                </c:pt>
                <c:pt idx="31784">
                  <c:v>-4.6589999999999999E-3</c:v>
                </c:pt>
                <c:pt idx="31785">
                  <c:v>-4.646E-3</c:v>
                </c:pt>
                <c:pt idx="31786">
                  <c:v>-4.6389999999999999E-3</c:v>
                </c:pt>
                <c:pt idx="31787">
                  <c:v>-4.6319999999999998E-3</c:v>
                </c:pt>
                <c:pt idx="31788">
                  <c:v>-4.6189999999999998E-3</c:v>
                </c:pt>
                <c:pt idx="31789">
                  <c:v>-4.6129999999999999E-3</c:v>
                </c:pt>
                <c:pt idx="31790">
                  <c:v>-4.5989999999999998E-3</c:v>
                </c:pt>
                <c:pt idx="31791">
                  <c:v>-4.5929999999999999E-3</c:v>
                </c:pt>
                <c:pt idx="31792">
                  <c:v>-4.5799999999999999E-3</c:v>
                </c:pt>
                <c:pt idx="31793">
                  <c:v>-4.5729999999999998E-3</c:v>
                </c:pt>
                <c:pt idx="31794">
                  <c:v>-4.5669999999999999E-3</c:v>
                </c:pt>
                <c:pt idx="31795">
                  <c:v>-4.5599999999999998E-3</c:v>
                </c:pt>
                <c:pt idx="31796">
                  <c:v>-4.5599999999999998E-3</c:v>
                </c:pt>
                <c:pt idx="31797">
                  <c:v>-4.5529999999999998E-3</c:v>
                </c:pt>
                <c:pt idx="31798">
                  <c:v>-4.5529999999999998E-3</c:v>
                </c:pt>
                <c:pt idx="31799">
                  <c:v>-4.5529999999999998E-3</c:v>
                </c:pt>
                <c:pt idx="31800">
                  <c:v>-4.5529999999999998E-3</c:v>
                </c:pt>
                <c:pt idx="31801">
                  <c:v>-4.5599999999999998E-3</c:v>
                </c:pt>
                <c:pt idx="31802">
                  <c:v>-4.5599999999999998E-3</c:v>
                </c:pt>
                <c:pt idx="31803">
                  <c:v>-4.5669999999999999E-3</c:v>
                </c:pt>
                <c:pt idx="31804">
                  <c:v>-4.5799999999999999E-3</c:v>
                </c:pt>
                <c:pt idx="31805">
                  <c:v>-4.5859999999999998E-3</c:v>
                </c:pt>
                <c:pt idx="31806">
                  <c:v>-4.5929999999999999E-3</c:v>
                </c:pt>
                <c:pt idx="31807">
                  <c:v>-4.6059999999999999E-3</c:v>
                </c:pt>
                <c:pt idx="31808">
                  <c:v>-4.6189999999999998E-3</c:v>
                </c:pt>
                <c:pt idx="31809">
                  <c:v>-4.6259999999999999E-3</c:v>
                </c:pt>
                <c:pt idx="31810">
                  <c:v>-4.6389999999999999E-3</c:v>
                </c:pt>
                <c:pt idx="31811">
                  <c:v>-4.6519999999999999E-3</c:v>
                </c:pt>
                <c:pt idx="31812">
                  <c:v>-4.6649999999999999E-3</c:v>
                </c:pt>
                <c:pt idx="31813">
                  <c:v>-4.6719999999999999E-3</c:v>
                </c:pt>
                <c:pt idx="31814">
                  <c:v>-4.679E-3</c:v>
                </c:pt>
                <c:pt idx="31815">
                  <c:v>-4.692E-3</c:v>
                </c:pt>
                <c:pt idx="31816">
                  <c:v>-4.6979999999999999E-3</c:v>
                </c:pt>
                <c:pt idx="31817">
                  <c:v>-4.6979999999999999E-3</c:v>
                </c:pt>
                <c:pt idx="31818">
                  <c:v>-4.705E-3</c:v>
                </c:pt>
                <c:pt idx="31819">
                  <c:v>-4.705E-3</c:v>
                </c:pt>
                <c:pt idx="31820">
                  <c:v>-4.705E-3</c:v>
                </c:pt>
                <c:pt idx="31821">
                  <c:v>-4.705E-3</c:v>
                </c:pt>
                <c:pt idx="31822">
                  <c:v>-4.6979999999999999E-3</c:v>
                </c:pt>
                <c:pt idx="31823">
                  <c:v>-4.692E-3</c:v>
                </c:pt>
                <c:pt idx="31824">
                  <c:v>-4.6849999999999999E-3</c:v>
                </c:pt>
                <c:pt idx="31825">
                  <c:v>-4.679E-3</c:v>
                </c:pt>
                <c:pt idx="31826">
                  <c:v>-4.6649999999999999E-3</c:v>
                </c:pt>
                <c:pt idx="31827">
                  <c:v>-4.6589999999999999E-3</c:v>
                </c:pt>
                <c:pt idx="31828">
                  <c:v>-4.646E-3</c:v>
                </c:pt>
                <c:pt idx="31829">
                  <c:v>-4.6319999999999998E-3</c:v>
                </c:pt>
                <c:pt idx="31830">
                  <c:v>-4.6189999999999998E-3</c:v>
                </c:pt>
                <c:pt idx="31831">
                  <c:v>-4.6059999999999999E-3</c:v>
                </c:pt>
                <c:pt idx="31832">
                  <c:v>-4.5989999999999998E-3</c:v>
                </c:pt>
                <c:pt idx="31833">
                  <c:v>-4.5859999999999998E-3</c:v>
                </c:pt>
                <c:pt idx="31834">
                  <c:v>-4.5729999999999998E-3</c:v>
                </c:pt>
                <c:pt idx="31835">
                  <c:v>-4.5599999999999998E-3</c:v>
                </c:pt>
                <c:pt idx="31836">
                  <c:v>-4.5529999999999998E-3</c:v>
                </c:pt>
                <c:pt idx="31837">
                  <c:v>-4.5399999999999998E-3</c:v>
                </c:pt>
                <c:pt idx="31838">
                  <c:v>-4.5339999999999998E-3</c:v>
                </c:pt>
                <c:pt idx="31839">
                  <c:v>-4.5269999999999998E-3</c:v>
                </c:pt>
                <c:pt idx="31840">
                  <c:v>-4.5269999999999998E-3</c:v>
                </c:pt>
                <c:pt idx="31841">
                  <c:v>-4.5199999999999997E-3</c:v>
                </c:pt>
                <c:pt idx="31842">
                  <c:v>-4.5199999999999997E-3</c:v>
                </c:pt>
                <c:pt idx="31843">
                  <c:v>-4.5199999999999997E-3</c:v>
                </c:pt>
                <c:pt idx="31844">
                  <c:v>-4.5199999999999997E-3</c:v>
                </c:pt>
                <c:pt idx="31845">
                  <c:v>-4.5199999999999997E-3</c:v>
                </c:pt>
                <c:pt idx="31846">
                  <c:v>-4.5269999999999998E-3</c:v>
                </c:pt>
                <c:pt idx="31847">
                  <c:v>-4.5269999999999998E-3</c:v>
                </c:pt>
                <c:pt idx="31848">
                  <c:v>-4.5339999999999998E-3</c:v>
                </c:pt>
                <c:pt idx="31849">
                  <c:v>-4.5399999999999998E-3</c:v>
                </c:pt>
                <c:pt idx="31850">
                  <c:v>-4.5469999999999998E-3</c:v>
                </c:pt>
                <c:pt idx="31851">
                  <c:v>-4.5529999999999998E-3</c:v>
                </c:pt>
                <c:pt idx="31852">
                  <c:v>-4.5599999999999998E-3</c:v>
                </c:pt>
                <c:pt idx="31853">
                  <c:v>-4.5669999999999999E-3</c:v>
                </c:pt>
                <c:pt idx="31854">
                  <c:v>-4.5729999999999998E-3</c:v>
                </c:pt>
                <c:pt idx="31855">
                  <c:v>-4.5799999999999999E-3</c:v>
                </c:pt>
                <c:pt idx="31856">
                  <c:v>-4.5859999999999998E-3</c:v>
                </c:pt>
                <c:pt idx="31857">
                  <c:v>-4.5929999999999999E-3</c:v>
                </c:pt>
                <c:pt idx="31858">
                  <c:v>-4.5989999999999998E-3</c:v>
                </c:pt>
                <c:pt idx="31859">
                  <c:v>-4.5989999999999998E-3</c:v>
                </c:pt>
                <c:pt idx="31860">
                  <c:v>-4.6059999999999999E-3</c:v>
                </c:pt>
                <c:pt idx="31861">
                  <c:v>-4.6059999999999999E-3</c:v>
                </c:pt>
                <c:pt idx="31862">
                  <c:v>-4.6129999999999999E-3</c:v>
                </c:pt>
                <c:pt idx="31863">
                  <c:v>-4.6129999999999999E-3</c:v>
                </c:pt>
                <c:pt idx="31864">
                  <c:v>-4.6129999999999999E-3</c:v>
                </c:pt>
                <c:pt idx="31865">
                  <c:v>-4.6129999999999999E-3</c:v>
                </c:pt>
                <c:pt idx="31866">
                  <c:v>-4.6129999999999999E-3</c:v>
                </c:pt>
                <c:pt idx="31867">
                  <c:v>-4.6129999999999999E-3</c:v>
                </c:pt>
                <c:pt idx="31868">
                  <c:v>-4.6129999999999999E-3</c:v>
                </c:pt>
                <c:pt idx="31869">
                  <c:v>-4.6129999999999999E-3</c:v>
                </c:pt>
                <c:pt idx="31870">
                  <c:v>-4.6129999999999999E-3</c:v>
                </c:pt>
                <c:pt idx="31871">
                  <c:v>-4.6059999999999999E-3</c:v>
                </c:pt>
                <c:pt idx="31872">
                  <c:v>-4.6059999999999999E-3</c:v>
                </c:pt>
                <c:pt idx="31873">
                  <c:v>-4.6059999999999999E-3</c:v>
                </c:pt>
                <c:pt idx="31874">
                  <c:v>-4.6059999999999999E-3</c:v>
                </c:pt>
                <c:pt idx="31875">
                  <c:v>-4.5989999999999998E-3</c:v>
                </c:pt>
                <c:pt idx="31876">
                  <c:v>-4.5989999999999998E-3</c:v>
                </c:pt>
                <c:pt idx="31877">
                  <c:v>-4.5989999999999998E-3</c:v>
                </c:pt>
                <c:pt idx="31878">
                  <c:v>-4.5989999999999998E-3</c:v>
                </c:pt>
                <c:pt idx="31879">
                  <c:v>-4.5989999999999998E-3</c:v>
                </c:pt>
                <c:pt idx="31880">
                  <c:v>-4.5989999999999998E-3</c:v>
                </c:pt>
                <c:pt idx="31881">
                  <c:v>-4.5929999999999999E-3</c:v>
                </c:pt>
                <c:pt idx="31882">
                  <c:v>-4.5929999999999999E-3</c:v>
                </c:pt>
                <c:pt idx="31883">
                  <c:v>-4.5929999999999999E-3</c:v>
                </c:pt>
                <c:pt idx="31884">
                  <c:v>-4.5929999999999999E-3</c:v>
                </c:pt>
                <c:pt idx="31885">
                  <c:v>-4.5929999999999999E-3</c:v>
                </c:pt>
                <c:pt idx="31886">
                  <c:v>-4.5929999999999999E-3</c:v>
                </c:pt>
                <c:pt idx="31887">
                  <c:v>-4.5929999999999999E-3</c:v>
                </c:pt>
                <c:pt idx="31888">
                  <c:v>-4.5929999999999999E-3</c:v>
                </c:pt>
                <c:pt idx="31889">
                  <c:v>-4.5929999999999999E-3</c:v>
                </c:pt>
                <c:pt idx="31890">
                  <c:v>-4.5929999999999999E-3</c:v>
                </c:pt>
                <c:pt idx="31891">
                  <c:v>-4.5929999999999999E-3</c:v>
                </c:pt>
                <c:pt idx="31892">
                  <c:v>-4.5929999999999999E-3</c:v>
                </c:pt>
                <c:pt idx="31893">
                  <c:v>-4.5859999999999998E-3</c:v>
                </c:pt>
                <c:pt idx="31894">
                  <c:v>-4.5859999999999998E-3</c:v>
                </c:pt>
                <c:pt idx="31895">
                  <c:v>-4.5859999999999998E-3</c:v>
                </c:pt>
                <c:pt idx="31896">
                  <c:v>-4.5859999999999998E-3</c:v>
                </c:pt>
                <c:pt idx="31897">
                  <c:v>-4.5799999999999999E-3</c:v>
                </c:pt>
                <c:pt idx="31898">
                  <c:v>-4.5799999999999999E-3</c:v>
                </c:pt>
                <c:pt idx="31899">
                  <c:v>-4.5729999999999998E-3</c:v>
                </c:pt>
                <c:pt idx="31900">
                  <c:v>-4.5729999999999998E-3</c:v>
                </c:pt>
                <c:pt idx="31901">
                  <c:v>-4.5669999999999999E-3</c:v>
                </c:pt>
                <c:pt idx="31902">
                  <c:v>-4.5669999999999999E-3</c:v>
                </c:pt>
                <c:pt idx="31903">
                  <c:v>-4.5599999999999998E-3</c:v>
                </c:pt>
                <c:pt idx="31904">
                  <c:v>-4.5529999999999998E-3</c:v>
                </c:pt>
                <c:pt idx="31905">
                  <c:v>-4.5529999999999998E-3</c:v>
                </c:pt>
                <c:pt idx="31906">
                  <c:v>-4.5469999999999998E-3</c:v>
                </c:pt>
                <c:pt idx="31907">
                  <c:v>-4.5469999999999998E-3</c:v>
                </c:pt>
                <c:pt idx="31908">
                  <c:v>-4.5399999999999998E-3</c:v>
                </c:pt>
                <c:pt idx="31909">
                  <c:v>-4.5339999999999998E-3</c:v>
                </c:pt>
                <c:pt idx="31910">
                  <c:v>-4.5339999999999998E-3</c:v>
                </c:pt>
                <c:pt idx="31911">
                  <c:v>-4.5269999999999998E-3</c:v>
                </c:pt>
                <c:pt idx="31912">
                  <c:v>-4.5269999999999998E-3</c:v>
                </c:pt>
                <c:pt idx="31913">
                  <c:v>-4.5269999999999998E-3</c:v>
                </c:pt>
                <c:pt idx="31914">
                  <c:v>-4.5199999999999997E-3</c:v>
                </c:pt>
                <c:pt idx="31915">
                  <c:v>-4.5199999999999997E-3</c:v>
                </c:pt>
                <c:pt idx="31916">
                  <c:v>-4.5199999999999997E-3</c:v>
                </c:pt>
                <c:pt idx="31917">
                  <c:v>-4.5199999999999997E-3</c:v>
                </c:pt>
                <c:pt idx="31918">
                  <c:v>-4.5139999999999998E-3</c:v>
                </c:pt>
                <c:pt idx="31919">
                  <c:v>-4.5139999999999998E-3</c:v>
                </c:pt>
                <c:pt idx="31920">
                  <c:v>-4.5139999999999998E-3</c:v>
                </c:pt>
                <c:pt idx="31921">
                  <c:v>-4.5139999999999998E-3</c:v>
                </c:pt>
                <c:pt idx="31922">
                  <c:v>-4.5139999999999998E-3</c:v>
                </c:pt>
                <c:pt idx="31923">
                  <c:v>-4.5139999999999998E-3</c:v>
                </c:pt>
                <c:pt idx="31924">
                  <c:v>-4.5139999999999998E-3</c:v>
                </c:pt>
                <c:pt idx="31925">
                  <c:v>-4.5139999999999998E-3</c:v>
                </c:pt>
                <c:pt idx="31926">
                  <c:v>-4.5139999999999998E-3</c:v>
                </c:pt>
                <c:pt idx="31927">
                  <c:v>-4.5139999999999998E-3</c:v>
                </c:pt>
                <c:pt idx="31928">
                  <c:v>-4.5139999999999998E-3</c:v>
                </c:pt>
                <c:pt idx="31929">
                  <c:v>-4.5139999999999998E-3</c:v>
                </c:pt>
                <c:pt idx="31930">
                  <c:v>-4.5139999999999998E-3</c:v>
                </c:pt>
                <c:pt idx="31931">
                  <c:v>-4.5139999999999998E-3</c:v>
                </c:pt>
                <c:pt idx="31932">
                  <c:v>-4.5199999999999997E-3</c:v>
                </c:pt>
                <c:pt idx="31933">
                  <c:v>-4.5199999999999997E-3</c:v>
                </c:pt>
                <c:pt idx="31934">
                  <c:v>-4.5199999999999997E-3</c:v>
                </c:pt>
                <c:pt idx="31935">
                  <c:v>-4.5199999999999997E-3</c:v>
                </c:pt>
                <c:pt idx="31936">
                  <c:v>-4.5199999999999997E-3</c:v>
                </c:pt>
                <c:pt idx="31937">
                  <c:v>-4.5269999999999998E-3</c:v>
                </c:pt>
                <c:pt idx="31938">
                  <c:v>-4.5269999999999998E-3</c:v>
                </c:pt>
                <c:pt idx="31939">
                  <c:v>-4.5269999999999998E-3</c:v>
                </c:pt>
                <c:pt idx="31940">
                  <c:v>-4.5339999999999998E-3</c:v>
                </c:pt>
                <c:pt idx="31941">
                  <c:v>-4.5339999999999998E-3</c:v>
                </c:pt>
                <c:pt idx="31942">
                  <c:v>-4.5339999999999998E-3</c:v>
                </c:pt>
                <c:pt idx="31943">
                  <c:v>-4.5339999999999998E-3</c:v>
                </c:pt>
                <c:pt idx="31944">
                  <c:v>-4.5399999999999998E-3</c:v>
                </c:pt>
                <c:pt idx="31945">
                  <c:v>-4.5399999999999998E-3</c:v>
                </c:pt>
                <c:pt idx="31946">
                  <c:v>-4.5399999999999998E-3</c:v>
                </c:pt>
                <c:pt idx="31947">
                  <c:v>-4.5469999999999998E-3</c:v>
                </c:pt>
                <c:pt idx="31948">
                  <c:v>-4.5469999999999998E-3</c:v>
                </c:pt>
                <c:pt idx="31949">
                  <c:v>-4.5469999999999998E-3</c:v>
                </c:pt>
                <c:pt idx="31950">
                  <c:v>-4.5469999999999998E-3</c:v>
                </c:pt>
                <c:pt idx="31951">
                  <c:v>-4.5529999999999998E-3</c:v>
                </c:pt>
                <c:pt idx="31952">
                  <c:v>-4.5529999999999998E-3</c:v>
                </c:pt>
                <c:pt idx="31953">
                  <c:v>-4.5529999999999998E-3</c:v>
                </c:pt>
                <c:pt idx="31954">
                  <c:v>-4.5529999999999998E-3</c:v>
                </c:pt>
                <c:pt idx="31955">
                  <c:v>-4.5529999999999998E-3</c:v>
                </c:pt>
                <c:pt idx="31956">
                  <c:v>-4.5529999999999998E-3</c:v>
                </c:pt>
                <c:pt idx="31957">
                  <c:v>-4.5529999999999998E-3</c:v>
                </c:pt>
                <c:pt idx="31958">
                  <c:v>-4.5529999999999998E-3</c:v>
                </c:pt>
                <c:pt idx="31959">
                  <c:v>-4.5469999999999998E-3</c:v>
                </c:pt>
                <c:pt idx="31960">
                  <c:v>-4.5469999999999998E-3</c:v>
                </c:pt>
                <c:pt idx="31961">
                  <c:v>-4.5469999999999998E-3</c:v>
                </c:pt>
                <c:pt idx="31962">
                  <c:v>-4.5399999999999998E-3</c:v>
                </c:pt>
                <c:pt idx="31963">
                  <c:v>-4.5399999999999998E-3</c:v>
                </c:pt>
                <c:pt idx="31964">
                  <c:v>-4.5339999999999998E-3</c:v>
                </c:pt>
                <c:pt idx="31965">
                  <c:v>-4.5339999999999998E-3</c:v>
                </c:pt>
                <c:pt idx="31966">
                  <c:v>-4.5269999999999998E-3</c:v>
                </c:pt>
                <c:pt idx="31967">
                  <c:v>-4.5269999999999998E-3</c:v>
                </c:pt>
                <c:pt idx="31968">
                  <c:v>-4.5199999999999997E-3</c:v>
                </c:pt>
                <c:pt idx="31969">
                  <c:v>-4.5139999999999998E-3</c:v>
                </c:pt>
                <c:pt idx="31970">
                  <c:v>-4.5139999999999998E-3</c:v>
                </c:pt>
                <c:pt idx="31971">
                  <c:v>-4.5069999999999997E-3</c:v>
                </c:pt>
                <c:pt idx="31972">
                  <c:v>-4.5069999999999997E-3</c:v>
                </c:pt>
                <c:pt idx="31973">
                  <c:v>-4.5009999999999998E-3</c:v>
                </c:pt>
                <c:pt idx="31974">
                  <c:v>-4.5009999999999998E-3</c:v>
                </c:pt>
                <c:pt idx="31975">
                  <c:v>-4.5009999999999998E-3</c:v>
                </c:pt>
                <c:pt idx="31976">
                  <c:v>-4.5009999999999998E-3</c:v>
                </c:pt>
                <c:pt idx="31977">
                  <c:v>-4.4939999999999997E-3</c:v>
                </c:pt>
                <c:pt idx="31978">
                  <c:v>-4.4939999999999997E-3</c:v>
                </c:pt>
                <c:pt idx="31979">
                  <c:v>-4.4939999999999997E-3</c:v>
                </c:pt>
                <c:pt idx="31980">
                  <c:v>-4.4939999999999997E-3</c:v>
                </c:pt>
                <c:pt idx="31981">
                  <c:v>-4.4939999999999997E-3</c:v>
                </c:pt>
                <c:pt idx="31982">
                  <c:v>-4.5009999999999998E-3</c:v>
                </c:pt>
                <c:pt idx="31983">
                  <c:v>-4.5009999999999998E-3</c:v>
                </c:pt>
                <c:pt idx="31984">
                  <c:v>-4.5069999999999997E-3</c:v>
                </c:pt>
                <c:pt idx="31985">
                  <c:v>-4.5069999999999997E-3</c:v>
                </c:pt>
                <c:pt idx="31986">
                  <c:v>-4.5139999999999998E-3</c:v>
                </c:pt>
                <c:pt idx="31987">
                  <c:v>-4.5199999999999997E-3</c:v>
                </c:pt>
                <c:pt idx="31988">
                  <c:v>-4.5269999999999998E-3</c:v>
                </c:pt>
                <c:pt idx="31989">
                  <c:v>-4.5339999999999998E-3</c:v>
                </c:pt>
                <c:pt idx="31990">
                  <c:v>-4.5399999999999998E-3</c:v>
                </c:pt>
                <c:pt idx="31991">
                  <c:v>-4.5469999999999998E-3</c:v>
                </c:pt>
                <c:pt idx="31992">
                  <c:v>-4.5599999999999998E-3</c:v>
                </c:pt>
                <c:pt idx="31993">
                  <c:v>-4.5669999999999999E-3</c:v>
                </c:pt>
                <c:pt idx="31994">
                  <c:v>-4.5729999999999998E-3</c:v>
                </c:pt>
                <c:pt idx="31995">
                  <c:v>-4.5799999999999999E-3</c:v>
                </c:pt>
                <c:pt idx="31996">
                  <c:v>-4.5929999999999999E-3</c:v>
                </c:pt>
                <c:pt idx="31997">
                  <c:v>-4.5989999999999998E-3</c:v>
                </c:pt>
                <c:pt idx="31998">
                  <c:v>-4.6059999999999999E-3</c:v>
                </c:pt>
                <c:pt idx="31999">
                  <c:v>-4.6129999999999999E-3</c:v>
                </c:pt>
                <c:pt idx="32000">
                  <c:v>-4.6189999999999998E-3</c:v>
                </c:pt>
                <c:pt idx="32001">
                  <c:v>-4.6259999999999999E-3</c:v>
                </c:pt>
                <c:pt idx="32002">
                  <c:v>-4.6319999999999998E-3</c:v>
                </c:pt>
                <c:pt idx="32003">
                  <c:v>-4.6389999999999999E-3</c:v>
                </c:pt>
                <c:pt idx="32004">
                  <c:v>-4.6389999999999999E-3</c:v>
                </c:pt>
                <c:pt idx="32005">
                  <c:v>-4.646E-3</c:v>
                </c:pt>
                <c:pt idx="32006">
                  <c:v>-4.646E-3</c:v>
                </c:pt>
                <c:pt idx="32007">
                  <c:v>-4.646E-3</c:v>
                </c:pt>
                <c:pt idx="32008">
                  <c:v>-4.646E-3</c:v>
                </c:pt>
                <c:pt idx="32009">
                  <c:v>-4.646E-3</c:v>
                </c:pt>
                <c:pt idx="32010">
                  <c:v>-4.646E-3</c:v>
                </c:pt>
                <c:pt idx="32011">
                  <c:v>-4.6389999999999999E-3</c:v>
                </c:pt>
                <c:pt idx="32012">
                  <c:v>-4.6389999999999999E-3</c:v>
                </c:pt>
                <c:pt idx="32013">
                  <c:v>-4.6319999999999998E-3</c:v>
                </c:pt>
                <c:pt idx="32014">
                  <c:v>-4.6259999999999999E-3</c:v>
                </c:pt>
                <c:pt idx="32015">
                  <c:v>-4.6189999999999998E-3</c:v>
                </c:pt>
                <c:pt idx="32016">
                  <c:v>-4.6129999999999999E-3</c:v>
                </c:pt>
              </c:numCache>
            </c:numRef>
          </c:yVal>
          <c:smooth val="1"/>
        </c:ser>
        <c:dLbls>
          <c:showLegendKey val="0"/>
          <c:showVal val="0"/>
          <c:showCatName val="0"/>
          <c:showSerName val="0"/>
          <c:showPercent val="0"/>
          <c:showBubbleSize val="0"/>
        </c:dLbls>
        <c:axId val="323444992"/>
        <c:axId val="323445552"/>
      </c:scatterChart>
      <c:valAx>
        <c:axId val="323444992"/>
        <c:scaling>
          <c:orientation val="minMax"/>
        </c:scaling>
        <c:delete val="0"/>
        <c:axPos val="b"/>
        <c:minorGridlines/>
        <c:numFmt formatCode="0.0E+00" sourceLinked="0"/>
        <c:majorTickMark val="out"/>
        <c:minorTickMark val="none"/>
        <c:tickLblPos val="nextTo"/>
        <c:crossAx val="323445552"/>
        <c:crosses val="autoZero"/>
        <c:crossBetween val="midCat"/>
      </c:valAx>
      <c:valAx>
        <c:axId val="323445552"/>
        <c:scaling>
          <c:orientation val="minMax"/>
        </c:scaling>
        <c:delete val="0"/>
        <c:axPos val="l"/>
        <c:majorGridlines/>
        <c:numFmt formatCode="#,##0.00" sourceLinked="0"/>
        <c:majorTickMark val="out"/>
        <c:minorTickMark val="none"/>
        <c:tickLblPos val="nextTo"/>
        <c:crossAx val="323444992"/>
        <c:crosses val="autoZero"/>
        <c:crossBetween val="midCat"/>
      </c:valAx>
    </c:plotArea>
    <c:legend>
      <c:legendPos val="r"/>
      <c:overlay val="0"/>
    </c:legend>
    <c:plotVisOnly val="1"/>
    <c:dispBlanksAs val="gap"/>
    <c:showDLblsOverMax val="0"/>
  </c:chart>
  <c:externalData r:id="rId1">
    <c:autoUpdate val="0"/>
  </c:externalData>
  <c:userShapes r:id="rId2"/>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tx>
            <c:strRef>
              <c:f>'noAmp-2-980nm'!$D$1</c:f>
              <c:strCache>
                <c:ptCount val="1"/>
                <c:pt idx="0">
                  <c:v>Anode-980</c:v>
                </c:pt>
              </c:strCache>
            </c:strRef>
          </c:tx>
          <c:spPr>
            <a:ln>
              <a:solidFill>
                <a:srgbClr val="C00000"/>
              </a:solidFill>
            </a:ln>
          </c:spPr>
          <c:marker>
            <c:symbol val="none"/>
          </c:marker>
          <c:xVal>
            <c:numRef>
              <c:f>'noAmp-2-980nm'!$A$2:$A$32018</c:f>
              <c:numCache>
                <c:formatCode>0.00E+00</c:formatCode>
                <c:ptCount val="32017"/>
                <c:pt idx="0">
                  <c:v>-3.6672699999999997E-8</c:v>
                </c:pt>
                <c:pt idx="1">
                  <c:v>-3.6666499999999999E-8</c:v>
                </c:pt>
                <c:pt idx="2">
                  <c:v>-3.6660200000000003E-8</c:v>
                </c:pt>
                <c:pt idx="3">
                  <c:v>-3.6653999999999999E-8</c:v>
                </c:pt>
                <c:pt idx="4">
                  <c:v>-3.6647700000000002E-8</c:v>
                </c:pt>
                <c:pt idx="5">
                  <c:v>-3.6641499999999998E-8</c:v>
                </c:pt>
                <c:pt idx="6">
                  <c:v>-3.6635200000000001E-8</c:v>
                </c:pt>
                <c:pt idx="7">
                  <c:v>-3.6629000000000003E-8</c:v>
                </c:pt>
                <c:pt idx="8">
                  <c:v>-3.66227E-8</c:v>
                </c:pt>
                <c:pt idx="9">
                  <c:v>-3.6616500000000002E-8</c:v>
                </c:pt>
                <c:pt idx="10">
                  <c:v>-3.6610199999999999E-8</c:v>
                </c:pt>
                <c:pt idx="11">
                  <c:v>-3.6604000000000001E-8</c:v>
                </c:pt>
                <c:pt idx="12">
                  <c:v>-3.6597699999999998E-8</c:v>
                </c:pt>
                <c:pt idx="13">
                  <c:v>-3.65915E-8</c:v>
                </c:pt>
                <c:pt idx="14">
                  <c:v>-3.6585199999999997E-8</c:v>
                </c:pt>
                <c:pt idx="15">
                  <c:v>-3.6579E-8</c:v>
                </c:pt>
                <c:pt idx="16">
                  <c:v>-3.6572700000000003E-8</c:v>
                </c:pt>
                <c:pt idx="17">
                  <c:v>-3.6566499999999999E-8</c:v>
                </c:pt>
                <c:pt idx="18">
                  <c:v>-3.6560200000000002E-8</c:v>
                </c:pt>
                <c:pt idx="19">
                  <c:v>-3.6553999999999998E-8</c:v>
                </c:pt>
                <c:pt idx="20">
                  <c:v>-3.6547700000000001E-8</c:v>
                </c:pt>
                <c:pt idx="21">
                  <c:v>-3.6541499999999997E-8</c:v>
                </c:pt>
                <c:pt idx="22">
                  <c:v>-3.65352E-8</c:v>
                </c:pt>
                <c:pt idx="23">
                  <c:v>-3.6529000000000002E-8</c:v>
                </c:pt>
                <c:pt idx="24">
                  <c:v>-3.6522699999999999E-8</c:v>
                </c:pt>
                <c:pt idx="25">
                  <c:v>-3.6516500000000001E-8</c:v>
                </c:pt>
                <c:pt idx="26">
                  <c:v>-3.6510199999999998E-8</c:v>
                </c:pt>
                <c:pt idx="27">
                  <c:v>-3.6504000000000001E-8</c:v>
                </c:pt>
                <c:pt idx="28">
                  <c:v>-3.6497699999999997E-8</c:v>
                </c:pt>
                <c:pt idx="29">
                  <c:v>-3.64915E-8</c:v>
                </c:pt>
                <c:pt idx="30">
                  <c:v>-3.6485200000000003E-8</c:v>
                </c:pt>
                <c:pt idx="31">
                  <c:v>-3.6478999999999999E-8</c:v>
                </c:pt>
                <c:pt idx="32">
                  <c:v>-3.6472700000000002E-8</c:v>
                </c:pt>
                <c:pt idx="33">
                  <c:v>-3.6466499999999998E-8</c:v>
                </c:pt>
                <c:pt idx="34">
                  <c:v>-3.6460200000000001E-8</c:v>
                </c:pt>
                <c:pt idx="35">
                  <c:v>-3.6453999999999997E-8</c:v>
                </c:pt>
                <c:pt idx="36">
                  <c:v>-3.64477E-8</c:v>
                </c:pt>
                <c:pt idx="37">
                  <c:v>-3.6441500000000002E-8</c:v>
                </c:pt>
                <c:pt idx="38">
                  <c:v>-3.6435199999999999E-8</c:v>
                </c:pt>
                <c:pt idx="39">
                  <c:v>-3.6429000000000001E-8</c:v>
                </c:pt>
                <c:pt idx="40">
                  <c:v>-3.6422699999999998E-8</c:v>
                </c:pt>
                <c:pt idx="41">
                  <c:v>-3.6416500000000001E-8</c:v>
                </c:pt>
                <c:pt idx="42">
                  <c:v>-3.6410199999999997E-8</c:v>
                </c:pt>
                <c:pt idx="43">
                  <c:v>-3.6404E-8</c:v>
                </c:pt>
                <c:pt idx="44">
                  <c:v>-3.6397700000000003E-8</c:v>
                </c:pt>
                <c:pt idx="45">
                  <c:v>-3.6391499999999999E-8</c:v>
                </c:pt>
                <c:pt idx="46">
                  <c:v>-3.6385200000000002E-8</c:v>
                </c:pt>
                <c:pt idx="47">
                  <c:v>-3.6378999999999998E-8</c:v>
                </c:pt>
                <c:pt idx="48">
                  <c:v>-3.6372700000000001E-8</c:v>
                </c:pt>
                <c:pt idx="49">
                  <c:v>-3.6366499999999997E-8</c:v>
                </c:pt>
                <c:pt idx="50">
                  <c:v>-3.63602E-8</c:v>
                </c:pt>
                <c:pt idx="51">
                  <c:v>-3.6354000000000002E-8</c:v>
                </c:pt>
                <c:pt idx="52">
                  <c:v>-3.6347699999999999E-8</c:v>
                </c:pt>
                <c:pt idx="53">
                  <c:v>-3.6341500000000002E-8</c:v>
                </c:pt>
                <c:pt idx="54">
                  <c:v>-3.6335199999999998E-8</c:v>
                </c:pt>
                <c:pt idx="55">
                  <c:v>-3.6329000000000001E-8</c:v>
                </c:pt>
                <c:pt idx="56">
                  <c:v>-3.6322699999999997E-8</c:v>
                </c:pt>
                <c:pt idx="57">
                  <c:v>-3.63165E-8</c:v>
                </c:pt>
                <c:pt idx="58">
                  <c:v>-3.6310200000000003E-8</c:v>
                </c:pt>
                <c:pt idx="59">
                  <c:v>-3.6303999999999999E-8</c:v>
                </c:pt>
                <c:pt idx="60">
                  <c:v>-3.6297700000000002E-8</c:v>
                </c:pt>
                <c:pt idx="61">
                  <c:v>-3.6291499999999998E-8</c:v>
                </c:pt>
                <c:pt idx="62">
                  <c:v>-3.6285200000000001E-8</c:v>
                </c:pt>
                <c:pt idx="63">
                  <c:v>-3.6278999999999997E-8</c:v>
                </c:pt>
                <c:pt idx="64">
                  <c:v>-3.62727E-8</c:v>
                </c:pt>
                <c:pt idx="65">
                  <c:v>-3.6266500000000003E-8</c:v>
                </c:pt>
                <c:pt idx="66">
                  <c:v>-3.6260199999999999E-8</c:v>
                </c:pt>
                <c:pt idx="67">
                  <c:v>-3.6254000000000002E-8</c:v>
                </c:pt>
                <c:pt idx="68">
                  <c:v>-3.6247699999999998E-8</c:v>
                </c:pt>
                <c:pt idx="69">
                  <c:v>-3.6241500000000001E-8</c:v>
                </c:pt>
                <c:pt idx="70">
                  <c:v>-3.6235199999999997E-8</c:v>
                </c:pt>
                <c:pt idx="71">
                  <c:v>-3.6229E-8</c:v>
                </c:pt>
                <c:pt idx="72">
                  <c:v>-3.6222700000000003E-8</c:v>
                </c:pt>
                <c:pt idx="73">
                  <c:v>-3.6216499999999999E-8</c:v>
                </c:pt>
                <c:pt idx="74">
                  <c:v>-3.6210200000000002E-8</c:v>
                </c:pt>
                <c:pt idx="75">
                  <c:v>-3.6203999999999998E-8</c:v>
                </c:pt>
                <c:pt idx="76">
                  <c:v>-3.6197700000000001E-8</c:v>
                </c:pt>
                <c:pt idx="77">
                  <c:v>-3.6191499999999997E-8</c:v>
                </c:pt>
                <c:pt idx="78">
                  <c:v>-3.61852E-8</c:v>
                </c:pt>
                <c:pt idx="79">
                  <c:v>-3.6179000000000003E-8</c:v>
                </c:pt>
                <c:pt idx="80">
                  <c:v>-3.6172699999999999E-8</c:v>
                </c:pt>
                <c:pt idx="81">
                  <c:v>-3.6166500000000002E-8</c:v>
                </c:pt>
                <c:pt idx="82">
                  <c:v>-3.6160199999999998E-8</c:v>
                </c:pt>
                <c:pt idx="83">
                  <c:v>-3.6154000000000001E-8</c:v>
                </c:pt>
                <c:pt idx="84">
                  <c:v>-3.6147699999999998E-8</c:v>
                </c:pt>
                <c:pt idx="85">
                  <c:v>-3.61415E-8</c:v>
                </c:pt>
                <c:pt idx="86">
                  <c:v>-3.6135200000000003E-8</c:v>
                </c:pt>
                <c:pt idx="87">
                  <c:v>-3.6128999999999999E-8</c:v>
                </c:pt>
                <c:pt idx="88">
                  <c:v>-3.6122700000000002E-8</c:v>
                </c:pt>
                <c:pt idx="89">
                  <c:v>-3.6116499999999998E-8</c:v>
                </c:pt>
                <c:pt idx="90">
                  <c:v>-3.6110200000000001E-8</c:v>
                </c:pt>
                <c:pt idx="91">
                  <c:v>-3.6103999999999997E-8</c:v>
                </c:pt>
                <c:pt idx="92">
                  <c:v>-3.60977E-8</c:v>
                </c:pt>
                <c:pt idx="93">
                  <c:v>-3.6091500000000003E-8</c:v>
                </c:pt>
                <c:pt idx="94">
                  <c:v>-3.6085199999999999E-8</c:v>
                </c:pt>
                <c:pt idx="95">
                  <c:v>-3.6079000000000002E-8</c:v>
                </c:pt>
                <c:pt idx="96">
                  <c:v>-3.6072699999999998E-8</c:v>
                </c:pt>
                <c:pt idx="97">
                  <c:v>-3.6066500000000001E-8</c:v>
                </c:pt>
                <c:pt idx="98">
                  <c:v>-3.6060199999999998E-8</c:v>
                </c:pt>
                <c:pt idx="99">
                  <c:v>-3.6054E-8</c:v>
                </c:pt>
                <c:pt idx="100">
                  <c:v>-3.6047700000000003E-8</c:v>
                </c:pt>
                <c:pt idx="101">
                  <c:v>-3.6041499999999999E-8</c:v>
                </c:pt>
                <c:pt idx="102">
                  <c:v>-3.6035200000000002E-8</c:v>
                </c:pt>
                <c:pt idx="103">
                  <c:v>-3.6028999999999998E-8</c:v>
                </c:pt>
                <c:pt idx="104">
                  <c:v>-3.6022700000000001E-8</c:v>
                </c:pt>
                <c:pt idx="105">
                  <c:v>-3.6016499999999997E-8</c:v>
                </c:pt>
                <c:pt idx="106">
                  <c:v>-3.60102E-8</c:v>
                </c:pt>
                <c:pt idx="107">
                  <c:v>-3.6004000000000003E-8</c:v>
                </c:pt>
                <c:pt idx="108">
                  <c:v>-3.5997699999999999E-8</c:v>
                </c:pt>
                <c:pt idx="109">
                  <c:v>-3.5991500000000002E-8</c:v>
                </c:pt>
                <c:pt idx="110">
                  <c:v>-3.5985199999999999E-8</c:v>
                </c:pt>
                <c:pt idx="111">
                  <c:v>-3.5979000000000001E-8</c:v>
                </c:pt>
                <c:pt idx="112">
                  <c:v>-3.5972699999999998E-8</c:v>
                </c:pt>
                <c:pt idx="113">
                  <c:v>-3.59665E-8</c:v>
                </c:pt>
                <c:pt idx="114">
                  <c:v>-3.5960200000000003E-8</c:v>
                </c:pt>
                <c:pt idx="115">
                  <c:v>-3.5953999999999999E-8</c:v>
                </c:pt>
                <c:pt idx="116">
                  <c:v>-3.5947700000000002E-8</c:v>
                </c:pt>
                <c:pt idx="117">
                  <c:v>-3.5941499999999998E-8</c:v>
                </c:pt>
                <c:pt idx="118">
                  <c:v>-3.5935200000000001E-8</c:v>
                </c:pt>
                <c:pt idx="119">
                  <c:v>-3.5928999999999997E-8</c:v>
                </c:pt>
                <c:pt idx="120">
                  <c:v>-3.59227E-8</c:v>
                </c:pt>
                <c:pt idx="121">
                  <c:v>-3.5916500000000003E-8</c:v>
                </c:pt>
                <c:pt idx="122">
                  <c:v>-3.59102E-8</c:v>
                </c:pt>
                <c:pt idx="123">
                  <c:v>-3.5904000000000002E-8</c:v>
                </c:pt>
                <c:pt idx="124">
                  <c:v>-3.5897699999999999E-8</c:v>
                </c:pt>
                <c:pt idx="125">
                  <c:v>-3.5891500000000001E-8</c:v>
                </c:pt>
                <c:pt idx="126">
                  <c:v>-3.5885199999999998E-8</c:v>
                </c:pt>
                <c:pt idx="127">
                  <c:v>-3.5879E-8</c:v>
                </c:pt>
                <c:pt idx="128">
                  <c:v>-3.5872699999999997E-8</c:v>
                </c:pt>
                <c:pt idx="129">
                  <c:v>-3.5866499999999999E-8</c:v>
                </c:pt>
                <c:pt idx="130">
                  <c:v>-3.5860200000000002E-8</c:v>
                </c:pt>
                <c:pt idx="131">
                  <c:v>-3.5853999999999998E-8</c:v>
                </c:pt>
                <c:pt idx="132">
                  <c:v>-3.5847700000000001E-8</c:v>
                </c:pt>
                <c:pt idx="133">
                  <c:v>-3.5841499999999997E-8</c:v>
                </c:pt>
                <c:pt idx="134">
                  <c:v>-3.58352E-8</c:v>
                </c:pt>
                <c:pt idx="135">
                  <c:v>-3.5829000000000003E-8</c:v>
                </c:pt>
                <c:pt idx="136">
                  <c:v>-3.58227E-8</c:v>
                </c:pt>
                <c:pt idx="137">
                  <c:v>-3.5816500000000002E-8</c:v>
                </c:pt>
                <c:pt idx="138">
                  <c:v>-3.5810199999999999E-8</c:v>
                </c:pt>
                <c:pt idx="139">
                  <c:v>-3.5804000000000001E-8</c:v>
                </c:pt>
                <c:pt idx="140">
                  <c:v>-3.5797699999999998E-8</c:v>
                </c:pt>
                <c:pt idx="141">
                  <c:v>-3.57915E-8</c:v>
                </c:pt>
                <c:pt idx="142">
                  <c:v>-3.5785199999999997E-8</c:v>
                </c:pt>
                <c:pt idx="143">
                  <c:v>-3.5778999999999999E-8</c:v>
                </c:pt>
                <c:pt idx="144">
                  <c:v>-3.5772700000000002E-8</c:v>
                </c:pt>
                <c:pt idx="145">
                  <c:v>-3.5766499999999998E-8</c:v>
                </c:pt>
                <c:pt idx="146">
                  <c:v>-3.5760200000000001E-8</c:v>
                </c:pt>
                <c:pt idx="147">
                  <c:v>-3.5753999999999997E-8</c:v>
                </c:pt>
                <c:pt idx="148">
                  <c:v>-3.5747700000000001E-8</c:v>
                </c:pt>
                <c:pt idx="149">
                  <c:v>-3.5741500000000003E-8</c:v>
                </c:pt>
                <c:pt idx="150">
                  <c:v>-3.57352E-8</c:v>
                </c:pt>
                <c:pt idx="151">
                  <c:v>-3.5729000000000002E-8</c:v>
                </c:pt>
                <c:pt idx="152">
                  <c:v>-3.5722699999999999E-8</c:v>
                </c:pt>
                <c:pt idx="153">
                  <c:v>-3.5716500000000001E-8</c:v>
                </c:pt>
                <c:pt idx="154">
                  <c:v>-3.5710199999999998E-8</c:v>
                </c:pt>
                <c:pt idx="155">
                  <c:v>-3.5704E-8</c:v>
                </c:pt>
                <c:pt idx="156">
                  <c:v>-3.5697699999999997E-8</c:v>
                </c:pt>
                <c:pt idx="157">
                  <c:v>-3.5691499999999999E-8</c:v>
                </c:pt>
                <c:pt idx="158">
                  <c:v>-3.5685200000000002E-8</c:v>
                </c:pt>
                <c:pt idx="159">
                  <c:v>-3.5678999999999998E-8</c:v>
                </c:pt>
                <c:pt idx="160">
                  <c:v>-3.5672700000000002E-8</c:v>
                </c:pt>
                <c:pt idx="161">
                  <c:v>-3.5666499999999997E-8</c:v>
                </c:pt>
                <c:pt idx="162">
                  <c:v>-3.5660200000000001E-8</c:v>
                </c:pt>
                <c:pt idx="163">
                  <c:v>-3.5654000000000003E-8</c:v>
                </c:pt>
                <c:pt idx="164">
                  <c:v>-3.56477E-8</c:v>
                </c:pt>
                <c:pt idx="165">
                  <c:v>-3.5641500000000002E-8</c:v>
                </c:pt>
                <c:pt idx="166">
                  <c:v>-3.5635199999999999E-8</c:v>
                </c:pt>
                <c:pt idx="167">
                  <c:v>-3.5629000000000001E-8</c:v>
                </c:pt>
                <c:pt idx="168">
                  <c:v>-3.5622699999999998E-8</c:v>
                </c:pt>
                <c:pt idx="169">
                  <c:v>-3.56165E-8</c:v>
                </c:pt>
                <c:pt idx="170">
                  <c:v>-3.5610199999999997E-8</c:v>
                </c:pt>
                <c:pt idx="171">
                  <c:v>-3.5603999999999999E-8</c:v>
                </c:pt>
                <c:pt idx="172">
                  <c:v>-3.5597700000000003E-8</c:v>
                </c:pt>
                <c:pt idx="173">
                  <c:v>-3.5591499999999998E-8</c:v>
                </c:pt>
                <c:pt idx="174">
                  <c:v>-3.5585200000000002E-8</c:v>
                </c:pt>
                <c:pt idx="175">
                  <c:v>-3.5578999999999997E-8</c:v>
                </c:pt>
                <c:pt idx="176">
                  <c:v>-3.5572700000000001E-8</c:v>
                </c:pt>
                <c:pt idx="177">
                  <c:v>-3.5566500000000003E-8</c:v>
                </c:pt>
                <c:pt idx="178">
                  <c:v>-3.55602E-8</c:v>
                </c:pt>
                <c:pt idx="179">
                  <c:v>-3.5554000000000002E-8</c:v>
                </c:pt>
                <c:pt idx="180">
                  <c:v>-3.5547699999999999E-8</c:v>
                </c:pt>
                <c:pt idx="181">
                  <c:v>-3.5541500000000001E-8</c:v>
                </c:pt>
                <c:pt idx="182">
                  <c:v>-3.5535199999999998E-8</c:v>
                </c:pt>
                <c:pt idx="183">
                  <c:v>-3.5529E-8</c:v>
                </c:pt>
                <c:pt idx="184">
                  <c:v>-3.5522699999999997E-8</c:v>
                </c:pt>
                <c:pt idx="185">
                  <c:v>-3.5516499999999999E-8</c:v>
                </c:pt>
                <c:pt idx="186">
                  <c:v>-3.5510200000000003E-8</c:v>
                </c:pt>
                <c:pt idx="187">
                  <c:v>-3.5503999999999998E-8</c:v>
                </c:pt>
                <c:pt idx="188">
                  <c:v>-3.5497700000000002E-8</c:v>
                </c:pt>
                <c:pt idx="189">
                  <c:v>-3.5491499999999997E-8</c:v>
                </c:pt>
                <c:pt idx="190">
                  <c:v>-3.5485200000000001E-8</c:v>
                </c:pt>
                <c:pt idx="191">
                  <c:v>-3.5479000000000003E-8</c:v>
                </c:pt>
                <c:pt idx="192">
                  <c:v>-3.54727E-8</c:v>
                </c:pt>
                <c:pt idx="193">
                  <c:v>-3.5466500000000002E-8</c:v>
                </c:pt>
                <c:pt idx="194">
                  <c:v>-3.5460199999999999E-8</c:v>
                </c:pt>
                <c:pt idx="195">
                  <c:v>-3.5454000000000001E-8</c:v>
                </c:pt>
                <c:pt idx="196">
                  <c:v>-3.5447699999999998E-8</c:v>
                </c:pt>
                <c:pt idx="197">
                  <c:v>-3.54415E-8</c:v>
                </c:pt>
                <c:pt idx="198">
                  <c:v>-3.5435199999999997E-8</c:v>
                </c:pt>
                <c:pt idx="199">
                  <c:v>-3.5428999999999999E-8</c:v>
                </c:pt>
                <c:pt idx="200">
                  <c:v>-3.5422700000000003E-8</c:v>
                </c:pt>
                <c:pt idx="201">
                  <c:v>-3.5416499999999998E-8</c:v>
                </c:pt>
                <c:pt idx="202">
                  <c:v>-3.5410200000000002E-8</c:v>
                </c:pt>
                <c:pt idx="203">
                  <c:v>-3.5403999999999997E-8</c:v>
                </c:pt>
                <c:pt idx="204">
                  <c:v>-3.5397700000000001E-8</c:v>
                </c:pt>
                <c:pt idx="205">
                  <c:v>-3.5391500000000003E-8</c:v>
                </c:pt>
                <c:pt idx="206">
                  <c:v>-3.53852E-8</c:v>
                </c:pt>
                <c:pt idx="207">
                  <c:v>-3.5379000000000002E-8</c:v>
                </c:pt>
                <c:pt idx="208">
                  <c:v>-3.5372699999999999E-8</c:v>
                </c:pt>
                <c:pt idx="209">
                  <c:v>-3.5366500000000001E-8</c:v>
                </c:pt>
                <c:pt idx="210">
                  <c:v>-3.5360199999999998E-8</c:v>
                </c:pt>
                <c:pt idx="211">
                  <c:v>-3.5354E-8</c:v>
                </c:pt>
                <c:pt idx="212">
                  <c:v>-3.5347699999999997E-8</c:v>
                </c:pt>
                <c:pt idx="213">
                  <c:v>-3.5341499999999999E-8</c:v>
                </c:pt>
                <c:pt idx="214">
                  <c:v>-3.5335200000000003E-8</c:v>
                </c:pt>
                <c:pt idx="215">
                  <c:v>-3.5328999999999998E-8</c:v>
                </c:pt>
                <c:pt idx="216">
                  <c:v>-3.5322700000000002E-8</c:v>
                </c:pt>
                <c:pt idx="217">
                  <c:v>-3.5316499999999997E-8</c:v>
                </c:pt>
                <c:pt idx="218">
                  <c:v>-3.5310200000000001E-8</c:v>
                </c:pt>
                <c:pt idx="219">
                  <c:v>-3.5304000000000003E-8</c:v>
                </c:pt>
                <c:pt idx="220">
                  <c:v>-3.52977E-8</c:v>
                </c:pt>
                <c:pt idx="221">
                  <c:v>-3.5291500000000002E-8</c:v>
                </c:pt>
                <c:pt idx="222">
                  <c:v>-3.5285199999999999E-8</c:v>
                </c:pt>
                <c:pt idx="223">
                  <c:v>-3.5279000000000001E-8</c:v>
                </c:pt>
                <c:pt idx="224">
                  <c:v>-3.5272699999999998E-8</c:v>
                </c:pt>
                <c:pt idx="225">
                  <c:v>-3.52665E-8</c:v>
                </c:pt>
                <c:pt idx="226">
                  <c:v>-3.5260199999999997E-8</c:v>
                </c:pt>
                <c:pt idx="227">
                  <c:v>-3.5253999999999999E-8</c:v>
                </c:pt>
                <c:pt idx="228">
                  <c:v>-3.5247700000000003E-8</c:v>
                </c:pt>
                <c:pt idx="229">
                  <c:v>-3.5241499999999998E-8</c:v>
                </c:pt>
                <c:pt idx="230">
                  <c:v>-3.5235200000000002E-8</c:v>
                </c:pt>
                <c:pt idx="231">
                  <c:v>-3.5228999999999997E-8</c:v>
                </c:pt>
                <c:pt idx="232">
                  <c:v>-3.5222700000000001E-8</c:v>
                </c:pt>
                <c:pt idx="233">
                  <c:v>-3.5216500000000003E-8</c:v>
                </c:pt>
                <c:pt idx="234">
                  <c:v>-3.52102E-8</c:v>
                </c:pt>
                <c:pt idx="235">
                  <c:v>-3.5204000000000002E-8</c:v>
                </c:pt>
                <c:pt idx="236">
                  <c:v>-3.5197699999999999E-8</c:v>
                </c:pt>
                <c:pt idx="237">
                  <c:v>-3.5191500000000001E-8</c:v>
                </c:pt>
                <c:pt idx="238">
                  <c:v>-3.5185199999999998E-8</c:v>
                </c:pt>
                <c:pt idx="239">
                  <c:v>-3.5179E-8</c:v>
                </c:pt>
                <c:pt idx="240">
                  <c:v>-3.5172699999999997E-8</c:v>
                </c:pt>
                <c:pt idx="241">
                  <c:v>-3.5166499999999999E-8</c:v>
                </c:pt>
                <c:pt idx="242">
                  <c:v>-3.5160200000000003E-8</c:v>
                </c:pt>
                <c:pt idx="243">
                  <c:v>-3.5153999999999998E-8</c:v>
                </c:pt>
                <c:pt idx="244">
                  <c:v>-3.5147700000000002E-8</c:v>
                </c:pt>
                <c:pt idx="245">
                  <c:v>-3.5141499999999997E-8</c:v>
                </c:pt>
                <c:pt idx="246">
                  <c:v>-3.5135200000000001E-8</c:v>
                </c:pt>
                <c:pt idx="247">
                  <c:v>-3.5129000000000003E-8</c:v>
                </c:pt>
                <c:pt idx="248">
                  <c:v>-3.51227E-8</c:v>
                </c:pt>
                <c:pt idx="249">
                  <c:v>-3.5116500000000002E-8</c:v>
                </c:pt>
                <c:pt idx="250">
                  <c:v>-3.5110199999999999E-8</c:v>
                </c:pt>
                <c:pt idx="251">
                  <c:v>-3.5104000000000001E-8</c:v>
                </c:pt>
                <c:pt idx="252">
                  <c:v>-3.5097699999999998E-8</c:v>
                </c:pt>
                <c:pt idx="253">
                  <c:v>-3.50915E-8</c:v>
                </c:pt>
                <c:pt idx="254">
                  <c:v>-3.5085199999999997E-8</c:v>
                </c:pt>
                <c:pt idx="255">
                  <c:v>-3.5078999999999999E-8</c:v>
                </c:pt>
                <c:pt idx="256">
                  <c:v>-3.5072700000000003E-8</c:v>
                </c:pt>
                <c:pt idx="257">
                  <c:v>-3.5066499999999998E-8</c:v>
                </c:pt>
                <c:pt idx="258">
                  <c:v>-3.5060200000000002E-8</c:v>
                </c:pt>
                <c:pt idx="259">
                  <c:v>-3.5053999999999997E-8</c:v>
                </c:pt>
                <c:pt idx="260">
                  <c:v>-3.5047700000000001E-8</c:v>
                </c:pt>
                <c:pt idx="261">
                  <c:v>-3.5041500000000003E-8</c:v>
                </c:pt>
                <c:pt idx="262">
                  <c:v>-3.50352E-8</c:v>
                </c:pt>
                <c:pt idx="263">
                  <c:v>-3.5029000000000002E-8</c:v>
                </c:pt>
                <c:pt idx="264">
                  <c:v>-3.5022699999999999E-8</c:v>
                </c:pt>
                <c:pt idx="265">
                  <c:v>-3.5016500000000001E-8</c:v>
                </c:pt>
                <c:pt idx="266">
                  <c:v>-3.5010199999999998E-8</c:v>
                </c:pt>
                <c:pt idx="267">
                  <c:v>-3.5004E-8</c:v>
                </c:pt>
                <c:pt idx="268">
                  <c:v>-3.4997699999999997E-8</c:v>
                </c:pt>
                <c:pt idx="269">
                  <c:v>-3.4991499999999999E-8</c:v>
                </c:pt>
                <c:pt idx="270">
                  <c:v>-3.4985200000000003E-8</c:v>
                </c:pt>
                <c:pt idx="271">
                  <c:v>-3.49789E-8</c:v>
                </c:pt>
                <c:pt idx="272">
                  <c:v>-3.4972700000000002E-8</c:v>
                </c:pt>
                <c:pt idx="273">
                  <c:v>-3.4966399999999999E-8</c:v>
                </c:pt>
                <c:pt idx="274">
                  <c:v>-3.4960200000000001E-8</c:v>
                </c:pt>
                <c:pt idx="275">
                  <c:v>-3.4953899999999998E-8</c:v>
                </c:pt>
                <c:pt idx="276">
                  <c:v>-3.49477E-8</c:v>
                </c:pt>
                <c:pt idx="277">
                  <c:v>-3.4941399999999997E-8</c:v>
                </c:pt>
                <c:pt idx="278">
                  <c:v>-3.4935199999999999E-8</c:v>
                </c:pt>
                <c:pt idx="279">
                  <c:v>-3.4928900000000002E-8</c:v>
                </c:pt>
                <c:pt idx="280">
                  <c:v>-3.4922699999999998E-8</c:v>
                </c:pt>
                <c:pt idx="281">
                  <c:v>-3.4916400000000002E-8</c:v>
                </c:pt>
                <c:pt idx="282">
                  <c:v>-3.4910199999999997E-8</c:v>
                </c:pt>
                <c:pt idx="283">
                  <c:v>-3.4903900000000001E-8</c:v>
                </c:pt>
                <c:pt idx="284">
                  <c:v>-3.4897700000000003E-8</c:v>
                </c:pt>
                <c:pt idx="285">
                  <c:v>-3.48914E-8</c:v>
                </c:pt>
                <c:pt idx="286">
                  <c:v>-3.4885200000000002E-8</c:v>
                </c:pt>
                <c:pt idx="287">
                  <c:v>-3.4878899999999999E-8</c:v>
                </c:pt>
                <c:pt idx="288">
                  <c:v>-3.4872700000000001E-8</c:v>
                </c:pt>
                <c:pt idx="289">
                  <c:v>-3.4866399999999998E-8</c:v>
                </c:pt>
                <c:pt idx="290">
                  <c:v>-3.48602E-8</c:v>
                </c:pt>
                <c:pt idx="291">
                  <c:v>-3.4853899999999997E-8</c:v>
                </c:pt>
                <c:pt idx="292">
                  <c:v>-3.4847699999999999E-8</c:v>
                </c:pt>
                <c:pt idx="293">
                  <c:v>-3.4841400000000003E-8</c:v>
                </c:pt>
                <c:pt idx="294">
                  <c:v>-3.4835199999999998E-8</c:v>
                </c:pt>
                <c:pt idx="295">
                  <c:v>-3.4828900000000002E-8</c:v>
                </c:pt>
                <c:pt idx="296">
                  <c:v>-3.4822699999999997E-8</c:v>
                </c:pt>
                <c:pt idx="297">
                  <c:v>-3.4816400000000001E-8</c:v>
                </c:pt>
                <c:pt idx="298">
                  <c:v>-3.4810200000000003E-8</c:v>
                </c:pt>
                <c:pt idx="299">
                  <c:v>-3.48039E-8</c:v>
                </c:pt>
                <c:pt idx="300">
                  <c:v>-3.4797700000000002E-8</c:v>
                </c:pt>
                <c:pt idx="301">
                  <c:v>-3.4791399999999999E-8</c:v>
                </c:pt>
                <c:pt idx="302">
                  <c:v>-3.4785200000000001E-8</c:v>
                </c:pt>
                <c:pt idx="303">
                  <c:v>-3.4778899999999998E-8</c:v>
                </c:pt>
                <c:pt idx="304">
                  <c:v>-3.47727E-8</c:v>
                </c:pt>
                <c:pt idx="305">
                  <c:v>-3.4766399999999997E-8</c:v>
                </c:pt>
                <c:pt idx="306">
                  <c:v>-3.4760199999999999E-8</c:v>
                </c:pt>
                <c:pt idx="307">
                  <c:v>-3.4753900000000003E-8</c:v>
                </c:pt>
                <c:pt idx="308">
                  <c:v>-3.4747699999999998E-8</c:v>
                </c:pt>
                <c:pt idx="309">
                  <c:v>-3.4741400000000002E-8</c:v>
                </c:pt>
                <c:pt idx="310">
                  <c:v>-3.4735199999999997E-8</c:v>
                </c:pt>
                <c:pt idx="311">
                  <c:v>-3.4728900000000001E-8</c:v>
                </c:pt>
                <c:pt idx="312">
                  <c:v>-3.4722700000000003E-8</c:v>
                </c:pt>
                <c:pt idx="313">
                  <c:v>-3.47164E-8</c:v>
                </c:pt>
                <c:pt idx="314">
                  <c:v>-3.4710200000000002E-8</c:v>
                </c:pt>
                <c:pt idx="315">
                  <c:v>-3.4703899999999999E-8</c:v>
                </c:pt>
                <c:pt idx="316">
                  <c:v>-3.4697700000000001E-8</c:v>
                </c:pt>
                <c:pt idx="317">
                  <c:v>-3.4691399999999998E-8</c:v>
                </c:pt>
                <c:pt idx="318">
                  <c:v>-3.46852E-8</c:v>
                </c:pt>
                <c:pt idx="319">
                  <c:v>-3.4678899999999997E-8</c:v>
                </c:pt>
                <c:pt idx="320">
                  <c:v>-3.4672699999999999E-8</c:v>
                </c:pt>
                <c:pt idx="321">
                  <c:v>-3.4666400000000003E-8</c:v>
                </c:pt>
                <c:pt idx="322">
                  <c:v>-3.4660199999999998E-8</c:v>
                </c:pt>
                <c:pt idx="323">
                  <c:v>-3.4653900000000002E-8</c:v>
                </c:pt>
                <c:pt idx="324">
                  <c:v>-3.4647699999999997E-8</c:v>
                </c:pt>
                <c:pt idx="325">
                  <c:v>-3.4641400000000001E-8</c:v>
                </c:pt>
                <c:pt idx="326">
                  <c:v>-3.4635200000000003E-8</c:v>
                </c:pt>
                <c:pt idx="327">
                  <c:v>-3.46289E-8</c:v>
                </c:pt>
                <c:pt idx="328">
                  <c:v>-3.4622700000000002E-8</c:v>
                </c:pt>
                <c:pt idx="329">
                  <c:v>-3.4616399999999999E-8</c:v>
                </c:pt>
                <c:pt idx="330">
                  <c:v>-3.4610200000000001E-8</c:v>
                </c:pt>
                <c:pt idx="331">
                  <c:v>-3.4603899999999998E-8</c:v>
                </c:pt>
                <c:pt idx="332">
                  <c:v>-3.45977E-8</c:v>
                </c:pt>
                <c:pt idx="333">
                  <c:v>-3.4591399999999997E-8</c:v>
                </c:pt>
                <c:pt idx="334">
                  <c:v>-3.4585199999999999E-8</c:v>
                </c:pt>
                <c:pt idx="335">
                  <c:v>-3.4578900000000003E-8</c:v>
                </c:pt>
                <c:pt idx="336">
                  <c:v>-3.4572699999999998E-8</c:v>
                </c:pt>
                <c:pt idx="337">
                  <c:v>-3.4566400000000002E-8</c:v>
                </c:pt>
                <c:pt idx="338">
                  <c:v>-3.4560199999999997E-8</c:v>
                </c:pt>
                <c:pt idx="339">
                  <c:v>-3.4553900000000001E-8</c:v>
                </c:pt>
                <c:pt idx="340">
                  <c:v>-3.4547700000000003E-8</c:v>
                </c:pt>
                <c:pt idx="341">
                  <c:v>-3.45414E-8</c:v>
                </c:pt>
                <c:pt idx="342">
                  <c:v>-3.4535200000000002E-8</c:v>
                </c:pt>
                <c:pt idx="343">
                  <c:v>-3.4528899999999999E-8</c:v>
                </c:pt>
                <c:pt idx="344">
                  <c:v>-3.4522700000000001E-8</c:v>
                </c:pt>
                <c:pt idx="345">
                  <c:v>-3.4516399999999998E-8</c:v>
                </c:pt>
                <c:pt idx="346">
                  <c:v>-3.45102E-8</c:v>
                </c:pt>
                <c:pt idx="347">
                  <c:v>-3.4503899999999997E-8</c:v>
                </c:pt>
                <c:pt idx="348">
                  <c:v>-3.4497699999999999E-8</c:v>
                </c:pt>
                <c:pt idx="349">
                  <c:v>-3.4491400000000003E-8</c:v>
                </c:pt>
                <c:pt idx="350">
                  <c:v>-3.4485199999999998E-8</c:v>
                </c:pt>
                <c:pt idx="351">
                  <c:v>-3.4478900000000002E-8</c:v>
                </c:pt>
                <c:pt idx="352">
                  <c:v>-3.4472699999999997E-8</c:v>
                </c:pt>
                <c:pt idx="353">
                  <c:v>-3.4466400000000001E-8</c:v>
                </c:pt>
                <c:pt idx="354">
                  <c:v>-3.4460200000000003E-8</c:v>
                </c:pt>
                <c:pt idx="355">
                  <c:v>-3.44539E-8</c:v>
                </c:pt>
                <c:pt idx="356">
                  <c:v>-3.4447700000000002E-8</c:v>
                </c:pt>
                <c:pt idx="357">
                  <c:v>-3.4441399999999999E-8</c:v>
                </c:pt>
                <c:pt idx="358">
                  <c:v>-3.4435200000000001E-8</c:v>
                </c:pt>
                <c:pt idx="359">
                  <c:v>-3.4428899999999998E-8</c:v>
                </c:pt>
                <c:pt idx="360">
                  <c:v>-3.44227E-8</c:v>
                </c:pt>
                <c:pt idx="361">
                  <c:v>-3.4416399999999997E-8</c:v>
                </c:pt>
                <c:pt idx="362">
                  <c:v>-3.4410199999999999E-8</c:v>
                </c:pt>
                <c:pt idx="363">
                  <c:v>-3.4403900000000003E-8</c:v>
                </c:pt>
                <c:pt idx="364">
                  <c:v>-3.4397699999999998E-8</c:v>
                </c:pt>
                <c:pt idx="365">
                  <c:v>-3.4391400000000002E-8</c:v>
                </c:pt>
                <c:pt idx="366">
                  <c:v>-3.4385199999999997E-8</c:v>
                </c:pt>
                <c:pt idx="367">
                  <c:v>-3.4378900000000001E-8</c:v>
                </c:pt>
                <c:pt idx="368">
                  <c:v>-3.4372700000000003E-8</c:v>
                </c:pt>
                <c:pt idx="369">
                  <c:v>-3.43664E-8</c:v>
                </c:pt>
                <c:pt idx="370">
                  <c:v>-3.4360200000000002E-8</c:v>
                </c:pt>
                <c:pt idx="371">
                  <c:v>-3.4353899999999999E-8</c:v>
                </c:pt>
                <c:pt idx="372">
                  <c:v>-3.4347700000000001E-8</c:v>
                </c:pt>
                <c:pt idx="373">
                  <c:v>-3.4341399999999998E-8</c:v>
                </c:pt>
                <c:pt idx="374">
                  <c:v>-3.43352E-8</c:v>
                </c:pt>
                <c:pt idx="375">
                  <c:v>-3.4328899999999997E-8</c:v>
                </c:pt>
                <c:pt idx="376">
                  <c:v>-3.4322699999999999E-8</c:v>
                </c:pt>
                <c:pt idx="377">
                  <c:v>-3.4316400000000003E-8</c:v>
                </c:pt>
                <c:pt idx="378">
                  <c:v>-3.4310199999999998E-8</c:v>
                </c:pt>
                <c:pt idx="379">
                  <c:v>-3.4303900000000002E-8</c:v>
                </c:pt>
                <c:pt idx="380">
                  <c:v>-3.4297699999999997E-8</c:v>
                </c:pt>
                <c:pt idx="381">
                  <c:v>-3.4291400000000001E-8</c:v>
                </c:pt>
                <c:pt idx="382">
                  <c:v>-3.4285200000000003E-8</c:v>
                </c:pt>
                <c:pt idx="383">
                  <c:v>-3.42789E-8</c:v>
                </c:pt>
                <c:pt idx="384">
                  <c:v>-3.4272700000000002E-8</c:v>
                </c:pt>
                <c:pt idx="385">
                  <c:v>-3.4266399999999999E-8</c:v>
                </c:pt>
                <c:pt idx="386">
                  <c:v>-3.4260200000000001E-8</c:v>
                </c:pt>
                <c:pt idx="387">
                  <c:v>-3.4253899999999998E-8</c:v>
                </c:pt>
                <c:pt idx="388">
                  <c:v>-3.42477E-8</c:v>
                </c:pt>
                <c:pt idx="389">
                  <c:v>-3.4241399999999997E-8</c:v>
                </c:pt>
                <c:pt idx="390">
                  <c:v>-3.4235199999999999E-8</c:v>
                </c:pt>
                <c:pt idx="391">
                  <c:v>-3.4228900000000003E-8</c:v>
                </c:pt>
                <c:pt idx="392">
                  <c:v>-3.4222699999999998E-8</c:v>
                </c:pt>
                <c:pt idx="393">
                  <c:v>-3.4216400000000002E-8</c:v>
                </c:pt>
                <c:pt idx="394">
                  <c:v>-3.4210199999999998E-8</c:v>
                </c:pt>
                <c:pt idx="395">
                  <c:v>-3.4203900000000001E-8</c:v>
                </c:pt>
                <c:pt idx="396">
                  <c:v>-3.4197700000000003E-8</c:v>
                </c:pt>
                <c:pt idx="397">
                  <c:v>-3.41914E-8</c:v>
                </c:pt>
                <c:pt idx="398">
                  <c:v>-3.4185200000000002E-8</c:v>
                </c:pt>
                <c:pt idx="399">
                  <c:v>-3.4178899999999999E-8</c:v>
                </c:pt>
                <c:pt idx="400">
                  <c:v>-3.4172700000000001E-8</c:v>
                </c:pt>
                <c:pt idx="401">
                  <c:v>-3.4166399999999998E-8</c:v>
                </c:pt>
                <c:pt idx="402">
                  <c:v>-3.41602E-8</c:v>
                </c:pt>
                <c:pt idx="403">
                  <c:v>-3.4153899999999997E-8</c:v>
                </c:pt>
                <c:pt idx="404">
                  <c:v>-3.4147699999999999E-8</c:v>
                </c:pt>
                <c:pt idx="405">
                  <c:v>-3.4141400000000003E-8</c:v>
                </c:pt>
                <c:pt idx="406">
                  <c:v>-3.4135199999999999E-8</c:v>
                </c:pt>
                <c:pt idx="407">
                  <c:v>-3.4128900000000002E-8</c:v>
                </c:pt>
                <c:pt idx="408">
                  <c:v>-3.4122699999999998E-8</c:v>
                </c:pt>
                <c:pt idx="409">
                  <c:v>-3.4116400000000001E-8</c:v>
                </c:pt>
                <c:pt idx="410">
                  <c:v>-3.4110200000000003E-8</c:v>
                </c:pt>
                <c:pt idx="411">
                  <c:v>-3.41039E-8</c:v>
                </c:pt>
                <c:pt idx="412">
                  <c:v>-3.4097700000000002E-8</c:v>
                </c:pt>
                <c:pt idx="413">
                  <c:v>-3.4091399999999999E-8</c:v>
                </c:pt>
                <c:pt idx="414">
                  <c:v>-3.4085200000000001E-8</c:v>
                </c:pt>
                <c:pt idx="415">
                  <c:v>-3.4078899999999998E-8</c:v>
                </c:pt>
                <c:pt idx="416">
                  <c:v>-3.40727E-8</c:v>
                </c:pt>
                <c:pt idx="417">
                  <c:v>-3.4066399999999997E-8</c:v>
                </c:pt>
                <c:pt idx="418">
                  <c:v>-3.4060199999999999E-8</c:v>
                </c:pt>
                <c:pt idx="419">
                  <c:v>-3.4053900000000003E-8</c:v>
                </c:pt>
                <c:pt idx="420">
                  <c:v>-3.4047699999999999E-8</c:v>
                </c:pt>
                <c:pt idx="421">
                  <c:v>-3.4041400000000002E-8</c:v>
                </c:pt>
                <c:pt idx="422">
                  <c:v>-3.4035199999999998E-8</c:v>
                </c:pt>
                <c:pt idx="423">
                  <c:v>-3.4028900000000001E-8</c:v>
                </c:pt>
                <c:pt idx="424">
                  <c:v>-3.4022700000000003E-8</c:v>
                </c:pt>
                <c:pt idx="425">
                  <c:v>-3.40164E-8</c:v>
                </c:pt>
                <c:pt idx="426">
                  <c:v>-3.4010200000000002E-8</c:v>
                </c:pt>
                <c:pt idx="427">
                  <c:v>-3.4003899999999999E-8</c:v>
                </c:pt>
                <c:pt idx="428">
                  <c:v>-3.3997700000000001E-8</c:v>
                </c:pt>
                <c:pt idx="429">
                  <c:v>-3.3991399999999998E-8</c:v>
                </c:pt>
                <c:pt idx="430">
                  <c:v>-3.39852E-8</c:v>
                </c:pt>
                <c:pt idx="431">
                  <c:v>-3.3978899999999997E-8</c:v>
                </c:pt>
                <c:pt idx="432">
                  <c:v>-3.39727E-8</c:v>
                </c:pt>
                <c:pt idx="433">
                  <c:v>-3.3966400000000003E-8</c:v>
                </c:pt>
                <c:pt idx="434">
                  <c:v>-3.3960199999999999E-8</c:v>
                </c:pt>
                <c:pt idx="435">
                  <c:v>-3.3953900000000002E-8</c:v>
                </c:pt>
                <c:pt idx="436">
                  <c:v>-3.3947699999999998E-8</c:v>
                </c:pt>
                <c:pt idx="437">
                  <c:v>-3.3941400000000001E-8</c:v>
                </c:pt>
                <c:pt idx="438">
                  <c:v>-3.3935199999999997E-8</c:v>
                </c:pt>
                <c:pt idx="439">
                  <c:v>-3.39289E-8</c:v>
                </c:pt>
                <c:pt idx="440">
                  <c:v>-3.3922700000000002E-8</c:v>
                </c:pt>
                <c:pt idx="441">
                  <c:v>-3.3916399999999999E-8</c:v>
                </c:pt>
                <c:pt idx="442">
                  <c:v>-3.3910200000000001E-8</c:v>
                </c:pt>
                <c:pt idx="443">
                  <c:v>-3.3903899999999998E-8</c:v>
                </c:pt>
                <c:pt idx="444">
                  <c:v>-3.3897700000000001E-8</c:v>
                </c:pt>
                <c:pt idx="445">
                  <c:v>-3.3891399999999997E-8</c:v>
                </c:pt>
                <c:pt idx="446">
                  <c:v>-3.38852E-8</c:v>
                </c:pt>
                <c:pt idx="447">
                  <c:v>-3.3878900000000003E-8</c:v>
                </c:pt>
                <c:pt idx="448">
                  <c:v>-3.3872699999999999E-8</c:v>
                </c:pt>
                <c:pt idx="449">
                  <c:v>-3.3866400000000002E-8</c:v>
                </c:pt>
                <c:pt idx="450">
                  <c:v>-3.3860199999999998E-8</c:v>
                </c:pt>
                <c:pt idx="451">
                  <c:v>-3.3853900000000001E-8</c:v>
                </c:pt>
                <c:pt idx="452">
                  <c:v>-3.3847699999999997E-8</c:v>
                </c:pt>
                <c:pt idx="453">
                  <c:v>-3.38414E-8</c:v>
                </c:pt>
                <c:pt idx="454">
                  <c:v>-3.3835200000000002E-8</c:v>
                </c:pt>
                <c:pt idx="455">
                  <c:v>-3.3828899999999999E-8</c:v>
                </c:pt>
                <c:pt idx="456">
                  <c:v>-3.3822700000000001E-8</c:v>
                </c:pt>
                <c:pt idx="457">
                  <c:v>-3.3816399999999998E-8</c:v>
                </c:pt>
                <c:pt idx="458">
                  <c:v>-3.3810200000000001E-8</c:v>
                </c:pt>
                <c:pt idx="459">
                  <c:v>-3.3803899999999997E-8</c:v>
                </c:pt>
                <c:pt idx="460">
                  <c:v>-3.37977E-8</c:v>
                </c:pt>
                <c:pt idx="461">
                  <c:v>-3.3791400000000003E-8</c:v>
                </c:pt>
                <c:pt idx="462">
                  <c:v>-3.3785199999999999E-8</c:v>
                </c:pt>
                <c:pt idx="463">
                  <c:v>-3.3778900000000002E-8</c:v>
                </c:pt>
                <c:pt idx="464">
                  <c:v>-3.3772699999999998E-8</c:v>
                </c:pt>
                <c:pt idx="465">
                  <c:v>-3.3766400000000001E-8</c:v>
                </c:pt>
                <c:pt idx="466">
                  <c:v>-3.3760199999999997E-8</c:v>
                </c:pt>
                <c:pt idx="467">
                  <c:v>-3.37539E-8</c:v>
                </c:pt>
                <c:pt idx="468">
                  <c:v>-3.3747700000000002E-8</c:v>
                </c:pt>
                <c:pt idx="469">
                  <c:v>-3.3741399999999999E-8</c:v>
                </c:pt>
                <c:pt idx="470">
                  <c:v>-3.3735200000000002E-8</c:v>
                </c:pt>
                <c:pt idx="471">
                  <c:v>-3.3728899999999998E-8</c:v>
                </c:pt>
                <c:pt idx="472">
                  <c:v>-3.3722700000000001E-8</c:v>
                </c:pt>
                <c:pt idx="473">
                  <c:v>-3.3716399999999997E-8</c:v>
                </c:pt>
                <c:pt idx="474">
                  <c:v>-3.37102E-8</c:v>
                </c:pt>
                <c:pt idx="475">
                  <c:v>-3.3703900000000003E-8</c:v>
                </c:pt>
                <c:pt idx="476">
                  <c:v>-3.3697699999999999E-8</c:v>
                </c:pt>
                <c:pt idx="477">
                  <c:v>-3.3691400000000002E-8</c:v>
                </c:pt>
                <c:pt idx="478">
                  <c:v>-3.3685199999999998E-8</c:v>
                </c:pt>
                <c:pt idx="479">
                  <c:v>-3.3678900000000001E-8</c:v>
                </c:pt>
                <c:pt idx="480">
                  <c:v>-3.3672699999999997E-8</c:v>
                </c:pt>
                <c:pt idx="481">
                  <c:v>-3.36664E-8</c:v>
                </c:pt>
                <c:pt idx="482">
                  <c:v>-3.3660200000000003E-8</c:v>
                </c:pt>
                <c:pt idx="483">
                  <c:v>-3.3653899999999999E-8</c:v>
                </c:pt>
                <c:pt idx="484">
                  <c:v>-3.3647700000000002E-8</c:v>
                </c:pt>
                <c:pt idx="485">
                  <c:v>-3.3641399999999998E-8</c:v>
                </c:pt>
                <c:pt idx="486">
                  <c:v>-3.3635200000000001E-8</c:v>
                </c:pt>
                <c:pt idx="487">
                  <c:v>-3.3628899999999997E-8</c:v>
                </c:pt>
                <c:pt idx="488">
                  <c:v>-3.36227E-8</c:v>
                </c:pt>
                <c:pt idx="489">
                  <c:v>-3.3616400000000003E-8</c:v>
                </c:pt>
                <c:pt idx="490">
                  <c:v>-3.3610199999999999E-8</c:v>
                </c:pt>
                <c:pt idx="491">
                  <c:v>-3.3603900000000002E-8</c:v>
                </c:pt>
                <c:pt idx="492">
                  <c:v>-3.3597699999999998E-8</c:v>
                </c:pt>
                <c:pt idx="493">
                  <c:v>-3.3591400000000001E-8</c:v>
                </c:pt>
                <c:pt idx="494">
                  <c:v>-3.3585199999999997E-8</c:v>
                </c:pt>
                <c:pt idx="495">
                  <c:v>-3.35789E-8</c:v>
                </c:pt>
                <c:pt idx="496">
                  <c:v>-3.3572700000000003E-8</c:v>
                </c:pt>
                <c:pt idx="497">
                  <c:v>-3.3566399999999999E-8</c:v>
                </c:pt>
                <c:pt idx="498">
                  <c:v>-3.3560200000000002E-8</c:v>
                </c:pt>
                <c:pt idx="499">
                  <c:v>-3.3553899999999998E-8</c:v>
                </c:pt>
                <c:pt idx="500">
                  <c:v>-3.3547700000000001E-8</c:v>
                </c:pt>
                <c:pt idx="501">
                  <c:v>-3.3541399999999998E-8</c:v>
                </c:pt>
                <c:pt idx="502">
                  <c:v>-3.35352E-8</c:v>
                </c:pt>
                <c:pt idx="503">
                  <c:v>-3.3528900000000003E-8</c:v>
                </c:pt>
                <c:pt idx="504">
                  <c:v>-3.3522699999999999E-8</c:v>
                </c:pt>
                <c:pt idx="505">
                  <c:v>-3.3516400000000002E-8</c:v>
                </c:pt>
                <c:pt idx="506">
                  <c:v>-3.3510199999999998E-8</c:v>
                </c:pt>
                <c:pt idx="507">
                  <c:v>-3.3503900000000001E-8</c:v>
                </c:pt>
                <c:pt idx="508">
                  <c:v>-3.3497699999999997E-8</c:v>
                </c:pt>
                <c:pt idx="509">
                  <c:v>-3.34914E-8</c:v>
                </c:pt>
                <c:pt idx="510">
                  <c:v>-3.3485200000000003E-8</c:v>
                </c:pt>
                <c:pt idx="511">
                  <c:v>-3.3478899999999999E-8</c:v>
                </c:pt>
                <c:pt idx="512">
                  <c:v>-3.3472700000000002E-8</c:v>
                </c:pt>
                <c:pt idx="513">
                  <c:v>-3.3466399999999999E-8</c:v>
                </c:pt>
                <c:pt idx="514">
                  <c:v>-3.3460200000000001E-8</c:v>
                </c:pt>
                <c:pt idx="515">
                  <c:v>-3.3453899999999998E-8</c:v>
                </c:pt>
                <c:pt idx="516">
                  <c:v>-3.34477E-8</c:v>
                </c:pt>
                <c:pt idx="517">
                  <c:v>-3.3441400000000003E-8</c:v>
                </c:pt>
                <c:pt idx="518">
                  <c:v>-3.3435199999999999E-8</c:v>
                </c:pt>
                <c:pt idx="519">
                  <c:v>-3.3428900000000002E-8</c:v>
                </c:pt>
                <c:pt idx="520">
                  <c:v>-3.3422699999999998E-8</c:v>
                </c:pt>
                <c:pt idx="521">
                  <c:v>-3.3416400000000001E-8</c:v>
                </c:pt>
                <c:pt idx="522">
                  <c:v>-3.3410199999999997E-8</c:v>
                </c:pt>
                <c:pt idx="523">
                  <c:v>-3.34039E-8</c:v>
                </c:pt>
                <c:pt idx="524">
                  <c:v>-3.3397700000000003E-8</c:v>
                </c:pt>
                <c:pt idx="525">
                  <c:v>-3.3391399999999999E-8</c:v>
                </c:pt>
                <c:pt idx="526">
                  <c:v>-3.3385200000000002E-8</c:v>
                </c:pt>
                <c:pt idx="527">
                  <c:v>-3.3378899999999999E-8</c:v>
                </c:pt>
                <c:pt idx="528">
                  <c:v>-3.3372700000000001E-8</c:v>
                </c:pt>
                <c:pt idx="529">
                  <c:v>-3.3366399999999998E-8</c:v>
                </c:pt>
                <c:pt idx="530">
                  <c:v>-3.33602E-8</c:v>
                </c:pt>
                <c:pt idx="531">
                  <c:v>-3.3353900000000003E-8</c:v>
                </c:pt>
                <c:pt idx="532">
                  <c:v>-3.3347699999999999E-8</c:v>
                </c:pt>
                <c:pt idx="533">
                  <c:v>-3.3341400000000002E-8</c:v>
                </c:pt>
                <c:pt idx="534">
                  <c:v>-3.3335199999999998E-8</c:v>
                </c:pt>
                <c:pt idx="535">
                  <c:v>-3.3328900000000001E-8</c:v>
                </c:pt>
                <c:pt idx="536">
                  <c:v>-3.3322699999999997E-8</c:v>
                </c:pt>
                <c:pt idx="537">
                  <c:v>-3.33164E-8</c:v>
                </c:pt>
                <c:pt idx="538">
                  <c:v>-3.3310200000000003E-8</c:v>
                </c:pt>
                <c:pt idx="539">
                  <c:v>-3.33039E-8</c:v>
                </c:pt>
                <c:pt idx="540">
                  <c:v>-3.3297700000000002E-8</c:v>
                </c:pt>
                <c:pt idx="541">
                  <c:v>-3.3291399999999999E-8</c:v>
                </c:pt>
                <c:pt idx="542">
                  <c:v>-3.3285200000000001E-8</c:v>
                </c:pt>
                <c:pt idx="543">
                  <c:v>-3.3278899999999998E-8</c:v>
                </c:pt>
                <c:pt idx="544">
                  <c:v>-3.32727E-8</c:v>
                </c:pt>
                <c:pt idx="545">
                  <c:v>-3.3266399999999997E-8</c:v>
                </c:pt>
                <c:pt idx="546">
                  <c:v>-3.3260199999999999E-8</c:v>
                </c:pt>
                <c:pt idx="547">
                  <c:v>-3.3253900000000002E-8</c:v>
                </c:pt>
                <c:pt idx="548">
                  <c:v>-3.3247699999999998E-8</c:v>
                </c:pt>
                <c:pt idx="549">
                  <c:v>-3.3241400000000001E-8</c:v>
                </c:pt>
                <c:pt idx="550">
                  <c:v>-3.3235199999999997E-8</c:v>
                </c:pt>
                <c:pt idx="551">
                  <c:v>-3.3228900000000001E-8</c:v>
                </c:pt>
                <c:pt idx="552">
                  <c:v>-3.3222700000000003E-8</c:v>
                </c:pt>
                <c:pt idx="553">
                  <c:v>-3.32164E-8</c:v>
                </c:pt>
                <c:pt idx="554">
                  <c:v>-3.3210200000000002E-8</c:v>
                </c:pt>
                <c:pt idx="555">
                  <c:v>-3.3203899999999999E-8</c:v>
                </c:pt>
                <c:pt idx="556">
                  <c:v>-3.3197700000000001E-8</c:v>
                </c:pt>
                <c:pt idx="557">
                  <c:v>-3.3191399999999998E-8</c:v>
                </c:pt>
                <c:pt idx="558">
                  <c:v>-3.31852E-8</c:v>
                </c:pt>
                <c:pt idx="559">
                  <c:v>-3.3178899999999997E-8</c:v>
                </c:pt>
                <c:pt idx="560">
                  <c:v>-3.3172699999999999E-8</c:v>
                </c:pt>
                <c:pt idx="561">
                  <c:v>-3.3166400000000002E-8</c:v>
                </c:pt>
                <c:pt idx="562">
                  <c:v>-3.3160199999999998E-8</c:v>
                </c:pt>
                <c:pt idx="563">
                  <c:v>-3.3153900000000001E-8</c:v>
                </c:pt>
                <c:pt idx="564">
                  <c:v>-3.3147699999999997E-8</c:v>
                </c:pt>
                <c:pt idx="565">
                  <c:v>-3.3141400000000001E-8</c:v>
                </c:pt>
                <c:pt idx="566">
                  <c:v>-3.3135200000000003E-8</c:v>
                </c:pt>
                <c:pt idx="567">
                  <c:v>-3.31289E-8</c:v>
                </c:pt>
                <c:pt idx="568">
                  <c:v>-3.3122700000000002E-8</c:v>
                </c:pt>
                <c:pt idx="569">
                  <c:v>-3.3116399999999999E-8</c:v>
                </c:pt>
                <c:pt idx="570">
                  <c:v>-3.3110200000000001E-8</c:v>
                </c:pt>
                <c:pt idx="571">
                  <c:v>-3.3103899999999998E-8</c:v>
                </c:pt>
                <c:pt idx="572">
                  <c:v>-3.30977E-8</c:v>
                </c:pt>
                <c:pt idx="573">
                  <c:v>-3.3091399999999997E-8</c:v>
                </c:pt>
                <c:pt idx="574">
                  <c:v>-3.3085199999999999E-8</c:v>
                </c:pt>
                <c:pt idx="575">
                  <c:v>-3.3078900000000002E-8</c:v>
                </c:pt>
                <c:pt idx="576">
                  <c:v>-3.3072699999999998E-8</c:v>
                </c:pt>
                <c:pt idx="577">
                  <c:v>-3.3066400000000002E-8</c:v>
                </c:pt>
                <c:pt idx="578">
                  <c:v>-3.3060199999999997E-8</c:v>
                </c:pt>
                <c:pt idx="579">
                  <c:v>-3.3053900000000001E-8</c:v>
                </c:pt>
                <c:pt idx="580">
                  <c:v>-3.3047700000000003E-8</c:v>
                </c:pt>
                <c:pt idx="581">
                  <c:v>-3.30414E-8</c:v>
                </c:pt>
                <c:pt idx="582">
                  <c:v>-3.3035200000000002E-8</c:v>
                </c:pt>
                <c:pt idx="583">
                  <c:v>-3.3028899999999999E-8</c:v>
                </c:pt>
                <c:pt idx="584">
                  <c:v>-3.3022700000000001E-8</c:v>
                </c:pt>
                <c:pt idx="585">
                  <c:v>-3.3016399999999998E-8</c:v>
                </c:pt>
                <c:pt idx="586">
                  <c:v>-3.30102E-8</c:v>
                </c:pt>
                <c:pt idx="587">
                  <c:v>-3.3003899999999997E-8</c:v>
                </c:pt>
                <c:pt idx="588">
                  <c:v>-3.2997699999999999E-8</c:v>
                </c:pt>
                <c:pt idx="589">
                  <c:v>-3.2991400000000003E-8</c:v>
                </c:pt>
                <c:pt idx="590">
                  <c:v>-3.2985199999999998E-8</c:v>
                </c:pt>
                <c:pt idx="591">
                  <c:v>-3.2978900000000002E-8</c:v>
                </c:pt>
                <c:pt idx="592">
                  <c:v>-3.2972699999999997E-8</c:v>
                </c:pt>
                <c:pt idx="593">
                  <c:v>-3.2966400000000001E-8</c:v>
                </c:pt>
                <c:pt idx="594">
                  <c:v>-3.2960200000000003E-8</c:v>
                </c:pt>
                <c:pt idx="595">
                  <c:v>-3.29539E-8</c:v>
                </c:pt>
                <c:pt idx="596">
                  <c:v>-3.2947700000000002E-8</c:v>
                </c:pt>
                <c:pt idx="597">
                  <c:v>-3.2941399999999999E-8</c:v>
                </c:pt>
                <c:pt idx="598">
                  <c:v>-3.2935200000000001E-8</c:v>
                </c:pt>
                <c:pt idx="599">
                  <c:v>-3.2928899999999998E-8</c:v>
                </c:pt>
                <c:pt idx="600">
                  <c:v>-3.29227E-8</c:v>
                </c:pt>
                <c:pt idx="601">
                  <c:v>-3.2916399999999997E-8</c:v>
                </c:pt>
                <c:pt idx="602">
                  <c:v>-3.2910199999999999E-8</c:v>
                </c:pt>
                <c:pt idx="603">
                  <c:v>-3.2903900000000003E-8</c:v>
                </c:pt>
                <c:pt idx="604">
                  <c:v>-3.2897699999999998E-8</c:v>
                </c:pt>
                <c:pt idx="605">
                  <c:v>-3.2891400000000002E-8</c:v>
                </c:pt>
                <c:pt idx="606">
                  <c:v>-3.2885199999999997E-8</c:v>
                </c:pt>
                <c:pt idx="607">
                  <c:v>-3.2878900000000001E-8</c:v>
                </c:pt>
                <c:pt idx="608">
                  <c:v>-3.2872700000000003E-8</c:v>
                </c:pt>
                <c:pt idx="609">
                  <c:v>-3.28664E-8</c:v>
                </c:pt>
                <c:pt idx="610">
                  <c:v>-3.2860200000000002E-8</c:v>
                </c:pt>
                <c:pt idx="611">
                  <c:v>-3.2853899999999999E-8</c:v>
                </c:pt>
                <c:pt idx="612">
                  <c:v>-3.2847700000000001E-8</c:v>
                </c:pt>
                <c:pt idx="613">
                  <c:v>-3.2841399999999998E-8</c:v>
                </c:pt>
                <c:pt idx="614">
                  <c:v>-3.28352E-8</c:v>
                </c:pt>
                <c:pt idx="615">
                  <c:v>-3.2828899999999997E-8</c:v>
                </c:pt>
                <c:pt idx="616">
                  <c:v>-3.2822699999999999E-8</c:v>
                </c:pt>
                <c:pt idx="617">
                  <c:v>-3.2816400000000003E-8</c:v>
                </c:pt>
                <c:pt idx="618">
                  <c:v>-3.2810199999999998E-8</c:v>
                </c:pt>
                <c:pt idx="619">
                  <c:v>-3.2803900000000002E-8</c:v>
                </c:pt>
                <c:pt idx="620">
                  <c:v>-3.2797699999999997E-8</c:v>
                </c:pt>
                <c:pt idx="621">
                  <c:v>-3.2791400000000001E-8</c:v>
                </c:pt>
                <c:pt idx="622">
                  <c:v>-3.2785200000000003E-8</c:v>
                </c:pt>
                <c:pt idx="623">
                  <c:v>-3.27789E-8</c:v>
                </c:pt>
                <c:pt idx="624">
                  <c:v>-3.2772700000000002E-8</c:v>
                </c:pt>
                <c:pt idx="625">
                  <c:v>-3.2766399999999999E-8</c:v>
                </c:pt>
                <c:pt idx="626">
                  <c:v>-3.2760200000000001E-8</c:v>
                </c:pt>
                <c:pt idx="627">
                  <c:v>-3.2753899999999998E-8</c:v>
                </c:pt>
                <c:pt idx="628">
                  <c:v>-3.27477E-8</c:v>
                </c:pt>
                <c:pt idx="629">
                  <c:v>-3.2741399999999997E-8</c:v>
                </c:pt>
                <c:pt idx="630">
                  <c:v>-3.2735199999999999E-8</c:v>
                </c:pt>
                <c:pt idx="631">
                  <c:v>-3.2728900000000003E-8</c:v>
                </c:pt>
                <c:pt idx="632">
                  <c:v>-3.2722699999999998E-8</c:v>
                </c:pt>
                <c:pt idx="633">
                  <c:v>-3.2716400000000002E-8</c:v>
                </c:pt>
                <c:pt idx="634">
                  <c:v>-3.2710199999999997E-8</c:v>
                </c:pt>
                <c:pt idx="635">
                  <c:v>-3.2703900000000001E-8</c:v>
                </c:pt>
                <c:pt idx="636">
                  <c:v>-3.2697700000000003E-8</c:v>
                </c:pt>
                <c:pt idx="637">
                  <c:v>-3.26914E-8</c:v>
                </c:pt>
                <c:pt idx="638">
                  <c:v>-3.2685200000000002E-8</c:v>
                </c:pt>
                <c:pt idx="639">
                  <c:v>-3.2678899999999999E-8</c:v>
                </c:pt>
                <c:pt idx="640">
                  <c:v>-3.2672700000000001E-8</c:v>
                </c:pt>
                <c:pt idx="641">
                  <c:v>-3.2666399999999998E-8</c:v>
                </c:pt>
                <c:pt idx="642">
                  <c:v>-3.26602E-8</c:v>
                </c:pt>
                <c:pt idx="643">
                  <c:v>-3.2653899999999997E-8</c:v>
                </c:pt>
                <c:pt idx="644">
                  <c:v>-3.2647699999999999E-8</c:v>
                </c:pt>
                <c:pt idx="645">
                  <c:v>-3.2641400000000003E-8</c:v>
                </c:pt>
                <c:pt idx="646">
                  <c:v>-3.2635199999999998E-8</c:v>
                </c:pt>
                <c:pt idx="647">
                  <c:v>-3.2628900000000002E-8</c:v>
                </c:pt>
                <c:pt idx="648">
                  <c:v>-3.2622699999999997E-8</c:v>
                </c:pt>
                <c:pt idx="649">
                  <c:v>-3.2616400000000001E-8</c:v>
                </c:pt>
                <c:pt idx="650">
                  <c:v>-3.2610200000000003E-8</c:v>
                </c:pt>
                <c:pt idx="651">
                  <c:v>-3.26039E-8</c:v>
                </c:pt>
                <c:pt idx="652">
                  <c:v>-3.2597700000000002E-8</c:v>
                </c:pt>
                <c:pt idx="653">
                  <c:v>-3.2591399999999999E-8</c:v>
                </c:pt>
                <c:pt idx="654">
                  <c:v>-3.2585200000000001E-8</c:v>
                </c:pt>
                <c:pt idx="655">
                  <c:v>-3.2578899999999998E-8</c:v>
                </c:pt>
                <c:pt idx="656">
                  <c:v>-3.25727E-8</c:v>
                </c:pt>
                <c:pt idx="657">
                  <c:v>-3.2566399999999997E-8</c:v>
                </c:pt>
                <c:pt idx="658">
                  <c:v>-3.2560199999999999E-8</c:v>
                </c:pt>
                <c:pt idx="659">
                  <c:v>-3.2553900000000003E-8</c:v>
                </c:pt>
                <c:pt idx="660">
                  <c:v>-3.2547699999999998E-8</c:v>
                </c:pt>
                <c:pt idx="661">
                  <c:v>-3.2541400000000002E-8</c:v>
                </c:pt>
                <c:pt idx="662">
                  <c:v>-3.2535199999999997E-8</c:v>
                </c:pt>
                <c:pt idx="663">
                  <c:v>-3.2528900000000001E-8</c:v>
                </c:pt>
                <c:pt idx="664">
                  <c:v>-3.2522700000000003E-8</c:v>
                </c:pt>
                <c:pt idx="665">
                  <c:v>-3.25164E-8</c:v>
                </c:pt>
                <c:pt idx="666">
                  <c:v>-3.2510200000000002E-8</c:v>
                </c:pt>
                <c:pt idx="667">
                  <c:v>-3.2503899999999999E-8</c:v>
                </c:pt>
                <c:pt idx="668">
                  <c:v>-3.2497700000000001E-8</c:v>
                </c:pt>
                <c:pt idx="669">
                  <c:v>-3.2491399999999998E-8</c:v>
                </c:pt>
                <c:pt idx="670">
                  <c:v>-3.24852E-8</c:v>
                </c:pt>
                <c:pt idx="671">
                  <c:v>-3.2478899999999997E-8</c:v>
                </c:pt>
                <c:pt idx="672">
                  <c:v>-3.2472699999999999E-8</c:v>
                </c:pt>
                <c:pt idx="673">
                  <c:v>-3.2466400000000003E-8</c:v>
                </c:pt>
                <c:pt idx="674">
                  <c:v>-3.2460199999999998E-8</c:v>
                </c:pt>
                <c:pt idx="675">
                  <c:v>-3.2453900000000002E-8</c:v>
                </c:pt>
                <c:pt idx="676">
                  <c:v>-3.2447699999999997E-8</c:v>
                </c:pt>
                <c:pt idx="677">
                  <c:v>-3.2441400000000001E-8</c:v>
                </c:pt>
                <c:pt idx="678">
                  <c:v>-3.2435200000000003E-8</c:v>
                </c:pt>
                <c:pt idx="679">
                  <c:v>-3.24289E-8</c:v>
                </c:pt>
                <c:pt idx="680">
                  <c:v>-3.2422700000000002E-8</c:v>
                </c:pt>
                <c:pt idx="681">
                  <c:v>-3.2416399999999999E-8</c:v>
                </c:pt>
                <c:pt idx="682">
                  <c:v>-3.2410200000000001E-8</c:v>
                </c:pt>
                <c:pt idx="683">
                  <c:v>-3.2403899999999998E-8</c:v>
                </c:pt>
                <c:pt idx="684">
                  <c:v>-3.23977E-8</c:v>
                </c:pt>
                <c:pt idx="685">
                  <c:v>-3.2391399999999997E-8</c:v>
                </c:pt>
                <c:pt idx="686">
                  <c:v>-3.2385199999999999E-8</c:v>
                </c:pt>
                <c:pt idx="687">
                  <c:v>-3.2378900000000003E-8</c:v>
                </c:pt>
                <c:pt idx="688">
                  <c:v>-3.2372699999999998E-8</c:v>
                </c:pt>
                <c:pt idx="689">
                  <c:v>-3.2366400000000002E-8</c:v>
                </c:pt>
                <c:pt idx="690">
                  <c:v>-3.2360199999999998E-8</c:v>
                </c:pt>
                <c:pt idx="691">
                  <c:v>-3.2353900000000001E-8</c:v>
                </c:pt>
                <c:pt idx="692">
                  <c:v>-3.2347700000000003E-8</c:v>
                </c:pt>
                <c:pt idx="693">
                  <c:v>-3.23414E-8</c:v>
                </c:pt>
                <c:pt idx="694">
                  <c:v>-3.2335200000000002E-8</c:v>
                </c:pt>
                <c:pt idx="695">
                  <c:v>-3.2328899999999999E-8</c:v>
                </c:pt>
                <c:pt idx="696">
                  <c:v>-3.2322700000000001E-8</c:v>
                </c:pt>
                <c:pt idx="697">
                  <c:v>-3.2316399999999998E-8</c:v>
                </c:pt>
                <c:pt idx="698">
                  <c:v>-3.23102E-8</c:v>
                </c:pt>
                <c:pt idx="699">
                  <c:v>-3.2303899999999997E-8</c:v>
                </c:pt>
                <c:pt idx="700">
                  <c:v>-3.2297699999999999E-8</c:v>
                </c:pt>
                <c:pt idx="701">
                  <c:v>-3.2291400000000003E-8</c:v>
                </c:pt>
                <c:pt idx="702">
                  <c:v>-3.2285199999999998E-8</c:v>
                </c:pt>
                <c:pt idx="703">
                  <c:v>-3.2278900000000002E-8</c:v>
                </c:pt>
                <c:pt idx="704">
                  <c:v>-3.2272699999999998E-8</c:v>
                </c:pt>
                <c:pt idx="705">
                  <c:v>-3.2266400000000001E-8</c:v>
                </c:pt>
                <c:pt idx="706">
                  <c:v>-3.2260200000000003E-8</c:v>
                </c:pt>
                <c:pt idx="707">
                  <c:v>-3.22539E-8</c:v>
                </c:pt>
                <c:pt idx="708">
                  <c:v>-3.2247700000000002E-8</c:v>
                </c:pt>
                <c:pt idx="709">
                  <c:v>-3.2241399999999999E-8</c:v>
                </c:pt>
                <c:pt idx="710">
                  <c:v>-3.2235200000000001E-8</c:v>
                </c:pt>
                <c:pt idx="711">
                  <c:v>-3.2228899999999998E-8</c:v>
                </c:pt>
                <c:pt idx="712">
                  <c:v>-3.22227E-8</c:v>
                </c:pt>
                <c:pt idx="713">
                  <c:v>-3.2216399999999997E-8</c:v>
                </c:pt>
                <c:pt idx="714">
                  <c:v>-3.2210199999999999E-8</c:v>
                </c:pt>
                <c:pt idx="715">
                  <c:v>-3.2203900000000003E-8</c:v>
                </c:pt>
                <c:pt idx="716">
                  <c:v>-3.2197699999999999E-8</c:v>
                </c:pt>
                <c:pt idx="717">
                  <c:v>-3.2191400000000002E-8</c:v>
                </c:pt>
                <c:pt idx="718">
                  <c:v>-3.2185199999999998E-8</c:v>
                </c:pt>
                <c:pt idx="719">
                  <c:v>-3.2178900000000001E-8</c:v>
                </c:pt>
                <c:pt idx="720">
                  <c:v>-3.2172700000000003E-8</c:v>
                </c:pt>
                <c:pt idx="721">
                  <c:v>-3.21664E-8</c:v>
                </c:pt>
                <c:pt idx="722">
                  <c:v>-3.2160200000000002E-8</c:v>
                </c:pt>
                <c:pt idx="723">
                  <c:v>-3.2153899999999999E-8</c:v>
                </c:pt>
                <c:pt idx="724">
                  <c:v>-3.2147700000000001E-8</c:v>
                </c:pt>
                <c:pt idx="725">
                  <c:v>-3.2141399999999998E-8</c:v>
                </c:pt>
                <c:pt idx="726">
                  <c:v>-3.21352E-8</c:v>
                </c:pt>
                <c:pt idx="727">
                  <c:v>-3.2128899999999997E-8</c:v>
                </c:pt>
                <c:pt idx="728">
                  <c:v>-3.21227E-8</c:v>
                </c:pt>
                <c:pt idx="729">
                  <c:v>-3.2116400000000003E-8</c:v>
                </c:pt>
                <c:pt idx="730">
                  <c:v>-3.2110199999999999E-8</c:v>
                </c:pt>
                <c:pt idx="731">
                  <c:v>-3.2103900000000002E-8</c:v>
                </c:pt>
                <c:pt idx="732">
                  <c:v>-3.2097699999999998E-8</c:v>
                </c:pt>
                <c:pt idx="733">
                  <c:v>-3.2091400000000001E-8</c:v>
                </c:pt>
                <c:pt idx="734">
                  <c:v>-3.2085199999999997E-8</c:v>
                </c:pt>
                <c:pt idx="735">
                  <c:v>-3.20789E-8</c:v>
                </c:pt>
                <c:pt idx="736">
                  <c:v>-3.2072700000000002E-8</c:v>
                </c:pt>
                <c:pt idx="737">
                  <c:v>-3.2066399999999999E-8</c:v>
                </c:pt>
                <c:pt idx="738">
                  <c:v>-3.2060200000000001E-8</c:v>
                </c:pt>
                <c:pt idx="739">
                  <c:v>-3.2053899999999998E-8</c:v>
                </c:pt>
                <c:pt idx="740">
                  <c:v>-3.20477E-8</c:v>
                </c:pt>
                <c:pt idx="741">
                  <c:v>-3.2041399999999997E-8</c:v>
                </c:pt>
                <c:pt idx="742">
                  <c:v>-3.20352E-8</c:v>
                </c:pt>
                <c:pt idx="743">
                  <c:v>-3.2028900000000003E-8</c:v>
                </c:pt>
                <c:pt idx="744">
                  <c:v>-3.2022699999999999E-8</c:v>
                </c:pt>
                <c:pt idx="745">
                  <c:v>-3.2016400000000002E-8</c:v>
                </c:pt>
                <c:pt idx="746">
                  <c:v>-3.2010199999999998E-8</c:v>
                </c:pt>
                <c:pt idx="747">
                  <c:v>-3.2003900000000001E-8</c:v>
                </c:pt>
                <c:pt idx="748">
                  <c:v>-3.1997699999999997E-8</c:v>
                </c:pt>
                <c:pt idx="749">
                  <c:v>-3.19914E-8</c:v>
                </c:pt>
                <c:pt idx="750">
                  <c:v>-3.1985200000000002E-8</c:v>
                </c:pt>
                <c:pt idx="751">
                  <c:v>-3.1978899999999999E-8</c:v>
                </c:pt>
                <c:pt idx="752">
                  <c:v>-3.1972700000000001E-8</c:v>
                </c:pt>
                <c:pt idx="753">
                  <c:v>-3.1966399999999998E-8</c:v>
                </c:pt>
                <c:pt idx="754">
                  <c:v>-3.1960200000000001E-8</c:v>
                </c:pt>
                <c:pt idx="755">
                  <c:v>-3.1953899999999997E-8</c:v>
                </c:pt>
                <c:pt idx="756">
                  <c:v>-3.19477E-8</c:v>
                </c:pt>
                <c:pt idx="757">
                  <c:v>-3.1941400000000003E-8</c:v>
                </c:pt>
                <c:pt idx="758">
                  <c:v>-3.1935199999999999E-8</c:v>
                </c:pt>
                <c:pt idx="759">
                  <c:v>-3.1928900000000002E-8</c:v>
                </c:pt>
                <c:pt idx="760">
                  <c:v>-3.1922699999999998E-8</c:v>
                </c:pt>
                <c:pt idx="761">
                  <c:v>-3.1916400000000001E-8</c:v>
                </c:pt>
                <c:pt idx="762">
                  <c:v>-3.1910199999999997E-8</c:v>
                </c:pt>
                <c:pt idx="763">
                  <c:v>-3.19039E-8</c:v>
                </c:pt>
                <c:pt idx="764">
                  <c:v>-3.1897700000000002E-8</c:v>
                </c:pt>
                <c:pt idx="765">
                  <c:v>-3.1891399999999999E-8</c:v>
                </c:pt>
                <c:pt idx="766">
                  <c:v>-3.1885200000000002E-8</c:v>
                </c:pt>
                <c:pt idx="767">
                  <c:v>-3.1878899999999998E-8</c:v>
                </c:pt>
                <c:pt idx="768">
                  <c:v>-3.1872700000000001E-8</c:v>
                </c:pt>
                <c:pt idx="769">
                  <c:v>-3.1866399999999997E-8</c:v>
                </c:pt>
                <c:pt idx="770">
                  <c:v>-3.18602E-8</c:v>
                </c:pt>
                <c:pt idx="771">
                  <c:v>-3.1853900000000003E-8</c:v>
                </c:pt>
                <c:pt idx="772">
                  <c:v>-3.1847699999999999E-8</c:v>
                </c:pt>
                <c:pt idx="773">
                  <c:v>-3.1841400000000002E-8</c:v>
                </c:pt>
                <c:pt idx="774">
                  <c:v>-3.1835199999999998E-8</c:v>
                </c:pt>
                <c:pt idx="775">
                  <c:v>-3.1828900000000001E-8</c:v>
                </c:pt>
                <c:pt idx="776">
                  <c:v>-3.1822699999999997E-8</c:v>
                </c:pt>
                <c:pt idx="777">
                  <c:v>-3.18164E-8</c:v>
                </c:pt>
                <c:pt idx="778">
                  <c:v>-3.1810200000000003E-8</c:v>
                </c:pt>
                <c:pt idx="779">
                  <c:v>-3.1803899999999999E-8</c:v>
                </c:pt>
                <c:pt idx="780">
                  <c:v>-3.1797700000000002E-8</c:v>
                </c:pt>
                <c:pt idx="781">
                  <c:v>-3.1791399999999998E-8</c:v>
                </c:pt>
                <c:pt idx="782">
                  <c:v>-3.1785200000000001E-8</c:v>
                </c:pt>
                <c:pt idx="783">
                  <c:v>-3.1778899999999997E-8</c:v>
                </c:pt>
                <c:pt idx="784">
                  <c:v>-3.17727E-8</c:v>
                </c:pt>
                <c:pt idx="785">
                  <c:v>-3.1766400000000003E-8</c:v>
                </c:pt>
                <c:pt idx="786">
                  <c:v>-3.1760199999999999E-8</c:v>
                </c:pt>
                <c:pt idx="787">
                  <c:v>-3.1753900000000002E-8</c:v>
                </c:pt>
                <c:pt idx="788">
                  <c:v>-3.1747699999999998E-8</c:v>
                </c:pt>
                <c:pt idx="789">
                  <c:v>-3.1741400000000001E-8</c:v>
                </c:pt>
                <c:pt idx="790">
                  <c:v>-3.1735199999999997E-8</c:v>
                </c:pt>
                <c:pt idx="791">
                  <c:v>-3.17289E-8</c:v>
                </c:pt>
                <c:pt idx="792">
                  <c:v>-3.1722700000000003E-8</c:v>
                </c:pt>
                <c:pt idx="793">
                  <c:v>-3.1716399999999999E-8</c:v>
                </c:pt>
                <c:pt idx="794">
                  <c:v>-3.1710200000000002E-8</c:v>
                </c:pt>
                <c:pt idx="795">
                  <c:v>-3.1703899999999998E-8</c:v>
                </c:pt>
                <c:pt idx="796">
                  <c:v>-3.1697700000000001E-8</c:v>
                </c:pt>
                <c:pt idx="797">
                  <c:v>-3.1691399999999997E-8</c:v>
                </c:pt>
                <c:pt idx="798">
                  <c:v>-3.16852E-8</c:v>
                </c:pt>
                <c:pt idx="799">
                  <c:v>-3.1678900000000003E-8</c:v>
                </c:pt>
                <c:pt idx="800">
                  <c:v>-3.1672699999999999E-8</c:v>
                </c:pt>
                <c:pt idx="801">
                  <c:v>-3.1666400000000002E-8</c:v>
                </c:pt>
                <c:pt idx="802">
                  <c:v>-3.1660199999999998E-8</c:v>
                </c:pt>
                <c:pt idx="803">
                  <c:v>-3.1653900000000001E-8</c:v>
                </c:pt>
                <c:pt idx="804">
                  <c:v>-3.1647699999999997E-8</c:v>
                </c:pt>
                <c:pt idx="805">
                  <c:v>-3.16414E-8</c:v>
                </c:pt>
                <c:pt idx="806">
                  <c:v>-3.1635200000000003E-8</c:v>
                </c:pt>
                <c:pt idx="807">
                  <c:v>-3.1628899999999999E-8</c:v>
                </c:pt>
                <c:pt idx="808">
                  <c:v>-3.1622700000000002E-8</c:v>
                </c:pt>
                <c:pt idx="809">
                  <c:v>-3.1616399999999998E-8</c:v>
                </c:pt>
                <c:pt idx="810">
                  <c:v>-3.1610200000000001E-8</c:v>
                </c:pt>
                <c:pt idx="811">
                  <c:v>-3.1603899999999998E-8</c:v>
                </c:pt>
                <c:pt idx="812">
                  <c:v>-3.15977E-8</c:v>
                </c:pt>
                <c:pt idx="813">
                  <c:v>-3.1591400000000003E-8</c:v>
                </c:pt>
                <c:pt idx="814">
                  <c:v>-3.1585199999999999E-8</c:v>
                </c:pt>
                <c:pt idx="815">
                  <c:v>-3.1578900000000002E-8</c:v>
                </c:pt>
                <c:pt idx="816">
                  <c:v>-3.1572699999999998E-8</c:v>
                </c:pt>
                <c:pt idx="817">
                  <c:v>-3.1566400000000001E-8</c:v>
                </c:pt>
                <c:pt idx="818">
                  <c:v>-3.1560199999999997E-8</c:v>
                </c:pt>
                <c:pt idx="819">
                  <c:v>-3.15539E-8</c:v>
                </c:pt>
                <c:pt idx="820">
                  <c:v>-3.1547700000000003E-8</c:v>
                </c:pt>
                <c:pt idx="821">
                  <c:v>-3.1541399999999999E-8</c:v>
                </c:pt>
                <c:pt idx="822">
                  <c:v>-3.1535200000000002E-8</c:v>
                </c:pt>
                <c:pt idx="823">
                  <c:v>-3.1528899999999999E-8</c:v>
                </c:pt>
                <c:pt idx="824">
                  <c:v>-3.1522700000000001E-8</c:v>
                </c:pt>
                <c:pt idx="825">
                  <c:v>-3.1516399999999998E-8</c:v>
                </c:pt>
                <c:pt idx="826">
                  <c:v>-3.15102E-8</c:v>
                </c:pt>
                <c:pt idx="827">
                  <c:v>-3.1503900000000003E-8</c:v>
                </c:pt>
                <c:pt idx="828">
                  <c:v>-3.1497699999999999E-8</c:v>
                </c:pt>
                <c:pt idx="829">
                  <c:v>-3.1491400000000002E-8</c:v>
                </c:pt>
                <c:pt idx="830">
                  <c:v>-3.1485199999999998E-8</c:v>
                </c:pt>
                <c:pt idx="831">
                  <c:v>-3.1478900000000001E-8</c:v>
                </c:pt>
                <c:pt idx="832">
                  <c:v>-3.1472699999999997E-8</c:v>
                </c:pt>
                <c:pt idx="833">
                  <c:v>-3.14664E-8</c:v>
                </c:pt>
                <c:pt idx="834">
                  <c:v>-3.1460200000000003E-8</c:v>
                </c:pt>
                <c:pt idx="835">
                  <c:v>-3.14539E-8</c:v>
                </c:pt>
                <c:pt idx="836">
                  <c:v>-3.1447700000000002E-8</c:v>
                </c:pt>
                <c:pt idx="837">
                  <c:v>-3.1441399999999999E-8</c:v>
                </c:pt>
                <c:pt idx="838">
                  <c:v>-3.1435200000000001E-8</c:v>
                </c:pt>
                <c:pt idx="839">
                  <c:v>-3.1428899999999998E-8</c:v>
                </c:pt>
                <c:pt idx="840">
                  <c:v>-3.14227E-8</c:v>
                </c:pt>
                <c:pt idx="841">
                  <c:v>-3.1416400000000003E-8</c:v>
                </c:pt>
                <c:pt idx="842">
                  <c:v>-3.1410199999999999E-8</c:v>
                </c:pt>
                <c:pt idx="843">
                  <c:v>-3.1403900000000002E-8</c:v>
                </c:pt>
                <c:pt idx="844">
                  <c:v>-3.1397699999999998E-8</c:v>
                </c:pt>
                <c:pt idx="845">
                  <c:v>-3.1391400000000001E-8</c:v>
                </c:pt>
                <c:pt idx="846">
                  <c:v>-3.1385199999999997E-8</c:v>
                </c:pt>
                <c:pt idx="847">
                  <c:v>-3.13789E-8</c:v>
                </c:pt>
                <c:pt idx="848">
                  <c:v>-3.1372700000000003E-8</c:v>
                </c:pt>
                <c:pt idx="849">
                  <c:v>-3.13664E-8</c:v>
                </c:pt>
                <c:pt idx="850">
                  <c:v>-3.1360200000000002E-8</c:v>
                </c:pt>
                <c:pt idx="851">
                  <c:v>-3.1353899999999999E-8</c:v>
                </c:pt>
                <c:pt idx="852">
                  <c:v>-3.1347700000000001E-8</c:v>
                </c:pt>
                <c:pt idx="853">
                  <c:v>-3.1341399999999998E-8</c:v>
                </c:pt>
                <c:pt idx="854">
                  <c:v>-3.13352E-8</c:v>
                </c:pt>
                <c:pt idx="855">
                  <c:v>-3.1328899999999997E-8</c:v>
                </c:pt>
                <c:pt idx="856">
                  <c:v>-3.1322699999999999E-8</c:v>
                </c:pt>
                <c:pt idx="857">
                  <c:v>-3.1316400000000002E-8</c:v>
                </c:pt>
                <c:pt idx="858">
                  <c:v>-3.1310199999999998E-8</c:v>
                </c:pt>
                <c:pt idx="859">
                  <c:v>-3.1303900000000001E-8</c:v>
                </c:pt>
                <c:pt idx="860">
                  <c:v>-3.1297699999999997E-8</c:v>
                </c:pt>
                <c:pt idx="861">
                  <c:v>-3.1291400000000001E-8</c:v>
                </c:pt>
                <c:pt idx="862">
                  <c:v>-3.1285200000000003E-8</c:v>
                </c:pt>
                <c:pt idx="863">
                  <c:v>-3.12789E-8</c:v>
                </c:pt>
                <c:pt idx="864">
                  <c:v>-3.1272700000000002E-8</c:v>
                </c:pt>
                <c:pt idx="865">
                  <c:v>-3.1266399999999999E-8</c:v>
                </c:pt>
                <c:pt idx="866">
                  <c:v>-3.1260200000000001E-8</c:v>
                </c:pt>
                <c:pt idx="867">
                  <c:v>-3.1253899999999998E-8</c:v>
                </c:pt>
                <c:pt idx="868">
                  <c:v>-3.12477E-8</c:v>
                </c:pt>
                <c:pt idx="869">
                  <c:v>-3.1241399999999997E-8</c:v>
                </c:pt>
                <c:pt idx="870">
                  <c:v>-3.1235199999999999E-8</c:v>
                </c:pt>
                <c:pt idx="871">
                  <c:v>-3.1228900000000002E-8</c:v>
                </c:pt>
                <c:pt idx="872">
                  <c:v>-3.1222699999999998E-8</c:v>
                </c:pt>
                <c:pt idx="873">
                  <c:v>-3.1216400000000002E-8</c:v>
                </c:pt>
                <c:pt idx="874">
                  <c:v>-3.1210199999999997E-8</c:v>
                </c:pt>
                <c:pt idx="875">
                  <c:v>-3.1203900000000001E-8</c:v>
                </c:pt>
                <c:pt idx="876">
                  <c:v>-3.1197700000000003E-8</c:v>
                </c:pt>
                <c:pt idx="877">
                  <c:v>-3.11914E-8</c:v>
                </c:pt>
                <c:pt idx="878">
                  <c:v>-3.1185200000000002E-8</c:v>
                </c:pt>
                <c:pt idx="879">
                  <c:v>-3.1178899999999999E-8</c:v>
                </c:pt>
                <c:pt idx="880">
                  <c:v>-3.1172700000000001E-8</c:v>
                </c:pt>
                <c:pt idx="881">
                  <c:v>-3.1166399999999998E-8</c:v>
                </c:pt>
                <c:pt idx="882">
                  <c:v>-3.11602E-8</c:v>
                </c:pt>
                <c:pt idx="883">
                  <c:v>-3.1153899999999997E-8</c:v>
                </c:pt>
                <c:pt idx="884">
                  <c:v>-3.1147699999999999E-8</c:v>
                </c:pt>
                <c:pt idx="885">
                  <c:v>-3.1141400000000002E-8</c:v>
                </c:pt>
                <c:pt idx="886">
                  <c:v>-3.1135199999999998E-8</c:v>
                </c:pt>
                <c:pt idx="887">
                  <c:v>-3.1128900000000002E-8</c:v>
                </c:pt>
                <c:pt idx="888">
                  <c:v>-3.1122699999999997E-8</c:v>
                </c:pt>
                <c:pt idx="889">
                  <c:v>-3.1116400000000001E-8</c:v>
                </c:pt>
                <c:pt idx="890">
                  <c:v>-3.1110200000000003E-8</c:v>
                </c:pt>
                <c:pt idx="891">
                  <c:v>-3.11039E-8</c:v>
                </c:pt>
                <c:pt idx="892">
                  <c:v>-3.1097700000000002E-8</c:v>
                </c:pt>
                <c:pt idx="893">
                  <c:v>-3.1091399999999999E-8</c:v>
                </c:pt>
                <c:pt idx="894">
                  <c:v>-3.1085200000000001E-8</c:v>
                </c:pt>
                <c:pt idx="895">
                  <c:v>-3.1078899999999998E-8</c:v>
                </c:pt>
                <c:pt idx="896">
                  <c:v>-3.10727E-8</c:v>
                </c:pt>
                <c:pt idx="897">
                  <c:v>-3.1066399999999997E-8</c:v>
                </c:pt>
                <c:pt idx="898">
                  <c:v>-3.1060199999999999E-8</c:v>
                </c:pt>
                <c:pt idx="899">
                  <c:v>-3.1053900000000003E-8</c:v>
                </c:pt>
                <c:pt idx="900">
                  <c:v>-3.1047699999999998E-8</c:v>
                </c:pt>
                <c:pt idx="901">
                  <c:v>-3.1041400000000002E-8</c:v>
                </c:pt>
                <c:pt idx="902">
                  <c:v>-3.1035199999999997E-8</c:v>
                </c:pt>
                <c:pt idx="903">
                  <c:v>-3.1028900000000001E-8</c:v>
                </c:pt>
                <c:pt idx="904">
                  <c:v>-3.1022700000000003E-8</c:v>
                </c:pt>
                <c:pt idx="905">
                  <c:v>-3.10164E-8</c:v>
                </c:pt>
                <c:pt idx="906">
                  <c:v>-3.1010200000000002E-8</c:v>
                </c:pt>
                <c:pt idx="907">
                  <c:v>-3.1003899999999999E-8</c:v>
                </c:pt>
                <c:pt idx="908">
                  <c:v>-3.0997700000000001E-8</c:v>
                </c:pt>
                <c:pt idx="909">
                  <c:v>-3.0991399999999998E-8</c:v>
                </c:pt>
                <c:pt idx="910">
                  <c:v>-3.09852E-8</c:v>
                </c:pt>
                <c:pt idx="911">
                  <c:v>-3.0978899999999997E-8</c:v>
                </c:pt>
                <c:pt idx="912">
                  <c:v>-3.0972699999999999E-8</c:v>
                </c:pt>
                <c:pt idx="913">
                  <c:v>-3.0966400000000003E-8</c:v>
                </c:pt>
                <c:pt idx="914">
                  <c:v>-3.0960199999999998E-8</c:v>
                </c:pt>
                <c:pt idx="915">
                  <c:v>-3.0953900000000002E-8</c:v>
                </c:pt>
                <c:pt idx="916">
                  <c:v>-3.0947699999999997E-8</c:v>
                </c:pt>
                <c:pt idx="917">
                  <c:v>-3.0941400000000001E-8</c:v>
                </c:pt>
                <c:pt idx="918">
                  <c:v>-3.0935200000000003E-8</c:v>
                </c:pt>
                <c:pt idx="919">
                  <c:v>-3.09289E-8</c:v>
                </c:pt>
                <c:pt idx="920">
                  <c:v>-3.0922700000000002E-8</c:v>
                </c:pt>
                <c:pt idx="921">
                  <c:v>-3.0916399999999999E-8</c:v>
                </c:pt>
                <c:pt idx="922">
                  <c:v>-3.0910200000000001E-8</c:v>
                </c:pt>
                <c:pt idx="923">
                  <c:v>-3.0903899999999998E-8</c:v>
                </c:pt>
                <c:pt idx="924">
                  <c:v>-3.08977E-8</c:v>
                </c:pt>
                <c:pt idx="925">
                  <c:v>-3.0891399999999997E-8</c:v>
                </c:pt>
                <c:pt idx="926">
                  <c:v>-3.0885199999999999E-8</c:v>
                </c:pt>
                <c:pt idx="927">
                  <c:v>-3.0878900000000003E-8</c:v>
                </c:pt>
                <c:pt idx="928">
                  <c:v>-3.0872699999999998E-8</c:v>
                </c:pt>
                <c:pt idx="929">
                  <c:v>-3.0866400000000002E-8</c:v>
                </c:pt>
                <c:pt idx="930">
                  <c:v>-3.0860199999999997E-8</c:v>
                </c:pt>
                <c:pt idx="931">
                  <c:v>-3.0853900000000001E-8</c:v>
                </c:pt>
                <c:pt idx="932">
                  <c:v>-3.0847700000000003E-8</c:v>
                </c:pt>
                <c:pt idx="933">
                  <c:v>-3.08414E-8</c:v>
                </c:pt>
                <c:pt idx="934">
                  <c:v>-3.0835200000000002E-8</c:v>
                </c:pt>
                <c:pt idx="935">
                  <c:v>-3.0828899999999999E-8</c:v>
                </c:pt>
                <c:pt idx="936">
                  <c:v>-3.0822700000000001E-8</c:v>
                </c:pt>
                <c:pt idx="937">
                  <c:v>-3.0816399999999998E-8</c:v>
                </c:pt>
                <c:pt idx="938">
                  <c:v>-3.08102E-8</c:v>
                </c:pt>
                <c:pt idx="939">
                  <c:v>-3.0803899999999997E-8</c:v>
                </c:pt>
                <c:pt idx="940">
                  <c:v>-3.0797699999999999E-8</c:v>
                </c:pt>
                <c:pt idx="941">
                  <c:v>-3.0791400000000003E-8</c:v>
                </c:pt>
                <c:pt idx="942">
                  <c:v>-3.0785199999999998E-8</c:v>
                </c:pt>
                <c:pt idx="943">
                  <c:v>-3.0778900000000002E-8</c:v>
                </c:pt>
                <c:pt idx="944">
                  <c:v>-3.0772699999999997E-8</c:v>
                </c:pt>
                <c:pt idx="945">
                  <c:v>-3.0766400000000001E-8</c:v>
                </c:pt>
                <c:pt idx="946">
                  <c:v>-3.0760200000000003E-8</c:v>
                </c:pt>
                <c:pt idx="947">
                  <c:v>-3.07539E-8</c:v>
                </c:pt>
                <c:pt idx="948">
                  <c:v>-3.0747700000000002E-8</c:v>
                </c:pt>
                <c:pt idx="949">
                  <c:v>-3.0741399999999999E-8</c:v>
                </c:pt>
                <c:pt idx="950">
                  <c:v>-3.0735200000000001E-8</c:v>
                </c:pt>
                <c:pt idx="951">
                  <c:v>-3.0728899999999998E-8</c:v>
                </c:pt>
                <c:pt idx="952">
                  <c:v>-3.07227E-8</c:v>
                </c:pt>
                <c:pt idx="953">
                  <c:v>-3.0716399999999997E-8</c:v>
                </c:pt>
                <c:pt idx="954">
                  <c:v>-3.0710199999999999E-8</c:v>
                </c:pt>
                <c:pt idx="955">
                  <c:v>-3.0703900000000003E-8</c:v>
                </c:pt>
                <c:pt idx="956">
                  <c:v>-3.0697699999999998E-8</c:v>
                </c:pt>
                <c:pt idx="957">
                  <c:v>-3.0691400000000002E-8</c:v>
                </c:pt>
                <c:pt idx="958">
                  <c:v>-3.0685199999999997E-8</c:v>
                </c:pt>
                <c:pt idx="959">
                  <c:v>-3.0678900000000001E-8</c:v>
                </c:pt>
                <c:pt idx="960">
                  <c:v>-3.0672700000000003E-8</c:v>
                </c:pt>
                <c:pt idx="961">
                  <c:v>-3.06664E-8</c:v>
                </c:pt>
                <c:pt idx="962">
                  <c:v>-3.0660200000000002E-8</c:v>
                </c:pt>
                <c:pt idx="963">
                  <c:v>-3.0653899999999999E-8</c:v>
                </c:pt>
                <c:pt idx="964">
                  <c:v>-3.0647700000000001E-8</c:v>
                </c:pt>
                <c:pt idx="965">
                  <c:v>-3.0641399999999998E-8</c:v>
                </c:pt>
                <c:pt idx="966">
                  <c:v>-3.06352E-8</c:v>
                </c:pt>
                <c:pt idx="967">
                  <c:v>-3.0628899999999997E-8</c:v>
                </c:pt>
                <c:pt idx="968">
                  <c:v>-3.0622699999999999E-8</c:v>
                </c:pt>
                <c:pt idx="969">
                  <c:v>-3.0616400000000003E-8</c:v>
                </c:pt>
                <c:pt idx="970">
                  <c:v>-3.0610199999999998E-8</c:v>
                </c:pt>
                <c:pt idx="971">
                  <c:v>-3.0603900000000002E-8</c:v>
                </c:pt>
                <c:pt idx="972">
                  <c:v>-3.0597699999999997E-8</c:v>
                </c:pt>
                <c:pt idx="973">
                  <c:v>-3.0591400000000001E-8</c:v>
                </c:pt>
                <c:pt idx="974">
                  <c:v>-3.0585200000000003E-8</c:v>
                </c:pt>
                <c:pt idx="975">
                  <c:v>-3.05789E-8</c:v>
                </c:pt>
                <c:pt idx="976">
                  <c:v>-3.0572700000000002E-8</c:v>
                </c:pt>
                <c:pt idx="977">
                  <c:v>-3.0566399999999999E-8</c:v>
                </c:pt>
                <c:pt idx="978">
                  <c:v>-3.0560200000000001E-8</c:v>
                </c:pt>
                <c:pt idx="979">
                  <c:v>-3.0553899999999998E-8</c:v>
                </c:pt>
                <c:pt idx="980">
                  <c:v>-3.05477E-8</c:v>
                </c:pt>
                <c:pt idx="981">
                  <c:v>-3.0541399999999997E-8</c:v>
                </c:pt>
                <c:pt idx="982">
                  <c:v>-3.0535199999999999E-8</c:v>
                </c:pt>
                <c:pt idx="983">
                  <c:v>-3.0528900000000003E-8</c:v>
                </c:pt>
                <c:pt idx="984">
                  <c:v>-3.0522699999999998E-8</c:v>
                </c:pt>
                <c:pt idx="985">
                  <c:v>-3.0516400000000002E-8</c:v>
                </c:pt>
                <c:pt idx="986">
                  <c:v>-3.0510199999999997E-8</c:v>
                </c:pt>
                <c:pt idx="987">
                  <c:v>-3.0503900000000001E-8</c:v>
                </c:pt>
                <c:pt idx="988">
                  <c:v>-3.0497700000000003E-8</c:v>
                </c:pt>
                <c:pt idx="989">
                  <c:v>-3.04914E-8</c:v>
                </c:pt>
                <c:pt idx="990">
                  <c:v>-3.0485200000000002E-8</c:v>
                </c:pt>
                <c:pt idx="991">
                  <c:v>-3.0478899999999999E-8</c:v>
                </c:pt>
                <c:pt idx="992">
                  <c:v>-3.0472700000000001E-8</c:v>
                </c:pt>
                <c:pt idx="993">
                  <c:v>-3.0466399999999998E-8</c:v>
                </c:pt>
                <c:pt idx="994">
                  <c:v>-3.04602E-8</c:v>
                </c:pt>
                <c:pt idx="995">
                  <c:v>-3.0453899999999997E-8</c:v>
                </c:pt>
                <c:pt idx="996">
                  <c:v>-3.0447699999999999E-8</c:v>
                </c:pt>
                <c:pt idx="997">
                  <c:v>-3.0441400000000003E-8</c:v>
                </c:pt>
                <c:pt idx="998">
                  <c:v>-3.0435199999999998E-8</c:v>
                </c:pt>
                <c:pt idx="999">
                  <c:v>-3.0428900000000002E-8</c:v>
                </c:pt>
                <c:pt idx="1000">
                  <c:v>-3.0422699999999998E-8</c:v>
                </c:pt>
                <c:pt idx="1001">
                  <c:v>-3.0416400000000001E-8</c:v>
                </c:pt>
                <c:pt idx="1002">
                  <c:v>-3.0410200000000003E-8</c:v>
                </c:pt>
                <c:pt idx="1003">
                  <c:v>-3.04039E-8</c:v>
                </c:pt>
                <c:pt idx="1004">
                  <c:v>-3.0397700000000002E-8</c:v>
                </c:pt>
                <c:pt idx="1005">
                  <c:v>-3.0391399999999999E-8</c:v>
                </c:pt>
                <c:pt idx="1006">
                  <c:v>-3.0385200000000001E-8</c:v>
                </c:pt>
                <c:pt idx="1007">
                  <c:v>-3.0378899999999998E-8</c:v>
                </c:pt>
                <c:pt idx="1008">
                  <c:v>-3.03727E-8</c:v>
                </c:pt>
                <c:pt idx="1009">
                  <c:v>-3.0366399999999997E-8</c:v>
                </c:pt>
                <c:pt idx="1010">
                  <c:v>-3.0360199999999999E-8</c:v>
                </c:pt>
                <c:pt idx="1011">
                  <c:v>-3.0353900000000003E-8</c:v>
                </c:pt>
                <c:pt idx="1012">
                  <c:v>-3.0347699999999999E-8</c:v>
                </c:pt>
                <c:pt idx="1013">
                  <c:v>-3.0341400000000002E-8</c:v>
                </c:pt>
                <c:pt idx="1014">
                  <c:v>-3.0335199999999998E-8</c:v>
                </c:pt>
                <c:pt idx="1015">
                  <c:v>-3.0328900000000001E-8</c:v>
                </c:pt>
                <c:pt idx="1016">
                  <c:v>-3.0322700000000003E-8</c:v>
                </c:pt>
                <c:pt idx="1017">
                  <c:v>-3.03164E-8</c:v>
                </c:pt>
                <c:pt idx="1018">
                  <c:v>-3.0310200000000002E-8</c:v>
                </c:pt>
                <c:pt idx="1019">
                  <c:v>-3.0303899999999999E-8</c:v>
                </c:pt>
                <c:pt idx="1020">
                  <c:v>-3.0297700000000001E-8</c:v>
                </c:pt>
                <c:pt idx="1021">
                  <c:v>-3.0291399999999998E-8</c:v>
                </c:pt>
                <c:pt idx="1022">
                  <c:v>-3.02852E-8</c:v>
                </c:pt>
                <c:pt idx="1023">
                  <c:v>-3.0278899999999997E-8</c:v>
                </c:pt>
                <c:pt idx="1024">
                  <c:v>-3.0272699999999999E-8</c:v>
                </c:pt>
                <c:pt idx="1025">
                  <c:v>-3.0266400000000003E-8</c:v>
                </c:pt>
                <c:pt idx="1026">
                  <c:v>-3.0260199999999999E-8</c:v>
                </c:pt>
                <c:pt idx="1027">
                  <c:v>-3.0253900000000002E-8</c:v>
                </c:pt>
                <c:pt idx="1028">
                  <c:v>-3.0247699999999998E-8</c:v>
                </c:pt>
                <c:pt idx="1029">
                  <c:v>-3.0241400000000001E-8</c:v>
                </c:pt>
                <c:pt idx="1030">
                  <c:v>-3.0235200000000003E-8</c:v>
                </c:pt>
                <c:pt idx="1031">
                  <c:v>-3.02289E-8</c:v>
                </c:pt>
                <c:pt idx="1032">
                  <c:v>-3.0222700000000002E-8</c:v>
                </c:pt>
                <c:pt idx="1033">
                  <c:v>-3.0216399999999999E-8</c:v>
                </c:pt>
                <c:pt idx="1034">
                  <c:v>-3.0210200000000001E-8</c:v>
                </c:pt>
                <c:pt idx="1035">
                  <c:v>-3.0203899999999998E-8</c:v>
                </c:pt>
                <c:pt idx="1036">
                  <c:v>-3.01977E-8</c:v>
                </c:pt>
                <c:pt idx="1037">
                  <c:v>-3.0191399999999997E-8</c:v>
                </c:pt>
                <c:pt idx="1038">
                  <c:v>-3.01852E-8</c:v>
                </c:pt>
                <c:pt idx="1039">
                  <c:v>-3.0178900000000003E-8</c:v>
                </c:pt>
                <c:pt idx="1040">
                  <c:v>-3.0172699999999999E-8</c:v>
                </c:pt>
                <c:pt idx="1041">
                  <c:v>-3.0166400000000002E-8</c:v>
                </c:pt>
                <c:pt idx="1042">
                  <c:v>-3.0160199999999998E-8</c:v>
                </c:pt>
                <c:pt idx="1043">
                  <c:v>-3.0153900000000001E-8</c:v>
                </c:pt>
                <c:pt idx="1044">
                  <c:v>-3.0147699999999997E-8</c:v>
                </c:pt>
                <c:pt idx="1045">
                  <c:v>-3.01414E-8</c:v>
                </c:pt>
                <c:pt idx="1046">
                  <c:v>-3.0135200000000002E-8</c:v>
                </c:pt>
                <c:pt idx="1047">
                  <c:v>-3.0128899999999999E-8</c:v>
                </c:pt>
                <c:pt idx="1048">
                  <c:v>-3.0122700000000001E-8</c:v>
                </c:pt>
                <c:pt idx="1049">
                  <c:v>-3.0116399999999998E-8</c:v>
                </c:pt>
                <c:pt idx="1050">
                  <c:v>-3.0110200000000001E-8</c:v>
                </c:pt>
                <c:pt idx="1051">
                  <c:v>-3.0103899999999997E-8</c:v>
                </c:pt>
                <c:pt idx="1052">
                  <c:v>-3.00977E-8</c:v>
                </c:pt>
                <c:pt idx="1053">
                  <c:v>-3.0091400000000003E-8</c:v>
                </c:pt>
                <c:pt idx="1054">
                  <c:v>-3.0085199999999999E-8</c:v>
                </c:pt>
                <c:pt idx="1055">
                  <c:v>-3.0078900000000002E-8</c:v>
                </c:pt>
                <c:pt idx="1056">
                  <c:v>-3.0072699999999998E-8</c:v>
                </c:pt>
                <c:pt idx="1057">
                  <c:v>-3.0066400000000001E-8</c:v>
                </c:pt>
                <c:pt idx="1058">
                  <c:v>-3.0060199999999997E-8</c:v>
                </c:pt>
                <c:pt idx="1059">
                  <c:v>-3.00539E-8</c:v>
                </c:pt>
                <c:pt idx="1060">
                  <c:v>-3.0047700000000002E-8</c:v>
                </c:pt>
                <c:pt idx="1061">
                  <c:v>-3.0041399999999999E-8</c:v>
                </c:pt>
                <c:pt idx="1062">
                  <c:v>-3.0035200000000001E-8</c:v>
                </c:pt>
                <c:pt idx="1063">
                  <c:v>-3.0028899999999998E-8</c:v>
                </c:pt>
                <c:pt idx="1064">
                  <c:v>-3.0022700000000001E-8</c:v>
                </c:pt>
                <c:pt idx="1065">
                  <c:v>-3.0016399999999997E-8</c:v>
                </c:pt>
                <c:pt idx="1066">
                  <c:v>-3.00102E-8</c:v>
                </c:pt>
                <c:pt idx="1067">
                  <c:v>-3.0003900000000003E-8</c:v>
                </c:pt>
                <c:pt idx="1068">
                  <c:v>-2.9997699999999999E-8</c:v>
                </c:pt>
                <c:pt idx="1069">
                  <c:v>-2.9991400000000002E-8</c:v>
                </c:pt>
                <c:pt idx="1070">
                  <c:v>-2.9985199999999998E-8</c:v>
                </c:pt>
                <c:pt idx="1071">
                  <c:v>-2.9978900000000001E-8</c:v>
                </c:pt>
                <c:pt idx="1072">
                  <c:v>-2.9972699999999997E-8</c:v>
                </c:pt>
                <c:pt idx="1073">
                  <c:v>-2.99664E-8</c:v>
                </c:pt>
                <c:pt idx="1074">
                  <c:v>-2.9960200000000002E-8</c:v>
                </c:pt>
                <c:pt idx="1075">
                  <c:v>-2.9953899999999999E-8</c:v>
                </c:pt>
                <c:pt idx="1076">
                  <c:v>-2.9947700000000002E-8</c:v>
                </c:pt>
                <c:pt idx="1077">
                  <c:v>-2.9941399999999998E-8</c:v>
                </c:pt>
                <c:pt idx="1078">
                  <c:v>-2.9935200000000001E-8</c:v>
                </c:pt>
                <c:pt idx="1079">
                  <c:v>-2.9928899999999997E-8</c:v>
                </c:pt>
                <c:pt idx="1080">
                  <c:v>-2.99227E-8</c:v>
                </c:pt>
                <c:pt idx="1081">
                  <c:v>-2.9916400000000003E-8</c:v>
                </c:pt>
                <c:pt idx="1082">
                  <c:v>-2.9910199999999999E-8</c:v>
                </c:pt>
                <c:pt idx="1083">
                  <c:v>-2.9903900000000002E-8</c:v>
                </c:pt>
                <c:pt idx="1084">
                  <c:v>-2.9897699999999998E-8</c:v>
                </c:pt>
                <c:pt idx="1085">
                  <c:v>-2.9891400000000001E-8</c:v>
                </c:pt>
                <c:pt idx="1086">
                  <c:v>-2.9885199999999997E-8</c:v>
                </c:pt>
                <c:pt idx="1087">
                  <c:v>-2.98789E-8</c:v>
                </c:pt>
                <c:pt idx="1088">
                  <c:v>-2.9872700000000003E-8</c:v>
                </c:pt>
                <c:pt idx="1089">
                  <c:v>-2.9866399999999999E-8</c:v>
                </c:pt>
                <c:pt idx="1090">
                  <c:v>-2.9860200000000002E-8</c:v>
                </c:pt>
                <c:pt idx="1091">
                  <c:v>-2.9853899999999998E-8</c:v>
                </c:pt>
                <c:pt idx="1092">
                  <c:v>-2.9847700000000001E-8</c:v>
                </c:pt>
                <c:pt idx="1093">
                  <c:v>-2.9841399999999997E-8</c:v>
                </c:pt>
                <c:pt idx="1094">
                  <c:v>-2.98352E-8</c:v>
                </c:pt>
                <c:pt idx="1095">
                  <c:v>-2.9828900000000003E-8</c:v>
                </c:pt>
                <c:pt idx="1096">
                  <c:v>-2.9822699999999999E-8</c:v>
                </c:pt>
                <c:pt idx="1097">
                  <c:v>-2.9816400000000002E-8</c:v>
                </c:pt>
                <c:pt idx="1098">
                  <c:v>-2.9810199999999998E-8</c:v>
                </c:pt>
                <c:pt idx="1099">
                  <c:v>-2.9803900000000001E-8</c:v>
                </c:pt>
                <c:pt idx="1100">
                  <c:v>-2.97977E-8</c:v>
                </c:pt>
                <c:pt idx="1101">
                  <c:v>-2.97914E-8</c:v>
                </c:pt>
                <c:pt idx="1102">
                  <c:v>-2.9785199999999999E-8</c:v>
                </c:pt>
                <c:pt idx="1103">
                  <c:v>-2.9778899999999999E-8</c:v>
                </c:pt>
                <c:pt idx="1104">
                  <c:v>-2.9772700000000002E-8</c:v>
                </c:pt>
                <c:pt idx="1105">
                  <c:v>-2.9766399999999998E-8</c:v>
                </c:pt>
                <c:pt idx="1106">
                  <c:v>-2.9760200000000001E-8</c:v>
                </c:pt>
                <c:pt idx="1107">
                  <c:v>-2.9753900000000001E-8</c:v>
                </c:pt>
                <c:pt idx="1108">
                  <c:v>-2.97477E-8</c:v>
                </c:pt>
                <c:pt idx="1109">
                  <c:v>-2.97414E-8</c:v>
                </c:pt>
                <c:pt idx="1110">
                  <c:v>-2.9735199999999999E-8</c:v>
                </c:pt>
                <c:pt idx="1111">
                  <c:v>-2.9728899999999999E-8</c:v>
                </c:pt>
                <c:pt idx="1112">
                  <c:v>-2.9722700000000001E-8</c:v>
                </c:pt>
                <c:pt idx="1113">
                  <c:v>-2.9716400000000001E-8</c:v>
                </c:pt>
                <c:pt idx="1114">
                  <c:v>-2.97102E-8</c:v>
                </c:pt>
                <c:pt idx="1115">
                  <c:v>-2.97039E-8</c:v>
                </c:pt>
                <c:pt idx="1116">
                  <c:v>-2.9697699999999999E-8</c:v>
                </c:pt>
                <c:pt idx="1117">
                  <c:v>-2.9691399999999999E-8</c:v>
                </c:pt>
                <c:pt idx="1118">
                  <c:v>-2.9685199999999998E-8</c:v>
                </c:pt>
                <c:pt idx="1119">
                  <c:v>-2.9678899999999999E-8</c:v>
                </c:pt>
                <c:pt idx="1120">
                  <c:v>-2.9672700000000001E-8</c:v>
                </c:pt>
                <c:pt idx="1121">
                  <c:v>-2.9666400000000001E-8</c:v>
                </c:pt>
                <c:pt idx="1122">
                  <c:v>-2.96602E-8</c:v>
                </c:pt>
                <c:pt idx="1123">
                  <c:v>-2.96539E-8</c:v>
                </c:pt>
                <c:pt idx="1124">
                  <c:v>-2.9647699999999999E-8</c:v>
                </c:pt>
                <c:pt idx="1125">
                  <c:v>-2.9641399999999999E-8</c:v>
                </c:pt>
                <c:pt idx="1126">
                  <c:v>-2.9635200000000001E-8</c:v>
                </c:pt>
                <c:pt idx="1127">
                  <c:v>-2.9628900000000001E-8</c:v>
                </c:pt>
                <c:pt idx="1128">
                  <c:v>-2.96227E-8</c:v>
                </c:pt>
                <c:pt idx="1129">
                  <c:v>-2.96164E-8</c:v>
                </c:pt>
                <c:pt idx="1130">
                  <c:v>-2.9610199999999999E-8</c:v>
                </c:pt>
                <c:pt idx="1131">
                  <c:v>-2.9603899999999999E-8</c:v>
                </c:pt>
                <c:pt idx="1132">
                  <c:v>-2.9597699999999998E-8</c:v>
                </c:pt>
                <c:pt idx="1133">
                  <c:v>-2.9591399999999999E-8</c:v>
                </c:pt>
                <c:pt idx="1134">
                  <c:v>-2.9585200000000001E-8</c:v>
                </c:pt>
                <c:pt idx="1135">
                  <c:v>-2.9578900000000001E-8</c:v>
                </c:pt>
                <c:pt idx="1136">
                  <c:v>-2.95727E-8</c:v>
                </c:pt>
                <c:pt idx="1137">
                  <c:v>-2.95664E-8</c:v>
                </c:pt>
                <c:pt idx="1138">
                  <c:v>-2.9560199999999999E-8</c:v>
                </c:pt>
                <c:pt idx="1139">
                  <c:v>-2.9553899999999999E-8</c:v>
                </c:pt>
                <c:pt idx="1140">
                  <c:v>-2.9547700000000001E-8</c:v>
                </c:pt>
                <c:pt idx="1141">
                  <c:v>-2.9541400000000001E-8</c:v>
                </c:pt>
                <c:pt idx="1142">
                  <c:v>-2.95352E-8</c:v>
                </c:pt>
                <c:pt idx="1143">
                  <c:v>-2.95289E-8</c:v>
                </c:pt>
                <c:pt idx="1144">
                  <c:v>-2.9522699999999999E-8</c:v>
                </c:pt>
                <c:pt idx="1145">
                  <c:v>-2.95164E-8</c:v>
                </c:pt>
                <c:pt idx="1146">
                  <c:v>-2.9510199999999998E-8</c:v>
                </c:pt>
                <c:pt idx="1147">
                  <c:v>-2.9503899999999999E-8</c:v>
                </c:pt>
                <c:pt idx="1148">
                  <c:v>-2.9497700000000001E-8</c:v>
                </c:pt>
                <c:pt idx="1149">
                  <c:v>-2.9491400000000001E-8</c:v>
                </c:pt>
                <c:pt idx="1150">
                  <c:v>-2.94852E-8</c:v>
                </c:pt>
                <c:pt idx="1151">
                  <c:v>-2.94789E-8</c:v>
                </c:pt>
                <c:pt idx="1152">
                  <c:v>-2.9472699999999999E-8</c:v>
                </c:pt>
                <c:pt idx="1153">
                  <c:v>-2.9466399999999999E-8</c:v>
                </c:pt>
                <c:pt idx="1154">
                  <c:v>-2.9460200000000001E-8</c:v>
                </c:pt>
                <c:pt idx="1155">
                  <c:v>-2.9453900000000001E-8</c:v>
                </c:pt>
                <c:pt idx="1156">
                  <c:v>-2.94477E-8</c:v>
                </c:pt>
                <c:pt idx="1157">
                  <c:v>-2.9441400000000001E-8</c:v>
                </c:pt>
                <c:pt idx="1158">
                  <c:v>-2.9435199999999999E-8</c:v>
                </c:pt>
                <c:pt idx="1159">
                  <c:v>-2.94289E-8</c:v>
                </c:pt>
                <c:pt idx="1160">
                  <c:v>-2.9422699999999998E-8</c:v>
                </c:pt>
                <c:pt idx="1161">
                  <c:v>-2.9416399999999999E-8</c:v>
                </c:pt>
                <c:pt idx="1162">
                  <c:v>-2.9410200000000001E-8</c:v>
                </c:pt>
                <c:pt idx="1163">
                  <c:v>-2.9403900000000001E-8</c:v>
                </c:pt>
                <c:pt idx="1164">
                  <c:v>-2.93977E-8</c:v>
                </c:pt>
                <c:pt idx="1165">
                  <c:v>-2.93914E-8</c:v>
                </c:pt>
                <c:pt idx="1166">
                  <c:v>-2.9385199999999999E-8</c:v>
                </c:pt>
                <c:pt idx="1167">
                  <c:v>-2.9378899999999999E-8</c:v>
                </c:pt>
                <c:pt idx="1168">
                  <c:v>-2.9372700000000001E-8</c:v>
                </c:pt>
                <c:pt idx="1169">
                  <c:v>-2.9366400000000001E-8</c:v>
                </c:pt>
                <c:pt idx="1170">
                  <c:v>-2.93602E-8</c:v>
                </c:pt>
                <c:pt idx="1171">
                  <c:v>-2.9353900000000001E-8</c:v>
                </c:pt>
                <c:pt idx="1172">
                  <c:v>-2.9347699999999999E-8</c:v>
                </c:pt>
                <c:pt idx="1173">
                  <c:v>-2.93414E-8</c:v>
                </c:pt>
                <c:pt idx="1174">
                  <c:v>-2.9335199999999999E-8</c:v>
                </c:pt>
                <c:pt idx="1175">
                  <c:v>-2.9328899999999999E-8</c:v>
                </c:pt>
                <c:pt idx="1176">
                  <c:v>-2.9322700000000001E-8</c:v>
                </c:pt>
                <c:pt idx="1177">
                  <c:v>-2.9316400000000001E-8</c:v>
                </c:pt>
                <c:pt idx="1178">
                  <c:v>-2.93102E-8</c:v>
                </c:pt>
                <c:pt idx="1179">
                  <c:v>-2.93039E-8</c:v>
                </c:pt>
                <c:pt idx="1180">
                  <c:v>-2.9297699999999999E-8</c:v>
                </c:pt>
                <c:pt idx="1181">
                  <c:v>-2.9291399999999999E-8</c:v>
                </c:pt>
                <c:pt idx="1182">
                  <c:v>-2.9285200000000001E-8</c:v>
                </c:pt>
                <c:pt idx="1183">
                  <c:v>-2.9278900000000002E-8</c:v>
                </c:pt>
                <c:pt idx="1184">
                  <c:v>-2.92727E-8</c:v>
                </c:pt>
                <c:pt idx="1185">
                  <c:v>-2.9266400000000001E-8</c:v>
                </c:pt>
                <c:pt idx="1186">
                  <c:v>-2.92602E-8</c:v>
                </c:pt>
                <c:pt idx="1187">
                  <c:v>-2.92539E-8</c:v>
                </c:pt>
                <c:pt idx="1188">
                  <c:v>-2.9247699999999999E-8</c:v>
                </c:pt>
                <c:pt idx="1189">
                  <c:v>-2.9241399999999999E-8</c:v>
                </c:pt>
                <c:pt idx="1190">
                  <c:v>-2.9235200000000001E-8</c:v>
                </c:pt>
                <c:pt idx="1191">
                  <c:v>-2.9228900000000001E-8</c:v>
                </c:pt>
                <c:pt idx="1192">
                  <c:v>-2.92227E-8</c:v>
                </c:pt>
                <c:pt idx="1193">
                  <c:v>-2.92164E-8</c:v>
                </c:pt>
                <c:pt idx="1194">
                  <c:v>-2.9210199999999999E-8</c:v>
                </c:pt>
                <c:pt idx="1195">
                  <c:v>-2.9203899999999999E-8</c:v>
                </c:pt>
                <c:pt idx="1196">
                  <c:v>-2.9197700000000001E-8</c:v>
                </c:pt>
                <c:pt idx="1197">
                  <c:v>-2.9191400000000002E-8</c:v>
                </c:pt>
                <c:pt idx="1198">
                  <c:v>-2.9185200000000001E-8</c:v>
                </c:pt>
                <c:pt idx="1199">
                  <c:v>-2.9178900000000001E-8</c:v>
                </c:pt>
                <c:pt idx="1200">
                  <c:v>-2.91727E-8</c:v>
                </c:pt>
                <c:pt idx="1201">
                  <c:v>-2.91664E-8</c:v>
                </c:pt>
                <c:pt idx="1202">
                  <c:v>-2.9160199999999999E-8</c:v>
                </c:pt>
                <c:pt idx="1203">
                  <c:v>-2.9153899999999999E-8</c:v>
                </c:pt>
                <c:pt idx="1204">
                  <c:v>-2.9147700000000001E-8</c:v>
                </c:pt>
                <c:pt idx="1205">
                  <c:v>-2.9141400000000001E-8</c:v>
                </c:pt>
                <c:pt idx="1206">
                  <c:v>-2.91352E-8</c:v>
                </c:pt>
                <c:pt idx="1207">
                  <c:v>-2.91289E-8</c:v>
                </c:pt>
                <c:pt idx="1208">
                  <c:v>-2.9122699999999999E-8</c:v>
                </c:pt>
                <c:pt idx="1209">
                  <c:v>-2.9116399999999999E-8</c:v>
                </c:pt>
                <c:pt idx="1210">
                  <c:v>-2.9110200000000001E-8</c:v>
                </c:pt>
                <c:pt idx="1211">
                  <c:v>-2.9103900000000002E-8</c:v>
                </c:pt>
                <c:pt idx="1212">
                  <c:v>-2.9097700000000001E-8</c:v>
                </c:pt>
                <c:pt idx="1213">
                  <c:v>-2.9091400000000001E-8</c:v>
                </c:pt>
                <c:pt idx="1214">
                  <c:v>-2.90852E-8</c:v>
                </c:pt>
                <c:pt idx="1215">
                  <c:v>-2.90789E-8</c:v>
                </c:pt>
                <c:pt idx="1216">
                  <c:v>-2.9072699999999999E-8</c:v>
                </c:pt>
                <c:pt idx="1217">
                  <c:v>-2.9066399999999999E-8</c:v>
                </c:pt>
                <c:pt idx="1218">
                  <c:v>-2.9060200000000001E-8</c:v>
                </c:pt>
                <c:pt idx="1219">
                  <c:v>-2.9053900000000001E-8</c:v>
                </c:pt>
                <c:pt idx="1220">
                  <c:v>-2.90477E-8</c:v>
                </c:pt>
                <c:pt idx="1221">
                  <c:v>-2.90414E-8</c:v>
                </c:pt>
                <c:pt idx="1222">
                  <c:v>-2.9035199999999999E-8</c:v>
                </c:pt>
                <c:pt idx="1223">
                  <c:v>-2.9028899999999999E-8</c:v>
                </c:pt>
                <c:pt idx="1224">
                  <c:v>-2.9022700000000002E-8</c:v>
                </c:pt>
                <c:pt idx="1225">
                  <c:v>-2.9016399999999998E-8</c:v>
                </c:pt>
                <c:pt idx="1226">
                  <c:v>-2.9010200000000001E-8</c:v>
                </c:pt>
                <c:pt idx="1227">
                  <c:v>-2.9003900000000001E-8</c:v>
                </c:pt>
                <c:pt idx="1228">
                  <c:v>-2.89977E-8</c:v>
                </c:pt>
                <c:pt idx="1229">
                  <c:v>-2.89914E-8</c:v>
                </c:pt>
                <c:pt idx="1230">
                  <c:v>-2.8985199999999999E-8</c:v>
                </c:pt>
                <c:pt idx="1231">
                  <c:v>-2.8978899999999999E-8</c:v>
                </c:pt>
                <c:pt idx="1232">
                  <c:v>-2.8972700000000001E-8</c:v>
                </c:pt>
                <c:pt idx="1233">
                  <c:v>-2.8966400000000001E-8</c:v>
                </c:pt>
                <c:pt idx="1234">
                  <c:v>-2.89602E-8</c:v>
                </c:pt>
                <c:pt idx="1235">
                  <c:v>-2.89539E-8</c:v>
                </c:pt>
                <c:pt idx="1236">
                  <c:v>-2.8947699999999999E-8</c:v>
                </c:pt>
                <c:pt idx="1237">
                  <c:v>-2.8941399999999999E-8</c:v>
                </c:pt>
                <c:pt idx="1238">
                  <c:v>-2.8935200000000002E-8</c:v>
                </c:pt>
                <c:pt idx="1239">
                  <c:v>-2.8928899999999998E-8</c:v>
                </c:pt>
                <c:pt idx="1240">
                  <c:v>-2.8922700000000001E-8</c:v>
                </c:pt>
                <c:pt idx="1241">
                  <c:v>-2.8916400000000001E-8</c:v>
                </c:pt>
                <c:pt idx="1242">
                  <c:v>-2.89102E-8</c:v>
                </c:pt>
                <c:pt idx="1243">
                  <c:v>-2.89039E-8</c:v>
                </c:pt>
                <c:pt idx="1244">
                  <c:v>-2.8897699999999999E-8</c:v>
                </c:pt>
                <c:pt idx="1245">
                  <c:v>-2.8891399999999999E-8</c:v>
                </c:pt>
                <c:pt idx="1246">
                  <c:v>-2.8885200000000001E-8</c:v>
                </c:pt>
                <c:pt idx="1247">
                  <c:v>-2.8878900000000001E-8</c:v>
                </c:pt>
                <c:pt idx="1248">
                  <c:v>-2.88727E-8</c:v>
                </c:pt>
                <c:pt idx="1249">
                  <c:v>-2.88664E-8</c:v>
                </c:pt>
                <c:pt idx="1250">
                  <c:v>-2.8860199999999999E-8</c:v>
                </c:pt>
                <c:pt idx="1251">
                  <c:v>-2.8853899999999999E-8</c:v>
                </c:pt>
                <c:pt idx="1252">
                  <c:v>-2.8847700000000002E-8</c:v>
                </c:pt>
                <c:pt idx="1253">
                  <c:v>-2.8841399999999998E-8</c:v>
                </c:pt>
                <c:pt idx="1254">
                  <c:v>-2.8835200000000001E-8</c:v>
                </c:pt>
                <c:pt idx="1255">
                  <c:v>-2.8828900000000001E-8</c:v>
                </c:pt>
                <c:pt idx="1256">
                  <c:v>-2.88227E-8</c:v>
                </c:pt>
                <c:pt idx="1257">
                  <c:v>-2.88164E-8</c:v>
                </c:pt>
                <c:pt idx="1258">
                  <c:v>-2.8810199999999999E-8</c:v>
                </c:pt>
                <c:pt idx="1259">
                  <c:v>-2.8803899999999999E-8</c:v>
                </c:pt>
                <c:pt idx="1260">
                  <c:v>-2.8797700000000001E-8</c:v>
                </c:pt>
                <c:pt idx="1261">
                  <c:v>-2.8791400000000001E-8</c:v>
                </c:pt>
                <c:pt idx="1262">
                  <c:v>-2.87852E-8</c:v>
                </c:pt>
                <c:pt idx="1263">
                  <c:v>-2.87789E-8</c:v>
                </c:pt>
                <c:pt idx="1264">
                  <c:v>-2.8772699999999999E-8</c:v>
                </c:pt>
                <c:pt idx="1265">
                  <c:v>-2.8766399999999999E-8</c:v>
                </c:pt>
                <c:pt idx="1266">
                  <c:v>-2.8760199999999998E-8</c:v>
                </c:pt>
                <c:pt idx="1267">
                  <c:v>-2.8753899999999998E-8</c:v>
                </c:pt>
                <c:pt idx="1268">
                  <c:v>-2.8747700000000001E-8</c:v>
                </c:pt>
                <c:pt idx="1269">
                  <c:v>-2.8741400000000001E-8</c:v>
                </c:pt>
                <c:pt idx="1270">
                  <c:v>-2.87352E-8</c:v>
                </c:pt>
                <c:pt idx="1271">
                  <c:v>-2.87289E-8</c:v>
                </c:pt>
                <c:pt idx="1272">
                  <c:v>-2.8722699999999999E-8</c:v>
                </c:pt>
                <c:pt idx="1273">
                  <c:v>-2.8716399999999999E-8</c:v>
                </c:pt>
                <c:pt idx="1274">
                  <c:v>-2.8710200000000001E-8</c:v>
                </c:pt>
                <c:pt idx="1275">
                  <c:v>-2.8703900000000001E-8</c:v>
                </c:pt>
                <c:pt idx="1276">
                  <c:v>-2.86977E-8</c:v>
                </c:pt>
                <c:pt idx="1277">
                  <c:v>-2.86914E-8</c:v>
                </c:pt>
                <c:pt idx="1278">
                  <c:v>-2.8685199999999999E-8</c:v>
                </c:pt>
                <c:pt idx="1279">
                  <c:v>-2.8678899999999999E-8</c:v>
                </c:pt>
                <c:pt idx="1280">
                  <c:v>-2.8672699999999998E-8</c:v>
                </c:pt>
                <c:pt idx="1281">
                  <c:v>-2.8666399999999999E-8</c:v>
                </c:pt>
                <c:pt idx="1282">
                  <c:v>-2.8660200000000001E-8</c:v>
                </c:pt>
                <c:pt idx="1283">
                  <c:v>-2.8653900000000001E-8</c:v>
                </c:pt>
                <c:pt idx="1284">
                  <c:v>-2.86477E-8</c:v>
                </c:pt>
                <c:pt idx="1285">
                  <c:v>-2.86414E-8</c:v>
                </c:pt>
                <c:pt idx="1286">
                  <c:v>-2.8635199999999999E-8</c:v>
                </c:pt>
                <c:pt idx="1287">
                  <c:v>-2.8628899999999999E-8</c:v>
                </c:pt>
                <c:pt idx="1288">
                  <c:v>-2.8622700000000001E-8</c:v>
                </c:pt>
                <c:pt idx="1289">
                  <c:v>-2.8616400000000001E-8</c:v>
                </c:pt>
                <c:pt idx="1290">
                  <c:v>-2.86102E-8</c:v>
                </c:pt>
                <c:pt idx="1291">
                  <c:v>-2.86039E-8</c:v>
                </c:pt>
                <c:pt idx="1292">
                  <c:v>-2.8597699999999999E-8</c:v>
                </c:pt>
                <c:pt idx="1293">
                  <c:v>-2.85914E-8</c:v>
                </c:pt>
                <c:pt idx="1294">
                  <c:v>-2.8585199999999998E-8</c:v>
                </c:pt>
                <c:pt idx="1295">
                  <c:v>-2.8578899999999999E-8</c:v>
                </c:pt>
                <c:pt idx="1296">
                  <c:v>-2.8572700000000001E-8</c:v>
                </c:pt>
                <c:pt idx="1297">
                  <c:v>-2.8566400000000001E-8</c:v>
                </c:pt>
                <c:pt idx="1298">
                  <c:v>-2.85602E-8</c:v>
                </c:pt>
                <c:pt idx="1299">
                  <c:v>-2.85539E-8</c:v>
                </c:pt>
                <c:pt idx="1300">
                  <c:v>-2.8547699999999999E-8</c:v>
                </c:pt>
                <c:pt idx="1301">
                  <c:v>-2.8541399999999999E-8</c:v>
                </c:pt>
                <c:pt idx="1302">
                  <c:v>-2.8535200000000001E-8</c:v>
                </c:pt>
                <c:pt idx="1303">
                  <c:v>-2.8528900000000001E-8</c:v>
                </c:pt>
                <c:pt idx="1304">
                  <c:v>-2.85227E-8</c:v>
                </c:pt>
                <c:pt idx="1305">
                  <c:v>-2.85164E-8</c:v>
                </c:pt>
                <c:pt idx="1306">
                  <c:v>-2.8510199999999999E-8</c:v>
                </c:pt>
                <c:pt idx="1307">
                  <c:v>-2.85039E-8</c:v>
                </c:pt>
                <c:pt idx="1308">
                  <c:v>-2.8497699999999998E-8</c:v>
                </c:pt>
                <c:pt idx="1309">
                  <c:v>-2.8491399999999999E-8</c:v>
                </c:pt>
                <c:pt idx="1310">
                  <c:v>-2.8485200000000001E-8</c:v>
                </c:pt>
                <c:pt idx="1311">
                  <c:v>-2.8478900000000001E-8</c:v>
                </c:pt>
                <c:pt idx="1312">
                  <c:v>-2.84727E-8</c:v>
                </c:pt>
                <c:pt idx="1313">
                  <c:v>-2.84664E-8</c:v>
                </c:pt>
                <c:pt idx="1314">
                  <c:v>-2.8460199999999999E-8</c:v>
                </c:pt>
                <c:pt idx="1315">
                  <c:v>-2.8453899999999999E-8</c:v>
                </c:pt>
                <c:pt idx="1316">
                  <c:v>-2.8447700000000001E-8</c:v>
                </c:pt>
                <c:pt idx="1317">
                  <c:v>-2.8441400000000001E-8</c:v>
                </c:pt>
                <c:pt idx="1318">
                  <c:v>-2.84352E-8</c:v>
                </c:pt>
                <c:pt idx="1319">
                  <c:v>-2.8428900000000001E-8</c:v>
                </c:pt>
                <c:pt idx="1320">
                  <c:v>-2.8422699999999999E-8</c:v>
                </c:pt>
                <c:pt idx="1321">
                  <c:v>-2.84164E-8</c:v>
                </c:pt>
                <c:pt idx="1322">
                  <c:v>-2.8410199999999999E-8</c:v>
                </c:pt>
                <c:pt idx="1323">
                  <c:v>-2.8403899999999999E-8</c:v>
                </c:pt>
                <c:pt idx="1324">
                  <c:v>-2.8397700000000001E-8</c:v>
                </c:pt>
                <c:pt idx="1325">
                  <c:v>-2.8391400000000001E-8</c:v>
                </c:pt>
                <c:pt idx="1326">
                  <c:v>-2.83852E-8</c:v>
                </c:pt>
                <c:pt idx="1327">
                  <c:v>-2.83789E-8</c:v>
                </c:pt>
                <c:pt idx="1328">
                  <c:v>-2.8372699999999999E-8</c:v>
                </c:pt>
                <c:pt idx="1329">
                  <c:v>-2.8366399999999999E-8</c:v>
                </c:pt>
                <c:pt idx="1330">
                  <c:v>-2.8360200000000001E-8</c:v>
                </c:pt>
                <c:pt idx="1331">
                  <c:v>-2.8353900000000002E-8</c:v>
                </c:pt>
                <c:pt idx="1332">
                  <c:v>-2.83477E-8</c:v>
                </c:pt>
                <c:pt idx="1333">
                  <c:v>-2.8341400000000001E-8</c:v>
                </c:pt>
                <c:pt idx="1334">
                  <c:v>-2.83352E-8</c:v>
                </c:pt>
                <c:pt idx="1335">
                  <c:v>-2.83289E-8</c:v>
                </c:pt>
                <c:pt idx="1336">
                  <c:v>-2.8322699999999999E-8</c:v>
                </c:pt>
                <c:pt idx="1337">
                  <c:v>-2.8316399999999999E-8</c:v>
                </c:pt>
                <c:pt idx="1338">
                  <c:v>-2.8310200000000001E-8</c:v>
                </c:pt>
                <c:pt idx="1339">
                  <c:v>-2.8303900000000001E-8</c:v>
                </c:pt>
                <c:pt idx="1340">
                  <c:v>-2.82977E-8</c:v>
                </c:pt>
                <c:pt idx="1341">
                  <c:v>-2.82914E-8</c:v>
                </c:pt>
                <c:pt idx="1342">
                  <c:v>-2.8285199999999999E-8</c:v>
                </c:pt>
                <c:pt idx="1343">
                  <c:v>-2.8278899999999999E-8</c:v>
                </c:pt>
                <c:pt idx="1344">
                  <c:v>-2.8272700000000001E-8</c:v>
                </c:pt>
                <c:pt idx="1345">
                  <c:v>-2.8266400000000002E-8</c:v>
                </c:pt>
                <c:pt idx="1346">
                  <c:v>-2.82602E-8</c:v>
                </c:pt>
                <c:pt idx="1347">
                  <c:v>-2.8253900000000001E-8</c:v>
                </c:pt>
                <c:pt idx="1348">
                  <c:v>-2.82477E-8</c:v>
                </c:pt>
                <c:pt idx="1349">
                  <c:v>-2.82414E-8</c:v>
                </c:pt>
                <c:pt idx="1350">
                  <c:v>-2.8235199999999999E-8</c:v>
                </c:pt>
                <c:pt idx="1351">
                  <c:v>-2.8228899999999999E-8</c:v>
                </c:pt>
                <c:pt idx="1352">
                  <c:v>-2.8222700000000001E-8</c:v>
                </c:pt>
                <c:pt idx="1353">
                  <c:v>-2.8216400000000001E-8</c:v>
                </c:pt>
                <c:pt idx="1354">
                  <c:v>-2.82102E-8</c:v>
                </c:pt>
                <c:pt idx="1355">
                  <c:v>-2.82039E-8</c:v>
                </c:pt>
                <c:pt idx="1356">
                  <c:v>-2.8197699999999999E-8</c:v>
                </c:pt>
                <c:pt idx="1357">
                  <c:v>-2.8191399999999999E-8</c:v>
                </c:pt>
                <c:pt idx="1358">
                  <c:v>-2.8185200000000001E-8</c:v>
                </c:pt>
                <c:pt idx="1359">
                  <c:v>-2.8178900000000002E-8</c:v>
                </c:pt>
                <c:pt idx="1360">
                  <c:v>-2.8172700000000001E-8</c:v>
                </c:pt>
                <c:pt idx="1361">
                  <c:v>-2.8166400000000001E-8</c:v>
                </c:pt>
                <c:pt idx="1362">
                  <c:v>-2.81602E-8</c:v>
                </c:pt>
                <c:pt idx="1363">
                  <c:v>-2.81539E-8</c:v>
                </c:pt>
                <c:pt idx="1364">
                  <c:v>-2.8147699999999999E-8</c:v>
                </c:pt>
                <c:pt idx="1365">
                  <c:v>-2.8141399999999999E-8</c:v>
                </c:pt>
                <c:pt idx="1366">
                  <c:v>-2.8135200000000001E-8</c:v>
                </c:pt>
                <c:pt idx="1367">
                  <c:v>-2.8128900000000001E-8</c:v>
                </c:pt>
                <c:pt idx="1368">
                  <c:v>-2.81227E-8</c:v>
                </c:pt>
                <c:pt idx="1369">
                  <c:v>-2.81164E-8</c:v>
                </c:pt>
                <c:pt idx="1370">
                  <c:v>-2.8110199999999999E-8</c:v>
                </c:pt>
                <c:pt idx="1371">
                  <c:v>-2.8103899999999999E-8</c:v>
                </c:pt>
                <c:pt idx="1372">
                  <c:v>-2.8097700000000002E-8</c:v>
                </c:pt>
                <c:pt idx="1373">
                  <c:v>-2.8091399999999998E-8</c:v>
                </c:pt>
                <c:pt idx="1374">
                  <c:v>-2.8085200000000001E-8</c:v>
                </c:pt>
                <c:pt idx="1375">
                  <c:v>-2.8078900000000001E-8</c:v>
                </c:pt>
                <c:pt idx="1376">
                  <c:v>-2.80727E-8</c:v>
                </c:pt>
                <c:pt idx="1377">
                  <c:v>-2.80664E-8</c:v>
                </c:pt>
                <c:pt idx="1378">
                  <c:v>-2.8060199999999999E-8</c:v>
                </c:pt>
                <c:pt idx="1379">
                  <c:v>-2.8053899999999999E-8</c:v>
                </c:pt>
                <c:pt idx="1380">
                  <c:v>-2.8047700000000001E-8</c:v>
                </c:pt>
                <c:pt idx="1381">
                  <c:v>-2.8041400000000001E-8</c:v>
                </c:pt>
                <c:pt idx="1382">
                  <c:v>-2.80352E-8</c:v>
                </c:pt>
                <c:pt idx="1383">
                  <c:v>-2.80289E-8</c:v>
                </c:pt>
                <c:pt idx="1384">
                  <c:v>-2.8022699999999999E-8</c:v>
                </c:pt>
                <c:pt idx="1385">
                  <c:v>-2.8016399999999999E-8</c:v>
                </c:pt>
                <c:pt idx="1386">
                  <c:v>-2.8010200000000002E-8</c:v>
                </c:pt>
                <c:pt idx="1387">
                  <c:v>-2.8003899999999998E-8</c:v>
                </c:pt>
                <c:pt idx="1388">
                  <c:v>-2.7997700000000001E-8</c:v>
                </c:pt>
                <c:pt idx="1389">
                  <c:v>-2.7991400000000001E-8</c:v>
                </c:pt>
                <c:pt idx="1390">
                  <c:v>-2.79852E-8</c:v>
                </c:pt>
                <c:pt idx="1391">
                  <c:v>-2.79789E-8</c:v>
                </c:pt>
                <c:pt idx="1392">
                  <c:v>-2.7972699999999999E-8</c:v>
                </c:pt>
                <c:pt idx="1393">
                  <c:v>-2.7966399999999999E-8</c:v>
                </c:pt>
                <c:pt idx="1394">
                  <c:v>-2.7960200000000001E-8</c:v>
                </c:pt>
                <c:pt idx="1395">
                  <c:v>-2.7953900000000001E-8</c:v>
                </c:pt>
                <c:pt idx="1396">
                  <c:v>-2.79477E-8</c:v>
                </c:pt>
                <c:pt idx="1397">
                  <c:v>-2.79414E-8</c:v>
                </c:pt>
                <c:pt idx="1398">
                  <c:v>-2.7935199999999999E-8</c:v>
                </c:pt>
                <c:pt idx="1399">
                  <c:v>-2.7928899999999999E-8</c:v>
                </c:pt>
                <c:pt idx="1400">
                  <c:v>-2.7922700000000002E-8</c:v>
                </c:pt>
                <c:pt idx="1401">
                  <c:v>-2.7916399999999998E-8</c:v>
                </c:pt>
                <c:pt idx="1402">
                  <c:v>-2.7910200000000001E-8</c:v>
                </c:pt>
                <c:pt idx="1403">
                  <c:v>-2.7903900000000001E-8</c:v>
                </c:pt>
                <c:pt idx="1404">
                  <c:v>-2.78977E-8</c:v>
                </c:pt>
                <c:pt idx="1405">
                  <c:v>-2.78914E-8</c:v>
                </c:pt>
                <c:pt idx="1406">
                  <c:v>-2.7885199999999999E-8</c:v>
                </c:pt>
                <c:pt idx="1407">
                  <c:v>-2.7878899999999999E-8</c:v>
                </c:pt>
                <c:pt idx="1408">
                  <c:v>-2.7872700000000001E-8</c:v>
                </c:pt>
                <c:pt idx="1409">
                  <c:v>-2.7866400000000001E-8</c:v>
                </c:pt>
                <c:pt idx="1410">
                  <c:v>-2.78602E-8</c:v>
                </c:pt>
                <c:pt idx="1411">
                  <c:v>-2.78539E-8</c:v>
                </c:pt>
                <c:pt idx="1412">
                  <c:v>-2.7847699999999999E-8</c:v>
                </c:pt>
                <c:pt idx="1413">
                  <c:v>-2.7841399999999999E-8</c:v>
                </c:pt>
                <c:pt idx="1414">
                  <c:v>-2.7835200000000002E-8</c:v>
                </c:pt>
                <c:pt idx="1415">
                  <c:v>-2.7828899999999998E-8</c:v>
                </c:pt>
                <c:pt idx="1416">
                  <c:v>-2.7822700000000001E-8</c:v>
                </c:pt>
                <c:pt idx="1417">
                  <c:v>-2.7816400000000001E-8</c:v>
                </c:pt>
                <c:pt idx="1418">
                  <c:v>-2.78102E-8</c:v>
                </c:pt>
                <c:pt idx="1419">
                  <c:v>-2.78039E-8</c:v>
                </c:pt>
                <c:pt idx="1420">
                  <c:v>-2.7797699999999999E-8</c:v>
                </c:pt>
                <c:pt idx="1421">
                  <c:v>-2.7791399999999999E-8</c:v>
                </c:pt>
                <c:pt idx="1422">
                  <c:v>-2.7785200000000001E-8</c:v>
                </c:pt>
                <c:pt idx="1423">
                  <c:v>-2.7778900000000001E-8</c:v>
                </c:pt>
                <c:pt idx="1424">
                  <c:v>-2.77727E-8</c:v>
                </c:pt>
                <c:pt idx="1425">
                  <c:v>-2.77664E-8</c:v>
                </c:pt>
                <c:pt idx="1426">
                  <c:v>-2.7760199999999999E-8</c:v>
                </c:pt>
                <c:pt idx="1427">
                  <c:v>-2.7753899999999999E-8</c:v>
                </c:pt>
                <c:pt idx="1428">
                  <c:v>-2.7747699999999998E-8</c:v>
                </c:pt>
                <c:pt idx="1429">
                  <c:v>-2.7741399999999999E-8</c:v>
                </c:pt>
                <c:pt idx="1430">
                  <c:v>-2.7735200000000001E-8</c:v>
                </c:pt>
                <c:pt idx="1431">
                  <c:v>-2.7728900000000001E-8</c:v>
                </c:pt>
                <c:pt idx="1432">
                  <c:v>-2.77227E-8</c:v>
                </c:pt>
                <c:pt idx="1433">
                  <c:v>-2.77164E-8</c:v>
                </c:pt>
                <c:pt idx="1434">
                  <c:v>-2.7710199999999999E-8</c:v>
                </c:pt>
                <c:pt idx="1435">
                  <c:v>-2.7703899999999999E-8</c:v>
                </c:pt>
                <c:pt idx="1436">
                  <c:v>-2.7697700000000001E-8</c:v>
                </c:pt>
                <c:pt idx="1437">
                  <c:v>-2.7691400000000001E-8</c:v>
                </c:pt>
                <c:pt idx="1438">
                  <c:v>-2.76852E-8</c:v>
                </c:pt>
                <c:pt idx="1439">
                  <c:v>-2.76789E-8</c:v>
                </c:pt>
                <c:pt idx="1440">
                  <c:v>-2.7672699999999999E-8</c:v>
                </c:pt>
                <c:pt idx="1441">
                  <c:v>-2.76664E-8</c:v>
                </c:pt>
                <c:pt idx="1442">
                  <c:v>-2.7660199999999998E-8</c:v>
                </c:pt>
                <c:pt idx="1443">
                  <c:v>-2.7653899999999999E-8</c:v>
                </c:pt>
                <c:pt idx="1444">
                  <c:v>-2.7647700000000001E-8</c:v>
                </c:pt>
                <c:pt idx="1445">
                  <c:v>-2.7641400000000001E-8</c:v>
                </c:pt>
                <c:pt idx="1446">
                  <c:v>-2.76352E-8</c:v>
                </c:pt>
                <c:pt idx="1447">
                  <c:v>-2.76289E-8</c:v>
                </c:pt>
                <c:pt idx="1448">
                  <c:v>-2.7622699999999999E-8</c:v>
                </c:pt>
                <c:pt idx="1449">
                  <c:v>-2.7616399999999999E-8</c:v>
                </c:pt>
                <c:pt idx="1450">
                  <c:v>-2.7610200000000001E-8</c:v>
                </c:pt>
                <c:pt idx="1451">
                  <c:v>-2.7603900000000001E-8</c:v>
                </c:pt>
                <c:pt idx="1452">
                  <c:v>-2.75977E-8</c:v>
                </c:pt>
                <c:pt idx="1453">
                  <c:v>-2.75914E-8</c:v>
                </c:pt>
                <c:pt idx="1454">
                  <c:v>-2.7585199999999999E-8</c:v>
                </c:pt>
                <c:pt idx="1455">
                  <c:v>-2.75789E-8</c:v>
                </c:pt>
                <c:pt idx="1456">
                  <c:v>-2.7572699999999998E-8</c:v>
                </c:pt>
                <c:pt idx="1457">
                  <c:v>-2.7566399999999999E-8</c:v>
                </c:pt>
                <c:pt idx="1458">
                  <c:v>-2.7560200000000001E-8</c:v>
                </c:pt>
                <c:pt idx="1459">
                  <c:v>-2.7553900000000001E-8</c:v>
                </c:pt>
                <c:pt idx="1460">
                  <c:v>-2.75477E-8</c:v>
                </c:pt>
                <c:pt idx="1461">
                  <c:v>-2.75414E-8</c:v>
                </c:pt>
                <c:pt idx="1462">
                  <c:v>-2.7535199999999999E-8</c:v>
                </c:pt>
                <c:pt idx="1463">
                  <c:v>-2.7528899999999999E-8</c:v>
                </c:pt>
                <c:pt idx="1464">
                  <c:v>-2.7522700000000001E-8</c:v>
                </c:pt>
                <c:pt idx="1465">
                  <c:v>-2.7516400000000001E-8</c:v>
                </c:pt>
                <c:pt idx="1466">
                  <c:v>-2.75102E-8</c:v>
                </c:pt>
                <c:pt idx="1467">
                  <c:v>-2.7503900000000001E-8</c:v>
                </c:pt>
                <c:pt idx="1468">
                  <c:v>-2.7497699999999999E-8</c:v>
                </c:pt>
                <c:pt idx="1469">
                  <c:v>-2.74914E-8</c:v>
                </c:pt>
                <c:pt idx="1470">
                  <c:v>-2.7485199999999999E-8</c:v>
                </c:pt>
                <c:pt idx="1471">
                  <c:v>-2.7478899999999999E-8</c:v>
                </c:pt>
                <c:pt idx="1472">
                  <c:v>-2.7472700000000001E-8</c:v>
                </c:pt>
                <c:pt idx="1473">
                  <c:v>-2.7466400000000001E-8</c:v>
                </c:pt>
                <c:pt idx="1474">
                  <c:v>-2.74602E-8</c:v>
                </c:pt>
                <c:pt idx="1475">
                  <c:v>-2.74539E-8</c:v>
                </c:pt>
                <c:pt idx="1476">
                  <c:v>-2.7447699999999999E-8</c:v>
                </c:pt>
                <c:pt idx="1477">
                  <c:v>-2.7441399999999999E-8</c:v>
                </c:pt>
                <c:pt idx="1478">
                  <c:v>-2.7435200000000001E-8</c:v>
                </c:pt>
                <c:pt idx="1479">
                  <c:v>-2.7428900000000002E-8</c:v>
                </c:pt>
                <c:pt idx="1480">
                  <c:v>-2.74227E-8</c:v>
                </c:pt>
                <c:pt idx="1481">
                  <c:v>-2.7416400000000001E-8</c:v>
                </c:pt>
                <c:pt idx="1482">
                  <c:v>-2.7410199999999999E-8</c:v>
                </c:pt>
                <c:pt idx="1483">
                  <c:v>-2.74039E-8</c:v>
                </c:pt>
                <c:pt idx="1484">
                  <c:v>-2.7397699999999999E-8</c:v>
                </c:pt>
                <c:pt idx="1485">
                  <c:v>-2.7391399999999999E-8</c:v>
                </c:pt>
                <c:pt idx="1486">
                  <c:v>-2.7385200000000001E-8</c:v>
                </c:pt>
                <c:pt idx="1487">
                  <c:v>-2.7378900000000001E-8</c:v>
                </c:pt>
                <c:pt idx="1488">
                  <c:v>-2.73727E-8</c:v>
                </c:pt>
                <c:pt idx="1489">
                  <c:v>-2.73664E-8</c:v>
                </c:pt>
                <c:pt idx="1490">
                  <c:v>-2.7360199999999999E-8</c:v>
                </c:pt>
                <c:pt idx="1491">
                  <c:v>-2.7353899999999999E-8</c:v>
                </c:pt>
                <c:pt idx="1492">
                  <c:v>-2.7347700000000001E-8</c:v>
                </c:pt>
                <c:pt idx="1493">
                  <c:v>-2.7341400000000002E-8</c:v>
                </c:pt>
                <c:pt idx="1494">
                  <c:v>-2.73352E-8</c:v>
                </c:pt>
                <c:pt idx="1495">
                  <c:v>-2.7328900000000001E-8</c:v>
                </c:pt>
                <c:pt idx="1496">
                  <c:v>-2.73227E-8</c:v>
                </c:pt>
                <c:pt idx="1497">
                  <c:v>-2.73164E-8</c:v>
                </c:pt>
                <c:pt idx="1498">
                  <c:v>-2.7310199999999999E-8</c:v>
                </c:pt>
                <c:pt idx="1499">
                  <c:v>-2.7303899999999999E-8</c:v>
                </c:pt>
                <c:pt idx="1500">
                  <c:v>-2.7297700000000001E-8</c:v>
                </c:pt>
                <c:pt idx="1501">
                  <c:v>-2.7291400000000001E-8</c:v>
                </c:pt>
                <c:pt idx="1502">
                  <c:v>-2.72852E-8</c:v>
                </c:pt>
                <c:pt idx="1503">
                  <c:v>-2.72789E-8</c:v>
                </c:pt>
                <c:pt idx="1504">
                  <c:v>-2.7272699999999999E-8</c:v>
                </c:pt>
                <c:pt idx="1505">
                  <c:v>-2.7266399999999999E-8</c:v>
                </c:pt>
                <c:pt idx="1506">
                  <c:v>-2.7260200000000001E-8</c:v>
                </c:pt>
                <c:pt idx="1507">
                  <c:v>-2.7253900000000002E-8</c:v>
                </c:pt>
                <c:pt idx="1508">
                  <c:v>-2.7247700000000001E-8</c:v>
                </c:pt>
                <c:pt idx="1509">
                  <c:v>-2.7241400000000001E-8</c:v>
                </c:pt>
                <c:pt idx="1510">
                  <c:v>-2.72352E-8</c:v>
                </c:pt>
                <c:pt idx="1511">
                  <c:v>-2.72289E-8</c:v>
                </c:pt>
                <c:pt idx="1512">
                  <c:v>-2.7222699999999999E-8</c:v>
                </c:pt>
                <c:pt idx="1513">
                  <c:v>-2.7216399999999999E-8</c:v>
                </c:pt>
                <c:pt idx="1514">
                  <c:v>-2.7210200000000001E-8</c:v>
                </c:pt>
                <c:pt idx="1515">
                  <c:v>-2.7203900000000001E-8</c:v>
                </c:pt>
                <c:pt idx="1516">
                  <c:v>-2.71977E-8</c:v>
                </c:pt>
                <c:pt idx="1517">
                  <c:v>-2.71914E-8</c:v>
                </c:pt>
                <c:pt idx="1518">
                  <c:v>-2.7185199999999999E-8</c:v>
                </c:pt>
                <c:pt idx="1519">
                  <c:v>-2.7178899999999999E-8</c:v>
                </c:pt>
                <c:pt idx="1520">
                  <c:v>-2.7172700000000002E-8</c:v>
                </c:pt>
                <c:pt idx="1521">
                  <c:v>-2.7166400000000002E-8</c:v>
                </c:pt>
                <c:pt idx="1522">
                  <c:v>-2.7160200000000001E-8</c:v>
                </c:pt>
                <c:pt idx="1523">
                  <c:v>-2.7153900000000001E-8</c:v>
                </c:pt>
                <c:pt idx="1524">
                  <c:v>-2.71477E-8</c:v>
                </c:pt>
                <c:pt idx="1525">
                  <c:v>-2.71414E-8</c:v>
                </c:pt>
                <c:pt idx="1526">
                  <c:v>-2.7135199999999999E-8</c:v>
                </c:pt>
                <c:pt idx="1527">
                  <c:v>-2.7128899999999999E-8</c:v>
                </c:pt>
                <c:pt idx="1528">
                  <c:v>-2.7122700000000001E-8</c:v>
                </c:pt>
                <c:pt idx="1529">
                  <c:v>-2.7116400000000001E-8</c:v>
                </c:pt>
                <c:pt idx="1530">
                  <c:v>-2.71102E-8</c:v>
                </c:pt>
                <c:pt idx="1531">
                  <c:v>-2.71039E-8</c:v>
                </c:pt>
                <c:pt idx="1532">
                  <c:v>-2.7097699999999999E-8</c:v>
                </c:pt>
                <c:pt idx="1533">
                  <c:v>-2.7091399999999999E-8</c:v>
                </c:pt>
                <c:pt idx="1534">
                  <c:v>-2.7085200000000002E-8</c:v>
                </c:pt>
                <c:pt idx="1535">
                  <c:v>-2.7078899999999998E-8</c:v>
                </c:pt>
                <c:pt idx="1536">
                  <c:v>-2.7072700000000001E-8</c:v>
                </c:pt>
                <c:pt idx="1537">
                  <c:v>-2.7066400000000001E-8</c:v>
                </c:pt>
                <c:pt idx="1538">
                  <c:v>-2.70602E-8</c:v>
                </c:pt>
                <c:pt idx="1539">
                  <c:v>-2.70539E-8</c:v>
                </c:pt>
                <c:pt idx="1540">
                  <c:v>-2.7047699999999999E-8</c:v>
                </c:pt>
                <c:pt idx="1541">
                  <c:v>-2.7041399999999999E-8</c:v>
                </c:pt>
                <c:pt idx="1542">
                  <c:v>-2.7035200000000001E-8</c:v>
                </c:pt>
                <c:pt idx="1543">
                  <c:v>-2.7028900000000001E-8</c:v>
                </c:pt>
                <c:pt idx="1544">
                  <c:v>-2.70227E-8</c:v>
                </c:pt>
                <c:pt idx="1545">
                  <c:v>-2.70164E-8</c:v>
                </c:pt>
                <c:pt idx="1546">
                  <c:v>-2.7010199999999999E-8</c:v>
                </c:pt>
                <c:pt idx="1547">
                  <c:v>-2.7003899999999999E-8</c:v>
                </c:pt>
                <c:pt idx="1548">
                  <c:v>-2.6997700000000002E-8</c:v>
                </c:pt>
                <c:pt idx="1549">
                  <c:v>-2.6991399999999998E-8</c:v>
                </c:pt>
                <c:pt idx="1550">
                  <c:v>-2.6985200000000001E-8</c:v>
                </c:pt>
                <c:pt idx="1551">
                  <c:v>-2.6978900000000001E-8</c:v>
                </c:pt>
                <c:pt idx="1552">
                  <c:v>-2.69727E-8</c:v>
                </c:pt>
                <c:pt idx="1553">
                  <c:v>-2.69664E-8</c:v>
                </c:pt>
                <c:pt idx="1554">
                  <c:v>-2.6960199999999999E-8</c:v>
                </c:pt>
                <c:pt idx="1555">
                  <c:v>-2.6953899999999999E-8</c:v>
                </c:pt>
                <c:pt idx="1556">
                  <c:v>-2.6947700000000001E-8</c:v>
                </c:pt>
                <c:pt idx="1557">
                  <c:v>-2.6941400000000001E-8</c:v>
                </c:pt>
                <c:pt idx="1558">
                  <c:v>-2.69352E-8</c:v>
                </c:pt>
                <c:pt idx="1559">
                  <c:v>-2.69289E-8</c:v>
                </c:pt>
                <c:pt idx="1560">
                  <c:v>-2.6922699999999999E-8</c:v>
                </c:pt>
                <c:pt idx="1561">
                  <c:v>-2.6916399999999999E-8</c:v>
                </c:pt>
                <c:pt idx="1562">
                  <c:v>-2.6910200000000002E-8</c:v>
                </c:pt>
                <c:pt idx="1563">
                  <c:v>-2.6903899999999998E-8</c:v>
                </c:pt>
                <c:pt idx="1564">
                  <c:v>-2.6897700000000001E-8</c:v>
                </c:pt>
                <c:pt idx="1565">
                  <c:v>-2.6891400000000001E-8</c:v>
                </c:pt>
                <c:pt idx="1566">
                  <c:v>-2.68852E-8</c:v>
                </c:pt>
                <c:pt idx="1567">
                  <c:v>-2.68789E-8</c:v>
                </c:pt>
                <c:pt idx="1568">
                  <c:v>-2.6872699999999999E-8</c:v>
                </c:pt>
                <c:pt idx="1569">
                  <c:v>-2.6866399999999999E-8</c:v>
                </c:pt>
                <c:pt idx="1570">
                  <c:v>-2.6860200000000001E-8</c:v>
                </c:pt>
                <c:pt idx="1571">
                  <c:v>-2.6853900000000001E-8</c:v>
                </c:pt>
                <c:pt idx="1572">
                  <c:v>-2.68477E-8</c:v>
                </c:pt>
                <c:pt idx="1573">
                  <c:v>-2.68414E-8</c:v>
                </c:pt>
                <c:pt idx="1574">
                  <c:v>-2.6835199999999999E-8</c:v>
                </c:pt>
                <c:pt idx="1575">
                  <c:v>-2.6828899999999999E-8</c:v>
                </c:pt>
                <c:pt idx="1576">
                  <c:v>-2.6822699999999998E-8</c:v>
                </c:pt>
                <c:pt idx="1577">
                  <c:v>-2.6816399999999999E-8</c:v>
                </c:pt>
                <c:pt idx="1578">
                  <c:v>-2.6810200000000001E-8</c:v>
                </c:pt>
                <c:pt idx="1579">
                  <c:v>-2.6803900000000001E-8</c:v>
                </c:pt>
                <c:pt idx="1580">
                  <c:v>-2.67977E-8</c:v>
                </c:pt>
                <c:pt idx="1581">
                  <c:v>-2.67914E-8</c:v>
                </c:pt>
                <c:pt idx="1582">
                  <c:v>-2.6785199999999999E-8</c:v>
                </c:pt>
                <c:pt idx="1583">
                  <c:v>-2.6778899999999999E-8</c:v>
                </c:pt>
                <c:pt idx="1584">
                  <c:v>-2.6772700000000001E-8</c:v>
                </c:pt>
                <c:pt idx="1585">
                  <c:v>-2.6766400000000001E-8</c:v>
                </c:pt>
                <c:pt idx="1586">
                  <c:v>-2.67602E-8</c:v>
                </c:pt>
                <c:pt idx="1587">
                  <c:v>-2.67539E-8</c:v>
                </c:pt>
                <c:pt idx="1588">
                  <c:v>-2.6747699999999999E-8</c:v>
                </c:pt>
                <c:pt idx="1589">
                  <c:v>-2.6741399999999999E-8</c:v>
                </c:pt>
                <c:pt idx="1590">
                  <c:v>-2.6735199999999998E-8</c:v>
                </c:pt>
                <c:pt idx="1591">
                  <c:v>-2.6728899999999999E-8</c:v>
                </c:pt>
                <c:pt idx="1592">
                  <c:v>-2.6722700000000001E-8</c:v>
                </c:pt>
                <c:pt idx="1593">
                  <c:v>-2.6716400000000001E-8</c:v>
                </c:pt>
                <c:pt idx="1594">
                  <c:v>-2.67102E-8</c:v>
                </c:pt>
                <c:pt idx="1595">
                  <c:v>-2.67039E-8</c:v>
                </c:pt>
                <c:pt idx="1596">
                  <c:v>-2.6697699999999999E-8</c:v>
                </c:pt>
                <c:pt idx="1597">
                  <c:v>-2.6691399999999999E-8</c:v>
                </c:pt>
                <c:pt idx="1598">
                  <c:v>-2.6685200000000001E-8</c:v>
                </c:pt>
                <c:pt idx="1599">
                  <c:v>-2.6678900000000001E-8</c:v>
                </c:pt>
                <c:pt idx="1600">
                  <c:v>-2.66727E-8</c:v>
                </c:pt>
                <c:pt idx="1601">
                  <c:v>-2.66664E-8</c:v>
                </c:pt>
                <c:pt idx="1602">
                  <c:v>-2.6660199999999999E-8</c:v>
                </c:pt>
                <c:pt idx="1603">
                  <c:v>-2.66539E-8</c:v>
                </c:pt>
                <c:pt idx="1604">
                  <c:v>-2.6647699999999998E-8</c:v>
                </c:pt>
                <c:pt idx="1605">
                  <c:v>-2.6641399999999999E-8</c:v>
                </c:pt>
                <c:pt idx="1606">
                  <c:v>-2.6635200000000001E-8</c:v>
                </c:pt>
                <c:pt idx="1607">
                  <c:v>-2.6628900000000001E-8</c:v>
                </c:pt>
                <c:pt idx="1608">
                  <c:v>-2.66227E-8</c:v>
                </c:pt>
                <c:pt idx="1609">
                  <c:v>-2.66164E-8</c:v>
                </c:pt>
                <c:pt idx="1610">
                  <c:v>-2.6610199999999999E-8</c:v>
                </c:pt>
                <c:pt idx="1611">
                  <c:v>-2.6603899999999999E-8</c:v>
                </c:pt>
                <c:pt idx="1612">
                  <c:v>-2.6597700000000001E-8</c:v>
                </c:pt>
                <c:pt idx="1613">
                  <c:v>-2.6591400000000001E-8</c:v>
                </c:pt>
                <c:pt idx="1614">
                  <c:v>-2.65852E-8</c:v>
                </c:pt>
                <c:pt idx="1615">
                  <c:v>-2.6578900000000001E-8</c:v>
                </c:pt>
                <c:pt idx="1616">
                  <c:v>-2.6572699999999999E-8</c:v>
                </c:pt>
                <c:pt idx="1617">
                  <c:v>-2.65664E-8</c:v>
                </c:pt>
                <c:pt idx="1618">
                  <c:v>-2.6560199999999999E-8</c:v>
                </c:pt>
                <c:pt idx="1619">
                  <c:v>-2.6553899999999999E-8</c:v>
                </c:pt>
                <c:pt idx="1620">
                  <c:v>-2.6547700000000001E-8</c:v>
                </c:pt>
                <c:pt idx="1621">
                  <c:v>-2.6541400000000001E-8</c:v>
                </c:pt>
                <c:pt idx="1622">
                  <c:v>-2.65352E-8</c:v>
                </c:pt>
                <c:pt idx="1623">
                  <c:v>-2.65289E-8</c:v>
                </c:pt>
                <c:pt idx="1624">
                  <c:v>-2.6522699999999999E-8</c:v>
                </c:pt>
                <c:pt idx="1625">
                  <c:v>-2.6516399999999999E-8</c:v>
                </c:pt>
                <c:pt idx="1626">
                  <c:v>-2.6510200000000001E-8</c:v>
                </c:pt>
                <c:pt idx="1627">
                  <c:v>-2.6503900000000002E-8</c:v>
                </c:pt>
                <c:pt idx="1628">
                  <c:v>-2.64977E-8</c:v>
                </c:pt>
                <c:pt idx="1629">
                  <c:v>-2.6491400000000001E-8</c:v>
                </c:pt>
                <c:pt idx="1630">
                  <c:v>-2.6485199999999999E-8</c:v>
                </c:pt>
                <c:pt idx="1631">
                  <c:v>-2.64789E-8</c:v>
                </c:pt>
                <c:pt idx="1632">
                  <c:v>-2.6472699999999999E-8</c:v>
                </c:pt>
                <c:pt idx="1633">
                  <c:v>-2.6466399999999999E-8</c:v>
                </c:pt>
                <c:pt idx="1634">
                  <c:v>-2.6460200000000001E-8</c:v>
                </c:pt>
                <c:pt idx="1635">
                  <c:v>-2.6453900000000001E-8</c:v>
                </c:pt>
                <c:pt idx="1636">
                  <c:v>-2.64477E-8</c:v>
                </c:pt>
                <c:pt idx="1637">
                  <c:v>-2.64414E-8</c:v>
                </c:pt>
                <c:pt idx="1638">
                  <c:v>-2.6435199999999999E-8</c:v>
                </c:pt>
                <c:pt idx="1639">
                  <c:v>-2.6428899999999999E-8</c:v>
                </c:pt>
                <c:pt idx="1640">
                  <c:v>-2.6422700000000001E-8</c:v>
                </c:pt>
                <c:pt idx="1641">
                  <c:v>-2.6416400000000002E-8</c:v>
                </c:pt>
                <c:pt idx="1642">
                  <c:v>-2.64102E-8</c:v>
                </c:pt>
                <c:pt idx="1643">
                  <c:v>-2.6403900000000001E-8</c:v>
                </c:pt>
                <c:pt idx="1644">
                  <c:v>-2.63977E-8</c:v>
                </c:pt>
                <c:pt idx="1645">
                  <c:v>-2.63914E-8</c:v>
                </c:pt>
                <c:pt idx="1646">
                  <c:v>-2.6385199999999999E-8</c:v>
                </c:pt>
                <c:pt idx="1647">
                  <c:v>-2.6378899999999999E-8</c:v>
                </c:pt>
                <c:pt idx="1648">
                  <c:v>-2.6372700000000001E-8</c:v>
                </c:pt>
                <c:pt idx="1649">
                  <c:v>-2.6366400000000001E-8</c:v>
                </c:pt>
                <c:pt idx="1650">
                  <c:v>-2.63602E-8</c:v>
                </c:pt>
                <c:pt idx="1651">
                  <c:v>-2.63539E-8</c:v>
                </c:pt>
                <c:pt idx="1652">
                  <c:v>-2.6347699999999999E-8</c:v>
                </c:pt>
                <c:pt idx="1653">
                  <c:v>-2.6341399999999999E-8</c:v>
                </c:pt>
                <c:pt idx="1654">
                  <c:v>-2.6335200000000001E-8</c:v>
                </c:pt>
                <c:pt idx="1655">
                  <c:v>-2.6328900000000002E-8</c:v>
                </c:pt>
                <c:pt idx="1656">
                  <c:v>-2.6322700000000001E-8</c:v>
                </c:pt>
                <c:pt idx="1657">
                  <c:v>-2.6316400000000001E-8</c:v>
                </c:pt>
                <c:pt idx="1658">
                  <c:v>-2.63102E-8</c:v>
                </c:pt>
                <c:pt idx="1659">
                  <c:v>-2.63039E-8</c:v>
                </c:pt>
                <c:pt idx="1660">
                  <c:v>-2.6297699999999999E-8</c:v>
                </c:pt>
                <c:pt idx="1661">
                  <c:v>-2.6291399999999999E-8</c:v>
                </c:pt>
                <c:pt idx="1662">
                  <c:v>-2.6285200000000001E-8</c:v>
                </c:pt>
                <c:pt idx="1663">
                  <c:v>-2.6278900000000001E-8</c:v>
                </c:pt>
                <c:pt idx="1664">
                  <c:v>-2.62727E-8</c:v>
                </c:pt>
                <c:pt idx="1665">
                  <c:v>-2.62664E-8</c:v>
                </c:pt>
                <c:pt idx="1666">
                  <c:v>-2.6260199999999999E-8</c:v>
                </c:pt>
                <c:pt idx="1667">
                  <c:v>-2.6253899999999999E-8</c:v>
                </c:pt>
                <c:pt idx="1668">
                  <c:v>-2.6247700000000001E-8</c:v>
                </c:pt>
                <c:pt idx="1669">
                  <c:v>-2.6241400000000002E-8</c:v>
                </c:pt>
                <c:pt idx="1670">
                  <c:v>-2.6235200000000001E-8</c:v>
                </c:pt>
                <c:pt idx="1671">
                  <c:v>-2.6228900000000001E-8</c:v>
                </c:pt>
                <c:pt idx="1672">
                  <c:v>-2.62227E-8</c:v>
                </c:pt>
                <c:pt idx="1673">
                  <c:v>-2.62164E-8</c:v>
                </c:pt>
                <c:pt idx="1674">
                  <c:v>-2.6210199999999999E-8</c:v>
                </c:pt>
                <c:pt idx="1675">
                  <c:v>-2.6203899999999999E-8</c:v>
                </c:pt>
                <c:pt idx="1676">
                  <c:v>-2.6197700000000001E-8</c:v>
                </c:pt>
                <c:pt idx="1677">
                  <c:v>-2.6191400000000001E-8</c:v>
                </c:pt>
                <c:pt idx="1678">
                  <c:v>-2.61852E-8</c:v>
                </c:pt>
                <c:pt idx="1679">
                  <c:v>-2.61789E-8</c:v>
                </c:pt>
                <c:pt idx="1680">
                  <c:v>-2.6172699999999999E-8</c:v>
                </c:pt>
                <c:pt idx="1681">
                  <c:v>-2.6166399999999999E-8</c:v>
                </c:pt>
                <c:pt idx="1682">
                  <c:v>-2.6160200000000002E-8</c:v>
                </c:pt>
                <c:pt idx="1683">
                  <c:v>-2.6153899999999998E-8</c:v>
                </c:pt>
                <c:pt idx="1684">
                  <c:v>-2.6147700000000001E-8</c:v>
                </c:pt>
                <c:pt idx="1685">
                  <c:v>-2.6141400000000001E-8</c:v>
                </c:pt>
                <c:pt idx="1686">
                  <c:v>-2.61352E-8</c:v>
                </c:pt>
                <c:pt idx="1687">
                  <c:v>-2.61289E-8</c:v>
                </c:pt>
                <c:pt idx="1688">
                  <c:v>-2.6122699999999999E-8</c:v>
                </c:pt>
                <c:pt idx="1689">
                  <c:v>-2.6116399999999999E-8</c:v>
                </c:pt>
                <c:pt idx="1690">
                  <c:v>-2.6110200000000001E-8</c:v>
                </c:pt>
                <c:pt idx="1691">
                  <c:v>-2.6103900000000001E-8</c:v>
                </c:pt>
                <c:pt idx="1692">
                  <c:v>-2.60977E-8</c:v>
                </c:pt>
                <c:pt idx="1693">
                  <c:v>-2.60914E-8</c:v>
                </c:pt>
                <c:pt idx="1694">
                  <c:v>-2.6085199999999999E-8</c:v>
                </c:pt>
                <c:pt idx="1695">
                  <c:v>-2.6078899999999999E-8</c:v>
                </c:pt>
                <c:pt idx="1696">
                  <c:v>-2.6072700000000002E-8</c:v>
                </c:pt>
                <c:pt idx="1697">
                  <c:v>-2.6066399999999998E-8</c:v>
                </c:pt>
                <c:pt idx="1698">
                  <c:v>-2.6060200000000001E-8</c:v>
                </c:pt>
                <c:pt idx="1699">
                  <c:v>-2.6053900000000001E-8</c:v>
                </c:pt>
                <c:pt idx="1700">
                  <c:v>-2.60477E-8</c:v>
                </c:pt>
                <c:pt idx="1701">
                  <c:v>-2.60414E-8</c:v>
                </c:pt>
                <c:pt idx="1702">
                  <c:v>-2.6035199999999999E-8</c:v>
                </c:pt>
                <c:pt idx="1703">
                  <c:v>-2.6028899999999999E-8</c:v>
                </c:pt>
                <c:pt idx="1704">
                  <c:v>-2.6022700000000001E-8</c:v>
                </c:pt>
                <c:pt idx="1705">
                  <c:v>-2.6016400000000001E-8</c:v>
                </c:pt>
                <c:pt idx="1706">
                  <c:v>-2.60102E-8</c:v>
                </c:pt>
                <c:pt idx="1707">
                  <c:v>-2.60039E-8</c:v>
                </c:pt>
                <c:pt idx="1708">
                  <c:v>-2.5997699999999999E-8</c:v>
                </c:pt>
                <c:pt idx="1709">
                  <c:v>-2.5991399999999999E-8</c:v>
                </c:pt>
                <c:pt idx="1710">
                  <c:v>-2.5985200000000002E-8</c:v>
                </c:pt>
                <c:pt idx="1711">
                  <c:v>-2.5978899999999998E-8</c:v>
                </c:pt>
                <c:pt idx="1712">
                  <c:v>-2.5972700000000001E-8</c:v>
                </c:pt>
                <c:pt idx="1713">
                  <c:v>-2.5966400000000001E-8</c:v>
                </c:pt>
                <c:pt idx="1714">
                  <c:v>-2.59602E-8</c:v>
                </c:pt>
                <c:pt idx="1715">
                  <c:v>-2.59539E-8</c:v>
                </c:pt>
                <c:pt idx="1716">
                  <c:v>-2.5947699999999999E-8</c:v>
                </c:pt>
                <c:pt idx="1717">
                  <c:v>-2.5941399999999999E-8</c:v>
                </c:pt>
                <c:pt idx="1718">
                  <c:v>-2.5935200000000001E-8</c:v>
                </c:pt>
                <c:pt idx="1719">
                  <c:v>-2.5928900000000001E-8</c:v>
                </c:pt>
                <c:pt idx="1720">
                  <c:v>-2.59227E-8</c:v>
                </c:pt>
                <c:pt idx="1721">
                  <c:v>-2.59164E-8</c:v>
                </c:pt>
                <c:pt idx="1722">
                  <c:v>-2.5910199999999999E-8</c:v>
                </c:pt>
                <c:pt idx="1723">
                  <c:v>-2.5903899999999999E-8</c:v>
                </c:pt>
                <c:pt idx="1724">
                  <c:v>-2.5897699999999998E-8</c:v>
                </c:pt>
                <c:pt idx="1725">
                  <c:v>-2.5891399999999998E-8</c:v>
                </c:pt>
                <c:pt idx="1726">
                  <c:v>-2.5885200000000001E-8</c:v>
                </c:pt>
                <c:pt idx="1727">
                  <c:v>-2.5878900000000001E-8</c:v>
                </c:pt>
                <c:pt idx="1728">
                  <c:v>-2.58727E-8</c:v>
                </c:pt>
                <c:pt idx="1729">
                  <c:v>-2.58664E-8</c:v>
                </c:pt>
                <c:pt idx="1730">
                  <c:v>-2.5860199999999999E-8</c:v>
                </c:pt>
                <c:pt idx="1731">
                  <c:v>-2.5853899999999999E-8</c:v>
                </c:pt>
                <c:pt idx="1732">
                  <c:v>-2.5847700000000001E-8</c:v>
                </c:pt>
                <c:pt idx="1733">
                  <c:v>-2.5841400000000001E-8</c:v>
                </c:pt>
                <c:pt idx="1734">
                  <c:v>-2.58352E-8</c:v>
                </c:pt>
                <c:pt idx="1735">
                  <c:v>-2.58289E-8</c:v>
                </c:pt>
                <c:pt idx="1736">
                  <c:v>-2.5822699999999999E-8</c:v>
                </c:pt>
                <c:pt idx="1737">
                  <c:v>-2.5816399999999999E-8</c:v>
                </c:pt>
                <c:pt idx="1738">
                  <c:v>-2.5810199999999998E-8</c:v>
                </c:pt>
                <c:pt idx="1739">
                  <c:v>-2.5803899999999999E-8</c:v>
                </c:pt>
                <c:pt idx="1740">
                  <c:v>-2.5797700000000001E-8</c:v>
                </c:pt>
                <c:pt idx="1741">
                  <c:v>-2.5791400000000001E-8</c:v>
                </c:pt>
                <c:pt idx="1742">
                  <c:v>-2.57852E-8</c:v>
                </c:pt>
                <c:pt idx="1743">
                  <c:v>-2.57789E-8</c:v>
                </c:pt>
                <c:pt idx="1744">
                  <c:v>-2.5772699999999999E-8</c:v>
                </c:pt>
                <c:pt idx="1745">
                  <c:v>-2.5766399999999999E-8</c:v>
                </c:pt>
                <c:pt idx="1746">
                  <c:v>-2.5760200000000001E-8</c:v>
                </c:pt>
                <c:pt idx="1747">
                  <c:v>-2.5753900000000001E-8</c:v>
                </c:pt>
                <c:pt idx="1748">
                  <c:v>-2.57477E-8</c:v>
                </c:pt>
                <c:pt idx="1749">
                  <c:v>-2.57414E-8</c:v>
                </c:pt>
                <c:pt idx="1750">
                  <c:v>-2.5735199999999999E-8</c:v>
                </c:pt>
                <c:pt idx="1751">
                  <c:v>-2.57289E-8</c:v>
                </c:pt>
                <c:pt idx="1752">
                  <c:v>-2.5722699999999998E-8</c:v>
                </c:pt>
                <c:pt idx="1753">
                  <c:v>-2.5716399999999999E-8</c:v>
                </c:pt>
                <c:pt idx="1754">
                  <c:v>-2.5710200000000001E-8</c:v>
                </c:pt>
                <c:pt idx="1755">
                  <c:v>-2.5703900000000001E-8</c:v>
                </c:pt>
                <c:pt idx="1756">
                  <c:v>-2.56977E-8</c:v>
                </c:pt>
                <c:pt idx="1757">
                  <c:v>-2.56914E-8</c:v>
                </c:pt>
                <c:pt idx="1758">
                  <c:v>-2.5685199999999999E-8</c:v>
                </c:pt>
                <c:pt idx="1759">
                  <c:v>-2.5678899999999999E-8</c:v>
                </c:pt>
                <c:pt idx="1760">
                  <c:v>-2.5672700000000001E-8</c:v>
                </c:pt>
                <c:pt idx="1761">
                  <c:v>-2.5666400000000001E-8</c:v>
                </c:pt>
                <c:pt idx="1762">
                  <c:v>-2.56602E-8</c:v>
                </c:pt>
                <c:pt idx="1763">
                  <c:v>-2.5653900000000001E-8</c:v>
                </c:pt>
                <c:pt idx="1764">
                  <c:v>-2.5647699999999999E-8</c:v>
                </c:pt>
                <c:pt idx="1765">
                  <c:v>-2.56414E-8</c:v>
                </c:pt>
                <c:pt idx="1766">
                  <c:v>-2.5635199999999998E-8</c:v>
                </c:pt>
                <c:pt idx="1767">
                  <c:v>-2.5628899999999999E-8</c:v>
                </c:pt>
                <c:pt idx="1768">
                  <c:v>-2.5622700000000001E-8</c:v>
                </c:pt>
                <c:pt idx="1769">
                  <c:v>-2.5616400000000001E-8</c:v>
                </c:pt>
                <c:pt idx="1770">
                  <c:v>-2.56102E-8</c:v>
                </c:pt>
                <c:pt idx="1771">
                  <c:v>-2.56039E-8</c:v>
                </c:pt>
                <c:pt idx="1772">
                  <c:v>-2.5597699999999999E-8</c:v>
                </c:pt>
                <c:pt idx="1773">
                  <c:v>-2.5591399999999999E-8</c:v>
                </c:pt>
                <c:pt idx="1774">
                  <c:v>-2.5585200000000001E-8</c:v>
                </c:pt>
                <c:pt idx="1775">
                  <c:v>-2.5578900000000001E-8</c:v>
                </c:pt>
                <c:pt idx="1776">
                  <c:v>-2.55727E-8</c:v>
                </c:pt>
                <c:pt idx="1777">
                  <c:v>-2.5566400000000001E-8</c:v>
                </c:pt>
                <c:pt idx="1778">
                  <c:v>-2.5560199999999999E-8</c:v>
                </c:pt>
                <c:pt idx="1779">
                  <c:v>-2.55539E-8</c:v>
                </c:pt>
                <c:pt idx="1780">
                  <c:v>-2.5547699999999999E-8</c:v>
                </c:pt>
                <c:pt idx="1781">
                  <c:v>-2.5541399999999999E-8</c:v>
                </c:pt>
                <c:pt idx="1782">
                  <c:v>-2.5535200000000001E-8</c:v>
                </c:pt>
                <c:pt idx="1783">
                  <c:v>-2.5528900000000001E-8</c:v>
                </c:pt>
                <c:pt idx="1784">
                  <c:v>-2.55227E-8</c:v>
                </c:pt>
                <c:pt idx="1785">
                  <c:v>-2.55164E-8</c:v>
                </c:pt>
                <c:pt idx="1786">
                  <c:v>-2.5510199999999999E-8</c:v>
                </c:pt>
                <c:pt idx="1787">
                  <c:v>-2.5503899999999999E-8</c:v>
                </c:pt>
                <c:pt idx="1788">
                  <c:v>-2.5497700000000001E-8</c:v>
                </c:pt>
                <c:pt idx="1789">
                  <c:v>-2.5491400000000002E-8</c:v>
                </c:pt>
                <c:pt idx="1790">
                  <c:v>-2.54852E-8</c:v>
                </c:pt>
                <c:pt idx="1791">
                  <c:v>-2.5478900000000001E-8</c:v>
                </c:pt>
                <c:pt idx="1792">
                  <c:v>-2.54727E-8</c:v>
                </c:pt>
                <c:pt idx="1793">
                  <c:v>-2.54664E-8</c:v>
                </c:pt>
                <c:pt idx="1794">
                  <c:v>-2.5460199999999999E-8</c:v>
                </c:pt>
                <c:pt idx="1795">
                  <c:v>-2.5453899999999999E-8</c:v>
                </c:pt>
                <c:pt idx="1796">
                  <c:v>-2.5447700000000001E-8</c:v>
                </c:pt>
                <c:pt idx="1797">
                  <c:v>-2.5441400000000001E-8</c:v>
                </c:pt>
                <c:pt idx="1798">
                  <c:v>-2.54352E-8</c:v>
                </c:pt>
                <c:pt idx="1799">
                  <c:v>-2.54289E-8</c:v>
                </c:pt>
                <c:pt idx="1800">
                  <c:v>-2.5422699999999999E-8</c:v>
                </c:pt>
                <c:pt idx="1801">
                  <c:v>-2.5416399999999999E-8</c:v>
                </c:pt>
                <c:pt idx="1802">
                  <c:v>-2.5410200000000001E-8</c:v>
                </c:pt>
                <c:pt idx="1803">
                  <c:v>-2.5403900000000002E-8</c:v>
                </c:pt>
                <c:pt idx="1804">
                  <c:v>-2.5397700000000001E-8</c:v>
                </c:pt>
                <c:pt idx="1805">
                  <c:v>-2.5391400000000001E-8</c:v>
                </c:pt>
                <c:pt idx="1806">
                  <c:v>-2.53852E-8</c:v>
                </c:pt>
                <c:pt idx="1807">
                  <c:v>-2.53789E-8</c:v>
                </c:pt>
                <c:pt idx="1808">
                  <c:v>-2.5372699999999999E-8</c:v>
                </c:pt>
                <c:pt idx="1809">
                  <c:v>-2.5366399999999999E-8</c:v>
                </c:pt>
                <c:pt idx="1810">
                  <c:v>-2.5360200000000001E-8</c:v>
                </c:pt>
                <c:pt idx="1811">
                  <c:v>-2.5353900000000001E-8</c:v>
                </c:pt>
                <c:pt idx="1812">
                  <c:v>-2.53477E-8</c:v>
                </c:pt>
                <c:pt idx="1813">
                  <c:v>-2.53414E-8</c:v>
                </c:pt>
                <c:pt idx="1814">
                  <c:v>-2.5335199999999999E-8</c:v>
                </c:pt>
                <c:pt idx="1815">
                  <c:v>-2.5328899999999999E-8</c:v>
                </c:pt>
                <c:pt idx="1816">
                  <c:v>-2.5322700000000001E-8</c:v>
                </c:pt>
                <c:pt idx="1817">
                  <c:v>-2.5316400000000002E-8</c:v>
                </c:pt>
                <c:pt idx="1818">
                  <c:v>-2.5310200000000001E-8</c:v>
                </c:pt>
                <c:pt idx="1819">
                  <c:v>-2.5303900000000001E-8</c:v>
                </c:pt>
                <c:pt idx="1820">
                  <c:v>-2.52977E-8</c:v>
                </c:pt>
                <c:pt idx="1821">
                  <c:v>-2.52914E-8</c:v>
                </c:pt>
                <c:pt idx="1822">
                  <c:v>-2.5285199999999999E-8</c:v>
                </c:pt>
                <c:pt idx="1823">
                  <c:v>-2.5278899999999999E-8</c:v>
                </c:pt>
                <c:pt idx="1824">
                  <c:v>-2.5272700000000001E-8</c:v>
                </c:pt>
                <c:pt idx="1825">
                  <c:v>-2.5266400000000001E-8</c:v>
                </c:pt>
                <c:pt idx="1826">
                  <c:v>-2.52602E-8</c:v>
                </c:pt>
                <c:pt idx="1827">
                  <c:v>-2.52539E-8</c:v>
                </c:pt>
                <c:pt idx="1828">
                  <c:v>-2.5247699999999999E-8</c:v>
                </c:pt>
                <c:pt idx="1829">
                  <c:v>-2.5241399999999999E-8</c:v>
                </c:pt>
                <c:pt idx="1830">
                  <c:v>-2.5235200000000002E-8</c:v>
                </c:pt>
                <c:pt idx="1831">
                  <c:v>-2.5228899999999998E-8</c:v>
                </c:pt>
                <c:pt idx="1832">
                  <c:v>-2.5222700000000001E-8</c:v>
                </c:pt>
                <c:pt idx="1833">
                  <c:v>-2.5216400000000001E-8</c:v>
                </c:pt>
                <c:pt idx="1834">
                  <c:v>-2.52102E-8</c:v>
                </c:pt>
                <c:pt idx="1835">
                  <c:v>-2.52039E-8</c:v>
                </c:pt>
                <c:pt idx="1836">
                  <c:v>-2.5197699999999999E-8</c:v>
                </c:pt>
                <c:pt idx="1837">
                  <c:v>-2.5191399999999999E-8</c:v>
                </c:pt>
                <c:pt idx="1838">
                  <c:v>-2.5185200000000001E-8</c:v>
                </c:pt>
                <c:pt idx="1839">
                  <c:v>-2.5178900000000001E-8</c:v>
                </c:pt>
                <c:pt idx="1840">
                  <c:v>-2.51727E-8</c:v>
                </c:pt>
                <c:pt idx="1841">
                  <c:v>-2.51664E-8</c:v>
                </c:pt>
                <c:pt idx="1842">
                  <c:v>-2.5160199999999999E-8</c:v>
                </c:pt>
                <c:pt idx="1843">
                  <c:v>-2.5153899999999999E-8</c:v>
                </c:pt>
                <c:pt idx="1844">
                  <c:v>-2.5147700000000002E-8</c:v>
                </c:pt>
                <c:pt idx="1845">
                  <c:v>-2.5141399999999998E-8</c:v>
                </c:pt>
                <c:pt idx="1846">
                  <c:v>-2.5135200000000001E-8</c:v>
                </c:pt>
                <c:pt idx="1847">
                  <c:v>-2.5128900000000001E-8</c:v>
                </c:pt>
                <c:pt idx="1848">
                  <c:v>-2.51227E-8</c:v>
                </c:pt>
                <c:pt idx="1849">
                  <c:v>-2.51164E-8</c:v>
                </c:pt>
                <c:pt idx="1850">
                  <c:v>-2.5110199999999999E-8</c:v>
                </c:pt>
                <c:pt idx="1851">
                  <c:v>-2.5103899999999999E-8</c:v>
                </c:pt>
                <c:pt idx="1852">
                  <c:v>-2.5097700000000001E-8</c:v>
                </c:pt>
                <c:pt idx="1853">
                  <c:v>-2.5091400000000001E-8</c:v>
                </c:pt>
                <c:pt idx="1854">
                  <c:v>-2.50852E-8</c:v>
                </c:pt>
                <c:pt idx="1855">
                  <c:v>-2.50789E-8</c:v>
                </c:pt>
                <c:pt idx="1856">
                  <c:v>-2.5072699999999999E-8</c:v>
                </c:pt>
                <c:pt idx="1857">
                  <c:v>-2.5066399999999999E-8</c:v>
                </c:pt>
                <c:pt idx="1858">
                  <c:v>-2.5060200000000002E-8</c:v>
                </c:pt>
                <c:pt idx="1859">
                  <c:v>-2.5053899999999998E-8</c:v>
                </c:pt>
                <c:pt idx="1860">
                  <c:v>-2.5047700000000001E-8</c:v>
                </c:pt>
                <c:pt idx="1861">
                  <c:v>-2.5041400000000001E-8</c:v>
                </c:pt>
                <c:pt idx="1862">
                  <c:v>-2.50352E-8</c:v>
                </c:pt>
                <c:pt idx="1863">
                  <c:v>-2.50289E-8</c:v>
                </c:pt>
                <c:pt idx="1864">
                  <c:v>-2.5022699999999999E-8</c:v>
                </c:pt>
                <c:pt idx="1865">
                  <c:v>-2.5016399999999999E-8</c:v>
                </c:pt>
                <c:pt idx="1866">
                  <c:v>-2.5010200000000001E-8</c:v>
                </c:pt>
                <c:pt idx="1867">
                  <c:v>-2.5003900000000001E-8</c:v>
                </c:pt>
                <c:pt idx="1868">
                  <c:v>-2.49977E-8</c:v>
                </c:pt>
                <c:pt idx="1869">
                  <c:v>-2.49914E-8</c:v>
                </c:pt>
                <c:pt idx="1870">
                  <c:v>-2.4985199999999999E-8</c:v>
                </c:pt>
                <c:pt idx="1871">
                  <c:v>-2.4978899999999999E-8</c:v>
                </c:pt>
                <c:pt idx="1872">
                  <c:v>-2.4972699999999998E-8</c:v>
                </c:pt>
                <c:pt idx="1873">
                  <c:v>-2.4966399999999998E-8</c:v>
                </c:pt>
                <c:pt idx="1874">
                  <c:v>-2.4960200000000001E-8</c:v>
                </c:pt>
                <c:pt idx="1875">
                  <c:v>-2.4953900000000001E-8</c:v>
                </c:pt>
                <c:pt idx="1876">
                  <c:v>-2.49477E-8</c:v>
                </c:pt>
                <c:pt idx="1877">
                  <c:v>-2.49414E-8</c:v>
                </c:pt>
                <c:pt idx="1878">
                  <c:v>-2.4935199999999999E-8</c:v>
                </c:pt>
                <c:pt idx="1879">
                  <c:v>-2.4928899999999999E-8</c:v>
                </c:pt>
                <c:pt idx="1880">
                  <c:v>-2.4922700000000001E-8</c:v>
                </c:pt>
                <c:pt idx="1881">
                  <c:v>-2.4916400000000001E-8</c:v>
                </c:pt>
                <c:pt idx="1882">
                  <c:v>-2.49102E-8</c:v>
                </c:pt>
                <c:pt idx="1883">
                  <c:v>-2.49039E-8</c:v>
                </c:pt>
                <c:pt idx="1884">
                  <c:v>-2.4897699999999999E-8</c:v>
                </c:pt>
                <c:pt idx="1885">
                  <c:v>-2.4891399999999999E-8</c:v>
                </c:pt>
                <c:pt idx="1886">
                  <c:v>-2.4885199999999998E-8</c:v>
                </c:pt>
                <c:pt idx="1887">
                  <c:v>-2.4878899999999999E-8</c:v>
                </c:pt>
                <c:pt idx="1888">
                  <c:v>-2.4872700000000001E-8</c:v>
                </c:pt>
                <c:pt idx="1889">
                  <c:v>-2.4866400000000001E-8</c:v>
                </c:pt>
                <c:pt idx="1890">
                  <c:v>-2.48602E-8</c:v>
                </c:pt>
                <c:pt idx="1891">
                  <c:v>-2.48539E-8</c:v>
                </c:pt>
                <c:pt idx="1892">
                  <c:v>-2.4847699999999999E-8</c:v>
                </c:pt>
                <c:pt idx="1893">
                  <c:v>-2.4841399999999999E-8</c:v>
                </c:pt>
                <c:pt idx="1894">
                  <c:v>-2.4835200000000001E-8</c:v>
                </c:pt>
                <c:pt idx="1895">
                  <c:v>-2.4828900000000001E-8</c:v>
                </c:pt>
                <c:pt idx="1896">
                  <c:v>-2.48227E-8</c:v>
                </c:pt>
                <c:pt idx="1897">
                  <c:v>-2.48164E-8</c:v>
                </c:pt>
                <c:pt idx="1898">
                  <c:v>-2.4810199999999999E-8</c:v>
                </c:pt>
                <c:pt idx="1899">
                  <c:v>-2.48039E-8</c:v>
                </c:pt>
                <c:pt idx="1900">
                  <c:v>-2.4797699999999998E-8</c:v>
                </c:pt>
                <c:pt idx="1901">
                  <c:v>-2.4791399999999999E-8</c:v>
                </c:pt>
                <c:pt idx="1902">
                  <c:v>-2.4785200000000001E-8</c:v>
                </c:pt>
                <c:pt idx="1903">
                  <c:v>-2.4778900000000001E-8</c:v>
                </c:pt>
                <c:pt idx="1904">
                  <c:v>-2.47727E-8</c:v>
                </c:pt>
                <c:pt idx="1905">
                  <c:v>-2.47664E-8</c:v>
                </c:pt>
                <c:pt idx="1906">
                  <c:v>-2.4760199999999999E-8</c:v>
                </c:pt>
                <c:pt idx="1907">
                  <c:v>-2.4753899999999999E-8</c:v>
                </c:pt>
                <c:pt idx="1908">
                  <c:v>-2.4747700000000001E-8</c:v>
                </c:pt>
                <c:pt idx="1909">
                  <c:v>-2.4741400000000001E-8</c:v>
                </c:pt>
                <c:pt idx="1910">
                  <c:v>-2.47352E-8</c:v>
                </c:pt>
                <c:pt idx="1911">
                  <c:v>-2.47289E-8</c:v>
                </c:pt>
                <c:pt idx="1912">
                  <c:v>-2.4722699999999999E-8</c:v>
                </c:pt>
                <c:pt idx="1913">
                  <c:v>-2.47164E-8</c:v>
                </c:pt>
                <c:pt idx="1914">
                  <c:v>-2.4710199999999998E-8</c:v>
                </c:pt>
                <c:pt idx="1915">
                  <c:v>-2.4703899999999999E-8</c:v>
                </c:pt>
                <c:pt idx="1916">
                  <c:v>-2.4697700000000001E-8</c:v>
                </c:pt>
                <c:pt idx="1917">
                  <c:v>-2.4691400000000001E-8</c:v>
                </c:pt>
                <c:pt idx="1918">
                  <c:v>-2.46852E-8</c:v>
                </c:pt>
                <c:pt idx="1919">
                  <c:v>-2.46789E-8</c:v>
                </c:pt>
                <c:pt idx="1920">
                  <c:v>-2.4672699999999999E-8</c:v>
                </c:pt>
                <c:pt idx="1921">
                  <c:v>-2.4666399999999999E-8</c:v>
                </c:pt>
                <c:pt idx="1922">
                  <c:v>-2.4660200000000001E-8</c:v>
                </c:pt>
                <c:pt idx="1923">
                  <c:v>-2.4653900000000001E-8</c:v>
                </c:pt>
                <c:pt idx="1924">
                  <c:v>-2.46477E-8</c:v>
                </c:pt>
                <c:pt idx="1925">
                  <c:v>-2.4641400000000001E-8</c:v>
                </c:pt>
                <c:pt idx="1926">
                  <c:v>-2.4635199999999999E-8</c:v>
                </c:pt>
                <c:pt idx="1927">
                  <c:v>-2.46289E-8</c:v>
                </c:pt>
                <c:pt idx="1928">
                  <c:v>-2.4622699999999999E-8</c:v>
                </c:pt>
                <c:pt idx="1929">
                  <c:v>-2.4616399999999999E-8</c:v>
                </c:pt>
                <c:pt idx="1930">
                  <c:v>-2.4610200000000001E-8</c:v>
                </c:pt>
                <c:pt idx="1931">
                  <c:v>-2.4603900000000001E-8</c:v>
                </c:pt>
                <c:pt idx="1932">
                  <c:v>-2.45977E-8</c:v>
                </c:pt>
                <c:pt idx="1933">
                  <c:v>-2.45914E-8</c:v>
                </c:pt>
                <c:pt idx="1934">
                  <c:v>-2.4585199999999999E-8</c:v>
                </c:pt>
                <c:pt idx="1935">
                  <c:v>-2.4578899999999999E-8</c:v>
                </c:pt>
                <c:pt idx="1936">
                  <c:v>-2.4572700000000001E-8</c:v>
                </c:pt>
                <c:pt idx="1937">
                  <c:v>-2.4566400000000002E-8</c:v>
                </c:pt>
                <c:pt idx="1938">
                  <c:v>-2.45602E-8</c:v>
                </c:pt>
                <c:pt idx="1939">
                  <c:v>-2.4553900000000001E-8</c:v>
                </c:pt>
                <c:pt idx="1940">
                  <c:v>-2.45477E-8</c:v>
                </c:pt>
                <c:pt idx="1941">
                  <c:v>-2.45414E-8</c:v>
                </c:pt>
                <c:pt idx="1942">
                  <c:v>-2.4535199999999999E-8</c:v>
                </c:pt>
                <c:pt idx="1943">
                  <c:v>-2.4528899999999999E-8</c:v>
                </c:pt>
                <c:pt idx="1944">
                  <c:v>-2.4522700000000001E-8</c:v>
                </c:pt>
                <c:pt idx="1945">
                  <c:v>-2.4516400000000001E-8</c:v>
                </c:pt>
                <c:pt idx="1946">
                  <c:v>-2.45102E-8</c:v>
                </c:pt>
                <c:pt idx="1947">
                  <c:v>-2.45039E-8</c:v>
                </c:pt>
                <c:pt idx="1948">
                  <c:v>-2.4497699999999999E-8</c:v>
                </c:pt>
                <c:pt idx="1949">
                  <c:v>-2.4491399999999999E-8</c:v>
                </c:pt>
                <c:pt idx="1950">
                  <c:v>-2.4485200000000001E-8</c:v>
                </c:pt>
                <c:pt idx="1951">
                  <c:v>-2.4478900000000002E-8</c:v>
                </c:pt>
                <c:pt idx="1952">
                  <c:v>-2.44727E-8</c:v>
                </c:pt>
                <c:pt idx="1953">
                  <c:v>-2.4466400000000001E-8</c:v>
                </c:pt>
                <c:pt idx="1954">
                  <c:v>-2.44602E-8</c:v>
                </c:pt>
                <c:pt idx="1955">
                  <c:v>-2.44539E-8</c:v>
                </c:pt>
                <c:pt idx="1956">
                  <c:v>-2.4447699999999999E-8</c:v>
                </c:pt>
                <c:pt idx="1957">
                  <c:v>-2.4441399999999999E-8</c:v>
                </c:pt>
                <c:pt idx="1958">
                  <c:v>-2.4435200000000001E-8</c:v>
                </c:pt>
                <c:pt idx="1959">
                  <c:v>-2.4428900000000001E-8</c:v>
                </c:pt>
                <c:pt idx="1960">
                  <c:v>-2.44227E-8</c:v>
                </c:pt>
                <c:pt idx="1961">
                  <c:v>-2.44164E-8</c:v>
                </c:pt>
                <c:pt idx="1962">
                  <c:v>-2.4410199999999999E-8</c:v>
                </c:pt>
                <c:pt idx="1963">
                  <c:v>-2.4403899999999999E-8</c:v>
                </c:pt>
                <c:pt idx="1964">
                  <c:v>-2.4397700000000001E-8</c:v>
                </c:pt>
                <c:pt idx="1965">
                  <c:v>-2.4391400000000002E-8</c:v>
                </c:pt>
                <c:pt idx="1966">
                  <c:v>-2.4385200000000001E-8</c:v>
                </c:pt>
                <c:pt idx="1967">
                  <c:v>-2.4378900000000001E-8</c:v>
                </c:pt>
                <c:pt idx="1968">
                  <c:v>-2.43727E-8</c:v>
                </c:pt>
                <c:pt idx="1969">
                  <c:v>-2.43664E-8</c:v>
                </c:pt>
                <c:pt idx="1970">
                  <c:v>-2.4360199999999999E-8</c:v>
                </c:pt>
                <c:pt idx="1971">
                  <c:v>-2.4353899999999999E-8</c:v>
                </c:pt>
                <c:pt idx="1972">
                  <c:v>-2.4347700000000001E-8</c:v>
                </c:pt>
                <c:pt idx="1973">
                  <c:v>-2.4341400000000001E-8</c:v>
                </c:pt>
                <c:pt idx="1974">
                  <c:v>-2.43352E-8</c:v>
                </c:pt>
                <c:pt idx="1975">
                  <c:v>-2.43289E-8</c:v>
                </c:pt>
                <c:pt idx="1976">
                  <c:v>-2.4322699999999999E-8</c:v>
                </c:pt>
                <c:pt idx="1977">
                  <c:v>-2.4316399999999999E-8</c:v>
                </c:pt>
                <c:pt idx="1978">
                  <c:v>-2.4310200000000002E-8</c:v>
                </c:pt>
                <c:pt idx="1979">
                  <c:v>-2.4303899999999998E-8</c:v>
                </c:pt>
                <c:pt idx="1980">
                  <c:v>-2.4297700000000001E-8</c:v>
                </c:pt>
                <c:pt idx="1981">
                  <c:v>-2.4291400000000001E-8</c:v>
                </c:pt>
                <c:pt idx="1982">
                  <c:v>-2.42852E-8</c:v>
                </c:pt>
                <c:pt idx="1983">
                  <c:v>-2.42789E-8</c:v>
                </c:pt>
                <c:pt idx="1984">
                  <c:v>-2.4272699999999999E-8</c:v>
                </c:pt>
                <c:pt idx="1985">
                  <c:v>-2.4266399999999999E-8</c:v>
                </c:pt>
                <c:pt idx="1986">
                  <c:v>-2.4260200000000001E-8</c:v>
                </c:pt>
                <c:pt idx="1987">
                  <c:v>-2.4253900000000001E-8</c:v>
                </c:pt>
                <c:pt idx="1988">
                  <c:v>-2.42477E-8</c:v>
                </c:pt>
                <c:pt idx="1989">
                  <c:v>-2.42414E-8</c:v>
                </c:pt>
                <c:pt idx="1990">
                  <c:v>-2.4235199999999999E-8</c:v>
                </c:pt>
                <c:pt idx="1991">
                  <c:v>-2.4228899999999999E-8</c:v>
                </c:pt>
                <c:pt idx="1992">
                  <c:v>-2.4222700000000002E-8</c:v>
                </c:pt>
                <c:pt idx="1993">
                  <c:v>-2.4216399999999998E-8</c:v>
                </c:pt>
                <c:pt idx="1994">
                  <c:v>-2.4210200000000001E-8</c:v>
                </c:pt>
                <c:pt idx="1995">
                  <c:v>-2.4203900000000001E-8</c:v>
                </c:pt>
                <c:pt idx="1996">
                  <c:v>-2.41977E-8</c:v>
                </c:pt>
                <c:pt idx="1997">
                  <c:v>-2.41914E-8</c:v>
                </c:pt>
                <c:pt idx="1998">
                  <c:v>-2.4185199999999999E-8</c:v>
                </c:pt>
                <c:pt idx="1999">
                  <c:v>-2.4178899999999999E-8</c:v>
                </c:pt>
                <c:pt idx="2000">
                  <c:v>-2.4172700000000001E-8</c:v>
                </c:pt>
                <c:pt idx="2001">
                  <c:v>-2.4166400000000001E-8</c:v>
                </c:pt>
                <c:pt idx="2002">
                  <c:v>-2.41602E-8</c:v>
                </c:pt>
                <c:pt idx="2003">
                  <c:v>-2.41539E-8</c:v>
                </c:pt>
                <c:pt idx="2004">
                  <c:v>-2.4147699999999999E-8</c:v>
                </c:pt>
                <c:pt idx="2005">
                  <c:v>-2.4141399999999999E-8</c:v>
                </c:pt>
                <c:pt idx="2006">
                  <c:v>-2.4135200000000002E-8</c:v>
                </c:pt>
                <c:pt idx="2007">
                  <c:v>-2.4128899999999998E-8</c:v>
                </c:pt>
                <c:pt idx="2008">
                  <c:v>-2.4122700000000001E-8</c:v>
                </c:pt>
                <c:pt idx="2009">
                  <c:v>-2.4116400000000001E-8</c:v>
                </c:pt>
                <c:pt idx="2010">
                  <c:v>-2.41102E-8</c:v>
                </c:pt>
                <c:pt idx="2011">
                  <c:v>-2.41039E-8</c:v>
                </c:pt>
                <c:pt idx="2012">
                  <c:v>-2.4097699999999999E-8</c:v>
                </c:pt>
                <c:pt idx="2013">
                  <c:v>-2.4091399999999999E-8</c:v>
                </c:pt>
                <c:pt idx="2014">
                  <c:v>-2.4085200000000001E-8</c:v>
                </c:pt>
                <c:pt idx="2015">
                  <c:v>-2.4078900000000001E-8</c:v>
                </c:pt>
                <c:pt idx="2016">
                  <c:v>-2.40727E-8</c:v>
                </c:pt>
                <c:pt idx="2017">
                  <c:v>-2.40664E-8</c:v>
                </c:pt>
                <c:pt idx="2018">
                  <c:v>-2.4060199999999999E-8</c:v>
                </c:pt>
                <c:pt idx="2019">
                  <c:v>-2.4053899999999999E-8</c:v>
                </c:pt>
                <c:pt idx="2020">
                  <c:v>-2.4047700000000002E-8</c:v>
                </c:pt>
                <c:pt idx="2021">
                  <c:v>-2.4041399999999998E-8</c:v>
                </c:pt>
                <c:pt idx="2022">
                  <c:v>-2.4035200000000001E-8</c:v>
                </c:pt>
                <c:pt idx="2023">
                  <c:v>-2.4028900000000001E-8</c:v>
                </c:pt>
                <c:pt idx="2024">
                  <c:v>-2.40227E-8</c:v>
                </c:pt>
                <c:pt idx="2025">
                  <c:v>-2.40164E-8</c:v>
                </c:pt>
                <c:pt idx="2026">
                  <c:v>-2.4010199999999999E-8</c:v>
                </c:pt>
                <c:pt idx="2027">
                  <c:v>-2.4003899999999999E-8</c:v>
                </c:pt>
                <c:pt idx="2028">
                  <c:v>-2.3997700000000001E-8</c:v>
                </c:pt>
                <c:pt idx="2029">
                  <c:v>-2.3991400000000001E-8</c:v>
                </c:pt>
                <c:pt idx="2030">
                  <c:v>-2.39852E-8</c:v>
                </c:pt>
                <c:pt idx="2031">
                  <c:v>-2.39789E-8</c:v>
                </c:pt>
                <c:pt idx="2032">
                  <c:v>-2.3972699999999999E-8</c:v>
                </c:pt>
                <c:pt idx="2033">
                  <c:v>-2.3966399999999999E-8</c:v>
                </c:pt>
                <c:pt idx="2034">
                  <c:v>-2.3960199999999998E-8</c:v>
                </c:pt>
                <c:pt idx="2035">
                  <c:v>-2.3953899999999999E-8</c:v>
                </c:pt>
                <c:pt idx="2036">
                  <c:v>-2.3947700000000001E-8</c:v>
                </c:pt>
                <c:pt idx="2037">
                  <c:v>-2.3941400000000001E-8</c:v>
                </c:pt>
                <c:pt idx="2038">
                  <c:v>-2.39352E-8</c:v>
                </c:pt>
                <c:pt idx="2039">
                  <c:v>-2.39289E-8</c:v>
                </c:pt>
                <c:pt idx="2040">
                  <c:v>-2.3922699999999999E-8</c:v>
                </c:pt>
                <c:pt idx="2041">
                  <c:v>-2.3916399999999999E-8</c:v>
                </c:pt>
                <c:pt idx="2042">
                  <c:v>-2.3910200000000001E-8</c:v>
                </c:pt>
                <c:pt idx="2043">
                  <c:v>-2.3903900000000001E-8</c:v>
                </c:pt>
                <c:pt idx="2044">
                  <c:v>-2.38977E-8</c:v>
                </c:pt>
                <c:pt idx="2045">
                  <c:v>-2.38914E-8</c:v>
                </c:pt>
                <c:pt idx="2046">
                  <c:v>-2.3885199999999999E-8</c:v>
                </c:pt>
                <c:pt idx="2047">
                  <c:v>-2.38789E-8</c:v>
                </c:pt>
                <c:pt idx="2048">
                  <c:v>-2.3872699999999998E-8</c:v>
                </c:pt>
                <c:pt idx="2049">
                  <c:v>-2.3866399999999999E-8</c:v>
                </c:pt>
                <c:pt idx="2050">
                  <c:v>-2.3860200000000001E-8</c:v>
                </c:pt>
                <c:pt idx="2051">
                  <c:v>-2.3853900000000001E-8</c:v>
                </c:pt>
                <c:pt idx="2052">
                  <c:v>-2.38477E-8</c:v>
                </c:pt>
                <c:pt idx="2053">
                  <c:v>-2.38414E-8</c:v>
                </c:pt>
                <c:pt idx="2054">
                  <c:v>-2.3835199999999999E-8</c:v>
                </c:pt>
                <c:pt idx="2055">
                  <c:v>-2.3828899999999999E-8</c:v>
                </c:pt>
                <c:pt idx="2056">
                  <c:v>-2.3822700000000001E-8</c:v>
                </c:pt>
                <c:pt idx="2057">
                  <c:v>-2.3816400000000001E-8</c:v>
                </c:pt>
                <c:pt idx="2058">
                  <c:v>-2.38102E-8</c:v>
                </c:pt>
                <c:pt idx="2059">
                  <c:v>-2.38039E-8</c:v>
                </c:pt>
                <c:pt idx="2060">
                  <c:v>-2.3797699999999999E-8</c:v>
                </c:pt>
                <c:pt idx="2061">
                  <c:v>-2.37914E-8</c:v>
                </c:pt>
                <c:pt idx="2062">
                  <c:v>-2.3785199999999998E-8</c:v>
                </c:pt>
                <c:pt idx="2063">
                  <c:v>-2.3778899999999999E-8</c:v>
                </c:pt>
                <c:pt idx="2064">
                  <c:v>-2.3772700000000001E-8</c:v>
                </c:pt>
                <c:pt idx="2065">
                  <c:v>-2.3766400000000001E-8</c:v>
                </c:pt>
                <c:pt idx="2066">
                  <c:v>-2.37602E-8</c:v>
                </c:pt>
                <c:pt idx="2067">
                  <c:v>-2.37539E-8</c:v>
                </c:pt>
                <c:pt idx="2068">
                  <c:v>-2.3747699999999999E-8</c:v>
                </c:pt>
                <c:pt idx="2069">
                  <c:v>-2.3741399999999999E-8</c:v>
                </c:pt>
                <c:pt idx="2070">
                  <c:v>-2.3735200000000001E-8</c:v>
                </c:pt>
                <c:pt idx="2071">
                  <c:v>-2.3728900000000001E-8</c:v>
                </c:pt>
                <c:pt idx="2072">
                  <c:v>-2.37227E-8</c:v>
                </c:pt>
                <c:pt idx="2073">
                  <c:v>-2.3716400000000001E-8</c:v>
                </c:pt>
                <c:pt idx="2074">
                  <c:v>-2.3710199999999999E-8</c:v>
                </c:pt>
                <c:pt idx="2075">
                  <c:v>-2.37039E-8</c:v>
                </c:pt>
                <c:pt idx="2076">
                  <c:v>-2.3697699999999999E-8</c:v>
                </c:pt>
                <c:pt idx="2077">
                  <c:v>-2.3691399999999999E-8</c:v>
                </c:pt>
                <c:pt idx="2078">
                  <c:v>-2.3685200000000001E-8</c:v>
                </c:pt>
                <c:pt idx="2079">
                  <c:v>-2.3678900000000001E-8</c:v>
                </c:pt>
                <c:pt idx="2080">
                  <c:v>-2.36727E-8</c:v>
                </c:pt>
                <c:pt idx="2081">
                  <c:v>-2.36664E-8</c:v>
                </c:pt>
                <c:pt idx="2082">
                  <c:v>-2.3660199999999999E-8</c:v>
                </c:pt>
                <c:pt idx="2083">
                  <c:v>-2.3653899999999999E-8</c:v>
                </c:pt>
                <c:pt idx="2084">
                  <c:v>-2.3647700000000001E-8</c:v>
                </c:pt>
                <c:pt idx="2085">
                  <c:v>-2.3641400000000002E-8</c:v>
                </c:pt>
                <c:pt idx="2086">
                  <c:v>-2.36352E-8</c:v>
                </c:pt>
                <c:pt idx="2087">
                  <c:v>-2.3628900000000001E-8</c:v>
                </c:pt>
                <c:pt idx="2088">
                  <c:v>-2.3622699999999999E-8</c:v>
                </c:pt>
                <c:pt idx="2089">
                  <c:v>-2.36164E-8</c:v>
                </c:pt>
                <c:pt idx="2090">
                  <c:v>-2.3610199999999999E-8</c:v>
                </c:pt>
                <c:pt idx="2091">
                  <c:v>-2.3603899999999999E-8</c:v>
                </c:pt>
                <c:pt idx="2092">
                  <c:v>-2.3597700000000001E-8</c:v>
                </c:pt>
                <c:pt idx="2093">
                  <c:v>-2.3591400000000001E-8</c:v>
                </c:pt>
                <c:pt idx="2094">
                  <c:v>-2.35852E-8</c:v>
                </c:pt>
                <c:pt idx="2095">
                  <c:v>-2.35789E-8</c:v>
                </c:pt>
                <c:pt idx="2096">
                  <c:v>-2.3572699999999999E-8</c:v>
                </c:pt>
                <c:pt idx="2097">
                  <c:v>-2.3566399999999999E-8</c:v>
                </c:pt>
                <c:pt idx="2098">
                  <c:v>-2.3560200000000001E-8</c:v>
                </c:pt>
                <c:pt idx="2099">
                  <c:v>-2.3553900000000002E-8</c:v>
                </c:pt>
                <c:pt idx="2100">
                  <c:v>-2.35477E-8</c:v>
                </c:pt>
                <c:pt idx="2101">
                  <c:v>-2.3541400000000001E-8</c:v>
                </c:pt>
                <c:pt idx="2102">
                  <c:v>-2.35352E-8</c:v>
                </c:pt>
                <c:pt idx="2103">
                  <c:v>-2.35289E-8</c:v>
                </c:pt>
                <c:pt idx="2104">
                  <c:v>-2.3522699999999999E-8</c:v>
                </c:pt>
                <c:pt idx="2105">
                  <c:v>-2.3516399999999999E-8</c:v>
                </c:pt>
                <c:pt idx="2106">
                  <c:v>-2.3510200000000001E-8</c:v>
                </c:pt>
                <c:pt idx="2107">
                  <c:v>-2.3503900000000001E-8</c:v>
                </c:pt>
                <c:pt idx="2108">
                  <c:v>-2.34977E-8</c:v>
                </c:pt>
                <c:pt idx="2109">
                  <c:v>-2.34914E-8</c:v>
                </c:pt>
                <c:pt idx="2110">
                  <c:v>-2.3485199999999999E-8</c:v>
                </c:pt>
                <c:pt idx="2111">
                  <c:v>-2.3478899999999999E-8</c:v>
                </c:pt>
                <c:pt idx="2112">
                  <c:v>-2.3472700000000001E-8</c:v>
                </c:pt>
                <c:pt idx="2113">
                  <c:v>-2.3466400000000002E-8</c:v>
                </c:pt>
                <c:pt idx="2114">
                  <c:v>-2.3460200000000001E-8</c:v>
                </c:pt>
                <c:pt idx="2115">
                  <c:v>-2.3453900000000001E-8</c:v>
                </c:pt>
                <c:pt idx="2116">
                  <c:v>-2.34477E-8</c:v>
                </c:pt>
                <c:pt idx="2117">
                  <c:v>-2.34414E-8</c:v>
                </c:pt>
                <c:pt idx="2118">
                  <c:v>-2.3435199999999999E-8</c:v>
                </c:pt>
                <c:pt idx="2119">
                  <c:v>-2.3428899999999999E-8</c:v>
                </c:pt>
                <c:pt idx="2120">
                  <c:v>-2.3422700000000001E-8</c:v>
                </c:pt>
                <c:pt idx="2121">
                  <c:v>-2.3416400000000001E-8</c:v>
                </c:pt>
                <c:pt idx="2122">
                  <c:v>-2.34102E-8</c:v>
                </c:pt>
                <c:pt idx="2123">
                  <c:v>-2.34039E-8</c:v>
                </c:pt>
                <c:pt idx="2124">
                  <c:v>-2.3397699999999999E-8</c:v>
                </c:pt>
                <c:pt idx="2125">
                  <c:v>-2.3391399999999999E-8</c:v>
                </c:pt>
                <c:pt idx="2126">
                  <c:v>-2.3385200000000002E-8</c:v>
                </c:pt>
                <c:pt idx="2127">
                  <c:v>-2.3378900000000002E-8</c:v>
                </c:pt>
                <c:pt idx="2128">
                  <c:v>-2.3372700000000001E-8</c:v>
                </c:pt>
                <c:pt idx="2129">
                  <c:v>-2.3366400000000001E-8</c:v>
                </c:pt>
                <c:pt idx="2130">
                  <c:v>-2.33602E-8</c:v>
                </c:pt>
                <c:pt idx="2131">
                  <c:v>-2.33539E-8</c:v>
                </c:pt>
                <c:pt idx="2132">
                  <c:v>-2.3347699999999999E-8</c:v>
                </c:pt>
                <c:pt idx="2133">
                  <c:v>-2.3341399999999999E-8</c:v>
                </c:pt>
                <c:pt idx="2134">
                  <c:v>-2.3335200000000001E-8</c:v>
                </c:pt>
                <c:pt idx="2135">
                  <c:v>-2.3328900000000001E-8</c:v>
                </c:pt>
                <c:pt idx="2136">
                  <c:v>-2.33227E-8</c:v>
                </c:pt>
                <c:pt idx="2137">
                  <c:v>-2.33164E-8</c:v>
                </c:pt>
                <c:pt idx="2138">
                  <c:v>-2.3310199999999999E-8</c:v>
                </c:pt>
                <c:pt idx="2139">
                  <c:v>-2.3303899999999999E-8</c:v>
                </c:pt>
                <c:pt idx="2140">
                  <c:v>-2.3297700000000002E-8</c:v>
                </c:pt>
                <c:pt idx="2141">
                  <c:v>-2.3291399999999998E-8</c:v>
                </c:pt>
                <c:pt idx="2142">
                  <c:v>-2.3285200000000001E-8</c:v>
                </c:pt>
                <c:pt idx="2143">
                  <c:v>-2.3278900000000001E-8</c:v>
                </c:pt>
                <c:pt idx="2144">
                  <c:v>-2.32727E-8</c:v>
                </c:pt>
                <c:pt idx="2145">
                  <c:v>-2.32664E-8</c:v>
                </c:pt>
                <c:pt idx="2146">
                  <c:v>-2.3260199999999999E-8</c:v>
                </c:pt>
                <c:pt idx="2147">
                  <c:v>-2.3253899999999999E-8</c:v>
                </c:pt>
                <c:pt idx="2148">
                  <c:v>-2.3247700000000001E-8</c:v>
                </c:pt>
                <c:pt idx="2149">
                  <c:v>-2.3241400000000001E-8</c:v>
                </c:pt>
                <c:pt idx="2150">
                  <c:v>-2.32352E-8</c:v>
                </c:pt>
                <c:pt idx="2151">
                  <c:v>-2.32289E-8</c:v>
                </c:pt>
                <c:pt idx="2152">
                  <c:v>-2.3222699999999999E-8</c:v>
                </c:pt>
                <c:pt idx="2153">
                  <c:v>-2.3216399999999999E-8</c:v>
                </c:pt>
                <c:pt idx="2154">
                  <c:v>-2.3210200000000002E-8</c:v>
                </c:pt>
                <c:pt idx="2155">
                  <c:v>-2.3203899999999998E-8</c:v>
                </c:pt>
                <c:pt idx="2156">
                  <c:v>-2.3197700000000001E-8</c:v>
                </c:pt>
                <c:pt idx="2157">
                  <c:v>-2.3191400000000001E-8</c:v>
                </c:pt>
                <c:pt idx="2158">
                  <c:v>-2.31852E-8</c:v>
                </c:pt>
                <c:pt idx="2159">
                  <c:v>-2.31789E-8</c:v>
                </c:pt>
                <c:pt idx="2160">
                  <c:v>-2.3172699999999999E-8</c:v>
                </c:pt>
                <c:pt idx="2161">
                  <c:v>-2.3166399999999999E-8</c:v>
                </c:pt>
                <c:pt idx="2162">
                  <c:v>-2.3160200000000001E-8</c:v>
                </c:pt>
                <c:pt idx="2163">
                  <c:v>-2.3153900000000001E-8</c:v>
                </c:pt>
                <c:pt idx="2164">
                  <c:v>-2.31477E-8</c:v>
                </c:pt>
                <c:pt idx="2165">
                  <c:v>-2.31414E-8</c:v>
                </c:pt>
                <c:pt idx="2166">
                  <c:v>-2.3135199999999999E-8</c:v>
                </c:pt>
                <c:pt idx="2167">
                  <c:v>-2.3128899999999999E-8</c:v>
                </c:pt>
                <c:pt idx="2168">
                  <c:v>-2.3122700000000002E-8</c:v>
                </c:pt>
                <c:pt idx="2169">
                  <c:v>-2.3116399999999998E-8</c:v>
                </c:pt>
                <c:pt idx="2170">
                  <c:v>-2.3110200000000001E-8</c:v>
                </c:pt>
                <c:pt idx="2171">
                  <c:v>-2.3103900000000001E-8</c:v>
                </c:pt>
                <c:pt idx="2172">
                  <c:v>-2.30977E-8</c:v>
                </c:pt>
                <c:pt idx="2173">
                  <c:v>-2.30914E-8</c:v>
                </c:pt>
                <c:pt idx="2174">
                  <c:v>-2.3085199999999999E-8</c:v>
                </c:pt>
                <c:pt idx="2175">
                  <c:v>-2.3078899999999999E-8</c:v>
                </c:pt>
                <c:pt idx="2176">
                  <c:v>-2.3072700000000001E-8</c:v>
                </c:pt>
                <c:pt idx="2177">
                  <c:v>-2.3066400000000001E-8</c:v>
                </c:pt>
                <c:pt idx="2178">
                  <c:v>-2.30602E-8</c:v>
                </c:pt>
                <c:pt idx="2179">
                  <c:v>-2.30539E-8</c:v>
                </c:pt>
                <c:pt idx="2180">
                  <c:v>-2.3047699999999999E-8</c:v>
                </c:pt>
                <c:pt idx="2181">
                  <c:v>-2.3041399999999999E-8</c:v>
                </c:pt>
                <c:pt idx="2182">
                  <c:v>-2.3035199999999998E-8</c:v>
                </c:pt>
                <c:pt idx="2183">
                  <c:v>-2.3028899999999999E-8</c:v>
                </c:pt>
                <c:pt idx="2184">
                  <c:v>-2.3022700000000001E-8</c:v>
                </c:pt>
                <c:pt idx="2185">
                  <c:v>-2.3016400000000001E-8</c:v>
                </c:pt>
                <c:pt idx="2186">
                  <c:v>-2.30102E-8</c:v>
                </c:pt>
                <c:pt idx="2187">
                  <c:v>-2.30039E-8</c:v>
                </c:pt>
                <c:pt idx="2188">
                  <c:v>-2.2997699999999999E-8</c:v>
                </c:pt>
                <c:pt idx="2189">
                  <c:v>-2.2991399999999999E-8</c:v>
                </c:pt>
                <c:pt idx="2190">
                  <c:v>-2.2985200000000001E-8</c:v>
                </c:pt>
                <c:pt idx="2191">
                  <c:v>-2.2978900000000001E-8</c:v>
                </c:pt>
                <c:pt idx="2192">
                  <c:v>-2.29727E-8</c:v>
                </c:pt>
                <c:pt idx="2193">
                  <c:v>-2.29664E-8</c:v>
                </c:pt>
                <c:pt idx="2194">
                  <c:v>-2.2960199999999999E-8</c:v>
                </c:pt>
                <c:pt idx="2195">
                  <c:v>-2.2953899999999999E-8</c:v>
                </c:pt>
                <c:pt idx="2196">
                  <c:v>-2.2947699999999998E-8</c:v>
                </c:pt>
                <c:pt idx="2197">
                  <c:v>-2.2941399999999999E-8</c:v>
                </c:pt>
                <c:pt idx="2198">
                  <c:v>-2.2935200000000001E-8</c:v>
                </c:pt>
                <c:pt idx="2199">
                  <c:v>-2.2928900000000001E-8</c:v>
                </c:pt>
                <c:pt idx="2200">
                  <c:v>-2.29227E-8</c:v>
                </c:pt>
                <c:pt idx="2201">
                  <c:v>-2.29164E-8</c:v>
                </c:pt>
                <c:pt idx="2202">
                  <c:v>-2.2910199999999999E-8</c:v>
                </c:pt>
                <c:pt idx="2203">
                  <c:v>-2.2903899999999999E-8</c:v>
                </c:pt>
                <c:pt idx="2204">
                  <c:v>-2.2897700000000001E-8</c:v>
                </c:pt>
                <c:pt idx="2205">
                  <c:v>-2.2891400000000001E-8</c:v>
                </c:pt>
                <c:pt idx="2206">
                  <c:v>-2.28852E-8</c:v>
                </c:pt>
                <c:pt idx="2207">
                  <c:v>-2.28789E-8</c:v>
                </c:pt>
                <c:pt idx="2208">
                  <c:v>-2.2872699999999999E-8</c:v>
                </c:pt>
                <c:pt idx="2209">
                  <c:v>-2.28664E-8</c:v>
                </c:pt>
                <c:pt idx="2210">
                  <c:v>-2.2860199999999998E-8</c:v>
                </c:pt>
                <c:pt idx="2211">
                  <c:v>-2.2853899999999999E-8</c:v>
                </c:pt>
                <c:pt idx="2212">
                  <c:v>-2.2847700000000001E-8</c:v>
                </c:pt>
                <c:pt idx="2213">
                  <c:v>-2.2841400000000001E-8</c:v>
                </c:pt>
                <c:pt idx="2214">
                  <c:v>-2.28352E-8</c:v>
                </c:pt>
                <c:pt idx="2215">
                  <c:v>-2.28289E-8</c:v>
                </c:pt>
                <c:pt idx="2216">
                  <c:v>-2.2822699999999999E-8</c:v>
                </c:pt>
                <c:pt idx="2217">
                  <c:v>-2.2816399999999999E-8</c:v>
                </c:pt>
                <c:pt idx="2218">
                  <c:v>-2.2810200000000001E-8</c:v>
                </c:pt>
                <c:pt idx="2219">
                  <c:v>-2.2803900000000001E-8</c:v>
                </c:pt>
                <c:pt idx="2220">
                  <c:v>-2.27977E-8</c:v>
                </c:pt>
                <c:pt idx="2221">
                  <c:v>-2.2791400000000001E-8</c:v>
                </c:pt>
                <c:pt idx="2222">
                  <c:v>-2.2785199999999999E-8</c:v>
                </c:pt>
                <c:pt idx="2223">
                  <c:v>-2.27789E-8</c:v>
                </c:pt>
                <c:pt idx="2224">
                  <c:v>-2.2772699999999999E-8</c:v>
                </c:pt>
                <c:pt idx="2225">
                  <c:v>-2.2766399999999999E-8</c:v>
                </c:pt>
                <c:pt idx="2226">
                  <c:v>-2.2760200000000001E-8</c:v>
                </c:pt>
                <c:pt idx="2227">
                  <c:v>-2.2753900000000001E-8</c:v>
                </c:pt>
                <c:pt idx="2228">
                  <c:v>-2.27477E-8</c:v>
                </c:pt>
                <c:pt idx="2229">
                  <c:v>-2.27414E-8</c:v>
                </c:pt>
                <c:pt idx="2230">
                  <c:v>-2.2735199999999999E-8</c:v>
                </c:pt>
                <c:pt idx="2231">
                  <c:v>-2.2728899999999999E-8</c:v>
                </c:pt>
                <c:pt idx="2232">
                  <c:v>-2.2722700000000001E-8</c:v>
                </c:pt>
                <c:pt idx="2233">
                  <c:v>-2.2716400000000002E-8</c:v>
                </c:pt>
                <c:pt idx="2234">
                  <c:v>-2.27102E-8</c:v>
                </c:pt>
                <c:pt idx="2235">
                  <c:v>-2.2703900000000001E-8</c:v>
                </c:pt>
                <c:pt idx="2236">
                  <c:v>-2.2697699999999999E-8</c:v>
                </c:pt>
                <c:pt idx="2237">
                  <c:v>-2.26914E-8</c:v>
                </c:pt>
                <c:pt idx="2238">
                  <c:v>-2.2685199999999999E-8</c:v>
                </c:pt>
                <c:pt idx="2239">
                  <c:v>-2.2678899999999999E-8</c:v>
                </c:pt>
                <c:pt idx="2240">
                  <c:v>-2.2672700000000001E-8</c:v>
                </c:pt>
                <c:pt idx="2241">
                  <c:v>-2.2666400000000001E-8</c:v>
                </c:pt>
                <c:pt idx="2242">
                  <c:v>-2.26602E-8</c:v>
                </c:pt>
                <c:pt idx="2243">
                  <c:v>-2.26539E-8</c:v>
                </c:pt>
                <c:pt idx="2244">
                  <c:v>-2.2647699999999999E-8</c:v>
                </c:pt>
                <c:pt idx="2245">
                  <c:v>-2.2641399999999999E-8</c:v>
                </c:pt>
                <c:pt idx="2246">
                  <c:v>-2.2635200000000001E-8</c:v>
                </c:pt>
                <c:pt idx="2247">
                  <c:v>-2.2628900000000002E-8</c:v>
                </c:pt>
                <c:pt idx="2248">
                  <c:v>-2.26227E-8</c:v>
                </c:pt>
                <c:pt idx="2249">
                  <c:v>-2.2616400000000001E-8</c:v>
                </c:pt>
                <c:pt idx="2250">
                  <c:v>-2.26102E-8</c:v>
                </c:pt>
                <c:pt idx="2251">
                  <c:v>-2.26039E-8</c:v>
                </c:pt>
                <c:pt idx="2252">
                  <c:v>-2.2597699999999999E-8</c:v>
                </c:pt>
                <c:pt idx="2253">
                  <c:v>-2.2591399999999999E-8</c:v>
                </c:pt>
                <c:pt idx="2254">
                  <c:v>-2.2585200000000001E-8</c:v>
                </c:pt>
                <c:pt idx="2255">
                  <c:v>-2.2578900000000001E-8</c:v>
                </c:pt>
                <c:pt idx="2256">
                  <c:v>-2.25727E-8</c:v>
                </c:pt>
                <c:pt idx="2257">
                  <c:v>-2.25664E-8</c:v>
                </c:pt>
                <c:pt idx="2258">
                  <c:v>-2.2560199999999999E-8</c:v>
                </c:pt>
                <c:pt idx="2259">
                  <c:v>-2.2553899999999999E-8</c:v>
                </c:pt>
                <c:pt idx="2260">
                  <c:v>-2.2547700000000001E-8</c:v>
                </c:pt>
                <c:pt idx="2261">
                  <c:v>-2.2541400000000002E-8</c:v>
                </c:pt>
                <c:pt idx="2262">
                  <c:v>-2.2535200000000001E-8</c:v>
                </c:pt>
                <c:pt idx="2263">
                  <c:v>-2.2528900000000001E-8</c:v>
                </c:pt>
                <c:pt idx="2264">
                  <c:v>-2.25227E-8</c:v>
                </c:pt>
                <c:pt idx="2265">
                  <c:v>-2.25164E-8</c:v>
                </c:pt>
                <c:pt idx="2266">
                  <c:v>-2.2510199999999999E-8</c:v>
                </c:pt>
                <c:pt idx="2267">
                  <c:v>-2.2503899999999999E-8</c:v>
                </c:pt>
                <c:pt idx="2268">
                  <c:v>-2.2497700000000001E-8</c:v>
                </c:pt>
                <c:pt idx="2269">
                  <c:v>-2.2491400000000001E-8</c:v>
                </c:pt>
                <c:pt idx="2270">
                  <c:v>-2.24852E-8</c:v>
                </c:pt>
                <c:pt idx="2271">
                  <c:v>-2.24789E-8</c:v>
                </c:pt>
                <c:pt idx="2272">
                  <c:v>-2.2472699999999999E-8</c:v>
                </c:pt>
                <c:pt idx="2273">
                  <c:v>-2.2466399999999999E-8</c:v>
                </c:pt>
                <c:pt idx="2274">
                  <c:v>-2.2460200000000001E-8</c:v>
                </c:pt>
                <c:pt idx="2275">
                  <c:v>-2.2453900000000002E-8</c:v>
                </c:pt>
                <c:pt idx="2276">
                  <c:v>-2.2447700000000001E-8</c:v>
                </c:pt>
                <c:pt idx="2277">
                  <c:v>-2.2441400000000001E-8</c:v>
                </c:pt>
                <c:pt idx="2278">
                  <c:v>-2.24352E-8</c:v>
                </c:pt>
                <c:pt idx="2279">
                  <c:v>-2.24289E-8</c:v>
                </c:pt>
                <c:pt idx="2280">
                  <c:v>-2.2422699999999999E-8</c:v>
                </c:pt>
                <c:pt idx="2281">
                  <c:v>-2.2416399999999999E-8</c:v>
                </c:pt>
                <c:pt idx="2282">
                  <c:v>-2.2410200000000001E-8</c:v>
                </c:pt>
                <c:pt idx="2283">
                  <c:v>-2.2403900000000001E-8</c:v>
                </c:pt>
                <c:pt idx="2284">
                  <c:v>-2.23977E-8</c:v>
                </c:pt>
                <c:pt idx="2285">
                  <c:v>-2.23914E-8</c:v>
                </c:pt>
                <c:pt idx="2286">
                  <c:v>-2.2385199999999999E-8</c:v>
                </c:pt>
                <c:pt idx="2287">
                  <c:v>-2.2378899999999999E-8</c:v>
                </c:pt>
                <c:pt idx="2288">
                  <c:v>-2.2372700000000002E-8</c:v>
                </c:pt>
                <c:pt idx="2289">
                  <c:v>-2.2366399999999998E-8</c:v>
                </c:pt>
                <c:pt idx="2290">
                  <c:v>-2.2360200000000001E-8</c:v>
                </c:pt>
                <c:pt idx="2291">
                  <c:v>-2.2353900000000001E-8</c:v>
                </c:pt>
                <c:pt idx="2292">
                  <c:v>-2.23477E-8</c:v>
                </c:pt>
                <c:pt idx="2293">
                  <c:v>-2.23414E-8</c:v>
                </c:pt>
                <c:pt idx="2294">
                  <c:v>-2.2335199999999999E-8</c:v>
                </c:pt>
                <c:pt idx="2295">
                  <c:v>-2.2328899999999999E-8</c:v>
                </c:pt>
                <c:pt idx="2296">
                  <c:v>-2.2322700000000001E-8</c:v>
                </c:pt>
                <c:pt idx="2297">
                  <c:v>-2.2316400000000001E-8</c:v>
                </c:pt>
                <c:pt idx="2298">
                  <c:v>-2.23102E-8</c:v>
                </c:pt>
                <c:pt idx="2299">
                  <c:v>-2.23039E-8</c:v>
                </c:pt>
                <c:pt idx="2300">
                  <c:v>-2.2297699999999999E-8</c:v>
                </c:pt>
                <c:pt idx="2301">
                  <c:v>-2.2291399999999999E-8</c:v>
                </c:pt>
                <c:pt idx="2302">
                  <c:v>-2.2285200000000002E-8</c:v>
                </c:pt>
                <c:pt idx="2303">
                  <c:v>-2.2278899999999998E-8</c:v>
                </c:pt>
                <c:pt idx="2304">
                  <c:v>-2.2272700000000001E-8</c:v>
                </c:pt>
                <c:pt idx="2305">
                  <c:v>-2.2266400000000001E-8</c:v>
                </c:pt>
                <c:pt idx="2306">
                  <c:v>-2.22602E-8</c:v>
                </c:pt>
                <c:pt idx="2307">
                  <c:v>-2.22539E-8</c:v>
                </c:pt>
                <c:pt idx="2308">
                  <c:v>-2.2247699999999999E-8</c:v>
                </c:pt>
                <c:pt idx="2309">
                  <c:v>-2.2241399999999999E-8</c:v>
                </c:pt>
                <c:pt idx="2310">
                  <c:v>-2.2235200000000001E-8</c:v>
                </c:pt>
                <c:pt idx="2311">
                  <c:v>-2.2228900000000001E-8</c:v>
                </c:pt>
                <c:pt idx="2312">
                  <c:v>-2.22227E-8</c:v>
                </c:pt>
                <c:pt idx="2313">
                  <c:v>-2.22164E-8</c:v>
                </c:pt>
                <c:pt idx="2314">
                  <c:v>-2.2210199999999999E-8</c:v>
                </c:pt>
                <c:pt idx="2315">
                  <c:v>-2.2203899999999999E-8</c:v>
                </c:pt>
                <c:pt idx="2316">
                  <c:v>-2.2197700000000002E-8</c:v>
                </c:pt>
                <c:pt idx="2317">
                  <c:v>-2.2191399999999998E-8</c:v>
                </c:pt>
                <c:pt idx="2318">
                  <c:v>-2.2185200000000001E-8</c:v>
                </c:pt>
                <c:pt idx="2319">
                  <c:v>-2.2178900000000001E-8</c:v>
                </c:pt>
                <c:pt idx="2320">
                  <c:v>-2.21727E-8</c:v>
                </c:pt>
                <c:pt idx="2321">
                  <c:v>-2.21664E-8</c:v>
                </c:pt>
                <c:pt idx="2322">
                  <c:v>-2.2160199999999999E-8</c:v>
                </c:pt>
                <c:pt idx="2323">
                  <c:v>-2.2153899999999999E-8</c:v>
                </c:pt>
                <c:pt idx="2324">
                  <c:v>-2.2147700000000001E-8</c:v>
                </c:pt>
                <c:pt idx="2325">
                  <c:v>-2.2141400000000001E-8</c:v>
                </c:pt>
                <c:pt idx="2326">
                  <c:v>-2.21352E-8</c:v>
                </c:pt>
                <c:pt idx="2327">
                  <c:v>-2.21289E-8</c:v>
                </c:pt>
                <c:pt idx="2328">
                  <c:v>-2.2122699999999999E-8</c:v>
                </c:pt>
                <c:pt idx="2329">
                  <c:v>-2.2116399999999999E-8</c:v>
                </c:pt>
                <c:pt idx="2330">
                  <c:v>-2.2110199999999998E-8</c:v>
                </c:pt>
                <c:pt idx="2331">
                  <c:v>-2.2103899999999998E-8</c:v>
                </c:pt>
                <c:pt idx="2332">
                  <c:v>-2.2097700000000001E-8</c:v>
                </c:pt>
                <c:pt idx="2333">
                  <c:v>-2.2091400000000001E-8</c:v>
                </c:pt>
                <c:pt idx="2334">
                  <c:v>-2.20852E-8</c:v>
                </c:pt>
                <c:pt idx="2335">
                  <c:v>-2.20789E-8</c:v>
                </c:pt>
                <c:pt idx="2336">
                  <c:v>-2.2072699999999999E-8</c:v>
                </c:pt>
                <c:pt idx="2337">
                  <c:v>-2.2066399999999999E-8</c:v>
                </c:pt>
                <c:pt idx="2338">
                  <c:v>-2.2060200000000001E-8</c:v>
                </c:pt>
                <c:pt idx="2339">
                  <c:v>-2.2053900000000001E-8</c:v>
                </c:pt>
                <c:pt idx="2340">
                  <c:v>-2.20477E-8</c:v>
                </c:pt>
                <c:pt idx="2341">
                  <c:v>-2.20414E-8</c:v>
                </c:pt>
                <c:pt idx="2342">
                  <c:v>-2.2035199999999999E-8</c:v>
                </c:pt>
                <c:pt idx="2343">
                  <c:v>-2.2028899999999999E-8</c:v>
                </c:pt>
                <c:pt idx="2344">
                  <c:v>-2.2022699999999998E-8</c:v>
                </c:pt>
                <c:pt idx="2345">
                  <c:v>-2.2016399999999999E-8</c:v>
                </c:pt>
                <c:pt idx="2346">
                  <c:v>-2.2010200000000001E-8</c:v>
                </c:pt>
                <c:pt idx="2347">
                  <c:v>-2.2003900000000001E-8</c:v>
                </c:pt>
                <c:pt idx="2348">
                  <c:v>-2.19977E-8</c:v>
                </c:pt>
                <c:pt idx="2349">
                  <c:v>-2.19914E-8</c:v>
                </c:pt>
                <c:pt idx="2350">
                  <c:v>-2.1985199999999999E-8</c:v>
                </c:pt>
                <c:pt idx="2351">
                  <c:v>-2.1978899999999999E-8</c:v>
                </c:pt>
                <c:pt idx="2352">
                  <c:v>-2.1972700000000001E-8</c:v>
                </c:pt>
                <c:pt idx="2353">
                  <c:v>-2.1966400000000001E-8</c:v>
                </c:pt>
                <c:pt idx="2354">
                  <c:v>-2.19602E-8</c:v>
                </c:pt>
                <c:pt idx="2355">
                  <c:v>-2.19539E-8</c:v>
                </c:pt>
                <c:pt idx="2356">
                  <c:v>-2.1947699999999999E-8</c:v>
                </c:pt>
                <c:pt idx="2357">
                  <c:v>-2.19414E-8</c:v>
                </c:pt>
                <c:pt idx="2358">
                  <c:v>-2.1935199999999998E-8</c:v>
                </c:pt>
                <c:pt idx="2359">
                  <c:v>-2.1928899999999999E-8</c:v>
                </c:pt>
                <c:pt idx="2360">
                  <c:v>-2.1922700000000001E-8</c:v>
                </c:pt>
                <c:pt idx="2361">
                  <c:v>-2.1916400000000001E-8</c:v>
                </c:pt>
                <c:pt idx="2362">
                  <c:v>-2.19102E-8</c:v>
                </c:pt>
                <c:pt idx="2363">
                  <c:v>-2.19039E-8</c:v>
                </c:pt>
                <c:pt idx="2364">
                  <c:v>-2.1897699999999999E-8</c:v>
                </c:pt>
                <c:pt idx="2365">
                  <c:v>-2.1891399999999999E-8</c:v>
                </c:pt>
                <c:pt idx="2366">
                  <c:v>-2.1885200000000001E-8</c:v>
                </c:pt>
                <c:pt idx="2367">
                  <c:v>-2.1878900000000001E-8</c:v>
                </c:pt>
                <c:pt idx="2368">
                  <c:v>-2.18727E-8</c:v>
                </c:pt>
                <c:pt idx="2369">
                  <c:v>-2.1866400000000001E-8</c:v>
                </c:pt>
                <c:pt idx="2370">
                  <c:v>-2.1860199999999999E-8</c:v>
                </c:pt>
                <c:pt idx="2371">
                  <c:v>-2.18539E-8</c:v>
                </c:pt>
                <c:pt idx="2372">
                  <c:v>-2.1847699999999998E-8</c:v>
                </c:pt>
                <c:pt idx="2373">
                  <c:v>-2.1841399999999999E-8</c:v>
                </c:pt>
                <c:pt idx="2374">
                  <c:v>-2.1835200000000001E-8</c:v>
                </c:pt>
                <c:pt idx="2375">
                  <c:v>-2.1828900000000001E-8</c:v>
                </c:pt>
                <c:pt idx="2376">
                  <c:v>-2.18227E-8</c:v>
                </c:pt>
                <c:pt idx="2377">
                  <c:v>-2.18164E-8</c:v>
                </c:pt>
                <c:pt idx="2378">
                  <c:v>-2.1810199999999999E-8</c:v>
                </c:pt>
                <c:pt idx="2379">
                  <c:v>-2.1803899999999999E-8</c:v>
                </c:pt>
                <c:pt idx="2380">
                  <c:v>-2.1797700000000001E-8</c:v>
                </c:pt>
                <c:pt idx="2381">
                  <c:v>-2.1791400000000001E-8</c:v>
                </c:pt>
                <c:pt idx="2382">
                  <c:v>-2.17852E-8</c:v>
                </c:pt>
                <c:pt idx="2383">
                  <c:v>-2.1778900000000001E-8</c:v>
                </c:pt>
                <c:pt idx="2384">
                  <c:v>-2.1772699999999999E-8</c:v>
                </c:pt>
                <c:pt idx="2385">
                  <c:v>-2.17664E-8</c:v>
                </c:pt>
                <c:pt idx="2386">
                  <c:v>-2.1760199999999999E-8</c:v>
                </c:pt>
                <c:pt idx="2387">
                  <c:v>-2.1753899999999999E-8</c:v>
                </c:pt>
                <c:pt idx="2388">
                  <c:v>-2.1747700000000001E-8</c:v>
                </c:pt>
                <c:pt idx="2389">
                  <c:v>-2.1741400000000001E-8</c:v>
                </c:pt>
                <c:pt idx="2390">
                  <c:v>-2.17352E-8</c:v>
                </c:pt>
                <c:pt idx="2391">
                  <c:v>-2.17289E-8</c:v>
                </c:pt>
                <c:pt idx="2392">
                  <c:v>-2.1722699999999999E-8</c:v>
                </c:pt>
                <c:pt idx="2393">
                  <c:v>-2.1716399999999999E-8</c:v>
                </c:pt>
                <c:pt idx="2394">
                  <c:v>-2.1710200000000001E-8</c:v>
                </c:pt>
                <c:pt idx="2395">
                  <c:v>-2.1703900000000002E-8</c:v>
                </c:pt>
                <c:pt idx="2396">
                  <c:v>-2.16977E-8</c:v>
                </c:pt>
                <c:pt idx="2397">
                  <c:v>-2.1691400000000001E-8</c:v>
                </c:pt>
                <c:pt idx="2398">
                  <c:v>-2.16852E-8</c:v>
                </c:pt>
                <c:pt idx="2399">
                  <c:v>-2.16789E-8</c:v>
                </c:pt>
                <c:pt idx="2400">
                  <c:v>-2.1672699999999999E-8</c:v>
                </c:pt>
                <c:pt idx="2401">
                  <c:v>-2.1666399999999999E-8</c:v>
                </c:pt>
                <c:pt idx="2402">
                  <c:v>-2.1660200000000001E-8</c:v>
                </c:pt>
                <c:pt idx="2403">
                  <c:v>-2.1653900000000001E-8</c:v>
                </c:pt>
                <c:pt idx="2404">
                  <c:v>-2.16477E-8</c:v>
                </c:pt>
                <c:pt idx="2405">
                  <c:v>-2.16414E-8</c:v>
                </c:pt>
                <c:pt idx="2406">
                  <c:v>-2.1635199999999999E-8</c:v>
                </c:pt>
                <c:pt idx="2407">
                  <c:v>-2.1628899999999999E-8</c:v>
                </c:pt>
                <c:pt idx="2408">
                  <c:v>-2.1622700000000001E-8</c:v>
                </c:pt>
                <c:pt idx="2409">
                  <c:v>-2.1616400000000002E-8</c:v>
                </c:pt>
                <c:pt idx="2410">
                  <c:v>-2.1610200000000001E-8</c:v>
                </c:pt>
                <c:pt idx="2411">
                  <c:v>-2.1603900000000001E-8</c:v>
                </c:pt>
                <c:pt idx="2412">
                  <c:v>-2.15977E-8</c:v>
                </c:pt>
                <c:pt idx="2413">
                  <c:v>-2.15914E-8</c:v>
                </c:pt>
                <c:pt idx="2414">
                  <c:v>-2.1585199999999999E-8</c:v>
                </c:pt>
                <c:pt idx="2415">
                  <c:v>-2.1578899999999999E-8</c:v>
                </c:pt>
                <c:pt idx="2416">
                  <c:v>-2.1572700000000001E-8</c:v>
                </c:pt>
                <c:pt idx="2417">
                  <c:v>-2.1566400000000001E-8</c:v>
                </c:pt>
                <c:pt idx="2418">
                  <c:v>-2.15602E-8</c:v>
                </c:pt>
                <c:pt idx="2419">
                  <c:v>-2.15539E-8</c:v>
                </c:pt>
                <c:pt idx="2420">
                  <c:v>-2.1547699999999999E-8</c:v>
                </c:pt>
                <c:pt idx="2421">
                  <c:v>-2.1541399999999999E-8</c:v>
                </c:pt>
                <c:pt idx="2422">
                  <c:v>-2.1535200000000001E-8</c:v>
                </c:pt>
                <c:pt idx="2423">
                  <c:v>-2.1528900000000002E-8</c:v>
                </c:pt>
                <c:pt idx="2424">
                  <c:v>-2.1522700000000001E-8</c:v>
                </c:pt>
                <c:pt idx="2425">
                  <c:v>-2.1516400000000001E-8</c:v>
                </c:pt>
                <c:pt idx="2426">
                  <c:v>-2.15102E-8</c:v>
                </c:pt>
                <c:pt idx="2427">
                  <c:v>-2.15039E-8</c:v>
                </c:pt>
                <c:pt idx="2428">
                  <c:v>-2.1497699999999999E-8</c:v>
                </c:pt>
                <c:pt idx="2429">
                  <c:v>-2.1491399999999999E-8</c:v>
                </c:pt>
                <c:pt idx="2430">
                  <c:v>-2.1485200000000001E-8</c:v>
                </c:pt>
                <c:pt idx="2431">
                  <c:v>-2.1478900000000001E-8</c:v>
                </c:pt>
                <c:pt idx="2432">
                  <c:v>-2.14727E-8</c:v>
                </c:pt>
                <c:pt idx="2433">
                  <c:v>-2.14664E-8</c:v>
                </c:pt>
                <c:pt idx="2434">
                  <c:v>-2.1460199999999999E-8</c:v>
                </c:pt>
                <c:pt idx="2435">
                  <c:v>-2.1453899999999999E-8</c:v>
                </c:pt>
                <c:pt idx="2436">
                  <c:v>-2.1447700000000002E-8</c:v>
                </c:pt>
                <c:pt idx="2437">
                  <c:v>-2.1441399999999998E-8</c:v>
                </c:pt>
                <c:pt idx="2438">
                  <c:v>-2.1435200000000001E-8</c:v>
                </c:pt>
                <c:pt idx="2439">
                  <c:v>-2.1428900000000001E-8</c:v>
                </c:pt>
                <c:pt idx="2440">
                  <c:v>-2.14227E-8</c:v>
                </c:pt>
                <c:pt idx="2441">
                  <c:v>-2.14164E-8</c:v>
                </c:pt>
                <c:pt idx="2442">
                  <c:v>-2.1410199999999999E-8</c:v>
                </c:pt>
                <c:pt idx="2443">
                  <c:v>-2.1403899999999999E-8</c:v>
                </c:pt>
                <c:pt idx="2444">
                  <c:v>-2.1397700000000001E-8</c:v>
                </c:pt>
                <c:pt idx="2445">
                  <c:v>-2.1391400000000001E-8</c:v>
                </c:pt>
                <c:pt idx="2446">
                  <c:v>-2.13852E-8</c:v>
                </c:pt>
                <c:pt idx="2447">
                  <c:v>-2.13789E-8</c:v>
                </c:pt>
                <c:pt idx="2448">
                  <c:v>-2.1372699999999999E-8</c:v>
                </c:pt>
                <c:pt idx="2449">
                  <c:v>-2.1366399999999999E-8</c:v>
                </c:pt>
                <c:pt idx="2450">
                  <c:v>-2.1360200000000002E-8</c:v>
                </c:pt>
                <c:pt idx="2451">
                  <c:v>-2.1353899999999998E-8</c:v>
                </c:pt>
                <c:pt idx="2452">
                  <c:v>-2.1347700000000001E-8</c:v>
                </c:pt>
                <c:pt idx="2453">
                  <c:v>-2.1341400000000001E-8</c:v>
                </c:pt>
                <c:pt idx="2454">
                  <c:v>-2.13352E-8</c:v>
                </c:pt>
                <c:pt idx="2455">
                  <c:v>-2.13289E-8</c:v>
                </c:pt>
                <c:pt idx="2456">
                  <c:v>-2.1322699999999999E-8</c:v>
                </c:pt>
                <c:pt idx="2457">
                  <c:v>-2.1316399999999999E-8</c:v>
                </c:pt>
                <c:pt idx="2458">
                  <c:v>-2.1310200000000001E-8</c:v>
                </c:pt>
                <c:pt idx="2459">
                  <c:v>-2.1303900000000001E-8</c:v>
                </c:pt>
                <c:pt idx="2460">
                  <c:v>-2.12977E-8</c:v>
                </c:pt>
                <c:pt idx="2461">
                  <c:v>-2.12914E-8</c:v>
                </c:pt>
                <c:pt idx="2462">
                  <c:v>-2.1285199999999999E-8</c:v>
                </c:pt>
                <c:pt idx="2463">
                  <c:v>-2.1278899999999999E-8</c:v>
                </c:pt>
                <c:pt idx="2464">
                  <c:v>-2.1272700000000002E-8</c:v>
                </c:pt>
                <c:pt idx="2465">
                  <c:v>-2.1266399999999998E-8</c:v>
                </c:pt>
                <c:pt idx="2466">
                  <c:v>-2.1260200000000001E-8</c:v>
                </c:pt>
                <c:pt idx="2467">
                  <c:v>-2.1253900000000001E-8</c:v>
                </c:pt>
                <c:pt idx="2468">
                  <c:v>-2.12477E-8</c:v>
                </c:pt>
                <c:pt idx="2469">
                  <c:v>-2.12414E-8</c:v>
                </c:pt>
                <c:pt idx="2470">
                  <c:v>-2.1235199999999999E-8</c:v>
                </c:pt>
                <c:pt idx="2471">
                  <c:v>-2.1228899999999999E-8</c:v>
                </c:pt>
                <c:pt idx="2472">
                  <c:v>-2.1222700000000001E-8</c:v>
                </c:pt>
                <c:pt idx="2473">
                  <c:v>-2.1216400000000001E-8</c:v>
                </c:pt>
                <c:pt idx="2474">
                  <c:v>-2.12102E-8</c:v>
                </c:pt>
                <c:pt idx="2475">
                  <c:v>-2.12039E-8</c:v>
                </c:pt>
                <c:pt idx="2476">
                  <c:v>-2.1197699999999999E-8</c:v>
                </c:pt>
                <c:pt idx="2477">
                  <c:v>-2.1191399999999999E-8</c:v>
                </c:pt>
                <c:pt idx="2478">
                  <c:v>-2.1185199999999998E-8</c:v>
                </c:pt>
                <c:pt idx="2479">
                  <c:v>-2.1178899999999998E-8</c:v>
                </c:pt>
                <c:pt idx="2480">
                  <c:v>-2.1172700000000001E-8</c:v>
                </c:pt>
                <c:pt idx="2481">
                  <c:v>-2.1166400000000001E-8</c:v>
                </c:pt>
                <c:pt idx="2482">
                  <c:v>-2.11602E-8</c:v>
                </c:pt>
                <c:pt idx="2483">
                  <c:v>-2.11539E-8</c:v>
                </c:pt>
                <c:pt idx="2484">
                  <c:v>-2.1147699999999999E-8</c:v>
                </c:pt>
                <c:pt idx="2485">
                  <c:v>-2.1141399999999999E-8</c:v>
                </c:pt>
                <c:pt idx="2486">
                  <c:v>-2.1135200000000001E-8</c:v>
                </c:pt>
                <c:pt idx="2487">
                  <c:v>-2.1128900000000001E-8</c:v>
                </c:pt>
                <c:pt idx="2488">
                  <c:v>-2.11227E-8</c:v>
                </c:pt>
                <c:pt idx="2489">
                  <c:v>-2.11164E-8</c:v>
                </c:pt>
                <c:pt idx="2490">
                  <c:v>-2.1110199999999999E-8</c:v>
                </c:pt>
                <c:pt idx="2491">
                  <c:v>-2.1103899999999999E-8</c:v>
                </c:pt>
                <c:pt idx="2492">
                  <c:v>-2.1097699999999998E-8</c:v>
                </c:pt>
                <c:pt idx="2493">
                  <c:v>-2.1091399999999999E-8</c:v>
                </c:pt>
                <c:pt idx="2494">
                  <c:v>-2.1085200000000001E-8</c:v>
                </c:pt>
                <c:pt idx="2495">
                  <c:v>-2.1078900000000001E-8</c:v>
                </c:pt>
                <c:pt idx="2496">
                  <c:v>-2.10727E-8</c:v>
                </c:pt>
                <c:pt idx="2497">
                  <c:v>-2.10664E-8</c:v>
                </c:pt>
                <c:pt idx="2498">
                  <c:v>-2.1060199999999999E-8</c:v>
                </c:pt>
                <c:pt idx="2499">
                  <c:v>-2.1053899999999999E-8</c:v>
                </c:pt>
                <c:pt idx="2500">
                  <c:v>-2.1047700000000001E-8</c:v>
                </c:pt>
                <c:pt idx="2501">
                  <c:v>-2.1041400000000001E-8</c:v>
                </c:pt>
                <c:pt idx="2502">
                  <c:v>-2.10352E-8</c:v>
                </c:pt>
                <c:pt idx="2503">
                  <c:v>-2.10289E-8</c:v>
                </c:pt>
                <c:pt idx="2504">
                  <c:v>-2.1022699999999999E-8</c:v>
                </c:pt>
                <c:pt idx="2505">
                  <c:v>-2.10164E-8</c:v>
                </c:pt>
                <c:pt idx="2506">
                  <c:v>-2.1010199999999998E-8</c:v>
                </c:pt>
                <c:pt idx="2507">
                  <c:v>-2.1003899999999999E-8</c:v>
                </c:pt>
                <c:pt idx="2508">
                  <c:v>-2.0997700000000001E-8</c:v>
                </c:pt>
                <c:pt idx="2509">
                  <c:v>-2.0991400000000001E-8</c:v>
                </c:pt>
                <c:pt idx="2510">
                  <c:v>-2.09852E-8</c:v>
                </c:pt>
                <c:pt idx="2511">
                  <c:v>-2.09789E-8</c:v>
                </c:pt>
                <c:pt idx="2512">
                  <c:v>-2.0972699999999999E-8</c:v>
                </c:pt>
                <c:pt idx="2513">
                  <c:v>-2.0966399999999999E-8</c:v>
                </c:pt>
                <c:pt idx="2514">
                  <c:v>-2.0960200000000001E-8</c:v>
                </c:pt>
                <c:pt idx="2515">
                  <c:v>-2.0953900000000001E-8</c:v>
                </c:pt>
                <c:pt idx="2516">
                  <c:v>-2.09477E-8</c:v>
                </c:pt>
                <c:pt idx="2517">
                  <c:v>-2.09414E-8</c:v>
                </c:pt>
                <c:pt idx="2518">
                  <c:v>-2.0935199999999999E-8</c:v>
                </c:pt>
                <c:pt idx="2519">
                  <c:v>-2.09289E-8</c:v>
                </c:pt>
                <c:pt idx="2520">
                  <c:v>-2.0922699999999998E-8</c:v>
                </c:pt>
                <c:pt idx="2521">
                  <c:v>-2.0916399999999999E-8</c:v>
                </c:pt>
                <c:pt idx="2522">
                  <c:v>-2.0910200000000001E-8</c:v>
                </c:pt>
                <c:pt idx="2523">
                  <c:v>-2.0903900000000001E-8</c:v>
                </c:pt>
                <c:pt idx="2524">
                  <c:v>-2.08977E-8</c:v>
                </c:pt>
                <c:pt idx="2525">
                  <c:v>-2.08914E-8</c:v>
                </c:pt>
                <c:pt idx="2526">
                  <c:v>-2.0885199999999999E-8</c:v>
                </c:pt>
                <c:pt idx="2527">
                  <c:v>-2.0878899999999999E-8</c:v>
                </c:pt>
                <c:pt idx="2528">
                  <c:v>-2.0872700000000001E-8</c:v>
                </c:pt>
                <c:pt idx="2529">
                  <c:v>-2.0866400000000001E-8</c:v>
                </c:pt>
                <c:pt idx="2530">
                  <c:v>-2.08602E-8</c:v>
                </c:pt>
                <c:pt idx="2531">
                  <c:v>-2.0853900000000001E-8</c:v>
                </c:pt>
                <c:pt idx="2532">
                  <c:v>-2.0847699999999999E-8</c:v>
                </c:pt>
                <c:pt idx="2533">
                  <c:v>-2.08414E-8</c:v>
                </c:pt>
                <c:pt idx="2534">
                  <c:v>-2.0835199999999999E-8</c:v>
                </c:pt>
                <c:pt idx="2535">
                  <c:v>-2.0828899999999999E-8</c:v>
                </c:pt>
                <c:pt idx="2536">
                  <c:v>-2.0822700000000001E-8</c:v>
                </c:pt>
                <c:pt idx="2537">
                  <c:v>-2.0816400000000001E-8</c:v>
                </c:pt>
                <c:pt idx="2538">
                  <c:v>-2.08102E-8</c:v>
                </c:pt>
                <c:pt idx="2539">
                  <c:v>-2.08039E-8</c:v>
                </c:pt>
                <c:pt idx="2540">
                  <c:v>-2.0797699999999999E-8</c:v>
                </c:pt>
                <c:pt idx="2541">
                  <c:v>-2.0791399999999999E-8</c:v>
                </c:pt>
                <c:pt idx="2542">
                  <c:v>-2.0785200000000001E-8</c:v>
                </c:pt>
                <c:pt idx="2543">
                  <c:v>-2.0778900000000002E-8</c:v>
                </c:pt>
                <c:pt idx="2544">
                  <c:v>-2.07727E-8</c:v>
                </c:pt>
                <c:pt idx="2545">
                  <c:v>-2.0766400000000001E-8</c:v>
                </c:pt>
                <c:pt idx="2546">
                  <c:v>-2.07602E-8</c:v>
                </c:pt>
                <c:pt idx="2547">
                  <c:v>-2.07539E-8</c:v>
                </c:pt>
                <c:pt idx="2548">
                  <c:v>-2.0747699999999999E-8</c:v>
                </c:pt>
                <c:pt idx="2549">
                  <c:v>-2.0741399999999999E-8</c:v>
                </c:pt>
                <c:pt idx="2550">
                  <c:v>-2.0735200000000001E-8</c:v>
                </c:pt>
                <c:pt idx="2551">
                  <c:v>-2.0728900000000001E-8</c:v>
                </c:pt>
                <c:pt idx="2552">
                  <c:v>-2.07227E-8</c:v>
                </c:pt>
                <c:pt idx="2553">
                  <c:v>-2.07164E-8</c:v>
                </c:pt>
                <c:pt idx="2554">
                  <c:v>-2.0710199999999999E-8</c:v>
                </c:pt>
                <c:pt idx="2555">
                  <c:v>-2.0703899999999999E-8</c:v>
                </c:pt>
                <c:pt idx="2556">
                  <c:v>-2.0697700000000001E-8</c:v>
                </c:pt>
                <c:pt idx="2557">
                  <c:v>-2.0691400000000002E-8</c:v>
                </c:pt>
                <c:pt idx="2558">
                  <c:v>-2.06852E-8</c:v>
                </c:pt>
                <c:pt idx="2559">
                  <c:v>-2.0678900000000001E-8</c:v>
                </c:pt>
                <c:pt idx="2560">
                  <c:v>-2.06727E-8</c:v>
                </c:pt>
                <c:pt idx="2561">
                  <c:v>-2.06664E-8</c:v>
                </c:pt>
                <c:pt idx="2562">
                  <c:v>-2.0660199999999999E-8</c:v>
                </c:pt>
                <c:pt idx="2563">
                  <c:v>-2.0653899999999999E-8</c:v>
                </c:pt>
                <c:pt idx="2564">
                  <c:v>-2.0647700000000001E-8</c:v>
                </c:pt>
                <c:pt idx="2565">
                  <c:v>-2.0641400000000001E-8</c:v>
                </c:pt>
                <c:pt idx="2566">
                  <c:v>-2.06352E-8</c:v>
                </c:pt>
                <c:pt idx="2567">
                  <c:v>-2.06289E-8</c:v>
                </c:pt>
                <c:pt idx="2568">
                  <c:v>-2.0622699999999999E-8</c:v>
                </c:pt>
                <c:pt idx="2569">
                  <c:v>-2.0616399999999999E-8</c:v>
                </c:pt>
                <c:pt idx="2570">
                  <c:v>-2.0610200000000001E-8</c:v>
                </c:pt>
                <c:pt idx="2571">
                  <c:v>-2.0603900000000002E-8</c:v>
                </c:pt>
                <c:pt idx="2572">
                  <c:v>-2.0597700000000001E-8</c:v>
                </c:pt>
                <c:pt idx="2573">
                  <c:v>-2.0591400000000001E-8</c:v>
                </c:pt>
                <c:pt idx="2574">
                  <c:v>-2.05852E-8</c:v>
                </c:pt>
                <c:pt idx="2575">
                  <c:v>-2.05789E-8</c:v>
                </c:pt>
                <c:pt idx="2576">
                  <c:v>-2.0572699999999999E-8</c:v>
                </c:pt>
                <c:pt idx="2577">
                  <c:v>-2.0566399999999999E-8</c:v>
                </c:pt>
                <c:pt idx="2578">
                  <c:v>-2.0560200000000001E-8</c:v>
                </c:pt>
                <c:pt idx="2579">
                  <c:v>-2.0553900000000001E-8</c:v>
                </c:pt>
                <c:pt idx="2580">
                  <c:v>-2.05477E-8</c:v>
                </c:pt>
                <c:pt idx="2581">
                  <c:v>-2.05414E-8</c:v>
                </c:pt>
                <c:pt idx="2582">
                  <c:v>-2.0535199999999999E-8</c:v>
                </c:pt>
                <c:pt idx="2583">
                  <c:v>-2.0528899999999999E-8</c:v>
                </c:pt>
                <c:pt idx="2584">
                  <c:v>-2.0522700000000002E-8</c:v>
                </c:pt>
                <c:pt idx="2585">
                  <c:v>-2.0516399999999998E-8</c:v>
                </c:pt>
                <c:pt idx="2586">
                  <c:v>-2.0510200000000001E-8</c:v>
                </c:pt>
                <c:pt idx="2587">
                  <c:v>-2.0503900000000001E-8</c:v>
                </c:pt>
                <c:pt idx="2588">
                  <c:v>-2.04977E-8</c:v>
                </c:pt>
                <c:pt idx="2589">
                  <c:v>-2.04914E-8</c:v>
                </c:pt>
                <c:pt idx="2590">
                  <c:v>-2.0485199999999999E-8</c:v>
                </c:pt>
                <c:pt idx="2591">
                  <c:v>-2.0478899999999999E-8</c:v>
                </c:pt>
                <c:pt idx="2592">
                  <c:v>-2.0472700000000001E-8</c:v>
                </c:pt>
                <c:pt idx="2593">
                  <c:v>-2.0466400000000001E-8</c:v>
                </c:pt>
                <c:pt idx="2594">
                  <c:v>-2.04602E-8</c:v>
                </c:pt>
                <c:pt idx="2595">
                  <c:v>-2.04539E-8</c:v>
                </c:pt>
                <c:pt idx="2596">
                  <c:v>-2.0447699999999999E-8</c:v>
                </c:pt>
                <c:pt idx="2597">
                  <c:v>-2.0441399999999999E-8</c:v>
                </c:pt>
                <c:pt idx="2598">
                  <c:v>-2.0435200000000002E-8</c:v>
                </c:pt>
                <c:pt idx="2599">
                  <c:v>-2.0428899999999998E-8</c:v>
                </c:pt>
                <c:pt idx="2600">
                  <c:v>-2.0422700000000001E-8</c:v>
                </c:pt>
                <c:pt idx="2601">
                  <c:v>-2.0416400000000001E-8</c:v>
                </c:pt>
                <c:pt idx="2602">
                  <c:v>-2.04102E-8</c:v>
                </c:pt>
                <c:pt idx="2603">
                  <c:v>-2.04039E-8</c:v>
                </c:pt>
                <c:pt idx="2604">
                  <c:v>-2.0397699999999999E-8</c:v>
                </c:pt>
                <c:pt idx="2605">
                  <c:v>-2.0391399999999999E-8</c:v>
                </c:pt>
                <c:pt idx="2606">
                  <c:v>-2.0385200000000001E-8</c:v>
                </c:pt>
                <c:pt idx="2607">
                  <c:v>-2.0378900000000001E-8</c:v>
                </c:pt>
                <c:pt idx="2608">
                  <c:v>-2.03727E-8</c:v>
                </c:pt>
                <c:pt idx="2609">
                  <c:v>-2.03664E-8</c:v>
                </c:pt>
                <c:pt idx="2610">
                  <c:v>-2.0360199999999999E-8</c:v>
                </c:pt>
                <c:pt idx="2611">
                  <c:v>-2.0353899999999999E-8</c:v>
                </c:pt>
                <c:pt idx="2612">
                  <c:v>-2.0347700000000002E-8</c:v>
                </c:pt>
                <c:pt idx="2613">
                  <c:v>-2.0341399999999998E-8</c:v>
                </c:pt>
                <c:pt idx="2614">
                  <c:v>-2.0335200000000001E-8</c:v>
                </c:pt>
                <c:pt idx="2615">
                  <c:v>-2.0328900000000001E-8</c:v>
                </c:pt>
                <c:pt idx="2616">
                  <c:v>-2.03227E-8</c:v>
                </c:pt>
                <c:pt idx="2617">
                  <c:v>-2.03164E-8</c:v>
                </c:pt>
                <c:pt idx="2618">
                  <c:v>-2.0310199999999999E-8</c:v>
                </c:pt>
                <c:pt idx="2619">
                  <c:v>-2.0303899999999999E-8</c:v>
                </c:pt>
                <c:pt idx="2620">
                  <c:v>-2.0297700000000001E-8</c:v>
                </c:pt>
                <c:pt idx="2621">
                  <c:v>-2.0291400000000001E-8</c:v>
                </c:pt>
                <c:pt idx="2622">
                  <c:v>-2.02852E-8</c:v>
                </c:pt>
                <c:pt idx="2623">
                  <c:v>-2.02789E-8</c:v>
                </c:pt>
                <c:pt idx="2624">
                  <c:v>-2.0272699999999999E-8</c:v>
                </c:pt>
                <c:pt idx="2625">
                  <c:v>-2.0266399999999999E-8</c:v>
                </c:pt>
                <c:pt idx="2626">
                  <c:v>-2.0260200000000002E-8</c:v>
                </c:pt>
                <c:pt idx="2627">
                  <c:v>-2.0253899999999998E-8</c:v>
                </c:pt>
                <c:pt idx="2628">
                  <c:v>-2.0247700000000001E-8</c:v>
                </c:pt>
                <c:pt idx="2629">
                  <c:v>-2.0241400000000001E-8</c:v>
                </c:pt>
                <c:pt idx="2630">
                  <c:v>-2.02352E-8</c:v>
                </c:pt>
                <c:pt idx="2631">
                  <c:v>-2.02289E-8</c:v>
                </c:pt>
                <c:pt idx="2632">
                  <c:v>-2.0222699999999999E-8</c:v>
                </c:pt>
                <c:pt idx="2633">
                  <c:v>-2.0216399999999999E-8</c:v>
                </c:pt>
                <c:pt idx="2634">
                  <c:v>-2.0210200000000001E-8</c:v>
                </c:pt>
                <c:pt idx="2635">
                  <c:v>-2.0203900000000001E-8</c:v>
                </c:pt>
                <c:pt idx="2636">
                  <c:v>-2.01977E-8</c:v>
                </c:pt>
                <c:pt idx="2637">
                  <c:v>-2.01914E-8</c:v>
                </c:pt>
                <c:pt idx="2638">
                  <c:v>-2.0185199999999999E-8</c:v>
                </c:pt>
                <c:pt idx="2639">
                  <c:v>-2.0178899999999999E-8</c:v>
                </c:pt>
                <c:pt idx="2640">
                  <c:v>-2.0172699999999998E-8</c:v>
                </c:pt>
                <c:pt idx="2641">
                  <c:v>-2.0166399999999999E-8</c:v>
                </c:pt>
                <c:pt idx="2642">
                  <c:v>-2.0160200000000001E-8</c:v>
                </c:pt>
                <c:pt idx="2643">
                  <c:v>-2.0153900000000001E-8</c:v>
                </c:pt>
                <c:pt idx="2644">
                  <c:v>-2.01477E-8</c:v>
                </c:pt>
                <c:pt idx="2645">
                  <c:v>-2.01414E-8</c:v>
                </c:pt>
                <c:pt idx="2646">
                  <c:v>-2.0135199999999999E-8</c:v>
                </c:pt>
                <c:pt idx="2647">
                  <c:v>-2.0128899999999999E-8</c:v>
                </c:pt>
                <c:pt idx="2648">
                  <c:v>-2.0122700000000001E-8</c:v>
                </c:pt>
                <c:pt idx="2649">
                  <c:v>-2.0116400000000001E-8</c:v>
                </c:pt>
                <c:pt idx="2650">
                  <c:v>-2.01102E-8</c:v>
                </c:pt>
                <c:pt idx="2651">
                  <c:v>-2.01039E-8</c:v>
                </c:pt>
                <c:pt idx="2652">
                  <c:v>-2.0097699999999999E-8</c:v>
                </c:pt>
                <c:pt idx="2653">
                  <c:v>-2.00914E-8</c:v>
                </c:pt>
                <c:pt idx="2654">
                  <c:v>-2.0085199999999998E-8</c:v>
                </c:pt>
                <c:pt idx="2655">
                  <c:v>-2.0078899999999999E-8</c:v>
                </c:pt>
                <c:pt idx="2656">
                  <c:v>-2.0072700000000001E-8</c:v>
                </c:pt>
                <c:pt idx="2657">
                  <c:v>-2.0066400000000001E-8</c:v>
                </c:pt>
                <c:pt idx="2658">
                  <c:v>-2.00602E-8</c:v>
                </c:pt>
                <c:pt idx="2659">
                  <c:v>-2.00539E-8</c:v>
                </c:pt>
                <c:pt idx="2660">
                  <c:v>-2.0047699999999999E-8</c:v>
                </c:pt>
                <c:pt idx="2661">
                  <c:v>-2.0041399999999999E-8</c:v>
                </c:pt>
                <c:pt idx="2662">
                  <c:v>-2.0035200000000001E-8</c:v>
                </c:pt>
                <c:pt idx="2663">
                  <c:v>-2.0028900000000001E-8</c:v>
                </c:pt>
                <c:pt idx="2664">
                  <c:v>-2.00227E-8</c:v>
                </c:pt>
                <c:pt idx="2665">
                  <c:v>-2.00164E-8</c:v>
                </c:pt>
                <c:pt idx="2666">
                  <c:v>-2.0010199999999999E-8</c:v>
                </c:pt>
                <c:pt idx="2667">
                  <c:v>-2.00039E-8</c:v>
                </c:pt>
                <c:pt idx="2668">
                  <c:v>-1.9997699999999998E-8</c:v>
                </c:pt>
                <c:pt idx="2669">
                  <c:v>-1.9991399999999999E-8</c:v>
                </c:pt>
                <c:pt idx="2670">
                  <c:v>-1.9985200000000001E-8</c:v>
                </c:pt>
                <c:pt idx="2671">
                  <c:v>-1.9978900000000001E-8</c:v>
                </c:pt>
                <c:pt idx="2672">
                  <c:v>-1.99727E-8</c:v>
                </c:pt>
                <c:pt idx="2673">
                  <c:v>-1.99664E-8</c:v>
                </c:pt>
                <c:pt idx="2674">
                  <c:v>-1.9960199999999999E-8</c:v>
                </c:pt>
                <c:pt idx="2675">
                  <c:v>-1.9953899999999999E-8</c:v>
                </c:pt>
                <c:pt idx="2676">
                  <c:v>-1.9947700000000001E-8</c:v>
                </c:pt>
                <c:pt idx="2677">
                  <c:v>-1.9941400000000001E-8</c:v>
                </c:pt>
                <c:pt idx="2678">
                  <c:v>-1.99352E-8</c:v>
                </c:pt>
                <c:pt idx="2679">
                  <c:v>-1.9928900000000001E-8</c:v>
                </c:pt>
                <c:pt idx="2680">
                  <c:v>-1.9922699999999999E-8</c:v>
                </c:pt>
                <c:pt idx="2681">
                  <c:v>-1.99164E-8</c:v>
                </c:pt>
                <c:pt idx="2682">
                  <c:v>-1.9910199999999999E-8</c:v>
                </c:pt>
                <c:pt idx="2683">
                  <c:v>-1.9903899999999999E-8</c:v>
                </c:pt>
                <c:pt idx="2684">
                  <c:v>-1.9897700000000001E-8</c:v>
                </c:pt>
                <c:pt idx="2685">
                  <c:v>-1.9891400000000001E-8</c:v>
                </c:pt>
                <c:pt idx="2686">
                  <c:v>-1.98852E-8</c:v>
                </c:pt>
                <c:pt idx="2687">
                  <c:v>-1.98789E-8</c:v>
                </c:pt>
                <c:pt idx="2688">
                  <c:v>-1.9872699999999999E-8</c:v>
                </c:pt>
                <c:pt idx="2689">
                  <c:v>-1.9866399999999999E-8</c:v>
                </c:pt>
                <c:pt idx="2690">
                  <c:v>-1.9860200000000001E-8</c:v>
                </c:pt>
                <c:pt idx="2691">
                  <c:v>-1.9853900000000002E-8</c:v>
                </c:pt>
                <c:pt idx="2692">
                  <c:v>-1.98477E-8</c:v>
                </c:pt>
                <c:pt idx="2693">
                  <c:v>-1.9841400000000001E-8</c:v>
                </c:pt>
                <c:pt idx="2694">
                  <c:v>-1.9835199999999999E-8</c:v>
                </c:pt>
                <c:pt idx="2695">
                  <c:v>-1.98289E-8</c:v>
                </c:pt>
                <c:pt idx="2696">
                  <c:v>-1.9822699999999999E-8</c:v>
                </c:pt>
                <c:pt idx="2697">
                  <c:v>-1.9816399999999999E-8</c:v>
                </c:pt>
                <c:pt idx="2698">
                  <c:v>-1.9810200000000001E-8</c:v>
                </c:pt>
                <c:pt idx="2699">
                  <c:v>-1.9803900000000001E-8</c:v>
                </c:pt>
                <c:pt idx="2700">
                  <c:v>-1.97977E-8</c:v>
                </c:pt>
                <c:pt idx="2701">
                  <c:v>-1.97914E-8</c:v>
                </c:pt>
                <c:pt idx="2702">
                  <c:v>-1.9785199999999999E-8</c:v>
                </c:pt>
                <c:pt idx="2703">
                  <c:v>-1.9778899999999999E-8</c:v>
                </c:pt>
                <c:pt idx="2704">
                  <c:v>-1.9772700000000001E-8</c:v>
                </c:pt>
                <c:pt idx="2705">
                  <c:v>-1.9766400000000002E-8</c:v>
                </c:pt>
                <c:pt idx="2706">
                  <c:v>-1.97602E-8</c:v>
                </c:pt>
                <c:pt idx="2707">
                  <c:v>-1.9753900000000001E-8</c:v>
                </c:pt>
                <c:pt idx="2708">
                  <c:v>-1.97477E-8</c:v>
                </c:pt>
                <c:pt idx="2709">
                  <c:v>-1.97414E-8</c:v>
                </c:pt>
                <c:pt idx="2710">
                  <c:v>-1.9735199999999999E-8</c:v>
                </c:pt>
                <c:pt idx="2711">
                  <c:v>-1.9728899999999999E-8</c:v>
                </c:pt>
                <c:pt idx="2712">
                  <c:v>-1.9722700000000001E-8</c:v>
                </c:pt>
                <c:pt idx="2713">
                  <c:v>-1.9716400000000001E-8</c:v>
                </c:pt>
                <c:pt idx="2714">
                  <c:v>-1.97102E-8</c:v>
                </c:pt>
                <c:pt idx="2715">
                  <c:v>-1.97039E-8</c:v>
                </c:pt>
                <c:pt idx="2716">
                  <c:v>-1.9697699999999999E-8</c:v>
                </c:pt>
                <c:pt idx="2717">
                  <c:v>-1.9691399999999999E-8</c:v>
                </c:pt>
                <c:pt idx="2718">
                  <c:v>-1.9685200000000001E-8</c:v>
                </c:pt>
                <c:pt idx="2719">
                  <c:v>-1.9678900000000002E-8</c:v>
                </c:pt>
                <c:pt idx="2720">
                  <c:v>-1.9672700000000001E-8</c:v>
                </c:pt>
                <c:pt idx="2721">
                  <c:v>-1.9666400000000001E-8</c:v>
                </c:pt>
                <c:pt idx="2722">
                  <c:v>-1.96602E-8</c:v>
                </c:pt>
                <c:pt idx="2723">
                  <c:v>-1.96539E-8</c:v>
                </c:pt>
                <c:pt idx="2724">
                  <c:v>-1.9647699999999999E-8</c:v>
                </c:pt>
                <c:pt idx="2725">
                  <c:v>-1.9641399999999999E-8</c:v>
                </c:pt>
                <c:pt idx="2726">
                  <c:v>-1.9635200000000001E-8</c:v>
                </c:pt>
                <c:pt idx="2727">
                  <c:v>-1.9628900000000001E-8</c:v>
                </c:pt>
                <c:pt idx="2728">
                  <c:v>-1.96227E-8</c:v>
                </c:pt>
                <c:pt idx="2729">
                  <c:v>-1.96164E-8</c:v>
                </c:pt>
                <c:pt idx="2730">
                  <c:v>-1.9610199999999999E-8</c:v>
                </c:pt>
                <c:pt idx="2731">
                  <c:v>-1.9603899999999999E-8</c:v>
                </c:pt>
                <c:pt idx="2732">
                  <c:v>-1.9597700000000002E-8</c:v>
                </c:pt>
                <c:pt idx="2733">
                  <c:v>-1.9591400000000002E-8</c:v>
                </c:pt>
                <c:pt idx="2734">
                  <c:v>-1.9585200000000001E-8</c:v>
                </c:pt>
                <c:pt idx="2735">
                  <c:v>-1.9578900000000001E-8</c:v>
                </c:pt>
                <c:pt idx="2736">
                  <c:v>-1.95727E-8</c:v>
                </c:pt>
                <c:pt idx="2737">
                  <c:v>-1.95664E-8</c:v>
                </c:pt>
                <c:pt idx="2738">
                  <c:v>-1.9560199999999999E-8</c:v>
                </c:pt>
                <c:pt idx="2739">
                  <c:v>-1.9553899999999999E-8</c:v>
                </c:pt>
                <c:pt idx="2740">
                  <c:v>-1.9547700000000001E-8</c:v>
                </c:pt>
                <c:pt idx="2741">
                  <c:v>-1.9541400000000001E-8</c:v>
                </c:pt>
                <c:pt idx="2742">
                  <c:v>-1.95352E-8</c:v>
                </c:pt>
                <c:pt idx="2743">
                  <c:v>-1.95289E-8</c:v>
                </c:pt>
                <c:pt idx="2744">
                  <c:v>-1.9522699999999999E-8</c:v>
                </c:pt>
                <c:pt idx="2745">
                  <c:v>-1.9516399999999999E-8</c:v>
                </c:pt>
                <c:pt idx="2746">
                  <c:v>-1.9510200000000002E-8</c:v>
                </c:pt>
                <c:pt idx="2747">
                  <c:v>-1.9503899999999998E-8</c:v>
                </c:pt>
                <c:pt idx="2748">
                  <c:v>-1.9497700000000001E-8</c:v>
                </c:pt>
                <c:pt idx="2749">
                  <c:v>-1.9491400000000001E-8</c:v>
                </c:pt>
                <c:pt idx="2750">
                  <c:v>-1.94852E-8</c:v>
                </c:pt>
                <c:pt idx="2751">
                  <c:v>-1.94789E-8</c:v>
                </c:pt>
                <c:pt idx="2752">
                  <c:v>-1.9472699999999999E-8</c:v>
                </c:pt>
                <c:pt idx="2753">
                  <c:v>-1.9466399999999999E-8</c:v>
                </c:pt>
                <c:pt idx="2754">
                  <c:v>-1.9460200000000001E-8</c:v>
                </c:pt>
                <c:pt idx="2755">
                  <c:v>-1.9453900000000001E-8</c:v>
                </c:pt>
                <c:pt idx="2756">
                  <c:v>-1.94477E-8</c:v>
                </c:pt>
                <c:pt idx="2757">
                  <c:v>-1.94414E-8</c:v>
                </c:pt>
                <c:pt idx="2758">
                  <c:v>-1.9435199999999999E-8</c:v>
                </c:pt>
                <c:pt idx="2759">
                  <c:v>-1.9428899999999999E-8</c:v>
                </c:pt>
                <c:pt idx="2760">
                  <c:v>-1.9422700000000002E-8</c:v>
                </c:pt>
                <c:pt idx="2761">
                  <c:v>-1.9416399999999998E-8</c:v>
                </c:pt>
                <c:pt idx="2762">
                  <c:v>-1.9410200000000001E-8</c:v>
                </c:pt>
                <c:pt idx="2763">
                  <c:v>-1.9403900000000001E-8</c:v>
                </c:pt>
                <c:pt idx="2764">
                  <c:v>-1.93977E-8</c:v>
                </c:pt>
                <c:pt idx="2765">
                  <c:v>-1.93914E-8</c:v>
                </c:pt>
                <c:pt idx="2766">
                  <c:v>-1.9385199999999999E-8</c:v>
                </c:pt>
                <c:pt idx="2767">
                  <c:v>-1.9378899999999999E-8</c:v>
                </c:pt>
                <c:pt idx="2768">
                  <c:v>-1.9372700000000001E-8</c:v>
                </c:pt>
                <c:pt idx="2769">
                  <c:v>-1.9366400000000001E-8</c:v>
                </c:pt>
                <c:pt idx="2770">
                  <c:v>-1.93602E-8</c:v>
                </c:pt>
                <c:pt idx="2771">
                  <c:v>-1.93539E-8</c:v>
                </c:pt>
                <c:pt idx="2772">
                  <c:v>-1.9347699999999999E-8</c:v>
                </c:pt>
                <c:pt idx="2773">
                  <c:v>-1.9341399999999999E-8</c:v>
                </c:pt>
                <c:pt idx="2774">
                  <c:v>-1.9335200000000002E-8</c:v>
                </c:pt>
                <c:pt idx="2775">
                  <c:v>-1.9328899999999998E-8</c:v>
                </c:pt>
                <c:pt idx="2776">
                  <c:v>-1.9322700000000001E-8</c:v>
                </c:pt>
                <c:pt idx="2777">
                  <c:v>-1.9316400000000001E-8</c:v>
                </c:pt>
                <c:pt idx="2778">
                  <c:v>-1.93102E-8</c:v>
                </c:pt>
                <c:pt idx="2779">
                  <c:v>-1.93039E-8</c:v>
                </c:pt>
                <c:pt idx="2780">
                  <c:v>-1.9297699999999999E-8</c:v>
                </c:pt>
                <c:pt idx="2781">
                  <c:v>-1.9291399999999999E-8</c:v>
                </c:pt>
                <c:pt idx="2782">
                  <c:v>-1.9285200000000001E-8</c:v>
                </c:pt>
                <c:pt idx="2783">
                  <c:v>-1.9278900000000001E-8</c:v>
                </c:pt>
                <c:pt idx="2784">
                  <c:v>-1.92727E-8</c:v>
                </c:pt>
                <c:pt idx="2785">
                  <c:v>-1.92664E-8</c:v>
                </c:pt>
                <c:pt idx="2786">
                  <c:v>-1.9260199999999999E-8</c:v>
                </c:pt>
                <c:pt idx="2787">
                  <c:v>-1.9253899999999999E-8</c:v>
                </c:pt>
                <c:pt idx="2788">
                  <c:v>-1.9247699999999998E-8</c:v>
                </c:pt>
                <c:pt idx="2789">
                  <c:v>-1.9241399999999999E-8</c:v>
                </c:pt>
                <c:pt idx="2790">
                  <c:v>-1.9235200000000001E-8</c:v>
                </c:pt>
                <c:pt idx="2791">
                  <c:v>-1.9228900000000001E-8</c:v>
                </c:pt>
                <c:pt idx="2792">
                  <c:v>-1.92227E-8</c:v>
                </c:pt>
                <c:pt idx="2793">
                  <c:v>-1.92164E-8</c:v>
                </c:pt>
                <c:pt idx="2794">
                  <c:v>-1.9210199999999999E-8</c:v>
                </c:pt>
                <c:pt idx="2795">
                  <c:v>-1.9203899999999999E-8</c:v>
                </c:pt>
                <c:pt idx="2796">
                  <c:v>-1.9197700000000001E-8</c:v>
                </c:pt>
                <c:pt idx="2797">
                  <c:v>-1.9191400000000001E-8</c:v>
                </c:pt>
                <c:pt idx="2798">
                  <c:v>-1.91852E-8</c:v>
                </c:pt>
                <c:pt idx="2799">
                  <c:v>-1.91789E-8</c:v>
                </c:pt>
                <c:pt idx="2800">
                  <c:v>-1.9172699999999999E-8</c:v>
                </c:pt>
                <c:pt idx="2801">
                  <c:v>-1.9166399999999999E-8</c:v>
                </c:pt>
                <c:pt idx="2802">
                  <c:v>-1.9160199999999998E-8</c:v>
                </c:pt>
                <c:pt idx="2803">
                  <c:v>-1.9153899999999999E-8</c:v>
                </c:pt>
                <c:pt idx="2804">
                  <c:v>-1.9147700000000001E-8</c:v>
                </c:pt>
                <c:pt idx="2805">
                  <c:v>-1.9141400000000001E-8</c:v>
                </c:pt>
                <c:pt idx="2806">
                  <c:v>-1.91352E-8</c:v>
                </c:pt>
                <c:pt idx="2807">
                  <c:v>-1.91289E-8</c:v>
                </c:pt>
                <c:pt idx="2808">
                  <c:v>-1.9122699999999999E-8</c:v>
                </c:pt>
                <c:pt idx="2809">
                  <c:v>-1.9116399999999999E-8</c:v>
                </c:pt>
                <c:pt idx="2810">
                  <c:v>-1.9110200000000001E-8</c:v>
                </c:pt>
                <c:pt idx="2811">
                  <c:v>-1.9103900000000001E-8</c:v>
                </c:pt>
                <c:pt idx="2812">
                  <c:v>-1.90977E-8</c:v>
                </c:pt>
                <c:pt idx="2813">
                  <c:v>-1.90914E-8</c:v>
                </c:pt>
                <c:pt idx="2814">
                  <c:v>-1.9085199999999999E-8</c:v>
                </c:pt>
                <c:pt idx="2815">
                  <c:v>-1.90789E-8</c:v>
                </c:pt>
                <c:pt idx="2816">
                  <c:v>-1.9072699999999998E-8</c:v>
                </c:pt>
                <c:pt idx="2817">
                  <c:v>-1.9066399999999999E-8</c:v>
                </c:pt>
                <c:pt idx="2818">
                  <c:v>-1.9060200000000001E-8</c:v>
                </c:pt>
                <c:pt idx="2819">
                  <c:v>-1.9053900000000001E-8</c:v>
                </c:pt>
                <c:pt idx="2820">
                  <c:v>-1.90477E-8</c:v>
                </c:pt>
                <c:pt idx="2821">
                  <c:v>-1.90414E-8</c:v>
                </c:pt>
                <c:pt idx="2822">
                  <c:v>-1.9035199999999999E-8</c:v>
                </c:pt>
                <c:pt idx="2823">
                  <c:v>-1.9028899999999999E-8</c:v>
                </c:pt>
                <c:pt idx="2824">
                  <c:v>-1.9022700000000001E-8</c:v>
                </c:pt>
                <c:pt idx="2825">
                  <c:v>-1.9016400000000001E-8</c:v>
                </c:pt>
                <c:pt idx="2826">
                  <c:v>-1.90102E-8</c:v>
                </c:pt>
                <c:pt idx="2827">
                  <c:v>-1.9003900000000001E-8</c:v>
                </c:pt>
                <c:pt idx="2828">
                  <c:v>-1.8997699999999999E-8</c:v>
                </c:pt>
                <c:pt idx="2829">
                  <c:v>-1.89914E-8</c:v>
                </c:pt>
                <c:pt idx="2830">
                  <c:v>-1.8985199999999999E-8</c:v>
                </c:pt>
                <c:pt idx="2831">
                  <c:v>-1.8978899999999999E-8</c:v>
                </c:pt>
                <c:pt idx="2832">
                  <c:v>-1.8972700000000001E-8</c:v>
                </c:pt>
                <c:pt idx="2833">
                  <c:v>-1.8966400000000001E-8</c:v>
                </c:pt>
                <c:pt idx="2834">
                  <c:v>-1.89602E-8</c:v>
                </c:pt>
                <c:pt idx="2835">
                  <c:v>-1.89539E-8</c:v>
                </c:pt>
                <c:pt idx="2836">
                  <c:v>-1.8947699999999999E-8</c:v>
                </c:pt>
                <c:pt idx="2837">
                  <c:v>-1.8941399999999999E-8</c:v>
                </c:pt>
                <c:pt idx="2838">
                  <c:v>-1.8935200000000001E-8</c:v>
                </c:pt>
                <c:pt idx="2839">
                  <c:v>-1.8928900000000002E-8</c:v>
                </c:pt>
                <c:pt idx="2840">
                  <c:v>-1.89227E-8</c:v>
                </c:pt>
                <c:pt idx="2841">
                  <c:v>-1.8916400000000001E-8</c:v>
                </c:pt>
                <c:pt idx="2842">
                  <c:v>-1.8910199999999999E-8</c:v>
                </c:pt>
                <c:pt idx="2843">
                  <c:v>-1.89039E-8</c:v>
                </c:pt>
                <c:pt idx="2844">
                  <c:v>-1.8897699999999999E-8</c:v>
                </c:pt>
                <c:pt idx="2845">
                  <c:v>-1.8891399999999999E-8</c:v>
                </c:pt>
                <c:pt idx="2846">
                  <c:v>-1.8885200000000001E-8</c:v>
                </c:pt>
                <c:pt idx="2847">
                  <c:v>-1.8878900000000001E-8</c:v>
                </c:pt>
                <c:pt idx="2848">
                  <c:v>-1.88727E-8</c:v>
                </c:pt>
                <c:pt idx="2849">
                  <c:v>-1.88664E-8</c:v>
                </c:pt>
                <c:pt idx="2850">
                  <c:v>-1.8860199999999999E-8</c:v>
                </c:pt>
                <c:pt idx="2851">
                  <c:v>-1.8853899999999999E-8</c:v>
                </c:pt>
                <c:pt idx="2852">
                  <c:v>-1.8847700000000001E-8</c:v>
                </c:pt>
                <c:pt idx="2853">
                  <c:v>-1.8841400000000002E-8</c:v>
                </c:pt>
                <c:pt idx="2854">
                  <c:v>-1.88352E-8</c:v>
                </c:pt>
                <c:pt idx="2855">
                  <c:v>-1.8828900000000001E-8</c:v>
                </c:pt>
                <c:pt idx="2856">
                  <c:v>-1.88227E-8</c:v>
                </c:pt>
                <c:pt idx="2857">
                  <c:v>-1.88164E-8</c:v>
                </c:pt>
                <c:pt idx="2858">
                  <c:v>-1.8810199999999999E-8</c:v>
                </c:pt>
                <c:pt idx="2859">
                  <c:v>-1.8803899999999999E-8</c:v>
                </c:pt>
                <c:pt idx="2860">
                  <c:v>-1.8797700000000001E-8</c:v>
                </c:pt>
                <c:pt idx="2861">
                  <c:v>-1.8791400000000001E-8</c:v>
                </c:pt>
                <c:pt idx="2862">
                  <c:v>-1.87852E-8</c:v>
                </c:pt>
                <c:pt idx="2863">
                  <c:v>-1.87789E-8</c:v>
                </c:pt>
                <c:pt idx="2864">
                  <c:v>-1.8772699999999999E-8</c:v>
                </c:pt>
                <c:pt idx="2865">
                  <c:v>-1.8766399999999999E-8</c:v>
                </c:pt>
                <c:pt idx="2866">
                  <c:v>-1.8760200000000001E-8</c:v>
                </c:pt>
                <c:pt idx="2867">
                  <c:v>-1.8753900000000002E-8</c:v>
                </c:pt>
                <c:pt idx="2868">
                  <c:v>-1.8747700000000001E-8</c:v>
                </c:pt>
                <c:pt idx="2869">
                  <c:v>-1.8741400000000001E-8</c:v>
                </c:pt>
                <c:pt idx="2870">
                  <c:v>-1.87352E-8</c:v>
                </c:pt>
                <c:pt idx="2871">
                  <c:v>-1.87289E-8</c:v>
                </c:pt>
                <c:pt idx="2872">
                  <c:v>-1.8722699999999999E-8</c:v>
                </c:pt>
                <c:pt idx="2873">
                  <c:v>-1.8716399999999999E-8</c:v>
                </c:pt>
                <c:pt idx="2874">
                  <c:v>-1.8710200000000001E-8</c:v>
                </c:pt>
                <c:pt idx="2875">
                  <c:v>-1.8703900000000001E-8</c:v>
                </c:pt>
                <c:pt idx="2876">
                  <c:v>-1.86977E-8</c:v>
                </c:pt>
                <c:pt idx="2877">
                  <c:v>-1.86914E-8</c:v>
                </c:pt>
                <c:pt idx="2878">
                  <c:v>-1.8685199999999999E-8</c:v>
                </c:pt>
                <c:pt idx="2879">
                  <c:v>-1.8678899999999999E-8</c:v>
                </c:pt>
                <c:pt idx="2880">
                  <c:v>-1.8672700000000001E-8</c:v>
                </c:pt>
                <c:pt idx="2881">
                  <c:v>-1.8666400000000002E-8</c:v>
                </c:pt>
                <c:pt idx="2882">
                  <c:v>-1.8660200000000001E-8</c:v>
                </c:pt>
                <c:pt idx="2883">
                  <c:v>-1.8653900000000001E-8</c:v>
                </c:pt>
                <c:pt idx="2884">
                  <c:v>-1.86477E-8</c:v>
                </c:pt>
                <c:pt idx="2885">
                  <c:v>-1.86414E-8</c:v>
                </c:pt>
                <c:pt idx="2886">
                  <c:v>-1.8635199999999999E-8</c:v>
                </c:pt>
                <c:pt idx="2887">
                  <c:v>-1.8628899999999999E-8</c:v>
                </c:pt>
                <c:pt idx="2888">
                  <c:v>-1.8622700000000001E-8</c:v>
                </c:pt>
                <c:pt idx="2889">
                  <c:v>-1.8616400000000001E-8</c:v>
                </c:pt>
                <c:pt idx="2890">
                  <c:v>-1.86102E-8</c:v>
                </c:pt>
                <c:pt idx="2891">
                  <c:v>-1.86039E-8</c:v>
                </c:pt>
                <c:pt idx="2892">
                  <c:v>-1.8597699999999999E-8</c:v>
                </c:pt>
                <c:pt idx="2893">
                  <c:v>-1.8591399999999999E-8</c:v>
                </c:pt>
                <c:pt idx="2894">
                  <c:v>-1.8585200000000002E-8</c:v>
                </c:pt>
                <c:pt idx="2895">
                  <c:v>-1.8578899999999998E-8</c:v>
                </c:pt>
                <c:pt idx="2896">
                  <c:v>-1.8572700000000001E-8</c:v>
                </c:pt>
                <c:pt idx="2897">
                  <c:v>-1.8566400000000001E-8</c:v>
                </c:pt>
                <c:pt idx="2898">
                  <c:v>-1.85602E-8</c:v>
                </c:pt>
                <c:pt idx="2899">
                  <c:v>-1.85539E-8</c:v>
                </c:pt>
                <c:pt idx="2900">
                  <c:v>-1.8547699999999999E-8</c:v>
                </c:pt>
                <c:pt idx="2901">
                  <c:v>-1.8541399999999999E-8</c:v>
                </c:pt>
                <c:pt idx="2902">
                  <c:v>-1.8535200000000001E-8</c:v>
                </c:pt>
                <c:pt idx="2903">
                  <c:v>-1.8528900000000001E-8</c:v>
                </c:pt>
                <c:pt idx="2904">
                  <c:v>-1.85227E-8</c:v>
                </c:pt>
                <c:pt idx="2905">
                  <c:v>-1.85164E-8</c:v>
                </c:pt>
                <c:pt idx="2906">
                  <c:v>-1.8510199999999999E-8</c:v>
                </c:pt>
                <c:pt idx="2907">
                  <c:v>-1.8503899999999999E-8</c:v>
                </c:pt>
                <c:pt idx="2908">
                  <c:v>-1.8497700000000002E-8</c:v>
                </c:pt>
                <c:pt idx="2909">
                  <c:v>-1.8491399999999998E-8</c:v>
                </c:pt>
                <c:pt idx="2910">
                  <c:v>-1.8485200000000001E-8</c:v>
                </c:pt>
                <c:pt idx="2911">
                  <c:v>-1.8478900000000001E-8</c:v>
                </c:pt>
                <c:pt idx="2912">
                  <c:v>-1.84727E-8</c:v>
                </c:pt>
                <c:pt idx="2913">
                  <c:v>-1.84664E-8</c:v>
                </c:pt>
                <c:pt idx="2914">
                  <c:v>-1.8460199999999999E-8</c:v>
                </c:pt>
                <c:pt idx="2915">
                  <c:v>-1.8453899999999999E-8</c:v>
                </c:pt>
                <c:pt idx="2916">
                  <c:v>-1.8447700000000001E-8</c:v>
                </c:pt>
                <c:pt idx="2917">
                  <c:v>-1.8441400000000001E-8</c:v>
                </c:pt>
                <c:pt idx="2918">
                  <c:v>-1.84352E-8</c:v>
                </c:pt>
                <c:pt idx="2919">
                  <c:v>-1.84289E-8</c:v>
                </c:pt>
                <c:pt idx="2920">
                  <c:v>-1.8422699999999999E-8</c:v>
                </c:pt>
                <c:pt idx="2921">
                  <c:v>-1.8416399999999999E-8</c:v>
                </c:pt>
                <c:pt idx="2922">
                  <c:v>-1.8410200000000002E-8</c:v>
                </c:pt>
                <c:pt idx="2923">
                  <c:v>-1.8403899999999998E-8</c:v>
                </c:pt>
                <c:pt idx="2924">
                  <c:v>-1.8397700000000001E-8</c:v>
                </c:pt>
                <c:pt idx="2925">
                  <c:v>-1.8391400000000001E-8</c:v>
                </c:pt>
                <c:pt idx="2926">
                  <c:v>-1.83852E-8</c:v>
                </c:pt>
                <c:pt idx="2927">
                  <c:v>-1.83789E-8</c:v>
                </c:pt>
                <c:pt idx="2928">
                  <c:v>-1.8372699999999999E-8</c:v>
                </c:pt>
                <c:pt idx="2929">
                  <c:v>-1.8366399999999999E-8</c:v>
                </c:pt>
                <c:pt idx="2930">
                  <c:v>-1.8360200000000001E-8</c:v>
                </c:pt>
                <c:pt idx="2931">
                  <c:v>-1.8353900000000001E-8</c:v>
                </c:pt>
                <c:pt idx="2932">
                  <c:v>-1.83477E-8</c:v>
                </c:pt>
                <c:pt idx="2933">
                  <c:v>-1.83414E-8</c:v>
                </c:pt>
                <c:pt idx="2934">
                  <c:v>-1.8335199999999999E-8</c:v>
                </c:pt>
                <c:pt idx="2935">
                  <c:v>-1.8328899999999999E-8</c:v>
                </c:pt>
                <c:pt idx="2936">
                  <c:v>-1.8322699999999998E-8</c:v>
                </c:pt>
                <c:pt idx="2937">
                  <c:v>-1.8316399999999998E-8</c:v>
                </c:pt>
                <c:pt idx="2938">
                  <c:v>-1.8310200000000001E-8</c:v>
                </c:pt>
                <c:pt idx="2939">
                  <c:v>-1.8303900000000001E-8</c:v>
                </c:pt>
                <c:pt idx="2940">
                  <c:v>-1.82977E-8</c:v>
                </c:pt>
                <c:pt idx="2941">
                  <c:v>-1.82914E-8</c:v>
                </c:pt>
                <c:pt idx="2942">
                  <c:v>-1.8285199999999999E-8</c:v>
                </c:pt>
                <c:pt idx="2943">
                  <c:v>-1.8278899999999999E-8</c:v>
                </c:pt>
                <c:pt idx="2944">
                  <c:v>-1.8272700000000001E-8</c:v>
                </c:pt>
                <c:pt idx="2945">
                  <c:v>-1.8266400000000001E-8</c:v>
                </c:pt>
                <c:pt idx="2946">
                  <c:v>-1.82602E-8</c:v>
                </c:pt>
                <c:pt idx="2947">
                  <c:v>-1.82539E-8</c:v>
                </c:pt>
                <c:pt idx="2948">
                  <c:v>-1.8247699999999999E-8</c:v>
                </c:pt>
                <c:pt idx="2949">
                  <c:v>-1.8241399999999999E-8</c:v>
                </c:pt>
                <c:pt idx="2950">
                  <c:v>-1.8235199999999998E-8</c:v>
                </c:pt>
                <c:pt idx="2951">
                  <c:v>-1.8228899999999999E-8</c:v>
                </c:pt>
                <c:pt idx="2952">
                  <c:v>-1.8222700000000001E-8</c:v>
                </c:pt>
                <c:pt idx="2953">
                  <c:v>-1.8216400000000001E-8</c:v>
                </c:pt>
                <c:pt idx="2954">
                  <c:v>-1.82102E-8</c:v>
                </c:pt>
                <c:pt idx="2955">
                  <c:v>-1.82039E-8</c:v>
                </c:pt>
                <c:pt idx="2956">
                  <c:v>-1.8197699999999999E-8</c:v>
                </c:pt>
                <c:pt idx="2957">
                  <c:v>-1.8191399999999999E-8</c:v>
                </c:pt>
                <c:pt idx="2958">
                  <c:v>-1.8185200000000001E-8</c:v>
                </c:pt>
                <c:pt idx="2959">
                  <c:v>-1.8178900000000001E-8</c:v>
                </c:pt>
                <c:pt idx="2960">
                  <c:v>-1.81727E-8</c:v>
                </c:pt>
                <c:pt idx="2961">
                  <c:v>-1.81664E-8</c:v>
                </c:pt>
                <c:pt idx="2962">
                  <c:v>-1.8160199999999999E-8</c:v>
                </c:pt>
                <c:pt idx="2963">
                  <c:v>-1.81539E-8</c:v>
                </c:pt>
                <c:pt idx="2964">
                  <c:v>-1.8147699999999998E-8</c:v>
                </c:pt>
                <c:pt idx="2965">
                  <c:v>-1.8141399999999999E-8</c:v>
                </c:pt>
                <c:pt idx="2966">
                  <c:v>-1.8135200000000001E-8</c:v>
                </c:pt>
                <c:pt idx="2967">
                  <c:v>-1.8128900000000001E-8</c:v>
                </c:pt>
                <c:pt idx="2968">
                  <c:v>-1.81227E-8</c:v>
                </c:pt>
                <c:pt idx="2969">
                  <c:v>-1.81164E-8</c:v>
                </c:pt>
                <c:pt idx="2970">
                  <c:v>-1.8110199999999999E-8</c:v>
                </c:pt>
                <c:pt idx="2971">
                  <c:v>-1.8103899999999999E-8</c:v>
                </c:pt>
                <c:pt idx="2972">
                  <c:v>-1.8097700000000001E-8</c:v>
                </c:pt>
                <c:pt idx="2973">
                  <c:v>-1.8091400000000001E-8</c:v>
                </c:pt>
                <c:pt idx="2974">
                  <c:v>-1.80852E-8</c:v>
                </c:pt>
                <c:pt idx="2975">
                  <c:v>-1.8078900000000001E-8</c:v>
                </c:pt>
                <c:pt idx="2976">
                  <c:v>-1.8072699999999999E-8</c:v>
                </c:pt>
                <c:pt idx="2977">
                  <c:v>-1.80664E-8</c:v>
                </c:pt>
                <c:pt idx="2978">
                  <c:v>-1.8060199999999998E-8</c:v>
                </c:pt>
                <c:pt idx="2979">
                  <c:v>-1.8053899999999999E-8</c:v>
                </c:pt>
                <c:pt idx="2980">
                  <c:v>-1.8047700000000001E-8</c:v>
                </c:pt>
                <c:pt idx="2981">
                  <c:v>-1.8041400000000001E-8</c:v>
                </c:pt>
                <c:pt idx="2982">
                  <c:v>-1.80352E-8</c:v>
                </c:pt>
                <c:pt idx="2983">
                  <c:v>-1.80289E-8</c:v>
                </c:pt>
                <c:pt idx="2984">
                  <c:v>-1.8022699999999999E-8</c:v>
                </c:pt>
                <c:pt idx="2985">
                  <c:v>-1.8016399999999999E-8</c:v>
                </c:pt>
                <c:pt idx="2986">
                  <c:v>-1.8010200000000001E-8</c:v>
                </c:pt>
                <c:pt idx="2987">
                  <c:v>-1.8003900000000001E-8</c:v>
                </c:pt>
                <c:pt idx="2988">
                  <c:v>-1.79977E-8</c:v>
                </c:pt>
                <c:pt idx="2989">
                  <c:v>-1.7991400000000001E-8</c:v>
                </c:pt>
                <c:pt idx="2990">
                  <c:v>-1.7985199999999999E-8</c:v>
                </c:pt>
                <c:pt idx="2991">
                  <c:v>-1.79789E-8</c:v>
                </c:pt>
                <c:pt idx="2992">
                  <c:v>-1.7972699999999999E-8</c:v>
                </c:pt>
                <c:pt idx="2993">
                  <c:v>-1.7966399999999999E-8</c:v>
                </c:pt>
                <c:pt idx="2994">
                  <c:v>-1.7960200000000001E-8</c:v>
                </c:pt>
                <c:pt idx="2995">
                  <c:v>-1.7953900000000001E-8</c:v>
                </c:pt>
                <c:pt idx="2996">
                  <c:v>-1.79477E-8</c:v>
                </c:pt>
                <c:pt idx="2997">
                  <c:v>-1.79414E-8</c:v>
                </c:pt>
                <c:pt idx="2998">
                  <c:v>-1.7935199999999999E-8</c:v>
                </c:pt>
                <c:pt idx="2999">
                  <c:v>-1.7928899999999999E-8</c:v>
                </c:pt>
                <c:pt idx="3000">
                  <c:v>-1.7922700000000001E-8</c:v>
                </c:pt>
                <c:pt idx="3001">
                  <c:v>-1.7916400000000002E-8</c:v>
                </c:pt>
                <c:pt idx="3002">
                  <c:v>-1.79102E-8</c:v>
                </c:pt>
                <c:pt idx="3003">
                  <c:v>-1.7903900000000001E-8</c:v>
                </c:pt>
                <c:pt idx="3004">
                  <c:v>-1.78977E-8</c:v>
                </c:pt>
                <c:pt idx="3005">
                  <c:v>-1.78914E-8</c:v>
                </c:pt>
                <c:pt idx="3006">
                  <c:v>-1.7885199999999999E-8</c:v>
                </c:pt>
                <c:pt idx="3007">
                  <c:v>-1.7878899999999999E-8</c:v>
                </c:pt>
                <c:pt idx="3008">
                  <c:v>-1.7872700000000001E-8</c:v>
                </c:pt>
                <c:pt idx="3009">
                  <c:v>-1.7866400000000001E-8</c:v>
                </c:pt>
                <c:pt idx="3010">
                  <c:v>-1.78602E-8</c:v>
                </c:pt>
                <c:pt idx="3011">
                  <c:v>-1.78539E-8</c:v>
                </c:pt>
                <c:pt idx="3012">
                  <c:v>-1.7847699999999999E-8</c:v>
                </c:pt>
                <c:pt idx="3013">
                  <c:v>-1.7841399999999999E-8</c:v>
                </c:pt>
                <c:pt idx="3014">
                  <c:v>-1.7835200000000001E-8</c:v>
                </c:pt>
                <c:pt idx="3015">
                  <c:v>-1.7828900000000002E-8</c:v>
                </c:pt>
                <c:pt idx="3016">
                  <c:v>-1.7822700000000001E-8</c:v>
                </c:pt>
                <c:pt idx="3017">
                  <c:v>-1.7816400000000001E-8</c:v>
                </c:pt>
                <c:pt idx="3018">
                  <c:v>-1.78102E-8</c:v>
                </c:pt>
                <c:pt idx="3019">
                  <c:v>-1.78039E-8</c:v>
                </c:pt>
                <c:pt idx="3020">
                  <c:v>-1.7797699999999999E-8</c:v>
                </c:pt>
                <c:pt idx="3021">
                  <c:v>-1.7791399999999999E-8</c:v>
                </c:pt>
                <c:pt idx="3022">
                  <c:v>-1.7785200000000001E-8</c:v>
                </c:pt>
                <c:pt idx="3023">
                  <c:v>-1.7778900000000001E-8</c:v>
                </c:pt>
                <c:pt idx="3024">
                  <c:v>-1.77727E-8</c:v>
                </c:pt>
                <c:pt idx="3025">
                  <c:v>-1.77664E-8</c:v>
                </c:pt>
                <c:pt idx="3026">
                  <c:v>-1.7760199999999999E-8</c:v>
                </c:pt>
                <c:pt idx="3027">
                  <c:v>-1.7753899999999999E-8</c:v>
                </c:pt>
                <c:pt idx="3028">
                  <c:v>-1.7747700000000001E-8</c:v>
                </c:pt>
                <c:pt idx="3029">
                  <c:v>-1.7741400000000002E-8</c:v>
                </c:pt>
                <c:pt idx="3030">
                  <c:v>-1.7735200000000001E-8</c:v>
                </c:pt>
                <c:pt idx="3031">
                  <c:v>-1.7728900000000001E-8</c:v>
                </c:pt>
                <c:pt idx="3032">
                  <c:v>-1.77227E-8</c:v>
                </c:pt>
                <c:pt idx="3033">
                  <c:v>-1.77164E-8</c:v>
                </c:pt>
                <c:pt idx="3034">
                  <c:v>-1.7710199999999999E-8</c:v>
                </c:pt>
                <c:pt idx="3035">
                  <c:v>-1.7703899999999999E-8</c:v>
                </c:pt>
                <c:pt idx="3036">
                  <c:v>-1.7697700000000001E-8</c:v>
                </c:pt>
                <c:pt idx="3037">
                  <c:v>-1.7691400000000001E-8</c:v>
                </c:pt>
                <c:pt idx="3038">
                  <c:v>-1.76852E-8</c:v>
                </c:pt>
                <c:pt idx="3039">
                  <c:v>-1.76789E-8</c:v>
                </c:pt>
                <c:pt idx="3040">
                  <c:v>-1.7672699999999999E-8</c:v>
                </c:pt>
                <c:pt idx="3041">
                  <c:v>-1.7666399999999999E-8</c:v>
                </c:pt>
                <c:pt idx="3042">
                  <c:v>-1.7660200000000002E-8</c:v>
                </c:pt>
                <c:pt idx="3043">
                  <c:v>-1.7653899999999998E-8</c:v>
                </c:pt>
                <c:pt idx="3044">
                  <c:v>-1.7647700000000001E-8</c:v>
                </c:pt>
                <c:pt idx="3045">
                  <c:v>-1.7641400000000001E-8</c:v>
                </c:pt>
                <c:pt idx="3046">
                  <c:v>-1.76352E-8</c:v>
                </c:pt>
                <c:pt idx="3047">
                  <c:v>-1.76289E-8</c:v>
                </c:pt>
                <c:pt idx="3048">
                  <c:v>-1.7622699999999999E-8</c:v>
                </c:pt>
                <c:pt idx="3049">
                  <c:v>-1.7616399999999999E-8</c:v>
                </c:pt>
                <c:pt idx="3050">
                  <c:v>-1.7610200000000001E-8</c:v>
                </c:pt>
                <c:pt idx="3051">
                  <c:v>-1.7603900000000001E-8</c:v>
                </c:pt>
                <c:pt idx="3052">
                  <c:v>-1.75977E-8</c:v>
                </c:pt>
                <c:pt idx="3053">
                  <c:v>-1.75914E-8</c:v>
                </c:pt>
                <c:pt idx="3054">
                  <c:v>-1.7585199999999999E-8</c:v>
                </c:pt>
                <c:pt idx="3055">
                  <c:v>-1.7578899999999999E-8</c:v>
                </c:pt>
                <c:pt idx="3056">
                  <c:v>-1.7572700000000002E-8</c:v>
                </c:pt>
                <c:pt idx="3057">
                  <c:v>-1.7566399999999998E-8</c:v>
                </c:pt>
                <c:pt idx="3058">
                  <c:v>-1.7560200000000001E-8</c:v>
                </c:pt>
                <c:pt idx="3059">
                  <c:v>-1.7553900000000001E-8</c:v>
                </c:pt>
                <c:pt idx="3060">
                  <c:v>-1.75477E-8</c:v>
                </c:pt>
                <c:pt idx="3061">
                  <c:v>-1.75414E-8</c:v>
                </c:pt>
                <c:pt idx="3062">
                  <c:v>-1.7535199999999999E-8</c:v>
                </c:pt>
                <c:pt idx="3063">
                  <c:v>-1.7528899999999999E-8</c:v>
                </c:pt>
                <c:pt idx="3064">
                  <c:v>-1.7522700000000001E-8</c:v>
                </c:pt>
                <c:pt idx="3065">
                  <c:v>-1.7516400000000001E-8</c:v>
                </c:pt>
                <c:pt idx="3066">
                  <c:v>-1.75102E-8</c:v>
                </c:pt>
                <c:pt idx="3067">
                  <c:v>-1.75039E-8</c:v>
                </c:pt>
                <c:pt idx="3068">
                  <c:v>-1.7497699999999999E-8</c:v>
                </c:pt>
                <c:pt idx="3069">
                  <c:v>-1.7491399999999999E-8</c:v>
                </c:pt>
                <c:pt idx="3070">
                  <c:v>-1.7485200000000002E-8</c:v>
                </c:pt>
                <c:pt idx="3071">
                  <c:v>-1.7478899999999998E-8</c:v>
                </c:pt>
                <c:pt idx="3072">
                  <c:v>-1.7472700000000001E-8</c:v>
                </c:pt>
                <c:pt idx="3073">
                  <c:v>-1.7466400000000001E-8</c:v>
                </c:pt>
                <c:pt idx="3074">
                  <c:v>-1.74602E-8</c:v>
                </c:pt>
                <c:pt idx="3075">
                  <c:v>-1.74539E-8</c:v>
                </c:pt>
                <c:pt idx="3076">
                  <c:v>-1.7447699999999999E-8</c:v>
                </c:pt>
                <c:pt idx="3077">
                  <c:v>-1.7441399999999999E-8</c:v>
                </c:pt>
                <c:pt idx="3078">
                  <c:v>-1.7435200000000001E-8</c:v>
                </c:pt>
                <c:pt idx="3079">
                  <c:v>-1.7428900000000001E-8</c:v>
                </c:pt>
                <c:pt idx="3080">
                  <c:v>-1.74227E-8</c:v>
                </c:pt>
                <c:pt idx="3081">
                  <c:v>-1.74164E-8</c:v>
                </c:pt>
                <c:pt idx="3082">
                  <c:v>-1.7410199999999999E-8</c:v>
                </c:pt>
                <c:pt idx="3083">
                  <c:v>-1.7403899999999999E-8</c:v>
                </c:pt>
                <c:pt idx="3084">
                  <c:v>-1.7397699999999998E-8</c:v>
                </c:pt>
                <c:pt idx="3085">
                  <c:v>-1.7391399999999998E-8</c:v>
                </c:pt>
                <c:pt idx="3086">
                  <c:v>-1.7385200000000001E-8</c:v>
                </c:pt>
                <c:pt idx="3087">
                  <c:v>-1.7378900000000001E-8</c:v>
                </c:pt>
                <c:pt idx="3088">
                  <c:v>-1.73727E-8</c:v>
                </c:pt>
                <c:pt idx="3089">
                  <c:v>-1.73664E-8</c:v>
                </c:pt>
                <c:pt idx="3090">
                  <c:v>-1.7360199999999999E-8</c:v>
                </c:pt>
                <c:pt idx="3091">
                  <c:v>-1.7353899999999999E-8</c:v>
                </c:pt>
                <c:pt idx="3092">
                  <c:v>-1.7347700000000001E-8</c:v>
                </c:pt>
                <c:pt idx="3093">
                  <c:v>-1.7341400000000001E-8</c:v>
                </c:pt>
                <c:pt idx="3094">
                  <c:v>-1.73352E-8</c:v>
                </c:pt>
                <c:pt idx="3095">
                  <c:v>-1.73289E-8</c:v>
                </c:pt>
                <c:pt idx="3096">
                  <c:v>-1.7322699999999999E-8</c:v>
                </c:pt>
                <c:pt idx="3097">
                  <c:v>-1.7316399999999999E-8</c:v>
                </c:pt>
                <c:pt idx="3098">
                  <c:v>-1.7310199999999998E-8</c:v>
                </c:pt>
                <c:pt idx="3099">
                  <c:v>-1.7303899999999999E-8</c:v>
                </c:pt>
                <c:pt idx="3100">
                  <c:v>-1.7297700000000001E-8</c:v>
                </c:pt>
                <c:pt idx="3101">
                  <c:v>-1.7291400000000001E-8</c:v>
                </c:pt>
                <c:pt idx="3102">
                  <c:v>-1.72852E-8</c:v>
                </c:pt>
                <c:pt idx="3103">
                  <c:v>-1.72789E-8</c:v>
                </c:pt>
                <c:pt idx="3104">
                  <c:v>-1.7272699999999999E-8</c:v>
                </c:pt>
                <c:pt idx="3105">
                  <c:v>-1.7266399999999999E-8</c:v>
                </c:pt>
                <c:pt idx="3106">
                  <c:v>-1.7260200000000001E-8</c:v>
                </c:pt>
                <c:pt idx="3107">
                  <c:v>-1.7253900000000001E-8</c:v>
                </c:pt>
                <c:pt idx="3108">
                  <c:v>-1.72477E-8</c:v>
                </c:pt>
                <c:pt idx="3109">
                  <c:v>-1.72414E-8</c:v>
                </c:pt>
                <c:pt idx="3110">
                  <c:v>-1.7235199999999999E-8</c:v>
                </c:pt>
                <c:pt idx="3111">
                  <c:v>-1.72289E-8</c:v>
                </c:pt>
                <c:pt idx="3112">
                  <c:v>-1.7222699999999998E-8</c:v>
                </c:pt>
                <c:pt idx="3113">
                  <c:v>-1.7216399999999999E-8</c:v>
                </c:pt>
                <c:pt idx="3114">
                  <c:v>-1.7210200000000001E-8</c:v>
                </c:pt>
                <c:pt idx="3115">
                  <c:v>-1.7203900000000001E-8</c:v>
                </c:pt>
                <c:pt idx="3116">
                  <c:v>-1.71977E-8</c:v>
                </c:pt>
                <c:pt idx="3117">
                  <c:v>-1.71914E-8</c:v>
                </c:pt>
                <c:pt idx="3118">
                  <c:v>-1.7185199999999999E-8</c:v>
                </c:pt>
                <c:pt idx="3119">
                  <c:v>-1.7178899999999999E-8</c:v>
                </c:pt>
                <c:pt idx="3120">
                  <c:v>-1.7172700000000001E-8</c:v>
                </c:pt>
                <c:pt idx="3121">
                  <c:v>-1.7166400000000001E-8</c:v>
                </c:pt>
                <c:pt idx="3122">
                  <c:v>-1.71602E-8</c:v>
                </c:pt>
                <c:pt idx="3123">
                  <c:v>-1.71539E-8</c:v>
                </c:pt>
                <c:pt idx="3124">
                  <c:v>-1.7147699999999999E-8</c:v>
                </c:pt>
                <c:pt idx="3125">
                  <c:v>-1.71414E-8</c:v>
                </c:pt>
                <c:pt idx="3126">
                  <c:v>-1.7135199999999998E-8</c:v>
                </c:pt>
                <c:pt idx="3127">
                  <c:v>-1.7128899999999999E-8</c:v>
                </c:pt>
                <c:pt idx="3128">
                  <c:v>-1.7122700000000001E-8</c:v>
                </c:pt>
                <c:pt idx="3129">
                  <c:v>-1.7116400000000001E-8</c:v>
                </c:pt>
                <c:pt idx="3130">
                  <c:v>-1.71102E-8</c:v>
                </c:pt>
                <c:pt idx="3131">
                  <c:v>-1.71039E-8</c:v>
                </c:pt>
                <c:pt idx="3132">
                  <c:v>-1.7097699999999999E-8</c:v>
                </c:pt>
                <c:pt idx="3133">
                  <c:v>-1.7091399999999999E-8</c:v>
                </c:pt>
                <c:pt idx="3134">
                  <c:v>-1.7085200000000001E-8</c:v>
                </c:pt>
                <c:pt idx="3135">
                  <c:v>-1.7078900000000001E-8</c:v>
                </c:pt>
                <c:pt idx="3136">
                  <c:v>-1.70727E-8</c:v>
                </c:pt>
                <c:pt idx="3137">
                  <c:v>-1.7066400000000001E-8</c:v>
                </c:pt>
                <c:pt idx="3138">
                  <c:v>-1.7060199999999999E-8</c:v>
                </c:pt>
                <c:pt idx="3139">
                  <c:v>-1.70539E-8</c:v>
                </c:pt>
                <c:pt idx="3140">
                  <c:v>-1.7047699999999999E-8</c:v>
                </c:pt>
                <c:pt idx="3141">
                  <c:v>-1.7041399999999999E-8</c:v>
                </c:pt>
                <c:pt idx="3142">
                  <c:v>-1.7035200000000001E-8</c:v>
                </c:pt>
                <c:pt idx="3143">
                  <c:v>-1.7028900000000001E-8</c:v>
                </c:pt>
                <c:pt idx="3144">
                  <c:v>-1.70227E-8</c:v>
                </c:pt>
                <c:pt idx="3145">
                  <c:v>-1.70164E-8</c:v>
                </c:pt>
                <c:pt idx="3146">
                  <c:v>-1.7010199999999999E-8</c:v>
                </c:pt>
                <c:pt idx="3147">
                  <c:v>-1.7003899999999999E-8</c:v>
                </c:pt>
                <c:pt idx="3148">
                  <c:v>-1.6997700000000001E-8</c:v>
                </c:pt>
                <c:pt idx="3149">
                  <c:v>-1.6991400000000002E-8</c:v>
                </c:pt>
                <c:pt idx="3150">
                  <c:v>-1.69852E-8</c:v>
                </c:pt>
                <c:pt idx="3151">
                  <c:v>-1.6978900000000001E-8</c:v>
                </c:pt>
                <c:pt idx="3152">
                  <c:v>-1.69727E-8</c:v>
                </c:pt>
                <c:pt idx="3153">
                  <c:v>-1.69664E-8</c:v>
                </c:pt>
                <c:pt idx="3154">
                  <c:v>-1.6960199999999999E-8</c:v>
                </c:pt>
                <c:pt idx="3155">
                  <c:v>-1.6953899999999999E-8</c:v>
                </c:pt>
                <c:pt idx="3156">
                  <c:v>-1.6947700000000001E-8</c:v>
                </c:pt>
                <c:pt idx="3157">
                  <c:v>-1.6941400000000001E-8</c:v>
                </c:pt>
                <c:pt idx="3158">
                  <c:v>-1.69352E-8</c:v>
                </c:pt>
                <c:pt idx="3159">
                  <c:v>-1.69289E-8</c:v>
                </c:pt>
                <c:pt idx="3160">
                  <c:v>-1.6922699999999999E-8</c:v>
                </c:pt>
                <c:pt idx="3161">
                  <c:v>-1.6916399999999999E-8</c:v>
                </c:pt>
                <c:pt idx="3162">
                  <c:v>-1.6910200000000001E-8</c:v>
                </c:pt>
                <c:pt idx="3163">
                  <c:v>-1.6903900000000002E-8</c:v>
                </c:pt>
                <c:pt idx="3164">
                  <c:v>-1.68977E-8</c:v>
                </c:pt>
                <c:pt idx="3165">
                  <c:v>-1.6891400000000001E-8</c:v>
                </c:pt>
                <c:pt idx="3166">
                  <c:v>-1.68852E-8</c:v>
                </c:pt>
                <c:pt idx="3167">
                  <c:v>-1.68789E-8</c:v>
                </c:pt>
                <c:pt idx="3168">
                  <c:v>-1.6872699999999999E-8</c:v>
                </c:pt>
                <c:pt idx="3169">
                  <c:v>-1.6866399999999999E-8</c:v>
                </c:pt>
                <c:pt idx="3170">
                  <c:v>-1.6860200000000001E-8</c:v>
                </c:pt>
                <c:pt idx="3171">
                  <c:v>-1.6853900000000001E-8</c:v>
                </c:pt>
                <c:pt idx="3172">
                  <c:v>-1.68477E-8</c:v>
                </c:pt>
                <c:pt idx="3173">
                  <c:v>-1.68414E-8</c:v>
                </c:pt>
                <c:pt idx="3174">
                  <c:v>-1.6835199999999999E-8</c:v>
                </c:pt>
                <c:pt idx="3175">
                  <c:v>-1.6828899999999999E-8</c:v>
                </c:pt>
                <c:pt idx="3176">
                  <c:v>-1.6822700000000001E-8</c:v>
                </c:pt>
                <c:pt idx="3177">
                  <c:v>-1.6816400000000002E-8</c:v>
                </c:pt>
                <c:pt idx="3178">
                  <c:v>-1.6810200000000001E-8</c:v>
                </c:pt>
                <c:pt idx="3179">
                  <c:v>-1.6803900000000001E-8</c:v>
                </c:pt>
                <c:pt idx="3180">
                  <c:v>-1.67977E-8</c:v>
                </c:pt>
                <c:pt idx="3181">
                  <c:v>-1.67914E-8</c:v>
                </c:pt>
                <c:pt idx="3182">
                  <c:v>-1.6785199999999999E-8</c:v>
                </c:pt>
                <c:pt idx="3183">
                  <c:v>-1.6778899999999999E-8</c:v>
                </c:pt>
                <c:pt idx="3184">
                  <c:v>-1.6772700000000001E-8</c:v>
                </c:pt>
                <c:pt idx="3185">
                  <c:v>-1.6766400000000001E-8</c:v>
                </c:pt>
                <c:pt idx="3186">
                  <c:v>-1.67602E-8</c:v>
                </c:pt>
                <c:pt idx="3187">
                  <c:v>-1.67539E-8</c:v>
                </c:pt>
                <c:pt idx="3188">
                  <c:v>-1.6747699999999999E-8</c:v>
                </c:pt>
                <c:pt idx="3189">
                  <c:v>-1.6741399999999999E-8</c:v>
                </c:pt>
                <c:pt idx="3190">
                  <c:v>-1.6735200000000002E-8</c:v>
                </c:pt>
                <c:pt idx="3191">
                  <c:v>-1.6728899999999998E-8</c:v>
                </c:pt>
                <c:pt idx="3192">
                  <c:v>-1.6722700000000001E-8</c:v>
                </c:pt>
                <c:pt idx="3193">
                  <c:v>-1.6716400000000001E-8</c:v>
                </c:pt>
                <c:pt idx="3194">
                  <c:v>-1.67102E-8</c:v>
                </c:pt>
                <c:pt idx="3195">
                  <c:v>-1.67039E-8</c:v>
                </c:pt>
                <c:pt idx="3196">
                  <c:v>-1.6697699999999999E-8</c:v>
                </c:pt>
                <c:pt idx="3197">
                  <c:v>-1.6691399999999999E-8</c:v>
                </c:pt>
                <c:pt idx="3198">
                  <c:v>-1.6685200000000001E-8</c:v>
                </c:pt>
                <c:pt idx="3199">
                  <c:v>-1.6678900000000001E-8</c:v>
                </c:pt>
                <c:pt idx="3200">
                  <c:v>-1.66727E-8</c:v>
                </c:pt>
                <c:pt idx="3201">
                  <c:v>-1.66664E-8</c:v>
                </c:pt>
                <c:pt idx="3202">
                  <c:v>-1.6660199999999999E-8</c:v>
                </c:pt>
                <c:pt idx="3203">
                  <c:v>-1.6653899999999999E-8</c:v>
                </c:pt>
                <c:pt idx="3204">
                  <c:v>-1.6647700000000002E-8</c:v>
                </c:pt>
                <c:pt idx="3205">
                  <c:v>-1.6641399999999998E-8</c:v>
                </c:pt>
                <c:pt idx="3206">
                  <c:v>-1.6635200000000001E-8</c:v>
                </c:pt>
                <c:pt idx="3207">
                  <c:v>-1.6628900000000001E-8</c:v>
                </c:pt>
                <c:pt idx="3208">
                  <c:v>-1.66227E-8</c:v>
                </c:pt>
                <c:pt idx="3209">
                  <c:v>-1.66164E-8</c:v>
                </c:pt>
                <c:pt idx="3210">
                  <c:v>-1.6610199999999999E-8</c:v>
                </c:pt>
                <c:pt idx="3211">
                  <c:v>-1.6603899999999999E-8</c:v>
                </c:pt>
                <c:pt idx="3212">
                  <c:v>-1.6597700000000001E-8</c:v>
                </c:pt>
                <c:pt idx="3213">
                  <c:v>-1.6591400000000001E-8</c:v>
                </c:pt>
                <c:pt idx="3214">
                  <c:v>-1.65852E-8</c:v>
                </c:pt>
                <c:pt idx="3215">
                  <c:v>-1.65789E-8</c:v>
                </c:pt>
                <c:pt idx="3216">
                  <c:v>-1.6572699999999999E-8</c:v>
                </c:pt>
                <c:pt idx="3217">
                  <c:v>-1.6566399999999999E-8</c:v>
                </c:pt>
                <c:pt idx="3218">
                  <c:v>-1.6560200000000002E-8</c:v>
                </c:pt>
                <c:pt idx="3219">
                  <c:v>-1.6553899999999998E-8</c:v>
                </c:pt>
                <c:pt idx="3220">
                  <c:v>-1.6547700000000001E-8</c:v>
                </c:pt>
                <c:pt idx="3221">
                  <c:v>-1.6541400000000001E-8</c:v>
                </c:pt>
                <c:pt idx="3222">
                  <c:v>-1.65352E-8</c:v>
                </c:pt>
                <c:pt idx="3223">
                  <c:v>-1.65289E-8</c:v>
                </c:pt>
                <c:pt idx="3224">
                  <c:v>-1.6522699999999999E-8</c:v>
                </c:pt>
                <c:pt idx="3225">
                  <c:v>-1.6516399999999999E-8</c:v>
                </c:pt>
                <c:pt idx="3226">
                  <c:v>-1.6510200000000001E-8</c:v>
                </c:pt>
                <c:pt idx="3227">
                  <c:v>-1.6503900000000001E-8</c:v>
                </c:pt>
                <c:pt idx="3228">
                  <c:v>-1.64977E-8</c:v>
                </c:pt>
                <c:pt idx="3229">
                  <c:v>-1.64914E-8</c:v>
                </c:pt>
                <c:pt idx="3230">
                  <c:v>-1.6485199999999999E-8</c:v>
                </c:pt>
                <c:pt idx="3231">
                  <c:v>-1.6478899999999999E-8</c:v>
                </c:pt>
                <c:pt idx="3232">
                  <c:v>-1.6472700000000002E-8</c:v>
                </c:pt>
                <c:pt idx="3233">
                  <c:v>-1.6466399999999998E-8</c:v>
                </c:pt>
                <c:pt idx="3234">
                  <c:v>-1.6460200000000001E-8</c:v>
                </c:pt>
                <c:pt idx="3235">
                  <c:v>-1.6453900000000001E-8</c:v>
                </c:pt>
                <c:pt idx="3236">
                  <c:v>-1.64477E-8</c:v>
                </c:pt>
                <c:pt idx="3237">
                  <c:v>-1.64414E-8</c:v>
                </c:pt>
                <c:pt idx="3238">
                  <c:v>-1.6435199999999999E-8</c:v>
                </c:pt>
                <c:pt idx="3239">
                  <c:v>-1.6428899999999999E-8</c:v>
                </c:pt>
                <c:pt idx="3240">
                  <c:v>-1.6422700000000001E-8</c:v>
                </c:pt>
                <c:pt idx="3241">
                  <c:v>-1.6416400000000001E-8</c:v>
                </c:pt>
                <c:pt idx="3242">
                  <c:v>-1.64102E-8</c:v>
                </c:pt>
                <c:pt idx="3243">
                  <c:v>-1.64039E-8</c:v>
                </c:pt>
                <c:pt idx="3244">
                  <c:v>-1.6397699999999999E-8</c:v>
                </c:pt>
                <c:pt idx="3245">
                  <c:v>-1.6391399999999999E-8</c:v>
                </c:pt>
                <c:pt idx="3246">
                  <c:v>-1.6385199999999998E-8</c:v>
                </c:pt>
                <c:pt idx="3247">
                  <c:v>-1.6378899999999999E-8</c:v>
                </c:pt>
                <c:pt idx="3248">
                  <c:v>-1.6372700000000001E-8</c:v>
                </c:pt>
                <c:pt idx="3249">
                  <c:v>-1.6366400000000001E-8</c:v>
                </c:pt>
                <c:pt idx="3250">
                  <c:v>-1.63602E-8</c:v>
                </c:pt>
                <c:pt idx="3251">
                  <c:v>-1.63539E-8</c:v>
                </c:pt>
                <c:pt idx="3252">
                  <c:v>-1.6347699999999999E-8</c:v>
                </c:pt>
                <c:pt idx="3253">
                  <c:v>-1.6341399999999999E-8</c:v>
                </c:pt>
                <c:pt idx="3254">
                  <c:v>-1.6335200000000001E-8</c:v>
                </c:pt>
                <c:pt idx="3255">
                  <c:v>-1.6328900000000001E-8</c:v>
                </c:pt>
                <c:pt idx="3256">
                  <c:v>-1.63227E-8</c:v>
                </c:pt>
                <c:pt idx="3257">
                  <c:v>-1.63164E-8</c:v>
                </c:pt>
                <c:pt idx="3258">
                  <c:v>-1.6310199999999999E-8</c:v>
                </c:pt>
                <c:pt idx="3259">
                  <c:v>-1.63039E-8</c:v>
                </c:pt>
                <c:pt idx="3260">
                  <c:v>-1.6297699999999998E-8</c:v>
                </c:pt>
                <c:pt idx="3261">
                  <c:v>-1.6291399999999999E-8</c:v>
                </c:pt>
                <c:pt idx="3262">
                  <c:v>-1.6285200000000001E-8</c:v>
                </c:pt>
                <c:pt idx="3263">
                  <c:v>-1.6278900000000001E-8</c:v>
                </c:pt>
                <c:pt idx="3264">
                  <c:v>-1.62727E-8</c:v>
                </c:pt>
                <c:pt idx="3265">
                  <c:v>-1.62664E-8</c:v>
                </c:pt>
                <c:pt idx="3266">
                  <c:v>-1.6260199999999999E-8</c:v>
                </c:pt>
                <c:pt idx="3267">
                  <c:v>-1.6253899999999999E-8</c:v>
                </c:pt>
                <c:pt idx="3268">
                  <c:v>-1.6247700000000001E-8</c:v>
                </c:pt>
                <c:pt idx="3269">
                  <c:v>-1.6241400000000001E-8</c:v>
                </c:pt>
                <c:pt idx="3270">
                  <c:v>-1.62352E-8</c:v>
                </c:pt>
                <c:pt idx="3271">
                  <c:v>-1.62289E-8</c:v>
                </c:pt>
                <c:pt idx="3272">
                  <c:v>-1.6222699999999999E-8</c:v>
                </c:pt>
                <c:pt idx="3273">
                  <c:v>-1.62164E-8</c:v>
                </c:pt>
                <c:pt idx="3274">
                  <c:v>-1.6210199999999998E-8</c:v>
                </c:pt>
                <c:pt idx="3275">
                  <c:v>-1.6203899999999999E-8</c:v>
                </c:pt>
                <c:pt idx="3276">
                  <c:v>-1.6197700000000001E-8</c:v>
                </c:pt>
                <c:pt idx="3277">
                  <c:v>-1.6191400000000001E-8</c:v>
                </c:pt>
                <c:pt idx="3278">
                  <c:v>-1.61852E-8</c:v>
                </c:pt>
                <c:pt idx="3279">
                  <c:v>-1.61789E-8</c:v>
                </c:pt>
                <c:pt idx="3280">
                  <c:v>-1.6172699999999999E-8</c:v>
                </c:pt>
                <c:pt idx="3281">
                  <c:v>-1.6166399999999999E-8</c:v>
                </c:pt>
                <c:pt idx="3282">
                  <c:v>-1.6160200000000001E-8</c:v>
                </c:pt>
                <c:pt idx="3283">
                  <c:v>-1.6153900000000001E-8</c:v>
                </c:pt>
                <c:pt idx="3284">
                  <c:v>-1.61477E-8</c:v>
                </c:pt>
                <c:pt idx="3285">
                  <c:v>-1.6141400000000001E-8</c:v>
                </c:pt>
                <c:pt idx="3286">
                  <c:v>-1.6135199999999999E-8</c:v>
                </c:pt>
                <c:pt idx="3287">
                  <c:v>-1.61289E-8</c:v>
                </c:pt>
                <c:pt idx="3288">
                  <c:v>-1.6122699999999999E-8</c:v>
                </c:pt>
                <c:pt idx="3289">
                  <c:v>-1.6116399999999999E-8</c:v>
                </c:pt>
                <c:pt idx="3290">
                  <c:v>-1.6110200000000001E-8</c:v>
                </c:pt>
                <c:pt idx="3291">
                  <c:v>-1.6103900000000001E-8</c:v>
                </c:pt>
                <c:pt idx="3292">
                  <c:v>-1.60977E-8</c:v>
                </c:pt>
                <c:pt idx="3293">
                  <c:v>-1.60914E-8</c:v>
                </c:pt>
                <c:pt idx="3294">
                  <c:v>-1.6085199999999999E-8</c:v>
                </c:pt>
                <c:pt idx="3295">
                  <c:v>-1.6078899999999999E-8</c:v>
                </c:pt>
                <c:pt idx="3296">
                  <c:v>-1.6072700000000001E-8</c:v>
                </c:pt>
                <c:pt idx="3297">
                  <c:v>-1.6066400000000002E-8</c:v>
                </c:pt>
                <c:pt idx="3298">
                  <c:v>-1.60602E-8</c:v>
                </c:pt>
                <c:pt idx="3299">
                  <c:v>-1.6053900000000001E-8</c:v>
                </c:pt>
                <c:pt idx="3300">
                  <c:v>-1.6047699999999999E-8</c:v>
                </c:pt>
                <c:pt idx="3301">
                  <c:v>-1.60414E-8</c:v>
                </c:pt>
                <c:pt idx="3302">
                  <c:v>-1.6035199999999999E-8</c:v>
                </c:pt>
                <c:pt idx="3303">
                  <c:v>-1.6028899999999999E-8</c:v>
                </c:pt>
                <c:pt idx="3304">
                  <c:v>-1.6022700000000001E-8</c:v>
                </c:pt>
                <c:pt idx="3305">
                  <c:v>-1.6016400000000001E-8</c:v>
                </c:pt>
                <c:pt idx="3306">
                  <c:v>-1.60102E-8</c:v>
                </c:pt>
                <c:pt idx="3307">
                  <c:v>-1.60039E-8</c:v>
                </c:pt>
                <c:pt idx="3308">
                  <c:v>-1.5997699999999999E-8</c:v>
                </c:pt>
                <c:pt idx="3309">
                  <c:v>-1.5991399999999999E-8</c:v>
                </c:pt>
                <c:pt idx="3310">
                  <c:v>-1.5985200000000001E-8</c:v>
                </c:pt>
                <c:pt idx="3311">
                  <c:v>-1.5978900000000002E-8</c:v>
                </c:pt>
                <c:pt idx="3312">
                  <c:v>-1.59727E-8</c:v>
                </c:pt>
                <c:pt idx="3313">
                  <c:v>-1.5966400000000001E-8</c:v>
                </c:pt>
                <c:pt idx="3314">
                  <c:v>-1.59602E-8</c:v>
                </c:pt>
                <c:pt idx="3315">
                  <c:v>-1.59539E-8</c:v>
                </c:pt>
                <c:pt idx="3316">
                  <c:v>-1.5947699999999999E-8</c:v>
                </c:pt>
                <c:pt idx="3317">
                  <c:v>-1.5941399999999999E-8</c:v>
                </c:pt>
                <c:pt idx="3318">
                  <c:v>-1.5935200000000001E-8</c:v>
                </c:pt>
                <c:pt idx="3319">
                  <c:v>-1.5928900000000001E-8</c:v>
                </c:pt>
                <c:pt idx="3320">
                  <c:v>-1.59227E-8</c:v>
                </c:pt>
                <c:pt idx="3321">
                  <c:v>-1.59164E-8</c:v>
                </c:pt>
                <c:pt idx="3322">
                  <c:v>-1.5910199999999999E-8</c:v>
                </c:pt>
                <c:pt idx="3323">
                  <c:v>-1.5903899999999999E-8</c:v>
                </c:pt>
                <c:pt idx="3324">
                  <c:v>-1.5897700000000001E-8</c:v>
                </c:pt>
                <c:pt idx="3325">
                  <c:v>-1.5891400000000002E-8</c:v>
                </c:pt>
                <c:pt idx="3326">
                  <c:v>-1.5885200000000001E-8</c:v>
                </c:pt>
                <c:pt idx="3327">
                  <c:v>-1.5878900000000001E-8</c:v>
                </c:pt>
                <c:pt idx="3328">
                  <c:v>-1.58727E-8</c:v>
                </c:pt>
                <c:pt idx="3329">
                  <c:v>-1.58664E-8</c:v>
                </c:pt>
                <c:pt idx="3330">
                  <c:v>-1.5860199999999999E-8</c:v>
                </c:pt>
                <c:pt idx="3331">
                  <c:v>-1.5853899999999999E-8</c:v>
                </c:pt>
                <c:pt idx="3332">
                  <c:v>-1.5847700000000001E-8</c:v>
                </c:pt>
                <c:pt idx="3333">
                  <c:v>-1.5841400000000001E-8</c:v>
                </c:pt>
                <c:pt idx="3334">
                  <c:v>-1.58352E-8</c:v>
                </c:pt>
                <c:pt idx="3335">
                  <c:v>-1.58289E-8</c:v>
                </c:pt>
                <c:pt idx="3336">
                  <c:v>-1.5822699999999999E-8</c:v>
                </c:pt>
                <c:pt idx="3337">
                  <c:v>-1.5816399999999999E-8</c:v>
                </c:pt>
                <c:pt idx="3338">
                  <c:v>-1.5810200000000002E-8</c:v>
                </c:pt>
                <c:pt idx="3339">
                  <c:v>-1.5803900000000002E-8</c:v>
                </c:pt>
                <c:pt idx="3340">
                  <c:v>-1.5797700000000001E-8</c:v>
                </c:pt>
                <c:pt idx="3341">
                  <c:v>-1.5791400000000001E-8</c:v>
                </c:pt>
                <c:pt idx="3342">
                  <c:v>-1.57852E-8</c:v>
                </c:pt>
                <c:pt idx="3343">
                  <c:v>-1.57789E-8</c:v>
                </c:pt>
                <c:pt idx="3344">
                  <c:v>-1.5772699999999999E-8</c:v>
                </c:pt>
                <c:pt idx="3345">
                  <c:v>-1.5766399999999999E-8</c:v>
                </c:pt>
                <c:pt idx="3346">
                  <c:v>-1.5760200000000001E-8</c:v>
                </c:pt>
                <c:pt idx="3347">
                  <c:v>-1.5753900000000001E-8</c:v>
                </c:pt>
                <c:pt idx="3348">
                  <c:v>-1.57477E-8</c:v>
                </c:pt>
                <c:pt idx="3349">
                  <c:v>-1.57414E-8</c:v>
                </c:pt>
                <c:pt idx="3350">
                  <c:v>-1.5735199999999999E-8</c:v>
                </c:pt>
                <c:pt idx="3351">
                  <c:v>-1.5728899999999999E-8</c:v>
                </c:pt>
                <c:pt idx="3352">
                  <c:v>-1.5722700000000002E-8</c:v>
                </c:pt>
                <c:pt idx="3353">
                  <c:v>-1.5716399999999998E-8</c:v>
                </c:pt>
                <c:pt idx="3354">
                  <c:v>-1.5710200000000001E-8</c:v>
                </c:pt>
                <c:pt idx="3355">
                  <c:v>-1.5703900000000001E-8</c:v>
                </c:pt>
                <c:pt idx="3356">
                  <c:v>-1.56977E-8</c:v>
                </c:pt>
                <c:pt idx="3357">
                  <c:v>-1.56914E-8</c:v>
                </c:pt>
                <c:pt idx="3358">
                  <c:v>-1.5685199999999999E-8</c:v>
                </c:pt>
                <c:pt idx="3359">
                  <c:v>-1.5678899999999999E-8</c:v>
                </c:pt>
                <c:pt idx="3360">
                  <c:v>-1.5672700000000001E-8</c:v>
                </c:pt>
                <c:pt idx="3361">
                  <c:v>-1.5666400000000001E-8</c:v>
                </c:pt>
                <c:pt idx="3362">
                  <c:v>-1.56602E-8</c:v>
                </c:pt>
                <c:pt idx="3363">
                  <c:v>-1.56539E-8</c:v>
                </c:pt>
                <c:pt idx="3364">
                  <c:v>-1.5647699999999999E-8</c:v>
                </c:pt>
                <c:pt idx="3365">
                  <c:v>-1.5641399999999999E-8</c:v>
                </c:pt>
                <c:pt idx="3366">
                  <c:v>-1.5635200000000002E-8</c:v>
                </c:pt>
                <c:pt idx="3367">
                  <c:v>-1.5628899999999998E-8</c:v>
                </c:pt>
                <c:pt idx="3368">
                  <c:v>-1.5622700000000001E-8</c:v>
                </c:pt>
                <c:pt idx="3369">
                  <c:v>-1.5616400000000001E-8</c:v>
                </c:pt>
                <c:pt idx="3370">
                  <c:v>-1.56102E-8</c:v>
                </c:pt>
                <c:pt idx="3371">
                  <c:v>-1.56039E-8</c:v>
                </c:pt>
                <c:pt idx="3372">
                  <c:v>-1.5597699999999999E-8</c:v>
                </c:pt>
                <c:pt idx="3373">
                  <c:v>-1.5591399999999999E-8</c:v>
                </c:pt>
                <c:pt idx="3374">
                  <c:v>-1.5585200000000001E-8</c:v>
                </c:pt>
                <c:pt idx="3375">
                  <c:v>-1.5578900000000001E-8</c:v>
                </c:pt>
                <c:pt idx="3376">
                  <c:v>-1.55727E-8</c:v>
                </c:pt>
                <c:pt idx="3377">
                  <c:v>-1.55664E-8</c:v>
                </c:pt>
                <c:pt idx="3378">
                  <c:v>-1.5560199999999999E-8</c:v>
                </c:pt>
                <c:pt idx="3379">
                  <c:v>-1.5553899999999999E-8</c:v>
                </c:pt>
                <c:pt idx="3380">
                  <c:v>-1.5547700000000002E-8</c:v>
                </c:pt>
                <c:pt idx="3381">
                  <c:v>-1.5541399999999998E-8</c:v>
                </c:pt>
                <c:pt idx="3382">
                  <c:v>-1.5535200000000001E-8</c:v>
                </c:pt>
                <c:pt idx="3383">
                  <c:v>-1.5528900000000001E-8</c:v>
                </c:pt>
                <c:pt idx="3384">
                  <c:v>-1.55227E-8</c:v>
                </c:pt>
                <c:pt idx="3385">
                  <c:v>-1.55164E-8</c:v>
                </c:pt>
                <c:pt idx="3386">
                  <c:v>-1.5510199999999999E-8</c:v>
                </c:pt>
                <c:pt idx="3387">
                  <c:v>-1.5503899999999999E-8</c:v>
                </c:pt>
                <c:pt idx="3388">
                  <c:v>-1.5497700000000001E-8</c:v>
                </c:pt>
                <c:pt idx="3389">
                  <c:v>-1.5491400000000001E-8</c:v>
                </c:pt>
                <c:pt idx="3390">
                  <c:v>-1.54852E-8</c:v>
                </c:pt>
                <c:pt idx="3391">
                  <c:v>-1.54789E-8</c:v>
                </c:pt>
                <c:pt idx="3392">
                  <c:v>-1.5472699999999999E-8</c:v>
                </c:pt>
                <c:pt idx="3393">
                  <c:v>-1.5466399999999999E-8</c:v>
                </c:pt>
                <c:pt idx="3394">
                  <c:v>-1.5460199999999998E-8</c:v>
                </c:pt>
                <c:pt idx="3395">
                  <c:v>-1.5453899999999999E-8</c:v>
                </c:pt>
                <c:pt idx="3396">
                  <c:v>-1.5447700000000001E-8</c:v>
                </c:pt>
                <c:pt idx="3397">
                  <c:v>-1.5441400000000001E-8</c:v>
                </c:pt>
                <c:pt idx="3398">
                  <c:v>-1.54352E-8</c:v>
                </c:pt>
                <c:pt idx="3399">
                  <c:v>-1.54289E-8</c:v>
                </c:pt>
                <c:pt idx="3400">
                  <c:v>-1.5422699999999999E-8</c:v>
                </c:pt>
                <c:pt idx="3401">
                  <c:v>-1.5416399999999999E-8</c:v>
                </c:pt>
                <c:pt idx="3402">
                  <c:v>-1.5410200000000001E-8</c:v>
                </c:pt>
                <c:pt idx="3403">
                  <c:v>-1.5403900000000001E-8</c:v>
                </c:pt>
                <c:pt idx="3404">
                  <c:v>-1.53977E-8</c:v>
                </c:pt>
                <c:pt idx="3405">
                  <c:v>-1.53914E-8</c:v>
                </c:pt>
                <c:pt idx="3406">
                  <c:v>-1.5385199999999999E-8</c:v>
                </c:pt>
                <c:pt idx="3407">
                  <c:v>-1.5378899999999999E-8</c:v>
                </c:pt>
                <c:pt idx="3408">
                  <c:v>-1.5372699999999998E-8</c:v>
                </c:pt>
                <c:pt idx="3409">
                  <c:v>-1.5366399999999999E-8</c:v>
                </c:pt>
                <c:pt idx="3410">
                  <c:v>-1.5360200000000001E-8</c:v>
                </c:pt>
                <c:pt idx="3411">
                  <c:v>-1.5353900000000001E-8</c:v>
                </c:pt>
                <c:pt idx="3412">
                  <c:v>-1.53477E-8</c:v>
                </c:pt>
                <c:pt idx="3413">
                  <c:v>-1.53414E-8</c:v>
                </c:pt>
                <c:pt idx="3414">
                  <c:v>-1.5335199999999999E-8</c:v>
                </c:pt>
                <c:pt idx="3415">
                  <c:v>-1.5328899999999999E-8</c:v>
                </c:pt>
                <c:pt idx="3416">
                  <c:v>-1.5322700000000001E-8</c:v>
                </c:pt>
                <c:pt idx="3417">
                  <c:v>-1.5316400000000001E-8</c:v>
                </c:pt>
                <c:pt idx="3418">
                  <c:v>-1.53102E-8</c:v>
                </c:pt>
                <c:pt idx="3419">
                  <c:v>-1.53039E-8</c:v>
                </c:pt>
                <c:pt idx="3420">
                  <c:v>-1.5297699999999999E-8</c:v>
                </c:pt>
                <c:pt idx="3421">
                  <c:v>-1.52914E-8</c:v>
                </c:pt>
                <c:pt idx="3422">
                  <c:v>-1.5285199999999998E-8</c:v>
                </c:pt>
                <c:pt idx="3423">
                  <c:v>-1.5278899999999999E-8</c:v>
                </c:pt>
                <c:pt idx="3424">
                  <c:v>-1.5272700000000001E-8</c:v>
                </c:pt>
                <c:pt idx="3425">
                  <c:v>-1.5266400000000001E-8</c:v>
                </c:pt>
                <c:pt idx="3426">
                  <c:v>-1.52602E-8</c:v>
                </c:pt>
                <c:pt idx="3427">
                  <c:v>-1.52539E-8</c:v>
                </c:pt>
                <c:pt idx="3428">
                  <c:v>-1.5247699999999999E-8</c:v>
                </c:pt>
                <c:pt idx="3429">
                  <c:v>-1.5241399999999999E-8</c:v>
                </c:pt>
                <c:pt idx="3430">
                  <c:v>-1.5235200000000001E-8</c:v>
                </c:pt>
                <c:pt idx="3431">
                  <c:v>-1.5228900000000001E-8</c:v>
                </c:pt>
                <c:pt idx="3432">
                  <c:v>-1.52227E-8</c:v>
                </c:pt>
                <c:pt idx="3433">
                  <c:v>-1.5216400000000001E-8</c:v>
                </c:pt>
                <c:pt idx="3434">
                  <c:v>-1.5210199999999999E-8</c:v>
                </c:pt>
                <c:pt idx="3435">
                  <c:v>-1.52039E-8</c:v>
                </c:pt>
                <c:pt idx="3436">
                  <c:v>-1.5197699999999999E-8</c:v>
                </c:pt>
                <c:pt idx="3437">
                  <c:v>-1.5191399999999999E-8</c:v>
                </c:pt>
                <c:pt idx="3438">
                  <c:v>-1.5185200000000001E-8</c:v>
                </c:pt>
                <c:pt idx="3439">
                  <c:v>-1.5178900000000001E-8</c:v>
                </c:pt>
                <c:pt idx="3440">
                  <c:v>-1.51727E-8</c:v>
                </c:pt>
                <c:pt idx="3441">
                  <c:v>-1.51664E-8</c:v>
                </c:pt>
                <c:pt idx="3442">
                  <c:v>-1.5160199999999999E-8</c:v>
                </c:pt>
                <c:pt idx="3443">
                  <c:v>-1.5153899999999999E-8</c:v>
                </c:pt>
                <c:pt idx="3444">
                  <c:v>-1.5147700000000001E-8</c:v>
                </c:pt>
                <c:pt idx="3445">
                  <c:v>-1.5141400000000002E-8</c:v>
                </c:pt>
                <c:pt idx="3446">
                  <c:v>-1.51352E-8</c:v>
                </c:pt>
                <c:pt idx="3447">
                  <c:v>-1.5128900000000001E-8</c:v>
                </c:pt>
                <c:pt idx="3448">
                  <c:v>-1.5122699999999999E-8</c:v>
                </c:pt>
                <c:pt idx="3449">
                  <c:v>-1.51164E-8</c:v>
                </c:pt>
                <c:pt idx="3450">
                  <c:v>-1.5110199999999999E-8</c:v>
                </c:pt>
                <c:pt idx="3451">
                  <c:v>-1.5103899999999999E-8</c:v>
                </c:pt>
                <c:pt idx="3452">
                  <c:v>-1.5097700000000001E-8</c:v>
                </c:pt>
                <c:pt idx="3453">
                  <c:v>-1.5091400000000001E-8</c:v>
                </c:pt>
                <c:pt idx="3454">
                  <c:v>-1.50852E-8</c:v>
                </c:pt>
                <c:pt idx="3455">
                  <c:v>-1.50789E-8</c:v>
                </c:pt>
                <c:pt idx="3456">
                  <c:v>-1.5072699999999999E-8</c:v>
                </c:pt>
                <c:pt idx="3457">
                  <c:v>-1.5066399999999999E-8</c:v>
                </c:pt>
                <c:pt idx="3458">
                  <c:v>-1.5060200000000001E-8</c:v>
                </c:pt>
                <c:pt idx="3459">
                  <c:v>-1.5053900000000002E-8</c:v>
                </c:pt>
                <c:pt idx="3460">
                  <c:v>-1.50477E-8</c:v>
                </c:pt>
                <c:pt idx="3461">
                  <c:v>-1.5041400000000001E-8</c:v>
                </c:pt>
                <c:pt idx="3462">
                  <c:v>-1.50352E-8</c:v>
                </c:pt>
                <c:pt idx="3463">
                  <c:v>-1.50289E-8</c:v>
                </c:pt>
                <c:pt idx="3464">
                  <c:v>-1.5022699999999999E-8</c:v>
                </c:pt>
                <c:pt idx="3465">
                  <c:v>-1.5016399999999999E-8</c:v>
                </c:pt>
                <c:pt idx="3466">
                  <c:v>-1.5010200000000001E-8</c:v>
                </c:pt>
                <c:pt idx="3467">
                  <c:v>-1.5003900000000001E-8</c:v>
                </c:pt>
                <c:pt idx="3468">
                  <c:v>-1.49977E-8</c:v>
                </c:pt>
                <c:pt idx="3469">
                  <c:v>-1.49914E-8</c:v>
                </c:pt>
                <c:pt idx="3470">
                  <c:v>-1.4985199999999999E-8</c:v>
                </c:pt>
                <c:pt idx="3471">
                  <c:v>-1.4978899999999999E-8</c:v>
                </c:pt>
                <c:pt idx="3472">
                  <c:v>-1.4972700000000001E-8</c:v>
                </c:pt>
                <c:pt idx="3473">
                  <c:v>-1.4966400000000002E-8</c:v>
                </c:pt>
                <c:pt idx="3474">
                  <c:v>-1.4960200000000001E-8</c:v>
                </c:pt>
                <c:pt idx="3475">
                  <c:v>-1.4953900000000001E-8</c:v>
                </c:pt>
                <c:pt idx="3476">
                  <c:v>-1.49477E-8</c:v>
                </c:pt>
                <c:pt idx="3477">
                  <c:v>-1.49414E-8</c:v>
                </c:pt>
                <c:pt idx="3478">
                  <c:v>-1.4935199999999999E-8</c:v>
                </c:pt>
                <c:pt idx="3479">
                  <c:v>-1.4928899999999999E-8</c:v>
                </c:pt>
                <c:pt idx="3480">
                  <c:v>-1.4922700000000001E-8</c:v>
                </c:pt>
                <c:pt idx="3481">
                  <c:v>-1.4916400000000001E-8</c:v>
                </c:pt>
                <c:pt idx="3482">
                  <c:v>-1.49102E-8</c:v>
                </c:pt>
                <c:pt idx="3483">
                  <c:v>-1.49039E-8</c:v>
                </c:pt>
                <c:pt idx="3484">
                  <c:v>-1.4897700000000001E-8</c:v>
                </c:pt>
                <c:pt idx="3485">
                  <c:v>-1.4891399999999999E-8</c:v>
                </c:pt>
                <c:pt idx="3486">
                  <c:v>-1.48852E-8</c:v>
                </c:pt>
                <c:pt idx="3487">
                  <c:v>-1.48789E-8</c:v>
                </c:pt>
                <c:pt idx="3488">
                  <c:v>-1.4872700000000001E-8</c:v>
                </c:pt>
                <c:pt idx="3489">
                  <c:v>-1.4866400000000001E-8</c:v>
                </c:pt>
                <c:pt idx="3490">
                  <c:v>-1.48602E-8</c:v>
                </c:pt>
                <c:pt idx="3491">
                  <c:v>-1.48539E-8</c:v>
                </c:pt>
                <c:pt idx="3492">
                  <c:v>-1.48477E-8</c:v>
                </c:pt>
                <c:pt idx="3493">
                  <c:v>-1.48414E-8</c:v>
                </c:pt>
                <c:pt idx="3494">
                  <c:v>-1.4835199999999999E-8</c:v>
                </c:pt>
                <c:pt idx="3495">
                  <c:v>-1.48289E-8</c:v>
                </c:pt>
                <c:pt idx="3496">
                  <c:v>-1.48227E-8</c:v>
                </c:pt>
                <c:pt idx="3497">
                  <c:v>-1.48164E-8</c:v>
                </c:pt>
                <c:pt idx="3498">
                  <c:v>-1.4810200000000001E-8</c:v>
                </c:pt>
                <c:pt idx="3499">
                  <c:v>-1.4803899999999999E-8</c:v>
                </c:pt>
                <c:pt idx="3500">
                  <c:v>-1.47977E-8</c:v>
                </c:pt>
                <c:pt idx="3501">
                  <c:v>-1.47914E-8</c:v>
                </c:pt>
                <c:pt idx="3502">
                  <c:v>-1.4785200000000001E-8</c:v>
                </c:pt>
                <c:pt idx="3503">
                  <c:v>-1.4778900000000001E-8</c:v>
                </c:pt>
                <c:pt idx="3504">
                  <c:v>-1.47727E-8</c:v>
                </c:pt>
                <c:pt idx="3505">
                  <c:v>-1.47664E-8</c:v>
                </c:pt>
                <c:pt idx="3506">
                  <c:v>-1.47602E-8</c:v>
                </c:pt>
                <c:pt idx="3507">
                  <c:v>-1.4753900000000001E-8</c:v>
                </c:pt>
                <c:pt idx="3508">
                  <c:v>-1.4747699999999999E-8</c:v>
                </c:pt>
                <c:pt idx="3509">
                  <c:v>-1.47414E-8</c:v>
                </c:pt>
                <c:pt idx="3510">
                  <c:v>-1.47352E-8</c:v>
                </c:pt>
                <c:pt idx="3511">
                  <c:v>-1.47289E-8</c:v>
                </c:pt>
                <c:pt idx="3512">
                  <c:v>-1.4722699999999999E-8</c:v>
                </c:pt>
                <c:pt idx="3513">
                  <c:v>-1.4716399999999999E-8</c:v>
                </c:pt>
                <c:pt idx="3514">
                  <c:v>-1.47102E-8</c:v>
                </c:pt>
                <c:pt idx="3515">
                  <c:v>-1.47039E-8</c:v>
                </c:pt>
                <c:pt idx="3516">
                  <c:v>-1.4697700000000001E-8</c:v>
                </c:pt>
                <c:pt idx="3517">
                  <c:v>-1.4691400000000001E-8</c:v>
                </c:pt>
                <c:pt idx="3518">
                  <c:v>-1.46852E-8</c:v>
                </c:pt>
                <c:pt idx="3519">
                  <c:v>-1.46789E-8</c:v>
                </c:pt>
                <c:pt idx="3520">
                  <c:v>-1.46727E-8</c:v>
                </c:pt>
                <c:pt idx="3521">
                  <c:v>-1.4666400000000001E-8</c:v>
                </c:pt>
                <c:pt idx="3522">
                  <c:v>-1.4660199999999999E-8</c:v>
                </c:pt>
                <c:pt idx="3523">
                  <c:v>-1.46539E-8</c:v>
                </c:pt>
                <c:pt idx="3524">
                  <c:v>-1.46477E-8</c:v>
                </c:pt>
                <c:pt idx="3525">
                  <c:v>-1.46414E-8</c:v>
                </c:pt>
                <c:pt idx="3526">
                  <c:v>-1.4635199999999999E-8</c:v>
                </c:pt>
                <c:pt idx="3527">
                  <c:v>-1.4628899999999999E-8</c:v>
                </c:pt>
                <c:pt idx="3528">
                  <c:v>-1.46227E-8</c:v>
                </c:pt>
                <c:pt idx="3529">
                  <c:v>-1.46164E-8</c:v>
                </c:pt>
                <c:pt idx="3530">
                  <c:v>-1.4610200000000001E-8</c:v>
                </c:pt>
                <c:pt idx="3531">
                  <c:v>-1.4603900000000001E-8</c:v>
                </c:pt>
                <c:pt idx="3532">
                  <c:v>-1.45977E-8</c:v>
                </c:pt>
                <c:pt idx="3533">
                  <c:v>-1.45914E-8</c:v>
                </c:pt>
                <c:pt idx="3534">
                  <c:v>-1.45852E-8</c:v>
                </c:pt>
                <c:pt idx="3535">
                  <c:v>-1.4578900000000001E-8</c:v>
                </c:pt>
                <c:pt idx="3536">
                  <c:v>-1.45727E-8</c:v>
                </c:pt>
                <c:pt idx="3537">
                  <c:v>-1.45664E-8</c:v>
                </c:pt>
                <c:pt idx="3538">
                  <c:v>-1.45602E-8</c:v>
                </c:pt>
                <c:pt idx="3539">
                  <c:v>-1.45539E-8</c:v>
                </c:pt>
                <c:pt idx="3540">
                  <c:v>-1.4547699999999999E-8</c:v>
                </c:pt>
                <c:pt idx="3541">
                  <c:v>-1.4541399999999999E-8</c:v>
                </c:pt>
                <c:pt idx="3542">
                  <c:v>-1.45352E-8</c:v>
                </c:pt>
                <c:pt idx="3543">
                  <c:v>-1.45289E-8</c:v>
                </c:pt>
                <c:pt idx="3544">
                  <c:v>-1.4522700000000001E-8</c:v>
                </c:pt>
                <c:pt idx="3545">
                  <c:v>-1.4516399999999999E-8</c:v>
                </c:pt>
                <c:pt idx="3546">
                  <c:v>-1.45102E-8</c:v>
                </c:pt>
                <c:pt idx="3547">
                  <c:v>-1.45039E-8</c:v>
                </c:pt>
                <c:pt idx="3548">
                  <c:v>-1.4497700000000001E-8</c:v>
                </c:pt>
                <c:pt idx="3549">
                  <c:v>-1.4491400000000001E-8</c:v>
                </c:pt>
                <c:pt idx="3550">
                  <c:v>-1.44852E-8</c:v>
                </c:pt>
                <c:pt idx="3551">
                  <c:v>-1.44789E-8</c:v>
                </c:pt>
                <c:pt idx="3552">
                  <c:v>-1.44727E-8</c:v>
                </c:pt>
                <c:pt idx="3553">
                  <c:v>-1.44664E-8</c:v>
                </c:pt>
                <c:pt idx="3554">
                  <c:v>-1.4460199999999999E-8</c:v>
                </c:pt>
                <c:pt idx="3555">
                  <c:v>-1.4453899999999999E-8</c:v>
                </c:pt>
                <c:pt idx="3556">
                  <c:v>-1.44477E-8</c:v>
                </c:pt>
                <c:pt idx="3557">
                  <c:v>-1.44414E-8</c:v>
                </c:pt>
                <c:pt idx="3558">
                  <c:v>-1.4435200000000001E-8</c:v>
                </c:pt>
                <c:pt idx="3559">
                  <c:v>-1.4428899999999999E-8</c:v>
                </c:pt>
                <c:pt idx="3560">
                  <c:v>-1.44227E-8</c:v>
                </c:pt>
                <c:pt idx="3561">
                  <c:v>-1.44164E-8</c:v>
                </c:pt>
                <c:pt idx="3562">
                  <c:v>-1.4410200000000001E-8</c:v>
                </c:pt>
                <c:pt idx="3563">
                  <c:v>-1.4403900000000001E-8</c:v>
                </c:pt>
                <c:pt idx="3564">
                  <c:v>-1.43977E-8</c:v>
                </c:pt>
                <c:pt idx="3565">
                  <c:v>-1.43914E-8</c:v>
                </c:pt>
                <c:pt idx="3566">
                  <c:v>-1.43852E-8</c:v>
                </c:pt>
                <c:pt idx="3567">
                  <c:v>-1.43789E-8</c:v>
                </c:pt>
                <c:pt idx="3568">
                  <c:v>-1.4372699999999999E-8</c:v>
                </c:pt>
                <c:pt idx="3569">
                  <c:v>-1.43664E-8</c:v>
                </c:pt>
                <c:pt idx="3570">
                  <c:v>-1.43602E-8</c:v>
                </c:pt>
                <c:pt idx="3571">
                  <c:v>-1.43539E-8</c:v>
                </c:pt>
                <c:pt idx="3572">
                  <c:v>-1.4347700000000001E-8</c:v>
                </c:pt>
                <c:pt idx="3573">
                  <c:v>-1.4341399999999999E-8</c:v>
                </c:pt>
                <c:pt idx="3574">
                  <c:v>-1.43352E-8</c:v>
                </c:pt>
                <c:pt idx="3575">
                  <c:v>-1.43289E-8</c:v>
                </c:pt>
                <c:pt idx="3576">
                  <c:v>-1.4322700000000001E-8</c:v>
                </c:pt>
                <c:pt idx="3577">
                  <c:v>-1.4316400000000001E-8</c:v>
                </c:pt>
                <c:pt idx="3578">
                  <c:v>-1.43102E-8</c:v>
                </c:pt>
                <c:pt idx="3579">
                  <c:v>-1.43039E-8</c:v>
                </c:pt>
                <c:pt idx="3580">
                  <c:v>-1.42977E-8</c:v>
                </c:pt>
                <c:pt idx="3581">
                  <c:v>-1.4291400000000001E-8</c:v>
                </c:pt>
                <c:pt idx="3582">
                  <c:v>-1.4285199999999999E-8</c:v>
                </c:pt>
                <c:pt idx="3583">
                  <c:v>-1.42789E-8</c:v>
                </c:pt>
                <c:pt idx="3584">
                  <c:v>-1.42727E-8</c:v>
                </c:pt>
                <c:pt idx="3585">
                  <c:v>-1.42664E-8</c:v>
                </c:pt>
                <c:pt idx="3586">
                  <c:v>-1.4260199999999999E-8</c:v>
                </c:pt>
                <c:pt idx="3587">
                  <c:v>-1.4253899999999999E-8</c:v>
                </c:pt>
                <c:pt idx="3588">
                  <c:v>-1.42477E-8</c:v>
                </c:pt>
                <c:pt idx="3589">
                  <c:v>-1.42414E-8</c:v>
                </c:pt>
                <c:pt idx="3590">
                  <c:v>-1.4235200000000001E-8</c:v>
                </c:pt>
                <c:pt idx="3591">
                  <c:v>-1.4228900000000001E-8</c:v>
                </c:pt>
                <c:pt idx="3592">
                  <c:v>-1.42227E-8</c:v>
                </c:pt>
                <c:pt idx="3593">
                  <c:v>-1.42164E-8</c:v>
                </c:pt>
                <c:pt idx="3594">
                  <c:v>-1.42102E-8</c:v>
                </c:pt>
                <c:pt idx="3595">
                  <c:v>-1.4203900000000001E-8</c:v>
                </c:pt>
                <c:pt idx="3596">
                  <c:v>-1.4197699999999999E-8</c:v>
                </c:pt>
                <c:pt idx="3597">
                  <c:v>-1.41914E-8</c:v>
                </c:pt>
                <c:pt idx="3598">
                  <c:v>-1.41852E-8</c:v>
                </c:pt>
                <c:pt idx="3599">
                  <c:v>-1.41789E-8</c:v>
                </c:pt>
                <c:pt idx="3600">
                  <c:v>-1.4172699999999999E-8</c:v>
                </c:pt>
                <c:pt idx="3601">
                  <c:v>-1.4166399999999999E-8</c:v>
                </c:pt>
                <c:pt idx="3602">
                  <c:v>-1.41602E-8</c:v>
                </c:pt>
                <c:pt idx="3603">
                  <c:v>-1.41539E-8</c:v>
                </c:pt>
                <c:pt idx="3604">
                  <c:v>-1.4147700000000001E-8</c:v>
                </c:pt>
                <c:pt idx="3605">
                  <c:v>-1.4141400000000001E-8</c:v>
                </c:pt>
                <c:pt idx="3606">
                  <c:v>-1.41352E-8</c:v>
                </c:pt>
                <c:pt idx="3607">
                  <c:v>-1.41289E-8</c:v>
                </c:pt>
                <c:pt idx="3608">
                  <c:v>-1.41227E-8</c:v>
                </c:pt>
                <c:pt idx="3609">
                  <c:v>-1.4116400000000001E-8</c:v>
                </c:pt>
                <c:pt idx="3610">
                  <c:v>-1.41102E-8</c:v>
                </c:pt>
                <c:pt idx="3611">
                  <c:v>-1.41039E-8</c:v>
                </c:pt>
                <c:pt idx="3612">
                  <c:v>-1.40977E-8</c:v>
                </c:pt>
                <c:pt idx="3613">
                  <c:v>-1.40914E-8</c:v>
                </c:pt>
                <c:pt idx="3614">
                  <c:v>-1.4085199999999999E-8</c:v>
                </c:pt>
                <c:pt idx="3615">
                  <c:v>-1.4078899999999999E-8</c:v>
                </c:pt>
                <c:pt idx="3616">
                  <c:v>-1.40727E-8</c:v>
                </c:pt>
                <c:pt idx="3617">
                  <c:v>-1.40664E-8</c:v>
                </c:pt>
                <c:pt idx="3618">
                  <c:v>-1.4060200000000001E-8</c:v>
                </c:pt>
                <c:pt idx="3619">
                  <c:v>-1.4053899999999999E-8</c:v>
                </c:pt>
                <c:pt idx="3620">
                  <c:v>-1.40477E-8</c:v>
                </c:pt>
                <c:pt idx="3621">
                  <c:v>-1.40414E-8</c:v>
                </c:pt>
                <c:pt idx="3622">
                  <c:v>-1.4035200000000001E-8</c:v>
                </c:pt>
                <c:pt idx="3623">
                  <c:v>-1.4028900000000001E-8</c:v>
                </c:pt>
                <c:pt idx="3624">
                  <c:v>-1.40227E-8</c:v>
                </c:pt>
                <c:pt idx="3625">
                  <c:v>-1.40164E-8</c:v>
                </c:pt>
                <c:pt idx="3626">
                  <c:v>-1.40102E-8</c:v>
                </c:pt>
                <c:pt idx="3627">
                  <c:v>-1.40039E-8</c:v>
                </c:pt>
                <c:pt idx="3628">
                  <c:v>-1.3997699999999999E-8</c:v>
                </c:pt>
                <c:pt idx="3629">
                  <c:v>-1.3991399999999999E-8</c:v>
                </c:pt>
                <c:pt idx="3630">
                  <c:v>-1.39852E-8</c:v>
                </c:pt>
                <c:pt idx="3631">
                  <c:v>-1.39789E-8</c:v>
                </c:pt>
                <c:pt idx="3632">
                  <c:v>-1.3972700000000001E-8</c:v>
                </c:pt>
                <c:pt idx="3633">
                  <c:v>-1.3966399999999999E-8</c:v>
                </c:pt>
                <c:pt idx="3634">
                  <c:v>-1.39602E-8</c:v>
                </c:pt>
                <c:pt idx="3635">
                  <c:v>-1.39539E-8</c:v>
                </c:pt>
                <c:pt idx="3636">
                  <c:v>-1.3947700000000001E-8</c:v>
                </c:pt>
                <c:pt idx="3637">
                  <c:v>-1.3941400000000001E-8</c:v>
                </c:pt>
                <c:pt idx="3638">
                  <c:v>-1.39352E-8</c:v>
                </c:pt>
                <c:pt idx="3639">
                  <c:v>-1.39289E-8</c:v>
                </c:pt>
                <c:pt idx="3640">
                  <c:v>-1.39227E-8</c:v>
                </c:pt>
                <c:pt idx="3641">
                  <c:v>-1.39164E-8</c:v>
                </c:pt>
                <c:pt idx="3642">
                  <c:v>-1.3910199999999999E-8</c:v>
                </c:pt>
                <c:pt idx="3643">
                  <c:v>-1.39039E-8</c:v>
                </c:pt>
                <c:pt idx="3644">
                  <c:v>-1.38977E-8</c:v>
                </c:pt>
                <c:pt idx="3645">
                  <c:v>-1.38914E-8</c:v>
                </c:pt>
                <c:pt idx="3646">
                  <c:v>-1.3885200000000001E-8</c:v>
                </c:pt>
                <c:pt idx="3647">
                  <c:v>-1.3878899999999999E-8</c:v>
                </c:pt>
                <c:pt idx="3648">
                  <c:v>-1.38727E-8</c:v>
                </c:pt>
                <c:pt idx="3649">
                  <c:v>-1.38664E-8</c:v>
                </c:pt>
                <c:pt idx="3650">
                  <c:v>-1.3860200000000001E-8</c:v>
                </c:pt>
                <c:pt idx="3651">
                  <c:v>-1.3853900000000001E-8</c:v>
                </c:pt>
                <c:pt idx="3652">
                  <c:v>-1.38477E-8</c:v>
                </c:pt>
                <c:pt idx="3653">
                  <c:v>-1.38414E-8</c:v>
                </c:pt>
                <c:pt idx="3654">
                  <c:v>-1.38352E-8</c:v>
                </c:pt>
                <c:pt idx="3655">
                  <c:v>-1.3828900000000001E-8</c:v>
                </c:pt>
                <c:pt idx="3656">
                  <c:v>-1.3822699999999999E-8</c:v>
                </c:pt>
                <c:pt idx="3657">
                  <c:v>-1.38164E-8</c:v>
                </c:pt>
                <c:pt idx="3658">
                  <c:v>-1.38102E-8</c:v>
                </c:pt>
                <c:pt idx="3659">
                  <c:v>-1.38039E-8</c:v>
                </c:pt>
                <c:pt idx="3660">
                  <c:v>-1.3797699999999999E-8</c:v>
                </c:pt>
                <c:pt idx="3661">
                  <c:v>-1.3791399999999999E-8</c:v>
                </c:pt>
                <c:pt idx="3662">
                  <c:v>-1.37852E-8</c:v>
                </c:pt>
                <c:pt idx="3663">
                  <c:v>-1.37789E-8</c:v>
                </c:pt>
                <c:pt idx="3664">
                  <c:v>-1.3772700000000001E-8</c:v>
                </c:pt>
                <c:pt idx="3665">
                  <c:v>-1.3766400000000001E-8</c:v>
                </c:pt>
                <c:pt idx="3666">
                  <c:v>-1.37602E-8</c:v>
                </c:pt>
                <c:pt idx="3667">
                  <c:v>-1.37539E-8</c:v>
                </c:pt>
                <c:pt idx="3668">
                  <c:v>-1.37477E-8</c:v>
                </c:pt>
                <c:pt idx="3669">
                  <c:v>-1.3741400000000001E-8</c:v>
                </c:pt>
                <c:pt idx="3670">
                  <c:v>-1.3735199999999999E-8</c:v>
                </c:pt>
                <c:pt idx="3671">
                  <c:v>-1.37289E-8</c:v>
                </c:pt>
                <c:pt idx="3672">
                  <c:v>-1.37227E-8</c:v>
                </c:pt>
                <c:pt idx="3673">
                  <c:v>-1.37164E-8</c:v>
                </c:pt>
                <c:pt idx="3674">
                  <c:v>-1.3710199999999999E-8</c:v>
                </c:pt>
                <c:pt idx="3675">
                  <c:v>-1.3703899999999999E-8</c:v>
                </c:pt>
                <c:pt idx="3676">
                  <c:v>-1.36977E-8</c:v>
                </c:pt>
                <c:pt idx="3677">
                  <c:v>-1.36914E-8</c:v>
                </c:pt>
                <c:pt idx="3678">
                  <c:v>-1.3685200000000001E-8</c:v>
                </c:pt>
                <c:pt idx="3679">
                  <c:v>-1.3678900000000001E-8</c:v>
                </c:pt>
                <c:pt idx="3680">
                  <c:v>-1.36727E-8</c:v>
                </c:pt>
                <c:pt idx="3681">
                  <c:v>-1.36664E-8</c:v>
                </c:pt>
                <c:pt idx="3682">
                  <c:v>-1.36602E-8</c:v>
                </c:pt>
                <c:pt idx="3683">
                  <c:v>-1.3653900000000001E-8</c:v>
                </c:pt>
                <c:pt idx="3684">
                  <c:v>-1.36477E-8</c:v>
                </c:pt>
                <c:pt idx="3685">
                  <c:v>-1.36414E-8</c:v>
                </c:pt>
                <c:pt idx="3686">
                  <c:v>-1.36352E-8</c:v>
                </c:pt>
                <c:pt idx="3687">
                  <c:v>-1.36289E-8</c:v>
                </c:pt>
                <c:pt idx="3688">
                  <c:v>-1.3622699999999999E-8</c:v>
                </c:pt>
                <c:pt idx="3689">
                  <c:v>-1.3616399999999999E-8</c:v>
                </c:pt>
                <c:pt idx="3690">
                  <c:v>-1.36102E-8</c:v>
                </c:pt>
                <c:pt idx="3691">
                  <c:v>-1.36039E-8</c:v>
                </c:pt>
                <c:pt idx="3692">
                  <c:v>-1.3597700000000001E-8</c:v>
                </c:pt>
                <c:pt idx="3693">
                  <c:v>-1.3591399999999999E-8</c:v>
                </c:pt>
                <c:pt idx="3694">
                  <c:v>-1.35852E-8</c:v>
                </c:pt>
                <c:pt idx="3695">
                  <c:v>-1.35789E-8</c:v>
                </c:pt>
                <c:pt idx="3696">
                  <c:v>-1.35727E-8</c:v>
                </c:pt>
                <c:pt idx="3697">
                  <c:v>-1.3566400000000001E-8</c:v>
                </c:pt>
                <c:pt idx="3698">
                  <c:v>-1.35602E-8</c:v>
                </c:pt>
                <c:pt idx="3699">
                  <c:v>-1.35539E-8</c:v>
                </c:pt>
                <c:pt idx="3700">
                  <c:v>-1.35477E-8</c:v>
                </c:pt>
                <c:pt idx="3701">
                  <c:v>-1.35414E-8</c:v>
                </c:pt>
                <c:pt idx="3702">
                  <c:v>-1.3535199999999999E-8</c:v>
                </c:pt>
                <c:pt idx="3703">
                  <c:v>-1.3528899999999999E-8</c:v>
                </c:pt>
                <c:pt idx="3704">
                  <c:v>-1.35227E-8</c:v>
                </c:pt>
                <c:pt idx="3705">
                  <c:v>-1.35164E-8</c:v>
                </c:pt>
                <c:pt idx="3706">
                  <c:v>-1.3510200000000001E-8</c:v>
                </c:pt>
                <c:pt idx="3707">
                  <c:v>-1.3503899999999999E-8</c:v>
                </c:pt>
                <c:pt idx="3708">
                  <c:v>-1.34977E-8</c:v>
                </c:pt>
                <c:pt idx="3709">
                  <c:v>-1.34914E-8</c:v>
                </c:pt>
                <c:pt idx="3710">
                  <c:v>-1.3485200000000001E-8</c:v>
                </c:pt>
                <c:pt idx="3711">
                  <c:v>-1.3478900000000001E-8</c:v>
                </c:pt>
                <c:pt idx="3712">
                  <c:v>-1.34727E-8</c:v>
                </c:pt>
                <c:pt idx="3713">
                  <c:v>-1.34664E-8</c:v>
                </c:pt>
                <c:pt idx="3714">
                  <c:v>-1.34602E-8</c:v>
                </c:pt>
                <c:pt idx="3715">
                  <c:v>-1.34539E-8</c:v>
                </c:pt>
                <c:pt idx="3716">
                  <c:v>-1.3447699999999999E-8</c:v>
                </c:pt>
                <c:pt idx="3717">
                  <c:v>-1.34414E-8</c:v>
                </c:pt>
                <c:pt idx="3718">
                  <c:v>-1.34352E-8</c:v>
                </c:pt>
                <c:pt idx="3719">
                  <c:v>-1.34289E-8</c:v>
                </c:pt>
                <c:pt idx="3720">
                  <c:v>-1.3422700000000001E-8</c:v>
                </c:pt>
                <c:pt idx="3721">
                  <c:v>-1.3416399999999999E-8</c:v>
                </c:pt>
                <c:pt idx="3722">
                  <c:v>-1.34102E-8</c:v>
                </c:pt>
                <c:pt idx="3723">
                  <c:v>-1.34039E-8</c:v>
                </c:pt>
                <c:pt idx="3724">
                  <c:v>-1.3397700000000001E-8</c:v>
                </c:pt>
                <c:pt idx="3725">
                  <c:v>-1.3391400000000001E-8</c:v>
                </c:pt>
                <c:pt idx="3726">
                  <c:v>-1.33852E-8</c:v>
                </c:pt>
                <c:pt idx="3727">
                  <c:v>-1.33789E-8</c:v>
                </c:pt>
                <c:pt idx="3728">
                  <c:v>-1.33727E-8</c:v>
                </c:pt>
                <c:pt idx="3729">
                  <c:v>-1.33664E-8</c:v>
                </c:pt>
                <c:pt idx="3730">
                  <c:v>-1.3360199999999999E-8</c:v>
                </c:pt>
                <c:pt idx="3731">
                  <c:v>-1.33539E-8</c:v>
                </c:pt>
                <c:pt idx="3732">
                  <c:v>-1.33477E-8</c:v>
                </c:pt>
                <c:pt idx="3733">
                  <c:v>-1.33414E-8</c:v>
                </c:pt>
                <c:pt idx="3734">
                  <c:v>-1.3335199999999999E-8</c:v>
                </c:pt>
                <c:pt idx="3735">
                  <c:v>-1.3328899999999999E-8</c:v>
                </c:pt>
                <c:pt idx="3736">
                  <c:v>-1.33227E-8</c:v>
                </c:pt>
                <c:pt idx="3737">
                  <c:v>-1.33164E-8</c:v>
                </c:pt>
                <c:pt idx="3738">
                  <c:v>-1.3310200000000001E-8</c:v>
                </c:pt>
                <c:pt idx="3739">
                  <c:v>-1.3303900000000001E-8</c:v>
                </c:pt>
                <c:pt idx="3740">
                  <c:v>-1.32977E-8</c:v>
                </c:pt>
                <c:pt idx="3741">
                  <c:v>-1.32914E-8</c:v>
                </c:pt>
                <c:pt idx="3742">
                  <c:v>-1.32852E-8</c:v>
                </c:pt>
                <c:pt idx="3743">
                  <c:v>-1.3278900000000001E-8</c:v>
                </c:pt>
                <c:pt idx="3744">
                  <c:v>-1.3272699999999999E-8</c:v>
                </c:pt>
                <c:pt idx="3745">
                  <c:v>-1.32664E-8</c:v>
                </c:pt>
                <c:pt idx="3746">
                  <c:v>-1.32602E-8</c:v>
                </c:pt>
                <c:pt idx="3747">
                  <c:v>-1.32539E-8</c:v>
                </c:pt>
                <c:pt idx="3748">
                  <c:v>-1.3247699999999999E-8</c:v>
                </c:pt>
                <c:pt idx="3749">
                  <c:v>-1.3241399999999999E-8</c:v>
                </c:pt>
                <c:pt idx="3750">
                  <c:v>-1.32352E-8</c:v>
                </c:pt>
                <c:pt idx="3751">
                  <c:v>-1.32289E-8</c:v>
                </c:pt>
                <c:pt idx="3752">
                  <c:v>-1.3222700000000001E-8</c:v>
                </c:pt>
                <c:pt idx="3753">
                  <c:v>-1.3216400000000001E-8</c:v>
                </c:pt>
                <c:pt idx="3754">
                  <c:v>-1.32102E-8</c:v>
                </c:pt>
                <c:pt idx="3755">
                  <c:v>-1.32039E-8</c:v>
                </c:pt>
                <c:pt idx="3756">
                  <c:v>-1.31977E-8</c:v>
                </c:pt>
                <c:pt idx="3757">
                  <c:v>-1.3191400000000001E-8</c:v>
                </c:pt>
                <c:pt idx="3758">
                  <c:v>-1.31852E-8</c:v>
                </c:pt>
                <c:pt idx="3759">
                  <c:v>-1.31789E-8</c:v>
                </c:pt>
                <c:pt idx="3760">
                  <c:v>-1.31727E-8</c:v>
                </c:pt>
                <c:pt idx="3761">
                  <c:v>-1.31664E-8</c:v>
                </c:pt>
                <c:pt idx="3762">
                  <c:v>-1.3160199999999999E-8</c:v>
                </c:pt>
                <c:pt idx="3763">
                  <c:v>-1.3153899999999999E-8</c:v>
                </c:pt>
                <c:pt idx="3764">
                  <c:v>-1.31477E-8</c:v>
                </c:pt>
                <c:pt idx="3765">
                  <c:v>-1.31414E-8</c:v>
                </c:pt>
                <c:pt idx="3766">
                  <c:v>-1.3135200000000001E-8</c:v>
                </c:pt>
                <c:pt idx="3767">
                  <c:v>-1.3128899999999999E-8</c:v>
                </c:pt>
                <c:pt idx="3768">
                  <c:v>-1.31227E-8</c:v>
                </c:pt>
                <c:pt idx="3769">
                  <c:v>-1.31164E-8</c:v>
                </c:pt>
                <c:pt idx="3770">
                  <c:v>-1.31102E-8</c:v>
                </c:pt>
                <c:pt idx="3771">
                  <c:v>-1.3103900000000001E-8</c:v>
                </c:pt>
                <c:pt idx="3772">
                  <c:v>-1.30977E-8</c:v>
                </c:pt>
                <c:pt idx="3773">
                  <c:v>-1.30914E-8</c:v>
                </c:pt>
                <c:pt idx="3774">
                  <c:v>-1.30852E-8</c:v>
                </c:pt>
                <c:pt idx="3775">
                  <c:v>-1.30789E-8</c:v>
                </c:pt>
                <c:pt idx="3776">
                  <c:v>-1.3072699999999999E-8</c:v>
                </c:pt>
                <c:pt idx="3777">
                  <c:v>-1.3066399999999999E-8</c:v>
                </c:pt>
                <c:pt idx="3778">
                  <c:v>-1.30602E-8</c:v>
                </c:pt>
                <c:pt idx="3779">
                  <c:v>-1.30539E-8</c:v>
                </c:pt>
                <c:pt idx="3780">
                  <c:v>-1.3047700000000001E-8</c:v>
                </c:pt>
                <c:pt idx="3781">
                  <c:v>-1.3041399999999999E-8</c:v>
                </c:pt>
                <c:pt idx="3782">
                  <c:v>-1.30352E-8</c:v>
                </c:pt>
                <c:pt idx="3783">
                  <c:v>-1.30289E-8</c:v>
                </c:pt>
                <c:pt idx="3784">
                  <c:v>-1.3022700000000001E-8</c:v>
                </c:pt>
                <c:pt idx="3785">
                  <c:v>-1.3016400000000001E-8</c:v>
                </c:pt>
                <c:pt idx="3786">
                  <c:v>-1.30102E-8</c:v>
                </c:pt>
                <c:pt idx="3787">
                  <c:v>-1.30039E-8</c:v>
                </c:pt>
                <c:pt idx="3788">
                  <c:v>-1.29977E-8</c:v>
                </c:pt>
                <c:pt idx="3789">
                  <c:v>-1.29914E-8</c:v>
                </c:pt>
                <c:pt idx="3790">
                  <c:v>-1.2985199999999999E-8</c:v>
                </c:pt>
                <c:pt idx="3791">
                  <c:v>-1.29789E-8</c:v>
                </c:pt>
                <c:pt idx="3792">
                  <c:v>-1.29727E-8</c:v>
                </c:pt>
                <c:pt idx="3793">
                  <c:v>-1.29664E-8</c:v>
                </c:pt>
                <c:pt idx="3794">
                  <c:v>-1.2960200000000001E-8</c:v>
                </c:pt>
                <c:pt idx="3795">
                  <c:v>-1.2953899999999999E-8</c:v>
                </c:pt>
                <c:pt idx="3796">
                  <c:v>-1.29477E-8</c:v>
                </c:pt>
                <c:pt idx="3797">
                  <c:v>-1.29414E-8</c:v>
                </c:pt>
                <c:pt idx="3798">
                  <c:v>-1.2935200000000001E-8</c:v>
                </c:pt>
                <c:pt idx="3799">
                  <c:v>-1.2928900000000001E-8</c:v>
                </c:pt>
                <c:pt idx="3800">
                  <c:v>-1.29227E-8</c:v>
                </c:pt>
                <c:pt idx="3801">
                  <c:v>-1.29164E-8</c:v>
                </c:pt>
                <c:pt idx="3802">
                  <c:v>-1.29102E-8</c:v>
                </c:pt>
                <c:pt idx="3803">
                  <c:v>-1.29039E-8</c:v>
                </c:pt>
                <c:pt idx="3804">
                  <c:v>-1.2897699999999999E-8</c:v>
                </c:pt>
                <c:pt idx="3805">
                  <c:v>-1.28914E-8</c:v>
                </c:pt>
                <c:pt idx="3806">
                  <c:v>-1.28852E-8</c:v>
                </c:pt>
                <c:pt idx="3807">
                  <c:v>-1.28789E-8</c:v>
                </c:pt>
                <c:pt idx="3808">
                  <c:v>-1.2872699999999999E-8</c:v>
                </c:pt>
                <c:pt idx="3809">
                  <c:v>-1.2866399999999999E-8</c:v>
                </c:pt>
                <c:pt idx="3810">
                  <c:v>-1.28602E-8</c:v>
                </c:pt>
                <c:pt idx="3811">
                  <c:v>-1.28539E-8</c:v>
                </c:pt>
                <c:pt idx="3812">
                  <c:v>-1.2847700000000001E-8</c:v>
                </c:pt>
                <c:pt idx="3813">
                  <c:v>-1.2841400000000001E-8</c:v>
                </c:pt>
                <c:pt idx="3814">
                  <c:v>-1.28352E-8</c:v>
                </c:pt>
                <c:pt idx="3815">
                  <c:v>-1.28289E-8</c:v>
                </c:pt>
                <c:pt idx="3816">
                  <c:v>-1.28227E-8</c:v>
                </c:pt>
                <c:pt idx="3817">
                  <c:v>-1.2816400000000001E-8</c:v>
                </c:pt>
                <c:pt idx="3818">
                  <c:v>-1.2810199999999999E-8</c:v>
                </c:pt>
                <c:pt idx="3819">
                  <c:v>-1.28039E-8</c:v>
                </c:pt>
                <c:pt idx="3820">
                  <c:v>-1.27977E-8</c:v>
                </c:pt>
                <c:pt idx="3821">
                  <c:v>-1.27914E-8</c:v>
                </c:pt>
                <c:pt idx="3822">
                  <c:v>-1.2785199999999999E-8</c:v>
                </c:pt>
                <c:pt idx="3823">
                  <c:v>-1.2778899999999999E-8</c:v>
                </c:pt>
                <c:pt idx="3824">
                  <c:v>-1.27727E-8</c:v>
                </c:pt>
                <c:pt idx="3825">
                  <c:v>-1.27664E-8</c:v>
                </c:pt>
                <c:pt idx="3826">
                  <c:v>-1.2760200000000001E-8</c:v>
                </c:pt>
                <c:pt idx="3827">
                  <c:v>-1.2753900000000001E-8</c:v>
                </c:pt>
                <c:pt idx="3828">
                  <c:v>-1.27477E-8</c:v>
                </c:pt>
                <c:pt idx="3829">
                  <c:v>-1.27414E-8</c:v>
                </c:pt>
                <c:pt idx="3830">
                  <c:v>-1.27352E-8</c:v>
                </c:pt>
                <c:pt idx="3831">
                  <c:v>-1.2728900000000001E-8</c:v>
                </c:pt>
                <c:pt idx="3832">
                  <c:v>-1.27227E-8</c:v>
                </c:pt>
                <c:pt idx="3833">
                  <c:v>-1.27164E-8</c:v>
                </c:pt>
                <c:pt idx="3834">
                  <c:v>-1.27102E-8</c:v>
                </c:pt>
                <c:pt idx="3835">
                  <c:v>-1.27039E-8</c:v>
                </c:pt>
                <c:pt idx="3836">
                  <c:v>-1.2697699999999999E-8</c:v>
                </c:pt>
                <c:pt idx="3837">
                  <c:v>-1.2691399999999999E-8</c:v>
                </c:pt>
                <c:pt idx="3838">
                  <c:v>-1.26852E-8</c:v>
                </c:pt>
                <c:pt idx="3839">
                  <c:v>-1.26789E-8</c:v>
                </c:pt>
                <c:pt idx="3840">
                  <c:v>-1.2672700000000001E-8</c:v>
                </c:pt>
                <c:pt idx="3841">
                  <c:v>-1.2666399999999999E-8</c:v>
                </c:pt>
                <c:pt idx="3842">
                  <c:v>-1.26602E-8</c:v>
                </c:pt>
                <c:pt idx="3843">
                  <c:v>-1.26539E-8</c:v>
                </c:pt>
                <c:pt idx="3844">
                  <c:v>-1.26477E-8</c:v>
                </c:pt>
                <c:pt idx="3845">
                  <c:v>-1.2641400000000001E-8</c:v>
                </c:pt>
                <c:pt idx="3846">
                  <c:v>-1.26352E-8</c:v>
                </c:pt>
                <c:pt idx="3847">
                  <c:v>-1.26289E-8</c:v>
                </c:pt>
                <c:pt idx="3848">
                  <c:v>-1.26227E-8</c:v>
                </c:pt>
                <c:pt idx="3849">
                  <c:v>-1.26164E-8</c:v>
                </c:pt>
                <c:pt idx="3850">
                  <c:v>-1.2610199999999999E-8</c:v>
                </c:pt>
                <c:pt idx="3851">
                  <c:v>-1.2603899999999999E-8</c:v>
                </c:pt>
                <c:pt idx="3852">
                  <c:v>-1.25977E-8</c:v>
                </c:pt>
                <c:pt idx="3853">
                  <c:v>-1.25914E-8</c:v>
                </c:pt>
                <c:pt idx="3854">
                  <c:v>-1.2585200000000001E-8</c:v>
                </c:pt>
                <c:pt idx="3855">
                  <c:v>-1.2578899999999999E-8</c:v>
                </c:pt>
                <c:pt idx="3856">
                  <c:v>-1.25727E-8</c:v>
                </c:pt>
                <c:pt idx="3857">
                  <c:v>-1.25664E-8</c:v>
                </c:pt>
                <c:pt idx="3858">
                  <c:v>-1.2560200000000001E-8</c:v>
                </c:pt>
                <c:pt idx="3859">
                  <c:v>-1.2553900000000001E-8</c:v>
                </c:pt>
                <c:pt idx="3860">
                  <c:v>-1.25477E-8</c:v>
                </c:pt>
                <c:pt idx="3861">
                  <c:v>-1.25414E-8</c:v>
                </c:pt>
                <c:pt idx="3862">
                  <c:v>-1.25352E-8</c:v>
                </c:pt>
                <c:pt idx="3863">
                  <c:v>-1.25289E-8</c:v>
                </c:pt>
                <c:pt idx="3864">
                  <c:v>-1.2522699999999999E-8</c:v>
                </c:pt>
                <c:pt idx="3865">
                  <c:v>-1.25164E-8</c:v>
                </c:pt>
                <c:pt idx="3866">
                  <c:v>-1.25102E-8</c:v>
                </c:pt>
                <c:pt idx="3867">
                  <c:v>-1.25039E-8</c:v>
                </c:pt>
                <c:pt idx="3868">
                  <c:v>-1.2497700000000001E-8</c:v>
                </c:pt>
                <c:pt idx="3869">
                  <c:v>-1.2491399999999999E-8</c:v>
                </c:pt>
                <c:pt idx="3870">
                  <c:v>-1.24852E-8</c:v>
                </c:pt>
                <c:pt idx="3871">
                  <c:v>-1.24789E-8</c:v>
                </c:pt>
                <c:pt idx="3872">
                  <c:v>-1.2472700000000001E-8</c:v>
                </c:pt>
                <c:pt idx="3873">
                  <c:v>-1.2466400000000001E-8</c:v>
                </c:pt>
                <c:pt idx="3874">
                  <c:v>-1.24602E-8</c:v>
                </c:pt>
                <c:pt idx="3875">
                  <c:v>-1.24539E-8</c:v>
                </c:pt>
                <c:pt idx="3876">
                  <c:v>-1.24477E-8</c:v>
                </c:pt>
                <c:pt idx="3877">
                  <c:v>-1.24414E-8</c:v>
                </c:pt>
                <c:pt idx="3878">
                  <c:v>-1.2435199999999999E-8</c:v>
                </c:pt>
                <c:pt idx="3879">
                  <c:v>-1.24289E-8</c:v>
                </c:pt>
                <c:pt idx="3880">
                  <c:v>-1.24227E-8</c:v>
                </c:pt>
                <c:pt idx="3881">
                  <c:v>-1.24164E-8</c:v>
                </c:pt>
                <c:pt idx="3882">
                  <c:v>-1.2410199999999999E-8</c:v>
                </c:pt>
                <c:pt idx="3883">
                  <c:v>-1.2403899999999999E-8</c:v>
                </c:pt>
                <c:pt idx="3884">
                  <c:v>-1.23977E-8</c:v>
                </c:pt>
                <c:pt idx="3885">
                  <c:v>-1.23914E-8</c:v>
                </c:pt>
                <c:pt idx="3886">
                  <c:v>-1.2385200000000001E-8</c:v>
                </c:pt>
                <c:pt idx="3887">
                  <c:v>-1.2378900000000001E-8</c:v>
                </c:pt>
                <c:pt idx="3888">
                  <c:v>-1.23727E-8</c:v>
                </c:pt>
                <c:pt idx="3889">
                  <c:v>-1.23664E-8</c:v>
                </c:pt>
                <c:pt idx="3890">
                  <c:v>-1.23602E-8</c:v>
                </c:pt>
                <c:pt idx="3891">
                  <c:v>-1.2353900000000001E-8</c:v>
                </c:pt>
                <c:pt idx="3892">
                  <c:v>-1.2347699999999999E-8</c:v>
                </c:pt>
                <c:pt idx="3893">
                  <c:v>-1.23414E-8</c:v>
                </c:pt>
                <c:pt idx="3894">
                  <c:v>-1.23352E-8</c:v>
                </c:pt>
                <c:pt idx="3895">
                  <c:v>-1.23289E-8</c:v>
                </c:pt>
                <c:pt idx="3896">
                  <c:v>-1.2322699999999999E-8</c:v>
                </c:pt>
                <c:pt idx="3897">
                  <c:v>-1.2316399999999999E-8</c:v>
                </c:pt>
                <c:pt idx="3898">
                  <c:v>-1.23102E-8</c:v>
                </c:pt>
                <c:pt idx="3899">
                  <c:v>-1.23039E-8</c:v>
                </c:pt>
                <c:pt idx="3900">
                  <c:v>-1.2297700000000001E-8</c:v>
                </c:pt>
                <c:pt idx="3901">
                  <c:v>-1.2291400000000001E-8</c:v>
                </c:pt>
                <c:pt idx="3902">
                  <c:v>-1.22852E-8</c:v>
                </c:pt>
                <c:pt idx="3903">
                  <c:v>-1.22789E-8</c:v>
                </c:pt>
                <c:pt idx="3904">
                  <c:v>-1.22727E-8</c:v>
                </c:pt>
                <c:pt idx="3905">
                  <c:v>-1.2266400000000001E-8</c:v>
                </c:pt>
                <c:pt idx="3906">
                  <c:v>-1.2260199999999999E-8</c:v>
                </c:pt>
                <c:pt idx="3907">
                  <c:v>-1.22539E-8</c:v>
                </c:pt>
                <c:pt idx="3908">
                  <c:v>-1.22477E-8</c:v>
                </c:pt>
                <c:pt idx="3909">
                  <c:v>-1.22414E-8</c:v>
                </c:pt>
                <c:pt idx="3910">
                  <c:v>-1.2235199999999999E-8</c:v>
                </c:pt>
                <c:pt idx="3911">
                  <c:v>-1.2228899999999999E-8</c:v>
                </c:pt>
                <c:pt idx="3912">
                  <c:v>-1.22227E-8</c:v>
                </c:pt>
                <c:pt idx="3913">
                  <c:v>-1.22164E-8</c:v>
                </c:pt>
                <c:pt idx="3914">
                  <c:v>-1.2210200000000001E-8</c:v>
                </c:pt>
                <c:pt idx="3915">
                  <c:v>-1.2203899999999999E-8</c:v>
                </c:pt>
                <c:pt idx="3916">
                  <c:v>-1.21977E-8</c:v>
                </c:pt>
                <c:pt idx="3917">
                  <c:v>-1.21914E-8</c:v>
                </c:pt>
                <c:pt idx="3918">
                  <c:v>-1.21852E-8</c:v>
                </c:pt>
                <c:pt idx="3919">
                  <c:v>-1.2178900000000001E-8</c:v>
                </c:pt>
                <c:pt idx="3920">
                  <c:v>-1.21727E-8</c:v>
                </c:pt>
                <c:pt idx="3921">
                  <c:v>-1.21664E-8</c:v>
                </c:pt>
                <c:pt idx="3922">
                  <c:v>-1.21602E-8</c:v>
                </c:pt>
                <c:pt idx="3923">
                  <c:v>-1.21539E-8</c:v>
                </c:pt>
                <c:pt idx="3924">
                  <c:v>-1.2147699999999999E-8</c:v>
                </c:pt>
                <c:pt idx="3925">
                  <c:v>-1.2141399999999999E-8</c:v>
                </c:pt>
                <c:pt idx="3926">
                  <c:v>-1.21352E-8</c:v>
                </c:pt>
                <c:pt idx="3927">
                  <c:v>-1.21289E-8</c:v>
                </c:pt>
                <c:pt idx="3928">
                  <c:v>-1.2122700000000001E-8</c:v>
                </c:pt>
                <c:pt idx="3929">
                  <c:v>-1.2116399999999999E-8</c:v>
                </c:pt>
                <c:pt idx="3930">
                  <c:v>-1.21102E-8</c:v>
                </c:pt>
                <c:pt idx="3931">
                  <c:v>-1.21039E-8</c:v>
                </c:pt>
                <c:pt idx="3932">
                  <c:v>-1.2097700000000001E-8</c:v>
                </c:pt>
                <c:pt idx="3933">
                  <c:v>-1.2091400000000001E-8</c:v>
                </c:pt>
                <c:pt idx="3934">
                  <c:v>-1.20852E-8</c:v>
                </c:pt>
                <c:pt idx="3935">
                  <c:v>-1.20789E-8</c:v>
                </c:pt>
                <c:pt idx="3936">
                  <c:v>-1.20727E-8</c:v>
                </c:pt>
                <c:pt idx="3937">
                  <c:v>-1.20664E-8</c:v>
                </c:pt>
                <c:pt idx="3938">
                  <c:v>-1.2060199999999999E-8</c:v>
                </c:pt>
                <c:pt idx="3939">
                  <c:v>-1.2053899999999999E-8</c:v>
                </c:pt>
                <c:pt idx="3940">
                  <c:v>-1.20477E-8</c:v>
                </c:pt>
                <c:pt idx="3941">
                  <c:v>-1.20414E-8</c:v>
                </c:pt>
                <c:pt idx="3942">
                  <c:v>-1.2035200000000001E-8</c:v>
                </c:pt>
                <c:pt idx="3943">
                  <c:v>-1.2028899999999999E-8</c:v>
                </c:pt>
                <c:pt idx="3944">
                  <c:v>-1.20227E-8</c:v>
                </c:pt>
                <c:pt idx="3945">
                  <c:v>-1.20164E-8</c:v>
                </c:pt>
                <c:pt idx="3946">
                  <c:v>-1.2010200000000001E-8</c:v>
                </c:pt>
                <c:pt idx="3947">
                  <c:v>-1.2003900000000001E-8</c:v>
                </c:pt>
                <c:pt idx="3948">
                  <c:v>-1.19977E-8</c:v>
                </c:pt>
                <c:pt idx="3949">
                  <c:v>-1.19914E-8</c:v>
                </c:pt>
                <c:pt idx="3950">
                  <c:v>-1.19852E-8</c:v>
                </c:pt>
                <c:pt idx="3951">
                  <c:v>-1.19789E-8</c:v>
                </c:pt>
                <c:pt idx="3952">
                  <c:v>-1.1972699999999999E-8</c:v>
                </c:pt>
                <c:pt idx="3953">
                  <c:v>-1.19664E-8</c:v>
                </c:pt>
                <c:pt idx="3954">
                  <c:v>-1.19602E-8</c:v>
                </c:pt>
                <c:pt idx="3955">
                  <c:v>-1.19539E-8</c:v>
                </c:pt>
                <c:pt idx="3956">
                  <c:v>-1.1947699999999999E-8</c:v>
                </c:pt>
                <c:pt idx="3957">
                  <c:v>-1.1941399999999999E-8</c:v>
                </c:pt>
                <c:pt idx="3958">
                  <c:v>-1.19352E-8</c:v>
                </c:pt>
                <c:pt idx="3959">
                  <c:v>-1.19289E-8</c:v>
                </c:pt>
                <c:pt idx="3960">
                  <c:v>-1.1922700000000001E-8</c:v>
                </c:pt>
                <c:pt idx="3961">
                  <c:v>-1.1916400000000001E-8</c:v>
                </c:pt>
                <c:pt idx="3962">
                  <c:v>-1.19102E-8</c:v>
                </c:pt>
                <c:pt idx="3963">
                  <c:v>-1.19039E-8</c:v>
                </c:pt>
                <c:pt idx="3964">
                  <c:v>-1.18977E-8</c:v>
                </c:pt>
                <c:pt idx="3965">
                  <c:v>-1.1891400000000001E-8</c:v>
                </c:pt>
                <c:pt idx="3966">
                  <c:v>-1.1885199999999999E-8</c:v>
                </c:pt>
                <c:pt idx="3967">
                  <c:v>-1.18789E-8</c:v>
                </c:pt>
                <c:pt idx="3968">
                  <c:v>-1.18727E-8</c:v>
                </c:pt>
                <c:pt idx="3969">
                  <c:v>-1.18664E-8</c:v>
                </c:pt>
                <c:pt idx="3970">
                  <c:v>-1.1860199999999999E-8</c:v>
                </c:pt>
                <c:pt idx="3971">
                  <c:v>-1.1853899999999999E-8</c:v>
                </c:pt>
                <c:pt idx="3972">
                  <c:v>-1.18477E-8</c:v>
                </c:pt>
                <c:pt idx="3973">
                  <c:v>-1.18414E-8</c:v>
                </c:pt>
                <c:pt idx="3974">
                  <c:v>-1.1835200000000001E-8</c:v>
                </c:pt>
                <c:pt idx="3975">
                  <c:v>-1.1828900000000001E-8</c:v>
                </c:pt>
                <c:pt idx="3976">
                  <c:v>-1.18227E-8</c:v>
                </c:pt>
                <c:pt idx="3977">
                  <c:v>-1.18164E-8</c:v>
                </c:pt>
                <c:pt idx="3978">
                  <c:v>-1.18102E-8</c:v>
                </c:pt>
                <c:pt idx="3979">
                  <c:v>-1.1803900000000001E-8</c:v>
                </c:pt>
                <c:pt idx="3980">
                  <c:v>-1.1797699999999999E-8</c:v>
                </c:pt>
                <c:pt idx="3981">
                  <c:v>-1.17914E-8</c:v>
                </c:pt>
                <c:pt idx="3982">
                  <c:v>-1.17852E-8</c:v>
                </c:pt>
                <c:pt idx="3983">
                  <c:v>-1.17789E-8</c:v>
                </c:pt>
                <c:pt idx="3984">
                  <c:v>-1.1772699999999999E-8</c:v>
                </c:pt>
                <c:pt idx="3985">
                  <c:v>-1.1766399999999999E-8</c:v>
                </c:pt>
                <c:pt idx="3986">
                  <c:v>-1.17602E-8</c:v>
                </c:pt>
                <c:pt idx="3987">
                  <c:v>-1.17539E-8</c:v>
                </c:pt>
                <c:pt idx="3988">
                  <c:v>-1.1747700000000001E-8</c:v>
                </c:pt>
                <c:pt idx="3989">
                  <c:v>-1.1741399999999999E-8</c:v>
                </c:pt>
                <c:pt idx="3990">
                  <c:v>-1.17352E-8</c:v>
                </c:pt>
                <c:pt idx="3991">
                  <c:v>-1.17289E-8</c:v>
                </c:pt>
                <c:pt idx="3992">
                  <c:v>-1.17227E-8</c:v>
                </c:pt>
                <c:pt idx="3993">
                  <c:v>-1.1716400000000001E-8</c:v>
                </c:pt>
                <c:pt idx="3994">
                  <c:v>-1.17102E-8</c:v>
                </c:pt>
                <c:pt idx="3995">
                  <c:v>-1.17039E-8</c:v>
                </c:pt>
                <c:pt idx="3996">
                  <c:v>-1.16977E-8</c:v>
                </c:pt>
                <c:pt idx="3997">
                  <c:v>-1.16914E-8</c:v>
                </c:pt>
                <c:pt idx="3998">
                  <c:v>-1.1685199999999999E-8</c:v>
                </c:pt>
                <c:pt idx="3999">
                  <c:v>-1.1678899999999999E-8</c:v>
                </c:pt>
                <c:pt idx="4000">
                  <c:v>-1.16727E-8</c:v>
                </c:pt>
                <c:pt idx="4001">
                  <c:v>-1.16664E-8</c:v>
                </c:pt>
                <c:pt idx="4002">
                  <c:v>-1.1660200000000001E-8</c:v>
                </c:pt>
                <c:pt idx="4003">
                  <c:v>-1.1653899999999999E-8</c:v>
                </c:pt>
                <c:pt idx="4004">
                  <c:v>-1.16477E-8</c:v>
                </c:pt>
                <c:pt idx="4005">
                  <c:v>-1.16414E-8</c:v>
                </c:pt>
                <c:pt idx="4006">
                  <c:v>-1.1635200000000001E-8</c:v>
                </c:pt>
                <c:pt idx="4007">
                  <c:v>-1.1628900000000001E-8</c:v>
                </c:pt>
                <c:pt idx="4008">
                  <c:v>-1.16227E-8</c:v>
                </c:pt>
                <c:pt idx="4009">
                  <c:v>-1.16164E-8</c:v>
                </c:pt>
                <c:pt idx="4010">
                  <c:v>-1.16102E-8</c:v>
                </c:pt>
                <c:pt idx="4011">
                  <c:v>-1.16039E-8</c:v>
                </c:pt>
                <c:pt idx="4012">
                  <c:v>-1.1597699999999999E-8</c:v>
                </c:pt>
                <c:pt idx="4013">
                  <c:v>-1.1591399999999999E-8</c:v>
                </c:pt>
                <c:pt idx="4014">
                  <c:v>-1.15852E-8</c:v>
                </c:pt>
                <c:pt idx="4015">
                  <c:v>-1.15789E-8</c:v>
                </c:pt>
                <c:pt idx="4016">
                  <c:v>-1.1572700000000001E-8</c:v>
                </c:pt>
                <c:pt idx="4017">
                  <c:v>-1.1566399999999999E-8</c:v>
                </c:pt>
                <c:pt idx="4018">
                  <c:v>-1.15602E-8</c:v>
                </c:pt>
                <c:pt idx="4019">
                  <c:v>-1.15539E-8</c:v>
                </c:pt>
                <c:pt idx="4020">
                  <c:v>-1.1547700000000001E-8</c:v>
                </c:pt>
                <c:pt idx="4021">
                  <c:v>-1.1541400000000001E-8</c:v>
                </c:pt>
                <c:pt idx="4022">
                  <c:v>-1.15352E-8</c:v>
                </c:pt>
                <c:pt idx="4023">
                  <c:v>-1.15289E-8</c:v>
                </c:pt>
                <c:pt idx="4024">
                  <c:v>-1.15227E-8</c:v>
                </c:pt>
                <c:pt idx="4025">
                  <c:v>-1.15164E-8</c:v>
                </c:pt>
                <c:pt idx="4026">
                  <c:v>-1.1510199999999999E-8</c:v>
                </c:pt>
                <c:pt idx="4027">
                  <c:v>-1.15039E-8</c:v>
                </c:pt>
                <c:pt idx="4028">
                  <c:v>-1.14977E-8</c:v>
                </c:pt>
                <c:pt idx="4029">
                  <c:v>-1.14914E-8</c:v>
                </c:pt>
                <c:pt idx="4030">
                  <c:v>-1.1485199999999999E-8</c:v>
                </c:pt>
                <c:pt idx="4031">
                  <c:v>-1.1478899999999999E-8</c:v>
                </c:pt>
                <c:pt idx="4032">
                  <c:v>-1.14727E-8</c:v>
                </c:pt>
                <c:pt idx="4033">
                  <c:v>-1.14664E-8</c:v>
                </c:pt>
                <c:pt idx="4034">
                  <c:v>-1.1460200000000001E-8</c:v>
                </c:pt>
                <c:pt idx="4035">
                  <c:v>-1.1453900000000001E-8</c:v>
                </c:pt>
                <c:pt idx="4036">
                  <c:v>-1.14477E-8</c:v>
                </c:pt>
                <c:pt idx="4037">
                  <c:v>-1.14414E-8</c:v>
                </c:pt>
                <c:pt idx="4038">
                  <c:v>-1.14352E-8</c:v>
                </c:pt>
                <c:pt idx="4039">
                  <c:v>-1.1428900000000001E-8</c:v>
                </c:pt>
                <c:pt idx="4040">
                  <c:v>-1.1422699999999999E-8</c:v>
                </c:pt>
                <c:pt idx="4041">
                  <c:v>-1.14164E-8</c:v>
                </c:pt>
                <c:pt idx="4042">
                  <c:v>-1.14102E-8</c:v>
                </c:pt>
                <c:pt idx="4043">
                  <c:v>-1.14039E-8</c:v>
                </c:pt>
                <c:pt idx="4044">
                  <c:v>-1.1397699999999999E-8</c:v>
                </c:pt>
                <c:pt idx="4045">
                  <c:v>-1.1391399999999999E-8</c:v>
                </c:pt>
                <c:pt idx="4046">
                  <c:v>-1.13852E-8</c:v>
                </c:pt>
                <c:pt idx="4047">
                  <c:v>-1.13789E-8</c:v>
                </c:pt>
                <c:pt idx="4048">
                  <c:v>-1.1372700000000001E-8</c:v>
                </c:pt>
                <c:pt idx="4049">
                  <c:v>-1.1366400000000001E-8</c:v>
                </c:pt>
                <c:pt idx="4050">
                  <c:v>-1.13602E-8</c:v>
                </c:pt>
                <c:pt idx="4051">
                  <c:v>-1.13539E-8</c:v>
                </c:pt>
                <c:pt idx="4052">
                  <c:v>-1.13477E-8</c:v>
                </c:pt>
                <c:pt idx="4053">
                  <c:v>-1.1341400000000001E-8</c:v>
                </c:pt>
                <c:pt idx="4054">
                  <c:v>-1.1335199999999999E-8</c:v>
                </c:pt>
                <c:pt idx="4055">
                  <c:v>-1.13289E-8</c:v>
                </c:pt>
                <c:pt idx="4056">
                  <c:v>-1.13227E-8</c:v>
                </c:pt>
                <c:pt idx="4057">
                  <c:v>-1.13164E-8</c:v>
                </c:pt>
                <c:pt idx="4058">
                  <c:v>-1.1310199999999999E-8</c:v>
                </c:pt>
                <c:pt idx="4059">
                  <c:v>-1.1303899999999999E-8</c:v>
                </c:pt>
                <c:pt idx="4060">
                  <c:v>-1.12977E-8</c:v>
                </c:pt>
                <c:pt idx="4061">
                  <c:v>-1.12914E-8</c:v>
                </c:pt>
                <c:pt idx="4062">
                  <c:v>-1.1285200000000001E-8</c:v>
                </c:pt>
                <c:pt idx="4063">
                  <c:v>-1.1278899999999999E-8</c:v>
                </c:pt>
                <c:pt idx="4064">
                  <c:v>-1.12727E-8</c:v>
                </c:pt>
                <c:pt idx="4065">
                  <c:v>-1.12664E-8</c:v>
                </c:pt>
                <c:pt idx="4066">
                  <c:v>-1.12602E-8</c:v>
                </c:pt>
                <c:pt idx="4067">
                  <c:v>-1.1253900000000001E-8</c:v>
                </c:pt>
                <c:pt idx="4068">
                  <c:v>-1.12477E-8</c:v>
                </c:pt>
                <c:pt idx="4069">
                  <c:v>-1.12414E-8</c:v>
                </c:pt>
                <c:pt idx="4070">
                  <c:v>-1.12352E-8</c:v>
                </c:pt>
                <c:pt idx="4071">
                  <c:v>-1.12289E-8</c:v>
                </c:pt>
                <c:pt idx="4072">
                  <c:v>-1.1222699999999999E-8</c:v>
                </c:pt>
                <c:pt idx="4073">
                  <c:v>-1.1216399999999999E-8</c:v>
                </c:pt>
                <c:pt idx="4074">
                  <c:v>-1.12102E-8</c:v>
                </c:pt>
                <c:pt idx="4075">
                  <c:v>-1.12039E-8</c:v>
                </c:pt>
                <c:pt idx="4076">
                  <c:v>-1.1197700000000001E-8</c:v>
                </c:pt>
                <c:pt idx="4077">
                  <c:v>-1.1191399999999999E-8</c:v>
                </c:pt>
                <c:pt idx="4078">
                  <c:v>-1.11852E-8</c:v>
                </c:pt>
                <c:pt idx="4079">
                  <c:v>-1.11789E-8</c:v>
                </c:pt>
                <c:pt idx="4080">
                  <c:v>-1.1172700000000001E-8</c:v>
                </c:pt>
                <c:pt idx="4081">
                  <c:v>-1.1166400000000001E-8</c:v>
                </c:pt>
                <c:pt idx="4082">
                  <c:v>-1.11602E-8</c:v>
                </c:pt>
                <c:pt idx="4083">
                  <c:v>-1.11539E-8</c:v>
                </c:pt>
                <c:pt idx="4084">
                  <c:v>-1.11477E-8</c:v>
                </c:pt>
                <c:pt idx="4085">
                  <c:v>-1.11414E-8</c:v>
                </c:pt>
                <c:pt idx="4086">
                  <c:v>-1.1135199999999999E-8</c:v>
                </c:pt>
                <c:pt idx="4087">
                  <c:v>-1.1128899999999999E-8</c:v>
                </c:pt>
                <c:pt idx="4088">
                  <c:v>-1.11227E-8</c:v>
                </c:pt>
                <c:pt idx="4089">
                  <c:v>-1.11164E-8</c:v>
                </c:pt>
                <c:pt idx="4090">
                  <c:v>-1.1110200000000001E-8</c:v>
                </c:pt>
                <c:pt idx="4091">
                  <c:v>-1.1103899999999999E-8</c:v>
                </c:pt>
                <c:pt idx="4092">
                  <c:v>-1.10977E-8</c:v>
                </c:pt>
                <c:pt idx="4093">
                  <c:v>-1.10914E-8</c:v>
                </c:pt>
                <c:pt idx="4094">
                  <c:v>-1.1085200000000001E-8</c:v>
                </c:pt>
                <c:pt idx="4095">
                  <c:v>-1.1078900000000001E-8</c:v>
                </c:pt>
                <c:pt idx="4096">
                  <c:v>-1.10727E-8</c:v>
                </c:pt>
                <c:pt idx="4097">
                  <c:v>-1.10664E-8</c:v>
                </c:pt>
                <c:pt idx="4098">
                  <c:v>-1.10602E-8</c:v>
                </c:pt>
                <c:pt idx="4099">
                  <c:v>-1.10539E-8</c:v>
                </c:pt>
                <c:pt idx="4100">
                  <c:v>-1.1047699999999999E-8</c:v>
                </c:pt>
                <c:pt idx="4101">
                  <c:v>-1.10414E-8</c:v>
                </c:pt>
                <c:pt idx="4102">
                  <c:v>-1.10352E-8</c:v>
                </c:pt>
                <c:pt idx="4103">
                  <c:v>-1.10289E-8</c:v>
                </c:pt>
                <c:pt idx="4104">
                  <c:v>-1.1022700000000001E-8</c:v>
                </c:pt>
                <c:pt idx="4105">
                  <c:v>-1.1016399999999999E-8</c:v>
                </c:pt>
                <c:pt idx="4106">
                  <c:v>-1.10102E-8</c:v>
                </c:pt>
                <c:pt idx="4107">
                  <c:v>-1.10039E-8</c:v>
                </c:pt>
                <c:pt idx="4108">
                  <c:v>-1.0997700000000001E-8</c:v>
                </c:pt>
                <c:pt idx="4109">
                  <c:v>-1.0991400000000001E-8</c:v>
                </c:pt>
                <c:pt idx="4110">
                  <c:v>-1.09852E-8</c:v>
                </c:pt>
                <c:pt idx="4111">
                  <c:v>-1.09789E-8</c:v>
                </c:pt>
                <c:pt idx="4112">
                  <c:v>-1.09727E-8</c:v>
                </c:pt>
                <c:pt idx="4113">
                  <c:v>-1.0966400000000001E-8</c:v>
                </c:pt>
                <c:pt idx="4114">
                  <c:v>-1.0960199999999999E-8</c:v>
                </c:pt>
                <c:pt idx="4115">
                  <c:v>-1.09539E-8</c:v>
                </c:pt>
                <c:pt idx="4116">
                  <c:v>-1.09477E-8</c:v>
                </c:pt>
                <c:pt idx="4117">
                  <c:v>-1.09414E-8</c:v>
                </c:pt>
                <c:pt idx="4118">
                  <c:v>-1.0935199999999999E-8</c:v>
                </c:pt>
                <c:pt idx="4119">
                  <c:v>-1.0928899999999999E-8</c:v>
                </c:pt>
                <c:pt idx="4120">
                  <c:v>-1.09227E-8</c:v>
                </c:pt>
                <c:pt idx="4121">
                  <c:v>-1.09164E-8</c:v>
                </c:pt>
                <c:pt idx="4122">
                  <c:v>-1.0910200000000001E-8</c:v>
                </c:pt>
                <c:pt idx="4123">
                  <c:v>-1.0903900000000001E-8</c:v>
                </c:pt>
                <c:pt idx="4124">
                  <c:v>-1.08977E-8</c:v>
                </c:pt>
                <c:pt idx="4125">
                  <c:v>-1.08914E-8</c:v>
                </c:pt>
                <c:pt idx="4126">
                  <c:v>-1.08852E-8</c:v>
                </c:pt>
                <c:pt idx="4127">
                  <c:v>-1.0878900000000001E-8</c:v>
                </c:pt>
                <c:pt idx="4128">
                  <c:v>-1.0872699999999999E-8</c:v>
                </c:pt>
                <c:pt idx="4129">
                  <c:v>-1.08664E-8</c:v>
                </c:pt>
                <c:pt idx="4130">
                  <c:v>-1.08602E-8</c:v>
                </c:pt>
                <c:pt idx="4131">
                  <c:v>-1.08539E-8</c:v>
                </c:pt>
                <c:pt idx="4132">
                  <c:v>-1.0847699999999999E-8</c:v>
                </c:pt>
                <c:pt idx="4133">
                  <c:v>-1.0841399999999999E-8</c:v>
                </c:pt>
                <c:pt idx="4134">
                  <c:v>-1.08352E-8</c:v>
                </c:pt>
                <c:pt idx="4135">
                  <c:v>-1.08289E-8</c:v>
                </c:pt>
                <c:pt idx="4136">
                  <c:v>-1.0822700000000001E-8</c:v>
                </c:pt>
                <c:pt idx="4137">
                  <c:v>-1.0816400000000001E-8</c:v>
                </c:pt>
                <c:pt idx="4138">
                  <c:v>-1.08102E-8</c:v>
                </c:pt>
                <c:pt idx="4139">
                  <c:v>-1.08039E-8</c:v>
                </c:pt>
                <c:pt idx="4140">
                  <c:v>-1.07977E-8</c:v>
                </c:pt>
                <c:pt idx="4141">
                  <c:v>-1.0791400000000001E-8</c:v>
                </c:pt>
                <c:pt idx="4142">
                  <c:v>-1.07852E-8</c:v>
                </c:pt>
                <c:pt idx="4143">
                  <c:v>-1.07789E-8</c:v>
                </c:pt>
                <c:pt idx="4144">
                  <c:v>-1.07727E-8</c:v>
                </c:pt>
                <c:pt idx="4145">
                  <c:v>-1.07664E-8</c:v>
                </c:pt>
                <c:pt idx="4146">
                  <c:v>-1.0760199999999999E-8</c:v>
                </c:pt>
                <c:pt idx="4147">
                  <c:v>-1.0753899999999999E-8</c:v>
                </c:pt>
                <c:pt idx="4148">
                  <c:v>-1.07477E-8</c:v>
                </c:pt>
                <c:pt idx="4149">
                  <c:v>-1.07414E-8</c:v>
                </c:pt>
                <c:pt idx="4150">
                  <c:v>-1.0735200000000001E-8</c:v>
                </c:pt>
                <c:pt idx="4151">
                  <c:v>-1.0728899999999999E-8</c:v>
                </c:pt>
                <c:pt idx="4152">
                  <c:v>-1.07227E-8</c:v>
                </c:pt>
                <c:pt idx="4153">
                  <c:v>-1.07164E-8</c:v>
                </c:pt>
                <c:pt idx="4154">
                  <c:v>-1.0710200000000001E-8</c:v>
                </c:pt>
                <c:pt idx="4155">
                  <c:v>-1.0703900000000001E-8</c:v>
                </c:pt>
                <c:pt idx="4156">
                  <c:v>-1.06977E-8</c:v>
                </c:pt>
                <c:pt idx="4157">
                  <c:v>-1.06914E-8</c:v>
                </c:pt>
                <c:pt idx="4158">
                  <c:v>-1.06852E-8</c:v>
                </c:pt>
                <c:pt idx="4159">
                  <c:v>-1.06789E-8</c:v>
                </c:pt>
                <c:pt idx="4160">
                  <c:v>-1.0672699999999999E-8</c:v>
                </c:pt>
                <c:pt idx="4161">
                  <c:v>-1.0666399999999999E-8</c:v>
                </c:pt>
                <c:pt idx="4162">
                  <c:v>-1.06602E-8</c:v>
                </c:pt>
                <c:pt idx="4163">
                  <c:v>-1.06539E-8</c:v>
                </c:pt>
                <c:pt idx="4164">
                  <c:v>-1.0647700000000001E-8</c:v>
                </c:pt>
                <c:pt idx="4165">
                  <c:v>-1.0641399999999999E-8</c:v>
                </c:pt>
                <c:pt idx="4166">
                  <c:v>-1.06352E-8</c:v>
                </c:pt>
                <c:pt idx="4167">
                  <c:v>-1.06289E-8</c:v>
                </c:pt>
                <c:pt idx="4168">
                  <c:v>-1.0622700000000001E-8</c:v>
                </c:pt>
                <c:pt idx="4169">
                  <c:v>-1.0616400000000001E-8</c:v>
                </c:pt>
                <c:pt idx="4170">
                  <c:v>-1.06102E-8</c:v>
                </c:pt>
                <c:pt idx="4171">
                  <c:v>-1.06039E-8</c:v>
                </c:pt>
                <c:pt idx="4172">
                  <c:v>-1.05977E-8</c:v>
                </c:pt>
                <c:pt idx="4173">
                  <c:v>-1.05914E-8</c:v>
                </c:pt>
                <c:pt idx="4174">
                  <c:v>-1.0585199999999999E-8</c:v>
                </c:pt>
                <c:pt idx="4175">
                  <c:v>-1.05789E-8</c:v>
                </c:pt>
                <c:pt idx="4176">
                  <c:v>-1.05727E-8</c:v>
                </c:pt>
                <c:pt idx="4177">
                  <c:v>-1.05664E-8</c:v>
                </c:pt>
                <c:pt idx="4178">
                  <c:v>-1.0560200000000001E-8</c:v>
                </c:pt>
                <c:pt idx="4179">
                  <c:v>-1.0553899999999999E-8</c:v>
                </c:pt>
                <c:pt idx="4180">
                  <c:v>-1.05477E-8</c:v>
                </c:pt>
                <c:pt idx="4181">
                  <c:v>-1.05414E-8</c:v>
                </c:pt>
                <c:pt idx="4182">
                  <c:v>-1.0535200000000001E-8</c:v>
                </c:pt>
                <c:pt idx="4183">
                  <c:v>-1.0528900000000001E-8</c:v>
                </c:pt>
                <c:pt idx="4184">
                  <c:v>-1.05227E-8</c:v>
                </c:pt>
                <c:pt idx="4185">
                  <c:v>-1.05164E-8</c:v>
                </c:pt>
                <c:pt idx="4186">
                  <c:v>-1.05102E-8</c:v>
                </c:pt>
                <c:pt idx="4187">
                  <c:v>-1.0503900000000001E-8</c:v>
                </c:pt>
                <c:pt idx="4188">
                  <c:v>-1.0497699999999999E-8</c:v>
                </c:pt>
                <c:pt idx="4189">
                  <c:v>-1.04914E-8</c:v>
                </c:pt>
                <c:pt idx="4190">
                  <c:v>-1.04852E-8</c:v>
                </c:pt>
                <c:pt idx="4191">
                  <c:v>-1.04789E-8</c:v>
                </c:pt>
                <c:pt idx="4192">
                  <c:v>-1.0472699999999999E-8</c:v>
                </c:pt>
                <c:pt idx="4193">
                  <c:v>-1.0466399999999999E-8</c:v>
                </c:pt>
                <c:pt idx="4194">
                  <c:v>-1.04602E-8</c:v>
                </c:pt>
                <c:pt idx="4195">
                  <c:v>-1.04539E-8</c:v>
                </c:pt>
                <c:pt idx="4196">
                  <c:v>-1.0447700000000001E-8</c:v>
                </c:pt>
                <c:pt idx="4197">
                  <c:v>-1.0441400000000001E-8</c:v>
                </c:pt>
                <c:pt idx="4198">
                  <c:v>-1.04352E-8</c:v>
                </c:pt>
                <c:pt idx="4199">
                  <c:v>-1.04289E-8</c:v>
                </c:pt>
                <c:pt idx="4200">
                  <c:v>-1.04227E-8</c:v>
                </c:pt>
                <c:pt idx="4201">
                  <c:v>-1.0416400000000001E-8</c:v>
                </c:pt>
                <c:pt idx="4202">
                  <c:v>-1.0410199999999999E-8</c:v>
                </c:pt>
                <c:pt idx="4203">
                  <c:v>-1.04039E-8</c:v>
                </c:pt>
                <c:pt idx="4204">
                  <c:v>-1.03977E-8</c:v>
                </c:pt>
                <c:pt idx="4205">
                  <c:v>-1.03914E-8</c:v>
                </c:pt>
                <c:pt idx="4206">
                  <c:v>-1.0385199999999999E-8</c:v>
                </c:pt>
                <c:pt idx="4207">
                  <c:v>-1.0378899999999999E-8</c:v>
                </c:pt>
                <c:pt idx="4208">
                  <c:v>-1.03727E-8</c:v>
                </c:pt>
                <c:pt idx="4209">
                  <c:v>-1.03664E-8</c:v>
                </c:pt>
                <c:pt idx="4210">
                  <c:v>-1.0360200000000001E-8</c:v>
                </c:pt>
                <c:pt idx="4211">
                  <c:v>-1.0353900000000001E-8</c:v>
                </c:pt>
                <c:pt idx="4212">
                  <c:v>-1.03477E-8</c:v>
                </c:pt>
                <c:pt idx="4213">
                  <c:v>-1.03414E-8</c:v>
                </c:pt>
                <c:pt idx="4214">
                  <c:v>-1.03352E-8</c:v>
                </c:pt>
                <c:pt idx="4215">
                  <c:v>-1.0328900000000001E-8</c:v>
                </c:pt>
                <c:pt idx="4216">
                  <c:v>-1.03227E-8</c:v>
                </c:pt>
                <c:pt idx="4217">
                  <c:v>-1.03164E-8</c:v>
                </c:pt>
                <c:pt idx="4218">
                  <c:v>-1.03102E-8</c:v>
                </c:pt>
                <c:pt idx="4219">
                  <c:v>-1.03039E-8</c:v>
                </c:pt>
                <c:pt idx="4220">
                  <c:v>-1.0297699999999999E-8</c:v>
                </c:pt>
                <c:pt idx="4221">
                  <c:v>-1.0291399999999999E-8</c:v>
                </c:pt>
                <c:pt idx="4222">
                  <c:v>-1.02852E-8</c:v>
                </c:pt>
                <c:pt idx="4223">
                  <c:v>-1.02789E-8</c:v>
                </c:pt>
                <c:pt idx="4224">
                  <c:v>-1.0272700000000001E-8</c:v>
                </c:pt>
                <c:pt idx="4225">
                  <c:v>-1.0266399999999999E-8</c:v>
                </c:pt>
                <c:pt idx="4226">
                  <c:v>-1.02602E-8</c:v>
                </c:pt>
                <c:pt idx="4227">
                  <c:v>-1.02539E-8</c:v>
                </c:pt>
                <c:pt idx="4228">
                  <c:v>-1.0247700000000001E-8</c:v>
                </c:pt>
                <c:pt idx="4229">
                  <c:v>-1.0241400000000001E-8</c:v>
                </c:pt>
                <c:pt idx="4230">
                  <c:v>-1.02352E-8</c:v>
                </c:pt>
                <c:pt idx="4231">
                  <c:v>-1.02289E-8</c:v>
                </c:pt>
                <c:pt idx="4232">
                  <c:v>-1.02227E-8</c:v>
                </c:pt>
                <c:pt idx="4233">
                  <c:v>-1.02164E-8</c:v>
                </c:pt>
                <c:pt idx="4234">
                  <c:v>-1.0210199999999999E-8</c:v>
                </c:pt>
                <c:pt idx="4235">
                  <c:v>-1.0203899999999999E-8</c:v>
                </c:pt>
                <c:pt idx="4236">
                  <c:v>-1.01977E-8</c:v>
                </c:pt>
                <c:pt idx="4237">
                  <c:v>-1.01914E-8</c:v>
                </c:pt>
                <c:pt idx="4238">
                  <c:v>-1.0185200000000001E-8</c:v>
                </c:pt>
                <c:pt idx="4239">
                  <c:v>-1.0178899999999999E-8</c:v>
                </c:pt>
                <c:pt idx="4240">
                  <c:v>-1.01727E-8</c:v>
                </c:pt>
                <c:pt idx="4241">
                  <c:v>-1.01664E-8</c:v>
                </c:pt>
                <c:pt idx="4242">
                  <c:v>-1.0160200000000001E-8</c:v>
                </c:pt>
                <c:pt idx="4243">
                  <c:v>-1.0153900000000001E-8</c:v>
                </c:pt>
                <c:pt idx="4244">
                  <c:v>-1.01477E-8</c:v>
                </c:pt>
                <c:pt idx="4245">
                  <c:v>-1.01414E-8</c:v>
                </c:pt>
                <c:pt idx="4246">
                  <c:v>-1.01352E-8</c:v>
                </c:pt>
                <c:pt idx="4247">
                  <c:v>-1.01289E-8</c:v>
                </c:pt>
                <c:pt idx="4248">
                  <c:v>-1.0122699999999999E-8</c:v>
                </c:pt>
                <c:pt idx="4249">
                  <c:v>-1.01164E-8</c:v>
                </c:pt>
                <c:pt idx="4250">
                  <c:v>-1.01102E-8</c:v>
                </c:pt>
                <c:pt idx="4251">
                  <c:v>-1.01039E-8</c:v>
                </c:pt>
                <c:pt idx="4252">
                  <c:v>-1.0097700000000001E-8</c:v>
                </c:pt>
                <c:pt idx="4253">
                  <c:v>-1.0091399999999999E-8</c:v>
                </c:pt>
                <c:pt idx="4254">
                  <c:v>-1.00852E-8</c:v>
                </c:pt>
                <c:pt idx="4255">
                  <c:v>-1.00789E-8</c:v>
                </c:pt>
                <c:pt idx="4256">
                  <c:v>-1.0072700000000001E-8</c:v>
                </c:pt>
                <c:pt idx="4257">
                  <c:v>-1.0066400000000001E-8</c:v>
                </c:pt>
                <c:pt idx="4258">
                  <c:v>-1.00602E-8</c:v>
                </c:pt>
                <c:pt idx="4259">
                  <c:v>-1.00539E-8</c:v>
                </c:pt>
                <c:pt idx="4260">
                  <c:v>-1.00477E-8</c:v>
                </c:pt>
                <c:pt idx="4261">
                  <c:v>-1.0041400000000001E-8</c:v>
                </c:pt>
                <c:pt idx="4262">
                  <c:v>-1.0035199999999999E-8</c:v>
                </c:pt>
                <c:pt idx="4263">
                  <c:v>-1.00289E-8</c:v>
                </c:pt>
                <c:pt idx="4264">
                  <c:v>-1.00227E-8</c:v>
                </c:pt>
                <c:pt idx="4265">
                  <c:v>-1.00164E-8</c:v>
                </c:pt>
                <c:pt idx="4266">
                  <c:v>-1.0010199999999999E-8</c:v>
                </c:pt>
                <c:pt idx="4267">
                  <c:v>-1.0003899999999999E-8</c:v>
                </c:pt>
                <c:pt idx="4268">
                  <c:v>-9.9976999999999999E-9</c:v>
                </c:pt>
                <c:pt idx="4269">
                  <c:v>-9.9914000000000001E-9</c:v>
                </c:pt>
                <c:pt idx="4270">
                  <c:v>-9.9852000000000006E-9</c:v>
                </c:pt>
                <c:pt idx="4271">
                  <c:v>-9.9789000000000008E-9</c:v>
                </c:pt>
                <c:pt idx="4272">
                  <c:v>-9.9726999999999997E-9</c:v>
                </c:pt>
                <c:pt idx="4273">
                  <c:v>-9.9663999999999998E-9</c:v>
                </c:pt>
                <c:pt idx="4274">
                  <c:v>-9.9602000000000004E-9</c:v>
                </c:pt>
                <c:pt idx="4275">
                  <c:v>-9.9539000000000005E-9</c:v>
                </c:pt>
                <c:pt idx="4276">
                  <c:v>-9.9476999999999995E-9</c:v>
                </c:pt>
                <c:pt idx="4277">
                  <c:v>-9.9413999999999996E-9</c:v>
                </c:pt>
                <c:pt idx="4278">
                  <c:v>-9.9352000000000002E-9</c:v>
                </c:pt>
                <c:pt idx="4279">
                  <c:v>-9.9289000000000003E-9</c:v>
                </c:pt>
                <c:pt idx="4280">
                  <c:v>-9.9226999999999992E-9</c:v>
                </c:pt>
                <c:pt idx="4281">
                  <c:v>-9.9163999999999994E-9</c:v>
                </c:pt>
                <c:pt idx="4282">
                  <c:v>-9.9102E-9</c:v>
                </c:pt>
                <c:pt idx="4283">
                  <c:v>-9.9039000000000001E-9</c:v>
                </c:pt>
                <c:pt idx="4284">
                  <c:v>-9.8977000000000007E-9</c:v>
                </c:pt>
                <c:pt idx="4285">
                  <c:v>-9.8914000000000008E-9</c:v>
                </c:pt>
                <c:pt idx="4286">
                  <c:v>-9.8851999999999997E-9</c:v>
                </c:pt>
                <c:pt idx="4287">
                  <c:v>-9.8788999999999999E-9</c:v>
                </c:pt>
                <c:pt idx="4288">
                  <c:v>-9.8727000000000005E-9</c:v>
                </c:pt>
                <c:pt idx="4289">
                  <c:v>-9.8664000000000006E-9</c:v>
                </c:pt>
                <c:pt idx="4290">
                  <c:v>-9.8601999999999995E-9</c:v>
                </c:pt>
                <c:pt idx="4291">
                  <c:v>-9.8538999999999996E-9</c:v>
                </c:pt>
                <c:pt idx="4292">
                  <c:v>-9.8477000000000002E-9</c:v>
                </c:pt>
                <c:pt idx="4293">
                  <c:v>-9.8414000000000004E-9</c:v>
                </c:pt>
                <c:pt idx="4294">
                  <c:v>-9.8351999999999993E-9</c:v>
                </c:pt>
                <c:pt idx="4295">
                  <c:v>-9.8288999999999994E-9</c:v>
                </c:pt>
                <c:pt idx="4296">
                  <c:v>-9.8227E-9</c:v>
                </c:pt>
                <c:pt idx="4297">
                  <c:v>-9.8164000000000001E-9</c:v>
                </c:pt>
                <c:pt idx="4298">
                  <c:v>-9.8102000000000007E-9</c:v>
                </c:pt>
                <c:pt idx="4299">
                  <c:v>-9.8038999999999992E-9</c:v>
                </c:pt>
                <c:pt idx="4300">
                  <c:v>-9.7976999999999998E-9</c:v>
                </c:pt>
                <c:pt idx="4301">
                  <c:v>-9.7913999999999999E-9</c:v>
                </c:pt>
                <c:pt idx="4302">
                  <c:v>-9.7852000000000005E-9</c:v>
                </c:pt>
                <c:pt idx="4303">
                  <c:v>-9.7789000000000006E-9</c:v>
                </c:pt>
                <c:pt idx="4304">
                  <c:v>-9.7726999999999996E-9</c:v>
                </c:pt>
                <c:pt idx="4305">
                  <c:v>-9.7663999999999997E-9</c:v>
                </c:pt>
                <c:pt idx="4306">
                  <c:v>-9.7602000000000003E-9</c:v>
                </c:pt>
                <c:pt idx="4307">
                  <c:v>-9.7539000000000004E-9</c:v>
                </c:pt>
                <c:pt idx="4308">
                  <c:v>-9.7476999999999993E-9</c:v>
                </c:pt>
                <c:pt idx="4309">
                  <c:v>-9.7413999999999995E-9</c:v>
                </c:pt>
                <c:pt idx="4310">
                  <c:v>-9.7352E-9</c:v>
                </c:pt>
                <c:pt idx="4311">
                  <c:v>-9.7289000000000002E-9</c:v>
                </c:pt>
                <c:pt idx="4312">
                  <c:v>-9.7227000000000008E-9</c:v>
                </c:pt>
                <c:pt idx="4313">
                  <c:v>-9.7163999999999992E-9</c:v>
                </c:pt>
                <c:pt idx="4314">
                  <c:v>-9.7101999999999998E-9</c:v>
                </c:pt>
                <c:pt idx="4315">
                  <c:v>-9.7039E-9</c:v>
                </c:pt>
                <c:pt idx="4316">
                  <c:v>-9.6977000000000005E-9</c:v>
                </c:pt>
                <c:pt idx="4317">
                  <c:v>-9.6914000000000007E-9</c:v>
                </c:pt>
                <c:pt idx="4318">
                  <c:v>-9.6851999999999996E-9</c:v>
                </c:pt>
                <c:pt idx="4319">
                  <c:v>-9.6788999999999997E-9</c:v>
                </c:pt>
                <c:pt idx="4320">
                  <c:v>-9.6727000000000003E-9</c:v>
                </c:pt>
                <c:pt idx="4321">
                  <c:v>-9.6664000000000005E-9</c:v>
                </c:pt>
                <c:pt idx="4322">
                  <c:v>-9.6601999999999994E-9</c:v>
                </c:pt>
                <c:pt idx="4323">
                  <c:v>-9.6538999999999995E-9</c:v>
                </c:pt>
                <c:pt idx="4324">
                  <c:v>-9.6477000000000001E-9</c:v>
                </c:pt>
                <c:pt idx="4325">
                  <c:v>-9.6414000000000002E-9</c:v>
                </c:pt>
                <c:pt idx="4326">
                  <c:v>-9.6352000000000008E-9</c:v>
                </c:pt>
                <c:pt idx="4327">
                  <c:v>-9.6288999999999993E-9</c:v>
                </c:pt>
                <c:pt idx="4328">
                  <c:v>-9.6226999999999999E-9</c:v>
                </c:pt>
                <c:pt idx="4329">
                  <c:v>-9.6164E-9</c:v>
                </c:pt>
                <c:pt idx="4330">
                  <c:v>-9.6102000000000006E-9</c:v>
                </c:pt>
                <c:pt idx="4331">
                  <c:v>-9.6039000000000007E-9</c:v>
                </c:pt>
                <c:pt idx="4332">
                  <c:v>-9.5976999999999996E-9</c:v>
                </c:pt>
                <c:pt idx="4333">
                  <c:v>-9.5913999999999998E-9</c:v>
                </c:pt>
                <c:pt idx="4334">
                  <c:v>-9.5852000000000004E-9</c:v>
                </c:pt>
                <c:pt idx="4335">
                  <c:v>-9.5789000000000005E-9</c:v>
                </c:pt>
                <c:pt idx="4336">
                  <c:v>-9.5726999999999994E-9</c:v>
                </c:pt>
                <c:pt idx="4337">
                  <c:v>-9.5663999999999996E-9</c:v>
                </c:pt>
                <c:pt idx="4338">
                  <c:v>-9.5602000000000001E-9</c:v>
                </c:pt>
                <c:pt idx="4339">
                  <c:v>-9.5539000000000003E-9</c:v>
                </c:pt>
                <c:pt idx="4340">
                  <c:v>-9.5476999999999992E-9</c:v>
                </c:pt>
                <c:pt idx="4341">
                  <c:v>-9.5413999999999993E-9</c:v>
                </c:pt>
                <c:pt idx="4342">
                  <c:v>-9.5351999999999999E-9</c:v>
                </c:pt>
                <c:pt idx="4343">
                  <c:v>-9.5289E-9</c:v>
                </c:pt>
                <c:pt idx="4344">
                  <c:v>-9.5227000000000006E-9</c:v>
                </c:pt>
                <c:pt idx="4345">
                  <c:v>-9.5164000000000008E-9</c:v>
                </c:pt>
                <c:pt idx="4346">
                  <c:v>-9.5101999999999997E-9</c:v>
                </c:pt>
                <c:pt idx="4347">
                  <c:v>-9.5038999999999998E-9</c:v>
                </c:pt>
                <c:pt idx="4348">
                  <c:v>-9.4977000000000004E-9</c:v>
                </c:pt>
                <c:pt idx="4349">
                  <c:v>-9.4914000000000005E-9</c:v>
                </c:pt>
                <c:pt idx="4350">
                  <c:v>-9.4851999999999995E-9</c:v>
                </c:pt>
                <c:pt idx="4351">
                  <c:v>-9.4788999999999996E-9</c:v>
                </c:pt>
                <c:pt idx="4352">
                  <c:v>-9.4727000000000002E-9</c:v>
                </c:pt>
                <c:pt idx="4353">
                  <c:v>-9.4664000000000003E-9</c:v>
                </c:pt>
                <c:pt idx="4354">
                  <c:v>-9.4601999999999992E-9</c:v>
                </c:pt>
                <c:pt idx="4355">
                  <c:v>-9.4538999999999994E-9</c:v>
                </c:pt>
                <c:pt idx="4356">
                  <c:v>-9.4477E-9</c:v>
                </c:pt>
                <c:pt idx="4357">
                  <c:v>-9.4414000000000001E-9</c:v>
                </c:pt>
                <c:pt idx="4358">
                  <c:v>-9.4352000000000007E-9</c:v>
                </c:pt>
                <c:pt idx="4359">
                  <c:v>-9.4289000000000008E-9</c:v>
                </c:pt>
                <c:pt idx="4360">
                  <c:v>-9.4226999999999997E-9</c:v>
                </c:pt>
                <c:pt idx="4361">
                  <c:v>-9.4163999999999999E-9</c:v>
                </c:pt>
                <c:pt idx="4362">
                  <c:v>-9.4102000000000004E-9</c:v>
                </c:pt>
                <c:pt idx="4363">
                  <c:v>-9.4039000000000006E-9</c:v>
                </c:pt>
                <c:pt idx="4364">
                  <c:v>-9.3976999999999995E-9</c:v>
                </c:pt>
                <c:pt idx="4365">
                  <c:v>-9.3913999999999996E-9</c:v>
                </c:pt>
                <c:pt idx="4366">
                  <c:v>-9.3852000000000002E-9</c:v>
                </c:pt>
                <c:pt idx="4367">
                  <c:v>-9.3789000000000004E-9</c:v>
                </c:pt>
                <c:pt idx="4368">
                  <c:v>-9.3726999999999993E-9</c:v>
                </c:pt>
                <c:pt idx="4369">
                  <c:v>-9.3663999999999994E-9</c:v>
                </c:pt>
                <c:pt idx="4370">
                  <c:v>-9.3602E-9</c:v>
                </c:pt>
                <c:pt idx="4371">
                  <c:v>-9.3539000000000001E-9</c:v>
                </c:pt>
                <c:pt idx="4372">
                  <c:v>-9.3477000000000007E-9</c:v>
                </c:pt>
                <c:pt idx="4373">
                  <c:v>-9.3413999999999992E-9</c:v>
                </c:pt>
                <c:pt idx="4374">
                  <c:v>-9.3351999999999998E-9</c:v>
                </c:pt>
                <c:pt idx="4375">
                  <c:v>-9.3288999999999999E-9</c:v>
                </c:pt>
                <c:pt idx="4376">
                  <c:v>-9.3227000000000005E-9</c:v>
                </c:pt>
                <c:pt idx="4377">
                  <c:v>-9.3164000000000006E-9</c:v>
                </c:pt>
                <c:pt idx="4378">
                  <c:v>-9.3101999999999996E-9</c:v>
                </c:pt>
                <c:pt idx="4379">
                  <c:v>-9.3038999999999997E-9</c:v>
                </c:pt>
                <c:pt idx="4380">
                  <c:v>-9.2977000000000003E-9</c:v>
                </c:pt>
                <c:pt idx="4381">
                  <c:v>-9.2914000000000004E-9</c:v>
                </c:pt>
                <c:pt idx="4382">
                  <c:v>-9.2851999999999993E-9</c:v>
                </c:pt>
                <c:pt idx="4383">
                  <c:v>-9.2788999999999995E-9</c:v>
                </c:pt>
                <c:pt idx="4384">
                  <c:v>-9.2727E-9</c:v>
                </c:pt>
                <c:pt idx="4385">
                  <c:v>-9.2664000000000002E-9</c:v>
                </c:pt>
                <c:pt idx="4386">
                  <c:v>-9.2602000000000008E-9</c:v>
                </c:pt>
                <c:pt idx="4387">
                  <c:v>-9.2538999999999992E-9</c:v>
                </c:pt>
                <c:pt idx="4388">
                  <c:v>-9.2476999999999998E-9</c:v>
                </c:pt>
                <c:pt idx="4389">
                  <c:v>-9.2414E-9</c:v>
                </c:pt>
                <c:pt idx="4390">
                  <c:v>-9.2352000000000005E-9</c:v>
                </c:pt>
                <c:pt idx="4391">
                  <c:v>-9.2289000000000007E-9</c:v>
                </c:pt>
                <c:pt idx="4392">
                  <c:v>-9.2226999999999996E-9</c:v>
                </c:pt>
                <c:pt idx="4393">
                  <c:v>-9.2163999999999997E-9</c:v>
                </c:pt>
                <c:pt idx="4394">
                  <c:v>-9.2102000000000003E-9</c:v>
                </c:pt>
                <c:pt idx="4395">
                  <c:v>-9.2039000000000004E-9</c:v>
                </c:pt>
                <c:pt idx="4396">
                  <c:v>-9.1976999999999994E-9</c:v>
                </c:pt>
                <c:pt idx="4397">
                  <c:v>-9.1913999999999995E-9</c:v>
                </c:pt>
                <c:pt idx="4398">
                  <c:v>-9.1852000000000001E-9</c:v>
                </c:pt>
                <c:pt idx="4399">
                  <c:v>-9.1789000000000002E-9</c:v>
                </c:pt>
                <c:pt idx="4400">
                  <c:v>-9.1727000000000008E-9</c:v>
                </c:pt>
                <c:pt idx="4401">
                  <c:v>-9.1663999999999993E-9</c:v>
                </c:pt>
                <c:pt idx="4402">
                  <c:v>-9.1601999999999999E-9</c:v>
                </c:pt>
                <c:pt idx="4403">
                  <c:v>-9.1539E-9</c:v>
                </c:pt>
                <c:pt idx="4404">
                  <c:v>-9.1477000000000006E-9</c:v>
                </c:pt>
                <c:pt idx="4405">
                  <c:v>-9.1414000000000007E-9</c:v>
                </c:pt>
                <c:pt idx="4406">
                  <c:v>-9.1351999999999996E-9</c:v>
                </c:pt>
                <c:pt idx="4407">
                  <c:v>-9.1288999999999998E-9</c:v>
                </c:pt>
                <c:pt idx="4408">
                  <c:v>-9.1227000000000004E-9</c:v>
                </c:pt>
                <c:pt idx="4409">
                  <c:v>-9.1164000000000005E-9</c:v>
                </c:pt>
                <c:pt idx="4410">
                  <c:v>-9.1101999999999994E-9</c:v>
                </c:pt>
                <c:pt idx="4411">
                  <c:v>-9.1038999999999996E-9</c:v>
                </c:pt>
                <c:pt idx="4412">
                  <c:v>-9.0977000000000001E-9</c:v>
                </c:pt>
                <c:pt idx="4413">
                  <c:v>-9.0914000000000003E-9</c:v>
                </c:pt>
                <c:pt idx="4414">
                  <c:v>-9.0851999999999992E-9</c:v>
                </c:pt>
                <c:pt idx="4415">
                  <c:v>-9.0788999999999993E-9</c:v>
                </c:pt>
                <c:pt idx="4416">
                  <c:v>-9.0726999999999999E-9</c:v>
                </c:pt>
                <c:pt idx="4417">
                  <c:v>-9.0664E-9</c:v>
                </c:pt>
                <c:pt idx="4418">
                  <c:v>-9.0602000000000006E-9</c:v>
                </c:pt>
                <c:pt idx="4419">
                  <c:v>-9.0539000000000008E-9</c:v>
                </c:pt>
                <c:pt idx="4420">
                  <c:v>-9.0476999999999997E-9</c:v>
                </c:pt>
                <c:pt idx="4421">
                  <c:v>-9.0413999999999998E-9</c:v>
                </c:pt>
                <c:pt idx="4422">
                  <c:v>-9.0352000000000004E-9</c:v>
                </c:pt>
                <c:pt idx="4423">
                  <c:v>-9.0289000000000005E-9</c:v>
                </c:pt>
                <c:pt idx="4424">
                  <c:v>-9.0226999999999995E-9</c:v>
                </c:pt>
                <c:pt idx="4425">
                  <c:v>-9.0163999999999996E-9</c:v>
                </c:pt>
                <c:pt idx="4426">
                  <c:v>-9.0102000000000002E-9</c:v>
                </c:pt>
                <c:pt idx="4427">
                  <c:v>-9.0039000000000003E-9</c:v>
                </c:pt>
                <c:pt idx="4428">
                  <c:v>-8.9976999999999992E-9</c:v>
                </c:pt>
                <c:pt idx="4429">
                  <c:v>-8.9913999999999994E-9</c:v>
                </c:pt>
                <c:pt idx="4430">
                  <c:v>-8.9851999999999999E-9</c:v>
                </c:pt>
                <c:pt idx="4431">
                  <c:v>-8.9789000000000001E-9</c:v>
                </c:pt>
                <c:pt idx="4432">
                  <c:v>-8.9727000000000007E-9</c:v>
                </c:pt>
                <c:pt idx="4433">
                  <c:v>-8.9664000000000008E-9</c:v>
                </c:pt>
                <c:pt idx="4434">
                  <c:v>-8.9601999999999997E-9</c:v>
                </c:pt>
                <c:pt idx="4435">
                  <c:v>-8.9538999999999999E-9</c:v>
                </c:pt>
                <c:pt idx="4436">
                  <c:v>-8.9477000000000004E-9</c:v>
                </c:pt>
                <c:pt idx="4437">
                  <c:v>-8.9414000000000006E-9</c:v>
                </c:pt>
                <c:pt idx="4438">
                  <c:v>-8.9351999999999995E-9</c:v>
                </c:pt>
                <c:pt idx="4439">
                  <c:v>-8.9288999999999996E-9</c:v>
                </c:pt>
                <c:pt idx="4440">
                  <c:v>-8.9227000000000002E-9</c:v>
                </c:pt>
                <c:pt idx="4441">
                  <c:v>-8.9164000000000004E-9</c:v>
                </c:pt>
                <c:pt idx="4442">
                  <c:v>-8.9101999999999993E-9</c:v>
                </c:pt>
                <c:pt idx="4443">
                  <c:v>-8.9038999999999994E-9</c:v>
                </c:pt>
                <c:pt idx="4444">
                  <c:v>-8.8977E-9</c:v>
                </c:pt>
                <c:pt idx="4445">
                  <c:v>-8.8914000000000001E-9</c:v>
                </c:pt>
                <c:pt idx="4446">
                  <c:v>-8.8852000000000007E-9</c:v>
                </c:pt>
                <c:pt idx="4447">
                  <c:v>-8.8788999999999992E-9</c:v>
                </c:pt>
                <c:pt idx="4448">
                  <c:v>-8.8726999999999998E-9</c:v>
                </c:pt>
                <c:pt idx="4449">
                  <c:v>-8.8663999999999999E-9</c:v>
                </c:pt>
                <c:pt idx="4450">
                  <c:v>-8.8602000000000005E-9</c:v>
                </c:pt>
                <c:pt idx="4451">
                  <c:v>-8.8539000000000006E-9</c:v>
                </c:pt>
                <c:pt idx="4452">
                  <c:v>-8.8476999999999995E-9</c:v>
                </c:pt>
                <c:pt idx="4453">
                  <c:v>-8.8413999999999997E-9</c:v>
                </c:pt>
                <c:pt idx="4454">
                  <c:v>-8.8352000000000003E-9</c:v>
                </c:pt>
                <c:pt idx="4455">
                  <c:v>-8.8289000000000004E-9</c:v>
                </c:pt>
                <c:pt idx="4456">
                  <c:v>-8.8226999999999993E-9</c:v>
                </c:pt>
                <c:pt idx="4457">
                  <c:v>-8.8163999999999995E-9</c:v>
                </c:pt>
                <c:pt idx="4458">
                  <c:v>-8.8102E-9</c:v>
                </c:pt>
                <c:pt idx="4459">
                  <c:v>-8.8039000000000002E-9</c:v>
                </c:pt>
                <c:pt idx="4460">
                  <c:v>-8.7977000000000008E-9</c:v>
                </c:pt>
                <c:pt idx="4461">
                  <c:v>-8.7913999999999992E-9</c:v>
                </c:pt>
                <c:pt idx="4462">
                  <c:v>-8.7851999999999998E-9</c:v>
                </c:pt>
                <c:pt idx="4463">
                  <c:v>-8.7788999999999999E-9</c:v>
                </c:pt>
                <c:pt idx="4464">
                  <c:v>-8.7727000000000005E-9</c:v>
                </c:pt>
                <c:pt idx="4465">
                  <c:v>-8.7664000000000007E-9</c:v>
                </c:pt>
                <c:pt idx="4466">
                  <c:v>-8.7601999999999996E-9</c:v>
                </c:pt>
                <c:pt idx="4467">
                  <c:v>-8.7538999999999997E-9</c:v>
                </c:pt>
                <c:pt idx="4468">
                  <c:v>-8.7477000000000003E-9</c:v>
                </c:pt>
                <c:pt idx="4469">
                  <c:v>-8.7414000000000004E-9</c:v>
                </c:pt>
                <c:pt idx="4470">
                  <c:v>-8.7351999999999994E-9</c:v>
                </c:pt>
                <c:pt idx="4471">
                  <c:v>-8.7288999999999995E-9</c:v>
                </c:pt>
                <c:pt idx="4472">
                  <c:v>-8.7227000000000001E-9</c:v>
                </c:pt>
                <c:pt idx="4473">
                  <c:v>-8.7164000000000002E-9</c:v>
                </c:pt>
                <c:pt idx="4474">
                  <c:v>-8.7102000000000008E-9</c:v>
                </c:pt>
                <c:pt idx="4475">
                  <c:v>-8.7038999999999993E-9</c:v>
                </c:pt>
                <c:pt idx="4476">
                  <c:v>-8.6976999999999999E-9</c:v>
                </c:pt>
                <c:pt idx="4477">
                  <c:v>-8.6914E-9</c:v>
                </c:pt>
                <c:pt idx="4478">
                  <c:v>-8.6852000000000006E-9</c:v>
                </c:pt>
                <c:pt idx="4479">
                  <c:v>-8.6789000000000007E-9</c:v>
                </c:pt>
                <c:pt idx="4480">
                  <c:v>-8.6726999999999996E-9</c:v>
                </c:pt>
                <c:pt idx="4481">
                  <c:v>-8.6663999999999998E-9</c:v>
                </c:pt>
                <c:pt idx="4482">
                  <c:v>-8.6602000000000003E-9</c:v>
                </c:pt>
                <c:pt idx="4483">
                  <c:v>-8.6539000000000005E-9</c:v>
                </c:pt>
                <c:pt idx="4484">
                  <c:v>-8.6476999999999994E-9</c:v>
                </c:pt>
                <c:pt idx="4485">
                  <c:v>-8.6413999999999995E-9</c:v>
                </c:pt>
                <c:pt idx="4486">
                  <c:v>-8.6352000000000001E-9</c:v>
                </c:pt>
                <c:pt idx="4487">
                  <c:v>-8.6289000000000003E-9</c:v>
                </c:pt>
                <c:pt idx="4488">
                  <c:v>-8.6226999999999992E-9</c:v>
                </c:pt>
                <c:pt idx="4489">
                  <c:v>-8.6163999999999993E-9</c:v>
                </c:pt>
                <c:pt idx="4490">
                  <c:v>-8.6101999999999999E-9</c:v>
                </c:pt>
                <c:pt idx="4491">
                  <c:v>-8.6039E-9</c:v>
                </c:pt>
                <c:pt idx="4492">
                  <c:v>-8.5977000000000006E-9</c:v>
                </c:pt>
                <c:pt idx="4493">
                  <c:v>-8.5914000000000008E-9</c:v>
                </c:pt>
                <c:pt idx="4494">
                  <c:v>-8.5851999999999997E-9</c:v>
                </c:pt>
                <c:pt idx="4495">
                  <c:v>-8.5788999999999998E-9</c:v>
                </c:pt>
                <c:pt idx="4496">
                  <c:v>-8.5727000000000004E-9</c:v>
                </c:pt>
                <c:pt idx="4497">
                  <c:v>-8.5664000000000005E-9</c:v>
                </c:pt>
                <c:pt idx="4498">
                  <c:v>-8.5601999999999995E-9</c:v>
                </c:pt>
                <c:pt idx="4499">
                  <c:v>-8.5538999999999996E-9</c:v>
                </c:pt>
                <c:pt idx="4500">
                  <c:v>-8.5477000000000002E-9</c:v>
                </c:pt>
                <c:pt idx="4501">
                  <c:v>-8.5414000000000003E-9</c:v>
                </c:pt>
                <c:pt idx="4502">
                  <c:v>-8.5351999999999992E-9</c:v>
                </c:pt>
                <c:pt idx="4503">
                  <c:v>-8.5288999999999994E-9</c:v>
                </c:pt>
                <c:pt idx="4504">
                  <c:v>-8.5226999999999999E-9</c:v>
                </c:pt>
                <c:pt idx="4505">
                  <c:v>-8.5164000000000001E-9</c:v>
                </c:pt>
                <c:pt idx="4506">
                  <c:v>-8.5102000000000007E-9</c:v>
                </c:pt>
                <c:pt idx="4507">
                  <c:v>-8.5039000000000008E-9</c:v>
                </c:pt>
                <c:pt idx="4508">
                  <c:v>-8.4976999999999997E-9</c:v>
                </c:pt>
                <c:pt idx="4509">
                  <c:v>-8.4913999999999999E-9</c:v>
                </c:pt>
                <c:pt idx="4510">
                  <c:v>-8.4852000000000004E-9</c:v>
                </c:pt>
                <c:pt idx="4511">
                  <c:v>-8.4789000000000006E-9</c:v>
                </c:pt>
                <c:pt idx="4512">
                  <c:v>-8.4726999999999995E-9</c:v>
                </c:pt>
                <c:pt idx="4513">
                  <c:v>-8.4663999999999996E-9</c:v>
                </c:pt>
                <c:pt idx="4514">
                  <c:v>-8.4602000000000002E-9</c:v>
                </c:pt>
                <c:pt idx="4515">
                  <c:v>-8.4539000000000003E-9</c:v>
                </c:pt>
                <c:pt idx="4516">
                  <c:v>-8.4476999999999993E-9</c:v>
                </c:pt>
                <c:pt idx="4517">
                  <c:v>-8.4413999999999994E-9</c:v>
                </c:pt>
                <c:pt idx="4518">
                  <c:v>-8.4352E-9</c:v>
                </c:pt>
                <c:pt idx="4519">
                  <c:v>-8.4289000000000001E-9</c:v>
                </c:pt>
                <c:pt idx="4520">
                  <c:v>-8.4227000000000007E-9</c:v>
                </c:pt>
                <c:pt idx="4521">
                  <c:v>-8.4163999999999992E-9</c:v>
                </c:pt>
                <c:pt idx="4522">
                  <c:v>-8.4101999999999998E-9</c:v>
                </c:pt>
                <c:pt idx="4523">
                  <c:v>-8.4038999999999999E-9</c:v>
                </c:pt>
                <c:pt idx="4524">
                  <c:v>-8.3977000000000005E-9</c:v>
                </c:pt>
                <c:pt idx="4525">
                  <c:v>-8.3914000000000006E-9</c:v>
                </c:pt>
                <c:pt idx="4526">
                  <c:v>-8.3851999999999995E-9</c:v>
                </c:pt>
                <c:pt idx="4527">
                  <c:v>-8.3788999999999997E-9</c:v>
                </c:pt>
                <c:pt idx="4528">
                  <c:v>-8.3727000000000003E-9</c:v>
                </c:pt>
                <c:pt idx="4529">
                  <c:v>-8.3664000000000004E-9</c:v>
                </c:pt>
                <c:pt idx="4530">
                  <c:v>-8.3601999999999993E-9</c:v>
                </c:pt>
                <c:pt idx="4531">
                  <c:v>-8.3538999999999995E-9</c:v>
                </c:pt>
                <c:pt idx="4532">
                  <c:v>-8.3477E-9</c:v>
                </c:pt>
                <c:pt idx="4533">
                  <c:v>-8.3414000000000002E-9</c:v>
                </c:pt>
                <c:pt idx="4534">
                  <c:v>-8.3352000000000007E-9</c:v>
                </c:pt>
                <c:pt idx="4535">
                  <c:v>-8.3288999999999992E-9</c:v>
                </c:pt>
                <c:pt idx="4536">
                  <c:v>-8.3226999999999998E-9</c:v>
                </c:pt>
                <c:pt idx="4537">
                  <c:v>-8.3163999999999999E-9</c:v>
                </c:pt>
                <c:pt idx="4538">
                  <c:v>-8.3102000000000005E-9</c:v>
                </c:pt>
                <c:pt idx="4539">
                  <c:v>-8.3039000000000007E-9</c:v>
                </c:pt>
                <c:pt idx="4540">
                  <c:v>-8.2976999999999996E-9</c:v>
                </c:pt>
                <c:pt idx="4541">
                  <c:v>-8.2913999999999997E-9</c:v>
                </c:pt>
                <c:pt idx="4542">
                  <c:v>-8.2852000000000003E-9</c:v>
                </c:pt>
                <c:pt idx="4543">
                  <c:v>-8.2789000000000004E-9</c:v>
                </c:pt>
                <c:pt idx="4544">
                  <c:v>-8.2726999999999994E-9</c:v>
                </c:pt>
                <c:pt idx="4545">
                  <c:v>-8.2663999999999995E-9</c:v>
                </c:pt>
                <c:pt idx="4546">
                  <c:v>-8.2602000000000001E-9</c:v>
                </c:pt>
                <c:pt idx="4547">
                  <c:v>-8.2539000000000002E-9</c:v>
                </c:pt>
                <c:pt idx="4548">
                  <c:v>-8.2477000000000008E-9</c:v>
                </c:pt>
                <c:pt idx="4549">
                  <c:v>-8.2413999999999993E-9</c:v>
                </c:pt>
                <c:pt idx="4550">
                  <c:v>-8.2351999999999999E-9</c:v>
                </c:pt>
                <c:pt idx="4551">
                  <c:v>-8.2289E-9</c:v>
                </c:pt>
                <c:pt idx="4552">
                  <c:v>-8.2227000000000006E-9</c:v>
                </c:pt>
                <c:pt idx="4553">
                  <c:v>-8.2164000000000007E-9</c:v>
                </c:pt>
                <c:pt idx="4554">
                  <c:v>-8.2101999999999996E-9</c:v>
                </c:pt>
                <c:pt idx="4555">
                  <c:v>-8.2038999999999998E-9</c:v>
                </c:pt>
                <c:pt idx="4556">
                  <c:v>-8.1977000000000003E-9</c:v>
                </c:pt>
                <c:pt idx="4557">
                  <c:v>-8.1914000000000005E-9</c:v>
                </c:pt>
                <c:pt idx="4558">
                  <c:v>-8.1851999999999994E-9</c:v>
                </c:pt>
                <c:pt idx="4559">
                  <c:v>-8.1788999999999995E-9</c:v>
                </c:pt>
                <c:pt idx="4560">
                  <c:v>-8.1727000000000001E-9</c:v>
                </c:pt>
                <c:pt idx="4561">
                  <c:v>-8.1664000000000003E-9</c:v>
                </c:pt>
                <c:pt idx="4562">
                  <c:v>-8.1601999999999992E-9</c:v>
                </c:pt>
                <c:pt idx="4563">
                  <c:v>-8.1538999999999993E-9</c:v>
                </c:pt>
                <c:pt idx="4564">
                  <c:v>-8.1476999999999999E-9</c:v>
                </c:pt>
                <c:pt idx="4565">
                  <c:v>-8.1414E-9</c:v>
                </c:pt>
                <c:pt idx="4566">
                  <c:v>-8.1352000000000006E-9</c:v>
                </c:pt>
                <c:pt idx="4567">
                  <c:v>-8.1289000000000007E-9</c:v>
                </c:pt>
                <c:pt idx="4568">
                  <c:v>-8.1226999999999997E-9</c:v>
                </c:pt>
                <c:pt idx="4569">
                  <c:v>-8.1163999999999998E-9</c:v>
                </c:pt>
                <c:pt idx="4570">
                  <c:v>-8.1102000000000004E-9</c:v>
                </c:pt>
                <c:pt idx="4571">
                  <c:v>-8.1039000000000005E-9</c:v>
                </c:pt>
                <c:pt idx="4572">
                  <c:v>-8.0976999999999994E-9</c:v>
                </c:pt>
                <c:pt idx="4573">
                  <c:v>-8.0913999999999996E-9</c:v>
                </c:pt>
                <c:pt idx="4574">
                  <c:v>-8.0852000000000002E-9</c:v>
                </c:pt>
                <c:pt idx="4575">
                  <c:v>-8.0789000000000003E-9</c:v>
                </c:pt>
                <c:pt idx="4576">
                  <c:v>-8.0726999999999992E-9</c:v>
                </c:pt>
                <c:pt idx="4577">
                  <c:v>-8.0663999999999994E-9</c:v>
                </c:pt>
                <c:pt idx="4578">
                  <c:v>-8.0601999999999999E-9</c:v>
                </c:pt>
                <c:pt idx="4579">
                  <c:v>-8.0539000000000001E-9</c:v>
                </c:pt>
                <c:pt idx="4580">
                  <c:v>-8.0477000000000007E-9</c:v>
                </c:pt>
                <c:pt idx="4581">
                  <c:v>-8.0414000000000008E-9</c:v>
                </c:pt>
                <c:pt idx="4582">
                  <c:v>-8.0351999999999997E-9</c:v>
                </c:pt>
                <c:pt idx="4583">
                  <c:v>-8.0288999999999999E-9</c:v>
                </c:pt>
                <c:pt idx="4584">
                  <c:v>-8.0227000000000004E-9</c:v>
                </c:pt>
                <c:pt idx="4585">
                  <c:v>-8.0164000000000006E-9</c:v>
                </c:pt>
                <c:pt idx="4586">
                  <c:v>-8.0101999999999995E-9</c:v>
                </c:pt>
                <c:pt idx="4587">
                  <c:v>-8.0038999999999996E-9</c:v>
                </c:pt>
                <c:pt idx="4588">
                  <c:v>-7.9977000000000002E-9</c:v>
                </c:pt>
                <c:pt idx="4589">
                  <c:v>-7.9914000000000003E-9</c:v>
                </c:pt>
                <c:pt idx="4590">
                  <c:v>-7.9851999999999993E-9</c:v>
                </c:pt>
                <c:pt idx="4591">
                  <c:v>-7.9788999999999994E-9</c:v>
                </c:pt>
                <c:pt idx="4592">
                  <c:v>-7.9727E-9</c:v>
                </c:pt>
                <c:pt idx="4593">
                  <c:v>-7.9664000000000001E-9</c:v>
                </c:pt>
                <c:pt idx="4594">
                  <c:v>-7.9602000000000007E-9</c:v>
                </c:pt>
                <c:pt idx="4595">
                  <c:v>-7.9538999999999992E-9</c:v>
                </c:pt>
                <c:pt idx="4596">
                  <c:v>-7.9476999999999998E-9</c:v>
                </c:pt>
                <c:pt idx="4597">
                  <c:v>-7.9413999999999999E-9</c:v>
                </c:pt>
                <c:pt idx="4598">
                  <c:v>-7.9352000000000005E-9</c:v>
                </c:pt>
                <c:pt idx="4599">
                  <c:v>-7.9289000000000006E-9</c:v>
                </c:pt>
                <c:pt idx="4600">
                  <c:v>-7.9226999999999995E-9</c:v>
                </c:pt>
                <c:pt idx="4601">
                  <c:v>-7.9163999999999997E-9</c:v>
                </c:pt>
                <c:pt idx="4602">
                  <c:v>-7.9102000000000003E-9</c:v>
                </c:pt>
                <c:pt idx="4603">
                  <c:v>-7.9039000000000004E-9</c:v>
                </c:pt>
                <c:pt idx="4604">
                  <c:v>-7.8976999999999993E-9</c:v>
                </c:pt>
                <c:pt idx="4605">
                  <c:v>-7.8913999999999994E-9</c:v>
                </c:pt>
                <c:pt idx="4606">
                  <c:v>-7.8852E-9</c:v>
                </c:pt>
                <c:pt idx="4607">
                  <c:v>-7.8789000000000002E-9</c:v>
                </c:pt>
                <c:pt idx="4608">
                  <c:v>-7.8727000000000007E-9</c:v>
                </c:pt>
                <c:pt idx="4609">
                  <c:v>-7.8663999999999992E-9</c:v>
                </c:pt>
                <c:pt idx="4610">
                  <c:v>-7.8601999999999998E-9</c:v>
                </c:pt>
                <c:pt idx="4611">
                  <c:v>-7.8538999999999999E-9</c:v>
                </c:pt>
                <c:pt idx="4612">
                  <c:v>-7.8477000000000005E-9</c:v>
                </c:pt>
                <c:pt idx="4613">
                  <c:v>-7.8414000000000007E-9</c:v>
                </c:pt>
                <c:pt idx="4614">
                  <c:v>-7.8351999999999996E-9</c:v>
                </c:pt>
                <c:pt idx="4615">
                  <c:v>-7.8288999999999997E-9</c:v>
                </c:pt>
                <c:pt idx="4616">
                  <c:v>-7.8227000000000003E-9</c:v>
                </c:pt>
                <c:pt idx="4617">
                  <c:v>-7.8164000000000004E-9</c:v>
                </c:pt>
                <c:pt idx="4618">
                  <c:v>-7.8101999999999994E-9</c:v>
                </c:pt>
                <c:pt idx="4619">
                  <c:v>-7.8038999999999995E-9</c:v>
                </c:pt>
                <c:pt idx="4620">
                  <c:v>-7.7977000000000001E-9</c:v>
                </c:pt>
                <c:pt idx="4621">
                  <c:v>-7.7914000000000002E-9</c:v>
                </c:pt>
                <c:pt idx="4622">
                  <c:v>-7.7852000000000008E-9</c:v>
                </c:pt>
                <c:pt idx="4623">
                  <c:v>-7.7788999999999993E-9</c:v>
                </c:pt>
                <c:pt idx="4624">
                  <c:v>-7.7726999999999998E-9</c:v>
                </c:pt>
                <c:pt idx="4625">
                  <c:v>-7.7664E-9</c:v>
                </c:pt>
                <c:pt idx="4626">
                  <c:v>-7.7602000000000006E-9</c:v>
                </c:pt>
                <c:pt idx="4627">
                  <c:v>-7.7539000000000007E-9</c:v>
                </c:pt>
                <c:pt idx="4628">
                  <c:v>-7.7476999999999996E-9</c:v>
                </c:pt>
                <c:pt idx="4629">
                  <c:v>-7.7413999999999998E-9</c:v>
                </c:pt>
                <c:pt idx="4630">
                  <c:v>-7.7352000000000003E-9</c:v>
                </c:pt>
                <c:pt idx="4631">
                  <c:v>-7.7289000000000005E-9</c:v>
                </c:pt>
                <c:pt idx="4632">
                  <c:v>-7.7226999999999994E-9</c:v>
                </c:pt>
                <c:pt idx="4633">
                  <c:v>-7.7163999999999995E-9</c:v>
                </c:pt>
                <c:pt idx="4634">
                  <c:v>-7.7102000000000001E-9</c:v>
                </c:pt>
                <c:pt idx="4635">
                  <c:v>-7.7039000000000002E-9</c:v>
                </c:pt>
                <c:pt idx="4636">
                  <c:v>-7.6976999999999992E-9</c:v>
                </c:pt>
                <c:pt idx="4637">
                  <c:v>-7.6913999999999993E-9</c:v>
                </c:pt>
                <c:pt idx="4638">
                  <c:v>-7.6851999999999999E-9</c:v>
                </c:pt>
                <c:pt idx="4639">
                  <c:v>-7.6789E-9</c:v>
                </c:pt>
                <c:pt idx="4640">
                  <c:v>-7.6727000000000006E-9</c:v>
                </c:pt>
                <c:pt idx="4641">
                  <c:v>-7.6664000000000007E-9</c:v>
                </c:pt>
                <c:pt idx="4642">
                  <c:v>-7.6601999999999997E-9</c:v>
                </c:pt>
                <c:pt idx="4643">
                  <c:v>-7.6538999999999998E-9</c:v>
                </c:pt>
                <c:pt idx="4644">
                  <c:v>-7.6477000000000004E-9</c:v>
                </c:pt>
                <c:pt idx="4645">
                  <c:v>-7.6414000000000005E-9</c:v>
                </c:pt>
                <c:pt idx="4646">
                  <c:v>-7.6351999999999994E-9</c:v>
                </c:pt>
                <c:pt idx="4647">
                  <c:v>-7.6288999999999996E-9</c:v>
                </c:pt>
                <c:pt idx="4648">
                  <c:v>-7.6227000000000002E-9</c:v>
                </c:pt>
                <c:pt idx="4649">
                  <c:v>-7.6164000000000003E-9</c:v>
                </c:pt>
                <c:pt idx="4650">
                  <c:v>-7.6101999999999992E-9</c:v>
                </c:pt>
                <c:pt idx="4651">
                  <c:v>-7.6038999999999994E-9</c:v>
                </c:pt>
                <c:pt idx="4652">
                  <c:v>-7.5976999999999999E-9</c:v>
                </c:pt>
                <c:pt idx="4653">
                  <c:v>-7.5914000000000001E-9</c:v>
                </c:pt>
                <c:pt idx="4654">
                  <c:v>-7.5852000000000006E-9</c:v>
                </c:pt>
                <c:pt idx="4655">
                  <c:v>-7.5789000000000008E-9</c:v>
                </c:pt>
                <c:pt idx="4656">
                  <c:v>-7.5726999999999997E-9</c:v>
                </c:pt>
                <c:pt idx="4657">
                  <c:v>-7.5663999999999998E-9</c:v>
                </c:pt>
                <c:pt idx="4658">
                  <c:v>-7.5602000000000004E-9</c:v>
                </c:pt>
                <c:pt idx="4659">
                  <c:v>-7.5539000000000006E-9</c:v>
                </c:pt>
                <c:pt idx="4660">
                  <c:v>-7.5476999999999995E-9</c:v>
                </c:pt>
                <c:pt idx="4661">
                  <c:v>-7.5413999999999996E-9</c:v>
                </c:pt>
                <c:pt idx="4662">
                  <c:v>-7.5352000000000002E-9</c:v>
                </c:pt>
                <c:pt idx="4663">
                  <c:v>-7.5289000000000003E-9</c:v>
                </c:pt>
                <c:pt idx="4664">
                  <c:v>-7.5226999999999993E-9</c:v>
                </c:pt>
                <c:pt idx="4665">
                  <c:v>-7.5163999999999994E-9</c:v>
                </c:pt>
                <c:pt idx="4666">
                  <c:v>-7.5102E-9</c:v>
                </c:pt>
                <c:pt idx="4667">
                  <c:v>-7.5039000000000001E-9</c:v>
                </c:pt>
                <c:pt idx="4668">
                  <c:v>-7.4977000000000007E-9</c:v>
                </c:pt>
                <c:pt idx="4669">
                  <c:v>-7.4913999999999992E-9</c:v>
                </c:pt>
                <c:pt idx="4670">
                  <c:v>-7.4851999999999998E-9</c:v>
                </c:pt>
                <c:pt idx="4671">
                  <c:v>-7.4788999999999999E-9</c:v>
                </c:pt>
                <c:pt idx="4672">
                  <c:v>-7.4727000000000005E-9</c:v>
                </c:pt>
                <c:pt idx="4673">
                  <c:v>-7.4664000000000006E-9</c:v>
                </c:pt>
                <c:pt idx="4674">
                  <c:v>-7.4601999999999995E-9</c:v>
                </c:pt>
                <c:pt idx="4675">
                  <c:v>-7.4538999999999997E-9</c:v>
                </c:pt>
                <c:pt idx="4676">
                  <c:v>-7.4477000000000002E-9</c:v>
                </c:pt>
                <c:pt idx="4677">
                  <c:v>-7.4414000000000004E-9</c:v>
                </c:pt>
                <c:pt idx="4678">
                  <c:v>-7.4352000000000001E-9</c:v>
                </c:pt>
                <c:pt idx="4679">
                  <c:v>-7.4289000000000003E-9</c:v>
                </c:pt>
                <c:pt idx="4680">
                  <c:v>-7.4227E-9</c:v>
                </c:pt>
                <c:pt idx="4681">
                  <c:v>-7.4164000000000002E-9</c:v>
                </c:pt>
                <c:pt idx="4682">
                  <c:v>-7.4101999999999999E-9</c:v>
                </c:pt>
                <c:pt idx="4683">
                  <c:v>-7.4039E-9</c:v>
                </c:pt>
                <c:pt idx="4684">
                  <c:v>-7.3976999999999998E-9</c:v>
                </c:pt>
                <c:pt idx="4685">
                  <c:v>-7.3913999999999999E-9</c:v>
                </c:pt>
                <c:pt idx="4686">
                  <c:v>-7.3851999999999997E-9</c:v>
                </c:pt>
                <c:pt idx="4687">
                  <c:v>-7.3788999999999998E-9</c:v>
                </c:pt>
                <c:pt idx="4688">
                  <c:v>-7.3727000000000004E-9</c:v>
                </c:pt>
                <c:pt idx="4689">
                  <c:v>-7.3663999999999997E-9</c:v>
                </c:pt>
                <c:pt idx="4690">
                  <c:v>-7.3602000000000003E-9</c:v>
                </c:pt>
                <c:pt idx="4691">
                  <c:v>-7.3538999999999996E-9</c:v>
                </c:pt>
                <c:pt idx="4692">
                  <c:v>-7.3477000000000002E-9</c:v>
                </c:pt>
                <c:pt idx="4693">
                  <c:v>-7.3414000000000003E-9</c:v>
                </c:pt>
                <c:pt idx="4694">
                  <c:v>-7.3352000000000001E-9</c:v>
                </c:pt>
                <c:pt idx="4695">
                  <c:v>-7.3289000000000002E-9</c:v>
                </c:pt>
                <c:pt idx="4696">
                  <c:v>-7.3227E-9</c:v>
                </c:pt>
                <c:pt idx="4697">
                  <c:v>-7.3164000000000001E-9</c:v>
                </c:pt>
                <c:pt idx="4698">
                  <c:v>-7.3101999999999998E-9</c:v>
                </c:pt>
                <c:pt idx="4699">
                  <c:v>-7.3039E-9</c:v>
                </c:pt>
                <c:pt idx="4700">
                  <c:v>-7.2976999999999997E-9</c:v>
                </c:pt>
                <c:pt idx="4701">
                  <c:v>-7.2913999999999999E-9</c:v>
                </c:pt>
                <c:pt idx="4702">
                  <c:v>-7.2851999999999996E-9</c:v>
                </c:pt>
                <c:pt idx="4703">
                  <c:v>-7.2788999999999998E-9</c:v>
                </c:pt>
                <c:pt idx="4704">
                  <c:v>-7.2727000000000003E-9</c:v>
                </c:pt>
                <c:pt idx="4705">
                  <c:v>-7.2663999999999996E-9</c:v>
                </c:pt>
                <c:pt idx="4706">
                  <c:v>-7.2602000000000002E-9</c:v>
                </c:pt>
                <c:pt idx="4707">
                  <c:v>-7.2539000000000004E-9</c:v>
                </c:pt>
                <c:pt idx="4708">
                  <c:v>-7.2477000000000001E-9</c:v>
                </c:pt>
                <c:pt idx="4709">
                  <c:v>-7.2414000000000002E-9</c:v>
                </c:pt>
                <c:pt idx="4710">
                  <c:v>-7.2352E-9</c:v>
                </c:pt>
                <c:pt idx="4711">
                  <c:v>-7.2289000000000001E-9</c:v>
                </c:pt>
                <c:pt idx="4712">
                  <c:v>-7.2226999999999999E-9</c:v>
                </c:pt>
                <c:pt idx="4713">
                  <c:v>-7.2164E-9</c:v>
                </c:pt>
                <c:pt idx="4714">
                  <c:v>-7.2101999999999998E-9</c:v>
                </c:pt>
                <c:pt idx="4715">
                  <c:v>-7.2038999999999999E-9</c:v>
                </c:pt>
                <c:pt idx="4716">
                  <c:v>-7.1976999999999997E-9</c:v>
                </c:pt>
                <c:pt idx="4717">
                  <c:v>-7.1913999999999998E-9</c:v>
                </c:pt>
                <c:pt idx="4718">
                  <c:v>-7.1852000000000004E-9</c:v>
                </c:pt>
                <c:pt idx="4719">
                  <c:v>-7.1788999999999997E-9</c:v>
                </c:pt>
                <c:pt idx="4720">
                  <c:v>-7.1727000000000003E-9</c:v>
                </c:pt>
                <c:pt idx="4721">
                  <c:v>-7.1664000000000004E-9</c:v>
                </c:pt>
                <c:pt idx="4722">
                  <c:v>-7.1602000000000002E-9</c:v>
                </c:pt>
                <c:pt idx="4723">
                  <c:v>-7.1539000000000003E-9</c:v>
                </c:pt>
                <c:pt idx="4724">
                  <c:v>-7.1477E-9</c:v>
                </c:pt>
                <c:pt idx="4725">
                  <c:v>-7.1414000000000002E-9</c:v>
                </c:pt>
                <c:pt idx="4726">
                  <c:v>-7.1351999999999999E-9</c:v>
                </c:pt>
                <c:pt idx="4727">
                  <c:v>-7.1289000000000001E-9</c:v>
                </c:pt>
                <c:pt idx="4728">
                  <c:v>-7.1226999999999998E-9</c:v>
                </c:pt>
                <c:pt idx="4729">
                  <c:v>-7.1164E-9</c:v>
                </c:pt>
                <c:pt idx="4730">
                  <c:v>-7.1101999999999997E-9</c:v>
                </c:pt>
                <c:pt idx="4731">
                  <c:v>-7.1038999999999998E-9</c:v>
                </c:pt>
                <c:pt idx="4732">
                  <c:v>-7.0976999999999996E-9</c:v>
                </c:pt>
                <c:pt idx="4733">
                  <c:v>-7.0913999999999997E-9</c:v>
                </c:pt>
                <c:pt idx="4734">
                  <c:v>-7.0852000000000003E-9</c:v>
                </c:pt>
                <c:pt idx="4735">
                  <c:v>-7.0788999999999996E-9</c:v>
                </c:pt>
                <c:pt idx="4736">
                  <c:v>-7.0727000000000002E-9</c:v>
                </c:pt>
                <c:pt idx="4737">
                  <c:v>-7.0664000000000003E-9</c:v>
                </c:pt>
                <c:pt idx="4738">
                  <c:v>-7.0602000000000001E-9</c:v>
                </c:pt>
                <c:pt idx="4739">
                  <c:v>-7.0539000000000002E-9</c:v>
                </c:pt>
                <c:pt idx="4740">
                  <c:v>-7.0477E-9</c:v>
                </c:pt>
                <c:pt idx="4741">
                  <c:v>-7.0414000000000001E-9</c:v>
                </c:pt>
                <c:pt idx="4742">
                  <c:v>-7.0351999999999999E-9</c:v>
                </c:pt>
                <c:pt idx="4743">
                  <c:v>-7.0289E-9</c:v>
                </c:pt>
                <c:pt idx="4744">
                  <c:v>-7.0226999999999997E-9</c:v>
                </c:pt>
                <c:pt idx="4745">
                  <c:v>-7.0163999999999999E-9</c:v>
                </c:pt>
                <c:pt idx="4746">
                  <c:v>-7.0101999999999996E-9</c:v>
                </c:pt>
                <c:pt idx="4747">
                  <c:v>-7.0038999999999998E-9</c:v>
                </c:pt>
                <c:pt idx="4748">
                  <c:v>-6.9977000000000004E-9</c:v>
                </c:pt>
                <c:pt idx="4749">
                  <c:v>-6.9913999999999997E-9</c:v>
                </c:pt>
                <c:pt idx="4750">
                  <c:v>-6.9852000000000002E-9</c:v>
                </c:pt>
                <c:pt idx="4751">
                  <c:v>-6.9789000000000004E-9</c:v>
                </c:pt>
                <c:pt idx="4752">
                  <c:v>-6.9727000000000001E-9</c:v>
                </c:pt>
                <c:pt idx="4753">
                  <c:v>-6.9664000000000003E-9</c:v>
                </c:pt>
                <c:pt idx="4754">
                  <c:v>-6.9602E-9</c:v>
                </c:pt>
                <c:pt idx="4755">
                  <c:v>-6.9539000000000002E-9</c:v>
                </c:pt>
                <c:pt idx="4756">
                  <c:v>-6.9476999999999999E-9</c:v>
                </c:pt>
                <c:pt idx="4757">
                  <c:v>-6.9414E-9</c:v>
                </c:pt>
                <c:pt idx="4758">
                  <c:v>-6.9351999999999998E-9</c:v>
                </c:pt>
                <c:pt idx="4759">
                  <c:v>-6.9288999999999999E-9</c:v>
                </c:pt>
                <c:pt idx="4760">
                  <c:v>-6.9226999999999997E-9</c:v>
                </c:pt>
                <c:pt idx="4761">
                  <c:v>-6.9163999999999998E-9</c:v>
                </c:pt>
                <c:pt idx="4762">
                  <c:v>-6.9102000000000004E-9</c:v>
                </c:pt>
                <c:pt idx="4763">
                  <c:v>-6.9038999999999997E-9</c:v>
                </c:pt>
                <c:pt idx="4764">
                  <c:v>-6.8977000000000003E-9</c:v>
                </c:pt>
                <c:pt idx="4765">
                  <c:v>-6.8913999999999996E-9</c:v>
                </c:pt>
                <c:pt idx="4766">
                  <c:v>-6.8852000000000002E-9</c:v>
                </c:pt>
                <c:pt idx="4767">
                  <c:v>-6.8789000000000003E-9</c:v>
                </c:pt>
                <c:pt idx="4768">
                  <c:v>-6.8727000000000001E-9</c:v>
                </c:pt>
                <c:pt idx="4769">
                  <c:v>-6.8664000000000002E-9</c:v>
                </c:pt>
                <c:pt idx="4770">
                  <c:v>-6.8601999999999999E-9</c:v>
                </c:pt>
                <c:pt idx="4771">
                  <c:v>-6.8539000000000001E-9</c:v>
                </c:pt>
                <c:pt idx="4772">
                  <c:v>-6.8476999999999998E-9</c:v>
                </c:pt>
                <c:pt idx="4773">
                  <c:v>-6.8414E-9</c:v>
                </c:pt>
                <c:pt idx="4774">
                  <c:v>-6.8351999999999997E-9</c:v>
                </c:pt>
                <c:pt idx="4775">
                  <c:v>-6.8288999999999999E-9</c:v>
                </c:pt>
                <c:pt idx="4776">
                  <c:v>-6.8226999999999996E-9</c:v>
                </c:pt>
                <c:pt idx="4777">
                  <c:v>-6.8163999999999997E-9</c:v>
                </c:pt>
                <c:pt idx="4778">
                  <c:v>-6.8102000000000003E-9</c:v>
                </c:pt>
                <c:pt idx="4779">
                  <c:v>-6.8038999999999996E-9</c:v>
                </c:pt>
                <c:pt idx="4780">
                  <c:v>-6.7977000000000002E-9</c:v>
                </c:pt>
                <c:pt idx="4781">
                  <c:v>-6.7914000000000003E-9</c:v>
                </c:pt>
                <c:pt idx="4782">
                  <c:v>-6.7852000000000001E-9</c:v>
                </c:pt>
                <c:pt idx="4783">
                  <c:v>-6.7789000000000002E-9</c:v>
                </c:pt>
                <c:pt idx="4784">
                  <c:v>-6.7727E-9</c:v>
                </c:pt>
                <c:pt idx="4785">
                  <c:v>-6.7664000000000001E-9</c:v>
                </c:pt>
                <c:pt idx="4786">
                  <c:v>-6.7601999999999999E-9</c:v>
                </c:pt>
                <c:pt idx="4787">
                  <c:v>-6.7539E-9</c:v>
                </c:pt>
                <c:pt idx="4788">
                  <c:v>-6.7476999999999998E-9</c:v>
                </c:pt>
                <c:pt idx="4789">
                  <c:v>-6.7413999999999999E-9</c:v>
                </c:pt>
                <c:pt idx="4790">
                  <c:v>-6.7351999999999997E-9</c:v>
                </c:pt>
                <c:pt idx="4791">
                  <c:v>-6.7288999999999998E-9</c:v>
                </c:pt>
                <c:pt idx="4792">
                  <c:v>-6.7227000000000004E-9</c:v>
                </c:pt>
                <c:pt idx="4793">
                  <c:v>-6.7163999999999997E-9</c:v>
                </c:pt>
                <c:pt idx="4794">
                  <c:v>-6.7102000000000003E-9</c:v>
                </c:pt>
                <c:pt idx="4795">
                  <c:v>-6.7039000000000004E-9</c:v>
                </c:pt>
                <c:pt idx="4796">
                  <c:v>-6.6977000000000001E-9</c:v>
                </c:pt>
                <c:pt idx="4797">
                  <c:v>-6.6914000000000003E-9</c:v>
                </c:pt>
                <c:pt idx="4798">
                  <c:v>-6.6852E-9</c:v>
                </c:pt>
                <c:pt idx="4799">
                  <c:v>-6.6789000000000002E-9</c:v>
                </c:pt>
                <c:pt idx="4800">
                  <c:v>-6.6726999999999999E-9</c:v>
                </c:pt>
                <c:pt idx="4801">
                  <c:v>-6.6664000000000001E-9</c:v>
                </c:pt>
                <c:pt idx="4802">
                  <c:v>-6.6601999999999998E-9</c:v>
                </c:pt>
                <c:pt idx="4803">
                  <c:v>-6.6538999999999999E-9</c:v>
                </c:pt>
                <c:pt idx="4804">
                  <c:v>-6.6476999999999997E-9</c:v>
                </c:pt>
                <c:pt idx="4805">
                  <c:v>-6.6413999999999998E-9</c:v>
                </c:pt>
                <c:pt idx="4806">
                  <c:v>-6.6352000000000004E-9</c:v>
                </c:pt>
                <c:pt idx="4807">
                  <c:v>-6.6288999999999997E-9</c:v>
                </c:pt>
                <c:pt idx="4808">
                  <c:v>-6.6227000000000003E-9</c:v>
                </c:pt>
                <c:pt idx="4809">
                  <c:v>-6.6163999999999996E-9</c:v>
                </c:pt>
                <c:pt idx="4810">
                  <c:v>-6.6102000000000002E-9</c:v>
                </c:pt>
                <c:pt idx="4811">
                  <c:v>-6.6039000000000003E-9</c:v>
                </c:pt>
                <c:pt idx="4812">
                  <c:v>-6.5977000000000001E-9</c:v>
                </c:pt>
                <c:pt idx="4813">
                  <c:v>-6.5914000000000002E-9</c:v>
                </c:pt>
                <c:pt idx="4814">
                  <c:v>-6.5852E-9</c:v>
                </c:pt>
                <c:pt idx="4815">
                  <c:v>-6.5789000000000001E-9</c:v>
                </c:pt>
                <c:pt idx="4816">
                  <c:v>-6.5726999999999999E-9</c:v>
                </c:pt>
                <c:pt idx="4817">
                  <c:v>-6.5664E-9</c:v>
                </c:pt>
                <c:pt idx="4818">
                  <c:v>-6.5601999999999997E-9</c:v>
                </c:pt>
                <c:pt idx="4819">
                  <c:v>-6.5538999999999999E-9</c:v>
                </c:pt>
                <c:pt idx="4820">
                  <c:v>-6.5476999999999996E-9</c:v>
                </c:pt>
                <c:pt idx="4821">
                  <c:v>-6.5413999999999998E-9</c:v>
                </c:pt>
                <c:pt idx="4822">
                  <c:v>-6.5352000000000003E-9</c:v>
                </c:pt>
                <c:pt idx="4823">
                  <c:v>-6.5288999999999997E-9</c:v>
                </c:pt>
                <c:pt idx="4824">
                  <c:v>-6.5227000000000002E-9</c:v>
                </c:pt>
                <c:pt idx="4825">
                  <c:v>-6.5164000000000004E-9</c:v>
                </c:pt>
                <c:pt idx="4826">
                  <c:v>-6.5102000000000001E-9</c:v>
                </c:pt>
                <c:pt idx="4827">
                  <c:v>-6.5039000000000003E-9</c:v>
                </c:pt>
                <c:pt idx="4828">
                  <c:v>-6.4977E-9</c:v>
                </c:pt>
                <c:pt idx="4829">
                  <c:v>-6.4914000000000001E-9</c:v>
                </c:pt>
                <c:pt idx="4830">
                  <c:v>-6.4851999999999999E-9</c:v>
                </c:pt>
                <c:pt idx="4831">
                  <c:v>-6.4789E-9</c:v>
                </c:pt>
                <c:pt idx="4832">
                  <c:v>-6.4726999999999998E-9</c:v>
                </c:pt>
                <c:pt idx="4833">
                  <c:v>-6.4663999999999999E-9</c:v>
                </c:pt>
                <c:pt idx="4834">
                  <c:v>-6.4601999999999997E-9</c:v>
                </c:pt>
                <c:pt idx="4835">
                  <c:v>-6.4538999999999998E-9</c:v>
                </c:pt>
                <c:pt idx="4836">
                  <c:v>-6.4477000000000004E-9</c:v>
                </c:pt>
                <c:pt idx="4837">
                  <c:v>-6.4413999999999997E-9</c:v>
                </c:pt>
                <c:pt idx="4838">
                  <c:v>-6.4352000000000003E-9</c:v>
                </c:pt>
                <c:pt idx="4839">
                  <c:v>-6.4289000000000004E-9</c:v>
                </c:pt>
                <c:pt idx="4840">
                  <c:v>-6.4227000000000002E-9</c:v>
                </c:pt>
                <c:pt idx="4841">
                  <c:v>-6.4164000000000003E-9</c:v>
                </c:pt>
                <c:pt idx="4842">
                  <c:v>-6.4102000000000001E-9</c:v>
                </c:pt>
                <c:pt idx="4843">
                  <c:v>-6.4039000000000002E-9</c:v>
                </c:pt>
                <c:pt idx="4844">
                  <c:v>-6.3976999999999999E-9</c:v>
                </c:pt>
                <c:pt idx="4845">
                  <c:v>-6.3914000000000001E-9</c:v>
                </c:pt>
                <c:pt idx="4846">
                  <c:v>-6.3851999999999998E-9</c:v>
                </c:pt>
                <c:pt idx="4847">
                  <c:v>-6.3789E-9</c:v>
                </c:pt>
                <c:pt idx="4848">
                  <c:v>-6.3726999999999997E-9</c:v>
                </c:pt>
                <c:pt idx="4849">
                  <c:v>-6.3663999999999999E-9</c:v>
                </c:pt>
                <c:pt idx="4850">
                  <c:v>-6.3601999999999996E-9</c:v>
                </c:pt>
                <c:pt idx="4851">
                  <c:v>-6.3538999999999997E-9</c:v>
                </c:pt>
                <c:pt idx="4852">
                  <c:v>-6.3477000000000003E-9</c:v>
                </c:pt>
                <c:pt idx="4853">
                  <c:v>-6.3413999999999996E-9</c:v>
                </c:pt>
                <c:pt idx="4854">
                  <c:v>-6.3352000000000002E-9</c:v>
                </c:pt>
                <c:pt idx="4855">
                  <c:v>-6.3289000000000003E-9</c:v>
                </c:pt>
                <c:pt idx="4856">
                  <c:v>-6.3227000000000001E-9</c:v>
                </c:pt>
                <c:pt idx="4857">
                  <c:v>-6.3164000000000002E-9</c:v>
                </c:pt>
                <c:pt idx="4858">
                  <c:v>-6.3102E-9</c:v>
                </c:pt>
                <c:pt idx="4859">
                  <c:v>-6.3039000000000001E-9</c:v>
                </c:pt>
                <c:pt idx="4860">
                  <c:v>-6.2976999999999999E-9</c:v>
                </c:pt>
                <c:pt idx="4861">
                  <c:v>-6.2914E-9</c:v>
                </c:pt>
                <c:pt idx="4862">
                  <c:v>-6.2851999999999998E-9</c:v>
                </c:pt>
                <c:pt idx="4863">
                  <c:v>-6.2788999999999999E-9</c:v>
                </c:pt>
                <c:pt idx="4864">
                  <c:v>-6.2726999999999996E-9</c:v>
                </c:pt>
                <c:pt idx="4865">
                  <c:v>-6.2663999999999998E-9</c:v>
                </c:pt>
                <c:pt idx="4866">
                  <c:v>-6.2602000000000004E-9</c:v>
                </c:pt>
                <c:pt idx="4867">
                  <c:v>-6.2538999999999997E-9</c:v>
                </c:pt>
                <c:pt idx="4868">
                  <c:v>-6.2477000000000003E-9</c:v>
                </c:pt>
                <c:pt idx="4869">
                  <c:v>-6.2414000000000004E-9</c:v>
                </c:pt>
                <c:pt idx="4870">
                  <c:v>-6.2352000000000001E-9</c:v>
                </c:pt>
                <c:pt idx="4871">
                  <c:v>-6.2289000000000003E-9</c:v>
                </c:pt>
                <c:pt idx="4872">
                  <c:v>-6.2227E-9</c:v>
                </c:pt>
                <c:pt idx="4873">
                  <c:v>-6.2164000000000002E-9</c:v>
                </c:pt>
                <c:pt idx="4874">
                  <c:v>-6.2101999999999999E-9</c:v>
                </c:pt>
                <c:pt idx="4875">
                  <c:v>-6.2039000000000001E-9</c:v>
                </c:pt>
                <c:pt idx="4876">
                  <c:v>-6.1976999999999998E-9</c:v>
                </c:pt>
                <c:pt idx="4877">
                  <c:v>-6.1913999999999999E-9</c:v>
                </c:pt>
                <c:pt idx="4878">
                  <c:v>-6.1851999999999997E-9</c:v>
                </c:pt>
                <c:pt idx="4879">
                  <c:v>-6.1788999999999998E-9</c:v>
                </c:pt>
                <c:pt idx="4880">
                  <c:v>-6.1727000000000004E-9</c:v>
                </c:pt>
                <c:pt idx="4881">
                  <c:v>-6.1663999999999997E-9</c:v>
                </c:pt>
                <c:pt idx="4882">
                  <c:v>-6.1602000000000003E-9</c:v>
                </c:pt>
                <c:pt idx="4883">
                  <c:v>-6.1538999999999996E-9</c:v>
                </c:pt>
                <c:pt idx="4884">
                  <c:v>-6.1477000000000002E-9</c:v>
                </c:pt>
                <c:pt idx="4885">
                  <c:v>-6.1414000000000003E-9</c:v>
                </c:pt>
                <c:pt idx="4886">
                  <c:v>-6.1352000000000001E-9</c:v>
                </c:pt>
                <c:pt idx="4887">
                  <c:v>-6.1289000000000002E-9</c:v>
                </c:pt>
                <c:pt idx="4888">
                  <c:v>-6.1227E-9</c:v>
                </c:pt>
                <c:pt idx="4889">
                  <c:v>-6.1164000000000001E-9</c:v>
                </c:pt>
                <c:pt idx="4890">
                  <c:v>-6.1101999999999998E-9</c:v>
                </c:pt>
                <c:pt idx="4891">
                  <c:v>-6.1039E-9</c:v>
                </c:pt>
                <c:pt idx="4892">
                  <c:v>-6.0976999999999997E-9</c:v>
                </c:pt>
                <c:pt idx="4893">
                  <c:v>-6.0913999999999999E-9</c:v>
                </c:pt>
                <c:pt idx="4894">
                  <c:v>-6.0851999999999996E-9</c:v>
                </c:pt>
                <c:pt idx="4895">
                  <c:v>-6.0788999999999998E-9</c:v>
                </c:pt>
                <c:pt idx="4896">
                  <c:v>-6.0727000000000003E-9</c:v>
                </c:pt>
                <c:pt idx="4897">
                  <c:v>-6.0663999999999996E-9</c:v>
                </c:pt>
                <c:pt idx="4898">
                  <c:v>-6.0602000000000002E-9</c:v>
                </c:pt>
                <c:pt idx="4899">
                  <c:v>-6.0539000000000004E-9</c:v>
                </c:pt>
                <c:pt idx="4900">
                  <c:v>-6.0477000000000001E-9</c:v>
                </c:pt>
                <c:pt idx="4901">
                  <c:v>-6.0414000000000003E-9</c:v>
                </c:pt>
                <c:pt idx="4902">
                  <c:v>-6.0352E-9</c:v>
                </c:pt>
                <c:pt idx="4903">
                  <c:v>-6.0289000000000001E-9</c:v>
                </c:pt>
                <c:pt idx="4904">
                  <c:v>-6.0226999999999999E-9</c:v>
                </c:pt>
                <c:pt idx="4905">
                  <c:v>-6.0164E-9</c:v>
                </c:pt>
                <c:pt idx="4906">
                  <c:v>-6.0101999999999998E-9</c:v>
                </c:pt>
                <c:pt idx="4907">
                  <c:v>-6.0038999999999999E-9</c:v>
                </c:pt>
                <c:pt idx="4908">
                  <c:v>-5.9976999999999997E-9</c:v>
                </c:pt>
                <c:pt idx="4909">
                  <c:v>-5.9913999999999998E-9</c:v>
                </c:pt>
                <c:pt idx="4910">
                  <c:v>-5.9852000000000004E-9</c:v>
                </c:pt>
                <c:pt idx="4911">
                  <c:v>-5.9788999999999997E-9</c:v>
                </c:pt>
                <c:pt idx="4912">
                  <c:v>-5.9727000000000003E-9</c:v>
                </c:pt>
                <c:pt idx="4913">
                  <c:v>-5.9664000000000004E-9</c:v>
                </c:pt>
                <c:pt idx="4914">
                  <c:v>-5.9602000000000002E-9</c:v>
                </c:pt>
                <c:pt idx="4915">
                  <c:v>-5.9539000000000003E-9</c:v>
                </c:pt>
                <c:pt idx="4916">
                  <c:v>-5.9477E-9</c:v>
                </c:pt>
                <c:pt idx="4917">
                  <c:v>-5.9414000000000002E-9</c:v>
                </c:pt>
                <c:pt idx="4918">
                  <c:v>-5.9351999999999999E-9</c:v>
                </c:pt>
                <c:pt idx="4919">
                  <c:v>-5.9289000000000001E-9</c:v>
                </c:pt>
                <c:pt idx="4920">
                  <c:v>-5.9226999999999998E-9</c:v>
                </c:pt>
                <c:pt idx="4921">
                  <c:v>-5.9164E-9</c:v>
                </c:pt>
                <c:pt idx="4922">
                  <c:v>-5.9101999999999997E-9</c:v>
                </c:pt>
                <c:pt idx="4923">
                  <c:v>-5.9038999999999998E-9</c:v>
                </c:pt>
                <c:pt idx="4924">
                  <c:v>-5.8976999999999996E-9</c:v>
                </c:pt>
                <c:pt idx="4925">
                  <c:v>-5.8913999999999997E-9</c:v>
                </c:pt>
                <c:pt idx="4926">
                  <c:v>-5.8852000000000003E-9</c:v>
                </c:pt>
                <c:pt idx="4927">
                  <c:v>-5.8788999999999996E-9</c:v>
                </c:pt>
                <c:pt idx="4928">
                  <c:v>-5.8727000000000002E-9</c:v>
                </c:pt>
                <c:pt idx="4929">
                  <c:v>-5.8664000000000003E-9</c:v>
                </c:pt>
                <c:pt idx="4930">
                  <c:v>-5.8602000000000001E-9</c:v>
                </c:pt>
                <c:pt idx="4931">
                  <c:v>-5.8539000000000002E-9</c:v>
                </c:pt>
                <c:pt idx="4932">
                  <c:v>-5.8477E-9</c:v>
                </c:pt>
                <c:pt idx="4933">
                  <c:v>-5.8414000000000001E-9</c:v>
                </c:pt>
                <c:pt idx="4934">
                  <c:v>-5.8351999999999999E-9</c:v>
                </c:pt>
                <c:pt idx="4935">
                  <c:v>-5.8289E-9</c:v>
                </c:pt>
                <c:pt idx="4936">
                  <c:v>-5.8226999999999998E-9</c:v>
                </c:pt>
                <c:pt idx="4937">
                  <c:v>-5.8163999999999999E-9</c:v>
                </c:pt>
                <c:pt idx="4938">
                  <c:v>-5.8101999999999996E-9</c:v>
                </c:pt>
                <c:pt idx="4939">
                  <c:v>-5.8038999999999998E-9</c:v>
                </c:pt>
                <c:pt idx="4940">
                  <c:v>-5.7977000000000004E-9</c:v>
                </c:pt>
                <c:pt idx="4941">
                  <c:v>-5.7913999999999997E-9</c:v>
                </c:pt>
                <c:pt idx="4942">
                  <c:v>-5.7852000000000002E-9</c:v>
                </c:pt>
                <c:pt idx="4943">
                  <c:v>-5.7789000000000004E-9</c:v>
                </c:pt>
                <c:pt idx="4944">
                  <c:v>-5.7727000000000001E-9</c:v>
                </c:pt>
                <c:pt idx="4945">
                  <c:v>-5.7664000000000003E-9</c:v>
                </c:pt>
                <c:pt idx="4946">
                  <c:v>-5.7602E-9</c:v>
                </c:pt>
                <c:pt idx="4947">
                  <c:v>-5.7539000000000002E-9</c:v>
                </c:pt>
                <c:pt idx="4948">
                  <c:v>-5.7476999999999999E-9</c:v>
                </c:pt>
                <c:pt idx="4949">
                  <c:v>-5.7414E-9</c:v>
                </c:pt>
                <c:pt idx="4950">
                  <c:v>-5.7351999999999998E-9</c:v>
                </c:pt>
                <c:pt idx="4951">
                  <c:v>-5.7288999999999999E-9</c:v>
                </c:pt>
                <c:pt idx="4952">
                  <c:v>-5.7226999999999997E-9</c:v>
                </c:pt>
                <c:pt idx="4953">
                  <c:v>-5.7163999999999998E-9</c:v>
                </c:pt>
                <c:pt idx="4954">
                  <c:v>-5.7102000000000004E-9</c:v>
                </c:pt>
                <c:pt idx="4955">
                  <c:v>-5.7038999999999997E-9</c:v>
                </c:pt>
                <c:pt idx="4956">
                  <c:v>-5.6977000000000003E-9</c:v>
                </c:pt>
                <c:pt idx="4957">
                  <c:v>-5.6913999999999996E-9</c:v>
                </c:pt>
                <c:pt idx="4958">
                  <c:v>-5.6852000000000002E-9</c:v>
                </c:pt>
                <c:pt idx="4959">
                  <c:v>-5.6789000000000003E-9</c:v>
                </c:pt>
                <c:pt idx="4960">
                  <c:v>-5.6727000000000001E-9</c:v>
                </c:pt>
                <c:pt idx="4961">
                  <c:v>-5.6664000000000002E-9</c:v>
                </c:pt>
                <c:pt idx="4962">
                  <c:v>-5.6602E-9</c:v>
                </c:pt>
                <c:pt idx="4963">
                  <c:v>-5.6539000000000001E-9</c:v>
                </c:pt>
                <c:pt idx="4964">
                  <c:v>-5.6476999999999998E-9</c:v>
                </c:pt>
                <c:pt idx="4965">
                  <c:v>-5.6414E-9</c:v>
                </c:pt>
                <c:pt idx="4966">
                  <c:v>-5.6351999999999997E-9</c:v>
                </c:pt>
                <c:pt idx="4967">
                  <c:v>-5.6288999999999999E-9</c:v>
                </c:pt>
                <c:pt idx="4968">
                  <c:v>-5.6226999999999996E-9</c:v>
                </c:pt>
                <c:pt idx="4969">
                  <c:v>-5.6163999999999998E-9</c:v>
                </c:pt>
                <c:pt idx="4970">
                  <c:v>-5.6102000000000003E-9</c:v>
                </c:pt>
                <c:pt idx="4971">
                  <c:v>-5.6038999999999996E-9</c:v>
                </c:pt>
                <c:pt idx="4972">
                  <c:v>-5.5977000000000002E-9</c:v>
                </c:pt>
                <c:pt idx="4973">
                  <c:v>-5.5914000000000004E-9</c:v>
                </c:pt>
                <c:pt idx="4974">
                  <c:v>-5.5852000000000001E-9</c:v>
                </c:pt>
                <c:pt idx="4975">
                  <c:v>-5.5789000000000002E-9</c:v>
                </c:pt>
                <c:pt idx="4976">
                  <c:v>-5.5727E-9</c:v>
                </c:pt>
                <c:pt idx="4977">
                  <c:v>-5.5664000000000001E-9</c:v>
                </c:pt>
                <c:pt idx="4978">
                  <c:v>-5.5601999999999999E-9</c:v>
                </c:pt>
                <c:pt idx="4979">
                  <c:v>-5.5539E-9</c:v>
                </c:pt>
                <c:pt idx="4980">
                  <c:v>-5.5476999999999998E-9</c:v>
                </c:pt>
                <c:pt idx="4981">
                  <c:v>-5.5413999999999999E-9</c:v>
                </c:pt>
                <c:pt idx="4982">
                  <c:v>-5.5351999999999997E-9</c:v>
                </c:pt>
                <c:pt idx="4983">
                  <c:v>-5.5288999999999998E-9</c:v>
                </c:pt>
                <c:pt idx="4984">
                  <c:v>-5.5227000000000004E-9</c:v>
                </c:pt>
                <c:pt idx="4985">
                  <c:v>-5.5163999999999997E-9</c:v>
                </c:pt>
                <c:pt idx="4986">
                  <c:v>-5.5102000000000003E-9</c:v>
                </c:pt>
                <c:pt idx="4987">
                  <c:v>-5.5039000000000004E-9</c:v>
                </c:pt>
                <c:pt idx="4988">
                  <c:v>-5.4977000000000002E-9</c:v>
                </c:pt>
                <c:pt idx="4989">
                  <c:v>-5.4914000000000003E-9</c:v>
                </c:pt>
                <c:pt idx="4990">
                  <c:v>-5.4852E-9</c:v>
                </c:pt>
                <c:pt idx="4991">
                  <c:v>-5.4789000000000002E-9</c:v>
                </c:pt>
                <c:pt idx="4992">
                  <c:v>-5.4726999999999999E-9</c:v>
                </c:pt>
                <c:pt idx="4993">
                  <c:v>-5.4664000000000001E-9</c:v>
                </c:pt>
                <c:pt idx="4994">
                  <c:v>-5.4601999999999998E-9</c:v>
                </c:pt>
                <c:pt idx="4995">
                  <c:v>-5.4539E-9</c:v>
                </c:pt>
                <c:pt idx="4996">
                  <c:v>-5.4476999999999997E-9</c:v>
                </c:pt>
                <c:pt idx="4997">
                  <c:v>-5.4413999999999998E-9</c:v>
                </c:pt>
                <c:pt idx="4998">
                  <c:v>-5.4351999999999996E-9</c:v>
                </c:pt>
                <c:pt idx="4999">
                  <c:v>-5.4288999999999997E-9</c:v>
                </c:pt>
                <c:pt idx="5000">
                  <c:v>-5.4227000000000003E-9</c:v>
                </c:pt>
                <c:pt idx="5001">
                  <c:v>-5.4163999999999996E-9</c:v>
                </c:pt>
                <c:pt idx="5002">
                  <c:v>-5.4102000000000002E-9</c:v>
                </c:pt>
                <c:pt idx="5003">
                  <c:v>-5.4039000000000003E-9</c:v>
                </c:pt>
                <c:pt idx="5004">
                  <c:v>-5.3977000000000001E-9</c:v>
                </c:pt>
                <c:pt idx="5005">
                  <c:v>-5.3914000000000002E-9</c:v>
                </c:pt>
                <c:pt idx="5006">
                  <c:v>-5.3852E-9</c:v>
                </c:pt>
                <c:pt idx="5007">
                  <c:v>-5.3789000000000001E-9</c:v>
                </c:pt>
                <c:pt idx="5008">
                  <c:v>-5.3726999999999999E-9</c:v>
                </c:pt>
                <c:pt idx="5009">
                  <c:v>-5.3664E-9</c:v>
                </c:pt>
                <c:pt idx="5010">
                  <c:v>-5.3601999999999997E-9</c:v>
                </c:pt>
                <c:pt idx="5011">
                  <c:v>-5.3538999999999999E-9</c:v>
                </c:pt>
                <c:pt idx="5012">
                  <c:v>-5.3476999999999996E-9</c:v>
                </c:pt>
                <c:pt idx="5013">
                  <c:v>-5.3413999999999998E-9</c:v>
                </c:pt>
                <c:pt idx="5014">
                  <c:v>-5.3352000000000004E-9</c:v>
                </c:pt>
                <c:pt idx="5015">
                  <c:v>-5.3288999999999997E-9</c:v>
                </c:pt>
                <c:pt idx="5016">
                  <c:v>-5.3227000000000002E-9</c:v>
                </c:pt>
                <c:pt idx="5017">
                  <c:v>-5.3164000000000004E-9</c:v>
                </c:pt>
                <c:pt idx="5018">
                  <c:v>-5.3102000000000001E-9</c:v>
                </c:pt>
                <c:pt idx="5019">
                  <c:v>-5.3039000000000003E-9</c:v>
                </c:pt>
                <c:pt idx="5020">
                  <c:v>-5.2977E-9</c:v>
                </c:pt>
                <c:pt idx="5021">
                  <c:v>-5.2914000000000002E-9</c:v>
                </c:pt>
                <c:pt idx="5022">
                  <c:v>-5.2851999999999999E-9</c:v>
                </c:pt>
                <c:pt idx="5023">
                  <c:v>-5.2789E-9</c:v>
                </c:pt>
                <c:pt idx="5024">
                  <c:v>-5.2726999999999998E-9</c:v>
                </c:pt>
                <c:pt idx="5025">
                  <c:v>-5.2663999999999999E-9</c:v>
                </c:pt>
                <c:pt idx="5026">
                  <c:v>-5.2601999999999997E-9</c:v>
                </c:pt>
                <c:pt idx="5027">
                  <c:v>-5.2538999999999998E-9</c:v>
                </c:pt>
                <c:pt idx="5028">
                  <c:v>-5.2477000000000004E-9</c:v>
                </c:pt>
                <c:pt idx="5029">
                  <c:v>-5.2413999999999997E-9</c:v>
                </c:pt>
                <c:pt idx="5030">
                  <c:v>-5.2352000000000003E-9</c:v>
                </c:pt>
                <c:pt idx="5031">
                  <c:v>-5.2288999999999996E-9</c:v>
                </c:pt>
                <c:pt idx="5032">
                  <c:v>-5.2227000000000002E-9</c:v>
                </c:pt>
                <c:pt idx="5033">
                  <c:v>-5.2164000000000003E-9</c:v>
                </c:pt>
                <c:pt idx="5034">
                  <c:v>-5.2102000000000001E-9</c:v>
                </c:pt>
                <c:pt idx="5035">
                  <c:v>-5.2039000000000002E-9</c:v>
                </c:pt>
                <c:pt idx="5036">
                  <c:v>-5.1976999999999999E-9</c:v>
                </c:pt>
                <c:pt idx="5037">
                  <c:v>-5.1914000000000001E-9</c:v>
                </c:pt>
                <c:pt idx="5038">
                  <c:v>-5.1851999999999998E-9</c:v>
                </c:pt>
                <c:pt idx="5039">
                  <c:v>-5.1789E-9</c:v>
                </c:pt>
                <c:pt idx="5040">
                  <c:v>-5.1726999999999997E-9</c:v>
                </c:pt>
                <c:pt idx="5041">
                  <c:v>-5.1663999999999999E-9</c:v>
                </c:pt>
                <c:pt idx="5042">
                  <c:v>-5.1601999999999996E-9</c:v>
                </c:pt>
                <c:pt idx="5043">
                  <c:v>-5.1538999999999997E-9</c:v>
                </c:pt>
                <c:pt idx="5044">
                  <c:v>-5.1477000000000003E-9</c:v>
                </c:pt>
                <c:pt idx="5045">
                  <c:v>-5.1413999999999996E-9</c:v>
                </c:pt>
                <c:pt idx="5046">
                  <c:v>-5.1352000000000002E-9</c:v>
                </c:pt>
                <c:pt idx="5047">
                  <c:v>-5.1289000000000004E-9</c:v>
                </c:pt>
                <c:pt idx="5048">
                  <c:v>-5.1227000000000001E-9</c:v>
                </c:pt>
                <c:pt idx="5049">
                  <c:v>-5.1164000000000002E-9</c:v>
                </c:pt>
                <c:pt idx="5050">
                  <c:v>-5.1102E-9</c:v>
                </c:pt>
                <c:pt idx="5051">
                  <c:v>-5.1039000000000001E-9</c:v>
                </c:pt>
                <c:pt idx="5052">
                  <c:v>-5.0976999999999999E-9</c:v>
                </c:pt>
                <c:pt idx="5053">
                  <c:v>-5.0914E-9</c:v>
                </c:pt>
                <c:pt idx="5054">
                  <c:v>-5.0851999999999998E-9</c:v>
                </c:pt>
                <c:pt idx="5055">
                  <c:v>-5.0788999999999999E-9</c:v>
                </c:pt>
                <c:pt idx="5056">
                  <c:v>-5.0726999999999997E-9</c:v>
                </c:pt>
                <c:pt idx="5057">
                  <c:v>-5.0663999999999998E-9</c:v>
                </c:pt>
                <c:pt idx="5058">
                  <c:v>-5.0602000000000004E-9</c:v>
                </c:pt>
                <c:pt idx="5059">
                  <c:v>-5.0538999999999997E-9</c:v>
                </c:pt>
                <c:pt idx="5060">
                  <c:v>-5.0477000000000003E-9</c:v>
                </c:pt>
                <c:pt idx="5061">
                  <c:v>-5.0414000000000004E-9</c:v>
                </c:pt>
                <c:pt idx="5062">
                  <c:v>-5.0352000000000001E-9</c:v>
                </c:pt>
                <c:pt idx="5063">
                  <c:v>-5.0289000000000003E-9</c:v>
                </c:pt>
                <c:pt idx="5064">
                  <c:v>-5.0227E-9</c:v>
                </c:pt>
                <c:pt idx="5065">
                  <c:v>-5.0164000000000002E-9</c:v>
                </c:pt>
                <c:pt idx="5066">
                  <c:v>-5.0101999999999999E-9</c:v>
                </c:pt>
                <c:pt idx="5067">
                  <c:v>-5.0039000000000001E-9</c:v>
                </c:pt>
                <c:pt idx="5068">
                  <c:v>-4.9976999999999998E-9</c:v>
                </c:pt>
                <c:pt idx="5069">
                  <c:v>-4.9913999999999999E-9</c:v>
                </c:pt>
                <c:pt idx="5070">
                  <c:v>-4.9851999999999997E-9</c:v>
                </c:pt>
                <c:pt idx="5071">
                  <c:v>-4.9788999999999998E-9</c:v>
                </c:pt>
                <c:pt idx="5072">
                  <c:v>-4.9726999999999996E-9</c:v>
                </c:pt>
                <c:pt idx="5073">
                  <c:v>-4.9663999999999997E-9</c:v>
                </c:pt>
                <c:pt idx="5074">
                  <c:v>-4.9602000000000003E-9</c:v>
                </c:pt>
                <c:pt idx="5075">
                  <c:v>-4.9538999999999996E-9</c:v>
                </c:pt>
                <c:pt idx="5076">
                  <c:v>-4.9477000000000002E-9</c:v>
                </c:pt>
                <c:pt idx="5077">
                  <c:v>-4.9414000000000003E-9</c:v>
                </c:pt>
                <c:pt idx="5078">
                  <c:v>-4.9352000000000001E-9</c:v>
                </c:pt>
                <c:pt idx="5079">
                  <c:v>-4.9289000000000002E-9</c:v>
                </c:pt>
                <c:pt idx="5080">
                  <c:v>-4.9227E-9</c:v>
                </c:pt>
                <c:pt idx="5081">
                  <c:v>-4.9164000000000001E-9</c:v>
                </c:pt>
                <c:pt idx="5082">
                  <c:v>-4.9101999999999999E-9</c:v>
                </c:pt>
                <c:pt idx="5083">
                  <c:v>-4.9039E-9</c:v>
                </c:pt>
                <c:pt idx="5084">
                  <c:v>-4.8976999999999997E-9</c:v>
                </c:pt>
                <c:pt idx="5085">
                  <c:v>-4.8913999999999999E-9</c:v>
                </c:pt>
                <c:pt idx="5086">
                  <c:v>-4.8851999999999996E-9</c:v>
                </c:pt>
                <c:pt idx="5087">
                  <c:v>-4.8788999999999998E-9</c:v>
                </c:pt>
                <c:pt idx="5088">
                  <c:v>-4.8727000000000003E-9</c:v>
                </c:pt>
                <c:pt idx="5089">
                  <c:v>-4.8663999999999997E-9</c:v>
                </c:pt>
                <c:pt idx="5090">
                  <c:v>-4.8602000000000002E-9</c:v>
                </c:pt>
                <c:pt idx="5091">
                  <c:v>-4.8539000000000004E-9</c:v>
                </c:pt>
                <c:pt idx="5092">
                  <c:v>-4.8477000000000001E-9</c:v>
                </c:pt>
                <c:pt idx="5093">
                  <c:v>-4.8414000000000003E-9</c:v>
                </c:pt>
                <c:pt idx="5094">
                  <c:v>-4.8352E-9</c:v>
                </c:pt>
                <c:pt idx="5095">
                  <c:v>-4.8289000000000001E-9</c:v>
                </c:pt>
                <c:pt idx="5096">
                  <c:v>-4.8226999999999999E-9</c:v>
                </c:pt>
                <c:pt idx="5097">
                  <c:v>-4.8164E-9</c:v>
                </c:pt>
                <c:pt idx="5098">
                  <c:v>-4.8101999999999998E-9</c:v>
                </c:pt>
                <c:pt idx="5099">
                  <c:v>-4.8038999999999999E-9</c:v>
                </c:pt>
                <c:pt idx="5100">
                  <c:v>-4.7976999999999997E-9</c:v>
                </c:pt>
                <c:pt idx="5101">
                  <c:v>-4.7913999999999998E-9</c:v>
                </c:pt>
                <c:pt idx="5102">
                  <c:v>-4.7852000000000004E-9</c:v>
                </c:pt>
                <c:pt idx="5103">
                  <c:v>-4.7788999999999997E-9</c:v>
                </c:pt>
                <c:pt idx="5104">
                  <c:v>-4.7727000000000003E-9</c:v>
                </c:pt>
                <c:pt idx="5105">
                  <c:v>-4.7663999999999996E-9</c:v>
                </c:pt>
                <c:pt idx="5106">
                  <c:v>-4.7602000000000002E-9</c:v>
                </c:pt>
                <c:pt idx="5107">
                  <c:v>-4.7539000000000003E-9</c:v>
                </c:pt>
                <c:pt idx="5108">
                  <c:v>-4.7477000000000001E-9</c:v>
                </c:pt>
                <c:pt idx="5109">
                  <c:v>-4.7414000000000002E-9</c:v>
                </c:pt>
                <c:pt idx="5110">
                  <c:v>-4.7351999999999999E-9</c:v>
                </c:pt>
                <c:pt idx="5111">
                  <c:v>-4.7289000000000001E-9</c:v>
                </c:pt>
                <c:pt idx="5112">
                  <c:v>-4.7226999999999998E-9</c:v>
                </c:pt>
                <c:pt idx="5113">
                  <c:v>-4.7164E-9</c:v>
                </c:pt>
                <c:pt idx="5114">
                  <c:v>-4.7101999999999997E-9</c:v>
                </c:pt>
                <c:pt idx="5115">
                  <c:v>-4.7038999999999999E-9</c:v>
                </c:pt>
                <c:pt idx="5116">
                  <c:v>-4.6976999999999996E-9</c:v>
                </c:pt>
                <c:pt idx="5117">
                  <c:v>-4.6913999999999997E-9</c:v>
                </c:pt>
                <c:pt idx="5118">
                  <c:v>-4.6852000000000003E-9</c:v>
                </c:pt>
                <c:pt idx="5119">
                  <c:v>-4.6788999999999996E-9</c:v>
                </c:pt>
                <c:pt idx="5120">
                  <c:v>-4.6727000000000002E-9</c:v>
                </c:pt>
                <c:pt idx="5121">
                  <c:v>-4.6664000000000003E-9</c:v>
                </c:pt>
                <c:pt idx="5122">
                  <c:v>-4.6602000000000001E-9</c:v>
                </c:pt>
                <c:pt idx="5123">
                  <c:v>-4.6539000000000002E-9</c:v>
                </c:pt>
                <c:pt idx="5124">
                  <c:v>-4.6477E-9</c:v>
                </c:pt>
                <c:pt idx="5125">
                  <c:v>-4.6414000000000001E-9</c:v>
                </c:pt>
                <c:pt idx="5126">
                  <c:v>-4.6351999999999999E-9</c:v>
                </c:pt>
                <c:pt idx="5127">
                  <c:v>-4.6289E-9</c:v>
                </c:pt>
                <c:pt idx="5128">
                  <c:v>-4.6226999999999998E-9</c:v>
                </c:pt>
                <c:pt idx="5129">
                  <c:v>-4.6163999999999999E-9</c:v>
                </c:pt>
                <c:pt idx="5130">
                  <c:v>-4.6101999999999997E-9</c:v>
                </c:pt>
                <c:pt idx="5131">
                  <c:v>-4.6038999999999998E-9</c:v>
                </c:pt>
                <c:pt idx="5132">
                  <c:v>-4.5977000000000004E-9</c:v>
                </c:pt>
                <c:pt idx="5133">
                  <c:v>-4.5913999999999997E-9</c:v>
                </c:pt>
                <c:pt idx="5134">
                  <c:v>-4.5852000000000003E-9</c:v>
                </c:pt>
                <c:pt idx="5135">
                  <c:v>-4.5789000000000004E-9</c:v>
                </c:pt>
                <c:pt idx="5136">
                  <c:v>-4.5727000000000001E-9</c:v>
                </c:pt>
                <c:pt idx="5137">
                  <c:v>-4.5664000000000003E-9</c:v>
                </c:pt>
                <c:pt idx="5138">
                  <c:v>-4.5602E-9</c:v>
                </c:pt>
                <c:pt idx="5139">
                  <c:v>-4.5539000000000002E-9</c:v>
                </c:pt>
                <c:pt idx="5140">
                  <c:v>-4.5476999999999999E-9</c:v>
                </c:pt>
                <c:pt idx="5141">
                  <c:v>-4.5414000000000001E-9</c:v>
                </c:pt>
                <c:pt idx="5142">
                  <c:v>-4.5351999999999998E-9</c:v>
                </c:pt>
                <c:pt idx="5143">
                  <c:v>-4.5288999999999999E-9</c:v>
                </c:pt>
                <c:pt idx="5144">
                  <c:v>-4.5226999999999997E-9</c:v>
                </c:pt>
                <c:pt idx="5145">
                  <c:v>-4.5163999999999998E-9</c:v>
                </c:pt>
                <c:pt idx="5146">
                  <c:v>-4.5102000000000004E-9</c:v>
                </c:pt>
                <c:pt idx="5147">
                  <c:v>-4.5038999999999997E-9</c:v>
                </c:pt>
                <c:pt idx="5148">
                  <c:v>-4.4977000000000003E-9</c:v>
                </c:pt>
                <c:pt idx="5149">
                  <c:v>-4.4913999999999996E-9</c:v>
                </c:pt>
                <c:pt idx="5150">
                  <c:v>-4.4852000000000002E-9</c:v>
                </c:pt>
                <c:pt idx="5151">
                  <c:v>-4.4789000000000003E-9</c:v>
                </c:pt>
                <c:pt idx="5152">
                  <c:v>-4.4727000000000001E-9</c:v>
                </c:pt>
                <c:pt idx="5153">
                  <c:v>-4.4664000000000002E-9</c:v>
                </c:pt>
                <c:pt idx="5154">
                  <c:v>-4.4602E-9</c:v>
                </c:pt>
                <c:pt idx="5155">
                  <c:v>-4.4539000000000001E-9</c:v>
                </c:pt>
                <c:pt idx="5156">
                  <c:v>-4.4476999999999999E-9</c:v>
                </c:pt>
                <c:pt idx="5157">
                  <c:v>-4.4414E-9</c:v>
                </c:pt>
                <c:pt idx="5158">
                  <c:v>-4.4351999999999997E-9</c:v>
                </c:pt>
                <c:pt idx="5159">
                  <c:v>-4.4288999999999999E-9</c:v>
                </c:pt>
                <c:pt idx="5160">
                  <c:v>-4.4226999999999996E-9</c:v>
                </c:pt>
                <c:pt idx="5161">
                  <c:v>-4.4163999999999998E-9</c:v>
                </c:pt>
                <c:pt idx="5162">
                  <c:v>-4.4102000000000003E-9</c:v>
                </c:pt>
                <c:pt idx="5163">
                  <c:v>-4.4038999999999997E-9</c:v>
                </c:pt>
                <c:pt idx="5164">
                  <c:v>-4.3977000000000002E-9</c:v>
                </c:pt>
                <c:pt idx="5165">
                  <c:v>-4.3914000000000004E-9</c:v>
                </c:pt>
                <c:pt idx="5166">
                  <c:v>-4.3852000000000001E-9</c:v>
                </c:pt>
                <c:pt idx="5167">
                  <c:v>-4.3789000000000003E-9</c:v>
                </c:pt>
                <c:pt idx="5168">
                  <c:v>-4.3727E-9</c:v>
                </c:pt>
                <c:pt idx="5169">
                  <c:v>-4.3664000000000001E-9</c:v>
                </c:pt>
                <c:pt idx="5170">
                  <c:v>-4.3601999999999999E-9</c:v>
                </c:pt>
                <c:pt idx="5171">
                  <c:v>-4.3539E-9</c:v>
                </c:pt>
                <c:pt idx="5172">
                  <c:v>-4.3476999999999998E-9</c:v>
                </c:pt>
                <c:pt idx="5173">
                  <c:v>-4.3413999999999999E-9</c:v>
                </c:pt>
                <c:pt idx="5174">
                  <c:v>-4.3351999999999997E-9</c:v>
                </c:pt>
                <c:pt idx="5175">
                  <c:v>-4.3288999999999998E-9</c:v>
                </c:pt>
                <c:pt idx="5176">
                  <c:v>-4.3227000000000004E-9</c:v>
                </c:pt>
                <c:pt idx="5177">
                  <c:v>-4.3163999999999997E-9</c:v>
                </c:pt>
                <c:pt idx="5178">
                  <c:v>-4.3102000000000003E-9</c:v>
                </c:pt>
                <c:pt idx="5179">
                  <c:v>-4.3039000000000004E-9</c:v>
                </c:pt>
                <c:pt idx="5180">
                  <c:v>-4.2977000000000002E-9</c:v>
                </c:pt>
                <c:pt idx="5181">
                  <c:v>-4.2914000000000003E-9</c:v>
                </c:pt>
                <c:pt idx="5182">
                  <c:v>-4.2852000000000001E-9</c:v>
                </c:pt>
                <c:pt idx="5183">
                  <c:v>-4.2789000000000002E-9</c:v>
                </c:pt>
                <c:pt idx="5184">
                  <c:v>-4.2726999999999999E-9</c:v>
                </c:pt>
                <c:pt idx="5185">
                  <c:v>-4.2664000000000001E-9</c:v>
                </c:pt>
                <c:pt idx="5186">
                  <c:v>-4.2601999999999998E-9</c:v>
                </c:pt>
                <c:pt idx="5187">
                  <c:v>-4.2539E-9</c:v>
                </c:pt>
                <c:pt idx="5188">
                  <c:v>-4.2476999999999997E-9</c:v>
                </c:pt>
                <c:pt idx="5189">
                  <c:v>-4.2413999999999998E-9</c:v>
                </c:pt>
                <c:pt idx="5190">
                  <c:v>-4.2351999999999996E-9</c:v>
                </c:pt>
                <c:pt idx="5191">
                  <c:v>-4.2288999999999997E-9</c:v>
                </c:pt>
                <c:pt idx="5192">
                  <c:v>-4.2227000000000003E-9</c:v>
                </c:pt>
                <c:pt idx="5193">
                  <c:v>-4.2163999999999996E-9</c:v>
                </c:pt>
                <c:pt idx="5194">
                  <c:v>-4.2102000000000002E-9</c:v>
                </c:pt>
                <c:pt idx="5195">
                  <c:v>-4.2039000000000003E-9</c:v>
                </c:pt>
                <c:pt idx="5196">
                  <c:v>-4.1977000000000001E-9</c:v>
                </c:pt>
                <c:pt idx="5197">
                  <c:v>-4.1914000000000002E-9</c:v>
                </c:pt>
                <c:pt idx="5198">
                  <c:v>-4.1852E-9</c:v>
                </c:pt>
                <c:pt idx="5199">
                  <c:v>-4.1789000000000001E-9</c:v>
                </c:pt>
                <c:pt idx="5200">
                  <c:v>-4.1726999999999999E-9</c:v>
                </c:pt>
                <c:pt idx="5201">
                  <c:v>-4.1664E-9</c:v>
                </c:pt>
                <c:pt idx="5202">
                  <c:v>-4.1601999999999998E-9</c:v>
                </c:pt>
                <c:pt idx="5203">
                  <c:v>-4.1538999999999999E-9</c:v>
                </c:pt>
                <c:pt idx="5204">
                  <c:v>-4.1476999999999996E-9</c:v>
                </c:pt>
                <c:pt idx="5205">
                  <c:v>-4.1413999999999998E-9</c:v>
                </c:pt>
                <c:pt idx="5206">
                  <c:v>-4.1352000000000004E-9</c:v>
                </c:pt>
                <c:pt idx="5207">
                  <c:v>-4.1288999999999997E-9</c:v>
                </c:pt>
                <c:pt idx="5208">
                  <c:v>-4.1227000000000002E-9</c:v>
                </c:pt>
                <c:pt idx="5209">
                  <c:v>-4.1164000000000004E-9</c:v>
                </c:pt>
                <c:pt idx="5210">
                  <c:v>-4.1102000000000001E-9</c:v>
                </c:pt>
                <c:pt idx="5211">
                  <c:v>-4.1039000000000003E-9</c:v>
                </c:pt>
                <c:pt idx="5212">
                  <c:v>-4.0977E-9</c:v>
                </c:pt>
                <c:pt idx="5213">
                  <c:v>-4.0914000000000002E-9</c:v>
                </c:pt>
                <c:pt idx="5214">
                  <c:v>-4.0851999999999999E-9</c:v>
                </c:pt>
                <c:pt idx="5215">
                  <c:v>-4.0789E-9</c:v>
                </c:pt>
                <c:pt idx="5216">
                  <c:v>-4.0726999999999998E-9</c:v>
                </c:pt>
                <c:pt idx="5217">
                  <c:v>-4.0663999999999999E-9</c:v>
                </c:pt>
                <c:pt idx="5218">
                  <c:v>-4.0601999999999997E-9</c:v>
                </c:pt>
                <c:pt idx="5219">
                  <c:v>-4.0538999999999998E-9</c:v>
                </c:pt>
                <c:pt idx="5220">
                  <c:v>-4.0477000000000004E-9</c:v>
                </c:pt>
                <c:pt idx="5221">
                  <c:v>-4.0413999999999997E-9</c:v>
                </c:pt>
                <c:pt idx="5222">
                  <c:v>-4.0352000000000003E-9</c:v>
                </c:pt>
                <c:pt idx="5223">
                  <c:v>-4.0288999999999996E-9</c:v>
                </c:pt>
                <c:pt idx="5224">
                  <c:v>-4.0227000000000002E-9</c:v>
                </c:pt>
                <c:pt idx="5225">
                  <c:v>-4.0164000000000003E-9</c:v>
                </c:pt>
                <c:pt idx="5226">
                  <c:v>-4.0102000000000001E-9</c:v>
                </c:pt>
                <c:pt idx="5227">
                  <c:v>-4.0039000000000002E-9</c:v>
                </c:pt>
                <c:pt idx="5228">
                  <c:v>-3.9977E-9</c:v>
                </c:pt>
                <c:pt idx="5229">
                  <c:v>-3.9914000000000001E-9</c:v>
                </c:pt>
                <c:pt idx="5230">
                  <c:v>-3.9851999999999998E-9</c:v>
                </c:pt>
                <c:pt idx="5231">
                  <c:v>-3.9789E-9</c:v>
                </c:pt>
                <c:pt idx="5232">
                  <c:v>-3.9726999999999997E-9</c:v>
                </c:pt>
                <c:pt idx="5233">
                  <c:v>-3.9663999999999999E-9</c:v>
                </c:pt>
                <c:pt idx="5234">
                  <c:v>-3.9601999999999996E-9</c:v>
                </c:pt>
                <c:pt idx="5235">
                  <c:v>-3.9538999999999998E-9</c:v>
                </c:pt>
                <c:pt idx="5236">
                  <c:v>-3.9477000000000003E-9</c:v>
                </c:pt>
                <c:pt idx="5237">
                  <c:v>-3.9413999999999996E-9</c:v>
                </c:pt>
                <c:pt idx="5238">
                  <c:v>-3.9352000000000002E-9</c:v>
                </c:pt>
                <c:pt idx="5239">
                  <c:v>-3.9289000000000004E-9</c:v>
                </c:pt>
                <c:pt idx="5240">
                  <c:v>-3.9227000000000001E-9</c:v>
                </c:pt>
                <c:pt idx="5241">
                  <c:v>-3.9164000000000002E-9</c:v>
                </c:pt>
                <c:pt idx="5242">
                  <c:v>-3.9102E-9</c:v>
                </c:pt>
                <c:pt idx="5243">
                  <c:v>-3.9039000000000001E-9</c:v>
                </c:pt>
                <c:pt idx="5244">
                  <c:v>-3.8976999999999999E-9</c:v>
                </c:pt>
                <c:pt idx="5245">
                  <c:v>-3.8914E-9</c:v>
                </c:pt>
                <c:pt idx="5246">
                  <c:v>-3.8851999999999998E-9</c:v>
                </c:pt>
                <c:pt idx="5247">
                  <c:v>-3.8788999999999999E-9</c:v>
                </c:pt>
                <c:pt idx="5248">
                  <c:v>-3.8726999999999997E-9</c:v>
                </c:pt>
                <c:pt idx="5249">
                  <c:v>-3.8663999999999998E-9</c:v>
                </c:pt>
                <c:pt idx="5250">
                  <c:v>-3.8602000000000004E-9</c:v>
                </c:pt>
                <c:pt idx="5251">
                  <c:v>-3.8538999999999997E-9</c:v>
                </c:pt>
                <c:pt idx="5252">
                  <c:v>-3.8477000000000003E-9</c:v>
                </c:pt>
                <c:pt idx="5253">
                  <c:v>-3.8414000000000004E-9</c:v>
                </c:pt>
                <c:pt idx="5254">
                  <c:v>-3.8352000000000002E-9</c:v>
                </c:pt>
                <c:pt idx="5255">
                  <c:v>-3.8289000000000003E-9</c:v>
                </c:pt>
                <c:pt idx="5256">
                  <c:v>-3.8227E-9</c:v>
                </c:pt>
                <c:pt idx="5257">
                  <c:v>-3.8164000000000002E-9</c:v>
                </c:pt>
                <c:pt idx="5258">
                  <c:v>-3.8101999999999999E-9</c:v>
                </c:pt>
                <c:pt idx="5259">
                  <c:v>-3.8039000000000001E-9</c:v>
                </c:pt>
                <c:pt idx="5260">
                  <c:v>-3.7976999999999998E-9</c:v>
                </c:pt>
                <c:pt idx="5261">
                  <c:v>-3.7914E-9</c:v>
                </c:pt>
                <c:pt idx="5262">
                  <c:v>-3.7851999999999997E-9</c:v>
                </c:pt>
                <c:pt idx="5263">
                  <c:v>-3.7788999999999998E-9</c:v>
                </c:pt>
                <c:pt idx="5264">
                  <c:v>-3.7726999999999996E-9</c:v>
                </c:pt>
                <c:pt idx="5265">
                  <c:v>-3.7663999999999997E-9</c:v>
                </c:pt>
                <c:pt idx="5266">
                  <c:v>-3.7602000000000003E-9</c:v>
                </c:pt>
                <c:pt idx="5267">
                  <c:v>-3.7538999999999996E-9</c:v>
                </c:pt>
                <c:pt idx="5268">
                  <c:v>-3.7477000000000002E-9</c:v>
                </c:pt>
                <c:pt idx="5269">
                  <c:v>-3.7414000000000003E-9</c:v>
                </c:pt>
                <c:pt idx="5270">
                  <c:v>-3.7352000000000001E-9</c:v>
                </c:pt>
                <c:pt idx="5271">
                  <c:v>-3.7289000000000002E-9</c:v>
                </c:pt>
                <c:pt idx="5272">
                  <c:v>-3.7227E-9</c:v>
                </c:pt>
                <c:pt idx="5273">
                  <c:v>-3.7164000000000001E-9</c:v>
                </c:pt>
                <c:pt idx="5274">
                  <c:v>-3.7101999999999999E-9</c:v>
                </c:pt>
                <c:pt idx="5275">
                  <c:v>-3.7039E-9</c:v>
                </c:pt>
                <c:pt idx="5276">
                  <c:v>-3.6977000000000002E-9</c:v>
                </c:pt>
                <c:pt idx="5277">
                  <c:v>-3.6913999999999999E-9</c:v>
                </c:pt>
                <c:pt idx="5278">
                  <c:v>-3.6852000000000001E-9</c:v>
                </c:pt>
                <c:pt idx="5279">
                  <c:v>-3.6789000000000002E-9</c:v>
                </c:pt>
                <c:pt idx="5280">
                  <c:v>-3.6726999999999999E-9</c:v>
                </c:pt>
                <c:pt idx="5281">
                  <c:v>-3.6664000000000001E-9</c:v>
                </c:pt>
                <c:pt idx="5282">
                  <c:v>-3.6601999999999998E-9</c:v>
                </c:pt>
                <c:pt idx="5283">
                  <c:v>-3.6539E-9</c:v>
                </c:pt>
                <c:pt idx="5284">
                  <c:v>-3.6477000000000001E-9</c:v>
                </c:pt>
                <c:pt idx="5285">
                  <c:v>-3.6413999999999999E-9</c:v>
                </c:pt>
                <c:pt idx="5286">
                  <c:v>-3.6352E-9</c:v>
                </c:pt>
                <c:pt idx="5287">
                  <c:v>-3.6289000000000002E-9</c:v>
                </c:pt>
                <c:pt idx="5288">
                  <c:v>-3.6226999999999999E-9</c:v>
                </c:pt>
                <c:pt idx="5289">
                  <c:v>-3.6164E-9</c:v>
                </c:pt>
                <c:pt idx="5290">
                  <c:v>-3.6101999999999998E-9</c:v>
                </c:pt>
                <c:pt idx="5291">
                  <c:v>-3.6038999999999999E-9</c:v>
                </c:pt>
                <c:pt idx="5292">
                  <c:v>-3.5977000000000001E-9</c:v>
                </c:pt>
                <c:pt idx="5293">
                  <c:v>-3.5913999999999998E-9</c:v>
                </c:pt>
                <c:pt idx="5294">
                  <c:v>-3.5852E-9</c:v>
                </c:pt>
                <c:pt idx="5295">
                  <c:v>-3.5789000000000001E-9</c:v>
                </c:pt>
                <c:pt idx="5296">
                  <c:v>-3.5726999999999999E-9</c:v>
                </c:pt>
                <c:pt idx="5297">
                  <c:v>-3.5664E-9</c:v>
                </c:pt>
                <c:pt idx="5298">
                  <c:v>-3.5602000000000002E-9</c:v>
                </c:pt>
                <c:pt idx="5299">
                  <c:v>-3.5538999999999999E-9</c:v>
                </c:pt>
                <c:pt idx="5300">
                  <c:v>-3.5477000000000001E-9</c:v>
                </c:pt>
                <c:pt idx="5301">
                  <c:v>-3.5414000000000002E-9</c:v>
                </c:pt>
                <c:pt idx="5302">
                  <c:v>-3.5352E-9</c:v>
                </c:pt>
                <c:pt idx="5303">
                  <c:v>-3.5289000000000001E-9</c:v>
                </c:pt>
                <c:pt idx="5304">
                  <c:v>-3.5226999999999998E-9</c:v>
                </c:pt>
                <c:pt idx="5305">
                  <c:v>-3.5164E-9</c:v>
                </c:pt>
                <c:pt idx="5306">
                  <c:v>-3.5102000000000001E-9</c:v>
                </c:pt>
                <c:pt idx="5307">
                  <c:v>-3.5038999999999999E-9</c:v>
                </c:pt>
                <c:pt idx="5308">
                  <c:v>-3.4977E-9</c:v>
                </c:pt>
                <c:pt idx="5309">
                  <c:v>-3.4914000000000002E-9</c:v>
                </c:pt>
                <c:pt idx="5310">
                  <c:v>-3.4851999999999999E-9</c:v>
                </c:pt>
                <c:pt idx="5311">
                  <c:v>-3.4789000000000001E-9</c:v>
                </c:pt>
                <c:pt idx="5312">
                  <c:v>-3.4726999999999998E-9</c:v>
                </c:pt>
                <c:pt idx="5313">
                  <c:v>-3.4663999999999999E-9</c:v>
                </c:pt>
                <c:pt idx="5314">
                  <c:v>-3.4602000000000001E-9</c:v>
                </c:pt>
                <c:pt idx="5315">
                  <c:v>-3.4538999999999998E-9</c:v>
                </c:pt>
                <c:pt idx="5316">
                  <c:v>-3.4477E-9</c:v>
                </c:pt>
                <c:pt idx="5317">
                  <c:v>-3.4414000000000001E-9</c:v>
                </c:pt>
                <c:pt idx="5318">
                  <c:v>-3.4351999999999999E-9</c:v>
                </c:pt>
                <c:pt idx="5319">
                  <c:v>-3.4289E-9</c:v>
                </c:pt>
                <c:pt idx="5320">
                  <c:v>-3.4227000000000002E-9</c:v>
                </c:pt>
                <c:pt idx="5321">
                  <c:v>-3.4163999999999999E-9</c:v>
                </c:pt>
                <c:pt idx="5322">
                  <c:v>-3.4102000000000001E-9</c:v>
                </c:pt>
                <c:pt idx="5323">
                  <c:v>-3.4038999999999998E-9</c:v>
                </c:pt>
                <c:pt idx="5324">
                  <c:v>-3.3977E-9</c:v>
                </c:pt>
                <c:pt idx="5325">
                  <c:v>-3.3914000000000001E-9</c:v>
                </c:pt>
                <c:pt idx="5326">
                  <c:v>-3.3851999999999998E-9</c:v>
                </c:pt>
                <c:pt idx="5327">
                  <c:v>-3.3789E-9</c:v>
                </c:pt>
                <c:pt idx="5328">
                  <c:v>-3.3727000000000002E-9</c:v>
                </c:pt>
                <c:pt idx="5329">
                  <c:v>-3.3663999999999999E-9</c:v>
                </c:pt>
                <c:pt idx="5330">
                  <c:v>-3.3602E-9</c:v>
                </c:pt>
                <c:pt idx="5331">
                  <c:v>-3.3539000000000002E-9</c:v>
                </c:pt>
                <c:pt idx="5332">
                  <c:v>-3.3476999999999999E-9</c:v>
                </c:pt>
                <c:pt idx="5333">
                  <c:v>-3.3414000000000001E-9</c:v>
                </c:pt>
                <c:pt idx="5334">
                  <c:v>-3.3351999999999998E-9</c:v>
                </c:pt>
                <c:pt idx="5335">
                  <c:v>-3.3289E-9</c:v>
                </c:pt>
                <c:pt idx="5336">
                  <c:v>-3.3227000000000001E-9</c:v>
                </c:pt>
                <c:pt idx="5337">
                  <c:v>-3.3163999999999998E-9</c:v>
                </c:pt>
                <c:pt idx="5338">
                  <c:v>-3.3102E-9</c:v>
                </c:pt>
                <c:pt idx="5339">
                  <c:v>-3.3039000000000001E-9</c:v>
                </c:pt>
                <c:pt idx="5340">
                  <c:v>-3.2976999999999999E-9</c:v>
                </c:pt>
                <c:pt idx="5341">
                  <c:v>-3.2914E-9</c:v>
                </c:pt>
                <c:pt idx="5342">
                  <c:v>-3.2852000000000002E-9</c:v>
                </c:pt>
                <c:pt idx="5343">
                  <c:v>-3.2788999999999999E-9</c:v>
                </c:pt>
                <c:pt idx="5344">
                  <c:v>-3.2727000000000001E-9</c:v>
                </c:pt>
                <c:pt idx="5345">
                  <c:v>-3.2663999999999998E-9</c:v>
                </c:pt>
                <c:pt idx="5346">
                  <c:v>-3.2602E-9</c:v>
                </c:pt>
                <c:pt idx="5347">
                  <c:v>-3.2539000000000001E-9</c:v>
                </c:pt>
                <c:pt idx="5348">
                  <c:v>-3.2476999999999999E-9</c:v>
                </c:pt>
                <c:pt idx="5349">
                  <c:v>-3.2414E-9</c:v>
                </c:pt>
                <c:pt idx="5350">
                  <c:v>-3.2352000000000002E-9</c:v>
                </c:pt>
                <c:pt idx="5351">
                  <c:v>-3.2288999999999999E-9</c:v>
                </c:pt>
                <c:pt idx="5352">
                  <c:v>-3.2227E-9</c:v>
                </c:pt>
                <c:pt idx="5353">
                  <c:v>-3.2164000000000002E-9</c:v>
                </c:pt>
                <c:pt idx="5354">
                  <c:v>-3.2101999999999999E-9</c:v>
                </c:pt>
                <c:pt idx="5355">
                  <c:v>-3.2039000000000001E-9</c:v>
                </c:pt>
                <c:pt idx="5356">
                  <c:v>-3.1976999999999998E-9</c:v>
                </c:pt>
                <c:pt idx="5357">
                  <c:v>-3.1914E-9</c:v>
                </c:pt>
                <c:pt idx="5358">
                  <c:v>-3.1852000000000001E-9</c:v>
                </c:pt>
                <c:pt idx="5359">
                  <c:v>-3.1788999999999998E-9</c:v>
                </c:pt>
                <c:pt idx="5360">
                  <c:v>-3.1727E-9</c:v>
                </c:pt>
                <c:pt idx="5361">
                  <c:v>-3.1664000000000001E-9</c:v>
                </c:pt>
                <c:pt idx="5362">
                  <c:v>-3.1601999999999999E-9</c:v>
                </c:pt>
                <c:pt idx="5363">
                  <c:v>-3.1539E-9</c:v>
                </c:pt>
                <c:pt idx="5364">
                  <c:v>-3.1477000000000002E-9</c:v>
                </c:pt>
                <c:pt idx="5365">
                  <c:v>-3.1413999999999999E-9</c:v>
                </c:pt>
                <c:pt idx="5366">
                  <c:v>-3.1352000000000001E-9</c:v>
                </c:pt>
                <c:pt idx="5367">
                  <c:v>-3.1288999999999998E-9</c:v>
                </c:pt>
                <c:pt idx="5368">
                  <c:v>-3.1227E-9</c:v>
                </c:pt>
                <c:pt idx="5369">
                  <c:v>-3.1164000000000001E-9</c:v>
                </c:pt>
                <c:pt idx="5370">
                  <c:v>-3.1101999999999999E-9</c:v>
                </c:pt>
                <c:pt idx="5371">
                  <c:v>-3.1039E-9</c:v>
                </c:pt>
                <c:pt idx="5372">
                  <c:v>-3.0977000000000002E-9</c:v>
                </c:pt>
                <c:pt idx="5373">
                  <c:v>-3.0913999999999999E-9</c:v>
                </c:pt>
                <c:pt idx="5374">
                  <c:v>-3.0852000000000001E-9</c:v>
                </c:pt>
                <c:pt idx="5375">
                  <c:v>-3.0789000000000002E-9</c:v>
                </c:pt>
                <c:pt idx="5376">
                  <c:v>-3.0726999999999999E-9</c:v>
                </c:pt>
                <c:pt idx="5377">
                  <c:v>-3.0664000000000001E-9</c:v>
                </c:pt>
                <c:pt idx="5378">
                  <c:v>-3.0601999999999998E-9</c:v>
                </c:pt>
                <c:pt idx="5379">
                  <c:v>-3.0539E-9</c:v>
                </c:pt>
                <c:pt idx="5380">
                  <c:v>-3.0477000000000001E-9</c:v>
                </c:pt>
                <c:pt idx="5381">
                  <c:v>-3.0413999999999999E-9</c:v>
                </c:pt>
                <c:pt idx="5382">
                  <c:v>-3.0352E-9</c:v>
                </c:pt>
                <c:pt idx="5383">
                  <c:v>-3.0289000000000002E-9</c:v>
                </c:pt>
                <c:pt idx="5384">
                  <c:v>-3.0226999999999999E-9</c:v>
                </c:pt>
                <c:pt idx="5385">
                  <c:v>-3.0164E-9</c:v>
                </c:pt>
                <c:pt idx="5386">
                  <c:v>-3.0101999999999998E-9</c:v>
                </c:pt>
                <c:pt idx="5387">
                  <c:v>-3.0038999999999999E-9</c:v>
                </c:pt>
                <c:pt idx="5388">
                  <c:v>-2.9977000000000001E-9</c:v>
                </c:pt>
                <c:pt idx="5389">
                  <c:v>-2.9913999999999998E-9</c:v>
                </c:pt>
                <c:pt idx="5390">
                  <c:v>-2.9852E-9</c:v>
                </c:pt>
                <c:pt idx="5391">
                  <c:v>-2.9789000000000001E-9</c:v>
                </c:pt>
                <c:pt idx="5392">
                  <c:v>-2.9726999999999999E-9</c:v>
                </c:pt>
                <c:pt idx="5393">
                  <c:v>-2.9664E-9</c:v>
                </c:pt>
                <c:pt idx="5394">
                  <c:v>-2.9602000000000002E-9</c:v>
                </c:pt>
                <c:pt idx="5395">
                  <c:v>-2.9538999999999999E-9</c:v>
                </c:pt>
                <c:pt idx="5396">
                  <c:v>-2.9477000000000001E-9</c:v>
                </c:pt>
                <c:pt idx="5397">
                  <c:v>-2.9414000000000002E-9</c:v>
                </c:pt>
                <c:pt idx="5398">
                  <c:v>-2.9352E-9</c:v>
                </c:pt>
                <c:pt idx="5399">
                  <c:v>-2.9289000000000001E-9</c:v>
                </c:pt>
                <c:pt idx="5400">
                  <c:v>-2.9226999999999998E-9</c:v>
                </c:pt>
                <c:pt idx="5401">
                  <c:v>-2.9164E-9</c:v>
                </c:pt>
                <c:pt idx="5402">
                  <c:v>-2.9102000000000001E-9</c:v>
                </c:pt>
                <c:pt idx="5403">
                  <c:v>-2.9038999999999999E-9</c:v>
                </c:pt>
                <c:pt idx="5404">
                  <c:v>-2.8977E-9</c:v>
                </c:pt>
                <c:pt idx="5405">
                  <c:v>-2.8914000000000002E-9</c:v>
                </c:pt>
                <c:pt idx="5406">
                  <c:v>-2.8851999999999999E-9</c:v>
                </c:pt>
                <c:pt idx="5407">
                  <c:v>-2.8789000000000001E-9</c:v>
                </c:pt>
                <c:pt idx="5408">
                  <c:v>-2.8726999999999998E-9</c:v>
                </c:pt>
                <c:pt idx="5409">
                  <c:v>-2.8663999999999999E-9</c:v>
                </c:pt>
                <c:pt idx="5410">
                  <c:v>-2.8602000000000001E-9</c:v>
                </c:pt>
                <c:pt idx="5411">
                  <c:v>-2.8538999999999998E-9</c:v>
                </c:pt>
                <c:pt idx="5412">
                  <c:v>-2.8477E-9</c:v>
                </c:pt>
                <c:pt idx="5413">
                  <c:v>-2.8414000000000001E-9</c:v>
                </c:pt>
                <c:pt idx="5414">
                  <c:v>-2.8351999999999999E-9</c:v>
                </c:pt>
                <c:pt idx="5415">
                  <c:v>-2.8289E-9</c:v>
                </c:pt>
                <c:pt idx="5416">
                  <c:v>-2.8227000000000002E-9</c:v>
                </c:pt>
                <c:pt idx="5417">
                  <c:v>-2.8163999999999999E-9</c:v>
                </c:pt>
                <c:pt idx="5418">
                  <c:v>-2.8102000000000001E-9</c:v>
                </c:pt>
                <c:pt idx="5419">
                  <c:v>-2.8038999999999998E-9</c:v>
                </c:pt>
                <c:pt idx="5420">
                  <c:v>-2.7977E-9</c:v>
                </c:pt>
                <c:pt idx="5421">
                  <c:v>-2.7914000000000001E-9</c:v>
                </c:pt>
                <c:pt idx="5422">
                  <c:v>-2.7851999999999999E-9</c:v>
                </c:pt>
                <c:pt idx="5423">
                  <c:v>-2.7789E-9</c:v>
                </c:pt>
                <c:pt idx="5424">
                  <c:v>-2.7727000000000002E-9</c:v>
                </c:pt>
                <c:pt idx="5425">
                  <c:v>-2.7663999999999999E-9</c:v>
                </c:pt>
                <c:pt idx="5426">
                  <c:v>-2.7602E-9</c:v>
                </c:pt>
                <c:pt idx="5427">
                  <c:v>-2.7539000000000002E-9</c:v>
                </c:pt>
                <c:pt idx="5428">
                  <c:v>-2.7476999999999999E-9</c:v>
                </c:pt>
                <c:pt idx="5429">
                  <c:v>-2.7414000000000001E-9</c:v>
                </c:pt>
                <c:pt idx="5430">
                  <c:v>-2.7351999999999998E-9</c:v>
                </c:pt>
                <c:pt idx="5431">
                  <c:v>-2.7289E-9</c:v>
                </c:pt>
                <c:pt idx="5432">
                  <c:v>-2.7227000000000001E-9</c:v>
                </c:pt>
                <c:pt idx="5433">
                  <c:v>-2.7163999999999998E-9</c:v>
                </c:pt>
                <c:pt idx="5434">
                  <c:v>-2.7102E-9</c:v>
                </c:pt>
                <c:pt idx="5435">
                  <c:v>-2.7039000000000001E-9</c:v>
                </c:pt>
                <c:pt idx="5436">
                  <c:v>-2.6976999999999999E-9</c:v>
                </c:pt>
                <c:pt idx="5437">
                  <c:v>-2.6914E-9</c:v>
                </c:pt>
                <c:pt idx="5438">
                  <c:v>-2.6852000000000002E-9</c:v>
                </c:pt>
                <c:pt idx="5439">
                  <c:v>-2.6788999999999999E-9</c:v>
                </c:pt>
                <c:pt idx="5440">
                  <c:v>-2.6727000000000001E-9</c:v>
                </c:pt>
                <c:pt idx="5441">
                  <c:v>-2.6663999999999998E-9</c:v>
                </c:pt>
                <c:pt idx="5442">
                  <c:v>-2.6602E-9</c:v>
                </c:pt>
                <c:pt idx="5443">
                  <c:v>-2.6539000000000001E-9</c:v>
                </c:pt>
                <c:pt idx="5444">
                  <c:v>-2.6476999999999999E-9</c:v>
                </c:pt>
                <c:pt idx="5445">
                  <c:v>-2.6414E-9</c:v>
                </c:pt>
                <c:pt idx="5446">
                  <c:v>-2.6352000000000002E-9</c:v>
                </c:pt>
                <c:pt idx="5447">
                  <c:v>-2.6288999999999999E-9</c:v>
                </c:pt>
                <c:pt idx="5448">
                  <c:v>-2.6227000000000001E-9</c:v>
                </c:pt>
                <c:pt idx="5449">
                  <c:v>-2.6164000000000002E-9</c:v>
                </c:pt>
                <c:pt idx="5450">
                  <c:v>-2.6101999999999999E-9</c:v>
                </c:pt>
                <c:pt idx="5451">
                  <c:v>-2.6039000000000001E-9</c:v>
                </c:pt>
                <c:pt idx="5452">
                  <c:v>-2.5976999999999998E-9</c:v>
                </c:pt>
                <c:pt idx="5453">
                  <c:v>-2.5914E-9</c:v>
                </c:pt>
                <c:pt idx="5454">
                  <c:v>-2.5852000000000001E-9</c:v>
                </c:pt>
                <c:pt idx="5455">
                  <c:v>-2.5788999999999999E-9</c:v>
                </c:pt>
                <c:pt idx="5456">
                  <c:v>-2.5727E-9</c:v>
                </c:pt>
                <c:pt idx="5457">
                  <c:v>-2.5664000000000002E-9</c:v>
                </c:pt>
                <c:pt idx="5458">
                  <c:v>-2.5601999999999999E-9</c:v>
                </c:pt>
                <c:pt idx="5459">
                  <c:v>-2.5539E-9</c:v>
                </c:pt>
                <c:pt idx="5460">
                  <c:v>-2.5476999999999998E-9</c:v>
                </c:pt>
                <c:pt idx="5461">
                  <c:v>-2.5413999999999999E-9</c:v>
                </c:pt>
                <c:pt idx="5462">
                  <c:v>-2.5352000000000001E-9</c:v>
                </c:pt>
                <c:pt idx="5463">
                  <c:v>-2.5288999999999998E-9</c:v>
                </c:pt>
                <c:pt idx="5464">
                  <c:v>-2.5227E-9</c:v>
                </c:pt>
                <c:pt idx="5465">
                  <c:v>-2.5164000000000001E-9</c:v>
                </c:pt>
                <c:pt idx="5466">
                  <c:v>-2.5101999999999999E-9</c:v>
                </c:pt>
                <c:pt idx="5467">
                  <c:v>-2.5039E-9</c:v>
                </c:pt>
                <c:pt idx="5468">
                  <c:v>-2.4977000000000002E-9</c:v>
                </c:pt>
                <c:pt idx="5469">
                  <c:v>-2.4913999999999999E-9</c:v>
                </c:pt>
                <c:pt idx="5470">
                  <c:v>-2.4852000000000001E-9</c:v>
                </c:pt>
                <c:pt idx="5471">
                  <c:v>-2.4789000000000002E-9</c:v>
                </c:pt>
                <c:pt idx="5472">
                  <c:v>-2.4727E-9</c:v>
                </c:pt>
                <c:pt idx="5473">
                  <c:v>-2.4664000000000001E-9</c:v>
                </c:pt>
                <c:pt idx="5474">
                  <c:v>-2.4601999999999998E-9</c:v>
                </c:pt>
                <c:pt idx="5475">
                  <c:v>-2.4539E-9</c:v>
                </c:pt>
                <c:pt idx="5476">
                  <c:v>-2.4477000000000001E-9</c:v>
                </c:pt>
                <c:pt idx="5477">
                  <c:v>-2.4413999999999999E-9</c:v>
                </c:pt>
                <c:pt idx="5478">
                  <c:v>-2.4352E-9</c:v>
                </c:pt>
                <c:pt idx="5479">
                  <c:v>-2.4289000000000002E-9</c:v>
                </c:pt>
                <c:pt idx="5480">
                  <c:v>-2.4226999999999999E-9</c:v>
                </c:pt>
                <c:pt idx="5481">
                  <c:v>-2.4164000000000001E-9</c:v>
                </c:pt>
                <c:pt idx="5482">
                  <c:v>-2.4101999999999998E-9</c:v>
                </c:pt>
                <c:pt idx="5483">
                  <c:v>-2.4038999999999999E-9</c:v>
                </c:pt>
                <c:pt idx="5484">
                  <c:v>-2.3977000000000001E-9</c:v>
                </c:pt>
                <c:pt idx="5485">
                  <c:v>-2.3913999999999998E-9</c:v>
                </c:pt>
                <c:pt idx="5486">
                  <c:v>-2.3852E-9</c:v>
                </c:pt>
                <c:pt idx="5487">
                  <c:v>-2.3789000000000001E-9</c:v>
                </c:pt>
                <c:pt idx="5488">
                  <c:v>-2.3726999999999999E-9</c:v>
                </c:pt>
                <c:pt idx="5489">
                  <c:v>-2.3664E-9</c:v>
                </c:pt>
                <c:pt idx="5490">
                  <c:v>-2.3602000000000002E-9</c:v>
                </c:pt>
                <c:pt idx="5491">
                  <c:v>-2.3538999999999999E-9</c:v>
                </c:pt>
                <c:pt idx="5492">
                  <c:v>-2.3477000000000001E-9</c:v>
                </c:pt>
                <c:pt idx="5493">
                  <c:v>-2.3413999999999998E-9</c:v>
                </c:pt>
                <c:pt idx="5494">
                  <c:v>-2.3352E-9</c:v>
                </c:pt>
                <c:pt idx="5495">
                  <c:v>-2.3289000000000001E-9</c:v>
                </c:pt>
                <c:pt idx="5496">
                  <c:v>-2.3226999999999998E-9</c:v>
                </c:pt>
                <c:pt idx="5497">
                  <c:v>-2.3164E-9</c:v>
                </c:pt>
                <c:pt idx="5498">
                  <c:v>-2.3102000000000001E-9</c:v>
                </c:pt>
                <c:pt idx="5499">
                  <c:v>-2.3038999999999999E-9</c:v>
                </c:pt>
                <c:pt idx="5500">
                  <c:v>-2.2977E-9</c:v>
                </c:pt>
                <c:pt idx="5501">
                  <c:v>-2.2914000000000002E-9</c:v>
                </c:pt>
                <c:pt idx="5502">
                  <c:v>-2.2851999999999999E-9</c:v>
                </c:pt>
                <c:pt idx="5503">
                  <c:v>-2.2789000000000001E-9</c:v>
                </c:pt>
                <c:pt idx="5504">
                  <c:v>-2.2726999999999998E-9</c:v>
                </c:pt>
                <c:pt idx="5505">
                  <c:v>-2.2663999999999999E-9</c:v>
                </c:pt>
                <c:pt idx="5506">
                  <c:v>-2.2602000000000001E-9</c:v>
                </c:pt>
                <c:pt idx="5507">
                  <c:v>-2.2538999999999998E-9</c:v>
                </c:pt>
                <c:pt idx="5508">
                  <c:v>-2.2477E-9</c:v>
                </c:pt>
                <c:pt idx="5509">
                  <c:v>-2.2414000000000001E-9</c:v>
                </c:pt>
                <c:pt idx="5510">
                  <c:v>-2.2351999999999999E-9</c:v>
                </c:pt>
                <c:pt idx="5511">
                  <c:v>-2.2289E-9</c:v>
                </c:pt>
                <c:pt idx="5512">
                  <c:v>-2.2227000000000002E-9</c:v>
                </c:pt>
                <c:pt idx="5513">
                  <c:v>-2.2163999999999999E-9</c:v>
                </c:pt>
                <c:pt idx="5514">
                  <c:v>-2.2102000000000001E-9</c:v>
                </c:pt>
                <c:pt idx="5515">
                  <c:v>-2.2038999999999998E-9</c:v>
                </c:pt>
                <c:pt idx="5516">
                  <c:v>-2.1977E-9</c:v>
                </c:pt>
                <c:pt idx="5517">
                  <c:v>-2.1914000000000001E-9</c:v>
                </c:pt>
                <c:pt idx="5518">
                  <c:v>-2.1851999999999999E-9</c:v>
                </c:pt>
                <c:pt idx="5519">
                  <c:v>-2.1789E-9</c:v>
                </c:pt>
                <c:pt idx="5520">
                  <c:v>-2.1727000000000002E-9</c:v>
                </c:pt>
                <c:pt idx="5521">
                  <c:v>-2.1663999999999999E-9</c:v>
                </c:pt>
                <c:pt idx="5522">
                  <c:v>-2.1602E-9</c:v>
                </c:pt>
                <c:pt idx="5523">
                  <c:v>-2.1539000000000002E-9</c:v>
                </c:pt>
                <c:pt idx="5524">
                  <c:v>-2.1476999999999999E-9</c:v>
                </c:pt>
                <c:pt idx="5525">
                  <c:v>-2.1414000000000001E-9</c:v>
                </c:pt>
                <c:pt idx="5526">
                  <c:v>-2.1351999999999998E-9</c:v>
                </c:pt>
                <c:pt idx="5527">
                  <c:v>-2.1289E-9</c:v>
                </c:pt>
                <c:pt idx="5528">
                  <c:v>-2.1227000000000001E-9</c:v>
                </c:pt>
                <c:pt idx="5529">
                  <c:v>-2.1163999999999998E-9</c:v>
                </c:pt>
                <c:pt idx="5530">
                  <c:v>-2.1102E-9</c:v>
                </c:pt>
                <c:pt idx="5531">
                  <c:v>-2.1039000000000001E-9</c:v>
                </c:pt>
                <c:pt idx="5532">
                  <c:v>-2.0976999999999999E-9</c:v>
                </c:pt>
                <c:pt idx="5533">
                  <c:v>-2.0914E-9</c:v>
                </c:pt>
                <c:pt idx="5534">
                  <c:v>-2.0852000000000002E-9</c:v>
                </c:pt>
                <c:pt idx="5535">
                  <c:v>-2.0788999999999999E-9</c:v>
                </c:pt>
                <c:pt idx="5536">
                  <c:v>-2.0727000000000001E-9</c:v>
                </c:pt>
                <c:pt idx="5537">
                  <c:v>-2.0663999999999998E-9</c:v>
                </c:pt>
                <c:pt idx="5538">
                  <c:v>-2.0602E-9</c:v>
                </c:pt>
                <c:pt idx="5539">
                  <c:v>-2.0539000000000001E-9</c:v>
                </c:pt>
                <c:pt idx="5540">
                  <c:v>-2.0476999999999999E-9</c:v>
                </c:pt>
                <c:pt idx="5541">
                  <c:v>-2.0414E-9</c:v>
                </c:pt>
                <c:pt idx="5542">
                  <c:v>-2.0352000000000002E-9</c:v>
                </c:pt>
                <c:pt idx="5543">
                  <c:v>-2.0288999999999999E-9</c:v>
                </c:pt>
                <c:pt idx="5544">
                  <c:v>-2.0227000000000001E-9</c:v>
                </c:pt>
                <c:pt idx="5545">
                  <c:v>-2.0164000000000002E-9</c:v>
                </c:pt>
                <c:pt idx="5546">
                  <c:v>-2.0101999999999999E-9</c:v>
                </c:pt>
                <c:pt idx="5547">
                  <c:v>-2.0039000000000001E-9</c:v>
                </c:pt>
                <c:pt idx="5548">
                  <c:v>-1.9976999999999998E-9</c:v>
                </c:pt>
                <c:pt idx="5549">
                  <c:v>-1.9914E-9</c:v>
                </c:pt>
                <c:pt idx="5550">
                  <c:v>-1.9852000000000001E-9</c:v>
                </c:pt>
                <c:pt idx="5551">
                  <c:v>-1.9788999999999999E-9</c:v>
                </c:pt>
                <c:pt idx="5552">
                  <c:v>-1.9727E-9</c:v>
                </c:pt>
                <c:pt idx="5553">
                  <c:v>-1.9664000000000002E-9</c:v>
                </c:pt>
                <c:pt idx="5554">
                  <c:v>-1.9601999999999999E-9</c:v>
                </c:pt>
                <c:pt idx="5555">
                  <c:v>-1.9539E-9</c:v>
                </c:pt>
                <c:pt idx="5556">
                  <c:v>-1.9476999999999998E-9</c:v>
                </c:pt>
                <c:pt idx="5557">
                  <c:v>-1.9413999999999999E-9</c:v>
                </c:pt>
                <c:pt idx="5558">
                  <c:v>-1.9352000000000001E-9</c:v>
                </c:pt>
                <c:pt idx="5559">
                  <c:v>-1.9288999999999998E-9</c:v>
                </c:pt>
                <c:pt idx="5560">
                  <c:v>-1.9227E-9</c:v>
                </c:pt>
                <c:pt idx="5561">
                  <c:v>-1.9164000000000001E-9</c:v>
                </c:pt>
                <c:pt idx="5562">
                  <c:v>-1.9101999999999999E-9</c:v>
                </c:pt>
                <c:pt idx="5563">
                  <c:v>-1.9039E-9</c:v>
                </c:pt>
                <c:pt idx="5564">
                  <c:v>-1.8977000000000002E-9</c:v>
                </c:pt>
                <c:pt idx="5565">
                  <c:v>-1.8913999999999999E-9</c:v>
                </c:pt>
                <c:pt idx="5566">
                  <c:v>-1.8852000000000001E-9</c:v>
                </c:pt>
                <c:pt idx="5567">
                  <c:v>-1.8789000000000002E-9</c:v>
                </c:pt>
                <c:pt idx="5568">
                  <c:v>-1.8727E-9</c:v>
                </c:pt>
                <c:pt idx="5569">
                  <c:v>-1.8664000000000001E-9</c:v>
                </c:pt>
                <c:pt idx="5570">
                  <c:v>-1.8602E-9</c:v>
                </c:pt>
                <c:pt idx="5571">
                  <c:v>-1.8539E-9</c:v>
                </c:pt>
                <c:pt idx="5572">
                  <c:v>-1.8476999999999999E-9</c:v>
                </c:pt>
                <c:pt idx="5573">
                  <c:v>-1.8414000000000001E-9</c:v>
                </c:pt>
                <c:pt idx="5574">
                  <c:v>-1.8352E-9</c:v>
                </c:pt>
                <c:pt idx="5575">
                  <c:v>-1.8289E-9</c:v>
                </c:pt>
                <c:pt idx="5576">
                  <c:v>-1.8226999999999999E-9</c:v>
                </c:pt>
                <c:pt idx="5577">
                  <c:v>-1.8164000000000001E-9</c:v>
                </c:pt>
                <c:pt idx="5578">
                  <c:v>-1.8102E-9</c:v>
                </c:pt>
                <c:pt idx="5579">
                  <c:v>-1.8038999999999999E-9</c:v>
                </c:pt>
                <c:pt idx="5580">
                  <c:v>-1.7976999999999999E-9</c:v>
                </c:pt>
                <c:pt idx="5581">
                  <c:v>-1.7914E-9</c:v>
                </c:pt>
                <c:pt idx="5582">
                  <c:v>-1.7852E-9</c:v>
                </c:pt>
                <c:pt idx="5583">
                  <c:v>-1.7788999999999999E-9</c:v>
                </c:pt>
                <c:pt idx="5584">
                  <c:v>-1.7727000000000001E-9</c:v>
                </c:pt>
                <c:pt idx="5585">
                  <c:v>-1.7664E-9</c:v>
                </c:pt>
                <c:pt idx="5586">
                  <c:v>-1.7602E-9</c:v>
                </c:pt>
                <c:pt idx="5587">
                  <c:v>-1.7538999999999999E-9</c:v>
                </c:pt>
                <c:pt idx="5588">
                  <c:v>-1.7477000000000001E-9</c:v>
                </c:pt>
                <c:pt idx="5589">
                  <c:v>-1.7414E-9</c:v>
                </c:pt>
                <c:pt idx="5590">
                  <c:v>-1.7352E-9</c:v>
                </c:pt>
                <c:pt idx="5591">
                  <c:v>-1.7289000000000001E-9</c:v>
                </c:pt>
                <c:pt idx="5592">
                  <c:v>-1.7227000000000001E-9</c:v>
                </c:pt>
                <c:pt idx="5593">
                  <c:v>-1.7164E-9</c:v>
                </c:pt>
                <c:pt idx="5594">
                  <c:v>-1.7101999999999999E-9</c:v>
                </c:pt>
                <c:pt idx="5595">
                  <c:v>-1.7039000000000001E-9</c:v>
                </c:pt>
                <c:pt idx="5596">
                  <c:v>-1.6977E-9</c:v>
                </c:pt>
                <c:pt idx="5597">
                  <c:v>-1.6914E-9</c:v>
                </c:pt>
                <c:pt idx="5598">
                  <c:v>-1.6851999999999999E-9</c:v>
                </c:pt>
                <c:pt idx="5599">
                  <c:v>-1.6789000000000001E-9</c:v>
                </c:pt>
                <c:pt idx="5600">
                  <c:v>-1.6727E-9</c:v>
                </c:pt>
                <c:pt idx="5601">
                  <c:v>-1.6664E-9</c:v>
                </c:pt>
                <c:pt idx="5602">
                  <c:v>-1.6601999999999999E-9</c:v>
                </c:pt>
                <c:pt idx="5603">
                  <c:v>-1.6539E-9</c:v>
                </c:pt>
                <c:pt idx="5604">
                  <c:v>-1.6477E-9</c:v>
                </c:pt>
                <c:pt idx="5605">
                  <c:v>-1.6413999999999999E-9</c:v>
                </c:pt>
                <c:pt idx="5606">
                  <c:v>-1.6352000000000001E-9</c:v>
                </c:pt>
                <c:pt idx="5607">
                  <c:v>-1.6289E-9</c:v>
                </c:pt>
                <c:pt idx="5608">
                  <c:v>-1.6227E-9</c:v>
                </c:pt>
                <c:pt idx="5609">
                  <c:v>-1.6163999999999999E-9</c:v>
                </c:pt>
                <c:pt idx="5610">
                  <c:v>-1.6102000000000001E-9</c:v>
                </c:pt>
                <c:pt idx="5611">
                  <c:v>-1.6039E-9</c:v>
                </c:pt>
                <c:pt idx="5612">
                  <c:v>-1.5977E-9</c:v>
                </c:pt>
                <c:pt idx="5613">
                  <c:v>-1.5913999999999999E-9</c:v>
                </c:pt>
                <c:pt idx="5614">
                  <c:v>-1.5852000000000001E-9</c:v>
                </c:pt>
                <c:pt idx="5615">
                  <c:v>-1.5789E-9</c:v>
                </c:pt>
                <c:pt idx="5616">
                  <c:v>-1.5727E-9</c:v>
                </c:pt>
                <c:pt idx="5617">
                  <c:v>-1.5664000000000001E-9</c:v>
                </c:pt>
                <c:pt idx="5618">
                  <c:v>-1.5602000000000001E-9</c:v>
                </c:pt>
                <c:pt idx="5619">
                  <c:v>-1.5539E-9</c:v>
                </c:pt>
                <c:pt idx="5620">
                  <c:v>-1.5476999999999999E-9</c:v>
                </c:pt>
                <c:pt idx="5621">
                  <c:v>-1.5414000000000001E-9</c:v>
                </c:pt>
                <c:pt idx="5622">
                  <c:v>-1.5352E-9</c:v>
                </c:pt>
                <c:pt idx="5623">
                  <c:v>-1.5289E-9</c:v>
                </c:pt>
                <c:pt idx="5624">
                  <c:v>-1.5226999999999999E-9</c:v>
                </c:pt>
                <c:pt idx="5625">
                  <c:v>-1.5164000000000001E-9</c:v>
                </c:pt>
                <c:pt idx="5626">
                  <c:v>-1.5102E-9</c:v>
                </c:pt>
                <c:pt idx="5627">
                  <c:v>-1.5038999999999999E-9</c:v>
                </c:pt>
                <c:pt idx="5628">
                  <c:v>-1.4976999999999999E-9</c:v>
                </c:pt>
                <c:pt idx="5629">
                  <c:v>-1.4914E-9</c:v>
                </c:pt>
                <c:pt idx="5630">
                  <c:v>-1.4852E-9</c:v>
                </c:pt>
                <c:pt idx="5631">
                  <c:v>-1.4788999999999999E-9</c:v>
                </c:pt>
                <c:pt idx="5632">
                  <c:v>-1.4727000000000001E-9</c:v>
                </c:pt>
                <c:pt idx="5633">
                  <c:v>-1.4664E-9</c:v>
                </c:pt>
                <c:pt idx="5634">
                  <c:v>-1.4602E-9</c:v>
                </c:pt>
                <c:pt idx="5635">
                  <c:v>-1.4538999999999999E-9</c:v>
                </c:pt>
                <c:pt idx="5636">
                  <c:v>-1.4477000000000001E-9</c:v>
                </c:pt>
                <c:pt idx="5637">
                  <c:v>-1.4414E-9</c:v>
                </c:pt>
                <c:pt idx="5638">
                  <c:v>-1.4352E-9</c:v>
                </c:pt>
                <c:pt idx="5639">
                  <c:v>-1.4289000000000001E-9</c:v>
                </c:pt>
                <c:pt idx="5640">
                  <c:v>-1.4227000000000001E-9</c:v>
                </c:pt>
                <c:pt idx="5641">
                  <c:v>-1.4164E-9</c:v>
                </c:pt>
                <c:pt idx="5642">
                  <c:v>-1.4101999999999999E-9</c:v>
                </c:pt>
                <c:pt idx="5643">
                  <c:v>-1.4039000000000001E-9</c:v>
                </c:pt>
                <c:pt idx="5644">
                  <c:v>-1.3977E-9</c:v>
                </c:pt>
                <c:pt idx="5645">
                  <c:v>-1.3914E-9</c:v>
                </c:pt>
                <c:pt idx="5646">
                  <c:v>-1.3851999999999999E-9</c:v>
                </c:pt>
                <c:pt idx="5647">
                  <c:v>-1.3789000000000001E-9</c:v>
                </c:pt>
                <c:pt idx="5648">
                  <c:v>-1.3727E-9</c:v>
                </c:pt>
                <c:pt idx="5649">
                  <c:v>-1.3664E-9</c:v>
                </c:pt>
                <c:pt idx="5650">
                  <c:v>-1.3601999999999999E-9</c:v>
                </c:pt>
                <c:pt idx="5651">
                  <c:v>-1.3539E-9</c:v>
                </c:pt>
                <c:pt idx="5652">
                  <c:v>-1.3477E-9</c:v>
                </c:pt>
                <c:pt idx="5653">
                  <c:v>-1.3413999999999999E-9</c:v>
                </c:pt>
                <c:pt idx="5654">
                  <c:v>-1.3351999999999999E-9</c:v>
                </c:pt>
                <c:pt idx="5655">
                  <c:v>-1.3289E-9</c:v>
                </c:pt>
                <c:pt idx="5656">
                  <c:v>-1.3227E-9</c:v>
                </c:pt>
                <c:pt idx="5657">
                  <c:v>-1.3163999999999999E-9</c:v>
                </c:pt>
                <c:pt idx="5658">
                  <c:v>-1.3102000000000001E-9</c:v>
                </c:pt>
                <c:pt idx="5659">
                  <c:v>-1.3039E-9</c:v>
                </c:pt>
                <c:pt idx="5660">
                  <c:v>-1.2977E-9</c:v>
                </c:pt>
                <c:pt idx="5661">
                  <c:v>-1.2913999999999999E-9</c:v>
                </c:pt>
                <c:pt idx="5662">
                  <c:v>-1.2852000000000001E-9</c:v>
                </c:pt>
                <c:pt idx="5663">
                  <c:v>-1.2789E-9</c:v>
                </c:pt>
                <c:pt idx="5664">
                  <c:v>-1.2727E-9</c:v>
                </c:pt>
                <c:pt idx="5665">
                  <c:v>-1.2664000000000001E-9</c:v>
                </c:pt>
                <c:pt idx="5666">
                  <c:v>-1.2602000000000001E-9</c:v>
                </c:pt>
                <c:pt idx="5667">
                  <c:v>-1.2539E-9</c:v>
                </c:pt>
                <c:pt idx="5668">
                  <c:v>-1.2476999999999999E-9</c:v>
                </c:pt>
                <c:pt idx="5669">
                  <c:v>-1.2414000000000001E-9</c:v>
                </c:pt>
                <c:pt idx="5670">
                  <c:v>-1.2352E-9</c:v>
                </c:pt>
                <c:pt idx="5671">
                  <c:v>-1.2289E-9</c:v>
                </c:pt>
                <c:pt idx="5672">
                  <c:v>-1.2226999999999999E-9</c:v>
                </c:pt>
                <c:pt idx="5673">
                  <c:v>-1.2164000000000001E-9</c:v>
                </c:pt>
                <c:pt idx="5674">
                  <c:v>-1.2102E-9</c:v>
                </c:pt>
                <c:pt idx="5675">
                  <c:v>-1.2038999999999999E-9</c:v>
                </c:pt>
                <c:pt idx="5676">
                  <c:v>-1.1976999999999999E-9</c:v>
                </c:pt>
                <c:pt idx="5677">
                  <c:v>-1.1914E-9</c:v>
                </c:pt>
                <c:pt idx="5678">
                  <c:v>-1.1852E-9</c:v>
                </c:pt>
                <c:pt idx="5679">
                  <c:v>-1.1788999999999999E-9</c:v>
                </c:pt>
                <c:pt idx="5680">
                  <c:v>-1.1727000000000001E-9</c:v>
                </c:pt>
                <c:pt idx="5681">
                  <c:v>-1.1664E-9</c:v>
                </c:pt>
                <c:pt idx="5682">
                  <c:v>-1.1602E-9</c:v>
                </c:pt>
                <c:pt idx="5683">
                  <c:v>-1.1538999999999999E-9</c:v>
                </c:pt>
                <c:pt idx="5684">
                  <c:v>-1.1477000000000001E-9</c:v>
                </c:pt>
                <c:pt idx="5685">
                  <c:v>-1.1414E-9</c:v>
                </c:pt>
                <c:pt idx="5686">
                  <c:v>-1.1352E-9</c:v>
                </c:pt>
                <c:pt idx="5687">
                  <c:v>-1.1289000000000001E-9</c:v>
                </c:pt>
                <c:pt idx="5688">
                  <c:v>-1.1227000000000001E-9</c:v>
                </c:pt>
                <c:pt idx="5689">
                  <c:v>-1.1164E-9</c:v>
                </c:pt>
                <c:pt idx="5690">
                  <c:v>-1.1102E-9</c:v>
                </c:pt>
                <c:pt idx="5691">
                  <c:v>-1.1039000000000001E-9</c:v>
                </c:pt>
                <c:pt idx="5692">
                  <c:v>-1.0977E-9</c:v>
                </c:pt>
                <c:pt idx="5693">
                  <c:v>-1.0914E-9</c:v>
                </c:pt>
                <c:pt idx="5694">
                  <c:v>-1.0851999999999999E-9</c:v>
                </c:pt>
                <c:pt idx="5695">
                  <c:v>-1.0789000000000001E-9</c:v>
                </c:pt>
                <c:pt idx="5696">
                  <c:v>-1.0727E-9</c:v>
                </c:pt>
                <c:pt idx="5697">
                  <c:v>-1.0664E-9</c:v>
                </c:pt>
                <c:pt idx="5698">
                  <c:v>-1.0601999999999999E-9</c:v>
                </c:pt>
                <c:pt idx="5699">
                  <c:v>-1.0539000000000001E-9</c:v>
                </c:pt>
                <c:pt idx="5700">
                  <c:v>-1.0477E-9</c:v>
                </c:pt>
                <c:pt idx="5701">
                  <c:v>-1.0413999999999999E-9</c:v>
                </c:pt>
                <c:pt idx="5702">
                  <c:v>-1.0351999999999999E-9</c:v>
                </c:pt>
                <c:pt idx="5703">
                  <c:v>-1.0289E-9</c:v>
                </c:pt>
                <c:pt idx="5704">
                  <c:v>-1.0227E-9</c:v>
                </c:pt>
                <c:pt idx="5705">
                  <c:v>-1.0163999999999999E-9</c:v>
                </c:pt>
                <c:pt idx="5706">
                  <c:v>-1.0102000000000001E-9</c:v>
                </c:pt>
                <c:pt idx="5707">
                  <c:v>-1.0039E-9</c:v>
                </c:pt>
                <c:pt idx="5708">
                  <c:v>-9.9769999999999998E-10</c:v>
                </c:pt>
                <c:pt idx="5709">
                  <c:v>-9.9139999999999991E-10</c:v>
                </c:pt>
                <c:pt idx="5710">
                  <c:v>-9.8520000000000007E-10</c:v>
                </c:pt>
                <c:pt idx="5711">
                  <c:v>-9.789E-10</c:v>
                </c:pt>
                <c:pt idx="5712">
                  <c:v>-9.7269999999999996E-10</c:v>
                </c:pt>
                <c:pt idx="5713">
                  <c:v>-9.664000000000001E-10</c:v>
                </c:pt>
                <c:pt idx="5714">
                  <c:v>-9.6020000000000005E-10</c:v>
                </c:pt>
                <c:pt idx="5715">
                  <c:v>-9.5389999999999998E-10</c:v>
                </c:pt>
                <c:pt idx="5716">
                  <c:v>-9.4769999999999994E-10</c:v>
                </c:pt>
                <c:pt idx="5717">
                  <c:v>-9.4140000000000008E-10</c:v>
                </c:pt>
                <c:pt idx="5718">
                  <c:v>-9.3520000000000004E-10</c:v>
                </c:pt>
                <c:pt idx="5719">
                  <c:v>-9.2889999999999997E-10</c:v>
                </c:pt>
                <c:pt idx="5720">
                  <c:v>-9.2270000000000003E-10</c:v>
                </c:pt>
                <c:pt idx="5721">
                  <c:v>-9.1639999999999996E-10</c:v>
                </c:pt>
                <c:pt idx="5722">
                  <c:v>-9.1020000000000002E-10</c:v>
                </c:pt>
                <c:pt idx="5723">
                  <c:v>-9.0389999999999995E-10</c:v>
                </c:pt>
                <c:pt idx="5724">
                  <c:v>-8.9770000000000001E-10</c:v>
                </c:pt>
                <c:pt idx="5725">
                  <c:v>-8.9140000000000004E-10</c:v>
                </c:pt>
                <c:pt idx="5726">
                  <c:v>-8.852E-10</c:v>
                </c:pt>
                <c:pt idx="5727">
                  <c:v>-8.7890000000000004E-10</c:v>
                </c:pt>
                <c:pt idx="5728">
                  <c:v>-8.727E-10</c:v>
                </c:pt>
                <c:pt idx="5729">
                  <c:v>-8.6640000000000003E-10</c:v>
                </c:pt>
                <c:pt idx="5730">
                  <c:v>-8.6019999999999999E-10</c:v>
                </c:pt>
                <c:pt idx="5731">
                  <c:v>-8.5390000000000002E-10</c:v>
                </c:pt>
                <c:pt idx="5732">
                  <c:v>-8.4769999999999998E-10</c:v>
                </c:pt>
                <c:pt idx="5733">
                  <c:v>-8.4140000000000001E-10</c:v>
                </c:pt>
                <c:pt idx="5734">
                  <c:v>-8.3519999999999997E-10</c:v>
                </c:pt>
                <c:pt idx="5735">
                  <c:v>-8.289E-10</c:v>
                </c:pt>
                <c:pt idx="5736">
                  <c:v>-8.2269999999999996E-10</c:v>
                </c:pt>
                <c:pt idx="5737">
                  <c:v>-8.1639999999999999E-10</c:v>
                </c:pt>
                <c:pt idx="5738">
                  <c:v>-8.1019999999999995E-10</c:v>
                </c:pt>
                <c:pt idx="5739">
                  <c:v>-8.0389999999999998E-10</c:v>
                </c:pt>
                <c:pt idx="5740">
                  <c:v>-7.9770000000000005E-10</c:v>
                </c:pt>
                <c:pt idx="5741">
                  <c:v>-7.9139999999999998E-10</c:v>
                </c:pt>
                <c:pt idx="5742">
                  <c:v>-7.8520000000000004E-10</c:v>
                </c:pt>
                <c:pt idx="5743">
                  <c:v>-7.7889999999999997E-10</c:v>
                </c:pt>
                <c:pt idx="5744">
                  <c:v>-7.7270000000000003E-10</c:v>
                </c:pt>
                <c:pt idx="5745">
                  <c:v>-7.6639999999999996E-10</c:v>
                </c:pt>
                <c:pt idx="5746">
                  <c:v>-7.6020000000000002E-10</c:v>
                </c:pt>
                <c:pt idx="5747">
                  <c:v>-7.5389999999999995E-10</c:v>
                </c:pt>
                <c:pt idx="5748">
                  <c:v>-7.4770000000000001E-10</c:v>
                </c:pt>
                <c:pt idx="5749">
                  <c:v>-7.4140000000000005E-10</c:v>
                </c:pt>
                <c:pt idx="5750">
                  <c:v>-7.352E-10</c:v>
                </c:pt>
                <c:pt idx="5751">
                  <c:v>-7.2890000000000004E-10</c:v>
                </c:pt>
                <c:pt idx="5752">
                  <c:v>-7.227E-10</c:v>
                </c:pt>
                <c:pt idx="5753">
                  <c:v>-7.1640000000000003E-10</c:v>
                </c:pt>
                <c:pt idx="5754">
                  <c:v>-7.1019999999999999E-10</c:v>
                </c:pt>
                <c:pt idx="5755">
                  <c:v>-7.0390000000000002E-10</c:v>
                </c:pt>
                <c:pt idx="5756">
                  <c:v>-6.9769999999999998E-10</c:v>
                </c:pt>
                <c:pt idx="5757">
                  <c:v>-6.9140000000000001E-10</c:v>
                </c:pt>
                <c:pt idx="5758">
                  <c:v>-6.8519999999999997E-10</c:v>
                </c:pt>
                <c:pt idx="5759">
                  <c:v>-6.789E-10</c:v>
                </c:pt>
                <c:pt idx="5760">
                  <c:v>-6.7269999999999996E-10</c:v>
                </c:pt>
                <c:pt idx="5761">
                  <c:v>-6.6639999999999999E-10</c:v>
                </c:pt>
                <c:pt idx="5762">
                  <c:v>-6.6019999999999995E-10</c:v>
                </c:pt>
                <c:pt idx="5763">
                  <c:v>-6.5389999999999999E-10</c:v>
                </c:pt>
                <c:pt idx="5764">
                  <c:v>-6.4770000000000005E-10</c:v>
                </c:pt>
                <c:pt idx="5765">
                  <c:v>-6.4139999999999998E-10</c:v>
                </c:pt>
                <c:pt idx="5766">
                  <c:v>-6.3520000000000004E-10</c:v>
                </c:pt>
                <c:pt idx="5767">
                  <c:v>-6.2889999999999997E-10</c:v>
                </c:pt>
                <c:pt idx="5768">
                  <c:v>-6.2270000000000003E-10</c:v>
                </c:pt>
                <c:pt idx="5769">
                  <c:v>-6.1639999999999996E-10</c:v>
                </c:pt>
                <c:pt idx="5770">
                  <c:v>-6.1020000000000002E-10</c:v>
                </c:pt>
                <c:pt idx="5771">
                  <c:v>-6.0389999999999995E-10</c:v>
                </c:pt>
                <c:pt idx="5772">
                  <c:v>-5.9770000000000001E-10</c:v>
                </c:pt>
                <c:pt idx="5773">
                  <c:v>-5.9140000000000005E-10</c:v>
                </c:pt>
                <c:pt idx="5774">
                  <c:v>-5.8520000000000001E-10</c:v>
                </c:pt>
                <c:pt idx="5775">
                  <c:v>-5.7890000000000004E-10</c:v>
                </c:pt>
                <c:pt idx="5776">
                  <c:v>-5.727E-10</c:v>
                </c:pt>
                <c:pt idx="5777">
                  <c:v>-5.6640000000000003E-10</c:v>
                </c:pt>
                <c:pt idx="5778">
                  <c:v>-5.6019999999999999E-10</c:v>
                </c:pt>
                <c:pt idx="5779">
                  <c:v>-5.5390000000000002E-10</c:v>
                </c:pt>
                <c:pt idx="5780">
                  <c:v>-5.4769999999999998E-10</c:v>
                </c:pt>
                <c:pt idx="5781">
                  <c:v>-5.4140000000000001E-10</c:v>
                </c:pt>
                <c:pt idx="5782">
                  <c:v>-5.3519999999999997E-10</c:v>
                </c:pt>
                <c:pt idx="5783">
                  <c:v>-5.289E-10</c:v>
                </c:pt>
                <c:pt idx="5784">
                  <c:v>-5.2269999999999996E-10</c:v>
                </c:pt>
                <c:pt idx="5785">
                  <c:v>-5.164E-10</c:v>
                </c:pt>
                <c:pt idx="5786">
                  <c:v>-5.1019999999999995E-10</c:v>
                </c:pt>
                <c:pt idx="5787">
                  <c:v>-5.0389999999999999E-10</c:v>
                </c:pt>
                <c:pt idx="5788">
                  <c:v>-4.9770000000000005E-10</c:v>
                </c:pt>
                <c:pt idx="5789">
                  <c:v>-4.9139999999999998E-10</c:v>
                </c:pt>
                <c:pt idx="5790">
                  <c:v>-4.8520000000000004E-10</c:v>
                </c:pt>
                <c:pt idx="5791">
                  <c:v>-4.7889999999999997E-10</c:v>
                </c:pt>
                <c:pt idx="5792">
                  <c:v>-4.7270000000000003E-10</c:v>
                </c:pt>
                <c:pt idx="5793">
                  <c:v>-4.6639999999999996E-10</c:v>
                </c:pt>
                <c:pt idx="5794">
                  <c:v>-4.6020000000000002E-10</c:v>
                </c:pt>
                <c:pt idx="5795">
                  <c:v>-4.539E-10</c:v>
                </c:pt>
                <c:pt idx="5796">
                  <c:v>-4.4770000000000002E-10</c:v>
                </c:pt>
                <c:pt idx="5797">
                  <c:v>-4.414E-10</c:v>
                </c:pt>
                <c:pt idx="5798">
                  <c:v>-4.3520000000000001E-10</c:v>
                </c:pt>
                <c:pt idx="5799">
                  <c:v>-4.2889999999999999E-10</c:v>
                </c:pt>
                <c:pt idx="5800">
                  <c:v>-4.227E-10</c:v>
                </c:pt>
                <c:pt idx="5801">
                  <c:v>-4.1639999999999998E-10</c:v>
                </c:pt>
                <c:pt idx="5802">
                  <c:v>-4.1019999999999999E-10</c:v>
                </c:pt>
                <c:pt idx="5803">
                  <c:v>-4.0390000000000002E-10</c:v>
                </c:pt>
                <c:pt idx="5804">
                  <c:v>-3.9769999999999998E-10</c:v>
                </c:pt>
                <c:pt idx="5805">
                  <c:v>-3.9140000000000001E-10</c:v>
                </c:pt>
                <c:pt idx="5806">
                  <c:v>-3.8520000000000002E-10</c:v>
                </c:pt>
                <c:pt idx="5807">
                  <c:v>-3.789E-10</c:v>
                </c:pt>
                <c:pt idx="5808">
                  <c:v>-3.7270000000000002E-10</c:v>
                </c:pt>
                <c:pt idx="5809">
                  <c:v>-3.664E-10</c:v>
                </c:pt>
                <c:pt idx="5810">
                  <c:v>-3.6020000000000001E-10</c:v>
                </c:pt>
                <c:pt idx="5811">
                  <c:v>-3.5389999999999999E-10</c:v>
                </c:pt>
                <c:pt idx="5812">
                  <c:v>-3.477E-10</c:v>
                </c:pt>
                <c:pt idx="5813">
                  <c:v>-3.4139999999999998E-10</c:v>
                </c:pt>
                <c:pt idx="5814">
                  <c:v>-3.3519999999999999E-10</c:v>
                </c:pt>
                <c:pt idx="5815">
                  <c:v>-3.2890000000000002E-10</c:v>
                </c:pt>
                <c:pt idx="5816">
                  <c:v>-3.2269999999999998E-10</c:v>
                </c:pt>
                <c:pt idx="5817">
                  <c:v>-3.1640000000000001E-10</c:v>
                </c:pt>
                <c:pt idx="5818">
                  <c:v>-3.1020000000000002E-10</c:v>
                </c:pt>
                <c:pt idx="5819">
                  <c:v>-3.0390000000000001E-10</c:v>
                </c:pt>
                <c:pt idx="5820">
                  <c:v>-2.9770000000000002E-10</c:v>
                </c:pt>
                <c:pt idx="5821">
                  <c:v>-2.914E-10</c:v>
                </c:pt>
                <c:pt idx="5822">
                  <c:v>-2.8520000000000001E-10</c:v>
                </c:pt>
                <c:pt idx="5823">
                  <c:v>-2.7889999999999999E-10</c:v>
                </c:pt>
                <c:pt idx="5824">
                  <c:v>-2.727E-10</c:v>
                </c:pt>
                <c:pt idx="5825">
                  <c:v>-2.6639999999999998E-10</c:v>
                </c:pt>
                <c:pt idx="5826">
                  <c:v>-2.6019999999999999E-10</c:v>
                </c:pt>
                <c:pt idx="5827">
                  <c:v>-2.5390000000000002E-10</c:v>
                </c:pt>
                <c:pt idx="5828">
                  <c:v>-2.4769999999999998E-10</c:v>
                </c:pt>
                <c:pt idx="5829">
                  <c:v>-2.4140000000000001E-10</c:v>
                </c:pt>
                <c:pt idx="5830">
                  <c:v>-2.3520000000000003E-10</c:v>
                </c:pt>
                <c:pt idx="5831">
                  <c:v>-2.2890000000000001E-10</c:v>
                </c:pt>
                <c:pt idx="5832">
                  <c:v>-2.2269999999999999E-10</c:v>
                </c:pt>
                <c:pt idx="5833">
                  <c:v>-2.164E-10</c:v>
                </c:pt>
                <c:pt idx="5834">
                  <c:v>-2.1020000000000001E-10</c:v>
                </c:pt>
                <c:pt idx="5835">
                  <c:v>-2.0389999999999999E-10</c:v>
                </c:pt>
                <c:pt idx="5836">
                  <c:v>-1.977E-10</c:v>
                </c:pt>
                <c:pt idx="5837">
                  <c:v>-1.9140000000000001E-10</c:v>
                </c:pt>
                <c:pt idx="5838">
                  <c:v>-1.8519999999999999E-10</c:v>
                </c:pt>
                <c:pt idx="5839">
                  <c:v>-1.789E-10</c:v>
                </c:pt>
                <c:pt idx="5840">
                  <c:v>-1.7270000000000001E-10</c:v>
                </c:pt>
                <c:pt idx="5841">
                  <c:v>-1.6639999999999999E-10</c:v>
                </c:pt>
                <c:pt idx="5842">
                  <c:v>-1.602E-10</c:v>
                </c:pt>
                <c:pt idx="5843">
                  <c:v>-1.5390000000000001E-10</c:v>
                </c:pt>
                <c:pt idx="5844">
                  <c:v>-1.4769999999999999E-10</c:v>
                </c:pt>
                <c:pt idx="5845">
                  <c:v>-1.414E-10</c:v>
                </c:pt>
                <c:pt idx="5846">
                  <c:v>-1.3520000000000001E-10</c:v>
                </c:pt>
                <c:pt idx="5847">
                  <c:v>-1.2889999999999999E-10</c:v>
                </c:pt>
                <c:pt idx="5848">
                  <c:v>-1.227E-10</c:v>
                </c:pt>
                <c:pt idx="5849">
                  <c:v>-1.1640000000000001E-10</c:v>
                </c:pt>
                <c:pt idx="5850">
                  <c:v>-1.102E-10</c:v>
                </c:pt>
                <c:pt idx="5851">
                  <c:v>-1.039E-10</c:v>
                </c:pt>
                <c:pt idx="5852">
                  <c:v>-9.7699999999999996E-11</c:v>
                </c:pt>
                <c:pt idx="5853">
                  <c:v>-9.1400000000000002E-11</c:v>
                </c:pt>
                <c:pt idx="5854">
                  <c:v>-8.52E-11</c:v>
                </c:pt>
                <c:pt idx="5855">
                  <c:v>-7.8899999999999994E-11</c:v>
                </c:pt>
                <c:pt idx="5856">
                  <c:v>-7.2700000000000005E-11</c:v>
                </c:pt>
                <c:pt idx="5857">
                  <c:v>-6.6399999999999998E-11</c:v>
                </c:pt>
                <c:pt idx="5858">
                  <c:v>-6.0199999999999996E-11</c:v>
                </c:pt>
                <c:pt idx="5859">
                  <c:v>-5.3900000000000003E-11</c:v>
                </c:pt>
                <c:pt idx="5860">
                  <c:v>-4.7700000000000001E-11</c:v>
                </c:pt>
                <c:pt idx="5861">
                  <c:v>-4.1400000000000001E-11</c:v>
                </c:pt>
                <c:pt idx="5862">
                  <c:v>-3.5199999999999999E-11</c:v>
                </c:pt>
                <c:pt idx="5863">
                  <c:v>-2.8899999999999998E-11</c:v>
                </c:pt>
                <c:pt idx="5864">
                  <c:v>-2.27E-11</c:v>
                </c:pt>
                <c:pt idx="5865">
                  <c:v>-1.64E-11</c:v>
                </c:pt>
                <c:pt idx="5866">
                  <c:v>-1.0199999999999999E-11</c:v>
                </c:pt>
                <c:pt idx="5867">
                  <c:v>-3.8999999999999999E-12</c:v>
                </c:pt>
                <c:pt idx="5868">
                  <c:v>2.2999999999999999E-12</c:v>
                </c:pt>
                <c:pt idx="5869">
                  <c:v>8.5999999999999997E-12</c:v>
                </c:pt>
                <c:pt idx="5870">
                  <c:v>1.48E-11</c:v>
                </c:pt>
                <c:pt idx="5871">
                  <c:v>2.11E-11</c:v>
                </c:pt>
                <c:pt idx="5872">
                  <c:v>2.7299999999999999E-11</c:v>
                </c:pt>
                <c:pt idx="5873">
                  <c:v>3.3599999999999999E-11</c:v>
                </c:pt>
                <c:pt idx="5874">
                  <c:v>3.9800000000000001E-11</c:v>
                </c:pt>
                <c:pt idx="5875">
                  <c:v>4.6100000000000001E-11</c:v>
                </c:pt>
                <c:pt idx="5876">
                  <c:v>5.2300000000000003E-11</c:v>
                </c:pt>
                <c:pt idx="5877">
                  <c:v>5.8599999999999997E-11</c:v>
                </c:pt>
                <c:pt idx="5878">
                  <c:v>6.4799999999999999E-11</c:v>
                </c:pt>
                <c:pt idx="5879">
                  <c:v>7.1100000000000005E-11</c:v>
                </c:pt>
                <c:pt idx="5880">
                  <c:v>7.7299999999999994E-11</c:v>
                </c:pt>
                <c:pt idx="5881">
                  <c:v>8.3600000000000001E-11</c:v>
                </c:pt>
                <c:pt idx="5882">
                  <c:v>8.9800000000000003E-11</c:v>
                </c:pt>
                <c:pt idx="5883">
                  <c:v>9.6099999999999996E-11</c:v>
                </c:pt>
                <c:pt idx="5884">
                  <c:v>1.023E-10</c:v>
                </c:pt>
                <c:pt idx="5885">
                  <c:v>1.086E-10</c:v>
                </c:pt>
                <c:pt idx="5886">
                  <c:v>1.1479999999999999E-10</c:v>
                </c:pt>
                <c:pt idx="5887">
                  <c:v>1.211E-10</c:v>
                </c:pt>
                <c:pt idx="5888">
                  <c:v>1.2729999999999999E-10</c:v>
                </c:pt>
                <c:pt idx="5889">
                  <c:v>1.3360000000000001E-10</c:v>
                </c:pt>
                <c:pt idx="5890">
                  <c:v>1.398E-10</c:v>
                </c:pt>
                <c:pt idx="5891">
                  <c:v>1.4609999999999999E-10</c:v>
                </c:pt>
                <c:pt idx="5892">
                  <c:v>1.5230000000000001E-10</c:v>
                </c:pt>
                <c:pt idx="5893">
                  <c:v>1.586E-10</c:v>
                </c:pt>
                <c:pt idx="5894">
                  <c:v>1.6479999999999999E-10</c:v>
                </c:pt>
                <c:pt idx="5895">
                  <c:v>1.7110000000000001E-10</c:v>
                </c:pt>
                <c:pt idx="5896">
                  <c:v>1.773E-10</c:v>
                </c:pt>
                <c:pt idx="5897">
                  <c:v>1.8359999999999999E-10</c:v>
                </c:pt>
                <c:pt idx="5898">
                  <c:v>1.8980000000000001E-10</c:v>
                </c:pt>
                <c:pt idx="5899">
                  <c:v>1.961E-10</c:v>
                </c:pt>
                <c:pt idx="5900">
                  <c:v>2.0229999999999999E-10</c:v>
                </c:pt>
                <c:pt idx="5901">
                  <c:v>2.0860000000000001E-10</c:v>
                </c:pt>
                <c:pt idx="5902">
                  <c:v>2.148E-10</c:v>
                </c:pt>
                <c:pt idx="5903">
                  <c:v>2.2109999999999999E-10</c:v>
                </c:pt>
                <c:pt idx="5904">
                  <c:v>2.2730000000000001E-10</c:v>
                </c:pt>
                <c:pt idx="5905">
                  <c:v>2.336E-10</c:v>
                </c:pt>
                <c:pt idx="5906">
                  <c:v>2.3979999999999999E-10</c:v>
                </c:pt>
                <c:pt idx="5907">
                  <c:v>2.4610000000000001E-10</c:v>
                </c:pt>
                <c:pt idx="5908">
                  <c:v>2.523E-10</c:v>
                </c:pt>
                <c:pt idx="5909">
                  <c:v>2.5860000000000002E-10</c:v>
                </c:pt>
                <c:pt idx="5910">
                  <c:v>2.6480000000000001E-10</c:v>
                </c:pt>
                <c:pt idx="5911">
                  <c:v>2.7110000000000003E-10</c:v>
                </c:pt>
                <c:pt idx="5912">
                  <c:v>2.7730000000000001E-10</c:v>
                </c:pt>
                <c:pt idx="5913">
                  <c:v>2.8359999999999998E-10</c:v>
                </c:pt>
                <c:pt idx="5914">
                  <c:v>2.8980000000000002E-10</c:v>
                </c:pt>
                <c:pt idx="5915">
                  <c:v>2.9609999999999999E-10</c:v>
                </c:pt>
                <c:pt idx="5916">
                  <c:v>3.0229999999999998E-10</c:v>
                </c:pt>
                <c:pt idx="5917">
                  <c:v>3.086E-10</c:v>
                </c:pt>
                <c:pt idx="5918">
                  <c:v>3.1479999999999999E-10</c:v>
                </c:pt>
                <c:pt idx="5919">
                  <c:v>3.2110000000000001E-10</c:v>
                </c:pt>
                <c:pt idx="5920">
                  <c:v>3.273E-10</c:v>
                </c:pt>
                <c:pt idx="5921">
                  <c:v>3.3360000000000002E-10</c:v>
                </c:pt>
                <c:pt idx="5922">
                  <c:v>3.3980000000000001E-10</c:v>
                </c:pt>
                <c:pt idx="5923">
                  <c:v>3.4610000000000002E-10</c:v>
                </c:pt>
                <c:pt idx="5924">
                  <c:v>3.5230000000000001E-10</c:v>
                </c:pt>
                <c:pt idx="5925">
                  <c:v>3.5859999999999998E-10</c:v>
                </c:pt>
                <c:pt idx="5926">
                  <c:v>3.6480000000000002E-10</c:v>
                </c:pt>
                <c:pt idx="5927">
                  <c:v>3.7109999999999999E-10</c:v>
                </c:pt>
                <c:pt idx="5928">
                  <c:v>3.7729999999999998E-10</c:v>
                </c:pt>
                <c:pt idx="5929">
                  <c:v>3.836E-10</c:v>
                </c:pt>
                <c:pt idx="5930">
                  <c:v>3.8979999999999999E-10</c:v>
                </c:pt>
                <c:pt idx="5931">
                  <c:v>3.9610000000000001E-10</c:v>
                </c:pt>
                <c:pt idx="5932">
                  <c:v>4.023E-10</c:v>
                </c:pt>
                <c:pt idx="5933">
                  <c:v>4.0860000000000002E-10</c:v>
                </c:pt>
                <c:pt idx="5934">
                  <c:v>4.148E-10</c:v>
                </c:pt>
                <c:pt idx="5935">
                  <c:v>4.2110000000000002E-10</c:v>
                </c:pt>
                <c:pt idx="5936">
                  <c:v>4.2730000000000001E-10</c:v>
                </c:pt>
                <c:pt idx="5937">
                  <c:v>4.3359999999999998E-10</c:v>
                </c:pt>
                <c:pt idx="5938">
                  <c:v>4.3980000000000002E-10</c:v>
                </c:pt>
                <c:pt idx="5939">
                  <c:v>4.4609999999999999E-10</c:v>
                </c:pt>
                <c:pt idx="5940">
                  <c:v>4.5229999999999998E-10</c:v>
                </c:pt>
                <c:pt idx="5941">
                  <c:v>4.586E-10</c:v>
                </c:pt>
                <c:pt idx="5942">
                  <c:v>4.6479999999999999E-10</c:v>
                </c:pt>
                <c:pt idx="5943">
                  <c:v>4.7109999999999996E-10</c:v>
                </c:pt>
                <c:pt idx="5944">
                  <c:v>4.773E-10</c:v>
                </c:pt>
                <c:pt idx="5945">
                  <c:v>4.8359999999999996E-10</c:v>
                </c:pt>
                <c:pt idx="5946">
                  <c:v>4.898E-10</c:v>
                </c:pt>
                <c:pt idx="5947">
                  <c:v>4.9609999999999997E-10</c:v>
                </c:pt>
                <c:pt idx="5948">
                  <c:v>5.0230000000000001E-10</c:v>
                </c:pt>
                <c:pt idx="5949">
                  <c:v>5.0859999999999998E-10</c:v>
                </c:pt>
                <c:pt idx="5950">
                  <c:v>5.1480000000000002E-10</c:v>
                </c:pt>
                <c:pt idx="5951">
                  <c:v>5.2109999999999999E-10</c:v>
                </c:pt>
                <c:pt idx="5952">
                  <c:v>5.2730000000000003E-10</c:v>
                </c:pt>
                <c:pt idx="5953">
                  <c:v>5.336E-10</c:v>
                </c:pt>
                <c:pt idx="5954">
                  <c:v>5.3980000000000004E-10</c:v>
                </c:pt>
                <c:pt idx="5955">
                  <c:v>5.4610000000000001E-10</c:v>
                </c:pt>
                <c:pt idx="5956">
                  <c:v>5.5230000000000005E-10</c:v>
                </c:pt>
                <c:pt idx="5957">
                  <c:v>5.5860000000000001E-10</c:v>
                </c:pt>
                <c:pt idx="5958">
                  <c:v>5.6479999999999995E-10</c:v>
                </c:pt>
                <c:pt idx="5959">
                  <c:v>5.7110000000000002E-10</c:v>
                </c:pt>
                <c:pt idx="5960">
                  <c:v>5.7729999999999996E-10</c:v>
                </c:pt>
                <c:pt idx="5961">
                  <c:v>5.8360000000000003E-10</c:v>
                </c:pt>
                <c:pt idx="5962">
                  <c:v>5.8979999999999997E-10</c:v>
                </c:pt>
                <c:pt idx="5963">
                  <c:v>5.9610000000000004E-10</c:v>
                </c:pt>
                <c:pt idx="5964">
                  <c:v>6.0229999999999998E-10</c:v>
                </c:pt>
                <c:pt idx="5965">
                  <c:v>6.0860000000000005E-10</c:v>
                </c:pt>
                <c:pt idx="5966">
                  <c:v>6.1479999999999999E-10</c:v>
                </c:pt>
                <c:pt idx="5967">
                  <c:v>6.2109999999999995E-10</c:v>
                </c:pt>
                <c:pt idx="5968">
                  <c:v>6.2729999999999999E-10</c:v>
                </c:pt>
                <c:pt idx="5969">
                  <c:v>6.3359999999999996E-10</c:v>
                </c:pt>
                <c:pt idx="5970">
                  <c:v>6.398E-10</c:v>
                </c:pt>
                <c:pt idx="5971">
                  <c:v>6.4609999999999997E-10</c:v>
                </c:pt>
                <c:pt idx="5972">
                  <c:v>6.5230000000000001E-10</c:v>
                </c:pt>
                <c:pt idx="5973">
                  <c:v>6.5859999999999998E-10</c:v>
                </c:pt>
                <c:pt idx="5974">
                  <c:v>6.6480000000000002E-10</c:v>
                </c:pt>
                <c:pt idx="5975">
                  <c:v>6.7109999999999999E-10</c:v>
                </c:pt>
                <c:pt idx="5976">
                  <c:v>6.7730000000000003E-10</c:v>
                </c:pt>
                <c:pt idx="5977">
                  <c:v>6.836E-10</c:v>
                </c:pt>
                <c:pt idx="5978">
                  <c:v>6.8980000000000004E-10</c:v>
                </c:pt>
                <c:pt idx="5979">
                  <c:v>6.9610000000000001E-10</c:v>
                </c:pt>
                <c:pt idx="5980">
                  <c:v>7.0230000000000005E-10</c:v>
                </c:pt>
                <c:pt idx="5981">
                  <c:v>7.0860000000000001E-10</c:v>
                </c:pt>
                <c:pt idx="5982">
                  <c:v>7.1479999999999995E-10</c:v>
                </c:pt>
                <c:pt idx="5983">
                  <c:v>7.2110000000000002E-10</c:v>
                </c:pt>
                <c:pt idx="5984">
                  <c:v>7.2729999999999996E-10</c:v>
                </c:pt>
                <c:pt idx="5985">
                  <c:v>7.3360000000000003E-10</c:v>
                </c:pt>
                <c:pt idx="5986">
                  <c:v>7.3979999999999997E-10</c:v>
                </c:pt>
                <c:pt idx="5987">
                  <c:v>7.4610000000000004E-10</c:v>
                </c:pt>
                <c:pt idx="5988">
                  <c:v>7.5229999999999998E-10</c:v>
                </c:pt>
                <c:pt idx="5989">
                  <c:v>7.5860000000000005E-10</c:v>
                </c:pt>
                <c:pt idx="5990">
                  <c:v>7.6479999999999999E-10</c:v>
                </c:pt>
                <c:pt idx="5991">
                  <c:v>7.7109999999999995E-10</c:v>
                </c:pt>
                <c:pt idx="5992">
                  <c:v>7.7729999999999999E-10</c:v>
                </c:pt>
                <c:pt idx="5993">
                  <c:v>7.8359999999999996E-10</c:v>
                </c:pt>
                <c:pt idx="5994">
                  <c:v>7.898E-10</c:v>
                </c:pt>
                <c:pt idx="5995">
                  <c:v>7.9609999999999997E-10</c:v>
                </c:pt>
                <c:pt idx="5996">
                  <c:v>8.0230000000000001E-10</c:v>
                </c:pt>
                <c:pt idx="5997">
                  <c:v>8.0859999999999998E-10</c:v>
                </c:pt>
                <c:pt idx="5998">
                  <c:v>8.1480000000000002E-10</c:v>
                </c:pt>
                <c:pt idx="5999">
                  <c:v>8.2109999999999999E-10</c:v>
                </c:pt>
                <c:pt idx="6000">
                  <c:v>8.2730000000000003E-10</c:v>
                </c:pt>
                <c:pt idx="6001">
                  <c:v>8.336E-10</c:v>
                </c:pt>
                <c:pt idx="6002">
                  <c:v>8.3980000000000004E-10</c:v>
                </c:pt>
                <c:pt idx="6003">
                  <c:v>8.461E-10</c:v>
                </c:pt>
                <c:pt idx="6004">
                  <c:v>8.5230000000000004E-10</c:v>
                </c:pt>
                <c:pt idx="6005">
                  <c:v>8.5860000000000001E-10</c:v>
                </c:pt>
                <c:pt idx="6006">
                  <c:v>8.6479999999999995E-10</c:v>
                </c:pt>
                <c:pt idx="6007">
                  <c:v>8.7110000000000002E-10</c:v>
                </c:pt>
                <c:pt idx="6008">
                  <c:v>8.7729999999999996E-10</c:v>
                </c:pt>
                <c:pt idx="6009">
                  <c:v>8.8360000000000003E-10</c:v>
                </c:pt>
                <c:pt idx="6010">
                  <c:v>8.8979999999999997E-10</c:v>
                </c:pt>
                <c:pt idx="6011">
                  <c:v>8.9610000000000004E-10</c:v>
                </c:pt>
                <c:pt idx="6012">
                  <c:v>9.0229999999999998E-10</c:v>
                </c:pt>
                <c:pt idx="6013">
                  <c:v>9.0860000000000005E-10</c:v>
                </c:pt>
                <c:pt idx="6014">
                  <c:v>9.1479999999999998E-10</c:v>
                </c:pt>
                <c:pt idx="6015">
                  <c:v>9.2109999999999995E-10</c:v>
                </c:pt>
                <c:pt idx="6016">
                  <c:v>9.2729999999999999E-10</c:v>
                </c:pt>
                <c:pt idx="6017">
                  <c:v>9.3359999999999996E-10</c:v>
                </c:pt>
                <c:pt idx="6018">
                  <c:v>9.398E-10</c:v>
                </c:pt>
                <c:pt idx="6019">
                  <c:v>9.4610000000000007E-10</c:v>
                </c:pt>
                <c:pt idx="6020">
                  <c:v>9.5229999999999991E-10</c:v>
                </c:pt>
                <c:pt idx="6021">
                  <c:v>9.5859999999999998E-10</c:v>
                </c:pt>
                <c:pt idx="6022">
                  <c:v>9.6480000000000002E-10</c:v>
                </c:pt>
                <c:pt idx="6023">
                  <c:v>9.7110000000000009E-10</c:v>
                </c:pt>
                <c:pt idx="6024">
                  <c:v>9.7729999999999992E-10</c:v>
                </c:pt>
                <c:pt idx="6025">
                  <c:v>9.8359999999999999E-10</c:v>
                </c:pt>
                <c:pt idx="6026">
                  <c:v>9.8980000000000004E-10</c:v>
                </c:pt>
                <c:pt idx="6027">
                  <c:v>9.960999999999999E-10</c:v>
                </c:pt>
                <c:pt idx="6028">
                  <c:v>1.0022999999999999E-9</c:v>
                </c:pt>
                <c:pt idx="6029">
                  <c:v>1.0086E-9</c:v>
                </c:pt>
                <c:pt idx="6030">
                  <c:v>1.0148000000000001E-9</c:v>
                </c:pt>
                <c:pt idx="6031">
                  <c:v>1.0210999999999999E-9</c:v>
                </c:pt>
                <c:pt idx="6032">
                  <c:v>1.0273E-9</c:v>
                </c:pt>
                <c:pt idx="6033">
                  <c:v>1.0336E-9</c:v>
                </c:pt>
                <c:pt idx="6034">
                  <c:v>1.0398000000000001E-9</c:v>
                </c:pt>
                <c:pt idx="6035">
                  <c:v>1.0460999999999999E-9</c:v>
                </c:pt>
                <c:pt idx="6036">
                  <c:v>1.0523E-9</c:v>
                </c:pt>
                <c:pt idx="6037">
                  <c:v>1.0586E-9</c:v>
                </c:pt>
                <c:pt idx="6038">
                  <c:v>1.0648000000000001E-9</c:v>
                </c:pt>
                <c:pt idx="6039">
                  <c:v>1.0711E-9</c:v>
                </c:pt>
                <c:pt idx="6040">
                  <c:v>1.0773E-9</c:v>
                </c:pt>
                <c:pt idx="6041">
                  <c:v>1.0836000000000001E-9</c:v>
                </c:pt>
                <c:pt idx="6042">
                  <c:v>1.0897999999999999E-9</c:v>
                </c:pt>
                <c:pt idx="6043">
                  <c:v>1.0961E-9</c:v>
                </c:pt>
                <c:pt idx="6044">
                  <c:v>1.1023E-9</c:v>
                </c:pt>
                <c:pt idx="6045">
                  <c:v>1.1086000000000001E-9</c:v>
                </c:pt>
                <c:pt idx="6046">
                  <c:v>1.1147999999999999E-9</c:v>
                </c:pt>
                <c:pt idx="6047">
                  <c:v>1.1211E-9</c:v>
                </c:pt>
                <c:pt idx="6048">
                  <c:v>1.1273E-9</c:v>
                </c:pt>
                <c:pt idx="6049">
                  <c:v>1.1336000000000001E-9</c:v>
                </c:pt>
                <c:pt idx="6050">
                  <c:v>1.1397999999999999E-9</c:v>
                </c:pt>
                <c:pt idx="6051">
                  <c:v>1.1461E-9</c:v>
                </c:pt>
                <c:pt idx="6052">
                  <c:v>1.1523E-9</c:v>
                </c:pt>
                <c:pt idx="6053">
                  <c:v>1.1585999999999999E-9</c:v>
                </c:pt>
                <c:pt idx="6054">
                  <c:v>1.1647999999999999E-9</c:v>
                </c:pt>
                <c:pt idx="6055">
                  <c:v>1.1711E-9</c:v>
                </c:pt>
                <c:pt idx="6056">
                  <c:v>1.1773000000000001E-9</c:v>
                </c:pt>
                <c:pt idx="6057">
                  <c:v>1.1835999999999999E-9</c:v>
                </c:pt>
                <c:pt idx="6058">
                  <c:v>1.1898E-9</c:v>
                </c:pt>
                <c:pt idx="6059">
                  <c:v>1.1961E-9</c:v>
                </c:pt>
                <c:pt idx="6060">
                  <c:v>1.2023000000000001E-9</c:v>
                </c:pt>
                <c:pt idx="6061">
                  <c:v>1.2085999999999999E-9</c:v>
                </c:pt>
                <c:pt idx="6062">
                  <c:v>1.2148E-9</c:v>
                </c:pt>
                <c:pt idx="6063">
                  <c:v>1.2211000000000001E-9</c:v>
                </c:pt>
                <c:pt idx="6064">
                  <c:v>1.2273000000000001E-9</c:v>
                </c:pt>
                <c:pt idx="6065">
                  <c:v>1.2336E-9</c:v>
                </c:pt>
                <c:pt idx="6066">
                  <c:v>1.2398E-9</c:v>
                </c:pt>
                <c:pt idx="6067">
                  <c:v>1.2461000000000001E-9</c:v>
                </c:pt>
                <c:pt idx="6068">
                  <c:v>1.2522999999999999E-9</c:v>
                </c:pt>
                <c:pt idx="6069">
                  <c:v>1.2586E-9</c:v>
                </c:pt>
                <c:pt idx="6070">
                  <c:v>1.2648E-9</c:v>
                </c:pt>
                <c:pt idx="6071">
                  <c:v>1.2711000000000001E-9</c:v>
                </c:pt>
                <c:pt idx="6072">
                  <c:v>1.2772999999999999E-9</c:v>
                </c:pt>
                <c:pt idx="6073">
                  <c:v>1.2836E-9</c:v>
                </c:pt>
                <c:pt idx="6074">
                  <c:v>1.2898E-9</c:v>
                </c:pt>
                <c:pt idx="6075">
                  <c:v>1.2960999999999999E-9</c:v>
                </c:pt>
                <c:pt idx="6076">
                  <c:v>1.3022999999999999E-9</c:v>
                </c:pt>
                <c:pt idx="6077">
                  <c:v>1.3086E-9</c:v>
                </c:pt>
                <c:pt idx="6078">
                  <c:v>1.3148000000000001E-9</c:v>
                </c:pt>
                <c:pt idx="6079">
                  <c:v>1.3210999999999999E-9</c:v>
                </c:pt>
                <c:pt idx="6080">
                  <c:v>1.3273E-9</c:v>
                </c:pt>
                <c:pt idx="6081">
                  <c:v>1.3336E-9</c:v>
                </c:pt>
                <c:pt idx="6082">
                  <c:v>1.3398000000000001E-9</c:v>
                </c:pt>
                <c:pt idx="6083">
                  <c:v>1.3460999999999999E-9</c:v>
                </c:pt>
                <c:pt idx="6084">
                  <c:v>1.3523E-9</c:v>
                </c:pt>
                <c:pt idx="6085">
                  <c:v>1.3586E-9</c:v>
                </c:pt>
                <c:pt idx="6086">
                  <c:v>1.3648000000000001E-9</c:v>
                </c:pt>
                <c:pt idx="6087">
                  <c:v>1.3710999999999999E-9</c:v>
                </c:pt>
                <c:pt idx="6088">
                  <c:v>1.3773E-9</c:v>
                </c:pt>
                <c:pt idx="6089">
                  <c:v>1.3836000000000001E-9</c:v>
                </c:pt>
                <c:pt idx="6090">
                  <c:v>1.3898000000000001E-9</c:v>
                </c:pt>
                <c:pt idx="6091">
                  <c:v>1.3961E-9</c:v>
                </c:pt>
                <c:pt idx="6092">
                  <c:v>1.4023E-9</c:v>
                </c:pt>
                <c:pt idx="6093">
                  <c:v>1.4086000000000001E-9</c:v>
                </c:pt>
                <c:pt idx="6094">
                  <c:v>1.4147999999999999E-9</c:v>
                </c:pt>
                <c:pt idx="6095">
                  <c:v>1.4211E-9</c:v>
                </c:pt>
                <c:pt idx="6096">
                  <c:v>1.4273E-9</c:v>
                </c:pt>
                <c:pt idx="6097">
                  <c:v>1.4336000000000001E-9</c:v>
                </c:pt>
                <c:pt idx="6098">
                  <c:v>1.4397999999999999E-9</c:v>
                </c:pt>
                <c:pt idx="6099">
                  <c:v>1.4461E-9</c:v>
                </c:pt>
                <c:pt idx="6100">
                  <c:v>1.4523E-9</c:v>
                </c:pt>
                <c:pt idx="6101">
                  <c:v>1.4585999999999999E-9</c:v>
                </c:pt>
                <c:pt idx="6102">
                  <c:v>1.4647999999999999E-9</c:v>
                </c:pt>
                <c:pt idx="6103">
                  <c:v>1.4711E-9</c:v>
                </c:pt>
                <c:pt idx="6104">
                  <c:v>1.4773000000000001E-9</c:v>
                </c:pt>
                <c:pt idx="6105">
                  <c:v>1.4835999999999999E-9</c:v>
                </c:pt>
                <c:pt idx="6106">
                  <c:v>1.4898E-9</c:v>
                </c:pt>
                <c:pt idx="6107">
                  <c:v>1.4961E-9</c:v>
                </c:pt>
                <c:pt idx="6108">
                  <c:v>1.5023000000000001E-9</c:v>
                </c:pt>
                <c:pt idx="6109">
                  <c:v>1.5085999999999999E-9</c:v>
                </c:pt>
                <c:pt idx="6110">
                  <c:v>1.5148E-9</c:v>
                </c:pt>
                <c:pt idx="6111">
                  <c:v>1.5211000000000001E-9</c:v>
                </c:pt>
                <c:pt idx="6112">
                  <c:v>1.5273000000000001E-9</c:v>
                </c:pt>
                <c:pt idx="6113">
                  <c:v>1.5336E-9</c:v>
                </c:pt>
                <c:pt idx="6114">
                  <c:v>1.5398E-9</c:v>
                </c:pt>
                <c:pt idx="6115">
                  <c:v>1.5461000000000001E-9</c:v>
                </c:pt>
                <c:pt idx="6116">
                  <c:v>1.5522999999999999E-9</c:v>
                </c:pt>
                <c:pt idx="6117">
                  <c:v>1.5586E-9</c:v>
                </c:pt>
                <c:pt idx="6118">
                  <c:v>1.5648E-9</c:v>
                </c:pt>
                <c:pt idx="6119">
                  <c:v>1.5711000000000001E-9</c:v>
                </c:pt>
                <c:pt idx="6120">
                  <c:v>1.5772999999999999E-9</c:v>
                </c:pt>
                <c:pt idx="6121">
                  <c:v>1.5836E-9</c:v>
                </c:pt>
                <c:pt idx="6122">
                  <c:v>1.5898E-9</c:v>
                </c:pt>
                <c:pt idx="6123">
                  <c:v>1.5961000000000001E-9</c:v>
                </c:pt>
                <c:pt idx="6124">
                  <c:v>1.6022999999999999E-9</c:v>
                </c:pt>
                <c:pt idx="6125">
                  <c:v>1.6086E-9</c:v>
                </c:pt>
                <c:pt idx="6126">
                  <c:v>1.6148E-9</c:v>
                </c:pt>
                <c:pt idx="6127">
                  <c:v>1.6210999999999999E-9</c:v>
                </c:pt>
                <c:pt idx="6128">
                  <c:v>1.6273E-9</c:v>
                </c:pt>
                <c:pt idx="6129">
                  <c:v>1.6336E-9</c:v>
                </c:pt>
                <c:pt idx="6130">
                  <c:v>1.6398000000000001E-9</c:v>
                </c:pt>
                <c:pt idx="6131">
                  <c:v>1.6460999999999999E-9</c:v>
                </c:pt>
                <c:pt idx="6132">
                  <c:v>1.6523E-9</c:v>
                </c:pt>
                <c:pt idx="6133">
                  <c:v>1.6586E-9</c:v>
                </c:pt>
                <c:pt idx="6134">
                  <c:v>1.6648000000000001E-9</c:v>
                </c:pt>
                <c:pt idx="6135">
                  <c:v>1.6710999999999999E-9</c:v>
                </c:pt>
                <c:pt idx="6136">
                  <c:v>1.6773E-9</c:v>
                </c:pt>
                <c:pt idx="6137">
                  <c:v>1.6836000000000001E-9</c:v>
                </c:pt>
                <c:pt idx="6138">
                  <c:v>1.6898000000000001E-9</c:v>
                </c:pt>
                <c:pt idx="6139">
                  <c:v>1.6961E-9</c:v>
                </c:pt>
                <c:pt idx="6140">
                  <c:v>1.7023E-9</c:v>
                </c:pt>
                <c:pt idx="6141">
                  <c:v>1.7086000000000001E-9</c:v>
                </c:pt>
                <c:pt idx="6142">
                  <c:v>1.7147999999999999E-9</c:v>
                </c:pt>
                <c:pt idx="6143">
                  <c:v>1.7211E-9</c:v>
                </c:pt>
                <c:pt idx="6144">
                  <c:v>1.7273E-9</c:v>
                </c:pt>
                <c:pt idx="6145">
                  <c:v>1.7336000000000001E-9</c:v>
                </c:pt>
                <c:pt idx="6146">
                  <c:v>1.7397999999999999E-9</c:v>
                </c:pt>
                <c:pt idx="6147">
                  <c:v>1.7461E-9</c:v>
                </c:pt>
                <c:pt idx="6148">
                  <c:v>1.7523E-9</c:v>
                </c:pt>
                <c:pt idx="6149">
                  <c:v>1.7585999999999999E-9</c:v>
                </c:pt>
                <c:pt idx="6150">
                  <c:v>1.7647999999999999E-9</c:v>
                </c:pt>
                <c:pt idx="6151">
                  <c:v>1.7711E-9</c:v>
                </c:pt>
                <c:pt idx="6152">
                  <c:v>1.7773000000000001E-9</c:v>
                </c:pt>
                <c:pt idx="6153">
                  <c:v>1.7835999999999999E-9</c:v>
                </c:pt>
                <c:pt idx="6154">
                  <c:v>1.7898E-9</c:v>
                </c:pt>
                <c:pt idx="6155">
                  <c:v>1.7961E-9</c:v>
                </c:pt>
                <c:pt idx="6156">
                  <c:v>1.8023000000000001E-9</c:v>
                </c:pt>
                <c:pt idx="6157">
                  <c:v>1.8085999999999999E-9</c:v>
                </c:pt>
                <c:pt idx="6158">
                  <c:v>1.8148E-9</c:v>
                </c:pt>
                <c:pt idx="6159">
                  <c:v>1.8211E-9</c:v>
                </c:pt>
                <c:pt idx="6160">
                  <c:v>1.8273000000000001E-9</c:v>
                </c:pt>
                <c:pt idx="6161">
                  <c:v>1.8336E-9</c:v>
                </c:pt>
                <c:pt idx="6162">
                  <c:v>1.8398E-9</c:v>
                </c:pt>
                <c:pt idx="6163">
                  <c:v>1.8461000000000001E-9</c:v>
                </c:pt>
                <c:pt idx="6164">
                  <c:v>1.8522999999999999E-9</c:v>
                </c:pt>
                <c:pt idx="6165">
                  <c:v>1.8586E-9</c:v>
                </c:pt>
                <c:pt idx="6166">
                  <c:v>1.8648E-9</c:v>
                </c:pt>
                <c:pt idx="6167">
                  <c:v>1.8710999999999999E-9</c:v>
                </c:pt>
                <c:pt idx="6168">
                  <c:v>1.8773000000000001E-9</c:v>
                </c:pt>
                <c:pt idx="6169">
                  <c:v>1.8836E-9</c:v>
                </c:pt>
                <c:pt idx="6170">
                  <c:v>1.8897999999999998E-9</c:v>
                </c:pt>
                <c:pt idx="6171">
                  <c:v>1.8961000000000001E-9</c:v>
                </c:pt>
                <c:pt idx="6172">
                  <c:v>1.9022999999999999E-9</c:v>
                </c:pt>
                <c:pt idx="6173">
                  <c:v>1.9085999999999998E-9</c:v>
                </c:pt>
                <c:pt idx="6174">
                  <c:v>1.9148E-9</c:v>
                </c:pt>
                <c:pt idx="6175">
                  <c:v>1.9210999999999999E-9</c:v>
                </c:pt>
                <c:pt idx="6176">
                  <c:v>1.9273000000000002E-9</c:v>
                </c:pt>
                <c:pt idx="6177">
                  <c:v>1.9336E-9</c:v>
                </c:pt>
                <c:pt idx="6178">
                  <c:v>1.9397999999999999E-9</c:v>
                </c:pt>
                <c:pt idx="6179">
                  <c:v>1.9461000000000001E-9</c:v>
                </c:pt>
                <c:pt idx="6180">
                  <c:v>1.9523E-9</c:v>
                </c:pt>
                <c:pt idx="6181">
                  <c:v>1.9585999999999998E-9</c:v>
                </c:pt>
                <c:pt idx="6182">
                  <c:v>1.9648000000000001E-9</c:v>
                </c:pt>
                <c:pt idx="6183">
                  <c:v>1.9710999999999999E-9</c:v>
                </c:pt>
                <c:pt idx="6184">
                  <c:v>1.9773000000000002E-9</c:v>
                </c:pt>
                <c:pt idx="6185">
                  <c:v>1.9836000000000001E-9</c:v>
                </c:pt>
                <c:pt idx="6186">
                  <c:v>1.9897999999999999E-9</c:v>
                </c:pt>
                <c:pt idx="6187">
                  <c:v>1.9961000000000002E-9</c:v>
                </c:pt>
                <c:pt idx="6188">
                  <c:v>2.0023E-9</c:v>
                </c:pt>
                <c:pt idx="6189">
                  <c:v>2.0085999999999999E-9</c:v>
                </c:pt>
                <c:pt idx="6190">
                  <c:v>2.0148000000000001E-9</c:v>
                </c:pt>
                <c:pt idx="6191">
                  <c:v>2.0211E-9</c:v>
                </c:pt>
                <c:pt idx="6192">
                  <c:v>2.0272999999999998E-9</c:v>
                </c:pt>
                <c:pt idx="6193">
                  <c:v>2.0336000000000001E-9</c:v>
                </c:pt>
                <c:pt idx="6194">
                  <c:v>2.0397999999999999E-9</c:v>
                </c:pt>
                <c:pt idx="6195">
                  <c:v>2.0461000000000002E-9</c:v>
                </c:pt>
                <c:pt idx="6196">
                  <c:v>2.0523E-9</c:v>
                </c:pt>
                <c:pt idx="6197">
                  <c:v>2.0585999999999999E-9</c:v>
                </c:pt>
                <c:pt idx="6198">
                  <c:v>2.0648000000000001E-9</c:v>
                </c:pt>
                <c:pt idx="6199">
                  <c:v>2.0711E-9</c:v>
                </c:pt>
                <c:pt idx="6200">
                  <c:v>2.0772999999999998E-9</c:v>
                </c:pt>
                <c:pt idx="6201">
                  <c:v>2.0836000000000001E-9</c:v>
                </c:pt>
                <c:pt idx="6202">
                  <c:v>2.0898E-9</c:v>
                </c:pt>
                <c:pt idx="6203">
                  <c:v>2.0960999999999998E-9</c:v>
                </c:pt>
                <c:pt idx="6204">
                  <c:v>2.1023000000000001E-9</c:v>
                </c:pt>
                <c:pt idx="6205">
                  <c:v>2.1085999999999999E-9</c:v>
                </c:pt>
                <c:pt idx="6206">
                  <c:v>2.1148000000000002E-9</c:v>
                </c:pt>
                <c:pt idx="6207">
                  <c:v>2.1211E-9</c:v>
                </c:pt>
                <c:pt idx="6208">
                  <c:v>2.1272999999999999E-9</c:v>
                </c:pt>
                <c:pt idx="6209">
                  <c:v>2.1336000000000002E-9</c:v>
                </c:pt>
                <c:pt idx="6210">
                  <c:v>2.1398E-9</c:v>
                </c:pt>
                <c:pt idx="6211">
                  <c:v>2.1460999999999999E-9</c:v>
                </c:pt>
                <c:pt idx="6212">
                  <c:v>2.1523000000000001E-9</c:v>
                </c:pt>
                <c:pt idx="6213">
                  <c:v>2.1586E-9</c:v>
                </c:pt>
                <c:pt idx="6214">
                  <c:v>2.1647999999999998E-9</c:v>
                </c:pt>
                <c:pt idx="6215">
                  <c:v>2.1711000000000001E-9</c:v>
                </c:pt>
                <c:pt idx="6216">
                  <c:v>2.1772999999999999E-9</c:v>
                </c:pt>
                <c:pt idx="6217">
                  <c:v>2.1836000000000002E-9</c:v>
                </c:pt>
                <c:pt idx="6218">
                  <c:v>2.1898E-9</c:v>
                </c:pt>
                <c:pt idx="6219">
                  <c:v>2.1960999999999999E-9</c:v>
                </c:pt>
                <c:pt idx="6220">
                  <c:v>2.2023000000000001E-9</c:v>
                </c:pt>
                <c:pt idx="6221">
                  <c:v>2.2086E-9</c:v>
                </c:pt>
                <c:pt idx="6222">
                  <c:v>2.2147999999999998E-9</c:v>
                </c:pt>
                <c:pt idx="6223">
                  <c:v>2.2211000000000001E-9</c:v>
                </c:pt>
                <c:pt idx="6224">
                  <c:v>2.2272999999999999E-9</c:v>
                </c:pt>
                <c:pt idx="6225">
                  <c:v>2.2335999999999998E-9</c:v>
                </c:pt>
                <c:pt idx="6226">
                  <c:v>2.2398000000000001E-9</c:v>
                </c:pt>
                <c:pt idx="6227">
                  <c:v>2.2460999999999999E-9</c:v>
                </c:pt>
                <c:pt idx="6228">
                  <c:v>2.2523000000000002E-9</c:v>
                </c:pt>
                <c:pt idx="6229">
                  <c:v>2.2586E-9</c:v>
                </c:pt>
                <c:pt idx="6230">
                  <c:v>2.2647999999999999E-9</c:v>
                </c:pt>
                <c:pt idx="6231">
                  <c:v>2.2711000000000001E-9</c:v>
                </c:pt>
                <c:pt idx="6232">
                  <c:v>2.2773E-9</c:v>
                </c:pt>
                <c:pt idx="6233">
                  <c:v>2.2835999999999998E-9</c:v>
                </c:pt>
                <c:pt idx="6234">
                  <c:v>2.2898000000000001E-9</c:v>
                </c:pt>
                <c:pt idx="6235">
                  <c:v>2.2961E-9</c:v>
                </c:pt>
                <c:pt idx="6236">
                  <c:v>2.3022999999999998E-9</c:v>
                </c:pt>
                <c:pt idx="6237">
                  <c:v>2.3086000000000001E-9</c:v>
                </c:pt>
                <c:pt idx="6238">
                  <c:v>2.3147999999999999E-9</c:v>
                </c:pt>
                <c:pt idx="6239">
                  <c:v>2.3211000000000002E-9</c:v>
                </c:pt>
                <c:pt idx="6240">
                  <c:v>2.3273E-9</c:v>
                </c:pt>
                <c:pt idx="6241">
                  <c:v>2.3335999999999999E-9</c:v>
                </c:pt>
                <c:pt idx="6242">
                  <c:v>2.3398000000000001E-9</c:v>
                </c:pt>
                <c:pt idx="6243">
                  <c:v>2.3461E-9</c:v>
                </c:pt>
                <c:pt idx="6244">
                  <c:v>2.3522999999999998E-9</c:v>
                </c:pt>
                <c:pt idx="6245">
                  <c:v>2.3586000000000001E-9</c:v>
                </c:pt>
                <c:pt idx="6246">
                  <c:v>2.3647999999999999E-9</c:v>
                </c:pt>
                <c:pt idx="6247">
                  <c:v>2.3710999999999998E-9</c:v>
                </c:pt>
                <c:pt idx="6248">
                  <c:v>2.3773000000000001E-9</c:v>
                </c:pt>
                <c:pt idx="6249">
                  <c:v>2.3835999999999999E-9</c:v>
                </c:pt>
                <c:pt idx="6250">
                  <c:v>2.3898000000000002E-9</c:v>
                </c:pt>
                <c:pt idx="6251">
                  <c:v>2.3961E-9</c:v>
                </c:pt>
                <c:pt idx="6252">
                  <c:v>2.4022999999999999E-9</c:v>
                </c:pt>
                <c:pt idx="6253">
                  <c:v>2.4086000000000001E-9</c:v>
                </c:pt>
                <c:pt idx="6254">
                  <c:v>2.4148E-9</c:v>
                </c:pt>
                <c:pt idx="6255">
                  <c:v>2.4210999999999998E-9</c:v>
                </c:pt>
                <c:pt idx="6256">
                  <c:v>2.4273000000000001E-9</c:v>
                </c:pt>
                <c:pt idx="6257">
                  <c:v>2.4336E-9</c:v>
                </c:pt>
                <c:pt idx="6258">
                  <c:v>2.4398000000000002E-9</c:v>
                </c:pt>
                <c:pt idx="6259">
                  <c:v>2.4461000000000001E-9</c:v>
                </c:pt>
                <c:pt idx="6260">
                  <c:v>2.4522999999999999E-9</c:v>
                </c:pt>
                <c:pt idx="6261">
                  <c:v>2.4586000000000002E-9</c:v>
                </c:pt>
                <c:pt idx="6262">
                  <c:v>2.4648E-9</c:v>
                </c:pt>
                <c:pt idx="6263">
                  <c:v>2.4710999999999999E-9</c:v>
                </c:pt>
                <c:pt idx="6264">
                  <c:v>2.4773000000000001E-9</c:v>
                </c:pt>
                <c:pt idx="6265">
                  <c:v>2.4836E-9</c:v>
                </c:pt>
                <c:pt idx="6266">
                  <c:v>2.4897999999999998E-9</c:v>
                </c:pt>
                <c:pt idx="6267">
                  <c:v>2.4961000000000001E-9</c:v>
                </c:pt>
                <c:pt idx="6268">
                  <c:v>2.5022999999999999E-9</c:v>
                </c:pt>
                <c:pt idx="6269">
                  <c:v>2.5085999999999998E-9</c:v>
                </c:pt>
                <c:pt idx="6270">
                  <c:v>2.5148E-9</c:v>
                </c:pt>
                <c:pt idx="6271">
                  <c:v>2.5210999999999999E-9</c:v>
                </c:pt>
                <c:pt idx="6272">
                  <c:v>2.5273000000000002E-9</c:v>
                </c:pt>
                <c:pt idx="6273">
                  <c:v>2.5336E-9</c:v>
                </c:pt>
                <c:pt idx="6274">
                  <c:v>2.5397999999999999E-9</c:v>
                </c:pt>
                <c:pt idx="6275">
                  <c:v>2.5461000000000001E-9</c:v>
                </c:pt>
                <c:pt idx="6276">
                  <c:v>2.5523E-9</c:v>
                </c:pt>
                <c:pt idx="6277">
                  <c:v>2.5585999999999998E-9</c:v>
                </c:pt>
                <c:pt idx="6278">
                  <c:v>2.5648000000000001E-9</c:v>
                </c:pt>
                <c:pt idx="6279">
                  <c:v>2.5710999999999999E-9</c:v>
                </c:pt>
                <c:pt idx="6280">
                  <c:v>2.5773000000000002E-9</c:v>
                </c:pt>
                <c:pt idx="6281">
                  <c:v>2.5836000000000001E-9</c:v>
                </c:pt>
                <c:pt idx="6282">
                  <c:v>2.5897999999999999E-9</c:v>
                </c:pt>
                <c:pt idx="6283">
                  <c:v>2.5961000000000002E-9</c:v>
                </c:pt>
                <c:pt idx="6284">
                  <c:v>2.6023E-9</c:v>
                </c:pt>
                <c:pt idx="6285">
                  <c:v>2.6085999999999999E-9</c:v>
                </c:pt>
                <c:pt idx="6286">
                  <c:v>2.6148000000000001E-9</c:v>
                </c:pt>
                <c:pt idx="6287">
                  <c:v>2.6211E-9</c:v>
                </c:pt>
                <c:pt idx="6288">
                  <c:v>2.6272999999999998E-9</c:v>
                </c:pt>
                <c:pt idx="6289">
                  <c:v>2.6336000000000001E-9</c:v>
                </c:pt>
                <c:pt idx="6290">
                  <c:v>2.6397999999999999E-9</c:v>
                </c:pt>
                <c:pt idx="6291">
                  <c:v>2.6461000000000002E-9</c:v>
                </c:pt>
                <c:pt idx="6292">
                  <c:v>2.6523E-9</c:v>
                </c:pt>
                <c:pt idx="6293">
                  <c:v>2.6585999999999999E-9</c:v>
                </c:pt>
                <c:pt idx="6294">
                  <c:v>2.6648000000000001E-9</c:v>
                </c:pt>
                <c:pt idx="6295">
                  <c:v>2.6711E-9</c:v>
                </c:pt>
                <c:pt idx="6296">
                  <c:v>2.6772999999999998E-9</c:v>
                </c:pt>
                <c:pt idx="6297">
                  <c:v>2.6836000000000001E-9</c:v>
                </c:pt>
                <c:pt idx="6298">
                  <c:v>2.6898E-9</c:v>
                </c:pt>
                <c:pt idx="6299">
                  <c:v>2.6960999999999998E-9</c:v>
                </c:pt>
                <c:pt idx="6300">
                  <c:v>2.7023000000000001E-9</c:v>
                </c:pt>
                <c:pt idx="6301">
                  <c:v>2.7085999999999999E-9</c:v>
                </c:pt>
                <c:pt idx="6302">
                  <c:v>2.7148000000000002E-9</c:v>
                </c:pt>
                <c:pt idx="6303">
                  <c:v>2.7211E-9</c:v>
                </c:pt>
                <c:pt idx="6304">
                  <c:v>2.7272999999999999E-9</c:v>
                </c:pt>
                <c:pt idx="6305">
                  <c:v>2.7336000000000002E-9</c:v>
                </c:pt>
                <c:pt idx="6306">
                  <c:v>2.7398E-9</c:v>
                </c:pt>
                <c:pt idx="6307">
                  <c:v>2.7460999999999999E-9</c:v>
                </c:pt>
                <c:pt idx="6308">
                  <c:v>2.7523000000000001E-9</c:v>
                </c:pt>
                <c:pt idx="6309">
                  <c:v>2.7586E-9</c:v>
                </c:pt>
                <c:pt idx="6310">
                  <c:v>2.7647999999999998E-9</c:v>
                </c:pt>
                <c:pt idx="6311">
                  <c:v>2.7711000000000001E-9</c:v>
                </c:pt>
                <c:pt idx="6312">
                  <c:v>2.7772999999999999E-9</c:v>
                </c:pt>
                <c:pt idx="6313">
                  <c:v>2.7836000000000002E-9</c:v>
                </c:pt>
                <c:pt idx="6314">
                  <c:v>2.7898E-9</c:v>
                </c:pt>
                <c:pt idx="6315">
                  <c:v>2.7960999999999999E-9</c:v>
                </c:pt>
                <c:pt idx="6316">
                  <c:v>2.8023000000000001E-9</c:v>
                </c:pt>
                <c:pt idx="6317">
                  <c:v>2.8086E-9</c:v>
                </c:pt>
                <c:pt idx="6318">
                  <c:v>2.8147999999999998E-9</c:v>
                </c:pt>
                <c:pt idx="6319">
                  <c:v>2.8211000000000001E-9</c:v>
                </c:pt>
                <c:pt idx="6320">
                  <c:v>2.8272999999999999E-9</c:v>
                </c:pt>
                <c:pt idx="6321">
                  <c:v>2.8335999999999998E-9</c:v>
                </c:pt>
                <c:pt idx="6322">
                  <c:v>2.8398000000000001E-9</c:v>
                </c:pt>
                <c:pt idx="6323">
                  <c:v>2.8460999999999999E-9</c:v>
                </c:pt>
                <c:pt idx="6324">
                  <c:v>2.8523000000000002E-9</c:v>
                </c:pt>
                <c:pt idx="6325">
                  <c:v>2.8586E-9</c:v>
                </c:pt>
                <c:pt idx="6326">
                  <c:v>2.8647999999999999E-9</c:v>
                </c:pt>
                <c:pt idx="6327">
                  <c:v>2.8711000000000001E-9</c:v>
                </c:pt>
                <c:pt idx="6328">
                  <c:v>2.8773E-9</c:v>
                </c:pt>
                <c:pt idx="6329">
                  <c:v>2.8835999999999998E-9</c:v>
                </c:pt>
                <c:pt idx="6330">
                  <c:v>2.8898000000000001E-9</c:v>
                </c:pt>
                <c:pt idx="6331">
                  <c:v>2.8961E-9</c:v>
                </c:pt>
                <c:pt idx="6332">
                  <c:v>2.9023000000000002E-9</c:v>
                </c:pt>
                <c:pt idx="6333">
                  <c:v>2.9086000000000001E-9</c:v>
                </c:pt>
                <c:pt idx="6334">
                  <c:v>2.9147999999999999E-9</c:v>
                </c:pt>
                <c:pt idx="6335">
                  <c:v>2.9211000000000002E-9</c:v>
                </c:pt>
                <c:pt idx="6336">
                  <c:v>2.9273E-9</c:v>
                </c:pt>
                <c:pt idx="6337">
                  <c:v>2.9335999999999999E-9</c:v>
                </c:pt>
                <c:pt idx="6338">
                  <c:v>2.9398000000000001E-9</c:v>
                </c:pt>
                <c:pt idx="6339">
                  <c:v>2.9461E-9</c:v>
                </c:pt>
                <c:pt idx="6340">
                  <c:v>2.9522999999999998E-9</c:v>
                </c:pt>
                <c:pt idx="6341">
                  <c:v>2.9586000000000001E-9</c:v>
                </c:pt>
                <c:pt idx="6342">
                  <c:v>2.9647999999999999E-9</c:v>
                </c:pt>
                <c:pt idx="6343">
                  <c:v>2.9710999999999998E-9</c:v>
                </c:pt>
                <c:pt idx="6344">
                  <c:v>2.9773E-9</c:v>
                </c:pt>
                <c:pt idx="6345">
                  <c:v>2.9835999999999999E-9</c:v>
                </c:pt>
                <c:pt idx="6346">
                  <c:v>2.9898000000000002E-9</c:v>
                </c:pt>
                <c:pt idx="6347">
                  <c:v>2.9961E-9</c:v>
                </c:pt>
                <c:pt idx="6348">
                  <c:v>3.0022999999999999E-9</c:v>
                </c:pt>
                <c:pt idx="6349">
                  <c:v>3.0086000000000001E-9</c:v>
                </c:pt>
                <c:pt idx="6350">
                  <c:v>3.0148E-9</c:v>
                </c:pt>
                <c:pt idx="6351">
                  <c:v>3.0210999999999998E-9</c:v>
                </c:pt>
                <c:pt idx="6352">
                  <c:v>3.0273000000000001E-9</c:v>
                </c:pt>
                <c:pt idx="6353">
                  <c:v>3.0335999999999999E-9</c:v>
                </c:pt>
                <c:pt idx="6354">
                  <c:v>3.0398000000000002E-9</c:v>
                </c:pt>
                <c:pt idx="6355">
                  <c:v>3.0461000000000001E-9</c:v>
                </c:pt>
                <c:pt idx="6356">
                  <c:v>3.0522999999999999E-9</c:v>
                </c:pt>
                <c:pt idx="6357">
                  <c:v>3.0586000000000002E-9</c:v>
                </c:pt>
                <c:pt idx="6358">
                  <c:v>3.0648E-9</c:v>
                </c:pt>
                <c:pt idx="6359">
                  <c:v>3.0710999999999999E-9</c:v>
                </c:pt>
                <c:pt idx="6360">
                  <c:v>3.0773000000000001E-9</c:v>
                </c:pt>
                <c:pt idx="6361">
                  <c:v>3.0836E-9</c:v>
                </c:pt>
                <c:pt idx="6362">
                  <c:v>3.0897999999999998E-9</c:v>
                </c:pt>
                <c:pt idx="6363">
                  <c:v>3.0961000000000001E-9</c:v>
                </c:pt>
                <c:pt idx="6364">
                  <c:v>3.1022999999999999E-9</c:v>
                </c:pt>
                <c:pt idx="6365">
                  <c:v>3.1086000000000002E-9</c:v>
                </c:pt>
                <c:pt idx="6366">
                  <c:v>3.1148E-9</c:v>
                </c:pt>
                <c:pt idx="6367">
                  <c:v>3.1210999999999999E-9</c:v>
                </c:pt>
                <c:pt idx="6368">
                  <c:v>3.1273000000000002E-9</c:v>
                </c:pt>
                <c:pt idx="6369">
                  <c:v>3.1336E-9</c:v>
                </c:pt>
                <c:pt idx="6370">
                  <c:v>3.1397999999999998E-9</c:v>
                </c:pt>
                <c:pt idx="6371">
                  <c:v>3.1461000000000001E-9</c:v>
                </c:pt>
                <c:pt idx="6372">
                  <c:v>3.1523E-9</c:v>
                </c:pt>
                <c:pt idx="6373">
                  <c:v>3.1585999999999998E-9</c:v>
                </c:pt>
                <c:pt idx="6374">
                  <c:v>3.1648000000000001E-9</c:v>
                </c:pt>
                <c:pt idx="6375">
                  <c:v>3.1710999999999999E-9</c:v>
                </c:pt>
                <c:pt idx="6376">
                  <c:v>3.1773000000000002E-9</c:v>
                </c:pt>
                <c:pt idx="6377">
                  <c:v>3.1836E-9</c:v>
                </c:pt>
                <c:pt idx="6378">
                  <c:v>3.1897999999999999E-9</c:v>
                </c:pt>
                <c:pt idx="6379">
                  <c:v>3.1961000000000002E-9</c:v>
                </c:pt>
                <c:pt idx="6380">
                  <c:v>3.2023E-9</c:v>
                </c:pt>
                <c:pt idx="6381">
                  <c:v>3.2085999999999999E-9</c:v>
                </c:pt>
                <c:pt idx="6382">
                  <c:v>3.2148000000000001E-9</c:v>
                </c:pt>
                <c:pt idx="6383">
                  <c:v>3.2211E-9</c:v>
                </c:pt>
                <c:pt idx="6384">
                  <c:v>3.2272999999999998E-9</c:v>
                </c:pt>
                <c:pt idx="6385">
                  <c:v>3.2336000000000001E-9</c:v>
                </c:pt>
                <c:pt idx="6386">
                  <c:v>3.2397999999999999E-9</c:v>
                </c:pt>
                <c:pt idx="6387">
                  <c:v>3.2461000000000002E-9</c:v>
                </c:pt>
                <c:pt idx="6388">
                  <c:v>3.2523E-9</c:v>
                </c:pt>
                <c:pt idx="6389">
                  <c:v>3.2585999999999999E-9</c:v>
                </c:pt>
                <c:pt idx="6390">
                  <c:v>3.2648000000000001E-9</c:v>
                </c:pt>
                <c:pt idx="6391">
                  <c:v>3.2711E-9</c:v>
                </c:pt>
                <c:pt idx="6392">
                  <c:v>3.2772999999999998E-9</c:v>
                </c:pt>
                <c:pt idx="6393">
                  <c:v>3.2836000000000001E-9</c:v>
                </c:pt>
                <c:pt idx="6394">
                  <c:v>3.2898E-9</c:v>
                </c:pt>
                <c:pt idx="6395">
                  <c:v>3.2960999999999998E-9</c:v>
                </c:pt>
                <c:pt idx="6396">
                  <c:v>3.3023000000000001E-9</c:v>
                </c:pt>
                <c:pt idx="6397">
                  <c:v>3.3085999999999999E-9</c:v>
                </c:pt>
                <c:pt idx="6398">
                  <c:v>3.3148000000000002E-9</c:v>
                </c:pt>
                <c:pt idx="6399">
                  <c:v>3.3211E-9</c:v>
                </c:pt>
                <c:pt idx="6400">
                  <c:v>3.3272999999999999E-9</c:v>
                </c:pt>
                <c:pt idx="6401">
                  <c:v>3.3336000000000002E-9</c:v>
                </c:pt>
                <c:pt idx="6402">
                  <c:v>3.3398E-9</c:v>
                </c:pt>
                <c:pt idx="6403">
                  <c:v>3.3460999999999998E-9</c:v>
                </c:pt>
                <c:pt idx="6404">
                  <c:v>3.3523000000000001E-9</c:v>
                </c:pt>
                <c:pt idx="6405">
                  <c:v>3.3586E-9</c:v>
                </c:pt>
                <c:pt idx="6406">
                  <c:v>3.3647999999999998E-9</c:v>
                </c:pt>
                <c:pt idx="6407">
                  <c:v>3.3711000000000001E-9</c:v>
                </c:pt>
                <c:pt idx="6408">
                  <c:v>3.3772999999999999E-9</c:v>
                </c:pt>
                <c:pt idx="6409">
                  <c:v>3.3836000000000002E-9</c:v>
                </c:pt>
                <c:pt idx="6410">
                  <c:v>3.3898E-9</c:v>
                </c:pt>
                <c:pt idx="6411">
                  <c:v>3.3960999999999999E-9</c:v>
                </c:pt>
                <c:pt idx="6412">
                  <c:v>3.4023000000000001E-9</c:v>
                </c:pt>
                <c:pt idx="6413">
                  <c:v>3.4086E-9</c:v>
                </c:pt>
                <c:pt idx="6414">
                  <c:v>3.4147999999999998E-9</c:v>
                </c:pt>
                <c:pt idx="6415">
                  <c:v>3.4211000000000001E-9</c:v>
                </c:pt>
                <c:pt idx="6416">
                  <c:v>3.4272999999999999E-9</c:v>
                </c:pt>
                <c:pt idx="6417">
                  <c:v>3.4335999999999998E-9</c:v>
                </c:pt>
                <c:pt idx="6418">
                  <c:v>3.4398000000000001E-9</c:v>
                </c:pt>
                <c:pt idx="6419">
                  <c:v>3.4460999999999999E-9</c:v>
                </c:pt>
                <c:pt idx="6420">
                  <c:v>3.4523000000000002E-9</c:v>
                </c:pt>
                <c:pt idx="6421">
                  <c:v>3.4586E-9</c:v>
                </c:pt>
                <c:pt idx="6422">
                  <c:v>3.4647999999999999E-9</c:v>
                </c:pt>
                <c:pt idx="6423">
                  <c:v>3.4711000000000001E-9</c:v>
                </c:pt>
                <c:pt idx="6424">
                  <c:v>3.4773E-9</c:v>
                </c:pt>
                <c:pt idx="6425">
                  <c:v>3.4835999999999998E-9</c:v>
                </c:pt>
                <c:pt idx="6426">
                  <c:v>3.4898000000000001E-9</c:v>
                </c:pt>
                <c:pt idx="6427">
                  <c:v>3.4961E-9</c:v>
                </c:pt>
                <c:pt idx="6428">
                  <c:v>3.5023000000000002E-9</c:v>
                </c:pt>
                <c:pt idx="6429">
                  <c:v>3.5086000000000001E-9</c:v>
                </c:pt>
                <c:pt idx="6430">
                  <c:v>3.5147999999999999E-9</c:v>
                </c:pt>
                <c:pt idx="6431">
                  <c:v>3.5211000000000002E-9</c:v>
                </c:pt>
                <c:pt idx="6432">
                  <c:v>3.5273E-9</c:v>
                </c:pt>
                <c:pt idx="6433">
                  <c:v>3.5335999999999999E-9</c:v>
                </c:pt>
                <c:pt idx="6434">
                  <c:v>3.5398000000000001E-9</c:v>
                </c:pt>
                <c:pt idx="6435">
                  <c:v>3.5461E-9</c:v>
                </c:pt>
                <c:pt idx="6436">
                  <c:v>3.5522999999999998E-9</c:v>
                </c:pt>
                <c:pt idx="6437">
                  <c:v>3.5586000000000001E-9</c:v>
                </c:pt>
                <c:pt idx="6438">
                  <c:v>3.5647999999999999E-9</c:v>
                </c:pt>
                <c:pt idx="6439">
                  <c:v>3.5710999999999998E-9</c:v>
                </c:pt>
                <c:pt idx="6440">
                  <c:v>3.5773E-9</c:v>
                </c:pt>
                <c:pt idx="6441">
                  <c:v>3.5835999999999999E-9</c:v>
                </c:pt>
                <c:pt idx="6442">
                  <c:v>3.5898000000000002E-9</c:v>
                </c:pt>
                <c:pt idx="6443">
                  <c:v>3.5961E-9</c:v>
                </c:pt>
                <c:pt idx="6444">
                  <c:v>3.6022999999999999E-9</c:v>
                </c:pt>
                <c:pt idx="6445">
                  <c:v>3.6086000000000001E-9</c:v>
                </c:pt>
                <c:pt idx="6446">
                  <c:v>3.6148E-9</c:v>
                </c:pt>
                <c:pt idx="6447">
                  <c:v>3.6210999999999998E-9</c:v>
                </c:pt>
                <c:pt idx="6448">
                  <c:v>3.6273000000000001E-9</c:v>
                </c:pt>
                <c:pt idx="6449">
                  <c:v>3.6335999999999999E-9</c:v>
                </c:pt>
                <c:pt idx="6450">
                  <c:v>3.6398000000000002E-9</c:v>
                </c:pt>
                <c:pt idx="6451">
                  <c:v>3.6461000000000001E-9</c:v>
                </c:pt>
                <c:pt idx="6452">
                  <c:v>3.6522999999999999E-9</c:v>
                </c:pt>
                <c:pt idx="6453">
                  <c:v>3.6586000000000002E-9</c:v>
                </c:pt>
                <c:pt idx="6454">
                  <c:v>3.6648E-9</c:v>
                </c:pt>
                <c:pt idx="6455">
                  <c:v>3.6710999999999999E-9</c:v>
                </c:pt>
                <c:pt idx="6456">
                  <c:v>3.6773000000000001E-9</c:v>
                </c:pt>
                <c:pt idx="6457">
                  <c:v>3.6836E-9</c:v>
                </c:pt>
                <c:pt idx="6458">
                  <c:v>3.6897999999999998E-9</c:v>
                </c:pt>
                <c:pt idx="6459">
                  <c:v>3.6961000000000001E-9</c:v>
                </c:pt>
                <c:pt idx="6460">
                  <c:v>3.7022999999999999E-9</c:v>
                </c:pt>
                <c:pt idx="6461">
                  <c:v>3.7086000000000002E-9</c:v>
                </c:pt>
                <c:pt idx="6462">
                  <c:v>3.7148E-9</c:v>
                </c:pt>
                <c:pt idx="6463">
                  <c:v>3.7210999999999999E-9</c:v>
                </c:pt>
                <c:pt idx="6464">
                  <c:v>3.7272999999999997E-9</c:v>
                </c:pt>
                <c:pt idx="6465">
                  <c:v>3.7335999999999996E-9</c:v>
                </c:pt>
                <c:pt idx="6466">
                  <c:v>3.7397999999999998E-9</c:v>
                </c:pt>
                <c:pt idx="6467">
                  <c:v>3.7460999999999997E-9</c:v>
                </c:pt>
                <c:pt idx="6468">
                  <c:v>3.7523E-9</c:v>
                </c:pt>
                <c:pt idx="6469">
                  <c:v>3.7585999999999998E-9</c:v>
                </c:pt>
                <c:pt idx="6470">
                  <c:v>3.7648000000000001E-9</c:v>
                </c:pt>
                <c:pt idx="6471">
                  <c:v>3.7710999999999999E-9</c:v>
                </c:pt>
                <c:pt idx="6472">
                  <c:v>3.7773000000000002E-9</c:v>
                </c:pt>
                <c:pt idx="6473">
                  <c:v>3.7836E-9</c:v>
                </c:pt>
                <c:pt idx="6474">
                  <c:v>3.7898000000000003E-9</c:v>
                </c:pt>
                <c:pt idx="6475">
                  <c:v>3.7961000000000002E-9</c:v>
                </c:pt>
                <c:pt idx="6476">
                  <c:v>3.8023000000000004E-9</c:v>
                </c:pt>
                <c:pt idx="6477">
                  <c:v>3.8086000000000003E-9</c:v>
                </c:pt>
                <c:pt idx="6478">
                  <c:v>3.8147999999999997E-9</c:v>
                </c:pt>
                <c:pt idx="6479">
                  <c:v>3.8211000000000004E-9</c:v>
                </c:pt>
                <c:pt idx="6480">
                  <c:v>3.8272999999999998E-9</c:v>
                </c:pt>
                <c:pt idx="6481">
                  <c:v>3.8335999999999997E-9</c:v>
                </c:pt>
                <c:pt idx="6482">
                  <c:v>3.8397999999999999E-9</c:v>
                </c:pt>
                <c:pt idx="6483">
                  <c:v>3.8460999999999998E-9</c:v>
                </c:pt>
                <c:pt idx="6484">
                  <c:v>3.8523E-9</c:v>
                </c:pt>
                <c:pt idx="6485">
                  <c:v>3.8585999999999999E-9</c:v>
                </c:pt>
                <c:pt idx="6486">
                  <c:v>3.8648000000000001E-9</c:v>
                </c:pt>
                <c:pt idx="6487">
                  <c:v>3.8711E-9</c:v>
                </c:pt>
                <c:pt idx="6488">
                  <c:v>3.8773000000000002E-9</c:v>
                </c:pt>
                <c:pt idx="6489">
                  <c:v>3.8836000000000001E-9</c:v>
                </c:pt>
                <c:pt idx="6490">
                  <c:v>3.8898000000000004E-9</c:v>
                </c:pt>
                <c:pt idx="6491">
                  <c:v>3.8961000000000002E-9</c:v>
                </c:pt>
                <c:pt idx="6492">
                  <c:v>3.9022999999999996E-9</c:v>
                </c:pt>
                <c:pt idx="6493">
                  <c:v>3.9086000000000003E-9</c:v>
                </c:pt>
                <c:pt idx="6494">
                  <c:v>3.9147999999999998E-9</c:v>
                </c:pt>
                <c:pt idx="6495">
                  <c:v>3.9210999999999996E-9</c:v>
                </c:pt>
                <c:pt idx="6496">
                  <c:v>3.9272999999999999E-9</c:v>
                </c:pt>
                <c:pt idx="6497">
                  <c:v>3.9335999999999997E-9</c:v>
                </c:pt>
                <c:pt idx="6498">
                  <c:v>3.9398E-9</c:v>
                </c:pt>
                <c:pt idx="6499">
                  <c:v>3.9460999999999998E-9</c:v>
                </c:pt>
                <c:pt idx="6500">
                  <c:v>3.9523000000000001E-9</c:v>
                </c:pt>
                <c:pt idx="6501">
                  <c:v>3.9586E-9</c:v>
                </c:pt>
                <c:pt idx="6502">
                  <c:v>3.9648000000000002E-9</c:v>
                </c:pt>
                <c:pt idx="6503">
                  <c:v>3.9711000000000001E-9</c:v>
                </c:pt>
                <c:pt idx="6504">
                  <c:v>3.9773000000000003E-9</c:v>
                </c:pt>
                <c:pt idx="6505">
                  <c:v>3.9836000000000002E-9</c:v>
                </c:pt>
                <c:pt idx="6506">
                  <c:v>3.9897999999999996E-9</c:v>
                </c:pt>
                <c:pt idx="6507">
                  <c:v>3.9961000000000003E-9</c:v>
                </c:pt>
                <c:pt idx="6508">
                  <c:v>4.0022999999999997E-9</c:v>
                </c:pt>
                <c:pt idx="6509">
                  <c:v>4.0086000000000004E-9</c:v>
                </c:pt>
                <c:pt idx="6510">
                  <c:v>4.0147999999999998E-9</c:v>
                </c:pt>
                <c:pt idx="6511">
                  <c:v>4.0210999999999997E-9</c:v>
                </c:pt>
                <c:pt idx="6512">
                  <c:v>4.0272999999999999E-9</c:v>
                </c:pt>
                <c:pt idx="6513">
                  <c:v>4.0335999999999998E-9</c:v>
                </c:pt>
                <c:pt idx="6514">
                  <c:v>4.0398E-9</c:v>
                </c:pt>
                <c:pt idx="6515">
                  <c:v>4.0460999999999999E-9</c:v>
                </c:pt>
                <c:pt idx="6516">
                  <c:v>4.0523000000000002E-9</c:v>
                </c:pt>
                <c:pt idx="6517">
                  <c:v>4.0586E-9</c:v>
                </c:pt>
                <c:pt idx="6518">
                  <c:v>4.0648000000000003E-9</c:v>
                </c:pt>
                <c:pt idx="6519">
                  <c:v>4.0711000000000001E-9</c:v>
                </c:pt>
                <c:pt idx="6520">
                  <c:v>4.0773000000000004E-9</c:v>
                </c:pt>
                <c:pt idx="6521">
                  <c:v>4.0836000000000002E-9</c:v>
                </c:pt>
                <c:pt idx="6522">
                  <c:v>4.0897999999999997E-9</c:v>
                </c:pt>
                <c:pt idx="6523">
                  <c:v>4.0961000000000004E-9</c:v>
                </c:pt>
                <c:pt idx="6524">
                  <c:v>4.1022999999999998E-9</c:v>
                </c:pt>
                <c:pt idx="6525">
                  <c:v>4.1085999999999996E-9</c:v>
                </c:pt>
                <c:pt idx="6526">
                  <c:v>4.1147999999999999E-9</c:v>
                </c:pt>
                <c:pt idx="6527">
                  <c:v>4.1210999999999998E-9</c:v>
                </c:pt>
                <c:pt idx="6528">
                  <c:v>4.1273E-9</c:v>
                </c:pt>
                <c:pt idx="6529">
                  <c:v>4.1335999999999999E-9</c:v>
                </c:pt>
                <c:pt idx="6530">
                  <c:v>4.1398000000000001E-9</c:v>
                </c:pt>
                <c:pt idx="6531">
                  <c:v>4.1461E-9</c:v>
                </c:pt>
                <c:pt idx="6532">
                  <c:v>4.1523000000000002E-9</c:v>
                </c:pt>
                <c:pt idx="6533">
                  <c:v>4.1586000000000001E-9</c:v>
                </c:pt>
                <c:pt idx="6534">
                  <c:v>4.1648000000000003E-9</c:v>
                </c:pt>
                <c:pt idx="6535">
                  <c:v>4.1711000000000002E-9</c:v>
                </c:pt>
                <c:pt idx="6536">
                  <c:v>4.1772999999999996E-9</c:v>
                </c:pt>
                <c:pt idx="6537">
                  <c:v>4.1836000000000003E-9</c:v>
                </c:pt>
                <c:pt idx="6538">
                  <c:v>4.1897999999999997E-9</c:v>
                </c:pt>
                <c:pt idx="6539">
                  <c:v>4.1960999999999996E-9</c:v>
                </c:pt>
                <c:pt idx="6540">
                  <c:v>4.2022999999999999E-9</c:v>
                </c:pt>
                <c:pt idx="6541">
                  <c:v>4.2085999999999997E-9</c:v>
                </c:pt>
                <c:pt idx="6542">
                  <c:v>4.2148E-9</c:v>
                </c:pt>
                <c:pt idx="6543">
                  <c:v>4.2210999999999998E-9</c:v>
                </c:pt>
                <c:pt idx="6544">
                  <c:v>4.2273000000000001E-9</c:v>
                </c:pt>
                <c:pt idx="6545">
                  <c:v>4.2335999999999999E-9</c:v>
                </c:pt>
                <c:pt idx="6546">
                  <c:v>4.2398000000000002E-9</c:v>
                </c:pt>
                <c:pt idx="6547">
                  <c:v>4.2461000000000001E-9</c:v>
                </c:pt>
                <c:pt idx="6548">
                  <c:v>4.2523000000000003E-9</c:v>
                </c:pt>
                <c:pt idx="6549">
                  <c:v>4.2586000000000002E-9</c:v>
                </c:pt>
                <c:pt idx="6550">
                  <c:v>4.2648000000000004E-9</c:v>
                </c:pt>
                <c:pt idx="6551">
                  <c:v>4.2711000000000003E-9</c:v>
                </c:pt>
                <c:pt idx="6552">
                  <c:v>4.2772999999999997E-9</c:v>
                </c:pt>
                <c:pt idx="6553">
                  <c:v>4.2836000000000004E-9</c:v>
                </c:pt>
                <c:pt idx="6554">
                  <c:v>4.2897999999999998E-9</c:v>
                </c:pt>
                <c:pt idx="6555">
                  <c:v>4.2960999999999997E-9</c:v>
                </c:pt>
                <c:pt idx="6556">
                  <c:v>4.3022999999999999E-9</c:v>
                </c:pt>
                <c:pt idx="6557">
                  <c:v>4.3085999999999998E-9</c:v>
                </c:pt>
                <c:pt idx="6558">
                  <c:v>4.3148E-9</c:v>
                </c:pt>
                <c:pt idx="6559">
                  <c:v>4.3210999999999999E-9</c:v>
                </c:pt>
                <c:pt idx="6560">
                  <c:v>4.3273000000000001E-9</c:v>
                </c:pt>
                <c:pt idx="6561">
                  <c:v>4.3336E-9</c:v>
                </c:pt>
                <c:pt idx="6562">
                  <c:v>4.3398000000000003E-9</c:v>
                </c:pt>
                <c:pt idx="6563">
                  <c:v>4.3461000000000001E-9</c:v>
                </c:pt>
                <c:pt idx="6564">
                  <c:v>4.3523000000000004E-9</c:v>
                </c:pt>
                <c:pt idx="6565">
                  <c:v>4.3586000000000002E-9</c:v>
                </c:pt>
                <c:pt idx="6566">
                  <c:v>4.3647999999999997E-9</c:v>
                </c:pt>
                <c:pt idx="6567">
                  <c:v>4.3711000000000003E-9</c:v>
                </c:pt>
                <c:pt idx="6568">
                  <c:v>4.3772999999999998E-9</c:v>
                </c:pt>
                <c:pt idx="6569">
                  <c:v>4.3835999999999996E-9</c:v>
                </c:pt>
                <c:pt idx="6570">
                  <c:v>4.3897999999999999E-9</c:v>
                </c:pt>
                <c:pt idx="6571">
                  <c:v>4.3960999999999997E-9</c:v>
                </c:pt>
                <c:pt idx="6572">
                  <c:v>4.4023E-9</c:v>
                </c:pt>
                <c:pt idx="6573">
                  <c:v>4.4085999999999999E-9</c:v>
                </c:pt>
                <c:pt idx="6574">
                  <c:v>4.4148000000000001E-9</c:v>
                </c:pt>
                <c:pt idx="6575">
                  <c:v>4.4211E-9</c:v>
                </c:pt>
                <c:pt idx="6576">
                  <c:v>4.4273000000000002E-9</c:v>
                </c:pt>
                <c:pt idx="6577">
                  <c:v>4.4336000000000001E-9</c:v>
                </c:pt>
                <c:pt idx="6578">
                  <c:v>4.4398000000000003E-9</c:v>
                </c:pt>
                <c:pt idx="6579">
                  <c:v>4.4461000000000002E-9</c:v>
                </c:pt>
                <c:pt idx="6580">
                  <c:v>4.4522999999999996E-9</c:v>
                </c:pt>
                <c:pt idx="6581">
                  <c:v>4.4586000000000003E-9</c:v>
                </c:pt>
                <c:pt idx="6582">
                  <c:v>4.4647999999999997E-9</c:v>
                </c:pt>
                <c:pt idx="6583">
                  <c:v>4.4711000000000004E-9</c:v>
                </c:pt>
                <c:pt idx="6584">
                  <c:v>4.4772999999999998E-9</c:v>
                </c:pt>
                <c:pt idx="6585">
                  <c:v>4.4835999999999997E-9</c:v>
                </c:pt>
                <c:pt idx="6586">
                  <c:v>4.4897999999999999E-9</c:v>
                </c:pt>
                <c:pt idx="6587">
                  <c:v>4.4960999999999998E-9</c:v>
                </c:pt>
                <c:pt idx="6588">
                  <c:v>4.5023000000000001E-9</c:v>
                </c:pt>
                <c:pt idx="6589">
                  <c:v>4.5085999999999999E-9</c:v>
                </c:pt>
                <c:pt idx="6590">
                  <c:v>4.5148000000000002E-9</c:v>
                </c:pt>
                <c:pt idx="6591">
                  <c:v>4.5211E-9</c:v>
                </c:pt>
                <c:pt idx="6592">
                  <c:v>4.5273000000000003E-9</c:v>
                </c:pt>
                <c:pt idx="6593">
                  <c:v>4.5336000000000001E-9</c:v>
                </c:pt>
                <c:pt idx="6594">
                  <c:v>4.5398000000000004E-9</c:v>
                </c:pt>
                <c:pt idx="6595">
                  <c:v>4.5461000000000003E-9</c:v>
                </c:pt>
                <c:pt idx="6596">
                  <c:v>4.5522999999999997E-9</c:v>
                </c:pt>
                <c:pt idx="6597">
                  <c:v>4.5586000000000004E-9</c:v>
                </c:pt>
                <c:pt idx="6598">
                  <c:v>4.5647999999999998E-9</c:v>
                </c:pt>
                <c:pt idx="6599">
                  <c:v>4.5710999999999997E-9</c:v>
                </c:pt>
                <c:pt idx="6600">
                  <c:v>4.5772999999999999E-9</c:v>
                </c:pt>
                <c:pt idx="6601">
                  <c:v>4.5835999999999998E-9</c:v>
                </c:pt>
                <c:pt idx="6602">
                  <c:v>4.5898E-9</c:v>
                </c:pt>
                <c:pt idx="6603">
                  <c:v>4.5960999999999999E-9</c:v>
                </c:pt>
                <c:pt idx="6604">
                  <c:v>4.6023000000000001E-9</c:v>
                </c:pt>
                <c:pt idx="6605">
                  <c:v>4.6086E-9</c:v>
                </c:pt>
                <c:pt idx="6606">
                  <c:v>4.6148000000000002E-9</c:v>
                </c:pt>
                <c:pt idx="6607">
                  <c:v>4.6211000000000001E-9</c:v>
                </c:pt>
                <c:pt idx="6608">
                  <c:v>4.6273000000000003E-9</c:v>
                </c:pt>
                <c:pt idx="6609">
                  <c:v>4.6336000000000002E-9</c:v>
                </c:pt>
                <c:pt idx="6610">
                  <c:v>4.6397999999999996E-9</c:v>
                </c:pt>
                <c:pt idx="6611">
                  <c:v>4.6461000000000003E-9</c:v>
                </c:pt>
                <c:pt idx="6612">
                  <c:v>4.6522999999999997E-9</c:v>
                </c:pt>
                <c:pt idx="6613">
                  <c:v>4.6585999999999996E-9</c:v>
                </c:pt>
                <c:pt idx="6614">
                  <c:v>4.6647999999999999E-9</c:v>
                </c:pt>
                <c:pt idx="6615">
                  <c:v>4.6710999999999997E-9</c:v>
                </c:pt>
                <c:pt idx="6616">
                  <c:v>4.6773E-9</c:v>
                </c:pt>
                <c:pt idx="6617">
                  <c:v>4.6835999999999998E-9</c:v>
                </c:pt>
                <c:pt idx="6618">
                  <c:v>4.6898000000000001E-9</c:v>
                </c:pt>
                <c:pt idx="6619">
                  <c:v>4.6960999999999999E-9</c:v>
                </c:pt>
                <c:pt idx="6620">
                  <c:v>4.7023000000000002E-9</c:v>
                </c:pt>
                <c:pt idx="6621">
                  <c:v>4.7086000000000001E-9</c:v>
                </c:pt>
                <c:pt idx="6622">
                  <c:v>4.7148000000000003E-9</c:v>
                </c:pt>
                <c:pt idx="6623">
                  <c:v>4.7211000000000002E-9</c:v>
                </c:pt>
                <c:pt idx="6624">
                  <c:v>4.7272999999999996E-9</c:v>
                </c:pt>
                <c:pt idx="6625">
                  <c:v>4.7336000000000003E-9</c:v>
                </c:pt>
                <c:pt idx="6626">
                  <c:v>4.7397999999999997E-9</c:v>
                </c:pt>
                <c:pt idx="6627">
                  <c:v>4.7461000000000004E-9</c:v>
                </c:pt>
                <c:pt idx="6628">
                  <c:v>4.7522999999999998E-9</c:v>
                </c:pt>
                <c:pt idx="6629">
                  <c:v>4.7585999999999997E-9</c:v>
                </c:pt>
                <c:pt idx="6630">
                  <c:v>4.7647999999999999E-9</c:v>
                </c:pt>
                <c:pt idx="6631">
                  <c:v>4.7710999999999998E-9</c:v>
                </c:pt>
                <c:pt idx="6632">
                  <c:v>4.7773E-9</c:v>
                </c:pt>
                <c:pt idx="6633">
                  <c:v>4.7835999999999999E-9</c:v>
                </c:pt>
                <c:pt idx="6634">
                  <c:v>4.7898000000000001E-9</c:v>
                </c:pt>
                <c:pt idx="6635">
                  <c:v>4.7961E-9</c:v>
                </c:pt>
                <c:pt idx="6636">
                  <c:v>4.8023000000000003E-9</c:v>
                </c:pt>
                <c:pt idx="6637">
                  <c:v>4.8086000000000001E-9</c:v>
                </c:pt>
                <c:pt idx="6638">
                  <c:v>4.8148000000000004E-9</c:v>
                </c:pt>
                <c:pt idx="6639">
                  <c:v>4.8211000000000002E-9</c:v>
                </c:pt>
                <c:pt idx="6640">
                  <c:v>4.8272999999999997E-9</c:v>
                </c:pt>
                <c:pt idx="6641">
                  <c:v>4.8336000000000003E-9</c:v>
                </c:pt>
                <c:pt idx="6642">
                  <c:v>4.8397999999999998E-9</c:v>
                </c:pt>
                <c:pt idx="6643">
                  <c:v>4.8460999999999996E-9</c:v>
                </c:pt>
                <c:pt idx="6644">
                  <c:v>4.8522999999999999E-9</c:v>
                </c:pt>
                <c:pt idx="6645">
                  <c:v>4.8585999999999997E-9</c:v>
                </c:pt>
                <c:pt idx="6646">
                  <c:v>4.8648E-9</c:v>
                </c:pt>
                <c:pt idx="6647">
                  <c:v>4.8710999999999999E-9</c:v>
                </c:pt>
                <c:pt idx="6648">
                  <c:v>4.8773000000000001E-9</c:v>
                </c:pt>
                <c:pt idx="6649">
                  <c:v>4.8836E-9</c:v>
                </c:pt>
                <c:pt idx="6650">
                  <c:v>4.8898000000000002E-9</c:v>
                </c:pt>
                <c:pt idx="6651">
                  <c:v>4.8961000000000001E-9</c:v>
                </c:pt>
                <c:pt idx="6652">
                  <c:v>4.9023000000000003E-9</c:v>
                </c:pt>
                <c:pt idx="6653">
                  <c:v>4.9086000000000002E-9</c:v>
                </c:pt>
                <c:pt idx="6654">
                  <c:v>4.9147999999999996E-9</c:v>
                </c:pt>
                <c:pt idx="6655">
                  <c:v>4.9211000000000003E-9</c:v>
                </c:pt>
                <c:pt idx="6656">
                  <c:v>4.9272999999999997E-9</c:v>
                </c:pt>
                <c:pt idx="6657">
                  <c:v>4.9335999999999996E-9</c:v>
                </c:pt>
                <c:pt idx="6658">
                  <c:v>4.9397999999999998E-9</c:v>
                </c:pt>
                <c:pt idx="6659">
                  <c:v>4.9460999999999997E-9</c:v>
                </c:pt>
                <c:pt idx="6660">
                  <c:v>4.9522999999999999E-9</c:v>
                </c:pt>
                <c:pt idx="6661">
                  <c:v>4.9585999999999998E-9</c:v>
                </c:pt>
                <c:pt idx="6662">
                  <c:v>4.9648000000000001E-9</c:v>
                </c:pt>
                <c:pt idx="6663">
                  <c:v>4.9710999999999999E-9</c:v>
                </c:pt>
                <c:pt idx="6664">
                  <c:v>4.9773000000000002E-9</c:v>
                </c:pt>
                <c:pt idx="6665">
                  <c:v>4.9836E-9</c:v>
                </c:pt>
                <c:pt idx="6666">
                  <c:v>4.9898000000000003E-9</c:v>
                </c:pt>
                <c:pt idx="6667">
                  <c:v>4.9961000000000001E-9</c:v>
                </c:pt>
                <c:pt idx="6668">
                  <c:v>5.0023000000000004E-9</c:v>
                </c:pt>
                <c:pt idx="6669">
                  <c:v>5.0086000000000003E-9</c:v>
                </c:pt>
                <c:pt idx="6670">
                  <c:v>5.0147999999999997E-9</c:v>
                </c:pt>
                <c:pt idx="6671">
                  <c:v>5.0211000000000004E-9</c:v>
                </c:pt>
                <c:pt idx="6672">
                  <c:v>5.0272999999999998E-9</c:v>
                </c:pt>
                <c:pt idx="6673">
                  <c:v>5.0335999999999997E-9</c:v>
                </c:pt>
                <c:pt idx="6674">
                  <c:v>5.0397999999999999E-9</c:v>
                </c:pt>
                <c:pt idx="6675">
                  <c:v>5.0460999999999998E-9</c:v>
                </c:pt>
                <c:pt idx="6676">
                  <c:v>5.0523E-9</c:v>
                </c:pt>
                <c:pt idx="6677">
                  <c:v>5.0585999999999999E-9</c:v>
                </c:pt>
                <c:pt idx="6678">
                  <c:v>5.0648000000000001E-9</c:v>
                </c:pt>
                <c:pt idx="6679">
                  <c:v>5.0711E-9</c:v>
                </c:pt>
                <c:pt idx="6680">
                  <c:v>5.0773000000000002E-9</c:v>
                </c:pt>
                <c:pt idx="6681">
                  <c:v>5.0836000000000001E-9</c:v>
                </c:pt>
                <c:pt idx="6682">
                  <c:v>5.0898000000000004E-9</c:v>
                </c:pt>
                <c:pt idx="6683">
                  <c:v>5.0961000000000002E-9</c:v>
                </c:pt>
                <c:pt idx="6684">
                  <c:v>5.1022999999999996E-9</c:v>
                </c:pt>
                <c:pt idx="6685">
                  <c:v>5.1086000000000003E-9</c:v>
                </c:pt>
                <c:pt idx="6686">
                  <c:v>5.1147999999999997E-9</c:v>
                </c:pt>
                <c:pt idx="6687">
                  <c:v>5.1210999999999996E-9</c:v>
                </c:pt>
                <c:pt idx="6688">
                  <c:v>5.1272999999999999E-9</c:v>
                </c:pt>
                <c:pt idx="6689">
                  <c:v>5.1335999999999997E-9</c:v>
                </c:pt>
                <c:pt idx="6690">
                  <c:v>5.1398E-9</c:v>
                </c:pt>
                <c:pt idx="6691">
                  <c:v>5.1460999999999998E-9</c:v>
                </c:pt>
                <c:pt idx="6692">
                  <c:v>5.1523000000000001E-9</c:v>
                </c:pt>
                <c:pt idx="6693">
                  <c:v>5.1585999999999999E-9</c:v>
                </c:pt>
                <c:pt idx="6694">
                  <c:v>5.1648000000000002E-9</c:v>
                </c:pt>
                <c:pt idx="6695">
                  <c:v>5.1711000000000001E-9</c:v>
                </c:pt>
                <c:pt idx="6696">
                  <c:v>5.1773000000000003E-9</c:v>
                </c:pt>
                <c:pt idx="6697">
                  <c:v>5.1836000000000002E-9</c:v>
                </c:pt>
                <c:pt idx="6698">
                  <c:v>5.1897999999999996E-9</c:v>
                </c:pt>
                <c:pt idx="6699">
                  <c:v>5.1961000000000003E-9</c:v>
                </c:pt>
                <c:pt idx="6700">
                  <c:v>5.2022999999999997E-9</c:v>
                </c:pt>
                <c:pt idx="6701">
                  <c:v>5.2086000000000004E-9</c:v>
                </c:pt>
                <c:pt idx="6702">
                  <c:v>5.2147999999999998E-9</c:v>
                </c:pt>
                <c:pt idx="6703">
                  <c:v>5.2210999999999997E-9</c:v>
                </c:pt>
                <c:pt idx="6704">
                  <c:v>5.2272999999999999E-9</c:v>
                </c:pt>
                <c:pt idx="6705">
                  <c:v>5.2335999999999998E-9</c:v>
                </c:pt>
                <c:pt idx="6706">
                  <c:v>5.2398E-9</c:v>
                </c:pt>
                <c:pt idx="6707">
                  <c:v>5.2460999999999999E-9</c:v>
                </c:pt>
                <c:pt idx="6708">
                  <c:v>5.2523000000000002E-9</c:v>
                </c:pt>
                <c:pt idx="6709">
                  <c:v>5.2586E-9</c:v>
                </c:pt>
                <c:pt idx="6710">
                  <c:v>5.2648000000000003E-9</c:v>
                </c:pt>
                <c:pt idx="6711">
                  <c:v>5.2711000000000001E-9</c:v>
                </c:pt>
                <c:pt idx="6712">
                  <c:v>5.2773000000000004E-9</c:v>
                </c:pt>
                <c:pt idx="6713">
                  <c:v>5.2836000000000002E-9</c:v>
                </c:pt>
                <c:pt idx="6714">
                  <c:v>5.2897999999999997E-9</c:v>
                </c:pt>
                <c:pt idx="6715">
                  <c:v>5.2961000000000004E-9</c:v>
                </c:pt>
                <c:pt idx="6716">
                  <c:v>5.3022999999999998E-9</c:v>
                </c:pt>
                <c:pt idx="6717">
                  <c:v>5.3085999999999996E-9</c:v>
                </c:pt>
                <c:pt idx="6718">
                  <c:v>5.3147999999999999E-9</c:v>
                </c:pt>
                <c:pt idx="6719">
                  <c:v>5.3210999999999998E-9</c:v>
                </c:pt>
                <c:pt idx="6720">
                  <c:v>5.3273E-9</c:v>
                </c:pt>
                <c:pt idx="6721">
                  <c:v>5.3335999999999999E-9</c:v>
                </c:pt>
                <c:pt idx="6722">
                  <c:v>5.3398000000000001E-9</c:v>
                </c:pt>
                <c:pt idx="6723">
                  <c:v>5.3461E-9</c:v>
                </c:pt>
                <c:pt idx="6724">
                  <c:v>5.3523000000000002E-9</c:v>
                </c:pt>
                <c:pt idx="6725">
                  <c:v>5.3586000000000001E-9</c:v>
                </c:pt>
                <c:pt idx="6726">
                  <c:v>5.3648000000000003E-9</c:v>
                </c:pt>
                <c:pt idx="6727">
                  <c:v>5.3711000000000002E-9</c:v>
                </c:pt>
                <c:pt idx="6728">
                  <c:v>5.3772999999999996E-9</c:v>
                </c:pt>
                <c:pt idx="6729">
                  <c:v>5.3836000000000003E-9</c:v>
                </c:pt>
                <c:pt idx="6730">
                  <c:v>5.3897999999999997E-9</c:v>
                </c:pt>
                <c:pt idx="6731">
                  <c:v>5.3960999999999996E-9</c:v>
                </c:pt>
                <c:pt idx="6732">
                  <c:v>5.4022999999999998E-9</c:v>
                </c:pt>
                <c:pt idx="6733">
                  <c:v>5.4085999999999997E-9</c:v>
                </c:pt>
                <c:pt idx="6734">
                  <c:v>5.4148E-9</c:v>
                </c:pt>
                <c:pt idx="6735">
                  <c:v>5.4210999999999998E-9</c:v>
                </c:pt>
                <c:pt idx="6736">
                  <c:v>5.4273000000000001E-9</c:v>
                </c:pt>
                <c:pt idx="6737">
                  <c:v>5.4335999999999999E-9</c:v>
                </c:pt>
                <c:pt idx="6738">
                  <c:v>5.4398000000000002E-9</c:v>
                </c:pt>
                <c:pt idx="6739">
                  <c:v>5.4461E-9</c:v>
                </c:pt>
                <c:pt idx="6740">
                  <c:v>5.4523000000000003E-9</c:v>
                </c:pt>
                <c:pt idx="6741">
                  <c:v>5.4586000000000002E-9</c:v>
                </c:pt>
                <c:pt idx="6742">
                  <c:v>5.4648000000000004E-9</c:v>
                </c:pt>
                <c:pt idx="6743">
                  <c:v>5.4711000000000003E-9</c:v>
                </c:pt>
                <c:pt idx="6744">
                  <c:v>5.4772999999999997E-9</c:v>
                </c:pt>
                <c:pt idx="6745">
                  <c:v>5.4836000000000004E-9</c:v>
                </c:pt>
                <c:pt idx="6746">
                  <c:v>5.4897999999999998E-9</c:v>
                </c:pt>
                <c:pt idx="6747">
                  <c:v>5.4960999999999997E-9</c:v>
                </c:pt>
                <c:pt idx="6748">
                  <c:v>5.5022999999999999E-9</c:v>
                </c:pt>
                <c:pt idx="6749">
                  <c:v>5.5085999999999998E-9</c:v>
                </c:pt>
                <c:pt idx="6750">
                  <c:v>5.5148E-9</c:v>
                </c:pt>
                <c:pt idx="6751">
                  <c:v>5.5210999999999999E-9</c:v>
                </c:pt>
                <c:pt idx="6752">
                  <c:v>5.5273000000000001E-9</c:v>
                </c:pt>
                <c:pt idx="6753">
                  <c:v>5.5336E-9</c:v>
                </c:pt>
                <c:pt idx="6754">
                  <c:v>5.5398000000000002E-9</c:v>
                </c:pt>
                <c:pt idx="6755">
                  <c:v>5.5461000000000001E-9</c:v>
                </c:pt>
                <c:pt idx="6756">
                  <c:v>5.5523000000000004E-9</c:v>
                </c:pt>
                <c:pt idx="6757">
                  <c:v>5.5586000000000002E-9</c:v>
                </c:pt>
                <c:pt idx="6758">
                  <c:v>5.5647999999999996E-9</c:v>
                </c:pt>
                <c:pt idx="6759">
                  <c:v>5.5711000000000003E-9</c:v>
                </c:pt>
                <c:pt idx="6760">
                  <c:v>5.5772999999999998E-9</c:v>
                </c:pt>
                <c:pt idx="6761">
                  <c:v>5.5835999999999996E-9</c:v>
                </c:pt>
                <c:pt idx="6762">
                  <c:v>5.5897999999999999E-9</c:v>
                </c:pt>
                <c:pt idx="6763">
                  <c:v>5.5960999999999997E-9</c:v>
                </c:pt>
                <c:pt idx="6764">
                  <c:v>5.6023E-9</c:v>
                </c:pt>
                <c:pt idx="6765">
                  <c:v>5.6085999999999998E-9</c:v>
                </c:pt>
                <c:pt idx="6766">
                  <c:v>5.6148000000000001E-9</c:v>
                </c:pt>
                <c:pt idx="6767">
                  <c:v>5.6211E-9</c:v>
                </c:pt>
                <c:pt idx="6768">
                  <c:v>5.6273000000000002E-9</c:v>
                </c:pt>
                <c:pt idx="6769">
                  <c:v>5.6336000000000001E-9</c:v>
                </c:pt>
                <c:pt idx="6770">
                  <c:v>5.6398000000000003E-9</c:v>
                </c:pt>
                <c:pt idx="6771">
                  <c:v>5.6461000000000002E-9</c:v>
                </c:pt>
                <c:pt idx="6772">
                  <c:v>5.6522999999999996E-9</c:v>
                </c:pt>
                <c:pt idx="6773">
                  <c:v>5.6586000000000003E-9</c:v>
                </c:pt>
                <c:pt idx="6774">
                  <c:v>5.6647999999999997E-9</c:v>
                </c:pt>
                <c:pt idx="6775">
                  <c:v>5.6711000000000004E-9</c:v>
                </c:pt>
                <c:pt idx="6776">
                  <c:v>5.6772999999999998E-9</c:v>
                </c:pt>
                <c:pt idx="6777">
                  <c:v>5.6835999999999997E-9</c:v>
                </c:pt>
                <c:pt idx="6778">
                  <c:v>5.6897999999999999E-9</c:v>
                </c:pt>
                <c:pt idx="6779">
                  <c:v>5.6960999999999998E-9</c:v>
                </c:pt>
                <c:pt idx="6780">
                  <c:v>5.7023E-9</c:v>
                </c:pt>
                <c:pt idx="6781">
                  <c:v>5.7085999999999999E-9</c:v>
                </c:pt>
                <c:pt idx="6782">
                  <c:v>5.7148000000000002E-9</c:v>
                </c:pt>
                <c:pt idx="6783">
                  <c:v>5.7211E-9</c:v>
                </c:pt>
                <c:pt idx="6784">
                  <c:v>5.7273000000000003E-9</c:v>
                </c:pt>
                <c:pt idx="6785">
                  <c:v>5.7336000000000001E-9</c:v>
                </c:pt>
                <c:pt idx="6786">
                  <c:v>5.7398000000000004E-9</c:v>
                </c:pt>
                <c:pt idx="6787">
                  <c:v>5.7461000000000002E-9</c:v>
                </c:pt>
                <c:pt idx="6788">
                  <c:v>5.7522999999999997E-9</c:v>
                </c:pt>
                <c:pt idx="6789">
                  <c:v>5.7586000000000004E-9</c:v>
                </c:pt>
                <c:pt idx="6790">
                  <c:v>5.7647999999999998E-9</c:v>
                </c:pt>
                <c:pt idx="6791">
                  <c:v>5.7710999999999996E-9</c:v>
                </c:pt>
                <c:pt idx="6792">
                  <c:v>5.7772999999999999E-9</c:v>
                </c:pt>
                <c:pt idx="6793">
                  <c:v>5.7835999999999998E-9</c:v>
                </c:pt>
                <c:pt idx="6794">
                  <c:v>5.7898E-9</c:v>
                </c:pt>
                <c:pt idx="6795">
                  <c:v>5.7960999999999999E-9</c:v>
                </c:pt>
                <c:pt idx="6796">
                  <c:v>5.8023000000000001E-9</c:v>
                </c:pt>
                <c:pt idx="6797">
                  <c:v>5.8086E-9</c:v>
                </c:pt>
                <c:pt idx="6798">
                  <c:v>5.8148000000000002E-9</c:v>
                </c:pt>
                <c:pt idx="6799">
                  <c:v>5.8211000000000001E-9</c:v>
                </c:pt>
                <c:pt idx="6800">
                  <c:v>5.8273000000000003E-9</c:v>
                </c:pt>
                <c:pt idx="6801">
                  <c:v>5.8336000000000002E-9</c:v>
                </c:pt>
                <c:pt idx="6802">
                  <c:v>5.8397999999999996E-9</c:v>
                </c:pt>
                <c:pt idx="6803">
                  <c:v>5.8461000000000003E-9</c:v>
                </c:pt>
                <c:pt idx="6804">
                  <c:v>5.8522999999999997E-9</c:v>
                </c:pt>
                <c:pt idx="6805">
                  <c:v>5.8585999999999996E-9</c:v>
                </c:pt>
                <c:pt idx="6806">
                  <c:v>5.8647999999999998E-9</c:v>
                </c:pt>
                <c:pt idx="6807">
                  <c:v>5.8710999999999997E-9</c:v>
                </c:pt>
                <c:pt idx="6808">
                  <c:v>5.8773E-9</c:v>
                </c:pt>
                <c:pt idx="6809">
                  <c:v>5.8835999999999998E-9</c:v>
                </c:pt>
                <c:pt idx="6810">
                  <c:v>5.8898000000000001E-9</c:v>
                </c:pt>
                <c:pt idx="6811">
                  <c:v>5.8960999999999999E-9</c:v>
                </c:pt>
                <c:pt idx="6812">
                  <c:v>5.9023000000000002E-9</c:v>
                </c:pt>
                <c:pt idx="6813">
                  <c:v>5.9086E-9</c:v>
                </c:pt>
                <c:pt idx="6814">
                  <c:v>5.9148000000000003E-9</c:v>
                </c:pt>
                <c:pt idx="6815">
                  <c:v>5.9211000000000002E-9</c:v>
                </c:pt>
                <c:pt idx="6816">
                  <c:v>5.9273000000000004E-9</c:v>
                </c:pt>
                <c:pt idx="6817">
                  <c:v>5.9336000000000003E-9</c:v>
                </c:pt>
                <c:pt idx="6818">
                  <c:v>5.9397999999999997E-9</c:v>
                </c:pt>
                <c:pt idx="6819">
                  <c:v>5.9461000000000004E-9</c:v>
                </c:pt>
                <c:pt idx="6820">
                  <c:v>5.9522999999999998E-9</c:v>
                </c:pt>
                <c:pt idx="6821">
                  <c:v>5.9585999999999997E-9</c:v>
                </c:pt>
                <c:pt idx="6822">
                  <c:v>5.9647999999999999E-9</c:v>
                </c:pt>
                <c:pt idx="6823">
                  <c:v>5.9710999999999998E-9</c:v>
                </c:pt>
                <c:pt idx="6824">
                  <c:v>5.9773E-9</c:v>
                </c:pt>
                <c:pt idx="6825">
                  <c:v>5.9835999999999999E-9</c:v>
                </c:pt>
                <c:pt idx="6826">
                  <c:v>5.9898000000000001E-9</c:v>
                </c:pt>
                <c:pt idx="6827">
                  <c:v>5.9961E-9</c:v>
                </c:pt>
                <c:pt idx="6828">
                  <c:v>6.0023000000000003E-9</c:v>
                </c:pt>
                <c:pt idx="6829">
                  <c:v>6.0086000000000001E-9</c:v>
                </c:pt>
                <c:pt idx="6830">
                  <c:v>6.0148000000000004E-9</c:v>
                </c:pt>
                <c:pt idx="6831">
                  <c:v>6.0211000000000002E-9</c:v>
                </c:pt>
                <c:pt idx="6832">
                  <c:v>6.0272999999999996E-9</c:v>
                </c:pt>
                <c:pt idx="6833">
                  <c:v>6.0336000000000003E-9</c:v>
                </c:pt>
                <c:pt idx="6834">
                  <c:v>6.0397999999999998E-9</c:v>
                </c:pt>
                <c:pt idx="6835">
                  <c:v>6.0460999999999996E-9</c:v>
                </c:pt>
                <c:pt idx="6836">
                  <c:v>6.0522999999999999E-9</c:v>
                </c:pt>
                <c:pt idx="6837">
                  <c:v>6.0585999999999997E-9</c:v>
                </c:pt>
                <c:pt idx="6838">
                  <c:v>6.0648E-9</c:v>
                </c:pt>
                <c:pt idx="6839">
                  <c:v>6.0710999999999998E-9</c:v>
                </c:pt>
                <c:pt idx="6840">
                  <c:v>6.0773000000000001E-9</c:v>
                </c:pt>
                <c:pt idx="6841">
                  <c:v>6.0836E-9</c:v>
                </c:pt>
                <c:pt idx="6842">
                  <c:v>6.0898000000000002E-9</c:v>
                </c:pt>
                <c:pt idx="6843">
                  <c:v>6.0961000000000001E-9</c:v>
                </c:pt>
                <c:pt idx="6844">
                  <c:v>6.1023000000000003E-9</c:v>
                </c:pt>
                <c:pt idx="6845">
                  <c:v>6.1086000000000002E-9</c:v>
                </c:pt>
                <c:pt idx="6846">
                  <c:v>6.1147999999999996E-9</c:v>
                </c:pt>
                <c:pt idx="6847">
                  <c:v>6.1211000000000003E-9</c:v>
                </c:pt>
                <c:pt idx="6848">
                  <c:v>6.1272999999999997E-9</c:v>
                </c:pt>
                <c:pt idx="6849">
                  <c:v>6.1336000000000004E-9</c:v>
                </c:pt>
                <c:pt idx="6850">
                  <c:v>6.1397999999999998E-9</c:v>
                </c:pt>
                <c:pt idx="6851">
                  <c:v>6.1460999999999997E-9</c:v>
                </c:pt>
                <c:pt idx="6852">
                  <c:v>6.1522999999999999E-9</c:v>
                </c:pt>
                <c:pt idx="6853">
                  <c:v>6.1585999999999998E-9</c:v>
                </c:pt>
                <c:pt idx="6854">
                  <c:v>6.1648000000000001E-9</c:v>
                </c:pt>
                <c:pt idx="6855">
                  <c:v>6.1710999999999999E-9</c:v>
                </c:pt>
                <c:pt idx="6856">
                  <c:v>6.1773000000000002E-9</c:v>
                </c:pt>
                <c:pt idx="6857">
                  <c:v>6.1836E-9</c:v>
                </c:pt>
                <c:pt idx="6858">
                  <c:v>6.1898000000000003E-9</c:v>
                </c:pt>
                <c:pt idx="6859">
                  <c:v>6.1961000000000001E-9</c:v>
                </c:pt>
                <c:pt idx="6860">
                  <c:v>6.2023000000000004E-9</c:v>
                </c:pt>
                <c:pt idx="6861">
                  <c:v>6.2086000000000003E-9</c:v>
                </c:pt>
                <c:pt idx="6862">
                  <c:v>6.2147999999999997E-9</c:v>
                </c:pt>
                <c:pt idx="6863">
                  <c:v>6.2211000000000004E-9</c:v>
                </c:pt>
                <c:pt idx="6864">
                  <c:v>6.2272999999999998E-9</c:v>
                </c:pt>
                <c:pt idx="6865">
                  <c:v>6.2335999999999996E-9</c:v>
                </c:pt>
                <c:pt idx="6866">
                  <c:v>6.2397999999999999E-9</c:v>
                </c:pt>
                <c:pt idx="6867">
                  <c:v>6.2460999999999998E-9</c:v>
                </c:pt>
                <c:pt idx="6868">
                  <c:v>6.2523E-9</c:v>
                </c:pt>
                <c:pt idx="6869">
                  <c:v>6.2585999999999999E-9</c:v>
                </c:pt>
                <c:pt idx="6870">
                  <c:v>6.2648000000000001E-9</c:v>
                </c:pt>
                <c:pt idx="6871">
                  <c:v>6.2711E-9</c:v>
                </c:pt>
                <c:pt idx="6872">
                  <c:v>6.2773000000000002E-9</c:v>
                </c:pt>
                <c:pt idx="6873">
                  <c:v>6.2836000000000001E-9</c:v>
                </c:pt>
                <c:pt idx="6874">
                  <c:v>6.2898000000000003E-9</c:v>
                </c:pt>
                <c:pt idx="6875">
                  <c:v>6.2961000000000002E-9</c:v>
                </c:pt>
                <c:pt idx="6876">
                  <c:v>6.3022999999999996E-9</c:v>
                </c:pt>
                <c:pt idx="6877">
                  <c:v>6.3086000000000003E-9</c:v>
                </c:pt>
                <c:pt idx="6878">
                  <c:v>6.3147999999999997E-9</c:v>
                </c:pt>
                <c:pt idx="6879">
                  <c:v>6.3210999999999996E-9</c:v>
                </c:pt>
                <c:pt idx="6880">
                  <c:v>6.3272999999999999E-9</c:v>
                </c:pt>
                <c:pt idx="6881">
                  <c:v>6.3335999999999997E-9</c:v>
                </c:pt>
                <c:pt idx="6882">
                  <c:v>6.3398E-9</c:v>
                </c:pt>
                <c:pt idx="6883">
                  <c:v>6.3460999999999998E-9</c:v>
                </c:pt>
                <c:pt idx="6884">
                  <c:v>6.3523000000000001E-9</c:v>
                </c:pt>
                <c:pt idx="6885">
                  <c:v>6.3585999999999999E-9</c:v>
                </c:pt>
                <c:pt idx="6886">
                  <c:v>6.3648000000000002E-9</c:v>
                </c:pt>
                <c:pt idx="6887">
                  <c:v>6.3711000000000001E-9</c:v>
                </c:pt>
                <c:pt idx="6888">
                  <c:v>6.3773000000000003E-9</c:v>
                </c:pt>
                <c:pt idx="6889">
                  <c:v>6.3836000000000002E-9</c:v>
                </c:pt>
                <c:pt idx="6890">
                  <c:v>6.3898000000000004E-9</c:v>
                </c:pt>
                <c:pt idx="6891">
                  <c:v>6.3961000000000003E-9</c:v>
                </c:pt>
                <c:pt idx="6892">
                  <c:v>6.4022999999999997E-9</c:v>
                </c:pt>
                <c:pt idx="6893">
                  <c:v>6.4086000000000004E-9</c:v>
                </c:pt>
                <c:pt idx="6894">
                  <c:v>6.4147999999999998E-9</c:v>
                </c:pt>
                <c:pt idx="6895">
                  <c:v>6.4210999999999997E-9</c:v>
                </c:pt>
                <c:pt idx="6896">
                  <c:v>6.4272999999999999E-9</c:v>
                </c:pt>
                <c:pt idx="6897">
                  <c:v>6.4335999999999998E-9</c:v>
                </c:pt>
                <c:pt idx="6898">
                  <c:v>6.4398E-9</c:v>
                </c:pt>
                <c:pt idx="6899">
                  <c:v>6.4460999999999999E-9</c:v>
                </c:pt>
                <c:pt idx="6900">
                  <c:v>6.4523000000000001E-9</c:v>
                </c:pt>
                <c:pt idx="6901">
                  <c:v>6.4586E-9</c:v>
                </c:pt>
                <c:pt idx="6902">
                  <c:v>6.4648000000000003E-9</c:v>
                </c:pt>
                <c:pt idx="6903">
                  <c:v>6.4711000000000001E-9</c:v>
                </c:pt>
                <c:pt idx="6904">
                  <c:v>6.4773000000000004E-9</c:v>
                </c:pt>
                <c:pt idx="6905">
                  <c:v>6.4836000000000002E-9</c:v>
                </c:pt>
                <c:pt idx="6906">
                  <c:v>6.4897999999999997E-9</c:v>
                </c:pt>
                <c:pt idx="6907">
                  <c:v>6.4961000000000003E-9</c:v>
                </c:pt>
                <c:pt idx="6908">
                  <c:v>6.5022999999999998E-9</c:v>
                </c:pt>
                <c:pt idx="6909">
                  <c:v>6.5085999999999996E-9</c:v>
                </c:pt>
                <c:pt idx="6910">
                  <c:v>6.5147999999999999E-9</c:v>
                </c:pt>
                <c:pt idx="6911">
                  <c:v>6.5210999999999997E-9</c:v>
                </c:pt>
                <c:pt idx="6912">
                  <c:v>6.5273E-9</c:v>
                </c:pt>
                <c:pt idx="6913">
                  <c:v>6.5335999999999999E-9</c:v>
                </c:pt>
                <c:pt idx="6914">
                  <c:v>6.5398000000000001E-9</c:v>
                </c:pt>
                <c:pt idx="6915">
                  <c:v>6.5461E-9</c:v>
                </c:pt>
                <c:pt idx="6916">
                  <c:v>6.5523000000000002E-9</c:v>
                </c:pt>
                <c:pt idx="6917">
                  <c:v>6.5586000000000001E-9</c:v>
                </c:pt>
                <c:pt idx="6918">
                  <c:v>6.5648000000000003E-9</c:v>
                </c:pt>
                <c:pt idx="6919">
                  <c:v>6.5711000000000002E-9</c:v>
                </c:pt>
                <c:pt idx="6920">
                  <c:v>6.5772999999999996E-9</c:v>
                </c:pt>
                <c:pt idx="6921">
                  <c:v>6.5836000000000003E-9</c:v>
                </c:pt>
                <c:pt idx="6922">
                  <c:v>6.5897999999999997E-9</c:v>
                </c:pt>
                <c:pt idx="6923">
                  <c:v>6.5960999999999996E-9</c:v>
                </c:pt>
                <c:pt idx="6924">
                  <c:v>6.6022999999999998E-9</c:v>
                </c:pt>
                <c:pt idx="6925">
                  <c:v>6.6085999999999997E-9</c:v>
                </c:pt>
                <c:pt idx="6926">
                  <c:v>6.6147999999999999E-9</c:v>
                </c:pt>
                <c:pt idx="6927">
                  <c:v>6.6210999999999998E-9</c:v>
                </c:pt>
                <c:pt idx="6928">
                  <c:v>6.6273000000000001E-9</c:v>
                </c:pt>
                <c:pt idx="6929">
                  <c:v>6.6335999999999999E-9</c:v>
                </c:pt>
                <c:pt idx="6930">
                  <c:v>6.6398000000000002E-9</c:v>
                </c:pt>
                <c:pt idx="6931">
                  <c:v>6.6461E-9</c:v>
                </c:pt>
                <c:pt idx="6932">
                  <c:v>6.6523000000000003E-9</c:v>
                </c:pt>
                <c:pt idx="6933">
                  <c:v>6.6586000000000001E-9</c:v>
                </c:pt>
                <c:pt idx="6934">
                  <c:v>6.6648000000000004E-9</c:v>
                </c:pt>
                <c:pt idx="6935">
                  <c:v>6.6711000000000003E-9</c:v>
                </c:pt>
                <c:pt idx="6936">
                  <c:v>6.6772999999999997E-9</c:v>
                </c:pt>
                <c:pt idx="6937">
                  <c:v>6.6836000000000004E-9</c:v>
                </c:pt>
                <c:pt idx="6938">
                  <c:v>6.6897999999999998E-9</c:v>
                </c:pt>
                <c:pt idx="6939">
                  <c:v>6.6960999999999997E-9</c:v>
                </c:pt>
                <c:pt idx="6940">
                  <c:v>6.7022999999999999E-9</c:v>
                </c:pt>
                <c:pt idx="6941">
                  <c:v>6.7085999999999998E-9</c:v>
                </c:pt>
                <c:pt idx="6942">
                  <c:v>6.7148E-9</c:v>
                </c:pt>
                <c:pt idx="6943">
                  <c:v>6.7210999999999999E-9</c:v>
                </c:pt>
                <c:pt idx="6944">
                  <c:v>6.7273000000000001E-9</c:v>
                </c:pt>
                <c:pt idx="6945">
                  <c:v>6.7336E-9</c:v>
                </c:pt>
                <c:pt idx="6946">
                  <c:v>6.7398000000000002E-9</c:v>
                </c:pt>
                <c:pt idx="6947">
                  <c:v>6.7461000000000001E-9</c:v>
                </c:pt>
                <c:pt idx="6948">
                  <c:v>6.7523000000000004E-9</c:v>
                </c:pt>
                <c:pt idx="6949">
                  <c:v>6.7586000000000002E-9</c:v>
                </c:pt>
                <c:pt idx="6950">
                  <c:v>6.7647999999999996E-9</c:v>
                </c:pt>
                <c:pt idx="6951">
                  <c:v>6.7711000000000003E-9</c:v>
                </c:pt>
                <c:pt idx="6952">
                  <c:v>6.7772999999999997E-9</c:v>
                </c:pt>
                <c:pt idx="6953">
                  <c:v>6.7835999999999996E-9</c:v>
                </c:pt>
                <c:pt idx="6954">
                  <c:v>6.7897999999999999E-9</c:v>
                </c:pt>
                <c:pt idx="6955">
                  <c:v>6.7960999999999997E-9</c:v>
                </c:pt>
                <c:pt idx="6956">
                  <c:v>6.8023E-9</c:v>
                </c:pt>
                <c:pt idx="6957">
                  <c:v>6.8085999999999998E-9</c:v>
                </c:pt>
                <c:pt idx="6958">
                  <c:v>6.8148000000000001E-9</c:v>
                </c:pt>
                <c:pt idx="6959">
                  <c:v>6.8210999999999999E-9</c:v>
                </c:pt>
                <c:pt idx="6960">
                  <c:v>6.8273000000000002E-9</c:v>
                </c:pt>
                <c:pt idx="6961">
                  <c:v>6.8336000000000001E-9</c:v>
                </c:pt>
                <c:pt idx="6962">
                  <c:v>6.8398000000000003E-9</c:v>
                </c:pt>
                <c:pt idx="6963">
                  <c:v>6.8461000000000002E-9</c:v>
                </c:pt>
                <c:pt idx="6964">
                  <c:v>6.8522999999999996E-9</c:v>
                </c:pt>
                <c:pt idx="6965">
                  <c:v>6.8586000000000003E-9</c:v>
                </c:pt>
                <c:pt idx="6966">
                  <c:v>6.8647999999999997E-9</c:v>
                </c:pt>
                <c:pt idx="6967">
                  <c:v>6.8711000000000004E-9</c:v>
                </c:pt>
                <c:pt idx="6968">
                  <c:v>6.8772999999999998E-9</c:v>
                </c:pt>
                <c:pt idx="6969">
                  <c:v>6.8835999999999997E-9</c:v>
                </c:pt>
                <c:pt idx="6970">
                  <c:v>6.8897999999999999E-9</c:v>
                </c:pt>
                <c:pt idx="6971">
                  <c:v>6.8960999999999998E-9</c:v>
                </c:pt>
                <c:pt idx="6972">
                  <c:v>6.9023E-9</c:v>
                </c:pt>
                <c:pt idx="6973">
                  <c:v>6.9085999999999999E-9</c:v>
                </c:pt>
                <c:pt idx="6974">
                  <c:v>6.9148000000000002E-9</c:v>
                </c:pt>
                <c:pt idx="6975">
                  <c:v>6.9211E-9</c:v>
                </c:pt>
                <c:pt idx="6976">
                  <c:v>6.9273000000000003E-9</c:v>
                </c:pt>
                <c:pt idx="6977">
                  <c:v>6.9336000000000001E-9</c:v>
                </c:pt>
                <c:pt idx="6978">
                  <c:v>6.9398000000000004E-9</c:v>
                </c:pt>
                <c:pt idx="6979">
                  <c:v>6.9461000000000002E-9</c:v>
                </c:pt>
                <c:pt idx="6980">
                  <c:v>6.9522999999999997E-9</c:v>
                </c:pt>
                <c:pt idx="6981">
                  <c:v>6.9586000000000004E-9</c:v>
                </c:pt>
                <c:pt idx="6982">
                  <c:v>6.9647999999999998E-9</c:v>
                </c:pt>
                <c:pt idx="6983">
                  <c:v>6.9710999999999996E-9</c:v>
                </c:pt>
                <c:pt idx="6984">
                  <c:v>6.9772999999999999E-9</c:v>
                </c:pt>
                <c:pt idx="6985">
                  <c:v>6.9835999999999997E-9</c:v>
                </c:pt>
                <c:pt idx="6986">
                  <c:v>6.9898E-9</c:v>
                </c:pt>
                <c:pt idx="6987">
                  <c:v>6.9960999999999999E-9</c:v>
                </c:pt>
                <c:pt idx="6988">
                  <c:v>7.0023000000000001E-9</c:v>
                </c:pt>
                <c:pt idx="6989">
                  <c:v>7.0086E-9</c:v>
                </c:pt>
                <c:pt idx="6990">
                  <c:v>7.0148000000000002E-9</c:v>
                </c:pt>
                <c:pt idx="6991">
                  <c:v>7.0211000000000001E-9</c:v>
                </c:pt>
                <c:pt idx="6992">
                  <c:v>7.0273000000000003E-9</c:v>
                </c:pt>
                <c:pt idx="6993">
                  <c:v>7.0336000000000002E-9</c:v>
                </c:pt>
                <c:pt idx="6994">
                  <c:v>7.0397999999999996E-9</c:v>
                </c:pt>
                <c:pt idx="6995">
                  <c:v>7.0461000000000003E-9</c:v>
                </c:pt>
                <c:pt idx="6996">
                  <c:v>7.0522999999999997E-9</c:v>
                </c:pt>
                <c:pt idx="6997">
                  <c:v>7.0585999999999996E-9</c:v>
                </c:pt>
                <c:pt idx="6998">
                  <c:v>7.0647999999999998E-9</c:v>
                </c:pt>
                <c:pt idx="6999">
                  <c:v>7.0710999999999997E-9</c:v>
                </c:pt>
                <c:pt idx="7000">
                  <c:v>7.0773E-9</c:v>
                </c:pt>
                <c:pt idx="7001">
                  <c:v>7.0835999999999998E-9</c:v>
                </c:pt>
                <c:pt idx="7002">
                  <c:v>7.0898000000000001E-9</c:v>
                </c:pt>
                <c:pt idx="7003">
                  <c:v>7.0960999999999999E-9</c:v>
                </c:pt>
                <c:pt idx="7004">
                  <c:v>7.1023000000000002E-9</c:v>
                </c:pt>
                <c:pt idx="7005">
                  <c:v>7.1086E-9</c:v>
                </c:pt>
                <c:pt idx="7006">
                  <c:v>7.1148000000000003E-9</c:v>
                </c:pt>
                <c:pt idx="7007">
                  <c:v>7.1211000000000002E-9</c:v>
                </c:pt>
                <c:pt idx="7008">
                  <c:v>7.1273000000000004E-9</c:v>
                </c:pt>
                <c:pt idx="7009">
                  <c:v>7.1336000000000003E-9</c:v>
                </c:pt>
                <c:pt idx="7010">
                  <c:v>7.1397999999999997E-9</c:v>
                </c:pt>
                <c:pt idx="7011">
                  <c:v>7.1461000000000004E-9</c:v>
                </c:pt>
                <c:pt idx="7012">
                  <c:v>7.1522999999999998E-9</c:v>
                </c:pt>
                <c:pt idx="7013">
                  <c:v>7.1585999999999997E-9</c:v>
                </c:pt>
                <c:pt idx="7014">
                  <c:v>7.1647999999999999E-9</c:v>
                </c:pt>
                <c:pt idx="7015">
                  <c:v>7.1710999999999998E-9</c:v>
                </c:pt>
                <c:pt idx="7016">
                  <c:v>7.1773E-9</c:v>
                </c:pt>
                <c:pt idx="7017">
                  <c:v>7.1835999999999999E-9</c:v>
                </c:pt>
                <c:pt idx="7018">
                  <c:v>7.1898000000000001E-9</c:v>
                </c:pt>
                <c:pt idx="7019">
                  <c:v>7.1961E-9</c:v>
                </c:pt>
                <c:pt idx="7020">
                  <c:v>7.2023000000000002E-9</c:v>
                </c:pt>
                <c:pt idx="7021">
                  <c:v>7.2086000000000001E-9</c:v>
                </c:pt>
                <c:pt idx="7022">
                  <c:v>7.2148000000000004E-9</c:v>
                </c:pt>
                <c:pt idx="7023">
                  <c:v>7.2211000000000002E-9</c:v>
                </c:pt>
                <c:pt idx="7024">
                  <c:v>7.2272999999999996E-9</c:v>
                </c:pt>
                <c:pt idx="7025">
                  <c:v>7.2336000000000003E-9</c:v>
                </c:pt>
                <c:pt idx="7026">
                  <c:v>7.2397999999999998E-9</c:v>
                </c:pt>
                <c:pt idx="7027">
                  <c:v>7.2460999999999996E-9</c:v>
                </c:pt>
                <c:pt idx="7028">
                  <c:v>7.2522999999999999E-9</c:v>
                </c:pt>
                <c:pt idx="7029">
                  <c:v>7.2585999999999997E-9</c:v>
                </c:pt>
                <c:pt idx="7030">
                  <c:v>7.2648E-9</c:v>
                </c:pt>
                <c:pt idx="7031">
                  <c:v>7.2710999999999998E-9</c:v>
                </c:pt>
                <c:pt idx="7032">
                  <c:v>7.2773000000000001E-9</c:v>
                </c:pt>
                <c:pt idx="7033">
                  <c:v>7.2836E-9</c:v>
                </c:pt>
                <c:pt idx="7034">
                  <c:v>7.2898000000000002E-9</c:v>
                </c:pt>
                <c:pt idx="7035">
                  <c:v>7.2961000000000001E-9</c:v>
                </c:pt>
                <c:pt idx="7036">
                  <c:v>7.3023000000000003E-9</c:v>
                </c:pt>
                <c:pt idx="7037">
                  <c:v>7.3086000000000002E-9</c:v>
                </c:pt>
                <c:pt idx="7038">
                  <c:v>7.3147999999999996E-9</c:v>
                </c:pt>
                <c:pt idx="7039">
                  <c:v>7.3211000000000003E-9</c:v>
                </c:pt>
                <c:pt idx="7040">
                  <c:v>7.3272999999999997E-9</c:v>
                </c:pt>
                <c:pt idx="7041">
                  <c:v>7.3336000000000004E-9</c:v>
                </c:pt>
                <c:pt idx="7042">
                  <c:v>7.3397999999999998E-9</c:v>
                </c:pt>
                <c:pt idx="7043">
                  <c:v>7.3460999999999997E-9</c:v>
                </c:pt>
                <c:pt idx="7044">
                  <c:v>7.3522999999999999E-9</c:v>
                </c:pt>
                <c:pt idx="7045">
                  <c:v>7.3585999999999998E-9</c:v>
                </c:pt>
                <c:pt idx="7046">
                  <c:v>7.3648E-9</c:v>
                </c:pt>
                <c:pt idx="7047">
                  <c:v>7.3710999999999999E-9</c:v>
                </c:pt>
                <c:pt idx="7048">
                  <c:v>7.3773000000000002E-9</c:v>
                </c:pt>
                <c:pt idx="7049">
                  <c:v>7.3836E-9</c:v>
                </c:pt>
                <c:pt idx="7050">
                  <c:v>7.3898000000000003E-9</c:v>
                </c:pt>
                <c:pt idx="7051">
                  <c:v>7.3961000000000001E-9</c:v>
                </c:pt>
                <c:pt idx="7052">
                  <c:v>7.4023000000000004E-9</c:v>
                </c:pt>
                <c:pt idx="7053">
                  <c:v>7.4086000000000002E-9</c:v>
                </c:pt>
                <c:pt idx="7054">
                  <c:v>7.4147999999999997E-9</c:v>
                </c:pt>
                <c:pt idx="7055">
                  <c:v>7.4211000000000004E-9</c:v>
                </c:pt>
                <c:pt idx="7056">
                  <c:v>7.4272999999999998E-9</c:v>
                </c:pt>
                <c:pt idx="7057">
                  <c:v>7.4335999999999996E-9</c:v>
                </c:pt>
                <c:pt idx="7058">
                  <c:v>7.4397999999999999E-9</c:v>
                </c:pt>
                <c:pt idx="7059">
                  <c:v>7.4460999999999998E-9</c:v>
                </c:pt>
                <c:pt idx="7060">
                  <c:v>7.4522999999999992E-9</c:v>
                </c:pt>
                <c:pt idx="7061">
                  <c:v>7.4586000000000007E-9</c:v>
                </c:pt>
                <c:pt idx="7062">
                  <c:v>7.4648000000000001E-9</c:v>
                </c:pt>
                <c:pt idx="7063">
                  <c:v>7.4711E-9</c:v>
                </c:pt>
                <c:pt idx="7064">
                  <c:v>7.4772999999999994E-9</c:v>
                </c:pt>
                <c:pt idx="7065">
                  <c:v>7.4835999999999993E-9</c:v>
                </c:pt>
                <c:pt idx="7066">
                  <c:v>7.4898000000000003E-9</c:v>
                </c:pt>
                <c:pt idx="7067">
                  <c:v>7.4961000000000002E-9</c:v>
                </c:pt>
                <c:pt idx="7068">
                  <c:v>7.5022999999999996E-9</c:v>
                </c:pt>
                <c:pt idx="7069">
                  <c:v>7.5085999999999995E-9</c:v>
                </c:pt>
                <c:pt idx="7070">
                  <c:v>7.5148000000000006E-9</c:v>
                </c:pt>
                <c:pt idx="7071">
                  <c:v>7.5211000000000004E-9</c:v>
                </c:pt>
                <c:pt idx="7072">
                  <c:v>7.5272999999999998E-9</c:v>
                </c:pt>
                <c:pt idx="7073">
                  <c:v>7.5335999999999997E-9</c:v>
                </c:pt>
                <c:pt idx="7074">
                  <c:v>7.5398000000000008E-9</c:v>
                </c:pt>
                <c:pt idx="7075">
                  <c:v>7.5461000000000006E-9</c:v>
                </c:pt>
                <c:pt idx="7076">
                  <c:v>7.5523000000000001E-9</c:v>
                </c:pt>
                <c:pt idx="7077">
                  <c:v>7.5585999999999999E-9</c:v>
                </c:pt>
                <c:pt idx="7078">
                  <c:v>7.5647999999999994E-9</c:v>
                </c:pt>
                <c:pt idx="7079">
                  <c:v>7.5710999999999992E-9</c:v>
                </c:pt>
                <c:pt idx="7080">
                  <c:v>7.5773000000000003E-9</c:v>
                </c:pt>
                <c:pt idx="7081">
                  <c:v>7.5836000000000002E-9</c:v>
                </c:pt>
                <c:pt idx="7082">
                  <c:v>7.5897999999999996E-9</c:v>
                </c:pt>
                <c:pt idx="7083">
                  <c:v>7.5960999999999994E-9</c:v>
                </c:pt>
                <c:pt idx="7084">
                  <c:v>7.6023000000000005E-9</c:v>
                </c:pt>
                <c:pt idx="7085">
                  <c:v>7.6086000000000004E-9</c:v>
                </c:pt>
                <c:pt idx="7086">
                  <c:v>7.6147999999999998E-9</c:v>
                </c:pt>
                <c:pt idx="7087">
                  <c:v>7.6210999999999997E-9</c:v>
                </c:pt>
                <c:pt idx="7088">
                  <c:v>7.6273000000000007E-9</c:v>
                </c:pt>
                <c:pt idx="7089">
                  <c:v>7.6336000000000006E-9</c:v>
                </c:pt>
                <c:pt idx="7090">
                  <c:v>7.6398E-9</c:v>
                </c:pt>
                <c:pt idx="7091">
                  <c:v>7.6460999999999999E-9</c:v>
                </c:pt>
                <c:pt idx="7092">
                  <c:v>7.6522999999999993E-9</c:v>
                </c:pt>
                <c:pt idx="7093">
                  <c:v>7.6585999999999992E-9</c:v>
                </c:pt>
                <c:pt idx="7094">
                  <c:v>7.6648000000000002E-9</c:v>
                </c:pt>
                <c:pt idx="7095">
                  <c:v>7.6711000000000001E-9</c:v>
                </c:pt>
                <c:pt idx="7096">
                  <c:v>7.6772999999999995E-9</c:v>
                </c:pt>
                <c:pt idx="7097">
                  <c:v>7.6835999999999994E-9</c:v>
                </c:pt>
                <c:pt idx="7098">
                  <c:v>7.6898000000000005E-9</c:v>
                </c:pt>
                <c:pt idx="7099">
                  <c:v>7.6961000000000003E-9</c:v>
                </c:pt>
                <c:pt idx="7100">
                  <c:v>7.7022999999999998E-9</c:v>
                </c:pt>
                <c:pt idx="7101">
                  <c:v>7.7085999999999996E-9</c:v>
                </c:pt>
                <c:pt idx="7102">
                  <c:v>7.7148000000000007E-9</c:v>
                </c:pt>
                <c:pt idx="7103">
                  <c:v>7.7211000000000006E-9</c:v>
                </c:pt>
                <c:pt idx="7104">
                  <c:v>7.7273E-9</c:v>
                </c:pt>
                <c:pt idx="7105">
                  <c:v>7.7335999999999998E-9</c:v>
                </c:pt>
                <c:pt idx="7106">
                  <c:v>7.7397999999999993E-9</c:v>
                </c:pt>
                <c:pt idx="7107">
                  <c:v>7.7461000000000008E-9</c:v>
                </c:pt>
                <c:pt idx="7108">
                  <c:v>7.7523000000000002E-9</c:v>
                </c:pt>
                <c:pt idx="7109">
                  <c:v>7.7586000000000001E-9</c:v>
                </c:pt>
                <c:pt idx="7110">
                  <c:v>7.7647999999999995E-9</c:v>
                </c:pt>
                <c:pt idx="7111">
                  <c:v>7.7710999999999994E-9</c:v>
                </c:pt>
                <c:pt idx="7112">
                  <c:v>7.7773000000000004E-9</c:v>
                </c:pt>
                <c:pt idx="7113">
                  <c:v>7.7836000000000003E-9</c:v>
                </c:pt>
                <c:pt idx="7114">
                  <c:v>7.7897999999999997E-9</c:v>
                </c:pt>
                <c:pt idx="7115">
                  <c:v>7.7960999999999996E-9</c:v>
                </c:pt>
                <c:pt idx="7116">
                  <c:v>7.8023000000000007E-9</c:v>
                </c:pt>
                <c:pt idx="7117">
                  <c:v>7.8086000000000005E-9</c:v>
                </c:pt>
                <c:pt idx="7118">
                  <c:v>7.8147999999999999E-9</c:v>
                </c:pt>
                <c:pt idx="7119">
                  <c:v>7.8210999999999998E-9</c:v>
                </c:pt>
                <c:pt idx="7120">
                  <c:v>7.8272999999999992E-9</c:v>
                </c:pt>
                <c:pt idx="7121">
                  <c:v>7.8336000000000007E-9</c:v>
                </c:pt>
                <c:pt idx="7122">
                  <c:v>7.8398000000000002E-9</c:v>
                </c:pt>
                <c:pt idx="7123">
                  <c:v>7.8461E-9</c:v>
                </c:pt>
                <c:pt idx="7124">
                  <c:v>7.8522999999999994E-9</c:v>
                </c:pt>
                <c:pt idx="7125">
                  <c:v>7.8585999999999993E-9</c:v>
                </c:pt>
                <c:pt idx="7126">
                  <c:v>7.8648000000000004E-9</c:v>
                </c:pt>
                <c:pt idx="7127">
                  <c:v>7.8711000000000003E-9</c:v>
                </c:pt>
                <c:pt idx="7128">
                  <c:v>7.8772999999999997E-9</c:v>
                </c:pt>
                <c:pt idx="7129">
                  <c:v>7.8835999999999995E-9</c:v>
                </c:pt>
                <c:pt idx="7130">
                  <c:v>7.8898000000000006E-9</c:v>
                </c:pt>
                <c:pt idx="7131">
                  <c:v>7.8961000000000005E-9</c:v>
                </c:pt>
                <c:pt idx="7132">
                  <c:v>7.9022999999999999E-9</c:v>
                </c:pt>
                <c:pt idx="7133">
                  <c:v>7.9085999999999998E-9</c:v>
                </c:pt>
                <c:pt idx="7134">
                  <c:v>7.9147999999999992E-9</c:v>
                </c:pt>
                <c:pt idx="7135">
                  <c:v>7.9211000000000007E-9</c:v>
                </c:pt>
                <c:pt idx="7136">
                  <c:v>7.9273000000000001E-9</c:v>
                </c:pt>
                <c:pt idx="7137">
                  <c:v>7.9336E-9</c:v>
                </c:pt>
                <c:pt idx="7138">
                  <c:v>7.9397999999999994E-9</c:v>
                </c:pt>
                <c:pt idx="7139">
                  <c:v>7.9460999999999993E-9</c:v>
                </c:pt>
                <c:pt idx="7140">
                  <c:v>7.9523000000000003E-9</c:v>
                </c:pt>
                <c:pt idx="7141">
                  <c:v>7.9586000000000002E-9</c:v>
                </c:pt>
                <c:pt idx="7142">
                  <c:v>7.9647999999999996E-9</c:v>
                </c:pt>
                <c:pt idx="7143">
                  <c:v>7.9710999999999995E-9</c:v>
                </c:pt>
                <c:pt idx="7144">
                  <c:v>7.9773000000000006E-9</c:v>
                </c:pt>
                <c:pt idx="7145">
                  <c:v>7.9836000000000004E-9</c:v>
                </c:pt>
                <c:pt idx="7146">
                  <c:v>7.9897999999999999E-9</c:v>
                </c:pt>
                <c:pt idx="7147">
                  <c:v>7.9960999999999997E-9</c:v>
                </c:pt>
                <c:pt idx="7148">
                  <c:v>8.0023000000000008E-9</c:v>
                </c:pt>
                <c:pt idx="7149">
                  <c:v>8.0086000000000007E-9</c:v>
                </c:pt>
                <c:pt idx="7150">
                  <c:v>8.0148000000000001E-9</c:v>
                </c:pt>
                <c:pt idx="7151">
                  <c:v>8.0210999999999999E-9</c:v>
                </c:pt>
                <c:pt idx="7152">
                  <c:v>8.0272999999999994E-9</c:v>
                </c:pt>
                <c:pt idx="7153">
                  <c:v>8.0335999999999992E-9</c:v>
                </c:pt>
                <c:pt idx="7154">
                  <c:v>8.0398000000000003E-9</c:v>
                </c:pt>
                <c:pt idx="7155">
                  <c:v>8.0461000000000002E-9</c:v>
                </c:pt>
                <c:pt idx="7156">
                  <c:v>8.0522999999999996E-9</c:v>
                </c:pt>
                <c:pt idx="7157">
                  <c:v>8.0585999999999994E-9</c:v>
                </c:pt>
                <c:pt idx="7158">
                  <c:v>8.0648000000000005E-9</c:v>
                </c:pt>
                <c:pt idx="7159">
                  <c:v>8.0711000000000004E-9</c:v>
                </c:pt>
                <c:pt idx="7160">
                  <c:v>8.0772999999999998E-9</c:v>
                </c:pt>
                <c:pt idx="7161">
                  <c:v>8.0835999999999997E-9</c:v>
                </c:pt>
                <c:pt idx="7162">
                  <c:v>8.0898000000000007E-9</c:v>
                </c:pt>
                <c:pt idx="7163">
                  <c:v>8.0961000000000006E-9</c:v>
                </c:pt>
                <c:pt idx="7164">
                  <c:v>8.1023E-9</c:v>
                </c:pt>
                <c:pt idx="7165">
                  <c:v>8.1085999999999999E-9</c:v>
                </c:pt>
                <c:pt idx="7166">
                  <c:v>8.1147999999999993E-9</c:v>
                </c:pt>
                <c:pt idx="7167">
                  <c:v>8.1210999999999992E-9</c:v>
                </c:pt>
                <c:pt idx="7168">
                  <c:v>8.1273000000000003E-9</c:v>
                </c:pt>
                <c:pt idx="7169">
                  <c:v>8.1336000000000001E-9</c:v>
                </c:pt>
                <c:pt idx="7170">
                  <c:v>8.1397999999999995E-9</c:v>
                </c:pt>
                <c:pt idx="7171">
                  <c:v>8.1460999999999994E-9</c:v>
                </c:pt>
                <c:pt idx="7172">
                  <c:v>8.1523000000000005E-9</c:v>
                </c:pt>
                <c:pt idx="7173">
                  <c:v>8.1586000000000003E-9</c:v>
                </c:pt>
                <c:pt idx="7174">
                  <c:v>8.1647999999999998E-9</c:v>
                </c:pt>
                <c:pt idx="7175">
                  <c:v>8.1710999999999996E-9</c:v>
                </c:pt>
                <c:pt idx="7176">
                  <c:v>8.1773000000000007E-9</c:v>
                </c:pt>
                <c:pt idx="7177">
                  <c:v>8.1836000000000006E-9</c:v>
                </c:pt>
                <c:pt idx="7178">
                  <c:v>8.1898E-9</c:v>
                </c:pt>
                <c:pt idx="7179">
                  <c:v>8.1960999999999999E-9</c:v>
                </c:pt>
                <c:pt idx="7180">
                  <c:v>8.2022999999999993E-9</c:v>
                </c:pt>
                <c:pt idx="7181">
                  <c:v>8.2086000000000008E-9</c:v>
                </c:pt>
                <c:pt idx="7182">
                  <c:v>8.2148000000000002E-9</c:v>
                </c:pt>
                <c:pt idx="7183">
                  <c:v>8.2211000000000001E-9</c:v>
                </c:pt>
                <c:pt idx="7184">
                  <c:v>8.2272999999999995E-9</c:v>
                </c:pt>
                <c:pt idx="7185">
                  <c:v>8.2335999999999994E-9</c:v>
                </c:pt>
                <c:pt idx="7186">
                  <c:v>8.2398000000000004E-9</c:v>
                </c:pt>
                <c:pt idx="7187">
                  <c:v>8.2461000000000003E-9</c:v>
                </c:pt>
                <c:pt idx="7188">
                  <c:v>8.2522999999999997E-9</c:v>
                </c:pt>
                <c:pt idx="7189">
                  <c:v>8.2585999999999996E-9</c:v>
                </c:pt>
                <c:pt idx="7190">
                  <c:v>8.2648000000000007E-9</c:v>
                </c:pt>
                <c:pt idx="7191">
                  <c:v>8.2711000000000005E-9</c:v>
                </c:pt>
                <c:pt idx="7192">
                  <c:v>8.2772999999999999E-9</c:v>
                </c:pt>
                <c:pt idx="7193">
                  <c:v>8.2835999999999998E-9</c:v>
                </c:pt>
                <c:pt idx="7194">
                  <c:v>8.2897999999999992E-9</c:v>
                </c:pt>
                <c:pt idx="7195">
                  <c:v>8.2961000000000007E-9</c:v>
                </c:pt>
                <c:pt idx="7196">
                  <c:v>8.3023000000000002E-9</c:v>
                </c:pt>
                <c:pt idx="7197">
                  <c:v>8.3086E-9</c:v>
                </c:pt>
                <c:pt idx="7198">
                  <c:v>8.3147999999999995E-9</c:v>
                </c:pt>
                <c:pt idx="7199">
                  <c:v>8.3210999999999993E-9</c:v>
                </c:pt>
                <c:pt idx="7200">
                  <c:v>8.3273000000000004E-9</c:v>
                </c:pt>
                <c:pt idx="7201">
                  <c:v>8.3336000000000003E-9</c:v>
                </c:pt>
                <c:pt idx="7202">
                  <c:v>8.3397999999999997E-9</c:v>
                </c:pt>
                <c:pt idx="7203">
                  <c:v>8.3460999999999995E-9</c:v>
                </c:pt>
                <c:pt idx="7204">
                  <c:v>8.3523000000000006E-9</c:v>
                </c:pt>
                <c:pt idx="7205">
                  <c:v>8.3586000000000005E-9</c:v>
                </c:pt>
                <c:pt idx="7206">
                  <c:v>8.3647999999999999E-9</c:v>
                </c:pt>
                <c:pt idx="7207">
                  <c:v>8.3710999999999998E-9</c:v>
                </c:pt>
                <c:pt idx="7208">
                  <c:v>8.3772999999999992E-9</c:v>
                </c:pt>
                <c:pt idx="7209">
                  <c:v>8.3836000000000007E-9</c:v>
                </c:pt>
                <c:pt idx="7210">
                  <c:v>8.3898000000000001E-9</c:v>
                </c:pt>
                <c:pt idx="7211">
                  <c:v>8.3961E-9</c:v>
                </c:pt>
                <c:pt idx="7212">
                  <c:v>8.4022999999999994E-9</c:v>
                </c:pt>
                <c:pt idx="7213">
                  <c:v>8.4085999999999993E-9</c:v>
                </c:pt>
                <c:pt idx="7214">
                  <c:v>8.4148000000000003E-9</c:v>
                </c:pt>
                <c:pt idx="7215">
                  <c:v>8.4211000000000002E-9</c:v>
                </c:pt>
                <c:pt idx="7216">
                  <c:v>8.4272999999999996E-9</c:v>
                </c:pt>
                <c:pt idx="7217">
                  <c:v>8.4335999999999995E-9</c:v>
                </c:pt>
                <c:pt idx="7218">
                  <c:v>8.4398000000000006E-9</c:v>
                </c:pt>
                <c:pt idx="7219">
                  <c:v>8.4461000000000004E-9</c:v>
                </c:pt>
                <c:pt idx="7220">
                  <c:v>8.4522999999999999E-9</c:v>
                </c:pt>
                <c:pt idx="7221">
                  <c:v>8.4585999999999997E-9</c:v>
                </c:pt>
                <c:pt idx="7222">
                  <c:v>8.4648000000000008E-9</c:v>
                </c:pt>
                <c:pt idx="7223">
                  <c:v>8.4711000000000007E-9</c:v>
                </c:pt>
                <c:pt idx="7224">
                  <c:v>8.4773000000000001E-9</c:v>
                </c:pt>
                <c:pt idx="7225">
                  <c:v>8.4835999999999999E-9</c:v>
                </c:pt>
                <c:pt idx="7226">
                  <c:v>8.4897999999999994E-9</c:v>
                </c:pt>
                <c:pt idx="7227">
                  <c:v>8.4960999999999992E-9</c:v>
                </c:pt>
                <c:pt idx="7228">
                  <c:v>8.5023000000000003E-9</c:v>
                </c:pt>
                <c:pt idx="7229">
                  <c:v>8.5086000000000002E-9</c:v>
                </c:pt>
                <c:pt idx="7230">
                  <c:v>8.5147999999999996E-9</c:v>
                </c:pt>
                <c:pt idx="7231">
                  <c:v>8.5210999999999995E-9</c:v>
                </c:pt>
                <c:pt idx="7232">
                  <c:v>8.5273000000000005E-9</c:v>
                </c:pt>
                <c:pt idx="7233">
                  <c:v>8.5336000000000004E-9</c:v>
                </c:pt>
                <c:pt idx="7234">
                  <c:v>8.5397999999999998E-9</c:v>
                </c:pt>
                <c:pt idx="7235">
                  <c:v>8.5460999999999997E-9</c:v>
                </c:pt>
                <c:pt idx="7236">
                  <c:v>8.5523000000000008E-9</c:v>
                </c:pt>
                <c:pt idx="7237">
                  <c:v>8.5586000000000006E-9</c:v>
                </c:pt>
                <c:pt idx="7238">
                  <c:v>8.5648E-9</c:v>
                </c:pt>
                <c:pt idx="7239">
                  <c:v>8.5710999999999999E-9</c:v>
                </c:pt>
                <c:pt idx="7240">
                  <c:v>8.5772999999999993E-9</c:v>
                </c:pt>
                <c:pt idx="7241">
                  <c:v>8.5835999999999992E-9</c:v>
                </c:pt>
                <c:pt idx="7242">
                  <c:v>8.5898000000000003E-9</c:v>
                </c:pt>
                <c:pt idx="7243">
                  <c:v>8.5961000000000001E-9</c:v>
                </c:pt>
                <c:pt idx="7244">
                  <c:v>8.6022999999999995E-9</c:v>
                </c:pt>
                <c:pt idx="7245">
                  <c:v>8.6085999999999994E-9</c:v>
                </c:pt>
                <c:pt idx="7246">
                  <c:v>8.6148000000000005E-9</c:v>
                </c:pt>
                <c:pt idx="7247">
                  <c:v>8.6211000000000003E-9</c:v>
                </c:pt>
                <c:pt idx="7248">
                  <c:v>8.6272999999999998E-9</c:v>
                </c:pt>
                <c:pt idx="7249">
                  <c:v>8.6335999999999996E-9</c:v>
                </c:pt>
                <c:pt idx="7250">
                  <c:v>8.6398000000000007E-9</c:v>
                </c:pt>
                <c:pt idx="7251">
                  <c:v>8.6461000000000006E-9</c:v>
                </c:pt>
                <c:pt idx="7252">
                  <c:v>8.6523E-9</c:v>
                </c:pt>
                <c:pt idx="7253">
                  <c:v>8.6585999999999999E-9</c:v>
                </c:pt>
                <c:pt idx="7254">
                  <c:v>8.6647999999999993E-9</c:v>
                </c:pt>
                <c:pt idx="7255">
                  <c:v>8.6711000000000008E-9</c:v>
                </c:pt>
                <c:pt idx="7256">
                  <c:v>8.6773000000000002E-9</c:v>
                </c:pt>
                <c:pt idx="7257">
                  <c:v>8.6836000000000001E-9</c:v>
                </c:pt>
                <c:pt idx="7258">
                  <c:v>8.6897999999999995E-9</c:v>
                </c:pt>
                <c:pt idx="7259">
                  <c:v>8.6960999999999994E-9</c:v>
                </c:pt>
                <c:pt idx="7260">
                  <c:v>8.7023000000000004E-9</c:v>
                </c:pt>
                <c:pt idx="7261">
                  <c:v>8.7086000000000003E-9</c:v>
                </c:pt>
                <c:pt idx="7262">
                  <c:v>8.7147999999999997E-9</c:v>
                </c:pt>
                <c:pt idx="7263">
                  <c:v>8.7210999999999996E-9</c:v>
                </c:pt>
                <c:pt idx="7264">
                  <c:v>8.7273000000000007E-9</c:v>
                </c:pt>
                <c:pt idx="7265">
                  <c:v>8.7336000000000005E-9</c:v>
                </c:pt>
                <c:pt idx="7266">
                  <c:v>8.7397999999999999E-9</c:v>
                </c:pt>
                <c:pt idx="7267">
                  <c:v>8.7460999999999998E-9</c:v>
                </c:pt>
                <c:pt idx="7268">
                  <c:v>8.7522999999999992E-9</c:v>
                </c:pt>
                <c:pt idx="7269">
                  <c:v>8.7586000000000008E-9</c:v>
                </c:pt>
                <c:pt idx="7270">
                  <c:v>8.7648000000000002E-9</c:v>
                </c:pt>
                <c:pt idx="7271">
                  <c:v>8.7711E-9</c:v>
                </c:pt>
                <c:pt idx="7272">
                  <c:v>8.7772999999999995E-9</c:v>
                </c:pt>
                <c:pt idx="7273">
                  <c:v>8.7835999999999993E-9</c:v>
                </c:pt>
                <c:pt idx="7274">
                  <c:v>8.7898000000000004E-9</c:v>
                </c:pt>
                <c:pt idx="7275">
                  <c:v>8.7961000000000003E-9</c:v>
                </c:pt>
                <c:pt idx="7276">
                  <c:v>8.8022999999999997E-9</c:v>
                </c:pt>
                <c:pt idx="7277">
                  <c:v>8.8085999999999995E-9</c:v>
                </c:pt>
                <c:pt idx="7278">
                  <c:v>8.8148000000000006E-9</c:v>
                </c:pt>
                <c:pt idx="7279">
                  <c:v>8.8211000000000005E-9</c:v>
                </c:pt>
                <c:pt idx="7280">
                  <c:v>8.8272999999999999E-9</c:v>
                </c:pt>
                <c:pt idx="7281">
                  <c:v>8.8335999999999998E-9</c:v>
                </c:pt>
                <c:pt idx="7282">
                  <c:v>8.8397999999999992E-9</c:v>
                </c:pt>
                <c:pt idx="7283">
                  <c:v>8.8461000000000007E-9</c:v>
                </c:pt>
                <c:pt idx="7284">
                  <c:v>8.8523000000000001E-9</c:v>
                </c:pt>
                <c:pt idx="7285">
                  <c:v>8.8586E-9</c:v>
                </c:pt>
                <c:pt idx="7286">
                  <c:v>8.8647999999999994E-9</c:v>
                </c:pt>
                <c:pt idx="7287">
                  <c:v>8.8710999999999993E-9</c:v>
                </c:pt>
                <c:pt idx="7288">
                  <c:v>8.8773000000000004E-9</c:v>
                </c:pt>
                <c:pt idx="7289">
                  <c:v>8.8836000000000002E-9</c:v>
                </c:pt>
                <c:pt idx="7290">
                  <c:v>8.8897999999999996E-9</c:v>
                </c:pt>
                <c:pt idx="7291">
                  <c:v>8.8960999999999995E-9</c:v>
                </c:pt>
                <c:pt idx="7292">
                  <c:v>8.9023000000000006E-9</c:v>
                </c:pt>
                <c:pt idx="7293">
                  <c:v>8.9086000000000004E-9</c:v>
                </c:pt>
                <c:pt idx="7294">
                  <c:v>8.9147999999999999E-9</c:v>
                </c:pt>
                <c:pt idx="7295">
                  <c:v>8.9210999999999997E-9</c:v>
                </c:pt>
                <c:pt idx="7296">
                  <c:v>8.9273000000000008E-9</c:v>
                </c:pt>
                <c:pt idx="7297">
                  <c:v>8.9336000000000007E-9</c:v>
                </c:pt>
                <c:pt idx="7298">
                  <c:v>8.9398000000000001E-9</c:v>
                </c:pt>
                <c:pt idx="7299">
                  <c:v>8.9461E-9</c:v>
                </c:pt>
                <c:pt idx="7300">
                  <c:v>8.9522999999999994E-9</c:v>
                </c:pt>
                <c:pt idx="7301">
                  <c:v>8.9585999999999992E-9</c:v>
                </c:pt>
                <c:pt idx="7302">
                  <c:v>8.9648000000000003E-9</c:v>
                </c:pt>
                <c:pt idx="7303">
                  <c:v>8.9711000000000002E-9</c:v>
                </c:pt>
                <c:pt idx="7304">
                  <c:v>8.9772999999999996E-9</c:v>
                </c:pt>
                <c:pt idx="7305">
                  <c:v>8.9835999999999995E-9</c:v>
                </c:pt>
                <c:pt idx="7306">
                  <c:v>8.9898000000000005E-9</c:v>
                </c:pt>
                <c:pt idx="7307">
                  <c:v>8.9961000000000004E-9</c:v>
                </c:pt>
                <c:pt idx="7308">
                  <c:v>9.0022999999999998E-9</c:v>
                </c:pt>
                <c:pt idx="7309">
                  <c:v>9.0085999999999997E-9</c:v>
                </c:pt>
                <c:pt idx="7310">
                  <c:v>9.0148000000000008E-9</c:v>
                </c:pt>
                <c:pt idx="7311">
                  <c:v>9.0211000000000006E-9</c:v>
                </c:pt>
                <c:pt idx="7312">
                  <c:v>9.0273E-9</c:v>
                </c:pt>
                <c:pt idx="7313">
                  <c:v>9.0335999999999999E-9</c:v>
                </c:pt>
                <c:pt idx="7314">
                  <c:v>9.0397999999999993E-9</c:v>
                </c:pt>
                <c:pt idx="7315">
                  <c:v>9.0460999999999992E-9</c:v>
                </c:pt>
                <c:pt idx="7316">
                  <c:v>9.0523000000000003E-9</c:v>
                </c:pt>
                <c:pt idx="7317">
                  <c:v>9.0586000000000001E-9</c:v>
                </c:pt>
                <c:pt idx="7318">
                  <c:v>9.0647999999999996E-9</c:v>
                </c:pt>
                <c:pt idx="7319">
                  <c:v>9.0710999999999994E-9</c:v>
                </c:pt>
                <c:pt idx="7320">
                  <c:v>9.0773000000000005E-9</c:v>
                </c:pt>
                <c:pt idx="7321">
                  <c:v>9.0836000000000004E-9</c:v>
                </c:pt>
                <c:pt idx="7322">
                  <c:v>9.0897999999999998E-9</c:v>
                </c:pt>
                <c:pt idx="7323">
                  <c:v>9.0960999999999996E-9</c:v>
                </c:pt>
                <c:pt idx="7324">
                  <c:v>9.1023000000000007E-9</c:v>
                </c:pt>
                <c:pt idx="7325">
                  <c:v>9.1086000000000006E-9</c:v>
                </c:pt>
                <c:pt idx="7326">
                  <c:v>9.1148E-9</c:v>
                </c:pt>
                <c:pt idx="7327">
                  <c:v>9.1210999999999999E-9</c:v>
                </c:pt>
                <c:pt idx="7328">
                  <c:v>9.1272999999999993E-9</c:v>
                </c:pt>
                <c:pt idx="7329">
                  <c:v>9.1336000000000008E-9</c:v>
                </c:pt>
                <c:pt idx="7330">
                  <c:v>9.1398000000000002E-9</c:v>
                </c:pt>
                <c:pt idx="7331">
                  <c:v>9.1461000000000001E-9</c:v>
                </c:pt>
                <c:pt idx="7332">
                  <c:v>9.1522999999999995E-9</c:v>
                </c:pt>
                <c:pt idx="7333">
                  <c:v>9.1585999999999994E-9</c:v>
                </c:pt>
                <c:pt idx="7334">
                  <c:v>9.1648000000000004E-9</c:v>
                </c:pt>
                <c:pt idx="7335">
                  <c:v>9.1711000000000003E-9</c:v>
                </c:pt>
                <c:pt idx="7336">
                  <c:v>9.1772999999999997E-9</c:v>
                </c:pt>
                <c:pt idx="7337">
                  <c:v>9.1835999999999996E-9</c:v>
                </c:pt>
                <c:pt idx="7338">
                  <c:v>9.1898000000000007E-9</c:v>
                </c:pt>
                <c:pt idx="7339">
                  <c:v>9.1961000000000005E-9</c:v>
                </c:pt>
                <c:pt idx="7340">
                  <c:v>9.2023E-9</c:v>
                </c:pt>
                <c:pt idx="7341">
                  <c:v>9.2085999999999998E-9</c:v>
                </c:pt>
                <c:pt idx="7342">
                  <c:v>9.2147999999999992E-9</c:v>
                </c:pt>
                <c:pt idx="7343">
                  <c:v>9.2211000000000008E-9</c:v>
                </c:pt>
                <c:pt idx="7344">
                  <c:v>9.2273000000000002E-9</c:v>
                </c:pt>
                <c:pt idx="7345">
                  <c:v>9.2336E-9</c:v>
                </c:pt>
                <c:pt idx="7346">
                  <c:v>9.2397999999999995E-9</c:v>
                </c:pt>
                <c:pt idx="7347">
                  <c:v>9.2460999999999993E-9</c:v>
                </c:pt>
                <c:pt idx="7348">
                  <c:v>9.2523000000000004E-9</c:v>
                </c:pt>
                <c:pt idx="7349">
                  <c:v>9.2586000000000003E-9</c:v>
                </c:pt>
                <c:pt idx="7350">
                  <c:v>9.2647999999999997E-9</c:v>
                </c:pt>
                <c:pt idx="7351">
                  <c:v>9.2710999999999996E-9</c:v>
                </c:pt>
                <c:pt idx="7352">
                  <c:v>9.2773000000000006E-9</c:v>
                </c:pt>
                <c:pt idx="7353">
                  <c:v>9.2836000000000005E-9</c:v>
                </c:pt>
                <c:pt idx="7354">
                  <c:v>9.2897999999999999E-9</c:v>
                </c:pt>
                <c:pt idx="7355">
                  <c:v>9.2960999999999998E-9</c:v>
                </c:pt>
                <c:pt idx="7356">
                  <c:v>9.3022999999999992E-9</c:v>
                </c:pt>
                <c:pt idx="7357">
                  <c:v>9.3086000000000007E-9</c:v>
                </c:pt>
                <c:pt idx="7358">
                  <c:v>9.3148000000000001E-9</c:v>
                </c:pt>
                <c:pt idx="7359">
                  <c:v>9.3211E-9</c:v>
                </c:pt>
                <c:pt idx="7360">
                  <c:v>9.3272999999999994E-9</c:v>
                </c:pt>
                <c:pt idx="7361">
                  <c:v>9.3335999999999993E-9</c:v>
                </c:pt>
                <c:pt idx="7362">
                  <c:v>9.3398000000000004E-9</c:v>
                </c:pt>
                <c:pt idx="7363">
                  <c:v>9.3461000000000002E-9</c:v>
                </c:pt>
                <c:pt idx="7364">
                  <c:v>9.3522999999999996E-9</c:v>
                </c:pt>
                <c:pt idx="7365">
                  <c:v>9.3585999999999995E-9</c:v>
                </c:pt>
                <c:pt idx="7366">
                  <c:v>9.3648000000000006E-9</c:v>
                </c:pt>
                <c:pt idx="7367">
                  <c:v>9.3711000000000004E-9</c:v>
                </c:pt>
                <c:pt idx="7368">
                  <c:v>9.3772999999999999E-9</c:v>
                </c:pt>
                <c:pt idx="7369">
                  <c:v>9.3835999999999997E-9</c:v>
                </c:pt>
                <c:pt idx="7370">
                  <c:v>9.3898000000000008E-9</c:v>
                </c:pt>
                <c:pt idx="7371">
                  <c:v>9.3961000000000007E-9</c:v>
                </c:pt>
                <c:pt idx="7372">
                  <c:v>9.4023000000000001E-9</c:v>
                </c:pt>
                <c:pt idx="7373">
                  <c:v>9.4086E-9</c:v>
                </c:pt>
                <c:pt idx="7374">
                  <c:v>9.4147999999999994E-9</c:v>
                </c:pt>
                <c:pt idx="7375">
                  <c:v>9.4210999999999992E-9</c:v>
                </c:pt>
                <c:pt idx="7376">
                  <c:v>9.4273000000000003E-9</c:v>
                </c:pt>
                <c:pt idx="7377">
                  <c:v>9.4336000000000002E-9</c:v>
                </c:pt>
                <c:pt idx="7378">
                  <c:v>9.4397999999999996E-9</c:v>
                </c:pt>
                <c:pt idx="7379">
                  <c:v>9.4460999999999995E-9</c:v>
                </c:pt>
                <c:pt idx="7380">
                  <c:v>9.4523000000000005E-9</c:v>
                </c:pt>
                <c:pt idx="7381">
                  <c:v>9.4586000000000004E-9</c:v>
                </c:pt>
                <c:pt idx="7382">
                  <c:v>9.4647999999999998E-9</c:v>
                </c:pt>
                <c:pt idx="7383">
                  <c:v>9.4710999999999997E-9</c:v>
                </c:pt>
                <c:pt idx="7384">
                  <c:v>9.4773000000000008E-9</c:v>
                </c:pt>
                <c:pt idx="7385">
                  <c:v>9.4836000000000006E-9</c:v>
                </c:pt>
                <c:pt idx="7386">
                  <c:v>9.4898E-9</c:v>
                </c:pt>
                <c:pt idx="7387">
                  <c:v>9.4960999999999999E-9</c:v>
                </c:pt>
                <c:pt idx="7388">
                  <c:v>9.5022999999999993E-9</c:v>
                </c:pt>
                <c:pt idx="7389">
                  <c:v>9.5085999999999992E-9</c:v>
                </c:pt>
                <c:pt idx="7390">
                  <c:v>9.5148000000000003E-9</c:v>
                </c:pt>
                <c:pt idx="7391">
                  <c:v>9.5211000000000001E-9</c:v>
                </c:pt>
                <c:pt idx="7392">
                  <c:v>9.5272999999999996E-9</c:v>
                </c:pt>
                <c:pt idx="7393">
                  <c:v>9.5335999999999994E-9</c:v>
                </c:pt>
                <c:pt idx="7394">
                  <c:v>9.5398000000000005E-9</c:v>
                </c:pt>
                <c:pt idx="7395">
                  <c:v>9.5461000000000004E-9</c:v>
                </c:pt>
                <c:pt idx="7396">
                  <c:v>9.5522999999999998E-9</c:v>
                </c:pt>
                <c:pt idx="7397">
                  <c:v>9.5585999999999996E-9</c:v>
                </c:pt>
                <c:pt idx="7398">
                  <c:v>9.5648000000000007E-9</c:v>
                </c:pt>
                <c:pt idx="7399">
                  <c:v>9.5711000000000006E-9</c:v>
                </c:pt>
                <c:pt idx="7400">
                  <c:v>9.5773E-9</c:v>
                </c:pt>
                <c:pt idx="7401">
                  <c:v>9.5835999999999999E-9</c:v>
                </c:pt>
                <c:pt idx="7402">
                  <c:v>9.5897999999999993E-9</c:v>
                </c:pt>
                <c:pt idx="7403">
                  <c:v>9.5961000000000008E-9</c:v>
                </c:pt>
                <c:pt idx="7404">
                  <c:v>9.6023000000000002E-9</c:v>
                </c:pt>
                <c:pt idx="7405">
                  <c:v>9.6086000000000001E-9</c:v>
                </c:pt>
                <c:pt idx="7406">
                  <c:v>9.6147999999999995E-9</c:v>
                </c:pt>
                <c:pt idx="7407">
                  <c:v>9.6210999999999994E-9</c:v>
                </c:pt>
                <c:pt idx="7408">
                  <c:v>9.6273000000000005E-9</c:v>
                </c:pt>
                <c:pt idx="7409">
                  <c:v>9.6336000000000003E-9</c:v>
                </c:pt>
                <c:pt idx="7410">
                  <c:v>9.6397999999999997E-9</c:v>
                </c:pt>
                <c:pt idx="7411">
                  <c:v>9.6460999999999996E-9</c:v>
                </c:pt>
                <c:pt idx="7412">
                  <c:v>9.6523000000000007E-9</c:v>
                </c:pt>
                <c:pt idx="7413">
                  <c:v>9.6586000000000005E-9</c:v>
                </c:pt>
                <c:pt idx="7414">
                  <c:v>9.6648E-9</c:v>
                </c:pt>
                <c:pt idx="7415">
                  <c:v>9.6710999999999998E-9</c:v>
                </c:pt>
                <c:pt idx="7416">
                  <c:v>9.6772999999999992E-9</c:v>
                </c:pt>
                <c:pt idx="7417">
                  <c:v>9.6836000000000008E-9</c:v>
                </c:pt>
                <c:pt idx="7418">
                  <c:v>9.6898000000000002E-9</c:v>
                </c:pt>
                <c:pt idx="7419">
                  <c:v>9.6961E-9</c:v>
                </c:pt>
                <c:pt idx="7420">
                  <c:v>9.7022999999999995E-9</c:v>
                </c:pt>
                <c:pt idx="7421">
                  <c:v>9.7085999999999993E-9</c:v>
                </c:pt>
                <c:pt idx="7422">
                  <c:v>9.7148000000000004E-9</c:v>
                </c:pt>
                <c:pt idx="7423">
                  <c:v>9.7211000000000003E-9</c:v>
                </c:pt>
                <c:pt idx="7424">
                  <c:v>9.7272999999999997E-9</c:v>
                </c:pt>
                <c:pt idx="7425">
                  <c:v>9.7335999999999996E-9</c:v>
                </c:pt>
                <c:pt idx="7426">
                  <c:v>9.7398000000000006E-9</c:v>
                </c:pt>
                <c:pt idx="7427">
                  <c:v>9.7461000000000005E-9</c:v>
                </c:pt>
                <c:pt idx="7428">
                  <c:v>9.7522999999999999E-9</c:v>
                </c:pt>
                <c:pt idx="7429">
                  <c:v>9.7585999999999998E-9</c:v>
                </c:pt>
                <c:pt idx="7430">
                  <c:v>9.7647999999999992E-9</c:v>
                </c:pt>
                <c:pt idx="7431">
                  <c:v>9.7711000000000007E-9</c:v>
                </c:pt>
                <c:pt idx="7432">
                  <c:v>9.7773000000000001E-9</c:v>
                </c:pt>
                <c:pt idx="7433">
                  <c:v>9.7836E-9</c:v>
                </c:pt>
                <c:pt idx="7434">
                  <c:v>9.7897999999999994E-9</c:v>
                </c:pt>
                <c:pt idx="7435">
                  <c:v>9.7960999999999993E-9</c:v>
                </c:pt>
                <c:pt idx="7436">
                  <c:v>9.8023000000000004E-9</c:v>
                </c:pt>
                <c:pt idx="7437">
                  <c:v>9.8086000000000002E-9</c:v>
                </c:pt>
                <c:pt idx="7438">
                  <c:v>9.8147999999999996E-9</c:v>
                </c:pt>
                <c:pt idx="7439">
                  <c:v>9.8210999999999995E-9</c:v>
                </c:pt>
                <c:pt idx="7440">
                  <c:v>9.8273000000000006E-9</c:v>
                </c:pt>
                <c:pt idx="7441">
                  <c:v>9.8336000000000005E-9</c:v>
                </c:pt>
                <c:pt idx="7442">
                  <c:v>9.8397999999999999E-9</c:v>
                </c:pt>
                <c:pt idx="7443">
                  <c:v>9.8460999999999997E-9</c:v>
                </c:pt>
                <c:pt idx="7444">
                  <c:v>9.8523000000000008E-9</c:v>
                </c:pt>
                <c:pt idx="7445">
                  <c:v>9.8586000000000007E-9</c:v>
                </c:pt>
                <c:pt idx="7446">
                  <c:v>9.8648000000000001E-9</c:v>
                </c:pt>
                <c:pt idx="7447">
                  <c:v>9.8711E-9</c:v>
                </c:pt>
                <c:pt idx="7448">
                  <c:v>9.8772999999999994E-9</c:v>
                </c:pt>
                <c:pt idx="7449">
                  <c:v>9.8835999999999992E-9</c:v>
                </c:pt>
                <c:pt idx="7450">
                  <c:v>9.8898000000000003E-9</c:v>
                </c:pt>
                <c:pt idx="7451">
                  <c:v>9.8961000000000002E-9</c:v>
                </c:pt>
                <c:pt idx="7452">
                  <c:v>9.9022999999999996E-9</c:v>
                </c:pt>
                <c:pt idx="7453">
                  <c:v>9.9085999999999995E-9</c:v>
                </c:pt>
                <c:pt idx="7454">
                  <c:v>9.9148000000000005E-9</c:v>
                </c:pt>
                <c:pt idx="7455">
                  <c:v>9.9211000000000004E-9</c:v>
                </c:pt>
                <c:pt idx="7456">
                  <c:v>9.9272999999999998E-9</c:v>
                </c:pt>
                <c:pt idx="7457">
                  <c:v>9.9335999999999997E-9</c:v>
                </c:pt>
                <c:pt idx="7458">
                  <c:v>9.9398000000000008E-9</c:v>
                </c:pt>
                <c:pt idx="7459">
                  <c:v>9.9461000000000006E-9</c:v>
                </c:pt>
                <c:pt idx="7460">
                  <c:v>9.9523000000000001E-9</c:v>
                </c:pt>
                <c:pt idx="7461">
                  <c:v>9.9585999999999999E-9</c:v>
                </c:pt>
                <c:pt idx="7462">
                  <c:v>9.9647999999999993E-9</c:v>
                </c:pt>
                <c:pt idx="7463">
                  <c:v>9.9710999999999992E-9</c:v>
                </c:pt>
                <c:pt idx="7464">
                  <c:v>9.9773000000000003E-9</c:v>
                </c:pt>
                <c:pt idx="7465">
                  <c:v>9.9836000000000001E-9</c:v>
                </c:pt>
                <c:pt idx="7466">
                  <c:v>9.9897999999999996E-9</c:v>
                </c:pt>
                <c:pt idx="7467">
                  <c:v>9.9960999999999994E-9</c:v>
                </c:pt>
                <c:pt idx="7468">
                  <c:v>1.0002300000000001E-8</c:v>
                </c:pt>
                <c:pt idx="7469">
                  <c:v>1.00086E-8</c:v>
                </c:pt>
                <c:pt idx="7470">
                  <c:v>1.00148E-8</c:v>
                </c:pt>
                <c:pt idx="7471">
                  <c:v>1.00211E-8</c:v>
                </c:pt>
                <c:pt idx="7472">
                  <c:v>1.0027300000000001E-8</c:v>
                </c:pt>
                <c:pt idx="7473">
                  <c:v>1.0033600000000001E-8</c:v>
                </c:pt>
                <c:pt idx="7474">
                  <c:v>1.00398E-8</c:v>
                </c:pt>
                <c:pt idx="7475">
                  <c:v>1.00461E-8</c:v>
                </c:pt>
                <c:pt idx="7476">
                  <c:v>1.0052299999999999E-8</c:v>
                </c:pt>
                <c:pt idx="7477">
                  <c:v>1.0058600000000001E-8</c:v>
                </c:pt>
                <c:pt idx="7478">
                  <c:v>1.00648E-8</c:v>
                </c:pt>
                <c:pt idx="7479">
                  <c:v>1.00711E-8</c:v>
                </c:pt>
                <c:pt idx="7480">
                  <c:v>1.00773E-8</c:v>
                </c:pt>
                <c:pt idx="7481">
                  <c:v>1.0083599999999999E-8</c:v>
                </c:pt>
                <c:pt idx="7482">
                  <c:v>1.00898E-8</c:v>
                </c:pt>
                <c:pt idx="7483">
                  <c:v>1.00961E-8</c:v>
                </c:pt>
                <c:pt idx="7484">
                  <c:v>1.01023E-8</c:v>
                </c:pt>
                <c:pt idx="7485">
                  <c:v>1.01086E-8</c:v>
                </c:pt>
                <c:pt idx="7486">
                  <c:v>1.0114800000000001E-8</c:v>
                </c:pt>
                <c:pt idx="7487">
                  <c:v>1.0121100000000001E-8</c:v>
                </c:pt>
                <c:pt idx="7488">
                  <c:v>1.01273E-8</c:v>
                </c:pt>
                <c:pt idx="7489">
                  <c:v>1.01336E-8</c:v>
                </c:pt>
                <c:pt idx="7490">
                  <c:v>1.0139799999999999E-8</c:v>
                </c:pt>
                <c:pt idx="7491">
                  <c:v>1.0146100000000001E-8</c:v>
                </c:pt>
                <c:pt idx="7492">
                  <c:v>1.01523E-8</c:v>
                </c:pt>
                <c:pt idx="7493">
                  <c:v>1.01586E-8</c:v>
                </c:pt>
                <c:pt idx="7494">
                  <c:v>1.0164799999999999E-8</c:v>
                </c:pt>
                <c:pt idx="7495">
                  <c:v>1.0171099999999999E-8</c:v>
                </c:pt>
                <c:pt idx="7496">
                  <c:v>1.01773E-8</c:v>
                </c:pt>
                <c:pt idx="7497">
                  <c:v>1.01836E-8</c:v>
                </c:pt>
                <c:pt idx="7498">
                  <c:v>1.01898E-8</c:v>
                </c:pt>
                <c:pt idx="7499">
                  <c:v>1.01961E-8</c:v>
                </c:pt>
                <c:pt idx="7500">
                  <c:v>1.0202300000000001E-8</c:v>
                </c:pt>
                <c:pt idx="7501">
                  <c:v>1.0208600000000001E-8</c:v>
                </c:pt>
                <c:pt idx="7502">
                  <c:v>1.02148E-8</c:v>
                </c:pt>
                <c:pt idx="7503">
                  <c:v>1.02211E-8</c:v>
                </c:pt>
                <c:pt idx="7504">
                  <c:v>1.0227299999999999E-8</c:v>
                </c:pt>
                <c:pt idx="7505">
                  <c:v>1.0233600000000001E-8</c:v>
                </c:pt>
                <c:pt idx="7506">
                  <c:v>1.02398E-8</c:v>
                </c:pt>
                <c:pt idx="7507">
                  <c:v>1.02461E-8</c:v>
                </c:pt>
                <c:pt idx="7508">
                  <c:v>1.0252299999999999E-8</c:v>
                </c:pt>
                <c:pt idx="7509">
                  <c:v>1.0258599999999999E-8</c:v>
                </c:pt>
                <c:pt idx="7510">
                  <c:v>1.02648E-8</c:v>
                </c:pt>
                <c:pt idx="7511">
                  <c:v>1.02711E-8</c:v>
                </c:pt>
                <c:pt idx="7512">
                  <c:v>1.02773E-8</c:v>
                </c:pt>
                <c:pt idx="7513">
                  <c:v>1.02836E-8</c:v>
                </c:pt>
                <c:pt idx="7514">
                  <c:v>1.0289800000000001E-8</c:v>
                </c:pt>
                <c:pt idx="7515">
                  <c:v>1.02961E-8</c:v>
                </c:pt>
                <c:pt idx="7516">
                  <c:v>1.03023E-8</c:v>
                </c:pt>
                <c:pt idx="7517">
                  <c:v>1.03086E-8</c:v>
                </c:pt>
                <c:pt idx="7518">
                  <c:v>1.0314800000000001E-8</c:v>
                </c:pt>
                <c:pt idx="7519">
                  <c:v>1.0321100000000001E-8</c:v>
                </c:pt>
                <c:pt idx="7520">
                  <c:v>1.03273E-8</c:v>
                </c:pt>
                <c:pt idx="7521">
                  <c:v>1.03336E-8</c:v>
                </c:pt>
                <c:pt idx="7522">
                  <c:v>1.0339799999999999E-8</c:v>
                </c:pt>
                <c:pt idx="7523">
                  <c:v>1.0346099999999999E-8</c:v>
                </c:pt>
                <c:pt idx="7524">
                  <c:v>1.03523E-8</c:v>
                </c:pt>
                <c:pt idx="7525">
                  <c:v>1.03586E-8</c:v>
                </c:pt>
                <c:pt idx="7526">
                  <c:v>1.03648E-8</c:v>
                </c:pt>
                <c:pt idx="7527">
                  <c:v>1.0371099999999999E-8</c:v>
                </c:pt>
                <c:pt idx="7528">
                  <c:v>1.0377300000000001E-8</c:v>
                </c:pt>
                <c:pt idx="7529">
                  <c:v>1.03836E-8</c:v>
                </c:pt>
                <c:pt idx="7530">
                  <c:v>1.03898E-8</c:v>
                </c:pt>
                <c:pt idx="7531">
                  <c:v>1.03961E-8</c:v>
                </c:pt>
                <c:pt idx="7532">
                  <c:v>1.0402300000000001E-8</c:v>
                </c:pt>
                <c:pt idx="7533">
                  <c:v>1.0408600000000001E-8</c:v>
                </c:pt>
                <c:pt idx="7534">
                  <c:v>1.04148E-8</c:v>
                </c:pt>
                <c:pt idx="7535">
                  <c:v>1.04211E-8</c:v>
                </c:pt>
                <c:pt idx="7536">
                  <c:v>1.0427299999999999E-8</c:v>
                </c:pt>
                <c:pt idx="7537">
                  <c:v>1.0433599999999999E-8</c:v>
                </c:pt>
                <c:pt idx="7538">
                  <c:v>1.04398E-8</c:v>
                </c:pt>
                <c:pt idx="7539">
                  <c:v>1.04461E-8</c:v>
                </c:pt>
                <c:pt idx="7540">
                  <c:v>1.04523E-8</c:v>
                </c:pt>
                <c:pt idx="7541">
                  <c:v>1.0458599999999999E-8</c:v>
                </c:pt>
                <c:pt idx="7542">
                  <c:v>1.0464800000000001E-8</c:v>
                </c:pt>
                <c:pt idx="7543">
                  <c:v>1.04711E-8</c:v>
                </c:pt>
                <c:pt idx="7544">
                  <c:v>1.04773E-8</c:v>
                </c:pt>
                <c:pt idx="7545">
                  <c:v>1.04836E-8</c:v>
                </c:pt>
                <c:pt idx="7546">
                  <c:v>1.0489800000000001E-8</c:v>
                </c:pt>
                <c:pt idx="7547">
                  <c:v>1.0496100000000001E-8</c:v>
                </c:pt>
                <c:pt idx="7548">
                  <c:v>1.05023E-8</c:v>
                </c:pt>
                <c:pt idx="7549">
                  <c:v>1.05086E-8</c:v>
                </c:pt>
                <c:pt idx="7550">
                  <c:v>1.0514799999999999E-8</c:v>
                </c:pt>
                <c:pt idx="7551">
                  <c:v>1.0521100000000001E-8</c:v>
                </c:pt>
                <c:pt idx="7552">
                  <c:v>1.05273E-8</c:v>
                </c:pt>
                <c:pt idx="7553">
                  <c:v>1.05336E-8</c:v>
                </c:pt>
                <c:pt idx="7554">
                  <c:v>1.05398E-8</c:v>
                </c:pt>
                <c:pt idx="7555">
                  <c:v>1.0546099999999999E-8</c:v>
                </c:pt>
                <c:pt idx="7556">
                  <c:v>1.05523E-8</c:v>
                </c:pt>
                <c:pt idx="7557">
                  <c:v>1.05586E-8</c:v>
                </c:pt>
                <c:pt idx="7558">
                  <c:v>1.05648E-8</c:v>
                </c:pt>
                <c:pt idx="7559">
                  <c:v>1.05711E-8</c:v>
                </c:pt>
                <c:pt idx="7560">
                  <c:v>1.0577300000000001E-8</c:v>
                </c:pt>
                <c:pt idx="7561">
                  <c:v>1.0583600000000001E-8</c:v>
                </c:pt>
                <c:pt idx="7562">
                  <c:v>1.05898E-8</c:v>
                </c:pt>
                <c:pt idx="7563">
                  <c:v>1.05961E-8</c:v>
                </c:pt>
                <c:pt idx="7564">
                  <c:v>1.0602299999999999E-8</c:v>
                </c:pt>
                <c:pt idx="7565">
                  <c:v>1.0608600000000001E-8</c:v>
                </c:pt>
                <c:pt idx="7566">
                  <c:v>1.06148E-8</c:v>
                </c:pt>
                <c:pt idx="7567">
                  <c:v>1.06211E-8</c:v>
                </c:pt>
                <c:pt idx="7568">
                  <c:v>1.0627299999999999E-8</c:v>
                </c:pt>
                <c:pt idx="7569">
                  <c:v>1.0633599999999999E-8</c:v>
                </c:pt>
                <c:pt idx="7570">
                  <c:v>1.06398E-8</c:v>
                </c:pt>
                <c:pt idx="7571">
                  <c:v>1.06461E-8</c:v>
                </c:pt>
                <c:pt idx="7572">
                  <c:v>1.06523E-8</c:v>
                </c:pt>
                <c:pt idx="7573">
                  <c:v>1.06586E-8</c:v>
                </c:pt>
                <c:pt idx="7574">
                  <c:v>1.0664800000000001E-8</c:v>
                </c:pt>
                <c:pt idx="7575">
                  <c:v>1.0671100000000001E-8</c:v>
                </c:pt>
                <c:pt idx="7576">
                  <c:v>1.06773E-8</c:v>
                </c:pt>
                <c:pt idx="7577">
                  <c:v>1.06836E-8</c:v>
                </c:pt>
                <c:pt idx="7578">
                  <c:v>1.0689799999999999E-8</c:v>
                </c:pt>
                <c:pt idx="7579">
                  <c:v>1.0696100000000001E-8</c:v>
                </c:pt>
                <c:pt idx="7580">
                  <c:v>1.07023E-8</c:v>
                </c:pt>
                <c:pt idx="7581">
                  <c:v>1.07086E-8</c:v>
                </c:pt>
                <c:pt idx="7582">
                  <c:v>1.0714799999999999E-8</c:v>
                </c:pt>
                <c:pt idx="7583">
                  <c:v>1.0721099999999999E-8</c:v>
                </c:pt>
                <c:pt idx="7584">
                  <c:v>1.07273E-8</c:v>
                </c:pt>
                <c:pt idx="7585">
                  <c:v>1.07336E-8</c:v>
                </c:pt>
                <c:pt idx="7586">
                  <c:v>1.07398E-8</c:v>
                </c:pt>
                <c:pt idx="7587">
                  <c:v>1.07461E-8</c:v>
                </c:pt>
                <c:pt idx="7588">
                  <c:v>1.0752300000000001E-8</c:v>
                </c:pt>
                <c:pt idx="7589">
                  <c:v>1.07586E-8</c:v>
                </c:pt>
                <c:pt idx="7590">
                  <c:v>1.07648E-8</c:v>
                </c:pt>
                <c:pt idx="7591">
                  <c:v>1.07711E-8</c:v>
                </c:pt>
                <c:pt idx="7592">
                  <c:v>1.0777300000000001E-8</c:v>
                </c:pt>
                <c:pt idx="7593">
                  <c:v>1.0783600000000001E-8</c:v>
                </c:pt>
                <c:pt idx="7594">
                  <c:v>1.07898E-8</c:v>
                </c:pt>
                <c:pt idx="7595">
                  <c:v>1.07961E-8</c:v>
                </c:pt>
                <c:pt idx="7596">
                  <c:v>1.0802299999999999E-8</c:v>
                </c:pt>
                <c:pt idx="7597">
                  <c:v>1.0808599999999999E-8</c:v>
                </c:pt>
                <c:pt idx="7598">
                  <c:v>1.08148E-8</c:v>
                </c:pt>
                <c:pt idx="7599">
                  <c:v>1.08211E-8</c:v>
                </c:pt>
                <c:pt idx="7600">
                  <c:v>1.08273E-8</c:v>
                </c:pt>
                <c:pt idx="7601">
                  <c:v>1.0833599999999999E-8</c:v>
                </c:pt>
                <c:pt idx="7602">
                  <c:v>1.0839800000000001E-8</c:v>
                </c:pt>
                <c:pt idx="7603">
                  <c:v>1.08461E-8</c:v>
                </c:pt>
                <c:pt idx="7604">
                  <c:v>1.08523E-8</c:v>
                </c:pt>
                <c:pt idx="7605">
                  <c:v>1.08586E-8</c:v>
                </c:pt>
                <c:pt idx="7606">
                  <c:v>1.0864800000000001E-8</c:v>
                </c:pt>
                <c:pt idx="7607">
                  <c:v>1.0871100000000001E-8</c:v>
                </c:pt>
                <c:pt idx="7608">
                  <c:v>1.08773E-8</c:v>
                </c:pt>
                <c:pt idx="7609">
                  <c:v>1.08836E-8</c:v>
                </c:pt>
                <c:pt idx="7610">
                  <c:v>1.0889799999999999E-8</c:v>
                </c:pt>
                <c:pt idx="7611">
                  <c:v>1.0896099999999999E-8</c:v>
                </c:pt>
                <c:pt idx="7612">
                  <c:v>1.09023E-8</c:v>
                </c:pt>
                <c:pt idx="7613">
                  <c:v>1.09086E-8</c:v>
                </c:pt>
                <c:pt idx="7614">
                  <c:v>1.09148E-8</c:v>
                </c:pt>
                <c:pt idx="7615">
                  <c:v>1.0921099999999999E-8</c:v>
                </c:pt>
                <c:pt idx="7616">
                  <c:v>1.0927300000000001E-8</c:v>
                </c:pt>
                <c:pt idx="7617">
                  <c:v>1.09336E-8</c:v>
                </c:pt>
                <c:pt idx="7618">
                  <c:v>1.09398E-8</c:v>
                </c:pt>
                <c:pt idx="7619">
                  <c:v>1.09461E-8</c:v>
                </c:pt>
                <c:pt idx="7620">
                  <c:v>1.0952300000000001E-8</c:v>
                </c:pt>
                <c:pt idx="7621">
                  <c:v>1.0958600000000001E-8</c:v>
                </c:pt>
                <c:pt idx="7622">
                  <c:v>1.09648E-8</c:v>
                </c:pt>
                <c:pt idx="7623">
                  <c:v>1.09711E-8</c:v>
                </c:pt>
                <c:pt idx="7624">
                  <c:v>1.0977299999999999E-8</c:v>
                </c:pt>
                <c:pt idx="7625">
                  <c:v>1.0983600000000001E-8</c:v>
                </c:pt>
                <c:pt idx="7626">
                  <c:v>1.09898E-8</c:v>
                </c:pt>
                <c:pt idx="7627">
                  <c:v>1.09961E-8</c:v>
                </c:pt>
                <c:pt idx="7628">
                  <c:v>1.10023E-8</c:v>
                </c:pt>
                <c:pt idx="7629">
                  <c:v>1.1008599999999999E-8</c:v>
                </c:pt>
                <c:pt idx="7630">
                  <c:v>1.10148E-8</c:v>
                </c:pt>
                <c:pt idx="7631">
                  <c:v>1.10211E-8</c:v>
                </c:pt>
                <c:pt idx="7632">
                  <c:v>1.10273E-8</c:v>
                </c:pt>
                <c:pt idx="7633">
                  <c:v>1.10336E-8</c:v>
                </c:pt>
                <c:pt idx="7634">
                  <c:v>1.1039800000000001E-8</c:v>
                </c:pt>
                <c:pt idx="7635">
                  <c:v>1.1046100000000001E-8</c:v>
                </c:pt>
                <c:pt idx="7636">
                  <c:v>1.10523E-8</c:v>
                </c:pt>
                <c:pt idx="7637">
                  <c:v>1.10586E-8</c:v>
                </c:pt>
                <c:pt idx="7638">
                  <c:v>1.1064799999999999E-8</c:v>
                </c:pt>
                <c:pt idx="7639">
                  <c:v>1.1071100000000001E-8</c:v>
                </c:pt>
                <c:pt idx="7640">
                  <c:v>1.10773E-8</c:v>
                </c:pt>
                <c:pt idx="7641">
                  <c:v>1.10836E-8</c:v>
                </c:pt>
                <c:pt idx="7642">
                  <c:v>1.1089799999999999E-8</c:v>
                </c:pt>
                <c:pt idx="7643">
                  <c:v>1.1096099999999999E-8</c:v>
                </c:pt>
                <c:pt idx="7644">
                  <c:v>1.11023E-8</c:v>
                </c:pt>
                <c:pt idx="7645">
                  <c:v>1.11086E-8</c:v>
                </c:pt>
                <c:pt idx="7646">
                  <c:v>1.11148E-8</c:v>
                </c:pt>
                <c:pt idx="7647">
                  <c:v>1.11211E-8</c:v>
                </c:pt>
                <c:pt idx="7648">
                  <c:v>1.1127300000000001E-8</c:v>
                </c:pt>
                <c:pt idx="7649">
                  <c:v>1.1133600000000001E-8</c:v>
                </c:pt>
                <c:pt idx="7650">
                  <c:v>1.11398E-8</c:v>
                </c:pt>
                <c:pt idx="7651">
                  <c:v>1.11461E-8</c:v>
                </c:pt>
                <c:pt idx="7652">
                  <c:v>1.1152299999999999E-8</c:v>
                </c:pt>
                <c:pt idx="7653">
                  <c:v>1.1158600000000001E-8</c:v>
                </c:pt>
                <c:pt idx="7654">
                  <c:v>1.11648E-8</c:v>
                </c:pt>
                <c:pt idx="7655">
                  <c:v>1.11711E-8</c:v>
                </c:pt>
                <c:pt idx="7656">
                  <c:v>1.1177299999999999E-8</c:v>
                </c:pt>
                <c:pt idx="7657">
                  <c:v>1.1183599999999999E-8</c:v>
                </c:pt>
                <c:pt idx="7658">
                  <c:v>1.11898E-8</c:v>
                </c:pt>
                <c:pt idx="7659">
                  <c:v>1.11961E-8</c:v>
                </c:pt>
                <c:pt idx="7660">
                  <c:v>1.12023E-8</c:v>
                </c:pt>
                <c:pt idx="7661">
                  <c:v>1.12086E-8</c:v>
                </c:pt>
                <c:pt idx="7662">
                  <c:v>1.1214800000000001E-8</c:v>
                </c:pt>
                <c:pt idx="7663">
                  <c:v>1.12211E-8</c:v>
                </c:pt>
                <c:pt idx="7664">
                  <c:v>1.12273E-8</c:v>
                </c:pt>
                <c:pt idx="7665">
                  <c:v>1.12336E-8</c:v>
                </c:pt>
                <c:pt idx="7666">
                  <c:v>1.1239799999999999E-8</c:v>
                </c:pt>
                <c:pt idx="7667">
                  <c:v>1.1246100000000001E-8</c:v>
                </c:pt>
                <c:pt idx="7668">
                  <c:v>1.12523E-8</c:v>
                </c:pt>
                <c:pt idx="7669">
                  <c:v>1.12586E-8</c:v>
                </c:pt>
                <c:pt idx="7670">
                  <c:v>1.1264799999999999E-8</c:v>
                </c:pt>
                <c:pt idx="7671">
                  <c:v>1.1271099999999999E-8</c:v>
                </c:pt>
                <c:pt idx="7672">
                  <c:v>1.12773E-8</c:v>
                </c:pt>
                <c:pt idx="7673">
                  <c:v>1.12836E-8</c:v>
                </c:pt>
                <c:pt idx="7674">
                  <c:v>1.12898E-8</c:v>
                </c:pt>
                <c:pt idx="7675">
                  <c:v>1.1296099999999999E-8</c:v>
                </c:pt>
                <c:pt idx="7676">
                  <c:v>1.1302300000000001E-8</c:v>
                </c:pt>
                <c:pt idx="7677">
                  <c:v>1.13086E-8</c:v>
                </c:pt>
                <c:pt idx="7678">
                  <c:v>1.13148E-8</c:v>
                </c:pt>
                <c:pt idx="7679">
                  <c:v>1.13211E-8</c:v>
                </c:pt>
                <c:pt idx="7680">
                  <c:v>1.1327300000000001E-8</c:v>
                </c:pt>
                <c:pt idx="7681">
                  <c:v>1.1333600000000001E-8</c:v>
                </c:pt>
                <c:pt idx="7682">
                  <c:v>1.13398E-8</c:v>
                </c:pt>
                <c:pt idx="7683">
                  <c:v>1.13461E-8</c:v>
                </c:pt>
                <c:pt idx="7684">
                  <c:v>1.1352299999999999E-8</c:v>
                </c:pt>
                <c:pt idx="7685">
                  <c:v>1.1358599999999999E-8</c:v>
                </c:pt>
                <c:pt idx="7686">
                  <c:v>1.13648E-8</c:v>
                </c:pt>
                <c:pt idx="7687">
                  <c:v>1.13711E-8</c:v>
                </c:pt>
                <c:pt idx="7688">
                  <c:v>1.13773E-8</c:v>
                </c:pt>
                <c:pt idx="7689">
                  <c:v>1.1383599999999999E-8</c:v>
                </c:pt>
                <c:pt idx="7690">
                  <c:v>1.1389800000000001E-8</c:v>
                </c:pt>
                <c:pt idx="7691">
                  <c:v>1.13961E-8</c:v>
                </c:pt>
                <c:pt idx="7692">
                  <c:v>1.14023E-8</c:v>
                </c:pt>
                <c:pt idx="7693">
                  <c:v>1.14086E-8</c:v>
                </c:pt>
                <c:pt idx="7694">
                  <c:v>1.1414800000000001E-8</c:v>
                </c:pt>
                <c:pt idx="7695">
                  <c:v>1.1421100000000001E-8</c:v>
                </c:pt>
                <c:pt idx="7696">
                  <c:v>1.14273E-8</c:v>
                </c:pt>
                <c:pt idx="7697">
                  <c:v>1.14336E-8</c:v>
                </c:pt>
                <c:pt idx="7698">
                  <c:v>1.1439799999999999E-8</c:v>
                </c:pt>
                <c:pt idx="7699">
                  <c:v>1.1446099999999999E-8</c:v>
                </c:pt>
                <c:pt idx="7700">
                  <c:v>1.14523E-8</c:v>
                </c:pt>
                <c:pt idx="7701">
                  <c:v>1.14586E-8</c:v>
                </c:pt>
                <c:pt idx="7702">
                  <c:v>1.14648E-8</c:v>
                </c:pt>
                <c:pt idx="7703">
                  <c:v>1.1471099999999999E-8</c:v>
                </c:pt>
                <c:pt idx="7704">
                  <c:v>1.14773E-8</c:v>
                </c:pt>
                <c:pt idx="7705">
                  <c:v>1.14836E-8</c:v>
                </c:pt>
                <c:pt idx="7706">
                  <c:v>1.14898E-8</c:v>
                </c:pt>
                <c:pt idx="7707">
                  <c:v>1.14961E-8</c:v>
                </c:pt>
                <c:pt idx="7708">
                  <c:v>1.1502300000000001E-8</c:v>
                </c:pt>
                <c:pt idx="7709">
                  <c:v>1.1508600000000001E-8</c:v>
                </c:pt>
                <c:pt idx="7710">
                  <c:v>1.15148E-8</c:v>
                </c:pt>
                <c:pt idx="7711">
                  <c:v>1.15211E-8</c:v>
                </c:pt>
                <c:pt idx="7712">
                  <c:v>1.1527299999999999E-8</c:v>
                </c:pt>
                <c:pt idx="7713">
                  <c:v>1.1533600000000001E-8</c:v>
                </c:pt>
                <c:pt idx="7714">
                  <c:v>1.15398E-8</c:v>
                </c:pt>
                <c:pt idx="7715">
                  <c:v>1.15461E-8</c:v>
                </c:pt>
                <c:pt idx="7716">
                  <c:v>1.1552299999999999E-8</c:v>
                </c:pt>
                <c:pt idx="7717">
                  <c:v>1.1558599999999999E-8</c:v>
                </c:pt>
                <c:pt idx="7718">
                  <c:v>1.15648E-8</c:v>
                </c:pt>
                <c:pt idx="7719">
                  <c:v>1.15711E-8</c:v>
                </c:pt>
                <c:pt idx="7720">
                  <c:v>1.15773E-8</c:v>
                </c:pt>
                <c:pt idx="7721">
                  <c:v>1.15836E-8</c:v>
                </c:pt>
                <c:pt idx="7722">
                  <c:v>1.1589800000000001E-8</c:v>
                </c:pt>
                <c:pt idx="7723">
                  <c:v>1.1596100000000001E-8</c:v>
                </c:pt>
                <c:pt idx="7724">
                  <c:v>1.16023E-8</c:v>
                </c:pt>
                <c:pt idx="7725">
                  <c:v>1.16086E-8</c:v>
                </c:pt>
                <c:pt idx="7726">
                  <c:v>1.1614799999999999E-8</c:v>
                </c:pt>
                <c:pt idx="7727">
                  <c:v>1.1621100000000001E-8</c:v>
                </c:pt>
                <c:pt idx="7728">
                  <c:v>1.16273E-8</c:v>
                </c:pt>
                <c:pt idx="7729">
                  <c:v>1.16336E-8</c:v>
                </c:pt>
                <c:pt idx="7730">
                  <c:v>1.1639799999999999E-8</c:v>
                </c:pt>
                <c:pt idx="7731">
                  <c:v>1.1646099999999999E-8</c:v>
                </c:pt>
                <c:pt idx="7732">
                  <c:v>1.16523E-8</c:v>
                </c:pt>
                <c:pt idx="7733">
                  <c:v>1.16586E-8</c:v>
                </c:pt>
                <c:pt idx="7734">
                  <c:v>1.16648E-8</c:v>
                </c:pt>
                <c:pt idx="7735">
                  <c:v>1.16711E-8</c:v>
                </c:pt>
                <c:pt idx="7736">
                  <c:v>1.1677300000000001E-8</c:v>
                </c:pt>
                <c:pt idx="7737">
                  <c:v>1.16836E-8</c:v>
                </c:pt>
                <c:pt idx="7738">
                  <c:v>1.16898E-8</c:v>
                </c:pt>
                <c:pt idx="7739">
                  <c:v>1.16961E-8</c:v>
                </c:pt>
                <c:pt idx="7740">
                  <c:v>1.1702299999999999E-8</c:v>
                </c:pt>
                <c:pt idx="7741">
                  <c:v>1.1708600000000001E-8</c:v>
                </c:pt>
                <c:pt idx="7742">
                  <c:v>1.17148E-8</c:v>
                </c:pt>
                <c:pt idx="7743">
                  <c:v>1.17211E-8</c:v>
                </c:pt>
                <c:pt idx="7744">
                  <c:v>1.1727299999999999E-8</c:v>
                </c:pt>
                <c:pt idx="7745">
                  <c:v>1.1733599999999999E-8</c:v>
                </c:pt>
                <c:pt idx="7746">
                  <c:v>1.17398E-8</c:v>
                </c:pt>
                <c:pt idx="7747">
                  <c:v>1.17461E-8</c:v>
                </c:pt>
                <c:pt idx="7748">
                  <c:v>1.17523E-8</c:v>
                </c:pt>
                <c:pt idx="7749">
                  <c:v>1.1758599999999999E-8</c:v>
                </c:pt>
                <c:pt idx="7750">
                  <c:v>1.1764800000000001E-8</c:v>
                </c:pt>
                <c:pt idx="7751">
                  <c:v>1.17711E-8</c:v>
                </c:pt>
                <c:pt idx="7752">
                  <c:v>1.17773E-8</c:v>
                </c:pt>
                <c:pt idx="7753">
                  <c:v>1.17836E-8</c:v>
                </c:pt>
                <c:pt idx="7754">
                  <c:v>1.1789800000000001E-8</c:v>
                </c:pt>
                <c:pt idx="7755">
                  <c:v>1.1796100000000001E-8</c:v>
                </c:pt>
                <c:pt idx="7756">
                  <c:v>1.18023E-8</c:v>
                </c:pt>
                <c:pt idx="7757">
                  <c:v>1.18086E-8</c:v>
                </c:pt>
                <c:pt idx="7758">
                  <c:v>1.1814799999999999E-8</c:v>
                </c:pt>
                <c:pt idx="7759">
                  <c:v>1.1821099999999999E-8</c:v>
                </c:pt>
                <c:pt idx="7760">
                  <c:v>1.18273E-8</c:v>
                </c:pt>
                <c:pt idx="7761">
                  <c:v>1.18336E-8</c:v>
                </c:pt>
                <c:pt idx="7762">
                  <c:v>1.18398E-8</c:v>
                </c:pt>
                <c:pt idx="7763">
                  <c:v>1.1846099999999999E-8</c:v>
                </c:pt>
                <c:pt idx="7764">
                  <c:v>1.1852300000000001E-8</c:v>
                </c:pt>
                <c:pt idx="7765">
                  <c:v>1.18586E-8</c:v>
                </c:pt>
                <c:pt idx="7766">
                  <c:v>1.18648E-8</c:v>
                </c:pt>
                <c:pt idx="7767">
                  <c:v>1.18711E-8</c:v>
                </c:pt>
                <c:pt idx="7768">
                  <c:v>1.1877300000000001E-8</c:v>
                </c:pt>
                <c:pt idx="7769">
                  <c:v>1.1883600000000001E-8</c:v>
                </c:pt>
                <c:pt idx="7770">
                  <c:v>1.18898E-8</c:v>
                </c:pt>
                <c:pt idx="7771">
                  <c:v>1.18961E-8</c:v>
                </c:pt>
                <c:pt idx="7772">
                  <c:v>1.1902299999999999E-8</c:v>
                </c:pt>
                <c:pt idx="7773">
                  <c:v>1.1908599999999999E-8</c:v>
                </c:pt>
                <c:pt idx="7774">
                  <c:v>1.19148E-8</c:v>
                </c:pt>
                <c:pt idx="7775">
                  <c:v>1.19211E-8</c:v>
                </c:pt>
                <c:pt idx="7776">
                  <c:v>1.19273E-8</c:v>
                </c:pt>
                <c:pt idx="7777">
                  <c:v>1.1933599999999999E-8</c:v>
                </c:pt>
                <c:pt idx="7778">
                  <c:v>1.19398E-8</c:v>
                </c:pt>
                <c:pt idx="7779">
                  <c:v>1.19461E-8</c:v>
                </c:pt>
                <c:pt idx="7780">
                  <c:v>1.19523E-8</c:v>
                </c:pt>
                <c:pt idx="7781">
                  <c:v>1.19586E-8</c:v>
                </c:pt>
                <c:pt idx="7782">
                  <c:v>1.1964800000000001E-8</c:v>
                </c:pt>
                <c:pt idx="7783">
                  <c:v>1.1971100000000001E-8</c:v>
                </c:pt>
                <c:pt idx="7784">
                  <c:v>1.19773E-8</c:v>
                </c:pt>
                <c:pt idx="7785">
                  <c:v>1.19836E-8</c:v>
                </c:pt>
                <c:pt idx="7786">
                  <c:v>1.1989799999999999E-8</c:v>
                </c:pt>
                <c:pt idx="7787">
                  <c:v>1.1996100000000001E-8</c:v>
                </c:pt>
                <c:pt idx="7788">
                  <c:v>1.20023E-8</c:v>
                </c:pt>
                <c:pt idx="7789">
                  <c:v>1.20086E-8</c:v>
                </c:pt>
                <c:pt idx="7790">
                  <c:v>1.2014799999999999E-8</c:v>
                </c:pt>
                <c:pt idx="7791">
                  <c:v>1.2021099999999999E-8</c:v>
                </c:pt>
                <c:pt idx="7792">
                  <c:v>1.20273E-8</c:v>
                </c:pt>
                <c:pt idx="7793">
                  <c:v>1.20336E-8</c:v>
                </c:pt>
                <c:pt idx="7794">
                  <c:v>1.20398E-8</c:v>
                </c:pt>
                <c:pt idx="7795">
                  <c:v>1.20461E-8</c:v>
                </c:pt>
                <c:pt idx="7796">
                  <c:v>1.2052300000000001E-8</c:v>
                </c:pt>
                <c:pt idx="7797">
                  <c:v>1.2058600000000001E-8</c:v>
                </c:pt>
                <c:pt idx="7798">
                  <c:v>1.20648E-8</c:v>
                </c:pt>
                <c:pt idx="7799">
                  <c:v>1.20711E-8</c:v>
                </c:pt>
                <c:pt idx="7800">
                  <c:v>1.2077299999999999E-8</c:v>
                </c:pt>
                <c:pt idx="7801">
                  <c:v>1.2083600000000001E-8</c:v>
                </c:pt>
                <c:pt idx="7802">
                  <c:v>1.20898E-8</c:v>
                </c:pt>
                <c:pt idx="7803">
                  <c:v>1.20961E-8</c:v>
                </c:pt>
                <c:pt idx="7804">
                  <c:v>1.2102299999999999E-8</c:v>
                </c:pt>
                <c:pt idx="7805">
                  <c:v>1.2108599999999999E-8</c:v>
                </c:pt>
                <c:pt idx="7806">
                  <c:v>1.21148E-8</c:v>
                </c:pt>
                <c:pt idx="7807">
                  <c:v>1.21211E-8</c:v>
                </c:pt>
                <c:pt idx="7808">
                  <c:v>1.21273E-8</c:v>
                </c:pt>
                <c:pt idx="7809">
                  <c:v>1.21336E-8</c:v>
                </c:pt>
                <c:pt idx="7810">
                  <c:v>1.2139800000000001E-8</c:v>
                </c:pt>
                <c:pt idx="7811">
                  <c:v>1.21461E-8</c:v>
                </c:pt>
                <c:pt idx="7812">
                  <c:v>1.21523E-8</c:v>
                </c:pt>
                <c:pt idx="7813">
                  <c:v>1.21586E-8</c:v>
                </c:pt>
                <c:pt idx="7814">
                  <c:v>1.2164799999999999E-8</c:v>
                </c:pt>
                <c:pt idx="7815">
                  <c:v>1.2171100000000001E-8</c:v>
                </c:pt>
                <c:pt idx="7816">
                  <c:v>1.21773E-8</c:v>
                </c:pt>
                <c:pt idx="7817">
                  <c:v>1.21836E-8</c:v>
                </c:pt>
                <c:pt idx="7818">
                  <c:v>1.2189799999999999E-8</c:v>
                </c:pt>
                <c:pt idx="7819">
                  <c:v>1.2196099999999999E-8</c:v>
                </c:pt>
                <c:pt idx="7820">
                  <c:v>1.22023E-8</c:v>
                </c:pt>
                <c:pt idx="7821">
                  <c:v>1.22086E-8</c:v>
                </c:pt>
                <c:pt idx="7822">
                  <c:v>1.22148E-8</c:v>
                </c:pt>
                <c:pt idx="7823">
                  <c:v>1.2221099999999999E-8</c:v>
                </c:pt>
                <c:pt idx="7824">
                  <c:v>1.2227300000000001E-8</c:v>
                </c:pt>
                <c:pt idx="7825">
                  <c:v>1.22336E-8</c:v>
                </c:pt>
                <c:pt idx="7826">
                  <c:v>1.22398E-8</c:v>
                </c:pt>
                <c:pt idx="7827">
                  <c:v>1.22461E-8</c:v>
                </c:pt>
                <c:pt idx="7828">
                  <c:v>1.2252300000000001E-8</c:v>
                </c:pt>
                <c:pt idx="7829">
                  <c:v>1.2258600000000001E-8</c:v>
                </c:pt>
                <c:pt idx="7830">
                  <c:v>1.22648E-8</c:v>
                </c:pt>
                <c:pt idx="7831">
                  <c:v>1.22711E-8</c:v>
                </c:pt>
                <c:pt idx="7832">
                  <c:v>1.2277299999999999E-8</c:v>
                </c:pt>
                <c:pt idx="7833">
                  <c:v>1.2283599999999999E-8</c:v>
                </c:pt>
                <c:pt idx="7834">
                  <c:v>1.22898E-8</c:v>
                </c:pt>
                <c:pt idx="7835">
                  <c:v>1.22961E-8</c:v>
                </c:pt>
                <c:pt idx="7836">
                  <c:v>1.23023E-8</c:v>
                </c:pt>
                <c:pt idx="7837">
                  <c:v>1.2308599999999999E-8</c:v>
                </c:pt>
                <c:pt idx="7838">
                  <c:v>1.2314800000000001E-8</c:v>
                </c:pt>
                <c:pt idx="7839">
                  <c:v>1.23211E-8</c:v>
                </c:pt>
                <c:pt idx="7840">
                  <c:v>1.23273E-8</c:v>
                </c:pt>
                <c:pt idx="7841">
                  <c:v>1.23336E-8</c:v>
                </c:pt>
                <c:pt idx="7842">
                  <c:v>1.2339800000000001E-8</c:v>
                </c:pt>
                <c:pt idx="7843">
                  <c:v>1.2346100000000001E-8</c:v>
                </c:pt>
                <c:pt idx="7844">
                  <c:v>1.23523E-8</c:v>
                </c:pt>
                <c:pt idx="7845">
                  <c:v>1.23586E-8</c:v>
                </c:pt>
                <c:pt idx="7846">
                  <c:v>1.2364799999999999E-8</c:v>
                </c:pt>
                <c:pt idx="7847">
                  <c:v>1.2371099999999999E-8</c:v>
                </c:pt>
                <c:pt idx="7848">
                  <c:v>1.23773E-8</c:v>
                </c:pt>
                <c:pt idx="7849">
                  <c:v>1.23836E-8</c:v>
                </c:pt>
                <c:pt idx="7850">
                  <c:v>1.23898E-8</c:v>
                </c:pt>
                <c:pt idx="7851">
                  <c:v>1.2396099999999999E-8</c:v>
                </c:pt>
                <c:pt idx="7852">
                  <c:v>1.24023E-8</c:v>
                </c:pt>
                <c:pt idx="7853">
                  <c:v>1.24086E-8</c:v>
                </c:pt>
                <c:pt idx="7854">
                  <c:v>1.24148E-8</c:v>
                </c:pt>
                <c:pt idx="7855">
                  <c:v>1.24211E-8</c:v>
                </c:pt>
                <c:pt idx="7856">
                  <c:v>1.2427300000000001E-8</c:v>
                </c:pt>
                <c:pt idx="7857">
                  <c:v>1.2433600000000001E-8</c:v>
                </c:pt>
                <c:pt idx="7858">
                  <c:v>1.24398E-8</c:v>
                </c:pt>
                <c:pt idx="7859">
                  <c:v>1.24461E-8</c:v>
                </c:pt>
                <c:pt idx="7860">
                  <c:v>1.2452299999999999E-8</c:v>
                </c:pt>
                <c:pt idx="7861">
                  <c:v>1.2458600000000001E-8</c:v>
                </c:pt>
                <c:pt idx="7862">
                  <c:v>1.24648E-8</c:v>
                </c:pt>
                <c:pt idx="7863">
                  <c:v>1.24711E-8</c:v>
                </c:pt>
                <c:pt idx="7864">
                  <c:v>1.24773E-8</c:v>
                </c:pt>
                <c:pt idx="7865">
                  <c:v>1.2483599999999999E-8</c:v>
                </c:pt>
                <c:pt idx="7866">
                  <c:v>1.24898E-8</c:v>
                </c:pt>
                <c:pt idx="7867">
                  <c:v>1.24961E-8</c:v>
                </c:pt>
                <c:pt idx="7868">
                  <c:v>1.25023E-8</c:v>
                </c:pt>
                <c:pt idx="7869">
                  <c:v>1.25086E-8</c:v>
                </c:pt>
                <c:pt idx="7870">
                  <c:v>1.2514800000000001E-8</c:v>
                </c:pt>
                <c:pt idx="7871">
                  <c:v>1.2521100000000001E-8</c:v>
                </c:pt>
                <c:pt idx="7872">
                  <c:v>1.25273E-8</c:v>
                </c:pt>
                <c:pt idx="7873">
                  <c:v>1.25336E-8</c:v>
                </c:pt>
                <c:pt idx="7874">
                  <c:v>1.2539799999999999E-8</c:v>
                </c:pt>
                <c:pt idx="7875">
                  <c:v>1.2546100000000001E-8</c:v>
                </c:pt>
                <c:pt idx="7876">
                  <c:v>1.25523E-8</c:v>
                </c:pt>
                <c:pt idx="7877">
                  <c:v>1.25586E-8</c:v>
                </c:pt>
                <c:pt idx="7878">
                  <c:v>1.2564799999999999E-8</c:v>
                </c:pt>
                <c:pt idx="7879">
                  <c:v>1.2571099999999999E-8</c:v>
                </c:pt>
                <c:pt idx="7880">
                  <c:v>1.25773E-8</c:v>
                </c:pt>
                <c:pt idx="7881">
                  <c:v>1.25836E-8</c:v>
                </c:pt>
                <c:pt idx="7882">
                  <c:v>1.25898E-8</c:v>
                </c:pt>
                <c:pt idx="7883">
                  <c:v>1.25961E-8</c:v>
                </c:pt>
                <c:pt idx="7884">
                  <c:v>1.2602300000000001E-8</c:v>
                </c:pt>
                <c:pt idx="7885">
                  <c:v>1.26086E-8</c:v>
                </c:pt>
                <c:pt idx="7886">
                  <c:v>1.26148E-8</c:v>
                </c:pt>
                <c:pt idx="7887">
                  <c:v>1.26211E-8</c:v>
                </c:pt>
                <c:pt idx="7888">
                  <c:v>1.2627299999999999E-8</c:v>
                </c:pt>
                <c:pt idx="7889">
                  <c:v>1.2633600000000001E-8</c:v>
                </c:pt>
                <c:pt idx="7890">
                  <c:v>1.26398E-8</c:v>
                </c:pt>
                <c:pt idx="7891">
                  <c:v>1.26461E-8</c:v>
                </c:pt>
                <c:pt idx="7892">
                  <c:v>1.2652299999999999E-8</c:v>
                </c:pt>
                <c:pt idx="7893">
                  <c:v>1.2658599999999999E-8</c:v>
                </c:pt>
                <c:pt idx="7894">
                  <c:v>1.26648E-8</c:v>
                </c:pt>
                <c:pt idx="7895">
                  <c:v>1.26711E-8</c:v>
                </c:pt>
                <c:pt idx="7896">
                  <c:v>1.26773E-8</c:v>
                </c:pt>
                <c:pt idx="7897">
                  <c:v>1.26836E-8</c:v>
                </c:pt>
                <c:pt idx="7898">
                  <c:v>1.2689800000000001E-8</c:v>
                </c:pt>
                <c:pt idx="7899">
                  <c:v>1.26961E-8</c:v>
                </c:pt>
                <c:pt idx="7900">
                  <c:v>1.27023E-8</c:v>
                </c:pt>
                <c:pt idx="7901">
                  <c:v>1.27086E-8</c:v>
                </c:pt>
                <c:pt idx="7902">
                  <c:v>1.2714800000000001E-8</c:v>
                </c:pt>
                <c:pt idx="7903">
                  <c:v>1.2721100000000001E-8</c:v>
                </c:pt>
                <c:pt idx="7904">
                  <c:v>1.27273E-8</c:v>
                </c:pt>
                <c:pt idx="7905">
                  <c:v>1.27336E-8</c:v>
                </c:pt>
                <c:pt idx="7906">
                  <c:v>1.2739799999999999E-8</c:v>
                </c:pt>
                <c:pt idx="7907">
                  <c:v>1.2746099999999999E-8</c:v>
                </c:pt>
                <c:pt idx="7908">
                  <c:v>1.27523E-8</c:v>
                </c:pt>
                <c:pt idx="7909">
                  <c:v>1.27586E-8</c:v>
                </c:pt>
                <c:pt idx="7910">
                  <c:v>1.27648E-8</c:v>
                </c:pt>
                <c:pt idx="7911">
                  <c:v>1.2771099999999999E-8</c:v>
                </c:pt>
                <c:pt idx="7912">
                  <c:v>1.2777300000000001E-8</c:v>
                </c:pt>
                <c:pt idx="7913">
                  <c:v>1.27836E-8</c:v>
                </c:pt>
                <c:pt idx="7914">
                  <c:v>1.27898E-8</c:v>
                </c:pt>
                <c:pt idx="7915">
                  <c:v>1.27961E-8</c:v>
                </c:pt>
                <c:pt idx="7916">
                  <c:v>1.2802300000000001E-8</c:v>
                </c:pt>
                <c:pt idx="7917">
                  <c:v>1.2808600000000001E-8</c:v>
                </c:pt>
                <c:pt idx="7918">
                  <c:v>1.28148E-8</c:v>
                </c:pt>
                <c:pt idx="7919">
                  <c:v>1.28211E-8</c:v>
                </c:pt>
                <c:pt idx="7920">
                  <c:v>1.2827299999999999E-8</c:v>
                </c:pt>
                <c:pt idx="7921">
                  <c:v>1.2833599999999999E-8</c:v>
                </c:pt>
                <c:pt idx="7922">
                  <c:v>1.28398E-8</c:v>
                </c:pt>
                <c:pt idx="7923">
                  <c:v>1.28461E-8</c:v>
                </c:pt>
                <c:pt idx="7924">
                  <c:v>1.28523E-8</c:v>
                </c:pt>
                <c:pt idx="7925">
                  <c:v>1.2858599999999999E-8</c:v>
                </c:pt>
                <c:pt idx="7926">
                  <c:v>1.28648E-8</c:v>
                </c:pt>
                <c:pt idx="7927">
                  <c:v>1.28711E-8</c:v>
                </c:pt>
                <c:pt idx="7928">
                  <c:v>1.28773E-8</c:v>
                </c:pt>
                <c:pt idx="7929">
                  <c:v>1.28836E-8</c:v>
                </c:pt>
                <c:pt idx="7930">
                  <c:v>1.2889800000000001E-8</c:v>
                </c:pt>
                <c:pt idx="7931">
                  <c:v>1.2896100000000001E-8</c:v>
                </c:pt>
                <c:pt idx="7932">
                  <c:v>1.29023E-8</c:v>
                </c:pt>
                <c:pt idx="7933">
                  <c:v>1.29086E-8</c:v>
                </c:pt>
                <c:pt idx="7934">
                  <c:v>1.2914799999999999E-8</c:v>
                </c:pt>
                <c:pt idx="7935">
                  <c:v>1.2921100000000001E-8</c:v>
                </c:pt>
                <c:pt idx="7936">
                  <c:v>1.29273E-8</c:v>
                </c:pt>
                <c:pt idx="7937">
                  <c:v>1.29336E-8</c:v>
                </c:pt>
                <c:pt idx="7938">
                  <c:v>1.29398E-8</c:v>
                </c:pt>
                <c:pt idx="7939">
                  <c:v>1.2946099999999999E-8</c:v>
                </c:pt>
                <c:pt idx="7940">
                  <c:v>1.29523E-8</c:v>
                </c:pt>
                <c:pt idx="7941">
                  <c:v>1.29586E-8</c:v>
                </c:pt>
                <c:pt idx="7942">
                  <c:v>1.29648E-8</c:v>
                </c:pt>
                <c:pt idx="7943">
                  <c:v>1.29711E-8</c:v>
                </c:pt>
                <c:pt idx="7944">
                  <c:v>1.2977300000000001E-8</c:v>
                </c:pt>
                <c:pt idx="7945">
                  <c:v>1.2983600000000001E-8</c:v>
                </c:pt>
                <c:pt idx="7946">
                  <c:v>1.29898E-8</c:v>
                </c:pt>
                <c:pt idx="7947">
                  <c:v>1.29961E-8</c:v>
                </c:pt>
                <c:pt idx="7948">
                  <c:v>1.3002299999999999E-8</c:v>
                </c:pt>
                <c:pt idx="7949">
                  <c:v>1.3008600000000001E-8</c:v>
                </c:pt>
                <c:pt idx="7950">
                  <c:v>1.30148E-8</c:v>
                </c:pt>
                <c:pt idx="7951">
                  <c:v>1.30211E-8</c:v>
                </c:pt>
                <c:pt idx="7952">
                  <c:v>1.3027299999999999E-8</c:v>
                </c:pt>
                <c:pt idx="7953">
                  <c:v>1.3033599999999999E-8</c:v>
                </c:pt>
                <c:pt idx="7954">
                  <c:v>1.30398E-8</c:v>
                </c:pt>
                <c:pt idx="7955">
                  <c:v>1.30461E-8</c:v>
                </c:pt>
                <c:pt idx="7956">
                  <c:v>1.30523E-8</c:v>
                </c:pt>
                <c:pt idx="7957">
                  <c:v>1.30586E-8</c:v>
                </c:pt>
                <c:pt idx="7958">
                  <c:v>1.3064800000000001E-8</c:v>
                </c:pt>
                <c:pt idx="7959">
                  <c:v>1.30711E-8</c:v>
                </c:pt>
                <c:pt idx="7960">
                  <c:v>1.30773E-8</c:v>
                </c:pt>
                <c:pt idx="7961">
                  <c:v>1.30836E-8</c:v>
                </c:pt>
                <c:pt idx="7962">
                  <c:v>1.3089799999999999E-8</c:v>
                </c:pt>
                <c:pt idx="7963">
                  <c:v>1.3096100000000001E-8</c:v>
                </c:pt>
                <c:pt idx="7964">
                  <c:v>1.31023E-8</c:v>
                </c:pt>
                <c:pt idx="7965">
                  <c:v>1.31086E-8</c:v>
                </c:pt>
                <c:pt idx="7966">
                  <c:v>1.3114799999999999E-8</c:v>
                </c:pt>
                <c:pt idx="7967">
                  <c:v>1.3121099999999999E-8</c:v>
                </c:pt>
                <c:pt idx="7968">
                  <c:v>1.31273E-8</c:v>
                </c:pt>
                <c:pt idx="7969">
                  <c:v>1.31336E-8</c:v>
                </c:pt>
                <c:pt idx="7970">
                  <c:v>1.31398E-8</c:v>
                </c:pt>
                <c:pt idx="7971">
                  <c:v>1.31461E-8</c:v>
                </c:pt>
                <c:pt idx="7972">
                  <c:v>1.3152300000000001E-8</c:v>
                </c:pt>
                <c:pt idx="7973">
                  <c:v>1.31586E-8</c:v>
                </c:pt>
                <c:pt idx="7974">
                  <c:v>1.31648E-8</c:v>
                </c:pt>
                <c:pt idx="7975">
                  <c:v>1.31711E-8</c:v>
                </c:pt>
                <c:pt idx="7976">
                  <c:v>1.3177300000000001E-8</c:v>
                </c:pt>
                <c:pt idx="7977">
                  <c:v>1.3183600000000001E-8</c:v>
                </c:pt>
                <c:pt idx="7978">
                  <c:v>1.31898E-8</c:v>
                </c:pt>
                <c:pt idx="7979">
                  <c:v>1.31961E-8</c:v>
                </c:pt>
                <c:pt idx="7980">
                  <c:v>1.3202299999999999E-8</c:v>
                </c:pt>
                <c:pt idx="7981">
                  <c:v>1.3208599999999999E-8</c:v>
                </c:pt>
                <c:pt idx="7982">
                  <c:v>1.32148E-8</c:v>
                </c:pt>
                <c:pt idx="7983">
                  <c:v>1.32211E-8</c:v>
                </c:pt>
                <c:pt idx="7984">
                  <c:v>1.32273E-8</c:v>
                </c:pt>
                <c:pt idx="7985">
                  <c:v>1.3233599999999999E-8</c:v>
                </c:pt>
                <c:pt idx="7986">
                  <c:v>1.3239800000000001E-8</c:v>
                </c:pt>
                <c:pt idx="7987">
                  <c:v>1.32461E-8</c:v>
                </c:pt>
                <c:pt idx="7988">
                  <c:v>1.32523E-8</c:v>
                </c:pt>
                <c:pt idx="7989">
                  <c:v>1.32586E-8</c:v>
                </c:pt>
                <c:pt idx="7990">
                  <c:v>1.3264800000000001E-8</c:v>
                </c:pt>
                <c:pt idx="7991">
                  <c:v>1.3271100000000001E-8</c:v>
                </c:pt>
                <c:pt idx="7992">
                  <c:v>1.32773E-8</c:v>
                </c:pt>
                <c:pt idx="7993">
                  <c:v>1.32836E-8</c:v>
                </c:pt>
                <c:pt idx="7994">
                  <c:v>1.3289799999999999E-8</c:v>
                </c:pt>
                <c:pt idx="7995">
                  <c:v>1.3296099999999999E-8</c:v>
                </c:pt>
                <c:pt idx="7996">
                  <c:v>1.33023E-8</c:v>
                </c:pt>
                <c:pt idx="7997">
                  <c:v>1.33086E-8</c:v>
                </c:pt>
                <c:pt idx="7998">
                  <c:v>1.33148E-8</c:v>
                </c:pt>
                <c:pt idx="7999">
                  <c:v>1.3321099999999999E-8</c:v>
                </c:pt>
                <c:pt idx="8000">
                  <c:v>1.33273E-8</c:v>
                </c:pt>
                <c:pt idx="8001">
                  <c:v>1.33336E-8</c:v>
                </c:pt>
                <c:pt idx="8002">
                  <c:v>1.33398E-8</c:v>
                </c:pt>
                <c:pt idx="8003">
                  <c:v>1.33461E-8</c:v>
                </c:pt>
                <c:pt idx="8004">
                  <c:v>1.3352300000000001E-8</c:v>
                </c:pt>
                <c:pt idx="8005">
                  <c:v>1.3358600000000001E-8</c:v>
                </c:pt>
                <c:pt idx="8006">
                  <c:v>1.33648E-8</c:v>
                </c:pt>
                <c:pt idx="8007">
                  <c:v>1.33711E-8</c:v>
                </c:pt>
                <c:pt idx="8008">
                  <c:v>1.3377299999999999E-8</c:v>
                </c:pt>
                <c:pt idx="8009">
                  <c:v>1.3383600000000001E-8</c:v>
                </c:pt>
                <c:pt idx="8010">
                  <c:v>1.33898E-8</c:v>
                </c:pt>
                <c:pt idx="8011">
                  <c:v>1.33961E-8</c:v>
                </c:pt>
                <c:pt idx="8012">
                  <c:v>1.34023E-8</c:v>
                </c:pt>
                <c:pt idx="8013">
                  <c:v>1.3408599999999999E-8</c:v>
                </c:pt>
                <c:pt idx="8014">
                  <c:v>1.34148E-8</c:v>
                </c:pt>
                <c:pt idx="8015">
                  <c:v>1.34211E-8</c:v>
                </c:pt>
                <c:pt idx="8016">
                  <c:v>1.34273E-8</c:v>
                </c:pt>
                <c:pt idx="8017">
                  <c:v>1.34336E-8</c:v>
                </c:pt>
                <c:pt idx="8018">
                  <c:v>1.3439800000000001E-8</c:v>
                </c:pt>
                <c:pt idx="8019">
                  <c:v>1.3446100000000001E-8</c:v>
                </c:pt>
                <c:pt idx="8020">
                  <c:v>1.34523E-8</c:v>
                </c:pt>
                <c:pt idx="8021">
                  <c:v>1.34586E-8</c:v>
                </c:pt>
                <c:pt idx="8022">
                  <c:v>1.3464799999999999E-8</c:v>
                </c:pt>
                <c:pt idx="8023">
                  <c:v>1.3471100000000001E-8</c:v>
                </c:pt>
                <c:pt idx="8024">
                  <c:v>1.34773E-8</c:v>
                </c:pt>
                <c:pt idx="8025">
                  <c:v>1.34836E-8</c:v>
                </c:pt>
                <c:pt idx="8026">
                  <c:v>1.3489799999999999E-8</c:v>
                </c:pt>
                <c:pt idx="8027">
                  <c:v>1.3496099999999999E-8</c:v>
                </c:pt>
                <c:pt idx="8028">
                  <c:v>1.35023E-8</c:v>
                </c:pt>
                <c:pt idx="8029">
                  <c:v>1.35086E-8</c:v>
                </c:pt>
                <c:pt idx="8030">
                  <c:v>1.35148E-8</c:v>
                </c:pt>
                <c:pt idx="8031">
                  <c:v>1.35211E-8</c:v>
                </c:pt>
                <c:pt idx="8032">
                  <c:v>1.3527300000000001E-8</c:v>
                </c:pt>
                <c:pt idx="8033">
                  <c:v>1.35336E-8</c:v>
                </c:pt>
                <c:pt idx="8034">
                  <c:v>1.35398E-8</c:v>
                </c:pt>
                <c:pt idx="8035">
                  <c:v>1.35461E-8</c:v>
                </c:pt>
                <c:pt idx="8036">
                  <c:v>1.3552299999999999E-8</c:v>
                </c:pt>
                <c:pt idx="8037">
                  <c:v>1.3558600000000001E-8</c:v>
                </c:pt>
                <c:pt idx="8038">
                  <c:v>1.35648E-8</c:v>
                </c:pt>
                <c:pt idx="8039">
                  <c:v>1.35711E-8</c:v>
                </c:pt>
                <c:pt idx="8040">
                  <c:v>1.3577299999999999E-8</c:v>
                </c:pt>
                <c:pt idx="8041">
                  <c:v>1.3583599999999999E-8</c:v>
                </c:pt>
                <c:pt idx="8042">
                  <c:v>1.35898E-8</c:v>
                </c:pt>
                <c:pt idx="8043">
                  <c:v>1.35961E-8</c:v>
                </c:pt>
                <c:pt idx="8044">
                  <c:v>1.36023E-8</c:v>
                </c:pt>
                <c:pt idx="8045">
                  <c:v>1.36086E-8</c:v>
                </c:pt>
                <c:pt idx="8046">
                  <c:v>1.3614800000000001E-8</c:v>
                </c:pt>
                <c:pt idx="8047">
                  <c:v>1.36211E-8</c:v>
                </c:pt>
                <c:pt idx="8048">
                  <c:v>1.36273E-8</c:v>
                </c:pt>
                <c:pt idx="8049">
                  <c:v>1.36336E-8</c:v>
                </c:pt>
                <c:pt idx="8050">
                  <c:v>1.3639800000000001E-8</c:v>
                </c:pt>
                <c:pt idx="8051">
                  <c:v>1.3646100000000001E-8</c:v>
                </c:pt>
                <c:pt idx="8052">
                  <c:v>1.36523E-8</c:v>
                </c:pt>
                <c:pt idx="8053">
                  <c:v>1.36586E-8</c:v>
                </c:pt>
                <c:pt idx="8054">
                  <c:v>1.3664799999999999E-8</c:v>
                </c:pt>
                <c:pt idx="8055">
                  <c:v>1.3671099999999999E-8</c:v>
                </c:pt>
                <c:pt idx="8056">
                  <c:v>1.36773E-8</c:v>
                </c:pt>
                <c:pt idx="8057">
                  <c:v>1.36836E-8</c:v>
                </c:pt>
                <c:pt idx="8058">
                  <c:v>1.36898E-8</c:v>
                </c:pt>
                <c:pt idx="8059">
                  <c:v>1.3696099999999999E-8</c:v>
                </c:pt>
                <c:pt idx="8060">
                  <c:v>1.3702300000000001E-8</c:v>
                </c:pt>
                <c:pt idx="8061">
                  <c:v>1.37086E-8</c:v>
                </c:pt>
                <c:pt idx="8062">
                  <c:v>1.37148E-8</c:v>
                </c:pt>
                <c:pt idx="8063">
                  <c:v>1.37211E-8</c:v>
                </c:pt>
                <c:pt idx="8064">
                  <c:v>1.3727300000000001E-8</c:v>
                </c:pt>
                <c:pt idx="8065">
                  <c:v>1.3733600000000001E-8</c:v>
                </c:pt>
                <c:pt idx="8066">
                  <c:v>1.37398E-8</c:v>
                </c:pt>
                <c:pt idx="8067">
                  <c:v>1.37461E-8</c:v>
                </c:pt>
                <c:pt idx="8068">
                  <c:v>1.3752299999999999E-8</c:v>
                </c:pt>
                <c:pt idx="8069">
                  <c:v>1.3758599999999999E-8</c:v>
                </c:pt>
                <c:pt idx="8070">
                  <c:v>1.37648E-8</c:v>
                </c:pt>
                <c:pt idx="8071">
                  <c:v>1.37711E-8</c:v>
                </c:pt>
                <c:pt idx="8072">
                  <c:v>1.37773E-8</c:v>
                </c:pt>
                <c:pt idx="8073">
                  <c:v>1.3783599999999999E-8</c:v>
                </c:pt>
                <c:pt idx="8074">
                  <c:v>1.3789800000000001E-8</c:v>
                </c:pt>
                <c:pt idx="8075">
                  <c:v>1.37961E-8</c:v>
                </c:pt>
                <c:pt idx="8076">
                  <c:v>1.38023E-8</c:v>
                </c:pt>
                <c:pt idx="8077">
                  <c:v>1.38086E-8</c:v>
                </c:pt>
                <c:pt idx="8078">
                  <c:v>1.3814800000000001E-8</c:v>
                </c:pt>
                <c:pt idx="8079">
                  <c:v>1.3821100000000001E-8</c:v>
                </c:pt>
                <c:pt idx="8080">
                  <c:v>1.38273E-8</c:v>
                </c:pt>
                <c:pt idx="8081">
                  <c:v>1.38336E-8</c:v>
                </c:pt>
                <c:pt idx="8082">
                  <c:v>1.3839799999999999E-8</c:v>
                </c:pt>
                <c:pt idx="8083">
                  <c:v>1.3846100000000001E-8</c:v>
                </c:pt>
                <c:pt idx="8084">
                  <c:v>1.38523E-8</c:v>
                </c:pt>
                <c:pt idx="8085">
                  <c:v>1.38586E-8</c:v>
                </c:pt>
                <c:pt idx="8086">
                  <c:v>1.38648E-8</c:v>
                </c:pt>
                <c:pt idx="8087">
                  <c:v>1.3871099999999999E-8</c:v>
                </c:pt>
                <c:pt idx="8088">
                  <c:v>1.38773E-8</c:v>
                </c:pt>
                <c:pt idx="8089">
                  <c:v>1.38836E-8</c:v>
                </c:pt>
                <c:pt idx="8090">
                  <c:v>1.38898E-8</c:v>
                </c:pt>
                <c:pt idx="8091">
                  <c:v>1.38961E-8</c:v>
                </c:pt>
                <c:pt idx="8092">
                  <c:v>1.3902300000000001E-8</c:v>
                </c:pt>
                <c:pt idx="8093">
                  <c:v>1.3908600000000001E-8</c:v>
                </c:pt>
                <c:pt idx="8094">
                  <c:v>1.39148E-8</c:v>
                </c:pt>
                <c:pt idx="8095">
                  <c:v>1.39211E-8</c:v>
                </c:pt>
                <c:pt idx="8096">
                  <c:v>1.3927299999999999E-8</c:v>
                </c:pt>
                <c:pt idx="8097">
                  <c:v>1.3933600000000001E-8</c:v>
                </c:pt>
                <c:pt idx="8098">
                  <c:v>1.39398E-8</c:v>
                </c:pt>
                <c:pt idx="8099">
                  <c:v>1.39461E-8</c:v>
                </c:pt>
                <c:pt idx="8100">
                  <c:v>1.3952299999999999E-8</c:v>
                </c:pt>
                <c:pt idx="8101">
                  <c:v>1.3958599999999999E-8</c:v>
                </c:pt>
                <c:pt idx="8102">
                  <c:v>1.39648E-8</c:v>
                </c:pt>
                <c:pt idx="8103">
                  <c:v>1.39711E-8</c:v>
                </c:pt>
                <c:pt idx="8104">
                  <c:v>1.39773E-8</c:v>
                </c:pt>
                <c:pt idx="8105">
                  <c:v>1.39836E-8</c:v>
                </c:pt>
                <c:pt idx="8106">
                  <c:v>1.3989800000000001E-8</c:v>
                </c:pt>
                <c:pt idx="8107">
                  <c:v>1.3996100000000001E-8</c:v>
                </c:pt>
                <c:pt idx="8108">
                  <c:v>1.40023E-8</c:v>
                </c:pt>
                <c:pt idx="8109">
                  <c:v>1.40086E-8</c:v>
                </c:pt>
                <c:pt idx="8110">
                  <c:v>1.4014799999999999E-8</c:v>
                </c:pt>
                <c:pt idx="8111">
                  <c:v>1.4021100000000001E-8</c:v>
                </c:pt>
                <c:pt idx="8112">
                  <c:v>1.40273E-8</c:v>
                </c:pt>
                <c:pt idx="8113">
                  <c:v>1.40336E-8</c:v>
                </c:pt>
                <c:pt idx="8114">
                  <c:v>1.4039799999999999E-8</c:v>
                </c:pt>
                <c:pt idx="8115">
                  <c:v>1.4046099999999999E-8</c:v>
                </c:pt>
                <c:pt idx="8116">
                  <c:v>1.40523E-8</c:v>
                </c:pt>
                <c:pt idx="8117">
                  <c:v>1.40586E-8</c:v>
                </c:pt>
                <c:pt idx="8118">
                  <c:v>1.40648E-8</c:v>
                </c:pt>
                <c:pt idx="8119">
                  <c:v>1.40711E-8</c:v>
                </c:pt>
                <c:pt idx="8120">
                  <c:v>1.4077300000000001E-8</c:v>
                </c:pt>
                <c:pt idx="8121">
                  <c:v>1.40836E-8</c:v>
                </c:pt>
                <c:pt idx="8122">
                  <c:v>1.40898E-8</c:v>
                </c:pt>
                <c:pt idx="8123">
                  <c:v>1.40961E-8</c:v>
                </c:pt>
                <c:pt idx="8124">
                  <c:v>1.4102300000000001E-8</c:v>
                </c:pt>
                <c:pt idx="8125">
                  <c:v>1.4108600000000001E-8</c:v>
                </c:pt>
                <c:pt idx="8126">
                  <c:v>1.41148E-8</c:v>
                </c:pt>
                <c:pt idx="8127">
                  <c:v>1.41211E-8</c:v>
                </c:pt>
                <c:pt idx="8128">
                  <c:v>1.4127299999999999E-8</c:v>
                </c:pt>
                <c:pt idx="8129">
                  <c:v>1.4133599999999999E-8</c:v>
                </c:pt>
                <c:pt idx="8130">
                  <c:v>1.41398E-8</c:v>
                </c:pt>
                <c:pt idx="8131">
                  <c:v>1.41461E-8</c:v>
                </c:pt>
                <c:pt idx="8132">
                  <c:v>1.41523E-8</c:v>
                </c:pt>
                <c:pt idx="8133">
                  <c:v>1.4158599999999999E-8</c:v>
                </c:pt>
                <c:pt idx="8134">
                  <c:v>1.4164800000000001E-8</c:v>
                </c:pt>
                <c:pt idx="8135">
                  <c:v>1.41711E-8</c:v>
                </c:pt>
                <c:pt idx="8136">
                  <c:v>1.41773E-8</c:v>
                </c:pt>
                <c:pt idx="8137">
                  <c:v>1.41836E-8</c:v>
                </c:pt>
                <c:pt idx="8138">
                  <c:v>1.4189800000000001E-8</c:v>
                </c:pt>
                <c:pt idx="8139">
                  <c:v>1.4196100000000001E-8</c:v>
                </c:pt>
                <c:pt idx="8140">
                  <c:v>1.42023E-8</c:v>
                </c:pt>
                <c:pt idx="8141">
                  <c:v>1.42086E-8</c:v>
                </c:pt>
                <c:pt idx="8142">
                  <c:v>1.4214799999999999E-8</c:v>
                </c:pt>
                <c:pt idx="8143">
                  <c:v>1.4221099999999999E-8</c:v>
                </c:pt>
                <c:pt idx="8144">
                  <c:v>1.42273E-8</c:v>
                </c:pt>
                <c:pt idx="8145">
                  <c:v>1.42336E-8</c:v>
                </c:pt>
                <c:pt idx="8146">
                  <c:v>1.42398E-8</c:v>
                </c:pt>
                <c:pt idx="8147">
                  <c:v>1.4246099999999999E-8</c:v>
                </c:pt>
                <c:pt idx="8148">
                  <c:v>1.4252300000000001E-8</c:v>
                </c:pt>
                <c:pt idx="8149">
                  <c:v>1.42586E-8</c:v>
                </c:pt>
                <c:pt idx="8150">
                  <c:v>1.42648E-8</c:v>
                </c:pt>
                <c:pt idx="8151">
                  <c:v>1.42711E-8</c:v>
                </c:pt>
                <c:pt idx="8152">
                  <c:v>1.4277300000000001E-8</c:v>
                </c:pt>
                <c:pt idx="8153">
                  <c:v>1.4283600000000001E-8</c:v>
                </c:pt>
                <c:pt idx="8154">
                  <c:v>1.42898E-8</c:v>
                </c:pt>
                <c:pt idx="8155">
                  <c:v>1.42961E-8</c:v>
                </c:pt>
                <c:pt idx="8156">
                  <c:v>1.4302299999999999E-8</c:v>
                </c:pt>
                <c:pt idx="8157">
                  <c:v>1.4308600000000001E-8</c:v>
                </c:pt>
                <c:pt idx="8158">
                  <c:v>1.43148E-8</c:v>
                </c:pt>
                <c:pt idx="8159">
                  <c:v>1.43211E-8</c:v>
                </c:pt>
                <c:pt idx="8160">
                  <c:v>1.43273E-8</c:v>
                </c:pt>
                <c:pt idx="8161">
                  <c:v>1.4333599999999999E-8</c:v>
                </c:pt>
                <c:pt idx="8162">
                  <c:v>1.43398E-8</c:v>
                </c:pt>
                <c:pt idx="8163">
                  <c:v>1.43461E-8</c:v>
                </c:pt>
                <c:pt idx="8164">
                  <c:v>1.43523E-8</c:v>
                </c:pt>
                <c:pt idx="8165">
                  <c:v>1.43586E-8</c:v>
                </c:pt>
                <c:pt idx="8166">
                  <c:v>1.4364800000000001E-8</c:v>
                </c:pt>
                <c:pt idx="8167">
                  <c:v>1.4371100000000001E-8</c:v>
                </c:pt>
                <c:pt idx="8168">
                  <c:v>1.43773E-8</c:v>
                </c:pt>
                <c:pt idx="8169">
                  <c:v>1.43836E-8</c:v>
                </c:pt>
                <c:pt idx="8170">
                  <c:v>1.4389799999999999E-8</c:v>
                </c:pt>
                <c:pt idx="8171">
                  <c:v>1.4396100000000001E-8</c:v>
                </c:pt>
                <c:pt idx="8172">
                  <c:v>1.44023E-8</c:v>
                </c:pt>
                <c:pt idx="8173">
                  <c:v>1.44086E-8</c:v>
                </c:pt>
                <c:pt idx="8174">
                  <c:v>1.4414799999999999E-8</c:v>
                </c:pt>
                <c:pt idx="8175">
                  <c:v>1.4421099999999999E-8</c:v>
                </c:pt>
                <c:pt idx="8176">
                  <c:v>1.44273E-8</c:v>
                </c:pt>
                <c:pt idx="8177">
                  <c:v>1.44336E-8</c:v>
                </c:pt>
                <c:pt idx="8178">
                  <c:v>1.44398E-8</c:v>
                </c:pt>
                <c:pt idx="8179">
                  <c:v>1.44461E-8</c:v>
                </c:pt>
                <c:pt idx="8180">
                  <c:v>1.4452300000000001E-8</c:v>
                </c:pt>
                <c:pt idx="8181">
                  <c:v>1.4458600000000001E-8</c:v>
                </c:pt>
                <c:pt idx="8182">
                  <c:v>1.44648E-8</c:v>
                </c:pt>
                <c:pt idx="8183">
                  <c:v>1.44711E-8</c:v>
                </c:pt>
                <c:pt idx="8184">
                  <c:v>1.4477299999999999E-8</c:v>
                </c:pt>
                <c:pt idx="8185">
                  <c:v>1.4483600000000001E-8</c:v>
                </c:pt>
                <c:pt idx="8186">
                  <c:v>1.44898E-8</c:v>
                </c:pt>
                <c:pt idx="8187">
                  <c:v>1.44961E-8</c:v>
                </c:pt>
                <c:pt idx="8188">
                  <c:v>1.4502299999999999E-8</c:v>
                </c:pt>
                <c:pt idx="8189">
                  <c:v>1.4508599999999999E-8</c:v>
                </c:pt>
                <c:pt idx="8190">
                  <c:v>1.45148E-8</c:v>
                </c:pt>
                <c:pt idx="8191">
                  <c:v>1.45211E-8</c:v>
                </c:pt>
                <c:pt idx="8192">
                  <c:v>1.45273E-8</c:v>
                </c:pt>
                <c:pt idx="8193">
                  <c:v>1.45336E-8</c:v>
                </c:pt>
                <c:pt idx="8194">
                  <c:v>1.4539800000000001E-8</c:v>
                </c:pt>
                <c:pt idx="8195">
                  <c:v>1.45461E-8</c:v>
                </c:pt>
                <c:pt idx="8196">
                  <c:v>1.45523E-8</c:v>
                </c:pt>
                <c:pt idx="8197">
                  <c:v>1.45586E-8</c:v>
                </c:pt>
                <c:pt idx="8198">
                  <c:v>1.4564800000000001E-8</c:v>
                </c:pt>
                <c:pt idx="8199">
                  <c:v>1.4571100000000001E-8</c:v>
                </c:pt>
                <c:pt idx="8200">
                  <c:v>1.45773E-8</c:v>
                </c:pt>
                <c:pt idx="8201">
                  <c:v>1.45836E-8</c:v>
                </c:pt>
                <c:pt idx="8202">
                  <c:v>1.4589799999999999E-8</c:v>
                </c:pt>
                <c:pt idx="8203">
                  <c:v>1.4596099999999999E-8</c:v>
                </c:pt>
                <c:pt idx="8204">
                  <c:v>1.46023E-8</c:v>
                </c:pt>
                <c:pt idx="8205">
                  <c:v>1.46086E-8</c:v>
                </c:pt>
                <c:pt idx="8206">
                  <c:v>1.46148E-8</c:v>
                </c:pt>
                <c:pt idx="8207">
                  <c:v>1.4621099999999999E-8</c:v>
                </c:pt>
                <c:pt idx="8208">
                  <c:v>1.4627300000000001E-8</c:v>
                </c:pt>
                <c:pt idx="8209">
                  <c:v>1.46336E-8</c:v>
                </c:pt>
                <c:pt idx="8210">
                  <c:v>1.46398E-8</c:v>
                </c:pt>
                <c:pt idx="8211">
                  <c:v>1.46461E-8</c:v>
                </c:pt>
                <c:pt idx="8212">
                  <c:v>1.4652300000000001E-8</c:v>
                </c:pt>
                <c:pt idx="8213">
                  <c:v>1.4658600000000001E-8</c:v>
                </c:pt>
                <c:pt idx="8214">
                  <c:v>1.46648E-8</c:v>
                </c:pt>
                <c:pt idx="8215">
                  <c:v>1.46711E-8</c:v>
                </c:pt>
                <c:pt idx="8216">
                  <c:v>1.4677299999999999E-8</c:v>
                </c:pt>
                <c:pt idx="8217">
                  <c:v>1.4683599999999999E-8</c:v>
                </c:pt>
                <c:pt idx="8218">
                  <c:v>1.46898E-8</c:v>
                </c:pt>
                <c:pt idx="8219">
                  <c:v>1.46961E-8</c:v>
                </c:pt>
                <c:pt idx="8220">
                  <c:v>1.47023E-8</c:v>
                </c:pt>
                <c:pt idx="8221">
                  <c:v>1.4708599999999999E-8</c:v>
                </c:pt>
                <c:pt idx="8222">
                  <c:v>1.4714800000000001E-8</c:v>
                </c:pt>
                <c:pt idx="8223">
                  <c:v>1.47211E-8</c:v>
                </c:pt>
                <c:pt idx="8224">
                  <c:v>1.47273E-8</c:v>
                </c:pt>
                <c:pt idx="8225">
                  <c:v>1.47336E-8</c:v>
                </c:pt>
                <c:pt idx="8226">
                  <c:v>1.4739800000000001E-8</c:v>
                </c:pt>
                <c:pt idx="8227">
                  <c:v>1.4746100000000001E-8</c:v>
                </c:pt>
                <c:pt idx="8228">
                  <c:v>1.47523E-8</c:v>
                </c:pt>
                <c:pt idx="8229">
                  <c:v>1.47586E-8</c:v>
                </c:pt>
                <c:pt idx="8230">
                  <c:v>1.4764799999999999E-8</c:v>
                </c:pt>
                <c:pt idx="8231">
                  <c:v>1.4771100000000001E-8</c:v>
                </c:pt>
                <c:pt idx="8232">
                  <c:v>1.47773E-8</c:v>
                </c:pt>
                <c:pt idx="8233">
                  <c:v>1.47836E-8</c:v>
                </c:pt>
                <c:pt idx="8234">
                  <c:v>1.47898E-8</c:v>
                </c:pt>
                <c:pt idx="8235">
                  <c:v>1.4796099999999999E-8</c:v>
                </c:pt>
                <c:pt idx="8236">
                  <c:v>1.48023E-8</c:v>
                </c:pt>
                <c:pt idx="8237">
                  <c:v>1.48086E-8</c:v>
                </c:pt>
                <c:pt idx="8238">
                  <c:v>1.48148E-8</c:v>
                </c:pt>
                <c:pt idx="8239">
                  <c:v>1.48211E-8</c:v>
                </c:pt>
                <c:pt idx="8240">
                  <c:v>1.4827300000000001E-8</c:v>
                </c:pt>
                <c:pt idx="8241">
                  <c:v>1.4833600000000001E-8</c:v>
                </c:pt>
                <c:pt idx="8242">
                  <c:v>1.48398E-8</c:v>
                </c:pt>
                <c:pt idx="8243">
                  <c:v>1.48461E-8</c:v>
                </c:pt>
                <c:pt idx="8244">
                  <c:v>1.4852299999999999E-8</c:v>
                </c:pt>
                <c:pt idx="8245">
                  <c:v>1.4858600000000001E-8</c:v>
                </c:pt>
                <c:pt idx="8246">
                  <c:v>1.48648E-8</c:v>
                </c:pt>
                <c:pt idx="8247">
                  <c:v>1.48711E-8</c:v>
                </c:pt>
                <c:pt idx="8248">
                  <c:v>1.4877299999999999E-8</c:v>
                </c:pt>
                <c:pt idx="8249">
                  <c:v>1.4883599999999999E-8</c:v>
                </c:pt>
                <c:pt idx="8250">
                  <c:v>1.48898E-8</c:v>
                </c:pt>
                <c:pt idx="8251">
                  <c:v>1.48961E-8</c:v>
                </c:pt>
                <c:pt idx="8252">
                  <c:v>1.49023E-8</c:v>
                </c:pt>
                <c:pt idx="8253">
                  <c:v>1.49086E-8</c:v>
                </c:pt>
                <c:pt idx="8254">
                  <c:v>1.4914800000000001E-8</c:v>
                </c:pt>
                <c:pt idx="8255">
                  <c:v>1.4921100000000001E-8</c:v>
                </c:pt>
                <c:pt idx="8256">
                  <c:v>1.4927300000000002E-8</c:v>
                </c:pt>
                <c:pt idx="8257">
                  <c:v>1.4933600000000001E-8</c:v>
                </c:pt>
                <c:pt idx="8258">
                  <c:v>1.4939799999999999E-8</c:v>
                </c:pt>
                <c:pt idx="8259">
                  <c:v>1.4946099999999999E-8</c:v>
                </c:pt>
                <c:pt idx="8260">
                  <c:v>1.49523E-8</c:v>
                </c:pt>
                <c:pt idx="8261">
                  <c:v>1.49586E-8</c:v>
                </c:pt>
                <c:pt idx="8262">
                  <c:v>1.4964800000000001E-8</c:v>
                </c:pt>
                <c:pt idx="8263">
                  <c:v>1.4971100000000001E-8</c:v>
                </c:pt>
                <c:pt idx="8264">
                  <c:v>1.4977299999999999E-8</c:v>
                </c:pt>
                <c:pt idx="8265">
                  <c:v>1.4983599999999999E-8</c:v>
                </c:pt>
                <c:pt idx="8266">
                  <c:v>1.49898E-8</c:v>
                </c:pt>
                <c:pt idx="8267">
                  <c:v>1.49961E-8</c:v>
                </c:pt>
                <c:pt idx="8268">
                  <c:v>1.5002300000000001E-8</c:v>
                </c:pt>
                <c:pt idx="8269">
                  <c:v>1.50086E-8</c:v>
                </c:pt>
                <c:pt idx="8270">
                  <c:v>1.5014800000000002E-8</c:v>
                </c:pt>
                <c:pt idx="8271">
                  <c:v>1.5021100000000001E-8</c:v>
                </c:pt>
                <c:pt idx="8272">
                  <c:v>1.5027299999999999E-8</c:v>
                </c:pt>
                <c:pt idx="8273">
                  <c:v>1.5033599999999999E-8</c:v>
                </c:pt>
                <c:pt idx="8274">
                  <c:v>1.50398E-8</c:v>
                </c:pt>
                <c:pt idx="8275">
                  <c:v>1.50461E-8</c:v>
                </c:pt>
                <c:pt idx="8276">
                  <c:v>1.5052300000000001E-8</c:v>
                </c:pt>
                <c:pt idx="8277">
                  <c:v>1.5058600000000001E-8</c:v>
                </c:pt>
                <c:pt idx="8278">
                  <c:v>1.5064799999999999E-8</c:v>
                </c:pt>
                <c:pt idx="8279">
                  <c:v>1.5071099999999999E-8</c:v>
                </c:pt>
                <c:pt idx="8280">
                  <c:v>1.50773E-8</c:v>
                </c:pt>
                <c:pt idx="8281">
                  <c:v>1.5083599999999999E-8</c:v>
                </c:pt>
                <c:pt idx="8282">
                  <c:v>1.5089800000000001E-8</c:v>
                </c:pt>
                <c:pt idx="8283">
                  <c:v>1.50961E-8</c:v>
                </c:pt>
                <c:pt idx="8284">
                  <c:v>1.5102300000000002E-8</c:v>
                </c:pt>
                <c:pt idx="8285">
                  <c:v>1.5108600000000001E-8</c:v>
                </c:pt>
                <c:pt idx="8286">
                  <c:v>1.5114799999999999E-8</c:v>
                </c:pt>
                <c:pt idx="8287">
                  <c:v>1.5121099999999999E-8</c:v>
                </c:pt>
                <c:pt idx="8288">
                  <c:v>1.51273E-8</c:v>
                </c:pt>
                <c:pt idx="8289">
                  <c:v>1.51336E-8</c:v>
                </c:pt>
                <c:pt idx="8290">
                  <c:v>1.5139800000000001E-8</c:v>
                </c:pt>
                <c:pt idx="8291">
                  <c:v>1.5146100000000001E-8</c:v>
                </c:pt>
                <c:pt idx="8292">
                  <c:v>1.5152299999999999E-8</c:v>
                </c:pt>
                <c:pt idx="8293">
                  <c:v>1.5158599999999999E-8</c:v>
                </c:pt>
                <c:pt idx="8294">
                  <c:v>1.51648E-8</c:v>
                </c:pt>
                <c:pt idx="8295">
                  <c:v>1.5171099999999999E-8</c:v>
                </c:pt>
                <c:pt idx="8296">
                  <c:v>1.5177300000000001E-8</c:v>
                </c:pt>
                <c:pt idx="8297">
                  <c:v>1.51836E-8</c:v>
                </c:pt>
                <c:pt idx="8298">
                  <c:v>1.5189800000000001E-8</c:v>
                </c:pt>
                <c:pt idx="8299">
                  <c:v>1.5196100000000001E-8</c:v>
                </c:pt>
                <c:pt idx="8300">
                  <c:v>1.5202299999999999E-8</c:v>
                </c:pt>
                <c:pt idx="8301">
                  <c:v>1.5208599999999999E-8</c:v>
                </c:pt>
                <c:pt idx="8302">
                  <c:v>1.52148E-8</c:v>
                </c:pt>
                <c:pt idx="8303">
                  <c:v>1.52211E-8</c:v>
                </c:pt>
                <c:pt idx="8304">
                  <c:v>1.5227300000000001E-8</c:v>
                </c:pt>
                <c:pt idx="8305">
                  <c:v>1.5233600000000001E-8</c:v>
                </c:pt>
                <c:pt idx="8306">
                  <c:v>1.5239799999999999E-8</c:v>
                </c:pt>
                <c:pt idx="8307">
                  <c:v>1.5246099999999998E-8</c:v>
                </c:pt>
                <c:pt idx="8308">
                  <c:v>1.52523E-8</c:v>
                </c:pt>
                <c:pt idx="8309">
                  <c:v>1.5258599999999999E-8</c:v>
                </c:pt>
                <c:pt idx="8310">
                  <c:v>1.52648E-8</c:v>
                </c:pt>
                <c:pt idx="8311">
                  <c:v>1.52711E-8</c:v>
                </c:pt>
                <c:pt idx="8312">
                  <c:v>1.5277300000000001E-8</c:v>
                </c:pt>
                <c:pt idx="8313">
                  <c:v>1.5283600000000001E-8</c:v>
                </c:pt>
                <c:pt idx="8314">
                  <c:v>1.5289799999999999E-8</c:v>
                </c:pt>
                <c:pt idx="8315">
                  <c:v>1.5296099999999999E-8</c:v>
                </c:pt>
                <c:pt idx="8316">
                  <c:v>1.53023E-8</c:v>
                </c:pt>
                <c:pt idx="8317">
                  <c:v>1.53086E-8</c:v>
                </c:pt>
                <c:pt idx="8318">
                  <c:v>1.5314800000000001E-8</c:v>
                </c:pt>
                <c:pt idx="8319">
                  <c:v>1.5321100000000001E-8</c:v>
                </c:pt>
                <c:pt idx="8320">
                  <c:v>1.5327299999999999E-8</c:v>
                </c:pt>
                <c:pt idx="8321">
                  <c:v>1.5333599999999998E-8</c:v>
                </c:pt>
                <c:pt idx="8322">
                  <c:v>1.5339799999999999E-8</c:v>
                </c:pt>
                <c:pt idx="8323">
                  <c:v>1.5346099999999999E-8</c:v>
                </c:pt>
                <c:pt idx="8324">
                  <c:v>1.53523E-8</c:v>
                </c:pt>
                <c:pt idx="8325">
                  <c:v>1.53586E-8</c:v>
                </c:pt>
                <c:pt idx="8326">
                  <c:v>1.5364800000000001E-8</c:v>
                </c:pt>
                <c:pt idx="8327">
                  <c:v>1.5371100000000001E-8</c:v>
                </c:pt>
                <c:pt idx="8328">
                  <c:v>1.5377299999999999E-8</c:v>
                </c:pt>
                <c:pt idx="8329">
                  <c:v>1.5383599999999999E-8</c:v>
                </c:pt>
                <c:pt idx="8330">
                  <c:v>1.53898E-8</c:v>
                </c:pt>
                <c:pt idx="8331">
                  <c:v>1.53961E-8</c:v>
                </c:pt>
                <c:pt idx="8332">
                  <c:v>1.5402300000000001E-8</c:v>
                </c:pt>
                <c:pt idx="8333">
                  <c:v>1.5408600000000001E-8</c:v>
                </c:pt>
                <c:pt idx="8334">
                  <c:v>1.5414799999999999E-8</c:v>
                </c:pt>
                <c:pt idx="8335">
                  <c:v>1.5421099999999998E-8</c:v>
                </c:pt>
                <c:pt idx="8336">
                  <c:v>1.5427299999999999E-8</c:v>
                </c:pt>
                <c:pt idx="8337">
                  <c:v>1.5433599999999999E-8</c:v>
                </c:pt>
                <c:pt idx="8338">
                  <c:v>1.54398E-8</c:v>
                </c:pt>
                <c:pt idx="8339">
                  <c:v>1.54461E-8</c:v>
                </c:pt>
                <c:pt idx="8340">
                  <c:v>1.5452300000000001E-8</c:v>
                </c:pt>
                <c:pt idx="8341">
                  <c:v>1.5458600000000001E-8</c:v>
                </c:pt>
                <c:pt idx="8342">
                  <c:v>1.5464799999999999E-8</c:v>
                </c:pt>
                <c:pt idx="8343">
                  <c:v>1.5471099999999999E-8</c:v>
                </c:pt>
                <c:pt idx="8344">
                  <c:v>1.54773E-8</c:v>
                </c:pt>
                <c:pt idx="8345">
                  <c:v>1.54836E-8</c:v>
                </c:pt>
                <c:pt idx="8346">
                  <c:v>1.5489800000000001E-8</c:v>
                </c:pt>
                <c:pt idx="8347">
                  <c:v>1.5496100000000001E-8</c:v>
                </c:pt>
                <c:pt idx="8348">
                  <c:v>1.5502299999999998E-8</c:v>
                </c:pt>
                <c:pt idx="8349">
                  <c:v>1.5508600000000002E-8</c:v>
                </c:pt>
                <c:pt idx="8350">
                  <c:v>1.5514799999999999E-8</c:v>
                </c:pt>
                <c:pt idx="8351">
                  <c:v>1.5521099999999999E-8</c:v>
                </c:pt>
                <c:pt idx="8352">
                  <c:v>1.55273E-8</c:v>
                </c:pt>
                <c:pt idx="8353">
                  <c:v>1.55336E-8</c:v>
                </c:pt>
                <c:pt idx="8354">
                  <c:v>1.5539800000000001E-8</c:v>
                </c:pt>
                <c:pt idx="8355">
                  <c:v>1.5546100000000001E-8</c:v>
                </c:pt>
                <c:pt idx="8356">
                  <c:v>1.5552299999999999E-8</c:v>
                </c:pt>
                <c:pt idx="8357">
                  <c:v>1.5558599999999999E-8</c:v>
                </c:pt>
                <c:pt idx="8358">
                  <c:v>1.55648E-8</c:v>
                </c:pt>
                <c:pt idx="8359">
                  <c:v>1.55711E-8</c:v>
                </c:pt>
                <c:pt idx="8360">
                  <c:v>1.5577300000000001E-8</c:v>
                </c:pt>
                <c:pt idx="8361">
                  <c:v>1.5583600000000001E-8</c:v>
                </c:pt>
                <c:pt idx="8362">
                  <c:v>1.5589799999999998E-8</c:v>
                </c:pt>
                <c:pt idx="8363">
                  <c:v>1.5596100000000002E-8</c:v>
                </c:pt>
                <c:pt idx="8364">
                  <c:v>1.5602299999999999E-8</c:v>
                </c:pt>
                <c:pt idx="8365">
                  <c:v>1.5608599999999999E-8</c:v>
                </c:pt>
                <c:pt idx="8366">
                  <c:v>1.56148E-8</c:v>
                </c:pt>
                <c:pt idx="8367">
                  <c:v>1.56211E-8</c:v>
                </c:pt>
                <c:pt idx="8368">
                  <c:v>1.5627300000000001E-8</c:v>
                </c:pt>
                <c:pt idx="8369">
                  <c:v>1.5633600000000001E-8</c:v>
                </c:pt>
                <c:pt idx="8370">
                  <c:v>1.5639799999999999E-8</c:v>
                </c:pt>
                <c:pt idx="8371">
                  <c:v>1.5646099999999999E-8</c:v>
                </c:pt>
                <c:pt idx="8372">
                  <c:v>1.56523E-8</c:v>
                </c:pt>
                <c:pt idx="8373">
                  <c:v>1.56586E-8</c:v>
                </c:pt>
                <c:pt idx="8374">
                  <c:v>1.5664800000000001E-8</c:v>
                </c:pt>
                <c:pt idx="8375">
                  <c:v>1.5671100000000001E-8</c:v>
                </c:pt>
                <c:pt idx="8376">
                  <c:v>1.5677299999999998E-8</c:v>
                </c:pt>
                <c:pt idx="8377">
                  <c:v>1.5683600000000002E-8</c:v>
                </c:pt>
                <c:pt idx="8378">
                  <c:v>1.5689799999999999E-8</c:v>
                </c:pt>
                <c:pt idx="8379">
                  <c:v>1.5696099999999999E-8</c:v>
                </c:pt>
                <c:pt idx="8380">
                  <c:v>1.57023E-8</c:v>
                </c:pt>
                <c:pt idx="8381">
                  <c:v>1.57086E-8</c:v>
                </c:pt>
                <c:pt idx="8382">
                  <c:v>1.5714800000000001E-8</c:v>
                </c:pt>
                <c:pt idx="8383">
                  <c:v>1.5721100000000001E-8</c:v>
                </c:pt>
                <c:pt idx="8384">
                  <c:v>1.5727299999999999E-8</c:v>
                </c:pt>
                <c:pt idx="8385">
                  <c:v>1.5733599999999999E-8</c:v>
                </c:pt>
                <c:pt idx="8386">
                  <c:v>1.57398E-8</c:v>
                </c:pt>
                <c:pt idx="8387">
                  <c:v>1.57461E-8</c:v>
                </c:pt>
                <c:pt idx="8388">
                  <c:v>1.5752300000000001E-8</c:v>
                </c:pt>
                <c:pt idx="8389">
                  <c:v>1.5758600000000001E-8</c:v>
                </c:pt>
                <c:pt idx="8390">
                  <c:v>1.5764800000000002E-8</c:v>
                </c:pt>
                <c:pt idx="8391">
                  <c:v>1.5771100000000002E-8</c:v>
                </c:pt>
                <c:pt idx="8392">
                  <c:v>1.5777299999999999E-8</c:v>
                </c:pt>
                <c:pt idx="8393">
                  <c:v>1.5783599999999999E-8</c:v>
                </c:pt>
                <c:pt idx="8394">
                  <c:v>1.57898E-8</c:v>
                </c:pt>
                <c:pt idx="8395">
                  <c:v>1.57961E-8</c:v>
                </c:pt>
                <c:pt idx="8396">
                  <c:v>1.5802300000000001E-8</c:v>
                </c:pt>
                <c:pt idx="8397">
                  <c:v>1.5808600000000001E-8</c:v>
                </c:pt>
                <c:pt idx="8398">
                  <c:v>1.5814799999999999E-8</c:v>
                </c:pt>
                <c:pt idx="8399">
                  <c:v>1.5821099999999999E-8</c:v>
                </c:pt>
                <c:pt idx="8400">
                  <c:v>1.58273E-8</c:v>
                </c:pt>
                <c:pt idx="8401">
                  <c:v>1.58336E-8</c:v>
                </c:pt>
                <c:pt idx="8402">
                  <c:v>1.5839800000000001E-8</c:v>
                </c:pt>
                <c:pt idx="8403">
                  <c:v>1.5846100000000001E-8</c:v>
                </c:pt>
                <c:pt idx="8404">
                  <c:v>1.5852300000000002E-8</c:v>
                </c:pt>
                <c:pt idx="8405">
                  <c:v>1.5858600000000001E-8</c:v>
                </c:pt>
                <c:pt idx="8406">
                  <c:v>1.5864799999999999E-8</c:v>
                </c:pt>
                <c:pt idx="8407">
                  <c:v>1.5871099999999999E-8</c:v>
                </c:pt>
                <c:pt idx="8408">
                  <c:v>1.58773E-8</c:v>
                </c:pt>
                <c:pt idx="8409">
                  <c:v>1.58836E-8</c:v>
                </c:pt>
                <c:pt idx="8410">
                  <c:v>1.5889800000000001E-8</c:v>
                </c:pt>
                <c:pt idx="8411">
                  <c:v>1.5896100000000001E-8</c:v>
                </c:pt>
                <c:pt idx="8412">
                  <c:v>1.5902299999999999E-8</c:v>
                </c:pt>
                <c:pt idx="8413">
                  <c:v>1.5908599999999999E-8</c:v>
                </c:pt>
                <c:pt idx="8414">
                  <c:v>1.59148E-8</c:v>
                </c:pt>
                <c:pt idx="8415">
                  <c:v>1.59211E-8</c:v>
                </c:pt>
                <c:pt idx="8416">
                  <c:v>1.5927300000000001E-8</c:v>
                </c:pt>
                <c:pt idx="8417">
                  <c:v>1.59336E-8</c:v>
                </c:pt>
                <c:pt idx="8418">
                  <c:v>1.5939800000000002E-8</c:v>
                </c:pt>
                <c:pt idx="8419">
                  <c:v>1.5946100000000001E-8</c:v>
                </c:pt>
                <c:pt idx="8420">
                  <c:v>1.5952299999999999E-8</c:v>
                </c:pt>
                <c:pt idx="8421">
                  <c:v>1.5958599999999999E-8</c:v>
                </c:pt>
                <c:pt idx="8422">
                  <c:v>1.59648E-8</c:v>
                </c:pt>
                <c:pt idx="8423">
                  <c:v>1.59711E-8</c:v>
                </c:pt>
                <c:pt idx="8424">
                  <c:v>1.5977300000000001E-8</c:v>
                </c:pt>
                <c:pt idx="8425">
                  <c:v>1.5983600000000001E-8</c:v>
                </c:pt>
                <c:pt idx="8426">
                  <c:v>1.5989799999999999E-8</c:v>
                </c:pt>
                <c:pt idx="8427">
                  <c:v>1.5996099999999999E-8</c:v>
                </c:pt>
                <c:pt idx="8428">
                  <c:v>1.60023E-8</c:v>
                </c:pt>
                <c:pt idx="8429">
                  <c:v>1.6008599999999999E-8</c:v>
                </c:pt>
                <c:pt idx="8430">
                  <c:v>1.6014800000000001E-8</c:v>
                </c:pt>
                <c:pt idx="8431">
                  <c:v>1.60211E-8</c:v>
                </c:pt>
                <c:pt idx="8432">
                  <c:v>1.6027300000000002E-8</c:v>
                </c:pt>
                <c:pt idx="8433">
                  <c:v>1.6033600000000001E-8</c:v>
                </c:pt>
                <c:pt idx="8434">
                  <c:v>1.6039799999999999E-8</c:v>
                </c:pt>
                <c:pt idx="8435">
                  <c:v>1.6046099999999999E-8</c:v>
                </c:pt>
                <c:pt idx="8436">
                  <c:v>1.60523E-8</c:v>
                </c:pt>
                <c:pt idx="8437">
                  <c:v>1.60586E-8</c:v>
                </c:pt>
                <c:pt idx="8438">
                  <c:v>1.6064800000000001E-8</c:v>
                </c:pt>
                <c:pt idx="8439">
                  <c:v>1.6071100000000001E-8</c:v>
                </c:pt>
                <c:pt idx="8440">
                  <c:v>1.6077299999999999E-8</c:v>
                </c:pt>
                <c:pt idx="8441">
                  <c:v>1.6083599999999999E-8</c:v>
                </c:pt>
                <c:pt idx="8442">
                  <c:v>1.60898E-8</c:v>
                </c:pt>
                <c:pt idx="8443">
                  <c:v>1.6096099999999999E-8</c:v>
                </c:pt>
                <c:pt idx="8444">
                  <c:v>1.6102300000000001E-8</c:v>
                </c:pt>
                <c:pt idx="8445">
                  <c:v>1.61086E-8</c:v>
                </c:pt>
                <c:pt idx="8446">
                  <c:v>1.6114800000000001E-8</c:v>
                </c:pt>
                <c:pt idx="8447">
                  <c:v>1.6121100000000001E-8</c:v>
                </c:pt>
                <c:pt idx="8448">
                  <c:v>1.6127299999999999E-8</c:v>
                </c:pt>
                <c:pt idx="8449">
                  <c:v>1.6133599999999999E-8</c:v>
                </c:pt>
                <c:pt idx="8450">
                  <c:v>1.61398E-8</c:v>
                </c:pt>
                <c:pt idx="8451">
                  <c:v>1.61461E-8</c:v>
                </c:pt>
                <c:pt idx="8452">
                  <c:v>1.6152300000000001E-8</c:v>
                </c:pt>
                <c:pt idx="8453">
                  <c:v>1.6158600000000001E-8</c:v>
                </c:pt>
                <c:pt idx="8454">
                  <c:v>1.6164799999999999E-8</c:v>
                </c:pt>
                <c:pt idx="8455">
                  <c:v>1.6171099999999998E-8</c:v>
                </c:pt>
                <c:pt idx="8456">
                  <c:v>1.61773E-8</c:v>
                </c:pt>
                <c:pt idx="8457">
                  <c:v>1.6183599999999999E-8</c:v>
                </c:pt>
                <c:pt idx="8458">
                  <c:v>1.61898E-8</c:v>
                </c:pt>
                <c:pt idx="8459">
                  <c:v>1.61961E-8</c:v>
                </c:pt>
                <c:pt idx="8460">
                  <c:v>1.6202300000000001E-8</c:v>
                </c:pt>
                <c:pt idx="8461">
                  <c:v>1.6208600000000001E-8</c:v>
                </c:pt>
                <c:pt idx="8462">
                  <c:v>1.6214799999999999E-8</c:v>
                </c:pt>
                <c:pt idx="8463">
                  <c:v>1.6221099999999999E-8</c:v>
                </c:pt>
                <c:pt idx="8464">
                  <c:v>1.62273E-8</c:v>
                </c:pt>
                <c:pt idx="8465">
                  <c:v>1.62336E-8</c:v>
                </c:pt>
                <c:pt idx="8466">
                  <c:v>1.6239800000000001E-8</c:v>
                </c:pt>
                <c:pt idx="8467">
                  <c:v>1.6246100000000001E-8</c:v>
                </c:pt>
                <c:pt idx="8468">
                  <c:v>1.6252299999999999E-8</c:v>
                </c:pt>
                <c:pt idx="8469">
                  <c:v>1.6258599999999998E-8</c:v>
                </c:pt>
                <c:pt idx="8470">
                  <c:v>1.62648E-8</c:v>
                </c:pt>
                <c:pt idx="8471">
                  <c:v>1.6271099999999999E-8</c:v>
                </c:pt>
                <c:pt idx="8472">
                  <c:v>1.62773E-8</c:v>
                </c:pt>
                <c:pt idx="8473">
                  <c:v>1.62836E-8</c:v>
                </c:pt>
                <c:pt idx="8474">
                  <c:v>1.6289800000000001E-8</c:v>
                </c:pt>
                <c:pt idx="8475">
                  <c:v>1.6296100000000001E-8</c:v>
                </c:pt>
                <c:pt idx="8476">
                  <c:v>1.6302299999999999E-8</c:v>
                </c:pt>
                <c:pt idx="8477">
                  <c:v>1.6308599999999999E-8</c:v>
                </c:pt>
                <c:pt idx="8478">
                  <c:v>1.63148E-8</c:v>
                </c:pt>
                <c:pt idx="8479">
                  <c:v>1.63211E-8</c:v>
                </c:pt>
                <c:pt idx="8480">
                  <c:v>1.6327300000000001E-8</c:v>
                </c:pt>
                <c:pt idx="8481">
                  <c:v>1.6333600000000001E-8</c:v>
                </c:pt>
                <c:pt idx="8482">
                  <c:v>1.6339799999999999E-8</c:v>
                </c:pt>
                <c:pt idx="8483">
                  <c:v>1.6346099999999998E-8</c:v>
                </c:pt>
                <c:pt idx="8484">
                  <c:v>1.6352299999999999E-8</c:v>
                </c:pt>
                <c:pt idx="8485">
                  <c:v>1.6358599999999999E-8</c:v>
                </c:pt>
                <c:pt idx="8486">
                  <c:v>1.63648E-8</c:v>
                </c:pt>
                <c:pt idx="8487">
                  <c:v>1.63711E-8</c:v>
                </c:pt>
                <c:pt idx="8488">
                  <c:v>1.6377300000000001E-8</c:v>
                </c:pt>
                <c:pt idx="8489">
                  <c:v>1.6383600000000001E-8</c:v>
                </c:pt>
                <c:pt idx="8490">
                  <c:v>1.6389799999999999E-8</c:v>
                </c:pt>
                <c:pt idx="8491">
                  <c:v>1.6396099999999999E-8</c:v>
                </c:pt>
                <c:pt idx="8492">
                  <c:v>1.64023E-8</c:v>
                </c:pt>
                <c:pt idx="8493">
                  <c:v>1.64086E-8</c:v>
                </c:pt>
                <c:pt idx="8494">
                  <c:v>1.6414800000000001E-8</c:v>
                </c:pt>
                <c:pt idx="8495">
                  <c:v>1.6421100000000001E-8</c:v>
                </c:pt>
                <c:pt idx="8496">
                  <c:v>1.6427299999999998E-8</c:v>
                </c:pt>
                <c:pt idx="8497">
                  <c:v>1.6433600000000002E-8</c:v>
                </c:pt>
                <c:pt idx="8498">
                  <c:v>1.6439799999999999E-8</c:v>
                </c:pt>
                <c:pt idx="8499">
                  <c:v>1.6446099999999999E-8</c:v>
                </c:pt>
                <c:pt idx="8500">
                  <c:v>1.64523E-8</c:v>
                </c:pt>
                <c:pt idx="8501">
                  <c:v>1.64586E-8</c:v>
                </c:pt>
                <c:pt idx="8502">
                  <c:v>1.6464800000000001E-8</c:v>
                </c:pt>
                <c:pt idx="8503">
                  <c:v>1.6471100000000001E-8</c:v>
                </c:pt>
                <c:pt idx="8504">
                  <c:v>1.6477299999999999E-8</c:v>
                </c:pt>
                <c:pt idx="8505">
                  <c:v>1.6483599999999999E-8</c:v>
                </c:pt>
                <c:pt idx="8506">
                  <c:v>1.64898E-8</c:v>
                </c:pt>
                <c:pt idx="8507">
                  <c:v>1.64961E-8</c:v>
                </c:pt>
                <c:pt idx="8508">
                  <c:v>1.6502300000000001E-8</c:v>
                </c:pt>
                <c:pt idx="8509">
                  <c:v>1.6508600000000001E-8</c:v>
                </c:pt>
                <c:pt idx="8510">
                  <c:v>1.6514799999999998E-8</c:v>
                </c:pt>
                <c:pt idx="8511">
                  <c:v>1.6521100000000002E-8</c:v>
                </c:pt>
                <c:pt idx="8512">
                  <c:v>1.6527299999999999E-8</c:v>
                </c:pt>
                <c:pt idx="8513">
                  <c:v>1.6533599999999999E-8</c:v>
                </c:pt>
                <c:pt idx="8514">
                  <c:v>1.65398E-8</c:v>
                </c:pt>
                <c:pt idx="8515">
                  <c:v>1.65461E-8</c:v>
                </c:pt>
                <c:pt idx="8516">
                  <c:v>1.6552300000000001E-8</c:v>
                </c:pt>
                <c:pt idx="8517">
                  <c:v>1.6558600000000001E-8</c:v>
                </c:pt>
                <c:pt idx="8518">
                  <c:v>1.6564799999999999E-8</c:v>
                </c:pt>
                <c:pt idx="8519">
                  <c:v>1.6571099999999999E-8</c:v>
                </c:pt>
                <c:pt idx="8520">
                  <c:v>1.65773E-8</c:v>
                </c:pt>
                <c:pt idx="8521">
                  <c:v>1.65836E-8</c:v>
                </c:pt>
                <c:pt idx="8522">
                  <c:v>1.6589800000000001E-8</c:v>
                </c:pt>
                <c:pt idx="8523">
                  <c:v>1.6596100000000001E-8</c:v>
                </c:pt>
                <c:pt idx="8524">
                  <c:v>1.6602299999999998E-8</c:v>
                </c:pt>
                <c:pt idx="8525">
                  <c:v>1.6608600000000002E-8</c:v>
                </c:pt>
                <c:pt idx="8526">
                  <c:v>1.6614799999999999E-8</c:v>
                </c:pt>
                <c:pt idx="8527">
                  <c:v>1.6621099999999999E-8</c:v>
                </c:pt>
                <c:pt idx="8528">
                  <c:v>1.66273E-8</c:v>
                </c:pt>
                <c:pt idx="8529">
                  <c:v>1.66336E-8</c:v>
                </c:pt>
                <c:pt idx="8530">
                  <c:v>1.6639800000000001E-8</c:v>
                </c:pt>
                <c:pt idx="8531">
                  <c:v>1.6646100000000001E-8</c:v>
                </c:pt>
                <c:pt idx="8532">
                  <c:v>1.6652299999999999E-8</c:v>
                </c:pt>
                <c:pt idx="8533">
                  <c:v>1.6658599999999999E-8</c:v>
                </c:pt>
                <c:pt idx="8534">
                  <c:v>1.66648E-8</c:v>
                </c:pt>
                <c:pt idx="8535">
                  <c:v>1.66711E-8</c:v>
                </c:pt>
                <c:pt idx="8536">
                  <c:v>1.6677300000000001E-8</c:v>
                </c:pt>
                <c:pt idx="8537">
                  <c:v>1.6683600000000001E-8</c:v>
                </c:pt>
                <c:pt idx="8538">
                  <c:v>1.6689800000000002E-8</c:v>
                </c:pt>
                <c:pt idx="8539">
                  <c:v>1.6696100000000002E-8</c:v>
                </c:pt>
                <c:pt idx="8540">
                  <c:v>1.6702299999999999E-8</c:v>
                </c:pt>
                <c:pt idx="8541">
                  <c:v>1.6708599999999999E-8</c:v>
                </c:pt>
                <c:pt idx="8542">
                  <c:v>1.67148E-8</c:v>
                </c:pt>
                <c:pt idx="8543">
                  <c:v>1.67211E-8</c:v>
                </c:pt>
                <c:pt idx="8544">
                  <c:v>1.6727300000000001E-8</c:v>
                </c:pt>
                <c:pt idx="8545">
                  <c:v>1.6733600000000001E-8</c:v>
                </c:pt>
                <c:pt idx="8546">
                  <c:v>1.6739799999999999E-8</c:v>
                </c:pt>
                <c:pt idx="8547">
                  <c:v>1.6746099999999999E-8</c:v>
                </c:pt>
                <c:pt idx="8548">
                  <c:v>1.67523E-8</c:v>
                </c:pt>
                <c:pt idx="8549">
                  <c:v>1.67586E-8</c:v>
                </c:pt>
                <c:pt idx="8550">
                  <c:v>1.6764800000000001E-8</c:v>
                </c:pt>
                <c:pt idx="8551">
                  <c:v>1.6771100000000001E-8</c:v>
                </c:pt>
                <c:pt idx="8552">
                  <c:v>1.6777300000000002E-8</c:v>
                </c:pt>
                <c:pt idx="8553">
                  <c:v>1.6783600000000001E-8</c:v>
                </c:pt>
                <c:pt idx="8554">
                  <c:v>1.6789799999999999E-8</c:v>
                </c:pt>
                <c:pt idx="8555">
                  <c:v>1.6796099999999999E-8</c:v>
                </c:pt>
                <c:pt idx="8556">
                  <c:v>1.68023E-8</c:v>
                </c:pt>
                <c:pt idx="8557">
                  <c:v>1.68086E-8</c:v>
                </c:pt>
                <c:pt idx="8558">
                  <c:v>1.6814800000000001E-8</c:v>
                </c:pt>
                <c:pt idx="8559">
                  <c:v>1.6821100000000001E-8</c:v>
                </c:pt>
                <c:pt idx="8560">
                  <c:v>1.6827299999999999E-8</c:v>
                </c:pt>
                <c:pt idx="8561">
                  <c:v>1.6833599999999999E-8</c:v>
                </c:pt>
                <c:pt idx="8562">
                  <c:v>1.68398E-8</c:v>
                </c:pt>
                <c:pt idx="8563">
                  <c:v>1.68461E-8</c:v>
                </c:pt>
                <c:pt idx="8564">
                  <c:v>1.6852300000000001E-8</c:v>
                </c:pt>
                <c:pt idx="8565">
                  <c:v>1.68586E-8</c:v>
                </c:pt>
                <c:pt idx="8566">
                  <c:v>1.6864800000000002E-8</c:v>
                </c:pt>
                <c:pt idx="8567">
                  <c:v>1.6871100000000001E-8</c:v>
                </c:pt>
                <c:pt idx="8568">
                  <c:v>1.6877299999999999E-8</c:v>
                </c:pt>
                <c:pt idx="8569">
                  <c:v>1.6883599999999999E-8</c:v>
                </c:pt>
                <c:pt idx="8570">
                  <c:v>1.68898E-8</c:v>
                </c:pt>
                <c:pt idx="8571">
                  <c:v>1.68961E-8</c:v>
                </c:pt>
                <c:pt idx="8572">
                  <c:v>1.6902300000000001E-8</c:v>
                </c:pt>
                <c:pt idx="8573">
                  <c:v>1.6908600000000001E-8</c:v>
                </c:pt>
                <c:pt idx="8574">
                  <c:v>1.6914799999999999E-8</c:v>
                </c:pt>
                <c:pt idx="8575">
                  <c:v>1.6921099999999999E-8</c:v>
                </c:pt>
                <c:pt idx="8576">
                  <c:v>1.69273E-8</c:v>
                </c:pt>
                <c:pt idx="8577">
                  <c:v>1.69336E-8</c:v>
                </c:pt>
                <c:pt idx="8578">
                  <c:v>1.6939800000000001E-8</c:v>
                </c:pt>
                <c:pt idx="8579">
                  <c:v>1.69461E-8</c:v>
                </c:pt>
                <c:pt idx="8580">
                  <c:v>1.6952300000000002E-8</c:v>
                </c:pt>
                <c:pt idx="8581">
                  <c:v>1.6958600000000001E-8</c:v>
                </c:pt>
                <c:pt idx="8582">
                  <c:v>1.6964799999999999E-8</c:v>
                </c:pt>
                <c:pt idx="8583">
                  <c:v>1.6971099999999999E-8</c:v>
                </c:pt>
                <c:pt idx="8584">
                  <c:v>1.69773E-8</c:v>
                </c:pt>
                <c:pt idx="8585">
                  <c:v>1.69836E-8</c:v>
                </c:pt>
                <c:pt idx="8586">
                  <c:v>1.6989800000000001E-8</c:v>
                </c:pt>
                <c:pt idx="8587">
                  <c:v>1.6996100000000001E-8</c:v>
                </c:pt>
                <c:pt idx="8588">
                  <c:v>1.7002299999999999E-8</c:v>
                </c:pt>
                <c:pt idx="8589">
                  <c:v>1.7008599999999999E-8</c:v>
                </c:pt>
                <c:pt idx="8590">
                  <c:v>1.70148E-8</c:v>
                </c:pt>
                <c:pt idx="8591">
                  <c:v>1.7021099999999999E-8</c:v>
                </c:pt>
                <c:pt idx="8592">
                  <c:v>1.7027300000000001E-8</c:v>
                </c:pt>
                <c:pt idx="8593">
                  <c:v>1.70336E-8</c:v>
                </c:pt>
                <c:pt idx="8594">
                  <c:v>1.7039800000000001E-8</c:v>
                </c:pt>
                <c:pt idx="8595">
                  <c:v>1.7046100000000001E-8</c:v>
                </c:pt>
                <c:pt idx="8596">
                  <c:v>1.7052299999999999E-8</c:v>
                </c:pt>
                <c:pt idx="8597">
                  <c:v>1.7058599999999999E-8</c:v>
                </c:pt>
                <c:pt idx="8598">
                  <c:v>1.70648E-8</c:v>
                </c:pt>
                <c:pt idx="8599">
                  <c:v>1.70711E-8</c:v>
                </c:pt>
                <c:pt idx="8600">
                  <c:v>1.7077300000000001E-8</c:v>
                </c:pt>
                <c:pt idx="8601">
                  <c:v>1.7083600000000001E-8</c:v>
                </c:pt>
                <c:pt idx="8602">
                  <c:v>1.7089799999999999E-8</c:v>
                </c:pt>
                <c:pt idx="8603">
                  <c:v>1.7096099999999998E-8</c:v>
                </c:pt>
                <c:pt idx="8604">
                  <c:v>1.71023E-8</c:v>
                </c:pt>
                <c:pt idx="8605">
                  <c:v>1.7108599999999999E-8</c:v>
                </c:pt>
                <c:pt idx="8606">
                  <c:v>1.71148E-8</c:v>
                </c:pt>
                <c:pt idx="8607">
                  <c:v>1.71211E-8</c:v>
                </c:pt>
                <c:pt idx="8608">
                  <c:v>1.7127300000000001E-8</c:v>
                </c:pt>
                <c:pt idx="8609">
                  <c:v>1.7133600000000001E-8</c:v>
                </c:pt>
                <c:pt idx="8610">
                  <c:v>1.7139799999999999E-8</c:v>
                </c:pt>
                <c:pt idx="8611">
                  <c:v>1.7146099999999999E-8</c:v>
                </c:pt>
                <c:pt idx="8612">
                  <c:v>1.71523E-8</c:v>
                </c:pt>
                <c:pt idx="8613">
                  <c:v>1.71586E-8</c:v>
                </c:pt>
                <c:pt idx="8614">
                  <c:v>1.7164800000000001E-8</c:v>
                </c:pt>
                <c:pt idx="8615">
                  <c:v>1.7171100000000001E-8</c:v>
                </c:pt>
                <c:pt idx="8616">
                  <c:v>1.7177299999999999E-8</c:v>
                </c:pt>
                <c:pt idx="8617">
                  <c:v>1.7183599999999998E-8</c:v>
                </c:pt>
                <c:pt idx="8618">
                  <c:v>1.71898E-8</c:v>
                </c:pt>
                <c:pt idx="8619">
                  <c:v>1.7196099999999999E-8</c:v>
                </c:pt>
                <c:pt idx="8620">
                  <c:v>1.72023E-8</c:v>
                </c:pt>
                <c:pt idx="8621">
                  <c:v>1.72086E-8</c:v>
                </c:pt>
                <c:pt idx="8622">
                  <c:v>1.7214800000000001E-8</c:v>
                </c:pt>
                <c:pt idx="8623">
                  <c:v>1.7221100000000001E-8</c:v>
                </c:pt>
                <c:pt idx="8624">
                  <c:v>1.7227299999999999E-8</c:v>
                </c:pt>
                <c:pt idx="8625">
                  <c:v>1.7233599999999999E-8</c:v>
                </c:pt>
                <c:pt idx="8626">
                  <c:v>1.72398E-8</c:v>
                </c:pt>
                <c:pt idx="8627">
                  <c:v>1.72461E-8</c:v>
                </c:pt>
                <c:pt idx="8628">
                  <c:v>1.7252300000000001E-8</c:v>
                </c:pt>
                <c:pt idx="8629">
                  <c:v>1.7258600000000001E-8</c:v>
                </c:pt>
                <c:pt idx="8630">
                  <c:v>1.7264799999999999E-8</c:v>
                </c:pt>
                <c:pt idx="8631">
                  <c:v>1.7271099999999998E-8</c:v>
                </c:pt>
                <c:pt idx="8632">
                  <c:v>1.7277299999999999E-8</c:v>
                </c:pt>
                <c:pt idx="8633">
                  <c:v>1.7283599999999999E-8</c:v>
                </c:pt>
                <c:pt idx="8634">
                  <c:v>1.72898E-8</c:v>
                </c:pt>
                <c:pt idx="8635">
                  <c:v>1.72961E-8</c:v>
                </c:pt>
                <c:pt idx="8636">
                  <c:v>1.7302300000000001E-8</c:v>
                </c:pt>
                <c:pt idx="8637">
                  <c:v>1.7308600000000001E-8</c:v>
                </c:pt>
                <c:pt idx="8638">
                  <c:v>1.7314799999999999E-8</c:v>
                </c:pt>
                <c:pt idx="8639">
                  <c:v>1.7321099999999999E-8</c:v>
                </c:pt>
                <c:pt idx="8640">
                  <c:v>1.73273E-8</c:v>
                </c:pt>
                <c:pt idx="8641">
                  <c:v>1.73336E-8</c:v>
                </c:pt>
                <c:pt idx="8642">
                  <c:v>1.7339800000000001E-8</c:v>
                </c:pt>
                <c:pt idx="8643">
                  <c:v>1.7346100000000001E-8</c:v>
                </c:pt>
                <c:pt idx="8644">
                  <c:v>1.7352299999999998E-8</c:v>
                </c:pt>
                <c:pt idx="8645">
                  <c:v>1.7358599999999998E-8</c:v>
                </c:pt>
                <c:pt idx="8646">
                  <c:v>1.7364799999999999E-8</c:v>
                </c:pt>
                <c:pt idx="8647">
                  <c:v>1.7371099999999999E-8</c:v>
                </c:pt>
                <c:pt idx="8648">
                  <c:v>1.73773E-8</c:v>
                </c:pt>
                <c:pt idx="8649">
                  <c:v>1.73836E-8</c:v>
                </c:pt>
                <c:pt idx="8650">
                  <c:v>1.7389800000000001E-8</c:v>
                </c:pt>
                <c:pt idx="8651">
                  <c:v>1.7396100000000001E-8</c:v>
                </c:pt>
                <c:pt idx="8652">
                  <c:v>1.7402299999999999E-8</c:v>
                </c:pt>
                <c:pt idx="8653">
                  <c:v>1.7408599999999999E-8</c:v>
                </c:pt>
                <c:pt idx="8654">
                  <c:v>1.74148E-8</c:v>
                </c:pt>
                <c:pt idx="8655">
                  <c:v>1.74211E-8</c:v>
                </c:pt>
                <c:pt idx="8656">
                  <c:v>1.7427300000000001E-8</c:v>
                </c:pt>
                <c:pt idx="8657">
                  <c:v>1.7433600000000001E-8</c:v>
                </c:pt>
                <c:pt idx="8658">
                  <c:v>1.7439799999999998E-8</c:v>
                </c:pt>
                <c:pt idx="8659">
                  <c:v>1.7446100000000002E-8</c:v>
                </c:pt>
                <c:pt idx="8660">
                  <c:v>1.7452299999999999E-8</c:v>
                </c:pt>
                <c:pt idx="8661">
                  <c:v>1.7458599999999999E-8</c:v>
                </c:pt>
                <c:pt idx="8662">
                  <c:v>1.74648E-8</c:v>
                </c:pt>
                <c:pt idx="8663">
                  <c:v>1.74711E-8</c:v>
                </c:pt>
                <c:pt idx="8664">
                  <c:v>1.7477300000000001E-8</c:v>
                </c:pt>
                <c:pt idx="8665">
                  <c:v>1.7483600000000001E-8</c:v>
                </c:pt>
                <c:pt idx="8666">
                  <c:v>1.7489799999999999E-8</c:v>
                </c:pt>
                <c:pt idx="8667">
                  <c:v>1.7496099999999999E-8</c:v>
                </c:pt>
                <c:pt idx="8668">
                  <c:v>1.75023E-8</c:v>
                </c:pt>
                <c:pt idx="8669">
                  <c:v>1.75086E-8</c:v>
                </c:pt>
                <c:pt idx="8670">
                  <c:v>1.7514800000000001E-8</c:v>
                </c:pt>
                <c:pt idx="8671">
                  <c:v>1.7521100000000001E-8</c:v>
                </c:pt>
                <c:pt idx="8672">
                  <c:v>1.7527299999999998E-8</c:v>
                </c:pt>
                <c:pt idx="8673">
                  <c:v>1.7533600000000002E-8</c:v>
                </c:pt>
                <c:pt idx="8674">
                  <c:v>1.7539799999999999E-8</c:v>
                </c:pt>
                <c:pt idx="8675">
                  <c:v>1.7546099999999999E-8</c:v>
                </c:pt>
                <c:pt idx="8676">
                  <c:v>1.75523E-8</c:v>
                </c:pt>
                <c:pt idx="8677">
                  <c:v>1.75586E-8</c:v>
                </c:pt>
                <c:pt idx="8678">
                  <c:v>1.7564800000000001E-8</c:v>
                </c:pt>
                <c:pt idx="8679">
                  <c:v>1.7571100000000001E-8</c:v>
                </c:pt>
                <c:pt idx="8680">
                  <c:v>1.7577299999999999E-8</c:v>
                </c:pt>
                <c:pt idx="8681">
                  <c:v>1.7583599999999999E-8</c:v>
                </c:pt>
                <c:pt idx="8682">
                  <c:v>1.75898E-8</c:v>
                </c:pt>
                <c:pt idx="8683">
                  <c:v>1.75961E-8</c:v>
                </c:pt>
                <c:pt idx="8684">
                  <c:v>1.7602300000000001E-8</c:v>
                </c:pt>
                <c:pt idx="8685">
                  <c:v>1.7608600000000001E-8</c:v>
                </c:pt>
                <c:pt idx="8686">
                  <c:v>1.7614799999999998E-8</c:v>
                </c:pt>
                <c:pt idx="8687">
                  <c:v>1.7621100000000002E-8</c:v>
                </c:pt>
                <c:pt idx="8688">
                  <c:v>1.7627299999999999E-8</c:v>
                </c:pt>
                <c:pt idx="8689">
                  <c:v>1.7633599999999999E-8</c:v>
                </c:pt>
                <c:pt idx="8690">
                  <c:v>1.76398E-8</c:v>
                </c:pt>
                <c:pt idx="8691">
                  <c:v>1.76461E-8</c:v>
                </c:pt>
                <c:pt idx="8692">
                  <c:v>1.7652300000000001E-8</c:v>
                </c:pt>
                <c:pt idx="8693">
                  <c:v>1.7658600000000001E-8</c:v>
                </c:pt>
                <c:pt idx="8694">
                  <c:v>1.7664799999999999E-8</c:v>
                </c:pt>
                <c:pt idx="8695">
                  <c:v>1.7671099999999999E-8</c:v>
                </c:pt>
                <c:pt idx="8696">
                  <c:v>1.76773E-8</c:v>
                </c:pt>
                <c:pt idx="8697">
                  <c:v>1.76836E-8</c:v>
                </c:pt>
                <c:pt idx="8698">
                  <c:v>1.7689800000000001E-8</c:v>
                </c:pt>
                <c:pt idx="8699">
                  <c:v>1.7696100000000001E-8</c:v>
                </c:pt>
                <c:pt idx="8700">
                  <c:v>1.7702300000000002E-8</c:v>
                </c:pt>
                <c:pt idx="8701">
                  <c:v>1.7708600000000001E-8</c:v>
                </c:pt>
                <c:pt idx="8702">
                  <c:v>1.7714799999999999E-8</c:v>
                </c:pt>
                <c:pt idx="8703">
                  <c:v>1.7721099999999999E-8</c:v>
                </c:pt>
                <c:pt idx="8704">
                  <c:v>1.77273E-8</c:v>
                </c:pt>
                <c:pt idx="8705">
                  <c:v>1.77336E-8</c:v>
                </c:pt>
                <c:pt idx="8706">
                  <c:v>1.7739800000000001E-8</c:v>
                </c:pt>
                <c:pt idx="8707">
                  <c:v>1.7746100000000001E-8</c:v>
                </c:pt>
                <c:pt idx="8708">
                  <c:v>1.7752299999999999E-8</c:v>
                </c:pt>
                <c:pt idx="8709">
                  <c:v>1.7758599999999999E-8</c:v>
                </c:pt>
                <c:pt idx="8710">
                  <c:v>1.77648E-8</c:v>
                </c:pt>
                <c:pt idx="8711">
                  <c:v>1.77711E-8</c:v>
                </c:pt>
                <c:pt idx="8712">
                  <c:v>1.7777300000000001E-8</c:v>
                </c:pt>
                <c:pt idx="8713">
                  <c:v>1.7783600000000001E-8</c:v>
                </c:pt>
                <c:pt idx="8714">
                  <c:v>1.7789800000000002E-8</c:v>
                </c:pt>
                <c:pt idx="8715">
                  <c:v>1.7796100000000001E-8</c:v>
                </c:pt>
                <c:pt idx="8716">
                  <c:v>1.7802299999999999E-8</c:v>
                </c:pt>
                <c:pt idx="8717">
                  <c:v>1.7808599999999999E-8</c:v>
                </c:pt>
                <c:pt idx="8718">
                  <c:v>1.78148E-8</c:v>
                </c:pt>
                <c:pt idx="8719">
                  <c:v>1.78211E-8</c:v>
                </c:pt>
                <c:pt idx="8720">
                  <c:v>1.7827300000000001E-8</c:v>
                </c:pt>
                <c:pt idx="8721">
                  <c:v>1.7833600000000001E-8</c:v>
                </c:pt>
                <c:pt idx="8722">
                  <c:v>1.7839799999999999E-8</c:v>
                </c:pt>
                <c:pt idx="8723">
                  <c:v>1.7846099999999999E-8</c:v>
                </c:pt>
                <c:pt idx="8724">
                  <c:v>1.78523E-8</c:v>
                </c:pt>
                <c:pt idx="8725">
                  <c:v>1.78586E-8</c:v>
                </c:pt>
                <c:pt idx="8726">
                  <c:v>1.7864800000000001E-8</c:v>
                </c:pt>
                <c:pt idx="8727">
                  <c:v>1.78711E-8</c:v>
                </c:pt>
                <c:pt idx="8728">
                  <c:v>1.7877300000000002E-8</c:v>
                </c:pt>
                <c:pt idx="8729">
                  <c:v>1.7883600000000001E-8</c:v>
                </c:pt>
                <c:pt idx="8730">
                  <c:v>1.7889799999999999E-8</c:v>
                </c:pt>
                <c:pt idx="8731">
                  <c:v>1.7896099999999999E-8</c:v>
                </c:pt>
                <c:pt idx="8732">
                  <c:v>1.79023E-8</c:v>
                </c:pt>
                <c:pt idx="8733">
                  <c:v>1.79086E-8</c:v>
                </c:pt>
                <c:pt idx="8734">
                  <c:v>1.7914800000000001E-8</c:v>
                </c:pt>
                <c:pt idx="8735">
                  <c:v>1.7921100000000001E-8</c:v>
                </c:pt>
                <c:pt idx="8736">
                  <c:v>1.7927299999999999E-8</c:v>
                </c:pt>
                <c:pt idx="8737">
                  <c:v>1.7933599999999999E-8</c:v>
                </c:pt>
                <c:pt idx="8738">
                  <c:v>1.79398E-8</c:v>
                </c:pt>
                <c:pt idx="8739">
                  <c:v>1.7946099999999999E-8</c:v>
                </c:pt>
                <c:pt idx="8740">
                  <c:v>1.7952300000000001E-8</c:v>
                </c:pt>
                <c:pt idx="8741">
                  <c:v>1.79586E-8</c:v>
                </c:pt>
                <c:pt idx="8742">
                  <c:v>1.7964800000000001E-8</c:v>
                </c:pt>
                <c:pt idx="8743">
                  <c:v>1.7971100000000001E-8</c:v>
                </c:pt>
                <c:pt idx="8744">
                  <c:v>1.7977299999999999E-8</c:v>
                </c:pt>
                <c:pt idx="8745">
                  <c:v>1.7983599999999999E-8</c:v>
                </c:pt>
                <c:pt idx="8746">
                  <c:v>1.79898E-8</c:v>
                </c:pt>
                <c:pt idx="8747">
                  <c:v>1.79961E-8</c:v>
                </c:pt>
                <c:pt idx="8748">
                  <c:v>1.8002300000000001E-8</c:v>
                </c:pt>
                <c:pt idx="8749">
                  <c:v>1.8008600000000001E-8</c:v>
                </c:pt>
                <c:pt idx="8750">
                  <c:v>1.8014799999999999E-8</c:v>
                </c:pt>
                <c:pt idx="8751">
                  <c:v>1.8021099999999998E-8</c:v>
                </c:pt>
                <c:pt idx="8752">
                  <c:v>1.80273E-8</c:v>
                </c:pt>
                <c:pt idx="8753">
                  <c:v>1.8033599999999999E-8</c:v>
                </c:pt>
                <c:pt idx="8754">
                  <c:v>1.8039800000000001E-8</c:v>
                </c:pt>
                <c:pt idx="8755">
                  <c:v>1.80461E-8</c:v>
                </c:pt>
                <c:pt idx="8756">
                  <c:v>1.8052300000000001E-8</c:v>
                </c:pt>
                <c:pt idx="8757">
                  <c:v>1.8058600000000001E-8</c:v>
                </c:pt>
                <c:pt idx="8758">
                  <c:v>1.8064799999999999E-8</c:v>
                </c:pt>
                <c:pt idx="8759">
                  <c:v>1.8071099999999999E-8</c:v>
                </c:pt>
                <c:pt idx="8760">
                  <c:v>1.80773E-8</c:v>
                </c:pt>
                <c:pt idx="8761">
                  <c:v>1.80836E-8</c:v>
                </c:pt>
                <c:pt idx="8762">
                  <c:v>1.8089800000000001E-8</c:v>
                </c:pt>
                <c:pt idx="8763">
                  <c:v>1.8096100000000001E-8</c:v>
                </c:pt>
                <c:pt idx="8764">
                  <c:v>1.8102299999999999E-8</c:v>
                </c:pt>
                <c:pt idx="8765">
                  <c:v>1.8108599999999998E-8</c:v>
                </c:pt>
                <c:pt idx="8766">
                  <c:v>1.81148E-8</c:v>
                </c:pt>
                <c:pt idx="8767">
                  <c:v>1.8121099999999999E-8</c:v>
                </c:pt>
                <c:pt idx="8768">
                  <c:v>1.81273E-8</c:v>
                </c:pt>
                <c:pt idx="8769">
                  <c:v>1.81336E-8</c:v>
                </c:pt>
                <c:pt idx="8770">
                  <c:v>1.8139800000000001E-8</c:v>
                </c:pt>
                <c:pt idx="8771">
                  <c:v>1.8146100000000001E-8</c:v>
                </c:pt>
                <c:pt idx="8772">
                  <c:v>1.8152299999999999E-8</c:v>
                </c:pt>
                <c:pt idx="8773">
                  <c:v>1.8158599999999999E-8</c:v>
                </c:pt>
                <c:pt idx="8774">
                  <c:v>1.81648E-8</c:v>
                </c:pt>
                <c:pt idx="8775">
                  <c:v>1.81711E-8</c:v>
                </c:pt>
                <c:pt idx="8776">
                  <c:v>1.8177300000000001E-8</c:v>
                </c:pt>
                <c:pt idx="8777">
                  <c:v>1.8183600000000001E-8</c:v>
                </c:pt>
                <c:pt idx="8778">
                  <c:v>1.8189799999999999E-8</c:v>
                </c:pt>
                <c:pt idx="8779">
                  <c:v>1.8196099999999998E-8</c:v>
                </c:pt>
                <c:pt idx="8780">
                  <c:v>1.8202299999999999E-8</c:v>
                </c:pt>
                <c:pt idx="8781">
                  <c:v>1.8208599999999999E-8</c:v>
                </c:pt>
                <c:pt idx="8782">
                  <c:v>1.82148E-8</c:v>
                </c:pt>
                <c:pt idx="8783">
                  <c:v>1.82211E-8</c:v>
                </c:pt>
                <c:pt idx="8784">
                  <c:v>1.8227300000000001E-8</c:v>
                </c:pt>
                <c:pt idx="8785">
                  <c:v>1.8233600000000001E-8</c:v>
                </c:pt>
                <c:pt idx="8786">
                  <c:v>1.8239799999999999E-8</c:v>
                </c:pt>
                <c:pt idx="8787">
                  <c:v>1.8246099999999999E-8</c:v>
                </c:pt>
                <c:pt idx="8788">
                  <c:v>1.82523E-8</c:v>
                </c:pt>
                <c:pt idx="8789">
                  <c:v>1.82586E-8</c:v>
                </c:pt>
                <c:pt idx="8790">
                  <c:v>1.8264800000000001E-8</c:v>
                </c:pt>
                <c:pt idx="8791">
                  <c:v>1.8271100000000001E-8</c:v>
                </c:pt>
                <c:pt idx="8792">
                  <c:v>1.8277299999999998E-8</c:v>
                </c:pt>
                <c:pt idx="8793">
                  <c:v>1.8283599999999998E-8</c:v>
                </c:pt>
                <c:pt idx="8794">
                  <c:v>1.8289799999999999E-8</c:v>
                </c:pt>
                <c:pt idx="8795">
                  <c:v>1.8296099999999999E-8</c:v>
                </c:pt>
                <c:pt idx="8796">
                  <c:v>1.83023E-8</c:v>
                </c:pt>
                <c:pt idx="8797">
                  <c:v>1.83086E-8</c:v>
                </c:pt>
                <c:pt idx="8798">
                  <c:v>1.8314800000000001E-8</c:v>
                </c:pt>
                <c:pt idx="8799">
                  <c:v>1.8321100000000001E-8</c:v>
                </c:pt>
                <c:pt idx="8800">
                  <c:v>1.8327299999999999E-8</c:v>
                </c:pt>
                <c:pt idx="8801">
                  <c:v>1.8333599999999999E-8</c:v>
                </c:pt>
                <c:pt idx="8802">
                  <c:v>1.83398E-8</c:v>
                </c:pt>
                <c:pt idx="8803">
                  <c:v>1.83461E-8</c:v>
                </c:pt>
                <c:pt idx="8804">
                  <c:v>1.8352300000000001E-8</c:v>
                </c:pt>
                <c:pt idx="8805">
                  <c:v>1.8358600000000001E-8</c:v>
                </c:pt>
                <c:pt idx="8806">
                  <c:v>1.8364799999999998E-8</c:v>
                </c:pt>
                <c:pt idx="8807">
                  <c:v>1.8371100000000002E-8</c:v>
                </c:pt>
                <c:pt idx="8808">
                  <c:v>1.8377299999999999E-8</c:v>
                </c:pt>
                <c:pt idx="8809">
                  <c:v>1.8383599999999999E-8</c:v>
                </c:pt>
                <c:pt idx="8810">
                  <c:v>1.83898E-8</c:v>
                </c:pt>
                <c:pt idx="8811">
                  <c:v>1.83961E-8</c:v>
                </c:pt>
                <c:pt idx="8812">
                  <c:v>1.8402300000000001E-8</c:v>
                </c:pt>
                <c:pt idx="8813">
                  <c:v>1.8408600000000001E-8</c:v>
                </c:pt>
                <c:pt idx="8814">
                  <c:v>1.8414799999999999E-8</c:v>
                </c:pt>
                <c:pt idx="8815">
                  <c:v>1.8421099999999999E-8</c:v>
                </c:pt>
                <c:pt idx="8816">
                  <c:v>1.84273E-8</c:v>
                </c:pt>
                <c:pt idx="8817">
                  <c:v>1.84336E-8</c:v>
                </c:pt>
                <c:pt idx="8818">
                  <c:v>1.8439800000000001E-8</c:v>
                </c:pt>
                <c:pt idx="8819">
                  <c:v>1.8446100000000001E-8</c:v>
                </c:pt>
                <c:pt idx="8820">
                  <c:v>1.8452299999999998E-8</c:v>
                </c:pt>
                <c:pt idx="8821">
                  <c:v>1.8458600000000002E-8</c:v>
                </c:pt>
                <c:pt idx="8822">
                  <c:v>1.8464799999999999E-8</c:v>
                </c:pt>
                <c:pt idx="8823">
                  <c:v>1.8471099999999999E-8</c:v>
                </c:pt>
                <c:pt idx="8824">
                  <c:v>1.84773E-8</c:v>
                </c:pt>
                <c:pt idx="8825">
                  <c:v>1.84836E-8</c:v>
                </c:pt>
                <c:pt idx="8826">
                  <c:v>1.8489800000000001E-8</c:v>
                </c:pt>
                <c:pt idx="8827">
                  <c:v>1.8496100000000001E-8</c:v>
                </c:pt>
                <c:pt idx="8828">
                  <c:v>1.8502299999999999E-8</c:v>
                </c:pt>
                <c:pt idx="8829">
                  <c:v>1.8508599999999999E-8</c:v>
                </c:pt>
                <c:pt idx="8830">
                  <c:v>1.85148E-8</c:v>
                </c:pt>
                <c:pt idx="8831">
                  <c:v>1.85211E-8</c:v>
                </c:pt>
                <c:pt idx="8832">
                  <c:v>1.8527300000000001E-8</c:v>
                </c:pt>
                <c:pt idx="8833">
                  <c:v>1.8533600000000001E-8</c:v>
                </c:pt>
                <c:pt idx="8834">
                  <c:v>1.8539799999999998E-8</c:v>
                </c:pt>
                <c:pt idx="8835">
                  <c:v>1.8546100000000002E-8</c:v>
                </c:pt>
                <c:pt idx="8836">
                  <c:v>1.8552299999999999E-8</c:v>
                </c:pt>
                <c:pt idx="8837">
                  <c:v>1.8558599999999999E-8</c:v>
                </c:pt>
                <c:pt idx="8838">
                  <c:v>1.85648E-8</c:v>
                </c:pt>
                <c:pt idx="8839">
                  <c:v>1.85711E-8</c:v>
                </c:pt>
                <c:pt idx="8840">
                  <c:v>1.8577300000000001E-8</c:v>
                </c:pt>
                <c:pt idx="8841">
                  <c:v>1.8583600000000001E-8</c:v>
                </c:pt>
                <c:pt idx="8842">
                  <c:v>1.8589799999999999E-8</c:v>
                </c:pt>
                <c:pt idx="8843">
                  <c:v>1.8596099999999999E-8</c:v>
                </c:pt>
                <c:pt idx="8844">
                  <c:v>1.86023E-8</c:v>
                </c:pt>
                <c:pt idx="8845">
                  <c:v>1.86086E-8</c:v>
                </c:pt>
                <c:pt idx="8846">
                  <c:v>1.8614800000000001E-8</c:v>
                </c:pt>
                <c:pt idx="8847">
                  <c:v>1.8621100000000001E-8</c:v>
                </c:pt>
                <c:pt idx="8848">
                  <c:v>1.8627300000000002E-8</c:v>
                </c:pt>
                <c:pt idx="8849">
                  <c:v>1.8633600000000001E-8</c:v>
                </c:pt>
                <c:pt idx="8850">
                  <c:v>1.8639799999999999E-8</c:v>
                </c:pt>
                <c:pt idx="8851">
                  <c:v>1.8646099999999999E-8</c:v>
                </c:pt>
                <c:pt idx="8852">
                  <c:v>1.86523E-8</c:v>
                </c:pt>
                <c:pt idx="8853">
                  <c:v>1.86586E-8</c:v>
                </c:pt>
                <c:pt idx="8854">
                  <c:v>1.8664800000000001E-8</c:v>
                </c:pt>
                <c:pt idx="8855">
                  <c:v>1.8671100000000001E-8</c:v>
                </c:pt>
                <c:pt idx="8856">
                  <c:v>1.8677299999999999E-8</c:v>
                </c:pt>
                <c:pt idx="8857">
                  <c:v>1.8683599999999999E-8</c:v>
                </c:pt>
                <c:pt idx="8858">
                  <c:v>1.86898E-8</c:v>
                </c:pt>
                <c:pt idx="8859">
                  <c:v>1.86961E-8</c:v>
                </c:pt>
                <c:pt idx="8860">
                  <c:v>1.8702300000000001E-8</c:v>
                </c:pt>
                <c:pt idx="8861">
                  <c:v>1.8708600000000001E-8</c:v>
                </c:pt>
                <c:pt idx="8862">
                  <c:v>1.8714800000000002E-8</c:v>
                </c:pt>
                <c:pt idx="8863">
                  <c:v>1.8721100000000001E-8</c:v>
                </c:pt>
                <c:pt idx="8864">
                  <c:v>1.8727299999999999E-8</c:v>
                </c:pt>
                <c:pt idx="8865">
                  <c:v>1.8733599999999999E-8</c:v>
                </c:pt>
                <c:pt idx="8866">
                  <c:v>1.87398E-8</c:v>
                </c:pt>
                <c:pt idx="8867">
                  <c:v>1.87461E-8</c:v>
                </c:pt>
                <c:pt idx="8868">
                  <c:v>1.8752300000000001E-8</c:v>
                </c:pt>
                <c:pt idx="8869">
                  <c:v>1.8758600000000001E-8</c:v>
                </c:pt>
                <c:pt idx="8870">
                  <c:v>1.8764799999999999E-8</c:v>
                </c:pt>
                <c:pt idx="8871">
                  <c:v>1.8771099999999999E-8</c:v>
                </c:pt>
                <c:pt idx="8872">
                  <c:v>1.87773E-8</c:v>
                </c:pt>
                <c:pt idx="8873">
                  <c:v>1.87836E-8</c:v>
                </c:pt>
                <c:pt idx="8874">
                  <c:v>1.8789800000000001E-8</c:v>
                </c:pt>
                <c:pt idx="8875">
                  <c:v>1.87961E-8</c:v>
                </c:pt>
                <c:pt idx="8876">
                  <c:v>1.8802300000000002E-8</c:v>
                </c:pt>
                <c:pt idx="8877">
                  <c:v>1.8808600000000001E-8</c:v>
                </c:pt>
                <c:pt idx="8878">
                  <c:v>1.8814799999999999E-8</c:v>
                </c:pt>
                <c:pt idx="8879">
                  <c:v>1.8821099999999999E-8</c:v>
                </c:pt>
                <c:pt idx="8880">
                  <c:v>1.88273E-8</c:v>
                </c:pt>
                <c:pt idx="8881">
                  <c:v>1.88336E-8</c:v>
                </c:pt>
                <c:pt idx="8882">
                  <c:v>1.8839800000000001E-8</c:v>
                </c:pt>
                <c:pt idx="8883">
                  <c:v>1.8846100000000001E-8</c:v>
                </c:pt>
                <c:pt idx="8884">
                  <c:v>1.8852299999999999E-8</c:v>
                </c:pt>
                <c:pt idx="8885">
                  <c:v>1.8858599999999999E-8</c:v>
                </c:pt>
                <c:pt idx="8886">
                  <c:v>1.88648E-8</c:v>
                </c:pt>
                <c:pt idx="8887">
                  <c:v>1.8871099999999999E-8</c:v>
                </c:pt>
                <c:pt idx="8888">
                  <c:v>1.8877300000000001E-8</c:v>
                </c:pt>
                <c:pt idx="8889">
                  <c:v>1.88836E-8</c:v>
                </c:pt>
                <c:pt idx="8890">
                  <c:v>1.8889800000000002E-8</c:v>
                </c:pt>
                <c:pt idx="8891">
                  <c:v>1.8896100000000001E-8</c:v>
                </c:pt>
                <c:pt idx="8892">
                  <c:v>1.8902299999999999E-8</c:v>
                </c:pt>
                <c:pt idx="8893">
                  <c:v>1.8908599999999999E-8</c:v>
                </c:pt>
                <c:pt idx="8894">
                  <c:v>1.89148E-8</c:v>
                </c:pt>
                <c:pt idx="8895">
                  <c:v>1.89211E-8</c:v>
                </c:pt>
                <c:pt idx="8896">
                  <c:v>1.8927300000000001E-8</c:v>
                </c:pt>
                <c:pt idx="8897">
                  <c:v>1.8933600000000001E-8</c:v>
                </c:pt>
                <c:pt idx="8898">
                  <c:v>1.8939799999999999E-8</c:v>
                </c:pt>
                <c:pt idx="8899">
                  <c:v>1.8946099999999999E-8</c:v>
                </c:pt>
                <c:pt idx="8900">
                  <c:v>1.89523E-8</c:v>
                </c:pt>
                <c:pt idx="8901">
                  <c:v>1.8958599999999999E-8</c:v>
                </c:pt>
                <c:pt idx="8902">
                  <c:v>1.8964800000000001E-8</c:v>
                </c:pt>
                <c:pt idx="8903">
                  <c:v>1.89711E-8</c:v>
                </c:pt>
                <c:pt idx="8904">
                  <c:v>1.8977300000000001E-8</c:v>
                </c:pt>
                <c:pt idx="8905">
                  <c:v>1.8983600000000001E-8</c:v>
                </c:pt>
                <c:pt idx="8906">
                  <c:v>1.8989799999999999E-8</c:v>
                </c:pt>
                <c:pt idx="8907">
                  <c:v>1.8996099999999999E-8</c:v>
                </c:pt>
                <c:pt idx="8908">
                  <c:v>1.90023E-8</c:v>
                </c:pt>
                <c:pt idx="8909">
                  <c:v>1.90086E-8</c:v>
                </c:pt>
                <c:pt idx="8910">
                  <c:v>1.9014800000000001E-8</c:v>
                </c:pt>
                <c:pt idx="8911">
                  <c:v>1.9021100000000001E-8</c:v>
                </c:pt>
                <c:pt idx="8912">
                  <c:v>1.9027299999999999E-8</c:v>
                </c:pt>
                <c:pt idx="8913">
                  <c:v>1.9033599999999998E-8</c:v>
                </c:pt>
                <c:pt idx="8914">
                  <c:v>1.90398E-8</c:v>
                </c:pt>
                <c:pt idx="8915">
                  <c:v>1.9046099999999999E-8</c:v>
                </c:pt>
                <c:pt idx="8916">
                  <c:v>1.90523E-8</c:v>
                </c:pt>
                <c:pt idx="8917">
                  <c:v>1.90586E-8</c:v>
                </c:pt>
                <c:pt idx="8918">
                  <c:v>1.9064800000000001E-8</c:v>
                </c:pt>
                <c:pt idx="8919">
                  <c:v>1.9071100000000001E-8</c:v>
                </c:pt>
                <c:pt idx="8920">
                  <c:v>1.9077299999999999E-8</c:v>
                </c:pt>
                <c:pt idx="8921">
                  <c:v>1.9083599999999999E-8</c:v>
                </c:pt>
                <c:pt idx="8922">
                  <c:v>1.90898E-8</c:v>
                </c:pt>
                <c:pt idx="8923">
                  <c:v>1.90961E-8</c:v>
                </c:pt>
                <c:pt idx="8924">
                  <c:v>1.9102300000000001E-8</c:v>
                </c:pt>
                <c:pt idx="8925">
                  <c:v>1.9108600000000001E-8</c:v>
                </c:pt>
                <c:pt idx="8926">
                  <c:v>1.9114799999999999E-8</c:v>
                </c:pt>
                <c:pt idx="8927">
                  <c:v>1.9121099999999998E-8</c:v>
                </c:pt>
                <c:pt idx="8928">
                  <c:v>1.9127299999999999E-8</c:v>
                </c:pt>
                <c:pt idx="8929">
                  <c:v>1.9133599999999999E-8</c:v>
                </c:pt>
                <c:pt idx="8930">
                  <c:v>1.91398E-8</c:v>
                </c:pt>
                <c:pt idx="8931">
                  <c:v>1.91461E-8</c:v>
                </c:pt>
                <c:pt idx="8932">
                  <c:v>1.9152300000000001E-8</c:v>
                </c:pt>
                <c:pt idx="8933">
                  <c:v>1.9158600000000001E-8</c:v>
                </c:pt>
                <c:pt idx="8934">
                  <c:v>1.9164799999999999E-8</c:v>
                </c:pt>
                <c:pt idx="8935">
                  <c:v>1.9171099999999999E-8</c:v>
                </c:pt>
                <c:pt idx="8936">
                  <c:v>1.91773E-8</c:v>
                </c:pt>
                <c:pt idx="8937">
                  <c:v>1.91836E-8</c:v>
                </c:pt>
                <c:pt idx="8938">
                  <c:v>1.9189800000000001E-8</c:v>
                </c:pt>
                <c:pt idx="8939">
                  <c:v>1.9196100000000001E-8</c:v>
                </c:pt>
                <c:pt idx="8940">
                  <c:v>1.9202299999999999E-8</c:v>
                </c:pt>
                <c:pt idx="8941">
                  <c:v>1.9208599999999998E-8</c:v>
                </c:pt>
                <c:pt idx="8942">
                  <c:v>1.9214799999999999E-8</c:v>
                </c:pt>
                <c:pt idx="8943">
                  <c:v>1.9221099999999999E-8</c:v>
                </c:pt>
                <c:pt idx="8944">
                  <c:v>1.92273E-8</c:v>
                </c:pt>
                <c:pt idx="8945">
                  <c:v>1.92336E-8</c:v>
                </c:pt>
                <c:pt idx="8946">
                  <c:v>1.9239800000000001E-8</c:v>
                </c:pt>
                <c:pt idx="8947">
                  <c:v>1.9246100000000001E-8</c:v>
                </c:pt>
                <c:pt idx="8948">
                  <c:v>1.9252299999999999E-8</c:v>
                </c:pt>
                <c:pt idx="8949">
                  <c:v>1.9258599999999999E-8</c:v>
                </c:pt>
                <c:pt idx="8950">
                  <c:v>1.92648E-8</c:v>
                </c:pt>
                <c:pt idx="8951">
                  <c:v>1.92711E-8</c:v>
                </c:pt>
                <c:pt idx="8952">
                  <c:v>1.9277300000000001E-8</c:v>
                </c:pt>
                <c:pt idx="8953">
                  <c:v>1.9283600000000001E-8</c:v>
                </c:pt>
                <c:pt idx="8954">
                  <c:v>1.9289799999999998E-8</c:v>
                </c:pt>
                <c:pt idx="8955">
                  <c:v>1.9296100000000002E-8</c:v>
                </c:pt>
                <c:pt idx="8956">
                  <c:v>1.9302299999999999E-8</c:v>
                </c:pt>
                <c:pt idx="8957">
                  <c:v>1.9308599999999999E-8</c:v>
                </c:pt>
                <c:pt idx="8958">
                  <c:v>1.93148E-8</c:v>
                </c:pt>
                <c:pt idx="8959">
                  <c:v>1.93211E-8</c:v>
                </c:pt>
                <c:pt idx="8960">
                  <c:v>1.9327300000000001E-8</c:v>
                </c:pt>
                <c:pt idx="8961">
                  <c:v>1.9333600000000001E-8</c:v>
                </c:pt>
                <c:pt idx="8962">
                  <c:v>1.9339799999999999E-8</c:v>
                </c:pt>
                <c:pt idx="8963">
                  <c:v>1.9346099999999999E-8</c:v>
                </c:pt>
                <c:pt idx="8964">
                  <c:v>1.93523E-8</c:v>
                </c:pt>
                <c:pt idx="8965">
                  <c:v>1.93586E-8</c:v>
                </c:pt>
                <c:pt idx="8966">
                  <c:v>1.9364800000000001E-8</c:v>
                </c:pt>
                <c:pt idx="8967">
                  <c:v>1.9371100000000001E-8</c:v>
                </c:pt>
                <c:pt idx="8968">
                  <c:v>1.9377299999999998E-8</c:v>
                </c:pt>
                <c:pt idx="8969">
                  <c:v>1.9383600000000002E-8</c:v>
                </c:pt>
                <c:pt idx="8970">
                  <c:v>1.9389799999999999E-8</c:v>
                </c:pt>
                <c:pt idx="8971">
                  <c:v>1.9396099999999999E-8</c:v>
                </c:pt>
                <c:pt idx="8972">
                  <c:v>1.94023E-8</c:v>
                </c:pt>
                <c:pt idx="8973">
                  <c:v>1.94086E-8</c:v>
                </c:pt>
                <c:pt idx="8974">
                  <c:v>1.9414800000000001E-8</c:v>
                </c:pt>
                <c:pt idx="8975">
                  <c:v>1.9421100000000001E-8</c:v>
                </c:pt>
                <c:pt idx="8976">
                  <c:v>1.9427299999999999E-8</c:v>
                </c:pt>
                <c:pt idx="8977">
                  <c:v>1.9433599999999999E-8</c:v>
                </c:pt>
                <c:pt idx="8978">
                  <c:v>1.94398E-8</c:v>
                </c:pt>
                <c:pt idx="8979">
                  <c:v>1.94461E-8</c:v>
                </c:pt>
                <c:pt idx="8980">
                  <c:v>1.9452300000000001E-8</c:v>
                </c:pt>
                <c:pt idx="8981">
                  <c:v>1.9458600000000001E-8</c:v>
                </c:pt>
                <c:pt idx="8982">
                  <c:v>1.9464799999999998E-8</c:v>
                </c:pt>
                <c:pt idx="8983">
                  <c:v>1.9471100000000002E-8</c:v>
                </c:pt>
                <c:pt idx="8984">
                  <c:v>1.9477299999999999E-8</c:v>
                </c:pt>
                <c:pt idx="8985">
                  <c:v>1.9483599999999999E-8</c:v>
                </c:pt>
                <c:pt idx="8986">
                  <c:v>1.94898E-8</c:v>
                </c:pt>
                <c:pt idx="8987">
                  <c:v>1.94961E-8</c:v>
                </c:pt>
                <c:pt idx="8988">
                  <c:v>1.9502300000000001E-8</c:v>
                </c:pt>
                <c:pt idx="8989">
                  <c:v>1.9508600000000001E-8</c:v>
                </c:pt>
                <c:pt idx="8990">
                  <c:v>1.9514799999999999E-8</c:v>
                </c:pt>
                <c:pt idx="8991">
                  <c:v>1.9521099999999999E-8</c:v>
                </c:pt>
                <c:pt idx="8992">
                  <c:v>1.95273E-8</c:v>
                </c:pt>
                <c:pt idx="8993">
                  <c:v>1.95336E-8</c:v>
                </c:pt>
                <c:pt idx="8994">
                  <c:v>1.9539800000000001E-8</c:v>
                </c:pt>
                <c:pt idx="8995">
                  <c:v>1.9546100000000001E-8</c:v>
                </c:pt>
                <c:pt idx="8996">
                  <c:v>1.9552300000000002E-8</c:v>
                </c:pt>
                <c:pt idx="8997">
                  <c:v>1.9558600000000002E-8</c:v>
                </c:pt>
                <c:pt idx="8998">
                  <c:v>1.9564799999999999E-8</c:v>
                </c:pt>
                <c:pt idx="8999">
                  <c:v>1.9571099999999999E-8</c:v>
                </c:pt>
                <c:pt idx="9000">
                  <c:v>1.95773E-8</c:v>
                </c:pt>
                <c:pt idx="9001">
                  <c:v>1.95836E-8</c:v>
                </c:pt>
                <c:pt idx="9002">
                  <c:v>1.9589800000000001E-8</c:v>
                </c:pt>
                <c:pt idx="9003">
                  <c:v>1.9596100000000001E-8</c:v>
                </c:pt>
                <c:pt idx="9004">
                  <c:v>1.9602299999999999E-8</c:v>
                </c:pt>
                <c:pt idx="9005">
                  <c:v>1.9608599999999999E-8</c:v>
                </c:pt>
                <c:pt idx="9006">
                  <c:v>1.96148E-8</c:v>
                </c:pt>
                <c:pt idx="9007">
                  <c:v>1.96211E-8</c:v>
                </c:pt>
                <c:pt idx="9008">
                  <c:v>1.9627300000000001E-8</c:v>
                </c:pt>
                <c:pt idx="9009">
                  <c:v>1.9633600000000001E-8</c:v>
                </c:pt>
                <c:pt idx="9010">
                  <c:v>1.9639800000000002E-8</c:v>
                </c:pt>
                <c:pt idx="9011">
                  <c:v>1.9646100000000001E-8</c:v>
                </c:pt>
                <c:pt idx="9012">
                  <c:v>1.9652299999999999E-8</c:v>
                </c:pt>
                <c:pt idx="9013">
                  <c:v>1.9658599999999999E-8</c:v>
                </c:pt>
                <c:pt idx="9014">
                  <c:v>1.96648E-8</c:v>
                </c:pt>
                <c:pt idx="9015">
                  <c:v>1.96711E-8</c:v>
                </c:pt>
                <c:pt idx="9016">
                  <c:v>1.9677300000000001E-8</c:v>
                </c:pt>
                <c:pt idx="9017">
                  <c:v>1.9683600000000001E-8</c:v>
                </c:pt>
                <c:pt idx="9018">
                  <c:v>1.9689799999999999E-8</c:v>
                </c:pt>
                <c:pt idx="9019">
                  <c:v>1.9696099999999999E-8</c:v>
                </c:pt>
                <c:pt idx="9020">
                  <c:v>1.97023E-8</c:v>
                </c:pt>
                <c:pt idx="9021">
                  <c:v>1.97086E-8</c:v>
                </c:pt>
                <c:pt idx="9022">
                  <c:v>1.9714800000000001E-8</c:v>
                </c:pt>
                <c:pt idx="9023">
                  <c:v>1.97211E-8</c:v>
                </c:pt>
                <c:pt idx="9024">
                  <c:v>1.9727300000000002E-8</c:v>
                </c:pt>
                <c:pt idx="9025">
                  <c:v>1.9733600000000001E-8</c:v>
                </c:pt>
                <c:pt idx="9026">
                  <c:v>1.9739799999999999E-8</c:v>
                </c:pt>
                <c:pt idx="9027">
                  <c:v>1.9746099999999999E-8</c:v>
                </c:pt>
                <c:pt idx="9028">
                  <c:v>1.97523E-8</c:v>
                </c:pt>
                <c:pt idx="9029">
                  <c:v>1.97586E-8</c:v>
                </c:pt>
                <c:pt idx="9030">
                  <c:v>1.9764800000000001E-8</c:v>
                </c:pt>
                <c:pt idx="9031">
                  <c:v>1.9771100000000001E-8</c:v>
                </c:pt>
                <c:pt idx="9032">
                  <c:v>1.9777299999999999E-8</c:v>
                </c:pt>
                <c:pt idx="9033">
                  <c:v>1.9783599999999999E-8</c:v>
                </c:pt>
                <c:pt idx="9034">
                  <c:v>1.97898E-8</c:v>
                </c:pt>
                <c:pt idx="9035">
                  <c:v>1.9796099999999999E-8</c:v>
                </c:pt>
                <c:pt idx="9036">
                  <c:v>1.9802300000000001E-8</c:v>
                </c:pt>
                <c:pt idx="9037">
                  <c:v>1.98086E-8</c:v>
                </c:pt>
                <c:pt idx="9038">
                  <c:v>1.9814800000000002E-8</c:v>
                </c:pt>
                <c:pt idx="9039">
                  <c:v>1.9821100000000001E-8</c:v>
                </c:pt>
                <c:pt idx="9040">
                  <c:v>1.9827299999999999E-8</c:v>
                </c:pt>
                <c:pt idx="9041">
                  <c:v>1.9833599999999999E-8</c:v>
                </c:pt>
                <c:pt idx="9042">
                  <c:v>1.98398E-8</c:v>
                </c:pt>
                <c:pt idx="9043">
                  <c:v>1.98461E-8</c:v>
                </c:pt>
                <c:pt idx="9044">
                  <c:v>1.9852300000000001E-8</c:v>
                </c:pt>
                <c:pt idx="9045">
                  <c:v>1.9858600000000001E-8</c:v>
                </c:pt>
                <c:pt idx="9046">
                  <c:v>1.9864799999999999E-8</c:v>
                </c:pt>
                <c:pt idx="9047">
                  <c:v>1.9871099999999999E-8</c:v>
                </c:pt>
                <c:pt idx="9048">
                  <c:v>1.98773E-8</c:v>
                </c:pt>
                <c:pt idx="9049">
                  <c:v>1.9883599999999999E-8</c:v>
                </c:pt>
                <c:pt idx="9050">
                  <c:v>1.9889800000000001E-8</c:v>
                </c:pt>
                <c:pt idx="9051">
                  <c:v>1.98961E-8</c:v>
                </c:pt>
                <c:pt idx="9052">
                  <c:v>1.9902300000000001E-8</c:v>
                </c:pt>
                <c:pt idx="9053">
                  <c:v>1.9908600000000001E-8</c:v>
                </c:pt>
                <c:pt idx="9054">
                  <c:v>1.9914799999999999E-8</c:v>
                </c:pt>
                <c:pt idx="9055">
                  <c:v>1.9921099999999999E-8</c:v>
                </c:pt>
                <c:pt idx="9056">
                  <c:v>1.99273E-8</c:v>
                </c:pt>
                <c:pt idx="9057">
                  <c:v>1.99336E-8</c:v>
                </c:pt>
                <c:pt idx="9058">
                  <c:v>1.9939800000000001E-8</c:v>
                </c:pt>
                <c:pt idx="9059">
                  <c:v>1.9946100000000001E-8</c:v>
                </c:pt>
                <c:pt idx="9060">
                  <c:v>1.9952299999999999E-8</c:v>
                </c:pt>
                <c:pt idx="9061">
                  <c:v>1.9958599999999998E-8</c:v>
                </c:pt>
                <c:pt idx="9062">
                  <c:v>1.99648E-8</c:v>
                </c:pt>
                <c:pt idx="9063">
                  <c:v>1.9971099999999999E-8</c:v>
                </c:pt>
                <c:pt idx="9064">
                  <c:v>1.99773E-8</c:v>
                </c:pt>
                <c:pt idx="9065">
                  <c:v>1.99836E-8</c:v>
                </c:pt>
                <c:pt idx="9066">
                  <c:v>1.9989800000000001E-8</c:v>
                </c:pt>
                <c:pt idx="9067">
                  <c:v>1.9996100000000001E-8</c:v>
                </c:pt>
                <c:pt idx="9068">
                  <c:v>2.0002299999999999E-8</c:v>
                </c:pt>
                <c:pt idx="9069">
                  <c:v>2.0008599999999999E-8</c:v>
                </c:pt>
                <c:pt idx="9070">
                  <c:v>2.00148E-8</c:v>
                </c:pt>
                <c:pt idx="9071">
                  <c:v>2.00211E-8</c:v>
                </c:pt>
                <c:pt idx="9072">
                  <c:v>2.0027300000000001E-8</c:v>
                </c:pt>
                <c:pt idx="9073">
                  <c:v>2.0033600000000001E-8</c:v>
                </c:pt>
                <c:pt idx="9074">
                  <c:v>2.0039799999999999E-8</c:v>
                </c:pt>
                <c:pt idx="9075">
                  <c:v>2.0046099999999998E-8</c:v>
                </c:pt>
                <c:pt idx="9076">
                  <c:v>2.00523E-8</c:v>
                </c:pt>
                <c:pt idx="9077">
                  <c:v>2.0058599999999999E-8</c:v>
                </c:pt>
                <c:pt idx="9078">
                  <c:v>2.00648E-8</c:v>
                </c:pt>
                <c:pt idx="9079">
                  <c:v>2.00711E-8</c:v>
                </c:pt>
                <c:pt idx="9080">
                  <c:v>2.0077300000000001E-8</c:v>
                </c:pt>
                <c:pt idx="9081">
                  <c:v>2.0083600000000001E-8</c:v>
                </c:pt>
                <c:pt idx="9082">
                  <c:v>2.0089799999999999E-8</c:v>
                </c:pt>
                <c:pt idx="9083">
                  <c:v>2.0096099999999999E-8</c:v>
                </c:pt>
                <c:pt idx="9084">
                  <c:v>2.01023E-8</c:v>
                </c:pt>
                <c:pt idx="9085">
                  <c:v>2.01086E-8</c:v>
                </c:pt>
                <c:pt idx="9086">
                  <c:v>2.0114800000000001E-8</c:v>
                </c:pt>
                <c:pt idx="9087">
                  <c:v>2.0121100000000001E-8</c:v>
                </c:pt>
                <c:pt idx="9088">
                  <c:v>2.0127299999999999E-8</c:v>
                </c:pt>
                <c:pt idx="9089">
                  <c:v>2.0133599999999998E-8</c:v>
                </c:pt>
                <c:pt idx="9090">
                  <c:v>2.0139799999999999E-8</c:v>
                </c:pt>
                <c:pt idx="9091">
                  <c:v>2.0146099999999999E-8</c:v>
                </c:pt>
                <c:pt idx="9092">
                  <c:v>2.01523E-8</c:v>
                </c:pt>
                <c:pt idx="9093">
                  <c:v>2.01586E-8</c:v>
                </c:pt>
                <c:pt idx="9094">
                  <c:v>2.0164800000000001E-8</c:v>
                </c:pt>
                <c:pt idx="9095">
                  <c:v>2.0171100000000001E-8</c:v>
                </c:pt>
                <c:pt idx="9096">
                  <c:v>2.0177299999999999E-8</c:v>
                </c:pt>
                <c:pt idx="9097">
                  <c:v>2.0183599999999999E-8</c:v>
                </c:pt>
                <c:pt idx="9098">
                  <c:v>2.01898E-8</c:v>
                </c:pt>
                <c:pt idx="9099">
                  <c:v>2.01961E-8</c:v>
                </c:pt>
                <c:pt idx="9100">
                  <c:v>2.0202300000000001E-8</c:v>
                </c:pt>
                <c:pt idx="9101">
                  <c:v>2.0208600000000001E-8</c:v>
                </c:pt>
                <c:pt idx="9102">
                  <c:v>2.0214799999999998E-8</c:v>
                </c:pt>
                <c:pt idx="9103">
                  <c:v>2.0221100000000002E-8</c:v>
                </c:pt>
                <c:pt idx="9104">
                  <c:v>2.0227299999999999E-8</c:v>
                </c:pt>
                <c:pt idx="9105">
                  <c:v>2.0233599999999999E-8</c:v>
                </c:pt>
                <c:pt idx="9106">
                  <c:v>2.02398E-8</c:v>
                </c:pt>
                <c:pt idx="9107">
                  <c:v>2.02461E-8</c:v>
                </c:pt>
                <c:pt idx="9108">
                  <c:v>2.0252300000000001E-8</c:v>
                </c:pt>
                <c:pt idx="9109">
                  <c:v>2.0258600000000001E-8</c:v>
                </c:pt>
                <c:pt idx="9110">
                  <c:v>2.0264799999999999E-8</c:v>
                </c:pt>
                <c:pt idx="9111">
                  <c:v>2.0271099999999999E-8</c:v>
                </c:pt>
                <c:pt idx="9112">
                  <c:v>2.02773E-8</c:v>
                </c:pt>
                <c:pt idx="9113">
                  <c:v>2.02836E-8</c:v>
                </c:pt>
                <c:pt idx="9114">
                  <c:v>2.0289800000000001E-8</c:v>
                </c:pt>
                <c:pt idx="9115">
                  <c:v>2.0296100000000001E-8</c:v>
                </c:pt>
                <c:pt idx="9116">
                  <c:v>2.0302299999999998E-8</c:v>
                </c:pt>
                <c:pt idx="9117">
                  <c:v>2.0308600000000002E-8</c:v>
                </c:pt>
                <c:pt idx="9118">
                  <c:v>2.0314799999999999E-8</c:v>
                </c:pt>
                <c:pt idx="9119">
                  <c:v>2.0321099999999999E-8</c:v>
                </c:pt>
                <c:pt idx="9120">
                  <c:v>2.03273E-8</c:v>
                </c:pt>
                <c:pt idx="9121">
                  <c:v>2.03336E-8</c:v>
                </c:pt>
                <c:pt idx="9122">
                  <c:v>2.0339800000000001E-8</c:v>
                </c:pt>
                <c:pt idx="9123">
                  <c:v>2.0346100000000001E-8</c:v>
                </c:pt>
                <c:pt idx="9124">
                  <c:v>2.0352299999999999E-8</c:v>
                </c:pt>
                <c:pt idx="9125">
                  <c:v>2.0358599999999999E-8</c:v>
                </c:pt>
                <c:pt idx="9126">
                  <c:v>2.03648E-8</c:v>
                </c:pt>
                <c:pt idx="9127">
                  <c:v>2.03711E-8</c:v>
                </c:pt>
                <c:pt idx="9128">
                  <c:v>2.0377300000000001E-8</c:v>
                </c:pt>
                <c:pt idx="9129">
                  <c:v>2.0383600000000001E-8</c:v>
                </c:pt>
                <c:pt idx="9130">
                  <c:v>2.0389799999999998E-8</c:v>
                </c:pt>
                <c:pt idx="9131">
                  <c:v>2.0396100000000002E-8</c:v>
                </c:pt>
                <c:pt idx="9132">
                  <c:v>2.0402299999999999E-8</c:v>
                </c:pt>
                <c:pt idx="9133">
                  <c:v>2.0408599999999999E-8</c:v>
                </c:pt>
                <c:pt idx="9134">
                  <c:v>2.04148E-8</c:v>
                </c:pt>
                <c:pt idx="9135">
                  <c:v>2.04211E-8</c:v>
                </c:pt>
                <c:pt idx="9136">
                  <c:v>2.0427300000000001E-8</c:v>
                </c:pt>
                <c:pt idx="9137">
                  <c:v>2.0433600000000001E-8</c:v>
                </c:pt>
                <c:pt idx="9138">
                  <c:v>2.0439799999999999E-8</c:v>
                </c:pt>
                <c:pt idx="9139">
                  <c:v>2.0446099999999999E-8</c:v>
                </c:pt>
                <c:pt idx="9140">
                  <c:v>2.04523E-8</c:v>
                </c:pt>
                <c:pt idx="9141">
                  <c:v>2.04586E-8</c:v>
                </c:pt>
                <c:pt idx="9142">
                  <c:v>2.0464800000000001E-8</c:v>
                </c:pt>
                <c:pt idx="9143">
                  <c:v>2.0471100000000001E-8</c:v>
                </c:pt>
                <c:pt idx="9144">
                  <c:v>2.0477299999999998E-8</c:v>
                </c:pt>
                <c:pt idx="9145">
                  <c:v>2.0483600000000002E-8</c:v>
                </c:pt>
                <c:pt idx="9146">
                  <c:v>2.0489799999999999E-8</c:v>
                </c:pt>
                <c:pt idx="9147">
                  <c:v>2.0496099999999999E-8</c:v>
                </c:pt>
                <c:pt idx="9148">
                  <c:v>2.05023E-8</c:v>
                </c:pt>
                <c:pt idx="9149">
                  <c:v>2.05086E-8</c:v>
                </c:pt>
                <c:pt idx="9150">
                  <c:v>2.0514800000000001E-8</c:v>
                </c:pt>
                <c:pt idx="9151">
                  <c:v>2.0521100000000001E-8</c:v>
                </c:pt>
                <c:pt idx="9152">
                  <c:v>2.0527299999999999E-8</c:v>
                </c:pt>
                <c:pt idx="9153">
                  <c:v>2.0533599999999999E-8</c:v>
                </c:pt>
                <c:pt idx="9154">
                  <c:v>2.05398E-8</c:v>
                </c:pt>
                <c:pt idx="9155">
                  <c:v>2.05461E-8</c:v>
                </c:pt>
                <c:pt idx="9156">
                  <c:v>2.0552300000000001E-8</c:v>
                </c:pt>
                <c:pt idx="9157">
                  <c:v>2.0558600000000001E-8</c:v>
                </c:pt>
                <c:pt idx="9158">
                  <c:v>2.0564800000000002E-8</c:v>
                </c:pt>
                <c:pt idx="9159">
                  <c:v>2.0571100000000001E-8</c:v>
                </c:pt>
                <c:pt idx="9160">
                  <c:v>2.0577299999999999E-8</c:v>
                </c:pt>
                <c:pt idx="9161">
                  <c:v>2.0583599999999999E-8</c:v>
                </c:pt>
                <c:pt idx="9162">
                  <c:v>2.05898E-8</c:v>
                </c:pt>
                <c:pt idx="9163">
                  <c:v>2.05961E-8</c:v>
                </c:pt>
                <c:pt idx="9164">
                  <c:v>2.0602300000000001E-8</c:v>
                </c:pt>
                <c:pt idx="9165">
                  <c:v>2.0608600000000001E-8</c:v>
                </c:pt>
                <c:pt idx="9166">
                  <c:v>2.0614799999999999E-8</c:v>
                </c:pt>
                <c:pt idx="9167">
                  <c:v>2.0621099999999999E-8</c:v>
                </c:pt>
                <c:pt idx="9168">
                  <c:v>2.06273E-8</c:v>
                </c:pt>
                <c:pt idx="9169">
                  <c:v>2.06336E-8</c:v>
                </c:pt>
                <c:pt idx="9170">
                  <c:v>2.0639800000000001E-8</c:v>
                </c:pt>
                <c:pt idx="9171">
                  <c:v>2.06461E-8</c:v>
                </c:pt>
                <c:pt idx="9172">
                  <c:v>2.0652300000000002E-8</c:v>
                </c:pt>
                <c:pt idx="9173">
                  <c:v>2.0658600000000001E-8</c:v>
                </c:pt>
                <c:pt idx="9174">
                  <c:v>2.0664799999999999E-8</c:v>
                </c:pt>
                <c:pt idx="9175">
                  <c:v>2.0671099999999999E-8</c:v>
                </c:pt>
                <c:pt idx="9176">
                  <c:v>2.06773E-8</c:v>
                </c:pt>
                <c:pt idx="9177">
                  <c:v>2.06836E-8</c:v>
                </c:pt>
                <c:pt idx="9178">
                  <c:v>2.0689800000000001E-8</c:v>
                </c:pt>
                <c:pt idx="9179">
                  <c:v>2.0696100000000001E-8</c:v>
                </c:pt>
                <c:pt idx="9180">
                  <c:v>2.0702299999999999E-8</c:v>
                </c:pt>
                <c:pt idx="9181">
                  <c:v>2.0708599999999999E-8</c:v>
                </c:pt>
                <c:pt idx="9182">
                  <c:v>2.07148E-8</c:v>
                </c:pt>
                <c:pt idx="9183">
                  <c:v>2.07211E-8</c:v>
                </c:pt>
                <c:pt idx="9184">
                  <c:v>2.0727300000000001E-8</c:v>
                </c:pt>
                <c:pt idx="9185">
                  <c:v>2.07336E-8</c:v>
                </c:pt>
                <c:pt idx="9186">
                  <c:v>2.0739800000000002E-8</c:v>
                </c:pt>
                <c:pt idx="9187">
                  <c:v>2.0746100000000001E-8</c:v>
                </c:pt>
                <c:pt idx="9188">
                  <c:v>2.0752299999999999E-8</c:v>
                </c:pt>
                <c:pt idx="9189">
                  <c:v>2.0758599999999999E-8</c:v>
                </c:pt>
                <c:pt idx="9190">
                  <c:v>2.07648E-8</c:v>
                </c:pt>
                <c:pt idx="9191">
                  <c:v>2.07711E-8</c:v>
                </c:pt>
                <c:pt idx="9192">
                  <c:v>2.0777300000000001E-8</c:v>
                </c:pt>
                <c:pt idx="9193">
                  <c:v>2.0783600000000001E-8</c:v>
                </c:pt>
                <c:pt idx="9194">
                  <c:v>2.0789799999999999E-8</c:v>
                </c:pt>
                <c:pt idx="9195">
                  <c:v>2.0796099999999999E-8</c:v>
                </c:pt>
                <c:pt idx="9196">
                  <c:v>2.08023E-8</c:v>
                </c:pt>
                <c:pt idx="9197">
                  <c:v>2.0808599999999999E-8</c:v>
                </c:pt>
                <c:pt idx="9198">
                  <c:v>2.0814800000000001E-8</c:v>
                </c:pt>
                <c:pt idx="9199">
                  <c:v>2.08211E-8</c:v>
                </c:pt>
                <c:pt idx="9200">
                  <c:v>2.0827300000000001E-8</c:v>
                </c:pt>
                <c:pt idx="9201">
                  <c:v>2.0833600000000001E-8</c:v>
                </c:pt>
                <c:pt idx="9202">
                  <c:v>2.0839799999999999E-8</c:v>
                </c:pt>
                <c:pt idx="9203">
                  <c:v>2.0846099999999999E-8</c:v>
                </c:pt>
                <c:pt idx="9204">
                  <c:v>2.08523E-8</c:v>
                </c:pt>
                <c:pt idx="9205">
                  <c:v>2.08586E-8</c:v>
                </c:pt>
                <c:pt idx="9206">
                  <c:v>2.0864800000000001E-8</c:v>
                </c:pt>
                <c:pt idx="9207">
                  <c:v>2.0871100000000001E-8</c:v>
                </c:pt>
                <c:pt idx="9208">
                  <c:v>2.0877299999999999E-8</c:v>
                </c:pt>
                <c:pt idx="9209">
                  <c:v>2.0883599999999998E-8</c:v>
                </c:pt>
                <c:pt idx="9210">
                  <c:v>2.08898E-8</c:v>
                </c:pt>
                <c:pt idx="9211">
                  <c:v>2.0896099999999999E-8</c:v>
                </c:pt>
                <c:pt idx="9212">
                  <c:v>2.09023E-8</c:v>
                </c:pt>
                <c:pt idx="9213">
                  <c:v>2.09086E-8</c:v>
                </c:pt>
                <c:pt idx="9214">
                  <c:v>2.0914800000000001E-8</c:v>
                </c:pt>
                <c:pt idx="9215">
                  <c:v>2.0921100000000001E-8</c:v>
                </c:pt>
                <c:pt idx="9216">
                  <c:v>2.0927299999999999E-8</c:v>
                </c:pt>
                <c:pt idx="9217">
                  <c:v>2.0933599999999999E-8</c:v>
                </c:pt>
                <c:pt idx="9218">
                  <c:v>2.09398E-8</c:v>
                </c:pt>
                <c:pt idx="9219">
                  <c:v>2.09461E-8</c:v>
                </c:pt>
                <c:pt idx="9220">
                  <c:v>2.0952300000000001E-8</c:v>
                </c:pt>
                <c:pt idx="9221">
                  <c:v>2.0958600000000001E-8</c:v>
                </c:pt>
                <c:pt idx="9222">
                  <c:v>2.0964799999999999E-8</c:v>
                </c:pt>
                <c:pt idx="9223">
                  <c:v>2.0971099999999998E-8</c:v>
                </c:pt>
                <c:pt idx="9224">
                  <c:v>2.09773E-8</c:v>
                </c:pt>
                <c:pt idx="9225">
                  <c:v>2.0983599999999999E-8</c:v>
                </c:pt>
                <c:pt idx="9226">
                  <c:v>2.09898E-8</c:v>
                </c:pt>
                <c:pt idx="9227">
                  <c:v>2.09961E-8</c:v>
                </c:pt>
                <c:pt idx="9228">
                  <c:v>2.1002300000000001E-8</c:v>
                </c:pt>
                <c:pt idx="9229">
                  <c:v>2.1008600000000001E-8</c:v>
                </c:pt>
                <c:pt idx="9230">
                  <c:v>2.1014799999999999E-8</c:v>
                </c:pt>
                <c:pt idx="9231">
                  <c:v>2.1021099999999999E-8</c:v>
                </c:pt>
                <c:pt idx="9232">
                  <c:v>2.10273E-8</c:v>
                </c:pt>
                <c:pt idx="9233">
                  <c:v>2.10336E-8</c:v>
                </c:pt>
                <c:pt idx="9234">
                  <c:v>2.1039800000000001E-8</c:v>
                </c:pt>
                <c:pt idx="9235">
                  <c:v>2.1046100000000001E-8</c:v>
                </c:pt>
                <c:pt idx="9236">
                  <c:v>2.1052299999999999E-8</c:v>
                </c:pt>
                <c:pt idx="9237">
                  <c:v>2.1058599999999998E-8</c:v>
                </c:pt>
                <c:pt idx="9238">
                  <c:v>2.1064799999999999E-8</c:v>
                </c:pt>
                <c:pt idx="9239">
                  <c:v>2.1071099999999999E-8</c:v>
                </c:pt>
                <c:pt idx="9240">
                  <c:v>2.10773E-8</c:v>
                </c:pt>
                <c:pt idx="9241">
                  <c:v>2.10836E-8</c:v>
                </c:pt>
                <c:pt idx="9242">
                  <c:v>2.1089800000000001E-8</c:v>
                </c:pt>
                <c:pt idx="9243">
                  <c:v>2.1096100000000001E-8</c:v>
                </c:pt>
                <c:pt idx="9244">
                  <c:v>2.1102299999999999E-8</c:v>
                </c:pt>
                <c:pt idx="9245">
                  <c:v>2.1108599999999999E-8</c:v>
                </c:pt>
                <c:pt idx="9246">
                  <c:v>2.11148E-8</c:v>
                </c:pt>
                <c:pt idx="9247">
                  <c:v>2.11211E-8</c:v>
                </c:pt>
                <c:pt idx="9248">
                  <c:v>2.1127300000000001E-8</c:v>
                </c:pt>
                <c:pt idx="9249">
                  <c:v>2.1133600000000001E-8</c:v>
                </c:pt>
                <c:pt idx="9250">
                  <c:v>2.1139799999999998E-8</c:v>
                </c:pt>
                <c:pt idx="9251">
                  <c:v>2.1146099999999998E-8</c:v>
                </c:pt>
                <c:pt idx="9252">
                  <c:v>2.1152299999999999E-8</c:v>
                </c:pt>
                <c:pt idx="9253">
                  <c:v>2.1158599999999999E-8</c:v>
                </c:pt>
                <c:pt idx="9254">
                  <c:v>2.11648E-8</c:v>
                </c:pt>
                <c:pt idx="9255">
                  <c:v>2.11711E-8</c:v>
                </c:pt>
                <c:pt idx="9256">
                  <c:v>2.1177300000000001E-8</c:v>
                </c:pt>
                <c:pt idx="9257">
                  <c:v>2.1183600000000001E-8</c:v>
                </c:pt>
                <c:pt idx="9258">
                  <c:v>2.1189799999999999E-8</c:v>
                </c:pt>
                <c:pt idx="9259">
                  <c:v>2.1196099999999999E-8</c:v>
                </c:pt>
                <c:pt idx="9260">
                  <c:v>2.12023E-8</c:v>
                </c:pt>
                <c:pt idx="9261">
                  <c:v>2.12086E-8</c:v>
                </c:pt>
                <c:pt idx="9262">
                  <c:v>2.1214800000000001E-8</c:v>
                </c:pt>
                <c:pt idx="9263">
                  <c:v>2.1221100000000001E-8</c:v>
                </c:pt>
                <c:pt idx="9264">
                  <c:v>2.1227299999999998E-8</c:v>
                </c:pt>
                <c:pt idx="9265">
                  <c:v>2.1233600000000002E-8</c:v>
                </c:pt>
                <c:pt idx="9266">
                  <c:v>2.1239799999999999E-8</c:v>
                </c:pt>
                <c:pt idx="9267">
                  <c:v>2.1246099999999999E-8</c:v>
                </c:pt>
                <c:pt idx="9268">
                  <c:v>2.12523E-8</c:v>
                </c:pt>
                <c:pt idx="9269">
                  <c:v>2.12586E-8</c:v>
                </c:pt>
                <c:pt idx="9270">
                  <c:v>2.1264800000000001E-8</c:v>
                </c:pt>
                <c:pt idx="9271">
                  <c:v>2.1271100000000001E-8</c:v>
                </c:pt>
                <c:pt idx="9272">
                  <c:v>2.1277299999999999E-8</c:v>
                </c:pt>
                <c:pt idx="9273">
                  <c:v>2.1283599999999999E-8</c:v>
                </c:pt>
                <c:pt idx="9274">
                  <c:v>2.12898E-8</c:v>
                </c:pt>
                <c:pt idx="9275">
                  <c:v>2.12961E-8</c:v>
                </c:pt>
                <c:pt idx="9276">
                  <c:v>2.1302300000000001E-8</c:v>
                </c:pt>
                <c:pt idx="9277">
                  <c:v>2.1308600000000001E-8</c:v>
                </c:pt>
                <c:pt idx="9278">
                  <c:v>2.1314799999999998E-8</c:v>
                </c:pt>
                <c:pt idx="9279">
                  <c:v>2.1321100000000002E-8</c:v>
                </c:pt>
                <c:pt idx="9280">
                  <c:v>2.1327299999999999E-8</c:v>
                </c:pt>
                <c:pt idx="9281">
                  <c:v>2.1333599999999999E-8</c:v>
                </c:pt>
                <c:pt idx="9282">
                  <c:v>2.13398E-8</c:v>
                </c:pt>
                <c:pt idx="9283">
                  <c:v>2.13461E-8</c:v>
                </c:pt>
                <c:pt idx="9284">
                  <c:v>2.1352300000000001E-8</c:v>
                </c:pt>
                <c:pt idx="9285">
                  <c:v>2.1358600000000001E-8</c:v>
                </c:pt>
                <c:pt idx="9286">
                  <c:v>2.1364799999999999E-8</c:v>
                </c:pt>
                <c:pt idx="9287">
                  <c:v>2.1371099999999999E-8</c:v>
                </c:pt>
                <c:pt idx="9288">
                  <c:v>2.13773E-8</c:v>
                </c:pt>
                <c:pt idx="9289">
                  <c:v>2.13836E-8</c:v>
                </c:pt>
                <c:pt idx="9290">
                  <c:v>2.1389800000000001E-8</c:v>
                </c:pt>
                <c:pt idx="9291">
                  <c:v>2.1396100000000001E-8</c:v>
                </c:pt>
                <c:pt idx="9292">
                  <c:v>2.1402299999999998E-8</c:v>
                </c:pt>
                <c:pt idx="9293">
                  <c:v>2.1408600000000002E-8</c:v>
                </c:pt>
                <c:pt idx="9294">
                  <c:v>2.1414799999999999E-8</c:v>
                </c:pt>
                <c:pt idx="9295">
                  <c:v>2.1421099999999999E-8</c:v>
                </c:pt>
                <c:pt idx="9296">
                  <c:v>2.14273E-8</c:v>
                </c:pt>
                <c:pt idx="9297">
                  <c:v>2.14336E-8</c:v>
                </c:pt>
                <c:pt idx="9298">
                  <c:v>2.1439800000000001E-8</c:v>
                </c:pt>
                <c:pt idx="9299">
                  <c:v>2.1446100000000001E-8</c:v>
                </c:pt>
                <c:pt idx="9300">
                  <c:v>2.1452299999999999E-8</c:v>
                </c:pt>
                <c:pt idx="9301">
                  <c:v>2.1458599999999999E-8</c:v>
                </c:pt>
                <c:pt idx="9302">
                  <c:v>2.14648E-8</c:v>
                </c:pt>
                <c:pt idx="9303">
                  <c:v>2.14711E-8</c:v>
                </c:pt>
                <c:pt idx="9304">
                  <c:v>2.1477300000000001E-8</c:v>
                </c:pt>
                <c:pt idx="9305">
                  <c:v>2.1483600000000001E-8</c:v>
                </c:pt>
                <c:pt idx="9306">
                  <c:v>2.1489800000000002E-8</c:v>
                </c:pt>
                <c:pt idx="9307">
                  <c:v>2.1496100000000001E-8</c:v>
                </c:pt>
                <c:pt idx="9308">
                  <c:v>2.1502299999999999E-8</c:v>
                </c:pt>
                <c:pt idx="9309">
                  <c:v>2.1508599999999999E-8</c:v>
                </c:pt>
                <c:pt idx="9310">
                  <c:v>2.15148E-8</c:v>
                </c:pt>
                <c:pt idx="9311">
                  <c:v>2.15211E-8</c:v>
                </c:pt>
                <c:pt idx="9312">
                  <c:v>2.1527300000000001E-8</c:v>
                </c:pt>
                <c:pt idx="9313">
                  <c:v>2.1533600000000001E-8</c:v>
                </c:pt>
                <c:pt idx="9314">
                  <c:v>2.1539799999999999E-8</c:v>
                </c:pt>
                <c:pt idx="9315">
                  <c:v>2.1546099999999999E-8</c:v>
                </c:pt>
                <c:pt idx="9316">
                  <c:v>2.15523E-8</c:v>
                </c:pt>
                <c:pt idx="9317">
                  <c:v>2.15586E-8</c:v>
                </c:pt>
                <c:pt idx="9318">
                  <c:v>2.1564800000000001E-8</c:v>
                </c:pt>
                <c:pt idx="9319">
                  <c:v>2.1571100000000001E-8</c:v>
                </c:pt>
                <c:pt idx="9320">
                  <c:v>2.1577300000000002E-8</c:v>
                </c:pt>
                <c:pt idx="9321">
                  <c:v>2.1583600000000001E-8</c:v>
                </c:pt>
                <c:pt idx="9322">
                  <c:v>2.1589799999999999E-8</c:v>
                </c:pt>
                <c:pt idx="9323">
                  <c:v>2.1596099999999999E-8</c:v>
                </c:pt>
                <c:pt idx="9324">
                  <c:v>2.16023E-8</c:v>
                </c:pt>
                <c:pt idx="9325">
                  <c:v>2.16086E-8</c:v>
                </c:pt>
                <c:pt idx="9326">
                  <c:v>2.1614800000000001E-8</c:v>
                </c:pt>
                <c:pt idx="9327">
                  <c:v>2.1621100000000001E-8</c:v>
                </c:pt>
                <c:pt idx="9328">
                  <c:v>2.1627299999999999E-8</c:v>
                </c:pt>
                <c:pt idx="9329">
                  <c:v>2.1633599999999999E-8</c:v>
                </c:pt>
                <c:pt idx="9330">
                  <c:v>2.16398E-8</c:v>
                </c:pt>
                <c:pt idx="9331">
                  <c:v>2.16461E-8</c:v>
                </c:pt>
                <c:pt idx="9332">
                  <c:v>2.1652300000000001E-8</c:v>
                </c:pt>
                <c:pt idx="9333">
                  <c:v>2.16586E-8</c:v>
                </c:pt>
                <c:pt idx="9334">
                  <c:v>2.1664800000000002E-8</c:v>
                </c:pt>
                <c:pt idx="9335">
                  <c:v>2.1671100000000001E-8</c:v>
                </c:pt>
                <c:pt idx="9336">
                  <c:v>2.1677299999999999E-8</c:v>
                </c:pt>
                <c:pt idx="9337">
                  <c:v>2.1683599999999999E-8</c:v>
                </c:pt>
                <c:pt idx="9338">
                  <c:v>2.16898E-8</c:v>
                </c:pt>
                <c:pt idx="9339">
                  <c:v>2.16961E-8</c:v>
                </c:pt>
                <c:pt idx="9340">
                  <c:v>2.1702300000000001E-8</c:v>
                </c:pt>
                <c:pt idx="9341">
                  <c:v>2.1708600000000001E-8</c:v>
                </c:pt>
                <c:pt idx="9342">
                  <c:v>2.1714799999999999E-8</c:v>
                </c:pt>
                <c:pt idx="9343">
                  <c:v>2.1721099999999999E-8</c:v>
                </c:pt>
                <c:pt idx="9344">
                  <c:v>2.17273E-8</c:v>
                </c:pt>
                <c:pt idx="9345">
                  <c:v>2.1733599999999999E-8</c:v>
                </c:pt>
                <c:pt idx="9346">
                  <c:v>2.1739800000000001E-8</c:v>
                </c:pt>
                <c:pt idx="9347">
                  <c:v>2.17461E-8</c:v>
                </c:pt>
                <c:pt idx="9348">
                  <c:v>2.1752300000000001E-8</c:v>
                </c:pt>
                <c:pt idx="9349">
                  <c:v>2.1758600000000001E-8</c:v>
                </c:pt>
                <c:pt idx="9350">
                  <c:v>2.1764799999999999E-8</c:v>
                </c:pt>
                <c:pt idx="9351">
                  <c:v>2.1771099999999999E-8</c:v>
                </c:pt>
                <c:pt idx="9352">
                  <c:v>2.17773E-8</c:v>
                </c:pt>
                <c:pt idx="9353">
                  <c:v>2.17836E-8</c:v>
                </c:pt>
                <c:pt idx="9354">
                  <c:v>2.1789800000000001E-8</c:v>
                </c:pt>
                <c:pt idx="9355">
                  <c:v>2.1796100000000001E-8</c:v>
                </c:pt>
                <c:pt idx="9356">
                  <c:v>2.1802299999999999E-8</c:v>
                </c:pt>
                <c:pt idx="9357">
                  <c:v>2.1808599999999998E-8</c:v>
                </c:pt>
                <c:pt idx="9358">
                  <c:v>2.18148E-8</c:v>
                </c:pt>
                <c:pt idx="9359">
                  <c:v>2.1821099999999999E-8</c:v>
                </c:pt>
                <c:pt idx="9360">
                  <c:v>2.1827300000000001E-8</c:v>
                </c:pt>
                <c:pt idx="9361">
                  <c:v>2.18336E-8</c:v>
                </c:pt>
                <c:pt idx="9362">
                  <c:v>2.1839800000000001E-8</c:v>
                </c:pt>
                <c:pt idx="9363">
                  <c:v>2.1846100000000001E-8</c:v>
                </c:pt>
                <c:pt idx="9364">
                  <c:v>2.1852299999999999E-8</c:v>
                </c:pt>
                <c:pt idx="9365">
                  <c:v>2.1858599999999999E-8</c:v>
                </c:pt>
                <c:pt idx="9366">
                  <c:v>2.18648E-8</c:v>
                </c:pt>
                <c:pt idx="9367">
                  <c:v>2.18711E-8</c:v>
                </c:pt>
                <c:pt idx="9368">
                  <c:v>2.1877300000000001E-8</c:v>
                </c:pt>
                <c:pt idx="9369">
                  <c:v>2.1883600000000001E-8</c:v>
                </c:pt>
                <c:pt idx="9370">
                  <c:v>2.1889799999999999E-8</c:v>
                </c:pt>
                <c:pt idx="9371">
                  <c:v>2.1896099999999998E-8</c:v>
                </c:pt>
                <c:pt idx="9372">
                  <c:v>2.19023E-8</c:v>
                </c:pt>
                <c:pt idx="9373">
                  <c:v>2.1908599999999999E-8</c:v>
                </c:pt>
                <c:pt idx="9374">
                  <c:v>2.19148E-8</c:v>
                </c:pt>
                <c:pt idx="9375">
                  <c:v>2.19211E-8</c:v>
                </c:pt>
                <c:pt idx="9376">
                  <c:v>2.1927300000000001E-8</c:v>
                </c:pt>
                <c:pt idx="9377">
                  <c:v>2.1933600000000001E-8</c:v>
                </c:pt>
                <c:pt idx="9378">
                  <c:v>2.1939799999999999E-8</c:v>
                </c:pt>
                <c:pt idx="9379">
                  <c:v>2.1946099999999999E-8</c:v>
                </c:pt>
                <c:pt idx="9380">
                  <c:v>2.19523E-8</c:v>
                </c:pt>
                <c:pt idx="9381">
                  <c:v>2.19586E-8</c:v>
                </c:pt>
                <c:pt idx="9382">
                  <c:v>2.1964800000000001E-8</c:v>
                </c:pt>
                <c:pt idx="9383">
                  <c:v>2.1971100000000001E-8</c:v>
                </c:pt>
                <c:pt idx="9384">
                  <c:v>2.1977299999999999E-8</c:v>
                </c:pt>
                <c:pt idx="9385">
                  <c:v>2.1983599999999998E-8</c:v>
                </c:pt>
                <c:pt idx="9386">
                  <c:v>2.1989799999999999E-8</c:v>
                </c:pt>
                <c:pt idx="9387">
                  <c:v>2.1996099999999999E-8</c:v>
                </c:pt>
                <c:pt idx="9388">
                  <c:v>2.20023E-8</c:v>
                </c:pt>
                <c:pt idx="9389">
                  <c:v>2.20086E-8</c:v>
                </c:pt>
                <c:pt idx="9390">
                  <c:v>2.2014800000000001E-8</c:v>
                </c:pt>
                <c:pt idx="9391">
                  <c:v>2.2021100000000001E-8</c:v>
                </c:pt>
                <c:pt idx="9392">
                  <c:v>2.2027299999999999E-8</c:v>
                </c:pt>
                <c:pt idx="9393">
                  <c:v>2.2033599999999999E-8</c:v>
                </c:pt>
                <c:pt idx="9394">
                  <c:v>2.20398E-8</c:v>
                </c:pt>
                <c:pt idx="9395">
                  <c:v>2.20461E-8</c:v>
                </c:pt>
                <c:pt idx="9396">
                  <c:v>2.2052300000000001E-8</c:v>
                </c:pt>
                <c:pt idx="9397">
                  <c:v>2.2058600000000001E-8</c:v>
                </c:pt>
                <c:pt idx="9398">
                  <c:v>2.2064799999999998E-8</c:v>
                </c:pt>
                <c:pt idx="9399">
                  <c:v>2.2071099999999998E-8</c:v>
                </c:pt>
                <c:pt idx="9400">
                  <c:v>2.2077299999999999E-8</c:v>
                </c:pt>
                <c:pt idx="9401">
                  <c:v>2.2083599999999999E-8</c:v>
                </c:pt>
                <c:pt idx="9402">
                  <c:v>2.20898E-8</c:v>
                </c:pt>
                <c:pt idx="9403">
                  <c:v>2.20961E-8</c:v>
                </c:pt>
                <c:pt idx="9404">
                  <c:v>2.2102300000000001E-8</c:v>
                </c:pt>
                <c:pt idx="9405">
                  <c:v>2.2108600000000001E-8</c:v>
                </c:pt>
                <c:pt idx="9406">
                  <c:v>2.2114799999999999E-8</c:v>
                </c:pt>
                <c:pt idx="9407">
                  <c:v>2.2121099999999999E-8</c:v>
                </c:pt>
                <c:pt idx="9408">
                  <c:v>2.21273E-8</c:v>
                </c:pt>
                <c:pt idx="9409">
                  <c:v>2.21336E-8</c:v>
                </c:pt>
                <c:pt idx="9410">
                  <c:v>2.2139800000000001E-8</c:v>
                </c:pt>
                <c:pt idx="9411">
                  <c:v>2.2146100000000001E-8</c:v>
                </c:pt>
                <c:pt idx="9412">
                  <c:v>2.2152299999999998E-8</c:v>
                </c:pt>
                <c:pt idx="9413">
                  <c:v>2.2158600000000002E-8</c:v>
                </c:pt>
                <c:pt idx="9414">
                  <c:v>2.2164799999999999E-8</c:v>
                </c:pt>
                <c:pt idx="9415">
                  <c:v>2.2171099999999999E-8</c:v>
                </c:pt>
                <c:pt idx="9416">
                  <c:v>2.21773E-8</c:v>
                </c:pt>
                <c:pt idx="9417">
                  <c:v>2.21836E-8</c:v>
                </c:pt>
                <c:pt idx="9418">
                  <c:v>2.2189800000000001E-8</c:v>
                </c:pt>
                <c:pt idx="9419">
                  <c:v>2.2196100000000001E-8</c:v>
                </c:pt>
                <c:pt idx="9420">
                  <c:v>2.2202299999999999E-8</c:v>
                </c:pt>
                <c:pt idx="9421">
                  <c:v>2.2208599999999999E-8</c:v>
                </c:pt>
                <c:pt idx="9422">
                  <c:v>2.22148E-8</c:v>
                </c:pt>
                <c:pt idx="9423">
                  <c:v>2.22211E-8</c:v>
                </c:pt>
                <c:pt idx="9424">
                  <c:v>2.2227300000000001E-8</c:v>
                </c:pt>
                <c:pt idx="9425">
                  <c:v>2.2233600000000001E-8</c:v>
                </c:pt>
                <c:pt idx="9426">
                  <c:v>2.2239799999999998E-8</c:v>
                </c:pt>
                <c:pt idx="9427">
                  <c:v>2.2246100000000002E-8</c:v>
                </c:pt>
                <c:pt idx="9428">
                  <c:v>2.2252299999999999E-8</c:v>
                </c:pt>
                <c:pt idx="9429">
                  <c:v>2.2258599999999999E-8</c:v>
                </c:pt>
                <c:pt idx="9430">
                  <c:v>2.22648E-8</c:v>
                </c:pt>
                <c:pt idx="9431">
                  <c:v>2.22711E-8</c:v>
                </c:pt>
                <c:pt idx="9432">
                  <c:v>2.2277300000000001E-8</c:v>
                </c:pt>
                <c:pt idx="9433">
                  <c:v>2.2283600000000001E-8</c:v>
                </c:pt>
                <c:pt idx="9434">
                  <c:v>2.2289799999999999E-8</c:v>
                </c:pt>
                <c:pt idx="9435">
                  <c:v>2.2296099999999999E-8</c:v>
                </c:pt>
                <c:pt idx="9436">
                  <c:v>2.23023E-8</c:v>
                </c:pt>
                <c:pt idx="9437">
                  <c:v>2.23086E-8</c:v>
                </c:pt>
                <c:pt idx="9438">
                  <c:v>2.2314800000000001E-8</c:v>
                </c:pt>
                <c:pt idx="9439">
                  <c:v>2.2321100000000001E-8</c:v>
                </c:pt>
                <c:pt idx="9440">
                  <c:v>2.2327299999999998E-8</c:v>
                </c:pt>
                <c:pt idx="9441">
                  <c:v>2.2333600000000002E-8</c:v>
                </c:pt>
                <c:pt idx="9442">
                  <c:v>2.2339799999999999E-8</c:v>
                </c:pt>
                <c:pt idx="9443">
                  <c:v>2.2346099999999999E-8</c:v>
                </c:pt>
                <c:pt idx="9444">
                  <c:v>2.23523E-8</c:v>
                </c:pt>
                <c:pt idx="9445">
                  <c:v>2.23586E-8</c:v>
                </c:pt>
                <c:pt idx="9446">
                  <c:v>2.2364800000000001E-8</c:v>
                </c:pt>
                <c:pt idx="9447">
                  <c:v>2.2371100000000001E-8</c:v>
                </c:pt>
                <c:pt idx="9448">
                  <c:v>2.2377299999999999E-8</c:v>
                </c:pt>
                <c:pt idx="9449">
                  <c:v>2.2383599999999999E-8</c:v>
                </c:pt>
                <c:pt idx="9450">
                  <c:v>2.23898E-8</c:v>
                </c:pt>
                <c:pt idx="9451">
                  <c:v>2.23961E-8</c:v>
                </c:pt>
                <c:pt idx="9452">
                  <c:v>2.2402300000000001E-8</c:v>
                </c:pt>
                <c:pt idx="9453">
                  <c:v>2.2408600000000001E-8</c:v>
                </c:pt>
                <c:pt idx="9454">
                  <c:v>2.2414800000000002E-8</c:v>
                </c:pt>
                <c:pt idx="9455">
                  <c:v>2.2421100000000001E-8</c:v>
                </c:pt>
                <c:pt idx="9456">
                  <c:v>2.2427299999999999E-8</c:v>
                </c:pt>
                <c:pt idx="9457">
                  <c:v>2.2433599999999999E-8</c:v>
                </c:pt>
                <c:pt idx="9458">
                  <c:v>2.24398E-8</c:v>
                </c:pt>
                <c:pt idx="9459">
                  <c:v>2.24461E-8</c:v>
                </c:pt>
                <c:pt idx="9460">
                  <c:v>2.2452300000000001E-8</c:v>
                </c:pt>
                <c:pt idx="9461">
                  <c:v>2.2458600000000001E-8</c:v>
                </c:pt>
                <c:pt idx="9462">
                  <c:v>2.2464799999999999E-8</c:v>
                </c:pt>
                <c:pt idx="9463">
                  <c:v>2.2471099999999999E-8</c:v>
                </c:pt>
                <c:pt idx="9464">
                  <c:v>2.24773E-8</c:v>
                </c:pt>
                <c:pt idx="9465">
                  <c:v>2.24836E-8</c:v>
                </c:pt>
                <c:pt idx="9466">
                  <c:v>2.2489800000000001E-8</c:v>
                </c:pt>
                <c:pt idx="9467">
                  <c:v>2.2496100000000001E-8</c:v>
                </c:pt>
                <c:pt idx="9468">
                  <c:v>2.2502300000000002E-8</c:v>
                </c:pt>
                <c:pt idx="9469">
                  <c:v>2.2508600000000001E-8</c:v>
                </c:pt>
                <c:pt idx="9470">
                  <c:v>2.2514799999999999E-8</c:v>
                </c:pt>
                <c:pt idx="9471">
                  <c:v>2.2521099999999999E-8</c:v>
                </c:pt>
                <c:pt idx="9472">
                  <c:v>2.25273E-8</c:v>
                </c:pt>
                <c:pt idx="9473">
                  <c:v>2.25336E-8</c:v>
                </c:pt>
                <c:pt idx="9474">
                  <c:v>2.2539800000000001E-8</c:v>
                </c:pt>
                <c:pt idx="9475">
                  <c:v>2.2546100000000001E-8</c:v>
                </c:pt>
                <c:pt idx="9476">
                  <c:v>2.2552299999999999E-8</c:v>
                </c:pt>
                <c:pt idx="9477">
                  <c:v>2.2558599999999999E-8</c:v>
                </c:pt>
                <c:pt idx="9478">
                  <c:v>2.25648E-8</c:v>
                </c:pt>
                <c:pt idx="9479">
                  <c:v>2.25711E-8</c:v>
                </c:pt>
                <c:pt idx="9480">
                  <c:v>2.2577300000000001E-8</c:v>
                </c:pt>
                <c:pt idx="9481">
                  <c:v>2.25836E-8</c:v>
                </c:pt>
                <c:pt idx="9482">
                  <c:v>2.2589800000000002E-8</c:v>
                </c:pt>
                <c:pt idx="9483">
                  <c:v>2.2596100000000001E-8</c:v>
                </c:pt>
                <c:pt idx="9484">
                  <c:v>2.2602299999999999E-8</c:v>
                </c:pt>
                <c:pt idx="9485">
                  <c:v>2.2608599999999999E-8</c:v>
                </c:pt>
                <c:pt idx="9486">
                  <c:v>2.26148E-8</c:v>
                </c:pt>
                <c:pt idx="9487">
                  <c:v>2.26211E-8</c:v>
                </c:pt>
                <c:pt idx="9488">
                  <c:v>2.2627300000000001E-8</c:v>
                </c:pt>
                <c:pt idx="9489">
                  <c:v>2.2633600000000001E-8</c:v>
                </c:pt>
                <c:pt idx="9490">
                  <c:v>2.2639799999999999E-8</c:v>
                </c:pt>
                <c:pt idx="9491">
                  <c:v>2.2646099999999999E-8</c:v>
                </c:pt>
                <c:pt idx="9492">
                  <c:v>2.26523E-8</c:v>
                </c:pt>
                <c:pt idx="9493">
                  <c:v>2.2658599999999999E-8</c:v>
                </c:pt>
                <c:pt idx="9494">
                  <c:v>2.2664800000000001E-8</c:v>
                </c:pt>
                <c:pt idx="9495">
                  <c:v>2.26711E-8</c:v>
                </c:pt>
                <c:pt idx="9496">
                  <c:v>2.2677300000000002E-8</c:v>
                </c:pt>
                <c:pt idx="9497">
                  <c:v>2.2683600000000001E-8</c:v>
                </c:pt>
                <c:pt idx="9498">
                  <c:v>2.2689799999999999E-8</c:v>
                </c:pt>
                <c:pt idx="9499">
                  <c:v>2.2696099999999999E-8</c:v>
                </c:pt>
                <c:pt idx="9500">
                  <c:v>2.27023E-8</c:v>
                </c:pt>
                <c:pt idx="9501">
                  <c:v>2.27086E-8</c:v>
                </c:pt>
                <c:pt idx="9502">
                  <c:v>2.2714800000000001E-8</c:v>
                </c:pt>
                <c:pt idx="9503">
                  <c:v>2.2721100000000001E-8</c:v>
                </c:pt>
                <c:pt idx="9504">
                  <c:v>2.2727299999999999E-8</c:v>
                </c:pt>
                <c:pt idx="9505">
                  <c:v>2.2733599999999999E-8</c:v>
                </c:pt>
                <c:pt idx="9506">
                  <c:v>2.27398E-8</c:v>
                </c:pt>
                <c:pt idx="9507">
                  <c:v>2.2746099999999999E-8</c:v>
                </c:pt>
                <c:pt idx="9508">
                  <c:v>2.2752300000000001E-8</c:v>
                </c:pt>
                <c:pt idx="9509">
                  <c:v>2.27586E-8</c:v>
                </c:pt>
                <c:pt idx="9510">
                  <c:v>2.2764800000000001E-8</c:v>
                </c:pt>
                <c:pt idx="9511">
                  <c:v>2.2771100000000001E-8</c:v>
                </c:pt>
                <c:pt idx="9512">
                  <c:v>2.2777299999999999E-8</c:v>
                </c:pt>
                <c:pt idx="9513">
                  <c:v>2.2783599999999999E-8</c:v>
                </c:pt>
                <c:pt idx="9514">
                  <c:v>2.27898E-8</c:v>
                </c:pt>
                <c:pt idx="9515">
                  <c:v>2.27961E-8</c:v>
                </c:pt>
                <c:pt idx="9516">
                  <c:v>2.2802300000000001E-8</c:v>
                </c:pt>
                <c:pt idx="9517">
                  <c:v>2.2808600000000001E-8</c:v>
                </c:pt>
                <c:pt idx="9518">
                  <c:v>2.2814799999999999E-8</c:v>
                </c:pt>
                <c:pt idx="9519">
                  <c:v>2.2821099999999998E-8</c:v>
                </c:pt>
                <c:pt idx="9520">
                  <c:v>2.28273E-8</c:v>
                </c:pt>
                <c:pt idx="9521">
                  <c:v>2.2833599999999999E-8</c:v>
                </c:pt>
                <c:pt idx="9522">
                  <c:v>2.28398E-8</c:v>
                </c:pt>
                <c:pt idx="9523">
                  <c:v>2.28461E-8</c:v>
                </c:pt>
                <c:pt idx="9524">
                  <c:v>2.2852300000000001E-8</c:v>
                </c:pt>
                <c:pt idx="9525">
                  <c:v>2.2858600000000001E-8</c:v>
                </c:pt>
                <c:pt idx="9526">
                  <c:v>2.2864799999999999E-8</c:v>
                </c:pt>
                <c:pt idx="9527">
                  <c:v>2.2871099999999999E-8</c:v>
                </c:pt>
                <c:pt idx="9528">
                  <c:v>2.28773E-8</c:v>
                </c:pt>
                <c:pt idx="9529">
                  <c:v>2.28836E-8</c:v>
                </c:pt>
                <c:pt idx="9530">
                  <c:v>2.2889800000000001E-8</c:v>
                </c:pt>
                <c:pt idx="9531">
                  <c:v>2.2896100000000001E-8</c:v>
                </c:pt>
                <c:pt idx="9532">
                  <c:v>2.2902299999999999E-8</c:v>
                </c:pt>
                <c:pt idx="9533">
                  <c:v>2.2908599999999998E-8</c:v>
                </c:pt>
                <c:pt idx="9534">
                  <c:v>2.2914799999999999E-8</c:v>
                </c:pt>
                <c:pt idx="9535">
                  <c:v>2.2921099999999999E-8</c:v>
                </c:pt>
                <c:pt idx="9536">
                  <c:v>2.29273E-8</c:v>
                </c:pt>
                <c:pt idx="9537">
                  <c:v>2.29336E-8</c:v>
                </c:pt>
                <c:pt idx="9538">
                  <c:v>2.2939800000000001E-8</c:v>
                </c:pt>
                <c:pt idx="9539">
                  <c:v>2.2946100000000001E-8</c:v>
                </c:pt>
                <c:pt idx="9540">
                  <c:v>2.2952299999999999E-8</c:v>
                </c:pt>
                <c:pt idx="9541">
                  <c:v>2.2958599999999999E-8</c:v>
                </c:pt>
                <c:pt idx="9542">
                  <c:v>2.29648E-8</c:v>
                </c:pt>
                <c:pt idx="9543">
                  <c:v>2.29711E-8</c:v>
                </c:pt>
                <c:pt idx="9544">
                  <c:v>2.2977300000000001E-8</c:v>
                </c:pt>
                <c:pt idx="9545">
                  <c:v>2.2983600000000001E-8</c:v>
                </c:pt>
                <c:pt idx="9546">
                  <c:v>2.2989799999999999E-8</c:v>
                </c:pt>
                <c:pt idx="9547">
                  <c:v>2.2996099999999998E-8</c:v>
                </c:pt>
                <c:pt idx="9548">
                  <c:v>2.3002299999999999E-8</c:v>
                </c:pt>
                <c:pt idx="9549">
                  <c:v>2.3008599999999999E-8</c:v>
                </c:pt>
                <c:pt idx="9550">
                  <c:v>2.30148E-8</c:v>
                </c:pt>
                <c:pt idx="9551">
                  <c:v>2.30211E-8</c:v>
                </c:pt>
                <c:pt idx="9552">
                  <c:v>2.3027300000000001E-8</c:v>
                </c:pt>
                <c:pt idx="9553">
                  <c:v>2.3033600000000001E-8</c:v>
                </c:pt>
                <c:pt idx="9554">
                  <c:v>2.3039799999999999E-8</c:v>
                </c:pt>
                <c:pt idx="9555">
                  <c:v>2.3046099999999999E-8</c:v>
                </c:pt>
                <c:pt idx="9556">
                  <c:v>2.30523E-8</c:v>
                </c:pt>
                <c:pt idx="9557">
                  <c:v>2.30586E-8</c:v>
                </c:pt>
                <c:pt idx="9558">
                  <c:v>2.3064800000000001E-8</c:v>
                </c:pt>
                <c:pt idx="9559">
                  <c:v>2.3071100000000001E-8</c:v>
                </c:pt>
                <c:pt idx="9560">
                  <c:v>2.3077299999999998E-8</c:v>
                </c:pt>
                <c:pt idx="9561">
                  <c:v>2.3083600000000002E-8</c:v>
                </c:pt>
                <c:pt idx="9562">
                  <c:v>2.3089799999999999E-8</c:v>
                </c:pt>
                <c:pt idx="9563">
                  <c:v>2.3096099999999999E-8</c:v>
                </c:pt>
                <c:pt idx="9564">
                  <c:v>2.31023E-8</c:v>
                </c:pt>
                <c:pt idx="9565">
                  <c:v>2.31086E-8</c:v>
                </c:pt>
                <c:pt idx="9566">
                  <c:v>2.3114800000000001E-8</c:v>
                </c:pt>
                <c:pt idx="9567">
                  <c:v>2.3121100000000001E-8</c:v>
                </c:pt>
                <c:pt idx="9568">
                  <c:v>2.3127299999999999E-8</c:v>
                </c:pt>
                <c:pt idx="9569">
                  <c:v>2.3133599999999999E-8</c:v>
                </c:pt>
                <c:pt idx="9570">
                  <c:v>2.31398E-8</c:v>
                </c:pt>
                <c:pt idx="9571">
                  <c:v>2.31461E-8</c:v>
                </c:pt>
                <c:pt idx="9572">
                  <c:v>2.3152300000000001E-8</c:v>
                </c:pt>
                <c:pt idx="9573">
                  <c:v>2.3158600000000001E-8</c:v>
                </c:pt>
                <c:pt idx="9574">
                  <c:v>2.3164799999999998E-8</c:v>
                </c:pt>
                <c:pt idx="9575">
                  <c:v>2.3171100000000002E-8</c:v>
                </c:pt>
                <c:pt idx="9576">
                  <c:v>2.3177299999999999E-8</c:v>
                </c:pt>
                <c:pt idx="9577">
                  <c:v>2.3183599999999999E-8</c:v>
                </c:pt>
                <c:pt idx="9578">
                  <c:v>2.31898E-8</c:v>
                </c:pt>
                <c:pt idx="9579">
                  <c:v>2.31961E-8</c:v>
                </c:pt>
                <c:pt idx="9580">
                  <c:v>2.3202300000000001E-8</c:v>
                </c:pt>
                <c:pt idx="9581">
                  <c:v>2.3208600000000001E-8</c:v>
                </c:pt>
                <c:pt idx="9582">
                  <c:v>2.3214799999999999E-8</c:v>
                </c:pt>
                <c:pt idx="9583">
                  <c:v>2.3221099999999999E-8</c:v>
                </c:pt>
                <c:pt idx="9584">
                  <c:v>2.32273E-8</c:v>
                </c:pt>
                <c:pt idx="9585">
                  <c:v>2.32336E-8</c:v>
                </c:pt>
                <c:pt idx="9586">
                  <c:v>2.3239800000000001E-8</c:v>
                </c:pt>
                <c:pt idx="9587">
                  <c:v>2.3246100000000001E-8</c:v>
                </c:pt>
                <c:pt idx="9588">
                  <c:v>2.3252299999999998E-8</c:v>
                </c:pt>
                <c:pt idx="9589">
                  <c:v>2.3258600000000002E-8</c:v>
                </c:pt>
                <c:pt idx="9590">
                  <c:v>2.3264799999999999E-8</c:v>
                </c:pt>
                <c:pt idx="9591">
                  <c:v>2.3271099999999999E-8</c:v>
                </c:pt>
                <c:pt idx="9592">
                  <c:v>2.32773E-8</c:v>
                </c:pt>
                <c:pt idx="9593">
                  <c:v>2.32836E-8</c:v>
                </c:pt>
                <c:pt idx="9594">
                  <c:v>2.3289800000000001E-8</c:v>
                </c:pt>
                <c:pt idx="9595">
                  <c:v>2.3296100000000001E-8</c:v>
                </c:pt>
                <c:pt idx="9596">
                  <c:v>2.3302299999999999E-8</c:v>
                </c:pt>
                <c:pt idx="9597">
                  <c:v>2.3308599999999999E-8</c:v>
                </c:pt>
                <c:pt idx="9598">
                  <c:v>2.33148E-8</c:v>
                </c:pt>
                <c:pt idx="9599">
                  <c:v>2.33211E-8</c:v>
                </c:pt>
                <c:pt idx="9600">
                  <c:v>2.3327300000000001E-8</c:v>
                </c:pt>
                <c:pt idx="9601">
                  <c:v>2.3333600000000001E-8</c:v>
                </c:pt>
                <c:pt idx="9602">
                  <c:v>2.3339800000000002E-8</c:v>
                </c:pt>
                <c:pt idx="9603">
                  <c:v>2.3346100000000002E-8</c:v>
                </c:pt>
                <c:pt idx="9604">
                  <c:v>2.3352299999999999E-8</c:v>
                </c:pt>
                <c:pt idx="9605">
                  <c:v>2.3358599999999999E-8</c:v>
                </c:pt>
                <c:pt idx="9606">
                  <c:v>2.33648E-8</c:v>
                </c:pt>
                <c:pt idx="9607">
                  <c:v>2.33711E-8</c:v>
                </c:pt>
                <c:pt idx="9608">
                  <c:v>2.3377300000000001E-8</c:v>
                </c:pt>
                <c:pt idx="9609">
                  <c:v>2.3383600000000001E-8</c:v>
                </c:pt>
                <c:pt idx="9610">
                  <c:v>2.3389799999999999E-8</c:v>
                </c:pt>
                <c:pt idx="9611">
                  <c:v>2.3396099999999999E-8</c:v>
                </c:pt>
                <c:pt idx="9612">
                  <c:v>2.34023E-8</c:v>
                </c:pt>
                <c:pt idx="9613">
                  <c:v>2.34086E-8</c:v>
                </c:pt>
                <c:pt idx="9614">
                  <c:v>2.3414800000000001E-8</c:v>
                </c:pt>
                <c:pt idx="9615">
                  <c:v>2.3421100000000001E-8</c:v>
                </c:pt>
                <c:pt idx="9616">
                  <c:v>2.3427300000000002E-8</c:v>
                </c:pt>
                <c:pt idx="9617">
                  <c:v>2.3433600000000001E-8</c:v>
                </c:pt>
                <c:pt idx="9618">
                  <c:v>2.3439799999999999E-8</c:v>
                </c:pt>
                <c:pt idx="9619">
                  <c:v>2.3446099999999999E-8</c:v>
                </c:pt>
                <c:pt idx="9620">
                  <c:v>2.34523E-8</c:v>
                </c:pt>
                <c:pt idx="9621">
                  <c:v>2.34586E-8</c:v>
                </c:pt>
                <c:pt idx="9622">
                  <c:v>2.3464800000000001E-8</c:v>
                </c:pt>
                <c:pt idx="9623">
                  <c:v>2.3471100000000001E-8</c:v>
                </c:pt>
                <c:pt idx="9624">
                  <c:v>2.3477299999999999E-8</c:v>
                </c:pt>
                <c:pt idx="9625">
                  <c:v>2.3483599999999999E-8</c:v>
                </c:pt>
                <c:pt idx="9626">
                  <c:v>2.34898E-8</c:v>
                </c:pt>
                <c:pt idx="9627">
                  <c:v>2.34961E-8</c:v>
                </c:pt>
                <c:pt idx="9628">
                  <c:v>2.3502300000000001E-8</c:v>
                </c:pt>
                <c:pt idx="9629">
                  <c:v>2.35086E-8</c:v>
                </c:pt>
                <c:pt idx="9630">
                  <c:v>2.3514800000000002E-8</c:v>
                </c:pt>
                <c:pt idx="9631">
                  <c:v>2.3521100000000001E-8</c:v>
                </c:pt>
                <c:pt idx="9632">
                  <c:v>2.3527299999999999E-8</c:v>
                </c:pt>
                <c:pt idx="9633">
                  <c:v>2.3533599999999999E-8</c:v>
                </c:pt>
                <c:pt idx="9634">
                  <c:v>2.35398E-8</c:v>
                </c:pt>
                <c:pt idx="9635">
                  <c:v>2.35461E-8</c:v>
                </c:pt>
                <c:pt idx="9636">
                  <c:v>2.3552300000000001E-8</c:v>
                </c:pt>
                <c:pt idx="9637">
                  <c:v>2.3558600000000001E-8</c:v>
                </c:pt>
                <c:pt idx="9638">
                  <c:v>2.3564799999999999E-8</c:v>
                </c:pt>
                <c:pt idx="9639">
                  <c:v>2.3571099999999999E-8</c:v>
                </c:pt>
                <c:pt idx="9640">
                  <c:v>2.35773E-8</c:v>
                </c:pt>
                <c:pt idx="9641">
                  <c:v>2.3583599999999999E-8</c:v>
                </c:pt>
                <c:pt idx="9642">
                  <c:v>2.3589800000000001E-8</c:v>
                </c:pt>
                <c:pt idx="9643">
                  <c:v>2.35961E-8</c:v>
                </c:pt>
                <c:pt idx="9644">
                  <c:v>2.3602300000000002E-8</c:v>
                </c:pt>
                <c:pt idx="9645">
                  <c:v>2.3608600000000001E-8</c:v>
                </c:pt>
                <c:pt idx="9646">
                  <c:v>2.3614799999999999E-8</c:v>
                </c:pt>
                <c:pt idx="9647">
                  <c:v>2.3621099999999999E-8</c:v>
                </c:pt>
                <c:pt idx="9648">
                  <c:v>2.36273E-8</c:v>
                </c:pt>
                <c:pt idx="9649">
                  <c:v>2.36336E-8</c:v>
                </c:pt>
                <c:pt idx="9650">
                  <c:v>2.3639800000000001E-8</c:v>
                </c:pt>
                <c:pt idx="9651">
                  <c:v>2.3646100000000001E-8</c:v>
                </c:pt>
                <c:pt idx="9652">
                  <c:v>2.3652299999999999E-8</c:v>
                </c:pt>
                <c:pt idx="9653">
                  <c:v>2.3658599999999999E-8</c:v>
                </c:pt>
                <c:pt idx="9654">
                  <c:v>2.36648E-8</c:v>
                </c:pt>
                <c:pt idx="9655">
                  <c:v>2.3671099999999999E-8</c:v>
                </c:pt>
                <c:pt idx="9656">
                  <c:v>2.3677300000000001E-8</c:v>
                </c:pt>
                <c:pt idx="9657">
                  <c:v>2.36836E-8</c:v>
                </c:pt>
                <c:pt idx="9658">
                  <c:v>2.3689800000000001E-8</c:v>
                </c:pt>
                <c:pt idx="9659">
                  <c:v>2.3696100000000001E-8</c:v>
                </c:pt>
                <c:pt idx="9660">
                  <c:v>2.3702299999999999E-8</c:v>
                </c:pt>
                <c:pt idx="9661">
                  <c:v>2.3708599999999999E-8</c:v>
                </c:pt>
                <c:pt idx="9662">
                  <c:v>2.37148E-8</c:v>
                </c:pt>
                <c:pt idx="9663">
                  <c:v>2.37211E-8</c:v>
                </c:pt>
                <c:pt idx="9664">
                  <c:v>2.3727300000000001E-8</c:v>
                </c:pt>
                <c:pt idx="9665">
                  <c:v>2.3733600000000001E-8</c:v>
                </c:pt>
                <c:pt idx="9666">
                  <c:v>2.3739799999999999E-8</c:v>
                </c:pt>
                <c:pt idx="9667">
                  <c:v>2.3746099999999998E-8</c:v>
                </c:pt>
                <c:pt idx="9668">
                  <c:v>2.37523E-8</c:v>
                </c:pt>
                <c:pt idx="9669">
                  <c:v>2.3758599999999999E-8</c:v>
                </c:pt>
                <c:pt idx="9670">
                  <c:v>2.37648E-8</c:v>
                </c:pt>
                <c:pt idx="9671">
                  <c:v>2.37711E-8</c:v>
                </c:pt>
                <c:pt idx="9672">
                  <c:v>2.3777300000000001E-8</c:v>
                </c:pt>
                <c:pt idx="9673">
                  <c:v>2.3783600000000001E-8</c:v>
                </c:pt>
                <c:pt idx="9674">
                  <c:v>2.3789799999999999E-8</c:v>
                </c:pt>
                <c:pt idx="9675">
                  <c:v>2.3796099999999999E-8</c:v>
                </c:pt>
                <c:pt idx="9676">
                  <c:v>2.38023E-8</c:v>
                </c:pt>
                <c:pt idx="9677">
                  <c:v>2.38086E-8</c:v>
                </c:pt>
                <c:pt idx="9678">
                  <c:v>2.3814800000000001E-8</c:v>
                </c:pt>
                <c:pt idx="9679">
                  <c:v>2.3821100000000001E-8</c:v>
                </c:pt>
                <c:pt idx="9680">
                  <c:v>2.3827299999999999E-8</c:v>
                </c:pt>
                <c:pt idx="9681">
                  <c:v>2.3833599999999998E-8</c:v>
                </c:pt>
                <c:pt idx="9682">
                  <c:v>2.38398E-8</c:v>
                </c:pt>
                <c:pt idx="9683">
                  <c:v>2.3846099999999999E-8</c:v>
                </c:pt>
                <c:pt idx="9684">
                  <c:v>2.38523E-8</c:v>
                </c:pt>
                <c:pt idx="9685">
                  <c:v>2.38586E-8</c:v>
                </c:pt>
                <c:pt idx="9686">
                  <c:v>2.3864800000000001E-8</c:v>
                </c:pt>
                <c:pt idx="9687">
                  <c:v>2.3871100000000001E-8</c:v>
                </c:pt>
                <c:pt idx="9688">
                  <c:v>2.3877299999999999E-8</c:v>
                </c:pt>
                <c:pt idx="9689">
                  <c:v>2.3883599999999999E-8</c:v>
                </c:pt>
                <c:pt idx="9690">
                  <c:v>2.38898E-8</c:v>
                </c:pt>
                <c:pt idx="9691">
                  <c:v>2.38961E-8</c:v>
                </c:pt>
                <c:pt idx="9692">
                  <c:v>2.3902300000000001E-8</c:v>
                </c:pt>
                <c:pt idx="9693">
                  <c:v>2.3908600000000001E-8</c:v>
                </c:pt>
                <c:pt idx="9694">
                  <c:v>2.3914799999999999E-8</c:v>
                </c:pt>
                <c:pt idx="9695">
                  <c:v>2.3921099999999998E-8</c:v>
                </c:pt>
                <c:pt idx="9696">
                  <c:v>2.3927299999999999E-8</c:v>
                </c:pt>
                <c:pt idx="9697">
                  <c:v>2.3933599999999999E-8</c:v>
                </c:pt>
                <c:pt idx="9698">
                  <c:v>2.39398E-8</c:v>
                </c:pt>
                <c:pt idx="9699">
                  <c:v>2.39461E-8</c:v>
                </c:pt>
                <c:pt idx="9700">
                  <c:v>2.3952300000000001E-8</c:v>
                </c:pt>
                <c:pt idx="9701">
                  <c:v>2.3958600000000001E-8</c:v>
                </c:pt>
                <c:pt idx="9702">
                  <c:v>2.3964799999999999E-8</c:v>
                </c:pt>
                <c:pt idx="9703">
                  <c:v>2.3971099999999999E-8</c:v>
                </c:pt>
                <c:pt idx="9704">
                  <c:v>2.39773E-8</c:v>
                </c:pt>
                <c:pt idx="9705">
                  <c:v>2.39836E-8</c:v>
                </c:pt>
                <c:pt idx="9706">
                  <c:v>2.3989800000000001E-8</c:v>
                </c:pt>
                <c:pt idx="9707">
                  <c:v>2.3996100000000001E-8</c:v>
                </c:pt>
                <c:pt idx="9708">
                  <c:v>2.4002299999999998E-8</c:v>
                </c:pt>
                <c:pt idx="9709">
                  <c:v>2.4008600000000002E-8</c:v>
                </c:pt>
                <c:pt idx="9710">
                  <c:v>2.4014799999999999E-8</c:v>
                </c:pt>
                <c:pt idx="9711">
                  <c:v>2.4021099999999999E-8</c:v>
                </c:pt>
                <c:pt idx="9712">
                  <c:v>2.40273E-8</c:v>
                </c:pt>
                <c:pt idx="9713">
                  <c:v>2.40336E-8</c:v>
                </c:pt>
                <c:pt idx="9714">
                  <c:v>2.4039800000000001E-8</c:v>
                </c:pt>
                <c:pt idx="9715">
                  <c:v>2.4046100000000001E-8</c:v>
                </c:pt>
                <c:pt idx="9716">
                  <c:v>2.4052299999999999E-8</c:v>
                </c:pt>
                <c:pt idx="9717">
                  <c:v>2.4058599999999999E-8</c:v>
                </c:pt>
                <c:pt idx="9718">
                  <c:v>2.40648E-8</c:v>
                </c:pt>
                <c:pt idx="9719">
                  <c:v>2.40711E-8</c:v>
                </c:pt>
                <c:pt idx="9720">
                  <c:v>2.4077300000000001E-8</c:v>
                </c:pt>
                <c:pt idx="9721">
                  <c:v>2.4083600000000001E-8</c:v>
                </c:pt>
                <c:pt idx="9722">
                  <c:v>2.4089799999999998E-8</c:v>
                </c:pt>
                <c:pt idx="9723">
                  <c:v>2.4096100000000002E-8</c:v>
                </c:pt>
                <c:pt idx="9724">
                  <c:v>2.4102299999999999E-8</c:v>
                </c:pt>
                <c:pt idx="9725">
                  <c:v>2.4108599999999999E-8</c:v>
                </c:pt>
                <c:pt idx="9726">
                  <c:v>2.41148E-8</c:v>
                </c:pt>
                <c:pt idx="9727">
                  <c:v>2.41211E-8</c:v>
                </c:pt>
                <c:pt idx="9728">
                  <c:v>2.4127300000000001E-8</c:v>
                </c:pt>
                <c:pt idx="9729">
                  <c:v>2.4133600000000001E-8</c:v>
                </c:pt>
                <c:pt idx="9730">
                  <c:v>2.4139799999999999E-8</c:v>
                </c:pt>
                <c:pt idx="9731">
                  <c:v>2.4146099999999999E-8</c:v>
                </c:pt>
                <c:pt idx="9732">
                  <c:v>2.41523E-8</c:v>
                </c:pt>
                <c:pt idx="9733">
                  <c:v>2.41586E-8</c:v>
                </c:pt>
                <c:pt idx="9734">
                  <c:v>2.4164800000000001E-8</c:v>
                </c:pt>
                <c:pt idx="9735">
                  <c:v>2.4171100000000001E-8</c:v>
                </c:pt>
                <c:pt idx="9736">
                  <c:v>2.4177299999999998E-8</c:v>
                </c:pt>
                <c:pt idx="9737">
                  <c:v>2.4183600000000002E-8</c:v>
                </c:pt>
                <c:pt idx="9738">
                  <c:v>2.4189799999999999E-8</c:v>
                </c:pt>
                <c:pt idx="9739">
                  <c:v>2.4196099999999999E-8</c:v>
                </c:pt>
                <c:pt idx="9740">
                  <c:v>2.42023E-8</c:v>
                </c:pt>
                <c:pt idx="9741">
                  <c:v>2.42086E-8</c:v>
                </c:pt>
                <c:pt idx="9742">
                  <c:v>2.4214800000000001E-8</c:v>
                </c:pt>
                <c:pt idx="9743">
                  <c:v>2.4221100000000001E-8</c:v>
                </c:pt>
                <c:pt idx="9744">
                  <c:v>2.4227299999999999E-8</c:v>
                </c:pt>
                <c:pt idx="9745">
                  <c:v>2.4233599999999999E-8</c:v>
                </c:pt>
                <c:pt idx="9746">
                  <c:v>2.42398E-8</c:v>
                </c:pt>
                <c:pt idx="9747">
                  <c:v>2.42461E-8</c:v>
                </c:pt>
                <c:pt idx="9748">
                  <c:v>2.4252300000000001E-8</c:v>
                </c:pt>
                <c:pt idx="9749">
                  <c:v>2.4258600000000001E-8</c:v>
                </c:pt>
                <c:pt idx="9750">
                  <c:v>2.4264799999999998E-8</c:v>
                </c:pt>
                <c:pt idx="9751">
                  <c:v>2.4271100000000002E-8</c:v>
                </c:pt>
                <c:pt idx="9752">
                  <c:v>2.4277299999999999E-8</c:v>
                </c:pt>
                <c:pt idx="9753">
                  <c:v>2.4283599999999999E-8</c:v>
                </c:pt>
                <c:pt idx="9754">
                  <c:v>2.42898E-8</c:v>
                </c:pt>
                <c:pt idx="9755">
                  <c:v>2.42961E-8</c:v>
                </c:pt>
                <c:pt idx="9756">
                  <c:v>2.4302300000000001E-8</c:v>
                </c:pt>
                <c:pt idx="9757">
                  <c:v>2.4308600000000001E-8</c:v>
                </c:pt>
                <c:pt idx="9758">
                  <c:v>2.4314799999999999E-8</c:v>
                </c:pt>
                <c:pt idx="9759">
                  <c:v>2.4321099999999999E-8</c:v>
                </c:pt>
                <c:pt idx="9760">
                  <c:v>2.43273E-8</c:v>
                </c:pt>
                <c:pt idx="9761">
                  <c:v>2.43336E-8</c:v>
                </c:pt>
                <c:pt idx="9762">
                  <c:v>2.4339800000000001E-8</c:v>
                </c:pt>
                <c:pt idx="9763">
                  <c:v>2.4346100000000001E-8</c:v>
                </c:pt>
                <c:pt idx="9764">
                  <c:v>2.4352300000000002E-8</c:v>
                </c:pt>
                <c:pt idx="9765">
                  <c:v>2.4358600000000001E-8</c:v>
                </c:pt>
                <c:pt idx="9766">
                  <c:v>2.4364799999999999E-8</c:v>
                </c:pt>
                <c:pt idx="9767">
                  <c:v>2.4371099999999999E-8</c:v>
                </c:pt>
                <c:pt idx="9768">
                  <c:v>2.43773E-8</c:v>
                </c:pt>
                <c:pt idx="9769">
                  <c:v>2.43836E-8</c:v>
                </c:pt>
                <c:pt idx="9770">
                  <c:v>2.4389800000000001E-8</c:v>
                </c:pt>
                <c:pt idx="9771">
                  <c:v>2.4396100000000001E-8</c:v>
                </c:pt>
                <c:pt idx="9772">
                  <c:v>2.4402299999999999E-8</c:v>
                </c:pt>
                <c:pt idx="9773">
                  <c:v>2.4408599999999999E-8</c:v>
                </c:pt>
                <c:pt idx="9774">
                  <c:v>2.44148E-8</c:v>
                </c:pt>
                <c:pt idx="9775">
                  <c:v>2.44211E-8</c:v>
                </c:pt>
                <c:pt idx="9776">
                  <c:v>2.4427300000000001E-8</c:v>
                </c:pt>
                <c:pt idx="9777">
                  <c:v>2.44336E-8</c:v>
                </c:pt>
                <c:pt idx="9778">
                  <c:v>2.4439800000000002E-8</c:v>
                </c:pt>
                <c:pt idx="9779">
                  <c:v>2.4446100000000001E-8</c:v>
                </c:pt>
                <c:pt idx="9780">
                  <c:v>2.4452299999999999E-8</c:v>
                </c:pt>
                <c:pt idx="9781">
                  <c:v>2.4458599999999999E-8</c:v>
                </c:pt>
                <c:pt idx="9782">
                  <c:v>2.44648E-8</c:v>
                </c:pt>
                <c:pt idx="9783">
                  <c:v>2.44711E-8</c:v>
                </c:pt>
                <c:pt idx="9784">
                  <c:v>2.4477300000000001E-8</c:v>
                </c:pt>
                <c:pt idx="9785">
                  <c:v>2.4483600000000001E-8</c:v>
                </c:pt>
                <c:pt idx="9786">
                  <c:v>2.4489799999999999E-8</c:v>
                </c:pt>
                <c:pt idx="9787">
                  <c:v>2.4496099999999999E-8</c:v>
                </c:pt>
                <c:pt idx="9788">
                  <c:v>2.45023E-8</c:v>
                </c:pt>
                <c:pt idx="9789">
                  <c:v>2.45086E-8</c:v>
                </c:pt>
                <c:pt idx="9790">
                  <c:v>2.4514800000000001E-8</c:v>
                </c:pt>
                <c:pt idx="9791">
                  <c:v>2.45211E-8</c:v>
                </c:pt>
                <c:pt idx="9792">
                  <c:v>2.4527300000000002E-8</c:v>
                </c:pt>
                <c:pt idx="9793">
                  <c:v>2.4533600000000001E-8</c:v>
                </c:pt>
                <c:pt idx="9794">
                  <c:v>2.4539799999999999E-8</c:v>
                </c:pt>
                <c:pt idx="9795">
                  <c:v>2.4546099999999999E-8</c:v>
                </c:pt>
                <c:pt idx="9796">
                  <c:v>2.45523E-8</c:v>
                </c:pt>
                <c:pt idx="9797">
                  <c:v>2.45586E-8</c:v>
                </c:pt>
                <c:pt idx="9798">
                  <c:v>2.4564800000000001E-8</c:v>
                </c:pt>
                <c:pt idx="9799">
                  <c:v>2.4571100000000001E-8</c:v>
                </c:pt>
                <c:pt idx="9800">
                  <c:v>2.4577299999999999E-8</c:v>
                </c:pt>
                <c:pt idx="9801">
                  <c:v>2.4583599999999999E-8</c:v>
                </c:pt>
                <c:pt idx="9802">
                  <c:v>2.45898E-8</c:v>
                </c:pt>
                <c:pt idx="9803">
                  <c:v>2.4596099999999999E-8</c:v>
                </c:pt>
                <c:pt idx="9804">
                  <c:v>2.4602300000000001E-8</c:v>
                </c:pt>
                <c:pt idx="9805">
                  <c:v>2.46086E-8</c:v>
                </c:pt>
                <c:pt idx="9806">
                  <c:v>2.4614800000000001E-8</c:v>
                </c:pt>
                <c:pt idx="9807">
                  <c:v>2.4621100000000001E-8</c:v>
                </c:pt>
                <c:pt idx="9808">
                  <c:v>2.4627299999999999E-8</c:v>
                </c:pt>
                <c:pt idx="9809">
                  <c:v>2.4633599999999999E-8</c:v>
                </c:pt>
                <c:pt idx="9810">
                  <c:v>2.46398E-8</c:v>
                </c:pt>
                <c:pt idx="9811">
                  <c:v>2.46461E-8</c:v>
                </c:pt>
                <c:pt idx="9812">
                  <c:v>2.4652300000000001E-8</c:v>
                </c:pt>
                <c:pt idx="9813">
                  <c:v>2.4658600000000001E-8</c:v>
                </c:pt>
                <c:pt idx="9814">
                  <c:v>2.4664799999999999E-8</c:v>
                </c:pt>
                <c:pt idx="9815">
                  <c:v>2.4671099999999998E-8</c:v>
                </c:pt>
                <c:pt idx="9816">
                  <c:v>2.46773E-8</c:v>
                </c:pt>
                <c:pt idx="9817">
                  <c:v>2.4683599999999999E-8</c:v>
                </c:pt>
                <c:pt idx="9818">
                  <c:v>2.46898E-8</c:v>
                </c:pt>
                <c:pt idx="9819">
                  <c:v>2.46961E-8</c:v>
                </c:pt>
                <c:pt idx="9820">
                  <c:v>2.4702300000000001E-8</c:v>
                </c:pt>
                <c:pt idx="9821">
                  <c:v>2.4708600000000001E-8</c:v>
                </c:pt>
                <c:pt idx="9822">
                  <c:v>2.4714799999999999E-8</c:v>
                </c:pt>
                <c:pt idx="9823">
                  <c:v>2.4721099999999999E-8</c:v>
                </c:pt>
                <c:pt idx="9824">
                  <c:v>2.47273E-8</c:v>
                </c:pt>
                <c:pt idx="9825">
                  <c:v>2.47336E-8</c:v>
                </c:pt>
                <c:pt idx="9826">
                  <c:v>2.4739800000000001E-8</c:v>
                </c:pt>
                <c:pt idx="9827">
                  <c:v>2.4746100000000001E-8</c:v>
                </c:pt>
                <c:pt idx="9828">
                  <c:v>2.4752299999999999E-8</c:v>
                </c:pt>
                <c:pt idx="9829">
                  <c:v>2.4758599999999998E-8</c:v>
                </c:pt>
                <c:pt idx="9830">
                  <c:v>2.47648E-8</c:v>
                </c:pt>
                <c:pt idx="9831">
                  <c:v>2.4771099999999999E-8</c:v>
                </c:pt>
                <c:pt idx="9832">
                  <c:v>2.47773E-8</c:v>
                </c:pt>
                <c:pt idx="9833">
                  <c:v>2.47836E-8</c:v>
                </c:pt>
                <c:pt idx="9834">
                  <c:v>2.4789800000000001E-8</c:v>
                </c:pt>
                <c:pt idx="9835">
                  <c:v>2.4796100000000001E-8</c:v>
                </c:pt>
                <c:pt idx="9836">
                  <c:v>2.4802299999999999E-8</c:v>
                </c:pt>
                <c:pt idx="9837">
                  <c:v>2.4808599999999999E-8</c:v>
                </c:pt>
                <c:pt idx="9838">
                  <c:v>2.48148E-8</c:v>
                </c:pt>
                <c:pt idx="9839">
                  <c:v>2.48211E-8</c:v>
                </c:pt>
                <c:pt idx="9840">
                  <c:v>2.4827300000000001E-8</c:v>
                </c:pt>
                <c:pt idx="9841">
                  <c:v>2.4833600000000001E-8</c:v>
                </c:pt>
                <c:pt idx="9842">
                  <c:v>2.4839799999999999E-8</c:v>
                </c:pt>
                <c:pt idx="9843">
                  <c:v>2.4846099999999998E-8</c:v>
                </c:pt>
                <c:pt idx="9844">
                  <c:v>2.4852299999999999E-8</c:v>
                </c:pt>
                <c:pt idx="9845">
                  <c:v>2.4858599999999999E-8</c:v>
                </c:pt>
                <c:pt idx="9846">
                  <c:v>2.48648E-8</c:v>
                </c:pt>
                <c:pt idx="9847">
                  <c:v>2.48711E-8</c:v>
                </c:pt>
                <c:pt idx="9848">
                  <c:v>2.4877300000000001E-8</c:v>
                </c:pt>
                <c:pt idx="9849">
                  <c:v>2.4883600000000001E-8</c:v>
                </c:pt>
                <c:pt idx="9850">
                  <c:v>2.4889799999999999E-8</c:v>
                </c:pt>
                <c:pt idx="9851">
                  <c:v>2.4896099999999999E-8</c:v>
                </c:pt>
                <c:pt idx="9852">
                  <c:v>2.49023E-8</c:v>
                </c:pt>
                <c:pt idx="9853">
                  <c:v>2.49086E-8</c:v>
                </c:pt>
                <c:pt idx="9854">
                  <c:v>2.4914800000000001E-8</c:v>
                </c:pt>
                <c:pt idx="9855">
                  <c:v>2.4921100000000001E-8</c:v>
                </c:pt>
                <c:pt idx="9856">
                  <c:v>2.4927299999999998E-8</c:v>
                </c:pt>
                <c:pt idx="9857">
                  <c:v>2.4933599999999998E-8</c:v>
                </c:pt>
                <c:pt idx="9858">
                  <c:v>2.4939799999999999E-8</c:v>
                </c:pt>
                <c:pt idx="9859">
                  <c:v>2.4946099999999999E-8</c:v>
                </c:pt>
                <c:pt idx="9860">
                  <c:v>2.49523E-8</c:v>
                </c:pt>
                <c:pt idx="9861">
                  <c:v>2.49586E-8</c:v>
                </c:pt>
                <c:pt idx="9862">
                  <c:v>2.4964800000000001E-8</c:v>
                </c:pt>
                <c:pt idx="9863">
                  <c:v>2.4971100000000001E-8</c:v>
                </c:pt>
                <c:pt idx="9864">
                  <c:v>2.4977299999999999E-8</c:v>
                </c:pt>
                <c:pt idx="9865">
                  <c:v>2.4983599999999999E-8</c:v>
                </c:pt>
                <c:pt idx="9866">
                  <c:v>2.49898E-8</c:v>
                </c:pt>
                <c:pt idx="9867">
                  <c:v>2.49961E-8</c:v>
                </c:pt>
                <c:pt idx="9868">
                  <c:v>2.5002300000000001E-8</c:v>
                </c:pt>
                <c:pt idx="9869">
                  <c:v>2.5008600000000001E-8</c:v>
                </c:pt>
                <c:pt idx="9870">
                  <c:v>2.5014799999999998E-8</c:v>
                </c:pt>
                <c:pt idx="9871">
                  <c:v>2.5021100000000002E-8</c:v>
                </c:pt>
                <c:pt idx="9872">
                  <c:v>2.5027299999999999E-8</c:v>
                </c:pt>
                <c:pt idx="9873">
                  <c:v>2.5033599999999999E-8</c:v>
                </c:pt>
                <c:pt idx="9874">
                  <c:v>2.50398E-8</c:v>
                </c:pt>
                <c:pt idx="9875">
                  <c:v>2.50461E-8</c:v>
                </c:pt>
                <c:pt idx="9876">
                  <c:v>2.5052300000000001E-8</c:v>
                </c:pt>
                <c:pt idx="9877">
                  <c:v>2.5058600000000001E-8</c:v>
                </c:pt>
                <c:pt idx="9878">
                  <c:v>2.5064799999999999E-8</c:v>
                </c:pt>
                <c:pt idx="9879">
                  <c:v>2.5071099999999999E-8</c:v>
                </c:pt>
                <c:pt idx="9880">
                  <c:v>2.50773E-8</c:v>
                </c:pt>
                <c:pt idx="9881">
                  <c:v>2.50836E-8</c:v>
                </c:pt>
                <c:pt idx="9882">
                  <c:v>2.5089800000000001E-8</c:v>
                </c:pt>
                <c:pt idx="9883">
                  <c:v>2.5096100000000001E-8</c:v>
                </c:pt>
                <c:pt idx="9884">
                  <c:v>2.5102299999999998E-8</c:v>
                </c:pt>
                <c:pt idx="9885">
                  <c:v>2.5108600000000002E-8</c:v>
                </c:pt>
                <c:pt idx="9886">
                  <c:v>2.5114799999999999E-8</c:v>
                </c:pt>
                <c:pt idx="9887">
                  <c:v>2.5121099999999999E-8</c:v>
                </c:pt>
                <c:pt idx="9888">
                  <c:v>2.51273E-8</c:v>
                </c:pt>
                <c:pt idx="9889">
                  <c:v>2.51336E-8</c:v>
                </c:pt>
                <c:pt idx="9890">
                  <c:v>2.5139800000000001E-8</c:v>
                </c:pt>
                <c:pt idx="9891">
                  <c:v>2.5146100000000001E-8</c:v>
                </c:pt>
                <c:pt idx="9892">
                  <c:v>2.5152299999999999E-8</c:v>
                </c:pt>
                <c:pt idx="9893">
                  <c:v>2.5158599999999999E-8</c:v>
                </c:pt>
                <c:pt idx="9894">
                  <c:v>2.51648E-8</c:v>
                </c:pt>
                <c:pt idx="9895">
                  <c:v>2.51711E-8</c:v>
                </c:pt>
                <c:pt idx="9896">
                  <c:v>2.5177300000000001E-8</c:v>
                </c:pt>
                <c:pt idx="9897">
                  <c:v>2.5183600000000001E-8</c:v>
                </c:pt>
                <c:pt idx="9898">
                  <c:v>2.5189799999999998E-8</c:v>
                </c:pt>
                <c:pt idx="9899">
                  <c:v>2.5196100000000002E-8</c:v>
                </c:pt>
                <c:pt idx="9900">
                  <c:v>2.5202299999999999E-8</c:v>
                </c:pt>
                <c:pt idx="9901">
                  <c:v>2.5208599999999999E-8</c:v>
                </c:pt>
                <c:pt idx="9902">
                  <c:v>2.52148E-8</c:v>
                </c:pt>
                <c:pt idx="9903">
                  <c:v>2.52211E-8</c:v>
                </c:pt>
                <c:pt idx="9904">
                  <c:v>2.5227300000000001E-8</c:v>
                </c:pt>
                <c:pt idx="9905">
                  <c:v>2.5233600000000001E-8</c:v>
                </c:pt>
                <c:pt idx="9906">
                  <c:v>2.5239799999999999E-8</c:v>
                </c:pt>
                <c:pt idx="9907">
                  <c:v>2.5246099999999999E-8</c:v>
                </c:pt>
                <c:pt idx="9908">
                  <c:v>2.52523E-8</c:v>
                </c:pt>
                <c:pt idx="9909">
                  <c:v>2.52586E-8</c:v>
                </c:pt>
                <c:pt idx="9910">
                  <c:v>2.5264800000000001E-8</c:v>
                </c:pt>
                <c:pt idx="9911">
                  <c:v>2.5271100000000001E-8</c:v>
                </c:pt>
                <c:pt idx="9912">
                  <c:v>2.5277300000000002E-8</c:v>
                </c:pt>
                <c:pt idx="9913">
                  <c:v>2.5283600000000001E-8</c:v>
                </c:pt>
                <c:pt idx="9914">
                  <c:v>2.5289799999999999E-8</c:v>
                </c:pt>
                <c:pt idx="9915">
                  <c:v>2.5296099999999999E-8</c:v>
                </c:pt>
                <c:pt idx="9916">
                  <c:v>2.53023E-8</c:v>
                </c:pt>
                <c:pt idx="9917">
                  <c:v>2.53086E-8</c:v>
                </c:pt>
                <c:pt idx="9918">
                  <c:v>2.5314800000000001E-8</c:v>
                </c:pt>
                <c:pt idx="9919">
                  <c:v>2.5321100000000001E-8</c:v>
                </c:pt>
                <c:pt idx="9920">
                  <c:v>2.5327299999999999E-8</c:v>
                </c:pt>
                <c:pt idx="9921">
                  <c:v>2.5333599999999999E-8</c:v>
                </c:pt>
                <c:pt idx="9922">
                  <c:v>2.53398E-8</c:v>
                </c:pt>
                <c:pt idx="9923">
                  <c:v>2.53461E-8</c:v>
                </c:pt>
                <c:pt idx="9924">
                  <c:v>2.5352300000000001E-8</c:v>
                </c:pt>
                <c:pt idx="9925">
                  <c:v>2.5358600000000001E-8</c:v>
                </c:pt>
                <c:pt idx="9926">
                  <c:v>2.5364800000000002E-8</c:v>
                </c:pt>
                <c:pt idx="9927">
                  <c:v>2.5371100000000001E-8</c:v>
                </c:pt>
                <c:pt idx="9928">
                  <c:v>2.5377299999999999E-8</c:v>
                </c:pt>
                <c:pt idx="9929">
                  <c:v>2.5383599999999999E-8</c:v>
                </c:pt>
                <c:pt idx="9930">
                  <c:v>2.53898E-8</c:v>
                </c:pt>
                <c:pt idx="9931">
                  <c:v>2.53961E-8</c:v>
                </c:pt>
                <c:pt idx="9932">
                  <c:v>2.5402300000000001E-8</c:v>
                </c:pt>
                <c:pt idx="9933">
                  <c:v>2.5408600000000001E-8</c:v>
                </c:pt>
                <c:pt idx="9934">
                  <c:v>2.5414799999999999E-8</c:v>
                </c:pt>
                <c:pt idx="9935">
                  <c:v>2.5421099999999999E-8</c:v>
                </c:pt>
                <c:pt idx="9936">
                  <c:v>2.54273E-8</c:v>
                </c:pt>
                <c:pt idx="9937">
                  <c:v>2.54336E-8</c:v>
                </c:pt>
                <c:pt idx="9938">
                  <c:v>2.5439800000000001E-8</c:v>
                </c:pt>
                <c:pt idx="9939">
                  <c:v>2.54461E-8</c:v>
                </c:pt>
                <c:pt idx="9940">
                  <c:v>2.5452300000000002E-8</c:v>
                </c:pt>
                <c:pt idx="9941">
                  <c:v>2.5458600000000001E-8</c:v>
                </c:pt>
                <c:pt idx="9942">
                  <c:v>2.5464799999999999E-8</c:v>
                </c:pt>
                <c:pt idx="9943">
                  <c:v>2.5471099999999999E-8</c:v>
                </c:pt>
                <c:pt idx="9944">
                  <c:v>2.54773E-8</c:v>
                </c:pt>
                <c:pt idx="9945">
                  <c:v>2.54836E-8</c:v>
                </c:pt>
                <c:pt idx="9946">
                  <c:v>2.5489800000000001E-8</c:v>
                </c:pt>
                <c:pt idx="9947">
                  <c:v>2.5496100000000001E-8</c:v>
                </c:pt>
                <c:pt idx="9948">
                  <c:v>2.5502299999999999E-8</c:v>
                </c:pt>
                <c:pt idx="9949">
                  <c:v>2.5508599999999999E-8</c:v>
                </c:pt>
                <c:pt idx="9950">
                  <c:v>2.55148E-8</c:v>
                </c:pt>
                <c:pt idx="9951">
                  <c:v>2.5521099999999999E-8</c:v>
                </c:pt>
                <c:pt idx="9952">
                  <c:v>2.5527300000000001E-8</c:v>
                </c:pt>
                <c:pt idx="9953">
                  <c:v>2.55336E-8</c:v>
                </c:pt>
                <c:pt idx="9954">
                  <c:v>2.5539800000000001E-8</c:v>
                </c:pt>
                <c:pt idx="9955">
                  <c:v>2.5546100000000001E-8</c:v>
                </c:pt>
                <c:pt idx="9956">
                  <c:v>2.5552299999999999E-8</c:v>
                </c:pt>
                <c:pt idx="9957">
                  <c:v>2.5558599999999999E-8</c:v>
                </c:pt>
                <c:pt idx="9958">
                  <c:v>2.55648E-8</c:v>
                </c:pt>
                <c:pt idx="9959">
                  <c:v>2.55711E-8</c:v>
                </c:pt>
                <c:pt idx="9960">
                  <c:v>2.5577300000000001E-8</c:v>
                </c:pt>
                <c:pt idx="9961">
                  <c:v>2.5583600000000001E-8</c:v>
                </c:pt>
                <c:pt idx="9962">
                  <c:v>2.5589799999999999E-8</c:v>
                </c:pt>
                <c:pt idx="9963">
                  <c:v>2.5596099999999998E-8</c:v>
                </c:pt>
                <c:pt idx="9964">
                  <c:v>2.56023E-8</c:v>
                </c:pt>
                <c:pt idx="9965">
                  <c:v>2.5608599999999999E-8</c:v>
                </c:pt>
                <c:pt idx="9966">
                  <c:v>2.5614800000000001E-8</c:v>
                </c:pt>
                <c:pt idx="9967">
                  <c:v>2.56211E-8</c:v>
                </c:pt>
                <c:pt idx="9968">
                  <c:v>2.5627300000000001E-8</c:v>
                </c:pt>
                <c:pt idx="9969">
                  <c:v>2.5633600000000001E-8</c:v>
                </c:pt>
                <c:pt idx="9970">
                  <c:v>2.5639799999999999E-8</c:v>
                </c:pt>
                <c:pt idx="9971">
                  <c:v>2.5646099999999999E-8</c:v>
                </c:pt>
                <c:pt idx="9972">
                  <c:v>2.56523E-8</c:v>
                </c:pt>
                <c:pt idx="9973">
                  <c:v>2.56586E-8</c:v>
                </c:pt>
                <c:pt idx="9974">
                  <c:v>2.5664800000000001E-8</c:v>
                </c:pt>
                <c:pt idx="9975">
                  <c:v>2.5671100000000001E-8</c:v>
                </c:pt>
                <c:pt idx="9976">
                  <c:v>2.5677299999999999E-8</c:v>
                </c:pt>
                <c:pt idx="9977">
                  <c:v>2.5683599999999998E-8</c:v>
                </c:pt>
                <c:pt idx="9978">
                  <c:v>2.56898E-8</c:v>
                </c:pt>
                <c:pt idx="9979">
                  <c:v>2.5696099999999999E-8</c:v>
                </c:pt>
                <c:pt idx="9980">
                  <c:v>2.57023E-8</c:v>
                </c:pt>
                <c:pt idx="9981">
                  <c:v>2.57086E-8</c:v>
                </c:pt>
                <c:pt idx="9982">
                  <c:v>2.5714800000000001E-8</c:v>
                </c:pt>
                <c:pt idx="9983">
                  <c:v>2.5721100000000001E-8</c:v>
                </c:pt>
                <c:pt idx="9984">
                  <c:v>2.5727299999999999E-8</c:v>
                </c:pt>
                <c:pt idx="9985">
                  <c:v>2.5733599999999999E-8</c:v>
                </c:pt>
                <c:pt idx="9986">
                  <c:v>2.57398E-8</c:v>
                </c:pt>
                <c:pt idx="9987">
                  <c:v>2.57461E-8</c:v>
                </c:pt>
                <c:pt idx="9988">
                  <c:v>2.5752300000000001E-8</c:v>
                </c:pt>
                <c:pt idx="9989">
                  <c:v>2.5758600000000001E-8</c:v>
                </c:pt>
                <c:pt idx="9990">
                  <c:v>2.5764799999999999E-8</c:v>
                </c:pt>
                <c:pt idx="9991">
                  <c:v>2.5771099999999998E-8</c:v>
                </c:pt>
                <c:pt idx="9992">
                  <c:v>2.5777299999999999E-8</c:v>
                </c:pt>
                <c:pt idx="9993">
                  <c:v>2.5783599999999999E-8</c:v>
                </c:pt>
                <c:pt idx="9994">
                  <c:v>2.57898E-8</c:v>
                </c:pt>
                <c:pt idx="9995">
                  <c:v>2.57961E-8</c:v>
                </c:pt>
                <c:pt idx="9996">
                  <c:v>2.5802300000000001E-8</c:v>
                </c:pt>
                <c:pt idx="9997">
                  <c:v>2.5808600000000001E-8</c:v>
                </c:pt>
                <c:pt idx="9998">
                  <c:v>2.5814799999999999E-8</c:v>
                </c:pt>
                <c:pt idx="9999">
                  <c:v>2.5821099999999999E-8</c:v>
                </c:pt>
                <c:pt idx="10000">
                  <c:v>2.58273E-8</c:v>
                </c:pt>
                <c:pt idx="10001">
                  <c:v>2.58336E-8</c:v>
                </c:pt>
                <c:pt idx="10002">
                  <c:v>2.5839800000000001E-8</c:v>
                </c:pt>
                <c:pt idx="10003">
                  <c:v>2.5846100000000001E-8</c:v>
                </c:pt>
                <c:pt idx="10004">
                  <c:v>2.5852299999999999E-8</c:v>
                </c:pt>
                <c:pt idx="10005">
                  <c:v>2.5858599999999998E-8</c:v>
                </c:pt>
                <c:pt idx="10006">
                  <c:v>2.5864799999999999E-8</c:v>
                </c:pt>
                <c:pt idx="10007">
                  <c:v>2.5871099999999999E-8</c:v>
                </c:pt>
                <c:pt idx="10008">
                  <c:v>2.58773E-8</c:v>
                </c:pt>
                <c:pt idx="10009">
                  <c:v>2.58836E-8</c:v>
                </c:pt>
                <c:pt idx="10010">
                  <c:v>2.5889800000000001E-8</c:v>
                </c:pt>
                <c:pt idx="10011">
                  <c:v>2.5896100000000001E-8</c:v>
                </c:pt>
                <c:pt idx="10012">
                  <c:v>2.5902299999999999E-8</c:v>
                </c:pt>
                <c:pt idx="10013">
                  <c:v>2.5908599999999999E-8</c:v>
                </c:pt>
                <c:pt idx="10014">
                  <c:v>2.59148E-8</c:v>
                </c:pt>
                <c:pt idx="10015">
                  <c:v>2.59211E-8</c:v>
                </c:pt>
                <c:pt idx="10016">
                  <c:v>2.5927300000000001E-8</c:v>
                </c:pt>
                <c:pt idx="10017">
                  <c:v>2.5933600000000001E-8</c:v>
                </c:pt>
                <c:pt idx="10018">
                  <c:v>2.5939799999999998E-8</c:v>
                </c:pt>
                <c:pt idx="10019">
                  <c:v>2.5946100000000002E-8</c:v>
                </c:pt>
                <c:pt idx="10020">
                  <c:v>2.5952299999999999E-8</c:v>
                </c:pt>
                <c:pt idx="10021">
                  <c:v>2.5958599999999999E-8</c:v>
                </c:pt>
                <c:pt idx="10022">
                  <c:v>2.59648E-8</c:v>
                </c:pt>
                <c:pt idx="10023">
                  <c:v>2.59711E-8</c:v>
                </c:pt>
                <c:pt idx="10024">
                  <c:v>2.5977300000000001E-8</c:v>
                </c:pt>
                <c:pt idx="10025">
                  <c:v>2.5983600000000001E-8</c:v>
                </c:pt>
                <c:pt idx="10026">
                  <c:v>2.5989799999999999E-8</c:v>
                </c:pt>
                <c:pt idx="10027">
                  <c:v>2.5996099999999999E-8</c:v>
                </c:pt>
                <c:pt idx="10028">
                  <c:v>2.60023E-8</c:v>
                </c:pt>
                <c:pt idx="10029">
                  <c:v>2.60086E-8</c:v>
                </c:pt>
                <c:pt idx="10030">
                  <c:v>2.6014800000000001E-8</c:v>
                </c:pt>
                <c:pt idx="10031">
                  <c:v>2.6021100000000001E-8</c:v>
                </c:pt>
                <c:pt idx="10032">
                  <c:v>2.6027299999999998E-8</c:v>
                </c:pt>
                <c:pt idx="10033">
                  <c:v>2.6033600000000002E-8</c:v>
                </c:pt>
                <c:pt idx="10034">
                  <c:v>2.6039799999999999E-8</c:v>
                </c:pt>
                <c:pt idx="10035">
                  <c:v>2.6046099999999999E-8</c:v>
                </c:pt>
                <c:pt idx="10036">
                  <c:v>2.60523E-8</c:v>
                </c:pt>
                <c:pt idx="10037">
                  <c:v>2.60586E-8</c:v>
                </c:pt>
                <c:pt idx="10038">
                  <c:v>2.6064800000000001E-8</c:v>
                </c:pt>
                <c:pt idx="10039">
                  <c:v>2.6071100000000001E-8</c:v>
                </c:pt>
                <c:pt idx="10040">
                  <c:v>2.6077299999999999E-8</c:v>
                </c:pt>
                <c:pt idx="10041">
                  <c:v>2.6083599999999999E-8</c:v>
                </c:pt>
                <c:pt idx="10042">
                  <c:v>2.60898E-8</c:v>
                </c:pt>
                <c:pt idx="10043">
                  <c:v>2.60961E-8</c:v>
                </c:pt>
                <c:pt idx="10044">
                  <c:v>2.6102300000000001E-8</c:v>
                </c:pt>
                <c:pt idx="10045">
                  <c:v>2.6108600000000001E-8</c:v>
                </c:pt>
                <c:pt idx="10046">
                  <c:v>2.6114799999999998E-8</c:v>
                </c:pt>
                <c:pt idx="10047">
                  <c:v>2.6121100000000002E-8</c:v>
                </c:pt>
                <c:pt idx="10048">
                  <c:v>2.6127299999999999E-8</c:v>
                </c:pt>
                <c:pt idx="10049">
                  <c:v>2.6133599999999999E-8</c:v>
                </c:pt>
                <c:pt idx="10050">
                  <c:v>2.61398E-8</c:v>
                </c:pt>
                <c:pt idx="10051">
                  <c:v>2.61461E-8</c:v>
                </c:pt>
                <c:pt idx="10052">
                  <c:v>2.6152300000000001E-8</c:v>
                </c:pt>
                <c:pt idx="10053">
                  <c:v>2.6158600000000001E-8</c:v>
                </c:pt>
                <c:pt idx="10054">
                  <c:v>2.6164799999999999E-8</c:v>
                </c:pt>
                <c:pt idx="10055">
                  <c:v>2.6171099999999999E-8</c:v>
                </c:pt>
                <c:pt idx="10056">
                  <c:v>2.61773E-8</c:v>
                </c:pt>
                <c:pt idx="10057">
                  <c:v>2.61836E-8</c:v>
                </c:pt>
                <c:pt idx="10058">
                  <c:v>2.6189800000000001E-8</c:v>
                </c:pt>
                <c:pt idx="10059">
                  <c:v>2.6196100000000001E-8</c:v>
                </c:pt>
                <c:pt idx="10060">
                  <c:v>2.6202300000000002E-8</c:v>
                </c:pt>
                <c:pt idx="10061">
                  <c:v>2.6208600000000001E-8</c:v>
                </c:pt>
                <c:pt idx="10062">
                  <c:v>2.6214799999999999E-8</c:v>
                </c:pt>
                <c:pt idx="10063">
                  <c:v>2.6221099999999999E-8</c:v>
                </c:pt>
                <c:pt idx="10064">
                  <c:v>2.62273E-8</c:v>
                </c:pt>
                <c:pt idx="10065">
                  <c:v>2.62336E-8</c:v>
                </c:pt>
                <c:pt idx="10066">
                  <c:v>2.6239800000000001E-8</c:v>
                </c:pt>
                <c:pt idx="10067">
                  <c:v>2.6246100000000001E-8</c:v>
                </c:pt>
                <c:pt idx="10068">
                  <c:v>2.6252299999999999E-8</c:v>
                </c:pt>
                <c:pt idx="10069">
                  <c:v>2.6258599999999999E-8</c:v>
                </c:pt>
                <c:pt idx="10070">
                  <c:v>2.62648E-8</c:v>
                </c:pt>
                <c:pt idx="10071">
                  <c:v>2.62711E-8</c:v>
                </c:pt>
                <c:pt idx="10072">
                  <c:v>2.6277300000000001E-8</c:v>
                </c:pt>
                <c:pt idx="10073">
                  <c:v>2.6283600000000001E-8</c:v>
                </c:pt>
                <c:pt idx="10074">
                  <c:v>2.6289800000000002E-8</c:v>
                </c:pt>
                <c:pt idx="10075">
                  <c:v>2.6296100000000001E-8</c:v>
                </c:pt>
                <c:pt idx="10076">
                  <c:v>2.6302299999999999E-8</c:v>
                </c:pt>
                <c:pt idx="10077">
                  <c:v>2.6308599999999999E-8</c:v>
                </c:pt>
                <c:pt idx="10078">
                  <c:v>2.63148E-8</c:v>
                </c:pt>
                <c:pt idx="10079">
                  <c:v>2.63211E-8</c:v>
                </c:pt>
                <c:pt idx="10080">
                  <c:v>2.6327300000000001E-8</c:v>
                </c:pt>
                <c:pt idx="10081">
                  <c:v>2.6333600000000001E-8</c:v>
                </c:pt>
                <c:pt idx="10082">
                  <c:v>2.6339799999999999E-8</c:v>
                </c:pt>
                <c:pt idx="10083">
                  <c:v>2.6346099999999999E-8</c:v>
                </c:pt>
                <c:pt idx="10084">
                  <c:v>2.63523E-8</c:v>
                </c:pt>
                <c:pt idx="10085">
                  <c:v>2.63586E-8</c:v>
                </c:pt>
                <c:pt idx="10086">
                  <c:v>2.6364800000000001E-8</c:v>
                </c:pt>
                <c:pt idx="10087">
                  <c:v>2.63711E-8</c:v>
                </c:pt>
                <c:pt idx="10088">
                  <c:v>2.6377300000000002E-8</c:v>
                </c:pt>
                <c:pt idx="10089">
                  <c:v>2.6383600000000001E-8</c:v>
                </c:pt>
                <c:pt idx="10090">
                  <c:v>2.6389799999999999E-8</c:v>
                </c:pt>
                <c:pt idx="10091">
                  <c:v>2.6396099999999999E-8</c:v>
                </c:pt>
                <c:pt idx="10092">
                  <c:v>2.64023E-8</c:v>
                </c:pt>
                <c:pt idx="10093">
                  <c:v>2.64086E-8</c:v>
                </c:pt>
                <c:pt idx="10094">
                  <c:v>2.6414800000000001E-8</c:v>
                </c:pt>
                <c:pt idx="10095">
                  <c:v>2.6421100000000001E-8</c:v>
                </c:pt>
                <c:pt idx="10096">
                  <c:v>2.6427299999999999E-8</c:v>
                </c:pt>
                <c:pt idx="10097">
                  <c:v>2.6433599999999999E-8</c:v>
                </c:pt>
                <c:pt idx="10098">
                  <c:v>2.64398E-8</c:v>
                </c:pt>
                <c:pt idx="10099">
                  <c:v>2.6446099999999999E-8</c:v>
                </c:pt>
                <c:pt idx="10100">
                  <c:v>2.6452300000000001E-8</c:v>
                </c:pt>
                <c:pt idx="10101">
                  <c:v>2.64586E-8</c:v>
                </c:pt>
                <c:pt idx="10102">
                  <c:v>2.6464800000000002E-8</c:v>
                </c:pt>
                <c:pt idx="10103">
                  <c:v>2.6471100000000001E-8</c:v>
                </c:pt>
                <c:pt idx="10104">
                  <c:v>2.6477299999999999E-8</c:v>
                </c:pt>
                <c:pt idx="10105">
                  <c:v>2.6483599999999999E-8</c:v>
                </c:pt>
                <c:pt idx="10106">
                  <c:v>2.64898E-8</c:v>
                </c:pt>
                <c:pt idx="10107">
                  <c:v>2.64961E-8</c:v>
                </c:pt>
                <c:pt idx="10108">
                  <c:v>2.6502300000000001E-8</c:v>
                </c:pt>
                <c:pt idx="10109">
                  <c:v>2.6508600000000001E-8</c:v>
                </c:pt>
                <c:pt idx="10110">
                  <c:v>2.6514799999999999E-8</c:v>
                </c:pt>
                <c:pt idx="10111">
                  <c:v>2.6521099999999999E-8</c:v>
                </c:pt>
                <c:pt idx="10112">
                  <c:v>2.65273E-8</c:v>
                </c:pt>
                <c:pt idx="10113">
                  <c:v>2.6533599999999999E-8</c:v>
                </c:pt>
                <c:pt idx="10114">
                  <c:v>2.6539800000000001E-8</c:v>
                </c:pt>
                <c:pt idx="10115">
                  <c:v>2.65461E-8</c:v>
                </c:pt>
                <c:pt idx="10116">
                  <c:v>2.6552300000000001E-8</c:v>
                </c:pt>
                <c:pt idx="10117">
                  <c:v>2.6558600000000001E-8</c:v>
                </c:pt>
                <c:pt idx="10118">
                  <c:v>2.6564799999999999E-8</c:v>
                </c:pt>
                <c:pt idx="10119">
                  <c:v>2.6571099999999999E-8</c:v>
                </c:pt>
                <c:pt idx="10120">
                  <c:v>2.65773E-8</c:v>
                </c:pt>
                <c:pt idx="10121">
                  <c:v>2.65836E-8</c:v>
                </c:pt>
                <c:pt idx="10122">
                  <c:v>2.6589800000000001E-8</c:v>
                </c:pt>
                <c:pt idx="10123">
                  <c:v>2.6596100000000001E-8</c:v>
                </c:pt>
                <c:pt idx="10124">
                  <c:v>2.6602299999999999E-8</c:v>
                </c:pt>
                <c:pt idx="10125">
                  <c:v>2.6608599999999998E-8</c:v>
                </c:pt>
                <c:pt idx="10126">
                  <c:v>2.66148E-8</c:v>
                </c:pt>
                <c:pt idx="10127">
                  <c:v>2.6621099999999999E-8</c:v>
                </c:pt>
                <c:pt idx="10128">
                  <c:v>2.66273E-8</c:v>
                </c:pt>
                <c:pt idx="10129">
                  <c:v>2.66336E-8</c:v>
                </c:pt>
                <c:pt idx="10130">
                  <c:v>2.6639800000000001E-8</c:v>
                </c:pt>
                <c:pt idx="10131">
                  <c:v>2.6646100000000001E-8</c:v>
                </c:pt>
                <c:pt idx="10132">
                  <c:v>2.6652299999999999E-8</c:v>
                </c:pt>
                <c:pt idx="10133">
                  <c:v>2.6658599999999999E-8</c:v>
                </c:pt>
                <c:pt idx="10134">
                  <c:v>2.66648E-8</c:v>
                </c:pt>
                <c:pt idx="10135">
                  <c:v>2.66711E-8</c:v>
                </c:pt>
                <c:pt idx="10136">
                  <c:v>2.6677300000000001E-8</c:v>
                </c:pt>
                <c:pt idx="10137">
                  <c:v>2.6683600000000001E-8</c:v>
                </c:pt>
                <c:pt idx="10138">
                  <c:v>2.6689799999999999E-8</c:v>
                </c:pt>
                <c:pt idx="10139">
                  <c:v>2.6696099999999998E-8</c:v>
                </c:pt>
                <c:pt idx="10140">
                  <c:v>2.6702299999999999E-8</c:v>
                </c:pt>
                <c:pt idx="10141">
                  <c:v>2.6708599999999999E-8</c:v>
                </c:pt>
                <c:pt idx="10142">
                  <c:v>2.67148E-8</c:v>
                </c:pt>
                <c:pt idx="10143">
                  <c:v>2.67211E-8</c:v>
                </c:pt>
                <c:pt idx="10144">
                  <c:v>2.6727300000000001E-8</c:v>
                </c:pt>
                <c:pt idx="10145">
                  <c:v>2.6733600000000001E-8</c:v>
                </c:pt>
                <c:pt idx="10146">
                  <c:v>2.6739799999999999E-8</c:v>
                </c:pt>
                <c:pt idx="10147">
                  <c:v>2.6746099999999999E-8</c:v>
                </c:pt>
                <c:pt idx="10148">
                  <c:v>2.67523E-8</c:v>
                </c:pt>
                <c:pt idx="10149">
                  <c:v>2.67586E-8</c:v>
                </c:pt>
                <c:pt idx="10150">
                  <c:v>2.6764800000000001E-8</c:v>
                </c:pt>
                <c:pt idx="10151">
                  <c:v>2.6771100000000001E-8</c:v>
                </c:pt>
                <c:pt idx="10152">
                  <c:v>2.6777299999999999E-8</c:v>
                </c:pt>
                <c:pt idx="10153">
                  <c:v>2.6783599999999998E-8</c:v>
                </c:pt>
                <c:pt idx="10154">
                  <c:v>2.6789799999999999E-8</c:v>
                </c:pt>
                <c:pt idx="10155">
                  <c:v>2.6796099999999999E-8</c:v>
                </c:pt>
                <c:pt idx="10156">
                  <c:v>2.68023E-8</c:v>
                </c:pt>
                <c:pt idx="10157">
                  <c:v>2.68086E-8</c:v>
                </c:pt>
                <c:pt idx="10158">
                  <c:v>2.6814800000000001E-8</c:v>
                </c:pt>
                <c:pt idx="10159">
                  <c:v>2.6821100000000001E-8</c:v>
                </c:pt>
                <c:pt idx="10160">
                  <c:v>2.6827299999999999E-8</c:v>
                </c:pt>
                <c:pt idx="10161">
                  <c:v>2.6833599999999999E-8</c:v>
                </c:pt>
                <c:pt idx="10162">
                  <c:v>2.68398E-8</c:v>
                </c:pt>
                <c:pt idx="10163">
                  <c:v>2.68461E-8</c:v>
                </c:pt>
                <c:pt idx="10164">
                  <c:v>2.6852300000000001E-8</c:v>
                </c:pt>
                <c:pt idx="10165">
                  <c:v>2.6858600000000001E-8</c:v>
                </c:pt>
                <c:pt idx="10166">
                  <c:v>2.6864799999999998E-8</c:v>
                </c:pt>
                <c:pt idx="10167">
                  <c:v>2.6871100000000002E-8</c:v>
                </c:pt>
                <c:pt idx="10168">
                  <c:v>2.6877299999999999E-8</c:v>
                </c:pt>
                <c:pt idx="10169">
                  <c:v>2.6883599999999999E-8</c:v>
                </c:pt>
                <c:pt idx="10170">
                  <c:v>2.68898E-8</c:v>
                </c:pt>
                <c:pt idx="10171">
                  <c:v>2.68961E-8</c:v>
                </c:pt>
                <c:pt idx="10172">
                  <c:v>2.6902300000000001E-8</c:v>
                </c:pt>
                <c:pt idx="10173">
                  <c:v>2.6908600000000001E-8</c:v>
                </c:pt>
                <c:pt idx="10174">
                  <c:v>2.6914799999999999E-8</c:v>
                </c:pt>
                <c:pt idx="10175">
                  <c:v>2.6921099999999999E-8</c:v>
                </c:pt>
                <c:pt idx="10176">
                  <c:v>2.69273E-8</c:v>
                </c:pt>
                <c:pt idx="10177">
                  <c:v>2.69336E-8</c:v>
                </c:pt>
                <c:pt idx="10178">
                  <c:v>2.6939800000000001E-8</c:v>
                </c:pt>
                <c:pt idx="10179">
                  <c:v>2.6946100000000001E-8</c:v>
                </c:pt>
                <c:pt idx="10180">
                  <c:v>2.6952299999999998E-8</c:v>
                </c:pt>
                <c:pt idx="10181">
                  <c:v>2.6958600000000002E-8</c:v>
                </c:pt>
                <c:pt idx="10182">
                  <c:v>2.6964799999999999E-8</c:v>
                </c:pt>
                <c:pt idx="10183">
                  <c:v>2.6971099999999999E-8</c:v>
                </c:pt>
                <c:pt idx="10184">
                  <c:v>2.69773E-8</c:v>
                </c:pt>
                <c:pt idx="10185">
                  <c:v>2.69836E-8</c:v>
                </c:pt>
                <c:pt idx="10186">
                  <c:v>2.6989800000000001E-8</c:v>
                </c:pt>
                <c:pt idx="10187">
                  <c:v>2.6996100000000001E-8</c:v>
                </c:pt>
                <c:pt idx="10188">
                  <c:v>2.7002299999999999E-8</c:v>
                </c:pt>
                <c:pt idx="10189">
                  <c:v>2.7008599999999999E-8</c:v>
                </c:pt>
                <c:pt idx="10190">
                  <c:v>2.70148E-8</c:v>
                </c:pt>
                <c:pt idx="10191">
                  <c:v>2.70211E-8</c:v>
                </c:pt>
                <c:pt idx="10192">
                  <c:v>2.7027300000000001E-8</c:v>
                </c:pt>
                <c:pt idx="10193">
                  <c:v>2.7033600000000001E-8</c:v>
                </c:pt>
                <c:pt idx="10194">
                  <c:v>2.7039799999999998E-8</c:v>
                </c:pt>
                <c:pt idx="10195">
                  <c:v>2.7046100000000002E-8</c:v>
                </c:pt>
                <c:pt idx="10196">
                  <c:v>2.7052299999999999E-8</c:v>
                </c:pt>
                <c:pt idx="10197">
                  <c:v>2.7058599999999999E-8</c:v>
                </c:pt>
                <c:pt idx="10198">
                  <c:v>2.70648E-8</c:v>
                </c:pt>
                <c:pt idx="10199">
                  <c:v>2.70711E-8</c:v>
                </c:pt>
                <c:pt idx="10200">
                  <c:v>2.7077300000000001E-8</c:v>
                </c:pt>
                <c:pt idx="10201">
                  <c:v>2.7083600000000001E-8</c:v>
                </c:pt>
                <c:pt idx="10202">
                  <c:v>2.7089799999999999E-8</c:v>
                </c:pt>
                <c:pt idx="10203">
                  <c:v>2.7096099999999999E-8</c:v>
                </c:pt>
                <c:pt idx="10204">
                  <c:v>2.71023E-8</c:v>
                </c:pt>
                <c:pt idx="10205">
                  <c:v>2.71086E-8</c:v>
                </c:pt>
                <c:pt idx="10206">
                  <c:v>2.7114800000000001E-8</c:v>
                </c:pt>
                <c:pt idx="10207">
                  <c:v>2.7121100000000001E-8</c:v>
                </c:pt>
                <c:pt idx="10208">
                  <c:v>2.7127300000000002E-8</c:v>
                </c:pt>
                <c:pt idx="10209">
                  <c:v>2.7133600000000002E-8</c:v>
                </c:pt>
                <c:pt idx="10210">
                  <c:v>2.7139799999999999E-8</c:v>
                </c:pt>
                <c:pt idx="10211">
                  <c:v>2.7146099999999999E-8</c:v>
                </c:pt>
                <c:pt idx="10212">
                  <c:v>2.71523E-8</c:v>
                </c:pt>
                <c:pt idx="10213">
                  <c:v>2.71586E-8</c:v>
                </c:pt>
                <c:pt idx="10214">
                  <c:v>2.7164800000000001E-8</c:v>
                </c:pt>
                <c:pt idx="10215">
                  <c:v>2.7171100000000001E-8</c:v>
                </c:pt>
                <c:pt idx="10216">
                  <c:v>2.7177299999999999E-8</c:v>
                </c:pt>
                <c:pt idx="10217">
                  <c:v>2.7183599999999999E-8</c:v>
                </c:pt>
                <c:pt idx="10218">
                  <c:v>2.71898E-8</c:v>
                </c:pt>
                <c:pt idx="10219">
                  <c:v>2.71961E-8</c:v>
                </c:pt>
                <c:pt idx="10220">
                  <c:v>2.7202300000000001E-8</c:v>
                </c:pt>
                <c:pt idx="10221">
                  <c:v>2.7208600000000001E-8</c:v>
                </c:pt>
                <c:pt idx="10222">
                  <c:v>2.7214800000000002E-8</c:v>
                </c:pt>
                <c:pt idx="10223">
                  <c:v>2.7221100000000001E-8</c:v>
                </c:pt>
                <c:pt idx="10224">
                  <c:v>2.7227299999999999E-8</c:v>
                </c:pt>
                <c:pt idx="10225">
                  <c:v>2.7233599999999999E-8</c:v>
                </c:pt>
                <c:pt idx="10226">
                  <c:v>2.72398E-8</c:v>
                </c:pt>
                <c:pt idx="10227">
                  <c:v>2.72461E-8</c:v>
                </c:pt>
                <c:pt idx="10228">
                  <c:v>2.7252300000000001E-8</c:v>
                </c:pt>
                <c:pt idx="10229">
                  <c:v>2.7258600000000001E-8</c:v>
                </c:pt>
                <c:pt idx="10230">
                  <c:v>2.7264799999999999E-8</c:v>
                </c:pt>
                <c:pt idx="10231">
                  <c:v>2.7271099999999999E-8</c:v>
                </c:pt>
                <c:pt idx="10232">
                  <c:v>2.72773E-8</c:v>
                </c:pt>
                <c:pt idx="10233">
                  <c:v>2.72836E-8</c:v>
                </c:pt>
                <c:pt idx="10234">
                  <c:v>2.7289800000000001E-8</c:v>
                </c:pt>
                <c:pt idx="10235">
                  <c:v>2.72961E-8</c:v>
                </c:pt>
                <c:pt idx="10236">
                  <c:v>2.7302300000000002E-8</c:v>
                </c:pt>
                <c:pt idx="10237">
                  <c:v>2.7308600000000001E-8</c:v>
                </c:pt>
                <c:pt idx="10238">
                  <c:v>2.7314799999999999E-8</c:v>
                </c:pt>
                <c:pt idx="10239">
                  <c:v>2.7321099999999999E-8</c:v>
                </c:pt>
                <c:pt idx="10240">
                  <c:v>2.73273E-8</c:v>
                </c:pt>
                <c:pt idx="10241">
                  <c:v>2.73336E-8</c:v>
                </c:pt>
                <c:pt idx="10242">
                  <c:v>2.7339800000000001E-8</c:v>
                </c:pt>
                <c:pt idx="10243">
                  <c:v>2.7346100000000001E-8</c:v>
                </c:pt>
                <c:pt idx="10244">
                  <c:v>2.7352299999999999E-8</c:v>
                </c:pt>
                <c:pt idx="10245">
                  <c:v>2.7358599999999999E-8</c:v>
                </c:pt>
                <c:pt idx="10246">
                  <c:v>2.73648E-8</c:v>
                </c:pt>
                <c:pt idx="10247">
                  <c:v>2.73711E-8</c:v>
                </c:pt>
                <c:pt idx="10248">
                  <c:v>2.7377300000000001E-8</c:v>
                </c:pt>
                <c:pt idx="10249">
                  <c:v>2.73836E-8</c:v>
                </c:pt>
                <c:pt idx="10250">
                  <c:v>2.7389800000000002E-8</c:v>
                </c:pt>
                <c:pt idx="10251">
                  <c:v>2.7396100000000001E-8</c:v>
                </c:pt>
                <c:pt idx="10252">
                  <c:v>2.7402299999999999E-8</c:v>
                </c:pt>
                <c:pt idx="10253">
                  <c:v>2.7408599999999999E-8</c:v>
                </c:pt>
                <c:pt idx="10254">
                  <c:v>2.74148E-8</c:v>
                </c:pt>
                <c:pt idx="10255">
                  <c:v>2.74211E-8</c:v>
                </c:pt>
                <c:pt idx="10256">
                  <c:v>2.7427300000000001E-8</c:v>
                </c:pt>
                <c:pt idx="10257">
                  <c:v>2.7433600000000001E-8</c:v>
                </c:pt>
                <c:pt idx="10258">
                  <c:v>2.7439799999999999E-8</c:v>
                </c:pt>
                <c:pt idx="10259">
                  <c:v>2.7446099999999999E-8</c:v>
                </c:pt>
                <c:pt idx="10260">
                  <c:v>2.74523E-8</c:v>
                </c:pt>
                <c:pt idx="10261">
                  <c:v>2.7458599999999999E-8</c:v>
                </c:pt>
                <c:pt idx="10262">
                  <c:v>2.7464800000000001E-8</c:v>
                </c:pt>
                <c:pt idx="10263">
                  <c:v>2.74711E-8</c:v>
                </c:pt>
                <c:pt idx="10264">
                  <c:v>2.7477300000000001E-8</c:v>
                </c:pt>
                <c:pt idx="10265">
                  <c:v>2.7483600000000001E-8</c:v>
                </c:pt>
                <c:pt idx="10266">
                  <c:v>2.7489799999999999E-8</c:v>
                </c:pt>
                <c:pt idx="10267">
                  <c:v>2.7496099999999999E-8</c:v>
                </c:pt>
                <c:pt idx="10268">
                  <c:v>2.75023E-8</c:v>
                </c:pt>
                <c:pt idx="10269">
                  <c:v>2.75086E-8</c:v>
                </c:pt>
                <c:pt idx="10270">
                  <c:v>2.7514800000000001E-8</c:v>
                </c:pt>
                <c:pt idx="10271">
                  <c:v>2.7521100000000001E-8</c:v>
                </c:pt>
                <c:pt idx="10272">
                  <c:v>2.7527299999999999E-8</c:v>
                </c:pt>
                <c:pt idx="10273">
                  <c:v>2.7533599999999998E-8</c:v>
                </c:pt>
                <c:pt idx="10274">
                  <c:v>2.75398E-8</c:v>
                </c:pt>
                <c:pt idx="10275">
                  <c:v>2.7546099999999999E-8</c:v>
                </c:pt>
                <c:pt idx="10276">
                  <c:v>2.75523E-8</c:v>
                </c:pt>
                <c:pt idx="10277">
                  <c:v>2.75586E-8</c:v>
                </c:pt>
                <c:pt idx="10278">
                  <c:v>2.7564800000000001E-8</c:v>
                </c:pt>
                <c:pt idx="10279">
                  <c:v>2.7571100000000001E-8</c:v>
                </c:pt>
                <c:pt idx="10280">
                  <c:v>2.7577299999999999E-8</c:v>
                </c:pt>
                <c:pt idx="10281">
                  <c:v>2.7583599999999999E-8</c:v>
                </c:pt>
                <c:pt idx="10282">
                  <c:v>2.75898E-8</c:v>
                </c:pt>
                <c:pt idx="10283">
                  <c:v>2.75961E-8</c:v>
                </c:pt>
                <c:pt idx="10284">
                  <c:v>2.7602300000000001E-8</c:v>
                </c:pt>
                <c:pt idx="10285">
                  <c:v>2.7608600000000001E-8</c:v>
                </c:pt>
                <c:pt idx="10286">
                  <c:v>2.7614799999999999E-8</c:v>
                </c:pt>
                <c:pt idx="10287">
                  <c:v>2.7621099999999998E-8</c:v>
                </c:pt>
                <c:pt idx="10288">
                  <c:v>2.76273E-8</c:v>
                </c:pt>
                <c:pt idx="10289">
                  <c:v>2.7633599999999999E-8</c:v>
                </c:pt>
                <c:pt idx="10290">
                  <c:v>2.76398E-8</c:v>
                </c:pt>
                <c:pt idx="10291">
                  <c:v>2.76461E-8</c:v>
                </c:pt>
                <c:pt idx="10292">
                  <c:v>2.7652300000000001E-8</c:v>
                </c:pt>
                <c:pt idx="10293">
                  <c:v>2.7658600000000001E-8</c:v>
                </c:pt>
                <c:pt idx="10294">
                  <c:v>2.7664799999999999E-8</c:v>
                </c:pt>
                <c:pt idx="10295">
                  <c:v>2.7671099999999999E-8</c:v>
                </c:pt>
                <c:pt idx="10296">
                  <c:v>2.76773E-8</c:v>
                </c:pt>
                <c:pt idx="10297">
                  <c:v>2.76836E-8</c:v>
                </c:pt>
                <c:pt idx="10298">
                  <c:v>2.7689800000000001E-8</c:v>
                </c:pt>
                <c:pt idx="10299">
                  <c:v>2.7696100000000001E-8</c:v>
                </c:pt>
                <c:pt idx="10300">
                  <c:v>2.7702299999999999E-8</c:v>
                </c:pt>
                <c:pt idx="10301">
                  <c:v>2.7708599999999998E-8</c:v>
                </c:pt>
                <c:pt idx="10302">
                  <c:v>2.7714799999999999E-8</c:v>
                </c:pt>
                <c:pt idx="10303">
                  <c:v>2.7721099999999999E-8</c:v>
                </c:pt>
                <c:pt idx="10304">
                  <c:v>2.77273E-8</c:v>
                </c:pt>
                <c:pt idx="10305">
                  <c:v>2.77336E-8</c:v>
                </c:pt>
                <c:pt idx="10306">
                  <c:v>2.7739800000000001E-8</c:v>
                </c:pt>
                <c:pt idx="10307">
                  <c:v>2.7746100000000001E-8</c:v>
                </c:pt>
                <c:pt idx="10308">
                  <c:v>2.7752299999999999E-8</c:v>
                </c:pt>
                <c:pt idx="10309">
                  <c:v>2.7758599999999999E-8</c:v>
                </c:pt>
                <c:pt idx="10310">
                  <c:v>2.77648E-8</c:v>
                </c:pt>
                <c:pt idx="10311">
                  <c:v>2.77711E-8</c:v>
                </c:pt>
                <c:pt idx="10312">
                  <c:v>2.7777300000000001E-8</c:v>
                </c:pt>
                <c:pt idx="10313">
                  <c:v>2.7783600000000001E-8</c:v>
                </c:pt>
                <c:pt idx="10314">
                  <c:v>2.7789799999999998E-8</c:v>
                </c:pt>
                <c:pt idx="10315">
                  <c:v>2.7796100000000002E-8</c:v>
                </c:pt>
                <c:pt idx="10316">
                  <c:v>2.7802299999999999E-8</c:v>
                </c:pt>
                <c:pt idx="10317">
                  <c:v>2.7808599999999999E-8</c:v>
                </c:pt>
                <c:pt idx="10318">
                  <c:v>2.78148E-8</c:v>
                </c:pt>
                <c:pt idx="10319">
                  <c:v>2.78211E-8</c:v>
                </c:pt>
                <c:pt idx="10320">
                  <c:v>2.7827300000000001E-8</c:v>
                </c:pt>
                <c:pt idx="10321">
                  <c:v>2.7833600000000001E-8</c:v>
                </c:pt>
                <c:pt idx="10322">
                  <c:v>2.7839799999999999E-8</c:v>
                </c:pt>
                <c:pt idx="10323">
                  <c:v>2.7846099999999999E-8</c:v>
                </c:pt>
                <c:pt idx="10324">
                  <c:v>2.78523E-8</c:v>
                </c:pt>
                <c:pt idx="10325">
                  <c:v>2.78586E-8</c:v>
                </c:pt>
                <c:pt idx="10326">
                  <c:v>2.7864800000000001E-8</c:v>
                </c:pt>
                <c:pt idx="10327">
                  <c:v>2.7871100000000001E-8</c:v>
                </c:pt>
                <c:pt idx="10328">
                  <c:v>2.7877299999999998E-8</c:v>
                </c:pt>
                <c:pt idx="10329">
                  <c:v>2.7883600000000002E-8</c:v>
                </c:pt>
                <c:pt idx="10330">
                  <c:v>2.7889799999999999E-8</c:v>
                </c:pt>
                <c:pt idx="10331">
                  <c:v>2.7896099999999999E-8</c:v>
                </c:pt>
                <c:pt idx="10332">
                  <c:v>2.79023E-8</c:v>
                </c:pt>
                <c:pt idx="10333">
                  <c:v>2.79086E-8</c:v>
                </c:pt>
                <c:pt idx="10334">
                  <c:v>2.7914800000000001E-8</c:v>
                </c:pt>
                <c:pt idx="10335">
                  <c:v>2.7921100000000001E-8</c:v>
                </c:pt>
                <c:pt idx="10336">
                  <c:v>2.7927299999999999E-8</c:v>
                </c:pt>
                <c:pt idx="10337">
                  <c:v>2.7933599999999999E-8</c:v>
                </c:pt>
                <c:pt idx="10338">
                  <c:v>2.79398E-8</c:v>
                </c:pt>
                <c:pt idx="10339">
                  <c:v>2.79461E-8</c:v>
                </c:pt>
                <c:pt idx="10340">
                  <c:v>2.7952300000000001E-8</c:v>
                </c:pt>
                <c:pt idx="10341">
                  <c:v>2.7958600000000001E-8</c:v>
                </c:pt>
                <c:pt idx="10342">
                  <c:v>2.7964799999999998E-8</c:v>
                </c:pt>
                <c:pt idx="10343">
                  <c:v>2.7971100000000002E-8</c:v>
                </c:pt>
                <c:pt idx="10344">
                  <c:v>2.7977299999999999E-8</c:v>
                </c:pt>
                <c:pt idx="10345">
                  <c:v>2.7983599999999999E-8</c:v>
                </c:pt>
                <c:pt idx="10346">
                  <c:v>2.79898E-8</c:v>
                </c:pt>
                <c:pt idx="10347">
                  <c:v>2.79961E-8</c:v>
                </c:pt>
                <c:pt idx="10348">
                  <c:v>2.8002300000000001E-8</c:v>
                </c:pt>
                <c:pt idx="10349">
                  <c:v>2.8008600000000001E-8</c:v>
                </c:pt>
                <c:pt idx="10350">
                  <c:v>2.8014799999999999E-8</c:v>
                </c:pt>
                <c:pt idx="10351">
                  <c:v>2.8021099999999999E-8</c:v>
                </c:pt>
                <c:pt idx="10352">
                  <c:v>2.80273E-8</c:v>
                </c:pt>
                <c:pt idx="10353">
                  <c:v>2.80336E-8</c:v>
                </c:pt>
                <c:pt idx="10354">
                  <c:v>2.8039800000000001E-8</c:v>
                </c:pt>
                <c:pt idx="10355">
                  <c:v>2.8046100000000001E-8</c:v>
                </c:pt>
                <c:pt idx="10356">
                  <c:v>2.8052299999999998E-8</c:v>
                </c:pt>
                <c:pt idx="10357">
                  <c:v>2.8058600000000002E-8</c:v>
                </c:pt>
                <c:pt idx="10358">
                  <c:v>2.8064799999999999E-8</c:v>
                </c:pt>
                <c:pt idx="10359">
                  <c:v>2.8071099999999999E-8</c:v>
                </c:pt>
                <c:pt idx="10360">
                  <c:v>2.80773E-8</c:v>
                </c:pt>
                <c:pt idx="10361">
                  <c:v>2.80836E-8</c:v>
                </c:pt>
                <c:pt idx="10362">
                  <c:v>2.8089800000000001E-8</c:v>
                </c:pt>
                <c:pt idx="10363">
                  <c:v>2.8096100000000001E-8</c:v>
                </c:pt>
                <c:pt idx="10364">
                  <c:v>2.8102299999999999E-8</c:v>
                </c:pt>
                <c:pt idx="10365">
                  <c:v>2.8108599999999999E-8</c:v>
                </c:pt>
                <c:pt idx="10366">
                  <c:v>2.81148E-8</c:v>
                </c:pt>
                <c:pt idx="10367">
                  <c:v>2.81211E-8</c:v>
                </c:pt>
                <c:pt idx="10368">
                  <c:v>2.8127300000000001E-8</c:v>
                </c:pt>
                <c:pt idx="10369">
                  <c:v>2.8133600000000001E-8</c:v>
                </c:pt>
                <c:pt idx="10370">
                  <c:v>2.8139800000000002E-8</c:v>
                </c:pt>
                <c:pt idx="10371">
                  <c:v>2.8146100000000001E-8</c:v>
                </c:pt>
                <c:pt idx="10372">
                  <c:v>2.8152299999999999E-8</c:v>
                </c:pt>
                <c:pt idx="10373">
                  <c:v>2.8158599999999999E-8</c:v>
                </c:pt>
                <c:pt idx="10374">
                  <c:v>2.81648E-8</c:v>
                </c:pt>
                <c:pt idx="10375">
                  <c:v>2.81711E-8</c:v>
                </c:pt>
                <c:pt idx="10376">
                  <c:v>2.8177300000000001E-8</c:v>
                </c:pt>
                <c:pt idx="10377">
                  <c:v>2.8183600000000001E-8</c:v>
                </c:pt>
                <c:pt idx="10378">
                  <c:v>2.8189799999999999E-8</c:v>
                </c:pt>
                <c:pt idx="10379">
                  <c:v>2.8196099999999999E-8</c:v>
                </c:pt>
                <c:pt idx="10380">
                  <c:v>2.82023E-8</c:v>
                </c:pt>
                <c:pt idx="10381">
                  <c:v>2.82086E-8</c:v>
                </c:pt>
                <c:pt idx="10382">
                  <c:v>2.8214800000000001E-8</c:v>
                </c:pt>
                <c:pt idx="10383">
                  <c:v>2.82211E-8</c:v>
                </c:pt>
                <c:pt idx="10384">
                  <c:v>2.8227300000000002E-8</c:v>
                </c:pt>
                <c:pt idx="10385">
                  <c:v>2.8233600000000001E-8</c:v>
                </c:pt>
                <c:pt idx="10386">
                  <c:v>2.8239799999999999E-8</c:v>
                </c:pt>
                <c:pt idx="10387">
                  <c:v>2.8246099999999999E-8</c:v>
                </c:pt>
                <c:pt idx="10388">
                  <c:v>2.82523E-8</c:v>
                </c:pt>
                <c:pt idx="10389">
                  <c:v>2.82586E-8</c:v>
                </c:pt>
                <c:pt idx="10390">
                  <c:v>2.8264800000000001E-8</c:v>
                </c:pt>
                <c:pt idx="10391">
                  <c:v>2.8271100000000001E-8</c:v>
                </c:pt>
                <c:pt idx="10392">
                  <c:v>2.8277299999999999E-8</c:v>
                </c:pt>
                <c:pt idx="10393">
                  <c:v>2.8283599999999999E-8</c:v>
                </c:pt>
                <c:pt idx="10394">
                  <c:v>2.82898E-8</c:v>
                </c:pt>
                <c:pt idx="10395">
                  <c:v>2.82961E-8</c:v>
                </c:pt>
                <c:pt idx="10396">
                  <c:v>2.8302300000000001E-8</c:v>
                </c:pt>
                <c:pt idx="10397">
                  <c:v>2.83086E-8</c:v>
                </c:pt>
                <c:pt idx="10398">
                  <c:v>2.8314800000000002E-8</c:v>
                </c:pt>
                <c:pt idx="10399">
                  <c:v>2.8321100000000001E-8</c:v>
                </c:pt>
                <c:pt idx="10400">
                  <c:v>2.8327299999999999E-8</c:v>
                </c:pt>
                <c:pt idx="10401">
                  <c:v>2.8333599999999999E-8</c:v>
                </c:pt>
                <c:pt idx="10402">
                  <c:v>2.83398E-8</c:v>
                </c:pt>
                <c:pt idx="10403">
                  <c:v>2.83461E-8</c:v>
                </c:pt>
                <c:pt idx="10404">
                  <c:v>2.8352300000000001E-8</c:v>
                </c:pt>
                <c:pt idx="10405">
                  <c:v>2.8358600000000001E-8</c:v>
                </c:pt>
                <c:pt idx="10406">
                  <c:v>2.8364799999999999E-8</c:v>
                </c:pt>
                <c:pt idx="10407">
                  <c:v>2.8371099999999999E-8</c:v>
                </c:pt>
                <c:pt idx="10408">
                  <c:v>2.83773E-8</c:v>
                </c:pt>
                <c:pt idx="10409">
                  <c:v>2.8383599999999999E-8</c:v>
                </c:pt>
                <c:pt idx="10410">
                  <c:v>2.8389800000000001E-8</c:v>
                </c:pt>
                <c:pt idx="10411">
                  <c:v>2.83961E-8</c:v>
                </c:pt>
                <c:pt idx="10412">
                  <c:v>2.8402300000000001E-8</c:v>
                </c:pt>
                <c:pt idx="10413">
                  <c:v>2.8408600000000001E-8</c:v>
                </c:pt>
                <c:pt idx="10414">
                  <c:v>2.8414799999999999E-8</c:v>
                </c:pt>
                <c:pt idx="10415">
                  <c:v>2.8421099999999999E-8</c:v>
                </c:pt>
                <c:pt idx="10416">
                  <c:v>2.84273E-8</c:v>
                </c:pt>
                <c:pt idx="10417">
                  <c:v>2.84336E-8</c:v>
                </c:pt>
                <c:pt idx="10418">
                  <c:v>2.8439800000000001E-8</c:v>
                </c:pt>
                <c:pt idx="10419">
                  <c:v>2.8446100000000001E-8</c:v>
                </c:pt>
                <c:pt idx="10420">
                  <c:v>2.8452299999999999E-8</c:v>
                </c:pt>
                <c:pt idx="10421">
                  <c:v>2.8458599999999998E-8</c:v>
                </c:pt>
                <c:pt idx="10422">
                  <c:v>2.84648E-8</c:v>
                </c:pt>
                <c:pt idx="10423">
                  <c:v>2.8471099999999999E-8</c:v>
                </c:pt>
                <c:pt idx="10424">
                  <c:v>2.84773E-8</c:v>
                </c:pt>
                <c:pt idx="10425">
                  <c:v>2.84836E-8</c:v>
                </c:pt>
                <c:pt idx="10426">
                  <c:v>2.8489800000000001E-8</c:v>
                </c:pt>
                <c:pt idx="10427">
                  <c:v>2.8496100000000001E-8</c:v>
                </c:pt>
                <c:pt idx="10428">
                  <c:v>2.8502299999999999E-8</c:v>
                </c:pt>
                <c:pt idx="10429">
                  <c:v>2.8508599999999999E-8</c:v>
                </c:pt>
                <c:pt idx="10430">
                  <c:v>2.85148E-8</c:v>
                </c:pt>
                <c:pt idx="10431">
                  <c:v>2.85211E-8</c:v>
                </c:pt>
                <c:pt idx="10432">
                  <c:v>2.8527300000000001E-8</c:v>
                </c:pt>
                <c:pt idx="10433">
                  <c:v>2.8533600000000001E-8</c:v>
                </c:pt>
                <c:pt idx="10434">
                  <c:v>2.8539799999999999E-8</c:v>
                </c:pt>
                <c:pt idx="10435">
                  <c:v>2.8546099999999998E-8</c:v>
                </c:pt>
                <c:pt idx="10436">
                  <c:v>2.85523E-8</c:v>
                </c:pt>
                <c:pt idx="10437">
                  <c:v>2.8558599999999999E-8</c:v>
                </c:pt>
                <c:pt idx="10438">
                  <c:v>2.85648E-8</c:v>
                </c:pt>
                <c:pt idx="10439">
                  <c:v>2.85711E-8</c:v>
                </c:pt>
                <c:pt idx="10440">
                  <c:v>2.8577300000000001E-8</c:v>
                </c:pt>
                <c:pt idx="10441">
                  <c:v>2.8583600000000001E-8</c:v>
                </c:pt>
                <c:pt idx="10442">
                  <c:v>2.8589799999999999E-8</c:v>
                </c:pt>
                <c:pt idx="10443">
                  <c:v>2.8596099999999999E-8</c:v>
                </c:pt>
                <c:pt idx="10444">
                  <c:v>2.86023E-8</c:v>
                </c:pt>
                <c:pt idx="10445">
                  <c:v>2.86086E-8</c:v>
                </c:pt>
                <c:pt idx="10446">
                  <c:v>2.8614800000000001E-8</c:v>
                </c:pt>
                <c:pt idx="10447">
                  <c:v>2.8621100000000001E-8</c:v>
                </c:pt>
                <c:pt idx="10448">
                  <c:v>2.8627299999999999E-8</c:v>
                </c:pt>
                <c:pt idx="10449">
                  <c:v>2.8633599999999998E-8</c:v>
                </c:pt>
                <c:pt idx="10450">
                  <c:v>2.8639799999999999E-8</c:v>
                </c:pt>
                <c:pt idx="10451">
                  <c:v>2.8646099999999999E-8</c:v>
                </c:pt>
                <c:pt idx="10452">
                  <c:v>2.86523E-8</c:v>
                </c:pt>
                <c:pt idx="10453">
                  <c:v>2.86586E-8</c:v>
                </c:pt>
                <c:pt idx="10454">
                  <c:v>2.8664800000000001E-8</c:v>
                </c:pt>
                <c:pt idx="10455">
                  <c:v>2.8671100000000001E-8</c:v>
                </c:pt>
                <c:pt idx="10456">
                  <c:v>2.8677299999999999E-8</c:v>
                </c:pt>
                <c:pt idx="10457">
                  <c:v>2.8683599999999999E-8</c:v>
                </c:pt>
                <c:pt idx="10458">
                  <c:v>2.86898E-8</c:v>
                </c:pt>
                <c:pt idx="10459">
                  <c:v>2.86961E-8</c:v>
                </c:pt>
                <c:pt idx="10460">
                  <c:v>2.8702300000000001E-8</c:v>
                </c:pt>
                <c:pt idx="10461">
                  <c:v>2.8708600000000001E-8</c:v>
                </c:pt>
                <c:pt idx="10462">
                  <c:v>2.8714799999999998E-8</c:v>
                </c:pt>
                <c:pt idx="10463">
                  <c:v>2.8721099999999998E-8</c:v>
                </c:pt>
                <c:pt idx="10464">
                  <c:v>2.8727299999999999E-8</c:v>
                </c:pt>
                <c:pt idx="10465">
                  <c:v>2.8733599999999999E-8</c:v>
                </c:pt>
                <c:pt idx="10466">
                  <c:v>2.87398E-8</c:v>
                </c:pt>
                <c:pt idx="10467">
                  <c:v>2.87461E-8</c:v>
                </c:pt>
                <c:pt idx="10468">
                  <c:v>2.8752300000000001E-8</c:v>
                </c:pt>
                <c:pt idx="10469">
                  <c:v>2.8758600000000001E-8</c:v>
                </c:pt>
                <c:pt idx="10470">
                  <c:v>2.8764799999999999E-8</c:v>
                </c:pt>
                <c:pt idx="10471">
                  <c:v>2.8771099999999999E-8</c:v>
                </c:pt>
                <c:pt idx="10472">
                  <c:v>2.87773E-8</c:v>
                </c:pt>
                <c:pt idx="10473">
                  <c:v>2.87836E-8</c:v>
                </c:pt>
                <c:pt idx="10474">
                  <c:v>2.8789800000000001E-8</c:v>
                </c:pt>
                <c:pt idx="10475">
                  <c:v>2.8796100000000001E-8</c:v>
                </c:pt>
                <c:pt idx="10476">
                  <c:v>2.8802299999999998E-8</c:v>
                </c:pt>
                <c:pt idx="10477">
                  <c:v>2.8808600000000002E-8</c:v>
                </c:pt>
                <c:pt idx="10478">
                  <c:v>2.8814799999999999E-8</c:v>
                </c:pt>
                <c:pt idx="10479">
                  <c:v>2.8821099999999999E-8</c:v>
                </c:pt>
                <c:pt idx="10480">
                  <c:v>2.88273E-8</c:v>
                </c:pt>
                <c:pt idx="10481">
                  <c:v>2.88336E-8</c:v>
                </c:pt>
                <c:pt idx="10482">
                  <c:v>2.8839800000000001E-8</c:v>
                </c:pt>
                <c:pt idx="10483">
                  <c:v>2.8846100000000001E-8</c:v>
                </c:pt>
                <c:pt idx="10484">
                  <c:v>2.8852299999999999E-8</c:v>
                </c:pt>
                <c:pt idx="10485">
                  <c:v>2.8858599999999999E-8</c:v>
                </c:pt>
                <c:pt idx="10486">
                  <c:v>2.88648E-8</c:v>
                </c:pt>
                <c:pt idx="10487">
                  <c:v>2.88711E-8</c:v>
                </c:pt>
                <c:pt idx="10488">
                  <c:v>2.8877300000000001E-8</c:v>
                </c:pt>
                <c:pt idx="10489">
                  <c:v>2.8883600000000001E-8</c:v>
                </c:pt>
                <c:pt idx="10490">
                  <c:v>2.8889799999999998E-8</c:v>
                </c:pt>
                <c:pt idx="10491">
                  <c:v>2.8896100000000002E-8</c:v>
                </c:pt>
                <c:pt idx="10492">
                  <c:v>2.8902299999999999E-8</c:v>
                </c:pt>
                <c:pt idx="10493">
                  <c:v>2.8908599999999999E-8</c:v>
                </c:pt>
                <c:pt idx="10494">
                  <c:v>2.89148E-8</c:v>
                </c:pt>
                <c:pt idx="10495">
                  <c:v>2.89211E-8</c:v>
                </c:pt>
                <c:pt idx="10496">
                  <c:v>2.8927300000000001E-8</c:v>
                </c:pt>
                <c:pt idx="10497">
                  <c:v>2.8933600000000001E-8</c:v>
                </c:pt>
                <c:pt idx="10498">
                  <c:v>2.8939799999999999E-8</c:v>
                </c:pt>
                <c:pt idx="10499">
                  <c:v>2.8946099999999999E-8</c:v>
                </c:pt>
                <c:pt idx="10500">
                  <c:v>2.89523E-8</c:v>
                </c:pt>
                <c:pt idx="10501">
                  <c:v>2.89586E-8</c:v>
                </c:pt>
                <c:pt idx="10502">
                  <c:v>2.8964800000000001E-8</c:v>
                </c:pt>
                <c:pt idx="10503">
                  <c:v>2.8971100000000001E-8</c:v>
                </c:pt>
                <c:pt idx="10504">
                  <c:v>2.8977299999999998E-8</c:v>
                </c:pt>
                <c:pt idx="10505">
                  <c:v>2.8983600000000002E-8</c:v>
                </c:pt>
                <c:pt idx="10506">
                  <c:v>2.8989799999999999E-8</c:v>
                </c:pt>
                <c:pt idx="10507">
                  <c:v>2.8996099999999999E-8</c:v>
                </c:pt>
                <c:pt idx="10508">
                  <c:v>2.90023E-8</c:v>
                </c:pt>
                <c:pt idx="10509">
                  <c:v>2.90086E-8</c:v>
                </c:pt>
                <c:pt idx="10510">
                  <c:v>2.9014800000000001E-8</c:v>
                </c:pt>
                <c:pt idx="10511">
                  <c:v>2.9021100000000001E-8</c:v>
                </c:pt>
                <c:pt idx="10512">
                  <c:v>2.9027299999999999E-8</c:v>
                </c:pt>
                <c:pt idx="10513">
                  <c:v>2.9033599999999999E-8</c:v>
                </c:pt>
                <c:pt idx="10514">
                  <c:v>2.90398E-8</c:v>
                </c:pt>
                <c:pt idx="10515">
                  <c:v>2.90461E-8</c:v>
                </c:pt>
                <c:pt idx="10516">
                  <c:v>2.9052300000000001E-8</c:v>
                </c:pt>
                <c:pt idx="10517">
                  <c:v>2.9058600000000001E-8</c:v>
                </c:pt>
                <c:pt idx="10518">
                  <c:v>2.9064800000000002E-8</c:v>
                </c:pt>
                <c:pt idx="10519">
                  <c:v>2.9071100000000001E-8</c:v>
                </c:pt>
                <c:pt idx="10520">
                  <c:v>2.9077299999999999E-8</c:v>
                </c:pt>
                <c:pt idx="10521">
                  <c:v>2.9083599999999999E-8</c:v>
                </c:pt>
                <c:pt idx="10522">
                  <c:v>2.90898E-8</c:v>
                </c:pt>
                <c:pt idx="10523">
                  <c:v>2.90961E-8</c:v>
                </c:pt>
                <c:pt idx="10524">
                  <c:v>2.9102300000000001E-8</c:v>
                </c:pt>
                <c:pt idx="10525">
                  <c:v>2.9108600000000001E-8</c:v>
                </c:pt>
                <c:pt idx="10526">
                  <c:v>2.9114799999999999E-8</c:v>
                </c:pt>
                <c:pt idx="10527">
                  <c:v>2.9121099999999999E-8</c:v>
                </c:pt>
                <c:pt idx="10528">
                  <c:v>2.91273E-8</c:v>
                </c:pt>
                <c:pt idx="10529">
                  <c:v>2.91336E-8</c:v>
                </c:pt>
                <c:pt idx="10530">
                  <c:v>2.9139800000000001E-8</c:v>
                </c:pt>
                <c:pt idx="10531">
                  <c:v>2.9146100000000001E-8</c:v>
                </c:pt>
                <c:pt idx="10532">
                  <c:v>2.9152300000000002E-8</c:v>
                </c:pt>
                <c:pt idx="10533">
                  <c:v>2.9158600000000001E-8</c:v>
                </c:pt>
                <c:pt idx="10534">
                  <c:v>2.9164799999999999E-8</c:v>
                </c:pt>
                <c:pt idx="10535">
                  <c:v>2.9171099999999999E-8</c:v>
                </c:pt>
                <c:pt idx="10536">
                  <c:v>2.91773E-8</c:v>
                </c:pt>
                <c:pt idx="10537">
                  <c:v>2.91836E-8</c:v>
                </c:pt>
                <c:pt idx="10538">
                  <c:v>2.9189800000000001E-8</c:v>
                </c:pt>
                <c:pt idx="10539">
                  <c:v>2.9196100000000001E-8</c:v>
                </c:pt>
                <c:pt idx="10540">
                  <c:v>2.9202299999999999E-8</c:v>
                </c:pt>
                <c:pt idx="10541">
                  <c:v>2.9208599999999999E-8</c:v>
                </c:pt>
                <c:pt idx="10542">
                  <c:v>2.92148E-8</c:v>
                </c:pt>
                <c:pt idx="10543">
                  <c:v>2.92211E-8</c:v>
                </c:pt>
                <c:pt idx="10544">
                  <c:v>2.9227300000000001E-8</c:v>
                </c:pt>
                <c:pt idx="10545">
                  <c:v>2.92336E-8</c:v>
                </c:pt>
                <c:pt idx="10546">
                  <c:v>2.9239800000000002E-8</c:v>
                </c:pt>
                <c:pt idx="10547">
                  <c:v>2.9246100000000001E-8</c:v>
                </c:pt>
                <c:pt idx="10548">
                  <c:v>2.9252299999999999E-8</c:v>
                </c:pt>
                <c:pt idx="10549">
                  <c:v>2.9258599999999999E-8</c:v>
                </c:pt>
                <c:pt idx="10550">
                  <c:v>2.92648E-8</c:v>
                </c:pt>
                <c:pt idx="10551">
                  <c:v>2.92711E-8</c:v>
                </c:pt>
                <c:pt idx="10552">
                  <c:v>2.9277300000000001E-8</c:v>
                </c:pt>
                <c:pt idx="10553">
                  <c:v>2.9283600000000001E-8</c:v>
                </c:pt>
                <c:pt idx="10554">
                  <c:v>2.9289799999999999E-8</c:v>
                </c:pt>
                <c:pt idx="10555">
                  <c:v>2.9296099999999999E-8</c:v>
                </c:pt>
                <c:pt idx="10556">
                  <c:v>2.93023E-8</c:v>
                </c:pt>
                <c:pt idx="10557">
                  <c:v>2.9308599999999999E-8</c:v>
                </c:pt>
                <c:pt idx="10558">
                  <c:v>2.9314800000000001E-8</c:v>
                </c:pt>
                <c:pt idx="10559">
                  <c:v>2.93211E-8</c:v>
                </c:pt>
                <c:pt idx="10560">
                  <c:v>2.9327300000000001E-8</c:v>
                </c:pt>
                <c:pt idx="10561">
                  <c:v>2.9333600000000001E-8</c:v>
                </c:pt>
                <c:pt idx="10562">
                  <c:v>2.9339799999999999E-8</c:v>
                </c:pt>
                <c:pt idx="10563">
                  <c:v>2.9346099999999999E-8</c:v>
                </c:pt>
                <c:pt idx="10564">
                  <c:v>2.93523E-8</c:v>
                </c:pt>
                <c:pt idx="10565">
                  <c:v>2.93586E-8</c:v>
                </c:pt>
                <c:pt idx="10566">
                  <c:v>2.9364800000000001E-8</c:v>
                </c:pt>
                <c:pt idx="10567">
                  <c:v>2.9371100000000001E-8</c:v>
                </c:pt>
                <c:pt idx="10568">
                  <c:v>2.9377299999999999E-8</c:v>
                </c:pt>
                <c:pt idx="10569">
                  <c:v>2.9383599999999998E-8</c:v>
                </c:pt>
                <c:pt idx="10570">
                  <c:v>2.93898E-8</c:v>
                </c:pt>
                <c:pt idx="10571">
                  <c:v>2.9396099999999999E-8</c:v>
                </c:pt>
                <c:pt idx="10572">
                  <c:v>2.9402300000000001E-8</c:v>
                </c:pt>
                <c:pt idx="10573">
                  <c:v>2.94086E-8</c:v>
                </c:pt>
                <c:pt idx="10574">
                  <c:v>2.9414800000000001E-8</c:v>
                </c:pt>
                <c:pt idx="10575">
                  <c:v>2.9421100000000001E-8</c:v>
                </c:pt>
                <c:pt idx="10576">
                  <c:v>2.9427299999999999E-8</c:v>
                </c:pt>
                <c:pt idx="10577">
                  <c:v>2.9433599999999999E-8</c:v>
                </c:pt>
                <c:pt idx="10578">
                  <c:v>2.94398E-8</c:v>
                </c:pt>
                <c:pt idx="10579">
                  <c:v>2.94461E-8</c:v>
                </c:pt>
                <c:pt idx="10580">
                  <c:v>2.9452300000000001E-8</c:v>
                </c:pt>
                <c:pt idx="10581">
                  <c:v>2.9458600000000001E-8</c:v>
                </c:pt>
                <c:pt idx="10582">
                  <c:v>2.9464799999999999E-8</c:v>
                </c:pt>
                <c:pt idx="10583">
                  <c:v>2.9471099999999998E-8</c:v>
                </c:pt>
                <c:pt idx="10584">
                  <c:v>2.94773E-8</c:v>
                </c:pt>
                <c:pt idx="10585">
                  <c:v>2.9483599999999999E-8</c:v>
                </c:pt>
                <c:pt idx="10586">
                  <c:v>2.94898E-8</c:v>
                </c:pt>
                <c:pt idx="10587">
                  <c:v>2.94961E-8</c:v>
                </c:pt>
                <c:pt idx="10588">
                  <c:v>2.9502300000000001E-8</c:v>
                </c:pt>
                <c:pt idx="10589">
                  <c:v>2.9508600000000001E-8</c:v>
                </c:pt>
                <c:pt idx="10590">
                  <c:v>2.9514799999999999E-8</c:v>
                </c:pt>
                <c:pt idx="10591">
                  <c:v>2.9521099999999999E-8</c:v>
                </c:pt>
                <c:pt idx="10592">
                  <c:v>2.95273E-8</c:v>
                </c:pt>
                <c:pt idx="10593">
                  <c:v>2.95336E-8</c:v>
                </c:pt>
                <c:pt idx="10594">
                  <c:v>2.9539800000000001E-8</c:v>
                </c:pt>
                <c:pt idx="10595">
                  <c:v>2.9546100000000001E-8</c:v>
                </c:pt>
                <c:pt idx="10596">
                  <c:v>2.9552299999999999E-8</c:v>
                </c:pt>
                <c:pt idx="10597">
                  <c:v>2.9558599999999998E-8</c:v>
                </c:pt>
                <c:pt idx="10598">
                  <c:v>2.9564799999999999E-8</c:v>
                </c:pt>
                <c:pt idx="10599">
                  <c:v>2.9571099999999999E-8</c:v>
                </c:pt>
                <c:pt idx="10600">
                  <c:v>2.95773E-8</c:v>
                </c:pt>
                <c:pt idx="10601">
                  <c:v>2.95836E-8</c:v>
                </c:pt>
                <c:pt idx="10602">
                  <c:v>2.9589800000000001E-8</c:v>
                </c:pt>
                <c:pt idx="10603">
                  <c:v>2.9596100000000001E-8</c:v>
                </c:pt>
                <c:pt idx="10604">
                  <c:v>2.9602299999999999E-8</c:v>
                </c:pt>
                <c:pt idx="10605">
                  <c:v>2.9608599999999999E-8</c:v>
                </c:pt>
                <c:pt idx="10606">
                  <c:v>2.96148E-8</c:v>
                </c:pt>
                <c:pt idx="10607">
                  <c:v>2.96211E-8</c:v>
                </c:pt>
                <c:pt idx="10608">
                  <c:v>2.9627300000000001E-8</c:v>
                </c:pt>
                <c:pt idx="10609">
                  <c:v>2.9633600000000001E-8</c:v>
                </c:pt>
                <c:pt idx="10610">
                  <c:v>2.9639799999999999E-8</c:v>
                </c:pt>
                <c:pt idx="10611">
                  <c:v>2.9646099999999998E-8</c:v>
                </c:pt>
                <c:pt idx="10612">
                  <c:v>2.9652299999999999E-8</c:v>
                </c:pt>
                <c:pt idx="10613">
                  <c:v>2.9658599999999999E-8</c:v>
                </c:pt>
                <c:pt idx="10614">
                  <c:v>2.96648E-8</c:v>
                </c:pt>
                <c:pt idx="10615">
                  <c:v>2.96711E-8</c:v>
                </c:pt>
                <c:pt idx="10616">
                  <c:v>2.9677300000000001E-8</c:v>
                </c:pt>
                <c:pt idx="10617">
                  <c:v>2.9683600000000001E-8</c:v>
                </c:pt>
                <c:pt idx="10618">
                  <c:v>2.9689799999999999E-8</c:v>
                </c:pt>
                <c:pt idx="10619">
                  <c:v>2.9696099999999999E-8</c:v>
                </c:pt>
                <c:pt idx="10620">
                  <c:v>2.97023E-8</c:v>
                </c:pt>
                <c:pt idx="10621">
                  <c:v>2.97086E-8</c:v>
                </c:pt>
                <c:pt idx="10622">
                  <c:v>2.9714800000000001E-8</c:v>
                </c:pt>
                <c:pt idx="10623">
                  <c:v>2.9721100000000001E-8</c:v>
                </c:pt>
                <c:pt idx="10624">
                  <c:v>2.9727299999999998E-8</c:v>
                </c:pt>
                <c:pt idx="10625">
                  <c:v>2.9733600000000002E-8</c:v>
                </c:pt>
                <c:pt idx="10626">
                  <c:v>2.9739799999999999E-8</c:v>
                </c:pt>
                <c:pt idx="10627">
                  <c:v>2.9746099999999999E-8</c:v>
                </c:pt>
                <c:pt idx="10628">
                  <c:v>2.97523E-8</c:v>
                </c:pt>
                <c:pt idx="10629">
                  <c:v>2.97586E-8</c:v>
                </c:pt>
                <c:pt idx="10630">
                  <c:v>2.9764800000000001E-8</c:v>
                </c:pt>
                <c:pt idx="10631">
                  <c:v>2.9771100000000001E-8</c:v>
                </c:pt>
                <c:pt idx="10632">
                  <c:v>2.9777299999999999E-8</c:v>
                </c:pt>
                <c:pt idx="10633">
                  <c:v>2.9783599999999999E-8</c:v>
                </c:pt>
                <c:pt idx="10634">
                  <c:v>2.97898E-8</c:v>
                </c:pt>
                <c:pt idx="10635">
                  <c:v>2.97961E-8</c:v>
                </c:pt>
                <c:pt idx="10636">
                  <c:v>2.9802300000000001E-8</c:v>
                </c:pt>
                <c:pt idx="10637">
                  <c:v>2.9808599999999997E-8</c:v>
                </c:pt>
                <c:pt idx="10638">
                  <c:v>2.9814800000000002E-8</c:v>
                </c:pt>
                <c:pt idx="10639">
                  <c:v>2.9821099999999998E-8</c:v>
                </c:pt>
                <c:pt idx="10640">
                  <c:v>2.9827300000000003E-8</c:v>
                </c:pt>
                <c:pt idx="10641">
                  <c:v>2.9833599999999999E-8</c:v>
                </c:pt>
                <c:pt idx="10642">
                  <c:v>2.9839799999999997E-8</c:v>
                </c:pt>
                <c:pt idx="10643">
                  <c:v>2.98461E-8</c:v>
                </c:pt>
                <c:pt idx="10644">
                  <c:v>2.9852299999999998E-8</c:v>
                </c:pt>
                <c:pt idx="10645">
                  <c:v>2.9858600000000001E-8</c:v>
                </c:pt>
                <c:pt idx="10646">
                  <c:v>2.9864799999999999E-8</c:v>
                </c:pt>
                <c:pt idx="10647">
                  <c:v>2.9871100000000002E-8</c:v>
                </c:pt>
                <c:pt idx="10648">
                  <c:v>2.98773E-8</c:v>
                </c:pt>
                <c:pt idx="10649">
                  <c:v>2.9883600000000003E-8</c:v>
                </c:pt>
                <c:pt idx="10650">
                  <c:v>2.9889800000000001E-8</c:v>
                </c:pt>
                <c:pt idx="10651">
                  <c:v>2.9896099999999997E-8</c:v>
                </c:pt>
                <c:pt idx="10652">
                  <c:v>2.9902300000000002E-8</c:v>
                </c:pt>
                <c:pt idx="10653">
                  <c:v>2.9908599999999998E-8</c:v>
                </c:pt>
                <c:pt idx="10654">
                  <c:v>2.9914800000000003E-8</c:v>
                </c:pt>
                <c:pt idx="10655">
                  <c:v>2.9921099999999999E-8</c:v>
                </c:pt>
                <c:pt idx="10656">
                  <c:v>2.9927299999999997E-8</c:v>
                </c:pt>
                <c:pt idx="10657">
                  <c:v>2.99336E-8</c:v>
                </c:pt>
                <c:pt idx="10658">
                  <c:v>2.9939799999999998E-8</c:v>
                </c:pt>
                <c:pt idx="10659">
                  <c:v>2.9946100000000001E-8</c:v>
                </c:pt>
                <c:pt idx="10660">
                  <c:v>2.9952299999999999E-8</c:v>
                </c:pt>
                <c:pt idx="10661">
                  <c:v>2.9958600000000002E-8</c:v>
                </c:pt>
                <c:pt idx="10662">
                  <c:v>2.99648E-8</c:v>
                </c:pt>
                <c:pt idx="10663">
                  <c:v>2.9971100000000003E-8</c:v>
                </c:pt>
                <c:pt idx="10664">
                  <c:v>2.9977300000000001E-8</c:v>
                </c:pt>
                <c:pt idx="10665">
                  <c:v>2.9983599999999997E-8</c:v>
                </c:pt>
                <c:pt idx="10666">
                  <c:v>2.9989800000000002E-8</c:v>
                </c:pt>
                <c:pt idx="10667">
                  <c:v>2.9996099999999998E-8</c:v>
                </c:pt>
                <c:pt idx="10668">
                  <c:v>3.0002300000000003E-8</c:v>
                </c:pt>
                <c:pt idx="10669">
                  <c:v>3.0008599999999999E-8</c:v>
                </c:pt>
                <c:pt idx="10670">
                  <c:v>3.0014799999999997E-8</c:v>
                </c:pt>
                <c:pt idx="10671">
                  <c:v>3.00211E-8</c:v>
                </c:pt>
                <c:pt idx="10672">
                  <c:v>3.0027299999999998E-8</c:v>
                </c:pt>
                <c:pt idx="10673">
                  <c:v>3.0033600000000001E-8</c:v>
                </c:pt>
                <c:pt idx="10674">
                  <c:v>3.0039799999999999E-8</c:v>
                </c:pt>
                <c:pt idx="10675">
                  <c:v>3.0046100000000002E-8</c:v>
                </c:pt>
                <c:pt idx="10676">
                  <c:v>3.00523E-8</c:v>
                </c:pt>
                <c:pt idx="10677">
                  <c:v>3.0058600000000003E-8</c:v>
                </c:pt>
                <c:pt idx="10678">
                  <c:v>3.0064800000000001E-8</c:v>
                </c:pt>
                <c:pt idx="10679">
                  <c:v>3.0071099999999997E-8</c:v>
                </c:pt>
                <c:pt idx="10680">
                  <c:v>3.0077300000000002E-8</c:v>
                </c:pt>
                <c:pt idx="10681">
                  <c:v>3.0083599999999998E-8</c:v>
                </c:pt>
                <c:pt idx="10682">
                  <c:v>3.0089800000000003E-8</c:v>
                </c:pt>
                <c:pt idx="10683">
                  <c:v>3.0096099999999999E-8</c:v>
                </c:pt>
                <c:pt idx="10684">
                  <c:v>3.0102299999999997E-8</c:v>
                </c:pt>
                <c:pt idx="10685">
                  <c:v>3.01086E-8</c:v>
                </c:pt>
                <c:pt idx="10686">
                  <c:v>3.0114799999999998E-8</c:v>
                </c:pt>
                <c:pt idx="10687">
                  <c:v>3.0121100000000001E-8</c:v>
                </c:pt>
                <c:pt idx="10688">
                  <c:v>3.0127299999999999E-8</c:v>
                </c:pt>
                <c:pt idx="10689">
                  <c:v>3.0133600000000002E-8</c:v>
                </c:pt>
                <c:pt idx="10690">
                  <c:v>3.01398E-8</c:v>
                </c:pt>
                <c:pt idx="10691">
                  <c:v>3.0146100000000003E-8</c:v>
                </c:pt>
                <c:pt idx="10692">
                  <c:v>3.0152300000000001E-8</c:v>
                </c:pt>
                <c:pt idx="10693">
                  <c:v>3.0158599999999997E-8</c:v>
                </c:pt>
                <c:pt idx="10694">
                  <c:v>3.0164800000000002E-8</c:v>
                </c:pt>
                <c:pt idx="10695">
                  <c:v>3.0171099999999998E-8</c:v>
                </c:pt>
                <c:pt idx="10696">
                  <c:v>3.0177300000000002E-8</c:v>
                </c:pt>
                <c:pt idx="10697">
                  <c:v>3.0183599999999999E-8</c:v>
                </c:pt>
                <c:pt idx="10698">
                  <c:v>3.0189799999999997E-8</c:v>
                </c:pt>
                <c:pt idx="10699">
                  <c:v>3.01961E-8</c:v>
                </c:pt>
                <c:pt idx="10700">
                  <c:v>3.0202299999999998E-8</c:v>
                </c:pt>
                <c:pt idx="10701">
                  <c:v>3.0208600000000001E-8</c:v>
                </c:pt>
                <c:pt idx="10702">
                  <c:v>3.0214799999999999E-8</c:v>
                </c:pt>
                <c:pt idx="10703">
                  <c:v>3.0221100000000002E-8</c:v>
                </c:pt>
                <c:pt idx="10704">
                  <c:v>3.02273E-8</c:v>
                </c:pt>
                <c:pt idx="10705">
                  <c:v>3.0233600000000003E-8</c:v>
                </c:pt>
                <c:pt idx="10706">
                  <c:v>3.0239800000000001E-8</c:v>
                </c:pt>
                <c:pt idx="10707">
                  <c:v>3.0246099999999997E-8</c:v>
                </c:pt>
                <c:pt idx="10708">
                  <c:v>3.0252300000000002E-8</c:v>
                </c:pt>
                <c:pt idx="10709">
                  <c:v>3.0258599999999998E-8</c:v>
                </c:pt>
                <c:pt idx="10710">
                  <c:v>3.0264800000000002E-8</c:v>
                </c:pt>
                <c:pt idx="10711">
                  <c:v>3.0271099999999999E-8</c:v>
                </c:pt>
                <c:pt idx="10712">
                  <c:v>3.0277299999999997E-8</c:v>
                </c:pt>
                <c:pt idx="10713">
                  <c:v>3.02836E-8</c:v>
                </c:pt>
                <c:pt idx="10714">
                  <c:v>3.0289799999999998E-8</c:v>
                </c:pt>
                <c:pt idx="10715">
                  <c:v>3.0296100000000001E-8</c:v>
                </c:pt>
                <c:pt idx="10716">
                  <c:v>3.0302299999999999E-8</c:v>
                </c:pt>
                <c:pt idx="10717">
                  <c:v>3.0308600000000002E-8</c:v>
                </c:pt>
                <c:pt idx="10718">
                  <c:v>3.03148E-8</c:v>
                </c:pt>
                <c:pt idx="10719">
                  <c:v>3.0321100000000003E-8</c:v>
                </c:pt>
                <c:pt idx="10720">
                  <c:v>3.0327300000000001E-8</c:v>
                </c:pt>
                <c:pt idx="10721">
                  <c:v>3.0333599999999997E-8</c:v>
                </c:pt>
                <c:pt idx="10722">
                  <c:v>3.0339800000000001E-8</c:v>
                </c:pt>
                <c:pt idx="10723">
                  <c:v>3.0346099999999998E-8</c:v>
                </c:pt>
                <c:pt idx="10724">
                  <c:v>3.0352300000000002E-8</c:v>
                </c:pt>
                <c:pt idx="10725">
                  <c:v>3.0358599999999999E-8</c:v>
                </c:pt>
                <c:pt idx="10726">
                  <c:v>3.0364799999999997E-8</c:v>
                </c:pt>
                <c:pt idx="10727">
                  <c:v>3.03711E-8</c:v>
                </c:pt>
                <c:pt idx="10728">
                  <c:v>3.0377299999999998E-8</c:v>
                </c:pt>
                <c:pt idx="10729">
                  <c:v>3.0383600000000001E-8</c:v>
                </c:pt>
                <c:pt idx="10730">
                  <c:v>3.0389799999999999E-8</c:v>
                </c:pt>
                <c:pt idx="10731">
                  <c:v>3.0396100000000002E-8</c:v>
                </c:pt>
                <c:pt idx="10732">
                  <c:v>3.04023E-8</c:v>
                </c:pt>
                <c:pt idx="10733">
                  <c:v>3.0408600000000003E-8</c:v>
                </c:pt>
                <c:pt idx="10734">
                  <c:v>3.04148E-8</c:v>
                </c:pt>
                <c:pt idx="10735">
                  <c:v>3.0421099999999997E-8</c:v>
                </c:pt>
                <c:pt idx="10736">
                  <c:v>3.0427300000000001E-8</c:v>
                </c:pt>
                <c:pt idx="10737">
                  <c:v>3.0433599999999998E-8</c:v>
                </c:pt>
                <c:pt idx="10738">
                  <c:v>3.0439800000000002E-8</c:v>
                </c:pt>
                <c:pt idx="10739">
                  <c:v>3.0446099999999999E-8</c:v>
                </c:pt>
                <c:pt idx="10740">
                  <c:v>3.0452300000000003E-8</c:v>
                </c:pt>
                <c:pt idx="10741">
                  <c:v>3.04586E-8</c:v>
                </c:pt>
                <c:pt idx="10742">
                  <c:v>3.0464799999999998E-8</c:v>
                </c:pt>
                <c:pt idx="10743">
                  <c:v>3.0471100000000001E-8</c:v>
                </c:pt>
                <c:pt idx="10744">
                  <c:v>3.0477299999999999E-8</c:v>
                </c:pt>
                <c:pt idx="10745">
                  <c:v>3.0483600000000002E-8</c:v>
                </c:pt>
                <c:pt idx="10746">
                  <c:v>3.0489799999999999E-8</c:v>
                </c:pt>
                <c:pt idx="10747">
                  <c:v>3.0496100000000003E-8</c:v>
                </c:pt>
                <c:pt idx="10748">
                  <c:v>3.05023E-8</c:v>
                </c:pt>
                <c:pt idx="10749">
                  <c:v>3.0508599999999997E-8</c:v>
                </c:pt>
                <c:pt idx="10750">
                  <c:v>3.0514800000000001E-8</c:v>
                </c:pt>
                <c:pt idx="10751">
                  <c:v>3.0521099999999998E-8</c:v>
                </c:pt>
                <c:pt idx="10752">
                  <c:v>3.0527300000000002E-8</c:v>
                </c:pt>
                <c:pt idx="10753">
                  <c:v>3.0533599999999999E-8</c:v>
                </c:pt>
                <c:pt idx="10754">
                  <c:v>3.0539800000000003E-8</c:v>
                </c:pt>
                <c:pt idx="10755">
                  <c:v>3.05461E-8</c:v>
                </c:pt>
                <c:pt idx="10756">
                  <c:v>3.0552299999999998E-8</c:v>
                </c:pt>
                <c:pt idx="10757">
                  <c:v>3.0558600000000001E-8</c:v>
                </c:pt>
                <c:pt idx="10758">
                  <c:v>3.0564799999999999E-8</c:v>
                </c:pt>
                <c:pt idx="10759">
                  <c:v>3.0571100000000002E-8</c:v>
                </c:pt>
                <c:pt idx="10760">
                  <c:v>3.0577299999999999E-8</c:v>
                </c:pt>
                <c:pt idx="10761">
                  <c:v>3.0583600000000003E-8</c:v>
                </c:pt>
                <c:pt idx="10762">
                  <c:v>3.05898E-8</c:v>
                </c:pt>
                <c:pt idx="10763">
                  <c:v>3.0596099999999997E-8</c:v>
                </c:pt>
                <c:pt idx="10764">
                  <c:v>3.0602300000000001E-8</c:v>
                </c:pt>
                <c:pt idx="10765">
                  <c:v>3.0608599999999998E-8</c:v>
                </c:pt>
                <c:pt idx="10766">
                  <c:v>3.0614800000000002E-8</c:v>
                </c:pt>
                <c:pt idx="10767">
                  <c:v>3.0621099999999999E-8</c:v>
                </c:pt>
                <c:pt idx="10768">
                  <c:v>3.0627300000000003E-8</c:v>
                </c:pt>
                <c:pt idx="10769">
                  <c:v>3.06336E-8</c:v>
                </c:pt>
                <c:pt idx="10770">
                  <c:v>3.0639799999999998E-8</c:v>
                </c:pt>
                <c:pt idx="10771">
                  <c:v>3.0646100000000001E-8</c:v>
                </c:pt>
                <c:pt idx="10772">
                  <c:v>3.0652299999999998E-8</c:v>
                </c:pt>
                <c:pt idx="10773">
                  <c:v>3.0658600000000002E-8</c:v>
                </c:pt>
                <c:pt idx="10774">
                  <c:v>3.0664799999999999E-8</c:v>
                </c:pt>
                <c:pt idx="10775">
                  <c:v>3.0671100000000003E-8</c:v>
                </c:pt>
                <c:pt idx="10776">
                  <c:v>3.06773E-8</c:v>
                </c:pt>
                <c:pt idx="10777">
                  <c:v>3.0683599999999997E-8</c:v>
                </c:pt>
                <c:pt idx="10778">
                  <c:v>3.0689800000000001E-8</c:v>
                </c:pt>
                <c:pt idx="10779">
                  <c:v>3.0696099999999998E-8</c:v>
                </c:pt>
                <c:pt idx="10780">
                  <c:v>3.0702300000000002E-8</c:v>
                </c:pt>
                <c:pt idx="10781">
                  <c:v>3.0708599999999999E-8</c:v>
                </c:pt>
                <c:pt idx="10782">
                  <c:v>3.0714800000000003E-8</c:v>
                </c:pt>
                <c:pt idx="10783">
                  <c:v>3.07211E-8</c:v>
                </c:pt>
                <c:pt idx="10784">
                  <c:v>3.0727299999999997E-8</c:v>
                </c:pt>
                <c:pt idx="10785">
                  <c:v>3.0733600000000001E-8</c:v>
                </c:pt>
                <c:pt idx="10786">
                  <c:v>3.0739799999999998E-8</c:v>
                </c:pt>
                <c:pt idx="10787">
                  <c:v>3.0746100000000002E-8</c:v>
                </c:pt>
                <c:pt idx="10788">
                  <c:v>3.0752299999999999E-8</c:v>
                </c:pt>
                <c:pt idx="10789">
                  <c:v>3.0758600000000003E-8</c:v>
                </c:pt>
                <c:pt idx="10790">
                  <c:v>3.07648E-8</c:v>
                </c:pt>
                <c:pt idx="10791">
                  <c:v>3.0771099999999997E-8</c:v>
                </c:pt>
                <c:pt idx="10792">
                  <c:v>3.0777300000000001E-8</c:v>
                </c:pt>
                <c:pt idx="10793">
                  <c:v>3.0783599999999998E-8</c:v>
                </c:pt>
                <c:pt idx="10794">
                  <c:v>3.0789800000000002E-8</c:v>
                </c:pt>
                <c:pt idx="10795">
                  <c:v>3.0796099999999999E-8</c:v>
                </c:pt>
                <c:pt idx="10796">
                  <c:v>3.0802300000000003E-8</c:v>
                </c:pt>
                <c:pt idx="10797">
                  <c:v>3.08086E-8</c:v>
                </c:pt>
                <c:pt idx="10798">
                  <c:v>3.0814799999999997E-8</c:v>
                </c:pt>
                <c:pt idx="10799">
                  <c:v>3.0821100000000001E-8</c:v>
                </c:pt>
                <c:pt idx="10800">
                  <c:v>3.0827299999999998E-8</c:v>
                </c:pt>
                <c:pt idx="10801">
                  <c:v>3.0833600000000002E-8</c:v>
                </c:pt>
                <c:pt idx="10802">
                  <c:v>3.0839799999999999E-8</c:v>
                </c:pt>
                <c:pt idx="10803">
                  <c:v>3.0846100000000002E-8</c:v>
                </c:pt>
                <c:pt idx="10804">
                  <c:v>3.08523E-8</c:v>
                </c:pt>
                <c:pt idx="10805">
                  <c:v>3.0858599999999997E-8</c:v>
                </c:pt>
                <c:pt idx="10806">
                  <c:v>3.0864800000000001E-8</c:v>
                </c:pt>
                <c:pt idx="10807">
                  <c:v>3.0871099999999998E-8</c:v>
                </c:pt>
                <c:pt idx="10808">
                  <c:v>3.0877300000000002E-8</c:v>
                </c:pt>
                <c:pt idx="10809">
                  <c:v>3.0883599999999999E-8</c:v>
                </c:pt>
                <c:pt idx="10810">
                  <c:v>3.0889800000000003E-8</c:v>
                </c:pt>
                <c:pt idx="10811">
                  <c:v>3.08961E-8</c:v>
                </c:pt>
                <c:pt idx="10812">
                  <c:v>3.0902299999999997E-8</c:v>
                </c:pt>
                <c:pt idx="10813">
                  <c:v>3.0908600000000001E-8</c:v>
                </c:pt>
                <c:pt idx="10814">
                  <c:v>3.0914799999999998E-8</c:v>
                </c:pt>
                <c:pt idx="10815">
                  <c:v>3.0921100000000002E-8</c:v>
                </c:pt>
                <c:pt idx="10816">
                  <c:v>3.0927299999999999E-8</c:v>
                </c:pt>
                <c:pt idx="10817">
                  <c:v>3.0933600000000002E-8</c:v>
                </c:pt>
                <c:pt idx="10818">
                  <c:v>3.09398E-8</c:v>
                </c:pt>
                <c:pt idx="10819">
                  <c:v>3.0946099999999997E-8</c:v>
                </c:pt>
                <c:pt idx="10820">
                  <c:v>3.0952300000000001E-8</c:v>
                </c:pt>
                <c:pt idx="10821">
                  <c:v>3.0958599999999998E-8</c:v>
                </c:pt>
                <c:pt idx="10822">
                  <c:v>3.0964800000000002E-8</c:v>
                </c:pt>
                <c:pt idx="10823">
                  <c:v>3.0971099999999999E-8</c:v>
                </c:pt>
                <c:pt idx="10824">
                  <c:v>3.0977300000000003E-8</c:v>
                </c:pt>
                <c:pt idx="10825">
                  <c:v>3.09836E-8</c:v>
                </c:pt>
                <c:pt idx="10826">
                  <c:v>3.0989799999999997E-8</c:v>
                </c:pt>
                <c:pt idx="10827">
                  <c:v>3.0996100000000001E-8</c:v>
                </c:pt>
                <c:pt idx="10828">
                  <c:v>3.1002299999999998E-8</c:v>
                </c:pt>
                <c:pt idx="10829">
                  <c:v>3.1008600000000001E-8</c:v>
                </c:pt>
                <c:pt idx="10830">
                  <c:v>3.1014799999999999E-8</c:v>
                </c:pt>
                <c:pt idx="10831">
                  <c:v>3.1021100000000002E-8</c:v>
                </c:pt>
                <c:pt idx="10832">
                  <c:v>3.10273E-8</c:v>
                </c:pt>
                <c:pt idx="10833">
                  <c:v>3.1033599999999997E-8</c:v>
                </c:pt>
                <c:pt idx="10834">
                  <c:v>3.1039800000000001E-8</c:v>
                </c:pt>
                <c:pt idx="10835">
                  <c:v>3.1046099999999998E-8</c:v>
                </c:pt>
                <c:pt idx="10836">
                  <c:v>3.1052300000000002E-8</c:v>
                </c:pt>
                <c:pt idx="10837">
                  <c:v>3.1058599999999999E-8</c:v>
                </c:pt>
                <c:pt idx="10838">
                  <c:v>3.1064800000000003E-8</c:v>
                </c:pt>
                <c:pt idx="10839">
                  <c:v>3.10711E-8</c:v>
                </c:pt>
                <c:pt idx="10840">
                  <c:v>3.1077299999999997E-8</c:v>
                </c:pt>
                <c:pt idx="10841">
                  <c:v>3.10836E-8</c:v>
                </c:pt>
                <c:pt idx="10842">
                  <c:v>3.1089799999999998E-8</c:v>
                </c:pt>
                <c:pt idx="10843">
                  <c:v>3.1096100000000001E-8</c:v>
                </c:pt>
                <c:pt idx="10844">
                  <c:v>3.1102299999999999E-8</c:v>
                </c:pt>
                <c:pt idx="10845">
                  <c:v>3.1108600000000002E-8</c:v>
                </c:pt>
                <c:pt idx="10846">
                  <c:v>3.11148E-8</c:v>
                </c:pt>
                <c:pt idx="10847">
                  <c:v>3.1121100000000003E-8</c:v>
                </c:pt>
                <c:pt idx="10848">
                  <c:v>3.1127300000000001E-8</c:v>
                </c:pt>
                <c:pt idx="10849">
                  <c:v>3.1133599999999998E-8</c:v>
                </c:pt>
                <c:pt idx="10850">
                  <c:v>3.1139800000000002E-8</c:v>
                </c:pt>
                <c:pt idx="10851">
                  <c:v>3.1146099999999999E-8</c:v>
                </c:pt>
                <c:pt idx="10852">
                  <c:v>3.1152300000000003E-8</c:v>
                </c:pt>
                <c:pt idx="10853">
                  <c:v>3.11586E-8</c:v>
                </c:pt>
                <c:pt idx="10854">
                  <c:v>3.1164799999999997E-8</c:v>
                </c:pt>
                <c:pt idx="10855">
                  <c:v>3.11711E-8</c:v>
                </c:pt>
                <c:pt idx="10856">
                  <c:v>3.1177299999999998E-8</c:v>
                </c:pt>
                <c:pt idx="10857">
                  <c:v>3.1183600000000001E-8</c:v>
                </c:pt>
                <c:pt idx="10858">
                  <c:v>3.1189799999999999E-8</c:v>
                </c:pt>
                <c:pt idx="10859">
                  <c:v>3.1196100000000002E-8</c:v>
                </c:pt>
                <c:pt idx="10860">
                  <c:v>3.12023E-8</c:v>
                </c:pt>
                <c:pt idx="10861">
                  <c:v>3.1208600000000003E-8</c:v>
                </c:pt>
                <c:pt idx="10862">
                  <c:v>3.1214800000000001E-8</c:v>
                </c:pt>
                <c:pt idx="10863">
                  <c:v>3.1221099999999998E-8</c:v>
                </c:pt>
                <c:pt idx="10864">
                  <c:v>3.1227300000000002E-8</c:v>
                </c:pt>
                <c:pt idx="10865">
                  <c:v>3.1233599999999999E-8</c:v>
                </c:pt>
                <c:pt idx="10866">
                  <c:v>3.1239800000000003E-8</c:v>
                </c:pt>
                <c:pt idx="10867">
                  <c:v>3.1246099999999999E-8</c:v>
                </c:pt>
                <c:pt idx="10868">
                  <c:v>3.1252299999999997E-8</c:v>
                </c:pt>
                <c:pt idx="10869">
                  <c:v>3.12586E-8</c:v>
                </c:pt>
                <c:pt idx="10870">
                  <c:v>3.1264799999999998E-8</c:v>
                </c:pt>
                <c:pt idx="10871">
                  <c:v>3.1271100000000001E-8</c:v>
                </c:pt>
                <c:pt idx="10872">
                  <c:v>3.1277299999999999E-8</c:v>
                </c:pt>
                <c:pt idx="10873">
                  <c:v>3.1283600000000002E-8</c:v>
                </c:pt>
                <c:pt idx="10874">
                  <c:v>3.12898E-8</c:v>
                </c:pt>
                <c:pt idx="10875">
                  <c:v>3.1296100000000003E-8</c:v>
                </c:pt>
                <c:pt idx="10876">
                  <c:v>3.1302300000000001E-8</c:v>
                </c:pt>
                <c:pt idx="10877">
                  <c:v>3.1308599999999998E-8</c:v>
                </c:pt>
                <c:pt idx="10878">
                  <c:v>3.1314800000000002E-8</c:v>
                </c:pt>
                <c:pt idx="10879">
                  <c:v>3.1321099999999998E-8</c:v>
                </c:pt>
                <c:pt idx="10880">
                  <c:v>3.1327300000000003E-8</c:v>
                </c:pt>
                <c:pt idx="10881">
                  <c:v>3.1333599999999999E-8</c:v>
                </c:pt>
                <c:pt idx="10882">
                  <c:v>3.1339799999999997E-8</c:v>
                </c:pt>
                <c:pt idx="10883">
                  <c:v>3.13461E-8</c:v>
                </c:pt>
                <c:pt idx="10884">
                  <c:v>3.1352299999999998E-8</c:v>
                </c:pt>
                <c:pt idx="10885">
                  <c:v>3.1358600000000001E-8</c:v>
                </c:pt>
                <c:pt idx="10886">
                  <c:v>3.1364799999999999E-8</c:v>
                </c:pt>
                <c:pt idx="10887">
                  <c:v>3.1371100000000002E-8</c:v>
                </c:pt>
                <c:pt idx="10888">
                  <c:v>3.13773E-8</c:v>
                </c:pt>
                <c:pt idx="10889">
                  <c:v>3.1383600000000003E-8</c:v>
                </c:pt>
                <c:pt idx="10890">
                  <c:v>3.1389800000000001E-8</c:v>
                </c:pt>
                <c:pt idx="10891">
                  <c:v>3.1396099999999997E-8</c:v>
                </c:pt>
                <c:pt idx="10892">
                  <c:v>3.1402300000000002E-8</c:v>
                </c:pt>
                <c:pt idx="10893">
                  <c:v>3.1408599999999998E-8</c:v>
                </c:pt>
                <c:pt idx="10894">
                  <c:v>3.1414800000000003E-8</c:v>
                </c:pt>
                <c:pt idx="10895">
                  <c:v>3.1421099999999999E-8</c:v>
                </c:pt>
                <c:pt idx="10896">
                  <c:v>3.1427299999999997E-8</c:v>
                </c:pt>
                <c:pt idx="10897">
                  <c:v>3.14336E-8</c:v>
                </c:pt>
                <c:pt idx="10898">
                  <c:v>3.1439799999999998E-8</c:v>
                </c:pt>
                <c:pt idx="10899">
                  <c:v>3.1446100000000001E-8</c:v>
                </c:pt>
                <c:pt idx="10900">
                  <c:v>3.1452299999999999E-8</c:v>
                </c:pt>
                <c:pt idx="10901">
                  <c:v>3.1458600000000002E-8</c:v>
                </c:pt>
                <c:pt idx="10902">
                  <c:v>3.14648E-8</c:v>
                </c:pt>
                <c:pt idx="10903">
                  <c:v>3.1471100000000003E-8</c:v>
                </c:pt>
                <c:pt idx="10904">
                  <c:v>3.1477300000000001E-8</c:v>
                </c:pt>
                <c:pt idx="10905">
                  <c:v>3.1483599999999997E-8</c:v>
                </c:pt>
                <c:pt idx="10906">
                  <c:v>3.1489800000000002E-8</c:v>
                </c:pt>
                <c:pt idx="10907">
                  <c:v>3.1496099999999998E-8</c:v>
                </c:pt>
                <c:pt idx="10908">
                  <c:v>3.1502300000000003E-8</c:v>
                </c:pt>
                <c:pt idx="10909">
                  <c:v>3.1508599999999999E-8</c:v>
                </c:pt>
                <c:pt idx="10910">
                  <c:v>3.1514799999999997E-8</c:v>
                </c:pt>
                <c:pt idx="10911">
                  <c:v>3.15211E-8</c:v>
                </c:pt>
                <c:pt idx="10912">
                  <c:v>3.1527299999999998E-8</c:v>
                </c:pt>
                <c:pt idx="10913">
                  <c:v>3.1533600000000001E-8</c:v>
                </c:pt>
                <c:pt idx="10914">
                  <c:v>3.1539799999999999E-8</c:v>
                </c:pt>
                <c:pt idx="10915">
                  <c:v>3.1546100000000002E-8</c:v>
                </c:pt>
                <c:pt idx="10916">
                  <c:v>3.15523E-8</c:v>
                </c:pt>
                <c:pt idx="10917">
                  <c:v>3.1558600000000003E-8</c:v>
                </c:pt>
                <c:pt idx="10918">
                  <c:v>3.1564800000000001E-8</c:v>
                </c:pt>
                <c:pt idx="10919">
                  <c:v>3.1571099999999997E-8</c:v>
                </c:pt>
                <c:pt idx="10920">
                  <c:v>3.1577300000000002E-8</c:v>
                </c:pt>
                <c:pt idx="10921">
                  <c:v>3.1583599999999998E-8</c:v>
                </c:pt>
                <c:pt idx="10922">
                  <c:v>3.1589800000000003E-8</c:v>
                </c:pt>
                <c:pt idx="10923">
                  <c:v>3.1596099999999999E-8</c:v>
                </c:pt>
                <c:pt idx="10924">
                  <c:v>3.1602299999999997E-8</c:v>
                </c:pt>
                <c:pt idx="10925">
                  <c:v>3.16086E-8</c:v>
                </c:pt>
                <c:pt idx="10926">
                  <c:v>3.1614799999999998E-8</c:v>
                </c:pt>
                <c:pt idx="10927">
                  <c:v>3.1621100000000001E-8</c:v>
                </c:pt>
                <c:pt idx="10928">
                  <c:v>3.1627299999999999E-8</c:v>
                </c:pt>
                <c:pt idx="10929">
                  <c:v>3.1633600000000002E-8</c:v>
                </c:pt>
                <c:pt idx="10930">
                  <c:v>3.16398E-8</c:v>
                </c:pt>
                <c:pt idx="10931">
                  <c:v>3.1646100000000003E-8</c:v>
                </c:pt>
                <c:pt idx="10932">
                  <c:v>3.1652300000000001E-8</c:v>
                </c:pt>
                <c:pt idx="10933">
                  <c:v>3.1658599999999997E-8</c:v>
                </c:pt>
                <c:pt idx="10934">
                  <c:v>3.1664800000000002E-8</c:v>
                </c:pt>
                <c:pt idx="10935">
                  <c:v>3.1671099999999998E-8</c:v>
                </c:pt>
                <c:pt idx="10936">
                  <c:v>3.1677300000000003E-8</c:v>
                </c:pt>
                <c:pt idx="10937">
                  <c:v>3.1683599999999999E-8</c:v>
                </c:pt>
                <c:pt idx="10938">
                  <c:v>3.1689799999999997E-8</c:v>
                </c:pt>
                <c:pt idx="10939">
                  <c:v>3.16961E-8</c:v>
                </c:pt>
                <c:pt idx="10940">
                  <c:v>3.1702299999999998E-8</c:v>
                </c:pt>
                <c:pt idx="10941">
                  <c:v>3.1708600000000001E-8</c:v>
                </c:pt>
                <c:pt idx="10942">
                  <c:v>3.1714799999999999E-8</c:v>
                </c:pt>
                <c:pt idx="10943">
                  <c:v>3.1721100000000002E-8</c:v>
                </c:pt>
                <c:pt idx="10944">
                  <c:v>3.17273E-8</c:v>
                </c:pt>
                <c:pt idx="10945">
                  <c:v>3.1733600000000003E-8</c:v>
                </c:pt>
                <c:pt idx="10946">
                  <c:v>3.1739800000000001E-8</c:v>
                </c:pt>
                <c:pt idx="10947">
                  <c:v>3.1746099999999997E-8</c:v>
                </c:pt>
                <c:pt idx="10948">
                  <c:v>3.1752300000000002E-8</c:v>
                </c:pt>
                <c:pt idx="10949">
                  <c:v>3.1758599999999998E-8</c:v>
                </c:pt>
                <c:pt idx="10950">
                  <c:v>3.1764800000000003E-8</c:v>
                </c:pt>
                <c:pt idx="10951">
                  <c:v>3.1771099999999999E-8</c:v>
                </c:pt>
                <c:pt idx="10952">
                  <c:v>3.1777299999999997E-8</c:v>
                </c:pt>
                <c:pt idx="10953">
                  <c:v>3.17836E-8</c:v>
                </c:pt>
                <c:pt idx="10954">
                  <c:v>3.1789799999999998E-8</c:v>
                </c:pt>
                <c:pt idx="10955">
                  <c:v>3.1796100000000001E-8</c:v>
                </c:pt>
                <c:pt idx="10956">
                  <c:v>3.1802299999999999E-8</c:v>
                </c:pt>
                <c:pt idx="10957">
                  <c:v>3.1808600000000002E-8</c:v>
                </c:pt>
                <c:pt idx="10958">
                  <c:v>3.18148E-8</c:v>
                </c:pt>
                <c:pt idx="10959">
                  <c:v>3.1821100000000003E-8</c:v>
                </c:pt>
                <c:pt idx="10960">
                  <c:v>3.1827300000000001E-8</c:v>
                </c:pt>
                <c:pt idx="10961">
                  <c:v>3.1833599999999997E-8</c:v>
                </c:pt>
                <c:pt idx="10962">
                  <c:v>3.1839800000000002E-8</c:v>
                </c:pt>
                <c:pt idx="10963">
                  <c:v>3.1846099999999998E-8</c:v>
                </c:pt>
                <c:pt idx="10964">
                  <c:v>3.1852300000000003E-8</c:v>
                </c:pt>
                <c:pt idx="10965">
                  <c:v>3.1858599999999999E-8</c:v>
                </c:pt>
                <c:pt idx="10966">
                  <c:v>3.1864799999999997E-8</c:v>
                </c:pt>
                <c:pt idx="10967">
                  <c:v>3.18711E-8</c:v>
                </c:pt>
                <c:pt idx="10968">
                  <c:v>3.1877299999999998E-8</c:v>
                </c:pt>
                <c:pt idx="10969">
                  <c:v>3.1883600000000001E-8</c:v>
                </c:pt>
                <c:pt idx="10970">
                  <c:v>3.1889799999999999E-8</c:v>
                </c:pt>
                <c:pt idx="10971">
                  <c:v>3.1896100000000002E-8</c:v>
                </c:pt>
                <c:pt idx="10972">
                  <c:v>3.19023E-8</c:v>
                </c:pt>
                <c:pt idx="10973">
                  <c:v>3.1908600000000003E-8</c:v>
                </c:pt>
                <c:pt idx="10974">
                  <c:v>3.1914800000000001E-8</c:v>
                </c:pt>
                <c:pt idx="10975">
                  <c:v>3.1921099999999997E-8</c:v>
                </c:pt>
                <c:pt idx="10976">
                  <c:v>3.1927300000000002E-8</c:v>
                </c:pt>
                <c:pt idx="10977">
                  <c:v>3.1933599999999998E-8</c:v>
                </c:pt>
                <c:pt idx="10978">
                  <c:v>3.1939800000000003E-8</c:v>
                </c:pt>
                <c:pt idx="10979">
                  <c:v>3.1946099999999999E-8</c:v>
                </c:pt>
                <c:pt idx="10980">
                  <c:v>3.1952299999999997E-8</c:v>
                </c:pt>
                <c:pt idx="10981">
                  <c:v>3.19586E-8</c:v>
                </c:pt>
                <c:pt idx="10982">
                  <c:v>3.1964799999999998E-8</c:v>
                </c:pt>
                <c:pt idx="10983">
                  <c:v>3.1971100000000001E-8</c:v>
                </c:pt>
                <c:pt idx="10984">
                  <c:v>3.1977299999999999E-8</c:v>
                </c:pt>
                <c:pt idx="10985">
                  <c:v>3.1983600000000002E-8</c:v>
                </c:pt>
                <c:pt idx="10986">
                  <c:v>3.19898E-8</c:v>
                </c:pt>
                <c:pt idx="10987">
                  <c:v>3.1996100000000003E-8</c:v>
                </c:pt>
                <c:pt idx="10988">
                  <c:v>3.2002300000000001E-8</c:v>
                </c:pt>
                <c:pt idx="10989">
                  <c:v>3.2008599999999997E-8</c:v>
                </c:pt>
                <c:pt idx="10990">
                  <c:v>3.2014800000000002E-8</c:v>
                </c:pt>
                <c:pt idx="10991">
                  <c:v>3.2021099999999998E-8</c:v>
                </c:pt>
                <c:pt idx="10992">
                  <c:v>3.2027300000000003E-8</c:v>
                </c:pt>
                <c:pt idx="10993">
                  <c:v>3.2033599999999999E-8</c:v>
                </c:pt>
                <c:pt idx="10994">
                  <c:v>3.2039799999999997E-8</c:v>
                </c:pt>
                <c:pt idx="10995">
                  <c:v>3.20461E-8</c:v>
                </c:pt>
                <c:pt idx="10996">
                  <c:v>3.2052299999999998E-8</c:v>
                </c:pt>
                <c:pt idx="10997">
                  <c:v>3.2058600000000001E-8</c:v>
                </c:pt>
                <c:pt idx="10998">
                  <c:v>3.2064799999999999E-8</c:v>
                </c:pt>
                <c:pt idx="10999">
                  <c:v>3.2071100000000002E-8</c:v>
                </c:pt>
                <c:pt idx="11000">
                  <c:v>3.20773E-8</c:v>
                </c:pt>
                <c:pt idx="11001">
                  <c:v>3.2083600000000003E-8</c:v>
                </c:pt>
                <c:pt idx="11002">
                  <c:v>3.2089800000000001E-8</c:v>
                </c:pt>
                <c:pt idx="11003">
                  <c:v>3.2096099999999997E-8</c:v>
                </c:pt>
                <c:pt idx="11004">
                  <c:v>3.2102300000000002E-8</c:v>
                </c:pt>
                <c:pt idx="11005">
                  <c:v>3.2108599999999998E-8</c:v>
                </c:pt>
                <c:pt idx="11006">
                  <c:v>3.2114800000000002E-8</c:v>
                </c:pt>
                <c:pt idx="11007">
                  <c:v>3.2121099999999999E-8</c:v>
                </c:pt>
                <c:pt idx="11008">
                  <c:v>3.2127299999999997E-8</c:v>
                </c:pt>
                <c:pt idx="11009">
                  <c:v>3.21336E-8</c:v>
                </c:pt>
                <c:pt idx="11010">
                  <c:v>3.2139799999999998E-8</c:v>
                </c:pt>
                <c:pt idx="11011">
                  <c:v>3.2146100000000001E-8</c:v>
                </c:pt>
                <c:pt idx="11012">
                  <c:v>3.2152299999999999E-8</c:v>
                </c:pt>
                <c:pt idx="11013">
                  <c:v>3.2158600000000002E-8</c:v>
                </c:pt>
                <c:pt idx="11014">
                  <c:v>3.21648E-8</c:v>
                </c:pt>
                <c:pt idx="11015">
                  <c:v>3.2171100000000003E-8</c:v>
                </c:pt>
                <c:pt idx="11016">
                  <c:v>3.2177300000000001E-8</c:v>
                </c:pt>
                <c:pt idx="11017">
                  <c:v>3.2183599999999997E-8</c:v>
                </c:pt>
                <c:pt idx="11018">
                  <c:v>3.2189800000000001E-8</c:v>
                </c:pt>
                <c:pt idx="11019">
                  <c:v>3.2196099999999998E-8</c:v>
                </c:pt>
                <c:pt idx="11020">
                  <c:v>3.2202300000000002E-8</c:v>
                </c:pt>
                <c:pt idx="11021">
                  <c:v>3.2208599999999999E-8</c:v>
                </c:pt>
                <c:pt idx="11022">
                  <c:v>3.2214799999999997E-8</c:v>
                </c:pt>
                <c:pt idx="11023">
                  <c:v>3.22211E-8</c:v>
                </c:pt>
                <c:pt idx="11024">
                  <c:v>3.2227299999999998E-8</c:v>
                </c:pt>
                <c:pt idx="11025">
                  <c:v>3.2233600000000001E-8</c:v>
                </c:pt>
                <c:pt idx="11026">
                  <c:v>3.2239799999999999E-8</c:v>
                </c:pt>
                <c:pt idx="11027">
                  <c:v>3.2246100000000002E-8</c:v>
                </c:pt>
                <c:pt idx="11028">
                  <c:v>3.22523E-8</c:v>
                </c:pt>
                <c:pt idx="11029">
                  <c:v>3.2258600000000003E-8</c:v>
                </c:pt>
                <c:pt idx="11030">
                  <c:v>3.22648E-8</c:v>
                </c:pt>
                <c:pt idx="11031">
                  <c:v>3.2271099999999997E-8</c:v>
                </c:pt>
                <c:pt idx="11032">
                  <c:v>3.2277300000000001E-8</c:v>
                </c:pt>
                <c:pt idx="11033">
                  <c:v>3.2283599999999998E-8</c:v>
                </c:pt>
                <c:pt idx="11034">
                  <c:v>3.2289800000000002E-8</c:v>
                </c:pt>
                <c:pt idx="11035">
                  <c:v>3.2296099999999999E-8</c:v>
                </c:pt>
                <c:pt idx="11036">
                  <c:v>3.2302299999999997E-8</c:v>
                </c:pt>
                <c:pt idx="11037">
                  <c:v>3.23086E-8</c:v>
                </c:pt>
                <c:pt idx="11038">
                  <c:v>3.2314799999999998E-8</c:v>
                </c:pt>
                <c:pt idx="11039">
                  <c:v>3.2321100000000001E-8</c:v>
                </c:pt>
                <c:pt idx="11040">
                  <c:v>3.2327299999999999E-8</c:v>
                </c:pt>
                <c:pt idx="11041">
                  <c:v>3.2333600000000002E-8</c:v>
                </c:pt>
                <c:pt idx="11042">
                  <c:v>3.23398E-8</c:v>
                </c:pt>
                <c:pt idx="11043">
                  <c:v>3.2346100000000003E-8</c:v>
                </c:pt>
                <c:pt idx="11044">
                  <c:v>3.23523E-8</c:v>
                </c:pt>
                <c:pt idx="11045">
                  <c:v>3.2358599999999997E-8</c:v>
                </c:pt>
                <c:pt idx="11046">
                  <c:v>3.2364800000000001E-8</c:v>
                </c:pt>
                <c:pt idx="11047">
                  <c:v>3.2371099999999998E-8</c:v>
                </c:pt>
                <c:pt idx="11048">
                  <c:v>3.2377300000000002E-8</c:v>
                </c:pt>
                <c:pt idx="11049">
                  <c:v>3.2383599999999999E-8</c:v>
                </c:pt>
                <c:pt idx="11050">
                  <c:v>3.2389800000000003E-8</c:v>
                </c:pt>
                <c:pt idx="11051">
                  <c:v>3.23961E-8</c:v>
                </c:pt>
                <c:pt idx="11052">
                  <c:v>3.2402299999999998E-8</c:v>
                </c:pt>
                <c:pt idx="11053">
                  <c:v>3.2408600000000001E-8</c:v>
                </c:pt>
                <c:pt idx="11054">
                  <c:v>3.2414799999999999E-8</c:v>
                </c:pt>
                <c:pt idx="11055">
                  <c:v>3.2421100000000002E-8</c:v>
                </c:pt>
                <c:pt idx="11056">
                  <c:v>3.2427299999999999E-8</c:v>
                </c:pt>
                <c:pt idx="11057">
                  <c:v>3.2433600000000003E-8</c:v>
                </c:pt>
                <c:pt idx="11058">
                  <c:v>3.24398E-8</c:v>
                </c:pt>
                <c:pt idx="11059">
                  <c:v>3.2446099999999997E-8</c:v>
                </c:pt>
                <c:pt idx="11060">
                  <c:v>3.2452300000000001E-8</c:v>
                </c:pt>
                <c:pt idx="11061">
                  <c:v>3.2458599999999998E-8</c:v>
                </c:pt>
                <c:pt idx="11062">
                  <c:v>3.2464800000000002E-8</c:v>
                </c:pt>
                <c:pt idx="11063">
                  <c:v>3.2471099999999999E-8</c:v>
                </c:pt>
                <c:pt idx="11064">
                  <c:v>3.2477300000000003E-8</c:v>
                </c:pt>
                <c:pt idx="11065">
                  <c:v>3.24836E-8</c:v>
                </c:pt>
                <c:pt idx="11066">
                  <c:v>3.2489799999999998E-8</c:v>
                </c:pt>
                <c:pt idx="11067">
                  <c:v>3.2496100000000001E-8</c:v>
                </c:pt>
                <c:pt idx="11068">
                  <c:v>3.2502299999999998E-8</c:v>
                </c:pt>
                <c:pt idx="11069">
                  <c:v>3.2508600000000002E-8</c:v>
                </c:pt>
                <c:pt idx="11070">
                  <c:v>3.2514799999999999E-8</c:v>
                </c:pt>
                <c:pt idx="11071">
                  <c:v>3.2521100000000003E-8</c:v>
                </c:pt>
                <c:pt idx="11072">
                  <c:v>3.25273E-8</c:v>
                </c:pt>
                <c:pt idx="11073">
                  <c:v>3.2533599999999997E-8</c:v>
                </c:pt>
                <c:pt idx="11074">
                  <c:v>3.2539800000000001E-8</c:v>
                </c:pt>
                <c:pt idx="11075">
                  <c:v>3.2546099999999998E-8</c:v>
                </c:pt>
                <c:pt idx="11076">
                  <c:v>3.2552300000000002E-8</c:v>
                </c:pt>
                <c:pt idx="11077">
                  <c:v>3.2558599999999999E-8</c:v>
                </c:pt>
                <c:pt idx="11078">
                  <c:v>3.2564800000000003E-8</c:v>
                </c:pt>
                <c:pt idx="11079">
                  <c:v>3.25711E-8</c:v>
                </c:pt>
                <c:pt idx="11080">
                  <c:v>3.2577299999999998E-8</c:v>
                </c:pt>
                <c:pt idx="11081">
                  <c:v>3.2583600000000001E-8</c:v>
                </c:pt>
                <c:pt idx="11082">
                  <c:v>3.2589799999999998E-8</c:v>
                </c:pt>
                <c:pt idx="11083">
                  <c:v>3.2596100000000002E-8</c:v>
                </c:pt>
                <c:pt idx="11084">
                  <c:v>3.2602299999999999E-8</c:v>
                </c:pt>
                <c:pt idx="11085">
                  <c:v>3.2608600000000003E-8</c:v>
                </c:pt>
                <c:pt idx="11086">
                  <c:v>3.26148E-8</c:v>
                </c:pt>
                <c:pt idx="11087">
                  <c:v>3.2621099999999997E-8</c:v>
                </c:pt>
                <c:pt idx="11088">
                  <c:v>3.2627300000000001E-8</c:v>
                </c:pt>
                <c:pt idx="11089">
                  <c:v>3.2633599999999998E-8</c:v>
                </c:pt>
                <c:pt idx="11090">
                  <c:v>3.2639800000000002E-8</c:v>
                </c:pt>
                <c:pt idx="11091">
                  <c:v>3.2646099999999999E-8</c:v>
                </c:pt>
                <c:pt idx="11092">
                  <c:v>3.2652300000000003E-8</c:v>
                </c:pt>
                <c:pt idx="11093">
                  <c:v>3.26586E-8</c:v>
                </c:pt>
                <c:pt idx="11094">
                  <c:v>3.2664799999999997E-8</c:v>
                </c:pt>
                <c:pt idx="11095">
                  <c:v>3.2671100000000001E-8</c:v>
                </c:pt>
                <c:pt idx="11096">
                  <c:v>3.2677299999999998E-8</c:v>
                </c:pt>
                <c:pt idx="11097">
                  <c:v>3.2683600000000002E-8</c:v>
                </c:pt>
                <c:pt idx="11098">
                  <c:v>3.2689799999999999E-8</c:v>
                </c:pt>
                <c:pt idx="11099">
                  <c:v>3.2696100000000003E-8</c:v>
                </c:pt>
                <c:pt idx="11100">
                  <c:v>3.27023E-8</c:v>
                </c:pt>
                <c:pt idx="11101">
                  <c:v>3.2708599999999997E-8</c:v>
                </c:pt>
                <c:pt idx="11102">
                  <c:v>3.2714800000000001E-8</c:v>
                </c:pt>
                <c:pt idx="11103">
                  <c:v>3.2721099999999998E-8</c:v>
                </c:pt>
                <c:pt idx="11104">
                  <c:v>3.2727300000000002E-8</c:v>
                </c:pt>
                <c:pt idx="11105">
                  <c:v>3.2733599999999999E-8</c:v>
                </c:pt>
                <c:pt idx="11106">
                  <c:v>3.2739800000000003E-8</c:v>
                </c:pt>
                <c:pt idx="11107">
                  <c:v>3.27461E-8</c:v>
                </c:pt>
                <c:pt idx="11108">
                  <c:v>3.2752299999999997E-8</c:v>
                </c:pt>
                <c:pt idx="11109">
                  <c:v>3.2758600000000001E-8</c:v>
                </c:pt>
                <c:pt idx="11110">
                  <c:v>3.2764799999999998E-8</c:v>
                </c:pt>
                <c:pt idx="11111">
                  <c:v>3.2771100000000002E-8</c:v>
                </c:pt>
                <c:pt idx="11112">
                  <c:v>3.2777299999999999E-8</c:v>
                </c:pt>
                <c:pt idx="11113">
                  <c:v>3.2783600000000002E-8</c:v>
                </c:pt>
                <c:pt idx="11114">
                  <c:v>3.27898E-8</c:v>
                </c:pt>
                <c:pt idx="11115">
                  <c:v>3.2796099999999997E-8</c:v>
                </c:pt>
                <c:pt idx="11116">
                  <c:v>3.2802300000000001E-8</c:v>
                </c:pt>
                <c:pt idx="11117">
                  <c:v>3.2808599999999998E-8</c:v>
                </c:pt>
                <c:pt idx="11118">
                  <c:v>3.2814800000000002E-8</c:v>
                </c:pt>
                <c:pt idx="11119">
                  <c:v>3.2821099999999999E-8</c:v>
                </c:pt>
                <c:pt idx="11120">
                  <c:v>3.2827300000000003E-8</c:v>
                </c:pt>
                <c:pt idx="11121">
                  <c:v>3.28336E-8</c:v>
                </c:pt>
                <c:pt idx="11122">
                  <c:v>3.2839799999999997E-8</c:v>
                </c:pt>
                <c:pt idx="11123">
                  <c:v>3.2846100000000001E-8</c:v>
                </c:pt>
                <c:pt idx="11124">
                  <c:v>3.2852299999999998E-8</c:v>
                </c:pt>
                <c:pt idx="11125">
                  <c:v>3.2858600000000001E-8</c:v>
                </c:pt>
                <c:pt idx="11126">
                  <c:v>3.2864799999999999E-8</c:v>
                </c:pt>
                <c:pt idx="11127">
                  <c:v>3.2871100000000002E-8</c:v>
                </c:pt>
                <c:pt idx="11128">
                  <c:v>3.28773E-8</c:v>
                </c:pt>
                <c:pt idx="11129">
                  <c:v>3.2883599999999997E-8</c:v>
                </c:pt>
                <c:pt idx="11130">
                  <c:v>3.2889800000000001E-8</c:v>
                </c:pt>
                <c:pt idx="11131">
                  <c:v>3.2896099999999998E-8</c:v>
                </c:pt>
                <c:pt idx="11132">
                  <c:v>3.2902300000000002E-8</c:v>
                </c:pt>
                <c:pt idx="11133">
                  <c:v>3.2908599999999999E-8</c:v>
                </c:pt>
                <c:pt idx="11134">
                  <c:v>3.2914800000000003E-8</c:v>
                </c:pt>
                <c:pt idx="11135">
                  <c:v>3.29211E-8</c:v>
                </c:pt>
                <c:pt idx="11136">
                  <c:v>3.2927299999999997E-8</c:v>
                </c:pt>
                <c:pt idx="11137">
                  <c:v>3.2933600000000001E-8</c:v>
                </c:pt>
                <c:pt idx="11138">
                  <c:v>3.2939799999999998E-8</c:v>
                </c:pt>
                <c:pt idx="11139">
                  <c:v>3.2946100000000001E-8</c:v>
                </c:pt>
                <c:pt idx="11140">
                  <c:v>3.2952299999999999E-8</c:v>
                </c:pt>
                <c:pt idx="11141">
                  <c:v>3.2958600000000002E-8</c:v>
                </c:pt>
                <c:pt idx="11142">
                  <c:v>3.29648E-8</c:v>
                </c:pt>
                <c:pt idx="11143">
                  <c:v>3.2971099999999997E-8</c:v>
                </c:pt>
                <c:pt idx="11144">
                  <c:v>3.2977300000000001E-8</c:v>
                </c:pt>
                <c:pt idx="11145">
                  <c:v>3.2983599999999998E-8</c:v>
                </c:pt>
                <c:pt idx="11146">
                  <c:v>3.2989800000000002E-8</c:v>
                </c:pt>
                <c:pt idx="11147">
                  <c:v>3.2996099999999999E-8</c:v>
                </c:pt>
                <c:pt idx="11148">
                  <c:v>3.3002300000000003E-8</c:v>
                </c:pt>
                <c:pt idx="11149">
                  <c:v>3.30086E-8</c:v>
                </c:pt>
                <c:pt idx="11150">
                  <c:v>3.3014799999999997E-8</c:v>
                </c:pt>
                <c:pt idx="11151">
                  <c:v>3.30211E-8</c:v>
                </c:pt>
                <c:pt idx="11152">
                  <c:v>3.3027299999999998E-8</c:v>
                </c:pt>
                <c:pt idx="11153">
                  <c:v>3.3033600000000001E-8</c:v>
                </c:pt>
                <c:pt idx="11154">
                  <c:v>3.3039799999999999E-8</c:v>
                </c:pt>
                <c:pt idx="11155">
                  <c:v>3.3046100000000002E-8</c:v>
                </c:pt>
                <c:pt idx="11156">
                  <c:v>3.30523E-8</c:v>
                </c:pt>
                <c:pt idx="11157">
                  <c:v>3.3058600000000003E-8</c:v>
                </c:pt>
                <c:pt idx="11158">
                  <c:v>3.3064800000000001E-8</c:v>
                </c:pt>
                <c:pt idx="11159">
                  <c:v>3.3071099999999998E-8</c:v>
                </c:pt>
                <c:pt idx="11160">
                  <c:v>3.3077300000000002E-8</c:v>
                </c:pt>
                <c:pt idx="11161">
                  <c:v>3.3083599999999999E-8</c:v>
                </c:pt>
                <c:pt idx="11162">
                  <c:v>3.3089800000000003E-8</c:v>
                </c:pt>
                <c:pt idx="11163">
                  <c:v>3.3096099999999999E-8</c:v>
                </c:pt>
                <c:pt idx="11164">
                  <c:v>3.3102299999999997E-8</c:v>
                </c:pt>
                <c:pt idx="11165">
                  <c:v>3.31086E-8</c:v>
                </c:pt>
                <c:pt idx="11166">
                  <c:v>3.3114799999999998E-8</c:v>
                </c:pt>
                <c:pt idx="11167">
                  <c:v>3.3121100000000001E-8</c:v>
                </c:pt>
                <c:pt idx="11168">
                  <c:v>3.3127299999999999E-8</c:v>
                </c:pt>
                <c:pt idx="11169">
                  <c:v>3.3133600000000002E-8</c:v>
                </c:pt>
                <c:pt idx="11170">
                  <c:v>3.31398E-8</c:v>
                </c:pt>
                <c:pt idx="11171">
                  <c:v>3.3146100000000003E-8</c:v>
                </c:pt>
                <c:pt idx="11172">
                  <c:v>3.3152300000000001E-8</c:v>
                </c:pt>
                <c:pt idx="11173">
                  <c:v>3.3158599999999998E-8</c:v>
                </c:pt>
                <c:pt idx="11174">
                  <c:v>3.3164800000000002E-8</c:v>
                </c:pt>
                <c:pt idx="11175">
                  <c:v>3.3171099999999998E-8</c:v>
                </c:pt>
                <c:pt idx="11176">
                  <c:v>3.3177300000000003E-8</c:v>
                </c:pt>
                <c:pt idx="11177">
                  <c:v>3.3183599999999999E-8</c:v>
                </c:pt>
                <c:pt idx="11178">
                  <c:v>3.3189799999999997E-8</c:v>
                </c:pt>
                <c:pt idx="11179">
                  <c:v>3.31961E-8</c:v>
                </c:pt>
                <c:pt idx="11180">
                  <c:v>3.3202299999999998E-8</c:v>
                </c:pt>
                <c:pt idx="11181">
                  <c:v>3.3208600000000001E-8</c:v>
                </c:pt>
                <c:pt idx="11182">
                  <c:v>3.3214799999999999E-8</c:v>
                </c:pt>
                <c:pt idx="11183">
                  <c:v>3.3221100000000002E-8</c:v>
                </c:pt>
                <c:pt idx="11184">
                  <c:v>3.32273E-8</c:v>
                </c:pt>
                <c:pt idx="11185">
                  <c:v>3.3233600000000003E-8</c:v>
                </c:pt>
                <c:pt idx="11186">
                  <c:v>3.3239800000000001E-8</c:v>
                </c:pt>
                <c:pt idx="11187">
                  <c:v>3.3246099999999998E-8</c:v>
                </c:pt>
                <c:pt idx="11188">
                  <c:v>3.3252300000000002E-8</c:v>
                </c:pt>
                <c:pt idx="11189">
                  <c:v>3.3258599999999998E-8</c:v>
                </c:pt>
                <c:pt idx="11190">
                  <c:v>3.3264800000000003E-8</c:v>
                </c:pt>
                <c:pt idx="11191">
                  <c:v>3.3271099999999999E-8</c:v>
                </c:pt>
                <c:pt idx="11192">
                  <c:v>3.3277299999999997E-8</c:v>
                </c:pt>
                <c:pt idx="11193">
                  <c:v>3.32836E-8</c:v>
                </c:pt>
                <c:pt idx="11194">
                  <c:v>3.3289799999999998E-8</c:v>
                </c:pt>
                <c:pt idx="11195">
                  <c:v>3.3296100000000001E-8</c:v>
                </c:pt>
                <c:pt idx="11196">
                  <c:v>3.3302299999999999E-8</c:v>
                </c:pt>
                <c:pt idx="11197">
                  <c:v>3.3308600000000002E-8</c:v>
                </c:pt>
                <c:pt idx="11198">
                  <c:v>3.33148E-8</c:v>
                </c:pt>
                <c:pt idx="11199">
                  <c:v>3.3321100000000003E-8</c:v>
                </c:pt>
                <c:pt idx="11200">
                  <c:v>3.3327300000000001E-8</c:v>
                </c:pt>
                <c:pt idx="11201">
                  <c:v>3.3333599999999997E-8</c:v>
                </c:pt>
                <c:pt idx="11202">
                  <c:v>3.3339800000000002E-8</c:v>
                </c:pt>
                <c:pt idx="11203">
                  <c:v>3.3346099999999998E-8</c:v>
                </c:pt>
                <c:pt idx="11204">
                  <c:v>3.3352300000000003E-8</c:v>
                </c:pt>
                <c:pt idx="11205">
                  <c:v>3.3358599999999999E-8</c:v>
                </c:pt>
                <c:pt idx="11206">
                  <c:v>3.3364799999999997E-8</c:v>
                </c:pt>
                <c:pt idx="11207">
                  <c:v>3.33711E-8</c:v>
                </c:pt>
                <c:pt idx="11208">
                  <c:v>3.3377299999999998E-8</c:v>
                </c:pt>
                <c:pt idx="11209">
                  <c:v>3.3383600000000001E-8</c:v>
                </c:pt>
                <c:pt idx="11210">
                  <c:v>3.3389799999999999E-8</c:v>
                </c:pt>
                <c:pt idx="11211">
                  <c:v>3.3396100000000002E-8</c:v>
                </c:pt>
                <c:pt idx="11212">
                  <c:v>3.34023E-8</c:v>
                </c:pt>
                <c:pt idx="11213">
                  <c:v>3.3408600000000003E-8</c:v>
                </c:pt>
                <c:pt idx="11214">
                  <c:v>3.3414800000000001E-8</c:v>
                </c:pt>
                <c:pt idx="11215">
                  <c:v>3.3421099999999997E-8</c:v>
                </c:pt>
                <c:pt idx="11216">
                  <c:v>3.3427300000000002E-8</c:v>
                </c:pt>
                <c:pt idx="11217">
                  <c:v>3.3433599999999998E-8</c:v>
                </c:pt>
                <c:pt idx="11218">
                  <c:v>3.3439800000000003E-8</c:v>
                </c:pt>
                <c:pt idx="11219">
                  <c:v>3.3446099999999999E-8</c:v>
                </c:pt>
                <c:pt idx="11220">
                  <c:v>3.3452299999999997E-8</c:v>
                </c:pt>
                <c:pt idx="11221">
                  <c:v>3.34586E-8</c:v>
                </c:pt>
                <c:pt idx="11222">
                  <c:v>3.3464799999999998E-8</c:v>
                </c:pt>
                <c:pt idx="11223">
                  <c:v>3.3471100000000001E-8</c:v>
                </c:pt>
                <c:pt idx="11224">
                  <c:v>3.3477299999999999E-8</c:v>
                </c:pt>
                <c:pt idx="11225">
                  <c:v>3.3483600000000002E-8</c:v>
                </c:pt>
                <c:pt idx="11226">
                  <c:v>3.34898E-8</c:v>
                </c:pt>
                <c:pt idx="11227">
                  <c:v>3.3496100000000003E-8</c:v>
                </c:pt>
                <c:pt idx="11228">
                  <c:v>3.3502300000000001E-8</c:v>
                </c:pt>
                <c:pt idx="11229">
                  <c:v>3.3508599999999997E-8</c:v>
                </c:pt>
                <c:pt idx="11230">
                  <c:v>3.3514800000000002E-8</c:v>
                </c:pt>
                <c:pt idx="11231">
                  <c:v>3.3521099999999998E-8</c:v>
                </c:pt>
                <c:pt idx="11232">
                  <c:v>3.3527300000000003E-8</c:v>
                </c:pt>
                <c:pt idx="11233">
                  <c:v>3.3533599999999999E-8</c:v>
                </c:pt>
                <c:pt idx="11234">
                  <c:v>3.3539799999999997E-8</c:v>
                </c:pt>
                <c:pt idx="11235">
                  <c:v>3.35461E-8</c:v>
                </c:pt>
                <c:pt idx="11236">
                  <c:v>3.3552299999999998E-8</c:v>
                </c:pt>
                <c:pt idx="11237">
                  <c:v>3.3558600000000001E-8</c:v>
                </c:pt>
                <c:pt idx="11238">
                  <c:v>3.3564799999999999E-8</c:v>
                </c:pt>
                <c:pt idx="11239">
                  <c:v>3.3571100000000002E-8</c:v>
                </c:pt>
                <c:pt idx="11240">
                  <c:v>3.35773E-8</c:v>
                </c:pt>
                <c:pt idx="11241">
                  <c:v>3.3583600000000003E-8</c:v>
                </c:pt>
                <c:pt idx="11242">
                  <c:v>3.3589800000000001E-8</c:v>
                </c:pt>
                <c:pt idx="11243">
                  <c:v>3.3596099999999997E-8</c:v>
                </c:pt>
                <c:pt idx="11244">
                  <c:v>3.3602300000000002E-8</c:v>
                </c:pt>
                <c:pt idx="11245">
                  <c:v>3.3608599999999998E-8</c:v>
                </c:pt>
                <c:pt idx="11246">
                  <c:v>3.3614800000000003E-8</c:v>
                </c:pt>
                <c:pt idx="11247">
                  <c:v>3.3621099999999999E-8</c:v>
                </c:pt>
                <c:pt idx="11248">
                  <c:v>3.3627299999999997E-8</c:v>
                </c:pt>
                <c:pt idx="11249">
                  <c:v>3.36336E-8</c:v>
                </c:pt>
                <c:pt idx="11250">
                  <c:v>3.3639799999999998E-8</c:v>
                </c:pt>
                <c:pt idx="11251">
                  <c:v>3.3646100000000001E-8</c:v>
                </c:pt>
                <c:pt idx="11252">
                  <c:v>3.3652299999999999E-8</c:v>
                </c:pt>
                <c:pt idx="11253">
                  <c:v>3.3658600000000002E-8</c:v>
                </c:pt>
                <c:pt idx="11254">
                  <c:v>3.36648E-8</c:v>
                </c:pt>
                <c:pt idx="11255">
                  <c:v>3.3671100000000003E-8</c:v>
                </c:pt>
                <c:pt idx="11256">
                  <c:v>3.3677300000000001E-8</c:v>
                </c:pt>
                <c:pt idx="11257">
                  <c:v>3.3683599999999997E-8</c:v>
                </c:pt>
                <c:pt idx="11258">
                  <c:v>3.3689800000000002E-8</c:v>
                </c:pt>
                <c:pt idx="11259">
                  <c:v>3.3696099999999998E-8</c:v>
                </c:pt>
                <c:pt idx="11260">
                  <c:v>3.3702300000000003E-8</c:v>
                </c:pt>
                <c:pt idx="11261">
                  <c:v>3.3708599999999999E-8</c:v>
                </c:pt>
                <c:pt idx="11262">
                  <c:v>3.3714799999999997E-8</c:v>
                </c:pt>
                <c:pt idx="11263">
                  <c:v>3.37211E-8</c:v>
                </c:pt>
                <c:pt idx="11264">
                  <c:v>3.3727299999999998E-8</c:v>
                </c:pt>
                <c:pt idx="11265">
                  <c:v>3.3733600000000001E-8</c:v>
                </c:pt>
                <c:pt idx="11266">
                  <c:v>3.3739799999999999E-8</c:v>
                </c:pt>
                <c:pt idx="11267">
                  <c:v>3.3746100000000002E-8</c:v>
                </c:pt>
                <c:pt idx="11268">
                  <c:v>3.37523E-8</c:v>
                </c:pt>
                <c:pt idx="11269">
                  <c:v>3.3758600000000003E-8</c:v>
                </c:pt>
                <c:pt idx="11270">
                  <c:v>3.3764800000000001E-8</c:v>
                </c:pt>
                <c:pt idx="11271">
                  <c:v>3.3771099999999997E-8</c:v>
                </c:pt>
                <c:pt idx="11272">
                  <c:v>3.3777300000000002E-8</c:v>
                </c:pt>
                <c:pt idx="11273">
                  <c:v>3.3783599999999998E-8</c:v>
                </c:pt>
                <c:pt idx="11274">
                  <c:v>3.3789800000000003E-8</c:v>
                </c:pt>
                <c:pt idx="11275">
                  <c:v>3.3796099999999999E-8</c:v>
                </c:pt>
                <c:pt idx="11276">
                  <c:v>3.3802299999999997E-8</c:v>
                </c:pt>
                <c:pt idx="11277">
                  <c:v>3.38086E-8</c:v>
                </c:pt>
                <c:pt idx="11278">
                  <c:v>3.3814799999999998E-8</c:v>
                </c:pt>
                <c:pt idx="11279">
                  <c:v>3.3821100000000001E-8</c:v>
                </c:pt>
                <c:pt idx="11280">
                  <c:v>3.3827299999999999E-8</c:v>
                </c:pt>
                <c:pt idx="11281">
                  <c:v>3.3833600000000002E-8</c:v>
                </c:pt>
                <c:pt idx="11282">
                  <c:v>3.38398E-8</c:v>
                </c:pt>
                <c:pt idx="11283">
                  <c:v>3.3846100000000003E-8</c:v>
                </c:pt>
                <c:pt idx="11284">
                  <c:v>3.3852300000000001E-8</c:v>
                </c:pt>
                <c:pt idx="11285">
                  <c:v>3.3858599999999997E-8</c:v>
                </c:pt>
                <c:pt idx="11286">
                  <c:v>3.3864800000000002E-8</c:v>
                </c:pt>
                <c:pt idx="11287">
                  <c:v>3.3871099999999998E-8</c:v>
                </c:pt>
                <c:pt idx="11288">
                  <c:v>3.3877300000000003E-8</c:v>
                </c:pt>
                <c:pt idx="11289">
                  <c:v>3.3883599999999999E-8</c:v>
                </c:pt>
                <c:pt idx="11290">
                  <c:v>3.3889799999999997E-8</c:v>
                </c:pt>
                <c:pt idx="11291">
                  <c:v>3.38961E-8</c:v>
                </c:pt>
                <c:pt idx="11292">
                  <c:v>3.3902299999999998E-8</c:v>
                </c:pt>
                <c:pt idx="11293">
                  <c:v>3.3908600000000001E-8</c:v>
                </c:pt>
                <c:pt idx="11294">
                  <c:v>3.3914799999999999E-8</c:v>
                </c:pt>
                <c:pt idx="11295">
                  <c:v>3.3921100000000002E-8</c:v>
                </c:pt>
                <c:pt idx="11296">
                  <c:v>3.39273E-8</c:v>
                </c:pt>
                <c:pt idx="11297">
                  <c:v>3.3933600000000003E-8</c:v>
                </c:pt>
                <c:pt idx="11298">
                  <c:v>3.3939800000000001E-8</c:v>
                </c:pt>
                <c:pt idx="11299">
                  <c:v>3.3946099999999997E-8</c:v>
                </c:pt>
                <c:pt idx="11300">
                  <c:v>3.3952300000000002E-8</c:v>
                </c:pt>
                <c:pt idx="11301">
                  <c:v>3.3958599999999998E-8</c:v>
                </c:pt>
                <c:pt idx="11302">
                  <c:v>3.3964800000000002E-8</c:v>
                </c:pt>
                <c:pt idx="11303">
                  <c:v>3.3971099999999999E-8</c:v>
                </c:pt>
                <c:pt idx="11304">
                  <c:v>3.3977299999999997E-8</c:v>
                </c:pt>
                <c:pt idx="11305">
                  <c:v>3.39836E-8</c:v>
                </c:pt>
                <c:pt idx="11306">
                  <c:v>3.3989799999999998E-8</c:v>
                </c:pt>
                <c:pt idx="11307">
                  <c:v>3.3996100000000001E-8</c:v>
                </c:pt>
                <c:pt idx="11308">
                  <c:v>3.4002299999999999E-8</c:v>
                </c:pt>
                <c:pt idx="11309">
                  <c:v>3.4008600000000002E-8</c:v>
                </c:pt>
                <c:pt idx="11310">
                  <c:v>3.40148E-8</c:v>
                </c:pt>
                <c:pt idx="11311">
                  <c:v>3.4021100000000003E-8</c:v>
                </c:pt>
                <c:pt idx="11312">
                  <c:v>3.4027300000000001E-8</c:v>
                </c:pt>
                <c:pt idx="11313">
                  <c:v>3.4033599999999997E-8</c:v>
                </c:pt>
                <c:pt idx="11314">
                  <c:v>3.4039800000000002E-8</c:v>
                </c:pt>
                <c:pt idx="11315">
                  <c:v>3.4046099999999998E-8</c:v>
                </c:pt>
                <c:pt idx="11316">
                  <c:v>3.4052300000000002E-8</c:v>
                </c:pt>
                <c:pt idx="11317">
                  <c:v>3.4058599999999999E-8</c:v>
                </c:pt>
                <c:pt idx="11318">
                  <c:v>3.4064799999999997E-8</c:v>
                </c:pt>
                <c:pt idx="11319">
                  <c:v>3.40711E-8</c:v>
                </c:pt>
                <c:pt idx="11320">
                  <c:v>3.4077299999999998E-8</c:v>
                </c:pt>
                <c:pt idx="11321">
                  <c:v>3.4083600000000001E-8</c:v>
                </c:pt>
                <c:pt idx="11322">
                  <c:v>3.4089799999999999E-8</c:v>
                </c:pt>
                <c:pt idx="11323">
                  <c:v>3.4096100000000002E-8</c:v>
                </c:pt>
                <c:pt idx="11324">
                  <c:v>3.41023E-8</c:v>
                </c:pt>
                <c:pt idx="11325">
                  <c:v>3.4108600000000003E-8</c:v>
                </c:pt>
                <c:pt idx="11326">
                  <c:v>3.4114800000000001E-8</c:v>
                </c:pt>
                <c:pt idx="11327">
                  <c:v>3.4121099999999997E-8</c:v>
                </c:pt>
                <c:pt idx="11328">
                  <c:v>3.4127300000000001E-8</c:v>
                </c:pt>
                <c:pt idx="11329">
                  <c:v>3.4133599999999998E-8</c:v>
                </c:pt>
                <c:pt idx="11330">
                  <c:v>3.4139800000000002E-8</c:v>
                </c:pt>
                <c:pt idx="11331">
                  <c:v>3.4146099999999999E-8</c:v>
                </c:pt>
                <c:pt idx="11332">
                  <c:v>3.4152299999999997E-8</c:v>
                </c:pt>
                <c:pt idx="11333">
                  <c:v>3.41586E-8</c:v>
                </c:pt>
                <c:pt idx="11334">
                  <c:v>3.4164799999999998E-8</c:v>
                </c:pt>
                <c:pt idx="11335">
                  <c:v>3.4171100000000001E-8</c:v>
                </c:pt>
                <c:pt idx="11336">
                  <c:v>3.4177299999999999E-8</c:v>
                </c:pt>
                <c:pt idx="11337">
                  <c:v>3.4183600000000002E-8</c:v>
                </c:pt>
                <c:pt idx="11338">
                  <c:v>3.41898E-8</c:v>
                </c:pt>
                <c:pt idx="11339">
                  <c:v>3.4196100000000003E-8</c:v>
                </c:pt>
                <c:pt idx="11340">
                  <c:v>3.42023E-8</c:v>
                </c:pt>
                <c:pt idx="11341">
                  <c:v>3.4208599999999997E-8</c:v>
                </c:pt>
                <c:pt idx="11342">
                  <c:v>3.4214800000000001E-8</c:v>
                </c:pt>
                <c:pt idx="11343">
                  <c:v>3.4221099999999998E-8</c:v>
                </c:pt>
                <c:pt idx="11344">
                  <c:v>3.4227300000000002E-8</c:v>
                </c:pt>
                <c:pt idx="11345">
                  <c:v>3.4233599999999999E-8</c:v>
                </c:pt>
                <c:pt idx="11346">
                  <c:v>3.4239800000000003E-8</c:v>
                </c:pt>
                <c:pt idx="11347">
                  <c:v>3.42461E-8</c:v>
                </c:pt>
                <c:pt idx="11348">
                  <c:v>3.4252299999999998E-8</c:v>
                </c:pt>
                <c:pt idx="11349">
                  <c:v>3.4258600000000001E-8</c:v>
                </c:pt>
                <c:pt idx="11350">
                  <c:v>3.4264799999999999E-8</c:v>
                </c:pt>
                <c:pt idx="11351">
                  <c:v>3.4271100000000002E-8</c:v>
                </c:pt>
                <c:pt idx="11352">
                  <c:v>3.4277299999999999E-8</c:v>
                </c:pt>
                <c:pt idx="11353">
                  <c:v>3.4283600000000003E-8</c:v>
                </c:pt>
                <c:pt idx="11354">
                  <c:v>3.42898E-8</c:v>
                </c:pt>
                <c:pt idx="11355">
                  <c:v>3.4296099999999997E-8</c:v>
                </c:pt>
                <c:pt idx="11356">
                  <c:v>3.4302300000000001E-8</c:v>
                </c:pt>
                <c:pt idx="11357">
                  <c:v>3.4308599999999998E-8</c:v>
                </c:pt>
                <c:pt idx="11358">
                  <c:v>3.4314800000000002E-8</c:v>
                </c:pt>
                <c:pt idx="11359">
                  <c:v>3.4321099999999999E-8</c:v>
                </c:pt>
                <c:pt idx="11360">
                  <c:v>3.4327300000000003E-8</c:v>
                </c:pt>
                <c:pt idx="11361">
                  <c:v>3.43336E-8</c:v>
                </c:pt>
                <c:pt idx="11362">
                  <c:v>3.4339799999999998E-8</c:v>
                </c:pt>
                <c:pt idx="11363">
                  <c:v>3.4346100000000001E-8</c:v>
                </c:pt>
                <c:pt idx="11364">
                  <c:v>3.4352299999999999E-8</c:v>
                </c:pt>
                <c:pt idx="11365">
                  <c:v>3.4358600000000002E-8</c:v>
                </c:pt>
                <c:pt idx="11366">
                  <c:v>3.4364799999999999E-8</c:v>
                </c:pt>
                <c:pt idx="11367">
                  <c:v>3.4371100000000003E-8</c:v>
                </c:pt>
                <c:pt idx="11368">
                  <c:v>3.43773E-8</c:v>
                </c:pt>
                <c:pt idx="11369">
                  <c:v>3.4383599999999997E-8</c:v>
                </c:pt>
                <c:pt idx="11370">
                  <c:v>3.4389800000000001E-8</c:v>
                </c:pt>
                <c:pt idx="11371">
                  <c:v>3.4396099999999998E-8</c:v>
                </c:pt>
                <c:pt idx="11372">
                  <c:v>3.4402300000000002E-8</c:v>
                </c:pt>
                <c:pt idx="11373">
                  <c:v>3.4408599999999999E-8</c:v>
                </c:pt>
                <c:pt idx="11374">
                  <c:v>3.4414800000000003E-8</c:v>
                </c:pt>
                <c:pt idx="11375">
                  <c:v>3.44211E-8</c:v>
                </c:pt>
                <c:pt idx="11376">
                  <c:v>3.4427299999999998E-8</c:v>
                </c:pt>
                <c:pt idx="11377">
                  <c:v>3.4433600000000001E-8</c:v>
                </c:pt>
                <c:pt idx="11378">
                  <c:v>3.4439799999999998E-8</c:v>
                </c:pt>
                <c:pt idx="11379">
                  <c:v>3.4446100000000002E-8</c:v>
                </c:pt>
                <c:pt idx="11380">
                  <c:v>3.4452299999999999E-8</c:v>
                </c:pt>
                <c:pt idx="11381">
                  <c:v>3.4458600000000003E-8</c:v>
                </c:pt>
                <c:pt idx="11382">
                  <c:v>3.44648E-8</c:v>
                </c:pt>
                <c:pt idx="11383">
                  <c:v>3.4471099999999997E-8</c:v>
                </c:pt>
                <c:pt idx="11384">
                  <c:v>3.4477300000000001E-8</c:v>
                </c:pt>
                <c:pt idx="11385">
                  <c:v>3.4483599999999998E-8</c:v>
                </c:pt>
                <c:pt idx="11386">
                  <c:v>3.4489800000000002E-8</c:v>
                </c:pt>
                <c:pt idx="11387">
                  <c:v>3.4496099999999999E-8</c:v>
                </c:pt>
                <c:pt idx="11388">
                  <c:v>3.4502300000000003E-8</c:v>
                </c:pt>
                <c:pt idx="11389">
                  <c:v>3.45086E-8</c:v>
                </c:pt>
                <c:pt idx="11390">
                  <c:v>3.4514799999999997E-8</c:v>
                </c:pt>
                <c:pt idx="11391">
                  <c:v>3.4521100000000001E-8</c:v>
                </c:pt>
                <c:pt idx="11392">
                  <c:v>3.4527299999999998E-8</c:v>
                </c:pt>
                <c:pt idx="11393">
                  <c:v>3.4533600000000002E-8</c:v>
                </c:pt>
                <c:pt idx="11394">
                  <c:v>3.4539799999999999E-8</c:v>
                </c:pt>
                <c:pt idx="11395">
                  <c:v>3.4546100000000003E-8</c:v>
                </c:pt>
                <c:pt idx="11396">
                  <c:v>3.45523E-8</c:v>
                </c:pt>
                <c:pt idx="11397">
                  <c:v>3.4558599999999997E-8</c:v>
                </c:pt>
                <c:pt idx="11398">
                  <c:v>3.4564800000000001E-8</c:v>
                </c:pt>
                <c:pt idx="11399">
                  <c:v>3.4571099999999998E-8</c:v>
                </c:pt>
                <c:pt idx="11400">
                  <c:v>3.4577300000000002E-8</c:v>
                </c:pt>
                <c:pt idx="11401">
                  <c:v>3.4583599999999999E-8</c:v>
                </c:pt>
                <c:pt idx="11402">
                  <c:v>3.4589800000000003E-8</c:v>
                </c:pt>
                <c:pt idx="11403">
                  <c:v>3.45961E-8</c:v>
                </c:pt>
                <c:pt idx="11404">
                  <c:v>3.4602299999999997E-8</c:v>
                </c:pt>
                <c:pt idx="11405">
                  <c:v>3.4608600000000001E-8</c:v>
                </c:pt>
                <c:pt idx="11406">
                  <c:v>3.4614799999999998E-8</c:v>
                </c:pt>
                <c:pt idx="11407">
                  <c:v>3.4621100000000002E-8</c:v>
                </c:pt>
                <c:pt idx="11408">
                  <c:v>3.4627299999999999E-8</c:v>
                </c:pt>
                <c:pt idx="11409">
                  <c:v>3.4633600000000002E-8</c:v>
                </c:pt>
                <c:pt idx="11410">
                  <c:v>3.46398E-8</c:v>
                </c:pt>
                <c:pt idx="11411">
                  <c:v>3.4646099999999997E-8</c:v>
                </c:pt>
                <c:pt idx="11412">
                  <c:v>3.4652300000000001E-8</c:v>
                </c:pt>
                <c:pt idx="11413">
                  <c:v>3.4658599999999998E-8</c:v>
                </c:pt>
                <c:pt idx="11414">
                  <c:v>3.4664800000000002E-8</c:v>
                </c:pt>
                <c:pt idx="11415">
                  <c:v>3.4671099999999999E-8</c:v>
                </c:pt>
                <c:pt idx="11416">
                  <c:v>3.4677300000000003E-8</c:v>
                </c:pt>
                <c:pt idx="11417">
                  <c:v>3.46836E-8</c:v>
                </c:pt>
                <c:pt idx="11418">
                  <c:v>3.4689799999999997E-8</c:v>
                </c:pt>
                <c:pt idx="11419">
                  <c:v>3.4696100000000001E-8</c:v>
                </c:pt>
                <c:pt idx="11420">
                  <c:v>3.4702299999999998E-8</c:v>
                </c:pt>
                <c:pt idx="11421">
                  <c:v>3.4708600000000002E-8</c:v>
                </c:pt>
                <c:pt idx="11422">
                  <c:v>3.4714799999999999E-8</c:v>
                </c:pt>
                <c:pt idx="11423">
                  <c:v>3.4721100000000002E-8</c:v>
                </c:pt>
                <c:pt idx="11424">
                  <c:v>3.47273E-8</c:v>
                </c:pt>
                <c:pt idx="11425">
                  <c:v>3.4733599999999997E-8</c:v>
                </c:pt>
                <c:pt idx="11426">
                  <c:v>3.4739800000000001E-8</c:v>
                </c:pt>
                <c:pt idx="11427">
                  <c:v>3.4746099999999998E-8</c:v>
                </c:pt>
                <c:pt idx="11428">
                  <c:v>3.4752300000000002E-8</c:v>
                </c:pt>
                <c:pt idx="11429">
                  <c:v>3.4758599999999999E-8</c:v>
                </c:pt>
                <c:pt idx="11430">
                  <c:v>3.4764800000000003E-8</c:v>
                </c:pt>
                <c:pt idx="11431">
                  <c:v>3.47711E-8</c:v>
                </c:pt>
                <c:pt idx="11432">
                  <c:v>3.4777299999999997E-8</c:v>
                </c:pt>
                <c:pt idx="11433">
                  <c:v>3.4783600000000001E-8</c:v>
                </c:pt>
                <c:pt idx="11434">
                  <c:v>3.4789799999999998E-8</c:v>
                </c:pt>
                <c:pt idx="11435">
                  <c:v>3.4796100000000001E-8</c:v>
                </c:pt>
                <c:pt idx="11436">
                  <c:v>3.4802299999999999E-8</c:v>
                </c:pt>
                <c:pt idx="11437">
                  <c:v>3.4808600000000002E-8</c:v>
                </c:pt>
                <c:pt idx="11438">
                  <c:v>3.48148E-8</c:v>
                </c:pt>
                <c:pt idx="11439">
                  <c:v>3.4821099999999997E-8</c:v>
                </c:pt>
                <c:pt idx="11440">
                  <c:v>3.4827300000000001E-8</c:v>
                </c:pt>
                <c:pt idx="11441">
                  <c:v>3.4833599999999998E-8</c:v>
                </c:pt>
                <c:pt idx="11442">
                  <c:v>3.4839800000000002E-8</c:v>
                </c:pt>
                <c:pt idx="11443">
                  <c:v>3.4846099999999999E-8</c:v>
                </c:pt>
                <c:pt idx="11444">
                  <c:v>3.4852300000000003E-8</c:v>
                </c:pt>
                <c:pt idx="11445">
                  <c:v>3.48586E-8</c:v>
                </c:pt>
                <c:pt idx="11446">
                  <c:v>3.4864799999999997E-8</c:v>
                </c:pt>
                <c:pt idx="11447">
                  <c:v>3.48711E-8</c:v>
                </c:pt>
                <c:pt idx="11448">
                  <c:v>3.4877299999999998E-8</c:v>
                </c:pt>
                <c:pt idx="11449">
                  <c:v>3.4883600000000001E-8</c:v>
                </c:pt>
                <c:pt idx="11450">
                  <c:v>3.4889799999999999E-8</c:v>
                </c:pt>
                <c:pt idx="11451">
                  <c:v>3.4896100000000002E-8</c:v>
                </c:pt>
                <c:pt idx="11452">
                  <c:v>3.49023E-8</c:v>
                </c:pt>
                <c:pt idx="11453">
                  <c:v>3.4908600000000003E-8</c:v>
                </c:pt>
                <c:pt idx="11454">
                  <c:v>3.4914800000000001E-8</c:v>
                </c:pt>
                <c:pt idx="11455">
                  <c:v>3.4921099999999998E-8</c:v>
                </c:pt>
                <c:pt idx="11456">
                  <c:v>3.4927300000000002E-8</c:v>
                </c:pt>
                <c:pt idx="11457">
                  <c:v>3.4933599999999999E-8</c:v>
                </c:pt>
                <c:pt idx="11458">
                  <c:v>3.4939800000000003E-8</c:v>
                </c:pt>
                <c:pt idx="11459">
                  <c:v>3.49461E-8</c:v>
                </c:pt>
                <c:pt idx="11460">
                  <c:v>3.4952299999999997E-8</c:v>
                </c:pt>
                <c:pt idx="11461">
                  <c:v>3.49586E-8</c:v>
                </c:pt>
                <c:pt idx="11462">
                  <c:v>3.4964799999999998E-8</c:v>
                </c:pt>
                <c:pt idx="11463">
                  <c:v>3.4971100000000001E-8</c:v>
                </c:pt>
                <c:pt idx="11464">
                  <c:v>3.4977299999999999E-8</c:v>
                </c:pt>
                <c:pt idx="11465">
                  <c:v>3.4983600000000002E-8</c:v>
                </c:pt>
                <c:pt idx="11466">
                  <c:v>3.49898E-8</c:v>
                </c:pt>
                <c:pt idx="11467">
                  <c:v>3.4996100000000003E-8</c:v>
                </c:pt>
                <c:pt idx="11468">
                  <c:v>3.5002300000000001E-8</c:v>
                </c:pt>
                <c:pt idx="11469">
                  <c:v>3.5008599999999998E-8</c:v>
                </c:pt>
                <c:pt idx="11470">
                  <c:v>3.5014800000000002E-8</c:v>
                </c:pt>
                <c:pt idx="11471">
                  <c:v>3.5021099999999999E-8</c:v>
                </c:pt>
                <c:pt idx="11472">
                  <c:v>3.5027300000000003E-8</c:v>
                </c:pt>
                <c:pt idx="11473">
                  <c:v>3.5033599999999999E-8</c:v>
                </c:pt>
                <c:pt idx="11474">
                  <c:v>3.5039799999999997E-8</c:v>
                </c:pt>
                <c:pt idx="11475">
                  <c:v>3.50461E-8</c:v>
                </c:pt>
                <c:pt idx="11476">
                  <c:v>3.5052299999999998E-8</c:v>
                </c:pt>
                <c:pt idx="11477">
                  <c:v>3.5058600000000001E-8</c:v>
                </c:pt>
                <c:pt idx="11478">
                  <c:v>3.5064799999999999E-8</c:v>
                </c:pt>
                <c:pt idx="11479">
                  <c:v>3.5071100000000002E-8</c:v>
                </c:pt>
                <c:pt idx="11480">
                  <c:v>3.50773E-8</c:v>
                </c:pt>
                <c:pt idx="11481">
                  <c:v>3.5083600000000003E-8</c:v>
                </c:pt>
                <c:pt idx="11482">
                  <c:v>3.5089800000000001E-8</c:v>
                </c:pt>
                <c:pt idx="11483">
                  <c:v>3.5096099999999998E-8</c:v>
                </c:pt>
                <c:pt idx="11484">
                  <c:v>3.5102300000000002E-8</c:v>
                </c:pt>
                <c:pt idx="11485">
                  <c:v>3.5108599999999998E-8</c:v>
                </c:pt>
                <c:pt idx="11486">
                  <c:v>3.5114800000000003E-8</c:v>
                </c:pt>
                <c:pt idx="11487">
                  <c:v>3.5121099999999999E-8</c:v>
                </c:pt>
                <c:pt idx="11488">
                  <c:v>3.5127299999999997E-8</c:v>
                </c:pt>
                <c:pt idx="11489">
                  <c:v>3.51336E-8</c:v>
                </c:pt>
                <c:pt idx="11490">
                  <c:v>3.5139799999999998E-8</c:v>
                </c:pt>
                <c:pt idx="11491">
                  <c:v>3.5146100000000001E-8</c:v>
                </c:pt>
                <c:pt idx="11492">
                  <c:v>3.5152299999999999E-8</c:v>
                </c:pt>
                <c:pt idx="11493">
                  <c:v>3.5158600000000002E-8</c:v>
                </c:pt>
                <c:pt idx="11494">
                  <c:v>3.51648E-8</c:v>
                </c:pt>
                <c:pt idx="11495">
                  <c:v>3.5171100000000003E-8</c:v>
                </c:pt>
                <c:pt idx="11496">
                  <c:v>3.5177300000000001E-8</c:v>
                </c:pt>
                <c:pt idx="11497">
                  <c:v>3.5183599999999997E-8</c:v>
                </c:pt>
                <c:pt idx="11498">
                  <c:v>3.5189800000000002E-8</c:v>
                </c:pt>
                <c:pt idx="11499">
                  <c:v>3.5196099999999998E-8</c:v>
                </c:pt>
                <c:pt idx="11500">
                  <c:v>3.5202300000000003E-8</c:v>
                </c:pt>
                <c:pt idx="11501">
                  <c:v>3.5208599999999999E-8</c:v>
                </c:pt>
                <c:pt idx="11502">
                  <c:v>3.5214799999999997E-8</c:v>
                </c:pt>
                <c:pt idx="11503">
                  <c:v>3.52211E-8</c:v>
                </c:pt>
                <c:pt idx="11504">
                  <c:v>3.5227299999999998E-8</c:v>
                </c:pt>
                <c:pt idx="11505">
                  <c:v>3.5233600000000001E-8</c:v>
                </c:pt>
                <c:pt idx="11506">
                  <c:v>3.5239799999999999E-8</c:v>
                </c:pt>
                <c:pt idx="11507">
                  <c:v>3.5246100000000002E-8</c:v>
                </c:pt>
                <c:pt idx="11508">
                  <c:v>3.52523E-8</c:v>
                </c:pt>
                <c:pt idx="11509">
                  <c:v>3.5258600000000003E-8</c:v>
                </c:pt>
                <c:pt idx="11510">
                  <c:v>3.5264800000000001E-8</c:v>
                </c:pt>
                <c:pt idx="11511">
                  <c:v>3.5271099999999997E-8</c:v>
                </c:pt>
                <c:pt idx="11512">
                  <c:v>3.5277300000000002E-8</c:v>
                </c:pt>
                <c:pt idx="11513">
                  <c:v>3.5283599999999998E-8</c:v>
                </c:pt>
                <c:pt idx="11514">
                  <c:v>3.5289800000000003E-8</c:v>
                </c:pt>
                <c:pt idx="11515">
                  <c:v>3.5296099999999999E-8</c:v>
                </c:pt>
                <c:pt idx="11516">
                  <c:v>3.5302299999999997E-8</c:v>
                </c:pt>
                <c:pt idx="11517">
                  <c:v>3.53086E-8</c:v>
                </c:pt>
                <c:pt idx="11518">
                  <c:v>3.5314799999999998E-8</c:v>
                </c:pt>
                <c:pt idx="11519">
                  <c:v>3.5321100000000001E-8</c:v>
                </c:pt>
                <c:pt idx="11520">
                  <c:v>3.5327299999999999E-8</c:v>
                </c:pt>
                <c:pt idx="11521">
                  <c:v>3.5333600000000002E-8</c:v>
                </c:pt>
                <c:pt idx="11522">
                  <c:v>3.53398E-8</c:v>
                </c:pt>
                <c:pt idx="11523">
                  <c:v>3.5346100000000003E-8</c:v>
                </c:pt>
                <c:pt idx="11524">
                  <c:v>3.5352300000000001E-8</c:v>
                </c:pt>
                <c:pt idx="11525">
                  <c:v>3.5358599999999997E-8</c:v>
                </c:pt>
                <c:pt idx="11526">
                  <c:v>3.5364800000000002E-8</c:v>
                </c:pt>
                <c:pt idx="11527">
                  <c:v>3.5371099999999998E-8</c:v>
                </c:pt>
                <c:pt idx="11528">
                  <c:v>3.5377300000000003E-8</c:v>
                </c:pt>
                <c:pt idx="11529">
                  <c:v>3.5383599999999999E-8</c:v>
                </c:pt>
                <c:pt idx="11530">
                  <c:v>3.5389799999999997E-8</c:v>
                </c:pt>
                <c:pt idx="11531">
                  <c:v>3.53961E-8</c:v>
                </c:pt>
                <c:pt idx="11532">
                  <c:v>3.5402299999999998E-8</c:v>
                </c:pt>
                <c:pt idx="11533">
                  <c:v>3.5408600000000001E-8</c:v>
                </c:pt>
                <c:pt idx="11534">
                  <c:v>3.5414799999999999E-8</c:v>
                </c:pt>
                <c:pt idx="11535">
                  <c:v>3.5421100000000002E-8</c:v>
                </c:pt>
                <c:pt idx="11536">
                  <c:v>3.54273E-8</c:v>
                </c:pt>
                <c:pt idx="11537">
                  <c:v>3.5433600000000003E-8</c:v>
                </c:pt>
                <c:pt idx="11538">
                  <c:v>3.5439800000000001E-8</c:v>
                </c:pt>
                <c:pt idx="11539">
                  <c:v>3.5446099999999997E-8</c:v>
                </c:pt>
                <c:pt idx="11540">
                  <c:v>3.5452300000000002E-8</c:v>
                </c:pt>
                <c:pt idx="11541">
                  <c:v>3.5458599999999998E-8</c:v>
                </c:pt>
                <c:pt idx="11542">
                  <c:v>3.5464800000000003E-8</c:v>
                </c:pt>
                <c:pt idx="11543">
                  <c:v>3.5471099999999999E-8</c:v>
                </c:pt>
                <c:pt idx="11544">
                  <c:v>3.5477299999999997E-8</c:v>
                </c:pt>
                <c:pt idx="11545">
                  <c:v>3.54836E-8</c:v>
                </c:pt>
                <c:pt idx="11546">
                  <c:v>3.5489799999999998E-8</c:v>
                </c:pt>
                <c:pt idx="11547">
                  <c:v>3.5496100000000001E-8</c:v>
                </c:pt>
                <c:pt idx="11548">
                  <c:v>3.5502299999999999E-8</c:v>
                </c:pt>
                <c:pt idx="11549">
                  <c:v>3.5508600000000002E-8</c:v>
                </c:pt>
                <c:pt idx="11550">
                  <c:v>3.55148E-8</c:v>
                </c:pt>
                <c:pt idx="11551">
                  <c:v>3.5521100000000003E-8</c:v>
                </c:pt>
                <c:pt idx="11552">
                  <c:v>3.5527300000000001E-8</c:v>
                </c:pt>
                <c:pt idx="11553">
                  <c:v>3.5533599999999997E-8</c:v>
                </c:pt>
                <c:pt idx="11554">
                  <c:v>3.5539800000000002E-8</c:v>
                </c:pt>
                <c:pt idx="11555">
                  <c:v>3.5546099999999998E-8</c:v>
                </c:pt>
                <c:pt idx="11556">
                  <c:v>3.5552300000000003E-8</c:v>
                </c:pt>
                <c:pt idx="11557">
                  <c:v>3.5558599999999999E-8</c:v>
                </c:pt>
                <c:pt idx="11558">
                  <c:v>3.5564799999999997E-8</c:v>
                </c:pt>
                <c:pt idx="11559">
                  <c:v>3.55711E-8</c:v>
                </c:pt>
                <c:pt idx="11560">
                  <c:v>3.5577299999999998E-8</c:v>
                </c:pt>
                <c:pt idx="11561">
                  <c:v>3.5583600000000001E-8</c:v>
                </c:pt>
                <c:pt idx="11562">
                  <c:v>3.5589799999999999E-8</c:v>
                </c:pt>
                <c:pt idx="11563">
                  <c:v>3.5596100000000002E-8</c:v>
                </c:pt>
                <c:pt idx="11564">
                  <c:v>3.56023E-8</c:v>
                </c:pt>
                <c:pt idx="11565">
                  <c:v>3.5608600000000003E-8</c:v>
                </c:pt>
                <c:pt idx="11566">
                  <c:v>3.5614800000000001E-8</c:v>
                </c:pt>
                <c:pt idx="11567">
                  <c:v>3.5621099999999997E-8</c:v>
                </c:pt>
                <c:pt idx="11568">
                  <c:v>3.5627300000000002E-8</c:v>
                </c:pt>
                <c:pt idx="11569">
                  <c:v>3.5633599999999998E-8</c:v>
                </c:pt>
                <c:pt idx="11570">
                  <c:v>3.5639800000000003E-8</c:v>
                </c:pt>
                <c:pt idx="11571">
                  <c:v>3.5646099999999999E-8</c:v>
                </c:pt>
                <c:pt idx="11572">
                  <c:v>3.5652299999999997E-8</c:v>
                </c:pt>
                <c:pt idx="11573">
                  <c:v>3.56586E-8</c:v>
                </c:pt>
                <c:pt idx="11574">
                  <c:v>3.5664799999999998E-8</c:v>
                </c:pt>
                <c:pt idx="11575">
                  <c:v>3.5671100000000001E-8</c:v>
                </c:pt>
                <c:pt idx="11576">
                  <c:v>3.5677299999999999E-8</c:v>
                </c:pt>
                <c:pt idx="11577">
                  <c:v>3.5683600000000002E-8</c:v>
                </c:pt>
                <c:pt idx="11578">
                  <c:v>3.56898E-8</c:v>
                </c:pt>
                <c:pt idx="11579">
                  <c:v>3.5696100000000003E-8</c:v>
                </c:pt>
                <c:pt idx="11580">
                  <c:v>3.5702300000000001E-8</c:v>
                </c:pt>
                <c:pt idx="11581">
                  <c:v>3.5708599999999997E-8</c:v>
                </c:pt>
                <c:pt idx="11582">
                  <c:v>3.5714800000000002E-8</c:v>
                </c:pt>
                <c:pt idx="11583">
                  <c:v>3.5721099999999998E-8</c:v>
                </c:pt>
                <c:pt idx="11584">
                  <c:v>3.5727300000000003E-8</c:v>
                </c:pt>
                <c:pt idx="11585">
                  <c:v>3.5733599999999999E-8</c:v>
                </c:pt>
                <c:pt idx="11586">
                  <c:v>3.5739799999999997E-8</c:v>
                </c:pt>
                <c:pt idx="11587">
                  <c:v>3.57461E-8</c:v>
                </c:pt>
                <c:pt idx="11588">
                  <c:v>3.5752299999999998E-8</c:v>
                </c:pt>
                <c:pt idx="11589">
                  <c:v>3.5758600000000001E-8</c:v>
                </c:pt>
                <c:pt idx="11590">
                  <c:v>3.5764799999999999E-8</c:v>
                </c:pt>
                <c:pt idx="11591">
                  <c:v>3.5771100000000002E-8</c:v>
                </c:pt>
                <c:pt idx="11592">
                  <c:v>3.57773E-8</c:v>
                </c:pt>
                <c:pt idx="11593">
                  <c:v>3.5783600000000003E-8</c:v>
                </c:pt>
                <c:pt idx="11594">
                  <c:v>3.5789800000000001E-8</c:v>
                </c:pt>
                <c:pt idx="11595">
                  <c:v>3.5796099999999997E-8</c:v>
                </c:pt>
                <c:pt idx="11596">
                  <c:v>3.5802300000000002E-8</c:v>
                </c:pt>
                <c:pt idx="11597">
                  <c:v>3.5808599999999998E-8</c:v>
                </c:pt>
                <c:pt idx="11598">
                  <c:v>3.5814800000000003E-8</c:v>
                </c:pt>
                <c:pt idx="11599">
                  <c:v>3.5821099999999999E-8</c:v>
                </c:pt>
                <c:pt idx="11600">
                  <c:v>3.5827299999999997E-8</c:v>
                </c:pt>
                <c:pt idx="11601">
                  <c:v>3.58336E-8</c:v>
                </c:pt>
                <c:pt idx="11602">
                  <c:v>3.5839799999999998E-8</c:v>
                </c:pt>
                <c:pt idx="11603">
                  <c:v>3.5846100000000001E-8</c:v>
                </c:pt>
                <c:pt idx="11604">
                  <c:v>3.5852299999999999E-8</c:v>
                </c:pt>
                <c:pt idx="11605">
                  <c:v>3.5858600000000002E-8</c:v>
                </c:pt>
                <c:pt idx="11606">
                  <c:v>3.58648E-8</c:v>
                </c:pt>
                <c:pt idx="11607">
                  <c:v>3.5871100000000003E-8</c:v>
                </c:pt>
                <c:pt idx="11608">
                  <c:v>3.5877300000000001E-8</c:v>
                </c:pt>
                <c:pt idx="11609">
                  <c:v>3.5883599999999997E-8</c:v>
                </c:pt>
                <c:pt idx="11610">
                  <c:v>3.5889800000000002E-8</c:v>
                </c:pt>
                <c:pt idx="11611">
                  <c:v>3.5896099999999998E-8</c:v>
                </c:pt>
                <c:pt idx="11612">
                  <c:v>3.5902300000000002E-8</c:v>
                </c:pt>
                <c:pt idx="11613">
                  <c:v>3.5908599999999999E-8</c:v>
                </c:pt>
                <c:pt idx="11614">
                  <c:v>3.5914799999999997E-8</c:v>
                </c:pt>
                <c:pt idx="11615">
                  <c:v>3.59211E-8</c:v>
                </c:pt>
                <c:pt idx="11616">
                  <c:v>3.5927299999999998E-8</c:v>
                </c:pt>
                <c:pt idx="11617">
                  <c:v>3.5933600000000001E-8</c:v>
                </c:pt>
                <c:pt idx="11618">
                  <c:v>3.5939799999999999E-8</c:v>
                </c:pt>
                <c:pt idx="11619">
                  <c:v>3.5946100000000002E-8</c:v>
                </c:pt>
                <c:pt idx="11620">
                  <c:v>3.59523E-8</c:v>
                </c:pt>
                <c:pt idx="11621">
                  <c:v>3.5958600000000003E-8</c:v>
                </c:pt>
                <c:pt idx="11622">
                  <c:v>3.5964800000000001E-8</c:v>
                </c:pt>
                <c:pt idx="11623">
                  <c:v>3.5971099999999997E-8</c:v>
                </c:pt>
                <c:pt idx="11624">
                  <c:v>3.5977300000000001E-8</c:v>
                </c:pt>
                <c:pt idx="11625">
                  <c:v>3.5983599999999998E-8</c:v>
                </c:pt>
                <c:pt idx="11626">
                  <c:v>3.5989800000000002E-8</c:v>
                </c:pt>
                <c:pt idx="11627">
                  <c:v>3.5996099999999999E-8</c:v>
                </c:pt>
                <c:pt idx="11628">
                  <c:v>3.6002299999999997E-8</c:v>
                </c:pt>
                <c:pt idx="11629">
                  <c:v>3.60086E-8</c:v>
                </c:pt>
                <c:pt idx="11630">
                  <c:v>3.6014799999999998E-8</c:v>
                </c:pt>
                <c:pt idx="11631">
                  <c:v>3.6021100000000001E-8</c:v>
                </c:pt>
                <c:pt idx="11632">
                  <c:v>3.6027299999999999E-8</c:v>
                </c:pt>
                <c:pt idx="11633">
                  <c:v>3.6033600000000002E-8</c:v>
                </c:pt>
                <c:pt idx="11634">
                  <c:v>3.60398E-8</c:v>
                </c:pt>
                <c:pt idx="11635">
                  <c:v>3.6046100000000003E-8</c:v>
                </c:pt>
                <c:pt idx="11636">
                  <c:v>3.6052300000000001E-8</c:v>
                </c:pt>
                <c:pt idx="11637">
                  <c:v>3.6058599999999997E-8</c:v>
                </c:pt>
                <c:pt idx="11638">
                  <c:v>3.6064800000000001E-8</c:v>
                </c:pt>
                <c:pt idx="11639">
                  <c:v>3.6071099999999998E-8</c:v>
                </c:pt>
                <c:pt idx="11640">
                  <c:v>3.6077300000000002E-8</c:v>
                </c:pt>
                <c:pt idx="11641">
                  <c:v>3.6083599999999999E-8</c:v>
                </c:pt>
                <c:pt idx="11642">
                  <c:v>3.6089799999999997E-8</c:v>
                </c:pt>
                <c:pt idx="11643">
                  <c:v>3.60961E-8</c:v>
                </c:pt>
                <c:pt idx="11644">
                  <c:v>3.6102299999999998E-8</c:v>
                </c:pt>
                <c:pt idx="11645">
                  <c:v>3.6108600000000001E-8</c:v>
                </c:pt>
                <c:pt idx="11646">
                  <c:v>3.6114799999999999E-8</c:v>
                </c:pt>
                <c:pt idx="11647">
                  <c:v>3.6121100000000002E-8</c:v>
                </c:pt>
                <c:pt idx="11648">
                  <c:v>3.61273E-8</c:v>
                </c:pt>
                <c:pt idx="11649">
                  <c:v>3.6133600000000003E-8</c:v>
                </c:pt>
                <c:pt idx="11650">
                  <c:v>3.61398E-8</c:v>
                </c:pt>
                <c:pt idx="11651">
                  <c:v>3.6146099999999997E-8</c:v>
                </c:pt>
                <c:pt idx="11652">
                  <c:v>3.6152300000000001E-8</c:v>
                </c:pt>
                <c:pt idx="11653">
                  <c:v>3.6158599999999998E-8</c:v>
                </c:pt>
                <c:pt idx="11654">
                  <c:v>3.6164800000000002E-8</c:v>
                </c:pt>
                <c:pt idx="11655">
                  <c:v>3.6171099999999999E-8</c:v>
                </c:pt>
                <c:pt idx="11656">
                  <c:v>3.6177300000000003E-8</c:v>
                </c:pt>
                <c:pt idx="11657">
                  <c:v>3.61836E-8</c:v>
                </c:pt>
                <c:pt idx="11658">
                  <c:v>3.6189799999999998E-8</c:v>
                </c:pt>
                <c:pt idx="11659">
                  <c:v>3.6196100000000001E-8</c:v>
                </c:pt>
                <c:pt idx="11660">
                  <c:v>3.6202299999999999E-8</c:v>
                </c:pt>
                <c:pt idx="11661">
                  <c:v>3.6208600000000002E-8</c:v>
                </c:pt>
                <c:pt idx="11662">
                  <c:v>3.6214799999999999E-8</c:v>
                </c:pt>
                <c:pt idx="11663">
                  <c:v>3.6221100000000003E-8</c:v>
                </c:pt>
                <c:pt idx="11664">
                  <c:v>3.62273E-8</c:v>
                </c:pt>
                <c:pt idx="11665">
                  <c:v>3.6233599999999997E-8</c:v>
                </c:pt>
                <c:pt idx="11666">
                  <c:v>3.6239800000000001E-8</c:v>
                </c:pt>
                <c:pt idx="11667">
                  <c:v>3.6246099999999998E-8</c:v>
                </c:pt>
                <c:pt idx="11668">
                  <c:v>3.6252300000000002E-8</c:v>
                </c:pt>
                <c:pt idx="11669">
                  <c:v>3.6258599999999999E-8</c:v>
                </c:pt>
                <c:pt idx="11670">
                  <c:v>3.6264800000000003E-8</c:v>
                </c:pt>
                <c:pt idx="11671">
                  <c:v>3.62711E-8</c:v>
                </c:pt>
                <c:pt idx="11672">
                  <c:v>3.6277299999999998E-8</c:v>
                </c:pt>
                <c:pt idx="11673">
                  <c:v>3.6283600000000001E-8</c:v>
                </c:pt>
                <c:pt idx="11674">
                  <c:v>3.6289799999999998E-8</c:v>
                </c:pt>
                <c:pt idx="11675">
                  <c:v>3.6296100000000002E-8</c:v>
                </c:pt>
                <c:pt idx="11676">
                  <c:v>3.6302299999999999E-8</c:v>
                </c:pt>
                <c:pt idx="11677">
                  <c:v>3.6308600000000003E-8</c:v>
                </c:pt>
                <c:pt idx="11678">
                  <c:v>3.63148E-8</c:v>
                </c:pt>
                <c:pt idx="11679">
                  <c:v>3.6321099999999997E-8</c:v>
                </c:pt>
                <c:pt idx="11680">
                  <c:v>3.6327300000000001E-8</c:v>
                </c:pt>
                <c:pt idx="11681">
                  <c:v>3.6333599999999998E-8</c:v>
                </c:pt>
                <c:pt idx="11682">
                  <c:v>3.6339800000000002E-8</c:v>
                </c:pt>
                <c:pt idx="11683">
                  <c:v>3.6346099999999999E-8</c:v>
                </c:pt>
                <c:pt idx="11684">
                  <c:v>3.6352300000000003E-8</c:v>
                </c:pt>
                <c:pt idx="11685">
                  <c:v>3.63586E-8</c:v>
                </c:pt>
                <c:pt idx="11686">
                  <c:v>3.6364799999999998E-8</c:v>
                </c:pt>
                <c:pt idx="11687">
                  <c:v>3.6371100000000001E-8</c:v>
                </c:pt>
                <c:pt idx="11688">
                  <c:v>3.6377299999999998E-8</c:v>
                </c:pt>
                <c:pt idx="11689">
                  <c:v>3.6383600000000002E-8</c:v>
                </c:pt>
                <c:pt idx="11690">
                  <c:v>3.6389799999999999E-8</c:v>
                </c:pt>
                <c:pt idx="11691">
                  <c:v>3.6396100000000003E-8</c:v>
                </c:pt>
                <c:pt idx="11692">
                  <c:v>3.64023E-8</c:v>
                </c:pt>
                <c:pt idx="11693">
                  <c:v>3.6408599999999997E-8</c:v>
                </c:pt>
                <c:pt idx="11694">
                  <c:v>3.6414800000000001E-8</c:v>
                </c:pt>
                <c:pt idx="11695">
                  <c:v>3.6421099999999998E-8</c:v>
                </c:pt>
                <c:pt idx="11696">
                  <c:v>3.6427300000000002E-8</c:v>
                </c:pt>
                <c:pt idx="11697">
                  <c:v>3.6433599999999999E-8</c:v>
                </c:pt>
                <c:pt idx="11698">
                  <c:v>3.6439800000000003E-8</c:v>
                </c:pt>
                <c:pt idx="11699">
                  <c:v>3.64461E-8</c:v>
                </c:pt>
                <c:pt idx="11700">
                  <c:v>3.6452299999999997E-8</c:v>
                </c:pt>
                <c:pt idx="11701">
                  <c:v>3.6458600000000001E-8</c:v>
                </c:pt>
                <c:pt idx="11702">
                  <c:v>3.6464799999999998E-8</c:v>
                </c:pt>
                <c:pt idx="11703">
                  <c:v>3.6471100000000002E-8</c:v>
                </c:pt>
                <c:pt idx="11704">
                  <c:v>3.6477299999999999E-8</c:v>
                </c:pt>
                <c:pt idx="11705">
                  <c:v>3.6483600000000003E-8</c:v>
                </c:pt>
                <c:pt idx="11706">
                  <c:v>3.64898E-8</c:v>
                </c:pt>
                <c:pt idx="11707">
                  <c:v>3.6496099999999997E-8</c:v>
                </c:pt>
                <c:pt idx="11708">
                  <c:v>3.6502300000000001E-8</c:v>
                </c:pt>
                <c:pt idx="11709">
                  <c:v>3.6508599999999998E-8</c:v>
                </c:pt>
                <c:pt idx="11710">
                  <c:v>3.6514800000000002E-8</c:v>
                </c:pt>
                <c:pt idx="11711">
                  <c:v>3.6521099999999999E-8</c:v>
                </c:pt>
                <c:pt idx="11712">
                  <c:v>3.6527300000000003E-8</c:v>
                </c:pt>
                <c:pt idx="11713">
                  <c:v>3.65336E-8</c:v>
                </c:pt>
                <c:pt idx="11714">
                  <c:v>3.6539799999999997E-8</c:v>
                </c:pt>
                <c:pt idx="11715">
                  <c:v>3.6546100000000001E-8</c:v>
                </c:pt>
                <c:pt idx="11716">
                  <c:v>3.6552299999999998E-8</c:v>
                </c:pt>
                <c:pt idx="11717">
                  <c:v>3.6558600000000002E-8</c:v>
                </c:pt>
                <c:pt idx="11718">
                  <c:v>3.6564799999999999E-8</c:v>
                </c:pt>
                <c:pt idx="11719">
                  <c:v>3.6571100000000002E-8</c:v>
                </c:pt>
                <c:pt idx="11720">
                  <c:v>3.65773E-8</c:v>
                </c:pt>
                <c:pt idx="11721">
                  <c:v>3.6583599999999997E-8</c:v>
                </c:pt>
                <c:pt idx="11722">
                  <c:v>3.6589800000000001E-8</c:v>
                </c:pt>
                <c:pt idx="11723">
                  <c:v>3.6596099999999998E-8</c:v>
                </c:pt>
                <c:pt idx="11724">
                  <c:v>3.6602300000000002E-8</c:v>
                </c:pt>
                <c:pt idx="11725">
                  <c:v>3.6608599999999999E-8</c:v>
                </c:pt>
                <c:pt idx="11726">
                  <c:v>3.6614800000000003E-8</c:v>
                </c:pt>
                <c:pt idx="11727">
                  <c:v>3.66211E-8</c:v>
                </c:pt>
                <c:pt idx="11728">
                  <c:v>3.6627299999999997E-8</c:v>
                </c:pt>
                <c:pt idx="11729">
                  <c:v>3.6633600000000001E-8</c:v>
                </c:pt>
                <c:pt idx="11730">
                  <c:v>3.6639799999999998E-8</c:v>
                </c:pt>
                <c:pt idx="11731">
                  <c:v>3.6646100000000001E-8</c:v>
                </c:pt>
                <c:pt idx="11732">
                  <c:v>3.6652299999999999E-8</c:v>
                </c:pt>
                <c:pt idx="11733">
                  <c:v>3.6658600000000002E-8</c:v>
                </c:pt>
                <c:pt idx="11734">
                  <c:v>3.66648E-8</c:v>
                </c:pt>
                <c:pt idx="11735">
                  <c:v>3.6671099999999997E-8</c:v>
                </c:pt>
                <c:pt idx="11736">
                  <c:v>3.6677300000000001E-8</c:v>
                </c:pt>
                <c:pt idx="11737">
                  <c:v>3.6683599999999998E-8</c:v>
                </c:pt>
                <c:pt idx="11738">
                  <c:v>3.6689800000000002E-8</c:v>
                </c:pt>
                <c:pt idx="11739">
                  <c:v>3.6696099999999999E-8</c:v>
                </c:pt>
                <c:pt idx="11740">
                  <c:v>3.6702300000000003E-8</c:v>
                </c:pt>
                <c:pt idx="11741">
                  <c:v>3.67086E-8</c:v>
                </c:pt>
                <c:pt idx="11742">
                  <c:v>3.6714799999999997E-8</c:v>
                </c:pt>
                <c:pt idx="11743">
                  <c:v>3.6721100000000001E-8</c:v>
                </c:pt>
                <c:pt idx="11744">
                  <c:v>3.6727299999999998E-8</c:v>
                </c:pt>
                <c:pt idx="11745">
                  <c:v>3.6733600000000001E-8</c:v>
                </c:pt>
                <c:pt idx="11746">
                  <c:v>3.6739799999999999E-8</c:v>
                </c:pt>
                <c:pt idx="11747">
                  <c:v>3.6746100000000002E-8</c:v>
                </c:pt>
                <c:pt idx="11748">
                  <c:v>3.67523E-8</c:v>
                </c:pt>
                <c:pt idx="11749">
                  <c:v>3.6758599999999997E-8</c:v>
                </c:pt>
                <c:pt idx="11750">
                  <c:v>3.6764800000000001E-8</c:v>
                </c:pt>
                <c:pt idx="11751">
                  <c:v>3.6771099999999998E-8</c:v>
                </c:pt>
                <c:pt idx="11752">
                  <c:v>3.6777300000000002E-8</c:v>
                </c:pt>
                <c:pt idx="11753">
                  <c:v>3.6783599999999999E-8</c:v>
                </c:pt>
                <c:pt idx="11754">
                  <c:v>3.6789800000000003E-8</c:v>
                </c:pt>
                <c:pt idx="11755">
                  <c:v>3.67961E-8</c:v>
                </c:pt>
                <c:pt idx="11756">
                  <c:v>3.6802299999999997E-8</c:v>
                </c:pt>
                <c:pt idx="11757">
                  <c:v>3.68086E-8</c:v>
                </c:pt>
                <c:pt idx="11758">
                  <c:v>3.6814799999999998E-8</c:v>
                </c:pt>
                <c:pt idx="11759">
                  <c:v>3.6821100000000001E-8</c:v>
                </c:pt>
                <c:pt idx="11760">
                  <c:v>3.6827299999999999E-8</c:v>
                </c:pt>
                <c:pt idx="11761">
                  <c:v>3.6833600000000002E-8</c:v>
                </c:pt>
                <c:pt idx="11762">
                  <c:v>3.68398E-8</c:v>
                </c:pt>
                <c:pt idx="11763">
                  <c:v>3.6846100000000003E-8</c:v>
                </c:pt>
                <c:pt idx="11764">
                  <c:v>3.6852300000000001E-8</c:v>
                </c:pt>
                <c:pt idx="11765">
                  <c:v>3.6858599999999998E-8</c:v>
                </c:pt>
                <c:pt idx="11766">
                  <c:v>3.6864800000000002E-8</c:v>
                </c:pt>
                <c:pt idx="11767">
                  <c:v>3.6871099999999999E-8</c:v>
                </c:pt>
                <c:pt idx="11768">
                  <c:v>3.6877300000000003E-8</c:v>
                </c:pt>
                <c:pt idx="11769">
                  <c:v>3.6883599999999999E-8</c:v>
                </c:pt>
                <c:pt idx="11770">
                  <c:v>3.6889799999999997E-8</c:v>
                </c:pt>
                <c:pt idx="11771">
                  <c:v>3.68961E-8</c:v>
                </c:pt>
                <c:pt idx="11772">
                  <c:v>3.6902299999999998E-8</c:v>
                </c:pt>
                <c:pt idx="11773">
                  <c:v>3.6908600000000001E-8</c:v>
                </c:pt>
                <c:pt idx="11774">
                  <c:v>3.6914799999999999E-8</c:v>
                </c:pt>
                <c:pt idx="11775">
                  <c:v>3.6921100000000002E-8</c:v>
                </c:pt>
                <c:pt idx="11776">
                  <c:v>3.69273E-8</c:v>
                </c:pt>
                <c:pt idx="11777">
                  <c:v>3.6933600000000003E-8</c:v>
                </c:pt>
                <c:pt idx="11778">
                  <c:v>3.6939800000000001E-8</c:v>
                </c:pt>
                <c:pt idx="11779">
                  <c:v>3.6946099999999998E-8</c:v>
                </c:pt>
                <c:pt idx="11780">
                  <c:v>3.6952300000000002E-8</c:v>
                </c:pt>
                <c:pt idx="11781">
                  <c:v>3.6958599999999998E-8</c:v>
                </c:pt>
                <c:pt idx="11782">
                  <c:v>3.6964800000000003E-8</c:v>
                </c:pt>
                <c:pt idx="11783">
                  <c:v>3.6971099999999999E-8</c:v>
                </c:pt>
                <c:pt idx="11784">
                  <c:v>3.6977299999999997E-8</c:v>
                </c:pt>
                <c:pt idx="11785">
                  <c:v>3.69836E-8</c:v>
                </c:pt>
                <c:pt idx="11786">
                  <c:v>3.6989799999999998E-8</c:v>
                </c:pt>
                <c:pt idx="11787">
                  <c:v>3.6996100000000001E-8</c:v>
                </c:pt>
                <c:pt idx="11788">
                  <c:v>3.7002299999999999E-8</c:v>
                </c:pt>
                <c:pt idx="11789">
                  <c:v>3.7008600000000002E-8</c:v>
                </c:pt>
                <c:pt idx="11790">
                  <c:v>3.70148E-8</c:v>
                </c:pt>
                <c:pt idx="11791">
                  <c:v>3.7021100000000003E-8</c:v>
                </c:pt>
                <c:pt idx="11792">
                  <c:v>3.7027300000000001E-8</c:v>
                </c:pt>
                <c:pt idx="11793">
                  <c:v>3.7033599999999998E-8</c:v>
                </c:pt>
                <c:pt idx="11794">
                  <c:v>3.7039800000000002E-8</c:v>
                </c:pt>
                <c:pt idx="11795">
                  <c:v>3.7046099999999998E-8</c:v>
                </c:pt>
                <c:pt idx="11796">
                  <c:v>3.7052300000000003E-8</c:v>
                </c:pt>
                <c:pt idx="11797">
                  <c:v>3.7058599999999999E-8</c:v>
                </c:pt>
                <c:pt idx="11798">
                  <c:v>3.7064799999999997E-8</c:v>
                </c:pt>
                <c:pt idx="11799">
                  <c:v>3.70711E-8</c:v>
                </c:pt>
                <c:pt idx="11800">
                  <c:v>3.7077299999999998E-8</c:v>
                </c:pt>
                <c:pt idx="11801">
                  <c:v>3.7083600000000001E-8</c:v>
                </c:pt>
                <c:pt idx="11802">
                  <c:v>3.7089799999999999E-8</c:v>
                </c:pt>
                <c:pt idx="11803">
                  <c:v>3.7096100000000002E-8</c:v>
                </c:pt>
                <c:pt idx="11804">
                  <c:v>3.71023E-8</c:v>
                </c:pt>
                <c:pt idx="11805">
                  <c:v>3.7108600000000003E-8</c:v>
                </c:pt>
                <c:pt idx="11806">
                  <c:v>3.7114800000000001E-8</c:v>
                </c:pt>
                <c:pt idx="11807">
                  <c:v>3.7121099999999997E-8</c:v>
                </c:pt>
                <c:pt idx="11808">
                  <c:v>3.7127300000000002E-8</c:v>
                </c:pt>
                <c:pt idx="11809">
                  <c:v>3.7133599999999998E-8</c:v>
                </c:pt>
                <c:pt idx="11810">
                  <c:v>3.7139800000000003E-8</c:v>
                </c:pt>
                <c:pt idx="11811">
                  <c:v>3.7146099999999999E-8</c:v>
                </c:pt>
                <c:pt idx="11812">
                  <c:v>3.7152299999999997E-8</c:v>
                </c:pt>
                <c:pt idx="11813">
                  <c:v>3.71586E-8</c:v>
                </c:pt>
                <c:pt idx="11814">
                  <c:v>3.7164799999999998E-8</c:v>
                </c:pt>
                <c:pt idx="11815">
                  <c:v>3.7171100000000001E-8</c:v>
                </c:pt>
                <c:pt idx="11816">
                  <c:v>3.7177299999999999E-8</c:v>
                </c:pt>
                <c:pt idx="11817">
                  <c:v>3.7183600000000002E-8</c:v>
                </c:pt>
                <c:pt idx="11818">
                  <c:v>3.71898E-8</c:v>
                </c:pt>
                <c:pt idx="11819">
                  <c:v>3.7196100000000003E-8</c:v>
                </c:pt>
                <c:pt idx="11820">
                  <c:v>3.7202300000000001E-8</c:v>
                </c:pt>
                <c:pt idx="11821">
                  <c:v>3.7208599999999997E-8</c:v>
                </c:pt>
                <c:pt idx="11822">
                  <c:v>3.7214800000000002E-8</c:v>
                </c:pt>
                <c:pt idx="11823">
                  <c:v>3.7221099999999998E-8</c:v>
                </c:pt>
                <c:pt idx="11824">
                  <c:v>3.7227300000000003E-8</c:v>
                </c:pt>
                <c:pt idx="11825">
                  <c:v>3.7233599999999999E-8</c:v>
                </c:pt>
                <c:pt idx="11826">
                  <c:v>3.7239799999999997E-8</c:v>
                </c:pt>
                <c:pt idx="11827">
                  <c:v>3.72461E-8</c:v>
                </c:pt>
                <c:pt idx="11828">
                  <c:v>3.7252299999999998E-8</c:v>
                </c:pt>
                <c:pt idx="11829">
                  <c:v>3.7258600000000001E-8</c:v>
                </c:pt>
                <c:pt idx="11830">
                  <c:v>3.7264799999999999E-8</c:v>
                </c:pt>
                <c:pt idx="11831">
                  <c:v>3.7271100000000002E-8</c:v>
                </c:pt>
                <c:pt idx="11832">
                  <c:v>3.72773E-8</c:v>
                </c:pt>
                <c:pt idx="11833">
                  <c:v>3.7283600000000003E-8</c:v>
                </c:pt>
                <c:pt idx="11834">
                  <c:v>3.7289800000000001E-8</c:v>
                </c:pt>
                <c:pt idx="11835">
                  <c:v>3.7296099999999997E-8</c:v>
                </c:pt>
                <c:pt idx="11836">
                  <c:v>3.7302300000000002E-8</c:v>
                </c:pt>
                <c:pt idx="11837">
                  <c:v>3.7308599999999998E-8</c:v>
                </c:pt>
                <c:pt idx="11838">
                  <c:v>3.7314800000000003E-8</c:v>
                </c:pt>
                <c:pt idx="11839">
                  <c:v>3.7321099999999999E-8</c:v>
                </c:pt>
                <c:pt idx="11840">
                  <c:v>3.7327299999999997E-8</c:v>
                </c:pt>
                <c:pt idx="11841">
                  <c:v>3.73336E-8</c:v>
                </c:pt>
                <c:pt idx="11842">
                  <c:v>3.7339799999999998E-8</c:v>
                </c:pt>
                <c:pt idx="11843">
                  <c:v>3.7346100000000001E-8</c:v>
                </c:pt>
                <c:pt idx="11844">
                  <c:v>3.7352299999999999E-8</c:v>
                </c:pt>
                <c:pt idx="11845">
                  <c:v>3.7358600000000002E-8</c:v>
                </c:pt>
                <c:pt idx="11846">
                  <c:v>3.73648E-8</c:v>
                </c:pt>
                <c:pt idx="11847">
                  <c:v>3.7371100000000003E-8</c:v>
                </c:pt>
                <c:pt idx="11848">
                  <c:v>3.7377300000000001E-8</c:v>
                </c:pt>
                <c:pt idx="11849">
                  <c:v>3.7383599999999997E-8</c:v>
                </c:pt>
                <c:pt idx="11850">
                  <c:v>3.7389800000000002E-8</c:v>
                </c:pt>
                <c:pt idx="11851">
                  <c:v>3.7396099999999998E-8</c:v>
                </c:pt>
                <c:pt idx="11852">
                  <c:v>3.7402300000000003E-8</c:v>
                </c:pt>
                <c:pt idx="11853">
                  <c:v>3.7408599999999999E-8</c:v>
                </c:pt>
                <c:pt idx="11854">
                  <c:v>3.7414799999999997E-8</c:v>
                </c:pt>
                <c:pt idx="11855">
                  <c:v>3.74211E-8</c:v>
                </c:pt>
                <c:pt idx="11856">
                  <c:v>3.7427299999999998E-8</c:v>
                </c:pt>
                <c:pt idx="11857">
                  <c:v>3.7433600000000001E-8</c:v>
                </c:pt>
                <c:pt idx="11858">
                  <c:v>3.7439799999999999E-8</c:v>
                </c:pt>
                <c:pt idx="11859">
                  <c:v>3.7446100000000002E-8</c:v>
                </c:pt>
                <c:pt idx="11860">
                  <c:v>3.74523E-8</c:v>
                </c:pt>
                <c:pt idx="11861">
                  <c:v>3.7458600000000003E-8</c:v>
                </c:pt>
                <c:pt idx="11862">
                  <c:v>3.7464800000000001E-8</c:v>
                </c:pt>
                <c:pt idx="11863">
                  <c:v>3.7471099999999997E-8</c:v>
                </c:pt>
                <c:pt idx="11864">
                  <c:v>3.7477300000000002E-8</c:v>
                </c:pt>
                <c:pt idx="11865">
                  <c:v>3.7483599999999998E-8</c:v>
                </c:pt>
                <c:pt idx="11866">
                  <c:v>3.7489800000000003E-8</c:v>
                </c:pt>
                <c:pt idx="11867">
                  <c:v>3.7496099999999999E-8</c:v>
                </c:pt>
                <c:pt idx="11868">
                  <c:v>3.7502299999999997E-8</c:v>
                </c:pt>
                <c:pt idx="11869">
                  <c:v>3.75086E-8</c:v>
                </c:pt>
                <c:pt idx="11870">
                  <c:v>3.7514799999999998E-8</c:v>
                </c:pt>
                <c:pt idx="11871">
                  <c:v>3.7521100000000001E-8</c:v>
                </c:pt>
                <c:pt idx="11872">
                  <c:v>3.7527299999999999E-8</c:v>
                </c:pt>
                <c:pt idx="11873">
                  <c:v>3.7533600000000002E-8</c:v>
                </c:pt>
                <c:pt idx="11874">
                  <c:v>3.75398E-8</c:v>
                </c:pt>
                <c:pt idx="11875">
                  <c:v>3.7546100000000003E-8</c:v>
                </c:pt>
                <c:pt idx="11876">
                  <c:v>3.7552300000000001E-8</c:v>
                </c:pt>
                <c:pt idx="11877">
                  <c:v>3.7558599999999997E-8</c:v>
                </c:pt>
                <c:pt idx="11878">
                  <c:v>3.7564800000000002E-8</c:v>
                </c:pt>
                <c:pt idx="11879">
                  <c:v>3.7571099999999998E-8</c:v>
                </c:pt>
                <c:pt idx="11880">
                  <c:v>3.7577300000000003E-8</c:v>
                </c:pt>
                <c:pt idx="11881">
                  <c:v>3.7583599999999999E-8</c:v>
                </c:pt>
                <c:pt idx="11882">
                  <c:v>3.7589799999999997E-8</c:v>
                </c:pt>
                <c:pt idx="11883">
                  <c:v>3.75961E-8</c:v>
                </c:pt>
                <c:pt idx="11884">
                  <c:v>3.7602299999999998E-8</c:v>
                </c:pt>
                <c:pt idx="11885">
                  <c:v>3.7608600000000001E-8</c:v>
                </c:pt>
                <c:pt idx="11886">
                  <c:v>3.7614799999999999E-8</c:v>
                </c:pt>
                <c:pt idx="11887">
                  <c:v>3.7621100000000002E-8</c:v>
                </c:pt>
                <c:pt idx="11888">
                  <c:v>3.76273E-8</c:v>
                </c:pt>
                <c:pt idx="11889">
                  <c:v>3.7633600000000003E-8</c:v>
                </c:pt>
                <c:pt idx="11890">
                  <c:v>3.7639800000000001E-8</c:v>
                </c:pt>
                <c:pt idx="11891">
                  <c:v>3.7646099999999997E-8</c:v>
                </c:pt>
                <c:pt idx="11892">
                  <c:v>3.7652300000000002E-8</c:v>
                </c:pt>
                <c:pt idx="11893">
                  <c:v>3.7658599999999998E-8</c:v>
                </c:pt>
                <c:pt idx="11894">
                  <c:v>3.7664800000000003E-8</c:v>
                </c:pt>
                <c:pt idx="11895">
                  <c:v>3.7671099999999999E-8</c:v>
                </c:pt>
                <c:pt idx="11896">
                  <c:v>3.7677299999999997E-8</c:v>
                </c:pt>
                <c:pt idx="11897">
                  <c:v>3.76836E-8</c:v>
                </c:pt>
                <c:pt idx="11898">
                  <c:v>3.7689799999999998E-8</c:v>
                </c:pt>
                <c:pt idx="11899">
                  <c:v>3.7696100000000001E-8</c:v>
                </c:pt>
                <c:pt idx="11900">
                  <c:v>3.7702299999999999E-8</c:v>
                </c:pt>
                <c:pt idx="11901">
                  <c:v>3.7708600000000002E-8</c:v>
                </c:pt>
                <c:pt idx="11902">
                  <c:v>3.77148E-8</c:v>
                </c:pt>
                <c:pt idx="11903">
                  <c:v>3.7721100000000003E-8</c:v>
                </c:pt>
                <c:pt idx="11904">
                  <c:v>3.7727300000000001E-8</c:v>
                </c:pt>
                <c:pt idx="11905">
                  <c:v>3.7733599999999997E-8</c:v>
                </c:pt>
                <c:pt idx="11906">
                  <c:v>3.7739800000000002E-8</c:v>
                </c:pt>
                <c:pt idx="11907">
                  <c:v>3.7746099999999998E-8</c:v>
                </c:pt>
                <c:pt idx="11908">
                  <c:v>3.7752300000000002E-8</c:v>
                </c:pt>
                <c:pt idx="11909">
                  <c:v>3.7758599999999999E-8</c:v>
                </c:pt>
                <c:pt idx="11910">
                  <c:v>3.7764799999999997E-8</c:v>
                </c:pt>
                <c:pt idx="11911">
                  <c:v>3.77711E-8</c:v>
                </c:pt>
                <c:pt idx="11912">
                  <c:v>3.7777299999999998E-8</c:v>
                </c:pt>
                <c:pt idx="11913">
                  <c:v>3.7783600000000001E-8</c:v>
                </c:pt>
                <c:pt idx="11914">
                  <c:v>3.7789799999999999E-8</c:v>
                </c:pt>
                <c:pt idx="11915">
                  <c:v>3.7796100000000002E-8</c:v>
                </c:pt>
                <c:pt idx="11916">
                  <c:v>3.78023E-8</c:v>
                </c:pt>
                <c:pt idx="11917">
                  <c:v>3.7808600000000003E-8</c:v>
                </c:pt>
                <c:pt idx="11918">
                  <c:v>3.7814800000000001E-8</c:v>
                </c:pt>
                <c:pt idx="11919">
                  <c:v>3.7821099999999997E-8</c:v>
                </c:pt>
                <c:pt idx="11920">
                  <c:v>3.7827300000000002E-8</c:v>
                </c:pt>
                <c:pt idx="11921">
                  <c:v>3.7833599999999998E-8</c:v>
                </c:pt>
                <c:pt idx="11922">
                  <c:v>3.7839800000000002E-8</c:v>
                </c:pt>
                <c:pt idx="11923">
                  <c:v>3.7846099999999999E-8</c:v>
                </c:pt>
                <c:pt idx="11924">
                  <c:v>3.7852299999999997E-8</c:v>
                </c:pt>
                <c:pt idx="11925">
                  <c:v>3.78586E-8</c:v>
                </c:pt>
                <c:pt idx="11926">
                  <c:v>3.7864799999999998E-8</c:v>
                </c:pt>
                <c:pt idx="11927">
                  <c:v>3.7871100000000001E-8</c:v>
                </c:pt>
                <c:pt idx="11928">
                  <c:v>3.7877299999999999E-8</c:v>
                </c:pt>
                <c:pt idx="11929">
                  <c:v>3.7883600000000002E-8</c:v>
                </c:pt>
                <c:pt idx="11930">
                  <c:v>3.78898E-8</c:v>
                </c:pt>
                <c:pt idx="11931">
                  <c:v>3.7896100000000003E-8</c:v>
                </c:pt>
                <c:pt idx="11932">
                  <c:v>3.7902300000000001E-8</c:v>
                </c:pt>
                <c:pt idx="11933">
                  <c:v>3.7908599999999997E-8</c:v>
                </c:pt>
                <c:pt idx="11934">
                  <c:v>3.7914800000000001E-8</c:v>
                </c:pt>
                <c:pt idx="11935">
                  <c:v>3.7921099999999998E-8</c:v>
                </c:pt>
                <c:pt idx="11936">
                  <c:v>3.7927300000000002E-8</c:v>
                </c:pt>
                <c:pt idx="11937">
                  <c:v>3.7933599999999999E-8</c:v>
                </c:pt>
                <c:pt idx="11938">
                  <c:v>3.7939799999999997E-8</c:v>
                </c:pt>
                <c:pt idx="11939">
                  <c:v>3.79461E-8</c:v>
                </c:pt>
                <c:pt idx="11940">
                  <c:v>3.7952299999999998E-8</c:v>
                </c:pt>
                <c:pt idx="11941">
                  <c:v>3.7958600000000001E-8</c:v>
                </c:pt>
                <c:pt idx="11942">
                  <c:v>3.7964799999999999E-8</c:v>
                </c:pt>
                <c:pt idx="11943">
                  <c:v>3.7971100000000002E-8</c:v>
                </c:pt>
                <c:pt idx="11944">
                  <c:v>3.79773E-8</c:v>
                </c:pt>
                <c:pt idx="11945">
                  <c:v>3.7983600000000003E-8</c:v>
                </c:pt>
                <c:pt idx="11946">
                  <c:v>3.79898E-8</c:v>
                </c:pt>
                <c:pt idx="11947">
                  <c:v>3.7996099999999997E-8</c:v>
                </c:pt>
                <c:pt idx="11948">
                  <c:v>3.8002300000000001E-8</c:v>
                </c:pt>
                <c:pt idx="11949">
                  <c:v>3.8008599999999998E-8</c:v>
                </c:pt>
                <c:pt idx="11950">
                  <c:v>3.8014800000000002E-8</c:v>
                </c:pt>
                <c:pt idx="11951">
                  <c:v>3.8021099999999999E-8</c:v>
                </c:pt>
                <c:pt idx="11952">
                  <c:v>3.8027300000000003E-8</c:v>
                </c:pt>
                <c:pt idx="11953">
                  <c:v>3.80336E-8</c:v>
                </c:pt>
                <c:pt idx="11954">
                  <c:v>3.8039799999999998E-8</c:v>
                </c:pt>
                <c:pt idx="11955">
                  <c:v>3.8046100000000001E-8</c:v>
                </c:pt>
                <c:pt idx="11956">
                  <c:v>3.8052299999999999E-8</c:v>
                </c:pt>
                <c:pt idx="11957">
                  <c:v>3.8058600000000002E-8</c:v>
                </c:pt>
                <c:pt idx="11958">
                  <c:v>3.8064799999999999E-8</c:v>
                </c:pt>
                <c:pt idx="11959">
                  <c:v>3.8071100000000003E-8</c:v>
                </c:pt>
                <c:pt idx="11960">
                  <c:v>3.80773E-8</c:v>
                </c:pt>
                <c:pt idx="11961">
                  <c:v>3.8083599999999997E-8</c:v>
                </c:pt>
                <c:pt idx="11962">
                  <c:v>3.8089800000000001E-8</c:v>
                </c:pt>
                <c:pt idx="11963">
                  <c:v>3.8096099999999998E-8</c:v>
                </c:pt>
                <c:pt idx="11964">
                  <c:v>3.8102300000000002E-8</c:v>
                </c:pt>
                <c:pt idx="11965">
                  <c:v>3.8108599999999999E-8</c:v>
                </c:pt>
                <c:pt idx="11966">
                  <c:v>3.8114800000000003E-8</c:v>
                </c:pt>
                <c:pt idx="11967">
                  <c:v>3.81211E-8</c:v>
                </c:pt>
                <c:pt idx="11968">
                  <c:v>3.8127299999999998E-8</c:v>
                </c:pt>
                <c:pt idx="11969">
                  <c:v>3.8133600000000001E-8</c:v>
                </c:pt>
                <c:pt idx="11970">
                  <c:v>3.8139799999999999E-8</c:v>
                </c:pt>
                <c:pt idx="11971">
                  <c:v>3.8146100000000002E-8</c:v>
                </c:pt>
                <c:pt idx="11972">
                  <c:v>3.8152299999999999E-8</c:v>
                </c:pt>
                <c:pt idx="11973">
                  <c:v>3.8158600000000003E-8</c:v>
                </c:pt>
                <c:pt idx="11974">
                  <c:v>3.81648E-8</c:v>
                </c:pt>
                <c:pt idx="11975">
                  <c:v>3.8171099999999997E-8</c:v>
                </c:pt>
                <c:pt idx="11976">
                  <c:v>3.8177300000000001E-8</c:v>
                </c:pt>
                <c:pt idx="11977">
                  <c:v>3.8183599999999998E-8</c:v>
                </c:pt>
                <c:pt idx="11978">
                  <c:v>3.8189800000000002E-8</c:v>
                </c:pt>
                <c:pt idx="11979">
                  <c:v>3.8196099999999999E-8</c:v>
                </c:pt>
                <c:pt idx="11980">
                  <c:v>3.8202300000000003E-8</c:v>
                </c:pt>
                <c:pt idx="11981">
                  <c:v>3.82086E-8</c:v>
                </c:pt>
                <c:pt idx="11982">
                  <c:v>3.8214799999999998E-8</c:v>
                </c:pt>
                <c:pt idx="11983">
                  <c:v>3.8221100000000001E-8</c:v>
                </c:pt>
                <c:pt idx="11984">
                  <c:v>3.8227299999999998E-8</c:v>
                </c:pt>
                <c:pt idx="11985">
                  <c:v>3.8233600000000002E-8</c:v>
                </c:pt>
                <c:pt idx="11986">
                  <c:v>3.8239799999999999E-8</c:v>
                </c:pt>
                <c:pt idx="11987">
                  <c:v>3.8246100000000003E-8</c:v>
                </c:pt>
                <c:pt idx="11988">
                  <c:v>3.82523E-8</c:v>
                </c:pt>
                <c:pt idx="11989">
                  <c:v>3.8258599999999997E-8</c:v>
                </c:pt>
                <c:pt idx="11990">
                  <c:v>3.8264800000000001E-8</c:v>
                </c:pt>
                <c:pt idx="11991">
                  <c:v>3.8271099999999998E-8</c:v>
                </c:pt>
                <c:pt idx="11992">
                  <c:v>3.8277300000000002E-8</c:v>
                </c:pt>
                <c:pt idx="11993">
                  <c:v>3.8283599999999999E-8</c:v>
                </c:pt>
                <c:pt idx="11994">
                  <c:v>3.8289800000000003E-8</c:v>
                </c:pt>
                <c:pt idx="11995">
                  <c:v>3.82961E-8</c:v>
                </c:pt>
                <c:pt idx="11996">
                  <c:v>3.8302299999999997E-8</c:v>
                </c:pt>
                <c:pt idx="11997">
                  <c:v>3.8308600000000001E-8</c:v>
                </c:pt>
                <c:pt idx="11998">
                  <c:v>3.8314799999999998E-8</c:v>
                </c:pt>
                <c:pt idx="11999">
                  <c:v>3.8321100000000002E-8</c:v>
                </c:pt>
                <c:pt idx="12000">
                  <c:v>3.8327299999999999E-8</c:v>
                </c:pt>
                <c:pt idx="12001">
                  <c:v>3.8333600000000003E-8</c:v>
                </c:pt>
                <c:pt idx="12002">
                  <c:v>3.83398E-8</c:v>
                </c:pt>
                <c:pt idx="12003">
                  <c:v>3.8346099999999997E-8</c:v>
                </c:pt>
                <c:pt idx="12004">
                  <c:v>3.8352300000000001E-8</c:v>
                </c:pt>
                <c:pt idx="12005">
                  <c:v>3.8358599999999998E-8</c:v>
                </c:pt>
                <c:pt idx="12006">
                  <c:v>3.8364800000000002E-8</c:v>
                </c:pt>
                <c:pt idx="12007">
                  <c:v>3.8371099999999999E-8</c:v>
                </c:pt>
                <c:pt idx="12008">
                  <c:v>3.8377300000000003E-8</c:v>
                </c:pt>
                <c:pt idx="12009">
                  <c:v>3.83836E-8</c:v>
                </c:pt>
                <c:pt idx="12010">
                  <c:v>3.8389799999999997E-8</c:v>
                </c:pt>
                <c:pt idx="12011">
                  <c:v>3.8396100000000001E-8</c:v>
                </c:pt>
                <c:pt idx="12012">
                  <c:v>3.8402299999999998E-8</c:v>
                </c:pt>
                <c:pt idx="12013">
                  <c:v>3.8408600000000002E-8</c:v>
                </c:pt>
                <c:pt idx="12014">
                  <c:v>3.8414799999999999E-8</c:v>
                </c:pt>
                <c:pt idx="12015">
                  <c:v>3.8421100000000002E-8</c:v>
                </c:pt>
                <c:pt idx="12016">
                  <c:v>3.84273E-8</c:v>
                </c:pt>
                <c:pt idx="12017">
                  <c:v>3.8433599999999997E-8</c:v>
                </c:pt>
                <c:pt idx="12018">
                  <c:v>3.8439800000000001E-8</c:v>
                </c:pt>
                <c:pt idx="12019">
                  <c:v>3.8446099999999998E-8</c:v>
                </c:pt>
                <c:pt idx="12020">
                  <c:v>3.8452300000000002E-8</c:v>
                </c:pt>
                <c:pt idx="12021">
                  <c:v>3.8458599999999999E-8</c:v>
                </c:pt>
                <c:pt idx="12022">
                  <c:v>3.8464800000000003E-8</c:v>
                </c:pt>
                <c:pt idx="12023">
                  <c:v>3.84711E-8</c:v>
                </c:pt>
                <c:pt idx="12024">
                  <c:v>3.8477299999999997E-8</c:v>
                </c:pt>
                <c:pt idx="12025">
                  <c:v>3.8483600000000001E-8</c:v>
                </c:pt>
                <c:pt idx="12026">
                  <c:v>3.8489799999999998E-8</c:v>
                </c:pt>
                <c:pt idx="12027">
                  <c:v>3.8496100000000002E-8</c:v>
                </c:pt>
                <c:pt idx="12028">
                  <c:v>3.8502299999999999E-8</c:v>
                </c:pt>
                <c:pt idx="12029">
                  <c:v>3.8508600000000002E-8</c:v>
                </c:pt>
                <c:pt idx="12030">
                  <c:v>3.85148E-8</c:v>
                </c:pt>
                <c:pt idx="12031">
                  <c:v>3.8521099999999997E-8</c:v>
                </c:pt>
                <c:pt idx="12032">
                  <c:v>3.8527300000000001E-8</c:v>
                </c:pt>
                <c:pt idx="12033">
                  <c:v>3.8533599999999998E-8</c:v>
                </c:pt>
                <c:pt idx="12034">
                  <c:v>3.8539800000000002E-8</c:v>
                </c:pt>
                <c:pt idx="12035">
                  <c:v>3.8546099999999999E-8</c:v>
                </c:pt>
                <c:pt idx="12036">
                  <c:v>3.8552300000000003E-8</c:v>
                </c:pt>
                <c:pt idx="12037">
                  <c:v>3.85586E-8</c:v>
                </c:pt>
                <c:pt idx="12038">
                  <c:v>3.8564799999999997E-8</c:v>
                </c:pt>
                <c:pt idx="12039">
                  <c:v>3.8571100000000001E-8</c:v>
                </c:pt>
                <c:pt idx="12040">
                  <c:v>3.8577299999999998E-8</c:v>
                </c:pt>
                <c:pt idx="12041">
                  <c:v>3.8583600000000001E-8</c:v>
                </c:pt>
                <c:pt idx="12042">
                  <c:v>3.8589799999999999E-8</c:v>
                </c:pt>
                <c:pt idx="12043">
                  <c:v>3.8596100000000002E-8</c:v>
                </c:pt>
                <c:pt idx="12044">
                  <c:v>3.86023E-8</c:v>
                </c:pt>
                <c:pt idx="12045">
                  <c:v>3.8608599999999997E-8</c:v>
                </c:pt>
                <c:pt idx="12046">
                  <c:v>3.8614800000000001E-8</c:v>
                </c:pt>
                <c:pt idx="12047">
                  <c:v>3.8621099999999998E-8</c:v>
                </c:pt>
                <c:pt idx="12048">
                  <c:v>3.8627300000000002E-8</c:v>
                </c:pt>
                <c:pt idx="12049">
                  <c:v>3.8633599999999999E-8</c:v>
                </c:pt>
                <c:pt idx="12050">
                  <c:v>3.8639800000000003E-8</c:v>
                </c:pt>
                <c:pt idx="12051">
                  <c:v>3.86461E-8</c:v>
                </c:pt>
                <c:pt idx="12052">
                  <c:v>3.8652299999999997E-8</c:v>
                </c:pt>
                <c:pt idx="12053">
                  <c:v>3.86586E-8</c:v>
                </c:pt>
                <c:pt idx="12054">
                  <c:v>3.8664799999999998E-8</c:v>
                </c:pt>
                <c:pt idx="12055">
                  <c:v>3.8671100000000001E-8</c:v>
                </c:pt>
                <c:pt idx="12056">
                  <c:v>3.8677299999999999E-8</c:v>
                </c:pt>
                <c:pt idx="12057">
                  <c:v>3.8683600000000002E-8</c:v>
                </c:pt>
                <c:pt idx="12058">
                  <c:v>3.86898E-8</c:v>
                </c:pt>
                <c:pt idx="12059">
                  <c:v>3.8696100000000003E-8</c:v>
                </c:pt>
                <c:pt idx="12060">
                  <c:v>3.8702300000000001E-8</c:v>
                </c:pt>
                <c:pt idx="12061">
                  <c:v>3.8708599999999998E-8</c:v>
                </c:pt>
                <c:pt idx="12062">
                  <c:v>3.8714800000000002E-8</c:v>
                </c:pt>
                <c:pt idx="12063">
                  <c:v>3.8721099999999999E-8</c:v>
                </c:pt>
                <c:pt idx="12064">
                  <c:v>3.8727300000000003E-8</c:v>
                </c:pt>
                <c:pt idx="12065">
                  <c:v>3.87336E-8</c:v>
                </c:pt>
                <c:pt idx="12066">
                  <c:v>3.8739799999999997E-8</c:v>
                </c:pt>
                <c:pt idx="12067">
                  <c:v>3.87461E-8</c:v>
                </c:pt>
                <c:pt idx="12068">
                  <c:v>3.8752299999999998E-8</c:v>
                </c:pt>
                <c:pt idx="12069">
                  <c:v>3.8758600000000001E-8</c:v>
                </c:pt>
                <c:pt idx="12070">
                  <c:v>3.8764799999999999E-8</c:v>
                </c:pt>
                <c:pt idx="12071">
                  <c:v>3.8771100000000002E-8</c:v>
                </c:pt>
                <c:pt idx="12072">
                  <c:v>3.87773E-8</c:v>
                </c:pt>
                <c:pt idx="12073">
                  <c:v>3.8783600000000003E-8</c:v>
                </c:pt>
                <c:pt idx="12074">
                  <c:v>3.8789800000000001E-8</c:v>
                </c:pt>
                <c:pt idx="12075">
                  <c:v>3.8796099999999998E-8</c:v>
                </c:pt>
                <c:pt idx="12076">
                  <c:v>3.8802300000000002E-8</c:v>
                </c:pt>
                <c:pt idx="12077">
                  <c:v>3.8808599999999999E-8</c:v>
                </c:pt>
                <c:pt idx="12078">
                  <c:v>3.8814800000000003E-8</c:v>
                </c:pt>
                <c:pt idx="12079">
                  <c:v>3.8821099999999999E-8</c:v>
                </c:pt>
                <c:pt idx="12080">
                  <c:v>3.8827299999999997E-8</c:v>
                </c:pt>
                <c:pt idx="12081">
                  <c:v>3.88336E-8</c:v>
                </c:pt>
                <c:pt idx="12082">
                  <c:v>3.8839799999999998E-8</c:v>
                </c:pt>
                <c:pt idx="12083">
                  <c:v>3.8846100000000001E-8</c:v>
                </c:pt>
                <c:pt idx="12084">
                  <c:v>3.8852299999999999E-8</c:v>
                </c:pt>
                <c:pt idx="12085">
                  <c:v>3.8858600000000002E-8</c:v>
                </c:pt>
                <c:pt idx="12086">
                  <c:v>3.88648E-8</c:v>
                </c:pt>
                <c:pt idx="12087">
                  <c:v>3.8871100000000003E-8</c:v>
                </c:pt>
                <c:pt idx="12088">
                  <c:v>3.8877300000000001E-8</c:v>
                </c:pt>
                <c:pt idx="12089">
                  <c:v>3.8883599999999998E-8</c:v>
                </c:pt>
                <c:pt idx="12090">
                  <c:v>3.8889800000000002E-8</c:v>
                </c:pt>
                <c:pt idx="12091">
                  <c:v>3.8896099999999998E-8</c:v>
                </c:pt>
                <c:pt idx="12092">
                  <c:v>3.8902300000000003E-8</c:v>
                </c:pt>
                <c:pt idx="12093">
                  <c:v>3.8908599999999999E-8</c:v>
                </c:pt>
                <c:pt idx="12094">
                  <c:v>3.8914799999999997E-8</c:v>
                </c:pt>
                <c:pt idx="12095">
                  <c:v>3.89211E-8</c:v>
                </c:pt>
                <c:pt idx="12096">
                  <c:v>3.8927299999999998E-8</c:v>
                </c:pt>
                <c:pt idx="12097">
                  <c:v>3.8933600000000001E-8</c:v>
                </c:pt>
                <c:pt idx="12098">
                  <c:v>3.8939799999999999E-8</c:v>
                </c:pt>
                <c:pt idx="12099">
                  <c:v>3.8946100000000002E-8</c:v>
                </c:pt>
                <c:pt idx="12100">
                  <c:v>3.89523E-8</c:v>
                </c:pt>
                <c:pt idx="12101">
                  <c:v>3.8958600000000003E-8</c:v>
                </c:pt>
                <c:pt idx="12102">
                  <c:v>3.8964800000000001E-8</c:v>
                </c:pt>
                <c:pt idx="12103">
                  <c:v>3.8971099999999997E-8</c:v>
                </c:pt>
                <c:pt idx="12104">
                  <c:v>3.8977300000000002E-8</c:v>
                </c:pt>
                <c:pt idx="12105">
                  <c:v>3.8983599999999998E-8</c:v>
                </c:pt>
                <c:pt idx="12106">
                  <c:v>3.8989800000000003E-8</c:v>
                </c:pt>
                <c:pt idx="12107">
                  <c:v>3.8996099999999999E-8</c:v>
                </c:pt>
                <c:pt idx="12108">
                  <c:v>3.9002299999999997E-8</c:v>
                </c:pt>
                <c:pt idx="12109">
                  <c:v>3.90086E-8</c:v>
                </c:pt>
                <c:pt idx="12110">
                  <c:v>3.9014799999999998E-8</c:v>
                </c:pt>
                <c:pt idx="12111">
                  <c:v>3.9021100000000001E-8</c:v>
                </c:pt>
                <c:pt idx="12112">
                  <c:v>3.9027299999999999E-8</c:v>
                </c:pt>
                <c:pt idx="12113">
                  <c:v>3.9033600000000002E-8</c:v>
                </c:pt>
                <c:pt idx="12114">
                  <c:v>3.90398E-8</c:v>
                </c:pt>
                <c:pt idx="12115">
                  <c:v>3.9046100000000003E-8</c:v>
                </c:pt>
                <c:pt idx="12116">
                  <c:v>3.9052300000000001E-8</c:v>
                </c:pt>
                <c:pt idx="12117">
                  <c:v>3.9058599999999997E-8</c:v>
                </c:pt>
                <c:pt idx="12118">
                  <c:v>3.9064800000000002E-8</c:v>
                </c:pt>
                <c:pt idx="12119">
                  <c:v>3.9071099999999998E-8</c:v>
                </c:pt>
                <c:pt idx="12120">
                  <c:v>3.9077300000000003E-8</c:v>
                </c:pt>
                <c:pt idx="12121">
                  <c:v>3.9083599999999999E-8</c:v>
                </c:pt>
                <c:pt idx="12122">
                  <c:v>3.9089799999999997E-8</c:v>
                </c:pt>
                <c:pt idx="12123">
                  <c:v>3.90961E-8</c:v>
                </c:pt>
                <c:pt idx="12124">
                  <c:v>3.9102299999999998E-8</c:v>
                </c:pt>
                <c:pt idx="12125">
                  <c:v>3.9108600000000001E-8</c:v>
                </c:pt>
                <c:pt idx="12126">
                  <c:v>3.9114799999999999E-8</c:v>
                </c:pt>
                <c:pt idx="12127">
                  <c:v>3.9121100000000002E-8</c:v>
                </c:pt>
                <c:pt idx="12128">
                  <c:v>3.91273E-8</c:v>
                </c:pt>
                <c:pt idx="12129">
                  <c:v>3.9133600000000003E-8</c:v>
                </c:pt>
                <c:pt idx="12130">
                  <c:v>3.9139800000000001E-8</c:v>
                </c:pt>
                <c:pt idx="12131">
                  <c:v>3.9146099999999997E-8</c:v>
                </c:pt>
                <c:pt idx="12132">
                  <c:v>3.9152300000000002E-8</c:v>
                </c:pt>
                <c:pt idx="12133">
                  <c:v>3.9158599999999998E-8</c:v>
                </c:pt>
                <c:pt idx="12134">
                  <c:v>3.9164800000000003E-8</c:v>
                </c:pt>
                <c:pt idx="12135">
                  <c:v>3.9171099999999999E-8</c:v>
                </c:pt>
                <c:pt idx="12136">
                  <c:v>3.9177299999999997E-8</c:v>
                </c:pt>
                <c:pt idx="12137">
                  <c:v>3.91836E-8</c:v>
                </c:pt>
                <c:pt idx="12138">
                  <c:v>3.9189799999999998E-8</c:v>
                </c:pt>
                <c:pt idx="12139">
                  <c:v>3.9196100000000001E-8</c:v>
                </c:pt>
                <c:pt idx="12140">
                  <c:v>3.9202299999999999E-8</c:v>
                </c:pt>
                <c:pt idx="12141">
                  <c:v>3.9208600000000002E-8</c:v>
                </c:pt>
                <c:pt idx="12142">
                  <c:v>3.92148E-8</c:v>
                </c:pt>
                <c:pt idx="12143">
                  <c:v>3.9221100000000003E-8</c:v>
                </c:pt>
                <c:pt idx="12144">
                  <c:v>3.9227300000000001E-8</c:v>
                </c:pt>
                <c:pt idx="12145">
                  <c:v>3.9233599999999997E-8</c:v>
                </c:pt>
                <c:pt idx="12146">
                  <c:v>3.9239800000000002E-8</c:v>
                </c:pt>
                <c:pt idx="12147">
                  <c:v>3.9246099999999998E-8</c:v>
                </c:pt>
                <c:pt idx="12148">
                  <c:v>3.9252300000000003E-8</c:v>
                </c:pt>
                <c:pt idx="12149">
                  <c:v>3.9258599999999999E-8</c:v>
                </c:pt>
                <c:pt idx="12150">
                  <c:v>3.9264799999999997E-8</c:v>
                </c:pt>
                <c:pt idx="12151">
                  <c:v>3.92711E-8</c:v>
                </c:pt>
                <c:pt idx="12152">
                  <c:v>3.9277299999999998E-8</c:v>
                </c:pt>
                <c:pt idx="12153">
                  <c:v>3.9283600000000001E-8</c:v>
                </c:pt>
                <c:pt idx="12154">
                  <c:v>3.9289799999999999E-8</c:v>
                </c:pt>
                <c:pt idx="12155">
                  <c:v>3.9296100000000002E-8</c:v>
                </c:pt>
                <c:pt idx="12156">
                  <c:v>3.93023E-8</c:v>
                </c:pt>
                <c:pt idx="12157">
                  <c:v>3.9308600000000003E-8</c:v>
                </c:pt>
                <c:pt idx="12158">
                  <c:v>3.9314800000000001E-8</c:v>
                </c:pt>
                <c:pt idx="12159">
                  <c:v>3.9321099999999997E-8</c:v>
                </c:pt>
                <c:pt idx="12160">
                  <c:v>3.9327300000000002E-8</c:v>
                </c:pt>
                <c:pt idx="12161">
                  <c:v>3.9333599999999998E-8</c:v>
                </c:pt>
                <c:pt idx="12162">
                  <c:v>3.9339800000000003E-8</c:v>
                </c:pt>
                <c:pt idx="12163">
                  <c:v>3.9346099999999999E-8</c:v>
                </c:pt>
                <c:pt idx="12164">
                  <c:v>3.9352299999999997E-8</c:v>
                </c:pt>
                <c:pt idx="12165">
                  <c:v>3.93586E-8</c:v>
                </c:pt>
                <c:pt idx="12166">
                  <c:v>3.9364799999999998E-8</c:v>
                </c:pt>
                <c:pt idx="12167">
                  <c:v>3.9371100000000001E-8</c:v>
                </c:pt>
                <c:pt idx="12168">
                  <c:v>3.9377299999999999E-8</c:v>
                </c:pt>
                <c:pt idx="12169">
                  <c:v>3.9383600000000002E-8</c:v>
                </c:pt>
                <c:pt idx="12170">
                  <c:v>3.93898E-8</c:v>
                </c:pt>
                <c:pt idx="12171">
                  <c:v>3.9396100000000003E-8</c:v>
                </c:pt>
                <c:pt idx="12172">
                  <c:v>3.9402300000000001E-8</c:v>
                </c:pt>
                <c:pt idx="12173">
                  <c:v>3.9408599999999997E-8</c:v>
                </c:pt>
                <c:pt idx="12174">
                  <c:v>3.9414800000000002E-8</c:v>
                </c:pt>
                <c:pt idx="12175">
                  <c:v>3.9421099999999998E-8</c:v>
                </c:pt>
                <c:pt idx="12176">
                  <c:v>3.9427300000000003E-8</c:v>
                </c:pt>
                <c:pt idx="12177">
                  <c:v>3.9433599999999999E-8</c:v>
                </c:pt>
                <c:pt idx="12178">
                  <c:v>3.9439799999999997E-8</c:v>
                </c:pt>
                <c:pt idx="12179">
                  <c:v>3.94461E-8</c:v>
                </c:pt>
                <c:pt idx="12180">
                  <c:v>3.9452299999999998E-8</c:v>
                </c:pt>
                <c:pt idx="12181">
                  <c:v>3.9458600000000001E-8</c:v>
                </c:pt>
                <c:pt idx="12182">
                  <c:v>3.9464799999999999E-8</c:v>
                </c:pt>
                <c:pt idx="12183">
                  <c:v>3.9471100000000002E-8</c:v>
                </c:pt>
                <c:pt idx="12184">
                  <c:v>3.94773E-8</c:v>
                </c:pt>
                <c:pt idx="12185">
                  <c:v>3.9483600000000003E-8</c:v>
                </c:pt>
                <c:pt idx="12186">
                  <c:v>3.9489800000000001E-8</c:v>
                </c:pt>
                <c:pt idx="12187">
                  <c:v>3.9496099999999997E-8</c:v>
                </c:pt>
                <c:pt idx="12188">
                  <c:v>3.9502300000000002E-8</c:v>
                </c:pt>
                <c:pt idx="12189">
                  <c:v>3.9508599999999998E-8</c:v>
                </c:pt>
                <c:pt idx="12190">
                  <c:v>3.9514800000000003E-8</c:v>
                </c:pt>
                <c:pt idx="12191">
                  <c:v>3.9521099999999999E-8</c:v>
                </c:pt>
                <c:pt idx="12192">
                  <c:v>3.9527299999999997E-8</c:v>
                </c:pt>
                <c:pt idx="12193">
                  <c:v>3.95336E-8</c:v>
                </c:pt>
                <c:pt idx="12194">
                  <c:v>3.9539799999999998E-8</c:v>
                </c:pt>
                <c:pt idx="12195">
                  <c:v>3.9546100000000001E-8</c:v>
                </c:pt>
                <c:pt idx="12196">
                  <c:v>3.9552299999999999E-8</c:v>
                </c:pt>
                <c:pt idx="12197">
                  <c:v>3.9558600000000002E-8</c:v>
                </c:pt>
                <c:pt idx="12198">
                  <c:v>3.95648E-8</c:v>
                </c:pt>
                <c:pt idx="12199">
                  <c:v>3.9571100000000003E-8</c:v>
                </c:pt>
                <c:pt idx="12200">
                  <c:v>3.9577300000000001E-8</c:v>
                </c:pt>
                <c:pt idx="12201">
                  <c:v>3.9583599999999997E-8</c:v>
                </c:pt>
                <c:pt idx="12202">
                  <c:v>3.9589800000000002E-8</c:v>
                </c:pt>
                <c:pt idx="12203">
                  <c:v>3.9596099999999998E-8</c:v>
                </c:pt>
                <c:pt idx="12204">
                  <c:v>3.9602300000000003E-8</c:v>
                </c:pt>
                <c:pt idx="12205">
                  <c:v>3.9608599999999999E-8</c:v>
                </c:pt>
                <c:pt idx="12206">
                  <c:v>3.9614799999999997E-8</c:v>
                </c:pt>
                <c:pt idx="12207">
                  <c:v>3.96211E-8</c:v>
                </c:pt>
                <c:pt idx="12208">
                  <c:v>3.9627299999999998E-8</c:v>
                </c:pt>
                <c:pt idx="12209">
                  <c:v>3.9633600000000001E-8</c:v>
                </c:pt>
                <c:pt idx="12210">
                  <c:v>3.9639799999999999E-8</c:v>
                </c:pt>
                <c:pt idx="12211">
                  <c:v>3.9646100000000002E-8</c:v>
                </c:pt>
                <c:pt idx="12212">
                  <c:v>3.96523E-8</c:v>
                </c:pt>
                <c:pt idx="12213">
                  <c:v>3.9658600000000003E-8</c:v>
                </c:pt>
                <c:pt idx="12214">
                  <c:v>3.9664800000000001E-8</c:v>
                </c:pt>
                <c:pt idx="12215">
                  <c:v>3.9671099999999997E-8</c:v>
                </c:pt>
                <c:pt idx="12216">
                  <c:v>3.9677300000000002E-8</c:v>
                </c:pt>
                <c:pt idx="12217">
                  <c:v>3.9683599999999998E-8</c:v>
                </c:pt>
                <c:pt idx="12218">
                  <c:v>3.9689800000000002E-8</c:v>
                </c:pt>
                <c:pt idx="12219">
                  <c:v>3.9696099999999999E-8</c:v>
                </c:pt>
                <c:pt idx="12220">
                  <c:v>3.9702299999999997E-8</c:v>
                </c:pt>
                <c:pt idx="12221">
                  <c:v>3.97086E-8</c:v>
                </c:pt>
                <c:pt idx="12222">
                  <c:v>3.9714799999999998E-8</c:v>
                </c:pt>
                <c:pt idx="12223">
                  <c:v>3.9721100000000001E-8</c:v>
                </c:pt>
                <c:pt idx="12224">
                  <c:v>3.9727299999999999E-8</c:v>
                </c:pt>
                <c:pt idx="12225">
                  <c:v>3.9733600000000002E-8</c:v>
                </c:pt>
                <c:pt idx="12226">
                  <c:v>3.97398E-8</c:v>
                </c:pt>
                <c:pt idx="12227">
                  <c:v>3.9746100000000003E-8</c:v>
                </c:pt>
                <c:pt idx="12228">
                  <c:v>3.9752300000000001E-8</c:v>
                </c:pt>
                <c:pt idx="12229">
                  <c:v>3.9758599999999997E-8</c:v>
                </c:pt>
                <c:pt idx="12230">
                  <c:v>3.9764800000000001E-8</c:v>
                </c:pt>
                <c:pt idx="12231">
                  <c:v>3.9771099999999998E-8</c:v>
                </c:pt>
                <c:pt idx="12232">
                  <c:v>3.9777300000000002E-8</c:v>
                </c:pt>
                <c:pt idx="12233">
                  <c:v>3.9783599999999999E-8</c:v>
                </c:pt>
                <c:pt idx="12234">
                  <c:v>3.9789799999999997E-8</c:v>
                </c:pt>
                <c:pt idx="12235">
                  <c:v>3.97961E-8</c:v>
                </c:pt>
                <c:pt idx="12236">
                  <c:v>3.9802299999999998E-8</c:v>
                </c:pt>
                <c:pt idx="12237">
                  <c:v>3.9808600000000001E-8</c:v>
                </c:pt>
                <c:pt idx="12238">
                  <c:v>3.9814799999999999E-8</c:v>
                </c:pt>
                <c:pt idx="12239">
                  <c:v>3.9821100000000002E-8</c:v>
                </c:pt>
                <c:pt idx="12240">
                  <c:v>3.98273E-8</c:v>
                </c:pt>
                <c:pt idx="12241">
                  <c:v>3.9833600000000003E-8</c:v>
                </c:pt>
                <c:pt idx="12242">
                  <c:v>3.9839800000000001E-8</c:v>
                </c:pt>
                <c:pt idx="12243">
                  <c:v>3.9846099999999997E-8</c:v>
                </c:pt>
                <c:pt idx="12244">
                  <c:v>3.9852300000000001E-8</c:v>
                </c:pt>
                <c:pt idx="12245">
                  <c:v>3.9858599999999998E-8</c:v>
                </c:pt>
                <c:pt idx="12246">
                  <c:v>3.9864800000000002E-8</c:v>
                </c:pt>
                <c:pt idx="12247">
                  <c:v>3.9871099999999999E-8</c:v>
                </c:pt>
                <c:pt idx="12248">
                  <c:v>3.9877299999999997E-8</c:v>
                </c:pt>
                <c:pt idx="12249">
                  <c:v>3.98836E-8</c:v>
                </c:pt>
                <c:pt idx="12250">
                  <c:v>3.9889799999999998E-8</c:v>
                </c:pt>
                <c:pt idx="12251">
                  <c:v>3.9896100000000001E-8</c:v>
                </c:pt>
                <c:pt idx="12252">
                  <c:v>3.9902299999999999E-8</c:v>
                </c:pt>
                <c:pt idx="12253">
                  <c:v>3.9908600000000002E-8</c:v>
                </c:pt>
                <c:pt idx="12254">
                  <c:v>3.99148E-8</c:v>
                </c:pt>
                <c:pt idx="12255">
                  <c:v>3.9921100000000003E-8</c:v>
                </c:pt>
                <c:pt idx="12256">
                  <c:v>3.99273E-8</c:v>
                </c:pt>
                <c:pt idx="12257">
                  <c:v>3.9933599999999997E-8</c:v>
                </c:pt>
                <c:pt idx="12258">
                  <c:v>3.9939800000000001E-8</c:v>
                </c:pt>
                <c:pt idx="12259">
                  <c:v>3.9946099999999998E-8</c:v>
                </c:pt>
                <c:pt idx="12260">
                  <c:v>3.9952300000000002E-8</c:v>
                </c:pt>
                <c:pt idx="12261">
                  <c:v>3.9958599999999999E-8</c:v>
                </c:pt>
                <c:pt idx="12262">
                  <c:v>3.9964800000000003E-8</c:v>
                </c:pt>
                <c:pt idx="12263">
                  <c:v>3.99711E-8</c:v>
                </c:pt>
                <c:pt idx="12264">
                  <c:v>3.9977299999999998E-8</c:v>
                </c:pt>
                <c:pt idx="12265">
                  <c:v>3.9983600000000001E-8</c:v>
                </c:pt>
                <c:pt idx="12266">
                  <c:v>3.9989799999999999E-8</c:v>
                </c:pt>
                <c:pt idx="12267">
                  <c:v>3.9996100000000002E-8</c:v>
                </c:pt>
                <c:pt idx="12268">
                  <c:v>4.0002299999999999E-8</c:v>
                </c:pt>
                <c:pt idx="12269">
                  <c:v>4.0008600000000003E-8</c:v>
                </c:pt>
                <c:pt idx="12270">
                  <c:v>4.00148E-8</c:v>
                </c:pt>
                <c:pt idx="12271">
                  <c:v>4.0021099999999997E-8</c:v>
                </c:pt>
                <c:pt idx="12272">
                  <c:v>4.0027300000000001E-8</c:v>
                </c:pt>
                <c:pt idx="12273">
                  <c:v>4.0033599999999998E-8</c:v>
                </c:pt>
                <c:pt idx="12274">
                  <c:v>4.0039800000000002E-8</c:v>
                </c:pt>
                <c:pt idx="12275">
                  <c:v>4.0046099999999999E-8</c:v>
                </c:pt>
                <c:pt idx="12276">
                  <c:v>4.0052300000000003E-8</c:v>
                </c:pt>
                <c:pt idx="12277">
                  <c:v>4.00586E-8</c:v>
                </c:pt>
                <c:pt idx="12278">
                  <c:v>4.0064799999999998E-8</c:v>
                </c:pt>
                <c:pt idx="12279">
                  <c:v>4.0071100000000001E-8</c:v>
                </c:pt>
                <c:pt idx="12280">
                  <c:v>4.0077299999999998E-8</c:v>
                </c:pt>
                <c:pt idx="12281">
                  <c:v>4.0083600000000002E-8</c:v>
                </c:pt>
                <c:pt idx="12282">
                  <c:v>4.0089799999999999E-8</c:v>
                </c:pt>
                <c:pt idx="12283">
                  <c:v>4.0096100000000003E-8</c:v>
                </c:pt>
                <c:pt idx="12284">
                  <c:v>4.01023E-8</c:v>
                </c:pt>
                <c:pt idx="12285">
                  <c:v>4.0108599999999997E-8</c:v>
                </c:pt>
                <c:pt idx="12286">
                  <c:v>4.0114800000000001E-8</c:v>
                </c:pt>
                <c:pt idx="12287">
                  <c:v>4.0121099999999998E-8</c:v>
                </c:pt>
                <c:pt idx="12288">
                  <c:v>4.0127300000000002E-8</c:v>
                </c:pt>
                <c:pt idx="12289">
                  <c:v>4.0133599999999999E-8</c:v>
                </c:pt>
                <c:pt idx="12290">
                  <c:v>4.0139800000000003E-8</c:v>
                </c:pt>
                <c:pt idx="12291">
                  <c:v>4.01461E-8</c:v>
                </c:pt>
                <c:pt idx="12292">
                  <c:v>4.0152299999999998E-8</c:v>
                </c:pt>
                <c:pt idx="12293">
                  <c:v>4.0158600000000001E-8</c:v>
                </c:pt>
                <c:pt idx="12294">
                  <c:v>4.0164799999999998E-8</c:v>
                </c:pt>
                <c:pt idx="12295">
                  <c:v>4.0171100000000002E-8</c:v>
                </c:pt>
                <c:pt idx="12296">
                  <c:v>4.0177299999999999E-8</c:v>
                </c:pt>
                <c:pt idx="12297">
                  <c:v>4.0183600000000003E-8</c:v>
                </c:pt>
                <c:pt idx="12298">
                  <c:v>4.01898E-8</c:v>
                </c:pt>
                <c:pt idx="12299">
                  <c:v>4.0196099999999997E-8</c:v>
                </c:pt>
                <c:pt idx="12300">
                  <c:v>4.0202300000000001E-8</c:v>
                </c:pt>
                <c:pt idx="12301">
                  <c:v>4.0208599999999998E-8</c:v>
                </c:pt>
                <c:pt idx="12302">
                  <c:v>4.0214800000000002E-8</c:v>
                </c:pt>
                <c:pt idx="12303">
                  <c:v>4.0221099999999999E-8</c:v>
                </c:pt>
                <c:pt idx="12304">
                  <c:v>4.0227300000000003E-8</c:v>
                </c:pt>
                <c:pt idx="12305">
                  <c:v>4.02336E-8</c:v>
                </c:pt>
                <c:pt idx="12306">
                  <c:v>4.0239799999999997E-8</c:v>
                </c:pt>
                <c:pt idx="12307">
                  <c:v>4.0246100000000001E-8</c:v>
                </c:pt>
                <c:pt idx="12308">
                  <c:v>4.0252299999999998E-8</c:v>
                </c:pt>
                <c:pt idx="12309">
                  <c:v>4.0258600000000002E-8</c:v>
                </c:pt>
                <c:pt idx="12310">
                  <c:v>4.0264799999999999E-8</c:v>
                </c:pt>
                <c:pt idx="12311">
                  <c:v>4.0271100000000003E-8</c:v>
                </c:pt>
                <c:pt idx="12312">
                  <c:v>4.02773E-8</c:v>
                </c:pt>
                <c:pt idx="12313">
                  <c:v>4.0283599999999997E-8</c:v>
                </c:pt>
                <c:pt idx="12314">
                  <c:v>4.0289800000000001E-8</c:v>
                </c:pt>
                <c:pt idx="12315">
                  <c:v>4.0296099999999998E-8</c:v>
                </c:pt>
                <c:pt idx="12316">
                  <c:v>4.0302300000000002E-8</c:v>
                </c:pt>
                <c:pt idx="12317">
                  <c:v>4.0308599999999999E-8</c:v>
                </c:pt>
                <c:pt idx="12318">
                  <c:v>4.0314800000000003E-8</c:v>
                </c:pt>
                <c:pt idx="12319">
                  <c:v>4.03211E-8</c:v>
                </c:pt>
                <c:pt idx="12320">
                  <c:v>4.0327299999999997E-8</c:v>
                </c:pt>
                <c:pt idx="12321">
                  <c:v>4.0333600000000001E-8</c:v>
                </c:pt>
                <c:pt idx="12322">
                  <c:v>4.0339799999999998E-8</c:v>
                </c:pt>
                <c:pt idx="12323">
                  <c:v>4.0346100000000002E-8</c:v>
                </c:pt>
                <c:pt idx="12324">
                  <c:v>4.0352299999999999E-8</c:v>
                </c:pt>
                <c:pt idx="12325">
                  <c:v>4.0358600000000002E-8</c:v>
                </c:pt>
                <c:pt idx="12326">
                  <c:v>4.03648E-8</c:v>
                </c:pt>
                <c:pt idx="12327">
                  <c:v>4.0371099999999997E-8</c:v>
                </c:pt>
                <c:pt idx="12328">
                  <c:v>4.0377300000000001E-8</c:v>
                </c:pt>
                <c:pt idx="12329">
                  <c:v>4.0383599999999998E-8</c:v>
                </c:pt>
                <c:pt idx="12330">
                  <c:v>4.0389800000000002E-8</c:v>
                </c:pt>
                <c:pt idx="12331">
                  <c:v>4.0396099999999999E-8</c:v>
                </c:pt>
                <c:pt idx="12332">
                  <c:v>4.0402300000000003E-8</c:v>
                </c:pt>
                <c:pt idx="12333">
                  <c:v>4.04086E-8</c:v>
                </c:pt>
                <c:pt idx="12334">
                  <c:v>4.0414799999999997E-8</c:v>
                </c:pt>
                <c:pt idx="12335">
                  <c:v>4.0421100000000001E-8</c:v>
                </c:pt>
                <c:pt idx="12336">
                  <c:v>4.0427299999999998E-8</c:v>
                </c:pt>
                <c:pt idx="12337">
                  <c:v>4.0433600000000001E-8</c:v>
                </c:pt>
                <c:pt idx="12338">
                  <c:v>4.0439799999999999E-8</c:v>
                </c:pt>
                <c:pt idx="12339">
                  <c:v>4.0446100000000002E-8</c:v>
                </c:pt>
                <c:pt idx="12340">
                  <c:v>4.04523E-8</c:v>
                </c:pt>
                <c:pt idx="12341">
                  <c:v>4.0458599999999997E-8</c:v>
                </c:pt>
                <c:pt idx="12342">
                  <c:v>4.0464800000000001E-8</c:v>
                </c:pt>
                <c:pt idx="12343">
                  <c:v>4.0471099999999998E-8</c:v>
                </c:pt>
                <c:pt idx="12344">
                  <c:v>4.0477300000000002E-8</c:v>
                </c:pt>
                <c:pt idx="12345">
                  <c:v>4.0483599999999999E-8</c:v>
                </c:pt>
                <c:pt idx="12346">
                  <c:v>4.0489800000000003E-8</c:v>
                </c:pt>
                <c:pt idx="12347">
                  <c:v>4.04961E-8</c:v>
                </c:pt>
                <c:pt idx="12348">
                  <c:v>4.0502299999999997E-8</c:v>
                </c:pt>
                <c:pt idx="12349">
                  <c:v>4.0508600000000001E-8</c:v>
                </c:pt>
                <c:pt idx="12350">
                  <c:v>4.0514799999999998E-8</c:v>
                </c:pt>
                <c:pt idx="12351">
                  <c:v>4.0521100000000001E-8</c:v>
                </c:pt>
                <c:pt idx="12352">
                  <c:v>4.0527299999999999E-8</c:v>
                </c:pt>
                <c:pt idx="12353">
                  <c:v>4.0533600000000002E-8</c:v>
                </c:pt>
                <c:pt idx="12354">
                  <c:v>4.05398E-8</c:v>
                </c:pt>
                <c:pt idx="12355">
                  <c:v>4.0546099999999997E-8</c:v>
                </c:pt>
                <c:pt idx="12356">
                  <c:v>4.0552300000000001E-8</c:v>
                </c:pt>
                <c:pt idx="12357">
                  <c:v>4.0558599999999998E-8</c:v>
                </c:pt>
                <c:pt idx="12358">
                  <c:v>4.0564800000000002E-8</c:v>
                </c:pt>
                <c:pt idx="12359">
                  <c:v>4.0571099999999999E-8</c:v>
                </c:pt>
                <c:pt idx="12360">
                  <c:v>4.0577300000000003E-8</c:v>
                </c:pt>
                <c:pt idx="12361">
                  <c:v>4.05836E-8</c:v>
                </c:pt>
                <c:pt idx="12362">
                  <c:v>4.0589799999999997E-8</c:v>
                </c:pt>
                <c:pt idx="12363">
                  <c:v>4.05961E-8</c:v>
                </c:pt>
                <c:pt idx="12364">
                  <c:v>4.0602299999999998E-8</c:v>
                </c:pt>
                <c:pt idx="12365">
                  <c:v>4.0608600000000001E-8</c:v>
                </c:pt>
                <c:pt idx="12366">
                  <c:v>4.0614799999999999E-8</c:v>
                </c:pt>
                <c:pt idx="12367">
                  <c:v>4.0621100000000002E-8</c:v>
                </c:pt>
                <c:pt idx="12368">
                  <c:v>4.06273E-8</c:v>
                </c:pt>
                <c:pt idx="12369">
                  <c:v>4.0633600000000003E-8</c:v>
                </c:pt>
                <c:pt idx="12370">
                  <c:v>4.0639800000000001E-8</c:v>
                </c:pt>
                <c:pt idx="12371">
                  <c:v>4.0646099999999998E-8</c:v>
                </c:pt>
                <c:pt idx="12372">
                  <c:v>4.0652300000000002E-8</c:v>
                </c:pt>
                <c:pt idx="12373">
                  <c:v>4.0658599999999999E-8</c:v>
                </c:pt>
                <c:pt idx="12374">
                  <c:v>4.0664800000000003E-8</c:v>
                </c:pt>
                <c:pt idx="12375">
                  <c:v>4.0671099999999999E-8</c:v>
                </c:pt>
                <c:pt idx="12376">
                  <c:v>4.0677299999999997E-8</c:v>
                </c:pt>
                <c:pt idx="12377">
                  <c:v>4.06836E-8</c:v>
                </c:pt>
                <c:pt idx="12378">
                  <c:v>4.0689799999999998E-8</c:v>
                </c:pt>
                <c:pt idx="12379">
                  <c:v>4.0696100000000001E-8</c:v>
                </c:pt>
                <c:pt idx="12380">
                  <c:v>4.0702299999999999E-8</c:v>
                </c:pt>
                <c:pt idx="12381">
                  <c:v>4.0708600000000002E-8</c:v>
                </c:pt>
                <c:pt idx="12382">
                  <c:v>4.07148E-8</c:v>
                </c:pt>
                <c:pt idx="12383">
                  <c:v>4.0721100000000003E-8</c:v>
                </c:pt>
                <c:pt idx="12384">
                  <c:v>4.0727300000000001E-8</c:v>
                </c:pt>
                <c:pt idx="12385">
                  <c:v>4.0733599999999998E-8</c:v>
                </c:pt>
                <c:pt idx="12386">
                  <c:v>4.0739800000000002E-8</c:v>
                </c:pt>
                <c:pt idx="12387">
                  <c:v>4.0746099999999998E-8</c:v>
                </c:pt>
                <c:pt idx="12388">
                  <c:v>4.0752300000000003E-8</c:v>
                </c:pt>
                <c:pt idx="12389">
                  <c:v>4.0758599999999999E-8</c:v>
                </c:pt>
                <c:pt idx="12390">
                  <c:v>4.0764799999999997E-8</c:v>
                </c:pt>
                <c:pt idx="12391">
                  <c:v>4.07711E-8</c:v>
                </c:pt>
                <c:pt idx="12392">
                  <c:v>4.0777299999999998E-8</c:v>
                </c:pt>
                <c:pt idx="12393">
                  <c:v>4.0783600000000001E-8</c:v>
                </c:pt>
                <c:pt idx="12394">
                  <c:v>4.0789799999999999E-8</c:v>
                </c:pt>
                <c:pt idx="12395">
                  <c:v>4.0796100000000002E-8</c:v>
                </c:pt>
                <c:pt idx="12396">
                  <c:v>4.08023E-8</c:v>
                </c:pt>
                <c:pt idx="12397">
                  <c:v>4.0808600000000003E-8</c:v>
                </c:pt>
                <c:pt idx="12398">
                  <c:v>4.0814800000000001E-8</c:v>
                </c:pt>
                <c:pt idx="12399">
                  <c:v>4.0821099999999998E-8</c:v>
                </c:pt>
                <c:pt idx="12400">
                  <c:v>4.0827300000000002E-8</c:v>
                </c:pt>
                <c:pt idx="12401">
                  <c:v>4.0833599999999998E-8</c:v>
                </c:pt>
                <c:pt idx="12402">
                  <c:v>4.0839800000000003E-8</c:v>
                </c:pt>
                <c:pt idx="12403">
                  <c:v>4.0846099999999999E-8</c:v>
                </c:pt>
                <c:pt idx="12404">
                  <c:v>4.0852299999999997E-8</c:v>
                </c:pt>
                <c:pt idx="12405">
                  <c:v>4.08586E-8</c:v>
                </c:pt>
                <c:pt idx="12406">
                  <c:v>4.0864799999999998E-8</c:v>
                </c:pt>
                <c:pt idx="12407">
                  <c:v>4.0871100000000001E-8</c:v>
                </c:pt>
                <c:pt idx="12408">
                  <c:v>4.0877299999999999E-8</c:v>
                </c:pt>
                <c:pt idx="12409">
                  <c:v>4.0883600000000002E-8</c:v>
                </c:pt>
                <c:pt idx="12410">
                  <c:v>4.08898E-8</c:v>
                </c:pt>
                <c:pt idx="12411">
                  <c:v>4.0896100000000003E-8</c:v>
                </c:pt>
                <c:pt idx="12412">
                  <c:v>4.0902300000000001E-8</c:v>
                </c:pt>
                <c:pt idx="12413">
                  <c:v>4.0908599999999997E-8</c:v>
                </c:pt>
                <c:pt idx="12414">
                  <c:v>4.0914800000000002E-8</c:v>
                </c:pt>
                <c:pt idx="12415">
                  <c:v>4.0921099999999998E-8</c:v>
                </c:pt>
                <c:pt idx="12416">
                  <c:v>4.0927300000000003E-8</c:v>
                </c:pt>
                <c:pt idx="12417">
                  <c:v>4.0933599999999999E-8</c:v>
                </c:pt>
                <c:pt idx="12418">
                  <c:v>4.0939799999999997E-8</c:v>
                </c:pt>
                <c:pt idx="12419">
                  <c:v>4.09461E-8</c:v>
                </c:pt>
                <c:pt idx="12420">
                  <c:v>4.0952299999999998E-8</c:v>
                </c:pt>
                <c:pt idx="12421">
                  <c:v>4.0958600000000001E-8</c:v>
                </c:pt>
                <c:pt idx="12422">
                  <c:v>4.0964799999999999E-8</c:v>
                </c:pt>
                <c:pt idx="12423">
                  <c:v>4.0971100000000002E-8</c:v>
                </c:pt>
                <c:pt idx="12424">
                  <c:v>4.09773E-8</c:v>
                </c:pt>
                <c:pt idx="12425">
                  <c:v>4.0983600000000003E-8</c:v>
                </c:pt>
                <c:pt idx="12426">
                  <c:v>4.0989800000000001E-8</c:v>
                </c:pt>
                <c:pt idx="12427">
                  <c:v>4.0996099999999997E-8</c:v>
                </c:pt>
                <c:pt idx="12428">
                  <c:v>4.1002300000000002E-8</c:v>
                </c:pt>
                <c:pt idx="12429">
                  <c:v>4.1008599999999998E-8</c:v>
                </c:pt>
                <c:pt idx="12430">
                  <c:v>4.1014800000000003E-8</c:v>
                </c:pt>
                <c:pt idx="12431">
                  <c:v>4.1021099999999999E-8</c:v>
                </c:pt>
                <c:pt idx="12432">
                  <c:v>4.1027299999999997E-8</c:v>
                </c:pt>
                <c:pt idx="12433">
                  <c:v>4.10336E-8</c:v>
                </c:pt>
                <c:pt idx="12434">
                  <c:v>4.1039799999999998E-8</c:v>
                </c:pt>
                <c:pt idx="12435">
                  <c:v>4.1046100000000001E-8</c:v>
                </c:pt>
                <c:pt idx="12436">
                  <c:v>4.1052299999999999E-8</c:v>
                </c:pt>
                <c:pt idx="12437">
                  <c:v>4.1058600000000002E-8</c:v>
                </c:pt>
                <c:pt idx="12438">
                  <c:v>4.10648E-8</c:v>
                </c:pt>
                <c:pt idx="12439">
                  <c:v>4.1071100000000003E-8</c:v>
                </c:pt>
                <c:pt idx="12440">
                  <c:v>4.1077300000000001E-8</c:v>
                </c:pt>
                <c:pt idx="12441">
                  <c:v>4.1083599999999997E-8</c:v>
                </c:pt>
                <c:pt idx="12442">
                  <c:v>4.1089800000000002E-8</c:v>
                </c:pt>
                <c:pt idx="12443">
                  <c:v>4.1096099999999998E-8</c:v>
                </c:pt>
                <c:pt idx="12444">
                  <c:v>4.1102300000000003E-8</c:v>
                </c:pt>
                <c:pt idx="12445">
                  <c:v>4.1108599999999999E-8</c:v>
                </c:pt>
                <c:pt idx="12446">
                  <c:v>4.1114799999999997E-8</c:v>
                </c:pt>
                <c:pt idx="12447">
                  <c:v>4.11211E-8</c:v>
                </c:pt>
                <c:pt idx="12448">
                  <c:v>4.1127299999999998E-8</c:v>
                </c:pt>
                <c:pt idx="12449">
                  <c:v>4.1133600000000001E-8</c:v>
                </c:pt>
                <c:pt idx="12450">
                  <c:v>4.1139799999999999E-8</c:v>
                </c:pt>
                <c:pt idx="12451">
                  <c:v>4.1146100000000002E-8</c:v>
                </c:pt>
                <c:pt idx="12452">
                  <c:v>4.11523E-8</c:v>
                </c:pt>
                <c:pt idx="12453">
                  <c:v>4.1158600000000003E-8</c:v>
                </c:pt>
                <c:pt idx="12454">
                  <c:v>4.1164800000000001E-8</c:v>
                </c:pt>
                <c:pt idx="12455">
                  <c:v>4.1171099999999997E-8</c:v>
                </c:pt>
                <c:pt idx="12456">
                  <c:v>4.1177300000000002E-8</c:v>
                </c:pt>
                <c:pt idx="12457">
                  <c:v>4.1183599999999998E-8</c:v>
                </c:pt>
                <c:pt idx="12458">
                  <c:v>4.1189800000000003E-8</c:v>
                </c:pt>
                <c:pt idx="12459">
                  <c:v>4.1196099999999999E-8</c:v>
                </c:pt>
                <c:pt idx="12460">
                  <c:v>4.1202299999999997E-8</c:v>
                </c:pt>
                <c:pt idx="12461">
                  <c:v>4.12086E-8</c:v>
                </c:pt>
                <c:pt idx="12462">
                  <c:v>4.1214799999999998E-8</c:v>
                </c:pt>
                <c:pt idx="12463">
                  <c:v>4.1221100000000001E-8</c:v>
                </c:pt>
                <c:pt idx="12464">
                  <c:v>4.1227299999999999E-8</c:v>
                </c:pt>
                <c:pt idx="12465">
                  <c:v>4.1233600000000002E-8</c:v>
                </c:pt>
                <c:pt idx="12466">
                  <c:v>4.12398E-8</c:v>
                </c:pt>
                <c:pt idx="12467">
                  <c:v>4.1246100000000003E-8</c:v>
                </c:pt>
                <c:pt idx="12468">
                  <c:v>4.1252300000000001E-8</c:v>
                </c:pt>
                <c:pt idx="12469">
                  <c:v>4.1258599999999997E-8</c:v>
                </c:pt>
                <c:pt idx="12470">
                  <c:v>4.1264800000000002E-8</c:v>
                </c:pt>
                <c:pt idx="12471">
                  <c:v>4.1271099999999998E-8</c:v>
                </c:pt>
                <c:pt idx="12472">
                  <c:v>4.1277300000000003E-8</c:v>
                </c:pt>
                <c:pt idx="12473">
                  <c:v>4.1283599999999999E-8</c:v>
                </c:pt>
                <c:pt idx="12474">
                  <c:v>4.1289799999999997E-8</c:v>
                </c:pt>
                <c:pt idx="12475">
                  <c:v>4.12961E-8</c:v>
                </c:pt>
                <c:pt idx="12476">
                  <c:v>4.1302299999999998E-8</c:v>
                </c:pt>
                <c:pt idx="12477">
                  <c:v>4.1308600000000001E-8</c:v>
                </c:pt>
                <c:pt idx="12478">
                  <c:v>4.1314799999999999E-8</c:v>
                </c:pt>
                <c:pt idx="12479">
                  <c:v>4.1321100000000002E-8</c:v>
                </c:pt>
                <c:pt idx="12480">
                  <c:v>4.13273E-8</c:v>
                </c:pt>
                <c:pt idx="12481">
                  <c:v>4.1333600000000003E-8</c:v>
                </c:pt>
                <c:pt idx="12482">
                  <c:v>4.1339800000000001E-8</c:v>
                </c:pt>
                <c:pt idx="12483">
                  <c:v>4.1346099999999997E-8</c:v>
                </c:pt>
                <c:pt idx="12484">
                  <c:v>4.1352300000000002E-8</c:v>
                </c:pt>
                <c:pt idx="12485">
                  <c:v>4.1358599999999998E-8</c:v>
                </c:pt>
                <c:pt idx="12486">
                  <c:v>4.1364800000000003E-8</c:v>
                </c:pt>
                <c:pt idx="12487">
                  <c:v>4.1371099999999999E-8</c:v>
                </c:pt>
                <c:pt idx="12488">
                  <c:v>4.1377299999999997E-8</c:v>
                </c:pt>
                <c:pt idx="12489">
                  <c:v>4.13836E-8</c:v>
                </c:pt>
                <c:pt idx="12490">
                  <c:v>4.1389799999999998E-8</c:v>
                </c:pt>
                <c:pt idx="12491">
                  <c:v>4.1396100000000001E-8</c:v>
                </c:pt>
                <c:pt idx="12492">
                  <c:v>4.1402299999999999E-8</c:v>
                </c:pt>
                <c:pt idx="12493">
                  <c:v>4.1408600000000002E-8</c:v>
                </c:pt>
                <c:pt idx="12494">
                  <c:v>4.14148E-8</c:v>
                </c:pt>
                <c:pt idx="12495">
                  <c:v>4.1421100000000003E-8</c:v>
                </c:pt>
                <c:pt idx="12496">
                  <c:v>4.1427300000000001E-8</c:v>
                </c:pt>
                <c:pt idx="12497">
                  <c:v>4.1433599999999997E-8</c:v>
                </c:pt>
                <c:pt idx="12498">
                  <c:v>4.1439800000000002E-8</c:v>
                </c:pt>
                <c:pt idx="12499">
                  <c:v>4.1446099999999998E-8</c:v>
                </c:pt>
                <c:pt idx="12500">
                  <c:v>4.1452300000000003E-8</c:v>
                </c:pt>
                <c:pt idx="12501">
                  <c:v>4.1458599999999999E-8</c:v>
                </c:pt>
                <c:pt idx="12502">
                  <c:v>4.1464799999999997E-8</c:v>
                </c:pt>
                <c:pt idx="12503">
                  <c:v>4.14711E-8</c:v>
                </c:pt>
                <c:pt idx="12504">
                  <c:v>4.1477299999999998E-8</c:v>
                </c:pt>
                <c:pt idx="12505">
                  <c:v>4.1483600000000001E-8</c:v>
                </c:pt>
                <c:pt idx="12506">
                  <c:v>4.1489799999999999E-8</c:v>
                </c:pt>
                <c:pt idx="12507">
                  <c:v>4.1496100000000002E-8</c:v>
                </c:pt>
                <c:pt idx="12508">
                  <c:v>4.15023E-8</c:v>
                </c:pt>
                <c:pt idx="12509">
                  <c:v>4.1508600000000003E-8</c:v>
                </c:pt>
                <c:pt idx="12510">
                  <c:v>4.1514800000000001E-8</c:v>
                </c:pt>
                <c:pt idx="12511">
                  <c:v>4.1521099999999997E-8</c:v>
                </c:pt>
                <c:pt idx="12512">
                  <c:v>4.1527300000000002E-8</c:v>
                </c:pt>
                <c:pt idx="12513">
                  <c:v>4.1533599999999998E-8</c:v>
                </c:pt>
                <c:pt idx="12514">
                  <c:v>4.1539800000000002E-8</c:v>
                </c:pt>
                <c:pt idx="12515">
                  <c:v>4.1546099999999999E-8</c:v>
                </c:pt>
                <c:pt idx="12516">
                  <c:v>4.1552299999999997E-8</c:v>
                </c:pt>
                <c:pt idx="12517">
                  <c:v>4.15586E-8</c:v>
                </c:pt>
                <c:pt idx="12518">
                  <c:v>4.1564799999999998E-8</c:v>
                </c:pt>
                <c:pt idx="12519">
                  <c:v>4.1571100000000001E-8</c:v>
                </c:pt>
                <c:pt idx="12520">
                  <c:v>4.1577299999999999E-8</c:v>
                </c:pt>
                <c:pt idx="12521">
                  <c:v>4.1583600000000002E-8</c:v>
                </c:pt>
                <c:pt idx="12522">
                  <c:v>4.15898E-8</c:v>
                </c:pt>
                <c:pt idx="12523">
                  <c:v>4.1596100000000003E-8</c:v>
                </c:pt>
                <c:pt idx="12524">
                  <c:v>4.1602300000000001E-8</c:v>
                </c:pt>
                <c:pt idx="12525">
                  <c:v>4.1608599999999997E-8</c:v>
                </c:pt>
                <c:pt idx="12526">
                  <c:v>4.1614800000000002E-8</c:v>
                </c:pt>
                <c:pt idx="12527">
                  <c:v>4.1621099999999998E-8</c:v>
                </c:pt>
                <c:pt idx="12528">
                  <c:v>4.1627300000000002E-8</c:v>
                </c:pt>
                <c:pt idx="12529">
                  <c:v>4.1633599999999999E-8</c:v>
                </c:pt>
                <c:pt idx="12530">
                  <c:v>4.1639799999999997E-8</c:v>
                </c:pt>
                <c:pt idx="12531">
                  <c:v>4.16461E-8</c:v>
                </c:pt>
                <c:pt idx="12532">
                  <c:v>4.1652299999999998E-8</c:v>
                </c:pt>
                <c:pt idx="12533">
                  <c:v>4.1658600000000001E-8</c:v>
                </c:pt>
                <c:pt idx="12534">
                  <c:v>4.1664799999999999E-8</c:v>
                </c:pt>
                <c:pt idx="12535">
                  <c:v>4.1671100000000002E-8</c:v>
                </c:pt>
                <c:pt idx="12536">
                  <c:v>4.16773E-8</c:v>
                </c:pt>
                <c:pt idx="12537">
                  <c:v>4.1683600000000003E-8</c:v>
                </c:pt>
                <c:pt idx="12538">
                  <c:v>4.1689800000000001E-8</c:v>
                </c:pt>
                <c:pt idx="12539">
                  <c:v>4.1696099999999997E-8</c:v>
                </c:pt>
                <c:pt idx="12540">
                  <c:v>4.1702300000000001E-8</c:v>
                </c:pt>
                <c:pt idx="12541">
                  <c:v>4.1708599999999998E-8</c:v>
                </c:pt>
                <c:pt idx="12542">
                  <c:v>4.1714800000000002E-8</c:v>
                </c:pt>
                <c:pt idx="12543">
                  <c:v>4.1721099999999999E-8</c:v>
                </c:pt>
                <c:pt idx="12544">
                  <c:v>4.1727299999999997E-8</c:v>
                </c:pt>
                <c:pt idx="12545">
                  <c:v>4.17336E-8</c:v>
                </c:pt>
                <c:pt idx="12546">
                  <c:v>4.1739799999999998E-8</c:v>
                </c:pt>
                <c:pt idx="12547">
                  <c:v>4.1746100000000001E-8</c:v>
                </c:pt>
                <c:pt idx="12548">
                  <c:v>4.1752299999999999E-8</c:v>
                </c:pt>
                <c:pt idx="12549">
                  <c:v>4.1758600000000002E-8</c:v>
                </c:pt>
                <c:pt idx="12550">
                  <c:v>4.17648E-8</c:v>
                </c:pt>
                <c:pt idx="12551">
                  <c:v>4.1771100000000003E-8</c:v>
                </c:pt>
                <c:pt idx="12552">
                  <c:v>4.17773E-8</c:v>
                </c:pt>
                <c:pt idx="12553">
                  <c:v>4.1783599999999997E-8</c:v>
                </c:pt>
                <c:pt idx="12554">
                  <c:v>4.1789800000000001E-8</c:v>
                </c:pt>
                <c:pt idx="12555">
                  <c:v>4.1796099999999998E-8</c:v>
                </c:pt>
                <c:pt idx="12556">
                  <c:v>4.1802300000000002E-8</c:v>
                </c:pt>
                <c:pt idx="12557">
                  <c:v>4.1808599999999999E-8</c:v>
                </c:pt>
                <c:pt idx="12558">
                  <c:v>4.1814800000000003E-8</c:v>
                </c:pt>
                <c:pt idx="12559">
                  <c:v>4.18211E-8</c:v>
                </c:pt>
                <c:pt idx="12560">
                  <c:v>4.1827299999999998E-8</c:v>
                </c:pt>
                <c:pt idx="12561">
                  <c:v>4.1833600000000001E-8</c:v>
                </c:pt>
                <c:pt idx="12562">
                  <c:v>4.1839799999999999E-8</c:v>
                </c:pt>
                <c:pt idx="12563">
                  <c:v>4.1846100000000002E-8</c:v>
                </c:pt>
                <c:pt idx="12564">
                  <c:v>4.1852299999999999E-8</c:v>
                </c:pt>
                <c:pt idx="12565">
                  <c:v>4.1858600000000003E-8</c:v>
                </c:pt>
                <c:pt idx="12566">
                  <c:v>4.18648E-8</c:v>
                </c:pt>
                <c:pt idx="12567">
                  <c:v>4.1871099999999997E-8</c:v>
                </c:pt>
                <c:pt idx="12568">
                  <c:v>4.1877300000000001E-8</c:v>
                </c:pt>
                <c:pt idx="12569">
                  <c:v>4.1883599999999998E-8</c:v>
                </c:pt>
                <c:pt idx="12570">
                  <c:v>4.1889800000000002E-8</c:v>
                </c:pt>
                <c:pt idx="12571">
                  <c:v>4.1896099999999999E-8</c:v>
                </c:pt>
                <c:pt idx="12572">
                  <c:v>4.1902300000000003E-8</c:v>
                </c:pt>
                <c:pt idx="12573">
                  <c:v>4.19086E-8</c:v>
                </c:pt>
                <c:pt idx="12574">
                  <c:v>4.1914799999999998E-8</c:v>
                </c:pt>
                <c:pt idx="12575">
                  <c:v>4.1921100000000001E-8</c:v>
                </c:pt>
                <c:pt idx="12576">
                  <c:v>4.1927299999999999E-8</c:v>
                </c:pt>
                <c:pt idx="12577">
                  <c:v>4.1933600000000002E-8</c:v>
                </c:pt>
                <c:pt idx="12578">
                  <c:v>4.1939799999999999E-8</c:v>
                </c:pt>
                <c:pt idx="12579">
                  <c:v>4.1946100000000003E-8</c:v>
                </c:pt>
                <c:pt idx="12580">
                  <c:v>4.19523E-8</c:v>
                </c:pt>
                <c:pt idx="12581">
                  <c:v>4.1958599999999997E-8</c:v>
                </c:pt>
                <c:pt idx="12582">
                  <c:v>4.1964800000000001E-8</c:v>
                </c:pt>
                <c:pt idx="12583">
                  <c:v>4.1971099999999998E-8</c:v>
                </c:pt>
                <c:pt idx="12584">
                  <c:v>4.1977300000000002E-8</c:v>
                </c:pt>
                <c:pt idx="12585">
                  <c:v>4.1983599999999999E-8</c:v>
                </c:pt>
                <c:pt idx="12586">
                  <c:v>4.1989800000000003E-8</c:v>
                </c:pt>
                <c:pt idx="12587">
                  <c:v>4.19961E-8</c:v>
                </c:pt>
                <c:pt idx="12588">
                  <c:v>4.2002299999999998E-8</c:v>
                </c:pt>
                <c:pt idx="12589">
                  <c:v>4.2008600000000001E-8</c:v>
                </c:pt>
                <c:pt idx="12590">
                  <c:v>4.2014799999999998E-8</c:v>
                </c:pt>
                <c:pt idx="12591">
                  <c:v>4.2021100000000002E-8</c:v>
                </c:pt>
                <c:pt idx="12592">
                  <c:v>4.2027299999999999E-8</c:v>
                </c:pt>
                <c:pt idx="12593">
                  <c:v>4.2033600000000003E-8</c:v>
                </c:pt>
                <c:pt idx="12594">
                  <c:v>4.20398E-8</c:v>
                </c:pt>
                <c:pt idx="12595">
                  <c:v>4.2046099999999997E-8</c:v>
                </c:pt>
                <c:pt idx="12596">
                  <c:v>4.2052300000000001E-8</c:v>
                </c:pt>
                <c:pt idx="12597">
                  <c:v>4.2058599999999998E-8</c:v>
                </c:pt>
                <c:pt idx="12598">
                  <c:v>4.2064800000000002E-8</c:v>
                </c:pt>
                <c:pt idx="12599">
                  <c:v>4.2071099999999999E-8</c:v>
                </c:pt>
                <c:pt idx="12600">
                  <c:v>4.2077300000000003E-8</c:v>
                </c:pt>
                <c:pt idx="12601">
                  <c:v>4.20836E-8</c:v>
                </c:pt>
                <c:pt idx="12602">
                  <c:v>4.2089799999999997E-8</c:v>
                </c:pt>
                <c:pt idx="12603">
                  <c:v>4.2096100000000001E-8</c:v>
                </c:pt>
                <c:pt idx="12604">
                  <c:v>4.2102299999999998E-8</c:v>
                </c:pt>
                <c:pt idx="12605">
                  <c:v>4.2108600000000002E-8</c:v>
                </c:pt>
                <c:pt idx="12606">
                  <c:v>4.2114799999999999E-8</c:v>
                </c:pt>
                <c:pt idx="12607">
                  <c:v>4.2121100000000003E-8</c:v>
                </c:pt>
                <c:pt idx="12608">
                  <c:v>4.21273E-8</c:v>
                </c:pt>
                <c:pt idx="12609">
                  <c:v>4.2133599999999997E-8</c:v>
                </c:pt>
                <c:pt idx="12610">
                  <c:v>4.2139800000000001E-8</c:v>
                </c:pt>
                <c:pt idx="12611">
                  <c:v>4.2146099999999998E-8</c:v>
                </c:pt>
                <c:pt idx="12612">
                  <c:v>4.2152300000000002E-8</c:v>
                </c:pt>
                <c:pt idx="12613">
                  <c:v>4.2158599999999999E-8</c:v>
                </c:pt>
                <c:pt idx="12614">
                  <c:v>4.2164800000000003E-8</c:v>
                </c:pt>
                <c:pt idx="12615">
                  <c:v>4.21711E-8</c:v>
                </c:pt>
                <c:pt idx="12616">
                  <c:v>4.2177299999999997E-8</c:v>
                </c:pt>
                <c:pt idx="12617">
                  <c:v>4.2183600000000001E-8</c:v>
                </c:pt>
                <c:pt idx="12618">
                  <c:v>4.2189799999999998E-8</c:v>
                </c:pt>
                <c:pt idx="12619">
                  <c:v>4.2196100000000002E-8</c:v>
                </c:pt>
                <c:pt idx="12620">
                  <c:v>4.2202299999999999E-8</c:v>
                </c:pt>
                <c:pt idx="12621">
                  <c:v>4.2208600000000002E-8</c:v>
                </c:pt>
                <c:pt idx="12622">
                  <c:v>4.22148E-8</c:v>
                </c:pt>
                <c:pt idx="12623">
                  <c:v>4.2221099999999997E-8</c:v>
                </c:pt>
                <c:pt idx="12624">
                  <c:v>4.2227300000000001E-8</c:v>
                </c:pt>
                <c:pt idx="12625">
                  <c:v>4.2233599999999998E-8</c:v>
                </c:pt>
                <c:pt idx="12626">
                  <c:v>4.2239800000000002E-8</c:v>
                </c:pt>
                <c:pt idx="12627">
                  <c:v>4.2246099999999999E-8</c:v>
                </c:pt>
                <c:pt idx="12628">
                  <c:v>4.2252300000000003E-8</c:v>
                </c:pt>
                <c:pt idx="12629">
                  <c:v>4.22586E-8</c:v>
                </c:pt>
                <c:pt idx="12630">
                  <c:v>4.2264799999999997E-8</c:v>
                </c:pt>
                <c:pt idx="12631">
                  <c:v>4.2271100000000001E-8</c:v>
                </c:pt>
                <c:pt idx="12632">
                  <c:v>4.2277299999999998E-8</c:v>
                </c:pt>
                <c:pt idx="12633">
                  <c:v>4.2283600000000002E-8</c:v>
                </c:pt>
                <c:pt idx="12634">
                  <c:v>4.2289799999999999E-8</c:v>
                </c:pt>
                <c:pt idx="12635">
                  <c:v>4.2296100000000002E-8</c:v>
                </c:pt>
                <c:pt idx="12636">
                  <c:v>4.23023E-8</c:v>
                </c:pt>
                <c:pt idx="12637">
                  <c:v>4.2308599999999997E-8</c:v>
                </c:pt>
                <c:pt idx="12638">
                  <c:v>4.2314800000000001E-8</c:v>
                </c:pt>
                <c:pt idx="12639">
                  <c:v>4.2321099999999998E-8</c:v>
                </c:pt>
                <c:pt idx="12640">
                  <c:v>4.2327300000000002E-8</c:v>
                </c:pt>
                <c:pt idx="12641">
                  <c:v>4.2333599999999999E-8</c:v>
                </c:pt>
                <c:pt idx="12642">
                  <c:v>4.2339800000000003E-8</c:v>
                </c:pt>
                <c:pt idx="12643">
                  <c:v>4.23461E-8</c:v>
                </c:pt>
                <c:pt idx="12644">
                  <c:v>4.2352299999999997E-8</c:v>
                </c:pt>
                <c:pt idx="12645">
                  <c:v>4.2358600000000001E-8</c:v>
                </c:pt>
                <c:pt idx="12646">
                  <c:v>4.2364799999999998E-8</c:v>
                </c:pt>
                <c:pt idx="12647">
                  <c:v>4.2371100000000001E-8</c:v>
                </c:pt>
                <c:pt idx="12648">
                  <c:v>4.2377299999999999E-8</c:v>
                </c:pt>
                <c:pt idx="12649">
                  <c:v>4.2383600000000002E-8</c:v>
                </c:pt>
                <c:pt idx="12650">
                  <c:v>4.23898E-8</c:v>
                </c:pt>
                <c:pt idx="12651">
                  <c:v>4.2396099999999997E-8</c:v>
                </c:pt>
                <c:pt idx="12652">
                  <c:v>4.2402300000000001E-8</c:v>
                </c:pt>
                <c:pt idx="12653">
                  <c:v>4.2408599999999998E-8</c:v>
                </c:pt>
                <c:pt idx="12654">
                  <c:v>4.2414800000000002E-8</c:v>
                </c:pt>
                <c:pt idx="12655">
                  <c:v>4.2421099999999999E-8</c:v>
                </c:pt>
                <c:pt idx="12656">
                  <c:v>4.2427300000000003E-8</c:v>
                </c:pt>
                <c:pt idx="12657">
                  <c:v>4.24336E-8</c:v>
                </c:pt>
                <c:pt idx="12658">
                  <c:v>4.2439799999999997E-8</c:v>
                </c:pt>
                <c:pt idx="12659">
                  <c:v>4.24461E-8</c:v>
                </c:pt>
                <c:pt idx="12660">
                  <c:v>4.2452299999999998E-8</c:v>
                </c:pt>
                <c:pt idx="12661">
                  <c:v>4.2458600000000001E-8</c:v>
                </c:pt>
                <c:pt idx="12662">
                  <c:v>4.2464799999999999E-8</c:v>
                </c:pt>
                <c:pt idx="12663">
                  <c:v>4.2471100000000002E-8</c:v>
                </c:pt>
                <c:pt idx="12664">
                  <c:v>4.24773E-8</c:v>
                </c:pt>
                <c:pt idx="12665">
                  <c:v>4.2483600000000003E-8</c:v>
                </c:pt>
                <c:pt idx="12666">
                  <c:v>4.2489800000000001E-8</c:v>
                </c:pt>
                <c:pt idx="12667">
                  <c:v>4.2496099999999998E-8</c:v>
                </c:pt>
                <c:pt idx="12668">
                  <c:v>4.2502300000000002E-8</c:v>
                </c:pt>
                <c:pt idx="12669">
                  <c:v>4.2508599999999999E-8</c:v>
                </c:pt>
                <c:pt idx="12670">
                  <c:v>4.2514800000000003E-8</c:v>
                </c:pt>
                <c:pt idx="12671">
                  <c:v>4.25211E-8</c:v>
                </c:pt>
                <c:pt idx="12672">
                  <c:v>4.2527299999999997E-8</c:v>
                </c:pt>
                <c:pt idx="12673">
                  <c:v>4.25336E-8</c:v>
                </c:pt>
                <c:pt idx="12674">
                  <c:v>4.2539799999999998E-8</c:v>
                </c:pt>
                <c:pt idx="12675">
                  <c:v>4.2546100000000001E-8</c:v>
                </c:pt>
                <c:pt idx="12676">
                  <c:v>4.2552299999999999E-8</c:v>
                </c:pt>
                <c:pt idx="12677">
                  <c:v>4.2558600000000002E-8</c:v>
                </c:pt>
                <c:pt idx="12678">
                  <c:v>4.25648E-8</c:v>
                </c:pt>
                <c:pt idx="12679">
                  <c:v>4.2571100000000003E-8</c:v>
                </c:pt>
                <c:pt idx="12680">
                  <c:v>4.2577300000000001E-8</c:v>
                </c:pt>
                <c:pt idx="12681">
                  <c:v>4.2583599999999998E-8</c:v>
                </c:pt>
                <c:pt idx="12682">
                  <c:v>4.2589800000000002E-8</c:v>
                </c:pt>
                <c:pt idx="12683">
                  <c:v>4.2596099999999999E-8</c:v>
                </c:pt>
                <c:pt idx="12684">
                  <c:v>4.2602300000000003E-8</c:v>
                </c:pt>
                <c:pt idx="12685">
                  <c:v>4.2608599999999999E-8</c:v>
                </c:pt>
                <c:pt idx="12686">
                  <c:v>4.2614799999999997E-8</c:v>
                </c:pt>
                <c:pt idx="12687">
                  <c:v>4.26211E-8</c:v>
                </c:pt>
                <c:pt idx="12688">
                  <c:v>4.2627299999999998E-8</c:v>
                </c:pt>
                <c:pt idx="12689">
                  <c:v>4.2633600000000001E-8</c:v>
                </c:pt>
                <c:pt idx="12690">
                  <c:v>4.2639799999999999E-8</c:v>
                </c:pt>
                <c:pt idx="12691">
                  <c:v>4.2646100000000002E-8</c:v>
                </c:pt>
                <c:pt idx="12692">
                  <c:v>4.26523E-8</c:v>
                </c:pt>
                <c:pt idx="12693">
                  <c:v>4.2658600000000003E-8</c:v>
                </c:pt>
                <c:pt idx="12694">
                  <c:v>4.2664800000000001E-8</c:v>
                </c:pt>
                <c:pt idx="12695">
                  <c:v>4.2671099999999998E-8</c:v>
                </c:pt>
                <c:pt idx="12696">
                  <c:v>4.2677300000000002E-8</c:v>
                </c:pt>
                <c:pt idx="12697">
                  <c:v>4.2683599999999998E-8</c:v>
                </c:pt>
                <c:pt idx="12698">
                  <c:v>4.2689800000000003E-8</c:v>
                </c:pt>
                <c:pt idx="12699">
                  <c:v>4.2696099999999999E-8</c:v>
                </c:pt>
                <c:pt idx="12700">
                  <c:v>4.2702299999999997E-8</c:v>
                </c:pt>
                <c:pt idx="12701">
                  <c:v>4.27086E-8</c:v>
                </c:pt>
                <c:pt idx="12702">
                  <c:v>4.2714799999999998E-8</c:v>
                </c:pt>
                <c:pt idx="12703">
                  <c:v>4.2721100000000001E-8</c:v>
                </c:pt>
                <c:pt idx="12704">
                  <c:v>4.2727299999999999E-8</c:v>
                </c:pt>
                <c:pt idx="12705">
                  <c:v>4.2733600000000002E-8</c:v>
                </c:pt>
                <c:pt idx="12706">
                  <c:v>4.27398E-8</c:v>
                </c:pt>
                <c:pt idx="12707">
                  <c:v>4.2746100000000003E-8</c:v>
                </c:pt>
                <c:pt idx="12708">
                  <c:v>4.2752300000000001E-8</c:v>
                </c:pt>
                <c:pt idx="12709">
                  <c:v>4.2758599999999997E-8</c:v>
                </c:pt>
                <c:pt idx="12710">
                  <c:v>4.2764800000000002E-8</c:v>
                </c:pt>
                <c:pt idx="12711">
                  <c:v>4.2771099999999998E-8</c:v>
                </c:pt>
                <c:pt idx="12712">
                  <c:v>4.2777300000000003E-8</c:v>
                </c:pt>
                <c:pt idx="12713">
                  <c:v>4.2783599999999999E-8</c:v>
                </c:pt>
                <c:pt idx="12714">
                  <c:v>4.2789799999999997E-8</c:v>
                </c:pt>
                <c:pt idx="12715">
                  <c:v>4.27961E-8</c:v>
                </c:pt>
                <c:pt idx="12716">
                  <c:v>4.2802299999999998E-8</c:v>
                </c:pt>
                <c:pt idx="12717">
                  <c:v>4.2808600000000001E-8</c:v>
                </c:pt>
                <c:pt idx="12718">
                  <c:v>4.2814799999999999E-8</c:v>
                </c:pt>
                <c:pt idx="12719">
                  <c:v>4.2821100000000002E-8</c:v>
                </c:pt>
                <c:pt idx="12720">
                  <c:v>4.28273E-8</c:v>
                </c:pt>
                <c:pt idx="12721">
                  <c:v>4.2833600000000003E-8</c:v>
                </c:pt>
                <c:pt idx="12722">
                  <c:v>4.2839800000000001E-8</c:v>
                </c:pt>
                <c:pt idx="12723">
                  <c:v>4.2846099999999997E-8</c:v>
                </c:pt>
                <c:pt idx="12724">
                  <c:v>4.2852300000000002E-8</c:v>
                </c:pt>
                <c:pt idx="12725">
                  <c:v>4.2858599999999998E-8</c:v>
                </c:pt>
                <c:pt idx="12726">
                  <c:v>4.2864800000000003E-8</c:v>
                </c:pt>
                <c:pt idx="12727">
                  <c:v>4.2871099999999999E-8</c:v>
                </c:pt>
                <c:pt idx="12728">
                  <c:v>4.2877299999999997E-8</c:v>
                </c:pt>
                <c:pt idx="12729">
                  <c:v>4.28836E-8</c:v>
                </c:pt>
                <c:pt idx="12730">
                  <c:v>4.2889799999999998E-8</c:v>
                </c:pt>
                <c:pt idx="12731">
                  <c:v>4.2896100000000001E-8</c:v>
                </c:pt>
                <c:pt idx="12732">
                  <c:v>4.2902299999999999E-8</c:v>
                </c:pt>
                <c:pt idx="12733">
                  <c:v>4.2908600000000002E-8</c:v>
                </c:pt>
                <c:pt idx="12734">
                  <c:v>4.29148E-8</c:v>
                </c:pt>
                <c:pt idx="12735">
                  <c:v>4.2921100000000003E-8</c:v>
                </c:pt>
                <c:pt idx="12736">
                  <c:v>4.2927300000000001E-8</c:v>
                </c:pt>
                <c:pt idx="12737">
                  <c:v>4.2933599999999997E-8</c:v>
                </c:pt>
                <c:pt idx="12738">
                  <c:v>4.2939800000000002E-8</c:v>
                </c:pt>
                <c:pt idx="12739">
                  <c:v>4.2946099999999998E-8</c:v>
                </c:pt>
                <c:pt idx="12740">
                  <c:v>4.2952300000000003E-8</c:v>
                </c:pt>
                <c:pt idx="12741">
                  <c:v>4.2958599999999999E-8</c:v>
                </c:pt>
                <c:pt idx="12742">
                  <c:v>4.2964799999999997E-8</c:v>
                </c:pt>
                <c:pt idx="12743">
                  <c:v>4.29711E-8</c:v>
                </c:pt>
                <c:pt idx="12744">
                  <c:v>4.2977299999999998E-8</c:v>
                </c:pt>
                <c:pt idx="12745">
                  <c:v>4.2983600000000001E-8</c:v>
                </c:pt>
                <c:pt idx="12746">
                  <c:v>4.2989799999999999E-8</c:v>
                </c:pt>
                <c:pt idx="12747">
                  <c:v>4.2996100000000002E-8</c:v>
                </c:pt>
                <c:pt idx="12748">
                  <c:v>4.30023E-8</c:v>
                </c:pt>
                <c:pt idx="12749">
                  <c:v>4.3008600000000003E-8</c:v>
                </c:pt>
                <c:pt idx="12750">
                  <c:v>4.3014800000000001E-8</c:v>
                </c:pt>
                <c:pt idx="12751">
                  <c:v>4.3021099999999997E-8</c:v>
                </c:pt>
                <c:pt idx="12752">
                  <c:v>4.3027300000000002E-8</c:v>
                </c:pt>
                <c:pt idx="12753">
                  <c:v>4.3033599999999998E-8</c:v>
                </c:pt>
                <c:pt idx="12754">
                  <c:v>4.3039800000000003E-8</c:v>
                </c:pt>
                <c:pt idx="12755">
                  <c:v>4.3046099999999999E-8</c:v>
                </c:pt>
                <c:pt idx="12756">
                  <c:v>4.3052299999999997E-8</c:v>
                </c:pt>
                <c:pt idx="12757">
                  <c:v>4.30586E-8</c:v>
                </c:pt>
                <c:pt idx="12758">
                  <c:v>4.3064799999999998E-8</c:v>
                </c:pt>
                <c:pt idx="12759">
                  <c:v>4.3071100000000001E-8</c:v>
                </c:pt>
                <c:pt idx="12760">
                  <c:v>4.3077299999999999E-8</c:v>
                </c:pt>
                <c:pt idx="12761">
                  <c:v>4.3083600000000002E-8</c:v>
                </c:pt>
                <c:pt idx="12762">
                  <c:v>4.30898E-8</c:v>
                </c:pt>
                <c:pt idx="12763">
                  <c:v>4.3096100000000003E-8</c:v>
                </c:pt>
                <c:pt idx="12764">
                  <c:v>4.3102300000000001E-8</c:v>
                </c:pt>
                <c:pt idx="12765">
                  <c:v>4.3108599999999997E-8</c:v>
                </c:pt>
                <c:pt idx="12766">
                  <c:v>4.3114800000000002E-8</c:v>
                </c:pt>
                <c:pt idx="12767">
                  <c:v>4.3121099999999998E-8</c:v>
                </c:pt>
                <c:pt idx="12768">
                  <c:v>4.3127300000000003E-8</c:v>
                </c:pt>
                <c:pt idx="12769">
                  <c:v>4.3133599999999999E-8</c:v>
                </c:pt>
                <c:pt idx="12770">
                  <c:v>4.3139799999999997E-8</c:v>
                </c:pt>
                <c:pt idx="12771">
                  <c:v>4.31461E-8</c:v>
                </c:pt>
                <c:pt idx="12772">
                  <c:v>4.3152299999999998E-8</c:v>
                </c:pt>
                <c:pt idx="12773">
                  <c:v>4.3158600000000001E-8</c:v>
                </c:pt>
                <c:pt idx="12774">
                  <c:v>4.3164799999999999E-8</c:v>
                </c:pt>
                <c:pt idx="12775">
                  <c:v>4.3171100000000002E-8</c:v>
                </c:pt>
                <c:pt idx="12776">
                  <c:v>4.31773E-8</c:v>
                </c:pt>
                <c:pt idx="12777">
                  <c:v>4.3183600000000003E-8</c:v>
                </c:pt>
                <c:pt idx="12778">
                  <c:v>4.3189800000000001E-8</c:v>
                </c:pt>
                <c:pt idx="12779">
                  <c:v>4.3196099999999997E-8</c:v>
                </c:pt>
                <c:pt idx="12780">
                  <c:v>4.3202300000000002E-8</c:v>
                </c:pt>
                <c:pt idx="12781">
                  <c:v>4.3208599999999998E-8</c:v>
                </c:pt>
                <c:pt idx="12782">
                  <c:v>4.3214800000000003E-8</c:v>
                </c:pt>
                <c:pt idx="12783">
                  <c:v>4.3221099999999999E-8</c:v>
                </c:pt>
                <c:pt idx="12784">
                  <c:v>4.3227299999999997E-8</c:v>
                </c:pt>
                <c:pt idx="12785">
                  <c:v>4.32336E-8</c:v>
                </c:pt>
                <c:pt idx="12786">
                  <c:v>4.3239799999999998E-8</c:v>
                </c:pt>
                <c:pt idx="12787">
                  <c:v>4.3246100000000001E-8</c:v>
                </c:pt>
                <c:pt idx="12788">
                  <c:v>4.3252299999999999E-8</c:v>
                </c:pt>
                <c:pt idx="12789">
                  <c:v>4.3258600000000002E-8</c:v>
                </c:pt>
                <c:pt idx="12790">
                  <c:v>4.32648E-8</c:v>
                </c:pt>
                <c:pt idx="12791">
                  <c:v>4.3271100000000003E-8</c:v>
                </c:pt>
                <c:pt idx="12792">
                  <c:v>4.3277300000000001E-8</c:v>
                </c:pt>
                <c:pt idx="12793">
                  <c:v>4.3283599999999997E-8</c:v>
                </c:pt>
                <c:pt idx="12794">
                  <c:v>4.3289800000000002E-8</c:v>
                </c:pt>
                <c:pt idx="12795">
                  <c:v>4.3296099999999998E-8</c:v>
                </c:pt>
                <c:pt idx="12796">
                  <c:v>4.3302300000000003E-8</c:v>
                </c:pt>
                <c:pt idx="12797">
                  <c:v>4.3308599999999999E-8</c:v>
                </c:pt>
                <c:pt idx="12798">
                  <c:v>4.3314799999999997E-8</c:v>
                </c:pt>
                <c:pt idx="12799">
                  <c:v>4.33211E-8</c:v>
                </c:pt>
                <c:pt idx="12800">
                  <c:v>4.3327299999999998E-8</c:v>
                </c:pt>
                <c:pt idx="12801">
                  <c:v>4.3333600000000001E-8</c:v>
                </c:pt>
                <c:pt idx="12802">
                  <c:v>4.3339799999999999E-8</c:v>
                </c:pt>
                <c:pt idx="12803">
                  <c:v>4.3346100000000002E-8</c:v>
                </c:pt>
                <c:pt idx="12804">
                  <c:v>4.33523E-8</c:v>
                </c:pt>
                <c:pt idx="12805">
                  <c:v>4.3358600000000003E-8</c:v>
                </c:pt>
                <c:pt idx="12806">
                  <c:v>4.3364800000000001E-8</c:v>
                </c:pt>
                <c:pt idx="12807">
                  <c:v>4.3371099999999997E-8</c:v>
                </c:pt>
                <c:pt idx="12808">
                  <c:v>4.3377300000000002E-8</c:v>
                </c:pt>
                <c:pt idx="12809">
                  <c:v>4.3383599999999998E-8</c:v>
                </c:pt>
                <c:pt idx="12810">
                  <c:v>4.3389800000000003E-8</c:v>
                </c:pt>
                <c:pt idx="12811">
                  <c:v>4.3396099999999999E-8</c:v>
                </c:pt>
                <c:pt idx="12812">
                  <c:v>4.3402299999999997E-8</c:v>
                </c:pt>
                <c:pt idx="12813">
                  <c:v>4.34086E-8</c:v>
                </c:pt>
                <c:pt idx="12814">
                  <c:v>4.3414799999999998E-8</c:v>
                </c:pt>
                <c:pt idx="12815">
                  <c:v>4.3421100000000001E-8</c:v>
                </c:pt>
                <c:pt idx="12816">
                  <c:v>4.3427299999999999E-8</c:v>
                </c:pt>
                <c:pt idx="12817">
                  <c:v>4.3433600000000002E-8</c:v>
                </c:pt>
                <c:pt idx="12818">
                  <c:v>4.34398E-8</c:v>
                </c:pt>
                <c:pt idx="12819">
                  <c:v>4.3446100000000003E-8</c:v>
                </c:pt>
                <c:pt idx="12820">
                  <c:v>4.3452300000000001E-8</c:v>
                </c:pt>
                <c:pt idx="12821">
                  <c:v>4.3458599999999997E-8</c:v>
                </c:pt>
                <c:pt idx="12822">
                  <c:v>4.3464800000000002E-8</c:v>
                </c:pt>
                <c:pt idx="12823">
                  <c:v>4.3471099999999998E-8</c:v>
                </c:pt>
                <c:pt idx="12824">
                  <c:v>4.3477300000000002E-8</c:v>
                </c:pt>
                <c:pt idx="12825">
                  <c:v>4.3483599999999999E-8</c:v>
                </c:pt>
                <c:pt idx="12826">
                  <c:v>4.3489799999999997E-8</c:v>
                </c:pt>
                <c:pt idx="12827">
                  <c:v>4.34961E-8</c:v>
                </c:pt>
                <c:pt idx="12828">
                  <c:v>4.3502299999999998E-8</c:v>
                </c:pt>
                <c:pt idx="12829">
                  <c:v>4.3508600000000001E-8</c:v>
                </c:pt>
                <c:pt idx="12830">
                  <c:v>4.3514799999999999E-8</c:v>
                </c:pt>
                <c:pt idx="12831">
                  <c:v>4.3521100000000002E-8</c:v>
                </c:pt>
                <c:pt idx="12832">
                  <c:v>4.35273E-8</c:v>
                </c:pt>
                <c:pt idx="12833">
                  <c:v>4.3533600000000003E-8</c:v>
                </c:pt>
                <c:pt idx="12834">
                  <c:v>4.3539800000000001E-8</c:v>
                </c:pt>
                <c:pt idx="12835">
                  <c:v>4.3546099999999997E-8</c:v>
                </c:pt>
                <c:pt idx="12836">
                  <c:v>4.3552300000000001E-8</c:v>
                </c:pt>
                <c:pt idx="12837">
                  <c:v>4.3558599999999998E-8</c:v>
                </c:pt>
                <c:pt idx="12838">
                  <c:v>4.3564800000000002E-8</c:v>
                </c:pt>
                <c:pt idx="12839">
                  <c:v>4.3571099999999999E-8</c:v>
                </c:pt>
                <c:pt idx="12840">
                  <c:v>4.3577299999999997E-8</c:v>
                </c:pt>
                <c:pt idx="12841">
                  <c:v>4.35836E-8</c:v>
                </c:pt>
                <c:pt idx="12842">
                  <c:v>4.3589799999999998E-8</c:v>
                </c:pt>
                <c:pt idx="12843">
                  <c:v>4.3596100000000001E-8</c:v>
                </c:pt>
                <c:pt idx="12844">
                  <c:v>4.3602299999999999E-8</c:v>
                </c:pt>
                <c:pt idx="12845">
                  <c:v>4.3608600000000002E-8</c:v>
                </c:pt>
                <c:pt idx="12846">
                  <c:v>4.36148E-8</c:v>
                </c:pt>
                <c:pt idx="12847">
                  <c:v>4.3621100000000003E-8</c:v>
                </c:pt>
                <c:pt idx="12848">
                  <c:v>4.3627300000000001E-8</c:v>
                </c:pt>
                <c:pt idx="12849">
                  <c:v>4.3633599999999997E-8</c:v>
                </c:pt>
                <c:pt idx="12850">
                  <c:v>4.3639800000000001E-8</c:v>
                </c:pt>
                <c:pt idx="12851">
                  <c:v>4.3646099999999998E-8</c:v>
                </c:pt>
                <c:pt idx="12852">
                  <c:v>4.3652300000000002E-8</c:v>
                </c:pt>
                <c:pt idx="12853">
                  <c:v>4.3658599999999999E-8</c:v>
                </c:pt>
                <c:pt idx="12854">
                  <c:v>4.3664799999999997E-8</c:v>
                </c:pt>
                <c:pt idx="12855">
                  <c:v>4.36711E-8</c:v>
                </c:pt>
                <c:pt idx="12856">
                  <c:v>4.3677299999999998E-8</c:v>
                </c:pt>
                <c:pt idx="12857">
                  <c:v>4.3683600000000001E-8</c:v>
                </c:pt>
                <c:pt idx="12858">
                  <c:v>4.3689799999999999E-8</c:v>
                </c:pt>
                <c:pt idx="12859">
                  <c:v>4.3696100000000002E-8</c:v>
                </c:pt>
                <c:pt idx="12860">
                  <c:v>4.37023E-8</c:v>
                </c:pt>
                <c:pt idx="12861">
                  <c:v>4.3708600000000003E-8</c:v>
                </c:pt>
                <c:pt idx="12862">
                  <c:v>4.37148E-8</c:v>
                </c:pt>
                <c:pt idx="12863">
                  <c:v>4.3721099999999997E-8</c:v>
                </c:pt>
                <c:pt idx="12864">
                  <c:v>4.3727300000000001E-8</c:v>
                </c:pt>
                <c:pt idx="12865">
                  <c:v>4.3733599999999998E-8</c:v>
                </c:pt>
                <c:pt idx="12866">
                  <c:v>4.3739800000000002E-8</c:v>
                </c:pt>
                <c:pt idx="12867">
                  <c:v>4.3746099999999999E-8</c:v>
                </c:pt>
                <c:pt idx="12868">
                  <c:v>4.3752300000000003E-8</c:v>
                </c:pt>
                <c:pt idx="12869">
                  <c:v>4.37586E-8</c:v>
                </c:pt>
                <c:pt idx="12870">
                  <c:v>4.3764799999999998E-8</c:v>
                </c:pt>
                <c:pt idx="12871">
                  <c:v>4.3771100000000001E-8</c:v>
                </c:pt>
                <c:pt idx="12872">
                  <c:v>4.3777299999999999E-8</c:v>
                </c:pt>
                <c:pt idx="12873">
                  <c:v>4.3783600000000002E-8</c:v>
                </c:pt>
                <c:pt idx="12874">
                  <c:v>4.3789799999999999E-8</c:v>
                </c:pt>
                <c:pt idx="12875">
                  <c:v>4.3796100000000003E-8</c:v>
                </c:pt>
                <c:pt idx="12876">
                  <c:v>4.38023E-8</c:v>
                </c:pt>
                <c:pt idx="12877">
                  <c:v>4.3808599999999997E-8</c:v>
                </c:pt>
                <c:pt idx="12878">
                  <c:v>4.3814800000000001E-8</c:v>
                </c:pt>
                <c:pt idx="12879">
                  <c:v>4.3821099999999998E-8</c:v>
                </c:pt>
                <c:pt idx="12880">
                  <c:v>4.3827300000000002E-8</c:v>
                </c:pt>
                <c:pt idx="12881">
                  <c:v>4.3833599999999999E-8</c:v>
                </c:pt>
                <c:pt idx="12882">
                  <c:v>4.3839800000000003E-8</c:v>
                </c:pt>
                <c:pt idx="12883">
                  <c:v>4.38461E-8</c:v>
                </c:pt>
                <c:pt idx="12884">
                  <c:v>4.3852299999999998E-8</c:v>
                </c:pt>
                <c:pt idx="12885">
                  <c:v>4.3858600000000001E-8</c:v>
                </c:pt>
                <c:pt idx="12886">
                  <c:v>4.3864799999999998E-8</c:v>
                </c:pt>
                <c:pt idx="12887">
                  <c:v>4.3871100000000002E-8</c:v>
                </c:pt>
                <c:pt idx="12888">
                  <c:v>4.3877299999999999E-8</c:v>
                </c:pt>
                <c:pt idx="12889">
                  <c:v>4.3883600000000003E-8</c:v>
                </c:pt>
                <c:pt idx="12890">
                  <c:v>4.38898E-8</c:v>
                </c:pt>
                <c:pt idx="12891">
                  <c:v>4.3896099999999997E-8</c:v>
                </c:pt>
                <c:pt idx="12892">
                  <c:v>4.3902300000000001E-8</c:v>
                </c:pt>
                <c:pt idx="12893">
                  <c:v>4.3908599999999998E-8</c:v>
                </c:pt>
                <c:pt idx="12894">
                  <c:v>4.3914800000000002E-8</c:v>
                </c:pt>
                <c:pt idx="12895">
                  <c:v>4.3921099999999999E-8</c:v>
                </c:pt>
                <c:pt idx="12896">
                  <c:v>4.3927300000000003E-8</c:v>
                </c:pt>
                <c:pt idx="12897">
                  <c:v>4.39336E-8</c:v>
                </c:pt>
                <c:pt idx="12898">
                  <c:v>4.3939799999999998E-8</c:v>
                </c:pt>
                <c:pt idx="12899">
                  <c:v>4.3946100000000001E-8</c:v>
                </c:pt>
                <c:pt idx="12900">
                  <c:v>4.3952299999999998E-8</c:v>
                </c:pt>
                <c:pt idx="12901">
                  <c:v>4.3958600000000002E-8</c:v>
                </c:pt>
                <c:pt idx="12902">
                  <c:v>4.3964799999999999E-8</c:v>
                </c:pt>
                <c:pt idx="12903">
                  <c:v>4.3971100000000003E-8</c:v>
                </c:pt>
                <c:pt idx="12904">
                  <c:v>4.39773E-8</c:v>
                </c:pt>
                <c:pt idx="12905">
                  <c:v>4.3983599999999997E-8</c:v>
                </c:pt>
                <c:pt idx="12906">
                  <c:v>4.3989800000000001E-8</c:v>
                </c:pt>
                <c:pt idx="12907">
                  <c:v>4.3996099999999998E-8</c:v>
                </c:pt>
                <c:pt idx="12908">
                  <c:v>4.4002300000000002E-8</c:v>
                </c:pt>
                <c:pt idx="12909">
                  <c:v>4.4008599999999999E-8</c:v>
                </c:pt>
                <c:pt idx="12910">
                  <c:v>4.4014800000000003E-8</c:v>
                </c:pt>
                <c:pt idx="12911">
                  <c:v>4.40211E-8</c:v>
                </c:pt>
                <c:pt idx="12912">
                  <c:v>4.4027299999999997E-8</c:v>
                </c:pt>
                <c:pt idx="12913">
                  <c:v>4.4033600000000001E-8</c:v>
                </c:pt>
                <c:pt idx="12914">
                  <c:v>4.4039799999999998E-8</c:v>
                </c:pt>
                <c:pt idx="12915">
                  <c:v>4.4046100000000002E-8</c:v>
                </c:pt>
                <c:pt idx="12916">
                  <c:v>4.4052299999999999E-8</c:v>
                </c:pt>
                <c:pt idx="12917">
                  <c:v>4.4058600000000003E-8</c:v>
                </c:pt>
                <c:pt idx="12918">
                  <c:v>4.40648E-8</c:v>
                </c:pt>
                <c:pt idx="12919">
                  <c:v>4.4071099999999997E-8</c:v>
                </c:pt>
                <c:pt idx="12920">
                  <c:v>4.4077300000000001E-8</c:v>
                </c:pt>
                <c:pt idx="12921">
                  <c:v>4.4083599999999998E-8</c:v>
                </c:pt>
                <c:pt idx="12922">
                  <c:v>4.4089800000000002E-8</c:v>
                </c:pt>
                <c:pt idx="12923">
                  <c:v>4.4096099999999999E-8</c:v>
                </c:pt>
                <c:pt idx="12924">
                  <c:v>4.4102300000000003E-8</c:v>
                </c:pt>
                <c:pt idx="12925">
                  <c:v>4.41086E-8</c:v>
                </c:pt>
                <c:pt idx="12926">
                  <c:v>4.4114799999999997E-8</c:v>
                </c:pt>
                <c:pt idx="12927">
                  <c:v>4.4121100000000001E-8</c:v>
                </c:pt>
                <c:pt idx="12928">
                  <c:v>4.4127299999999998E-8</c:v>
                </c:pt>
                <c:pt idx="12929">
                  <c:v>4.4133600000000002E-8</c:v>
                </c:pt>
                <c:pt idx="12930">
                  <c:v>4.4139799999999999E-8</c:v>
                </c:pt>
                <c:pt idx="12931">
                  <c:v>4.4146100000000002E-8</c:v>
                </c:pt>
                <c:pt idx="12932">
                  <c:v>4.41523E-8</c:v>
                </c:pt>
                <c:pt idx="12933">
                  <c:v>4.4158599999999997E-8</c:v>
                </c:pt>
                <c:pt idx="12934">
                  <c:v>4.4164800000000001E-8</c:v>
                </c:pt>
                <c:pt idx="12935">
                  <c:v>4.4171099999999998E-8</c:v>
                </c:pt>
                <c:pt idx="12936">
                  <c:v>4.4177300000000002E-8</c:v>
                </c:pt>
                <c:pt idx="12937">
                  <c:v>4.4183599999999999E-8</c:v>
                </c:pt>
                <c:pt idx="12938">
                  <c:v>4.4189800000000003E-8</c:v>
                </c:pt>
                <c:pt idx="12939">
                  <c:v>4.41961E-8</c:v>
                </c:pt>
                <c:pt idx="12940">
                  <c:v>4.4202299999999997E-8</c:v>
                </c:pt>
                <c:pt idx="12941">
                  <c:v>4.4208600000000001E-8</c:v>
                </c:pt>
                <c:pt idx="12942">
                  <c:v>4.4214799999999998E-8</c:v>
                </c:pt>
                <c:pt idx="12943">
                  <c:v>4.4221100000000001E-8</c:v>
                </c:pt>
                <c:pt idx="12944">
                  <c:v>4.4227299999999999E-8</c:v>
                </c:pt>
                <c:pt idx="12945">
                  <c:v>4.4233600000000002E-8</c:v>
                </c:pt>
                <c:pt idx="12946">
                  <c:v>4.42398E-8</c:v>
                </c:pt>
                <c:pt idx="12947">
                  <c:v>4.4246099999999997E-8</c:v>
                </c:pt>
                <c:pt idx="12948">
                  <c:v>4.4252300000000001E-8</c:v>
                </c:pt>
                <c:pt idx="12949">
                  <c:v>4.4258599999999998E-8</c:v>
                </c:pt>
                <c:pt idx="12950">
                  <c:v>4.4264800000000002E-8</c:v>
                </c:pt>
                <c:pt idx="12951">
                  <c:v>4.4271099999999999E-8</c:v>
                </c:pt>
                <c:pt idx="12952">
                  <c:v>4.4277300000000003E-8</c:v>
                </c:pt>
                <c:pt idx="12953">
                  <c:v>4.42836E-8</c:v>
                </c:pt>
                <c:pt idx="12954">
                  <c:v>4.4289799999999997E-8</c:v>
                </c:pt>
                <c:pt idx="12955">
                  <c:v>4.4296100000000001E-8</c:v>
                </c:pt>
                <c:pt idx="12956">
                  <c:v>4.4302299999999998E-8</c:v>
                </c:pt>
                <c:pt idx="12957">
                  <c:v>4.4308600000000001E-8</c:v>
                </c:pt>
                <c:pt idx="12958">
                  <c:v>4.4314799999999999E-8</c:v>
                </c:pt>
                <c:pt idx="12959">
                  <c:v>4.4321100000000002E-8</c:v>
                </c:pt>
                <c:pt idx="12960">
                  <c:v>4.43273E-8</c:v>
                </c:pt>
                <c:pt idx="12961">
                  <c:v>4.4333599999999997E-8</c:v>
                </c:pt>
                <c:pt idx="12962">
                  <c:v>4.4339800000000001E-8</c:v>
                </c:pt>
                <c:pt idx="12963">
                  <c:v>4.4346099999999998E-8</c:v>
                </c:pt>
                <c:pt idx="12964">
                  <c:v>4.4352300000000002E-8</c:v>
                </c:pt>
                <c:pt idx="12965">
                  <c:v>4.4358599999999999E-8</c:v>
                </c:pt>
                <c:pt idx="12966">
                  <c:v>4.4364800000000003E-8</c:v>
                </c:pt>
                <c:pt idx="12967">
                  <c:v>4.43711E-8</c:v>
                </c:pt>
                <c:pt idx="12968">
                  <c:v>4.4377299999999997E-8</c:v>
                </c:pt>
                <c:pt idx="12969">
                  <c:v>4.43836E-8</c:v>
                </c:pt>
                <c:pt idx="12970">
                  <c:v>4.4389799999999998E-8</c:v>
                </c:pt>
                <c:pt idx="12971">
                  <c:v>4.4396100000000001E-8</c:v>
                </c:pt>
                <c:pt idx="12972">
                  <c:v>4.4402299999999999E-8</c:v>
                </c:pt>
                <c:pt idx="12973">
                  <c:v>4.4408600000000002E-8</c:v>
                </c:pt>
                <c:pt idx="12974">
                  <c:v>4.44148E-8</c:v>
                </c:pt>
                <c:pt idx="12975">
                  <c:v>4.4421100000000003E-8</c:v>
                </c:pt>
                <c:pt idx="12976">
                  <c:v>4.4427300000000001E-8</c:v>
                </c:pt>
                <c:pt idx="12977">
                  <c:v>4.4433599999999998E-8</c:v>
                </c:pt>
                <c:pt idx="12978">
                  <c:v>4.4439800000000002E-8</c:v>
                </c:pt>
                <c:pt idx="12979">
                  <c:v>4.4446099999999999E-8</c:v>
                </c:pt>
                <c:pt idx="12980">
                  <c:v>4.4452300000000003E-8</c:v>
                </c:pt>
                <c:pt idx="12981">
                  <c:v>4.4458599999999999E-8</c:v>
                </c:pt>
                <c:pt idx="12982">
                  <c:v>4.4464799999999997E-8</c:v>
                </c:pt>
                <c:pt idx="12983">
                  <c:v>4.44711E-8</c:v>
                </c:pt>
                <c:pt idx="12984">
                  <c:v>4.4477299999999998E-8</c:v>
                </c:pt>
                <c:pt idx="12985">
                  <c:v>4.4483600000000001E-8</c:v>
                </c:pt>
                <c:pt idx="12986">
                  <c:v>4.4489799999999999E-8</c:v>
                </c:pt>
                <c:pt idx="12987">
                  <c:v>4.4496100000000002E-8</c:v>
                </c:pt>
                <c:pt idx="12988">
                  <c:v>4.45023E-8</c:v>
                </c:pt>
                <c:pt idx="12989">
                  <c:v>4.4508600000000003E-8</c:v>
                </c:pt>
                <c:pt idx="12990">
                  <c:v>4.4514800000000001E-8</c:v>
                </c:pt>
                <c:pt idx="12991">
                  <c:v>4.4521099999999998E-8</c:v>
                </c:pt>
                <c:pt idx="12992">
                  <c:v>4.4527300000000002E-8</c:v>
                </c:pt>
                <c:pt idx="12993">
                  <c:v>4.4533599999999998E-8</c:v>
                </c:pt>
                <c:pt idx="12994">
                  <c:v>4.4539800000000003E-8</c:v>
                </c:pt>
                <c:pt idx="12995">
                  <c:v>4.4546099999999999E-8</c:v>
                </c:pt>
                <c:pt idx="12996">
                  <c:v>4.4552299999999997E-8</c:v>
                </c:pt>
                <c:pt idx="12997">
                  <c:v>4.45586E-8</c:v>
                </c:pt>
                <c:pt idx="12998">
                  <c:v>4.4564799999999998E-8</c:v>
                </c:pt>
                <c:pt idx="12999">
                  <c:v>4.4571100000000001E-8</c:v>
                </c:pt>
                <c:pt idx="13000">
                  <c:v>4.4577299999999999E-8</c:v>
                </c:pt>
                <c:pt idx="13001">
                  <c:v>4.4583600000000002E-8</c:v>
                </c:pt>
                <c:pt idx="13002">
                  <c:v>4.45898E-8</c:v>
                </c:pt>
                <c:pt idx="13003">
                  <c:v>4.4596100000000003E-8</c:v>
                </c:pt>
                <c:pt idx="13004">
                  <c:v>4.4602300000000001E-8</c:v>
                </c:pt>
                <c:pt idx="13005">
                  <c:v>4.4608599999999998E-8</c:v>
                </c:pt>
                <c:pt idx="13006">
                  <c:v>4.4614800000000002E-8</c:v>
                </c:pt>
                <c:pt idx="13007">
                  <c:v>4.4621099999999998E-8</c:v>
                </c:pt>
                <c:pt idx="13008">
                  <c:v>4.4627300000000003E-8</c:v>
                </c:pt>
                <c:pt idx="13009">
                  <c:v>4.4633599999999999E-8</c:v>
                </c:pt>
                <c:pt idx="13010">
                  <c:v>4.4639799999999997E-8</c:v>
                </c:pt>
                <c:pt idx="13011">
                  <c:v>4.46461E-8</c:v>
                </c:pt>
                <c:pt idx="13012">
                  <c:v>4.4652299999999998E-8</c:v>
                </c:pt>
                <c:pt idx="13013">
                  <c:v>4.4658600000000001E-8</c:v>
                </c:pt>
                <c:pt idx="13014">
                  <c:v>4.4664799999999999E-8</c:v>
                </c:pt>
                <c:pt idx="13015">
                  <c:v>4.4671100000000002E-8</c:v>
                </c:pt>
                <c:pt idx="13016">
                  <c:v>4.46773E-8</c:v>
                </c:pt>
                <c:pt idx="13017">
                  <c:v>4.4683600000000003E-8</c:v>
                </c:pt>
                <c:pt idx="13018">
                  <c:v>4.4689800000000001E-8</c:v>
                </c:pt>
                <c:pt idx="13019">
                  <c:v>4.4696099999999997E-8</c:v>
                </c:pt>
                <c:pt idx="13020">
                  <c:v>4.4702300000000002E-8</c:v>
                </c:pt>
                <c:pt idx="13021">
                  <c:v>4.4708599999999998E-8</c:v>
                </c:pt>
                <c:pt idx="13022">
                  <c:v>4.4714800000000003E-8</c:v>
                </c:pt>
                <c:pt idx="13023">
                  <c:v>4.4721099999999999E-8</c:v>
                </c:pt>
                <c:pt idx="13024">
                  <c:v>4.4727299999999997E-8</c:v>
                </c:pt>
                <c:pt idx="13025">
                  <c:v>4.47336E-8</c:v>
                </c:pt>
                <c:pt idx="13026">
                  <c:v>4.4739799999999998E-8</c:v>
                </c:pt>
                <c:pt idx="13027">
                  <c:v>4.4746100000000001E-8</c:v>
                </c:pt>
                <c:pt idx="13028">
                  <c:v>4.4752299999999999E-8</c:v>
                </c:pt>
                <c:pt idx="13029">
                  <c:v>4.4758600000000002E-8</c:v>
                </c:pt>
                <c:pt idx="13030">
                  <c:v>4.47648E-8</c:v>
                </c:pt>
                <c:pt idx="13031">
                  <c:v>4.4771100000000003E-8</c:v>
                </c:pt>
                <c:pt idx="13032">
                  <c:v>4.4777300000000001E-8</c:v>
                </c:pt>
                <c:pt idx="13033">
                  <c:v>4.4783599999999997E-8</c:v>
                </c:pt>
                <c:pt idx="13034">
                  <c:v>4.4789800000000002E-8</c:v>
                </c:pt>
                <c:pt idx="13035">
                  <c:v>4.4796099999999998E-8</c:v>
                </c:pt>
                <c:pt idx="13036">
                  <c:v>4.4802300000000003E-8</c:v>
                </c:pt>
                <c:pt idx="13037">
                  <c:v>4.4808599999999999E-8</c:v>
                </c:pt>
                <c:pt idx="13038">
                  <c:v>4.4814799999999997E-8</c:v>
                </c:pt>
                <c:pt idx="13039">
                  <c:v>4.48211E-8</c:v>
                </c:pt>
                <c:pt idx="13040">
                  <c:v>4.4827299999999998E-8</c:v>
                </c:pt>
                <c:pt idx="13041">
                  <c:v>4.4833600000000001E-8</c:v>
                </c:pt>
                <c:pt idx="13042">
                  <c:v>4.4839799999999999E-8</c:v>
                </c:pt>
                <c:pt idx="13043">
                  <c:v>4.4846100000000002E-8</c:v>
                </c:pt>
                <c:pt idx="13044">
                  <c:v>4.48523E-8</c:v>
                </c:pt>
                <c:pt idx="13045">
                  <c:v>4.4858600000000003E-8</c:v>
                </c:pt>
                <c:pt idx="13046">
                  <c:v>4.4864800000000001E-8</c:v>
                </c:pt>
                <c:pt idx="13047">
                  <c:v>4.4871099999999997E-8</c:v>
                </c:pt>
                <c:pt idx="13048">
                  <c:v>4.4877300000000002E-8</c:v>
                </c:pt>
                <c:pt idx="13049">
                  <c:v>4.4883599999999998E-8</c:v>
                </c:pt>
                <c:pt idx="13050">
                  <c:v>4.4889800000000003E-8</c:v>
                </c:pt>
                <c:pt idx="13051">
                  <c:v>4.4896099999999999E-8</c:v>
                </c:pt>
                <c:pt idx="13052">
                  <c:v>4.4902299999999997E-8</c:v>
                </c:pt>
                <c:pt idx="13053">
                  <c:v>4.49086E-8</c:v>
                </c:pt>
                <c:pt idx="13054">
                  <c:v>4.4914799999999998E-8</c:v>
                </c:pt>
                <c:pt idx="13055">
                  <c:v>4.4921100000000001E-8</c:v>
                </c:pt>
                <c:pt idx="13056">
                  <c:v>4.4927299999999999E-8</c:v>
                </c:pt>
                <c:pt idx="13057">
                  <c:v>4.4933600000000002E-8</c:v>
                </c:pt>
                <c:pt idx="13058">
                  <c:v>4.49398E-8</c:v>
                </c:pt>
                <c:pt idx="13059">
                  <c:v>4.4946100000000003E-8</c:v>
                </c:pt>
                <c:pt idx="13060">
                  <c:v>4.4952300000000001E-8</c:v>
                </c:pt>
                <c:pt idx="13061">
                  <c:v>4.4958599999999997E-8</c:v>
                </c:pt>
                <c:pt idx="13062">
                  <c:v>4.4964800000000002E-8</c:v>
                </c:pt>
                <c:pt idx="13063">
                  <c:v>4.4971099999999998E-8</c:v>
                </c:pt>
                <c:pt idx="13064">
                  <c:v>4.4977300000000003E-8</c:v>
                </c:pt>
                <c:pt idx="13065">
                  <c:v>4.4983599999999999E-8</c:v>
                </c:pt>
                <c:pt idx="13066">
                  <c:v>4.4989799999999997E-8</c:v>
                </c:pt>
                <c:pt idx="13067">
                  <c:v>4.49961E-8</c:v>
                </c:pt>
                <c:pt idx="13068">
                  <c:v>4.5002299999999998E-8</c:v>
                </c:pt>
                <c:pt idx="13069">
                  <c:v>4.5008600000000001E-8</c:v>
                </c:pt>
                <c:pt idx="13070">
                  <c:v>4.5014799999999999E-8</c:v>
                </c:pt>
                <c:pt idx="13071">
                  <c:v>4.5021100000000002E-8</c:v>
                </c:pt>
                <c:pt idx="13072">
                  <c:v>4.50273E-8</c:v>
                </c:pt>
                <c:pt idx="13073">
                  <c:v>4.5033600000000003E-8</c:v>
                </c:pt>
                <c:pt idx="13074">
                  <c:v>4.5039800000000001E-8</c:v>
                </c:pt>
                <c:pt idx="13075">
                  <c:v>4.5046099999999997E-8</c:v>
                </c:pt>
                <c:pt idx="13076">
                  <c:v>4.5052300000000002E-8</c:v>
                </c:pt>
                <c:pt idx="13077">
                  <c:v>4.5058599999999998E-8</c:v>
                </c:pt>
                <c:pt idx="13078">
                  <c:v>4.5064800000000003E-8</c:v>
                </c:pt>
                <c:pt idx="13079">
                  <c:v>4.5071099999999999E-8</c:v>
                </c:pt>
                <c:pt idx="13080">
                  <c:v>4.5077299999999997E-8</c:v>
                </c:pt>
                <c:pt idx="13081">
                  <c:v>4.50836E-8</c:v>
                </c:pt>
                <c:pt idx="13082">
                  <c:v>4.5089799999999998E-8</c:v>
                </c:pt>
                <c:pt idx="13083">
                  <c:v>4.5096100000000001E-8</c:v>
                </c:pt>
                <c:pt idx="13084">
                  <c:v>4.5102299999999999E-8</c:v>
                </c:pt>
                <c:pt idx="13085">
                  <c:v>4.5108600000000002E-8</c:v>
                </c:pt>
                <c:pt idx="13086">
                  <c:v>4.51148E-8</c:v>
                </c:pt>
                <c:pt idx="13087">
                  <c:v>4.5121100000000003E-8</c:v>
                </c:pt>
                <c:pt idx="13088">
                  <c:v>4.5127300000000001E-8</c:v>
                </c:pt>
                <c:pt idx="13089">
                  <c:v>4.5133599999999997E-8</c:v>
                </c:pt>
                <c:pt idx="13090">
                  <c:v>4.5139800000000002E-8</c:v>
                </c:pt>
                <c:pt idx="13091">
                  <c:v>4.5146099999999998E-8</c:v>
                </c:pt>
                <c:pt idx="13092">
                  <c:v>4.5152300000000003E-8</c:v>
                </c:pt>
                <c:pt idx="13093">
                  <c:v>4.5158599999999999E-8</c:v>
                </c:pt>
                <c:pt idx="13094">
                  <c:v>4.5164799999999997E-8</c:v>
                </c:pt>
                <c:pt idx="13095">
                  <c:v>4.51711E-8</c:v>
                </c:pt>
                <c:pt idx="13096">
                  <c:v>4.5177299999999998E-8</c:v>
                </c:pt>
                <c:pt idx="13097">
                  <c:v>4.5183600000000001E-8</c:v>
                </c:pt>
                <c:pt idx="13098">
                  <c:v>4.5189799999999999E-8</c:v>
                </c:pt>
                <c:pt idx="13099">
                  <c:v>4.5196100000000002E-8</c:v>
                </c:pt>
                <c:pt idx="13100">
                  <c:v>4.52023E-8</c:v>
                </c:pt>
                <c:pt idx="13101">
                  <c:v>4.5208600000000003E-8</c:v>
                </c:pt>
                <c:pt idx="13102">
                  <c:v>4.5214800000000001E-8</c:v>
                </c:pt>
                <c:pt idx="13103">
                  <c:v>4.5221099999999997E-8</c:v>
                </c:pt>
                <c:pt idx="13104">
                  <c:v>4.5227300000000002E-8</c:v>
                </c:pt>
                <c:pt idx="13105">
                  <c:v>4.5233599999999998E-8</c:v>
                </c:pt>
                <c:pt idx="13106">
                  <c:v>4.5239800000000003E-8</c:v>
                </c:pt>
                <c:pt idx="13107">
                  <c:v>4.5246099999999999E-8</c:v>
                </c:pt>
                <c:pt idx="13108">
                  <c:v>4.5252299999999997E-8</c:v>
                </c:pt>
                <c:pt idx="13109">
                  <c:v>4.52586E-8</c:v>
                </c:pt>
                <c:pt idx="13110">
                  <c:v>4.5264799999999998E-8</c:v>
                </c:pt>
                <c:pt idx="13111">
                  <c:v>4.5271100000000001E-8</c:v>
                </c:pt>
                <c:pt idx="13112">
                  <c:v>4.5277299999999999E-8</c:v>
                </c:pt>
                <c:pt idx="13113">
                  <c:v>4.5283600000000002E-8</c:v>
                </c:pt>
                <c:pt idx="13114">
                  <c:v>4.52898E-8</c:v>
                </c:pt>
                <c:pt idx="13115">
                  <c:v>4.5296100000000003E-8</c:v>
                </c:pt>
                <c:pt idx="13116">
                  <c:v>4.5302300000000001E-8</c:v>
                </c:pt>
                <c:pt idx="13117">
                  <c:v>4.5308599999999997E-8</c:v>
                </c:pt>
                <c:pt idx="13118">
                  <c:v>4.5314800000000002E-8</c:v>
                </c:pt>
                <c:pt idx="13119">
                  <c:v>4.5321099999999998E-8</c:v>
                </c:pt>
                <c:pt idx="13120">
                  <c:v>4.5327300000000002E-8</c:v>
                </c:pt>
                <c:pt idx="13121">
                  <c:v>4.5333599999999999E-8</c:v>
                </c:pt>
                <c:pt idx="13122">
                  <c:v>4.5339799999999997E-8</c:v>
                </c:pt>
                <c:pt idx="13123">
                  <c:v>4.53461E-8</c:v>
                </c:pt>
                <c:pt idx="13124">
                  <c:v>4.5352299999999998E-8</c:v>
                </c:pt>
                <c:pt idx="13125">
                  <c:v>4.5358600000000001E-8</c:v>
                </c:pt>
                <c:pt idx="13126">
                  <c:v>4.5364799999999999E-8</c:v>
                </c:pt>
                <c:pt idx="13127">
                  <c:v>4.5371100000000002E-8</c:v>
                </c:pt>
                <c:pt idx="13128">
                  <c:v>4.53773E-8</c:v>
                </c:pt>
                <c:pt idx="13129">
                  <c:v>4.5383600000000003E-8</c:v>
                </c:pt>
                <c:pt idx="13130">
                  <c:v>4.5389800000000001E-8</c:v>
                </c:pt>
                <c:pt idx="13131">
                  <c:v>4.5396099999999997E-8</c:v>
                </c:pt>
                <c:pt idx="13132">
                  <c:v>4.5402300000000002E-8</c:v>
                </c:pt>
                <c:pt idx="13133">
                  <c:v>4.5408599999999998E-8</c:v>
                </c:pt>
                <c:pt idx="13134">
                  <c:v>4.5414800000000002E-8</c:v>
                </c:pt>
                <c:pt idx="13135">
                  <c:v>4.5421099999999999E-8</c:v>
                </c:pt>
                <c:pt idx="13136">
                  <c:v>4.5427299999999997E-8</c:v>
                </c:pt>
                <c:pt idx="13137">
                  <c:v>4.54336E-8</c:v>
                </c:pt>
                <c:pt idx="13138">
                  <c:v>4.5439799999999998E-8</c:v>
                </c:pt>
                <c:pt idx="13139">
                  <c:v>4.5446100000000001E-8</c:v>
                </c:pt>
                <c:pt idx="13140">
                  <c:v>4.5452299999999999E-8</c:v>
                </c:pt>
                <c:pt idx="13141">
                  <c:v>4.5458600000000002E-8</c:v>
                </c:pt>
                <c:pt idx="13142">
                  <c:v>4.54648E-8</c:v>
                </c:pt>
                <c:pt idx="13143">
                  <c:v>4.5471100000000003E-8</c:v>
                </c:pt>
                <c:pt idx="13144">
                  <c:v>4.5477300000000001E-8</c:v>
                </c:pt>
                <c:pt idx="13145">
                  <c:v>4.5483599999999997E-8</c:v>
                </c:pt>
                <c:pt idx="13146">
                  <c:v>4.5489800000000001E-8</c:v>
                </c:pt>
                <c:pt idx="13147">
                  <c:v>4.5496099999999998E-8</c:v>
                </c:pt>
                <c:pt idx="13148">
                  <c:v>4.5502300000000002E-8</c:v>
                </c:pt>
                <c:pt idx="13149">
                  <c:v>4.5508599999999999E-8</c:v>
                </c:pt>
                <c:pt idx="13150">
                  <c:v>4.5514799999999997E-8</c:v>
                </c:pt>
                <c:pt idx="13151">
                  <c:v>4.55211E-8</c:v>
                </c:pt>
                <c:pt idx="13152">
                  <c:v>4.5527299999999998E-8</c:v>
                </c:pt>
                <c:pt idx="13153">
                  <c:v>4.5533600000000001E-8</c:v>
                </c:pt>
                <c:pt idx="13154">
                  <c:v>4.5539799999999999E-8</c:v>
                </c:pt>
                <c:pt idx="13155">
                  <c:v>4.5546100000000002E-8</c:v>
                </c:pt>
                <c:pt idx="13156">
                  <c:v>4.55523E-8</c:v>
                </c:pt>
                <c:pt idx="13157">
                  <c:v>4.5558600000000003E-8</c:v>
                </c:pt>
                <c:pt idx="13158">
                  <c:v>4.55648E-8</c:v>
                </c:pt>
                <c:pt idx="13159">
                  <c:v>4.5571099999999997E-8</c:v>
                </c:pt>
                <c:pt idx="13160">
                  <c:v>4.5577300000000001E-8</c:v>
                </c:pt>
                <c:pt idx="13161">
                  <c:v>4.5583599999999998E-8</c:v>
                </c:pt>
                <c:pt idx="13162">
                  <c:v>4.5589800000000002E-8</c:v>
                </c:pt>
                <c:pt idx="13163">
                  <c:v>4.5596099999999999E-8</c:v>
                </c:pt>
                <c:pt idx="13164">
                  <c:v>4.5602300000000003E-8</c:v>
                </c:pt>
                <c:pt idx="13165">
                  <c:v>4.56086E-8</c:v>
                </c:pt>
                <c:pt idx="13166">
                  <c:v>4.5614799999999998E-8</c:v>
                </c:pt>
                <c:pt idx="13167">
                  <c:v>4.5621100000000001E-8</c:v>
                </c:pt>
                <c:pt idx="13168">
                  <c:v>4.5627299999999999E-8</c:v>
                </c:pt>
                <c:pt idx="13169">
                  <c:v>4.5633600000000002E-8</c:v>
                </c:pt>
                <c:pt idx="13170">
                  <c:v>4.5639799999999999E-8</c:v>
                </c:pt>
                <c:pt idx="13171">
                  <c:v>4.5646100000000003E-8</c:v>
                </c:pt>
                <c:pt idx="13172">
                  <c:v>4.56523E-8</c:v>
                </c:pt>
                <c:pt idx="13173">
                  <c:v>4.5658599999999997E-8</c:v>
                </c:pt>
                <c:pt idx="13174">
                  <c:v>4.5664800000000001E-8</c:v>
                </c:pt>
                <c:pt idx="13175">
                  <c:v>4.5671099999999998E-8</c:v>
                </c:pt>
                <c:pt idx="13176">
                  <c:v>4.5677300000000002E-8</c:v>
                </c:pt>
                <c:pt idx="13177">
                  <c:v>4.5683599999999999E-8</c:v>
                </c:pt>
                <c:pt idx="13178">
                  <c:v>4.5689800000000003E-8</c:v>
                </c:pt>
                <c:pt idx="13179">
                  <c:v>4.56961E-8</c:v>
                </c:pt>
                <c:pt idx="13180">
                  <c:v>4.5702299999999998E-8</c:v>
                </c:pt>
                <c:pt idx="13181">
                  <c:v>4.5708600000000001E-8</c:v>
                </c:pt>
                <c:pt idx="13182">
                  <c:v>4.5714799999999999E-8</c:v>
                </c:pt>
                <c:pt idx="13183">
                  <c:v>4.5721100000000002E-8</c:v>
                </c:pt>
                <c:pt idx="13184">
                  <c:v>4.5727299999999999E-8</c:v>
                </c:pt>
                <c:pt idx="13185">
                  <c:v>4.5733600000000003E-8</c:v>
                </c:pt>
                <c:pt idx="13186">
                  <c:v>4.57398E-8</c:v>
                </c:pt>
                <c:pt idx="13187">
                  <c:v>4.5746099999999997E-8</c:v>
                </c:pt>
                <c:pt idx="13188">
                  <c:v>4.5752300000000001E-8</c:v>
                </c:pt>
                <c:pt idx="13189">
                  <c:v>4.5758599999999998E-8</c:v>
                </c:pt>
                <c:pt idx="13190">
                  <c:v>4.5764800000000002E-8</c:v>
                </c:pt>
                <c:pt idx="13191">
                  <c:v>4.5771099999999999E-8</c:v>
                </c:pt>
                <c:pt idx="13192">
                  <c:v>4.5777300000000003E-8</c:v>
                </c:pt>
                <c:pt idx="13193">
                  <c:v>4.57836E-8</c:v>
                </c:pt>
                <c:pt idx="13194">
                  <c:v>4.5789799999999998E-8</c:v>
                </c:pt>
                <c:pt idx="13195">
                  <c:v>4.5796100000000001E-8</c:v>
                </c:pt>
                <c:pt idx="13196">
                  <c:v>4.5802299999999998E-8</c:v>
                </c:pt>
                <c:pt idx="13197">
                  <c:v>4.5808600000000002E-8</c:v>
                </c:pt>
                <c:pt idx="13198">
                  <c:v>4.5814799999999999E-8</c:v>
                </c:pt>
                <c:pt idx="13199">
                  <c:v>4.5821100000000003E-8</c:v>
                </c:pt>
                <c:pt idx="13200">
                  <c:v>4.58273E-8</c:v>
                </c:pt>
                <c:pt idx="13201">
                  <c:v>4.5833599999999997E-8</c:v>
                </c:pt>
                <c:pt idx="13202">
                  <c:v>4.5839800000000001E-8</c:v>
                </c:pt>
                <c:pt idx="13203">
                  <c:v>4.5846099999999998E-8</c:v>
                </c:pt>
                <c:pt idx="13204">
                  <c:v>4.5852300000000002E-8</c:v>
                </c:pt>
                <c:pt idx="13205">
                  <c:v>4.5858599999999999E-8</c:v>
                </c:pt>
                <c:pt idx="13206">
                  <c:v>4.5864800000000003E-8</c:v>
                </c:pt>
                <c:pt idx="13207">
                  <c:v>4.58711E-8</c:v>
                </c:pt>
                <c:pt idx="13208">
                  <c:v>4.5877299999999997E-8</c:v>
                </c:pt>
                <c:pt idx="13209">
                  <c:v>4.5883600000000001E-8</c:v>
                </c:pt>
                <c:pt idx="13210">
                  <c:v>4.5889799999999998E-8</c:v>
                </c:pt>
                <c:pt idx="13211">
                  <c:v>4.5896100000000002E-8</c:v>
                </c:pt>
                <c:pt idx="13212">
                  <c:v>4.5902299999999999E-8</c:v>
                </c:pt>
                <c:pt idx="13213">
                  <c:v>4.5908600000000003E-8</c:v>
                </c:pt>
                <c:pt idx="13214">
                  <c:v>4.59148E-8</c:v>
                </c:pt>
                <c:pt idx="13215">
                  <c:v>4.5921099999999997E-8</c:v>
                </c:pt>
                <c:pt idx="13216">
                  <c:v>4.5927300000000001E-8</c:v>
                </c:pt>
                <c:pt idx="13217">
                  <c:v>4.5933599999999998E-8</c:v>
                </c:pt>
                <c:pt idx="13218">
                  <c:v>4.5939800000000002E-8</c:v>
                </c:pt>
                <c:pt idx="13219">
                  <c:v>4.5946099999999999E-8</c:v>
                </c:pt>
                <c:pt idx="13220">
                  <c:v>4.5952300000000003E-8</c:v>
                </c:pt>
                <c:pt idx="13221">
                  <c:v>4.59586E-8</c:v>
                </c:pt>
                <c:pt idx="13222">
                  <c:v>4.5964799999999997E-8</c:v>
                </c:pt>
                <c:pt idx="13223">
                  <c:v>4.5971100000000001E-8</c:v>
                </c:pt>
                <c:pt idx="13224">
                  <c:v>4.5977299999999998E-8</c:v>
                </c:pt>
                <c:pt idx="13225">
                  <c:v>4.5983600000000002E-8</c:v>
                </c:pt>
                <c:pt idx="13226">
                  <c:v>4.5989799999999999E-8</c:v>
                </c:pt>
                <c:pt idx="13227">
                  <c:v>4.5996100000000002E-8</c:v>
                </c:pt>
                <c:pt idx="13228">
                  <c:v>4.60023E-8</c:v>
                </c:pt>
                <c:pt idx="13229">
                  <c:v>4.6008599999999997E-8</c:v>
                </c:pt>
                <c:pt idx="13230">
                  <c:v>4.6014800000000001E-8</c:v>
                </c:pt>
                <c:pt idx="13231">
                  <c:v>4.6021099999999998E-8</c:v>
                </c:pt>
                <c:pt idx="13232">
                  <c:v>4.6027300000000002E-8</c:v>
                </c:pt>
                <c:pt idx="13233">
                  <c:v>4.6033599999999999E-8</c:v>
                </c:pt>
                <c:pt idx="13234">
                  <c:v>4.6039800000000003E-8</c:v>
                </c:pt>
                <c:pt idx="13235">
                  <c:v>4.60461E-8</c:v>
                </c:pt>
                <c:pt idx="13236">
                  <c:v>4.6052299999999997E-8</c:v>
                </c:pt>
                <c:pt idx="13237">
                  <c:v>4.6058600000000001E-8</c:v>
                </c:pt>
                <c:pt idx="13238">
                  <c:v>4.6064799999999998E-8</c:v>
                </c:pt>
                <c:pt idx="13239">
                  <c:v>4.6071100000000002E-8</c:v>
                </c:pt>
                <c:pt idx="13240">
                  <c:v>4.6077299999999999E-8</c:v>
                </c:pt>
                <c:pt idx="13241">
                  <c:v>4.6083600000000002E-8</c:v>
                </c:pt>
                <c:pt idx="13242">
                  <c:v>4.60898E-8</c:v>
                </c:pt>
                <c:pt idx="13243">
                  <c:v>4.6096099999999997E-8</c:v>
                </c:pt>
                <c:pt idx="13244">
                  <c:v>4.6102300000000001E-8</c:v>
                </c:pt>
                <c:pt idx="13245">
                  <c:v>4.6108599999999998E-8</c:v>
                </c:pt>
                <c:pt idx="13246">
                  <c:v>4.6114800000000002E-8</c:v>
                </c:pt>
                <c:pt idx="13247">
                  <c:v>4.6121099999999999E-8</c:v>
                </c:pt>
                <c:pt idx="13248">
                  <c:v>4.6127300000000003E-8</c:v>
                </c:pt>
                <c:pt idx="13249">
                  <c:v>4.61336E-8</c:v>
                </c:pt>
                <c:pt idx="13250">
                  <c:v>4.6139799999999997E-8</c:v>
                </c:pt>
                <c:pt idx="13251">
                  <c:v>4.6146100000000001E-8</c:v>
                </c:pt>
                <c:pt idx="13252">
                  <c:v>4.6152299999999998E-8</c:v>
                </c:pt>
                <c:pt idx="13253">
                  <c:v>4.6158600000000001E-8</c:v>
                </c:pt>
                <c:pt idx="13254">
                  <c:v>4.6164799999999999E-8</c:v>
                </c:pt>
                <c:pt idx="13255">
                  <c:v>4.6171100000000002E-8</c:v>
                </c:pt>
                <c:pt idx="13256">
                  <c:v>4.61773E-8</c:v>
                </c:pt>
                <c:pt idx="13257">
                  <c:v>4.6183599999999997E-8</c:v>
                </c:pt>
                <c:pt idx="13258">
                  <c:v>4.6189800000000001E-8</c:v>
                </c:pt>
                <c:pt idx="13259">
                  <c:v>4.6196099999999998E-8</c:v>
                </c:pt>
                <c:pt idx="13260">
                  <c:v>4.6202300000000002E-8</c:v>
                </c:pt>
                <c:pt idx="13261">
                  <c:v>4.6208599999999999E-8</c:v>
                </c:pt>
                <c:pt idx="13262">
                  <c:v>4.6214800000000003E-8</c:v>
                </c:pt>
                <c:pt idx="13263">
                  <c:v>4.62211E-8</c:v>
                </c:pt>
                <c:pt idx="13264">
                  <c:v>4.6227299999999997E-8</c:v>
                </c:pt>
                <c:pt idx="13265">
                  <c:v>4.62336E-8</c:v>
                </c:pt>
                <c:pt idx="13266">
                  <c:v>4.6239799999999998E-8</c:v>
                </c:pt>
                <c:pt idx="13267">
                  <c:v>4.6246100000000001E-8</c:v>
                </c:pt>
                <c:pt idx="13268">
                  <c:v>4.6252299999999999E-8</c:v>
                </c:pt>
                <c:pt idx="13269">
                  <c:v>4.6258600000000002E-8</c:v>
                </c:pt>
                <c:pt idx="13270">
                  <c:v>4.62648E-8</c:v>
                </c:pt>
                <c:pt idx="13271">
                  <c:v>4.6271100000000003E-8</c:v>
                </c:pt>
                <c:pt idx="13272">
                  <c:v>4.6277300000000001E-8</c:v>
                </c:pt>
                <c:pt idx="13273">
                  <c:v>4.6283599999999998E-8</c:v>
                </c:pt>
                <c:pt idx="13274">
                  <c:v>4.6289800000000002E-8</c:v>
                </c:pt>
                <c:pt idx="13275">
                  <c:v>4.6296099999999999E-8</c:v>
                </c:pt>
                <c:pt idx="13276">
                  <c:v>4.6302300000000003E-8</c:v>
                </c:pt>
                <c:pt idx="13277">
                  <c:v>4.63086E-8</c:v>
                </c:pt>
                <c:pt idx="13278">
                  <c:v>4.6314799999999997E-8</c:v>
                </c:pt>
                <c:pt idx="13279">
                  <c:v>4.63211E-8</c:v>
                </c:pt>
                <c:pt idx="13280">
                  <c:v>4.6327299999999998E-8</c:v>
                </c:pt>
                <c:pt idx="13281">
                  <c:v>4.6333600000000001E-8</c:v>
                </c:pt>
                <c:pt idx="13282">
                  <c:v>4.6339799999999999E-8</c:v>
                </c:pt>
                <c:pt idx="13283">
                  <c:v>4.6346100000000002E-8</c:v>
                </c:pt>
                <c:pt idx="13284">
                  <c:v>4.63523E-8</c:v>
                </c:pt>
                <c:pt idx="13285">
                  <c:v>4.6358600000000003E-8</c:v>
                </c:pt>
                <c:pt idx="13286">
                  <c:v>4.6364800000000001E-8</c:v>
                </c:pt>
                <c:pt idx="13287">
                  <c:v>4.6371099999999998E-8</c:v>
                </c:pt>
                <c:pt idx="13288">
                  <c:v>4.6377300000000002E-8</c:v>
                </c:pt>
                <c:pt idx="13289">
                  <c:v>4.6383599999999999E-8</c:v>
                </c:pt>
                <c:pt idx="13290">
                  <c:v>4.6389800000000003E-8</c:v>
                </c:pt>
                <c:pt idx="13291">
                  <c:v>4.6396099999999999E-8</c:v>
                </c:pt>
                <c:pt idx="13292">
                  <c:v>4.6402299999999997E-8</c:v>
                </c:pt>
                <c:pt idx="13293">
                  <c:v>4.64086E-8</c:v>
                </c:pt>
                <c:pt idx="13294">
                  <c:v>4.6414799999999998E-8</c:v>
                </c:pt>
                <c:pt idx="13295">
                  <c:v>4.6421100000000001E-8</c:v>
                </c:pt>
                <c:pt idx="13296">
                  <c:v>4.6427299999999999E-8</c:v>
                </c:pt>
                <c:pt idx="13297">
                  <c:v>4.6433600000000002E-8</c:v>
                </c:pt>
                <c:pt idx="13298">
                  <c:v>4.64398E-8</c:v>
                </c:pt>
                <c:pt idx="13299">
                  <c:v>4.6446100000000003E-8</c:v>
                </c:pt>
                <c:pt idx="13300">
                  <c:v>4.6452300000000001E-8</c:v>
                </c:pt>
                <c:pt idx="13301">
                  <c:v>4.6458599999999998E-8</c:v>
                </c:pt>
                <c:pt idx="13302">
                  <c:v>4.6464800000000002E-8</c:v>
                </c:pt>
                <c:pt idx="13303">
                  <c:v>4.6471099999999998E-8</c:v>
                </c:pt>
                <c:pt idx="13304">
                  <c:v>4.6477300000000003E-8</c:v>
                </c:pt>
                <c:pt idx="13305">
                  <c:v>4.6483599999999999E-8</c:v>
                </c:pt>
                <c:pt idx="13306">
                  <c:v>4.6489799999999997E-8</c:v>
                </c:pt>
                <c:pt idx="13307">
                  <c:v>4.64961E-8</c:v>
                </c:pt>
                <c:pt idx="13308">
                  <c:v>4.6502299999999998E-8</c:v>
                </c:pt>
                <c:pt idx="13309">
                  <c:v>4.6508600000000001E-8</c:v>
                </c:pt>
                <c:pt idx="13310">
                  <c:v>4.6514799999999999E-8</c:v>
                </c:pt>
                <c:pt idx="13311">
                  <c:v>4.6521100000000002E-8</c:v>
                </c:pt>
                <c:pt idx="13312">
                  <c:v>4.65273E-8</c:v>
                </c:pt>
                <c:pt idx="13313">
                  <c:v>4.6533600000000003E-8</c:v>
                </c:pt>
                <c:pt idx="13314">
                  <c:v>4.6539800000000001E-8</c:v>
                </c:pt>
                <c:pt idx="13315">
                  <c:v>4.6546099999999997E-8</c:v>
                </c:pt>
                <c:pt idx="13316">
                  <c:v>4.6552300000000002E-8</c:v>
                </c:pt>
                <c:pt idx="13317">
                  <c:v>4.6558599999999998E-8</c:v>
                </c:pt>
                <c:pt idx="13318">
                  <c:v>4.6564800000000003E-8</c:v>
                </c:pt>
                <c:pt idx="13319">
                  <c:v>4.6571099999999999E-8</c:v>
                </c:pt>
                <c:pt idx="13320">
                  <c:v>4.6577299999999997E-8</c:v>
                </c:pt>
                <c:pt idx="13321">
                  <c:v>4.65836E-8</c:v>
                </c:pt>
                <c:pt idx="13322">
                  <c:v>4.6589799999999998E-8</c:v>
                </c:pt>
                <c:pt idx="13323">
                  <c:v>4.6596100000000001E-8</c:v>
                </c:pt>
                <c:pt idx="13324">
                  <c:v>4.6602299999999999E-8</c:v>
                </c:pt>
                <c:pt idx="13325">
                  <c:v>4.6608600000000002E-8</c:v>
                </c:pt>
                <c:pt idx="13326">
                  <c:v>4.66148E-8</c:v>
                </c:pt>
                <c:pt idx="13327">
                  <c:v>4.6621100000000003E-8</c:v>
                </c:pt>
                <c:pt idx="13328">
                  <c:v>4.6627300000000001E-8</c:v>
                </c:pt>
                <c:pt idx="13329">
                  <c:v>4.6633599999999997E-8</c:v>
                </c:pt>
                <c:pt idx="13330">
                  <c:v>4.6639800000000002E-8</c:v>
                </c:pt>
                <c:pt idx="13331">
                  <c:v>4.6646099999999998E-8</c:v>
                </c:pt>
                <c:pt idx="13332">
                  <c:v>4.6652300000000003E-8</c:v>
                </c:pt>
                <c:pt idx="13333">
                  <c:v>4.6658599999999999E-8</c:v>
                </c:pt>
                <c:pt idx="13334">
                  <c:v>4.6664799999999997E-8</c:v>
                </c:pt>
                <c:pt idx="13335">
                  <c:v>4.66711E-8</c:v>
                </c:pt>
                <c:pt idx="13336">
                  <c:v>4.6677299999999998E-8</c:v>
                </c:pt>
                <c:pt idx="13337">
                  <c:v>4.6683600000000001E-8</c:v>
                </c:pt>
                <c:pt idx="13338">
                  <c:v>4.6689799999999999E-8</c:v>
                </c:pt>
                <c:pt idx="13339">
                  <c:v>4.6696100000000002E-8</c:v>
                </c:pt>
                <c:pt idx="13340">
                  <c:v>4.67023E-8</c:v>
                </c:pt>
                <c:pt idx="13341">
                  <c:v>4.6708600000000003E-8</c:v>
                </c:pt>
                <c:pt idx="13342">
                  <c:v>4.6714800000000001E-8</c:v>
                </c:pt>
                <c:pt idx="13343">
                  <c:v>4.6721099999999997E-8</c:v>
                </c:pt>
                <c:pt idx="13344">
                  <c:v>4.6727300000000002E-8</c:v>
                </c:pt>
                <c:pt idx="13345">
                  <c:v>4.6733599999999998E-8</c:v>
                </c:pt>
                <c:pt idx="13346">
                  <c:v>4.6739800000000003E-8</c:v>
                </c:pt>
                <c:pt idx="13347">
                  <c:v>4.6746099999999999E-8</c:v>
                </c:pt>
                <c:pt idx="13348">
                  <c:v>4.6752299999999997E-8</c:v>
                </c:pt>
                <c:pt idx="13349">
                  <c:v>4.67586E-8</c:v>
                </c:pt>
                <c:pt idx="13350">
                  <c:v>4.6764799999999998E-8</c:v>
                </c:pt>
                <c:pt idx="13351">
                  <c:v>4.6771100000000001E-8</c:v>
                </c:pt>
                <c:pt idx="13352">
                  <c:v>4.6777299999999999E-8</c:v>
                </c:pt>
                <c:pt idx="13353">
                  <c:v>4.6783600000000002E-8</c:v>
                </c:pt>
                <c:pt idx="13354">
                  <c:v>4.67898E-8</c:v>
                </c:pt>
                <c:pt idx="13355">
                  <c:v>4.6796100000000003E-8</c:v>
                </c:pt>
                <c:pt idx="13356">
                  <c:v>4.6802300000000001E-8</c:v>
                </c:pt>
                <c:pt idx="13357">
                  <c:v>4.6808599999999997E-8</c:v>
                </c:pt>
                <c:pt idx="13358">
                  <c:v>4.6814800000000002E-8</c:v>
                </c:pt>
                <c:pt idx="13359">
                  <c:v>4.6821099999999998E-8</c:v>
                </c:pt>
                <c:pt idx="13360">
                  <c:v>4.6827300000000003E-8</c:v>
                </c:pt>
                <c:pt idx="13361">
                  <c:v>4.6833599999999999E-8</c:v>
                </c:pt>
                <c:pt idx="13362">
                  <c:v>4.6839799999999997E-8</c:v>
                </c:pt>
                <c:pt idx="13363">
                  <c:v>4.68461E-8</c:v>
                </c:pt>
                <c:pt idx="13364">
                  <c:v>4.6852299999999998E-8</c:v>
                </c:pt>
                <c:pt idx="13365">
                  <c:v>4.6858600000000001E-8</c:v>
                </c:pt>
                <c:pt idx="13366">
                  <c:v>4.6864799999999999E-8</c:v>
                </c:pt>
                <c:pt idx="13367">
                  <c:v>4.6871100000000002E-8</c:v>
                </c:pt>
                <c:pt idx="13368">
                  <c:v>4.68773E-8</c:v>
                </c:pt>
                <c:pt idx="13369">
                  <c:v>4.6883600000000003E-8</c:v>
                </c:pt>
                <c:pt idx="13370">
                  <c:v>4.6889800000000001E-8</c:v>
                </c:pt>
                <c:pt idx="13371">
                  <c:v>4.6896099999999997E-8</c:v>
                </c:pt>
                <c:pt idx="13372">
                  <c:v>4.6902300000000002E-8</c:v>
                </c:pt>
                <c:pt idx="13373">
                  <c:v>4.6908599999999998E-8</c:v>
                </c:pt>
                <c:pt idx="13374">
                  <c:v>4.6914800000000003E-8</c:v>
                </c:pt>
                <c:pt idx="13375">
                  <c:v>4.6921099999999999E-8</c:v>
                </c:pt>
                <c:pt idx="13376">
                  <c:v>4.6927299999999997E-8</c:v>
                </c:pt>
                <c:pt idx="13377">
                  <c:v>4.69336E-8</c:v>
                </c:pt>
                <c:pt idx="13378">
                  <c:v>4.6939799999999998E-8</c:v>
                </c:pt>
                <c:pt idx="13379">
                  <c:v>4.6946100000000001E-8</c:v>
                </c:pt>
                <c:pt idx="13380">
                  <c:v>4.6952299999999999E-8</c:v>
                </c:pt>
                <c:pt idx="13381">
                  <c:v>4.6958600000000002E-8</c:v>
                </c:pt>
                <c:pt idx="13382">
                  <c:v>4.69648E-8</c:v>
                </c:pt>
                <c:pt idx="13383">
                  <c:v>4.6971100000000003E-8</c:v>
                </c:pt>
                <c:pt idx="13384">
                  <c:v>4.6977300000000001E-8</c:v>
                </c:pt>
                <c:pt idx="13385">
                  <c:v>4.6983599999999997E-8</c:v>
                </c:pt>
                <c:pt idx="13386">
                  <c:v>4.6989800000000002E-8</c:v>
                </c:pt>
                <c:pt idx="13387">
                  <c:v>4.6996099999999998E-8</c:v>
                </c:pt>
                <c:pt idx="13388">
                  <c:v>4.7002300000000003E-8</c:v>
                </c:pt>
                <c:pt idx="13389">
                  <c:v>4.7008599999999999E-8</c:v>
                </c:pt>
                <c:pt idx="13390">
                  <c:v>4.7014799999999997E-8</c:v>
                </c:pt>
                <c:pt idx="13391">
                  <c:v>4.70211E-8</c:v>
                </c:pt>
                <c:pt idx="13392">
                  <c:v>4.7027299999999998E-8</c:v>
                </c:pt>
                <c:pt idx="13393">
                  <c:v>4.7033600000000001E-8</c:v>
                </c:pt>
                <c:pt idx="13394">
                  <c:v>4.7039799999999999E-8</c:v>
                </c:pt>
                <c:pt idx="13395">
                  <c:v>4.7046100000000002E-8</c:v>
                </c:pt>
                <c:pt idx="13396">
                  <c:v>4.70523E-8</c:v>
                </c:pt>
                <c:pt idx="13397">
                  <c:v>4.7058600000000003E-8</c:v>
                </c:pt>
                <c:pt idx="13398">
                  <c:v>4.7064800000000001E-8</c:v>
                </c:pt>
                <c:pt idx="13399">
                  <c:v>4.7071099999999997E-8</c:v>
                </c:pt>
                <c:pt idx="13400">
                  <c:v>4.7077300000000002E-8</c:v>
                </c:pt>
                <c:pt idx="13401">
                  <c:v>4.7083599999999998E-8</c:v>
                </c:pt>
                <c:pt idx="13402">
                  <c:v>4.7089800000000003E-8</c:v>
                </c:pt>
                <c:pt idx="13403">
                  <c:v>4.7096099999999999E-8</c:v>
                </c:pt>
                <c:pt idx="13404">
                  <c:v>4.7102299999999997E-8</c:v>
                </c:pt>
                <c:pt idx="13405">
                  <c:v>4.71086E-8</c:v>
                </c:pt>
                <c:pt idx="13406">
                  <c:v>4.7114799999999998E-8</c:v>
                </c:pt>
                <c:pt idx="13407">
                  <c:v>4.7121100000000001E-8</c:v>
                </c:pt>
                <c:pt idx="13408">
                  <c:v>4.7127299999999999E-8</c:v>
                </c:pt>
                <c:pt idx="13409">
                  <c:v>4.7133600000000002E-8</c:v>
                </c:pt>
                <c:pt idx="13410">
                  <c:v>4.71398E-8</c:v>
                </c:pt>
                <c:pt idx="13411">
                  <c:v>4.7146100000000003E-8</c:v>
                </c:pt>
                <c:pt idx="13412">
                  <c:v>4.7152300000000001E-8</c:v>
                </c:pt>
                <c:pt idx="13413">
                  <c:v>4.7158599999999997E-8</c:v>
                </c:pt>
                <c:pt idx="13414">
                  <c:v>4.7164800000000002E-8</c:v>
                </c:pt>
                <c:pt idx="13415">
                  <c:v>4.7171099999999998E-8</c:v>
                </c:pt>
                <c:pt idx="13416">
                  <c:v>4.7177300000000003E-8</c:v>
                </c:pt>
                <c:pt idx="13417">
                  <c:v>4.7183599999999999E-8</c:v>
                </c:pt>
                <c:pt idx="13418">
                  <c:v>4.7189799999999997E-8</c:v>
                </c:pt>
                <c:pt idx="13419">
                  <c:v>4.71961E-8</c:v>
                </c:pt>
                <c:pt idx="13420">
                  <c:v>4.7202299999999998E-8</c:v>
                </c:pt>
                <c:pt idx="13421">
                  <c:v>4.7208600000000001E-8</c:v>
                </c:pt>
                <c:pt idx="13422">
                  <c:v>4.7214799999999999E-8</c:v>
                </c:pt>
                <c:pt idx="13423">
                  <c:v>4.7221100000000002E-8</c:v>
                </c:pt>
                <c:pt idx="13424">
                  <c:v>4.72273E-8</c:v>
                </c:pt>
                <c:pt idx="13425">
                  <c:v>4.7233600000000003E-8</c:v>
                </c:pt>
                <c:pt idx="13426">
                  <c:v>4.7239800000000001E-8</c:v>
                </c:pt>
                <c:pt idx="13427">
                  <c:v>4.7246099999999997E-8</c:v>
                </c:pt>
                <c:pt idx="13428">
                  <c:v>4.7252300000000002E-8</c:v>
                </c:pt>
                <c:pt idx="13429">
                  <c:v>4.7258599999999998E-8</c:v>
                </c:pt>
                <c:pt idx="13430">
                  <c:v>4.7264800000000002E-8</c:v>
                </c:pt>
                <c:pt idx="13431">
                  <c:v>4.7271099999999999E-8</c:v>
                </c:pt>
                <c:pt idx="13432">
                  <c:v>4.7277299999999997E-8</c:v>
                </c:pt>
                <c:pt idx="13433">
                  <c:v>4.72836E-8</c:v>
                </c:pt>
                <c:pt idx="13434">
                  <c:v>4.7289799999999998E-8</c:v>
                </c:pt>
                <c:pt idx="13435">
                  <c:v>4.7296100000000001E-8</c:v>
                </c:pt>
                <c:pt idx="13436">
                  <c:v>4.7302299999999999E-8</c:v>
                </c:pt>
                <c:pt idx="13437">
                  <c:v>4.7308600000000002E-8</c:v>
                </c:pt>
                <c:pt idx="13438">
                  <c:v>4.73148E-8</c:v>
                </c:pt>
                <c:pt idx="13439">
                  <c:v>4.7321100000000003E-8</c:v>
                </c:pt>
                <c:pt idx="13440">
                  <c:v>4.7327300000000001E-8</c:v>
                </c:pt>
                <c:pt idx="13441">
                  <c:v>4.7333599999999997E-8</c:v>
                </c:pt>
                <c:pt idx="13442">
                  <c:v>4.7339800000000001E-8</c:v>
                </c:pt>
                <c:pt idx="13443">
                  <c:v>4.7346099999999998E-8</c:v>
                </c:pt>
                <c:pt idx="13444">
                  <c:v>4.7352300000000002E-8</c:v>
                </c:pt>
                <c:pt idx="13445">
                  <c:v>4.7358599999999999E-8</c:v>
                </c:pt>
                <c:pt idx="13446">
                  <c:v>4.7364799999999997E-8</c:v>
                </c:pt>
                <c:pt idx="13447">
                  <c:v>4.73711E-8</c:v>
                </c:pt>
                <c:pt idx="13448">
                  <c:v>4.7377299999999998E-8</c:v>
                </c:pt>
                <c:pt idx="13449">
                  <c:v>4.7383600000000001E-8</c:v>
                </c:pt>
                <c:pt idx="13450">
                  <c:v>4.7389799999999999E-8</c:v>
                </c:pt>
                <c:pt idx="13451">
                  <c:v>4.7396100000000002E-8</c:v>
                </c:pt>
                <c:pt idx="13452">
                  <c:v>4.74023E-8</c:v>
                </c:pt>
                <c:pt idx="13453">
                  <c:v>4.7408600000000003E-8</c:v>
                </c:pt>
                <c:pt idx="13454">
                  <c:v>4.7414800000000001E-8</c:v>
                </c:pt>
                <c:pt idx="13455">
                  <c:v>4.7421099999999997E-8</c:v>
                </c:pt>
                <c:pt idx="13456">
                  <c:v>4.7427300000000001E-8</c:v>
                </c:pt>
                <c:pt idx="13457">
                  <c:v>4.7433599999999998E-8</c:v>
                </c:pt>
                <c:pt idx="13458">
                  <c:v>4.7439800000000002E-8</c:v>
                </c:pt>
                <c:pt idx="13459">
                  <c:v>4.7446099999999999E-8</c:v>
                </c:pt>
                <c:pt idx="13460">
                  <c:v>4.7452299999999997E-8</c:v>
                </c:pt>
                <c:pt idx="13461">
                  <c:v>4.74586E-8</c:v>
                </c:pt>
                <c:pt idx="13462">
                  <c:v>4.7464799999999998E-8</c:v>
                </c:pt>
                <c:pt idx="13463">
                  <c:v>4.7471100000000001E-8</c:v>
                </c:pt>
                <c:pt idx="13464">
                  <c:v>4.7477299999999999E-8</c:v>
                </c:pt>
                <c:pt idx="13465">
                  <c:v>4.7483600000000002E-8</c:v>
                </c:pt>
                <c:pt idx="13466">
                  <c:v>4.74898E-8</c:v>
                </c:pt>
                <c:pt idx="13467">
                  <c:v>4.7496100000000003E-8</c:v>
                </c:pt>
                <c:pt idx="13468">
                  <c:v>4.75023E-8</c:v>
                </c:pt>
                <c:pt idx="13469">
                  <c:v>4.7508599999999997E-8</c:v>
                </c:pt>
                <c:pt idx="13470">
                  <c:v>4.7514800000000001E-8</c:v>
                </c:pt>
                <c:pt idx="13471">
                  <c:v>4.7521099999999998E-8</c:v>
                </c:pt>
                <c:pt idx="13472">
                  <c:v>4.7527300000000002E-8</c:v>
                </c:pt>
                <c:pt idx="13473">
                  <c:v>4.7533599999999999E-8</c:v>
                </c:pt>
                <c:pt idx="13474">
                  <c:v>4.7539800000000003E-8</c:v>
                </c:pt>
                <c:pt idx="13475">
                  <c:v>4.75461E-8</c:v>
                </c:pt>
                <c:pt idx="13476">
                  <c:v>4.7552299999999998E-8</c:v>
                </c:pt>
                <c:pt idx="13477">
                  <c:v>4.7558600000000001E-8</c:v>
                </c:pt>
                <c:pt idx="13478">
                  <c:v>4.7564799999999999E-8</c:v>
                </c:pt>
                <c:pt idx="13479">
                  <c:v>4.7571100000000002E-8</c:v>
                </c:pt>
                <c:pt idx="13480">
                  <c:v>4.7577299999999999E-8</c:v>
                </c:pt>
                <c:pt idx="13481">
                  <c:v>4.7583600000000003E-8</c:v>
                </c:pt>
                <c:pt idx="13482">
                  <c:v>4.75898E-8</c:v>
                </c:pt>
                <c:pt idx="13483">
                  <c:v>4.7596099999999997E-8</c:v>
                </c:pt>
                <c:pt idx="13484">
                  <c:v>4.7602300000000001E-8</c:v>
                </c:pt>
                <c:pt idx="13485">
                  <c:v>4.7608599999999998E-8</c:v>
                </c:pt>
                <c:pt idx="13486">
                  <c:v>4.7614800000000002E-8</c:v>
                </c:pt>
                <c:pt idx="13487">
                  <c:v>4.7621099999999999E-8</c:v>
                </c:pt>
                <c:pt idx="13488">
                  <c:v>4.7627300000000003E-8</c:v>
                </c:pt>
                <c:pt idx="13489">
                  <c:v>4.76336E-8</c:v>
                </c:pt>
                <c:pt idx="13490">
                  <c:v>4.7639799999999998E-8</c:v>
                </c:pt>
                <c:pt idx="13491">
                  <c:v>4.7646100000000001E-8</c:v>
                </c:pt>
                <c:pt idx="13492">
                  <c:v>4.7652299999999998E-8</c:v>
                </c:pt>
                <c:pt idx="13493">
                  <c:v>4.7658600000000002E-8</c:v>
                </c:pt>
                <c:pt idx="13494">
                  <c:v>4.7664799999999999E-8</c:v>
                </c:pt>
                <c:pt idx="13495">
                  <c:v>4.7671100000000003E-8</c:v>
                </c:pt>
                <c:pt idx="13496">
                  <c:v>4.76773E-8</c:v>
                </c:pt>
                <c:pt idx="13497">
                  <c:v>4.7683599999999997E-8</c:v>
                </c:pt>
                <c:pt idx="13498">
                  <c:v>4.7689800000000001E-8</c:v>
                </c:pt>
                <c:pt idx="13499">
                  <c:v>4.7696099999999998E-8</c:v>
                </c:pt>
                <c:pt idx="13500">
                  <c:v>4.7702300000000002E-8</c:v>
                </c:pt>
                <c:pt idx="13501">
                  <c:v>4.7708599999999999E-8</c:v>
                </c:pt>
                <c:pt idx="13502">
                  <c:v>4.7714800000000003E-8</c:v>
                </c:pt>
                <c:pt idx="13503">
                  <c:v>4.77211E-8</c:v>
                </c:pt>
                <c:pt idx="13504">
                  <c:v>4.7727299999999998E-8</c:v>
                </c:pt>
                <c:pt idx="13505">
                  <c:v>4.7733600000000001E-8</c:v>
                </c:pt>
                <c:pt idx="13506">
                  <c:v>4.7739799999999998E-8</c:v>
                </c:pt>
                <c:pt idx="13507">
                  <c:v>4.7746100000000002E-8</c:v>
                </c:pt>
                <c:pt idx="13508">
                  <c:v>4.7752299999999999E-8</c:v>
                </c:pt>
                <c:pt idx="13509">
                  <c:v>4.7758600000000003E-8</c:v>
                </c:pt>
                <c:pt idx="13510">
                  <c:v>4.77648E-8</c:v>
                </c:pt>
                <c:pt idx="13511">
                  <c:v>4.7771099999999997E-8</c:v>
                </c:pt>
                <c:pt idx="13512">
                  <c:v>4.7777300000000001E-8</c:v>
                </c:pt>
                <c:pt idx="13513">
                  <c:v>4.7783599999999998E-8</c:v>
                </c:pt>
                <c:pt idx="13514">
                  <c:v>4.7789800000000002E-8</c:v>
                </c:pt>
                <c:pt idx="13515">
                  <c:v>4.7796099999999999E-8</c:v>
                </c:pt>
                <c:pt idx="13516">
                  <c:v>4.7802300000000003E-8</c:v>
                </c:pt>
                <c:pt idx="13517">
                  <c:v>4.78086E-8</c:v>
                </c:pt>
                <c:pt idx="13518">
                  <c:v>4.7814799999999997E-8</c:v>
                </c:pt>
                <c:pt idx="13519">
                  <c:v>4.7821100000000001E-8</c:v>
                </c:pt>
                <c:pt idx="13520">
                  <c:v>4.7827299999999998E-8</c:v>
                </c:pt>
                <c:pt idx="13521">
                  <c:v>4.7833600000000002E-8</c:v>
                </c:pt>
                <c:pt idx="13522">
                  <c:v>4.7839799999999999E-8</c:v>
                </c:pt>
                <c:pt idx="13523">
                  <c:v>4.7846100000000003E-8</c:v>
                </c:pt>
                <c:pt idx="13524">
                  <c:v>4.78523E-8</c:v>
                </c:pt>
                <c:pt idx="13525">
                  <c:v>4.7858599999999997E-8</c:v>
                </c:pt>
                <c:pt idx="13526">
                  <c:v>4.7864800000000001E-8</c:v>
                </c:pt>
                <c:pt idx="13527">
                  <c:v>4.7871099999999998E-8</c:v>
                </c:pt>
                <c:pt idx="13528">
                  <c:v>4.7877300000000002E-8</c:v>
                </c:pt>
                <c:pt idx="13529">
                  <c:v>4.7883599999999999E-8</c:v>
                </c:pt>
                <c:pt idx="13530">
                  <c:v>4.7889800000000003E-8</c:v>
                </c:pt>
                <c:pt idx="13531">
                  <c:v>4.78961E-8</c:v>
                </c:pt>
                <c:pt idx="13532">
                  <c:v>4.7902299999999997E-8</c:v>
                </c:pt>
                <c:pt idx="13533">
                  <c:v>4.7908600000000001E-8</c:v>
                </c:pt>
                <c:pt idx="13534">
                  <c:v>4.7914799999999998E-8</c:v>
                </c:pt>
                <c:pt idx="13535">
                  <c:v>4.7921100000000002E-8</c:v>
                </c:pt>
                <c:pt idx="13536">
                  <c:v>4.7927299999999999E-8</c:v>
                </c:pt>
                <c:pt idx="13537">
                  <c:v>4.7933600000000002E-8</c:v>
                </c:pt>
                <c:pt idx="13538">
                  <c:v>4.79398E-8</c:v>
                </c:pt>
                <c:pt idx="13539">
                  <c:v>4.7946099999999997E-8</c:v>
                </c:pt>
                <c:pt idx="13540">
                  <c:v>4.7952300000000001E-8</c:v>
                </c:pt>
                <c:pt idx="13541">
                  <c:v>4.7958599999999998E-8</c:v>
                </c:pt>
                <c:pt idx="13542">
                  <c:v>4.7964800000000002E-8</c:v>
                </c:pt>
                <c:pt idx="13543">
                  <c:v>4.7971099999999999E-8</c:v>
                </c:pt>
                <c:pt idx="13544">
                  <c:v>4.7977300000000003E-8</c:v>
                </c:pt>
                <c:pt idx="13545">
                  <c:v>4.79836E-8</c:v>
                </c:pt>
                <c:pt idx="13546">
                  <c:v>4.7989799999999997E-8</c:v>
                </c:pt>
                <c:pt idx="13547">
                  <c:v>4.7996100000000001E-8</c:v>
                </c:pt>
                <c:pt idx="13548">
                  <c:v>4.8002299999999998E-8</c:v>
                </c:pt>
                <c:pt idx="13549">
                  <c:v>4.8008600000000001E-8</c:v>
                </c:pt>
                <c:pt idx="13550">
                  <c:v>4.8014799999999999E-8</c:v>
                </c:pt>
                <c:pt idx="13551">
                  <c:v>4.8021100000000002E-8</c:v>
                </c:pt>
                <c:pt idx="13552">
                  <c:v>4.80273E-8</c:v>
                </c:pt>
                <c:pt idx="13553">
                  <c:v>4.8033599999999997E-8</c:v>
                </c:pt>
                <c:pt idx="13554">
                  <c:v>4.8039800000000001E-8</c:v>
                </c:pt>
                <c:pt idx="13555">
                  <c:v>4.8046099999999998E-8</c:v>
                </c:pt>
                <c:pt idx="13556">
                  <c:v>4.8052300000000002E-8</c:v>
                </c:pt>
                <c:pt idx="13557">
                  <c:v>4.8058599999999999E-8</c:v>
                </c:pt>
                <c:pt idx="13558">
                  <c:v>4.8064800000000003E-8</c:v>
                </c:pt>
                <c:pt idx="13559">
                  <c:v>4.80711E-8</c:v>
                </c:pt>
                <c:pt idx="13560">
                  <c:v>4.8077299999999997E-8</c:v>
                </c:pt>
                <c:pt idx="13561">
                  <c:v>4.8083600000000001E-8</c:v>
                </c:pt>
                <c:pt idx="13562">
                  <c:v>4.8089799999999998E-8</c:v>
                </c:pt>
                <c:pt idx="13563">
                  <c:v>4.8096100000000001E-8</c:v>
                </c:pt>
                <c:pt idx="13564">
                  <c:v>4.8102299999999999E-8</c:v>
                </c:pt>
                <c:pt idx="13565">
                  <c:v>4.8108600000000002E-8</c:v>
                </c:pt>
                <c:pt idx="13566">
                  <c:v>4.81148E-8</c:v>
                </c:pt>
                <c:pt idx="13567">
                  <c:v>4.8121099999999997E-8</c:v>
                </c:pt>
                <c:pt idx="13568">
                  <c:v>4.8127300000000001E-8</c:v>
                </c:pt>
                <c:pt idx="13569">
                  <c:v>4.8133599999999998E-8</c:v>
                </c:pt>
                <c:pt idx="13570">
                  <c:v>4.8139800000000002E-8</c:v>
                </c:pt>
                <c:pt idx="13571">
                  <c:v>4.8146099999999999E-8</c:v>
                </c:pt>
                <c:pt idx="13572">
                  <c:v>4.8152300000000003E-8</c:v>
                </c:pt>
                <c:pt idx="13573">
                  <c:v>4.81586E-8</c:v>
                </c:pt>
                <c:pt idx="13574">
                  <c:v>4.8164799999999997E-8</c:v>
                </c:pt>
                <c:pt idx="13575">
                  <c:v>4.81711E-8</c:v>
                </c:pt>
                <c:pt idx="13576">
                  <c:v>4.8177299999999998E-8</c:v>
                </c:pt>
                <c:pt idx="13577">
                  <c:v>4.8183600000000001E-8</c:v>
                </c:pt>
                <c:pt idx="13578">
                  <c:v>4.8189799999999999E-8</c:v>
                </c:pt>
                <c:pt idx="13579">
                  <c:v>4.8196100000000002E-8</c:v>
                </c:pt>
                <c:pt idx="13580">
                  <c:v>4.82023E-8</c:v>
                </c:pt>
                <c:pt idx="13581">
                  <c:v>4.8208600000000003E-8</c:v>
                </c:pt>
                <c:pt idx="13582">
                  <c:v>4.8214800000000001E-8</c:v>
                </c:pt>
                <c:pt idx="13583">
                  <c:v>4.8221099999999998E-8</c:v>
                </c:pt>
                <c:pt idx="13584">
                  <c:v>4.8227300000000002E-8</c:v>
                </c:pt>
                <c:pt idx="13585">
                  <c:v>4.8233599999999999E-8</c:v>
                </c:pt>
                <c:pt idx="13586">
                  <c:v>4.8239800000000003E-8</c:v>
                </c:pt>
                <c:pt idx="13587">
                  <c:v>4.8246099999999999E-8</c:v>
                </c:pt>
                <c:pt idx="13588">
                  <c:v>4.8252299999999997E-8</c:v>
                </c:pt>
                <c:pt idx="13589">
                  <c:v>4.82586E-8</c:v>
                </c:pt>
                <c:pt idx="13590">
                  <c:v>4.8264799999999998E-8</c:v>
                </c:pt>
                <c:pt idx="13591">
                  <c:v>4.8271100000000001E-8</c:v>
                </c:pt>
                <c:pt idx="13592">
                  <c:v>4.8277299999999999E-8</c:v>
                </c:pt>
                <c:pt idx="13593">
                  <c:v>4.8283600000000002E-8</c:v>
                </c:pt>
                <c:pt idx="13594">
                  <c:v>4.82898E-8</c:v>
                </c:pt>
                <c:pt idx="13595">
                  <c:v>4.8296100000000003E-8</c:v>
                </c:pt>
                <c:pt idx="13596">
                  <c:v>4.8302300000000001E-8</c:v>
                </c:pt>
                <c:pt idx="13597">
                  <c:v>4.8308599999999998E-8</c:v>
                </c:pt>
                <c:pt idx="13598">
                  <c:v>4.8314800000000002E-8</c:v>
                </c:pt>
                <c:pt idx="13599">
                  <c:v>4.8321099999999998E-8</c:v>
                </c:pt>
                <c:pt idx="13600">
                  <c:v>4.8327300000000003E-8</c:v>
                </c:pt>
                <c:pt idx="13601">
                  <c:v>4.8333599999999999E-8</c:v>
                </c:pt>
                <c:pt idx="13602">
                  <c:v>4.8339799999999997E-8</c:v>
                </c:pt>
                <c:pt idx="13603">
                  <c:v>4.83461E-8</c:v>
                </c:pt>
                <c:pt idx="13604">
                  <c:v>4.8352299999999998E-8</c:v>
                </c:pt>
                <c:pt idx="13605">
                  <c:v>4.8358600000000001E-8</c:v>
                </c:pt>
                <c:pt idx="13606">
                  <c:v>4.8364799999999999E-8</c:v>
                </c:pt>
                <c:pt idx="13607">
                  <c:v>4.8371100000000002E-8</c:v>
                </c:pt>
                <c:pt idx="13608">
                  <c:v>4.83773E-8</c:v>
                </c:pt>
                <c:pt idx="13609">
                  <c:v>4.8383600000000003E-8</c:v>
                </c:pt>
                <c:pt idx="13610">
                  <c:v>4.8389800000000001E-8</c:v>
                </c:pt>
                <c:pt idx="13611">
                  <c:v>4.8396099999999998E-8</c:v>
                </c:pt>
                <c:pt idx="13612">
                  <c:v>4.8402300000000002E-8</c:v>
                </c:pt>
                <c:pt idx="13613">
                  <c:v>4.8408599999999998E-8</c:v>
                </c:pt>
                <c:pt idx="13614">
                  <c:v>4.8414800000000003E-8</c:v>
                </c:pt>
                <c:pt idx="13615">
                  <c:v>4.8421099999999999E-8</c:v>
                </c:pt>
                <c:pt idx="13616">
                  <c:v>4.8427299999999997E-8</c:v>
                </c:pt>
                <c:pt idx="13617">
                  <c:v>4.84336E-8</c:v>
                </c:pt>
                <c:pt idx="13618">
                  <c:v>4.8439799999999998E-8</c:v>
                </c:pt>
                <c:pt idx="13619">
                  <c:v>4.8446100000000001E-8</c:v>
                </c:pt>
                <c:pt idx="13620">
                  <c:v>4.8452299999999999E-8</c:v>
                </c:pt>
                <c:pt idx="13621">
                  <c:v>4.8458600000000002E-8</c:v>
                </c:pt>
                <c:pt idx="13622">
                  <c:v>4.84648E-8</c:v>
                </c:pt>
                <c:pt idx="13623">
                  <c:v>4.8471100000000003E-8</c:v>
                </c:pt>
                <c:pt idx="13624">
                  <c:v>4.8477300000000001E-8</c:v>
                </c:pt>
                <c:pt idx="13625">
                  <c:v>4.8483599999999997E-8</c:v>
                </c:pt>
                <c:pt idx="13626">
                  <c:v>4.8489800000000002E-8</c:v>
                </c:pt>
                <c:pt idx="13627">
                  <c:v>4.8496099999999998E-8</c:v>
                </c:pt>
                <c:pt idx="13628">
                  <c:v>4.8502300000000003E-8</c:v>
                </c:pt>
                <c:pt idx="13629">
                  <c:v>4.8508599999999999E-8</c:v>
                </c:pt>
                <c:pt idx="13630">
                  <c:v>4.8514799999999997E-8</c:v>
                </c:pt>
                <c:pt idx="13631">
                  <c:v>4.85211E-8</c:v>
                </c:pt>
                <c:pt idx="13632">
                  <c:v>4.8527299999999998E-8</c:v>
                </c:pt>
                <c:pt idx="13633">
                  <c:v>4.8533600000000001E-8</c:v>
                </c:pt>
                <c:pt idx="13634">
                  <c:v>4.8539799999999999E-8</c:v>
                </c:pt>
                <c:pt idx="13635">
                  <c:v>4.8546100000000002E-8</c:v>
                </c:pt>
                <c:pt idx="13636">
                  <c:v>4.85523E-8</c:v>
                </c:pt>
                <c:pt idx="13637">
                  <c:v>4.8558600000000003E-8</c:v>
                </c:pt>
                <c:pt idx="13638">
                  <c:v>4.8564800000000001E-8</c:v>
                </c:pt>
                <c:pt idx="13639">
                  <c:v>4.8571099999999997E-8</c:v>
                </c:pt>
                <c:pt idx="13640">
                  <c:v>4.8577300000000002E-8</c:v>
                </c:pt>
                <c:pt idx="13641">
                  <c:v>4.8583599999999998E-8</c:v>
                </c:pt>
                <c:pt idx="13642">
                  <c:v>4.8589800000000003E-8</c:v>
                </c:pt>
                <c:pt idx="13643">
                  <c:v>4.8596099999999999E-8</c:v>
                </c:pt>
                <c:pt idx="13644">
                  <c:v>4.8602299999999997E-8</c:v>
                </c:pt>
                <c:pt idx="13645">
                  <c:v>4.86086E-8</c:v>
                </c:pt>
                <c:pt idx="13646">
                  <c:v>4.8614799999999998E-8</c:v>
                </c:pt>
                <c:pt idx="13647">
                  <c:v>4.8621100000000001E-8</c:v>
                </c:pt>
                <c:pt idx="13648">
                  <c:v>4.8627299999999999E-8</c:v>
                </c:pt>
                <c:pt idx="13649">
                  <c:v>4.8633600000000002E-8</c:v>
                </c:pt>
                <c:pt idx="13650">
                  <c:v>4.86398E-8</c:v>
                </c:pt>
                <c:pt idx="13651">
                  <c:v>4.8646100000000003E-8</c:v>
                </c:pt>
                <c:pt idx="13652">
                  <c:v>4.8652300000000001E-8</c:v>
                </c:pt>
                <c:pt idx="13653">
                  <c:v>4.8658599999999997E-8</c:v>
                </c:pt>
                <c:pt idx="13654">
                  <c:v>4.8664800000000002E-8</c:v>
                </c:pt>
                <c:pt idx="13655">
                  <c:v>4.8671099999999998E-8</c:v>
                </c:pt>
                <c:pt idx="13656">
                  <c:v>4.8677300000000003E-8</c:v>
                </c:pt>
                <c:pt idx="13657">
                  <c:v>4.8683599999999999E-8</c:v>
                </c:pt>
                <c:pt idx="13658">
                  <c:v>4.8689799999999997E-8</c:v>
                </c:pt>
                <c:pt idx="13659">
                  <c:v>4.86961E-8</c:v>
                </c:pt>
                <c:pt idx="13660">
                  <c:v>4.8702299999999998E-8</c:v>
                </c:pt>
                <c:pt idx="13661">
                  <c:v>4.8708600000000001E-8</c:v>
                </c:pt>
                <c:pt idx="13662">
                  <c:v>4.8714799999999999E-8</c:v>
                </c:pt>
                <c:pt idx="13663">
                  <c:v>4.8721100000000002E-8</c:v>
                </c:pt>
                <c:pt idx="13664">
                  <c:v>4.87273E-8</c:v>
                </c:pt>
                <c:pt idx="13665">
                  <c:v>4.8733600000000003E-8</c:v>
                </c:pt>
                <c:pt idx="13666">
                  <c:v>4.8739800000000001E-8</c:v>
                </c:pt>
                <c:pt idx="13667">
                  <c:v>4.8746099999999997E-8</c:v>
                </c:pt>
                <c:pt idx="13668">
                  <c:v>4.8752300000000002E-8</c:v>
                </c:pt>
                <c:pt idx="13669">
                  <c:v>4.8758599999999998E-8</c:v>
                </c:pt>
                <c:pt idx="13670">
                  <c:v>4.8764800000000003E-8</c:v>
                </c:pt>
                <c:pt idx="13671">
                  <c:v>4.8771099999999999E-8</c:v>
                </c:pt>
                <c:pt idx="13672">
                  <c:v>4.8777299999999997E-8</c:v>
                </c:pt>
                <c:pt idx="13673">
                  <c:v>4.87836E-8</c:v>
                </c:pt>
                <c:pt idx="13674">
                  <c:v>4.8789799999999998E-8</c:v>
                </c:pt>
                <c:pt idx="13675">
                  <c:v>4.8796100000000001E-8</c:v>
                </c:pt>
                <c:pt idx="13676">
                  <c:v>4.8802299999999999E-8</c:v>
                </c:pt>
                <c:pt idx="13677">
                  <c:v>4.8808600000000002E-8</c:v>
                </c:pt>
                <c:pt idx="13678">
                  <c:v>4.88148E-8</c:v>
                </c:pt>
                <c:pt idx="13679">
                  <c:v>4.8821100000000003E-8</c:v>
                </c:pt>
                <c:pt idx="13680">
                  <c:v>4.8827300000000001E-8</c:v>
                </c:pt>
                <c:pt idx="13681">
                  <c:v>4.8833599999999997E-8</c:v>
                </c:pt>
                <c:pt idx="13682">
                  <c:v>4.8839800000000002E-8</c:v>
                </c:pt>
                <c:pt idx="13683">
                  <c:v>4.8846099999999998E-8</c:v>
                </c:pt>
                <c:pt idx="13684">
                  <c:v>4.8852300000000003E-8</c:v>
                </c:pt>
                <c:pt idx="13685">
                  <c:v>4.8858599999999999E-8</c:v>
                </c:pt>
                <c:pt idx="13686">
                  <c:v>4.8864799999999997E-8</c:v>
                </c:pt>
                <c:pt idx="13687">
                  <c:v>4.88711E-8</c:v>
                </c:pt>
                <c:pt idx="13688">
                  <c:v>4.8877299999999998E-8</c:v>
                </c:pt>
                <c:pt idx="13689">
                  <c:v>4.8883600000000001E-8</c:v>
                </c:pt>
                <c:pt idx="13690">
                  <c:v>4.8889799999999999E-8</c:v>
                </c:pt>
                <c:pt idx="13691">
                  <c:v>4.8896100000000002E-8</c:v>
                </c:pt>
                <c:pt idx="13692">
                  <c:v>4.89023E-8</c:v>
                </c:pt>
                <c:pt idx="13693">
                  <c:v>4.8908600000000003E-8</c:v>
                </c:pt>
                <c:pt idx="13694">
                  <c:v>4.8914800000000001E-8</c:v>
                </c:pt>
                <c:pt idx="13695">
                  <c:v>4.8921099999999997E-8</c:v>
                </c:pt>
                <c:pt idx="13696">
                  <c:v>4.8927300000000002E-8</c:v>
                </c:pt>
                <c:pt idx="13697">
                  <c:v>4.8933599999999998E-8</c:v>
                </c:pt>
                <c:pt idx="13698">
                  <c:v>4.8939800000000003E-8</c:v>
                </c:pt>
                <c:pt idx="13699">
                  <c:v>4.8946099999999999E-8</c:v>
                </c:pt>
                <c:pt idx="13700">
                  <c:v>4.8952299999999997E-8</c:v>
                </c:pt>
                <c:pt idx="13701">
                  <c:v>4.89586E-8</c:v>
                </c:pt>
                <c:pt idx="13702">
                  <c:v>4.8964799999999998E-8</c:v>
                </c:pt>
                <c:pt idx="13703">
                  <c:v>4.8971100000000001E-8</c:v>
                </c:pt>
                <c:pt idx="13704">
                  <c:v>4.8977299999999999E-8</c:v>
                </c:pt>
                <c:pt idx="13705">
                  <c:v>4.8983600000000002E-8</c:v>
                </c:pt>
                <c:pt idx="13706">
                  <c:v>4.89898E-8</c:v>
                </c:pt>
                <c:pt idx="13707">
                  <c:v>4.8996100000000003E-8</c:v>
                </c:pt>
                <c:pt idx="13708">
                  <c:v>4.9002300000000001E-8</c:v>
                </c:pt>
                <c:pt idx="13709">
                  <c:v>4.9008599999999997E-8</c:v>
                </c:pt>
                <c:pt idx="13710">
                  <c:v>4.9014800000000002E-8</c:v>
                </c:pt>
                <c:pt idx="13711">
                  <c:v>4.9021099999999998E-8</c:v>
                </c:pt>
                <c:pt idx="13712">
                  <c:v>4.9027300000000003E-8</c:v>
                </c:pt>
                <c:pt idx="13713">
                  <c:v>4.9033599999999999E-8</c:v>
                </c:pt>
                <c:pt idx="13714">
                  <c:v>4.9039799999999997E-8</c:v>
                </c:pt>
                <c:pt idx="13715">
                  <c:v>4.90461E-8</c:v>
                </c:pt>
                <c:pt idx="13716">
                  <c:v>4.9052299999999998E-8</c:v>
                </c:pt>
                <c:pt idx="13717">
                  <c:v>4.9058600000000001E-8</c:v>
                </c:pt>
                <c:pt idx="13718">
                  <c:v>4.9064799999999999E-8</c:v>
                </c:pt>
                <c:pt idx="13719">
                  <c:v>4.9071100000000002E-8</c:v>
                </c:pt>
                <c:pt idx="13720">
                  <c:v>4.90773E-8</c:v>
                </c:pt>
                <c:pt idx="13721">
                  <c:v>4.9083600000000003E-8</c:v>
                </c:pt>
                <c:pt idx="13722">
                  <c:v>4.9089800000000001E-8</c:v>
                </c:pt>
                <c:pt idx="13723">
                  <c:v>4.9096099999999997E-8</c:v>
                </c:pt>
                <c:pt idx="13724">
                  <c:v>4.9102300000000002E-8</c:v>
                </c:pt>
                <c:pt idx="13725">
                  <c:v>4.9108599999999998E-8</c:v>
                </c:pt>
                <c:pt idx="13726">
                  <c:v>4.9114800000000002E-8</c:v>
                </c:pt>
                <c:pt idx="13727">
                  <c:v>4.9121099999999999E-8</c:v>
                </c:pt>
                <c:pt idx="13728">
                  <c:v>4.9127299999999997E-8</c:v>
                </c:pt>
                <c:pt idx="13729">
                  <c:v>4.91336E-8</c:v>
                </c:pt>
                <c:pt idx="13730">
                  <c:v>4.9139799999999998E-8</c:v>
                </c:pt>
                <c:pt idx="13731">
                  <c:v>4.9146100000000001E-8</c:v>
                </c:pt>
                <c:pt idx="13732">
                  <c:v>4.9152299999999999E-8</c:v>
                </c:pt>
                <c:pt idx="13733">
                  <c:v>4.9158600000000002E-8</c:v>
                </c:pt>
                <c:pt idx="13734">
                  <c:v>4.91648E-8</c:v>
                </c:pt>
                <c:pt idx="13735">
                  <c:v>4.9171100000000003E-8</c:v>
                </c:pt>
                <c:pt idx="13736">
                  <c:v>4.9177300000000001E-8</c:v>
                </c:pt>
                <c:pt idx="13737">
                  <c:v>4.9183599999999997E-8</c:v>
                </c:pt>
                <c:pt idx="13738">
                  <c:v>4.9189800000000002E-8</c:v>
                </c:pt>
                <c:pt idx="13739">
                  <c:v>4.9196099999999998E-8</c:v>
                </c:pt>
                <c:pt idx="13740">
                  <c:v>4.9202300000000002E-8</c:v>
                </c:pt>
                <c:pt idx="13741">
                  <c:v>4.9208599999999999E-8</c:v>
                </c:pt>
                <c:pt idx="13742">
                  <c:v>4.9214799999999997E-8</c:v>
                </c:pt>
                <c:pt idx="13743">
                  <c:v>4.92211E-8</c:v>
                </c:pt>
                <c:pt idx="13744">
                  <c:v>4.9227299999999998E-8</c:v>
                </c:pt>
                <c:pt idx="13745">
                  <c:v>4.9233600000000001E-8</c:v>
                </c:pt>
                <c:pt idx="13746">
                  <c:v>4.9239799999999999E-8</c:v>
                </c:pt>
                <c:pt idx="13747">
                  <c:v>4.9246100000000002E-8</c:v>
                </c:pt>
                <c:pt idx="13748">
                  <c:v>4.92523E-8</c:v>
                </c:pt>
                <c:pt idx="13749">
                  <c:v>4.9258600000000003E-8</c:v>
                </c:pt>
                <c:pt idx="13750">
                  <c:v>4.9264800000000001E-8</c:v>
                </c:pt>
                <c:pt idx="13751">
                  <c:v>4.9271099999999997E-8</c:v>
                </c:pt>
                <c:pt idx="13752">
                  <c:v>4.9277300000000001E-8</c:v>
                </c:pt>
                <c:pt idx="13753">
                  <c:v>4.9283599999999998E-8</c:v>
                </c:pt>
                <c:pt idx="13754">
                  <c:v>4.9289800000000002E-8</c:v>
                </c:pt>
                <c:pt idx="13755">
                  <c:v>4.9296099999999999E-8</c:v>
                </c:pt>
                <c:pt idx="13756">
                  <c:v>4.9302299999999997E-8</c:v>
                </c:pt>
                <c:pt idx="13757">
                  <c:v>4.93086E-8</c:v>
                </c:pt>
                <c:pt idx="13758">
                  <c:v>4.9314799999999998E-8</c:v>
                </c:pt>
                <c:pt idx="13759">
                  <c:v>4.9321100000000001E-8</c:v>
                </c:pt>
                <c:pt idx="13760">
                  <c:v>4.9327299999999999E-8</c:v>
                </c:pt>
                <c:pt idx="13761">
                  <c:v>4.9333600000000002E-8</c:v>
                </c:pt>
                <c:pt idx="13762">
                  <c:v>4.93398E-8</c:v>
                </c:pt>
                <c:pt idx="13763">
                  <c:v>4.9346100000000003E-8</c:v>
                </c:pt>
                <c:pt idx="13764">
                  <c:v>4.93523E-8</c:v>
                </c:pt>
                <c:pt idx="13765">
                  <c:v>4.9358599999999997E-8</c:v>
                </c:pt>
                <c:pt idx="13766">
                  <c:v>4.9364800000000001E-8</c:v>
                </c:pt>
                <c:pt idx="13767">
                  <c:v>4.9371099999999998E-8</c:v>
                </c:pt>
                <c:pt idx="13768">
                  <c:v>4.9377300000000002E-8</c:v>
                </c:pt>
                <c:pt idx="13769">
                  <c:v>4.9383599999999999E-8</c:v>
                </c:pt>
                <c:pt idx="13770">
                  <c:v>4.9389800000000003E-8</c:v>
                </c:pt>
                <c:pt idx="13771">
                  <c:v>4.93961E-8</c:v>
                </c:pt>
                <c:pt idx="13772">
                  <c:v>4.9402299999999998E-8</c:v>
                </c:pt>
                <c:pt idx="13773">
                  <c:v>4.9408600000000001E-8</c:v>
                </c:pt>
                <c:pt idx="13774">
                  <c:v>4.9414799999999999E-8</c:v>
                </c:pt>
                <c:pt idx="13775">
                  <c:v>4.9421100000000002E-8</c:v>
                </c:pt>
                <c:pt idx="13776">
                  <c:v>4.9427299999999999E-8</c:v>
                </c:pt>
                <c:pt idx="13777">
                  <c:v>4.9433600000000003E-8</c:v>
                </c:pt>
                <c:pt idx="13778">
                  <c:v>4.94398E-8</c:v>
                </c:pt>
                <c:pt idx="13779">
                  <c:v>4.9446099999999997E-8</c:v>
                </c:pt>
                <c:pt idx="13780">
                  <c:v>4.9452300000000001E-8</c:v>
                </c:pt>
                <c:pt idx="13781">
                  <c:v>4.9458599999999998E-8</c:v>
                </c:pt>
                <c:pt idx="13782">
                  <c:v>4.9464800000000002E-8</c:v>
                </c:pt>
                <c:pt idx="13783">
                  <c:v>4.9471099999999999E-8</c:v>
                </c:pt>
                <c:pt idx="13784">
                  <c:v>4.9477300000000003E-8</c:v>
                </c:pt>
                <c:pt idx="13785">
                  <c:v>4.94836E-8</c:v>
                </c:pt>
                <c:pt idx="13786">
                  <c:v>4.9489799999999998E-8</c:v>
                </c:pt>
                <c:pt idx="13787">
                  <c:v>4.9496100000000001E-8</c:v>
                </c:pt>
                <c:pt idx="13788">
                  <c:v>4.9502299999999999E-8</c:v>
                </c:pt>
                <c:pt idx="13789">
                  <c:v>4.9508600000000002E-8</c:v>
                </c:pt>
                <c:pt idx="13790">
                  <c:v>4.9514799999999999E-8</c:v>
                </c:pt>
                <c:pt idx="13791">
                  <c:v>4.9521100000000003E-8</c:v>
                </c:pt>
                <c:pt idx="13792">
                  <c:v>4.95273E-8</c:v>
                </c:pt>
                <c:pt idx="13793">
                  <c:v>4.9533599999999997E-8</c:v>
                </c:pt>
                <c:pt idx="13794">
                  <c:v>4.9539800000000001E-8</c:v>
                </c:pt>
                <c:pt idx="13795">
                  <c:v>4.9546099999999998E-8</c:v>
                </c:pt>
                <c:pt idx="13796">
                  <c:v>4.9552300000000002E-8</c:v>
                </c:pt>
                <c:pt idx="13797">
                  <c:v>4.9558599999999999E-8</c:v>
                </c:pt>
                <c:pt idx="13798">
                  <c:v>4.9564800000000003E-8</c:v>
                </c:pt>
                <c:pt idx="13799">
                  <c:v>4.95711E-8</c:v>
                </c:pt>
                <c:pt idx="13800">
                  <c:v>4.9577299999999998E-8</c:v>
                </c:pt>
                <c:pt idx="13801">
                  <c:v>4.9583600000000001E-8</c:v>
                </c:pt>
                <c:pt idx="13802">
                  <c:v>4.9589799999999998E-8</c:v>
                </c:pt>
                <c:pt idx="13803">
                  <c:v>4.9596100000000002E-8</c:v>
                </c:pt>
                <c:pt idx="13804">
                  <c:v>4.9602299999999999E-8</c:v>
                </c:pt>
                <c:pt idx="13805">
                  <c:v>4.9608600000000003E-8</c:v>
                </c:pt>
                <c:pt idx="13806">
                  <c:v>4.96148E-8</c:v>
                </c:pt>
                <c:pt idx="13807">
                  <c:v>4.9621099999999997E-8</c:v>
                </c:pt>
                <c:pt idx="13808">
                  <c:v>4.9627300000000001E-8</c:v>
                </c:pt>
                <c:pt idx="13809">
                  <c:v>4.9633599999999998E-8</c:v>
                </c:pt>
                <c:pt idx="13810">
                  <c:v>4.9639800000000002E-8</c:v>
                </c:pt>
                <c:pt idx="13811">
                  <c:v>4.9646099999999999E-8</c:v>
                </c:pt>
                <c:pt idx="13812">
                  <c:v>4.9652300000000003E-8</c:v>
                </c:pt>
                <c:pt idx="13813">
                  <c:v>4.96586E-8</c:v>
                </c:pt>
                <c:pt idx="13814">
                  <c:v>4.9664799999999997E-8</c:v>
                </c:pt>
                <c:pt idx="13815">
                  <c:v>4.9671100000000001E-8</c:v>
                </c:pt>
                <c:pt idx="13816">
                  <c:v>4.9677299999999998E-8</c:v>
                </c:pt>
                <c:pt idx="13817">
                  <c:v>4.9683600000000002E-8</c:v>
                </c:pt>
                <c:pt idx="13818">
                  <c:v>4.9689799999999999E-8</c:v>
                </c:pt>
                <c:pt idx="13819">
                  <c:v>4.9696100000000003E-8</c:v>
                </c:pt>
                <c:pt idx="13820">
                  <c:v>4.97023E-8</c:v>
                </c:pt>
                <c:pt idx="13821">
                  <c:v>4.9708599999999997E-8</c:v>
                </c:pt>
                <c:pt idx="13822">
                  <c:v>4.9714800000000001E-8</c:v>
                </c:pt>
                <c:pt idx="13823">
                  <c:v>4.9721099999999998E-8</c:v>
                </c:pt>
                <c:pt idx="13824">
                  <c:v>4.9727300000000002E-8</c:v>
                </c:pt>
                <c:pt idx="13825">
                  <c:v>4.9733599999999999E-8</c:v>
                </c:pt>
                <c:pt idx="13826">
                  <c:v>4.9739800000000003E-8</c:v>
                </c:pt>
                <c:pt idx="13827">
                  <c:v>4.97461E-8</c:v>
                </c:pt>
                <c:pt idx="13828">
                  <c:v>4.9752299999999997E-8</c:v>
                </c:pt>
                <c:pt idx="13829">
                  <c:v>4.9758600000000001E-8</c:v>
                </c:pt>
                <c:pt idx="13830">
                  <c:v>4.9764799999999998E-8</c:v>
                </c:pt>
                <c:pt idx="13831">
                  <c:v>4.9771100000000002E-8</c:v>
                </c:pt>
                <c:pt idx="13832">
                  <c:v>4.9777299999999999E-8</c:v>
                </c:pt>
                <c:pt idx="13833">
                  <c:v>4.9783600000000002E-8</c:v>
                </c:pt>
                <c:pt idx="13834">
                  <c:v>4.97898E-8</c:v>
                </c:pt>
                <c:pt idx="13835">
                  <c:v>4.9796099999999997E-8</c:v>
                </c:pt>
                <c:pt idx="13836">
                  <c:v>4.9802300000000001E-8</c:v>
                </c:pt>
                <c:pt idx="13837">
                  <c:v>4.9808599999999998E-8</c:v>
                </c:pt>
                <c:pt idx="13838">
                  <c:v>4.9814800000000002E-8</c:v>
                </c:pt>
                <c:pt idx="13839">
                  <c:v>4.9821099999999999E-8</c:v>
                </c:pt>
                <c:pt idx="13840">
                  <c:v>4.9827300000000003E-8</c:v>
                </c:pt>
                <c:pt idx="13841">
                  <c:v>4.98336E-8</c:v>
                </c:pt>
                <c:pt idx="13842">
                  <c:v>4.9839799999999997E-8</c:v>
                </c:pt>
                <c:pt idx="13843">
                  <c:v>4.9846100000000001E-8</c:v>
                </c:pt>
                <c:pt idx="13844">
                  <c:v>4.9852299999999998E-8</c:v>
                </c:pt>
                <c:pt idx="13845">
                  <c:v>4.9858600000000002E-8</c:v>
                </c:pt>
                <c:pt idx="13846">
                  <c:v>4.9864799999999999E-8</c:v>
                </c:pt>
                <c:pt idx="13847">
                  <c:v>4.9871100000000002E-8</c:v>
                </c:pt>
                <c:pt idx="13848">
                  <c:v>4.98773E-8</c:v>
                </c:pt>
                <c:pt idx="13849">
                  <c:v>4.9883599999999997E-8</c:v>
                </c:pt>
                <c:pt idx="13850">
                  <c:v>4.9889800000000001E-8</c:v>
                </c:pt>
                <c:pt idx="13851">
                  <c:v>4.9896099999999998E-8</c:v>
                </c:pt>
                <c:pt idx="13852">
                  <c:v>4.9902300000000002E-8</c:v>
                </c:pt>
                <c:pt idx="13853">
                  <c:v>4.9908599999999999E-8</c:v>
                </c:pt>
                <c:pt idx="13854">
                  <c:v>4.9914800000000003E-8</c:v>
                </c:pt>
                <c:pt idx="13855">
                  <c:v>4.99211E-8</c:v>
                </c:pt>
                <c:pt idx="13856">
                  <c:v>4.9927299999999997E-8</c:v>
                </c:pt>
                <c:pt idx="13857">
                  <c:v>4.9933600000000001E-8</c:v>
                </c:pt>
                <c:pt idx="13858">
                  <c:v>4.9939799999999998E-8</c:v>
                </c:pt>
                <c:pt idx="13859">
                  <c:v>4.9946100000000001E-8</c:v>
                </c:pt>
                <c:pt idx="13860">
                  <c:v>4.9952299999999999E-8</c:v>
                </c:pt>
                <c:pt idx="13861">
                  <c:v>4.9958600000000002E-8</c:v>
                </c:pt>
                <c:pt idx="13862">
                  <c:v>4.99648E-8</c:v>
                </c:pt>
                <c:pt idx="13863">
                  <c:v>4.9971099999999997E-8</c:v>
                </c:pt>
                <c:pt idx="13864">
                  <c:v>4.9977300000000001E-8</c:v>
                </c:pt>
                <c:pt idx="13865">
                  <c:v>4.9983599999999998E-8</c:v>
                </c:pt>
                <c:pt idx="13866">
                  <c:v>4.9989800000000002E-8</c:v>
                </c:pt>
                <c:pt idx="13867">
                  <c:v>4.9996099999999999E-8</c:v>
                </c:pt>
                <c:pt idx="13868">
                  <c:v>5.0002300000000003E-8</c:v>
                </c:pt>
                <c:pt idx="13869">
                  <c:v>5.00086E-8</c:v>
                </c:pt>
                <c:pt idx="13870">
                  <c:v>5.0014799999999997E-8</c:v>
                </c:pt>
                <c:pt idx="13871">
                  <c:v>5.00211E-8</c:v>
                </c:pt>
                <c:pt idx="13872">
                  <c:v>5.0027299999999998E-8</c:v>
                </c:pt>
                <c:pt idx="13873">
                  <c:v>5.0033600000000001E-8</c:v>
                </c:pt>
                <c:pt idx="13874">
                  <c:v>5.0039799999999999E-8</c:v>
                </c:pt>
                <c:pt idx="13875">
                  <c:v>5.0046100000000002E-8</c:v>
                </c:pt>
                <c:pt idx="13876">
                  <c:v>5.00523E-8</c:v>
                </c:pt>
                <c:pt idx="13877">
                  <c:v>5.0058600000000003E-8</c:v>
                </c:pt>
                <c:pt idx="13878">
                  <c:v>5.0064800000000001E-8</c:v>
                </c:pt>
                <c:pt idx="13879">
                  <c:v>5.0071099999999998E-8</c:v>
                </c:pt>
                <c:pt idx="13880">
                  <c:v>5.0077300000000002E-8</c:v>
                </c:pt>
                <c:pt idx="13881">
                  <c:v>5.0083599999999999E-8</c:v>
                </c:pt>
                <c:pt idx="13882">
                  <c:v>5.0089800000000003E-8</c:v>
                </c:pt>
                <c:pt idx="13883">
                  <c:v>5.00961E-8</c:v>
                </c:pt>
                <c:pt idx="13884">
                  <c:v>5.0102299999999997E-8</c:v>
                </c:pt>
                <c:pt idx="13885">
                  <c:v>5.01086E-8</c:v>
                </c:pt>
                <c:pt idx="13886">
                  <c:v>5.0114799999999998E-8</c:v>
                </c:pt>
                <c:pt idx="13887">
                  <c:v>5.0121100000000001E-8</c:v>
                </c:pt>
                <c:pt idx="13888">
                  <c:v>5.0127299999999999E-8</c:v>
                </c:pt>
                <c:pt idx="13889">
                  <c:v>5.0133600000000002E-8</c:v>
                </c:pt>
                <c:pt idx="13890">
                  <c:v>5.01398E-8</c:v>
                </c:pt>
                <c:pt idx="13891">
                  <c:v>5.0146100000000003E-8</c:v>
                </c:pt>
                <c:pt idx="13892">
                  <c:v>5.0152300000000001E-8</c:v>
                </c:pt>
                <c:pt idx="13893">
                  <c:v>5.0158599999999998E-8</c:v>
                </c:pt>
                <c:pt idx="13894">
                  <c:v>5.0164800000000002E-8</c:v>
                </c:pt>
                <c:pt idx="13895">
                  <c:v>5.0171099999999999E-8</c:v>
                </c:pt>
                <c:pt idx="13896">
                  <c:v>5.0177300000000003E-8</c:v>
                </c:pt>
                <c:pt idx="13897">
                  <c:v>5.0183599999999999E-8</c:v>
                </c:pt>
                <c:pt idx="13898">
                  <c:v>5.0189799999999997E-8</c:v>
                </c:pt>
                <c:pt idx="13899">
                  <c:v>5.01961E-8</c:v>
                </c:pt>
                <c:pt idx="13900">
                  <c:v>5.0202299999999998E-8</c:v>
                </c:pt>
                <c:pt idx="13901">
                  <c:v>5.0208600000000001E-8</c:v>
                </c:pt>
                <c:pt idx="13902">
                  <c:v>5.0214799999999999E-8</c:v>
                </c:pt>
                <c:pt idx="13903">
                  <c:v>5.0221100000000002E-8</c:v>
                </c:pt>
                <c:pt idx="13904">
                  <c:v>5.02273E-8</c:v>
                </c:pt>
                <c:pt idx="13905">
                  <c:v>5.0233600000000003E-8</c:v>
                </c:pt>
                <c:pt idx="13906">
                  <c:v>5.0239800000000001E-8</c:v>
                </c:pt>
                <c:pt idx="13907">
                  <c:v>5.0246099999999998E-8</c:v>
                </c:pt>
                <c:pt idx="13908">
                  <c:v>5.0252300000000002E-8</c:v>
                </c:pt>
                <c:pt idx="13909">
                  <c:v>5.0258599999999998E-8</c:v>
                </c:pt>
                <c:pt idx="13910">
                  <c:v>5.0264800000000003E-8</c:v>
                </c:pt>
                <c:pt idx="13911">
                  <c:v>5.0271099999999999E-8</c:v>
                </c:pt>
                <c:pt idx="13912">
                  <c:v>5.0277299999999997E-8</c:v>
                </c:pt>
                <c:pt idx="13913">
                  <c:v>5.02836E-8</c:v>
                </c:pt>
                <c:pt idx="13914">
                  <c:v>5.0289799999999998E-8</c:v>
                </c:pt>
                <c:pt idx="13915">
                  <c:v>5.0296100000000001E-8</c:v>
                </c:pt>
                <c:pt idx="13916">
                  <c:v>5.0302299999999999E-8</c:v>
                </c:pt>
                <c:pt idx="13917">
                  <c:v>5.0308600000000002E-8</c:v>
                </c:pt>
                <c:pt idx="13918">
                  <c:v>5.03148E-8</c:v>
                </c:pt>
                <c:pt idx="13919">
                  <c:v>5.0321100000000003E-8</c:v>
                </c:pt>
                <c:pt idx="13920">
                  <c:v>5.0327300000000001E-8</c:v>
                </c:pt>
                <c:pt idx="13921">
                  <c:v>5.0333599999999997E-8</c:v>
                </c:pt>
                <c:pt idx="13922">
                  <c:v>5.0339800000000002E-8</c:v>
                </c:pt>
                <c:pt idx="13923">
                  <c:v>5.0346099999999998E-8</c:v>
                </c:pt>
                <c:pt idx="13924">
                  <c:v>5.0352300000000003E-8</c:v>
                </c:pt>
                <c:pt idx="13925">
                  <c:v>5.0358599999999999E-8</c:v>
                </c:pt>
                <c:pt idx="13926">
                  <c:v>5.0364799999999997E-8</c:v>
                </c:pt>
                <c:pt idx="13927">
                  <c:v>5.03711E-8</c:v>
                </c:pt>
                <c:pt idx="13928">
                  <c:v>5.0377299999999998E-8</c:v>
                </c:pt>
                <c:pt idx="13929">
                  <c:v>5.0383600000000001E-8</c:v>
                </c:pt>
                <c:pt idx="13930">
                  <c:v>5.0389799999999999E-8</c:v>
                </c:pt>
                <c:pt idx="13931">
                  <c:v>5.0396100000000002E-8</c:v>
                </c:pt>
                <c:pt idx="13932">
                  <c:v>5.04023E-8</c:v>
                </c:pt>
                <c:pt idx="13933">
                  <c:v>5.0408600000000003E-8</c:v>
                </c:pt>
                <c:pt idx="13934">
                  <c:v>5.0414800000000001E-8</c:v>
                </c:pt>
                <c:pt idx="13935">
                  <c:v>5.0421099999999997E-8</c:v>
                </c:pt>
                <c:pt idx="13936">
                  <c:v>5.0427300000000002E-8</c:v>
                </c:pt>
                <c:pt idx="13937">
                  <c:v>5.0433599999999998E-8</c:v>
                </c:pt>
                <c:pt idx="13938">
                  <c:v>5.0439800000000003E-8</c:v>
                </c:pt>
                <c:pt idx="13939">
                  <c:v>5.0446099999999999E-8</c:v>
                </c:pt>
                <c:pt idx="13940">
                  <c:v>5.0452299999999997E-8</c:v>
                </c:pt>
                <c:pt idx="13941">
                  <c:v>5.04586E-8</c:v>
                </c:pt>
                <c:pt idx="13942">
                  <c:v>5.0464799999999998E-8</c:v>
                </c:pt>
                <c:pt idx="13943">
                  <c:v>5.0471100000000001E-8</c:v>
                </c:pt>
                <c:pt idx="13944">
                  <c:v>5.0477299999999999E-8</c:v>
                </c:pt>
                <c:pt idx="13945">
                  <c:v>5.0483600000000002E-8</c:v>
                </c:pt>
                <c:pt idx="13946">
                  <c:v>5.04898E-8</c:v>
                </c:pt>
                <c:pt idx="13947">
                  <c:v>5.0496100000000003E-8</c:v>
                </c:pt>
                <c:pt idx="13948">
                  <c:v>5.0502300000000001E-8</c:v>
                </c:pt>
                <c:pt idx="13949">
                  <c:v>5.0508599999999997E-8</c:v>
                </c:pt>
                <c:pt idx="13950">
                  <c:v>5.0514800000000002E-8</c:v>
                </c:pt>
                <c:pt idx="13951">
                  <c:v>5.0521099999999998E-8</c:v>
                </c:pt>
                <c:pt idx="13952">
                  <c:v>5.0527300000000003E-8</c:v>
                </c:pt>
                <c:pt idx="13953">
                  <c:v>5.0533599999999999E-8</c:v>
                </c:pt>
                <c:pt idx="13954">
                  <c:v>5.0539799999999997E-8</c:v>
                </c:pt>
                <c:pt idx="13955">
                  <c:v>5.05461E-8</c:v>
                </c:pt>
                <c:pt idx="13956">
                  <c:v>5.0552299999999998E-8</c:v>
                </c:pt>
                <c:pt idx="13957">
                  <c:v>5.0558600000000001E-8</c:v>
                </c:pt>
                <c:pt idx="13958">
                  <c:v>5.0564799999999999E-8</c:v>
                </c:pt>
                <c:pt idx="13959">
                  <c:v>5.0571100000000002E-8</c:v>
                </c:pt>
                <c:pt idx="13960">
                  <c:v>5.05773E-8</c:v>
                </c:pt>
                <c:pt idx="13961">
                  <c:v>5.0583600000000003E-8</c:v>
                </c:pt>
                <c:pt idx="13962">
                  <c:v>5.0589800000000001E-8</c:v>
                </c:pt>
                <c:pt idx="13963">
                  <c:v>5.0596099999999997E-8</c:v>
                </c:pt>
                <c:pt idx="13964">
                  <c:v>5.0602300000000002E-8</c:v>
                </c:pt>
                <c:pt idx="13965">
                  <c:v>5.0608599999999998E-8</c:v>
                </c:pt>
                <c:pt idx="13966">
                  <c:v>5.0614800000000003E-8</c:v>
                </c:pt>
                <c:pt idx="13967">
                  <c:v>5.0621099999999999E-8</c:v>
                </c:pt>
                <c:pt idx="13968">
                  <c:v>5.0627299999999997E-8</c:v>
                </c:pt>
                <c:pt idx="13969">
                  <c:v>5.06336E-8</c:v>
                </c:pt>
                <c:pt idx="13970">
                  <c:v>5.0639799999999998E-8</c:v>
                </c:pt>
                <c:pt idx="13971">
                  <c:v>5.0646100000000001E-8</c:v>
                </c:pt>
                <c:pt idx="13972">
                  <c:v>5.0652299999999999E-8</c:v>
                </c:pt>
                <c:pt idx="13973">
                  <c:v>5.0658600000000002E-8</c:v>
                </c:pt>
                <c:pt idx="13974">
                  <c:v>5.06648E-8</c:v>
                </c:pt>
                <c:pt idx="13975">
                  <c:v>5.0671100000000003E-8</c:v>
                </c:pt>
                <c:pt idx="13976">
                  <c:v>5.0677300000000001E-8</c:v>
                </c:pt>
                <c:pt idx="13977">
                  <c:v>5.0683599999999997E-8</c:v>
                </c:pt>
                <c:pt idx="13978">
                  <c:v>5.0689800000000002E-8</c:v>
                </c:pt>
                <c:pt idx="13979">
                  <c:v>5.0696099999999998E-8</c:v>
                </c:pt>
                <c:pt idx="13980">
                  <c:v>5.0702300000000003E-8</c:v>
                </c:pt>
                <c:pt idx="13981">
                  <c:v>5.0708599999999999E-8</c:v>
                </c:pt>
                <c:pt idx="13982">
                  <c:v>5.0714799999999997E-8</c:v>
                </c:pt>
                <c:pt idx="13983">
                  <c:v>5.07211E-8</c:v>
                </c:pt>
                <c:pt idx="13984">
                  <c:v>5.0727299999999998E-8</c:v>
                </c:pt>
                <c:pt idx="13985">
                  <c:v>5.0733600000000001E-8</c:v>
                </c:pt>
                <c:pt idx="13986">
                  <c:v>5.0739799999999999E-8</c:v>
                </c:pt>
                <c:pt idx="13987">
                  <c:v>5.0746100000000002E-8</c:v>
                </c:pt>
                <c:pt idx="13988">
                  <c:v>5.07523E-8</c:v>
                </c:pt>
                <c:pt idx="13989">
                  <c:v>5.0758600000000003E-8</c:v>
                </c:pt>
                <c:pt idx="13990">
                  <c:v>5.0764800000000001E-8</c:v>
                </c:pt>
                <c:pt idx="13991">
                  <c:v>5.0771099999999997E-8</c:v>
                </c:pt>
                <c:pt idx="13992">
                  <c:v>5.0777300000000002E-8</c:v>
                </c:pt>
                <c:pt idx="13993">
                  <c:v>5.0783599999999998E-8</c:v>
                </c:pt>
                <c:pt idx="13994">
                  <c:v>5.0789800000000003E-8</c:v>
                </c:pt>
                <c:pt idx="13995">
                  <c:v>5.0796099999999999E-8</c:v>
                </c:pt>
                <c:pt idx="13996">
                  <c:v>5.0802299999999997E-8</c:v>
                </c:pt>
                <c:pt idx="13997">
                  <c:v>5.08086E-8</c:v>
                </c:pt>
                <c:pt idx="13998">
                  <c:v>5.0814799999999998E-8</c:v>
                </c:pt>
                <c:pt idx="13999">
                  <c:v>5.0821100000000001E-8</c:v>
                </c:pt>
                <c:pt idx="14000">
                  <c:v>5.0827299999999999E-8</c:v>
                </c:pt>
                <c:pt idx="14001">
                  <c:v>5.0833600000000002E-8</c:v>
                </c:pt>
                <c:pt idx="14002">
                  <c:v>5.08398E-8</c:v>
                </c:pt>
                <c:pt idx="14003">
                  <c:v>5.0846100000000003E-8</c:v>
                </c:pt>
                <c:pt idx="14004">
                  <c:v>5.0852300000000001E-8</c:v>
                </c:pt>
                <c:pt idx="14005">
                  <c:v>5.0858599999999997E-8</c:v>
                </c:pt>
                <c:pt idx="14006">
                  <c:v>5.0864800000000002E-8</c:v>
                </c:pt>
                <c:pt idx="14007">
                  <c:v>5.0871099999999998E-8</c:v>
                </c:pt>
                <c:pt idx="14008">
                  <c:v>5.0877300000000003E-8</c:v>
                </c:pt>
                <c:pt idx="14009">
                  <c:v>5.0883599999999999E-8</c:v>
                </c:pt>
                <c:pt idx="14010">
                  <c:v>5.0889799999999997E-8</c:v>
                </c:pt>
                <c:pt idx="14011">
                  <c:v>5.08961E-8</c:v>
                </c:pt>
                <c:pt idx="14012">
                  <c:v>5.0902299999999998E-8</c:v>
                </c:pt>
                <c:pt idx="14013">
                  <c:v>5.0908600000000001E-8</c:v>
                </c:pt>
                <c:pt idx="14014">
                  <c:v>5.0914799999999999E-8</c:v>
                </c:pt>
                <c:pt idx="14015">
                  <c:v>5.0921100000000002E-8</c:v>
                </c:pt>
                <c:pt idx="14016">
                  <c:v>5.09273E-8</c:v>
                </c:pt>
                <c:pt idx="14017">
                  <c:v>5.0933600000000003E-8</c:v>
                </c:pt>
                <c:pt idx="14018">
                  <c:v>5.0939800000000001E-8</c:v>
                </c:pt>
                <c:pt idx="14019">
                  <c:v>5.0946099999999997E-8</c:v>
                </c:pt>
                <c:pt idx="14020">
                  <c:v>5.0952300000000002E-8</c:v>
                </c:pt>
                <c:pt idx="14021">
                  <c:v>5.0958599999999998E-8</c:v>
                </c:pt>
                <c:pt idx="14022">
                  <c:v>5.0964800000000003E-8</c:v>
                </c:pt>
                <c:pt idx="14023">
                  <c:v>5.0971099999999999E-8</c:v>
                </c:pt>
                <c:pt idx="14024">
                  <c:v>5.0977299999999997E-8</c:v>
                </c:pt>
                <c:pt idx="14025">
                  <c:v>5.09836E-8</c:v>
                </c:pt>
                <c:pt idx="14026">
                  <c:v>5.0989799999999998E-8</c:v>
                </c:pt>
                <c:pt idx="14027">
                  <c:v>5.0996100000000001E-8</c:v>
                </c:pt>
                <c:pt idx="14028">
                  <c:v>5.1002299999999999E-8</c:v>
                </c:pt>
                <c:pt idx="14029">
                  <c:v>5.1008600000000002E-8</c:v>
                </c:pt>
                <c:pt idx="14030">
                  <c:v>5.10148E-8</c:v>
                </c:pt>
                <c:pt idx="14031">
                  <c:v>5.1021100000000003E-8</c:v>
                </c:pt>
                <c:pt idx="14032">
                  <c:v>5.1027300000000001E-8</c:v>
                </c:pt>
                <c:pt idx="14033">
                  <c:v>5.1033599999999997E-8</c:v>
                </c:pt>
                <c:pt idx="14034">
                  <c:v>5.1039800000000002E-8</c:v>
                </c:pt>
                <c:pt idx="14035">
                  <c:v>5.1046099999999998E-8</c:v>
                </c:pt>
                <c:pt idx="14036">
                  <c:v>5.1052300000000002E-8</c:v>
                </c:pt>
                <c:pt idx="14037">
                  <c:v>5.1058599999999999E-8</c:v>
                </c:pt>
                <c:pt idx="14038">
                  <c:v>5.1064799999999997E-8</c:v>
                </c:pt>
                <c:pt idx="14039">
                  <c:v>5.10711E-8</c:v>
                </c:pt>
                <c:pt idx="14040">
                  <c:v>5.1077299999999998E-8</c:v>
                </c:pt>
                <c:pt idx="14041">
                  <c:v>5.1083600000000001E-8</c:v>
                </c:pt>
                <c:pt idx="14042">
                  <c:v>5.1089799999999999E-8</c:v>
                </c:pt>
                <c:pt idx="14043">
                  <c:v>5.1096100000000002E-8</c:v>
                </c:pt>
                <c:pt idx="14044">
                  <c:v>5.11023E-8</c:v>
                </c:pt>
                <c:pt idx="14045">
                  <c:v>5.1108600000000003E-8</c:v>
                </c:pt>
                <c:pt idx="14046">
                  <c:v>5.1114800000000001E-8</c:v>
                </c:pt>
                <c:pt idx="14047">
                  <c:v>5.1121099999999997E-8</c:v>
                </c:pt>
                <c:pt idx="14048">
                  <c:v>5.1127300000000001E-8</c:v>
                </c:pt>
                <c:pt idx="14049">
                  <c:v>5.1133599999999998E-8</c:v>
                </c:pt>
                <c:pt idx="14050">
                  <c:v>5.1139800000000002E-8</c:v>
                </c:pt>
                <c:pt idx="14051">
                  <c:v>5.1146099999999999E-8</c:v>
                </c:pt>
                <c:pt idx="14052">
                  <c:v>5.1152299999999997E-8</c:v>
                </c:pt>
                <c:pt idx="14053">
                  <c:v>5.11586E-8</c:v>
                </c:pt>
                <c:pt idx="14054">
                  <c:v>5.1164799999999998E-8</c:v>
                </c:pt>
                <c:pt idx="14055">
                  <c:v>5.1171100000000001E-8</c:v>
                </c:pt>
                <c:pt idx="14056">
                  <c:v>5.1177299999999999E-8</c:v>
                </c:pt>
                <c:pt idx="14057">
                  <c:v>5.1183600000000002E-8</c:v>
                </c:pt>
                <c:pt idx="14058">
                  <c:v>5.11898E-8</c:v>
                </c:pt>
                <c:pt idx="14059">
                  <c:v>5.1196100000000003E-8</c:v>
                </c:pt>
                <c:pt idx="14060">
                  <c:v>5.1202300000000001E-8</c:v>
                </c:pt>
                <c:pt idx="14061">
                  <c:v>5.1208599999999997E-8</c:v>
                </c:pt>
                <c:pt idx="14062">
                  <c:v>5.1214800000000001E-8</c:v>
                </c:pt>
                <c:pt idx="14063">
                  <c:v>5.1221099999999998E-8</c:v>
                </c:pt>
                <c:pt idx="14064">
                  <c:v>5.1227300000000002E-8</c:v>
                </c:pt>
                <c:pt idx="14065">
                  <c:v>5.1233599999999999E-8</c:v>
                </c:pt>
                <c:pt idx="14066">
                  <c:v>5.1239799999999997E-8</c:v>
                </c:pt>
                <c:pt idx="14067">
                  <c:v>5.12461E-8</c:v>
                </c:pt>
                <c:pt idx="14068">
                  <c:v>5.1252299999999998E-8</c:v>
                </c:pt>
                <c:pt idx="14069">
                  <c:v>5.1258600000000001E-8</c:v>
                </c:pt>
                <c:pt idx="14070">
                  <c:v>5.1264799999999999E-8</c:v>
                </c:pt>
                <c:pt idx="14071">
                  <c:v>5.1271100000000002E-8</c:v>
                </c:pt>
                <c:pt idx="14072">
                  <c:v>5.12773E-8</c:v>
                </c:pt>
                <c:pt idx="14073">
                  <c:v>5.1283600000000003E-8</c:v>
                </c:pt>
                <c:pt idx="14074">
                  <c:v>5.12898E-8</c:v>
                </c:pt>
                <c:pt idx="14075">
                  <c:v>5.1296099999999997E-8</c:v>
                </c:pt>
                <c:pt idx="14076">
                  <c:v>5.1302300000000001E-8</c:v>
                </c:pt>
                <c:pt idx="14077">
                  <c:v>5.1308599999999998E-8</c:v>
                </c:pt>
                <c:pt idx="14078">
                  <c:v>5.1314800000000002E-8</c:v>
                </c:pt>
                <c:pt idx="14079">
                  <c:v>5.1321099999999999E-8</c:v>
                </c:pt>
                <c:pt idx="14080">
                  <c:v>5.1327300000000003E-8</c:v>
                </c:pt>
                <c:pt idx="14081">
                  <c:v>5.13336E-8</c:v>
                </c:pt>
                <c:pt idx="14082">
                  <c:v>5.1339799999999998E-8</c:v>
                </c:pt>
                <c:pt idx="14083">
                  <c:v>5.1346100000000001E-8</c:v>
                </c:pt>
                <c:pt idx="14084">
                  <c:v>5.1352299999999999E-8</c:v>
                </c:pt>
                <c:pt idx="14085">
                  <c:v>5.1358600000000002E-8</c:v>
                </c:pt>
                <c:pt idx="14086">
                  <c:v>5.1364799999999999E-8</c:v>
                </c:pt>
                <c:pt idx="14087">
                  <c:v>5.1371100000000003E-8</c:v>
                </c:pt>
                <c:pt idx="14088">
                  <c:v>5.13773E-8</c:v>
                </c:pt>
                <c:pt idx="14089">
                  <c:v>5.1383599999999997E-8</c:v>
                </c:pt>
                <c:pt idx="14090">
                  <c:v>5.1389800000000001E-8</c:v>
                </c:pt>
                <c:pt idx="14091">
                  <c:v>5.1396099999999998E-8</c:v>
                </c:pt>
                <c:pt idx="14092">
                  <c:v>5.1402300000000002E-8</c:v>
                </c:pt>
                <c:pt idx="14093">
                  <c:v>5.1408599999999999E-8</c:v>
                </c:pt>
                <c:pt idx="14094">
                  <c:v>5.1414800000000003E-8</c:v>
                </c:pt>
                <c:pt idx="14095">
                  <c:v>5.14211E-8</c:v>
                </c:pt>
                <c:pt idx="14096">
                  <c:v>5.1427299999999998E-8</c:v>
                </c:pt>
                <c:pt idx="14097">
                  <c:v>5.1433600000000001E-8</c:v>
                </c:pt>
                <c:pt idx="14098">
                  <c:v>5.1439799999999998E-8</c:v>
                </c:pt>
                <c:pt idx="14099">
                  <c:v>5.1446100000000002E-8</c:v>
                </c:pt>
                <c:pt idx="14100">
                  <c:v>5.1452299999999999E-8</c:v>
                </c:pt>
                <c:pt idx="14101">
                  <c:v>5.1458600000000003E-8</c:v>
                </c:pt>
                <c:pt idx="14102">
                  <c:v>5.14648E-8</c:v>
                </c:pt>
                <c:pt idx="14103">
                  <c:v>5.1471099999999997E-8</c:v>
                </c:pt>
                <c:pt idx="14104">
                  <c:v>5.1477300000000001E-8</c:v>
                </c:pt>
                <c:pt idx="14105">
                  <c:v>5.1483599999999998E-8</c:v>
                </c:pt>
                <c:pt idx="14106">
                  <c:v>5.1489800000000002E-8</c:v>
                </c:pt>
                <c:pt idx="14107">
                  <c:v>5.1496099999999999E-8</c:v>
                </c:pt>
                <c:pt idx="14108">
                  <c:v>5.1502300000000003E-8</c:v>
                </c:pt>
                <c:pt idx="14109">
                  <c:v>5.15086E-8</c:v>
                </c:pt>
                <c:pt idx="14110">
                  <c:v>5.1514799999999998E-8</c:v>
                </c:pt>
                <c:pt idx="14111">
                  <c:v>5.1521100000000001E-8</c:v>
                </c:pt>
                <c:pt idx="14112">
                  <c:v>5.1527299999999998E-8</c:v>
                </c:pt>
                <c:pt idx="14113">
                  <c:v>5.1533600000000002E-8</c:v>
                </c:pt>
                <c:pt idx="14114">
                  <c:v>5.1539799999999999E-8</c:v>
                </c:pt>
                <c:pt idx="14115">
                  <c:v>5.1546100000000003E-8</c:v>
                </c:pt>
                <c:pt idx="14116">
                  <c:v>5.15523E-8</c:v>
                </c:pt>
                <c:pt idx="14117">
                  <c:v>5.1558599999999997E-8</c:v>
                </c:pt>
                <c:pt idx="14118">
                  <c:v>5.1564800000000001E-8</c:v>
                </c:pt>
                <c:pt idx="14119">
                  <c:v>5.1571099999999998E-8</c:v>
                </c:pt>
                <c:pt idx="14120">
                  <c:v>5.1577300000000002E-8</c:v>
                </c:pt>
                <c:pt idx="14121">
                  <c:v>5.1583599999999999E-8</c:v>
                </c:pt>
                <c:pt idx="14122">
                  <c:v>5.1589800000000003E-8</c:v>
                </c:pt>
                <c:pt idx="14123">
                  <c:v>5.15961E-8</c:v>
                </c:pt>
                <c:pt idx="14124">
                  <c:v>5.1602299999999997E-8</c:v>
                </c:pt>
                <c:pt idx="14125">
                  <c:v>5.1608600000000001E-8</c:v>
                </c:pt>
                <c:pt idx="14126">
                  <c:v>5.1614799999999998E-8</c:v>
                </c:pt>
                <c:pt idx="14127">
                  <c:v>5.1621100000000002E-8</c:v>
                </c:pt>
                <c:pt idx="14128">
                  <c:v>5.1627299999999999E-8</c:v>
                </c:pt>
                <c:pt idx="14129">
                  <c:v>5.1633600000000003E-8</c:v>
                </c:pt>
                <c:pt idx="14130">
                  <c:v>5.16398E-8</c:v>
                </c:pt>
                <c:pt idx="14131">
                  <c:v>5.1646099999999997E-8</c:v>
                </c:pt>
                <c:pt idx="14132">
                  <c:v>5.1652300000000001E-8</c:v>
                </c:pt>
                <c:pt idx="14133">
                  <c:v>5.1658599999999998E-8</c:v>
                </c:pt>
                <c:pt idx="14134">
                  <c:v>5.1664800000000002E-8</c:v>
                </c:pt>
                <c:pt idx="14135">
                  <c:v>5.1671099999999999E-8</c:v>
                </c:pt>
                <c:pt idx="14136">
                  <c:v>5.1677300000000003E-8</c:v>
                </c:pt>
                <c:pt idx="14137">
                  <c:v>5.16836E-8</c:v>
                </c:pt>
                <c:pt idx="14138">
                  <c:v>5.1689799999999997E-8</c:v>
                </c:pt>
                <c:pt idx="14139">
                  <c:v>5.1696100000000001E-8</c:v>
                </c:pt>
                <c:pt idx="14140">
                  <c:v>5.1702299999999998E-8</c:v>
                </c:pt>
                <c:pt idx="14141">
                  <c:v>5.1708600000000002E-8</c:v>
                </c:pt>
                <c:pt idx="14142">
                  <c:v>5.1714799999999999E-8</c:v>
                </c:pt>
                <c:pt idx="14143">
                  <c:v>5.1721100000000002E-8</c:v>
                </c:pt>
                <c:pt idx="14144">
                  <c:v>5.17273E-8</c:v>
                </c:pt>
                <c:pt idx="14145">
                  <c:v>5.1733599999999997E-8</c:v>
                </c:pt>
                <c:pt idx="14146">
                  <c:v>5.1739800000000001E-8</c:v>
                </c:pt>
                <c:pt idx="14147">
                  <c:v>5.1746099999999998E-8</c:v>
                </c:pt>
                <c:pt idx="14148">
                  <c:v>5.1752300000000002E-8</c:v>
                </c:pt>
                <c:pt idx="14149">
                  <c:v>5.1758599999999999E-8</c:v>
                </c:pt>
                <c:pt idx="14150">
                  <c:v>5.1764800000000003E-8</c:v>
                </c:pt>
                <c:pt idx="14151">
                  <c:v>5.17711E-8</c:v>
                </c:pt>
                <c:pt idx="14152">
                  <c:v>5.1777299999999997E-8</c:v>
                </c:pt>
                <c:pt idx="14153">
                  <c:v>5.1783600000000001E-8</c:v>
                </c:pt>
                <c:pt idx="14154">
                  <c:v>5.1789799999999998E-8</c:v>
                </c:pt>
                <c:pt idx="14155">
                  <c:v>5.1796100000000001E-8</c:v>
                </c:pt>
                <c:pt idx="14156">
                  <c:v>5.1802299999999999E-8</c:v>
                </c:pt>
                <c:pt idx="14157">
                  <c:v>5.1808600000000002E-8</c:v>
                </c:pt>
                <c:pt idx="14158">
                  <c:v>5.18148E-8</c:v>
                </c:pt>
                <c:pt idx="14159">
                  <c:v>5.1821099999999997E-8</c:v>
                </c:pt>
                <c:pt idx="14160">
                  <c:v>5.1827300000000001E-8</c:v>
                </c:pt>
                <c:pt idx="14161">
                  <c:v>5.1833599999999998E-8</c:v>
                </c:pt>
                <c:pt idx="14162">
                  <c:v>5.1839800000000002E-8</c:v>
                </c:pt>
                <c:pt idx="14163">
                  <c:v>5.1846099999999999E-8</c:v>
                </c:pt>
                <c:pt idx="14164">
                  <c:v>5.1852300000000003E-8</c:v>
                </c:pt>
                <c:pt idx="14165">
                  <c:v>5.18586E-8</c:v>
                </c:pt>
                <c:pt idx="14166">
                  <c:v>5.1864799999999997E-8</c:v>
                </c:pt>
                <c:pt idx="14167">
                  <c:v>5.1871100000000001E-8</c:v>
                </c:pt>
                <c:pt idx="14168">
                  <c:v>5.1877299999999998E-8</c:v>
                </c:pt>
                <c:pt idx="14169">
                  <c:v>5.1883600000000001E-8</c:v>
                </c:pt>
                <c:pt idx="14170">
                  <c:v>5.1889799999999999E-8</c:v>
                </c:pt>
                <c:pt idx="14171">
                  <c:v>5.1896100000000002E-8</c:v>
                </c:pt>
                <c:pt idx="14172">
                  <c:v>5.19023E-8</c:v>
                </c:pt>
                <c:pt idx="14173">
                  <c:v>5.1908599999999997E-8</c:v>
                </c:pt>
                <c:pt idx="14174">
                  <c:v>5.1914800000000001E-8</c:v>
                </c:pt>
                <c:pt idx="14175">
                  <c:v>5.1921099999999998E-8</c:v>
                </c:pt>
                <c:pt idx="14176">
                  <c:v>5.1927300000000002E-8</c:v>
                </c:pt>
                <c:pt idx="14177">
                  <c:v>5.1933599999999999E-8</c:v>
                </c:pt>
                <c:pt idx="14178">
                  <c:v>5.1939800000000003E-8</c:v>
                </c:pt>
                <c:pt idx="14179">
                  <c:v>5.19461E-8</c:v>
                </c:pt>
                <c:pt idx="14180">
                  <c:v>5.1952299999999997E-8</c:v>
                </c:pt>
                <c:pt idx="14181">
                  <c:v>5.19586E-8</c:v>
                </c:pt>
                <c:pt idx="14182">
                  <c:v>5.1964799999999998E-8</c:v>
                </c:pt>
                <c:pt idx="14183">
                  <c:v>5.1971100000000001E-8</c:v>
                </c:pt>
                <c:pt idx="14184">
                  <c:v>5.1977299999999999E-8</c:v>
                </c:pt>
                <c:pt idx="14185">
                  <c:v>5.1983600000000002E-8</c:v>
                </c:pt>
                <c:pt idx="14186">
                  <c:v>5.19898E-8</c:v>
                </c:pt>
                <c:pt idx="14187">
                  <c:v>5.1996100000000003E-8</c:v>
                </c:pt>
                <c:pt idx="14188">
                  <c:v>5.2002300000000001E-8</c:v>
                </c:pt>
                <c:pt idx="14189">
                  <c:v>5.2008599999999998E-8</c:v>
                </c:pt>
                <c:pt idx="14190">
                  <c:v>5.2014800000000002E-8</c:v>
                </c:pt>
                <c:pt idx="14191">
                  <c:v>5.2021099999999999E-8</c:v>
                </c:pt>
                <c:pt idx="14192">
                  <c:v>5.2027300000000003E-8</c:v>
                </c:pt>
                <c:pt idx="14193">
                  <c:v>5.2033599999999999E-8</c:v>
                </c:pt>
                <c:pt idx="14194">
                  <c:v>5.2039799999999997E-8</c:v>
                </c:pt>
                <c:pt idx="14195">
                  <c:v>5.20461E-8</c:v>
                </c:pt>
                <c:pt idx="14196">
                  <c:v>5.2052299999999998E-8</c:v>
                </c:pt>
                <c:pt idx="14197">
                  <c:v>5.2058600000000001E-8</c:v>
                </c:pt>
                <c:pt idx="14198">
                  <c:v>5.2064799999999999E-8</c:v>
                </c:pt>
                <c:pt idx="14199">
                  <c:v>5.2071100000000002E-8</c:v>
                </c:pt>
                <c:pt idx="14200">
                  <c:v>5.20773E-8</c:v>
                </c:pt>
                <c:pt idx="14201">
                  <c:v>5.2083600000000003E-8</c:v>
                </c:pt>
                <c:pt idx="14202">
                  <c:v>5.2089800000000001E-8</c:v>
                </c:pt>
                <c:pt idx="14203">
                  <c:v>5.2096099999999998E-8</c:v>
                </c:pt>
                <c:pt idx="14204">
                  <c:v>5.2102300000000002E-8</c:v>
                </c:pt>
                <c:pt idx="14205">
                  <c:v>5.2108599999999999E-8</c:v>
                </c:pt>
                <c:pt idx="14206">
                  <c:v>5.2114800000000003E-8</c:v>
                </c:pt>
                <c:pt idx="14207">
                  <c:v>5.2121099999999999E-8</c:v>
                </c:pt>
                <c:pt idx="14208">
                  <c:v>5.2127299999999997E-8</c:v>
                </c:pt>
                <c:pt idx="14209">
                  <c:v>5.21336E-8</c:v>
                </c:pt>
                <c:pt idx="14210">
                  <c:v>5.2139799999999998E-8</c:v>
                </c:pt>
                <c:pt idx="14211">
                  <c:v>5.2146100000000001E-8</c:v>
                </c:pt>
                <c:pt idx="14212">
                  <c:v>5.2152299999999999E-8</c:v>
                </c:pt>
                <c:pt idx="14213">
                  <c:v>5.2158600000000002E-8</c:v>
                </c:pt>
                <c:pt idx="14214">
                  <c:v>5.21648E-8</c:v>
                </c:pt>
                <c:pt idx="14215">
                  <c:v>5.2171100000000003E-8</c:v>
                </c:pt>
                <c:pt idx="14216">
                  <c:v>5.2177300000000001E-8</c:v>
                </c:pt>
                <c:pt idx="14217">
                  <c:v>5.2183599999999998E-8</c:v>
                </c:pt>
                <c:pt idx="14218">
                  <c:v>5.2189800000000002E-8</c:v>
                </c:pt>
                <c:pt idx="14219">
                  <c:v>5.2196099999999998E-8</c:v>
                </c:pt>
                <c:pt idx="14220">
                  <c:v>5.2202300000000003E-8</c:v>
                </c:pt>
                <c:pt idx="14221">
                  <c:v>5.2208599999999999E-8</c:v>
                </c:pt>
                <c:pt idx="14222">
                  <c:v>5.2214799999999997E-8</c:v>
                </c:pt>
                <c:pt idx="14223">
                  <c:v>5.22211E-8</c:v>
                </c:pt>
                <c:pt idx="14224">
                  <c:v>5.2227299999999998E-8</c:v>
                </c:pt>
                <c:pt idx="14225">
                  <c:v>5.2233600000000001E-8</c:v>
                </c:pt>
                <c:pt idx="14226">
                  <c:v>5.2239799999999999E-8</c:v>
                </c:pt>
                <c:pt idx="14227">
                  <c:v>5.2246100000000002E-8</c:v>
                </c:pt>
                <c:pt idx="14228">
                  <c:v>5.22523E-8</c:v>
                </c:pt>
                <c:pt idx="14229">
                  <c:v>5.2258600000000003E-8</c:v>
                </c:pt>
                <c:pt idx="14230">
                  <c:v>5.2264800000000001E-8</c:v>
                </c:pt>
                <c:pt idx="14231">
                  <c:v>5.2271099999999997E-8</c:v>
                </c:pt>
                <c:pt idx="14232">
                  <c:v>5.2277300000000002E-8</c:v>
                </c:pt>
                <c:pt idx="14233">
                  <c:v>5.2283599999999998E-8</c:v>
                </c:pt>
                <c:pt idx="14234">
                  <c:v>5.2289800000000003E-8</c:v>
                </c:pt>
                <c:pt idx="14235">
                  <c:v>5.2296099999999999E-8</c:v>
                </c:pt>
                <c:pt idx="14236">
                  <c:v>5.2302299999999997E-8</c:v>
                </c:pt>
                <c:pt idx="14237">
                  <c:v>5.23086E-8</c:v>
                </c:pt>
                <c:pt idx="14238">
                  <c:v>5.2314799999999998E-8</c:v>
                </c:pt>
                <c:pt idx="14239">
                  <c:v>5.2321100000000001E-8</c:v>
                </c:pt>
                <c:pt idx="14240">
                  <c:v>5.2327299999999999E-8</c:v>
                </c:pt>
                <c:pt idx="14241">
                  <c:v>5.2333600000000002E-8</c:v>
                </c:pt>
                <c:pt idx="14242">
                  <c:v>5.23398E-8</c:v>
                </c:pt>
                <c:pt idx="14243">
                  <c:v>5.2346100000000003E-8</c:v>
                </c:pt>
                <c:pt idx="14244">
                  <c:v>5.2352300000000001E-8</c:v>
                </c:pt>
                <c:pt idx="14245">
                  <c:v>5.2358599999999997E-8</c:v>
                </c:pt>
                <c:pt idx="14246">
                  <c:v>5.2364800000000002E-8</c:v>
                </c:pt>
                <c:pt idx="14247">
                  <c:v>5.2371099999999998E-8</c:v>
                </c:pt>
                <c:pt idx="14248">
                  <c:v>5.2377300000000003E-8</c:v>
                </c:pt>
                <c:pt idx="14249">
                  <c:v>5.2383599999999999E-8</c:v>
                </c:pt>
                <c:pt idx="14250">
                  <c:v>5.2389799999999997E-8</c:v>
                </c:pt>
                <c:pt idx="14251">
                  <c:v>5.23961E-8</c:v>
                </c:pt>
                <c:pt idx="14252">
                  <c:v>5.2402299999999998E-8</c:v>
                </c:pt>
                <c:pt idx="14253">
                  <c:v>5.2408600000000001E-8</c:v>
                </c:pt>
                <c:pt idx="14254">
                  <c:v>5.2414799999999999E-8</c:v>
                </c:pt>
                <c:pt idx="14255">
                  <c:v>5.2421100000000002E-8</c:v>
                </c:pt>
                <c:pt idx="14256">
                  <c:v>5.24273E-8</c:v>
                </c:pt>
                <c:pt idx="14257">
                  <c:v>5.2433600000000003E-8</c:v>
                </c:pt>
                <c:pt idx="14258">
                  <c:v>5.2439800000000001E-8</c:v>
                </c:pt>
                <c:pt idx="14259">
                  <c:v>5.2446099999999997E-8</c:v>
                </c:pt>
                <c:pt idx="14260">
                  <c:v>5.2452300000000002E-8</c:v>
                </c:pt>
                <c:pt idx="14261">
                  <c:v>5.2458599999999998E-8</c:v>
                </c:pt>
                <c:pt idx="14262">
                  <c:v>5.2464800000000003E-8</c:v>
                </c:pt>
                <c:pt idx="14263">
                  <c:v>5.2471099999999999E-8</c:v>
                </c:pt>
                <c:pt idx="14264">
                  <c:v>5.2477299999999997E-8</c:v>
                </c:pt>
                <c:pt idx="14265">
                  <c:v>5.24836E-8</c:v>
                </c:pt>
                <c:pt idx="14266">
                  <c:v>5.2489799999999998E-8</c:v>
                </c:pt>
                <c:pt idx="14267">
                  <c:v>5.2496100000000001E-8</c:v>
                </c:pt>
                <c:pt idx="14268">
                  <c:v>5.2502299999999999E-8</c:v>
                </c:pt>
                <c:pt idx="14269">
                  <c:v>5.2508600000000002E-8</c:v>
                </c:pt>
                <c:pt idx="14270">
                  <c:v>5.25148E-8</c:v>
                </c:pt>
                <c:pt idx="14271">
                  <c:v>5.2521100000000003E-8</c:v>
                </c:pt>
                <c:pt idx="14272">
                  <c:v>5.2527300000000001E-8</c:v>
                </c:pt>
                <c:pt idx="14273">
                  <c:v>5.2533599999999997E-8</c:v>
                </c:pt>
                <c:pt idx="14274">
                  <c:v>5.2539800000000002E-8</c:v>
                </c:pt>
                <c:pt idx="14275">
                  <c:v>5.2546099999999998E-8</c:v>
                </c:pt>
                <c:pt idx="14276">
                  <c:v>5.2552300000000003E-8</c:v>
                </c:pt>
                <c:pt idx="14277">
                  <c:v>5.2558599999999999E-8</c:v>
                </c:pt>
                <c:pt idx="14278">
                  <c:v>5.2564799999999997E-8</c:v>
                </c:pt>
                <c:pt idx="14279">
                  <c:v>5.25711E-8</c:v>
                </c:pt>
                <c:pt idx="14280">
                  <c:v>5.2577299999999998E-8</c:v>
                </c:pt>
                <c:pt idx="14281">
                  <c:v>5.2583600000000001E-8</c:v>
                </c:pt>
                <c:pt idx="14282">
                  <c:v>5.2589799999999999E-8</c:v>
                </c:pt>
                <c:pt idx="14283">
                  <c:v>5.2596100000000002E-8</c:v>
                </c:pt>
                <c:pt idx="14284">
                  <c:v>5.26023E-8</c:v>
                </c:pt>
                <c:pt idx="14285">
                  <c:v>5.2608600000000003E-8</c:v>
                </c:pt>
                <c:pt idx="14286">
                  <c:v>5.2614800000000001E-8</c:v>
                </c:pt>
                <c:pt idx="14287">
                  <c:v>5.2621099999999997E-8</c:v>
                </c:pt>
                <c:pt idx="14288">
                  <c:v>5.2627300000000002E-8</c:v>
                </c:pt>
                <c:pt idx="14289">
                  <c:v>5.2633599999999998E-8</c:v>
                </c:pt>
                <c:pt idx="14290">
                  <c:v>5.2639800000000003E-8</c:v>
                </c:pt>
                <c:pt idx="14291">
                  <c:v>5.2646099999999999E-8</c:v>
                </c:pt>
                <c:pt idx="14292">
                  <c:v>5.2652299999999997E-8</c:v>
                </c:pt>
                <c:pt idx="14293">
                  <c:v>5.26586E-8</c:v>
                </c:pt>
                <c:pt idx="14294">
                  <c:v>5.2664799999999998E-8</c:v>
                </c:pt>
                <c:pt idx="14295">
                  <c:v>5.2671100000000001E-8</c:v>
                </c:pt>
                <c:pt idx="14296">
                  <c:v>5.2677299999999999E-8</c:v>
                </c:pt>
                <c:pt idx="14297">
                  <c:v>5.2683600000000002E-8</c:v>
                </c:pt>
                <c:pt idx="14298">
                  <c:v>5.26898E-8</c:v>
                </c:pt>
                <c:pt idx="14299">
                  <c:v>5.2696100000000003E-8</c:v>
                </c:pt>
                <c:pt idx="14300">
                  <c:v>5.2702300000000001E-8</c:v>
                </c:pt>
                <c:pt idx="14301">
                  <c:v>5.2708599999999997E-8</c:v>
                </c:pt>
                <c:pt idx="14302">
                  <c:v>5.2714800000000002E-8</c:v>
                </c:pt>
                <c:pt idx="14303">
                  <c:v>5.2721099999999998E-8</c:v>
                </c:pt>
                <c:pt idx="14304">
                  <c:v>5.2727300000000003E-8</c:v>
                </c:pt>
                <c:pt idx="14305">
                  <c:v>5.2733599999999999E-8</c:v>
                </c:pt>
                <c:pt idx="14306">
                  <c:v>5.2739799999999997E-8</c:v>
                </c:pt>
                <c:pt idx="14307">
                  <c:v>5.27461E-8</c:v>
                </c:pt>
                <c:pt idx="14308">
                  <c:v>5.2752299999999998E-8</c:v>
                </c:pt>
                <c:pt idx="14309">
                  <c:v>5.2758600000000001E-8</c:v>
                </c:pt>
                <c:pt idx="14310">
                  <c:v>5.2764799999999999E-8</c:v>
                </c:pt>
                <c:pt idx="14311">
                  <c:v>5.2771100000000002E-8</c:v>
                </c:pt>
                <c:pt idx="14312">
                  <c:v>5.27773E-8</c:v>
                </c:pt>
                <c:pt idx="14313">
                  <c:v>5.2783600000000003E-8</c:v>
                </c:pt>
                <c:pt idx="14314">
                  <c:v>5.2789800000000001E-8</c:v>
                </c:pt>
                <c:pt idx="14315">
                  <c:v>5.2796099999999997E-8</c:v>
                </c:pt>
                <c:pt idx="14316">
                  <c:v>5.2802300000000002E-8</c:v>
                </c:pt>
                <c:pt idx="14317">
                  <c:v>5.2808599999999998E-8</c:v>
                </c:pt>
                <c:pt idx="14318">
                  <c:v>5.2814800000000003E-8</c:v>
                </c:pt>
                <c:pt idx="14319">
                  <c:v>5.2821099999999999E-8</c:v>
                </c:pt>
                <c:pt idx="14320">
                  <c:v>5.2827299999999997E-8</c:v>
                </c:pt>
                <c:pt idx="14321">
                  <c:v>5.28336E-8</c:v>
                </c:pt>
                <c:pt idx="14322">
                  <c:v>5.2839799999999998E-8</c:v>
                </c:pt>
                <c:pt idx="14323">
                  <c:v>5.2846100000000001E-8</c:v>
                </c:pt>
                <c:pt idx="14324">
                  <c:v>5.2852299999999999E-8</c:v>
                </c:pt>
                <c:pt idx="14325">
                  <c:v>5.2858600000000002E-8</c:v>
                </c:pt>
                <c:pt idx="14326">
                  <c:v>5.28648E-8</c:v>
                </c:pt>
                <c:pt idx="14327">
                  <c:v>5.2871100000000003E-8</c:v>
                </c:pt>
                <c:pt idx="14328">
                  <c:v>5.2877300000000001E-8</c:v>
                </c:pt>
                <c:pt idx="14329">
                  <c:v>5.2883599999999997E-8</c:v>
                </c:pt>
                <c:pt idx="14330">
                  <c:v>5.2889800000000002E-8</c:v>
                </c:pt>
                <c:pt idx="14331">
                  <c:v>5.2896099999999998E-8</c:v>
                </c:pt>
                <c:pt idx="14332">
                  <c:v>5.2902300000000002E-8</c:v>
                </c:pt>
                <c:pt idx="14333">
                  <c:v>5.2908599999999999E-8</c:v>
                </c:pt>
                <c:pt idx="14334">
                  <c:v>5.2914799999999997E-8</c:v>
                </c:pt>
                <c:pt idx="14335">
                  <c:v>5.29211E-8</c:v>
                </c:pt>
                <c:pt idx="14336">
                  <c:v>5.2927299999999998E-8</c:v>
                </c:pt>
                <c:pt idx="14337">
                  <c:v>5.2933600000000001E-8</c:v>
                </c:pt>
                <c:pt idx="14338">
                  <c:v>5.2939799999999999E-8</c:v>
                </c:pt>
                <c:pt idx="14339">
                  <c:v>5.2946100000000002E-8</c:v>
                </c:pt>
                <c:pt idx="14340">
                  <c:v>5.29523E-8</c:v>
                </c:pt>
                <c:pt idx="14341">
                  <c:v>5.2958600000000003E-8</c:v>
                </c:pt>
                <c:pt idx="14342">
                  <c:v>5.2964800000000001E-8</c:v>
                </c:pt>
                <c:pt idx="14343">
                  <c:v>5.2971099999999997E-8</c:v>
                </c:pt>
                <c:pt idx="14344">
                  <c:v>5.2977300000000002E-8</c:v>
                </c:pt>
                <c:pt idx="14345">
                  <c:v>5.2983599999999998E-8</c:v>
                </c:pt>
                <c:pt idx="14346">
                  <c:v>5.2989800000000002E-8</c:v>
                </c:pt>
                <c:pt idx="14347">
                  <c:v>5.2996099999999999E-8</c:v>
                </c:pt>
                <c:pt idx="14348">
                  <c:v>5.3002299999999997E-8</c:v>
                </c:pt>
                <c:pt idx="14349">
                  <c:v>5.30086E-8</c:v>
                </c:pt>
                <c:pt idx="14350">
                  <c:v>5.3014799999999998E-8</c:v>
                </c:pt>
                <c:pt idx="14351">
                  <c:v>5.3021100000000001E-8</c:v>
                </c:pt>
                <c:pt idx="14352">
                  <c:v>5.3027299999999999E-8</c:v>
                </c:pt>
                <c:pt idx="14353">
                  <c:v>5.3033600000000002E-8</c:v>
                </c:pt>
                <c:pt idx="14354">
                  <c:v>5.30398E-8</c:v>
                </c:pt>
                <c:pt idx="14355">
                  <c:v>5.3046100000000003E-8</c:v>
                </c:pt>
                <c:pt idx="14356">
                  <c:v>5.3052300000000001E-8</c:v>
                </c:pt>
                <c:pt idx="14357">
                  <c:v>5.3058599999999997E-8</c:v>
                </c:pt>
                <c:pt idx="14358">
                  <c:v>5.3064800000000001E-8</c:v>
                </c:pt>
                <c:pt idx="14359">
                  <c:v>5.3071099999999998E-8</c:v>
                </c:pt>
                <c:pt idx="14360">
                  <c:v>5.3077300000000002E-8</c:v>
                </c:pt>
                <c:pt idx="14361">
                  <c:v>5.3083599999999999E-8</c:v>
                </c:pt>
                <c:pt idx="14362">
                  <c:v>5.3089799999999997E-8</c:v>
                </c:pt>
                <c:pt idx="14363">
                  <c:v>5.30961E-8</c:v>
                </c:pt>
                <c:pt idx="14364">
                  <c:v>5.3102299999999998E-8</c:v>
                </c:pt>
                <c:pt idx="14365">
                  <c:v>5.3108600000000001E-8</c:v>
                </c:pt>
                <c:pt idx="14366">
                  <c:v>5.3114799999999999E-8</c:v>
                </c:pt>
                <c:pt idx="14367">
                  <c:v>5.3121100000000002E-8</c:v>
                </c:pt>
                <c:pt idx="14368">
                  <c:v>5.31273E-8</c:v>
                </c:pt>
                <c:pt idx="14369">
                  <c:v>5.3133600000000003E-8</c:v>
                </c:pt>
                <c:pt idx="14370">
                  <c:v>5.31398E-8</c:v>
                </c:pt>
                <c:pt idx="14371">
                  <c:v>5.3146099999999997E-8</c:v>
                </c:pt>
                <c:pt idx="14372">
                  <c:v>5.3152300000000001E-8</c:v>
                </c:pt>
                <c:pt idx="14373">
                  <c:v>5.3158599999999998E-8</c:v>
                </c:pt>
                <c:pt idx="14374">
                  <c:v>5.3164800000000002E-8</c:v>
                </c:pt>
                <c:pt idx="14375">
                  <c:v>5.3171099999999999E-8</c:v>
                </c:pt>
                <c:pt idx="14376">
                  <c:v>5.3177300000000003E-8</c:v>
                </c:pt>
                <c:pt idx="14377">
                  <c:v>5.31836E-8</c:v>
                </c:pt>
                <c:pt idx="14378">
                  <c:v>5.3189799999999998E-8</c:v>
                </c:pt>
                <c:pt idx="14379">
                  <c:v>5.3196100000000001E-8</c:v>
                </c:pt>
                <c:pt idx="14380">
                  <c:v>5.3202299999999999E-8</c:v>
                </c:pt>
                <c:pt idx="14381">
                  <c:v>5.3208600000000002E-8</c:v>
                </c:pt>
                <c:pt idx="14382">
                  <c:v>5.3214799999999999E-8</c:v>
                </c:pt>
                <c:pt idx="14383">
                  <c:v>5.3221100000000003E-8</c:v>
                </c:pt>
                <c:pt idx="14384">
                  <c:v>5.32273E-8</c:v>
                </c:pt>
                <c:pt idx="14385">
                  <c:v>5.3233599999999997E-8</c:v>
                </c:pt>
                <c:pt idx="14386">
                  <c:v>5.3239800000000001E-8</c:v>
                </c:pt>
                <c:pt idx="14387">
                  <c:v>5.3246099999999998E-8</c:v>
                </c:pt>
                <c:pt idx="14388">
                  <c:v>5.3252300000000002E-8</c:v>
                </c:pt>
                <c:pt idx="14389">
                  <c:v>5.3258599999999999E-8</c:v>
                </c:pt>
                <c:pt idx="14390">
                  <c:v>5.3264800000000003E-8</c:v>
                </c:pt>
                <c:pt idx="14391">
                  <c:v>5.32711E-8</c:v>
                </c:pt>
                <c:pt idx="14392">
                  <c:v>5.3277299999999998E-8</c:v>
                </c:pt>
                <c:pt idx="14393">
                  <c:v>5.3283600000000001E-8</c:v>
                </c:pt>
                <c:pt idx="14394">
                  <c:v>5.3289799999999999E-8</c:v>
                </c:pt>
                <c:pt idx="14395">
                  <c:v>5.3296100000000002E-8</c:v>
                </c:pt>
                <c:pt idx="14396">
                  <c:v>5.3302299999999999E-8</c:v>
                </c:pt>
                <c:pt idx="14397">
                  <c:v>5.3308600000000003E-8</c:v>
                </c:pt>
                <c:pt idx="14398">
                  <c:v>5.33148E-8</c:v>
                </c:pt>
                <c:pt idx="14399">
                  <c:v>5.3321099999999997E-8</c:v>
                </c:pt>
                <c:pt idx="14400">
                  <c:v>5.3327300000000001E-8</c:v>
                </c:pt>
                <c:pt idx="14401">
                  <c:v>5.3333599999999998E-8</c:v>
                </c:pt>
                <c:pt idx="14402">
                  <c:v>5.3339800000000002E-8</c:v>
                </c:pt>
                <c:pt idx="14403">
                  <c:v>5.3346099999999999E-8</c:v>
                </c:pt>
                <c:pt idx="14404">
                  <c:v>5.3352300000000003E-8</c:v>
                </c:pt>
                <c:pt idx="14405">
                  <c:v>5.33586E-8</c:v>
                </c:pt>
                <c:pt idx="14406">
                  <c:v>5.3364799999999998E-8</c:v>
                </c:pt>
                <c:pt idx="14407">
                  <c:v>5.3371100000000001E-8</c:v>
                </c:pt>
                <c:pt idx="14408">
                  <c:v>5.3377299999999998E-8</c:v>
                </c:pt>
                <c:pt idx="14409">
                  <c:v>5.3383600000000002E-8</c:v>
                </c:pt>
                <c:pt idx="14410">
                  <c:v>5.3389799999999999E-8</c:v>
                </c:pt>
                <c:pt idx="14411">
                  <c:v>5.3396100000000003E-8</c:v>
                </c:pt>
                <c:pt idx="14412">
                  <c:v>5.34023E-8</c:v>
                </c:pt>
                <c:pt idx="14413">
                  <c:v>5.3408599999999997E-8</c:v>
                </c:pt>
                <c:pt idx="14414">
                  <c:v>5.3414800000000001E-8</c:v>
                </c:pt>
                <c:pt idx="14415">
                  <c:v>5.3421099999999998E-8</c:v>
                </c:pt>
                <c:pt idx="14416">
                  <c:v>5.3427300000000002E-8</c:v>
                </c:pt>
                <c:pt idx="14417">
                  <c:v>5.3433599999999999E-8</c:v>
                </c:pt>
                <c:pt idx="14418">
                  <c:v>5.3439800000000003E-8</c:v>
                </c:pt>
                <c:pt idx="14419">
                  <c:v>5.34461E-8</c:v>
                </c:pt>
                <c:pt idx="14420">
                  <c:v>5.3452299999999997E-8</c:v>
                </c:pt>
                <c:pt idx="14421">
                  <c:v>5.3458600000000001E-8</c:v>
                </c:pt>
                <c:pt idx="14422">
                  <c:v>5.3464799999999998E-8</c:v>
                </c:pt>
                <c:pt idx="14423">
                  <c:v>5.3471100000000002E-8</c:v>
                </c:pt>
                <c:pt idx="14424">
                  <c:v>5.3477299999999999E-8</c:v>
                </c:pt>
                <c:pt idx="14425">
                  <c:v>5.3483600000000003E-8</c:v>
                </c:pt>
                <c:pt idx="14426">
                  <c:v>5.34898E-8</c:v>
                </c:pt>
                <c:pt idx="14427">
                  <c:v>5.3496099999999997E-8</c:v>
                </c:pt>
                <c:pt idx="14428">
                  <c:v>5.3502300000000001E-8</c:v>
                </c:pt>
                <c:pt idx="14429">
                  <c:v>5.3508599999999998E-8</c:v>
                </c:pt>
                <c:pt idx="14430">
                  <c:v>5.3514800000000002E-8</c:v>
                </c:pt>
                <c:pt idx="14431">
                  <c:v>5.3521099999999999E-8</c:v>
                </c:pt>
                <c:pt idx="14432">
                  <c:v>5.3527300000000003E-8</c:v>
                </c:pt>
                <c:pt idx="14433">
                  <c:v>5.35336E-8</c:v>
                </c:pt>
                <c:pt idx="14434">
                  <c:v>5.3539799999999997E-8</c:v>
                </c:pt>
                <c:pt idx="14435">
                  <c:v>5.3546100000000001E-8</c:v>
                </c:pt>
                <c:pt idx="14436">
                  <c:v>5.3552299999999998E-8</c:v>
                </c:pt>
                <c:pt idx="14437">
                  <c:v>5.3558600000000002E-8</c:v>
                </c:pt>
                <c:pt idx="14438">
                  <c:v>5.3564799999999999E-8</c:v>
                </c:pt>
                <c:pt idx="14439">
                  <c:v>5.3571100000000002E-8</c:v>
                </c:pt>
                <c:pt idx="14440">
                  <c:v>5.35773E-8</c:v>
                </c:pt>
                <c:pt idx="14441">
                  <c:v>5.3583599999999997E-8</c:v>
                </c:pt>
                <c:pt idx="14442">
                  <c:v>5.3589800000000001E-8</c:v>
                </c:pt>
                <c:pt idx="14443">
                  <c:v>5.3596099999999998E-8</c:v>
                </c:pt>
                <c:pt idx="14444">
                  <c:v>5.3602300000000002E-8</c:v>
                </c:pt>
                <c:pt idx="14445">
                  <c:v>5.3608599999999999E-8</c:v>
                </c:pt>
                <c:pt idx="14446">
                  <c:v>5.3614800000000003E-8</c:v>
                </c:pt>
                <c:pt idx="14447">
                  <c:v>5.36211E-8</c:v>
                </c:pt>
                <c:pt idx="14448">
                  <c:v>5.3627299999999997E-8</c:v>
                </c:pt>
                <c:pt idx="14449">
                  <c:v>5.3633600000000001E-8</c:v>
                </c:pt>
                <c:pt idx="14450">
                  <c:v>5.3639799999999998E-8</c:v>
                </c:pt>
                <c:pt idx="14451">
                  <c:v>5.3646100000000002E-8</c:v>
                </c:pt>
                <c:pt idx="14452">
                  <c:v>5.3652299999999999E-8</c:v>
                </c:pt>
                <c:pt idx="14453">
                  <c:v>5.3658600000000002E-8</c:v>
                </c:pt>
                <c:pt idx="14454">
                  <c:v>5.36648E-8</c:v>
                </c:pt>
                <c:pt idx="14455">
                  <c:v>5.3671099999999997E-8</c:v>
                </c:pt>
                <c:pt idx="14456">
                  <c:v>5.3677300000000001E-8</c:v>
                </c:pt>
                <c:pt idx="14457">
                  <c:v>5.3683599999999998E-8</c:v>
                </c:pt>
                <c:pt idx="14458">
                  <c:v>5.3689800000000002E-8</c:v>
                </c:pt>
                <c:pt idx="14459">
                  <c:v>5.3696099999999999E-8</c:v>
                </c:pt>
                <c:pt idx="14460">
                  <c:v>5.3702300000000003E-8</c:v>
                </c:pt>
                <c:pt idx="14461">
                  <c:v>5.37086E-8</c:v>
                </c:pt>
                <c:pt idx="14462">
                  <c:v>5.3714799999999997E-8</c:v>
                </c:pt>
                <c:pt idx="14463">
                  <c:v>5.3721100000000001E-8</c:v>
                </c:pt>
                <c:pt idx="14464">
                  <c:v>5.3727299999999998E-8</c:v>
                </c:pt>
                <c:pt idx="14465">
                  <c:v>5.3733600000000001E-8</c:v>
                </c:pt>
                <c:pt idx="14466">
                  <c:v>5.3739799999999999E-8</c:v>
                </c:pt>
                <c:pt idx="14467">
                  <c:v>5.3746100000000002E-8</c:v>
                </c:pt>
                <c:pt idx="14468">
                  <c:v>5.37523E-8</c:v>
                </c:pt>
                <c:pt idx="14469">
                  <c:v>5.3758599999999997E-8</c:v>
                </c:pt>
                <c:pt idx="14470">
                  <c:v>5.3764800000000001E-8</c:v>
                </c:pt>
                <c:pt idx="14471">
                  <c:v>5.3771099999999998E-8</c:v>
                </c:pt>
                <c:pt idx="14472">
                  <c:v>5.3777300000000002E-8</c:v>
                </c:pt>
                <c:pt idx="14473">
                  <c:v>5.3783599999999999E-8</c:v>
                </c:pt>
                <c:pt idx="14474">
                  <c:v>5.3789800000000003E-8</c:v>
                </c:pt>
                <c:pt idx="14475">
                  <c:v>5.37961E-8</c:v>
                </c:pt>
                <c:pt idx="14476">
                  <c:v>5.3802299999999997E-8</c:v>
                </c:pt>
                <c:pt idx="14477">
                  <c:v>5.38086E-8</c:v>
                </c:pt>
                <c:pt idx="14478">
                  <c:v>5.3814799999999998E-8</c:v>
                </c:pt>
                <c:pt idx="14479">
                  <c:v>5.3821100000000001E-8</c:v>
                </c:pt>
                <c:pt idx="14480">
                  <c:v>5.3827299999999999E-8</c:v>
                </c:pt>
                <c:pt idx="14481">
                  <c:v>5.3833600000000002E-8</c:v>
                </c:pt>
                <c:pt idx="14482">
                  <c:v>5.38398E-8</c:v>
                </c:pt>
                <c:pt idx="14483">
                  <c:v>5.3846100000000003E-8</c:v>
                </c:pt>
                <c:pt idx="14484">
                  <c:v>5.3852300000000001E-8</c:v>
                </c:pt>
                <c:pt idx="14485">
                  <c:v>5.3858599999999998E-8</c:v>
                </c:pt>
                <c:pt idx="14486">
                  <c:v>5.3864800000000002E-8</c:v>
                </c:pt>
                <c:pt idx="14487">
                  <c:v>5.3871099999999999E-8</c:v>
                </c:pt>
                <c:pt idx="14488">
                  <c:v>5.3877300000000003E-8</c:v>
                </c:pt>
                <c:pt idx="14489">
                  <c:v>5.38836E-8</c:v>
                </c:pt>
                <c:pt idx="14490">
                  <c:v>5.3889799999999997E-8</c:v>
                </c:pt>
                <c:pt idx="14491">
                  <c:v>5.38961E-8</c:v>
                </c:pt>
                <c:pt idx="14492">
                  <c:v>5.3902299999999998E-8</c:v>
                </c:pt>
                <c:pt idx="14493">
                  <c:v>5.3908600000000001E-8</c:v>
                </c:pt>
                <c:pt idx="14494">
                  <c:v>5.3914799999999999E-8</c:v>
                </c:pt>
                <c:pt idx="14495">
                  <c:v>5.3921100000000002E-8</c:v>
                </c:pt>
                <c:pt idx="14496">
                  <c:v>5.39273E-8</c:v>
                </c:pt>
                <c:pt idx="14497">
                  <c:v>5.3933600000000003E-8</c:v>
                </c:pt>
                <c:pt idx="14498">
                  <c:v>5.3939800000000001E-8</c:v>
                </c:pt>
                <c:pt idx="14499">
                  <c:v>5.3946099999999998E-8</c:v>
                </c:pt>
                <c:pt idx="14500">
                  <c:v>5.3952300000000002E-8</c:v>
                </c:pt>
                <c:pt idx="14501">
                  <c:v>5.3958599999999999E-8</c:v>
                </c:pt>
                <c:pt idx="14502">
                  <c:v>5.3964800000000003E-8</c:v>
                </c:pt>
                <c:pt idx="14503">
                  <c:v>5.3971099999999999E-8</c:v>
                </c:pt>
                <c:pt idx="14504">
                  <c:v>5.3977299999999997E-8</c:v>
                </c:pt>
                <c:pt idx="14505">
                  <c:v>5.39836E-8</c:v>
                </c:pt>
                <c:pt idx="14506">
                  <c:v>5.3989799999999998E-8</c:v>
                </c:pt>
                <c:pt idx="14507">
                  <c:v>5.3996100000000001E-8</c:v>
                </c:pt>
                <c:pt idx="14508">
                  <c:v>5.4002299999999999E-8</c:v>
                </c:pt>
                <c:pt idx="14509">
                  <c:v>5.4008600000000002E-8</c:v>
                </c:pt>
                <c:pt idx="14510">
                  <c:v>5.40148E-8</c:v>
                </c:pt>
                <c:pt idx="14511">
                  <c:v>5.4021100000000003E-8</c:v>
                </c:pt>
                <c:pt idx="14512">
                  <c:v>5.4027300000000001E-8</c:v>
                </c:pt>
                <c:pt idx="14513">
                  <c:v>5.4033599999999998E-8</c:v>
                </c:pt>
                <c:pt idx="14514">
                  <c:v>5.4039800000000002E-8</c:v>
                </c:pt>
                <c:pt idx="14515">
                  <c:v>5.4046099999999998E-8</c:v>
                </c:pt>
                <c:pt idx="14516">
                  <c:v>5.4052300000000003E-8</c:v>
                </c:pt>
                <c:pt idx="14517">
                  <c:v>5.4058599999999999E-8</c:v>
                </c:pt>
                <c:pt idx="14518">
                  <c:v>5.4064799999999997E-8</c:v>
                </c:pt>
                <c:pt idx="14519">
                  <c:v>5.40711E-8</c:v>
                </c:pt>
                <c:pt idx="14520">
                  <c:v>5.4077299999999998E-8</c:v>
                </c:pt>
                <c:pt idx="14521">
                  <c:v>5.4083600000000001E-8</c:v>
                </c:pt>
                <c:pt idx="14522">
                  <c:v>5.4089799999999999E-8</c:v>
                </c:pt>
                <c:pt idx="14523">
                  <c:v>5.4096100000000002E-8</c:v>
                </c:pt>
                <c:pt idx="14524">
                  <c:v>5.41023E-8</c:v>
                </c:pt>
                <c:pt idx="14525">
                  <c:v>5.4108600000000003E-8</c:v>
                </c:pt>
                <c:pt idx="14526">
                  <c:v>5.4114800000000001E-8</c:v>
                </c:pt>
                <c:pt idx="14527">
                  <c:v>5.4121099999999997E-8</c:v>
                </c:pt>
                <c:pt idx="14528">
                  <c:v>5.4127300000000002E-8</c:v>
                </c:pt>
                <c:pt idx="14529">
                  <c:v>5.4133599999999998E-8</c:v>
                </c:pt>
                <c:pt idx="14530">
                  <c:v>5.4139800000000003E-8</c:v>
                </c:pt>
                <c:pt idx="14531">
                  <c:v>5.4146099999999999E-8</c:v>
                </c:pt>
                <c:pt idx="14532">
                  <c:v>5.4152299999999997E-8</c:v>
                </c:pt>
                <c:pt idx="14533">
                  <c:v>5.41586E-8</c:v>
                </c:pt>
                <c:pt idx="14534">
                  <c:v>5.4164799999999998E-8</c:v>
                </c:pt>
                <c:pt idx="14535">
                  <c:v>5.4171100000000001E-8</c:v>
                </c:pt>
                <c:pt idx="14536">
                  <c:v>5.4177299999999999E-8</c:v>
                </c:pt>
                <c:pt idx="14537">
                  <c:v>5.4183600000000002E-8</c:v>
                </c:pt>
                <c:pt idx="14538">
                  <c:v>5.41898E-8</c:v>
                </c:pt>
                <c:pt idx="14539">
                  <c:v>5.4196100000000003E-8</c:v>
                </c:pt>
                <c:pt idx="14540">
                  <c:v>5.4202300000000001E-8</c:v>
                </c:pt>
                <c:pt idx="14541">
                  <c:v>5.4208599999999997E-8</c:v>
                </c:pt>
                <c:pt idx="14542">
                  <c:v>5.4214800000000002E-8</c:v>
                </c:pt>
                <c:pt idx="14543">
                  <c:v>5.4221099999999998E-8</c:v>
                </c:pt>
                <c:pt idx="14544">
                  <c:v>5.4227300000000003E-8</c:v>
                </c:pt>
                <c:pt idx="14545">
                  <c:v>5.4233599999999999E-8</c:v>
                </c:pt>
                <c:pt idx="14546">
                  <c:v>5.4239799999999997E-8</c:v>
                </c:pt>
                <c:pt idx="14547">
                  <c:v>5.42461E-8</c:v>
                </c:pt>
                <c:pt idx="14548">
                  <c:v>5.4252299999999998E-8</c:v>
                </c:pt>
                <c:pt idx="14549">
                  <c:v>5.4258600000000001E-8</c:v>
                </c:pt>
                <c:pt idx="14550">
                  <c:v>5.4264799999999999E-8</c:v>
                </c:pt>
                <c:pt idx="14551">
                  <c:v>5.4271100000000002E-8</c:v>
                </c:pt>
                <c:pt idx="14552">
                  <c:v>5.42773E-8</c:v>
                </c:pt>
                <c:pt idx="14553">
                  <c:v>5.4283600000000003E-8</c:v>
                </c:pt>
                <c:pt idx="14554">
                  <c:v>5.4289800000000001E-8</c:v>
                </c:pt>
                <c:pt idx="14555">
                  <c:v>5.4296099999999997E-8</c:v>
                </c:pt>
                <c:pt idx="14556">
                  <c:v>5.4302300000000002E-8</c:v>
                </c:pt>
                <c:pt idx="14557">
                  <c:v>5.4308599999999998E-8</c:v>
                </c:pt>
                <c:pt idx="14558">
                  <c:v>5.4314800000000003E-8</c:v>
                </c:pt>
                <c:pt idx="14559">
                  <c:v>5.4321099999999999E-8</c:v>
                </c:pt>
                <c:pt idx="14560">
                  <c:v>5.4327299999999997E-8</c:v>
                </c:pt>
                <c:pt idx="14561">
                  <c:v>5.43336E-8</c:v>
                </c:pt>
                <c:pt idx="14562">
                  <c:v>5.4339799999999998E-8</c:v>
                </c:pt>
                <c:pt idx="14563">
                  <c:v>5.4346100000000001E-8</c:v>
                </c:pt>
                <c:pt idx="14564">
                  <c:v>5.4352299999999999E-8</c:v>
                </c:pt>
                <c:pt idx="14565">
                  <c:v>5.4358600000000002E-8</c:v>
                </c:pt>
                <c:pt idx="14566">
                  <c:v>5.43648E-8</c:v>
                </c:pt>
                <c:pt idx="14567">
                  <c:v>5.4371100000000003E-8</c:v>
                </c:pt>
                <c:pt idx="14568">
                  <c:v>5.4377300000000001E-8</c:v>
                </c:pt>
                <c:pt idx="14569">
                  <c:v>5.4383599999999997E-8</c:v>
                </c:pt>
                <c:pt idx="14570">
                  <c:v>5.4389800000000002E-8</c:v>
                </c:pt>
                <c:pt idx="14571">
                  <c:v>5.4396099999999998E-8</c:v>
                </c:pt>
                <c:pt idx="14572">
                  <c:v>5.4402300000000003E-8</c:v>
                </c:pt>
                <c:pt idx="14573">
                  <c:v>5.4408599999999999E-8</c:v>
                </c:pt>
                <c:pt idx="14574">
                  <c:v>5.4414799999999997E-8</c:v>
                </c:pt>
                <c:pt idx="14575">
                  <c:v>5.44211E-8</c:v>
                </c:pt>
                <c:pt idx="14576">
                  <c:v>5.4427299999999998E-8</c:v>
                </c:pt>
                <c:pt idx="14577">
                  <c:v>5.4433600000000001E-8</c:v>
                </c:pt>
                <c:pt idx="14578">
                  <c:v>5.4439799999999999E-8</c:v>
                </c:pt>
                <c:pt idx="14579">
                  <c:v>5.4446100000000002E-8</c:v>
                </c:pt>
                <c:pt idx="14580">
                  <c:v>5.44523E-8</c:v>
                </c:pt>
                <c:pt idx="14581">
                  <c:v>5.4458600000000003E-8</c:v>
                </c:pt>
                <c:pt idx="14582">
                  <c:v>5.4464800000000001E-8</c:v>
                </c:pt>
                <c:pt idx="14583">
                  <c:v>5.4471099999999997E-8</c:v>
                </c:pt>
                <c:pt idx="14584">
                  <c:v>5.4477300000000002E-8</c:v>
                </c:pt>
                <c:pt idx="14585">
                  <c:v>5.4483599999999998E-8</c:v>
                </c:pt>
                <c:pt idx="14586">
                  <c:v>5.4489800000000003E-8</c:v>
                </c:pt>
                <c:pt idx="14587">
                  <c:v>5.4496099999999999E-8</c:v>
                </c:pt>
                <c:pt idx="14588">
                  <c:v>5.4502299999999997E-8</c:v>
                </c:pt>
                <c:pt idx="14589">
                  <c:v>5.45086E-8</c:v>
                </c:pt>
                <c:pt idx="14590">
                  <c:v>5.4514799999999998E-8</c:v>
                </c:pt>
                <c:pt idx="14591">
                  <c:v>5.4521100000000001E-8</c:v>
                </c:pt>
                <c:pt idx="14592">
                  <c:v>5.4527299999999999E-8</c:v>
                </c:pt>
                <c:pt idx="14593">
                  <c:v>5.4533600000000002E-8</c:v>
                </c:pt>
                <c:pt idx="14594">
                  <c:v>5.45398E-8</c:v>
                </c:pt>
                <c:pt idx="14595">
                  <c:v>5.4546100000000003E-8</c:v>
                </c:pt>
                <c:pt idx="14596">
                  <c:v>5.4552300000000001E-8</c:v>
                </c:pt>
                <c:pt idx="14597">
                  <c:v>5.4558599999999997E-8</c:v>
                </c:pt>
                <c:pt idx="14598">
                  <c:v>5.4564800000000002E-8</c:v>
                </c:pt>
                <c:pt idx="14599">
                  <c:v>5.4571099999999998E-8</c:v>
                </c:pt>
                <c:pt idx="14600">
                  <c:v>5.4577300000000003E-8</c:v>
                </c:pt>
                <c:pt idx="14601">
                  <c:v>5.4583599999999999E-8</c:v>
                </c:pt>
                <c:pt idx="14602">
                  <c:v>5.4589799999999997E-8</c:v>
                </c:pt>
                <c:pt idx="14603">
                  <c:v>5.45961E-8</c:v>
                </c:pt>
                <c:pt idx="14604">
                  <c:v>5.4602299999999998E-8</c:v>
                </c:pt>
                <c:pt idx="14605">
                  <c:v>5.4608600000000001E-8</c:v>
                </c:pt>
                <c:pt idx="14606">
                  <c:v>5.4614799999999999E-8</c:v>
                </c:pt>
                <c:pt idx="14607">
                  <c:v>5.4621100000000002E-8</c:v>
                </c:pt>
                <c:pt idx="14608">
                  <c:v>5.46273E-8</c:v>
                </c:pt>
                <c:pt idx="14609">
                  <c:v>5.4633600000000003E-8</c:v>
                </c:pt>
                <c:pt idx="14610">
                  <c:v>5.4639800000000001E-8</c:v>
                </c:pt>
                <c:pt idx="14611">
                  <c:v>5.4646099999999997E-8</c:v>
                </c:pt>
                <c:pt idx="14612">
                  <c:v>5.4652300000000002E-8</c:v>
                </c:pt>
                <c:pt idx="14613">
                  <c:v>5.4658599999999998E-8</c:v>
                </c:pt>
                <c:pt idx="14614">
                  <c:v>5.4664800000000003E-8</c:v>
                </c:pt>
                <c:pt idx="14615">
                  <c:v>5.4671099999999999E-8</c:v>
                </c:pt>
                <c:pt idx="14616">
                  <c:v>5.4677299999999997E-8</c:v>
                </c:pt>
                <c:pt idx="14617">
                  <c:v>5.46836E-8</c:v>
                </c:pt>
                <c:pt idx="14618">
                  <c:v>5.4689799999999998E-8</c:v>
                </c:pt>
                <c:pt idx="14619">
                  <c:v>5.4696100000000001E-8</c:v>
                </c:pt>
                <c:pt idx="14620">
                  <c:v>5.4702299999999999E-8</c:v>
                </c:pt>
                <c:pt idx="14621">
                  <c:v>5.4708600000000002E-8</c:v>
                </c:pt>
                <c:pt idx="14622">
                  <c:v>5.47148E-8</c:v>
                </c:pt>
                <c:pt idx="14623">
                  <c:v>5.4721100000000003E-8</c:v>
                </c:pt>
                <c:pt idx="14624">
                  <c:v>5.4727300000000001E-8</c:v>
                </c:pt>
                <c:pt idx="14625">
                  <c:v>5.4733599999999997E-8</c:v>
                </c:pt>
                <c:pt idx="14626">
                  <c:v>5.4739800000000002E-8</c:v>
                </c:pt>
                <c:pt idx="14627">
                  <c:v>5.4746099999999998E-8</c:v>
                </c:pt>
                <c:pt idx="14628">
                  <c:v>5.4752300000000003E-8</c:v>
                </c:pt>
                <c:pt idx="14629">
                  <c:v>5.4758599999999999E-8</c:v>
                </c:pt>
                <c:pt idx="14630">
                  <c:v>5.4764799999999997E-8</c:v>
                </c:pt>
                <c:pt idx="14631">
                  <c:v>5.47711E-8</c:v>
                </c:pt>
                <c:pt idx="14632">
                  <c:v>5.4777299999999998E-8</c:v>
                </c:pt>
                <c:pt idx="14633">
                  <c:v>5.4783600000000001E-8</c:v>
                </c:pt>
                <c:pt idx="14634">
                  <c:v>5.4789799999999999E-8</c:v>
                </c:pt>
                <c:pt idx="14635">
                  <c:v>5.4796100000000002E-8</c:v>
                </c:pt>
                <c:pt idx="14636">
                  <c:v>5.48023E-8</c:v>
                </c:pt>
                <c:pt idx="14637">
                  <c:v>5.4808600000000003E-8</c:v>
                </c:pt>
                <c:pt idx="14638">
                  <c:v>5.4814800000000001E-8</c:v>
                </c:pt>
                <c:pt idx="14639">
                  <c:v>5.4821099999999997E-8</c:v>
                </c:pt>
                <c:pt idx="14640">
                  <c:v>5.4827300000000002E-8</c:v>
                </c:pt>
                <c:pt idx="14641">
                  <c:v>5.4833599999999998E-8</c:v>
                </c:pt>
                <c:pt idx="14642">
                  <c:v>5.4839800000000002E-8</c:v>
                </c:pt>
                <c:pt idx="14643">
                  <c:v>5.4846099999999999E-8</c:v>
                </c:pt>
                <c:pt idx="14644">
                  <c:v>5.4852299999999997E-8</c:v>
                </c:pt>
                <c:pt idx="14645">
                  <c:v>5.48586E-8</c:v>
                </c:pt>
                <c:pt idx="14646">
                  <c:v>5.4864799999999998E-8</c:v>
                </c:pt>
                <c:pt idx="14647">
                  <c:v>5.4871100000000001E-8</c:v>
                </c:pt>
                <c:pt idx="14648">
                  <c:v>5.4877299999999999E-8</c:v>
                </c:pt>
                <c:pt idx="14649">
                  <c:v>5.4883600000000002E-8</c:v>
                </c:pt>
                <c:pt idx="14650">
                  <c:v>5.48898E-8</c:v>
                </c:pt>
                <c:pt idx="14651">
                  <c:v>5.4896100000000003E-8</c:v>
                </c:pt>
                <c:pt idx="14652">
                  <c:v>5.4902300000000001E-8</c:v>
                </c:pt>
                <c:pt idx="14653">
                  <c:v>5.4908599999999997E-8</c:v>
                </c:pt>
                <c:pt idx="14654">
                  <c:v>5.4914800000000001E-8</c:v>
                </c:pt>
                <c:pt idx="14655">
                  <c:v>5.4921099999999998E-8</c:v>
                </c:pt>
                <c:pt idx="14656">
                  <c:v>5.4927300000000002E-8</c:v>
                </c:pt>
                <c:pt idx="14657">
                  <c:v>5.4933599999999999E-8</c:v>
                </c:pt>
                <c:pt idx="14658">
                  <c:v>5.4939799999999997E-8</c:v>
                </c:pt>
                <c:pt idx="14659">
                  <c:v>5.49461E-8</c:v>
                </c:pt>
                <c:pt idx="14660">
                  <c:v>5.4952299999999998E-8</c:v>
                </c:pt>
                <c:pt idx="14661">
                  <c:v>5.4958600000000001E-8</c:v>
                </c:pt>
                <c:pt idx="14662">
                  <c:v>5.4964799999999999E-8</c:v>
                </c:pt>
                <c:pt idx="14663">
                  <c:v>5.4971100000000002E-8</c:v>
                </c:pt>
                <c:pt idx="14664">
                  <c:v>5.49773E-8</c:v>
                </c:pt>
                <c:pt idx="14665">
                  <c:v>5.4983600000000003E-8</c:v>
                </c:pt>
                <c:pt idx="14666">
                  <c:v>5.4989800000000001E-8</c:v>
                </c:pt>
                <c:pt idx="14667">
                  <c:v>5.4996099999999997E-8</c:v>
                </c:pt>
                <c:pt idx="14668">
                  <c:v>5.5002300000000001E-8</c:v>
                </c:pt>
                <c:pt idx="14669">
                  <c:v>5.5008599999999998E-8</c:v>
                </c:pt>
                <c:pt idx="14670">
                  <c:v>5.5014800000000002E-8</c:v>
                </c:pt>
                <c:pt idx="14671">
                  <c:v>5.5021099999999999E-8</c:v>
                </c:pt>
                <c:pt idx="14672">
                  <c:v>5.5027299999999997E-8</c:v>
                </c:pt>
                <c:pt idx="14673">
                  <c:v>5.50336E-8</c:v>
                </c:pt>
                <c:pt idx="14674">
                  <c:v>5.5039799999999998E-8</c:v>
                </c:pt>
                <c:pt idx="14675">
                  <c:v>5.5046100000000001E-8</c:v>
                </c:pt>
                <c:pt idx="14676">
                  <c:v>5.5052299999999999E-8</c:v>
                </c:pt>
                <c:pt idx="14677">
                  <c:v>5.5058600000000002E-8</c:v>
                </c:pt>
                <c:pt idx="14678">
                  <c:v>5.50648E-8</c:v>
                </c:pt>
                <c:pt idx="14679">
                  <c:v>5.5071100000000003E-8</c:v>
                </c:pt>
                <c:pt idx="14680">
                  <c:v>5.50773E-8</c:v>
                </c:pt>
                <c:pt idx="14681">
                  <c:v>5.5083599999999997E-8</c:v>
                </c:pt>
                <c:pt idx="14682">
                  <c:v>5.5089800000000001E-8</c:v>
                </c:pt>
                <c:pt idx="14683">
                  <c:v>5.5096099999999998E-8</c:v>
                </c:pt>
                <c:pt idx="14684">
                  <c:v>5.5102300000000002E-8</c:v>
                </c:pt>
                <c:pt idx="14685">
                  <c:v>5.5108599999999999E-8</c:v>
                </c:pt>
                <c:pt idx="14686">
                  <c:v>5.5114800000000003E-8</c:v>
                </c:pt>
                <c:pt idx="14687">
                  <c:v>5.51211E-8</c:v>
                </c:pt>
                <c:pt idx="14688">
                  <c:v>5.5127299999999998E-8</c:v>
                </c:pt>
                <c:pt idx="14689">
                  <c:v>5.5133600000000001E-8</c:v>
                </c:pt>
                <c:pt idx="14690">
                  <c:v>5.5139799999999999E-8</c:v>
                </c:pt>
                <c:pt idx="14691">
                  <c:v>5.5146100000000002E-8</c:v>
                </c:pt>
                <c:pt idx="14692">
                  <c:v>5.5152299999999999E-8</c:v>
                </c:pt>
                <c:pt idx="14693">
                  <c:v>5.5158600000000003E-8</c:v>
                </c:pt>
                <c:pt idx="14694">
                  <c:v>5.51648E-8</c:v>
                </c:pt>
                <c:pt idx="14695">
                  <c:v>5.5171099999999997E-8</c:v>
                </c:pt>
                <c:pt idx="14696">
                  <c:v>5.5177300000000001E-8</c:v>
                </c:pt>
                <c:pt idx="14697">
                  <c:v>5.5183599999999998E-8</c:v>
                </c:pt>
                <c:pt idx="14698">
                  <c:v>5.5189800000000002E-8</c:v>
                </c:pt>
                <c:pt idx="14699">
                  <c:v>5.5196099999999999E-8</c:v>
                </c:pt>
                <c:pt idx="14700">
                  <c:v>5.5202300000000003E-8</c:v>
                </c:pt>
                <c:pt idx="14701">
                  <c:v>5.52086E-8</c:v>
                </c:pt>
                <c:pt idx="14702">
                  <c:v>5.5214799999999998E-8</c:v>
                </c:pt>
                <c:pt idx="14703">
                  <c:v>5.5221100000000001E-8</c:v>
                </c:pt>
                <c:pt idx="14704">
                  <c:v>5.5227299999999998E-8</c:v>
                </c:pt>
                <c:pt idx="14705">
                  <c:v>5.5233600000000002E-8</c:v>
                </c:pt>
                <c:pt idx="14706">
                  <c:v>5.5239799999999999E-8</c:v>
                </c:pt>
                <c:pt idx="14707">
                  <c:v>5.5246100000000003E-8</c:v>
                </c:pt>
                <c:pt idx="14708">
                  <c:v>5.52523E-8</c:v>
                </c:pt>
                <c:pt idx="14709">
                  <c:v>5.5258599999999997E-8</c:v>
                </c:pt>
                <c:pt idx="14710">
                  <c:v>5.5264800000000001E-8</c:v>
                </c:pt>
                <c:pt idx="14711">
                  <c:v>5.5271099999999998E-8</c:v>
                </c:pt>
                <c:pt idx="14712">
                  <c:v>5.5277300000000002E-8</c:v>
                </c:pt>
                <c:pt idx="14713">
                  <c:v>5.5283599999999999E-8</c:v>
                </c:pt>
                <c:pt idx="14714">
                  <c:v>5.5289800000000003E-8</c:v>
                </c:pt>
                <c:pt idx="14715">
                  <c:v>5.52961E-8</c:v>
                </c:pt>
                <c:pt idx="14716">
                  <c:v>5.5302299999999998E-8</c:v>
                </c:pt>
                <c:pt idx="14717">
                  <c:v>5.5308600000000001E-8</c:v>
                </c:pt>
                <c:pt idx="14718">
                  <c:v>5.5314799999999998E-8</c:v>
                </c:pt>
                <c:pt idx="14719">
                  <c:v>5.5321100000000002E-8</c:v>
                </c:pt>
                <c:pt idx="14720">
                  <c:v>5.5327299999999999E-8</c:v>
                </c:pt>
                <c:pt idx="14721">
                  <c:v>5.5333600000000003E-8</c:v>
                </c:pt>
                <c:pt idx="14722">
                  <c:v>5.53398E-8</c:v>
                </c:pt>
                <c:pt idx="14723">
                  <c:v>5.5346099999999997E-8</c:v>
                </c:pt>
                <c:pt idx="14724">
                  <c:v>5.5352300000000001E-8</c:v>
                </c:pt>
                <c:pt idx="14725">
                  <c:v>5.5358599999999998E-8</c:v>
                </c:pt>
                <c:pt idx="14726">
                  <c:v>5.5364800000000002E-8</c:v>
                </c:pt>
                <c:pt idx="14727">
                  <c:v>5.5371099999999999E-8</c:v>
                </c:pt>
                <c:pt idx="14728">
                  <c:v>5.5377300000000003E-8</c:v>
                </c:pt>
                <c:pt idx="14729">
                  <c:v>5.53836E-8</c:v>
                </c:pt>
                <c:pt idx="14730">
                  <c:v>5.5389799999999997E-8</c:v>
                </c:pt>
                <c:pt idx="14731">
                  <c:v>5.5396100000000001E-8</c:v>
                </c:pt>
                <c:pt idx="14732">
                  <c:v>5.5402299999999998E-8</c:v>
                </c:pt>
                <c:pt idx="14733">
                  <c:v>5.5408600000000002E-8</c:v>
                </c:pt>
                <c:pt idx="14734">
                  <c:v>5.5414799999999999E-8</c:v>
                </c:pt>
                <c:pt idx="14735">
                  <c:v>5.5421100000000003E-8</c:v>
                </c:pt>
                <c:pt idx="14736">
                  <c:v>5.54273E-8</c:v>
                </c:pt>
                <c:pt idx="14737">
                  <c:v>5.5433599999999997E-8</c:v>
                </c:pt>
                <c:pt idx="14738">
                  <c:v>5.5439800000000001E-8</c:v>
                </c:pt>
                <c:pt idx="14739">
                  <c:v>5.5446099999999998E-8</c:v>
                </c:pt>
                <c:pt idx="14740">
                  <c:v>5.5452300000000002E-8</c:v>
                </c:pt>
                <c:pt idx="14741">
                  <c:v>5.5458599999999999E-8</c:v>
                </c:pt>
                <c:pt idx="14742">
                  <c:v>5.5464800000000003E-8</c:v>
                </c:pt>
                <c:pt idx="14743">
                  <c:v>5.54711E-8</c:v>
                </c:pt>
                <c:pt idx="14744">
                  <c:v>5.5477299999999997E-8</c:v>
                </c:pt>
                <c:pt idx="14745">
                  <c:v>5.5483600000000001E-8</c:v>
                </c:pt>
                <c:pt idx="14746">
                  <c:v>5.5489799999999998E-8</c:v>
                </c:pt>
                <c:pt idx="14747">
                  <c:v>5.5496100000000002E-8</c:v>
                </c:pt>
                <c:pt idx="14748">
                  <c:v>5.5502299999999999E-8</c:v>
                </c:pt>
                <c:pt idx="14749">
                  <c:v>5.5508600000000002E-8</c:v>
                </c:pt>
                <c:pt idx="14750">
                  <c:v>5.55148E-8</c:v>
                </c:pt>
                <c:pt idx="14751">
                  <c:v>5.5521099999999997E-8</c:v>
                </c:pt>
                <c:pt idx="14752">
                  <c:v>5.5527300000000001E-8</c:v>
                </c:pt>
                <c:pt idx="14753">
                  <c:v>5.5533599999999998E-8</c:v>
                </c:pt>
                <c:pt idx="14754">
                  <c:v>5.5539800000000002E-8</c:v>
                </c:pt>
                <c:pt idx="14755">
                  <c:v>5.5546099999999999E-8</c:v>
                </c:pt>
                <c:pt idx="14756">
                  <c:v>5.5552300000000003E-8</c:v>
                </c:pt>
                <c:pt idx="14757">
                  <c:v>5.55586E-8</c:v>
                </c:pt>
                <c:pt idx="14758">
                  <c:v>5.5564799999999997E-8</c:v>
                </c:pt>
                <c:pt idx="14759">
                  <c:v>5.5571100000000001E-8</c:v>
                </c:pt>
                <c:pt idx="14760">
                  <c:v>5.5577299999999998E-8</c:v>
                </c:pt>
                <c:pt idx="14761">
                  <c:v>5.5583600000000001E-8</c:v>
                </c:pt>
                <c:pt idx="14762">
                  <c:v>5.5589799999999999E-8</c:v>
                </c:pt>
                <c:pt idx="14763">
                  <c:v>5.5596100000000002E-8</c:v>
                </c:pt>
                <c:pt idx="14764">
                  <c:v>5.56023E-8</c:v>
                </c:pt>
                <c:pt idx="14765">
                  <c:v>5.5608599999999997E-8</c:v>
                </c:pt>
                <c:pt idx="14766">
                  <c:v>5.5614800000000001E-8</c:v>
                </c:pt>
                <c:pt idx="14767">
                  <c:v>5.5621099999999998E-8</c:v>
                </c:pt>
                <c:pt idx="14768">
                  <c:v>5.5627300000000002E-8</c:v>
                </c:pt>
                <c:pt idx="14769">
                  <c:v>5.5633599999999999E-8</c:v>
                </c:pt>
                <c:pt idx="14770">
                  <c:v>5.5639800000000003E-8</c:v>
                </c:pt>
                <c:pt idx="14771">
                  <c:v>5.56461E-8</c:v>
                </c:pt>
                <c:pt idx="14772">
                  <c:v>5.5652299999999997E-8</c:v>
                </c:pt>
                <c:pt idx="14773">
                  <c:v>5.5658600000000001E-8</c:v>
                </c:pt>
                <c:pt idx="14774">
                  <c:v>5.5664799999999998E-8</c:v>
                </c:pt>
                <c:pt idx="14775">
                  <c:v>5.5671100000000001E-8</c:v>
                </c:pt>
                <c:pt idx="14776">
                  <c:v>5.5677299999999999E-8</c:v>
                </c:pt>
                <c:pt idx="14777">
                  <c:v>5.5683600000000002E-8</c:v>
                </c:pt>
                <c:pt idx="14778">
                  <c:v>5.56898E-8</c:v>
                </c:pt>
                <c:pt idx="14779">
                  <c:v>5.5696099999999997E-8</c:v>
                </c:pt>
                <c:pt idx="14780">
                  <c:v>5.5702300000000001E-8</c:v>
                </c:pt>
                <c:pt idx="14781">
                  <c:v>5.5708599999999998E-8</c:v>
                </c:pt>
                <c:pt idx="14782">
                  <c:v>5.5714800000000002E-8</c:v>
                </c:pt>
                <c:pt idx="14783">
                  <c:v>5.5721099999999999E-8</c:v>
                </c:pt>
                <c:pt idx="14784">
                  <c:v>5.5727300000000003E-8</c:v>
                </c:pt>
                <c:pt idx="14785">
                  <c:v>5.57336E-8</c:v>
                </c:pt>
                <c:pt idx="14786">
                  <c:v>5.5739799999999997E-8</c:v>
                </c:pt>
                <c:pt idx="14787">
                  <c:v>5.57461E-8</c:v>
                </c:pt>
                <c:pt idx="14788">
                  <c:v>5.5752299999999998E-8</c:v>
                </c:pt>
                <c:pt idx="14789">
                  <c:v>5.5758600000000001E-8</c:v>
                </c:pt>
                <c:pt idx="14790">
                  <c:v>5.5764799999999999E-8</c:v>
                </c:pt>
                <c:pt idx="14791">
                  <c:v>5.5771100000000002E-8</c:v>
                </c:pt>
                <c:pt idx="14792">
                  <c:v>5.57773E-8</c:v>
                </c:pt>
                <c:pt idx="14793">
                  <c:v>5.5783600000000003E-8</c:v>
                </c:pt>
                <c:pt idx="14794">
                  <c:v>5.5789800000000001E-8</c:v>
                </c:pt>
                <c:pt idx="14795">
                  <c:v>5.5796099999999998E-8</c:v>
                </c:pt>
                <c:pt idx="14796">
                  <c:v>5.5802300000000002E-8</c:v>
                </c:pt>
                <c:pt idx="14797">
                  <c:v>5.5808599999999999E-8</c:v>
                </c:pt>
                <c:pt idx="14798">
                  <c:v>5.5814800000000003E-8</c:v>
                </c:pt>
                <c:pt idx="14799">
                  <c:v>5.5821099999999999E-8</c:v>
                </c:pt>
                <c:pt idx="14800">
                  <c:v>5.5827299999999997E-8</c:v>
                </c:pt>
                <c:pt idx="14801">
                  <c:v>5.58336E-8</c:v>
                </c:pt>
                <c:pt idx="14802">
                  <c:v>5.5839799999999998E-8</c:v>
                </c:pt>
                <c:pt idx="14803">
                  <c:v>5.5846100000000001E-8</c:v>
                </c:pt>
                <c:pt idx="14804">
                  <c:v>5.5852299999999999E-8</c:v>
                </c:pt>
                <c:pt idx="14805">
                  <c:v>5.5858600000000002E-8</c:v>
                </c:pt>
                <c:pt idx="14806">
                  <c:v>5.58648E-8</c:v>
                </c:pt>
                <c:pt idx="14807">
                  <c:v>5.5871100000000003E-8</c:v>
                </c:pt>
                <c:pt idx="14808">
                  <c:v>5.5877300000000001E-8</c:v>
                </c:pt>
                <c:pt idx="14809">
                  <c:v>5.5883599999999998E-8</c:v>
                </c:pt>
                <c:pt idx="14810">
                  <c:v>5.5889800000000002E-8</c:v>
                </c:pt>
                <c:pt idx="14811">
                  <c:v>5.5896099999999999E-8</c:v>
                </c:pt>
                <c:pt idx="14812">
                  <c:v>5.5902300000000003E-8</c:v>
                </c:pt>
                <c:pt idx="14813">
                  <c:v>5.5908599999999999E-8</c:v>
                </c:pt>
                <c:pt idx="14814">
                  <c:v>5.5914799999999997E-8</c:v>
                </c:pt>
                <c:pt idx="14815">
                  <c:v>5.59211E-8</c:v>
                </c:pt>
                <c:pt idx="14816">
                  <c:v>5.5927299999999998E-8</c:v>
                </c:pt>
                <c:pt idx="14817">
                  <c:v>5.5933600000000001E-8</c:v>
                </c:pt>
                <c:pt idx="14818">
                  <c:v>5.5939799999999999E-8</c:v>
                </c:pt>
                <c:pt idx="14819">
                  <c:v>5.5946100000000002E-8</c:v>
                </c:pt>
                <c:pt idx="14820">
                  <c:v>5.59523E-8</c:v>
                </c:pt>
                <c:pt idx="14821">
                  <c:v>5.5958600000000003E-8</c:v>
                </c:pt>
                <c:pt idx="14822">
                  <c:v>5.5964800000000001E-8</c:v>
                </c:pt>
                <c:pt idx="14823">
                  <c:v>5.5971099999999998E-8</c:v>
                </c:pt>
                <c:pt idx="14824">
                  <c:v>5.5977300000000002E-8</c:v>
                </c:pt>
                <c:pt idx="14825">
                  <c:v>5.5983599999999998E-8</c:v>
                </c:pt>
                <c:pt idx="14826">
                  <c:v>5.5989800000000003E-8</c:v>
                </c:pt>
                <c:pt idx="14827">
                  <c:v>5.5996099999999999E-8</c:v>
                </c:pt>
                <c:pt idx="14828">
                  <c:v>5.6002299999999997E-8</c:v>
                </c:pt>
                <c:pt idx="14829">
                  <c:v>5.60086E-8</c:v>
                </c:pt>
                <c:pt idx="14830">
                  <c:v>5.6014799999999998E-8</c:v>
                </c:pt>
                <c:pt idx="14831">
                  <c:v>5.6021100000000001E-8</c:v>
                </c:pt>
                <c:pt idx="14832">
                  <c:v>5.6027299999999999E-8</c:v>
                </c:pt>
                <c:pt idx="14833">
                  <c:v>5.6033600000000002E-8</c:v>
                </c:pt>
                <c:pt idx="14834">
                  <c:v>5.60398E-8</c:v>
                </c:pt>
                <c:pt idx="14835">
                  <c:v>5.6046100000000003E-8</c:v>
                </c:pt>
                <c:pt idx="14836">
                  <c:v>5.6052300000000001E-8</c:v>
                </c:pt>
                <c:pt idx="14837">
                  <c:v>5.6058599999999997E-8</c:v>
                </c:pt>
                <c:pt idx="14838">
                  <c:v>5.6064800000000002E-8</c:v>
                </c:pt>
                <c:pt idx="14839">
                  <c:v>5.6071099999999998E-8</c:v>
                </c:pt>
                <c:pt idx="14840">
                  <c:v>5.6077300000000003E-8</c:v>
                </c:pt>
                <c:pt idx="14841">
                  <c:v>5.6083599999999999E-8</c:v>
                </c:pt>
                <c:pt idx="14842">
                  <c:v>5.6089799999999997E-8</c:v>
                </c:pt>
                <c:pt idx="14843">
                  <c:v>5.60961E-8</c:v>
                </c:pt>
                <c:pt idx="14844">
                  <c:v>5.6102299999999998E-8</c:v>
                </c:pt>
                <c:pt idx="14845">
                  <c:v>5.6108600000000001E-8</c:v>
                </c:pt>
                <c:pt idx="14846">
                  <c:v>5.6114799999999999E-8</c:v>
                </c:pt>
                <c:pt idx="14847">
                  <c:v>5.6121100000000002E-8</c:v>
                </c:pt>
                <c:pt idx="14848">
                  <c:v>5.61273E-8</c:v>
                </c:pt>
                <c:pt idx="14849">
                  <c:v>5.6133600000000003E-8</c:v>
                </c:pt>
                <c:pt idx="14850">
                  <c:v>5.6139800000000001E-8</c:v>
                </c:pt>
                <c:pt idx="14851">
                  <c:v>5.6146099999999997E-8</c:v>
                </c:pt>
                <c:pt idx="14852">
                  <c:v>5.6152300000000002E-8</c:v>
                </c:pt>
                <c:pt idx="14853">
                  <c:v>5.6158599999999998E-8</c:v>
                </c:pt>
                <c:pt idx="14854">
                  <c:v>5.6164800000000003E-8</c:v>
                </c:pt>
                <c:pt idx="14855">
                  <c:v>5.6171099999999999E-8</c:v>
                </c:pt>
                <c:pt idx="14856">
                  <c:v>5.6177299999999997E-8</c:v>
                </c:pt>
                <c:pt idx="14857">
                  <c:v>5.61836E-8</c:v>
                </c:pt>
                <c:pt idx="14858">
                  <c:v>5.6189799999999998E-8</c:v>
                </c:pt>
                <c:pt idx="14859">
                  <c:v>5.6196100000000001E-8</c:v>
                </c:pt>
                <c:pt idx="14860">
                  <c:v>5.6202299999999999E-8</c:v>
                </c:pt>
                <c:pt idx="14861">
                  <c:v>5.6208600000000002E-8</c:v>
                </c:pt>
                <c:pt idx="14862">
                  <c:v>5.62148E-8</c:v>
                </c:pt>
                <c:pt idx="14863">
                  <c:v>5.6221100000000003E-8</c:v>
                </c:pt>
                <c:pt idx="14864">
                  <c:v>5.6227300000000001E-8</c:v>
                </c:pt>
                <c:pt idx="14865">
                  <c:v>5.6233599999999997E-8</c:v>
                </c:pt>
                <c:pt idx="14866">
                  <c:v>5.6239800000000002E-8</c:v>
                </c:pt>
                <c:pt idx="14867">
                  <c:v>5.6246099999999998E-8</c:v>
                </c:pt>
                <c:pt idx="14868">
                  <c:v>5.6252300000000003E-8</c:v>
                </c:pt>
                <c:pt idx="14869">
                  <c:v>5.6258599999999999E-8</c:v>
                </c:pt>
                <c:pt idx="14870">
                  <c:v>5.6264799999999997E-8</c:v>
                </c:pt>
                <c:pt idx="14871">
                  <c:v>5.62711E-8</c:v>
                </c:pt>
                <c:pt idx="14872">
                  <c:v>5.6277299999999998E-8</c:v>
                </c:pt>
                <c:pt idx="14873">
                  <c:v>5.6283600000000001E-8</c:v>
                </c:pt>
                <c:pt idx="14874">
                  <c:v>5.6289799999999999E-8</c:v>
                </c:pt>
                <c:pt idx="14875">
                  <c:v>5.6296100000000002E-8</c:v>
                </c:pt>
                <c:pt idx="14876">
                  <c:v>5.63023E-8</c:v>
                </c:pt>
                <c:pt idx="14877">
                  <c:v>5.6308600000000003E-8</c:v>
                </c:pt>
                <c:pt idx="14878">
                  <c:v>5.6314800000000001E-8</c:v>
                </c:pt>
                <c:pt idx="14879">
                  <c:v>5.6321099999999997E-8</c:v>
                </c:pt>
                <c:pt idx="14880">
                  <c:v>5.6327300000000002E-8</c:v>
                </c:pt>
                <c:pt idx="14881">
                  <c:v>5.6333599999999998E-8</c:v>
                </c:pt>
                <c:pt idx="14882">
                  <c:v>5.6339800000000003E-8</c:v>
                </c:pt>
                <c:pt idx="14883">
                  <c:v>5.6346099999999999E-8</c:v>
                </c:pt>
                <c:pt idx="14884">
                  <c:v>5.6352299999999997E-8</c:v>
                </c:pt>
                <c:pt idx="14885">
                  <c:v>5.63586E-8</c:v>
                </c:pt>
                <c:pt idx="14886">
                  <c:v>5.6364799999999998E-8</c:v>
                </c:pt>
                <c:pt idx="14887">
                  <c:v>5.6371100000000001E-8</c:v>
                </c:pt>
                <c:pt idx="14888">
                  <c:v>5.6377299999999999E-8</c:v>
                </c:pt>
                <c:pt idx="14889">
                  <c:v>5.6383600000000002E-8</c:v>
                </c:pt>
                <c:pt idx="14890">
                  <c:v>5.63898E-8</c:v>
                </c:pt>
                <c:pt idx="14891">
                  <c:v>5.6396100000000003E-8</c:v>
                </c:pt>
                <c:pt idx="14892">
                  <c:v>5.6402300000000001E-8</c:v>
                </c:pt>
                <c:pt idx="14893">
                  <c:v>5.6408599999999997E-8</c:v>
                </c:pt>
                <c:pt idx="14894">
                  <c:v>5.6414800000000002E-8</c:v>
                </c:pt>
                <c:pt idx="14895">
                  <c:v>5.6421099999999998E-8</c:v>
                </c:pt>
                <c:pt idx="14896">
                  <c:v>5.6427300000000003E-8</c:v>
                </c:pt>
                <c:pt idx="14897">
                  <c:v>5.6433599999999999E-8</c:v>
                </c:pt>
                <c:pt idx="14898">
                  <c:v>5.6439799999999997E-8</c:v>
                </c:pt>
                <c:pt idx="14899">
                  <c:v>5.64461E-8</c:v>
                </c:pt>
                <c:pt idx="14900">
                  <c:v>5.6452299999999998E-8</c:v>
                </c:pt>
                <c:pt idx="14901">
                  <c:v>5.6458600000000001E-8</c:v>
                </c:pt>
                <c:pt idx="14902">
                  <c:v>5.6464799999999999E-8</c:v>
                </c:pt>
                <c:pt idx="14903">
                  <c:v>5.6471100000000002E-8</c:v>
                </c:pt>
                <c:pt idx="14904">
                  <c:v>5.64773E-8</c:v>
                </c:pt>
                <c:pt idx="14905">
                  <c:v>5.6483600000000003E-8</c:v>
                </c:pt>
                <c:pt idx="14906">
                  <c:v>5.6489800000000001E-8</c:v>
                </c:pt>
                <c:pt idx="14907">
                  <c:v>5.6496099999999997E-8</c:v>
                </c:pt>
                <c:pt idx="14908">
                  <c:v>5.6502300000000002E-8</c:v>
                </c:pt>
                <c:pt idx="14909">
                  <c:v>5.6508599999999998E-8</c:v>
                </c:pt>
                <c:pt idx="14910">
                  <c:v>5.6514800000000003E-8</c:v>
                </c:pt>
                <c:pt idx="14911">
                  <c:v>5.6521099999999999E-8</c:v>
                </c:pt>
                <c:pt idx="14912">
                  <c:v>5.6527299999999997E-8</c:v>
                </c:pt>
                <c:pt idx="14913">
                  <c:v>5.65336E-8</c:v>
                </c:pt>
                <c:pt idx="14914">
                  <c:v>5.6539799999999998E-8</c:v>
                </c:pt>
                <c:pt idx="14915">
                  <c:v>5.6546100000000001E-8</c:v>
                </c:pt>
                <c:pt idx="14916">
                  <c:v>5.6552299999999999E-8</c:v>
                </c:pt>
                <c:pt idx="14917">
                  <c:v>5.6558600000000002E-8</c:v>
                </c:pt>
                <c:pt idx="14918">
                  <c:v>5.65648E-8</c:v>
                </c:pt>
                <c:pt idx="14919">
                  <c:v>5.6571100000000003E-8</c:v>
                </c:pt>
                <c:pt idx="14920">
                  <c:v>5.6577300000000001E-8</c:v>
                </c:pt>
                <c:pt idx="14921">
                  <c:v>5.6583599999999997E-8</c:v>
                </c:pt>
                <c:pt idx="14922">
                  <c:v>5.6589800000000002E-8</c:v>
                </c:pt>
                <c:pt idx="14923">
                  <c:v>5.6596099999999998E-8</c:v>
                </c:pt>
                <c:pt idx="14924">
                  <c:v>5.6602300000000003E-8</c:v>
                </c:pt>
                <c:pt idx="14925">
                  <c:v>5.6608599999999999E-8</c:v>
                </c:pt>
                <c:pt idx="14926">
                  <c:v>5.6614799999999997E-8</c:v>
                </c:pt>
                <c:pt idx="14927">
                  <c:v>5.66211E-8</c:v>
                </c:pt>
                <c:pt idx="14928">
                  <c:v>5.6627299999999998E-8</c:v>
                </c:pt>
                <c:pt idx="14929">
                  <c:v>5.6633600000000001E-8</c:v>
                </c:pt>
                <c:pt idx="14930">
                  <c:v>5.6639799999999999E-8</c:v>
                </c:pt>
                <c:pt idx="14931">
                  <c:v>5.6646100000000002E-8</c:v>
                </c:pt>
                <c:pt idx="14932">
                  <c:v>5.66523E-8</c:v>
                </c:pt>
                <c:pt idx="14933">
                  <c:v>5.6658600000000003E-8</c:v>
                </c:pt>
                <c:pt idx="14934">
                  <c:v>5.6664800000000001E-8</c:v>
                </c:pt>
                <c:pt idx="14935">
                  <c:v>5.6671099999999997E-8</c:v>
                </c:pt>
                <c:pt idx="14936">
                  <c:v>5.6677300000000002E-8</c:v>
                </c:pt>
                <c:pt idx="14937">
                  <c:v>5.6683599999999998E-8</c:v>
                </c:pt>
                <c:pt idx="14938">
                  <c:v>5.6689800000000002E-8</c:v>
                </c:pt>
                <c:pt idx="14939">
                  <c:v>5.6696099999999999E-8</c:v>
                </c:pt>
                <c:pt idx="14940">
                  <c:v>5.6702299999999997E-8</c:v>
                </c:pt>
                <c:pt idx="14941">
                  <c:v>5.67086E-8</c:v>
                </c:pt>
                <c:pt idx="14942">
                  <c:v>5.6714799999999998E-8</c:v>
                </c:pt>
                <c:pt idx="14943">
                  <c:v>5.6721100000000001E-8</c:v>
                </c:pt>
                <c:pt idx="14944">
                  <c:v>5.6727299999999999E-8</c:v>
                </c:pt>
                <c:pt idx="14945">
                  <c:v>5.6733600000000002E-8</c:v>
                </c:pt>
                <c:pt idx="14946">
                  <c:v>5.67398E-8</c:v>
                </c:pt>
                <c:pt idx="14947">
                  <c:v>5.6746100000000003E-8</c:v>
                </c:pt>
                <c:pt idx="14948">
                  <c:v>5.6752300000000001E-8</c:v>
                </c:pt>
                <c:pt idx="14949">
                  <c:v>5.6758599999999997E-8</c:v>
                </c:pt>
                <c:pt idx="14950">
                  <c:v>5.6764800000000002E-8</c:v>
                </c:pt>
                <c:pt idx="14951">
                  <c:v>5.6771099999999998E-8</c:v>
                </c:pt>
                <c:pt idx="14952">
                  <c:v>5.6777300000000002E-8</c:v>
                </c:pt>
                <c:pt idx="14953">
                  <c:v>5.6783599999999999E-8</c:v>
                </c:pt>
                <c:pt idx="14954">
                  <c:v>5.6789799999999997E-8</c:v>
                </c:pt>
                <c:pt idx="14955">
                  <c:v>5.67961E-8</c:v>
                </c:pt>
                <c:pt idx="14956">
                  <c:v>5.6802299999999998E-8</c:v>
                </c:pt>
                <c:pt idx="14957">
                  <c:v>5.6808600000000001E-8</c:v>
                </c:pt>
                <c:pt idx="14958">
                  <c:v>5.6814799999999999E-8</c:v>
                </c:pt>
                <c:pt idx="14959">
                  <c:v>5.6821100000000002E-8</c:v>
                </c:pt>
                <c:pt idx="14960">
                  <c:v>5.68273E-8</c:v>
                </c:pt>
                <c:pt idx="14961">
                  <c:v>5.6833600000000003E-8</c:v>
                </c:pt>
                <c:pt idx="14962">
                  <c:v>5.6839800000000001E-8</c:v>
                </c:pt>
                <c:pt idx="14963">
                  <c:v>5.6846099999999997E-8</c:v>
                </c:pt>
                <c:pt idx="14964">
                  <c:v>5.6852300000000001E-8</c:v>
                </c:pt>
                <c:pt idx="14965">
                  <c:v>5.6858599999999998E-8</c:v>
                </c:pt>
                <c:pt idx="14966">
                  <c:v>5.6864800000000002E-8</c:v>
                </c:pt>
                <c:pt idx="14967">
                  <c:v>5.6871099999999999E-8</c:v>
                </c:pt>
                <c:pt idx="14968">
                  <c:v>5.6877299999999997E-8</c:v>
                </c:pt>
                <c:pt idx="14969">
                  <c:v>5.68836E-8</c:v>
                </c:pt>
                <c:pt idx="14970">
                  <c:v>5.6889799999999998E-8</c:v>
                </c:pt>
                <c:pt idx="14971">
                  <c:v>5.6896100000000001E-8</c:v>
                </c:pt>
                <c:pt idx="14972">
                  <c:v>5.6902299999999999E-8</c:v>
                </c:pt>
                <c:pt idx="14973">
                  <c:v>5.6908600000000002E-8</c:v>
                </c:pt>
                <c:pt idx="14974">
                  <c:v>5.69148E-8</c:v>
                </c:pt>
                <c:pt idx="14975">
                  <c:v>5.6921100000000003E-8</c:v>
                </c:pt>
                <c:pt idx="14976">
                  <c:v>5.69273E-8</c:v>
                </c:pt>
                <c:pt idx="14977">
                  <c:v>5.6933599999999997E-8</c:v>
                </c:pt>
                <c:pt idx="14978">
                  <c:v>5.6939800000000001E-8</c:v>
                </c:pt>
                <c:pt idx="14979">
                  <c:v>5.6946099999999998E-8</c:v>
                </c:pt>
                <c:pt idx="14980">
                  <c:v>5.6952300000000002E-8</c:v>
                </c:pt>
                <c:pt idx="14981">
                  <c:v>5.6958599999999999E-8</c:v>
                </c:pt>
                <c:pt idx="14982">
                  <c:v>5.6964800000000003E-8</c:v>
                </c:pt>
                <c:pt idx="14983">
                  <c:v>5.69711E-8</c:v>
                </c:pt>
                <c:pt idx="14984">
                  <c:v>5.6977299999999998E-8</c:v>
                </c:pt>
                <c:pt idx="14985">
                  <c:v>5.6983600000000001E-8</c:v>
                </c:pt>
                <c:pt idx="14986">
                  <c:v>5.6989799999999999E-8</c:v>
                </c:pt>
                <c:pt idx="14987">
                  <c:v>5.6996100000000002E-8</c:v>
                </c:pt>
                <c:pt idx="14988">
                  <c:v>5.7002299999999999E-8</c:v>
                </c:pt>
                <c:pt idx="14989">
                  <c:v>5.7008600000000003E-8</c:v>
                </c:pt>
                <c:pt idx="14990">
                  <c:v>5.70148E-8</c:v>
                </c:pt>
                <c:pt idx="14991">
                  <c:v>5.7021099999999997E-8</c:v>
                </c:pt>
                <c:pt idx="14992">
                  <c:v>5.7027300000000001E-8</c:v>
                </c:pt>
                <c:pt idx="14993">
                  <c:v>5.7033599999999998E-8</c:v>
                </c:pt>
                <c:pt idx="14994">
                  <c:v>5.7039800000000002E-8</c:v>
                </c:pt>
                <c:pt idx="14995">
                  <c:v>5.7046099999999999E-8</c:v>
                </c:pt>
                <c:pt idx="14996">
                  <c:v>5.7052300000000003E-8</c:v>
                </c:pt>
                <c:pt idx="14997">
                  <c:v>5.70586E-8</c:v>
                </c:pt>
                <c:pt idx="14998">
                  <c:v>5.7064799999999998E-8</c:v>
                </c:pt>
                <c:pt idx="14999">
                  <c:v>5.7071100000000001E-8</c:v>
                </c:pt>
                <c:pt idx="15000">
                  <c:v>5.7077299999999999E-8</c:v>
                </c:pt>
                <c:pt idx="15001">
                  <c:v>5.7083600000000002E-8</c:v>
                </c:pt>
                <c:pt idx="15002">
                  <c:v>5.7089799999999999E-8</c:v>
                </c:pt>
                <c:pt idx="15003">
                  <c:v>5.7096100000000003E-8</c:v>
                </c:pt>
                <c:pt idx="15004">
                  <c:v>5.71023E-8</c:v>
                </c:pt>
                <c:pt idx="15005">
                  <c:v>5.7108599999999997E-8</c:v>
                </c:pt>
                <c:pt idx="15006">
                  <c:v>5.7114800000000001E-8</c:v>
                </c:pt>
                <c:pt idx="15007">
                  <c:v>5.7121099999999998E-8</c:v>
                </c:pt>
                <c:pt idx="15008">
                  <c:v>5.7127300000000002E-8</c:v>
                </c:pt>
                <c:pt idx="15009">
                  <c:v>5.7133599999999999E-8</c:v>
                </c:pt>
                <c:pt idx="15010">
                  <c:v>5.7139800000000003E-8</c:v>
                </c:pt>
                <c:pt idx="15011">
                  <c:v>5.71461E-8</c:v>
                </c:pt>
                <c:pt idx="15012">
                  <c:v>5.7152299999999998E-8</c:v>
                </c:pt>
                <c:pt idx="15013">
                  <c:v>5.7158600000000001E-8</c:v>
                </c:pt>
                <c:pt idx="15014">
                  <c:v>5.7164799999999998E-8</c:v>
                </c:pt>
                <c:pt idx="15015">
                  <c:v>5.7171100000000002E-8</c:v>
                </c:pt>
                <c:pt idx="15016">
                  <c:v>5.7177299999999999E-8</c:v>
                </c:pt>
                <c:pt idx="15017">
                  <c:v>5.7183600000000003E-8</c:v>
                </c:pt>
                <c:pt idx="15018">
                  <c:v>5.71898E-8</c:v>
                </c:pt>
                <c:pt idx="15019">
                  <c:v>5.7196099999999997E-8</c:v>
                </c:pt>
                <c:pt idx="15020">
                  <c:v>5.7202300000000001E-8</c:v>
                </c:pt>
                <c:pt idx="15021">
                  <c:v>5.7208599999999998E-8</c:v>
                </c:pt>
                <c:pt idx="15022">
                  <c:v>5.7214800000000002E-8</c:v>
                </c:pt>
                <c:pt idx="15023">
                  <c:v>5.7221099999999999E-8</c:v>
                </c:pt>
                <c:pt idx="15024">
                  <c:v>5.7227300000000003E-8</c:v>
                </c:pt>
                <c:pt idx="15025">
                  <c:v>5.72336E-8</c:v>
                </c:pt>
                <c:pt idx="15026">
                  <c:v>5.7239799999999997E-8</c:v>
                </c:pt>
                <c:pt idx="15027">
                  <c:v>5.7246100000000001E-8</c:v>
                </c:pt>
                <c:pt idx="15028">
                  <c:v>5.7252299999999998E-8</c:v>
                </c:pt>
                <c:pt idx="15029">
                  <c:v>5.7258600000000002E-8</c:v>
                </c:pt>
                <c:pt idx="15030">
                  <c:v>5.7264799999999999E-8</c:v>
                </c:pt>
                <c:pt idx="15031">
                  <c:v>5.7271100000000003E-8</c:v>
                </c:pt>
                <c:pt idx="15032">
                  <c:v>5.72773E-8</c:v>
                </c:pt>
                <c:pt idx="15033">
                  <c:v>5.7283599999999997E-8</c:v>
                </c:pt>
                <c:pt idx="15034">
                  <c:v>5.7289800000000001E-8</c:v>
                </c:pt>
                <c:pt idx="15035">
                  <c:v>5.7296099999999998E-8</c:v>
                </c:pt>
                <c:pt idx="15036">
                  <c:v>5.7302300000000002E-8</c:v>
                </c:pt>
                <c:pt idx="15037">
                  <c:v>5.7308599999999999E-8</c:v>
                </c:pt>
                <c:pt idx="15038">
                  <c:v>5.7314800000000003E-8</c:v>
                </c:pt>
                <c:pt idx="15039">
                  <c:v>5.73211E-8</c:v>
                </c:pt>
                <c:pt idx="15040">
                  <c:v>5.7327299999999997E-8</c:v>
                </c:pt>
                <c:pt idx="15041">
                  <c:v>5.7333600000000001E-8</c:v>
                </c:pt>
                <c:pt idx="15042">
                  <c:v>5.7339799999999998E-8</c:v>
                </c:pt>
                <c:pt idx="15043">
                  <c:v>5.7346100000000002E-8</c:v>
                </c:pt>
                <c:pt idx="15044">
                  <c:v>5.7352299999999999E-8</c:v>
                </c:pt>
                <c:pt idx="15045">
                  <c:v>5.7358600000000002E-8</c:v>
                </c:pt>
                <c:pt idx="15046">
                  <c:v>5.73648E-8</c:v>
                </c:pt>
                <c:pt idx="15047">
                  <c:v>5.7371099999999997E-8</c:v>
                </c:pt>
                <c:pt idx="15048">
                  <c:v>5.7377300000000001E-8</c:v>
                </c:pt>
                <c:pt idx="15049">
                  <c:v>5.7383599999999998E-8</c:v>
                </c:pt>
                <c:pt idx="15050">
                  <c:v>5.7389800000000002E-8</c:v>
                </c:pt>
                <c:pt idx="15051">
                  <c:v>5.7396099999999999E-8</c:v>
                </c:pt>
                <c:pt idx="15052">
                  <c:v>5.7402300000000003E-8</c:v>
                </c:pt>
                <c:pt idx="15053">
                  <c:v>5.74086E-8</c:v>
                </c:pt>
                <c:pt idx="15054">
                  <c:v>5.7414799999999997E-8</c:v>
                </c:pt>
                <c:pt idx="15055">
                  <c:v>5.7421100000000001E-8</c:v>
                </c:pt>
                <c:pt idx="15056">
                  <c:v>5.7427299999999998E-8</c:v>
                </c:pt>
                <c:pt idx="15057">
                  <c:v>5.7433600000000002E-8</c:v>
                </c:pt>
                <c:pt idx="15058">
                  <c:v>5.7439799999999999E-8</c:v>
                </c:pt>
                <c:pt idx="15059">
                  <c:v>5.7446100000000002E-8</c:v>
                </c:pt>
                <c:pt idx="15060">
                  <c:v>5.74523E-8</c:v>
                </c:pt>
                <c:pt idx="15061">
                  <c:v>5.7458599999999997E-8</c:v>
                </c:pt>
                <c:pt idx="15062">
                  <c:v>5.7464800000000001E-8</c:v>
                </c:pt>
                <c:pt idx="15063">
                  <c:v>5.7471099999999998E-8</c:v>
                </c:pt>
                <c:pt idx="15064">
                  <c:v>5.7477300000000002E-8</c:v>
                </c:pt>
                <c:pt idx="15065">
                  <c:v>5.7483599999999999E-8</c:v>
                </c:pt>
                <c:pt idx="15066">
                  <c:v>5.7489800000000003E-8</c:v>
                </c:pt>
                <c:pt idx="15067">
                  <c:v>5.74961E-8</c:v>
                </c:pt>
                <c:pt idx="15068">
                  <c:v>5.7502299999999997E-8</c:v>
                </c:pt>
                <c:pt idx="15069">
                  <c:v>5.7508600000000001E-8</c:v>
                </c:pt>
                <c:pt idx="15070">
                  <c:v>5.7514799999999998E-8</c:v>
                </c:pt>
                <c:pt idx="15071">
                  <c:v>5.7521100000000001E-8</c:v>
                </c:pt>
                <c:pt idx="15072">
                  <c:v>5.7527299999999999E-8</c:v>
                </c:pt>
                <c:pt idx="15073">
                  <c:v>5.7533600000000002E-8</c:v>
                </c:pt>
                <c:pt idx="15074">
                  <c:v>5.75398E-8</c:v>
                </c:pt>
                <c:pt idx="15075">
                  <c:v>5.7546099999999997E-8</c:v>
                </c:pt>
                <c:pt idx="15076">
                  <c:v>5.7552300000000001E-8</c:v>
                </c:pt>
                <c:pt idx="15077">
                  <c:v>5.7558599999999998E-8</c:v>
                </c:pt>
                <c:pt idx="15078">
                  <c:v>5.7564800000000002E-8</c:v>
                </c:pt>
                <c:pt idx="15079">
                  <c:v>5.7571099999999999E-8</c:v>
                </c:pt>
                <c:pt idx="15080">
                  <c:v>5.7577300000000003E-8</c:v>
                </c:pt>
                <c:pt idx="15081">
                  <c:v>5.75836E-8</c:v>
                </c:pt>
                <c:pt idx="15082">
                  <c:v>5.7589799999999997E-8</c:v>
                </c:pt>
                <c:pt idx="15083">
                  <c:v>5.75961E-8</c:v>
                </c:pt>
                <c:pt idx="15084">
                  <c:v>5.7602299999999998E-8</c:v>
                </c:pt>
                <c:pt idx="15085">
                  <c:v>5.7608600000000001E-8</c:v>
                </c:pt>
                <c:pt idx="15086">
                  <c:v>5.7614799999999999E-8</c:v>
                </c:pt>
                <c:pt idx="15087">
                  <c:v>5.7621100000000002E-8</c:v>
                </c:pt>
                <c:pt idx="15088">
                  <c:v>5.76273E-8</c:v>
                </c:pt>
                <c:pt idx="15089">
                  <c:v>5.7633600000000003E-8</c:v>
                </c:pt>
                <c:pt idx="15090">
                  <c:v>5.7639800000000001E-8</c:v>
                </c:pt>
                <c:pt idx="15091">
                  <c:v>5.7646099999999998E-8</c:v>
                </c:pt>
                <c:pt idx="15092">
                  <c:v>5.7652300000000002E-8</c:v>
                </c:pt>
                <c:pt idx="15093">
                  <c:v>5.7658599999999999E-8</c:v>
                </c:pt>
                <c:pt idx="15094">
                  <c:v>5.7664800000000003E-8</c:v>
                </c:pt>
                <c:pt idx="15095">
                  <c:v>5.76711E-8</c:v>
                </c:pt>
                <c:pt idx="15096">
                  <c:v>5.7677299999999997E-8</c:v>
                </c:pt>
                <c:pt idx="15097">
                  <c:v>5.76836E-8</c:v>
                </c:pt>
                <c:pt idx="15098">
                  <c:v>5.7689799999999998E-8</c:v>
                </c:pt>
                <c:pt idx="15099">
                  <c:v>5.7696100000000001E-8</c:v>
                </c:pt>
                <c:pt idx="15100">
                  <c:v>5.7702299999999999E-8</c:v>
                </c:pt>
                <c:pt idx="15101">
                  <c:v>5.7708600000000002E-8</c:v>
                </c:pt>
                <c:pt idx="15102">
                  <c:v>5.77148E-8</c:v>
                </c:pt>
                <c:pt idx="15103">
                  <c:v>5.7721100000000003E-8</c:v>
                </c:pt>
                <c:pt idx="15104">
                  <c:v>5.7727300000000001E-8</c:v>
                </c:pt>
                <c:pt idx="15105">
                  <c:v>5.7733599999999998E-8</c:v>
                </c:pt>
                <c:pt idx="15106">
                  <c:v>5.7739800000000002E-8</c:v>
                </c:pt>
                <c:pt idx="15107">
                  <c:v>5.7746099999999999E-8</c:v>
                </c:pt>
                <c:pt idx="15108">
                  <c:v>5.7752300000000003E-8</c:v>
                </c:pt>
                <c:pt idx="15109">
                  <c:v>5.7758599999999999E-8</c:v>
                </c:pt>
                <c:pt idx="15110">
                  <c:v>5.7764799999999997E-8</c:v>
                </c:pt>
                <c:pt idx="15111">
                  <c:v>5.77711E-8</c:v>
                </c:pt>
                <c:pt idx="15112">
                  <c:v>5.7777299999999998E-8</c:v>
                </c:pt>
                <c:pt idx="15113">
                  <c:v>5.7783600000000001E-8</c:v>
                </c:pt>
                <c:pt idx="15114">
                  <c:v>5.7789799999999999E-8</c:v>
                </c:pt>
                <c:pt idx="15115">
                  <c:v>5.7796100000000002E-8</c:v>
                </c:pt>
                <c:pt idx="15116">
                  <c:v>5.78023E-8</c:v>
                </c:pt>
                <c:pt idx="15117">
                  <c:v>5.7808600000000003E-8</c:v>
                </c:pt>
                <c:pt idx="15118">
                  <c:v>5.7814800000000001E-8</c:v>
                </c:pt>
                <c:pt idx="15119">
                  <c:v>5.7821099999999998E-8</c:v>
                </c:pt>
                <c:pt idx="15120">
                  <c:v>5.7827300000000002E-8</c:v>
                </c:pt>
                <c:pt idx="15121">
                  <c:v>5.7833599999999998E-8</c:v>
                </c:pt>
                <c:pt idx="15122">
                  <c:v>5.7839800000000003E-8</c:v>
                </c:pt>
                <c:pt idx="15123">
                  <c:v>5.7846099999999999E-8</c:v>
                </c:pt>
                <c:pt idx="15124">
                  <c:v>5.7852299999999997E-8</c:v>
                </c:pt>
                <c:pt idx="15125">
                  <c:v>5.78586E-8</c:v>
                </c:pt>
                <c:pt idx="15126">
                  <c:v>5.7864799999999998E-8</c:v>
                </c:pt>
                <c:pt idx="15127">
                  <c:v>5.7871100000000001E-8</c:v>
                </c:pt>
                <c:pt idx="15128">
                  <c:v>5.7877299999999999E-8</c:v>
                </c:pt>
                <c:pt idx="15129">
                  <c:v>5.7883600000000002E-8</c:v>
                </c:pt>
                <c:pt idx="15130">
                  <c:v>5.78898E-8</c:v>
                </c:pt>
                <c:pt idx="15131">
                  <c:v>5.7896100000000003E-8</c:v>
                </c:pt>
                <c:pt idx="15132">
                  <c:v>5.7902300000000001E-8</c:v>
                </c:pt>
                <c:pt idx="15133">
                  <c:v>5.7908599999999997E-8</c:v>
                </c:pt>
                <c:pt idx="15134">
                  <c:v>5.7914800000000002E-8</c:v>
                </c:pt>
                <c:pt idx="15135">
                  <c:v>5.7921099999999998E-8</c:v>
                </c:pt>
                <c:pt idx="15136">
                  <c:v>5.7927300000000003E-8</c:v>
                </c:pt>
                <c:pt idx="15137">
                  <c:v>5.7933599999999999E-8</c:v>
                </c:pt>
                <c:pt idx="15138">
                  <c:v>5.7939799999999997E-8</c:v>
                </c:pt>
                <c:pt idx="15139">
                  <c:v>5.79461E-8</c:v>
                </c:pt>
                <c:pt idx="15140">
                  <c:v>5.7952299999999998E-8</c:v>
                </c:pt>
                <c:pt idx="15141">
                  <c:v>5.7958600000000001E-8</c:v>
                </c:pt>
                <c:pt idx="15142">
                  <c:v>5.7964799999999999E-8</c:v>
                </c:pt>
                <c:pt idx="15143">
                  <c:v>5.7971100000000002E-8</c:v>
                </c:pt>
                <c:pt idx="15144">
                  <c:v>5.79773E-8</c:v>
                </c:pt>
                <c:pt idx="15145">
                  <c:v>5.7983600000000003E-8</c:v>
                </c:pt>
                <c:pt idx="15146">
                  <c:v>5.7989800000000001E-8</c:v>
                </c:pt>
                <c:pt idx="15147">
                  <c:v>5.7996099999999997E-8</c:v>
                </c:pt>
                <c:pt idx="15148">
                  <c:v>5.8002300000000002E-8</c:v>
                </c:pt>
                <c:pt idx="15149">
                  <c:v>5.8008599999999998E-8</c:v>
                </c:pt>
                <c:pt idx="15150">
                  <c:v>5.8014800000000003E-8</c:v>
                </c:pt>
                <c:pt idx="15151">
                  <c:v>5.8021099999999999E-8</c:v>
                </c:pt>
                <c:pt idx="15152">
                  <c:v>5.8027299999999997E-8</c:v>
                </c:pt>
                <c:pt idx="15153">
                  <c:v>5.80336E-8</c:v>
                </c:pt>
                <c:pt idx="15154">
                  <c:v>5.8039799999999998E-8</c:v>
                </c:pt>
                <c:pt idx="15155">
                  <c:v>5.8046100000000001E-8</c:v>
                </c:pt>
                <c:pt idx="15156">
                  <c:v>5.8052299999999999E-8</c:v>
                </c:pt>
                <c:pt idx="15157">
                  <c:v>5.8058600000000002E-8</c:v>
                </c:pt>
                <c:pt idx="15158">
                  <c:v>5.80648E-8</c:v>
                </c:pt>
                <c:pt idx="15159">
                  <c:v>5.8071100000000003E-8</c:v>
                </c:pt>
                <c:pt idx="15160">
                  <c:v>5.8077300000000001E-8</c:v>
                </c:pt>
                <c:pt idx="15161">
                  <c:v>5.8083599999999997E-8</c:v>
                </c:pt>
                <c:pt idx="15162">
                  <c:v>5.8089800000000002E-8</c:v>
                </c:pt>
                <c:pt idx="15163">
                  <c:v>5.8096099999999998E-8</c:v>
                </c:pt>
                <c:pt idx="15164">
                  <c:v>5.8102300000000003E-8</c:v>
                </c:pt>
                <c:pt idx="15165">
                  <c:v>5.8108599999999999E-8</c:v>
                </c:pt>
                <c:pt idx="15166">
                  <c:v>5.8114799999999997E-8</c:v>
                </c:pt>
                <c:pt idx="15167">
                  <c:v>5.81211E-8</c:v>
                </c:pt>
                <c:pt idx="15168">
                  <c:v>5.8127299999999998E-8</c:v>
                </c:pt>
                <c:pt idx="15169">
                  <c:v>5.8133600000000001E-8</c:v>
                </c:pt>
                <c:pt idx="15170">
                  <c:v>5.8139799999999999E-8</c:v>
                </c:pt>
                <c:pt idx="15171">
                  <c:v>5.8146100000000002E-8</c:v>
                </c:pt>
                <c:pt idx="15172">
                  <c:v>5.81523E-8</c:v>
                </c:pt>
                <c:pt idx="15173">
                  <c:v>5.8158600000000003E-8</c:v>
                </c:pt>
                <c:pt idx="15174">
                  <c:v>5.8164800000000001E-8</c:v>
                </c:pt>
                <c:pt idx="15175">
                  <c:v>5.8171099999999997E-8</c:v>
                </c:pt>
                <c:pt idx="15176">
                  <c:v>5.8177300000000002E-8</c:v>
                </c:pt>
                <c:pt idx="15177">
                  <c:v>5.8183599999999998E-8</c:v>
                </c:pt>
                <c:pt idx="15178">
                  <c:v>5.8189800000000003E-8</c:v>
                </c:pt>
                <c:pt idx="15179">
                  <c:v>5.8196099999999999E-8</c:v>
                </c:pt>
                <c:pt idx="15180">
                  <c:v>5.8202299999999997E-8</c:v>
                </c:pt>
                <c:pt idx="15181">
                  <c:v>5.82086E-8</c:v>
                </c:pt>
                <c:pt idx="15182">
                  <c:v>5.8214799999999998E-8</c:v>
                </c:pt>
                <c:pt idx="15183">
                  <c:v>5.8221100000000001E-8</c:v>
                </c:pt>
                <c:pt idx="15184">
                  <c:v>5.8227299999999999E-8</c:v>
                </c:pt>
                <c:pt idx="15185">
                  <c:v>5.8233600000000002E-8</c:v>
                </c:pt>
                <c:pt idx="15186">
                  <c:v>5.82398E-8</c:v>
                </c:pt>
                <c:pt idx="15187">
                  <c:v>5.8246100000000003E-8</c:v>
                </c:pt>
                <c:pt idx="15188">
                  <c:v>5.8252300000000001E-8</c:v>
                </c:pt>
                <c:pt idx="15189">
                  <c:v>5.8258599999999997E-8</c:v>
                </c:pt>
                <c:pt idx="15190">
                  <c:v>5.8264800000000002E-8</c:v>
                </c:pt>
                <c:pt idx="15191">
                  <c:v>5.8271099999999998E-8</c:v>
                </c:pt>
                <c:pt idx="15192">
                  <c:v>5.8277300000000003E-8</c:v>
                </c:pt>
                <c:pt idx="15193">
                  <c:v>5.8283599999999999E-8</c:v>
                </c:pt>
                <c:pt idx="15194">
                  <c:v>5.8289799999999997E-8</c:v>
                </c:pt>
                <c:pt idx="15195">
                  <c:v>5.82961E-8</c:v>
                </c:pt>
                <c:pt idx="15196">
                  <c:v>5.8302299999999998E-8</c:v>
                </c:pt>
                <c:pt idx="15197">
                  <c:v>5.8308600000000001E-8</c:v>
                </c:pt>
                <c:pt idx="15198">
                  <c:v>5.8314799999999999E-8</c:v>
                </c:pt>
                <c:pt idx="15199">
                  <c:v>5.8321100000000002E-8</c:v>
                </c:pt>
                <c:pt idx="15200">
                  <c:v>5.83273E-8</c:v>
                </c:pt>
                <c:pt idx="15201">
                  <c:v>5.8333600000000003E-8</c:v>
                </c:pt>
                <c:pt idx="15202">
                  <c:v>5.8339800000000001E-8</c:v>
                </c:pt>
                <c:pt idx="15203">
                  <c:v>5.8346099999999997E-8</c:v>
                </c:pt>
                <c:pt idx="15204">
                  <c:v>5.8352300000000002E-8</c:v>
                </c:pt>
                <c:pt idx="15205">
                  <c:v>5.8358599999999998E-8</c:v>
                </c:pt>
                <c:pt idx="15206">
                  <c:v>5.8364800000000003E-8</c:v>
                </c:pt>
                <c:pt idx="15207">
                  <c:v>5.8371099999999999E-8</c:v>
                </c:pt>
                <c:pt idx="15208">
                  <c:v>5.8377299999999997E-8</c:v>
                </c:pt>
                <c:pt idx="15209">
                  <c:v>5.83836E-8</c:v>
                </c:pt>
                <c:pt idx="15210">
                  <c:v>5.8389799999999998E-8</c:v>
                </c:pt>
                <c:pt idx="15211">
                  <c:v>5.8396100000000001E-8</c:v>
                </c:pt>
                <c:pt idx="15212">
                  <c:v>5.8402299999999999E-8</c:v>
                </c:pt>
                <c:pt idx="15213">
                  <c:v>5.8408600000000002E-8</c:v>
                </c:pt>
                <c:pt idx="15214">
                  <c:v>5.84148E-8</c:v>
                </c:pt>
                <c:pt idx="15215">
                  <c:v>5.8421100000000003E-8</c:v>
                </c:pt>
                <c:pt idx="15216">
                  <c:v>5.8427300000000001E-8</c:v>
                </c:pt>
                <c:pt idx="15217">
                  <c:v>5.8433599999999997E-8</c:v>
                </c:pt>
                <c:pt idx="15218">
                  <c:v>5.8439800000000002E-8</c:v>
                </c:pt>
                <c:pt idx="15219">
                  <c:v>5.8446099999999998E-8</c:v>
                </c:pt>
                <c:pt idx="15220">
                  <c:v>5.8452300000000003E-8</c:v>
                </c:pt>
                <c:pt idx="15221">
                  <c:v>5.8458599999999999E-8</c:v>
                </c:pt>
                <c:pt idx="15222">
                  <c:v>5.8464799999999997E-8</c:v>
                </c:pt>
                <c:pt idx="15223">
                  <c:v>5.84711E-8</c:v>
                </c:pt>
                <c:pt idx="15224">
                  <c:v>5.8477299999999998E-8</c:v>
                </c:pt>
                <c:pt idx="15225">
                  <c:v>5.8483600000000001E-8</c:v>
                </c:pt>
                <c:pt idx="15226">
                  <c:v>5.8489799999999999E-8</c:v>
                </c:pt>
                <c:pt idx="15227">
                  <c:v>5.8496100000000002E-8</c:v>
                </c:pt>
                <c:pt idx="15228">
                  <c:v>5.85023E-8</c:v>
                </c:pt>
                <c:pt idx="15229">
                  <c:v>5.8508600000000003E-8</c:v>
                </c:pt>
                <c:pt idx="15230">
                  <c:v>5.8514800000000001E-8</c:v>
                </c:pt>
                <c:pt idx="15231">
                  <c:v>5.8521099999999997E-8</c:v>
                </c:pt>
                <c:pt idx="15232">
                  <c:v>5.8527300000000002E-8</c:v>
                </c:pt>
                <c:pt idx="15233">
                  <c:v>5.8533599999999998E-8</c:v>
                </c:pt>
                <c:pt idx="15234">
                  <c:v>5.8539800000000003E-8</c:v>
                </c:pt>
                <c:pt idx="15235">
                  <c:v>5.8546099999999999E-8</c:v>
                </c:pt>
                <c:pt idx="15236">
                  <c:v>5.8552299999999997E-8</c:v>
                </c:pt>
                <c:pt idx="15237">
                  <c:v>5.85586E-8</c:v>
                </c:pt>
                <c:pt idx="15238">
                  <c:v>5.8564799999999998E-8</c:v>
                </c:pt>
                <c:pt idx="15239">
                  <c:v>5.8571100000000001E-8</c:v>
                </c:pt>
                <c:pt idx="15240">
                  <c:v>5.8577299999999999E-8</c:v>
                </c:pt>
                <c:pt idx="15241">
                  <c:v>5.8583600000000002E-8</c:v>
                </c:pt>
                <c:pt idx="15242">
                  <c:v>5.85898E-8</c:v>
                </c:pt>
                <c:pt idx="15243">
                  <c:v>5.8596100000000003E-8</c:v>
                </c:pt>
                <c:pt idx="15244">
                  <c:v>5.8602300000000001E-8</c:v>
                </c:pt>
                <c:pt idx="15245">
                  <c:v>5.8608599999999997E-8</c:v>
                </c:pt>
                <c:pt idx="15246">
                  <c:v>5.8614800000000002E-8</c:v>
                </c:pt>
                <c:pt idx="15247">
                  <c:v>5.8621099999999998E-8</c:v>
                </c:pt>
                <c:pt idx="15248">
                  <c:v>5.8627300000000002E-8</c:v>
                </c:pt>
                <c:pt idx="15249">
                  <c:v>5.8633599999999999E-8</c:v>
                </c:pt>
                <c:pt idx="15250">
                  <c:v>5.8639799999999997E-8</c:v>
                </c:pt>
                <c:pt idx="15251">
                  <c:v>5.86461E-8</c:v>
                </c:pt>
                <c:pt idx="15252">
                  <c:v>5.8652299999999998E-8</c:v>
                </c:pt>
                <c:pt idx="15253">
                  <c:v>5.8658600000000001E-8</c:v>
                </c:pt>
                <c:pt idx="15254">
                  <c:v>5.8664799999999999E-8</c:v>
                </c:pt>
                <c:pt idx="15255">
                  <c:v>5.8671100000000002E-8</c:v>
                </c:pt>
                <c:pt idx="15256">
                  <c:v>5.86773E-8</c:v>
                </c:pt>
                <c:pt idx="15257">
                  <c:v>5.8683600000000003E-8</c:v>
                </c:pt>
                <c:pt idx="15258">
                  <c:v>5.8689800000000001E-8</c:v>
                </c:pt>
                <c:pt idx="15259">
                  <c:v>5.8696099999999997E-8</c:v>
                </c:pt>
                <c:pt idx="15260">
                  <c:v>5.8702300000000001E-8</c:v>
                </c:pt>
                <c:pt idx="15261">
                  <c:v>5.8708599999999998E-8</c:v>
                </c:pt>
                <c:pt idx="15262">
                  <c:v>5.8714800000000002E-8</c:v>
                </c:pt>
                <c:pt idx="15263">
                  <c:v>5.8721099999999999E-8</c:v>
                </c:pt>
                <c:pt idx="15264">
                  <c:v>5.8727299999999997E-8</c:v>
                </c:pt>
                <c:pt idx="15265">
                  <c:v>5.87336E-8</c:v>
                </c:pt>
                <c:pt idx="15266">
                  <c:v>5.8739799999999998E-8</c:v>
                </c:pt>
                <c:pt idx="15267">
                  <c:v>5.8746100000000001E-8</c:v>
                </c:pt>
                <c:pt idx="15268">
                  <c:v>5.8752299999999999E-8</c:v>
                </c:pt>
                <c:pt idx="15269">
                  <c:v>5.8758600000000002E-8</c:v>
                </c:pt>
                <c:pt idx="15270">
                  <c:v>5.87648E-8</c:v>
                </c:pt>
                <c:pt idx="15271">
                  <c:v>5.8771100000000003E-8</c:v>
                </c:pt>
                <c:pt idx="15272">
                  <c:v>5.8777300000000001E-8</c:v>
                </c:pt>
                <c:pt idx="15273">
                  <c:v>5.8783599999999997E-8</c:v>
                </c:pt>
                <c:pt idx="15274">
                  <c:v>5.8789800000000001E-8</c:v>
                </c:pt>
                <c:pt idx="15275">
                  <c:v>5.8796099999999998E-8</c:v>
                </c:pt>
                <c:pt idx="15276">
                  <c:v>5.8802300000000002E-8</c:v>
                </c:pt>
                <c:pt idx="15277">
                  <c:v>5.8808599999999999E-8</c:v>
                </c:pt>
                <c:pt idx="15278">
                  <c:v>5.8814799999999997E-8</c:v>
                </c:pt>
                <c:pt idx="15279">
                  <c:v>5.88211E-8</c:v>
                </c:pt>
                <c:pt idx="15280">
                  <c:v>5.8827299999999998E-8</c:v>
                </c:pt>
                <c:pt idx="15281">
                  <c:v>5.8833600000000001E-8</c:v>
                </c:pt>
                <c:pt idx="15282">
                  <c:v>5.8839799999999999E-8</c:v>
                </c:pt>
                <c:pt idx="15283">
                  <c:v>5.8846100000000002E-8</c:v>
                </c:pt>
                <c:pt idx="15284">
                  <c:v>5.88523E-8</c:v>
                </c:pt>
                <c:pt idx="15285">
                  <c:v>5.8858600000000003E-8</c:v>
                </c:pt>
                <c:pt idx="15286">
                  <c:v>5.88648E-8</c:v>
                </c:pt>
                <c:pt idx="15287">
                  <c:v>5.8871099999999997E-8</c:v>
                </c:pt>
                <c:pt idx="15288">
                  <c:v>5.8877300000000001E-8</c:v>
                </c:pt>
                <c:pt idx="15289">
                  <c:v>5.8883599999999998E-8</c:v>
                </c:pt>
                <c:pt idx="15290">
                  <c:v>5.8889800000000002E-8</c:v>
                </c:pt>
                <c:pt idx="15291">
                  <c:v>5.8896099999999999E-8</c:v>
                </c:pt>
                <c:pt idx="15292">
                  <c:v>5.8902300000000003E-8</c:v>
                </c:pt>
                <c:pt idx="15293">
                  <c:v>5.89086E-8</c:v>
                </c:pt>
                <c:pt idx="15294">
                  <c:v>5.8914799999999998E-8</c:v>
                </c:pt>
                <c:pt idx="15295">
                  <c:v>5.8921100000000001E-8</c:v>
                </c:pt>
                <c:pt idx="15296">
                  <c:v>5.8927299999999999E-8</c:v>
                </c:pt>
                <c:pt idx="15297">
                  <c:v>5.8933600000000002E-8</c:v>
                </c:pt>
                <c:pt idx="15298">
                  <c:v>5.8939799999999999E-8</c:v>
                </c:pt>
                <c:pt idx="15299">
                  <c:v>5.8946100000000003E-8</c:v>
                </c:pt>
                <c:pt idx="15300">
                  <c:v>5.89523E-8</c:v>
                </c:pt>
                <c:pt idx="15301">
                  <c:v>5.8958599999999997E-8</c:v>
                </c:pt>
                <c:pt idx="15302">
                  <c:v>5.8964800000000001E-8</c:v>
                </c:pt>
                <c:pt idx="15303">
                  <c:v>5.8971099999999998E-8</c:v>
                </c:pt>
                <c:pt idx="15304">
                  <c:v>5.8977300000000002E-8</c:v>
                </c:pt>
                <c:pt idx="15305">
                  <c:v>5.8983599999999999E-8</c:v>
                </c:pt>
                <c:pt idx="15306">
                  <c:v>5.8989800000000003E-8</c:v>
                </c:pt>
                <c:pt idx="15307">
                  <c:v>5.89961E-8</c:v>
                </c:pt>
                <c:pt idx="15308">
                  <c:v>5.9002299999999998E-8</c:v>
                </c:pt>
                <c:pt idx="15309">
                  <c:v>5.9008600000000001E-8</c:v>
                </c:pt>
                <c:pt idx="15310">
                  <c:v>5.9014799999999998E-8</c:v>
                </c:pt>
                <c:pt idx="15311">
                  <c:v>5.9021100000000002E-8</c:v>
                </c:pt>
                <c:pt idx="15312">
                  <c:v>5.9027299999999999E-8</c:v>
                </c:pt>
                <c:pt idx="15313">
                  <c:v>5.9033600000000003E-8</c:v>
                </c:pt>
                <c:pt idx="15314">
                  <c:v>5.90398E-8</c:v>
                </c:pt>
                <c:pt idx="15315">
                  <c:v>5.9046099999999997E-8</c:v>
                </c:pt>
                <c:pt idx="15316">
                  <c:v>5.9052300000000001E-8</c:v>
                </c:pt>
                <c:pt idx="15317">
                  <c:v>5.9058599999999998E-8</c:v>
                </c:pt>
                <c:pt idx="15318">
                  <c:v>5.9064800000000002E-8</c:v>
                </c:pt>
                <c:pt idx="15319">
                  <c:v>5.9071099999999999E-8</c:v>
                </c:pt>
                <c:pt idx="15320">
                  <c:v>5.9077300000000003E-8</c:v>
                </c:pt>
                <c:pt idx="15321">
                  <c:v>5.90836E-8</c:v>
                </c:pt>
                <c:pt idx="15322">
                  <c:v>5.9089799999999998E-8</c:v>
                </c:pt>
                <c:pt idx="15323">
                  <c:v>5.9096100000000001E-8</c:v>
                </c:pt>
                <c:pt idx="15324">
                  <c:v>5.9102299999999998E-8</c:v>
                </c:pt>
                <c:pt idx="15325">
                  <c:v>5.9108600000000002E-8</c:v>
                </c:pt>
                <c:pt idx="15326">
                  <c:v>5.9114799999999999E-8</c:v>
                </c:pt>
                <c:pt idx="15327">
                  <c:v>5.9121100000000003E-8</c:v>
                </c:pt>
                <c:pt idx="15328">
                  <c:v>5.91273E-8</c:v>
                </c:pt>
                <c:pt idx="15329">
                  <c:v>5.9133599999999997E-8</c:v>
                </c:pt>
                <c:pt idx="15330">
                  <c:v>5.9139800000000001E-8</c:v>
                </c:pt>
                <c:pt idx="15331">
                  <c:v>5.9146099999999998E-8</c:v>
                </c:pt>
                <c:pt idx="15332">
                  <c:v>5.9152300000000002E-8</c:v>
                </c:pt>
                <c:pt idx="15333">
                  <c:v>5.9158599999999999E-8</c:v>
                </c:pt>
                <c:pt idx="15334">
                  <c:v>5.9164800000000003E-8</c:v>
                </c:pt>
                <c:pt idx="15335">
                  <c:v>5.91711E-8</c:v>
                </c:pt>
                <c:pt idx="15336">
                  <c:v>5.9177299999999997E-8</c:v>
                </c:pt>
                <c:pt idx="15337">
                  <c:v>5.9183600000000001E-8</c:v>
                </c:pt>
                <c:pt idx="15338">
                  <c:v>5.9189799999999998E-8</c:v>
                </c:pt>
                <c:pt idx="15339">
                  <c:v>5.9196100000000002E-8</c:v>
                </c:pt>
                <c:pt idx="15340">
                  <c:v>5.9202299999999999E-8</c:v>
                </c:pt>
                <c:pt idx="15341">
                  <c:v>5.9208600000000003E-8</c:v>
                </c:pt>
                <c:pt idx="15342">
                  <c:v>5.92148E-8</c:v>
                </c:pt>
                <c:pt idx="15343">
                  <c:v>5.9221099999999997E-8</c:v>
                </c:pt>
                <c:pt idx="15344">
                  <c:v>5.9227300000000001E-8</c:v>
                </c:pt>
                <c:pt idx="15345">
                  <c:v>5.9233599999999998E-8</c:v>
                </c:pt>
                <c:pt idx="15346">
                  <c:v>5.9239800000000002E-8</c:v>
                </c:pt>
                <c:pt idx="15347">
                  <c:v>5.9246099999999999E-8</c:v>
                </c:pt>
                <c:pt idx="15348">
                  <c:v>5.9252300000000003E-8</c:v>
                </c:pt>
                <c:pt idx="15349">
                  <c:v>5.92586E-8</c:v>
                </c:pt>
                <c:pt idx="15350">
                  <c:v>5.9264799999999997E-8</c:v>
                </c:pt>
                <c:pt idx="15351">
                  <c:v>5.9271100000000001E-8</c:v>
                </c:pt>
                <c:pt idx="15352">
                  <c:v>5.9277299999999998E-8</c:v>
                </c:pt>
                <c:pt idx="15353">
                  <c:v>5.9283600000000002E-8</c:v>
                </c:pt>
                <c:pt idx="15354">
                  <c:v>5.9289799999999999E-8</c:v>
                </c:pt>
                <c:pt idx="15355">
                  <c:v>5.9296100000000002E-8</c:v>
                </c:pt>
                <c:pt idx="15356">
                  <c:v>5.93023E-8</c:v>
                </c:pt>
                <c:pt idx="15357">
                  <c:v>5.9308599999999997E-8</c:v>
                </c:pt>
                <c:pt idx="15358">
                  <c:v>5.9314800000000001E-8</c:v>
                </c:pt>
                <c:pt idx="15359">
                  <c:v>5.9321099999999998E-8</c:v>
                </c:pt>
                <c:pt idx="15360">
                  <c:v>5.9327300000000002E-8</c:v>
                </c:pt>
                <c:pt idx="15361">
                  <c:v>5.9333599999999999E-8</c:v>
                </c:pt>
                <c:pt idx="15362">
                  <c:v>5.9339800000000003E-8</c:v>
                </c:pt>
                <c:pt idx="15363">
                  <c:v>5.93461E-8</c:v>
                </c:pt>
                <c:pt idx="15364">
                  <c:v>5.9352299999999997E-8</c:v>
                </c:pt>
                <c:pt idx="15365">
                  <c:v>5.9358600000000001E-8</c:v>
                </c:pt>
                <c:pt idx="15366">
                  <c:v>5.9364799999999998E-8</c:v>
                </c:pt>
                <c:pt idx="15367">
                  <c:v>5.9371100000000001E-8</c:v>
                </c:pt>
                <c:pt idx="15368">
                  <c:v>5.9377299999999999E-8</c:v>
                </c:pt>
                <c:pt idx="15369">
                  <c:v>5.9383600000000002E-8</c:v>
                </c:pt>
                <c:pt idx="15370">
                  <c:v>5.93898E-8</c:v>
                </c:pt>
                <c:pt idx="15371">
                  <c:v>5.9396099999999997E-8</c:v>
                </c:pt>
                <c:pt idx="15372">
                  <c:v>5.9402300000000001E-8</c:v>
                </c:pt>
                <c:pt idx="15373">
                  <c:v>5.9408599999999998E-8</c:v>
                </c:pt>
                <c:pt idx="15374">
                  <c:v>5.9414800000000002E-8</c:v>
                </c:pt>
                <c:pt idx="15375">
                  <c:v>5.9421099999999999E-8</c:v>
                </c:pt>
                <c:pt idx="15376">
                  <c:v>5.9427300000000003E-8</c:v>
                </c:pt>
                <c:pt idx="15377">
                  <c:v>5.94336E-8</c:v>
                </c:pt>
                <c:pt idx="15378">
                  <c:v>5.9439799999999997E-8</c:v>
                </c:pt>
                <c:pt idx="15379">
                  <c:v>5.9446100000000001E-8</c:v>
                </c:pt>
                <c:pt idx="15380">
                  <c:v>5.9452299999999998E-8</c:v>
                </c:pt>
                <c:pt idx="15381">
                  <c:v>5.9458600000000001E-8</c:v>
                </c:pt>
                <c:pt idx="15382">
                  <c:v>5.9464799999999999E-8</c:v>
                </c:pt>
                <c:pt idx="15383">
                  <c:v>5.9471100000000002E-8</c:v>
                </c:pt>
                <c:pt idx="15384">
                  <c:v>5.94773E-8</c:v>
                </c:pt>
                <c:pt idx="15385">
                  <c:v>5.9483599999999997E-8</c:v>
                </c:pt>
                <c:pt idx="15386">
                  <c:v>5.9489800000000001E-8</c:v>
                </c:pt>
                <c:pt idx="15387">
                  <c:v>5.9496099999999998E-8</c:v>
                </c:pt>
                <c:pt idx="15388">
                  <c:v>5.9502300000000002E-8</c:v>
                </c:pt>
                <c:pt idx="15389">
                  <c:v>5.9508599999999999E-8</c:v>
                </c:pt>
                <c:pt idx="15390">
                  <c:v>5.9514800000000003E-8</c:v>
                </c:pt>
                <c:pt idx="15391">
                  <c:v>5.95211E-8</c:v>
                </c:pt>
                <c:pt idx="15392">
                  <c:v>5.9527299999999997E-8</c:v>
                </c:pt>
                <c:pt idx="15393">
                  <c:v>5.95336E-8</c:v>
                </c:pt>
                <c:pt idx="15394">
                  <c:v>5.9539799999999998E-8</c:v>
                </c:pt>
                <c:pt idx="15395">
                  <c:v>5.9546100000000001E-8</c:v>
                </c:pt>
                <c:pt idx="15396">
                  <c:v>5.9552299999999999E-8</c:v>
                </c:pt>
                <c:pt idx="15397">
                  <c:v>5.9558600000000002E-8</c:v>
                </c:pt>
                <c:pt idx="15398">
                  <c:v>5.95648E-8</c:v>
                </c:pt>
                <c:pt idx="15399">
                  <c:v>5.9571100000000003E-8</c:v>
                </c:pt>
                <c:pt idx="15400">
                  <c:v>5.9577300000000001E-8</c:v>
                </c:pt>
                <c:pt idx="15401">
                  <c:v>5.9583599999999998E-8</c:v>
                </c:pt>
                <c:pt idx="15402">
                  <c:v>5.9589800000000002E-8</c:v>
                </c:pt>
                <c:pt idx="15403">
                  <c:v>5.9596099999999999E-8</c:v>
                </c:pt>
                <c:pt idx="15404">
                  <c:v>5.9602300000000003E-8</c:v>
                </c:pt>
                <c:pt idx="15405">
                  <c:v>5.9608600000000006E-8</c:v>
                </c:pt>
                <c:pt idx="15406">
                  <c:v>5.9614799999999997E-8</c:v>
                </c:pt>
                <c:pt idx="15407">
                  <c:v>5.9621099999999994E-8</c:v>
                </c:pt>
                <c:pt idx="15408">
                  <c:v>5.9627299999999998E-8</c:v>
                </c:pt>
                <c:pt idx="15409">
                  <c:v>5.9633599999999995E-8</c:v>
                </c:pt>
                <c:pt idx="15410">
                  <c:v>5.9639799999999999E-8</c:v>
                </c:pt>
                <c:pt idx="15411">
                  <c:v>5.9646099999999996E-8</c:v>
                </c:pt>
                <c:pt idx="15412">
                  <c:v>5.96523E-8</c:v>
                </c:pt>
                <c:pt idx="15413">
                  <c:v>5.9658599999999997E-8</c:v>
                </c:pt>
                <c:pt idx="15414">
                  <c:v>5.9664800000000001E-8</c:v>
                </c:pt>
                <c:pt idx="15415">
                  <c:v>5.9671099999999998E-8</c:v>
                </c:pt>
                <c:pt idx="15416">
                  <c:v>5.9677300000000002E-8</c:v>
                </c:pt>
                <c:pt idx="15417">
                  <c:v>5.9683599999999999E-8</c:v>
                </c:pt>
                <c:pt idx="15418">
                  <c:v>5.9689800000000003E-8</c:v>
                </c:pt>
                <c:pt idx="15419">
                  <c:v>5.9696099999999999E-8</c:v>
                </c:pt>
                <c:pt idx="15420">
                  <c:v>5.9702300000000004E-8</c:v>
                </c:pt>
                <c:pt idx="15421">
                  <c:v>5.97086E-8</c:v>
                </c:pt>
                <c:pt idx="15422">
                  <c:v>5.9714800000000005E-8</c:v>
                </c:pt>
                <c:pt idx="15423">
                  <c:v>5.9721100000000001E-8</c:v>
                </c:pt>
                <c:pt idx="15424">
                  <c:v>5.9727300000000006E-8</c:v>
                </c:pt>
                <c:pt idx="15425">
                  <c:v>5.9733600000000002E-8</c:v>
                </c:pt>
                <c:pt idx="15426">
                  <c:v>5.9739799999999993E-8</c:v>
                </c:pt>
                <c:pt idx="15427">
                  <c:v>5.9746100000000003E-8</c:v>
                </c:pt>
                <c:pt idx="15428">
                  <c:v>5.9752299999999994E-8</c:v>
                </c:pt>
                <c:pt idx="15429">
                  <c:v>5.9758600000000004E-8</c:v>
                </c:pt>
                <c:pt idx="15430">
                  <c:v>5.9764799999999995E-8</c:v>
                </c:pt>
                <c:pt idx="15431">
                  <c:v>5.9771100000000005E-8</c:v>
                </c:pt>
                <c:pt idx="15432">
                  <c:v>5.9777299999999996E-8</c:v>
                </c:pt>
                <c:pt idx="15433">
                  <c:v>5.9783600000000006E-8</c:v>
                </c:pt>
                <c:pt idx="15434">
                  <c:v>5.9789799999999997E-8</c:v>
                </c:pt>
                <c:pt idx="15435">
                  <c:v>5.9796099999999994E-8</c:v>
                </c:pt>
                <c:pt idx="15436">
                  <c:v>5.9802299999999998E-8</c:v>
                </c:pt>
                <c:pt idx="15437">
                  <c:v>5.9808599999999995E-8</c:v>
                </c:pt>
                <c:pt idx="15438">
                  <c:v>5.9814799999999999E-8</c:v>
                </c:pt>
                <c:pt idx="15439">
                  <c:v>5.9821099999999996E-8</c:v>
                </c:pt>
                <c:pt idx="15440">
                  <c:v>5.98273E-8</c:v>
                </c:pt>
                <c:pt idx="15441">
                  <c:v>5.9833599999999997E-8</c:v>
                </c:pt>
                <c:pt idx="15442">
                  <c:v>5.9839800000000001E-8</c:v>
                </c:pt>
                <c:pt idx="15443">
                  <c:v>5.9846099999999997E-8</c:v>
                </c:pt>
                <c:pt idx="15444">
                  <c:v>5.9852300000000002E-8</c:v>
                </c:pt>
                <c:pt idx="15445">
                  <c:v>5.9858599999999998E-8</c:v>
                </c:pt>
                <c:pt idx="15446">
                  <c:v>5.9864800000000003E-8</c:v>
                </c:pt>
                <c:pt idx="15447">
                  <c:v>5.9871099999999999E-8</c:v>
                </c:pt>
                <c:pt idx="15448">
                  <c:v>5.9877300000000004E-8</c:v>
                </c:pt>
                <c:pt idx="15449">
                  <c:v>5.98836E-8</c:v>
                </c:pt>
                <c:pt idx="15450">
                  <c:v>5.9889800000000005E-8</c:v>
                </c:pt>
                <c:pt idx="15451">
                  <c:v>5.9896100000000001E-8</c:v>
                </c:pt>
                <c:pt idx="15452">
                  <c:v>5.9902300000000006E-8</c:v>
                </c:pt>
                <c:pt idx="15453">
                  <c:v>5.9908600000000002E-8</c:v>
                </c:pt>
                <c:pt idx="15454">
                  <c:v>5.9914800000000007E-8</c:v>
                </c:pt>
                <c:pt idx="15455">
                  <c:v>5.9921100000000003E-8</c:v>
                </c:pt>
                <c:pt idx="15456">
                  <c:v>5.9927299999999994E-8</c:v>
                </c:pt>
                <c:pt idx="15457">
                  <c:v>5.9933600000000004E-8</c:v>
                </c:pt>
                <c:pt idx="15458">
                  <c:v>5.9939799999999995E-8</c:v>
                </c:pt>
                <c:pt idx="15459">
                  <c:v>5.9946100000000005E-8</c:v>
                </c:pt>
                <c:pt idx="15460">
                  <c:v>5.9952299999999996E-8</c:v>
                </c:pt>
                <c:pt idx="15461">
                  <c:v>5.9958600000000006E-8</c:v>
                </c:pt>
                <c:pt idx="15462">
                  <c:v>5.9964799999999997E-8</c:v>
                </c:pt>
                <c:pt idx="15463">
                  <c:v>5.9971099999999994E-8</c:v>
                </c:pt>
                <c:pt idx="15464">
                  <c:v>5.9977299999999998E-8</c:v>
                </c:pt>
                <c:pt idx="15465">
                  <c:v>5.9983599999999995E-8</c:v>
                </c:pt>
                <c:pt idx="15466">
                  <c:v>5.9989799999999999E-8</c:v>
                </c:pt>
                <c:pt idx="15467">
                  <c:v>5.9996099999999996E-8</c:v>
                </c:pt>
                <c:pt idx="15468">
                  <c:v>6.00023E-8</c:v>
                </c:pt>
                <c:pt idx="15469">
                  <c:v>6.0008599999999996E-8</c:v>
                </c:pt>
                <c:pt idx="15470">
                  <c:v>6.0014800000000001E-8</c:v>
                </c:pt>
                <c:pt idx="15471">
                  <c:v>6.0021099999999997E-8</c:v>
                </c:pt>
                <c:pt idx="15472">
                  <c:v>6.0027300000000002E-8</c:v>
                </c:pt>
                <c:pt idx="15473">
                  <c:v>6.0033599999999998E-8</c:v>
                </c:pt>
                <c:pt idx="15474">
                  <c:v>6.0039800000000003E-8</c:v>
                </c:pt>
                <c:pt idx="15475">
                  <c:v>6.0046099999999999E-8</c:v>
                </c:pt>
                <c:pt idx="15476">
                  <c:v>6.0052300000000004E-8</c:v>
                </c:pt>
                <c:pt idx="15477">
                  <c:v>6.00586E-8</c:v>
                </c:pt>
                <c:pt idx="15478">
                  <c:v>6.0064800000000005E-8</c:v>
                </c:pt>
                <c:pt idx="15479">
                  <c:v>6.0071100000000001E-8</c:v>
                </c:pt>
                <c:pt idx="15480">
                  <c:v>6.0077300000000006E-8</c:v>
                </c:pt>
                <c:pt idx="15481">
                  <c:v>6.0083600000000002E-8</c:v>
                </c:pt>
                <c:pt idx="15482">
                  <c:v>6.0089800000000006E-8</c:v>
                </c:pt>
                <c:pt idx="15483">
                  <c:v>6.0096100000000003E-8</c:v>
                </c:pt>
                <c:pt idx="15484">
                  <c:v>6.0102299999999994E-8</c:v>
                </c:pt>
                <c:pt idx="15485">
                  <c:v>6.0108600000000004E-8</c:v>
                </c:pt>
                <c:pt idx="15486">
                  <c:v>6.0114799999999995E-8</c:v>
                </c:pt>
                <c:pt idx="15487">
                  <c:v>6.0121100000000005E-8</c:v>
                </c:pt>
                <c:pt idx="15488">
                  <c:v>6.0127299999999996E-8</c:v>
                </c:pt>
                <c:pt idx="15489">
                  <c:v>6.0133600000000006E-8</c:v>
                </c:pt>
                <c:pt idx="15490">
                  <c:v>6.0139799999999997E-8</c:v>
                </c:pt>
                <c:pt idx="15491">
                  <c:v>6.0146099999999994E-8</c:v>
                </c:pt>
                <c:pt idx="15492">
                  <c:v>6.0152299999999998E-8</c:v>
                </c:pt>
                <c:pt idx="15493">
                  <c:v>6.0158599999999994E-8</c:v>
                </c:pt>
                <c:pt idx="15494">
                  <c:v>6.0164799999999999E-8</c:v>
                </c:pt>
                <c:pt idx="15495">
                  <c:v>6.0171099999999995E-8</c:v>
                </c:pt>
                <c:pt idx="15496">
                  <c:v>6.01773E-8</c:v>
                </c:pt>
                <c:pt idx="15497">
                  <c:v>6.0183599999999996E-8</c:v>
                </c:pt>
                <c:pt idx="15498">
                  <c:v>6.0189800000000001E-8</c:v>
                </c:pt>
                <c:pt idx="15499">
                  <c:v>6.0196099999999997E-8</c:v>
                </c:pt>
                <c:pt idx="15500">
                  <c:v>6.0202300000000002E-8</c:v>
                </c:pt>
                <c:pt idx="15501">
                  <c:v>6.0208599999999998E-8</c:v>
                </c:pt>
                <c:pt idx="15502">
                  <c:v>6.0214800000000003E-8</c:v>
                </c:pt>
                <c:pt idx="15503">
                  <c:v>6.0221099999999999E-8</c:v>
                </c:pt>
                <c:pt idx="15504">
                  <c:v>6.0227300000000004E-8</c:v>
                </c:pt>
                <c:pt idx="15505">
                  <c:v>6.02336E-8</c:v>
                </c:pt>
                <c:pt idx="15506">
                  <c:v>6.0239800000000005E-8</c:v>
                </c:pt>
                <c:pt idx="15507">
                  <c:v>6.0246100000000001E-8</c:v>
                </c:pt>
                <c:pt idx="15508">
                  <c:v>6.0252300000000005E-8</c:v>
                </c:pt>
                <c:pt idx="15509">
                  <c:v>6.0258600000000002E-8</c:v>
                </c:pt>
                <c:pt idx="15510">
                  <c:v>6.0264800000000006E-8</c:v>
                </c:pt>
                <c:pt idx="15511">
                  <c:v>6.0271100000000003E-8</c:v>
                </c:pt>
                <c:pt idx="15512">
                  <c:v>6.0277299999999994E-8</c:v>
                </c:pt>
                <c:pt idx="15513">
                  <c:v>6.0283600000000004E-8</c:v>
                </c:pt>
                <c:pt idx="15514">
                  <c:v>6.0289799999999995E-8</c:v>
                </c:pt>
                <c:pt idx="15515">
                  <c:v>6.0296100000000005E-8</c:v>
                </c:pt>
                <c:pt idx="15516">
                  <c:v>6.0302299999999996E-8</c:v>
                </c:pt>
                <c:pt idx="15517">
                  <c:v>6.0308600000000006E-8</c:v>
                </c:pt>
                <c:pt idx="15518">
                  <c:v>6.0314799999999997E-8</c:v>
                </c:pt>
                <c:pt idx="15519">
                  <c:v>6.0321099999999993E-8</c:v>
                </c:pt>
                <c:pt idx="15520">
                  <c:v>6.0327299999999998E-8</c:v>
                </c:pt>
                <c:pt idx="15521">
                  <c:v>6.0333599999999994E-8</c:v>
                </c:pt>
                <c:pt idx="15522">
                  <c:v>6.0339799999999999E-8</c:v>
                </c:pt>
                <c:pt idx="15523">
                  <c:v>6.0346099999999995E-8</c:v>
                </c:pt>
                <c:pt idx="15524">
                  <c:v>6.03523E-8</c:v>
                </c:pt>
                <c:pt idx="15525">
                  <c:v>6.0358599999999996E-8</c:v>
                </c:pt>
                <c:pt idx="15526">
                  <c:v>6.0364800000000001E-8</c:v>
                </c:pt>
                <c:pt idx="15527">
                  <c:v>6.0371099999999997E-8</c:v>
                </c:pt>
                <c:pt idx="15528">
                  <c:v>6.0377300000000002E-8</c:v>
                </c:pt>
                <c:pt idx="15529">
                  <c:v>6.0383599999999998E-8</c:v>
                </c:pt>
                <c:pt idx="15530">
                  <c:v>6.0389800000000003E-8</c:v>
                </c:pt>
                <c:pt idx="15531">
                  <c:v>6.0396099999999999E-8</c:v>
                </c:pt>
                <c:pt idx="15532">
                  <c:v>6.0402300000000003E-8</c:v>
                </c:pt>
                <c:pt idx="15533">
                  <c:v>6.04086E-8</c:v>
                </c:pt>
                <c:pt idx="15534">
                  <c:v>6.0414800000000004E-8</c:v>
                </c:pt>
                <c:pt idx="15535">
                  <c:v>6.0421100000000001E-8</c:v>
                </c:pt>
                <c:pt idx="15536">
                  <c:v>6.0427300000000005E-8</c:v>
                </c:pt>
                <c:pt idx="15537">
                  <c:v>6.0433600000000002E-8</c:v>
                </c:pt>
                <c:pt idx="15538">
                  <c:v>6.0439800000000006E-8</c:v>
                </c:pt>
                <c:pt idx="15539">
                  <c:v>6.0446100000000003E-8</c:v>
                </c:pt>
                <c:pt idx="15540">
                  <c:v>6.0452299999999994E-8</c:v>
                </c:pt>
                <c:pt idx="15541">
                  <c:v>6.0458600000000004E-8</c:v>
                </c:pt>
                <c:pt idx="15542">
                  <c:v>6.0464799999999995E-8</c:v>
                </c:pt>
                <c:pt idx="15543">
                  <c:v>6.0471100000000005E-8</c:v>
                </c:pt>
                <c:pt idx="15544">
                  <c:v>6.0477299999999996E-8</c:v>
                </c:pt>
                <c:pt idx="15545">
                  <c:v>6.0483600000000006E-8</c:v>
                </c:pt>
                <c:pt idx="15546">
                  <c:v>6.0489799999999997E-8</c:v>
                </c:pt>
                <c:pt idx="15547">
                  <c:v>6.0496100000000007E-8</c:v>
                </c:pt>
                <c:pt idx="15548">
                  <c:v>6.0502299999999998E-8</c:v>
                </c:pt>
                <c:pt idx="15549">
                  <c:v>6.0508599999999994E-8</c:v>
                </c:pt>
                <c:pt idx="15550">
                  <c:v>6.0514799999999999E-8</c:v>
                </c:pt>
                <c:pt idx="15551">
                  <c:v>6.0521099999999995E-8</c:v>
                </c:pt>
                <c:pt idx="15552">
                  <c:v>6.05273E-8</c:v>
                </c:pt>
                <c:pt idx="15553">
                  <c:v>6.0533599999999996E-8</c:v>
                </c:pt>
                <c:pt idx="15554">
                  <c:v>6.0539800000000001E-8</c:v>
                </c:pt>
                <c:pt idx="15555">
                  <c:v>6.0546099999999997E-8</c:v>
                </c:pt>
                <c:pt idx="15556">
                  <c:v>6.0552300000000002E-8</c:v>
                </c:pt>
                <c:pt idx="15557">
                  <c:v>6.0558599999999998E-8</c:v>
                </c:pt>
                <c:pt idx="15558">
                  <c:v>6.0564800000000002E-8</c:v>
                </c:pt>
                <c:pt idx="15559">
                  <c:v>6.0571099999999999E-8</c:v>
                </c:pt>
                <c:pt idx="15560">
                  <c:v>6.0577300000000003E-8</c:v>
                </c:pt>
                <c:pt idx="15561">
                  <c:v>6.05836E-8</c:v>
                </c:pt>
                <c:pt idx="15562">
                  <c:v>6.0589800000000004E-8</c:v>
                </c:pt>
                <c:pt idx="15563">
                  <c:v>6.0596100000000001E-8</c:v>
                </c:pt>
                <c:pt idx="15564">
                  <c:v>6.0602300000000005E-8</c:v>
                </c:pt>
                <c:pt idx="15565">
                  <c:v>6.0608600000000002E-8</c:v>
                </c:pt>
                <c:pt idx="15566">
                  <c:v>6.0614800000000006E-8</c:v>
                </c:pt>
                <c:pt idx="15567">
                  <c:v>6.0621100000000003E-8</c:v>
                </c:pt>
                <c:pt idx="15568">
                  <c:v>6.0627299999999994E-8</c:v>
                </c:pt>
                <c:pt idx="15569">
                  <c:v>6.0633600000000004E-8</c:v>
                </c:pt>
                <c:pt idx="15570">
                  <c:v>6.0639799999999995E-8</c:v>
                </c:pt>
                <c:pt idx="15571">
                  <c:v>6.0646100000000005E-8</c:v>
                </c:pt>
                <c:pt idx="15572">
                  <c:v>6.0652299999999996E-8</c:v>
                </c:pt>
                <c:pt idx="15573">
                  <c:v>6.0658600000000006E-8</c:v>
                </c:pt>
                <c:pt idx="15574">
                  <c:v>6.0664799999999997E-8</c:v>
                </c:pt>
                <c:pt idx="15575">
                  <c:v>6.0671100000000007E-8</c:v>
                </c:pt>
                <c:pt idx="15576">
                  <c:v>6.0677299999999998E-8</c:v>
                </c:pt>
                <c:pt idx="15577">
                  <c:v>6.0683599999999994E-8</c:v>
                </c:pt>
                <c:pt idx="15578">
                  <c:v>6.0689799999999999E-8</c:v>
                </c:pt>
                <c:pt idx="15579">
                  <c:v>6.0696099999999995E-8</c:v>
                </c:pt>
                <c:pt idx="15580">
                  <c:v>6.07023E-8</c:v>
                </c:pt>
                <c:pt idx="15581">
                  <c:v>6.0708599999999996E-8</c:v>
                </c:pt>
                <c:pt idx="15582">
                  <c:v>6.07148E-8</c:v>
                </c:pt>
                <c:pt idx="15583">
                  <c:v>6.0721099999999997E-8</c:v>
                </c:pt>
                <c:pt idx="15584">
                  <c:v>6.0727300000000001E-8</c:v>
                </c:pt>
                <c:pt idx="15585">
                  <c:v>6.0733599999999998E-8</c:v>
                </c:pt>
                <c:pt idx="15586">
                  <c:v>6.0739800000000002E-8</c:v>
                </c:pt>
                <c:pt idx="15587">
                  <c:v>6.0746099999999999E-8</c:v>
                </c:pt>
                <c:pt idx="15588">
                  <c:v>6.0752300000000003E-8</c:v>
                </c:pt>
                <c:pt idx="15589">
                  <c:v>6.07586E-8</c:v>
                </c:pt>
                <c:pt idx="15590">
                  <c:v>6.0764800000000004E-8</c:v>
                </c:pt>
                <c:pt idx="15591">
                  <c:v>6.0771100000000001E-8</c:v>
                </c:pt>
                <c:pt idx="15592">
                  <c:v>6.0777300000000005E-8</c:v>
                </c:pt>
                <c:pt idx="15593">
                  <c:v>6.0783600000000002E-8</c:v>
                </c:pt>
                <c:pt idx="15594">
                  <c:v>6.0789800000000006E-8</c:v>
                </c:pt>
                <c:pt idx="15595">
                  <c:v>6.0796100000000003E-8</c:v>
                </c:pt>
                <c:pt idx="15596">
                  <c:v>6.0802299999999994E-8</c:v>
                </c:pt>
                <c:pt idx="15597">
                  <c:v>6.0808600000000004E-8</c:v>
                </c:pt>
                <c:pt idx="15598">
                  <c:v>6.0814799999999995E-8</c:v>
                </c:pt>
                <c:pt idx="15599">
                  <c:v>6.0821100000000005E-8</c:v>
                </c:pt>
                <c:pt idx="15600">
                  <c:v>6.0827299999999996E-8</c:v>
                </c:pt>
                <c:pt idx="15601">
                  <c:v>6.0833600000000005E-8</c:v>
                </c:pt>
                <c:pt idx="15602">
                  <c:v>6.0839799999999997E-8</c:v>
                </c:pt>
                <c:pt idx="15603">
                  <c:v>6.0846100000000006E-8</c:v>
                </c:pt>
                <c:pt idx="15604">
                  <c:v>6.0852299999999998E-8</c:v>
                </c:pt>
                <c:pt idx="15605">
                  <c:v>6.0858599999999994E-8</c:v>
                </c:pt>
                <c:pt idx="15606">
                  <c:v>6.0864799999999999E-8</c:v>
                </c:pt>
                <c:pt idx="15607">
                  <c:v>6.0871099999999995E-8</c:v>
                </c:pt>
                <c:pt idx="15608">
                  <c:v>6.0877299999999999E-8</c:v>
                </c:pt>
                <c:pt idx="15609">
                  <c:v>6.0883599999999996E-8</c:v>
                </c:pt>
                <c:pt idx="15610">
                  <c:v>6.08898E-8</c:v>
                </c:pt>
                <c:pt idx="15611">
                  <c:v>6.0896099999999997E-8</c:v>
                </c:pt>
                <c:pt idx="15612">
                  <c:v>6.0902300000000001E-8</c:v>
                </c:pt>
                <c:pt idx="15613">
                  <c:v>6.0908599999999998E-8</c:v>
                </c:pt>
                <c:pt idx="15614">
                  <c:v>6.0914800000000002E-8</c:v>
                </c:pt>
                <c:pt idx="15615">
                  <c:v>6.0921099999999999E-8</c:v>
                </c:pt>
                <c:pt idx="15616">
                  <c:v>6.0927300000000003E-8</c:v>
                </c:pt>
                <c:pt idx="15617">
                  <c:v>6.09336E-8</c:v>
                </c:pt>
                <c:pt idx="15618">
                  <c:v>6.0939800000000004E-8</c:v>
                </c:pt>
                <c:pt idx="15619">
                  <c:v>6.0946100000000001E-8</c:v>
                </c:pt>
                <c:pt idx="15620">
                  <c:v>6.0952300000000005E-8</c:v>
                </c:pt>
                <c:pt idx="15621">
                  <c:v>6.0958600000000002E-8</c:v>
                </c:pt>
                <c:pt idx="15622">
                  <c:v>6.0964800000000006E-8</c:v>
                </c:pt>
                <c:pt idx="15623">
                  <c:v>6.0971100000000003E-8</c:v>
                </c:pt>
                <c:pt idx="15624">
                  <c:v>6.0977299999999994E-8</c:v>
                </c:pt>
                <c:pt idx="15625">
                  <c:v>6.0983600000000004E-8</c:v>
                </c:pt>
                <c:pt idx="15626">
                  <c:v>6.0989799999999995E-8</c:v>
                </c:pt>
                <c:pt idx="15627">
                  <c:v>6.0996100000000004E-8</c:v>
                </c:pt>
                <c:pt idx="15628">
                  <c:v>6.1002299999999996E-8</c:v>
                </c:pt>
                <c:pt idx="15629">
                  <c:v>6.1008600000000005E-8</c:v>
                </c:pt>
                <c:pt idx="15630">
                  <c:v>6.1014799999999997E-8</c:v>
                </c:pt>
                <c:pt idx="15631">
                  <c:v>6.1021100000000006E-8</c:v>
                </c:pt>
                <c:pt idx="15632">
                  <c:v>6.1027299999999997E-8</c:v>
                </c:pt>
                <c:pt idx="15633">
                  <c:v>6.1033599999999994E-8</c:v>
                </c:pt>
                <c:pt idx="15634">
                  <c:v>6.1039799999999998E-8</c:v>
                </c:pt>
                <c:pt idx="15635">
                  <c:v>6.1046099999999995E-8</c:v>
                </c:pt>
                <c:pt idx="15636">
                  <c:v>6.1052299999999999E-8</c:v>
                </c:pt>
                <c:pt idx="15637">
                  <c:v>6.1058599999999996E-8</c:v>
                </c:pt>
                <c:pt idx="15638">
                  <c:v>6.10648E-8</c:v>
                </c:pt>
                <c:pt idx="15639">
                  <c:v>6.1071099999999997E-8</c:v>
                </c:pt>
                <c:pt idx="15640">
                  <c:v>6.1077300000000001E-8</c:v>
                </c:pt>
                <c:pt idx="15641">
                  <c:v>6.1083599999999998E-8</c:v>
                </c:pt>
                <c:pt idx="15642">
                  <c:v>6.1089800000000002E-8</c:v>
                </c:pt>
                <c:pt idx="15643">
                  <c:v>6.1096099999999999E-8</c:v>
                </c:pt>
                <c:pt idx="15644">
                  <c:v>6.1102300000000003E-8</c:v>
                </c:pt>
                <c:pt idx="15645">
                  <c:v>6.11086E-8</c:v>
                </c:pt>
                <c:pt idx="15646">
                  <c:v>6.1114800000000004E-8</c:v>
                </c:pt>
                <c:pt idx="15647">
                  <c:v>6.1121100000000001E-8</c:v>
                </c:pt>
                <c:pt idx="15648">
                  <c:v>6.1127300000000005E-8</c:v>
                </c:pt>
                <c:pt idx="15649">
                  <c:v>6.1133600000000002E-8</c:v>
                </c:pt>
                <c:pt idx="15650">
                  <c:v>6.1139800000000006E-8</c:v>
                </c:pt>
                <c:pt idx="15651">
                  <c:v>6.1146100000000002E-8</c:v>
                </c:pt>
                <c:pt idx="15652">
                  <c:v>6.1152299999999994E-8</c:v>
                </c:pt>
                <c:pt idx="15653">
                  <c:v>6.1158600000000003E-8</c:v>
                </c:pt>
                <c:pt idx="15654">
                  <c:v>6.1164799999999995E-8</c:v>
                </c:pt>
                <c:pt idx="15655">
                  <c:v>6.1171100000000004E-8</c:v>
                </c:pt>
                <c:pt idx="15656">
                  <c:v>6.1177299999999996E-8</c:v>
                </c:pt>
                <c:pt idx="15657">
                  <c:v>6.1183600000000005E-8</c:v>
                </c:pt>
                <c:pt idx="15658">
                  <c:v>6.1189799999999996E-8</c:v>
                </c:pt>
                <c:pt idx="15659">
                  <c:v>6.1196100000000006E-8</c:v>
                </c:pt>
                <c:pt idx="15660">
                  <c:v>6.1202299999999997E-8</c:v>
                </c:pt>
                <c:pt idx="15661">
                  <c:v>6.1208599999999994E-8</c:v>
                </c:pt>
                <c:pt idx="15662">
                  <c:v>6.1214799999999998E-8</c:v>
                </c:pt>
                <c:pt idx="15663">
                  <c:v>6.1221099999999995E-8</c:v>
                </c:pt>
                <c:pt idx="15664">
                  <c:v>6.1227299999999999E-8</c:v>
                </c:pt>
                <c:pt idx="15665">
                  <c:v>6.1233599999999996E-8</c:v>
                </c:pt>
                <c:pt idx="15666">
                  <c:v>6.12398E-8</c:v>
                </c:pt>
                <c:pt idx="15667">
                  <c:v>6.1246099999999997E-8</c:v>
                </c:pt>
                <c:pt idx="15668">
                  <c:v>6.1252300000000001E-8</c:v>
                </c:pt>
                <c:pt idx="15669">
                  <c:v>6.1258599999999998E-8</c:v>
                </c:pt>
                <c:pt idx="15670">
                  <c:v>6.1264800000000002E-8</c:v>
                </c:pt>
                <c:pt idx="15671">
                  <c:v>6.1271099999999999E-8</c:v>
                </c:pt>
                <c:pt idx="15672">
                  <c:v>6.1277300000000003E-8</c:v>
                </c:pt>
                <c:pt idx="15673">
                  <c:v>6.12836E-8</c:v>
                </c:pt>
                <c:pt idx="15674">
                  <c:v>6.1289800000000004E-8</c:v>
                </c:pt>
                <c:pt idx="15675">
                  <c:v>6.1296100000000001E-8</c:v>
                </c:pt>
                <c:pt idx="15676">
                  <c:v>6.1302300000000005E-8</c:v>
                </c:pt>
                <c:pt idx="15677">
                  <c:v>6.1308600000000001E-8</c:v>
                </c:pt>
                <c:pt idx="15678">
                  <c:v>6.1314800000000006E-8</c:v>
                </c:pt>
                <c:pt idx="15679">
                  <c:v>6.1321100000000002E-8</c:v>
                </c:pt>
                <c:pt idx="15680">
                  <c:v>6.1327299999999994E-8</c:v>
                </c:pt>
                <c:pt idx="15681">
                  <c:v>6.1333600000000003E-8</c:v>
                </c:pt>
                <c:pt idx="15682">
                  <c:v>6.1339799999999994E-8</c:v>
                </c:pt>
                <c:pt idx="15683">
                  <c:v>6.1346100000000004E-8</c:v>
                </c:pt>
                <c:pt idx="15684">
                  <c:v>6.1352299999999995E-8</c:v>
                </c:pt>
                <c:pt idx="15685">
                  <c:v>6.1358600000000005E-8</c:v>
                </c:pt>
                <c:pt idx="15686">
                  <c:v>6.1364799999999996E-8</c:v>
                </c:pt>
                <c:pt idx="15687">
                  <c:v>6.1371100000000006E-8</c:v>
                </c:pt>
                <c:pt idx="15688">
                  <c:v>6.1377299999999997E-8</c:v>
                </c:pt>
                <c:pt idx="15689">
                  <c:v>6.1383599999999994E-8</c:v>
                </c:pt>
                <c:pt idx="15690">
                  <c:v>6.1389799999999998E-8</c:v>
                </c:pt>
                <c:pt idx="15691">
                  <c:v>6.1396099999999995E-8</c:v>
                </c:pt>
                <c:pt idx="15692">
                  <c:v>6.1402299999999999E-8</c:v>
                </c:pt>
                <c:pt idx="15693">
                  <c:v>6.1408599999999996E-8</c:v>
                </c:pt>
                <c:pt idx="15694">
                  <c:v>6.14148E-8</c:v>
                </c:pt>
                <c:pt idx="15695">
                  <c:v>6.1421099999999997E-8</c:v>
                </c:pt>
                <c:pt idx="15696">
                  <c:v>6.1427300000000001E-8</c:v>
                </c:pt>
                <c:pt idx="15697">
                  <c:v>6.1433599999999998E-8</c:v>
                </c:pt>
                <c:pt idx="15698">
                  <c:v>6.1439800000000002E-8</c:v>
                </c:pt>
                <c:pt idx="15699">
                  <c:v>6.1446099999999999E-8</c:v>
                </c:pt>
                <c:pt idx="15700">
                  <c:v>6.1452300000000003E-8</c:v>
                </c:pt>
                <c:pt idx="15701">
                  <c:v>6.14586E-8</c:v>
                </c:pt>
                <c:pt idx="15702">
                  <c:v>6.1464800000000004E-8</c:v>
                </c:pt>
                <c:pt idx="15703">
                  <c:v>6.14711E-8</c:v>
                </c:pt>
                <c:pt idx="15704">
                  <c:v>6.1477300000000005E-8</c:v>
                </c:pt>
                <c:pt idx="15705">
                  <c:v>6.1483600000000001E-8</c:v>
                </c:pt>
                <c:pt idx="15706">
                  <c:v>6.1489800000000006E-8</c:v>
                </c:pt>
                <c:pt idx="15707">
                  <c:v>6.1496100000000002E-8</c:v>
                </c:pt>
                <c:pt idx="15708">
                  <c:v>6.1502299999999993E-8</c:v>
                </c:pt>
                <c:pt idx="15709">
                  <c:v>6.1508600000000003E-8</c:v>
                </c:pt>
                <c:pt idx="15710">
                  <c:v>6.1514799999999994E-8</c:v>
                </c:pt>
                <c:pt idx="15711">
                  <c:v>6.1521100000000004E-8</c:v>
                </c:pt>
                <c:pt idx="15712">
                  <c:v>6.1527299999999995E-8</c:v>
                </c:pt>
                <c:pt idx="15713">
                  <c:v>6.1533600000000005E-8</c:v>
                </c:pt>
                <c:pt idx="15714">
                  <c:v>6.1539799999999996E-8</c:v>
                </c:pt>
                <c:pt idx="15715">
                  <c:v>6.1546100000000006E-8</c:v>
                </c:pt>
                <c:pt idx="15716">
                  <c:v>6.1552299999999997E-8</c:v>
                </c:pt>
                <c:pt idx="15717">
                  <c:v>6.1558599999999994E-8</c:v>
                </c:pt>
                <c:pt idx="15718">
                  <c:v>6.1564799999999998E-8</c:v>
                </c:pt>
                <c:pt idx="15719">
                  <c:v>6.1571099999999995E-8</c:v>
                </c:pt>
                <c:pt idx="15720">
                  <c:v>6.1577299999999999E-8</c:v>
                </c:pt>
                <c:pt idx="15721">
                  <c:v>6.1583599999999996E-8</c:v>
                </c:pt>
                <c:pt idx="15722">
                  <c:v>6.15898E-8</c:v>
                </c:pt>
                <c:pt idx="15723">
                  <c:v>6.1596099999999997E-8</c:v>
                </c:pt>
                <c:pt idx="15724">
                  <c:v>6.1602300000000001E-8</c:v>
                </c:pt>
                <c:pt idx="15725">
                  <c:v>6.1608599999999998E-8</c:v>
                </c:pt>
                <c:pt idx="15726">
                  <c:v>6.1614800000000002E-8</c:v>
                </c:pt>
                <c:pt idx="15727">
                  <c:v>6.1621099999999998E-8</c:v>
                </c:pt>
                <c:pt idx="15728">
                  <c:v>6.1627300000000003E-8</c:v>
                </c:pt>
                <c:pt idx="15729">
                  <c:v>6.1633599999999999E-8</c:v>
                </c:pt>
                <c:pt idx="15730">
                  <c:v>6.1639800000000004E-8</c:v>
                </c:pt>
                <c:pt idx="15731">
                  <c:v>6.16461E-8</c:v>
                </c:pt>
                <c:pt idx="15732">
                  <c:v>6.1652300000000005E-8</c:v>
                </c:pt>
                <c:pt idx="15733">
                  <c:v>6.1658600000000001E-8</c:v>
                </c:pt>
                <c:pt idx="15734">
                  <c:v>6.1664800000000006E-8</c:v>
                </c:pt>
                <c:pt idx="15735">
                  <c:v>6.1671100000000002E-8</c:v>
                </c:pt>
                <c:pt idx="15736">
                  <c:v>6.1677300000000007E-8</c:v>
                </c:pt>
                <c:pt idx="15737">
                  <c:v>6.1683600000000003E-8</c:v>
                </c:pt>
                <c:pt idx="15738">
                  <c:v>6.1689799999999994E-8</c:v>
                </c:pt>
                <c:pt idx="15739">
                  <c:v>6.1696100000000004E-8</c:v>
                </c:pt>
                <c:pt idx="15740">
                  <c:v>6.1702299999999995E-8</c:v>
                </c:pt>
                <c:pt idx="15741">
                  <c:v>6.1708600000000005E-8</c:v>
                </c:pt>
                <c:pt idx="15742">
                  <c:v>6.1714799999999996E-8</c:v>
                </c:pt>
                <c:pt idx="15743">
                  <c:v>6.1721100000000006E-8</c:v>
                </c:pt>
                <c:pt idx="15744">
                  <c:v>6.1727299999999997E-8</c:v>
                </c:pt>
                <c:pt idx="15745">
                  <c:v>6.1733599999999994E-8</c:v>
                </c:pt>
                <c:pt idx="15746">
                  <c:v>6.1739799999999998E-8</c:v>
                </c:pt>
                <c:pt idx="15747">
                  <c:v>6.1746099999999995E-8</c:v>
                </c:pt>
                <c:pt idx="15748">
                  <c:v>6.1752299999999999E-8</c:v>
                </c:pt>
                <c:pt idx="15749">
                  <c:v>6.1758599999999996E-8</c:v>
                </c:pt>
                <c:pt idx="15750">
                  <c:v>6.17648E-8</c:v>
                </c:pt>
                <c:pt idx="15751">
                  <c:v>6.1771099999999997E-8</c:v>
                </c:pt>
                <c:pt idx="15752">
                  <c:v>6.1777300000000001E-8</c:v>
                </c:pt>
                <c:pt idx="15753">
                  <c:v>6.1783599999999997E-8</c:v>
                </c:pt>
                <c:pt idx="15754">
                  <c:v>6.1789800000000002E-8</c:v>
                </c:pt>
                <c:pt idx="15755">
                  <c:v>6.1796099999999998E-8</c:v>
                </c:pt>
                <c:pt idx="15756">
                  <c:v>6.1802300000000003E-8</c:v>
                </c:pt>
                <c:pt idx="15757">
                  <c:v>6.1808599999999999E-8</c:v>
                </c:pt>
                <c:pt idx="15758">
                  <c:v>6.1814800000000004E-8</c:v>
                </c:pt>
                <c:pt idx="15759">
                  <c:v>6.18211E-8</c:v>
                </c:pt>
                <c:pt idx="15760">
                  <c:v>6.1827300000000005E-8</c:v>
                </c:pt>
                <c:pt idx="15761">
                  <c:v>6.1833600000000001E-8</c:v>
                </c:pt>
                <c:pt idx="15762">
                  <c:v>6.1839800000000006E-8</c:v>
                </c:pt>
                <c:pt idx="15763">
                  <c:v>6.1846100000000002E-8</c:v>
                </c:pt>
                <c:pt idx="15764">
                  <c:v>6.1852300000000007E-8</c:v>
                </c:pt>
                <c:pt idx="15765">
                  <c:v>6.1858600000000003E-8</c:v>
                </c:pt>
                <c:pt idx="15766">
                  <c:v>6.1864799999999994E-8</c:v>
                </c:pt>
                <c:pt idx="15767">
                  <c:v>6.1871100000000004E-8</c:v>
                </c:pt>
                <c:pt idx="15768">
                  <c:v>6.1877299999999995E-8</c:v>
                </c:pt>
                <c:pt idx="15769">
                  <c:v>6.1883600000000005E-8</c:v>
                </c:pt>
                <c:pt idx="15770">
                  <c:v>6.1889799999999996E-8</c:v>
                </c:pt>
                <c:pt idx="15771">
                  <c:v>6.1896100000000006E-8</c:v>
                </c:pt>
                <c:pt idx="15772">
                  <c:v>6.1902299999999997E-8</c:v>
                </c:pt>
                <c:pt idx="15773">
                  <c:v>6.1908599999999994E-8</c:v>
                </c:pt>
                <c:pt idx="15774">
                  <c:v>6.1914799999999998E-8</c:v>
                </c:pt>
                <c:pt idx="15775">
                  <c:v>6.1921099999999995E-8</c:v>
                </c:pt>
                <c:pt idx="15776">
                  <c:v>6.1927299999999999E-8</c:v>
                </c:pt>
                <c:pt idx="15777">
                  <c:v>6.1933599999999995E-8</c:v>
                </c:pt>
                <c:pt idx="15778">
                  <c:v>6.19398E-8</c:v>
                </c:pt>
                <c:pt idx="15779">
                  <c:v>6.1946099999999996E-8</c:v>
                </c:pt>
                <c:pt idx="15780">
                  <c:v>6.1952300000000001E-8</c:v>
                </c:pt>
                <c:pt idx="15781">
                  <c:v>6.1958599999999997E-8</c:v>
                </c:pt>
                <c:pt idx="15782">
                  <c:v>6.1964800000000002E-8</c:v>
                </c:pt>
                <c:pt idx="15783">
                  <c:v>6.1971099999999998E-8</c:v>
                </c:pt>
                <c:pt idx="15784">
                  <c:v>6.1977300000000003E-8</c:v>
                </c:pt>
                <c:pt idx="15785">
                  <c:v>6.1983599999999999E-8</c:v>
                </c:pt>
                <c:pt idx="15786">
                  <c:v>6.1989800000000004E-8</c:v>
                </c:pt>
                <c:pt idx="15787">
                  <c:v>6.19961E-8</c:v>
                </c:pt>
                <c:pt idx="15788">
                  <c:v>6.2002300000000005E-8</c:v>
                </c:pt>
                <c:pt idx="15789">
                  <c:v>6.2008600000000001E-8</c:v>
                </c:pt>
                <c:pt idx="15790">
                  <c:v>6.2014800000000006E-8</c:v>
                </c:pt>
                <c:pt idx="15791">
                  <c:v>6.2021100000000002E-8</c:v>
                </c:pt>
                <c:pt idx="15792">
                  <c:v>6.2027300000000006E-8</c:v>
                </c:pt>
                <c:pt idx="15793">
                  <c:v>6.2033600000000003E-8</c:v>
                </c:pt>
                <c:pt idx="15794">
                  <c:v>6.2039799999999994E-8</c:v>
                </c:pt>
                <c:pt idx="15795">
                  <c:v>6.2046100000000004E-8</c:v>
                </c:pt>
                <c:pt idx="15796">
                  <c:v>6.2052299999999995E-8</c:v>
                </c:pt>
                <c:pt idx="15797">
                  <c:v>6.2058600000000005E-8</c:v>
                </c:pt>
                <c:pt idx="15798">
                  <c:v>6.2064799999999996E-8</c:v>
                </c:pt>
                <c:pt idx="15799">
                  <c:v>6.2071100000000006E-8</c:v>
                </c:pt>
                <c:pt idx="15800">
                  <c:v>6.2077299999999997E-8</c:v>
                </c:pt>
                <c:pt idx="15801">
                  <c:v>6.2083599999999994E-8</c:v>
                </c:pt>
                <c:pt idx="15802">
                  <c:v>6.2089799999999998E-8</c:v>
                </c:pt>
                <c:pt idx="15803">
                  <c:v>6.2096099999999994E-8</c:v>
                </c:pt>
                <c:pt idx="15804">
                  <c:v>6.2102299999999999E-8</c:v>
                </c:pt>
                <c:pt idx="15805">
                  <c:v>6.2108599999999995E-8</c:v>
                </c:pt>
                <c:pt idx="15806">
                  <c:v>6.21148E-8</c:v>
                </c:pt>
                <c:pt idx="15807">
                  <c:v>6.2121099999999996E-8</c:v>
                </c:pt>
                <c:pt idx="15808">
                  <c:v>6.2127300000000001E-8</c:v>
                </c:pt>
                <c:pt idx="15809">
                  <c:v>6.2133599999999997E-8</c:v>
                </c:pt>
                <c:pt idx="15810">
                  <c:v>6.2139800000000002E-8</c:v>
                </c:pt>
                <c:pt idx="15811">
                  <c:v>6.2146099999999998E-8</c:v>
                </c:pt>
                <c:pt idx="15812">
                  <c:v>6.2152300000000003E-8</c:v>
                </c:pt>
                <c:pt idx="15813">
                  <c:v>6.2158599999999999E-8</c:v>
                </c:pt>
                <c:pt idx="15814">
                  <c:v>6.2164800000000004E-8</c:v>
                </c:pt>
                <c:pt idx="15815">
                  <c:v>6.21711E-8</c:v>
                </c:pt>
                <c:pt idx="15816">
                  <c:v>6.2177300000000004E-8</c:v>
                </c:pt>
                <c:pt idx="15817">
                  <c:v>6.2183600000000001E-8</c:v>
                </c:pt>
                <c:pt idx="15818">
                  <c:v>6.2189800000000005E-8</c:v>
                </c:pt>
                <c:pt idx="15819">
                  <c:v>6.2196100000000002E-8</c:v>
                </c:pt>
                <c:pt idx="15820">
                  <c:v>6.2202300000000006E-8</c:v>
                </c:pt>
                <c:pt idx="15821">
                  <c:v>6.2208600000000003E-8</c:v>
                </c:pt>
                <c:pt idx="15822">
                  <c:v>6.2214799999999994E-8</c:v>
                </c:pt>
                <c:pt idx="15823">
                  <c:v>6.2221100000000004E-8</c:v>
                </c:pt>
                <c:pt idx="15824">
                  <c:v>6.2227299999999995E-8</c:v>
                </c:pt>
                <c:pt idx="15825">
                  <c:v>6.2233600000000005E-8</c:v>
                </c:pt>
                <c:pt idx="15826">
                  <c:v>6.2239799999999996E-8</c:v>
                </c:pt>
                <c:pt idx="15827">
                  <c:v>6.2246100000000006E-8</c:v>
                </c:pt>
                <c:pt idx="15828">
                  <c:v>6.2252299999999997E-8</c:v>
                </c:pt>
                <c:pt idx="15829">
                  <c:v>6.2258599999999993E-8</c:v>
                </c:pt>
                <c:pt idx="15830">
                  <c:v>6.2264799999999998E-8</c:v>
                </c:pt>
                <c:pt idx="15831">
                  <c:v>6.2271099999999994E-8</c:v>
                </c:pt>
                <c:pt idx="15832">
                  <c:v>6.2277299999999999E-8</c:v>
                </c:pt>
                <c:pt idx="15833">
                  <c:v>6.2283599999999995E-8</c:v>
                </c:pt>
                <c:pt idx="15834">
                  <c:v>6.22898E-8</c:v>
                </c:pt>
                <c:pt idx="15835">
                  <c:v>6.2296099999999996E-8</c:v>
                </c:pt>
                <c:pt idx="15836">
                  <c:v>6.2302300000000001E-8</c:v>
                </c:pt>
                <c:pt idx="15837">
                  <c:v>6.2308599999999997E-8</c:v>
                </c:pt>
                <c:pt idx="15838">
                  <c:v>6.2314800000000002E-8</c:v>
                </c:pt>
                <c:pt idx="15839">
                  <c:v>6.2321099999999998E-8</c:v>
                </c:pt>
                <c:pt idx="15840">
                  <c:v>6.2327300000000003E-8</c:v>
                </c:pt>
                <c:pt idx="15841">
                  <c:v>6.2333599999999999E-8</c:v>
                </c:pt>
                <c:pt idx="15842">
                  <c:v>6.2339800000000003E-8</c:v>
                </c:pt>
                <c:pt idx="15843">
                  <c:v>6.23461E-8</c:v>
                </c:pt>
                <c:pt idx="15844">
                  <c:v>6.2352300000000004E-8</c:v>
                </c:pt>
                <c:pt idx="15845">
                  <c:v>6.2358600000000001E-8</c:v>
                </c:pt>
                <c:pt idx="15846">
                  <c:v>6.2364800000000005E-8</c:v>
                </c:pt>
                <c:pt idx="15847">
                  <c:v>6.2371100000000002E-8</c:v>
                </c:pt>
                <c:pt idx="15848">
                  <c:v>6.2377300000000006E-8</c:v>
                </c:pt>
                <c:pt idx="15849">
                  <c:v>6.2383600000000003E-8</c:v>
                </c:pt>
                <c:pt idx="15850">
                  <c:v>6.2389799999999994E-8</c:v>
                </c:pt>
                <c:pt idx="15851">
                  <c:v>6.2396100000000004E-8</c:v>
                </c:pt>
                <c:pt idx="15852">
                  <c:v>6.2402299999999995E-8</c:v>
                </c:pt>
                <c:pt idx="15853">
                  <c:v>6.2408600000000005E-8</c:v>
                </c:pt>
                <c:pt idx="15854">
                  <c:v>6.2414799999999996E-8</c:v>
                </c:pt>
                <c:pt idx="15855">
                  <c:v>6.2421100000000006E-8</c:v>
                </c:pt>
                <c:pt idx="15856">
                  <c:v>6.2427299999999997E-8</c:v>
                </c:pt>
                <c:pt idx="15857">
                  <c:v>6.2433600000000007E-8</c:v>
                </c:pt>
                <c:pt idx="15858">
                  <c:v>6.2439799999999998E-8</c:v>
                </c:pt>
                <c:pt idx="15859">
                  <c:v>6.2446099999999994E-8</c:v>
                </c:pt>
                <c:pt idx="15860">
                  <c:v>6.2452299999999999E-8</c:v>
                </c:pt>
                <c:pt idx="15861">
                  <c:v>6.2458599999999995E-8</c:v>
                </c:pt>
                <c:pt idx="15862">
                  <c:v>6.24648E-8</c:v>
                </c:pt>
                <c:pt idx="15863">
                  <c:v>6.2471099999999996E-8</c:v>
                </c:pt>
                <c:pt idx="15864">
                  <c:v>6.2477300000000001E-8</c:v>
                </c:pt>
                <c:pt idx="15865">
                  <c:v>6.2483599999999997E-8</c:v>
                </c:pt>
                <c:pt idx="15866">
                  <c:v>6.2489800000000001E-8</c:v>
                </c:pt>
                <c:pt idx="15867">
                  <c:v>6.2496099999999998E-8</c:v>
                </c:pt>
                <c:pt idx="15868">
                  <c:v>6.2502300000000002E-8</c:v>
                </c:pt>
                <c:pt idx="15869">
                  <c:v>6.2508599999999999E-8</c:v>
                </c:pt>
                <c:pt idx="15870">
                  <c:v>6.2514800000000003E-8</c:v>
                </c:pt>
                <c:pt idx="15871">
                  <c:v>6.25211E-8</c:v>
                </c:pt>
                <c:pt idx="15872">
                  <c:v>6.2527300000000004E-8</c:v>
                </c:pt>
                <c:pt idx="15873">
                  <c:v>6.2533600000000001E-8</c:v>
                </c:pt>
                <c:pt idx="15874">
                  <c:v>6.2539800000000005E-8</c:v>
                </c:pt>
                <c:pt idx="15875">
                  <c:v>6.2546100000000002E-8</c:v>
                </c:pt>
                <c:pt idx="15876">
                  <c:v>6.2552300000000006E-8</c:v>
                </c:pt>
                <c:pt idx="15877">
                  <c:v>6.2558600000000003E-8</c:v>
                </c:pt>
                <c:pt idx="15878">
                  <c:v>6.2564799999999994E-8</c:v>
                </c:pt>
                <c:pt idx="15879">
                  <c:v>6.2571100000000004E-8</c:v>
                </c:pt>
                <c:pt idx="15880">
                  <c:v>6.2577299999999995E-8</c:v>
                </c:pt>
                <c:pt idx="15881">
                  <c:v>6.2583600000000005E-8</c:v>
                </c:pt>
                <c:pt idx="15882">
                  <c:v>6.2589799999999996E-8</c:v>
                </c:pt>
                <c:pt idx="15883">
                  <c:v>6.2596100000000006E-8</c:v>
                </c:pt>
                <c:pt idx="15884">
                  <c:v>6.2602299999999997E-8</c:v>
                </c:pt>
                <c:pt idx="15885">
                  <c:v>6.2608600000000006E-8</c:v>
                </c:pt>
                <c:pt idx="15886">
                  <c:v>6.2614799999999998E-8</c:v>
                </c:pt>
                <c:pt idx="15887">
                  <c:v>6.2621099999999994E-8</c:v>
                </c:pt>
                <c:pt idx="15888">
                  <c:v>6.2627299999999999E-8</c:v>
                </c:pt>
                <c:pt idx="15889">
                  <c:v>6.2633599999999995E-8</c:v>
                </c:pt>
                <c:pt idx="15890">
                  <c:v>6.26398E-8</c:v>
                </c:pt>
                <c:pt idx="15891">
                  <c:v>6.2646099999999996E-8</c:v>
                </c:pt>
                <c:pt idx="15892">
                  <c:v>6.26523E-8</c:v>
                </c:pt>
                <c:pt idx="15893">
                  <c:v>6.2658599999999997E-8</c:v>
                </c:pt>
                <c:pt idx="15894">
                  <c:v>6.2664800000000001E-8</c:v>
                </c:pt>
                <c:pt idx="15895">
                  <c:v>6.2671099999999998E-8</c:v>
                </c:pt>
                <c:pt idx="15896">
                  <c:v>6.2677300000000002E-8</c:v>
                </c:pt>
                <c:pt idx="15897">
                  <c:v>6.2683599999999999E-8</c:v>
                </c:pt>
                <c:pt idx="15898">
                  <c:v>6.2689800000000003E-8</c:v>
                </c:pt>
                <c:pt idx="15899">
                  <c:v>6.26961E-8</c:v>
                </c:pt>
                <c:pt idx="15900">
                  <c:v>6.2702300000000004E-8</c:v>
                </c:pt>
                <c:pt idx="15901">
                  <c:v>6.2708600000000001E-8</c:v>
                </c:pt>
                <c:pt idx="15902">
                  <c:v>6.2714800000000005E-8</c:v>
                </c:pt>
                <c:pt idx="15903">
                  <c:v>6.2721100000000002E-8</c:v>
                </c:pt>
                <c:pt idx="15904">
                  <c:v>6.2727300000000006E-8</c:v>
                </c:pt>
                <c:pt idx="15905">
                  <c:v>6.2733600000000003E-8</c:v>
                </c:pt>
                <c:pt idx="15906">
                  <c:v>6.2739799999999994E-8</c:v>
                </c:pt>
                <c:pt idx="15907">
                  <c:v>6.2746100000000004E-8</c:v>
                </c:pt>
                <c:pt idx="15908">
                  <c:v>6.2752299999999995E-8</c:v>
                </c:pt>
                <c:pt idx="15909">
                  <c:v>6.2758600000000005E-8</c:v>
                </c:pt>
                <c:pt idx="15910">
                  <c:v>6.2764799999999996E-8</c:v>
                </c:pt>
                <c:pt idx="15911">
                  <c:v>6.2771100000000005E-8</c:v>
                </c:pt>
                <c:pt idx="15912">
                  <c:v>6.2777299999999997E-8</c:v>
                </c:pt>
                <c:pt idx="15913">
                  <c:v>6.2783600000000006E-8</c:v>
                </c:pt>
                <c:pt idx="15914">
                  <c:v>6.2789799999999998E-8</c:v>
                </c:pt>
                <c:pt idx="15915">
                  <c:v>6.2796099999999994E-8</c:v>
                </c:pt>
                <c:pt idx="15916">
                  <c:v>6.2802299999999998E-8</c:v>
                </c:pt>
                <c:pt idx="15917">
                  <c:v>6.2808599999999995E-8</c:v>
                </c:pt>
                <c:pt idx="15918">
                  <c:v>6.2814799999999999E-8</c:v>
                </c:pt>
                <c:pt idx="15919">
                  <c:v>6.2821099999999996E-8</c:v>
                </c:pt>
                <c:pt idx="15920">
                  <c:v>6.28273E-8</c:v>
                </c:pt>
                <c:pt idx="15921">
                  <c:v>6.2833599999999997E-8</c:v>
                </c:pt>
                <c:pt idx="15922">
                  <c:v>6.2839800000000001E-8</c:v>
                </c:pt>
                <c:pt idx="15923">
                  <c:v>6.2846099999999998E-8</c:v>
                </c:pt>
                <c:pt idx="15924">
                  <c:v>6.2852300000000002E-8</c:v>
                </c:pt>
                <c:pt idx="15925">
                  <c:v>6.2858599999999999E-8</c:v>
                </c:pt>
                <c:pt idx="15926">
                  <c:v>6.2864800000000003E-8</c:v>
                </c:pt>
                <c:pt idx="15927">
                  <c:v>6.28711E-8</c:v>
                </c:pt>
                <c:pt idx="15928">
                  <c:v>6.2877300000000004E-8</c:v>
                </c:pt>
                <c:pt idx="15929">
                  <c:v>6.2883600000000001E-8</c:v>
                </c:pt>
                <c:pt idx="15930">
                  <c:v>6.2889800000000005E-8</c:v>
                </c:pt>
                <c:pt idx="15931">
                  <c:v>6.2896100000000002E-8</c:v>
                </c:pt>
                <c:pt idx="15932">
                  <c:v>6.2902300000000006E-8</c:v>
                </c:pt>
                <c:pt idx="15933">
                  <c:v>6.2908600000000003E-8</c:v>
                </c:pt>
                <c:pt idx="15934">
                  <c:v>6.2914799999999994E-8</c:v>
                </c:pt>
                <c:pt idx="15935">
                  <c:v>6.2921100000000004E-8</c:v>
                </c:pt>
                <c:pt idx="15936">
                  <c:v>6.2927299999999995E-8</c:v>
                </c:pt>
                <c:pt idx="15937">
                  <c:v>6.2933600000000004E-8</c:v>
                </c:pt>
                <c:pt idx="15938">
                  <c:v>6.2939799999999996E-8</c:v>
                </c:pt>
                <c:pt idx="15939">
                  <c:v>6.2946100000000005E-8</c:v>
                </c:pt>
                <c:pt idx="15940">
                  <c:v>6.2952299999999997E-8</c:v>
                </c:pt>
                <c:pt idx="15941">
                  <c:v>6.2958600000000006E-8</c:v>
                </c:pt>
                <c:pt idx="15942">
                  <c:v>6.2964799999999997E-8</c:v>
                </c:pt>
                <c:pt idx="15943">
                  <c:v>6.2971099999999994E-8</c:v>
                </c:pt>
                <c:pt idx="15944">
                  <c:v>6.2977299999999998E-8</c:v>
                </c:pt>
                <c:pt idx="15945">
                  <c:v>6.2983599999999995E-8</c:v>
                </c:pt>
                <c:pt idx="15946">
                  <c:v>6.2989799999999999E-8</c:v>
                </c:pt>
                <c:pt idx="15947">
                  <c:v>6.2996099999999996E-8</c:v>
                </c:pt>
                <c:pt idx="15948">
                  <c:v>6.30023E-8</c:v>
                </c:pt>
                <c:pt idx="15949">
                  <c:v>6.3008599999999997E-8</c:v>
                </c:pt>
                <c:pt idx="15950">
                  <c:v>6.3014800000000001E-8</c:v>
                </c:pt>
                <c:pt idx="15951">
                  <c:v>6.3021099999999998E-8</c:v>
                </c:pt>
                <c:pt idx="15952">
                  <c:v>6.3027300000000002E-8</c:v>
                </c:pt>
                <c:pt idx="15953">
                  <c:v>6.3033599999999999E-8</c:v>
                </c:pt>
                <c:pt idx="15954">
                  <c:v>6.3039800000000003E-8</c:v>
                </c:pt>
                <c:pt idx="15955">
                  <c:v>6.30461E-8</c:v>
                </c:pt>
                <c:pt idx="15956">
                  <c:v>6.3052300000000004E-8</c:v>
                </c:pt>
                <c:pt idx="15957">
                  <c:v>6.3058600000000001E-8</c:v>
                </c:pt>
                <c:pt idx="15958">
                  <c:v>6.3064800000000005E-8</c:v>
                </c:pt>
                <c:pt idx="15959">
                  <c:v>6.3071100000000002E-8</c:v>
                </c:pt>
                <c:pt idx="15960">
                  <c:v>6.3077300000000006E-8</c:v>
                </c:pt>
                <c:pt idx="15961">
                  <c:v>6.3083600000000002E-8</c:v>
                </c:pt>
                <c:pt idx="15962">
                  <c:v>6.3089799999999994E-8</c:v>
                </c:pt>
                <c:pt idx="15963">
                  <c:v>6.3096100000000003E-8</c:v>
                </c:pt>
                <c:pt idx="15964">
                  <c:v>6.3102299999999995E-8</c:v>
                </c:pt>
                <c:pt idx="15965">
                  <c:v>6.3108600000000004E-8</c:v>
                </c:pt>
                <c:pt idx="15966">
                  <c:v>6.3114799999999996E-8</c:v>
                </c:pt>
                <c:pt idx="15967">
                  <c:v>6.3121100000000005E-8</c:v>
                </c:pt>
                <c:pt idx="15968">
                  <c:v>6.3127299999999996E-8</c:v>
                </c:pt>
                <c:pt idx="15969">
                  <c:v>6.3133600000000006E-8</c:v>
                </c:pt>
                <c:pt idx="15970">
                  <c:v>6.3139799999999997E-8</c:v>
                </c:pt>
                <c:pt idx="15971">
                  <c:v>6.3146099999999994E-8</c:v>
                </c:pt>
                <c:pt idx="15972">
                  <c:v>6.3152299999999998E-8</c:v>
                </c:pt>
                <c:pt idx="15973">
                  <c:v>6.3158599999999995E-8</c:v>
                </c:pt>
                <c:pt idx="15974">
                  <c:v>6.3164799999999999E-8</c:v>
                </c:pt>
                <c:pt idx="15975">
                  <c:v>6.3171099999999996E-8</c:v>
                </c:pt>
                <c:pt idx="15976">
                  <c:v>6.31773E-8</c:v>
                </c:pt>
                <c:pt idx="15977">
                  <c:v>6.3183599999999997E-8</c:v>
                </c:pt>
                <c:pt idx="15978">
                  <c:v>6.3189800000000001E-8</c:v>
                </c:pt>
                <c:pt idx="15979">
                  <c:v>6.3196099999999998E-8</c:v>
                </c:pt>
                <c:pt idx="15980">
                  <c:v>6.3202300000000002E-8</c:v>
                </c:pt>
                <c:pt idx="15981">
                  <c:v>6.3208599999999999E-8</c:v>
                </c:pt>
                <c:pt idx="15982">
                  <c:v>6.3214800000000003E-8</c:v>
                </c:pt>
                <c:pt idx="15983">
                  <c:v>6.32211E-8</c:v>
                </c:pt>
                <c:pt idx="15984">
                  <c:v>6.3227300000000004E-8</c:v>
                </c:pt>
                <c:pt idx="15985">
                  <c:v>6.3233600000000001E-8</c:v>
                </c:pt>
                <c:pt idx="15986">
                  <c:v>6.3239800000000005E-8</c:v>
                </c:pt>
                <c:pt idx="15987">
                  <c:v>6.3246100000000001E-8</c:v>
                </c:pt>
                <c:pt idx="15988">
                  <c:v>6.3252300000000006E-8</c:v>
                </c:pt>
                <c:pt idx="15989">
                  <c:v>6.3258600000000002E-8</c:v>
                </c:pt>
                <c:pt idx="15990">
                  <c:v>6.3264799999999994E-8</c:v>
                </c:pt>
                <c:pt idx="15991">
                  <c:v>6.3271100000000003E-8</c:v>
                </c:pt>
                <c:pt idx="15992">
                  <c:v>6.3277299999999994E-8</c:v>
                </c:pt>
                <c:pt idx="15993">
                  <c:v>6.3283600000000004E-8</c:v>
                </c:pt>
                <c:pt idx="15994">
                  <c:v>6.3289799999999995E-8</c:v>
                </c:pt>
                <c:pt idx="15995">
                  <c:v>6.3296100000000005E-8</c:v>
                </c:pt>
                <c:pt idx="15996">
                  <c:v>6.3302299999999996E-8</c:v>
                </c:pt>
                <c:pt idx="15997">
                  <c:v>6.3308600000000006E-8</c:v>
                </c:pt>
                <c:pt idx="15998">
                  <c:v>6.3314799999999997E-8</c:v>
                </c:pt>
                <c:pt idx="15999">
                  <c:v>6.3321099999999994E-8</c:v>
                </c:pt>
                <c:pt idx="16000">
                  <c:v>6.3327299999999998E-8</c:v>
                </c:pt>
                <c:pt idx="16001">
                  <c:v>6.3333599999999995E-8</c:v>
                </c:pt>
                <c:pt idx="16002">
                  <c:v>6.3339799999999999E-8</c:v>
                </c:pt>
                <c:pt idx="16003">
                  <c:v>6.3346099999999996E-8</c:v>
                </c:pt>
                <c:pt idx="16004">
                  <c:v>6.33523E-8</c:v>
                </c:pt>
                <c:pt idx="16005">
                  <c:v>6.3358599999999997E-8</c:v>
                </c:pt>
                <c:pt idx="16006">
                  <c:v>6.3364800000000001E-8</c:v>
                </c:pt>
                <c:pt idx="16007">
                  <c:v>6.3371099999999998E-8</c:v>
                </c:pt>
                <c:pt idx="16008">
                  <c:v>6.3377300000000002E-8</c:v>
                </c:pt>
                <c:pt idx="16009">
                  <c:v>6.3383599999999999E-8</c:v>
                </c:pt>
                <c:pt idx="16010">
                  <c:v>6.3389800000000003E-8</c:v>
                </c:pt>
                <c:pt idx="16011">
                  <c:v>6.3396099999999999E-8</c:v>
                </c:pt>
                <c:pt idx="16012">
                  <c:v>6.3402300000000004E-8</c:v>
                </c:pt>
                <c:pt idx="16013">
                  <c:v>6.34086E-8</c:v>
                </c:pt>
                <c:pt idx="16014">
                  <c:v>6.3414800000000005E-8</c:v>
                </c:pt>
                <c:pt idx="16015">
                  <c:v>6.3421100000000001E-8</c:v>
                </c:pt>
                <c:pt idx="16016">
                  <c:v>6.3427300000000006E-8</c:v>
                </c:pt>
                <c:pt idx="16017">
                  <c:v>6.3433600000000002E-8</c:v>
                </c:pt>
                <c:pt idx="16018">
                  <c:v>6.3439799999999993E-8</c:v>
                </c:pt>
                <c:pt idx="16019">
                  <c:v>6.3446100000000003E-8</c:v>
                </c:pt>
                <c:pt idx="16020">
                  <c:v>6.3452299999999994E-8</c:v>
                </c:pt>
                <c:pt idx="16021">
                  <c:v>6.3458600000000004E-8</c:v>
                </c:pt>
                <c:pt idx="16022">
                  <c:v>6.3464799999999995E-8</c:v>
                </c:pt>
                <c:pt idx="16023">
                  <c:v>6.3471100000000005E-8</c:v>
                </c:pt>
                <c:pt idx="16024">
                  <c:v>6.3477299999999996E-8</c:v>
                </c:pt>
                <c:pt idx="16025">
                  <c:v>6.3483600000000006E-8</c:v>
                </c:pt>
                <c:pt idx="16026">
                  <c:v>6.3489799999999997E-8</c:v>
                </c:pt>
                <c:pt idx="16027">
                  <c:v>6.3496099999999994E-8</c:v>
                </c:pt>
                <c:pt idx="16028">
                  <c:v>6.3502299999999998E-8</c:v>
                </c:pt>
                <c:pt idx="16029">
                  <c:v>6.3508599999999995E-8</c:v>
                </c:pt>
                <c:pt idx="16030">
                  <c:v>6.3514799999999999E-8</c:v>
                </c:pt>
                <c:pt idx="16031">
                  <c:v>6.3521099999999996E-8</c:v>
                </c:pt>
                <c:pt idx="16032">
                  <c:v>6.35273E-8</c:v>
                </c:pt>
                <c:pt idx="16033">
                  <c:v>6.3533599999999997E-8</c:v>
                </c:pt>
                <c:pt idx="16034">
                  <c:v>6.3539800000000001E-8</c:v>
                </c:pt>
                <c:pt idx="16035">
                  <c:v>6.3546099999999998E-8</c:v>
                </c:pt>
                <c:pt idx="16036">
                  <c:v>6.3552300000000002E-8</c:v>
                </c:pt>
                <c:pt idx="16037">
                  <c:v>6.3558599999999998E-8</c:v>
                </c:pt>
                <c:pt idx="16038">
                  <c:v>6.3564800000000003E-8</c:v>
                </c:pt>
                <c:pt idx="16039">
                  <c:v>6.3571099999999999E-8</c:v>
                </c:pt>
                <c:pt idx="16040">
                  <c:v>6.3577300000000004E-8</c:v>
                </c:pt>
                <c:pt idx="16041">
                  <c:v>6.35836E-8</c:v>
                </c:pt>
                <c:pt idx="16042">
                  <c:v>6.3589800000000005E-8</c:v>
                </c:pt>
                <c:pt idx="16043">
                  <c:v>6.3596100000000001E-8</c:v>
                </c:pt>
                <c:pt idx="16044">
                  <c:v>6.3602300000000006E-8</c:v>
                </c:pt>
                <c:pt idx="16045">
                  <c:v>6.3608600000000002E-8</c:v>
                </c:pt>
                <c:pt idx="16046">
                  <c:v>6.3614800000000007E-8</c:v>
                </c:pt>
                <c:pt idx="16047">
                  <c:v>6.3621100000000003E-8</c:v>
                </c:pt>
                <c:pt idx="16048">
                  <c:v>6.3627299999999994E-8</c:v>
                </c:pt>
                <c:pt idx="16049">
                  <c:v>6.3633600000000004E-8</c:v>
                </c:pt>
                <c:pt idx="16050">
                  <c:v>6.3639799999999995E-8</c:v>
                </c:pt>
                <c:pt idx="16051">
                  <c:v>6.3646100000000005E-8</c:v>
                </c:pt>
                <c:pt idx="16052">
                  <c:v>6.3652299999999996E-8</c:v>
                </c:pt>
                <c:pt idx="16053">
                  <c:v>6.3658600000000006E-8</c:v>
                </c:pt>
                <c:pt idx="16054">
                  <c:v>6.3664799999999997E-8</c:v>
                </c:pt>
                <c:pt idx="16055">
                  <c:v>6.3671099999999994E-8</c:v>
                </c:pt>
                <c:pt idx="16056">
                  <c:v>6.3677299999999998E-8</c:v>
                </c:pt>
                <c:pt idx="16057">
                  <c:v>6.3683599999999995E-8</c:v>
                </c:pt>
                <c:pt idx="16058">
                  <c:v>6.3689799999999999E-8</c:v>
                </c:pt>
                <c:pt idx="16059">
                  <c:v>6.3696099999999996E-8</c:v>
                </c:pt>
                <c:pt idx="16060">
                  <c:v>6.37023E-8</c:v>
                </c:pt>
                <c:pt idx="16061">
                  <c:v>6.3708599999999996E-8</c:v>
                </c:pt>
                <c:pt idx="16062">
                  <c:v>6.3714800000000001E-8</c:v>
                </c:pt>
                <c:pt idx="16063">
                  <c:v>6.3721099999999997E-8</c:v>
                </c:pt>
                <c:pt idx="16064">
                  <c:v>6.3727300000000002E-8</c:v>
                </c:pt>
                <c:pt idx="16065">
                  <c:v>6.3733599999999998E-8</c:v>
                </c:pt>
                <c:pt idx="16066">
                  <c:v>6.3739800000000003E-8</c:v>
                </c:pt>
                <c:pt idx="16067">
                  <c:v>6.3746099999999999E-8</c:v>
                </c:pt>
                <c:pt idx="16068">
                  <c:v>6.3752300000000004E-8</c:v>
                </c:pt>
                <c:pt idx="16069">
                  <c:v>6.37586E-8</c:v>
                </c:pt>
                <c:pt idx="16070">
                  <c:v>6.3764800000000005E-8</c:v>
                </c:pt>
                <c:pt idx="16071">
                  <c:v>6.3771100000000001E-8</c:v>
                </c:pt>
                <c:pt idx="16072">
                  <c:v>6.3777300000000006E-8</c:v>
                </c:pt>
                <c:pt idx="16073">
                  <c:v>6.3783600000000002E-8</c:v>
                </c:pt>
                <c:pt idx="16074">
                  <c:v>6.3789800000000007E-8</c:v>
                </c:pt>
                <c:pt idx="16075">
                  <c:v>6.3796100000000003E-8</c:v>
                </c:pt>
                <c:pt idx="16076">
                  <c:v>6.3802299999999994E-8</c:v>
                </c:pt>
                <c:pt idx="16077">
                  <c:v>6.3808600000000004E-8</c:v>
                </c:pt>
                <c:pt idx="16078">
                  <c:v>6.3814799999999995E-8</c:v>
                </c:pt>
                <c:pt idx="16079">
                  <c:v>6.3821100000000005E-8</c:v>
                </c:pt>
                <c:pt idx="16080">
                  <c:v>6.3827299999999996E-8</c:v>
                </c:pt>
                <c:pt idx="16081">
                  <c:v>6.3833600000000006E-8</c:v>
                </c:pt>
                <c:pt idx="16082">
                  <c:v>6.3839799999999997E-8</c:v>
                </c:pt>
                <c:pt idx="16083">
                  <c:v>6.3846099999999994E-8</c:v>
                </c:pt>
                <c:pt idx="16084">
                  <c:v>6.3852299999999998E-8</c:v>
                </c:pt>
                <c:pt idx="16085">
                  <c:v>6.3858599999999995E-8</c:v>
                </c:pt>
                <c:pt idx="16086">
                  <c:v>6.3864799999999999E-8</c:v>
                </c:pt>
                <c:pt idx="16087">
                  <c:v>6.3871099999999995E-8</c:v>
                </c:pt>
                <c:pt idx="16088">
                  <c:v>6.38773E-8</c:v>
                </c:pt>
                <c:pt idx="16089">
                  <c:v>6.3883599999999996E-8</c:v>
                </c:pt>
                <c:pt idx="16090">
                  <c:v>6.3889800000000001E-8</c:v>
                </c:pt>
                <c:pt idx="16091">
                  <c:v>6.3896099999999997E-8</c:v>
                </c:pt>
                <c:pt idx="16092">
                  <c:v>6.3902300000000002E-8</c:v>
                </c:pt>
                <c:pt idx="16093">
                  <c:v>6.3908599999999998E-8</c:v>
                </c:pt>
                <c:pt idx="16094">
                  <c:v>6.3914800000000003E-8</c:v>
                </c:pt>
                <c:pt idx="16095">
                  <c:v>6.3921099999999999E-8</c:v>
                </c:pt>
                <c:pt idx="16096">
                  <c:v>6.3927300000000004E-8</c:v>
                </c:pt>
                <c:pt idx="16097">
                  <c:v>6.39336E-8</c:v>
                </c:pt>
                <c:pt idx="16098">
                  <c:v>6.3939800000000005E-8</c:v>
                </c:pt>
                <c:pt idx="16099">
                  <c:v>6.3946100000000001E-8</c:v>
                </c:pt>
                <c:pt idx="16100">
                  <c:v>6.3952300000000005E-8</c:v>
                </c:pt>
                <c:pt idx="16101">
                  <c:v>6.3958600000000002E-8</c:v>
                </c:pt>
                <c:pt idx="16102">
                  <c:v>6.3964800000000006E-8</c:v>
                </c:pt>
                <c:pt idx="16103">
                  <c:v>6.3971100000000003E-8</c:v>
                </c:pt>
                <c:pt idx="16104">
                  <c:v>6.3977299999999994E-8</c:v>
                </c:pt>
                <c:pt idx="16105">
                  <c:v>6.3983600000000004E-8</c:v>
                </c:pt>
                <c:pt idx="16106">
                  <c:v>6.3989799999999995E-8</c:v>
                </c:pt>
                <c:pt idx="16107">
                  <c:v>6.3996100000000005E-8</c:v>
                </c:pt>
                <c:pt idx="16108">
                  <c:v>6.4002299999999996E-8</c:v>
                </c:pt>
                <c:pt idx="16109">
                  <c:v>6.4008600000000006E-8</c:v>
                </c:pt>
                <c:pt idx="16110">
                  <c:v>6.4014799999999997E-8</c:v>
                </c:pt>
                <c:pt idx="16111">
                  <c:v>6.4021099999999994E-8</c:v>
                </c:pt>
                <c:pt idx="16112">
                  <c:v>6.4027299999999998E-8</c:v>
                </c:pt>
                <c:pt idx="16113">
                  <c:v>6.4033599999999994E-8</c:v>
                </c:pt>
                <c:pt idx="16114">
                  <c:v>6.4039799999999999E-8</c:v>
                </c:pt>
                <c:pt idx="16115">
                  <c:v>6.4046099999999995E-8</c:v>
                </c:pt>
                <c:pt idx="16116">
                  <c:v>6.40523E-8</c:v>
                </c:pt>
                <c:pt idx="16117">
                  <c:v>6.4058599999999996E-8</c:v>
                </c:pt>
                <c:pt idx="16118">
                  <c:v>6.4064800000000001E-8</c:v>
                </c:pt>
                <c:pt idx="16119">
                  <c:v>6.4071099999999997E-8</c:v>
                </c:pt>
                <c:pt idx="16120">
                  <c:v>6.4077300000000002E-8</c:v>
                </c:pt>
                <c:pt idx="16121">
                  <c:v>6.4083599999999998E-8</c:v>
                </c:pt>
                <c:pt idx="16122">
                  <c:v>6.4089800000000003E-8</c:v>
                </c:pt>
                <c:pt idx="16123">
                  <c:v>6.4096099999999999E-8</c:v>
                </c:pt>
                <c:pt idx="16124">
                  <c:v>6.4102300000000004E-8</c:v>
                </c:pt>
                <c:pt idx="16125">
                  <c:v>6.41086E-8</c:v>
                </c:pt>
                <c:pt idx="16126">
                  <c:v>6.4114800000000004E-8</c:v>
                </c:pt>
                <c:pt idx="16127">
                  <c:v>6.4121100000000001E-8</c:v>
                </c:pt>
                <c:pt idx="16128">
                  <c:v>6.4127300000000005E-8</c:v>
                </c:pt>
                <c:pt idx="16129">
                  <c:v>6.4133600000000002E-8</c:v>
                </c:pt>
                <c:pt idx="16130">
                  <c:v>6.4139800000000006E-8</c:v>
                </c:pt>
                <c:pt idx="16131">
                  <c:v>6.4146100000000003E-8</c:v>
                </c:pt>
                <c:pt idx="16132">
                  <c:v>6.4152299999999994E-8</c:v>
                </c:pt>
                <c:pt idx="16133">
                  <c:v>6.4158600000000004E-8</c:v>
                </c:pt>
                <c:pt idx="16134">
                  <c:v>6.4164799999999995E-8</c:v>
                </c:pt>
                <c:pt idx="16135">
                  <c:v>6.4171100000000005E-8</c:v>
                </c:pt>
                <c:pt idx="16136">
                  <c:v>6.4177299999999996E-8</c:v>
                </c:pt>
                <c:pt idx="16137">
                  <c:v>6.4183600000000006E-8</c:v>
                </c:pt>
                <c:pt idx="16138">
                  <c:v>6.4189799999999997E-8</c:v>
                </c:pt>
                <c:pt idx="16139">
                  <c:v>6.4196099999999993E-8</c:v>
                </c:pt>
                <c:pt idx="16140">
                  <c:v>6.4202299999999998E-8</c:v>
                </c:pt>
                <c:pt idx="16141">
                  <c:v>6.4208599999999994E-8</c:v>
                </c:pt>
                <c:pt idx="16142">
                  <c:v>6.4214799999999999E-8</c:v>
                </c:pt>
                <c:pt idx="16143">
                  <c:v>6.4221099999999995E-8</c:v>
                </c:pt>
                <c:pt idx="16144">
                  <c:v>6.42273E-8</c:v>
                </c:pt>
                <c:pt idx="16145">
                  <c:v>6.4233599999999996E-8</c:v>
                </c:pt>
                <c:pt idx="16146">
                  <c:v>6.4239800000000001E-8</c:v>
                </c:pt>
                <c:pt idx="16147">
                  <c:v>6.4246099999999997E-8</c:v>
                </c:pt>
                <c:pt idx="16148">
                  <c:v>6.4252300000000002E-8</c:v>
                </c:pt>
                <c:pt idx="16149">
                  <c:v>6.4258599999999998E-8</c:v>
                </c:pt>
                <c:pt idx="16150">
                  <c:v>6.4264800000000002E-8</c:v>
                </c:pt>
                <c:pt idx="16151">
                  <c:v>6.4271099999999999E-8</c:v>
                </c:pt>
                <c:pt idx="16152">
                  <c:v>6.4277300000000003E-8</c:v>
                </c:pt>
                <c:pt idx="16153">
                  <c:v>6.42836E-8</c:v>
                </c:pt>
                <c:pt idx="16154">
                  <c:v>6.4289800000000004E-8</c:v>
                </c:pt>
                <c:pt idx="16155">
                  <c:v>6.4296100000000001E-8</c:v>
                </c:pt>
                <c:pt idx="16156">
                  <c:v>6.4302300000000005E-8</c:v>
                </c:pt>
                <c:pt idx="16157">
                  <c:v>6.4308600000000002E-8</c:v>
                </c:pt>
                <c:pt idx="16158">
                  <c:v>6.4314800000000006E-8</c:v>
                </c:pt>
                <c:pt idx="16159">
                  <c:v>6.4321100000000003E-8</c:v>
                </c:pt>
                <c:pt idx="16160">
                  <c:v>6.4327299999999994E-8</c:v>
                </c:pt>
                <c:pt idx="16161">
                  <c:v>6.4333600000000004E-8</c:v>
                </c:pt>
                <c:pt idx="16162">
                  <c:v>6.4339799999999995E-8</c:v>
                </c:pt>
                <c:pt idx="16163">
                  <c:v>6.4346100000000005E-8</c:v>
                </c:pt>
                <c:pt idx="16164">
                  <c:v>6.4352299999999996E-8</c:v>
                </c:pt>
                <c:pt idx="16165">
                  <c:v>6.4358600000000006E-8</c:v>
                </c:pt>
                <c:pt idx="16166">
                  <c:v>6.4364799999999997E-8</c:v>
                </c:pt>
                <c:pt idx="16167">
                  <c:v>6.4371100000000007E-8</c:v>
                </c:pt>
                <c:pt idx="16168">
                  <c:v>6.4377299999999998E-8</c:v>
                </c:pt>
                <c:pt idx="16169">
                  <c:v>6.4383599999999994E-8</c:v>
                </c:pt>
                <c:pt idx="16170">
                  <c:v>6.4389799999999999E-8</c:v>
                </c:pt>
                <c:pt idx="16171">
                  <c:v>6.4396099999999995E-8</c:v>
                </c:pt>
                <c:pt idx="16172">
                  <c:v>6.44023E-8</c:v>
                </c:pt>
                <c:pt idx="16173">
                  <c:v>6.4408599999999996E-8</c:v>
                </c:pt>
                <c:pt idx="16174">
                  <c:v>6.4414800000000001E-8</c:v>
                </c:pt>
                <c:pt idx="16175">
                  <c:v>6.4421099999999997E-8</c:v>
                </c:pt>
                <c:pt idx="16176">
                  <c:v>6.4427300000000001E-8</c:v>
                </c:pt>
                <c:pt idx="16177">
                  <c:v>6.4433599999999998E-8</c:v>
                </c:pt>
                <c:pt idx="16178">
                  <c:v>6.4439800000000002E-8</c:v>
                </c:pt>
                <c:pt idx="16179">
                  <c:v>6.4446099999999999E-8</c:v>
                </c:pt>
                <c:pt idx="16180">
                  <c:v>6.4452300000000003E-8</c:v>
                </c:pt>
                <c:pt idx="16181">
                  <c:v>6.44586E-8</c:v>
                </c:pt>
                <c:pt idx="16182">
                  <c:v>6.4464800000000004E-8</c:v>
                </c:pt>
                <c:pt idx="16183">
                  <c:v>6.4471100000000001E-8</c:v>
                </c:pt>
                <c:pt idx="16184">
                  <c:v>6.4477300000000005E-8</c:v>
                </c:pt>
                <c:pt idx="16185">
                  <c:v>6.4483600000000002E-8</c:v>
                </c:pt>
                <c:pt idx="16186">
                  <c:v>6.4489800000000006E-8</c:v>
                </c:pt>
                <c:pt idx="16187">
                  <c:v>6.4496100000000003E-8</c:v>
                </c:pt>
                <c:pt idx="16188">
                  <c:v>6.4502299999999994E-8</c:v>
                </c:pt>
                <c:pt idx="16189">
                  <c:v>6.4508600000000004E-8</c:v>
                </c:pt>
                <c:pt idx="16190">
                  <c:v>6.4514799999999995E-8</c:v>
                </c:pt>
                <c:pt idx="16191">
                  <c:v>6.4521100000000005E-8</c:v>
                </c:pt>
                <c:pt idx="16192">
                  <c:v>6.4527299999999996E-8</c:v>
                </c:pt>
                <c:pt idx="16193">
                  <c:v>6.4533600000000006E-8</c:v>
                </c:pt>
                <c:pt idx="16194">
                  <c:v>6.4539799999999997E-8</c:v>
                </c:pt>
                <c:pt idx="16195">
                  <c:v>6.4546100000000006E-8</c:v>
                </c:pt>
                <c:pt idx="16196">
                  <c:v>6.4552299999999998E-8</c:v>
                </c:pt>
                <c:pt idx="16197">
                  <c:v>6.4558599999999994E-8</c:v>
                </c:pt>
                <c:pt idx="16198">
                  <c:v>6.4564799999999999E-8</c:v>
                </c:pt>
                <c:pt idx="16199">
                  <c:v>6.4571099999999995E-8</c:v>
                </c:pt>
                <c:pt idx="16200">
                  <c:v>6.45773E-8</c:v>
                </c:pt>
                <c:pt idx="16201">
                  <c:v>6.4583599999999996E-8</c:v>
                </c:pt>
                <c:pt idx="16202">
                  <c:v>6.45898E-8</c:v>
                </c:pt>
                <c:pt idx="16203">
                  <c:v>6.4596099999999997E-8</c:v>
                </c:pt>
                <c:pt idx="16204">
                  <c:v>6.4602300000000001E-8</c:v>
                </c:pt>
                <c:pt idx="16205">
                  <c:v>6.4608599999999998E-8</c:v>
                </c:pt>
                <c:pt idx="16206">
                  <c:v>6.4614800000000002E-8</c:v>
                </c:pt>
                <c:pt idx="16207">
                  <c:v>6.4621099999999999E-8</c:v>
                </c:pt>
                <c:pt idx="16208">
                  <c:v>6.4627300000000003E-8</c:v>
                </c:pt>
                <c:pt idx="16209">
                  <c:v>6.46336E-8</c:v>
                </c:pt>
                <c:pt idx="16210">
                  <c:v>6.4639800000000004E-8</c:v>
                </c:pt>
                <c:pt idx="16211">
                  <c:v>6.4646100000000001E-8</c:v>
                </c:pt>
                <c:pt idx="16212">
                  <c:v>6.4652300000000005E-8</c:v>
                </c:pt>
                <c:pt idx="16213">
                  <c:v>6.4658600000000002E-8</c:v>
                </c:pt>
                <c:pt idx="16214">
                  <c:v>6.4664800000000006E-8</c:v>
                </c:pt>
                <c:pt idx="16215">
                  <c:v>6.4671100000000003E-8</c:v>
                </c:pt>
                <c:pt idx="16216">
                  <c:v>6.4677299999999994E-8</c:v>
                </c:pt>
                <c:pt idx="16217">
                  <c:v>6.4683600000000004E-8</c:v>
                </c:pt>
                <c:pt idx="16218">
                  <c:v>6.4689799999999995E-8</c:v>
                </c:pt>
                <c:pt idx="16219">
                  <c:v>6.4696100000000005E-8</c:v>
                </c:pt>
                <c:pt idx="16220">
                  <c:v>6.4702299999999996E-8</c:v>
                </c:pt>
                <c:pt idx="16221">
                  <c:v>6.4708600000000005E-8</c:v>
                </c:pt>
                <c:pt idx="16222">
                  <c:v>6.4714799999999997E-8</c:v>
                </c:pt>
                <c:pt idx="16223">
                  <c:v>6.4721100000000006E-8</c:v>
                </c:pt>
                <c:pt idx="16224">
                  <c:v>6.4727299999999998E-8</c:v>
                </c:pt>
                <c:pt idx="16225">
                  <c:v>6.4733599999999994E-8</c:v>
                </c:pt>
                <c:pt idx="16226">
                  <c:v>6.4739799999999998E-8</c:v>
                </c:pt>
                <c:pt idx="16227">
                  <c:v>6.4746099999999995E-8</c:v>
                </c:pt>
                <c:pt idx="16228">
                  <c:v>6.4752299999999999E-8</c:v>
                </c:pt>
                <c:pt idx="16229">
                  <c:v>6.4758599999999996E-8</c:v>
                </c:pt>
                <c:pt idx="16230">
                  <c:v>6.47648E-8</c:v>
                </c:pt>
                <c:pt idx="16231">
                  <c:v>6.4771099999999997E-8</c:v>
                </c:pt>
                <c:pt idx="16232">
                  <c:v>6.4777300000000001E-8</c:v>
                </c:pt>
                <c:pt idx="16233">
                  <c:v>6.4783599999999998E-8</c:v>
                </c:pt>
                <c:pt idx="16234">
                  <c:v>6.4789800000000002E-8</c:v>
                </c:pt>
                <c:pt idx="16235">
                  <c:v>6.4796099999999999E-8</c:v>
                </c:pt>
                <c:pt idx="16236">
                  <c:v>6.4802300000000003E-8</c:v>
                </c:pt>
                <c:pt idx="16237">
                  <c:v>6.48086E-8</c:v>
                </c:pt>
                <c:pt idx="16238">
                  <c:v>6.4814800000000004E-8</c:v>
                </c:pt>
                <c:pt idx="16239">
                  <c:v>6.4821100000000001E-8</c:v>
                </c:pt>
                <c:pt idx="16240">
                  <c:v>6.4827300000000005E-8</c:v>
                </c:pt>
                <c:pt idx="16241">
                  <c:v>6.4833600000000002E-8</c:v>
                </c:pt>
                <c:pt idx="16242">
                  <c:v>6.4839800000000006E-8</c:v>
                </c:pt>
                <c:pt idx="16243">
                  <c:v>6.4846100000000003E-8</c:v>
                </c:pt>
                <c:pt idx="16244">
                  <c:v>6.4852299999999994E-8</c:v>
                </c:pt>
                <c:pt idx="16245">
                  <c:v>6.4858600000000003E-8</c:v>
                </c:pt>
                <c:pt idx="16246">
                  <c:v>6.4864799999999995E-8</c:v>
                </c:pt>
                <c:pt idx="16247">
                  <c:v>6.4871100000000004E-8</c:v>
                </c:pt>
                <c:pt idx="16248">
                  <c:v>6.4877299999999996E-8</c:v>
                </c:pt>
                <c:pt idx="16249">
                  <c:v>6.4883600000000005E-8</c:v>
                </c:pt>
                <c:pt idx="16250">
                  <c:v>6.4889799999999997E-8</c:v>
                </c:pt>
                <c:pt idx="16251">
                  <c:v>6.4896100000000006E-8</c:v>
                </c:pt>
                <c:pt idx="16252">
                  <c:v>6.4902299999999997E-8</c:v>
                </c:pt>
                <c:pt idx="16253">
                  <c:v>6.4908599999999994E-8</c:v>
                </c:pt>
                <c:pt idx="16254">
                  <c:v>6.4914799999999998E-8</c:v>
                </c:pt>
                <c:pt idx="16255">
                  <c:v>6.4921099999999995E-8</c:v>
                </c:pt>
                <c:pt idx="16256">
                  <c:v>6.4927299999999999E-8</c:v>
                </c:pt>
                <c:pt idx="16257">
                  <c:v>6.4933599999999996E-8</c:v>
                </c:pt>
                <c:pt idx="16258">
                  <c:v>6.49398E-8</c:v>
                </c:pt>
                <c:pt idx="16259">
                  <c:v>6.4946099999999997E-8</c:v>
                </c:pt>
                <c:pt idx="16260">
                  <c:v>6.4952300000000001E-8</c:v>
                </c:pt>
                <c:pt idx="16261">
                  <c:v>6.4958599999999998E-8</c:v>
                </c:pt>
                <c:pt idx="16262">
                  <c:v>6.4964800000000002E-8</c:v>
                </c:pt>
                <c:pt idx="16263">
                  <c:v>6.4971099999999999E-8</c:v>
                </c:pt>
                <c:pt idx="16264">
                  <c:v>6.4977300000000003E-8</c:v>
                </c:pt>
                <c:pt idx="16265">
                  <c:v>6.49836E-8</c:v>
                </c:pt>
                <c:pt idx="16266">
                  <c:v>6.4989800000000004E-8</c:v>
                </c:pt>
                <c:pt idx="16267">
                  <c:v>6.4996100000000001E-8</c:v>
                </c:pt>
                <c:pt idx="16268">
                  <c:v>6.5002300000000005E-8</c:v>
                </c:pt>
                <c:pt idx="16269">
                  <c:v>6.5008600000000002E-8</c:v>
                </c:pt>
                <c:pt idx="16270">
                  <c:v>6.5014800000000006E-8</c:v>
                </c:pt>
                <c:pt idx="16271">
                  <c:v>6.5021100000000002E-8</c:v>
                </c:pt>
                <c:pt idx="16272">
                  <c:v>6.5027299999999994E-8</c:v>
                </c:pt>
                <c:pt idx="16273">
                  <c:v>6.5033600000000003E-8</c:v>
                </c:pt>
                <c:pt idx="16274">
                  <c:v>6.5039799999999995E-8</c:v>
                </c:pt>
                <c:pt idx="16275">
                  <c:v>6.5046100000000004E-8</c:v>
                </c:pt>
                <c:pt idx="16276">
                  <c:v>6.5052299999999995E-8</c:v>
                </c:pt>
                <c:pt idx="16277">
                  <c:v>6.5058600000000005E-8</c:v>
                </c:pt>
                <c:pt idx="16278">
                  <c:v>6.5064799999999996E-8</c:v>
                </c:pt>
                <c:pt idx="16279">
                  <c:v>6.5071100000000006E-8</c:v>
                </c:pt>
                <c:pt idx="16280">
                  <c:v>6.5077299999999997E-8</c:v>
                </c:pt>
                <c:pt idx="16281">
                  <c:v>6.5083599999999994E-8</c:v>
                </c:pt>
                <c:pt idx="16282">
                  <c:v>6.5089799999999998E-8</c:v>
                </c:pt>
                <c:pt idx="16283">
                  <c:v>6.5096099999999995E-8</c:v>
                </c:pt>
                <c:pt idx="16284">
                  <c:v>6.5102299999999999E-8</c:v>
                </c:pt>
                <c:pt idx="16285">
                  <c:v>6.5108599999999996E-8</c:v>
                </c:pt>
                <c:pt idx="16286">
                  <c:v>6.51148E-8</c:v>
                </c:pt>
                <c:pt idx="16287">
                  <c:v>6.5121099999999997E-8</c:v>
                </c:pt>
                <c:pt idx="16288">
                  <c:v>6.5127300000000001E-8</c:v>
                </c:pt>
                <c:pt idx="16289">
                  <c:v>6.5133599999999998E-8</c:v>
                </c:pt>
                <c:pt idx="16290">
                  <c:v>6.5139800000000002E-8</c:v>
                </c:pt>
                <c:pt idx="16291">
                  <c:v>6.5146099999999999E-8</c:v>
                </c:pt>
                <c:pt idx="16292">
                  <c:v>6.5152300000000003E-8</c:v>
                </c:pt>
                <c:pt idx="16293">
                  <c:v>6.51586E-8</c:v>
                </c:pt>
                <c:pt idx="16294">
                  <c:v>6.5164800000000004E-8</c:v>
                </c:pt>
                <c:pt idx="16295">
                  <c:v>6.51711E-8</c:v>
                </c:pt>
                <c:pt idx="16296">
                  <c:v>6.5177300000000005E-8</c:v>
                </c:pt>
                <c:pt idx="16297">
                  <c:v>6.5183600000000001E-8</c:v>
                </c:pt>
                <c:pt idx="16298">
                  <c:v>6.5189800000000006E-8</c:v>
                </c:pt>
                <c:pt idx="16299">
                  <c:v>6.5196100000000002E-8</c:v>
                </c:pt>
                <c:pt idx="16300">
                  <c:v>6.5202299999999994E-8</c:v>
                </c:pt>
                <c:pt idx="16301">
                  <c:v>6.5208600000000003E-8</c:v>
                </c:pt>
                <c:pt idx="16302">
                  <c:v>6.5214799999999994E-8</c:v>
                </c:pt>
                <c:pt idx="16303">
                  <c:v>6.5221100000000004E-8</c:v>
                </c:pt>
                <c:pt idx="16304">
                  <c:v>6.5227299999999995E-8</c:v>
                </c:pt>
                <c:pt idx="16305">
                  <c:v>6.5233600000000005E-8</c:v>
                </c:pt>
                <c:pt idx="16306">
                  <c:v>6.5239799999999996E-8</c:v>
                </c:pt>
                <c:pt idx="16307">
                  <c:v>6.5246100000000006E-8</c:v>
                </c:pt>
                <c:pt idx="16308">
                  <c:v>6.5252299999999997E-8</c:v>
                </c:pt>
                <c:pt idx="16309">
                  <c:v>6.5258599999999994E-8</c:v>
                </c:pt>
                <c:pt idx="16310">
                  <c:v>6.5264799999999998E-8</c:v>
                </c:pt>
                <c:pt idx="16311">
                  <c:v>6.5271099999999995E-8</c:v>
                </c:pt>
                <c:pt idx="16312">
                  <c:v>6.5277299999999999E-8</c:v>
                </c:pt>
                <c:pt idx="16313">
                  <c:v>6.5283599999999996E-8</c:v>
                </c:pt>
                <c:pt idx="16314">
                  <c:v>6.52898E-8</c:v>
                </c:pt>
                <c:pt idx="16315">
                  <c:v>6.5296099999999997E-8</c:v>
                </c:pt>
                <c:pt idx="16316">
                  <c:v>6.5302300000000001E-8</c:v>
                </c:pt>
                <c:pt idx="16317">
                  <c:v>6.5308599999999998E-8</c:v>
                </c:pt>
                <c:pt idx="16318">
                  <c:v>6.5314800000000002E-8</c:v>
                </c:pt>
                <c:pt idx="16319">
                  <c:v>6.5321099999999999E-8</c:v>
                </c:pt>
                <c:pt idx="16320">
                  <c:v>6.5327300000000003E-8</c:v>
                </c:pt>
                <c:pt idx="16321">
                  <c:v>6.5333599999999999E-8</c:v>
                </c:pt>
                <c:pt idx="16322">
                  <c:v>6.5339800000000004E-8</c:v>
                </c:pt>
                <c:pt idx="16323">
                  <c:v>6.53461E-8</c:v>
                </c:pt>
                <c:pt idx="16324">
                  <c:v>6.5352300000000005E-8</c:v>
                </c:pt>
                <c:pt idx="16325">
                  <c:v>6.5358600000000001E-8</c:v>
                </c:pt>
                <c:pt idx="16326">
                  <c:v>6.5364800000000006E-8</c:v>
                </c:pt>
                <c:pt idx="16327">
                  <c:v>6.5371100000000002E-8</c:v>
                </c:pt>
                <c:pt idx="16328">
                  <c:v>6.5377299999999993E-8</c:v>
                </c:pt>
                <c:pt idx="16329">
                  <c:v>6.5383600000000003E-8</c:v>
                </c:pt>
                <c:pt idx="16330">
                  <c:v>6.5389799999999994E-8</c:v>
                </c:pt>
                <c:pt idx="16331">
                  <c:v>6.5396100000000004E-8</c:v>
                </c:pt>
                <c:pt idx="16332">
                  <c:v>6.5402299999999995E-8</c:v>
                </c:pt>
                <c:pt idx="16333">
                  <c:v>6.5408600000000005E-8</c:v>
                </c:pt>
                <c:pt idx="16334">
                  <c:v>6.5414799999999996E-8</c:v>
                </c:pt>
                <c:pt idx="16335">
                  <c:v>6.5421100000000006E-8</c:v>
                </c:pt>
                <c:pt idx="16336">
                  <c:v>6.5427299999999997E-8</c:v>
                </c:pt>
                <c:pt idx="16337">
                  <c:v>6.5433599999999994E-8</c:v>
                </c:pt>
                <c:pt idx="16338">
                  <c:v>6.5439799999999998E-8</c:v>
                </c:pt>
                <c:pt idx="16339">
                  <c:v>6.5446099999999995E-8</c:v>
                </c:pt>
                <c:pt idx="16340">
                  <c:v>6.5452299999999999E-8</c:v>
                </c:pt>
                <c:pt idx="16341">
                  <c:v>6.5458599999999996E-8</c:v>
                </c:pt>
                <c:pt idx="16342">
                  <c:v>6.54648E-8</c:v>
                </c:pt>
                <c:pt idx="16343">
                  <c:v>6.5471099999999997E-8</c:v>
                </c:pt>
                <c:pt idx="16344">
                  <c:v>6.5477300000000001E-8</c:v>
                </c:pt>
                <c:pt idx="16345">
                  <c:v>6.5483599999999997E-8</c:v>
                </c:pt>
                <c:pt idx="16346">
                  <c:v>6.5489800000000002E-8</c:v>
                </c:pt>
                <c:pt idx="16347">
                  <c:v>6.5496099999999998E-8</c:v>
                </c:pt>
                <c:pt idx="16348">
                  <c:v>6.5502300000000003E-8</c:v>
                </c:pt>
                <c:pt idx="16349">
                  <c:v>6.5508599999999999E-8</c:v>
                </c:pt>
                <c:pt idx="16350">
                  <c:v>6.5514800000000004E-8</c:v>
                </c:pt>
                <c:pt idx="16351">
                  <c:v>6.55211E-8</c:v>
                </c:pt>
                <c:pt idx="16352">
                  <c:v>6.5527300000000005E-8</c:v>
                </c:pt>
                <c:pt idx="16353">
                  <c:v>6.5533600000000001E-8</c:v>
                </c:pt>
                <c:pt idx="16354">
                  <c:v>6.5539800000000006E-8</c:v>
                </c:pt>
                <c:pt idx="16355">
                  <c:v>6.5546100000000002E-8</c:v>
                </c:pt>
                <c:pt idx="16356">
                  <c:v>6.5552300000000007E-8</c:v>
                </c:pt>
                <c:pt idx="16357">
                  <c:v>6.5558600000000003E-8</c:v>
                </c:pt>
                <c:pt idx="16358">
                  <c:v>6.5564799999999994E-8</c:v>
                </c:pt>
                <c:pt idx="16359">
                  <c:v>6.5571100000000004E-8</c:v>
                </c:pt>
                <c:pt idx="16360">
                  <c:v>6.5577299999999995E-8</c:v>
                </c:pt>
                <c:pt idx="16361">
                  <c:v>6.5583600000000005E-8</c:v>
                </c:pt>
                <c:pt idx="16362">
                  <c:v>6.5589799999999996E-8</c:v>
                </c:pt>
                <c:pt idx="16363">
                  <c:v>6.5596100000000006E-8</c:v>
                </c:pt>
                <c:pt idx="16364">
                  <c:v>6.5602299999999997E-8</c:v>
                </c:pt>
                <c:pt idx="16365">
                  <c:v>6.5608599999999994E-8</c:v>
                </c:pt>
                <c:pt idx="16366">
                  <c:v>6.5614799999999998E-8</c:v>
                </c:pt>
                <c:pt idx="16367">
                  <c:v>6.5621099999999995E-8</c:v>
                </c:pt>
                <c:pt idx="16368">
                  <c:v>6.5627299999999999E-8</c:v>
                </c:pt>
                <c:pt idx="16369">
                  <c:v>6.5633599999999996E-8</c:v>
                </c:pt>
                <c:pt idx="16370">
                  <c:v>6.56398E-8</c:v>
                </c:pt>
                <c:pt idx="16371">
                  <c:v>6.5646099999999996E-8</c:v>
                </c:pt>
                <c:pt idx="16372">
                  <c:v>6.5652300000000001E-8</c:v>
                </c:pt>
                <c:pt idx="16373">
                  <c:v>6.5658599999999997E-8</c:v>
                </c:pt>
                <c:pt idx="16374">
                  <c:v>6.5664800000000002E-8</c:v>
                </c:pt>
                <c:pt idx="16375">
                  <c:v>6.5671099999999998E-8</c:v>
                </c:pt>
                <c:pt idx="16376">
                  <c:v>6.5677300000000003E-8</c:v>
                </c:pt>
                <c:pt idx="16377">
                  <c:v>6.5683599999999999E-8</c:v>
                </c:pt>
                <c:pt idx="16378">
                  <c:v>6.5689800000000004E-8</c:v>
                </c:pt>
                <c:pt idx="16379">
                  <c:v>6.56961E-8</c:v>
                </c:pt>
                <c:pt idx="16380">
                  <c:v>6.5702300000000005E-8</c:v>
                </c:pt>
                <c:pt idx="16381">
                  <c:v>6.5708600000000001E-8</c:v>
                </c:pt>
                <c:pt idx="16382">
                  <c:v>6.5714800000000006E-8</c:v>
                </c:pt>
                <c:pt idx="16383">
                  <c:v>6.5721100000000002E-8</c:v>
                </c:pt>
                <c:pt idx="16384">
                  <c:v>6.5727300000000006E-8</c:v>
                </c:pt>
                <c:pt idx="16385">
                  <c:v>6.5733600000000003E-8</c:v>
                </c:pt>
                <c:pt idx="16386">
                  <c:v>6.5739799999999994E-8</c:v>
                </c:pt>
                <c:pt idx="16387">
                  <c:v>6.5746100000000004E-8</c:v>
                </c:pt>
                <c:pt idx="16388">
                  <c:v>6.5752299999999995E-8</c:v>
                </c:pt>
                <c:pt idx="16389">
                  <c:v>6.5758600000000005E-8</c:v>
                </c:pt>
                <c:pt idx="16390">
                  <c:v>6.5764799999999996E-8</c:v>
                </c:pt>
                <c:pt idx="16391">
                  <c:v>6.5771100000000006E-8</c:v>
                </c:pt>
                <c:pt idx="16392">
                  <c:v>6.5777299999999997E-8</c:v>
                </c:pt>
                <c:pt idx="16393">
                  <c:v>6.5783599999999994E-8</c:v>
                </c:pt>
                <c:pt idx="16394">
                  <c:v>6.5789799999999998E-8</c:v>
                </c:pt>
                <c:pt idx="16395">
                  <c:v>6.5796099999999995E-8</c:v>
                </c:pt>
                <c:pt idx="16396">
                  <c:v>6.5802299999999999E-8</c:v>
                </c:pt>
                <c:pt idx="16397">
                  <c:v>6.5808599999999995E-8</c:v>
                </c:pt>
                <c:pt idx="16398">
                  <c:v>6.58148E-8</c:v>
                </c:pt>
                <c:pt idx="16399">
                  <c:v>6.5821099999999996E-8</c:v>
                </c:pt>
                <c:pt idx="16400">
                  <c:v>6.5827300000000001E-8</c:v>
                </c:pt>
                <c:pt idx="16401">
                  <c:v>6.5833599999999997E-8</c:v>
                </c:pt>
                <c:pt idx="16402">
                  <c:v>6.5839800000000002E-8</c:v>
                </c:pt>
                <c:pt idx="16403">
                  <c:v>6.5846099999999998E-8</c:v>
                </c:pt>
                <c:pt idx="16404">
                  <c:v>6.5852300000000003E-8</c:v>
                </c:pt>
                <c:pt idx="16405">
                  <c:v>6.5858599999999999E-8</c:v>
                </c:pt>
                <c:pt idx="16406">
                  <c:v>6.5864800000000004E-8</c:v>
                </c:pt>
                <c:pt idx="16407">
                  <c:v>6.58711E-8</c:v>
                </c:pt>
                <c:pt idx="16408">
                  <c:v>6.5877300000000005E-8</c:v>
                </c:pt>
                <c:pt idx="16409">
                  <c:v>6.5883600000000001E-8</c:v>
                </c:pt>
                <c:pt idx="16410">
                  <c:v>6.5889800000000005E-8</c:v>
                </c:pt>
                <c:pt idx="16411">
                  <c:v>6.5896100000000002E-8</c:v>
                </c:pt>
                <c:pt idx="16412">
                  <c:v>6.5902300000000006E-8</c:v>
                </c:pt>
                <c:pt idx="16413">
                  <c:v>6.5908600000000003E-8</c:v>
                </c:pt>
                <c:pt idx="16414">
                  <c:v>6.5914799999999994E-8</c:v>
                </c:pt>
                <c:pt idx="16415">
                  <c:v>6.5921100000000004E-8</c:v>
                </c:pt>
                <c:pt idx="16416">
                  <c:v>6.5927299999999995E-8</c:v>
                </c:pt>
                <c:pt idx="16417">
                  <c:v>6.5933600000000005E-8</c:v>
                </c:pt>
                <c:pt idx="16418">
                  <c:v>6.5939799999999996E-8</c:v>
                </c:pt>
                <c:pt idx="16419">
                  <c:v>6.5946100000000006E-8</c:v>
                </c:pt>
                <c:pt idx="16420">
                  <c:v>6.5952299999999997E-8</c:v>
                </c:pt>
                <c:pt idx="16421">
                  <c:v>6.5958599999999993E-8</c:v>
                </c:pt>
                <c:pt idx="16422">
                  <c:v>6.5964799999999998E-8</c:v>
                </c:pt>
                <c:pt idx="16423">
                  <c:v>6.5971099999999994E-8</c:v>
                </c:pt>
                <c:pt idx="16424">
                  <c:v>6.5977299999999999E-8</c:v>
                </c:pt>
                <c:pt idx="16425">
                  <c:v>6.5983599999999995E-8</c:v>
                </c:pt>
                <c:pt idx="16426">
                  <c:v>6.59898E-8</c:v>
                </c:pt>
                <c:pt idx="16427">
                  <c:v>6.5996099999999996E-8</c:v>
                </c:pt>
                <c:pt idx="16428">
                  <c:v>6.6002300000000001E-8</c:v>
                </c:pt>
                <c:pt idx="16429">
                  <c:v>6.6008599999999997E-8</c:v>
                </c:pt>
                <c:pt idx="16430">
                  <c:v>6.6014800000000002E-8</c:v>
                </c:pt>
                <c:pt idx="16431">
                  <c:v>6.6021099999999998E-8</c:v>
                </c:pt>
                <c:pt idx="16432">
                  <c:v>6.6027300000000003E-8</c:v>
                </c:pt>
                <c:pt idx="16433">
                  <c:v>6.6033599999999999E-8</c:v>
                </c:pt>
                <c:pt idx="16434">
                  <c:v>6.6039800000000003E-8</c:v>
                </c:pt>
                <c:pt idx="16435">
                  <c:v>6.60461E-8</c:v>
                </c:pt>
                <c:pt idx="16436">
                  <c:v>6.6052300000000004E-8</c:v>
                </c:pt>
                <c:pt idx="16437">
                  <c:v>6.6058600000000001E-8</c:v>
                </c:pt>
                <c:pt idx="16438">
                  <c:v>6.6064800000000005E-8</c:v>
                </c:pt>
                <c:pt idx="16439">
                  <c:v>6.6071100000000002E-8</c:v>
                </c:pt>
                <c:pt idx="16440">
                  <c:v>6.6077300000000006E-8</c:v>
                </c:pt>
                <c:pt idx="16441">
                  <c:v>6.6083600000000003E-8</c:v>
                </c:pt>
                <c:pt idx="16442">
                  <c:v>6.6089799999999994E-8</c:v>
                </c:pt>
                <c:pt idx="16443">
                  <c:v>6.6096100000000004E-8</c:v>
                </c:pt>
                <c:pt idx="16444">
                  <c:v>6.6102299999999995E-8</c:v>
                </c:pt>
                <c:pt idx="16445">
                  <c:v>6.6108600000000005E-8</c:v>
                </c:pt>
                <c:pt idx="16446">
                  <c:v>6.6114799999999996E-8</c:v>
                </c:pt>
                <c:pt idx="16447">
                  <c:v>6.6121100000000006E-8</c:v>
                </c:pt>
                <c:pt idx="16448">
                  <c:v>6.6127299999999997E-8</c:v>
                </c:pt>
                <c:pt idx="16449">
                  <c:v>6.6133599999999993E-8</c:v>
                </c:pt>
                <c:pt idx="16450">
                  <c:v>6.6139799999999998E-8</c:v>
                </c:pt>
                <c:pt idx="16451">
                  <c:v>6.6146099999999994E-8</c:v>
                </c:pt>
                <c:pt idx="16452">
                  <c:v>6.6152299999999999E-8</c:v>
                </c:pt>
                <c:pt idx="16453">
                  <c:v>6.6158599999999995E-8</c:v>
                </c:pt>
                <c:pt idx="16454">
                  <c:v>6.61648E-8</c:v>
                </c:pt>
                <c:pt idx="16455">
                  <c:v>6.6171099999999996E-8</c:v>
                </c:pt>
                <c:pt idx="16456">
                  <c:v>6.6177300000000001E-8</c:v>
                </c:pt>
                <c:pt idx="16457">
                  <c:v>6.6183599999999997E-8</c:v>
                </c:pt>
                <c:pt idx="16458">
                  <c:v>6.6189800000000002E-8</c:v>
                </c:pt>
                <c:pt idx="16459">
                  <c:v>6.6196099999999998E-8</c:v>
                </c:pt>
                <c:pt idx="16460">
                  <c:v>6.6202300000000002E-8</c:v>
                </c:pt>
                <c:pt idx="16461">
                  <c:v>6.6208599999999999E-8</c:v>
                </c:pt>
                <c:pt idx="16462">
                  <c:v>6.6214800000000003E-8</c:v>
                </c:pt>
                <c:pt idx="16463">
                  <c:v>6.62211E-8</c:v>
                </c:pt>
                <c:pt idx="16464">
                  <c:v>6.6227300000000004E-8</c:v>
                </c:pt>
                <c:pt idx="16465">
                  <c:v>6.6233600000000001E-8</c:v>
                </c:pt>
                <c:pt idx="16466">
                  <c:v>6.6239800000000005E-8</c:v>
                </c:pt>
                <c:pt idx="16467">
                  <c:v>6.6246100000000002E-8</c:v>
                </c:pt>
                <c:pt idx="16468">
                  <c:v>6.6252300000000006E-8</c:v>
                </c:pt>
                <c:pt idx="16469">
                  <c:v>6.6258600000000003E-8</c:v>
                </c:pt>
                <c:pt idx="16470">
                  <c:v>6.6264799999999994E-8</c:v>
                </c:pt>
                <c:pt idx="16471">
                  <c:v>6.6271100000000004E-8</c:v>
                </c:pt>
                <c:pt idx="16472">
                  <c:v>6.6277299999999995E-8</c:v>
                </c:pt>
                <c:pt idx="16473">
                  <c:v>6.6283600000000005E-8</c:v>
                </c:pt>
                <c:pt idx="16474">
                  <c:v>6.6289799999999996E-8</c:v>
                </c:pt>
                <c:pt idx="16475">
                  <c:v>6.6296100000000006E-8</c:v>
                </c:pt>
                <c:pt idx="16476">
                  <c:v>6.6302299999999997E-8</c:v>
                </c:pt>
                <c:pt idx="16477">
                  <c:v>6.6308600000000007E-8</c:v>
                </c:pt>
                <c:pt idx="16478">
                  <c:v>6.6314799999999998E-8</c:v>
                </c:pt>
                <c:pt idx="16479">
                  <c:v>6.6321099999999994E-8</c:v>
                </c:pt>
                <c:pt idx="16480">
                  <c:v>6.6327299999999999E-8</c:v>
                </c:pt>
                <c:pt idx="16481">
                  <c:v>6.6333599999999995E-8</c:v>
                </c:pt>
                <c:pt idx="16482">
                  <c:v>6.63398E-8</c:v>
                </c:pt>
                <c:pt idx="16483">
                  <c:v>6.6346099999999996E-8</c:v>
                </c:pt>
                <c:pt idx="16484">
                  <c:v>6.6352300000000001E-8</c:v>
                </c:pt>
                <c:pt idx="16485">
                  <c:v>6.6358599999999997E-8</c:v>
                </c:pt>
                <c:pt idx="16486">
                  <c:v>6.6364800000000001E-8</c:v>
                </c:pt>
                <c:pt idx="16487">
                  <c:v>6.6371099999999998E-8</c:v>
                </c:pt>
                <c:pt idx="16488">
                  <c:v>6.6377300000000002E-8</c:v>
                </c:pt>
                <c:pt idx="16489">
                  <c:v>6.6383599999999999E-8</c:v>
                </c:pt>
                <c:pt idx="16490">
                  <c:v>6.6389800000000003E-8</c:v>
                </c:pt>
                <c:pt idx="16491">
                  <c:v>6.63961E-8</c:v>
                </c:pt>
                <c:pt idx="16492">
                  <c:v>6.6402300000000004E-8</c:v>
                </c:pt>
                <c:pt idx="16493">
                  <c:v>6.6408600000000001E-8</c:v>
                </c:pt>
                <c:pt idx="16494">
                  <c:v>6.6414800000000005E-8</c:v>
                </c:pt>
                <c:pt idx="16495">
                  <c:v>6.6421100000000002E-8</c:v>
                </c:pt>
                <c:pt idx="16496">
                  <c:v>6.6427300000000006E-8</c:v>
                </c:pt>
                <c:pt idx="16497">
                  <c:v>6.6433600000000003E-8</c:v>
                </c:pt>
                <c:pt idx="16498">
                  <c:v>6.6439799999999994E-8</c:v>
                </c:pt>
                <c:pt idx="16499">
                  <c:v>6.6446100000000004E-8</c:v>
                </c:pt>
                <c:pt idx="16500">
                  <c:v>6.6452299999999995E-8</c:v>
                </c:pt>
                <c:pt idx="16501">
                  <c:v>6.6458600000000005E-8</c:v>
                </c:pt>
                <c:pt idx="16502">
                  <c:v>6.6464799999999996E-8</c:v>
                </c:pt>
                <c:pt idx="16503">
                  <c:v>6.6471100000000006E-8</c:v>
                </c:pt>
                <c:pt idx="16504">
                  <c:v>6.6477299999999997E-8</c:v>
                </c:pt>
                <c:pt idx="16505">
                  <c:v>6.6483600000000006E-8</c:v>
                </c:pt>
                <c:pt idx="16506">
                  <c:v>6.6489799999999998E-8</c:v>
                </c:pt>
                <c:pt idx="16507">
                  <c:v>6.6496099999999994E-8</c:v>
                </c:pt>
                <c:pt idx="16508">
                  <c:v>6.6502299999999999E-8</c:v>
                </c:pt>
                <c:pt idx="16509">
                  <c:v>6.6508599999999995E-8</c:v>
                </c:pt>
                <c:pt idx="16510">
                  <c:v>6.6514799999999999E-8</c:v>
                </c:pt>
                <c:pt idx="16511">
                  <c:v>6.6521099999999996E-8</c:v>
                </c:pt>
                <c:pt idx="16512">
                  <c:v>6.65273E-8</c:v>
                </c:pt>
                <c:pt idx="16513">
                  <c:v>6.6533599999999997E-8</c:v>
                </c:pt>
                <c:pt idx="16514">
                  <c:v>6.6539800000000001E-8</c:v>
                </c:pt>
                <c:pt idx="16515">
                  <c:v>6.6546099999999998E-8</c:v>
                </c:pt>
                <c:pt idx="16516">
                  <c:v>6.6552300000000002E-8</c:v>
                </c:pt>
                <c:pt idx="16517">
                  <c:v>6.6558599999999999E-8</c:v>
                </c:pt>
                <c:pt idx="16518">
                  <c:v>6.6564800000000003E-8</c:v>
                </c:pt>
                <c:pt idx="16519">
                  <c:v>6.65711E-8</c:v>
                </c:pt>
                <c:pt idx="16520">
                  <c:v>6.6577300000000004E-8</c:v>
                </c:pt>
                <c:pt idx="16521">
                  <c:v>6.6583600000000001E-8</c:v>
                </c:pt>
                <c:pt idx="16522">
                  <c:v>6.6589800000000005E-8</c:v>
                </c:pt>
                <c:pt idx="16523">
                  <c:v>6.6596100000000002E-8</c:v>
                </c:pt>
                <c:pt idx="16524">
                  <c:v>6.6602300000000006E-8</c:v>
                </c:pt>
                <c:pt idx="16525">
                  <c:v>6.6608600000000003E-8</c:v>
                </c:pt>
                <c:pt idx="16526">
                  <c:v>6.6614799999999994E-8</c:v>
                </c:pt>
                <c:pt idx="16527">
                  <c:v>6.6621100000000004E-8</c:v>
                </c:pt>
                <c:pt idx="16528">
                  <c:v>6.6627299999999995E-8</c:v>
                </c:pt>
                <c:pt idx="16529">
                  <c:v>6.6633600000000004E-8</c:v>
                </c:pt>
                <c:pt idx="16530">
                  <c:v>6.6639799999999996E-8</c:v>
                </c:pt>
                <c:pt idx="16531">
                  <c:v>6.6646100000000005E-8</c:v>
                </c:pt>
                <c:pt idx="16532">
                  <c:v>6.6652299999999997E-8</c:v>
                </c:pt>
                <c:pt idx="16533">
                  <c:v>6.6658600000000006E-8</c:v>
                </c:pt>
                <c:pt idx="16534">
                  <c:v>6.6664799999999998E-8</c:v>
                </c:pt>
                <c:pt idx="16535">
                  <c:v>6.6671099999999994E-8</c:v>
                </c:pt>
                <c:pt idx="16536">
                  <c:v>6.6677299999999998E-8</c:v>
                </c:pt>
                <c:pt idx="16537">
                  <c:v>6.6683599999999995E-8</c:v>
                </c:pt>
                <c:pt idx="16538">
                  <c:v>6.6689799999999999E-8</c:v>
                </c:pt>
                <c:pt idx="16539">
                  <c:v>6.6696099999999996E-8</c:v>
                </c:pt>
                <c:pt idx="16540">
                  <c:v>6.67023E-8</c:v>
                </c:pt>
                <c:pt idx="16541">
                  <c:v>6.6708599999999997E-8</c:v>
                </c:pt>
                <c:pt idx="16542">
                  <c:v>6.6714800000000001E-8</c:v>
                </c:pt>
                <c:pt idx="16543">
                  <c:v>6.6721099999999998E-8</c:v>
                </c:pt>
                <c:pt idx="16544">
                  <c:v>6.6727300000000002E-8</c:v>
                </c:pt>
                <c:pt idx="16545">
                  <c:v>6.6733599999999999E-8</c:v>
                </c:pt>
                <c:pt idx="16546">
                  <c:v>6.6739800000000003E-8</c:v>
                </c:pt>
                <c:pt idx="16547">
                  <c:v>6.67461E-8</c:v>
                </c:pt>
                <c:pt idx="16548">
                  <c:v>6.6752300000000004E-8</c:v>
                </c:pt>
                <c:pt idx="16549">
                  <c:v>6.6758600000000001E-8</c:v>
                </c:pt>
                <c:pt idx="16550">
                  <c:v>6.6764800000000005E-8</c:v>
                </c:pt>
                <c:pt idx="16551">
                  <c:v>6.6771100000000002E-8</c:v>
                </c:pt>
                <c:pt idx="16552">
                  <c:v>6.6777300000000006E-8</c:v>
                </c:pt>
                <c:pt idx="16553">
                  <c:v>6.6783600000000003E-8</c:v>
                </c:pt>
                <c:pt idx="16554">
                  <c:v>6.6789799999999994E-8</c:v>
                </c:pt>
                <c:pt idx="16555">
                  <c:v>6.6796100000000003E-8</c:v>
                </c:pt>
                <c:pt idx="16556">
                  <c:v>6.6802299999999995E-8</c:v>
                </c:pt>
                <c:pt idx="16557">
                  <c:v>6.6808600000000004E-8</c:v>
                </c:pt>
                <c:pt idx="16558">
                  <c:v>6.6814799999999996E-8</c:v>
                </c:pt>
                <c:pt idx="16559">
                  <c:v>6.6821100000000005E-8</c:v>
                </c:pt>
                <c:pt idx="16560">
                  <c:v>6.6827299999999996E-8</c:v>
                </c:pt>
                <c:pt idx="16561">
                  <c:v>6.6833600000000006E-8</c:v>
                </c:pt>
                <c:pt idx="16562">
                  <c:v>6.6839799999999997E-8</c:v>
                </c:pt>
                <c:pt idx="16563">
                  <c:v>6.6846099999999994E-8</c:v>
                </c:pt>
                <c:pt idx="16564">
                  <c:v>6.6852299999999998E-8</c:v>
                </c:pt>
                <c:pt idx="16565">
                  <c:v>6.6858599999999995E-8</c:v>
                </c:pt>
                <c:pt idx="16566">
                  <c:v>6.6864799999999999E-8</c:v>
                </c:pt>
                <c:pt idx="16567">
                  <c:v>6.6871099999999996E-8</c:v>
                </c:pt>
                <c:pt idx="16568">
                  <c:v>6.68773E-8</c:v>
                </c:pt>
                <c:pt idx="16569">
                  <c:v>6.6883599999999997E-8</c:v>
                </c:pt>
                <c:pt idx="16570">
                  <c:v>6.6889800000000001E-8</c:v>
                </c:pt>
                <c:pt idx="16571">
                  <c:v>6.6896099999999998E-8</c:v>
                </c:pt>
                <c:pt idx="16572">
                  <c:v>6.6902300000000002E-8</c:v>
                </c:pt>
                <c:pt idx="16573">
                  <c:v>6.6908599999999999E-8</c:v>
                </c:pt>
                <c:pt idx="16574">
                  <c:v>6.6914800000000003E-8</c:v>
                </c:pt>
                <c:pt idx="16575">
                  <c:v>6.69211E-8</c:v>
                </c:pt>
                <c:pt idx="16576">
                  <c:v>6.6927300000000004E-8</c:v>
                </c:pt>
                <c:pt idx="16577">
                  <c:v>6.6933600000000001E-8</c:v>
                </c:pt>
                <c:pt idx="16578">
                  <c:v>6.6939800000000005E-8</c:v>
                </c:pt>
                <c:pt idx="16579">
                  <c:v>6.6946100000000001E-8</c:v>
                </c:pt>
                <c:pt idx="16580">
                  <c:v>6.6952300000000006E-8</c:v>
                </c:pt>
                <c:pt idx="16581">
                  <c:v>6.6958600000000002E-8</c:v>
                </c:pt>
                <c:pt idx="16582">
                  <c:v>6.6964799999999994E-8</c:v>
                </c:pt>
                <c:pt idx="16583">
                  <c:v>6.6971100000000003E-8</c:v>
                </c:pt>
                <c:pt idx="16584">
                  <c:v>6.6977299999999995E-8</c:v>
                </c:pt>
                <c:pt idx="16585">
                  <c:v>6.6983600000000004E-8</c:v>
                </c:pt>
                <c:pt idx="16586">
                  <c:v>6.6989799999999995E-8</c:v>
                </c:pt>
                <c:pt idx="16587">
                  <c:v>6.6996100000000005E-8</c:v>
                </c:pt>
                <c:pt idx="16588">
                  <c:v>6.7002299999999996E-8</c:v>
                </c:pt>
                <c:pt idx="16589">
                  <c:v>6.7008600000000006E-8</c:v>
                </c:pt>
                <c:pt idx="16590">
                  <c:v>6.7014799999999997E-8</c:v>
                </c:pt>
                <c:pt idx="16591">
                  <c:v>6.7021099999999994E-8</c:v>
                </c:pt>
                <c:pt idx="16592">
                  <c:v>6.7027299999999998E-8</c:v>
                </c:pt>
                <c:pt idx="16593">
                  <c:v>6.7033599999999995E-8</c:v>
                </c:pt>
                <c:pt idx="16594">
                  <c:v>6.7039799999999999E-8</c:v>
                </c:pt>
                <c:pt idx="16595">
                  <c:v>6.7046099999999996E-8</c:v>
                </c:pt>
                <c:pt idx="16596">
                  <c:v>6.70523E-8</c:v>
                </c:pt>
                <c:pt idx="16597">
                  <c:v>6.7058599999999997E-8</c:v>
                </c:pt>
                <c:pt idx="16598">
                  <c:v>6.7064800000000001E-8</c:v>
                </c:pt>
                <c:pt idx="16599">
                  <c:v>6.7071099999999998E-8</c:v>
                </c:pt>
                <c:pt idx="16600">
                  <c:v>6.7077300000000002E-8</c:v>
                </c:pt>
                <c:pt idx="16601">
                  <c:v>6.7083599999999999E-8</c:v>
                </c:pt>
                <c:pt idx="16602">
                  <c:v>6.7089800000000003E-8</c:v>
                </c:pt>
                <c:pt idx="16603">
                  <c:v>6.70961E-8</c:v>
                </c:pt>
                <c:pt idx="16604">
                  <c:v>6.7102300000000004E-8</c:v>
                </c:pt>
                <c:pt idx="16605">
                  <c:v>6.71086E-8</c:v>
                </c:pt>
                <c:pt idx="16606">
                  <c:v>6.7114800000000005E-8</c:v>
                </c:pt>
                <c:pt idx="16607">
                  <c:v>6.7121100000000001E-8</c:v>
                </c:pt>
                <c:pt idx="16608">
                  <c:v>6.7127300000000006E-8</c:v>
                </c:pt>
                <c:pt idx="16609">
                  <c:v>6.7133600000000002E-8</c:v>
                </c:pt>
                <c:pt idx="16610">
                  <c:v>6.7139799999999993E-8</c:v>
                </c:pt>
                <c:pt idx="16611">
                  <c:v>6.7146100000000003E-8</c:v>
                </c:pt>
                <c:pt idx="16612">
                  <c:v>6.7152299999999994E-8</c:v>
                </c:pt>
                <c:pt idx="16613">
                  <c:v>6.7158600000000004E-8</c:v>
                </c:pt>
                <c:pt idx="16614">
                  <c:v>6.7164799999999995E-8</c:v>
                </c:pt>
                <c:pt idx="16615">
                  <c:v>6.7171100000000005E-8</c:v>
                </c:pt>
                <c:pt idx="16616">
                  <c:v>6.7177299999999996E-8</c:v>
                </c:pt>
                <c:pt idx="16617">
                  <c:v>6.7183600000000006E-8</c:v>
                </c:pt>
                <c:pt idx="16618">
                  <c:v>6.7189799999999997E-8</c:v>
                </c:pt>
                <c:pt idx="16619">
                  <c:v>6.7196099999999994E-8</c:v>
                </c:pt>
                <c:pt idx="16620">
                  <c:v>6.7202299999999998E-8</c:v>
                </c:pt>
                <c:pt idx="16621">
                  <c:v>6.7208599999999995E-8</c:v>
                </c:pt>
                <c:pt idx="16622">
                  <c:v>6.7214799999999999E-8</c:v>
                </c:pt>
                <c:pt idx="16623">
                  <c:v>6.7221099999999996E-8</c:v>
                </c:pt>
                <c:pt idx="16624">
                  <c:v>6.72273E-8</c:v>
                </c:pt>
                <c:pt idx="16625">
                  <c:v>6.7233599999999997E-8</c:v>
                </c:pt>
                <c:pt idx="16626">
                  <c:v>6.7239800000000001E-8</c:v>
                </c:pt>
                <c:pt idx="16627">
                  <c:v>6.7246099999999998E-8</c:v>
                </c:pt>
                <c:pt idx="16628">
                  <c:v>6.7252300000000002E-8</c:v>
                </c:pt>
                <c:pt idx="16629">
                  <c:v>6.7258599999999999E-8</c:v>
                </c:pt>
                <c:pt idx="16630">
                  <c:v>6.7264800000000003E-8</c:v>
                </c:pt>
                <c:pt idx="16631">
                  <c:v>6.7271099999999999E-8</c:v>
                </c:pt>
                <c:pt idx="16632">
                  <c:v>6.7277300000000004E-8</c:v>
                </c:pt>
                <c:pt idx="16633">
                  <c:v>6.72836E-8</c:v>
                </c:pt>
                <c:pt idx="16634">
                  <c:v>6.7289800000000005E-8</c:v>
                </c:pt>
                <c:pt idx="16635">
                  <c:v>6.7296100000000001E-8</c:v>
                </c:pt>
                <c:pt idx="16636">
                  <c:v>6.7302300000000006E-8</c:v>
                </c:pt>
                <c:pt idx="16637">
                  <c:v>6.7308600000000002E-8</c:v>
                </c:pt>
                <c:pt idx="16638">
                  <c:v>6.7314799999999993E-8</c:v>
                </c:pt>
                <c:pt idx="16639">
                  <c:v>6.7321100000000003E-8</c:v>
                </c:pt>
                <c:pt idx="16640">
                  <c:v>6.7327299999999994E-8</c:v>
                </c:pt>
                <c:pt idx="16641">
                  <c:v>6.7333600000000004E-8</c:v>
                </c:pt>
                <c:pt idx="16642">
                  <c:v>6.7339799999999995E-8</c:v>
                </c:pt>
                <c:pt idx="16643">
                  <c:v>6.7346100000000005E-8</c:v>
                </c:pt>
                <c:pt idx="16644">
                  <c:v>6.7352299999999996E-8</c:v>
                </c:pt>
                <c:pt idx="16645">
                  <c:v>6.7358600000000006E-8</c:v>
                </c:pt>
                <c:pt idx="16646">
                  <c:v>6.7364799999999997E-8</c:v>
                </c:pt>
                <c:pt idx="16647">
                  <c:v>6.7371099999999994E-8</c:v>
                </c:pt>
                <c:pt idx="16648">
                  <c:v>6.7377299999999998E-8</c:v>
                </c:pt>
                <c:pt idx="16649">
                  <c:v>6.7383599999999995E-8</c:v>
                </c:pt>
                <c:pt idx="16650">
                  <c:v>6.7389799999999999E-8</c:v>
                </c:pt>
                <c:pt idx="16651">
                  <c:v>6.7396099999999996E-8</c:v>
                </c:pt>
                <c:pt idx="16652">
                  <c:v>6.74023E-8</c:v>
                </c:pt>
                <c:pt idx="16653">
                  <c:v>6.7408599999999997E-8</c:v>
                </c:pt>
                <c:pt idx="16654">
                  <c:v>6.7414800000000001E-8</c:v>
                </c:pt>
                <c:pt idx="16655">
                  <c:v>6.7421099999999997E-8</c:v>
                </c:pt>
                <c:pt idx="16656">
                  <c:v>6.7427300000000002E-8</c:v>
                </c:pt>
                <c:pt idx="16657">
                  <c:v>6.7433599999999998E-8</c:v>
                </c:pt>
                <c:pt idx="16658">
                  <c:v>6.7439800000000003E-8</c:v>
                </c:pt>
                <c:pt idx="16659">
                  <c:v>6.7446099999999999E-8</c:v>
                </c:pt>
                <c:pt idx="16660">
                  <c:v>6.7452300000000004E-8</c:v>
                </c:pt>
                <c:pt idx="16661">
                  <c:v>6.74586E-8</c:v>
                </c:pt>
                <c:pt idx="16662">
                  <c:v>6.7464800000000005E-8</c:v>
                </c:pt>
                <c:pt idx="16663">
                  <c:v>6.7471100000000001E-8</c:v>
                </c:pt>
                <c:pt idx="16664">
                  <c:v>6.7477300000000006E-8</c:v>
                </c:pt>
                <c:pt idx="16665">
                  <c:v>6.7483600000000002E-8</c:v>
                </c:pt>
                <c:pt idx="16666">
                  <c:v>6.7489800000000007E-8</c:v>
                </c:pt>
                <c:pt idx="16667">
                  <c:v>6.7496100000000003E-8</c:v>
                </c:pt>
                <c:pt idx="16668">
                  <c:v>6.7502299999999994E-8</c:v>
                </c:pt>
                <c:pt idx="16669">
                  <c:v>6.7508600000000004E-8</c:v>
                </c:pt>
                <c:pt idx="16670">
                  <c:v>6.7514799999999995E-8</c:v>
                </c:pt>
                <c:pt idx="16671">
                  <c:v>6.7521100000000005E-8</c:v>
                </c:pt>
                <c:pt idx="16672">
                  <c:v>6.7527299999999996E-8</c:v>
                </c:pt>
                <c:pt idx="16673">
                  <c:v>6.7533600000000006E-8</c:v>
                </c:pt>
                <c:pt idx="16674">
                  <c:v>6.7539799999999997E-8</c:v>
                </c:pt>
                <c:pt idx="16675">
                  <c:v>6.7546099999999994E-8</c:v>
                </c:pt>
                <c:pt idx="16676">
                  <c:v>6.7552299999999998E-8</c:v>
                </c:pt>
                <c:pt idx="16677">
                  <c:v>6.7558599999999995E-8</c:v>
                </c:pt>
                <c:pt idx="16678">
                  <c:v>6.7564799999999999E-8</c:v>
                </c:pt>
                <c:pt idx="16679">
                  <c:v>6.7571099999999996E-8</c:v>
                </c:pt>
                <c:pt idx="16680">
                  <c:v>6.75773E-8</c:v>
                </c:pt>
                <c:pt idx="16681">
                  <c:v>6.7583599999999996E-8</c:v>
                </c:pt>
                <c:pt idx="16682">
                  <c:v>6.7589800000000001E-8</c:v>
                </c:pt>
                <c:pt idx="16683">
                  <c:v>6.7596099999999997E-8</c:v>
                </c:pt>
                <c:pt idx="16684">
                  <c:v>6.7602300000000002E-8</c:v>
                </c:pt>
                <c:pt idx="16685">
                  <c:v>6.7608599999999998E-8</c:v>
                </c:pt>
                <c:pt idx="16686">
                  <c:v>6.7614800000000003E-8</c:v>
                </c:pt>
                <c:pt idx="16687">
                  <c:v>6.7621099999999999E-8</c:v>
                </c:pt>
                <c:pt idx="16688">
                  <c:v>6.7627300000000004E-8</c:v>
                </c:pt>
                <c:pt idx="16689">
                  <c:v>6.76336E-8</c:v>
                </c:pt>
                <c:pt idx="16690">
                  <c:v>6.7639800000000005E-8</c:v>
                </c:pt>
                <c:pt idx="16691">
                  <c:v>6.7646100000000001E-8</c:v>
                </c:pt>
                <c:pt idx="16692">
                  <c:v>6.7652300000000006E-8</c:v>
                </c:pt>
                <c:pt idx="16693">
                  <c:v>6.7658600000000002E-8</c:v>
                </c:pt>
                <c:pt idx="16694">
                  <c:v>6.7664800000000006E-8</c:v>
                </c:pt>
                <c:pt idx="16695">
                  <c:v>6.7671100000000003E-8</c:v>
                </c:pt>
                <c:pt idx="16696">
                  <c:v>6.7677299999999994E-8</c:v>
                </c:pt>
                <c:pt idx="16697">
                  <c:v>6.7683600000000004E-8</c:v>
                </c:pt>
                <c:pt idx="16698">
                  <c:v>6.7689799999999995E-8</c:v>
                </c:pt>
                <c:pt idx="16699">
                  <c:v>6.7696100000000005E-8</c:v>
                </c:pt>
                <c:pt idx="16700">
                  <c:v>6.7702299999999996E-8</c:v>
                </c:pt>
                <c:pt idx="16701">
                  <c:v>6.7708600000000006E-8</c:v>
                </c:pt>
                <c:pt idx="16702">
                  <c:v>6.7714799999999997E-8</c:v>
                </c:pt>
                <c:pt idx="16703">
                  <c:v>6.7721099999999994E-8</c:v>
                </c:pt>
                <c:pt idx="16704">
                  <c:v>6.7727299999999998E-8</c:v>
                </c:pt>
                <c:pt idx="16705">
                  <c:v>6.7733599999999994E-8</c:v>
                </c:pt>
                <c:pt idx="16706">
                  <c:v>6.7739799999999999E-8</c:v>
                </c:pt>
                <c:pt idx="16707">
                  <c:v>6.7746099999999995E-8</c:v>
                </c:pt>
                <c:pt idx="16708">
                  <c:v>6.77523E-8</c:v>
                </c:pt>
                <c:pt idx="16709">
                  <c:v>6.7758599999999996E-8</c:v>
                </c:pt>
                <c:pt idx="16710">
                  <c:v>6.7764800000000001E-8</c:v>
                </c:pt>
                <c:pt idx="16711">
                  <c:v>6.7771099999999997E-8</c:v>
                </c:pt>
                <c:pt idx="16712">
                  <c:v>6.7777300000000002E-8</c:v>
                </c:pt>
                <c:pt idx="16713">
                  <c:v>6.7783599999999998E-8</c:v>
                </c:pt>
                <c:pt idx="16714">
                  <c:v>6.7789800000000003E-8</c:v>
                </c:pt>
                <c:pt idx="16715">
                  <c:v>6.7796099999999999E-8</c:v>
                </c:pt>
                <c:pt idx="16716">
                  <c:v>6.7802300000000004E-8</c:v>
                </c:pt>
                <c:pt idx="16717">
                  <c:v>6.78086E-8</c:v>
                </c:pt>
                <c:pt idx="16718">
                  <c:v>6.7814800000000005E-8</c:v>
                </c:pt>
                <c:pt idx="16719">
                  <c:v>6.7821100000000001E-8</c:v>
                </c:pt>
                <c:pt idx="16720">
                  <c:v>6.7827300000000005E-8</c:v>
                </c:pt>
                <c:pt idx="16721">
                  <c:v>6.7833600000000002E-8</c:v>
                </c:pt>
                <c:pt idx="16722">
                  <c:v>6.7839800000000006E-8</c:v>
                </c:pt>
                <c:pt idx="16723">
                  <c:v>6.7846100000000003E-8</c:v>
                </c:pt>
                <c:pt idx="16724">
                  <c:v>6.7852299999999994E-8</c:v>
                </c:pt>
                <c:pt idx="16725">
                  <c:v>6.7858600000000004E-8</c:v>
                </c:pt>
                <c:pt idx="16726">
                  <c:v>6.7864799999999995E-8</c:v>
                </c:pt>
                <c:pt idx="16727">
                  <c:v>6.7871100000000005E-8</c:v>
                </c:pt>
                <c:pt idx="16728">
                  <c:v>6.7877299999999996E-8</c:v>
                </c:pt>
                <c:pt idx="16729">
                  <c:v>6.7883600000000006E-8</c:v>
                </c:pt>
                <c:pt idx="16730">
                  <c:v>6.7889799999999997E-8</c:v>
                </c:pt>
                <c:pt idx="16731">
                  <c:v>6.7896099999999993E-8</c:v>
                </c:pt>
                <c:pt idx="16732">
                  <c:v>6.7902299999999998E-8</c:v>
                </c:pt>
                <c:pt idx="16733">
                  <c:v>6.7908599999999994E-8</c:v>
                </c:pt>
                <c:pt idx="16734">
                  <c:v>6.7914799999999999E-8</c:v>
                </c:pt>
                <c:pt idx="16735">
                  <c:v>6.7921099999999995E-8</c:v>
                </c:pt>
                <c:pt idx="16736">
                  <c:v>6.79273E-8</c:v>
                </c:pt>
                <c:pt idx="16737">
                  <c:v>6.7933599999999996E-8</c:v>
                </c:pt>
                <c:pt idx="16738">
                  <c:v>6.7939800000000001E-8</c:v>
                </c:pt>
                <c:pt idx="16739">
                  <c:v>6.7946099999999997E-8</c:v>
                </c:pt>
                <c:pt idx="16740">
                  <c:v>6.7952300000000002E-8</c:v>
                </c:pt>
                <c:pt idx="16741">
                  <c:v>6.7958599999999998E-8</c:v>
                </c:pt>
                <c:pt idx="16742">
                  <c:v>6.7964800000000003E-8</c:v>
                </c:pt>
                <c:pt idx="16743">
                  <c:v>6.7971099999999999E-8</c:v>
                </c:pt>
                <c:pt idx="16744">
                  <c:v>6.7977300000000003E-8</c:v>
                </c:pt>
                <c:pt idx="16745">
                  <c:v>6.79836E-8</c:v>
                </c:pt>
                <c:pt idx="16746">
                  <c:v>6.7989800000000004E-8</c:v>
                </c:pt>
                <c:pt idx="16747">
                  <c:v>6.7996100000000001E-8</c:v>
                </c:pt>
                <c:pt idx="16748">
                  <c:v>6.8002300000000005E-8</c:v>
                </c:pt>
                <c:pt idx="16749">
                  <c:v>6.8008600000000002E-8</c:v>
                </c:pt>
                <c:pt idx="16750">
                  <c:v>6.8014800000000006E-8</c:v>
                </c:pt>
                <c:pt idx="16751">
                  <c:v>6.8021100000000003E-8</c:v>
                </c:pt>
                <c:pt idx="16752">
                  <c:v>6.8027299999999994E-8</c:v>
                </c:pt>
                <c:pt idx="16753">
                  <c:v>6.8033600000000004E-8</c:v>
                </c:pt>
                <c:pt idx="16754">
                  <c:v>6.8039799999999995E-8</c:v>
                </c:pt>
                <c:pt idx="16755">
                  <c:v>6.8046100000000005E-8</c:v>
                </c:pt>
                <c:pt idx="16756">
                  <c:v>6.8052299999999996E-8</c:v>
                </c:pt>
                <c:pt idx="16757">
                  <c:v>6.8058600000000006E-8</c:v>
                </c:pt>
                <c:pt idx="16758">
                  <c:v>6.8064799999999997E-8</c:v>
                </c:pt>
                <c:pt idx="16759">
                  <c:v>6.8071100000000007E-8</c:v>
                </c:pt>
                <c:pt idx="16760">
                  <c:v>6.8077299999999998E-8</c:v>
                </c:pt>
                <c:pt idx="16761">
                  <c:v>6.8083599999999994E-8</c:v>
                </c:pt>
                <c:pt idx="16762">
                  <c:v>6.8089799999999999E-8</c:v>
                </c:pt>
                <c:pt idx="16763">
                  <c:v>6.8096099999999995E-8</c:v>
                </c:pt>
                <c:pt idx="16764">
                  <c:v>6.81023E-8</c:v>
                </c:pt>
                <c:pt idx="16765">
                  <c:v>6.8108599999999996E-8</c:v>
                </c:pt>
                <c:pt idx="16766">
                  <c:v>6.8114800000000001E-8</c:v>
                </c:pt>
                <c:pt idx="16767">
                  <c:v>6.8121099999999997E-8</c:v>
                </c:pt>
                <c:pt idx="16768">
                  <c:v>6.8127300000000002E-8</c:v>
                </c:pt>
                <c:pt idx="16769">
                  <c:v>6.8133599999999998E-8</c:v>
                </c:pt>
                <c:pt idx="16770">
                  <c:v>6.8139800000000002E-8</c:v>
                </c:pt>
                <c:pt idx="16771">
                  <c:v>6.8146099999999999E-8</c:v>
                </c:pt>
                <c:pt idx="16772">
                  <c:v>6.8152300000000003E-8</c:v>
                </c:pt>
                <c:pt idx="16773">
                  <c:v>6.81586E-8</c:v>
                </c:pt>
                <c:pt idx="16774">
                  <c:v>6.8164800000000004E-8</c:v>
                </c:pt>
                <c:pt idx="16775">
                  <c:v>6.8171100000000001E-8</c:v>
                </c:pt>
                <c:pt idx="16776">
                  <c:v>6.8177300000000005E-8</c:v>
                </c:pt>
                <c:pt idx="16777">
                  <c:v>6.8183600000000002E-8</c:v>
                </c:pt>
                <c:pt idx="16778">
                  <c:v>6.8189800000000006E-8</c:v>
                </c:pt>
                <c:pt idx="16779">
                  <c:v>6.8196100000000003E-8</c:v>
                </c:pt>
                <c:pt idx="16780">
                  <c:v>6.8202299999999994E-8</c:v>
                </c:pt>
                <c:pt idx="16781">
                  <c:v>6.8208600000000004E-8</c:v>
                </c:pt>
                <c:pt idx="16782">
                  <c:v>6.8214799999999995E-8</c:v>
                </c:pt>
                <c:pt idx="16783">
                  <c:v>6.8221100000000005E-8</c:v>
                </c:pt>
                <c:pt idx="16784">
                  <c:v>6.8227299999999996E-8</c:v>
                </c:pt>
                <c:pt idx="16785">
                  <c:v>6.8233600000000006E-8</c:v>
                </c:pt>
                <c:pt idx="16786">
                  <c:v>6.8239799999999997E-8</c:v>
                </c:pt>
                <c:pt idx="16787">
                  <c:v>6.8246100000000007E-8</c:v>
                </c:pt>
                <c:pt idx="16788">
                  <c:v>6.8252299999999998E-8</c:v>
                </c:pt>
                <c:pt idx="16789">
                  <c:v>6.8258599999999994E-8</c:v>
                </c:pt>
                <c:pt idx="16790">
                  <c:v>6.8264799999999999E-8</c:v>
                </c:pt>
                <c:pt idx="16791">
                  <c:v>6.8271099999999995E-8</c:v>
                </c:pt>
                <c:pt idx="16792">
                  <c:v>6.82773E-8</c:v>
                </c:pt>
                <c:pt idx="16793">
                  <c:v>6.8283599999999996E-8</c:v>
                </c:pt>
                <c:pt idx="16794">
                  <c:v>6.82898E-8</c:v>
                </c:pt>
                <c:pt idx="16795">
                  <c:v>6.8296099999999997E-8</c:v>
                </c:pt>
                <c:pt idx="16796">
                  <c:v>6.8302300000000001E-8</c:v>
                </c:pt>
                <c:pt idx="16797">
                  <c:v>6.8308599999999998E-8</c:v>
                </c:pt>
                <c:pt idx="16798">
                  <c:v>6.8314800000000002E-8</c:v>
                </c:pt>
                <c:pt idx="16799">
                  <c:v>6.8321099999999999E-8</c:v>
                </c:pt>
                <c:pt idx="16800">
                  <c:v>6.8327300000000003E-8</c:v>
                </c:pt>
                <c:pt idx="16801">
                  <c:v>6.83336E-8</c:v>
                </c:pt>
                <c:pt idx="16802">
                  <c:v>6.8339800000000004E-8</c:v>
                </c:pt>
                <c:pt idx="16803">
                  <c:v>6.8346100000000001E-8</c:v>
                </c:pt>
                <c:pt idx="16804">
                  <c:v>6.8352300000000005E-8</c:v>
                </c:pt>
                <c:pt idx="16805">
                  <c:v>6.8358600000000002E-8</c:v>
                </c:pt>
                <c:pt idx="16806">
                  <c:v>6.8364800000000006E-8</c:v>
                </c:pt>
                <c:pt idx="16807">
                  <c:v>6.8371100000000003E-8</c:v>
                </c:pt>
                <c:pt idx="16808">
                  <c:v>6.8377299999999994E-8</c:v>
                </c:pt>
                <c:pt idx="16809">
                  <c:v>6.8383600000000004E-8</c:v>
                </c:pt>
                <c:pt idx="16810">
                  <c:v>6.8389799999999995E-8</c:v>
                </c:pt>
                <c:pt idx="16811">
                  <c:v>6.8396100000000005E-8</c:v>
                </c:pt>
                <c:pt idx="16812">
                  <c:v>6.8402299999999996E-8</c:v>
                </c:pt>
                <c:pt idx="16813">
                  <c:v>6.8408600000000005E-8</c:v>
                </c:pt>
                <c:pt idx="16814">
                  <c:v>6.8414799999999997E-8</c:v>
                </c:pt>
                <c:pt idx="16815">
                  <c:v>6.8421100000000006E-8</c:v>
                </c:pt>
                <c:pt idx="16816">
                  <c:v>6.8427299999999998E-8</c:v>
                </c:pt>
                <c:pt idx="16817">
                  <c:v>6.8433599999999994E-8</c:v>
                </c:pt>
                <c:pt idx="16818">
                  <c:v>6.8439799999999999E-8</c:v>
                </c:pt>
                <c:pt idx="16819">
                  <c:v>6.8446099999999995E-8</c:v>
                </c:pt>
                <c:pt idx="16820">
                  <c:v>6.8452299999999999E-8</c:v>
                </c:pt>
                <c:pt idx="16821">
                  <c:v>6.8458599999999996E-8</c:v>
                </c:pt>
                <c:pt idx="16822">
                  <c:v>6.84648E-8</c:v>
                </c:pt>
                <c:pt idx="16823">
                  <c:v>6.8471099999999997E-8</c:v>
                </c:pt>
                <c:pt idx="16824">
                  <c:v>6.8477300000000001E-8</c:v>
                </c:pt>
                <c:pt idx="16825">
                  <c:v>6.8483599999999998E-8</c:v>
                </c:pt>
                <c:pt idx="16826">
                  <c:v>6.8489800000000002E-8</c:v>
                </c:pt>
                <c:pt idx="16827">
                  <c:v>6.8496099999999999E-8</c:v>
                </c:pt>
                <c:pt idx="16828">
                  <c:v>6.8502300000000003E-8</c:v>
                </c:pt>
                <c:pt idx="16829">
                  <c:v>6.85086E-8</c:v>
                </c:pt>
                <c:pt idx="16830">
                  <c:v>6.8514800000000004E-8</c:v>
                </c:pt>
                <c:pt idx="16831">
                  <c:v>6.8521100000000001E-8</c:v>
                </c:pt>
                <c:pt idx="16832">
                  <c:v>6.8527300000000005E-8</c:v>
                </c:pt>
                <c:pt idx="16833">
                  <c:v>6.8533600000000002E-8</c:v>
                </c:pt>
                <c:pt idx="16834">
                  <c:v>6.8539800000000006E-8</c:v>
                </c:pt>
                <c:pt idx="16835">
                  <c:v>6.8546100000000003E-8</c:v>
                </c:pt>
                <c:pt idx="16836">
                  <c:v>6.8552299999999994E-8</c:v>
                </c:pt>
                <c:pt idx="16837">
                  <c:v>6.8558600000000004E-8</c:v>
                </c:pt>
                <c:pt idx="16838">
                  <c:v>6.8564799999999995E-8</c:v>
                </c:pt>
                <c:pt idx="16839">
                  <c:v>6.8571100000000004E-8</c:v>
                </c:pt>
                <c:pt idx="16840">
                  <c:v>6.8577299999999996E-8</c:v>
                </c:pt>
                <c:pt idx="16841">
                  <c:v>6.8583600000000005E-8</c:v>
                </c:pt>
                <c:pt idx="16842">
                  <c:v>6.8589799999999997E-8</c:v>
                </c:pt>
                <c:pt idx="16843">
                  <c:v>6.8596100000000006E-8</c:v>
                </c:pt>
                <c:pt idx="16844">
                  <c:v>6.8602299999999997E-8</c:v>
                </c:pt>
                <c:pt idx="16845">
                  <c:v>6.8608599999999994E-8</c:v>
                </c:pt>
                <c:pt idx="16846">
                  <c:v>6.8614799999999998E-8</c:v>
                </c:pt>
                <c:pt idx="16847">
                  <c:v>6.8621099999999995E-8</c:v>
                </c:pt>
                <c:pt idx="16848">
                  <c:v>6.8627299999999999E-8</c:v>
                </c:pt>
                <c:pt idx="16849">
                  <c:v>6.8633599999999996E-8</c:v>
                </c:pt>
                <c:pt idx="16850">
                  <c:v>6.86398E-8</c:v>
                </c:pt>
                <c:pt idx="16851">
                  <c:v>6.8646099999999997E-8</c:v>
                </c:pt>
                <c:pt idx="16852">
                  <c:v>6.8652300000000001E-8</c:v>
                </c:pt>
                <c:pt idx="16853">
                  <c:v>6.8658599999999998E-8</c:v>
                </c:pt>
                <c:pt idx="16854">
                  <c:v>6.8664800000000002E-8</c:v>
                </c:pt>
                <c:pt idx="16855">
                  <c:v>6.8671099999999999E-8</c:v>
                </c:pt>
                <c:pt idx="16856">
                  <c:v>6.8677300000000003E-8</c:v>
                </c:pt>
                <c:pt idx="16857">
                  <c:v>6.86836E-8</c:v>
                </c:pt>
                <c:pt idx="16858">
                  <c:v>6.8689800000000004E-8</c:v>
                </c:pt>
                <c:pt idx="16859">
                  <c:v>6.8696100000000001E-8</c:v>
                </c:pt>
                <c:pt idx="16860">
                  <c:v>6.8702300000000005E-8</c:v>
                </c:pt>
                <c:pt idx="16861">
                  <c:v>6.8708600000000002E-8</c:v>
                </c:pt>
                <c:pt idx="16862">
                  <c:v>6.8714800000000006E-8</c:v>
                </c:pt>
                <c:pt idx="16863">
                  <c:v>6.8721100000000002E-8</c:v>
                </c:pt>
                <c:pt idx="16864">
                  <c:v>6.8727299999999994E-8</c:v>
                </c:pt>
                <c:pt idx="16865">
                  <c:v>6.8733600000000003E-8</c:v>
                </c:pt>
                <c:pt idx="16866">
                  <c:v>6.8739799999999995E-8</c:v>
                </c:pt>
                <c:pt idx="16867">
                  <c:v>6.8746100000000004E-8</c:v>
                </c:pt>
                <c:pt idx="16868">
                  <c:v>6.8752299999999996E-8</c:v>
                </c:pt>
                <c:pt idx="16869">
                  <c:v>6.8758600000000005E-8</c:v>
                </c:pt>
                <c:pt idx="16870">
                  <c:v>6.8764799999999996E-8</c:v>
                </c:pt>
                <c:pt idx="16871">
                  <c:v>6.8771100000000006E-8</c:v>
                </c:pt>
                <c:pt idx="16872">
                  <c:v>6.8777299999999997E-8</c:v>
                </c:pt>
                <c:pt idx="16873">
                  <c:v>6.8783599999999994E-8</c:v>
                </c:pt>
                <c:pt idx="16874">
                  <c:v>6.8789799999999998E-8</c:v>
                </c:pt>
                <c:pt idx="16875">
                  <c:v>6.8796099999999995E-8</c:v>
                </c:pt>
                <c:pt idx="16876">
                  <c:v>6.8802299999999999E-8</c:v>
                </c:pt>
                <c:pt idx="16877">
                  <c:v>6.8808599999999996E-8</c:v>
                </c:pt>
                <c:pt idx="16878">
                  <c:v>6.88148E-8</c:v>
                </c:pt>
                <c:pt idx="16879">
                  <c:v>6.8821099999999997E-8</c:v>
                </c:pt>
                <c:pt idx="16880">
                  <c:v>6.8827300000000001E-8</c:v>
                </c:pt>
                <c:pt idx="16881">
                  <c:v>6.8833599999999998E-8</c:v>
                </c:pt>
                <c:pt idx="16882">
                  <c:v>6.8839800000000002E-8</c:v>
                </c:pt>
                <c:pt idx="16883">
                  <c:v>6.8846099999999999E-8</c:v>
                </c:pt>
                <c:pt idx="16884">
                  <c:v>6.8852300000000003E-8</c:v>
                </c:pt>
                <c:pt idx="16885">
                  <c:v>6.88586E-8</c:v>
                </c:pt>
                <c:pt idx="16886">
                  <c:v>6.8864800000000004E-8</c:v>
                </c:pt>
                <c:pt idx="16887">
                  <c:v>6.8871100000000001E-8</c:v>
                </c:pt>
                <c:pt idx="16888">
                  <c:v>6.8877300000000005E-8</c:v>
                </c:pt>
                <c:pt idx="16889">
                  <c:v>6.8883600000000001E-8</c:v>
                </c:pt>
                <c:pt idx="16890">
                  <c:v>6.8889800000000006E-8</c:v>
                </c:pt>
                <c:pt idx="16891">
                  <c:v>6.8896100000000002E-8</c:v>
                </c:pt>
                <c:pt idx="16892">
                  <c:v>6.8902299999999994E-8</c:v>
                </c:pt>
                <c:pt idx="16893">
                  <c:v>6.8908600000000003E-8</c:v>
                </c:pt>
                <c:pt idx="16894">
                  <c:v>6.8914799999999995E-8</c:v>
                </c:pt>
                <c:pt idx="16895">
                  <c:v>6.8921100000000004E-8</c:v>
                </c:pt>
                <c:pt idx="16896">
                  <c:v>6.8927299999999995E-8</c:v>
                </c:pt>
                <c:pt idx="16897">
                  <c:v>6.8933600000000005E-8</c:v>
                </c:pt>
                <c:pt idx="16898">
                  <c:v>6.8939799999999996E-8</c:v>
                </c:pt>
                <c:pt idx="16899">
                  <c:v>6.8946100000000006E-8</c:v>
                </c:pt>
                <c:pt idx="16900">
                  <c:v>6.8952299999999997E-8</c:v>
                </c:pt>
                <c:pt idx="16901">
                  <c:v>6.8958599999999994E-8</c:v>
                </c:pt>
                <c:pt idx="16902">
                  <c:v>6.8964799999999998E-8</c:v>
                </c:pt>
                <c:pt idx="16903">
                  <c:v>6.8971099999999995E-8</c:v>
                </c:pt>
                <c:pt idx="16904">
                  <c:v>6.8977299999999999E-8</c:v>
                </c:pt>
                <c:pt idx="16905">
                  <c:v>6.8983599999999996E-8</c:v>
                </c:pt>
                <c:pt idx="16906">
                  <c:v>6.89898E-8</c:v>
                </c:pt>
                <c:pt idx="16907">
                  <c:v>6.8996099999999997E-8</c:v>
                </c:pt>
                <c:pt idx="16908">
                  <c:v>6.9002300000000001E-8</c:v>
                </c:pt>
                <c:pt idx="16909">
                  <c:v>6.9008599999999998E-8</c:v>
                </c:pt>
                <c:pt idx="16910">
                  <c:v>6.9014800000000002E-8</c:v>
                </c:pt>
                <c:pt idx="16911">
                  <c:v>6.9021099999999999E-8</c:v>
                </c:pt>
                <c:pt idx="16912">
                  <c:v>6.9027300000000003E-8</c:v>
                </c:pt>
                <c:pt idx="16913">
                  <c:v>6.90336E-8</c:v>
                </c:pt>
                <c:pt idx="16914">
                  <c:v>6.9039800000000004E-8</c:v>
                </c:pt>
                <c:pt idx="16915">
                  <c:v>6.90461E-8</c:v>
                </c:pt>
                <c:pt idx="16916">
                  <c:v>6.9052300000000005E-8</c:v>
                </c:pt>
                <c:pt idx="16917">
                  <c:v>6.9058600000000001E-8</c:v>
                </c:pt>
                <c:pt idx="16918">
                  <c:v>6.9064800000000006E-8</c:v>
                </c:pt>
                <c:pt idx="16919">
                  <c:v>6.9071100000000002E-8</c:v>
                </c:pt>
                <c:pt idx="16920">
                  <c:v>6.9077299999999993E-8</c:v>
                </c:pt>
                <c:pt idx="16921">
                  <c:v>6.9083600000000003E-8</c:v>
                </c:pt>
                <c:pt idx="16922">
                  <c:v>6.9089799999999994E-8</c:v>
                </c:pt>
                <c:pt idx="16923">
                  <c:v>6.9096100000000004E-8</c:v>
                </c:pt>
                <c:pt idx="16924">
                  <c:v>6.9102299999999995E-8</c:v>
                </c:pt>
                <c:pt idx="16925">
                  <c:v>6.9108600000000005E-8</c:v>
                </c:pt>
                <c:pt idx="16926">
                  <c:v>6.9114799999999996E-8</c:v>
                </c:pt>
                <c:pt idx="16927">
                  <c:v>6.9121100000000006E-8</c:v>
                </c:pt>
                <c:pt idx="16928">
                  <c:v>6.9127299999999997E-8</c:v>
                </c:pt>
                <c:pt idx="16929">
                  <c:v>6.9133599999999994E-8</c:v>
                </c:pt>
                <c:pt idx="16930">
                  <c:v>6.9139799999999998E-8</c:v>
                </c:pt>
                <c:pt idx="16931">
                  <c:v>6.9146099999999995E-8</c:v>
                </c:pt>
                <c:pt idx="16932">
                  <c:v>6.9152299999999999E-8</c:v>
                </c:pt>
                <c:pt idx="16933">
                  <c:v>6.9158599999999996E-8</c:v>
                </c:pt>
                <c:pt idx="16934">
                  <c:v>6.91648E-8</c:v>
                </c:pt>
                <c:pt idx="16935">
                  <c:v>6.9171099999999997E-8</c:v>
                </c:pt>
                <c:pt idx="16936">
                  <c:v>6.9177300000000001E-8</c:v>
                </c:pt>
                <c:pt idx="16937">
                  <c:v>6.9183599999999998E-8</c:v>
                </c:pt>
                <c:pt idx="16938">
                  <c:v>6.9189800000000002E-8</c:v>
                </c:pt>
                <c:pt idx="16939">
                  <c:v>6.9196099999999998E-8</c:v>
                </c:pt>
                <c:pt idx="16940">
                  <c:v>6.9202300000000003E-8</c:v>
                </c:pt>
                <c:pt idx="16941">
                  <c:v>6.9208599999999999E-8</c:v>
                </c:pt>
                <c:pt idx="16942">
                  <c:v>6.9214800000000004E-8</c:v>
                </c:pt>
                <c:pt idx="16943">
                  <c:v>6.92211E-8</c:v>
                </c:pt>
                <c:pt idx="16944">
                  <c:v>6.9227300000000005E-8</c:v>
                </c:pt>
                <c:pt idx="16945">
                  <c:v>6.9233600000000001E-8</c:v>
                </c:pt>
                <c:pt idx="16946">
                  <c:v>6.9239800000000006E-8</c:v>
                </c:pt>
                <c:pt idx="16947">
                  <c:v>6.9246100000000002E-8</c:v>
                </c:pt>
                <c:pt idx="16948">
                  <c:v>6.9252299999999993E-8</c:v>
                </c:pt>
                <c:pt idx="16949">
                  <c:v>6.9258600000000003E-8</c:v>
                </c:pt>
                <c:pt idx="16950">
                  <c:v>6.9264799999999994E-8</c:v>
                </c:pt>
                <c:pt idx="16951">
                  <c:v>6.9271100000000004E-8</c:v>
                </c:pt>
                <c:pt idx="16952">
                  <c:v>6.9277299999999995E-8</c:v>
                </c:pt>
                <c:pt idx="16953">
                  <c:v>6.9283600000000005E-8</c:v>
                </c:pt>
                <c:pt idx="16954">
                  <c:v>6.9289799999999996E-8</c:v>
                </c:pt>
                <c:pt idx="16955">
                  <c:v>6.9296100000000006E-8</c:v>
                </c:pt>
                <c:pt idx="16956">
                  <c:v>6.9302299999999997E-8</c:v>
                </c:pt>
                <c:pt idx="16957">
                  <c:v>6.9308599999999994E-8</c:v>
                </c:pt>
                <c:pt idx="16958">
                  <c:v>6.9314799999999998E-8</c:v>
                </c:pt>
                <c:pt idx="16959">
                  <c:v>6.9321099999999995E-8</c:v>
                </c:pt>
                <c:pt idx="16960">
                  <c:v>6.9327299999999999E-8</c:v>
                </c:pt>
                <c:pt idx="16961">
                  <c:v>6.9333599999999996E-8</c:v>
                </c:pt>
                <c:pt idx="16962">
                  <c:v>6.93398E-8</c:v>
                </c:pt>
                <c:pt idx="16963">
                  <c:v>6.9346099999999997E-8</c:v>
                </c:pt>
                <c:pt idx="16964">
                  <c:v>6.9352300000000001E-8</c:v>
                </c:pt>
                <c:pt idx="16965">
                  <c:v>6.9358599999999997E-8</c:v>
                </c:pt>
                <c:pt idx="16966">
                  <c:v>6.9364800000000002E-8</c:v>
                </c:pt>
                <c:pt idx="16967">
                  <c:v>6.9371099999999998E-8</c:v>
                </c:pt>
                <c:pt idx="16968">
                  <c:v>6.9377300000000003E-8</c:v>
                </c:pt>
                <c:pt idx="16969">
                  <c:v>6.9383599999999999E-8</c:v>
                </c:pt>
                <c:pt idx="16970">
                  <c:v>6.9389800000000004E-8</c:v>
                </c:pt>
                <c:pt idx="16971">
                  <c:v>6.93961E-8</c:v>
                </c:pt>
                <c:pt idx="16972">
                  <c:v>6.9402300000000005E-8</c:v>
                </c:pt>
                <c:pt idx="16973">
                  <c:v>6.9408600000000001E-8</c:v>
                </c:pt>
                <c:pt idx="16974">
                  <c:v>6.9414800000000006E-8</c:v>
                </c:pt>
                <c:pt idx="16975">
                  <c:v>6.9421100000000002E-8</c:v>
                </c:pt>
                <c:pt idx="16976">
                  <c:v>6.9427300000000007E-8</c:v>
                </c:pt>
                <c:pt idx="16977">
                  <c:v>6.9433600000000003E-8</c:v>
                </c:pt>
                <c:pt idx="16978">
                  <c:v>6.9439799999999994E-8</c:v>
                </c:pt>
                <c:pt idx="16979">
                  <c:v>6.9446100000000004E-8</c:v>
                </c:pt>
                <c:pt idx="16980">
                  <c:v>6.9452299999999995E-8</c:v>
                </c:pt>
                <c:pt idx="16981">
                  <c:v>6.9458600000000005E-8</c:v>
                </c:pt>
                <c:pt idx="16982">
                  <c:v>6.9464799999999996E-8</c:v>
                </c:pt>
                <c:pt idx="16983">
                  <c:v>6.9471100000000006E-8</c:v>
                </c:pt>
                <c:pt idx="16984">
                  <c:v>6.9477299999999997E-8</c:v>
                </c:pt>
                <c:pt idx="16985">
                  <c:v>6.9483599999999994E-8</c:v>
                </c:pt>
                <c:pt idx="16986">
                  <c:v>6.9489799999999998E-8</c:v>
                </c:pt>
                <c:pt idx="16987">
                  <c:v>6.9496099999999995E-8</c:v>
                </c:pt>
                <c:pt idx="16988">
                  <c:v>6.9502299999999999E-8</c:v>
                </c:pt>
                <c:pt idx="16989">
                  <c:v>6.9508599999999995E-8</c:v>
                </c:pt>
                <c:pt idx="16990">
                  <c:v>6.95148E-8</c:v>
                </c:pt>
                <c:pt idx="16991">
                  <c:v>6.9521099999999996E-8</c:v>
                </c:pt>
                <c:pt idx="16992">
                  <c:v>6.9527300000000001E-8</c:v>
                </c:pt>
                <c:pt idx="16993">
                  <c:v>6.9533599999999997E-8</c:v>
                </c:pt>
                <c:pt idx="16994">
                  <c:v>6.9539800000000002E-8</c:v>
                </c:pt>
                <c:pt idx="16995">
                  <c:v>6.9546099999999998E-8</c:v>
                </c:pt>
                <c:pt idx="16996">
                  <c:v>6.9552300000000003E-8</c:v>
                </c:pt>
                <c:pt idx="16997">
                  <c:v>6.9558599999999999E-8</c:v>
                </c:pt>
                <c:pt idx="16998">
                  <c:v>6.9564800000000004E-8</c:v>
                </c:pt>
                <c:pt idx="16999">
                  <c:v>6.95711E-8</c:v>
                </c:pt>
                <c:pt idx="17000">
                  <c:v>6.9577300000000005E-8</c:v>
                </c:pt>
                <c:pt idx="17001">
                  <c:v>6.9583600000000001E-8</c:v>
                </c:pt>
                <c:pt idx="17002">
                  <c:v>6.9589800000000006E-8</c:v>
                </c:pt>
                <c:pt idx="17003">
                  <c:v>6.9596100000000002E-8</c:v>
                </c:pt>
                <c:pt idx="17004">
                  <c:v>6.9602300000000006E-8</c:v>
                </c:pt>
                <c:pt idx="17005">
                  <c:v>6.9608600000000003E-8</c:v>
                </c:pt>
                <c:pt idx="17006">
                  <c:v>6.9614799999999994E-8</c:v>
                </c:pt>
                <c:pt idx="17007">
                  <c:v>6.9621100000000004E-8</c:v>
                </c:pt>
                <c:pt idx="17008">
                  <c:v>6.9627299999999995E-8</c:v>
                </c:pt>
                <c:pt idx="17009">
                  <c:v>6.9633600000000005E-8</c:v>
                </c:pt>
                <c:pt idx="17010">
                  <c:v>6.9639799999999996E-8</c:v>
                </c:pt>
                <c:pt idx="17011">
                  <c:v>6.9646100000000006E-8</c:v>
                </c:pt>
                <c:pt idx="17012">
                  <c:v>6.9652299999999997E-8</c:v>
                </c:pt>
                <c:pt idx="17013">
                  <c:v>6.9658599999999994E-8</c:v>
                </c:pt>
                <c:pt idx="17014">
                  <c:v>6.9664799999999998E-8</c:v>
                </c:pt>
                <c:pt idx="17015">
                  <c:v>6.9671099999999994E-8</c:v>
                </c:pt>
                <c:pt idx="17016">
                  <c:v>6.9677299999999999E-8</c:v>
                </c:pt>
                <c:pt idx="17017">
                  <c:v>6.9683599999999995E-8</c:v>
                </c:pt>
                <c:pt idx="17018">
                  <c:v>6.96898E-8</c:v>
                </c:pt>
                <c:pt idx="17019">
                  <c:v>6.9696099999999996E-8</c:v>
                </c:pt>
                <c:pt idx="17020">
                  <c:v>6.9702300000000001E-8</c:v>
                </c:pt>
                <c:pt idx="17021">
                  <c:v>6.9708599999999997E-8</c:v>
                </c:pt>
                <c:pt idx="17022">
                  <c:v>6.9714800000000002E-8</c:v>
                </c:pt>
                <c:pt idx="17023">
                  <c:v>6.9721099999999998E-8</c:v>
                </c:pt>
                <c:pt idx="17024">
                  <c:v>6.9727300000000003E-8</c:v>
                </c:pt>
                <c:pt idx="17025">
                  <c:v>6.9733599999999999E-8</c:v>
                </c:pt>
                <c:pt idx="17026">
                  <c:v>6.9739800000000004E-8</c:v>
                </c:pt>
                <c:pt idx="17027">
                  <c:v>6.97461E-8</c:v>
                </c:pt>
                <c:pt idx="17028">
                  <c:v>6.9752300000000004E-8</c:v>
                </c:pt>
                <c:pt idx="17029">
                  <c:v>6.9758600000000001E-8</c:v>
                </c:pt>
                <c:pt idx="17030">
                  <c:v>6.9764800000000005E-8</c:v>
                </c:pt>
                <c:pt idx="17031">
                  <c:v>6.9771100000000002E-8</c:v>
                </c:pt>
                <c:pt idx="17032">
                  <c:v>6.9777300000000006E-8</c:v>
                </c:pt>
                <c:pt idx="17033">
                  <c:v>6.9783600000000003E-8</c:v>
                </c:pt>
                <c:pt idx="17034">
                  <c:v>6.9789799999999994E-8</c:v>
                </c:pt>
                <c:pt idx="17035">
                  <c:v>6.9796100000000004E-8</c:v>
                </c:pt>
                <c:pt idx="17036">
                  <c:v>6.9802299999999995E-8</c:v>
                </c:pt>
                <c:pt idx="17037">
                  <c:v>6.9808600000000005E-8</c:v>
                </c:pt>
                <c:pt idx="17038">
                  <c:v>6.9814799999999996E-8</c:v>
                </c:pt>
                <c:pt idx="17039">
                  <c:v>6.9821100000000006E-8</c:v>
                </c:pt>
                <c:pt idx="17040">
                  <c:v>6.9827299999999997E-8</c:v>
                </c:pt>
                <c:pt idx="17041">
                  <c:v>6.9833599999999993E-8</c:v>
                </c:pt>
                <c:pt idx="17042">
                  <c:v>6.9839799999999998E-8</c:v>
                </c:pt>
                <c:pt idx="17043">
                  <c:v>6.9846099999999994E-8</c:v>
                </c:pt>
                <c:pt idx="17044">
                  <c:v>6.9852299999999999E-8</c:v>
                </c:pt>
                <c:pt idx="17045">
                  <c:v>6.9858599999999995E-8</c:v>
                </c:pt>
                <c:pt idx="17046">
                  <c:v>6.98648E-8</c:v>
                </c:pt>
                <c:pt idx="17047">
                  <c:v>6.9871099999999996E-8</c:v>
                </c:pt>
                <c:pt idx="17048">
                  <c:v>6.9877300000000001E-8</c:v>
                </c:pt>
                <c:pt idx="17049">
                  <c:v>6.9883599999999997E-8</c:v>
                </c:pt>
                <c:pt idx="17050">
                  <c:v>6.9889800000000002E-8</c:v>
                </c:pt>
                <c:pt idx="17051">
                  <c:v>6.9896099999999998E-8</c:v>
                </c:pt>
                <c:pt idx="17052">
                  <c:v>6.9902300000000003E-8</c:v>
                </c:pt>
                <c:pt idx="17053">
                  <c:v>6.9908599999999999E-8</c:v>
                </c:pt>
                <c:pt idx="17054">
                  <c:v>6.9914800000000003E-8</c:v>
                </c:pt>
                <c:pt idx="17055">
                  <c:v>6.99211E-8</c:v>
                </c:pt>
                <c:pt idx="17056">
                  <c:v>6.9927300000000004E-8</c:v>
                </c:pt>
                <c:pt idx="17057">
                  <c:v>6.9933600000000001E-8</c:v>
                </c:pt>
                <c:pt idx="17058">
                  <c:v>6.9939800000000005E-8</c:v>
                </c:pt>
                <c:pt idx="17059">
                  <c:v>6.9946100000000002E-8</c:v>
                </c:pt>
                <c:pt idx="17060">
                  <c:v>6.9952300000000006E-8</c:v>
                </c:pt>
                <c:pt idx="17061">
                  <c:v>6.9958600000000003E-8</c:v>
                </c:pt>
                <c:pt idx="17062">
                  <c:v>6.9964799999999994E-8</c:v>
                </c:pt>
                <c:pt idx="17063">
                  <c:v>6.9971100000000004E-8</c:v>
                </c:pt>
                <c:pt idx="17064">
                  <c:v>6.9977299999999995E-8</c:v>
                </c:pt>
                <c:pt idx="17065">
                  <c:v>6.9983600000000005E-8</c:v>
                </c:pt>
                <c:pt idx="17066">
                  <c:v>6.9989799999999996E-8</c:v>
                </c:pt>
                <c:pt idx="17067">
                  <c:v>6.9996100000000006E-8</c:v>
                </c:pt>
                <c:pt idx="17068">
                  <c:v>7.0002299999999997E-8</c:v>
                </c:pt>
                <c:pt idx="17069">
                  <c:v>7.0008600000000007E-8</c:v>
                </c:pt>
                <c:pt idx="17070">
                  <c:v>7.0014799999999998E-8</c:v>
                </c:pt>
                <c:pt idx="17071">
                  <c:v>7.0021099999999994E-8</c:v>
                </c:pt>
                <c:pt idx="17072">
                  <c:v>7.0027299999999999E-8</c:v>
                </c:pt>
                <c:pt idx="17073">
                  <c:v>7.0033599999999995E-8</c:v>
                </c:pt>
                <c:pt idx="17074">
                  <c:v>7.00398E-8</c:v>
                </c:pt>
                <c:pt idx="17075">
                  <c:v>7.0046099999999996E-8</c:v>
                </c:pt>
                <c:pt idx="17076">
                  <c:v>7.0052300000000001E-8</c:v>
                </c:pt>
                <c:pt idx="17077">
                  <c:v>7.0058599999999997E-8</c:v>
                </c:pt>
                <c:pt idx="17078">
                  <c:v>7.0064800000000001E-8</c:v>
                </c:pt>
                <c:pt idx="17079">
                  <c:v>7.0071099999999998E-8</c:v>
                </c:pt>
                <c:pt idx="17080">
                  <c:v>7.0077300000000002E-8</c:v>
                </c:pt>
                <c:pt idx="17081">
                  <c:v>7.0083599999999999E-8</c:v>
                </c:pt>
                <c:pt idx="17082">
                  <c:v>7.0089800000000003E-8</c:v>
                </c:pt>
                <c:pt idx="17083">
                  <c:v>7.00961E-8</c:v>
                </c:pt>
                <c:pt idx="17084">
                  <c:v>7.0102300000000004E-8</c:v>
                </c:pt>
                <c:pt idx="17085">
                  <c:v>7.0108600000000001E-8</c:v>
                </c:pt>
                <c:pt idx="17086">
                  <c:v>7.0114800000000005E-8</c:v>
                </c:pt>
                <c:pt idx="17087">
                  <c:v>7.0121100000000002E-8</c:v>
                </c:pt>
                <c:pt idx="17088">
                  <c:v>7.0127300000000006E-8</c:v>
                </c:pt>
                <c:pt idx="17089">
                  <c:v>7.0133600000000003E-8</c:v>
                </c:pt>
                <c:pt idx="17090">
                  <c:v>7.0139799999999994E-8</c:v>
                </c:pt>
                <c:pt idx="17091">
                  <c:v>7.0146100000000004E-8</c:v>
                </c:pt>
                <c:pt idx="17092">
                  <c:v>7.0152299999999995E-8</c:v>
                </c:pt>
                <c:pt idx="17093">
                  <c:v>7.0158600000000005E-8</c:v>
                </c:pt>
                <c:pt idx="17094">
                  <c:v>7.0164799999999996E-8</c:v>
                </c:pt>
                <c:pt idx="17095">
                  <c:v>7.0171100000000006E-8</c:v>
                </c:pt>
                <c:pt idx="17096">
                  <c:v>7.0177299999999997E-8</c:v>
                </c:pt>
                <c:pt idx="17097">
                  <c:v>7.0183600000000006E-8</c:v>
                </c:pt>
                <c:pt idx="17098">
                  <c:v>7.0189799999999998E-8</c:v>
                </c:pt>
                <c:pt idx="17099">
                  <c:v>7.0196099999999994E-8</c:v>
                </c:pt>
                <c:pt idx="17100">
                  <c:v>7.0202299999999999E-8</c:v>
                </c:pt>
                <c:pt idx="17101">
                  <c:v>7.0208599999999995E-8</c:v>
                </c:pt>
                <c:pt idx="17102">
                  <c:v>7.02148E-8</c:v>
                </c:pt>
                <c:pt idx="17103">
                  <c:v>7.0221099999999996E-8</c:v>
                </c:pt>
                <c:pt idx="17104">
                  <c:v>7.02273E-8</c:v>
                </c:pt>
                <c:pt idx="17105">
                  <c:v>7.0233599999999997E-8</c:v>
                </c:pt>
                <c:pt idx="17106">
                  <c:v>7.0239800000000001E-8</c:v>
                </c:pt>
                <c:pt idx="17107">
                  <c:v>7.0246099999999998E-8</c:v>
                </c:pt>
                <c:pt idx="17108">
                  <c:v>7.0252300000000002E-8</c:v>
                </c:pt>
                <c:pt idx="17109">
                  <c:v>7.0258599999999999E-8</c:v>
                </c:pt>
                <c:pt idx="17110">
                  <c:v>7.0264800000000003E-8</c:v>
                </c:pt>
                <c:pt idx="17111">
                  <c:v>7.02711E-8</c:v>
                </c:pt>
                <c:pt idx="17112">
                  <c:v>7.0277300000000004E-8</c:v>
                </c:pt>
                <c:pt idx="17113">
                  <c:v>7.0283600000000001E-8</c:v>
                </c:pt>
                <c:pt idx="17114">
                  <c:v>7.0289800000000005E-8</c:v>
                </c:pt>
                <c:pt idx="17115">
                  <c:v>7.0296100000000002E-8</c:v>
                </c:pt>
                <c:pt idx="17116">
                  <c:v>7.0302300000000006E-8</c:v>
                </c:pt>
                <c:pt idx="17117">
                  <c:v>7.0308600000000003E-8</c:v>
                </c:pt>
                <c:pt idx="17118">
                  <c:v>7.0314799999999994E-8</c:v>
                </c:pt>
                <c:pt idx="17119">
                  <c:v>7.0321100000000004E-8</c:v>
                </c:pt>
                <c:pt idx="17120">
                  <c:v>7.0327299999999995E-8</c:v>
                </c:pt>
                <c:pt idx="17121">
                  <c:v>7.0333600000000005E-8</c:v>
                </c:pt>
                <c:pt idx="17122">
                  <c:v>7.0339799999999996E-8</c:v>
                </c:pt>
                <c:pt idx="17123">
                  <c:v>7.0346100000000005E-8</c:v>
                </c:pt>
                <c:pt idx="17124">
                  <c:v>7.0352299999999997E-8</c:v>
                </c:pt>
                <c:pt idx="17125">
                  <c:v>7.0358600000000006E-8</c:v>
                </c:pt>
                <c:pt idx="17126">
                  <c:v>7.0364799999999998E-8</c:v>
                </c:pt>
                <c:pt idx="17127">
                  <c:v>7.0371099999999994E-8</c:v>
                </c:pt>
                <c:pt idx="17128">
                  <c:v>7.0377299999999998E-8</c:v>
                </c:pt>
                <c:pt idx="17129">
                  <c:v>7.0383599999999995E-8</c:v>
                </c:pt>
                <c:pt idx="17130">
                  <c:v>7.0389799999999999E-8</c:v>
                </c:pt>
                <c:pt idx="17131">
                  <c:v>7.0396099999999996E-8</c:v>
                </c:pt>
                <c:pt idx="17132">
                  <c:v>7.04023E-8</c:v>
                </c:pt>
                <c:pt idx="17133">
                  <c:v>7.0408599999999997E-8</c:v>
                </c:pt>
                <c:pt idx="17134">
                  <c:v>7.0414800000000001E-8</c:v>
                </c:pt>
                <c:pt idx="17135">
                  <c:v>7.0421099999999998E-8</c:v>
                </c:pt>
                <c:pt idx="17136">
                  <c:v>7.0427300000000002E-8</c:v>
                </c:pt>
                <c:pt idx="17137">
                  <c:v>7.0433599999999999E-8</c:v>
                </c:pt>
                <c:pt idx="17138">
                  <c:v>7.0439800000000003E-8</c:v>
                </c:pt>
                <c:pt idx="17139">
                  <c:v>7.04461E-8</c:v>
                </c:pt>
                <c:pt idx="17140">
                  <c:v>7.0452300000000004E-8</c:v>
                </c:pt>
                <c:pt idx="17141">
                  <c:v>7.0458600000000001E-8</c:v>
                </c:pt>
                <c:pt idx="17142">
                  <c:v>7.0464800000000005E-8</c:v>
                </c:pt>
                <c:pt idx="17143">
                  <c:v>7.0471100000000002E-8</c:v>
                </c:pt>
                <c:pt idx="17144">
                  <c:v>7.0477300000000006E-8</c:v>
                </c:pt>
                <c:pt idx="17145">
                  <c:v>7.0483600000000003E-8</c:v>
                </c:pt>
                <c:pt idx="17146">
                  <c:v>7.0489799999999994E-8</c:v>
                </c:pt>
                <c:pt idx="17147">
                  <c:v>7.0496100000000004E-8</c:v>
                </c:pt>
                <c:pt idx="17148">
                  <c:v>7.0502299999999995E-8</c:v>
                </c:pt>
                <c:pt idx="17149">
                  <c:v>7.0508600000000004E-8</c:v>
                </c:pt>
                <c:pt idx="17150">
                  <c:v>7.0514799999999996E-8</c:v>
                </c:pt>
                <c:pt idx="17151">
                  <c:v>7.0521100000000005E-8</c:v>
                </c:pt>
                <c:pt idx="17152">
                  <c:v>7.0527299999999997E-8</c:v>
                </c:pt>
                <c:pt idx="17153">
                  <c:v>7.0533600000000006E-8</c:v>
                </c:pt>
                <c:pt idx="17154">
                  <c:v>7.0539799999999997E-8</c:v>
                </c:pt>
                <c:pt idx="17155">
                  <c:v>7.0546099999999994E-8</c:v>
                </c:pt>
                <c:pt idx="17156">
                  <c:v>7.0552299999999998E-8</c:v>
                </c:pt>
                <c:pt idx="17157">
                  <c:v>7.0558599999999995E-8</c:v>
                </c:pt>
                <c:pt idx="17158">
                  <c:v>7.0564799999999999E-8</c:v>
                </c:pt>
                <c:pt idx="17159">
                  <c:v>7.0571099999999996E-8</c:v>
                </c:pt>
                <c:pt idx="17160">
                  <c:v>7.05773E-8</c:v>
                </c:pt>
                <c:pt idx="17161">
                  <c:v>7.0583599999999997E-8</c:v>
                </c:pt>
                <c:pt idx="17162">
                  <c:v>7.0589800000000001E-8</c:v>
                </c:pt>
                <c:pt idx="17163">
                  <c:v>7.0596099999999998E-8</c:v>
                </c:pt>
                <c:pt idx="17164">
                  <c:v>7.0602300000000002E-8</c:v>
                </c:pt>
                <c:pt idx="17165">
                  <c:v>7.0608599999999999E-8</c:v>
                </c:pt>
                <c:pt idx="17166">
                  <c:v>7.0614800000000003E-8</c:v>
                </c:pt>
                <c:pt idx="17167">
                  <c:v>7.06211E-8</c:v>
                </c:pt>
                <c:pt idx="17168">
                  <c:v>7.0627300000000004E-8</c:v>
                </c:pt>
                <c:pt idx="17169">
                  <c:v>7.0633600000000001E-8</c:v>
                </c:pt>
                <c:pt idx="17170">
                  <c:v>7.0639800000000005E-8</c:v>
                </c:pt>
                <c:pt idx="17171">
                  <c:v>7.0646100000000002E-8</c:v>
                </c:pt>
                <c:pt idx="17172">
                  <c:v>7.0652300000000006E-8</c:v>
                </c:pt>
                <c:pt idx="17173">
                  <c:v>7.0658600000000002E-8</c:v>
                </c:pt>
                <c:pt idx="17174">
                  <c:v>7.0664799999999994E-8</c:v>
                </c:pt>
                <c:pt idx="17175">
                  <c:v>7.0671100000000003E-8</c:v>
                </c:pt>
                <c:pt idx="17176">
                  <c:v>7.0677299999999995E-8</c:v>
                </c:pt>
                <c:pt idx="17177">
                  <c:v>7.0683600000000004E-8</c:v>
                </c:pt>
                <c:pt idx="17178">
                  <c:v>7.0689799999999996E-8</c:v>
                </c:pt>
                <c:pt idx="17179">
                  <c:v>7.0696100000000005E-8</c:v>
                </c:pt>
                <c:pt idx="17180">
                  <c:v>7.0702299999999996E-8</c:v>
                </c:pt>
                <c:pt idx="17181">
                  <c:v>7.0708600000000006E-8</c:v>
                </c:pt>
                <c:pt idx="17182">
                  <c:v>7.0714799999999997E-8</c:v>
                </c:pt>
                <c:pt idx="17183">
                  <c:v>7.0721099999999994E-8</c:v>
                </c:pt>
                <c:pt idx="17184">
                  <c:v>7.0727299999999998E-8</c:v>
                </c:pt>
                <c:pt idx="17185">
                  <c:v>7.0733599999999995E-8</c:v>
                </c:pt>
                <c:pt idx="17186">
                  <c:v>7.0739799999999999E-8</c:v>
                </c:pt>
                <c:pt idx="17187">
                  <c:v>7.0746099999999996E-8</c:v>
                </c:pt>
                <c:pt idx="17188">
                  <c:v>7.07523E-8</c:v>
                </c:pt>
                <c:pt idx="17189">
                  <c:v>7.0758599999999997E-8</c:v>
                </c:pt>
                <c:pt idx="17190">
                  <c:v>7.0764800000000001E-8</c:v>
                </c:pt>
                <c:pt idx="17191">
                  <c:v>7.0771099999999998E-8</c:v>
                </c:pt>
                <c:pt idx="17192">
                  <c:v>7.0777300000000002E-8</c:v>
                </c:pt>
                <c:pt idx="17193">
                  <c:v>7.0783599999999999E-8</c:v>
                </c:pt>
                <c:pt idx="17194">
                  <c:v>7.0789800000000003E-8</c:v>
                </c:pt>
                <c:pt idx="17195">
                  <c:v>7.07961E-8</c:v>
                </c:pt>
                <c:pt idx="17196">
                  <c:v>7.0802300000000004E-8</c:v>
                </c:pt>
                <c:pt idx="17197">
                  <c:v>7.0808600000000001E-8</c:v>
                </c:pt>
                <c:pt idx="17198">
                  <c:v>7.0814800000000005E-8</c:v>
                </c:pt>
                <c:pt idx="17199">
                  <c:v>7.0821100000000001E-8</c:v>
                </c:pt>
                <c:pt idx="17200">
                  <c:v>7.0827300000000006E-8</c:v>
                </c:pt>
                <c:pt idx="17201">
                  <c:v>7.0833600000000002E-8</c:v>
                </c:pt>
                <c:pt idx="17202">
                  <c:v>7.0839799999999994E-8</c:v>
                </c:pt>
                <c:pt idx="17203">
                  <c:v>7.0846100000000003E-8</c:v>
                </c:pt>
                <c:pt idx="17204">
                  <c:v>7.0852299999999994E-8</c:v>
                </c:pt>
                <c:pt idx="17205">
                  <c:v>7.0858600000000004E-8</c:v>
                </c:pt>
                <c:pt idx="17206">
                  <c:v>7.0864799999999995E-8</c:v>
                </c:pt>
                <c:pt idx="17207">
                  <c:v>7.0871100000000005E-8</c:v>
                </c:pt>
                <c:pt idx="17208">
                  <c:v>7.0877299999999996E-8</c:v>
                </c:pt>
                <c:pt idx="17209">
                  <c:v>7.0883600000000006E-8</c:v>
                </c:pt>
                <c:pt idx="17210">
                  <c:v>7.0889799999999997E-8</c:v>
                </c:pt>
                <c:pt idx="17211">
                  <c:v>7.0896099999999994E-8</c:v>
                </c:pt>
                <c:pt idx="17212">
                  <c:v>7.0902299999999998E-8</c:v>
                </c:pt>
                <c:pt idx="17213">
                  <c:v>7.0908599999999995E-8</c:v>
                </c:pt>
                <c:pt idx="17214">
                  <c:v>7.0914799999999999E-8</c:v>
                </c:pt>
                <c:pt idx="17215">
                  <c:v>7.0921099999999996E-8</c:v>
                </c:pt>
                <c:pt idx="17216">
                  <c:v>7.09273E-8</c:v>
                </c:pt>
                <c:pt idx="17217">
                  <c:v>7.0933599999999997E-8</c:v>
                </c:pt>
                <c:pt idx="17218">
                  <c:v>7.0939800000000001E-8</c:v>
                </c:pt>
                <c:pt idx="17219">
                  <c:v>7.0946099999999998E-8</c:v>
                </c:pt>
                <c:pt idx="17220">
                  <c:v>7.0952300000000002E-8</c:v>
                </c:pt>
                <c:pt idx="17221">
                  <c:v>7.0958599999999999E-8</c:v>
                </c:pt>
                <c:pt idx="17222">
                  <c:v>7.0964800000000003E-8</c:v>
                </c:pt>
                <c:pt idx="17223">
                  <c:v>7.0971099999999999E-8</c:v>
                </c:pt>
                <c:pt idx="17224">
                  <c:v>7.0977300000000004E-8</c:v>
                </c:pt>
                <c:pt idx="17225">
                  <c:v>7.09836E-8</c:v>
                </c:pt>
                <c:pt idx="17226">
                  <c:v>7.0989800000000005E-8</c:v>
                </c:pt>
                <c:pt idx="17227">
                  <c:v>7.0996100000000001E-8</c:v>
                </c:pt>
                <c:pt idx="17228">
                  <c:v>7.1002300000000006E-8</c:v>
                </c:pt>
                <c:pt idx="17229">
                  <c:v>7.1008600000000002E-8</c:v>
                </c:pt>
                <c:pt idx="17230">
                  <c:v>7.1014799999999993E-8</c:v>
                </c:pt>
                <c:pt idx="17231">
                  <c:v>7.1021100000000003E-8</c:v>
                </c:pt>
                <c:pt idx="17232">
                  <c:v>7.1027299999999994E-8</c:v>
                </c:pt>
                <c:pt idx="17233">
                  <c:v>7.1033600000000004E-8</c:v>
                </c:pt>
                <c:pt idx="17234">
                  <c:v>7.1039799999999995E-8</c:v>
                </c:pt>
                <c:pt idx="17235">
                  <c:v>7.1046100000000005E-8</c:v>
                </c:pt>
                <c:pt idx="17236">
                  <c:v>7.1052299999999996E-8</c:v>
                </c:pt>
                <c:pt idx="17237">
                  <c:v>7.1058600000000006E-8</c:v>
                </c:pt>
                <c:pt idx="17238">
                  <c:v>7.1064799999999997E-8</c:v>
                </c:pt>
                <c:pt idx="17239">
                  <c:v>7.1071099999999994E-8</c:v>
                </c:pt>
                <c:pt idx="17240">
                  <c:v>7.1077299999999998E-8</c:v>
                </c:pt>
                <c:pt idx="17241">
                  <c:v>7.1083599999999995E-8</c:v>
                </c:pt>
                <c:pt idx="17242">
                  <c:v>7.1089799999999999E-8</c:v>
                </c:pt>
                <c:pt idx="17243">
                  <c:v>7.1096099999999996E-8</c:v>
                </c:pt>
                <c:pt idx="17244">
                  <c:v>7.11023E-8</c:v>
                </c:pt>
                <c:pt idx="17245">
                  <c:v>7.1108599999999997E-8</c:v>
                </c:pt>
                <c:pt idx="17246">
                  <c:v>7.1114800000000001E-8</c:v>
                </c:pt>
                <c:pt idx="17247">
                  <c:v>7.1121099999999998E-8</c:v>
                </c:pt>
                <c:pt idx="17248">
                  <c:v>7.1127300000000002E-8</c:v>
                </c:pt>
                <c:pt idx="17249">
                  <c:v>7.1133599999999998E-8</c:v>
                </c:pt>
                <c:pt idx="17250">
                  <c:v>7.1139800000000003E-8</c:v>
                </c:pt>
                <c:pt idx="17251">
                  <c:v>7.1146099999999999E-8</c:v>
                </c:pt>
                <c:pt idx="17252">
                  <c:v>7.1152300000000004E-8</c:v>
                </c:pt>
                <c:pt idx="17253">
                  <c:v>7.11586E-8</c:v>
                </c:pt>
                <c:pt idx="17254">
                  <c:v>7.1164800000000005E-8</c:v>
                </c:pt>
                <c:pt idx="17255">
                  <c:v>7.1171100000000001E-8</c:v>
                </c:pt>
                <c:pt idx="17256">
                  <c:v>7.1177300000000006E-8</c:v>
                </c:pt>
                <c:pt idx="17257">
                  <c:v>7.1183600000000002E-8</c:v>
                </c:pt>
                <c:pt idx="17258">
                  <c:v>7.1189800000000007E-8</c:v>
                </c:pt>
                <c:pt idx="17259">
                  <c:v>7.1196100000000003E-8</c:v>
                </c:pt>
                <c:pt idx="17260">
                  <c:v>7.1202299999999994E-8</c:v>
                </c:pt>
                <c:pt idx="17261">
                  <c:v>7.1208600000000004E-8</c:v>
                </c:pt>
                <c:pt idx="17262">
                  <c:v>7.1214799999999995E-8</c:v>
                </c:pt>
                <c:pt idx="17263">
                  <c:v>7.1221100000000005E-8</c:v>
                </c:pt>
                <c:pt idx="17264">
                  <c:v>7.1227299999999996E-8</c:v>
                </c:pt>
                <c:pt idx="17265">
                  <c:v>7.1233600000000006E-8</c:v>
                </c:pt>
                <c:pt idx="17266">
                  <c:v>7.1239799999999997E-8</c:v>
                </c:pt>
                <c:pt idx="17267">
                  <c:v>7.1246099999999994E-8</c:v>
                </c:pt>
                <c:pt idx="17268">
                  <c:v>7.1252299999999998E-8</c:v>
                </c:pt>
                <c:pt idx="17269">
                  <c:v>7.1258599999999995E-8</c:v>
                </c:pt>
                <c:pt idx="17270">
                  <c:v>7.1264799999999999E-8</c:v>
                </c:pt>
                <c:pt idx="17271">
                  <c:v>7.1271099999999996E-8</c:v>
                </c:pt>
                <c:pt idx="17272">
                  <c:v>7.12773E-8</c:v>
                </c:pt>
                <c:pt idx="17273">
                  <c:v>7.1283599999999996E-8</c:v>
                </c:pt>
                <c:pt idx="17274">
                  <c:v>7.1289800000000001E-8</c:v>
                </c:pt>
                <c:pt idx="17275">
                  <c:v>7.1296099999999997E-8</c:v>
                </c:pt>
                <c:pt idx="17276">
                  <c:v>7.1302300000000002E-8</c:v>
                </c:pt>
                <c:pt idx="17277">
                  <c:v>7.1308599999999998E-8</c:v>
                </c:pt>
                <c:pt idx="17278">
                  <c:v>7.1314800000000003E-8</c:v>
                </c:pt>
                <c:pt idx="17279">
                  <c:v>7.1321099999999999E-8</c:v>
                </c:pt>
                <c:pt idx="17280">
                  <c:v>7.1327300000000004E-8</c:v>
                </c:pt>
                <c:pt idx="17281">
                  <c:v>7.13336E-8</c:v>
                </c:pt>
                <c:pt idx="17282">
                  <c:v>7.1339800000000005E-8</c:v>
                </c:pt>
                <c:pt idx="17283">
                  <c:v>7.1346100000000001E-8</c:v>
                </c:pt>
                <c:pt idx="17284">
                  <c:v>7.1352300000000006E-8</c:v>
                </c:pt>
                <c:pt idx="17285">
                  <c:v>7.1358600000000002E-8</c:v>
                </c:pt>
                <c:pt idx="17286">
                  <c:v>7.1364800000000007E-8</c:v>
                </c:pt>
                <c:pt idx="17287">
                  <c:v>7.1371100000000003E-8</c:v>
                </c:pt>
                <c:pt idx="17288">
                  <c:v>7.1377299999999994E-8</c:v>
                </c:pt>
                <c:pt idx="17289">
                  <c:v>7.1383600000000004E-8</c:v>
                </c:pt>
                <c:pt idx="17290">
                  <c:v>7.1389799999999995E-8</c:v>
                </c:pt>
                <c:pt idx="17291">
                  <c:v>7.1396100000000005E-8</c:v>
                </c:pt>
                <c:pt idx="17292">
                  <c:v>7.1402299999999996E-8</c:v>
                </c:pt>
                <c:pt idx="17293">
                  <c:v>7.1408600000000006E-8</c:v>
                </c:pt>
                <c:pt idx="17294">
                  <c:v>7.1414799999999997E-8</c:v>
                </c:pt>
                <c:pt idx="17295">
                  <c:v>7.1421099999999994E-8</c:v>
                </c:pt>
                <c:pt idx="17296">
                  <c:v>7.1427299999999998E-8</c:v>
                </c:pt>
                <c:pt idx="17297">
                  <c:v>7.1433599999999995E-8</c:v>
                </c:pt>
                <c:pt idx="17298">
                  <c:v>7.1439799999999999E-8</c:v>
                </c:pt>
                <c:pt idx="17299">
                  <c:v>7.1446099999999995E-8</c:v>
                </c:pt>
                <c:pt idx="17300">
                  <c:v>7.14523E-8</c:v>
                </c:pt>
                <c:pt idx="17301">
                  <c:v>7.1458599999999996E-8</c:v>
                </c:pt>
                <c:pt idx="17302">
                  <c:v>7.1464800000000001E-8</c:v>
                </c:pt>
                <c:pt idx="17303">
                  <c:v>7.1471099999999997E-8</c:v>
                </c:pt>
                <c:pt idx="17304">
                  <c:v>7.1477300000000002E-8</c:v>
                </c:pt>
                <c:pt idx="17305">
                  <c:v>7.1483599999999998E-8</c:v>
                </c:pt>
                <c:pt idx="17306">
                  <c:v>7.1489800000000003E-8</c:v>
                </c:pt>
                <c:pt idx="17307">
                  <c:v>7.1496099999999999E-8</c:v>
                </c:pt>
                <c:pt idx="17308">
                  <c:v>7.1502300000000004E-8</c:v>
                </c:pt>
                <c:pt idx="17309">
                  <c:v>7.15086E-8</c:v>
                </c:pt>
                <c:pt idx="17310">
                  <c:v>7.1514800000000005E-8</c:v>
                </c:pt>
                <c:pt idx="17311">
                  <c:v>7.1521100000000001E-8</c:v>
                </c:pt>
                <c:pt idx="17312">
                  <c:v>7.1527300000000005E-8</c:v>
                </c:pt>
                <c:pt idx="17313">
                  <c:v>7.1533600000000002E-8</c:v>
                </c:pt>
                <c:pt idx="17314">
                  <c:v>7.1539800000000006E-8</c:v>
                </c:pt>
                <c:pt idx="17315">
                  <c:v>7.1546100000000003E-8</c:v>
                </c:pt>
                <c:pt idx="17316">
                  <c:v>7.1552299999999994E-8</c:v>
                </c:pt>
                <c:pt idx="17317">
                  <c:v>7.1558600000000004E-8</c:v>
                </c:pt>
                <c:pt idx="17318">
                  <c:v>7.1564799999999995E-8</c:v>
                </c:pt>
                <c:pt idx="17319">
                  <c:v>7.1571100000000005E-8</c:v>
                </c:pt>
                <c:pt idx="17320">
                  <c:v>7.1577299999999996E-8</c:v>
                </c:pt>
                <c:pt idx="17321">
                  <c:v>7.1583600000000006E-8</c:v>
                </c:pt>
                <c:pt idx="17322">
                  <c:v>7.1589799999999997E-8</c:v>
                </c:pt>
                <c:pt idx="17323">
                  <c:v>7.1596099999999994E-8</c:v>
                </c:pt>
                <c:pt idx="17324">
                  <c:v>7.1602299999999998E-8</c:v>
                </c:pt>
                <c:pt idx="17325">
                  <c:v>7.1608599999999994E-8</c:v>
                </c:pt>
                <c:pt idx="17326">
                  <c:v>7.1614799999999999E-8</c:v>
                </c:pt>
                <c:pt idx="17327">
                  <c:v>7.1621099999999995E-8</c:v>
                </c:pt>
                <c:pt idx="17328">
                  <c:v>7.16273E-8</c:v>
                </c:pt>
                <c:pt idx="17329">
                  <c:v>7.1633599999999996E-8</c:v>
                </c:pt>
                <c:pt idx="17330">
                  <c:v>7.1639800000000001E-8</c:v>
                </c:pt>
                <c:pt idx="17331">
                  <c:v>7.1646099999999997E-8</c:v>
                </c:pt>
                <c:pt idx="17332">
                  <c:v>7.1652300000000002E-8</c:v>
                </c:pt>
                <c:pt idx="17333">
                  <c:v>7.1658599999999998E-8</c:v>
                </c:pt>
                <c:pt idx="17334">
                  <c:v>7.1664800000000003E-8</c:v>
                </c:pt>
                <c:pt idx="17335">
                  <c:v>7.1671099999999999E-8</c:v>
                </c:pt>
                <c:pt idx="17336">
                  <c:v>7.1677300000000004E-8</c:v>
                </c:pt>
                <c:pt idx="17337">
                  <c:v>7.16836E-8</c:v>
                </c:pt>
                <c:pt idx="17338">
                  <c:v>7.1689800000000004E-8</c:v>
                </c:pt>
                <c:pt idx="17339">
                  <c:v>7.1696100000000001E-8</c:v>
                </c:pt>
                <c:pt idx="17340">
                  <c:v>7.1702300000000005E-8</c:v>
                </c:pt>
                <c:pt idx="17341">
                  <c:v>7.1708600000000002E-8</c:v>
                </c:pt>
                <c:pt idx="17342">
                  <c:v>7.1714800000000006E-8</c:v>
                </c:pt>
                <c:pt idx="17343">
                  <c:v>7.1721100000000003E-8</c:v>
                </c:pt>
                <c:pt idx="17344">
                  <c:v>7.1727299999999994E-8</c:v>
                </c:pt>
                <c:pt idx="17345">
                  <c:v>7.1733600000000004E-8</c:v>
                </c:pt>
                <c:pt idx="17346">
                  <c:v>7.1739799999999995E-8</c:v>
                </c:pt>
                <c:pt idx="17347">
                  <c:v>7.1746100000000005E-8</c:v>
                </c:pt>
                <c:pt idx="17348">
                  <c:v>7.1752299999999996E-8</c:v>
                </c:pt>
                <c:pt idx="17349">
                  <c:v>7.1758600000000006E-8</c:v>
                </c:pt>
                <c:pt idx="17350">
                  <c:v>7.1764799999999997E-8</c:v>
                </c:pt>
                <c:pt idx="17351">
                  <c:v>7.1771099999999993E-8</c:v>
                </c:pt>
                <c:pt idx="17352">
                  <c:v>7.1777299999999998E-8</c:v>
                </c:pt>
                <c:pt idx="17353">
                  <c:v>7.1783599999999994E-8</c:v>
                </c:pt>
                <c:pt idx="17354">
                  <c:v>7.1789799999999999E-8</c:v>
                </c:pt>
                <c:pt idx="17355">
                  <c:v>7.1796099999999995E-8</c:v>
                </c:pt>
                <c:pt idx="17356">
                  <c:v>7.18023E-8</c:v>
                </c:pt>
                <c:pt idx="17357">
                  <c:v>7.1808599999999996E-8</c:v>
                </c:pt>
                <c:pt idx="17358">
                  <c:v>7.1814800000000001E-8</c:v>
                </c:pt>
                <c:pt idx="17359">
                  <c:v>7.1821099999999997E-8</c:v>
                </c:pt>
                <c:pt idx="17360">
                  <c:v>7.1827300000000002E-8</c:v>
                </c:pt>
                <c:pt idx="17361">
                  <c:v>7.1833599999999998E-8</c:v>
                </c:pt>
                <c:pt idx="17362">
                  <c:v>7.1839800000000002E-8</c:v>
                </c:pt>
                <c:pt idx="17363">
                  <c:v>7.1846099999999999E-8</c:v>
                </c:pt>
                <c:pt idx="17364">
                  <c:v>7.1852300000000003E-8</c:v>
                </c:pt>
                <c:pt idx="17365">
                  <c:v>7.18586E-8</c:v>
                </c:pt>
                <c:pt idx="17366">
                  <c:v>7.1864800000000004E-8</c:v>
                </c:pt>
                <c:pt idx="17367">
                  <c:v>7.1871100000000001E-8</c:v>
                </c:pt>
                <c:pt idx="17368">
                  <c:v>7.1877300000000005E-8</c:v>
                </c:pt>
                <c:pt idx="17369">
                  <c:v>7.1883600000000002E-8</c:v>
                </c:pt>
                <c:pt idx="17370">
                  <c:v>7.1889800000000006E-8</c:v>
                </c:pt>
                <c:pt idx="17371">
                  <c:v>7.1896100000000003E-8</c:v>
                </c:pt>
                <c:pt idx="17372">
                  <c:v>7.1902299999999994E-8</c:v>
                </c:pt>
                <c:pt idx="17373">
                  <c:v>7.1908600000000004E-8</c:v>
                </c:pt>
                <c:pt idx="17374">
                  <c:v>7.1914799999999995E-8</c:v>
                </c:pt>
                <c:pt idx="17375">
                  <c:v>7.1921100000000005E-8</c:v>
                </c:pt>
                <c:pt idx="17376">
                  <c:v>7.1927299999999996E-8</c:v>
                </c:pt>
                <c:pt idx="17377">
                  <c:v>7.1933600000000006E-8</c:v>
                </c:pt>
                <c:pt idx="17378">
                  <c:v>7.1939799999999997E-8</c:v>
                </c:pt>
                <c:pt idx="17379">
                  <c:v>7.1946100000000007E-8</c:v>
                </c:pt>
                <c:pt idx="17380">
                  <c:v>7.1952299999999998E-8</c:v>
                </c:pt>
                <c:pt idx="17381">
                  <c:v>7.1958599999999994E-8</c:v>
                </c:pt>
                <c:pt idx="17382">
                  <c:v>7.1964799999999999E-8</c:v>
                </c:pt>
                <c:pt idx="17383">
                  <c:v>7.1971099999999995E-8</c:v>
                </c:pt>
                <c:pt idx="17384">
                  <c:v>7.19773E-8</c:v>
                </c:pt>
                <c:pt idx="17385">
                  <c:v>7.1983599999999996E-8</c:v>
                </c:pt>
                <c:pt idx="17386">
                  <c:v>7.1989800000000001E-8</c:v>
                </c:pt>
                <c:pt idx="17387">
                  <c:v>7.1996099999999997E-8</c:v>
                </c:pt>
                <c:pt idx="17388">
                  <c:v>7.2002300000000001E-8</c:v>
                </c:pt>
                <c:pt idx="17389">
                  <c:v>7.2008599999999998E-8</c:v>
                </c:pt>
                <c:pt idx="17390">
                  <c:v>7.2014800000000002E-8</c:v>
                </c:pt>
                <c:pt idx="17391">
                  <c:v>7.2021099999999999E-8</c:v>
                </c:pt>
                <c:pt idx="17392">
                  <c:v>7.2027300000000003E-8</c:v>
                </c:pt>
                <c:pt idx="17393">
                  <c:v>7.20336E-8</c:v>
                </c:pt>
                <c:pt idx="17394">
                  <c:v>7.2039800000000004E-8</c:v>
                </c:pt>
                <c:pt idx="17395">
                  <c:v>7.2046100000000001E-8</c:v>
                </c:pt>
                <c:pt idx="17396">
                  <c:v>7.2052300000000005E-8</c:v>
                </c:pt>
                <c:pt idx="17397">
                  <c:v>7.2058600000000002E-8</c:v>
                </c:pt>
                <c:pt idx="17398">
                  <c:v>7.2064800000000006E-8</c:v>
                </c:pt>
                <c:pt idx="17399">
                  <c:v>7.2071100000000003E-8</c:v>
                </c:pt>
                <c:pt idx="17400">
                  <c:v>7.2077299999999994E-8</c:v>
                </c:pt>
                <c:pt idx="17401">
                  <c:v>7.2083600000000004E-8</c:v>
                </c:pt>
                <c:pt idx="17402">
                  <c:v>7.2089799999999995E-8</c:v>
                </c:pt>
                <c:pt idx="17403">
                  <c:v>7.2096100000000005E-8</c:v>
                </c:pt>
                <c:pt idx="17404">
                  <c:v>7.2102299999999996E-8</c:v>
                </c:pt>
                <c:pt idx="17405">
                  <c:v>7.2108600000000006E-8</c:v>
                </c:pt>
                <c:pt idx="17406">
                  <c:v>7.2114799999999997E-8</c:v>
                </c:pt>
                <c:pt idx="17407">
                  <c:v>7.2121100000000006E-8</c:v>
                </c:pt>
                <c:pt idx="17408">
                  <c:v>7.2127299999999998E-8</c:v>
                </c:pt>
                <c:pt idx="17409">
                  <c:v>7.2133599999999994E-8</c:v>
                </c:pt>
                <c:pt idx="17410">
                  <c:v>7.2139799999999999E-8</c:v>
                </c:pt>
                <c:pt idx="17411">
                  <c:v>7.2146099999999995E-8</c:v>
                </c:pt>
                <c:pt idx="17412">
                  <c:v>7.21523E-8</c:v>
                </c:pt>
                <c:pt idx="17413">
                  <c:v>7.2158599999999996E-8</c:v>
                </c:pt>
                <c:pt idx="17414">
                  <c:v>7.21648E-8</c:v>
                </c:pt>
                <c:pt idx="17415">
                  <c:v>7.2171099999999997E-8</c:v>
                </c:pt>
                <c:pt idx="17416">
                  <c:v>7.2177300000000001E-8</c:v>
                </c:pt>
                <c:pt idx="17417">
                  <c:v>7.2183599999999998E-8</c:v>
                </c:pt>
                <c:pt idx="17418">
                  <c:v>7.2189800000000002E-8</c:v>
                </c:pt>
                <c:pt idx="17419">
                  <c:v>7.2196099999999999E-8</c:v>
                </c:pt>
                <c:pt idx="17420">
                  <c:v>7.2202300000000003E-8</c:v>
                </c:pt>
                <c:pt idx="17421">
                  <c:v>7.22086E-8</c:v>
                </c:pt>
                <c:pt idx="17422">
                  <c:v>7.2214800000000004E-8</c:v>
                </c:pt>
                <c:pt idx="17423">
                  <c:v>7.2221100000000001E-8</c:v>
                </c:pt>
                <c:pt idx="17424">
                  <c:v>7.2227300000000005E-8</c:v>
                </c:pt>
                <c:pt idx="17425">
                  <c:v>7.2233600000000002E-8</c:v>
                </c:pt>
                <c:pt idx="17426">
                  <c:v>7.2239800000000006E-8</c:v>
                </c:pt>
                <c:pt idx="17427">
                  <c:v>7.2246100000000003E-8</c:v>
                </c:pt>
                <c:pt idx="17428">
                  <c:v>7.2252299999999994E-8</c:v>
                </c:pt>
                <c:pt idx="17429">
                  <c:v>7.2258600000000004E-8</c:v>
                </c:pt>
                <c:pt idx="17430">
                  <c:v>7.2264799999999995E-8</c:v>
                </c:pt>
                <c:pt idx="17431">
                  <c:v>7.2271100000000005E-8</c:v>
                </c:pt>
                <c:pt idx="17432">
                  <c:v>7.2277299999999996E-8</c:v>
                </c:pt>
                <c:pt idx="17433">
                  <c:v>7.2283600000000005E-8</c:v>
                </c:pt>
                <c:pt idx="17434">
                  <c:v>7.2289799999999997E-8</c:v>
                </c:pt>
                <c:pt idx="17435">
                  <c:v>7.2296100000000006E-8</c:v>
                </c:pt>
                <c:pt idx="17436">
                  <c:v>7.2302299999999998E-8</c:v>
                </c:pt>
                <c:pt idx="17437">
                  <c:v>7.2308599999999994E-8</c:v>
                </c:pt>
                <c:pt idx="17438">
                  <c:v>7.2314799999999998E-8</c:v>
                </c:pt>
                <c:pt idx="17439">
                  <c:v>7.2321099999999995E-8</c:v>
                </c:pt>
                <c:pt idx="17440">
                  <c:v>7.2327299999999999E-8</c:v>
                </c:pt>
                <c:pt idx="17441">
                  <c:v>7.2333599999999996E-8</c:v>
                </c:pt>
                <c:pt idx="17442">
                  <c:v>7.23398E-8</c:v>
                </c:pt>
                <c:pt idx="17443">
                  <c:v>7.2346099999999997E-8</c:v>
                </c:pt>
                <c:pt idx="17444">
                  <c:v>7.2352300000000001E-8</c:v>
                </c:pt>
                <c:pt idx="17445">
                  <c:v>7.2358599999999998E-8</c:v>
                </c:pt>
                <c:pt idx="17446">
                  <c:v>7.2364800000000002E-8</c:v>
                </c:pt>
                <c:pt idx="17447">
                  <c:v>7.2371099999999999E-8</c:v>
                </c:pt>
                <c:pt idx="17448">
                  <c:v>7.2377300000000003E-8</c:v>
                </c:pt>
                <c:pt idx="17449">
                  <c:v>7.23836E-8</c:v>
                </c:pt>
                <c:pt idx="17450">
                  <c:v>7.2389800000000004E-8</c:v>
                </c:pt>
                <c:pt idx="17451">
                  <c:v>7.2396100000000001E-8</c:v>
                </c:pt>
                <c:pt idx="17452">
                  <c:v>7.2402300000000005E-8</c:v>
                </c:pt>
                <c:pt idx="17453">
                  <c:v>7.2408600000000002E-8</c:v>
                </c:pt>
                <c:pt idx="17454">
                  <c:v>7.2414800000000006E-8</c:v>
                </c:pt>
                <c:pt idx="17455">
                  <c:v>7.2421100000000003E-8</c:v>
                </c:pt>
                <c:pt idx="17456">
                  <c:v>7.2427299999999994E-8</c:v>
                </c:pt>
                <c:pt idx="17457">
                  <c:v>7.2433600000000003E-8</c:v>
                </c:pt>
                <c:pt idx="17458">
                  <c:v>7.2439799999999995E-8</c:v>
                </c:pt>
                <c:pt idx="17459">
                  <c:v>7.2446100000000004E-8</c:v>
                </c:pt>
                <c:pt idx="17460">
                  <c:v>7.2452299999999996E-8</c:v>
                </c:pt>
                <c:pt idx="17461">
                  <c:v>7.2458600000000005E-8</c:v>
                </c:pt>
                <c:pt idx="17462">
                  <c:v>7.2464799999999997E-8</c:v>
                </c:pt>
                <c:pt idx="17463">
                  <c:v>7.2471100000000006E-8</c:v>
                </c:pt>
                <c:pt idx="17464">
                  <c:v>7.2477299999999997E-8</c:v>
                </c:pt>
                <c:pt idx="17465">
                  <c:v>7.2483599999999994E-8</c:v>
                </c:pt>
                <c:pt idx="17466">
                  <c:v>7.2489799999999998E-8</c:v>
                </c:pt>
                <c:pt idx="17467">
                  <c:v>7.2496099999999995E-8</c:v>
                </c:pt>
                <c:pt idx="17468">
                  <c:v>7.2502299999999999E-8</c:v>
                </c:pt>
                <c:pt idx="17469">
                  <c:v>7.2508599999999996E-8</c:v>
                </c:pt>
                <c:pt idx="17470">
                  <c:v>7.25148E-8</c:v>
                </c:pt>
                <c:pt idx="17471">
                  <c:v>7.2521099999999997E-8</c:v>
                </c:pt>
                <c:pt idx="17472">
                  <c:v>7.2527300000000001E-8</c:v>
                </c:pt>
                <c:pt idx="17473">
                  <c:v>7.2533599999999998E-8</c:v>
                </c:pt>
                <c:pt idx="17474">
                  <c:v>7.2539800000000002E-8</c:v>
                </c:pt>
                <c:pt idx="17475">
                  <c:v>7.2546099999999999E-8</c:v>
                </c:pt>
                <c:pt idx="17476">
                  <c:v>7.2552300000000003E-8</c:v>
                </c:pt>
                <c:pt idx="17477">
                  <c:v>7.25586E-8</c:v>
                </c:pt>
                <c:pt idx="17478">
                  <c:v>7.2564800000000004E-8</c:v>
                </c:pt>
                <c:pt idx="17479">
                  <c:v>7.2571100000000001E-8</c:v>
                </c:pt>
                <c:pt idx="17480">
                  <c:v>7.2577300000000005E-8</c:v>
                </c:pt>
                <c:pt idx="17481">
                  <c:v>7.2583600000000002E-8</c:v>
                </c:pt>
                <c:pt idx="17482">
                  <c:v>7.2589800000000006E-8</c:v>
                </c:pt>
                <c:pt idx="17483">
                  <c:v>7.2596100000000002E-8</c:v>
                </c:pt>
                <c:pt idx="17484">
                  <c:v>7.2602299999999994E-8</c:v>
                </c:pt>
                <c:pt idx="17485">
                  <c:v>7.2608600000000003E-8</c:v>
                </c:pt>
                <c:pt idx="17486">
                  <c:v>7.2614799999999995E-8</c:v>
                </c:pt>
                <c:pt idx="17487">
                  <c:v>7.2621100000000004E-8</c:v>
                </c:pt>
                <c:pt idx="17488">
                  <c:v>7.2627299999999995E-8</c:v>
                </c:pt>
                <c:pt idx="17489">
                  <c:v>7.2633600000000005E-8</c:v>
                </c:pt>
                <c:pt idx="17490">
                  <c:v>7.2639799999999996E-8</c:v>
                </c:pt>
                <c:pt idx="17491">
                  <c:v>7.2646100000000006E-8</c:v>
                </c:pt>
                <c:pt idx="17492">
                  <c:v>7.2652299999999997E-8</c:v>
                </c:pt>
                <c:pt idx="17493">
                  <c:v>7.2658599999999994E-8</c:v>
                </c:pt>
                <c:pt idx="17494">
                  <c:v>7.2664799999999998E-8</c:v>
                </c:pt>
                <c:pt idx="17495">
                  <c:v>7.2671099999999995E-8</c:v>
                </c:pt>
                <c:pt idx="17496">
                  <c:v>7.2677299999999999E-8</c:v>
                </c:pt>
                <c:pt idx="17497">
                  <c:v>7.2683599999999996E-8</c:v>
                </c:pt>
                <c:pt idx="17498">
                  <c:v>7.26898E-8</c:v>
                </c:pt>
                <c:pt idx="17499">
                  <c:v>7.2696099999999997E-8</c:v>
                </c:pt>
                <c:pt idx="17500">
                  <c:v>7.2702300000000001E-8</c:v>
                </c:pt>
                <c:pt idx="17501">
                  <c:v>7.2708599999999998E-8</c:v>
                </c:pt>
                <c:pt idx="17502">
                  <c:v>7.2714800000000002E-8</c:v>
                </c:pt>
                <c:pt idx="17503">
                  <c:v>7.2721099999999999E-8</c:v>
                </c:pt>
                <c:pt idx="17504">
                  <c:v>7.2727300000000003E-8</c:v>
                </c:pt>
                <c:pt idx="17505">
                  <c:v>7.27336E-8</c:v>
                </c:pt>
                <c:pt idx="17506">
                  <c:v>7.2739800000000004E-8</c:v>
                </c:pt>
                <c:pt idx="17507">
                  <c:v>7.27461E-8</c:v>
                </c:pt>
                <c:pt idx="17508">
                  <c:v>7.2752300000000005E-8</c:v>
                </c:pt>
                <c:pt idx="17509">
                  <c:v>7.2758600000000001E-8</c:v>
                </c:pt>
                <c:pt idx="17510">
                  <c:v>7.2764800000000006E-8</c:v>
                </c:pt>
                <c:pt idx="17511">
                  <c:v>7.2771100000000002E-8</c:v>
                </c:pt>
                <c:pt idx="17512">
                  <c:v>7.2777299999999994E-8</c:v>
                </c:pt>
                <c:pt idx="17513">
                  <c:v>7.2783600000000003E-8</c:v>
                </c:pt>
                <c:pt idx="17514">
                  <c:v>7.2789799999999994E-8</c:v>
                </c:pt>
                <c:pt idx="17515">
                  <c:v>7.2796100000000004E-8</c:v>
                </c:pt>
                <c:pt idx="17516">
                  <c:v>7.2802299999999995E-8</c:v>
                </c:pt>
                <c:pt idx="17517">
                  <c:v>7.2808600000000005E-8</c:v>
                </c:pt>
                <c:pt idx="17518">
                  <c:v>7.2814799999999996E-8</c:v>
                </c:pt>
                <c:pt idx="17519">
                  <c:v>7.2821100000000006E-8</c:v>
                </c:pt>
                <c:pt idx="17520">
                  <c:v>7.2827299999999997E-8</c:v>
                </c:pt>
                <c:pt idx="17521">
                  <c:v>7.2833599999999994E-8</c:v>
                </c:pt>
                <c:pt idx="17522">
                  <c:v>7.2839799999999998E-8</c:v>
                </c:pt>
                <c:pt idx="17523">
                  <c:v>7.2846099999999995E-8</c:v>
                </c:pt>
                <c:pt idx="17524">
                  <c:v>7.2852299999999999E-8</c:v>
                </c:pt>
                <c:pt idx="17525">
                  <c:v>7.2858599999999996E-8</c:v>
                </c:pt>
                <c:pt idx="17526">
                  <c:v>7.28648E-8</c:v>
                </c:pt>
                <c:pt idx="17527">
                  <c:v>7.2871099999999997E-8</c:v>
                </c:pt>
                <c:pt idx="17528">
                  <c:v>7.2877300000000001E-8</c:v>
                </c:pt>
                <c:pt idx="17529">
                  <c:v>7.2883599999999998E-8</c:v>
                </c:pt>
                <c:pt idx="17530">
                  <c:v>7.2889800000000002E-8</c:v>
                </c:pt>
                <c:pt idx="17531">
                  <c:v>7.2896099999999999E-8</c:v>
                </c:pt>
                <c:pt idx="17532">
                  <c:v>7.2902300000000003E-8</c:v>
                </c:pt>
                <c:pt idx="17533">
                  <c:v>7.2908599999999999E-8</c:v>
                </c:pt>
                <c:pt idx="17534">
                  <c:v>7.2914800000000004E-8</c:v>
                </c:pt>
                <c:pt idx="17535">
                  <c:v>7.29211E-8</c:v>
                </c:pt>
                <c:pt idx="17536">
                  <c:v>7.2927300000000005E-8</c:v>
                </c:pt>
                <c:pt idx="17537">
                  <c:v>7.2933600000000001E-8</c:v>
                </c:pt>
                <c:pt idx="17538">
                  <c:v>7.2939800000000006E-8</c:v>
                </c:pt>
                <c:pt idx="17539">
                  <c:v>7.2946100000000002E-8</c:v>
                </c:pt>
                <c:pt idx="17540">
                  <c:v>7.2952299999999993E-8</c:v>
                </c:pt>
                <c:pt idx="17541">
                  <c:v>7.2958600000000003E-8</c:v>
                </c:pt>
                <c:pt idx="17542">
                  <c:v>7.2964799999999994E-8</c:v>
                </c:pt>
                <c:pt idx="17543">
                  <c:v>7.2971100000000004E-8</c:v>
                </c:pt>
                <c:pt idx="17544">
                  <c:v>7.2977299999999995E-8</c:v>
                </c:pt>
                <c:pt idx="17545">
                  <c:v>7.2983600000000005E-8</c:v>
                </c:pt>
                <c:pt idx="17546">
                  <c:v>7.2989799999999996E-8</c:v>
                </c:pt>
                <c:pt idx="17547">
                  <c:v>7.2996100000000006E-8</c:v>
                </c:pt>
                <c:pt idx="17548">
                  <c:v>7.3002299999999997E-8</c:v>
                </c:pt>
                <c:pt idx="17549">
                  <c:v>7.3008599999999994E-8</c:v>
                </c:pt>
                <c:pt idx="17550">
                  <c:v>7.3014799999999998E-8</c:v>
                </c:pt>
                <c:pt idx="17551">
                  <c:v>7.3021099999999995E-8</c:v>
                </c:pt>
                <c:pt idx="17552">
                  <c:v>7.3027299999999999E-8</c:v>
                </c:pt>
                <c:pt idx="17553">
                  <c:v>7.3033599999999996E-8</c:v>
                </c:pt>
                <c:pt idx="17554">
                  <c:v>7.30398E-8</c:v>
                </c:pt>
                <c:pt idx="17555">
                  <c:v>7.3046099999999997E-8</c:v>
                </c:pt>
                <c:pt idx="17556">
                  <c:v>7.3052300000000001E-8</c:v>
                </c:pt>
                <c:pt idx="17557">
                  <c:v>7.3058599999999997E-8</c:v>
                </c:pt>
                <c:pt idx="17558">
                  <c:v>7.3064800000000002E-8</c:v>
                </c:pt>
                <c:pt idx="17559">
                  <c:v>7.3071099999999998E-8</c:v>
                </c:pt>
                <c:pt idx="17560">
                  <c:v>7.3077300000000003E-8</c:v>
                </c:pt>
                <c:pt idx="17561">
                  <c:v>7.3083599999999999E-8</c:v>
                </c:pt>
                <c:pt idx="17562">
                  <c:v>7.3089800000000004E-8</c:v>
                </c:pt>
                <c:pt idx="17563">
                  <c:v>7.30961E-8</c:v>
                </c:pt>
                <c:pt idx="17564">
                  <c:v>7.3102300000000005E-8</c:v>
                </c:pt>
                <c:pt idx="17565">
                  <c:v>7.3108600000000001E-8</c:v>
                </c:pt>
                <c:pt idx="17566">
                  <c:v>7.3114800000000006E-8</c:v>
                </c:pt>
                <c:pt idx="17567">
                  <c:v>7.3121100000000002E-8</c:v>
                </c:pt>
                <c:pt idx="17568">
                  <c:v>7.3127300000000007E-8</c:v>
                </c:pt>
                <c:pt idx="17569">
                  <c:v>7.3133600000000003E-8</c:v>
                </c:pt>
                <c:pt idx="17570">
                  <c:v>7.3139799999999994E-8</c:v>
                </c:pt>
                <c:pt idx="17571">
                  <c:v>7.3146100000000004E-8</c:v>
                </c:pt>
                <c:pt idx="17572">
                  <c:v>7.3152299999999995E-8</c:v>
                </c:pt>
                <c:pt idx="17573">
                  <c:v>7.3158600000000005E-8</c:v>
                </c:pt>
                <c:pt idx="17574">
                  <c:v>7.3164799999999996E-8</c:v>
                </c:pt>
                <c:pt idx="17575">
                  <c:v>7.3171100000000006E-8</c:v>
                </c:pt>
                <c:pt idx="17576">
                  <c:v>7.3177299999999997E-8</c:v>
                </c:pt>
                <c:pt idx="17577">
                  <c:v>7.3183599999999994E-8</c:v>
                </c:pt>
                <c:pt idx="17578">
                  <c:v>7.3189799999999998E-8</c:v>
                </c:pt>
                <c:pt idx="17579">
                  <c:v>7.3196099999999995E-8</c:v>
                </c:pt>
                <c:pt idx="17580">
                  <c:v>7.3202299999999999E-8</c:v>
                </c:pt>
                <c:pt idx="17581">
                  <c:v>7.3208599999999996E-8</c:v>
                </c:pt>
                <c:pt idx="17582">
                  <c:v>7.32148E-8</c:v>
                </c:pt>
                <c:pt idx="17583">
                  <c:v>7.3221099999999996E-8</c:v>
                </c:pt>
                <c:pt idx="17584">
                  <c:v>7.3227300000000001E-8</c:v>
                </c:pt>
                <c:pt idx="17585">
                  <c:v>7.3233599999999997E-8</c:v>
                </c:pt>
                <c:pt idx="17586">
                  <c:v>7.3239800000000002E-8</c:v>
                </c:pt>
                <c:pt idx="17587">
                  <c:v>7.3246099999999998E-8</c:v>
                </c:pt>
                <c:pt idx="17588">
                  <c:v>7.3252300000000003E-8</c:v>
                </c:pt>
                <c:pt idx="17589">
                  <c:v>7.3258599999999999E-8</c:v>
                </c:pt>
                <c:pt idx="17590">
                  <c:v>7.3264800000000004E-8</c:v>
                </c:pt>
                <c:pt idx="17591">
                  <c:v>7.32711E-8</c:v>
                </c:pt>
                <c:pt idx="17592">
                  <c:v>7.3277300000000005E-8</c:v>
                </c:pt>
                <c:pt idx="17593">
                  <c:v>7.3283600000000001E-8</c:v>
                </c:pt>
                <c:pt idx="17594">
                  <c:v>7.3289800000000006E-8</c:v>
                </c:pt>
                <c:pt idx="17595">
                  <c:v>7.3296100000000002E-8</c:v>
                </c:pt>
                <c:pt idx="17596">
                  <c:v>7.3302300000000006E-8</c:v>
                </c:pt>
                <c:pt idx="17597">
                  <c:v>7.3308600000000003E-8</c:v>
                </c:pt>
                <c:pt idx="17598">
                  <c:v>7.3314799999999994E-8</c:v>
                </c:pt>
                <c:pt idx="17599">
                  <c:v>7.3321100000000004E-8</c:v>
                </c:pt>
                <c:pt idx="17600">
                  <c:v>7.3327299999999995E-8</c:v>
                </c:pt>
                <c:pt idx="17601">
                  <c:v>7.3333600000000005E-8</c:v>
                </c:pt>
                <c:pt idx="17602">
                  <c:v>7.3339799999999996E-8</c:v>
                </c:pt>
                <c:pt idx="17603">
                  <c:v>7.3346100000000006E-8</c:v>
                </c:pt>
                <c:pt idx="17604">
                  <c:v>7.3352299999999997E-8</c:v>
                </c:pt>
                <c:pt idx="17605">
                  <c:v>7.3358599999999994E-8</c:v>
                </c:pt>
                <c:pt idx="17606">
                  <c:v>7.3364799999999998E-8</c:v>
                </c:pt>
                <c:pt idx="17607">
                  <c:v>7.3371099999999995E-8</c:v>
                </c:pt>
                <c:pt idx="17608">
                  <c:v>7.3377299999999999E-8</c:v>
                </c:pt>
                <c:pt idx="17609">
                  <c:v>7.3383599999999995E-8</c:v>
                </c:pt>
                <c:pt idx="17610">
                  <c:v>7.33898E-8</c:v>
                </c:pt>
                <c:pt idx="17611">
                  <c:v>7.3396099999999996E-8</c:v>
                </c:pt>
                <c:pt idx="17612">
                  <c:v>7.3402300000000001E-8</c:v>
                </c:pt>
                <c:pt idx="17613">
                  <c:v>7.3408599999999997E-8</c:v>
                </c:pt>
                <c:pt idx="17614">
                  <c:v>7.3414800000000002E-8</c:v>
                </c:pt>
                <c:pt idx="17615">
                  <c:v>7.3421099999999998E-8</c:v>
                </c:pt>
                <c:pt idx="17616">
                  <c:v>7.3427300000000003E-8</c:v>
                </c:pt>
                <c:pt idx="17617">
                  <c:v>7.3433599999999999E-8</c:v>
                </c:pt>
                <c:pt idx="17618">
                  <c:v>7.3439800000000004E-8</c:v>
                </c:pt>
                <c:pt idx="17619">
                  <c:v>7.34461E-8</c:v>
                </c:pt>
                <c:pt idx="17620">
                  <c:v>7.3452300000000005E-8</c:v>
                </c:pt>
                <c:pt idx="17621">
                  <c:v>7.3458600000000001E-8</c:v>
                </c:pt>
                <c:pt idx="17622">
                  <c:v>7.3464800000000005E-8</c:v>
                </c:pt>
                <c:pt idx="17623">
                  <c:v>7.3471100000000002E-8</c:v>
                </c:pt>
                <c:pt idx="17624">
                  <c:v>7.3477300000000006E-8</c:v>
                </c:pt>
                <c:pt idx="17625">
                  <c:v>7.3483600000000003E-8</c:v>
                </c:pt>
                <c:pt idx="17626">
                  <c:v>7.3489799999999994E-8</c:v>
                </c:pt>
                <c:pt idx="17627">
                  <c:v>7.3496100000000004E-8</c:v>
                </c:pt>
                <c:pt idx="17628">
                  <c:v>7.3502299999999995E-8</c:v>
                </c:pt>
                <c:pt idx="17629">
                  <c:v>7.3508600000000005E-8</c:v>
                </c:pt>
                <c:pt idx="17630">
                  <c:v>7.3514799999999996E-8</c:v>
                </c:pt>
                <c:pt idx="17631">
                  <c:v>7.3521100000000006E-8</c:v>
                </c:pt>
                <c:pt idx="17632">
                  <c:v>7.3527299999999997E-8</c:v>
                </c:pt>
                <c:pt idx="17633">
                  <c:v>7.3533599999999993E-8</c:v>
                </c:pt>
                <c:pt idx="17634">
                  <c:v>7.3539799999999998E-8</c:v>
                </c:pt>
                <c:pt idx="17635">
                  <c:v>7.3546099999999994E-8</c:v>
                </c:pt>
                <c:pt idx="17636">
                  <c:v>7.3552299999999999E-8</c:v>
                </c:pt>
                <c:pt idx="17637">
                  <c:v>7.3558599999999995E-8</c:v>
                </c:pt>
                <c:pt idx="17638">
                  <c:v>7.35648E-8</c:v>
                </c:pt>
                <c:pt idx="17639">
                  <c:v>7.3571099999999996E-8</c:v>
                </c:pt>
                <c:pt idx="17640">
                  <c:v>7.3577300000000001E-8</c:v>
                </c:pt>
                <c:pt idx="17641">
                  <c:v>7.3583599999999997E-8</c:v>
                </c:pt>
                <c:pt idx="17642">
                  <c:v>7.3589800000000002E-8</c:v>
                </c:pt>
                <c:pt idx="17643">
                  <c:v>7.3596099999999998E-8</c:v>
                </c:pt>
                <c:pt idx="17644">
                  <c:v>7.3602300000000003E-8</c:v>
                </c:pt>
                <c:pt idx="17645">
                  <c:v>7.3608599999999999E-8</c:v>
                </c:pt>
                <c:pt idx="17646">
                  <c:v>7.3614800000000003E-8</c:v>
                </c:pt>
                <c:pt idx="17647">
                  <c:v>7.36211E-8</c:v>
                </c:pt>
                <c:pt idx="17648">
                  <c:v>7.3627300000000004E-8</c:v>
                </c:pt>
                <c:pt idx="17649">
                  <c:v>7.3633600000000001E-8</c:v>
                </c:pt>
                <c:pt idx="17650">
                  <c:v>7.3639800000000005E-8</c:v>
                </c:pt>
                <c:pt idx="17651">
                  <c:v>7.3646100000000002E-8</c:v>
                </c:pt>
                <c:pt idx="17652">
                  <c:v>7.3652300000000006E-8</c:v>
                </c:pt>
                <c:pt idx="17653">
                  <c:v>7.3658600000000003E-8</c:v>
                </c:pt>
                <c:pt idx="17654">
                  <c:v>7.3664799999999994E-8</c:v>
                </c:pt>
                <c:pt idx="17655">
                  <c:v>7.3671100000000004E-8</c:v>
                </c:pt>
                <c:pt idx="17656">
                  <c:v>7.3677299999999995E-8</c:v>
                </c:pt>
                <c:pt idx="17657">
                  <c:v>7.3683600000000005E-8</c:v>
                </c:pt>
                <c:pt idx="17658">
                  <c:v>7.3689799999999996E-8</c:v>
                </c:pt>
                <c:pt idx="17659">
                  <c:v>7.3696100000000006E-8</c:v>
                </c:pt>
                <c:pt idx="17660">
                  <c:v>7.3702299999999997E-8</c:v>
                </c:pt>
                <c:pt idx="17661">
                  <c:v>7.3708599999999993E-8</c:v>
                </c:pt>
                <c:pt idx="17662">
                  <c:v>7.3714799999999998E-8</c:v>
                </c:pt>
                <c:pt idx="17663">
                  <c:v>7.3721099999999994E-8</c:v>
                </c:pt>
                <c:pt idx="17664">
                  <c:v>7.3727299999999999E-8</c:v>
                </c:pt>
                <c:pt idx="17665">
                  <c:v>7.3733599999999995E-8</c:v>
                </c:pt>
                <c:pt idx="17666">
                  <c:v>7.37398E-8</c:v>
                </c:pt>
                <c:pt idx="17667">
                  <c:v>7.3746099999999996E-8</c:v>
                </c:pt>
                <c:pt idx="17668">
                  <c:v>7.3752300000000001E-8</c:v>
                </c:pt>
                <c:pt idx="17669">
                  <c:v>7.3758599999999997E-8</c:v>
                </c:pt>
                <c:pt idx="17670">
                  <c:v>7.3764800000000002E-8</c:v>
                </c:pt>
                <c:pt idx="17671">
                  <c:v>7.3771099999999998E-8</c:v>
                </c:pt>
                <c:pt idx="17672">
                  <c:v>7.3777300000000002E-8</c:v>
                </c:pt>
                <c:pt idx="17673">
                  <c:v>7.3783599999999999E-8</c:v>
                </c:pt>
                <c:pt idx="17674">
                  <c:v>7.3789800000000003E-8</c:v>
                </c:pt>
                <c:pt idx="17675">
                  <c:v>7.37961E-8</c:v>
                </c:pt>
                <c:pt idx="17676">
                  <c:v>7.3802300000000004E-8</c:v>
                </c:pt>
                <c:pt idx="17677">
                  <c:v>7.3808600000000001E-8</c:v>
                </c:pt>
                <c:pt idx="17678">
                  <c:v>7.3814800000000005E-8</c:v>
                </c:pt>
                <c:pt idx="17679">
                  <c:v>7.3821100000000002E-8</c:v>
                </c:pt>
                <c:pt idx="17680">
                  <c:v>7.3827300000000006E-8</c:v>
                </c:pt>
                <c:pt idx="17681">
                  <c:v>7.3833600000000003E-8</c:v>
                </c:pt>
                <c:pt idx="17682">
                  <c:v>7.3839799999999994E-8</c:v>
                </c:pt>
                <c:pt idx="17683">
                  <c:v>7.3846100000000004E-8</c:v>
                </c:pt>
                <c:pt idx="17684">
                  <c:v>7.3852299999999995E-8</c:v>
                </c:pt>
                <c:pt idx="17685">
                  <c:v>7.3858600000000005E-8</c:v>
                </c:pt>
                <c:pt idx="17686">
                  <c:v>7.3864799999999996E-8</c:v>
                </c:pt>
                <c:pt idx="17687">
                  <c:v>7.3871100000000006E-8</c:v>
                </c:pt>
                <c:pt idx="17688">
                  <c:v>7.3877299999999997E-8</c:v>
                </c:pt>
                <c:pt idx="17689">
                  <c:v>7.3883600000000007E-8</c:v>
                </c:pt>
                <c:pt idx="17690">
                  <c:v>7.3889799999999998E-8</c:v>
                </c:pt>
                <c:pt idx="17691">
                  <c:v>7.3896099999999994E-8</c:v>
                </c:pt>
                <c:pt idx="17692">
                  <c:v>7.3902299999999999E-8</c:v>
                </c:pt>
                <c:pt idx="17693">
                  <c:v>7.3908599999999995E-8</c:v>
                </c:pt>
                <c:pt idx="17694">
                  <c:v>7.39148E-8</c:v>
                </c:pt>
                <c:pt idx="17695">
                  <c:v>7.3921099999999996E-8</c:v>
                </c:pt>
                <c:pt idx="17696">
                  <c:v>7.3927300000000001E-8</c:v>
                </c:pt>
                <c:pt idx="17697">
                  <c:v>7.3933599999999997E-8</c:v>
                </c:pt>
                <c:pt idx="17698">
                  <c:v>7.3939800000000001E-8</c:v>
                </c:pt>
                <c:pt idx="17699">
                  <c:v>7.3946099999999998E-8</c:v>
                </c:pt>
                <c:pt idx="17700">
                  <c:v>7.3952300000000002E-8</c:v>
                </c:pt>
                <c:pt idx="17701">
                  <c:v>7.3958599999999999E-8</c:v>
                </c:pt>
                <c:pt idx="17702">
                  <c:v>7.3964800000000003E-8</c:v>
                </c:pt>
                <c:pt idx="17703">
                  <c:v>7.39711E-8</c:v>
                </c:pt>
                <c:pt idx="17704">
                  <c:v>7.3977300000000004E-8</c:v>
                </c:pt>
                <c:pt idx="17705">
                  <c:v>7.3983600000000001E-8</c:v>
                </c:pt>
                <c:pt idx="17706">
                  <c:v>7.3989800000000005E-8</c:v>
                </c:pt>
                <c:pt idx="17707">
                  <c:v>7.3996100000000002E-8</c:v>
                </c:pt>
                <c:pt idx="17708">
                  <c:v>7.4002300000000006E-8</c:v>
                </c:pt>
                <c:pt idx="17709">
                  <c:v>7.4008600000000003E-8</c:v>
                </c:pt>
                <c:pt idx="17710">
                  <c:v>7.4014799999999994E-8</c:v>
                </c:pt>
                <c:pt idx="17711">
                  <c:v>7.4021100000000004E-8</c:v>
                </c:pt>
                <c:pt idx="17712">
                  <c:v>7.4027299999999995E-8</c:v>
                </c:pt>
                <c:pt idx="17713">
                  <c:v>7.4033600000000005E-8</c:v>
                </c:pt>
                <c:pt idx="17714">
                  <c:v>7.4039799999999996E-8</c:v>
                </c:pt>
                <c:pt idx="17715">
                  <c:v>7.4046100000000006E-8</c:v>
                </c:pt>
                <c:pt idx="17716">
                  <c:v>7.4052299999999997E-8</c:v>
                </c:pt>
                <c:pt idx="17717">
                  <c:v>7.4058600000000006E-8</c:v>
                </c:pt>
                <c:pt idx="17718">
                  <c:v>7.4064799999999998E-8</c:v>
                </c:pt>
                <c:pt idx="17719">
                  <c:v>7.4071099999999994E-8</c:v>
                </c:pt>
                <c:pt idx="17720">
                  <c:v>7.4077299999999999E-8</c:v>
                </c:pt>
                <c:pt idx="17721">
                  <c:v>7.4083599999999995E-8</c:v>
                </c:pt>
                <c:pt idx="17722">
                  <c:v>7.4089799999999999E-8</c:v>
                </c:pt>
                <c:pt idx="17723">
                  <c:v>7.4096099999999996E-8</c:v>
                </c:pt>
                <c:pt idx="17724">
                  <c:v>7.41023E-8</c:v>
                </c:pt>
                <c:pt idx="17725">
                  <c:v>7.4108599999999997E-8</c:v>
                </c:pt>
                <c:pt idx="17726">
                  <c:v>7.4114800000000001E-8</c:v>
                </c:pt>
                <c:pt idx="17727">
                  <c:v>7.4121099999999998E-8</c:v>
                </c:pt>
                <c:pt idx="17728">
                  <c:v>7.4127300000000002E-8</c:v>
                </c:pt>
                <c:pt idx="17729">
                  <c:v>7.4133599999999999E-8</c:v>
                </c:pt>
                <c:pt idx="17730">
                  <c:v>7.4139800000000003E-8</c:v>
                </c:pt>
                <c:pt idx="17731">
                  <c:v>7.41461E-8</c:v>
                </c:pt>
                <c:pt idx="17732">
                  <c:v>7.4152300000000004E-8</c:v>
                </c:pt>
                <c:pt idx="17733">
                  <c:v>7.4158600000000001E-8</c:v>
                </c:pt>
                <c:pt idx="17734">
                  <c:v>7.4164800000000005E-8</c:v>
                </c:pt>
                <c:pt idx="17735">
                  <c:v>7.4171100000000002E-8</c:v>
                </c:pt>
                <c:pt idx="17736">
                  <c:v>7.4177300000000006E-8</c:v>
                </c:pt>
                <c:pt idx="17737">
                  <c:v>7.4183600000000003E-8</c:v>
                </c:pt>
                <c:pt idx="17738">
                  <c:v>7.4189799999999994E-8</c:v>
                </c:pt>
                <c:pt idx="17739">
                  <c:v>7.4196100000000004E-8</c:v>
                </c:pt>
                <c:pt idx="17740">
                  <c:v>7.4202299999999995E-8</c:v>
                </c:pt>
                <c:pt idx="17741">
                  <c:v>7.4208600000000004E-8</c:v>
                </c:pt>
                <c:pt idx="17742">
                  <c:v>7.4214799999999996E-8</c:v>
                </c:pt>
                <c:pt idx="17743">
                  <c:v>7.4221100000000005E-8</c:v>
                </c:pt>
                <c:pt idx="17744">
                  <c:v>7.4227299999999997E-8</c:v>
                </c:pt>
                <c:pt idx="17745">
                  <c:v>7.4233600000000006E-8</c:v>
                </c:pt>
                <c:pt idx="17746">
                  <c:v>7.4239799999999998E-8</c:v>
                </c:pt>
                <c:pt idx="17747">
                  <c:v>7.4246099999999994E-8</c:v>
                </c:pt>
                <c:pt idx="17748">
                  <c:v>7.4252299999999998E-8</c:v>
                </c:pt>
                <c:pt idx="17749">
                  <c:v>7.4258599999999995E-8</c:v>
                </c:pt>
                <c:pt idx="17750">
                  <c:v>7.4264799999999999E-8</c:v>
                </c:pt>
                <c:pt idx="17751">
                  <c:v>7.4271099999999996E-8</c:v>
                </c:pt>
                <c:pt idx="17752">
                  <c:v>7.42773E-8</c:v>
                </c:pt>
                <c:pt idx="17753">
                  <c:v>7.4283599999999997E-8</c:v>
                </c:pt>
                <c:pt idx="17754">
                  <c:v>7.4289800000000001E-8</c:v>
                </c:pt>
                <c:pt idx="17755">
                  <c:v>7.4296099999999998E-8</c:v>
                </c:pt>
                <c:pt idx="17756">
                  <c:v>7.4302300000000002E-8</c:v>
                </c:pt>
                <c:pt idx="17757">
                  <c:v>7.4308599999999999E-8</c:v>
                </c:pt>
                <c:pt idx="17758">
                  <c:v>7.4314800000000003E-8</c:v>
                </c:pt>
                <c:pt idx="17759">
                  <c:v>7.43211E-8</c:v>
                </c:pt>
                <c:pt idx="17760">
                  <c:v>7.4327300000000004E-8</c:v>
                </c:pt>
                <c:pt idx="17761">
                  <c:v>7.4333600000000001E-8</c:v>
                </c:pt>
                <c:pt idx="17762">
                  <c:v>7.4339800000000005E-8</c:v>
                </c:pt>
                <c:pt idx="17763">
                  <c:v>7.4346100000000002E-8</c:v>
                </c:pt>
                <c:pt idx="17764">
                  <c:v>7.4352300000000006E-8</c:v>
                </c:pt>
                <c:pt idx="17765">
                  <c:v>7.4358600000000003E-8</c:v>
                </c:pt>
                <c:pt idx="17766">
                  <c:v>7.4364799999999994E-8</c:v>
                </c:pt>
                <c:pt idx="17767">
                  <c:v>7.4371100000000003E-8</c:v>
                </c:pt>
                <c:pt idx="17768">
                  <c:v>7.4377299999999995E-8</c:v>
                </c:pt>
                <c:pt idx="17769">
                  <c:v>7.4383600000000004E-8</c:v>
                </c:pt>
                <c:pt idx="17770">
                  <c:v>7.4389799999999996E-8</c:v>
                </c:pt>
                <c:pt idx="17771">
                  <c:v>7.4396100000000005E-8</c:v>
                </c:pt>
                <c:pt idx="17772">
                  <c:v>7.4402299999999996E-8</c:v>
                </c:pt>
                <c:pt idx="17773">
                  <c:v>7.4408600000000006E-8</c:v>
                </c:pt>
                <c:pt idx="17774">
                  <c:v>7.4414799999999997E-8</c:v>
                </c:pt>
                <c:pt idx="17775">
                  <c:v>7.4421099999999994E-8</c:v>
                </c:pt>
                <c:pt idx="17776">
                  <c:v>7.4427299999999998E-8</c:v>
                </c:pt>
                <c:pt idx="17777">
                  <c:v>7.4433599999999995E-8</c:v>
                </c:pt>
                <c:pt idx="17778">
                  <c:v>7.4439799999999999E-8</c:v>
                </c:pt>
                <c:pt idx="17779">
                  <c:v>7.4446099999999996E-8</c:v>
                </c:pt>
                <c:pt idx="17780">
                  <c:v>7.44523E-8</c:v>
                </c:pt>
                <c:pt idx="17781">
                  <c:v>7.4458599999999997E-8</c:v>
                </c:pt>
                <c:pt idx="17782">
                  <c:v>7.4464800000000001E-8</c:v>
                </c:pt>
                <c:pt idx="17783">
                  <c:v>7.4471099999999998E-8</c:v>
                </c:pt>
                <c:pt idx="17784">
                  <c:v>7.4477300000000002E-8</c:v>
                </c:pt>
                <c:pt idx="17785">
                  <c:v>7.4483599999999999E-8</c:v>
                </c:pt>
                <c:pt idx="17786">
                  <c:v>7.4489800000000003E-8</c:v>
                </c:pt>
                <c:pt idx="17787">
                  <c:v>7.44961E-8</c:v>
                </c:pt>
                <c:pt idx="17788">
                  <c:v>7.4502300000000004E-8</c:v>
                </c:pt>
                <c:pt idx="17789">
                  <c:v>7.4508600000000001E-8</c:v>
                </c:pt>
                <c:pt idx="17790">
                  <c:v>7.4514800000000005E-8</c:v>
                </c:pt>
                <c:pt idx="17791">
                  <c:v>7.4521100000000001E-8</c:v>
                </c:pt>
                <c:pt idx="17792">
                  <c:v>7.4527300000000006E-8</c:v>
                </c:pt>
                <c:pt idx="17793">
                  <c:v>7.4533600000000002E-8</c:v>
                </c:pt>
                <c:pt idx="17794">
                  <c:v>7.4539799999999994E-8</c:v>
                </c:pt>
                <c:pt idx="17795">
                  <c:v>7.4546100000000003E-8</c:v>
                </c:pt>
                <c:pt idx="17796">
                  <c:v>7.4552299999999995E-8</c:v>
                </c:pt>
                <c:pt idx="17797">
                  <c:v>7.4558600000000004E-8</c:v>
                </c:pt>
                <c:pt idx="17798">
                  <c:v>7.4564799999999995E-8</c:v>
                </c:pt>
                <c:pt idx="17799">
                  <c:v>7.4571100000000005E-8</c:v>
                </c:pt>
                <c:pt idx="17800">
                  <c:v>7.4577299999999996E-8</c:v>
                </c:pt>
                <c:pt idx="17801">
                  <c:v>7.4583600000000006E-8</c:v>
                </c:pt>
                <c:pt idx="17802">
                  <c:v>7.4589799999999997E-8</c:v>
                </c:pt>
                <c:pt idx="17803">
                  <c:v>7.4596099999999994E-8</c:v>
                </c:pt>
                <c:pt idx="17804">
                  <c:v>7.4602299999999998E-8</c:v>
                </c:pt>
                <c:pt idx="17805">
                  <c:v>7.4608599999999995E-8</c:v>
                </c:pt>
                <c:pt idx="17806">
                  <c:v>7.4614799999999999E-8</c:v>
                </c:pt>
                <c:pt idx="17807">
                  <c:v>7.4621099999999996E-8</c:v>
                </c:pt>
                <c:pt idx="17808">
                  <c:v>7.46273E-8</c:v>
                </c:pt>
                <c:pt idx="17809">
                  <c:v>7.4633599999999997E-8</c:v>
                </c:pt>
                <c:pt idx="17810">
                  <c:v>7.4639800000000001E-8</c:v>
                </c:pt>
                <c:pt idx="17811">
                  <c:v>7.4646099999999998E-8</c:v>
                </c:pt>
                <c:pt idx="17812">
                  <c:v>7.4652300000000002E-8</c:v>
                </c:pt>
                <c:pt idx="17813">
                  <c:v>7.4658599999999999E-8</c:v>
                </c:pt>
                <c:pt idx="17814">
                  <c:v>7.4664800000000003E-8</c:v>
                </c:pt>
                <c:pt idx="17815">
                  <c:v>7.46711E-8</c:v>
                </c:pt>
                <c:pt idx="17816">
                  <c:v>7.4677300000000004E-8</c:v>
                </c:pt>
                <c:pt idx="17817">
                  <c:v>7.46836E-8</c:v>
                </c:pt>
                <c:pt idx="17818">
                  <c:v>7.4689800000000005E-8</c:v>
                </c:pt>
                <c:pt idx="17819">
                  <c:v>7.4696100000000001E-8</c:v>
                </c:pt>
                <c:pt idx="17820">
                  <c:v>7.4702300000000006E-8</c:v>
                </c:pt>
                <c:pt idx="17821">
                  <c:v>7.4708600000000002E-8</c:v>
                </c:pt>
                <c:pt idx="17822">
                  <c:v>7.4714799999999993E-8</c:v>
                </c:pt>
                <c:pt idx="17823">
                  <c:v>7.4721100000000003E-8</c:v>
                </c:pt>
                <c:pt idx="17824">
                  <c:v>7.4727299999999994E-8</c:v>
                </c:pt>
                <c:pt idx="17825">
                  <c:v>7.4733600000000004E-8</c:v>
                </c:pt>
                <c:pt idx="17826">
                  <c:v>7.4739799999999995E-8</c:v>
                </c:pt>
                <c:pt idx="17827">
                  <c:v>7.4746100000000005E-8</c:v>
                </c:pt>
                <c:pt idx="17828">
                  <c:v>7.4752299999999996E-8</c:v>
                </c:pt>
                <c:pt idx="17829">
                  <c:v>7.4758600000000006E-8</c:v>
                </c:pt>
                <c:pt idx="17830">
                  <c:v>7.4764799999999997E-8</c:v>
                </c:pt>
                <c:pt idx="17831">
                  <c:v>7.4771099999999994E-8</c:v>
                </c:pt>
                <c:pt idx="17832">
                  <c:v>7.4777299999999998E-8</c:v>
                </c:pt>
                <c:pt idx="17833">
                  <c:v>7.4783599999999995E-8</c:v>
                </c:pt>
                <c:pt idx="17834">
                  <c:v>7.4789799999999999E-8</c:v>
                </c:pt>
                <c:pt idx="17835">
                  <c:v>7.4796099999999996E-8</c:v>
                </c:pt>
                <c:pt idx="17836">
                  <c:v>7.48023E-8</c:v>
                </c:pt>
                <c:pt idx="17837">
                  <c:v>7.4808599999999997E-8</c:v>
                </c:pt>
                <c:pt idx="17838">
                  <c:v>7.4814800000000001E-8</c:v>
                </c:pt>
                <c:pt idx="17839">
                  <c:v>7.4821099999999998E-8</c:v>
                </c:pt>
                <c:pt idx="17840">
                  <c:v>7.4827300000000002E-8</c:v>
                </c:pt>
                <c:pt idx="17841">
                  <c:v>7.4833599999999999E-8</c:v>
                </c:pt>
                <c:pt idx="17842">
                  <c:v>7.4839800000000003E-8</c:v>
                </c:pt>
                <c:pt idx="17843">
                  <c:v>7.4846099999999999E-8</c:v>
                </c:pt>
                <c:pt idx="17844">
                  <c:v>7.4852300000000004E-8</c:v>
                </c:pt>
                <c:pt idx="17845">
                  <c:v>7.48586E-8</c:v>
                </c:pt>
                <c:pt idx="17846">
                  <c:v>7.4864800000000005E-8</c:v>
                </c:pt>
                <c:pt idx="17847">
                  <c:v>7.4871100000000001E-8</c:v>
                </c:pt>
                <c:pt idx="17848">
                  <c:v>7.4877300000000006E-8</c:v>
                </c:pt>
                <c:pt idx="17849">
                  <c:v>7.4883600000000002E-8</c:v>
                </c:pt>
                <c:pt idx="17850">
                  <c:v>7.4889799999999993E-8</c:v>
                </c:pt>
                <c:pt idx="17851">
                  <c:v>7.4896100000000003E-8</c:v>
                </c:pt>
                <c:pt idx="17852">
                  <c:v>7.4902299999999994E-8</c:v>
                </c:pt>
                <c:pt idx="17853">
                  <c:v>7.4908600000000004E-8</c:v>
                </c:pt>
                <c:pt idx="17854">
                  <c:v>7.4914799999999995E-8</c:v>
                </c:pt>
                <c:pt idx="17855">
                  <c:v>7.4921100000000005E-8</c:v>
                </c:pt>
                <c:pt idx="17856">
                  <c:v>7.4927299999999996E-8</c:v>
                </c:pt>
                <c:pt idx="17857">
                  <c:v>7.4933600000000006E-8</c:v>
                </c:pt>
                <c:pt idx="17858">
                  <c:v>7.4939799999999997E-8</c:v>
                </c:pt>
                <c:pt idx="17859">
                  <c:v>7.4946099999999994E-8</c:v>
                </c:pt>
                <c:pt idx="17860">
                  <c:v>7.4952299999999998E-8</c:v>
                </c:pt>
                <c:pt idx="17861">
                  <c:v>7.4958599999999995E-8</c:v>
                </c:pt>
                <c:pt idx="17862">
                  <c:v>7.4964799999999999E-8</c:v>
                </c:pt>
                <c:pt idx="17863">
                  <c:v>7.4971099999999996E-8</c:v>
                </c:pt>
                <c:pt idx="17864">
                  <c:v>7.49773E-8</c:v>
                </c:pt>
                <c:pt idx="17865">
                  <c:v>7.4983599999999997E-8</c:v>
                </c:pt>
                <c:pt idx="17866">
                  <c:v>7.4989800000000001E-8</c:v>
                </c:pt>
                <c:pt idx="17867">
                  <c:v>7.4996099999999997E-8</c:v>
                </c:pt>
                <c:pt idx="17868">
                  <c:v>7.5002300000000002E-8</c:v>
                </c:pt>
                <c:pt idx="17869">
                  <c:v>7.5008599999999998E-8</c:v>
                </c:pt>
                <c:pt idx="17870">
                  <c:v>7.5014800000000003E-8</c:v>
                </c:pt>
                <c:pt idx="17871">
                  <c:v>7.5021099999999999E-8</c:v>
                </c:pt>
                <c:pt idx="17872">
                  <c:v>7.5027300000000004E-8</c:v>
                </c:pt>
                <c:pt idx="17873">
                  <c:v>7.50336E-8</c:v>
                </c:pt>
                <c:pt idx="17874">
                  <c:v>7.5039800000000005E-8</c:v>
                </c:pt>
                <c:pt idx="17875">
                  <c:v>7.5046100000000001E-8</c:v>
                </c:pt>
                <c:pt idx="17876">
                  <c:v>7.5052300000000006E-8</c:v>
                </c:pt>
                <c:pt idx="17877">
                  <c:v>7.5058600000000002E-8</c:v>
                </c:pt>
                <c:pt idx="17878">
                  <c:v>7.5064800000000007E-8</c:v>
                </c:pt>
                <c:pt idx="17879">
                  <c:v>7.5071100000000003E-8</c:v>
                </c:pt>
                <c:pt idx="17880">
                  <c:v>7.5077299999999994E-8</c:v>
                </c:pt>
                <c:pt idx="17881">
                  <c:v>7.5083600000000004E-8</c:v>
                </c:pt>
                <c:pt idx="17882">
                  <c:v>7.5089799999999995E-8</c:v>
                </c:pt>
                <c:pt idx="17883">
                  <c:v>7.5096100000000005E-8</c:v>
                </c:pt>
                <c:pt idx="17884">
                  <c:v>7.5102299999999996E-8</c:v>
                </c:pt>
                <c:pt idx="17885">
                  <c:v>7.5108600000000006E-8</c:v>
                </c:pt>
                <c:pt idx="17886">
                  <c:v>7.5114799999999997E-8</c:v>
                </c:pt>
                <c:pt idx="17887">
                  <c:v>7.5121099999999994E-8</c:v>
                </c:pt>
                <c:pt idx="17888">
                  <c:v>7.5127299999999998E-8</c:v>
                </c:pt>
                <c:pt idx="17889">
                  <c:v>7.5133599999999995E-8</c:v>
                </c:pt>
                <c:pt idx="17890">
                  <c:v>7.5139799999999999E-8</c:v>
                </c:pt>
                <c:pt idx="17891">
                  <c:v>7.5146099999999996E-8</c:v>
                </c:pt>
                <c:pt idx="17892">
                  <c:v>7.51523E-8</c:v>
                </c:pt>
                <c:pt idx="17893">
                  <c:v>7.5158599999999996E-8</c:v>
                </c:pt>
                <c:pt idx="17894">
                  <c:v>7.5164800000000001E-8</c:v>
                </c:pt>
                <c:pt idx="17895">
                  <c:v>7.5171099999999997E-8</c:v>
                </c:pt>
                <c:pt idx="17896">
                  <c:v>7.5177300000000002E-8</c:v>
                </c:pt>
                <c:pt idx="17897">
                  <c:v>7.5183599999999998E-8</c:v>
                </c:pt>
                <c:pt idx="17898">
                  <c:v>7.5189800000000003E-8</c:v>
                </c:pt>
                <c:pt idx="17899">
                  <c:v>7.5196099999999999E-8</c:v>
                </c:pt>
                <c:pt idx="17900">
                  <c:v>7.5202300000000004E-8</c:v>
                </c:pt>
                <c:pt idx="17901">
                  <c:v>7.52086E-8</c:v>
                </c:pt>
                <c:pt idx="17902">
                  <c:v>7.5214800000000005E-8</c:v>
                </c:pt>
                <c:pt idx="17903">
                  <c:v>7.5221100000000001E-8</c:v>
                </c:pt>
                <c:pt idx="17904">
                  <c:v>7.5227300000000006E-8</c:v>
                </c:pt>
                <c:pt idx="17905">
                  <c:v>7.5233600000000002E-8</c:v>
                </c:pt>
                <c:pt idx="17906">
                  <c:v>7.5239800000000006E-8</c:v>
                </c:pt>
                <c:pt idx="17907">
                  <c:v>7.5246100000000003E-8</c:v>
                </c:pt>
                <c:pt idx="17908">
                  <c:v>7.5252299999999994E-8</c:v>
                </c:pt>
                <c:pt idx="17909">
                  <c:v>7.5258600000000004E-8</c:v>
                </c:pt>
                <c:pt idx="17910">
                  <c:v>7.5264799999999995E-8</c:v>
                </c:pt>
                <c:pt idx="17911">
                  <c:v>7.5271100000000005E-8</c:v>
                </c:pt>
                <c:pt idx="17912">
                  <c:v>7.5277299999999996E-8</c:v>
                </c:pt>
                <c:pt idx="17913">
                  <c:v>7.5283600000000006E-8</c:v>
                </c:pt>
                <c:pt idx="17914">
                  <c:v>7.5289799999999997E-8</c:v>
                </c:pt>
                <c:pt idx="17915">
                  <c:v>7.5296099999999994E-8</c:v>
                </c:pt>
                <c:pt idx="17916">
                  <c:v>7.5302299999999998E-8</c:v>
                </c:pt>
                <c:pt idx="17917">
                  <c:v>7.5308599999999994E-8</c:v>
                </c:pt>
                <c:pt idx="17918">
                  <c:v>7.5314799999999999E-8</c:v>
                </c:pt>
                <c:pt idx="17919">
                  <c:v>7.5321099999999995E-8</c:v>
                </c:pt>
                <c:pt idx="17920">
                  <c:v>7.53273E-8</c:v>
                </c:pt>
                <c:pt idx="17921">
                  <c:v>7.5333599999999996E-8</c:v>
                </c:pt>
                <c:pt idx="17922">
                  <c:v>7.5339800000000001E-8</c:v>
                </c:pt>
                <c:pt idx="17923">
                  <c:v>7.5346099999999997E-8</c:v>
                </c:pt>
                <c:pt idx="17924">
                  <c:v>7.5352300000000002E-8</c:v>
                </c:pt>
                <c:pt idx="17925">
                  <c:v>7.5358599999999998E-8</c:v>
                </c:pt>
                <c:pt idx="17926">
                  <c:v>7.5364800000000003E-8</c:v>
                </c:pt>
                <c:pt idx="17927">
                  <c:v>7.5371099999999999E-8</c:v>
                </c:pt>
                <c:pt idx="17928">
                  <c:v>7.5377300000000004E-8</c:v>
                </c:pt>
                <c:pt idx="17929">
                  <c:v>7.53836E-8</c:v>
                </c:pt>
                <c:pt idx="17930">
                  <c:v>7.5389800000000005E-8</c:v>
                </c:pt>
                <c:pt idx="17931">
                  <c:v>7.5396100000000001E-8</c:v>
                </c:pt>
                <c:pt idx="17932">
                  <c:v>7.5402300000000005E-8</c:v>
                </c:pt>
                <c:pt idx="17933">
                  <c:v>7.5408600000000002E-8</c:v>
                </c:pt>
                <c:pt idx="17934">
                  <c:v>7.5414800000000006E-8</c:v>
                </c:pt>
                <c:pt idx="17935">
                  <c:v>7.5421100000000003E-8</c:v>
                </c:pt>
                <c:pt idx="17936">
                  <c:v>7.5427299999999994E-8</c:v>
                </c:pt>
                <c:pt idx="17937">
                  <c:v>7.5433600000000004E-8</c:v>
                </c:pt>
                <c:pt idx="17938">
                  <c:v>7.5439799999999995E-8</c:v>
                </c:pt>
                <c:pt idx="17939">
                  <c:v>7.5446100000000005E-8</c:v>
                </c:pt>
                <c:pt idx="17940">
                  <c:v>7.5452299999999996E-8</c:v>
                </c:pt>
                <c:pt idx="17941">
                  <c:v>7.5458600000000006E-8</c:v>
                </c:pt>
                <c:pt idx="17942">
                  <c:v>7.5464799999999997E-8</c:v>
                </c:pt>
                <c:pt idx="17943">
                  <c:v>7.5471099999999993E-8</c:v>
                </c:pt>
                <c:pt idx="17944">
                  <c:v>7.5477299999999998E-8</c:v>
                </c:pt>
                <c:pt idx="17945">
                  <c:v>7.5483599999999994E-8</c:v>
                </c:pt>
                <c:pt idx="17946">
                  <c:v>7.5489799999999999E-8</c:v>
                </c:pt>
                <c:pt idx="17947">
                  <c:v>7.5496099999999995E-8</c:v>
                </c:pt>
                <c:pt idx="17948">
                  <c:v>7.55023E-8</c:v>
                </c:pt>
                <c:pt idx="17949">
                  <c:v>7.5508599999999996E-8</c:v>
                </c:pt>
                <c:pt idx="17950">
                  <c:v>7.5514800000000001E-8</c:v>
                </c:pt>
                <c:pt idx="17951">
                  <c:v>7.5521099999999997E-8</c:v>
                </c:pt>
                <c:pt idx="17952">
                  <c:v>7.5527300000000002E-8</c:v>
                </c:pt>
                <c:pt idx="17953">
                  <c:v>7.5533599999999998E-8</c:v>
                </c:pt>
                <c:pt idx="17954">
                  <c:v>7.5539800000000003E-8</c:v>
                </c:pt>
                <c:pt idx="17955">
                  <c:v>7.5546099999999999E-8</c:v>
                </c:pt>
                <c:pt idx="17956">
                  <c:v>7.5552300000000003E-8</c:v>
                </c:pt>
                <c:pt idx="17957">
                  <c:v>7.55586E-8</c:v>
                </c:pt>
                <c:pt idx="17958">
                  <c:v>7.5564800000000004E-8</c:v>
                </c:pt>
                <c:pt idx="17959">
                  <c:v>7.5571100000000001E-8</c:v>
                </c:pt>
                <c:pt idx="17960">
                  <c:v>7.5577300000000005E-8</c:v>
                </c:pt>
                <c:pt idx="17961">
                  <c:v>7.5583600000000002E-8</c:v>
                </c:pt>
                <c:pt idx="17962">
                  <c:v>7.5589800000000006E-8</c:v>
                </c:pt>
                <c:pt idx="17963">
                  <c:v>7.5596100000000003E-8</c:v>
                </c:pt>
                <c:pt idx="17964">
                  <c:v>7.5602299999999994E-8</c:v>
                </c:pt>
                <c:pt idx="17965">
                  <c:v>7.5608600000000004E-8</c:v>
                </c:pt>
                <c:pt idx="17966">
                  <c:v>7.5614799999999995E-8</c:v>
                </c:pt>
                <c:pt idx="17967">
                  <c:v>7.5621100000000005E-8</c:v>
                </c:pt>
                <c:pt idx="17968">
                  <c:v>7.5627299999999996E-8</c:v>
                </c:pt>
                <c:pt idx="17969">
                  <c:v>7.5633600000000006E-8</c:v>
                </c:pt>
                <c:pt idx="17970">
                  <c:v>7.5639799999999997E-8</c:v>
                </c:pt>
                <c:pt idx="17971">
                  <c:v>7.5646100000000007E-8</c:v>
                </c:pt>
                <c:pt idx="17972">
                  <c:v>7.5652299999999998E-8</c:v>
                </c:pt>
                <c:pt idx="17973">
                  <c:v>7.5658599999999994E-8</c:v>
                </c:pt>
                <c:pt idx="17974">
                  <c:v>7.5664799999999999E-8</c:v>
                </c:pt>
                <c:pt idx="17975">
                  <c:v>7.5671099999999995E-8</c:v>
                </c:pt>
                <c:pt idx="17976">
                  <c:v>7.56773E-8</c:v>
                </c:pt>
                <c:pt idx="17977">
                  <c:v>7.5683599999999996E-8</c:v>
                </c:pt>
                <c:pt idx="17978">
                  <c:v>7.5689800000000001E-8</c:v>
                </c:pt>
                <c:pt idx="17979">
                  <c:v>7.5696099999999997E-8</c:v>
                </c:pt>
                <c:pt idx="17980">
                  <c:v>7.5702300000000002E-8</c:v>
                </c:pt>
                <c:pt idx="17981">
                  <c:v>7.5708599999999998E-8</c:v>
                </c:pt>
                <c:pt idx="17982">
                  <c:v>7.5714800000000002E-8</c:v>
                </c:pt>
                <c:pt idx="17983">
                  <c:v>7.5721099999999999E-8</c:v>
                </c:pt>
                <c:pt idx="17984">
                  <c:v>7.5727300000000003E-8</c:v>
                </c:pt>
                <c:pt idx="17985">
                  <c:v>7.57336E-8</c:v>
                </c:pt>
                <c:pt idx="17986">
                  <c:v>7.5739800000000004E-8</c:v>
                </c:pt>
                <c:pt idx="17987">
                  <c:v>7.5746100000000001E-8</c:v>
                </c:pt>
                <c:pt idx="17988">
                  <c:v>7.5752300000000005E-8</c:v>
                </c:pt>
                <c:pt idx="17989">
                  <c:v>7.5758600000000002E-8</c:v>
                </c:pt>
                <c:pt idx="17990">
                  <c:v>7.5764800000000006E-8</c:v>
                </c:pt>
                <c:pt idx="17991">
                  <c:v>7.5771100000000003E-8</c:v>
                </c:pt>
                <c:pt idx="17992">
                  <c:v>7.5777299999999994E-8</c:v>
                </c:pt>
                <c:pt idx="17993">
                  <c:v>7.5783600000000004E-8</c:v>
                </c:pt>
                <c:pt idx="17994">
                  <c:v>7.5789799999999995E-8</c:v>
                </c:pt>
                <c:pt idx="17995">
                  <c:v>7.5796100000000005E-8</c:v>
                </c:pt>
                <c:pt idx="17996">
                  <c:v>7.5802299999999996E-8</c:v>
                </c:pt>
                <c:pt idx="17997">
                  <c:v>7.5808600000000006E-8</c:v>
                </c:pt>
                <c:pt idx="17998">
                  <c:v>7.5814799999999997E-8</c:v>
                </c:pt>
                <c:pt idx="17999">
                  <c:v>7.5821100000000007E-8</c:v>
                </c:pt>
                <c:pt idx="18000">
                  <c:v>7.5827299999999998E-8</c:v>
                </c:pt>
                <c:pt idx="18001">
                  <c:v>7.5833599999999994E-8</c:v>
                </c:pt>
                <c:pt idx="18002">
                  <c:v>7.5839799999999999E-8</c:v>
                </c:pt>
                <c:pt idx="18003">
                  <c:v>7.5846099999999995E-8</c:v>
                </c:pt>
                <c:pt idx="18004">
                  <c:v>7.58523E-8</c:v>
                </c:pt>
                <c:pt idx="18005">
                  <c:v>7.5858599999999996E-8</c:v>
                </c:pt>
                <c:pt idx="18006">
                  <c:v>7.58648E-8</c:v>
                </c:pt>
                <c:pt idx="18007">
                  <c:v>7.5871099999999997E-8</c:v>
                </c:pt>
                <c:pt idx="18008">
                  <c:v>7.5877300000000001E-8</c:v>
                </c:pt>
                <c:pt idx="18009">
                  <c:v>7.5883599999999998E-8</c:v>
                </c:pt>
                <c:pt idx="18010">
                  <c:v>7.5889800000000002E-8</c:v>
                </c:pt>
                <c:pt idx="18011">
                  <c:v>7.5896099999999999E-8</c:v>
                </c:pt>
                <c:pt idx="18012">
                  <c:v>7.5902300000000003E-8</c:v>
                </c:pt>
                <c:pt idx="18013">
                  <c:v>7.59086E-8</c:v>
                </c:pt>
                <c:pt idx="18014">
                  <c:v>7.5914800000000004E-8</c:v>
                </c:pt>
                <c:pt idx="18015">
                  <c:v>7.5921100000000001E-8</c:v>
                </c:pt>
                <c:pt idx="18016">
                  <c:v>7.5927300000000005E-8</c:v>
                </c:pt>
                <c:pt idx="18017">
                  <c:v>7.5933600000000002E-8</c:v>
                </c:pt>
                <c:pt idx="18018">
                  <c:v>7.5939800000000006E-8</c:v>
                </c:pt>
                <c:pt idx="18019">
                  <c:v>7.5946100000000003E-8</c:v>
                </c:pt>
                <c:pt idx="18020">
                  <c:v>7.5952299999999994E-8</c:v>
                </c:pt>
                <c:pt idx="18021">
                  <c:v>7.5958600000000004E-8</c:v>
                </c:pt>
                <c:pt idx="18022">
                  <c:v>7.5964799999999995E-8</c:v>
                </c:pt>
                <c:pt idx="18023">
                  <c:v>7.5971100000000005E-8</c:v>
                </c:pt>
                <c:pt idx="18024">
                  <c:v>7.5977299999999996E-8</c:v>
                </c:pt>
                <c:pt idx="18025">
                  <c:v>7.5983600000000005E-8</c:v>
                </c:pt>
                <c:pt idx="18026">
                  <c:v>7.5989799999999997E-8</c:v>
                </c:pt>
                <c:pt idx="18027">
                  <c:v>7.5996100000000006E-8</c:v>
                </c:pt>
                <c:pt idx="18028">
                  <c:v>7.6002299999999998E-8</c:v>
                </c:pt>
                <c:pt idx="18029">
                  <c:v>7.6008599999999994E-8</c:v>
                </c:pt>
                <c:pt idx="18030">
                  <c:v>7.6014799999999999E-8</c:v>
                </c:pt>
                <c:pt idx="18031">
                  <c:v>7.6021099999999995E-8</c:v>
                </c:pt>
                <c:pt idx="18032">
                  <c:v>7.6027299999999999E-8</c:v>
                </c:pt>
                <c:pt idx="18033">
                  <c:v>7.6033599999999996E-8</c:v>
                </c:pt>
                <c:pt idx="18034">
                  <c:v>7.60398E-8</c:v>
                </c:pt>
                <c:pt idx="18035">
                  <c:v>7.6046099999999997E-8</c:v>
                </c:pt>
                <c:pt idx="18036">
                  <c:v>7.6052300000000001E-8</c:v>
                </c:pt>
                <c:pt idx="18037">
                  <c:v>7.6058599999999998E-8</c:v>
                </c:pt>
                <c:pt idx="18038">
                  <c:v>7.6064800000000002E-8</c:v>
                </c:pt>
                <c:pt idx="18039">
                  <c:v>7.6071099999999999E-8</c:v>
                </c:pt>
                <c:pt idx="18040">
                  <c:v>7.6077300000000003E-8</c:v>
                </c:pt>
                <c:pt idx="18041">
                  <c:v>7.60836E-8</c:v>
                </c:pt>
                <c:pt idx="18042">
                  <c:v>7.6089800000000004E-8</c:v>
                </c:pt>
                <c:pt idx="18043">
                  <c:v>7.6096100000000001E-8</c:v>
                </c:pt>
                <c:pt idx="18044">
                  <c:v>7.6102300000000005E-8</c:v>
                </c:pt>
                <c:pt idx="18045">
                  <c:v>7.6108600000000002E-8</c:v>
                </c:pt>
                <c:pt idx="18046">
                  <c:v>7.6114800000000006E-8</c:v>
                </c:pt>
                <c:pt idx="18047">
                  <c:v>7.6121100000000003E-8</c:v>
                </c:pt>
                <c:pt idx="18048">
                  <c:v>7.6127299999999994E-8</c:v>
                </c:pt>
                <c:pt idx="18049">
                  <c:v>7.6133600000000004E-8</c:v>
                </c:pt>
                <c:pt idx="18050">
                  <c:v>7.6139799999999995E-8</c:v>
                </c:pt>
                <c:pt idx="18051">
                  <c:v>7.6146100000000004E-8</c:v>
                </c:pt>
                <c:pt idx="18052">
                  <c:v>7.6152299999999996E-8</c:v>
                </c:pt>
                <c:pt idx="18053">
                  <c:v>7.6158600000000005E-8</c:v>
                </c:pt>
                <c:pt idx="18054">
                  <c:v>7.6164799999999997E-8</c:v>
                </c:pt>
                <c:pt idx="18055">
                  <c:v>7.6171100000000006E-8</c:v>
                </c:pt>
                <c:pt idx="18056">
                  <c:v>7.6177299999999997E-8</c:v>
                </c:pt>
                <c:pt idx="18057">
                  <c:v>7.6183599999999994E-8</c:v>
                </c:pt>
                <c:pt idx="18058">
                  <c:v>7.6189799999999998E-8</c:v>
                </c:pt>
                <c:pt idx="18059">
                  <c:v>7.6196099999999995E-8</c:v>
                </c:pt>
                <c:pt idx="18060">
                  <c:v>7.6202299999999999E-8</c:v>
                </c:pt>
                <c:pt idx="18061">
                  <c:v>7.6208599999999996E-8</c:v>
                </c:pt>
                <c:pt idx="18062">
                  <c:v>7.62148E-8</c:v>
                </c:pt>
                <c:pt idx="18063">
                  <c:v>7.6221099999999997E-8</c:v>
                </c:pt>
                <c:pt idx="18064">
                  <c:v>7.6227300000000001E-8</c:v>
                </c:pt>
                <c:pt idx="18065">
                  <c:v>7.6233599999999998E-8</c:v>
                </c:pt>
                <c:pt idx="18066">
                  <c:v>7.6239800000000002E-8</c:v>
                </c:pt>
                <c:pt idx="18067">
                  <c:v>7.6246099999999999E-8</c:v>
                </c:pt>
                <c:pt idx="18068">
                  <c:v>7.6252300000000003E-8</c:v>
                </c:pt>
                <c:pt idx="18069">
                  <c:v>7.62586E-8</c:v>
                </c:pt>
                <c:pt idx="18070">
                  <c:v>7.6264800000000004E-8</c:v>
                </c:pt>
                <c:pt idx="18071">
                  <c:v>7.6271100000000001E-8</c:v>
                </c:pt>
                <c:pt idx="18072">
                  <c:v>7.6277300000000005E-8</c:v>
                </c:pt>
                <c:pt idx="18073">
                  <c:v>7.6283600000000002E-8</c:v>
                </c:pt>
                <c:pt idx="18074">
                  <c:v>7.6289800000000006E-8</c:v>
                </c:pt>
                <c:pt idx="18075">
                  <c:v>7.6296100000000003E-8</c:v>
                </c:pt>
                <c:pt idx="18076">
                  <c:v>7.6302299999999994E-8</c:v>
                </c:pt>
                <c:pt idx="18077">
                  <c:v>7.6308600000000003E-8</c:v>
                </c:pt>
                <c:pt idx="18078">
                  <c:v>7.6314799999999995E-8</c:v>
                </c:pt>
                <c:pt idx="18079">
                  <c:v>7.6321100000000004E-8</c:v>
                </c:pt>
                <c:pt idx="18080">
                  <c:v>7.6327299999999996E-8</c:v>
                </c:pt>
                <c:pt idx="18081">
                  <c:v>7.6333600000000005E-8</c:v>
                </c:pt>
                <c:pt idx="18082">
                  <c:v>7.6339799999999996E-8</c:v>
                </c:pt>
                <c:pt idx="18083">
                  <c:v>7.6346100000000006E-8</c:v>
                </c:pt>
                <c:pt idx="18084">
                  <c:v>7.6352299999999997E-8</c:v>
                </c:pt>
                <c:pt idx="18085">
                  <c:v>7.6358599999999994E-8</c:v>
                </c:pt>
                <c:pt idx="18086">
                  <c:v>7.6364799999999998E-8</c:v>
                </c:pt>
                <c:pt idx="18087">
                  <c:v>7.6371099999999995E-8</c:v>
                </c:pt>
                <c:pt idx="18088">
                  <c:v>7.6377299999999999E-8</c:v>
                </c:pt>
                <c:pt idx="18089">
                  <c:v>7.6383599999999996E-8</c:v>
                </c:pt>
                <c:pt idx="18090">
                  <c:v>7.63898E-8</c:v>
                </c:pt>
                <c:pt idx="18091">
                  <c:v>7.6396099999999997E-8</c:v>
                </c:pt>
                <c:pt idx="18092">
                  <c:v>7.6402300000000001E-8</c:v>
                </c:pt>
                <c:pt idx="18093">
                  <c:v>7.6408599999999998E-8</c:v>
                </c:pt>
                <c:pt idx="18094">
                  <c:v>7.6414800000000002E-8</c:v>
                </c:pt>
                <c:pt idx="18095">
                  <c:v>7.6421099999999999E-8</c:v>
                </c:pt>
                <c:pt idx="18096">
                  <c:v>7.6427300000000003E-8</c:v>
                </c:pt>
                <c:pt idx="18097">
                  <c:v>7.64336E-8</c:v>
                </c:pt>
                <c:pt idx="18098">
                  <c:v>7.6439800000000004E-8</c:v>
                </c:pt>
                <c:pt idx="18099">
                  <c:v>7.6446100000000001E-8</c:v>
                </c:pt>
                <c:pt idx="18100">
                  <c:v>7.6452300000000005E-8</c:v>
                </c:pt>
                <c:pt idx="18101">
                  <c:v>7.6458600000000001E-8</c:v>
                </c:pt>
                <c:pt idx="18102">
                  <c:v>7.6464800000000006E-8</c:v>
                </c:pt>
                <c:pt idx="18103">
                  <c:v>7.6471100000000002E-8</c:v>
                </c:pt>
                <c:pt idx="18104">
                  <c:v>7.6477299999999994E-8</c:v>
                </c:pt>
                <c:pt idx="18105">
                  <c:v>7.6483600000000003E-8</c:v>
                </c:pt>
                <c:pt idx="18106">
                  <c:v>7.6489799999999995E-8</c:v>
                </c:pt>
                <c:pt idx="18107">
                  <c:v>7.6496100000000004E-8</c:v>
                </c:pt>
                <c:pt idx="18108">
                  <c:v>7.6502299999999995E-8</c:v>
                </c:pt>
                <c:pt idx="18109">
                  <c:v>7.6508600000000005E-8</c:v>
                </c:pt>
                <c:pt idx="18110">
                  <c:v>7.6514799999999996E-8</c:v>
                </c:pt>
                <c:pt idx="18111">
                  <c:v>7.6521100000000006E-8</c:v>
                </c:pt>
                <c:pt idx="18112">
                  <c:v>7.6527299999999997E-8</c:v>
                </c:pt>
                <c:pt idx="18113">
                  <c:v>7.6533599999999994E-8</c:v>
                </c:pt>
                <c:pt idx="18114">
                  <c:v>7.6539799999999998E-8</c:v>
                </c:pt>
                <c:pt idx="18115">
                  <c:v>7.6546099999999995E-8</c:v>
                </c:pt>
                <c:pt idx="18116">
                  <c:v>7.6552299999999999E-8</c:v>
                </c:pt>
                <c:pt idx="18117">
                  <c:v>7.6558599999999996E-8</c:v>
                </c:pt>
                <c:pt idx="18118">
                  <c:v>7.65648E-8</c:v>
                </c:pt>
                <c:pt idx="18119">
                  <c:v>7.6571099999999997E-8</c:v>
                </c:pt>
                <c:pt idx="18120">
                  <c:v>7.6577300000000001E-8</c:v>
                </c:pt>
                <c:pt idx="18121">
                  <c:v>7.6583599999999998E-8</c:v>
                </c:pt>
                <c:pt idx="18122">
                  <c:v>7.6589800000000002E-8</c:v>
                </c:pt>
                <c:pt idx="18123">
                  <c:v>7.6596099999999999E-8</c:v>
                </c:pt>
                <c:pt idx="18124">
                  <c:v>7.6602300000000003E-8</c:v>
                </c:pt>
                <c:pt idx="18125">
                  <c:v>7.66086E-8</c:v>
                </c:pt>
                <c:pt idx="18126">
                  <c:v>7.6614800000000004E-8</c:v>
                </c:pt>
                <c:pt idx="18127">
                  <c:v>7.66211E-8</c:v>
                </c:pt>
                <c:pt idx="18128">
                  <c:v>7.6627300000000005E-8</c:v>
                </c:pt>
                <c:pt idx="18129">
                  <c:v>7.6633600000000001E-8</c:v>
                </c:pt>
                <c:pt idx="18130">
                  <c:v>7.6639800000000006E-8</c:v>
                </c:pt>
                <c:pt idx="18131">
                  <c:v>7.6646100000000002E-8</c:v>
                </c:pt>
                <c:pt idx="18132">
                  <c:v>7.6652299999999993E-8</c:v>
                </c:pt>
                <c:pt idx="18133">
                  <c:v>7.6658600000000003E-8</c:v>
                </c:pt>
                <c:pt idx="18134">
                  <c:v>7.6664799999999994E-8</c:v>
                </c:pt>
                <c:pt idx="18135">
                  <c:v>7.6671100000000004E-8</c:v>
                </c:pt>
                <c:pt idx="18136">
                  <c:v>7.6677299999999995E-8</c:v>
                </c:pt>
                <c:pt idx="18137">
                  <c:v>7.6683600000000005E-8</c:v>
                </c:pt>
                <c:pt idx="18138">
                  <c:v>7.6689799999999996E-8</c:v>
                </c:pt>
                <c:pt idx="18139">
                  <c:v>7.6696100000000006E-8</c:v>
                </c:pt>
                <c:pt idx="18140">
                  <c:v>7.6702299999999997E-8</c:v>
                </c:pt>
                <c:pt idx="18141">
                  <c:v>7.6708599999999994E-8</c:v>
                </c:pt>
                <c:pt idx="18142">
                  <c:v>7.6714799999999998E-8</c:v>
                </c:pt>
                <c:pt idx="18143">
                  <c:v>7.6721099999999995E-8</c:v>
                </c:pt>
                <c:pt idx="18144">
                  <c:v>7.6727299999999999E-8</c:v>
                </c:pt>
                <c:pt idx="18145">
                  <c:v>7.6733599999999996E-8</c:v>
                </c:pt>
                <c:pt idx="18146">
                  <c:v>7.67398E-8</c:v>
                </c:pt>
                <c:pt idx="18147">
                  <c:v>7.6746099999999997E-8</c:v>
                </c:pt>
                <c:pt idx="18148">
                  <c:v>7.6752300000000001E-8</c:v>
                </c:pt>
                <c:pt idx="18149">
                  <c:v>7.6758599999999998E-8</c:v>
                </c:pt>
                <c:pt idx="18150">
                  <c:v>7.6764800000000002E-8</c:v>
                </c:pt>
                <c:pt idx="18151">
                  <c:v>7.6771099999999998E-8</c:v>
                </c:pt>
                <c:pt idx="18152">
                  <c:v>7.6777300000000003E-8</c:v>
                </c:pt>
                <c:pt idx="18153">
                  <c:v>7.6783599999999999E-8</c:v>
                </c:pt>
                <c:pt idx="18154">
                  <c:v>7.6789800000000004E-8</c:v>
                </c:pt>
                <c:pt idx="18155">
                  <c:v>7.67961E-8</c:v>
                </c:pt>
                <c:pt idx="18156">
                  <c:v>7.6802300000000005E-8</c:v>
                </c:pt>
                <c:pt idx="18157">
                  <c:v>7.6808600000000001E-8</c:v>
                </c:pt>
                <c:pt idx="18158">
                  <c:v>7.6814800000000006E-8</c:v>
                </c:pt>
                <c:pt idx="18159">
                  <c:v>7.6821100000000002E-8</c:v>
                </c:pt>
                <c:pt idx="18160">
                  <c:v>7.6827299999999993E-8</c:v>
                </c:pt>
                <c:pt idx="18161">
                  <c:v>7.6833600000000003E-8</c:v>
                </c:pt>
                <c:pt idx="18162">
                  <c:v>7.6839799999999994E-8</c:v>
                </c:pt>
                <c:pt idx="18163">
                  <c:v>7.6846100000000004E-8</c:v>
                </c:pt>
                <c:pt idx="18164">
                  <c:v>7.6852299999999995E-8</c:v>
                </c:pt>
                <c:pt idx="18165">
                  <c:v>7.6858600000000005E-8</c:v>
                </c:pt>
                <c:pt idx="18166">
                  <c:v>7.6864799999999996E-8</c:v>
                </c:pt>
                <c:pt idx="18167">
                  <c:v>7.6871100000000006E-8</c:v>
                </c:pt>
                <c:pt idx="18168">
                  <c:v>7.6877299999999997E-8</c:v>
                </c:pt>
                <c:pt idx="18169">
                  <c:v>7.6883599999999994E-8</c:v>
                </c:pt>
                <c:pt idx="18170">
                  <c:v>7.6889799999999998E-8</c:v>
                </c:pt>
                <c:pt idx="18171">
                  <c:v>7.6896099999999995E-8</c:v>
                </c:pt>
                <c:pt idx="18172">
                  <c:v>7.6902299999999999E-8</c:v>
                </c:pt>
                <c:pt idx="18173">
                  <c:v>7.6908599999999996E-8</c:v>
                </c:pt>
                <c:pt idx="18174">
                  <c:v>7.69148E-8</c:v>
                </c:pt>
                <c:pt idx="18175">
                  <c:v>7.6921099999999997E-8</c:v>
                </c:pt>
                <c:pt idx="18176">
                  <c:v>7.6927300000000001E-8</c:v>
                </c:pt>
                <c:pt idx="18177">
                  <c:v>7.6933599999999997E-8</c:v>
                </c:pt>
                <c:pt idx="18178">
                  <c:v>7.6939800000000002E-8</c:v>
                </c:pt>
                <c:pt idx="18179">
                  <c:v>7.6946099999999998E-8</c:v>
                </c:pt>
                <c:pt idx="18180">
                  <c:v>7.6952300000000003E-8</c:v>
                </c:pt>
                <c:pt idx="18181">
                  <c:v>7.6958599999999999E-8</c:v>
                </c:pt>
                <c:pt idx="18182">
                  <c:v>7.6964800000000004E-8</c:v>
                </c:pt>
                <c:pt idx="18183">
                  <c:v>7.69711E-8</c:v>
                </c:pt>
                <c:pt idx="18184">
                  <c:v>7.6977300000000005E-8</c:v>
                </c:pt>
                <c:pt idx="18185">
                  <c:v>7.6983600000000001E-8</c:v>
                </c:pt>
                <c:pt idx="18186">
                  <c:v>7.6989800000000006E-8</c:v>
                </c:pt>
                <c:pt idx="18187">
                  <c:v>7.6996100000000002E-8</c:v>
                </c:pt>
                <c:pt idx="18188">
                  <c:v>7.7002300000000007E-8</c:v>
                </c:pt>
                <c:pt idx="18189">
                  <c:v>7.7008600000000003E-8</c:v>
                </c:pt>
                <c:pt idx="18190">
                  <c:v>7.7014799999999994E-8</c:v>
                </c:pt>
                <c:pt idx="18191">
                  <c:v>7.7021100000000004E-8</c:v>
                </c:pt>
                <c:pt idx="18192">
                  <c:v>7.7027299999999995E-8</c:v>
                </c:pt>
                <c:pt idx="18193">
                  <c:v>7.7033600000000005E-8</c:v>
                </c:pt>
                <c:pt idx="18194">
                  <c:v>7.7039799999999996E-8</c:v>
                </c:pt>
                <c:pt idx="18195">
                  <c:v>7.7046100000000006E-8</c:v>
                </c:pt>
                <c:pt idx="18196">
                  <c:v>7.7052299999999997E-8</c:v>
                </c:pt>
                <c:pt idx="18197">
                  <c:v>7.7058599999999994E-8</c:v>
                </c:pt>
                <c:pt idx="18198">
                  <c:v>7.7064799999999998E-8</c:v>
                </c:pt>
                <c:pt idx="18199">
                  <c:v>7.7071099999999995E-8</c:v>
                </c:pt>
                <c:pt idx="18200">
                  <c:v>7.7077299999999999E-8</c:v>
                </c:pt>
                <c:pt idx="18201">
                  <c:v>7.7083599999999995E-8</c:v>
                </c:pt>
                <c:pt idx="18202">
                  <c:v>7.70898E-8</c:v>
                </c:pt>
                <c:pt idx="18203">
                  <c:v>7.7096099999999996E-8</c:v>
                </c:pt>
                <c:pt idx="18204">
                  <c:v>7.7102300000000001E-8</c:v>
                </c:pt>
                <c:pt idx="18205">
                  <c:v>7.7108599999999997E-8</c:v>
                </c:pt>
                <c:pt idx="18206">
                  <c:v>7.7114800000000002E-8</c:v>
                </c:pt>
                <c:pt idx="18207">
                  <c:v>7.7121099999999998E-8</c:v>
                </c:pt>
                <c:pt idx="18208">
                  <c:v>7.7127300000000003E-8</c:v>
                </c:pt>
                <c:pt idx="18209">
                  <c:v>7.7133599999999999E-8</c:v>
                </c:pt>
                <c:pt idx="18210">
                  <c:v>7.7139800000000004E-8</c:v>
                </c:pt>
                <c:pt idx="18211">
                  <c:v>7.71461E-8</c:v>
                </c:pt>
                <c:pt idx="18212">
                  <c:v>7.7152300000000005E-8</c:v>
                </c:pt>
                <c:pt idx="18213">
                  <c:v>7.7158600000000001E-8</c:v>
                </c:pt>
                <c:pt idx="18214">
                  <c:v>7.7164800000000006E-8</c:v>
                </c:pt>
                <c:pt idx="18215">
                  <c:v>7.7171100000000002E-8</c:v>
                </c:pt>
                <c:pt idx="18216">
                  <c:v>7.7177300000000006E-8</c:v>
                </c:pt>
                <c:pt idx="18217">
                  <c:v>7.7183600000000003E-8</c:v>
                </c:pt>
                <c:pt idx="18218">
                  <c:v>7.7189799999999994E-8</c:v>
                </c:pt>
                <c:pt idx="18219">
                  <c:v>7.7196100000000004E-8</c:v>
                </c:pt>
                <c:pt idx="18220">
                  <c:v>7.7202299999999995E-8</c:v>
                </c:pt>
                <c:pt idx="18221">
                  <c:v>7.7208600000000005E-8</c:v>
                </c:pt>
                <c:pt idx="18222">
                  <c:v>7.7214799999999996E-8</c:v>
                </c:pt>
                <c:pt idx="18223">
                  <c:v>7.7221100000000006E-8</c:v>
                </c:pt>
                <c:pt idx="18224">
                  <c:v>7.7227299999999997E-8</c:v>
                </c:pt>
                <c:pt idx="18225">
                  <c:v>7.7233599999999994E-8</c:v>
                </c:pt>
                <c:pt idx="18226">
                  <c:v>7.7239799999999998E-8</c:v>
                </c:pt>
                <c:pt idx="18227">
                  <c:v>7.7246099999999994E-8</c:v>
                </c:pt>
                <c:pt idx="18228">
                  <c:v>7.7252299999999999E-8</c:v>
                </c:pt>
                <c:pt idx="18229">
                  <c:v>7.7258599999999995E-8</c:v>
                </c:pt>
                <c:pt idx="18230">
                  <c:v>7.72648E-8</c:v>
                </c:pt>
                <c:pt idx="18231">
                  <c:v>7.7271099999999996E-8</c:v>
                </c:pt>
                <c:pt idx="18232">
                  <c:v>7.7277300000000001E-8</c:v>
                </c:pt>
                <c:pt idx="18233">
                  <c:v>7.7283599999999997E-8</c:v>
                </c:pt>
                <c:pt idx="18234">
                  <c:v>7.7289800000000002E-8</c:v>
                </c:pt>
                <c:pt idx="18235">
                  <c:v>7.7296099999999998E-8</c:v>
                </c:pt>
                <c:pt idx="18236">
                  <c:v>7.7302300000000003E-8</c:v>
                </c:pt>
                <c:pt idx="18237">
                  <c:v>7.7308599999999999E-8</c:v>
                </c:pt>
                <c:pt idx="18238">
                  <c:v>7.7314800000000004E-8</c:v>
                </c:pt>
                <c:pt idx="18239">
                  <c:v>7.73211E-8</c:v>
                </c:pt>
                <c:pt idx="18240">
                  <c:v>7.7327300000000004E-8</c:v>
                </c:pt>
                <c:pt idx="18241">
                  <c:v>7.7333600000000001E-8</c:v>
                </c:pt>
                <c:pt idx="18242">
                  <c:v>7.7339800000000005E-8</c:v>
                </c:pt>
                <c:pt idx="18243">
                  <c:v>7.7346100000000002E-8</c:v>
                </c:pt>
                <c:pt idx="18244">
                  <c:v>7.7352300000000006E-8</c:v>
                </c:pt>
                <c:pt idx="18245">
                  <c:v>7.7358600000000003E-8</c:v>
                </c:pt>
                <c:pt idx="18246">
                  <c:v>7.7364799999999994E-8</c:v>
                </c:pt>
                <c:pt idx="18247">
                  <c:v>7.7371100000000004E-8</c:v>
                </c:pt>
                <c:pt idx="18248">
                  <c:v>7.7377299999999995E-8</c:v>
                </c:pt>
                <c:pt idx="18249">
                  <c:v>7.7383600000000005E-8</c:v>
                </c:pt>
                <c:pt idx="18250">
                  <c:v>7.7389799999999996E-8</c:v>
                </c:pt>
                <c:pt idx="18251">
                  <c:v>7.7396100000000006E-8</c:v>
                </c:pt>
                <c:pt idx="18252">
                  <c:v>7.7402299999999997E-8</c:v>
                </c:pt>
                <c:pt idx="18253">
                  <c:v>7.7408599999999993E-8</c:v>
                </c:pt>
                <c:pt idx="18254">
                  <c:v>7.7414799999999998E-8</c:v>
                </c:pt>
                <c:pt idx="18255">
                  <c:v>7.7421099999999994E-8</c:v>
                </c:pt>
                <c:pt idx="18256">
                  <c:v>7.7427299999999999E-8</c:v>
                </c:pt>
                <c:pt idx="18257">
                  <c:v>7.7433599999999995E-8</c:v>
                </c:pt>
                <c:pt idx="18258">
                  <c:v>7.74398E-8</c:v>
                </c:pt>
                <c:pt idx="18259">
                  <c:v>7.7446099999999996E-8</c:v>
                </c:pt>
                <c:pt idx="18260">
                  <c:v>7.7452300000000001E-8</c:v>
                </c:pt>
                <c:pt idx="18261">
                  <c:v>7.7458599999999997E-8</c:v>
                </c:pt>
                <c:pt idx="18262">
                  <c:v>7.7464800000000002E-8</c:v>
                </c:pt>
                <c:pt idx="18263">
                  <c:v>7.7471099999999998E-8</c:v>
                </c:pt>
                <c:pt idx="18264">
                  <c:v>7.7477300000000003E-8</c:v>
                </c:pt>
                <c:pt idx="18265">
                  <c:v>7.7483599999999999E-8</c:v>
                </c:pt>
                <c:pt idx="18266">
                  <c:v>7.7489800000000003E-8</c:v>
                </c:pt>
                <c:pt idx="18267">
                  <c:v>7.74961E-8</c:v>
                </c:pt>
                <c:pt idx="18268">
                  <c:v>7.7502300000000004E-8</c:v>
                </c:pt>
                <c:pt idx="18269">
                  <c:v>7.7508600000000001E-8</c:v>
                </c:pt>
                <c:pt idx="18270">
                  <c:v>7.7514800000000005E-8</c:v>
                </c:pt>
                <c:pt idx="18271">
                  <c:v>7.7521100000000002E-8</c:v>
                </c:pt>
                <c:pt idx="18272">
                  <c:v>7.7527300000000006E-8</c:v>
                </c:pt>
                <c:pt idx="18273">
                  <c:v>7.7533600000000003E-8</c:v>
                </c:pt>
                <c:pt idx="18274">
                  <c:v>7.7539799999999994E-8</c:v>
                </c:pt>
                <c:pt idx="18275">
                  <c:v>7.7546100000000004E-8</c:v>
                </c:pt>
                <c:pt idx="18276">
                  <c:v>7.7552299999999995E-8</c:v>
                </c:pt>
                <c:pt idx="18277">
                  <c:v>7.7558600000000005E-8</c:v>
                </c:pt>
                <c:pt idx="18278">
                  <c:v>7.7564799999999996E-8</c:v>
                </c:pt>
                <c:pt idx="18279">
                  <c:v>7.7571100000000006E-8</c:v>
                </c:pt>
                <c:pt idx="18280">
                  <c:v>7.7577299999999997E-8</c:v>
                </c:pt>
                <c:pt idx="18281">
                  <c:v>7.7583600000000007E-8</c:v>
                </c:pt>
                <c:pt idx="18282">
                  <c:v>7.7589799999999998E-8</c:v>
                </c:pt>
                <c:pt idx="18283">
                  <c:v>7.7596099999999994E-8</c:v>
                </c:pt>
                <c:pt idx="18284">
                  <c:v>7.7602299999999999E-8</c:v>
                </c:pt>
                <c:pt idx="18285">
                  <c:v>7.7608599999999995E-8</c:v>
                </c:pt>
                <c:pt idx="18286">
                  <c:v>7.76148E-8</c:v>
                </c:pt>
                <c:pt idx="18287">
                  <c:v>7.7621099999999996E-8</c:v>
                </c:pt>
                <c:pt idx="18288">
                  <c:v>7.7627300000000001E-8</c:v>
                </c:pt>
                <c:pt idx="18289">
                  <c:v>7.7633599999999997E-8</c:v>
                </c:pt>
                <c:pt idx="18290">
                  <c:v>7.7639800000000001E-8</c:v>
                </c:pt>
                <c:pt idx="18291">
                  <c:v>7.7646099999999998E-8</c:v>
                </c:pt>
                <c:pt idx="18292">
                  <c:v>7.7652300000000002E-8</c:v>
                </c:pt>
                <c:pt idx="18293">
                  <c:v>7.7658599999999999E-8</c:v>
                </c:pt>
                <c:pt idx="18294">
                  <c:v>7.7664800000000003E-8</c:v>
                </c:pt>
                <c:pt idx="18295">
                  <c:v>7.76711E-8</c:v>
                </c:pt>
                <c:pt idx="18296">
                  <c:v>7.7677300000000004E-8</c:v>
                </c:pt>
                <c:pt idx="18297">
                  <c:v>7.7683600000000001E-8</c:v>
                </c:pt>
                <c:pt idx="18298">
                  <c:v>7.7689800000000005E-8</c:v>
                </c:pt>
                <c:pt idx="18299">
                  <c:v>7.7696100000000002E-8</c:v>
                </c:pt>
                <c:pt idx="18300">
                  <c:v>7.7702300000000006E-8</c:v>
                </c:pt>
                <c:pt idx="18301">
                  <c:v>7.7708600000000003E-8</c:v>
                </c:pt>
                <c:pt idx="18302">
                  <c:v>7.7714799999999994E-8</c:v>
                </c:pt>
                <c:pt idx="18303">
                  <c:v>7.7721100000000004E-8</c:v>
                </c:pt>
                <c:pt idx="18304">
                  <c:v>7.7727299999999995E-8</c:v>
                </c:pt>
                <c:pt idx="18305">
                  <c:v>7.7733600000000005E-8</c:v>
                </c:pt>
                <c:pt idx="18306">
                  <c:v>7.7739799999999996E-8</c:v>
                </c:pt>
                <c:pt idx="18307">
                  <c:v>7.7746100000000006E-8</c:v>
                </c:pt>
                <c:pt idx="18308">
                  <c:v>7.7752299999999997E-8</c:v>
                </c:pt>
                <c:pt idx="18309">
                  <c:v>7.7758600000000006E-8</c:v>
                </c:pt>
                <c:pt idx="18310">
                  <c:v>7.7764799999999998E-8</c:v>
                </c:pt>
                <c:pt idx="18311">
                  <c:v>7.7771099999999994E-8</c:v>
                </c:pt>
                <c:pt idx="18312">
                  <c:v>7.7777299999999999E-8</c:v>
                </c:pt>
                <c:pt idx="18313">
                  <c:v>7.7783599999999995E-8</c:v>
                </c:pt>
                <c:pt idx="18314">
                  <c:v>7.77898E-8</c:v>
                </c:pt>
                <c:pt idx="18315">
                  <c:v>7.7796099999999996E-8</c:v>
                </c:pt>
                <c:pt idx="18316">
                  <c:v>7.78023E-8</c:v>
                </c:pt>
                <c:pt idx="18317">
                  <c:v>7.7808599999999997E-8</c:v>
                </c:pt>
                <c:pt idx="18318">
                  <c:v>7.7814800000000001E-8</c:v>
                </c:pt>
                <c:pt idx="18319">
                  <c:v>7.7821099999999998E-8</c:v>
                </c:pt>
                <c:pt idx="18320">
                  <c:v>7.7827300000000002E-8</c:v>
                </c:pt>
                <c:pt idx="18321">
                  <c:v>7.7833599999999999E-8</c:v>
                </c:pt>
                <c:pt idx="18322">
                  <c:v>7.7839800000000003E-8</c:v>
                </c:pt>
                <c:pt idx="18323">
                  <c:v>7.78461E-8</c:v>
                </c:pt>
                <c:pt idx="18324">
                  <c:v>7.7852300000000004E-8</c:v>
                </c:pt>
                <c:pt idx="18325">
                  <c:v>7.7858600000000001E-8</c:v>
                </c:pt>
                <c:pt idx="18326">
                  <c:v>7.7864800000000005E-8</c:v>
                </c:pt>
                <c:pt idx="18327">
                  <c:v>7.7871100000000002E-8</c:v>
                </c:pt>
                <c:pt idx="18328">
                  <c:v>7.7877300000000006E-8</c:v>
                </c:pt>
                <c:pt idx="18329">
                  <c:v>7.7883600000000003E-8</c:v>
                </c:pt>
                <c:pt idx="18330">
                  <c:v>7.7889799999999994E-8</c:v>
                </c:pt>
                <c:pt idx="18331">
                  <c:v>7.7896100000000004E-8</c:v>
                </c:pt>
                <c:pt idx="18332">
                  <c:v>7.7902299999999995E-8</c:v>
                </c:pt>
                <c:pt idx="18333">
                  <c:v>7.7908600000000005E-8</c:v>
                </c:pt>
                <c:pt idx="18334">
                  <c:v>7.7914799999999996E-8</c:v>
                </c:pt>
                <c:pt idx="18335">
                  <c:v>7.7921100000000005E-8</c:v>
                </c:pt>
                <c:pt idx="18336">
                  <c:v>7.7927299999999997E-8</c:v>
                </c:pt>
                <c:pt idx="18337">
                  <c:v>7.7933600000000006E-8</c:v>
                </c:pt>
                <c:pt idx="18338">
                  <c:v>7.7939799999999998E-8</c:v>
                </c:pt>
                <c:pt idx="18339">
                  <c:v>7.7946099999999994E-8</c:v>
                </c:pt>
                <c:pt idx="18340">
                  <c:v>7.7952299999999998E-8</c:v>
                </c:pt>
                <c:pt idx="18341">
                  <c:v>7.7958599999999995E-8</c:v>
                </c:pt>
                <c:pt idx="18342">
                  <c:v>7.7964799999999999E-8</c:v>
                </c:pt>
                <c:pt idx="18343">
                  <c:v>7.7971099999999996E-8</c:v>
                </c:pt>
                <c:pt idx="18344">
                  <c:v>7.79773E-8</c:v>
                </c:pt>
                <c:pt idx="18345">
                  <c:v>7.7983599999999997E-8</c:v>
                </c:pt>
                <c:pt idx="18346">
                  <c:v>7.7989800000000001E-8</c:v>
                </c:pt>
                <c:pt idx="18347">
                  <c:v>7.7996099999999998E-8</c:v>
                </c:pt>
                <c:pt idx="18348">
                  <c:v>7.8002300000000002E-8</c:v>
                </c:pt>
                <c:pt idx="18349">
                  <c:v>7.8008599999999999E-8</c:v>
                </c:pt>
                <c:pt idx="18350">
                  <c:v>7.8014800000000003E-8</c:v>
                </c:pt>
                <c:pt idx="18351">
                  <c:v>7.80211E-8</c:v>
                </c:pt>
                <c:pt idx="18352">
                  <c:v>7.8027300000000004E-8</c:v>
                </c:pt>
                <c:pt idx="18353">
                  <c:v>7.8033600000000001E-8</c:v>
                </c:pt>
                <c:pt idx="18354">
                  <c:v>7.8039800000000005E-8</c:v>
                </c:pt>
                <c:pt idx="18355">
                  <c:v>7.8046100000000002E-8</c:v>
                </c:pt>
                <c:pt idx="18356">
                  <c:v>7.8052300000000006E-8</c:v>
                </c:pt>
                <c:pt idx="18357">
                  <c:v>7.8058600000000003E-8</c:v>
                </c:pt>
                <c:pt idx="18358">
                  <c:v>7.8064799999999994E-8</c:v>
                </c:pt>
                <c:pt idx="18359">
                  <c:v>7.8071100000000004E-8</c:v>
                </c:pt>
                <c:pt idx="18360">
                  <c:v>7.8077299999999995E-8</c:v>
                </c:pt>
                <c:pt idx="18361">
                  <c:v>7.8083600000000004E-8</c:v>
                </c:pt>
                <c:pt idx="18362">
                  <c:v>7.8089799999999996E-8</c:v>
                </c:pt>
                <c:pt idx="18363">
                  <c:v>7.8096100000000005E-8</c:v>
                </c:pt>
                <c:pt idx="18364">
                  <c:v>7.8102299999999997E-8</c:v>
                </c:pt>
                <c:pt idx="18365">
                  <c:v>7.8108600000000006E-8</c:v>
                </c:pt>
                <c:pt idx="18366">
                  <c:v>7.8114799999999997E-8</c:v>
                </c:pt>
                <c:pt idx="18367">
                  <c:v>7.8121099999999994E-8</c:v>
                </c:pt>
                <c:pt idx="18368">
                  <c:v>7.8127299999999998E-8</c:v>
                </c:pt>
                <c:pt idx="18369">
                  <c:v>7.8133599999999995E-8</c:v>
                </c:pt>
                <c:pt idx="18370">
                  <c:v>7.8139799999999999E-8</c:v>
                </c:pt>
                <c:pt idx="18371">
                  <c:v>7.8146099999999996E-8</c:v>
                </c:pt>
                <c:pt idx="18372">
                  <c:v>7.81523E-8</c:v>
                </c:pt>
                <c:pt idx="18373">
                  <c:v>7.8158599999999997E-8</c:v>
                </c:pt>
                <c:pt idx="18374">
                  <c:v>7.8164800000000001E-8</c:v>
                </c:pt>
                <c:pt idx="18375">
                  <c:v>7.8171099999999998E-8</c:v>
                </c:pt>
                <c:pt idx="18376">
                  <c:v>7.8177300000000002E-8</c:v>
                </c:pt>
                <c:pt idx="18377">
                  <c:v>7.8183599999999999E-8</c:v>
                </c:pt>
                <c:pt idx="18378">
                  <c:v>7.8189800000000003E-8</c:v>
                </c:pt>
                <c:pt idx="18379">
                  <c:v>7.81961E-8</c:v>
                </c:pt>
                <c:pt idx="18380">
                  <c:v>7.8202300000000004E-8</c:v>
                </c:pt>
                <c:pt idx="18381">
                  <c:v>7.8208600000000001E-8</c:v>
                </c:pt>
                <c:pt idx="18382">
                  <c:v>7.8214800000000005E-8</c:v>
                </c:pt>
                <c:pt idx="18383">
                  <c:v>7.8221100000000002E-8</c:v>
                </c:pt>
                <c:pt idx="18384">
                  <c:v>7.8227300000000006E-8</c:v>
                </c:pt>
                <c:pt idx="18385">
                  <c:v>7.8233600000000002E-8</c:v>
                </c:pt>
                <c:pt idx="18386">
                  <c:v>7.8239799999999994E-8</c:v>
                </c:pt>
                <c:pt idx="18387">
                  <c:v>7.8246100000000003E-8</c:v>
                </c:pt>
                <c:pt idx="18388">
                  <c:v>7.8252299999999995E-8</c:v>
                </c:pt>
                <c:pt idx="18389">
                  <c:v>7.8258600000000004E-8</c:v>
                </c:pt>
                <c:pt idx="18390">
                  <c:v>7.8264799999999996E-8</c:v>
                </c:pt>
                <c:pt idx="18391">
                  <c:v>7.8271100000000005E-8</c:v>
                </c:pt>
                <c:pt idx="18392">
                  <c:v>7.8277299999999996E-8</c:v>
                </c:pt>
                <c:pt idx="18393">
                  <c:v>7.8283600000000006E-8</c:v>
                </c:pt>
                <c:pt idx="18394">
                  <c:v>7.8289799999999997E-8</c:v>
                </c:pt>
                <c:pt idx="18395">
                  <c:v>7.8296099999999994E-8</c:v>
                </c:pt>
                <c:pt idx="18396">
                  <c:v>7.8302299999999998E-8</c:v>
                </c:pt>
                <c:pt idx="18397">
                  <c:v>7.8308599999999995E-8</c:v>
                </c:pt>
                <c:pt idx="18398">
                  <c:v>7.8314799999999999E-8</c:v>
                </c:pt>
                <c:pt idx="18399">
                  <c:v>7.8321099999999996E-8</c:v>
                </c:pt>
                <c:pt idx="18400">
                  <c:v>7.83273E-8</c:v>
                </c:pt>
                <c:pt idx="18401">
                  <c:v>7.8333599999999997E-8</c:v>
                </c:pt>
                <c:pt idx="18402">
                  <c:v>7.8339800000000001E-8</c:v>
                </c:pt>
                <c:pt idx="18403">
                  <c:v>7.8346099999999998E-8</c:v>
                </c:pt>
                <c:pt idx="18404">
                  <c:v>7.8352300000000002E-8</c:v>
                </c:pt>
                <c:pt idx="18405">
                  <c:v>7.8358599999999999E-8</c:v>
                </c:pt>
                <c:pt idx="18406">
                  <c:v>7.8364800000000003E-8</c:v>
                </c:pt>
                <c:pt idx="18407">
                  <c:v>7.83711E-8</c:v>
                </c:pt>
                <c:pt idx="18408">
                  <c:v>7.8377300000000004E-8</c:v>
                </c:pt>
                <c:pt idx="18409">
                  <c:v>7.8383600000000001E-8</c:v>
                </c:pt>
                <c:pt idx="18410">
                  <c:v>7.8389800000000005E-8</c:v>
                </c:pt>
                <c:pt idx="18411">
                  <c:v>7.8396100000000001E-8</c:v>
                </c:pt>
                <c:pt idx="18412">
                  <c:v>7.8402300000000006E-8</c:v>
                </c:pt>
                <c:pt idx="18413">
                  <c:v>7.8408600000000002E-8</c:v>
                </c:pt>
                <c:pt idx="18414">
                  <c:v>7.8414799999999994E-8</c:v>
                </c:pt>
                <c:pt idx="18415">
                  <c:v>7.8421100000000003E-8</c:v>
                </c:pt>
                <c:pt idx="18416">
                  <c:v>7.8427299999999994E-8</c:v>
                </c:pt>
                <c:pt idx="18417">
                  <c:v>7.8433600000000004E-8</c:v>
                </c:pt>
                <c:pt idx="18418">
                  <c:v>7.8439799999999995E-8</c:v>
                </c:pt>
                <c:pt idx="18419">
                  <c:v>7.8446100000000005E-8</c:v>
                </c:pt>
                <c:pt idx="18420">
                  <c:v>7.8452299999999996E-8</c:v>
                </c:pt>
                <c:pt idx="18421">
                  <c:v>7.8458600000000006E-8</c:v>
                </c:pt>
                <c:pt idx="18422">
                  <c:v>7.8464799999999997E-8</c:v>
                </c:pt>
                <c:pt idx="18423">
                  <c:v>7.8471099999999994E-8</c:v>
                </c:pt>
                <c:pt idx="18424">
                  <c:v>7.8477299999999998E-8</c:v>
                </c:pt>
                <c:pt idx="18425">
                  <c:v>7.8483599999999995E-8</c:v>
                </c:pt>
                <c:pt idx="18426">
                  <c:v>7.8489799999999999E-8</c:v>
                </c:pt>
                <c:pt idx="18427">
                  <c:v>7.8496099999999996E-8</c:v>
                </c:pt>
                <c:pt idx="18428">
                  <c:v>7.85023E-8</c:v>
                </c:pt>
                <c:pt idx="18429">
                  <c:v>7.8508599999999997E-8</c:v>
                </c:pt>
                <c:pt idx="18430">
                  <c:v>7.8514800000000001E-8</c:v>
                </c:pt>
                <c:pt idx="18431">
                  <c:v>7.8521099999999998E-8</c:v>
                </c:pt>
                <c:pt idx="18432">
                  <c:v>7.8527300000000002E-8</c:v>
                </c:pt>
                <c:pt idx="18433">
                  <c:v>7.8533599999999999E-8</c:v>
                </c:pt>
                <c:pt idx="18434">
                  <c:v>7.8539800000000003E-8</c:v>
                </c:pt>
                <c:pt idx="18435">
                  <c:v>7.8546099999999999E-8</c:v>
                </c:pt>
                <c:pt idx="18436">
                  <c:v>7.8552300000000004E-8</c:v>
                </c:pt>
                <c:pt idx="18437">
                  <c:v>7.85586E-8</c:v>
                </c:pt>
                <c:pt idx="18438">
                  <c:v>7.8564800000000005E-8</c:v>
                </c:pt>
                <c:pt idx="18439">
                  <c:v>7.8571100000000001E-8</c:v>
                </c:pt>
                <c:pt idx="18440">
                  <c:v>7.8577300000000006E-8</c:v>
                </c:pt>
                <c:pt idx="18441">
                  <c:v>7.8583600000000002E-8</c:v>
                </c:pt>
                <c:pt idx="18442">
                  <c:v>7.8589799999999993E-8</c:v>
                </c:pt>
                <c:pt idx="18443">
                  <c:v>7.8596100000000003E-8</c:v>
                </c:pt>
                <c:pt idx="18444">
                  <c:v>7.8602299999999994E-8</c:v>
                </c:pt>
                <c:pt idx="18445">
                  <c:v>7.8608600000000004E-8</c:v>
                </c:pt>
                <c:pt idx="18446">
                  <c:v>7.8614799999999995E-8</c:v>
                </c:pt>
                <c:pt idx="18447">
                  <c:v>7.8621100000000005E-8</c:v>
                </c:pt>
                <c:pt idx="18448">
                  <c:v>7.8627299999999996E-8</c:v>
                </c:pt>
                <c:pt idx="18449">
                  <c:v>7.8633600000000006E-8</c:v>
                </c:pt>
                <c:pt idx="18450">
                  <c:v>7.8639799999999997E-8</c:v>
                </c:pt>
                <c:pt idx="18451">
                  <c:v>7.8646099999999994E-8</c:v>
                </c:pt>
                <c:pt idx="18452">
                  <c:v>7.8652299999999998E-8</c:v>
                </c:pt>
                <c:pt idx="18453">
                  <c:v>7.8658599999999995E-8</c:v>
                </c:pt>
                <c:pt idx="18454">
                  <c:v>7.8664799999999999E-8</c:v>
                </c:pt>
                <c:pt idx="18455">
                  <c:v>7.8671099999999996E-8</c:v>
                </c:pt>
                <c:pt idx="18456">
                  <c:v>7.86773E-8</c:v>
                </c:pt>
                <c:pt idx="18457">
                  <c:v>7.8683599999999997E-8</c:v>
                </c:pt>
                <c:pt idx="18458">
                  <c:v>7.8689800000000001E-8</c:v>
                </c:pt>
                <c:pt idx="18459">
                  <c:v>7.8696099999999998E-8</c:v>
                </c:pt>
                <c:pt idx="18460">
                  <c:v>7.8702300000000002E-8</c:v>
                </c:pt>
                <c:pt idx="18461">
                  <c:v>7.8708599999999998E-8</c:v>
                </c:pt>
                <c:pt idx="18462">
                  <c:v>7.8714800000000003E-8</c:v>
                </c:pt>
                <c:pt idx="18463">
                  <c:v>7.8721099999999999E-8</c:v>
                </c:pt>
                <c:pt idx="18464">
                  <c:v>7.8727300000000004E-8</c:v>
                </c:pt>
                <c:pt idx="18465">
                  <c:v>7.87336E-8</c:v>
                </c:pt>
                <c:pt idx="18466">
                  <c:v>7.8739800000000005E-8</c:v>
                </c:pt>
                <c:pt idx="18467">
                  <c:v>7.8746100000000001E-8</c:v>
                </c:pt>
                <c:pt idx="18468">
                  <c:v>7.8752300000000006E-8</c:v>
                </c:pt>
                <c:pt idx="18469">
                  <c:v>7.8758600000000002E-8</c:v>
                </c:pt>
                <c:pt idx="18470">
                  <c:v>7.8764800000000007E-8</c:v>
                </c:pt>
                <c:pt idx="18471">
                  <c:v>7.8771100000000003E-8</c:v>
                </c:pt>
                <c:pt idx="18472">
                  <c:v>7.8777299999999994E-8</c:v>
                </c:pt>
                <c:pt idx="18473">
                  <c:v>7.8783600000000004E-8</c:v>
                </c:pt>
                <c:pt idx="18474">
                  <c:v>7.8789799999999995E-8</c:v>
                </c:pt>
                <c:pt idx="18475">
                  <c:v>7.8796100000000005E-8</c:v>
                </c:pt>
                <c:pt idx="18476">
                  <c:v>7.8802299999999996E-8</c:v>
                </c:pt>
                <c:pt idx="18477">
                  <c:v>7.8808600000000006E-8</c:v>
                </c:pt>
                <c:pt idx="18478">
                  <c:v>7.8814799999999997E-8</c:v>
                </c:pt>
                <c:pt idx="18479">
                  <c:v>7.8821099999999994E-8</c:v>
                </c:pt>
                <c:pt idx="18480">
                  <c:v>7.8827299999999998E-8</c:v>
                </c:pt>
                <c:pt idx="18481">
                  <c:v>7.8833599999999995E-8</c:v>
                </c:pt>
                <c:pt idx="18482">
                  <c:v>7.8839799999999999E-8</c:v>
                </c:pt>
                <c:pt idx="18483">
                  <c:v>7.8846099999999996E-8</c:v>
                </c:pt>
                <c:pt idx="18484">
                  <c:v>7.88523E-8</c:v>
                </c:pt>
                <c:pt idx="18485">
                  <c:v>7.8858599999999996E-8</c:v>
                </c:pt>
                <c:pt idx="18486">
                  <c:v>7.8864800000000001E-8</c:v>
                </c:pt>
                <c:pt idx="18487">
                  <c:v>7.8871099999999997E-8</c:v>
                </c:pt>
                <c:pt idx="18488">
                  <c:v>7.8877300000000002E-8</c:v>
                </c:pt>
                <c:pt idx="18489">
                  <c:v>7.8883599999999998E-8</c:v>
                </c:pt>
                <c:pt idx="18490">
                  <c:v>7.8889800000000003E-8</c:v>
                </c:pt>
                <c:pt idx="18491">
                  <c:v>7.8896099999999999E-8</c:v>
                </c:pt>
                <c:pt idx="18492">
                  <c:v>7.8902300000000004E-8</c:v>
                </c:pt>
                <c:pt idx="18493">
                  <c:v>7.89086E-8</c:v>
                </c:pt>
                <c:pt idx="18494">
                  <c:v>7.8914800000000005E-8</c:v>
                </c:pt>
                <c:pt idx="18495">
                  <c:v>7.8921100000000001E-8</c:v>
                </c:pt>
                <c:pt idx="18496">
                  <c:v>7.8927300000000006E-8</c:v>
                </c:pt>
                <c:pt idx="18497">
                  <c:v>7.8933600000000002E-8</c:v>
                </c:pt>
                <c:pt idx="18498">
                  <c:v>7.8939800000000007E-8</c:v>
                </c:pt>
                <c:pt idx="18499">
                  <c:v>7.8946100000000003E-8</c:v>
                </c:pt>
                <c:pt idx="18500">
                  <c:v>7.8952299999999994E-8</c:v>
                </c:pt>
                <c:pt idx="18501">
                  <c:v>7.8958600000000004E-8</c:v>
                </c:pt>
                <c:pt idx="18502">
                  <c:v>7.8964799999999995E-8</c:v>
                </c:pt>
                <c:pt idx="18503">
                  <c:v>7.8971100000000005E-8</c:v>
                </c:pt>
                <c:pt idx="18504">
                  <c:v>7.8977299999999996E-8</c:v>
                </c:pt>
                <c:pt idx="18505">
                  <c:v>7.8983600000000006E-8</c:v>
                </c:pt>
                <c:pt idx="18506">
                  <c:v>7.8989799999999997E-8</c:v>
                </c:pt>
                <c:pt idx="18507">
                  <c:v>7.8996099999999994E-8</c:v>
                </c:pt>
                <c:pt idx="18508">
                  <c:v>7.9002299999999998E-8</c:v>
                </c:pt>
                <c:pt idx="18509">
                  <c:v>7.9008599999999995E-8</c:v>
                </c:pt>
                <c:pt idx="18510">
                  <c:v>7.9014799999999999E-8</c:v>
                </c:pt>
                <c:pt idx="18511">
                  <c:v>7.9021099999999995E-8</c:v>
                </c:pt>
                <c:pt idx="18512">
                  <c:v>7.90273E-8</c:v>
                </c:pt>
                <c:pt idx="18513">
                  <c:v>7.9033599999999996E-8</c:v>
                </c:pt>
                <c:pt idx="18514">
                  <c:v>7.9039800000000001E-8</c:v>
                </c:pt>
                <c:pt idx="18515">
                  <c:v>7.9046099999999997E-8</c:v>
                </c:pt>
                <c:pt idx="18516">
                  <c:v>7.9052300000000002E-8</c:v>
                </c:pt>
                <c:pt idx="18517">
                  <c:v>7.9058599999999998E-8</c:v>
                </c:pt>
                <c:pt idx="18518">
                  <c:v>7.9064800000000003E-8</c:v>
                </c:pt>
                <c:pt idx="18519">
                  <c:v>7.9071099999999999E-8</c:v>
                </c:pt>
                <c:pt idx="18520">
                  <c:v>7.9077300000000004E-8</c:v>
                </c:pt>
                <c:pt idx="18521">
                  <c:v>7.90836E-8</c:v>
                </c:pt>
                <c:pt idx="18522">
                  <c:v>7.9089800000000005E-8</c:v>
                </c:pt>
                <c:pt idx="18523">
                  <c:v>7.9096100000000001E-8</c:v>
                </c:pt>
                <c:pt idx="18524">
                  <c:v>7.9102300000000005E-8</c:v>
                </c:pt>
                <c:pt idx="18525">
                  <c:v>7.9108600000000002E-8</c:v>
                </c:pt>
                <c:pt idx="18526">
                  <c:v>7.9114800000000006E-8</c:v>
                </c:pt>
                <c:pt idx="18527">
                  <c:v>7.9121100000000003E-8</c:v>
                </c:pt>
                <c:pt idx="18528">
                  <c:v>7.9127299999999994E-8</c:v>
                </c:pt>
                <c:pt idx="18529">
                  <c:v>7.9133600000000004E-8</c:v>
                </c:pt>
                <c:pt idx="18530">
                  <c:v>7.9139799999999995E-8</c:v>
                </c:pt>
                <c:pt idx="18531">
                  <c:v>7.9146100000000005E-8</c:v>
                </c:pt>
                <c:pt idx="18532">
                  <c:v>7.9152299999999996E-8</c:v>
                </c:pt>
                <c:pt idx="18533">
                  <c:v>7.9158600000000006E-8</c:v>
                </c:pt>
                <c:pt idx="18534">
                  <c:v>7.9164799999999997E-8</c:v>
                </c:pt>
                <c:pt idx="18535">
                  <c:v>7.9171099999999994E-8</c:v>
                </c:pt>
                <c:pt idx="18536">
                  <c:v>7.9177299999999998E-8</c:v>
                </c:pt>
                <c:pt idx="18537">
                  <c:v>7.9183599999999994E-8</c:v>
                </c:pt>
                <c:pt idx="18538">
                  <c:v>7.9189799999999999E-8</c:v>
                </c:pt>
                <c:pt idx="18539">
                  <c:v>7.9196099999999995E-8</c:v>
                </c:pt>
                <c:pt idx="18540">
                  <c:v>7.92023E-8</c:v>
                </c:pt>
                <c:pt idx="18541">
                  <c:v>7.9208599999999996E-8</c:v>
                </c:pt>
                <c:pt idx="18542">
                  <c:v>7.9214800000000001E-8</c:v>
                </c:pt>
                <c:pt idx="18543">
                  <c:v>7.9221099999999997E-8</c:v>
                </c:pt>
                <c:pt idx="18544">
                  <c:v>7.9227300000000002E-8</c:v>
                </c:pt>
                <c:pt idx="18545">
                  <c:v>7.9233599999999998E-8</c:v>
                </c:pt>
                <c:pt idx="18546">
                  <c:v>7.9239800000000003E-8</c:v>
                </c:pt>
                <c:pt idx="18547">
                  <c:v>7.9246099999999999E-8</c:v>
                </c:pt>
                <c:pt idx="18548">
                  <c:v>7.9252300000000004E-8</c:v>
                </c:pt>
                <c:pt idx="18549">
                  <c:v>7.92586E-8</c:v>
                </c:pt>
                <c:pt idx="18550">
                  <c:v>7.9264800000000004E-8</c:v>
                </c:pt>
                <c:pt idx="18551">
                  <c:v>7.9271100000000001E-8</c:v>
                </c:pt>
                <c:pt idx="18552">
                  <c:v>7.9277300000000005E-8</c:v>
                </c:pt>
                <c:pt idx="18553">
                  <c:v>7.9283600000000002E-8</c:v>
                </c:pt>
                <c:pt idx="18554">
                  <c:v>7.9289800000000006E-8</c:v>
                </c:pt>
                <c:pt idx="18555">
                  <c:v>7.9296100000000003E-8</c:v>
                </c:pt>
                <c:pt idx="18556">
                  <c:v>7.9302299999999994E-8</c:v>
                </c:pt>
                <c:pt idx="18557">
                  <c:v>7.9308600000000004E-8</c:v>
                </c:pt>
                <c:pt idx="18558">
                  <c:v>7.9314799999999995E-8</c:v>
                </c:pt>
                <c:pt idx="18559">
                  <c:v>7.9321100000000005E-8</c:v>
                </c:pt>
                <c:pt idx="18560">
                  <c:v>7.9327299999999996E-8</c:v>
                </c:pt>
                <c:pt idx="18561">
                  <c:v>7.9333600000000006E-8</c:v>
                </c:pt>
                <c:pt idx="18562">
                  <c:v>7.9339799999999997E-8</c:v>
                </c:pt>
                <c:pt idx="18563">
                  <c:v>7.9346099999999993E-8</c:v>
                </c:pt>
                <c:pt idx="18564">
                  <c:v>7.9352299999999998E-8</c:v>
                </c:pt>
                <c:pt idx="18565">
                  <c:v>7.9358599999999994E-8</c:v>
                </c:pt>
                <c:pt idx="18566">
                  <c:v>7.9364799999999999E-8</c:v>
                </c:pt>
                <c:pt idx="18567">
                  <c:v>7.9371099999999995E-8</c:v>
                </c:pt>
                <c:pt idx="18568">
                  <c:v>7.93773E-8</c:v>
                </c:pt>
                <c:pt idx="18569">
                  <c:v>7.9383599999999996E-8</c:v>
                </c:pt>
                <c:pt idx="18570">
                  <c:v>7.9389800000000001E-8</c:v>
                </c:pt>
                <c:pt idx="18571">
                  <c:v>7.9396099999999997E-8</c:v>
                </c:pt>
                <c:pt idx="18572">
                  <c:v>7.9402300000000002E-8</c:v>
                </c:pt>
                <c:pt idx="18573">
                  <c:v>7.9408599999999998E-8</c:v>
                </c:pt>
                <c:pt idx="18574">
                  <c:v>7.9414800000000002E-8</c:v>
                </c:pt>
                <c:pt idx="18575">
                  <c:v>7.9421099999999999E-8</c:v>
                </c:pt>
                <c:pt idx="18576">
                  <c:v>7.9427300000000003E-8</c:v>
                </c:pt>
                <c:pt idx="18577">
                  <c:v>7.94336E-8</c:v>
                </c:pt>
                <c:pt idx="18578">
                  <c:v>7.9439800000000004E-8</c:v>
                </c:pt>
                <c:pt idx="18579">
                  <c:v>7.9446100000000001E-8</c:v>
                </c:pt>
                <c:pt idx="18580">
                  <c:v>7.9452300000000005E-8</c:v>
                </c:pt>
                <c:pt idx="18581">
                  <c:v>7.9458600000000002E-8</c:v>
                </c:pt>
                <c:pt idx="18582">
                  <c:v>7.9464800000000006E-8</c:v>
                </c:pt>
                <c:pt idx="18583">
                  <c:v>7.9471100000000003E-8</c:v>
                </c:pt>
                <c:pt idx="18584">
                  <c:v>7.9477299999999994E-8</c:v>
                </c:pt>
                <c:pt idx="18585">
                  <c:v>7.9483600000000004E-8</c:v>
                </c:pt>
                <c:pt idx="18586">
                  <c:v>7.9489799999999995E-8</c:v>
                </c:pt>
                <c:pt idx="18587">
                  <c:v>7.9496100000000005E-8</c:v>
                </c:pt>
                <c:pt idx="18588">
                  <c:v>7.9502299999999996E-8</c:v>
                </c:pt>
                <c:pt idx="18589">
                  <c:v>7.9508600000000006E-8</c:v>
                </c:pt>
                <c:pt idx="18590">
                  <c:v>7.9514799999999997E-8</c:v>
                </c:pt>
                <c:pt idx="18591">
                  <c:v>7.9521100000000007E-8</c:v>
                </c:pt>
                <c:pt idx="18592">
                  <c:v>7.9527299999999998E-8</c:v>
                </c:pt>
                <c:pt idx="18593">
                  <c:v>7.9533599999999994E-8</c:v>
                </c:pt>
                <c:pt idx="18594">
                  <c:v>7.9539799999999999E-8</c:v>
                </c:pt>
                <c:pt idx="18595">
                  <c:v>7.9546099999999995E-8</c:v>
                </c:pt>
                <c:pt idx="18596">
                  <c:v>7.95523E-8</c:v>
                </c:pt>
                <c:pt idx="18597">
                  <c:v>7.9558599999999996E-8</c:v>
                </c:pt>
                <c:pt idx="18598">
                  <c:v>7.9564800000000001E-8</c:v>
                </c:pt>
                <c:pt idx="18599">
                  <c:v>7.9571099999999997E-8</c:v>
                </c:pt>
                <c:pt idx="18600">
                  <c:v>7.9577300000000001E-8</c:v>
                </c:pt>
                <c:pt idx="18601">
                  <c:v>7.9583599999999998E-8</c:v>
                </c:pt>
                <c:pt idx="18602">
                  <c:v>7.9589800000000002E-8</c:v>
                </c:pt>
                <c:pt idx="18603">
                  <c:v>7.9596099999999999E-8</c:v>
                </c:pt>
                <c:pt idx="18604">
                  <c:v>7.9602300000000003E-8</c:v>
                </c:pt>
                <c:pt idx="18605">
                  <c:v>7.96086E-8</c:v>
                </c:pt>
                <c:pt idx="18606">
                  <c:v>7.9614800000000004E-8</c:v>
                </c:pt>
                <c:pt idx="18607">
                  <c:v>7.9621100000000001E-8</c:v>
                </c:pt>
                <c:pt idx="18608">
                  <c:v>7.9627300000000005E-8</c:v>
                </c:pt>
                <c:pt idx="18609">
                  <c:v>7.9633600000000002E-8</c:v>
                </c:pt>
                <c:pt idx="18610">
                  <c:v>7.9639800000000006E-8</c:v>
                </c:pt>
                <c:pt idx="18611">
                  <c:v>7.9646100000000003E-8</c:v>
                </c:pt>
                <c:pt idx="18612">
                  <c:v>7.9652299999999994E-8</c:v>
                </c:pt>
                <c:pt idx="18613">
                  <c:v>7.9658600000000004E-8</c:v>
                </c:pt>
                <c:pt idx="18614">
                  <c:v>7.9664799999999995E-8</c:v>
                </c:pt>
                <c:pt idx="18615">
                  <c:v>7.9671100000000005E-8</c:v>
                </c:pt>
                <c:pt idx="18616">
                  <c:v>7.9677299999999996E-8</c:v>
                </c:pt>
                <c:pt idx="18617">
                  <c:v>7.9683600000000006E-8</c:v>
                </c:pt>
                <c:pt idx="18618">
                  <c:v>7.9689799999999997E-8</c:v>
                </c:pt>
                <c:pt idx="18619">
                  <c:v>7.9696100000000006E-8</c:v>
                </c:pt>
                <c:pt idx="18620">
                  <c:v>7.9702299999999998E-8</c:v>
                </c:pt>
                <c:pt idx="18621">
                  <c:v>7.9708599999999994E-8</c:v>
                </c:pt>
                <c:pt idx="18622">
                  <c:v>7.9714799999999999E-8</c:v>
                </c:pt>
                <c:pt idx="18623">
                  <c:v>7.9721099999999995E-8</c:v>
                </c:pt>
                <c:pt idx="18624">
                  <c:v>7.97273E-8</c:v>
                </c:pt>
                <c:pt idx="18625">
                  <c:v>7.9733599999999996E-8</c:v>
                </c:pt>
                <c:pt idx="18626">
                  <c:v>7.97398E-8</c:v>
                </c:pt>
                <c:pt idx="18627">
                  <c:v>7.9746099999999997E-8</c:v>
                </c:pt>
                <c:pt idx="18628">
                  <c:v>7.9752300000000001E-8</c:v>
                </c:pt>
                <c:pt idx="18629">
                  <c:v>7.9758599999999998E-8</c:v>
                </c:pt>
                <c:pt idx="18630">
                  <c:v>7.9764800000000002E-8</c:v>
                </c:pt>
                <c:pt idx="18631">
                  <c:v>7.9771099999999999E-8</c:v>
                </c:pt>
                <c:pt idx="18632">
                  <c:v>7.9777300000000003E-8</c:v>
                </c:pt>
                <c:pt idx="18633">
                  <c:v>7.97836E-8</c:v>
                </c:pt>
                <c:pt idx="18634">
                  <c:v>7.9789800000000004E-8</c:v>
                </c:pt>
                <c:pt idx="18635">
                  <c:v>7.9796100000000001E-8</c:v>
                </c:pt>
                <c:pt idx="18636">
                  <c:v>7.9802300000000005E-8</c:v>
                </c:pt>
                <c:pt idx="18637">
                  <c:v>7.9808600000000002E-8</c:v>
                </c:pt>
                <c:pt idx="18638">
                  <c:v>7.9814800000000006E-8</c:v>
                </c:pt>
                <c:pt idx="18639">
                  <c:v>7.9821100000000003E-8</c:v>
                </c:pt>
                <c:pt idx="18640">
                  <c:v>7.9827299999999994E-8</c:v>
                </c:pt>
                <c:pt idx="18641">
                  <c:v>7.9833600000000004E-8</c:v>
                </c:pt>
                <c:pt idx="18642">
                  <c:v>7.9839799999999995E-8</c:v>
                </c:pt>
                <c:pt idx="18643">
                  <c:v>7.9846100000000005E-8</c:v>
                </c:pt>
                <c:pt idx="18644">
                  <c:v>7.9852299999999996E-8</c:v>
                </c:pt>
                <c:pt idx="18645">
                  <c:v>7.9858600000000005E-8</c:v>
                </c:pt>
                <c:pt idx="18646">
                  <c:v>7.9864799999999997E-8</c:v>
                </c:pt>
                <c:pt idx="18647">
                  <c:v>7.9871100000000006E-8</c:v>
                </c:pt>
                <c:pt idx="18648">
                  <c:v>7.9877299999999998E-8</c:v>
                </c:pt>
                <c:pt idx="18649">
                  <c:v>7.9883599999999994E-8</c:v>
                </c:pt>
                <c:pt idx="18650">
                  <c:v>7.9889799999999998E-8</c:v>
                </c:pt>
                <c:pt idx="18651">
                  <c:v>7.9896099999999995E-8</c:v>
                </c:pt>
                <c:pt idx="18652">
                  <c:v>7.9902299999999999E-8</c:v>
                </c:pt>
                <c:pt idx="18653">
                  <c:v>7.9908599999999996E-8</c:v>
                </c:pt>
                <c:pt idx="18654">
                  <c:v>7.99148E-8</c:v>
                </c:pt>
                <c:pt idx="18655">
                  <c:v>7.9921099999999997E-8</c:v>
                </c:pt>
                <c:pt idx="18656">
                  <c:v>7.9927300000000001E-8</c:v>
                </c:pt>
                <c:pt idx="18657">
                  <c:v>7.9933599999999998E-8</c:v>
                </c:pt>
                <c:pt idx="18658">
                  <c:v>7.9939800000000002E-8</c:v>
                </c:pt>
                <c:pt idx="18659">
                  <c:v>7.9946099999999999E-8</c:v>
                </c:pt>
                <c:pt idx="18660">
                  <c:v>7.9952300000000003E-8</c:v>
                </c:pt>
                <c:pt idx="18661">
                  <c:v>7.99586E-8</c:v>
                </c:pt>
                <c:pt idx="18662">
                  <c:v>7.9964800000000004E-8</c:v>
                </c:pt>
                <c:pt idx="18663">
                  <c:v>7.9971100000000001E-8</c:v>
                </c:pt>
                <c:pt idx="18664">
                  <c:v>7.9977300000000005E-8</c:v>
                </c:pt>
                <c:pt idx="18665">
                  <c:v>7.9983600000000002E-8</c:v>
                </c:pt>
                <c:pt idx="18666">
                  <c:v>7.9989800000000006E-8</c:v>
                </c:pt>
                <c:pt idx="18667">
                  <c:v>7.9996100000000003E-8</c:v>
                </c:pt>
                <c:pt idx="18668">
                  <c:v>8.0002299999999994E-8</c:v>
                </c:pt>
                <c:pt idx="18669">
                  <c:v>8.0008600000000003E-8</c:v>
                </c:pt>
                <c:pt idx="18670">
                  <c:v>8.0014799999999995E-8</c:v>
                </c:pt>
                <c:pt idx="18671">
                  <c:v>8.0021100000000004E-8</c:v>
                </c:pt>
                <c:pt idx="18672">
                  <c:v>8.0027299999999996E-8</c:v>
                </c:pt>
                <c:pt idx="18673">
                  <c:v>8.0033600000000005E-8</c:v>
                </c:pt>
                <c:pt idx="18674">
                  <c:v>8.0039799999999997E-8</c:v>
                </c:pt>
                <c:pt idx="18675">
                  <c:v>8.0046100000000006E-8</c:v>
                </c:pt>
                <c:pt idx="18676">
                  <c:v>8.0052299999999997E-8</c:v>
                </c:pt>
                <c:pt idx="18677">
                  <c:v>8.0058599999999994E-8</c:v>
                </c:pt>
                <c:pt idx="18678">
                  <c:v>8.0064799999999998E-8</c:v>
                </c:pt>
                <c:pt idx="18679">
                  <c:v>8.0071099999999995E-8</c:v>
                </c:pt>
                <c:pt idx="18680">
                  <c:v>8.0077299999999999E-8</c:v>
                </c:pt>
                <c:pt idx="18681">
                  <c:v>8.0083599999999996E-8</c:v>
                </c:pt>
                <c:pt idx="18682">
                  <c:v>8.00898E-8</c:v>
                </c:pt>
                <c:pt idx="18683">
                  <c:v>8.0096099999999997E-8</c:v>
                </c:pt>
                <c:pt idx="18684">
                  <c:v>8.0102300000000001E-8</c:v>
                </c:pt>
                <c:pt idx="18685">
                  <c:v>8.0108599999999998E-8</c:v>
                </c:pt>
                <c:pt idx="18686">
                  <c:v>8.0114800000000002E-8</c:v>
                </c:pt>
                <c:pt idx="18687">
                  <c:v>8.0121099999999999E-8</c:v>
                </c:pt>
                <c:pt idx="18688">
                  <c:v>8.0127300000000003E-8</c:v>
                </c:pt>
                <c:pt idx="18689">
                  <c:v>8.01336E-8</c:v>
                </c:pt>
                <c:pt idx="18690">
                  <c:v>8.0139800000000004E-8</c:v>
                </c:pt>
                <c:pt idx="18691">
                  <c:v>8.0146100000000001E-8</c:v>
                </c:pt>
                <c:pt idx="18692">
                  <c:v>8.0152300000000005E-8</c:v>
                </c:pt>
                <c:pt idx="18693">
                  <c:v>8.0158600000000002E-8</c:v>
                </c:pt>
                <c:pt idx="18694">
                  <c:v>8.0164800000000006E-8</c:v>
                </c:pt>
                <c:pt idx="18695">
                  <c:v>8.0171100000000002E-8</c:v>
                </c:pt>
                <c:pt idx="18696">
                  <c:v>8.0177299999999994E-8</c:v>
                </c:pt>
                <c:pt idx="18697">
                  <c:v>8.0183600000000003E-8</c:v>
                </c:pt>
                <c:pt idx="18698">
                  <c:v>8.0189799999999995E-8</c:v>
                </c:pt>
                <c:pt idx="18699">
                  <c:v>8.0196100000000004E-8</c:v>
                </c:pt>
                <c:pt idx="18700">
                  <c:v>8.0202299999999995E-8</c:v>
                </c:pt>
                <c:pt idx="18701">
                  <c:v>8.0208600000000005E-8</c:v>
                </c:pt>
                <c:pt idx="18702">
                  <c:v>8.0214799999999996E-8</c:v>
                </c:pt>
                <c:pt idx="18703">
                  <c:v>8.0221100000000006E-8</c:v>
                </c:pt>
                <c:pt idx="18704">
                  <c:v>8.0227299999999997E-8</c:v>
                </c:pt>
                <c:pt idx="18705">
                  <c:v>8.0233599999999994E-8</c:v>
                </c:pt>
                <c:pt idx="18706">
                  <c:v>8.0239799999999998E-8</c:v>
                </c:pt>
                <c:pt idx="18707">
                  <c:v>8.0246099999999995E-8</c:v>
                </c:pt>
                <c:pt idx="18708">
                  <c:v>8.0252299999999999E-8</c:v>
                </c:pt>
                <c:pt idx="18709">
                  <c:v>8.0258599999999996E-8</c:v>
                </c:pt>
                <c:pt idx="18710">
                  <c:v>8.02648E-8</c:v>
                </c:pt>
                <c:pt idx="18711">
                  <c:v>8.0271099999999997E-8</c:v>
                </c:pt>
                <c:pt idx="18712">
                  <c:v>8.0277300000000001E-8</c:v>
                </c:pt>
                <c:pt idx="18713">
                  <c:v>8.0283599999999998E-8</c:v>
                </c:pt>
                <c:pt idx="18714">
                  <c:v>8.0289800000000002E-8</c:v>
                </c:pt>
                <c:pt idx="18715">
                  <c:v>8.0296099999999999E-8</c:v>
                </c:pt>
                <c:pt idx="18716">
                  <c:v>8.0302300000000003E-8</c:v>
                </c:pt>
                <c:pt idx="18717">
                  <c:v>8.03086E-8</c:v>
                </c:pt>
                <c:pt idx="18718">
                  <c:v>8.0314800000000004E-8</c:v>
                </c:pt>
                <c:pt idx="18719">
                  <c:v>8.03211E-8</c:v>
                </c:pt>
                <c:pt idx="18720">
                  <c:v>8.0327300000000005E-8</c:v>
                </c:pt>
                <c:pt idx="18721">
                  <c:v>8.0333600000000001E-8</c:v>
                </c:pt>
                <c:pt idx="18722">
                  <c:v>8.0339800000000006E-8</c:v>
                </c:pt>
                <c:pt idx="18723">
                  <c:v>8.0346100000000002E-8</c:v>
                </c:pt>
                <c:pt idx="18724">
                  <c:v>8.0352299999999994E-8</c:v>
                </c:pt>
                <c:pt idx="18725">
                  <c:v>8.0358600000000003E-8</c:v>
                </c:pt>
                <c:pt idx="18726">
                  <c:v>8.0364799999999994E-8</c:v>
                </c:pt>
                <c:pt idx="18727">
                  <c:v>8.0371100000000004E-8</c:v>
                </c:pt>
                <c:pt idx="18728">
                  <c:v>8.0377299999999995E-8</c:v>
                </c:pt>
                <c:pt idx="18729">
                  <c:v>8.0383600000000005E-8</c:v>
                </c:pt>
                <c:pt idx="18730">
                  <c:v>8.0389799999999996E-8</c:v>
                </c:pt>
                <c:pt idx="18731">
                  <c:v>8.0396100000000006E-8</c:v>
                </c:pt>
                <c:pt idx="18732">
                  <c:v>8.0402299999999997E-8</c:v>
                </c:pt>
                <c:pt idx="18733">
                  <c:v>8.0408599999999994E-8</c:v>
                </c:pt>
                <c:pt idx="18734">
                  <c:v>8.0414799999999998E-8</c:v>
                </c:pt>
                <c:pt idx="18735">
                  <c:v>8.0421099999999995E-8</c:v>
                </c:pt>
                <c:pt idx="18736">
                  <c:v>8.0427299999999999E-8</c:v>
                </c:pt>
                <c:pt idx="18737">
                  <c:v>8.0433599999999996E-8</c:v>
                </c:pt>
                <c:pt idx="18738">
                  <c:v>8.04398E-8</c:v>
                </c:pt>
                <c:pt idx="18739">
                  <c:v>8.0446099999999997E-8</c:v>
                </c:pt>
                <c:pt idx="18740">
                  <c:v>8.0452300000000001E-8</c:v>
                </c:pt>
                <c:pt idx="18741">
                  <c:v>8.0458599999999998E-8</c:v>
                </c:pt>
                <c:pt idx="18742">
                  <c:v>8.0464800000000002E-8</c:v>
                </c:pt>
                <c:pt idx="18743">
                  <c:v>8.0471099999999999E-8</c:v>
                </c:pt>
                <c:pt idx="18744">
                  <c:v>8.0477300000000003E-8</c:v>
                </c:pt>
                <c:pt idx="18745">
                  <c:v>8.0483599999999999E-8</c:v>
                </c:pt>
                <c:pt idx="18746">
                  <c:v>8.0489800000000004E-8</c:v>
                </c:pt>
                <c:pt idx="18747">
                  <c:v>8.04961E-8</c:v>
                </c:pt>
                <c:pt idx="18748">
                  <c:v>8.0502300000000005E-8</c:v>
                </c:pt>
                <c:pt idx="18749">
                  <c:v>8.0508600000000001E-8</c:v>
                </c:pt>
                <c:pt idx="18750">
                  <c:v>8.0514800000000006E-8</c:v>
                </c:pt>
                <c:pt idx="18751">
                  <c:v>8.0521100000000002E-8</c:v>
                </c:pt>
                <c:pt idx="18752">
                  <c:v>8.0527299999999993E-8</c:v>
                </c:pt>
                <c:pt idx="18753">
                  <c:v>8.0533600000000003E-8</c:v>
                </c:pt>
                <c:pt idx="18754">
                  <c:v>8.0539799999999994E-8</c:v>
                </c:pt>
                <c:pt idx="18755">
                  <c:v>8.0546100000000004E-8</c:v>
                </c:pt>
                <c:pt idx="18756">
                  <c:v>8.0552299999999995E-8</c:v>
                </c:pt>
                <c:pt idx="18757">
                  <c:v>8.0558600000000005E-8</c:v>
                </c:pt>
                <c:pt idx="18758">
                  <c:v>8.0564799999999996E-8</c:v>
                </c:pt>
                <c:pt idx="18759">
                  <c:v>8.0571100000000006E-8</c:v>
                </c:pt>
                <c:pt idx="18760">
                  <c:v>8.0577299999999997E-8</c:v>
                </c:pt>
                <c:pt idx="18761">
                  <c:v>8.0583599999999994E-8</c:v>
                </c:pt>
                <c:pt idx="18762">
                  <c:v>8.0589799999999998E-8</c:v>
                </c:pt>
                <c:pt idx="18763">
                  <c:v>8.0596099999999995E-8</c:v>
                </c:pt>
                <c:pt idx="18764">
                  <c:v>8.0602299999999999E-8</c:v>
                </c:pt>
                <c:pt idx="18765">
                  <c:v>8.0608599999999996E-8</c:v>
                </c:pt>
                <c:pt idx="18766">
                  <c:v>8.06148E-8</c:v>
                </c:pt>
                <c:pt idx="18767">
                  <c:v>8.0621099999999997E-8</c:v>
                </c:pt>
                <c:pt idx="18768">
                  <c:v>8.0627300000000001E-8</c:v>
                </c:pt>
                <c:pt idx="18769">
                  <c:v>8.0633599999999998E-8</c:v>
                </c:pt>
                <c:pt idx="18770">
                  <c:v>8.0639800000000002E-8</c:v>
                </c:pt>
                <c:pt idx="18771">
                  <c:v>8.0646099999999998E-8</c:v>
                </c:pt>
                <c:pt idx="18772">
                  <c:v>8.0652300000000003E-8</c:v>
                </c:pt>
                <c:pt idx="18773">
                  <c:v>8.0658599999999999E-8</c:v>
                </c:pt>
                <c:pt idx="18774">
                  <c:v>8.0664800000000004E-8</c:v>
                </c:pt>
                <c:pt idx="18775">
                  <c:v>8.06711E-8</c:v>
                </c:pt>
                <c:pt idx="18776">
                  <c:v>8.0677300000000005E-8</c:v>
                </c:pt>
                <c:pt idx="18777">
                  <c:v>8.0683600000000001E-8</c:v>
                </c:pt>
                <c:pt idx="18778">
                  <c:v>8.0689800000000006E-8</c:v>
                </c:pt>
                <c:pt idx="18779">
                  <c:v>8.0696100000000002E-8</c:v>
                </c:pt>
                <c:pt idx="18780">
                  <c:v>8.0702300000000007E-8</c:v>
                </c:pt>
                <c:pt idx="18781">
                  <c:v>8.0708600000000003E-8</c:v>
                </c:pt>
                <c:pt idx="18782">
                  <c:v>8.0714799999999994E-8</c:v>
                </c:pt>
                <c:pt idx="18783">
                  <c:v>8.0721100000000004E-8</c:v>
                </c:pt>
                <c:pt idx="18784">
                  <c:v>8.0727299999999995E-8</c:v>
                </c:pt>
                <c:pt idx="18785">
                  <c:v>8.0733600000000005E-8</c:v>
                </c:pt>
                <c:pt idx="18786">
                  <c:v>8.0739799999999996E-8</c:v>
                </c:pt>
                <c:pt idx="18787">
                  <c:v>8.0746100000000006E-8</c:v>
                </c:pt>
                <c:pt idx="18788">
                  <c:v>8.0752299999999997E-8</c:v>
                </c:pt>
                <c:pt idx="18789">
                  <c:v>8.0758599999999994E-8</c:v>
                </c:pt>
                <c:pt idx="18790">
                  <c:v>8.0764799999999998E-8</c:v>
                </c:pt>
                <c:pt idx="18791">
                  <c:v>8.0771099999999995E-8</c:v>
                </c:pt>
                <c:pt idx="18792">
                  <c:v>8.0777299999999999E-8</c:v>
                </c:pt>
                <c:pt idx="18793">
                  <c:v>8.0783599999999996E-8</c:v>
                </c:pt>
                <c:pt idx="18794">
                  <c:v>8.07898E-8</c:v>
                </c:pt>
                <c:pt idx="18795">
                  <c:v>8.0796099999999996E-8</c:v>
                </c:pt>
                <c:pt idx="18796">
                  <c:v>8.0802300000000001E-8</c:v>
                </c:pt>
                <c:pt idx="18797">
                  <c:v>8.0808599999999997E-8</c:v>
                </c:pt>
                <c:pt idx="18798">
                  <c:v>8.0814800000000002E-8</c:v>
                </c:pt>
                <c:pt idx="18799">
                  <c:v>8.0821099999999998E-8</c:v>
                </c:pt>
                <c:pt idx="18800">
                  <c:v>8.0827300000000003E-8</c:v>
                </c:pt>
                <c:pt idx="18801">
                  <c:v>8.0833599999999999E-8</c:v>
                </c:pt>
                <c:pt idx="18802">
                  <c:v>8.0839800000000004E-8</c:v>
                </c:pt>
                <c:pt idx="18803">
                  <c:v>8.08461E-8</c:v>
                </c:pt>
                <c:pt idx="18804">
                  <c:v>8.0852300000000005E-8</c:v>
                </c:pt>
                <c:pt idx="18805">
                  <c:v>8.0858600000000001E-8</c:v>
                </c:pt>
                <c:pt idx="18806">
                  <c:v>8.0864800000000006E-8</c:v>
                </c:pt>
                <c:pt idx="18807">
                  <c:v>8.0871100000000002E-8</c:v>
                </c:pt>
                <c:pt idx="18808">
                  <c:v>8.0877300000000006E-8</c:v>
                </c:pt>
                <c:pt idx="18809">
                  <c:v>8.0883600000000003E-8</c:v>
                </c:pt>
                <c:pt idx="18810">
                  <c:v>8.0889799999999994E-8</c:v>
                </c:pt>
                <c:pt idx="18811">
                  <c:v>8.0896100000000004E-8</c:v>
                </c:pt>
                <c:pt idx="18812">
                  <c:v>8.0902299999999995E-8</c:v>
                </c:pt>
                <c:pt idx="18813">
                  <c:v>8.0908600000000005E-8</c:v>
                </c:pt>
                <c:pt idx="18814">
                  <c:v>8.0914799999999996E-8</c:v>
                </c:pt>
                <c:pt idx="18815">
                  <c:v>8.0921100000000006E-8</c:v>
                </c:pt>
                <c:pt idx="18816">
                  <c:v>8.0927299999999997E-8</c:v>
                </c:pt>
                <c:pt idx="18817">
                  <c:v>8.0933599999999994E-8</c:v>
                </c:pt>
                <c:pt idx="18818">
                  <c:v>8.0939799999999998E-8</c:v>
                </c:pt>
                <c:pt idx="18819">
                  <c:v>8.0946099999999995E-8</c:v>
                </c:pt>
                <c:pt idx="18820">
                  <c:v>8.0952299999999999E-8</c:v>
                </c:pt>
                <c:pt idx="18821">
                  <c:v>8.0958599999999995E-8</c:v>
                </c:pt>
                <c:pt idx="18822">
                  <c:v>8.09648E-8</c:v>
                </c:pt>
                <c:pt idx="18823">
                  <c:v>8.0971099999999996E-8</c:v>
                </c:pt>
                <c:pt idx="18824">
                  <c:v>8.0977300000000001E-8</c:v>
                </c:pt>
                <c:pt idx="18825">
                  <c:v>8.0983599999999997E-8</c:v>
                </c:pt>
                <c:pt idx="18826">
                  <c:v>8.0989800000000002E-8</c:v>
                </c:pt>
                <c:pt idx="18827">
                  <c:v>8.0996099999999998E-8</c:v>
                </c:pt>
                <c:pt idx="18828">
                  <c:v>8.1002300000000003E-8</c:v>
                </c:pt>
                <c:pt idx="18829">
                  <c:v>8.1008599999999999E-8</c:v>
                </c:pt>
                <c:pt idx="18830">
                  <c:v>8.1014800000000004E-8</c:v>
                </c:pt>
                <c:pt idx="18831">
                  <c:v>8.10211E-8</c:v>
                </c:pt>
                <c:pt idx="18832">
                  <c:v>8.1027300000000005E-8</c:v>
                </c:pt>
                <c:pt idx="18833">
                  <c:v>8.1033600000000001E-8</c:v>
                </c:pt>
                <c:pt idx="18834">
                  <c:v>8.1039800000000005E-8</c:v>
                </c:pt>
                <c:pt idx="18835">
                  <c:v>8.1046100000000002E-8</c:v>
                </c:pt>
                <c:pt idx="18836">
                  <c:v>8.1052300000000006E-8</c:v>
                </c:pt>
                <c:pt idx="18837">
                  <c:v>8.1058600000000003E-8</c:v>
                </c:pt>
                <c:pt idx="18838">
                  <c:v>8.1064799999999994E-8</c:v>
                </c:pt>
                <c:pt idx="18839">
                  <c:v>8.1071100000000004E-8</c:v>
                </c:pt>
                <c:pt idx="18840">
                  <c:v>8.1077299999999995E-8</c:v>
                </c:pt>
                <c:pt idx="18841">
                  <c:v>8.1083600000000005E-8</c:v>
                </c:pt>
                <c:pt idx="18842">
                  <c:v>8.1089799999999996E-8</c:v>
                </c:pt>
                <c:pt idx="18843">
                  <c:v>8.1096100000000006E-8</c:v>
                </c:pt>
                <c:pt idx="18844">
                  <c:v>8.1102299999999997E-8</c:v>
                </c:pt>
                <c:pt idx="18845">
                  <c:v>8.1108599999999993E-8</c:v>
                </c:pt>
                <c:pt idx="18846">
                  <c:v>8.1114799999999998E-8</c:v>
                </c:pt>
                <c:pt idx="18847">
                  <c:v>8.1121099999999994E-8</c:v>
                </c:pt>
                <c:pt idx="18848">
                  <c:v>8.1127299999999999E-8</c:v>
                </c:pt>
                <c:pt idx="18849">
                  <c:v>8.1133599999999995E-8</c:v>
                </c:pt>
                <c:pt idx="18850">
                  <c:v>8.11398E-8</c:v>
                </c:pt>
                <c:pt idx="18851">
                  <c:v>8.1146099999999996E-8</c:v>
                </c:pt>
                <c:pt idx="18852">
                  <c:v>8.1152300000000001E-8</c:v>
                </c:pt>
                <c:pt idx="18853">
                  <c:v>8.1158599999999997E-8</c:v>
                </c:pt>
                <c:pt idx="18854">
                  <c:v>8.1164800000000002E-8</c:v>
                </c:pt>
                <c:pt idx="18855">
                  <c:v>8.1171099999999998E-8</c:v>
                </c:pt>
                <c:pt idx="18856">
                  <c:v>8.1177300000000003E-8</c:v>
                </c:pt>
                <c:pt idx="18857">
                  <c:v>8.1183599999999999E-8</c:v>
                </c:pt>
                <c:pt idx="18858">
                  <c:v>8.1189800000000004E-8</c:v>
                </c:pt>
                <c:pt idx="18859">
                  <c:v>8.11961E-8</c:v>
                </c:pt>
                <c:pt idx="18860">
                  <c:v>8.1202300000000004E-8</c:v>
                </c:pt>
                <c:pt idx="18861">
                  <c:v>8.1208600000000001E-8</c:v>
                </c:pt>
                <c:pt idx="18862">
                  <c:v>8.1214800000000005E-8</c:v>
                </c:pt>
                <c:pt idx="18863">
                  <c:v>8.1221100000000002E-8</c:v>
                </c:pt>
                <c:pt idx="18864">
                  <c:v>8.1227300000000006E-8</c:v>
                </c:pt>
                <c:pt idx="18865">
                  <c:v>8.1233600000000003E-8</c:v>
                </c:pt>
                <c:pt idx="18866">
                  <c:v>8.1239799999999994E-8</c:v>
                </c:pt>
                <c:pt idx="18867">
                  <c:v>8.1246100000000004E-8</c:v>
                </c:pt>
                <c:pt idx="18868">
                  <c:v>8.1252299999999995E-8</c:v>
                </c:pt>
                <c:pt idx="18869">
                  <c:v>8.1258600000000005E-8</c:v>
                </c:pt>
                <c:pt idx="18870">
                  <c:v>8.1264799999999996E-8</c:v>
                </c:pt>
                <c:pt idx="18871">
                  <c:v>8.1271100000000006E-8</c:v>
                </c:pt>
                <c:pt idx="18872">
                  <c:v>8.1277299999999997E-8</c:v>
                </c:pt>
                <c:pt idx="18873">
                  <c:v>8.1283599999999993E-8</c:v>
                </c:pt>
                <c:pt idx="18874">
                  <c:v>8.1289799999999998E-8</c:v>
                </c:pt>
                <c:pt idx="18875">
                  <c:v>8.1296099999999994E-8</c:v>
                </c:pt>
                <c:pt idx="18876">
                  <c:v>8.1302299999999999E-8</c:v>
                </c:pt>
                <c:pt idx="18877">
                  <c:v>8.1308599999999995E-8</c:v>
                </c:pt>
                <c:pt idx="18878">
                  <c:v>8.13148E-8</c:v>
                </c:pt>
                <c:pt idx="18879">
                  <c:v>8.1321099999999996E-8</c:v>
                </c:pt>
                <c:pt idx="18880">
                  <c:v>8.1327300000000001E-8</c:v>
                </c:pt>
                <c:pt idx="18881">
                  <c:v>8.1333599999999997E-8</c:v>
                </c:pt>
                <c:pt idx="18882">
                  <c:v>8.1339800000000002E-8</c:v>
                </c:pt>
                <c:pt idx="18883">
                  <c:v>8.1346099999999998E-8</c:v>
                </c:pt>
                <c:pt idx="18884">
                  <c:v>8.1352300000000002E-8</c:v>
                </c:pt>
                <c:pt idx="18885">
                  <c:v>8.1358599999999999E-8</c:v>
                </c:pt>
                <c:pt idx="18886">
                  <c:v>8.1364800000000003E-8</c:v>
                </c:pt>
                <c:pt idx="18887">
                  <c:v>8.13711E-8</c:v>
                </c:pt>
                <c:pt idx="18888">
                  <c:v>8.1377300000000004E-8</c:v>
                </c:pt>
                <c:pt idx="18889">
                  <c:v>8.1383600000000001E-8</c:v>
                </c:pt>
                <c:pt idx="18890">
                  <c:v>8.1389800000000005E-8</c:v>
                </c:pt>
                <c:pt idx="18891">
                  <c:v>8.1396100000000002E-8</c:v>
                </c:pt>
                <c:pt idx="18892">
                  <c:v>8.1402300000000006E-8</c:v>
                </c:pt>
                <c:pt idx="18893">
                  <c:v>8.1408600000000003E-8</c:v>
                </c:pt>
                <c:pt idx="18894">
                  <c:v>8.1414799999999994E-8</c:v>
                </c:pt>
                <c:pt idx="18895">
                  <c:v>8.1421100000000004E-8</c:v>
                </c:pt>
                <c:pt idx="18896">
                  <c:v>8.1427299999999995E-8</c:v>
                </c:pt>
                <c:pt idx="18897">
                  <c:v>8.1433600000000005E-8</c:v>
                </c:pt>
                <c:pt idx="18898">
                  <c:v>8.1439799999999996E-8</c:v>
                </c:pt>
                <c:pt idx="18899">
                  <c:v>8.1446100000000006E-8</c:v>
                </c:pt>
                <c:pt idx="18900">
                  <c:v>8.1452299999999997E-8</c:v>
                </c:pt>
                <c:pt idx="18901">
                  <c:v>8.1458600000000007E-8</c:v>
                </c:pt>
                <c:pt idx="18902">
                  <c:v>8.1464799999999998E-8</c:v>
                </c:pt>
                <c:pt idx="18903">
                  <c:v>8.1471099999999994E-8</c:v>
                </c:pt>
                <c:pt idx="18904">
                  <c:v>8.1477299999999999E-8</c:v>
                </c:pt>
                <c:pt idx="18905">
                  <c:v>8.1483599999999995E-8</c:v>
                </c:pt>
                <c:pt idx="18906">
                  <c:v>8.14898E-8</c:v>
                </c:pt>
                <c:pt idx="18907">
                  <c:v>8.1496099999999996E-8</c:v>
                </c:pt>
                <c:pt idx="18908">
                  <c:v>8.1502300000000001E-8</c:v>
                </c:pt>
                <c:pt idx="18909">
                  <c:v>8.1508599999999997E-8</c:v>
                </c:pt>
                <c:pt idx="18910">
                  <c:v>8.1514800000000001E-8</c:v>
                </c:pt>
                <c:pt idx="18911">
                  <c:v>8.1521099999999998E-8</c:v>
                </c:pt>
                <c:pt idx="18912">
                  <c:v>8.1527300000000002E-8</c:v>
                </c:pt>
                <c:pt idx="18913">
                  <c:v>8.1533599999999999E-8</c:v>
                </c:pt>
                <c:pt idx="18914">
                  <c:v>8.1539800000000003E-8</c:v>
                </c:pt>
                <c:pt idx="18915">
                  <c:v>8.15461E-8</c:v>
                </c:pt>
                <c:pt idx="18916">
                  <c:v>8.1552300000000004E-8</c:v>
                </c:pt>
                <c:pt idx="18917">
                  <c:v>8.1558600000000001E-8</c:v>
                </c:pt>
                <c:pt idx="18918">
                  <c:v>8.1564800000000005E-8</c:v>
                </c:pt>
                <c:pt idx="18919">
                  <c:v>8.1571100000000002E-8</c:v>
                </c:pt>
                <c:pt idx="18920">
                  <c:v>8.1577300000000006E-8</c:v>
                </c:pt>
                <c:pt idx="18921">
                  <c:v>8.1583600000000003E-8</c:v>
                </c:pt>
                <c:pt idx="18922">
                  <c:v>8.1589799999999994E-8</c:v>
                </c:pt>
                <c:pt idx="18923">
                  <c:v>8.1596100000000004E-8</c:v>
                </c:pt>
                <c:pt idx="18924">
                  <c:v>8.1602299999999995E-8</c:v>
                </c:pt>
                <c:pt idx="18925">
                  <c:v>8.1608600000000005E-8</c:v>
                </c:pt>
                <c:pt idx="18926">
                  <c:v>8.1614799999999996E-8</c:v>
                </c:pt>
                <c:pt idx="18927">
                  <c:v>8.1621100000000006E-8</c:v>
                </c:pt>
                <c:pt idx="18928">
                  <c:v>8.1627299999999997E-8</c:v>
                </c:pt>
                <c:pt idx="18929">
                  <c:v>8.1633600000000006E-8</c:v>
                </c:pt>
                <c:pt idx="18930">
                  <c:v>8.1639799999999998E-8</c:v>
                </c:pt>
                <c:pt idx="18931">
                  <c:v>8.1646099999999994E-8</c:v>
                </c:pt>
                <c:pt idx="18932">
                  <c:v>8.1652299999999999E-8</c:v>
                </c:pt>
                <c:pt idx="18933">
                  <c:v>8.1658599999999995E-8</c:v>
                </c:pt>
                <c:pt idx="18934">
                  <c:v>8.1664799999999999E-8</c:v>
                </c:pt>
                <c:pt idx="18935">
                  <c:v>8.1671099999999996E-8</c:v>
                </c:pt>
                <c:pt idx="18936">
                  <c:v>8.16773E-8</c:v>
                </c:pt>
                <c:pt idx="18937">
                  <c:v>8.1683599999999997E-8</c:v>
                </c:pt>
                <c:pt idx="18938">
                  <c:v>8.1689800000000001E-8</c:v>
                </c:pt>
                <c:pt idx="18939">
                  <c:v>8.1696099999999998E-8</c:v>
                </c:pt>
                <c:pt idx="18940">
                  <c:v>8.1702300000000002E-8</c:v>
                </c:pt>
                <c:pt idx="18941">
                  <c:v>8.1708599999999999E-8</c:v>
                </c:pt>
                <c:pt idx="18942">
                  <c:v>8.1714800000000003E-8</c:v>
                </c:pt>
                <c:pt idx="18943">
                  <c:v>8.17211E-8</c:v>
                </c:pt>
                <c:pt idx="18944">
                  <c:v>8.1727300000000004E-8</c:v>
                </c:pt>
                <c:pt idx="18945">
                  <c:v>8.1733600000000001E-8</c:v>
                </c:pt>
                <c:pt idx="18946">
                  <c:v>8.1739800000000005E-8</c:v>
                </c:pt>
                <c:pt idx="18947">
                  <c:v>8.1746100000000002E-8</c:v>
                </c:pt>
                <c:pt idx="18948">
                  <c:v>8.1752300000000006E-8</c:v>
                </c:pt>
                <c:pt idx="18949">
                  <c:v>8.1758600000000003E-8</c:v>
                </c:pt>
                <c:pt idx="18950">
                  <c:v>8.1764799999999994E-8</c:v>
                </c:pt>
                <c:pt idx="18951">
                  <c:v>8.1771100000000004E-8</c:v>
                </c:pt>
                <c:pt idx="18952">
                  <c:v>8.1777299999999995E-8</c:v>
                </c:pt>
                <c:pt idx="18953">
                  <c:v>8.1783600000000004E-8</c:v>
                </c:pt>
                <c:pt idx="18954">
                  <c:v>8.1789799999999996E-8</c:v>
                </c:pt>
                <c:pt idx="18955">
                  <c:v>8.1796100000000005E-8</c:v>
                </c:pt>
                <c:pt idx="18956">
                  <c:v>8.1802299999999997E-8</c:v>
                </c:pt>
                <c:pt idx="18957">
                  <c:v>8.1808600000000006E-8</c:v>
                </c:pt>
                <c:pt idx="18958">
                  <c:v>8.1814799999999998E-8</c:v>
                </c:pt>
                <c:pt idx="18959">
                  <c:v>8.1821099999999994E-8</c:v>
                </c:pt>
                <c:pt idx="18960">
                  <c:v>8.1827299999999998E-8</c:v>
                </c:pt>
                <c:pt idx="18961">
                  <c:v>8.1833599999999995E-8</c:v>
                </c:pt>
                <c:pt idx="18962">
                  <c:v>8.1839799999999999E-8</c:v>
                </c:pt>
                <c:pt idx="18963">
                  <c:v>8.1846099999999996E-8</c:v>
                </c:pt>
                <c:pt idx="18964">
                  <c:v>8.18523E-8</c:v>
                </c:pt>
                <c:pt idx="18965">
                  <c:v>8.1858599999999997E-8</c:v>
                </c:pt>
                <c:pt idx="18966">
                  <c:v>8.1864800000000001E-8</c:v>
                </c:pt>
                <c:pt idx="18967">
                  <c:v>8.1871099999999998E-8</c:v>
                </c:pt>
                <c:pt idx="18968">
                  <c:v>8.1877300000000002E-8</c:v>
                </c:pt>
                <c:pt idx="18969">
                  <c:v>8.1883599999999999E-8</c:v>
                </c:pt>
                <c:pt idx="18970">
                  <c:v>8.1889800000000003E-8</c:v>
                </c:pt>
                <c:pt idx="18971">
                  <c:v>8.18961E-8</c:v>
                </c:pt>
                <c:pt idx="18972">
                  <c:v>8.1902300000000004E-8</c:v>
                </c:pt>
                <c:pt idx="18973">
                  <c:v>8.1908600000000001E-8</c:v>
                </c:pt>
                <c:pt idx="18974">
                  <c:v>8.1914800000000005E-8</c:v>
                </c:pt>
                <c:pt idx="18975">
                  <c:v>8.1921100000000002E-8</c:v>
                </c:pt>
                <c:pt idx="18976">
                  <c:v>8.1927300000000006E-8</c:v>
                </c:pt>
                <c:pt idx="18977">
                  <c:v>8.1933600000000003E-8</c:v>
                </c:pt>
                <c:pt idx="18978">
                  <c:v>8.1939799999999994E-8</c:v>
                </c:pt>
                <c:pt idx="18979">
                  <c:v>8.1946100000000003E-8</c:v>
                </c:pt>
                <c:pt idx="18980">
                  <c:v>8.1952299999999995E-8</c:v>
                </c:pt>
                <c:pt idx="18981">
                  <c:v>8.1958600000000004E-8</c:v>
                </c:pt>
                <c:pt idx="18982">
                  <c:v>8.1964799999999996E-8</c:v>
                </c:pt>
                <c:pt idx="18983">
                  <c:v>8.1971100000000005E-8</c:v>
                </c:pt>
                <c:pt idx="18984">
                  <c:v>8.1977299999999996E-8</c:v>
                </c:pt>
                <c:pt idx="18985">
                  <c:v>8.1983600000000006E-8</c:v>
                </c:pt>
                <c:pt idx="18986">
                  <c:v>8.1989799999999997E-8</c:v>
                </c:pt>
                <c:pt idx="18987">
                  <c:v>8.1996099999999994E-8</c:v>
                </c:pt>
                <c:pt idx="18988">
                  <c:v>8.2002299999999998E-8</c:v>
                </c:pt>
                <c:pt idx="18989">
                  <c:v>8.2008599999999995E-8</c:v>
                </c:pt>
                <c:pt idx="18990">
                  <c:v>8.2014799999999999E-8</c:v>
                </c:pt>
                <c:pt idx="18991">
                  <c:v>8.2021099999999996E-8</c:v>
                </c:pt>
                <c:pt idx="18992">
                  <c:v>8.20273E-8</c:v>
                </c:pt>
                <c:pt idx="18993">
                  <c:v>8.2033599999999997E-8</c:v>
                </c:pt>
                <c:pt idx="18994">
                  <c:v>8.2039800000000001E-8</c:v>
                </c:pt>
                <c:pt idx="18995">
                  <c:v>8.2046099999999998E-8</c:v>
                </c:pt>
                <c:pt idx="18996">
                  <c:v>8.2052300000000002E-8</c:v>
                </c:pt>
                <c:pt idx="18997">
                  <c:v>8.2058599999999999E-8</c:v>
                </c:pt>
                <c:pt idx="18998">
                  <c:v>8.2064800000000003E-8</c:v>
                </c:pt>
                <c:pt idx="18999">
                  <c:v>8.20711E-8</c:v>
                </c:pt>
                <c:pt idx="19000">
                  <c:v>8.2077300000000004E-8</c:v>
                </c:pt>
                <c:pt idx="19001">
                  <c:v>8.2083600000000001E-8</c:v>
                </c:pt>
                <c:pt idx="19002">
                  <c:v>8.2089800000000005E-8</c:v>
                </c:pt>
                <c:pt idx="19003">
                  <c:v>8.2096100000000001E-8</c:v>
                </c:pt>
                <c:pt idx="19004">
                  <c:v>8.2102300000000006E-8</c:v>
                </c:pt>
                <c:pt idx="19005">
                  <c:v>8.2108600000000002E-8</c:v>
                </c:pt>
                <c:pt idx="19006">
                  <c:v>8.2114799999999994E-8</c:v>
                </c:pt>
                <c:pt idx="19007">
                  <c:v>8.2121100000000003E-8</c:v>
                </c:pt>
                <c:pt idx="19008">
                  <c:v>8.2127299999999995E-8</c:v>
                </c:pt>
                <c:pt idx="19009">
                  <c:v>8.2133600000000004E-8</c:v>
                </c:pt>
                <c:pt idx="19010">
                  <c:v>8.2139799999999995E-8</c:v>
                </c:pt>
                <c:pt idx="19011">
                  <c:v>8.2146100000000005E-8</c:v>
                </c:pt>
                <c:pt idx="19012">
                  <c:v>8.2152299999999996E-8</c:v>
                </c:pt>
                <c:pt idx="19013">
                  <c:v>8.2158600000000006E-8</c:v>
                </c:pt>
                <c:pt idx="19014">
                  <c:v>8.2164799999999997E-8</c:v>
                </c:pt>
                <c:pt idx="19015">
                  <c:v>8.2171099999999994E-8</c:v>
                </c:pt>
                <c:pt idx="19016">
                  <c:v>8.2177299999999998E-8</c:v>
                </c:pt>
                <c:pt idx="19017">
                  <c:v>8.2183599999999995E-8</c:v>
                </c:pt>
                <c:pt idx="19018">
                  <c:v>8.2189799999999999E-8</c:v>
                </c:pt>
                <c:pt idx="19019">
                  <c:v>8.2196099999999996E-8</c:v>
                </c:pt>
                <c:pt idx="19020">
                  <c:v>8.22023E-8</c:v>
                </c:pt>
                <c:pt idx="19021">
                  <c:v>8.2208599999999997E-8</c:v>
                </c:pt>
                <c:pt idx="19022">
                  <c:v>8.2214800000000001E-8</c:v>
                </c:pt>
                <c:pt idx="19023">
                  <c:v>8.2221099999999998E-8</c:v>
                </c:pt>
                <c:pt idx="19024">
                  <c:v>8.2227300000000002E-8</c:v>
                </c:pt>
                <c:pt idx="19025">
                  <c:v>8.2233599999999999E-8</c:v>
                </c:pt>
                <c:pt idx="19026">
                  <c:v>8.2239800000000003E-8</c:v>
                </c:pt>
                <c:pt idx="19027">
                  <c:v>8.22461E-8</c:v>
                </c:pt>
                <c:pt idx="19028">
                  <c:v>8.2252300000000004E-8</c:v>
                </c:pt>
                <c:pt idx="19029">
                  <c:v>8.22586E-8</c:v>
                </c:pt>
                <c:pt idx="19030">
                  <c:v>8.2264800000000005E-8</c:v>
                </c:pt>
                <c:pt idx="19031">
                  <c:v>8.2271100000000001E-8</c:v>
                </c:pt>
                <c:pt idx="19032">
                  <c:v>8.2277300000000006E-8</c:v>
                </c:pt>
                <c:pt idx="19033">
                  <c:v>8.2283600000000002E-8</c:v>
                </c:pt>
                <c:pt idx="19034">
                  <c:v>8.2289799999999993E-8</c:v>
                </c:pt>
                <c:pt idx="19035">
                  <c:v>8.2296100000000003E-8</c:v>
                </c:pt>
                <c:pt idx="19036">
                  <c:v>8.2302299999999994E-8</c:v>
                </c:pt>
                <c:pt idx="19037">
                  <c:v>8.2308600000000004E-8</c:v>
                </c:pt>
                <c:pt idx="19038">
                  <c:v>8.2314799999999995E-8</c:v>
                </c:pt>
                <c:pt idx="19039">
                  <c:v>8.2321100000000005E-8</c:v>
                </c:pt>
                <c:pt idx="19040">
                  <c:v>8.2327299999999996E-8</c:v>
                </c:pt>
                <c:pt idx="19041">
                  <c:v>8.2333600000000006E-8</c:v>
                </c:pt>
                <c:pt idx="19042">
                  <c:v>8.2339799999999997E-8</c:v>
                </c:pt>
                <c:pt idx="19043">
                  <c:v>8.2346099999999994E-8</c:v>
                </c:pt>
                <c:pt idx="19044">
                  <c:v>8.2352299999999998E-8</c:v>
                </c:pt>
                <c:pt idx="19045">
                  <c:v>8.2358599999999995E-8</c:v>
                </c:pt>
                <c:pt idx="19046">
                  <c:v>8.2364799999999999E-8</c:v>
                </c:pt>
                <c:pt idx="19047">
                  <c:v>8.2371099999999996E-8</c:v>
                </c:pt>
                <c:pt idx="19048">
                  <c:v>8.23773E-8</c:v>
                </c:pt>
                <c:pt idx="19049">
                  <c:v>8.2383599999999997E-8</c:v>
                </c:pt>
                <c:pt idx="19050">
                  <c:v>8.2389800000000001E-8</c:v>
                </c:pt>
                <c:pt idx="19051">
                  <c:v>8.2396099999999998E-8</c:v>
                </c:pt>
                <c:pt idx="19052">
                  <c:v>8.2402300000000002E-8</c:v>
                </c:pt>
                <c:pt idx="19053">
                  <c:v>8.2408599999999999E-8</c:v>
                </c:pt>
                <c:pt idx="19054">
                  <c:v>8.2414800000000003E-8</c:v>
                </c:pt>
                <c:pt idx="19055">
                  <c:v>8.2421099999999999E-8</c:v>
                </c:pt>
                <c:pt idx="19056">
                  <c:v>8.2427300000000004E-8</c:v>
                </c:pt>
                <c:pt idx="19057">
                  <c:v>8.24336E-8</c:v>
                </c:pt>
                <c:pt idx="19058">
                  <c:v>8.2439800000000005E-8</c:v>
                </c:pt>
                <c:pt idx="19059">
                  <c:v>8.2446100000000001E-8</c:v>
                </c:pt>
                <c:pt idx="19060">
                  <c:v>8.2452300000000006E-8</c:v>
                </c:pt>
                <c:pt idx="19061">
                  <c:v>8.2458600000000002E-8</c:v>
                </c:pt>
                <c:pt idx="19062">
                  <c:v>8.2464799999999993E-8</c:v>
                </c:pt>
                <c:pt idx="19063">
                  <c:v>8.2471100000000003E-8</c:v>
                </c:pt>
                <c:pt idx="19064">
                  <c:v>8.2477299999999994E-8</c:v>
                </c:pt>
                <c:pt idx="19065">
                  <c:v>8.2483600000000004E-8</c:v>
                </c:pt>
                <c:pt idx="19066">
                  <c:v>8.2489799999999995E-8</c:v>
                </c:pt>
                <c:pt idx="19067">
                  <c:v>8.2496100000000005E-8</c:v>
                </c:pt>
                <c:pt idx="19068">
                  <c:v>8.2502299999999996E-8</c:v>
                </c:pt>
                <c:pt idx="19069">
                  <c:v>8.2508600000000006E-8</c:v>
                </c:pt>
                <c:pt idx="19070">
                  <c:v>8.2514799999999997E-8</c:v>
                </c:pt>
                <c:pt idx="19071">
                  <c:v>8.2521099999999994E-8</c:v>
                </c:pt>
                <c:pt idx="19072">
                  <c:v>8.2527299999999998E-8</c:v>
                </c:pt>
                <c:pt idx="19073">
                  <c:v>8.2533599999999995E-8</c:v>
                </c:pt>
                <c:pt idx="19074">
                  <c:v>8.2539799999999999E-8</c:v>
                </c:pt>
                <c:pt idx="19075">
                  <c:v>8.2546099999999996E-8</c:v>
                </c:pt>
                <c:pt idx="19076">
                  <c:v>8.25523E-8</c:v>
                </c:pt>
                <c:pt idx="19077">
                  <c:v>8.2558599999999997E-8</c:v>
                </c:pt>
                <c:pt idx="19078">
                  <c:v>8.2564800000000001E-8</c:v>
                </c:pt>
                <c:pt idx="19079">
                  <c:v>8.2571099999999997E-8</c:v>
                </c:pt>
                <c:pt idx="19080">
                  <c:v>8.2577300000000002E-8</c:v>
                </c:pt>
                <c:pt idx="19081">
                  <c:v>8.2583599999999998E-8</c:v>
                </c:pt>
                <c:pt idx="19082">
                  <c:v>8.2589800000000003E-8</c:v>
                </c:pt>
                <c:pt idx="19083">
                  <c:v>8.2596099999999999E-8</c:v>
                </c:pt>
                <c:pt idx="19084">
                  <c:v>8.2602300000000004E-8</c:v>
                </c:pt>
                <c:pt idx="19085">
                  <c:v>8.26086E-8</c:v>
                </c:pt>
                <c:pt idx="19086">
                  <c:v>8.2614800000000005E-8</c:v>
                </c:pt>
                <c:pt idx="19087">
                  <c:v>8.2621100000000001E-8</c:v>
                </c:pt>
                <c:pt idx="19088">
                  <c:v>8.2627300000000006E-8</c:v>
                </c:pt>
                <c:pt idx="19089">
                  <c:v>8.2633600000000002E-8</c:v>
                </c:pt>
                <c:pt idx="19090">
                  <c:v>8.2639800000000007E-8</c:v>
                </c:pt>
                <c:pt idx="19091">
                  <c:v>8.2646100000000003E-8</c:v>
                </c:pt>
                <c:pt idx="19092">
                  <c:v>8.2652299999999994E-8</c:v>
                </c:pt>
                <c:pt idx="19093">
                  <c:v>8.2658600000000004E-8</c:v>
                </c:pt>
                <c:pt idx="19094">
                  <c:v>8.2664799999999995E-8</c:v>
                </c:pt>
                <c:pt idx="19095">
                  <c:v>8.2671100000000005E-8</c:v>
                </c:pt>
                <c:pt idx="19096">
                  <c:v>8.2677299999999996E-8</c:v>
                </c:pt>
                <c:pt idx="19097">
                  <c:v>8.2683600000000006E-8</c:v>
                </c:pt>
                <c:pt idx="19098">
                  <c:v>8.2689799999999997E-8</c:v>
                </c:pt>
                <c:pt idx="19099">
                  <c:v>8.2696099999999994E-8</c:v>
                </c:pt>
                <c:pt idx="19100">
                  <c:v>8.2702299999999998E-8</c:v>
                </c:pt>
                <c:pt idx="19101">
                  <c:v>8.2708599999999995E-8</c:v>
                </c:pt>
                <c:pt idx="19102">
                  <c:v>8.2714799999999999E-8</c:v>
                </c:pt>
                <c:pt idx="19103">
                  <c:v>8.2721099999999996E-8</c:v>
                </c:pt>
                <c:pt idx="19104">
                  <c:v>8.27273E-8</c:v>
                </c:pt>
                <c:pt idx="19105">
                  <c:v>8.2733599999999996E-8</c:v>
                </c:pt>
                <c:pt idx="19106">
                  <c:v>8.2739800000000001E-8</c:v>
                </c:pt>
                <c:pt idx="19107">
                  <c:v>8.2746099999999997E-8</c:v>
                </c:pt>
                <c:pt idx="19108">
                  <c:v>8.2752300000000002E-8</c:v>
                </c:pt>
                <c:pt idx="19109">
                  <c:v>8.2758599999999998E-8</c:v>
                </c:pt>
                <c:pt idx="19110">
                  <c:v>8.2764800000000003E-8</c:v>
                </c:pt>
                <c:pt idx="19111">
                  <c:v>8.2771099999999999E-8</c:v>
                </c:pt>
                <c:pt idx="19112">
                  <c:v>8.2777300000000004E-8</c:v>
                </c:pt>
                <c:pt idx="19113">
                  <c:v>8.27836E-8</c:v>
                </c:pt>
                <c:pt idx="19114">
                  <c:v>8.2789800000000005E-8</c:v>
                </c:pt>
                <c:pt idx="19115">
                  <c:v>8.2796100000000001E-8</c:v>
                </c:pt>
                <c:pt idx="19116">
                  <c:v>8.2802300000000006E-8</c:v>
                </c:pt>
                <c:pt idx="19117">
                  <c:v>8.2808600000000002E-8</c:v>
                </c:pt>
                <c:pt idx="19118">
                  <c:v>8.2814800000000006E-8</c:v>
                </c:pt>
                <c:pt idx="19119">
                  <c:v>8.2821100000000003E-8</c:v>
                </c:pt>
                <c:pt idx="19120">
                  <c:v>8.2827299999999994E-8</c:v>
                </c:pt>
                <c:pt idx="19121">
                  <c:v>8.2833600000000004E-8</c:v>
                </c:pt>
                <c:pt idx="19122">
                  <c:v>8.2839799999999995E-8</c:v>
                </c:pt>
                <c:pt idx="19123">
                  <c:v>8.2846100000000005E-8</c:v>
                </c:pt>
                <c:pt idx="19124">
                  <c:v>8.2852299999999996E-8</c:v>
                </c:pt>
                <c:pt idx="19125">
                  <c:v>8.2858600000000006E-8</c:v>
                </c:pt>
                <c:pt idx="19126">
                  <c:v>8.2864799999999997E-8</c:v>
                </c:pt>
                <c:pt idx="19127">
                  <c:v>8.2871099999999994E-8</c:v>
                </c:pt>
                <c:pt idx="19128">
                  <c:v>8.2877299999999998E-8</c:v>
                </c:pt>
                <c:pt idx="19129">
                  <c:v>8.2883599999999994E-8</c:v>
                </c:pt>
                <c:pt idx="19130">
                  <c:v>8.2889799999999999E-8</c:v>
                </c:pt>
                <c:pt idx="19131">
                  <c:v>8.2896099999999995E-8</c:v>
                </c:pt>
                <c:pt idx="19132">
                  <c:v>8.29023E-8</c:v>
                </c:pt>
                <c:pt idx="19133">
                  <c:v>8.2908599999999996E-8</c:v>
                </c:pt>
                <c:pt idx="19134">
                  <c:v>8.2914800000000001E-8</c:v>
                </c:pt>
                <c:pt idx="19135">
                  <c:v>8.2921099999999997E-8</c:v>
                </c:pt>
                <c:pt idx="19136">
                  <c:v>8.2927300000000002E-8</c:v>
                </c:pt>
                <c:pt idx="19137">
                  <c:v>8.2933599999999998E-8</c:v>
                </c:pt>
                <c:pt idx="19138">
                  <c:v>8.2939800000000003E-8</c:v>
                </c:pt>
                <c:pt idx="19139">
                  <c:v>8.2946099999999999E-8</c:v>
                </c:pt>
                <c:pt idx="19140">
                  <c:v>8.2952300000000004E-8</c:v>
                </c:pt>
                <c:pt idx="19141">
                  <c:v>8.29586E-8</c:v>
                </c:pt>
                <c:pt idx="19142">
                  <c:v>8.2964800000000005E-8</c:v>
                </c:pt>
                <c:pt idx="19143">
                  <c:v>8.2971100000000001E-8</c:v>
                </c:pt>
                <c:pt idx="19144">
                  <c:v>8.2977300000000005E-8</c:v>
                </c:pt>
                <c:pt idx="19145">
                  <c:v>8.2983600000000002E-8</c:v>
                </c:pt>
                <c:pt idx="19146">
                  <c:v>8.2989800000000006E-8</c:v>
                </c:pt>
                <c:pt idx="19147">
                  <c:v>8.2996100000000003E-8</c:v>
                </c:pt>
                <c:pt idx="19148">
                  <c:v>8.3002299999999994E-8</c:v>
                </c:pt>
                <c:pt idx="19149">
                  <c:v>8.3008600000000004E-8</c:v>
                </c:pt>
                <c:pt idx="19150">
                  <c:v>8.3014799999999995E-8</c:v>
                </c:pt>
                <c:pt idx="19151">
                  <c:v>8.3021100000000005E-8</c:v>
                </c:pt>
                <c:pt idx="19152">
                  <c:v>8.3027299999999996E-8</c:v>
                </c:pt>
                <c:pt idx="19153">
                  <c:v>8.3033600000000006E-8</c:v>
                </c:pt>
                <c:pt idx="19154">
                  <c:v>8.3039799999999997E-8</c:v>
                </c:pt>
                <c:pt idx="19155">
                  <c:v>8.3046099999999993E-8</c:v>
                </c:pt>
                <c:pt idx="19156">
                  <c:v>8.3052299999999998E-8</c:v>
                </c:pt>
                <c:pt idx="19157">
                  <c:v>8.3058599999999994E-8</c:v>
                </c:pt>
                <c:pt idx="19158">
                  <c:v>8.3064799999999999E-8</c:v>
                </c:pt>
                <c:pt idx="19159">
                  <c:v>8.3071099999999995E-8</c:v>
                </c:pt>
                <c:pt idx="19160">
                  <c:v>8.30773E-8</c:v>
                </c:pt>
                <c:pt idx="19161">
                  <c:v>8.3083599999999996E-8</c:v>
                </c:pt>
                <c:pt idx="19162">
                  <c:v>8.3089800000000001E-8</c:v>
                </c:pt>
                <c:pt idx="19163">
                  <c:v>8.3096099999999997E-8</c:v>
                </c:pt>
                <c:pt idx="19164">
                  <c:v>8.3102300000000002E-8</c:v>
                </c:pt>
                <c:pt idx="19165">
                  <c:v>8.3108599999999998E-8</c:v>
                </c:pt>
                <c:pt idx="19166">
                  <c:v>8.3114800000000003E-8</c:v>
                </c:pt>
                <c:pt idx="19167">
                  <c:v>8.3121099999999999E-8</c:v>
                </c:pt>
                <c:pt idx="19168">
                  <c:v>8.3127300000000003E-8</c:v>
                </c:pt>
                <c:pt idx="19169">
                  <c:v>8.31336E-8</c:v>
                </c:pt>
                <c:pt idx="19170">
                  <c:v>8.3139800000000004E-8</c:v>
                </c:pt>
                <c:pt idx="19171">
                  <c:v>8.3146100000000001E-8</c:v>
                </c:pt>
                <c:pt idx="19172">
                  <c:v>8.3152300000000005E-8</c:v>
                </c:pt>
                <c:pt idx="19173">
                  <c:v>8.3158600000000002E-8</c:v>
                </c:pt>
                <c:pt idx="19174">
                  <c:v>8.3164800000000006E-8</c:v>
                </c:pt>
                <c:pt idx="19175">
                  <c:v>8.3171100000000003E-8</c:v>
                </c:pt>
                <c:pt idx="19176">
                  <c:v>8.3177299999999994E-8</c:v>
                </c:pt>
                <c:pt idx="19177">
                  <c:v>8.3183600000000004E-8</c:v>
                </c:pt>
                <c:pt idx="19178">
                  <c:v>8.3189799999999995E-8</c:v>
                </c:pt>
                <c:pt idx="19179">
                  <c:v>8.3196100000000005E-8</c:v>
                </c:pt>
                <c:pt idx="19180">
                  <c:v>8.3202299999999996E-8</c:v>
                </c:pt>
                <c:pt idx="19181">
                  <c:v>8.3208600000000006E-8</c:v>
                </c:pt>
                <c:pt idx="19182">
                  <c:v>8.3214799999999997E-8</c:v>
                </c:pt>
                <c:pt idx="19183">
                  <c:v>8.3221100000000007E-8</c:v>
                </c:pt>
                <c:pt idx="19184">
                  <c:v>8.3227299999999998E-8</c:v>
                </c:pt>
                <c:pt idx="19185">
                  <c:v>8.3233599999999994E-8</c:v>
                </c:pt>
                <c:pt idx="19186">
                  <c:v>8.3239799999999999E-8</c:v>
                </c:pt>
                <c:pt idx="19187">
                  <c:v>8.3246099999999995E-8</c:v>
                </c:pt>
                <c:pt idx="19188">
                  <c:v>8.32523E-8</c:v>
                </c:pt>
                <c:pt idx="19189">
                  <c:v>8.3258599999999996E-8</c:v>
                </c:pt>
                <c:pt idx="19190">
                  <c:v>8.3264800000000001E-8</c:v>
                </c:pt>
                <c:pt idx="19191">
                  <c:v>8.3271099999999997E-8</c:v>
                </c:pt>
                <c:pt idx="19192">
                  <c:v>8.3277300000000002E-8</c:v>
                </c:pt>
                <c:pt idx="19193">
                  <c:v>8.3283599999999998E-8</c:v>
                </c:pt>
                <c:pt idx="19194">
                  <c:v>8.3289800000000002E-8</c:v>
                </c:pt>
                <c:pt idx="19195">
                  <c:v>8.3296099999999999E-8</c:v>
                </c:pt>
                <c:pt idx="19196">
                  <c:v>8.3302300000000003E-8</c:v>
                </c:pt>
                <c:pt idx="19197">
                  <c:v>8.33086E-8</c:v>
                </c:pt>
                <c:pt idx="19198">
                  <c:v>8.3314800000000004E-8</c:v>
                </c:pt>
                <c:pt idx="19199">
                  <c:v>8.3321100000000001E-8</c:v>
                </c:pt>
                <c:pt idx="19200">
                  <c:v>8.3327300000000005E-8</c:v>
                </c:pt>
                <c:pt idx="19201">
                  <c:v>8.3333600000000002E-8</c:v>
                </c:pt>
                <c:pt idx="19202">
                  <c:v>8.3339800000000006E-8</c:v>
                </c:pt>
                <c:pt idx="19203">
                  <c:v>8.3346100000000003E-8</c:v>
                </c:pt>
                <c:pt idx="19204">
                  <c:v>8.3352299999999994E-8</c:v>
                </c:pt>
                <c:pt idx="19205">
                  <c:v>8.3358600000000004E-8</c:v>
                </c:pt>
                <c:pt idx="19206">
                  <c:v>8.3364799999999995E-8</c:v>
                </c:pt>
                <c:pt idx="19207">
                  <c:v>8.3371100000000005E-8</c:v>
                </c:pt>
                <c:pt idx="19208">
                  <c:v>8.3377299999999996E-8</c:v>
                </c:pt>
                <c:pt idx="19209">
                  <c:v>8.3383600000000006E-8</c:v>
                </c:pt>
                <c:pt idx="19210">
                  <c:v>8.3389799999999997E-8</c:v>
                </c:pt>
                <c:pt idx="19211">
                  <c:v>8.3396100000000007E-8</c:v>
                </c:pt>
                <c:pt idx="19212">
                  <c:v>8.3402299999999998E-8</c:v>
                </c:pt>
                <c:pt idx="19213">
                  <c:v>8.3408599999999994E-8</c:v>
                </c:pt>
                <c:pt idx="19214">
                  <c:v>8.3414799999999999E-8</c:v>
                </c:pt>
                <c:pt idx="19215">
                  <c:v>8.3421099999999995E-8</c:v>
                </c:pt>
                <c:pt idx="19216">
                  <c:v>8.34273E-8</c:v>
                </c:pt>
                <c:pt idx="19217">
                  <c:v>8.3433599999999996E-8</c:v>
                </c:pt>
                <c:pt idx="19218">
                  <c:v>8.34398E-8</c:v>
                </c:pt>
                <c:pt idx="19219">
                  <c:v>8.3446099999999997E-8</c:v>
                </c:pt>
                <c:pt idx="19220">
                  <c:v>8.3452300000000001E-8</c:v>
                </c:pt>
                <c:pt idx="19221">
                  <c:v>8.3458599999999998E-8</c:v>
                </c:pt>
                <c:pt idx="19222">
                  <c:v>8.3464800000000002E-8</c:v>
                </c:pt>
                <c:pt idx="19223">
                  <c:v>8.3471099999999999E-8</c:v>
                </c:pt>
                <c:pt idx="19224">
                  <c:v>8.3477300000000003E-8</c:v>
                </c:pt>
                <c:pt idx="19225">
                  <c:v>8.34836E-8</c:v>
                </c:pt>
                <c:pt idx="19226">
                  <c:v>8.3489800000000004E-8</c:v>
                </c:pt>
                <c:pt idx="19227">
                  <c:v>8.3496100000000001E-8</c:v>
                </c:pt>
                <c:pt idx="19228">
                  <c:v>8.3502300000000005E-8</c:v>
                </c:pt>
                <c:pt idx="19229">
                  <c:v>8.3508600000000002E-8</c:v>
                </c:pt>
                <c:pt idx="19230">
                  <c:v>8.3514800000000006E-8</c:v>
                </c:pt>
                <c:pt idx="19231">
                  <c:v>8.3521100000000003E-8</c:v>
                </c:pt>
                <c:pt idx="19232">
                  <c:v>8.3527299999999994E-8</c:v>
                </c:pt>
                <c:pt idx="19233">
                  <c:v>8.3533600000000004E-8</c:v>
                </c:pt>
                <c:pt idx="19234">
                  <c:v>8.3539799999999995E-8</c:v>
                </c:pt>
                <c:pt idx="19235">
                  <c:v>8.3546100000000005E-8</c:v>
                </c:pt>
                <c:pt idx="19236">
                  <c:v>8.3552299999999996E-8</c:v>
                </c:pt>
                <c:pt idx="19237">
                  <c:v>8.3558600000000005E-8</c:v>
                </c:pt>
                <c:pt idx="19238">
                  <c:v>8.3564799999999997E-8</c:v>
                </c:pt>
                <c:pt idx="19239">
                  <c:v>8.3571100000000006E-8</c:v>
                </c:pt>
                <c:pt idx="19240">
                  <c:v>8.3577299999999998E-8</c:v>
                </c:pt>
                <c:pt idx="19241">
                  <c:v>8.3583599999999994E-8</c:v>
                </c:pt>
                <c:pt idx="19242">
                  <c:v>8.3589799999999999E-8</c:v>
                </c:pt>
                <c:pt idx="19243">
                  <c:v>8.3596099999999995E-8</c:v>
                </c:pt>
                <c:pt idx="19244">
                  <c:v>8.3602299999999999E-8</c:v>
                </c:pt>
                <c:pt idx="19245">
                  <c:v>8.3608599999999996E-8</c:v>
                </c:pt>
                <c:pt idx="19246">
                  <c:v>8.36148E-8</c:v>
                </c:pt>
                <c:pt idx="19247">
                  <c:v>8.3621099999999997E-8</c:v>
                </c:pt>
                <c:pt idx="19248">
                  <c:v>8.3627300000000001E-8</c:v>
                </c:pt>
                <c:pt idx="19249">
                  <c:v>8.3633599999999998E-8</c:v>
                </c:pt>
                <c:pt idx="19250">
                  <c:v>8.3639800000000002E-8</c:v>
                </c:pt>
                <c:pt idx="19251">
                  <c:v>8.3646099999999999E-8</c:v>
                </c:pt>
                <c:pt idx="19252">
                  <c:v>8.3652300000000003E-8</c:v>
                </c:pt>
                <c:pt idx="19253">
                  <c:v>8.36586E-8</c:v>
                </c:pt>
                <c:pt idx="19254">
                  <c:v>8.3664800000000004E-8</c:v>
                </c:pt>
                <c:pt idx="19255">
                  <c:v>8.3671100000000001E-8</c:v>
                </c:pt>
                <c:pt idx="19256">
                  <c:v>8.3677300000000005E-8</c:v>
                </c:pt>
                <c:pt idx="19257">
                  <c:v>8.3683600000000002E-8</c:v>
                </c:pt>
                <c:pt idx="19258">
                  <c:v>8.3689800000000006E-8</c:v>
                </c:pt>
                <c:pt idx="19259">
                  <c:v>8.3696100000000003E-8</c:v>
                </c:pt>
                <c:pt idx="19260">
                  <c:v>8.3702299999999994E-8</c:v>
                </c:pt>
                <c:pt idx="19261">
                  <c:v>8.3708600000000004E-8</c:v>
                </c:pt>
                <c:pt idx="19262">
                  <c:v>8.3714799999999995E-8</c:v>
                </c:pt>
                <c:pt idx="19263">
                  <c:v>8.3721100000000004E-8</c:v>
                </c:pt>
                <c:pt idx="19264">
                  <c:v>8.3727299999999996E-8</c:v>
                </c:pt>
                <c:pt idx="19265">
                  <c:v>8.3733600000000005E-8</c:v>
                </c:pt>
                <c:pt idx="19266">
                  <c:v>8.3739799999999997E-8</c:v>
                </c:pt>
                <c:pt idx="19267">
                  <c:v>8.3746100000000006E-8</c:v>
                </c:pt>
                <c:pt idx="19268">
                  <c:v>8.3752299999999997E-8</c:v>
                </c:pt>
                <c:pt idx="19269">
                  <c:v>8.3758599999999994E-8</c:v>
                </c:pt>
                <c:pt idx="19270">
                  <c:v>8.3764799999999998E-8</c:v>
                </c:pt>
                <c:pt idx="19271">
                  <c:v>8.3771099999999995E-8</c:v>
                </c:pt>
                <c:pt idx="19272">
                  <c:v>8.3777299999999999E-8</c:v>
                </c:pt>
                <c:pt idx="19273">
                  <c:v>8.3783599999999996E-8</c:v>
                </c:pt>
                <c:pt idx="19274">
                  <c:v>8.37898E-8</c:v>
                </c:pt>
                <c:pt idx="19275">
                  <c:v>8.3796099999999997E-8</c:v>
                </c:pt>
                <c:pt idx="19276">
                  <c:v>8.3802300000000001E-8</c:v>
                </c:pt>
                <c:pt idx="19277">
                  <c:v>8.3808599999999998E-8</c:v>
                </c:pt>
                <c:pt idx="19278">
                  <c:v>8.3814800000000002E-8</c:v>
                </c:pt>
                <c:pt idx="19279">
                  <c:v>8.3821099999999999E-8</c:v>
                </c:pt>
                <c:pt idx="19280">
                  <c:v>8.3827300000000003E-8</c:v>
                </c:pt>
                <c:pt idx="19281">
                  <c:v>8.38336E-8</c:v>
                </c:pt>
                <c:pt idx="19282">
                  <c:v>8.3839800000000004E-8</c:v>
                </c:pt>
                <c:pt idx="19283">
                  <c:v>8.3846100000000001E-8</c:v>
                </c:pt>
                <c:pt idx="19284">
                  <c:v>8.3852300000000005E-8</c:v>
                </c:pt>
                <c:pt idx="19285">
                  <c:v>8.3858600000000002E-8</c:v>
                </c:pt>
                <c:pt idx="19286">
                  <c:v>8.3864800000000006E-8</c:v>
                </c:pt>
                <c:pt idx="19287">
                  <c:v>8.3871100000000003E-8</c:v>
                </c:pt>
                <c:pt idx="19288">
                  <c:v>8.3877299999999994E-8</c:v>
                </c:pt>
                <c:pt idx="19289">
                  <c:v>8.3883600000000003E-8</c:v>
                </c:pt>
                <c:pt idx="19290">
                  <c:v>8.3889799999999995E-8</c:v>
                </c:pt>
                <c:pt idx="19291">
                  <c:v>8.3896100000000004E-8</c:v>
                </c:pt>
                <c:pt idx="19292">
                  <c:v>8.3902299999999996E-8</c:v>
                </c:pt>
                <c:pt idx="19293">
                  <c:v>8.3908600000000005E-8</c:v>
                </c:pt>
                <c:pt idx="19294">
                  <c:v>8.3914799999999996E-8</c:v>
                </c:pt>
                <c:pt idx="19295">
                  <c:v>8.3921100000000006E-8</c:v>
                </c:pt>
                <c:pt idx="19296">
                  <c:v>8.3927299999999997E-8</c:v>
                </c:pt>
                <c:pt idx="19297">
                  <c:v>8.3933599999999994E-8</c:v>
                </c:pt>
                <c:pt idx="19298">
                  <c:v>8.3939799999999998E-8</c:v>
                </c:pt>
                <c:pt idx="19299">
                  <c:v>8.3946099999999995E-8</c:v>
                </c:pt>
                <c:pt idx="19300">
                  <c:v>8.3952299999999999E-8</c:v>
                </c:pt>
                <c:pt idx="19301">
                  <c:v>8.3958599999999996E-8</c:v>
                </c:pt>
                <c:pt idx="19302">
                  <c:v>8.39648E-8</c:v>
                </c:pt>
                <c:pt idx="19303">
                  <c:v>8.3971099999999997E-8</c:v>
                </c:pt>
                <c:pt idx="19304">
                  <c:v>8.3977300000000001E-8</c:v>
                </c:pt>
                <c:pt idx="19305">
                  <c:v>8.3983599999999998E-8</c:v>
                </c:pt>
                <c:pt idx="19306">
                  <c:v>8.3989800000000002E-8</c:v>
                </c:pt>
                <c:pt idx="19307">
                  <c:v>8.3996099999999999E-8</c:v>
                </c:pt>
                <c:pt idx="19308">
                  <c:v>8.4002300000000003E-8</c:v>
                </c:pt>
                <c:pt idx="19309">
                  <c:v>8.40086E-8</c:v>
                </c:pt>
                <c:pt idx="19310">
                  <c:v>8.4014800000000004E-8</c:v>
                </c:pt>
                <c:pt idx="19311">
                  <c:v>8.4021100000000001E-8</c:v>
                </c:pt>
                <c:pt idx="19312">
                  <c:v>8.4027300000000005E-8</c:v>
                </c:pt>
                <c:pt idx="19313">
                  <c:v>8.4033600000000001E-8</c:v>
                </c:pt>
                <c:pt idx="19314">
                  <c:v>8.4039800000000006E-8</c:v>
                </c:pt>
                <c:pt idx="19315">
                  <c:v>8.4046100000000002E-8</c:v>
                </c:pt>
                <c:pt idx="19316">
                  <c:v>8.4052299999999994E-8</c:v>
                </c:pt>
                <c:pt idx="19317">
                  <c:v>8.4058600000000003E-8</c:v>
                </c:pt>
                <c:pt idx="19318">
                  <c:v>8.4064799999999995E-8</c:v>
                </c:pt>
                <c:pt idx="19319">
                  <c:v>8.4071100000000004E-8</c:v>
                </c:pt>
                <c:pt idx="19320">
                  <c:v>8.4077299999999995E-8</c:v>
                </c:pt>
                <c:pt idx="19321">
                  <c:v>8.4083600000000005E-8</c:v>
                </c:pt>
                <c:pt idx="19322">
                  <c:v>8.4089799999999996E-8</c:v>
                </c:pt>
                <c:pt idx="19323">
                  <c:v>8.4096100000000006E-8</c:v>
                </c:pt>
                <c:pt idx="19324">
                  <c:v>8.4102299999999997E-8</c:v>
                </c:pt>
                <c:pt idx="19325">
                  <c:v>8.4108599999999994E-8</c:v>
                </c:pt>
                <c:pt idx="19326">
                  <c:v>8.4114799999999998E-8</c:v>
                </c:pt>
                <c:pt idx="19327">
                  <c:v>8.4121099999999995E-8</c:v>
                </c:pt>
                <c:pt idx="19328">
                  <c:v>8.4127299999999999E-8</c:v>
                </c:pt>
                <c:pt idx="19329">
                  <c:v>8.4133599999999996E-8</c:v>
                </c:pt>
                <c:pt idx="19330">
                  <c:v>8.41398E-8</c:v>
                </c:pt>
                <c:pt idx="19331">
                  <c:v>8.4146099999999997E-8</c:v>
                </c:pt>
                <c:pt idx="19332">
                  <c:v>8.4152300000000001E-8</c:v>
                </c:pt>
                <c:pt idx="19333">
                  <c:v>8.4158599999999998E-8</c:v>
                </c:pt>
                <c:pt idx="19334">
                  <c:v>8.4164800000000002E-8</c:v>
                </c:pt>
                <c:pt idx="19335">
                  <c:v>8.4171099999999999E-8</c:v>
                </c:pt>
                <c:pt idx="19336">
                  <c:v>8.4177300000000003E-8</c:v>
                </c:pt>
                <c:pt idx="19337">
                  <c:v>8.41836E-8</c:v>
                </c:pt>
                <c:pt idx="19338">
                  <c:v>8.4189800000000004E-8</c:v>
                </c:pt>
                <c:pt idx="19339">
                  <c:v>8.41961E-8</c:v>
                </c:pt>
                <c:pt idx="19340">
                  <c:v>8.4202300000000005E-8</c:v>
                </c:pt>
                <c:pt idx="19341">
                  <c:v>8.4208600000000001E-8</c:v>
                </c:pt>
                <c:pt idx="19342">
                  <c:v>8.4214800000000006E-8</c:v>
                </c:pt>
                <c:pt idx="19343">
                  <c:v>8.4221100000000002E-8</c:v>
                </c:pt>
                <c:pt idx="19344">
                  <c:v>8.4227299999999993E-8</c:v>
                </c:pt>
                <c:pt idx="19345">
                  <c:v>8.4233600000000003E-8</c:v>
                </c:pt>
                <c:pt idx="19346">
                  <c:v>8.4239799999999994E-8</c:v>
                </c:pt>
                <c:pt idx="19347">
                  <c:v>8.4246100000000004E-8</c:v>
                </c:pt>
                <c:pt idx="19348">
                  <c:v>8.4252299999999995E-8</c:v>
                </c:pt>
                <c:pt idx="19349">
                  <c:v>8.4258600000000005E-8</c:v>
                </c:pt>
                <c:pt idx="19350">
                  <c:v>8.4264799999999996E-8</c:v>
                </c:pt>
                <c:pt idx="19351">
                  <c:v>8.4271100000000006E-8</c:v>
                </c:pt>
                <c:pt idx="19352">
                  <c:v>8.4277299999999997E-8</c:v>
                </c:pt>
                <c:pt idx="19353">
                  <c:v>8.4283599999999994E-8</c:v>
                </c:pt>
                <c:pt idx="19354">
                  <c:v>8.4289799999999998E-8</c:v>
                </c:pt>
                <c:pt idx="19355">
                  <c:v>8.4296099999999995E-8</c:v>
                </c:pt>
                <c:pt idx="19356">
                  <c:v>8.4302299999999999E-8</c:v>
                </c:pt>
                <c:pt idx="19357">
                  <c:v>8.4308599999999996E-8</c:v>
                </c:pt>
                <c:pt idx="19358">
                  <c:v>8.43148E-8</c:v>
                </c:pt>
                <c:pt idx="19359">
                  <c:v>8.4321099999999997E-8</c:v>
                </c:pt>
                <c:pt idx="19360">
                  <c:v>8.4327300000000001E-8</c:v>
                </c:pt>
                <c:pt idx="19361">
                  <c:v>8.4333599999999998E-8</c:v>
                </c:pt>
                <c:pt idx="19362">
                  <c:v>8.4339800000000002E-8</c:v>
                </c:pt>
                <c:pt idx="19363">
                  <c:v>8.4346099999999998E-8</c:v>
                </c:pt>
                <c:pt idx="19364">
                  <c:v>8.4352300000000003E-8</c:v>
                </c:pt>
                <c:pt idx="19365">
                  <c:v>8.4358599999999999E-8</c:v>
                </c:pt>
                <c:pt idx="19366">
                  <c:v>8.4364800000000004E-8</c:v>
                </c:pt>
                <c:pt idx="19367">
                  <c:v>8.43711E-8</c:v>
                </c:pt>
                <c:pt idx="19368">
                  <c:v>8.4377300000000005E-8</c:v>
                </c:pt>
                <c:pt idx="19369">
                  <c:v>8.4383600000000001E-8</c:v>
                </c:pt>
                <c:pt idx="19370">
                  <c:v>8.4389800000000006E-8</c:v>
                </c:pt>
                <c:pt idx="19371">
                  <c:v>8.4396100000000002E-8</c:v>
                </c:pt>
                <c:pt idx="19372">
                  <c:v>8.4402299999999993E-8</c:v>
                </c:pt>
                <c:pt idx="19373">
                  <c:v>8.4408600000000003E-8</c:v>
                </c:pt>
                <c:pt idx="19374">
                  <c:v>8.4414799999999994E-8</c:v>
                </c:pt>
                <c:pt idx="19375">
                  <c:v>8.4421100000000004E-8</c:v>
                </c:pt>
                <c:pt idx="19376">
                  <c:v>8.4427299999999995E-8</c:v>
                </c:pt>
                <c:pt idx="19377">
                  <c:v>8.4433600000000005E-8</c:v>
                </c:pt>
                <c:pt idx="19378">
                  <c:v>8.4439799999999996E-8</c:v>
                </c:pt>
                <c:pt idx="19379">
                  <c:v>8.4446100000000006E-8</c:v>
                </c:pt>
                <c:pt idx="19380">
                  <c:v>8.4452299999999997E-8</c:v>
                </c:pt>
                <c:pt idx="19381">
                  <c:v>8.4458599999999994E-8</c:v>
                </c:pt>
                <c:pt idx="19382">
                  <c:v>8.4464799999999998E-8</c:v>
                </c:pt>
                <c:pt idx="19383">
                  <c:v>8.4471099999999995E-8</c:v>
                </c:pt>
                <c:pt idx="19384">
                  <c:v>8.4477299999999999E-8</c:v>
                </c:pt>
                <c:pt idx="19385">
                  <c:v>8.4483599999999996E-8</c:v>
                </c:pt>
                <c:pt idx="19386">
                  <c:v>8.44898E-8</c:v>
                </c:pt>
                <c:pt idx="19387">
                  <c:v>8.4496099999999997E-8</c:v>
                </c:pt>
                <c:pt idx="19388">
                  <c:v>8.4502300000000001E-8</c:v>
                </c:pt>
                <c:pt idx="19389">
                  <c:v>8.4508599999999997E-8</c:v>
                </c:pt>
                <c:pt idx="19390">
                  <c:v>8.4514800000000002E-8</c:v>
                </c:pt>
                <c:pt idx="19391">
                  <c:v>8.4521099999999998E-8</c:v>
                </c:pt>
                <c:pt idx="19392">
                  <c:v>8.4527300000000003E-8</c:v>
                </c:pt>
                <c:pt idx="19393">
                  <c:v>8.4533599999999999E-8</c:v>
                </c:pt>
                <c:pt idx="19394">
                  <c:v>8.4539800000000004E-8</c:v>
                </c:pt>
                <c:pt idx="19395">
                  <c:v>8.45461E-8</c:v>
                </c:pt>
                <c:pt idx="19396">
                  <c:v>8.4552300000000005E-8</c:v>
                </c:pt>
                <c:pt idx="19397">
                  <c:v>8.4558600000000001E-8</c:v>
                </c:pt>
                <c:pt idx="19398">
                  <c:v>8.4564800000000006E-8</c:v>
                </c:pt>
                <c:pt idx="19399">
                  <c:v>8.4571100000000002E-8</c:v>
                </c:pt>
                <c:pt idx="19400">
                  <c:v>8.4577300000000007E-8</c:v>
                </c:pt>
                <c:pt idx="19401">
                  <c:v>8.4583600000000003E-8</c:v>
                </c:pt>
                <c:pt idx="19402">
                  <c:v>8.4589799999999994E-8</c:v>
                </c:pt>
                <c:pt idx="19403">
                  <c:v>8.4596100000000004E-8</c:v>
                </c:pt>
                <c:pt idx="19404">
                  <c:v>8.4602299999999995E-8</c:v>
                </c:pt>
                <c:pt idx="19405">
                  <c:v>8.4608600000000005E-8</c:v>
                </c:pt>
                <c:pt idx="19406">
                  <c:v>8.4614799999999996E-8</c:v>
                </c:pt>
                <c:pt idx="19407">
                  <c:v>8.4621100000000006E-8</c:v>
                </c:pt>
                <c:pt idx="19408">
                  <c:v>8.4627299999999997E-8</c:v>
                </c:pt>
                <c:pt idx="19409">
                  <c:v>8.4633599999999994E-8</c:v>
                </c:pt>
                <c:pt idx="19410">
                  <c:v>8.4639799999999998E-8</c:v>
                </c:pt>
                <c:pt idx="19411">
                  <c:v>8.4646099999999995E-8</c:v>
                </c:pt>
                <c:pt idx="19412">
                  <c:v>8.4652299999999999E-8</c:v>
                </c:pt>
                <c:pt idx="19413">
                  <c:v>8.4658599999999995E-8</c:v>
                </c:pt>
                <c:pt idx="19414">
                  <c:v>8.46648E-8</c:v>
                </c:pt>
                <c:pt idx="19415">
                  <c:v>8.4671099999999996E-8</c:v>
                </c:pt>
                <c:pt idx="19416">
                  <c:v>8.4677300000000001E-8</c:v>
                </c:pt>
                <c:pt idx="19417">
                  <c:v>8.4683599999999997E-8</c:v>
                </c:pt>
                <c:pt idx="19418">
                  <c:v>8.4689800000000002E-8</c:v>
                </c:pt>
                <c:pt idx="19419">
                  <c:v>8.4696099999999998E-8</c:v>
                </c:pt>
                <c:pt idx="19420">
                  <c:v>8.4702300000000003E-8</c:v>
                </c:pt>
                <c:pt idx="19421">
                  <c:v>8.4708599999999999E-8</c:v>
                </c:pt>
                <c:pt idx="19422">
                  <c:v>8.4714800000000004E-8</c:v>
                </c:pt>
                <c:pt idx="19423">
                  <c:v>8.47211E-8</c:v>
                </c:pt>
                <c:pt idx="19424">
                  <c:v>8.4727300000000005E-8</c:v>
                </c:pt>
                <c:pt idx="19425">
                  <c:v>8.4733600000000001E-8</c:v>
                </c:pt>
                <c:pt idx="19426">
                  <c:v>8.4739800000000006E-8</c:v>
                </c:pt>
                <c:pt idx="19427">
                  <c:v>8.4746100000000002E-8</c:v>
                </c:pt>
                <c:pt idx="19428">
                  <c:v>8.4752300000000006E-8</c:v>
                </c:pt>
                <c:pt idx="19429">
                  <c:v>8.4758600000000003E-8</c:v>
                </c:pt>
                <c:pt idx="19430">
                  <c:v>8.4764799999999994E-8</c:v>
                </c:pt>
                <c:pt idx="19431">
                  <c:v>8.4771100000000004E-8</c:v>
                </c:pt>
                <c:pt idx="19432">
                  <c:v>8.4777299999999995E-8</c:v>
                </c:pt>
                <c:pt idx="19433">
                  <c:v>8.4783600000000005E-8</c:v>
                </c:pt>
                <c:pt idx="19434">
                  <c:v>8.4789799999999996E-8</c:v>
                </c:pt>
                <c:pt idx="19435">
                  <c:v>8.4796100000000006E-8</c:v>
                </c:pt>
                <c:pt idx="19436">
                  <c:v>8.4802299999999997E-8</c:v>
                </c:pt>
                <c:pt idx="19437">
                  <c:v>8.4808599999999994E-8</c:v>
                </c:pt>
                <c:pt idx="19438">
                  <c:v>8.4814799999999998E-8</c:v>
                </c:pt>
                <c:pt idx="19439">
                  <c:v>8.4821099999999994E-8</c:v>
                </c:pt>
                <c:pt idx="19440">
                  <c:v>8.4827299999999999E-8</c:v>
                </c:pt>
                <c:pt idx="19441">
                  <c:v>8.4833599999999995E-8</c:v>
                </c:pt>
                <c:pt idx="19442">
                  <c:v>8.48398E-8</c:v>
                </c:pt>
                <c:pt idx="19443">
                  <c:v>8.4846099999999996E-8</c:v>
                </c:pt>
                <c:pt idx="19444">
                  <c:v>8.4852300000000001E-8</c:v>
                </c:pt>
                <c:pt idx="19445">
                  <c:v>8.4858599999999997E-8</c:v>
                </c:pt>
                <c:pt idx="19446">
                  <c:v>8.4864800000000002E-8</c:v>
                </c:pt>
                <c:pt idx="19447">
                  <c:v>8.4871099999999998E-8</c:v>
                </c:pt>
                <c:pt idx="19448">
                  <c:v>8.4877300000000003E-8</c:v>
                </c:pt>
                <c:pt idx="19449">
                  <c:v>8.4883599999999999E-8</c:v>
                </c:pt>
                <c:pt idx="19450">
                  <c:v>8.4889800000000004E-8</c:v>
                </c:pt>
                <c:pt idx="19451">
                  <c:v>8.48961E-8</c:v>
                </c:pt>
                <c:pt idx="19452">
                  <c:v>8.4902300000000004E-8</c:v>
                </c:pt>
                <c:pt idx="19453">
                  <c:v>8.4908600000000001E-8</c:v>
                </c:pt>
                <c:pt idx="19454">
                  <c:v>8.4914800000000005E-8</c:v>
                </c:pt>
                <c:pt idx="19455">
                  <c:v>8.4921100000000002E-8</c:v>
                </c:pt>
                <c:pt idx="19456">
                  <c:v>8.4927300000000006E-8</c:v>
                </c:pt>
                <c:pt idx="19457">
                  <c:v>8.4933600000000003E-8</c:v>
                </c:pt>
                <c:pt idx="19458">
                  <c:v>8.4939799999999994E-8</c:v>
                </c:pt>
                <c:pt idx="19459">
                  <c:v>8.4946100000000004E-8</c:v>
                </c:pt>
                <c:pt idx="19460">
                  <c:v>8.4952299999999995E-8</c:v>
                </c:pt>
                <c:pt idx="19461">
                  <c:v>8.4958600000000005E-8</c:v>
                </c:pt>
                <c:pt idx="19462">
                  <c:v>8.4964799999999996E-8</c:v>
                </c:pt>
                <c:pt idx="19463">
                  <c:v>8.4971100000000006E-8</c:v>
                </c:pt>
                <c:pt idx="19464">
                  <c:v>8.4977299999999997E-8</c:v>
                </c:pt>
                <c:pt idx="19465">
                  <c:v>8.4983599999999993E-8</c:v>
                </c:pt>
                <c:pt idx="19466">
                  <c:v>8.4989799999999998E-8</c:v>
                </c:pt>
                <c:pt idx="19467">
                  <c:v>8.4996099999999994E-8</c:v>
                </c:pt>
                <c:pt idx="19468">
                  <c:v>8.5002299999999999E-8</c:v>
                </c:pt>
                <c:pt idx="19469">
                  <c:v>8.5008599999999995E-8</c:v>
                </c:pt>
                <c:pt idx="19470">
                  <c:v>8.50148E-8</c:v>
                </c:pt>
                <c:pt idx="19471">
                  <c:v>8.5021099999999996E-8</c:v>
                </c:pt>
                <c:pt idx="19472">
                  <c:v>8.5027300000000001E-8</c:v>
                </c:pt>
                <c:pt idx="19473">
                  <c:v>8.5033599999999997E-8</c:v>
                </c:pt>
                <c:pt idx="19474">
                  <c:v>8.5039800000000002E-8</c:v>
                </c:pt>
                <c:pt idx="19475">
                  <c:v>8.5046099999999998E-8</c:v>
                </c:pt>
                <c:pt idx="19476">
                  <c:v>8.5052300000000003E-8</c:v>
                </c:pt>
                <c:pt idx="19477">
                  <c:v>8.5058599999999999E-8</c:v>
                </c:pt>
                <c:pt idx="19478">
                  <c:v>8.5064800000000003E-8</c:v>
                </c:pt>
                <c:pt idx="19479">
                  <c:v>8.50711E-8</c:v>
                </c:pt>
                <c:pt idx="19480">
                  <c:v>8.5077300000000004E-8</c:v>
                </c:pt>
                <c:pt idx="19481">
                  <c:v>8.5083600000000001E-8</c:v>
                </c:pt>
                <c:pt idx="19482">
                  <c:v>8.5089800000000005E-8</c:v>
                </c:pt>
                <c:pt idx="19483">
                  <c:v>8.5096100000000002E-8</c:v>
                </c:pt>
                <c:pt idx="19484">
                  <c:v>8.5102300000000006E-8</c:v>
                </c:pt>
                <c:pt idx="19485">
                  <c:v>8.5108600000000003E-8</c:v>
                </c:pt>
                <c:pt idx="19486">
                  <c:v>8.5114799999999994E-8</c:v>
                </c:pt>
                <c:pt idx="19487">
                  <c:v>8.5121100000000004E-8</c:v>
                </c:pt>
                <c:pt idx="19488">
                  <c:v>8.5127299999999995E-8</c:v>
                </c:pt>
                <c:pt idx="19489">
                  <c:v>8.5133600000000005E-8</c:v>
                </c:pt>
                <c:pt idx="19490">
                  <c:v>8.5139799999999996E-8</c:v>
                </c:pt>
                <c:pt idx="19491">
                  <c:v>8.5146100000000006E-8</c:v>
                </c:pt>
                <c:pt idx="19492">
                  <c:v>8.5152299999999997E-8</c:v>
                </c:pt>
                <c:pt idx="19493">
                  <c:v>8.5158600000000007E-8</c:v>
                </c:pt>
                <c:pt idx="19494">
                  <c:v>8.5164799999999998E-8</c:v>
                </c:pt>
                <c:pt idx="19495">
                  <c:v>8.5171099999999994E-8</c:v>
                </c:pt>
                <c:pt idx="19496">
                  <c:v>8.5177299999999999E-8</c:v>
                </c:pt>
                <c:pt idx="19497">
                  <c:v>8.5183599999999995E-8</c:v>
                </c:pt>
                <c:pt idx="19498">
                  <c:v>8.51898E-8</c:v>
                </c:pt>
                <c:pt idx="19499">
                  <c:v>8.5196099999999996E-8</c:v>
                </c:pt>
                <c:pt idx="19500">
                  <c:v>8.5202300000000001E-8</c:v>
                </c:pt>
                <c:pt idx="19501">
                  <c:v>8.5208599999999997E-8</c:v>
                </c:pt>
                <c:pt idx="19502">
                  <c:v>8.5214800000000001E-8</c:v>
                </c:pt>
                <c:pt idx="19503">
                  <c:v>8.5221099999999998E-8</c:v>
                </c:pt>
                <c:pt idx="19504">
                  <c:v>8.5227300000000002E-8</c:v>
                </c:pt>
                <c:pt idx="19505">
                  <c:v>8.5233599999999999E-8</c:v>
                </c:pt>
                <c:pt idx="19506">
                  <c:v>8.5239800000000003E-8</c:v>
                </c:pt>
                <c:pt idx="19507">
                  <c:v>8.52461E-8</c:v>
                </c:pt>
                <c:pt idx="19508">
                  <c:v>8.5252300000000004E-8</c:v>
                </c:pt>
                <c:pt idx="19509">
                  <c:v>8.5258600000000001E-8</c:v>
                </c:pt>
                <c:pt idx="19510">
                  <c:v>8.5264800000000005E-8</c:v>
                </c:pt>
                <c:pt idx="19511">
                  <c:v>8.5271100000000002E-8</c:v>
                </c:pt>
                <c:pt idx="19512">
                  <c:v>8.5277300000000006E-8</c:v>
                </c:pt>
                <c:pt idx="19513">
                  <c:v>8.5283600000000003E-8</c:v>
                </c:pt>
                <c:pt idx="19514">
                  <c:v>8.5289799999999994E-8</c:v>
                </c:pt>
                <c:pt idx="19515">
                  <c:v>8.5296100000000004E-8</c:v>
                </c:pt>
                <c:pt idx="19516">
                  <c:v>8.5302299999999995E-8</c:v>
                </c:pt>
                <c:pt idx="19517">
                  <c:v>8.5308600000000005E-8</c:v>
                </c:pt>
                <c:pt idx="19518">
                  <c:v>8.5314799999999996E-8</c:v>
                </c:pt>
                <c:pt idx="19519">
                  <c:v>8.5321100000000006E-8</c:v>
                </c:pt>
                <c:pt idx="19520">
                  <c:v>8.5327299999999997E-8</c:v>
                </c:pt>
                <c:pt idx="19521">
                  <c:v>8.5333600000000006E-8</c:v>
                </c:pt>
                <c:pt idx="19522">
                  <c:v>8.5339799999999998E-8</c:v>
                </c:pt>
                <c:pt idx="19523">
                  <c:v>8.5346099999999994E-8</c:v>
                </c:pt>
                <c:pt idx="19524">
                  <c:v>8.5352299999999999E-8</c:v>
                </c:pt>
                <c:pt idx="19525">
                  <c:v>8.5358599999999995E-8</c:v>
                </c:pt>
                <c:pt idx="19526">
                  <c:v>8.53648E-8</c:v>
                </c:pt>
                <c:pt idx="19527">
                  <c:v>8.5371099999999996E-8</c:v>
                </c:pt>
                <c:pt idx="19528">
                  <c:v>8.53773E-8</c:v>
                </c:pt>
                <c:pt idx="19529">
                  <c:v>8.5383599999999997E-8</c:v>
                </c:pt>
                <c:pt idx="19530">
                  <c:v>8.5389800000000001E-8</c:v>
                </c:pt>
                <c:pt idx="19531">
                  <c:v>8.5396099999999998E-8</c:v>
                </c:pt>
                <c:pt idx="19532">
                  <c:v>8.5402300000000002E-8</c:v>
                </c:pt>
                <c:pt idx="19533">
                  <c:v>8.5408599999999999E-8</c:v>
                </c:pt>
                <c:pt idx="19534">
                  <c:v>8.5414800000000003E-8</c:v>
                </c:pt>
                <c:pt idx="19535">
                  <c:v>8.54211E-8</c:v>
                </c:pt>
                <c:pt idx="19536">
                  <c:v>8.5427300000000004E-8</c:v>
                </c:pt>
                <c:pt idx="19537">
                  <c:v>8.5433600000000001E-8</c:v>
                </c:pt>
                <c:pt idx="19538">
                  <c:v>8.5439800000000005E-8</c:v>
                </c:pt>
                <c:pt idx="19539">
                  <c:v>8.5446100000000002E-8</c:v>
                </c:pt>
                <c:pt idx="19540">
                  <c:v>8.5452300000000006E-8</c:v>
                </c:pt>
                <c:pt idx="19541">
                  <c:v>8.5458600000000003E-8</c:v>
                </c:pt>
                <c:pt idx="19542">
                  <c:v>8.5464799999999994E-8</c:v>
                </c:pt>
                <c:pt idx="19543">
                  <c:v>8.5471100000000004E-8</c:v>
                </c:pt>
                <c:pt idx="19544">
                  <c:v>8.5477299999999995E-8</c:v>
                </c:pt>
                <c:pt idx="19545">
                  <c:v>8.5483600000000005E-8</c:v>
                </c:pt>
                <c:pt idx="19546">
                  <c:v>8.5489799999999996E-8</c:v>
                </c:pt>
                <c:pt idx="19547">
                  <c:v>8.5496100000000005E-8</c:v>
                </c:pt>
                <c:pt idx="19548">
                  <c:v>8.5502299999999997E-8</c:v>
                </c:pt>
                <c:pt idx="19549">
                  <c:v>8.5508600000000006E-8</c:v>
                </c:pt>
                <c:pt idx="19550">
                  <c:v>8.5514799999999998E-8</c:v>
                </c:pt>
                <c:pt idx="19551">
                  <c:v>8.5521099999999994E-8</c:v>
                </c:pt>
                <c:pt idx="19552">
                  <c:v>8.5527299999999998E-8</c:v>
                </c:pt>
                <c:pt idx="19553">
                  <c:v>8.5533599999999995E-8</c:v>
                </c:pt>
                <c:pt idx="19554">
                  <c:v>8.5539799999999999E-8</c:v>
                </c:pt>
                <c:pt idx="19555">
                  <c:v>8.5546099999999996E-8</c:v>
                </c:pt>
                <c:pt idx="19556">
                  <c:v>8.55523E-8</c:v>
                </c:pt>
                <c:pt idx="19557">
                  <c:v>8.5558599999999997E-8</c:v>
                </c:pt>
                <c:pt idx="19558">
                  <c:v>8.5564800000000001E-8</c:v>
                </c:pt>
                <c:pt idx="19559">
                  <c:v>8.5571099999999998E-8</c:v>
                </c:pt>
                <c:pt idx="19560">
                  <c:v>8.5577300000000002E-8</c:v>
                </c:pt>
                <c:pt idx="19561">
                  <c:v>8.5583599999999999E-8</c:v>
                </c:pt>
                <c:pt idx="19562">
                  <c:v>8.5589800000000003E-8</c:v>
                </c:pt>
                <c:pt idx="19563">
                  <c:v>8.55961E-8</c:v>
                </c:pt>
                <c:pt idx="19564">
                  <c:v>8.5602300000000004E-8</c:v>
                </c:pt>
                <c:pt idx="19565">
                  <c:v>8.5608600000000001E-8</c:v>
                </c:pt>
                <c:pt idx="19566">
                  <c:v>8.5614800000000005E-8</c:v>
                </c:pt>
                <c:pt idx="19567">
                  <c:v>8.5621100000000002E-8</c:v>
                </c:pt>
                <c:pt idx="19568">
                  <c:v>8.5627300000000006E-8</c:v>
                </c:pt>
                <c:pt idx="19569">
                  <c:v>8.5633600000000003E-8</c:v>
                </c:pt>
                <c:pt idx="19570">
                  <c:v>8.5639799999999994E-8</c:v>
                </c:pt>
                <c:pt idx="19571">
                  <c:v>8.5646100000000004E-8</c:v>
                </c:pt>
                <c:pt idx="19572">
                  <c:v>8.5652299999999995E-8</c:v>
                </c:pt>
                <c:pt idx="19573">
                  <c:v>8.5658600000000004E-8</c:v>
                </c:pt>
                <c:pt idx="19574">
                  <c:v>8.5664799999999996E-8</c:v>
                </c:pt>
                <c:pt idx="19575">
                  <c:v>8.5671100000000005E-8</c:v>
                </c:pt>
                <c:pt idx="19576">
                  <c:v>8.5677299999999997E-8</c:v>
                </c:pt>
                <c:pt idx="19577">
                  <c:v>8.5683600000000006E-8</c:v>
                </c:pt>
                <c:pt idx="19578">
                  <c:v>8.5689799999999997E-8</c:v>
                </c:pt>
                <c:pt idx="19579">
                  <c:v>8.5696099999999994E-8</c:v>
                </c:pt>
                <c:pt idx="19580">
                  <c:v>8.5702299999999998E-8</c:v>
                </c:pt>
                <c:pt idx="19581">
                  <c:v>8.5708599999999995E-8</c:v>
                </c:pt>
                <c:pt idx="19582">
                  <c:v>8.5714799999999999E-8</c:v>
                </c:pt>
                <c:pt idx="19583">
                  <c:v>8.5721099999999996E-8</c:v>
                </c:pt>
                <c:pt idx="19584">
                  <c:v>8.57273E-8</c:v>
                </c:pt>
                <c:pt idx="19585">
                  <c:v>8.5733599999999997E-8</c:v>
                </c:pt>
                <c:pt idx="19586">
                  <c:v>8.5739800000000001E-8</c:v>
                </c:pt>
                <c:pt idx="19587">
                  <c:v>8.5746099999999998E-8</c:v>
                </c:pt>
                <c:pt idx="19588">
                  <c:v>8.5752300000000002E-8</c:v>
                </c:pt>
                <c:pt idx="19589">
                  <c:v>8.5758599999999999E-8</c:v>
                </c:pt>
                <c:pt idx="19590">
                  <c:v>8.5764800000000003E-8</c:v>
                </c:pt>
                <c:pt idx="19591">
                  <c:v>8.57711E-8</c:v>
                </c:pt>
                <c:pt idx="19592">
                  <c:v>8.5777300000000004E-8</c:v>
                </c:pt>
                <c:pt idx="19593">
                  <c:v>8.5783600000000001E-8</c:v>
                </c:pt>
                <c:pt idx="19594">
                  <c:v>8.5789800000000005E-8</c:v>
                </c:pt>
                <c:pt idx="19595">
                  <c:v>8.5796100000000002E-8</c:v>
                </c:pt>
                <c:pt idx="19596">
                  <c:v>8.5802300000000006E-8</c:v>
                </c:pt>
                <c:pt idx="19597">
                  <c:v>8.5808600000000002E-8</c:v>
                </c:pt>
                <c:pt idx="19598">
                  <c:v>8.5814799999999994E-8</c:v>
                </c:pt>
                <c:pt idx="19599">
                  <c:v>8.5821100000000003E-8</c:v>
                </c:pt>
                <c:pt idx="19600">
                  <c:v>8.5827299999999995E-8</c:v>
                </c:pt>
                <c:pt idx="19601">
                  <c:v>8.5833600000000004E-8</c:v>
                </c:pt>
                <c:pt idx="19602">
                  <c:v>8.5839799999999996E-8</c:v>
                </c:pt>
                <c:pt idx="19603">
                  <c:v>8.5846100000000005E-8</c:v>
                </c:pt>
                <c:pt idx="19604">
                  <c:v>8.5852299999999996E-8</c:v>
                </c:pt>
                <c:pt idx="19605">
                  <c:v>8.5858600000000006E-8</c:v>
                </c:pt>
                <c:pt idx="19606">
                  <c:v>8.5864799999999997E-8</c:v>
                </c:pt>
                <c:pt idx="19607">
                  <c:v>8.5871099999999994E-8</c:v>
                </c:pt>
                <c:pt idx="19608">
                  <c:v>8.5877299999999998E-8</c:v>
                </c:pt>
                <c:pt idx="19609">
                  <c:v>8.5883599999999995E-8</c:v>
                </c:pt>
                <c:pt idx="19610">
                  <c:v>8.5889799999999999E-8</c:v>
                </c:pt>
                <c:pt idx="19611">
                  <c:v>8.5896099999999996E-8</c:v>
                </c:pt>
                <c:pt idx="19612">
                  <c:v>8.59023E-8</c:v>
                </c:pt>
                <c:pt idx="19613">
                  <c:v>8.5908599999999997E-8</c:v>
                </c:pt>
                <c:pt idx="19614">
                  <c:v>8.5914800000000001E-8</c:v>
                </c:pt>
                <c:pt idx="19615">
                  <c:v>8.5921099999999998E-8</c:v>
                </c:pt>
                <c:pt idx="19616">
                  <c:v>8.5927300000000002E-8</c:v>
                </c:pt>
                <c:pt idx="19617">
                  <c:v>8.5933599999999999E-8</c:v>
                </c:pt>
                <c:pt idx="19618">
                  <c:v>8.5939800000000003E-8</c:v>
                </c:pt>
                <c:pt idx="19619">
                  <c:v>8.59461E-8</c:v>
                </c:pt>
                <c:pt idx="19620">
                  <c:v>8.5952300000000004E-8</c:v>
                </c:pt>
                <c:pt idx="19621">
                  <c:v>8.5958600000000001E-8</c:v>
                </c:pt>
                <c:pt idx="19622">
                  <c:v>8.5964800000000005E-8</c:v>
                </c:pt>
                <c:pt idx="19623">
                  <c:v>8.5971100000000001E-8</c:v>
                </c:pt>
                <c:pt idx="19624">
                  <c:v>8.5977300000000006E-8</c:v>
                </c:pt>
                <c:pt idx="19625">
                  <c:v>8.5983600000000002E-8</c:v>
                </c:pt>
                <c:pt idx="19626">
                  <c:v>8.5989799999999994E-8</c:v>
                </c:pt>
                <c:pt idx="19627">
                  <c:v>8.5996100000000003E-8</c:v>
                </c:pt>
                <c:pt idx="19628">
                  <c:v>8.6002299999999994E-8</c:v>
                </c:pt>
                <c:pt idx="19629">
                  <c:v>8.6008600000000004E-8</c:v>
                </c:pt>
                <c:pt idx="19630">
                  <c:v>8.6014799999999995E-8</c:v>
                </c:pt>
                <c:pt idx="19631">
                  <c:v>8.6021100000000005E-8</c:v>
                </c:pt>
                <c:pt idx="19632">
                  <c:v>8.6027299999999996E-8</c:v>
                </c:pt>
                <c:pt idx="19633">
                  <c:v>8.6033600000000006E-8</c:v>
                </c:pt>
                <c:pt idx="19634">
                  <c:v>8.6039799999999997E-8</c:v>
                </c:pt>
                <c:pt idx="19635">
                  <c:v>8.6046099999999994E-8</c:v>
                </c:pt>
                <c:pt idx="19636">
                  <c:v>8.6052299999999998E-8</c:v>
                </c:pt>
                <c:pt idx="19637">
                  <c:v>8.6058599999999995E-8</c:v>
                </c:pt>
                <c:pt idx="19638">
                  <c:v>8.6064799999999999E-8</c:v>
                </c:pt>
                <c:pt idx="19639">
                  <c:v>8.6071099999999996E-8</c:v>
                </c:pt>
                <c:pt idx="19640">
                  <c:v>8.60773E-8</c:v>
                </c:pt>
                <c:pt idx="19641">
                  <c:v>8.6083599999999997E-8</c:v>
                </c:pt>
                <c:pt idx="19642">
                  <c:v>8.6089800000000001E-8</c:v>
                </c:pt>
                <c:pt idx="19643">
                  <c:v>8.6096099999999998E-8</c:v>
                </c:pt>
                <c:pt idx="19644">
                  <c:v>8.6102300000000002E-8</c:v>
                </c:pt>
                <c:pt idx="19645">
                  <c:v>8.6108599999999999E-8</c:v>
                </c:pt>
                <c:pt idx="19646">
                  <c:v>8.6114800000000003E-8</c:v>
                </c:pt>
                <c:pt idx="19647">
                  <c:v>8.6121099999999999E-8</c:v>
                </c:pt>
                <c:pt idx="19648">
                  <c:v>8.6127300000000004E-8</c:v>
                </c:pt>
                <c:pt idx="19649">
                  <c:v>8.61336E-8</c:v>
                </c:pt>
                <c:pt idx="19650">
                  <c:v>8.6139800000000005E-8</c:v>
                </c:pt>
                <c:pt idx="19651">
                  <c:v>8.6146100000000001E-8</c:v>
                </c:pt>
                <c:pt idx="19652">
                  <c:v>8.6152300000000006E-8</c:v>
                </c:pt>
                <c:pt idx="19653">
                  <c:v>8.6158600000000002E-8</c:v>
                </c:pt>
                <c:pt idx="19654">
                  <c:v>8.6164799999999993E-8</c:v>
                </c:pt>
                <c:pt idx="19655">
                  <c:v>8.6171100000000003E-8</c:v>
                </c:pt>
                <c:pt idx="19656">
                  <c:v>8.6177299999999994E-8</c:v>
                </c:pt>
                <c:pt idx="19657">
                  <c:v>8.6183600000000004E-8</c:v>
                </c:pt>
                <c:pt idx="19658">
                  <c:v>8.6189799999999995E-8</c:v>
                </c:pt>
                <c:pt idx="19659">
                  <c:v>8.6196100000000005E-8</c:v>
                </c:pt>
                <c:pt idx="19660">
                  <c:v>8.6202299999999996E-8</c:v>
                </c:pt>
                <c:pt idx="19661">
                  <c:v>8.6208600000000006E-8</c:v>
                </c:pt>
                <c:pt idx="19662">
                  <c:v>8.6214799999999997E-8</c:v>
                </c:pt>
                <c:pt idx="19663">
                  <c:v>8.6221099999999994E-8</c:v>
                </c:pt>
                <c:pt idx="19664">
                  <c:v>8.6227299999999998E-8</c:v>
                </c:pt>
                <c:pt idx="19665">
                  <c:v>8.6233599999999995E-8</c:v>
                </c:pt>
                <c:pt idx="19666">
                  <c:v>8.6239799999999999E-8</c:v>
                </c:pt>
                <c:pt idx="19667">
                  <c:v>8.6246099999999996E-8</c:v>
                </c:pt>
                <c:pt idx="19668">
                  <c:v>8.62523E-8</c:v>
                </c:pt>
                <c:pt idx="19669">
                  <c:v>8.6258599999999997E-8</c:v>
                </c:pt>
                <c:pt idx="19670">
                  <c:v>8.6264800000000001E-8</c:v>
                </c:pt>
                <c:pt idx="19671">
                  <c:v>8.6271099999999998E-8</c:v>
                </c:pt>
                <c:pt idx="19672">
                  <c:v>8.6277300000000002E-8</c:v>
                </c:pt>
                <c:pt idx="19673">
                  <c:v>8.6283599999999998E-8</c:v>
                </c:pt>
                <c:pt idx="19674">
                  <c:v>8.6289800000000003E-8</c:v>
                </c:pt>
                <c:pt idx="19675">
                  <c:v>8.6296099999999999E-8</c:v>
                </c:pt>
                <c:pt idx="19676">
                  <c:v>8.6302300000000004E-8</c:v>
                </c:pt>
                <c:pt idx="19677">
                  <c:v>8.63086E-8</c:v>
                </c:pt>
                <c:pt idx="19678">
                  <c:v>8.6314800000000005E-8</c:v>
                </c:pt>
                <c:pt idx="19679">
                  <c:v>8.6321100000000001E-8</c:v>
                </c:pt>
                <c:pt idx="19680">
                  <c:v>8.6327300000000006E-8</c:v>
                </c:pt>
                <c:pt idx="19681">
                  <c:v>8.6333600000000002E-8</c:v>
                </c:pt>
                <c:pt idx="19682">
                  <c:v>8.6339800000000007E-8</c:v>
                </c:pt>
                <c:pt idx="19683">
                  <c:v>8.6346100000000003E-8</c:v>
                </c:pt>
                <c:pt idx="19684">
                  <c:v>8.6352299999999994E-8</c:v>
                </c:pt>
                <c:pt idx="19685">
                  <c:v>8.6358600000000004E-8</c:v>
                </c:pt>
                <c:pt idx="19686">
                  <c:v>8.6364799999999995E-8</c:v>
                </c:pt>
                <c:pt idx="19687">
                  <c:v>8.6371100000000005E-8</c:v>
                </c:pt>
                <c:pt idx="19688">
                  <c:v>8.6377299999999996E-8</c:v>
                </c:pt>
                <c:pt idx="19689">
                  <c:v>8.6383600000000006E-8</c:v>
                </c:pt>
                <c:pt idx="19690">
                  <c:v>8.6389799999999997E-8</c:v>
                </c:pt>
                <c:pt idx="19691">
                  <c:v>8.6396099999999994E-8</c:v>
                </c:pt>
                <c:pt idx="19692">
                  <c:v>8.6402299999999998E-8</c:v>
                </c:pt>
                <c:pt idx="19693">
                  <c:v>8.6408599999999995E-8</c:v>
                </c:pt>
                <c:pt idx="19694">
                  <c:v>8.6414799999999999E-8</c:v>
                </c:pt>
                <c:pt idx="19695">
                  <c:v>8.6421099999999996E-8</c:v>
                </c:pt>
                <c:pt idx="19696">
                  <c:v>8.64273E-8</c:v>
                </c:pt>
                <c:pt idx="19697">
                  <c:v>8.6433599999999996E-8</c:v>
                </c:pt>
                <c:pt idx="19698">
                  <c:v>8.6439800000000001E-8</c:v>
                </c:pt>
                <c:pt idx="19699">
                  <c:v>8.6446099999999997E-8</c:v>
                </c:pt>
                <c:pt idx="19700">
                  <c:v>8.6452300000000002E-8</c:v>
                </c:pt>
                <c:pt idx="19701">
                  <c:v>8.6458599999999998E-8</c:v>
                </c:pt>
                <c:pt idx="19702">
                  <c:v>8.6464800000000003E-8</c:v>
                </c:pt>
                <c:pt idx="19703">
                  <c:v>8.6471099999999999E-8</c:v>
                </c:pt>
                <c:pt idx="19704">
                  <c:v>8.6477300000000004E-8</c:v>
                </c:pt>
                <c:pt idx="19705">
                  <c:v>8.64836E-8</c:v>
                </c:pt>
                <c:pt idx="19706">
                  <c:v>8.6489800000000005E-8</c:v>
                </c:pt>
                <c:pt idx="19707">
                  <c:v>8.6496100000000001E-8</c:v>
                </c:pt>
                <c:pt idx="19708">
                  <c:v>8.6502300000000006E-8</c:v>
                </c:pt>
                <c:pt idx="19709">
                  <c:v>8.6508600000000002E-8</c:v>
                </c:pt>
                <c:pt idx="19710">
                  <c:v>8.6514800000000007E-8</c:v>
                </c:pt>
                <c:pt idx="19711">
                  <c:v>8.6521100000000003E-8</c:v>
                </c:pt>
                <c:pt idx="19712">
                  <c:v>8.6527299999999994E-8</c:v>
                </c:pt>
                <c:pt idx="19713">
                  <c:v>8.6533600000000004E-8</c:v>
                </c:pt>
                <c:pt idx="19714">
                  <c:v>8.6539799999999995E-8</c:v>
                </c:pt>
                <c:pt idx="19715">
                  <c:v>8.6546100000000005E-8</c:v>
                </c:pt>
                <c:pt idx="19716">
                  <c:v>8.6552299999999996E-8</c:v>
                </c:pt>
                <c:pt idx="19717">
                  <c:v>8.6558600000000006E-8</c:v>
                </c:pt>
                <c:pt idx="19718">
                  <c:v>8.6564799999999997E-8</c:v>
                </c:pt>
                <c:pt idx="19719">
                  <c:v>8.6571099999999994E-8</c:v>
                </c:pt>
                <c:pt idx="19720">
                  <c:v>8.6577299999999998E-8</c:v>
                </c:pt>
                <c:pt idx="19721">
                  <c:v>8.6583599999999995E-8</c:v>
                </c:pt>
                <c:pt idx="19722">
                  <c:v>8.6589799999999999E-8</c:v>
                </c:pt>
                <c:pt idx="19723">
                  <c:v>8.6596099999999995E-8</c:v>
                </c:pt>
                <c:pt idx="19724">
                  <c:v>8.66023E-8</c:v>
                </c:pt>
                <c:pt idx="19725">
                  <c:v>8.6608599999999996E-8</c:v>
                </c:pt>
                <c:pt idx="19726">
                  <c:v>8.6614800000000001E-8</c:v>
                </c:pt>
                <c:pt idx="19727">
                  <c:v>8.6621099999999997E-8</c:v>
                </c:pt>
                <c:pt idx="19728">
                  <c:v>8.6627300000000002E-8</c:v>
                </c:pt>
                <c:pt idx="19729">
                  <c:v>8.6633599999999998E-8</c:v>
                </c:pt>
                <c:pt idx="19730">
                  <c:v>8.6639800000000003E-8</c:v>
                </c:pt>
                <c:pt idx="19731">
                  <c:v>8.6646099999999999E-8</c:v>
                </c:pt>
                <c:pt idx="19732">
                  <c:v>8.6652300000000004E-8</c:v>
                </c:pt>
                <c:pt idx="19733">
                  <c:v>8.66586E-8</c:v>
                </c:pt>
                <c:pt idx="19734">
                  <c:v>8.6664800000000005E-8</c:v>
                </c:pt>
                <c:pt idx="19735">
                  <c:v>8.6671100000000001E-8</c:v>
                </c:pt>
                <c:pt idx="19736">
                  <c:v>8.6677300000000005E-8</c:v>
                </c:pt>
                <c:pt idx="19737">
                  <c:v>8.6683600000000002E-8</c:v>
                </c:pt>
                <c:pt idx="19738">
                  <c:v>8.6689800000000006E-8</c:v>
                </c:pt>
                <c:pt idx="19739">
                  <c:v>8.6696100000000003E-8</c:v>
                </c:pt>
                <c:pt idx="19740">
                  <c:v>8.6702299999999994E-8</c:v>
                </c:pt>
                <c:pt idx="19741">
                  <c:v>8.6708600000000004E-8</c:v>
                </c:pt>
                <c:pt idx="19742">
                  <c:v>8.6714799999999995E-8</c:v>
                </c:pt>
                <c:pt idx="19743">
                  <c:v>8.6721100000000005E-8</c:v>
                </c:pt>
                <c:pt idx="19744">
                  <c:v>8.6727299999999996E-8</c:v>
                </c:pt>
                <c:pt idx="19745">
                  <c:v>8.6733600000000006E-8</c:v>
                </c:pt>
                <c:pt idx="19746">
                  <c:v>8.6739799999999997E-8</c:v>
                </c:pt>
                <c:pt idx="19747">
                  <c:v>8.6746099999999994E-8</c:v>
                </c:pt>
                <c:pt idx="19748">
                  <c:v>8.6752299999999998E-8</c:v>
                </c:pt>
                <c:pt idx="19749">
                  <c:v>8.6758599999999994E-8</c:v>
                </c:pt>
                <c:pt idx="19750">
                  <c:v>8.6764799999999999E-8</c:v>
                </c:pt>
                <c:pt idx="19751">
                  <c:v>8.6771099999999995E-8</c:v>
                </c:pt>
                <c:pt idx="19752">
                  <c:v>8.67773E-8</c:v>
                </c:pt>
                <c:pt idx="19753">
                  <c:v>8.6783599999999996E-8</c:v>
                </c:pt>
                <c:pt idx="19754">
                  <c:v>8.6789800000000001E-8</c:v>
                </c:pt>
                <c:pt idx="19755">
                  <c:v>8.6796099999999997E-8</c:v>
                </c:pt>
                <c:pt idx="19756">
                  <c:v>8.6802300000000002E-8</c:v>
                </c:pt>
                <c:pt idx="19757">
                  <c:v>8.6808599999999998E-8</c:v>
                </c:pt>
                <c:pt idx="19758">
                  <c:v>8.6814800000000003E-8</c:v>
                </c:pt>
                <c:pt idx="19759">
                  <c:v>8.6821099999999999E-8</c:v>
                </c:pt>
                <c:pt idx="19760">
                  <c:v>8.6827300000000004E-8</c:v>
                </c:pt>
                <c:pt idx="19761">
                  <c:v>8.68336E-8</c:v>
                </c:pt>
                <c:pt idx="19762">
                  <c:v>8.6839800000000004E-8</c:v>
                </c:pt>
                <c:pt idx="19763">
                  <c:v>8.6846100000000001E-8</c:v>
                </c:pt>
                <c:pt idx="19764">
                  <c:v>8.6852300000000005E-8</c:v>
                </c:pt>
                <c:pt idx="19765">
                  <c:v>8.6858600000000002E-8</c:v>
                </c:pt>
                <c:pt idx="19766">
                  <c:v>8.6864800000000006E-8</c:v>
                </c:pt>
                <c:pt idx="19767">
                  <c:v>8.6871100000000003E-8</c:v>
                </c:pt>
                <c:pt idx="19768">
                  <c:v>8.6877299999999994E-8</c:v>
                </c:pt>
                <c:pt idx="19769">
                  <c:v>8.6883600000000004E-8</c:v>
                </c:pt>
                <c:pt idx="19770">
                  <c:v>8.6889799999999995E-8</c:v>
                </c:pt>
                <c:pt idx="19771">
                  <c:v>8.6896100000000005E-8</c:v>
                </c:pt>
                <c:pt idx="19772">
                  <c:v>8.6902299999999996E-8</c:v>
                </c:pt>
                <c:pt idx="19773">
                  <c:v>8.6908600000000006E-8</c:v>
                </c:pt>
                <c:pt idx="19774">
                  <c:v>8.6914799999999997E-8</c:v>
                </c:pt>
                <c:pt idx="19775">
                  <c:v>8.6921099999999993E-8</c:v>
                </c:pt>
                <c:pt idx="19776">
                  <c:v>8.6927299999999998E-8</c:v>
                </c:pt>
                <c:pt idx="19777">
                  <c:v>8.6933599999999994E-8</c:v>
                </c:pt>
                <c:pt idx="19778">
                  <c:v>8.6939799999999999E-8</c:v>
                </c:pt>
                <c:pt idx="19779">
                  <c:v>8.6946099999999995E-8</c:v>
                </c:pt>
                <c:pt idx="19780">
                  <c:v>8.69523E-8</c:v>
                </c:pt>
                <c:pt idx="19781">
                  <c:v>8.6958599999999996E-8</c:v>
                </c:pt>
                <c:pt idx="19782">
                  <c:v>8.6964800000000001E-8</c:v>
                </c:pt>
                <c:pt idx="19783">
                  <c:v>8.6971099999999997E-8</c:v>
                </c:pt>
                <c:pt idx="19784">
                  <c:v>8.6977300000000002E-8</c:v>
                </c:pt>
                <c:pt idx="19785">
                  <c:v>8.6983599999999998E-8</c:v>
                </c:pt>
                <c:pt idx="19786">
                  <c:v>8.6989800000000002E-8</c:v>
                </c:pt>
                <c:pt idx="19787">
                  <c:v>8.6996099999999999E-8</c:v>
                </c:pt>
                <c:pt idx="19788">
                  <c:v>8.7002300000000003E-8</c:v>
                </c:pt>
                <c:pt idx="19789">
                  <c:v>8.70086E-8</c:v>
                </c:pt>
                <c:pt idx="19790">
                  <c:v>8.7014800000000004E-8</c:v>
                </c:pt>
                <c:pt idx="19791">
                  <c:v>8.7021100000000001E-8</c:v>
                </c:pt>
                <c:pt idx="19792">
                  <c:v>8.7027300000000005E-8</c:v>
                </c:pt>
                <c:pt idx="19793">
                  <c:v>8.7033600000000002E-8</c:v>
                </c:pt>
                <c:pt idx="19794">
                  <c:v>8.7039800000000006E-8</c:v>
                </c:pt>
                <c:pt idx="19795">
                  <c:v>8.7046100000000003E-8</c:v>
                </c:pt>
                <c:pt idx="19796">
                  <c:v>8.7052299999999994E-8</c:v>
                </c:pt>
                <c:pt idx="19797">
                  <c:v>8.7058600000000004E-8</c:v>
                </c:pt>
                <c:pt idx="19798">
                  <c:v>8.7064799999999995E-8</c:v>
                </c:pt>
                <c:pt idx="19799">
                  <c:v>8.7071100000000005E-8</c:v>
                </c:pt>
                <c:pt idx="19800">
                  <c:v>8.7077299999999996E-8</c:v>
                </c:pt>
                <c:pt idx="19801">
                  <c:v>8.7083600000000006E-8</c:v>
                </c:pt>
                <c:pt idx="19802">
                  <c:v>8.7089799999999997E-8</c:v>
                </c:pt>
                <c:pt idx="19803">
                  <c:v>8.7096100000000007E-8</c:v>
                </c:pt>
                <c:pt idx="19804">
                  <c:v>8.7102299999999998E-8</c:v>
                </c:pt>
                <c:pt idx="19805">
                  <c:v>8.7108599999999994E-8</c:v>
                </c:pt>
                <c:pt idx="19806">
                  <c:v>8.7114799999999999E-8</c:v>
                </c:pt>
                <c:pt idx="19807">
                  <c:v>8.7121099999999995E-8</c:v>
                </c:pt>
                <c:pt idx="19808">
                  <c:v>8.71273E-8</c:v>
                </c:pt>
                <c:pt idx="19809">
                  <c:v>8.7133599999999996E-8</c:v>
                </c:pt>
                <c:pt idx="19810">
                  <c:v>8.7139800000000001E-8</c:v>
                </c:pt>
                <c:pt idx="19811">
                  <c:v>8.7146099999999997E-8</c:v>
                </c:pt>
                <c:pt idx="19812">
                  <c:v>8.7152300000000001E-8</c:v>
                </c:pt>
                <c:pt idx="19813">
                  <c:v>8.7158599999999998E-8</c:v>
                </c:pt>
                <c:pt idx="19814">
                  <c:v>8.7164800000000002E-8</c:v>
                </c:pt>
                <c:pt idx="19815">
                  <c:v>8.7171099999999999E-8</c:v>
                </c:pt>
                <c:pt idx="19816">
                  <c:v>8.7177300000000003E-8</c:v>
                </c:pt>
                <c:pt idx="19817">
                  <c:v>8.71836E-8</c:v>
                </c:pt>
                <c:pt idx="19818">
                  <c:v>8.7189800000000004E-8</c:v>
                </c:pt>
                <c:pt idx="19819">
                  <c:v>8.7196100000000001E-8</c:v>
                </c:pt>
                <c:pt idx="19820">
                  <c:v>8.7202300000000005E-8</c:v>
                </c:pt>
                <c:pt idx="19821">
                  <c:v>8.7208600000000002E-8</c:v>
                </c:pt>
                <c:pt idx="19822">
                  <c:v>8.7214800000000006E-8</c:v>
                </c:pt>
                <c:pt idx="19823">
                  <c:v>8.7221100000000003E-8</c:v>
                </c:pt>
                <c:pt idx="19824">
                  <c:v>8.7227299999999994E-8</c:v>
                </c:pt>
                <c:pt idx="19825">
                  <c:v>8.7233600000000004E-8</c:v>
                </c:pt>
                <c:pt idx="19826">
                  <c:v>8.7239799999999995E-8</c:v>
                </c:pt>
                <c:pt idx="19827">
                  <c:v>8.7246100000000005E-8</c:v>
                </c:pt>
                <c:pt idx="19828">
                  <c:v>8.7252299999999996E-8</c:v>
                </c:pt>
                <c:pt idx="19829">
                  <c:v>8.7258600000000006E-8</c:v>
                </c:pt>
                <c:pt idx="19830">
                  <c:v>8.7264799999999997E-8</c:v>
                </c:pt>
                <c:pt idx="19831">
                  <c:v>8.7271100000000006E-8</c:v>
                </c:pt>
                <c:pt idx="19832">
                  <c:v>8.7277299999999998E-8</c:v>
                </c:pt>
                <c:pt idx="19833">
                  <c:v>8.7283599999999994E-8</c:v>
                </c:pt>
                <c:pt idx="19834">
                  <c:v>8.7289799999999999E-8</c:v>
                </c:pt>
                <c:pt idx="19835">
                  <c:v>8.7296099999999995E-8</c:v>
                </c:pt>
                <c:pt idx="19836">
                  <c:v>8.73023E-8</c:v>
                </c:pt>
                <c:pt idx="19837">
                  <c:v>8.7308599999999996E-8</c:v>
                </c:pt>
                <c:pt idx="19838">
                  <c:v>8.73148E-8</c:v>
                </c:pt>
                <c:pt idx="19839">
                  <c:v>8.7321099999999997E-8</c:v>
                </c:pt>
                <c:pt idx="19840">
                  <c:v>8.7327300000000001E-8</c:v>
                </c:pt>
                <c:pt idx="19841">
                  <c:v>8.7333599999999998E-8</c:v>
                </c:pt>
                <c:pt idx="19842">
                  <c:v>8.7339800000000002E-8</c:v>
                </c:pt>
                <c:pt idx="19843">
                  <c:v>8.7346099999999999E-8</c:v>
                </c:pt>
                <c:pt idx="19844">
                  <c:v>8.7352300000000003E-8</c:v>
                </c:pt>
                <c:pt idx="19845">
                  <c:v>8.73586E-8</c:v>
                </c:pt>
                <c:pt idx="19846">
                  <c:v>8.7364800000000004E-8</c:v>
                </c:pt>
                <c:pt idx="19847">
                  <c:v>8.7371100000000001E-8</c:v>
                </c:pt>
                <c:pt idx="19848">
                  <c:v>8.7377300000000005E-8</c:v>
                </c:pt>
                <c:pt idx="19849">
                  <c:v>8.7383600000000002E-8</c:v>
                </c:pt>
                <c:pt idx="19850">
                  <c:v>8.7389800000000006E-8</c:v>
                </c:pt>
                <c:pt idx="19851">
                  <c:v>8.7396100000000003E-8</c:v>
                </c:pt>
                <c:pt idx="19852">
                  <c:v>8.7402299999999994E-8</c:v>
                </c:pt>
                <c:pt idx="19853">
                  <c:v>8.7408600000000004E-8</c:v>
                </c:pt>
                <c:pt idx="19854">
                  <c:v>8.7414799999999995E-8</c:v>
                </c:pt>
                <c:pt idx="19855">
                  <c:v>8.7421100000000005E-8</c:v>
                </c:pt>
                <c:pt idx="19856">
                  <c:v>8.7427299999999996E-8</c:v>
                </c:pt>
                <c:pt idx="19857">
                  <c:v>8.7433600000000005E-8</c:v>
                </c:pt>
                <c:pt idx="19858">
                  <c:v>8.7439799999999997E-8</c:v>
                </c:pt>
                <c:pt idx="19859">
                  <c:v>8.7446100000000006E-8</c:v>
                </c:pt>
                <c:pt idx="19860">
                  <c:v>8.7452299999999998E-8</c:v>
                </c:pt>
                <c:pt idx="19861">
                  <c:v>8.7458599999999994E-8</c:v>
                </c:pt>
                <c:pt idx="19862">
                  <c:v>8.7464799999999998E-8</c:v>
                </c:pt>
                <c:pt idx="19863">
                  <c:v>8.7471099999999995E-8</c:v>
                </c:pt>
                <c:pt idx="19864">
                  <c:v>8.7477299999999999E-8</c:v>
                </c:pt>
                <c:pt idx="19865">
                  <c:v>8.7483599999999996E-8</c:v>
                </c:pt>
                <c:pt idx="19866">
                  <c:v>8.74898E-8</c:v>
                </c:pt>
                <c:pt idx="19867">
                  <c:v>8.7496099999999997E-8</c:v>
                </c:pt>
                <c:pt idx="19868">
                  <c:v>8.7502300000000001E-8</c:v>
                </c:pt>
                <c:pt idx="19869">
                  <c:v>8.7508599999999998E-8</c:v>
                </c:pt>
                <c:pt idx="19870">
                  <c:v>8.7514800000000002E-8</c:v>
                </c:pt>
                <c:pt idx="19871">
                  <c:v>8.7521099999999999E-8</c:v>
                </c:pt>
                <c:pt idx="19872">
                  <c:v>8.7527300000000003E-8</c:v>
                </c:pt>
                <c:pt idx="19873">
                  <c:v>8.75336E-8</c:v>
                </c:pt>
                <c:pt idx="19874">
                  <c:v>8.7539800000000004E-8</c:v>
                </c:pt>
                <c:pt idx="19875">
                  <c:v>8.7546100000000001E-8</c:v>
                </c:pt>
                <c:pt idx="19876">
                  <c:v>8.7552300000000005E-8</c:v>
                </c:pt>
                <c:pt idx="19877">
                  <c:v>8.7558600000000002E-8</c:v>
                </c:pt>
                <c:pt idx="19878">
                  <c:v>8.7564800000000006E-8</c:v>
                </c:pt>
                <c:pt idx="19879">
                  <c:v>8.7571100000000003E-8</c:v>
                </c:pt>
                <c:pt idx="19880">
                  <c:v>8.7577299999999994E-8</c:v>
                </c:pt>
                <c:pt idx="19881">
                  <c:v>8.7583600000000003E-8</c:v>
                </c:pt>
                <c:pt idx="19882">
                  <c:v>8.7589799999999995E-8</c:v>
                </c:pt>
                <c:pt idx="19883">
                  <c:v>8.7596100000000004E-8</c:v>
                </c:pt>
                <c:pt idx="19884">
                  <c:v>8.7602299999999996E-8</c:v>
                </c:pt>
                <c:pt idx="19885">
                  <c:v>8.7608600000000005E-8</c:v>
                </c:pt>
                <c:pt idx="19886">
                  <c:v>8.7614799999999997E-8</c:v>
                </c:pt>
                <c:pt idx="19887">
                  <c:v>8.7621100000000006E-8</c:v>
                </c:pt>
                <c:pt idx="19888">
                  <c:v>8.7627299999999997E-8</c:v>
                </c:pt>
                <c:pt idx="19889">
                  <c:v>8.7633599999999994E-8</c:v>
                </c:pt>
                <c:pt idx="19890">
                  <c:v>8.7639799999999998E-8</c:v>
                </c:pt>
                <c:pt idx="19891">
                  <c:v>8.7646099999999995E-8</c:v>
                </c:pt>
                <c:pt idx="19892">
                  <c:v>8.7652299999999999E-8</c:v>
                </c:pt>
                <c:pt idx="19893">
                  <c:v>8.7658599999999996E-8</c:v>
                </c:pt>
                <c:pt idx="19894">
                  <c:v>8.76648E-8</c:v>
                </c:pt>
                <c:pt idx="19895">
                  <c:v>8.7671099999999997E-8</c:v>
                </c:pt>
                <c:pt idx="19896">
                  <c:v>8.7677300000000001E-8</c:v>
                </c:pt>
                <c:pt idx="19897">
                  <c:v>8.7683599999999998E-8</c:v>
                </c:pt>
                <c:pt idx="19898">
                  <c:v>8.7689800000000002E-8</c:v>
                </c:pt>
                <c:pt idx="19899">
                  <c:v>8.7696099999999999E-8</c:v>
                </c:pt>
                <c:pt idx="19900">
                  <c:v>8.7702300000000003E-8</c:v>
                </c:pt>
                <c:pt idx="19901">
                  <c:v>8.77086E-8</c:v>
                </c:pt>
                <c:pt idx="19902">
                  <c:v>8.7714800000000004E-8</c:v>
                </c:pt>
                <c:pt idx="19903">
                  <c:v>8.7721100000000001E-8</c:v>
                </c:pt>
                <c:pt idx="19904">
                  <c:v>8.7727300000000005E-8</c:v>
                </c:pt>
                <c:pt idx="19905">
                  <c:v>8.7733600000000002E-8</c:v>
                </c:pt>
                <c:pt idx="19906">
                  <c:v>8.7739800000000006E-8</c:v>
                </c:pt>
                <c:pt idx="19907">
                  <c:v>8.7746100000000002E-8</c:v>
                </c:pt>
                <c:pt idx="19908">
                  <c:v>8.7752299999999994E-8</c:v>
                </c:pt>
                <c:pt idx="19909">
                  <c:v>8.7758600000000003E-8</c:v>
                </c:pt>
                <c:pt idx="19910">
                  <c:v>8.7764799999999995E-8</c:v>
                </c:pt>
                <c:pt idx="19911">
                  <c:v>8.7771100000000004E-8</c:v>
                </c:pt>
                <c:pt idx="19912">
                  <c:v>8.7777299999999995E-8</c:v>
                </c:pt>
                <c:pt idx="19913">
                  <c:v>8.7783600000000005E-8</c:v>
                </c:pt>
                <c:pt idx="19914">
                  <c:v>8.7789799999999996E-8</c:v>
                </c:pt>
                <c:pt idx="19915">
                  <c:v>8.7796100000000006E-8</c:v>
                </c:pt>
                <c:pt idx="19916">
                  <c:v>8.7802299999999997E-8</c:v>
                </c:pt>
                <c:pt idx="19917">
                  <c:v>8.7808599999999994E-8</c:v>
                </c:pt>
                <c:pt idx="19918">
                  <c:v>8.7814799999999998E-8</c:v>
                </c:pt>
                <c:pt idx="19919">
                  <c:v>8.7821099999999995E-8</c:v>
                </c:pt>
                <c:pt idx="19920">
                  <c:v>8.7827299999999999E-8</c:v>
                </c:pt>
                <c:pt idx="19921">
                  <c:v>8.7833599999999996E-8</c:v>
                </c:pt>
                <c:pt idx="19922">
                  <c:v>8.78398E-8</c:v>
                </c:pt>
                <c:pt idx="19923">
                  <c:v>8.7846099999999997E-8</c:v>
                </c:pt>
                <c:pt idx="19924">
                  <c:v>8.7852300000000001E-8</c:v>
                </c:pt>
                <c:pt idx="19925">
                  <c:v>8.7858599999999998E-8</c:v>
                </c:pt>
                <c:pt idx="19926">
                  <c:v>8.7864800000000002E-8</c:v>
                </c:pt>
                <c:pt idx="19927">
                  <c:v>8.7871099999999999E-8</c:v>
                </c:pt>
                <c:pt idx="19928">
                  <c:v>8.7877300000000003E-8</c:v>
                </c:pt>
                <c:pt idx="19929">
                  <c:v>8.78836E-8</c:v>
                </c:pt>
                <c:pt idx="19930">
                  <c:v>8.7889800000000004E-8</c:v>
                </c:pt>
                <c:pt idx="19931">
                  <c:v>8.78961E-8</c:v>
                </c:pt>
                <c:pt idx="19932">
                  <c:v>8.7902300000000005E-8</c:v>
                </c:pt>
                <c:pt idx="19933">
                  <c:v>8.7908600000000001E-8</c:v>
                </c:pt>
                <c:pt idx="19934">
                  <c:v>8.7914800000000006E-8</c:v>
                </c:pt>
                <c:pt idx="19935">
                  <c:v>8.7921100000000002E-8</c:v>
                </c:pt>
                <c:pt idx="19936">
                  <c:v>8.7927299999999994E-8</c:v>
                </c:pt>
                <c:pt idx="19937">
                  <c:v>8.7933600000000003E-8</c:v>
                </c:pt>
                <c:pt idx="19938">
                  <c:v>8.7939799999999994E-8</c:v>
                </c:pt>
                <c:pt idx="19939">
                  <c:v>8.7946100000000004E-8</c:v>
                </c:pt>
                <c:pt idx="19940">
                  <c:v>8.7952299999999995E-8</c:v>
                </c:pt>
                <c:pt idx="19941">
                  <c:v>8.7958600000000005E-8</c:v>
                </c:pt>
                <c:pt idx="19942">
                  <c:v>8.7964799999999996E-8</c:v>
                </c:pt>
                <c:pt idx="19943">
                  <c:v>8.7971100000000006E-8</c:v>
                </c:pt>
                <c:pt idx="19944">
                  <c:v>8.7977299999999997E-8</c:v>
                </c:pt>
                <c:pt idx="19945">
                  <c:v>8.7983599999999994E-8</c:v>
                </c:pt>
                <c:pt idx="19946">
                  <c:v>8.7989799999999998E-8</c:v>
                </c:pt>
                <c:pt idx="19947">
                  <c:v>8.7996099999999995E-8</c:v>
                </c:pt>
                <c:pt idx="19948">
                  <c:v>8.8002299999999999E-8</c:v>
                </c:pt>
                <c:pt idx="19949">
                  <c:v>8.8008599999999996E-8</c:v>
                </c:pt>
                <c:pt idx="19950">
                  <c:v>8.80148E-8</c:v>
                </c:pt>
                <c:pt idx="19951">
                  <c:v>8.8021099999999997E-8</c:v>
                </c:pt>
                <c:pt idx="19952">
                  <c:v>8.8027300000000001E-8</c:v>
                </c:pt>
                <c:pt idx="19953">
                  <c:v>8.8033599999999998E-8</c:v>
                </c:pt>
                <c:pt idx="19954">
                  <c:v>8.8039800000000002E-8</c:v>
                </c:pt>
                <c:pt idx="19955">
                  <c:v>8.8046099999999999E-8</c:v>
                </c:pt>
                <c:pt idx="19956">
                  <c:v>8.8052300000000003E-8</c:v>
                </c:pt>
                <c:pt idx="19957">
                  <c:v>8.8058599999999999E-8</c:v>
                </c:pt>
                <c:pt idx="19958">
                  <c:v>8.8064800000000004E-8</c:v>
                </c:pt>
                <c:pt idx="19959">
                  <c:v>8.80711E-8</c:v>
                </c:pt>
                <c:pt idx="19960">
                  <c:v>8.8077300000000005E-8</c:v>
                </c:pt>
                <c:pt idx="19961">
                  <c:v>8.8083600000000001E-8</c:v>
                </c:pt>
                <c:pt idx="19962">
                  <c:v>8.8089800000000006E-8</c:v>
                </c:pt>
                <c:pt idx="19963">
                  <c:v>8.8096100000000002E-8</c:v>
                </c:pt>
                <c:pt idx="19964">
                  <c:v>8.8102299999999993E-8</c:v>
                </c:pt>
                <c:pt idx="19965">
                  <c:v>8.8108600000000003E-8</c:v>
                </c:pt>
                <c:pt idx="19966">
                  <c:v>8.8114799999999994E-8</c:v>
                </c:pt>
                <c:pt idx="19967">
                  <c:v>8.8121100000000004E-8</c:v>
                </c:pt>
                <c:pt idx="19968">
                  <c:v>8.8127299999999995E-8</c:v>
                </c:pt>
                <c:pt idx="19969">
                  <c:v>8.8133600000000005E-8</c:v>
                </c:pt>
                <c:pt idx="19970">
                  <c:v>8.8139799999999996E-8</c:v>
                </c:pt>
                <c:pt idx="19971">
                  <c:v>8.8146100000000006E-8</c:v>
                </c:pt>
                <c:pt idx="19972">
                  <c:v>8.8152299999999997E-8</c:v>
                </c:pt>
                <c:pt idx="19973">
                  <c:v>8.8158599999999994E-8</c:v>
                </c:pt>
                <c:pt idx="19974">
                  <c:v>8.8164799999999998E-8</c:v>
                </c:pt>
                <c:pt idx="19975">
                  <c:v>8.8171099999999995E-8</c:v>
                </c:pt>
                <c:pt idx="19976">
                  <c:v>8.8177299999999999E-8</c:v>
                </c:pt>
                <c:pt idx="19977">
                  <c:v>8.8183599999999996E-8</c:v>
                </c:pt>
                <c:pt idx="19978">
                  <c:v>8.81898E-8</c:v>
                </c:pt>
                <c:pt idx="19979">
                  <c:v>8.8196099999999997E-8</c:v>
                </c:pt>
                <c:pt idx="19980">
                  <c:v>8.8202300000000001E-8</c:v>
                </c:pt>
                <c:pt idx="19981">
                  <c:v>8.8208599999999998E-8</c:v>
                </c:pt>
                <c:pt idx="19982">
                  <c:v>8.8214800000000002E-8</c:v>
                </c:pt>
                <c:pt idx="19983">
                  <c:v>8.8221099999999998E-8</c:v>
                </c:pt>
                <c:pt idx="19984">
                  <c:v>8.8227300000000003E-8</c:v>
                </c:pt>
                <c:pt idx="19985">
                  <c:v>8.8233599999999999E-8</c:v>
                </c:pt>
                <c:pt idx="19986">
                  <c:v>8.8239800000000004E-8</c:v>
                </c:pt>
                <c:pt idx="19987">
                  <c:v>8.82461E-8</c:v>
                </c:pt>
                <c:pt idx="19988">
                  <c:v>8.8252300000000005E-8</c:v>
                </c:pt>
                <c:pt idx="19989">
                  <c:v>8.8258600000000001E-8</c:v>
                </c:pt>
                <c:pt idx="19990">
                  <c:v>8.8264800000000006E-8</c:v>
                </c:pt>
                <c:pt idx="19991">
                  <c:v>8.8271100000000002E-8</c:v>
                </c:pt>
                <c:pt idx="19992">
                  <c:v>8.8277300000000007E-8</c:v>
                </c:pt>
                <c:pt idx="19993">
                  <c:v>8.8283600000000003E-8</c:v>
                </c:pt>
                <c:pt idx="19994">
                  <c:v>8.8289799999999994E-8</c:v>
                </c:pt>
                <c:pt idx="19995">
                  <c:v>8.8296100000000004E-8</c:v>
                </c:pt>
                <c:pt idx="19996">
                  <c:v>8.8302299999999995E-8</c:v>
                </c:pt>
                <c:pt idx="19997">
                  <c:v>8.8308600000000005E-8</c:v>
                </c:pt>
                <c:pt idx="19998">
                  <c:v>8.8314799999999996E-8</c:v>
                </c:pt>
                <c:pt idx="19999">
                  <c:v>8.8321100000000006E-8</c:v>
                </c:pt>
                <c:pt idx="20000">
                  <c:v>8.8327299999999997E-8</c:v>
                </c:pt>
                <c:pt idx="20001">
                  <c:v>8.8333599999999994E-8</c:v>
                </c:pt>
                <c:pt idx="20002">
                  <c:v>8.8339799999999998E-8</c:v>
                </c:pt>
                <c:pt idx="20003">
                  <c:v>8.8346099999999995E-8</c:v>
                </c:pt>
                <c:pt idx="20004">
                  <c:v>8.8352299999999999E-8</c:v>
                </c:pt>
                <c:pt idx="20005">
                  <c:v>8.8358599999999996E-8</c:v>
                </c:pt>
                <c:pt idx="20006">
                  <c:v>8.83648E-8</c:v>
                </c:pt>
                <c:pt idx="20007">
                  <c:v>8.8371099999999996E-8</c:v>
                </c:pt>
                <c:pt idx="20008">
                  <c:v>8.8377300000000001E-8</c:v>
                </c:pt>
                <c:pt idx="20009">
                  <c:v>8.8383599999999997E-8</c:v>
                </c:pt>
                <c:pt idx="20010">
                  <c:v>8.8389800000000002E-8</c:v>
                </c:pt>
                <c:pt idx="20011">
                  <c:v>8.8396099999999998E-8</c:v>
                </c:pt>
                <c:pt idx="20012">
                  <c:v>8.8402300000000003E-8</c:v>
                </c:pt>
                <c:pt idx="20013">
                  <c:v>8.8408599999999999E-8</c:v>
                </c:pt>
                <c:pt idx="20014">
                  <c:v>8.8414800000000004E-8</c:v>
                </c:pt>
                <c:pt idx="20015">
                  <c:v>8.84211E-8</c:v>
                </c:pt>
                <c:pt idx="20016">
                  <c:v>8.8427300000000005E-8</c:v>
                </c:pt>
                <c:pt idx="20017">
                  <c:v>8.8433600000000001E-8</c:v>
                </c:pt>
                <c:pt idx="20018">
                  <c:v>8.8439800000000006E-8</c:v>
                </c:pt>
                <c:pt idx="20019">
                  <c:v>8.8446100000000002E-8</c:v>
                </c:pt>
                <c:pt idx="20020">
                  <c:v>8.8452300000000006E-8</c:v>
                </c:pt>
                <c:pt idx="20021">
                  <c:v>8.8458600000000003E-8</c:v>
                </c:pt>
                <c:pt idx="20022">
                  <c:v>8.8464799999999994E-8</c:v>
                </c:pt>
                <c:pt idx="20023">
                  <c:v>8.8471100000000004E-8</c:v>
                </c:pt>
                <c:pt idx="20024">
                  <c:v>8.8477299999999995E-8</c:v>
                </c:pt>
                <c:pt idx="20025">
                  <c:v>8.8483600000000005E-8</c:v>
                </c:pt>
                <c:pt idx="20026">
                  <c:v>8.8489799999999996E-8</c:v>
                </c:pt>
                <c:pt idx="20027">
                  <c:v>8.8496100000000006E-8</c:v>
                </c:pt>
                <c:pt idx="20028">
                  <c:v>8.8502299999999997E-8</c:v>
                </c:pt>
                <c:pt idx="20029">
                  <c:v>8.8508599999999994E-8</c:v>
                </c:pt>
                <c:pt idx="20030">
                  <c:v>8.8514799999999998E-8</c:v>
                </c:pt>
                <c:pt idx="20031">
                  <c:v>8.8521099999999995E-8</c:v>
                </c:pt>
                <c:pt idx="20032">
                  <c:v>8.8527299999999999E-8</c:v>
                </c:pt>
                <c:pt idx="20033">
                  <c:v>8.8533599999999995E-8</c:v>
                </c:pt>
                <c:pt idx="20034">
                  <c:v>8.85398E-8</c:v>
                </c:pt>
                <c:pt idx="20035">
                  <c:v>8.8546099999999996E-8</c:v>
                </c:pt>
                <c:pt idx="20036">
                  <c:v>8.8552300000000001E-8</c:v>
                </c:pt>
                <c:pt idx="20037">
                  <c:v>8.8558599999999997E-8</c:v>
                </c:pt>
                <c:pt idx="20038">
                  <c:v>8.8564800000000002E-8</c:v>
                </c:pt>
                <c:pt idx="20039">
                  <c:v>8.8571099999999998E-8</c:v>
                </c:pt>
                <c:pt idx="20040">
                  <c:v>8.8577300000000003E-8</c:v>
                </c:pt>
                <c:pt idx="20041">
                  <c:v>8.8583599999999999E-8</c:v>
                </c:pt>
                <c:pt idx="20042">
                  <c:v>8.8589800000000004E-8</c:v>
                </c:pt>
                <c:pt idx="20043">
                  <c:v>8.85961E-8</c:v>
                </c:pt>
                <c:pt idx="20044">
                  <c:v>8.8602300000000005E-8</c:v>
                </c:pt>
                <c:pt idx="20045">
                  <c:v>8.8608600000000001E-8</c:v>
                </c:pt>
                <c:pt idx="20046">
                  <c:v>8.8614800000000005E-8</c:v>
                </c:pt>
                <c:pt idx="20047">
                  <c:v>8.8621100000000002E-8</c:v>
                </c:pt>
                <c:pt idx="20048">
                  <c:v>8.8627300000000006E-8</c:v>
                </c:pt>
                <c:pt idx="20049">
                  <c:v>8.8633600000000003E-8</c:v>
                </c:pt>
                <c:pt idx="20050">
                  <c:v>8.8639799999999994E-8</c:v>
                </c:pt>
                <c:pt idx="20051">
                  <c:v>8.8646100000000004E-8</c:v>
                </c:pt>
                <c:pt idx="20052">
                  <c:v>8.8652299999999995E-8</c:v>
                </c:pt>
                <c:pt idx="20053">
                  <c:v>8.8658600000000005E-8</c:v>
                </c:pt>
                <c:pt idx="20054">
                  <c:v>8.8664799999999996E-8</c:v>
                </c:pt>
                <c:pt idx="20055">
                  <c:v>8.8671100000000006E-8</c:v>
                </c:pt>
                <c:pt idx="20056">
                  <c:v>8.8677299999999997E-8</c:v>
                </c:pt>
                <c:pt idx="20057">
                  <c:v>8.8683599999999993E-8</c:v>
                </c:pt>
                <c:pt idx="20058">
                  <c:v>8.8689799999999998E-8</c:v>
                </c:pt>
                <c:pt idx="20059">
                  <c:v>8.8696099999999994E-8</c:v>
                </c:pt>
                <c:pt idx="20060">
                  <c:v>8.8702299999999999E-8</c:v>
                </c:pt>
                <c:pt idx="20061">
                  <c:v>8.8708599999999995E-8</c:v>
                </c:pt>
                <c:pt idx="20062">
                  <c:v>8.87148E-8</c:v>
                </c:pt>
                <c:pt idx="20063">
                  <c:v>8.8721099999999996E-8</c:v>
                </c:pt>
                <c:pt idx="20064">
                  <c:v>8.8727300000000001E-8</c:v>
                </c:pt>
                <c:pt idx="20065">
                  <c:v>8.8733599999999997E-8</c:v>
                </c:pt>
                <c:pt idx="20066">
                  <c:v>8.8739800000000002E-8</c:v>
                </c:pt>
                <c:pt idx="20067">
                  <c:v>8.8746099999999998E-8</c:v>
                </c:pt>
                <c:pt idx="20068">
                  <c:v>8.8752300000000003E-8</c:v>
                </c:pt>
                <c:pt idx="20069">
                  <c:v>8.8758599999999999E-8</c:v>
                </c:pt>
                <c:pt idx="20070">
                  <c:v>8.8764800000000004E-8</c:v>
                </c:pt>
                <c:pt idx="20071">
                  <c:v>8.87711E-8</c:v>
                </c:pt>
                <c:pt idx="20072">
                  <c:v>8.8777300000000004E-8</c:v>
                </c:pt>
                <c:pt idx="20073">
                  <c:v>8.8783600000000001E-8</c:v>
                </c:pt>
                <c:pt idx="20074">
                  <c:v>8.8789800000000005E-8</c:v>
                </c:pt>
                <c:pt idx="20075">
                  <c:v>8.8796100000000002E-8</c:v>
                </c:pt>
                <c:pt idx="20076">
                  <c:v>8.8802300000000006E-8</c:v>
                </c:pt>
                <c:pt idx="20077">
                  <c:v>8.8808600000000003E-8</c:v>
                </c:pt>
                <c:pt idx="20078">
                  <c:v>8.8814799999999994E-8</c:v>
                </c:pt>
                <c:pt idx="20079">
                  <c:v>8.8821100000000004E-8</c:v>
                </c:pt>
                <c:pt idx="20080">
                  <c:v>8.8827299999999995E-8</c:v>
                </c:pt>
                <c:pt idx="20081">
                  <c:v>8.8833600000000005E-8</c:v>
                </c:pt>
                <c:pt idx="20082">
                  <c:v>8.8839799999999996E-8</c:v>
                </c:pt>
                <c:pt idx="20083">
                  <c:v>8.8846100000000006E-8</c:v>
                </c:pt>
                <c:pt idx="20084">
                  <c:v>8.8852299999999997E-8</c:v>
                </c:pt>
                <c:pt idx="20085">
                  <c:v>8.8858599999999993E-8</c:v>
                </c:pt>
                <c:pt idx="20086">
                  <c:v>8.8864799999999998E-8</c:v>
                </c:pt>
                <c:pt idx="20087">
                  <c:v>8.8871099999999994E-8</c:v>
                </c:pt>
                <c:pt idx="20088">
                  <c:v>8.8877299999999999E-8</c:v>
                </c:pt>
                <c:pt idx="20089">
                  <c:v>8.8883599999999995E-8</c:v>
                </c:pt>
                <c:pt idx="20090">
                  <c:v>8.88898E-8</c:v>
                </c:pt>
                <c:pt idx="20091">
                  <c:v>8.8896099999999996E-8</c:v>
                </c:pt>
                <c:pt idx="20092">
                  <c:v>8.8902300000000001E-8</c:v>
                </c:pt>
                <c:pt idx="20093">
                  <c:v>8.8908599999999997E-8</c:v>
                </c:pt>
                <c:pt idx="20094">
                  <c:v>8.8914800000000002E-8</c:v>
                </c:pt>
                <c:pt idx="20095">
                  <c:v>8.8921099999999998E-8</c:v>
                </c:pt>
                <c:pt idx="20096">
                  <c:v>8.8927300000000002E-8</c:v>
                </c:pt>
                <c:pt idx="20097">
                  <c:v>8.8933599999999999E-8</c:v>
                </c:pt>
                <c:pt idx="20098">
                  <c:v>8.8939800000000003E-8</c:v>
                </c:pt>
                <c:pt idx="20099">
                  <c:v>8.89461E-8</c:v>
                </c:pt>
                <c:pt idx="20100">
                  <c:v>8.8952300000000004E-8</c:v>
                </c:pt>
                <c:pt idx="20101">
                  <c:v>8.8958600000000001E-8</c:v>
                </c:pt>
                <c:pt idx="20102">
                  <c:v>8.8964800000000005E-8</c:v>
                </c:pt>
                <c:pt idx="20103">
                  <c:v>8.8971100000000002E-8</c:v>
                </c:pt>
                <c:pt idx="20104">
                  <c:v>8.8977300000000006E-8</c:v>
                </c:pt>
                <c:pt idx="20105">
                  <c:v>8.8983600000000003E-8</c:v>
                </c:pt>
                <c:pt idx="20106">
                  <c:v>8.8989799999999994E-8</c:v>
                </c:pt>
                <c:pt idx="20107">
                  <c:v>8.8996100000000004E-8</c:v>
                </c:pt>
                <c:pt idx="20108">
                  <c:v>8.9002299999999995E-8</c:v>
                </c:pt>
                <c:pt idx="20109">
                  <c:v>8.9008600000000005E-8</c:v>
                </c:pt>
                <c:pt idx="20110">
                  <c:v>8.9014799999999996E-8</c:v>
                </c:pt>
                <c:pt idx="20111">
                  <c:v>8.9021100000000006E-8</c:v>
                </c:pt>
                <c:pt idx="20112">
                  <c:v>8.9027299999999997E-8</c:v>
                </c:pt>
                <c:pt idx="20113">
                  <c:v>8.9033600000000007E-8</c:v>
                </c:pt>
                <c:pt idx="20114">
                  <c:v>8.9039799999999998E-8</c:v>
                </c:pt>
                <c:pt idx="20115">
                  <c:v>8.9046099999999994E-8</c:v>
                </c:pt>
                <c:pt idx="20116">
                  <c:v>8.9052299999999999E-8</c:v>
                </c:pt>
                <c:pt idx="20117">
                  <c:v>8.9058599999999995E-8</c:v>
                </c:pt>
                <c:pt idx="20118">
                  <c:v>8.90648E-8</c:v>
                </c:pt>
                <c:pt idx="20119">
                  <c:v>8.9071099999999996E-8</c:v>
                </c:pt>
                <c:pt idx="20120">
                  <c:v>8.9077300000000001E-8</c:v>
                </c:pt>
                <c:pt idx="20121">
                  <c:v>8.9083599999999997E-8</c:v>
                </c:pt>
                <c:pt idx="20122">
                  <c:v>8.9089800000000001E-8</c:v>
                </c:pt>
                <c:pt idx="20123">
                  <c:v>8.9096099999999998E-8</c:v>
                </c:pt>
                <c:pt idx="20124">
                  <c:v>8.9102300000000002E-8</c:v>
                </c:pt>
                <c:pt idx="20125">
                  <c:v>8.9108599999999999E-8</c:v>
                </c:pt>
                <c:pt idx="20126">
                  <c:v>8.9114800000000003E-8</c:v>
                </c:pt>
                <c:pt idx="20127">
                  <c:v>8.91211E-8</c:v>
                </c:pt>
                <c:pt idx="20128">
                  <c:v>8.9127300000000004E-8</c:v>
                </c:pt>
                <c:pt idx="20129">
                  <c:v>8.9133600000000001E-8</c:v>
                </c:pt>
                <c:pt idx="20130">
                  <c:v>8.9139800000000005E-8</c:v>
                </c:pt>
                <c:pt idx="20131">
                  <c:v>8.9146100000000002E-8</c:v>
                </c:pt>
                <c:pt idx="20132">
                  <c:v>8.9152300000000006E-8</c:v>
                </c:pt>
                <c:pt idx="20133">
                  <c:v>8.9158600000000003E-8</c:v>
                </c:pt>
                <c:pt idx="20134">
                  <c:v>8.9164799999999994E-8</c:v>
                </c:pt>
                <c:pt idx="20135">
                  <c:v>8.9171100000000004E-8</c:v>
                </c:pt>
                <c:pt idx="20136">
                  <c:v>8.9177299999999995E-8</c:v>
                </c:pt>
                <c:pt idx="20137">
                  <c:v>8.9183600000000005E-8</c:v>
                </c:pt>
                <c:pt idx="20138">
                  <c:v>8.9189799999999996E-8</c:v>
                </c:pt>
                <c:pt idx="20139">
                  <c:v>8.9196100000000006E-8</c:v>
                </c:pt>
                <c:pt idx="20140">
                  <c:v>8.9202299999999997E-8</c:v>
                </c:pt>
                <c:pt idx="20141">
                  <c:v>8.9208600000000006E-8</c:v>
                </c:pt>
                <c:pt idx="20142">
                  <c:v>8.9214799999999998E-8</c:v>
                </c:pt>
                <c:pt idx="20143">
                  <c:v>8.9221099999999994E-8</c:v>
                </c:pt>
                <c:pt idx="20144">
                  <c:v>8.9227299999999999E-8</c:v>
                </c:pt>
                <c:pt idx="20145">
                  <c:v>8.9233599999999995E-8</c:v>
                </c:pt>
                <c:pt idx="20146">
                  <c:v>8.9239799999999999E-8</c:v>
                </c:pt>
                <c:pt idx="20147">
                  <c:v>8.9246099999999996E-8</c:v>
                </c:pt>
                <c:pt idx="20148">
                  <c:v>8.92523E-8</c:v>
                </c:pt>
                <c:pt idx="20149">
                  <c:v>8.9258599999999997E-8</c:v>
                </c:pt>
                <c:pt idx="20150">
                  <c:v>8.9264800000000001E-8</c:v>
                </c:pt>
                <c:pt idx="20151">
                  <c:v>8.9271099999999998E-8</c:v>
                </c:pt>
                <c:pt idx="20152">
                  <c:v>8.9277300000000002E-8</c:v>
                </c:pt>
                <c:pt idx="20153">
                  <c:v>8.9283599999999999E-8</c:v>
                </c:pt>
                <c:pt idx="20154">
                  <c:v>8.9289800000000003E-8</c:v>
                </c:pt>
                <c:pt idx="20155">
                  <c:v>8.92961E-8</c:v>
                </c:pt>
                <c:pt idx="20156">
                  <c:v>8.9302300000000004E-8</c:v>
                </c:pt>
                <c:pt idx="20157">
                  <c:v>8.9308600000000001E-8</c:v>
                </c:pt>
                <c:pt idx="20158">
                  <c:v>8.9314800000000005E-8</c:v>
                </c:pt>
                <c:pt idx="20159">
                  <c:v>8.9321100000000002E-8</c:v>
                </c:pt>
                <c:pt idx="20160">
                  <c:v>8.9327300000000006E-8</c:v>
                </c:pt>
                <c:pt idx="20161">
                  <c:v>8.9333600000000003E-8</c:v>
                </c:pt>
                <c:pt idx="20162">
                  <c:v>8.9339799999999994E-8</c:v>
                </c:pt>
                <c:pt idx="20163">
                  <c:v>8.9346100000000004E-8</c:v>
                </c:pt>
                <c:pt idx="20164">
                  <c:v>8.9352299999999995E-8</c:v>
                </c:pt>
                <c:pt idx="20165">
                  <c:v>8.9358600000000004E-8</c:v>
                </c:pt>
                <c:pt idx="20166">
                  <c:v>8.9364799999999996E-8</c:v>
                </c:pt>
                <c:pt idx="20167">
                  <c:v>8.9371100000000005E-8</c:v>
                </c:pt>
                <c:pt idx="20168">
                  <c:v>8.9377299999999997E-8</c:v>
                </c:pt>
                <c:pt idx="20169">
                  <c:v>8.9383600000000006E-8</c:v>
                </c:pt>
                <c:pt idx="20170">
                  <c:v>8.9389799999999998E-8</c:v>
                </c:pt>
                <c:pt idx="20171">
                  <c:v>8.9396099999999994E-8</c:v>
                </c:pt>
                <c:pt idx="20172">
                  <c:v>8.9402299999999998E-8</c:v>
                </c:pt>
                <c:pt idx="20173">
                  <c:v>8.9408599999999995E-8</c:v>
                </c:pt>
                <c:pt idx="20174">
                  <c:v>8.9414799999999999E-8</c:v>
                </c:pt>
                <c:pt idx="20175">
                  <c:v>8.9421099999999996E-8</c:v>
                </c:pt>
                <c:pt idx="20176">
                  <c:v>8.94273E-8</c:v>
                </c:pt>
                <c:pt idx="20177">
                  <c:v>8.9433599999999997E-8</c:v>
                </c:pt>
                <c:pt idx="20178">
                  <c:v>8.9439800000000001E-8</c:v>
                </c:pt>
                <c:pt idx="20179">
                  <c:v>8.9446099999999998E-8</c:v>
                </c:pt>
                <c:pt idx="20180">
                  <c:v>8.9452300000000002E-8</c:v>
                </c:pt>
                <c:pt idx="20181">
                  <c:v>8.9458599999999999E-8</c:v>
                </c:pt>
                <c:pt idx="20182">
                  <c:v>8.9464800000000003E-8</c:v>
                </c:pt>
                <c:pt idx="20183">
                  <c:v>8.94711E-8</c:v>
                </c:pt>
                <c:pt idx="20184">
                  <c:v>8.9477300000000004E-8</c:v>
                </c:pt>
                <c:pt idx="20185">
                  <c:v>8.9483600000000001E-8</c:v>
                </c:pt>
                <c:pt idx="20186">
                  <c:v>8.9489800000000005E-8</c:v>
                </c:pt>
                <c:pt idx="20187">
                  <c:v>8.9496100000000002E-8</c:v>
                </c:pt>
                <c:pt idx="20188">
                  <c:v>8.9502300000000006E-8</c:v>
                </c:pt>
                <c:pt idx="20189">
                  <c:v>8.9508600000000003E-8</c:v>
                </c:pt>
                <c:pt idx="20190">
                  <c:v>8.9514799999999994E-8</c:v>
                </c:pt>
                <c:pt idx="20191">
                  <c:v>8.9521100000000003E-8</c:v>
                </c:pt>
                <c:pt idx="20192">
                  <c:v>8.9527299999999995E-8</c:v>
                </c:pt>
                <c:pt idx="20193">
                  <c:v>8.9533600000000004E-8</c:v>
                </c:pt>
                <c:pt idx="20194">
                  <c:v>8.9539799999999996E-8</c:v>
                </c:pt>
                <c:pt idx="20195">
                  <c:v>8.9546100000000005E-8</c:v>
                </c:pt>
                <c:pt idx="20196">
                  <c:v>8.9552299999999996E-8</c:v>
                </c:pt>
                <c:pt idx="20197">
                  <c:v>8.9558600000000006E-8</c:v>
                </c:pt>
                <c:pt idx="20198">
                  <c:v>8.9564799999999997E-8</c:v>
                </c:pt>
                <c:pt idx="20199">
                  <c:v>8.9571099999999994E-8</c:v>
                </c:pt>
                <c:pt idx="20200">
                  <c:v>8.9577299999999998E-8</c:v>
                </c:pt>
                <c:pt idx="20201">
                  <c:v>8.9583599999999995E-8</c:v>
                </c:pt>
                <c:pt idx="20202">
                  <c:v>8.9589799999999999E-8</c:v>
                </c:pt>
                <c:pt idx="20203">
                  <c:v>8.9596099999999996E-8</c:v>
                </c:pt>
                <c:pt idx="20204">
                  <c:v>8.96023E-8</c:v>
                </c:pt>
                <c:pt idx="20205">
                  <c:v>8.9608599999999997E-8</c:v>
                </c:pt>
                <c:pt idx="20206">
                  <c:v>8.9614800000000001E-8</c:v>
                </c:pt>
                <c:pt idx="20207">
                  <c:v>8.9621099999999998E-8</c:v>
                </c:pt>
                <c:pt idx="20208">
                  <c:v>8.9627300000000002E-8</c:v>
                </c:pt>
                <c:pt idx="20209">
                  <c:v>8.9633599999999999E-8</c:v>
                </c:pt>
                <c:pt idx="20210">
                  <c:v>8.9639800000000003E-8</c:v>
                </c:pt>
                <c:pt idx="20211">
                  <c:v>8.96461E-8</c:v>
                </c:pt>
                <c:pt idx="20212">
                  <c:v>8.9652300000000004E-8</c:v>
                </c:pt>
                <c:pt idx="20213">
                  <c:v>8.9658600000000001E-8</c:v>
                </c:pt>
                <c:pt idx="20214">
                  <c:v>8.9664800000000005E-8</c:v>
                </c:pt>
                <c:pt idx="20215">
                  <c:v>8.9671100000000001E-8</c:v>
                </c:pt>
                <c:pt idx="20216">
                  <c:v>8.9677300000000006E-8</c:v>
                </c:pt>
                <c:pt idx="20217">
                  <c:v>8.9683600000000002E-8</c:v>
                </c:pt>
                <c:pt idx="20218">
                  <c:v>8.9689799999999994E-8</c:v>
                </c:pt>
                <c:pt idx="20219">
                  <c:v>8.9696100000000003E-8</c:v>
                </c:pt>
                <c:pt idx="20220">
                  <c:v>8.9702299999999995E-8</c:v>
                </c:pt>
                <c:pt idx="20221">
                  <c:v>8.9708600000000004E-8</c:v>
                </c:pt>
                <c:pt idx="20222">
                  <c:v>8.9714799999999995E-8</c:v>
                </c:pt>
                <c:pt idx="20223">
                  <c:v>8.9721100000000005E-8</c:v>
                </c:pt>
                <c:pt idx="20224">
                  <c:v>8.9727299999999996E-8</c:v>
                </c:pt>
                <c:pt idx="20225">
                  <c:v>8.9733600000000006E-8</c:v>
                </c:pt>
                <c:pt idx="20226">
                  <c:v>8.9739799999999997E-8</c:v>
                </c:pt>
                <c:pt idx="20227">
                  <c:v>8.9746099999999994E-8</c:v>
                </c:pt>
                <c:pt idx="20228">
                  <c:v>8.9752299999999998E-8</c:v>
                </c:pt>
                <c:pt idx="20229">
                  <c:v>8.9758599999999995E-8</c:v>
                </c:pt>
                <c:pt idx="20230">
                  <c:v>8.9764799999999999E-8</c:v>
                </c:pt>
                <c:pt idx="20231">
                  <c:v>8.9771099999999996E-8</c:v>
                </c:pt>
                <c:pt idx="20232">
                  <c:v>8.97773E-8</c:v>
                </c:pt>
                <c:pt idx="20233">
                  <c:v>8.9783599999999997E-8</c:v>
                </c:pt>
                <c:pt idx="20234">
                  <c:v>8.9789800000000001E-8</c:v>
                </c:pt>
                <c:pt idx="20235">
                  <c:v>8.9796099999999998E-8</c:v>
                </c:pt>
                <c:pt idx="20236">
                  <c:v>8.9802300000000002E-8</c:v>
                </c:pt>
                <c:pt idx="20237">
                  <c:v>8.9808599999999999E-8</c:v>
                </c:pt>
                <c:pt idx="20238">
                  <c:v>8.9814800000000003E-8</c:v>
                </c:pt>
                <c:pt idx="20239">
                  <c:v>8.98211E-8</c:v>
                </c:pt>
                <c:pt idx="20240">
                  <c:v>8.9827300000000004E-8</c:v>
                </c:pt>
                <c:pt idx="20241">
                  <c:v>8.98336E-8</c:v>
                </c:pt>
                <c:pt idx="20242">
                  <c:v>8.9839800000000005E-8</c:v>
                </c:pt>
                <c:pt idx="20243">
                  <c:v>8.9846100000000001E-8</c:v>
                </c:pt>
                <c:pt idx="20244">
                  <c:v>8.9852300000000006E-8</c:v>
                </c:pt>
                <c:pt idx="20245">
                  <c:v>8.9858600000000002E-8</c:v>
                </c:pt>
                <c:pt idx="20246">
                  <c:v>8.9864799999999993E-8</c:v>
                </c:pt>
                <c:pt idx="20247">
                  <c:v>8.9871100000000003E-8</c:v>
                </c:pt>
                <c:pt idx="20248">
                  <c:v>8.9877299999999994E-8</c:v>
                </c:pt>
                <c:pt idx="20249">
                  <c:v>8.9883600000000004E-8</c:v>
                </c:pt>
                <c:pt idx="20250">
                  <c:v>8.9889799999999995E-8</c:v>
                </c:pt>
                <c:pt idx="20251">
                  <c:v>8.9896100000000005E-8</c:v>
                </c:pt>
                <c:pt idx="20252">
                  <c:v>8.9902299999999996E-8</c:v>
                </c:pt>
                <c:pt idx="20253">
                  <c:v>8.9908600000000006E-8</c:v>
                </c:pt>
                <c:pt idx="20254">
                  <c:v>8.9914799999999997E-8</c:v>
                </c:pt>
                <c:pt idx="20255">
                  <c:v>8.9921099999999994E-8</c:v>
                </c:pt>
                <c:pt idx="20256">
                  <c:v>8.9927299999999998E-8</c:v>
                </c:pt>
                <c:pt idx="20257">
                  <c:v>8.9933599999999995E-8</c:v>
                </c:pt>
                <c:pt idx="20258">
                  <c:v>8.9939799999999999E-8</c:v>
                </c:pt>
                <c:pt idx="20259">
                  <c:v>8.9946099999999996E-8</c:v>
                </c:pt>
                <c:pt idx="20260">
                  <c:v>8.99523E-8</c:v>
                </c:pt>
                <c:pt idx="20261">
                  <c:v>8.9958599999999997E-8</c:v>
                </c:pt>
                <c:pt idx="20262">
                  <c:v>8.9964800000000001E-8</c:v>
                </c:pt>
                <c:pt idx="20263">
                  <c:v>8.9971099999999998E-8</c:v>
                </c:pt>
                <c:pt idx="20264">
                  <c:v>8.9977300000000002E-8</c:v>
                </c:pt>
                <c:pt idx="20265">
                  <c:v>8.9983599999999999E-8</c:v>
                </c:pt>
                <c:pt idx="20266">
                  <c:v>8.9989800000000003E-8</c:v>
                </c:pt>
                <c:pt idx="20267">
                  <c:v>8.9996099999999999E-8</c:v>
                </c:pt>
                <c:pt idx="20268">
                  <c:v>9.0002300000000004E-8</c:v>
                </c:pt>
                <c:pt idx="20269">
                  <c:v>9.00086E-8</c:v>
                </c:pt>
                <c:pt idx="20270">
                  <c:v>9.0014800000000005E-8</c:v>
                </c:pt>
                <c:pt idx="20271">
                  <c:v>9.0021100000000001E-8</c:v>
                </c:pt>
                <c:pt idx="20272">
                  <c:v>9.0027300000000006E-8</c:v>
                </c:pt>
                <c:pt idx="20273">
                  <c:v>9.0033600000000002E-8</c:v>
                </c:pt>
                <c:pt idx="20274">
                  <c:v>9.0039799999999993E-8</c:v>
                </c:pt>
                <c:pt idx="20275">
                  <c:v>9.0046100000000003E-8</c:v>
                </c:pt>
                <c:pt idx="20276">
                  <c:v>9.0052299999999994E-8</c:v>
                </c:pt>
                <c:pt idx="20277">
                  <c:v>9.0058600000000004E-8</c:v>
                </c:pt>
                <c:pt idx="20278">
                  <c:v>9.0064799999999995E-8</c:v>
                </c:pt>
                <c:pt idx="20279">
                  <c:v>9.0071100000000005E-8</c:v>
                </c:pt>
                <c:pt idx="20280">
                  <c:v>9.0077299999999996E-8</c:v>
                </c:pt>
                <c:pt idx="20281">
                  <c:v>9.0083600000000006E-8</c:v>
                </c:pt>
                <c:pt idx="20282">
                  <c:v>9.0089799999999997E-8</c:v>
                </c:pt>
                <c:pt idx="20283">
                  <c:v>9.0096099999999994E-8</c:v>
                </c:pt>
                <c:pt idx="20284">
                  <c:v>9.0102299999999998E-8</c:v>
                </c:pt>
                <c:pt idx="20285">
                  <c:v>9.0108599999999995E-8</c:v>
                </c:pt>
                <c:pt idx="20286">
                  <c:v>9.0114799999999999E-8</c:v>
                </c:pt>
                <c:pt idx="20287">
                  <c:v>9.0121099999999996E-8</c:v>
                </c:pt>
                <c:pt idx="20288">
                  <c:v>9.01273E-8</c:v>
                </c:pt>
                <c:pt idx="20289">
                  <c:v>9.0133599999999997E-8</c:v>
                </c:pt>
                <c:pt idx="20290">
                  <c:v>9.0139800000000001E-8</c:v>
                </c:pt>
                <c:pt idx="20291">
                  <c:v>9.0146099999999997E-8</c:v>
                </c:pt>
                <c:pt idx="20292">
                  <c:v>9.0152300000000002E-8</c:v>
                </c:pt>
                <c:pt idx="20293">
                  <c:v>9.0158599999999998E-8</c:v>
                </c:pt>
                <c:pt idx="20294">
                  <c:v>9.0164800000000003E-8</c:v>
                </c:pt>
                <c:pt idx="20295">
                  <c:v>9.0171099999999999E-8</c:v>
                </c:pt>
                <c:pt idx="20296">
                  <c:v>9.0177300000000004E-8</c:v>
                </c:pt>
                <c:pt idx="20297">
                  <c:v>9.01836E-8</c:v>
                </c:pt>
                <c:pt idx="20298">
                  <c:v>9.0189800000000005E-8</c:v>
                </c:pt>
                <c:pt idx="20299">
                  <c:v>9.0196100000000001E-8</c:v>
                </c:pt>
                <c:pt idx="20300">
                  <c:v>9.0202300000000006E-8</c:v>
                </c:pt>
                <c:pt idx="20301">
                  <c:v>9.0208600000000002E-8</c:v>
                </c:pt>
                <c:pt idx="20302">
                  <c:v>9.0214800000000007E-8</c:v>
                </c:pt>
                <c:pt idx="20303">
                  <c:v>9.0221100000000003E-8</c:v>
                </c:pt>
                <c:pt idx="20304">
                  <c:v>9.0227299999999994E-8</c:v>
                </c:pt>
                <c:pt idx="20305">
                  <c:v>9.0233600000000004E-8</c:v>
                </c:pt>
                <c:pt idx="20306">
                  <c:v>9.0239799999999995E-8</c:v>
                </c:pt>
                <c:pt idx="20307">
                  <c:v>9.0246100000000005E-8</c:v>
                </c:pt>
                <c:pt idx="20308">
                  <c:v>9.0252299999999996E-8</c:v>
                </c:pt>
                <c:pt idx="20309">
                  <c:v>9.0258600000000006E-8</c:v>
                </c:pt>
                <c:pt idx="20310">
                  <c:v>9.0264799999999997E-8</c:v>
                </c:pt>
                <c:pt idx="20311">
                  <c:v>9.0271099999999994E-8</c:v>
                </c:pt>
                <c:pt idx="20312">
                  <c:v>9.0277299999999998E-8</c:v>
                </c:pt>
                <c:pt idx="20313">
                  <c:v>9.0283599999999995E-8</c:v>
                </c:pt>
                <c:pt idx="20314">
                  <c:v>9.0289799999999999E-8</c:v>
                </c:pt>
                <c:pt idx="20315">
                  <c:v>9.0296099999999996E-8</c:v>
                </c:pt>
                <c:pt idx="20316">
                  <c:v>9.03023E-8</c:v>
                </c:pt>
                <c:pt idx="20317">
                  <c:v>9.0308599999999996E-8</c:v>
                </c:pt>
                <c:pt idx="20318">
                  <c:v>9.0314800000000001E-8</c:v>
                </c:pt>
                <c:pt idx="20319">
                  <c:v>9.0321099999999997E-8</c:v>
                </c:pt>
                <c:pt idx="20320">
                  <c:v>9.0327300000000002E-8</c:v>
                </c:pt>
                <c:pt idx="20321">
                  <c:v>9.0333599999999998E-8</c:v>
                </c:pt>
                <c:pt idx="20322">
                  <c:v>9.0339800000000003E-8</c:v>
                </c:pt>
                <c:pt idx="20323">
                  <c:v>9.0346099999999999E-8</c:v>
                </c:pt>
                <c:pt idx="20324">
                  <c:v>9.0352300000000004E-8</c:v>
                </c:pt>
                <c:pt idx="20325">
                  <c:v>9.03586E-8</c:v>
                </c:pt>
                <c:pt idx="20326">
                  <c:v>9.0364800000000005E-8</c:v>
                </c:pt>
                <c:pt idx="20327">
                  <c:v>9.0371100000000001E-8</c:v>
                </c:pt>
                <c:pt idx="20328">
                  <c:v>9.0377300000000006E-8</c:v>
                </c:pt>
                <c:pt idx="20329">
                  <c:v>9.0383600000000002E-8</c:v>
                </c:pt>
                <c:pt idx="20330">
                  <c:v>9.0389800000000006E-8</c:v>
                </c:pt>
                <c:pt idx="20331">
                  <c:v>9.0396100000000003E-8</c:v>
                </c:pt>
                <c:pt idx="20332">
                  <c:v>9.0402299999999994E-8</c:v>
                </c:pt>
                <c:pt idx="20333">
                  <c:v>9.0408600000000004E-8</c:v>
                </c:pt>
                <c:pt idx="20334">
                  <c:v>9.0414799999999995E-8</c:v>
                </c:pt>
                <c:pt idx="20335">
                  <c:v>9.0421100000000005E-8</c:v>
                </c:pt>
                <c:pt idx="20336">
                  <c:v>9.0427299999999996E-8</c:v>
                </c:pt>
                <c:pt idx="20337">
                  <c:v>9.0433600000000006E-8</c:v>
                </c:pt>
                <c:pt idx="20338">
                  <c:v>9.0439799999999997E-8</c:v>
                </c:pt>
                <c:pt idx="20339">
                  <c:v>9.0446099999999994E-8</c:v>
                </c:pt>
                <c:pt idx="20340">
                  <c:v>9.0452299999999998E-8</c:v>
                </c:pt>
                <c:pt idx="20341">
                  <c:v>9.0458599999999994E-8</c:v>
                </c:pt>
                <c:pt idx="20342">
                  <c:v>9.0464799999999999E-8</c:v>
                </c:pt>
                <c:pt idx="20343">
                  <c:v>9.0471099999999995E-8</c:v>
                </c:pt>
                <c:pt idx="20344">
                  <c:v>9.04773E-8</c:v>
                </c:pt>
                <c:pt idx="20345">
                  <c:v>9.0483599999999996E-8</c:v>
                </c:pt>
                <c:pt idx="20346">
                  <c:v>9.0489800000000001E-8</c:v>
                </c:pt>
                <c:pt idx="20347">
                  <c:v>9.0496099999999997E-8</c:v>
                </c:pt>
                <c:pt idx="20348">
                  <c:v>9.0502300000000002E-8</c:v>
                </c:pt>
                <c:pt idx="20349">
                  <c:v>9.0508599999999998E-8</c:v>
                </c:pt>
                <c:pt idx="20350">
                  <c:v>9.0514800000000003E-8</c:v>
                </c:pt>
                <c:pt idx="20351">
                  <c:v>9.0521099999999999E-8</c:v>
                </c:pt>
                <c:pt idx="20352">
                  <c:v>9.0527300000000004E-8</c:v>
                </c:pt>
                <c:pt idx="20353">
                  <c:v>9.05336E-8</c:v>
                </c:pt>
                <c:pt idx="20354">
                  <c:v>9.0539800000000005E-8</c:v>
                </c:pt>
                <c:pt idx="20355">
                  <c:v>9.0546100000000001E-8</c:v>
                </c:pt>
                <c:pt idx="20356">
                  <c:v>9.0552300000000005E-8</c:v>
                </c:pt>
                <c:pt idx="20357">
                  <c:v>9.0558600000000002E-8</c:v>
                </c:pt>
                <c:pt idx="20358">
                  <c:v>9.0564800000000006E-8</c:v>
                </c:pt>
                <c:pt idx="20359">
                  <c:v>9.0571100000000003E-8</c:v>
                </c:pt>
                <c:pt idx="20360">
                  <c:v>9.0577299999999994E-8</c:v>
                </c:pt>
                <c:pt idx="20361">
                  <c:v>9.0583600000000004E-8</c:v>
                </c:pt>
                <c:pt idx="20362">
                  <c:v>9.0589799999999995E-8</c:v>
                </c:pt>
                <c:pt idx="20363">
                  <c:v>9.0596100000000005E-8</c:v>
                </c:pt>
                <c:pt idx="20364">
                  <c:v>9.0602299999999996E-8</c:v>
                </c:pt>
                <c:pt idx="20365">
                  <c:v>9.0608600000000006E-8</c:v>
                </c:pt>
                <c:pt idx="20366">
                  <c:v>9.0614799999999997E-8</c:v>
                </c:pt>
                <c:pt idx="20367">
                  <c:v>9.0621099999999993E-8</c:v>
                </c:pt>
                <c:pt idx="20368">
                  <c:v>9.0627299999999998E-8</c:v>
                </c:pt>
                <c:pt idx="20369">
                  <c:v>9.0633599999999994E-8</c:v>
                </c:pt>
                <c:pt idx="20370">
                  <c:v>9.0639799999999999E-8</c:v>
                </c:pt>
                <c:pt idx="20371">
                  <c:v>9.0646099999999995E-8</c:v>
                </c:pt>
                <c:pt idx="20372">
                  <c:v>9.06523E-8</c:v>
                </c:pt>
                <c:pt idx="20373">
                  <c:v>9.0658599999999996E-8</c:v>
                </c:pt>
                <c:pt idx="20374">
                  <c:v>9.0664800000000001E-8</c:v>
                </c:pt>
                <c:pt idx="20375">
                  <c:v>9.0671099999999997E-8</c:v>
                </c:pt>
                <c:pt idx="20376">
                  <c:v>9.0677300000000002E-8</c:v>
                </c:pt>
                <c:pt idx="20377">
                  <c:v>9.0683599999999998E-8</c:v>
                </c:pt>
                <c:pt idx="20378">
                  <c:v>9.0689800000000003E-8</c:v>
                </c:pt>
                <c:pt idx="20379">
                  <c:v>9.0696099999999999E-8</c:v>
                </c:pt>
                <c:pt idx="20380">
                  <c:v>9.0702300000000003E-8</c:v>
                </c:pt>
                <c:pt idx="20381">
                  <c:v>9.07086E-8</c:v>
                </c:pt>
                <c:pt idx="20382">
                  <c:v>9.0714800000000004E-8</c:v>
                </c:pt>
                <c:pt idx="20383">
                  <c:v>9.0721100000000001E-8</c:v>
                </c:pt>
                <c:pt idx="20384">
                  <c:v>9.0727300000000005E-8</c:v>
                </c:pt>
                <c:pt idx="20385">
                  <c:v>9.0733600000000002E-8</c:v>
                </c:pt>
                <c:pt idx="20386">
                  <c:v>9.0739800000000006E-8</c:v>
                </c:pt>
                <c:pt idx="20387">
                  <c:v>9.0746100000000003E-8</c:v>
                </c:pt>
                <c:pt idx="20388">
                  <c:v>9.0752299999999994E-8</c:v>
                </c:pt>
                <c:pt idx="20389">
                  <c:v>9.0758600000000004E-8</c:v>
                </c:pt>
                <c:pt idx="20390">
                  <c:v>9.0764799999999995E-8</c:v>
                </c:pt>
                <c:pt idx="20391">
                  <c:v>9.0771100000000005E-8</c:v>
                </c:pt>
                <c:pt idx="20392">
                  <c:v>9.0777299999999996E-8</c:v>
                </c:pt>
                <c:pt idx="20393">
                  <c:v>9.0783600000000006E-8</c:v>
                </c:pt>
                <c:pt idx="20394">
                  <c:v>9.0789799999999997E-8</c:v>
                </c:pt>
                <c:pt idx="20395">
                  <c:v>9.0796100000000007E-8</c:v>
                </c:pt>
                <c:pt idx="20396">
                  <c:v>9.0802299999999998E-8</c:v>
                </c:pt>
                <c:pt idx="20397">
                  <c:v>9.0808599999999994E-8</c:v>
                </c:pt>
                <c:pt idx="20398">
                  <c:v>9.0814799999999999E-8</c:v>
                </c:pt>
                <c:pt idx="20399">
                  <c:v>9.0821099999999995E-8</c:v>
                </c:pt>
                <c:pt idx="20400">
                  <c:v>9.08273E-8</c:v>
                </c:pt>
                <c:pt idx="20401">
                  <c:v>9.0833599999999996E-8</c:v>
                </c:pt>
                <c:pt idx="20402">
                  <c:v>9.0839800000000001E-8</c:v>
                </c:pt>
                <c:pt idx="20403">
                  <c:v>9.0846099999999997E-8</c:v>
                </c:pt>
                <c:pt idx="20404">
                  <c:v>9.0852300000000002E-8</c:v>
                </c:pt>
                <c:pt idx="20405">
                  <c:v>9.0858599999999998E-8</c:v>
                </c:pt>
                <c:pt idx="20406">
                  <c:v>9.0864800000000002E-8</c:v>
                </c:pt>
                <c:pt idx="20407">
                  <c:v>9.0871099999999999E-8</c:v>
                </c:pt>
                <c:pt idx="20408">
                  <c:v>9.0877300000000003E-8</c:v>
                </c:pt>
                <c:pt idx="20409">
                  <c:v>9.08836E-8</c:v>
                </c:pt>
                <c:pt idx="20410">
                  <c:v>9.0889800000000004E-8</c:v>
                </c:pt>
                <c:pt idx="20411">
                  <c:v>9.0896100000000001E-8</c:v>
                </c:pt>
                <c:pt idx="20412">
                  <c:v>9.0902300000000005E-8</c:v>
                </c:pt>
                <c:pt idx="20413">
                  <c:v>9.0908600000000002E-8</c:v>
                </c:pt>
                <c:pt idx="20414">
                  <c:v>9.0914800000000006E-8</c:v>
                </c:pt>
                <c:pt idx="20415">
                  <c:v>9.0921100000000003E-8</c:v>
                </c:pt>
                <c:pt idx="20416">
                  <c:v>9.0927299999999994E-8</c:v>
                </c:pt>
                <c:pt idx="20417">
                  <c:v>9.0933600000000004E-8</c:v>
                </c:pt>
                <c:pt idx="20418">
                  <c:v>9.0939799999999995E-8</c:v>
                </c:pt>
                <c:pt idx="20419">
                  <c:v>9.0946100000000005E-8</c:v>
                </c:pt>
                <c:pt idx="20420">
                  <c:v>9.0952299999999996E-8</c:v>
                </c:pt>
                <c:pt idx="20421">
                  <c:v>9.0958600000000006E-8</c:v>
                </c:pt>
                <c:pt idx="20422">
                  <c:v>9.0964799999999997E-8</c:v>
                </c:pt>
                <c:pt idx="20423">
                  <c:v>9.0971100000000007E-8</c:v>
                </c:pt>
                <c:pt idx="20424">
                  <c:v>9.0977299999999998E-8</c:v>
                </c:pt>
                <c:pt idx="20425">
                  <c:v>9.0983599999999994E-8</c:v>
                </c:pt>
                <c:pt idx="20426">
                  <c:v>9.0989799999999999E-8</c:v>
                </c:pt>
                <c:pt idx="20427">
                  <c:v>9.0996099999999995E-8</c:v>
                </c:pt>
                <c:pt idx="20428">
                  <c:v>9.10023E-8</c:v>
                </c:pt>
                <c:pt idx="20429">
                  <c:v>9.1008599999999996E-8</c:v>
                </c:pt>
                <c:pt idx="20430">
                  <c:v>9.10148E-8</c:v>
                </c:pt>
                <c:pt idx="20431">
                  <c:v>9.1021099999999997E-8</c:v>
                </c:pt>
                <c:pt idx="20432">
                  <c:v>9.1027300000000001E-8</c:v>
                </c:pt>
                <c:pt idx="20433">
                  <c:v>9.1033599999999998E-8</c:v>
                </c:pt>
                <c:pt idx="20434">
                  <c:v>9.1039800000000002E-8</c:v>
                </c:pt>
                <c:pt idx="20435">
                  <c:v>9.1046099999999999E-8</c:v>
                </c:pt>
                <c:pt idx="20436">
                  <c:v>9.1052300000000003E-8</c:v>
                </c:pt>
                <c:pt idx="20437">
                  <c:v>9.10586E-8</c:v>
                </c:pt>
                <c:pt idx="20438">
                  <c:v>9.1064800000000004E-8</c:v>
                </c:pt>
                <c:pt idx="20439">
                  <c:v>9.1071100000000001E-8</c:v>
                </c:pt>
                <c:pt idx="20440">
                  <c:v>9.1077300000000005E-8</c:v>
                </c:pt>
                <c:pt idx="20441">
                  <c:v>9.1083600000000002E-8</c:v>
                </c:pt>
                <c:pt idx="20442">
                  <c:v>9.1089800000000006E-8</c:v>
                </c:pt>
                <c:pt idx="20443">
                  <c:v>9.1096100000000003E-8</c:v>
                </c:pt>
                <c:pt idx="20444">
                  <c:v>9.1102299999999994E-8</c:v>
                </c:pt>
                <c:pt idx="20445">
                  <c:v>9.1108600000000004E-8</c:v>
                </c:pt>
                <c:pt idx="20446">
                  <c:v>9.1114799999999995E-8</c:v>
                </c:pt>
                <c:pt idx="20447">
                  <c:v>9.1121100000000005E-8</c:v>
                </c:pt>
                <c:pt idx="20448">
                  <c:v>9.1127299999999996E-8</c:v>
                </c:pt>
                <c:pt idx="20449">
                  <c:v>9.1133600000000005E-8</c:v>
                </c:pt>
                <c:pt idx="20450">
                  <c:v>9.1139799999999997E-8</c:v>
                </c:pt>
                <c:pt idx="20451">
                  <c:v>9.1146100000000006E-8</c:v>
                </c:pt>
                <c:pt idx="20452">
                  <c:v>9.1152299999999998E-8</c:v>
                </c:pt>
                <c:pt idx="20453">
                  <c:v>9.1158599999999994E-8</c:v>
                </c:pt>
                <c:pt idx="20454">
                  <c:v>9.1164799999999999E-8</c:v>
                </c:pt>
                <c:pt idx="20455">
                  <c:v>9.1171099999999995E-8</c:v>
                </c:pt>
                <c:pt idx="20456">
                  <c:v>9.1177299999999999E-8</c:v>
                </c:pt>
                <c:pt idx="20457">
                  <c:v>9.1183599999999996E-8</c:v>
                </c:pt>
                <c:pt idx="20458">
                  <c:v>9.11898E-8</c:v>
                </c:pt>
                <c:pt idx="20459">
                  <c:v>9.1196099999999997E-8</c:v>
                </c:pt>
                <c:pt idx="20460">
                  <c:v>9.1202300000000001E-8</c:v>
                </c:pt>
                <c:pt idx="20461">
                  <c:v>9.1208599999999998E-8</c:v>
                </c:pt>
                <c:pt idx="20462">
                  <c:v>9.1214800000000002E-8</c:v>
                </c:pt>
                <c:pt idx="20463">
                  <c:v>9.1221099999999999E-8</c:v>
                </c:pt>
                <c:pt idx="20464">
                  <c:v>9.1227300000000003E-8</c:v>
                </c:pt>
                <c:pt idx="20465">
                  <c:v>9.12336E-8</c:v>
                </c:pt>
                <c:pt idx="20466">
                  <c:v>9.1239800000000004E-8</c:v>
                </c:pt>
                <c:pt idx="20467">
                  <c:v>9.1246100000000001E-8</c:v>
                </c:pt>
                <c:pt idx="20468">
                  <c:v>9.1252300000000005E-8</c:v>
                </c:pt>
                <c:pt idx="20469">
                  <c:v>9.1258600000000002E-8</c:v>
                </c:pt>
                <c:pt idx="20470">
                  <c:v>9.1264800000000006E-8</c:v>
                </c:pt>
                <c:pt idx="20471">
                  <c:v>9.1271100000000003E-8</c:v>
                </c:pt>
                <c:pt idx="20472">
                  <c:v>9.1277299999999994E-8</c:v>
                </c:pt>
                <c:pt idx="20473">
                  <c:v>9.1283600000000004E-8</c:v>
                </c:pt>
                <c:pt idx="20474">
                  <c:v>9.1289799999999995E-8</c:v>
                </c:pt>
                <c:pt idx="20475">
                  <c:v>9.1296100000000004E-8</c:v>
                </c:pt>
                <c:pt idx="20476">
                  <c:v>9.1302299999999996E-8</c:v>
                </c:pt>
                <c:pt idx="20477">
                  <c:v>9.1308600000000005E-8</c:v>
                </c:pt>
                <c:pt idx="20478">
                  <c:v>9.1314799999999997E-8</c:v>
                </c:pt>
                <c:pt idx="20479">
                  <c:v>9.1321100000000006E-8</c:v>
                </c:pt>
                <c:pt idx="20480">
                  <c:v>9.1327299999999997E-8</c:v>
                </c:pt>
                <c:pt idx="20481">
                  <c:v>9.1333599999999994E-8</c:v>
                </c:pt>
                <c:pt idx="20482">
                  <c:v>9.1339799999999998E-8</c:v>
                </c:pt>
                <c:pt idx="20483">
                  <c:v>9.1346099999999995E-8</c:v>
                </c:pt>
                <c:pt idx="20484">
                  <c:v>9.1352299999999999E-8</c:v>
                </c:pt>
                <c:pt idx="20485">
                  <c:v>9.1358599999999996E-8</c:v>
                </c:pt>
                <c:pt idx="20486">
                  <c:v>9.13648E-8</c:v>
                </c:pt>
                <c:pt idx="20487">
                  <c:v>9.1371099999999997E-8</c:v>
                </c:pt>
                <c:pt idx="20488">
                  <c:v>9.1377300000000001E-8</c:v>
                </c:pt>
                <c:pt idx="20489">
                  <c:v>9.1383599999999998E-8</c:v>
                </c:pt>
                <c:pt idx="20490">
                  <c:v>9.1389800000000002E-8</c:v>
                </c:pt>
                <c:pt idx="20491">
                  <c:v>9.1396099999999999E-8</c:v>
                </c:pt>
                <c:pt idx="20492">
                  <c:v>9.1402300000000003E-8</c:v>
                </c:pt>
                <c:pt idx="20493">
                  <c:v>9.14086E-8</c:v>
                </c:pt>
                <c:pt idx="20494">
                  <c:v>9.1414800000000004E-8</c:v>
                </c:pt>
                <c:pt idx="20495">
                  <c:v>9.1421100000000001E-8</c:v>
                </c:pt>
                <c:pt idx="20496">
                  <c:v>9.1427300000000005E-8</c:v>
                </c:pt>
                <c:pt idx="20497">
                  <c:v>9.1433600000000002E-8</c:v>
                </c:pt>
                <c:pt idx="20498">
                  <c:v>9.1439800000000006E-8</c:v>
                </c:pt>
                <c:pt idx="20499">
                  <c:v>9.1446100000000003E-8</c:v>
                </c:pt>
                <c:pt idx="20500">
                  <c:v>9.1452299999999994E-8</c:v>
                </c:pt>
                <c:pt idx="20501">
                  <c:v>9.1458600000000003E-8</c:v>
                </c:pt>
                <c:pt idx="20502">
                  <c:v>9.1464799999999995E-8</c:v>
                </c:pt>
                <c:pt idx="20503">
                  <c:v>9.1471100000000004E-8</c:v>
                </c:pt>
                <c:pt idx="20504">
                  <c:v>9.1477299999999996E-8</c:v>
                </c:pt>
                <c:pt idx="20505">
                  <c:v>9.1483600000000005E-8</c:v>
                </c:pt>
                <c:pt idx="20506">
                  <c:v>9.1489799999999996E-8</c:v>
                </c:pt>
                <c:pt idx="20507">
                  <c:v>9.1496100000000006E-8</c:v>
                </c:pt>
                <c:pt idx="20508">
                  <c:v>9.1502299999999997E-8</c:v>
                </c:pt>
                <c:pt idx="20509">
                  <c:v>9.1508599999999994E-8</c:v>
                </c:pt>
                <c:pt idx="20510">
                  <c:v>9.1514799999999998E-8</c:v>
                </c:pt>
                <c:pt idx="20511">
                  <c:v>9.1521099999999995E-8</c:v>
                </c:pt>
                <c:pt idx="20512">
                  <c:v>9.1527299999999999E-8</c:v>
                </c:pt>
                <c:pt idx="20513">
                  <c:v>9.1533599999999996E-8</c:v>
                </c:pt>
                <c:pt idx="20514">
                  <c:v>9.15398E-8</c:v>
                </c:pt>
                <c:pt idx="20515">
                  <c:v>9.1546099999999997E-8</c:v>
                </c:pt>
                <c:pt idx="20516">
                  <c:v>9.1552300000000001E-8</c:v>
                </c:pt>
                <c:pt idx="20517">
                  <c:v>9.1558599999999998E-8</c:v>
                </c:pt>
                <c:pt idx="20518">
                  <c:v>9.1564800000000002E-8</c:v>
                </c:pt>
                <c:pt idx="20519">
                  <c:v>9.1571099999999999E-8</c:v>
                </c:pt>
                <c:pt idx="20520">
                  <c:v>9.1577300000000003E-8</c:v>
                </c:pt>
                <c:pt idx="20521">
                  <c:v>9.15836E-8</c:v>
                </c:pt>
                <c:pt idx="20522">
                  <c:v>9.1589800000000004E-8</c:v>
                </c:pt>
                <c:pt idx="20523">
                  <c:v>9.1596100000000001E-8</c:v>
                </c:pt>
                <c:pt idx="20524">
                  <c:v>9.1602300000000005E-8</c:v>
                </c:pt>
                <c:pt idx="20525">
                  <c:v>9.1608600000000001E-8</c:v>
                </c:pt>
                <c:pt idx="20526">
                  <c:v>9.1614800000000006E-8</c:v>
                </c:pt>
                <c:pt idx="20527">
                  <c:v>9.1621100000000002E-8</c:v>
                </c:pt>
                <c:pt idx="20528">
                  <c:v>9.1627299999999994E-8</c:v>
                </c:pt>
                <c:pt idx="20529">
                  <c:v>9.1633600000000003E-8</c:v>
                </c:pt>
                <c:pt idx="20530">
                  <c:v>9.1639799999999995E-8</c:v>
                </c:pt>
                <c:pt idx="20531">
                  <c:v>9.1646100000000004E-8</c:v>
                </c:pt>
                <c:pt idx="20532">
                  <c:v>9.1652299999999995E-8</c:v>
                </c:pt>
                <c:pt idx="20533">
                  <c:v>9.1658600000000005E-8</c:v>
                </c:pt>
                <c:pt idx="20534">
                  <c:v>9.1664799999999996E-8</c:v>
                </c:pt>
                <c:pt idx="20535">
                  <c:v>9.1671100000000006E-8</c:v>
                </c:pt>
                <c:pt idx="20536">
                  <c:v>9.1677299999999997E-8</c:v>
                </c:pt>
                <c:pt idx="20537">
                  <c:v>9.1683599999999994E-8</c:v>
                </c:pt>
                <c:pt idx="20538">
                  <c:v>9.1689799999999998E-8</c:v>
                </c:pt>
                <c:pt idx="20539">
                  <c:v>9.1696099999999995E-8</c:v>
                </c:pt>
                <c:pt idx="20540">
                  <c:v>9.1702299999999999E-8</c:v>
                </c:pt>
                <c:pt idx="20541">
                  <c:v>9.1708599999999996E-8</c:v>
                </c:pt>
                <c:pt idx="20542">
                  <c:v>9.17148E-8</c:v>
                </c:pt>
                <c:pt idx="20543">
                  <c:v>9.1721099999999997E-8</c:v>
                </c:pt>
                <c:pt idx="20544">
                  <c:v>9.1727300000000001E-8</c:v>
                </c:pt>
                <c:pt idx="20545">
                  <c:v>9.1733599999999998E-8</c:v>
                </c:pt>
                <c:pt idx="20546">
                  <c:v>9.1739800000000002E-8</c:v>
                </c:pt>
                <c:pt idx="20547">
                  <c:v>9.1746099999999999E-8</c:v>
                </c:pt>
                <c:pt idx="20548">
                  <c:v>9.1752300000000003E-8</c:v>
                </c:pt>
                <c:pt idx="20549">
                  <c:v>9.17586E-8</c:v>
                </c:pt>
                <c:pt idx="20550">
                  <c:v>9.1764800000000004E-8</c:v>
                </c:pt>
                <c:pt idx="20551">
                  <c:v>9.17711E-8</c:v>
                </c:pt>
                <c:pt idx="20552">
                  <c:v>9.1777300000000005E-8</c:v>
                </c:pt>
                <c:pt idx="20553">
                  <c:v>9.1783600000000001E-8</c:v>
                </c:pt>
                <c:pt idx="20554">
                  <c:v>9.1789800000000006E-8</c:v>
                </c:pt>
                <c:pt idx="20555">
                  <c:v>9.1796100000000002E-8</c:v>
                </c:pt>
                <c:pt idx="20556">
                  <c:v>9.1802299999999993E-8</c:v>
                </c:pt>
                <c:pt idx="20557">
                  <c:v>9.1808600000000003E-8</c:v>
                </c:pt>
                <c:pt idx="20558">
                  <c:v>9.1814799999999994E-8</c:v>
                </c:pt>
                <c:pt idx="20559">
                  <c:v>9.1821100000000004E-8</c:v>
                </c:pt>
                <c:pt idx="20560">
                  <c:v>9.1827299999999995E-8</c:v>
                </c:pt>
                <c:pt idx="20561">
                  <c:v>9.1833600000000005E-8</c:v>
                </c:pt>
                <c:pt idx="20562">
                  <c:v>9.1839799999999996E-8</c:v>
                </c:pt>
                <c:pt idx="20563">
                  <c:v>9.1846100000000006E-8</c:v>
                </c:pt>
                <c:pt idx="20564">
                  <c:v>9.1852299999999997E-8</c:v>
                </c:pt>
                <c:pt idx="20565">
                  <c:v>9.1858599999999994E-8</c:v>
                </c:pt>
                <c:pt idx="20566">
                  <c:v>9.1864799999999998E-8</c:v>
                </c:pt>
                <c:pt idx="20567">
                  <c:v>9.1871099999999995E-8</c:v>
                </c:pt>
                <c:pt idx="20568">
                  <c:v>9.1877299999999999E-8</c:v>
                </c:pt>
                <c:pt idx="20569">
                  <c:v>9.1883599999999996E-8</c:v>
                </c:pt>
                <c:pt idx="20570">
                  <c:v>9.18898E-8</c:v>
                </c:pt>
                <c:pt idx="20571">
                  <c:v>9.1896099999999997E-8</c:v>
                </c:pt>
                <c:pt idx="20572">
                  <c:v>9.1902300000000001E-8</c:v>
                </c:pt>
                <c:pt idx="20573">
                  <c:v>9.1908599999999998E-8</c:v>
                </c:pt>
                <c:pt idx="20574">
                  <c:v>9.1914800000000002E-8</c:v>
                </c:pt>
                <c:pt idx="20575">
                  <c:v>9.1921099999999998E-8</c:v>
                </c:pt>
                <c:pt idx="20576">
                  <c:v>9.1927300000000003E-8</c:v>
                </c:pt>
                <c:pt idx="20577">
                  <c:v>9.1933599999999999E-8</c:v>
                </c:pt>
                <c:pt idx="20578">
                  <c:v>9.1939800000000004E-8</c:v>
                </c:pt>
                <c:pt idx="20579">
                  <c:v>9.19461E-8</c:v>
                </c:pt>
                <c:pt idx="20580">
                  <c:v>9.1952300000000005E-8</c:v>
                </c:pt>
                <c:pt idx="20581">
                  <c:v>9.1958600000000001E-8</c:v>
                </c:pt>
                <c:pt idx="20582">
                  <c:v>9.1964800000000006E-8</c:v>
                </c:pt>
                <c:pt idx="20583">
                  <c:v>9.1971100000000002E-8</c:v>
                </c:pt>
                <c:pt idx="20584">
                  <c:v>9.1977299999999993E-8</c:v>
                </c:pt>
                <c:pt idx="20585">
                  <c:v>9.1983600000000003E-8</c:v>
                </c:pt>
                <c:pt idx="20586">
                  <c:v>9.1989799999999994E-8</c:v>
                </c:pt>
                <c:pt idx="20587">
                  <c:v>9.1996100000000004E-8</c:v>
                </c:pt>
                <c:pt idx="20588">
                  <c:v>9.2002299999999995E-8</c:v>
                </c:pt>
                <c:pt idx="20589">
                  <c:v>9.2008600000000005E-8</c:v>
                </c:pt>
                <c:pt idx="20590">
                  <c:v>9.2014799999999996E-8</c:v>
                </c:pt>
                <c:pt idx="20591">
                  <c:v>9.2021100000000006E-8</c:v>
                </c:pt>
                <c:pt idx="20592">
                  <c:v>9.2027299999999997E-8</c:v>
                </c:pt>
                <c:pt idx="20593">
                  <c:v>9.2033599999999994E-8</c:v>
                </c:pt>
                <c:pt idx="20594">
                  <c:v>9.2039799999999998E-8</c:v>
                </c:pt>
                <c:pt idx="20595">
                  <c:v>9.2046099999999995E-8</c:v>
                </c:pt>
                <c:pt idx="20596">
                  <c:v>9.2052299999999999E-8</c:v>
                </c:pt>
                <c:pt idx="20597">
                  <c:v>9.2058599999999996E-8</c:v>
                </c:pt>
                <c:pt idx="20598">
                  <c:v>9.20648E-8</c:v>
                </c:pt>
                <c:pt idx="20599">
                  <c:v>9.2071099999999997E-8</c:v>
                </c:pt>
                <c:pt idx="20600">
                  <c:v>9.2077300000000001E-8</c:v>
                </c:pt>
                <c:pt idx="20601">
                  <c:v>9.2083599999999997E-8</c:v>
                </c:pt>
                <c:pt idx="20602">
                  <c:v>9.2089800000000002E-8</c:v>
                </c:pt>
                <c:pt idx="20603">
                  <c:v>9.2096099999999998E-8</c:v>
                </c:pt>
                <c:pt idx="20604">
                  <c:v>9.2102300000000003E-8</c:v>
                </c:pt>
                <c:pt idx="20605">
                  <c:v>9.2108599999999999E-8</c:v>
                </c:pt>
                <c:pt idx="20606">
                  <c:v>9.2114800000000004E-8</c:v>
                </c:pt>
                <c:pt idx="20607">
                  <c:v>9.21211E-8</c:v>
                </c:pt>
                <c:pt idx="20608">
                  <c:v>9.2127300000000005E-8</c:v>
                </c:pt>
                <c:pt idx="20609">
                  <c:v>9.2133600000000001E-8</c:v>
                </c:pt>
                <c:pt idx="20610">
                  <c:v>9.2139800000000006E-8</c:v>
                </c:pt>
                <c:pt idx="20611">
                  <c:v>9.2146100000000002E-8</c:v>
                </c:pt>
                <c:pt idx="20612">
                  <c:v>9.2152300000000007E-8</c:v>
                </c:pt>
                <c:pt idx="20613">
                  <c:v>9.2158600000000003E-8</c:v>
                </c:pt>
                <c:pt idx="20614">
                  <c:v>9.2164799999999994E-8</c:v>
                </c:pt>
                <c:pt idx="20615">
                  <c:v>9.2171100000000004E-8</c:v>
                </c:pt>
                <c:pt idx="20616">
                  <c:v>9.2177299999999995E-8</c:v>
                </c:pt>
                <c:pt idx="20617">
                  <c:v>9.2183600000000005E-8</c:v>
                </c:pt>
                <c:pt idx="20618">
                  <c:v>9.2189799999999996E-8</c:v>
                </c:pt>
                <c:pt idx="20619">
                  <c:v>9.2196100000000006E-8</c:v>
                </c:pt>
                <c:pt idx="20620">
                  <c:v>9.2202299999999997E-8</c:v>
                </c:pt>
                <c:pt idx="20621">
                  <c:v>9.2208599999999994E-8</c:v>
                </c:pt>
                <c:pt idx="20622">
                  <c:v>9.2214799999999998E-8</c:v>
                </c:pt>
                <c:pt idx="20623">
                  <c:v>9.2221099999999995E-8</c:v>
                </c:pt>
                <c:pt idx="20624">
                  <c:v>9.2227299999999999E-8</c:v>
                </c:pt>
                <c:pt idx="20625">
                  <c:v>9.2233599999999995E-8</c:v>
                </c:pt>
                <c:pt idx="20626">
                  <c:v>9.22398E-8</c:v>
                </c:pt>
                <c:pt idx="20627">
                  <c:v>9.2246099999999996E-8</c:v>
                </c:pt>
                <c:pt idx="20628">
                  <c:v>9.2252300000000001E-8</c:v>
                </c:pt>
                <c:pt idx="20629">
                  <c:v>9.2258599999999997E-8</c:v>
                </c:pt>
                <c:pt idx="20630">
                  <c:v>9.2264800000000002E-8</c:v>
                </c:pt>
                <c:pt idx="20631">
                  <c:v>9.2271099999999998E-8</c:v>
                </c:pt>
                <c:pt idx="20632">
                  <c:v>9.2277300000000003E-8</c:v>
                </c:pt>
                <c:pt idx="20633">
                  <c:v>9.2283599999999999E-8</c:v>
                </c:pt>
                <c:pt idx="20634">
                  <c:v>9.2289800000000004E-8</c:v>
                </c:pt>
                <c:pt idx="20635">
                  <c:v>9.22961E-8</c:v>
                </c:pt>
                <c:pt idx="20636">
                  <c:v>9.2302300000000005E-8</c:v>
                </c:pt>
                <c:pt idx="20637">
                  <c:v>9.2308600000000001E-8</c:v>
                </c:pt>
                <c:pt idx="20638">
                  <c:v>9.2314800000000006E-8</c:v>
                </c:pt>
                <c:pt idx="20639">
                  <c:v>9.2321100000000002E-8</c:v>
                </c:pt>
                <c:pt idx="20640">
                  <c:v>9.2327300000000006E-8</c:v>
                </c:pt>
                <c:pt idx="20641">
                  <c:v>9.2333600000000003E-8</c:v>
                </c:pt>
                <c:pt idx="20642">
                  <c:v>9.2339799999999994E-8</c:v>
                </c:pt>
                <c:pt idx="20643">
                  <c:v>9.2346100000000004E-8</c:v>
                </c:pt>
                <c:pt idx="20644">
                  <c:v>9.2352299999999995E-8</c:v>
                </c:pt>
                <c:pt idx="20645">
                  <c:v>9.2358600000000005E-8</c:v>
                </c:pt>
                <c:pt idx="20646">
                  <c:v>9.2364799999999996E-8</c:v>
                </c:pt>
                <c:pt idx="20647">
                  <c:v>9.2371100000000006E-8</c:v>
                </c:pt>
                <c:pt idx="20648">
                  <c:v>9.2377299999999997E-8</c:v>
                </c:pt>
                <c:pt idx="20649">
                  <c:v>9.2383599999999994E-8</c:v>
                </c:pt>
                <c:pt idx="20650">
                  <c:v>9.2389799999999998E-8</c:v>
                </c:pt>
                <c:pt idx="20651">
                  <c:v>9.2396099999999994E-8</c:v>
                </c:pt>
                <c:pt idx="20652">
                  <c:v>9.2402299999999999E-8</c:v>
                </c:pt>
                <c:pt idx="20653">
                  <c:v>9.2408599999999995E-8</c:v>
                </c:pt>
                <c:pt idx="20654">
                  <c:v>9.24148E-8</c:v>
                </c:pt>
                <c:pt idx="20655">
                  <c:v>9.2421099999999996E-8</c:v>
                </c:pt>
                <c:pt idx="20656">
                  <c:v>9.2427300000000001E-8</c:v>
                </c:pt>
                <c:pt idx="20657">
                  <c:v>9.2433599999999997E-8</c:v>
                </c:pt>
                <c:pt idx="20658">
                  <c:v>9.2439800000000002E-8</c:v>
                </c:pt>
                <c:pt idx="20659">
                  <c:v>9.2446099999999998E-8</c:v>
                </c:pt>
                <c:pt idx="20660">
                  <c:v>9.2452300000000003E-8</c:v>
                </c:pt>
                <c:pt idx="20661">
                  <c:v>9.2458599999999999E-8</c:v>
                </c:pt>
                <c:pt idx="20662">
                  <c:v>9.2464800000000004E-8</c:v>
                </c:pt>
                <c:pt idx="20663">
                  <c:v>9.24711E-8</c:v>
                </c:pt>
                <c:pt idx="20664">
                  <c:v>9.2477300000000004E-8</c:v>
                </c:pt>
                <c:pt idx="20665">
                  <c:v>9.2483600000000001E-8</c:v>
                </c:pt>
                <c:pt idx="20666">
                  <c:v>9.2489800000000005E-8</c:v>
                </c:pt>
                <c:pt idx="20667">
                  <c:v>9.2496100000000002E-8</c:v>
                </c:pt>
                <c:pt idx="20668">
                  <c:v>9.2502300000000006E-8</c:v>
                </c:pt>
                <c:pt idx="20669">
                  <c:v>9.2508600000000003E-8</c:v>
                </c:pt>
                <c:pt idx="20670">
                  <c:v>9.2514799999999994E-8</c:v>
                </c:pt>
                <c:pt idx="20671">
                  <c:v>9.2521100000000004E-8</c:v>
                </c:pt>
                <c:pt idx="20672">
                  <c:v>9.2527299999999995E-8</c:v>
                </c:pt>
                <c:pt idx="20673">
                  <c:v>9.2533600000000005E-8</c:v>
                </c:pt>
                <c:pt idx="20674">
                  <c:v>9.2539799999999996E-8</c:v>
                </c:pt>
                <c:pt idx="20675">
                  <c:v>9.2546100000000006E-8</c:v>
                </c:pt>
                <c:pt idx="20676">
                  <c:v>9.2552299999999997E-8</c:v>
                </c:pt>
                <c:pt idx="20677">
                  <c:v>9.2558599999999993E-8</c:v>
                </c:pt>
                <c:pt idx="20678">
                  <c:v>9.2564799999999998E-8</c:v>
                </c:pt>
                <c:pt idx="20679">
                  <c:v>9.2571099999999994E-8</c:v>
                </c:pt>
                <c:pt idx="20680">
                  <c:v>9.2577299999999999E-8</c:v>
                </c:pt>
                <c:pt idx="20681">
                  <c:v>9.2583599999999995E-8</c:v>
                </c:pt>
                <c:pt idx="20682">
                  <c:v>9.25898E-8</c:v>
                </c:pt>
                <c:pt idx="20683">
                  <c:v>9.2596099999999996E-8</c:v>
                </c:pt>
                <c:pt idx="20684">
                  <c:v>9.2602300000000001E-8</c:v>
                </c:pt>
                <c:pt idx="20685">
                  <c:v>9.2608599999999997E-8</c:v>
                </c:pt>
                <c:pt idx="20686">
                  <c:v>9.2614800000000002E-8</c:v>
                </c:pt>
                <c:pt idx="20687">
                  <c:v>9.2621099999999998E-8</c:v>
                </c:pt>
                <c:pt idx="20688">
                  <c:v>9.2627300000000003E-8</c:v>
                </c:pt>
                <c:pt idx="20689">
                  <c:v>9.2633599999999999E-8</c:v>
                </c:pt>
                <c:pt idx="20690">
                  <c:v>9.2639800000000003E-8</c:v>
                </c:pt>
                <c:pt idx="20691">
                  <c:v>9.26461E-8</c:v>
                </c:pt>
                <c:pt idx="20692">
                  <c:v>9.2652300000000004E-8</c:v>
                </c:pt>
                <c:pt idx="20693">
                  <c:v>9.2658600000000001E-8</c:v>
                </c:pt>
                <c:pt idx="20694">
                  <c:v>9.2664800000000005E-8</c:v>
                </c:pt>
                <c:pt idx="20695">
                  <c:v>9.2671100000000002E-8</c:v>
                </c:pt>
                <c:pt idx="20696">
                  <c:v>9.2677300000000006E-8</c:v>
                </c:pt>
                <c:pt idx="20697">
                  <c:v>9.2683600000000003E-8</c:v>
                </c:pt>
                <c:pt idx="20698">
                  <c:v>9.2689799999999994E-8</c:v>
                </c:pt>
                <c:pt idx="20699">
                  <c:v>9.2696100000000004E-8</c:v>
                </c:pt>
                <c:pt idx="20700">
                  <c:v>9.2702299999999995E-8</c:v>
                </c:pt>
                <c:pt idx="20701">
                  <c:v>9.2708600000000005E-8</c:v>
                </c:pt>
                <c:pt idx="20702">
                  <c:v>9.2714799999999996E-8</c:v>
                </c:pt>
                <c:pt idx="20703">
                  <c:v>9.2721100000000006E-8</c:v>
                </c:pt>
                <c:pt idx="20704">
                  <c:v>9.2727299999999997E-8</c:v>
                </c:pt>
                <c:pt idx="20705">
                  <c:v>9.2733600000000007E-8</c:v>
                </c:pt>
                <c:pt idx="20706">
                  <c:v>9.2739799999999998E-8</c:v>
                </c:pt>
                <c:pt idx="20707">
                  <c:v>9.2746099999999994E-8</c:v>
                </c:pt>
                <c:pt idx="20708">
                  <c:v>9.2752299999999999E-8</c:v>
                </c:pt>
                <c:pt idx="20709">
                  <c:v>9.2758599999999995E-8</c:v>
                </c:pt>
                <c:pt idx="20710">
                  <c:v>9.27648E-8</c:v>
                </c:pt>
                <c:pt idx="20711">
                  <c:v>9.2771099999999996E-8</c:v>
                </c:pt>
                <c:pt idx="20712">
                  <c:v>9.2777300000000001E-8</c:v>
                </c:pt>
                <c:pt idx="20713">
                  <c:v>9.2783599999999997E-8</c:v>
                </c:pt>
                <c:pt idx="20714">
                  <c:v>9.2789800000000001E-8</c:v>
                </c:pt>
                <c:pt idx="20715">
                  <c:v>9.2796099999999998E-8</c:v>
                </c:pt>
                <c:pt idx="20716">
                  <c:v>9.2802300000000002E-8</c:v>
                </c:pt>
                <c:pt idx="20717">
                  <c:v>9.2808599999999999E-8</c:v>
                </c:pt>
                <c:pt idx="20718">
                  <c:v>9.2814800000000003E-8</c:v>
                </c:pt>
                <c:pt idx="20719">
                  <c:v>9.28211E-8</c:v>
                </c:pt>
                <c:pt idx="20720">
                  <c:v>9.2827300000000004E-8</c:v>
                </c:pt>
                <c:pt idx="20721">
                  <c:v>9.2833600000000001E-8</c:v>
                </c:pt>
                <c:pt idx="20722">
                  <c:v>9.2839800000000005E-8</c:v>
                </c:pt>
                <c:pt idx="20723">
                  <c:v>9.2846100000000002E-8</c:v>
                </c:pt>
                <c:pt idx="20724">
                  <c:v>9.2852300000000006E-8</c:v>
                </c:pt>
                <c:pt idx="20725">
                  <c:v>9.2858600000000003E-8</c:v>
                </c:pt>
                <c:pt idx="20726">
                  <c:v>9.2864799999999994E-8</c:v>
                </c:pt>
                <c:pt idx="20727">
                  <c:v>9.2871100000000004E-8</c:v>
                </c:pt>
                <c:pt idx="20728">
                  <c:v>9.2877299999999995E-8</c:v>
                </c:pt>
                <c:pt idx="20729">
                  <c:v>9.2883600000000005E-8</c:v>
                </c:pt>
                <c:pt idx="20730">
                  <c:v>9.2889799999999996E-8</c:v>
                </c:pt>
                <c:pt idx="20731">
                  <c:v>9.2896100000000006E-8</c:v>
                </c:pt>
                <c:pt idx="20732">
                  <c:v>9.2902299999999997E-8</c:v>
                </c:pt>
                <c:pt idx="20733">
                  <c:v>9.2908600000000007E-8</c:v>
                </c:pt>
                <c:pt idx="20734">
                  <c:v>9.2914799999999998E-8</c:v>
                </c:pt>
                <c:pt idx="20735">
                  <c:v>9.2921099999999994E-8</c:v>
                </c:pt>
                <c:pt idx="20736">
                  <c:v>9.2927299999999999E-8</c:v>
                </c:pt>
                <c:pt idx="20737">
                  <c:v>9.2933599999999995E-8</c:v>
                </c:pt>
                <c:pt idx="20738">
                  <c:v>9.29398E-8</c:v>
                </c:pt>
                <c:pt idx="20739">
                  <c:v>9.2946099999999996E-8</c:v>
                </c:pt>
                <c:pt idx="20740">
                  <c:v>9.29523E-8</c:v>
                </c:pt>
                <c:pt idx="20741">
                  <c:v>9.2958599999999997E-8</c:v>
                </c:pt>
                <c:pt idx="20742">
                  <c:v>9.2964800000000001E-8</c:v>
                </c:pt>
                <c:pt idx="20743">
                  <c:v>9.2971099999999998E-8</c:v>
                </c:pt>
                <c:pt idx="20744">
                  <c:v>9.2977300000000002E-8</c:v>
                </c:pt>
                <c:pt idx="20745">
                  <c:v>9.2983599999999999E-8</c:v>
                </c:pt>
                <c:pt idx="20746">
                  <c:v>9.2989800000000003E-8</c:v>
                </c:pt>
                <c:pt idx="20747">
                  <c:v>9.29961E-8</c:v>
                </c:pt>
                <c:pt idx="20748">
                  <c:v>9.3002300000000004E-8</c:v>
                </c:pt>
                <c:pt idx="20749">
                  <c:v>9.3008600000000001E-8</c:v>
                </c:pt>
                <c:pt idx="20750">
                  <c:v>9.3014800000000005E-8</c:v>
                </c:pt>
                <c:pt idx="20751">
                  <c:v>9.3021100000000002E-8</c:v>
                </c:pt>
                <c:pt idx="20752">
                  <c:v>9.3027300000000006E-8</c:v>
                </c:pt>
                <c:pt idx="20753">
                  <c:v>9.3033600000000003E-8</c:v>
                </c:pt>
                <c:pt idx="20754">
                  <c:v>9.3039799999999994E-8</c:v>
                </c:pt>
                <c:pt idx="20755">
                  <c:v>9.3046100000000004E-8</c:v>
                </c:pt>
                <c:pt idx="20756">
                  <c:v>9.3052299999999995E-8</c:v>
                </c:pt>
                <c:pt idx="20757">
                  <c:v>9.3058600000000005E-8</c:v>
                </c:pt>
                <c:pt idx="20758">
                  <c:v>9.3064799999999996E-8</c:v>
                </c:pt>
                <c:pt idx="20759">
                  <c:v>9.3071100000000005E-8</c:v>
                </c:pt>
                <c:pt idx="20760">
                  <c:v>9.3077299999999997E-8</c:v>
                </c:pt>
                <c:pt idx="20761">
                  <c:v>9.3083600000000006E-8</c:v>
                </c:pt>
                <c:pt idx="20762">
                  <c:v>9.3089799999999998E-8</c:v>
                </c:pt>
                <c:pt idx="20763">
                  <c:v>9.3096099999999994E-8</c:v>
                </c:pt>
                <c:pt idx="20764">
                  <c:v>9.3102299999999999E-8</c:v>
                </c:pt>
                <c:pt idx="20765">
                  <c:v>9.3108599999999995E-8</c:v>
                </c:pt>
                <c:pt idx="20766">
                  <c:v>9.3114799999999999E-8</c:v>
                </c:pt>
                <c:pt idx="20767">
                  <c:v>9.3121099999999996E-8</c:v>
                </c:pt>
                <c:pt idx="20768">
                  <c:v>9.31273E-8</c:v>
                </c:pt>
                <c:pt idx="20769">
                  <c:v>9.3133599999999997E-8</c:v>
                </c:pt>
                <c:pt idx="20770">
                  <c:v>9.3139800000000001E-8</c:v>
                </c:pt>
                <c:pt idx="20771">
                  <c:v>9.3146099999999998E-8</c:v>
                </c:pt>
                <c:pt idx="20772">
                  <c:v>9.3152300000000002E-8</c:v>
                </c:pt>
                <c:pt idx="20773">
                  <c:v>9.3158599999999999E-8</c:v>
                </c:pt>
                <c:pt idx="20774">
                  <c:v>9.3164800000000003E-8</c:v>
                </c:pt>
                <c:pt idx="20775">
                  <c:v>9.31711E-8</c:v>
                </c:pt>
                <c:pt idx="20776">
                  <c:v>9.3177300000000004E-8</c:v>
                </c:pt>
                <c:pt idx="20777">
                  <c:v>9.3183600000000001E-8</c:v>
                </c:pt>
                <c:pt idx="20778">
                  <c:v>9.3189800000000005E-8</c:v>
                </c:pt>
                <c:pt idx="20779">
                  <c:v>9.3196100000000002E-8</c:v>
                </c:pt>
                <c:pt idx="20780">
                  <c:v>9.3202300000000006E-8</c:v>
                </c:pt>
                <c:pt idx="20781">
                  <c:v>9.3208600000000003E-8</c:v>
                </c:pt>
                <c:pt idx="20782">
                  <c:v>9.3214799999999994E-8</c:v>
                </c:pt>
                <c:pt idx="20783">
                  <c:v>9.3221100000000004E-8</c:v>
                </c:pt>
                <c:pt idx="20784">
                  <c:v>9.3227299999999995E-8</c:v>
                </c:pt>
                <c:pt idx="20785">
                  <c:v>9.3233600000000004E-8</c:v>
                </c:pt>
                <c:pt idx="20786">
                  <c:v>9.3239799999999996E-8</c:v>
                </c:pt>
                <c:pt idx="20787">
                  <c:v>9.3246100000000005E-8</c:v>
                </c:pt>
                <c:pt idx="20788">
                  <c:v>9.3252299999999997E-8</c:v>
                </c:pt>
                <c:pt idx="20789">
                  <c:v>9.3258600000000006E-8</c:v>
                </c:pt>
                <c:pt idx="20790">
                  <c:v>9.3264799999999997E-8</c:v>
                </c:pt>
                <c:pt idx="20791">
                  <c:v>9.3271099999999994E-8</c:v>
                </c:pt>
                <c:pt idx="20792">
                  <c:v>9.3277299999999998E-8</c:v>
                </c:pt>
                <c:pt idx="20793">
                  <c:v>9.3283599999999995E-8</c:v>
                </c:pt>
                <c:pt idx="20794">
                  <c:v>9.3289799999999999E-8</c:v>
                </c:pt>
                <c:pt idx="20795">
                  <c:v>9.3296099999999996E-8</c:v>
                </c:pt>
                <c:pt idx="20796">
                  <c:v>9.33023E-8</c:v>
                </c:pt>
                <c:pt idx="20797">
                  <c:v>9.3308599999999997E-8</c:v>
                </c:pt>
                <c:pt idx="20798">
                  <c:v>9.3314800000000001E-8</c:v>
                </c:pt>
                <c:pt idx="20799">
                  <c:v>9.3321099999999998E-8</c:v>
                </c:pt>
                <c:pt idx="20800">
                  <c:v>9.3327300000000002E-8</c:v>
                </c:pt>
                <c:pt idx="20801">
                  <c:v>9.3333599999999999E-8</c:v>
                </c:pt>
                <c:pt idx="20802">
                  <c:v>9.3339800000000003E-8</c:v>
                </c:pt>
                <c:pt idx="20803">
                  <c:v>9.33461E-8</c:v>
                </c:pt>
                <c:pt idx="20804">
                  <c:v>9.3352300000000004E-8</c:v>
                </c:pt>
                <c:pt idx="20805">
                  <c:v>9.3358600000000001E-8</c:v>
                </c:pt>
                <c:pt idx="20806">
                  <c:v>9.3364800000000005E-8</c:v>
                </c:pt>
                <c:pt idx="20807">
                  <c:v>9.3371100000000002E-8</c:v>
                </c:pt>
                <c:pt idx="20808">
                  <c:v>9.3377300000000006E-8</c:v>
                </c:pt>
                <c:pt idx="20809">
                  <c:v>9.3383600000000002E-8</c:v>
                </c:pt>
                <c:pt idx="20810">
                  <c:v>9.3389799999999994E-8</c:v>
                </c:pt>
                <c:pt idx="20811">
                  <c:v>9.3396100000000003E-8</c:v>
                </c:pt>
                <c:pt idx="20812">
                  <c:v>9.3402299999999995E-8</c:v>
                </c:pt>
                <c:pt idx="20813">
                  <c:v>9.3408600000000004E-8</c:v>
                </c:pt>
                <c:pt idx="20814">
                  <c:v>9.3414799999999996E-8</c:v>
                </c:pt>
                <c:pt idx="20815">
                  <c:v>9.3421100000000005E-8</c:v>
                </c:pt>
                <c:pt idx="20816">
                  <c:v>9.3427299999999996E-8</c:v>
                </c:pt>
                <c:pt idx="20817">
                  <c:v>9.3433600000000006E-8</c:v>
                </c:pt>
                <c:pt idx="20818">
                  <c:v>9.3439799999999997E-8</c:v>
                </c:pt>
                <c:pt idx="20819">
                  <c:v>9.3446099999999994E-8</c:v>
                </c:pt>
                <c:pt idx="20820">
                  <c:v>9.3452299999999998E-8</c:v>
                </c:pt>
                <c:pt idx="20821">
                  <c:v>9.3458599999999995E-8</c:v>
                </c:pt>
                <c:pt idx="20822">
                  <c:v>9.3464799999999999E-8</c:v>
                </c:pt>
                <c:pt idx="20823">
                  <c:v>9.3471099999999996E-8</c:v>
                </c:pt>
                <c:pt idx="20824">
                  <c:v>9.34773E-8</c:v>
                </c:pt>
                <c:pt idx="20825">
                  <c:v>9.3483599999999997E-8</c:v>
                </c:pt>
                <c:pt idx="20826">
                  <c:v>9.3489800000000001E-8</c:v>
                </c:pt>
                <c:pt idx="20827">
                  <c:v>9.3496099999999998E-8</c:v>
                </c:pt>
                <c:pt idx="20828">
                  <c:v>9.3502300000000002E-8</c:v>
                </c:pt>
                <c:pt idx="20829">
                  <c:v>9.3508599999999999E-8</c:v>
                </c:pt>
                <c:pt idx="20830">
                  <c:v>9.3514800000000003E-8</c:v>
                </c:pt>
                <c:pt idx="20831">
                  <c:v>9.35211E-8</c:v>
                </c:pt>
                <c:pt idx="20832">
                  <c:v>9.3527300000000004E-8</c:v>
                </c:pt>
                <c:pt idx="20833">
                  <c:v>9.3533600000000001E-8</c:v>
                </c:pt>
                <c:pt idx="20834">
                  <c:v>9.3539800000000005E-8</c:v>
                </c:pt>
                <c:pt idx="20835">
                  <c:v>9.3546100000000001E-8</c:v>
                </c:pt>
                <c:pt idx="20836">
                  <c:v>9.3552300000000006E-8</c:v>
                </c:pt>
                <c:pt idx="20837">
                  <c:v>9.3558600000000002E-8</c:v>
                </c:pt>
                <c:pt idx="20838">
                  <c:v>9.3564799999999994E-8</c:v>
                </c:pt>
                <c:pt idx="20839">
                  <c:v>9.3571100000000003E-8</c:v>
                </c:pt>
                <c:pt idx="20840">
                  <c:v>9.3577299999999994E-8</c:v>
                </c:pt>
                <c:pt idx="20841">
                  <c:v>9.3583600000000004E-8</c:v>
                </c:pt>
                <c:pt idx="20842">
                  <c:v>9.3589799999999995E-8</c:v>
                </c:pt>
                <c:pt idx="20843">
                  <c:v>9.3596100000000005E-8</c:v>
                </c:pt>
                <c:pt idx="20844">
                  <c:v>9.3602299999999996E-8</c:v>
                </c:pt>
                <c:pt idx="20845">
                  <c:v>9.3608600000000006E-8</c:v>
                </c:pt>
                <c:pt idx="20846">
                  <c:v>9.3614799999999997E-8</c:v>
                </c:pt>
                <c:pt idx="20847">
                  <c:v>9.3621099999999994E-8</c:v>
                </c:pt>
                <c:pt idx="20848">
                  <c:v>9.3627299999999998E-8</c:v>
                </c:pt>
                <c:pt idx="20849">
                  <c:v>9.3633599999999995E-8</c:v>
                </c:pt>
                <c:pt idx="20850">
                  <c:v>9.3639799999999999E-8</c:v>
                </c:pt>
                <c:pt idx="20851">
                  <c:v>9.3646099999999996E-8</c:v>
                </c:pt>
                <c:pt idx="20852">
                  <c:v>9.36523E-8</c:v>
                </c:pt>
                <c:pt idx="20853">
                  <c:v>9.3658599999999997E-8</c:v>
                </c:pt>
                <c:pt idx="20854">
                  <c:v>9.3664800000000001E-8</c:v>
                </c:pt>
                <c:pt idx="20855">
                  <c:v>9.3671099999999998E-8</c:v>
                </c:pt>
                <c:pt idx="20856">
                  <c:v>9.3677300000000002E-8</c:v>
                </c:pt>
                <c:pt idx="20857">
                  <c:v>9.3683599999999999E-8</c:v>
                </c:pt>
                <c:pt idx="20858">
                  <c:v>9.3689800000000003E-8</c:v>
                </c:pt>
                <c:pt idx="20859">
                  <c:v>9.3696099999999999E-8</c:v>
                </c:pt>
                <c:pt idx="20860">
                  <c:v>9.3702300000000004E-8</c:v>
                </c:pt>
                <c:pt idx="20861">
                  <c:v>9.37086E-8</c:v>
                </c:pt>
                <c:pt idx="20862">
                  <c:v>9.3714800000000005E-8</c:v>
                </c:pt>
                <c:pt idx="20863">
                  <c:v>9.3721100000000001E-8</c:v>
                </c:pt>
                <c:pt idx="20864">
                  <c:v>9.3727300000000006E-8</c:v>
                </c:pt>
                <c:pt idx="20865">
                  <c:v>9.3733600000000002E-8</c:v>
                </c:pt>
                <c:pt idx="20866">
                  <c:v>9.3739799999999993E-8</c:v>
                </c:pt>
                <c:pt idx="20867">
                  <c:v>9.3746100000000003E-8</c:v>
                </c:pt>
                <c:pt idx="20868">
                  <c:v>9.3752299999999994E-8</c:v>
                </c:pt>
                <c:pt idx="20869">
                  <c:v>9.3758600000000004E-8</c:v>
                </c:pt>
                <c:pt idx="20870">
                  <c:v>9.3764799999999995E-8</c:v>
                </c:pt>
                <c:pt idx="20871">
                  <c:v>9.3771100000000005E-8</c:v>
                </c:pt>
                <c:pt idx="20872">
                  <c:v>9.3777299999999996E-8</c:v>
                </c:pt>
                <c:pt idx="20873">
                  <c:v>9.3783600000000006E-8</c:v>
                </c:pt>
                <c:pt idx="20874">
                  <c:v>9.3789799999999997E-8</c:v>
                </c:pt>
                <c:pt idx="20875">
                  <c:v>9.3796099999999994E-8</c:v>
                </c:pt>
                <c:pt idx="20876">
                  <c:v>9.3802299999999998E-8</c:v>
                </c:pt>
                <c:pt idx="20877">
                  <c:v>9.3808599999999995E-8</c:v>
                </c:pt>
                <c:pt idx="20878">
                  <c:v>9.3814799999999999E-8</c:v>
                </c:pt>
                <c:pt idx="20879">
                  <c:v>9.3821099999999996E-8</c:v>
                </c:pt>
                <c:pt idx="20880">
                  <c:v>9.38273E-8</c:v>
                </c:pt>
                <c:pt idx="20881">
                  <c:v>9.3833599999999997E-8</c:v>
                </c:pt>
                <c:pt idx="20882">
                  <c:v>9.3839800000000001E-8</c:v>
                </c:pt>
                <c:pt idx="20883">
                  <c:v>9.3846099999999998E-8</c:v>
                </c:pt>
                <c:pt idx="20884">
                  <c:v>9.3852300000000002E-8</c:v>
                </c:pt>
                <c:pt idx="20885">
                  <c:v>9.3858599999999998E-8</c:v>
                </c:pt>
                <c:pt idx="20886">
                  <c:v>9.3864800000000003E-8</c:v>
                </c:pt>
                <c:pt idx="20887">
                  <c:v>9.3871099999999999E-8</c:v>
                </c:pt>
                <c:pt idx="20888">
                  <c:v>9.3877300000000004E-8</c:v>
                </c:pt>
                <c:pt idx="20889">
                  <c:v>9.38836E-8</c:v>
                </c:pt>
                <c:pt idx="20890">
                  <c:v>9.3889800000000005E-8</c:v>
                </c:pt>
                <c:pt idx="20891">
                  <c:v>9.3896100000000001E-8</c:v>
                </c:pt>
                <c:pt idx="20892">
                  <c:v>9.3902300000000006E-8</c:v>
                </c:pt>
                <c:pt idx="20893">
                  <c:v>9.3908600000000002E-8</c:v>
                </c:pt>
                <c:pt idx="20894">
                  <c:v>9.3914800000000007E-8</c:v>
                </c:pt>
                <c:pt idx="20895">
                  <c:v>9.3921100000000003E-8</c:v>
                </c:pt>
                <c:pt idx="20896">
                  <c:v>9.3927299999999994E-8</c:v>
                </c:pt>
                <c:pt idx="20897">
                  <c:v>9.3933600000000004E-8</c:v>
                </c:pt>
                <c:pt idx="20898">
                  <c:v>9.3939799999999995E-8</c:v>
                </c:pt>
                <c:pt idx="20899">
                  <c:v>9.3946100000000005E-8</c:v>
                </c:pt>
                <c:pt idx="20900">
                  <c:v>9.3952299999999996E-8</c:v>
                </c:pt>
                <c:pt idx="20901">
                  <c:v>9.3958600000000006E-8</c:v>
                </c:pt>
                <c:pt idx="20902">
                  <c:v>9.3964799999999997E-8</c:v>
                </c:pt>
                <c:pt idx="20903">
                  <c:v>9.3971099999999994E-8</c:v>
                </c:pt>
                <c:pt idx="20904">
                  <c:v>9.3977299999999998E-8</c:v>
                </c:pt>
                <c:pt idx="20905">
                  <c:v>9.3983599999999995E-8</c:v>
                </c:pt>
                <c:pt idx="20906">
                  <c:v>9.3989799999999999E-8</c:v>
                </c:pt>
                <c:pt idx="20907">
                  <c:v>9.3996099999999996E-8</c:v>
                </c:pt>
                <c:pt idx="20908">
                  <c:v>9.40023E-8</c:v>
                </c:pt>
                <c:pt idx="20909">
                  <c:v>9.4008599999999996E-8</c:v>
                </c:pt>
                <c:pt idx="20910">
                  <c:v>9.4014800000000001E-8</c:v>
                </c:pt>
                <c:pt idx="20911">
                  <c:v>9.4021099999999997E-8</c:v>
                </c:pt>
                <c:pt idx="20912">
                  <c:v>9.4027300000000002E-8</c:v>
                </c:pt>
                <c:pt idx="20913">
                  <c:v>9.4033599999999998E-8</c:v>
                </c:pt>
                <c:pt idx="20914">
                  <c:v>9.4039800000000003E-8</c:v>
                </c:pt>
                <c:pt idx="20915">
                  <c:v>9.4046099999999999E-8</c:v>
                </c:pt>
                <c:pt idx="20916">
                  <c:v>9.4052300000000004E-8</c:v>
                </c:pt>
                <c:pt idx="20917">
                  <c:v>9.40586E-8</c:v>
                </c:pt>
                <c:pt idx="20918">
                  <c:v>9.4064800000000005E-8</c:v>
                </c:pt>
                <c:pt idx="20919">
                  <c:v>9.4071100000000001E-8</c:v>
                </c:pt>
                <c:pt idx="20920">
                  <c:v>9.4077300000000006E-8</c:v>
                </c:pt>
                <c:pt idx="20921">
                  <c:v>9.4083600000000002E-8</c:v>
                </c:pt>
                <c:pt idx="20922">
                  <c:v>9.4089800000000007E-8</c:v>
                </c:pt>
                <c:pt idx="20923">
                  <c:v>9.4096100000000003E-8</c:v>
                </c:pt>
                <c:pt idx="20924">
                  <c:v>9.4102299999999994E-8</c:v>
                </c:pt>
                <c:pt idx="20925">
                  <c:v>9.4108600000000004E-8</c:v>
                </c:pt>
                <c:pt idx="20926">
                  <c:v>9.4114799999999995E-8</c:v>
                </c:pt>
                <c:pt idx="20927">
                  <c:v>9.4121100000000005E-8</c:v>
                </c:pt>
                <c:pt idx="20928">
                  <c:v>9.4127299999999996E-8</c:v>
                </c:pt>
                <c:pt idx="20929">
                  <c:v>9.4133600000000006E-8</c:v>
                </c:pt>
                <c:pt idx="20930">
                  <c:v>9.4139799999999997E-8</c:v>
                </c:pt>
                <c:pt idx="20931">
                  <c:v>9.4146099999999994E-8</c:v>
                </c:pt>
                <c:pt idx="20932">
                  <c:v>9.4152299999999998E-8</c:v>
                </c:pt>
                <c:pt idx="20933">
                  <c:v>9.4158599999999995E-8</c:v>
                </c:pt>
                <c:pt idx="20934">
                  <c:v>9.4164799999999999E-8</c:v>
                </c:pt>
                <c:pt idx="20935">
                  <c:v>9.4171099999999995E-8</c:v>
                </c:pt>
                <c:pt idx="20936">
                  <c:v>9.41773E-8</c:v>
                </c:pt>
                <c:pt idx="20937">
                  <c:v>9.4183599999999996E-8</c:v>
                </c:pt>
                <c:pt idx="20938">
                  <c:v>9.4189800000000001E-8</c:v>
                </c:pt>
                <c:pt idx="20939">
                  <c:v>9.4196099999999997E-8</c:v>
                </c:pt>
                <c:pt idx="20940">
                  <c:v>9.4202300000000002E-8</c:v>
                </c:pt>
                <c:pt idx="20941">
                  <c:v>9.4208599999999998E-8</c:v>
                </c:pt>
                <c:pt idx="20942">
                  <c:v>9.4214800000000003E-8</c:v>
                </c:pt>
                <c:pt idx="20943">
                  <c:v>9.4221099999999999E-8</c:v>
                </c:pt>
                <c:pt idx="20944">
                  <c:v>9.4227300000000004E-8</c:v>
                </c:pt>
                <c:pt idx="20945">
                  <c:v>9.42336E-8</c:v>
                </c:pt>
                <c:pt idx="20946">
                  <c:v>9.4239800000000005E-8</c:v>
                </c:pt>
                <c:pt idx="20947">
                  <c:v>9.4246100000000001E-8</c:v>
                </c:pt>
                <c:pt idx="20948">
                  <c:v>9.4252300000000005E-8</c:v>
                </c:pt>
                <c:pt idx="20949">
                  <c:v>9.4258600000000002E-8</c:v>
                </c:pt>
                <c:pt idx="20950">
                  <c:v>9.4264800000000006E-8</c:v>
                </c:pt>
                <c:pt idx="20951">
                  <c:v>9.4271100000000003E-8</c:v>
                </c:pt>
                <c:pt idx="20952">
                  <c:v>9.4277299999999994E-8</c:v>
                </c:pt>
                <c:pt idx="20953">
                  <c:v>9.4283600000000004E-8</c:v>
                </c:pt>
                <c:pt idx="20954">
                  <c:v>9.4289799999999995E-8</c:v>
                </c:pt>
                <c:pt idx="20955">
                  <c:v>9.4296100000000005E-8</c:v>
                </c:pt>
                <c:pt idx="20956">
                  <c:v>9.4302299999999996E-8</c:v>
                </c:pt>
                <c:pt idx="20957">
                  <c:v>9.4308600000000006E-8</c:v>
                </c:pt>
                <c:pt idx="20958">
                  <c:v>9.4314799999999997E-8</c:v>
                </c:pt>
                <c:pt idx="20959">
                  <c:v>9.4321099999999994E-8</c:v>
                </c:pt>
                <c:pt idx="20960">
                  <c:v>9.4327299999999998E-8</c:v>
                </c:pt>
                <c:pt idx="20961">
                  <c:v>9.4333599999999994E-8</c:v>
                </c:pt>
                <c:pt idx="20962">
                  <c:v>9.4339799999999999E-8</c:v>
                </c:pt>
                <c:pt idx="20963">
                  <c:v>9.4346099999999995E-8</c:v>
                </c:pt>
                <c:pt idx="20964">
                  <c:v>9.43523E-8</c:v>
                </c:pt>
                <c:pt idx="20965">
                  <c:v>9.4358599999999996E-8</c:v>
                </c:pt>
                <c:pt idx="20966">
                  <c:v>9.4364800000000001E-8</c:v>
                </c:pt>
                <c:pt idx="20967">
                  <c:v>9.4371099999999997E-8</c:v>
                </c:pt>
                <c:pt idx="20968">
                  <c:v>9.4377300000000002E-8</c:v>
                </c:pt>
                <c:pt idx="20969">
                  <c:v>9.4383599999999998E-8</c:v>
                </c:pt>
                <c:pt idx="20970">
                  <c:v>9.4389800000000003E-8</c:v>
                </c:pt>
                <c:pt idx="20971">
                  <c:v>9.4396099999999999E-8</c:v>
                </c:pt>
                <c:pt idx="20972">
                  <c:v>9.4402300000000004E-8</c:v>
                </c:pt>
                <c:pt idx="20973">
                  <c:v>9.44086E-8</c:v>
                </c:pt>
                <c:pt idx="20974">
                  <c:v>9.4414800000000004E-8</c:v>
                </c:pt>
                <c:pt idx="20975">
                  <c:v>9.4421100000000001E-8</c:v>
                </c:pt>
                <c:pt idx="20976">
                  <c:v>9.4427300000000005E-8</c:v>
                </c:pt>
                <c:pt idx="20977">
                  <c:v>9.4433600000000002E-8</c:v>
                </c:pt>
                <c:pt idx="20978">
                  <c:v>9.4439800000000006E-8</c:v>
                </c:pt>
                <c:pt idx="20979">
                  <c:v>9.4446100000000003E-8</c:v>
                </c:pt>
                <c:pt idx="20980">
                  <c:v>9.4452299999999994E-8</c:v>
                </c:pt>
                <c:pt idx="20981">
                  <c:v>9.4458600000000004E-8</c:v>
                </c:pt>
                <c:pt idx="20982">
                  <c:v>9.4464799999999995E-8</c:v>
                </c:pt>
                <c:pt idx="20983">
                  <c:v>9.4471100000000005E-8</c:v>
                </c:pt>
                <c:pt idx="20984">
                  <c:v>9.4477299999999996E-8</c:v>
                </c:pt>
                <c:pt idx="20985">
                  <c:v>9.4483600000000006E-8</c:v>
                </c:pt>
                <c:pt idx="20986">
                  <c:v>9.4489799999999997E-8</c:v>
                </c:pt>
                <c:pt idx="20987">
                  <c:v>9.4496099999999993E-8</c:v>
                </c:pt>
                <c:pt idx="20988">
                  <c:v>9.4502299999999998E-8</c:v>
                </c:pt>
                <c:pt idx="20989">
                  <c:v>9.4508599999999994E-8</c:v>
                </c:pt>
                <c:pt idx="20990">
                  <c:v>9.4514799999999999E-8</c:v>
                </c:pt>
                <c:pt idx="20991">
                  <c:v>9.4521099999999995E-8</c:v>
                </c:pt>
                <c:pt idx="20992">
                  <c:v>9.45273E-8</c:v>
                </c:pt>
                <c:pt idx="20993">
                  <c:v>9.4533599999999996E-8</c:v>
                </c:pt>
                <c:pt idx="20994">
                  <c:v>9.4539800000000001E-8</c:v>
                </c:pt>
                <c:pt idx="20995">
                  <c:v>9.4546099999999997E-8</c:v>
                </c:pt>
                <c:pt idx="20996">
                  <c:v>9.4552300000000002E-8</c:v>
                </c:pt>
                <c:pt idx="20997">
                  <c:v>9.4558599999999998E-8</c:v>
                </c:pt>
                <c:pt idx="20998">
                  <c:v>9.4564800000000002E-8</c:v>
                </c:pt>
                <c:pt idx="20999">
                  <c:v>9.4571099999999999E-8</c:v>
                </c:pt>
                <c:pt idx="21000">
                  <c:v>9.4577300000000003E-8</c:v>
                </c:pt>
                <c:pt idx="21001">
                  <c:v>9.45836E-8</c:v>
                </c:pt>
                <c:pt idx="21002">
                  <c:v>9.4589800000000004E-8</c:v>
                </c:pt>
                <c:pt idx="21003">
                  <c:v>9.4596100000000001E-8</c:v>
                </c:pt>
                <c:pt idx="21004">
                  <c:v>9.4602300000000005E-8</c:v>
                </c:pt>
                <c:pt idx="21005">
                  <c:v>9.4608600000000002E-8</c:v>
                </c:pt>
                <c:pt idx="21006">
                  <c:v>9.4614800000000006E-8</c:v>
                </c:pt>
                <c:pt idx="21007">
                  <c:v>9.4621100000000003E-8</c:v>
                </c:pt>
                <c:pt idx="21008">
                  <c:v>9.4627299999999994E-8</c:v>
                </c:pt>
                <c:pt idx="21009">
                  <c:v>9.4633600000000004E-8</c:v>
                </c:pt>
                <c:pt idx="21010">
                  <c:v>9.4639799999999995E-8</c:v>
                </c:pt>
                <c:pt idx="21011">
                  <c:v>9.4646100000000005E-8</c:v>
                </c:pt>
                <c:pt idx="21012">
                  <c:v>9.4652299999999996E-8</c:v>
                </c:pt>
                <c:pt idx="21013">
                  <c:v>9.4658600000000006E-8</c:v>
                </c:pt>
                <c:pt idx="21014">
                  <c:v>9.4664799999999997E-8</c:v>
                </c:pt>
                <c:pt idx="21015">
                  <c:v>9.4671100000000007E-8</c:v>
                </c:pt>
                <c:pt idx="21016">
                  <c:v>9.4677299999999998E-8</c:v>
                </c:pt>
                <c:pt idx="21017">
                  <c:v>9.4683599999999994E-8</c:v>
                </c:pt>
                <c:pt idx="21018">
                  <c:v>9.4689799999999999E-8</c:v>
                </c:pt>
                <c:pt idx="21019">
                  <c:v>9.4696099999999995E-8</c:v>
                </c:pt>
                <c:pt idx="21020">
                  <c:v>9.47023E-8</c:v>
                </c:pt>
                <c:pt idx="21021">
                  <c:v>9.4708599999999996E-8</c:v>
                </c:pt>
                <c:pt idx="21022">
                  <c:v>9.4714800000000001E-8</c:v>
                </c:pt>
                <c:pt idx="21023">
                  <c:v>9.4721099999999997E-8</c:v>
                </c:pt>
                <c:pt idx="21024">
                  <c:v>9.4727300000000001E-8</c:v>
                </c:pt>
                <c:pt idx="21025">
                  <c:v>9.4733599999999998E-8</c:v>
                </c:pt>
                <c:pt idx="21026">
                  <c:v>9.4739800000000002E-8</c:v>
                </c:pt>
                <c:pt idx="21027">
                  <c:v>9.4746099999999999E-8</c:v>
                </c:pt>
                <c:pt idx="21028">
                  <c:v>9.4752300000000003E-8</c:v>
                </c:pt>
                <c:pt idx="21029">
                  <c:v>9.47586E-8</c:v>
                </c:pt>
                <c:pt idx="21030">
                  <c:v>9.4764800000000004E-8</c:v>
                </c:pt>
                <c:pt idx="21031">
                  <c:v>9.4771100000000001E-8</c:v>
                </c:pt>
                <c:pt idx="21032">
                  <c:v>9.4777300000000005E-8</c:v>
                </c:pt>
                <c:pt idx="21033">
                  <c:v>9.4783600000000002E-8</c:v>
                </c:pt>
                <c:pt idx="21034">
                  <c:v>9.4789800000000006E-8</c:v>
                </c:pt>
                <c:pt idx="21035">
                  <c:v>9.4796100000000003E-8</c:v>
                </c:pt>
                <c:pt idx="21036">
                  <c:v>9.4802299999999994E-8</c:v>
                </c:pt>
                <c:pt idx="21037">
                  <c:v>9.4808600000000004E-8</c:v>
                </c:pt>
                <c:pt idx="21038">
                  <c:v>9.4814799999999995E-8</c:v>
                </c:pt>
                <c:pt idx="21039">
                  <c:v>9.4821100000000005E-8</c:v>
                </c:pt>
                <c:pt idx="21040">
                  <c:v>9.4827299999999996E-8</c:v>
                </c:pt>
                <c:pt idx="21041">
                  <c:v>9.4833600000000006E-8</c:v>
                </c:pt>
                <c:pt idx="21042">
                  <c:v>9.4839799999999997E-8</c:v>
                </c:pt>
                <c:pt idx="21043">
                  <c:v>9.4846100000000006E-8</c:v>
                </c:pt>
                <c:pt idx="21044">
                  <c:v>9.4852299999999998E-8</c:v>
                </c:pt>
                <c:pt idx="21045">
                  <c:v>9.4858599999999994E-8</c:v>
                </c:pt>
                <c:pt idx="21046">
                  <c:v>9.4864799999999999E-8</c:v>
                </c:pt>
                <c:pt idx="21047">
                  <c:v>9.4871099999999995E-8</c:v>
                </c:pt>
                <c:pt idx="21048">
                  <c:v>9.48773E-8</c:v>
                </c:pt>
                <c:pt idx="21049">
                  <c:v>9.4883599999999996E-8</c:v>
                </c:pt>
                <c:pt idx="21050">
                  <c:v>9.48898E-8</c:v>
                </c:pt>
                <c:pt idx="21051">
                  <c:v>9.4896099999999997E-8</c:v>
                </c:pt>
                <c:pt idx="21052">
                  <c:v>9.4902300000000001E-8</c:v>
                </c:pt>
                <c:pt idx="21053">
                  <c:v>9.4908599999999998E-8</c:v>
                </c:pt>
                <c:pt idx="21054">
                  <c:v>9.4914800000000002E-8</c:v>
                </c:pt>
                <c:pt idx="21055">
                  <c:v>9.4921099999999999E-8</c:v>
                </c:pt>
                <c:pt idx="21056">
                  <c:v>9.4927300000000003E-8</c:v>
                </c:pt>
                <c:pt idx="21057">
                  <c:v>9.49336E-8</c:v>
                </c:pt>
                <c:pt idx="21058">
                  <c:v>9.4939800000000004E-8</c:v>
                </c:pt>
                <c:pt idx="21059">
                  <c:v>9.4946100000000001E-8</c:v>
                </c:pt>
                <c:pt idx="21060">
                  <c:v>9.4952300000000005E-8</c:v>
                </c:pt>
                <c:pt idx="21061">
                  <c:v>9.4958600000000002E-8</c:v>
                </c:pt>
                <c:pt idx="21062">
                  <c:v>9.4964800000000006E-8</c:v>
                </c:pt>
                <c:pt idx="21063">
                  <c:v>9.4971100000000003E-8</c:v>
                </c:pt>
                <c:pt idx="21064">
                  <c:v>9.4977299999999994E-8</c:v>
                </c:pt>
                <c:pt idx="21065">
                  <c:v>9.4983600000000004E-8</c:v>
                </c:pt>
                <c:pt idx="21066">
                  <c:v>9.4989799999999995E-8</c:v>
                </c:pt>
                <c:pt idx="21067">
                  <c:v>9.4996100000000005E-8</c:v>
                </c:pt>
                <c:pt idx="21068">
                  <c:v>9.5002299999999996E-8</c:v>
                </c:pt>
                <c:pt idx="21069">
                  <c:v>9.5008600000000005E-8</c:v>
                </c:pt>
                <c:pt idx="21070">
                  <c:v>9.5014799999999997E-8</c:v>
                </c:pt>
                <c:pt idx="21071">
                  <c:v>9.5021100000000006E-8</c:v>
                </c:pt>
                <c:pt idx="21072">
                  <c:v>9.5027299999999998E-8</c:v>
                </c:pt>
                <c:pt idx="21073">
                  <c:v>9.5033599999999994E-8</c:v>
                </c:pt>
                <c:pt idx="21074">
                  <c:v>9.5039799999999998E-8</c:v>
                </c:pt>
                <c:pt idx="21075">
                  <c:v>9.5046099999999995E-8</c:v>
                </c:pt>
                <c:pt idx="21076">
                  <c:v>9.5052299999999999E-8</c:v>
                </c:pt>
                <c:pt idx="21077">
                  <c:v>9.5058599999999996E-8</c:v>
                </c:pt>
                <c:pt idx="21078">
                  <c:v>9.50648E-8</c:v>
                </c:pt>
                <c:pt idx="21079">
                  <c:v>9.5071099999999997E-8</c:v>
                </c:pt>
                <c:pt idx="21080">
                  <c:v>9.5077300000000001E-8</c:v>
                </c:pt>
                <c:pt idx="21081">
                  <c:v>9.5083599999999998E-8</c:v>
                </c:pt>
                <c:pt idx="21082">
                  <c:v>9.5089800000000002E-8</c:v>
                </c:pt>
                <c:pt idx="21083">
                  <c:v>9.5096099999999999E-8</c:v>
                </c:pt>
                <c:pt idx="21084">
                  <c:v>9.5102300000000003E-8</c:v>
                </c:pt>
                <c:pt idx="21085">
                  <c:v>9.51086E-8</c:v>
                </c:pt>
                <c:pt idx="21086">
                  <c:v>9.5114800000000004E-8</c:v>
                </c:pt>
                <c:pt idx="21087">
                  <c:v>9.5121100000000001E-8</c:v>
                </c:pt>
                <c:pt idx="21088">
                  <c:v>9.5127300000000005E-8</c:v>
                </c:pt>
                <c:pt idx="21089">
                  <c:v>9.5133600000000002E-8</c:v>
                </c:pt>
                <c:pt idx="21090">
                  <c:v>9.5139800000000006E-8</c:v>
                </c:pt>
                <c:pt idx="21091">
                  <c:v>9.5146100000000003E-8</c:v>
                </c:pt>
                <c:pt idx="21092">
                  <c:v>9.5152299999999994E-8</c:v>
                </c:pt>
                <c:pt idx="21093">
                  <c:v>9.5158600000000003E-8</c:v>
                </c:pt>
                <c:pt idx="21094">
                  <c:v>9.5164799999999995E-8</c:v>
                </c:pt>
                <c:pt idx="21095">
                  <c:v>9.5171100000000004E-8</c:v>
                </c:pt>
                <c:pt idx="21096">
                  <c:v>9.5177299999999996E-8</c:v>
                </c:pt>
                <c:pt idx="21097">
                  <c:v>9.5183600000000005E-8</c:v>
                </c:pt>
                <c:pt idx="21098">
                  <c:v>9.5189799999999997E-8</c:v>
                </c:pt>
                <c:pt idx="21099">
                  <c:v>9.5196100000000006E-8</c:v>
                </c:pt>
                <c:pt idx="21100">
                  <c:v>9.5202299999999997E-8</c:v>
                </c:pt>
                <c:pt idx="21101">
                  <c:v>9.5208599999999994E-8</c:v>
                </c:pt>
                <c:pt idx="21102">
                  <c:v>9.5214799999999998E-8</c:v>
                </c:pt>
                <c:pt idx="21103">
                  <c:v>9.5221099999999995E-8</c:v>
                </c:pt>
                <c:pt idx="21104">
                  <c:v>9.5227299999999999E-8</c:v>
                </c:pt>
                <c:pt idx="21105">
                  <c:v>9.5233599999999996E-8</c:v>
                </c:pt>
                <c:pt idx="21106">
                  <c:v>9.52398E-8</c:v>
                </c:pt>
                <c:pt idx="21107">
                  <c:v>9.5246099999999997E-8</c:v>
                </c:pt>
                <c:pt idx="21108">
                  <c:v>9.5252300000000001E-8</c:v>
                </c:pt>
                <c:pt idx="21109">
                  <c:v>9.5258599999999998E-8</c:v>
                </c:pt>
                <c:pt idx="21110">
                  <c:v>9.5264800000000002E-8</c:v>
                </c:pt>
                <c:pt idx="21111">
                  <c:v>9.5271099999999999E-8</c:v>
                </c:pt>
                <c:pt idx="21112">
                  <c:v>9.5277300000000003E-8</c:v>
                </c:pt>
                <c:pt idx="21113">
                  <c:v>9.52836E-8</c:v>
                </c:pt>
                <c:pt idx="21114">
                  <c:v>9.5289800000000004E-8</c:v>
                </c:pt>
                <c:pt idx="21115">
                  <c:v>9.5296100000000001E-8</c:v>
                </c:pt>
                <c:pt idx="21116">
                  <c:v>9.5302300000000005E-8</c:v>
                </c:pt>
                <c:pt idx="21117">
                  <c:v>9.5308600000000002E-8</c:v>
                </c:pt>
                <c:pt idx="21118">
                  <c:v>9.5314800000000006E-8</c:v>
                </c:pt>
                <c:pt idx="21119">
                  <c:v>9.5321100000000002E-8</c:v>
                </c:pt>
                <c:pt idx="21120">
                  <c:v>9.5327299999999994E-8</c:v>
                </c:pt>
                <c:pt idx="21121">
                  <c:v>9.5333600000000003E-8</c:v>
                </c:pt>
                <c:pt idx="21122">
                  <c:v>9.5339799999999995E-8</c:v>
                </c:pt>
                <c:pt idx="21123">
                  <c:v>9.5346100000000004E-8</c:v>
                </c:pt>
                <c:pt idx="21124">
                  <c:v>9.5352299999999995E-8</c:v>
                </c:pt>
                <c:pt idx="21125">
                  <c:v>9.5358600000000005E-8</c:v>
                </c:pt>
                <c:pt idx="21126">
                  <c:v>9.5364799999999996E-8</c:v>
                </c:pt>
                <c:pt idx="21127">
                  <c:v>9.5371100000000006E-8</c:v>
                </c:pt>
                <c:pt idx="21128">
                  <c:v>9.5377299999999997E-8</c:v>
                </c:pt>
                <c:pt idx="21129">
                  <c:v>9.5383599999999994E-8</c:v>
                </c:pt>
                <c:pt idx="21130">
                  <c:v>9.5389799999999998E-8</c:v>
                </c:pt>
                <c:pt idx="21131">
                  <c:v>9.5396099999999995E-8</c:v>
                </c:pt>
                <c:pt idx="21132">
                  <c:v>9.5402299999999999E-8</c:v>
                </c:pt>
                <c:pt idx="21133">
                  <c:v>9.5408599999999996E-8</c:v>
                </c:pt>
                <c:pt idx="21134">
                  <c:v>9.54148E-8</c:v>
                </c:pt>
                <c:pt idx="21135">
                  <c:v>9.5421099999999997E-8</c:v>
                </c:pt>
                <c:pt idx="21136">
                  <c:v>9.5427300000000001E-8</c:v>
                </c:pt>
                <c:pt idx="21137">
                  <c:v>9.5433599999999998E-8</c:v>
                </c:pt>
                <c:pt idx="21138">
                  <c:v>9.5439800000000002E-8</c:v>
                </c:pt>
                <c:pt idx="21139">
                  <c:v>9.5446099999999999E-8</c:v>
                </c:pt>
                <c:pt idx="21140">
                  <c:v>9.5452300000000003E-8</c:v>
                </c:pt>
                <c:pt idx="21141">
                  <c:v>9.54586E-8</c:v>
                </c:pt>
                <c:pt idx="21142">
                  <c:v>9.5464800000000004E-8</c:v>
                </c:pt>
                <c:pt idx="21143">
                  <c:v>9.54711E-8</c:v>
                </c:pt>
                <c:pt idx="21144">
                  <c:v>9.5477300000000005E-8</c:v>
                </c:pt>
                <c:pt idx="21145">
                  <c:v>9.5483600000000001E-8</c:v>
                </c:pt>
                <c:pt idx="21146">
                  <c:v>9.5489800000000006E-8</c:v>
                </c:pt>
                <c:pt idx="21147">
                  <c:v>9.5496100000000002E-8</c:v>
                </c:pt>
                <c:pt idx="21148">
                  <c:v>9.5502299999999994E-8</c:v>
                </c:pt>
                <c:pt idx="21149">
                  <c:v>9.5508600000000003E-8</c:v>
                </c:pt>
                <c:pt idx="21150">
                  <c:v>9.5514799999999994E-8</c:v>
                </c:pt>
                <c:pt idx="21151">
                  <c:v>9.5521100000000004E-8</c:v>
                </c:pt>
                <c:pt idx="21152">
                  <c:v>9.5527299999999995E-8</c:v>
                </c:pt>
                <c:pt idx="21153">
                  <c:v>9.5533600000000005E-8</c:v>
                </c:pt>
                <c:pt idx="21154">
                  <c:v>9.5539799999999996E-8</c:v>
                </c:pt>
                <c:pt idx="21155">
                  <c:v>9.5546100000000006E-8</c:v>
                </c:pt>
                <c:pt idx="21156">
                  <c:v>9.5552299999999997E-8</c:v>
                </c:pt>
                <c:pt idx="21157">
                  <c:v>9.5558599999999994E-8</c:v>
                </c:pt>
                <c:pt idx="21158">
                  <c:v>9.5564799999999998E-8</c:v>
                </c:pt>
                <c:pt idx="21159">
                  <c:v>9.5571099999999995E-8</c:v>
                </c:pt>
                <c:pt idx="21160">
                  <c:v>9.5577299999999999E-8</c:v>
                </c:pt>
                <c:pt idx="21161">
                  <c:v>9.5583599999999996E-8</c:v>
                </c:pt>
                <c:pt idx="21162">
                  <c:v>9.55898E-8</c:v>
                </c:pt>
                <c:pt idx="21163">
                  <c:v>9.5596099999999997E-8</c:v>
                </c:pt>
                <c:pt idx="21164">
                  <c:v>9.5602300000000001E-8</c:v>
                </c:pt>
                <c:pt idx="21165">
                  <c:v>9.5608599999999998E-8</c:v>
                </c:pt>
                <c:pt idx="21166">
                  <c:v>9.5614800000000002E-8</c:v>
                </c:pt>
                <c:pt idx="21167">
                  <c:v>9.5621099999999999E-8</c:v>
                </c:pt>
                <c:pt idx="21168">
                  <c:v>9.5627300000000003E-8</c:v>
                </c:pt>
                <c:pt idx="21169">
                  <c:v>9.5633599999999999E-8</c:v>
                </c:pt>
                <c:pt idx="21170">
                  <c:v>9.5639800000000004E-8</c:v>
                </c:pt>
                <c:pt idx="21171">
                  <c:v>9.56461E-8</c:v>
                </c:pt>
                <c:pt idx="21172">
                  <c:v>9.5652300000000005E-8</c:v>
                </c:pt>
                <c:pt idx="21173">
                  <c:v>9.5658600000000001E-8</c:v>
                </c:pt>
                <c:pt idx="21174">
                  <c:v>9.5664800000000006E-8</c:v>
                </c:pt>
                <c:pt idx="21175">
                  <c:v>9.5671100000000002E-8</c:v>
                </c:pt>
                <c:pt idx="21176">
                  <c:v>9.5677299999999993E-8</c:v>
                </c:pt>
                <c:pt idx="21177">
                  <c:v>9.5683600000000003E-8</c:v>
                </c:pt>
                <c:pt idx="21178">
                  <c:v>9.5689799999999994E-8</c:v>
                </c:pt>
                <c:pt idx="21179">
                  <c:v>9.5696100000000004E-8</c:v>
                </c:pt>
                <c:pt idx="21180">
                  <c:v>9.5702299999999995E-8</c:v>
                </c:pt>
                <c:pt idx="21181">
                  <c:v>9.5708600000000005E-8</c:v>
                </c:pt>
                <c:pt idx="21182">
                  <c:v>9.5714799999999996E-8</c:v>
                </c:pt>
                <c:pt idx="21183">
                  <c:v>9.5721100000000006E-8</c:v>
                </c:pt>
                <c:pt idx="21184">
                  <c:v>9.5727299999999997E-8</c:v>
                </c:pt>
                <c:pt idx="21185">
                  <c:v>9.5733599999999994E-8</c:v>
                </c:pt>
                <c:pt idx="21186">
                  <c:v>9.5739799999999998E-8</c:v>
                </c:pt>
                <c:pt idx="21187">
                  <c:v>9.5746099999999995E-8</c:v>
                </c:pt>
                <c:pt idx="21188">
                  <c:v>9.5752299999999999E-8</c:v>
                </c:pt>
                <c:pt idx="21189">
                  <c:v>9.5758599999999996E-8</c:v>
                </c:pt>
                <c:pt idx="21190">
                  <c:v>9.57648E-8</c:v>
                </c:pt>
                <c:pt idx="21191">
                  <c:v>9.5771099999999997E-8</c:v>
                </c:pt>
                <c:pt idx="21192">
                  <c:v>9.5777300000000001E-8</c:v>
                </c:pt>
                <c:pt idx="21193">
                  <c:v>9.5783599999999998E-8</c:v>
                </c:pt>
                <c:pt idx="21194">
                  <c:v>9.5789800000000002E-8</c:v>
                </c:pt>
                <c:pt idx="21195">
                  <c:v>9.5796099999999998E-8</c:v>
                </c:pt>
                <c:pt idx="21196">
                  <c:v>9.5802300000000003E-8</c:v>
                </c:pt>
                <c:pt idx="21197">
                  <c:v>9.5808599999999999E-8</c:v>
                </c:pt>
                <c:pt idx="21198">
                  <c:v>9.5814800000000004E-8</c:v>
                </c:pt>
                <c:pt idx="21199">
                  <c:v>9.58211E-8</c:v>
                </c:pt>
                <c:pt idx="21200">
                  <c:v>9.5827300000000005E-8</c:v>
                </c:pt>
                <c:pt idx="21201">
                  <c:v>9.5833600000000001E-8</c:v>
                </c:pt>
                <c:pt idx="21202">
                  <c:v>9.5839800000000006E-8</c:v>
                </c:pt>
                <c:pt idx="21203">
                  <c:v>9.5846100000000002E-8</c:v>
                </c:pt>
                <c:pt idx="21204">
                  <c:v>9.5852300000000007E-8</c:v>
                </c:pt>
                <c:pt idx="21205">
                  <c:v>9.5858600000000003E-8</c:v>
                </c:pt>
                <c:pt idx="21206">
                  <c:v>9.5864799999999994E-8</c:v>
                </c:pt>
                <c:pt idx="21207">
                  <c:v>9.5871100000000004E-8</c:v>
                </c:pt>
                <c:pt idx="21208">
                  <c:v>9.5877299999999995E-8</c:v>
                </c:pt>
                <c:pt idx="21209">
                  <c:v>9.5883600000000005E-8</c:v>
                </c:pt>
                <c:pt idx="21210">
                  <c:v>9.5889799999999996E-8</c:v>
                </c:pt>
                <c:pt idx="21211">
                  <c:v>9.5896100000000006E-8</c:v>
                </c:pt>
                <c:pt idx="21212">
                  <c:v>9.5902299999999997E-8</c:v>
                </c:pt>
                <c:pt idx="21213">
                  <c:v>9.5908599999999994E-8</c:v>
                </c:pt>
                <c:pt idx="21214">
                  <c:v>9.5914799999999998E-8</c:v>
                </c:pt>
                <c:pt idx="21215">
                  <c:v>9.5921099999999995E-8</c:v>
                </c:pt>
                <c:pt idx="21216">
                  <c:v>9.5927299999999999E-8</c:v>
                </c:pt>
                <c:pt idx="21217">
                  <c:v>9.5933599999999996E-8</c:v>
                </c:pt>
                <c:pt idx="21218">
                  <c:v>9.59398E-8</c:v>
                </c:pt>
                <c:pt idx="21219">
                  <c:v>9.5946099999999996E-8</c:v>
                </c:pt>
                <c:pt idx="21220">
                  <c:v>9.5952300000000001E-8</c:v>
                </c:pt>
                <c:pt idx="21221">
                  <c:v>9.5958599999999997E-8</c:v>
                </c:pt>
                <c:pt idx="21222">
                  <c:v>9.5964800000000002E-8</c:v>
                </c:pt>
                <c:pt idx="21223">
                  <c:v>9.5971099999999998E-8</c:v>
                </c:pt>
                <c:pt idx="21224">
                  <c:v>9.5977300000000003E-8</c:v>
                </c:pt>
                <c:pt idx="21225">
                  <c:v>9.5983599999999999E-8</c:v>
                </c:pt>
                <c:pt idx="21226">
                  <c:v>9.5989800000000004E-8</c:v>
                </c:pt>
                <c:pt idx="21227">
                  <c:v>9.59961E-8</c:v>
                </c:pt>
                <c:pt idx="21228">
                  <c:v>9.6002300000000005E-8</c:v>
                </c:pt>
                <c:pt idx="21229">
                  <c:v>9.6008600000000001E-8</c:v>
                </c:pt>
                <c:pt idx="21230">
                  <c:v>9.6014800000000006E-8</c:v>
                </c:pt>
                <c:pt idx="21231">
                  <c:v>9.6021100000000002E-8</c:v>
                </c:pt>
                <c:pt idx="21232">
                  <c:v>9.6027300000000006E-8</c:v>
                </c:pt>
                <c:pt idx="21233">
                  <c:v>9.6033600000000003E-8</c:v>
                </c:pt>
                <c:pt idx="21234">
                  <c:v>9.6039799999999994E-8</c:v>
                </c:pt>
                <c:pt idx="21235">
                  <c:v>9.6046100000000004E-8</c:v>
                </c:pt>
                <c:pt idx="21236">
                  <c:v>9.6052299999999995E-8</c:v>
                </c:pt>
                <c:pt idx="21237">
                  <c:v>9.6058600000000005E-8</c:v>
                </c:pt>
                <c:pt idx="21238">
                  <c:v>9.6064799999999996E-8</c:v>
                </c:pt>
                <c:pt idx="21239">
                  <c:v>9.6071100000000006E-8</c:v>
                </c:pt>
                <c:pt idx="21240">
                  <c:v>9.6077299999999997E-8</c:v>
                </c:pt>
                <c:pt idx="21241">
                  <c:v>9.6083599999999994E-8</c:v>
                </c:pt>
                <c:pt idx="21242">
                  <c:v>9.6089799999999998E-8</c:v>
                </c:pt>
                <c:pt idx="21243">
                  <c:v>9.6096099999999995E-8</c:v>
                </c:pt>
                <c:pt idx="21244">
                  <c:v>9.6102299999999999E-8</c:v>
                </c:pt>
                <c:pt idx="21245">
                  <c:v>9.6108599999999995E-8</c:v>
                </c:pt>
                <c:pt idx="21246">
                  <c:v>9.61148E-8</c:v>
                </c:pt>
                <c:pt idx="21247">
                  <c:v>9.6121099999999996E-8</c:v>
                </c:pt>
                <c:pt idx="21248">
                  <c:v>9.6127300000000001E-8</c:v>
                </c:pt>
                <c:pt idx="21249">
                  <c:v>9.6133599999999997E-8</c:v>
                </c:pt>
                <c:pt idx="21250">
                  <c:v>9.6139800000000002E-8</c:v>
                </c:pt>
                <c:pt idx="21251">
                  <c:v>9.6146099999999998E-8</c:v>
                </c:pt>
                <c:pt idx="21252">
                  <c:v>9.6152300000000003E-8</c:v>
                </c:pt>
                <c:pt idx="21253">
                  <c:v>9.6158599999999999E-8</c:v>
                </c:pt>
                <c:pt idx="21254">
                  <c:v>9.6164800000000004E-8</c:v>
                </c:pt>
                <c:pt idx="21255">
                  <c:v>9.61711E-8</c:v>
                </c:pt>
                <c:pt idx="21256">
                  <c:v>9.6177300000000005E-8</c:v>
                </c:pt>
                <c:pt idx="21257">
                  <c:v>9.6183600000000001E-8</c:v>
                </c:pt>
                <c:pt idx="21258">
                  <c:v>9.6189800000000005E-8</c:v>
                </c:pt>
                <c:pt idx="21259">
                  <c:v>9.6196100000000002E-8</c:v>
                </c:pt>
                <c:pt idx="21260">
                  <c:v>9.6202300000000006E-8</c:v>
                </c:pt>
                <c:pt idx="21261">
                  <c:v>9.6208600000000003E-8</c:v>
                </c:pt>
                <c:pt idx="21262">
                  <c:v>9.6214799999999994E-8</c:v>
                </c:pt>
                <c:pt idx="21263">
                  <c:v>9.6221100000000004E-8</c:v>
                </c:pt>
                <c:pt idx="21264">
                  <c:v>9.6227299999999995E-8</c:v>
                </c:pt>
                <c:pt idx="21265">
                  <c:v>9.6233600000000005E-8</c:v>
                </c:pt>
                <c:pt idx="21266">
                  <c:v>9.6239799999999996E-8</c:v>
                </c:pt>
                <c:pt idx="21267">
                  <c:v>9.6246100000000006E-8</c:v>
                </c:pt>
                <c:pt idx="21268">
                  <c:v>9.6252299999999997E-8</c:v>
                </c:pt>
                <c:pt idx="21269">
                  <c:v>9.6258599999999993E-8</c:v>
                </c:pt>
                <c:pt idx="21270">
                  <c:v>9.6264799999999998E-8</c:v>
                </c:pt>
                <c:pt idx="21271">
                  <c:v>9.6271099999999994E-8</c:v>
                </c:pt>
                <c:pt idx="21272">
                  <c:v>9.6277299999999999E-8</c:v>
                </c:pt>
                <c:pt idx="21273">
                  <c:v>9.6283599999999995E-8</c:v>
                </c:pt>
                <c:pt idx="21274">
                  <c:v>9.62898E-8</c:v>
                </c:pt>
                <c:pt idx="21275">
                  <c:v>9.6296099999999996E-8</c:v>
                </c:pt>
                <c:pt idx="21276">
                  <c:v>9.6302300000000001E-8</c:v>
                </c:pt>
                <c:pt idx="21277">
                  <c:v>9.6308599999999997E-8</c:v>
                </c:pt>
                <c:pt idx="21278">
                  <c:v>9.6314800000000002E-8</c:v>
                </c:pt>
                <c:pt idx="21279">
                  <c:v>9.6321099999999998E-8</c:v>
                </c:pt>
                <c:pt idx="21280">
                  <c:v>9.6327300000000003E-8</c:v>
                </c:pt>
                <c:pt idx="21281">
                  <c:v>9.6333599999999999E-8</c:v>
                </c:pt>
                <c:pt idx="21282">
                  <c:v>9.6339800000000004E-8</c:v>
                </c:pt>
                <c:pt idx="21283">
                  <c:v>9.63461E-8</c:v>
                </c:pt>
                <c:pt idx="21284">
                  <c:v>9.6352300000000004E-8</c:v>
                </c:pt>
                <c:pt idx="21285">
                  <c:v>9.6358600000000001E-8</c:v>
                </c:pt>
                <c:pt idx="21286">
                  <c:v>9.6364800000000005E-8</c:v>
                </c:pt>
                <c:pt idx="21287">
                  <c:v>9.6371100000000002E-8</c:v>
                </c:pt>
                <c:pt idx="21288">
                  <c:v>9.6377300000000006E-8</c:v>
                </c:pt>
                <c:pt idx="21289">
                  <c:v>9.6383600000000003E-8</c:v>
                </c:pt>
                <c:pt idx="21290">
                  <c:v>9.6389799999999994E-8</c:v>
                </c:pt>
                <c:pt idx="21291">
                  <c:v>9.6396100000000004E-8</c:v>
                </c:pt>
                <c:pt idx="21292">
                  <c:v>9.6402299999999995E-8</c:v>
                </c:pt>
                <c:pt idx="21293">
                  <c:v>9.6408600000000005E-8</c:v>
                </c:pt>
                <c:pt idx="21294">
                  <c:v>9.6414799999999996E-8</c:v>
                </c:pt>
                <c:pt idx="21295">
                  <c:v>9.6421100000000006E-8</c:v>
                </c:pt>
                <c:pt idx="21296">
                  <c:v>9.6427299999999997E-8</c:v>
                </c:pt>
                <c:pt idx="21297">
                  <c:v>9.6433599999999993E-8</c:v>
                </c:pt>
                <c:pt idx="21298">
                  <c:v>9.6439799999999998E-8</c:v>
                </c:pt>
                <c:pt idx="21299">
                  <c:v>9.6446099999999994E-8</c:v>
                </c:pt>
                <c:pt idx="21300">
                  <c:v>9.6452299999999999E-8</c:v>
                </c:pt>
                <c:pt idx="21301">
                  <c:v>9.6458599999999995E-8</c:v>
                </c:pt>
                <c:pt idx="21302">
                  <c:v>9.64648E-8</c:v>
                </c:pt>
                <c:pt idx="21303">
                  <c:v>9.6471099999999996E-8</c:v>
                </c:pt>
                <c:pt idx="21304">
                  <c:v>9.6477300000000001E-8</c:v>
                </c:pt>
                <c:pt idx="21305">
                  <c:v>9.6483599999999997E-8</c:v>
                </c:pt>
                <c:pt idx="21306">
                  <c:v>9.6489800000000002E-8</c:v>
                </c:pt>
                <c:pt idx="21307">
                  <c:v>9.6496099999999998E-8</c:v>
                </c:pt>
                <c:pt idx="21308">
                  <c:v>9.6502300000000002E-8</c:v>
                </c:pt>
                <c:pt idx="21309">
                  <c:v>9.6508599999999999E-8</c:v>
                </c:pt>
                <c:pt idx="21310">
                  <c:v>9.6514800000000003E-8</c:v>
                </c:pt>
                <c:pt idx="21311">
                  <c:v>9.65211E-8</c:v>
                </c:pt>
                <c:pt idx="21312">
                  <c:v>9.6527300000000004E-8</c:v>
                </c:pt>
                <c:pt idx="21313">
                  <c:v>9.6533600000000001E-8</c:v>
                </c:pt>
                <c:pt idx="21314">
                  <c:v>9.6539800000000005E-8</c:v>
                </c:pt>
                <c:pt idx="21315">
                  <c:v>9.6546100000000002E-8</c:v>
                </c:pt>
                <c:pt idx="21316">
                  <c:v>9.6552300000000006E-8</c:v>
                </c:pt>
                <c:pt idx="21317">
                  <c:v>9.6558600000000003E-8</c:v>
                </c:pt>
                <c:pt idx="21318">
                  <c:v>9.6564799999999994E-8</c:v>
                </c:pt>
                <c:pt idx="21319">
                  <c:v>9.6571100000000004E-8</c:v>
                </c:pt>
                <c:pt idx="21320">
                  <c:v>9.6577299999999995E-8</c:v>
                </c:pt>
                <c:pt idx="21321">
                  <c:v>9.6583600000000005E-8</c:v>
                </c:pt>
                <c:pt idx="21322">
                  <c:v>9.6589799999999996E-8</c:v>
                </c:pt>
                <c:pt idx="21323">
                  <c:v>9.6596100000000006E-8</c:v>
                </c:pt>
                <c:pt idx="21324">
                  <c:v>9.6602299999999997E-8</c:v>
                </c:pt>
                <c:pt idx="21325">
                  <c:v>9.6608600000000007E-8</c:v>
                </c:pt>
                <c:pt idx="21326">
                  <c:v>9.6614799999999998E-8</c:v>
                </c:pt>
                <c:pt idx="21327">
                  <c:v>9.6621099999999994E-8</c:v>
                </c:pt>
                <c:pt idx="21328">
                  <c:v>9.6627299999999999E-8</c:v>
                </c:pt>
                <c:pt idx="21329">
                  <c:v>9.6633599999999995E-8</c:v>
                </c:pt>
                <c:pt idx="21330">
                  <c:v>9.66398E-8</c:v>
                </c:pt>
                <c:pt idx="21331">
                  <c:v>9.6646099999999996E-8</c:v>
                </c:pt>
                <c:pt idx="21332">
                  <c:v>9.6652300000000001E-8</c:v>
                </c:pt>
                <c:pt idx="21333">
                  <c:v>9.6658599999999997E-8</c:v>
                </c:pt>
                <c:pt idx="21334">
                  <c:v>9.6664800000000001E-8</c:v>
                </c:pt>
                <c:pt idx="21335">
                  <c:v>9.6671099999999998E-8</c:v>
                </c:pt>
                <c:pt idx="21336">
                  <c:v>9.6677300000000002E-8</c:v>
                </c:pt>
                <c:pt idx="21337">
                  <c:v>9.6683599999999999E-8</c:v>
                </c:pt>
                <c:pt idx="21338">
                  <c:v>9.6689800000000003E-8</c:v>
                </c:pt>
                <c:pt idx="21339">
                  <c:v>9.66961E-8</c:v>
                </c:pt>
                <c:pt idx="21340">
                  <c:v>9.6702300000000004E-8</c:v>
                </c:pt>
                <c:pt idx="21341">
                  <c:v>9.6708600000000001E-8</c:v>
                </c:pt>
                <c:pt idx="21342">
                  <c:v>9.6714800000000005E-8</c:v>
                </c:pt>
                <c:pt idx="21343">
                  <c:v>9.6721100000000002E-8</c:v>
                </c:pt>
                <c:pt idx="21344">
                  <c:v>9.6727300000000006E-8</c:v>
                </c:pt>
                <c:pt idx="21345">
                  <c:v>9.6733600000000003E-8</c:v>
                </c:pt>
                <c:pt idx="21346">
                  <c:v>9.6739799999999994E-8</c:v>
                </c:pt>
                <c:pt idx="21347">
                  <c:v>9.6746100000000004E-8</c:v>
                </c:pt>
                <c:pt idx="21348">
                  <c:v>9.6752299999999995E-8</c:v>
                </c:pt>
                <c:pt idx="21349">
                  <c:v>9.6758600000000005E-8</c:v>
                </c:pt>
                <c:pt idx="21350">
                  <c:v>9.6764799999999996E-8</c:v>
                </c:pt>
                <c:pt idx="21351">
                  <c:v>9.6771100000000006E-8</c:v>
                </c:pt>
                <c:pt idx="21352">
                  <c:v>9.6777299999999997E-8</c:v>
                </c:pt>
                <c:pt idx="21353">
                  <c:v>9.6783600000000006E-8</c:v>
                </c:pt>
                <c:pt idx="21354">
                  <c:v>9.6789799999999998E-8</c:v>
                </c:pt>
                <c:pt idx="21355">
                  <c:v>9.6796099999999994E-8</c:v>
                </c:pt>
                <c:pt idx="21356">
                  <c:v>9.6802299999999999E-8</c:v>
                </c:pt>
                <c:pt idx="21357">
                  <c:v>9.6808599999999995E-8</c:v>
                </c:pt>
                <c:pt idx="21358">
                  <c:v>9.6814799999999999E-8</c:v>
                </c:pt>
                <c:pt idx="21359">
                  <c:v>9.6821099999999996E-8</c:v>
                </c:pt>
                <c:pt idx="21360">
                  <c:v>9.68273E-8</c:v>
                </c:pt>
                <c:pt idx="21361">
                  <c:v>9.6833599999999997E-8</c:v>
                </c:pt>
                <c:pt idx="21362">
                  <c:v>9.6839800000000001E-8</c:v>
                </c:pt>
                <c:pt idx="21363">
                  <c:v>9.6846099999999998E-8</c:v>
                </c:pt>
                <c:pt idx="21364">
                  <c:v>9.6852300000000002E-8</c:v>
                </c:pt>
                <c:pt idx="21365">
                  <c:v>9.6858599999999999E-8</c:v>
                </c:pt>
                <c:pt idx="21366">
                  <c:v>9.6864800000000003E-8</c:v>
                </c:pt>
                <c:pt idx="21367">
                  <c:v>9.68711E-8</c:v>
                </c:pt>
                <c:pt idx="21368">
                  <c:v>9.6877300000000004E-8</c:v>
                </c:pt>
                <c:pt idx="21369">
                  <c:v>9.6883600000000001E-8</c:v>
                </c:pt>
                <c:pt idx="21370">
                  <c:v>9.6889800000000005E-8</c:v>
                </c:pt>
                <c:pt idx="21371">
                  <c:v>9.6896100000000002E-8</c:v>
                </c:pt>
                <c:pt idx="21372">
                  <c:v>9.6902300000000006E-8</c:v>
                </c:pt>
                <c:pt idx="21373">
                  <c:v>9.6908600000000003E-8</c:v>
                </c:pt>
                <c:pt idx="21374">
                  <c:v>9.6914799999999994E-8</c:v>
                </c:pt>
                <c:pt idx="21375">
                  <c:v>9.6921100000000004E-8</c:v>
                </c:pt>
                <c:pt idx="21376">
                  <c:v>9.6927299999999995E-8</c:v>
                </c:pt>
                <c:pt idx="21377">
                  <c:v>9.6933600000000004E-8</c:v>
                </c:pt>
                <c:pt idx="21378">
                  <c:v>9.6939799999999996E-8</c:v>
                </c:pt>
                <c:pt idx="21379">
                  <c:v>9.6946100000000005E-8</c:v>
                </c:pt>
                <c:pt idx="21380">
                  <c:v>9.6952299999999997E-8</c:v>
                </c:pt>
                <c:pt idx="21381">
                  <c:v>9.6958600000000006E-8</c:v>
                </c:pt>
                <c:pt idx="21382">
                  <c:v>9.6964799999999998E-8</c:v>
                </c:pt>
                <c:pt idx="21383">
                  <c:v>9.6971099999999994E-8</c:v>
                </c:pt>
                <c:pt idx="21384">
                  <c:v>9.6977299999999998E-8</c:v>
                </c:pt>
                <c:pt idx="21385">
                  <c:v>9.6983599999999995E-8</c:v>
                </c:pt>
                <c:pt idx="21386">
                  <c:v>9.6989799999999999E-8</c:v>
                </c:pt>
                <c:pt idx="21387">
                  <c:v>9.6996099999999996E-8</c:v>
                </c:pt>
                <c:pt idx="21388">
                  <c:v>9.70023E-8</c:v>
                </c:pt>
                <c:pt idx="21389">
                  <c:v>9.7008599999999997E-8</c:v>
                </c:pt>
                <c:pt idx="21390">
                  <c:v>9.7014800000000001E-8</c:v>
                </c:pt>
                <c:pt idx="21391">
                  <c:v>9.7021099999999998E-8</c:v>
                </c:pt>
                <c:pt idx="21392">
                  <c:v>9.7027300000000002E-8</c:v>
                </c:pt>
                <c:pt idx="21393">
                  <c:v>9.7033599999999999E-8</c:v>
                </c:pt>
                <c:pt idx="21394">
                  <c:v>9.7039800000000003E-8</c:v>
                </c:pt>
                <c:pt idx="21395">
                  <c:v>9.70461E-8</c:v>
                </c:pt>
                <c:pt idx="21396">
                  <c:v>9.7052300000000004E-8</c:v>
                </c:pt>
                <c:pt idx="21397">
                  <c:v>9.7058600000000001E-8</c:v>
                </c:pt>
                <c:pt idx="21398">
                  <c:v>9.7064800000000005E-8</c:v>
                </c:pt>
                <c:pt idx="21399">
                  <c:v>9.7071100000000002E-8</c:v>
                </c:pt>
                <c:pt idx="21400">
                  <c:v>9.7077300000000006E-8</c:v>
                </c:pt>
                <c:pt idx="21401">
                  <c:v>9.7083600000000003E-8</c:v>
                </c:pt>
                <c:pt idx="21402">
                  <c:v>9.7089799999999994E-8</c:v>
                </c:pt>
                <c:pt idx="21403">
                  <c:v>9.7096100000000003E-8</c:v>
                </c:pt>
                <c:pt idx="21404">
                  <c:v>9.7102299999999995E-8</c:v>
                </c:pt>
                <c:pt idx="21405">
                  <c:v>9.7108600000000004E-8</c:v>
                </c:pt>
                <c:pt idx="21406">
                  <c:v>9.7114799999999996E-8</c:v>
                </c:pt>
                <c:pt idx="21407">
                  <c:v>9.7121100000000005E-8</c:v>
                </c:pt>
                <c:pt idx="21408">
                  <c:v>9.7127299999999996E-8</c:v>
                </c:pt>
                <c:pt idx="21409">
                  <c:v>9.7133600000000006E-8</c:v>
                </c:pt>
                <c:pt idx="21410">
                  <c:v>9.7139799999999997E-8</c:v>
                </c:pt>
                <c:pt idx="21411">
                  <c:v>9.7146099999999994E-8</c:v>
                </c:pt>
                <c:pt idx="21412">
                  <c:v>9.7152299999999998E-8</c:v>
                </c:pt>
                <c:pt idx="21413">
                  <c:v>9.7158599999999995E-8</c:v>
                </c:pt>
                <c:pt idx="21414">
                  <c:v>9.7164799999999999E-8</c:v>
                </c:pt>
                <c:pt idx="21415">
                  <c:v>9.7171099999999996E-8</c:v>
                </c:pt>
                <c:pt idx="21416">
                  <c:v>9.71773E-8</c:v>
                </c:pt>
                <c:pt idx="21417">
                  <c:v>9.7183599999999997E-8</c:v>
                </c:pt>
                <c:pt idx="21418">
                  <c:v>9.7189800000000001E-8</c:v>
                </c:pt>
                <c:pt idx="21419">
                  <c:v>9.7196099999999998E-8</c:v>
                </c:pt>
                <c:pt idx="21420">
                  <c:v>9.7202300000000002E-8</c:v>
                </c:pt>
                <c:pt idx="21421">
                  <c:v>9.7208599999999999E-8</c:v>
                </c:pt>
                <c:pt idx="21422">
                  <c:v>9.7214800000000003E-8</c:v>
                </c:pt>
                <c:pt idx="21423">
                  <c:v>9.72211E-8</c:v>
                </c:pt>
                <c:pt idx="21424">
                  <c:v>9.7227300000000004E-8</c:v>
                </c:pt>
                <c:pt idx="21425">
                  <c:v>9.7233600000000001E-8</c:v>
                </c:pt>
                <c:pt idx="21426">
                  <c:v>9.7239800000000005E-8</c:v>
                </c:pt>
                <c:pt idx="21427">
                  <c:v>9.7246100000000002E-8</c:v>
                </c:pt>
                <c:pt idx="21428">
                  <c:v>9.7252300000000006E-8</c:v>
                </c:pt>
                <c:pt idx="21429">
                  <c:v>9.7258600000000002E-8</c:v>
                </c:pt>
                <c:pt idx="21430">
                  <c:v>9.7264799999999994E-8</c:v>
                </c:pt>
                <c:pt idx="21431">
                  <c:v>9.7271100000000003E-8</c:v>
                </c:pt>
                <c:pt idx="21432">
                  <c:v>9.7277299999999995E-8</c:v>
                </c:pt>
                <c:pt idx="21433">
                  <c:v>9.7283600000000004E-8</c:v>
                </c:pt>
                <c:pt idx="21434">
                  <c:v>9.7289799999999995E-8</c:v>
                </c:pt>
                <c:pt idx="21435">
                  <c:v>9.7296100000000005E-8</c:v>
                </c:pt>
                <c:pt idx="21436">
                  <c:v>9.7302299999999996E-8</c:v>
                </c:pt>
                <c:pt idx="21437">
                  <c:v>9.7308600000000006E-8</c:v>
                </c:pt>
                <c:pt idx="21438">
                  <c:v>9.7314799999999997E-8</c:v>
                </c:pt>
                <c:pt idx="21439">
                  <c:v>9.7321099999999994E-8</c:v>
                </c:pt>
                <c:pt idx="21440">
                  <c:v>9.7327299999999998E-8</c:v>
                </c:pt>
                <c:pt idx="21441">
                  <c:v>9.7333599999999995E-8</c:v>
                </c:pt>
                <c:pt idx="21442">
                  <c:v>9.7339799999999999E-8</c:v>
                </c:pt>
                <c:pt idx="21443">
                  <c:v>9.7346099999999996E-8</c:v>
                </c:pt>
                <c:pt idx="21444">
                  <c:v>9.73523E-8</c:v>
                </c:pt>
                <c:pt idx="21445">
                  <c:v>9.7358599999999997E-8</c:v>
                </c:pt>
                <c:pt idx="21446">
                  <c:v>9.7364800000000001E-8</c:v>
                </c:pt>
                <c:pt idx="21447">
                  <c:v>9.7371099999999998E-8</c:v>
                </c:pt>
                <c:pt idx="21448">
                  <c:v>9.7377300000000002E-8</c:v>
                </c:pt>
                <c:pt idx="21449">
                  <c:v>9.7383599999999999E-8</c:v>
                </c:pt>
                <c:pt idx="21450">
                  <c:v>9.7389800000000003E-8</c:v>
                </c:pt>
                <c:pt idx="21451">
                  <c:v>9.73961E-8</c:v>
                </c:pt>
                <c:pt idx="21452">
                  <c:v>9.7402300000000004E-8</c:v>
                </c:pt>
                <c:pt idx="21453">
                  <c:v>9.74086E-8</c:v>
                </c:pt>
                <c:pt idx="21454">
                  <c:v>9.7414800000000005E-8</c:v>
                </c:pt>
                <c:pt idx="21455">
                  <c:v>9.7421100000000001E-8</c:v>
                </c:pt>
                <c:pt idx="21456">
                  <c:v>9.7427300000000006E-8</c:v>
                </c:pt>
                <c:pt idx="21457">
                  <c:v>9.7433600000000002E-8</c:v>
                </c:pt>
                <c:pt idx="21458">
                  <c:v>9.7439799999999994E-8</c:v>
                </c:pt>
                <c:pt idx="21459">
                  <c:v>9.7446100000000003E-8</c:v>
                </c:pt>
                <c:pt idx="21460">
                  <c:v>9.7452299999999994E-8</c:v>
                </c:pt>
                <c:pt idx="21461">
                  <c:v>9.7458600000000004E-8</c:v>
                </c:pt>
                <c:pt idx="21462">
                  <c:v>9.7464799999999995E-8</c:v>
                </c:pt>
                <c:pt idx="21463">
                  <c:v>9.7471100000000005E-8</c:v>
                </c:pt>
                <c:pt idx="21464">
                  <c:v>9.7477299999999996E-8</c:v>
                </c:pt>
                <c:pt idx="21465">
                  <c:v>9.7483600000000006E-8</c:v>
                </c:pt>
                <c:pt idx="21466">
                  <c:v>9.7489799999999997E-8</c:v>
                </c:pt>
                <c:pt idx="21467">
                  <c:v>9.7496099999999994E-8</c:v>
                </c:pt>
                <c:pt idx="21468">
                  <c:v>9.7502299999999998E-8</c:v>
                </c:pt>
                <c:pt idx="21469">
                  <c:v>9.7508599999999995E-8</c:v>
                </c:pt>
                <c:pt idx="21470">
                  <c:v>9.7514799999999999E-8</c:v>
                </c:pt>
                <c:pt idx="21471">
                  <c:v>9.7521099999999996E-8</c:v>
                </c:pt>
                <c:pt idx="21472">
                  <c:v>9.75273E-8</c:v>
                </c:pt>
                <c:pt idx="21473">
                  <c:v>9.7533599999999997E-8</c:v>
                </c:pt>
                <c:pt idx="21474">
                  <c:v>9.7539800000000001E-8</c:v>
                </c:pt>
                <c:pt idx="21475">
                  <c:v>9.7546099999999998E-8</c:v>
                </c:pt>
                <c:pt idx="21476">
                  <c:v>9.7552300000000002E-8</c:v>
                </c:pt>
                <c:pt idx="21477">
                  <c:v>9.7558599999999999E-8</c:v>
                </c:pt>
                <c:pt idx="21478">
                  <c:v>9.7564800000000003E-8</c:v>
                </c:pt>
                <c:pt idx="21479">
                  <c:v>9.7571099999999999E-8</c:v>
                </c:pt>
                <c:pt idx="21480">
                  <c:v>9.7577300000000004E-8</c:v>
                </c:pt>
                <c:pt idx="21481">
                  <c:v>9.75836E-8</c:v>
                </c:pt>
                <c:pt idx="21482">
                  <c:v>9.7589800000000005E-8</c:v>
                </c:pt>
                <c:pt idx="21483">
                  <c:v>9.7596100000000001E-8</c:v>
                </c:pt>
                <c:pt idx="21484">
                  <c:v>9.7602300000000006E-8</c:v>
                </c:pt>
                <c:pt idx="21485">
                  <c:v>9.7608600000000002E-8</c:v>
                </c:pt>
                <c:pt idx="21486">
                  <c:v>9.7614799999999993E-8</c:v>
                </c:pt>
                <c:pt idx="21487">
                  <c:v>9.7621100000000003E-8</c:v>
                </c:pt>
                <c:pt idx="21488">
                  <c:v>9.7627299999999994E-8</c:v>
                </c:pt>
                <c:pt idx="21489">
                  <c:v>9.7633600000000004E-8</c:v>
                </c:pt>
                <c:pt idx="21490">
                  <c:v>9.7639799999999995E-8</c:v>
                </c:pt>
                <c:pt idx="21491">
                  <c:v>9.7646100000000005E-8</c:v>
                </c:pt>
                <c:pt idx="21492">
                  <c:v>9.7652299999999996E-8</c:v>
                </c:pt>
                <c:pt idx="21493">
                  <c:v>9.7658600000000006E-8</c:v>
                </c:pt>
                <c:pt idx="21494">
                  <c:v>9.7664799999999997E-8</c:v>
                </c:pt>
                <c:pt idx="21495">
                  <c:v>9.7671099999999994E-8</c:v>
                </c:pt>
                <c:pt idx="21496">
                  <c:v>9.7677299999999998E-8</c:v>
                </c:pt>
                <c:pt idx="21497">
                  <c:v>9.7683599999999995E-8</c:v>
                </c:pt>
                <c:pt idx="21498">
                  <c:v>9.7689799999999999E-8</c:v>
                </c:pt>
                <c:pt idx="21499">
                  <c:v>9.7696099999999996E-8</c:v>
                </c:pt>
                <c:pt idx="21500">
                  <c:v>9.77023E-8</c:v>
                </c:pt>
                <c:pt idx="21501">
                  <c:v>9.7708599999999997E-8</c:v>
                </c:pt>
                <c:pt idx="21502">
                  <c:v>9.7714800000000001E-8</c:v>
                </c:pt>
                <c:pt idx="21503">
                  <c:v>9.7721099999999997E-8</c:v>
                </c:pt>
                <c:pt idx="21504">
                  <c:v>9.7727300000000002E-8</c:v>
                </c:pt>
                <c:pt idx="21505">
                  <c:v>9.7733599999999998E-8</c:v>
                </c:pt>
                <c:pt idx="21506">
                  <c:v>9.7739800000000003E-8</c:v>
                </c:pt>
                <c:pt idx="21507">
                  <c:v>9.7746099999999999E-8</c:v>
                </c:pt>
                <c:pt idx="21508">
                  <c:v>9.7752300000000004E-8</c:v>
                </c:pt>
                <c:pt idx="21509">
                  <c:v>9.77586E-8</c:v>
                </c:pt>
                <c:pt idx="21510">
                  <c:v>9.7764800000000005E-8</c:v>
                </c:pt>
                <c:pt idx="21511">
                  <c:v>9.7771100000000001E-8</c:v>
                </c:pt>
                <c:pt idx="21512">
                  <c:v>9.7777300000000006E-8</c:v>
                </c:pt>
                <c:pt idx="21513">
                  <c:v>9.7783600000000002E-8</c:v>
                </c:pt>
                <c:pt idx="21514">
                  <c:v>9.7789800000000007E-8</c:v>
                </c:pt>
                <c:pt idx="21515">
                  <c:v>9.7796100000000003E-8</c:v>
                </c:pt>
                <c:pt idx="21516">
                  <c:v>9.7802299999999994E-8</c:v>
                </c:pt>
                <c:pt idx="21517">
                  <c:v>9.7808600000000004E-8</c:v>
                </c:pt>
                <c:pt idx="21518">
                  <c:v>9.7814799999999995E-8</c:v>
                </c:pt>
                <c:pt idx="21519">
                  <c:v>9.7821100000000005E-8</c:v>
                </c:pt>
                <c:pt idx="21520">
                  <c:v>9.7827299999999996E-8</c:v>
                </c:pt>
                <c:pt idx="21521">
                  <c:v>9.7833600000000006E-8</c:v>
                </c:pt>
                <c:pt idx="21522">
                  <c:v>9.7839799999999997E-8</c:v>
                </c:pt>
                <c:pt idx="21523">
                  <c:v>9.7846099999999994E-8</c:v>
                </c:pt>
                <c:pt idx="21524">
                  <c:v>9.7852299999999998E-8</c:v>
                </c:pt>
                <c:pt idx="21525">
                  <c:v>9.7858599999999995E-8</c:v>
                </c:pt>
                <c:pt idx="21526">
                  <c:v>9.7864799999999999E-8</c:v>
                </c:pt>
                <c:pt idx="21527">
                  <c:v>9.7871099999999996E-8</c:v>
                </c:pt>
                <c:pt idx="21528">
                  <c:v>9.78773E-8</c:v>
                </c:pt>
                <c:pt idx="21529">
                  <c:v>9.7883599999999996E-8</c:v>
                </c:pt>
                <c:pt idx="21530">
                  <c:v>9.7889800000000001E-8</c:v>
                </c:pt>
                <c:pt idx="21531">
                  <c:v>9.7896099999999997E-8</c:v>
                </c:pt>
                <c:pt idx="21532">
                  <c:v>9.7902300000000002E-8</c:v>
                </c:pt>
                <c:pt idx="21533">
                  <c:v>9.7908599999999998E-8</c:v>
                </c:pt>
                <c:pt idx="21534">
                  <c:v>9.7914800000000003E-8</c:v>
                </c:pt>
                <c:pt idx="21535">
                  <c:v>9.7921099999999999E-8</c:v>
                </c:pt>
                <c:pt idx="21536">
                  <c:v>9.7927300000000004E-8</c:v>
                </c:pt>
                <c:pt idx="21537">
                  <c:v>9.79336E-8</c:v>
                </c:pt>
                <c:pt idx="21538">
                  <c:v>9.7939800000000005E-8</c:v>
                </c:pt>
                <c:pt idx="21539">
                  <c:v>9.7946100000000001E-8</c:v>
                </c:pt>
                <c:pt idx="21540">
                  <c:v>9.7952300000000006E-8</c:v>
                </c:pt>
                <c:pt idx="21541">
                  <c:v>9.7958600000000002E-8</c:v>
                </c:pt>
                <c:pt idx="21542">
                  <c:v>9.7964800000000006E-8</c:v>
                </c:pt>
                <c:pt idx="21543">
                  <c:v>9.7971100000000003E-8</c:v>
                </c:pt>
                <c:pt idx="21544">
                  <c:v>9.7977299999999994E-8</c:v>
                </c:pt>
                <c:pt idx="21545">
                  <c:v>9.7983600000000004E-8</c:v>
                </c:pt>
                <c:pt idx="21546">
                  <c:v>9.7989799999999995E-8</c:v>
                </c:pt>
                <c:pt idx="21547">
                  <c:v>9.7996100000000005E-8</c:v>
                </c:pt>
                <c:pt idx="21548">
                  <c:v>9.8002299999999996E-8</c:v>
                </c:pt>
                <c:pt idx="21549">
                  <c:v>9.8008600000000006E-8</c:v>
                </c:pt>
                <c:pt idx="21550">
                  <c:v>9.8014799999999997E-8</c:v>
                </c:pt>
                <c:pt idx="21551">
                  <c:v>9.8021099999999994E-8</c:v>
                </c:pt>
                <c:pt idx="21552">
                  <c:v>9.8027299999999998E-8</c:v>
                </c:pt>
                <c:pt idx="21553">
                  <c:v>9.8033599999999994E-8</c:v>
                </c:pt>
                <c:pt idx="21554">
                  <c:v>9.8039799999999999E-8</c:v>
                </c:pt>
                <c:pt idx="21555">
                  <c:v>9.8046099999999995E-8</c:v>
                </c:pt>
                <c:pt idx="21556">
                  <c:v>9.80523E-8</c:v>
                </c:pt>
                <c:pt idx="21557">
                  <c:v>9.8058599999999996E-8</c:v>
                </c:pt>
                <c:pt idx="21558">
                  <c:v>9.8064800000000001E-8</c:v>
                </c:pt>
                <c:pt idx="21559">
                  <c:v>9.8071099999999997E-8</c:v>
                </c:pt>
                <c:pt idx="21560">
                  <c:v>9.8077300000000002E-8</c:v>
                </c:pt>
                <c:pt idx="21561">
                  <c:v>9.8083599999999998E-8</c:v>
                </c:pt>
                <c:pt idx="21562">
                  <c:v>9.8089800000000003E-8</c:v>
                </c:pt>
                <c:pt idx="21563">
                  <c:v>9.8096099999999999E-8</c:v>
                </c:pt>
                <c:pt idx="21564">
                  <c:v>9.8102300000000004E-8</c:v>
                </c:pt>
                <c:pt idx="21565">
                  <c:v>9.81086E-8</c:v>
                </c:pt>
                <c:pt idx="21566">
                  <c:v>9.8114800000000005E-8</c:v>
                </c:pt>
                <c:pt idx="21567">
                  <c:v>9.8121100000000001E-8</c:v>
                </c:pt>
                <c:pt idx="21568">
                  <c:v>9.8127300000000005E-8</c:v>
                </c:pt>
                <c:pt idx="21569">
                  <c:v>9.8133600000000002E-8</c:v>
                </c:pt>
                <c:pt idx="21570">
                  <c:v>9.8139800000000006E-8</c:v>
                </c:pt>
                <c:pt idx="21571">
                  <c:v>9.8146100000000003E-8</c:v>
                </c:pt>
                <c:pt idx="21572">
                  <c:v>9.8152299999999994E-8</c:v>
                </c:pt>
                <c:pt idx="21573">
                  <c:v>9.8158600000000004E-8</c:v>
                </c:pt>
                <c:pt idx="21574">
                  <c:v>9.8164799999999995E-8</c:v>
                </c:pt>
                <c:pt idx="21575">
                  <c:v>9.8171100000000005E-8</c:v>
                </c:pt>
                <c:pt idx="21576">
                  <c:v>9.8177299999999996E-8</c:v>
                </c:pt>
                <c:pt idx="21577">
                  <c:v>9.8183600000000006E-8</c:v>
                </c:pt>
                <c:pt idx="21578">
                  <c:v>9.8189799999999997E-8</c:v>
                </c:pt>
                <c:pt idx="21579">
                  <c:v>9.8196099999999993E-8</c:v>
                </c:pt>
                <c:pt idx="21580">
                  <c:v>9.8202299999999998E-8</c:v>
                </c:pt>
                <c:pt idx="21581">
                  <c:v>9.8208599999999994E-8</c:v>
                </c:pt>
                <c:pt idx="21582">
                  <c:v>9.8214799999999999E-8</c:v>
                </c:pt>
                <c:pt idx="21583">
                  <c:v>9.8221099999999995E-8</c:v>
                </c:pt>
                <c:pt idx="21584">
                  <c:v>9.82273E-8</c:v>
                </c:pt>
                <c:pt idx="21585">
                  <c:v>9.8233599999999996E-8</c:v>
                </c:pt>
                <c:pt idx="21586">
                  <c:v>9.8239800000000001E-8</c:v>
                </c:pt>
                <c:pt idx="21587">
                  <c:v>9.8246099999999997E-8</c:v>
                </c:pt>
                <c:pt idx="21588">
                  <c:v>9.8252300000000002E-8</c:v>
                </c:pt>
                <c:pt idx="21589">
                  <c:v>9.8258599999999998E-8</c:v>
                </c:pt>
                <c:pt idx="21590">
                  <c:v>9.8264800000000003E-8</c:v>
                </c:pt>
                <c:pt idx="21591">
                  <c:v>9.8271099999999999E-8</c:v>
                </c:pt>
                <c:pt idx="21592">
                  <c:v>9.8277300000000003E-8</c:v>
                </c:pt>
                <c:pt idx="21593">
                  <c:v>9.82836E-8</c:v>
                </c:pt>
                <c:pt idx="21594">
                  <c:v>9.8289800000000004E-8</c:v>
                </c:pt>
                <c:pt idx="21595">
                  <c:v>9.8296100000000001E-8</c:v>
                </c:pt>
                <c:pt idx="21596">
                  <c:v>9.8302300000000005E-8</c:v>
                </c:pt>
                <c:pt idx="21597">
                  <c:v>9.8308600000000002E-8</c:v>
                </c:pt>
                <c:pt idx="21598">
                  <c:v>9.8314800000000006E-8</c:v>
                </c:pt>
                <c:pt idx="21599">
                  <c:v>9.8321100000000003E-8</c:v>
                </c:pt>
                <c:pt idx="21600">
                  <c:v>9.8327299999999994E-8</c:v>
                </c:pt>
                <c:pt idx="21601">
                  <c:v>9.8333600000000004E-8</c:v>
                </c:pt>
                <c:pt idx="21602">
                  <c:v>9.8339799999999995E-8</c:v>
                </c:pt>
                <c:pt idx="21603">
                  <c:v>9.8346100000000005E-8</c:v>
                </c:pt>
                <c:pt idx="21604">
                  <c:v>9.8352299999999996E-8</c:v>
                </c:pt>
                <c:pt idx="21605">
                  <c:v>9.8358600000000006E-8</c:v>
                </c:pt>
                <c:pt idx="21606">
                  <c:v>9.8364799999999997E-8</c:v>
                </c:pt>
                <c:pt idx="21607">
                  <c:v>9.8371100000000007E-8</c:v>
                </c:pt>
                <c:pt idx="21608">
                  <c:v>9.8377299999999998E-8</c:v>
                </c:pt>
                <c:pt idx="21609">
                  <c:v>9.8383599999999994E-8</c:v>
                </c:pt>
                <c:pt idx="21610">
                  <c:v>9.8389799999999999E-8</c:v>
                </c:pt>
                <c:pt idx="21611">
                  <c:v>9.8396099999999995E-8</c:v>
                </c:pt>
                <c:pt idx="21612">
                  <c:v>9.84023E-8</c:v>
                </c:pt>
                <c:pt idx="21613">
                  <c:v>9.8408599999999996E-8</c:v>
                </c:pt>
                <c:pt idx="21614">
                  <c:v>9.8414800000000001E-8</c:v>
                </c:pt>
                <c:pt idx="21615">
                  <c:v>9.8421099999999997E-8</c:v>
                </c:pt>
                <c:pt idx="21616">
                  <c:v>9.8427300000000002E-8</c:v>
                </c:pt>
                <c:pt idx="21617">
                  <c:v>9.8433599999999998E-8</c:v>
                </c:pt>
                <c:pt idx="21618">
                  <c:v>9.8439800000000002E-8</c:v>
                </c:pt>
                <c:pt idx="21619">
                  <c:v>9.8446099999999999E-8</c:v>
                </c:pt>
                <c:pt idx="21620">
                  <c:v>9.8452300000000003E-8</c:v>
                </c:pt>
                <c:pt idx="21621">
                  <c:v>9.84586E-8</c:v>
                </c:pt>
                <c:pt idx="21622">
                  <c:v>9.8464800000000004E-8</c:v>
                </c:pt>
                <c:pt idx="21623">
                  <c:v>9.8471100000000001E-8</c:v>
                </c:pt>
                <c:pt idx="21624">
                  <c:v>9.8477300000000005E-8</c:v>
                </c:pt>
                <c:pt idx="21625">
                  <c:v>9.8483600000000002E-8</c:v>
                </c:pt>
                <c:pt idx="21626">
                  <c:v>9.8489800000000006E-8</c:v>
                </c:pt>
                <c:pt idx="21627">
                  <c:v>9.8496100000000003E-8</c:v>
                </c:pt>
                <c:pt idx="21628">
                  <c:v>9.8502299999999994E-8</c:v>
                </c:pt>
                <c:pt idx="21629">
                  <c:v>9.8508600000000004E-8</c:v>
                </c:pt>
                <c:pt idx="21630">
                  <c:v>9.8514799999999995E-8</c:v>
                </c:pt>
                <c:pt idx="21631">
                  <c:v>9.8521100000000005E-8</c:v>
                </c:pt>
                <c:pt idx="21632">
                  <c:v>9.8527299999999996E-8</c:v>
                </c:pt>
                <c:pt idx="21633">
                  <c:v>9.8533600000000006E-8</c:v>
                </c:pt>
                <c:pt idx="21634">
                  <c:v>9.8539799999999997E-8</c:v>
                </c:pt>
                <c:pt idx="21635">
                  <c:v>9.8546100000000007E-8</c:v>
                </c:pt>
                <c:pt idx="21636">
                  <c:v>9.8552299999999998E-8</c:v>
                </c:pt>
                <c:pt idx="21637">
                  <c:v>9.8558599999999994E-8</c:v>
                </c:pt>
                <c:pt idx="21638">
                  <c:v>9.8564799999999999E-8</c:v>
                </c:pt>
                <c:pt idx="21639">
                  <c:v>9.8571099999999995E-8</c:v>
                </c:pt>
                <c:pt idx="21640">
                  <c:v>9.85773E-8</c:v>
                </c:pt>
                <c:pt idx="21641">
                  <c:v>9.8583599999999996E-8</c:v>
                </c:pt>
                <c:pt idx="21642">
                  <c:v>9.85898E-8</c:v>
                </c:pt>
                <c:pt idx="21643">
                  <c:v>9.8596099999999997E-8</c:v>
                </c:pt>
                <c:pt idx="21644">
                  <c:v>9.8602300000000001E-8</c:v>
                </c:pt>
                <c:pt idx="21645">
                  <c:v>9.8608599999999998E-8</c:v>
                </c:pt>
                <c:pt idx="21646">
                  <c:v>9.8614800000000002E-8</c:v>
                </c:pt>
                <c:pt idx="21647">
                  <c:v>9.8621099999999999E-8</c:v>
                </c:pt>
                <c:pt idx="21648">
                  <c:v>9.8627300000000003E-8</c:v>
                </c:pt>
                <c:pt idx="21649">
                  <c:v>9.86336E-8</c:v>
                </c:pt>
                <c:pt idx="21650">
                  <c:v>9.8639800000000004E-8</c:v>
                </c:pt>
                <c:pt idx="21651">
                  <c:v>9.8646100000000001E-8</c:v>
                </c:pt>
                <c:pt idx="21652">
                  <c:v>9.8652300000000005E-8</c:v>
                </c:pt>
                <c:pt idx="21653">
                  <c:v>9.8658600000000002E-8</c:v>
                </c:pt>
                <c:pt idx="21654">
                  <c:v>9.8664800000000006E-8</c:v>
                </c:pt>
                <c:pt idx="21655">
                  <c:v>9.8671100000000003E-8</c:v>
                </c:pt>
                <c:pt idx="21656">
                  <c:v>9.8677299999999994E-8</c:v>
                </c:pt>
                <c:pt idx="21657">
                  <c:v>9.8683600000000004E-8</c:v>
                </c:pt>
                <c:pt idx="21658">
                  <c:v>9.8689799999999995E-8</c:v>
                </c:pt>
                <c:pt idx="21659">
                  <c:v>9.8696100000000005E-8</c:v>
                </c:pt>
                <c:pt idx="21660">
                  <c:v>9.8702299999999996E-8</c:v>
                </c:pt>
                <c:pt idx="21661">
                  <c:v>9.8708600000000005E-8</c:v>
                </c:pt>
                <c:pt idx="21662">
                  <c:v>9.8714799999999997E-8</c:v>
                </c:pt>
                <c:pt idx="21663">
                  <c:v>9.8721100000000006E-8</c:v>
                </c:pt>
                <c:pt idx="21664">
                  <c:v>9.8727299999999998E-8</c:v>
                </c:pt>
                <c:pt idx="21665">
                  <c:v>9.8733599999999994E-8</c:v>
                </c:pt>
                <c:pt idx="21666">
                  <c:v>9.8739799999999999E-8</c:v>
                </c:pt>
                <c:pt idx="21667">
                  <c:v>9.8746099999999995E-8</c:v>
                </c:pt>
                <c:pt idx="21668">
                  <c:v>9.8752299999999999E-8</c:v>
                </c:pt>
                <c:pt idx="21669">
                  <c:v>9.8758599999999996E-8</c:v>
                </c:pt>
                <c:pt idx="21670">
                  <c:v>9.87648E-8</c:v>
                </c:pt>
                <c:pt idx="21671">
                  <c:v>9.8771099999999997E-8</c:v>
                </c:pt>
                <c:pt idx="21672">
                  <c:v>9.8777300000000001E-8</c:v>
                </c:pt>
                <c:pt idx="21673">
                  <c:v>9.8783599999999998E-8</c:v>
                </c:pt>
                <c:pt idx="21674">
                  <c:v>9.8789800000000002E-8</c:v>
                </c:pt>
                <c:pt idx="21675">
                  <c:v>9.8796099999999999E-8</c:v>
                </c:pt>
                <c:pt idx="21676">
                  <c:v>9.8802300000000003E-8</c:v>
                </c:pt>
                <c:pt idx="21677">
                  <c:v>9.88086E-8</c:v>
                </c:pt>
                <c:pt idx="21678">
                  <c:v>9.8814800000000004E-8</c:v>
                </c:pt>
                <c:pt idx="21679">
                  <c:v>9.8821100000000001E-8</c:v>
                </c:pt>
                <c:pt idx="21680">
                  <c:v>9.8827300000000005E-8</c:v>
                </c:pt>
                <c:pt idx="21681">
                  <c:v>9.8833600000000002E-8</c:v>
                </c:pt>
                <c:pt idx="21682">
                  <c:v>9.8839800000000006E-8</c:v>
                </c:pt>
                <c:pt idx="21683">
                  <c:v>9.8846100000000003E-8</c:v>
                </c:pt>
                <c:pt idx="21684">
                  <c:v>9.8852299999999994E-8</c:v>
                </c:pt>
                <c:pt idx="21685">
                  <c:v>9.8858600000000004E-8</c:v>
                </c:pt>
                <c:pt idx="21686">
                  <c:v>9.8864799999999995E-8</c:v>
                </c:pt>
                <c:pt idx="21687">
                  <c:v>9.8871100000000004E-8</c:v>
                </c:pt>
                <c:pt idx="21688">
                  <c:v>9.8877299999999996E-8</c:v>
                </c:pt>
                <c:pt idx="21689">
                  <c:v>9.8883600000000005E-8</c:v>
                </c:pt>
                <c:pt idx="21690">
                  <c:v>9.8889799999999997E-8</c:v>
                </c:pt>
                <c:pt idx="21691">
                  <c:v>9.8896100000000006E-8</c:v>
                </c:pt>
                <c:pt idx="21692">
                  <c:v>9.8902299999999997E-8</c:v>
                </c:pt>
                <c:pt idx="21693">
                  <c:v>9.8908599999999994E-8</c:v>
                </c:pt>
                <c:pt idx="21694">
                  <c:v>9.8914799999999998E-8</c:v>
                </c:pt>
                <c:pt idx="21695">
                  <c:v>9.8921099999999995E-8</c:v>
                </c:pt>
                <c:pt idx="21696">
                  <c:v>9.8927299999999999E-8</c:v>
                </c:pt>
                <c:pt idx="21697">
                  <c:v>9.8933599999999996E-8</c:v>
                </c:pt>
                <c:pt idx="21698">
                  <c:v>9.89398E-8</c:v>
                </c:pt>
                <c:pt idx="21699">
                  <c:v>9.8946099999999997E-8</c:v>
                </c:pt>
                <c:pt idx="21700">
                  <c:v>9.8952300000000001E-8</c:v>
                </c:pt>
                <c:pt idx="21701">
                  <c:v>9.8958599999999998E-8</c:v>
                </c:pt>
                <c:pt idx="21702">
                  <c:v>9.8964800000000002E-8</c:v>
                </c:pt>
                <c:pt idx="21703">
                  <c:v>9.8971099999999999E-8</c:v>
                </c:pt>
                <c:pt idx="21704">
                  <c:v>9.8977300000000003E-8</c:v>
                </c:pt>
                <c:pt idx="21705">
                  <c:v>9.89836E-8</c:v>
                </c:pt>
                <c:pt idx="21706">
                  <c:v>9.8989800000000004E-8</c:v>
                </c:pt>
                <c:pt idx="21707">
                  <c:v>9.8996100000000001E-8</c:v>
                </c:pt>
                <c:pt idx="21708">
                  <c:v>9.9002300000000005E-8</c:v>
                </c:pt>
                <c:pt idx="21709">
                  <c:v>9.9008600000000002E-8</c:v>
                </c:pt>
                <c:pt idx="21710">
                  <c:v>9.9014800000000006E-8</c:v>
                </c:pt>
                <c:pt idx="21711">
                  <c:v>9.9021100000000003E-8</c:v>
                </c:pt>
                <c:pt idx="21712">
                  <c:v>9.9027299999999994E-8</c:v>
                </c:pt>
                <c:pt idx="21713">
                  <c:v>9.9033600000000003E-8</c:v>
                </c:pt>
                <c:pt idx="21714">
                  <c:v>9.9039799999999995E-8</c:v>
                </c:pt>
                <c:pt idx="21715">
                  <c:v>9.9046100000000004E-8</c:v>
                </c:pt>
                <c:pt idx="21716">
                  <c:v>9.9052299999999996E-8</c:v>
                </c:pt>
                <c:pt idx="21717">
                  <c:v>9.9058600000000005E-8</c:v>
                </c:pt>
                <c:pt idx="21718">
                  <c:v>9.9064799999999996E-8</c:v>
                </c:pt>
                <c:pt idx="21719">
                  <c:v>9.9071100000000006E-8</c:v>
                </c:pt>
                <c:pt idx="21720">
                  <c:v>9.9077299999999997E-8</c:v>
                </c:pt>
                <c:pt idx="21721">
                  <c:v>9.9083599999999994E-8</c:v>
                </c:pt>
                <c:pt idx="21722">
                  <c:v>9.9089799999999998E-8</c:v>
                </c:pt>
                <c:pt idx="21723">
                  <c:v>9.9096099999999995E-8</c:v>
                </c:pt>
                <c:pt idx="21724">
                  <c:v>9.9102299999999999E-8</c:v>
                </c:pt>
                <c:pt idx="21725">
                  <c:v>9.9108599999999996E-8</c:v>
                </c:pt>
                <c:pt idx="21726">
                  <c:v>9.91148E-8</c:v>
                </c:pt>
                <c:pt idx="21727">
                  <c:v>9.9121099999999997E-8</c:v>
                </c:pt>
                <c:pt idx="21728">
                  <c:v>9.9127300000000001E-8</c:v>
                </c:pt>
                <c:pt idx="21729">
                  <c:v>9.9133599999999998E-8</c:v>
                </c:pt>
                <c:pt idx="21730">
                  <c:v>9.9139800000000002E-8</c:v>
                </c:pt>
                <c:pt idx="21731">
                  <c:v>9.9146099999999999E-8</c:v>
                </c:pt>
                <c:pt idx="21732">
                  <c:v>9.9152300000000003E-8</c:v>
                </c:pt>
                <c:pt idx="21733">
                  <c:v>9.91586E-8</c:v>
                </c:pt>
                <c:pt idx="21734">
                  <c:v>9.9164800000000004E-8</c:v>
                </c:pt>
                <c:pt idx="21735">
                  <c:v>9.9171100000000001E-8</c:v>
                </c:pt>
                <c:pt idx="21736">
                  <c:v>9.9177300000000005E-8</c:v>
                </c:pt>
                <c:pt idx="21737">
                  <c:v>9.9183600000000001E-8</c:v>
                </c:pt>
                <c:pt idx="21738">
                  <c:v>9.9189800000000006E-8</c:v>
                </c:pt>
                <c:pt idx="21739">
                  <c:v>9.9196100000000002E-8</c:v>
                </c:pt>
                <c:pt idx="21740">
                  <c:v>9.9202299999999994E-8</c:v>
                </c:pt>
                <c:pt idx="21741">
                  <c:v>9.9208600000000003E-8</c:v>
                </c:pt>
                <c:pt idx="21742">
                  <c:v>9.9214799999999995E-8</c:v>
                </c:pt>
                <c:pt idx="21743">
                  <c:v>9.9221100000000004E-8</c:v>
                </c:pt>
                <c:pt idx="21744">
                  <c:v>9.9227299999999995E-8</c:v>
                </c:pt>
                <c:pt idx="21745">
                  <c:v>9.9233600000000005E-8</c:v>
                </c:pt>
                <c:pt idx="21746">
                  <c:v>9.9239799999999996E-8</c:v>
                </c:pt>
                <c:pt idx="21747">
                  <c:v>9.9246100000000006E-8</c:v>
                </c:pt>
                <c:pt idx="21748">
                  <c:v>9.9252299999999997E-8</c:v>
                </c:pt>
                <c:pt idx="21749">
                  <c:v>9.9258599999999994E-8</c:v>
                </c:pt>
                <c:pt idx="21750">
                  <c:v>9.9264799999999998E-8</c:v>
                </c:pt>
                <c:pt idx="21751">
                  <c:v>9.9271099999999995E-8</c:v>
                </c:pt>
                <c:pt idx="21752">
                  <c:v>9.9277299999999999E-8</c:v>
                </c:pt>
                <c:pt idx="21753">
                  <c:v>9.9283599999999996E-8</c:v>
                </c:pt>
                <c:pt idx="21754">
                  <c:v>9.92898E-8</c:v>
                </c:pt>
                <c:pt idx="21755">
                  <c:v>9.9296099999999997E-8</c:v>
                </c:pt>
                <c:pt idx="21756">
                  <c:v>9.9302300000000001E-8</c:v>
                </c:pt>
                <c:pt idx="21757">
                  <c:v>9.9308599999999998E-8</c:v>
                </c:pt>
                <c:pt idx="21758">
                  <c:v>9.9314800000000002E-8</c:v>
                </c:pt>
                <c:pt idx="21759">
                  <c:v>9.9321099999999999E-8</c:v>
                </c:pt>
                <c:pt idx="21760">
                  <c:v>9.9327300000000003E-8</c:v>
                </c:pt>
                <c:pt idx="21761">
                  <c:v>9.93336E-8</c:v>
                </c:pt>
                <c:pt idx="21762">
                  <c:v>9.9339800000000004E-8</c:v>
                </c:pt>
                <c:pt idx="21763">
                  <c:v>9.93461E-8</c:v>
                </c:pt>
                <c:pt idx="21764">
                  <c:v>9.9352300000000005E-8</c:v>
                </c:pt>
                <c:pt idx="21765">
                  <c:v>9.9358600000000001E-8</c:v>
                </c:pt>
                <c:pt idx="21766">
                  <c:v>9.9364800000000006E-8</c:v>
                </c:pt>
                <c:pt idx="21767">
                  <c:v>9.9371100000000002E-8</c:v>
                </c:pt>
                <c:pt idx="21768">
                  <c:v>9.9377299999999993E-8</c:v>
                </c:pt>
                <c:pt idx="21769">
                  <c:v>9.9383600000000003E-8</c:v>
                </c:pt>
                <c:pt idx="21770">
                  <c:v>9.9389799999999994E-8</c:v>
                </c:pt>
                <c:pt idx="21771">
                  <c:v>9.9396100000000004E-8</c:v>
                </c:pt>
                <c:pt idx="21772">
                  <c:v>9.9402299999999995E-8</c:v>
                </c:pt>
                <c:pt idx="21773">
                  <c:v>9.9408600000000005E-8</c:v>
                </c:pt>
                <c:pt idx="21774">
                  <c:v>9.9414799999999996E-8</c:v>
                </c:pt>
                <c:pt idx="21775">
                  <c:v>9.9421100000000006E-8</c:v>
                </c:pt>
                <c:pt idx="21776">
                  <c:v>9.9427299999999997E-8</c:v>
                </c:pt>
                <c:pt idx="21777">
                  <c:v>9.9433599999999994E-8</c:v>
                </c:pt>
                <c:pt idx="21778">
                  <c:v>9.9439799999999998E-8</c:v>
                </c:pt>
                <c:pt idx="21779">
                  <c:v>9.9446099999999995E-8</c:v>
                </c:pt>
                <c:pt idx="21780">
                  <c:v>9.9452299999999999E-8</c:v>
                </c:pt>
                <c:pt idx="21781">
                  <c:v>9.9458599999999996E-8</c:v>
                </c:pt>
                <c:pt idx="21782">
                  <c:v>9.94648E-8</c:v>
                </c:pt>
                <c:pt idx="21783">
                  <c:v>9.9471099999999997E-8</c:v>
                </c:pt>
                <c:pt idx="21784">
                  <c:v>9.9477300000000001E-8</c:v>
                </c:pt>
                <c:pt idx="21785">
                  <c:v>9.9483599999999998E-8</c:v>
                </c:pt>
                <c:pt idx="21786">
                  <c:v>9.9489800000000002E-8</c:v>
                </c:pt>
                <c:pt idx="21787">
                  <c:v>9.9496099999999998E-8</c:v>
                </c:pt>
                <c:pt idx="21788">
                  <c:v>9.9502300000000003E-8</c:v>
                </c:pt>
                <c:pt idx="21789">
                  <c:v>9.9508599999999999E-8</c:v>
                </c:pt>
                <c:pt idx="21790">
                  <c:v>9.9514800000000004E-8</c:v>
                </c:pt>
                <c:pt idx="21791">
                  <c:v>9.95211E-8</c:v>
                </c:pt>
                <c:pt idx="21792">
                  <c:v>9.9527300000000005E-8</c:v>
                </c:pt>
                <c:pt idx="21793">
                  <c:v>9.9533600000000001E-8</c:v>
                </c:pt>
                <c:pt idx="21794">
                  <c:v>9.9539800000000006E-8</c:v>
                </c:pt>
                <c:pt idx="21795">
                  <c:v>9.9546100000000002E-8</c:v>
                </c:pt>
                <c:pt idx="21796">
                  <c:v>9.9552299999999993E-8</c:v>
                </c:pt>
                <c:pt idx="21797">
                  <c:v>9.9558600000000003E-8</c:v>
                </c:pt>
                <c:pt idx="21798">
                  <c:v>9.9564799999999994E-8</c:v>
                </c:pt>
                <c:pt idx="21799">
                  <c:v>9.9571100000000004E-8</c:v>
                </c:pt>
                <c:pt idx="21800">
                  <c:v>9.9577299999999995E-8</c:v>
                </c:pt>
                <c:pt idx="21801">
                  <c:v>9.9583600000000005E-8</c:v>
                </c:pt>
                <c:pt idx="21802">
                  <c:v>9.9589799999999996E-8</c:v>
                </c:pt>
                <c:pt idx="21803">
                  <c:v>9.9596100000000006E-8</c:v>
                </c:pt>
                <c:pt idx="21804">
                  <c:v>9.9602299999999997E-8</c:v>
                </c:pt>
                <c:pt idx="21805">
                  <c:v>9.9608599999999994E-8</c:v>
                </c:pt>
                <c:pt idx="21806">
                  <c:v>9.9614799999999998E-8</c:v>
                </c:pt>
                <c:pt idx="21807">
                  <c:v>9.9621099999999995E-8</c:v>
                </c:pt>
                <c:pt idx="21808">
                  <c:v>9.9627299999999999E-8</c:v>
                </c:pt>
                <c:pt idx="21809">
                  <c:v>9.9633599999999996E-8</c:v>
                </c:pt>
                <c:pt idx="21810">
                  <c:v>9.96398E-8</c:v>
                </c:pt>
                <c:pt idx="21811">
                  <c:v>9.9646099999999997E-8</c:v>
                </c:pt>
                <c:pt idx="21812">
                  <c:v>9.9652300000000001E-8</c:v>
                </c:pt>
                <c:pt idx="21813">
                  <c:v>9.9658599999999997E-8</c:v>
                </c:pt>
                <c:pt idx="21814">
                  <c:v>9.9664800000000002E-8</c:v>
                </c:pt>
                <c:pt idx="21815">
                  <c:v>9.9671099999999998E-8</c:v>
                </c:pt>
                <c:pt idx="21816">
                  <c:v>9.9677300000000003E-8</c:v>
                </c:pt>
                <c:pt idx="21817">
                  <c:v>9.9683599999999999E-8</c:v>
                </c:pt>
                <c:pt idx="21818">
                  <c:v>9.9689800000000004E-8</c:v>
                </c:pt>
                <c:pt idx="21819">
                  <c:v>9.96961E-8</c:v>
                </c:pt>
                <c:pt idx="21820">
                  <c:v>9.9702300000000005E-8</c:v>
                </c:pt>
                <c:pt idx="21821">
                  <c:v>9.9708600000000001E-8</c:v>
                </c:pt>
                <c:pt idx="21822">
                  <c:v>9.9714800000000006E-8</c:v>
                </c:pt>
                <c:pt idx="21823">
                  <c:v>9.9721100000000002E-8</c:v>
                </c:pt>
                <c:pt idx="21824">
                  <c:v>9.9727300000000007E-8</c:v>
                </c:pt>
                <c:pt idx="21825">
                  <c:v>9.9733600000000003E-8</c:v>
                </c:pt>
                <c:pt idx="21826">
                  <c:v>9.9739799999999994E-8</c:v>
                </c:pt>
                <c:pt idx="21827">
                  <c:v>9.9746100000000004E-8</c:v>
                </c:pt>
                <c:pt idx="21828">
                  <c:v>9.9752299999999995E-8</c:v>
                </c:pt>
                <c:pt idx="21829">
                  <c:v>9.9758600000000005E-8</c:v>
                </c:pt>
                <c:pt idx="21830">
                  <c:v>9.9764799999999996E-8</c:v>
                </c:pt>
                <c:pt idx="21831">
                  <c:v>9.9771100000000006E-8</c:v>
                </c:pt>
                <c:pt idx="21832">
                  <c:v>9.9777299999999997E-8</c:v>
                </c:pt>
                <c:pt idx="21833">
                  <c:v>9.9783599999999994E-8</c:v>
                </c:pt>
                <c:pt idx="21834">
                  <c:v>9.9789799999999998E-8</c:v>
                </c:pt>
                <c:pt idx="21835">
                  <c:v>9.9796099999999995E-8</c:v>
                </c:pt>
                <c:pt idx="21836">
                  <c:v>9.9802299999999999E-8</c:v>
                </c:pt>
                <c:pt idx="21837">
                  <c:v>9.9808599999999995E-8</c:v>
                </c:pt>
                <c:pt idx="21838">
                  <c:v>9.98148E-8</c:v>
                </c:pt>
                <c:pt idx="21839">
                  <c:v>9.9821099999999996E-8</c:v>
                </c:pt>
                <c:pt idx="21840">
                  <c:v>9.9827300000000001E-8</c:v>
                </c:pt>
                <c:pt idx="21841">
                  <c:v>9.9833599999999997E-8</c:v>
                </c:pt>
                <c:pt idx="21842">
                  <c:v>9.9839800000000002E-8</c:v>
                </c:pt>
                <c:pt idx="21843">
                  <c:v>9.9846099999999998E-8</c:v>
                </c:pt>
                <c:pt idx="21844">
                  <c:v>9.9852300000000003E-8</c:v>
                </c:pt>
                <c:pt idx="21845">
                  <c:v>9.9858599999999999E-8</c:v>
                </c:pt>
                <c:pt idx="21846">
                  <c:v>9.9864800000000004E-8</c:v>
                </c:pt>
                <c:pt idx="21847">
                  <c:v>9.98711E-8</c:v>
                </c:pt>
                <c:pt idx="21848">
                  <c:v>9.9877300000000005E-8</c:v>
                </c:pt>
                <c:pt idx="21849">
                  <c:v>9.9883600000000001E-8</c:v>
                </c:pt>
                <c:pt idx="21850">
                  <c:v>9.9889800000000006E-8</c:v>
                </c:pt>
                <c:pt idx="21851">
                  <c:v>9.9896100000000002E-8</c:v>
                </c:pt>
                <c:pt idx="21852">
                  <c:v>9.9902300000000006E-8</c:v>
                </c:pt>
                <c:pt idx="21853">
                  <c:v>9.9908600000000003E-8</c:v>
                </c:pt>
                <c:pt idx="21854">
                  <c:v>9.9914799999999994E-8</c:v>
                </c:pt>
                <c:pt idx="21855">
                  <c:v>9.9921100000000004E-8</c:v>
                </c:pt>
                <c:pt idx="21856">
                  <c:v>9.9927299999999995E-8</c:v>
                </c:pt>
                <c:pt idx="21857">
                  <c:v>9.9933600000000005E-8</c:v>
                </c:pt>
                <c:pt idx="21858">
                  <c:v>9.9939799999999996E-8</c:v>
                </c:pt>
                <c:pt idx="21859">
                  <c:v>9.9946100000000006E-8</c:v>
                </c:pt>
                <c:pt idx="21860">
                  <c:v>9.9952299999999997E-8</c:v>
                </c:pt>
                <c:pt idx="21861">
                  <c:v>9.9958599999999994E-8</c:v>
                </c:pt>
                <c:pt idx="21862">
                  <c:v>9.9964799999999998E-8</c:v>
                </c:pt>
                <c:pt idx="21863">
                  <c:v>9.9971099999999994E-8</c:v>
                </c:pt>
                <c:pt idx="21864">
                  <c:v>9.9977299999999999E-8</c:v>
                </c:pt>
                <c:pt idx="21865">
                  <c:v>9.9983599999999995E-8</c:v>
                </c:pt>
                <c:pt idx="21866">
                  <c:v>9.99898E-8</c:v>
                </c:pt>
                <c:pt idx="21867">
                  <c:v>9.9996099999999996E-8</c:v>
                </c:pt>
                <c:pt idx="21868">
                  <c:v>1.000023E-7</c:v>
                </c:pt>
                <c:pt idx="21869">
                  <c:v>1.000086E-7</c:v>
                </c:pt>
                <c:pt idx="21870">
                  <c:v>1.000148E-7</c:v>
                </c:pt>
                <c:pt idx="21871">
                  <c:v>1.000211E-7</c:v>
                </c:pt>
                <c:pt idx="21872">
                  <c:v>1.000273E-7</c:v>
                </c:pt>
                <c:pt idx="21873">
                  <c:v>1.000336E-7</c:v>
                </c:pt>
                <c:pt idx="21874">
                  <c:v>1.000398E-7</c:v>
                </c:pt>
                <c:pt idx="21875">
                  <c:v>1.000461E-7</c:v>
                </c:pt>
                <c:pt idx="21876">
                  <c:v>1.000523E-7</c:v>
                </c:pt>
                <c:pt idx="21877">
                  <c:v>1.000586E-7</c:v>
                </c:pt>
                <c:pt idx="21878">
                  <c:v>1.0006480000000001E-7</c:v>
                </c:pt>
                <c:pt idx="21879">
                  <c:v>1.000711E-7</c:v>
                </c:pt>
                <c:pt idx="21880">
                  <c:v>1.0007730000000001E-7</c:v>
                </c:pt>
                <c:pt idx="21881">
                  <c:v>1.000836E-7</c:v>
                </c:pt>
                <c:pt idx="21882">
                  <c:v>1.0008979999999999E-7</c:v>
                </c:pt>
                <c:pt idx="21883">
                  <c:v>1.000961E-7</c:v>
                </c:pt>
                <c:pt idx="21884">
                  <c:v>1.001023E-7</c:v>
                </c:pt>
                <c:pt idx="21885">
                  <c:v>1.001086E-7</c:v>
                </c:pt>
                <c:pt idx="21886">
                  <c:v>1.001148E-7</c:v>
                </c:pt>
                <c:pt idx="21887">
                  <c:v>1.0012110000000001E-7</c:v>
                </c:pt>
                <c:pt idx="21888">
                  <c:v>1.001273E-7</c:v>
                </c:pt>
                <c:pt idx="21889">
                  <c:v>1.0013359999999999E-7</c:v>
                </c:pt>
                <c:pt idx="21890">
                  <c:v>1.001398E-7</c:v>
                </c:pt>
                <c:pt idx="21891">
                  <c:v>1.0014609999999999E-7</c:v>
                </c:pt>
                <c:pt idx="21892">
                  <c:v>1.001523E-7</c:v>
                </c:pt>
                <c:pt idx="21893">
                  <c:v>1.001586E-7</c:v>
                </c:pt>
                <c:pt idx="21894">
                  <c:v>1.001648E-7</c:v>
                </c:pt>
                <c:pt idx="21895">
                  <c:v>1.001711E-7</c:v>
                </c:pt>
                <c:pt idx="21896">
                  <c:v>1.001773E-7</c:v>
                </c:pt>
                <c:pt idx="21897">
                  <c:v>1.001836E-7</c:v>
                </c:pt>
                <c:pt idx="21898">
                  <c:v>1.001898E-7</c:v>
                </c:pt>
                <c:pt idx="21899">
                  <c:v>1.001961E-7</c:v>
                </c:pt>
                <c:pt idx="21900">
                  <c:v>1.002023E-7</c:v>
                </c:pt>
                <c:pt idx="21901">
                  <c:v>1.002086E-7</c:v>
                </c:pt>
                <c:pt idx="21902">
                  <c:v>1.002148E-7</c:v>
                </c:pt>
                <c:pt idx="21903">
                  <c:v>1.002211E-7</c:v>
                </c:pt>
                <c:pt idx="21904">
                  <c:v>1.002273E-7</c:v>
                </c:pt>
                <c:pt idx="21905">
                  <c:v>1.002336E-7</c:v>
                </c:pt>
                <c:pt idx="21906">
                  <c:v>1.0023980000000001E-7</c:v>
                </c:pt>
                <c:pt idx="21907">
                  <c:v>1.002461E-7</c:v>
                </c:pt>
                <c:pt idx="21908">
                  <c:v>1.0025230000000001E-7</c:v>
                </c:pt>
                <c:pt idx="21909">
                  <c:v>1.002586E-7</c:v>
                </c:pt>
                <c:pt idx="21910">
                  <c:v>1.0026479999999999E-7</c:v>
                </c:pt>
                <c:pt idx="21911">
                  <c:v>1.002711E-7</c:v>
                </c:pt>
                <c:pt idx="21912">
                  <c:v>1.0027729999999999E-7</c:v>
                </c:pt>
                <c:pt idx="21913">
                  <c:v>1.002836E-7</c:v>
                </c:pt>
                <c:pt idx="21914">
                  <c:v>1.002898E-7</c:v>
                </c:pt>
                <c:pt idx="21915">
                  <c:v>1.0029610000000001E-7</c:v>
                </c:pt>
                <c:pt idx="21916">
                  <c:v>1.003023E-7</c:v>
                </c:pt>
                <c:pt idx="21917">
                  <c:v>1.0030860000000001E-7</c:v>
                </c:pt>
                <c:pt idx="21918">
                  <c:v>1.003148E-7</c:v>
                </c:pt>
                <c:pt idx="21919">
                  <c:v>1.0032109999999999E-7</c:v>
                </c:pt>
                <c:pt idx="21920">
                  <c:v>1.003273E-7</c:v>
                </c:pt>
                <c:pt idx="21921">
                  <c:v>1.003336E-7</c:v>
                </c:pt>
                <c:pt idx="21922">
                  <c:v>1.003398E-7</c:v>
                </c:pt>
                <c:pt idx="21923">
                  <c:v>1.003461E-7</c:v>
                </c:pt>
                <c:pt idx="21924">
                  <c:v>1.003523E-7</c:v>
                </c:pt>
                <c:pt idx="21925">
                  <c:v>1.003586E-7</c:v>
                </c:pt>
                <c:pt idx="21926">
                  <c:v>1.003648E-7</c:v>
                </c:pt>
                <c:pt idx="21927">
                  <c:v>1.003711E-7</c:v>
                </c:pt>
                <c:pt idx="21928">
                  <c:v>1.003773E-7</c:v>
                </c:pt>
                <c:pt idx="21929">
                  <c:v>1.003836E-7</c:v>
                </c:pt>
                <c:pt idx="21930">
                  <c:v>1.003898E-7</c:v>
                </c:pt>
                <c:pt idx="21931">
                  <c:v>1.003961E-7</c:v>
                </c:pt>
                <c:pt idx="21932">
                  <c:v>1.004023E-7</c:v>
                </c:pt>
                <c:pt idx="21933">
                  <c:v>1.004086E-7</c:v>
                </c:pt>
                <c:pt idx="21934">
                  <c:v>1.0041480000000001E-7</c:v>
                </c:pt>
                <c:pt idx="21935">
                  <c:v>1.004211E-7</c:v>
                </c:pt>
                <c:pt idx="21936">
                  <c:v>1.0042730000000001E-7</c:v>
                </c:pt>
                <c:pt idx="21937">
                  <c:v>1.004336E-7</c:v>
                </c:pt>
                <c:pt idx="21938">
                  <c:v>1.0043979999999999E-7</c:v>
                </c:pt>
                <c:pt idx="21939">
                  <c:v>1.004461E-7</c:v>
                </c:pt>
                <c:pt idx="21940">
                  <c:v>1.0045229999999999E-7</c:v>
                </c:pt>
                <c:pt idx="21941">
                  <c:v>1.004586E-7</c:v>
                </c:pt>
                <c:pt idx="21942">
                  <c:v>1.004648E-7</c:v>
                </c:pt>
                <c:pt idx="21943">
                  <c:v>1.0047110000000001E-7</c:v>
                </c:pt>
                <c:pt idx="21944">
                  <c:v>1.004773E-7</c:v>
                </c:pt>
                <c:pt idx="21945">
                  <c:v>1.0048360000000001E-7</c:v>
                </c:pt>
                <c:pt idx="21946">
                  <c:v>1.004898E-7</c:v>
                </c:pt>
                <c:pt idx="21947">
                  <c:v>1.0049609999999999E-7</c:v>
                </c:pt>
                <c:pt idx="21948">
                  <c:v>1.005023E-7</c:v>
                </c:pt>
                <c:pt idx="21949">
                  <c:v>1.005086E-7</c:v>
                </c:pt>
                <c:pt idx="21950">
                  <c:v>1.005148E-7</c:v>
                </c:pt>
                <c:pt idx="21951">
                  <c:v>1.005211E-7</c:v>
                </c:pt>
                <c:pt idx="21952">
                  <c:v>1.005273E-7</c:v>
                </c:pt>
                <c:pt idx="21953">
                  <c:v>1.005336E-7</c:v>
                </c:pt>
                <c:pt idx="21954">
                  <c:v>1.005398E-7</c:v>
                </c:pt>
                <c:pt idx="21955">
                  <c:v>1.005461E-7</c:v>
                </c:pt>
                <c:pt idx="21956">
                  <c:v>1.005523E-7</c:v>
                </c:pt>
                <c:pt idx="21957">
                  <c:v>1.005586E-7</c:v>
                </c:pt>
                <c:pt idx="21958">
                  <c:v>1.005648E-7</c:v>
                </c:pt>
                <c:pt idx="21959">
                  <c:v>1.005711E-7</c:v>
                </c:pt>
                <c:pt idx="21960">
                  <c:v>1.005773E-7</c:v>
                </c:pt>
                <c:pt idx="21961">
                  <c:v>1.005836E-7</c:v>
                </c:pt>
                <c:pt idx="21962">
                  <c:v>1.0058980000000001E-7</c:v>
                </c:pt>
                <c:pt idx="21963">
                  <c:v>1.005961E-7</c:v>
                </c:pt>
                <c:pt idx="21964">
                  <c:v>1.0060230000000001E-7</c:v>
                </c:pt>
                <c:pt idx="21965">
                  <c:v>1.006086E-7</c:v>
                </c:pt>
                <c:pt idx="21966">
                  <c:v>1.0061479999999999E-7</c:v>
                </c:pt>
                <c:pt idx="21967">
                  <c:v>1.006211E-7</c:v>
                </c:pt>
                <c:pt idx="21968">
                  <c:v>1.0062729999999999E-7</c:v>
                </c:pt>
                <c:pt idx="21969">
                  <c:v>1.006336E-7</c:v>
                </c:pt>
                <c:pt idx="21970">
                  <c:v>1.006398E-7</c:v>
                </c:pt>
                <c:pt idx="21971">
                  <c:v>1.0064610000000001E-7</c:v>
                </c:pt>
                <c:pt idx="21972">
                  <c:v>1.006523E-7</c:v>
                </c:pt>
                <c:pt idx="21973">
                  <c:v>1.0065860000000001E-7</c:v>
                </c:pt>
                <c:pt idx="21974">
                  <c:v>1.006648E-7</c:v>
                </c:pt>
                <c:pt idx="21975">
                  <c:v>1.0067109999999999E-7</c:v>
                </c:pt>
                <c:pt idx="21976">
                  <c:v>1.006773E-7</c:v>
                </c:pt>
                <c:pt idx="21977">
                  <c:v>1.006836E-7</c:v>
                </c:pt>
                <c:pt idx="21978">
                  <c:v>1.006898E-7</c:v>
                </c:pt>
                <c:pt idx="21979">
                  <c:v>1.006961E-7</c:v>
                </c:pt>
                <c:pt idx="21980">
                  <c:v>1.007023E-7</c:v>
                </c:pt>
                <c:pt idx="21981">
                  <c:v>1.007086E-7</c:v>
                </c:pt>
                <c:pt idx="21982">
                  <c:v>1.007148E-7</c:v>
                </c:pt>
                <c:pt idx="21983">
                  <c:v>1.007211E-7</c:v>
                </c:pt>
                <c:pt idx="21984">
                  <c:v>1.007273E-7</c:v>
                </c:pt>
                <c:pt idx="21985">
                  <c:v>1.007336E-7</c:v>
                </c:pt>
                <c:pt idx="21986">
                  <c:v>1.007398E-7</c:v>
                </c:pt>
                <c:pt idx="21987">
                  <c:v>1.007461E-7</c:v>
                </c:pt>
                <c:pt idx="21988">
                  <c:v>1.007523E-7</c:v>
                </c:pt>
                <c:pt idx="21989">
                  <c:v>1.007586E-7</c:v>
                </c:pt>
                <c:pt idx="21990">
                  <c:v>1.0076480000000001E-7</c:v>
                </c:pt>
                <c:pt idx="21991">
                  <c:v>1.007711E-7</c:v>
                </c:pt>
                <c:pt idx="21992">
                  <c:v>1.0077730000000001E-7</c:v>
                </c:pt>
                <c:pt idx="21993">
                  <c:v>1.007836E-7</c:v>
                </c:pt>
                <c:pt idx="21994">
                  <c:v>1.0078979999999999E-7</c:v>
                </c:pt>
                <c:pt idx="21995">
                  <c:v>1.007961E-7</c:v>
                </c:pt>
                <c:pt idx="21996">
                  <c:v>1.0080229999999999E-7</c:v>
                </c:pt>
                <c:pt idx="21997">
                  <c:v>1.008086E-7</c:v>
                </c:pt>
                <c:pt idx="21998">
                  <c:v>1.008148E-7</c:v>
                </c:pt>
                <c:pt idx="21999">
                  <c:v>1.0082110000000001E-7</c:v>
                </c:pt>
                <c:pt idx="22000">
                  <c:v>1.008273E-7</c:v>
                </c:pt>
                <c:pt idx="22001">
                  <c:v>1.0083360000000001E-7</c:v>
                </c:pt>
                <c:pt idx="22002">
                  <c:v>1.008398E-7</c:v>
                </c:pt>
                <c:pt idx="22003">
                  <c:v>1.0084609999999999E-7</c:v>
                </c:pt>
                <c:pt idx="22004">
                  <c:v>1.008523E-7</c:v>
                </c:pt>
                <c:pt idx="22005">
                  <c:v>1.0085859999999999E-7</c:v>
                </c:pt>
                <c:pt idx="22006">
                  <c:v>1.008648E-7</c:v>
                </c:pt>
                <c:pt idx="22007">
                  <c:v>1.008711E-7</c:v>
                </c:pt>
                <c:pt idx="22008">
                  <c:v>1.008773E-7</c:v>
                </c:pt>
                <c:pt idx="22009">
                  <c:v>1.008836E-7</c:v>
                </c:pt>
                <c:pt idx="22010">
                  <c:v>1.008898E-7</c:v>
                </c:pt>
                <c:pt idx="22011">
                  <c:v>1.008961E-7</c:v>
                </c:pt>
                <c:pt idx="22012">
                  <c:v>1.009023E-7</c:v>
                </c:pt>
                <c:pt idx="22013">
                  <c:v>1.009086E-7</c:v>
                </c:pt>
                <c:pt idx="22014">
                  <c:v>1.009148E-7</c:v>
                </c:pt>
                <c:pt idx="22015">
                  <c:v>1.009211E-7</c:v>
                </c:pt>
                <c:pt idx="22016">
                  <c:v>1.009273E-7</c:v>
                </c:pt>
                <c:pt idx="22017">
                  <c:v>1.009336E-7</c:v>
                </c:pt>
                <c:pt idx="22018">
                  <c:v>1.009398E-7</c:v>
                </c:pt>
                <c:pt idx="22019">
                  <c:v>1.009461E-7</c:v>
                </c:pt>
                <c:pt idx="22020">
                  <c:v>1.0095230000000001E-7</c:v>
                </c:pt>
                <c:pt idx="22021">
                  <c:v>1.009586E-7</c:v>
                </c:pt>
                <c:pt idx="22022">
                  <c:v>1.0096479999999999E-7</c:v>
                </c:pt>
                <c:pt idx="22023">
                  <c:v>1.009711E-7</c:v>
                </c:pt>
                <c:pt idx="22024">
                  <c:v>1.0097729999999999E-7</c:v>
                </c:pt>
                <c:pt idx="22025">
                  <c:v>1.009836E-7</c:v>
                </c:pt>
                <c:pt idx="22026">
                  <c:v>1.009898E-7</c:v>
                </c:pt>
                <c:pt idx="22027">
                  <c:v>1.0099610000000001E-7</c:v>
                </c:pt>
                <c:pt idx="22028">
                  <c:v>1.010023E-7</c:v>
                </c:pt>
                <c:pt idx="22029">
                  <c:v>1.0100860000000001E-7</c:v>
                </c:pt>
                <c:pt idx="22030">
                  <c:v>1.010148E-7</c:v>
                </c:pt>
                <c:pt idx="22031">
                  <c:v>1.0102109999999999E-7</c:v>
                </c:pt>
                <c:pt idx="22032">
                  <c:v>1.010273E-7</c:v>
                </c:pt>
                <c:pt idx="22033">
                  <c:v>1.0103359999999999E-7</c:v>
                </c:pt>
                <c:pt idx="22034">
                  <c:v>1.010398E-7</c:v>
                </c:pt>
                <c:pt idx="22035">
                  <c:v>1.010461E-7</c:v>
                </c:pt>
                <c:pt idx="22036">
                  <c:v>1.010523E-7</c:v>
                </c:pt>
                <c:pt idx="22037">
                  <c:v>1.010586E-7</c:v>
                </c:pt>
                <c:pt idx="22038">
                  <c:v>1.010648E-7</c:v>
                </c:pt>
                <c:pt idx="22039">
                  <c:v>1.010711E-7</c:v>
                </c:pt>
                <c:pt idx="22040">
                  <c:v>1.010773E-7</c:v>
                </c:pt>
                <c:pt idx="22041">
                  <c:v>1.010836E-7</c:v>
                </c:pt>
                <c:pt idx="22042">
                  <c:v>1.010898E-7</c:v>
                </c:pt>
                <c:pt idx="22043">
                  <c:v>1.010961E-7</c:v>
                </c:pt>
                <c:pt idx="22044">
                  <c:v>1.011023E-7</c:v>
                </c:pt>
                <c:pt idx="22045">
                  <c:v>1.011086E-7</c:v>
                </c:pt>
                <c:pt idx="22046">
                  <c:v>1.011148E-7</c:v>
                </c:pt>
                <c:pt idx="22047">
                  <c:v>1.011211E-7</c:v>
                </c:pt>
                <c:pt idx="22048">
                  <c:v>1.0112730000000001E-7</c:v>
                </c:pt>
                <c:pt idx="22049">
                  <c:v>1.011336E-7</c:v>
                </c:pt>
                <c:pt idx="22050">
                  <c:v>1.0113979999999999E-7</c:v>
                </c:pt>
                <c:pt idx="22051">
                  <c:v>1.011461E-7</c:v>
                </c:pt>
                <c:pt idx="22052">
                  <c:v>1.0115229999999999E-7</c:v>
                </c:pt>
                <c:pt idx="22053">
                  <c:v>1.011586E-7</c:v>
                </c:pt>
                <c:pt idx="22054">
                  <c:v>1.011648E-7</c:v>
                </c:pt>
                <c:pt idx="22055">
                  <c:v>1.0117110000000001E-7</c:v>
                </c:pt>
                <c:pt idx="22056">
                  <c:v>1.011773E-7</c:v>
                </c:pt>
                <c:pt idx="22057">
                  <c:v>1.0118360000000001E-7</c:v>
                </c:pt>
                <c:pt idx="22058">
                  <c:v>1.011898E-7</c:v>
                </c:pt>
                <c:pt idx="22059">
                  <c:v>1.0119609999999999E-7</c:v>
                </c:pt>
                <c:pt idx="22060">
                  <c:v>1.012023E-7</c:v>
                </c:pt>
                <c:pt idx="22061">
                  <c:v>1.0120859999999999E-7</c:v>
                </c:pt>
                <c:pt idx="22062">
                  <c:v>1.012148E-7</c:v>
                </c:pt>
                <c:pt idx="22063">
                  <c:v>1.012211E-7</c:v>
                </c:pt>
                <c:pt idx="22064">
                  <c:v>1.012273E-7</c:v>
                </c:pt>
                <c:pt idx="22065">
                  <c:v>1.012336E-7</c:v>
                </c:pt>
                <c:pt idx="22066">
                  <c:v>1.012398E-7</c:v>
                </c:pt>
                <c:pt idx="22067">
                  <c:v>1.012461E-7</c:v>
                </c:pt>
                <c:pt idx="22068">
                  <c:v>1.012523E-7</c:v>
                </c:pt>
                <c:pt idx="22069">
                  <c:v>1.012586E-7</c:v>
                </c:pt>
                <c:pt idx="22070">
                  <c:v>1.012648E-7</c:v>
                </c:pt>
                <c:pt idx="22071">
                  <c:v>1.012711E-7</c:v>
                </c:pt>
                <c:pt idx="22072">
                  <c:v>1.012773E-7</c:v>
                </c:pt>
                <c:pt idx="22073">
                  <c:v>1.012836E-7</c:v>
                </c:pt>
                <c:pt idx="22074">
                  <c:v>1.012898E-7</c:v>
                </c:pt>
                <c:pt idx="22075">
                  <c:v>1.012961E-7</c:v>
                </c:pt>
                <c:pt idx="22076">
                  <c:v>1.0130230000000001E-7</c:v>
                </c:pt>
                <c:pt idx="22077">
                  <c:v>1.013086E-7</c:v>
                </c:pt>
                <c:pt idx="22078">
                  <c:v>1.0131479999999999E-7</c:v>
                </c:pt>
                <c:pt idx="22079">
                  <c:v>1.013211E-7</c:v>
                </c:pt>
                <c:pt idx="22080">
                  <c:v>1.0132729999999999E-7</c:v>
                </c:pt>
                <c:pt idx="22081">
                  <c:v>1.013336E-7</c:v>
                </c:pt>
                <c:pt idx="22082">
                  <c:v>1.013398E-7</c:v>
                </c:pt>
                <c:pt idx="22083">
                  <c:v>1.0134610000000001E-7</c:v>
                </c:pt>
                <c:pt idx="22084">
                  <c:v>1.013523E-7</c:v>
                </c:pt>
                <c:pt idx="22085">
                  <c:v>1.0135860000000001E-7</c:v>
                </c:pt>
                <c:pt idx="22086">
                  <c:v>1.013648E-7</c:v>
                </c:pt>
                <c:pt idx="22087">
                  <c:v>1.0137109999999999E-7</c:v>
                </c:pt>
                <c:pt idx="22088">
                  <c:v>1.013773E-7</c:v>
                </c:pt>
                <c:pt idx="22089">
                  <c:v>1.0138359999999999E-7</c:v>
                </c:pt>
                <c:pt idx="22090">
                  <c:v>1.013898E-7</c:v>
                </c:pt>
                <c:pt idx="22091">
                  <c:v>1.013961E-7</c:v>
                </c:pt>
                <c:pt idx="22092">
                  <c:v>1.014023E-7</c:v>
                </c:pt>
                <c:pt idx="22093">
                  <c:v>1.014086E-7</c:v>
                </c:pt>
                <c:pt idx="22094">
                  <c:v>1.014148E-7</c:v>
                </c:pt>
                <c:pt idx="22095">
                  <c:v>1.014211E-7</c:v>
                </c:pt>
                <c:pt idx="22096">
                  <c:v>1.014273E-7</c:v>
                </c:pt>
                <c:pt idx="22097">
                  <c:v>1.014336E-7</c:v>
                </c:pt>
                <c:pt idx="22098">
                  <c:v>1.014398E-7</c:v>
                </c:pt>
                <c:pt idx="22099">
                  <c:v>1.014461E-7</c:v>
                </c:pt>
                <c:pt idx="22100">
                  <c:v>1.014523E-7</c:v>
                </c:pt>
                <c:pt idx="22101">
                  <c:v>1.014586E-7</c:v>
                </c:pt>
                <c:pt idx="22102">
                  <c:v>1.014648E-7</c:v>
                </c:pt>
                <c:pt idx="22103">
                  <c:v>1.014711E-7</c:v>
                </c:pt>
                <c:pt idx="22104">
                  <c:v>1.0147730000000001E-7</c:v>
                </c:pt>
                <c:pt idx="22105">
                  <c:v>1.014836E-7</c:v>
                </c:pt>
                <c:pt idx="22106">
                  <c:v>1.0148980000000001E-7</c:v>
                </c:pt>
                <c:pt idx="22107">
                  <c:v>1.014961E-7</c:v>
                </c:pt>
                <c:pt idx="22108">
                  <c:v>1.0150229999999999E-7</c:v>
                </c:pt>
                <c:pt idx="22109">
                  <c:v>1.015086E-7</c:v>
                </c:pt>
                <c:pt idx="22110">
                  <c:v>1.015148E-7</c:v>
                </c:pt>
                <c:pt idx="22111">
                  <c:v>1.0152110000000001E-7</c:v>
                </c:pt>
                <c:pt idx="22112">
                  <c:v>1.015273E-7</c:v>
                </c:pt>
                <c:pt idx="22113">
                  <c:v>1.0153360000000001E-7</c:v>
                </c:pt>
                <c:pt idx="22114">
                  <c:v>1.015398E-7</c:v>
                </c:pt>
                <c:pt idx="22115">
                  <c:v>1.0154609999999999E-7</c:v>
                </c:pt>
                <c:pt idx="22116">
                  <c:v>1.015523E-7</c:v>
                </c:pt>
                <c:pt idx="22117">
                  <c:v>1.0155859999999999E-7</c:v>
                </c:pt>
                <c:pt idx="22118">
                  <c:v>1.015648E-7</c:v>
                </c:pt>
                <c:pt idx="22119">
                  <c:v>1.015711E-7</c:v>
                </c:pt>
                <c:pt idx="22120">
                  <c:v>1.015773E-7</c:v>
                </c:pt>
                <c:pt idx="22121">
                  <c:v>1.015836E-7</c:v>
                </c:pt>
                <c:pt idx="22122">
                  <c:v>1.015898E-7</c:v>
                </c:pt>
                <c:pt idx="22123">
                  <c:v>1.015961E-7</c:v>
                </c:pt>
                <c:pt idx="22124">
                  <c:v>1.016023E-7</c:v>
                </c:pt>
                <c:pt idx="22125">
                  <c:v>1.016086E-7</c:v>
                </c:pt>
                <c:pt idx="22126">
                  <c:v>1.016148E-7</c:v>
                </c:pt>
                <c:pt idx="22127">
                  <c:v>1.016211E-7</c:v>
                </c:pt>
                <c:pt idx="22128">
                  <c:v>1.016273E-7</c:v>
                </c:pt>
                <c:pt idx="22129">
                  <c:v>1.016336E-7</c:v>
                </c:pt>
                <c:pt idx="22130">
                  <c:v>1.016398E-7</c:v>
                </c:pt>
                <c:pt idx="22131">
                  <c:v>1.016461E-7</c:v>
                </c:pt>
                <c:pt idx="22132">
                  <c:v>1.0165230000000001E-7</c:v>
                </c:pt>
                <c:pt idx="22133">
                  <c:v>1.016586E-7</c:v>
                </c:pt>
                <c:pt idx="22134">
                  <c:v>1.0166480000000001E-7</c:v>
                </c:pt>
                <c:pt idx="22135">
                  <c:v>1.016711E-7</c:v>
                </c:pt>
                <c:pt idx="22136">
                  <c:v>1.0167729999999999E-7</c:v>
                </c:pt>
                <c:pt idx="22137">
                  <c:v>1.016836E-7</c:v>
                </c:pt>
                <c:pt idx="22138">
                  <c:v>1.016898E-7</c:v>
                </c:pt>
                <c:pt idx="22139">
                  <c:v>1.016961E-7</c:v>
                </c:pt>
                <c:pt idx="22140">
                  <c:v>1.017023E-7</c:v>
                </c:pt>
                <c:pt idx="22141">
                  <c:v>1.0170860000000001E-7</c:v>
                </c:pt>
                <c:pt idx="22142">
                  <c:v>1.017148E-7</c:v>
                </c:pt>
                <c:pt idx="22143">
                  <c:v>1.0172109999999999E-7</c:v>
                </c:pt>
                <c:pt idx="22144">
                  <c:v>1.017273E-7</c:v>
                </c:pt>
                <c:pt idx="22145">
                  <c:v>1.0173359999999999E-7</c:v>
                </c:pt>
                <c:pt idx="22146">
                  <c:v>1.017398E-7</c:v>
                </c:pt>
                <c:pt idx="22147">
                  <c:v>1.017461E-7</c:v>
                </c:pt>
                <c:pt idx="22148">
                  <c:v>1.017523E-7</c:v>
                </c:pt>
                <c:pt idx="22149">
                  <c:v>1.017586E-7</c:v>
                </c:pt>
                <c:pt idx="22150">
                  <c:v>1.017648E-7</c:v>
                </c:pt>
                <c:pt idx="22151">
                  <c:v>1.017711E-7</c:v>
                </c:pt>
                <c:pt idx="22152">
                  <c:v>1.017773E-7</c:v>
                </c:pt>
                <c:pt idx="22153">
                  <c:v>1.017836E-7</c:v>
                </c:pt>
                <c:pt idx="22154">
                  <c:v>1.017898E-7</c:v>
                </c:pt>
                <c:pt idx="22155">
                  <c:v>1.017961E-7</c:v>
                </c:pt>
                <c:pt idx="22156">
                  <c:v>1.018023E-7</c:v>
                </c:pt>
                <c:pt idx="22157">
                  <c:v>1.018086E-7</c:v>
                </c:pt>
                <c:pt idx="22158">
                  <c:v>1.018148E-7</c:v>
                </c:pt>
                <c:pt idx="22159">
                  <c:v>1.018211E-7</c:v>
                </c:pt>
                <c:pt idx="22160">
                  <c:v>1.0182730000000001E-7</c:v>
                </c:pt>
                <c:pt idx="22161">
                  <c:v>1.018336E-7</c:v>
                </c:pt>
                <c:pt idx="22162">
                  <c:v>1.0183980000000001E-7</c:v>
                </c:pt>
                <c:pt idx="22163">
                  <c:v>1.018461E-7</c:v>
                </c:pt>
                <c:pt idx="22164">
                  <c:v>1.0185229999999999E-7</c:v>
                </c:pt>
                <c:pt idx="22165">
                  <c:v>1.018586E-7</c:v>
                </c:pt>
                <c:pt idx="22166">
                  <c:v>1.018648E-7</c:v>
                </c:pt>
                <c:pt idx="22167">
                  <c:v>1.018711E-7</c:v>
                </c:pt>
                <c:pt idx="22168">
                  <c:v>1.018773E-7</c:v>
                </c:pt>
                <c:pt idx="22169">
                  <c:v>1.0188360000000001E-7</c:v>
                </c:pt>
                <c:pt idx="22170">
                  <c:v>1.018898E-7</c:v>
                </c:pt>
                <c:pt idx="22171">
                  <c:v>1.0189609999999999E-7</c:v>
                </c:pt>
                <c:pt idx="22172">
                  <c:v>1.019023E-7</c:v>
                </c:pt>
                <c:pt idx="22173">
                  <c:v>1.0190859999999999E-7</c:v>
                </c:pt>
                <c:pt idx="22174">
                  <c:v>1.019148E-7</c:v>
                </c:pt>
                <c:pt idx="22175">
                  <c:v>1.019211E-7</c:v>
                </c:pt>
                <c:pt idx="22176">
                  <c:v>1.019273E-7</c:v>
                </c:pt>
                <c:pt idx="22177">
                  <c:v>1.019336E-7</c:v>
                </c:pt>
                <c:pt idx="22178">
                  <c:v>1.019398E-7</c:v>
                </c:pt>
                <c:pt idx="22179">
                  <c:v>1.019461E-7</c:v>
                </c:pt>
                <c:pt idx="22180">
                  <c:v>1.019523E-7</c:v>
                </c:pt>
                <c:pt idx="22181">
                  <c:v>1.019586E-7</c:v>
                </c:pt>
                <c:pt idx="22182">
                  <c:v>1.019648E-7</c:v>
                </c:pt>
                <c:pt idx="22183">
                  <c:v>1.019711E-7</c:v>
                </c:pt>
                <c:pt idx="22184">
                  <c:v>1.019773E-7</c:v>
                </c:pt>
                <c:pt idx="22185">
                  <c:v>1.019836E-7</c:v>
                </c:pt>
                <c:pt idx="22186">
                  <c:v>1.019898E-7</c:v>
                </c:pt>
                <c:pt idx="22187">
                  <c:v>1.019961E-7</c:v>
                </c:pt>
                <c:pt idx="22188">
                  <c:v>1.0200230000000001E-7</c:v>
                </c:pt>
                <c:pt idx="22189">
                  <c:v>1.020086E-7</c:v>
                </c:pt>
                <c:pt idx="22190">
                  <c:v>1.0201480000000001E-7</c:v>
                </c:pt>
                <c:pt idx="22191">
                  <c:v>1.020211E-7</c:v>
                </c:pt>
                <c:pt idx="22192">
                  <c:v>1.0202729999999999E-7</c:v>
                </c:pt>
                <c:pt idx="22193">
                  <c:v>1.020336E-7</c:v>
                </c:pt>
                <c:pt idx="22194">
                  <c:v>1.0203979999999999E-7</c:v>
                </c:pt>
                <c:pt idx="22195">
                  <c:v>1.020461E-7</c:v>
                </c:pt>
                <c:pt idx="22196">
                  <c:v>1.020523E-7</c:v>
                </c:pt>
                <c:pt idx="22197">
                  <c:v>1.0205860000000001E-7</c:v>
                </c:pt>
                <c:pt idx="22198">
                  <c:v>1.020648E-7</c:v>
                </c:pt>
                <c:pt idx="22199">
                  <c:v>1.0207109999999999E-7</c:v>
                </c:pt>
                <c:pt idx="22200">
                  <c:v>1.020773E-7</c:v>
                </c:pt>
                <c:pt idx="22201">
                  <c:v>1.0208359999999999E-7</c:v>
                </c:pt>
                <c:pt idx="22202">
                  <c:v>1.020898E-7</c:v>
                </c:pt>
                <c:pt idx="22203">
                  <c:v>1.020961E-7</c:v>
                </c:pt>
                <c:pt idx="22204">
                  <c:v>1.021023E-7</c:v>
                </c:pt>
                <c:pt idx="22205">
                  <c:v>1.021086E-7</c:v>
                </c:pt>
                <c:pt idx="22206">
                  <c:v>1.021148E-7</c:v>
                </c:pt>
                <c:pt idx="22207">
                  <c:v>1.021211E-7</c:v>
                </c:pt>
                <c:pt idx="22208">
                  <c:v>1.021273E-7</c:v>
                </c:pt>
                <c:pt idx="22209">
                  <c:v>1.021336E-7</c:v>
                </c:pt>
                <c:pt idx="22210">
                  <c:v>1.021398E-7</c:v>
                </c:pt>
                <c:pt idx="22211">
                  <c:v>1.021461E-7</c:v>
                </c:pt>
                <c:pt idx="22212">
                  <c:v>1.021523E-7</c:v>
                </c:pt>
                <c:pt idx="22213">
                  <c:v>1.021586E-7</c:v>
                </c:pt>
                <c:pt idx="22214">
                  <c:v>1.021648E-7</c:v>
                </c:pt>
                <c:pt idx="22215">
                  <c:v>1.021711E-7</c:v>
                </c:pt>
                <c:pt idx="22216">
                  <c:v>1.0217730000000001E-7</c:v>
                </c:pt>
                <c:pt idx="22217">
                  <c:v>1.021836E-7</c:v>
                </c:pt>
                <c:pt idx="22218">
                  <c:v>1.0218980000000001E-7</c:v>
                </c:pt>
                <c:pt idx="22219">
                  <c:v>1.021961E-7</c:v>
                </c:pt>
                <c:pt idx="22220">
                  <c:v>1.0220229999999999E-7</c:v>
                </c:pt>
                <c:pt idx="22221">
                  <c:v>1.022086E-7</c:v>
                </c:pt>
                <c:pt idx="22222">
                  <c:v>1.0221479999999999E-7</c:v>
                </c:pt>
                <c:pt idx="22223">
                  <c:v>1.022211E-7</c:v>
                </c:pt>
                <c:pt idx="22224">
                  <c:v>1.022273E-7</c:v>
                </c:pt>
                <c:pt idx="22225">
                  <c:v>1.0223360000000001E-7</c:v>
                </c:pt>
                <c:pt idx="22226">
                  <c:v>1.022398E-7</c:v>
                </c:pt>
                <c:pt idx="22227">
                  <c:v>1.0224610000000001E-7</c:v>
                </c:pt>
                <c:pt idx="22228">
                  <c:v>1.022523E-7</c:v>
                </c:pt>
                <c:pt idx="22229">
                  <c:v>1.0225859999999999E-7</c:v>
                </c:pt>
                <c:pt idx="22230">
                  <c:v>1.022648E-7</c:v>
                </c:pt>
                <c:pt idx="22231">
                  <c:v>1.022711E-7</c:v>
                </c:pt>
                <c:pt idx="22232">
                  <c:v>1.022773E-7</c:v>
                </c:pt>
                <c:pt idx="22233">
                  <c:v>1.022836E-7</c:v>
                </c:pt>
                <c:pt idx="22234">
                  <c:v>1.022898E-7</c:v>
                </c:pt>
                <c:pt idx="22235">
                  <c:v>1.022961E-7</c:v>
                </c:pt>
                <c:pt idx="22236">
                  <c:v>1.023023E-7</c:v>
                </c:pt>
                <c:pt idx="22237">
                  <c:v>1.023086E-7</c:v>
                </c:pt>
                <c:pt idx="22238">
                  <c:v>1.023148E-7</c:v>
                </c:pt>
                <c:pt idx="22239">
                  <c:v>1.023211E-7</c:v>
                </c:pt>
                <c:pt idx="22240">
                  <c:v>1.023273E-7</c:v>
                </c:pt>
                <c:pt idx="22241">
                  <c:v>1.023336E-7</c:v>
                </c:pt>
                <c:pt idx="22242">
                  <c:v>1.023398E-7</c:v>
                </c:pt>
                <c:pt idx="22243">
                  <c:v>1.023461E-7</c:v>
                </c:pt>
                <c:pt idx="22244">
                  <c:v>1.0235230000000001E-7</c:v>
                </c:pt>
                <c:pt idx="22245">
                  <c:v>1.023586E-7</c:v>
                </c:pt>
                <c:pt idx="22246">
                  <c:v>1.0236480000000001E-7</c:v>
                </c:pt>
                <c:pt idx="22247">
                  <c:v>1.023711E-7</c:v>
                </c:pt>
                <c:pt idx="22248">
                  <c:v>1.0237729999999999E-7</c:v>
                </c:pt>
                <c:pt idx="22249">
                  <c:v>1.023836E-7</c:v>
                </c:pt>
                <c:pt idx="22250">
                  <c:v>1.0238979999999999E-7</c:v>
                </c:pt>
                <c:pt idx="22251">
                  <c:v>1.023961E-7</c:v>
                </c:pt>
                <c:pt idx="22252">
                  <c:v>1.024023E-7</c:v>
                </c:pt>
                <c:pt idx="22253">
                  <c:v>1.0240860000000001E-7</c:v>
                </c:pt>
                <c:pt idx="22254">
                  <c:v>1.024148E-7</c:v>
                </c:pt>
                <c:pt idx="22255">
                  <c:v>1.0242110000000001E-7</c:v>
                </c:pt>
                <c:pt idx="22256">
                  <c:v>1.024273E-7</c:v>
                </c:pt>
                <c:pt idx="22257">
                  <c:v>1.0243359999999999E-7</c:v>
                </c:pt>
                <c:pt idx="22258">
                  <c:v>1.024398E-7</c:v>
                </c:pt>
                <c:pt idx="22259">
                  <c:v>1.024461E-7</c:v>
                </c:pt>
                <c:pt idx="22260">
                  <c:v>1.024523E-7</c:v>
                </c:pt>
                <c:pt idx="22261">
                  <c:v>1.024586E-7</c:v>
                </c:pt>
                <c:pt idx="22262">
                  <c:v>1.024648E-7</c:v>
                </c:pt>
                <c:pt idx="22263">
                  <c:v>1.024711E-7</c:v>
                </c:pt>
                <c:pt idx="22264">
                  <c:v>1.024773E-7</c:v>
                </c:pt>
                <c:pt idx="22265">
                  <c:v>1.024836E-7</c:v>
                </c:pt>
                <c:pt idx="22266">
                  <c:v>1.024898E-7</c:v>
                </c:pt>
                <c:pt idx="22267">
                  <c:v>1.024961E-7</c:v>
                </c:pt>
                <c:pt idx="22268">
                  <c:v>1.025023E-7</c:v>
                </c:pt>
                <c:pt idx="22269">
                  <c:v>1.025086E-7</c:v>
                </c:pt>
                <c:pt idx="22270">
                  <c:v>1.025148E-7</c:v>
                </c:pt>
                <c:pt idx="22271">
                  <c:v>1.025211E-7</c:v>
                </c:pt>
                <c:pt idx="22272">
                  <c:v>1.0252730000000001E-7</c:v>
                </c:pt>
                <c:pt idx="22273">
                  <c:v>1.025336E-7</c:v>
                </c:pt>
                <c:pt idx="22274">
                  <c:v>1.0253980000000001E-7</c:v>
                </c:pt>
                <c:pt idx="22275">
                  <c:v>1.025461E-7</c:v>
                </c:pt>
                <c:pt idx="22276">
                  <c:v>1.0255229999999999E-7</c:v>
                </c:pt>
                <c:pt idx="22277">
                  <c:v>1.025586E-7</c:v>
                </c:pt>
                <c:pt idx="22278">
                  <c:v>1.0256479999999999E-7</c:v>
                </c:pt>
                <c:pt idx="22279">
                  <c:v>1.025711E-7</c:v>
                </c:pt>
                <c:pt idx="22280">
                  <c:v>1.025773E-7</c:v>
                </c:pt>
                <c:pt idx="22281">
                  <c:v>1.0258360000000001E-7</c:v>
                </c:pt>
                <c:pt idx="22282">
                  <c:v>1.025898E-7</c:v>
                </c:pt>
                <c:pt idx="22283">
                  <c:v>1.0259610000000001E-7</c:v>
                </c:pt>
                <c:pt idx="22284">
                  <c:v>1.026023E-7</c:v>
                </c:pt>
                <c:pt idx="22285">
                  <c:v>1.0260859999999999E-7</c:v>
                </c:pt>
                <c:pt idx="22286">
                  <c:v>1.026148E-7</c:v>
                </c:pt>
                <c:pt idx="22287">
                  <c:v>1.026211E-7</c:v>
                </c:pt>
                <c:pt idx="22288">
                  <c:v>1.026273E-7</c:v>
                </c:pt>
                <c:pt idx="22289">
                  <c:v>1.026336E-7</c:v>
                </c:pt>
                <c:pt idx="22290">
                  <c:v>1.026398E-7</c:v>
                </c:pt>
                <c:pt idx="22291">
                  <c:v>1.026461E-7</c:v>
                </c:pt>
                <c:pt idx="22292">
                  <c:v>1.026523E-7</c:v>
                </c:pt>
                <c:pt idx="22293">
                  <c:v>1.026586E-7</c:v>
                </c:pt>
                <c:pt idx="22294">
                  <c:v>1.026648E-7</c:v>
                </c:pt>
                <c:pt idx="22295">
                  <c:v>1.026711E-7</c:v>
                </c:pt>
                <c:pt idx="22296">
                  <c:v>1.026773E-7</c:v>
                </c:pt>
                <c:pt idx="22297">
                  <c:v>1.026836E-7</c:v>
                </c:pt>
                <c:pt idx="22298">
                  <c:v>1.026898E-7</c:v>
                </c:pt>
                <c:pt idx="22299">
                  <c:v>1.026961E-7</c:v>
                </c:pt>
                <c:pt idx="22300">
                  <c:v>1.0270230000000001E-7</c:v>
                </c:pt>
                <c:pt idx="22301">
                  <c:v>1.027086E-7</c:v>
                </c:pt>
                <c:pt idx="22302">
                  <c:v>1.0271480000000001E-7</c:v>
                </c:pt>
                <c:pt idx="22303">
                  <c:v>1.027211E-7</c:v>
                </c:pt>
                <c:pt idx="22304">
                  <c:v>1.0272729999999999E-7</c:v>
                </c:pt>
                <c:pt idx="22305">
                  <c:v>1.027336E-7</c:v>
                </c:pt>
                <c:pt idx="22306">
                  <c:v>1.0273979999999999E-7</c:v>
                </c:pt>
                <c:pt idx="22307">
                  <c:v>1.027461E-7</c:v>
                </c:pt>
                <c:pt idx="22308">
                  <c:v>1.027523E-7</c:v>
                </c:pt>
                <c:pt idx="22309">
                  <c:v>1.0275860000000001E-7</c:v>
                </c:pt>
                <c:pt idx="22310">
                  <c:v>1.027648E-7</c:v>
                </c:pt>
                <c:pt idx="22311">
                  <c:v>1.0277110000000001E-7</c:v>
                </c:pt>
                <c:pt idx="22312">
                  <c:v>1.027773E-7</c:v>
                </c:pt>
                <c:pt idx="22313">
                  <c:v>1.0278359999999999E-7</c:v>
                </c:pt>
                <c:pt idx="22314">
                  <c:v>1.027898E-7</c:v>
                </c:pt>
                <c:pt idx="22315">
                  <c:v>1.0279609999999999E-7</c:v>
                </c:pt>
                <c:pt idx="22316">
                  <c:v>1.028023E-7</c:v>
                </c:pt>
                <c:pt idx="22317">
                  <c:v>1.028086E-7</c:v>
                </c:pt>
                <c:pt idx="22318">
                  <c:v>1.028148E-7</c:v>
                </c:pt>
                <c:pt idx="22319">
                  <c:v>1.028211E-7</c:v>
                </c:pt>
                <c:pt idx="22320">
                  <c:v>1.028273E-7</c:v>
                </c:pt>
                <c:pt idx="22321">
                  <c:v>1.028336E-7</c:v>
                </c:pt>
                <c:pt idx="22322">
                  <c:v>1.028398E-7</c:v>
                </c:pt>
                <c:pt idx="22323">
                  <c:v>1.028461E-7</c:v>
                </c:pt>
                <c:pt idx="22324">
                  <c:v>1.028523E-7</c:v>
                </c:pt>
                <c:pt idx="22325">
                  <c:v>1.028586E-7</c:v>
                </c:pt>
                <c:pt idx="22326">
                  <c:v>1.028648E-7</c:v>
                </c:pt>
                <c:pt idx="22327">
                  <c:v>1.028711E-7</c:v>
                </c:pt>
                <c:pt idx="22328">
                  <c:v>1.028773E-7</c:v>
                </c:pt>
                <c:pt idx="22329">
                  <c:v>1.028836E-7</c:v>
                </c:pt>
                <c:pt idx="22330">
                  <c:v>1.0288980000000001E-7</c:v>
                </c:pt>
                <c:pt idx="22331">
                  <c:v>1.028961E-7</c:v>
                </c:pt>
                <c:pt idx="22332">
                  <c:v>1.0290229999999999E-7</c:v>
                </c:pt>
                <c:pt idx="22333">
                  <c:v>1.029086E-7</c:v>
                </c:pt>
                <c:pt idx="22334">
                  <c:v>1.0291479999999999E-7</c:v>
                </c:pt>
                <c:pt idx="22335">
                  <c:v>1.029211E-7</c:v>
                </c:pt>
                <c:pt idx="22336">
                  <c:v>1.029273E-7</c:v>
                </c:pt>
                <c:pt idx="22337">
                  <c:v>1.0293360000000001E-7</c:v>
                </c:pt>
                <c:pt idx="22338">
                  <c:v>1.029398E-7</c:v>
                </c:pt>
                <c:pt idx="22339">
                  <c:v>1.0294610000000001E-7</c:v>
                </c:pt>
                <c:pt idx="22340">
                  <c:v>1.029523E-7</c:v>
                </c:pt>
                <c:pt idx="22341">
                  <c:v>1.0295859999999999E-7</c:v>
                </c:pt>
                <c:pt idx="22342">
                  <c:v>1.029648E-7</c:v>
                </c:pt>
                <c:pt idx="22343">
                  <c:v>1.0297109999999999E-7</c:v>
                </c:pt>
                <c:pt idx="22344">
                  <c:v>1.029773E-7</c:v>
                </c:pt>
                <c:pt idx="22345">
                  <c:v>1.029836E-7</c:v>
                </c:pt>
                <c:pt idx="22346">
                  <c:v>1.029898E-7</c:v>
                </c:pt>
                <c:pt idx="22347">
                  <c:v>1.029961E-7</c:v>
                </c:pt>
                <c:pt idx="22348">
                  <c:v>1.030023E-7</c:v>
                </c:pt>
                <c:pt idx="22349">
                  <c:v>1.030086E-7</c:v>
                </c:pt>
                <c:pt idx="22350">
                  <c:v>1.030148E-7</c:v>
                </c:pt>
                <c:pt idx="22351">
                  <c:v>1.030211E-7</c:v>
                </c:pt>
                <c:pt idx="22352">
                  <c:v>1.030273E-7</c:v>
                </c:pt>
                <c:pt idx="22353">
                  <c:v>1.030336E-7</c:v>
                </c:pt>
                <c:pt idx="22354">
                  <c:v>1.030398E-7</c:v>
                </c:pt>
                <c:pt idx="22355">
                  <c:v>1.030461E-7</c:v>
                </c:pt>
                <c:pt idx="22356">
                  <c:v>1.030523E-7</c:v>
                </c:pt>
                <c:pt idx="22357">
                  <c:v>1.030586E-7</c:v>
                </c:pt>
                <c:pt idx="22358">
                  <c:v>1.0306480000000001E-7</c:v>
                </c:pt>
                <c:pt idx="22359">
                  <c:v>1.030711E-7</c:v>
                </c:pt>
                <c:pt idx="22360">
                  <c:v>1.0307729999999999E-7</c:v>
                </c:pt>
                <c:pt idx="22361">
                  <c:v>1.030836E-7</c:v>
                </c:pt>
                <c:pt idx="22362">
                  <c:v>1.0308979999999999E-7</c:v>
                </c:pt>
                <c:pt idx="22363">
                  <c:v>1.030961E-7</c:v>
                </c:pt>
                <c:pt idx="22364">
                  <c:v>1.031023E-7</c:v>
                </c:pt>
                <c:pt idx="22365">
                  <c:v>1.0310860000000001E-7</c:v>
                </c:pt>
                <c:pt idx="22366">
                  <c:v>1.031148E-7</c:v>
                </c:pt>
                <c:pt idx="22367">
                  <c:v>1.0312110000000001E-7</c:v>
                </c:pt>
                <c:pt idx="22368">
                  <c:v>1.031273E-7</c:v>
                </c:pt>
                <c:pt idx="22369">
                  <c:v>1.0313359999999999E-7</c:v>
                </c:pt>
                <c:pt idx="22370">
                  <c:v>1.031398E-7</c:v>
                </c:pt>
                <c:pt idx="22371">
                  <c:v>1.0314609999999999E-7</c:v>
                </c:pt>
                <c:pt idx="22372">
                  <c:v>1.031523E-7</c:v>
                </c:pt>
                <c:pt idx="22373">
                  <c:v>1.031586E-7</c:v>
                </c:pt>
                <c:pt idx="22374">
                  <c:v>1.031648E-7</c:v>
                </c:pt>
                <c:pt idx="22375">
                  <c:v>1.031711E-7</c:v>
                </c:pt>
                <c:pt idx="22376">
                  <c:v>1.031773E-7</c:v>
                </c:pt>
                <c:pt idx="22377">
                  <c:v>1.031836E-7</c:v>
                </c:pt>
                <c:pt idx="22378">
                  <c:v>1.031898E-7</c:v>
                </c:pt>
                <c:pt idx="22379">
                  <c:v>1.031961E-7</c:v>
                </c:pt>
                <c:pt idx="22380">
                  <c:v>1.032023E-7</c:v>
                </c:pt>
                <c:pt idx="22381">
                  <c:v>1.032086E-7</c:v>
                </c:pt>
                <c:pt idx="22382">
                  <c:v>1.032148E-7</c:v>
                </c:pt>
                <c:pt idx="22383">
                  <c:v>1.032211E-7</c:v>
                </c:pt>
                <c:pt idx="22384">
                  <c:v>1.032273E-7</c:v>
                </c:pt>
                <c:pt idx="22385">
                  <c:v>1.032336E-7</c:v>
                </c:pt>
                <c:pt idx="22386">
                  <c:v>1.0323980000000001E-7</c:v>
                </c:pt>
                <c:pt idx="22387">
                  <c:v>1.032461E-7</c:v>
                </c:pt>
                <c:pt idx="22388">
                  <c:v>1.0325229999999999E-7</c:v>
                </c:pt>
                <c:pt idx="22389">
                  <c:v>1.032586E-7</c:v>
                </c:pt>
                <c:pt idx="22390">
                  <c:v>1.0326479999999999E-7</c:v>
                </c:pt>
                <c:pt idx="22391">
                  <c:v>1.032711E-7</c:v>
                </c:pt>
                <c:pt idx="22392">
                  <c:v>1.032773E-7</c:v>
                </c:pt>
                <c:pt idx="22393">
                  <c:v>1.0328360000000001E-7</c:v>
                </c:pt>
                <c:pt idx="22394">
                  <c:v>1.032898E-7</c:v>
                </c:pt>
                <c:pt idx="22395">
                  <c:v>1.0329610000000001E-7</c:v>
                </c:pt>
                <c:pt idx="22396">
                  <c:v>1.033023E-7</c:v>
                </c:pt>
                <c:pt idx="22397">
                  <c:v>1.0330859999999999E-7</c:v>
                </c:pt>
                <c:pt idx="22398">
                  <c:v>1.033148E-7</c:v>
                </c:pt>
                <c:pt idx="22399">
                  <c:v>1.0332109999999999E-7</c:v>
                </c:pt>
                <c:pt idx="22400">
                  <c:v>1.033273E-7</c:v>
                </c:pt>
                <c:pt idx="22401">
                  <c:v>1.033336E-7</c:v>
                </c:pt>
                <c:pt idx="22402">
                  <c:v>1.033398E-7</c:v>
                </c:pt>
                <c:pt idx="22403">
                  <c:v>1.033461E-7</c:v>
                </c:pt>
                <c:pt idx="22404">
                  <c:v>1.033523E-7</c:v>
                </c:pt>
                <c:pt idx="22405">
                  <c:v>1.033586E-7</c:v>
                </c:pt>
                <c:pt idx="22406">
                  <c:v>1.033648E-7</c:v>
                </c:pt>
                <c:pt idx="22407">
                  <c:v>1.033711E-7</c:v>
                </c:pt>
                <c:pt idx="22408">
                  <c:v>1.033773E-7</c:v>
                </c:pt>
                <c:pt idx="22409">
                  <c:v>1.033836E-7</c:v>
                </c:pt>
                <c:pt idx="22410">
                  <c:v>1.033898E-7</c:v>
                </c:pt>
                <c:pt idx="22411">
                  <c:v>1.033961E-7</c:v>
                </c:pt>
                <c:pt idx="22412">
                  <c:v>1.034023E-7</c:v>
                </c:pt>
                <c:pt idx="22413">
                  <c:v>1.034086E-7</c:v>
                </c:pt>
                <c:pt idx="22414">
                  <c:v>1.0341480000000001E-7</c:v>
                </c:pt>
                <c:pt idx="22415">
                  <c:v>1.034211E-7</c:v>
                </c:pt>
                <c:pt idx="22416">
                  <c:v>1.0342730000000001E-7</c:v>
                </c:pt>
                <c:pt idx="22417">
                  <c:v>1.034336E-7</c:v>
                </c:pt>
                <c:pt idx="22418">
                  <c:v>1.0343979999999999E-7</c:v>
                </c:pt>
                <c:pt idx="22419">
                  <c:v>1.034461E-7</c:v>
                </c:pt>
                <c:pt idx="22420">
                  <c:v>1.034523E-7</c:v>
                </c:pt>
                <c:pt idx="22421">
                  <c:v>1.0345860000000001E-7</c:v>
                </c:pt>
                <c:pt idx="22422">
                  <c:v>1.034648E-7</c:v>
                </c:pt>
                <c:pt idx="22423">
                  <c:v>1.0347110000000001E-7</c:v>
                </c:pt>
                <c:pt idx="22424">
                  <c:v>1.034773E-7</c:v>
                </c:pt>
                <c:pt idx="22425">
                  <c:v>1.0348359999999999E-7</c:v>
                </c:pt>
                <c:pt idx="22426">
                  <c:v>1.034898E-7</c:v>
                </c:pt>
                <c:pt idx="22427">
                  <c:v>1.0349609999999999E-7</c:v>
                </c:pt>
                <c:pt idx="22428">
                  <c:v>1.035023E-7</c:v>
                </c:pt>
                <c:pt idx="22429">
                  <c:v>1.035086E-7</c:v>
                </c:pt>
                <c:pt idx="22430">
                  <c:v>1.035148E-7</c:v>
                </c:pt>
                <c:pt idx="22431">
                  <c:v>1.035211E-7</c:v>
                </c:pt>
                <c:pt idx="22432">
                  <c:v>1.035273E-7</c:v>
                </c:pt>
                <c:pt idx="22433">
                  <c:v>1.035336E-7</c:v>
                </c:pt>
                <c:pt idx="22434">
                  <c:v>1.035398E-7</c:v>
                </c:pt>
                <c:pt idx="22435">
                  <c:v>1.035461E-7</c:v>
                </c:pt>
                <c:pt idx="22436">
                  <c:v>1.035523E-7</c:v>
                </c:pt>
                <c:pt idx="22437">
                  <c:v>1.035586E-7</c:v>
                </c:pt>
                <c:pt idx="22438">
                  <c:v>1.035648E-7</c:v>
                </c:pt>
                <c:pt idx="22439">
                  <c:v>1.035711E-7</c:v>
                </c:pt>
                <c:pt idx="22440">
                  <c:v>1.035773E-7</c:v>
                </c:pt>
                <c:pt idx="22441">
                  <c:v>1.035836E-7</c:v>
                </c:pt>
                <c:pt idx="22442">
                  <c:v>1.0358980000000001E-7</c:v>
                </c:pt>
                <c:pt idx="22443">
                  <c:v>1.035961E-7</c:v>
                </c:pt>
                <c:pt idx="22444">
                  <c:v>1.0360230000000001E-7</c:v>
                </c:pt>
                <c:pt idx="22445">
                  <c:v>1.036086E-7</c:v>
                </c:pt>
                <c:pt idx="22446">
                  <c:v>1.0361479999999999E-7</c:v>
                </c:pt>
                <c:pt idx="22447">
                  <c:v>1.036211E-7</c:v>
                </c:pt>
                <c:pt idx="22448">
                  <c:v>1.036273E-7</c:v>
                </c:pt>
                <c:pt idx="22449">
                  <c:v>1.036336E-7</c:v>
                </c:pt>
                <c:pt idx="22450">
                  <c:v>1.036398E-7</c:v>
                </c:pt>
                <c:pt idx="22451">
                  <c:v>1.0364610000000001E-7</c:v>
                </c:pt>
                <c:pt idx="22452">
                  <c:v>1.036523E-7</c:v>
                </c:pt>
                <c:pt idx="22453">
                  <c:v>1.0365859999999999E-7</c:v>
                </c:pt>
                <c:pt idx="22454">
                  <c:v>1.036648E-7</c:v>
                </c:pt>
                <c:pt idx="22455">
                  <c:v>1.0367109999999999E-7</c:v>
                </c:pt>
                <c:pt idx="22456">
                  <c:v>1.036773E-7</c:v>
                </c:pt>
                <c:pt idx="22457">
                  <c:v>1.036836E-7</c:v>
                </c:pt>
                <c:pt idx="22458">
                  <c:v>1.036898E-7</c:v>
                </c:pt>
                <c:pt idx="22459">
                  <c:v>1.036961E-7</c:v>
                </c:pt>
                <c:pt idx="22460">
                  <c:v>1.037023E-7</c:v>
                </c:pt>
                <c:pt idx="22461">
                  <c:v>1.037086E-7</c:v>
                </c:pt>
                <c:pt idx="22462">
                  <c:v>1.037148E-7</c:v>
                </c:pt>
                <c:pt idx="22463">
                  <c:v>1.037211E-7</c:v>
                </c:pt>
                <c:pt idx="22464">
                  <c:v>1.037273E-7</c:v>
                </c:pt>
                <c:pt idx="22465">
                  <c:v>1.037336E-7</c:v>
                </c:pt>
                <c:pt idx="22466">
                  <c:v>1.037398E-7</c:v>
                </c:pt>
                <c:pt idx="22467">
                  <c:v>1.037461E-7</c:v>
                </c:pt>
                <c:pt idx="22468">
                  <c:v>1.037523E-7</c:v>
                </c:pt>
                <c:pt idx="22469">
                  <c:v>1.037586E-7</c:v>
                </c:pt>
                <c:pt idx="22470">
                  <c:v>1.0376480000000001E-7</c:v>
                </c:pt>
                <c:pt idx="22471">
                  <c:v>1.037711E-7</c:v>
                </c:pt>
                <c:pt idx="22472">
                  <c:v>1.0377730000000001E-7</c:v>
                </c:pt>
                <c:pt idx="22473">
                  <c:v>1.037836E-7</c:v>
                </c:pt>
                <c:pt idx="22474">
                  <c:v>1.0378979999999999E-7</c:v>
                </c:pt>
                <c:pt idx="22475">
                  <c:v>1.037961E-7</c:v>
                </c:pt>
                <c:pt idx="22476">
                  <c:v>1.038023E-7</c:v>
                </c:pt>
                <c:pt idx="22477">
                  <c:v>1.038086E-7</c:v>
                </c:pt>
                <c:pt idx="22478">
                  <c:v>1.038148E-7</c:v>
                </c:pt>
                <c:pt idx="22479">
                  <c:v>1.0382110000000001E-7</c:v>
                </c:pt>
                <c:pt idx="22480">
                  <c:v>1.038273E-7</c:v>
                </c:pt>
                <c:pt idx="22481">
                  <c:v>1.0383359999999999E-7</c:v>
                </c:pt>
                <c:pt idx="22482">
                  <c:v>1.038398E-7</c:v>
                </c:pt>
                <c:pt idx="22483">
                  <c:v>1.0384609999999999E-7</c:v>
                </c:pt>
                <c:pt idx="22484">
                  <c:v>1.038523E-7</c:v>
                </c:pt>
                <c:pt idx="22485">
                  <c:v>1.038586E-7</c:v>
                </c:pt>
                <c:pt idx="22486">
                  <c:v>1.038648E-7</c:v>
                </c:pt>
                <c:pt idx="22487">
                  <c:v>1.038711E-7</c:v>
                </c:pt>
                <c:pt idx="22488">
                  <c:v>1.038773E-7</c:v>
                </c:pt>
                <c:pt idx="22489">
                  <c:v>1.038836E-7</c:v>
                </c:pt>
                <c:pt idx="22490">
                  <c:v>1.038898E-7</c:v>
                </c:pt>
                <c:pt idx="22491">
                  <c:v>1.038961E-7</c:v>
                </c:pt>
                <c:pt idx="22492">
                  <c:v>1.039023E-7</c:v>
                </c:pt>
                <c:pt idx="22493">
                  <c:v>1.039086E-7</c:v>
                </c:pt>
                <c:pt idx="22494">
                  <c:v>1.039148E-7</c:v>
                </c:pt>
                <c:pt idx="22495">
                  <c:v>1.039211E-7</c:v>
                </c:pt>
                <c:pt idx="22496">
                  <c:v>1.039273E-7</c:v>
                </c:pt>
                <c:pt idx="22497">
                  <c:v>1.039336E-7</c:v>
                </c:pt>
                <c:pt idx="22498">
                  <c:v>1.0393980000000001E-7</c:v>
                </c:pt>
                <c:pt idx="22499">
                  <c:v>1.039461E-7</c:v>
                </c:pt>
                <c:pt idx="22500">
                  <c:v>1.0395230000000001E-7</c:v>
                </c:pt>
                <c:pt idx="22501">
                  <c:v>1.039586E-7</c:v>
                </c:pt>
                <c:pt idx="22502">
                  <c:v>1.0396479999999999E-7</c:v>
                </c:pt>
                <c:pt idx="22503">
                  <c:v>1.039711E-7</c:v>
                </c:pt>
                <c:pt idx="22504">
                  <c:v>1.0397729999999999E-7</c:v>
                </c:pt>
                <c:pt idx="22505">
                  <c:v>1.039836E-7</c:v>
                </c:pt>
                <c:pt idx="22506">
                  <c:v>1.039898E-7</c:v>
                </c:pt>
                <c:pt idx="22507">
                  <c:v>1.0399610000000001E-7</c:v>
                </c:pt>
                <c:pt idx="22508">
                  <c:v>1.040023E-7</c:v>
                </c:pt>
                <c:pt idx="22509">
                  <c:v>1.0400859999999999E-7</c:v>
                </c:pt>
                <c:pt idx="22510">
                  <c:v>1.040148E-7</c:v>
                </c:pt>
                <c:pt idx="22511">
                  <c:v>1.0402109999999999E-7</c:v>
                </c:pt>
                <c:pt idx="22512">
                  <c:v>1.040273E-7</c:v>
                </c:pt>
                <c:pt idx="22513">
                  <c:v>1.040336E-7</c:v>
                </c:pt>
                <c:pt idx="22514">
                  <c:v>1.040398E-7</c:v>
                </c:pt>
                <c:pt idx="22515">
                  <c:v>1.040461E-7</c:v>
                </c:pt>
                <c:pt idx="22516">
                  <c:v>1.040523E-7</c:v>
                </c:pt>
                <c:pt idx="22517">
                  <c:v>1.040586E-7</c:v>
                </c:pt>
                <c:pt idx="22518">
                  <c:v>1.040648E-7</c:v>
                </c:pt>
                <c:pt idx="22519">
                  <c:v>1.040711E-7</c:v>
                </c:pt>
                <c:pt idx="22520">
                  <c:v>1.040773E-7</c:v>
                </c:pt>
                <c:pt idx="22521">
                  <c:v>1.040836E-7</c:v>
                </c:pt>
                <c:pt idx="22522">
                  <c:v>1.040898E-7</c:v>
                </c:pt>
                <c:pt idx="22523">
                  <c:v>1.040961E-7</c:v>
                </c:pt>
                <c:pt idx="22524">
                  <c:v>1.041023E-7</c:v>
                </c:pt>
                <c:pt idx="22525">
                  <c:v>1.041086E-7</c:v>
                </c:pt>
                <c:pt idx="22526">
                  <c:v>1.0411480000000001E-7</c:v>
                </c:pt>
                <c:pt idx="22527">
                  <c:v>1.041211E-7</c:v>
                </c:pt>
                <c:pt idx="22528">
                  <c:v>1.0412730000000001E-7</c:v>
                </c:pt>
                <c:pt idx="22529">
                  <c:v>1.041336E-7</c:v>
                </c:pt>
                <c:pt idx="22530">
                  <c:v>1.0413979999999999E-7</c:v>
                </c:pt>
                <c:pt idx="22531">
                  <c:v>1.041461E-7</c:v>
                </c:pt>
                <c:pt idx="22532">
                  <c:v>1.0415229999999999E-7</c:v>
                </c:pt>
                <c:pt idx="22533">
                  <c:v>1.041586E-7</c:v>
                </c:pt>
                <c:pt idx="22534">
                  <c:v>1.041648E-7</c:v>
                </c:pt>
                <c:pt idx="22535">
                  <c:v>1.0417110000000001E-7</c:v>
                </c:pt>
                <c:pt idx="22536">
                  <c:v>1.041773E-7</c:v>
                </c:pt>
                <c:pt idx="22537">
                  <c:v>1.0418360000000001E-7</c:v>
                </c:pt>
                <c:pt idx="22538">
                  <c:v>1.041898E-7</c:v>
                </c:pt>
                <c:pt idx="22539">
                  <c:v>1.0419609999999999E-7</c:v>
                </c:pt>
                <c:pt idx="22540">
                  <c:v>1.042023E-7</c:v>
                </c:pt>
                <c:pt idx="22541">
                  <c:v>1.042086E-7</c:v>
                </c:pt>
                <c:pt idx="22542">
                  <c:v>1.042148E-7</c:v>
                </c:pt>
                <c:pt idx="22543">
                  <c:v>1.042211E-7</c:v>
                </c:pt>
                <c:pt idx="22544">
                  <c:v>1.042273E-7</c:v>
                </c:pt>
                <c:pt idx="22545">
                  <c:v>1.042336E-7</c:v>
                </c:pt>
                <c:pt idx="22546">
                  <c:v>1.042398E-7</c:v>
                </c:pt>
                <c:pt idx="22547">
                  <c:v>1.042461E-7</c:v>
                </c:pt>
                <c:pt idx="22548">
                  <c:v>1.042523E-7</c:v>
                </c:pt>
                <c:pt idx="22549">
                  <c:v>1.042586E-7</c:v>
                </c:pt>
                <c:pt idx="22550">
                  <c:v>1.042648E-7</c:v>
                </c:pt>
                <c:pt idx="22551">
                  <c:v>1.042711E-7</c:v>
                </c:pt>
                <c:pt idx="22552">
                  <c:v>1.042773E-7</c:v>
                </c:pt>
                <c:pt idx="22553">
                  <c:v>1.042836E-7</c:v>
                </c:pt>
                <c:pt idx="22554">
                  <c:v>1.0428980000000001E-7</c:v>
                </c:pt>
                <c:pt idx="22555">
                  <c:v>1.042961E-7</c:v>
                </c:pt>
                <c:pt idx="22556">
                  <c:v>1.0430230000000001E-7</c:v>
                </c:pt>
                <c:pt idx="22557">
                  <c:v>1.043086E-7</c:v>
                </c:pt>
                <c:pt idx="22558">
                  <c:v>1.0431479999999999E-7</c:v>
                </c:pt>
                <c:pt idx="22559">
                  <c:v>1.043211E-7</c:v>
                </c:pt>
                <c:pt idx="22560">
                  <c:v>1.0432729999999999E-7</c:v>
                </c:pt>
                <c:pt idx="22561">
                  <c:v>1.043336E-7</c:v>
                </c:pt>
                <c:pt idx="22562">
                  <c:v>1.043398E-7</c:v>
                </c:pt>
                <c:pt idx="22563">
                  <c:v>1.0434610000000001E-7</c:v>
                </c:pt>
                <c:pt idx="22564">
                  <c:v>1.043523E-7</c:v>
                </c:pt>
                <c:pt idx="22565">
                  <c:v>1.0435860000000001E-7</c:v>
                </c:pt>
                <c:pt idx="22566">
                  <c:v>1.043648E-7</c:v>
                </c:pt>
                <c:pt idx="22567">
                  <c:v>1.0437109999999999E-7</c:v>
                </c:pt>
                <c:pt idx="22568">
                  <c:v>1.043773E-7</c:v>
                </c:pt>
                <c:pt idx="22569">
                  <c:v>1.043836E-7</c:v>
                </c:pt>
                <c:pt idx="22570">
                  <c:v>1.043898E-7</c:v>
                </c:pt>
                <c:pt idx="22571">
                  <c:v>1.043961E-7</c:v>
                </c:pt>
                <c:pt idx="22572">
                  <c:v>1.044023E-7</c:v>
                </c:pt>
                <c:pt idx="22573">
                  <c:v>1.044086E-7</c:v>
                </c:pt>
                <c:pt idx="22574">
                  <c:v>1.044148E-7</c:v>
                </c:pt>
                <c:pt idx="22575">
                  <c:v>1.044211E-7</c:v>
                </c:pt>
                <c:pt idx="22576">
                  <c:v>1.044273E-7</c:v>
                </c:pt>
                <c:pt idx="22577">
                  <c:v>1.044336E-7</c:v>
                </c:pt>
                <c:pt idx="22578">
                  <c:v>1.044398E-7</c:v>
                </c:pt>
                <c:pt idx="22579">
                  <c:v>1.044461E-7</c:v>
                </c:pt>
                <c:pt idx="22580">
                  <c:v>1.044523E-7</c:v>
                </c:pt>
                <c:pt idx="22581">
                  <c:v>1.044586E-7</c:v>
                </c:pt>
                <c:pt idx="22582">
                  <c:v>1.0446480000000001E-7</c:v>
                </c:pt>
                <c:pt idx="22583">
                  <c:v>1.044711E-7</c:v>
                </c:pt>
                <c:pt idx="22584">
                  <c:v>1.0447730000000001E-7</c:v>
                </c:pt>
                <c:pt idx="22585">
                  <c:v>1.044836E-7</c:v>
                </c:pt>
                <c:pt idx="22586">
                  <c:v>1.0448979999999999E-7</c:v>
                </c:pt>
                <c:pt idx="22587">
                  <c:v>1.044961E-7</c:v>
                </c:pt>
                <c:pt idx="22588">
                  <c:v>1.0450229999999999E-7</c:v>
                </c:pt>
                <c:pt idx="22589">
                  <c:v>1.045086E-7</c:v>
                </c:pt>
                <c:pt idx="22590">
                  <c:v>1.045148E-7</c:v>
                </c:pt>
                <c:pt idx="22591">
                  <c:v>1.0452110000000001E-7</c:v>
                </c:pt>
                <c:pt idx="22592">
                  <c:v>1.045273E-7</c:v>
                </c:pt>
                <c:pt idx="22593">
                  <c:v>1.0453360000000001E-7</c:v>
                </c:pt>
                <c:pt idx="22594">
                  <c:v>1.045398E-7</c:v>
                </c:pt>
                <c:pt idx="22595">
                  <c:v>1.0454609999999999E-7</c:v>
                </c:pt>
                <c:pt idx="22596">
                  <c:v>1.045523E-7</c:v>
                </c:pt>
                <c:pt idx="22597">
                  <c:v>1.045586E-7</c:v>
                </c:pt>
                <c:pt idx="22598">
                  <c:v>1.045648E-7</c:v>
                </c:pt>
                <c:pt idx="22599">
                  <c:v>1.045711E-7</c:v>
                </c:pt>
                <c:pt idx="22600">
                  <c:v>1.045773E-7</c:v>
                </c:pt>
                <c:pt idx="22601">
                  <c:v>1.045836E-7</c:v>
                </c:pt>
                <c:pt idx="22602">
                  <c:v>1.045898E-7</c:v>
                </c:pt>
                <c:pt idx="22603">
                  <c:v>1.045961E-7</c:v>
                </c:pt>
                <c:pt idx="22604">
                  <c:v>1.046023E-7</c:v>
                </c:pt>
                <c:pt idx="22605">
                  <c:v>1.046086E-7</c:v>
                </c:pt>
                <c:pt idx="22606">
                  <c:v>1.046148E-7</c:v>
                </c:pt>
                <c:pt idx="22607">
                  <c:v>1.046211E-7</c:v>
                </c:pt>
                <c:pt idx="22608">
                  <c:v>1.046273E-7</c:v>
                </c:pt>
                <c:pt idx="22609">
                  <c:v>1.046336E-7</c:v>
                </c:pt>
                <c:pt idx="22610">
                  <c:v>1.0463980000000001E-7</c:v>
                </c:pt>
                <c:pt idx="22611">
                  <c:v>1.046461E-7</c:v>
                </c:pt>
                <c:pt idx="22612">
                  <c:v>1.0465230000000001E-7</c:v>
                </c:pt>
                <c:pt idx="22613">
                  <c:v>1.046586E-7</c:v>
                </c:pt>
                <c:pt idx="22614">
                  <c:v>1.0466479999999999E-7</c:v>
                </c:pt>
                <c:pt idx="22615">
                  <c:v>1.046711E-7</c:v>
                </c:pt>
                <c:pt idx="22616">
                  <c:v>1.0467729999999999E-7</c:v>
                </c:pt>
                <c:pt idx="22617">
                  <c:v>1.046836E-7</c:v>
                </c:pt>
                <c:pt idx="22618">
                  <c:v>1.046898E-7</c:v>
                </c:pt>
                <c:pt idx="22619">
                  <c:v>1.0469610000000001E-7</c:v>
                </c:pt>
                <c:pt idx="22620">
                  <c:v>1.047023E-7</c:v>
                </c:pt>
                <c:pt idx="22621">
                  <c:v>1.0470860000000001E-7</c:v>
                </c:pt>
                <c:pt idx="22622">
                  <c:v>1.047148E-7</c:v>
                </c:pt>
                <c:pt idx="22623">
                  <c:v>1.0472109999999999E-7</c:v>
                </c:pt>
                <c:pt idx="22624">
                  <c:v>1.047273E-7</c:v>
                </c:pt>
                <c:pt idx="22625">
                  <c:v>1.0473359999999999E-7</c:v>
                </c:pt>
                <c:pt idx="22626">
                  <c:v>1.047398E-7</c:v>
                </c:pt>
                <c:pt idx="22627">
                  <c:v>1.047461E-7</c:v>
                </c:pt>
                <c:pt idx="22628">
                  <c:v>1.047523E-7</c:v>
                </c:pt>
                <c:pt idx="22629">
                  <c:v>1.047586E-7</c:v>
                </c:pt>
                <c:pt idx="22630">
                  <c:v>1.047648E-7</c:v>
                </c:pt>
                <c:pt idx="22631">
                  <c:v>1.047711E-7</c:v>
                </c:pt>
                <c:pt idx="22632">
                  <c:v>1.047773E-7</c:v>
                </c:pt>
                <c:pt idx="22633">
                  <c:v>1.047836E-7</c:v>
                </c:pt>
                <c:pt idx="22634">
                  <c:v>1.047898E-7</c:v>
                </c:pt>
                <c:pt idx="22635">
                  <c:v>1.047961E-7</c:v>
                </c:pt>
                <c:pt idx="22636">
                  <c:v>1.048023E-7</c:v>
                </c:pt>
                <c:pt idx="22637">
                  <c:v>1.048086E-7</c:v>
                </c:pt>
                <c:pt idx="22638">
                  <c:v>1.048148E-7</c:v>
                </c:pt>
                <c:pt idx="22639">
                  <c:v>1.048211E-7</c:v>
                </c:pt>
                <c:pt idx="22640">
                  <c:v>1.0482730000000001E-7</c:v>
                </c:pt>
                <c:pt idx="22641">
                  <c:v>1.048336E-7</c:v>
                </c:pt>
                <c:pt idx="22642">
                  <c:v>1.0483979999999999E-7</c:v>
                </c:pt>
                <c:pt idx="22643">
                  <c:v>1.048461E-7</c:v>
                </c:pt>
                <c:pt idx="22644">
                  <c:v>1.0485229999999999E-7</c:v>
                </c:pt>
                <c:pt idx="22645">
                  <c:v>1.048586E-7</c:v>
                </c:pt>
                <c:pt idx="22646">
                  <c:v>1.048648E-7</c:v>
                </c:pt>
                <c:pt idx="22647">
                  <c:v>1.0487110000000001E-7</c:v>
                </c:pt>
                <c:pt idx="22648">
                  <c:v>1.048773E-7</c:v>
                </c:pt>
                <c:pt idx="22649">
                  <c:v>1.0488360000000001E-7</c:v>
                </c:pt>
                <c:pt idx="22650">
                  <c:v>1.048898E-7</c:v>
                </c:pt>
                <c:pt idx="22651">
                  <c:v>1.0489609999999999E-7</c:v>
                </c:pt>
                <c:pt idx="22652">
                  <c:v>1.049023E-7</c:v>
                </c:pt>
                <c:pt idx="22653">
                  <c:v>1.0490859999999999E-7</c:v>
                </c:pt>
                <c:pt idx="22654">
                  <c:v>1.049148E-7</c:v>
                </c:pt>
                <c:pt idx="22655">
                  <c:v>1.049211E-7</c:v>
                </c:pt>
                <c:pt idx="22656">
                  <c:v>1.049273E-7</c:v>
                </c:pt>
                <c:pt idx="22657">
                  <c:v>1.049336E-7</c:v>
                </c:pt>
                <c:pt idx="22658">
                  <c:v>1.049398E-7</c:v>
                </c:pt>
                <c:pt idx="22659">
                  <c:v>1.049461E-7</c:v>
                </c:pt>
                <c:pt idx="22660">
                  <c:v>1.049523E-7</c:v>
                </c:pt>
                <c:pt idx="22661">
                  <c:v>1.049586E-7</c:v>
                </c:pt>
                <c:pt idx="22662">
                  <c:v>1.049648E-7</c:v>
                </c:pt>
                <c:pt idx="22663">
                  <c:v>1.049711E-7</c:v>
                </c:pt>
                <c:pt idx="22664">
                  <c:v>1.049773E-7</c:v>
                </c:pt>
                <c:pt idx="22665">
                  <c:v>1.049836E-7</c:v>
                </c:pt>
                <c:pt idx="22666">
                  <c:v>1.049898E-7</c:v>
                </c:pt>
                <c:pt idx="22667">
                  <c:v>1.049961E-7</c:v>
                </c:pt>
                <c:pt idx="22668">
                  <c:v>1.0500230000000001E-7</c:v>
                </c:pt>
                <c:pt idx="22669">
                  <c:v>1.050086E-7</c:v>
                </c:pt>
                <c:pt idx="22670">
                  <c:v>1.0501479999999999E-7</c:v>
                </c:pt>
                <c:pt idx="22671">
                  <c:v>1.050211E-7</c:v>
                </c:pt>
                <c:pt idx="22672">
                  <c:v>1.0502729999999999E-7</c:v>
                </c:pt>
                <c:pt idx="22673">
                  <c:v>1.050336E-7</c:v>
                </c:pt>
                <c:pt idx="22674">
                  <c:v>1.050398E-7</c:v>
                </c:pt>
                <c:pt idx="22675">
                  <c:v>1.0504610000000001E-7</c:v>
                </c:pt>
                <c:pt idx="22676">
                  <c:v>1.050523E-7</c:v>
                </c:pt>
                <c:pt idx="22677">
                  <c:v>1.0505860000000001E-7</c:v>
                </c:pt>
                <c:pt idx="22678">
                  <c:v>1.050648E-7</c:v>
                </c:pt>
                <c:pt idx="22679">
                  <c:v>1.0507109999999999E-7</c:v>
                </c:pt>
                <c:pt idx="22680">
                  <c:v>1.050773E-7</c:v>
                </c:pt>
                <c:pt idx="22681">
                  <c:v>1.0508359999999999E-7</c:v>
                </c:pt>
                <c:pt idx="22682">
                  <c:v>1.050898E-7</c:v>
                </c:pt>
                <c:pt idx="22683">
                  <c:v>1.050961E-7</c:v>
                </c:pt>
                <c:pt idx="22684">
                  <c:v>1.051023E-7</c:v>
                </c:pt>
                <c:pt idx="22685">
                  <c:v>1.051086E-7</c:v>
                </c:pt>
                <c:pt idx="22686">
                  <c:v>1.051148E-7</c:v>
                </c:pt>
                <c:pt idx="22687">
                  <c:v>1.051211E-7</c:v>
                </c:pt>
                <c:pt idx="22688">
                  <c:v>1.051273E-7</c:v>
                </c:pt>
                <c:pt idx="22689">
                  <c:v>1.051336E-7</c:v>
                </c:pt>
                <c:pt idx="22690">
                  <c:v>1.051398E-7</c:v>
                </c:pt>
                <c:pt idx="22691">
                  <c:v>1.051461E-7</c:v>
                </c:pt>
                <c:pt idx="22692">
                  <c:v>1.051523E-7</c:v>
                </c:pt>
                <c:pt idx="22693">
                  <c:v>1.051586E-7</c:v>
                </c:pt>
                <c:pt idx="22694">
                  <c:v>1.051648E-7</c:v>
                </c:pt>
                <c:pt idx="22695">
                  <c:v>1.051711E-7</c:v>
                </c:pt>
                <c:pt idx="22696">
                  <c:v>1.0517730000000001E-7</c:v>
                </c:pt>
                <c:pt idx="22697">
                  <c:v>1.051836E-7</c:v>
                </c:pt>
                <c:pt idx="22698">
                  <c:v>1.0518979999999999E-7</c:v>
                </c:pt>
                <c:pt idx="22699">
                  <c:v>1.051961E-7</c:v>
                </c:pt>
                <c:pt idx="22700">
                  <c:v>1.0520229999999999E-7</c:v>
                </c:pt>
                <c:pt idx="22701">
                  <c:v>1.052086E-7</c:v>
                </c:pt>
                <c:pt idx="22702">
                  <c:v>1.052148E-7</c:v>
                </c:pt>
                <c:pt idx="22703">
                  <c:v>1.0522110000000001E-7</c:v>
                </c:pt>
                <c:pt idx="22704">
                  <c:v>1.052273E-7</c:v>
                </c:pt>
                <c:pt idx="22705">
                  <c:v>1.0523360000000001E-7</c:v>
                </c:pt>
                <c:pt idx="22706">
                  <c:v>1.052398E-7</c:v>
                </c:pt>
                <c:pt idx="22707">
                  <c:v>1.0524609999999999E-7</c:v>
                </c:pt>
                <c:pt idx="22708">
                  <c:v>1.052523E-7</c:v>
                </c:pt>
                <c:pt idx="22709">
                  <c:v>1.0525859999999999E-7</c:v>
                </c:pt>
                <c:pt idx="22710">
                  <c:v>1.052648E-7</c:v>
                </c:pt>
                <c:pt idx="22711">
                  <c:v>1.052711E-7</c:v>
                </c:pt>
                <c:pt idx="22712">
                  <c:v>1.052773E-7</c:v>
                </c:pt>
                <c:pt idx="22713">
                  <c:v>1.052836E-7</c:v>
                </c:pt>
                <c:pt idx="22714">
                  <c:v>1.052898E-7</c:v>
                </c:pt>
                <c:pt idx="22715">
                  <c:v>1.052961E-7</c:v>
                </c:pt>
                <c:pt idx="22716">
                  <c:v>1.053023E-7</c:v>
                </c:pt>
                <c:pt idx="22717">
                  <c:v>1.053086E-7</c:v>
                </c:pt>
                <c:pt idx="22718">
                  <c:v>1.053148E-7</c:v>
                </c:pt>
                <c:pt idx="22719">
                  <c:v>1.053211E-7</c:v>
                </c:pt>
                <c:pt idx="22720">
                  <c:v>1.053273E-7</c:v>
                </c:pt>
                <c:pt idx="22721">
                  <c:v>1.053336E-7</c:v>
                </c:pt>
                <c:pt idx="22722">
                  <c:v>1.053398E-7</c:v>
                </c:pt>
                <c:pt idx="22723">
                  <c:v>1.053461E-7</c:v>
                </c:pt>
                <c:pt idx="22724">
                  <c:v>1.0535230000000001E-7</c:v>
                </c:pt>
                <c:pt idx="22725">
                  <c:v>1.053586E-7</c:v>
                </c:pt>
                <c:pt idx="22726">
                  <c:v>1.0536480000000001E-7</c:v>
                </c:pt>
                <c:pt idx="22727">
                  <c:v>1.053711E-7</c:v>
                </c:pt>
                <c:pt idx="22728">
                  <c:v>1.0537729999999999E-7</c:v>
                </c:pt>
                <c:pt idx="22729">
                  <c:v>1.053836E-7</c:v>
                </c:pt>
                <c:pt idx="22730">
                  <c:v>1.053898E-7</c:v>
                </c:pt>
                <c:pt idx="22731">
                  <c:v>1.053961E-7</c:v>
                </c:pt>
                <c:pt idx="22732">
                  <c:v>1.054023E-7</c:v>
                </c:pt>
                <c:pt idx="22733">
                  <c:v>1.0540860000000001E-7</c:v>
                </c:pt>
                <c:pt idx="22734">
                  <c:v>1.054148E-7</c:v>
                </c:pt>
                <c:pt idx="22735">
                  <c:v>1.0542109999999999E-7</c:v>
                </c:pt>
                <c:pt idx="22736">
                  <c:v>1.054273E-7</c:v>
                </c:pt>
                <c:pt idx="22737">
                  <c:v>1.0543359999999999E-7</c:v>
                </c:pt>
                <c:pt idx="22738">
                  <c:v>1.054398E-7</c:v>
                </c:pt>
                <c:pt idx="22739">
                  <c:v>1.054461E-7</c:v>
                </c:pt>
                <c:pt idx="22740">
                  <c:v>1.054523E-7</c:v>
                </c:pt>
                <c:pt idx="22741">
                  <c:v>1.054586E-7</c:v>
                </c:pt>
                <c:pt idx="22742">
                  <c:v>1.054648E-7</c:v>
                </c:pt>
                <c:pt idx="22743">
                  <c:v>1.054711E-7</c:v>
                </c:pt>
                <c:pt idx="22744">
                  <c:v>1.054773E-7</c:v>
                </c:pt>
                <c:pt idx="22745">
                  <c:v>1.054836E-7</c:v>
                </c:pt>
                <c:pt idx="22746">
                  <c:v>1.054898E-7</c:v>
                </c:pt>
                <c:pt idx="22747">
                  <c:v>1.054961E-7</c:v>
                </c:pt>
                <c:pt idx="22748">
                  <c:v>1.055023E-7</c:v>
                </c:pt>
                <c:pt idx="22749">
                  <c:v>1.055086E-7</c:v>
                </c:pt>
                <c:pt idx="22750">
                  <c:v>1.055148E-7</c:v>
                </c:pt>
                <c:pt idx="22751">
                  <c:v>1.055211E-7</c:v>
                </c:pt>
                <c:pt idx="22752">
                  <c:v>1.0552730000000001E-7</c:v>
                </c:pt>
                <c:pt idx="22753">
                  <c:v>1.055336E-7</c:v>
                </c:pt>
                <c:pt idx="22754">
                  <c:v>1.0553980000000001E-7</c:v>
                </c:pt>
                <c:pt idx="22755">
                  <c:v>1.055461E-7</c:v>
                </c:pt>
                <c:pt idx="22756">
                  <c:v>1.0555229999999999E-7</c:v>
                </c:pt>
                <c:pt idx="22757">
                  <c:v>1.055586E-7</c:v>
                </c:pt>
                <c:pt idx="22758">
                  <c:v>1.055648E-7</c:v>
                </c:pt>
                <c:pt idx="22759">
                  <c:v>1.055711E-7</c:v>
                </c:pt>
                <c:pt idx="22760">
                  <c:v>1.055773E-7</c:v>
                </c:pt>
                <c:pt idx="22761">
                  <c:v>1.0558360000000001E-7</c:v>
                </c:pt>
                <c:pt idx="22762">
                  <c:v>1.055898E-7</c:v>
                </c:pt>
                <c:pt idx="22763">
                  <c:v>1.0559609999999999E-7</c:v>
                </c:pt>
                <c:pt idx="22764">
                  <c:v>1.056023E-7</c:v>
                </c:pt>
                <c:pt idx="22765">
                  <c:v>1.0560859999999999E-7</c:v>
                </c:pt>
                <c:pt idx="22766">
                  <c:v>1.056148E-7</c:v>
                </c:pt>
                <c:pt idx="22767">
                  <c:v>1.056211E-7</c:v>
                </c:pt>
                <c:pt idx="22768">
                  <c:v>1.056273E-7</c:v>
                </c:pt>
                <c:pt idx="22769">
                  <c:v>1.056336E-7</c:v>
                </c:pt>
                <c:pt idx="22770">
                  <c:v>1.056398E-7</c:v>
                </c:pt>
                <c:pt idx="22771">
                  <c:v>1.056461E-7</c:v>
                </c:pt>
                <c:pt idx="22772">
                  <c:v>1.056523E-7</c:v>
                </c:pt>
                <c:pt idx="22773">
                  <c:v>1.056586E-7</c:v>
                </c:pt>
                <c:pt idx="22774">
                  <c:v>1.056648E-7</c:v>
                </c:pt>
                <c:pt idx="22775">
                  <c:v>1.056711E-7</c:v>
                </c:pt>
                <c:pt idx="22776">
                  <c:v>1.056773E-7</c:v>
                </c:pt>
                <c:pt idx="22777">
                  <c:v>1.056836E-7</c:v>
                </c:pt>
                <c:pt idx="22778">
                  <c:v>1.056898E-7</c:v>
                </c:pt>
                <c:pt idx="22779">
                  <c:v>1.056961E-7</c:v>
                </c:pt>
                <c:pt idx="22780">
                  <c:v>1.0570230000000001E-7</c:v>
                </c:pt>
                <c:pt idx="22781">
                  <c:v>1.057086E-7</c:v>
                </c:pt>
                <c:pt idx="22782">
                  <c:v>1.0571480000000001E-7</c:v>
                </c:pt>
                <c:pt idx="22783">
                  <c:v>1.057211E-7</c:v>
                </c:pt>
                <c:pt idx="22784">
                  <c:v>1.0572729999999999E-7</c:v>
                </c:pt>
                <c:pt idx="22785">
                  <c:v>1.057336E-7</c:v>
                </c:pt>
                <c:pt idx="22786">
                  <c:v>1.057398E-7</c:v>
                </c:pt>
                <c:pt idx="22787">
                  <c:v>1.057461E-7</c:v>
                </c:pt>
                <c:pt idx="22788">
                  <c:v>1.057523E-7</c:v>
                </c:pt>
                <c:pt idx="22789">
                  <c:v>1.0575860000000001E-7</c:v>
                </c:pt>
                <c:pt idx="22790">
                  <c:v>1.057648E-7</c:v>
                </c:pt>
                <c:pt idx="22791">
                  <c:v>1.0577109999999999E-7</c:v>
                </c:pt>
                <c:pt idx="22792">
                  <c:v>1.057773E-7</c:v>
                </c:pt>
                <c:pt idx="22793">
                  <c:v>1.0578359999999999E-7</c:v>
                </c:pt>
                <c:pt idx="22794">
                  <c:v>1.057898E-7</c:v>
                </c:pt>
                <c:pt idx="22795">
                  <c:v>1.057961E-7</c:v>
                </c:pt>
                <c:pt idx="22796">
                  <c:v>1.058023E-7</c:v>
                </c:pt>
                <c:pt idx="22797">
                  <c:v>1.058086E-7</c:v>
                </c:pt>
                <c:pt idx="22798">
                  <c:v>1.058148E-7</c:v>
                </c:pt>
                <c:pt idx="22799">
                  <c:v>1.058211E-7</c:v>
                </c:pt>
                <c:pt idx="22800">
                  <c:v>1.058273E-7</c:v>
                </c:pt>
                <c:pt idx="22801">
                  <c:v>1.058336E-7</c:v>
                </c:pt>
                <c:pt idx="22802">
                  <c:v>1.058398E-7</c:v>
                </c:pt>
                <c:pt idx="22803">
                  <c:v>1.058461E-7</c:v>
                </c:pt>
                <c:pt idx="22804">
                  <c:v>1.058523E-7</c:v>
                </c:pt>
                <c:pt idx="22805">
                  <c:v>1.058586E-7</c:v>
                </c:pt>
                <c:pt idx="22806">
                  <c:v>1.058648E-7</c:v>
                </c:pt>
                <c:pt idx="22807">
                  <c:v>1.058711E-7</c:v>
                </c:pt>
                <c:pt idx="22808">
                  <c:v>1.0587730000000001E-7</c:v>
                </c:pt>
                <c:pt idx="22809">
                  <c:v>1.058836E-7</c:v>
                </c:pt>
                <c:pt idx="22810">
                  <c:v>1.0588980000000001E-7</c:v>
                </c:pt>
                <c:pt idx="22811">
                  <c:v>1.058961E-7</c:v>
                </c:pt>
                <c:pt idx="22812">
                  <c:v>1.0590229999999999E-7</c:v>
                </c:pt>
                <c:pt idx="22813">
                  <c:v>1.059086E-7</c:v>
                </c:pt>
                <c:pt idx="22814">
                  <c:v>1.0591479999999999E-7</c:v>
                </c:pt>
                <c:pt idx="22815">
                  <c:v>1.059211E-7</c:v>
                </c:pt>
                <c:pt idx="22816">
                  <c:v>1.059273E-7</c:v>
                </c:pt>
                <c:pt idx="22817">
                  <c:v>1.0593360000000001E-7</c:v>
                </c:pt>
                <c:pt idx="22818">
                  <c:v>1.059398E-7</c:v>
                </c:pt>
                <c:pt idx="22819">
                  <c:v>1.0594610000000001E-7</c:v>
                </c:pt>
                <c:pt idx="22820">
                  <c:v>1.059523E-7</c:v>
                </c:pt>
                <c:pt idx="22821">
                  <c:v>1.0595859999999999E-7</c:v>
                </c:pt>
                <c:pt idx="22822">
                  <c:v>1.059648E-7</c:v>
                </c:pt>
                <c:pt idx="22823">
                  <c:v>1.059711E-7</c:v>
                </c:pt>
                <c:pt idx="22824">
                  <c:v>1.059773E-7</c:v>
                </c:pt>
                <c:pt idx="22825">
                  <c:v>1.059836E-7</c:v>
                </c:pt>
                <c:pt idx="22826">
                  <c:v>1.059898E-7</c:v>
                </c:pt>
                <c:pt idx="22827">
                  <c:v>1.059961E-7</c:v>
                </c:pt>
                <c:pt idx="22828">
                  <c:v>1.060023E-7</c:v>
                </c:pt>
                <c:pt idx="22829">
                  <c:v>1.060086E-7</c:v>
                </c:pt>
                <c:pt idx="22830">
                  <c:v>1.060148E-7</c:v>
                </c:pt>
                <c:pt idx="22831">
                  <c:v>1.060211E-7</c:v>
                </c:pt>
                <c:pt idx="22832">
                  <c:v>1.060273E-7</c:v>
                </c:pt>
                <c:pt idx="22833">
                  <c:v>1.060336E-7</c:v>
                </c:pt>
                <c:pt idx="22834">
                  <c:v>1.060398E-7</c:v>
                </c:pt>
                <c:pt idx="22835">
                  <c:v>1.060461E-7</c:v>
                </c:pt>
                <c:pt idx="22836">
                  <c:v>1.0605230000000001E-7</c:v>
                </c:pt>
                <c:pt idx="22837">
                  <c:v>1.060586E-7</c:v>
                </c:pt>
                <c:pt idx="22838">
                  <c:v>1.0606480000000001E-7</c:v>
                </c:pt>
                <c:pt idx="22839">
                  <c:v>1.060711E-7</c:v>
                </c:pt>
                <c:pt idx="22840">
                  <c:v>1.0607729999999999E-7</c:v>
                </c:pt>
                <c:pt idx="22841">
                  <c:v>1.060836E-7</c:v>
                </c:pt>
                <c:pt idx="22842">
                  <c:v>1.0608979999999999E-7</c:v>
                </c:pt>
                <c:pt idx="22843">
                  <c:v>1.060961E-7</c:v>
                </c:pt>
                <c:pt idx="22844">
                  <c:v>1.061023E-7</c:v>
                </c:pt>
                <c:pt idx="22845">
                  <c:v>1.0610860000000001E-7</c:v>
                </c:pt>
                <c:pt idx="22846">
                  <c:v>1.061148E-7</c:v>
                </c:pt>
                <c:pt idx="22847">
                  <c:v>1.0612110000000001E-7</c:v>
                </c:pt>
                <c:pt idx="22848">
                  <c:v>1.061273E-7</c:v>
                </c:pt>
                <c:pt idx="22849">
                  <c:v>1.0613359999999999E-7</c:v>
                </c:pt>
                <c:pt idx="22850">
                  <c:v>1.061398E-7</c:v>
                </c:pt>
                <c:pt idx="22851">
                  <c:v>1.061461E-7</c:v>
                </c:pt>
                <c:pt idx="22852">
                  <c:v>1.061523E-7</c:v>
                </c:pt>
                <c:pt idx="22853">
                  <c:v>1.061586E-7</c:v>
                </c:pt>
                <c:pt idx="22854">
                  <c:v>1.061648E-7</c:v>
                </c:pt>
                <c:pt idx="22855">
                  <c:v>1.061711E-7</c:v>
                </c:pt>
                <c:pt idx="22856">
                  <c:v>1.061773E-7</c:v>
                </c:pt>
                <c:pt idx="22857">
                  <c:v>1.061836E-7</c:v>
                </c:pt>
                <c:pt idx="22858">
                  <c:v>1.061898E-7</c:v>
                </c:pt>
                <c:pt idx="22859">
                  <c:v>1.061961E-7</c:v>
                </c:pt>
                <c:pt idx="22860">
                  <c:v>1.062023E-7</c:v>
                </c:pt>
                <c:pt idx="22861">
                  <c:v>1.062086E-7</c:v>
                </c:pt>
                <c:pt idx="22862">
                  <c:v>1.062148E-7</c:v>
                </c:pt>
                <c:pt idx="22863">
                  <c:v>1.062211E-7</c:v>
                </c:pt>
                <c:pt idx="22864">
                  <c:v>1.0622730000000001E-7</c:v>
                </c:pt>
                <c:pt idx="22865">
                  <c:v>1.062336E-7</c:v>
                </c:pt>
                <c:pt idx="22866">
                  <c:v>1.0623980000000001E-7</c:v>
                </c:pt>
                <c:pt idx="22867">
                  <c:v>1.062461E-7</c:v>
                </c:pt>
                <c:pt idx="22868">
                  <c:v>1.0625229999999999E-7</c:v>
                </c:pt>
                <c:pt idx="22869">
                  <c:v>1.062586E-7</c:v>
                </c:pt>
                <c:pt idx="22870">
                  <c:v>1.0626479999999999E-7</c:v>
                </c:pt>
                <c:pt idx="22871">
                  <c:v>1.062711E-7</c:v>
                </c:pt>
                <c:pt idx="22872">
                  <c:v>1.062773E-7</c:v>
                </c:pt>
                <c:pt idx="22873">
                  <c:v>1.0628360000000001E-7</c:v>
                </c:pt>
                <c:pt idx="22874">
                  <c:v>1.062898E-7</c:v>
                </c:pt>
                <c:pt idx="22875">
                  <c:v>1.0629610000000001E-7</c:v>
                </c:pt>
                <c:pt idx="22876">
                  <c:v>1.063023E-7</c:v>
                </c:pt>
                <c:pt idx="22877">
                  <c:v>1.0630859999999999E-7</c:v>
                </c:pt>
                <c:pt idx="22878">
                  <c:v>1.063148E-7</c:v>
                </c:pt>
                <c:pt idx="22879">
                  <c:v>1.063211E-7</c:v>
                </c:pt>
                <c:pt idx="22880">
                  <c:v>1.063273E-7</c:v>
                </c:pt>
                <c:pt idx="22881">
                  <c:v>1.063336E-7</c:v>
                </c:pt>
                <c:pt idx="22882">
                  <c:v>1.063398E-7</c:v>
                </c:pt>
                <c:pt idx="22883">
                  <c:v>1.063461E-7</c:v>
                </c:pt>
                <c:pt idx="22884">
                  <c:v>1.063523E-7</c:v>
                </c:pt>
                <c:pt idx="22885">
                  <c:v>1.063586E-7</c:v>
                </c:pt>
                <c:pt idx="22886">
                  <c:v>1.063648E-7</c:v>
                </c:pt>
                <c:pt idx="22887">
                  <c:v>1.063711E-7</c:v>
                </c:pt>
                <c:pt idx="22888">
                  <c:v>1.063773E-7</c:v>
                </c:pt>
                <c:pt idx="22889">
                  <c:v>1.063836E-7</c:v>
                </c:pt>
                <c:pt idx="22890">
                  <c:v>1.063898E-7</c:v>
                </c:pt>
                <c:pt idx="22891">
                  <c:v>1.063961E-7</c:v>
                </c:pt>
                <c:pt idx="22892">
                  <c:v>1.0640230000000001E-7</c:v>
                </c:pt>
                <c:pt idx="22893">
                  <c:v>1.064086E-7</c:v>
                </c:pt>
                <c:pt idx="22894">
                  <c:v>1.0641480000000001E-7</c:v>
                </c:pt>
                <c:pt idx="22895">
                  <c:v>1.064211E-7</c:v>
                </c:pt>
                <c:pt idx="22896">
                  <c:v>1.0642729999999999E-7</c:v>
                </c:pt>
                <c:pt idx="22897">
                  <c:v>1.064336E-7</c:v>
                </c:pt>
                <c:pt idx="22898">
                  <c:v>1.0643979999999999E-7</c:v>
                </c:pt>
                <c:pt idx="22899">
                  <c:v>1.064461E-7</c:v>
                </c:pt>
                <c:pt idx="22900">
                  <c:v>1.064523E-7</c:v>
                </c:pt>
                <c:pt idx="22901">
                  <c:v>1.0645860000000001E-7</c:v>
                </c:pt>
                <c:pt idx="22902">
                  <c:v>1.064648E-7</c:v>
                </c:pt>
                <c:pt idx="22903">
                  <c:v>1.0647110000000001E-7</c:v>
                </c:pt>
                <c:pt idx="22904">
                  <c:v>1.064773E-7</c:v>
                </c:pt>
                <c:pt idx="22905">
                  <c:v>1.0648359999999999E-7</c:v>
                </c:pt>
                <c:pt idx="22906">
                  <c:v>1.064898E-7</c:v>
                </c:pt>
                <c:pt idx="22907">
                  <c:v>1.0649609999999999E-7</c:v>
                </c:pt>
                <c:pt idx="22908">
                  <c:v>1.065023E-7</c:v>
                </c:pt>
                <c:pt idx="22909">
                  <c:v>1.065086E-7</c:v>
                </c:pt>
                <c:pt idx="22910">
                  <c:v>1.065148E-7</c:v>
                </c:pt>
                <c:pt idx="22911">
                  <c:v>1.065211E-7</c:v>
                </c:pt>
                <c:pt idx="22912">
                  <c:v>1.065273E-7</c:v>
                </c:pt>
                <c:pt idx="22913">
                  <c:v>1.065336E-7</c:v>
                </c:pt>
                <c:pt idx="22914">
                  <c:v>1.065398E-7</c:v>
                </c:pt>
                <c:pt idx="22915">
                  <c:v>1.065461E-7</c:v>
                </c:pt>
                <c:pt idx="22916">
                  <c:v>1.065523E-7</c:v>
                </c:pt>
                <c:pt idx="22917">
                  <c:v>1.065586E-7</c:v>
                </c:pt>
                <c:pt idx="22918">
                  <c:v>1.065648E-7</c:v>
                </c:pt>
                <c:pt idx="22919">
                  <c:v>1.065711E-7</c:v>
                </c:pt>
                <c:pt idx="22920">
                  <c:v>1.0657730000000001E-7</c:v>
                </c:pt>
                <c:pt idx="22921">
                  <c:v>1.065836E-7</c:v>
                </c:pt>
                <c:pt idx="22922">
                  <c:v>1.0658980000000001E-7</c:v>
                </c:pt>
                <c:pt idx="22923">
                  <c:v>1.065961E-7</c:v>
                </c:pt>
                <c:pt idx="22924">
                  <c:v>1.0660229999999999E-7</c:v>
                </c:pt>
                <c:pt idx="22925">
                  <c:v>1.066086E-7</c:v>
                </c:pt>
                <c:pt idx="22926">
                  <c:v>1.0661479999999999E-7</c:v>
                </c:pt>
                <c:pt idx="22927">
                  <c:v>1.066211E-7</c:v>
                </c:pt>
                <c:pt idx="22928">
                  <c:v>1.066273E-7</c:v>
                </c:pt>
                <c:pt idx="22929">
                  <c:v>1.0663360000000001E-7</c:v>
                </c:pt>
                <c:pt idx="22930">
                  <c:v>1.066398E-7</c:v>
                </c:pt>
                <c:pt idx="22931">
                  <c:v>1.0664610000000001E-7</c:v>
                </c:pt>
                <c:pt idx="22932">
                  <c:v>1.066523E-7</c:v>
                </c:pt>
                <c:pt idx="22933">
                  <c:v>1.0665859999999999E-7</c:v>
                </c:pt>
                <c:pt idx="22934">
                  <c:v>1.066648E-7</c:v>
                </c:pt>
                <c:pt idx="22935">
                  <c:v>1.0667109999999999E-7</c:v>
                </c:pt>
                <c:pt idx="22936">
                  <c:v>1.066773E-7</c:v>
                </c:pt>
                <c:pt idx="22937">
                  <c:v>1.066836E-7</c:v>
                </c:pt>
                <c:pt idx="22938">
                  <c:v>1.066898E-7</c:v>
                </c:pt>
                <c:pt idx="22939">
                  <c:v>1.066961E-7</c:v>
                </c:pt>
                <c:pt idx="22940">
                  <c:v>1.067023E-7</c:v>
                </c:pt>
                <c:pt idx="22941">
                  <c:v>1.067086E-7</c:v>
                </c:pt>
                <c:pt idx="22942">
                  <c:v>1.067148E-7</c:v>
                </c:pt>
                <c:pt idx="22943">
                  <c:v>1.067211E-7</c:v>
                </c:pt>
                <c:pt idx="22944">
                  <c:v>1.067273E-7</c:v>
                </c:pt>
                <c:pt idx="22945">
                  <c:v>1.067336E-7</c:v>
                </c:pt>
                <c:pt idx="22946">
                  <c:v>1.067398E-7</c:v>
                </c:pt>
                <c:pt idx="22947">
                  <c:v>1.067461E-7</c:v>
                </c:pt>
                <c:pt idx="22948">
                  <c:v>1.067523E-7</c:v>
                </c:pt>
                <c:pt idx="22949">
                  <c:v>1.067586E-7</c:v>
                </c:pt>
                <c:pt idx="22950">
                  <c:v>1.0676480000000001E-7</c:v>
                </c:pt>
                <c:pt idx="22951">
                  <c:v>1.067711E-7</c:v>
                </c:pt>
                <c:pt idx="22952">
                  <c:v>1.0677729999999999E-7</c:v>
                </c:pt>
                <c:pt idx="22953">
                  <c:v>1.067836E-7</c:v>
                </c:pt>
                <c:pt idx="22954">
                  <c:v>1.0678979999999999E-7</c:v>
                </c:pt>
                <c:pt idx="22955">
                  <c:v>1.067961E-7</c:v>
                </c:pt>
                <c:pt idx="22956">
                  <c:v>1.068023E-7</c:v>
                </c:pt>
                <c:pt idx="22957">
                  <c:v>1.0680860000000001E-7</c:v>
                </c:pt>
                <c:pt idx="22958">
                  <c:v>1.068148E-7</c:v>
                </c:pt>
                <c:pt idx="22959">
                  <c:v>1.0682110000000001E-7</c:v>
                </c:pt>
                <c:pt idx="22960">
                  <c:v>1.068273E-7</c:v>
                </c:pt>
                <c:pt idx="22961">
                  <c:v>1.0683359999999999E-7</c:v>
                </c:pt>
                <c:pt idx="22962">
                  <c:v>1.068398E-7</c:v>
                </c:pt>
                <c:pt idx="22963">
                  <c:v>1.0684609999999999E-7</c:v>
                </c:pt>
                <c:pt idx="22964">
                  <c:v>1.068523E-7</c:v>
                </c:pt>
                <c:pt idx="22965">
                  <c:v>1.068586E-7</c:v>
                </c:pt>
                <c:pt idx="22966">
                  <c:v>1.068648E-7</c:v>
                </c:pt>
                <c:pt idx="22967">
                  <c:v>1.068711E-7</c:v>
                </c:pt>
                <c:pt idx="22968">
                  <c:v>1.068773E-7</c:v>
                </c:pt>
                <c:pt idx="22969">
                  <c:v>1.068836E-7</c:v>
                </c:pt>
                <c:pt idx="22970">
                  <c:v>1.068898E-7</c:v>
                </c:pt>
                <c:pt idx="22971">
                  <c:v>1.068961E-7</c:v>
                </c:pt>
                <c:pt idx="22972">
                  <c:v>1.069023E-7</c:v>
                </c:pt>
                <c:pt idx="22973">
                  <c:v>1.069086E-7</c:v>
                </c:pt>
                <c:pt idx="22974">
                  <c:v>1.069148E-7</c:v>
                </c:pt>
                <c:pt idx="22975">
                  <c:v>1.069211E-7</c:v>
                </c:pt>
                <c:pt idx="22976">
                  <c:v>1.069273E-7</c:v>
                </c:pt>
                <c:pt idx="22977">
                  <c:v>1.069336E-7</c:v>
                </c:pt>
                <c:pt idx="22978">
                  <c:v>1.0693980000000001E-7</c:v>
                </c:pt>
                <c:pt idx="22979">
                  <c:v>1.069461E-7</c:v>
                </c:pt>
                <c:pt idx="22980">
                  <c:v>1.0695229999999999E-7</c:v>
                </c:pt>
                <c:pt idx="22981">
                  <c:v>1.069586E-7</c:v>
                </c:pt>
                <c:pt idx="22982">
                  <c:v>1.0696479999999999E-7</c:v>
                </c:pt>
                <c:pt idx="22983">
                  <c:v>1.069711E-7</c:v>
                </c:pt>
                <c:pt idx="22984">
                  <c:v>1.069773E-7</c:v>
                </c:pt>
                <c:pt idx="22985">
                  <c:v>1.0698360000000001E-7</c:v>
                </c:pt>
                <c:pt idx="22986">
                  <c:v>1.069898E-7</c:v>
                </c:pt>
                <c:pt idx="22987">
                  <c:v>1.0699610000000001E-7</c:v>
                </c:pt>
                <c:pt idx="22988">
                  <c:v>1.070023E-7</c:v>
                </c:pt>
                <c:pt idx="22989">
                  <c:v>1.0700859999999999E-7</c:v>
                </c:pt>
                <c:pt idx="22990">
                  <c:v>1.070148E-7</c:v>
                </c:pt>
                <c:pt idx="22991">
                  <c:v>1.0702109999999999E-7</c:v>
                </c:pt>
                <c:pt idx="22992">
                  <c:v>1.070273E-7</c:v>
                </c:pt>
                <c:pt idx="22993">
                  <c:v>1.070336E-7</c:v>
                </c:pt>
                <c:pt idx="22994">
                  <c:v>1.070398E-7</c:v>
                </c:pt>
                <c:pt idx="22995">
                  <c:v>1.070461E-7</c:v>
                </c:pt>
                <c:pt idx="22996">
                  <c:v>1.070523E-7</c:v>
                </c:pt>
                <c:pt idx="22997">
                  <c:v>1.070586E-7</c:v>
                </c:pt>
                <c:pt idx="22998">
                  <c:v>1.070648E-7</c:v>
                </c:pt>
                <c:pt idx="22999">
                  <c:v>1.070711E-7</c:v>
                </c:pt>
                <c:pt idx="23000">
                  <c:v>1.070773E-7</c:v>
                </c:pt>
                <c:pt idx="23001">
                  <c:v>1.070836E-7</c:v>
                </c:pt>
                <c:pt idx="23002">
                  <c:v>1.070898E-7</c:v>
                </c:pt>
                <c:pt idx="23003">
                  <c:v>1.070961E-7</c:v>
                </c:pt>
                <c:pt idx="23004">
                  <c:v>1.071023E-7</c:v>
                </c:pt>
                <c:pt idx="23005">
                  <c:v>1.071086E-7</c:v>
                </c:pt>
                <c:pt idx="23006">
                  <c:v>1.0711480000000001E-7</c:v>
                </c:pt>
                <c:pt idx="23007">
                  <c:v>1.071211E-7</c:v>
                </c:pt>
                <c:pt idx="23008">
                  <c:v>1.0712729999999999E-7</c:v>
                </c:pt>
                <c:pt idx="23009">
                  <c:v>1.071336E-7</c:v>
                </c:pt>
                <c:pt idx="23010">
                  <c:v>1.0713979999999999E-7</c:v>
                </c:pt>
                <c:pt idx="23011">
                  <c:v>1.071461E-7</c:v>
                </c:pt>
                <c:pt idx="23012">
                  <c:v>1.071523E-7</c:v>
                </c:pt>
                <c:pt idx="23013">
                  <c:v>1.0715860000000001E-7</c:v>
                </c:pt>
                <c:pt idx="23014">
                  <c:v>1.071648E-7</c:v>
                </c:pt>
                <c:pt idx="23015">
                  <c:v>1.0717110000000001E-7</c:v>
                </c:pt>
                <c:pt idx="23016">
                  <c:v>1.071773E-7</c:v>
                </c:pt>
                <c:pt idx="23017">
                  <c:v>1.0718359999999999E-7</c:v>
                </c:pt>
                <c:pt idx="23018">
                  <c:v>1.071898E-7</c:v>
                </c:pt>
                <c:pt idx="23019">
                  <c:v>1.0719609999999999E-7</c:v>
                </c:pt>
                <c:pt idx="23020">
                  <c:v>1.072023E-7</c:v>
                </c:pt>
                <c:pt idx="23021">
                  <c:v>1.072086E-7</c:v>
                </c:pt>
                <c:pt idx="23022">
                  <c:v>1.072148E-7</c:v>
                </c:pt>
                <c:pt idx="23023">
                  <c:v>1.072211E-7</c:v>
                </c:pt>
                <c:pt idx="23024">
                  <c:v>1.072273E-7</c:v>
                </c:pt>
                <c:pt idx="23025">
                  <c:v>1.072336E-7</c:v>
                </c:pt>
                <c:pt idx="23026">
                  <c:v>1.072398E-7</c:v>
                </c:pt>
                <c:pt idx="23027">
                  <c:v>1.072461E-7</c:v>
                </c:pt>
                <c:pt idx="23028">
                  <c:v>1.072523E-7</c:v>
                </c:pt>
                <c:pt idx="23029">
                  <c:v>1.072586E-7</c:v>
                </c:pt>
                <c:pt idx="23030">
                  <c:v>1.072648E-7</c:v>
                </c:pt>
                <c:pt idx="23031">
                  <c:v>1.072711E-7</c:v>
                </c:pt>
                <c:pt idx="23032">
                  <c:v>1.072773E-7</c:v>
                </c:pt>
                <c:pt idx="23033">
                  <c:v>1.072836E-7</c:v>
                </c:pt>
                <c:pt idx="23034">
                  <c:v>1.0728980000000001E-7</c:v>
                </c:pt>
                <c:pt idx="23035">
                  <c:v>1.072961E-7</c:v>
                </c:pt>
                <c:pt idx="23036">
                  <c:v>1.0730230000000001E-7</c:v>
                </c:pt>
                <c:pt idx="23037">
                  <c:v>1.073086E-7</c:v>
                </c:pt>
                <c:pt idx="23038">
                  <c:v>1.0731479999999999E-7</c:v>
                </c:pt>
                <c:pt idx="23039">
                  <c:v>1.073211E-7</c:v>
                </c:pt>
                <c:pt idx="23040">
                  <c:v>1.073273E-7</c:v>
                </c:pt>
                <c:pt idx="23041">
                  <c:v>1.073336E-7</c:v>
                </c:pt>
                <c:pt idx="23042">
                  <c:v>1.073398E-7</c:v>
                </c:pt>
                <c:pt idx="23043">
                  <c:v>1.0734610000000001E-7</c:v>
                </c:pt>
                <c:pt idx="23044">
                  <c:v>1.073523E-7</c:v>
                </c:pt>
                <c:pt idx="23045">
                  <c:v>1.0735859999999999E-7</c:v>
                </c:pt>
                <c:pt idx="23046">
                  <c:v>1.073648E-7</c:v>
                </c:pt>
                <c:pt idx="23047">
                  <c:v>1.0737109999999999E-7</c:v>
                </c:pt>
                <c:pt idx="23048">
                  <c:v>1.073773E-7</c:v>
                </c:pt>
                <c:pt idx="23049">
                  <c:v>1.073836E-7</c:v>
                </c:pt>
                <c:pt idx="23050">
                  <c:v>1.073898E-7</c:v>
                </c:pt>
                <c:pt idx="23051">
                  <c:v>1.073961E-7</c:v>
                </c:pt>
                <c:pt idx="23052">
                  <c:v>1.074023E-7</c:v>
                </c:pt>
                <c:pt idx="23053">
                  <c:v>1.074086E-7</c:v>
                </c:pt>
                <c:pt idx="23054">
                  <c:v>1.074148E-7</c:v>
                </c:pt>
                <c:pt idx="23055">
                  <c:v>1.074211E-7</c:v>
                </c:pt>
                <c:pt idx="23056">
                  <c:v>1.074273E-7</c:v>
                </c:pt>
                <c:pt idx="23057">
                  <c:v>1.074336E-7</c:v>
                </c:pt>
                <c:pt idx="23058">
                  <c:v>1.074398E-7</c:v>
                </c:pt>
                <c:pt idx="23059">
                  <c:v>1.074461E-7</c:v>
                </c:pt>
                <c:pt idx="23060">
                  <c:v>1.074523E-7</c:v>
                </c:pt>
                <c:pt idx="23061">
                  <c:v>1.074586E-7</c:v>
                </c:pt>
                <c:pt idx="23062">
                  <c:v>1.0746480000000001E-7</c:v>
                </c:pt>
                <c:pt idx="23063">
                  <c:v>1.074711E-7</c:v>
                </c:pt>
                <c:pt idx="23064">
                  <c:v>1.0747730000000001E-7</c:v>
                </c:pt>
                <c:pt idx="23065">
                  <c:v>1.074836E-7</c:v>
                </c:pt>
                <c:pt idx="23066">
                  <c:v>1.0748979999999999E-7</c:v>
                </c:pt>
                <c:pt idx="23067">
                  <c:v>1.074961E-7</c:v>
                </c:pt>
                <c:pt idx="23068">
                  <c:v>1.075023E-7</c:v>
                </c:pt>
                <c:pt idx="23069">
                  <c:v>1.075086E-7</c:v>
                </c:pt>
                <c:pt idx="23070">
                  <c:v>1.075148E-7</c:v>
                </c:pt>
                <c:pt idx="23071">
                  <c:v>1.0752110000000001E-7</c:v>
                </c:pt>
                <c:pt idx="23072">
                  <c:v>1.075273E-7</c:v>
                </c:pt>
                <c:pt idx="23073">
                  <c:v>1.0753359999999999E-7</c:v>
                </c:pt>
                <c:pt idx="23074">
                  <c:v>1.075398E-7</c:v>
                </c:pt>
                <c:pt idx="23075">
                  <c:v>1.0754609999999999E-7</c:v>
                </c:pt>
                <c:pt idx="23076">
                  <c:v>1.075523E-7</c:v>
                </c:pt>
                <c:pt idx="23077">
                  <c:v>1.075586E-7</c:v>
                </c:pt>
                <c:pt idx="23078">
                  <c:v>1.075648E-7</c:v>
                </c:pt>
                <c:pt idx="23079">
                  <c:v>1.075711E-7</c:v>
                </c:pt>
                <c:pt idx="23080">
                  <c:v>1.075773E-7</c:v>
                </c:pt>
                <c:pt idx="23081">
                  <c:v>1.075836E-7</c:v>
                </c:pt>
                <c:pt idx="23082">
                  <c:v>1.075898E-7</c:v>
                </c:pt>
                <c:pt idx="23083">
                  <c:v>1.075961E-7</c:v>
                </c:pt>
                <c:pt idx="23084">
                  <c:v>1.076023E-7</c:v>
                </c:pt>
                <c:pt idx="23085">
                  <c:v>1.076086E-7</c:v>
                </c:pt>
                <c:pt idx="23086">
                  <c:v>1.076148E-7</c:v>
                </c:pt>
                <c:pt idx="23087">
                  <c:v>1.076211E-7</c:v>
                </c:pt>
                <c:pt idx="23088">
                  <c:v>1.076273E-7</c:v>
                </c:pt>
                <c:pt idx="23089">
                  <c:v>1.076336E-7</c:v>
                </c:pt>
                <c:pt idx="23090">
                  <c:v>1.0763980000000001E-7</c:v>
                </c:pt>
                <c:pt idx="23091">
                  <c:v>1.076461E-7</c:v>
                </c:pt>
                <c:pt idx="23092">
                  <c:v>1.0765230000000001E-7</c:v>
                </c:pt>
                <c:pt idx="23093">
                  <c:v>1.076586E-7</c:v>
                </c:pt>
                <c:pt idx="23094">
                  <c:v>1.0766479999999999E-7</c:v>
                </c:pt>
                <c:pt idx="23095">
                  <c:v>1.076711E-7</c:v>
                </c:pt>
                <c:pt idx="23096">
                  <c:v>1.076773E-7</c:v>
                </c:pt>
                <c:pt idx="23097">
                  <c:v>1.076836E-7</c:v>
                </c:pt>
                <c:pt idx="23098">
                  <c:v>1.076898E-7</c:v>
                </c:pt>
                <c:pt idx="23099">
                  <c:v>1.0769610000000001E-7</c:v>
                </c:pt>
                <c:pt idx="23100">
                  <c:v>1.077023E-7</c:v>
                </c:pt>
                <c:pt idx="23101">
                  <c:v>1.0770859999999999E-7</c:v>
                </c:pt>
                <c:pt idx="23102">
                  <c:v>1.077148E-7</c:v>
                </c:pt>
                <c:pt idx="23103">
                  <c:v>1.0772109999999999E-7</c:v>
                </c:pt>
                <c:pt idx="23104">
                  <c:v>1.077273E-7</c:v>
                </c:pt>
                <c:pt idx="23105">
                  <c:v>1.077336E-7</c:v>
                </c:pt>
                <c:pt idx="23106">
                  <c:v>1.077398E-7</c:v>
                </c:pt>
                <c:pt idx="23107">
                  <c:v>1.077461E-7</c:v>
                </c:pt>
                <c:pt idx="23108">
                  <c:v>1.077523E-7</c:v>
                </c:pt>
                <c:pt idx="23109">
                  <c:v>1.077586E-7</c:v>
                </c:pt>
                <c:pt idx="23110">
                  <c:v>1.077648E-7</c:v>
                </c:pt>
                <c:pt idx="23111">
                  <c:v>1.077711E-7</c:v>
                </c:pt>
                <c:pt idx="23112">
                  <c:v>1.077773E-7</c:v>
                </c:pt>
                <c:pt idx="23113">
                  <c:v>1.077836E-7</c:v>
                </c:pt>
                <c:pt idx="23114">
                  <c:v>1.077898E-7</c:v>
                </c:pt>
                <c:pt idx="23115">
                  <c:v>1.077961E-7</c:v>
                </c:pt>
                <c:pt idx="23116">
                  <c:v>1.078023E-7</c:v>
                </c:pt>
                <c:pt idx="23117">
                  <c:v>1.078086E-7</c:v>
                </c:pt>
                <c:pt idx="23118">
                  <c:v>1.0781480000000001E-7</c:v>
                </c:pt>
                <c:pt idx="23119">
                  <c:v>1.078211E-7</c:v>
                </c:pt>
                <c:pt idx="23120">
                  <c:v>1.0782730000000001E-7</c:v>
                </c:pt>
                <c:pt idx="23121">
                  <c:v>1.078336E-7</c:v>
                </c:pt>
                <c:pt idx="23122">
                  <c:v>1.0783979999999999E-7</c:v>
                </c:pt>
                <c:pt idx="23123">
                  <c:v>1.078461E-7</c:v>
                </c:pt>
                <c:pt idx="23124">
                  <c:v>1.0785229999999999E-7</c:v>
                </c:pt>
                <c:pt idx="23125">
                  <c:v>1.078586E-7</c:v>
                </c:pt>
                <c:pt idx="23126">
                  <c:v>1.078648E-7</c:v>
                </c:pt>
                <c:pt idx="23127">
                  <c:v>1.0787110000000001E-7</c:v>
                </c:pt>
                <c:pt idx="23128">
                  <c:v>1.078773E-7</c:v>
                </c:pt>
                <c:pt idx="23129">
                  <c:v>1.0788360000000001E-7</c:v>
                </c:pt>
                <c:pt idx="23130">
                  <c:v>1.078898E-7</c:v>
                </c:pt>
                <c:pt idx="23131">
                  <c:v>1.0789609999999999E-7</c:v>
                </c:pt>
                <c:pt idx="23132">
                  <c:v>1.079023E-7</c:v>
                </c:pt>
                <c:pt idx="23133">
                  <c:v>1.079086E-7</c:v>
                </c:pt>
                <c:pt idx="23134">
                  <c:v>1.079148E-7</c:v>
                </c:pt>
                <c:pt idx="23135">
                  <c:v>1.079211E-7</c:v>
                </c:pt>
                <c:pt idx="23136">
                  <c:v>1.079273E-7</c:v>
                </c:pt>
                <c:pt idx="23137">
                  <c:v>1.079336E-7</c:v>
                </c:pt>
                <c:pt idx="23138">
                  <c:v>1.079398E-7</c:v>
                </c:pt>
                <c:pt idx="23139">
                  <c:v>1.079461E-7</c:v>
                </c:pt>
                <c:pt idx="23140">
                  <c:v>1.079523E-7</c:v>
                </c:pt>
                <c:pt idx="23141">
                  <c:v>1.079586E-7</c:v>
                </c:pt>
                <c:pt idx="23142">
                  <c:v>1.079648E-7</c:v>
                </c:pt>
                <c:pt idx="23143">
                  <c:v>1.079711E-7</c:v>
                </c:pt>
                <c:pt idx="23144">
                  <c:v>1.079773E-7</c:v>
                </c:pt>
                <c:pt idx="23145">
                  <c:v>1.079836E-7</c:v>
                </c:pt>
                <c:pt idx="23146">
                  <c:v>1.0798980000000001E-7</c:v>
                </c:pt>
                <c:pt idx="23147">
                  <c:v>1.079961E-7</c:v>
                </c:pt>
                <c:pt idx="23148">
                  <c:v>1.0800230000000001E-7</c:v>
                </c:pt>
                <c:pt idx="23149">
                  <c:v>1.080086E-7</c:v>
                </c:pt>
                <c:pt idx="23150">
                  <c:v>1.0801479999999999E-7</c:v>
                </c:pt>
                <c:pt idx="23151">
                  <c:v>1.080211E-7</c:v>
                </c:pt>
                <c:pt idx="23152">
                  <c:v>1.0802729999999999E-7</c:v>
                </c:pt>
                <c:pt idx="23153">
                  <c:v>1.080336E-7</c:v>
                </c:pt>
                <c:pt idx="23154">
                  <c:v>1.080398E-7</c:v>
                </c:pt>
                <c:pt idx="23155">
                  <c:v>1.0804610000000001E-7</c:v>
                </c:pt>
                <c:pt idx="23156">
                  <c:v>1.080523E-7</c:v>
                </c:pt>
                <c:pt idx="23157">
                  <c:v>1.0805860000000001E-7</c:v>
                </c:pt>
                <c:pt idx="23158">
                  <c:v>1.080648E-7</c:v>
                </c:pt>
                <c:pt idx="23159">
                  <c:v>1.0807109999999999E-7</c:v>
                </c:pt>
                <c:pt idx="23160">
                  <c:v>1.080773E-7</c:v>
                </c:pt>
                <c:pt idx="23161">
                  <c:v>1.080836E-7</c:v>
                </c:pt>
                <c:pt idx="23162">
                  <c:v>1.080898E-7</c:v>
                </c:pt>
                <c:pt idx="23163">
                  <c:v>1.080961E-7</c:v>
                </c:pt>
                <c:pt idx="23164">
                  <c:v>1.081023E-7</c:v>
                </c:pt>
                <c:pt idx="23165">
                  <c:v>1.081086E-7</c:v>
                </c:pt>
                <c:pt idx="23166">
                  <c:v>1.081148E-7</c:v>
                </c:pt>
                <c:pt idx="23167">
                  <c:v>1.081211E-7</c:v>
                </c:pt>
                <c:pt idx="23168">
                  <c:v>1.081273E-7</c:v>
                </c:pt>
                <c:pt idx="23169">
                  <c:v>1.081336E-7</c:v>
                </c:pt>
                <c:pt idx="23170">
                  <c:v>1.081398E-7</c:v>
                </c:pt>
                <c:pt idx="23171">
                  <c:v>1.081461E-7</c:v>
                </c:pt>
                <c:pt idx="23172">
                  <c:v>1.081523E-7</c:v>
                </c:pt>
                <c:pt idx="23173">
                  <c:v>1.081586E-7</c:v>
                </c:pt>
                <c:pt idx="23174">
                  <c:v>1.0816480000000001E-7</c:v>
                </c:pt>
                <c:pt idx="23175">
                  <c:v>1.081711E-7</c:v>
                </c:pt>
                <c:pt idx="23176">
                  <c:v>1.0817730000000001E-7</c:v>
                </c:pt>
                <c:pt idx="23177">
                  <c:v>1.081836E-7</c:v>
                </c:pt>
                <c:pt idx="23178">
                  <c:v>1.0818979999999999E-7</c:v>
                </c:pt>
                <c:pt idx="23179">
                  <c:v>1.081961E-7</c:v>
                </c:pt>
                <c:pt idx="23180">
                  <c:v>1.0820229999999999E-7</c:v>
                </c:pt>
                <c:pt idx="23181">
                  <c:v>1.082086E-7</c:v>
                </c:pt>
                <c:pt idx="23182">
                  <c:v>1.082148E-7</c:v>
                </c:pt>
                <c:pt idx="23183">
                  <c:v>1.0822110000000001E-7</c:v>
                </c:pt>
                <c:pt idx="23184">
                  <c:v>1.082273E-7</c:v>
                </c:pt>
                <c:pt idx="23185">
                  <c:v>1.0823360000000001E-7</c:v>
                </c:pt>
                <c:pt idx="23186">
                  <c:v>1.082398E-7</c:v>
                </c:pt>
                <c:pt idx="23187">
                  <c:v>1.0824609999999999E-7</c:v>
                </c:pt>
                <c:pt idx="23188">
                  <c:v>1.082523E-7</c:v>
                </c:pt>
                <c:pt idx="23189">
                  <c:v>1.082586E-7</c:v>
                </c:pt>
                <c:pt idx="23190">
                  <c:v>1.082648E-7</c:v>
                </c:pt>
                <c:pt idx="23191">
                  <c:v>1.082711E-7</c:v>
                </c:pt>
                <c:pt idx="23192">
                  <c:v>1.082773E-7</c:v>
                </c:pt>
                <c:pt idx="23193">
                  <c:v>1.082836E-7</c:v>
                </c:pt>
                <c:pt idx="23194">
                  <c:v>1.082898E-7</c:v>
                </c:pt>
                <c:pt idx="23195">
                  <c:v>1.082961E-7</c:v>
                </c:pt>
                <c:pt idx="23196">
                  <c:v>1.083023E-7</c:v>
                </c:pt>
                <c:pt idx="23197">
                  <c:v>1.083086E-7</c:v>
                </c:pt>
                <c:pt idx="23198">
                  <c:v>1.083148E-7</c:v>
                </c:pt>
                <c:pt idx="23199">
                  <c:v>1.083211E-7</c:v>
                </c:pt>
                <c:pt idx="23200">
                  <c:v>1.083273E-7</c:v>
                </c:pt>
                <c:pt idx="23201">
                  <c:v>1.083336E-7</c:v>
                </c:pt>
                <c:pt idx="23202">
                  <c:v>1.0833980000000001E-7</c:v>
                </c:pt>
                <c:pt idx="23203">
                  <c:v>1.083461E-7</c:v>
                </c:pt>
                <c:pt idx="23204">
                  <c:v>1.0835230000000001E-7</c:v>
                </c:pt>
                <c:pt idx="23205">
                  <c:v>1.083586E-7</c:v>
                </c:pt>
                <c:pt idx="23206">
                  <c:v>1.0836479999999999E-7</c:v>
                </c:pt>
                <c:pt idx="23207">
                  <c:v>1.083711E-7</c:v>
                </c:pt>
                <c:pt idx="23208">
                  <c:v>1.0837729999999999E-7</c:v>
                </c:pt>
                <c:pt idx="23209">
                  <c:v>1.083836E-7</c:v>
                </c:pt>
                <c:pt idx="23210">
                  <c:v>1.083898E-7</c:v>
                </c:pt>
                <c:pt idx="23211">
                  <c:v>1.0839610000000001E-7</c:v>
                </c:pt>
                <c:pt idx="23212">
                  <c:v>1.084023E-7</c:v>
                </c:pt>
                <c:pt idx="23213">
                  <c:v>1.0840860000000001E-7</c:v>
                </c:pt>
                <c:pt idx="23214">
                  <c:v>1.084148E-7</c:v>
                </c:pt>
                <c:pt idx="23215">
                  <c:v>1.0842109999999999E-7</c:v>
                </c:pt>
                <c:pt idx="23216">
                  <c:v>1.084273E-7</c:v>
                </c:pt>
                <c:pt idx="23217">
                  <c:v>1.0843359999999999E-7</c:v>
                </c:pt>
                <c:pt idx="23218">
                  <c:v>1.084398E-7</c:v>
                </c:pt>
                <c:pt idx="23219">
                  <c:v>1.084461E-7</c:v>
                </c:pt>
                <c:pt idx="23220">
                  <c:v>1.084523E-7</c:v>
                </c:pt>
                <c:pt idx="23221">
                  <c:v>1.084586E-7</c:v>
                </c:pt>
                <c:pt idx="23222">
                  <c:v>1.084648E-7</c:v>
                </c:pt>
                <c:pt idx="23223">
                  <c:v>1.084711E-7</c:v>
                </c:pt>
                <c:pt idx="23224">
                  <c:v>1.084773E-7</c:v>
                </c:pt>
                <c:pt idx="23225">
                  <c:v>1.084836E-7</c:v>
                </c:pt>
                <c:pt idx="23226">
                  <c:v>1.084898E-7</c:v>
                </c:pt>
                <c:pt idx="23227">
                  <c:v>1.084961E-7</c:v>
                </c:pt>
                <c:pt idx="23228">
                  <c:v>1.085023E-7</c:v>
                </c:pt>
                <c:pt idx="23229">
                  <c:v>1.085086E-7</c:v>
                </c:pt>
                <c:pt idx="23230">
                  <c:v>1.085148E-7</c:v>
                </c:pt>
                <c:pt idx="23231">
                  <c:v>1.085211E-7</c:v>
                </c:pt>
                <c:pt idx="23232">
                  <c:v>1.0852730000000001E-7</c:v>
                </c:pt>
                <c:pt idx="23233">
                  <c:v>1.085336E-7</c:v>
                </c:pt>
                <c:pt idx="23234">
                  <c:v>1.0853979999999999E-7</c:v>
                </c:pt>
                <c:pt idx="23235">
                  <c:v>1.085461E-7</c:v>
                </c:pt>
                <c:pt idx="23236">
                  <c:v>1.0855229999999999E-7</c:v>
                </c:pt>
                <c:pt idx="23237">
                  <c:v>1.085586E-7</c:v>
                </c:pt>
                <c:pt idx="23238">
                  <c:v>1.085648E-7</c:v>
                </c:pt>
                <c:pt idx="23239">
                  <c:v>1.0857110000000001E-7</c:v>
                </c:pt>
                <c:pt idx="23240">
                  <c:v>1.085773E-7</c:v>
                </c:pt>
                <c:pt idx="23241">
                  <c:v>1.0858360000000001E-7</c:v>
                </c:pt>
                <c:pt idx="23242">
                  <c:v>1.085898E-7</c:v>
                </c:pt>
                <c:pt idx="23243">
                  <c:v>1.0859609999999999E-7</c:v>
                </c:pt>
                <c:pt idx="23244">
                  <c:v>1.086023E-7</c:v>
                </c:pt>
                <c:pt idx="23245">
                  <c:v>1.0860859999999999E-7</c:v>
                </c:pt>
                <c:pt idx="23246">
                  <c:v>1.086148E-7</c:v>
                </c:pt>
                <c:pt idx="23247">
                  <c:v>1.086211E-7</c:v>
                </c:pt>
                <c:pt idx="23248">
                  <c:v>1.086273E-7</c:v>
                </c:pt>
                <c:pt idx="23249">
                  <c:v>1.086336E-7</c:v>
                </c:pt>
                <c:pt idx="23250">
                  <c:v>1.086398E-7</c:v>
                </c:pt>
                <c:pt idx="23251">
                  <c:v>1.086461E-7</c:v>
                </c:pt>
                <c:pt idx="23252">
                  <c:v>1.086523E-7</c:v>
                </c:pt>
                <c:pt idx="23253">
                  <c:v>1.086586E-7</c:v>
                </c:pt>
                <c:pt idx="23254">
                  <c:v>1.086648E-7</c:v>
                </c:pt>
                <c:pt idx="23255">
                  <c:v>1.086711E-7</c:v>
                </c:pt>
                <c:pt idx="23256">
                  <c:v>1.086773E-7</c:v>
                </c:pt>
                <c:pt idx="23257">
                  <c:v>1.086836E-7</c:v>
                </c:pt>
                <c:pt idx="23258">
                  <c:v>1.086898E-7</c:v>
                </c:pt>
                <c:pt idx="23259">
                  <c:v>1.086961E-7</c:v>
                </c:pt>
                <c:pt idx="23260">
                  <c:v>1.0870230000000001E-7</c:v>
                </c:pt>
                <c:pt idx="23261">
                  <c:v>1.087086E-7</c:v>
                </c:pt>
                <c:pt idx="23262">
                  <c:v>1.0871479999999999E-7</c:v>
                </c:pt>
                <c:pt idx="23263">
                  <c:v>1.087211E-7</c:v>
                </c:pt>
                <c:pt idx="23264">
                  <c:v>1.0872729999999999E-7</c:v>
                </c:pt>
                <c:pt idx="23265">
                  <c:v>1.087336E-7</c:v>
                </c:pt>
                <c:pt idx="23266">
                  <c:v>1.087398E-7</c:v>
                </c:pt>
                <c:pt idx="23267">
                  <c:v>1.0874610000000001E-7</c:v>
                </c:pt>
                <c:pt idx="23268">
                  <c:v>1.087523E-7</c:v>
                </c:pt>
                <c:pt idx="23269">
                  <c:v>1.0875860000000001E-7</c:v>
                </c:pt>
                <c:pt idx="23270">
                  <c:v>1.087648E-7</c:v>
                </c:pt>
                <c:pt idx="23271">
                  <c:v>1.0877109999999999E-7</c:v>
                </c:pt>
                <c:pt idx="23272">
                  <c:v>1.087773E-7</c:v>
                </c:pt>
                <c:pt idx="23273">
                  <c:v>1.0878359999999999E-7</c:v>
                </c:pt>
                <c:pt idx="23274">
                  <c:v>1.087898E-7</c:v>
                </c:pt>
                <c:pt idx="23275">
                  <c:v>1.087961E-7</c:v>
                </c:pt>
                <c:pt idx="23276">
                  <c:v>1.088023E-7</c:v>
                </c:pt>
                <c:pt idx="23277">
                  <c:v>1.088086E-7</c:v>
                </c:pt>
                <c:pt idx="23278">
                  <c:v>1.088148E-7</c:v>
                </c:pt>
                <c:pt idx="23279">
                  <c:v>1.088211E-7</c:v>
                </c:pt>
                <c:pt idx="23280">
                  <c:v>1.088273E-7</c:v>
                </c:pt>
                <c:pt idx="23281">
                  <c:v>1.088336E-7</c:v>
                </c:pt>
                <c:pt idx="23282">
                  <c:v>1.088398E-7</c:v>
                </c:pt>
                <c:pt idx="23283">
                  <c:v>1.088461E-7</c:v>
                </c:pt>
                <c:pt idx="23284">
                  <c:v>1.088523E-7</c:v>
                </c:pt>
                <c:pt idx="23285">
                  <c:v>1.088586E-7</c:v>
                </c:pt>
                <c:pt idx="23286">
                  <c:v>1.088648E-7</c:v>
                </c:pt>
                <c:pt idx="23287">
                  <c:v>1.088711E-7</c:v>
                </c:pt>
                <c:pt idx="23288">
                  <c:v>1.0887730000000001E-7</c:v>
                </c:pt>
                <c:pt idx="23289">
                  <c:v>1.088836E-7</c:v>
                </c:pt>
                <c:pt idx="23290">
                  <c:v>1.0888979999999999E-7</c:v>
                </c:pt>
                <c:pt idx="23291">
                  <c:v>1.088961E-7</c:v>
                </c:pt>
                <c:pt idx="23292">
                  <c:v>1.0890229999999999E-7</c:v>
                </c:pt>
                <c:pt idx="23293">
                  <c:v>1.089086E-7</c:v>
                </c:pt>
                <c:pt idx="23294">
                  <c:v>1.089148E-7</c:v>
                </c:pt>
                <c:pt idx="23295">
                  <c:v>1.0892110000000001E-7</c:v>
                </c:pt>
                <c:pt idx="23296">
                  <c:v>1.089273E-7</c:v>
                </c:pt>
                <c:pt idx="23297">
                  <c:v>1.0893360000000001E-7</c:v>
                </c:pt>
                <c:pt idx="23298">
                  <c:v>1.089398E-7</c:v>
                </c:pt>
                <c:pt idx="23299">
                  <c:v>1.0894609999999999E-7</c:v>
                </c:pt>
                <c:pt idx="23300">
                  <c:v>1.089523E-7</c:v>
                </c:pt>
                <c:pt idx="23301">
                  <c:v>1.0895859999999999E-7</c:v>
                </c:pt>
                <c:pt idx="23302">
                  <c:v>1.089648E-7</c:v>
                </c:pt>
                <c:pt idx="23303">
                  <c:v>1.089711E-7</c:v>
                </c:pt>
                <c:pt idx="23304">
                  <c:v>1.089773E-7</c:v>
                </c:pt>
                <c:pt idx="23305">
                  <c:v>1.089836E-7</c:v>
                </c:pt>
                <c:pt idx="23306">
                  <c:v>1.089898E-7</c:v>
                </c:pt>
                <c:pt idx="23307">
                  <c:v>1.089961E-7</c:v>
                </c:pt>
                <c:pt idx="23308">
                  <c:v>1.090023E-7</c:v>
                </c:pt>
                <c:pt idx="23309">
                  <c:v>1.090086E-7</c:v>
                </c:pt>
                <c:pt idx="23310">
                  <c:v>1.090148E-7</c:v>
                </c:pt>
                <c:pt idx="23311">
                  <c:v>1.090211E-7</c:v>
                </c:pt>
                <c:pt idx="23312">
                  <c:v>1.090273E-7</c:v>
                </c:pt>
                <c:pt idx="23313">
                  <c:v>1.090336E-7</c:v>
                </c:pt>
                <c:pt idx="23314">
                  <c:v>1.090398E-7</c:v>
                </c:pt>
                <c:pt idx="23315">
                  <c:v>1.090461E-7</c:v>
                </c:pt>
                <c:pt idx="23316">
                  <c:v>1.0905230000000001E-7</c:v>
                </c:pt>
                <c:pt idx="23317">
                  <c:v>1.090586E-7</c:v>
                </c:pt>
                <c:pt idx="23318">
                  <c:v>1.0906480000000001E-7</c:v>
                </c:pt>
                <c:pt idx="23319">
                  <c:v>1.090711E-7</c:v>
                </c:pt>
                <c:pt idx="23320">
                  <c:v>1.0907729999999999E-7</c:v>
                </c:pt>
                <c:pt idx="23321">
                  <c:v>1.090836E-7</c:v>
                </c:pt>
                <c:pt idx="23322">
                  <c:v>1.090898E-7</c:v>
                </c:pt>
                <c:pt idx="23323">
                  <c:v>1.0909610000000001E-7</c:v>
                </c:pt>
                <c:pt idx="23324">
                  <c:v>1.091023E-7</c:v>
                </c:pt>
                <c:pt idx="23325">
                  <c:v>1.0910860000000001E-7</c:v>
                </c:pt>
                <c:pt idx="23326">
                  <c:v>1.091148E-7</c:v>
                </c:pt>
                <c:pt idx="23327">
                  <c:v>1.0912109999999999E-7</c:v>
                </c:pt>
                <c:pt idx="23328">
                  <c:v>1.091273E-7</c:v>
                </c:pt>
                <c:pt idx="23329">
                  <c:v>1.0913359999999999E-7</c:v>
                </c:pt>
                <c:pt idx="23330">
                  <c:v>1.091398E-7</c:v>
                </c:pt>
                <c:pt idx="23331">
                  <c:v>1.091461E-7</c:v>
                </c:pt>
                <c:pt idx="23332">
                  <c:v>1.091523E-7</c:v>
                </c:pt>
                <c:pt idx="23333">
                  <c:v>1.091586E-7</c:v>
                </c:pt>
                <c:pt idx="23334">
                  <c:v>1.091648E-7</c:v>
                </c:pt>
                <c:pt idx="23335">
                  <c:v>1.091711E-7</c:v>
                </c:pt>
                <c:pt idx="23336">
                  <c:v>1.091773E-7</c:v>
                </c:pt>
                <c:pt idx="23337">
                  <c:v>1.091836E-7</c:v>
                </c:pt>
                <c:pt idx="23338">
                  <c:v>1.091898E-7</c:v>
                </c:pt>
                <c:pt idx="23339">
                  <c:v>1.091961E-7</c:v>
                </c:pt>
                <c:pt idx="23340">
                  <c:v>1.092023E-7</c:v>
                </c:pt>
                <c:pt idx="23341">
                  <c:v>1.092086E-7</c:v>
                </c:pt>
                <c:pt idx="23342">
                  <c:v>1.092148E-7</c:v>
                </c:pt>
                <c:pt idx="23343">
                  <c:v>1.092211E-7</c:v>
                </c:pt>
                <c:pt idx="23344">
                  <c:v>1.0922730000000001E-7</c:v>
                </c:pt>
                <c:pt idx="23345">
                  <c:v>1.092336E-7</c:v>
                </c:pt>
                <c:pt idx="23346">
                  <c:v>1.0923980000000001E-7</c:v>
                </c:pt>
                <c:pt idx="23347">
                  <c:v>1.092461E-7</c:v>
                </c:pt>
                <c:pt idx="23348">
                  <c:v>1.0925229999999999E-7</c:v>
                </c:pt>
                <c:pt idx="23349">
                  <c:v>1.092586E-7</c:v>
                </c:pt>
                <c:pt idx="23350">
                  <c:v>1.092648E-7</c:v>
                </c:pt>
                <c:pt idx="23351">
                  <c:v>1.092711E-7</c:v>
                </c:pt>
                <c:pt idx="23352">
                  <c:v>1.092773E-7</c:v>
                </c:pt>
                <c:pt idx="23353">
                  <c:v>1.0928360000000001E-7</c:v>
                </c:pt>
                <c:pt idx="23354">
                  <c:v>1.092898E-7</c:v>
                </c:pt>
                <c:pt idx="23355">
                  <c:v>1.0929609999999999E-7</c:v>
                </c:pt>
                <c:pt idx="23356">
                  <c:v>1.093023E-7</c:v>
                </c:pt>
                <c:pt idx="23357">
                  <c:v>1.0930859999999999E-7</c:v>
                </c:pt>
                <c:pt idx="23358">
                  <c:v>1.093148E-7</c:v>
                </c:pt>
                <c:pt idx="23359">
                  <c:v>1.093211E-7</c:v>
                </c:pt>
                <c:pt idx="23360">
                  <c:v>1.093273E-7</c:v>
                </c:pt>
                <c:pt idx="23361">
                  <c:v>1.093336E-7</c:v>
                </c:pt>
                <c:pt idx="23362">
                  <c:v>1.093398E-7</c:v>
                </c:pt>
                <c:pt idx="23363">
                  <c:v>1.093461E-7</c:v>
                </c:pt>
                <c:pt idx="23364">
                  <c:v>1.093523E-7</c:v>
                </c:pt>
                <c:pt idx="23365">
                  <c:v>1.093586E-7</c:v>
                </c:pt>
                <c:pt idx="23366">
                  <c:v>1.093648E-7</c:v>
                </c:pt>
                <c:pt idx="23367">
                  <c:v>1.093711E-7</c:v>
                </c:pt>
                <c:pt idx="23368">
                  <c:v>1.093773E-7</c:v>
                </c:pt>
                <c:pt idx="23369">
                  <c:v>1.093836E-7</c:v>
                </c:pt>
                <c:pt idx="23370">
                  <c:v>1.093898E-7</c:v>
                </c:pt>
                <c:pt idx="23371">
                  <c:v>1.093961E-7</c:v>
                </c:pt>
                <c:pt idx="23372">
                  <c:v>1.0940230000000001E-7</c:v>
                </c:pt>
                <c:pt idx="23373">
                  <c:v>1.094086E-7</c:v>
                </c:pt>
                <c:pt idx="23374">
                  <c:v>1.0941480000000001E-7</c:v>
                </c:pt>
                <c:pt idx="23375">
                  <c:v>1.094211E-7</c:v>
                </c:pt>
                <c:pt idx="23376">
                  <c:v>1.0942729999999999E-7</c:v>
                </c:pt>
                <c:pt idx="23377">
                  <c:v>1.094336E-7</c:v>
                </c:pt>
                <c:pt idx="23378">
                  <c:v>1.094398E-7</c:v>
                </c:pt>
                <c:pt idx="23379">
                  <c:v>1.094461E-7</c:v>
                </c:pt>
                <c:pt idx="23380">
                  <c:v>1.094523E-7</c:v>
                </c:pt>
                <c:pt idx="23381">
                  <c:v>1.0945860000000001E-7</c:v>
                </c:pt>
                <c:pt idx="23382">
                  <c:v>1.094648E-7</c:v>
                </c:pt>
                <c:pt idx="23383">
                  <c:v>1.0947109999999999E-7</c:v>
                </c:pt>
                <c:pt idx="23384">
                  <c:v>1.094773E-7</c:v>
                </c:pt>
                <c:pt idx="23385">
                  <c:v>1.0948359999999999E-7</c:v>
                </c:pt>
                <c:pt idx="23386">
                  <c:v>1.094898E-7</c:v>
                </c:pt>
                <c:pt idx="23387">
                  <c:v>1.094961E-7</c:v>
                </c:pt>
                <c:pt idx="23388">
                  <c:v>1.095023E-7</c:v>
                </c:pt>
                <c:pt idx="23389">
                  <c:v>1.095086E-7</c:v>
                </c:pt>
                <c:pt idx="23390">
                  <c:v>1.095148E-7</c:v>
                </c:pt>
                <c:pt idx="23391">
                  <c:v>1.095211E-7</c:v>
                </c:pt>
                <c:pt idx="23392">
                  <c:v>1.095273E-7</c:v>
                </c:pt>
                <c:pt idx="23393">
                  <c:v>1.095336E-7</c:v>
                </c:pt>
                <c:pt idx="23394">
                  <c:v>1.095398E-7</c:v>
                </c:pt>
                <c:pt idx="23395">
                  <c:v>1.095461E-7</c:v>
                </c:pt>
                <c:pt idx="23396">
                  <c:v>1.095523E-7</c:v>
                </c:pt>
                <c:pt idx="23397">
                  <c:v>1.095586E-7</c:v>
                </c:pt>
                <c:pt idx="23398">
                  <c:v>1.095648E-7</c:v>
                </c:pt>
                <c:pt idx="23399">
                  <c:v>1.095711E-7</c:v>
                </c:pt>
                <c:pt idx="23400">
                  <c:v>1.0957730000000001E-7</c:v>
                </c:pt>
                <c:pt idx="23401">
                  <c:v>1.095836E-7</c:v>
                </c:pt>
                <c:pt idx="23402">
                  <c:v>1.0958980000000001E-7</c:v>
                </c:pt>
                <c:pt idx="23403">
                  <c:v>1.095961E-7</c:v>
                </c:pt>
                <c:pt idx="23404">
                  <c:v>1.0960229999999999E-7</c:v>
                </c:pt>
                <c:pt idx="23405">
                  <c:v>1.096086E-7</c:v>
                </c:pt>
                <c:pt idx="23406">
                  <c:v>1.0961479999999999E-7</c:v>
                </c:pt>
                <c:pt idx="23407">
                  <c:v>1.096211E-7</c:v>
                </c:pt>
                <c:pt idx="23408">
                  <c:v>1.096273E-7</c:v>
                </c:pt>
                <c:pt idx="23409">
                  <c:v>1.0963360000000001E-7</c:v>
                </c:pt>
                <c:pt idx="23410">
                  <c:v>1.096398E-7</c:v>
                </c:pt>
                <c:pt idx="23411">
                  <c:v>1.0964609999999999E-7</c:v>
                </c:pt>
                <c:pt idx="23412">
                  <c:v>1.096523E-7</c:v>
                </c:pt>
                <c:pt idx="23413">
                  <c:v>1.0965859999999999E-7</c:v>
                </c:pt>
                <c:pt idx="23414">
                  <c:v>1.096648E-7</c:v>
                </c:pt>
                <c:pt idx="23415">
                  <c:v>1.096711E-7</c:v>
                </c:pt>
                <c:pt idx="23416">
                  <c:v>1.096773E-7</c:v>
                </c:pt>
                <c:pt idx="23417">
                  <c:v>1.096836E-7</c:v>
                </c:pt>
                <c:pt idx="23418">
                  <c:v>1.096898E-7</c:v>
                </c:pt>
                <c:pt idx="23419">
                  <c:v>1.096961E-7</c:v>
                </c:pt>
                <c:pt idx="23420">
                  <c:v>1.097023E-7</c:v>
                </c:pt>
                <c:pt idx="23421">
                  <c:v>1.097086E-7</c:v>
                </c:pt>
                <c:pt idx="23422">
                  <c:v>1.097148E-7</c:v>
                </c:pt>
                <c:pt idx="23423">
                  <c:v>1.097211E-7</c:v>
                </c:pt>
                <c:pt idx="23424">
                  <c:v>1.097273E-7</c:v>
                </c:pt>
                <c:pt idx="23425">
                  <c:v>1.097336E-7</c:v>
                </c:pt>
                <c:pt idx="23426">
                  <c:v>1.097398E-7</c:v>
                </c:pt>
                <c:pt idx="23427">
                  <c:v>1.097461E-7</c:v>
                </c:pt>
                <c:pt idx="23428">
                  <c:v>1.0975230000000001E-7</c:v>
                </c:pt>
                <c:pt idx="23429">
                  <c:v>1.097586E-7</c:v>
                </c:pt>
                <c:pt idx="23430">
                  <c:v>1.0976480000000001E-7</c:v>
                </c:pt>
                <c:pt idx="23431">
                  <c:v>1.097711E-7</c:v>
                </c:pt>
                <c:pt idx="23432">
                  <c:v>1.0977729999999999E-7</c:v>
                </c:pt>
                <c:pt idx="23433">
                  <c:v>1.097836E-7</c:v>
                </c:pt>
                <c:pt idx="23434">
                  <c:v>1.0978979999999999E-7</c:v>
                </c:pt>
                <c:pt idx="23435">
                  <c:v>1.097961E-7</c:v>
                </c:pt>
                <c:pt idx="23436">
                  <c:v>1.098023E-7</c:v>
                </c:pt>
                <c:pt idx="23437">
                  <c:v>1.0980860000000001E-7</c:v>
                </c:pt>
                <c:pt idx="23438">
                  <c:v>1.098148E-7</c:v>
                </c:pt>
                <c:pt idx="23439">
                  <c:v>1.0982110000000001E-7</c:v>
                </c:pt>
                <c:pt idx="23440">
                  <c:v>1.098273E-7</c:v>
                </c:pt>
                <c:pt idx="23441">
                  <c:v>1.0983359999999999E-7</c:v>
                </c:pt>
                <c:pt idx="23442">
                  <c:v>1.098398E-7</c:v>
                </c:pt>
                <c:pt idx="23443">
                  <c:v>1.098461E-7</c:v>
                </c:pt>
                <c:pt idx="23444">
                  <c:v>1.098523E-7</c:v>
                </c:pt>
                <c:pt idx="23445">
                  <c:v>1.098586E-7</c:v>
                </c:pt>
                <c:pt idx="23446">
                  <c:v>1.098648E-7</c:v>
                </c:pt>
                <c:pt idx="23447">
                  <c:v>1.098711E-7</c:v>
                </c:pt>
                <c:pt idx="23448">
                  <c:v>1.098773E-7</c:v>
                </c:pt>
                <c:pt idx="23449">
                  <c:v>1.098836E-7</c:v>
                </c:pt>
                <c:pt idx="23450">
                  <c:v>1.098898E-7</c:v>
                </c:pt>
                <c:pt idx="23451">
                  <c:v>1.098961E-7</c:v>
                </c:pt>
                <c:pt idx="23452">
                  <c:v>1.099023E-7</c:v>
                </c:pt>
                <c:pt idx="23453">
                  <c:v>1.099086E-7</c:v>
                </c:pt>
                <c:pt idx="23454">
                  <c:v>1.099148E-7</c:v>
                </c:pt>
                <c:pt idx="23455">
                  <c:v>1.099211E-7</c:v>
                </c:pt>
                <c:pt idx="23456">
                  <c:v>1.0992730000000001E-7</c:v>
                </c:pt>
                <c:pt idx="23457">
                  <c:v>1.099336E-7</c:v>
                </c:pt>
                <c:pt idx="23458">
                  <c:v>1.0993980000000001E-7</c:v>
                </c:pt>
                <c:pt idx="23459">
                  <c:v>1.099461E-7</c:v>
                </c:pt>
                <c:pt idx="23460">
                  <c:v>1.0995229999999999E-7</c:v>
                </c:pt>
                <c:pt idx="23461">
                  <c:v>1.099586E-7</c:v>
                </c:pt>
                <c:pt idx="23462">
                  <c:v>1.0996479999999999E-7</c:v>
                </c:pt>
                <c:pt idx="23463">
                  <c:v>1.099711E-7</c:v>
                </c:pt>
                <c:pt idx="23464">
                  <c:v>1.099773E-7</c:v>
                </c:pt>
                <c:pt idx="23465">
                  <c:v>1.0998360000000001E-7</c:v>
                </c:pt>
                <c:pt idx="23466">
                  <c:v>1.099898E-7</c:v>
                </c:pt>
                <c:pt idx="23467">
                  <c:v>1.0999610000000001E-7</c:v>
                </c:pt>
                <c:pt idx="23468">
                  <c:v>1.100023E-7</c:v>
                </c:pt>
                <c:pt idx="23469">
                  <c:v>1.1000859999999999E-7</c:v>
                </c:pt>
                <c:pt idx="23470">
                  <c:v>1.100148E-7</c:v>
                </c:pt>
                <c:pt idx="23471">
                  <c:v>1.100211E-7</c:v>
                </c:pt>
                <c:pt idx="23472">
                  <c:v>1.100273E-7</c:v>
                </c:pt>
                <c:pt idx="23473">
                  <c:v>1.100336E-7</c:v>
                </c:pt>
                <c:pt idx="23474">
                  <c:v>1.100398E-7</c:v>
                </c:pt>
                <c:pt idx="23475">
                  <c:v>1.100461E-7</c:v>
                </c:pt>
                <c:pt idx="23476">
                  <c:v>1.100523E-7</c:v>
                </c:pt>
                <c:pt idx="23477">
                  <c:v>1.100586E-7</c:v>
                </c:pt>
                <c:pt idx="23478">
                  <c:v>1.100648E-7</c:v>
                </c:pt>
                <c:pt idx="23479">
                  <c:v>1.100711E-7</c:v>
                </c:pt>
                <c:pt idx="23480">
                  <c:v>1.100773E-7</c:v>
                </c:pt>
                <c:pt idx="23481">
                  <c:v>1.100836E-7</c:v>
                </c:pt>
                <c:pt idx="23482">
                  <c:v>1.100898E-7</c:v>
                </c:pt>
                <c:pt idx="23483">
                  <c:v>1.100961E-7</c:v>
                </c:pt>
                <c:pt idx="23484">
                  <c:v>1.1010230000000001E-7</c:v>
                </c:pt>
                <c:pt idx="23485">
                  <c:v>1.101086E-7</c:v>
                </c:pt>
                <c:pt idx="23486">
                  <c:v>1.1011480000000001E-7</c:v>
                </c:pt>
                <c:pt idx="23487">
                  <c:v>1.101211E-7</c:v>
                </c:pt>
                <c:pt idx="23488">
                  <c:v>1.1012729999999999E-7</c:v>
                </c:pt>
                <c:pt idx="23489">
                  <c:v>1.101336E-7</c:v>
                </c:pt>
                <c:pt idx="23490">
                  <c:v>1.1013979999999999E-7</c:v>
                </c:pt>
                <c:pt idx="23491">
                  <c:v>1.101461E-7</c:v>
                </c:pt>
                <c:pt idx="23492">
                  <c:v>1.101523E-7</c:v>
                </c:pt>
                <c:pt idx="23493">
                  <c:v>1.1015860000000001E-7</c:v>
                </c:pt>
                <c:pt idx="23494">
                  <c:v>1.101648E-7</c:v>
                </c:pt>
                <c:pt idx="23495">
                  <c:v>1.1017110000000001E-7</c:v>
                </c:pt>
                <c:pt idx="23496">
                  <c:v>1.101773E-7</c:v>
                </c:pt>
                <c:pt idx="23497">
                  <c:v>1.1018359999999999E-7</c:v>
                </c:pt>
                <c:pt idx="23498">
                  <c:v>1.101898E-7</c:v>
                </c:pt>
                <c:pt idx="23499">
                  <c:v>1.101961E-7</c:v>
                </c:pt>
                <c:pt idx="23500">
                  <c:v>1.102023E-7</c:v>
                </c:pt>
                <c:pt idx="23501">
                  <c:v>1.102086E-7</c:v>
                </c:pt>
                <c:pt idx="23502">
                  <c:v>1.102148E-7</c:v>
                </c:pt>
                <c:pt idx="23503">
                  <c:v>1.102211E-7</c:v>
                </c:pt>
                <c:pt idx="23504">
                  <c:v>1.102273E-7</c:v>
                </c:pt>
                <c:pt idx="23505">
                  <c:v>1.102336E-7</c:v>
                </c:pt>
                <c:pt idx="23506">
                  <c:v>1.102398E-7</c:v>
                </c:pt>
                <c:pt idx="23507">
                  <c:v>1.102461E-7</c:v>
                </c:pt>
                <c:pt idx="23508">
                  <c:v>1.102523E-7</c:v>
                </c:pt>
                <c:pt idx="23509">
                  <c:v>1.102586E-7</c:v>
                </c:pt>
                <c:pt idx="23510">
                  <c:v>1.102648E-7</c:v>
                </c:pt>
                <c:pt idx="23511">
                  <c:v>1.102711E-7</c:v>
                </c:pt>
                <c:pt idx="23512">
                  <c:v>1.1027730000000001E-7</c:v>
                </c:pt>
                <c:pt idx="23513">
                  <c:v>1.102836E-7</c:v>
                </c:pt>
                <c:pt idx="23514">
                  <c:v>1.1028980000000001E-7</c:v>
                </c:pt>
                <c:pt idx="23515">
                  <c:v>1.102961E-7</c:v>
                </c:pt>
                <c:pt idx="23516">
                  <c:v>1.1030229999999999E-7</c:v>
                </c:pt>
                <c:pt idx="23517">
                  <c:v>1.103086E-7</c:v>
                </c:pt>
                <c:pt idx="23518">
                  <c:v>1.1031479999999999E-7</c:v>
                </c:pt>
                <c:pt idx="23519">
                  <c:v>1.103211E-7</c:v>
                </c:pt>
                <c:pt idx="23520">
                  <c:v>1.103273E-7</c:v>
                </c:pt>
                <c:pt idx="23521">
                  <c:v>1.1033360000000001E-7</c:v>
                </c:pt>
                <c:pt idx="23522">
                  <c:v>1.103398E-7</c:v>
                </c:pt>
                <c:pt idx="23523">
                  <c:v>1.1034610000000001E-7</c:v>
                </c:pt>
                <c:pt idx="23524">
                  <c:v>1.103523E-7</c:v>
                </c:pt>
                <c:pt idx="23525">
                  <c:v>1.1035859999999999E-7</c:v>
                </c:pt>
                <c:pt idx="23526">
                  <c:v>1.103648E-7</c:v>
                </c:pt>
                <c:pt idx="23527">
                  <c:v>1.1037109999999999E-7</c:v>
                </c:pt>
                <c:pt idx="23528">
                  <c:v>1.103773E-7</c:v>
                </c:pt>
                <c:pt idx="23529">
                  <c:v>1.103836E-7</c:v>
                </c:pt>
                <c:pt idx="23530">
                  <c:v>1.103898E-7</c:v>
                </c:pt>
                <c:pt idx="23531">
                  <c:v>1.103961E-7</c:v>
                </c:pt>
                <c:pt idx="23532">
                  <c:v>1.104023E-7</c:v>
                </c:pt>
                <c:pt idx="23533">
                  <c:v>1.104086E-7</c:v>
                </c:pt>
                <c:pt idx="23534">
                  <c:v>1.104148E-7</c:v>
                </c:pt>
                <c:pt idx="23535">
                  <c:v>1.104211E-7</c:v>
                </c:pt>
                <c:pt idx="23536">
                  <c:v>1.104273E-7</c:v>
                </c:pt>
                <c:pt idx="23537">
                  <c:v>1.104336E-7</c:v>
                </c:pt>
                <c:pt idx="23538">
                  <c:v>1.104398E-7</c:v>
                </c:pt>
                <c:pt idx="23539">
                  <c:v>1.104461E-7</c:v>
                </c:pt>
                <c:pt idx="23540">
                  <c:v>1.104523E-7</c:v>
                </c:pt>
                <c:pt idx="23541">
                  <c:v>1.104586E-7</c:v>
                </c:pt>
                <c:pt idx="23542">
                  <c:v>1.1046480000000001E-7</c:v>
                </c:pt>
                <c:pt idx="23543">
                  <c:v>1.104711E-7</c:v>
                </c:pt>
                <c:pt idx="23544">
                  <c:v>1.1047729999999999E-7</c:v>
                </c:pt>
                <c:pt idx="23545">
                  <c:v>1.104836E-7</c:v>
                </c:pt>
                <c:pt idx="23546">
                  <c:v>1.1048979999999999E-7</c:v>
                </c:pt>
                <c:pt idx="23547">
                  <c:v>1.104961E-7</c:v>
                </c:pt>
                <c:pt idx="23548">
                  <c:v>1.105023E-7</c:v>
                </c:pt>
                <c:pt idx="23549">
                  <c:v>1.1050860000000001E-7</c:v>
                </c:pt>
                <c:pt idx="23550">
                  <c:v>1.105148E-7</c:v>
                </c:pt>
                <c:pt idx="23551">
                  <c:v>1.1052110000000001E-7</c:v>
                </c:pt>
                <c:pt idx="23552">
                  <c:v>1.105273E-7</c:v>
                </c:pt>
                <c:pt idx="23553">
                  <c:v>1.1053359999999999E-7</c:v>
                </c:pt>
                <c:pt idx="23554">
                  <c:v>1.105398E-7</c:v>
                </c:pt>
                <c:pt idx="23555">
                  <c:v>1.1054609999999999E-7</c:v>
                </c:pt>
                <c:pt idx="23556">
                  <c:v>1.105523E-7</c:v>
                </c:pt>
                <c:pt idx="23557">
                  <c:v>1.105586E-7</c:v>
                </c:pt>
                <c:pt idx="23558">
                  <c:v>1.105648E-7</c:v>
                </c:pt>
                <c:pt idx="23559">
                  <c:v>1.105711E-7</c:v>
                </c:pt>
                <c:pt idx="23560">
                  <c:v>1.105773E-7</c:v>
                </c:pt>
                <c:pt idx="23561">
                  <c:v>1.105836E-7</c:v>
                </c:pt>
                <c:pt idx="23562">
                  <c:v>1.105898E-7</c:v>
                </c:pt>
                <c:pt idx="23563">
                  <c:v>1.105961E-7</c:v>
                </c:pt>
                <c:pt idx="23564">
                  <c:v>1.106023E-7</c:v>
                </c:pt>
                <c:pt idx="23565">
                  <c:v>1.106086E-7</c:v>
                </c:pt>
                <c:pt idx="23566">
                  <c:v>1.106148E-7</c:v>
                </c:pt>
                <c:pt idx="23567">
                  <c:v>1.106211E-7</c:v>
                </c:pt>
                <c:pt idx="23568">
                  <c:v>1.106273E-7</c:v>
                </c:pt>
                <c:pt idx="23569">
                  <c:v>1.106336E-7</c:v>
                </c:pt>
                <c:pt idx="23570">
                  <c:v>1.1063980000000001E-7</c:v>
                </c:pt>
                <c:pt idx="23571">
                  <c:v>1.106461E-7</c:v>
                </c:pt>
                <c:pt idx="23572">
                  <c:v>1.1065229999999999E-7</c:v>
                </c:pt>
                <c:pt idx="23573">
                  <c:v>1.106586E-7</c:v>
                </c:pt>
                <c:pt idx="23574">
                  <c:v>1.1066479999999999E-7</c:v>
                </c:pt>
                <c:pt idx="23575">
                  <c:v>1.106711E-7</c:v>
                </c:pt>
                <c:pt idx="23576">
                  <c:v>1.106773E-7</c:v>
                </c:pt>
                <c:pt idx="23577">
                  <c:v>1.1068360000000001E-7</c:v>
                </c:pt>
                <c:pt idx="23578">
                  <c:v>1.106898E-7</c:v>
                </c:pt>
                <c:pt idx="23579">
                  <c:v>1.1069610000000001E-7</c:v>
                </c:pt>
                <c:pt idx="23580">
                  <c:v>1.107023E-7</c:v>
                </c:pt>
                <c:pt idx="23581">
                  <c:v>1.1070859999999999E-7</c:v>
                </c:pt>
                <c:pt idx="23582">
                  <c:v>1.107148E-7</c:v>
                </c:pt>
                <c:pt idx="23583">
                  <c:v>1.1072109999999999E-7</c:v>
                </c:pt>
                <c:pt idx="23584">
                  <c:v>1.107273E-7</c:v>
                </c:pt>
                <c:pt idx="23585">
                  <c:v>1.107336E-7</c:v>
                </c:pt>
                <c:pt idx="23586">
                  <c:v>1.107398E-7</c:v>
                </c:pt>
                <c:pt idx="23587">
                  <c:v>1.107461E-7</c:v>
                </c:pt>
                <c:pt idx="23588">
                  <c:v>1.107523E-7</c:v>
                </c:pt>
                <c:pt idx="23589">
                  <c:v>1.107586E-7</c:v>
                </c:pt>
                <c:pt idx="23590">
                  <c:v>1.107648E-7</c:v>
                </c:pt>
                <c:pt idx="23591">
                  <c:v>1.107711E-7</c:v>
                </c:pt>
                <c:pt idx="23592">
                  <c:v>1.107773E-7</c:v>
                </c:pt>
                <c:pt idx="23593">
                  <c:v>1.107836E-7</c:v>
                </c:pt>
                <c:pt idx="23594">
                  <c:v>1.107898E-7</c:v>
                </c:pt>
                <c:pt idx="23595">
                  <c:v>1.107961E-7</c:v>
                </c:pt>
                <c:pt idx="23596">
                  <c:v>1.108023E-7</c:v>
                </c:pt>
                <c:pt idx="23597">
                  <c:v>1.108086E-7</c:v>
                </c:pt>
                <c:pt idx="23598">
                  <c:v>1.1081480000000001E-7</c:v>
                </c:pt>
                <c:pt idx="23599">
                  <c:v>1.108211E-7</c:v>
                </c:pt>
                <c:pt idx="23600">
                  <c:v>1.1082729999999999E-7</c:v>
                </c:pt>
                <c:pt idx="23601">
                  <c:v>1.108336E-7</c:v>
                </c:pt>
                <c:pt idx="23602">
                  <c:v>1.1083979999999999E-7</c:v>
                </c:pt>
                <c:pt idx="23603">
                  <c:v>1.108461E-7</c:v>
                </c:pt>
                <c:pt idx="23604">
                  <c:v>1.108523E-7</c:v>
                </c:pt>
                <c:pt idx="23605">
                  <c:v>1.1085860000000001E-7</c:v>
                </c:pt>
                <c:pt idx="23606">
                  <c:v>1.108648E-7</c:v>
                </c:pt>
                <c:pt idx="23607">
                  <c:v>1.1087110000000001E-7</c:v>
                </c:pt>
                <c:pt idx="23608">
                  <c:v>1.108773E-7</c:v>
                </c:pt>
                <c:pt idx="23609">
                  <c:v>1.1088359999999999E-7</c:v>
                </c:pt>
                <c:pt idx="23610">
                  <c:v>1.108898E-7</c:v>
                </c:pt>
                <c:pt idx="23611">
                  <c:v>1.1089609999999999E-7</c:v>
                </c:pt>
                <c:pt idx="23612">
                  <c:v>1.109023E-7</c:v>
                </c:pt>
                <c:pt idx="23613">
                  <c:v>1.109086E-7</c:v>
                </c:pt>
                <c:pt idx="23614">
                  <c:v>1.109148E-7</c:v>
                </c:pt>
                <c:pt idx="23615">
                  <c:v>1.109211E-7</c:v>
                </c:pt>
                <c:pt idx="23616">
                  <c:v>1.109273E-7</c:v>
                </c:pt>
                <c:pt idx="23617">
                  <c:v>1.109336E-7</c:v>
                </c:pt>
                <c:pt idx="23618">
                  <c:v>1.109398E-7</c:v>
                </c:pt>
                <c:pt idx="23619">
                  <c:v>1.109461E-7</c:v>
                </c:pt>
                <c:pt idx="23620">
                  <c:v>1.109523E-7</c:v>
                </c:pt>
                <c:pt idx="23621">
                  <c:v>1.109586E-7</c:v>
                </c:pt>
                <c:pt idx="23622">
                  <c:v>1.109648E-7</c:v>
                </c:pt>
                <c:pt idx="23623">
                  <c:v>1.109711E-7</c:v>
                </c:pt>
                <c:pt idx="23624">
                  <c:v>1.109773E-7</c:v>
                </c:pt>
                <c:pt idx="23625">
                  <c:v>1.109836E-7</c:v>
                </c:pt>
                <c:pt idx="23626">
                  <c:v>1.1098980000000001E-7</c:v>
                </c:pt>
                <c:pt idx="23627">
                  <c:v>1.109961E-7</c:v>
                </c:pt>
                <c:pt idx="23628">
                  <c:v>1.1100230000000001E-7</c:v>
                </c:pt>
                <c:pt idx="23629">
                  <c:v>1.110086E-7</c:v>
                </c:pt>
                <c:pt idx="23630">
                  <c:v>1.1101479999999999E-7</c:v>
                </c:pt>
                <c:pt idx="23631">
                  <c:v>1.110211E-7</c:v>
                </c:pt>
                <c:pt idx="23632">
                  <c:v>1.110273E-7</c:v>
                </c:pt>
                <c:pt idx="23633">
                  <c:v>1.1103360000000001E-7</c:v>
                </c:pt>
                <c:pt idx="23634">
                  <c:v>1.110398E-7</c:v>
                </c:pt>
                <c:pt idx="23635">
                  <c:v>1.1104610000000001E-7</c:v>
                </c:pt>
                <c:pt idx="23636">
                  <c:v>1.110523E-7</c:v>
                </c:pt>
                <c:pt idx="23637">
                  <c:v>1.1105859999999999E-7</c:v>
                </c:pt>
                <c:pt idx="23638">
                  <c:v>1.110648E-7</c:v>
                </c:pt>
                <c:pt idx="23639">
                  <c:v>1.1107109999999999E-7</c:v>
                </c:pt>
                <c:pt idx="23640">
                  <c:v>1.110773E-7</c:v>
                </c:pt>
                <c:pt idx="23641">
                  <c:v>1.110836E-7</c:v>
                </c:pt>
                <c:pt idx="23642">
                  <c:v>1.110898E-7</c:v>
                </c:pt>
                <c:pt idx="23643">
                  <c:v>1.110961E-7</c:v>
                </c:pt>
                <c:pt idx="23644">
                  <c:v>1.111023E-7</c:v>
                </c:pt>
                <c:pt idx="23645">
                  <c:v>1.111086E-7</c:v>
                </c:pt>
                <c:pt idx="23646">
                  <c:v>1.111148E-7</c:v>
                </c:pt>
                <c:pt idx="23647">
                  <c:v>1.111211E-7</c:v>
                </c:pt>
                <c:pt idx="23648">
                  <c:v>1.111273E-7</c:v>
                </c:pt>
                <c:pt idx="23649">
                  <c:v>1.111336E-7</c:v>
                </c:pt>
                <c:pt idx="23650">
                  <c:v>1.111398E-7</c:v>
                </c:pt>
                <c:pt idx="23651">
                  <c:v>1.111461E-7</c:v>
                </c:pt>
                <c:pt idx="23652">
                  <c:v>1.111523E-7</c:v>
                </c:pt>
                <c:pt idx="23653">
                  <c:v>1.111586E-7</c:v>
                </c:pt>
                <c:pt idx="23654">
                  <c:v>1.1116480000000001E-7</c:v>
                </c:pt>
                <c:pt idx="23655">
                  <c:v>1.111711E-7</c:v>
                </c:pt>
                <c:pt idx="23656">
                  <c:v>1.1117730000000001E-7</c:v>
                </c:pt>
                <c:pt idx="23657">
                  <c:v>1.111836E-7</c:v>
                </c:pt>
                <c:pt idx="23658">
                  <c:v>1.1118979999999999E-7</c:v>
                </c:pt>
                <c:pt idx="23659">
                  <c:v>1.111961E-7</c:v>
                </c:pt>
                <c:pt idx="23660">
                  <c:v>1.112023E-7</c:v>
                </c:pt>
                <c:pt idx="23661">
                  <c:v>1.112086E-7</c:v>
                </c:pt>
                <c:pt idx="23662">
                  <c:v>1.112148E-7</c:v>
                </c:pt>
                <c:pt idx="23663">
                  <c:v>1.1122110000000001E-7</c:v>
                </c:pt>
                <c:pt idx="23664">
                  <c:v>1.112273E-7</c:v>
                </c:pt>
                <c:pt idx="23665">
                  <c:v>1.1123359999999999E-7</c:v>
                </c:pt>
                <c:pt idx="23666">
                  <c:v>1.112398E-7</c:v>
                </c:pt>
                <c:pt idx="23667">
                  <c:v>1.1124609999999999E-7</c:v>
                </c:pt>
                <c:pt idx="23668">
                  <c:v>1.112523E-7</c:v>
                </c:pt>
                <c:pt idx="23669">
                  <c:v>1.112586E-7</c:v>
                </c:pt>
                <c:pt idx="23670">
                  <c:v>1.112648E-7</c:v>
                </c:pt>
                <c:pt idx="23671">
                  <c:v>1.112711E-7</c:v>
                </c:pt>
                <c:pt idx="23672">
                  <c:v>1.112773E-7</c:v>
                </c:pt>
                <c:pt idx="23673">
                  <c:v>1.112836E-7</c:v>
                </c:pt>
                <c:pt idx="23674">
                  <c:v>1.112898E-7</c:v>
                </c:pt>
                <c:pt idx="23675">
                  <c:v>1.112961E-7</c:v>
                </c:pt>
                <c:pt idx="23676">
                  <c:v>1.113023E-7</c:v>
                </c:pt>
                <c:pt idx="23677">
                  <c:v>1.113086E-7</c:v>
                </c:pt>
                <c:pt idx="23678">
                  <c:v>1.113148E-7</c:v>
                </c:pt>
                <c:pt idx="23679">
                  <c:v>1.113211E-7</c:v>
                </c:pt>
                <c:pt idx="23680">
                  <c:v>1.113273E-7</c:v>
                </c:pt>
                <c:pt idx="23681">
                  <c:v>1.113336E-7</c:v>
                </c:pt>
                <c:pt idx="23682">
                  <c:v>1.1133980000000001E-7</c:v>
                </c:pt>
                <c:pt idx="23683">
                  <c:v>1.113461E-7</c:v>
                </c:pt>
                <c:pt idx="23684">
                  <c:v>1.1135230000000001E-7</c:v>
                </c:pt>
                <c:pt idx="23685">
                  <c:v>1.113586E-7</c:v>
                </c:pt>
                <c:pt idx="23686">
                  <c:v>1.1136479999999999E-7</c:v>
                </c:pt>
                <c:pt idx="23687">
                  <c:v>1.113711E-7</c:v>
                </c:pt>
                <c:pt idx="23688">
                  <c:v>1.113773E-7</c:v>
                </c:pt>
                <c:pt idx="23689">
                  <c:v>1.113836E-7</c:v>
                </c:pt>
                <c:pt idx="23690">
                  <c:v>1.113898E-7</c:v>
                </c:pt>
                <c:pt idx="23691">
                  <c:v>1.1139610000000001E-7</c:v>
                </c:pt>
                <c:pt idx="23692">
                  <c:v>1.114023E-7</c:v>
                </c:pt>
                <c:pt idx="23693">
                  <c:v>1.1140859999999999E-7</c:v>
                </c:pt>
                <c:pt idx="23694">
                  <c:v>1.114148E-7</c:v>
                </c:pt>
                <c:pt idx="23695">
                  <c:v>1.1142109999999999E-7</c:v>
                </c:pt>
                <c:pt idx="23696">
                  <c:v>1.114273E-7</c:v>
                </c:pt>
                <c:pt idx="23697">
                  <c:v>1.114336E-7</c:v>
                </c:pt>
                <c:pt idx="23698">
                  <c:v>1.114398E-7</c:v>
                </c:pt>
                <c:pt idx="23699">
                  <c:v>1.114461E-7</c:v>
                </c:pt>
                <c:pt idx="23700">
                  <c:v>1.114523E-7</c:v>
                </c:pt>
                <c:pt idx="23701">
                  <c:v>1.114586E-7</c:v>
                </c:pt>
                <c:pt idx="23702">
                  <c:v>1.114648E-7</c:v>
                </c:pt>
                <c:pt idx="23703">
                  <c:v>1.114711E-7</c:v>
                </c:pt>
                <c:pt idx="23704">
                  <c:v>1.114773E-7</c:v>
                </c:pt>
                <c:pt idx="23705">
                  <c:v>1.114836E-7</c:v>
                </c:pt>
                <c:pt idx="23706">
                  <c:v>1.114898E-7</c:v>
                </c:pt>
                <c:pt idx="23707">
                  <c:v>1.114961E-7</c:v>
                </c:pt>
                <c:pt idx="23708">
                  <c:v>1.115023E-7</c:v>
                </c:pt>
                <c:pt idx="23709">
                  <c:v>1.115086E-7</c:v>
                </c:pt>
                <c:pt idx="23710">
                  <c:v>1.1151480000000001E-7</c:v>
                </c:pt>
                <c:pt idx="23711">
                  <c:v>1.115211E-7</c:v>
                </c:pt>
                <c:pt idx="23712">
                  <c:v>1.1152730000000001E-7</c:v>
                </c:pt>
                <c:pt idx="23713">
                  <c:v>1.115336E-7</c:v>
                </c:pt>
                <c:pt idx="23714">
                  <c:v>1.1153979999999999E-7</c:v>
                </c:pt>
                <c:pt idx="23715">
                  <c:v>1.115461E-7</c:v>
                </c:pt>
                <c:pt idx="23716">
                  <c:v>1.1155229999999999E-7</c:v>
                </c:pt>
                <c:pt idx="23717">
                  <c:v>1.115586E-7</c:v>
                </c:pt>
                <c:pt idx="23718">
                  <c:v>1.115648E-7</c:v>
                </c:pt>
                <c:pt idx="23719">
                  <c:v>1.1157110000000001E-7</c:v>
                </c:pt>
                <c:pt idx="23720">
                  <c:v>1.115773E-7</c:v>
                </c:pt>
                <c:pt idx="23721">
                  <c:v>1.1158359999999999E-7</c:v>
                </c:pt>
                <c:pt idx="23722">
                  <c:v>1.115898E-7</c:v>
                </c:pt>
                <c:pt idx="23723">
                  <c:v>1.1159609999999999E-7</c:v>
                </c:pt>
                <c:pt idx="23724">
                  <c:v>1.116023E-7</c:v>
                </c:pt>
                <c:pt idx="23725">
                  <c:v>1.116086E-7</c:v>
                </c:pt>
                <c:pt idx="23726">
                  <c:v>1.116148E-7</c:v>
                </c:pt>
                <c:pt idx="23727">
                  <c:v>1.116211E-7</c:v>
                </c:pt>
                <c:pt idx="23728">
                  <c:v>1.116273E-7</c:v>
                </c:pt>
                <c:pt idx="23729">
                  <c:v>1.116336E-7</c:v>
                </c:pt>
                <c:pt idx="23730">
                  <c:v>1.116398E-7</c:v>
                </c:pt>
                <c:pt idx="23731">
                  <c:v>1.116461E-7</c:v>
                </c:pt>
                <c:pt idx="23732">
                  <c:v>1.116523E-7</c:v>
                </c:pt>
                <c:pt idx="23733">
                  <c:v>1.116586E-7</c:v>
                </c:pt>
                <c:pt idx="23734">
                  <c:v>1.116648E-7</c:v>
                </c:pt>
                <c:pt idx="23735">
                  <c:v>1.116711E-7</c:v>
                </c:pt>
                <c:pt idx="23736">
                  <c:v>1.116773E-7</c:v>
                </c:pt>
                <c:pt idx="23737">
                  <c:v>1.116836E-7</c:v>
                </c:pt>
                <c:pt idx="23738">
                  <c:v>1.1168980000000001E-7</c:v>
                </c:pt>
                <c:pt idx="23739">
                  <c:v>1.116961E-7</c:v>
                </c:pt>
                <c:pt idx="23740">
                  <c:v>1.1170230000000001E-7</c:v>
                </c:pt>
                <c:pt idx="23741">
                  <c:v>1.117086E-7</c:v>
                </c:pt>
                <c:pt idx="23742">
                  <c:v>1.1171479999999999E-7</c:v>
                </c:pt>
                <c:pt idx="23743">
                  <c:v>1.117211E-7</c:v>
                </c:pt>
                <c:pt idx="23744">
                  <c:v>1.1172729999999999E-7</c:v>
                </c:pt>
                <c:pt idx="23745">
                  <c:v>1.117336E-7</c:v>
                </c:pt>
                <c:pt idx="23746">
                  <c:v>1.117398E-7</c:v>
                </c:pt>
                <c:pt idx="23747">
                  <c:v>1.1174610000000001E-7</c:v>
                </c:pt>
                <c:pt idx="23748">
                  <c:v>1.117523E-7</c:v>
                </c:pt>
                <c:pt idx="23749">
                  <c:v>1.1175860000000001E-7</c:v>
                </c:pt>
                <c:pt idx="23750">
                  <c:v>1.117648E-7</c:v>
                </c:pt>
                <c:pt idx="23751">
                  <c:v>1.1177109999999999E-7</c:v>
                </c:pt>
                <c:pt idx="23752">
                  <c:v>1.117773E-7</c:v>
                </c:pt>
                <c:pt idx="23753">
                  <c:v>1.117836E-7</c:v>
                </c:pt>
                <c:pt idx="23754">
                  <c:v>1.117898E-7</c:v>
                </c:pt>
                <c:pt idx="23755">
                  <c:v>1.117961E-7</c:v>
                </c:pt>
                <c:pt idx="23756">
                  <c:v>1.118023E-7</c:v>
                </c:pt>
                <c:pt idx="23757">
                  <c:v>1.118086E-7</c:v>
                </c:pt>
                <c:pt idx="23758">
                  <c:v>1.118148E-7</c:v>
                </c:pt>
                <c:pt idx="23759">
                  <c:v>1.118211E-7</c:v>
                </c:pt>
                <c:pt idx="23760">
                  <c:v>1.118273E-7</c:v>
                </c:pt>
                <c:pt idx="23761">
                  <c:v>1.118336E-7</c:v>
                </c:pt>
                <c:pt idx="23762">
                  <c:v>1.118398E-7</c:v>
                </c:pt>
                <c:pt idx="23763">
                  <c:v>1.118461E-7</c:v>
                </c:pt>
                <c:pt idx="23764">
                  <c:v>1.118523E-7</c:v>
                </c:pt>
                <c:pt idx="23765">
                  <c:v>1.118586E-7</c:v>
                </c:pt>
                <c:pt idx="23766">
                  <c:v>1.1186480000000001E-7</c:v>
                </c:pt>
                <c:pt idx="23767">
                  <c:v>1.118711E-7</c:v>
                </c:pt>
                <c:pt idx="23768">
                  <c:v>1.1187730000000001E-7</c:v>
                </c:pt>
                <c:pt idx="23769">
                  <c:v>1.118836E-7</c:v>
                </c:pt>
                <c:pt idx="23770">
                  <c:v>1.1188979999999999E-7</c:v>
                </c:pt>
                <c:pt idx="23771">
                  <c:v>1.118961E-7</c:v>
                </c:pt>
                <c:pt idx="23772">
                  <c:v>1.1190229999999999E-7</c:v>
                </c:pt>
                <c:pt idx="23773">
                  <c:v>1.119086E-7</c:v>
                </c:pt>
                <c:pt idx="23774">
                  <c:v>1.119148E-7</c:v>
                </c:pt>
                <c:pt idx="23775">
                  <c:v>1.1192110000000001E-7</c:v>
                </c:pt>
                <c:pt idx="23776">
                  <c:v>1.119273E-7</c:v>
                </c:pt>
                <c:pt idx="23777">
                  <c:v>1.1193360000000001E-7</c:v>
                </c:pt>
                <c:pt idx="23778">
                  <c:v>1.119398E-7</c:v>
                </c:pt>
                <c:pt idx="23779">
                  <c:v>1.1194609999999999E-7</c:v>
                </c:pt>
                <c:pt idx="23780">
                  <c:v>1.119523E-7</c:v>
                </c:pt>
                <c:pt idx="23781">
                  <c:v>1.119586E-7</c:v>
                </c:pt>
                <c:pt idx="23782">
                  <c:v>1.119648E-7</c:v>
                </c:pt>
                <c:pt idx="23783">
                  <c:v>1.119711E-7</c:v>
                </c:pt>
                <c:pt idx="23784">
                  <c:v>1.119773E-7</c:v>
                </c:pt>
                <c:pt idx="23785">
                  <c:v>1.119836E-7</c:v>
                </c:pt>
                <c:pt idx="23786">
                  <c:v>1.119898E-7</c:v>
                </c:pt>
                <c:pt idx="23787">
                  <c:v>1.119961E-7</c:v>
                </c:pt>
                <c:pt idx="23788">
                  <c:v>1.120023E-7</c:v>
                </c:pt>
                <c:pt idx="23789">
                  <c:v>1.120086E-7</c:v>
                </c:pt>
                <c:pt idx="23790">
                  <c:v>1.120148E-7</c:v>
                </c:pt>
                <c:pt idx="23791">
                  <c:v>1.120211E-7</c:v>
                </c:pt>
                <c:pt idx="23792">
                  <c:v>1.120273E-7</c:v>
                </c:pt>
                <c:pt idx="23793">
                  <c:v>1.120336E-7</c:v>
                </c:pt>
                <c:pt idx="23794">
                  <c:v>1.1203980000000001E-7</c:v>
                </c:pt>
                <c:pt idx="23795">
                  <c:v>1.120461E-7</c:v>
                </c:pt>
                <c:pt idx="23796">
                  <c:v>1.1205230000000001E-7</c:v>
                </c:pt>
                <c:pt idx="23797">
                  <c:v>1.120586E-7</c:v>
                </c:pt>
                <c:pt idx="23798">
                  <c:v>1.1206479999999999E-7</c:v>
                </c:pt>
                <c:pt idx="23799">
                  <c:v>1.120711E-7</c:v>
                </c:pt>
                <c:pt idx="23800">
                  <c:v>1.1207729999999999E-7</c:v>
                </c:pt>
                <c:pt idx="23801">
                  <c:v>1.120836E-7</c:v>
                </c:pt>
                <c:pt idx="23802">
                  <c:v>1.120898E-7</c:v>
                </c:pt>
                <c:pt idx="23803">
                  <c:v>1.1209610000000001E-7</c:v>
                </c:pt>
                <c:pt idx="23804">
                  <c:v>1.121023E-7</c:v>
                </c:pt>
                <c:pt idx="23805">
                  <c:v>1.1210860000000001E-7</c:v>
                </c:pt>
                <c:pt idx="23806">
                  <c:v>1.121148E-7</c:v>
                </c:pt>
                <c:pt idx="23807">
                  <c:v>1.1212109999999999E-7</c:v>
                </c:pt>
                <c:pt idx="23808">
                  <c:v>1.121273E-7</c:v>
                </c:pt>
                <c:pt idx="23809">
                  <c:v>1.121336E-7</c:v>
                </c:pt>
                <c:pt idx="23810">
                  <c:v>1.121398E-7</c:v>
                </c:pt>
                <c:pt idx="23811">
                  <c:v>1.121461E-7</c:v>
                </c:pt>
                <c:pt idx="23812">
                  <c:v>1.121523E-7</c:v>
                </c:pt>
                <c:pt idx="23813">
                  <c:v>1.121586E-7</c:v>
                </c:pt>
                <c:pt idx="23814">
                  <c:v>1.121648E-7</c:v>
                </c:pt>
                <c:pt idx="23815">
                  <c:v>1.121711E-7</c:v>
                </c:pt>
                <c:pt idx="23816">
                  <c:v>1.121773E-7</c:v>
                </c:pt>
                <c:pt idx="23817">
                  <c:v>1.121836E-7</c:v>
                </c:pt>
                <c:pt idx="23818">
                  <c:v>1.121898E-7</c:v>
                </c:pt>
                <c:pt idx="23819">
                  <c:v>1.121961E-7</c:v>
                </c:pt>
                <c:pt idx="23820">
                  <c:v>1.122023E-7</c:v>
                </c:pt>
                <c:pt idx="23821">
                  <c:v>1.122086E-7</c:v>
                </c:pt>
                <c:pt idx="23822">
                  <c:v>1.1221480000000001E-7</c:v>
                </c:pt>
                <c:pt idx="23823">
                  <c:v>1.122211E-7</c:v>
                </c:pt>
                <c:pt idx="23824">
                  <c:v>1.1222730000000001E-7</c:v>
                </c:pt>
                <c:pt idx="23825">
                  <c:v>1.122336E-7</c:v>
                </c:pt>
                <c:pt idx="23826">
                  <c:v>1.1223979999999999E-7</c:v>
                </c:pt>
                <c:pt idx="23827">
                  <c:v>1.122461E-7</c:v>
                </c:pt>
                <c:pt idx="23828">
                  <c:v>1.1225229999999999E-7</c:v>
                </c:pt>
                <c:pt idx="23829">
                  <c:v>1.122586E-7</c:v>
                </c:pt>
                <c:pt idx="23830">
                  <c:v>1.122648E-7</c:v>
                </c:pt>
                <c:pt idx="23831">
                  <c:v>1.1227110000000001E-7</c:v>
                </c:pt>
                <c:pt idx="23832">
                  <c:v>1.122773E-7</c:v>
                </c:pt>
                <c:pt idx="23833">
                  <c:v>1.1228360000000001E-7</c:v>
                </c:pt>
                <c:pt idx="23834">
                  <c:v>1.122898E-7</c:v>
                </c:pt>
                <c:pt idx="23835">
                  <c:v>1.1229609999999999E-7</c:v>
                </c:pt>
                <c:pt idx="23836">
                  <c:v>1.123023E-7</c:v>
                </c:pt>
                <c:pt idx="23837">
                  <c:v>1.1230859999999999E-7</c:v>
                </c:pt>
                <c:pt idx="23838">
                  <c:v>1.123148E-7</c:v>
                </c:pt>
                <c:pt idx="23839">
                  <c:v>1.123211E-7</c:v>
                </c:pt>
                <c:pt idx="23840">
                  <c:v>1.123273E-7</c:v>
                </c:pt>
                <c:pt idx="23841">
                  <c:v>1.123336E-7</c:v>
                </c:pt>
                <c:pt idx="23842">
                  <c:v>1.123398E-7</c:v>
                </c:pt>
                <c:pt idx="23843">
                  <c:v>1.123461E-7</c:v>
                </c:pt>
                <c:pt idx="23844">
                  <c:v>1.123523E-7</c:v>
                </c:pt>
                <c:pt idx="23845">
                  <c:v>1.123586E-7</c:v>
                </c:pt>
                <c:pt idx="23846">
                  <c:v>1.123648E-7</c:v>
                </c:pt>
                <c:pt idx="23847">
                  <c:v>1.123711E-7</c:v>
                </c:pt>
                <c:pt idx="23848">
                  <c:v>1.123773E-7</c:v>
                </c:pt>
                <c:pt idx="23849">
                  <c:v>1.123836E-7</c:v>
                </c:pt>
                <c:pt idx="23850">
                  <c:v>1.123898E-7</c:v>
                </c:pt>
                <c:pt idx="23851">
                  <c:v>1.123961E-7</c:v>
                </c:pt>
                <c:pt idx="23852">
                  <c:v>1.1240230000000001E-7</c:v>
                </c:pt>
                <c:pt idx="23853">
                  <c:v>1.124086E-7</c:v>
                </c:pt>
                <c:pt idx="23854">
                  <c:v>1.1241479999999999E-7</c:v>
                </c:pt>
                <c:pt idx="23855">
                  <c:v>1.124211E-7</c:v>
                </c:pt>
                <c:pt idx="23856">
                  <c:v>1.1242729999999999E-7</c:v>
                </c:pt>
                <c:pt idx="23857">
                  <c:v>1.124336E-7</c:v>
                </c:pt>
                <c:pt idx="23858">
                  <c:v>1.124398E-7</c:v>
                </c:pt>
                <c:pt idx="23859">
                  <c:v>1.1244610000000001E-7</c:v>
                </c:pt>
                <c:pt idx="23860">
                  <c:v>1.124523E-7</c:v>
                </c:pt>
                <c:pt idx="23861">
                  <c:v>1.1245860000000001E-7</c:v>
                </c:pt>
                <c:pt idx="23862">
                  <c:v>1.124648E-7</c:v>
                </c:pt>
                <c:pt idx="23863">
                  <c:v>1.1247109999999999E-7</c:v>
                </c:pt>
                <c:pt idx="23864">
                  <c:v>1.124773E-7</c:v>
                </c:pt>
                <c:pt idx="23865">
                  <c:v>1.1248359999999999E-7</c:v>
                </c:pt>
                <c:pt idx="23866">
                  <c:v>1.124898E-7</c:v>
                </c:pt>
                <c:pt idx="23867">
                  <c:v>1.124961E-7</c:v>
                </c:pt>
                <c:pt idx="23868">
                  <c:v>1.125023E-7</c:v>
                </c:pt>
                <c:pt idx="23869">
                  <c:v>1.125086E-7</c:v>
                </c:pt>
                <c:pt idx="23870">
                  <c:v>1.125148E-7</c:v>
                </c:pt>
                <c:pt idx="23871">
                  <c:v>1.125211E-7</c:v>
                </c:pt>
                <c:pt idx="23872">
                  <c:v>1.125273E-7</c:v>
                </c:pt>
                <c:pt idx="23873">
                  <c:v>1.125336E-7</c:v>
                </c:pt>
                <c:pt idx="23874">
                  <c:v>1.125398E-7</c:v>
                </c:pt>
                <c:pt idx="23875">
                  <c:v>1.125461E-7</c:v>
                </c:pt>
                <c:pt idx="23876">
                  <c:v>1.125523E-7</c:v>
                </c:pt>
                <c:pt idx="23877">
                  <c:v>1.125586E-7</c:v>
                </c:pt>
                <c:pt idx="23878">
                  <c:v>1.125648E-7</c:v>
                </c:pt>
                <c:pt idx="23879">
                  <c:v>1.125711E-7</c:v>
                </c:pt>
                <c:pt idx="23880">
                  <c:v>1.1257730000000001E-7</c:v>
                </c:pt>
                <c:pt idx="23881">
                  <c:v>1.125836E-7</c:v>
                </c:pt>
                <c:pt idx="23882">
                  <c:v>1.1258979999999999E-7</c:v>
                </c:pt>
                <c:pt idx="23883">
                  <c:v>1.125961E-7</c:v>
                </c:pt>
                <c:pt idx="23884">
                  <c:v>1.1260229999999999E-7</c:v>
                </c:pt>
                <c:pt idx="23885">
                  <c:v>1.126086E-7</c:v>
                </c:pt>
                <c:pt idx="23886">
                  <c:v>1.126148E-7</c:v>
                </c:pt>
                <c:pt idx="23887">
                  <c:v>1.1262110000000001E-7</c:v>
                </c:pt>
                <c:pt idx="23888">
                  <c:v>1.126273E-7</c:v>
                </c:pt>
                <c:pt idx="23889">
                  <c:v>1.1263360000000001E-7</c:v>
                </c:pt>
                <c:pt idx="23890">
                  <c:v>1.126398E-7</c:v>
                </c:pt>
                <c:pt idx="23891">
                  <c:v>1.1264609999999999E-7</c:v>
                </c:pt>
                <c:pt idx="23892">
                  <c:v>1.126523E-7</c:v>
                </c:pt>
                <c:pt idx="23893">
                  <c:v>1.1265859999999999E-7</c:v>
                </c:pt>
                <c:pt idx="23894">
                  <c:v>1.126648E-7</c:v>
                </c:pt>
                <c:pt idx="23895">
                  <c:v>1.126711E-7</c:v>
                </c:pt>
                <c:pt idx="23896">
                  <c:v>1.126773E-7</c:v>
                </c:pt>
                <c:pt idx="23897">
                  <c:v>1.126836E-7</c:v>
                </c:pt>
                <c:pt idx="23898">
                  <c:v>1.126898E-7</c:v>
                </c:pt>
                <c:pt idx="23899">
                  <c:v>1.126961E-7</c:v>
                </c:pt>
                <c:pt idx="23900">
                  <c:v>1.127023E-7</c:v>
                </c:pt>
                <c:pt idx="23901">
                  <c:v>1.127086E-7</c:v>
                </c:pt>
                <c:pt idx="23902">
                  <c:v>1.127148E-7</c:v>
                </c:pt>
                <c:pt idx="23903">
                  <c:v>1.127211E-7</c:v>
                </c:pt>
                <c:pt idx="23904">
                  <c:v>1.127273E-7</c:v>
                </c:pt>
                <c:pt idx="23905">
                  <c:v>1.127336E-7</c:v>
                </c:pt>
                <c:pt idx="23906">
                  <c:v>1.127398E-7</c:v>
                </c:pt>
                <c:pt idx="23907">
                  <c:v>1.127461E-7</c:v>
                </c:pt>
                <c:pt idx="23908">
                  <c:v>1.1275230000000001E-7</c:v>
                </c:pt>
                <c:pt idx="23909">
                  <c:v>1.127586E-7</c:v>
                </c:pt>
                <c:pt idx="23910">
                  <c:v>1.1276479999999999E-7</c:v>
                </c:pt>
                <c:pt idx="23911">
                  <c:v>1.127711E-7</c:v>
                </c:pt>
                <c:pt idx="23912">
                  <c:v>1.1277729999999999E-7</c:v>
                </c:pt>
                <c:pt idx="23913">
                  <c:v>1.127836E-7</c:v>
                </c:pt>
                <c:pt idx="23914">
                  <c:v>1.127898E-7</c:v>
                </c:pt>
                <c:pt idx="23915">
                  <c:v>1.1279610000000001E-7</c:v>
                </c:pt>
                <c:pt idx="23916">
                  <c:v>1.128023E-7</c:v>
                </c:pt>
                <c:pt idx="23917">
                  <c:v>1.1280860000000001E-7</c:v>
                </c:pt>
                <c:pt idx="23918">
                  <c:v>1.128148E-7</c:v>
                </c:pt>
                <c:pt idx="23919">
                  <c:v>1.1282109999999999E-7</c:v>
                </c:pt>
                <c:pt idx="23920">
                  <c:v>1.128273E-7</c:v>
                </c:pt>
                <c:pt idx="23921">
                  <c:v>1.1283359999999999E-7</c:v>
                </c:pt>
                <c:pt idx="23922">
                  <c:v>1.128398E-7</c:v>
                </c:pt>
                <c:pt idx="23923">
                  <c:v>1.128461E-7</c:v>
                </c:pt>
                <c:pt idx="23924">
                  <c:v>1.128523E-7</c:v>
                </c:pt>
                <c:pt idx="23925">
                  <c:v>1.128586E-7</c:v>
                </c:pt>
                <c:pt idx="23926">
                  <c:v>1.128648E-7</c:v>
                </c:pt>
                <c:pt idx="23927">
                  <c:v>1.128711E-7</c:v>
                </c:pt>
                <c:pt idx="23928">
                  <c:v>1.128773E-7</c:v>
                </c:pt>
                <c:pt idx="23929">
                  <c:v>1.128836E-7</c:v>
                </c:pt>
                <c:pt idx="23930">
                  <c:v>1.128898E-7</c:v>
                </c:pt>
                <c:pt idx="23931">
                  <c:v>1.128961E-7</c:v>
                </c:pt>
                <c:pt idx="23932">
                  <c:v>1.129023E-7</c:v>
                </c:pt>
                <c:pt idx="23933">
                  <c:v>1.129086E-7</c:v>
                </c:pt>
                <c:pt idx="23934">
                  <c:v>1.129148E-7</c:v>
                </c:pt>
                <c:pt idx="23935">
                  <c:v>1.129211E-7</c:v>
                </c:pt>
                <c:pt idx="23936">
                  <c:v>1.1292730000000001E-7</c:v>
                </c:pt>
                <c:pt idx="23937">
                  <c:v>1.129336E-7</c:v>
                </c:pt>
                <c:pt idx="23938">
                  <c:v>1.1293980000000001E-7</c:v>
                </c:pt>
                <c:pt idx="23939">
                  <c:v>1.129461E-7</c:v>
                </c:pt>
                <c:pt idx="23940">
                  <c:v>1.1295229999999999E-7</c:v>
                </c:pt>
                <c:pt idx="23941">
                  <c:v>1.129586E-7</c:v>
                </c:pt>
                <c:pt idx="23942">
                  <c:v>1.129648E-7</c:v>
                </c:pt>
                <c:pt idx="23943">
                  <c:v>1.129711E-7</c:v>
                </c:pt>
                <c:pt idx="23944">
                  <c:v>1.129773E-7</c:v>
                </c:pt>
                <c:pt idx="23945">
                  <c:v>1.1298360000000001E-7</c:v>
                </c:pt>
                <c:pt idx="23946">
                  <c:v>1.129898E-7</c:v>
                </c:pt>
                <c:pt idx="23947">
                  <c:v>1.1299609999999999E-7</c:v>
                </c:pt>
                <c:pt idx="23948">
                  <c:v>1.130023E-7</c:v>
                </c:pt>
                <c:pt idx="23949">
                  <c:v>1.1300859999999999E-7</c:v>
                </c:pt>
                <c:pt idx="23950">
                  <c:v>1.130148E-7</c:v>
                </c:pt>
                <c:pt idx="23951">
                  <c:v>1.130211E-7</c:v>
                </c:pt>
                <c:pt idx="23952">
                  <c:v>1.130273E-7</c:v>
                </c:pt>
                <c:pt idx="23953">
                  <c:v>1.130336E-7</c:v>
                </c:pt>
                <c:pt idx="23954">
                  <c:v>1.130398E-7</c:v>
                </c:pt>
                <c:pt idx="23955">
                  <c:v>1.130461E-7</c:v>
                </c:pt>
                <c:pt idx="23956">
                  <c:v>1.130523E-7</c:v>
                </c:pt>
                <c:pt idx="23957">
                  <c:v>1.130586E-7</c:v>
                </c:pt>
                <c:pt idx="23958">
                  <c:v>1.130648E-7</c:v>
                </c:pt>
                <c:pt idx="23959">
                  <c:v>1.130711E-7</c:v>
                </c:pt>
                <c:pt idx="23960">
                  <c:v>1.130773E-7</c:v>
                </c:pt>
                <c:pt idx="23961">
                  <c:v>1.130836E-7</c:v>
                </c:pt>
                <c:pt idx="23962">
                  <c:v>1.130898E-7</c:v>
                </c:pt>
                <c:pt idx="23963">
                  <c:v>1.130961E-7</c:v>
                </c:pt>
                <c:pt idx="23964">
                  <c:v>1.1310230000000001E-7</c:v>
                </c:pt>
                <c:pt idx="23965">
                  <c:v>1.131086E-7</c:v>
                </c:pt>
                <c:pt idx="23966">
                  <c:v>1.1311480000000001E-7</c:v>
                </c:pt>
                <c:pt idx="23967">
                  <c:v>1.131211E-7</c:v>
                </c:pt>
                <c:pt idx="23968">
                  <c:v>1.1312729999999999E-7</c:v>
                </c:pt>
                <c:pt idx="23969">
                  <c:v>1.131336E-7</c:v>
                </c:pt>
                <c:pt idx="23970">
                  <c:v>1.131398E-7</c:v>
                </c:pt>
                <c:pt idx="23971">
                  <c:v>1.131461E-7</c:v>
                </c:pt>
                <c:pt idx="23972">
                  <c:v>1.131523E-7</c:v>
                </c:pt>
                <c:pt idx="23973">
                  <c:v>1.1315860000000001E-7</c:v>
                </c:pt>
                <c:pt idx="23974">
                  <c:v>1.131648E-7</c:v>
                </c:pt>
                <c:pt idx="23975">
                  <c:v>1.1317109999999999E-7</c:v>
                </c:pt>
                <c:pt idx="23976">
                  <c:v>1.131773E-7</c:v>
                </c:pt>
                <c:pt idx="23977">
                  <c:v>1.1318359999999999E-7</c:v>
                </c:pt>
                <c:pt idx="23978">
                  <c:v>1.131898E-7</c:v>
                </c:pt>
                <c:pt idx="23979">
                  <c:v>1.131961E-7</c:v>
                </c:pt>
                <c:pt idx="23980">
                  <c:v>1.132023E-7</c:v>
                </c:pt>
                <c:pt idx="23981">
                  <c:v>1.132086E-7</c:v>
                </c:pt>
                <c:pt idx="23982">
                  <c:v>1.132148E-7</c:v>
                </c:pt>
                <c:pt idx="23983">
                  <c:v>1.132211E-7</c:v>
                </c:pt>
                <c:pt idx="23984">
                  <c:v>1.132273E-7</c:v>
                </c:pt>
                <c:pt idx="23985">
                  <c:v>1.132336E-7</c:v>
                </c:pt>
                <c:pt idx="23986">
                  <c:v>1.132398E-7</c:v>
                </c:pt>
                <c:pt idx="23987">
                  <c:v>1.132461E-7</c:v>
                </c:pt>
                <c:pt idx="23988">
                  <c:v>1.132523E-7</c:v>
                </c:pt>
                <c:pt idx="23989">
                  <c:v>1.132586E-7</c:v>
                </c:pt>
                <c:pt idx="23990">
                  <c:v>1.132648E-7</c:v>
                </c:pt>
                <c:pt idx="23991">
                  <c:v>1.132711E-7</c:v>
                </c:pt>
                <c:pt idx="23992">
                  <c:v>1.1327730000000001E-7</c:v>
                </c:pt>
                <c:pt idx="23993">
                  <c:v>1.132836E-7</c:v>
                </c:pt>
                <c:pt idx="23994">
                  <c:v>1.1328980000000001E-7</c:v>
                </c:pt>
                <c:pt idx="23995">
                  <c:v>1.132961E-7</c:v>
                </c:pt>
                <c:pt idx="23996">
                  <c:v>1.1330229999999999E-7</c:v>
                </c:pt>
                <c:pt idx="23997">
                  <c:v>1.133086E-7</c:v>
                </c:pt>
                <c:pt idx="23998">
                  <c:v>1.133148E-7</c:v>
                </c:pt>
                <c:pt idx="23999">
                  <c:v>1.133211E-7</c:v>
                </c:pt>
                <c:pt idx="24000">
                  <c:v>1.133273E-7</c:v>
                </c:pt>
                <c:pt idx="24001">
                  <c:v>1.1333360000000001E-7</c:v>
                </c:pt>
                <c:pt idx="24002">
                  <c:v>1.133398E-7</c:v>
                </c:pt>
                <c:pt idx="24003">
                  <c:v>1.1334609999999999E-7</c:v>
                </c:pt>
                <c:pt idx="24004">
                  <c:v>1.133523E-7</c:v>
                </c:pt>
                <c:pt idx="24005">
                  <c:v>1.1335859999999999E-7</c:v>
                </c:pt>
                <c:pt idx="24006">
                  <c:v>1.133648E-7</c:v>
                </c:pt>
                <c:pt idx="24007">
                  <c:v>1.133711E-7</c:v>
                </c:pt>
                <c:pt idx="24008">
                  <c:v>1.133773E-7</c:v>
                </c:pt>
                <c:pt idx="24009">
                  <c:v>1.133836E-7</c:v>
                </c:pt>
                <c:pt idx="24010">
                  <c:v>1.133898E-7</c:v>
                </c:pt>
                <c:pt idx="24011">
                  <c:v>1.133961E-7</c:v>
                </c:pt>
                <c:pt idx="24012">
                  <c:v>1.134023E-7</c:v>
                </c:pt>
                <c:pt idx="24013">
                  <c:v>1.134086E-7</c:v>
                </c:pt>
                <c:pt idx="24014">
                  <c:v>1.134148E-7</c:v>
                </c:pt>
                <c:pt idx="24015">
                  <c:v>1.134211E-7</c:v>
                </c:pt>
                <c:pt idx="24016">
                  <c:v>1.134273E-7</c:v>
                </c:pt>
                <c:pt idx="24017">
                  <c:v>1.134336E-7</c:v>
                </c:pt>
                <c:pt idx="24018">
                  <c:v>1.134398E-7</c:v>
                </c:pt>
                <c:pt idx="24019">
                  <c:v>1.134461E-7</c:v>
                </c:pt>
                <c:pt idx="24020">
                  <c:v>1.1345230000000001E-7</c:v>
                </c:pt>
                <c:pt idx="24021">
                  <c:v>1.134586E-7</c:v>
                </c:pt>
                <c:pt idx="24022">
                  <c:v>1.1346480000000001E-7</c:v>
                </c:pt>
                <c:pt idx="24023">
                  <c:v>1.134711E-7</c:v>
                </c:pt>
                <c:pt idx="24024">
                  <c:v>1.1347729999999999E-7</c:v>
                </c:pt>
                <c:pt idx="24025">
                  <c:v>1.134836E-7</c:v>
                </c:pt>
                <c:pt idx="24026">
                  <c:v>1.1348979999999999E-7</c:v>
                </c:pt>
                <c:pt idx="24027">
                  <c:v>1.134961E-7</c:v>
                </c:pt>
                <c:pt idx="24028">
                  <c:v>1.135023E-7</c:v>
                </c:pt>
                <c:pt idx="24029">
                  <c:v>1.1350860000000001E-7</c:v>
                </c:pt>
                <c:pt idx="24030">
                  <c:v>1.135148E-7</c:v>
                </c:pt>
                <c:pt idx="24031">
                  <c:v>1.1352109999999999E-7</c:v>
                </c:pt>
                <c:pt idx="24032">
                  <c:v>1.135273E-7</c:v>
                </c:pt>
                <c:pt idx="24033">
                  <c:v>1.1353359999999999E-7</c:v>
                </c:pt>
                <c:pt idx="24034">
                  <c:v>1.135398E-7</c:v>
                </c:pt>
                <c:pt idx="24035">
                  <c:v>1.135461E-7</c:v>
                </c:pt>
                <c:pt idx="24036">
                  <c:v>1.135523E-7</c:v>
                </c:pt>
                <c:pt idx="24037">
                  <c:v>1.135586E-7</c:v>
                </c:pt>
                <c:pt idx="24038">
                  <c:v>1.135648E-7</c:v>
                </c:pt>
                <c:pt idx="24039">
                  <c:v>1.135711E-7</c:v>
                </c:pt>
                <c:pt idx="24040">
                  <c:v>1.135773E-7</c:v>
                </c:pt>
                <c:pt idx="24041">
                  <c:v>1.135836E-7</c:v>
                </c:pt>
                <c:pt idx="24042">
                  <c:v>1.135898E-7</c:v>
                </c:pt>
                <c:pt idx="24043">
                  <c:v>1.135961E-7</c:v>
                </c:pt>
                <c:pt idx="24044">
                  <c:v>1.136023E-7</c:v>
                </c:pt>
                <c:pt idx="24045">
                  <c:v>1.136086E-7</c:v>
                </c:pt>
                <c:pt idx="24046">
                  <c:v>1.136148E-7</c:v>
                </c:pt>
                <c:pt idx="24047">
                  <c:v>1.136211E-7</c:v>
                </c:pt>
                <c:pt idx="24048">
                  <c:v>1.1362730000000001E-7</c:v>
                </c:pt>
                <c:pt idx="24049">
                  <c:v>1.136336E-7</c:v>
                </c:pt>
                <c:pt idx="24050">
                  <c:v>1.1363980000000001E-7</c:v>
                </c:pt>
                <c:pt idx="24051">
                  <c:v>1.136461E-7</c:v>
                </c:pt>
                <c:pt idx="24052">
                  <c:v>1.1365229999999999E-7</c:v>
                </c:pt>
                <c:pt idx="24053">
                  <c:v>1.136586E-7</c:v>
                </c:pt>
                <c:pt idx="24054">
                  <c:v>1.1366479999999999E-7</c:v>
                </c:pt>
                <c:pt idx="24055">
                  <c:v>1.136711E-7</c:v>
                </c:pt>
                <c:pt idx="24056">
                  <c:v>1.136773E-7</c:v>
                </c:pt>
                <c:pt idx="24057">
                  <c:v>1.1368360000000001E-7</c:v>
                </c:pt>
                <c:pt idx="24058">
                  <c:v>1.136898E-7</c:v>
                </c:pt>
                <c:pt idx="24059">
                  <c:v>1.1369610000000001E-7</c:v>
                </c:pt>
                <c:pt idx="24060">
                  <c:v>1.137023E-7</c:v>
                </c:pt>
                <c:pt idx="24061">
                  <c:v>1.1370859999999999E-7</c:v>
                </c:pt>
                <c:pt idx="24062">
                  <c:v>1.137148E-7</c:v>
                </c:pt>
                <c:pt idx="24063">
                  <c:v>1.137211E-7</c:v>
                </c:pt>
                <c:pt idx="24064">
                  <c:v>1.137273E-7</c:v>
                </c:pt>
                <c:pt idx="24065">
                  <c:v>1.137336E-7</c:v>
                </c:pt>
                <c:pt idx="24066">
                  <c:v>1.137398E-7</c:v>
                </c:pt>
                <c:pt idx="24067">
                  <c:v>1.137461E-7</c:v>
                </c:pt>
                <c:pt idx="24068">
                  <c:v>1.137523E-7</c:v>
                </c:pt>
                <c:pt idx="24069">
                  <c:v>1.137586E-7</c:v>
                </c:pt>
                <c:pt idx="24070">
                  <c:v>1.137648E-7</c:v>
                </c:pt>
                <c:pt idx="24071">
                  <c:v>1.137711E-7</c:v>
                </c:pt>
                <c:pt idx="24072">
                  <c:v>1.137773E-7</c:v>
                </c:pt>
                <c:pt idx="24073">
                  <c:v>1.137836E-7</c:v>
                </c:pt>
                <c:pt idx="24074">
                  <c:v>1.137898E-7</c:v>
                </c:pt>
                <c:pt idx="24075">
                  <c:v>1.137961E-7</c:v>
                </c:pt>
                <c:pt idx="24076">
                  <c:v>1.1380230000000001E-7</c:v>
                </c:pt>
                <c:pt idx="24077">
                  <c:v>1.138086E-7</c:v>
                </c:pt>
                <c:pt idx="24078">
                  <c:v>1.1381480000000001E-7</c:v>
                </c:pt>
                <c:pt idx="24079">
                  <c:v>1.138211E-7</c:v>
                </c:pt>
                <c:pt idx="24080">
                  <c:v>1.1382729999999999E-7</c:v>
                </c:pt>
                <c:pt idx="24081">
                  <c:v>1.138336E-7</c:v>
                </c:pt>
                <c:pt idx="24082">
                  <c:v>1.1383979999999999E-7</c:v>
                </c:pt>
                <c:pt idx="24083">
                  <c:v>1.138461E-7</c:v>
                </c:pt>
                <c:pt idx="24084">
                  <c:v>1.138523E-7</c:v>
                </c:pt>
                <c:pt idx="24085">
                  <c:v>1.1385860000000001E-7</c:v>
                </c:pt>
                <c:pt idx="24086">
                  <c:v>1.138648E-7</c:v>
                </c:pt>
                <c:pt idx="24087">
                  <c:v>1.1387110000000001E-7</c:v>
                </c:pt>
                <c:pt idx="24088">
                  <c:v>1.138773E-7</c:v>
                </c:pt>
                <c:pt idx="24089">
                  <c:v>1.1388359999999999E-7</c:v>
                </c:pt>
                <c:pt idx="24090">
                  <c:v>1.138898E-7</c:v>
                </c:pt>
                <c:pt idx="24091">
                  <c:v>1.138961E-7</c:v>
                </c:pt>
                <c:pt idx="24092">
                  <c:v>1.139023E-7</c:v>
                </c:pt>
                <c:pt idx="24093">
                  <c:v>1.139086E-7</c:v>
                </c:pt>
                <c:pt idx="24094">
                  <c:v>1.139148E-7</c:v>
                </c:pt>
                <c:pt idx="24095">
                  <c:v>1.139211E-7</c:v>
                </c:pt>
                <c:pt idx="24096">
                  <c:v>1.139273E-7</c:v>
                </c:pt>
                <c:pt idx="24097">
                  <c:v>1.139336E-7</c:v>
                </c:pt>
                <c:pt idx="24098">
                  <c:v>1.139398E-7</c:v>
                </c:pt>
                <c:pt idx="24099">
                  <c:v>1.139461E-7</c:v>
                </c:pt>
                <c:pt idx="24100">
                  <c:v>1.139523E-7</c:v>
                </c:pt>
                <c:pt idx="24101">
                  <c:v>1.139586E-7</c:v>
                </c:pt>
                <c:pt idx="24102">
                  <c:v>1.139648E-7</c:v>
                </c:pt>
                <c:pt idx="24103">
                  <c:v>1.139711E-7</c:v>
                </c:pt>
                <c:pt idx="24104">
                  <c:v>1.1397730000000001E-7</c:v>
                </c:pt>
                <c:pt idx="24105">
                  <c:v>1.139836E-7</c:v>
                </c:pt>
                <c:pt idx="24106">
                  <c:v>1.1398980000000001E-7</c:v>
                </c:pt>
                <c:pt idx="24107">
                  <c:v>1.139961E-7</c:v>
                </c:pt>
                <c:pt idx="24108">
                  <c:v>1.1400229999999999E-7</c:v>
                </c:pt>
                <c:pt idx="24109">
                  <c:v>1.140086E-7</c:v>
                </c:pt>
                <c:pt idx="24110">
                  <c:v>1.1401479999999999E-7</c:v>
                </c:pt>
                <c:pt idx="24111">
                  <c:v>1.140211E-7</c:v>
                </c:pt>
                <c:pt idx="24112">
                  <c:v>1.140273E-7</c:v>
                </c:pt>
                <c:pt idx="24113">
                  <c:v>1.1403360000000001E-7</c:v>
                </c:pt>
                <c:pt idx="24114">
                  <c:v>1.140398E-7</c:v>
                </c:pt>
                <c:pt idx="24115">
                  <c:v>1.1404610000000001E-7</c:v>
                </c:pt>
                <c:pt idx="24116">
                  <c:v>1.140523E-7</c:v>
                </c:pt>
                <c:pt idx="24117">
                  <c:v>1.1405859999999999E-7</c:v>
                </c:pt>
                <c:pt idx="24118">
                  <c:v>1.140648E-7</c:v>
                </c:pt>
                <c:pt idx="24119">
                  <c:v>1.1407109999999999E-7</c:v>
                </c:pt>
                <c:pt idx="24120">
                  <c:v>1.140773E-7</c:v>
                </c:pt>
                <c:pt idx="24121">
                  <c:v>1.140836E-7</c:v>
                </c:pt>
                <c:pt idx="24122">
                  <c:v>1.140898E-7</c:v>
                </c:pt>
                <c:pt idx="24123">
                  <c:v>1.140961E-7</c:v>
                </c:pt>
                <c:pt idx="24124">
                  <c:v>1.141023E-7</c:v>
                </c:pt>
                <c:pt idx="24125">
                  <c:v>1.141086E-7</c:v>
                </c:pt>
                <c:pt idx="24126">
                  <c:v>1.141148E-7</c:v>
                </c:pt>
                <c:pt idx="24127">
                  <c:v>1.141211E-7</c:v>
                </c:pt>
                <c:pt idx="24128">
                  <c:v>1.141273E-7</c:v>
                </c:pt>
                <c:pt idx="24129">
                  <c:v>1.141336E-7</c:v>
                </c:pt>
                <c:pt idx="24130">
                  <c:v>1.141398E-7</c:v>
                </c:pt>
                <c:pt idx="24131">
                  <c:v>1.141461E-7</c:v>
                </c:pt>
                <c:pt idx="24132">
                  <c:v>1.1415230000000001E-7</c:v>
                </c:pt>
                <c:pt idx="24133">
                  <c:v>1.141586E-7</c:v>
                </c:pt>
                <c:pt idx="24134">
                  <c:v>1.1416480000000001E-7</c:v>
                </c:pt>
                <c:pt idx="24135">
                  <c:v>1.141711E-7</c:v>
                </c:pt>
                <c:pt idx="24136">
                  <c:v>1.1417729999999999E-7</c:v>
                </c:pt>
                <c:pt idx="24137">
                  <c:v>1.141836E-7</c:v>
                </c:pt>
                <c:pt idx="24138">
                  <c:v>1.1418979999999999E-7</c:v>
                </c:pt>
                <c:pt idx="24139">
                  <c:v>1.141961E-7</c:v>
                </c:pt>
                <c:pt idx="24140">
                  <c:v>1.142023E-7</c:v>
                </c:pt>
                <c:pt idx="24141">
                  <c:v>1.1420860000000001E-7</c:v>
                </c:pt>
                <c:pt idx="24142">
                  <c:v>1.142148E-7</c:v>
                </c:pt>
                <c:pt idx="24143">
                  <c:v>1.1422110000000001E-7</c:v>
                </c:pt>
                <c:pt idx="24144">
                  <c:v>1.142273E-7</c:v>
                </c:pt>
                <c:pt idx="24145">
                  <c:v>1.1423359999999999E-7</c:v>
                </c:pt>
                <c:pt idx="24146">
                  <c:v>1.142398E-7</c:v>
                </c:pt>
                <c:pt idx="24147">
                  <c:v>1.1424609999999999E-7</c:v>
                </c:pt>
                <c:pt idx="24148">
                  <c:v>1.142523E-7</c:v>
                </c:pt>
                <c:pt idx="24149">
                  <c:v>1.142586E-7</c:v>
                </c:pt>
                <c:pt idx="24150">
                  <c:v>1.142648E-7</c:v>
                </c:pt>
                <c:pt idx="24151">
                  <c:v>1.142711E-7</c:v>
                </c:pt>
                <c:pt idx="24152">
                  <c:v>1.142773E-7</c:v>
                </c:pt>
                <c:pt idx="24153">
                  <c:v>1.142836E-7</c:v>
                </c:pt>
                <c:pt idx="24154">
                  <c:v>1.142898E-7</c:v>
                </c:pt>
                <c:pt idx="24155">
                  <c:v>1.142961E-7</c:v>
                </c:pt>
                <c:pt idx="24156">
                  <c:v>1.143023E-7</c:v>
                </c:pt>
                <c:pt idx="24157">
                  <c:v>1.143086E-7</c:v>
                </c:pt>
                <c:pt idx="24158">
                  <c:v>1.143148E-7</c:v>
                </c:pt>
                <c:pt idx="24159">
                  <c:v>1.143211E-7</c:v>
                </c:pt>
                <c:pt idx="24160">
                  <c:v>1.143273E-7</c:v>
                </c:pt>
                <c:pt idx="24161">
                  <c:v>1.143336E-7</c:v>
                </c:pt>
                <c:pt idx="24162">
                  <c:v>1.1433980000000001E-7</c:v>
                </c:pt>
                <c:pt idx="24163">
                  <c:v>1.143461E-7</c:v>
                </c:pt>
                <c:pt idx="24164">
                  <c:v>1.1435229999999999E-7</c:v>
                </c:pt>
                <c:pt idx="24165">
                  <c:v>1.143586E-7</c:v>
                </c:pt>
                <c:pt idx="24166">
                  <c:v>1.1436479999999999E-7</c:v>
                </c:pt>
                <c:pt idx="24167">
                  <c:v>1.143711E-7</c:v>
                </c:pt>
                <c:pt idx="24168">
                  <c:v>1.143773E-7</c:v>
                </c:pt>
                <c:pt idx="24169">
                  <c:v>1.1438360000000001E-7</c:v>
                </c:pt>
                <c:pt idx="24170">
                  <c:v>1.143898E-7</c:v>
                </c:pt>
                <c:pt idx="24171">
                  <c:v>1.1439610000000001E-7</c:v>
                </c:pt>
                <c:pt idx="24172">
                  <c:v>1.144023E-7</c:v>
                </c:pt>
                <c:pt idx="24173">
                  <c:v>1.1440859999999999E-7</c:v>
                </c:pt>
                <c:pt idx="24174">
                  <c:v>1.144148E-7</c:v>
                </c:pt>
                <c:pt idx="24175">
                  <c:v>1.1442109999999999E-7</c:v>
                </c:pt>
                <c:pt idx="24176">
                  <c:v>1.144273E-7</c:v>
                </c:pt>
                <c:pt idx="24177">
                  <c:v>1.144336E-7</c:v>
                </c:pt>
                <c:pt idx="24178">
                  <c:v>1.144398E-7</c:v>
                </c:pt>
                <c:pt idx="24179">
                  <c:v>1.144461E-7</c:v>
                </c:pt>
                <c:pt idx="24180">
                  <c:v>1.144523E-7</c:v>
                </c:pt>
                <c:pt idx="24181">
                  <c:v>1.144586E-7</c:v>
                </c:pt>
                <c:pt idx="24182">
                  <c:v>1.144648E-7</c:v>
                </c:pt>
                <c:pt idx="24183">
                  <c:v>1.144711E-7</c:v>
                </c:pt>
                <c:pt idx="24184">
                  <c:v>1.144773E-7</c:v>
                </c:pt>
                <c:pt idx="24185">
                  <c:v>1.144836E-7</c:v>
                </c:pt>
                <c:pt idx="24186">
                  <c:v>1.144898E-7</c:v>
                </c:pt>
                <c:pt idx="24187">
                  <c:v>1.144961E-7</c:v>
                </c:pt>
                <c:pt idx="24188">
                  <c:v>1.145023E-7</c:v>
                </c:pt>
                <c:pt idx="24189">
                  <c:v>1.145086E-7</c:v>
                </c:pt>
                <c:pt idx="24190">
                  <c:v>1.1451480000000001E-7</c:v>
                </c:pt>
                <c:pt idx="24191">
                  <c:v>1.145211E-7</c:v>
                </c:pt>
                <c:pt idx="24192">
                  <c:v>1.1452729999999999E-7</c:v>
                </c:pt>
                <c:pt idx="24193">
                  <c:v>1.145336E-7</c:v>
                </c:pt>
                <c:pt idx="24194">
                  <c:v>1.1453979999999999E-7</c:v>
                </c:pt>
                <c:pt idx="24195">
                  <c:v>1.145461E-7</c:v>
                </c:pt>
                <c:pt idx="24196">
                  <c:v>1.145523E-7</c:v>
                </c:pt>
                <c:pt idx="24197">
                  <c:v>1.1455860000000001E-7</c:v>
                </c:pt>
                <c:pt idx="24198">
                  <c:v>1.145648E-7</c:v>
                </c:pt>
                <c:pt idx="24199">
                  <c:v>1.1457110000000001E-7</c:v>
                </c:pt>
                <c:pt idx="24200">
                  <c:v>1.145773E-7</c:v>
                </c:pt>
                <c:pt idx="24201">
                  <c:v>1.1458359999999999E-7</c:v>
                </c:pt>
                <c:pt idx="24202">
                  <c:v>1.145898E-7</c:v>
                </c:pt>
                <c:pt idx="24203">
                  <c:v>1.1459609999999999E-7</c:v>
                </c:pt>
                <c:pt idx="24204">
                  <c:v>1.146023E-7</c:v>
                </c:pt>
                <c:pt idx="24205">
                  <c:v>1.146086E-7</c:v>
                </c:pt>
                <c:pt idx="24206">
                  <c:v>1.146148E-7</c:v>
                </c:pt>
                <c:pt idx="24207">
                  <c:v>1.146211E-7</c:v>
                </c:pt>
                <c:pt idx="24208">
                  <c:v>1.146273E-7</c:v>
                </c:pt>
                <c:pt idx="24209">
                  <c:v>1.146336E-7</c:v>
                </c:pt>
                <c:pt idx="24210">
                  <c:v>1.146398E-7</c:v>
                </c:pt>
                <c:pt idx="24211">
                  <c:v>1.146461E-7</c:v>
                </c:pt>
                <c:pt idx="24212">
                  <c:v>1.146523E-7</c:v>
                </c:pt>
                <c:pt idx="24213">
                  <c:v>1.146586E-7</c:v>
                </c:pt>
                <c:pt idx="24214">
                  <c:v>1.146648E-7</c:v>
                </c:pt>
                <c:pt idx="24215">
                  <c:v>1.146711E-7</c:v>
                </c:pt>
                <c:pt idx="24216">
                  <c:v>1.146773E-7</c:v>
                </c:pt>
                <c:pt idx="24217">
                  <c:v>1.146836E-7</c:v>
                </c:pt>
                <c:pt idx="24218">
                  <c:v>1.1468980000000001E-7</c:v>
                </c:pt>
                <c:pt idx="24219">
                  <c:v>1.146961E-7</c:v>
                </c:pt>
                <c:pt idx="24220">
                  <c:v>1.1470229999999999E-7</c:v>
                </c:pt>
                <c:pt idx="24221">
                  <c:v>1.147086E-7</c:v>
                </c:pt>
                <c:pt idx="24222">
                  <c:v>1.1471479999999999E-7</c:v>
                </c:pt>
                <c:pt idx="24223">
                  <c:v>1.147211E-7</c:v>
                </c:pt>
                <c:pt idx="24224">
                  <c:v>1.147273E-7</c:v>
                </c:pt>
                <c:pt idx="24225">
                  <c:v>1.1473360000000001E-7</c:v>
                </c:pt>
                <c:pt idx="24226">
                  <c:v>1.147398E-7</c:v>
                </c:pt>
                <c:pt idx="24227">
                  <c:v>1.1474610000000001E-7</c:v>
                </c:pt>
                <c:pt idx="24228">
                  <c:v>1.147523E-7</c:v>
                </c:pt>
                <c:pt idx="24229">
                  <c:v>1.1475859999999999E-7</c:v>
                </c:pt>
                <c:pt idx="24230">
                  <c:v>1.147648E-7</c:v>
                </c:pt>
                <c:pt idx="24231">
                  <c:v>1.1477109999999999E-7</c:v>
                </c:pt>
                <c:pt idx="24232">
                  <c:v>1.147773E-7</c:v>
                </c:pt>
                <c:pt idx="24233">
                  <c:v>1.147836E-7</c:v>
                </c:pt>
                <c:pt idx="24234">
                  <c:v>1.147898E-7</c:v>
                </c:pt>
                <c:pt idx="24235">
                  <c:v>1.147961E-7</c:v>
                </c:pt>
                <c:pt idx="24236">
                  <c:v>1.148023E-7</c:v>
                </c:pt>
                <c:pt idx="24237">
                  <c:v>1.148086E-7</c:v>
                </c:pt>
                <c:pt idx="24238">
                  <c:v>1.148148E-7</c:v>
                </c:pt>
                <c:pt idx="24239">
                  <c:v>1.148211E-7</c:v>
                </c:pt>
                <c:pt idx="24240">
                  <c:v>1.148273E-7</c:v>
                </c:pt>
                <c:pt idx="24241">
                  <c:v>1.148336E-7</c:v>
                </c:pt>
                <c:pt idx="24242">
                  <c:v>1.148398E-7</c:v>
                </c:pt>
                <c:pt idx="24243">
                  <c:v>1.148461E-7</c:v>
                </c:pt>
                <c:pt idx="24244">
                  <c:v>1.148523E-7</c:v>
                </c:pt>
                <c:pt idx="24245">
                  <c:v>1.148586E-7</c:v>
                </c:pt>
                <c:pt idx="24246">
                  <c:v>1.1486480000000001E-7</c:v>
                </c:pt>
                <c:pt idx="24247">
                  <c:v>1.148711E-7</c:v>
                </c:pt>
                <c:pt idx="24248">
                  <c:v>1.1487730000000001E-7</c:v>
                </c:pt>
                <c:pt idx="24249">
                  <c:v>1.148836E-7</c:v>
                </c:pt>
                <c:pt idx="24250">
                  <c:v>1.1488979999999999E-7</c:v>
                </c:pt>
                <c:pt idx="24251">
                  <c:v>1.148961E-7</c:v>
                </c:pt>
                <c:pt idx="24252">
                  <c:v>1.149023E-7</c:v>
                </c:pt>
                <c:pt idx="24253">
                  <c:v>1.149086E-7</c:v>
                </c:pt>
                <c:pt idx="24254">
                  <c:v>1.149148E-7</c:v>
                </c:pt>
                <c:pt idx="24255">
                  <c:v>1.1492110000000001E-7</c:v>
                </c:pt>
                <c:pt idx="24256">
                  <c:v>1.149273E-7</c:v>
                </c:pt>
                <c:pt idx="24257">
                  <c:v>1.1493359999999999E-7</c:v>
                </c:pt>
                <c:pt idx="24258">
                  <c:v>1.149398E-7</c:v>
                </c:pt>
                <c:pt idx="24259">
                  <c:v>1.1494609999999999E-7</c:v>
                </c:pt>
                <c:pt idx="24260">
                  <c:v>1.149523E-7</c:v>
                </c:pt>
                <c:pt idx="24261">
                  <c:v>1.149586E-7</c:v>
                </c:pt>
                <c:pt idx="24262">
                  <c:v>1.149648E-7</c:v>
                </c:pt>
                <c:pt idx="24263">
                  <c:v>1.149711E-7</c:v>
                </c:pt>
                <c:pt idx="24264">
                  <c:v>1.149773E-7</c:v>
                </c:pt>
                <c:pt idx="24265">
                  <c:v>1.149836E-7</c:v>
                </c:pt>
                <c:pt idx="24266">
                  <c:v>1.149898E-7</c:v>
                </c:pt>
                <c:pt idx="24267">
                  <c:v>1.149961E-7</c:v>
                </c:pt>
                <c:pt idx="24268">
                  <c:v>1.150023E-7</c:v>
                </c:pt>
                <c:pt idx="24269">
                  <c:v>1.150086E-7</c:v>
                </c:pt>
                <c:pt idx="24270">
                  <c:v>1.150148E-7</c:v>
                </c:pt>
                <c:pt idx="24271">
                  <c:v>1.150211E-7</c:v>
                </c:pt>
                <c:pt idx="24272">
                  <c:v>1.150273E-7</c:v>
                </c:pt>
                <c:pt idx="24273">
                  <c:v>1.150336E-7</c:v>
                </c:pt>
                <c:pt idx="24274">
                  <c:v>1.1503980000000001E-7</c:v>
                </c:pt>
                <c:pt idx="24275">
                  <c:v>1.150461E-7</c:v>
                </c:pt>
                <c:pt idx="24276">
                  <c:v>1.1505230000000001E-7</c:v>
                </c:pt>
                <c:pt idx="24277">
                  <c:v>1.150586E-7</c:v>
                </c:pt>
                <c:pt idx="24278">
                  <c:v>1.1506479999999999E-7</c:v>
                </c:pt>
                <c:pt idx="24279">
                  <c:v>1.150711E-7</c:v>
                </c:pt>
                <c:pt idx="24280">
                  <c:v>1.150773E-7</c:v>
                </c:pt>
                <c:pt idx="24281">
                  <c:v>1.150836E-7</c:v>
                </c:pt>
                <c:pt idx="24282">
                  <c:v>1.150898E-7</c:v>
                </c:pt>
                <c:pt idx="24283">
                  <c:v>1.1509610000000001E-7</c:v>
                </c:pt>
                <c:pt idx="24284">
                  <c:v>1.151023E-7</c:v>
                </c:pt>
                <c:pt idx="24285">
                  <c:v>1.1510859999999999E-7</c:v>
                </c:pt>
                <c:pt idx="24286">
                  <c:v>1.151148E-7</c:v>
                </c:pt>
                <c:pt idx="24287">
                  <c:v>1.1512109999999999E-7</c:v>
                </c:pt>
                <c:pt idx="24288">
                  <c:v>1.151273E-7</c:v>
                </c:pt>
                <c:pt idx="24289">
                  <c:v>1.151336E-7</c:v>
                </c:pt>
                <c:pt idx="24290">
                  <c:v>1.151398E-7</c:v>
                </c:pt>
                <c:pt idx="24291">
                  <c:v>1.151461E-7</c:v>
                </c:pt>
                <c:pt idx="24292">
                  <c:v>1.151523E-7</c:v>
                </c:pt>
                <c:pt idx="24293">
                  <c:v>1.151586E-7</c:v>
                </c:pt>
                <c:pt idx="24294">
                  <c:v>1.151648E-7</c:v>
                </c:pt>
                <c:pt idx="24295">
                  <c:v>1.151711E-7</c:v>
                </c:pt>
                <c:pt idx="24296">
                  <c:v>1.151773E-7</c:v>
                </c:pt>
                <c:pt idx="24297">
                  <c:v>1.151836E-7</c:v>
                </c:pt>
                <c:pt idx="24298">
                  <c:v>1.151898E-7</c:v>
                </c:pt>
                <c:pt idx="24299">
                  <c:v>1.151961E-7</c:v>
                </c:pt>
                <c:pt idx="24300">
                  <c:v>1.152023E-7</c:v>
                </c:pt>
                <c:pt idx="24301">
                  <c:v>1.152086E-7</c:v>
                </c:pt>
                <c:pt idx="24302">
                  <c:v>1.1521480000000001E-7</c:v>
                </c:pt>
                <c:pt idx="24303">
                  <c:v>1.152211E-7</c:v>
                </c:pt>
                <c:pt idx="24304">
                  <c:v>1.1522730000000001E-7</c:v>
                </c:pt>
                <c:pt idx="24305">
                  <c:v>1.152336E-7</c:v>
                </c:pt>
                <c:pt idx="24306">
                  <c:v>1.1523979999999999E-7</c:v>
                </c:pt>
                <c:pt idx="24307">
                  <c:v>1.152461E-7</c:v>
                </c:pt>
                <c:pt idx="24308">
                  <c:v>1.152523E-7</c:v>
                </c:pt>
                <c:pt idx="24309">
                  <c:v>1.152586E-7</c:v>
                </c:pt>
                <c:pt idx="24310">
                  <c:v>1.152648E-7</c:v>
                </c:pt>
                <c:pt idx="24311">
                  <c:v>1.1527110000000001E-7</c:v>
                </c:pt>
                <c:pt idx="24312">
                  <c:v>1.152773E-7</c:v>
                </c:pt>
                <c:pt idx="24313">
                  <c:v>1.1528359999999999E-7</c:v>
                </c:pt>
                <c:pt idx="24314">
                  <c:v>1.152898E-7</c:v>
                </c:pt>
                <c:pt idx="24315">
                  <c:v>1.1529609999999999E-7</c:v>
                </c:pt>
                <c:pt idx="24316">
                  <c:v>1.153023E-7</c:v>
                </c:pt>
                <c:pt idx="24317">
                  <c:v>1.153086E-7</c:v>
                </c:pt>
                <c:pt idx="24318">
                  <c:v>1.153148E-7</c:v>
                </c:pt>
                <c:pt idx="24319">
                  <c:v>1.153211E-7</c:v>
                </c:pt>
                <c:pt idx="24320">
                  <c:v>1.153273E-7</c:v>
                </c:pt>
                <c:pt idx="24321">
                  <c:v>1.153336E-7</c:v>
                </c:pt>
                <c:pt idx="24322">
                  <c:v>1.153398E-7</c:v>
                </c:pt>
                <c:pt idx="24323">
                  <c:v>1.153461E-7</c:v>
                </c:pt>
                <c:pt idx="24324">
                  <c:v>1.153523E-7</c:v>
                </c:pt>
                <c:pt idx="24325">
                  <c:v>1.153586E-7</c:v>
                </c:pt>
                <c:pt idx="24326">
                  <c:v>1.153648E-7</c:v>
                </c:pt>
                <c:pt idx="24327">
                  <c:v>1.153711E-7</c:v>
                </c:pt>
                <c:pt idx="24328">
                  <c:v>1.153773E-7</c:v>
                </c:pt>
                <c:pt idx="24329">
                  <c:v>1.153836E-7</c:v>
                </c:pt>
                <c:pt idx="24330">
                  <c:v>1.1538980000000001E-7</c:v>
                </c:pt>
                <c:pt idx="24331">
                  <c:v>1.153961E-7</c:v>
                </c:pt>
                <c:pt idx="24332">
                  <c:v>1.1540230000000001E-7</c:v>
                </c:pt>
                <c:pt idx="24333">
                  <c:v>1.154086E-7</c:v>
                </c:pt>
                <c:pt idx="24334">
                  <c:v>1.1541479999999999E-7</c:v>
                </c:pt>
                <c:pt idx="24335">
                  <c:v>1.154211E-7</c:v>
                </c:pt>
                <c:pt idx="24336">
                  <c:v>1.1542729999999999E-7</c:v>
                </c:pt>
                <c:pt idx="24337">
                  <c:v>1.154336E-7</c:v>
                </c:pt>
                <c:pt idx="24338">
                  <c:v>1.154398E-7</c:v>
                </c:pt>
                <c:pt idx="24339">
                  <c:v>1.1544610000000001E-7</c:v>
                </c:pt>
                <c:pt idx="24340">
                  <c:v>1.154523E-7</c:v>
                </c:pt>
                <c:pt idx="24341">
                  <c:v>1.1545860000000001E-7</c:v>
                </c:pt>
                <c:pt idx="24342">
                  <c:v>1.154648E-7</c:v>
                </c:pt>
                <c:pt idx="24343">
                  <c:v>1.1547109999999999E-7</c:v>
                </c:pt>
                <c:pt idx="24344">
                  <c:v>1.154773E-7</c:v>
                </c:pt>
                <c:pt idx="24345">
                  <c:v>1.154836E-7</c:v>
                </c:pt>
                <c:pt idx="24346">
                  <c:v>1.154898E-7</c:v>
                </c:pt>
                <c:pt idx="24347">
                  <c:v>1.154961E-7</c:v>
                </c:pt>
                <c:pt idx="24348">
                  <c:v>1.155023E-7</c:v>
                </c:pt>
                <c:pt idx="24349">
                  <c:v>1.155086E-7</c:v>
                </c:pt>
                <c:pt idx="24350">
                  <c:v>1.155148E-7</c:v>
                </c:pt>
                <c:pt idx="24351">
                  <c:v>1.155211E-7</c:v>
                </c:pt>
                <c:pt idx="24352">
                  <c:v>1.155273E-7</c:v>
                </c:pt>
                <c:pt idx="24353">
                  <c:v>1.155336E-7</c:v>
                </c:pt>
                <c:pt idx="24354">
                  <c:v>1.155398E-7</c:v>
                </c:pt>
                <c:pt idx="24355">
                  <c:v>1.155461E-7</c:v>
                </c:pt>
                <c:pt idx="24356">
                  <c:v>1.155523E-7</c:v>
                </c:pt>
                <c:pt idx="24357">
                  <c:v>1.155586E-7</c:v>
                </c:pt>
                <c:pt idx="24358">
                  <c:v>1.1556480000000001E-7</c:v>
                </c:pt>
                <c:pt idx="24359">
                  <c:v>1.155711E-7</c:v>
                </c:pt>
                <c:pt idx="24360">
                  <c:v>1.1557730000000001E-7</c:v>
                </c:pt>
                <c:pt idx="24361">
                  <c:v>1.155836E-7</c:v>
                </c:pt>
                <c:pt idx="24362">
                  <c:v>1.1558979999999999E-7</c:v>
                </c:pt>
                <c:pt idx="24363">
                  <c:v>1.155961E-7</c:v>
                </c:pt>
                <c:pt idx="24364">
                  <c:v>1.1560229999999999E-7</c:v>
                </c:pt>
                <c:pt idx="24365">
                  <c:v>1.156086E-7</c:v>
                </c:pt>
                <c:pt idx="24366">
                  <c:v>1.156148E-7</c:v>
                </c:pt>
                <c:pt idx="24367">
                  <c:v>1.1562110000000001E-7</c:v>
                </c:pt>
                <c:pt idx="24368">
                  <c:v>1.156273E-7</c:v>
                </c:pt>
                <c:pt idx="24369">
                  <c:v>1.1563360000000001E-7</c:v>
                </c:pt>
                <c:pt idx="24370">
                  <c:v>1.156398E-7</c:v>
                </c:pt>
                <c:pt idx="24371">
                  <c:v>1.1564609999999999E-7</c:v>
                </c:pt>
                <c:pt idx="24372">
                  <c:v>1.156523E-7</c:v>
                </c:pt>
                <c:pt idx="24373">
                  <c:v>1.156586E-7</c:v>
                </c:pt>
                <c:pt idx="24374">
                  <c:v>1.156648E-7</c:v>
                </c:pt>
                <c:pt idx="24375">
                  <c:v>1.156711E-7</c:v>
                </c:pt>
                <c:pt idx="24376">
                  <c:v>1.156773E-7</c:v>
                </c:pt>
                <c:pt idx="24377">
                  <c:v>1.156836E-7</c:v>
                </c:pt>
                <c:pt idx="24378">
                  <c:v>1.156898E-7</c:v>
                </c:pt>
                <c:pt idx="24379">
                  <c:v>1.156961E-7</c:v>
                </c:pt>
                <c:pt idx="24380">
                  <c:v>1.157023E-7</c:v>
                </c:pt>
                <c:pt idx="24381">
                  <c:v>1.157086E-7</c:v>
                </c:pt>
                <c:pt idx="24382">
                  <c:v>1.157148E-7</c:v>
                </c:pt>
                <c:pt idx="24383">
                  <c:v>1.157211E-7</c:v>
                </c:pt>
                <c:pt idx="24384">
                  <c:v>1.157273E-7</c:v>
                </c:pt>
                <c:pt idx="24385">
                  <c:v>1.157336E-7</c:v>
                </c:pt>
                <c:pt idx="24386">
                  <c:v>1.1573980000000001E-7</c:v>
                </c:pt>
                <c:pt idx="24387">
                  <c:v>1.157461E-7</c:v>
                </c:pt>
                <c:pt idx="24388">
                  <c:v>1.1575230000000001E-7</c:v>
                </c:pt>
                <c:pt idx="24389">
                  <c:v>1.157586E-7</c:v>
                </c:pt>
                <c:pt idx="24390">
                  <c:v>1.1576479999999999E-7</c:v>
                </c:pt>
                <c:pt idx="24391">
                  <c:v>1.157711E-7</c:v>
                </c:pt>
                <c:pt idx="24392">
                  <c:v>1.1577729999999999E-7</c:v>
                </c:pt>
                <c:pt idx="24393">
                  <c:v>1.157836E-7</c:v>
                </c:pt>
                <c:pt idx="24394">
                  <c:v>1.157898E-7</c:v>
                </c:pt>
                <c:pt idx="24395">
                  <c:v>1.1579610000000001E-7</c:v>
                </c:pt>
                <c:pt idx="24396">
                  <c:v>1.158023E-7</c:v>
                </c:pt>
                <c:pt idx="24397">
                  <c:v>1.1580860000000001E-7</c:v>
                </c:pt>
                <c:pt idx="24398">
                  <c:v>1.158148E-7</c:v>
                </c:pt>
                <c:pt idx="24399">
                  <c:v>1.1582109999999999E-7</c:v>
                </c:pt>
                <c:pt idx="24400">
                  <c:v>1.158273E-7</c:v>
                </c:pt>
                <c:pt idx="24401">
                  <c:v>1.158336E-7</c:v>
                </c:pt>
                <c:pt idx="24402">
                  <c:v>1.158398E-7</c:v>
                </c:pt>
                <c:pt idx="24403">
                  <c:v>1.158461E-7</c:v>
                </c:pt>
                <c:pt idx="24404">
                  <c:v>1.158523E-7</c:v>
                </c:pt>
                <c:pt idx="24405">
                  <c:v>1.158586E-7</c:v>
                </c:pt>
                <c:pt idx="24406">
                  <c:v>1.158648E-7</c:v>
                </c:pt>
                <c:pt idx="24407">
                  <c:v>1.158711E-7</c:v>
                </c:pt>
                <c:pt idx="24408">
                  <c:v>1.158773E-7</c:v>
                </c:pt>
                <c:pt idx="24409">
                  <c:v>1.158836E-7</c:v>
                </c:pt>
                <c:pt idx="24410">
                  <c:v>1.158898E-7</c:v>
                </c:pt>
                <c:pt idx="24411">
                  <c:v>1.158961E-7</c:v>
                </c:pt>
                <c:pt idx="24412">
                  <c:v>1.159023E-7</c:v>
                </c:pt>
                <c:pt idx="24413">
                  <c:v>1.159086E-7</c:v>
                </c:pt>
                <c:pt idx="24414">
                  <c:v>1.1591480000000001E-7</c:v>
                </c:pt>
                <c:pt idx="24415">
                  <c:v>1.159211E-7</c:v>
                </c:pt>
                <c:pt idx="24416">
                  <c:v>1.1592730000000001E-7</c:v>
                </c:pt>
                <c:pt idx="24417">
                  <c:v>1.159336E-7</c:v>
                </c:pt>
                <c:pt idx="24418">
                  <c:v>1.1593979999999999E-7</c:v>
                </c:pt>
                <c:pt idx="24419">
                  <c:v>1.159461E-7</c:v>
                </c:pt>
                <c:pt idx="24420">
                  <c:v>1.1595229999999999E-7</c:v>
                </c:pt>
                <c:pt idx="24421">
                  <c:v>1.159586E-7</c:v>
                </c:pt>
                <c:pt idx="24422">
                  <c:v>1.159648E-7</c:v>
                </c:pt>
                <c:pt idx="24423">
                  <c:v>1.1597110000000001E-7</c:v>
                </c:pt>
                <c:pt idx="24424">
                  <c:v>1.159773E-7</c:v>
                </c:pt>
                <c:pt idx="24425">
                  <c:v>1.1598360000000001E-7</c:v>
                </c:pt>
                <c:pt idx="24426">
                  <c:v>1.159898E-7</c:v>
                </c:pt>
                <c:pt idx="24427">
                  <c:v>1.1599609999999999E-7</c:v>
                </c:pt>
                <c:pt idx="24428">
                  <c:v>1.160023E-7</c:v>
                </c:pt>
                <c:pt idx="24429">
                  <c:v>1.1600859999999999E-7</c:v>
                </c:pt>
                <c:pt idx="24430">
                  <c:v>1.160148E-7</c:v>
                </c:pt>
                <c:pt idx="24431">
                  <c:v>1.160211E-7</c:v>
                </c:pt>
                <c:pt idx="24432">
                  <c:v>1.160273E-7</c:v>
                </c:pt>
                <c:pt idx="24433">
                  <c:v>1.160336E-7</c:v>
                </c:pt>
                <c:pt idx="24434">
                  <c:v>1.160398E-7</c:v>
                </c:pt>
                <c:pt idx="24435">
                  <c:v>1.160461E-7</c:v>
                </c:pt>
                <c:pt idx="24436">
                  <c:v>1.160523E-7</c:v>
                </c:pt>
                <c:pt idx="24437">
                  <c:v>1.160586E-7</c:v>
                </c:pt>
                <c:pt idx="24438">
                  <c:v>1.160648E-7</c:v>
                </c:pt>
                <c:pt idx="24439">
                  <c:v>1.160711E-7</c:v>
                </c:pt>
                <c:pt idx="24440">
                  <c:v>1.160773E-7</c:v>
                </c:pt>
                <c:pt idx="24441">
                  <c:v>1.160836E-7</c:v>
                </c:pt>
                <c:pt idx="24442">
                  <c:v>1.160898E-7</c:v>
                </c:pt>
                <c:pt idx="24443">
                  <c:v>1.160961E-7</c:v>
                </c:pt>
                <c:pt idx="24444">
                  <c:v>1.1610230000000001E-7</c:v>
                </c:pt>
                <c:pt idx="24445">
                  <c:v>1.161086E-7</c:v>
                </c:pt>
                <c:pt idx="24446">
                  <c:v>1.1611479999999999E-7</c:v>
                </c:pt>
                <c:pt idx="24447">
                  <c:v>1.161211E-7</c:v>
                </c:pt>
                <c:pt idx="24448">
                  <c:v>1.1612729999999999E-7</c:v>
                </c:pt>
                <c:pt idx="24449">
                  <c:v>1.161336E-7</c:v>
                </c:pt>
                <c:pt idx="24450">
                  <c:v>1.161398E-7</c:v>
                </c:pt>
                <c:pt idx="24451">
                  <c:v>1.1614610000000001E-7</c:v>
                </c:pt>
                <c:pt idx="24452">
                  <c:v>1.161523E-7</c:v>
                </c:pt>
                <c:pt idx="24453">
                  <c:v>1.1615860000000001E-7</c:v>
                </c:pt>
                <c:pt idx="24454">
                  <c:v>1.161648E-7</c:v>
                </c:pt>
                <c:pt idx="24455">
                  <c:v>1.1617109999999999E-7</c:v>
                </c:pt>
                <c:pt idx="24456">
                  <c:v>1.161773E-7</c:v>
                </c:pt>
                <c:pt idx="24457">
                  <c:v>1.1618359999999999E-7</c:v>
                </c:pt>
                <c:pt idx="24458">
                  <c:v>1.161898E-7</c:v>
                </c:pt>
                <c:pt idx="24459">
                  <c:v>1.161961E-7</c:v>
                </c:pt>
                <c:pt idx="24460">
                  <c:v>1.162023E-7</c:v>
                </c:pt>
                <c:pt idx="24461">
                  <c:v>1.162086E-7</c:v>
                </c:pt>
                <c:pt idx="24462">
                  <c:v>1.162148E-7</c:v>
                </c:pt>
                <c:pt idx="24463">
                  <c:v>1.162211E-7</c:v>
                </c:pt>
                <c:pt idx="24464">
                  <c:v>1.162273E-7</c:v>
                </c:pt>
                <c:pt idx="24465">
                  <c:v>1.162336E-7</c:v>
                </c:pt>
                <c:pt idx="24466">
                  <c:v>1.162398E-7</c:v>
                </c:pt>
                <c:pt idx="24467">
                  <c:v>1.162461E-7</c:v>
                </c:pt>
                <c:pt idx="24468">
                  <c:v>1.162523E-7</c:v>
                </c:pt>
                <c:pt idx="24469">
                  <c:v>1.162586E-7</c:v>
                </c:pt>
                <c:pt idx="24470">
                  <c:v>1.162648E-7</c:v>
                </c:pt>
                <c:pt idx="24471">
                  <c:v>1.162711E-7</c:v>
                </c:pt>
                <c:pt idx="24472">
                  <c:v>1.1627730000000001E-7</c:v>
                </c:pt>
                <c:pt idx="24473">
                  <c:v>1.162836E-7</c:v>
                </c:pt>
                <c:pt idx="24474">
                  <c:v>1.1628979999999999E-7</c:v>
                </c:pt>
                <c:pt idx="24475">
                  <c:v>1.162961E-7</c:v>
                </c:pt>
                <c:pt idx="24476">
                  <c:v>1.1630229999999999E-7</c:v>
                </c:pt>
                <c:pt idx="24477">
                  <c:v>1.163086E-7</c:v>
                </c:pt>
                <c:pt idx="24478">
                  <c:v>1.163148E-7</c:v>
                </c:pt>
                <c:pt idx="24479">
                  <c:v>1.1632110000000001E-7</c:v>
                </c:pt>
                <c:pt idx="24480">
                  <c:v>1.163273E-7</c:v>
                </c:pt>
                <c:pt idx="24481">
                  <c:v>1.1633360000000001E-7</c:v>
                </c:pt>
                <c:pt idx="24482">
                  <c:v>1.163398E-7</c:v>
                </c:pt>
                <c:pt idx="24483">
                  <c:v>1.1634609999999999E-7</c:v>
                </c:pt>
                <c:pt idx="24484">
                  <c:v>1.163523E-7</c:v>
                </c:pt>
                <c:pt idx="24485">
                  <c:v>1.1635859999999999E-7</c:v>
                </c:pt>
                <c:pt idx="24486">
                  <c:v>1.163648E-7</c:v>
                </c:pt>
                <c:pt idx="24487">
                  <c:v>1.163711E-7</c:v>
                </c:pt>
                <c:pt idx="24488">
                  <c:v>1.163773E-7</c:v>
                </c:pt>
                <c:pt idx="24489">
                  <c:v>1.163836E-7</c:v>
                </c:pt>
                <c:pt idx="24490">
                  <c:v>1.163898E-7</c:v>
                </c:pt>
                <c:pt idx="24491">
                  <c:v>1.163961E-7</c:v>
                </c:pt>
                <c:pt idx="24492">
                  <c:v>1.164023E-7</c:v>
                </c:pt>
                <c:pt idx="24493">
                  <c:v>1.164086E-7</c:v>
                </c:pt>
                <c:pt idx="24494">
                  <c:v>1.164148E-7</c:v>
                </c:pt>
                <c:pt idx="24495">
                  <c:v>1.164211E-7</c:v>
                </c:pt>
                <c:pt idx="24496">
                  <c:v>1.164273E-7</c:v>
                </c:pt>
                <c:pt idx="24497">
                  <c:v>1.164336E-7</c:v>
                </c:pt>
                <c:pt idx="24498">
                  <c:v>1.164398E-7</c:v>
                </c:pt>
                <c:pt idx="24499">
                  <c:v>1.164461E-7</c:v>
                </c:pt>
                <c:pt idx="24500">
                  <c:v>1.1645230000000001E-7</c:v>
                </c:pt>
                <c:pt idx="24501">
                  <c:v>1.164586E-7</c:v>
                </c:pt>
                <c:pt idx="24502">
                  <c:v>1.1646479999999999E-7</c:v>
                </c:pt>
                <c:pt idx="24503">
                  <c:v>1.164711E-7</c:v>
                </c:pt>
                <c:pt idx="24504">
                  <c:v>1.1647729999999999E-7</c:v>
                </c:pt>
                <c:pt idx="24505">
                  <c:v>1.164836E-7</c:v>
                </c:pt>
                <c:pt idx="24506">
                  <c:v>1.164898E-7</c:v>
                </c:pt>
                <c:pt idx="24507">
                  <c:v>1.1649610000000001E-7</c:v>
                </c:pt>
                <c:pt idx="24508">
                  <c:v>1.165023E-7</c:v>
                </c:pt>
                <c:pt idx="24509">
                  <c:v>1.1650860000000001E-7</c:v>
                </c:pt>
                <c:pt idx="24510">
                  <c:v>1.165148E-7</c:v>
                </c:pt>
                <c:pt idx="24511">
                  <c:v>1.1652109999999999E-7</c:v>
                </c:pt>
                <c:pt idx="24512">
                  <c:v>1.165273E-7</c:v>
                </c:pt>
                <c:pt idx="24513">
                  <c:v>1.1653359999999999E-7</c:v>
                </c:pt>
                <c:pt idx="24514">
                  <c:v>1.165398E-7</c:v>
                </c:pt>
                <c:pt idx="24515">
                  <c:v>1.165461E-7</c:v>
                </c:pt>
                <c:pt idx="24516">
                  <c:v>1.165523E-7</c:v>
                </c:pt>
                <c:pt idx="24517">
                  <c:v>1.165586E-7</c:v>
                </c:pt>
                <c:pt idx="24518">
                  <c:v>1.165648E-7</c:v>
                </c:pt>
                <c:pt idx="24519">
                  <c:v>1.165711E-7</c:v>
                </c:pt>
                <c:pt idx="24520">
                  <c:v>1.165773E-7</c:v>
                </c:pt>
                <c:pt idx="24521">
                  <c:v>1.165836E-7</c:v>
                </c:pt>
                <c:pt idx="24522">
                  <c:v>1.165898E-7</c:v>
                </c:pt>
                <c:pt idx="24523">
                  <c:v>1.165961E-7</c:v>
                </c:pt>
                <c:pt idx="24524">
                  <c:v>1.166023E-7</c:v>
                </c:pt>
                <c:pt idx="24525">
                  <c:v>1.166086E-7</c:v>
                </c:pt>
                <c:pt idx="24526">
                  <c:v>1.166148E-7</c:v>
                </c:pt>
                <c:pt idx="24527">
                  <c:v>1.166211E-7</c:v>
                </c:pt>
                <c:pt idx="24528">
                  <c:v>1.1662730000000001E-7</c:v>
                </c:pt>
                <c:pt idx="24529">
                  <c:v>1.166336E-7</c:v>
                </c:pt>
                <c:pt idx="24530">
                  <c:v>1.1663980000000001E-7</c:v>
                </c:pt>
                <c:pt idx="24531">
                  <c:v>1.166461E-7</c:v>
                </c:pt>
                <c:pt idx="24532">
                  <c:v>1.1665229999999999E-7</c:v>
                </c:pt>
                <c:pt idx="24533">
                  <c:v>1.166586E-7</c:v>
                </c:pt>
                <c:pt idx="24534">
                  <c:v>1.166648E-7</c:v>
                </c:pt>
                <c:pt idx="24535">
                  <c:v>1.1667110000000001E-7</c:v>
                </c:pt>
                <c:pt idx="24536">
                  <c:v>1.166773E-7</c:v>
                </c:pt>
                <c:pt idx="24537">
                  <c:v>1.1668360000000001E-7</c:v>
                </c:pt>
                <c:pt idx="24538">
                  <c:v>1.166898E-7</c:v>
                </c:pt>
                <c:pt idx="24539">
                  <c:v>1.1669609999999999E-7</c:v>
                </c:pt>
                <c:pt idx="24540">
                  <c:v>1.167023E-7</c:v>
                </c:pt>
                <c:pt idx="24541">
                  <c:v>1.1670859999999999E-7</c:v>
                </c:pt>
                <c:pt idx="24542">
                  <c:v>1.167148E-7</c:v>
                </c:pt>
                <c:pt idx="24543">
                  <c:v>1.167211E-7</c:v>
                </c:pt>
                <c:pt idx="24544">
                  <c:v>1.167273E-7</c:v>
                </c:pt>
                <c:pt idx="24545">
                  <c:v>1.167336E-7</c:v>
                </c:pt>
                <c:pt idx="24546">
                  <c:v>1.167398E-7</c:v>
                </c:pt>
                <c:pt idx="24547">
                  <c:v>1.167461E-7</c:v>
                </c:pt>
                <c:pt idx="24548">
                  <c:v>1.167523E-7</c:v>
                </c:pt>
                <c:pt idx="24549">
                  <c:v>1.167586E-7</c:v>
                </c:pt>
                <c:pt idx="24550">
                  <c:v>1.167648E-7</c:v>
                </c:pt>
                <c:pt idx="24551">
                  <c:v>1.167711E-7</c:v>
                </c:pt>
                <c:pt idx="24552">
                  <c:v>1.167773E-7</c:v>
                </c:pt>
                <c:pt idx="24553">
                  <c:v>1.167836E-7</c:v>
                </c:pt>
                <c:pt idx="24554">
                  <c:v>1.167898E-7</c:v>
                </c:pt>
                <c:pt idx="24555">
                  <c:v>1.167961E-7</c:v>
                </c:pt>
                <c:pt idx="24556">
                  <c:v>1.1680230000000001E-7</c:v>
                </c:pt>
                <c:pt idx="24557">
                  <c:v>1.168086E-7</c:v>
                </c:pt>
                <c:pt idx="24558">
                  <c:v>1.1681480000000001E-7</c:v>
                </c:pt>
                <c:pt idx="24559">
                  <c:v>1.168211E-7</c:v>
                </c:pt>
                <c:pt idx="24560">
                  <c:v>1.1682729999999999E-7</c:v>
                </c:pt>
                <c:pt idx="24561">
                  <c:v>1.168336E-7</c:v>
                </c:pt>
                <c:pt idx="24562">
                  <c:v>1.168398E-7</c:v>
                </c:pt>
                <c:pt idx="24563">
                  <c:v>1.168461E-7</c:v>
                </c:pt>
                <c:pt idx="24564">
                  <c:v>1.168523E-7</c:v>
                </c:pt>
                <c:pt idx="24565">
                  <c:v>1.1685860000000001E-7</c:v>
                </c:pt>
                <c:pt idx="24566">
                  <c:v>1.168648E-7</c:v>
                </c:pt>
                <c:pt idx="24567">
                  <c:v>1.1687109999999999E-7</c:v>
                </c:pt>
                <c:pt idx="24568">
                  <c:v>1.168773E-7</c:v>
                </c:pt>
                <c:pt idx="24569">
                  <c:v>1.1688359999999999E-7</c:v>
                </c:pt>
                <c:pt idx="24570">
                  <c:v>1.168898E-7</c:v>
                </c:pt>
                <c:pt idx="24571">
                  <c:v>1.168961E-7</c:v>
                </c:pt>
                <c:pt idx="24572">
                  <c:v>1.169023E-7</c:v>
                </c:pt>
                <c:pt idx="24573">
                  <c:v>1.169086E-7</c:v>
                </c:pt>
                <c:pt idx="24574">
                  <c:v>1.169148E-7</c:v>
                </c:pt>
                <c:pt idx="24575">
                  <c:v>1.169211E-7</c:v>
                </c:pt>
                <c:pt idx="24576">
                  <c:v>1.169273E-7</c:v>
                </c:pt>
                <c:pt idx="24577">
                  <c:v>1.169336E-7</c:v>
                </c:pt>
                <c:pt idx="24578">
                  <c:v>1.169398E-7</c:v>
                </c:pt>
                <c:pt idx="24579">
                  <c:v>1.169461E-7</c:v>
                </c:pt>
                <c:pt idx="24580">
                  <c:v>1.169523E-7</c:v>
                </c:pt>
                <c:pt idx="24581">
                  <c:v>1.169586E-7</c:v>
                </c:pt>
                <c:pt idx="24582">
                  <c:v>1.169648E-7</c:v>
                </c:pt>
                <c:pt idx="24583">
                  <c:v>1.169711E-7</c:v>
                </c:pt>
                <c:pt idx="24584">
                  <c:v>1.1697730000000001E-7</c:v>
                </c:pt>
                <c:pt idx="24585">
                  <c:v>1.169836E-7</c:v>
                </c:pt>
                <c:pt idx="24586">
                  <c:v>1.1698980000000001E-7</c:v>
                </c:pt>
                <c:pt idx="24587">
                  <c:v>1.169961E-7</c:v>
                </c:pt>
                <c:pt idx="24588">
                  <c:v>1.1700229999999999E-7</c:v>
                </c:pt>
                <c:pt idx="24589">
                  <c:v>1.170086E-7</c:v>
                </c:pt>
                <c:pt idx="24590">
                  <c:v>1.170148E-7</c:v>
                </c:pt>
                <c:pt idx="24591">
                  <c:v>1.170211E-7</c:v>
                </c:pt>
                <c:pt idx="24592">
                  <c:v>1.170273E-7</c:v>
                </c:pt>
                <c:pt idx="24593">
                  <c:v>1.1703360000000001E-7</c:v>
                </c:pt>
                <c:pt idx="24594">
                  <c:v>1.170398E-7</c:v>
                </c:pt>
                <c:pt idx="24595">
                  <c:v>1.1704609999999999E-7</c:v>
                </c:pt>
                <c:pt idx="24596">
                  <c:v>1.170523E-7</c:v>
                </c:pt>
                <c:pt idx="24597">
                  <c:v>1.1705859999999999E-7</c:v>
                </c:pt>
                <c:pt idx="24598">
                  <c:v>1.170648E-7</c:v>
                </c:pt>
                <c:pt idx="24599">
                  <c:v>1.170711E-7</c:v>
                </c:pt>
                <c:pt idx="24600">
                  <c:v>1.170773E-7</c:v>
                </c:pt>
                <c:pt idx="24601">
                  <c:v>1.170836E-7</c:v>
                </c:pt>
                <c:pt idx="24602">
                  <c:v>1.170898E-7</c:v>
                </c:pt>
                <c:pt idx="24603">
                  <c:v>1.170961E-7</c:v>
                </c:pt>
                <c:pt idx="24604">
                  <c:v>1.171023E-7</c:v>
                </c:pt>
                <c:pt idx="24605">
                  <c:v>1.171086E-7</c:v>
                </c:pt>
                <c:pt idx="24606">
                  <c:v>1.171148E-7</c:v>
                </c:pt>
                <c:pt idx="24607">
                  <c:v>1.171211E-7</c:v>
                </c:pt>
                <c:pt idx="24608">
                  <c:v>1.171273E-7</c:v>
                </c:pt>
                <c:pt idx="24609">
                  <c:v>1.171336E-7</c:v>
                </c:pt>
                <c:pt idx="24610">
                  <c:v>1.171398E-7</c:v>
                </c:pt>
                <c:pt idx="24611">
                  <c:v>1.171461E-7</c:v>
                </c:pt>
                <c:pt idx="24612">
                  <c:v>1.1715230000000001E-7</c:v>
                </c:pt>
                <c:pt idx="24613">
                  <c:v>1.171586E-7</c:v>
                </c:pt>
                <c:pt idx="24614">
                  <c:v>1.1716480000000001E-7</c:v>
                </c:pt>
                <c:pt idx="24615">
                  <c:v>1.171711E-7</c:v>
                </c:pt>
                <c:pt idx="24616">
                  <c:v>1.1717729999999999E-7</c:v>
                </c:pt>
                <c:pt idx="24617">
                  <c:v>1.171836E-7</c:v>
                </c:pt>
                <c:pt idx="24618">
                  <c:v>1.1718979999999999E-7</c:v>
                </c:pt>
                <c:pt idx="24619">
                  <c:v>1.171961E-7</c:v>
                </c:pt>
                <c:pt idx="24620">
                  <c:v>1.172023E-7</c:v>
                </c:pt>
                <c:pt idx="24621">
                  <c:v>1.1720860000000001E-7</c:v>
                </c:pt>
                <c:pt idx="24622">
                  <c:v>1.172148E-7</c:v>
                </c:pt>
                <c:pt idx="24623">
                  <c:v>1.1722109999999999E-7</c:v>
                </c:pt>
                <c:pt idx="24624">
                  <c:v>1.172273E-7</c:v>
                </c:pt>
                <c:pt idx="24625">
                  <c:v>1.1723359999999999E-7</c:v>
                </c:pt>
                <c:pt idx="24626">
                  <c:v>1.172398E-7</c:v>
                </c:pt>
                <c:pt idx="24627">
                  <c:v>1.172461E-7</c:v>
                </c:pt>
                <c:pt idx="24628">
                  <c:v>1.172523E-7</c:v>
                </c:pt>
                <c:pt idx="24629">
                  <c:v>1.172586E-7</c:v>
                </c:pt>
                <c:pt idx="24630">
                  <c:v>1.172648E-7</c:v>
                </c:pt>
                <c:pt idx="24631">
                  <c:v>1.172711E-7</c:v>
                </c:pt>
                <c:pt idx="24632">
                  <c:v>1.172773E-7</c:v>
                </c:pt>
                <c:pt idx="24633">
                  <c:v>1.172836E-7</c:v>
                </c:pt>
                <c:pt idx="24634">
                  <c:v>1.172898E-7</c:v>
                </c:pt>
                <c:pt idx="24635">
                  <c:v>1.172961E-7</c:v>
                </c:pt>
                <c:pt idx="24636">
                  <c:v>1.173023E-7</c:v>
                </c:pt>
                <c:pt idx="24637">
                  <c:v>1.173086E-7</c:v>
                </c:pt>
                <c:pt idx="24638">
                  <c:v>1.173148E-7</c:v>
                </c:pt>
                <c:pt idx="24639">
                  <c:v>1.173211E-7</c:v>
                </c:pt>
                <c:pt idx="24640">
                  <c:v>1.1732730000000001E-7</c:v>
                </c:pt>
                <c:pt idx="24641">
                  <c:v>1.173336E-7</c:v>
                </c:pt>
                <c:pt idx="24642">
                  <c:v>1.1733980000000001E-7</c:v>
                </c:pt>
                <c:pt idx="24643">
                  <c:v>1.173461E-7</c:v>
                </c:pt>
                <c:pt idx="24644">
                  <c:v>1.1735229999999999E-7</c:v>
                </c:pt>
                <c:pt idx="24645">
                  <c:v>1.173586E-7</c:v>
                </c:pt>
                <c:pt idx="24646">
                  <c:v>1.1736479999999999E-7</c:v>
                </c:pt>
                <c:pt idx="24647">
                  <c:v>1.173711E-7</c:v>
                </c:pt>
                <c:pt idx="24648">
                  <c:v>1.173773E-7</c:v>
                </c:pt>
                <c:pt idx="24649">
                  <c:v>1.1738360000000001E-7</c:v>
                </c:pt>
                <c:pt idx="24650">
                  <c:v>1.173898E-7</c:v>
                </c:pt>
                <c:pt idx="24651">
                  <c:v>1.1739610000000001E-7</c:v>
                </c:pt>
                <c:pt idx="24652">
                  <c:v>1.174023E-7</c:v>
                </c:pt>
                <c:pt idx="24653">
                  <c:v>1.1740859999999999E-7</c:v>
                </c:pt>
                <c:pt idx="24654">
                  <c:v>1.174148E-7</c:v>
                </c:pt>
                <c:pt idx="24655">
                  <c:v>1.174211E-7</c:v>
                </c:pt>
                <c:pt idx="24656">
                  <c:v>1.174273E-7</c:v>
                </c:pt>
                <c:pt idx="24657">
                  <c:v>1.174336E-7</c:v>
                </c:pt>
                <c:pt idx="24658">
                  <c:v>1.174398E-7</c:v>
                </c:pt>
                <c:pt idx="24659">
                  <c:v>1.174461E-7</c:v>
                </c:pt>
                <c:pt idx="24660">
                  <c:v>1.174523E-7</c:v>
                </c:pt>
                <c:pt idx="24661">
                  <c:v>1.174586E-7</c:v>
                </c:pt>
                <c:pt idx="24662">
                  <c:v>1.174648E-7</c:v>
                </c:pt>
                <c:pt idx="24663">
                  <c:v>1.174711E-7</c:v>
                </c:pt>
                <c:pt idx="24664">
                  <c:v>1.174773E-7</c:v>
                </c:pt>
                <c:pt idx="24665">
                  <c:v>1.174836E-7</c:v>
                </c:pt>
                <c:pt idx="24666">
                  <c:v>1.174898E-7</c:v>
                </c:pt>
                <c:pt idx="24667">
                  <c:v>1.174961E-7</c:v>
                </c:pt>
                <c:pt idx="24668">
                  <c:v>1.1750230000000001E-7</c:v>
                </c:pt>
                <c:pt idx="24669">
                  <c:v>1.175086E-7</c:v>
                </c:pt>
                <c:pt idx="24670">
                  <c:v>1.1751480000000001E-7</c:v>
                </c:pt>
                <c:pt idx="24671">
                  <c:v>1.175211E-7</c:v>
                </c:pt>
                <c:pt idx="24672">
                  <c:v>1.1752729999999999E-7</c:v>
                </c:pt>
                <c:pt idx="24673">
                  <c:v>1.175336E-7</c:v>
                </c:pt>
                <c:pt idx="24674">
                  <c:v>1.1753979999999999E-7</c:v>
                </c:pt>
                <c:pt idx="24675">
                  <c:v>1.175461E-7</c:v>
                </c:pt>
                <c:pt idx="24676">
                  <c:v>1.175523E-7</c:v>
                </c:pt>
                <c:pt idx="24677">
                  <c:v>1.1755860000000001E-7</c:v>
                </c:pt>
                <c:pt idx="24678">
                  <c:v>1.175648E-7</c:v>
                </c:pt>
                <c:pt idx="24679">
                  <c:v>1.1757110000000001E-7</c:v>
                </c:pt>
                <c:pt idx="24680">
                  <c:v>1.175773E-7</c:v>
                </c:pt>
                <c:pt idx="24681">
                  <c:v>1.1758359999999999E-7</c:v>
                </c:pt>
                <c:pt idx="24682">
                  <c:v>1.175898E-7</c:v>
                </c:pt>
                <c:pt idx="24683">
                  <c:v>1.175961E-7</c:v>
                </c:pt>
                <c:pt idx="24684">
                  <c:v>1.176023E-7</c:v>
                </c:pt>
                <c:pt idx="24685">
                  <c:v>1.176086E-7</c:v>
                </c:pt>
                <c:pt idx="24686">
                  <c:v>1.176148E-7</c:v>
                </c:pt>
                <c:pt idx="24687">
                  <c:v>1.176211E-7</c:v>
                </c:pt>
                <c:pt idx="24688">
                  <c:v>1.176273E-7</c:v>
                </c:pt>
                <c:pt idx="24689">
                  <c:v>1.176336E-7</c:v>
                </c:pt>
                <c:pt idx="24690">
                  <c:v>1.176398E-7</c:v>
                </c:pt>
                <c:pt idx="24691">
                  <c:v>1.176461E-7</c:v>
                </c:pt>
                <c:pt idx="24692">
                  <c:v>1.176523E-7</c:v>
                </c:pt>
                <c:pt idx="24693">
                  <c:v>1.176586E-7</c:v>
                </c:pt>
                <c:pt idx="24694">
                  <c:v>1.176648E-7</c:v>
                </c:pt>
                <c:pt idx="24695">
                  <c:v>1.176711E-7</c:v>
                </c:pt>
                <c:pt idx="24696">
                  <c:v>1.1767730000000001E-7</c:v>
                </c:pt>
                <c:pt idx="24697">
                  <c:v>1.176836E-7</c:v>
                </c:pt>
                <c:pt idx="24698">
                  <c:v>1.1768980000000001E-7</c:v>
                </c:pt>
                <c:pt idx="24699">
                  <c:v>1.176961E-7</c:v>
                </c:pt>
                <c:pt idx="24700">
                  <c:v>1.1770229999999999E-7</c:v>
                </c:pt>
                <c:pt idx="24701">
                  <c:v>1.177086E-7</c:v>
                </c:pt>
                <c:pt idx="24702">
                  <c:v>1.1771479999999999E-7</c:v>
                </c:pt>
                <c:pt idx="24703">
                  <c:v>1.177211E-7</c:v>
                </c:pt>
                <c:pt idx="24704">
                  <c:v>1.177273E-7</c:v>
                </c:pt>
                <c:pt idx="24705">
                  <c:v>1.1773360000000001E-7</c:v>
                </c:pt>
                <c:pt idx="24706">
                  <c:v>1.177398E-7</c:v>
                </c:pt>
                <c:pt idx="24707">
                  <c:v>1.1774610000000001E-7</c:v>
                </c:pt>
                <c:pt idx="24708">
                  <c:v>1.177523E-7</c:v>
                </c:pt>
                <c:pt idx="24709">
                  <c:v>1.1775859999999999E-7</c:v>
                </c:pt>
                <c:pt idx="24710">
                  <c:v>1.177648E-7</c:v>
                </c:pt>
                <c:pt idx="24711">
                  <c:v>1.177711E-7</c:v>
                </c:pt>
                <c:pt idx="24712">
                  <c:v>1.177773E-7</c:v>
                </c:pt>
                <c:pt idx="24713">
                  <c:v>1.177836E-7</c:v>
                </c:pt>
                <c:pt idx="24714">
                  <c:v>1.177898E-7</c:v>
                </c:pt>
                <c:pt idx="24715">
                  <c:v>1.177961E-7</c:v>
                </c:pt>
                <c:pt idx="24716">
                  <c:v>1.178023E-7</c:v>
                </c:pt>
                <c:pt idx="24717">
                  <c:v>1.178086E-7</c:v>
                </c:pt>
                <c:pt idx="24718">
                  <c:v>1.178148E-7</c:v>
                </c:pt>
                <c:pt idx="24719">
                  <c:v>1.178211E-7</c:v>
                </c:pt>
                <c:pt idx="24720">
                  <c:v>1.178273E-7</c:v>
                </c:pt>
                <c:pt idx="24721">
                  <c:v>1.178336E-7</c:v>
                </c:pt>
                <c:pt idx="24722">
                  <c:v>1.178398E-7</c:v>
                </c:pt>
                <c:pt idx="24723">
                  <c:v>1.178461E-7</c:v>
                </c:pt>
                <c:pt idx="24724">
                  <c:v>1.1785230000000001E-7</c:v>
                </c:pt>
                <c:pt idx="24725">
                  <c:v>1.178586E-7</c:v>
                </c:pt>
                <c:pt idx="24726">
                  <c:v>1.1786480000000001E-7</c:v>
                </c:pt>
                <c:pt idx="24727">
                  <c:v>1.178711E-7</c:v>
                </c:pt>
                <c:pt idx="24728">
                  <c:v>1.1787729999999999E-7</c:v>
                </c:pt>
                <c:pt idx="24729">
                  <c:v>1.178836E-7</c:v>
                </c:pt>
                <c:pt idx="24730">
                  <c:v>1.1788979999999999E-7</c:v>
                </c:pt>
                <c:pt idx="24731">
                  <c:v>1.178961E-7</c:v>
                </c:pt>
                <c:pt idx="24732">
                  <c:v>1.179023E-7</c:v>
                </c:pt>
                <c:pt idx="24733">
                  <c:v>1.1790860000000001E-7</c:v>
                </c:pt>
                <c:pt idx="24734">
                  <c:v>1.179148E-7</c:v>
                </c:pt>
                <c:pt idx="24735">
                  <c:v>1.1792110000000001E-7</c:v>
                </c:pt>
                <c:pt idx="24736">
                  <c:v>1.179273E-7</c:v>
                </c:pt>
                <c:pt idx="24737">
                  <c:v>1.1793359999999999E-7</c:v>
                </c:pt>
                <c:pt idx="24738">
                  <c:v>1.179398E-7</c:v>
                </c:pt>
                <c:pt idx="24739">
                  <c:v>1.1794609999999999E-7</c:v>
                </c:pt>
                <c:pt idx="24740">
                  <c:v>1.179523E-7</c:v>
                </c:pt>
                <c:pt idx="24741">
                  <c:v>1.179586E-7</c:v>
                </c:pt>
                <c:pt idx="24742">
                  <c:v>1.179648E-7</c:v>
                </c:pt>
                <c:pt idx="24743">
                  <c:v>1.179711E-7</c:v>
                </c:pt>
                <c:pt idx="24744">
                  <c:v>1.179773E-7</c:v>
                </c:pt>
                <c:pt idx="24745">
                  <c:v>1.179836E-7</c:v>
                </c:pt>
                <c:pt idx="24746">
                  <c:v>1.179898E-7</c:v>
                </c:pt>
                <c:pt idx="24747">
                  <c:v>1.179961E-7</c:v>
                </c:pt>
                <c:pt idx="24748">
                  <c:v>1.180023E-7</c:v>
                </c:pt>
                <c:pt idx="24749">
                  <c:v>1.180086E-7</c:v>
                </c:pt>
                <c:pt idx="24750">
                  <c:v>1.180148E-7</c:v>
                </c:pt>
                <c:pt idx="24751">
                  <c:v>1.180211E-7</c:v>
                </c:pt>
                <c:pt idx="24752">
                  <c:v>1.180273E-7</c:v>
                </c:pt>
                <c:pt idx="24753">
                  <c:v>1.180336E-7</c:v>
                </c:pt>
                <c:pt idx="24754">
                  <c:v>1.1803980000000001E-7</c:v>
                </c:pt>
                <c:pt idx="24755">
                  <c:v>1.180461E-7</c:v>
                </c:pt>
                <c:pt idx="24756">
                  <c:v>1.1805229999999999E-7</c:v>
                </c:pt>
                <c:pt idx="24757">
                  <c:v>1.180586E-7</c:v>
                </c:pt>
                <c:pt idx="24758">
                  <c:v>1.1806479999999999E-7</c:v>
                </c:pt>
                <c:pt idx="24759">
                  <c:v>1.180711E-7</c:v>
                </c:pt>
                <c:pt idx="24760">
                  <c:v>1.180773E-7</c:v>
                </c:pt>
                <c:pt idx="24761">
                  <c:v>1.1808360000000001E-7</c:v>
                </c:pt>
                <c:pt idx="24762">
                  <c:v>1.180898E-7</c:v>
                </c:pt>
                <c:pt idx="24763">
                  <c:v>1.1809610000000001E-7</c:v>
                </c:pt>
                <c:pt idx="24764">
                  <c:v>1.181023E-7</c:v>
                </c:pt>
                <c:pt idx="24765">
                  <c:v>1.1810859999999999E-7</c:v>
                </c:pt>
                <c:pt idx="24766">
                  <c:v>1.181148E-7</c:v>
                </c:pt>
                <c:pt idx="24767">
                  <c:v>1.1812109999999999E-7</c:v>
                </c:pt>
                <c:pt idx="24768">
                  <c:v>1.181273E-7</c:v>
                </c:pt>
                <c:pt idx="24769">
                  <c:v>1.181336E-7</c:v>
                </c:pt>
                <c:pt idx="24770">
                  <c:v>1.181398E-7</c:v>
                </c:pt>
                <c:pt idx="24771">
                  <c:v>1.181461E-7</c:v>
                </c:pt>
                <c:pt idx="24772">
                  <c:v>1.181523E-7</c:v>
                </c:pt>
                <c:pt idx="24773">
                  <c:v>1.181586E-7</c:v>
                </c:pt>
                <c:pt idx="24774">
                  <c:v>1.181648E-7</c:v>
                </c:pt>
                <c:pt idx="24775">
                  <c:v>1.181711E-7</c:v>
                </c:pt>
                <c:pt idx="24776">
                  <c:v>1.181773E-7</c:v>
                </c:pt>
                <c:pt idx="24777">
                  <c:v>1.181836E-7</c:v>
                </c:pt>
                <c:pt idx="24778">
                  <c:v>1.181898E-7</c:v>
                </c:pt>
                <c:pt idx="24779">
                  <c:v>1.181961E-7</c:v>
                </c:pt>
                <c:pt idx="24780">
                  <c:v>1.182023E-7</c:v>
                </c:pt>
                <c:pt idx="24781">
                  <c:v>1.182086E-7</c:v>
                </c:pt>
                <c:pt idx="24782">
                  <c:v>1.1821480000000001E-7</c:v>
                </c:pt>
                <c:pt idx="24783">
                  <c:v>1.182211E-7</c:v>
                </c:pt>
                <c:pt idx="24784">
                  <c:v>1.1822729999999999E-7</c:v>
                </c:pt>
                <c:pt idx="24785">
                  <c:v>1.182336E-7</c:v>
                </c:pt>
                <c:pt idx="24786">
                  <c:v>1.1823979999999999E-7</c:v>
                </c:pt>
                <c:pt idx="24787">
                  <c:v>1.182461E-7</c:v>
                </c:pt>
                <c:pt idx="24788">
                  <c:v>1.182523E-7</c:v>
                </c:pt>
                <c:pt idx="24789">
                  <c:v>1.1825860000000001E-7</c:v>
                </c:pt>
                <c:pt idx="24790">
                  <c:v>1.182648E-7</c:v>
                </c:pt>
                <c:pt idx="24791">
                  <c:v>1.1827110000000001E-7</c:v>
                </c:pt>
                <c:pt idx="24792">
                  <c:v>1.182773E-7</c:v>
                </c:pt>
                <c:pt idx="24793">
                  <c:v>1.1828359999999999E-7</c:v>
                </c:pt>
                <c:pt idx="24794">
                  <c:v>1.182898E-7</c:v>
                </c:pt>
                <c:pt idx="24795">
                  <c:v>1.1829609999999999E-7</c:v>
                </c:pt>
                <c:pt idx="24796">
                  <c:v>1.183023E-7</c:v>
                </c:pt>
                <c:pt idx="24797">
                  <c:v>1.183086E-7</c:v>
                </c:pt>
                <c:pt idx="24798">
                  <c:v>1.183148E-7</c:v>
                </c:pt>
                <c:pt idx="24799">
                  <c:v>1.183211E-7</c:v>
                </c:pt>
                <c:pt idx="24800">
                  <c:v>1.183273E-7</c:v>
                </c:pt>
                <c:pt idx="24801">
                  <c:v>1.183336E-7</c:v>
                </c:pt>
                <c:pt idx="24802">
                  <c:v>1.183398E-7</c:v>
                </c:pt>
                <c:pt idx="24803">
                  <c:v>1.183461E-7</c:v>
                </c:pt>
                <c:pt idx="24804">
                  <c:v>1.183523E-7</c:v>
                </c:pt>
                <c:pt idx="24805">
                  <c:v>1.183586E-7</c:v>
                </c:pt>
                <c:pt idx="24806">
                  <c:v>1.183648E-7</c:v>
                </c:pt>
                <c:pt idx="24807">
                  <c:v>1.183711E-7</c:v>
                </c:pt>
                <c:pt idx="24808">
                  <c:v>1.183773E-7</c:v>
                </c:pt>
                <c:pt idx="24809">
                  <c:v>1.183836E-7</c:v>
                </c:pt>
                <c:pt idx="24810">
                  <c:v>1.1838980000000001E-7</c:v>
                </c:pt>
                <c:pt idx="24811">
                  <c:v>1.183961E-7</c:v>
                </c:pt>
                <c:pt idx="24812">
                  <c:v>1.1840229999999999E-7</c:v>
                </c:pt>
                <c:pt idx="24813">
                  <c:v>1.184086E-7</c:v>
                </c:pt>
                <c:pt idx="24814">
                  <c:v>1.1841479999999999E-7</c:v>
                </c:pt>
                <c:pt idx="24815">
                  <c:v>1.184211E-7</c:v>
                </c:pt>
                <c:pt idx="24816">
                  <c:v>1.184273E-7</c:v>
                </c:pt>
                <c:pt idx="24817">
                  <c:v>1.1843360000000001E-7</c:v>
                </c:pt>
                <c:pt idx="24818">
                  <c:v>1.184398E-7</c:v>
                </c:pt>
                <c:pt idx="24819">
                  <c:v>1.1844610000000001E-7</c:v>
                </c:pt>
                <c:pt idx="24820">
                  <c:v>1.184523E-7</c:v>
                </c:pt>
                <c:pt idx="24821">
                  <c:v>1.1845859999999999E-7</c:v>
                </c:pt>
                <c:pt idx="24822">
                  <c:v>1.184648E-7</c:v>
                </c:pt>
                <c:pt idx="24823">
                  <c:v>1.1847109999999999E-7</c:v>
                </c:pt>
                <c:pt idx="24824">
                  <c:v>1.184773E-7</c:v>
                </c:pt>
                <c:pt idx="24825">
                  <c:v>1.184836E-7</c:v>
                </c:pt>
                <c:pt idx="24826">
                  <c:v>1.184898E-7</c:v>
                </c:pt>
                <c:pt idx="24827">
                  <c:v>1.184961E-7</c:v>
                </c:pt>
                <c:pt idx="24828">
                  <c:v>1.185023E-7</c:v>
                </c:pt>
                <c:pt idx="24829">
                  <c:v>1.185086E-7</c:v>
                </c:pt>
                <c:pt idx="24830">
                  <c:v>1.185148E-7</c:v>
                </c:pt>
                <c:pt idx="24831">
                  <c:v>1.185211E-7</c:v>
                </c:pt>
                <c:pt idx="24832">
                  <c:v>1.185273E-7</c:v>
                </c:pt>
                <c:pt idx="24833">
                  <c:v>1.185336E-7</c:v>
                </c:pt>
                <c:pt idx="24834">
                  <c:v>1.185398E-7</c:v>
                </c:pt>
                <c:pt idx="24835">
                  <c:v>1.185461E-7</c:v>
                </c:pt>
                <c:pt idx="24836">
                  <c:v>1.185523E-7</c:v>
                </c:pt>
                <c:pt idx="24837">
                  <c:v>1.185586E-7</c:v>
                </c:pt>
                <c:pt idx="24838">
                  <c:v>1.1856480000000001E-7</c:v>
                </c:pt>
                <c:pt idx="24839">
                  <c:v>1.185711E-7</c:v>
                </c:pt>
                <c:pt idx="24840">
                  <c:v>1.1857730000000001E-7</c:v>
                </c:pt>
                <c:pt idx="24841">
                  <c:v>1.185836E-7</c:v>
                </c:pt>
                <c:pt idx="24842">
                  <c:v>1.1858979999999999E-7</c:v>
                </c:pt>
                <c:pt idx="24843">
                  <c:v>1.185961E-7</c:v>
                </c:pt>
                <c:pt idx="24844">
                  <c:v>1.186023E-7</c:v>
                </c:pt>
                <c:pt idx="24845">
                  <c:v>1.1860860000000001E-7</c:v>
                </c:pt>
                <c:pt idx="24846">
                  <c:v>1.186148E-7</c:v>
                </c:pt>
                <c:pt idx="24847">
                  <c:v>1.1862110000000001E-7</c:v>
                </c:pt>
                <c:pt idx="24848">
                  <c:v>1.186273E-7</c:v>
                </c:pt>
                <c:pt idx="24849">
                  <c:v>1.1863359999999999E-7</c:v>
                </c:pt>
                <c:pt idx="24850">
                  <c:v>1.186398E-7</c:v>
                </c:pt>
                <c:pt idx="24851">
                  <c:v>1.1864609999999999E-7</c:v>
                </c:pt>
                <c:pt idx="24852">
                  <c:v>1.186523E-7</c:v>
                </c:pt>
                <c:pt idx="24853">
                  <c:v>1.186586E-7</c:v>
                </c:pt>
                <c:pt idx="24854">
                  <c:v>1.186648E-7</c:v>
                </c:pt>
                <c:pt idx="24855">
                  <c:v>1.186711E-7</c:v>
                </c:pt>
                <c:pt idx="24856">
                  <c:v>1.186773E-7</c:v>
                </c:pt>
                <c:pt idx="24857">
                  <c:v>1.186836E-7</c:v>
                </c:pt>
                <c:pt idx="24858">
                  <c:v>1.186898E-7</c:v>
                </c:pt>
                <c:pt idx="24859">
                  <c:v>1.186961E-7</c:v>
                </c:pt>
                <c:pt idx="24860">
                  <c:v>1.187023E-7</c:v>
                </c:pt>
                <c:pt idx="24861">
                  <c:v>1.187086E-7</c:v>
                </c:pt>
                <c:pt idx="24862">
                  <c:v>1.187148E-7</c:v>
                </c:pt>
                <c:pt idx="24863">
                  <c:v>1.187211E-7</c:v>
                </c:pt>
                <c:pt idx="24864">
                  <c:v>1.187273E-7</c:v>
                </c:pt>
                <c:pt idx="24865">
                  <c:v>1.187336E-7</c:v>
                </c:pt>
                <c:pt idx="24866">
                  <c:v>1.1873980000000001E-7</c:v>
                </c:pt>
                <c:pt idx="24867">
                  <c:v>1.187461E-7</c:v>
                </c:pt>
                <c:pt idx="24868">
                  <c:v>1.1875230000000001E-7</c:v>
                </c:pt>
                <c:pt idx="24869">
                  <c:v>1.187586E-7</c:v>
                </c:pt>
                <c:pt idx="24870">
                  <c:v>1.1876479999999999E-7</c:v>
                </c:pt>
                <c:pt idx="24871">
                  <c:v>1.187711E-7</c:v>
                </c:pt>
                <c:pt idx="24872">
                  <c:v>1.187773E-7</c:v>
                </c:pt>
                <c:pt idx="24873">
                  <c:v>1.187836E-7</c:v>
                </c:pt>
                <c:pt idx="24874">
                  <c:v>1.187898E-7</c:v>
                </c:pt>
                <c:pt idx="24875">
                  <c:v>1.1879610000000001E-7</c:v>
                </c:pt>
                <c:pt idx="24876">
                  <c:v>1.188023E-7</c:v>
                </c:pt>
                <c:pt idx="24877">
                  <c:v>1.1880859999999999E-7</c:v>
                </c:pt>
                <c:pt idx="24878">
                  <c:v>1.188148E-7</c:v>
                </c:pt>
                <c:pt idx="24879">
                  <c:v>1.1882109999999999E-7</c:v>
                </c:pt>
                <c:pt idx="24880">
                  <c:v>1.188273E-7</c:v>
                </c:pt>
                <c:pt idx="24881">
                  <c:v>1.188336E-7</c:v>
                </c:pt>
                <c:pt idx="24882">
                  <c:v>1.188398E-7</c:v>
                </c:pt>
                <c:pt idx="24883">
                  <c:v>1.188461E-7</c:v>
                </c:pt>
                <c:pt idx="24884">
                  <c:v>1.188523E-7</c:v>
                </c:pt>
                <c:pt idx="24885">
                  <c:v>1.188586E-7</c:v>
                </c:pt>
                <c:pt idx="24886">
                  <c:v>1.188648E-7</c:v>
                </c:pt>
                <c:pt idx="24887">
                  <c:v>1.188711E-7</c:v>
                </c:pt>
                <c:pt idx="24888">
                  <c:v>1.188773E-7</c:v>
                </c:pt>
                <c:pt idx="24889">
                  <c:v>1.188836E-7</c:v>
                </c:pt>
                <c:pt idx="24890">
                  <c:v>1.188898E-7</c:v>
                </c:pt>
                <c:pt idx="24891">
                  <c:v>1.188961E-7</c:v>
                </c:pt>
                <c:pt idx="24892">
                  <c:v>1.189023E-7</c:v>
                </c:pt>
                <c:pt idx="24893">
                  <c:v>1.189086E-7</c:v>
                </c:pt>
                <c:pt idx="24894">
                  <c:v>1.1891480000000001E-7</c:v>
                </c:pt>
                <c:pt idx="24895">
                  <c:v>1.189211E-7</c:v>
                </c:pt>
                <c:pt idx="24896">
                  <c:v>1.1892730000000001E-7</c:v>
                </c:pt>
                <c:pt idx="24897">
                  <c:v>1.189336E-7</c:v>
                </c:pt>
                <c:pt idx="24898">
                  <c:v>1.1893979999999999E-7</c:v>
                </c:pt>
                <c:pt idx="24899">
                  <c:v>1.189461E-7</c:v>
                </c:pt>
                <c:pt idx="24900">
                  <c:v>1.189523E-7</c:v>
                </c:pt>
                <c:pt idx="24901">
                  <c:v>1.189586E-7</c:v>
                </c:pt>
                <c:pt idx="24902">
                  <c:v>1.189648E-7</c:v>
                </c:pt>
                <c:pt idx="24903">
                  <c:v>1.1897110000000001E-7</c:v>
                </c:pt>
                <c:pt idx="24904">
                  <c:v>1.189773E-7</c:v>
                </c:pt>
                <c:pt idx="24905">
                  <c:v>1.1898359999999999E-7</c:v>
                </c:pt>
                <c:pt idx="24906">
                  <c:v>1.189898E-7</c:v>
                </c:pt>
                <c:pt idx="24907">
                  <c:v>1.1899609999999999E-7</c:v>
                </c:pt>
                <c:pt idx="24908">
                  <c:v>1.190023E-7</c:v>
                </c:pt>
                <c:pt idx="24909">
                  <c:v>1.190086E-7</c:v>
                </c:pt>
                <c:pt idx="24910">
                  <c:v>1.190148E-7</c:v>
                </c:pt>
                <c:pt idx="24911">
                  <c:v>1.190211E-7</c:v>
                </c:pt>
                <c:pt idx="24912">
                  <c:v>1.190273E-7</c:v>
                </c:pt>
                <c:pt idx="24913">
                  <c:v>1.190336E-7</c:v>
                </c:pt>
                <c:pt idx="24914">
                  <c:v>1.190398E-7</c:v>
                </c:pt>
                <c:pt idx="24915">
                  <c:v>1.190461E-7</c:v>
                </c:pt>
                <c:pt idx="24916">
                  <c:v>1.190523E-7</c:v>
                </c:pt>
                <c:pt idx="24917">
                  <c:v>1.190586E-7</c:v>
                </c:pt>
                <c:pt idx="24918">
                  <c:v>1.190648E-7</c:v>
                </c:pt>
                <c:pt idx="24919">
                  <c:v>1.190711E-7</c:v>
                </c:pt>
                <c:pt idx="24920">
                  <c:v>1.190773E-7</c:v>
                </c:pt>
                <c:pt idx="24921">
                  <c:v>1.190836E-7</c:v>
                </c:pt>
                <c:pt idx="24922">
                  <c:v>1.1908980000000001E-7</c:v>
                </c:pt>
                <c:pt idx="24923">
                  <c:v>1.190961E-7</c:v>
                </c:pt>
                <c:pt idx="24924">
                  <c:v>1.1910230000000001E-7</c:v>
                </c:pt>
                <c:pt idx="24925">
                  <c:v>1.191086E-7</c:v>
                </c:pt>
                <c:pt idx="24926">
                  <c:v>1.1911479999999999E-7</c:v>
                </c:pt>
                <c:pt idx="24927">
                  <c:v>1.191211E-7</c:v>
                </c:pt>
                <c:pt idx="24928">
                  <c:v>1.1912729999999999E-7</c:v>
                </c:pt>
                <c:pt idx="24929">
                  <c:v>1.191336E-7</c:v>
                </c:pt>
                <c:pt idx="24930">
                  <c:v>1.191398E-7</c:v>
                </c:pt>
                <c:pt idx="24931">
                  <c:v>1.1914610000000001E-7</c:v>
                </c:pt>
                <c:pt idx="24932">
                  <c:v>1.191523E-7</c:v>
                </c:pt>
                <c:pt idx="24933">
                  <c:v>1.1915859999999999E-7</c:v>
                </c:pt>
                <c:pt idx="24934">
                  <c:v>1.191648E-7</c:v>
                </c:pt>
                <c:pt idx="24935">
                  <c:v>1.1917109999999999E-7</c:v>
                </c:pt>
                <c:pt idx="24936">
                  <c:v>1.191773E-7</c:v>
                </c:pt>
                <c:pt idx="24937">
                  <c:v>1.191836E-7</c:v>
                </c:pt>
                <c:pt idx="24938">
                  <c:v>1.191898E-7</c:v>
                </c:pt>
                <c:pt idx="24939">
                  <c:v>1.191961E-7</c:v>
                </c:pt>
                <c:pt idx="24940">
                  <c:v>1.192023E-7</c:v>
                </c:pt>
                <c:pt idx="24941">
                  <c:v>1.192086E-7</c:v>
                </c:pt>
                <c:pt idx="24942">
                  <c:v>1.1921479999999999E-7</c:v>
                </c:pt>
                <c:pt idx="24943">
                  <c:v>1.192211E-7</c:v>
                </c:pt>
                <c:pt idx="24944">
                  <c:v>1.1922729999999999E-7</c:v>
                </c:pt>
                <c:pt idx="24945">
                  <c:v>1.192336E-7</c:v>
                </c:pt>
                <c:pt idx="24946">
                  <c:v>1.1923979999999999E-7</c:v>
                </c:pt>
                <c:pt idx="24947">
                  <c:v>1.192461E-7</c:v>
                </c:pt>
                <c:pt idx="24948">
                  <c:v>1.1925229999999999E-7</c:v>
                </c:pt>
                <c:pt idx="24949">
                  <c:v>1.192586E-7</c:v>
                </c:pt>
                <c:pt idx="24950">
                  <c:v>1.1926479999999999E-7</c:v>
                </c:pt>
                <c:pt idx="24951">
                  <c:v>1.192711E-7</c:v>
                </c:pt>
                <c:pt idx="24952">
                  <c:v>1.1927729999999999E-7</c:v>
                </c:pt>
                <c:pt idx="24953">
                  <c:v>1.192836E-7</c:v>
                </c:pt>
                <c:pt idx="24954">
                  <c:v>1.1928979999999999E-7</c:v>
                </c:pt>
                <c:pt idx="24955">
                  <c:v>1.192961E-7</c:v>
                </c:pt>
                <c:pt idx="24956">
                  <c:v>1.1930229999999999E-7</c:v>
                </c:pt>
                <c:pt idx="24957">
                  <c:v>1.193086E-7</c:v>
                </c:pt>
                <c:pt idx="24958">
                  <c:v>1.193148E-7</c:v>
                </c:pt>
                <c:pt idx="24959">
                  <c:v>1.1932110000000001E-7</c:v>
                </c:pt>
                <c:pt idx="24960">
                  <c:v>1.193273E-7</c:v>
                </c:pt>
                <c:pt idx="24961">
                  <c:v>1.1933360000000001E-7</c:v>
                </c:pt>
                <c:pt idx="24962">
                  <c:v>1.193398E-7</c:v>
                </c:pt>
                <c:pt idx="24963">
                  <c:v>1.1934610000000001E-7</c:v>
                </c:pt>
                <c:pt idx="24964">
                  <c:v>1.193523E-7</c:v>
                </c:pt>
                <c:pt idx="24965">
                  <c:v>1.1935860000000001E-7</c:v>
                </c:pt>
                <c:pt idx="24966">
                  <c:v>1.193648E-7</c:v>
                </c:pt>
                <c:pt idx="24967">
                  <c:v>1.1937110000000001E-7</c:v>
                </c:pt>
                <c:pt idx="24968">
                  <c:v>1.193773E-7</c:v>
                </c:pt>
                <c:pt idx="24969">
                  <c:v>1.1938360000000001E-7</c:v>
                </c:pt>
                <c:pt idx="24970">
                  <c:v>1.193898E-7</c:v>
                </c:pt>
                <c:pt idx="24971">
                  <c:v>1.1939610000000001E-7</c:v>
                </c:pt>
                <c:pt idx="24972">
                  <c:v>1.194023E-7</c:v>
                </c:pt>
                <c:pt idx="24973">
                  <c:v>1.1940860000000001E-7</c:v>
                </c:pt>
                <c:pt idx="24974">
                  <c:v>1.194148E-7</c:v>
                </c:pt>
                <c:pt idx="24975">
                  <c:v>1.1942110000000001E-7</c:v>
                </c:pt>
                <c:pt idx="24976">
                  <c:v>1.194273E-7</c:v>
                </c:pt>
                <c:pt idx="24977">
                  <c:v>1.1943359999999999E-7</c:v>
                </c:pt>
                <c:pt idx="24978">
                  <c:v>1.1943980000000001E-7</c:v>
                </c:pt>
                <c:pt idx="24979">
                  <c:v>1.1944609999999999E-7</c:v>
                </c:pt>
                <c:pt idx="24980">
                  <c:v>1.1945230000000001E-7</c:v>
                </c:pt>
                <c:pt idx="24981">
                  <c:v>1.1945859999999999E-7</c:v>
                </c:pt>
                <c:pt idx="24982">
                  <c:v>1.1946480000000001E-7</c:v>
                </c:pt>
                <c:pt idx="24983">
                  <c:v>1.1947109999999999E-7</c:v>
                </c:pt>
                <c:pt idx="24984">
                  <c:v>1.1947730000000001E-7</c:v>
                </c:pt>
                <c:pt idx="24985">
                  <c:v>1.1948359999999999E-7</c:v>
                </c:pt>
                <c:pt idx="24986">
                  <c:v>1.1948980000000001E-7</c:v>
                </c:pt>
                <c:pt idx="24987">
                  <c:v>1.1949609999999999E-7</c:v>
                </c:pt>
                <c:pt idx="24988">
                  <c:v>1.1950230000000001E-7</c:v>
                </c:pt>
                <c:pt idx="24989">
                  <c:v>1.1950859999999999E-7</c:v>
                </c:pt>
                <c:pt idx="24990">
                  <c:v>1.1951480000000001E-7</c:v>
                </c:pt>
                <c:pt idx="24991">
                  <c:v>1.1952109999999999E-7</c:v>
                </c:pt>
                <c:pt idx="24992">
                  <c:v>1.1952730000000001E-7</c:v>
                </c:pt>
                <c:pt idx="24993">
                  <c:v>1.195336E-7</c:v>
                </c:pt>
                <c:pt idx="24994">
                  <c:v>1.1953980000000001E-7</c:v>
                </c:pt>
                <c:pt idx="24995">
                  <c:v>1.195461E-7</c:v>
                </c:pt>
                <c:pt idx="24996">
                  <c:v>1.1955229999999999E-7</c:v>
                </c:pt>
                <c:pt idx="24997">
                  <c:v>1.195586E-7</c:v>
                </c:pt>
                <c:pt idx="24998">
                  <c:v>1.1956479999999999E-7</c:v>
                </c:pt>
                <c:pt idx="24999">
                  <c:v>1.195711E-7</c:v>
                </c:pt>
                <c:pt idx="25000">
                  <c:v>1.1957729999999999E-7</c:v>
                </c:pt>
                <c:pt idx="25001">
                  <c:v>1.195836E-7</c:v>
                </c:pt>
                <c:pt idx="25002">
                  <c:v>1.1958979999999999E-7</c:v>
                </c:pt>
                <c:pt idx="25003">
                  <c:v>1.195961E-7</c:v>
                </c:pt>
                <c:pt idx="25004">
                  <c:v>1.1960229999999999E-7</c:v>
                </c:pt>
                <c:pt idx="25005">
                  <c:v>1.196086E-7</c:v>
                </c:pt>
                <c:pt idx="25006">
                  <c:v>1.1961479999999999E-7</c:v>
                </c:pt>
                <c:pt idx="25007">
                  <c:v>1.196211E-7</c:v>
                </c:pt>
                <c:pt idx="25008">
                  <c:v>1.1962729999999999E-7</c:v>
                </c:pt>
                <c:pt idx="25009">
                  <c:v>1.196336E-7</c:v>
                </c:pt>
                <c:pt idx="25010">
                  <c:v>1.1963979999999999E-7</c:v>
                </c:pt>
                <c:pt idx="25011">
                  <c:v>1.196461E-7</c:v>
                </c:pt>
                <c:pt idx="25012">
                  <c:v>1.1965229999999999E-7</c:v>
                </c:pt>
                <c:pt idx="25013">
                  <c:v>1.196586E-7</c:v>
                </c:pt>
                <c:pt idx="25014">
                  <c:v>1.196648E-7</c:v>
                </c:pt>
                <c:pt idx="25015">
                  <c:v>1.1967110000000001E-7</c:v>
                </c:pt>
                <c:pt idx="25016">
                  <c:v>1.196773E-7</c:v>
                </c:pt>
                <c:pt idx="25017">
                  <c:v>1.1968360000000001E-7</c:v>
                </c:pt>
                <c:pt idx="25018">
                  <c:v>1.196898E-7</c:v>
                </c:pt>
                <c:pt idx="25019">
                  <c:v>1.1969610000000001E-7</c:v>
                </c:pt>
                <c:pt idx="25020">
                  <c:v>1.197023E-7</c:v>
                </c:pt>
                <c:pt idx="25021">
                  <c:v>1.1970860000000001E-7</c:v>
                </c:pt>
                <c:pt idx="25022">
                  <c:v>1.197148E-7</c:v>
                </c:pt>
                <c:pt idx="25023">
                  <c:v>1.1972110000000001E-7</c:v>
                </c:pt>
                <c:pt idx="25024">
                  <c:v>1.197273E-7</c:v>
                </c:pt>
                <c:pt idx="25025">
                  <c:v>1.1973360000000001E-7</c:v>
                </c:pt>
                <c:pt idx="25026">
                  <c:v>1.197398E-7</c:v>
                </c:pt>
                <c:pt idx="25027">
                  <c:v>1.1974610000000001E-7</c:v>
                </c:pt>
                <c:pt idx="25028">
                  <c:v>1.197523E-7</c:v>
                </c:pt>
                <c:pt idx="25029">
                  <c:v>1.1975860000000001E-7</c:v>
                </c:pt>
                <c:pt idx="25030">
                  <c:v>1.197648E-7</c:v>
                </c:pt>
                <c:pt idx="25031">
                  <c:v>1.1977110000000001E-7</c:v>
                </c:pt>
                <c:pt idx="25032">
                  <c:v>1.197773E-7</c:v>
                </c:pt>
                <c:pt idx="25033">
                  <c:v>1.1978359999999999E-7</c:v>
                </c:pt>
                <c:pt idx="25034">
                  <c:v>1.1978980000000001E-7</c:v>
                </c:pt>
                <c:pt idx="25035">
                  <c:v>1.1979609999999999E-7</c:v>
                </c:pt>
                <c:pt idx="25036">
                  <c:v>1.1980230000000001E-7</c:v>
                </c:pt>
                <c:pt idx="25037">
                  <c:v>1.1980859999999999E-7</c:v>
                </c:pt>
                <c:pt idx="25038">
                  <c:v>1.1981480000000001E-7</c:v>
                </c:pt>
                <c:pt idx="25039">
                  <c:v>1.1982109999999999E-7</c:v>
                </c:pt>
                <c:pt idx="25040">
                  <c:v>1.1982730000000001E-7</c:v>
                </c:pt>
                <c:pt idx="25041">
                  <c:v>1.1983359999999999E-7</c:v>
                </c:pt>
                <c:pt idx="25042">
                  <c:v>1.1983980000000001E-7</c:v>
                </c:pt>
                <c:pt idx="25043">
                  <c:v>1.1984609999999999E-7</c:v>
                </c:pt>
                <c:pt idx="25044">
                  <c:v>1.1985230000000001E-7</c:v>
                </c:pt>
                <c:pt idx="25045">
                  <c:v>1.1985859999999999E-7</c:v>
                </c:pt>
                <c:pt idx="25046">
                  <c:v>1.1986480000000001E-7</c:v>
                </c:pt>
                <c:pt idx="25047">
                  <c:v>1.1987109999999999E-7</c:v>
                </c:pt>
                <c:pt idx="25048">
                  <c:v>1.1987730000000001E-7</c:v>
                </c:pt>
                <c:pt idx="25049">
                  <c:v>1.1988359999999999E-7</c:v>
                </c:pt>
                <c:pt idx="25050">
                  <c:v>1.1988980000000001E-7</c:v>
                </c:pt>
                <c:pt idx="25051">
                  <c:v>1.198961E-7</c:v>
                </c:pt>
                <c:pt idx="25052">
                  <c:v>1.1990229999999999E-7</c:v>
                </c:pt>
                <c:pt idx="25053">
                  <c:v>1.199086E-7</c:v>
                </c:pt>
                <c:pt idx="25054">
                  <c:v>1.1991479999999999E-7</c:v>
                </c:pt>
                <c:pt idx="25055">
                  <c:v>1.199211E-7</c:v>
                </c:pt>
                <c:pt idx="25056">
                  <c:v>1.1992729999999999E-7</c:v>
                </c:pt>
                <c:pt idx="25057">
                  <c:v>1.199336E-7</c:v>
                </c:pt>
                <c:pt idx="25058">
                  <c:v>1.1993979999999999E-7</c:v>
                </c:pt>
                <c:pt idx="25059">
                  <c:v>1.199461E-7</c:v>
                </c:pt>
                <c:pt idx="25060">
                  <c:v>1.1995229999999999E-7</c:v>
                </c:pt>
                <c:pt idx="25061">
                  <c:v>1.199586E-7</c:v>
                </c:pt>
                <c:pt idx="25062">
                  <c:v>1.1996479999999999E-7</c:v>
                </c:pt>
                <c:pt idx="25063">
                  <c:v>1.199711E-7</c:v>
                </c:pt>
                <c:pt idx="25064">
                  <c:v>1.1997729999999999E-7</c:v>
                </c:pt>
                <c:pt idx="25065">
                  <c:v>1.199836E-7</c:v>
                </c:pt>
                <c:pt idx="25066">
                  <c:v>1.1998979999999999E-7</c:v>
                </c:pt>
                <c:pt idx="25067">
                  <c:v>1.199961E-7</c:v>
                </c:pt>
                <c:pt idx="25068">
                  <c:v>1.2000229999999999E-7</c:v>
                </c:pt>
                <c:pt idx="25069">
                  <c:v>1.200086E-7</c:v>
                </c:pt>
                <c:pt idx="25070">
                  <c:v>1.200148E-7</c:v>
                </c:pt>
                <c:pt idx="25071">
                  <c:v>1.2002110000000001E-7</c:v>
                </c:pt>
                <c:pt idx="25072">
                  <c:v>1.200273E-7</c:v>
                </c:pt>
                <c:pt idx="25073">
                  <c:v>1.2003360000000001E-7</c:v>
                </c:pt>
                <c:pt idx="25074">
                  <c:v>1.200398E-7</c:v>
                </c:pt>
                <c:pt idx="25075">
                  <c:v>1.2004610000000001E-7</c:v>
                </c:pt>
                <c:pt idx="25076">
                  <c:v>1.200523E-7</c:v>
                </c:pt>
                <c:pt idx="25077">
                  <c:v>1.2005860000000001E-7</c:v>
                </c:pt>
                <c:pt idx="25078">
                  <c:v>1.200648E-7</c:v>
                </c:pt>
                <c:pt idx="25079">
                  <c:v>1.2007110000000001E-7</c:v>
                </c:pt>
                <c:pt idx="25080">
                  <c:v>1.200773E-7</c:v>
                </c:pt>
                <c:pt idx="25081">
                  <c:v>1.2008360000000001E-7</c:v>
                </c:pt>
                <c:pt idx="25082">
                  <c:v>1.200898E-7</c:v>
                </c:pt>
                <c:pt idx="25083">
                  <c:v>1.2009610000000001E-7</c:v>
                </c:pt>
                <c:pt idx="25084">
                  <c:v>1.201023E-7</c:v>
                </c:pt>
                <c:pt idx="25085">
                  <c:v>1.2010860000000001E-7</c:v>
                </c:pt>
                <c:pt idx="25086">
                  <c:v>1.201148E-7</c:v>
                </c:pt>
                <c:pt idx="25087">
                  <c:v>1.2012110000000001E-7</c:v>
                </c:pt>
                <c:pt idx="25088">
                  <c:v>1.201273E-7</c:v>
                </c:pt>
                <c:pt idx="25089">
                  <c:v>1.2013359999999999E-7</c:v>
                </c:pt>
                <c:pt idx="25090">
                  <c:v>1.201398E-7</c:v>
                </c:pt>
                <c:pt idx="25091">
                  <c:v>1.2014609999999999E-7</c:v>
                </c:pt>
                <c:pt idx="25092">
                  <c:v>1.2015230000000001E-7</c:v>
                </c:pt>
                <c:pt idx="25093">
                  <c:v>1.2015859999999999E-7</c:v>
                </c:pt>
                <c:pt idx="25094">
                  <c:v>1.2016480000000001E-7</c:v>
                </c:pt>
                <c:pt idx="25095">
                  <c:v>1.2017109999999999E-7</c:v>
                </c:pt>
                <c:pt idx="25096">
                  <c:v>1.2017730000000001E-7</c:v>
                </c:pt>
                <c:pt idx="25097">
                  <c:v>1.2018359999999999E-7</c:v>
                </c:pt>
                <c:pt idx="25098">
                  <c:v>1.2018980000000001E-7</c:v>
                </c:pt>
                <c:pt idx="25099">
                  <c:v>1.2019609999999999E-7</c:v>
                </c:pt>
                <c:pt idx="25100">
                  <c:v>1.2020230000000001E-7</c:v>
                </c:pt>
                <c:pt idx="25101">
                  <c:v>1.2020859999999999E-7</c:v>
                </c:pt>
                <c:pt idx="25102">
                  <c:v>1.2021480000000001E-7</c:v>
                </c:pt>
                <c:pt idx="25103">
                  <c:v>1.2022109999999999E-7</c:v>
                </c:pt>
                <c:pt idx="25104">
                  <c:v>1.2022730000000001E-7</c:v>
                </c:pt>
                <c:pt idx="25105">
                  <c:v>1.2023359999999999E-7</c:v>
                </c:pt>
                <c:pt idx="25106">
                  <c:v>1.2023980000000001E-7</c:v>
                </c:pt>
                <c:pt idx="25107">
                  <c:v>1.202461E-7</c:v>
                </c:pt>
                <c:pt idx="25108">
                  <c:v>1.2025229999999999E-7</c:v>
                </c:pt>
                <c:pt idx="25109">
                  <c:v>1.202586E-7</c:v>
                </c:pt>
                <c:pt idx="25110">
                  <c:v>1.2026479999999999E-7</c:v>
                </c:pt>
                <c:pt idx="25111">
                  <c:v>1.202711E-7</c:v>
                </c:pt>
                <c:pt idx="25112">
                  <c:v>1.2027729999999999E-7</c:v>
                </c:pt>
                <c:pt idx="25113">
                  <c:v>1.202836E-7</c:v>
                </c:pt>
                <c:pt idx="25114">
                  <c:v>1.2028979999999999E-7</c:v>
                </c:pt>
                <c:pt idx="25115">
                  <c:v>1.202961E-7</c:v>
                </c:pt>
                <c:pt idx="25116">
                  <c:v>1.2030229999999999E-7</c:v>
                </c:pt>
                <c:pt idx="25117">
                  <c:v>1.203086E-7</c:v>
                </c:pt>
                <c:pt idx="25118">
                  <c:v>1.2031479999999999E-7</c:v>
                </c:pt>
                <c:pt idx="25119">
                  <c:v>1.203211E-7</c:v>
                </c:pt>
                <c:pt idx="25120">
                  <c:v>1.2032729999999999E-7</c:v>
                </c:pt>
                <c:pt idx="25121">
                  <c:v>1.203336E-7</c:v>
                </c:pt>
                <c:pt idx="25122">
                  <c:v>1.2033979999999999E-7</c:v>
                </c:pt>
                <c:pt idx="25123">
                  <c:v>1.203461E-7</c:v>
                </c:pt>
                <c:pt idx="25124">
                  <c:v>1.2035229999999999E-7</c:v>
                </c:pt>
                <c:pt idx="25125">
                  <c:v>1.203586E-7</c:v>
                </c:pt>
                <c:pt idx="25126">
                  <c:v>1.203648E-7</c:v>
                </c:pt>
                <c:pt idx="25127">
                  <c:v>1.2037110000000001E-7</c:v>
                </c:pt>
                <c:pt idx="25128">
                  <c:v>1.203773E-7</c:v>
                </c:pt>
                <c:pt idx="25129">
                  <c:v>1.2038360000000001E-7</c:v>
                </c:pt>
                <c:pt idx="25130">
                  <c:v>1.203898E-7</c:v>
                </c:pt>
                <c:pt idx="25131">
                  <c:v>1.2039610000000001E-7</c:v>
                </c:pt>
                <c:pt idx="25132">
                  <c:v>1.204023E-7</c:v>
                </c:pt>
                <c:pt idx="25133">
                  <c:v>1.2040860000000001E-7</c:v>
                </c:pt>
                <c:pt idx="25134">
                  <c:v>1.204148E-7</c:v>
                </c:pt>
                <c:pt idx="25135">
                  <c:v>1.2042110000000001E-7</c:v>
                </c:pt>
                <c:pt idx="25136">
                  <c:v>1.204273E-7</c:v>
                </c:pt>
                <c:pt idx="25137">
                  <c:v>1.2043360000000001E-7</c:v>
                </c:pt>
                <c:pt idx="25138">
                  <c:v>1.204398E-7</c:v>
                </c:pt>
                <c:pt idx="25139">
                  <c:v>1.2044610000000001E-7</c:v>
                </c:pt>
                <c:pt idx="25140">
                  <c:v>1.204523E-7</c:v>
                </c:pt>
                <c:pt idx="25141">
                  <c:v>1.2045860000000001E-7</c:v>
                </c:pt>
                <c:pt idx="25142">
                  <c:v>1.204648E-7</c:v>
                </c:pt>
                <c:pt idx="25143">
                  <c:v>1.2047110000000001E-7</c:v>
                </c:pt>
                <c:pt idx="25144">
                  <c:v>1.204773E-7</c:v>
                </c:pt>
                <c:pt idx="25145">
                  <c:v>1.2048359999999999E-7</c:v>
                </c:pt>
                <c:pt idx="25146">
                  <c:v>1.204898E-7</c:v>
                </c:pt>
                <c:pt idx="25147">
                  <c:v>1.2049609999999999E-7</c:v>
                </c:pt>
                <c:pt idx="25148">
                  <c:v>1.2050230000000001E-7</c:v>
                </c:pt>
                <c:pt idx="25149">
                  <c:v>1.2050859999999999E-7</c:v>
                </c:pt>
                <c:pt idx="25150">
                  <c:v>1.2051480000000001E-7</c:v>
                </c:pt>
                <c:pt idx="25151">
                  <c:v>1.2052109999999999E-7</c:v>
                </c:pt>
                <c:pt idx="25152">
                  <c:v>1.2052730000000001E-7</c:v>
                </c:pt>
                <c:pt idx="25153">
                  <c:v>1.2053359999999999E-7</c:v>
                </c:pt>
                <c:pt idx="25154">
                  <c:v>1.2053980000000001E-7</c:v>
                </c:pt>
                <c:pt idx="25155">
                  <c:v>1.2054609999999999E-7</c:v>
                </c:pt>
                <c:pt idx="25156">
                  <c:v>1.2055230000000001E-7</c:v>
                </c:pt>
                <c:pt idx="25157">
                  <c:v>1.2055859999999999E-7</c:v>
                </c:pt>
                <c:pt idx="25158">
                  <c:v>1.2056480000000001E-7</c:v>
                </c:pt>
                <c:pt idx="25159">
                  <c:v>1.2057109999999999E-7</c:v>
                </c:pt>
                <c:pt idx="25160">
                  <c:v>1.2057730000000001E-7</c:v>
                </c:pt>
                <c:pt idx="25161">
                  <c:v>1.2058359999999999E-7</c:v>
                </c:pt>
                <c:pt idx="25162">
                  <c:v>1.2058980000000001E-7</c:v>
                </c:pt>
                <c:pt idx="25163">
                  <c:v>1.205961E-7</c:v>
                </c:pt>
                <c:pt idx="25164">
                  <c:v>1.2060230000000001E-7</c:v>
                </c:pt>
                <c:pt idx="25165">
                  <c:v>1.206086E-7</c:v>
                </c:pt>
                <c:pt idx="25166">
                  <c:v>1.2061479999999999E-7</c:v>
                </c:pt>
                <c:pt idx="25167">
                  <c:v>1.206211E-7</c:v>
                </c:pt>
                <c:pt idx="25168">
                  <c:v>1.2062729999999999E-7</c:v>
                </c:pt>
                <c:pt idx="25169">
                  <c:v>1.206336E-7</c:v>
                </c:pt>
                <c:pt idx="25170">
                  <c:v>1.2063979999999999E-7</c:v>
                </c:pt>
                <c:pt idx="25171">
                  <c:v>1.206461E-7</c:v>
                </c:pt>
                <c:pt idx="25172">
                  <c:v>1.2065229999999999E-7</c:v>
                </c:pt>
                <c:pt idx="25173">
                  <c:v>1.206586E-7</c:v>
                </c:pt>
                <c:pt idx="25174">
                  <c:v>1.2066479999999999E-7</c:v>
                </c:pt>
                <c:pt idx="25175">
                  <c:v>1.206711E-7</c:v>
                </c:pt>
                <c:pt idx="25176">
                  <c:v>1.2067729999999999E-7</c:v>
                </c:pt>
                <c:pt idx="25177">
                  <c:v>1.206836E-7</c:v>
                </c:pt>
                <c:pt idx="25178">
                  <c:v>1.2068979999999999E-7</c:v>
                </c:pt>
                <c:pt idx="25179">
                  <c:v>1.206961E-7</c:v>
                </c:pt>
                <c:pt idx="25180">
                  <c:v>1.2070229999999999E-7</c:v>
                </c:pt>
                <c:pt idx="25181">
                  <c:v>1.207086E-7</c:v>
                </c:pt>
                <c:pt idx="25182">
                  <c:v>1.207148E-7</c:v>
                </c:pt>
                <c:pt idx="25183">
                  <c:v>1.207211E-7</c:v>
                </c:pt>
                <c:pt idx="25184">
                  <c:v>1.207273E-7</c:v>
                </c:pt>
                <c:pt idx="25185">
                  <c:v>1.2073360000000001E-7</c:v>
                </c:pt>
                <c:pt idx="25186">
                  <c:v>1.207398E-7</c:v>
                </c:pt>
                <c:pt idx="25187">
                  <c:v>1.2074610000000001E-7</c:v>
                </c:pt>
                <c:pt idx="25188">
                  <c:v>1.207523E-7</c:v>
                </c:pt>
                <c:pt idx="25189">
                  <c:v>1.2075860000000001E-7</c:v>
                </c:pt>
                <c:pt idx="25190">
                  <c:v>1.207648E-7</c:v>
                </c:pt>
                <c:pt idx="25191">
                  <c:v>1.2077110000000001E-7</c:v>
                </c:pt>
                <c:pt idx="25192">
                  <c:v>1.207773E-7</c:v>
                </c:pt>
                <c:pt idx="25193">
                  <c:v>1.2078360000000001E-7</c:v>
                </c:pt>
                <c:pt idx="25194">
                  <c:v>1.207898E-7</c:v>
                </c:pt>
                <c:pt idx="25195">
                  <c:v>1.2079610000000001E-7</c:v>
                </c:pt>
                <c:pt idx="25196">
                  <c:v>1.208023E-7</c:v>
                </c:pt>
                <c:pt idx="25197">
                  <c:v>1.2080860000000001E-7</c:v>
                </c:pt>
                <c:pt idx="25198">
                  <c:v>1.208148E-7</c:v>
                </c:pt>
                <c:pt idx="25199">
                  <c:v>1.2082110000000001E-7</c:v>
                </c:pt>
                <c:pt idx="25200">
                  <c:v>1.208273E-7</c:v>
                </c:pt>
                <c:pt idx="25201">
                  <c:v>1.2083359999999999E-7</c:v>
                </c:pt>
                <c:pt idx="25202">
                  <c:v>1.208398E-7</c:v>
                </c:pt>
                <c:pt idx="25203">
                  <c:v>1.2084609999999999E-7</c:v>
                </c:pt>
                <c:pt idx="25204">
                  <c:v>1.2085230000000001E-7</c:v>
                </c:pt>
                <c:pt idx="25205">
                  <c:v>1.2085859999999999E-7</c:v>
                </c:pt>
                <c:pt idx="25206">
                  <c:v>1.2086480000000001E-7</c:v>
                </c:pt>
                <c:pt idx="25207">
                  <c:v>1.2087109999999999E-7</c:v>
                </c:pt>
                <c:pt idx="25208">
                  <c:v>1.2087730000000001E-7</c:v>
                </c:pt>
                <c:pt idx="25209">
                  <c:v>1.2088359999999999E-7</c:v>
                </c:pt>
                <c:pt idx="25210">
                  <c:v>1.2088980000000001E-7</c:v>
                </c:pt>
                <c:pt idx="25211">
                  <c:v>1.2089609999999999E-7</c:v>
                </c:pt>
                <c:pt idx="25212">
                  <c:v>1.2090230000000001E-7</c:v>
                </c:pt>
                <c:pt idx="25213">
                  <c:v>1.2090859999999999E-7</c:v>
                </c:pt>
                <c:pt idx="25214">
                  <c:v>1.2091480000000001E-7</c:v>
                </c:pt>
                <c:pt idx="25215">
                  <c:v>1.2092109999999999E-7</c:v>
                </c:pt>
                <c:pt idx="25216">
                  <c:v>1.2092730000000001E-7</c:v>
                </c:pt>
                <c:pt idx="25217">
                  <c:v>1.2093359999999999E-7</c:v>
                </c:pt>
                <c:pt idx="25218">
                  <c:v>1.2093980000000001E-7</c:v>
                </c:pt>
                <c:pt idx="25219">
                  <c:v>1.209461E-7</c:v>
                </c:pt>
                <c:pt idx="25220">
                  <c:v>1.2095230000000001E-7</c:v>
                </c:pt>
                <c:pt idx="25221">
                  <c:v>1.209586E-7</c:v>
                </c:pt>
                <c:pt idx="25222">
                  <c:v>1.2096479999999999E-7</c:v>
                </c:pt>
                <c:pt idx="25223">
                  <c:v>1.209711E-7</c:v>
                </c:pt>
                <c:pt idx="25224">
                  <c:v>1.2097729999999999E-7</c:v>
                </c:pt>
                <c:pt idx="25225">
                  <c:v>1.209836E-7</c:v>
                </c:pt>
                <c:pt idx="25226">
                  <c:v>1.2098979999999999E-7</c:v>
                </c:pt>
                <c:pt idx="25227">
                  <c:v>1.209961E-7</c:v>
                </c:pt>
                <c:pt idx="25228">
                  <c:v>1.2100229999999999E-7</c:v>
                </c:pt>
                <c:pt idx="25229">
                  <c:v>1.210086E-7</c:v>
                </c:pt>
                <c:pt idx="25230">
                  <c:v>1.2101479999999999E-7</c:v>
                </c:pt>
                <c:pt idx="25231">
                  <c:v>1.210211E-7</c:v>
                </c:pt>
                <c:pt idx="25232">
                  <c:v>1.2102729999999999E-7</c:v>
                </c:pt>
                <c:pt idx="25233">
                  <c:v>1.210336E-7</c:v>
                </c:pt>
                <c:pt idx="25234">
                  <c:v>1.2103979999999999E-7</c:v>
                </c:pt>
                <c:pt idx="25235">
                  <c:v>1.210461E-7</c:v>
                </c:pt>
                <c:pt idx="25236">
                  <c:v>1.2105229999999999E-7</c:v>
                </c:pt>
                <c:pt idx="25237">
                  <c:v>1.210586E-7</c:v>
                </c:pt>
                <c:pt idx="25238">
                  <c:v>1.2106479999999999E-7</c:v>
                </c:pt>
                <c:pt idx="25239">
                  <c:v>1.210711E-7</c:v>
                </c:pt>
                <c:pt idx="25240">
                  <c:v>1.210773E-7</c:v>
                </c:pt>
                <c:pt idx="25241">
                  <c:v>1.2108360000000001E-7</c:v>
                </c:pt>
                <c:pt idx="25242">
                  <c:v>1.210898E-7</c:v>
                </c:pt>
                <c:pt idx="25243">
                  <c:v>1.2109610000000001E-7</c:v>
                </c:pt>
                <c:pt idx="25244">
                  <c:v>1.211023E-7</c:v>
                </c:pt>
                <c:pt idx="25245">
                  <c:v>1.2110860000000001E-7</c:v>
                </c:pt>
                <c:pt idx="25246">
                  <c:v>1.211148E-7</c:v>
                </c:pt>
                <c:pt idx="25247">
                  <c:v>1.2112110000000001E-7</c:v>
                </c:pt>
                <c:pt idx="25248">
                  <c:v>1.211273E-7</c:v>
                </c:pt>
                <c:pt idx="25249">
                  <c:v>1.2113360000000001E-7</c:v>
                </c:pt>
                <c:pt idx="25250">
                  <c:v>1.211398E-7</c:v>
                </c:pt>
                <c:pt idx="25251">
                  <c:v>1.2114610000000001E-7</c:v>
                </c:pt>
                <c:pt idx="25252">
                  <c:v>1.211523E-7</c:v>
                </c:pt>
                <c:pt idx="25253">
                  <c:v>1.2115860000000001E-7</c:v>
                </c:pt>
                <c:pt idx="25254">
                  <c:v>1.211648E-7</c:v>
                </c:pt>
                <c:pt idx="25255">
                  <c:v>1.2117110000000001E-7</c:v>
                </c:pt>
                <c:pt idx="25256">
                  <c:v>1.211773E-7</c:v>
                </c:pt>
                <c:pt idx="25257">
                  <c:v>1.2118360000000001E-7</c:v>
                </c:pt>
                <c:pt idx="25258">
                  <c:v>1.211898E-7</c:v>
                </c:pt>
                <c:pt idx="25259">
                  <c:v>1.2119609999999999E-7</c:v>
                </c:pt>
                <c:pt idx="25260">
                  <c:v>1.2120230000000001E-7</c:v>
                </c:pt>
                <c:pt idx="25261">
                  <c:v>1.2120859999999999E-7</c:v>
                </c:pt>
                <c:pt idx="25262">
                  <c:v>1.2121480000000001E-7</c:v>
                </c:pt>
                <c:pt idx="25263">
                  <c:v>1.2122109999999999E-7</c:v>
                </c:pt>
                <c:pt idx="25264">
                  <c:v>1.2122730000000001E-7</c:v>
                </c:pt>
                <c:pt idx="25265">
                  <c:v>1.2123359999999999E-7</c:v>
                </c:pt>
                <c:pt idx="25266">
                  <c:v>1.2123980000000001E-7</c:v>
                </c:pt>
                <c:pt idx="25267">
                  <c:v>1.2124609999999999E-7</c:v>
                </c:pt>
                <c:pt idx="25268">
                  <c:v>1.2125230000000001E-7</c:v>
                </c:pt>
                <c:pt idx="25269">
                  <c:v>1.2125859999999999E-7</c:v>
                </c:pt>
                <c:pt idx="25270">
                  <c:v>1.2126480000000001E-7</c:v>
                </c:pt>
                <c:pt idx="25271">
                  <c:v>1.2127109999999999E-7</c:v>
                </c:pt>
                <c:pt idx="25272">
                  <c:v>1.2127730000000001E-7</c:v>
                </c:pt>
                <c:pt idx="25273">
                  <c:v>1.2128359999999999E-7</c:v>
                </c:pt>
                <c:pt idx="25274">
                  <c:v>1.2128980000000001E-7</c:v>
                </c:pt>
                <c:pt idx="25275">
                  <c:v>1.212961E-7</c:v>
                </c:pt>
                <c:pt idx="25276">
                  <c:v>1.2130230000000001E-7</c:v>
                </c:pt>
                <c:pt idx="25277">
                  <c:v>1.213086E-7</c:v>
                </c:pt>
                <c:pt idx="25278">
                  <c:v>1.2131479999999999E-7</c:v>
                </c:pt>
                <c:pt idx="25279">
                  <c:v>1.213211E-7</c:v>
                </c:pt>
                <c:pt idx="25280">
                  <c:v>1.2132729999999999E-7</c:v>
                </c:pt>
                <c:pt idx="25281">
                  <c:v>1.213336E-7</c:v>
                </c:pt>
                <c:pt idx="25282">
                  <c:v>1.2133979999999999E-7</c:v>
                </c:pt>
                <c:pt idx="25283">
                  <c:v>1.213461E-7</c:v>
                </c:pt>
                <c:pt idx="25284">
                  <c:v>1.2135229999999999E-7</c:v>
                </c:pt>
                <c:pt idx="25285">
                  <c:v>1.213586E-7</c:v>
                </c:pt>
                <c:pt idx="25286">
                  <c:v>1.2136479999999999E-7</c:v>
                </c:pt>
                <c:pt idx="25287">
                  <c:v>1.213711E-7</c:v>
                </c:pt>
                <c:pt idx="25288">
                  <c:v>1.2137729999999999E-7</c:v>
                </c:pt>
                <c:pt idx="25289">
                  <c:v>1.213836E-7</c:v>
                </c:pt>
                <c:pt idx="25290">
                  <c:v>1.2138979999999999E-7</c:v>
                </c:pt>
                <c:pt idx="25291">
                  <c:v>1.213961E-7</c:v>
                </c:pt>
                <c:pt idx="25292">
                  <c:v>1.2140229999999999E-7</c:v>
                </c:pt>
                <c:pt idx="25293">
                  <c:v>1.214086E-7</c:v>
                </c:pt>
                <c:pt idx="25294">
                  <c:v>1.2141479999999999E-7</c:v>
                </c:pt>
                <c:pt idx="25295">
                  <c:v>1.214211E-7</c:v>
                </c:pt>
                <c:pt idx="25296">
                  <c:v>1.214273E-7</c:v>
                </c:pt>
                <c:pt idx="25297">
                  <c:v>1.2143360000000001E-7</c:v>
                </c:pt>
                <c:pt idx="25298">
                  <c:v>1.214398E-7</c:v>
                </c:pt>
                <c:pt idx="25299">
                  <c:v>1.2144610000000001E-7</c:v>
                </c:pt>
                <c:pt idx="25300">
                  <c:v>1.214523E-7</c:v>
                </c:pt>
                <c:pt idx="25301">
                  <c:v>1.2145860000000001E-7</c:v>
                </c:pt>
                <c:pt idx="25302">
                  <c:v>1.214648E-7</c:v>
                </c:pt>
                <c:pt idx="25303">
                  <c:v>1.2147110000000001E-7</c:v>
                </c:pt>
                <c:pt idx="25304">
                  <c:v>1.214773E-7</c:v>
                </c:pt>
                <c:pt idx="25305">
                  <c:v>1.2148360000000001E-7</c:v>
                </c:pt>
                <c:pt idx="25306">
                  <c:v>1.214898E-7</c:v>
                </c:pt>
                <c:pt idx="25307">
                  <c:v>1.2149610000000001E-7</c:v>
                </c:pt>
                <c:pt idx="25308">
                  <c:v>1.215023E-7</c:v>
                </c:pt>
                <c:pt idx="25309">
                  <c:v>1.2150860000000001E-7</c:v>
                </c:pt>
                <c:pt idx="25310">
                  <c:v>1.215148E-7</c:v>
                </c:pt>
                <c:pt idx="25311">
                  <c:v>1.2152110000000001E-7</c:v>
                </c:pt>
                <c:pt idx="25312">
                  <c:v>1.215273E-7</c:v>
                </c:pt>
                <c:pt idx="25313">
                  <c:v>1.2153360000000001E-7</c:v>
                </c:pt>
                <c:pt idx="25314">
                  <c:v>1.215398E-7</c:v>
                </c:pt>
                <c:pt idx="25315">
                  <c:v>1.2154609999999999E-7</c:v>
                </c:pt>
                <c:pt idx="25316">
                  <c:v>1.2155230000000001E-7</c:v>
                </c:pt>
                <c:pt idx="25317">
                  <c:v>1.2155859999999999E-7</c:v>
                </c:pt>
                <c:pt idx="25318">
                  <c:v>1.2156480000000001E-7</c:v>
                </c:pt>
                <c:pt idx="25319">
                  <c:v>1.2157109999999999E-7</c:v>
                </c:pt>
                <c:pt idx="25320">
                  <c:v>1.2157730000000001E-7</c:v>
                </c:pt>
                <c:pt idx="25321">
                  <c:v>1.2158359999999999E-7</c:v>
                </c:pt>
                <c:pt idx="25322">
                  <c:v>1.2158980000000001E-7</c:v>
                </c:pt>
                <c:pt idx="25323">
                  <c:v>1.2159609999999999E-7</c:v>
                </c:pt>
                <c:pt idx="25324">
                  <c:v>1.2160230000000001E-7</c:v>
                </c:pt>
                <c:pt idx="25325">
                  <c:v>1.2160859999999999E-7</c:v>
                </c:pt>
                <c:pt idx="25326">
                  <c:v>1.2161480000000001E-7</c:v>
                </c:pt>
                <c:pt idx="25327">
                  <c:v>1.2162109999999999E-7</c:v>
                </c:pt>
                <c:pt idx="25328">
                  <c:v>1.2162730000000001E-7</c:v>
                </c:pt>
                <c:pt idx="25329">
                  <c:v>1.2163359999999999E-7</c:v>
                </c:pt>
                <c:pt idx="25330">
                  <c:v>1.2163980000000001E-7</c:v>
                </c:pt>
                <c:pt idx="25331">
                  <c:v>1.2164609999999999E-7</c:v>
                </c:pt>
                <c:pt idx="25332">
                  <c:v>1.2165230000000001E-7</c:v>
                </c:pt>
                <c:pt idx="25333">
                  <c:v>1.216586E-7</c:v>
                </c:pt>
                <c:pt idx="25334">
                  <c:v>1.2166479999999999E-7</c:v>
                </c:pt>
                <c:pt idx="25335">
                  <c:v>1.216711E-7</c:v>
                </c:pt>
                <c:pt idx="25336">
                  <c:v>1.2167729999999999E-7</c:v>
                </c:pt>
                <c:pt idx="25337">
                  <c:v>1.216836E-7</c:v>
                </c:pt>
                <c:pt idx="25338">
                  <c:v>1.2168979999999999E-7</c:v>
                </c:pt>
                <c:pt idx="25339">
                  <c:v>1.216961E-7</c:v>
                </c:pt>
                <c:pt idx="25340">
                  <c:v>1.2170229999999999E-7</c:v>
                </c:pt>
                <c:pt idx="25341">
                  <c:v>1.217086E-7</c:v>
                </c:pt>
                <c:pt idx="25342">
                  <c:v>1.2171479999999999E-7</c:v>
                </c:pt>
                <c:pt idx="25343">
                  <c:v>1.217211E-7</c:v>
                </c:pt>
                <c:pt idx="25344">
                  <c:v>1.2172729999999999E-7</c:v>
                </c:pt>
                <c:pt idx="25345">
                  <c:v>1.217336E-7</c:v>
                </c:pt>
                <c:pt idx="25346">
                  <c:v>1.2173979999999999E-7</c:v>
                </c:pt>
                <c:pt idx="25347">
                  <c:v>1.217461E-7</c:v>
                </c:pt>
                <c:pt idx="25348">
                  <c:v>1.2175229999999999E-7</c:v>
                </c:pt>
                <c:pt idx="25349">
                  <c:v>1.217586E-7</c:v>
                </c:pt>
                <c:pt idx="25350">
                  <c:v>1.2176479999999999E-7</c:v>
                </c:pt>
                <c:pt idx="25351">
                  <c:v>1.217711E-7</c:v>
                </c:pt>
                <c:pt idx="25352">
                  <c:v>1.217773E-7</c:v>
                </c:pt>
                <c:pt idx="25353">
                  <c:v>1.2178360000000001E-7</c:v>
                </c:pt>
                <c:pt idx="25354">
                  <c:v>1.217898E-7</c:v>
                </c:pt>
                <c:pt idx="25355">
                  <c:v>1.2179610000000001E-7</c:v>
                </c:pt>
                <c:pt idx="25356">
                  <c:v>1.218023E-7</c:v>
                </c:pt>
                <c:pt idx="25357">
                  <c:v>1.2180860000000001E-7</c:v>
                </c:pt>
                <c:pt idx="25358">
                  <c:v>1.218148E-7</c:v>
                </c:pt>
                <c:pt idx="25359">
                  <c:v>1.2182110000000001E-7</c:v>
                </c:pt>
                <c:pt idx="25360">
                  <c:v>1.218273E-7</c:v>
                </c:pt>
                <c:pt idx="25361">
                  <c:v>1.2183360000000001E-7</c:v>
                </c:pt>
                <c:pt idx="25362">
                  <c:v>1.218398E-7</c:v>
                </c:pt>
                <c:pt idx="25363">
                  <c:v>1.2184610000000001E-7</c:v>
                </c:pt>
                <c:pt idx="25364">
                  <c:v>1.218523E-7</c:v>
                </c:pt>
                <c:pt idx="25365">
                  <c:v>1.2185860000000001E-7</c:v>
                </c:pt>
                <c:pt idx="25366">
                  <c:v>1.218648E-7</c:v>
                </c:pt>
                <c:pt idx="25367">
                  <c:v>1.2187110000000001E-7</c:v>
                </c:pt>
                <c:pt idx="25368">
                  <c:v>1.218773E-7</c:v>
                </c:pt>
                <c:pt idx="25369">
                  <c:v>1.2188360000000001E-7</c:v>
                </c:pt>
                <c:pt idx="25370">
                  <c:v>1.218898E-7</c:v>
                </c:pt>
                <c:pt idx="25371">
                  <c:v>1.2189609999999999E-7</c:v>
                </c:pt>
                <c:pt idx="25372">
                  <c:v>1.219023E-7</c:v>
                </c:pt>
                <c:pt idx="25373">
                  <c:v>1.2190859999999999E-7</c:v>
                </c:pt>
                <c:pt idx="25374">
                  <c:v>1.2191480000000001E-7</c:v>
                </c:pt>
                <c:pt idx="25375">
                  <c:v>1.2192109999999999E-7</c:v>
                </c:pt>
                <c:pt idx="25376">
                  <c:v>1.2192730000000001E-7</c:v>
                </c:pt>
                <c:pt idx="25377">
                  <c:v>1.2193359999999999E-7</c:v>
                </c:pt>
                <c:pt idx="25378">
                  <c:v>1.2193980000000001E-7</c:v>
                </c:pt>
                <c:pt idx="25379">
                  <c:v>1.2194609999999999E-7</c:v>
                </c:pt>
                <c:pt idx="25380">
                  <c:v>1.2195230000000001E-7</c:v>
                </c:pt>
                <c:pt idx="25381">
                  <c:v>1.2195859999999999E-7</c:v>
                </c:pt>
                <c:pt idx="25382">
                  <c:v>1.2196480000000001E-7</c:v>
                </c:pt>
                <c:pt idx="25383">
                  <c:v>1.2197109999999999E-7</c:v>
                </c:pt>
                <c:pt idx="25384">
                  <c:v>1.2197730000000001E-7</c:v>
                </c:pt>
                <c:pt idx="25385">
                  <c:v>1.2198359999999999E-7</c:v>
                </c:pt>
                <c:pt idx="25386">
                  <c:v>1.2198980000000001E-7</c:v>
                </c:pt>
                <c:pt idx="25387">
                  <c:v>1.2199609999999999E-7</c:v>
                </c:pt>
                <c:pt idx="25388">
                  <c:v>1.2200230000000001E-7</c:v>
                </c:pt>
                <c:pt idx="25389">
                  <c:v>1.220086E-7</c:v>
                </c:pt>
                <c:pt idx="25390">
                  <c:v>1.2201479999999999E-7</c:v>
                </c:pt>
                <c:pt idx="25391">
                  <c:v>1.220211E-7</c:v>
                </c:pt>
                <c:pt idx="25392">
                  <c:v>1.2202729999999999E-7</c:v>
                </c:pt>
                <c:pt idx="25393">
                  <c:v>1.220336E-7</c:v>
                </c:pt>
                <c:pt idx="25394">
                  <c:v>1.2203979999999999E-7</c:v>
                </c:pt>
                <c:pt idx="25395">
                  <c:v>1.220461E-7</c:v>
                </c:pt>
                <c:pt idx="25396">
                  <c:v>1.2205229999999999E-7</c:v>
                </c:pt>
                <c:pt idx="25397">
                  <c:v>1.220586E-7</c:v>
                </c:pt>
                <c:pt idx="25398">
                  <c:v>1.2206479999999999E-7</c:v>
                </c:pt>
                <c:pt idx="25399">
                  <c:v>1.220711E-7</c:v>
                </c:pt>
                <c:pt idx="25400">
                  <c:v>1.2207729999999999E-7</c:v>
                </c:pt>
                <c:pt idx="25401">
                  <c:v>1.220836E-7</c:v>
                </c:pt>
                <c:pt idx="25402">
                  <c:v>1.2208979999999999E-7</c:v>
                </c:pt>
                <c:pt idx="25403">
                  <c:v>1.220961E-7</c:v>
                </c:pt>
                <c:pt idx="25404">
                  <c:v>1.2210229999999999E-7</c:v>
                </c:pt>
                <c:pt idx="25405">
                  <c:v>1.221086E-7</c:v>
                </c:pt>
                <c:pt idx="25406">
                  <c:v>1.2211479999999999E-7</c:v>
                </c:pt>
                <c:pt idx="25407">
                  <c:v>1.221211E-7</c:v>
                </c:pt>
                <c:pt idx="25408">
                  <c:v>1.221273E-7</c:v>
                </c:pt>
                <c:pt idx="25409">
                  <c:v>1.2213360000000001E-7</c:v>
                </c:pt>
                <c:pt idx="25410">
                  <c:v>1.221398E-7</c:v>
                </c:pt>
                <c:pt idx="25411">
                  <c:v>1.2214610000000001E-7</c:v>
                </c:pt>
                <c:pt idx="25412">
                  <c:v>1.221523E-7</c:v>
                </c:pt>
                <c:pt idx="25413">
                  <c:v>1.2215860000000001E-7</c:v>
                </c:pt>
                <c:pt idx="25414">
                  <c:v>1.221648E-7</c:v>
                </c:pt>
                <c:pt idx="25415">
                  <c:v>1.2217110000000001E-7</c:v>
                </c:pt>
                <c:pt idx="25416">
                  <c:v>1.221773E-7</c:v>
                </c:pt>
                <c:pt idx="25417">
                  <c:v>1.2218360000000001E-7</c:v>
                </c:pt>
                <c:pt idx="25418">
                  <c:v>1.221898E-7</c:v>
                </c:pt>
                <c:pt idx="25419">
                  <c:v>1.2219610000000001E-7</c:v>
                </c:pt>
                <c:pt idx="25420">
                  <c:v>1.222023E-7</c:v>
                </c:pt>
                <c:pt idx="25421">
                  <c:v>1.2220860000000001E-7</c:v>
                </c:pt>
                <c:pt idx="25422">
                  <c:v>1.222148E-7</c:v>
                </c:pt>
                <c:pt idx="25423">
                  <c:v>1.2222110000000001E-7</c:v>
                </c:pt>
                <c:pt idx="25424">
                  <c:v>1.222273E-7</c:v>
                </c:pt>
                <c:pt idx="25425">
                  <c:v>1.2223360000000001E-7</c:v>
                </c:pt>
                <c:pt idx="25426">
                  <c:v>1.222398E-7</c:v>
                </c:pt>
                <c:pt idx="25427">
                  <c:v>1.2224609999999999E-7</c:v>
                </c:pt>
                <c:pt idx="25428">
                  <c:v>1.222523E-7</c:v>
                </c:pt>
                <c:pt idx="25429">
                  <c:v>1.2225859999999999E-7</c:v>
                </c:pt>
                <c:pt idx="25430">
                  <c:v>1.2226480000000001E-7</c:v>
                </c:pt>
                <c:pt idx="25431">
                  <c:v>1.2227109999999999E-7</c:v>
                </c:pt>
                <c:pt idx="25432">
                  <c:v>1.2227730000000001E-7</c:v>
                </c:pt>
                <c:pt idx="25433">
                  <c:v>1.2228359999999999E-7</c:v>
                </c:pt>
                <c:pt idx="25434">
                  <c:v>1.2228980000000001E-7</c:v>
                </c:pt>
                <c:pt idx="25435">
                  <c:v>1.2229609999999999E-7</c:v>
                </c:pt>
                <c:pt idx="25436">
                  <c:v>1.2230230000000001E-7</c:v>
                </c:pt>
                <c:pt idx="25437">
                  <c:v>1.2230859999999999E-7</c:v>
                </c:pt>
                <c:pt idx="25438">
                  <c:v>1.2231480000000001E-7</c:v>
                </c:pt>
                <c:pt idx="25439">
                  <c:v>1.2232109999999999E-7</c:v>
                </c:pt>
                <c:pt idx="25440">
                  <c:v>1.2232730000000001E-7</c:v>
                </c:pt>
                <c:pt idx="25441">
                  <c:v>1.2233359999999999E-7</c:v>
                </c:pt>
                <c:pt idx="25442">
                  <c:v>1.2233980000000001E-7</c:v>
                </c:pt>
                <c:pt idx="25443">
                  <c:v>1.2234609999999999E-7</c:v>
                </c:pt>
                <c:pt idx="25444">
                  <c:v>1.2235230000000001E-7</c:v>
                </c:pt>
                <c:pt idx="25445">
                  <c:v>1.223586E-7</c:v>
                </c:pt>
                <c:pt idx="25446">
                  <c:v>1.2236480000000001E-7</c:v>
                </c:pt>
                <c:pt idx="25447">
                  <c:v>1.223711E-7</c:v>
                </c:pt>
                <c:pt idx="25448">
                  <c:v>1.2237729999999999E-7</c:v>
                </c:pt>
                <c:pt idx="25449">
                  <c:v>1.223836E-7</c:v>
                </c:pt>
                <c:pt idx="25450">
                  <c:v>1.2238979999999999E-7</c:v>
                </c:pt>
                <c:pt idx="25451">
                  <c:v>1.223961E-7</c:v>
                </c:pt>
                <c:pt idx="25452">
                  <c:v>1.2240229999999999E-7</c:v>
                </c:pt>
                <c:pt idx="25453">
                  <c:v>1.224086E-7</c:v>
                </c:pt>
                <c:pt idx="25454">
                  <c:v>1.2241479999999999E-7</c:v>
                </c:pt>
                <c:pt idx="25455">
                  <c:v>1.224211E-7</c:v>
                </c:pt>
                <c:pt idx="25456">
                  <c:v>1.2242729999999999E-7</c:v>
                </c:pt>
                <c:pt idx="25457">
                  <c:v>1.224336E-7</c:v>
                </c:pt>
                <c:pt idx="25458">
                  <c:v>1.2243979999999999E-7</c:v>
                </c:pt>
                <c:pt idx="25459">
                  <c:v>1.224461E-7</c:v>
                </c:pt>
                <c:pt idx="25460">
                  <c:v>1.2245229999999999E-7</c:v>
                </c:pt>
                <c:pt idx="25461">
                  <c:v>1.224586E-7</c:v>
                </c:pt>
                <c:pt idx="25462">
                  <c:v>1.2246479999999999E-7</c:v>
                </c:pt>
                <c:pt idx="25463">
                  <c:v>1.224711E-7</c:v>
                </c:pt>
                <c:pt idx="25464">
                  <c:v>1.224773E-7</c:v>
                </c:pt>
                <c:pt idx="25465">
                  <c:v>1.224836E-7</c:v>
                </c:pt>
                <c:pt idx="25466">
                  <c:v>1.224898E-7</c:v>
                </c:pt>
                <c:pt idx="25467">
                  <c:v>1.2249610000000001E-7</c:v>
                </c:pt>
                <c:pt idx="25468">
                  <c:v>1.225023E-7</c:v>
                </c:pt>
                <c:pt idx="25469">
                  <c:v>1.2250860000000001E-7</c:v>
                </c:pt>
                <c:pt idx="25470">
                  <c:v>1.225148E-7</c:v>
                </c:pt>
                <c:pt idx="25471">
                  <c:v>1.2252110000000001E-7</c:v>
                </c:pt>
                <c:pt idx="25472">
                  <c:v>1.225273E-7</c:v>
                </c:pt>
                <c:pt idx="25473">
                  <c:v>1.2253360000000001E-7</c:v>
                </c:pt>
                <c:pt idx="25474">
                  <c:v>1.225398E-7</c:v>
                </c:pt>
                <c:pt idx="25475">
                  <c:v>1.2254610000000001E-7</c:v>
                </c:pt>
                <c:pt idx="25476">
                  <c:v>1.225523E-7</c:v>
                </c:pt>
                <c:pt idx="25477">
                  <c:v>1.2255860000000001E-7</c:v>
                </c:pt>
                <c:pt idx="25478">
                  <c:v>1.225648E-7</c:v>
                </c:pt>
                <c:pt idx="25479">
                  <c:v>1.2257110000000001E-7</c:v>
                </c:pt>
                <c:pt idx="25480">
                  <c:v>1.225773E-7</c:v>
                </c:pt>
                <c:pt idx="25481">
                  <c:v>1.2258360000000001E-7</c:v>
                </c:pt>
                <c:pt idx="25482">
                  <c:v>1.225898E-7</c:v>
                </c:pt>
                <c:pt idx="25483">
                  <c:v>1.2259609999999999E-7</c:v>
                </c:pt>
                <c:pt idx="25484">
                  <c:v>1.226023E-7</c:v>
                </c:pt>
                <c:pt idx="25485">
                  <c:v>1.2260859999999999E-7</c:v>
                </c:pt>
                <c:pt idx="25486">
                  <c:v>1.2261480000000001E-7</c:v>
                </c:pt>
                <c:pt idx="25487">
                  <c:v>1.2262109999999999E-7</c:v>
                </c:pt>
                <c:pt idx="25488">
                  <c:v>1.2262730000000001E-7</c:v>
                </c:pt>
                <c:pt idx="25489">
                  <c:v>1.2263359999999999E-7</c:v>
                </c:pt>
                <c:pt idx="25490">
                  <c:v>1.2263980000000001E-7</c:v>
                </c:pt>
                <c:pt idx="25491">
                  <c:v>1.2264609999999999E-7</c:v>
                </c:pt>
                <c:pt idx="25492">
                  <c:v>1.2265230000000001E-7</c:v>
                </c:pt>
                <c:pt idx="25493">
                  <c:v>1.2265859999999999E-7</c:v>
                </c:pt>
                <c:pt idx="25494">
                  <c:v>1.2266480000000001E-7</c:v>
                </c:pt>
                <c:pt idx="25495">
                  <c:v>1.2267109999999999E-7</c:v>
                </c:pt>
                <c:pt idx="25496">
                  <c:v>1.2267730000000001E-7</c:v>
                </c:pt>
                <c:pt idx="25497">
                  <c:v>1.2268359999999999E-7</c:v>
                </c:pt>
                <c:pt idx="25498">
                  <c:v>1.2268980000000001E-7</c:v>
                </c:pt>
                <c:pt idx="25499">
                  <c:v>1.2269609999999999E-7</c:v>
                </c:pt>
                <c:pt idx="25500">
                  <c:v>1.2270230000000001E-7</c:v>
                </c:pt>
                <c:pt idx="25501">
                  <c:v>1.227086E-7</c:v>
                </c:pt>
                <c:pt idx="25502">
                  <c:v>1.2271480000000001E-7</c:v>
                </c:pt>
                <c:pt idx="25503">
                  <c:v>1.227211E-7</c:v>
                </c:pt>
                <c:pt idx="25504">
                  <c:v>1.2272729999999999E-7</c:v>
                </c:pt>
                <c:pt idx="25505">
                  <c:v>1.227336E-7</c:v>
                </c:pt>
                <c:pt idx="25506">
                  <c:v>1.2273979999999999E-7</c:v>
                </c:pt>
                <c:pt idx="25507">
                  <c:v>1.227461E-7</c:v>
                </c:pt>
                <c:pt idx="25508">
                  <c:v>1.2275229999999999E-7</c:v>
                </c:pt>
                <c:pt idx="25509">
                  <c:v>1.227586E-7</c:v>
                </c:pt>
                <c:pt idx="25510">
                  <c:v>1.2276479999999999E-7</c:v>
                </c:pt>
                <c:pt idx="25511">
                  <c:v>1.227711E-7</c:v>
                </c:pt>
                <c:pt idx="25512">
                  <c:v>1.2277729999999999E-7</c:v>
                </c:pt>
                <c:pt idx="25513">
                  <c:v>1.227836E-7</c:v>
                </c:pt>
                <c:pt idx="25514">
                  <c:v>1.2278979999999999E-7</c:v>
                </c:pt>
                <c:pt idx="25515">
                  <c:v>1.227961E-7</c:v>
                </c:pt>
                <c:pt idx="25516">
                  <c:v>1.2280229999999999E-7</c:v>
                </c:pt>
                <c:pt idx="25517">
                  <c:v>1.228086E-7</c:v>
                </c:pt>
                <c:pt idx="25518">
                  <c:v>1.2281479999999999E-7</c:v>
                </c:pt>
                <c:pt idx="25519">
                  <c:v>1.228211E-7</c:v>
                </c:pt>
                <c:pt idx="25520">
                  <c:v>1.228273E-7</c:v>
                </c:pt>
                <c:pt idx="25521">
                  <c:v>1.228336E-7</c:v>
                </c:pt>
                <c:pt idx="25522">
                  <c:v>1.228398E-7</c:v>
                </c:pt>
                <c:pt idx="25523">
                  <c:v>1.2284610000000001E-7</c:v>
                </c:pt>
                <c:pt idx="25524">
                  <c:v>1.228523E-7</c:v>
                </c:pt>
                <c:pt idx="25525">
                  <c:v>1.2285860000000001E-7</c:v>
                </c:pt>
                <c:pt idx="25526">
                  <c:v>1.228648E-7</c:v>
                </c:pt>
                <c:pt idx="25527">
                  <c:v>1.2287110000000001E-7</c:v>
                </c:pt>
                <c:pt idx="25528">
                  <c:v>1.228773E-7</c:v>
                </c:pt>
                <c:pt idx="25529">
                  <c:v>1.2288360000000001E-7</c:v>
                </c:pt>
                <c:pt idx="25530">
                  <c:v>1.228898E-7</c:v>
                </c:pt>
                <c:pt idx="25531">
                  <c:v>1.2289610000000001E-7</c:v>
                </c:pt>
                <c:pt idx="25532">
                  <c:v>1.229023E-7</c:v>
                </c:pt>
                <c:pt idx="25533">
                  <c:v>1.2290860000000001E-7</c:v>
                </c:pt>
                <c:pt idx="25534">
                  <c:v>1.229148E-7</c:v>
                </c:pt>
                <c:pt idx="25535">
                  <c:v>1.2292110000000001E-7</c:v>
                </c:pt>
                <c:pt idx="25536">
                  <c:v>1.229273E-7</c:v>
                </c:pt>
                <c:pt idx="25537">
                  <c:v>1.2293360000000001E-7</c:v>
                </c:pt>
                <c:pt idx="25538">
                  <c:v>1.229398E-7</c:v>
                </c:pt>
                <c:pt idx="25539">
                  <c:v>1.2294609999999999E-7</c:v>
                </c:pt>
                <c:pt idx="25540">
                  <c:v>1.229523E-7</c:v>
                </c:pt>
                <c:pt idx="25541">
                  <c:v>1.2295859999999999E-7</c:v>
                </c:pt>
                <c:pt idx="25542">
                  <c:v>1.2296480000000001E-7</c:v>
                </c:pt>
                <c:pt idx="25543">
                  <c:v>1.2297109999999999E-7</c:v>
                </c:pt>
                <c:pt idx="25544">
                  <c:v>1.2297730000000001E-7</c:v>
                </c:pt>
                <c:pt idx="25545">
                  <c:v>1.2298359999999999E-7</c:v>
                </c:pt>
                <c:pt idx="25546">
                  <c:v>1.2298980000000001E-7</c:v>
                </c:pt>
                <c:pt idx="25547">
                  <c:v>1.2299609999999999E-7</c:v>
                </c:pt>
                <c:pt idx="25548">
                  <c:v>1.2300230000000001E-7</c:v>
                </c:pt>
                <c:pt idx="25549">
                  <c:v>1.2300859999999999E-7</c:v>
                </c:pt>
                <c:pt idx="25550">
                  <c:v>1.2301480000000001E-7</c:v>
                </c:pt>
                <c:pt idx="25551">
                  <c:v>1.2302109999999999E-7</c:v>
                </c:pt>
                <c:pt idx="25552">
                  <c:v>1.2302730000000001E-7</c:v>
                </c:pt>
                <c:pt idx="25553">
                  <c:v>1.2303359999999999E-7</c:v>
                </c:pt>
                <c:pt idx="25554">
                  <c:v>1.2303980000000001E-7</c:v>
                </c:pt>
                <c:pt idx="25555">
                  <c:v>1.2304609999999999E-7</c:v>
                </c:pt>
                <c:pt idx="25556">
                  <c:v>1.2305230000000001E-7</c:v>
                </c:pt>
                <c:pt idx="25557">
                  <c:v>1.230586E-7</c:v>
                </c:pt>
                <c:pt idx="25558">
                  <c:v>1.2306480000000001E-7</c:v>
                </c:pt>
                <c:pt idx="25559">
                  <c:v>1.230711E-7</c:v>
                </c:pt>
                <c:pt idx="25560">
                  <c:v>1.2307729999999999E-7</c:v>
                </c:pt>
                <c:pt idx="25561">
                  <c:v>1.230836E-7</c:v>
                </c:pt>
                <c:pt idx="25562">
                  <c:v>1.2308979999999999E-7</c:v>
                </c:pt>
                <c:pt idx="25563">
                  <c:v>1.230961E-7</c:v>
                </c:pt>
                <c:pt idx="25564">
                  <c:v>1.2310229999999999E-7</c:v>
                </c:pt>
                <c:pt idx="25565">
                  <c:v>1.231086E-7</c:v>
                </c:pt>
                <c:pt idx="25566">
                  <c:v>1.2311479999999999E-7</c:v>
                </c:pt>
                <c:pt idx="25567">
                  <c:v>1.231211E-7</c:v>
                </c:pt>
                <c:pt idx="25568">
                  <c:v>1.2312729999999999E-7</c:v>
                </c:pt>
                <c:pt idx="25569">
                  <c:v>1.231336E-7</c:v>
                </c:pt>
                <c:pt idx="25570">
                  <c:v>1.2313979999999999E-7</c:v>
                </c:pt>
                <c:pt idx="25571">
                  <c:v>1.231461E-7</c:v>
                </c:pt>
                <c:pt idx="25572">
                  <c:v>1.2315229999999999E-7</c:v>
                </c:pt>
                <c:pt idx="25573">
                  <c:v>1.231586E-7</c:v>
                </c:pt>
                <c:pt idx="25574">
                  <c:v>1.2316479999999999E-7</c:v>
                </c:pt>
                <c:pt idx="25575">
                  <c:v>1.231711E-7</c:v>
                </c:pt>
                <c:pt idx="25576">
                  <c:v>1.2317729999999999E-7</c:v>
                </c:pt>
                <c:pt idx="25577">
                  <c:v>1.231836E-7</c:v>
                </c:pt>
                <c:pt idx="25578">
                  <c:v>1.231898E-7</c:v>
                </c:pt>
                <c:pt idx="25579">
                  <c:v>1.2319610000000001E-7</c:v>
                </c:pt>
                <c:pt idx="25580">
                  <c:v>1.232023E-7</c:v>
                </c:pt>
                <c:pt idx="25581">
                  <c:v>1.2320860000000001E-7</c:v>
                </c:pt>
                <c:pt idx="25582">
                  <c:v>1.232148E-7</c:v>
                </c:pt>
                <c:pt idx="25583">
                  <c:v>1.2322110000000001E-7</c:v>
                </c:pt>
                <c:pt idx="25584">
                  <c:v>1.232273E-7</c:v>
                </c:pt>
                <c:pt idx="25585">
                  <c:v>1.2323360000000001E-7</c:v>
                </c:pt>
                <c:pt idx="25586">
                  <c:v>1.232398E-7</c:v>
                </c:pt>
                <c:pt idx="25587">
                  <c:v>1.2324610000000001E-7</c:v>
                </c:pt>
                <c:pt idx="25588">
                  <c:v>1.232523E-7</c:v>
                </c:pt>
                <c:pt idx="25589">
                  <c:v>1.2325860000000001E-7</c:v>
                </c:pt>
                <c:pt idx="25590">
                  <c:v>1.232648E-7</c:v>
                </c:pt>
                <c:pt idx="25591">
                  <c:v>1.2327110000000001E-7</c:v>
                </c:pt>
                <c:pt idx="25592">
                  <c:v>1.232773E-7</c:v>
                </c:pt>
                <c:pt idx="25593">
                  <c:v>1.2328360000000001E-7</c:v>
                </c:pt>
                <c:pt idx="25594">
                  <c:v>1.232898E-7</c:v>
                </c:pt>
                <c:pt idx="25595">
                  <c:v>1.2329610000000001E-7</c:v>
                </c:pt>
                <c:pt idx="25596">
                  <c:v>1.233023E-7</c:v>
                </c:pt>
                <c:pt idx="25597">
                  <c:v>1.2330859999999999E-7</c:v>
                </c:pt>
                <c:pt idx="25598">
                  <c:v>1.2331480000000001E-7</c:v>
                </c:pt>
                <c:pt idx="25599">
                  <c:v>1.2332109999999999E-7</c:v>
                </c:pt>
                <c:pt idx="25600">
                  <c:v>1.2332730000000001E-7</c:v>
                </c:pt>
                <c:pt idx="25601">
                  <c:v>1.2333359999999999E-7</c:v>
                </c:pt>
                <c:pt idx="25602">
                  <c:v>1.2333980000000001E-7</c:v>
                </c:pt>
                <c:pt idx="25603">
                  <c:v>1.2334609999999999E-7</c:v>
                </c:pt>
                <c:pt idx="25604">
                  <c:v>1.2335230000000001E-7</c:v>
                </c:pt>
                <c:pt idx="25605">
                  <c:v>1.2335859999999999E-7</c:v>
                </c:pt>
                <c:pt idx="25606">
                  <c:v>1.2336480000000001E-7</c:v>
                </c:pt>
                <c:pt idx="25607">
                  <c:v>1.2337109999999999E-7</c:v>
                </c:pt>
                <c:pt idx="25608">
                  <c:v>1.2337730000000001E-7</c:v>
                </c:pt>
                <c:pt idx="25609">
                  <c:v>1.2338359999999999E-7</c:v>
                </c:pt>
                <c:pt idx="25610">
                  <c:v>1.2338980000000001E-7</c:v>
                </c:pt>
                <c:pt idx="25611">
                  <c:v>1.2339609999999999E-7</c:v>
                </c:pt>
                <c:pt idx="25612">
                  <c:v>1.2340230000000001E-7</c:v>
                </c:pt>
                <c:pt idx="25613">
                  <c:v>1.234086E-7</c:v>
                </c:pt>
                <c:pt idx="25614">
                  <c:v>1.2341480000000001E-7</c:v>
                </c:pt>
                <c:pt idx="25615">
                  <c:v>1.234211E-7</c:v>
                </c:pt>
                <c:pt idx="25616">
                  <c:v>1.2342729999999999E-7</c:v>
                </c:pt>
                <c:pt idx="25617">
                  <c:v>1.234336E-7</c:v>
                </c:pt>
                <c:pt idx="25618">
                  <c:v>1.2343979999999999E-7</c:v>
                </c:pt>
                <c:pt idx="25619">
                  <c:v>1.234461E-7</c:v>
                </c:pt>
                <c:pt idx="25620">
                  <c:v>1.2345229999999999E-7</c:v>
                </c:pt>
                <c:pt idx="25621">
                  <c:v>1.234586E-7</c:v>
                </c:pt>
                <c:pt idx="25622">
                  <c:v>1.2346479999999999E-7</c:v>
                </c:pt>
                <c:pt idx="25623">
                  <c:v>1.234711E-7</c:v>
                </c:pt>
                <c:pt idx="25624">
                  <c:v>1.2347729999999999E-7</c:v>
                </c:pt>
                <c:pt idx="25625">
                  <c:v>1.234836E-7</c:v>
                </c:pt>
                <c:pt idx="25626">
                  <c:v>1.2348979999999999E-7</c:v>
                </c:pt>
                <c:pt idx="25627">
                  <c:v>1.234961E-7</c:v>
                </c:pt>
                <c:pt idx="25628">
                  <c:v>1.2350229999999999E-7</c:v>
                </c:pt>
                <c:pt idx="25629">
                  <c:v>1.235086E-7</c:v>
                </c:pt>
                <c:pt idx="25630">
                  <c:v>1.2351479999999999E-7</c:v>
                </c:pt>
                <c:pt idx="25631">
                  <c:v>1.235211E-7</c:v>
                </c:pt>
                <c:pt idx="25632">
                  <c:v>1.2352729999999999E-7</c:v>
                </c:pt>
                <c:pt idx="25633">
                  <c:v>1.235336E-7</c:v>
                </c:pt>
                <c:pt idx="25634">
                  <c:v>1.235398E-7</c:v>
                </c:pt>
                <c:pt idx="25635">
                  <c:v>1.2354610000000001E-7</c:v>
                </c:pt>
                <c:pt idx="25636">
                  <c:v>1.235523E-7</c:v>
                </c:pt>
                <c:pt idx="25637">
                  <c:v>1.2355860000000001E-7</c:v>
                </c:pt>
                <c:pt idx="25638">
                  <c:v>1.235648E-7</c:v>
                </c:pt>
                <c:pt idx="25639">
                  <c:v>1.2357110000000001E-7</c:v>
                </c:pt>
                <c:pt idx="25640">
                  <c:v>1.235773E-7</c:v>
                </c:pt>
                <c:pt idx="25641">
                  <c:v>1.2358360000000001E-7</c:v>
                </c:pt>
                <c:pt idx="25642">
                  <c:v>1.235898E-7</c:v>
                </c:pt>
                <c:pt idx="25643">
                  <c:v>1.2359610000000001E-7</c:v>
                </c:pt>
                <c:pt idx="25644">
                  <c:v>1.236023E-7</c:v>
                </c:pt>
                <c:pt idx="25645">
                  <c:v>1.2360860000000001E-7</c:v>
                </c:pt>
                <c:pt idx="25646">
                  <c:v>1.236148E-7</c:v>
                </c:pt>
                <c:pt idx="25647">
                  <c:v>1.2362110000000001E-7</c:v>
                </c:pt>
                <c:pt idx="25648">
                  <c:v>1.236273E-7</c:v>
                </c:pt>
                <c:pt idx="25649">
                  <c:v>1.2363360000000001E-7</c:v>
                </c:pt>
                <c:pt idx="25650">
                  <c:v>1.236398E-7</c:v>
                </c:pt>
                <c:pt idx="25651">
                  <c:v>1.2364610000000001E-7</c:v>
                </c:pt>
                <c:pt idx="25652">
                  <c:v>1.236523E-7</c:v>
                </c:pt>
                <c:pt idx="25653">
                  <c:v>1.2365859999999999E-7</c:v>
                </c:pt>
                <c:pt idx="25654">
                  <c:v>1.236648E-7</c:v>
                </c:pt>
                <c:pt idx="25655">
                  <c:v>1.2367109999999999E-7</c:v>
                </c:pt>
                <c:pt idx="25656">
                  <c:v>1.2367730000000001E-7</c:v>
                </c:pt>
                <c:pt idx="25657">
                  <c:v>1.2368359999999999E-7</c:v>
                </c:pt>
                <c:pt idx="25658">
                  <c:v>1.2368980000000001E-7</c:v>
                </c:pt>
                <c:pt idx="25659">
                  <c:v>1.2369609999999999E-7</c:v>
                </c:pt>
                <c:pt idx="25660">
                  <c:v>1.2370230000000001E-7</c:v>
                </c:pt>
                <c:pt idx="25661">
                  <c:v>1.2370859999999999E-7</c:v>
                </c:pt>
                <c:pt idx="25662">
                  <c:v>1.2371480000000001E-7</c:v>
                </c:pt>
                <c:pt idx="25663">
                  <c:v>1.2372109999999999E-7</c:v>
                </c:pt>
                <c:pt idx="25664">
                  <c:v>1.2372730000000001E-7</c:v>
                </c:pt>
                <c:pt idx="25665">
                  <c:v>1.2373359999999999E-7</c:v>
                </c:pt>
                <c:pt idx="25666">
                  <c:v>1.2373980000000001E-7</c:v>
                </c:pt>
                <c:pt idx="25667">
                  <c:v>1.2374609999999999E-7</c:v>
                </c:pt>
                <c:pt idx="25668">
                  <c:v>1.2375230000000001E-7</c:v>
                </c:pt>
                <c:pt idx="25669">
                  <c:v>1.2375859999999999E-7</c:v>
                </c:pt>
                <c:pt idx="25670">
                  <c:v>1.2376480000000001E-7</c:v>
                </c:pt>
                <c:pt idx="25671">
                  <c:v>1.237711E-7</c:v>
                </c:pt>
                <c:pt idx="25672">
                  <c:v>1.2377729999999999E-7</c:v>
                </c:pt>
                <c:pt idx="25673">
                  <c:v>1.237836E-7</c:v>
                </c:pt>
                <c:pt idx="25674">
                  <c:v>1.2378979999999999E-7</c:v>
                </c:pt>
                <c:pt idx="25675">
                  <c:v>1.237961E-7</c:v>
                </c:pt>
                <c:pt idx="25676">
                  <c:v>1.2380229999999999E-7</c:v>
                </c:pt>
                <c:pt idx="25677">
                  <c:v>1.238086E-7</c:v>
                </c:pt>
                <c:pt idx="25678">
                  <c:v>1.2381479999999999E-7</c:v>
                </c:pt>
                <c:pt idx="25679">
                  <c:v>1.238211E-7</c:v>
                </c:pt>
                <c:pt idx="25680">
                  <c:v>1.2382729999999999E-7</c:v>
                </c:pt>
                <c:pt idx="25681">
                  <c:v>1.238336E-7</c:v>
                </c:pt>
                <c:pt idx="25682">
                  <c:v>1.2383979999999999E-7</c:v>
                </c:pt>
                <c:pt idx="25683">
                  <c:v>1.238461E-7</c:v>
                </c:pt>
                <c:pt idx="25684">
                  <c:v>1.2385229999999999E-7</c:v>
                </c:pt>
                <c:pt idx="25685">
                  <c:v>1.238586E-7</c:v>
                </c:pt>
                <c:pt idx="25686">
                  <c:v>1.2386479999999999E-7</c:v>
                </c:pt>
                <c:pt idx="25687">
                  <c:v>1.238711E-7</c:v>
                </c:pt>
                <c:pt idx="25688">
                  <c:v>1.2387729999999999E-7</c:v>
                </c:pt>
                <c:pt idx="25689">
                  <c:v>1.238836E-7</c:v>
                </c:pt>
                <c:pt idx="25690">
                  <c:v>1.238898E-7</c:v>
                </c:pt>
                <c:pt idx="25691">
                  <c:v>1.2389610000000001E-7</c:v>
                </c:pt>
                <c:pt idx="25692">
                  <c:v>1.239023E-7</c:v>
                </c:pt>
                <c:pt idx="25693">
                  <c:v>1.2390860000000001E-7</c:v>
                </c:pt>
                <c:pt idx="25694">
                  <c:v>1.239148E-7</c:v>
                </c:pt>
                <c:pt idx="25695">
                  <c:v>1.2392110000000001E-7</c:v>
                </c:pt>
                <c:pt idx="25696">
                  <c:v>1.239273E-7</c:v>
                </c:pt>
                <c:pt idx="25697">
                  <c:v>1.2393360000000001E-7</c:v>
                </c:pt>
                <c:pt idx="25698">
                  <c:v>1.239398E-7</c:v>
                </c:pt>
                <c:pt idx="25699">
                  <c:v>1.2394610000000001E-7</c:v>
                </c:pt>
                <c:pt idx="25700">
                  <c:v>1.239523E-7</c:v>
                </c:pt>
                <c:pt idx="25701">
                  <c:v>1.2395860000000001E-7</c:v>
                </c:pt>
                <c:pt idx="25702">
                  <c:v>1.239648E-7</c:v>
                </c:pt>
                <c:pt idx="25703">
                  <c:v>1.2397110000000001E-7</c:v>
                </c:pt>
                <c:pt idx="25704">
                  <c:v>1.239773E-7</c:v>
                </c:pt>
                <c:pt idx="25705">
                  <c:v>1.2398360000000001E-7</c:v>
                </c:pt>
                <c:pt idx="25706">
                  <c:v>1.239898E-7</c:v>
                </c:pt>
                <c:pt idx="25707">
                  <c:v>1.2399610000000001E-7</c:v>
                </c:pt>
                <c:pt idx="25708">
                  <c:v>1.240023E-7</c:v>
                </c:pt>
                <c:pt idx="25709">
                  <c:v>1.2400859999999999E-7</c:v>
                </c:pt>
                <c:pt idx="25710">
                  <c:v>1.240148E-7</c:v>
                </c:pt>
                <c:pt idx="25711">
                  <c:v>1.2402109999999999E-7</c:v>
                </c:pt>
                <c:pt idx="25712">
                  <c:v>1.2402730000000001E-7</c:v>
                </c:pt>
                <c:pt idx="25713">
                  <c:v>1.2403359999999999E-7</c:v>
                </c:pt>
                <c:pt idx="25714">
                  <c:v>1.2403980000000001E-7</c:v>
                </c:pt>
                <c:pt idx="25715">
                  <c:v>1.2404609999999999E-7</c:v>
                </c:pt>
                <c:pt idx="25716">
                  <c:v>1.2405230000000001E-7</c:v>
                </c:pt>
                <c:pt idx="25717">
                  <c:v>1.2405859999999999E-7</c:v>
                </c:pt>
                <c:pt idx="25718">
                  <c:v>1.2406480000000001E-7</c:v>
                </c:pt>
                <c:pt idx="25719">
                  <c:v>1.2407109999999999E-7</c:v>
                </c:pt>
                <c:pt idx="25720">
                  <c:v>1.2407730000000001E-7</c:v>
                </c:pt>
                <c:pt idx="25721">
                  <c:v>1.2408359999999999E-7</c:v>
                </c:pt>
                <c:pt idx="25722">
                  <c:v>1.2408980000000001E-7</c:v>
                </c:pt>
                <c:pt idx="25723">
                  <c:v>1.2409609999999999E-7</c:v>
                </c:pt>
                <c:pt idx="25724">
                  <c:v>1.2410230000000001E-7</c:v>
                </c:pt>
                <c:pt idx="25725">
                  <c:v>1.2410859999999999E-7</c:v>
                </c:pt>
                <c:pt idx="25726">
                  <c:v>1.2411480000000001E-7</c:v>
                </c:pt>
                <c:pt idx="25727">
                  <c:v>1.241211E-7</c:v>
                </c:pt>
                <c:pt idx="25728">
                  <c:v>1.2412729999999999E-7</c:v>
                </c:pt>
                <c:pt idx="25729">
                  <c:v>1.241336E-7</c:v>
                </c:pt>
                <c:pt idx="25730">
                  <c:v>1.2413979999999999E-7</c:v>
                </c:pt>
                <c:pt idx="25731">
                  <c:v>1.241461E-7</c:v>
                </c:pt>
                <c:pt idx="25732">
                  <c:v>1.2415229999999999E-7</c:v>
                </c:pt>
                <c:pt idx="25733">
                  <c:v>1.241586E-7</c:v>
                </c:pt>
                <c:pt idx="25734">
                  <c:v>1.2416479999999999E-7</c:v>
                </c:pt>
                <c:pt idx="25735">
                  <c:v>1.241711E-7</c:v>
                </c:pt>
                <c:pt idx="25736">
                  <c:v>1.2417729999999999E-7</c:v>
                </c:pt>
                <c:pt idx="25737">
                  <c:v>1.241836E-7</c:v>
                </c:pt>
                <c:pt idx="25738">
                  <c:v>1.2418979999999999E-7</c:v>
                </c:pt>
                <c:pt idx="25739">
                  <c:v>1.241961E-7</c:v>
                </c:pt>
                <c:pt idx="25740">
                  <c:v>1.2420229999999999E-7</c:v>
                </c:pt>
                <c:pt idx="25741">
                  <c:v>1.242086E-7</c:v>
                </c:pt>
                <c:pt idx="25742">
                  <c:v>1.2421479999999999E-7</c:v>
                </c:pt>
                <c:pt idx="25743">
                  <c:v>1.242211E-7</c:v>
                </c:pt>
                <c:pt idx="25744">
                  <c:v>1.2422729999999999E-7</c:v>
                </c:pt>
                <c:pt idx="25745">
                  <c:v>1.242336E-7</c:v>
                </c:pt>
                <c:pt idx="25746">
                  <c:v>1.242398E-7</c:v>
                </c:pt>
                <c:pt idx="25747">
                  <c:v>1.2424610000000001E-7</c:v>
                </c:pt>
                <c:pt idx="25748">
                  <c:v>1.242523E-7</c:v>
                </c:pt>
                <c:pt idx="25749">
                  <c:v>1.2425860000000001E-7</c:v>
                </c:pt>
                <c:pt idx="25750">
                  <c:v>1.242648E-7</c:v>
                </c:pt>
                <c:pt idx="25751">
                  <c:v>1.2427110000000001E-7</c:v>
                </c:pt>
                <c:pt idx="25752">
                  <c:v>1.242773E-7</c:v>
                </c:pt>
                <c:pt idx="25753">
                  <c:v>1.2428360000000001E-7</c:v>
                </c:pt>
                <c:pt idx="25754">
                  <c:v>1.242898E-7</c:v>
                </c:pt>
                <c:pt idx="25755">
                  <c:v>1.2429610000000001E-7</c:v>
                </c:pt>
                <c:pt idx="25756">
                  <c:v>1.243023E-7</c:v>
                </c:pt>
                <c:pt idx="25757">
                  <c:v>1.2430860000000001E-7</c:v>
                </c:pt>
                <c:pt idx="25758">
                  <c:v>1.243148E-7</c:v>
                </c:pt>
                <c:pt idx="25759">
                  <c:v>1.2432110000000001E-7</c:v>
                </c:pt>
                <c:pt idx="25760">
                  <c:v>1.243273E-7</c:v>
                </c:pt>
                <c:pt idx="25761">
                  <c:v>1.2433360000000001E-7</c:v>
                </c:pt>
                <c:pt idx="25762">
                  <c:v>1.243398E-7</c:v>
                </c:pt>
                <c:pt idx="25763">
                  <c:v>1.2434610000000001E-7</c:v>
                </c:pt>
                <c:pt idx="25764">
                  <c:v>1.243523E-7</c:v>
                </c:pt>
                <c:pt idx="25765">
                  <c:v>1.2435859999999999E-7</c:v>
                </c:pt>
                <c:pt idx="25766">
                  <c:v>1.243648E-7</c:v>
                </c:pt>
                <c:pt idx="25767">
                  <c:v>1.2437109999999999E-7</c:v>
                </c:pt>
                <c:pt idx="25768">
                  <c:v>1.2437730000000001E-7</c:v>
                </c:pt>
                <c:pt idx="25769">
                  <c:v>1.2438359999999999E-7</c:v>
                </c:pt>
                <c:pt idx="25770">
                  <c:v>1.2438980000000001E-7</c:v>
                </c:pt>
                <c:pt idx="25771">
                  <c:v>1.2439609999999999E-7</c:v>
                </c:pt>
                <c:pt idx="25772">
                  <c:v>1.2440230000000001E-7</c:v>
                </c:pt>
                <c:pt idx="25773">
                  <c:v>1.2440859999999999E-7</c:v>
                </c:pt>
                <c:pt idx="25774">
                  <c:v>1.2441480000000001E-7</c:v>
                </c:pt>
                <c:pt idx="25775">
                  <c:v>1.24421E-7</c:v>
                </c:pt>
                <c:pt idx="25776">
                  <c:v>1.2442730000000001E-7</c:v>
                </c:pt>
                <c:pt idx="25777">
                  <c:v>1.244335E-7</c:v>
                </c:pt>
                <c:pt idx="25778">
                  <c:v>1.2443980000000001E-7</c:v>
                </c:pt>
                <c:pt idx="25779">
                  <c:v>1.24446E-7</c:v>
                </c:pt>
                <c:pt idx="25780">
                  <c:v>1.2445230000000001E-7</c:v>
                </c:pt>
                <c:pt idx="25781">
                  <c:v>1.244585E-7</c:v>
                </c:pt>
                <c:pt idx="25782">
                  <c:v>1.2446480000000001E-7</c:v>
                </c:pt>
                <c:pt idx="25783">
                  <c:v>1.24471E-7</c:v>
                </c:pt>
                <c:pt idx="25784">
                  <c:v>1.2447730000000001E-7</c:v>
                </c:pt>
                <c:pt idx="25785">
                  <c:v>1.244835E-7</c:v>
                </c:pt>
                <c:pt idx="25786">
                  <c:v>1.2448979999999999E-7</c:v>
                </c:pt>
                <c:pt idx="25787">
                  <c:v>1.2449600000000001E-7</c:v>
                </c:pt>
                <c:pt idx="25788">
                  <c:v>1.2450229999999999E-7</c:v>
                </c:pt>
                <c:pt idx="25789">
                  <c:v>1.2450850000000001E-7</c:v>
                </c:pt>
                <c:pt idx="25790">
                  <c:v>1.2451479999999999E-7</c:v>
                </c:pt>
                <c:pt idx="25791">
                  <c:v>1.2452100000000001E-7</c:v>
                </c:pt>
                <c:pt idx="25792">
                  <c:v>1.2452729999999999E-7</c:v>
                </c:pt>
                <c:pt idx="25793">
                  <c:v>1.2453350000000001E-7</c:v>
                </c:pt>
                <c:pt idx="25794">
                  <c:v>1.2453979999999999E-7</c:v>
                </c:pt>
                <c:pt idx="25795">
                  <c:v>1.2454600000000001E-7</c:v>
                </c:pt>
                <c:pt idx="25796">
                  <c:v>1.2455229999999999E-7</c:v>
                </c:pt>
                <c:pt idx="25797">
                  <c:v>1.2455850000000001E-7</c:v>
                </c:pt>
                <c:pt idx="25798">
                  <c:v>1.2456479999999999E-7</c:v>
                </c:pt>
                <c:pt idx="25799">
                  <c:v>1.2457100000000001E-7</c:v>
                </c:pt>
                <c:pt idx="25800">
                  <c:v>1.2457729999999999E-7</c:v>
                </c:pt>
                <c:pt idx="25801">
                  <c:v>1.2458350000000001E-7</c:v>
                </c:pt>
                <c:pt idx="25802">
                  <c:v>1.245898E-7</c:v>
                </c:pt>
                <c:pt idx="25803">
                  <c:v>1.2459600000000001E-7</c:v>
                </c:pt>
                <c:pt idx="25804">
                  <c:v>1.246023E-7</c:v>
                </c:pt>
                <c:pt idx="25805">
                  <c:v>1.2460849999999999E-7</c:v>
                </c:pt>
                <c:pt idx="25806">
                  <c:v>1.246148E-7</c:v>
                </c:pt>
                <c:pt idx="25807">
                  <c:v>1.2462099999999999E-7</c:v>
                </c:pt>
                <c:pt idx="25808">
                  <c:v>1.246273E-7</c:v>
                </c:pt>
                <c:pt idx="25809">
                  <c:v>1.2463349999999999E-7</c:v>
                </c:pt>
                <c:pt idx="25810">
                  <c:v>1.246398E-7</c:v>
                </c:pt>
                <c:pt idx="25811">
                  <c:v>1.2464599999999999E-7</c:v>
                </c:pt>
                <c:pt idx="25812">
                  <c:v>1.246523E-7</c:v>
                </c:pt>
                <c:pt idx="25813">
                  <c:v>1.2465849999999999E-7</c:v>
                </c:pt>
                <c:pt idx="25814">
                  <c:v>1.246648E-7</c:v>
                </c:pt>
                <c:pt idx="25815">
                  <c:v>1.2467099999999999E-7</c:v>
                </c:pt>
                <c:pt idx="25816">
                  <c:v>1.246773E-7</c:v>
                </c:pt>
                <c:pt idx="25817">
                  <c:v>1.2468349999999999E-7</c:v>
                </c:pt>
                <c:pt idx="25818">
                  <c:v>1.246898E-7</c:v>
                </c:pt>
                <c:pt idx="25819">
                  <c:v>1.2469599999999999E-7</c:v>
                </c:pt>
                <c:pt idx="25820">
                  <c:v>1.247023E-7</c:v>
                </c:pt>
                <c:pt idx="25821">
                  <c:v>1.2470849999999999E-7</c:v>
                </c:pt>
                <c:pt idx="25822">
                  <c:v>1.247148E-7</c:v>
                </c:pt>
                <c:pt idx="25823">
                  <c:v>1.24721E-7</c:v>
                </c:pt>
                <c:pt idx="25824">
                  <c:v>1.2472730000000001E-7</c:v>
                </c:pt>
                <c:pt idx="25825">
                  <c:v>1.247335E-7</c:v>
                </c:pt>
                <c:pt idx="25826">
                  <c:v>1.2473980000000001E-7</c:v>
                </c:pt>
                <c:pt idx="25827">
                  <c:v>1.24746E-7</c:v>
                </c:pt>
                <c:pt idx="25828">
                  <c:v>1.2475230000000001E-7</c:v>
                </c:pt>
                <c:pt idx="25829">
                  <c:v>1.247585E-7</c:v>
                </c:pt>
                <c:pt idx="25830">
                  <c:v>1.2476480000000001E-7</c:v>
                </c:pt>
                <c:pt idx="25831">
                  <c:v>1.24771E-7</c:v>
                </c:pt>
                <c:pt idx="25832">
                  <c:v>1.2477730000000001E-7</c:v>
                </c:pt>
                <c:pt idx="25833">
                  <c:v>1.247835E-7</c:v>
                </c:pt>
                <c:pt idx="25834">
                  <c:v>1.2478980000000001E-7</c:v>
                </c:pt>
                <c:pt idx="25835">
                  <c:v>1.24796E-7</c:v>
                </c:pt>
                <c:pt idx="25836">
                  <c:v>1.2480230000000001E-7</c:v>
                </c:pt>
                <c:pt idx="25837">
                  <c:v>1.248085E-7</c:v>
                </c:pt>
                <c:pt idx="25838">
                  <c:v>1.2481480000000001E-7</c:v>
                </c:pt>
                <c:pt idx="25839">
                  <c:v>1.24821E-7</c:v>
                </c:pt>
                <c:pt idx="25840">
                  <c:v>1.2482730000000001E-7</c:v>
                </c:pt>
                <c:pt idx="25841">
                  <c:v>1.248335E-7</c:v>
                </c:pt>
                <c:pt idx="25842">
                  <c:v>1.2483979999999999E-7</c:v>
                </c:pt>
                <c:pt idx="25843">
                  <c:v>1.2484600000000001E-7</c:v>
                </c:pt>
                <c:pt idx="25844">
                  <c:v>1.2485229999999999E-7</c:v>
                </c:pt>
                <c:pt idx="25845">
                  <c:v>1.2485850000000001E-7</c:v>
                </c:pt>
                <c:pt idx="25846">
                  <c:v>1.2486479999999999E-7</c:v>
                </c:pt>
                <c:pt idx="25847">
                  <c:v>1.2487100000000001E-7</c:v>
                </c:pt>
                <c:pt idx="25848">
                  <c:v>1.2487729999999999E-7</c:v>
                </c:pt>
                <c:pt idx="25849">
                  <c:v>1.2488350000000001E-7</c:v>
                </c:pt>
                <c:pt idx="25850">
                  <c:v>1.2488979999999999E-7</c:v>
                </c:pt>
                <c:pt idx="25851">
                  <c:v>1.2489600000000001E-7</c:v>
                </c:pt>
                <c:pt idx="25852">
                  <c:v>1.2490229999999999E-7</c:v>
                </c:pt>
                <c:pt idx="25853">
                  <c:v>1.2490850000000001E-7</c:v>
                </c:pt>
                <c:pt idx="25854">
                  <c:v>1.2491479999999999E-7</c:v>
                </c:pt>
                <c:pt idx="25855">
                  <c:v>1.2492100000000001E-7</c:v>
                </c:pt>
                <c:pt idx="25856">
                  <c:v>1.2492729999999999E-7</c:v>
                </c:pt>
                <c:pt idx="25857">
                  <c:v>1.2493350000000001E-7</c:v>
                </c:pt>
                <c:pt idx="25858">
                  <c:v>1.2493979999999999E-7</c:v>
                </c:pt>
                <c:pt idx="25859">
                  <c:v>1.2494600000000001E-7</c:v>
                </c:pt>
                <c:pt idx="25860">
                  <c:v>1.249523E-7</c:v>
                </c:pt>
                <c:pt idx="25861">
                  <c:v>1.2495849999999999E-7</c:v>
                </c:pt>
                <c:pt idx="25862">
                  <c:v>1.249648E-7</c:v>
                </c:pt>
                <c:pt idx="25863">
                  <c:v>1.2497099999999999E-7</c:v>
                </c:pt>
                <c:pt idx="25864">
                  <c:v>1.249773E-7</c:v>
                </c:pt>
                <c:pt idx="25865">
                  <c:v>1.2498349999999999E-7</c:v>
                </c:pt>
                <c:pt idx="25866">
                  <c:v>1.249898E-7</c:v>
                </c:pt>
                <c:pt idx="25867">
                  <c:v>1.2499599999999999E-7</c:v>
                </c:pt>
                <c:pt idx="25868">
                  <c:v>1.250023E-7</c:v>
                </c:pt>
                <c:pt idx="25869">
                  <c:v>1.2500849999999999E-7</c:v>
                </c:pt>
                <c:pt idx="25870">
                  <c:v>1.250148E-7</c:v>
                </c:pt>
                <c:pt idx="25871">
                  <c:v>1.2502099999999999E-7</c:v>
                </c:pt>
                <c:pt idx="25872">
                  <c:v>1.250273E-7</c:v>
                </c:pt>
                <c:pt idx="25873">
                  <c:v>1.2503349999999999E-7</c:v>
                </c:pt>
                <c:pt idx="25874">
                  <c:v>1.250398E-7</c:v>
                </c:pt>
                <c:pt idx="25875">
                  <c:v>1.2504599999999999E-7</c:v>
                </c:pt>
                <c:pt idx="25876">
                  <c:v>1.250523E-7</c:v>
                </c:pt>
                <c:pt idx="25877">
                  <c:v>1.2505849999999999E-7</c:v>
                </c:pt>
                <c:pt idx="25878">
                  <c:v>1.250648E-7</c:v>
                </c:pt>
                <c:pt idx="25879">
                  <c:v>1.25071E-7</c:v>
                </c:pt>
                <c:pt idx="25880">
                  <c:v>1.2507730000000001E-7</c:v>
                </c:pt>
                <c:pt idx="25881">
                  <c:v>1.250835E-7</c:v>
                </c:pt>
                <c:pt idx="25882">
                  <c:v>1.2508980000000001E-7</c:v>
                </c:pt>
                <c:pt idx="25883">
                  <c:v>1.25096E-7</c:v>
                </c:pt>
                <c:pt idx="25884">
                  <c:v>1.2510230000000001E-7</c:v>
                </c:pt>
                <c:pt idx="25885">
                  <c:v>1.251085E-7</c:v>
                </c:pt>
                <c:pt idx="25886">
                  <c:v>1.2511480000000001E-7</c:v>
                </c:pt>
                <c:pt idx="25887">
                  <c:v>1.25121E-7</c:v>
                </c:pt>
                <c:pt idx="25888">
                  <c:v>1.2512730000000001E-7</c:v>
                </c:pt>
                <c:pt idx="25889">
                  <c:v>1.251335E-7</c:v>
                </c:pt>
                <c:pt idx="25890">
                  <c:v>1.2513980000000001E-7</c:v>
                </c:pt>
                <c:pt idx="25891">
                  <c:v>1.25146E-7</c:v>
                </c:pt>
                <c:pt idx="25892">
                  <c:v>1.2515230000000001E-7</c:v>
                </c:pt>
                <c:pt idx="25893">
                  <c:v>1.251585E-7</c:v>
                </c:pt>
                <c:pt idx="25894">
                  <c:v>1.2516480000000001E-7</c:v>
                </c:pt>
                <c:pt idx="25895">
                  <c:v>1.25171E-7</c:v>
                </c:pt>
                <c:pt idx="25896">
                  <c:v>1.2517730000000001E-7</c:v>
                </c:pt>
                <c:pt idx="25897">
                  <c:v>1.251835E-7</c:v>
                </c:pt>
                <c:pt idx="25898">
                  <c:v>1.2518979999999999E-7</c:v>
                </c:pt>
                <c:pt idx="25899">
                  <c:v>1.25196E-7</c:v>
                </c:pt>
                <c:pt idx="25900">
                  <c:v>1.2520229999999999E-7</c:v>
                </c:pt>
                <c:pt idx="25901">
                  <c:v>1.2520850000000001E-7</c:v>
                </c:pt>
                <c:pt idx="25902">
                  <c:v>1.2521479999999999E-7</c:v>
                </c:pt>
                <c:pt idx="25903">
                  <c:v>1.2522100000000001E-7</c:v>
                </c:pt>
                <c:pt idx="25904">
                  <c:v>1.2522729999999999E-7</c:v>
                </c:pt>
                <c:pt idx="25905">
                  <c:v>1.2523350000000001E-7</c:v>
                </c:pt>
                <c:pt idx="25906">
                  <c:v>1.2523979999999999E-7</c:v>
                </c:pt>
                <c:pt idx="25907">
                  <c:v>1.2524600000000001E-7</c:v>
                </c:pt>
                <c:pt idx="25908">
                  <c:v>1.2525229999999999E-7</c:v>
                </c:pt>
                <c:pt idx="25909">
                  <c:v>1.2525850000000001E-7</c:v>
                </c:pt>
                <c:pt idx="25910">
                  <c:v>1.2526479999999999E-7</c:v>
                </c:pt>
                <c:pt idx="25911">
                  <c:v>1.2527100000000001E-7</c:v>
                </c:pt>
                <c:pt idx="25912">
                  <c:v>1.2527729999999999E-7</c:v>
                </c:pt>
                <c:pt idx="25913">
                  <c:v>1.2528350000000001E-7</c:v>
                </c:pt>
                <c:pt idx="25914">
                  <c:v>1.2528979999999999E-7</c:v>
                </c:pt>
                <c:pt idx="25915">
                  <c:v>1.2529600000000001E-7</c:v>
                </c:pt>
                <c:pt idx="25916">
                  <c:v>1.253023E-7</c:v>
                </c:pt>
                <c:pt idx="25917">
                  <c:v>1.2530849999999999E-7</c:v>
                </c:pt>
                <c:pt idx="25918">
                  <c:v>1.253148E-7</c:v>
                </c:pt>
                <c:pt idx="25919">
                  <c:v>1.2532099999999999E-7</c:v>
                </c:pt>
                <c:pt idx="25920">
                  <c:v>1.253273E-7</c:v>
                </c:pt>
                <c:pt idx="25921">
                  <c:v>1.2533349999999999E-7</c:v>
                </c:pt>
                <c:pt idx="25922">
                  <c:v>1.253398E-7</c:v>
                </c:pt>
                <c:pt idx="25923">
                  <c:v>1.2534599999999999E-7</c:v>
                </c:pt>
                <c:pt idx="25924">
                  <c:v>1.253523E-7</c:v>
                </c:pt>
                <c:pt idx="25925">
                  <c:v>1.2535849999999999E-7</c:v>
                </c:pt>
                <c:pt idx="25926">
                  <c:v>1.253648E-7</c:v>
                </c:pt>
                <c:pt idx="25927">
                  <c:v>1.2537099999999999E-7</c:v>
                </c:pt>
                <c:pt idx="25928">
                  <c:v>1.253773E-7</c:v>
                </c:pt>
                <c:pt idx="25929">
                  <c:v>1.2538349999999999E-7</c:v>
                </c:pt>
                <c:pt idx="25930">
                  <c:v>1.253898E-7</c:v>
                </c:pt>
                <c:pt idx="25931">
                  <c:v>1.2539599999999999E-7</c:v>
                </c:pt>
                <c:pt idx="25932">
                  <c:v>1.254023E-7</c:v>
                </c:pt>
                <c:pt idx="25933">
                  <c:v>1.2540849999999999E-7</c:v>
                </c:pt>
                <c:pt idx="25934">
                  <c:v>1.254148E-7</c:v>
                </c:pt>
                <c:pt idx="25935">
                  <c:v>1.25421E-7</c:v>
                </c:pt>
                <c:pt idx="25936">
                  <c:v>1.2542730000000001E-7</c:v>
                </c:pt>
                <c:pt idx="25937">
                  <c:v>1.254335E-7</c:v>
                </c:pt>
                <c:pt idx="25938">
                  <c:v>1.2543980000000001E-7</c:v>
                </c:pt>
                <c:pt idx="25939">
                  <c:v>1.25446E-7</c:v>
                </c:pt>
                <c:pt idx="25940">
                  <c:v>1.2545230000000001E-7</c:v>
                </c:pt>
                <c:pt idx="25941">
                  <c:v>1.254585E-7</c:v>
                </c:pt>
                <c:pt idx="25942">
                  <c:v>1.2546480000000001E-7</c:v>
                </c:pt>
                <c:pt idx="25943">
                  <c:v>1.25471E-7</c:v>
                </c:pt>
                <c:pt idx="25944">
                  <c:v>1.2547730000000001E-7</c:v>
                </c:pt>
                <c:pt idx="25945">
                  <c:v>1.254835E-7</c:v>
                </c:pt>
                <c:pt idx="25946">
                  <c:v>1.2548980000000001E-7</c:v>
                </c:pt>
                <c:pt idx="25947">
                  <c:v>1.25496E-7</c:v>
                </c:pt>
                <c:pt idx="25948">
                  <c:v>1.2550230000000001E-7</c:v>
                </c:pt>
                <c:pt idx="25949">
                  <c:v>1.255085E-7</c:v>
                </c:pt>
                <c:pt idx="25950">
                  <c:v>1.2551480000000001E-7</c:v>
                </c:pt>
                <c:pt idx="25951">
                  <c:v>1.25521E-7</c:v>
                </c:pt>
                <c:pt idx="25952">
                  <c:v>1.2552730000000001E-7</c:v>
                </c:pt>
                <c:pt idx="25953">
                  <c:v>1.255335E-7</c:v>
                </c:pt>
                <c:pt idx="25954">
                  <c:v>1.2553979999999999E-7</c:v>
                </c:pt>
                <c:pt idx="25955">
                  <c:v>1.25546E-7</c:v>
                </c:pt>
                <c:pt idx="25956">
                  <c:v>1.2555229999999999E-7</c:v>
                </c:pt>
                <c:pt idx="25957">
                  <c:v>1.2555850000000001E-7</c:v>
                </c:pt>
                <c:pt idx="25958">
                  <c:v>1.2556479999999999E-7</c:v>
                </c:pt>
                <c:pt idx="25959">
                  <c:v>1.2557100000000001E-7</c:v>
                </c:pt>
                <c:pt idx="25960">
                  <c:v>1.2557729999999999E-7</c:v>
                </c:pt>
                <c:pt idx="25961">
                  <c:v>1.2558350000000001E-7</c:v>
                </c:pt>
                <c:pt idx="25962">
                  <c:v>1.2558979999999999E-7</c:v>
                </c:pt>
                <c:pt idx="25963">
                  <c:v>1.2559600000000001E-7</c:v>
                </c:pt>
                <c:pt idx="25964">
                  <c:v>1.2560229999999999E-7</c:v>
                </c:pt>
                <c:pt idx="25965">
                  <c:v>1.2560850000000001E-7</c:v>
                </c:pt>
                <c:pt idx="25966">
                  <c:v>1.2561479999999999E-7</c:v>
                </c:pt>
                <c:pt idx="25967">
                  <c:v>1.2562100000000001E-7</c:v>
                </c:pt>
                <c:pt idx="25968">
                  <c:v>1.2562729999999999E-7</c:v>
                </c:pt>
                <c:pt idx="25969">
                  <c:v>1.2563350000000001E-7</c:v>
                </c:pt>
                <c:pt idx="25970">
                  <c:v>1.2563979999999999E-7</c:v>
                </c:pt>
                <c:pt idx="25971">
                  <c:v>1.2564600000000001E-7</c:v>
                </c:pt>
                <c:pt idx="25972">
                  <c:v>1.256523E-7</c:v>
                </c:pt>
                <c:pt idx="25973">
                  <c:v>1.2565850000000001E-7</c:v>
                </c:pt>
                <c:pt idx="25974">
                  <c:v>1.256648E-7</c:v>
                </c:pt>
                <c:pt idx="25975">
                  <c:v>1.2567099999999999E-7</c:v>
                </c:pt>
                <c:pt idx="25976">
                  <c:v>1.256773E-7</c:v>
                </c:pt>
                <c:pt idx="25977">
                  <c:v>1.2568349999999999E-7</c:v>
                </c:pt>
                <c:pt idx="25978">
                  <c:v>1.256898E-7</c:v>
                </c:pt>
                <c:pt idx="25979">
                  <c:v>1.2569599999999999E-7</c:v>
                </c:pt>
                <c:pt idx="25980">
                  <c:v>1.257023E-7</c:v>
                </c:pt>
                <c:pt idx="25981">
                  <c:v>1.2570849999999999E-7</c:v>
                </c:pt>
                <c:pt idx="25982">
                  <c:v>1.257148E-7</c:v>
                </c:pt>
                <c:pt idx="25983">
                  <c:v>1.2572099999999999E-7</c:v>
                </c:pt>
                <c:pt idx="25984">
                  <c:v>1.257273E-7</c:v>
                </c:pt>
                <c:pt idx="25985">
                  <c:v>1.2573349999999999E-7</c:v>
                </c:pt>
                <c:pt idx="25986">
                  <c:v>1.257398E-7</c:v>
                </c:pt>
                <c:pt idx="25987">
                  <c:v>1.2574599999999999E-7</c:v>
                </c:pt>
                <c:pt idx="25988">
                  <c:v>1.257523E-7</c:v>
                </c:pt>
                <c:pt idx="25989">
                  <c:v>1.2575849999999999E-7</c:v>
                </c:pt>
                <c:pt idx="25990">
                  <c:v>1.257648E-7</c:v>
                </c:pt>
                <c:pt idx="25991">
                  <c:v>1.25771E-7</c:v>
                </c:pt>
                <c:pt idx="25992">
                  <c:v>1.257773E-7</c:v>
                </c:pt>
                <c:pt idx="25993">
                  <c:v>1.257835E-7</c:v>
                </c:pt>
                <c:pt idx="25994">
                  <c:v>1.2578980000000001E-7</c:v>
                </c:pt>
                <c:pt idx="25995">
                  <c:v>1.25796E-7</c:v>
                </c:pt>
                <c:pt idx="25996">
                  <c:v>1.2580230000000001E-7</c:v>
                </c:pt>
                <c:pt idx="25997">
                  <c:v>1.258085E-7</c:v>
                </c:pt>
                <c:pt idx="25998">
                  <c:v>1.2581480000000001E-7</c:v>
                </c:pt>
                <c:pt idx="25999">
                  <c:v>1.25821E-7</c:v>
                </c:pt>
                <c:pt idx="26000">
                  <c:v>1.2582730000000001E-7</c:v>
                </c:pt>
                <c:pt idx="26001">
                  <c:v>1.258335E-7</c:v>
                </c:pt>
                <c:pt idx="26002">
                  <c:v>1.2583980000000001E-7</c:v>
                </c:pt>
                <c:pt idx="26003">
                  <c:v>1.25846E-7</c:v>
                </c:pt>
                <c:pt idx="26004">
                  <c:v>1.2585230000000001E-7</c:v>
                </c:pt>
                <c:pt idx="26005">
                  <c:v>1.258585E-7</c:v>
                </c:pt>
                <c:pt idx="26006">
                  <c:v>1.2586480000000001E-7</c:v>
                </c:pt>
                <c:pt idx="26007">
                  <c:v>1.25871E-7</c:v>
                </c:pt>
                <c:pt idx="26008">
                  <c:v>1.2587730000000001E-7</c:v>
                </c:pt>
                <c:pt idx="26009">
                  <c:v>1.258835E-7</c:v>
                </c:pt>
                <c:pt idx="26010">
                  <c:v>1.2588979999999999E-7</c:v>
                </c:pt>
                <c:pt idx="26011">
                  <c:v>1.25896E-7</c:v>
                </c:pt>
                <c:pt idx="26012">
                  <c:v>1.2590229999999999E-7</c:v>
                </c:pt>
                <c:pt idx="26013">
                  <c:v>1.2590850000000001E-7</c:v>
                </c:pt>
                <c:pt idx="26014">
                  <c:v>1.2591479999999999E-7</c:v>
                </c:pt>
                <c:pt idx="26015">
                  <c:v>1.2592100000000001E-7</c:v>
                </c:pt>
                <c:pt idx="26016">
                  <c:v>1.2592729999999999E-7</c:v>
                </c:pt>
                <c:pt idx="26017">
                  <c:v>1.2593350000000001E-7</c:v>
                </c:pt>
                <c:pt idx="26018">
                  <c:v>1.2593979999999999E-7</c:v>
                </c:pt>
                <c:pt idx="26019">
                  <c:v>1.2594600000000001E-7</c:v>
                </c:pt>
                <c:pt idx="26020">
                  <c:v>1.2595229999999999E-7</c:v>
                </c:pt>
                <c:pt idx="26021">
                  <c:v>1.2595850000000001E-7</c:v>
                </c:pt>
                <c:pt idx="26022">
                  <c:v>1.2596479999999999E-7</c:v>
                </c:pt>
                <c:pt idx="26023">
                  <c:v>1.2597100000000001E-7</c:v>
                </c:pt>
                <c:pt idx="26024">
                  <c:v>1.2597729999999999E-7</c:v>
                </c:pt>
                <c:pt idx="26025">
                  <c:v>1.2598350000000001E-7</c:v>
                </c:pt>
                <c:pt idx="26026">
                  <c:v>1.2598979999999999E-7</c:v>
                </c:pt>
                <c:pt idx="26027">
                  <c:v>1.2599600000000001E-7</c:v>
                </c:pt>
                <c:pt idx="26028">
                  <c:v>1.260023E-7</c:v>
                </c:pt>
                <c:pt idx="26029">
                  <c:v>1.2600850000000001E-7</c:v>
                </c:pt>
                <c:pt idx="26030">
                  <c:v>1.260148E-7</c:v>
                </c:pt>
                <c:pt idx="26031">
                  <c:v>1.2602099999999999E-7</c:v>
                </c:pt>
                <c:pt idx="26032">
                  <c:v>1.260273E-7</c:v>
                </c:pt>
                <c:pt idx="26033">
                  <c:v>1.2603349999999999E-7</c:v>
                </c:pt>
                <c:pt idx="26034">
                  <c:v>1.260398E-7</c:v>
                </c:pt>
                <c:pt idx="26035">
                  <c:v>1.2604599999999999E-7</c:v>
                </c:pt>
                <c:pt idx="26036">
                  <c:v>1.260523E-7</c:v>
                </c:pt>
                <c:pt idx="26037">
                  <c:v>1.2605849999999999E-7</c:v>
                </c:pt>
                <c:pt idx="26038">
                  <c:v>1.260648E-7</c:v>
                </c:pt>
                <c:pt idx="26039">
                  <c:v>1.2607099999999999E-7</c:v>
                </c:pt>
                <c:pt idx="26040">
                  <c:v>1.260773E-7</c:v>
                </c:pt>
                <c:pt idx="26041">
                  <c:v>1.2608349999999999E-7</c:v>
                </c:pt>
                <c:pt idx="26042">
                  <c:v>1.260898E-7</c:v>
                </c:pt>
                <c:pt idx="26043">
                  <c:v>1.2609599999999999E-7</c:v>
                </c:pt>
                <c:pt idx="26044">
                  <c:v>1.261023E-7</c:v>
                </c:pt>
                <c:pt idx="26045">
                  <c:v>1.2610849999999999E-7</c:v>
                </c:pt>
                <c:pt idx="26046">
                  <c:v>1.261148E-7</c:v>
                </c:pt>
                <c:pt idx="26047">
                  <c:v>1.2612099999999999E-7</c:v>
                </c:pt>
                <c:pt idx="26048">
                  <c:v>1.261273E-7</c:v>
                </c:pt>
                <c:pt idx="26049">
                  <c:v>1.261335E-7</c:v>
                </c:pt>
                <c:pt idx="26050">
                  <c:v>1.2613980000000001E-7</c:v>
                </c:pt>
                <c:pt idx="26051">
                  <c:v>1.26146E-7</c:v>
                </c:pt>
                <c:pt idx="26052">
                  <c:v>1.2615230000000001E-7</c:v>
                </c:pt>
                <c:pt idx="26053">
                  <c:v>1.261585E-7</c:v>
                </c:pt>
                <c:pt idx="26054">
                  <c:v>1.2616480000000001E-7</c:v>
                </c:pt>
                <c:pt idx="26055">
                  <c:v>1.26171E-7</c:v>
                </c:pt>
                <c:pt idx="26056">
                  <c:v>1.2617730000000001E-7</c:v>
                </c:pt>
                <c:pt idx="26057">
                  <c:v>1.261835E-7</c:v>
                </c:pt>
                <c:pt idx="26058">
                  <c:v>1.2618980000000001E-7</c:v>
                </c:pt>
                <c:pt idx="26059">
                  <c:v>1.26196E-7</c:v>
                </c:pt>
                <c:pt idx="26060">
                  <c:v>1.2620230000000001E-7</c:v>
                </c:pt>
                <c:pt idx="26061">
                  <c:v>1.262085E-7</c:v>
                </c:pt>
                <c:pt idx="26062">
                  <c:v>1.2621480000000001E-7</c:v>
                </c:pt>
                <c:pt idx="26063">
                  <c:v>1.26221E-7</c:v>
                </c:pt>
                <c:pt idx="26064">
                  <c:v>1.2622730000000001E-7</c:v>
                </c:pt>
                <c:pt idx="26065">
                  <c:v>1.262335E-7</c:v>
                </c:pt>
                <c:pt idx="26066">
                  <c:v>1.2623980000000001E-7</c:v>
                </c:pt>
                <c:pt idx="26067">
                  <c:v>1.26246E-7</c:v>
                </c:pt>
                <c:pt idx="26068">
                  <c:v>1.2625229999999999E-7</c:v>
                </c:pt>
                <c:pt idx="26069">
                  <c:v>1.2625850000000001E-7</c:v>
                </c:pt>
                <c:pt idx="26070">
                  <c:v>1.2626479999999999E-7</c:v>
                </c:pt>
                <c:pt idx="26071">
                  <c:v>1.2627100000000001E-7</c:v>
                </c:pt>
                <c:pt idx="26072">
                  <c:v>1.2627729999999999E-7</c:v>
                </c:pt>
                <c:pt idx="26073">
                  <c:v>1.2628350000000001E-7</c:v>
                </c:pt>
                <c:pt idx="26074">
                  <c:v>1.2628979999999999E-7</c:v>
                </c:pt>
                <c:pt idx="26075">
                  <c:v>1.2629600000000001E-7</c:v>
                </c:pt>
                <c:pt idx="26076">
                  <c:v>1.2630229999999999E-7</c:v>
                </c:pt>
                <c:pt idx="26077">
                  <c:v>1.2630850000000001E-7</c:v>
                </c:pt>
                <c:pt idx="26078">
                  <c:v>1.2631479999999999E-7</c:v>
                </c:pt>
                <c:pt idx="26079">
                  <c:v>1.2632100000000001E-7</c:v>
                </c:pt>
                <c:pt idx="26080">
                  <c:v>1.2632729999999999E-7</c:v>
                </c:pt>
                <c:pt idx="26081">
                  <c:v>1.2633350000000001E-7</c:v>
                </c:pt>
                <c:pt idx="26082">
                  <c:v>1.2633979999999999E-7</c:v>
                </c:pt>
                <c:pt idx="26083">
                  <c:v>1.2634600000000001E-7</c:v>
                </c:pt>
                <c:pt idx="26084">
                  <c:v>1.263523E-7</c:v>
                </c:pt>
                <c:pt idx="26085">
                  <c:v>1.2635850000000001E-7</c:v>
                </c:pt>
                <c:pt idx="26086">
                  <c:v>1.263648E-7</c:v>
                </c:pt>
                <c:pt idx="26087">
                  <c:v>1.2637099999999999E-7</c:v>
                </c:pt>
                <c:pt idx="26088">
                  <c:v>1.263773E-7</c:v>
                </c:pt>
                <c:pt idx="26089">
                  <c:v>1.2638349999999999E-7</c:v>
                </c:pt>
                <c:pt idx="26090">
                  <c:v>1.263898E-7</c:v>
                </c:pt>
                <c:pt idx="26091">
                  <c:v>1.2639599999999999E-7</c:v>
                </c:pt>
                <c:pt idx="26092">
                  <c:v>1.264023E-7</c:v>
                </c:pt>
                <c:pt idx="26093">
                  <c:v>1.2640849999999999E-7</c:v>
                </c:pt>
                <c:pt idx="26094">
                  <c:v>1.264148E-7</c:v>
                </c:pt>
                <c:pt idx="26095">
                  <c:v>1.2642099999999999E-7</c:v>
                </c:pt>
                <c:pt idx="26096">
                  <c:v>1.264273E-7</c:v>
                </c:pt>
                <c:pt idx="26097">
                  <c:v>1.2643349999999999E-7</c:v>
                </c:pt>
                <c:pt idx="26098">
                  <c:v>1.264398E-7</c:v>
                </c:pt>
                <c:pt idx="26099">
                  <c:v>1.2644599999999999E-7</c:v>
                </c:pt>
                <c:pt idx="26100">
                  <c:v>1.264523E-7</c:v>
                </c:pt>
                <c:pt idx="26101">
                  <c:v>1.2645849999999999E-7</c:v>
                </c:pt>
                <c:pt idx="26102">
                  <c:v>1.264648E-7</c:v>
                </c:pt>
                <c:pt idx="26103">
                  <c:v>1.2647099999999999E-7</c:v>
                </c:pt>
                <c:pt idx="26104">
                  <c:v>1.264773E-7</c:v>
                </c:pt>
                <c:pt idx="26105">
                  <c:v>1.264835E-7</c:v>
                </c:pt>
                <c:pt idx="26106">
                  <c:v>1.2648980000000001E-7</c:v>
                </c:pt>
                <c:pt idx="26107">
                  <c:v>1.26496E-7</c:v>
                </c:pt>
                <c:pt idx="26108">
                  <c:v>1.2650230000000001E-7</c:v>
                </c:pt>
                <c:pt idx="26109">
                  <c:v>1.265085E-7</c:v>
                </c:pt>
                <c:pt idx="26110">
                  <c:v>1.2651480000000001E-7</c:v>
                </c:pt>
                <c:pt idx="26111">
                  <c:v>1.26521E-7</c:v>
                </c:pt>
                <c:pt idx="26112">
                  <c:v>1.2652730000000001E-7</c:v>
                </c:pt>
                <c:pt idx="26113">
                  <c:v>1.265335E-7</c:v>
                </c:pt>
                <c:pt idx="26114">
                  <c:v>1.2653980000000001E-7</c:v>
                </c:pt>
                <c:pt idx="26115">
                  <c:v>1.26546E-7</c:v>
                </c:pt>
                <c:pt idx="26116">
                  <c:v>1.2655230000000001E-7</c:v>
                </c:pt>
                <c:pt idx="26117">
                  <c:v>1.265585E-7</c:v>
                </c:pt>
                <c:pt idx="26118">
                  <c:v>1.2656480000000001E-7</c:v>
                </c:pt>
                <c:pt idx="26119">
                  <c:v>1.26571E-7</c:v>
                </c:pt>
                <c:pt idx="26120">
                  <c:v>1.2657730000000001E-7</c:v>
                </c:pt>
                <c:pt idx="26121">
                  <c:v>1.265835E-7</c:v>
                </c:pt>
                <c:pt idx="26122">
                  <c:v>1.2658980000000001E-7</c:v>
                </c:pt>
                <c:pt idx="26123">
                  <c:v>1.26596E-7</c:v>
                </c:pt>
                <c:pt idx="26124">
                  <c:v>1.2660229999999999E-7</c:v>
                </c:pt>
                <c:pt idx="26125">
                  <c:v>1.2660850000000001E-7</c:v>
                </c:pt>
                <c:pt idx="26126">
                  <c:v>1.2661479999999999E-7</c:v>
                </c:pt>
                <c:pt idx="26127">
                  <c:v>1.2662100000000001E-7</c:v>
                </c:pt>
                <c:pt idx="26128">
                  <c:v>1.2662729999999999E-7</c:v>
                </c:pt>
                <c:pt idx="26129">
                  <c:v>1.2663350000000001E-7</c:v>
                </c:pt>
                <c:pt idx="26130">
                  <c:v>1.2663979999999999E-7</c:v>
                </c:pt>
                <c:pt idx="26131">
                  <c:v>1.2664600000000001E-7</c:v>
                </c:pt>
                <c:pt idx="26132">
                  <c:v>1.2665229999999999E-7</c:v>
                </c:pt>
                <c:pt idx="26133">
                  <c:v>1.2665850000000001E-7</c:v>
                </c:pt>
                <c:pt idx="26134">
                  <c:v>1.2666479999999999E-7</c:v>
                </c:pt>
                <c:pt idx="26135">
                  <c:v>1.2667100000000001E-7</c:v>
                </c:pt>
                <c:pt idx="26136">
                  <c:v>1.2667729999999999E-7</c:v>
                </c:pt>
                <c:pt idx="26137">
                  <c:v>1.2668350000000001E-7</c:v>
                </c:pt>
                <c:pt idx="26138">
                  <c:v>1.2668979999999999E-7</c:v>
                </c:pt>
                <c:pt idx="26139">
                  <c:v>1.2669600000000001E-7</c:v>
                </c:pt>
                <c:pt idx="26140">
                  <c:v>1.2670229999999999E-7</c:v>
                </c:pt>
                <c:pt idx="26141">
                  <c:v>1.2670850000000001E-7</c:v>
                </c:pt>
                <c:pt idx="26142">
                  <c:v>1.267148E-7</c:v>
                </c:pt>
                <c:pt idx="26143">
                  <c:v>1.2672099999999999E-7</c:v>
                </c:pt>
                <c:pt idx="26144">
                  <c:v>1.267273E-7</c:v>
                </c:pt>
                <c:pt idx="26145">
                  <c:v>1.2673349999999999E-7</c:v>
                </c:pt>
                <c:pt idx="26146">
                  <c:v>1.267398E-7</c:v>
                </c:pt>
                <c:pt idx="26147">
                  <c:v>1.2674599999999999E-7</c:v>
                </c:pt>
                <c:pt idx="26148">
                  <c:v>1.267523E-7</c:v>
                </c:pt>
                <c:pt idx="26149">
                  <c:v>1.2675849999999999E-7</c:v>
                </c:pt>
                <c:pt idx="26150">
                  <c:v>1.267648E-7</c:v>
                </c:pt>
                <c:pt idx="26151">
                  <c:v>1.2677099999999999E-7</c:v>
                </c:pt>
                <c:pt idx="26152">
                  <c:v>1.267773E-7</c:v>
                </c:pt>
                <c:pt idx="26153">
                  <c:v>1.2678349999999999E-7</c:v>
                </c:pt>
                <c:pt idx="26154">
                  <c:v>1.267898E-7</c:v>
                </c:pt>
                <c:pt idx="26155">
                  <c:v>1.2679599999999999E-7</c:v>
                </c:pt>
                <c:pt idx="26156">
                  <c:v>1.268023E-7</c:v>
                </c:pt>
                <c:pt idx="26157">
                  <c:v>1.2680849999999999E-7</c:v>
                </c:pt>
                <c:pt idx="26158">
                  <c:v>1.268148E-7</c:v>
                </c:pt>
                <c:pt idx="26159">
                  <c:v>1.2682099999999999E-7</c:v>
                </c:pt>
                <c:pt idx="26160">
                  <c:v>1.268273E-7</c:v>
                </c:pt>
                <c:pt idx="26161">
                  <c:v>1.268335E-7</c:v>
                </c:pt>
                <c:pt idx="26162">
                  <c:v>1.2683980000000001E-7</c:v>
                </c:pt>
                <c:pt idx="26163">
                  <c:v>1.26846E-7</c:v>
                </c:pt>
                <c:pt idx="26164">
                  <c:v>1.2685230000000001E-7</c:v>
                </c:pt>
                <c:pt idx="26165">
                  <c:v>1.268585E-7</c:v>
                </c:pt>
                <c:pt idx="26166">
                  <c:v>1.2686480000000001E-7</c:v>
                </c:pt>
                <c:pt idx="26167">
                  <c:v>1.26871E-7</c:v>
                </c:pt>
                <c:pt idx="26168">
                  <c:v>1.2687730000000001E-7</c:v>
                </c:pt>
                <c:pt idx="26169">
                  <c:v>1.268835E-7</c:v>
                </c:pt>
                <c:pt idx="26170">
                  <c:v>1.2688980000000001E-7</c:v>
                </c:pt>
                <c:pt idx="26171">
                  <c:v>1.26896E-7</c:v>
                </c:pt>
                <c:pt idx="26172">
                  <c:v>1.2690230000000001E-7</c:v>
                </c:pt>
                <c:pt idx="26173">
                  <c:v>1.269085E-7</c:v>
                </c:pt>
                <c:pt idx="26174">
                  <c:v>1.2691480000000001E-7</c:v>
                </c:pt>
                <c:pt idx="26175">
                  <c:v>1.26921E-7</c:v>
                </c:pt>
                <c:pt idx="26176">
                  <c:v>1.2692730000000001E-7</c:v>
                </c:pt>
                <c:pt idx="26177">
                  <c:v>1.269335E-7</c:v>
                </c:pt>
                <c:pt idx="26178">
                  <c:v>1.2693980000000001E-7</c:v>
                </c:pt>
                <c:pt idx="26179">
                  <c:v>1.26946E-7</c:v>
                </c:pt>
                <c:pt idx="26180">
                  <c:v>1.2695229999999999E-7</c:v>
                </c:pt>
                <c:pt idx="26181">
                  <c:v>1.269585E-7</c:v>
                </c:pt>
                <c:pt idx="26182">
                  <c:v>1.2696479999999999E-7</c:v>
                </c:pt>
                <c:pt idx="26183">
                  <c:v>1.2697100000000001E-7</c:v>
                </c:pt>
                <c:pt idx="26184">
                  <c:v>1.2697729999999999E-7</c:v>
                </c:pt>
                <c:pt idx="26185">
                  <c:v>1.2698350000000001E-7</c:v>
                </c:pt>
                <c:pt idx="26186">
                  <c:v>1.2698979999999999E-7</c:v>
                </c:pt>
                <c:pt idx="26187">
                  <c:v>1.2699600000000001E-7</c:v>
                </c:pt>
                <c:pt idx="26188">
                  <c:v>1.2700229999999999E-7</c:v>
                </c:pt>
                <c:pt idx="26189">
                  <c:v>1.2700850000000001E-7</c:v>
                </c:pt>
                <c:pt idx="26190">
                  <c:v>1.2701479999999999E-7</c:v>
                </c:pt>
                <c:pt idx="26191">
                  <c:v>1.2702100000000001E-7</c:v>
                </c:pt>
                <c:pt idx="26192">
                  <c:v>1.2702729999999999E-7</c:v>
                </c:pt>
                <c:pt idx="26193">
                  <c:v>1.2703350000000001E-7</c:v>
                </c:pt>
                <c:pt idx="26194">
                  <c:v>1.2703979999999999E-7</c:v>
                </c:pt>
                <c:pt idx="26195">
                  <c:v>1.2704600000000001E-7</c:v>
                </c:pt>
                <c:pt idx="26196">
                  <c:v>1.2705229999999999E-7</c:v>
                </c:pt>
                <c:pt idx="26197">
                  <c:v>1.2705850000000001E-7</c:v>
                </c:pt>
                <c:pt idx="26198">
                  <c:v>1.270648E-7</c:v>
                </c:pt>
                <c:pt idx="26199">
                  <c:v>1.2707099999999999E-7</c:v>
                </c:pt>
                <c:pt idx="26200">
                  <c:v>1.270773E-7</c:v>
                </c:pt>
                <c:pt idx="26201">
                  <c:v>1.2708349999999999E-7</c:v>
                </c:pt>
                <c:pt idx="26202">
                  <c:v>1.270898E-7</c:v>
                </c:pt>
                <c:pt idx="26203">
                  <c:v>1.2709599999999999E-7</c:v>
                </c:pt>
                <c:pt idx="26204">
                  <c:v>1.271023E-7</c:v>
                </c:pt>
                <c:pt idx="26205">
                  <c:v>1.2710849999999999E-7</c:v>
                </c:pt>
                <c:pt idx="26206">
                  <c:v>1.271148E-7</c:v>
                </c:pt>
                <c:pt idx="26207">
                  <c:v>1.2712099999999999E-7</c:v>
                </c:pt>
                <c:pt idx="26208">
                  <c:v>1.271273E-7</c:v>
                </c:pt>
                <c:pt idx="26209">
                  <c:v>1.2713349999999999E-7</c:v>
                </c:pt>
                <c:pt idx="26210">
                  <c:v>1.271398E-7</c:v>
                </c:pt>
                <c:pt idx="26211">
                  <c:v>1.2714599999999999E-7</c:v>
                </c:pt>
                <c:pt idx="26212">
                  <c:v>1.271523E-7</c:v>
                </c:pt>
                <c:pt idx="26213">
                  <c:v>1.2715849999999999E-7</c:v>
                </c:pt>
                <c:pt idx="26214">
                  <c:v>1.271648E-7</c:v>
                </c:pt>
                <c:pt idx="26215">
                  <c:v>1.2717099999999999E-7</c:v>
                </c:pt>
                <c:pt idx="26216">
                  <c:v>1.271773E-7</c:v>
                </c:pt>
                <c:pt idx="26217">
                  <c:v>1.271835E-7</c:v>
                </c:pt>
                <c:pt idx="26218">
                  <c:v>1.2718980000000001E-7</c:v>
                </c:pt>
                <c:pt idx="26219">
                  <c:v>1.27196E-7</c:v>
                </c:pt>
                <c:pt idx="26220">
                  <c:v>1.2720230000000001E-7</c:v>
                </c:pt>
                <c:pt idx="26221">
                  <c:v>1.272085E-7</c:v>
                </c:pt>
                <c:pt idx="26222">
                  <c:v>1.2721480000000001E-7</c:v>
                </c:pt>
                <c:pt idx="26223">
                  <c:v>1.27221E-7</c:v>
                </c:pt>
                <c:pt idx="26224">
                  <c:v>1.2722730000000001E-7</c:v>
                </c:pt>
                <c:pt idx="26225">
                  <c:v>1.272335E-7</c:v>
                </c:pt>
                <c:pt idx="26226">
                  <c:v>1.2723980000000001E-7</c:v>
                </c:pt>
                <c:pt idx="26227">
                  <c:v>1.27246E-7</c:v>
                </c:pt>
                <c:pt idx="26228">
                  <c:v>1.2725230000000001E-7</c:v>
                </c:pt>
                <c:pt idx="26229">
                  <c:v>1.272585E-7</c:v>
                </c:pt>
                <c:pt idx="26230">
                  <c:v>1.2726480000000001E-7</c:v>
                </c:pt>
                <c:pt idx="26231">
                  <c:v>1.27271E-7</c:v>
                </c:pt>
                <c:pt idx="26232">
                  <c:v>1.2727730000000001E-7</c:v>
                </c:pt>
                <c:pt idx="26233">
                  <c:v>1.272835E-7</c:v>
                </c:pt>
                <c:pt idx="26234">
                  <c:v>1.2728980000000001E-7</c:v>
                </c:pt>
                <c:pt idx="26235">
                  <c:v>1.27296E-7</c:v>
                </c:pt>
                <c:pt idx="26236">
                  <c:v>1.2730229999999999E-7</c:v>
                </c:pt>
                <c:pt idx="26237">
                  <c:v>1.273085E-7</c:v>
                </c:pt>
                <c:pt idx="26238">
                  <c:v>1.2731479999999999E-7</c:v>
                </c:pt>
                <c:pt idx="26239">
                  <c:v>1.2732100000000001E-7</c:v>
                </c:pt>
                <c:pt idx="26240">
                  <c:v>1.2732729999999999E-7</c:v>
                </c:pt>
                <c:pt idx="26241">
                  <c:v>1.2733350000000001E-7</c:v>
                </c:pt>
                <c:pt idx="26242">
                  <c:v>1.2733979999999999E-7</c:v>
                </c:pt>
                <c:pt idx="26243">
                  <c:v>1.2734600000000001E-7</c:v>
                </c:pt>
                <c:pt idx="26244">
                  <c:v>1.2735229999999999E-7</c:v>
                </c:pt>
                <c:pt idx="26245">
                  <c:v>1.2735850000000001E-7</c:v>
                </c:pt>
                <c:pt idx="26246">
                  <c:v>1.2736479999999999E-7</c:v>
                </c:pt>
                <c:pt idx="26247">
                  <c:v>1.2737100000000001E-7</c:v>
                </c:pt>
                <c:pt idx="26248">
                  <c:v>1.2737729999999999E-7</c:v>
                </c:pt>
                <c:pt idx="26249">
                  <c:v>1.2738350000000001E-7</c:v>
                </c:pt>
                <c:pt idx="26250">
                  <c:v>1.2738979999999999E-7</c:v>
                </c:pt>
                <c:pt idx="26251">
                  <c:v>1.2739600000000001E-7</c:v>
                </c:pt>
                <c:pt idx="26252">
                  <c:v>1.2740229999999999E-7</c:v>
                </c:pt>
                <c:pt idx="26253">
                  <c:v>1.2740850000000001E-7</c:v>
                </c:pt>
                <c:pt idx="26254">
                  <c:v>1.274148E-7</c:v>
                </c:pt>
                <c:pt idx="26255">
                  <c:v>1.2742100000000001E-7</c:v>
                </c:pt>
                <c:pt idx="26256">
                  <c:v>1.274273E-7</c:v>
                </c:pt>
                <c:pt idx="26257">
                  <c:v>1.2743349999999999E-7</c:v>
                </c:pt>
                <c:pt idx="26258">
                  <c:v>1.274398E-7</c:v>
                </c:pt>
                <c:pt idx="26259">
                  <c:v>1.2744599999999999E-7</c:v>
                </c:pt>
                <c:pt idx="26260">
                  <c:v>1.274523E-7</c:v>
                </c:pt>
                <c:pt idx="26261">
                  <c:v>1.2745849999999999E-7</c:v>
                </c:pt>
                <c:pt idx="26262">
                  <c:v>1.274648E-7</c:v>
                </c:pt>
                <c:pt idx="26263">
                  <c:v>1.2747099999999999E-7</c:v>
                </c:pt>
                <c:pt idx="26264">
                  <c:v>1.274773E-7</c:v>
                </c:pt>
                <c:pt idx="26265">
                  <c:v>1.2748349999999999E-7</c:v>
                </c:pt>
                <c:pt idx="26266">
                  <c:v>1.274898E-7</c:v>
                </c:pt>
                <c:pt idx="26267">
                  <c:v>1.2749599999999999E-7</c:v>
                </c:pt>
                <c:pt idx="26268">
                  <c:v>1.275023E-7</c:v>
                </c:pt>
                <c:pt idx="26269">
                  <c:v>1.2750849999999999E-7</c:v>
                </c:pt>
                <c:pt idx="26270">
                  <c:v>1.275148E-7</c:v>
                </c:pt>
                <c:pt idx="26271">
                  <c:v>1.2752099999999999E-7</c:v>
                </c:pt>
                <c:pt idx="26272">
                  <c:v>1.275273E-7</c:v>
                </c:pt>
                <c:pt idx="26273">
                  <c:v>1.275335E-7</c:v>
                </c:pt>
                <c:pt idx="26274">
                  <c:v>1.275398E-7</c:v>
                </c:pt>
                <c:pt idx="26275">
                  <c:v>1.27546E-7</c:v>
                </c:pt>
                <c:pt idx="26276">
                  <c:v>1.2755230000000001E-7</c:v>
                </c:pt>
                <c:pt idx="26277">
                  <c:v>1.275585E-7</c:v>
                </c:pt>
                <c:pt idx="26278">
                  <c:v>1.2756480000000001E-7</c:v>
                </c:pt>
                <c:pt idx="26279">
                  <c:v>1.27571E-7</c:v>
                </c:pt>
                <c:pt idx="26280">
                  <c:v>1.2757730000000001E-7</c:v>
                </c:pt>
                <c:pt idx="26281">
                  <c:v>1.275835E-7</c:v>
                </c:pt>
                <c:pt idx="26282">
                  <c:v>1.2758980000000001E-7</c:v>
                </c:pt>
                <c:pt idx="26283">
                  <c:v>1.27596E-7</c:v>
                </c:pt>
                <c:pt idx="26284">
                  <c:v>1.2760230000000001E-7</c:v>
                </c:pt>
                <c:pt idx="26285">
                  <c:v>1.276085E-7</c:v>
                </c:pt>
                <c:pt idx="26286">
                  <c:v>1.2761480000000001E-7</c:v>
                </c:pt>
                <c:pt idx="26287">
                  <c:v>1.27621E-7</c:v>
                </c:pt>
                <c:pt idx="26288">
                  <c:v>1.2762730000000001E-7</c:v>
                </c:pt>
                <c:pt idx="26289">
                  <c:v>1.276335E-7</c:v>
                </c:pt>
                <c:pt idx="26290">
                  <c:v>1.2763980000000001E-7</c:v>
                </c:pt>
                <c:pt idx="26291">
                  <c:v>1.27646E-7</c:v>
                </c:pt>
                <c:pt idx="26292">
                  <c:v>1.2765229999999999E-7</c:v>
                </c:pt>
                <c:pt idx="26293">
                  <c:v>1.276585E-7</c:v>
                </c:pt>
                <c:pt idx="26294">
                  <c:v>1.2766479999999999E-7</c:v>
                </c:pt>
                <c:pt idx="26295">
                  <c:v>1.2767100000000001E-7</c:v>
                </c:pt>
                <c:pt idx="26296">
                  <c:v>1.2767729999999999E-7</c:v>
                </c:pt>
                <c:pt idx="26297">
                  <c:v>1.2768350000000001E-7</c:v>
                </c:pt>
                <c:pt idx="26298">
                  <c:v>1.2768979999999999E-7</c:v>
                </c:pt>
                <c:pt idx="26299">
                  <c:v>1.2769600000000001E-7</c:v>
                </c:pt>
                <c:pt idx="26300">
                  <c:v>1.2770229999999999E-7</c:v>
                </c:pt>
                <c:pt idx="26301">
                  <c:v>1.2770850000000001E-7</c:v>
                </c:pt>
                <c:pt idx="26302">
                  <c:v>1.2771479999999999E-7</c:v>
                </c:pt>
                <c:pt idx="26303">
                  <c:v>1.2772100000000001E-7</c:v>
                </c:pt>
                <c:pt idx="26304">
                  <c:v>1.2772729999999999E-7</c:v>
                </c:pt>
                <c:pt idx="26305">
                  <c:v>1.2773350000000001E-7</c:v>
                </c:pt>
                <c:pt idx="26306">
                  <c:v>1.2773979999999999E-7</c:v>
                </c:pt>
                <c:pt idx="26307">
                  <c:v>1.2774600000000001E-7</c:v>
                </c:pt>
                <c:pt idx="26308">
                  <c:v>1.2775229999999999E-7</c:v>
                </c:pt>
                <c:pt idx="26309">
                  <c:v>1.2775850000000001E-7</c:v>
                </c:pt>
                <c:pt idx="26310">
                  <c:v>1.277648E-7</c:v>
                </c:pt>
                <c:pt idx="26311">
                  <c:v>1.2777100000000001E-7</c:v>
                </c:pt>
                <c:pt idx="26312">
                  <c:v>1.277773E-7</c:v>
                </c:pt>
                <c:pt idx="26313">
                  <c:v>1.2778349999999999E-7</c:v>
                </c:pt>
                <c:pt idx="26314">
                  <c:v>1.277898E-7</c:v>
                </c:pt>
                <c:pt idx="26315">
                  <c:v>1.2779599999999999E-7</c:v>
                </c:pt>
                <c:pt idx="26316">
                  <c:v>1.278023E-7</c:v>
                </c:pt>
                <c:pt idx="26317">
                  <c:v>1.2780849999999999E-7</c:v>
                </c:pt>
                <c:pt idx="26318">
                  <c:v>1.278148E-7</c:v>
                </c:pt>
                <c:pt idx="26319">
                  <c:v>1.2782099999999999E-7</c:v>
                </c:pt>
                <c:pt idx="26320">
                  <c:v>1.278273E-7</c:v>
                </c:pt>
                <c:pt idx="26321">
                  <c:v>1.2783349999999999E-7</c:v>
                </c:pt>
                <c:pt idx="26322">
                  <c:v>1.278398E-7</c:v>
                </c:pt>
                <c:pt idx="26323">
                  <c:v>1.2784599999999999E-7</c:v>
                </c:pt>
                <c:pt idx="26324">
                  <c:v>1.278523E-7</c:v>
                </c:pt>
                <c:pt idx="26325">
                  <c:v>1.2785849999999999E-7</c:v>
                </c:pt>
                <c:pt idx="26326">
                  <c:v>1.278648E-7</c:v>
                </c:pt>
                <c:pt idx="26327">
                  <c:v>1.2787099999999999E-7</c:v>
                </c:pt>
                <c:pt idx="26328">
                  <c:v>1.278773E-7</c:v>
                </c:pt>
                <c:pt idx="26329">
                  <c:v>1.2788349999999999E-7</c:v>
                </c:pt>
                <c:pt idx="26330">
                  <c:v>1.278898E-7</c:v>
                </c:pt>
                <c:pt idx="26331">
                  <c:v>1.27896E-7</c:v>
                </c:pt>
                <c:pt idx="26332">
                  <c:v>1.2790230000000001E-7</c:v>
                </c:pt>
                <c:pt idx="26333">
                  <c:v>1.279085E-7</c:v>
                </c:pt>
                <c:pt idx="26334">
                  <c:v>1.2791480000000001E-7</c:v>
                </c:pt>
                <c:pt idx="26335">
                  <c:v>1.27921E-7</c:v>
                </c:pt>
                <c:pt idx="26336">
                  <c:v>1.2792730000000001E-7</c:v>
                </c:pt>
                <c:pt idx="26337">
                  <c:v>1.279335E-7</c:v>
                </c:pt>
                <c:pt idx="26338">
                  <c:v>1.2793980000000001E-7</c:v>
                </c:pt>
                <c:pt idx="26339">
                  <c:v>1.27946E-7</c:v>
                </c:pt>
                <c:pt idx="26340">
                  <c:v>1.2795230000000001E-7</c:v>
                </c:pt>
                <c:pt idx="26341">
                  <c:v>1.279585E-7</c:v>
                </c:pt>
                <c:pt idx="26342">
                  <c:v>1.2796480000000001E-7</c:v>
                </c:pt>
                <c:pt idx="26343">
                  <c:v>1.27971E-7</c:v>
                </c:pt>
                <c:pt idx="26344">
                  <c:v>1.2797730000000001E-7</c:v>
                </c:pt>
                <c:pt idx="26345">
                  <c:v>1.279835E-7</c:v>
                </c:pt>
                <c:pt idx="26346">
                  <c:v>1.2798980000000001E-7</c:v>
                </c:pt>
                <c:pt idx="26347">
                  <c:v>1.27996E-7</c:v>
                </c:pt>
                <c:pt idx="26348">
                  <c:v>1.2800230000000001E-7</c:v>
                </c:pt>
                <c:pt idx="26349">
                  <c:v>1.280085E-7</c:v>
                </c:pt>
                <c:pt idx="26350">
                  <c:v>1.2801479999999999E-7</c:v>
                </c:pt>
                <c:pt idx="26351">
                  <c:v>1.2802100000000001E-7</c:v>
                </c:pt>
                <c:pt idx="26352">
                  <c:v>1.2802729999999999E-7</c:v>
                </c:pt>
                <c:pt idx="26353">
                  <c:v>1.2803350000000001E-7</c:v>
                </c:pt>
                <c:pt idx="26354">
                  <c:v>1.2803979999999999E-7</c:v>
                </c:pt>
                <c:pt idx="26355">
                  <c:v>1.2804600000000001E-7</c:v>
                </c:pt>
                <c:pt idx="26356">
                  <c:v>1.2805229999999999E-7</c:v>
                </c:pt>
                <c:pt idx="26357">
                  <c:v>1.2805850000000001E-7</c:v>
                </c:pt>
                <c:pt idx="26358">
                  <c:v>1.2806479999999999E-7</c:v>
                </c:pt>
                <c:pt idx="26359">
                  <c:v>1.2807100000000001E-7</c:v>
                </c:pt>
                <c:pt idx="26360">
                  <c:v>1.2807729999999999E-7</c:v>
                </c:pt>
                <c:pt idx="26361">
                  <c:v>1.2808350000000001E-7</c:v>
                </c:pt>
                <c:pt idx="26362">
                  <c:v>1.2808979999999999E-7</c:v>
                </c:pt>
                <c:pt idx="26363">
                  <c:v>1.2809600000000001E-7</c:v>
                </c:pt>
                <c:pt idx="26364">
                  <c:v>1.2810229999999999E-7</c:v>
                </c:pt>
                <c:pt idx="26365">
                  <c:v>1.2810850000000001E-7</c:v>
                </c:pt>
                <c:pt idx="26366">
                  <c:v>1.281148E-7</c:v>
                </c:pt>
                <c:pt idx="26367">
                  <c:v>1.2812100000000001E-7</c:v>
                </c:pt>
                <c:pt idx="26368">
                  <c:v>1.281273E-7</c:v>
                </c:pt>
                <c:pt idx="26369">
                  <c:v>1.2813349999999999E-7</c:v>
                </c:pt>
                <c:pt idx="26370">
                  <c:v>1.281398E-7</c:v>
                </c:pt>
                <c:pt idx="26371">
                  <c:v>1.2814599999999999E-7</c:v>
                </c:pt>
                <c:pt idx="26372">
                  <c:v>1.281523E-7</c:v>
                </c:pt>
                <c:pt idx="26373">
                  <c:v>1.2815849999999999E-7</c:v>
                </c:pt>
                <c:pt idx="26374">
                  <c:v>1.281648E-7</c:v>
                </c:pt>
                <c:pt idx="26375">
                  <c:v>1.2817099999999999E-7</c:v>
                </c:pt>
                <c:pt idx="26376">
                  <c:v>1.281773E-7</c:v>
                </c:pt>
                <c:pt idx="26377">
                  <c:v>1.2818349999999999E-7</c:v>
                </c:pt>
                <c:pt idx="26378">
                  <c:v>1.281898E-7</c:v>
                </c:pt>
                <c:pt idx="26379">
                  <c:v>1.2819599999999999E-7</c:v>
                </c:pt>
                <c:pt idx="26380">
                  <c:v>1.282023E-7</c:v>
                </c:pt>
                <c:pt idx="26381">
                  <c:v>1.2820849999999999E-7</c:v>
                </c:pt>
                <c:pt idx="26382">
                  <c:v>1.282148E-7</c:v>
                </c:pt>
                <c:pt idx="26383">
                  <c:v>1.2822099999999999E-7</c:v>
                </c:pt>
                <c:pt idx="26384">
                  <c:v>1.282273E-7</c:v>
                </c:pt>
                <c:pt idx="26385">
                  <c:v>1.2823349999999999E-7</c:v>
                </c:pt>
                <c:pt idx="26386">
                  <c:v>1.282398E-7</c:v>
                </c:pt>
                <c:pt idx="26387">
                  <c:v>1.28246E-7</c:v>
                </c:pt>
                <c:pt idx="26388">
                  <c:v>1.2825230000000001E-7</c:v>
                </c:pt>
                <c:pt idx="26389">
                  <c:v>1.282585E-7</c:v>
                </c:pt>
                <c:pt idx="26390">
                  <c:v>1.2826480000000001E-7</c:v>
                </c:pt>
                <c:pt idx="26391">
                  <c:v>1.28271E-7</c:v>
                </c:pt>
                <c:pt idx="26392">
                  <c:v>1.2827730000000001E-7</c:v>
                </c:pt>
                <c:pt idx="26393">
                  <c:v>1.282835E-7</c:v>
                </c:pt>
                <c:pt idx="26394">
                  <c:v>1.2828980000000001E-7</c:v>
                </c:pt>
                <c:pt idx="26395">
                  <c:v>1.28296E-7</c:v>
                </c:pt>
                <c:pt idx="26396">
                  <c:v>1.2830230000000001E-7</c:v>
                </c:pt>
                <c:pt idx="26397">
                  <c:v>1.283085E-7</c:v>
                </c:pt>
                <c:pt idx="26398">
                  <c:v>1.2831480000000001E-7</c:v>
                </c:pt>
                <c:pt idx="26399">
                  <c:v>1.28321E-7</c:v>
                </c:pt>
                <c:pt idx="26400">
                  <c:v>1.2832730000000001E-7</c:v>
                </c:pt>
                <c:pt idx="26401">
                  <c:v>1.283335E-7</c:v>
                </c:pt>
                <c:pt idx="26402">
                  <c:v>1.2833980000000001E-7</c:v>
                </c:pt>
                <c:pt idx="26403">
                  <c:v>1.28346E-7</c:v>
                </c:pt>
                <c:pt idx="26404">
                  <c:v>1.2835230000000001E-7</c:v>
                </c:pt>
                <c:pt idx="26405">
                  <c:v>1.283585E-7</c:v>
                </c:pt>
                <c:pt idx="26406">
                  <c:v>1.2836479999999999E-7</c:v>
                </c:pt>
                <c:pt idx="26407">
                  <c:v>1.2837100000000001E-7</c:v>
                </c:pt>
                <c:pt idx="26408">
                  <c:v>1.2837729999999999E-7</c:v>
                </c:pt>
                <c:pt idx="26409">
                  <c:v>1.2838350000000001E-7</c:v>
                </c:pt>
                <c:pt idx="26410">
                  <c:v>1.2838979999999999E-7</c:v>
                </c:pt>
                <c:pt idx="26411">
                  <c:v>1.2839600000000001E-7</c:v>
                </c:pt>
                <c:pt idx="26412">
                  <c:v>1.2840229999999999E-7</c:v>
                </c:pt>
                <c:pt idx="26413">
                  <c:v>1.2840850000000001E-7</c:v>
                </c:pt>
                <c:pt idx="26414">
                  <c:v>1.2841479999999999E-7</c:v>
                </c:pt>
                <c:pt idx="26415">
                  <c:v>1.2842100000000001E-7</c:v>
                </c:pt>
                <c:pt idx="26416">
                  <c:v>1.2842729999999999E-7</c:v>
                </c:pt>
                <c:pt idx="26417">
                  <c:v>1.2843350000000001E-7</c:v>
                </c:pt>
                <c:pt idx="26418">
                  <c:v>1.2843979999999999E-7</c:v>
                </c:pt>
                <c:pt idx="26419">
                  <c:v>1.2844600000000001E-7</c:v>
                </c:pt>
                <c:pt idx="26420">
                  <c:v>1.2845229999999999E-7</c:v>
                </c:pt>
                <c:pt idx="26421">
                  <c:v>1.2845850000000001E-7</c:v>
                </c:pt>
                <c:pt idx="26422">
                  <c:v>1.284648E-7</c:v>
                </c:pt>
                <c:pt idx="26423">
                  <c:v>1.2847100000000001E-7</c:v>
                </c:pt>
                <c:pt idx="26424">
                  <c:v>1.284773E-7</c:v>
                </c:pt>
                <c:pt idx="26425">
                  <c:v>1.2848349999999999E-7</c:v>
                </c:pt>
                <c:pt idx="26426">
                  <c:v>1.284898E-7</c:v>
                </c:pt>
                <c:pt idx="26427">
                  <c:v>1.2849599999999999E-7</c:v>
                </c:pt>
                <c:pt idx="26428">
                  <c:v>1.285023E-7</c:v>
                </c:pt>
                <c:pt idx="26429">
                  <c:v>1.2850849999999999E-7</c:v>
                </c:pt>
                <c:pt idx="26430">
                  <c:v>1.285148E-7</c:v>
                </c:pt>
                <c:pt idx="26431">
                  <c:v>1.2852099999999999E-7</c:v>
                </c:pt>
                <c:pt idx="26432">
                  <c:v>1.285273E-7</c:v>
                </c:pt>
                <c:pt idx="26433">
                  <c:v>1.2853349999999999E-7</c:v>
                </c:pt>
                <c:pt idx="26434">
                  <c:v>1.285398E-7</c:v>
                </c:pt>
                <c:pt idx="26435">
                  <c:v>1.2854599999999999E-7</c:v>
                </c:pt>
                <c:pt idx="26436">
                  <c:v>1.285523E-7</c:v>
                </c:pt>
                <c:pt idx="26437">
                  <c:v>1.2855849999999999E-7</c:v>
                </c:pt>
                <c:pt idx="26438">
                  <c:v>1.285648E-7</c:v>
                </c:pt>
                <c:pt idx="26439">
                  <c:v>1.2857099999999999E-7</c:v>
                </c:pt>
                <c:pt idx="26440">
                  <c:v>1.285773E-7</c:v>
                </c:pt>
                <c:pt idx="26441">
                  <c:v>1.2858349999999999E-7</c:v>
                </c:pt>
                <c:pt idx="26442">
                  <c:v>1.285898E-7</c:v>
                </c:pt>
                <c:pt idx="26443">
                  <c:v>1.28596E-7</c:v>
                </c:pt>
                <c:pt idx="26444">
                  <c:v>1.2860230000000001E-7</c:v>
                </c:pt>
                <c:pt idx="26445">
                  <c:v>1.286085E-7</c:v>
                </c:pt>
                <c:pt idx="26446">
                  <c:v>1.2861480000000001E-7</c:v>
                </c:pt>
                <c:pt idx="26447">
                  <c:v>1.28621E-7</c:v>
                </c:pt>
                <c:pt idx="26448">
                  <c:v>1.2862730000000001E-7</c:v>
                </c:pt>
                <c:pt idx="26449">
                  <c:v>1.286335E-7</c:v>
                </c:pt>
                <c:pt idx="26450">
                  <c:v>1.2863980000000001E-7</c:v>
                </c:pt>
                <c:pt idx="26451">
                  <c:v>1.28646E-7</c:v>
                </c:pt>
                <c:pt idx="26452">
                  <c:v>1.2865230000000001E-7</c:v>
                </c:pt>
                <c:pt idx="26453">
                  <c:v>1.286585E-7</c:v>
                </c:pt>
                <c:pt idx="26454">
                  <c:v>1.2866480000000001E-7</c:v>
                </c:pt>
                <c:pt idx="26455">
                  <c:v>1.28671E-7</c:v>
                </c:pt>
                <c:pt idx="26456">
                  <c:v>1.2867730000000001E-7</c:v>
                </c:pt>
                <c:pt idx="26457">
                  <c:v>1.286835E-7</c:v>
                </c:pt>
                <c:pt idx="26458">
                  <c:v>1.2868980000000001E-7</c:v>
                </c:pt>
                <c:pt idx="26459">
                  <c:v>1.28696E-7</c:v>
                </c:pt>
                <c:pt idx="26460">
                  <c:v>1.2870230000000001E-7</c:v>
                </c:pt>
                <c:pt idx="26461">
                  <c:v>1.287085E-7</c:v>
                </c:pt>
                <c:pt idx="26462">
                  <c:v>1.2871479999999999E-7</c:v>
                </c:pt>
                <c:pt idx="26463">
                  <c:v>1.28721E-7</c:v>
                </c:pt>
                <c:pt idx="26464">
                  <c:v>1.2872729999999999E-7</c:v>
                </c:pt>
                <c:pt idx="26465">
                  <c:v>1.2873350000000001E-7</c:v>
                </c:pt>
                <c:pt idx="26466">
                  <c:v>1.2873979999999999E-7</c:v>
                </c:pt>
                <c:pt idx="26467">
                  <c:v>1.2874600000000001E-7</c:v>
                </c:pt>
                <c:pt idx="26468">
                  <c:v>1.2875229999999999E-7</c:v>
                </c:pt>
                <c:pt idx="26469">
                  <c:v>1.2875850000000001E-7</c:v>
                </c:pt>
                <c:pt idx="26470">
                  <c:v>1.2876479999999999E-7</c:v>
                </c:pt>
                <c:pt idx="26471">
                  <c:v>1.2877100000000001E-7</c:v>
                </c:pt>
                <c:pt idx="26472">
                  <c:v>1.2877729999999999E-7</c:v>
                </c:pt>
                <c:pt idx="26473">
                  <c:v>1.2878350000000001E-7</c:v>
                </c:pt>
                <c:pt idx="26474">
                  <c:v>1.2878979999999999E-7</c:v>
                </c:pt>
                <c:pt idx="26475">
                  <c:v>1.2879600000000001E-7</c:v>
                </c:pt>
                <c:pt idx="26476">
                  <c:v>1.2880229999999999E-7</c:v>
                </c:pt>
                <c:pt idx="26477">
                  <c:v>1.2880850000000001E-7</c:v>
                </c:pt>
                <c:pt idx="26478">
                  <c:v>1.2881479999999999E-7</c:v>
                </c:pt>
                <c:pt idx="26479">
                  <c:v>1.2882100000000001E-7</c:v>
                </c:pt>
                <c:pt idx="26480">
                  <c:v>1.288273E-7</c:v>
                </c:pt>
                <c:pt idx="26481">
                  <c:v>1.2883349999999999E-7</c:v>
                </c:pt>
                <c:pt idx="26482">
                  <c:v>1.288398E-7</c:v>
                </c:pt>
                <c:pt idx="26483">
                  <c:v>1.2884599999999999E-7</c:v>
                </c:pt>
                <c:pt idx="26484">
                  <c:v>1.288523E-7</c:v>
                </c:pt>
                <c:pt idx="26485">
                  <c:v>1.2885849999999999E-7</c:v>
                </c:pt>
                <c:pt idx="26486">
                  <c:v>1.288648E-7</c:v>
                </c:pt>
                <c:pt idx="26487">
                  <c:v>1.2887099999999999E-7</c:v>
                </c:pt>
                <c:pt idx="26488">
                  <c:v>1.288773E-7</c:v>
                </c:pt>
                <c:pt idx="26489">
                  <c:v>1.2888349999999999E-7</c:v>
                </c:pt>
                <c:pt idx="26490">
                  <c:v>1.288898E-7</c:v>
                </c:pt>
                <c:pt idx="26491">
                  <c:v>1.2889599999999999E-7</c:v>
                </c:pt>
                <c:pt idx="26492">
                  <c:v>1.289023E-7</c:v>
                </c:pt>
                <c:pt idx="26493">
                  <c:v>1.2890849999999999E-7</c:v>
                </c:pt>
                <c:pt idx="26494">
                  <c:v>1.289148E-7</c:v>
                </c:pt>
                <c:pt idx="26495">
                  <c:v>1.2892099999999999E-7</c:v>
                </c:pt>
                <c:pt idx="26496">
                  <c:v>1.289273E-7</c:v>
                </c:pt>
                <c:pt idx="26497">
                  <c:v>1.2893349999999999E-7</c:v>
                </c:pt>
                <c:pt idx="26498">
                  <c:v>1.289398E-7</c:v>
                </c:pt>
                <c:pt idx="26499">
                  <c:v>1.28946E-7</c:v>
                </c:pt>
                <c:pt idx="26500">
                  <c:v>1.2895230000000001E-7</c:v>
                </c:pt>
                <c:pt idx="26501">
                  <c:v>1.289585E-7</c:v>
                </c:pt>
                <c:pt idx="26502">
                  <c:v>1.2896480000000001E-7</c:v>
                </c:pt>
                <c:pt idx="26503">
                  <c:v>1.28971E-7</c:v>
                </c:pt>
                <c:pt idx="26504">
                  <c:v>1.2897730000000001E-7</c:v>
                </c:pt>
                <c:pt idx="26505">
                  <c:v>1.289835E-7</c:v>
                </c:pt>
                <c:pt idx="26506">
                  <c:v>1.2898980000000001E-7</c:v>
                </c:pt>
                <c:pt idx="26507">
                  <c:v>1.28996E-7</c:v>
                </c:pt>
                <c:pt idx="26508">
                  <c:v>1.2900230000000001E-7</c:v>
                </c:pt>
                <c:pt idx="26509">
                  <c:v>1.290085E-7</c:v>
                </c:pt>
                <c:pt idx="26510">
                  <c:v>1.2901480000000001E-7</c:v>
                </c:pt>
                <c:pt idx="26511">
                  <c:v>1.29021E-7</c:v>
                </c:pt>
                <c:pt idx="26512">
                  <c:v>1.2902730000000001E-7</c:v>
                </c:pt>
                <c:pt idx="26513">
                  <c:v>1.290335E-7</c:v>
                </c:pt>
                <c:pt idx="26514">
                  <c:v>1.2903980000000001E-7</c:v>
                </c:pt>
                <c:pt idx="26515">
                  <c:v>1.29046E-7</c:v>
                </c:pt>
                <c:pt idx="26516">
                  <c:v>1.2905230000000001E-7</c:v>
                </c:pt>
                <c:pt idx="26517">
                  <c:v>1.290585E-7</c:v>
                </c:pt>
                <c:pt idx="26518">
                  <c:v>1.2906479999999999E-7</c:v>
                </c:pt>
                <c:pt idx="26519">
                  <c:v>1.29071E-7</c:v>
                </c:pt>
                <c:pt idx="26520">
                  <c:v>1.2907729999999999E-7</c:v>
                </c:pt>
                <c:pt idx="26521">
                  <c:v>1.2908350000000001E-7</c:v>
                </c:pt>
                <c:pt idx="26522">
                  <c:v>1.2908979999999999E-7</c:v>
                </c:pt>
                <c:pt idx="26523">
                  <c:v>1.2909600000000001E-7</c:v>
                </c:pt>
                <c:pt idx="26524">
                  <c:v>1.2910229999999999E-7</c:v>
                </c:pt>
                <c:pt idx="26525">
                  <c:v>1.2910850000000001E-7</c:v>
                </c:pt>
                <c:pt idx="26526">
                  <c:v>1.2911479999999999E-7</c:v>
                </c:pt>
                <c:pt idx="26527">
                  <c:v>1.2912100000000001E-7</c:v>
                </c:pt>
                <c:pt idx="26528">
                  <c:v>1.2912729999999999E-7</c:v>
                </c:pt>
                <c:pt idx="26529">
                  <c:v>1.2913350000000001E-7</c:v>
                </c:pt>
                <c:pt idx="26530">
                  <c:v>1.2913979999999999E-7</c:v>
                </c:pt>
                <c:pt idx="26531">
                  <c:v>1.2914600000000001E-7</c:v>
                </c:pt>
                <c:pt idx="26532">
                  <c:v>1.2915229999999999E-7</c:v>
                </c:pt>
                <c:pt idx="26533">
                  <c:v>1.2915850000000001E-7</c:v>
                </c:pt>
                <c:pt idx="26534">
                  <c:v>1.2916479999999999E-7</c:v>
                </c:pt>
                <c:pt idx="26535">
                  <c:v>1.2917100000000001E-7</c:v>
                </c:pt>
                <c:pt idx="26536">
                  <c:v>1.291773E-7</c:v>
                </c:pt>
                <c:pt idx="26537">
                  <c:v>1.2918349999999999E-7</c:v>
                </c:pt>
                <c:pt idx="26538">
                  <c:v>1.291898E-7</c:v>
                </c:pt>
                <c:pt idx="26539">
                  <c:v>1.2919599999999999E-7</c:v>
                </c:pt>
                <c:pt idx="26540">
                  <c:v>1.292023E-7</c:v>
                </c:pt>
                <c:pt idx="26541">
                  <c:v>1.2920849999999999E-7</c:v>
                </c:pt>
                <c:pt idx="26542">
                  <c:v>1.292148E-7</c:v>
                </c:pt>
                <c:pt idx="26543">
                  <c:v>1.2922099999999999E-7</c:v>
                </c:pt>
                <c:pt idx="26544">
                  <c:v>1.292273E-7</c:v>
                </c:pt>
                <c:pt idx="26545">
                  <c:v>1.2923349999999999E-7</c:v>
                </c:pt>
                <c:pt idx="26546">
                  <c:v>1.292398E-7</c:v>
                </c:pt>
                <c:pt idx="26547">
                  <c:v>1.2924599999999999E-7</c:v>
                </c:pt>
                <c:pt idx="26548">
                  <c:v>1.292523E-7</c:v>
                </c:pt>
                <c:pt idx="26549">
                  <c:v>1.2925849999999999E-7</c:v>
                </c:pt>
                <c:pt idx="26550">
                  <c:v>1.292648E-7</c:v>
                </c:pt>
                <c:pt idx="26551">
                  <c:v>1.2927099999999999E-7</c:v>
                </c:pt>
                <c:pt idx="26552">
                  <c:v>1.292773E-7</c:v>
                </c:pt>
                <c:pt idx="26553">
                  <c:v>1.2928349999999999E-7</c:v>
                </c:pt>
                <c:pt idx="26554">
                  <c:v>1.292898E-7</c:v>
                </c:pt>
                <c:pt idx="26555">
                  <c:v>1.29296E-7</c:v>
                </c:pt>
                <c:pt idx="26556">
                  <c:v>1.2930230000000001E-7</c:v>
                </c:pt>
                <c:pt idx="26557">
                  <c:v>1.293085E-7</c:v>
                </c:pt>
                <c:pt idx="26558">
                  <c:v>1.2931480000000001E-7</c:v>
                </c:pt>
                <c:pt idx="26559">
                  <c:v>1.29321E-7</c:v>
                </c:pt>
                <c:pt idx="26560">
                  <c:v>1.2932730000000001E-7</c:v>
                </c:pt>
                <c:pt idx="26561">
                  <c:v>1.293335E-7</c:v>
                </c:pt>
                <c:pt idx="26562">
                  <c:v>1.2933980000000001E-7</c:v>
                </c:pt>
                <c:pt idx="26563">
                  <c:v>1.29346E-7</c:v>
                </c:pt>
                <c:pt idx="26564">
                  <c:v>1.2935230000000001E-7</c:v>
                </c:pt>
                <c:pt idx="26565">
                  <c:v>1.293585E-7</c:v>
                </c:pt>
                <c:pt idx="26566">
                  <c:v>1.2936480000000001E-7</c:v>
                </c:pt>
                <c:pt idx="26567">
                  <c:v>1.29371E-7</c:v>
                </c:pt>
                <c:pt idx="26568">
                  <c:v>1.2937730000000001E-7</c:v>
                </c:pt>
                <c:pt idx="26569">
                  <c:v>1.293835E-7</c:v>
                </c:pt>
                <c:pt idx="26570">
                  <c:v>1.2938980000000001E-7</c:v>
                </c:pt>
                <c:pt idx="26571">
                  <c:v>1.29396E-7</c:v>
                </c:pt>
                <c:pt idx="26572">
                  <c:v>1.2940230000000001E-7</c:v>
                </c:pt>
                <c:pt idx="26573">
                  <c:v>1.294085E-7</c:v>
                </c:pt>
                <c:pt idx="26574">
                  <c:v>1.2941479999999999E-7</c:v>
                </c:pt>
                <c:pt idx="26575">
                  <c:v>1.29421E-7</c:v>
                </c:pt>
                <c:pt idx="26576">
                  <c:v>1.2942729999999999E-7</c:v>
                </c:pt>
                <c:pt idx="26577">
                  <c:v>1.2943350000000001E-7</c:v>
                </c:pt>
                <c:pt idx="26578">
                  <c:v>1.2943979999999999E-7</c:v>
                </c:pt>
                <c:pt idx="26579">
                  <c:v>1.2944600000000001E-7</c:v>
                </c:pt>
                <c:pt idx="26580">
                  <c:v>1.2945229999999999E-7</c:v>
                </c:pt>
                <c:pt idx="26581">
                  <c:v>1.2945850000000001E-7</c:v>
                </c:pt>
                <c:pt idx="26582">
                  <c:v>1.2946479999999999E-7</c:v>
                </c:pt>
                <c:pt idx="26583">
                  <c:v>1.2947100000000001E-7</c:v>
                </c:pt>
                <c:pt idx="26584">
                  <c:v>1.2947729999999999E-7</c:v>
                </c:pt>
                <c:pt idx="26585">
                  <c:v>1.2948350000000001E-7</c:v>
                </c:pt>
                <c:pt idx="26586">
                  <c:v>1.2948979999999999E-7</c:v>
                </c:pt>
                <c:pt idx="26587">
                  <c:v>1.2949600000000001E-7</c:v>
                </c:pt>
                <c:pt idx="26588">
                  <c:v>1.2950229999999999E-7</c:v>
                </c:pt>
                <c:pt idx="26589">
                  <c:v>1.2950850000000001E-7</c:v>
                </c:pt>
                <c:pt idx="26590">
                  <c:v>1.2951479999999999E-7</c:v>
                </c:pt>
                <c:pt idx="26591">
                  <c:v>1.2952100000000001E-7</c:v>
                </c:pt>
                <c:pt idx="26592">
                  <c:v>1.295273E-7</c:v>
                </c:pt>
                <c:pt idx="26593">
                  <c:v>1.2953350000000001E-7</c:v>
                </c:pt>
                <c:pt idx="26594">
                  <c:v>1.295398E-7</c:v>
                </c:pt>
                <c:pt idx="26595">
                  <c:v>1.2954599999999999E-7</c:v>
                </c:pt>
                <c:pt idx="26596">
                  <c:v>1.295523E-7</c:v>
                </c:pt>
                <c:pt idx="26597">
                  <c:v>1.2955849999999999E-7</c:v>
                </c:pt>
                <c:pt idx="26598">
                  <c:v>1.295648E-7</c:v>
                </c:pt>
                <c:pt idx="26599">
                  <c:v>1.2957099999999999E-7</c:v>
                </c:pt>
                <c:pt idx="26600">
                  <c:v>1.295773E-7</c:v>
                </c:pt>
                <c:pt idx="26601">
                  <c:v>1.2958349999999999E-7</c:v>
                </c:pt>
                <c:pt idx="26602">
                  <c:v>1.295898E-7</c:v>
                </c:pt>
                <c:pt idx="26603">
                  <c:v>1.2959599999999999E-7</c:v>
                </c:pt>
                <c:pt idx="26604">
                  <c:v>1.296023E-7</c:v>
                </c:pt>
                <c:pt idx="26605">
                  <c:v>1.2960849999999999E-7</c:v>
                </c:pt>
                <c:pt idx="26606">
                  <c:v>1.296148E-7</c:v>
                </c:pt>
                <c:pt idx="26607">
                  <c:v>1.2962099999999999E-7</c:v>
                </c:pt>
                <c:pt idx="26608">
                  <c:v>1.296273E-7</c:v>
                </c:pt>
                <c:pt idx="26609">
                  <c:v>1.2963349999999999E-7</c:v>
                </c:pt>
                <c:pt idx="26610">
                  <c:v>1.296398E-7</c:v>
                </c:pt>
                <c:pt idx="26611">
                  <c:v>1.29646E-7</c:v>
                </c:pt>
                <c:pt idx="26612">
                  <c:v>1.296523E-7</c:v>
                </c:pt>
                <c:pt idx="26613">
                  <c:v>1.296585E-7</c:v>
                </c:pt>
                <c:pt idx="26614">
                  <c:v>1.2966480000000001E-7</c:v>
                </c:pt>
                <c:pt idx="26615">
                  <c:v>1.29671E-7</c:v>
                </c:pt>
                <c:pt idx="26616">
                  <c:v>1.2967730000000001E-7</c:v>
                </c:pt>
                <c:pt idx="26617">
                  <c:v>1.296835E-7</c:v>
                </c:pt>
                <c:pt idx="26618">
                  <c:v>1.2968980000000001E-7</c:v>
                </c:pt>
                <c:pt idx="26619">
                  <c:v>1.29696E-7</c:v>
                </c:pt>
                <c:pt idx="26620">
                  <c:v>1.2970230000000001E-7</c:v>
                </c:pt>
                <c:pt idx="26621">
                  <c:v>1.297085E-7</c:v>
                </c:pt>
                <c:pt idx="26622">
                  <c:v>1.2971480000000001E-7</c:v>
                </c:pt>
                <c:pt idx="26623">
                  <c:v>1.29721E-7</c:v>
                </c:pt>
                <c:pt idx="26624">
                  <c:v>1.2972730000000001E-7</c:v>
                </c:pt>
                <c:pt idx="26625">
                  <c:v>1.297335E-7</c:v>
                </c:pt>
                <c:pt idx="26626">
                  <c:v>1.2973980000000001E-7</c:v>
                </c:pt>
                <c:pt idx="26627">
                  <c:v>1.29746E-7</c:v>
                </c:pt>
                <c:pt idx="26628">
                  <c:v>1.2975230000000001E-7</c:v>
                </c:pt>
                <c:pt idx="26629">
                  <c:v>1.297585E-7</c:v>
                </c:pt>
                <c:pt idx="26630">
                  <c:v>1.2976479999999999E-7</c:v>
                </c:pt>
                <c:pt idx="26631">
                  <c:v>1.29771E-7</c:v>
                </c:pt>
                <c:pt idx="26632">
                  <c:v>1.2977729999999999E-7</c:v>
                </c:pt>
                <c:pt idx="26633">
                  <c:v>1.2978350000000001E-7</c:v>
                </c:pt>
                <c:pt idx="26634">
                  <c:v>1.2978979999999999E-7</c:v>
                </c:pt>
                <c:pt idx="26635">
                  <c:v>1.2979600000000001E-7</c:v>
                </c:pt>
                <c:pt idx="26636">
                  <c:v>1.2980229999999999E-7</c:v>
                </c:pt>
                <c:pt idx="26637">
                  <c:v>1.2980850000000001E-7</c:v>
                </c:pt>
                <c:pt idx="26638">
                  <c:v>1.2981479999999999E-7</c:v>
                </c:pt>
                <c:pt idx="26639">
                  <c:v>1.2982100000000001E-7</c:v>
                </c:pt>
                <c:pt idx="26640">
                  <c:v>1.2982729999999999E-7</c:v>
                </c:pt>
                <c:pt idx="26641">
                  <c:v>1.2983350000000001E-7</c:v>
                </c:pt>
                <c:pt idx="26642">
                  <c:v>1.2983979999999999E-7</c:v>
                </c:pt>
                <c:pt idx="26643">
                  <c:v>1.2984600000000001E-7</c:v>
                </c:pt>
                <c:pt idx="26644">
                  <c:v>1.2985229999999999E-7</c:v>
                </c:pt>
                <c:pt idx="26645">
                  <c:v>1.2985850000000001E-7</c:v>
                </c:pt>
                <c:pt idx="26646">
                  <c:v>1.2986479999999999E-7</c:v>
                </c:pt>
                <c:pt idx="26647">
                  <c:v>1.2987100000000001E-7</c:v>
                </c:pt>
                <c:pt idx="26648">
                  <c:v>1.298773E-7</c:v>
                </c:pt>
                <c:pt idx="26649">
                  <c:v>1.2988350000000001E-7</c:v>
                </c:pt>
                <c:pt idx="26650">
                  <c:v>1.298898E-7</c:v>
                </c:pt>
                <c:pt idx="26651">
                  <c:v>1.2989599999999999E-7</c:v>
                </c:pt>
                <c:pt idx="26652">
                  <c:v>1.299023E-7</c:v>
                </c:pt>
                <c:pt idx="26653">
                  <c:v>1.2990849999999999E-7</c:v>
                </c:pt>
                <c:pt idx="26654">
                  <c:v>1.299148E-7</c:v>
                </c:pt>
                <c:pt idx="26655">
                  <c:v>1.2992099999999999E-7</c:v>
                </c:pt>
                <c:pt idx="26656">
                  <c:v>1.299273E-7</c:v>
                </c:pt>
                <c:pt idx="26657">
                  <c:v>1.2993349999999999E-7</c:v>
                </c:pt>
                <c:pt idx="26658">
                  <c:v>1.299398E-7</c:v>
                </c:pt>
                <c:pt idx="26659">
                  <c:v>1.2994599999999999E-7</c:v>
                </c:pt>
                <c:pt idx="26660">
                  <c:v>1.299523E-7</c:v>
                </c:pt>
                <c:pt idx="26661">
                  <c:v>1.2995849999999999E-7</c:v>
                </c:pt>
                <c:pt idx="26662">
                  <c:v>1.299648E-7</c:v>
                </c:pt>
                <c:pt idx="26663">
                  <c:v>1.2997099999999999E-7</c:v>
                </c:pt>
                <c:pt idx="26664">
                  <c:v>1.299773E-7</c:v>
                </c:pt>
                <c:pt idx="26665">
                  <c:v>1.2998349999999999E-7</c:v>
                </c:pt>
                <c:pt idx="26666">
                  <c:v>1.299898E-7</c:v>
                </c:pt>
                <c:pt idx="26667">
                  <c:v>1.2999599999999999E-7</c:v>
                </c:pt>
                <c:pt idx="26668">
                  <c:v>1.300023E-7</c:v>
                </c:pt>
                <c:pt idx="26669">
                  <c:v>1.300085E-7</c:v>
                </c:pt>
                <c:pt idx="26670">
                  <c:v>1.3001480000000001E-7</c:v>
                </c:pt>
                <c:pt idx="26671">
                  <c:v>1.30021E-7</c:v>
                </c:pt>
                <c:pt idx="26672">
                  <c:v>1.3002730000000001E-7</c:v>
                </c:pt>
                <c:pt idx="26673">
                  <c:v>1.300335E-7</c:v>
                </c:pt>
                <c:pt idx="26674">
                  <c:v>1.3003980000000001E-7</c:v>
                </c:pt>
                <c:pt idx="26675">
                  <c:v>1.30046E-7</c:v>
                </c:pt>
                <c:pt idx="26676">
                  <c:v>1.3005230000000001E-7</c:v>
                </c:pt>
                <c:pt idx="26677">
                  <c:v>1.300585E-7</c:v>
                </c:pt>
                <c:pt idx="26678">
                  <c:v>1.3006480000000001E-7</c:v>
                </c:pt>
                <c:pt idx="26679">
                  <c:v>1.30071E-7</c:v>
                </c:pt>
                <c:pt idx="26680">
                  <c:v>1.3007730000000001E-7</c:v>
                </c:pt>
                <c:pt idx="26681">
                  <c:v>1.300835E-7</c:v>
                </c:pt>
                <c:pt idx="26682">
                  <c:v>1.3008980000000001E-7</c:v>
                </c:pt>
                <c:pt idx="26683">
                  <c:v>1.30096E-7</c:v>
                </c:pt>
                <c:pt idx="26684">
                  <c:v>1.3010230000000001E-7</c:v>
                </c:pt>
                <c:pt idx="26685">
                  <c:v>1.301085E-7</c:v>
                </c:pt>
                <c:pt idx="26686">
                  <c:v>1.3011480000000001E-7</c:v>
                </c:pt>
                <c:pt idx="26687">
                  <c:v>1.30121E-7</c:v>
                </c:pt>
                <c:pt idx="26688">
                  <c:v>1.3012729999999999E-7</c:v>
                </c:pt>
                <c:pt idx="26689">
                  <c:v>1.3013350000000001E-7</c:v>
                </c:pt>
                <c:pt idx="26690">
                  <c:v>1.3013979999999999E-7</c:v>
                </c:pt>
                <c:pt idx="26691">
                  <c:v>1.3014600000000001E-7</c:v>
                </c:pt>
                <c:pt idx="26692">
                  <c:v>1.3015229999999999E-7</c:v>
                </c:pt>
                <c:pt idx="26693">
                  <c:v>1.3015850000000001E-7</c:v>
                </c:pt>
                <c:pt idx="26694">
                  <c:v>1.3016479999999999E-7</c:v>
                </c:pt>
                <c:pt idx="26695">
                  <c:v>1.3017100000000001E-7</c:v>
                </c:pt>
                <c:pt idx="26696">
                  <c:v>1.3017729999999999E-7</c:v>
                </c:pt>
                <c:pt idx="26697">
                  <c:v>1.3018350000000001E-7</c:v>
                </c:pt>
                <c:pt idx="26698">
                  <c:v>1.3018979999999999E-7</c:v>
                </c:pt>
                <c:pt idx="26699">
                  <c:v>1.3019600000000001E-7</c:v>
                </c:pt>
                <c:pt idx="26700">
                  <c:v>1.3020229999999999E-7</c:v>
                </c:pt>
                <c:pt idx="26701">
                  <c:v>1.3020850000000001E-7</c:v>
                </c:pt>
                <c:pt idx="26702">
                  <c:v>1.3021479999999999E-7</c:v>
                </c:pt>
                <c:pt idx="26703">
                  <c:v>1.3022100000000001E-7</c:v>
                </c:pt>
                <c:pt idx="26704">
                  <c:v>1.302273E-7</c:v>
                </c:pt>
                <c:pt idx="26705">
                  <c:v>1.3023350000000001E-7</c:v>
                </c:pt>
                <c:pt idx="26706">
                  <c:v>1.302398E-7</c:v>
                </c:pt>
                <c:pt idx="26707">
                  <c:v>1.3024599999999999E-7</c:v>
                </c:pt>
                <c:pt idx="26708">
                  <c:v>1.302523E-7</c:v>
                </c:pt>
                <c:pt idx="26709">
                  <c:v>1.3025849999999999E-7</c:v>
                </c:pt>
                <c:pt idx="26710">
                  <c:v>1.302648E-7</c:v>
                </c:pt>
                <c:pt idx="26711">
                  <c:v>1.3027099999999999E-7</c:v>
                </c:pt>
                <c:pt idx="26712">
                  <c:v>1.302773E-7</c:v>
                </c:pt>
                <c:pt idx="26713">
                  <c:v>1.3028349999999999E-7</c:v>
                </c:pt>
                <c:pt idx="26714">
                  <c:v>1.302898E-7</c:v>
                </c:pt>
                <c:pt idx="26715">
                  <c:v>1.3029599999999999E-7</c:v>
                </c:pt>
                <c:pt idx="26716">
                  <c:v>1.303023E-7</c:v>
                </c:pt>
                <c:pt idx="26717">
                  <c:v>1.3030849999999999E-7</c:v>
                </c:pt>
                <c:pt idx="26718">
                  <c:v>1.303148E-7</c:v>
                </c:pt>
                <c:pt idx="26719">
                  <c:v>1.3032099999999999E-7</c:v>
                </c:pt>
                <c:pt idx="26720">
                  <c:v>1.303273E-7</c:v>
                </c:pt>
                <c:pt idx="26721">
                  <c:v>1.3033349999999999E-7</c:v>
                </c:pt>
                <c:pt idx="26722">
                  <c:v>1.303398E-7</c:v>
                </c:pt>
                <c:pt idx="26723">
                  <c:v>1.3034599999999999E-7</c:v>
                </c:pt>
                <c:pt idx="26724">
                  <c:v>1.303523E-7</c:v>
                </c:pt>
                <c:pt idx="26725">
                  <c:v>1.303585E-7</c:v>
                </c:pt>
                <c:pt idx="26726">
                  <c:v>1.3036480000000001E-7</c:v>
                </c:pt>
                <c:pt idx="26727">
                  <c:v>1.30371E-7</c:v>
                </c:pt>
                <c:pt idx="26728">
                  <c:v>1.3037730000000001E-7</c:v>
                </c:pt>
                <c:pt idx="26729">
                  <c:v>1.303835E-7</c:v>
                </c:pt>
                <c:pt idx="26730">
                  <c:v>1.3038980000000001E-7</c:v>
                </c:pt>
                <c:pt idx="26731">
                  <c:v>1.30396E-7</c:v>
                </c:pt>
                <c:pt idx="26732">
                  <c:v>1.3040230000000001E-7</c:v>
                </c:pt>
                <c:pt idx="26733">
                  <c:v>1.304085E-7</c:v>
                </c:pt>
                <c:pt idx="26734">
                  <c:v>1.3041480000000001E-7</c:v>
                </c:pt>
                <c:pt idx="26735">
                  <c:v>1.30421E-7</c:v>
                </c:pt>
                <c:pt idx="26736">
                  <c:v>1.3042730000000001E-7</c:v>
                </c:pt>
                <c:pt idx="26737">
                  <c:v>1.304335E-7</c:v>
                </c:pt>
                <c:pt idx="26738">
                  <c:v>1.3043980000000001E-7</c:v>
                </c:pt>
                <c:pt idx="26739">
                  <c:v>1.30446E-7</c:v>
                </c:pt>
                <c:pt idx="26740">
                  <c:v>1.3045230000000001E-7</c:v>
                </c:pt>
                <c:pt idx="26741">
                  <c:v>1.304585E-7</c:v>
                </c:pt>
                <c:pt idx="26742">
                  <c:v>1.3046480000000001E-7</c:v>
                </c:pt>
                <c:pt idx="26743">
                  <c:v>1.30471E-7</c:v>
                </c:pt>
                <c:pt idx="26744">
                  <c:v>1.3047729999999999E-7</c:v>
                </c:pt>
                <c:pt idx="26745">
                  <c:v>1.3048350000000001E-7</c:v>
                </c:pt>
                <c:pt idx="26746">
                  <c:v>1.3048979999999999E-7</c:v>
                </c:pt>
                <c:pt idx="26747">
                  <c:v>1.3049600000000001E-7</c:v>
                </c:pt>
                <c:pt idx="26748">
                  <c:v>1.3050229999999999E-7</c:v>
                </c:pt>
                <c:pt idx="26749">
                  <c:v>1.3050850000000001E-7</c:v>
                </c:pt>
                <c:pt idx="26750">
                  <c:v>1.3051479999999999E-7</c:v>
                </c:pt>
                <c:pt idx="26751">
                  <c:v>1.3052100000000001E-7</c:v>
                </c:pt>
                <c:pt idx="26752">
                  <c:v>1.3052729999999999E-7</c:v>
                </c:pt>
                <c:pt idx="26753">
                  <c:v>1.3053350000000001E-7</c:v>
                </c:pt>
                <c:pt idx="26754">
                  <c:v>1.3053979999999999E-7</c:v>
                </c:pt>
                <c:pt idx="26755">
                  <c:v>1.3054600000000001E-7</c:v>
                </c:pt>
                <c:pt idx="26756">
                  <c:v>1.3055229999999999E-7</c:v>
                </c:pt>
                <c:pt idx="26757">
                  <c:v>1.3055850000000001E-7</c:v>
                </c:pt>
                <c:pt idx="26758">
                  <c:v>1.3056479999999999E-7</c:v>
                </c:pt>
                <c:pt idx="26759">
                  <c:v>1.3057100000000001E-7</c:v>
                </c:pt>
                <c:pt idx="26760">
                  <c:v>1.3057729999999999E-7</c:v>
                </c:pt>
                <c:pt idx="26761">
                  <c:v>1.3058350000000001E-7</c:v>
                </c:pt>
                <c:pt idx="26762">
                  <c:v>1.305898E-7</c:v>
                </c:pt>
                <c:pt idx="26763">
                  <c:v>1.3059599999999999E-7</c:v>
                </c:pt>
                <c:pt idx="26764">
                  <c:v>1.306023E-7</c:v>
                </c:pt>
                <c:pt idx="26765">
                  <c:v>1.3060849999999999E-7</c:v>
                </c:pt>
                <c:pt idx="26766">
                  <c:v>1.306148E-7</c:v>
                </c:pt>
                <c:pt idx="26767">
                  <c:v>1.3062099999999999E-7</c:v>
                </c:pt>
                <c:pt idx="26768">
                  <c:v>1.306273E-7</c:v>
                </c:pt>
                <c:pt idx="26769">
                  <c:v>1.3063349999999999E-7</c:v>
                </c:pt>
                <c:pt idx="26770">
                  <c:v>1.306398E-7</c:v>
                </c:pt>
                <c:pt idx="26771">
                  <c:v>1.3064599999999999E-7</c:v>
                </c:pt>
                <c:pt idx="26772">
                  <c:v>1.306523E-7</c:v>
                </c:pt>
                <c:pt idx="26773">
                  <c:v>1.3065849999999999E-7</c:v>
                </c:pt>
                <c:pt idx="26774">
                  <c:v>1.306648E-7</c:v>
                </c:pt>
                <c:pt idx="26775">
                  <c:v>1.3067099999999999E-7</c:v>
                </c:pt>
                <c:pt idx="26776">
                  <c:v>1.306773E-7</c:v>
                </c:pt>
                <c:pt idx="26777">
                  <c:v>1.3068349999999999E-7</c:v>
                </c:pt>
                <c:pt idx="26778">
                  <c:v>1.306898E-7</c:v>
                </c:pt>
                <c:pt idx="26779">
                  <c:v>1.3069599999999999E-7</c:v>
                </c:pt>
                <c:pt idx="26780">
                  <c:v>1.307023E-7</c:v>
                </c:pt>
                <c:pt idx="26781">
                  <c:v>1.307085E-7</c:v>
                </c:pt>
                <c:pt idx="26782">
                  <c:v>1.3071480000000001E-7</c:v>
                </c:pt>
                <c:pt idx="26783">
                  <c:v>1.30721E-7</c:v>
                </c:pt>
                <c:pt idx="26784">
                  <c:v>1.3072730000000001E-7</c:v>
                </c:pt>
                <c:pt idx="26785">
                  <c:v>1.307335E-7</c:v>
                </c:pt>
                <c:pt idx="26786">
                  <c:v>1.3073980000000001E-7</c:v>
                </c:pt>
                <c:pt idx="26787">
                  <c:v>1.30746E-7</c:v>
                </c:pt>
                <c:pt idx="26788">
                  <c:v>1.3075230000000001E-7</c:v>
                </c:pt>
                <c:pt idx="26789">
                  <c:v>1.307585E-7</c:v>
                </c:pt>
                <c:pt idx="26790">
                  <c:v>1.3076480000000001E-7</c:v>
                </c:pt>
                <c:pt idx="26791">
                  <c:v>1.30771E-7</c:v>
                </c:pt>
                <c:pt idx="26792">
                  <c:v>1.3077730000000001E-7</c:v>
                </c:pt>
                <c:pt idx="26793">
                  <c:v>1.307835E-7</c:v>
                </c:pt>
                <c:pt idx="26794">
                  <c:v>1.3078980000000001E-7</c:v>
                </c:pt>
                <c:pt idx="26795">
                  <c:v>1.30796E-7</c:v>
                </c:pt>
                <c:pt idx="26796">
                  <c:v>1.3080230000000001E-7</c:v>
                </c:pt>
                <c:pt idx="26797">
                  <c:v>1.308085E-7</c:v>
                </c:pt>
                <c:pt idx="26798">
                  <c:v>1.3081480000000001E-7</c:v>
                </c:pt>
                <c:pt idx="26799">
                  <c:v>1.30821E-7</c:v>
                </c:pt>
                <c:pt idx="26800">
                  <c:v>1.3082729999999999E-7</c:v>
                </c:pt>
                <c:pt idx="26801">
                  <c:v>1.308335E-7</c:v>
                </c:pt>
                <c:pt idx="26802">
                  <c:v>1.3083979999999999E-7</c:v>
                </c:pt>
                <c:pt idx="26803">
                  <c:v>1.3084600000000001E-7</c:v>
                </c:pt>
                <c:pt idx="26804">
                  <c:v>1.3085229999999999E-7</c:v>
                </c:pt>
                <c:pt idx="26805">
                  <c:v>1.3085850000000001E-7</c:v>
                </c:pt>
                <c:pt idx="26806">
                  <c:v>1.3086479999999999E-7</c:v>
                </c:pt>
                <c:pt idx="26807">
                  <c:v>1.3087100000000001E-7</c:v>
                </c:pt>
                <c:pt idx="26808">
                  <c:v>1.3087729999999999E-7</c:v>
                </c:pt>
                <c:pt idx="26809">
                  <c:v>1.3088350000000001E-7</c:v>
                </c:pt>
                <c:pt idx="26810">
                  <c:v>1.3088979999999999E-7</c:v>
                </c:pt>
                <c:pt idx="26811">
                  <c:v>1.3089600000000001E-7</c:v>
                </c:pt>
                <c:pt idx="26812">
                  <c:v>1.3090229999999999E-7</c:v>
                </c:pt>
                <c:pt idx="26813">
                  <c:v>1.3090850000000001E-7</c:v>
                </c:pt>
                <c:pt idx="26814">
                  <c:v>1.3091479999999999E-7</c:v>
                </c:pt>
                <c:pt idx="26815">
                  <c:v>1.3092100000000001E-7</c:v>
                </c:pt>
                <c:pt idx="26816">
                  <c:v>1.3092729999999999E-7</c:v>
                </c:pt>
                <c:pt idx="26817">
                  <c:v>1.3093350000000001E-7</c:v>
                </c:pt>
                <c:pt idx="26818">
                  <c:v>1.309398E-7</c:v>
                </c:pt>
                <c:pt idx="26819">
                  <c:v>1.3094599999999999E-7</c:v>
                </c:pt>
                <c:pt idx="26820">
                  <c:v>1.309523E-7</c:v>
                </c:pt>
                <c:pt idx="26821">
                  <c:v>1.3095849999999999E-7</c:v>
                </c:pt>
                <c:pt idx="26822">
                  <c:v>1.309648E-7</c:v>
                </c:pt>
                <c:pt idx="26823">
                  <c:v>1.3097099999999999E-7</c:v>
                </c:pt>
                <c:pt idx="26824">
                  <c:v>1.309773E-7</c:v>
                </c:pt>
                <c:pt idx="26825">
                  <c:v>1.3098349999999999E-7</c:v>
                </c:pt>
                <c:pt idx="26826">
                  <c:v>1.309898E-7</c:v>
                </c:pt>
                <c:pt idx="26827">
                  <c:v>1.3099599999999999E-7</c:v>
                </c:pt>
                <c:pt idx="26828">
                  <c:v>1.310023E-7</c:v>
                </c:pt>
                <c:pt idx="26829">
                  <c:v>1.3100849999999999E-7</c:v>
                </c:pt>
                <c:pt idx="26830">
                  <c:v>1.310148E-7</c:v>
                </c:pt>
                <c:pt idx="26831">
                  <c:v>1.3102099999999999E-7</c:v>
                </c:pt>
                <c:pt idx="26832">
                  <c:v>1.310273E-7</c:v>
                </c:pt>
                <c:pt idx="26833">
                  <c:v>1.3103349999999999E-7</c:v>
                </c:pt>
                <c:pt idx="26834">
                  <c:v>1.310398E-7</c:v>
                </c:pt>
                <c:pt idx="26835">
                  <c:v>1.3104599999999999E-7</c:v>
                </c:pt>
                <c:pt idx="26836">
                  <c:v>1.310523E-7</c:v>
                </c:pt>
                <c:pt idx="26837">
                  <c:v>1.310585E-7</c:v>
                </c:pt>
                <c:pt idx="26838">
                  <c:v>1.3106480000000001E-7</c:v>
                </c:pt>
                <c:pt idx="26839">
                  <c:v>1.31071E-7</c:v>
                </c:pt>
                <c:pt idx="26840">
                  <c:v>1.3107730000000001E-7</c:v>
                </c:pt>
                <c:pt idx="26841">
                  <c:v>1.310835E-7</c:v>
                </c:pt>
                <c:pt idx="26842">
                  <c:v>1.3108980000000001E-7</c:v>
                </c:pt>
                <c:pt idx="26843">
                  <c:v>1.31096E-7</c:v>
                </c:pt>
                <c:pt idx="26844">
                  <c:v>1.3110230000000001E-7</c:v>
                </c:pt>
                <c:pt idx="26845">
                  <c:v>1.311085E-7</c:v>
                </c:pt>
                <c:pt idx="26846">
                  <c:v>1.3111480000000001E-7</c:v>
                </c:pt>
                <c:pt idx="26847">
                  <c:v>1.31121E-7</c:v>
                </c:pt>
                <c:pt idx="26848">
                  <c:v>1.3112730000000001E-7</c:v>
                </c:pt>
                <c:pt idx="26849">
                  <c:v>1.311335E-7</c:v>
                </c:pt>
                <c:pt idx="26850">
                  <c:v>1.3113980000000001E-7</c:v>
                </c:pt>
                <c:pt idx="26851">
                  <c:v>1.31146E-7</c:v>
                </c:pt>
                <c:pt idx="26852">
                  <c:v>1.3115230000000001E-7</c:v>
                </c:pt>
                <c:pt idx="26853">
                  <c:v>1.311585E-7</c:v>
                </c:pt>
                <c:pt idx="26854">
                  <c:v>1.3116480000000001E-7</c:v>
                </c:pt>
                <c:pt idx="26855">
                  <c:v>1.31171E-7</c:v>
                </c:pt>
                <c:pt idx="26856">
                  <c:v>1.3117729999999999E-7</c:v>
                </c:pt>
                <c:pt idx="26857">
                  <c:v>1.311835E-7</c:v>
                </c:pt>
                <c:pt idx="26858">
                  <c:v>1.3118979999999999E-7</c:v>
                </c:pt>
                <c:pt idx="26859">
                  <c:v>1.3119600000000001E-7</c:v>
                </c:pt>
                <c:pt idx="26860">
                  <c:v>1.3120229999999999E-7</c:v>
                </c:pt>
                <c:pt idx="26861">
                  <c:v>1.3120850000000001E-7</c:v>
                </c:pt>
                <c:pt idx="26862">
                  <c:v>1.3121479999999999E-7</c:v>
                </c:pt>
                <c:pt idx="26863">
                  <c:v>1.3122100000000001E-7</c:v>
                </c:pt>
                <c:pt idx="26864">
                  <c:v>1.3122729999999999E-7</c:v>
                </c:pt>
                <c:pt idx="26865">
                  <c:v>1.3123350000000001E-7</c:v>
                </c:pt>
                <c:pt idx="26866">
                  <c:v>1.3123979999999999E-7</c:v>
                </c:pt>
                <c:pt idx="26867">
                  <c:v>1.3124600000000001E-7</c:v>
                </c:pt>
                <c:pt idx="26868">
                  <c:v>1.3125229999999999E-7</c:v>
                </c:pt>
                <c:pt idx="26869">
                  <c:v>1.3125850000000001E-7</c:v>
                </c:pt>
                <c:pt idx="26870">
                  <c:v>1.3126479999999999E-7</c:v>
                </c:pt>
                <c:pt idx="26871">
                  <c:v>1.3127100000000001E-7</c:v>
                </c:pt>
                <c:pt idx="26872">
                  <c:v>1.3127729999999999E-7</c:v>
                </c:pt>
                <c:pt idx="26873">
                  <c:v>1.3128350000000001E-7</c:v>
                </c:pt>
                <c:pt idx="26874">
                  <c:v>1.312898E-7</c:v>
                </c:pt>
                <c:pt idx="26875">
                  <c:v>1.3129600000000001E-7</c:v>
                </c:pt>
                <c:pt idx="26876">
                  <c:v>1.313023E-7</c:v>
                </c:pt>
                <c:pt idx="26877">
                  <c:v>1.3130849999999999E-7</c:v>
                </c:pt>
                <c:pt idx="26878">
                  <c:v>1.313148E-7</c:v>
                </c:pt>
                <c:pt idx="26879">
                  <c:v>1.3132099999999999E-7</c:v>
                </c:pt>
                <c:pt idx="26880">
                  <c:v>1.313273E-7</c:v>
                </c:pt>
                <c:pt idx="26881">
                  <c:v>1.3133349999999999E-7</c:v>
                </c:pt>
                <c:pt idx="26882">
                  <c:v>1.313398E-7</c:v>
                </c:pt>
                <c:pt idx="26883">
                  <c:v>1.3134599999999999E-7</c:v>
                </c:pt>
                <c:pt idx="26884">
                  <c:v>1.313523E-7</c:v>
                </c:pt>
                <c:pt idx="26885">
                  <c:v>1.3135849999999999E-7</c:v>
                </c:pt>
                <c:pt idx="26886">
                  <c:v>1.313648E-7</c:v>
                </c:pt>
                <c:pt idx="26887">
                  <c:v>1.3137099999999999E-7</c:v>
                </c:pt>
                <c:pt idx="26888">
                  <c:v>1.313773E-7</c:v>
                </c:pt>
                <c:pt idx="26889">
                  <c:v>1.3138349999999999E-7</c:v>
                </c:pt>
                <c:pt idx="26890">
                  <c:v>1.313898E-7</c:v>
                </c:pt>
                <c:pt idx="26891">
                  <c:v>1.3139599999999999E-7</c:v>
                </c:pt>
                <c:pt idx="26892">
                  <c:v>1.314023E-7</c:v>
                </c:pt>
                <c:pt idx="26893">
                  <c:v>1.314085E-7</c:v>
                </c:pt>
                <c:pt idx="26894">
                  <c:v>1.314148E-7</c:v>
                </c:pt>
                <c:pt idx="26895">
                  <c:v>1.31421E-7</c:v>
                </c:pt>
                <c:pt idx="26896">
                  <c:v>1.3142730000000001E-7</c:v>
                </c:pt>
                <c:pt idx="26897">
                  <c:v>1.314335E-7</c:v>
                </c:pt>
                <c:pt idx="26898">
                  <c:v>1.3143980000000001E-7</c:v>
                </c:pt>
                <c:pt idx="26899">
                  <c:v>1.31446E-7</c:v>
                </c:pt>
                <c:pt idx="26900">
                  <c:v>1.3145230000000001E-7</c:v>
                </c:pt>
                <c:pt idx="26901">
                  <c:v>1.314585E-7</c:v>
                </c:pt>
                <c:pt idx="26902">
                  <c:v>1.3146480000000001E-7</c:v>
                </c:pt>
                <c:pt idx="26903">
                  <c:v>1.31471E-7</c:v>
                </c:pt>
                <c:pt idx="26904">
                  <c:v>1.3147730000000001E-7</c:v>
                </c:pt>
                <c:pt idx="26905">
                  <c:v>1.314835E-7</c:v>
                </c:pt>
                <c:pt idx="26906">
                  <c:v>1.3148980000000001E-7</c:v>
                </c:pt>
                <c:pt idx="26907">
                  <c:v>1.31496E-7</c:v>
                </c:pt>
                <c:pt idx="26908">
                  <c:v>1.3150230000000001E-7</c:v>
                </c:pt>
                <c:pt idx="26909">
                  <c:v>1.315085E-7</c:v>
                </c:pt>
                <c:pt idx="26910">
                  <c:v>1.3151480000000001E-7</c:v>
                </c:pt>
                <c:pt idx="26911">
                  <c:v>1.31521E-7</c:v>
                </c:pt>
                <c:pt idx="26912">
                  <c:v>1.3152729999999999E-7</c:v>
                </c:pt>
                <c:pt idx="26913">
                  <c:v>1.315335E-7</c:v>
                </c:pt>
                <c:pt idx="26914">
                  <c:v>1.3153979999999999E-7</c:v>
                </c:pt>
                <c:pt idx="26915">
                  <c:v>1.3154600000000001E-7</c:v>
                </c:pt>
                <c:pt idx="26916">
                  <c:v>1.3155229999999999E-7</c:v>
                </c:pt>
                <c:pt idx="26917">
                  <c:v>1.3155850000000001E-7</c:v>
                </c:pt>
                <c:pt idx="26918">
                  <c:v>1.3156479999999999E-7</c:v>
                </c:pt>
                <c:pt idx="26919">
                  <c:v>1.3157100000000001E-7</c:v>
                </c:pt>
                <c:pt idx="26920">
                  <c:v>1.3157729999999999E-7</c:v>
                </c:pt>
                <c:pt idx="26921">
                  <c:v>1.3158350000000001E-7</c:v>
                </c:pt>
                <c:pt idx="26922">
                  <c:v>1.3158979999999999E-7</c:v>
                </c:pt>
                <c:pt idx="26923">
                  <c:v>1.3159600000000001E-7</c:v>
                </c:pt>
                <c:pt idx="26924">
                  <c:v>1.3160229999999999E-7</c:v>
                </c:pt>
                <c:pt idx="26925">
                  <c:v>1.3160850000000001E-7</c:v>
                </c:pt>
                <c:pt idx="26926">
                  <c:v>1.3161479999999999E-7</c:v>
                </c:pt>
                <c:pt idx="26927">
                  <c:v>1.3162100000000001E-7</c:v>
                </c:pt>
                <c:pt idx="26928">
                  <c:v>1.3162729999999999E-7</c:v>
                </c:pt>
                <c:pt idx="26929">
                  <c:v>1.3163350000000001E-7</c:v>
                </c:pt>
                <c:pt idx="26930">
                  <c:v>1.316398E-7</c:v>
                </c:pt>
                <c:pt idx="26931">
                  <c:v>1.3164600000000001E-7</c:v>
                </c:pt>
                <c:pt idx="26932">
                  <c:v>1.316523E-7</c:v>
                </c:pt>
                <c:pt idx="26933">
                  <c:v>1.3165849999999999E-7</c:v>
                </c:pt>
                <c:pt idx="26934">
                  <c:v>1.316648E-7</c:v>
                </c:pt>
                <c:pt idx="26935">
                  <c:v>1.3167099999999999E-7</c:v>
                </c:pt>
                <c:pt idx="26936">
                  <c:v>1.316773E-7</c:v>
                </c:pt>
                <c:pt idx="26937">
                  <c:v>1.3168349999999999E-7</c:v>
                </c:pt>
                <c:pt idx="26938">
                  <c:v>1.316898E-7</c:v>
                </c:pt>
                <c:pt idx="26939">
                  <c:v>1.3169599999999999E-7</c:v>
                </c:pt>
                <c:pt idx="26940">
                  <c:v>1.317023E-7</c:v>
                </c:pt>
                <c:pt idx="26941">
                  <c:v>1.3170849999999999E-7</c:v>
                </c:pt>
                <c:pt idx="26942">
                  <c:v>1.317148E-7</c:v>
                </c:pt>
                <c:pt idx="26943">
                  <c:v>1.3172099999999999E-7</c:v>
                </c:pt>
                <c:pt idx="26944">
                  <c:v>1.317273E-7</c:v>
                </c:pt>
                <c:pt idx="26945">
                  <c:v>1.3173349999999999E-7</c:v>
                </c:pt>
                <c:pt idx="26946">
                  <c:v>1.317398E-7</c:v>
                </c:pt>
                <c:pt idx="26947">
                  <c:v>1.3174599999999999E-7</c:v>
                </c:pt>
                <c:pt idx="26948">
                  <c:v>1.317523E-7</c:v>
                </c:pt>
                <c:pt idx="26949">
                  <c:v>1.3175849999999999E-7</c:v>
                </c:pt>
                <c:pt idx="26950">
                  <c:v>1.317648E-7</c:v>
                </c:pt>
                <c:pt idx="26951">
                  <c:v>1.31771E-7</c:v>
                </c:pt>
                <c:pt idx="26952">
                  <c:v>1.3177730000000001E-7</c:v>
                </c:pt>
                <c:pt idx="26953">
                  <c:v>1.317835E-7</c:v>
                </c:pt>
                <c:pt idx="26954">
                  <c:v>1.3178980000000001E-7</c:v>
                </c:pt>
                <c:pt idx="26955">
                  <c:v>1.31796E-7</c:v>
                </c:pt>
                <c:pt idx="26956">
                  <c:v>1.3180230000000001E-7</c:v>
                </c:pt>
                <c:pt idx="26957">
                  <c:v>1.318085E-7</c:v>
                </c:pt>
                <c:pt idx="26958">
                  <c:v>1.3181480000000001E-7</c:v>
                </c:pt>
                <c:pt idx="26959">
                  <c:v>1.31821E-7</c:v>
                </c:pt>
                <c:pt idx="26960">
                  <c:v>1.3182730000000001E-7</c:v>
                </c:pt>
                <c:pt idx="26961">
                  <c:v>1.318335E-7</c:v>
                </c:pt>
                <c:pt idx="26962">
                  <c:v>1.3183980000000001E-7</c:v>
                </c:pt>
                <c:pt idx="26963">
                  <c:v>1.31846E-7</c:v>
                </c:pt>
                <c:pt idx="26964">
                  <c:v>1.3185230000000001E-7</c:v>
                </c:pt>
                <c:pt idx="26965">
                  <c:v>1.318585E-7</c:v>
                </c:pt>
                <c:pt idx="26966">
                  <c:v>1.3186480000000001E-7</c:v>
                </c:pt>
                <c:pt idx="26967">
                  <c:v>1.31871E-7</c:v>
                </c:pt>
                <c:pt idx="26968">
                  <c:v>1.3187730000000001E-7</c:v>
                </c:pt>
                <c:pt idx="26969">
                  <c:v>1.318835E-7</c:v>
                </c:pt>
                <c:pt idx="26970">
                  <c:v>1.3188979999999999E-7</c:v>
                </c:pt>
                <c:pt idx="26971">
                  <c:v>1.3189600000000001E-7</c:v>
                </c:pt>
                <c:pt idx="26972">
                  <c:v>1.3190229999999999E-7</c:v>
                </c:pt>
                <c:pt idx="26973">
                  <c:v>1.3190850000000001E-7</c:v>
                </c:pt>
                <c:pt idx="26974">
                  <c:v>1.3191479999999999E-7</c:v>
                </c:pt>
                <c:pt idx="26975">
                  <c:v>1.3192100000000001E-7</c:v>
                </c:pt>
                <c:pt idx="26976">
                  <c:v>1.3192729999999999E-7</c:v>
                </c:pt>
                <c:pt idx="26977">
                  <c:v>1.3193350000000001E-7</c:v>
                </c:pt>
                <c:pt idx="26978">
                  <c:v>1.3193979999999999E-7</c:v>
                </c:pt>
                <c:pt idx="26979">
                  <c:v>1.3194600000000001E-7</c:v>
                </c:pt>
                <c:pt idx="26980">
                  <c:v>1.3195229999999999E-7</c:v>
                </c:pt>
                <c:pt idx="26981">
                  <c:v>1.3195850000000001E-7</c:v>
                </c:pt>
                <c:pt idx="26982">
                  <c:v>1.3196479999999999E-7</c:v>
                </c:pt>
                <c:pt idx="26983">
                  <c:v>1.3197100000000001E-7</c:v>
                </c:pt>
                <c:pt idx="26984">
                  <c:v>1.3197729999999999E-7</c:v>
                </c:pt>
                <c:pt idx="26985">
                  <c:v>1.3198350000000001E-7</c:v>
                </c:pt>
                <c:pt idx="26986">
                  <c:v>1.319898E-7</c:v>
                </c:pt>
                <c:pt idx="26987">
                  <c:v>1.3199600000000001E-7</c:v>
                </c:pt>
                <c:pt idx="26988">
                  <c:v>1.320023E-7</c:v>
                </c:pt>
                <c:pt idx="26989">
                  <c:v>1.3200849999999999E-7</c:v>
                </c:pt>
                <c:pt idx="26990">
                  <c:v>1.320148E-7</c:v>
                </c:pt>
                <c:pt idx="26991">
                  <c:v>1.3202099999999999E-7</c:v>
                </c:pt>
                <c:pt idx="26992">
                  <c:v>1.320273E-7</c:v>
                </c:pt>
                <c:pt idx="26993">
                  <c:v>1.3203349999999999E-7</c:v>
                </c:pt>
                <c:pt idx="26994">
                  <c:v>1.320398E-7</c:v>
                </c:pt>
                <c:pt idx="26995">
                  <c:v>1.3204599999999999E-7</c:v>
                </c:pt>
                <c:pt idx="26996">
                  <c:v>1.320523E-7</c:v>
                </c:pt>
                <c:pt idx="26997">
                  <c:v>1.3205849999999999E-7</c:v>
                </c:pt>
                <c:pt idx="26998">
                  <c:v>1.320648E-7</c:v>
                </c:pt>
                <c:pt idx="26999">
                  <c:v>1.3207099999999999E-7</c:v>
                </c:pt>
                <c:pt idx="27000">
                  <c:v>1.320773E-7</c:v>
                </c:pt>
                <c:pt idx="27001">
                  <c:v>1.3208349999999999E-7</c:v>
                </c:pt>
                <c:pt idx="27002">
                  <c:v>1.320898E-7</c:v>
                </c:pt>
                <c:pt idx="27003">
                  <c:v>1.3209599999999999E-7</c:v>
                </c:pt>
                <c:pt idx="27004">
                  <c:v>1.321023E-7</c:v>
                </c:pt>
                <c:pt idx="27005">
                  <c:v>1.3210849999999999E-7</c:v>
                </c:pt>
                <c:pt idx="27006">
                  <c:v>1.321148E-7</c:v>
                </c:pt>
                <c:pt idx="27007">
                  <c:v>1.32121E-7</c:v>
                </c:pt>
                <c:pt idx="27008">
                  <c:v>1.3212730000000001E-7</c:v>
                </c:pt>
                <c:pt idx="27009">
                  <c:v>1.321335E-7</c:v>
                </c:pt>
                <c:pt idx="27010">
                  <c:v>1.3213980000000001E-7</c:v>
                </c:pt>
                <c:pt idx="27011">
                  <c:v>1.32146E-7</c:v>
                </c:pt>
                <c:pt idx="27012">
                  <c:v>1.3215230000000001E-7</c:v>
                </c:pt>
                <c:pt idx="27013">
                  <c:v>1.321585E-7</c:v>
                </c:pt>
                <c:pt idx="27014">
                  <c:v>1.3216480000000001E-7</c:v>
                </c:pt>
                <c:pt idx="27015">
                  <c:v>1.32171E-7</c:v>
                </c:pt>
                <c:pt idx="27016">
                  <c:v>1.3217730000000001E-7</c:v>
                </c:pt>
                <c:pt idx="27017">
                  <c:v>1.321835E-7</c:v>
                </c:pt>
                <c:pt idx="27018">
                  <c:v>1.3218980000000001E-7</c:v>
                </c:pt>
                <c:pt idx="27019">
                  <c:v>1.32196E-7</c:v>
                </c:pt>
                <c:pt idx="27020">
                  <c:v>1.3220230000000001E-7</c:v>
                </c:pt>
                <c:pt idx="27021">
                  <c:v>1.322085E-7</c:v>
                </c:pt>
                <c:pt idx="27022">
                  <c:v>1.3221480000000001E-7</c:v>
                </c:pt>
                <c:pt idx="27023">
                  <c:v>1.32221E-7</c:v>
                </c:pt>
                <c:pt idx="27024">
                  <c:v>1.3222730000000001E-7</c:v>
                </c:pt>
                <c:pt idx="27025">
                  <c:v>1.322335E-7</c:v>
                </c:pt>
                <c:pt idx="27026">
                  <c:v>1.3223979999999999E-7</c:v>
                </c:pt>
                <c:pt idx="27027">
                  <c:v>1.3224600000000001E-7</c:v>
                </c:pt>
                <c:pt idx="27028">
                  <c:v>1.3225229999999999E-7</c:v>
                </c:pt>
                <c:pt idx="27029">
                  <c:v>1.3225850000000001E-7</c:v>
                </c:pt>
                <c:pt idx="27030">
                  <c:v>1.3226479999999999E-7</c:v>
                </c:pt>
                <c:pt idx="27031">
                  <c:v>1.3227100000000001E-7</c:v>
                </c:pt>
                <c:pt idx="27032">
                  <c:v>1.3227729999999999E-7</c:v>
                </c:pt>
                <c:pt idx="27033">
                  <c:v>1.3228350000000001E-7</c:v>
                </c:pt>
                <c:pt idx="27034">
                  <c:v>1.3228979999999999E-7</c:v>
                </c:pt>
                <c:pt idx="27035">
                  <c:v>1.3229600000000001E-7</c:v>
                </c:pt>
                <c:pt idx="27036">
                  <c:v>1.3230229999999999E-7</c:v>
                </c:pt>
                <c:pt idx="27037">
                  <c:v>1.3230850000000001E-7</c:v>
                </c:pt>
                <c:pt idx="27038">
                  <c:v>1.3231479999999999E-7</c:v>
                </c:pt>
                <c:pt idx="27039">
                  <c:v>1.3232100000000001E-7</c:v>
                </c:pt>
                <c:pt idx="27040">
                  <c:v>1.3232729999999999E-7</c:v>
                </c:pt>
                <c:pt idx="27041">
                  <c:v>1.3233350000000001E-7</c:v>
                </c:pt>
                <c:pt idx="27042">
                  <c:v>1.3233979999999999E-7</c:v>
                </c:pt>
                <c:pt idx="27043">
                  <c:v>1.3234600000000001E-7</c:v>
                </c:pt>
                <c:pt idx="27044">
                  <c:v>1.323523E-7</c:v>
                </c:pt>
                <c:pt idx="27045">
                  <c:v>1.3235849999999999E-7</c:v>
                </c:pt>
                <c:pt idx="27046">
                  <c:v>1.323648E-7</c:v>
                </c:pt>
                <c:pt idx="27047">
                  <c:v>1.3237099999999999E-7</c:v>
                </c:pt>
                <c:pt idx="27048">
                  <c:v>1.323773E-7</c:v>
                </c:pt>
                <c:pt idx="27049">
                  <c:v>1.3238349999999999E-7</c:v>
                </c:pt>
                <c:pt idx="27050">
                  <c:v>1.323898E-7</c:v>
                </c:pt>
                <c:pt idx="27051">
                  <c:v>1.3239599999999999E-7</c:v>
                </c:pt>
                <c:pt idx="27052">
                  <c:v>1.324023E-7</c:v>
                </c:pt>
                <c:pt idx="27053">
                  <c:v>1.3240849999999999E-7</c:v>
                </c:pt>
                <c:pt idx="27054">
                  <c:v>1.324148E-7</c:v>
                </c:pt>
                <c:pt idx="27055">
                  <c:v>1.3242099999999999E-7</c:v>
                </c:pt>
                <c:pt idx="27056">
                  <c:v>1.324273E-7</c:v>
                </c:pt>
                <c:pt idx="27057">
                  <c:v>1.3243349999999999E-7</c:v>
                </c:pt>
                <c:pt idx="27058">
                  <c:v>1.324398E-7</c:v>
                </c:pt>
                <c:pt idx="27059">
                  <c:v>1.3244599999999999E-7</c:v>
                </c:pt>
                <c:pt idx="27060">
                  <c:v>1.324523E-7</c:v>
                </c:pt>
                <c:pt idx="27061">
                  <c:v>1.3245849999999999E-7</c:v>
                </c:pt>
                <c:pt idx="27062">
                  <c:v>1.324648E-7</c:v>
                </c:pt>
                <c:pt idx="27063">
                  <c:v>1.32471E-7</c:v>
                </c:pt>
                <c:pt idx="27064">
                  <c:v>1.3247730000000001E-7</c:v>
                </c:pt>
                <c:pt idx="27065">
                  <c:v>1.324835E-7</c:v>
                </c:pt>
                <c:pt idx="27066">
                  <c:v>1.3248980000000001E-7</c:v>
                </c:pt>
                <c:pt idx="27067">
                  <c:v>1.32496E-7</c:v>
                </c:pt>
                <c:pt idx="27068">
                  <c:v>1.3250230000000001E-7</c:v>
                </c:pt>
                <c:pt idx="27069">
                  <c:v>1.325085E-7</c:v>
                </c:pt>
                <c:pt idx="27070">
                  <c:v>1.3251480000000001E-7</c:v>
                </c:pt>
                <c:pt idx="27071">
                  <c:v>1.32521E-7</c:v>
                </c:pt>
                <c:pt idx="27072">
                  <c:v>1.3252730000000001E-7</c:v>
                </c:pt>
                <c:pt idx="27073">
                  <c:v>1.325335E-7</c:v>
                </c:pt>
                <c:pt idx="27074">
                  <c:v>1.3253980000000001E-7</c:v>
                </c:pt>
                <c:pt idx="27075">
                  <c:v>1.32546E-7</c:v>
                </c:pt>
                <c:pt idx="27076">
                  <c:v>1.3255230000000001E-7</c:v>
                </c:pt>
                <c:pt idx="27077">
                  <c:v>1.325585E-7</c:v>
                </c:pt>
                <c:pt idx="27078">
                  <c:v>1.3256480000000001E-7</c:v>
                </c:pt>
                <c:pt idx="27079">
                  <c:v>1.32571E-7</c:v>
                </c:pt>
                <c:pt idx="27080">
                  <c:v>1.3257730000000001E-7</c:v>
                </c:pt>
                <c:pt idx="27081">
                  <c:v>1.325835E-7</c:v>
                </c:pt>
                <c:pt idx="27082">
                  <c:v>1.3258979999999999E-7</c:v>
                </c:pt>
                <c:pt idx="27083">
                  <c:v>1.32596E-7</c:v>
                </c:pt>
                <c:pt idx="27084">
                  <c:v>1.3260229999999999E-7</c:v>
                </c:pt>
                <c:pt idx="27085">
                  <c:v>1.3260850000000001E-7</c:v>
                </c:pt>
                <c:pt idx="27086">
                  <c:v>1.3261479999999999E-7</c:v>
                </c:pt>
                <c:pt idx="27087">
                  <c:v>1.3262100000000001E-7</c:v>
                </c:pt>
                <c:pt idx="27088">
                  <c:v>1.3262729999999999E-7</c:v>
                </c:pt>
                <c:pt idx="27089">
                  <c:v>1.3263350000000001E-7</c:v>
                </c:pt>
                <c:pt idx="27090">
                  <c:v>1.3263979999999999E-7</c:v>
                </c:pt>
                <c:pt idx="27091">
                  <c:v>1.3264600000000001E-7</c:v>
                </c:pt>
                <c:pt idx="27092">
                  <c:v>1.3265229999999999E-7</c:v>
                </c:pt>
                <c:pt idx="27093">
                  <c:v>1.3265850000000001E-7</c:v>
                </c:pt>
                <c:pt idx="27094">
                  <c:v>1.3266479999999999E-7</c:v>
                </c:pt>
                <c:pt idx="27095">
                  <c:v>1.3267100000000001E-7</c:v>
                </c:pt>
                <c:pt idx="27096">
                  <c:v>1.3267729999999999E-7</c:v>
                </c:pt>
                <c:pt idx="27097">
                  <c:v>1.3268350000000001E-7</c:v>
                </c:pt>
                <c:pt idx="27098">
                  <c:v>1.3268979999999999E-7</c:v>
                </c:pt>
                <c:pt idx="27099">
                  <c:v>1.3269600000000001E-7</c:v>
                </c:pt>
                <c:pt idx="27100">
                  <c:v>1.327023E-7</c:v>
                </c:pt>
                <c:pt idx="27101">
                  <c:v>1.3270849999999999E-7</c:v>
                </c:pt>
                <c:pt idx="27102">
                  <c:v>1.327148E-7</c:v>
                </c:pt>
                <c:pt idx="27103">
                  <c:v>1.3272099999999999E-7</c:v>
                </c:pt>
                <c:pt idx="27104">
                  <c:v>1.327273E-7</c:v>
                </c:pt>
                <c:pt idx="27105">
                  <c:v>1.3273349999999999E-7</c:v>
                </c:pt>
                <c:pt idx="27106">
                  <c:v>1.327398E-7</c:v>
                </c:pt>
                <c:pt idx="27107">
                  <c:v>1.3274599999999999E-7</c:v>
                </c:pt>
                <c:pt idx="27108">
                  <c:v>1.327523E-7</c:v>
                </c:pt>
                <c:pt idx="27109">
                  <c:v>1.3275849999999999E-7</c:v>
                </c:pt>
                <c:pt idx="27110">
                  <c:v>1.327648E-7</c:v>
                </c:pt>
                <c:pt idx="27111">
                  <c:v>1.3277099999999999E-7</c:v>
                </c:pt>
                <c:pt idx="27112">
                  <c:v>1.327773E-7</c:v>
                </c:pt>
                <c:pt idx="27113">
                  <c:v>1.3278349999999999E-7</c:v>
                </c:pt>
                <c:pt idx="27114">
                  <c:v>1.327898E-7</c:v>
                </c:pt>
                <c:pt idx="27115">
                  <c:v>1.3279599999999999E-7</c:v>
                </c:pt>
                <c:pt idx="27116">
                  <c:v>1.328023E-7</c:v>
                </c:pt>
                <c:pt idx="27117">
                  <c:v>1.3280849999999999E-7</c:v>
                </c:pt>
                <c:pt idx="27118">
                  <c:v>1.328148E-7</c:v>
                </c:pt>
                <c:pt idx="27119">
                  <c:v>1.32821E-7</c:v>
                </c:pt>
                <c:pt idx="27120">
                  <c:v>1.3282730000000001E-7</c:v>
                </c:pt>
                <c:pt idx="27121">
                  <c:v>1.328335E-7</c:v>
                </c:pt>
                <c:pt idx="27122">
                  <c:v>1.3283980000000001E-7</c:v>
                </c:pt>
                <c:pt idx="27123">
                  <c:v>1.32846E-7</c:v>
                </c:pt>
                <c:pt idx="27124">
                  <c:v>1.3285230000000001E-7</c:v>
                </c:pt>
                <c:pt idx="27125">
                  <c:v>1.328585E-7</c:v>
                </c:pt>
                <c:pt idx="27126">
                  <c:v>1.3286480000000001E-7</c:v>
                </c:pt>
                <c:pt idx="27127">
                  <c:v>1.32871E-7</c:v>
                </c:pt>
                <c:pt idx="27128">
                  <c:v>1.3287730000000001E-7</c:v>
                </c:pt>
                <c:pt idx="27129">
                  <c:v>1.328835E-7</c:v>
                </c:pt>
                <c:pt idx="27130">
                  <c:v>1.3288980000000001E-7</c:v>
                </c:pt>
                <c:pt idx="27131">
                  <c:v>1.32896E-7</c:v>
                </c:pt>
                <c:pt idx="27132">
                  <c:v>1.3290230000000001E-7</c:v>
                </c:pt>
                <c:pt idx="27133">
                  <c:v>1.329085E-7</c:v>
                </c:pt>
                <c:pt idx="27134">
                  <c:v>1.3291480000000001E-7</c:v>
                </c:pt>
                <c:pt idx="27135">
                  <c:v>1.32921E-7</c:v>
                </c:pt>
                <c:pt idx="27136">
                  <c:v>1.3292730000000001E-7</c:v>
                </c:pt>
                <c:pt idx="27137">
                  <c:v>1.329335E-7</c:v>
                </c:pt>
                <c:pt idx="27138">
                  <c:v>1.3293979999999999E-7</c:v>
                </c:pt>
                <c:pt idx="27139">
                  <c:v>1.32946E-7</c:v>
                </c:pt>
                <c:pt idx="27140">
                  <c:v>1.3295229999999999E-7</c:v>
                </c:pt>
                <c:pt idx="27141">
                  <c:v>1.3295850000000001E-7</c:v>
                </c:pt>
                <c:pt idx="27142">
                  <c:v>1.3296479999999999E-7</c:v>
                </c:pt>
                <c:pt idx="27143">
                  <c:v>1.3297100000000001E-7</c:v>
                </c:pt>
                <c:pt idx="27144">
                  <c:v>1.3297729999999999E-7</c:v>
                </c:pt>
                <c:pt idx="27145">
                  <c:v>1.3298350000000001E-7</c:v>
                </c:pt>
                <c:pt idx="27146">
                  <c:v>1.3298979999999999E-7</c:v>
                </c:pt>
                <c:pt idx="27147">
                  <c:v>1.3299600000000001E-7</c:v>
                </c:pt>
                <c:pt idx="27148">
                  <c:v>1.3300229999999999E-7</c:v>
                </c:pt>
                <c:pt idx="27149">
                  <c:v>1.3300850000000001E-7</c:v>
                </c:pt>
                <c:pt idx="27150">
                  <c:v>1.3301479999999999E-7</c:v>
                </c:pt>
                <c:pt idx="27151">
                  <c:v>1.3302100000000001E-7</c:v>
                </c:pt>
                <c:pt idx="27152">
                  <c:v>1.3302729999999999E-7</c:v>
                </c:pt>
                <c:pt idx="27153">
                  <c:v>1.3303350000000001E-7</c:v>
                </c:pt>
                <c:pt idx="27154">
                  <c:v>1.3303979999999999E-7</c:v>
                </c:pt>
                <c:pt idx="27155">
                  <c:v>1.3304600000000001E-7</c:v>
                </c:pt>
                <c:pt idx="27156">
                  <c:v>1.330523E-7</c:v>
                </c:pt>
                <c:pt idx="27157">
                  <c:v>1.3305850000000001E-7</c:v>
                </c:pt>
                <c:pt idx="27158">
                  <c:v>1.330648E-7</c:v>
                </c:pt>
                <c:pt idx="27159">
                  <c:v>1.3307099999999999E-7</c:v>
                </c:pt>
                <c:pt idx="27160">
                  <c:v>1.330773E-7</c:v>
                </c:pt>
                <c:pt idx="27161">
                  <c:v>1.3308349999999999E-7</c:v>
                </c:pt>
                <c:pt idx="27162">
                  <c:v>1.330898E-7</c:v>
                </c:pt>
                <c:pt idx="27163">
                  <c:v>1.3309599999999999E-7</c:v>
                </c:pt>
                <c:pt idx="27164">
                  <c:v>1.331023E-7</c:v>
                </c:pt>
                <c:pt idx="27165">
                  <c:v>1.3310849999999999E-7</c:v>
                </c:pt>
                <c:pt idx="27166">
                  <c:v>1.331148E-7</c:v>
                </c:pt>
                <c:pt idx="27167">
                  <c:v>1.3312099999999999E-7</c:v>
                </c:pt>
                <c:pt idx="27168">
                  <c:v>1.331273E-7</c:v>
                </c:pt>
                <c:pt idx="27169">
                  <c:v>1.3313349999999999E-7</c:v>
                </c:pt>
                <c:pt idx="27170">
                  <c:v>1.331398E-7</c:v>
                </c:pt>
                <c:pt idx="27171">
                  <c:v>1.3314599999999999E-7</c:v>
                </c:pt>
                <c:pt idx="27172">
                  <c:v>1.331523E-7</c:v>
                </c:pt>
                <c:pt idx="27173">
                  <c:v>1.3315849999999999E-7</c:v>
                </c:pt>
                <c:pt idx="27174">
                  <c:v>1.331648E-7</c:v>
                </c:pt>
                <c:pt idx="27175">
                  <c:v>1.33171E-7</c:v>
                </c:pt>
                <c:pt idx="27176">
                  <c:v>1.331773E-7</c:v>
                </c:pt>
                <c:pt idx="27177">
                  <c:v>1.331835E-7</c:v>
                </c:pt>
                <c:pt idx="27178">
                  <c:v>1.3318980000000001E-7</c:v>
                </c:pt>
                <c:pt idx="27179">
                  <c:v>1.33196E-7</c:v>
                </c:pt>
                <c:pt idx="27180">
                  <c:v>1.3320230000000001E-7</c:v>
                </c:pt>
                <c:pt idx="27181">
                  <c:v>1.332085E-7</c:v>
                </c:pt>
                <c:pt idx="27182">
                  <c:v>1.3321480000000001E-7</c:v>
                </c:pt>
                <c:pt idx="27183">
                  <c:v>1.33221E-7</c:v>
                </c:pt>
                <c:pt idx="27184">
                  <c:v>1.3322730000000001E-7</c:v>
                </c:pt>
                <c:pt idx="27185">
                  <c:v>1.332335E-7</c:v>
                </c:pt>
                <c:pt idx="27186">
                  <c:v>1.3323980000000001E-7</c:v>
                </c:pt>
                <c:pt idx="27187">
                  <c:v>1.33246E-7</c:v>
                </c:pt>
                <c:pt idx="27188">
                  <c:v>1.3325230000000001E-7</c:v>
                </c:pt>
                <c:pt idx="27189">
                  <c:v>1.332585E-7</c:v>
                </c:pt>
                <c:pt idx="27190">
                  <c:v>1.3326480000000001E-7</c:v>
                </c:pt>
                <c:pt idx="27191">
                  <c:v>1.33271E-7</c:v>
                </c:pt>
                <c:pt idx="27192">
                  <c:v>1.3327730000000001E-7</c:v>
                </c:pt>
                <c:pt idx="27193">
                  <c:v>1.332835E-7</c:v>
                </c:pt>
                <c:pt idx="27194">
                  <c:v>1.3328979999999999E-7</c:v>
                </c:pt>
                <c:pt idx="27195">
                  <c:v>1.33296E-7</c:v>
                </c:pt>
                <c:pt idx="27196">
                  <c:v>1.3330229999999999E-7</c:v>
                </c:pt>
                <c:pt idx="27197">
                  <c:v>1.3330850000000001E-7</c:v>
                </c:pt>
                <c:pt idx="27198">
                  <c:v>1.3331479999999999E-7</c:v>
                </c:pt>
                <c:pt idx="27199">
                  <c:v>1.3332100000000001E-7</c:v>
                </c:pt>
                <c:pt idx="27200">
                  <c:v>1.3332729999999999E-7</c:v>
                </c:pt>
                <c:pt idx="27201">
                  <c:v>1.3333350000000001E-7</c:v>
                </c:pt>
                <c:pt idx="27202">
                  <c:v>1.3333979999999999E-7</c:v>
                </c:pt>
                <c:pt idx="27203">
                  <c:v>1.3334600000000001E-7</c:v>
                </c:pt>
                <c:pt idx="27204">
                  <c:v>1.3335229999999999E-7</c:v>
                </c:pt>
                <c:pt idx="27205">
                  <c:v>1.3335850000000001E-7</c:v>
                </c:pt>
                <c:pt idx="27206">
                  <c:v>1.3336479999999999E-7</c:v>
                </c:pt>
                <c:pt idx="27207">
                  <c:v>1.3337100000000001E-7</c:v>
                </c:pt>
                <c:pt idx="27208">
                  <c:v>1.3337729999999999E-7</c:v>
                </c:pt>
                <c:pt idx="27209">
                  <c:v>1.3338350000000001E-7</c:v>
                </c:pt>
                <c:pt idx="27210">
                  <c:v>1.3338979999999999E-7</c:v>
                </c:pt>
                <c:pt idx="27211">
                  <c:v>1.3339600000000001E-7</c:v>
                </c:pt>
                <c:pt idx="27212">
                  <c:v>1.334023E-7</c:v>
                </c:pt>
                <c:pt idx="27213">
                  <c:v>1.3340850000000001E-7</c:v>
                </c:pt>
                <c:pt idx="27214">
                  <c:v>1.334148E-7</c:v>
                </c:pt>
                <c:pt idx="27215">
                  <c:v>1.3342099999999999E-7</c:v>
                </c:pt>
                <c:pt idx="27216">
                  <c:v>1.334273E-7</c:v>
                </c:pt>
                <c:pt idx="27217">
                  <c:v>1.3343349999999999E-7</c:v>
                </c:pt>
                <c:pt idx="27218">
                  <c:v>1.334398E-7</c:v>
                </c:pt>
                <c:pt idx="27219">
                  <c:v>1.3344599999999999E-7</c:v>
                </c:pt>
                <c:pt idx="27220">
                  <c:v>1.334523E-7</c:v>
                </c:pt>
                <c:pt idx="27221">
                  <c:v>1.3345849999999999E-7</c:v>
                </c:pt>
                <c:pt idx="27222">
                  <c:v>1.334648E-7</c:v>
                </c:pt>
                <c:pt idx="27223">
                  <c:v>1.3347099999999999E-7</c:v>
                </c:pt>
                <c:pt idx="27224">
                  <c:v>1.334773E-7</c:v>
                </c:pt>
                <c:pt idx="27225">
                  <c:v>1.3348349999999999E-7</c:v>
                </c:pt>
                <c:pt idx="27226">
                  <c:v>1.334898E-7</c:v>
                </c:pt>
                <c:pt idx="27227">
                  <c:v>1.3349599999999999E-7</c:v>
                </c:pt>
                <c:pt idx="27228">
                  <c:v>1.335023E-7</c:v>
                </c:pt>
                <c:pt idx="27229">
                  <c:v>1.3350849999999999E-7</c:v>
                </c:pt>
                <c:pt idx="27230">
                  <c:v>1.335148E-7</c:v>
                </c:pt>
                <c:pt idx="27231">
                  <c:v>1.33521E-7</c:v>
                </c:pt>
                <c:pt idx="27232">
                  <c:v>1.335273E-7</c:v>
                </c:pt>
                <c:pt idx="27233">
                  <c:v>1.335335E-7</c:v>
                </c:pt>
                <c:pt idx="27234">
                  <c:v>1.3353980000000001E-7</c:v>
                </c:pt>
                <c:pt idx="27235">
                  <c:v>1.33546E-7</c:v>
                </c:pt>
                <c:pt idx="27236">
                  <c:v>1.3355230000000001E-7</c:v>
                </c:pt>
                <c:pt idx="27237">
                  <c:v>1.335585E-7</c:v>
                </c:pt>
                <c:pt idx="27238">
                  <c:v>1.3356480000000001E-7</c:v>
                </c:pt>
                <c:pt idx="27239">
                  <c:v>1.33571E-7</c:v>
                </c:pt>
                <c:pt idx="27240">
                  <c:v>1.3357730000000001E-7</c:v>
                </c:pt>
                <c:pt idx="27241">
                  <c:v>1.335835E-7</c:v>
                </c:pt>
                <c:pt idx="27242">
                  <c:v>1.3358980000000001E-7</c:v>
                </c:pt>
                <c:pt idx="27243">
                  <c:v>1.33596E-7</c:v>
                </c:pt>
                <c:pt idx="27244">
                  <c:v>1.3360230000000001E-7</c:v>
                </c:pt>
                <c:pt idx="27245">
                  <c:v>1.336085E-7</c:v>
                </c:pt>
                <c:pt idx="27246">
                  <c:v>1.3361480000000001E-7</c:v>
                </c:pt>
                <c:pt idx="27247">
                  <c:v>1.33621E-7</c:v>
                </c:pt>
                <c:pt idx="27248">
                  <c:v>1.3362730000000001E-7</c:v>
                </c:pt>
                <c:pt idx="27249">
                  <c:v>1.336335E-7</c:v>
                </c:pt>
                <c:pt idx="27250">
                  <c:v>1.3363979999999999E-7</c:v>
                </c:pt>
                <c:pt idx="27251">
                  <c:v>1.33646E-7</c:v>
                </c:pt>
                <c:pt idx="27252">
                  <c:v>1.3365229999999999E-7</c:v>
                </c:pt>
                <c:pt idx="27253">
                  <c:v>1.3365850000000001E-7</c:v>
                </c:pt>
                <c:pt idx="27254">
                  <c:v>1.3366479999999999E-7</c:v>
                </c:pt>
                <c:pt idx="27255">
                  <c:v>1.3367100000000001E-7</c:v>
                </c:pt>
                <c:pt idx="27256">
                  <c:v>1.3367729999999999E-7</c:v>
                </c:pt>
                <c:pt idx="27257">
                  <c:v>1.3368350000000001E-7</c:v>
                </c:pt>
                <c:pt idx="27258">
                  <c:v>1.3368979999999999E-7</c:v>
                </c:pt>
                <c:pt idx="27259">
                  <c:v>1.3369600000000001E-7</c:v>
                </c:pt>
                <c:pt idx="27260">
                  <c:v>1.3370229999999999E-7</c:v>
                </c:pt>
                <c:pt idx="27261">
                  <c:v>1.3370850000000001E-7</c:v>
                </c:pt>
                <c:pt idx="27262">
                  <c:v>1.3371479999999999E-7</c:v>
                </c:pt>
                <c:pt idx="27263">
                  <c:v>1.3372100000000001E-7</c:v>
                </c:pt>
                <c:pt idx="27264">
                  <c:v>1.3372729999999999E-7</c:v>
                </c:pt>
                <c:pt idx="27265">
                  <c:v>1.3373350000000001E-7</c:v>
                </c:pt>
                <c:pt idx="27266">
                  <c:v>1.3373979999999999E-7</c:v>
                </c:pt>
                <c:pt idx="27267">
                  <c:v>1.3374600000000001E-7</c:v>
                </c:pt>
                <c:pt idx="27268">
                  <c:v>1.337523E-7</c:v>
                </c:pt>
                <c:pt idx="27269">
                  <c:v>1.3375850000000001E-7</c:v>
                </c:pt>
                <c:pt idx="27270">
                  <c:v>1.337648E-7</c:v>
                </c:pt>
                <c:pt idx="27271">
                  <c:v>1.3377099999999999E-7</c:v>
                </c:pt>
                <c:pt idx="27272">
                  <c:v>1.337773E-7</c:v>
                </c:pt>
                <c:pt idx="27273">
                  <c:v>1.3378349999999999E-7</c:v>
                </c:pt>
                <c:pt idx="27274">
                  <c:v>1.337898E-7</c:v>
                </c:pt>
                <c:pt idx="27275">
                  <c:v>1.3379599999999999E-7</c:v>
                </c:pt>
                <c:pt idx="27276">
                  <c:v>1.338023E-7</c:v>
                </c:pt>
                <c:pt idx="27277">
                  <c:v>1.3380849999999999E-7</c:v>
                </c:pt>
                <c:pt idx="27278">
                  <c:v>1.338148E-7</c:v>
                </c:pt>
                <c:pt idx="27279">
                  <c:v>1.3382099999999999E-7</c:v>
                </c:pt>
                <c:pt idx="27280">
                  <c:v>1.338273E-7</c:v>
                </c:pt>
                <c:pt idx="27281">
                  <c:v>1.3383349999999999E-7</c:v>
                </c:pt>
                <c:pt idx="27282">
                  <c:v>1.338398E-7</c:v>
                </c:pt>
                <c:pt idx="27283">
                  <c:v>1.3384599999999999E-7</c:v>
                </c:pt>
                <c:pt idx="27284">
                  <c:v>1.338523E-7</c:v>
                </c:pt>
                <c:pt idx="27285">
                  <c:v>1.3385849999999999E-7</c:v>
                </c:pt>
                <c:pt idx="27286">
                  <c:v>1.338648E-7</c:v>
                </c:pt>
                <c:pt idx="27287">
                  <c:v>1.3387099999999999E-7</c:v>
                </c:pt>
                <c:pt idx="27288">
                  <c:v>1.338773E-7</c:v>
                </c:pt>
                <c:pt idx="27289">
                  <c:v>1.338835E-7</c:v>
                </c:pt>
                <c:pt idx="27290">
                  <c:v>1.3388980000000001E-7</c:v>
                </c:pt>
                <c:pt idx="27291">
                  <c:v>1.33896E-7</c:v>
                </c:pt>
                <c:pt idx="27292">
                  <c:v>1.3390230000000001E-7</c:v>
                </c:pt>
                <c:pt idx="27293">
                  <c:v>1.339085E-7</c:v>
                </c:pt>
                <c:pt idx="27294">
                  <c:v>1.3391480000000001E-7</c:v>
                </c:pt>
                <c:pt idx="27295">
                  <c:v>1.33921E-7</c:v>
                </c:pt>
                <c:pt idx="27296">
                  <c:v>1.3392730000000001E-7</c:v>
                </c:pt>
                <c:pt idx="27297">
                  <c:v>1.339335E-7</c:v>
                </c:pt>
                <c:pt idx="27298">
                  <c:v>1.3393980000000001E-7</c:v>
                </c:pt>
                <c:pt idx="27299">
                  <c:v>1.33946E-7</c:v>
                </c:pt>
                <c:pt idx="27300">
                  <c:v>1.3395230000000001E-7</c:v>
                </c:pt>
                <c:pt idx="27301">
                  <c:v>1.339585E-7</c:v>
                </c:pt>
                <c:pt idx="27302">
                  <c:v>1.3396480000000001E-7</c:v>
                </c:pt>
                <c:pt idx="27303">
                  <c:v>1.33971E-7</c:v>
                </c:pt>
                <c:pt idx="27304">
                  <c:v>1.3397730000000001E-7</c:v>
                </c:pt>
                <c:pt idx="27305">
                  <c:v>1.339835E-7</c:v>
                </c:pt>
                <c:pt idx="27306">
                  <c:v>1.3398980000000001E-7</c:v>
                </c:pt>
                <c:pt idx="27307">
                  <c:v>1.33996E-7</c:v>
                </c:pt>
                <c:pt idx="27308">
                  <c:v>1.3400229999999999E-7</c:v>
                </c:pt>
                <c:pt idx="27309">
                  <c:v>1.3400850000000001E-7</c:v>
                </c:pt>
                <c:pt idx="27310">
                  <c:v>1.3401479999999999E-7</c:v>
                </c:pt>
                <c:pt idx="27311">
                  <c:v>1.3402100000000001E-7</c:v>
                </c:pt>
                <c:pt idx="27312">
                  <c:v>1.3402729999999999E-7</c:v>
                </c:pt>
                <c:pt idx="27313">
                  <c:v>1.3403350000000001E-7</c:v>
                </c:pt>
                <c:pt idx="27314">
                  <c:v>1.3403979999999999E-7</c:v>
                </c:pt>
                <c:pt idx="27315">
                  <c:v>1.3404600000000001E-7</c:v>
                </c:pt>
                <c:pt idx="27316">
                  <c:v>1.3405229999999999E-7</c:v>
                </c:pt>
                <c:pt idx="27317">
                  <c:v>1.3405850000000001E-7</c:v>
                </c:pt>
                <c:pt idx="27318">
                  <c:v>1.3406479999999999E-7</c:v>
                </c:pt>
                <c:pt idx="27319">
                  <c:v>1.3407100000000001E-7</c:v>
                </c:pt>
                <c:pt idx="27320">
                  <c:v>1.3407729999999999E-7</c:v>
                </c:pt>
                <c:pt idx="27321">
                  <c:v>1.3408350000000001E-7</c:v>
                </c:pt>
                <c:pt idx="27322">
                  <c:v>1.3408979999999999E-7</c:v>
                </c:pt>
                <c:pt idx="27323">
                  <c:v>1.3409600000000001E-7</c:v>
                </c:pt>
                <c:pt idx="27324">
                  <c:v>1.341023E-7</c:v>
                </c:pt>
                <c:pt idx="27325">
                  <c:v>1.3410850000000001E-7</c:v>
                </c:pt>
                <c:pt idx="27326">
                  <c:v>1.341148E-7</c:v>
                </c:pt>
                <c:pt idx="27327">
                  <c:v>1.3412099999999999E-7</c:v>
                </c:pt>
                <c:pt idx="27328">
                  <c:v>1.341273E-7</c:v>
                </c:pt>
                <c:pt idx="27329">
                  <c:v>1.3413349999999999E-7</c:v>
                </c:pt>
                <c:pt idx="27330">
                  <c:v>1.341398E-7</c:v>
                </c:pt>
                <c:pt idx="27331">
                  <c:v>1.3414599999999999E-7</c:v>
                </c:pt>
                <c:pt idx="27332">
                  <c:v>1.341523E-7</c:v>
                </c:pt>
                <c:pt idx="27333">
                  <c:v>1.3415849999999999E-7</c:v>
                </c:pt>
                <c:pt idx="27334">
                  <c:v>1.341648E-7</c:v>
                </c:pt>
                <c:pt idx="27335">
                  <c:v>1.3417099999999999E-7</c:v>
                </c:pt>
                <c:pt idx="27336">
                  <c:v>1.341773E-7</c:v>
                </c:pt>
                <c:pt idx="27337">
                  <c:v>1.3418349999999999E-7</c:v>
                </c:pt>
                <c:pt idx="27338">
                  <c:v>1.341898E-7</c:v>
                </c:pt>
                <c:pt idx="27339">
                  <c:v>1.3419599999999999E-7</c:v>
                </c:pt>
                <c:pt idx="27340">
                  <c:v>1.342023E-7</c:v>
                </c:pt>
                <c:pt idx="27341">
                  <c:v>1.3420849999999999E-7</c:v>
                </c:pt>
                <c:pt idx="27342">
                  <c:v>1.342148E-7</c:v>
                </c:pt>
                <c:pt idx="27343">
                  <c:v>1.3422099999999999E-7</c:v>
                </c:pt>
                <c:pt idx="27344">
                  <c:v>1.342273E-7</c:v>
                </c:pt>
                <c:pt idx="27345">
                  <c:v>1.342335E-7</c:v>
                </c:pt>
                <c:pt idx="27346">
                  <c:v>1.3423980000000001E-7</c:v>
                </c:pt>
                <c:pt idx="27347">
                  <c:v>1.34246E-7</c:v>
                </c:pt>
                <c:pt idx="27348">
                  <c:v>1.3425230000000001E-7</c:v>
                </c:pt>
                <c:pt idx="27349">
                  <c:v>1.342585E-7</c:v>
                </c:pt>
                <c:pt idx="27350">
                  <c:v>1.3426480000000001E-7</c:v>
                </c:pt>
                <c:pt idx="27351">
                  <c:v>1.34271E-7</c:v>
                </c:pt>
                <c:pt idx="27352">
                  <c:v>1.3427730000000001E-7</c:v>
                </c:pt>
                <c:pt idx="27353">
                  <c:v>1.342835E-7</c:v>
                </c:pt>
                <c:pt idx="27354">
                  <c:v>1.3428980000000001E-7</c:v>
                </c:pt>
                <c:pt idx="27355">
                  <c:v>1.34296E-7</c:v>
                </c:pt>
                <c:pt idx="27356">
                  <c:v>1.3430230000000001E-7</c:v>
                </c:pt>
                <c:pt idx="27357">
                  <c:v>1.343085E-7</c:v>
                </c:pt>
                <c:pt idx="27358">
                  <c:v>1.3431480000000001E-7</c:v>
                </c:pt>
                <c:pt idx="27359">
                  <c:v>1.34321E-7</c:v>
                </c:pt>
                <c:pt idx="27360">
                  <c:v>1.3432730000000001E-7</c:v>
                </c:pt>
                <c:pt idx="27361">
                  <c:v>1.343335E-7</c:v>
                </c:pt>
                <c:pt idx="27362">
                  <c:v>1.3433980000000001E-7</c:v>
                </c:pt>
                <c:pt idx="27363">
                  <c:v>1.34346E-7</c:v>
                </c:pt>
                <c:pt idx="27364">
                  <c:v>1.3435229999999999E-7</c:v>
                </c:pt>
                <c:pt idx="27365">
                  <c:v>1.343585E-7</c:v>
                </c:pt>
                <c:pt idx="27366">
                  <c:v>1.3436479999999999E-7</c:v>
                </c:pt>
                <c:pt idx="27367">
                  <c:v>1.3437100000000001E-7</c:v>
                </c:pt>
                <c:pt idx="27368">
                  <c:v>1.3437729999999999E-7</c:v>
                </c:pt>
                <c:pt idx="27369">
                  <c:v>1.3438350000000001E-7</c:v>
                </c:pt>
                <c:pt idx="27370">
                  <c:v>1.3438979999999999E-7</c:v>
                </c:pt>
                <c:pt idx="27371">
                  <c:v>1.3439600000000001E-7</c:v>
                </c:pt>
                <c:pt idx="27372">
                  <c:v>1.3440229999999999E-7</c:v>
                </c:pt>
                <c:pt idx="27373">
                  <c:v>1.3440850000000001E-7</c:v>
                </c:pt>
                <c:pt idx="27374">
                  <c:v>1.3441479999999999E-7</c:v>
                </c:pt>
                <c:pt idx="27375">
                  <c:v>1.3442100000000001E-7</c:v>
                </c:pt>
                <c:pt idx="27376">
                  <c:v>1.3442729999999999E-7</c:v>
                </c:pt>
                <c:pt idx="27377">
                  <c:v>1.3443350000000001E-7</c:v>
                </c:pt>
                <c:pt idx="27378">
                  <c:v>1.3443979999999999E-7</c:v>
                </c:pt>
                <c:pt idx="27379">
                  <c:v>1.3444600000000001E-7</c:v>
                </c:pt>
                <c:pt idx="27380">
                  <c:v>1.3445229999999999E-7</c:v>
                </c:pt>
                <c:pt idx="27381">
                  <c:v>1.3445850000000001E-7</c:v>
                </c:pt>
                <c:pt idx="27382">
                  <c:v>1.344648E-7</c:v>
                </c:pt>
                <c:pt idx="27383">
                  <c:v>1.3447099999999999E-7</c:v>
                </c:pt>
                <c:pt idx="27384">
                  <c:v>1.344773E-7</c:v>
                </c:pt>
                <c:pt idx="27385">
                  <c:v>1.3448349999999999E-7</c:v>
                </c:pt>
                <c:pt idx="27386">
                  <c:v>1.344898E-7</c:v>
                </c:pt>
                <c:pt idx="27387">
                  <c:v>1.3449599999999999E-7</c:v>
                </c:pt>
                <c:pt idx="27388">
                  <c:v>1.345023E-7</c:v>
                </c:pt>
                <c:pt idx="27389">
                  <c:v>1.3450849999999999E-7</c:v>
                </c:pt>
                <c:pt idx="27390">
                  <c:v>1.345148E-7</c:v>
                </c:pt>
                <c:pt idx="27391">
                  <c:v>1.3452099999999999E-7</c:v>
                </c:pt>
                <c:pt idx="27392">
                  <c:v>1.345273E-7</c:v>
                </c:pt>
                <c:pt idx="27393">
                  <c:v>1.3453349999999999E-7</c:v>
                </c:pt>
                <c:pt idx="27394">
                  <c:v>1.345398E-7</c:v>
                </c:pt>
                <c:pt idx="27395">
                  <c:v>1.3454599999999999E-7</c:v>
                </c:pt>
                <c:pt idx="27396">
                  <c:v>1.345523E-7</c:v>
                </c:pt>
                <c:pt idx="27397">
                  <c:v>1.3455849999999999E-7</c:v>
                </c:pt>
                <c:pt idx="27398">
                  <c:v>1.345648E-7</c:v>
                </c:pt>
                <c:pt idx="27399">
                  <c:v>1.3457099999999999E-7</c:v>
                </c:pt>
                <c:pt idx="27400">
                  <c:v>1.345773E-7</c:v>
                </c:pt>
                <c:pt idx="27401">
                  <c:v>1.345835E-7</c:v>
                </c:pt>
                <c:pt idx="27402">
                  <c:v>1.3458980000000001E-7</c:v>
                </c:pt>
                <c:pt idx="27403">
                  <c:v>1.34596E-7</c:v>
                </c:pt>
                <c:pt idx="27404">
                  <c:v>1.3460230000000001E-7</c:v>
                </c:pt>
                <c:pt idx="27405">
                  <c:v>1.346085E-7</c:v>
                </c:pt>
                <c:pt idx="27406">
                  <c:v>1.3461480000000001E-7</c:v>
                </c:pt>
                <c:pt idx="27407">
                  <c:v>1.34621E-7</c:v>
                </c:pt>
                <c:pt idx="27408">
                  <c:v>1.3462730000000001E-7</c:v>
                </c:pt>
                <c:pt idx="27409">
                  <c:v>1.346335E-7</c:v>
                </c:pt>
                <c:pt idx="27410">
                  <c:v>1.3463980000000001E-7</c:v>
                </c:pt>
                <c:pt idx="27411">
                  <c:v>1.34646E-7</c:v>
                </c:pt>
                <c:pt idx="27412">
                  <c:v>1.3465230000000001E-7</c:v>
                </c:pt>
                <c:pt idx="27413">
                  <c:v>1.346585E-7</c:v>
                </c:pt>
                <c:pt idx="27414">
                  <c:v>1.3466480000000001E-7</c:v>
                </c:pt>
                <c:pt idx="27415">
                  <c:v>1.34671E-7</c:v>
                </c:pt>
                <c:pt idx="27416">
                  <c:v>1.3467730000000001E-7</c:v>
                </c:pt>
                <c:pt idx="27417">
                  <c:v>1.346835E-7</c:v>
                </c:pt>
                <c:pt idx="27418">
                  <c:v>1.3468980000000001E-7</c:v>
                </c:pt>
                <c:pt idx="27419">
                  <c:v>1.34696E-7</c:v>
                </c:pt>
                <c:pt idx="27420">
                  <c:v>1.3470229999999999E-7</c:v>
                </c:pt>
                <c:pt idx="27421">
                  <c:v>1.347085E-7</c:v>
                </c:pt>
                <c:pt idx="27422">
                  <c:v>1.3471479999999999E-7</c:v>
                </c:pt>
                <c:pt idx="27423">
                  <c:v>1.3472100000000001E-7</c:v>
                </c:pt>
                <c:pt idx="27424">
                  <c:v>1.3472729999999999E-7</c:v>
                </c:pt>
                <c:pt idx="27425">
                  <c:v>1.3473350000000001E-7</c:v>
                </c:pt>
                <c:pt idx="27426">
                  <c:v>1.3473979999999999E-7</c:v>
                </c:pt>
                <c:pt idx="27427">
                  <c:v>1.3474600000000001E-7</c:v>
                </c:pt>
                <c:pt idx="27428">
                  <c:v>1.3475229999999999E-7</c:v>
                </c:pt>
                <c:pt idx="27429">
                  <c:v>1.3475850000000001E-7</c:v>
                </c:pt>
                <c:pt idx="27430">
                  <c:v>1.3476479999999999E-7</c:v>
                </c:pt>
                <c:pt idx="27431">
                  <c:v>1.3477100000000001E-7</c:v>
                </c:pt>
                <c:pt idx="27432">
                  <c:v>1.3477729999999999E-7</c:v>
                </c:pt>
                <c:pt idx="27433">
                  <c:v>1.3478350000000001E-7</c:v>
                </c:pt>
                <c:pt idx="27434">
                  <c:v>1.3478979999999999E-7</c:v>
                </c:pt>
                <c:pt idx="27435">
                  <c:v>1.3479600000000001E-7</c:v>
                </c:pt>
                <c:pt idx="27436">
                  <c:v>1.3480229999999999E-7</c:v>
                </c:pt>
                <c:pt idx="27437">
                  <c:v>1.3480850000000001E-7</c:v>
                </c:pt>
                <c:pt idx="27438">
                  <c:v>1.348148E-7</c:v>
                </c:pt>
                <c:pt idx="27439">
                  <c:v>1.3482099999999999E-7</c:v>
                </c:pt>
                <c:pt idx="27440">
                  <c:v>1.348273E-7</c:v>
                </c:pt>
                <c:pt idx="27441">
                  <c:v>1.3483349999999999E-7</c:v>
                </c:pt>
                <c:pt idx="27442">
                  <c:v>1.348398E-7</c:v>
                </c:pt>
                <c:pt idx="27443">
                  <c:v>1.3484599999999999E-7</c:v>
                </c:pt>
                <c:pt idx="27444">
                  <c:v>1.348523E-7</c:v>
                </c:pt>
                <c:pt idx="27445">
                  <c:v>1.3485849999999999E-7</c:v>
                </c:pt>
                <c:pt idx="27446">
                  <c:v>1.348648E-7</c:v>
                </c:pt>
                <c:pt idx="27447">
                  <c:v>1.3487099999999999E-7</c:v>
                </c:pt>
                <c:pt idx="27448">
                  <c:v>1.348773E-7</c:v>
                </c:pt>
                <c:pt idx="27449">
                  <c:v>1.3488349999999999E-7</c:v>
                </c:pt>
                <c:pt idx="27450">
                  <c:v>1.348898E-7</c:v>
                </c:pt>
                <c:pt idx="27451">
                  <c:v>1.3489599999999999E-7</c:v>
                </c:pt>
                <c:pt idx="27452">
                  <c:v>1.349023E-7</c:v>
                </c:pt>
                <c:pt idx="27453">
                  <c:v>1.3490849999999999E-7</c:v>
                </c:pt>
                <c:pt idx="27454">
                  <c:v>1.349148E-7</c:v>
                </c:pt>
                <c:pt idx="27455">
                  <c:v>1.3492099999999999E-7</c:v>
                </c:pt>
                <c:pt idx="27456">
                  <c:v>1.349273E-7</c:v>
                </c:pt>
                <c:pt idx="27457">
                  <c:v>1.349335E-7</c:v>
                </c:pt>
                <c:pt idx="27458">
                  <c:v>1.3493980000000001E-7</c:v>
                </c:pt>
                <c:pt idx="27459">
                  <c:v>1.34946E-7</c:v>
                </c:pt>
                <c:pt idx="27460">
                  <c:v>1.3495230000000001E-7</c:v>
                </c:pt>
                <c:pt idx="27461">
                  <c:v>1.349585E-7</c:v>
                </c:pt>
                <c:pt idx="27462">
                  <c:v>1.3496480000000001E-7</c:v>
                </c:pt>
                <c:pt idx="27463">
                  <c:v>1.34971E-7</c:v>
                </c:pt>
                <c:pt idx="27464">
                  <c:v>1.3497730000000001E-7</c:v>
                </c:pt>
                <c:pt idx="27465">
                  <c:v>1.349835E-7</c:v>
                </c:pt>
                <c:pt idx="27466">
                  <c:v>1.3498980000000001E-7</c:v>
                </c:pt>
                <c:pt idx="27467">
                  <c:v>1.34996E-7</c:v>
                </c:pt>
                <c:pt idx="27468">
                  <c:v>1.3500230000000001E-7</c:v>
                </c:pt>
                <c:pt idx="27469">
                  <c:v>1.350085E-7</c:v>
                </c:pt>
                <c:pt idx="27470">
                  <c:v>1.3501480000000001E-7</c:v>
                </c:pt>
                <c:pt idx="27471">
                  <c:v>1.35021E-7</c:v>
                </c:pt>
                <c:pt idx="27472">
                  <c:v>1.3502730000000001E-7</c:v>
                </c:pt>
                <c:pt idx="27473">
                  <c:v>1.350335E-7</c:v>
                </c:pt>
                <c:pt idx="27474">
                  <c:v>1.3503980000000001E-7</c:v>
                </c:pt>
                <c:pt idx="27475">
                  <c:v>1.35046E-7</c:v>
                </c:pt>
                <c:pt idx="27476">
                  <c:v>1.3505229999999999E-7</c:v>
                </c:pt>
                <c:pt idx="27477">
                  <c:v>1.350585E-7</c:v>
                </c:pt>
                <c:pt idx="27478">
                  <c:v>1.3506479999999999E-7</c:v>
                </c:pt>
                <c:pt idx="27479">
                  <c:v>1.3507100000000001E-7</c:v>
                </c:pt>
                <c:pt idx="27480">
                  <c:v>1.3507729999999999E-7</c:v>
                </c:pt>
                <c:pt idx="27481">
                  <c:v>1.3508350000000001E-7</c:v>
                </c:pt>
                <c:pt idx="27482">
                  <c:v>1.3508979999999999E-7</c:v>
                </c:pt>
                <c:pt idx="27483">
                  <c:v>1.3509600000000001E-7</c:v>
                </c:pt>
                <c:pt idx="27484">
                  <c:v>1.3510229999999999E-7</c:v>
                </c:pt>
                <c:pt idx="27485">
                  <c:v>1.3510850000000001E-7</c:v>
                </c:pt>
                <c:pt idx="27486">
                  <c:v>1.3511479999999999E-7</c:v>
                </c:pt>
                <c:pt idx="27487">
                  <c:v>1.3512100000000001E-7</c:v>
                </c:pt>
                <c:pt idx="27488">
                  <c:v>1.3512729999999999E-7</c:v>
                </c:pt>
                <c:pt idx="27489">
                  <c:v>1.3513350000000001E-7</c:v>
                </c:pt>
                <c:pt idx="27490">
                  <c:v>1.3513979999999999E-7</c:v>
                </c:pt>
                <c:pt idx="27491">
                  <c:v>1.3514600000000001E-7</c:v>
                </c:pt>
                <c:pt idx="27492">
                  <c:v>1.3515229999999999E-7</c:v>
                </c:pt>
                <c:pt idx="27493">
                  <c:v>1.3515850000000001E-7</c:v>
                </c:pt>
                <c:pt idx="27494">
                  <c:v>1.351648E-7</c:v>
                </c:pt>
                <c:pt idx="27495">
                  <c:v>1.3517100000000001E-7</c:v>
                </c:pt>
                <c:pt idx="27496">
                  <c:v>1.351773E-7</c:v>
                </c:pt>
                <c:pt idx="27497">
                  <c:v>1.3518349999999999E-7</c:v>
                </c:pt>
                <c:pt idx="27498">
                  <c:v>1.351898E-7</c:v>
                </c:pt>
                <c:pt idx="27499">
                  <c:v>1.3519599999999999E-7</c:v>
                </c:pt>
                <c:pt idx="27500">
                  <c:v>1.352023E-7</c:v>
                </c:pt>
                <c:pt idx="27501">
                  <c:v>1.3520849999999999E-7</c:v>
                </c:pt>
                <c:pt idx="27502">
                  <c:v>1.352148E-7</c:v>
                </c:pt>
                <c:pt idx="27503">
                  <c:v>1.3522099999999999E-7</c:v>
                </c:pt>
                <c:pt idx="27504">
                  <c:v>1.352273E-7</c:v>
                </c:pt>
                <c:pt idx="27505">
                  <c:v>1.3523349999999999E-7</c:v>
                </c:pt>
                <c:pt idx="27506">
                  <c:v>1.352398E-7</c:v>
                </c:pt>
                <c:pt idx="27507">
                  <c:v>1.3524599999999999E-7</c:v>
                </c:pt>
                <c:pt idx="27508">
                  <c:v>1.352523E-7</c:v>
                </c:pt>
                <c:pt idx="27509">
                  <c:v>1.3525849999999999E-7</c:v>
                </c:pt>
                <c:pt idx="27510">
                  <c:v>1.352648E-7</c:v>
                </c:pt>
                <c:pt idx="27511">
                  <c:v>1.3527099999999999E-7</c:v>
                </c:pt>
                <c:pt idx="27512">
                  <c:v>1.352773E-7</c:v>
                </c:pt>
                <c:pt idx="27513">
                  <c:v>1.352835E-7</c:v>
                </c:pt>
                <c:pt idx="27514">
                  <c:v>1.352898E-7</c:v>
                </c:pt>
                <c:pt idx="27515">
                  <c:v>1.35296E-7</c:v>
                </c:pt>
                <c:pt idx="27516">
                  <c:v>1.3530230000000001E-7</c:v>
                </c:pt>
                <c:pt idx="27517">
                  <c:v>1.353085E-7</c:v>
                </c:pt>
                <c:pt idx="27518">
                  <c:v>1.3531480000000001E-7</c:v>
                </c:pt>
                <c:pt idx="27519">
                  <c:v>1.35321E-7</c:v>
                </c:pt>
                <c:pt idx="27520">
                  <c:v>1.3532730000000001E-7</c:v>
                </c:pt>
                <c:pt idx="27521">
                  <c:v>1.353335E-7</c:v>
                </c:pt>
                <c:pt idx="27522">
                  <c:v>1.3533980000000001E-7</c:v>
                </c:pt>
                <c:pt idx="27523">
                  <c:v>1.35346E-7</c:v>
                </c:pt>
                <c:pt idx="27524">
                  <c:v>1.3535230000000001E-7</c:v>
                </c:pt>
                <c:pt idx="27525">
                  <c:v>1.353585E-7</c:v>
                </c:pt>
                <c:pt idx="27526">
                  <c:v>1.3536480000000001E-7</c:v>
                </c:pt>
                <c:pt idx="27527">
                  <c:v>1.35371E-7</c:v>
                </c:pt>
                <c:pt idx="27528">
                  <c:v>1.3537730000000001E-7</c:v>
                </c:pt>
                <c:pt idx="27529">
                  <c:v>1.353835E-7</c:v>
                </c:pt>
                <c:pt idx="27530">
                  <c:v>1.3538980000000001E-7</c:v>
                </c:pt>
                <c:pt idx="27531">
                  <c:v>1.35396E-7</c:v>
                </c:pt>
                <c:pt idx="27532">
                  <c:v>1.3540229999999999E-7</c:v>
                </c:pt>
                <c:pt idx="27533">
                  <c:v>1.354085E-7</c:v>
                </c:pt>
                <c:pt idx="27534">
                  <c:v>1.3541479999999999E-7</c:v>
                </c:pt>
                <c:pt idx="27535">
                  <c:v>1.3542100000000001E-7</c:v>
                </c:pt>
                <c:pt idx="27536">
                  <c:v>1.3542729999999999E-7</c:v>
                </c:pt>
                <c:pt idx="27537">
                  <c:v>1.3543350000000001E-7</c:v>
                </c:pt>
                <c:pt idx="27538">
                  <c:v>1.3543979999999999E-7</c:v>
                </c:pt>
                <c:pt idx="27539">
                  <c:v>1.3544600000000001E-7</c:v>
                </c:pt>
                <c:pt idx="27540">
                  <c:v>1.3545229999999999E-7</c:v>
                </c:pt>
                <c:pt idx="27541">
                  <c:v>1.3545850000000001E-7</c:v>
                </c:pt>
                <c:pt idx="27542">
                  <c:v>1.3546479999999999E-7</c:v>
                </c:pt>
                <c:pt idx="27543">
                  <c:v>1.3547100000000001E-7</c:v>
                </c:pt>
                <c:pt idx="27544">
                  <c:v>1.3547729999999999E-7</c:v>
                </c:pt>
                <c:pt idx="27545">
                  <c:v>1.3548350000000001E-7</c:v>
                </c:pt>
                <c:pt idx="27546">
                  <c:v>1.3548979999999999E-7</c:v>
                </c:pt>
                <c:pt idx="27547">
                  <c:v>1.3549600000000001E-7</c:v>
                </c:pt>
                <c:pt idx="27548">
                  <c:v>1.3550229999999999E-7</c:v>
                </c:pt>
                <c:pt idx="27549">
                  <c:v>1.3550850000000001E-7</c:v>
                </c:pt>
                <c:pt idx="27550">
                  <c:v>1.355148E-7</c:v>
                </c:pt>
                <c:pt idx="27551">
                  <c:v>1.3552100000000001E-7</c:v>
                </c:pt>
                <c:pt idx="27552">
                  <c:v>1.355273E-7</c:v>
                </c:pt>
                <c:pt idx="27553">
                  <c:v>1.3553349999999999E-7</c:v>
                </c:pt>
                <c:pt idx="27554">
                  <c:v>1.355398E-7</c:v>
                </c:pt>
                <c:pt idx="27555">
                  <c:v>1.3554599999999999E-7</c:v>
                </c:pt>
                <c:pt idx="27556">
                  <c:v>1.355523E-7</c:v>
                </c:pt>
                <c:pt idx="27557">
                  <c:v>1.3555849999999999E-7</c:v>
                </c:pt>
                <c:pt idx="27558">
                  <c:v>1.355648E-7</c:v>
                </c:pt>
                <c:pt idx="27559">
                  <c:v>1.3557099999999999E-7</c:v>
                </c:pt>
                <c:pt idx="27560">
                  <c:v>1.355773E-7</c:v>
                </c:pt>
                <c:pt idx="27561">
                  <c:v>1.3558349999999999E-7</c:v>
                </c:pt>
                <c:pt idx="27562">
                  <c:v>1.355898E-7</c:v>
                </c:pt>
                <c:pt idx="27563">
                  <c:v>1.3559599999999999E-7</c:v>
                </c:pt>
                <c:pt idx="27564">
                  <c:v>1.356023E-7</c:v>
                </c:pt>
                <c:pt idx="27565">
                  <c:v>1.3560849999999999E-7</c:v>
                </c:pt>
                <c:pt idx="27566">
                  <c:v>1.356148E-7</c:v>
                </c:pt>
                <c:pt idx="27567">
                  <c:v>1.3562099999999999E-7</c:v>
                </c:pt>
                <c:pt idx="27568">
                  <c:v>1.356273E-7</c:v>
                </c:pt>
                <c:pt idx="27569">
                  <c:v>1.3563349999999999E-7</c:v>
                </c:pt>
                <c:pt idx="27570">
                  <c:v>1.356398E-7</c:v>
                </c:pt>
                <c:pt idx="27571">
                  <c:v>1.35646E-7</c:v>
                </c:pt>
                <c:pt idx="27572">
                  <c:v>1.3565230000000001E-7</c:v>
                </c:pt>
                <c:pt idx="27573">
                  <c:v>1.356585E-7</c:v>
                </c:pt>
                <c:pt idx="27574">
                  <c:v>1.3566480000000001E-7</c:v>
                </c:pt>
                <c:pt idx="27575">
                  <c:v>1.35671E-7</c:v>
                </c:pt>
                <c:pt idx="27576">
                  <c:v>1.3567730000000001E-7</c:v>
                </c:pt>
                <c:pt idx="27577">
                  <c:v>1.356835E-7</c:v>
                </c:pt>
                <c:pt idx="27578">
                  <c:v>1.3568980000000001E-7</c:v>
                </c:pt>
                <c:pt idx="27579">
                  <c:v>1.35696E-7</c:v>
                </c:pt>
                <c:pt idx="27580">
                  <c:v>1.3570230000000001E-7</c:v>
                </c:pt>
                <c:pt idx="27581">
                  <c:v>1.357085E-7</c:v>
                </c:pt>
                <c:pt idx="27582">
                  <c:v>1.3571480000000001E-7</c:v>
                </c:pt>
                <c:pt idx="27583">
                  <c:v>1.35721E-7</c:v>
                </c:pt>
                <c:pt idx="27584">
                  <c:v>1.3572730000000001E-7</c:v>
                </c:pt>
                <c:pt idx="27585">
                  <c:v>1.357335E-7</c:v>
                </c:pt>
                <c:pt idx="27586">
                  <c:v>1.3573980000000001E-7</c:v>
                </c:pt>
                <c:pt idx="27587">
                  <c:v>1.35746E-7</c:v>
                </c:pt>
                <c:pt idx="27588">
                  <c:v>1.3575230000000001E-7</c:v>
                </c:pt>
                <c:pt idx="27589">
                  <c:v>1.357585E-7</c:v>
                </c:pt>
                <c:pt idx="27590">
                  <c:v>1.3576479999999999E-7</c:v>
                </c:pt>
                <c:pt idx="27591">
                  <c:v>1.3577100000000001E-7</c:v>
                </c:pt>
                <c:pt idx="27592">
                  <c:v>1.3577729999999999E-7</c:v>
                </c:pt>
                <c:pt idx="27593">
                  <c:v>1.3578350000000001E-7</c:v>
                </c:pt>
                <c:pt idx="27594">
                  <c:v>1.3578979999999999E-7</c:v>
                </c:pt>
                <c:pt idx="27595">
                  <c:v>1.3579600000000001E-7</c:v>
                </c:pt>
                <c:pt idx="27596">
                  <c:v>1.3580229999999999E-7</c:v>
                </c:pt>
                <c:pt idx="27597">
                  <c:v>1.3580850000000001E-7</c:v>
                </c:pt>
                <c:pt idx="27598">
                  <c:v>1.3581479999999999E-7</c:v>
                </c:pt>
                <c:pt idx="27599">
                  <c:v>1.3582100000000001E-7</c:v>
                </c:pt>
                <c:pt idx="27600">
                  <c:v>1.3582729999999999E-7</c:v>
                </c:pt>
                <c:pt idx="27601">
                  <c:v>1.3583350000000001E-7</c:v>
                </c:pt>
                <c:pt idx="27602">
                  <c:v>1.3583979999999999E-7</c:v>
                </c:pt>
                <c:pt idx="27603">
                  <c:v>1.3584600000000001E-7</c:v>
                </c:pt>
                <c:pt idx="27604">
                  <c:v>1.3585229999999999E-7</c:v>
                </c:pt>
                <c:pt idx="27605">
                  <c:v>1.3585850000000001E-7</c:v>
                </c:pt>
                <c:pt idx="27606">
                  <c:v>1.358648E-7</c:v>
                </c:pt>
                <c:pt idx="27607">
                  <c:v>1.3587100000000001E-7</c:v>
                </c:pt>
                <c:pt idx="27608">
                  <c:v>1.358773E-7</c:v>
                </c:pt>
                <c:pt idx="27609">
                  <c:v>1.3588349999999999E-7</c:v>
                </c:pt>
                <c:pt idx="27610">
                  <c:v>1.358898E-7</c:v>
                </c:pt>
                <c:pt idx="27611">
                  <c:v>1.3589599999999999E-7</c:v>
                </c:pt>
                <c:pt idx="27612">
                  <c:v>1.359023E-7</c:v>
                </c:pt>
                <c:pt idx="27613">
                  <c:v>1.3590849999999999E-7</c:v>
                </c:pt>
                <c:pt idx="27614">
                  <c:v>1.359148E-7</c:v>
                </c:pt>
                <c:pt idx="27615">
                  <c:v>1.3592099999999999E-7</c:v>
                </c:pt>
                <c:pt idx="27616">
                  <c:v>1.359273E-7</c:v>
                </c:pt>
                <c:pt idx="27617">
                  <c:v>1.3593349999999999E-7</c:v>
                </c:pt>
                <c:pt idx="27618">
                  <c:v>1.359398E-7</c:v>
                </c:pt>
                <c:pt idx="27619">
                  <c:v>1.3594599999999999E-7</c:v>
                </c:pt>
                <c:pt idx="27620">
                  <c:v>1.359523E-7</c:v>
                </c:pt>
                <c:pt idx="27621">
                  <c:v>1.3595849999999999E-7</c:v>
                </c:pt>
                <c:pt idx="27622">
                  <c:v>1.359648E-7</c:v>
                </c:pt>
                <c:pt idx="27623">
                  <c:v>1.3597099999999999E-7</c:v>
                </c:pt>
                <c:pt idx="27624">
                  <c:v>1.359773E-7</c:v>
                </c:pt>
                <c:pt idx="27625">
                  <c:v>1.3598349999999999E-7</c:v>
                </c:pt>
                <c:pt idx="27626">
                  <c:v>1.359898E-7</c:v>
                </c:pt>
                <c:pt idx="27627">
                  <c:v>1.35996E-7</c:v>
                </c:pt>
                <c:pt idx="27628">
                  <c:v>1.3600230000000001E-7</c:v>
                </c:pt>
                <c:pt idx="27629">
                  <c:v>1.360085E-7</c:v>
                </c:pt>
                <c:pt idx="27630">
                  <c:v>1.3601480000000001E-7</c:v>
                </c:pt>
                <c:pt idx="27631">
                  <c:v>1.36021E-7</c:v>
                </c:pt>
                <c:pt idx="27632">
                  <c:v>1.3602730000000001E-7</c:v>
                </c:pt>
                <c:pt idx="27633">
                  <c:v>1.360335E-7</c:v>
                </c:pt>
                <c:pt idx="27634">
                  <c:v>1.3603980000000001E-7</c:v>
                </c:pt>
                <c:pt idx="27635">
                  <c:v>1.36046E-7</c:v>
                </c:pt>
                <c:pt idx="27636">
                  <c:v>1.3605230000000001E-7</c:v>
                </c:pt>
                <c:pt idx="27637">
                  <c:v>1.360585E-7</c:v>
                </c:pt>
                <c:pt idx="27638">
                  <c:v>1.3606480000000001E-7</c:v>
                </c:pt>
                <c:pt idx="27639">
                  <c:v>1.36071E-7</c:v>
                </c:pt>
                <c:pt idx="27640">
                  <c:v>1.3607730000000001E-7</c:v>
                </c:pt>
                <c:pt idx="27641">
                  <c:v>1.360835E-7</c:v>
                </c:pt>
                <c:pt idx="27642">
                  <c:v>1.3608980000000001E-7</c:v>
                </c:pt>
                <c:pt idx="27643">
                  <c:v>1.36096E-7</c:v>
                </c:pt>
                <c:pt idx="27644">
                  <c:v>1.3610230000000001E-7</c:v>
                </c:pt>
                <c:pt idx="27645">
                  <c:v>1.361085E-7</c:v>
                </c:pt>
                <c:pt idx="27646">
                  <c:v>1.3611479999999999E-7</c:v>
                </c:pt>
                <c:pt idx="27647">
                  <c:v>1.3612100000000001E-7</c:v>
                </c:pt>
                <c:pt idx="27648">
                  <c:v>1.3612729999999999E-7</c:v>
                </c:pt>
                <c:pt idx="27649">
                  <c:v>1.3613350000000001E-7</c:v>
                </c:pt>
                <c:pt idx="27650">
                  <c:v>1.3613979999999999E-7</c:v>
                </c:pt>
                <c:pt idx="27651">
                  <c:v>1.3614600000000001E-7</c:v>
                </c:pt>
                <c:pt idx="27652">
                  <c:v>1.3615229999999999E-7</c:v>
                </c:pt>
                <c:pt idx="27653">
                  <c:v>1.3615850000000001E-7</c:v>
                </c:pt>
                <c:pt idx="27654">
                  <c:v>1.3616479999999999E-7</c:v>
                </c:pt>
                <c:pt idx="27655">
                  <c:v>1.3617100000000001E-7</c:v>
                </c:pt>
                <c:pt idx="27656">
                  <c:v>1.3617729999999999E-7</c:v>
                </c:pt>
                <c:pt idx="27657">
                  <c:v>1.3618350000000001E-7</c:v>
                </c:pt>
                <c:pt idx="27658">
                  <c:v>1.3618979999999999E-7</c:v>
                </c:pt>
                <c:pt idx="27659">
                  <c:v>1.3619600000000001E-7</c:v>
                </c:pt>
                <c:pt idx="27660">
                  <c:v>1.3620229999999999E-7</c:v>
                </c:pt>
                <c:pt idx="27661">
                  <c:v>1.3620850000000001E-7</c:v>
                </c:pt>
                <c:pt idx="27662">
                  <c:v>1.3621479999999999E-7</c:v>
                </c:pt>
                <c:pt idx="27663">
                  <c:v>1.3622100000000001E-7</c:v>
                </c:pt>
                <c:pt idx="27664">
                  <c:v>1.362273E-7</c:v>
                </c:pt>
                <c:pt idx="27665">
                  <c:v>1.3623349999999999E-7</c:v>
                </c:pt>
                <c:pt idx="27666">
                  <c:v>1.362398E-7</c:v>
                </c:pt>
                <c:pt idx="27667">
                  <c:v>1.3624599999999999E-7</c:v>
                </c:pt>
                <c:pt idx="27668">
                  <c:v>1.362523E-7</c:v>
                </c:pt>
                <c:pt idx="27669">
                  <c:v>1.3625849999999999E-7</c:v>
                </c:pt>
                <c:pt idx="27670">
                  <c:v>1.362648E-7</c:v>
                </c:pt>
                <c:pt idx="27671">
                  <c:v>1.3627099999999999E-7</c:v>
                </c:pt>
                <c:pt idx="27672">
                  <c:v>1.362773E-7</c:v>
                </c:pt>
                <c:pt idx="27673">
                  <c:v>1.3628349999999999E-7</c:v>
                </c:pt>
                <c:pt idx="27674">
                  <c:v>1.362898E-7</c:v>
                </c:pt>
                <c:pt idx="27675">
                  <c:v>1.3629599999999999E-7</c:v>
                </c:pt>
                <c:pt idx="27676">
                  <c:v>1.363023E-7</c:v>
                </c:pt>
                <c:pt idx="27677">
                  <c:v>1.3630849999999999E-7</c:v>
                </c:pt>
                <c:pt idx="27678">
                  <c:v>1.363148E-7</c:v>
                </c:pt>
                <c:pt idx="27679">
                  <c:v>1.3632099999999999E-7</c:v>
                </c:pt>
                <c:pt idx="27680">
                  <c:v>1.363273E-7</c:v>
                </c:pt>
                <c:pt idx="27681">
                  <c:v>1.3633349999999999E-7</c:v>
                </c:pt>
                <c:pt idx="27682">
                  <c:v>1.363398E-7</c:v>
                </c:pt>
                <c:pt idx="27683">
                  <c:v>1.36346E-7</c:v>
                </c:pt>
                <c:pt idx="27684">
                  <c:v>1.3635230000000001E-7</c:v>
                </c:pt>
                <c:pt idx="27685">
                  <c:v>1.363585E-7</c:v>
                </c:pt>
                <c:pt idx="27686">
                  <c:v>1.3636480000000001E-7</c:v>
                </c:pt>
                <c:pt idx="27687">
                  <c:v>1.36371E-7</c:v>
                </c:pt>
                <c:pt idx="27688">
                  <c:v>1.3637730000000001E-7</c:v>
                </c:pt>
                <c:pt idx="27689">
                  <c:v>1.363835E-7</c:v>
                </c:pt>
                <c:pt idx="27690">
                  <c:v>1.3638980000000001E-7</c:v>
                </c:pt>
                <c:pt idx="27691">
                  <c:v>1.36396E-7</c:v>
                </c:pt>
                <c:pt idx="27692">
                  <c:v>1.3640230000000001E-7</c:v>
                </c:pt>
                <c:pt idx="27693">
                  <c:v>1.364085E-7</c:v>
                </c:pt>
                <c:pt idx="27694">
                  <c:v>1.3641480000000001E-7</c:v>
                </c:pt>
                <c:pt idx="27695">
                  <c:v>1.36421E-7</c:v>
                </c:pt>
                <c:pt idx="27696">
                  <c:v>1.3642730000000001E-7</c:v>
                </c:pt>
                <c:pt idx="27697">
                  <c:v>1.364335E-7</c:v>
                </c:pt>
                <c:pt idx="27698">
                  <c:v>1.3643980000000001E-7</c:v>
                </c:pt>
                <c:pt idx="27699">
                  <c:v>1.36446E-7</c:v>
                </c:pt>
                <c:pt idx="27700">
                  <c:v>1.3645230000000001E-7</c:v>
                </c:pt>
                <c:pt idx="27701">
                  <c:v>1.364585E-7</c:v>
                </c:pt>
                <c:pt idx="27702">
                  <c:v>1.3646479999999999E-7</c:v>
                </c:pt>
                <c:pt idx="27703">
                  <c:v>1.36471E-7</c:v>
                </c:pt>
                <c:pt idx="27704">
                  <c:v>1.3647729999999999E-7</c:v>
                </c:pt>
                <c:pt idx="27705">
                  <c:v>1.3648350000000001E-7</c:v>
                </c:pt>
                <c:pt idx="27706">
                  <c:v>1.3648979999999999E-7</c:v>
                </c:pt>
                <c:pt idx="27707">
                  <c:v>1.3649600000000001E-7</c:v>
                </c:pt>
                <c:pt idx="27708">
                  <c:v>1.3650229999999999E-7</c:v>
                </c:pt>
                <c:pt idx="27709">
                  <c:v>1.3650850000000001E-7</c:v>
                </c:pt>
                <c:pt idx="27710">
                  <c:v>1.3651479999999999E-7</c:v>
                </c:pt>
                <c:pt idx="27711">
                  <c:v>1.3652100000000001E-7</c:v>
                </c:pt>
                <c:pt idx="27712">
                  <c:v>1.3652729999999999E-7</c:v>
                </c:pt>
                <c:pt idx="27713">
                  <c:v>1.3653350000000001E-7</c:v>
                </c:pt>
                <c:pt idx="27714">
                  <c:v>1.3653979999999999E-7</c:v>
                </c:pt>
                <c:pt idx="27715">
                  <c:v>1.3654600000000001E-7</c:v>
                </c:pt>
                <c:pt idx="27716">
                  <c:v>1.3655229999999999E-7</c:v>
                </c:pt>
                <c:pt idx="27717">
                  <c:v>1.3655850000000001E-7</c:v>
                </c:pt>
                <c:pt idx="27718">
                  <c:v>1.3656479999999999E-7</c:v>
                </c:pt>
                <c:pt idx="27719">
                  <c:v>1.3657100000000001E-7</c:v>
                </c:pt>
                <c:pt idx="27720">
                  <c:v>1.365773E-7</c:v>
                </c:pt>
                <c:pt idx="27721">
                  <c:v>1.3658349999999999E-7</c:v>
                </c:pt>
                <c:pt idx="27722">
                  <c:v>1.365898E-7</c:v>
                </c:pt>
                <c:pt idx="27723">
                  <c:v>1.3659599999999999E-7</c:v>
                </c:pt>
                <c:pt idx="27724">
                  <c:v>1.366023E-7</c:v>
                </c:pt>
                <c:pt idx="27725">
                  <c:v>1.3660849999999999E-7</c:v>
                </c:pt>
                <c:pt idx="27726">
                  <c:v>1.366148E-7</c:v>
                </c:pt>
                <c:pt idx="27727">
                  <c:v>1.3662099999999999E-7</c:v>
                </c:pt>
                <c:pt idx="27728">
                  <c:v>1.366273E-7</c:v>
                </c:pt>
                <c:pt idx="27729">
                  <c:v>1.3663349999999999E-7</c:v>
                </c:pt>
                <c:pt idx="27730">
                  <c:v>1.366398E-7</c:v>
                </c:pt>
                <c:pt idx="27731">
                  <c:v>1.3664599999999999E-7</c:v>
                </c:pt>
                <c:pt idx="27732">
                  <c:v>1.366523E-7</c:v>
                </c:pt>
                <c:pt idx="27733">
                  <c:v>1.3665849999999999E-7</c:v>
                </c:pt>
                <c:pt idx="27734">
                  <c:v>1.366648E-7</c:v>
                </c:pt>
                <c:pt idx="27735">
                  <c:v>1.3667099999999999E-7</c:v>
                </c:pt>
                <c:pt idx="27736">
                  <c:v>1.366773E-7</c:v>
                </c:pt>
                <c:pt idx="27737">
                  <c:v>1.3668349999999999E-7</c:v>
                </c:pt>
                <c:pt idx="27738">
                  <c:v>1.366898E-7</c:v>
                </c:pt>
                <c:pt idx="27739">
                  <c:v>1.36696E-7</c:v>
                </c:pt>
                <c:pt idx="27740">
                  <c:v>1.3670230000000001E-7</c:v>
                </c:pt>
                <c:pt idx="27741">
                  <c:v>1.367085E-7</c:v>
                </c:pt>
                <c:pt idx="27742">
                  <c:v>1.3671480000000001E-7</c:v>
                </c:pt>
                <c:pt idx="27743">
                  <c:v>1.36721E-7</c:v>
                </c:pt>
                <c:pt idx="27744">
                  <c:v>1.3672730000000001E-7</c:v>
                </c:pt>
                <c:pt idx="27745">
                  <c:v>1.367335E-7</c:v>
                </c:pt>
                <c:pt idx="27746">
                  <c:v>1.3673980000000001E-7</c:v>
                </c:pt>
                <c:pt idx="27747">
                  <c:v>1.36746E-7</c:v>
                </c:pt>
                <c:pt idx="27748">
                  <c:v>1.3675230000000001E-7</c:v>
                </c:pt>
                <c:pt idx="27749">
                  <c:v>1.367585E-7</c:v>
                </c:pt>
                <c:pt idx="27750">
                  <c:v>1.3676480000000001E-7</c:v>
                </c:pt>
                <c:pt idx="27751">
                  <c:v>1.36771E-7</c:v>
                </c:pt>
                <c:pt idx="27752">
                  <c:v>1.3677730000000001E-7</c:v>
                </c:pt>
                <c:pt idx="27753">
                  <c:v>1.367835E-7</c:v>
                </c:pt>
                <c:pt idx="27754">
                  <c:v>1.3678980000000001E-7</c:v>
                </c:pt>
                <c:pt idx="27755">
                  <c:v>1.36796E-7</c:v>
                </c:pt>
                <c:pt idx="27756">
                  <c:v>1.3680230000000001E-7</c:v>
                </c:pt>
                <c:pt idx="27757">
                  <c:v>1.368085E-7</c:v>
                </c:pt>
                <c:pt idx="27758">
                  <c:v>1.3681479999999999E-7</c:v>
                </c:pt>
                <c:pt idx="27759">
                  <c:v>1.36821E-7</c:v>
                </c:pt>
                <c:pt idx="27760">
                  <c:v>1.3682729999999999E-7</c:v>
                </c:pt>
                <c:pt idx="27761">
                  <c:v>1.3683350000000001E-7</c:v>
                </c:pt>
                <c:pt idx="27762">
                  <c:v>1.3683979999999999E-7</c:v>
                </c:pt>
                <c:pt idx="27763">
                  <c:v>1.3684600000000001E-7</c:v>
                </c:pt>
                <c:pt idx="27764">
                  <c:v>1.3685229999999999E-7</c:v>
                </c:pt>
                <c:pt idx="27765">
                  <c:v>1.3685850000000001E-7</c:v>
                </c:pt>
                <c:pt idx="27766">
                  <c:v>1.3686479999999999E-7</c:v>
                </c:pt>
                <c:pt idx="27767">
                  <c:v>1.3687100000000001E-7</c:v>
                </c:pt>
                <c:pt idx="27768">
                  <c:v>1.3687729999999999E-7</c:v>
                </c:pt>
                <c:pt idx="27769">
                  <c:v>1.3688350000000001E-7</c:v>
                </c:pt>
                <c:pt idx="27770">
                  <c:v>1.3688979999999999E-7</c:v>
                </c:pt>
                <c:pt idx="27771">
                  <c:v>1.3689600000000001E-7</c:v>
                </c:pt>
                <c:pt idx="27772">
                  <c:v>1.3690229999999999E-7</c:v>
                </c:pt>
                <c:pt idx="27773">
                  <c:v>1.3690850000000001E-7</c:v>
                </c:pt>
                <c:pt idx="27774">
                  <c:v>1.3691479999999999E-7</c:v>
                </c:pt>
                <c:pt idx="27775">
                  <c:v>1.3692100000000001E-7</c:v>
                </c:pt>
                <c:pt idx="27776">
                  <c:v>1.369273E-7</c:v>
                </c:pt>
                <c:pt idx="27777">
                  <c:v>1.3693350000000001E-7</c:v>
                </c:pt>
                <c:pt idx="27778">
                  <c:v>1.369398E-7</c:v>
                </c:pt>
                <c:pt idx="27779">
                  <c:v>1.3694599999999999E-7</c:v>
                </c:pt>
                <c:pt idx="27780">
                  <c:v>1.369523E-7</c:v>
                </c:pt>
                <c:pt idx="27781">
                  <c:v>1.3695849999999999E-7</c:v>
                </c:pt>
                <c:pt idx="27782">
                  <c:v>1.369648E-7</c:v>
                </c:pt>
                <c:pt idx="27783">
                  <c:v>1.3697099999999999E-7</c:v>
                </c:pt>
                <c:pt idx="27784">
                  <c:v>1.369773E-7</c:v>
                </c:pt>
                <c:pt idx="27785">
                  <c:v>1.3698349999999999E-7</c:v>
                </c:pt>
                <c:pt idx="27786">
                  <c:v>1.369898E-7</c:v>
                </c:pt>
                <c:pt idx="27787">
                  <c:v>1.3699599999999999E-7</c:v>
                </c:pt>
                <c:pt idx="27788">
                  <c:v>1.370023E-7</c:v>
                </c:pt>
                <c:pt idx="27789">
                  <c:v>1.3700849999999999E-7</c:v>
                </c:pt>
                <c:pt idx="27790">
                  <c:v>1.370148E-7</c:v>
                </c:pt>
                <c:pt idx="27791">
                  <c:v>1.3702099999999999E-7</c:v>
                </c:pt>
                <c:pt idx="27792">
                  <c:v>1.370273E-7</c:v>
                </c:pt>
                <c:pt idx="27793">
                  <c:v>1.3703349999999999E-7</c:v>
                </c:pt>
                <c:pt idx="27794">
                  <c:v>1.370398E-7</c:v>
                </c:pt>
                <c:pt idx="27795">
                  <c:v>1.37046E-7</c:v>
                </c:pt>
                <c:pt idx="27796">
                  <c:v>1.370523E-7</c:v>
                </c:pt>
                <c:pt idx="27797">
                  <c:v>1.370585E-7</c:v>
                </c:pt>
                <c:pt idx="27798">
                  <c:v>1.3706480000000001E-7</c:v>
                </c:pt>
                <c:pt idx="27799">
                  <c:v>1.37071E-7</c:v>
                </c:pt>
                <c:pt idx="27800">
                  <c:v>1.3707730000000001E-7</c:v>
                </c:pt>
                <c:pt idx="27801">
                  <c:v>1.370835E-7</c:v>
                </c:pt>
                <c:pt idx="27802">
                  <c:v>1.3708980000000001E-7</c:v>
                </c:pt>
                <c:pt idx="27803">
                  <c:v>1.37096E-7</c:v>
                </c:pt>
                <c:pt idx="27804">
                  <c:v>1.3710230000000001E-7</c:v>
                </c:pt>
                <c:pt idx="27805">
                  <c:v>1.371085E-7</c:v>
                </c:pt>
                <c:pt idx="27806">
                  <c:v>1.3711480000000001E-7</c:v>
                </c:pt>
                <c:pt idx="27807">
                  <c:v>1.37121E-7</c:v>
                </c:pt>
                <c:pt idx="27808">
                  <c:v>1.3712730000000001E-7</c:v>
                </c:pt>
                <c:pt idx="27809">
                  <c:v>1.371335E-7</c:v>
                </c:pt>
                <c:pt idx="27810">
                  <c:v>1.3713980000000001E-7</c:v>
                </c:pt>
                <c:pt idx="27811">
                  <c:v>1.37146E-7</c:v>
                </c:pt>
                <c:pt idx="27812">
                  <c:v>1.3715230000000001E-7</c:v>
                </c:pt>
                <c:pt idx="27813">
                  <c:v>1.371585E-7</c:v>
                </c:pt>
                <c:pt idx="27814">
                  <c:v>1.3716479999999999E-7</c:v>
                </c:pt>
                <c:pt idx="27815">
                  <c:v>1.37171E-7</c:v>
                </c:pt>
                <c:pt idx="27816">
                  <c:v>1.3717729999999999E-7</c:v>
                </c:pt>
                <c:pt idx="27817">
                  <c:v>1.3718350000000001E-7</c:v>
                </c:pt>
                <c:pt idx="27818">
                  <c:v>1.3718979999999999E-7</c:v>
                </c:pt>
                <c:pt idx="27819">
                  <c:v>1.3719600000000001E-7</c:v>
                </c:pt>
                <c:pt idx="27820">
                  <c:v>1.3720229999999999E-7</c:v>
                </c:pt>
                <c:pt idx="27821">
                  <c:v>1.3720850000000001E-7</c:v>
                </c:pt>
                <c:pt idx="27822">
                  <c:v>1.3721479999999999E-7</c:v>
                </c:pt>
                <c:pt idx="27823">
                  <c:v>1.3722100000000001E-7</c:v>
                </c:pt>
                <c:pt idx="27824">
                  <c:v>1.3722729999999999E-7</c:v>
                </c:pt>
                <c:pt idx="27825">
                  <c:v>1.3723350000000001E-7</c:v>
                </c:pt>
                <c:pt idx="27826">
                  <c:v>1.3723979999999999E-7</c:v>
                </c:pt>
                <c:pt idx="27827">
                  <c:v>1.3724600000000001E-7</c:v>
                </c:pt>
                <c:pt idx="27828">
                  <c:v>1.3725229999999999E-7</c:v>
                </c:pt>
                <c:pt idx="27829">
                  <c:v>1.3725850000000001E-7</c:v>
                </c:pt>
                <c:pt idx="27830">
                  <c:v>1.3726479999999999E-7</c:v>
                </c:pt>
                <c:pt idx="27831">
                  <c:v>1.3727100000000001E-7</c:v>
                </c:pt>
                <c:pt idx="27832">
                  <c:v>1.372773E-7</c:v>
                </c:pt>
                <c:pt idx="27833">
                  <c:v>1.3728350000000001E-7</c:v>
                </c:pt>
                <c:pt idx="27834">
                  <c:v>1.372898E-7</c:v>
                </c:pt>
                <c:pt idx="27835">
                  <c:v>1.3729599999999999E-7</c:v>
                </c:pt>
                <c:pt idx="27836">
                  <c:v>1.373023E-7</c:v>
                </c:pt>
                <c:pt idx="27837">
                  <c:v>1.3730849999999999E-7</c:v>
                </c:pt>
                <c:pt idx="27838">
                  <c:v>1.373148E-7</c:v>
                </c:pt>
                <c:pt idx="27839">
                  <c:v>1.3732099999999999E-7</c:v>
                </c:pt>
                <c:pt idx="27840">
                  <c:v>1.373273E-7</c:v>
                </c:pt>
                <c:pt idx="27841">
                  <c:v>1.3733349999999999E-7</c:v>
                </c:pt>
                <c:pt idx="27842">
                  <c:v>1.373398E-7</c:v>
                </c:pt>
                <c:pt idx="27843">
                  <c:v>1.3734599999999999E-7</c:v>
                </c:pt>
                <c:pt idx="27844">
                  <c:v>1.373523E-7</c:v>
                </c:pt>
                <c:pt idx="27845">
                  <c:v>1.3735849999999999E-7</c:v>
                </c:pt>
                <c:pt idx="27846">
                  <c:v>1.373648E-7</c:v>
                </c:pt>
                <c:pt idx="27847">
                  <c:v>1.3737099999999999E-7</c:v>
                </c:pt>
                <c:pt idx="27848">
                  <c:v>1.373773E-7</c:v>
                </c:pt>
                <c:pt idx="27849">
                  <c:v>1.3738349999999999E-7</c:v>
                </c:pt>
                <c:pt idx="27850">
                  <c:v>1.373898E-7</c:v>
                </c:pt>
                <c:pt idx="27851">
                  <c:v>1.3739599999999999E-7</c:v>
                </c:pt>
                <c:pt idx="27852">
                  <c:v>1.374023E-7</c:v>
                </c:pt>
                <c:pt idx="27853">
                  <c:v>1.374085E-7</c:v>
                </c:pt>
                <c:pt idx="27854">
                  <c:v>1.3741480000000001E-7</c:v>
                </c:pt>
                <c:pt idx="27855">
                  <c:v>1.37421E-7</c:v>
                </c:pt>
                <c:pt idx="27856">
                  <c:v>1.3742730000000001E-7</c:v>
                </c:pt>
                <c:pt idx="27857">
                  <c:v>1.374335E-7</c:v>
                </c:pt>
                <c:pt idx="27858">
                  <c:v>1.3743980000000001E-7</c:v>
                </c:pt>
                <c:pt idx="27859">
                  <c:v>1.37446E-7</c:v>
                </c:pt>
                <c:pt idx="27860">
                  <c:v>1.3745230000000001E-7</c:v>
                </c:pt>
                <c:pt idx="27861">
                  <c:v>1.374585E-7</c:v>
                </c:pt>
                <c:pt idx="27862">
                  <c:v>1.3746480000000001E-7</c:v>
                </c:pt>
                <c:pt idx="27863">
                  <c:v>1.37471E-7</c:v>
                </c:pt>
                <c:pt idx="27864">
                  <c:v>1.3747730000000001E-7</c:v>
                </c:pt>
                <c:pt idx="27865">
                  <c:v>1.374835E-7</c:v>
                </c:pt>
                <c:pt idx="27866">
                  <c:v>1.3748980000000001E-7</c:v>
                </c:pt>
                <c:pt idx="27867">
                  <c:v>1.37496E-7</c:v>
                </c:pt>
                <c:pt idx="27868">
                  <c:v>1.3750230000000001E-7</c:v>
                </c:pt>
                <c:pt idx="27869">
                  <c:v>1.375085E-7</c:v>
                </c:pt>
                <c:pt idx="27870">
                  <c:v>1.3751480000000001E-7</c:v>
                </c:pt>
                <c:pt idx="27871">
                  <c:v>1.37521E-7</c:v>
                </c:pt>
                <c:pt idx="27872">
                  <c:v>1.3752729999999999E-7</c:v>
                </c:pt>
                <c:pt idx="27873">
                  <c:v>1.3753350000000001E-7</c:v>
                </c:pt>
                <c:pt idx="27874">
                  <c:v>1.3753979999999999E-7</c:v>
                </c:pt>
                <c:pt idx="27875">
                  <c:v>1.3754600000000001E-7</c:v>
                </c:pt>
                <c:pt idx="27876">
                  <c:v>1.3755229999999999E-7</c:v>
                </c:pt>
                <c:pt idx="27877">
                  <c:v>1.3755850000000001E-7</c:v>
                </c:pt>
                <c:pt idx="27878">
                  <c:v>1.3756479999999999E-7</c:v>
                </c:pt>
                <c:pt idx="27879">
                  <c:v>1.3757100000000001E-7</c:v>
                </c:pt>
                <c:pt idx="27880">
                  <c:v>1.3757729999999999E-7</c:v>
                </c:pt>
                <c:pt idx="27881">
                  <c:v>1.3758350000000001E-7</c:v>
                </c:pt>
                <c:pt idx="27882">
                  <c:v>1.3758979999999999E-7</c:v>
                </c:pt>
                <c:pt idx="27883">
                  <c:v>1.3759600000000001E-7</c:v>
                </c:pt>
                <c:pt idx="27884">
                  <c:v>1.3760229999999999E-7</c:v>
                </c:pt>
                <c:pt idx="27885">
                  <c:v>1.3760850000000001E-7</c:v>
                </c:pt>
                <c:pt idx="27886">
                  <c:v>1.3761479999999999E-7</c:v>
                </c:pt>
                <c:pt idx="27887">
                  <c:v>1.3762100000000001E-7</c:v>
                </c:pt>
                <c:pt idx="27888">
                  <c:v>1.376273E-7</c:v>
                </c:pt>
                <c:pt idx="27889">
                  <c:v>1.3763350000000001E-7</c:v>
                </c:pt>
                <c:pt idx="27890">
                  <c:v>1.376398E-7</c:v>
                </c:pt>
                <c:pt idx="27891">
                  <c:v>1.3764599999999999E-7</c:v>
                </c:pt>
                <c:pt idx="27892">
                  <c:v>1.376523E-7</c:v>
                </c:pt>
                <c:pt idx="27893">
                  <c:v>1.3765849999999999E-7</c:v>
                </c:pt>
                <c:pt idx="27894">
                  <c:v>1.376648E-7</c:v>
                </c:pt>
                <c:pt idx="27895">
                  <c:v>1.3767099999999999E-7</c:v>
                </c:pt>
                <c:pt idx="27896">
                  <c:v>1.376773E-7</c:v>
                </c:pt>
                <c:pt idx="27897">
                  <c:v>1.3768349999999999E-7</c:v>
                </c:pt>
                <c:pt idx="27898">
                  <c:v>1.376898E-7</c:v>
                </c:pt>
                <c:pt idx="27899">
                  <c:v>1.3769599999999999E-7</c:v>
                </c:pt>
                <c:pt idx="27900">
                  <c:v>1.377023E-7</c:v>
                </c:pt>
                <c:pt idx="27901">
                  <c:v>1.3770849999999999E-7</c:v>
                </c:pt>
                <c:pt idx="27902">
                  <c:v>1.377148E-7</c:v>
                </c:pt>
                <c:pt idx="27903">
                  <c:v>1.3772099999999999E-7</c:v>
                </c:pt>
                <c:pt idx="27904">
                  <c:v>1.377273E-7</c:v>
                </c:pt>
                <c:pt idx="27905">
                  <c:v>1.3773349999999999E-7</c:v>
                </c:pt>
                <c:pt idx="27906">
                  <c:v>1.377398E-7</c:v>
                </c:pt>
                <c:pt idx="27907">
                  <c:v>1.3774599999999999E-7</c:v>
                </c:pt>
                <c:pt idx="27908">
                  <c:v>1.377523E-7</c:v>
                </c:pt>
                <c:pt idx="27909">
                  <c:v>1.377585E-7</c:v>
                </c:pt>
                <c:pt idx="27910">
                  <c:v>1.3776480000000001E-7</c:v>
                </c:pt>
                <c:pt idx="27911">
                  <c:v>1.37771E-7</c:v>
                </c:pt>
                <c:pt idx="27912">
                  <c:v>1.3777730000000001E-7</c:v>
                </c:pt>
                <c:pt idx="27913">
                  <c:v>1.377835E-7</c:v>
                </c:pt>
                <c:pt idx="27914">
                  <c:v>1.3778980000000001E-7</c:v>
                </c:pt>
                <c:pt idx="27915">
                  <c:v>1.37796E-7</c:v>
                </c:pt>
                <c:pt idx="27916">
                  <c:v>1.3780230000000001E-7</c:v>
                </c:pt>
                <c:pt idx="27917">
                  <c:v>1.378085E-7</c:v>
                </c:pt>
                <c:pt idx="27918">
                  <c:v>1.3781480000000001E-7</c:v>
                </c:pt>
                <c:pt idx="27919">
                  <c:v>1.37821E-7</c:v>
                </c:pt>
                <c:pt idx="27920">
                  <c:v>1.3782730000000001E-7</c:v>
                </c:pt>
                <c:pt idx="27921">
                  <c:v>1.378335E-7</c:v>
                </c:pt>
                <c:pt idx="27922">
                  <c:v>1.3783980000000001E-7</c:v>
                </c:pt>
                <c:pt idx="27923">
                  <c:v>1.37846E-7</c:v>
                </c:pt>
                <c:pt idx="27924">
                  <c:v>1.3785230000000001E-7</c:v>
                </c:pt>
                <c:pt idx="27925">
                  <c:v>1.378585E-7</c:v>
                </c:pt>
                <c:pt idx="27926">
                  <c:v>1.3786480000000001E-7</c:v>
                </c:pt>
                <c:pt idx="27927">
                  <c:v>1.37871E-7</c:v>
                </c:pt>
                <c:pt idx="27928">
                  <c:v>1.3787729999999999E-7</c:v>
                </c:pt>
                <c:pt idx="27929">
                  <c:v>1.3788350000000001E-7</c:v>
                </c:pt>
                <c:pt idx="27930">
                  <c:v>1.3788979999999999E-7</c:v>
                </c:pt>
                <c:pt idx="27931">
                  <c:v>1.3789600000000001E-7</c:v>
                </c:pt>
                <c:pt idx="27932">
                  <c:v>1.3790229999999999E-7</c:v>
                </c:pt>
                <c:pt idx="27933">
                  <c:v>1.3790850000000001E-7</c:v>
                </c:pt>
                <c:pt idx="27934">
                  <c:v>1.3791479999999999E-7</c:v>
                </c:pt>
                <c:pt idx="27935">
                  <c:v>1.3792100000000001E-7</c:v>
                </c:pt>
                <c:pt idx="27936">
                  <c:v>1.3792729999999999E-7</c:v>
                </c:pt>
                <c:pt idx="27937">
                  <c:v>1.3793350000000001E-7</c:v>
                </c:pt>
                <c:pt idx="27938">
                  <c:v>1.3793979999999999E-7</c:v>
                </c:pt>
                <c:pt idx="27939">
                  <c:v>1.3794600000000001E-7</c:v>
                </c:pt>
                <c:pt idx="27940">
                  <c:v>1.3795229999999999E-7</c:v>
                </c:pt>
                <c:pt idx="27941">
                  <c:v>1.3795850000000001E-7</c:v>
                </c:pt>
                <c:pt idx="27942">
                  <c:v>1.3796479999999999E-7</c:v>
                </c:pt>
                <c:pt idx="27943">
                  <c:v>1.3797100000000001E-7</c:v>
                </c:pt>
                <c:pt idx="27944">
                  <c:v>1.379773E-7</c:v>
                </c:pt>
                <c:pt idx="27945">
                  <c:v>1.3798350000000001E-7</c:v>
                </c:pt>
                <c:pt idx="27946">
                  <c:v>1.379898E-7</c:v>
                </c:pt>
                <c:pt idx="27947">
                  <c:v>1.3799599999999999E-7</c:v>
                </c:pt>
                <c:pt idx="27948">
                  <c:v>1.380023E-7</c:v>
                </c:pt>
                <c:pt idx="27949">
                  <c:v>1.3800849999999999E-7</c:v>
                </c:pt>
                <c:pt idx="27950">
                  <c:v>1.380148E-7</c:v>
                </c:pt>
                <c:pt idx="27951">
                  <c:v>1.3802099999999999E-7</c:v>
                </c:pt>
                <c:pt idx="27952">
                  <c:v>1.380273E-7</c:v>
                </c:pt>
                <c:pt idx="27953">
                  <c:v>1.3803349999999999E-7</c:v>
                </c:pt>
                <c:pt idx="27954">
                  <c:v>1.380398E-7</c:v>
                </c:pt>
                <c:pt idx="27955">
                  <c:v>1.3804599999999999E-7</c:v>
                </c:pt>
                <c:pt idx="27956">
                  <c:v>1.380523E-7</c:v>
                </c:pt>
                <c:pt idx="27957">
                  <c:v>1.3805849999999999E-7</c:v>
                </c:pt>
                <c:pt idx="27958">
                  <c:v>1.380648E-7</c:v>
                </c:pt>
                <c:pt idx="27959">
                  <c:v>1.3807099999999999E-7</c:v>
                </c:pt>
                <c:pt idx="27960">
                  <c:v>1.380773E-7</c:v>
                </c:pt>
                <c:pt idx="27961">
                  <c:v>1.3808349999999999E-7</c:v>
                </c:pt>
                <c:pt idx="27962">
                  <c:v>1.380898E-7</c:v>
                </c:pt>
                <c:pt idx="27963">
                  <c:v>1.3809599999999999E-7</c:v>
                </c:pt>
                <c:pt idx="27964">
                  <c:v>1.381023E-7</c:v>
                </c:pt>
                <c:pt idx="27965">
                  <c:v>1.381085E-7</c:v>
                </c:pt>
                <c:pt idx="27966">
                  <c:v>1.3811480000000001E-7</c:v>
                </c:pt>
                <c:pt idx="27967">
                  <c:v>1.38121E-7</c:v>
                </c:pt>
                <c:pt idx="27968">
                  <c:v>1.3812730000000001E-7</c:v>
                </c:pt>
                <c:pt idx="27969">
                  <c:v>1.381335E-7</c:v>
                </c:pt>
                <c:pt idx="27970">
                  <c:v>1.3813980000000001E-7</c:v>
                </c:pt>
                <c:pt idx="27971">
                  <c:v>1.38146E-7</c:v>
                </c:pt>
                <c:pt idx="27972">
                  <c:v>1.3815230000000001E-7</c:v>
                </c:pt>
                <c:pt idx="27973">
                  <c:v>1.381585E-7</c:v>
                </c:pt>
                <c:pt idx="27974">
                  <c:v>1.3816480000000001E-7</c:v>
                </c:pt>
                <c:pt idx="27975">
                  <c:v>1.38171E-7</c:v>
                </c:pt>
                <c:pt idx="27976">
                  <c:v>1.3817730000000001E-7</c:v>
                </c:pt>
                <c:pt idx="27977">
                  <c:v>1.381835E-7</c:v>
                </c:pt>
                <c:pt idx="27978">
                  <c:v>1.3818980000000001E-7</c:v>
                </c:pt>
                <c:pt idx="27979">
                  <c:v>1.38196E-7</c:v>
                </c:pt>
                <c:pt idx="27980">
                  <c:v>1.3820230000000001E-7</c:v>
                </c:pt>
                <c:pt idx="27981">
                  <c:v>1.382085E-7</c:v>
                </c:pt>
                <c:pt idx="27982">
                  <c:v>1.3821480000000001E-7</c:v>
                </c:pt>
                <c:pt idx="27983">
                  <c:v>1.38221E-7</c:v>
                </c:pt>
                <c:pt idx="27984">
                  <c:v>1.3822729999999999E-7</c:v>
                </c:pt>
                <c:pt idx="27985">
                  <c:v>1.382335E-7</c:v>
                </c:pt>
                <c:pt idx="27986">
                  <c:v>1.3823979999999999E-7</c:v>
                </c:pt>
                <c:pt idx="27987">
                  <c:v>1.3824600000000001E-7</c:v>
                </c:pt>
                <c:pt idx="27988">
                  <c:v>1.3825229999999999E-7</c:v>
                </c:pt>
                <c:pt idx="27989">
                  <c:v>1.3825850000000001E-7</c:v>
                </c:pt>
                <c:pt idx="27990">
                  <c:v>1.3826479999999999E-7</c:v>
                </c:pt>
                <c:pt idx="27991">
                  <c:v>1.3827100000000001E-7</c:v>
                </c:pt>
                <c:pt idx="27992">
                  <c:v>1.3827729999999999E-7</c:v>
                </c:pt>
                <c:pt idx="27993">
                  <c:v>1.3828350000000001E-7</c:v>
                </c:pt>
                <c:pt idx="27994">
                  <c:v>1.3828979999999999E-7</c:v>
                </c:pt>
                <c:pt idx="27995">
                  <c:v>1.3829600000000001E-7</c:v>
                </c:pt>
                <c:pt idx="27996">
                  <c:v>1.3830229999999999E-7</c:v>
                </c:pt>
                <c:pt idx="27997">
                  <c:v>1.3830850000000001E-7</c:v>
                </c:pt>
                <c:pt idx="27998">
                  <c:v>1.3831479999999999E-7</c:v>
                </c:pt>
                <c:pt idx="27999">
                  <c:v>1.3832100000000001E-7</c:v>
                </c:pt>
                <c:pt idx="28000">
                  <c:v>1.3832729999999999E-7</c:v>
                </c:pt>
                <c:pt idx="28001">
                  <c:v>1.3833350000000001E-7</c:v>
                </c:pt>
                <c:pt idx="28002">
                  <c:v>1.383398E-7</c:v>
                </c:pt>
                <c:pt idx="28003">
                  <c:v>1.3834599999999999E-7</c:v>
                </c:pt>
                <c:pt idx="28004">
                  <c:v>1.383523E-7</c:v>
                </c:pt>
                <c:pt idx="28005">
                  <c:v>1.3835849999999999E-7</c:v>
                </c:pt>
                <c:pt idx="28006">
                  <c:v>1.383648E-7</c:v>
                </c:pt>
                <c:pt idx="28007">
                  <c:v>1.3837099999999999E-7</c:v>
                </c:pt>
                <c:pt idx="28008">
                  <c:v>1.383773E-7</c:v>
                </c:pt>
                <c:pt idx="28009">
                  <c:v>1.3838349999999999E-7</c:v>
                </c:pt>
                <c:pt idx="28010">
                  <c:v>1.383898E-7</c:v>
                </c:pt>
                <c:pt idx="28011">
                  <c:v>1.3839599999999999E-7</c:v>
                </c:pt>
                <c:pt idx="28012">
                  <c:v>1.384023E-7</c:v>
                </c:pt>
                <c:pt idx="28013">
                  <c:v>1.3840849999999999E-7</c:v>
                </c:pt>
                <c:pt idx="28014">
                  <c:v>1.384148E-7</c:v>
                </c:pt>
                <c:pt idx="28015">
                  <c:v>1.3842099999999999E-7</c:v>
                </c:pt>
                <c:pt idx="28016">
                  <c:v>1.384273E-7</c:v>
                </c:pt>
                <c:pt idx="28017">
                  <c:v>1.3843349999999999E-7</c:v>
                </c:pt>
                <c:pt idx="28018">
                  <c:v>1.384398E-7</c:v>
                </c:pt>
                <c:pt idx="28019">
                  <c:v>1.3844599999999999E-7</c:v>
                </c:pt>
                <c:pt idx="28020">
                  <c:v>1.384523E-7</c:v>
                </c:pt>
                <c:pt idx="28021">
                  <c:v>1.384585E-7</c:v>
                </c:pt>
                <c:pt idx="28022">
                  <c:v>1.3846480000000001E-7</c:v>
                </c:pt>
                <c:pt idx="28023">
                  <c:v>1.38471E-7</c:v>
                </c:pt>
                <c:pt idx="28024">
                  <c:v>1.3847730000000001E-7</c:v>
                </c:pt>
                <c:pt idx="28025">
                  <c:v>1.384835E-7</c:v>
                </c:pt>
                <c:pt idx="28026">
                  <c:v>1.3848980000000001E-7</c:v>
                </c:pt>
                <c:pt idx="28027">
                  <c:v>1.38496E-7</c:v>
                </c:pt>
                <c:pt idx="28028">
                  <c:v>1.3850230000000001E-7</c:v>
                </c:pt>
                <c:pt idx="28029">
                  <c:v>1.385085E-7</c:v>
                </c:pt>
                <c:pt idx="28030">
                  <c:v>1.3851480000000001E-7</c:v>
                </c:pt>
                <c:pt idx="28031">
                  <c:v>1.38521E-7</c:v>
                </c:pt>
                <c:pt idx="28032">
                  <c:v>1.3852730000000001E-7</c:v>
                </c:pt>
                <c:pt idx="28033">
                  <c:v>1.385335E-7</c:v>
                </c:pt>
                <c:pt idx="28034">
                  <c:v>1.3853980000000001E-7</c:v>
                </c:pt>
                <c:pt idx="28035">
                  <c:v>1.38546E-7</c:v>
                </c:pt>
                <c:pt idx="28036">
                  <c:v>1.3855230000000001E-7</c:v>
                </c:pt>
                <c:pt idx="28037">
                  <c:v>1.385585E-7</c:v>
                </c:pt>
                <c:pt idx="28038">
                  <c:v>1.3856480000000001E-7</c:v>
                </c:pt>
                <c:pt idx="28039">
                  <c:v>1.38571E-7</c:v>
                </c:pt>
                <c:pt idx="28040">
                  <c:v>1.3857729999999999E-7</c:v>
                </c:pt>
                <c:pt idx="28041">
                  <c:v>1.385835E-7</c:v>
                </c:pt>
                <c:pt idx="28042">
                  <c:v>1.3858979999999999E-7</c:v>
                </c:pt>
                <c:pt idx="28043">
                  <c:v>1.3859600000000001E-7</c:v>
                </c:pt>
                <c:pt idx="28044">
                  <c:v>1.3860229999999999E-7</c:v>
                </c:pt>
                <c:pt idx="28045">
                  <c:v>1.3860850000000001E-7</c:v>
                </c:pt>
                <c:pt idx="28046">
                  <c:v>1.3861479999999999E-7</c:v>
                </c:pt>
                <c:pt idx="28047">
                  <c:v>1.3862100000000001E-7</c:v>
                </c:pt>
                <c:pt idx="28048">
                  <c:v>1.3862729999999999E-7</c:v>
                </c:pt>
                <c:pt idx="28049">
                  <c:v>1.3863350000000001E-7</c:v>
                </c:pt>
                <c:pt idx="28050">
                  <c:v>1.3863979999999999E-7</c:v>
                </c:pt>
                <c:pt idx="28051">
                  <c:v>1.3864600000000001E-7</c:v>
                </c:pt>
                <c:pt idx="28052">
                  <c:v>1.3865229999999999E-7</c:v>
                </c:pt>
                <c:pt idx="28053">
                  <c:v>1.3865850000000001E-7</c:v>
                </c:pt>
                <c:pt idx="28054">
                  <c:v>1.3866479999999999E-7</c:v>
                </c:pt>
                <c:pt idx="28055">
                  <c:v>1.3867100000000001E-7</c:v>
                </c:pt>
                <c:pt idx="28056">
                  <c:v>1.3867729999999999E-7</c:v>
                </c:pt>
                <c:pt idx="28057">
                  <c:v>1.3868350000000001E-7</c:v>
                </c:pt>
                <c:pt idx="28058">
                  <c:v>1.386898E-7</c:v>
                </c:pt>
                <c:pt idx="28059">
                  <c:v>1.3869600000000001E-7</c:v>
                </c:pt>
                <c:pt idx="28060">
                  <c:v>1.387023E-7</c:v>
                </c:pt>
                <c:pt idx="28061">
                  <c:v>1.3870849999999999E-7</c:v>
                </c:pt>
                <c:pt idx="28062">
                  <c:v>1.387148E-7</c:v>
                </c:pt>
                <c:pt idx="28063">
                  <c:v>1.3872099999999999E-7</c:v>
                </c:pt>
                <c:pt idx="28064">
                  <c:v>1.387273E-7</c:v>
                </c:pt>
                <c:pt idx="28065">
                  <c:v>1.3873349999999999E-7</c:v>
                </c:pt>
                <c:pt idx="28066">
                  <c:v>1.387398E-7</c:v>
                </c:pt>
                <c:pt idx="28067">
                  <c:v>1.3874599999999999E-7</c:v>
                </c:pt>
                <c:pt idx="28068">
                  <c:v>1.387523E-7</c:v>
                </c:pt>
                <c:pt idx="28069">
                  <c:v>1.3875849999999999E-7</c:v>
                </c:pt>
                <c:pt idx="28070">
                  <c:v>1.387648E-7</c:v>
                </c:pt>
                <c:pt idx="28071">
                  <c:v>1.3877099999999999E-7</c:v>
                </c:pt>
                <c:pt idx="28072">
                  <c:v>1.387773E-7</c:v>
                </c:pt>
                <c:pt idx="28073">
                  <c:v>1.3878349999999999E-7</c:v>
                </c:pt>
                <c:pt idx="28074">
                  <c:v>1.387898E-7</c:v>
                </c:pt>
                <c:pt idx="28075">
                  <c:v>1.3879599999999999E-7</c:v>
                </c:pt>
                <c:pt idx="28076">
                  <c:v>1.388023E-7</c:v>
                </c:pt>
                <c:pt idx="28077">
                  <c:v>1.388085E-7</c:v>
                </c:pt>
                <c:pt idx="28078">
                  <c:v>1.388148E-7</c:v>
                </c:pt>
                <c:pt idx="28079">
                  <c:v>1.38821E-7</c:v>
                </c:pt>
                <c:pt idx="28080">
                  <c:v>1.3882730000000001E-7</c:v>
                </c:pt>
                <c:pt idx="28081">
                  <c:v>1.388335E-7</c:v>
                </c:pt>
                <c:pt idx="28082">
                  <c:v>1.3883980000000001E-7</c:v>
                </c:pt>
                <c:pt idx="28083">
                  <c:v>1.38846E-7</c:v>
                </c:pt>
                <c:pt idx="28084">
                  <c:v>1.3885230000000001E-7</c:v>
                </c:pt>
                <c:pt idx="28085">
                  <c:v>1.388585E-7</c:v>
                </c:pt>
                <c:pt idx="28086">
                  <c:v>1.3886480000000001E-7</c:v>
                </c:pt>
                <c:pt idx="28087">
                  <c:v>1.38871E-7</c:v>
                </c:pt>
                <c:pt idx="28088">
                  <c:v>1.3887730000000001E-7</c:v>
                </c:pt>
                <c:pt idx="28089">
                  <c:v>1.388835E-7</c:v>
                </c:pt>
                <c:pt idx="28090">
                  <c:v>1.3888980000000001E-7</c:v>
                </c:pt>
                <c:pt idx="28091">
                  <c:v>1.38896E-7</c:v>
                </c:pt>
                <c:pt idx="28092">
                  <c:v>1.3890230000000001E-7</c:v>
                </c:pt>
                <c:pt idx="28093">
                  <c:v>1.389085E-7</c:v>
                </c:pt>
                <c:pt idx="28094">
                  <c:v>1.3891480000000001E-7</c:v>
                </c:pt>
                <c:pt idx="28095">
                  <c:v>1.38921E-7</c:v>
                </c:pt>
                <c:pt idx="28096">
                  <c:v>1.3892729999999999E-7</c:v>
                </c:pt>
                <c:pt idx="28097">
                  <c:v>1.389335E-7</c:v>
                </c:pt>
                <c:pt idx="28098">
                  <c:v>1.3893979999999999E-7</c:v>
                </c:pt>
                <c:pt idx="28099">
                  <c:v>1.3894600000000001E-7</c:v>
                </c:pt>
                <c:pt idx="28100">
                  <c:v>1.3895229999999999E-7</c:v>
                </c:pt>
                <c:pt idx="28101">
                  <c:v>1.3895850000000001E-7</c:v>
                </c:pt>
                <c:pt idx="28102">
                  <c:v>1.3896479999999999E-7</c:v>
                </c:pt>
                <c:pt idx="28103">
                  <c:v>1.3897100000000001E-7</c:v>
                </c:pt>
                <c:pt idx="28104">
                  <c:v>1.3897729999999999E-7</c:v>
                </c:pt>
                <c:pt idx="28105">
                  <c:v>1.3898350000000001E-7</c:v>
                </c:pt>
                <c:pt idx="28106">
                  <c:v>1.3898979999999999E-7</c:v>
                </c:pt>
                <c:pt idx="28107">
                  <c:v>1.3899600000000001E-7</c:v>
                </c:pt>
                <c:pt idx="28108">
                  <c:v>1.3900229999999999E-7</c:v>
                </c:pt>
                <c:pt idx="28109">
                  <c:v>1.3900850000000001E-7</c:v>
                </c:pt>
                <c:pt idx="28110">
                  <c:v>1.3901479999999999E-7</c:v>
                </c:pt>
                <c:pt idx="28111">
                  <c:v>1.3902100000000001E-7</c:v>
                </c:pt>
                <c:pt idx="28112">
                  <c:v>1.3902729999999999E-7</c:v>
                </c:pt>
                <c:pt idx="28113">
                  <c:v>1.3903350000000001E-7</c:v>
                </c:pt>
                <c:pt idx="28114">
                  <c:v>1.390398E-7</c:v>
                </c:pt>
                <c:pt idx="28115">
                  <c:v>1.3904600000000001E-7</c:v>
                </c:pt>
                <c:pt idx="28116">
                  <c:v>1.390523E-7</c:v>
                </c:pt>
                <c:pt idx="28117">
                  <c:v>1.3905849999999999E-7</c:v>
                </c:pt>
                <c:pt idx="28118">
                  <c:v>1.390648E-7</c:v>
                </c:pt>
                <c:pt idx="28119">
                  <c:v>1.3907099999999999E-7</c:v>
                </c:pt>
                <c:pt idx="28120">
                  <c:v>1.390773E-7</c:v>
                </c:pt>
                <c:pt idx="28121">
                  <c:v>1.3908349999999999E-7</c:v>
                </c:pt>
                <c:pt idx="28122">
                  <c:v>1.390898E-7</c:v>
                </c:pt>
                <c:pt idx="28123">
                  <c:v>1.3909599999999999E-7</c:v>
                </c:pt>
                <c:pt idx="28124">
                  <c:v>1.391023E-7</c:v>
                </c:pt>
                <c:pt idx="28125">
                  <c:v>1.3910849999999999E-7</c:v>
                </c:pt>
                <c:pt idx="28126">
                  <c:v>1.391148E-7</c:v>
                </c:pt>
                <c:pt idx="28127">
                  <c:v>1.3912099999999999E-7</c:v>
                </c:pt>
                <c:pt idx="28128">
                  <c:v>1.391273E-7</c:v>
                </c:pt>
                <c:pt idx="28129">
                  <c:v>1.3913349999999999E-7</c:v>
                </c:pt>
                <c:pt idx="28130">
                  <c:v>1.391398E-7</c:v>
                </c:pt>
                <c:pt idx="28131">
                  <c:v>1.3914599999999999E-7</c:v>
                </c:pt>
                <c:pt idx="28132">
                  <c:v>1.391523E-7</c:v>
                </c:pt>
                <c:pt idx="28133">
                  <c:v>1.391585E-7</c:v>
                </c:pt>
                <c:pt idx="28134">
                  <c:v>1.391648E-7</c:v>
                </c:pt>
                <c:pt idx="28135">
                  <c:v>1.39171E-7</c:v>
                </c:pt>
                <c:pt idx="28136">
                  <c:v>1.3917730000000001E-7</c:v>
                </c:pt>
                <c:pt idx="28137">
                  <c:v>1.391835E-7</c:v>
                </c:pt>
                <c:pt idx="28138">
                  <c:v>1.3918980000000001E-7</c:v>
                </c:pt>
                <c:pt idx="28139">
                  <c:v>1.39196E-7</c:v>
                </c:pt>
                <c:pt idx="28140">
                  <c:v>1.3920230000000001E-7</c:v>
                </c:pt>
                <c:pt idx="28141">
                  <c:v>1.392085E-7</c:v>
                </c:pt>
                <c:pt idx="28142">
                  <c:v>1.3921480000000001E-7</c:v>
                </c:pt>
                <c:pt idx="28143">
                  <c:v>1.39221E-7</c:v>
                </c:pt>
                <c:pt idx="28144">
                  <c:v>1.3922730000000001E-7</c:v>
                </c:pt>
                <c:pt idx="28145">
                  <c:v>1.392335E-7</c:v>
                </c:pt>
                <c:pt idx="28146">
                  <c:v>1.3923980000000001E-7</c:v>
                </c:pt>
                <c:pt idx="28147">
                  <c:v>1.39246E-7</c:v>
                </c:pt>
                <c:pt idx="28148">
                  <c:v>1.3925230000000001E-7</c:v>
                </c:pt>
                <c:pt idx="28149">
                  <c:v>1.392585E-7</c:v>
                </c:pt>
                <c:pt idx="28150">
                  <c:v>1.3926480000000001E-7</c:v>
                </c:pt>
                <c:pt idx="28151">
                  <c:v>1.39271E-7</c:v>
                </c:pt>
                <c:pt idx="28152">
                  <c:v>1.3927729999999999E-7</c:v>
                </c:pt>
                <c:pt idx="28153">
                  <c:v>1.392835E-7</c:v>
                </c:pt>
                <c:pt idx="28154">
                  <c:v>1.3928979999999999E-7</c:v>
                </c:pt>
                <c:pt idx="28155">
                  <c:v>1.3929600000000001E-7</c:v>
                </c:pt>
                <c:pt idx="28156">
                  <c:v>1.3930229999999999E-7</c:v>
                </c:pt>
                <c:pt idx="28157">
                  <c:v>1.3930850000000001E-7</c:v>
                </c:pt>
                <c:pt idx="28158">
                  <c:v>1.3931479999999999E-7</c:v>
                </c:pt>
                <c:pt idx="28159">
                  <c:v>1.3932100000000001E-7</c:v>
                </c:pt>
                <c:pt idx="28160">
                  <c:v>1.3932729999999999E-7</c:v>
                </c:pt>
                <c:pt idx="28161">
                  <c:v>1.3933350000000001E-7</c:v>
                </c:pt>
                <c:pt idx="28162">
                  <c:v>1.3933979999999999E-7</c:v>
                </c:pt>
                <c:pt idx="28163">
                  <c:v>1.3934600000000001E-7</c:v>
                </c:pt>
                <c:pt idx="28164">
                  <c:v>1.3935229999999999E-7</c:v>
                </c:pt>
                <c:pt idx="28165">
                  <c:v>1.3935850000000001E-7</c:v>
                </c:pt>
                <c:pt idx="28166">
                  <c:v>1.3936479999999999E-7</c:v>
                </c:pt>
                <c:pt idx="28167">
                  <c:v>1.3937100000000001E-7</c:v>
                </c:pt>
                <c:pt idx="28168">
                  <c:v>1.3937729999999999E-7</c:v>
                </c:pt>
                <c:pt idx="28169">
                  <c:v>1.3938350000000001E-7</c:v>
                </c:pt>
                <c:pt idx="28170">
                  <c:v>1.393898E-7</c:v>
                </c:pt>
                <c:pt idx="28171">
                  <c:v>1.3939600000000001E-7</c:v>
                </c:pt>
                <c:pt idx="28172">
                  <c:v>1.394023E-7</c:v>
                </c:pt>
                <c:pt idx="28173">
                  <c:v>1.3940849999999999E-7</c:v>
                </c:pt>
                <c:pt idx="28174">
                  <c:v>1.394148E-7</c:v>
                </c:pt>
                <c:pt idx="28175">
                  <c:v>1.3942099999999999E-7</c:v>
                </c:pt>
                <c:pt idx="28176">
                  <c:v>1.394273E-7</c:v>
                </c:pt>
                <c:pt idx="28177">
                  <c:v>1.3943349999999999E-7</c:v>
                </c:pt>
                <c:pt idx="28178">
                  <c:v>1.394398E-7</c:v>
                </c:pt>
                <c:pt idx="28179">
                  <c:v>1.3944599999999999E-7</c:v>
                </c:pt>
                <c:pt idx="28180">
                  <c:v>1.394523E-7</c:v>
                </c:pt>
                <c:pt idx="28181">
                  <c:v>1.3945849999999999E-7</c:v>
                </c:pt>
                <c:pt idx="28182">
                  <c:v>1.394648E-7</c:v>
                </c:pt>
                <c:pt idx="28183">
                  <c:v>1.3947099999999999E-7</c:v>
                </c:pt>
                <c:pt idx="28184">
                  <c:v>1.394773E-7</c:v>
                </c:pt>
                <c:pt idx="28185">
                  <c:v>1.3948349999999999E-7</c:v>
                </c:pt>
                <c:pt idx="28186">
                  <c:v>1.394898E-7</c:v>
                </c:pt>
                <c:pt idx="28187">
                  <c:v>1.3949599999999999E-7</c:v>
                </c:pt>
                <c:pt idx="28188">
                  <c:v>1.395023E-7</c:v>
                </c:pt>
                <c:pt idx="28189">
                  <c:v>1.3950849999999999E-7</c:v>
                </c:pt>
                <c:pt idx="28190">
                  <c:v>1.395148E-7</c:v>
                </c:pt>
                <c:pt idx="28191">
                  <c:v>1.39521E-7</c:v>
                </c:pt>
                <c:pt idx="28192">
                  <c:v>1.3952730000000001E-7</c:v>
                </c:pt>
                <c:pt idx="28193">
                  <c:v>1.395335E-7</c:v>
                </c:pt>
                <c:pt idx="28194">
                  <c:v>1.3953980000000001E-7</c:v>
                </c:pt>
                <c:pt idx="28195">
                  <c:v>1.39546E-7</c:v>
                </c:pt>
                <c:pt idx="28196">
                  <c:v>1.3955230000000001E-7</c:v>
                </c:pt>
                <c:pt idx="28197">
                  <c:v>1.395585E-7</c:v>
                </c:pt>
                <c:pt idx="28198">
                  <c:v>1.3956480000000001E-7</c:v>
                </c:pt>
                <c:pt idx="28199">
                  <c:v>1.39571E-7</c:v>
                </c:pt>
                <c:pt idx="28200">
                  <c:v>1.3957730000000001E-7</c:v>
                </c:pt>
                <c:pt idx="28201">
                  <c:v>1.395835E-7</c:v>
                </c:pt>
                <c:pt idx="28202">
                  <c:v>1.3958980000000001E-7</c:v>
                </c:pt>
                <c:pt idx="28203">
                  <c:v>1.39596E-7</c:v>
                </c:pt>
                <c:pt idx="28204">
                  <c:v>1.3960230000000001E-7</c:v>
                </c:pt>
                <c:pt idx="28205">
                  <c:v>1.396085E-7</c:v>
                </c:pt>
                <c:pt idx="28206">
                  <c:v>1.3961480000000001E-7</c:v>
                </c:pt>
                <c:pt idx="28207">
                  <c:v>1.39621E-7</c:v>
                </c:pt>
                <c:pt idx="28208">
                  <c:v>1.3962730000000001E-7</c:v>
                </c:pt>
                <c:pt idx="28209">
                  <c:v>1.396335E-7</c:v>
                </c:pt>
                <c:pt idx="28210">
                  <c:v>1.3963979999999999E-7</c:v>
                </c:pt>
                <c:pt idx="28211">
                  <c:v>1.3964600000000001E-7</c:v>
                </c:pt>
                <c:pt idx="28212">
                  <c:v>1.3965229999999999E-7</c:v>
                </c:pt>
                <c:pt idx="28213">
                  <c:v>1.3965850000000001E-7</c:v>
                </c:pt>
                <c:pt idx="28214">
                  <c:v>1.3966479999999999E-7</c:v>
                </c:pt>
                <c:pt idx="28215">
                  <c:v>1.3967100000000001E-7</c:v>
                </c:pt>
                <c:pt idx="28216">
                  <c:v>1.3967729999999999E-7</c:v>
                </c:pt>
                <c:pt idx="28217">
                  <c:v>1.3968350000000001E-7</c:v>
                </c:pt>
                <c:pt idx="28218">
                  <c:v>1.3968979999999999E-7</c:v>
                </c:pt>
                <c:pt idx="28219">
                  <c:v>1.3969600000000001E-7</c:v>
                </c:pt>
                <c:pt idx="28220">
                  <c:v>1.3970229999999999E-7</c:v>
                </c:pt>
                <c:pt idx="28221">
                  <c:v>1.3970850000000001E-7</c:v>
                </c:pt>
                <c:pt idx="28222">
                  <c:v>1.3971479999999999E-7</c:v>
                </c:pt>
                <c:pt idx="28223">
                  <c:v>1.3972100000000001E-7</c:v>
                </c:pt>
                <c:pt idx="28224">
                  <c:v>1.3972729999999999E-7</c:v>
                </c:pt>
                <c:pt idx="28225">
                  <c:v>1.3973350000000001E-7</c:v>
                </c:pt>
                <c:pt idx="28226">
                  <c:v>1.397398E-7</c:v>
                </c:pt>
                <c:pt idx="28227">
                  <c:v>1.3974600000000001E-7</c:v>
                </c:pt>
                <c:pt idx="28228">
                  <c:v>1.397523E-7</c:v>
                </c:pt>
                <c:pt idx="28229">
                  <c:v>1.3975849999999999E-7</c:v>
                </c:pt>
                <c:pt idx="28230">
                  <c:v>1.397648E-7</c:v>
                </c:pt>
                <c:pt idx="28231">
                  <c:v>1.3977099999999999E-7</c:v>
                </c:pt>
                <c:pt idx="28232">
                  <c:v>1.397773E-7</c:v>
                </c:pt>
                <c:pt idx="28233">
                  <c:v>1.3978349999999999E-7</c:v>
                </c:pt>
                <c:pt idx="28234">
                  <c:v>1.397898E-7</c:v>
                </c:pt>
                <c:pt idx="28235">
                  <c:v>1.3979599999999999E-7</c:v>
                </c:pt>
                <c:pt idx="28236">
                  <c:v>1.398023E-7</c:v>
                </c:pt>
                <c:pt idx="28237">
                  <c:v>1.3980849999999999E-7</c:v>
                </c:pt>
                <c:pt idx="28238">
                  <c:v>1.398148E-7</c:v>
                </c:pt>
                <c:pt idx="28239">
                  <c:v>1.3982099999999999E-7</c:v>
                </c:pt>
                <c:pt idx="28240">
                  <c:v>1.398273E-7</c:v>
                </c:pt>
                <c:pt idx="28241">
                  <c:v>1.3983349999999999E-7</c:v>
                </c:pt>
                <c:pt idx="28242">
                  <c:v>1.398398E-7</c:v>
                </c:pt>
                <c:pt idx="28243">
                  <c:v>1.3984599999999999E-7</c:v>
                </c:pt>
                <c:pt idx="28244">
                  <c:v>1.398523E-7</c:v>
                </c:pt>
                <c:pt idx="28245">
                  <c:v>1.3985849999999999E-7</c:v>
                </c:pt>
                <c:pt idx="28246">
                  <c:v>1.398648E-7</c:v>
                </c:pt>
                <c:pt idx="28247">
                  <c:v>1.39871E-7</c:v>
                </c:pt>
                <c:pt idx="28248">
                  <c:v>1.3987730000000001E-7</c:v>
                </c:pt>
                <c:pt idx="28249">
                  <c:v>1.398835E-7</c:v>
                </c:pt>
                <c:pt idx="28250">
                  <c:v>1.3988980000000001E-7</c:v>
                </c:pt>
                <c:pt idx="28251">
                  <c:v>1.39896E-7</c:v>
                </c:pt>
                <c:pt idx="28252">
                  <c:v>1.3990230000000001E-7</c:v>
                </c:pt>
                <c:pt idx="28253">
                  <c:v>1.399085E-7</c:v>
                </c:pt>
                <c:pt idx="28254">
                  <c:v>1.3991480000000001E-7</c:v>
                </c:pt>
                <c:pt idx="28255">
                  <c:v>1.39921E-7</c:v>
                </c:pt>
                <c:pt idx="28256">
                  <c:v>1.3992730000000001E-7</c:v>
                </c:pt>
                <c:pt idx="28257">
                  <c:v>1.399335E-7</c:v>
                </c:pt>
                <c:pt idx="28258">
                  <c:v>1.3993980000000001E-7</c:v>
                </c:pt>
                <c:pt idx="28259">
                  <c:v>1.39946E-7</c:v>
                </c:pt>
                <c:pt idx="28260">
                  <c:v>1.3995230000000001E-7</c:v>
                </c:pt>
                <c:pt idx="28261">
                  <c:v>1.399585E-7</c:v>
                </c:pt>
                <c:pt idx="28262">
                  <c:v>1.3996480000000001E-7</c:v>
                </c:pt>
                <c:pt idx="28263">
                  <c:v>1.39971E-7</c:v>
                </c:pt>
                <c:pt idx="28264">
                  <c:v>1.3997730000000001E-7</c:v>
                </c:pt>
                <c:pt idx="28265">
                  <c:v>1.399835E-7</c:v>
                </c:pt>
                <c:pt idx="28266">
                  <c:v>1.3998979999999999E-7</c:v>
                </c:pt>
                <c:pt idx="28267">
                  <c:v>1.3999600000000001E-7</c:v>
                </c:pt>
                <c:pt idx="28268">
                  <c:v>1.4000229999999999E-7</c:v>
                </c:pt>
                <c:pt idx="28269">
                  <c:v>1.4000850000000001E-7</c:v>
                </c:pt>
                <c:pt idx="28270">
                  <c:v>1.4001479999999999E-7</c:v>
                </c:pt>
                <c:pt idx="28271">
                  <c:v>1.4002100000000001E-7</c:v>
                </c:pt>
                <c:pt idx="28272">
                  <c:v>1.4002729999999999E-7</c:v>
                </c:pt>
                <c:pt idx="28273">
                  <c:v>1.4003350000000001E-7</c:v>
                </c:pt>
                <c:pt idx="28274">
                  <c:v>1.4003979999999999E-7</c:v>
                </c:pt>
                <c:pt idx="28275">
                  <c:v>1.4004600000000001E-7</c:v>
                </c:pt>
                <c:pt idx="28276">
                  <c:v>1.4005229999999999E-7</c:v>
                </c:pt>
                <c:pt idx="28277">
                  <c:v>1.4005850000000001E-7</c:v>
                </c:pt>
                <c:pt idx="28278">
                  <c:v>1.4006479999999999E-7</c:v>
                </c:pt>
                <c:pt idx="28279">
                  <c:v>1.4007100000000001E-7</c:v>
                </c:pt>
                <c:pt idx="28280">
                  <c:v>1.4007729999999999E-7</c:v>
                </c:pt>
                <c:pt idx="28281">
                  <c:v>1.4008350000000001E-7</c:v>
                </c:pt>
                <c:pt idx="28282">
                  <c:v>1.4008979999999999E-7</c:v>
                </c:pt>
                <c:pt idx="28283">
                  <c:v>1.4009600000000001E-7</c:v>
                </c:pt>
                <c:pt idx="28284">
                  <c:v>1.401023E-7</c:v>
                </c:pt>
                <c:pt idx="28285">
                  <c:v>1.4010849999999999E-7</c:v>
                </c:pt>
                <c:pt idx="28286">
                  <c:v>1.401148E-7</c:v>
                </c:pt>
                <c:pt idx="28287">
                  <c:v>1.4012099999999999E-7</c:v>
                </c:pt>
                <c:pt idx="28288">
                  <c:v>1.401273E-7</c:v>
                </c:pt>
                <c:pt idx="28289">
                  <c:v>1.4013349999999999E-7</c:v>
                </c:pt>
                <c:pt idx="28290">
                  <c:v>1.401398E-7</c:v>
                </c:pt>
                <c:pt idx="28291">
                  <c:v>1.4014599999999999E-7</c:v>
                </c:pt>
                <c:pt idx="28292">
                  <c:v>1.401523E-7</c:v>
                </c:pt>
                <c:pt idx="28293">
                  <c:v>1.4015849999999999E-7</c:v>
                </c:pt>
                <c:pt idx="28294">
                  <c:v>1.401648E-7</c:v>
                </c:pt>
                <c:pt idx="28295">
                  <c:v>1.4017099999999999E-7</c:v>
                </c:pt>
                <c:pt idx="28296">
                  <c:v>1.401773E-7</c:v>
                </c:pt>
                <c:pt idx="28297">
                  <c:v>1.4018349999999999E-7</c:v>
                </c:pt>
                <c:pt idx="28298">
                  <c:v>1.401898E-7</c:v>
                </c:pt>
                <c:pt idx="28299">
                  <c:v>1.4019599999999999E-7</c:v>
                </c:pt>
                <c:pt idx="28300">
                  <c:v>1.402023E-7</c:v>
                </c:pt>
                <c:pt idx="28301">
                  <c:v>1.4020849999999999E-7</c:v>
                </c:pt>
                <c:pt idx="28302">
                  <c:v>1.402148E-7</c:v>
                </c:pt>
                <c:pt idx="28303">
                  <c:v>1.40221E-7</c:v>
                </c:pt>
                <c:pt idx="28304">
                  <c:v>1.4022730000000001E-7</c:v>
                </c:pt>
                <c:pt idx="28305">
                  <c:v>1.402335E-7</c:v>
                </c:pt>
                <c:pt idx="28306">
                  <c:v>1.4023980000000001E-7</c:v>
                </c:pt>
                <c:pt idx="28307">
                  <c:v>1.40246E-7</c:v>
                </c:pt>
                <c:pt idx="28308">
                  <c:v>1.4025230000000001E-7</c:v>
                </c:pt>
                <c:pt idx="28309">
                  <c:v>1.402585E-7</c:v>
                </c:pt>
                <c:pt idx="28310">
                  <c:v>1.4026480000000001E-7</c:v>
                </c:pt>
                <c:pt idx="28311">
                  <c:v>1.40271E-7</c:v>
                </c:pt>
                <c:pt idx="28312">
                  <c:v>1.4027730000000001E-7</c:v>
                </c:pt>
                <c:pt idx="28313">
                  <c:v>1.402835E-7</c:v>
                </c:pt>
                <c:pt idx="28314">
                  <c:v>1.4028980000000001E-7</c:v>
                </c:pt>
                <c:pt idx="28315">
                  <c:v>1.40296E-7</c:v>
                </c:pt>
                <c:pt idx="28316">
                  <c:v>1.4030230000000001E-7</c:v>
                </c:pt>
                <c:pt idx="28317">
                  <c:v>1.403085E-7</c:v>
                </c:pt>
                <c:pt idx="28318">
                  <c:v>1.4031480000000001E-7</c:v>
                </c:pt>
                <c:pt idx="28319">
                  <c:v>1.40321E-7</c:v>
                </c:pt>
                <c:pt idx="28320">
                  <c:v>1.4032730000000001E-7</c:v>
                </c:pt>
                <c:pt idx="28321">
                  <c:v>1.403335E-7</c:v>
                </c:pt>
                <c:pt idx="28322">
                  <c:v>1.4033979999999999E-7</c:v>
                </c:pt>
                <c:pt idx="28323">
                  <c:v>1.40346E-7</c:v>
                </c:pt>
                <c:pt idx="28324">
                  <c:v>1.4035229999999999E-7</c:v>
                </c:pt>
                <c:pt idx="28325">
                  <c:v>1.4035850000000001E-7</c:v>
                </c:pt>
                <c:pt idx="28326">
                  <c:v>1.4036479999999999E-7</c:v>
                </c:pt>
                <c:pt idx="28327">
                  <c:v>1.4037100000000001E-7</c:v>
                </c:pt>
                <c:pt idx="28328">
                  <c:v>1.4037729999999999E-7</c:v>
                </c:pt>
                <c:pt idx="28329">
                  <c:v>1.4038350000000001E-7</c:v>
                </c:pt>
                <c:pt idx="28330">
                  <c:v>1.4038979999999999E-7</c:v>
                </c:pt>
                <c:pt idx="28331">
                  <c:v>1.4039600000000001E-7</c:v>
                </c:pt>
                <c:pt idx="28332">
                  <c:v>1.4040229999999999E-7</c:v>
                </c:pt>
                <c:pt idx="28333">
                  <c:v>1.4040850000000001E-7</c:v>
                </c:pt>
                <c:pt idx="28334">
                  <c:v>1.4041479999999999E-7</c:v>
                </c:pt>
                <c:pt idx="28335">
                  <c:v>1.4042100000000001E-7</c:v>
                </c:pt>
                <c:pt idx="28336">
                  <c:v>1.4042729999999999E-7</c:v>
                </c:pt>
                <c:pt idx="28337">
                  <c:v>1.4043350000000001E-7</c:v>
                </c:pt>
                <c:pt idx="28338">
                  <c:v>1.4043979999999999E-7</c:v>
                </c:pt>
                <c:pt idx="28339">
                  <c:v>1.4044600000000001E-7</c:v>
                </c:pt>
                <c:pt idx="28340">
                  <c:v>1.404523E-7</c:v>
                </c:pt>
                <c:pt idx="28341">
                  <c:v>1.4045849999999999E-7</c:v>
                </c:pt>
                <c:pt idx="28342">
                  <c:v>1.404648E-7</c:v>
                </c:pt>
                <c:pt idx="28343">
                  <c:v>1.4047099999999999E-7</c:v>
                </c:pt>
                <c:pt idx="28344">
                  <c:v>1.404773E-7</c:v>
                </c:pt>
                <c:pt idx="28345">
                  <c:v>1.4048349999999999E-7</c:v>
                </c:pt>
                <c:pt idx="28346">
                  <c:v>1.404898E-7</c:v>
                </c:pt>
                <c:pt idx="28347">
                  <c:v>1.4049599999999999E-7</c:v>
                </c:pt>
                <c:pt idx="28348">
                  <c:v>1.405023E-7</c:v>
                </c:pt>
                <c:pt idx="28349">
                  <c:v>1.4050849999999999E-7</c:v>
                </c:pt>
                <c:pt idx="28350">
                  <c:v>1.405148E-7</c:v>
                </c:pt>
                <c:pt idx="28351">
                  <c:v>1.4052099999999999E-7</c:v>
                </c:pt>
                <c:pt idx="28352">
                  <c:v>1.405273E-7</c:v>
                </c:pt>
                <c:pt idx="28353">
                  <c:v>1.4053349999999999E-7</c:v>
                </c:pt>
                <c:pt idx="28354">
                  <c:v>1.405398E-7</c:v>
                </c:pt>
                <c:pt idx="28355">
                  <c:v>1.4054599999999999E-7</c:v>
                </c:pt>
                <c:pt idx="28356">
                  <c:v>1.405523E-7</c:v>
                </c:pt>
                <c:pt idx="28357">
                  <c:v>1.4055849999999999E-7</c:v>
                </c:pt>
                <c:pt idx="28358">
                  <c:v>1.405648E-7</c:v>
                </c:pt>
                <c:pt idx="28359">
                  <c:v>1.40571E-7</c:v>
                </c:pt>
                <c:pt idx="28360">
                  <c:v>1.4057730000000001E-7</c:v>
                </c:pt>
                <c:pt idx="28361">
                  <c:v>1.405835E-7</c:v>
                </c:pt>
                <c:pt idx="28362">
                  <c:v>1.4058980000000001E-7</c:v>
                </c:pt>
                <c:pt idx="28363">
                  <c:v>1.40596E-7</c:v>
                </c:pt>
                <c:pt idx="28364">
                  <c:v>1.4060230000000001E-7</c:v>
                </c:pt>
                <c:pt idx="28365">
                  <c:v>1.406085E-7</c:v>
                </c:pt>
                <c:pt idx="28366">
                  <c:v>1.4061480000000001E-7</c:v>
                </c:pt>
                <c:pt idx="28367">
                  <c:v>1.40621E-7</c:v>
                </c:pt>
                <c:pt idx="28368">
                  <c:v>1.4062730000000001E-7</c:v>
                </c:pt>
                <c:pt idx="28369">
                  <c:v>1.406335E-7</c:v>
                </c:pt>
                <c:pt idx="28370">
                  <c:v>1.4063980000000001E-7</c:v>
                </c:pt>
                <c:pt idx="28371">
                  <c:v>1.40646E-7</c:v>
                </c:pt>
                <c:pt idx="28372">
                  <c:v>1.4065230000000001E-7</c:v>
                </c:pt>
                <c:pt idx="28373">
                  <c:v>1.406585E-7</c:v>
                </c:pt>
                <c:pt idx="28374">
                  <c:v>1.4066480000000001E-7</c:v>
                </c:pt>
                <c:pt idx="28375">
                  <c:v>1.40671E-7</c:v>
                </c:pt>
                <c:pt idx="28376">
                  <c:v>1.4067730000000001E-7</c:v>
                </c:pt>
                <c:pt idx="28377">
                  <c:v>1.406835E-7</c:v>
                </c:pt>
                <c:pt idx="28378">
                  <c:v>1.4068979999999999E-7</c:v>
                </c:pt>
                <c:pt idx="28379">
                  <c:v>1.40696E-7</c:v>
                </c:pt>
                <c:pt idx="28380">
                  <c:v>1.4070229999999999E-7</c:v>
                </c:pt>
                <c:pt idx="28381">
                  <c:v>1.4070850000000001E-7</c:v>
                </c:pt>
                <c:pt idx="28382">
                  <c:v>1.4071479999999999E-7</c:v>
                </c:pt>
                <c:pt idx="28383">
                  <c:v>1.4072100000000001E-7</c:v>
                </c:pt>
                <c:pt idx="28384">
                  <c:v>1.4072729999999999E-7</c:v>
                </c:pt>
                <c:pt idx="28385">
                  <c:v>1.4073350000000001E-7</c:v>
                </c:pt>
                <c:pt idx="28386">
                  <c:v>1.4073979999999999E-7</c:v>
                </c:pt>
                <c:pt idx="28387">
                  <c:v>1.4074600000000001E-7</c:v>
                </c:pt>
                <c:pt idx="28388">
                  <c:v>1.4075229999999999E-7</c:v>
                </c:pt>
                <c:pt idx="28389">
                  <c:v>1.4075850000000001E-7</c:v>
                </c:pt>
                <c:pt idx="28390">
                  <c:v>1.4076479999999999E-7</c:v>
                </c:pt>
                <c:pt idx="28391">
                  <c:v>1.4077100000000001E-7</c:v>
                </c:pt>
                <c:pt idx="28392">
                  <c:v>1.4077729999999999E-7</c:v>
                </c:pt>
                <c:pt idx="28393">
                  <c:v>1.4078350000000001E-7</c:v>
                </c:pt>
                <c:pt idx="28394">
                  <c:v>1.4078979999999999E-7</c:v>
                </c:pt>
                <c:pt idx="28395">
                  <c:v>1.4079600000000001E-7</c:v>
                </c:pt>
                <c:pt idx="28396">
                  <c:v>1.408023E-7</c:v>
                </c:pt>
                <c:pt idx="28397">
                  <c:v>1.4080850000000001E-7</c:v>
                </c:pt>
                <c:pt idx="28398">
                  <c:v>1.408148E-7</c:v>
                </c:pt>
                <c:pt idx="28399">
                  <c:v>1.4082099999999999E-7</c:v>
                </c:pt>
                <c:pt idx="28400">
                  <c:v>1.408273E-7</c:v>
                </c:pt>
                <c:pt idx="28401">
                  <c:v>1.4083349999999999E-7</c:v>
                </c:pt>
                <c:pt idx="28402">
                  <c:v>1.408398E-7</c:v>
                </c:pt>
                <c:pt idx="28403">
                  <c:v>1.4084599999999999E-7</c:v>
                </c:pt>
                <c:pt idx="28404">
                  <c:v>1.408523E-7</c:v>
                </c:pt>
                <c:pt idx="28405">
                  <c:v>1.4085849999999999E-7</c:v>
                </c:pt>
                <c:pt idx="28406">
                  <c:v>1.408648E-7</c:v>
                </c:pt>
                <c:pt idx="28407">
                  <c:v>1.4087099999999999E-7</c:v>
                </c:pt>
                <c:pt idx="28408">
                  <c:v>1.408773E-7</c:v>
                </c:pt>
                <c:pt idx="28409">
                  <c:v>1.4088349999999999E-7</c:v>
                </c:pt>
                <c:pt idx="28410">
                  <c:v>1.408898E-7</c:v>
                </c:pt>
                <c:pt idx="28411">
                  <c:v>1.4089599999999999E-7</c:v>
                </c:pt>
                <c:pt idx="28412">
                  <c:v>1.409023E-7</c:v>
                </c:pt>
                <c:pt idx="28413">
                  <c:v>1.4090849999999999E-7</c:v>
                </c:pt>
                <c:pt idx="28414">
                  <c:v>1.409148E-7</c:v>
                </c:pt>
                <c:pt idx="28415">
                  <c:v>1.40921E-7</c:v>
                </c:pt>
                <c:pt idx="28416">
                  <c:v>1.409273E-7</c:v>
                </c:pt>
                <c:pt idx="28417">
                  <c:v>1.409335E-7</c:v>
                </c:pt>
                <c:pt idx="28418">
                  <c:v>1.4093980000000001E-7</c:v>
                </c:pt>
                <c:pt idx="28419">
                  <c:v>1.40946E-7</c:v>
                </c:pt>
                <c:pt idx="28420">
                  <c:v>1.4095230000000001E-7</c:v>
                </c:pt>
                <c:pt idx="28421">
                  <c:v>1.409585E-7</c:v>
                </c:pt>
                <c:pt idx="28422">
                  <c:v>1.4096480000000001E-7</c:v>
                </c:pt>
                <c:pt idx="28423">
                  <c:v>1.40971E-7</c:v>
                </c:pt>
                <c:pt idx="28424">
                  <c:v>1.4097730000000001E-7</c:v>
                </c:pt>
                <c:pt idx="28425">
                  <c:v>1.409835E-7</c:v>
                </c:pt>
                <c:pt idx="28426">
                  <c:v>1.4098980000000001E-7</c:v>
                </c:pt>
                <c:pt idx="28427">
                  <c:v>1.40996E-7</c:v>
                </c:pt>
                <c:pt idx="28428">
                  <c:v>1.4100230000000001E-7</c:v>
                </c:pt>
                <c:pt idx="28429">
                  <c:v>1.410085E-7</c:v>
                </c:pt>
                <c:pt idx="28430">
                  <c:v>1.4101480000000001E-7</c:v>
                </c:pt>
                <c:pt idx="28431">
                  <c:v>1.41021E-7</c:v>
                </c:pt>
                <c:pt idx="28432">
                  <c:v>1.4102730000000001E-7</c:v>
                </c:pt>
                <c:pt idx="28433">
                  <c:v>1.410335E-7</c:v>
                </c:pt>
                <c:pt idx="28434">
                  <c:v>1.4103979999999999E-7</c:v>
                </c:pt>
                <c:pt idx="28435">
                  <c:v>1.41046E-7</c:v>
                </c:pt>
                <c:pt idx="28436">
                  <c:v>1.4105229999999999E-7</c:v>
                </c:pt>
                <c:pt idx="28437">
                  <c:v>1.4105850000000001E-7</c:v>
                </c:pt>
                <c:pt idx="28438">
                  <c:v>1.4106479999999999E-7</c:v>
                </c:pt>
                <c:pt idx="28439">
                  <c:v>1.4107100000000001E-7</c:v>
                </c:pt>
                <c:pt idx="28440">
                  <c:v>1.4107729999999999E-7</c:v>
                </c:pt>
                <c:pt idx="28441">
                  <c:v>1.4108350000000001E-7</c:v>
                </c:pt>
                <c:pt idx="28442">
                  <c:v>1.4108979999999999E-7</c:v>
                </c:pt>
                <c:pt idx="28443">
                  <c:v>1.4109600000000001E-7</c:v>
                </c:pt>
                <c:pt idx="28444">
                  <c:v>1.4110229999999999E-7</c:v>
                </c:pt>
                <c:pt idx="28445">
                  <c:v>1.4110850000000001E-7</c:v>
                </c:pt>
                <c:pt idx="28446">
                  <c:v>1.4111479999999999E-7</c:v>
                </c:pt>
                <c:pt idx="28447">
                  <c:v>1.4112100000000001E-7</c:v>
                </c:pt>
                <c:pt idx="28448">
                  <c:v>1.4112729999999999E-7</c:v>
                </c:pt>
                <c:pt idx="28449">
                  <c:v>1.4113350000000001E-7</c:v>
                </c:pt>
                <c:pt idx="28450">
                  <c:v>1.4113979999999999E-7</c:v>
                </c:pt>
                <c:pt idx="28451">
                  <c:v>1.4114600000000001E-7</c:v>
                </c:pt>
                <c:pt idx="28452">
                  <c:v>1.411523E-7</c:v>
                </c:pt>
                <c:pt idx="28453">
                  <c:v>1.4115850000000001E-7</c:v>
                </c:pt>
                <c:pt idx="28454">
                  <c:v>1.411648E-7</c:v>
                </c:pt>
                <c:pt idx="28455">
                  <c:v>1.4117099999999999E-7</c:v>
                </c:pt>
                <c:pt idx="28456">
                  <c:v>1.411773E-7</c:v>
                </c:pt>
                <c:pt idx="28457">
                  <c:v>1.4118349999999999E-7</c:v>
                </c:pt>
                <c:pt idx="28458">
                  <c:v>1.411898E-7</c:v>
                </c:pt>
                <c:pt idx="28459">
                  <c:v>1.4119599999999999E-7</c:v>
                </c:pt>
                <c:pt idx="28460">
                  <c:v>1.412023E-7</c:v>
                </c:pt>
                <c:pt idx="28461">
                  <c:v>1.4120849999999999E-7</c:v>
                </c:pt>
                <c:pt idx="28462">
                  <c:v>1.412148E-7</c:v>
                </c:pt>
                <c:pt idx="28463">
                  <c:v>1.4122099999999999E-7</c:v>
                </c:pt>
                <c:pt idx="28464">
                  <c:v>1.412273E-7</c:v>
                </c:pt>
                <c:pt idx="28465">
                  <c:v>1.4123349999999999E-7</c:v>
                </c:pt>
                <c:pt idx="28466">
                  <c:v>1.412398E-7</c:v>
                </c:pt>
                <c:pt idx="28467">
                  <c:v>1.4124599999999999E-7</c:v>
                </c:pt>
                <c:pt idx="28468">
                  <c:v>1.412523E-7</c:v>
                </c:pt>
                <c:pt idx="28469">
                  <c:v>1.4125849999999999E-7</c:v>
                </c:pt>
                <c:pt idx="28470">
                  <c:v>1.412648E-7</c:v>
                </c:pt>
                <c:pt idx="28471">
                  <c:v>1.4127099999999999E-7</c:v>
                </c:pt>
                <c:pt idx="28472">
                  <c:v>1.412773E-7</c:v>
                </c:pt>
                <c:pt idx="28473">
                  <c:v>1.412835E-7</c:v>
                </c:pt>
                <c:pt idx="28474">
                  <c:v>1.4128980000000001E-7</c:v>
                </c:pt>
                <c:pt idx="28475">
                  <c:v>1.41296E-7</c:v>
                </c:pt>
                <c:pt idx="28476">
                  <c:v>1.4130230000000001E-7</c:v>
                </c:pt>
                <c:pt idx="28477">
                  <c:v>1.413085E-7</c:v>
                </c:pt>
                <c:pt idx="28478">
                  <c:v>1.4131480000000001E-7</c:v>
                </c:pt>
                <c:pt idx="28479">
                  <c:v>1.41321E-7</c:v>
                </c:pt>
                <c:pt idx="28480">
                  <c:v>1.4132730000000001E-7</c:v>
                </c:pt>
                <c:pt idx="28481">
                  <c:v>1.413335E-7</c:v>
                </c:pt>
                <c:pt idx="28482">
                  <c:v>1.4133980000000001E-7</c:v>
                </c:pt>
                <c:pt idx="28483">
                  <c:v>1.41346E-7</c:v>
                </c:pt>
                <c:pt idx="28484">
                  <c:v>1.4135230000000001E-7</c:v>
                </c:pt>
                <c:pt idx="28485">
                  <c:v>1.413585E-7</c:v>
                </c:pt>
                <c:pt idx="28486">
                  <c:v>1.4136480000000001E-7</c:v>
                </c:pt>
                <c:pt idx="28487">
                  <c:v>1.41371E-7</c:v>
                </c:pt>
                <c:pt idx="28488">
                  <c:v>1.4137730000000001E-7</c:v>
                </c:pt>
                <c:pt idx="28489">
                  <c:v>1.413835E-7</c:v>
                </c:pt>
                <c:pt idx="28490">
                  <c:v>1.4138980000000001E-7</c:v>
                </c:pt>
                <c:pt idx="28491">
                  <c:v>1.41396E-7</c:v>
                </c:pt>
                <c:pt idx="28492">
                  <c:v>1.4140229999999999E-7</c:v>
                </c:pt>
                <c:pt idx="28493">
                  <c:v>1.4140850000000001E-7</c:v>
                </c:pt>
                <c:pt idx="28494">
                  <c:v>1.4141479999999999E-7</c:v>
                </c:pt>
                <c:pt idx="28495">
                  <c:v>1.4142100000000001E-7</c:v>
                </c:pt>
                <c:pt idx="28496">
                  <c:v>1.4142729999999999E-7</c:v>
                </c:pt>
                <c:pt idx="28497">
                  <c:v>1.4143350000000001E-7</c:v>
                </c:pt>
                <c:pt idx="28498">
                  <c:v>1.4143979999999999E-7</c:v>
                </c:pt>
                <c:pt idx="28499">
                  <c:v>1.4144600000000001E-7</c:v>
                </c:pt>
                <c:pt idx="28500">
                  <c:v>1.4145229999999999E-7</c:v>
                </c:pt>
                <c:pt idx="28501">
                  <c:v>1.4145850000000001E-7</c:v>
                </c:pt>
                <c:pt idx="28502">
                  <c:v>1.4146479999999999E-7</c:v>
                </c:pt>
                <c:pt idx="28503">
                  <c:v>1.4147100000000001E-7</c:v>
                </c:pt>
                <c:pt idx="28504">
                  <c:v>1.4147729999999999E-7</c:v>
                </c:pt>
                <c:pt idx="28505">
                  <c:v>1.4148350000000001E-7</c:v>
                </c:pt>
                <c:pt idx="28506">
                  <c:v>1.4148979999999999E-7</c:v>
                </c:pt>
                <c:pt idx="28507">
                  <c:v>1.4149600000000001E-7</c:v>
                </c:pt>
                <c:pt idx="28508">
                  <c:v>1.415023E-7</c:v>
                </c:pt>
                <c:pt idx="28509">
                  <c:v>1.4150850000000001E-7</c:v>
                </c:pt>
                <c:pt idx="28510">
                  <c:v>1.415148E-7</c:v>
                </c:pt>
                <c:pt idx="28511">
                  <c:v>1.4152099999999999E-7</c:v>
                </c:pt>
                <c:pt idx="28512">
                  <c:v>1.415273E-7</c:v>
                </c:pt>
                <c:pt idx="28513">
                  <c:v>1.4153349999999999E-7</c:v>
                </c:pt>
                <c:pt idx="28514">
                  <c:v>1.415398E-7</c:v>
                </c:pt>
                <c:pt idx="28515">
                  <c:v>1.4154599999999999E-7</c:v>
                </c:pt>
                <c:pt idx="28516">
                  <c:v>1.415523E-7</c:v>
                </c:pt>
                <c:pt idx="28517">
                  <c:v>1.4155849999999999E-7</c:v>
                </c:pt>
                <c:pt idx="28518">
                  <c:v>1.415648E-7</c:v>
                </c:pt>
                <c:pt idx="28519">
                  <c:v>1.4157099999999999E-7</c:v>
                </c:pt>
                <c:pt idx="28520">
                  <c:v>1.415773E-7</c:v>
                </c:pt>
                <c:pt idx="28521">
                  <c:v>1.4158349999999999E-7</c:v>
                </c:pt>
                <c:pt idx="28522">
                  <c:v>1.415898E-7</c:v>
                </c:pt>
                <c:pt idx="28523">
                  <c:v>1.4159599999999999E-7</c:v>
                </c:pt>
                <c:pt idx="28524">
                  <c:v>1.416023E-7</c:v>
                </c:pt>
                <c:pt idx="28525">
                  <c:v>1.4160849999999999E-7</c:v>
                </c:pt>
                <c:pt idx="28526">
                  <c:v>1.416148E-7</c:v>
                </c:pt>
                <c:pt idx="28527">
                  <c:v>1.4162099999999999E-7</c:v>
                </c:pt>
                <c:pt idx="28528">
                  <c:v>1.416273E-7</c:v>
                </c:pt>
                <c:pt idx="28529">
                  <c:v>1.416335E-7</c:v>
                </c:pt>
                <c:pt idx="28530">
                  <c:v>1.4163980000000001E-7</c:v>
                </c:pt>
                <c:pt idx="28531">
                  <c:v>1.41646E-7</c:v>
                </c:pt>
                <c:pt idx="28532">
                  <c:v>1.4165230000000001E-7</c:v>
                </c:pt>
                <c:pt idx="28533">
                  <c:v>1.416585E-7</c:v>
                </c:pt>
                <c:pt idx="28534">
                  <c:v>1.4166480000000001E-7</c:v>
                </c:pt>
                <c:pt idx="28535">
                  <c:v>1.41671E-7</c:v>
                </c:pt>
                <c:pt idx="28536">
                  <c:v>1.4167730000000001E-7</c:v>
                </c:pt>
                <c:pt idx="28537">
                  <c:v>1.416835E-7</c:v>
                </c:pt>
                <c:pt idx="28538">
                  <c:v>1.4168980000000001E-7</c:v>
                </c:pt>
                <c:pt idx="28539">
                  <c:v>1.41696E-7</c:v>
                </c:pt>
                <c:pt idx="28540">
                  <c:v>1.4170230000000001E-7</c:v>
                </c:pt>
                <c:pt idx="28541">
                  <c:v>1.417085E-7</c:v>
                </c:pt>
                <c:pt idx="28542">
                  <c:v>1.4171480000000001E-7</c:v>
                </c:pt>
                <c:pt idx="28543">
                  <c:v>1.41721E-7</c:v>
                </c:pt>
                <c:pt idx="28544">
                  <c:v>1.4172730000000001E-7</c:v>
                </c:pt>
                <c:pt idx="28545">
                  <c:v>1.417335E-7</c:v>
                </c:pt>
                <c:pt idx="28546">
                  <c:v>1.4173980000000001E-7</c:v>
                </c:pt>
                <c:pt idx="28547">
                  <c:v>1.41746E-7</c:v>
                </c:pt>
                <c:pt idx="28548">
                  <c:v>1.4175229999999999E-7</c:v>
                </c:pt>
                <c:pt idx="28549">
                  <c:v>1.4175850000000001E-7</c:v>
                </c:pt>
                <c:pt idx="28550">
                  <c:v>1.4176479999999999E-7</c:v>
                </c:pt>
                <c:pt idx="28551">
                  <c:v>1.4177100000000001E-7</c:v>
                </c:pt>
                <c:pt idx="28552">
                  <c:v>1.4177729999999999E-7</c:v>
                </c:pt>
                <c:pt idx="28553">
                  <c:v>1.4178350000000001E-7</c:v>
                </c:pt>
                <c:pt idx="28554">
                  <c:v>1.4178979999999999E-7</c:v>
                </c:pt>
                <c:pt idx="28555">
                  <c:v>1.4179600000000001E-7</c:v>
                </c:pt>
                <c:pt idx="28556">
                  <c:v>1.4180229999999999E-7</c:v>
                </c:pt>
                <c:pt idx="28557">
                  <c:v>1.4180850000000001E-7</c:v>
                </c:pt>
                <c:pt idx="28558">
                  <c:v>1.4181479999999999E-7</c:v>
                </c:pt>
                <c:pt idx="28559">
                  <c:v>1.4182100000000001E-7</c:v>
                </c:pt>
                <c:pt idx="28560">
                  <c:v>1.4182729999999999E-7</c:v>
                </c:pt>
                <c:pt idx="28561">
                  <c:v>1.4183350000000001E-7</c:v>
                </c:pt>
                <c:pt idx="28562">
                  <c:v>1.4183979999999999E-7</c:v>
                </c:pt>
                <c:pt idx="28563">
                  <c:v>1.4184600000000001E-7</c:v>
                </c:pt>
                <c:pt idx="28564">
                  <c:v>1.4185229999999999E-7</c:v>
                </c:pt>
                <c:pt idx="28565">
                  <c:v>1.4185850000000001E-7</c:v>
                </c:pt>
                <c:pt idx="28566">
                  <c:v>1.418648E-7</c:v>
                </c:pt>
                <c:pt idx="28567">
                  <c:v>1.4187099999999999E-7</c:v>
                </c:pt>
                <c:pt idx="28568">
                  <c:v>1.418773E-7</c:v>
                </c:pt>
                <c:pt idx="28569">
                  <c:v>1.4188349999999999E-7</c:v>
                </c:pt>
                <c:pt idx="28570">
                  <c:v>1.418898E-7</c:v>
                </c:pt>
                <c:pt idx="28571">
                  <c:v>1.4189599999999999E-7</c:v>
                </c:pt>
                <c:pt idx="28572">
                  <c:v>1.419023E-7</c:v>
                </c:pt>
                <c:pt idx="28573">
                  <c:v>1.4190849999999999E-7</c:v>
                </c:pt>
                <c:pt idx="28574">
                  <c:v>1.419148E-7</c:v>
                </c:pt>
                <c:pt idx="28575">
                  <c:v>1.4192099999999999E-7</c:v>
                </c:pt>
                <c:pt idx="28576">
                  <c:v>1.419273E-7</c:v>
                </c:pt>
                <c:pt idx="28577">
                  <c:v>1.4193349999999999E-7</c:v>
                </c:pt>
                <c:pt idx="28578">
                  <c:v>1.419398E-7</c:v>
                </c:pt>
                <c:pt idx="28579">
                  <c:v>1.4194599999999999E-7</c:v>
                </c:pt>
                <c:pt idx="28580">
                  <c:v>1.419523E-7</c:v>
                </c:pt>
                <c:pt idx="28581">
                  <c:v>1.4195849999999999E-7</c:v>
                </c:pt>
                <c:pt idx="28582">
                  <c:v>1.419648E-7</c:v>
                </c:pt>
                <c:pt idx="28583">
                  <c:v>1.4197099999999999E-7</c:v>
                </c:pt>
                <c:pt idx="28584">
                  <c:v>1.419773E-7</c:v>
                </c:pt>
                <c:pt idx="28585">
                  <c:v>1.419835E-7</c:v>
                </c:pt>
                <c:pt idx="28586">
                  <c:v>1.4198980000000001E-7</c:v>
                </c:pt>
                <c:pt idx="28587">
                  <c:v>1.41996E-7</c:v>
                </c:pt>
                <c:pt idx="28588">
                  <c:v>1.4200230000000001E-7</c:v>
                </c:pt>
                <c:pt idx="28589">
                  <c:v>1.420085E-7</c:v>
                </c:pt>
                <c:pt idx="28590">
                  <c:v>1.4201480000000001E-7</c:v>
                </c:pt>
                <c:pt idx="28591">
                  <c:v>1.42021E-7</c:v>
                </c:pt>
                <c:pt idx="28592">
                  <c:v>1.4202730000000001E-7</c:v>
                </c:pt>
                <c:pt idx="28593">
                  <c:v>1.420335E-7</c:v>
                </c:pt>
                <c:pt idx="28594">
                  <c:v>1.4203980000000001E-7</c:v>
                </c:pt>
                <c:pt idx="28595">
                  <c:v>1.42046E-7</c:v>
                </c:pt>
                <c:pt idx="28596">
                  <c:v>1.4205230000000001E-7</c:v>
                </c:pt>
                <c:pt idx="28597">
                  <c:v>1.420585E-7</c:v>
                </c:pt>
                <c:pt idx="28598">
                  <c:v>1.4206480000000001E-7</c:v>
                </c:pt>
                <c:pt idx="28599">
                  <c:v>1.42071E-7</c:v>
                </c:pt>
                <c:pt idx="28600">
                  <c:v>1.4207730000000001E-7</c:v>
                </c:pt>
                <c:pt idx="28601">
                  <c:v>1.420835E-7</c:v>
                </c:pt>
                <c:pt idx="28602">
                  <c:v>1.4208980000000001E-7</c:v>
                </c:pt>
                <c:pt idx="28603">
                  <c:v>1.42096E-7</c:v>
                </c:pt>
                <c:pt idx="28604">
                  <c:v>1.4210229999999999E-7</c:v>
                </c:pt>
                <c:pt idx="28605">
                  <c:v>1.421085E-7</c:v>
                </c:pt>
                <c:pt idx="28606">
                  <c:v>1.4211479999999999E-7</c:v>
                </c:pt>
                <c:pt idx="28607">
                  <c:v>1.4212100000000001E-7</c:v>
                </c:pt>
                <c:pt idx="28608">
                  <c:v>1.4212729999999999E-7</c:v>
                </c:pt>
                <c:pt idx="28609">
                  <c:v>1.4213350000000001E-7</c:v>
                </c:pt>
                <c:pt idx="28610">
                  <c:v>1.4213979999999999E-7</c:v>
                </c:pt>
                <c:pt idx="28611">
                  <c:v>1.4214600000000001E-7</c:v>
                </c:pt>
                <c:pt idx="28612">
                  <c:v>1.4215229999999999E-7</c:v>
                </c:pt>
                <c:pt idx="28613">
                  <c:v>1.4215850000000001E-7</c:v>
                </c:pt>
                <c:pt idx="28614">
                  <c:v>1.4216479999999999E-7</c:v>
                </c:pt>
                <c:pt idx="28615">
                  <c:v>1.4217100000000001E-7</c:v>
                </c:pt>
                <c:pt idx="28616">
                  <c:v>1.4217729999999999E-7</c:v>
                </c:pt>
                <c:pt idx="28617">
                  <c:v>1.4218350000000001E-7</c:v>
                </c:pt>
                <c:pt idx="28618">
                  <c:v>1.4218979999999999E-7</c:v>
                </c:pt>
                <c:pt idx="28619">
                  <c:v>1.4219600000000001E-7</c:v>
                </c:pt>
                <c:pt idx="28620">
                  <c:v>1.4220229999999999E-7</c:v>
                </c:pt>
                <c:pt idx="28621">
                  <c:v>1.4220850000000001E-7</c:v>
                </c:pt>
                <c:pt idx="28622">
                  <c:v>1.422148E-7</c:v>
                </c:pt>
                <c:pt idx="28623">
                  <c:v>1.4222099999999999E-7</c:v>
                </c:pt>
                <c:pt idx="28624">
                  <c:v>1.422273E-7</c:v>
                </c:pt>
                <c:pt idx="28625">
                  <c:v>1.4223349999999999E-7</c:v>
                </c:pt>
                <c:pt idx="28626">
                  <c:v>1.422398E-7</c:v>
                </c:pt>
                <c:pt idx="28627">
                  <c:v>1.4224599999999999E-7</c:v>
                </c:pt>
                <c:pt idx="28628">
                  <c:v>1.422523E-7</c:v>
                </c:pt>
                <c:pt idx="28629">
                  <c:v>1.4225849999999999E-7</c:v>
                </c:pt>
                <c:pt idx="28630">
                  <c:v>1.422648E-7</c:v>
                </c:pt>
                <c:pt idx="28631">
                  <c:v>1.4227099999999999E-7</c:v>
                </c:pt>
                <c:pt idx="28632">
                  <c:v>1.422773E-7</c:v>
                </c:pt>
                <c:pt idx="28633">
                  <c:v>1.4228349999999999E-7</c:v>
                </c:pt>
                <c:pt idx="28634">
                  <c:v>1.422898E-7</c:v>
                </c:pt>
                <c:pt idx="28635">
                  <c:v>1.4229599999999999E-7</c:v>
                </c:pt>
                <c:pt idx="28636">
                  <c:v>1.423023E-7</c:v>
                </c:pt>
                <c:pt idx="28637">
                  <c:v>1.4230849999999999E-7</c:v>
                </c:pt>
                <c:pt idx="28638">
                  <c:v>1.423148E-7</c:v>
                </c:pt>
                <c:pt idx="28639">
                  <c:v>1.4232099999999999E-7</c:v>
                </c:pt>
                <c:pt idx="28640">
                  <c:v>1.423273E-7</c:v>
                </c:pt>
                <c:pt idx="28641">
                  <c:v>1.423335E-7</c:v>
                </c:pt>
                <c:pt idx="28642">
                  <c:v>1.4233980000000001E-7</c:v>
                </c:pt>
                <c:pt idx="28643">
                  <c:v>1.42346E-7</c:v>
                </c:pt>
                <c:pt idx="28644">
                  <c:v>1.4235230000000001E-7</c:v>
                </c:pt>
                <c:pt idx="28645">
                  <c:v>1.423585E-7</c:v>
                </c:pt>
                <c:pt idx="28646">
                  <c:v>1.4236480000000001E-7</c:v>
                </c:pt>
                <c:pt idx="28647">
                  <c:v>1.42371E-7</c:v>
                </c:pt>
                <c:pt idx="28648">
                  <c:v>1.4237730000000001E-7</c:v>
                </c:pt>
                <c:pt idx="28649">
                  <c:v>1.423835E-7</c:v>
                </c:pt>
                <c:pt idx="28650">
                  <c:v>1.4238980000000001E-7</c:v>
                </c:pt>
                <c:pt idx="28651">
                  <c:v>1.42396E-7</c:v>
                </c:pt>
                <c:pt idx="28652">
                  <c:v>1.4240230000000001E-7</c:v>
                </c:pt>
                <c:pt idx="28653">
                  <c:v>1.424085E-7</c:v>
                </c:pt>
                <c:pt idx="28654">
                  <c:v>1.4241480000000001E-7</c:v>
                </c:pt>
                <c:pt idx="28655">
                  <c:v>1.42421E-7</c:v>
                </c:pt>
                <c:pt idx="28656">
                  <c:v>1.4242730000000001E-7</c:v>
                </c:pt>
                <c:pt idx="28657">
                  <c:v>1.424335E-7</c:v>
                </c:pt>
                <c:pt idx="28658">
                  <c:v>1.4243980000000001E-7</c:v>
                </c:pt>
                <c:pt idx="28659">
                  <c:v>1.42446E-7</c:v>
                </c:pt>
                <c:pt idx="28660">
                  <c:v>1.4245229999999999E-7</c:v>
                </c:pt>
                <c:pt idx="28661">
                  <c:v>1.424585E-7</c:v>
                </c:pt>
                <c:pt idx="28662">
                  <c:v>1.4246479999999999E-7</c:v>
                </c:pt>
                <c:pt idx="28663">
                  <c:v>1.4247100000000001E-7</c:v>
                </c:pt>
                <c:pt idx="28664">
                  <c:v>1.4247729999999999E-7</c:v>
                </c:pt>
                <c:pt idx="28665">
                  <c:v>1.4248350000000001E-7</c:v>
                </c:pt>
                <c:pt idx="28666">
                  <c:v>1.4248979999999999E-7</c:v>
                </c:pt>
                <c:pt idx="28667">
                  <c:v>1.4249600000000001E-7</c:v>
                </c:pt>
                <c:pt idx="28668">
                  <c:v>1.4250229999999999E-7</c:v>
                </c:pt>
                <c:pt idx="28669">
                  <c:v>1.4250850000000001E-7</c:v>
                </c:pt>
                <c:pt idx="28670">
                  <c:v>1.4251479999999999E-7</c:v>
                </c:pt>
                <c:pt idx="28671">
                  <c:v>1.4252100000000001E-7</c:v>
                </c:pt>
                <c:pt idx="28672">
                  <c:v>1.4252729999999999E-7</c:v>
                </c:pt>
                <c:pt idx="28673">
                  <c:v>1.4253350000000001E-7</c:v>
                </c:pt>
                <c:pt idx="28674">
                  <c:v>1.4253979999999999E-7</c:v>
                </c:pt>
                <c:pt idx="28675">
                  <c:v>1.4254600000000001E-7</c:v>
                </c:pt>
                <c:pt idx="28676">
                  <c:v>1.4255229999999999E-7</c:v>
                </c:pt>
                <c:pt idx="28677">
                  <c:v>1.4255850000000001E-7</c:v>
                </c:pt>
                <c:pt idx="28678">
                  <c:v>1.425648E-7</c:v>
                </c:pt>
                <c:pt idx="28679">
                  <c:v>1.4257100000000001E-7</c:v>
                </c:pt>
                <c:pt idx="28680">
                  <c:v>1.425773E-7</c:v>
                </c:pt>
                <c:pt idx="28681">
                  <c:v>1.4258349999999999E-7</c:v>
                </c:pt>
                <c:pt idx="28682">
                  <c:v>1.425898E-7</c:v>
                </c:pt>
                <c:pt idx="28683">
                  <c:v>1.4259599999999999E-7</c:v>
                </c:pt>
                <c:pt idx="28684">
                  <c:v>1.426023E-7</c:v>
                </c:pt>
                <c:pt idx="28685">
                  <c:v>1.4260849999999999E-7</c:v>
                </c:pt>
                <c:pt idx="28686">
                  <c:v>1.426148E-7</c:v>
                </c:pt>
                <c:pt idx="28687">
                  <c:v>1.4262099999999999E-7</c:v>
                </c:pt>
                <c:pt idx="28688">
                  <c:v>1.426273E-7</c:v>
                </c:pt>
                <c:pt idx="28689">
                  <c:v>1.4263349999999999E-7</c:v>
                </c:pt>
                <c:pt idx="28690">
                  <c:v>1.426398E-7</c:v>
                </c:pt>
                <c:pt idx="28691">
                  <c:v>1.4264599999999999E-7</c:v>
                </c:pt>
                <c:pt idx="28692">
                  <c:v>1.426523E-7</c:v>
                </c:pt>
                <c:pt idx="28693">
                  <c:v>1.4265849999999999E-7</c:v>
                </c:pt>
                <c:pt idx="28694">
                  <c:v>1.426648E-7</c:v>
                </c:pt>
                <c:pt idx="28695">
                  <c:v>1.4267099999999999E-7</c:v>
                </c:pt>
                <c:pt idx="28696">
                  <c:v>1.426773E-7</c:v>
                </c:pt>
                <c:pt idx="28697">
                  <c:v>1.426835E-7</c:v>
                </c:pt>
                <c:pt idx="28698">
                  <c:v>1.426898E-7</c:v>
                </c:pt>
                <c:pt idx="28699">
                  <c:v>1.42696E-7</c:v>
                </c:pt>
                <c:pt idx="28700">
                  <c:v>1.4270230000000001E-7</c:v>
                </c:pt>
                <c:pt idx="28701">
                  <c:v>1.427085E-7</c:v>
                </c:pt>
                <c:pt idx="28702">
                  <c:v>1.4271480000000001E-7</c:v>
                </c:pt>
                <c:pt idx="28703">
                  <c:v>1.42721E-7</c:v>
                </c:pt>
                <c:pt idx="28704">
                  <c:v>1.4272730000000001E-7</c:v>
                </c:pt>
                <c:pt idx="28705">
                  <c:v>1.427335E-7</c:v>
                </c:pt>
                <c:pt idx="28706">
                  <c:v>1.4273980000000001E-7</c:v>
                </c:pt>
                <c:pt idx="28707">
                  <c:v>1.42746E-7</c:v>
                </c:pt>
                <c:pt idx="28708">
                  <c:v>1.4275230000000001E-7</c:v>
                </c:pt>
                <c:pt idx="28709">
                  <c:v>1.427585E-7</c:v>
                </c:pt>
                <c:pt idx="28710">
                  <c:v>1.4276480000000001E-7</c:v>
                </c:pt>
                <c:pt idx="28711">
                  <c:v>1.42771E-7</c:v>
                </c:pt>
                <c:pt idx="28712">
                  <c:v>1.4277730000000001E-7</c:v>
                </c:pt>
                <c:pt idx="28713">
                  <c:v>1.427835E-7</c:v>
                </c:pt>
                <c:pt idx="28714">
                  <c:v>1.4278980000000001E-7</c:v>
                </c:pt>
                <c:pt idx="28715">
                  <c:v>1.42796E-7</c:v>
                </c:pt>
                <c:pt idx="28716">
                  <c:v>1.4280229999999999E-7</c:v>
                </c:pt>
                <c:pt idx="28717">
                  <c:v>1.428085E-7</c:v>
                </c:pt>
                <c:pt idx="28718">
                  <c:v>1.4281479999999999E-7</c:v>
                </c:pt>
                <c:pt idx="28719">
                  <c:v>1.4282100000000001E-7</c:v>
                </c:pt>
                <c:pt idx="28720">
                  <c:v>1.4282729999999999E-7</c:v>
                </c:pt>
                <c:pt idx="28721">
                  <c:v>1.4283350000000001E-7</c:v>
                </c:pt>
                <c:pt idx="28722">
                  <c:v>1.4283979999999999E-7</c:v>
                </c:pt>
                <c:pt idx="28723">
                  <c:v>1.4284600000000001E-7</c:v>
                </c:pt>
                <c:pt idx="28724">
                  <c:v>1.4285229999999999E-7</c:v>
                </c:pt>
                <c:pt idx="28725">
                  <c:v>1.4285850000000001E-7</c:v>
                </c:pt>
                <c:pt idx="28726">
                  <c:v>1.4286479999999999E-7</c:v>
                </c:pt>
                <c:pt idx="28727">
                  <c:v>1.4287100000000001E-7</c:v>
                </c:pt>
                <c:pt idx="28728">
                  <c:v>1.4287729999999999E-7</c:v>
                </c:pt>
                <c:pt idx="28729">
                  <c:v>1.4288350000000001E-7</c:v>
                </c:pt>
                <c:pt idx="28730">
                  <c:v>1.4288979999999999E-7</c:v>
                </c:pt>
                <c:pt idx="28731">
                  <c:v>1.4289600000000001E-7</c:v>
                </c:pt>
                <c:pt idx="28732">
                  <c:v>1.4290229999999999E-7</c:v>
                </c:pt>
                <c:pt idx="28733">
                  <c:v>1.4290850000000001E-7</c:v>
                </c:pt>
                <c:pt idx="28734">
                  <c:v>1.429148E-7</c:v>
                </c:pt>
                <c:pt idx="28735">
                  <c:v>1.4292100000000001E-7</c:v>
                </c:pt>
                <c:pt idx="28736">
                  <c:v>1.429273E-7</c:v>
                </c:pt>
                <c:pt idx="28737">
                  <c:v>1.4293349999999999E-7</c:v>
                </c:pt>
                <c:pt idx="28738">
                  <c:v>1.429398E-7</c:v>
                </c:pt>
                <c:pt idx="28739">
                  <c:v>1.4294599999999999E-7</c:v>
                </c:pt>
                <c:pt idx="28740">
                  <c:v>1.429523E-7</c:v>
                </c:pt>
                <c:pt idx="28741">
                  <c:v>1.4295849999999999E-7</c:v>
                </c:pt>
                <c:pt idx="28742">
                  <c:v>1.429648E-7</c:v>
                </c:pt>
                <c:pt idx="28743">
                  <c:v>1.4297099999999999E-7</c:v>
                </c:pt>
                <c:pt idx="28744">
                  <c:v>1.429773E-7</c:v>
                </c:pt>
                <c:pt idx="28745">
                  <c:v>1.4298349999999999E-7</c:v>
                </c:pt>
                <c:pt idx="28746">
                  <c:v>1.429898E-7</c:v>
                </c:pt>
                <c:pt idx="28747">
                  <c:v>1.4299599999999999E-7</c:v>
                </c:pt>
                <c:pt idx="28748">
                  <c:v>1.430023E-7</c:v>
                </c:pt>
                <c:pt idx="28749">
                  <c:v>1.4300849999999999E-7</c:v>
                </c:pt>
                <c:pt idx="28750">
                  <c:v>1.430148E-7</c:v>
                </c:pt>
                <c:pt idx="28751">
                  <c:v>1.4302099999999999E-7</c:v>
                </c:pt>
                <c:pt idx="28752">
                  <c:v>1.430273E-7</c:v>
                </c:pt>
                <c:pt idx="28753">
                  <c:v>1.4303349999999999E-7</c:v>
                </c:pt>
                <c:pt idx="28754">
                  <c:v>1.430398E-7</c:v>
                </c:pt>
                <c:pt idx="28755">
                  <c:v>1.43046E-7</c:v>
                </c:pt>
                <c:pt idx="28756">
                  <c:v>1.4305230000000001E-7</c:v>
                </c:pt>
                <c:pt idx="28757">
                  <c:v>1.430585E-7</c:v>
                </c:pt>
                <c:pt idx="28758">
                  <c:v>1.4306480000000001E-7</c:v>
                </c:pt>
                <c:pt idx="28759">
                  <c:v>1.43071E-7</c:v>
                </c:pt>
                <c:pt idx="28760">
                  <c:v>1.4307730000000001E-7</c:v>
                </c:pt>
                <c:pt idx="28761">
                  <c:v>1.430835E-7</c:v>
                </c:pt>
                <c:pt idx="28762">
                  <c:v>1.4308980000000001E-7</c:v>
                </c:pt>
                <c:pt idx="28763">
                  <c:v>1.43096E-7</c:v>
                </c:pt>
                <c:pt idx="28764">
                  <c:v>1.4310230000000001E-7</c:v>
                </c:pt>
                <c:pt idx="28765">
                  <c:v>1.431085E-7</c:v>
                </c:pt>
                <c:pt idx="28766">
                  <c:v>1.4311480000000001E-7</c:v>
                </c:pt>
                <c:pt idx="28767">
                  <c:v>1.43121E-7</c:v>
                </c:pt>
                <c:pt idx="28768">
                  <c:v>1.4312730000000001E-7</c:v>
                </c:pt>
                <c:pt idx="28769">
                  <c:v>1.431335E-7</c:v>
                </c:pt>
                <c:pt idx="28770">
                  <c:v>1.4313980000000001E-7</c:v>
                </c:pt>
                <c:pt idx="28771">
                  <c:v>1.43146E-7</c:v>
                </c:pt>
                <c:pt idx="28772">
                  <c:v>1.4315229999999999E-7</c:v>
                </c:pt>
                <c:pt idx="28773">
                  <c:v>1.431585E-7</c:v>
                </c:pt>
                <c:pt idx="28774">
                  <c:v>1.4316479999999999E-7</c:v>
                </c:pt>
                <c:pt idx="28775">
                  <c:v>1.4317100000000001E-7</c:v>
                </c:pt>
                <c:pt idx="28776">
                  <c:v>1.4317729999999999E-7</c:v>
                </c:pt>
                <c:pt idx="28777">
                  <c:v>1.4318350000000001E-7</c:v>
                </c:pt>
                <c:pt idx="28778">
                  <c:v>1.4318979999999999E-7</c:v>
                </c:pt>
                <c:pt idx="28779">
                  <c:v>1.4319600000000001E-7</c:v>
                </c:pt>
                <c:pt idx="28780">
                  <c:v>1.4320229999999999E-7</c:v>
                </c:pt>
                <c:pt idx="28781">
                  <c:v>1.4320850000000001E-7</c:v>
                </c:pt>
                <c:pt idx="28782">
                  <c:v>1.4321479999999999E-7</c:v>
                </c:pt>
                <c:pt idx="28783">
                  <c:v>1.4322100000000001E-7</c:v>
                </c:pt>
                <c:pt idx="28784">
                  <c:v>1.4322729999999999E-7</c:v>
                </c:pt>
                <c:pt idx="28785">
                  <c:v>1.4323350000000001E-7</c:v>
                </c:pt>
                <c:pt idx="28786">
                  <c:v>1.4323979999999999E-7</c:v>
                </c:pt>
                <c:pt idx="28787">
                  <c:v>1.4324600000000001E-7</c:v>
                </c:pt>
                <c:pt idx="28788">
                  <c:v>1.4325229999999999E-7</c:v>
                </c:pt>
                <c:pt idx="28789">
                  <c:v>1.4325850000000001E-7</c:v>
                </c:pt>
                <c:pt idx="28790">
                  <c:v>1.432648E-7</c:v>
                </c:pt>
                <c:pt idx="28791">
                  <c:v>1.4327100000000001E-7</c:v>
                </c:pt>
                <c:pt idx="28792">
                  <c:v>1.432773E-7</c:v>
                </c:pt>
                <c:pt idx="28793">
                  <c:v>1.4328349999999999E-7</c:v>
                </c:pt>
                <c:pt idx="28794">
                  <c:v>1.432898E-7</c:v>
                </c:pt>
                <c:pt idx="28795">
                  <c:v>1.4329599999999999E-7</c:v>
                </c:pt>
                <c:pt idx="28796">
                  <c:v>1.433023E-7</c:v>
                </c:pt>
                <c:pt idx="28797">
                  <c:v>1.4330849999999999E-7</c:v>
                </c:pt>
                <c:pt idx="28798">
                  <c:v>1.433148E-7</c:v>
                </c:pt>
                <c:pt idx="28799">
                  <c:v>1.4332099999999999E-7</c:v>
                </c:pt>
                <c:pt idx="28800">
                  <c:v>1.433273E-7</c:v>
                </c:pt>
                <c:pt idx="28801">
                  <c:v>1.4333349999999999E-7</c:v>
                </c:pt>
                <c:pt idx="28802">
                  <c:v>1.433398E-7</c:v>
                </c:pt>
                <c:pt idx="28803">
                  <c:v>1.4334599999999999E-7</c:v>
                </c:pt>
                <c:pt idx="28804">
                  <c:v>1.433523E-7</c:v>
                </c:pt>
                <c:pt idx="28805">
                  <c:v>1.4335849999999999E-7</c:v>
                </c:pt>
                <c:pt idx="28806">
                  <c:v>1.433648E-7</c:v>
                </c:pt>
                <c:pt idx="28807">
                  <c:v>1.4337099999999999E-7</c:v>
                </c:pt>
                <c:pt idx="28808">
                  <c:v>1.433773E-7</c:v>
                </c:pt>
                <c:pt idx="28809">
                  <c:v>1.4338349999999999E-7</c:v>
                </c:pt>
                <c:pt idx="28810">
                  <c:v>1.433898E-7</c:v>
                </c:pt>
                <c:pt idx="28811">
                  <c:v>1.43396E-7</c:v>
                </c:pt>
                <c:pt idx="28812">
                  <c:v>1.4340230000000001E-7</c:v>
                </c:pt>
                <c:pt idx="28813">
                  <c:v>1.434085E-7</c:v>
                </c:pt>
                <c:pt idx="28814">
                  <c:v>1.4341480000000001E-7</c:v>
                </c:pt>
                <c:pt idx="28815">
                  <c:v>1.43421E-7</c:v>
                </c:pt>
                <c:pt idx="28816">
                  <c:v>1.4342730000000001E-7</c:v>
                </c:pt>
                <c:pt idx="28817">
                  <c:v>1.434335E-7</c:v>
                </c:pt>
                <c:pt idx="28818">
                  <c:v>1.4343980000000001E-7</c:v>
                </c:pt>
                <c:pt idx="28819">
                  <c:v>1.43446E-7</c:v>
                </c:pt>
                <c:pt idx="28820">
                  <c:v>1.4345230000000001E-7</c:v>
                </c:pt>
                <c:pt idx="28821">
                  <c:v>1.434585E-7</c:v>
                </c:pt>
                <c:pt idx="28822">
                  <c:v>1.4346480000000001E-7</c:v>
                </c:pt>
                <c:pt idx="28823">
                  <c:v>1.43471E-7</c:v>
                </c:pt>
                <c:pt idx="28824">
                  <c:v>1.4347730000000001E-7</c:v>
                </c:pt>
                <c:pt idx="28825">
                  <c:v>1.434835E-7</c:v>
                </c:pt>
                <c:pt idx="28826">
                  <c:v>1.4348980000000001E-7</c:v>
                </c:pt>
                <c:pt idx="28827">
                  <c:v>1.43496E-7</c:v>
                </c:pt>
                <c:pt idx="28828">
                  <c:v>1.4350230000000001E-7</c:v>
                </c:pt>
                <c:pt idx="28829">
                  <c:v>1.435085E-7</c:v>
                </c:pt>
                <c:pt idx="28830">
                  <c:v>1.4351479999999999E-7</c:v>
                </c:pt>
                <c:pt idx="28831">
                  <c:v>1.4352100000000001E-7</c:v>
                </c:pt>
                <c:pt idx="28832">
                  <c:v>1.4352729999999999E-7</c:v>
                </c:pt>
                <c:pt idx="28833">
                  <c:v>1.4353350000000001E-7</c:v>
                </c:pt>
                <c:pt idx="28834">
                  <c:v>1.4353979999999999E-7</c:v>
                </c:pt>
                <c:pt idx="28835">
                  <c:v>1.4354600000000001E-7</c:v>
                </c:pt>
                <c:pt idx="28836">
                  <c:v>1.4355229999999999E-7</c:v>
                </c:pt>
                <c:pt idx="28837">
                  <c:v>1.4355850000000001E-7</c:v>
                </c:pt>
                <c:pt idx="28838">
                  <c:v>1.4356479999999999E-7</c:v>
                </c:pt>
                <c:pt idx="28839">
                  <c:v>1.4357100000000001E-7</c:v>
                </c:pt>
                <c:pt idx="28840">
                  <c:v>1.4357729999999999E-7</c:v>
                </c:pt>
                <c:pt idx="28841">
                  <c:v>1.4358350000000001E-7</c:v>
                </c:pt>
                <c:pt idx="28842">
                  <c:v>1.4358979999999999E-7</c:v>
                </c:pt>
                <c:pt idx="28843">
                  <c:v>1.4359600000000001E-7</c:v>
                </c:pt>
                <c:pt idx="28844">
                  <c:v>1.4360229999999999E-7</c:v>
                </c:pt>
                <c:pt idx="28845">
                  <c:v>1.4360850000000001E-7</c:v>
                </c:pt>
                <c:pt idx="28846">
                  <c:v>1.436148E-7</c:v>
                </c:pt>
                <c:pt idx="28847">
                  <c:v>1.4362100000000001E-7</c:v>
                </c:pt>
                <c:pt idx="28848">
                  <c:v>1.436273E-7</c:v>
                </c:pt>
                <c:pt idx="28849">
                  <c:v>1.4363349999999999E-7</c:v>
                </c:pt>
                <c:pt idx="28850">
                  <c:v>1.436398E-7</c:v>
                </c:pt>
                <c:pt idx="28851">
                  <c:v>1.4364599999999999E-7</c:v>
                </c:pt>
                <c:pt idx="28852">
                  <c:v>1.436523E-7</c:v>
                </c:pt>
                <c:pt idx="28853">
                  <c:v>1.4365849999999999E-7</c:v>
                </c:pt>
                <c:pt idx="28854">
                  <c:v>1.436648E-7</c:v>
                </c:pt>
                <c:pt idx="28855">
                  <c:v>1.4367099999999999E-7</c:v>
                </c:pt>
                <c:pt idx="28856">
                  <c:v>1.436773E-7</c:v>
                </c:pt>
                <c:pt idx="28857">
                  <c:v>1.4368349999999999E-7</c:v>
                </c:pt>
                <c:pt idx="28858">
                  <c:v>1.436898E-7</c:v>
                </c:pt>
                <c:pt idx="28859">
                  <c:v>1.4369599999999999E-7</c:v>
                </c:pt>
                <c:pt idx="28860">
                  <c:v>1.437023E-7</c:v>
                </c:pt>
                <c:pt idx="28861">
                  <c:v>1.4370849999999999E-7</c:v>
                </c:pt>
                <c:pt idx="28862">
                  <c:v>1.437148E-7</c:v>
                </c:pt>
                <c:pt idx="28863">
                  <c:v>1.4372099999999999E-7</c:v>
                </c:pt>
                <c:pt idx="28864">
                  <c:v>1.437273E-7</c:v>
                </c:pt>
                <c:pt idx="28865">
                  <c:v>1.4373349999999999E-7</c:v>
                </c:pt>
                <c:pt idx="28866">
                  <c:v>1.437398E-7</c:v>
                </c:pt>
                <c:pt idx="28867">
                  <c:v>1.43746E-7</c:v>
                </c:pt>
                <c:pt idx="28868">
                  <c:v>1.4375230000000001E-7</c:v>
                </c:pt>
                <c:pt idx="28869">
                  <c:v>1.437585E-7</c:v>
                </c:pt>
                <c:pt idx="28870">
                  <c:v>1.4376480000000001E-7</c:v>
                </c:pt>
                <c:pt idx="28871">
                  <c:v>1.43771E-7</c:v>
                </c:pt>
                <c:pt idx="28872">
                  <c:v>1.4377730000000001E-7</c:v>
                </c:pt>
                <c:pt idx="28873">
                  <c:v>1.437835E-7</c:v>
                </c:pt>
                <c:pt idx="28874">
                  <c:v>1.4378980000000001E-7</c:v>
                </c:pt>
                <c:pt idx="28875">
                  <c:v>1.43796E-7</c:v>
                </c:pt>
                <c:pt idx="28876">
                  <c:v>1.4380230000000001E-7</c:v>
                </c:pt>
                <c:pt idx="28877">
                  <c:v>1.438085E-7</c:v>
                </c:pt>
                <c:pt idx="28878">
                  <c:v>1.4381480000000001E-7</c:v>
                </c:pt>
                <c:pt idx="28879">
                  <c:v>1.43821E-7</c:v>
                </c:pt>
                <c:pt idx="28880">
                  <c:v>1.4382730000000001E-7</c:v>
                </c:pt>
                <c:pt idx="28881">
                  <c:v>1.438335E-7</c:v>
                </c:pt>
                <c:pt idx="28882">
                  <c:v>1.4383980000000001E-7</c:v>
                </c:pt>
                <c:pt idx="28883">
                  <c:v>1.43846E-7</c:v>
                </c:pt>
                <c:pt idx="28884">
                  <c:v>1.4385230000000001E-7</c:v>
                </c:pt>
                <c:pt idx="28885">
                  <c:v>1.438585E-7</c:v>
                </c:pt>
                <c:pt idx="28886">
                  <c:v>1.4386479999999999E-7</c:v>
                </c:pt>
                <c:pt idx="28887">
                  <c:v>1.43871E-7</c:v>
                </c:pt>
                <c:pt idx="28888">
                  <c:v>1.4387729999999999E-7</c:v>
                </c:pt>
                <c:pt idx="28889">
                  <c:v>1.4388350000000001E-7</c:v>
                </c:pt>
                <c:pt idx="28890">
                  <c:v>1.4388979999999999E-7</c:v>
                </c:pt>
                <c:pt idx="28891">
                  <c:v>1.4389600000000001E-7</c:v>
                </c:pt>
                <c:pt idx="28892">
                  <c:v>1.4390229999999999E-7</c:v>
                </c:pt>
                <c:pt idx="28893">
                  <c:v>1.4390850000000001E-7</c:v>
                </c:pt>
                <c:pt idx="28894">
                  <c:v>1.4391479999999999E-7</c:v>
                </c:pt>
                <c:pt idx="28895">
                  <c:v>1.4392100000000001E-7</c:v>
                </c:pt>
                <c:pt idx="28896">
                  <c:v>1.4392729999999999E-7</c:v>
                </c:pt>
                <c:pt idx="28897">
                  <c:v>1.4393350000000001E-7</c:v>
                </c:pt>
                <c:pt idx="28898">
                  <c:v>1.4393979999999999E-7</c:v>
                </c:pt>
                <c:pt idx="28899">
                  <c:v>1.4394600000000001E-7</c:v>
                </c:pt>
                <c:pt idx="28900">
                  <c:v>1.4395229999999999E-7</c:v>
                </c:pt>
                <c:pt idx="28901">
                  <c:v>1.4395850000000001E-7</c:v>
                </c:pt>
                <c:pt idx="28902">
                  <c:v>1.4396479999999999E-7</c:v>
                </c:pt>
                <c:pt idx="28903">
                  <c:v>1.4397100000000001E-7</c:v>
                </c:pt>
                <c:pt idx="28904">
                  <c:v>1.439773E-7</c:v>
                </c:pt>
                <c:pt idx="28905">
                  <c:v>1.4398349999999999E-7</c:v>
                </c:pt>
                <c:pt idx="28906">
                  <c:v>1.439898E-7</c:v>
                </c:pt>
                <c:pt idx="28907">
                  <c:v>1.4399599999999999E-7</c:v>
                </c:pt>
                <c:pt idx="28908">
                  <c:v>1.440023E-7</c:v>
                </c:pt>
                <c:pt idx="28909">
                  <c:v>1.4400849999999999E-7</c:v>
                </c:pt>
                <c:pt idx="28910">
                  <c:v>1.440148E-7</c:v>
                </c:pt>
                <c:pt idx="28911">
                  <c:v>1.4402099999999999E-7</c:v>
                </c:pt>
                <c:pt idx="28912">
                  <c:v>1.440273E-7</c:v>
                </c:pt>
                <c:pt idx="28913">
                  <c:v>1.4403349999999999E-7</c:v>
                </c:pt>
                <c:pt idx="28914">
                  <c:v>1.440398E-7</c:v>
                </c:pt>
                <c:pt idx="28915">
                  <c:v>1.4404599999999999E-7</c:v>
                </c:pt>
                <c:pt idx="28916">
                  <c:v>1.440523E-7</c:v>
                </c:pt>
                <c:pt idx="28917">
                  <c:v>1.4405849999999999E-7</c:v>
                </c:pt>
                <c:pt idx="28918">
                  <c:v>1.440648E-7</c:v>
                </c:pt>
                <c:pt idx="28919">
                  <c:v>1.4407099999999999E-7</c:v>
                </c:pt>
                <c:pt idx="28920">
                  <c:v>1.440773E-7</c:v>
                </c:pt>
                <c:pt idx="28921">
                  <c:v>1.4408349999999999E-7</c:v>
                </c:pt>
                <c:pt idx="28922">
                  <c:v>1.440898E-7</c:v>
                </c:pt>
                <c:pt idx="28923">
                  <c:v>1.44096E-7</c:v>
                </c:pt>
                <c:pt idx="28924">
                  <c:v>1.4410230000000001E-7</c:v>
                </c:pt>
                <c:pt idx="28925">
                  <c:v>1.441085E-7</c:v>
                </c:pt>
                <c:pt idx="28926">
                  <c:v>1.4411480000000001E-7</c:v>
                </c:pt>
                <c:pt idx="28927">
                  <c:v>1.44121E-7</c:v>
                </c:pt>
                <c:pt idx="28928">
                  <c:v>1.4412730000000001E-7</c:v>
                </c:pt>
                <c:pt idx="28929">
                  <c:v>1.441335E-7</c:v>
                </c:pt>
                <c:pt idx="28930">
                  <c:v>1.4413980000000001E-7</c:v>
                </c:pt>
                <c:pt idx="28931">
                  <c:v>1.44146E-7</c:v>
                </c:pt>
                <c:pt idx="28932">
                  <c:v>1.4415230000000001E-7</c:v>
                </c:pt>
                <c:pt idx="28933">
                  <c:v>1.441585E-7</c:v>
                </c:pt>
                <c:pt idx="28934">
                  <c:v>1.4416480000000001E-7</c:v>
                </c:pt>
                <c:pt idx="28935">
                  <c:v>1.44171E-7</c:v>
                </c:pt>
                <c:pt idx="28936">
                  <c:v>1.4417730000000001E-7</c:v>
                </c:pt>
                <c:pt idx="28937">
                  <c:v>1.441835E-7</c:v>
                </c:pt>
                <c:pt idx="28938">
                  <c:v>1.4418980000000001E-7</c:v>
                </c:pt>
                <c:pt idx="28939">
                  <c:v>1.44196E-7</c:v>
                </c:pt>
                <c:pt idx="28940">
                  <c:v>1.4420230000000001E-7</c:v>
                </c:pt>
                <c:pt idx="28941">
                  <c:v>1.442085E-7</c:v>
                </c:pt>
                <c:pt idx="28942">
                  <c:v>1.4421479999999999E-7</c:v>
                </c:pt>
                <c:pt idx="28943">
                  <c:v>1.44221E-7</c:v>
                </c:pt>
                <c:pt idx="28944">
                  <c:v>1.4422729999999999E-7</c:v>
                </c:pt>
                <c:pt idx="28945">
                  <c:v>1.4423350000000001E-7</c:v>
                </c:pt>
                <c:pt idx="28946">
                  <c:v>1.4423979999999999E-7</c:v>
                </c:pt>
                <c:pt idx="28947">
                  <c:v>1.4424600000000001E-7</c:v>
                </c:pt>
                <c:pt idx="28948">
                  <c:v>1.4425229999999999E-7</c:v>
                </c:pt>
                <c:pt idx="28949">
                  <c:v>1.4425850000000001E-7</c:v>
                </c:pt>
                <c:pt idx="28950">
                  <c:v>1.4426479999999999E-7</c:v>
                </c:pt>
                <c:pt idx="28951">
                  <c:v>1.4427100000000001E-7</c:v>
                </c:pt>
                <c:pt idx="28952">
                  <c:v>1.4427729999999999E-7</c:v>
                </c:pt>
                <c:pt idx="28953">
                  <c:v>1.4428350000000001E-7</c:v>
                </c:pt>
                <c:pt idx="28954">
                  <c:v>1.4428979999999999E-7</c:v>
                </c:pt>
                <c:pt idx="28955">
                  <c:v>1.4429600000000001E-7</c:v>
                </c:pt>
                <c:pt idx="28956">
                  <c:v>1.4430229999999999E-7</c:v>
                </c:pt>
                <c:pt idx="28957">
                  <c:v>1.4430850000000001E-7</c:v>
                </c:pt>
                <c:pt idx="28958">
                  <c:v>1.4431479999999999E-7</c:v>
                </c:pt>
                <c:pt idx="28959">
                  <c:v>1.4432100000000001E-7</c:v>
                </c:pt>
                <c:pt idx="28960">
                  <c:v>1.443273E-7</c:v>
                </c:pt>
                <c:pt idx="28961">
                  <c:v>1.4433349999999999E-7</c:v>
                </c:pt>
                <c:pt idx="28962">
                  <c:v>1.443398E-7</c:v>
                </c:pt>
                <c:pt idx="28963">
                  <c:v>1.4434599999999999E-7</c:v>
                </c:pt>
                <c:pt idx="28964">
                  <c:v>1.443523E-7</c:v>
                </c:pt>
                <c:pt idx="28965">
                  <c:v>1.4435849999999999E-7</c:v>
                </c:pt>
                <c:pt idx="28966">
                  <c:v>1.443648E-7</c:v>
                </c:pt>
                <c:pt idx="28967">
                  <c:v>1.4437099999999999E-7</c:v>
                </c:pt>
                <c:pt idx="28968">
                  <c:v>1.443773E-7</c:v>
                </c:pt>
                <c:pt idx="28969">
                  <c:v>1.4438349999999999E-7</c:v>
                </c:pt>
                <c:pt idx="28970">
                  <c:v>1.443898E-7</c:v>
                </c:pt>
                <c:pt idx="28971">
                  <c:v>1.4439599999999999E-7</c:v>
                </c:pt>
                <c:pt idx="28972">
                  <c:v>1.444023E-7</c:v>
                </c:pt>
                <c:pt idx="28973">
                  <c:v>1.4440849999999999E-7</c:v>
                </c:pt>
                <c:pt idx="28974">
                  <c:v>1.444148E-7</c:v>
                </c:pt>
                <c:pt idx="28975">
                  <c:v>1.4442099999999999E-7</c:v>
                </c:pt>
                <c:pt idx="28976">
                  <c:v>1.444273E-7</c:v>
                </c:pt>
                <c:pt idx="28977">
                  <c:v>1.4443349999999999E-7</c:v>
                </c:pt>
                <c:pt idx="28978">
                  <c:v>1.444398E-7</c:v>
                </c:pt>
                <c:pt idx="28979">
                  <c:v>1.44446E-7</c:v>
                </c:pt>
                <c:pt idx="28980">
                  <c:v>1.4445230000000001E-7</c:v>
                </c:pt>
                <c:pt idx="28981">
                  <c:v>1.444585E-7</c:v>
                </c:pt>
                <c:pt idx="28982">
                  <c:v>1.4446480000000001E-7</c:v>
                </c:pt>
                <c:pt idx="28983">
                  <c:v>1.44471E-7</c:v>
                </c:pt>
                <c:pt idx="28984">
                  <c:v>1.4447730000000001E-7</c:v>
                </c:pt>
                <c:pt idx="28985">
                  <c:v>1.444835E-7</c:v>
                </c:pt>
                <c:pt idx="28986">
                  <c:v>1.4448980000000001E-7</c:v>
                </c:pt>
                <c:pt idx="28987">
                  <c:v>1.44496E-7</c:v>
                </c:pt>
                <c:pt idx="28988">
                  <c:v>1.4450230000000001E-7</c:v>
                </c:pt>
                <c:pt idx="28989">
                  <c:v>1.445085E-7</c:v>
                </c:pt>
                <c:pt idx="28990">
                  <c:v>1.4451480000000001E-7</c:v>
                </c:pt>
                <c:pt idx="28991">
                  <c:v>1.44521E-7</c:v>
                </c:pt>
                <c:pt idx="28992">
                  <c:v>1.4452730000000001E-7</c:v>
                </c:pt>
                <c:pt idx="28993">
                  <c:v>1.445335E-7</c:v>
                </c:pt>
                <c:pt idx="28994">
                  <c:v>1.4453980000000001E-7</c:v>
                </c:pt>
                <c:pt idx="28995">
                  <c:v>1.44546E-7</c:v>
                </c:pt>
                <c:pt idx="28996">
                  <c:v>1.4455230000000001E-7</c:v>
                </c:pt>
                <c:pt idx="28997">
                  <c:v>1.445585E-7</c:v>
                </c:pt>
                <c:pt idx="28998">
                  <c:v>1.4456479999999999E-7</c:v>
                </c:pt>
                <c:pt idx="28999">
                  <c:v>1.44571E-7</c:v>
                </c:pt>
                <c:pt idx="29000">
                  <c:v>1.4457729999999999E-7</c:v>
                </c:pt>
                <c:pt idx="29001">
                  <c:v>1.4458350000000001E-7</c:v>
                </c:pt>
                <c:pt idx="29002">
                  <c:v>1.4458979999999999E-7</c:v>
                </c:pt>
                <c:pt idx="29003">
                  <c:v>1.4459600000000001E-7</c:v>
                </c:pt>
                <c:pt idx="29004">
                  <c:v>1.4460229999999999E-7</c:v>
                </c:pt>
                <c:pt idx="29005">
                  <c:v>1.4460850000000001E-7</c:v>
                </c:pt>
                <c:pt idx="29006">
                  <c:v>1.4461479999999999E-7</c:v>
                </c:pt>
                <c:pt idx="29007">
                  <c:v>1.4462100000000001E-7</c:v>
                </c:pt>
                <c:pt idx="29008">
                  <c:v>1.4462729999999999E-7</c:v>
                </c:pt>
                <c:pt idx="29009">
                  <c:v>1.4463350000000001E-7</c:v>
                </c:pt>
                <c:pt idx="29010">
                  <c:v>1.4463979999999999E-7</c:v>
                </c:pt>
                <c:pt idx="29011">
                  <c:v>1.4464600000000001E-7</c:v>
                </c:pt>
                <c:pt idx="29012">
                  <c:v>1.4465229999999999E-7</c:v>
                </c:pt>
                <c:pt idx="29013">
                  <c:v>1.4465850000000001E-7</c:v>
                </c:pt>
                <c:pt idx="29014">
                  <c:v>1.4466479999999999E-7</c:v>
                </c:pt>
                <c:pt idx="29015">
                  <c:v>1.4467100000000001E-7</c:v>
                </c:pt>
                <c:pt idx="29016">
                  <c:v>1.446773E-7</c:v>
                </c:pt>
                <c:pt idx="29017">
                  <c:v>1.4468350000000001E-7</c:v>
                </c:pt>
                <c:pt idx="29018">
                  <c:v>1.446898E-7</c:v>
                </c:pt>
                <c:pt idx="29019">
                  <c:v>1.4469599999999999E-7</c:v>
                </c:pt>
                <c:pt idx="29020">
                  <c:v>1.447023E-7</c:v>
                </c:pt>
                <c:pt idx="29021">
                  <c:v>1.4470849999999999E-7</c:v>
                </c:pt>
                <c:pt idx="29022">
                  <c:v>1.447148E-7</c:v>
                </c:pt>
                <c:pt idx="29023">
                  <c:v>1.4472099999999999E-7</c:v>
                </c:pt>
                <c:pt idx="29024">
                  <c:v>1.447273E-7</c:v>
                </c:pt>
                <c:pt idx="29025">
                  <c:v>1.4473349999999999E-7</c:v>
                </c:pt>
                <c:pt idx="29026">
                  <c:v>1.447398E-7</c:v>
                </c:pt>
                <c:pt idx="29027">
                  <c:v>1.4474599999999999E-7</c:v>
                </c:pt>
                <c:pt idx="29028">
                  <c:v>1.447523E-7</c:v>
                </c:pt>
                <c:pt idx="29029">
                  <c:v>1.4475849999999999E-7</c:v>
                </c:pt>
                <c:pt idx="29030">
                  <c:v>1.447648E-7</c:v>
                </c:pt>
                <c:pt idx="29031">
                  <c:v>1.4477099999999999E-7</c:v>
                </c:pt>
                <c:pt idx="29032">
                  <c:v>1.447773E-7</c:v>
                </c:pt>
                <c:pt idx="29033">
                  <c:v>1.4478349999999999E-7</c:v>
                </c:pt>
                <c:pt idx="29034">
                  <c:v>1.447898E-7</c:v>
                </c:pt>
                <c:pt idx="29035">
                  <c:v>1.44796E-7</c:v>
                </c:pt>
                <c:pt idx="29036">
                  <c:v>1.448023E-7</c:v>
                </c:pt>
                <c:pt idx="29037">
                  <c:v>1.448085E-7</c:v>
                </c:pt>
                <c:pt idx="29038">
                  <c:v>1.4481480000000001E-7</c:v>
                </c:pt>
                <c:pt idx="29039">
                  <c:v>1.44821E-7</c:v>
                </c:pt>
                <c:pt idx="29040">
                  <c:v>1.4482730000000001E-7</c:v>
                </c:pt>
                <c:pt idx="29041">
                  <c:v>1.448335E-7</c:v>
                </c:pt>
                <c:pt idx="29042">
                  <c:v>1.4483980000000001E-7</c:v>
                </c:pt>
                <c:pt idx="29043">
                  <c:v>1.44846E-7</c:v>
                </c:pt>
                <c:pt idx="29044">
                  <c:v>1.4485230000000001E-7</c:v>
                </c:pt>
                <c:pt idx="29045">
                  <c:v>1.448585E-7</c:v>
                </c:pt>
                <c:pt idx="29046">
                  <c:v>1.4486480000000001E-7</c:v>
                </c:pt>
                <c:pt idx="29047">
                  <c:v>1.44871E-7</c:v>
                </c:pt>
                <c:pt idx="29048">
                  <c:v>1.4487730000000001E-7</c:v>
                </c:pt>
                <c:pt idx="29049">
                  <c:v>1.448835E-7</c:v>
                </c:pt>
                <c:pt idx="29050">
                  <c:v>1.4488980000000001E-7</c:v>
                </c:pt>
                <c:pt idx="29051">
                  <c:v>1.44896E-7</c:v>
                </c:pt>
                <c:pt idx="29052">
                  <c:v>1.4490230000000001E-7</c:v>
                </c:pt>
                <c:pt idx="29053">
                  <c:v>1.449085E-7</c:v>
                </c:pt>
                <c:pt idx="29054">
                  <c:v>1.4491479999999999E-7</c:v>
                </c:pt>
                <c:pt idx="29055">
                  <c:v>1.44921E-7</c:v>
                </c:pt>
                <c:pt idx="29056">
                  <c:v>1.4492729999999999E-7</c:v>
                </c:pt>
                <c:pt idx="29057">
                  <c:v>1.4493350000000001E-7</c:v>
                </c:pt>
                <c:pt idx="29058">
                  <c:v>1.4493979999999999E-7</c:v>
                </c:pt>
                <c:pt idx="29059">
                  <c:v>1.4494600000000001E-7</c:v>
                </c:pt>
                <c:pt idx="29060">
                  <c:v>1.4495229999999999E-7</c:v>
                </c:pt>
                <c:pt idx="29061">
                  <c:v>1.4495850000000001E-7</c:v>
                </c:pt>
                <c:pt idx="29062">
                  <c:v>1.4496479999999999E-7</c:v>
                </c:pt>
                <c:pt idx="29063">
                  <c:v>1.4497100000000001E-7</c:v>
                </c:pt>
                <c:pt idx="29064">
                  <c:v>1.4497729999999999E-7</c:v>
                </c:pt>
                <c:pt idx="29065">
                  <c:v>1.4498350000000001E-7</c:v>
                </c:pt>
                <c:pt idx="29066">
                  <c:v>1.4498979999999999E-7</c:v>
                </c:pt>
                <c:pt idx="29067">
                  <c:v>1.4499600000000001E-7</c:v>
                </c:pt>
                <c:pt idx="29068">
                  <c:v>1.4500229999999999E-7</c:v>
                </c:pt>
                <c:pt idx="29069">
                  <c:v>1.4500850000000001E-7</c:v>
                </c:pt>
                <c:pt idx="29070">
                  <c:v>1.4501479999999999E-7</c:v>
                </c:pt>
                <c:pt idx="29071">
                  <c:v>1.4502100000000001E-7</c:v>
                </c:pt>
                <c:pt idx="29072">
                  <c:v>1.450273E-7</c:v>
                </c:pt>
                <c:pt idx="29073">
                  <c:v>1.4503350000000001E-7</c:v>
                </c:pt>
                <c:pt idx="29074">
                  <c:v>1.450398E-7</c:v>
                </c:pt>
                <c:pt idx="29075">
                  <c:v>1.4504599999999999E-7</c:v>
                </c:pt>
                <c:pt idx="29076">
                  <c:v>1.450523E-7</c:v>
                </c:pt>
                <c:pt idx="29077">
                  <c:v>1.4505849999999999E-7</c:v>
                </c:pt>
                <c:pt idx="29078">
                  <c:v>1.450648E-7</c:v>
                </c:pt>
                <c:pt idx="29079">
                  <c:v>1.4507099999999999E-7</c:v>
                </c:pt>
                <c:pt idx="29080">
                  <c:v>1.450773E-7</c:v>
                </c:pt>
                <c:pt idx="29081">
                  <c:v>1.4508349999999999E-7</c:v>
                </c:pt>
                <c:pt idx="29082">
                  <c:v>1.450898E-7</c:v>
                </c:pt>
                <c:pt idx="29083">
                  <c:v>1.4509599999999999E-7</c:v>
                </c:pt>
                <c:pt idx="29084">
                  <c:v>1.451023E-7</c:v>
                </c:pt>
                <c:pt idx="29085">
                  <c:v>1.4510849999999999E-7</c:v>
                </c:pt>
                <c:pt idx="29086">
                  <c:v>1.451148E-7</c:v>
                </c:pt>
                <c:pt idx="29087">
                  <c:v>1.4512099999999999E-7</c:v>
                </c:pt>
                <c:pt idx="29088">
                  <c:v>1.451273E-7</c:v>
                </c:pt>
                <c:pt idx="29089">
                  <c:v>1.4513349999999999E-7</c:v>
                </c:pt>
                <c:pt idx="29090">
                  <c:v>1.451398E-7</c:v>
                </c:pt>
                <c:pt idx="29091">
                  <c:v>1.4514599999999999E-7</c:v>
                </c:pt>
                <c:pt idx="29092">
                  <c:v>1.451523E-7</c:v>
                </c:pt>
                <c:pt idx="29093">
                  <c:v>1.451585E-7</c:v>
                </c:pt>
                <c:pt idx="29094">
                  <c:v>1.4516480000000001E-7</c:v>
                </c:pt>
                <c:pt idx="29095">
                  <c:v>1.45171E-7</c:v>
                </c:pt>
                <c:pt idx="29096">
                  <c:v>1.4517730000000001E-7</c:v>
                </c:pt>
                <c:pt idx="29097">
                  <c:v>1.451835E-7</c:v>
                </c:pt>
                <c:pt idx="29098">
                  <c:v>1.4518980000000001E-7</c:v>
                </c:pt>
                <c:pt idx="29099">
                  <c:v>1.45196E-7</c:v>
                </c:pt>
                <c:pt idx="29100">
                  <c:v>1.4520230000000001E-7</c:v>
                </c:pt>
                <c:pt idx="29101">
                  <c:v>1.452085E-7</c:v>
                </c:pt>
                <c:pt idx="29102">
                  <c:v>1.4521480000000001E-7</c:v>
                </c:pt>
                <c:pt idx="29103">
                  <c:v>1.45221E-7</c:v>
                </c:pt>
                <c:pt idx="29104">
                  <c:v>1.4522730000000001E-7</c:v>
                </c:pt>
                <c:pt idx="29105">
                  <c:v>1.452335E-7</c:v>
                </c:pt>
                <c:pt idx="29106">
                  <c:v>1.4523980000000001E-7</c:v>
                </c:pt>
                <c:pt idx="29107">
                  <c:v>1.45246E-7</c:v>
                </c:pt>
                <c:pt idx="29108">
                  <c:v>1.4525230000000001E-7</c:v>
                </c:pt>
                <c:pt idx="29109">
                  <c:v>1.452585E-7</c:v>
                </c:pt>
                <c:pt idx="29110">
                  <c:v>1.4526480000000001E-7</c:v>
                </c:pt>
                <c:pt idx="29111">
                  <c:v>1.45271E-7</c:v>
                </c:pt>
                <c:pt idx="29112">
                  <c:v>1.4527729999999999E-7</c:v>
                </c:pt>
                <c:pt idx="29113">
                  <c:v>1.4528350000000001E-7</c:v>
                </c:pt>
                <c:pt idx="29114">
                  <c:v>1.4528979999999999E-7</c:v>
                </c:pt>
                <c:pt idx="29115">
                  <c:v>1.4529600000000001E-7</c:v>
                </c:pt>
                <c:pt idx="29116">
                  <c:v>1.4530229999999999E-7</c:v>
                </c:pt>
                <c:pt idx="29117">
                  <c:v>1.4530850000000001E-7</c:v>
                </c:pt>
                <c:pt idx="29118">
                  <c:v>1.4531479999999999E-7</c:v>
                </c:pt>
                <c:pt idx="29119">
                  <c:v>1.4532100000000001E-7</c:v>
                </c:pt>
                <c:pt idx="29120">
                  <c:v>1.4532729999999999E-7</c:v>
                </c:pt>
                <c:pt idx="29121">
                  <c:v>1.4533350000000001E-7</c:v>
                </c:pt>
                <c:pt idx="29122">
                  <c:v>1.4533979999999999E-7</c:v>
                </c:pt>
                <c:pt idx="29123">
                  <c:v>1.4534600000000001E-7</c:v>
                </c:pt>
                <c:pt idx="29124">
                  <c:v>1.4535229999999999E-7</c:v>
                </c:pt>
                <c:pt idx="29125">
                  <c:v>1.4535850000000001E-7</c:v>
                </c:pt>
                <c:pt idx="29126">
                  <c:v>1.4536479999999999E-7</c:v>
                </c:pt>
                <c:pt idx="29127">
                  <c:v>1.4537100000000001E-7</c:v>
                </c:pt>
                <c:pt idx="29128">
                  <c:v>1.453773E-7</c:v>
                </c:pt>
                <c:pt idx="29129">
                  <c:v>1.4538350000000001E-7</c:v>
                </c:pt>
                <c:pt idx="29130">
                  <c:v>1.453898E-7</c:v>
                </c:pt>
                <c:pt idx="29131">
                  <c:v>1.4539599999999999E-7</c:v>
                </c:pt>
                <c:pt idx="29132">
                  <c:v>1.454023E-7</c:v>
                </c:pt>
                <c:pt idx="29133">
                  <c:v>1.4540849999999999E-7</c:v>
                </c:pt>
                <c:pt idx="29134">
                  <c:v>1.454148E-7</c:v>
                </c:pt>
                <c:pt idx="29135">
                  <c:v>1.4542099999999999E-7</c:v>
                </c:pt>
                <c:pt idx="29136">
                  <c:v>1.454273E-7</c:v>
                </c:pt>
                <c:pt idx="29137">
                  <c:v>1.4543349999999999E-7</c:v>
                </c:pt>
                <c:pt idx="29138">
                  <c:v>1.454398E-7</c:v>
                </c:pt>
                <c:pt idx="29139">
                  <c:v>1.4544599999999999E-7</c:v>
                </c:pt>
                <c:pt idx="29140">
                  <c:v>1.454523E-7</c:v>
                </c:pt>
                <c:pt idx="29141">
                  <c:v>1.4545849999999999E-7</c:v>
                </c:pt>
                <c:pt idx="29142">
                  <c:v>1.454648E-7</c:v>
                </c:pt>
                <c:pt idx="29143">
                  <c:v>1.4547099999999999E-7</c:v>
                </c:pt>
                <c:pt idx="29144">
                  <c:v>1.454773E-7</c:v>
                </c:pt>
                <c:pt idx="29145">
                  <c:v>1.4548349999999999E-7</c:v>
                </c:pt>
                <c:pt idx="29146">
                  <c:v>1.454898E-7</c:v>
                </c:pt>
                <c:pt idx="29147">
                  <c:v>1.4549599999999999E-7</c:v>
                </c:pt>
                <c:pt idx="29148">
                  <c:v>1.455023E-7</c:v>
                </c:pt>
                <c:pt idx="29149">
                  <c:v>1.455085E-7</c:v>
                </c:pt>
                <c:pt idx="29150">
                  <c:v>1.4551480000000001E-7</c:v>
                </c:pt>
                <c:pt idx="29151">
                  <c:v>1.45521E-7</c:v>
                </c:pt>
                <c:pt idx="29152">
                  <c:v>1.4552730000000001E-7</c:v>
                </c:pt>
                <c:pt idx="29153">
                  <c:v>1.455335E-7</c:v>
                </c:pt>
                <c:pt idx="29154">
                  <c:v>1.4553980000000001E-7</c:v>
                </c:pt>
                <c:pt idx="29155">
                  <c:v>1.45546E-7</c:v>
                </c:pt>
                <c:pt idx="29156">
                  <c:v>1.4555230000000001E-7</c:v>
                </c:pt>
                <c:pt idx="29157">
                  <c:v>1.455585E-7</c:v>
                </c:pt>
                <c:pt idx="29158">
                  <c:v>1.4556480000000001E-7</c:v>
                </c:pt>
                <c:pt idx="29159">
                  <c:v>1.45571E-7</c:v>
                </c:pt>
                <c:pt idx="29160">
                  <c:v>1.4557730000000001E-7</c:v>
                </c:pt>
                <c:pt idx="29161">
                  <c:v>1.455835E-7</c:v>
                </c:pt>
                <c:pt idx="29162">
                  <c:v>1.4558980000000001E-7</c:v>
                </c:pt>
                <c:pt idx="29163">
                  <c:v>1.45596E-7</c:v>
                </c:pt>
                <c:pt idx="29164">
                  <c:v>1.4560230000000001E-7</c:v>
                </c:pt>
                <c:pt idx="29165">
                  <c:v>1.456085E-7</c:v>
                </c:pt>
                <c:pt idx="29166">
                  <c:v>1.4561480000000001E-7</c:v>
                </c:pt>
                <c:pt idx="29167">
                  <c:v>1.45621E-7</c:v>
                </c:pt>
                <c:pt idx="29168">
                  <c:v>1.4562729999999999E-7</c:v>
                </c:pt>
                <c:pt idx="29169">
                  <c:v>1.4563350000000001E-7</c:v>
                </c:pt>
                <c:pt idx="29170">
                  <c:v>1.4563979999999999E-7</c:v>
                </c:pt>
                <c:pt idx="29171">
                  <c:v>1.4564600000000001E-7</c:v>
                </c:pt>
                <c:pt idx="29172">
                  <c:v>1.4565229999999999E-7</c:v>
                </c:pt>
                <c:pt idx="29173">
                  <c:v>1.4565850000000001E-7</c:v>
                </c:pt>
                <c:pt idx="29174">
                  <c:v>1.4566479999999999E-7</c:v>
                </c:pt>
                <c:pt idx="29175">
                  <c:v>1.4567100000000001E-7</c:v>
                </c:pt>
                <c:pt idx="29176">
                  <c:v>1.4567729999999999E-7</c:v>
                </c:pt>
                <c:pt idx="29177">
                  <c:v>1.4568350000000001E-7</c:v>
                </c:pt>
                <c:pt idx="29178">
                  <c:v>1.4568979999999999E-7</c:v>
                </c:pt>
                <c:pt idx="29179">
                  <c:v>1.4569600000000001E-7</c:v>
                </c:pt>
                <c:pt idx="29180">
                  <c:v>1.4570229999999999E-7</c:v>
                </c:pt>
                <c:pt idx="29181">
                  <c:v>1.4570850000000001E-7</c:v>
                </c:pt>
                <c:pt idx="29182">
                  <c:v>1.4571479999999999E-7</c:v>
                </c:pt>
                <c:pt idx="29183">
                  <c:v>1.4572100000000001E-7</c:v>
                </c:pt>
                <c:pt idx="29184">
                  <c:v>1.4572729999999999E-7</c:v>
                </c:pt>
                <c:pt idx="29185">
                  <c:v>1.4573350000000001E-7</c:v>
                </c:pt>
                <c:pt idx="29186">
                  <c:v>1.457398E-7</c:v>
                </c:pt>
                <c:pt idx="29187">
                  <c:v>1.4574599999999999E-7</c:v>
                </c:pt>
                <c:pt idx="29188">
                  <c:v>1.457523E-7</c:v>
                </c:pt>
                <c:pt idx="29189">
                  <c:v>1.4575849999999999E-7</c:v>
                </c:pt>
                <c:pt idx="29190">
                  <c:v>1.457648E-7</c:v>
                </c:pt>
                <c:pt idx="29191">
                  <c:v>1.4577099999999999E-7</c:v>
                </c:pt>
                <c:pt idx="29192">
                  <c:v>1.457773E-7</c:v>
                </c:pt>
                <c:pt idx="29193">
                  <c:v>1.4578349999999999E-7</c:v>
                </c:pt>
                <c:pt idx="29194">
                  <c:v>1.457898E-7</c:v>
                </c:pt>
                <c:pt idx="29195">
                  <c:v>1.4579599999999999E-7</c:v>
                </c:pt>
                <c:pt idx="29196">
                  <c:v>1.458023E-7</c:v>
                </c:pt>
                <c:pt idx="29197">
                  <c:v>1.4580849999999999E-7</c:v>
                </c:pt>
                <c:pt idx="29198">
                  <c:v>1.458148E-7</c:v>
                </c:pt>
                <c:pt idx="29199">
                  <c:v>1.4582099999999999E-7</c:v>
                </c:pt>
                <c:pt idx="29200">
                  <c:v>1.458273E-7</c:v>
                </c:pt>
                <c:pt idx="29201">
                  <c:v>1.4583349999999999E-7</c:v>
                </c:pt>
                <c:pt idx="29202">
                  <c:v>1.458398E-7</c:v>
                </c:pt>
                <c:pt idx="29203">
                  <c:v>1.4584599999999999E-7</c:v>
                </c:pt>
                <c:pt idx="29204">
                  <c:v>1.458523E-7</c:v>
                </c:pt>
                <c:pt idx="29205">
                  <c:v>1.458585E-7</c:v>
                </c:pt>
                <c:pt idx="29206">
                  <c:v>1.4586480000000001E-7</c:v>
                </c:pt>
                <c:pt idx="29207">
                  <c:v>1.45871E-7</c:v>
                </c:pt>
                <c:pt idx="29208">
                  <c:v>1.4587730000000001E-7</c:v>
                </c:pt>
                <c:pt idx="29209">
                  <c:v>1.458835E-7</c:v>
                </c:pt>
                <c:pt idx="29210">
                  <c:v>1.4588980000000001E-7</c:v>
                </c:pt>
                <c:pt idx="29211">
                  <c:v>1.45896E-7</c:v>
                </c:pt>
                <c:pt idx="29212">
                  <c:v>1.4590230000000001E-7</c:v>
                </c:pt>
                <c:pt idx="29213">
                  <c:v>1.459085E-7</c:v>
                </c:pt>
                <c:pt idx="29214">
                  <c:v>1.4591480000000001E-7</c:v>
                </c:pt>
                <c:pt idx="29215">
                  <c:v>1.45921E-7</c:v>
                </c:pt>
                <c:pt idx="29216">
                  <c:v>1.4592730000000001E-7</c:v>
                </c:pt>
                <c:pt idx="29217">
                  <c:v>1.459335E-7</c:v>
                </c:pt>
                <c:pt idx="29218">
                  <c:v>1.4593980000000001E-7</c:v>
                </c:pt>
                <c:pt idx="29219">
                  <c:v>1.45946E-7</c:v>
                </c:pt>
                <c:pt idx="29220">
                  <c:v>1.4595230000000001E-7</c:v>
                </c:pt>
                <c:pt idx="29221">
                  <c:v>1.459585E-7</c:v>
                </c:pt>
                <c:pt idx="29222">
                  <c:v>1.4596480000000001E-7</c:v>
                </c:pt>
                <c:pt idx="29223">
                  <c:v>1.45971E-7</c:v>
                </c:pt>
                <c:pt idx="29224">
                  <c:v>1.4597729999999999E-7</c:v>
                </c:pt>
                <c:pt idx="29225">
                  <c:v>1.459835E-7</c:v>
                </c:pt>
                <c:pt idx="29226">
                  <c:v>1.4598979999999999E-7</c:v>
                </c:pt>
                <c:pt idx="29227">
                  <c:v>1.4599600000000001E-7</c:v>
                </c:pt>
                <c:pt idx="29228">
                  <c:v>1.4600229999999999E-7</c:v>
                </c:pt>
                <c:pt idx="29229">
                  <c:v>1.4600850000000001E-7</c:v>
                </c:pt>
                <c:pt idx="29230">
                  <c:v>1.4601479999999999E-7</c:v>
                </c:pt>
                <c:pt idx="29231">
                  <c:v>1.4602100000000001E-7</c:v>
                </c:pt>
                <c:pt idx="29232">
                  <c:v>1.4602729999999999E-7</c:v>
                </c:pt>
                <c:pt idx="29233">
                  <c:v>1.4603350000000001E-7</c:v>
                </c:pt>
                <c:pt idx="29234">
                  <c:v>1.4603979999999999E-7</c:v>
                </c:pt>
                <c:pt idx="29235">
                  <c:v>1.4604600000000001E-7</c:v>
                </c:pt>
                <c:pt idx="29236">
                  <c:v>1.4605229999999999E-7</c:v>
                </c:pt>
                <c:pt idx="29237">
                  <c:v>1.4605850000000001E-7</c:v>
                </c:pt>
                <c:pt idx="29238">
                  <c:v>1.4606479999999999E-7</c:v>
                </c:pt>
                <c:pt idx="29239">
                  <c:v>1.4607100000000001E-7</c:v>
                </c:pt>
                <c:pt idx="29240">
                  <c:v>1.4607729999999999E-7</c:v>
                </c:pt>
                <c:pt idx="29241">
                  <c:v>1.4608350000000001E-7</c:v>
                </c:pt>
                <c:pt idx="29242">
                  <c:v>1.460898E-7</c:v>
                </c:pt>
                <c:pt idx="29243">
                  <c:v>1.4609599999999999E-7</c:v>
                </c:pt>
                <c:pt idx="29244">
                  <c:v>1.461023E-7</c:v>
                </c:pt>
                <c:pt idx="29245">
                  <c:v>1.4610849999999999E-7</c:v>
                </c:pt>
                <c:pt idx="29246">
                  <c:v>1.461148E-7</c:v>
                </c:pt>
                <c:pt idx="29247">
                  <c:v>1.4612099999999999E-7</c:v>
                </c:pt>
                <c:pt idx="29248">
                  <c:v>1.461273E-7</c:v>
                </c:pt>
                <c:pt idx="29249">
                  <c:v>1.4613349999999999E-7</c:v>
                </c:pt>
                <c:pt idx="29250">
                  <c:v>1.461398E-7</c:v>
                </c:pt>
                <c:pt idx="29251">
                  <c:v>1.4614599999999999E-7</c:v>
                </c:pt>
                <c:pt idx="29252">
                  <c:v>1.461523E-7</c:v>
                </c:pt>
                <c:pt idx="29253">
                  <c:v>1.4615849999999999E-7</c:v>
                </c:pt>
                <c:pt idx="29254">
                  <c:v>1.461648E-7</c:v>
                </c:pt>
                <c:pt idx="29255">
                  <c:v>1.4617099999999999E-7</c:v>
                </c:pt>
                <c:pt idx="29256">
                  <c:v>1.461773E-7</c:v>
                </c:pt>
                <c:pt idx="29257">
                  <c:v>1.4618349999999999E-7</c:v>
                </c:pt>
                <c:pt idx="29258">
                  <c:v>1.461898E-7</c:v>
                </c:pt>
                <c:pt idx="29259">
                  <c:v>1.4619599999999999E-7</c:v>
                </c:pt>
                <c:pt idx="29260">
                  <c:v>1.462023E-7</c:v>
                </c:pt>
                <c:pt idx="29261">
                  <c:v>1.462085E-7</c:v>
                </c:pt>
                <c:pt idx="29262">
                  <c:v>1.4621480000000001E-7</c:v>
                </c:pt>
                <c:pt idx="29263">
                  <c:v>1.46221E-7</c:v>
                </c:pt>
                <c:pt idx="29264">
                  <c:v>1.4622730000000001E-7</c:v>
                </c:pt>
                <c:pt idx="29265">
                  <c:v>1.462335E-7</c:v>
                </c:pt>
                <c:pt idx="29266">
                  <c:v>1.4623980000000001E-7</c:v>
                </c:pt>
                <c:pt idx="29267">
                  <c:v>1.46246E-7</c:v>
                </c:pt>
                <c:pt idx="29268">
                  <c:v>1.4625230000000001E-7</c:v>
                </c:pt>
                <c:pt idx="29269">
                  <c:v>1.462585E-7</c:v>
                </c:pt>
                <c:pt idx="29270">
                  <c:v>1.4626480000000001E-7</c:v>
                </c:pt>
                <c:pt idx="29271">
                  <c:v>1.46271E-7</c:v>
                </c:pt>
                <c:pt idx="29272">
                  <c:v>1.4627730000000001E-7</c:v>
                </c:pt>
                <c:pt idx="29273">
                  <c:v>1.462835E-7</c:v>
                </c:pt>
                <c:pt idx="29274">
                  <c:v>1.4628980000000001E-7</c:v>
                </c:pt>
                <c:pt idx="29275">
                  <c:v>1.46296E-7</c:v>
                </c:pt>
                <c:pt idx="29276">
                  <c:v>1.4630230000000001E-7</c:v>
                </c:pt>
                <c:pt idx="29277">
                  <c:v>1.463085E-7</c:v>
                </c:pt>
                <c:pt idx="29278">
                  <c:v>1.4631480000000001E-7</c:v>
                </c:pt>
                <c:pt idx="29279">
                  <c:v>1.46321E-7</c:v>
                </c:pt>
                <c:pt idx="29280">
                  <c:v>1.4632729999999999E-7</c:v>
                </c:pt>
                <c:pt idx="29281">
                  <c:v>1.463335E-7</c:v>
                </c:pt>
                <c:pt idx="29282">
                  <c:v>1.4633979999999999E-7</c:v>
                </c:pt>
                <c:pt idx="29283">
                  <c:v>1.4634600000000001E-7</c:v>
                </c:pt>
                <c:pt idx="29284">
                  <c:v>1.4635229999999999E-7</c:v>
                </c:pt>
                <c:pt idx="29285">
                  <c:v>1.4635850000000001E-7</c:v>
                </c:pt>
                <c:pt idx="29286">
                  <c:v>1.4636479999999999E-7</c:v>
                </c:pt>
                <c:pt idx="29287">
                  <c:v>1.4637100000000001E-7</c:v>
                </c:pt>
                <c:pt idx="29288">
                  <c:v>1.4637729999999999E-7</c:v>
                </c:pt>
                <c:pt idx="29289">
                  <c:v>1.4638350000000001E-7</c:v>
                </c:pt>
                <c:pt idx="29290">
                  <c:v>1.4638979999999999E-7</c:v>
                </c:pt>
                <c:pt idx="29291">
                  <c:v>1.4639600000000001E-7</c:v>
                </c:pt>
                <c:pt idx="29292">
                  <c:v>1.4640229999999999E-7</c:v>
                </c:pt>
                <c:pt idx="29293">
                  <c:v>1.4640850000000001E-7</c:v>
                </c:pt>
                <c:pt idx="29294">
                  <c:v>1.4641479999999999E-7</c:v>
                </c:pt>
                <c:pt idx="29295">
                  <c:v>1.4642100000000001E-7</c:v>
                </c:pt>
                <c:pt idx="29296">
                  <c:v>1.4642729999999999E-7</c:v>
                </c:pt>
                <c:pt idx="29297">
                  <c:v>1.4643350000000001E-7</c:v>
                </c:pt>
                <c:pt idx="29298">
                  <c:v>1.464398E-7</c:v>
                </c:pt>
                <c:pt idx="29299">
                  <c:v>1.4644600000000001E-7</c:v>
                </c:pt>
                <c:pt idx="29300">
                  <c:v>1.464523E-7</c:v>
                </c:pt>
                <c:pt idx="29301">
                  <c:v>1.4645849999999999E-7</c:v>
                </c:pt>
                <c:pt idx="29302">
                  <c:v>1.464648E-7</c:v>
                </c:pt>
                <c:pt idx="29303">
                  <c:v>1.4647099999999999E-7</c:v>
                </c:pt>
                <c:pt idx="29304">
                  <c:v>1.464773E-7</c:v>
                </c:pt>
                <c:pt idx="29305">
                  <c:v>1.4648349999999999E-7</c:v>
                </c:pt>
                <c:pt idx="29306">
                  <c:v>1.464898E-7</c:v>
                </c:pt>
                <c:pt idx="29307">
                  <c:v>1.4649599999999999E-7</c:v>
                </c:pt>
                <c:pt idx="29308">
                  <c:v>1.465023E-7</c:v>
                </c:pt>
                <c:pt idx="29309">
                  <c:v>1.4650849999999999E-7</c:v>
                </c:pt>
                <c:pt idx="29310">
                  <c:v>1.465148E-7</c:v>
                </c:pt>
                <c:pt idx="29311">
                  <c:v>1.4652099999999999E-7</c:v>
                </c:pt>
                <c:pt idx="29312">
                  <c:v>1.465273E-7</c:v>
                </c:pt>
                <c:pt idx="29313">
                  <c:v>1.4653349999999999E-7</c:v>
                </c:pt>
                <c:pt idx="29314">
                  <c:v>1.465398E-7</c:v>
                </c:pt>
                <c:pt idx="29315">
                  <c:v>1.4654599999999999E-7</c:v>
                </c:pt>
                <c:pt idx="29316">
                  <c:v>1.465523E-7</c:v>
                </c:pt>
                <c:pt idx="29317">
                  <c:v>1.465585E-7</c:v>
                </c:pt>
                <c:pt idx="29318">
                  <c:v>1.465648E-7</c:v>
                </c:pt>
                <c:pt idx="29319">
                  <c:v>1.46571E-7</c:v>
                </c:pt>
                <c:pt idx="29320">
                  <c:v>1.4657730000000001E-7</c:v>
                </c:pt>
                <c:pt idx="29321">
                  <c:v>1.465835E-7</c:v>
                </c:pt>
                <c:pt idx="29322">
                  <c:v>1.4658980000000001E-7</c:v>
                </c:pt>
                <c:pt idx="29323">
                  <c:v>1.46596E-7</c:v>
                </c:pt>
                <c:pt idx="29324">
                  <c:v>1.4660230000000001E-7</c:v>
                </c:pt>
                <c:pt idx="29325">
                  <c:v>1.466085E-7</c:v>
                </c:pt>
                <c:pt idx="29326">
                  <c:v>1.4661480000000001E-7</c:v>
                </c:pt>
                <c:pt idx="29327">
                  <c:v>1.46621E-7</c:v>
                </c:pt>
                <c:pt idx="29328">
                  <c:v>1.4662730000000001E-7</c:v>
                </c:pt>
                <c:pt idx="29329">
                  <c:v>1.466335E-7</c:v>
                </c:pt>
                <c:pt idx="29330">
                  <c:v>1.4663980000000001E-7</c:v>
                </c:pt>
                <c:pt idx="29331">
                  <c:v>1.46646E-7</c:v>
                </c:pt>
                <c:pt idx="29332">
                  <c:v>1.4665230000000001E-7</c:v>
                </c:pt>
                <c:pt idx="29333">
                  <c:v>1.466585E-7</c:v>
                </c:pt>
                <c:pt idx="29334">
                  <c:v>1.4666480000000001E-7</c:v>
                </c:pt>
                <c:pt idx="29335">
                  <c:v>1.46671E-7</c:v>
                </c:pt>
                <c:pt idx="29336">
                  <c:v>1.4667729999999999E-7</c:v>
                </c:pt>
                <c:pt idx="29337">
                  <c:v>1.466835E-7</c:v>
                </c:pt>
                <c:pt idx="29338">
                  <c:v>1.4668979999999999E-7</c:v>
                </c:pt>
                <c:pt idx="29339">
                  <c:v>1.4669600000000001E-7</c:v>
                </c:pt>
                <c:pt idx="29340">
                  <c:v>1.4670229999999999E-7</c:v>
                </c:pt>
                <c:pt idx="29341">
                  <c:v>1.4670850000000001E-7</c:v>
                </c:pt>
                <c:pt idx="29342">
                  <c:v>1.4671479999999999E-7</c:v>
                </c:pt>
                <c:pt idx="29343">
                  <c:v>1.4672100000000001E-7</c:v>
                </c:pt>
                <c:pt idx="29344">
                  <c:v>1.4672729999999999E-7</c:v>
                </c:pt>
                <c:pt idx="29345">
                  <c:v>1.4673350000000001E-7</c:v>
                </c:pt>
                <c:pt idx="29346">
                  <c:v>1.4673979999999999E-7</c:v>
                </c:pt>
                <c:pt idx="29347">
                  <c:v>1.4674600000000001E-7</c:v>
                </c:pt>
                <c:pt idx="29348">
                  <c:v>1.4675229999999999E-7</c:v>
                </c:pt>
                <c:pt idx="29349">
                  <c:v>1.4675850000000001E-7</c:v>
                </c:pt>
                <c:pt idx="29350">
                  <c:v>1.4676479999999999E-7</c:v>
                </c:pt>
                <c:pt idx="29351">
                  <c:v>1.4677100000000001E-7</c:v>
                </c:pt>
                <c:pt idx="29352">
                  <c:v>1.4677729999999999E-7</c:v>
                </c:pt>
                <c:pt idx="29353">
                  <c:v>1.4678350000000001E-7</c:v>
                </c:pt>
                <c:pt idx="29354">
                  <c:v>1.467898E-7</c:v>
                </c:pt>
                <c:pt idx="29355">
                  <c:v>1.4679600000000001E-7</c:v>
                </c:pt>
                <c:pt idx="29356">
                  <c:v>1.468023E-7</c:v>
                </c:pt>
                <c:pt idx="29357">
                  <c:v>1.4680849999999999E-7</c:v>
                </c:pt>
                <c:pt idx="29358">
                  <c:v>1.468148E-7</c:v>
                </c:pt>
                <c:pt idx="29359">
                  <c:v>1.4682099999999999E-7</c:v>
                </c:pt>
                <c:pt idx="29360">
                  <c:v>1.468273E-7</c:v>
                </c:pt>
                <c:pt idx="29361">
                  <c:v>1.4683349999999999E-7</c:v>
                </c:pt>
                <c:pt idx="29362">
                  <c:v>1.468398E-7</c:v>
                </c:pt>
                <c:pt idx="29363">
                  <c:v>1.4684599999999999E-7</c:v>
                </c:pt>
                <c:pt idx="29364">
                  <c:v>1.468523E-7</c:v>
                </c:pt>
                <c:pt idx="29365">
                  <c:v>1.4685849999999999E-7</c:v>
                </c:pt>
                <c:pt idx="29366">
                  <c:v>1.468648E-7</c:v>
                </c:pt>
                <c:pt idx="29367">
                  <c:v>1.4687099999999999E-7</c:v>
                </c:pt>
                <c:pt idx="29368">
                  <c:v>1.468773E-7</c:v>
                </c:pt>
                <c:pt idx="29369">
                  <c:v>1.4688349999999999E-7</c:v>
                </c:pt>
                <c:pt idx="29370">
                  <c:v>1.468898E-7</c:v>
                </c:pt>
                <c:pt idx="29371">
                  <c:v>1.4689599999999999E-7</c:v>
                </c:pt>
                <c:pt idx="29372">
                  <c:v>1.469023E-7</c:v>
                </c:pt>
                <c:pt idx="29373">
                  <c:v>1.4690849999999999E-7</c:v>
                </c:pt>
                <c:pt idx="29374">
                  <c:v>1.469148E-7</c:v>
                </c:pt>
                <c:pt idx="29375">
                  <c:v>1.46921E-7</c:v>
                </c:pt>
                <c:pt idx="29376">
                  <c:v>1.4692730000000001E-7</c:v>
                </c:pt>
                <c:pt idx="29377">
                  <c:v>1.469335E-7</c:v>
                </c:pt>
                <c:pt idx="29378">
                  <c:v>1.4693980000000001E-7</c:v>
                </c:pt>
                <c:pt idx="29379">
                  <c:v>1.46946E-7</c:v>
                </c:pt>
                <c:pt idx="29380">
                  <c:v>1.4695230000000001E-7</c:v>
                </c:pt>
                <c:pt idx="29381">
                  <c:v>1.469585E-7</c:v>
                </c:pt>
                <c:pt idx="29382">
                  <c:v>1.4696480000000001E-7</c:v>
                </c:pt>
                <c:pt idx="29383">
                  <c:v>1.46971E-7</c:v>
                </c:pt>
                <c:pt idx="29384">
                  <c:v>1.4697730000000001E-7</c:v>
                </c:pt>
                <c:pt idx="29385">
                  <c:v>1.469835E-7</c:v>
                </c:pt>
                <c:pt idx="29386">
                  <c:v>1.4698980000000001E-7</c:v>
                </c:pt>
                <c:pt idx="29387">
                  <c:v>1.46996E-7</c:v>
                </c:pt>
                <c:pt idx="29388">
                  <c:v>1.4700230000000001E-7</c:v>
                </c:pt>
                <c:pt idx="29389">
                  <c:v>1.470085E-7</c:v>
                </c:pt>
                <c:pt idx="29390">
                  <c:v>1.4701480000000001E-7</c:v>
                </c:pt>
                <c:pt idx="29391">
                  <c:v>1.47021E-7</c:v>
                </c:pt>
                <c:pt idx="29392">
                  <c:v>1.4702730000000001E-7</c:v>
                </c:pt>
                <c:pt idx="29393">
                  <c:v>1.470335E-7</c:v>
                </c:pt>
                <c:pt idx="29394">
                  <c:v>1.4703979999999999E-7</c:v>
                </c:pt>
                <c:pt idx="29395">
                  <c:v>1.4704600000000001E-7</c:v>
                </c:pt>
                <c:pt idx="29396">
                  <c:v>1.4705229999999999E-7</c:v>
                </c:pt>
                <c:pt idx="29397">
                  <c:v>1.4705850000000001E-7</c:v>
                </c:pt>
                <c:pt idx="29398">
                  <c:v>1.4706479999999999E-7</c:v>
                </c:pt>
                <c:pt idx="29399">
                  <c:v>1.4707100000000001E-7</c:v>
                </c:pt>
                <c:pt idx="29400">
                  <c:v>1.4707729999999999E-7</c:v>
                </c:pt>
                <c:pt idx="29401">
                  <c:v>1.4708350000000001E-7</c:v>
                </c:pt>
                <c:pt idx="29402">
                  <c:v>1.4708979999999999E-7</c:v>
                </c:pt>
                <c:pt idx="29403">
                  <c:v>1.4709600000000001E-7</c:v>
                </c:pt>
                <c:pt idx="29404">
                  <c:v>1.4710229999999999E-7</c:v>
                </c:pt>
                <c:pt idx="29405">
                  <c:v>1.4710850000000001E-7</c:v>
                </c:pt>
                <c:pt idx="29406">
                  <c:v>1.4711479999999999E-7</c:v>
                </c:pt>
                <c:pt idx="29407">
                  <c:v>1.4712100000000001E-7</c:v>
                </c:pt>
                <c:pt idx="29408">
                  <c:v>1.4712729999999999E-7</c:v>
                </c:pt>
                <c:pt idx="29409">
                  <c:v>1.4713350000000001E-7</c:v>
                </c:pt>
                <c:pt idx="29410">
                  <c:v>1.471398E-7</c:v>
                </c:pt>
                <c:pt idx="29411">
                  <c:v>1.4714600000000001E-7</c:v>
                </c:pt>
                <c:pt idx="29412">
                  <c:v>1.471523E-7</c:v>
                </c:pt>
                <c:pt idx="29413">
                  <c:v>1.4715849999999999E-7</c:v>
                </c:pt>
                <c:pt idx="29414">
                  <c:v>1.471648E-7</c:v>
                </c:pt>
                <c:pt idx="29415">
                  <c:v>1.4717099999999999E-7</c:v>
                </c:pt>
                <c:pt idx="29416">
                  <c:v>1.471773E-7</c:v>
                </c:pt>
                <c:pt idx="29417">
                  <c:v>1.4718349999999999E-7</c:v>
                </c:pt>
                <c:pt idx="29418">
                  <c:v>1.471898E-7</c:v>
                </c:pt>
                <c:pt idx="29419">
                  <c:v>1.4719599999999999E-7</c:v>
                </c:pt>
                <c:pt idx="29420">
                  <c:v>1.472023E-7</c:v>
                </c:pt>
                <c:pt idx="29421">
                  <c:v>1.4720849999999999E-7</c:v>
                </c:pt>
                <c:pt idx="29422">
                  <c:v>1.472148E-7</c:v>
                </c:pt>
                <c:pt idx="29423">
                  <c:v>1.4722099999999999E-7</c:v>
                </c:pt>
                <c:pt idx="29424">
                  <c:v>1.472273E-7</c:v>
                </c:pt>
                <c:pt idx="29425">
                  <c:v>1.4723349999999999E-7</c:v>
                </c:pt>
                <c:pt idx="29426">
                  <c:v>1.472398E-7</c:v>
                </c:pt>
                <c:pt idx="29427">
                  <c:v>1.4724599999999999E-7</c:v>
                </c:pt>
                <c:pt idx="29428">
                  <c:v>1.472523E-7</c:v>
                </c:pt>
                <c:pt idx="29429">
                  <c:v>1.4725849999999999E-7</c:v>
                </c:pt>
                <c:pt idx="29430">
                  <c:v>1.472648E-7</c:v>
                </c:pt>
                <c:pt idx="29431">
                  <c:v>1.47271E-7</c:v>
                </c:pt>
                <c:pt idx="29432">
                  <c:v>1.4727730000000001E-7</c:v>
                </c:pt>
                <c:pt idx="29433">
                  <c:v>1.472835E-7</c:v>
                </c:pt>
                <c:pt idx="29434">
                  <c:v>1.4728980000000001E-7</c:v>
                </c:pt>
                <c:pt idx="29435">
                  <c:v>1.47296E-7</c:v>
                </c:pt>
                <c:pt idx="29436">
                  <c:v>1.4730230000000001E-7</c:v>
                </c:pt>
                <c:pt idx="29437">
                  <c:v>1.473085E-7</c:v>
                </c:pt>
                <c:pt idx="29438">
                  <c:v>1.4731480000000001E-7</c:v>
                </c:pt>
                <c:pt idx="29439">
                  <c:v>1.47321E-7</c:v>
                </c:pt>
                <c:pt idx="29440">
                  <c:v>1.4732730000000001E-7</c:v>
                </c:pt>
                <c:pt idx="29441">
                  <c:v>1.473335E-7</c:v>
                </c:pt>
                <c:pt idx="29442">
                  <c:v>1.4733980000000001E-7</c:v>
                </c:pt>
                <c:pt idx="29443">
                  <c:v>1.47346E-7</c:v>
                </c:pt>
                <c:pt idx="29444">
                  <c:v>1.4735230000000001E-7</c:v>
                </c:pt>
                <c:pt idx="29445">
                  <c:v>1.473585E-7</c:v>
                </c:pt>
                <c:pt idx="29446">
                  <c:v>1.4736480000000001E-7</c:v>
                </c:pt>
                <c:pt idx="29447">
                  <c:v>1.47371E-7</c:v>
                </c:pt>
                <c:pt idx="29448">
                  <c:v>1.4737730000000001E-7</c:v>
                </c:pt>
                <c:pt idx="29449">
                  <c:v>1.473835E-7</c:v>
                </c:pt>
                <c:pt idx="29450">
                  <c:v>1.4738979999999999E-7</c:v>
                </c:pt>
                <c:pt idx="29451">
                  <c:v>1.4739600000000001E-7</c:v>
                </c:pt>
                <c:pt idx="29452">
                  <c:v>1.4740229999999999E-7</c:v>
                </c:pt>
                <c:pt idx="29453">
                  <c:v>1.4740850000000001E-7</c:v>
                </c:pt>
                <c:pt idx="29454">
                  <c:v>1.4741479999999999E-7</c:v>
                </c:pt>
                <c:pt idx="29455">
                  <c:v>1.4742100000000001E-7</c:v>
                </c:pt>
                <c:pt idx="29456">
                  <c:v>1.4742729999999999E-7</c:v>
                </c:pt>
                <c:pt idx="29457">
                  <c:v>1.4743350000000001E-7</c:v>
                </c:pt>
                <c:pt idx="29458">
                  <c:v>1.4743979999999999E-7</c:v>
                </c:pt>
                <c:pt idx="29459">
                  <c:v>1.4744600000000001E-7</c:v>
                </c:pt>
                <c:pt idx="29460">
                  <c:v>1.4745229999999999E-7</c:v>
                </c:pt>
                <c:pt idx="29461">
                  <c:v>1.4745850000000001E-7</c:v>
                </c:pt>
                <c:pt idx="29462">
                  <c:v>1.4746479999999999E-7</c:v>
                </c:pt>
                <c:pt idx="29463">
                  <c:v>1.4747100000000001E-7</c:v>
                </c:pt>
                <c:pt idx="29464">
                  <c:v>1.4747729999999999E-7</c:v>
                </c:pt>
                <c:pt idx="29465">
                  <c:v>1.4748350000000001E-7</c:v>
                </c:pt>
                <c:pt idx="29466">
                  <c:v>1.4748979999999999E-7</c:v>
                </c:pt>
                <c:pt idx="29467">
                  <c:v>1.4749600000000001E-7</c:v>
                </c:pt>
                <c:pt idx="29468">
                  <c:v>1.475023E-7</c:v>
                </c:pt>
                <c:pt idx="29469">
                  <c:v>1.4750849999999999E-7</c:v>
                </c:pt>
                <c:pt idx="29470">
                  <c:v>1.475148E-7</c:v>
                </c:pt>
                <c:pt idx="29471">
                  <c:v>1.4752099999999999E-7</c:v>
                </c:pt>
                <c:pt idx="29472">
                  <c:v>1.475273E-7</c:v>
                </c:pt>
                <c:pt idx="29473">
                  <c:v>1.4753349999999999E-7</c:v>
                </c:pt>
                <c:pt idx="29474">
                  <c:v>1.475398E-7</c:v>
                </c:pt>
                <c:pt idx="29475">
                  <c:v>1.4754599999999999E-7</c:v>
                </c:pt>
                <c:pt idx="29476">
                  <c:v>1.475523E-7</c:v>
                </c:pt>
                <c:pt idx="29477">
                  <c:v>1.4755849999999999E-7</c:v>
                </c:pt>
                <c:pt idx="29478">
                  <c:v>1.475648E-7</c:v>
                </c:pt>
                <c:pt idx="29479">
                  <c:v>1.4757099999999999E-7</c:v>
                </c:pt>
                <c:pt idx="29480">
                  <c:v>1.475773E-7</c:v>
                </c:pt>
                <c:pt idx="29481">
                  <c:v>1.4758349999999999E-7</c:v>
                </c:pt>
                <c:pt idx="29482">
                  <c:v>1.475898E-7</c:v>
                </c:pt>
                <c:pt idx="29483">
                  <c:v>1.4759599999999999E-7</c:v>
                </c:pt>
                <c:pt idx="29484">
                  <c:v>1.476023E-7</c:v>
                </c:pt>
                <c:pt idx="29485">
                  <c:v>1.4760849999999999E-7</c:v>
                </c:pt>
                <c:pt idx="29486">
                  <c:v>1.476148E-7</c:v>
                </c:pt>
                <c:pt idx="29487">
                  <c:v>1.47621E-7</c:v>
                </c:pt>
                <c:pt idx="29488">
                  <c:v>1.4762730000000001E-7</c:v>
                </c:pt>
                <c:pt idx="29489">
                  <c:v>1.476335E-7</c:v>
                </c:pt>
                <c:pt idx="29490">
                  <c:v>1.4763980000000001E-7</c:v>
                </c:pt>
                <c:pt idx="29491">
                  <c:v>1.47646E-7</c:v>
                </c:pt>
                <c:pt idx="29492">
                  <c:v>1.4765230000000001E-7</c:v>
                </c:pt>
                <c:pt idx="29493">
                  <c:v>1.476585E-7</c:v>
                </c:pt>
                <c:pt idx="29494">
                  <c:v>1.4766480000000001E-7</c:v>
                </c:pt>
                <c:pt idx="29495">
                  <c:v>1.47671E-7</c:v>
                </c:pt>
                <c:pt idx="29496">
                  <c:v>1.4767730000000001E-7</c:v>
                </c:pt>
                <c:pt idx="29497">
                  <c:v>1.476835E-7</c:v>
                </c:pt>
                <c:pt idx="29498">
                  <c:v>1.4768980000000001E-7</c:v>
                </c:pt>
                <c:pt idx="29499">
                  <c:v>1.47696E-7</c:v>
                </c:pt>
                <c:pt idx="29500">
                  <c:v>1.4770230000000001E-7</c:v>
                </c:pt>
                <c:pt idx="29501">
                  <c:v>1.477085E-7</c:v>
                </c:pt>
                <c:pt idx="29502">
                  <c:v>1.4771480000000001E-7</c:v>
                </c:pt>
                <c:pt idx="29503">
                  <c:v>1.47721E-7</c:v>
                </c:pt>
                <c:pt idx="29504">
                  <c:v>1.4772730000000001E-7</c:v>
                </c:pt>
                <c:pt idx="29505">
                  <c:v>1.477335E-7</c:v>
                </c:pt>
                <c:pt idx="29506">
                  <c:v>1.4773979999999999E-7</c:v>
                </c:pt>
                <c:pt idx="29507">
                  <c:v>1.47746E-7</c:v>
                </c:pt>
                <c:pt idx="29508">
                  <c:v>1.4775229999999999E-7</c:v>
                </c:pt>
                <c:pt idx="29509">
                  <c:v>1.4775850000000001E-7</c:v>
                </c:pt>
                <c:pt idx="29510">
                  <c:v>1.4776479999999999E-7</c:v>
                </c:pt>
                <c:pt idx="29511">
                  <c:v>1.4777100000000001E-7</c:v>
                </c:pt>
                <c:pt idx="29512">
                  <c:v>1.4777729999999999E-7</c:v>
                </c:pt>
                <c:pt idx="29513">
                  <c:v>1.4778350000000001E-7</c:v>
                </c:pt>
                <c:pt idx="29514">
                  <c:v>1.4778979999999999E-7</c:v>
                </c:pt>
                <c:pt idx="29515">
                  <c:v>1.4779600000000001E-7</c:v>
                </c:pt>
                <c:pt idx="29516">
                  <c:v>1.4780229999999999E-7</c:v>
                </c:pt>
                <c:pt idx="29517">
                  <c:v>1.4780850000000001E-7</c:v>
                </c:pt>
                <c:pt idx="29518">
                  <c:v>1.4781479999999999E-7</c:v>
                </c:pt>
                <c:pt idx="29519">
                  <c:v>1.4782100000000001E-7</c:v>
                </c:pt>
                <c:pt idx="29520">
                  <c:v>1.4782729999999999E-7</c:v>
                </c:pt>
                <c:pt idx="29521">
                  <c:v>1.4783350000000001E-7</c:v>
                </c:pt>
                <c:pt idx="29522">
                  <c:v>1.4783979999999999E-7</c:v>
                </c:pt>
                <c:pt idx="29523">
                  <c:v>1.4784600000000001E-7</c:v>
                </c:pt>
                <c:pt idx="29524">
                  <c:v>1.478523E-7</c:v>
                </c:pt>
                <c:pt idx="29525">
                  <c:v>1.4785849999999999E-7</c:v>
                </c:pt>
                <c:pt idx="29526">
                  <c:v>1.478648E-7</c:v>
                </c:pt>
                <c:pt idx="29527">
                  <c:v>1.4787099999999999E-7</c:v>
                </c:pt>
                <c:pt idx="29528">
                  <c:v>1.478773E-7</c:v>
                </c:pt>
                <c:pt idx="29529">
                  <c:v>1.4788349999999999E-7</c:v>
                </c:pt>
                <c:pt idx="29530">
                  <c:v>1.478898E-7</c:v>
                </c:pt>
                <c:pt idx="29531">
                  <c:v>1.4789599999999999E-7</c:v>
                </c:pt>
                <c:pt idx="29532">
                  <c:v>1.479023E-7</c:v>
                </c:pt>
                <c:pt idx="29533">
                  <c:v>1.4790849999999999E-7</c:v>
                </c:pt>
                <c:pt idx="29534">
                  <c:v>1.479148E-7</c:v>
                </c:pt>
                <c:pt idx="29535">
                  <c:v>1.4792099999999999E-7</c:v>
                </c:pt>
                <c:pt idx="29536">
                  <c:v>1.479273E-7</c:v>
                </c:pt>
                <c:pt idx="29537">
                  <c:v>1.4793349999999999E-7</c:v>
                </c:pt>
                <c:pt idx="29538">
                  <c:v>1.479398E-7</c:v>
                </c:pt>
                <c:pt idx="29539">
                  <c:v>1.4794599999999999E-7</c:v>
                </c:pt>
                <c:pt idx="29540">
                  <c:v>1.479523E-7</c:v>
                </c:pt>
                <c:pt idx="29541">
                  <c:v>1.4795849999999999E-7</c:v>
                </c:pt>
                <c:pt idx="29542">
                  <c:v>1.479648E-7</c:v>
                </c:pt>
                <c:pt idx="29543">
                  <c:v>1.47971E-7</c:v>
                </c:pt>
                <c:pt idx="29544">
                  <c:v>1.4797730000000001E-7</c:v>
                </c:pt>
                <c:pt idx="29545">
                  <c:v>1.479835E-7</c:v>
                </c:pt>
                <c:pt idx="29546">
                  <c:v>1.4798980000000001E-7</c:v>
                </c:pt>
                <c:pt idx="29547">
                  <c:v>1.47996E-7</c:v>
                </c:pt>
                <c:pt idx="29548">
                  <c:v>1.4800230000000001E-7</c:v>
                </c:pt>
                <c:pt idx="29549">
                  <c:v>1.480085E-7</c:v>
                </c:pt>
                <c:pt idx="29550">
                  <c:v>1.4801480000000001E-7</c:v>
                </c:pt>
                <c:pt idx="29551">
                  <c:v>1.48021E-7</c:v>
                </c:pt>
                <c:pt idx="29552">
                  <c:v>1.4802730000000001E-7</c:v>
                </c:pt>
                <c:pt idx="29553">
                  <c:v>1.480335E-7</c:v>
                </c:pt>
                <c:pt idx="29554">
                  <c:v>1.4803980000000001E-7</c:v>
                </c:pt>
                <c:pt idx="29555">
                  <c:v>1.48046E-7</c:v>
                </c:pt>
                <c:pt idx="29556">
                  <c:v>1.4805230000000001E-7</c:v>
                </c:pt>
                <c:pt idx="29557">
                  <c:v>1.480585E-7</c:v>
                </c:pt>
                <c:pt idx="29558">
                  <c:v>1.4806480000000001E-7</c:v>
                </c:pt>
                <c:pt idx="29559">
                  <c:v>1.48071E-7</c:v>
                </c:pt>
                <c:pt idx="29560">
                  <c:v>1.4807730000000001E-7</c:v>
                </c:pt>
                <c:pt idx="29561">
                  <c:v>1.480835E-7</c:v>
                </c:pt>
                <c:pt idx="29562">
                  <c:v>1.4808979999999999E-7</c:v>
                </c:pt>
                <c:pt idx="29563">
                  <c:v>1.48096E-7</c:v>
                </c:pt>
                <c:pt idx="29564">
                  <c:v>1.4810229999999999E-7</c:v>
                </c:pt>
                <c:pt idx="29565">
                  <c:v>1.4810850000000001E-7</c:v>
                </c:pt>
                <c:pt idx="29566">
                  <c:v>1.4811479999999999E-7</c:v>
                </c:pt>
                <c:pt idx="29567">
                  <c:v>1.4812100000000001E-7</c:v>
                </c:pt>
                <c:pt idx="29568">
                  <c:v>1.4812729999999999E-7</c:v>
                </c:pt>
                <c:pt idx="29569">
                  <c:v>1.4813350000000001E-7</c:v>
                </c:pt>
                <c:pt idx="29570">
                  <c:v>1.4813979999999999E-7</c:v>
                </c:pt>
                <c:pt idx="29571">
                  <c:v>1.4814600000000001E-7</c:v>
                </c:pt>
                <c:pt idx="29572">
                  <c:v>1.4815229999999999E-7</c:v>
                </c:pt>
                <c:pt idx="29573">
                  <c:v>1.4815850000000001E-7</c:v>
                </c:pt>
                <c:pt idx="29574">
                  <c:v>1.4816479999999999E-7</c:v>
                </c:pt>
                <c:pt idx="29575">
                  <c:v>1.4817100000000001E-7</c:v>
                </c:pt>
                <c:pt idx="29576">
                  <c:v>1.4817729999999999E-7</c:v>
                </c:pt>
                <c:pt idx="29577">
                  <c:v>1.4818350000000001E-7</c:v>
                </c:pt>
                <c:pt idx="29578">
                  <c:v>1.4818979999999999E-7</c:v>
                </c:pt>
                <c:pt idx="29579">
                  <c:v>1.4819600000000001E-7</c:v>
                </c:pt>
                <c:pt idx="29580">
                  <c:v>1.482023E-7</c:v>
                </c:pt>
                <c:pt idx="29581">
                  <c:v>1.4820850000000001E-7</c:v>
                </c:pt>
                <c:pt idx="29582">
                  <c:v>1.482148E-7</c:v>
                </c:pt>
                <c:pt idx="29583">
                  <c:v>1.4822099999999999E-7</c:v>
                </c:pt>
                <c:pt idx="29584">
                  <c:v>1.482273E-7</c:v>
                </c:pt>
                <c:pt idx="29585">
                  <c:v>1.4823349999999999E-7</c:v>
                </c:pt>
                <c:pt idx="29586">
                  <c:v>1.482398E-7</c:v>
                </c:pt>
                <c:pt idx="29587">
                  <c:v>1.4824599999999999E-7</c:v>
                </c:pt>
                <c:pt idx="29588">
                  <c:v>1.482523E-7</c:v>
                </c:pt>
                <c:pt idx="29589">
                  <c:v>1.4825849999999999E-7</c:v>
                </c:pt>
                <c:pt idx="29590">
                  <c:v>1.482648E-7</c:v>
                </c:pt>
                <c:pt idx="29591">
                  <c:v>1.4827099999999999E-7</c:v>
                </c:pt>
                <c:pt idx="29592">
                  <c:v>1.482773E-7</c:v>
                </c:pt>
                <c:pt idx="29593">
                  <c:v>1.4828349999999999E-7</c:v>
                </c:pt>
                <c:pt idx="29594">
                  <c:v>1.482898E-7</c:v>
                </c:pt>
                <c:pt idx="29595">
                  <c:v>1.4829599999999999E-7</c:v>
                </c:pt>
                <c:pt idx="29596">
                  <c:v>1.483023E-7</c:v>
                </c:pt>
                <c:pt idx="29597">
                  <c:v>1.4830849999999999E-7</c:v>
                </c:pt>
                <c:pt idx="29598">
                  <c:v>1.483148E-7</c:v>
                </c:pt>
                <c:pt idx="29599">
                  <c:v>1.48321E-7</c:v>
                </c:pt>
                <c:pt idx="29600">
                  <c:v>1.483273E-7</c:v>
                </c:pt>
                <c:pt idx="29601">
                  <c:v>1.483335E-7</c:v>
                </c:pt>
                <c:pt idx="29602">
                  <c:v>1.4833980000000001E-7</c:v>
                </c:pt>
                <c:pt idx="29603">
                  <c:v>1.48346E-7</c:v>
                </c:pt>
                <c:pt idx="29604">
                  <c:v>1.4835230000000001E-7</c:v>
                </c:pt>
                <c:pt idx="29605">
                  <c:v>1.483585E-7</c:v>
                </c:pt>
                <c:pt idx="29606">
                  <c:v>1.4836480000000001E-7</c:v>
                </c:pt>
                <c:pt idx="29607">
                  <c:v>1.48371E-7</c:v>
                </c:pt>
                <c:pt idx="29608">
                  <c:v>1.4837730000000001E-7</c:v>
                </c:pt>
                <c:pt idx="29609">
                  <c:v>1.483835E-7</c:v>
                </c:pt>
                <c:pt idx="29610">
                  <c:v>1.4838980000000001E-7</c:v>
                </c:pt>
                <c:pt idx="29611">
                  <c:v>1.48396E-7</c:v>
                </c:pt>
                <c:pt idx="29612">
                  <c:v>1.4840230000000001E-7</c:v>
                </c:pt>
                <c:pt idx="29613">
                  <c:v>1.484085E-7</c:v>
                </c:pt>
                <c:pt idx="29614">
                  <c:v>1.4841480000000001E-7</c:v>
                </c:pt>
                <c:pt idx="29615">
                  <c:v>1.48421E-7</c:v>
                </c:pt>
                <c:pt idx="29616">
                  <c:v>1.4842730000000001E-7</c:v>
                </c:pt>
                <c:pt idx="29617">
                  <c:v>1.484335E-7</c:v>
                </c:pt>
                <c:pt idx="29618">
                  <c:v>1.4843979999999999E-7</c:v>
                </c:pt>
                <c:pt idx="29619">
                  <c:v>1.48446E-7</c:v>
                </c:pt>
                <c:pt idx="29620">
                  <c:v>1.4845229999999999E-7</c:v>
                </c:pt>
                <c:pt idx="29621">
                  <c:v>1.4845850000000001E-7</c:v>
                </c:pt>
                <c:pt idx="29622">
                  <c:v>1.4846479999999999E-7</c:v>
                </c:pt>
                <c:pt idx="29623">
                  <c:v>1.4847100000000001E-7</c:v>
                </c:pt>
                <c:pt idx="29624">
                  <c:v>1.4847729999999999E-7</c:v>
                </c:pt>
                <c:pt idx="29625">
                  <c:v>1.4848350000000001E-7</c:v>
                </c:pt>
                <c:pt idx="29626">
                  <c:v>1.4848979999999999E-7</c:v>
                </c:pt>
                <c:pt idx="29627">
                  <c:v>1.4849600000000001E-7</c:v>
                </c:pt>
                <c:pt idx="29628">
                  <c:v>1.4850229999999999E-7</c:v>
                </c:pt>
                <c:pt idx="29629">
                  <c:v>1.4850850000000001E-7</c:v>
                </c:pt>
                <c:pt idx="29630">
                  <c:v>1.4851479999999999E-7</c:v>
                </c:pt>
                <c:pt idx="29631">
                  <c:v>1.4852100000000001E-7</c:v>
                </c:pt>
                <c:pt idx="29632">
                  <c:v>1.4852729999999999E-7</c:v>
                </c:pt>
                <c:pt idx="29633">
                  <c:v>1.4853350000000001E-7</c:v>
                </c:pt>
                <c:pt idx="29634">
                  <c:v>1.4853979999999999E-7</c:v>
                </c:pt>
                <c:pt idx="29635">
                  <c:v>1.4854600000000001E-7</c:v>
                </c:pt>
                <c:pt idx="29636">
                  <c:v>1.485523E-7</c:v>
                </c:pt>
                <c:pt idx="29637">
                  <c:v>1.4855850000000001E-7</c:v>
                </c:pt>
                <c:pt idx="29638">
                  <c:v>1.485648E-7</c:v>
                </c:pt>
                <c:pt idx="29639">
                  <c:v>1.4857099999999999E-7</c:v>
                </c:pt>
                <c:pt idx="29640">
                  <c:v>1.485773E-7</c:v>
                </c:pt>
                <c:pt idx="29641">
                  <c:v>1.4858349999999999E-7</c:v>
                </c:pt>
                <c:pt idx="29642">
                  <c:v>1.485898E-7</c:v>
                </c:pt>
                <c:pt idx="29643">
                  <c:v>1.4859599999999999E-7</c:v>
                </c:pt>
                <c:pt idx="29644">
                  <c:v>1.486023E-7</c:v>
                </c:pt>
                <c:pt idx="29645">
                  <c:v>1.4860849999999999E-7</c:v>
                </c:pt>
                <c:pt idx="29646">
                  <c:v>1.486148E-7</c:v>
                </c:pt>
                <c:pt idx="29647">
                  <c:v>1.4862099999999999E-7</c:v>
                </c:pt>
                <c:pt idx="29648">
                  <c:v>1.486273E-7</c:v>
                </c:pt>
                <c:pt idx="29649">
                  <c:v>1.4863349999999999E-7</c:v>
                </c:pt>
                <c:pt idx="29650">
                  <c:v>1.486398E-7</c:v>
                </c:pt>
                <c:pt idx="29651">
                  <c:v>1.4864599999999999E-7</c:v>
                </c:pt>
                <c:pt idx="29652">
                  <c:v>1.486523E-7</c:v>
                </c:pt>
                <c:pt idx="29653">
                  <c:v>1.4865849999999999E-7</c:v>
                </c:pt>
                <c:pt idx="29654">
                  <c:v>1.486648E-7</c:v>
                </c:pt>
                <c:pt idx="29655">
                  <c:v>1.48671E-7</c:v>
                </c:pt>
                <c:pt idx="29656">
                  <c:v>1.486773E-7</c:v>
                </c:pt>
                <c:pt idx="29657">
                  <c:v>1.486835E-7</c:v>
                </c:pt>
                <c:pt idx="29658">
                  <c:v>1.4868980000000001E-7</c:v>
                </c:pt>
                <c:pt idx="29659">
                  <c:v>1.48696E-7</c:v>
                </c:pt>
                <c:pt idx="29660">
                  <c:v>1.4870230000000001E-7</c:v>
                </c:pt>
                <c:pt idx="29661">
                  <c:v>1.487085E-7</c:v>
                </c:pt>
                <c:pt idx="29662">
                  <c:v>1.4871480000000001E-7</c:v>
                </c:pt>
                <c:pt idx="29663">
                  <c:v>1.48721E-7</c:v>
                </c:pt>
                <c:pt idx="29664">
                  <c:v>1.4872730000000001E-7</c:v>
                </c:pt>
                <c:pt idx="29665">
                  <c:v>1.487335E-7</c:v>
                </c:pt>
                <c:pt idx="29666">
                  <c:v>1.4873980000000001E-7</c:v>
                </c:pt>
                <c:pt idx="29667">
                  <c:v>1.48746E-7</c:v>
                </c:pt>
                <c:pt idx="29668">
                  <c:v>1.4875230000000001E-7</c:v>
                </c:pt>
                <c:pt idx="29669">
                  <c:v>1.487585E-7</c:v>
                </c:pt>
                <c:pt idx="29670">
                  <c:v>1.4876480000000001E-7</c:v>
                </c:pt>
                <c:pt idx="29671">
                  <c:v>1.48771E-7</c:v>
                </c:pt>
                <c:pt idx="29672">
                  <c:v>1.4877730000000001E-7</c:v>
                </c:pt>
                <c:pt idx="29673">
                  <c:v>1.487835E-7</c:v>
                </c:pt>
                <c:pt idx="29674">
                  <c:v>1.4878979999999999E-7</c:v>
                </c:pt>
                <c:pt idx="29675">
                  <c:v>1.48796E-7</c:v>
                </c:pt>
                <c:pt idx="29676">
                  <c:v>1.4880229999999999E-7</c:v>
                </c:pt>
                <c:pt idx="29677">
                  <c:v>1.4880850000000001E-7</c:v>
                </c:pt>
                <c:pt idx="29678">
                  <c:v>1.4881479999999999E-7</c:v>
                </c:pt>
                <c:pt idx="29679">
                  <c:v>1.4882100000000001E-7</c:v>
                </c:pt>
                <c:pt idx="29680">
                  <c:v>1.4882729999999999E-7</c:v>
                </c:pt>
                <c:pt idx="29681">
                  <c:v>1.4883350000000001E-7</c:v>
                </c:pt>
                <c:pt idx="29682">
                  <c:v>1.4883979999999999E-7</c:v>
                </c:pt>
                <c:pt idx="29683">
                  <c:v>1.4884600000000001E-7</c:v>
                </c:pt>
                <c:pt idx="29684">
                  <c:v>1.4885229999999999E-7</c:v>
                </c:pt>
                <c:pt idx="29685">
                  <c:v>1.4885850000000001E-7</c:v>
                </c:pt>
                <c:pt idx="29686">
                  <c:v>1.4886479999999999E-7</c:v>
                </c:pt>
                <c:pt idx="29687">
                  <c:v>1.4887100000000001E-7</c:v>
                </c:pt>
                <c:pt idx="29688">
                  <c:v>1.4887729999999999E-7</c:v>
                </c:pt>
                <c:pt idx="29689">
                  <c:v>1.4888350000000001E-7</c:v>
                </c:pt>
                <c:pt idx="29690">
                  <c:v>1.4888979999999999E-7</c:v>
                </c:pt>
                <c:pt idx="29691">
                  <c:v>1.4889600000000001E-7</c:v>
                </c:pt>
                <c:pt idx="29692">
                  <c:v>1.489023E-7</c:v>
                </c:pt>
                <c:pt idx="29693">
                  <c:v>1.4890850000000001E-7</c:v>
                </c:pt>
                <c:pt idx="29694">
                  <c:v>1.489148E-7</c:v>
                </c:pt>
                <c:pt idx="29695">
                  <c:v>1.4892099999999999E-7</c:v>
                </c:pt>
                <c:pt idx="29696">
                  <c:v>1.489273E-7</c:v>
                </c:pt>
                <c:pt idx="29697">
                  <c:v>1.4893349999999999E-7</c:v>
                </c:pt>
                <c:pt idx="29698">
                  <c:v>1.489398E-7</c:v>
                </c:pt>
                <c:pt idx="29699">
                  <c:v>1.4894599999999999E-7</c:v>
                </c:pt>
                <c:pt idx="29700">
                  <c:v>1.489523E-7</c:v>
                </c:pt>
                <c:pt idx="29701">
                  <c:v>1.4895849999999999E-7</c:v>
                </c:pt>
                <c:pt idx="29702">
                  <c:v>1.489648E-7</c:v>
                </c:pt>
                <c:pt idx="29703">
                  <c:v>1.4897099999999999E-7</c:v>
                </c:pt>
                <c:pt idx="29704">
                  <c:v>1.489773E-7</c:v>
                </c:pt>
                <c:pt idx="29705">
                  <c:v>1.4898349999999999E-7</c:v>
                </c:pt>
                <c:pt idx="29706">
                  <c:v>1.489898E-7</c:v>
                </c:pt>
                <c:pt idx="29707">
                  <c:v>1.4899599999999999E-7</c:v>
                </c:pt>
                <c:pt idx="29708">
                  <c:v>1.490023E-7</c:v>
                </c:pt>
                <c:pt idx="29709">
                  <c:v>1.4900849999999999E-7</c:v>
                </c:pt>
                <c:pt idx="29710">
                  <c:v>1.490148E-7</c:v>
                </c:pt>
                <c:pt idx="29711">
                  <c:v>1.4902099999999999E-7</c:v>
                </c:pt>
                <c:pt idx="29712">
                  <c:v>1.490273E-7</c:v>
                </c:pt>
                <c:pt idx="29713">
                  <c:v>1.490335E-7</c:v>
                </c:pt>
                <c:pt idx="29714">
                  <c:v>1.4903980000000001E-7</c:v>
                </c:pt>
                <c:pt idx="29715">
                  <c:v>1.49046E-7</c:v>
                </c:pt>
                <c:pt idx="29716">
                  <c:v>1.4905230000000001E-7</c:v>
                </c:pt>
                <c:pt idx="29717">
                  <c:v>1.490585E-7</c:v>
                </c:pt>
                <c:pt idx="29718">
                  <c:v>1.4906480000000001E-7</c:v>
                </c:pt>
                <c:pt idx="29719">
                  <c:v>1.49071E-7</c:v>
                </c:pt>
                <c:pt idx="29720">
                  <c:v>1.4907730000000001E-7</c:v>
                </c:pt>
                <c:pt idx="29721">
                  <c:v>1.490835E-7</c:v>
                </c:pt>
                <c:pt idx="29722">
                  <c:v>1.4908980000000001E-7</c:v>
                </c:pt>
                <c:pt idx="29723">
                  <c:v>1.49096E-7</c:v>
                </c:pt>
                <c:pt idx="29724">
                  <c:v>1.4910230000000001E-7</c:v>
                </c:pt>
                <c:pt idx="29725">
                  <c:v>1.491085E-7</c:v>
                </c:pt>
                <c:pt idx="29726">
                  <c:v>1.4911480000000001E-7</c:v>
                </c:pt>
                <c:pt idx="29727">
                  <c:v>1.49121E-7</c:v>
                </c:pt>
                <c:pt idx="29728">
                  <c:v>1.4912730000000001E-7</c:v>
                </c:pt>
                <c:pt idx="29729">
                  <c:v>1.491335E-7</c:v>
                </c:pt>
                <c:pt idx="29730">
                  <c:v>1.4913980000000001E-7</c:v>
                </c:pt>
                <c:pt idx="29731">
                  <c:v>1.49146E-7</c:v>
                </c:pt>
                <c:pt idx="29732">
                  <c:v>1.4915229999999999E-7</c:v>
                </c:pt>
                <c:pt idx="29733">
                  <c:v>1.4915850000000001E-7</c:v>
                </c:pt>
                <c:pt idx="29734">
                  <c:v>1.4916479999999999E-7</c:v>
                </c:pt>
                <c:pt idx="29735">
                  <c:v>1.4917100000000001E-7</c:v>
                </c:pt>
                <c:pt idx="29736">
                  <c:v>1.4917729999999999E-7</c:v>
                </c:pt>
                <c:pt idx="29737">
                  <c:v>1.4918350000000001E-7</c:v>
                </c:pt>
                <c:pt idx="29738">
                  <c:v>1.4918979999999999E-7</c:v>
                </c:pt>
                <c:pt idx="29739">
                  <c:v>1.4919600000000001E-7</c:v>
                </c:pt>
                <c:pt idx="29740">
                  <c:v>1.4920229999999999E-7</c:v>
                </c:pt>
                <c:pt idx="29741">
                  <c:v>1.4920850000000001E-7</c:v>
                </c:pt>
                <c:pt idx="29742">
                  <c:v>1.4921479999999999E-7</c:v>
                </c:pt>
                <c:pt idx="29743">
                  <c:v>1.4922100000000001E-7</c:v>
                </c:pt>
                <c:pt idx="29744">
                  <c:v>1.4922729999999999E-7</c:v>
                </c:pt>
                <c:pt idx="29745">
                  <c:v>1.4923350000000001E-7</c:v>
                </c:pt>
                <c:pt idx="29746">
                  <c:v>1.4923979999999999E-7</c:v>
                </c:pt>
                <c:pt idx="29747">
                  <c:v>1.4924600000000001E-7</c:v>
                </c:pt>
                <c:pt idx="29748">
                  <c:v>1.492523E-7</c:v>
                </c:pt>
                <c:pt idx="29749">
                  <c:v>1.4925850000000001E-7</c:v>
                </c:pt>
                <c:pt idx="29750">
                  <c:v>1.492648E-7</c:v>
                </c:pt>
                <c:pt idx="29751">
                  <c:v>1.4927099999999999E-7</c:v>
                </c:pt>
                <c:pt idx="29752">
                  <c:v>1.492773E-7</c:v>
                </c:pt>
                <c:pt idx="29753">
                  <c:v>1.4928349999999999E-7</c:v>
                </c:pt>
                <c:pt idx="29754">
                  <c:v>1.492898E-7</c:v>
                </c:pt>
                <c:pt idx="29755">
                  <c:v>1.4929599999999999E-7</c:v>
                </c:pt>
                <c:pt idx="29756">
                  <c:v>1.493023E-7</c:v>
                </c:pt>
                <c:pt idx="29757">
                  <c:v>1.4930849999999999E-7</c:v>
                </c:pt>
                <c:pt idx="29758">
                  <c:v>1.493148E-7</c:v>
                </c:pt>
                <c:pt idx="29759">
                  <c:v>1.4932099999999999E-7</c:v>
                </c:pt>
                <c:pt idx="29760">
                  <c:v>1.493273E-7</c:v>
                </c:pt>
                <c:pt idx="29761">
                  <c:v>1.4933349999999999E-7</c:v>
                </c:pt>
                <c:pt idx="29762">
                  <c:v>1.493398E-7</c:v>
                </c:pt>
                <c:pt idx="29763">
                  <c:v>1.4934599999999999E-7</c:v>
                </c:pt>
                <c:pt idx="29764">
                  <c:v>1.493523E-7</c:v>
                </c:pt>
                <c:pt idx="29765">
                  <c:v>1.4935849999999999E-7</c:v>
                </c:pt>
                <c:pt idx="29766">
                  <c:v>1.493648E-7</c:v>
                </c:pt>
                <c:pt idx="29767">
                  <c:v>1.4937099999999999E-7</c:v>
                </c:pt>
                <c:pt idx="29768">
                  <c:v>1.493773E-7</c:v>
                </c:pt>
                <c:pt idx="29769">
                  <c:v>1.493835E-7</c:v>
                </c:pt>
                <c:pt idx="29770">
                  <c:v>1.4938980000000001E-7</c:v>
                </c:pt>
                <c:pt idx="29771">
                  <c:v>1.49396E-7</c:v>
                </c:pt>
                <c:pt idx="29772">
                  <c:v>1.4940230000000001E-7</c:v>
                </c:pt>
                <c:pt idx="29773">
                  <c:v>1.494085E-7</c:v>
                </c:pt>
                <c:pt idx="29774">
                  <c:v>1.4941480000000001E-7</c:v>
                </c:pt>
                <c:pt idx="29775">
                  <c:v>1.49421E-7</c:v>
                </c:pt>
                <c:pt idx="29776">
                  <c:v>1.4942730000000001E-7</c:v>
                </c:pt>
                <c:pt idx="29777">
                  <c:v>1.494335E-7</c:v>
                </c:pt>
                <c:pt idx="29778">
                  <c:v>1.4943980000000001E-7</c:v>
                </c:pt>
                <c:pt idx="29779">
                  <c:v>1.49446E-7</c:v>
                </c:pt>
                <c:pt idx="29780">
                  <c:v>1.4945230000000001E-7</c:v>
                </c:pt>
                <c:pt idx="29781">
                  <c:v>1.494585E-7</c:v>
                </c:pt>
                <c:pt idx="29782">
                  <c:v>1.4946480000000001E-7</c:v>
                </c:pt>
                <c:pt idx="29783">
                  <c:v>1.49471E-7</c:v>
                </c:pt>
                <c:pt idx="29784">
                  <c:v>1.4947730000000001E-7</c:v>
                </c:pt>
                <c:pt idx="29785">
                  <c:v>1.494835E-7</c:v>
                </c:pt>
                <c:pt idx="29786">
                  <c:v>1.4948980000000001E-7</c:v>
                </c:pt>
                <c:pt idx="29787">
                  <c:v>1.49496E-7</c:v>
                </c:pt>
                <c:pt idx="29788">
                  <c:v>1.4950229999999999E-7</c:v>
                </c:pt>
                <c:pt idx="29789">
                  <c:v>1.495085E-7</c:v>
                </c:pt>
                <c:pt idx="29790">
                  <c:v>1.4951479999999999E-7</c:v>
                </c:pt>
                <c:pt idx="29791">
                  <c:v>1.4952100000000001E-7</c:v>
                </c:pt>
                <c:pt idx="29792">
                  <c:v>1.4952729999999999E-7</c:v>
                </c:pt>
                <c:pt idx="29793">
                  <c:v>1.4953350000000001E-7</c:v>
                </c:pt>
                <c:pt idx="29794">
                  <c:v>1.4953979999999999E-7</c:v>
                </c:pt>
                <c:pt idx="29795">
                  <c:v>1.4954600000000001E-7</c:v>
                </c:pt>
                <c:pt idx="29796">
                  <c:v>1.4955229999999999E-7</c:v>
                </c:pt>
                <c:pt idx="29797">
                  <c:v>1.4955850000000001E-7</c:v>
                </c:pt>
                <c:pt idx="29798">
                  <c:v>1.4956479999999999E-7</c:v>
                </c:pt>
                <c:pt idx="29799">
                  <c:v>1.4957100000000001E-7</c:v>
                </c:pt>
                <c:pt idx="29800">
                  <c:v>1.4957729999999999E-7</c:v>
                </c:pt>
                <c:pt idx="29801">
                  <c:v>1.4958350000000001E-7</c:v>
                </c:pt>
                <c:pt idx="29802">
                  <c:v>1.4958979999999999E-7</c:v>
                </c:pt>
                <c:pt idx="29803">
                  <c:v>1.4959600000000001E-7</c:v>
                </c:pt>
                <c:pt idx="29804">
                  <c:v>1.4960229999999999E-7</c:v>
                </c:pt>
                <c:pt idx="29805">
                  <c:v>1.4960850000000001E-7</c:v>
                </c:pt>
                <c:pt idx="29806">
                  <c:v>1.496148E-7</c:v>
                </c:pt>
                <c:pt idx="29807">
                  <c:v>1.4962099999999999E-7</c:v>
                </c:pt>
                <c:pt idx="29808">
                  <c:v>1.496273E-7</c:v>
                </c:pt>
                <c:pt idx="29809">
                  <c:v>1.4963349999999999E-7</c:v>
                </c:pt>
                <c:pt idx="29810">
                  <c:v>1.496398E-7</c:v>
                </c:pt>
                <c:pt idx="29811">
                  <c:v>1.4964599999999999E-7</c:v>
                </c:pt>
                <c:pt idx="29812">
                  <c:v>1.496523E-7</c:v>
                </c:pt>
                <c:pt idx="29813">
                  <c:v>1.4965849999999999E-7</c:v>
                </c:pt>
                <c:pt idx="29814">
                  <c:v>1.496648E-7</c:v>
                </c:pt>
                <c:pt idx="29815">
                  <c:v>1.4967099999999999E-7</c:v>
                </c:pt>
                <c:pt idx="29816">
                  <c:v>1.496773E-7</c:v>
                </c:pt>
                <c:pt idx="29817">
                  <c:v>1.4968349999999999E-7</c:v>
                </c:pt>
                <c:pt idx="29818">
                  <c:v>1.496898E-7</c:v>
                </c:pt>
                <c:pt idx="29819">
                  <c:v>1.4969599999999999E-7</c:v>
                </c:pt>
                <c:pt idx="29820">
                  <c:v>1.497023E-7</c:v>
                </c:pt>
                <c:pt idx="29821">
                  <c:v>1.4970849999999999E-7</c:v>
                </c:pt>
                <c:pt idx="29822">
                  <c:v>1.497148E-7</c:v>
                </c:pt>
                <c:pt idx="29823">
                  <c:v>1.4972099999999999E-7</c:v>
                </c:pt>
                <c:pt idx="29824">
                  <c:v>1.497273E-7</c:v>
                </c:pt>
                <c:pt idx="29825">
                  <c:v>1.497335E-7</c:v>
                </c:pt>
                <c:pt idx="29826">
                  <c:v>1.4973980000000001E-7</c:v>
                </c:pt>
                <c:pt idx="29827">
                  <c:v>1.49746E-7</c:v>
                </c:pt>
                <c:pt idx="29828">
                  <c:v>1.4975230000000001E-7</c:v>
                </c:pt>
                <c:pt idx="29829">
                  <c:v>1.497585E-7</c:v>
                </c:pt>
                <c:pt idx="29830">
                  <c:v>1.4976480000000001E-7</c:v>
                </c:pt>
                <c:pt idx="29831">
                  <c:v>1.49771E-7</c:v>
                </c:pt>
                <c:pt idx="29832">
                  <c:v>1.4977730000000001E-7</c:v>
                </c:pt>
                <c:pt idx="29833">
                  <c:v>1.497835E-7</c:v>
                </c:pt>
                <c:pt idx="29834">
                  <c:v>1.4978980000000001E-7</c:v>
                </c:pt>
                <c:pt idx="29835">
                  <c:v>1.49796E-7</c:v>
                </c:pt>
                <c:pt idx="29836">
                  <c:v>1.4980230000000001E-7</c:v>
                </c:pt>
                <c:pt idx="29837">
                  <c:v>1.498085E-7</c:v>
                </c:pt>
                <c:pt idx="29838">
                  <c:v>1.4981480000000001E-7</c:v>
                </c:pt>
                <c:pt idx="29839">
                  <c:v>1.49821E-7</c:v>
                </c:pt>
                <c:pt idx="29840">
                  <c:v>1.4982730000000001E-7</c:v>
                </c:pt>
                <c:pt idx="29841">
                  <c:v>1.498335E-7</c:v>
                </c:pt>
                <c:pt idx="29842">
                  <c:v>1.4983980000000001E-7</c:v>
                </c:pt>
                <c:pt idx="29843">
                  <c:v>1.49846E-7</c:v>
                </c:pt>
                <c:pt idx="29844">
                  <c:v>1.4985229999999999E-7</c:v>
                </c:pt>
                <c:pt idx="29845">
                  <c:v>1.498585E-7</c:v>
                </c:pt>
                <c:pt idx="29846">
                  <c:v>1.4986479999999999E-7</c:v>
                </c:pt>
                <c:pt idx="29847">
                  <c:v>1.4987100000000001E-7</c:v>
                </c:pt>
                <c:pt idx="29848">
                  <c:v>1.4987729999999999E-7</c:v>
                </c:pt>
                <c:pt idx="29849">
                  <c:v>1.4988350000000001E-7</c:v>
                </c:pt>
                <c:pt idx="29850">
                  <c:v>1.4988979999999999E-7</c:v>
                </c:pt>
                <c:pt idx="29851">
                  <c:v>1.4989600000000001E-7</c:v>
                </c:pt>
                <c:pt idx="29852">
                  <c:v>1.4990229999999999E-7</c:v>
                </c:pt>
                <c:pt idx="29853">
                  <c:v>1.4990850000000001E-7</c:v>
                </c:pt>
                <c:pt idx="29854">
                  <c:v>1.4991479999999999E-7</c:v>
                </c:pt>
                <c:pt idx="29855">
                  <c:v>1.4992100000000001E-7</c:v>
                </c:pt>
                <c:pt idx="29856">
                  <c:v>1.4992729999999999E-7</c:v>
                </c:pt>
                <c:pt idx="29857">
                  <c:v>1.4993350000000001E-7</c:v>
                </c:pt>
                <c:pt idx="29858">
                  <c:v>1.4993979999999999E-7</c:v>
                </c:pt>
                <c:pt idx="29859">
                  <c:v>1.4994600000000001E-7</c:v>
                </c:pt>
                <c:pt idx="29860">
                  <c:v>1.4995229999999999E-7</c:v>
                </c:pt>
                <c:pt idx="29861">
                  <c:v>1.4995850000000001E-7</c:v>
                </c:pt>
                <c:pt idx="29862">
                  <c:v>1.499648E-7</c:v>
                </c:pt>
                <c:pt idx="29863">
                  <c:v>1.4997099999999999E-7</c:v>
                </c:pt>
                <c:pt idx="29864">
                  <c:v>1.499773E-7</c:v>
                </c:pt>
                <c:pt idx="29865">
                  <c:v>1.4998349999999999E-7</c:v>
                </c:pt>
                <c:pt idx="29866">
                  <c:v>1.499898E-7</c:v>
                </c:pt>
                <c:pt idx="29867">
                  <c:v>1.4999599999999999E-7</c:v>
                </c:pt>
                <c:pt idx="29868">
                  <c:v>1.500023E-7</c:v>
                </c:pt>
                <c:pt idx="29869">
                  <c:v>1.5000849999999999E-7</c:v>
                </c:pt>
                <c:pt idx="29870">
                  <c:v>1.500148E-7</c:v>
                </c:pt>
                <c:pt idx="29871">
                  <c:v>1.5002099999999999E-7</c:v>
                </c:pt>
                <c:pt idx="29872">
                  <c:v>1.500273E-7</c:v>
                </c:pt>
                <c:pt idx="29873">
                  <c:v>1.5003349999999999E-7</c:v>
                </c:pt>
                <c:pt idx="29874">
                  <c:v>1.500398E-7</c:v>
                </c:pt>
                <c:pt idx="29875">
                  <c:v>1.5004599999999999E-7</c:v>
                </c:pt>
                <c:pt idx="29876">
                  <c:v>1.500523E-7</c:v>
                </c:pt>
                <c:pt idx="29877">
                  <c:v>1.5005849999999999E-7</c:v>
                </c:pt>
                <c:pt idx="29878">
                  <c:v>1.500648E-7</c:v>
                </c:pt>
                <c:pt idx="29879">
                  <c:v>1.5007099999999999E-7</c:v>
                </c:pt>
                <c:pt idx="29880">
                  <c:v>1.500773E-7</c:v>
                </c:pt>
                <c:pt idx="29881">
                  <c:v>1.500835E-7</c:v>
                </c:pt>
                <c:pt idx="29882">
                  <c:v>1.5008980000000001E-7</c:v>
                </c:pt>
                <c:pt idx="29883">
                  <c:v>1.50096E-7</c:v>
                </c:pt>
                <c:pt idx="29884">
                  <c:v>1.5010230000000001E-7</c:v>
                </c:pt>
                <c:pt idx="29885">
                  <c:v>1.501085E-7</c:v>
                </c:pt>
                <c:pt idx="29886">
                  <c:v>1.5011480000000001E-7</c:v>
                </c:pt>
                <c:pt idx="29887">
                  <c:v>1.50121E-7</c:v>
                </c:pt>
                <c:pt idx="29888">
                  <c:v>1.5012730000000001E-7</c:v>
                </c:pt>
                <c:pt idx="29889">
                  <c:v>1.501335E-7</c:v>
                </c:pt>
                <c:pt idx="29890">
                  <c:v>1.5013980000000001E-7</c:v>
                </c:pt>
                <c:pt idx="29891">
                  <c:v>1.50146E-7</c:v>
                </c:pt>
                <c:pt idx="29892">
                  <c:v>1.5015230000000001E-7</c:v>
                </c:pt>
                <c:pt idx="29893">
                  <c:v>1.501585E-7</c:v>
                </c:pt>
                <c:pt idx="29894">
                  <c:v>1.5016480000000001E-7</c:v>
                </c:pt>
                <c:pt idx="29895">
                  <c:v>1.50171E-7</c:v>
                </c:pt>
                <c:pt idx="29896">
                  <c:v>1.5017730000000001E-7</c:v>
                </c:pt>
                <c:pt idx="29897">
                  <c:v>1.501835E-7</c:v>
                </c:pt>
                <c:pt idx="29898">
                  <c:v>1.5018980000000001E-7</c:v>
                </c:pt>
                <c:pt idx="29899">
                  <c:v>1.50196E-7</c:v>
                </c:pt>
                <c:pt idx="29900">
                  <c:v>1.5020229999999999E-7</c:v>
                </c:pt>
                <c:pt idx="29901">
                  <c:v>1.502085E-7</c:v>
                </c:pt>
                <c:pt idx="29902">
                  <c:v>1.5021479999999999E-7</c:v>
                </c:pt>
                <c:pt idx="29903">
                  <c:v>1.5022100000000001E-7</c:v>
                </c:pt>
                <c:pt idx="29904">
                  <c:v>1.5022729999999999E-7</c:v>
                </c:pt>
                <c:pt idx="29905">
                  <c:v>1.5023350000000001E-7</c:v>
                </c:pt>
                <c:pt idx="29906">
                  <c:v>1.5023979999999999E-7</c:v>
                </c:pt>
                <c:pt idx="29907">
                  <c:v>1.5024600000000001E-7</c:v>
                </c:pt>
                <c:pt idx="29908">
                  <c:v>1.5025229999999999E-7</c:v>
                </c:pt>
                <c:pt idx="29909">
                  <c:v>1.5025850000000001E-7</c:v>
                </c:pt>
                <c:pt idx="29910">
                  <c:v>1.5026479999999999E-7</c:v>
                </c:pt>
                <c:pt idx="29911">
                  <c:v>1.5027100000000001E-7</c:v>
                </c:pt>
                <c:pt idx="29912">
                  <c:v>1.5027729999999999E-7</c:v>
                </c:pt>
                <c:pt idx="29913">
                  <c:v>1.5028350000000001E-7</c:v>
                </c:pt>
                <c:pt idx="29914">
                  <c:v>1.5028979999999999E-7</c:v>
                </c:pt>
                <c:pt idx="29915">
                  <c:v>1.5029600000000001E-7</c:v>
                </c:pt>
                <c:pt idx="29916">
                  <c:v>1.5030229999999999E-7</c:v>
                </c:pt>
                <c:pt idx="29917">
                  <c:v>1.5030850000000001E-7</c:v>
                </c:pt>
                <c:pt idx="29918">
                  <c:v>1.503148E-7</c:v>
                </c:pt>
                <c:pt idx="29919">
                  <c:v>1.5032100000000001E-7</c:v>
                </c:pt>
                <c:pt idx="29920">
                  <c:v>1.503273E-7</c:v>
                </c:pt>
                <c:pt idx="29921">
                  <c:v>1.5033349999999999E-7</c:v>
                </c:pt>
                <c:pt idx="29922">
                  <c:v>1.503398E-7</c:v>
                </c:pt>
                <c:pt idx="29923">
                  <c:v>1.5034599999999999E-7</c:v>
                </c:pt>
                <c:pt idx="29924">
                  <c:v>1.503523E-7</c:v>
                </c:pt>
                <c:pt idx="29925">
                  <c:v>1.5035849999999999E-7</c:v>
                </c:pt>
                <c:pt idx="29926">
                  <c:v>1.503648E-7</c:v>
                </c:pt>
                <c:pt idx="29927">
                  <c:v>1.5037099999999999E-7</c:v>
                </c:pt>
                <c:pt idx="29928">
                  <c:v>1.503773E-7</c:v>
                </c:pt>
                <c:pt idx="29929">
                  <c:v>1.5038349999999999E-7</c:v>
                </c:pt>
                <c:pt idx="29930">
                  <c:v>1.503898E-7</c:v>
                </c:pt>
                <c:pt idx="29931">
                  <c:v>1.5039599999999999E-7</c:v>
                </c:pt>
                <c:pt idx="29932">
                  <c:v>1.504023E-7</c:v>
                </c:pt>
                <c:pt idx="29933">
                  <c:v>1.5040849999999999E-7</c:v>
                </c:pt>
                <c:pt idx="29934">
                  <c:v>1.504148E-7</c:v>
                </c:pt>
                <c:pt idx="29935">
                  <c:v>1.5042099999999999E-7</c:v>
                </c:pt>
                <c:pt idx="29936">
                  <c:v>1.504273E-7</c:v>
                </c:pt>
                <c:pt idx="29937">
                  <c:v>1.504335E-7</c:v>
                </c:pt>
                <c:pt idx="29938">
                  <c:v>1.504398E-7</c:v>
                </c:pt>
                <c:pt idx="29939">
                  <c:v>1.50446E-7</c:v>
                </c:pt>
                <c:pt idx="29940">
                  <c:v>1.5045230000000001E-7</c:v>
                </c:pt>
                <c:pt idx="29941">
                  <c:v>1.504585E-7</c:v>
                </c:pt>
                <c:pt idx="29942">
                  <c:v>1.5046480000000001E-7</c:v>
                </c:pt>
                <c:pt idx="29943">
                  <c:v>1.50471E-7</c:v>
                </c:pt>
                <c:pt idx="29944">
                  <c:v>1.5047730000000001E-7</c:v>
                </c:pt>
                <c:pt idx="29945">
                  <c:v>1.504835E-7</c:v>
                </c:pt>
                <c:pt idx="29946">
                  <c:v>1.5048980000000001E-7</c:v>
                </c:pt>
                <c:pt idx="29947">
                  <c:v>1.50496E-7</c:v>
                </c:pt>
                <c:pt idx="29948">
                  <c:v>1.5050230000000001E-7</c:v>
                </c:pt>
                <c:pt idx="29949">
                  <c:v>1.505085E-7</c:v>
                </c:pt>
                <c:pt idx="29950">
                  <c:v>1.5051480000000001E-7</c:v>
                </c:pt>
                <c:pt idx="29951">
                  <c:v>1.50521E-7</c:v>
                </c:pt>
                <c:pt idx="29952">
                  <c:v>1.5052730000000001E-7</c:v>
                </c:pt>
                <c:pt idx="29953">
                  <c:v>1.505335E-7</c:v>
                </c:pt>
                <c:pt idx="29954">
                  <c:v>1.5053980000000001E-7</c:v>
                </c:pt>
                <c:pt idx="29955">
                  <c:v>1.50546E-7</c:v>
                </c:pt>
                <c:pt idx="29956">
                  <c:v>1.5055229999999999E-7</c:v>
                </c:pt>
                <c:pt idx="29957">
                  <c:v>1.505585E-7</c:v>
                </c:pt>
                <c:pt idx="29958">
                  <c:v>1.5056479999999999E-7</c:v>
                </c:pt>
                <c:pt idx="29959">
                  <c:v>1.5057100000000001E-7</c:v>
                </c:pt>
                <c:pt idx="29960">
                  <c:v>1.5057729999999999E-7</c:v>
                </c:pt>
                <c:pt idx="29961">
                  <c:v>1.5058350000000001E-7</c:v>
                </c:pt>
                <c:pt idx="29962">
                  <c:v>1.5058979999999999E-7</c:v>
                </c:pt>
                <c:pt idx="29963">
                  <c:v>1.5059600000000001E-7</c:v>
                </c:pt>
                <c:pt idx="29964">
                  <c:v>1.5060229999999999E-7</c:v>
                </c:pt>
                <c:pt idx="29965">
                  <c:v>1.5060850000000001E-7</c:v>
                </c:pt>
                <c:pt idx="29966">
                  <c:v>1.5061479999999999E-7</c:v>
                </c:pt>
                <c:pt idx="29967">
                  <c:v>1.5062100000000001E-7</c:v>
                </c:pt>
                <c:pt idx="29968">
                  <c:v>1.5062729999999999E-7</c:v>
                </c:pt>
                <c:pt idx="29969">
                  <c:v>1.5063350000000001E-7</c:v>
                </c:pt>
                <c:pt idx="29970">
                  <c:v>1.5063979999999999E-7</c:v>
                </c:pt>
                <c:pt idx="29971">
                  <c:v>1.5064600000000001E-7</c:v>
                </c:pt>
                <c:pt idx="29972">
                  <c:v>1.5065229999999999E-7</c:v>
                </c:pt>
                <c:pt idx="29973">
                  <c:v>1.5065850000000001E-7</c:v>
                </c:pt>
                <c:pt idx="29974">
                  <c:v>1.506648E-7</c:v>
                </c:pt>
                <c:pt idx="29975">
                  <c:v>1.5067100000000001E-7</c:v>
                </c:pt>
                <c:pt idx="29976">
                  <c:v>1.506773E-7</c:v>
                </c:pt>
                <c:pt idx="29977">
                  <c:v>1.5068349999999999E-7</c:v>
                </c:pt>
                <c:pt idx="29978">
                  <c:v>1.506898E-7</c:v>
                </c:pt>
                <c:pt idx="29979">
                  <c:v>1.5069599999999999E-7</c:v>
                </c:pt>
                <c:pt idx="29980">
                  <c:v>1.507023E-7</c:v>
                </c:pt>
                <c:pt idx="29981">
                  <c:v>1.5070849999999999E-7</c:v>
                </c:pt>
                <c:pt idx="29982">
                  <c:v>1.507148E-7</c:v>
                </c:pt>
                <c:pt idx="29983">
                  <c:v>1.5072099999999999E-7</c:v>
                </c:pt>
                <c:pt idx="29984">
                  <c:v>1.507273E-7</c:v>
                </c:pt>
                <c:pt idx="29985">
                  <c:v>1.5073349999999999E-7</c:v>
                </c:pt>
                <c:pt idx="29986">
                  <c:v>1.507398E-7</c:v>
                </c:pt>
                <c:pt idx="29987">
                  <c:v>1.5074599999999999E-7</c:v>
                </c:pt>
                <c:pt idx="29988">
                  <c:v>1.507523E-7</c:v>
                </c:pt>
                <c:pt idx="29989">
                  <c:v>1.5075849999999999E-7</c:v>
                </c:pt>
                <c:pt idx="29990">
                  <c:v>1.507648E-7</c:v>
                </c:pt>
                <c:pt idx="29991">
                  <c:v>1.5077099999999999E-7</c:v>
                </c:pt>
                <c:pt idx="29992">
                  <c:v>1.507773E-7</c:v>
                </c:pt>
                <c:pt idx="29993">
                  <c:v>1.5078349999999999E-7</c:v>
                </c:pt>
                <c:pt idx="29994">
                  <c:v>1.507898E-7</c:v>
                </c:pt>
                <c:pt idx="29995">
                  <c:v>1.50796E-7</c:v>
                </c:pt>
                <c:pt idx="29996">
                  <c:v>1.5080230000000001E-7</c:v>
                </c:pt>
                <c:pt idx="29997">
                  <c:v>1.508085E-7</c:v>
                </c:pt>
                <c:pt idx="29998">
                  <c:v>1.5081480000000001E-7</c:v>
                </c:pt>
                <c:pt idx="29999">
                  <c:v>1.50821E-7</c:v>
                </c:pt>
                <c:pt idx="30000">
                  <c:v>1.5082730000000001E-7</c:v>
                </c:pt>
                <c:pt idx="30001">
                  <c:v>1.508335E-7</c:v>
                </c:pt>
                <c:pt idx="30002">
                  <c:v>1.5083980000000001E-7</c:v>
                </c:pt>
                <c:pt idx="30003">
                  <c:v>1.50846E-7</c:v>
                </c:pt>
                <c:pt idx="30004">
                  <c:v>1.5085230000000001E-7</c:v>
                </c:pt>
                <c:pt idx="30005">
                  <c:v>1.508585E-7</c:v>
                </c:pt>
                <c:pt idx="30006">
                  <c:v>1.5086480000000001E-7</c:v>
                </c:pt>
                <c:pt idx="30007">
                  <c:v>1.50871E-7</c:v>
                </c:pt>
                <c:pt idx="30008">
                  <c:v>1.5087730000000001E-7</c:v>
                </c:pt>
                <c:pt idx="30009">
                  <c:v>1.508835E-7</c:v>
                </c:pt>
                <c:pt idx="30010">
                  <c:v>1.5088980000000001E-7</c:v>
                </c:pt>
                <c:pt idx="30011">
                  <c:v>1.50896E-7</c:v>
                </c:pt>
                <c:pt idx="30012">
                  <c:v>1.5090230000000001E-7</c:v>
                </c:pt>
                <c:pt idx="30013">
                  <c:v>1.509085E-7</c:v>
                </c:pt>
                <c:pt idx="30014">
                  <c:v>1.5091479999999999E-7</c:v>
                </c:pt>
                <c:pt idx="30015">
                  <c:v>1.5092100000000001E-7</c:v>
                </c:pt>
                <c:pt idx="30016">
                  <c:v>1.5092729999999999E-7</c:v>
                </c:pt>
                <c:pt idx="30017">
                  <c:v>1.5093350000000001E-7</c:v>
                </c:pt>
                <c:pt idx="30018">
                  <c:v>1.5093979999999999E-7</c:v>
                </c:pt>
                <c:pt idx="30019">
                  <c:v>1.5094600000000001E-7</c:v>
                </c:pt>
                <c:pt idx="30020">
                  <c:v>1.5095229999999999E-7</c:v>
                </c:pt>
                <c:pt idx="30021">
                  <c:v>1.5095850000000001E-7</c:v>
                </c:pt>
                <c:pt idx="30022">
                  <c:v>1.5096479999999999E-7</c:v>
                </c:pt>
                <c:pt idx="30023">
                  <c:v>1.5097100000000001E-7</c:v>
                </c:pt>
                <c:pt idx="30024">
                  <c:v>1.5097729999999999E-7</c:v>
                </c:pt>
                <c:pt idx="30025">
                  <c:v>1.5098350000000001E-7</c:v>
                </c:pt>
                <c:pt idx="30026">
                  <c:v>1.5098979999999999E-7</c:v>
                </c:pt>
                <c:pt idx="30027">
                  <c:v>1.5099600000000001E-7</c:v>
                </c:pt>
                <c:pt idx="30028">
                  <c:v>1.5100229999999999E-7</c:v>
                </c:pt>
                <c:pt idx="30029">
                  <c:v>1.5100850000000001E-7</c:v>
                </c:pt>
                <c:pt idx="30030">
                  <c:v>1.510148E-7</c:v>
                </c:pt>
                <c:pt idx="30031">
                  <c:v>1.5102100000000001E-7</c:v>
                </c:pt>
                <c:pt idx="30032">
                  <c:v>1.510273E-7</c:v>
                </c:pt>
                <c:pt idx="30033">
                  <c:v>1.5103349999999999E-7</c:v>
                </c:pt>
                <c:pt idx="30034">
                  <c:v>1.510398E-7</c:v>
                </c:pt>
                <c:pt idx="30035">
                  <c:v>1.5104599999999999E-7</c:v>
                </c:pt>
                <c:pt idx="30036">
                  <c:v>1.510523E-7</c:v>
                </c:pt>
                <c:pt idx="30037">
                  <c:v>1.5105849999999999E-7</c:v>
                </c:pt>
                <c:pt idx="30038">
                  <c:v>1.510648E-7</c:v>
                </c:pt>
                <c:pt idx="30039">
                  <c:v>1.5107099999999999E-7</c:v>
                </c:pt>
                <c:pt idx="30040">
                  <c:v>1.510773E-7</c:v>
                </c:pt>
                <c:pt idx="30041">
                  <c:v>1.5108349999999999E-7</c:v>
                </c:pt>
                <c:pt idx="30042">
                  <c:v>1.510898E-7</c:v>
                </c:pt>
                <c:pt idx="30043">
                  <c:v>1.5109599999999999E-7</c:v>
                </c:pt>
                <c:pt idx="30044">
                  <c:v>1.511023E-7</c:v>
                </c:pt>
                <c:pt idx="30045">
                  <c:v>1.5110849999999999E-7</c:v>
                </c:pt>
                <c:pt idx="30046">
                  <c:v>1.511148E-7</c:v>
                </c:pt>
                <c:pt idx="30047">
                  <c:v>1.5112099999999999E-7</c:v>
                </c:pt>
                <c:pt idx="30048">
                  <c:v>1.511273E-7</c:v>
                </c:pt>
                <c:pt idx="30049">
                  <c:v>1.5113349999999999E-7</c:v>
                </c:pt>
                <c:pt idx="30050">
                  <c:v>1.511398E-7</c:v>
                </c:pt>
                <c:pt idx="30051">
                  <c:v>1.51146E-7</c:v>
                </c:pt>
                <c:pt idx="30052">
                  <c:v>1.5115230000000001E-7</c:v>
                </c:pt>
                <c:pt idx="30053">
                  <c:v>1.511585E-7</c:v>
                </c:pt>
                <c:pt idx="30054">
                  <c:v>1.5116480000000001E-7</c:v>
                </c:pt>
                <c:pt idx="30055">
                  <c:v>1.51171E-7</c:v>
                </c:pt>
                <c:pt idx="30056">
                  <c:v>1.5117730000000001E-7</c:v>
                </c:pt>
                <c:pt idx="30057">
                  <c:v>1.511835E-7</c:v>
                </c:pt>
                <c:pt idx="30058">
                  <c:v>1.5118980000000001E-7</c:v>
                </c:pt>
                <c:pt idx="30059">
                  <c:v>1.51196E-7</c:v>
                </c:pt>
                <c:pt idx="30060">
                  <c:v>1.5120230000000001E-7</c:v>
                </c:pt>
                <c:pt idx="30061">
                  <c:v>1.512085E-7</c:v>
                </c:pt>
                <c:pt idx="30062">
                  <c:v>1.5121480000000001E-7</c:v>
                </c:pt>
                <c:pt idx="30063">
                  <c:v>1.51221E-7</c:v>
                </c:pt>
                <c:pt idx="30064">
                  <c:v>1.5122730000000001E-7</c:v>
                </c:pt>
                <c:pt idx="30065">
                  <c:v>1.512335E-7</c:v>
                </c:pt>
                <c:pt idx="30066">
                  <c:v>1.5123980000000001E-7</c:v>
                </c:pt>
                <c:pt idx="30067">
                  <c:v>1.51246E-7</c:v>
                </c:pt>
                <c:pt idx="30068">
                  <c:v>1.5125230000000001E-7</c:v>
                </c:pt>
                <c:pt idx="30069">
                  <c:v>1.512585E-7</c:v>
                </c:pt>
                <c:pt idx="30070">
                  <c:v>1.5126479999999999E-7</c:v>
                </c:pt>
                <c:pt idx="30071">
                  <c:v>1.5127100000000001E-7</c:v>
                </c:pt>
                <c:pt idx="30072">
                  <c:v>1.5127729999999999E-7</c:v>
                </c:pt>
                <c:pt idx="30073">
                  <c:v>1.5128350000000001E-7</c:v>
                </c:pt>
                <c:pt idx="30074">
                  <c:v>1.5128979999999999E-7</c:v>
                </c:pt>
                <c:pt idx="30075">
                  <c:v>1.5129600000000001E-7</c:v>
                </c:pt>
                <c:pt idx="30076">
                  <c:v>1.5130229999999999E-7</c:v>
                </c:pt>
                <c:pt idx="30077">
                  <c:v>1.5130850000000001E-7</c:v>
                </c:pt>
                <c:pt idx="30078">
                  <c:v>1.5131479999999999E-7</c:v>
                </c:pt>
                <c:pt idx="30079">
                  <c:v>1.5132100000000001E-7</c:v>
                </c:pt>
                <c:pt idx="30080">
                  <c:v>1.5132729999999999E-7</c:v>
                </c:pt>
                <c:pt idx="30081">
                  <c:v>1.5133350000000001E-7</c:v>
                </c:pt>
                <c:pt idx="30082">
                  <c:v>1.5133979999999999E-7</c:v>
                </c:pt>
                <c:pt idx="30083">
                  <c:v>1.5134600000000001E-7</c:v>
                </c:pt>
                <c:pt idx="30084">
                  <c:v>1.5135229999999999E-7</c:v>
                </c:pt>
                <c:pt idx="30085">
                  <c:v>1.5135850000000001E-7</c:v>
                </c:pt>
                <c:pt idx="30086">
                  <c:v>1.5136479999999999E-7</c:v>
                </c:pt>
                <c:pt idx="30087">
                  <c:v>1.5137100000000001E-7</c:v>
                </c:pt>
                <c:pt idx="30088">
                  <c:v>1.513773E-7</c:v>
                </c:pt>
                <c:pt idx="30089">
                  <c:v>1.5138349999999999E-7</c:v>
                </c:pt>
                <c:pt idx="30090">
                  <c:v>1.513898E-7</c:v>
                </c:pt>
                <c:pt idx="30091">
                  <c:v>1.5139599999999999E-7</c:v>
                </c:pt>
                <c:pt idx="30092">
                  <c:v>1.514023E-7</c:v>
                </c:pt>
                <c:pt idx="30093">
                  <c:v>1.5140849999999999E-7</c:v>
                </c:pt>
                <c:pt idx="30094">
                  <c:v>1.514148E-7</c:v>
                </c:pt>
                <c:pt idx="30095">
                  <c:v>1.5142099999999999E-7</c:v>
                </c:pt>
                <c:pt idx="30096">
                  <c:v>1.514273E-7</c:v>
                </c:pt>
                <c:pt idx="30097">
                  <c:v>1.5143349999999999E-7</c:v>
                </c:pt>
                <c:pt idx="30098">
                  <c:v>1.514398E-7</c:v>
                </c:pt>
                <c:pt idx="30099">
                  <c:v>1.5144599999999999E-7</c:v>
                </c:pt>
                <c:pt idx="30100">
                  <c:v>1.514523E-7</c:v>
                </c:pt>
                <c:pt idx="30101">
                  <c:v>1.5145849999999999E-7</c:v>
                </c:pt>
                <c:pt idx="30102">
                  <c:v>1.514648E-7</c:v>
                </c:pt>
                <c:pt idx="30103">
                  <c:v>1.5147099999999999E-7</c:v>
                </c:pt>
                <c:pt idx="30104">
                  <c:v>1.514773E-7</c:v>
                </c:pt>
                <c:pt idx="30105">
                  <c:v>1.5148349999999999E-7</c:v>
                </c:pt>
                <c:pt idx="30106">
                  <c:v>1.514898E-7</c:v>
                </c:pt>
                <c:pt idx="30107">
                  <c:v>1.51496E-7</c:v>
                </c:pt>
                <c:pt idx="30108">
                  <c:v>1.5150230000000001E-7</c:v>
                </c:pt>
                <c:pt idx="30109">
                  <c:v>1.515085E-7</c:v>
                </c:pt>
                <c:pt idx="30110">
                  <c:v>1.5151480000000001E-7</c:v>
                </c:pt>
                <c:pt idx="30111">
                  <c:v>1.51521E-7</c:v>
                </c:pt>
                <c:pt idx="30112">
                  <c:v>1.5152730000000001E-7</c:v>
                </c:pt>
                <c:pt idx="30113">
                  <c:v>1.515335E-7</c:v>
                </c:pt>
                <c:pt idx="30114">
                  <c:v>1.5153980000000001E-7</c:v>
                </c:pt>
                <c:pt idx="30115">
                  <c:v>1.51546E-7</c:v>
                </c:pt>
                <c:pt idx="30116">
                  <c:v>1.5155230000000001E-7</c:v>
                </c:pt>
                <c:pt idx="30117">
                  <c:v>1.515585E-7</c:v>
                </c:pt>
                <c:pt idx="30118">
                  <c:v>1.5156480000000001E-7</c:v>
                </c:pt>
                <c:pt idx="30119">
                  <c:v>1.51571E-7</c:v>
                </c:pt>
                <c:pt idx="30120">
                  <c:v>1.5157730000000001E-7</c:v>
                </c:pt>
                <c:pt idx="30121">
                  <c:v>1.515835E-7</c:v>
                </c:pt>
                <c:pt idx="30122">
                  <c:v>1.5158980000000001E-7</c:v>
                </c:pt>
                <c:pt idx="30123">
                  <c:v>1.51596E-7</c:v>
                </c:pt>
                <c:pt idx="30124">
                  <c:v>1.5160230000000001E-7</c:v>
                </c:pt>
                <c:pt idx="30125">
                  <c:v>1.516085E-7</c:v>
                </c:pt>
                <c:pt idx="30126">
                  <c:v>1.5161479999999999E-7</c:v>
                </c:pt>
                <c:pt idx="30127">
                  <c:v>1.51621E-7</c:v>
                </c:pt>
                <c:pt idx="30128">
                  <c:v>1.5162729999999999E-7</c:v>
                </c:pt>
                <c:pt idx="30129">
                  <c:v>1.5163350000000001E-7</c:v>
                </c:pt>
                <c:pt idx="30130">
                  <c:v>1.5163979999999999E-7</c:v>
                </c:pt>
                <c:pt idx="30131">
                  <c:v>1.5164600000000001E-7</c:v>
                </c:pt>
                <c:pt idx="30132">
                  <c:v>1.5165229999999999E-7</c:v>
                </c:pt>
                <c:pt idx="30133">
                  <c:v>1.5165850000000001E-7</c:v>
                </c:pt>
                <c:pt idx="30134">
                  <c:v>1.5166479999999999E-7</c:v>
                </c:pt>
                <c:pt idx="30135">
                  <c:v>1.5167100000000001E-7</c:v>
                </c:pt>
                <c:pt idx="30136">
                  <c:v>1.5167729999999999E-7</c:v>
                </c:pt>
                <c:pt idx="30137">
                  <c:v>1.5168350000000001E-7</c:v>
                </c:pt>
                <c:pt idx="30138">
                  <c:v>1.5168979999999999E-7</c:v>
                </c:pt>
                <c:pt idx="30139">
                  <c:v>1.5169600000000001E-7</c:v>
                </c:pt>
                <c:pt idx="30140">
                  <c:v>1.5170229999999999E-7</c:v>
                </c:pt>
                <c:pt idx="30141">
                  <c:v>1.5170850000000001E-7</c:v>
                </c:pt>
                <c:pt idx="30142">
                  <c:v>1.5171479999999999E-7</c:v>
                </c:pt>
                <c:pt idx="30143">
                  <c:v>1.5172100000000001E-7</c:v>
                </c:pt>
                <c:pt idx="30144">
                  <c:v>1.517273E-7</c:v>
                </c:pt>
                <c:pt idx="30145">
                  <c:v>1.5173349999999999E-7</c:v>
                </c:pt>
                <c:pt idx="30146">
                  <c:v>1.517398E-7</c:v>
                </c:pt>
                <c:pt idx="30147">
                  <c:v>1.5174599999999999E-7</c:v>
                </c:pt>
                <c:pt idx="30148">
                  <c:v>1.517523E-7</c:v>
                </c:pt>
                <c:pt idx="30149">
                  <c:v>1.5175849999999999E-7</c:v>
                </c:pt>
                <c:pt idx="30150">
                  <c:v>1.517648E-7</c:v>
                </c:pt>
                <c:pt idx="30151">
                  <c:v>1.5177099999999999E-7</c:v>
                </c:pt>
                <c:pt idx="30152">
                  <c:v>1.517773E-7</c:v>
                </c:pt>
                <c:pt idx="30153">
                  <c:v>1.5178349999999999E-7</c:v>
                </c:pt>
                <c:pt idx="30154">
                  <c:v>1.517898E-7</c:v>
                </c:pt>
                <c:pt idx="30155">
                  <c:v>1.5179599999999999E-7</c:v>
                </c:pt>
                <c:pt idx="30156">
                  <c:v>1.518023E-7</c:v>
                </c:pt>
                <c:pt idx="30157">
                  <c:v>1.5180849999999999E-7</c:v>
                </c:pt>
                <c:pt idx="30158">
                  <c:v>1.518148E-7</c:v>
                </c:pt>
                <c:pt idx="30159">
                  <c:v>1.5182099999999999E-7</c:v>
                </c:pt>
                <c:pt idx="30160">
                  <c:v>1.518273E-7</c:v>
                </c:pt>
                <c:pt idx="30161">
                  <c:v>1.5183349999999999E-7</c:v>
                </c:pt>
                <c:pt idx="30162">
                  <c:v>1.518398E-7</c:v>
                </c:pt>
                <c:pt idx="30163">
                  <c:v>1.51846E-7</c:v>
                </c:pt>
                <c:pt idx="30164">
                  <c:v>1.5185230000000001E-7</c:v>
                </c:pt>
                <c:pt idx="30165">
                  <c:v>1.518585E-7</c:v>
                </c:pt>
                <c:pt idx="30166">
                  <c:v>1.5186480000000001E-7</c:v>
                </c:pt>
                <c:pt idx="30167">
                  <c:v>1.51871E-7</c:v>
                </c:pt>
                <c:pt idx="30168">
                  <c:v>1.5187730000000001E-7</c:v>
                </c:pt>
                <c:pt idx="30169">
                  <c:v>1.518835E-7</c:v>
                </c:pt>
                <c:pt idx="30170">
                  <c:v>1.5188980000000001E-7</c:v>
                </c:pt>
                <c:pt idx="30171">
                  <c:v>1.51896E-7</c:v>
                </c:pt>
                <c:pt idx="30172">
                  <c:v>1.5190230000000001E-7</c:v>
                </c:pt>
                <c:pt idx="30173">
                  <c:v>1.519085E-7</c:v>
                </c:pt>
                <c:pt idx="30174">
                  <c:v>1.5191480000000001E-7</c:v>
                </c:pt>
                <c:pt idx="30175">
                  <c:v>1.51921E-7</c:v>
                </c:pt>
                <c:pt idx="30176">
                  <c:v>1.5192730000000001E-7</c:v>
                </c:pt>
                <c:pt idx="30177">
                  <c:v>1.519335E-7</c:v>
                </c:pt>
                <c:pt idx="30178">
                  <c:v>1.5193980000000001E-7</c:v>
                </c:pt>
                <c:pt idx="30179">
                  <c:v>1.51946E-7</c:v>
                </c:pt>
                <c:pt idx="30180">
                  <c:v>1.5195230000000001E-7</c:v>
                </c:pt>
                <c:pt idx="30181">
                  <c:v>1.519585E-7</c:v>
                </c:pt>
                <c:pt idx="30182">
                  <c:v>1.5196479999999999E-7</c:v>
                </c:pt>
                <c:pt idx="30183">
                  <c:v>1.51971E-7</c:v>
                </c:pt>
                <c:pt idx="30184">
                  <c:v>1.5197729999999999E-7</c:v>
                </c:pt>
                <c:pt idx="30185">
                  <c:v>1.5198350000000001E-7</c:v>
                </c:pt>
                <c:pt idx="30186">
                  <c:v>1.5198979999999999E-7</c:v>
                </c:pt>
                <c:pt idx="30187">
                  <c:v>1.5199600000000001E-7</c:v>
                </c:pt>
                <c:pt idx="30188">
                  <c:v>1.5200229999999999E-7</c:v>
                </c:pt>
                <c:pt idx="30189">
                  <c:v>1.5200850000000001E-7</c:v>
                </c:pt>
                <c:pt idx="30190">
                  <c:v>1.5201479999999999E-7</c:v>
                </c:pt>
                <c:pt idx="30191">
                  <c:v>1.5202100000000001E-7</c:v>
                </c:pt>
                <c:pt idx="30192">
                  <c:v>1.5202729999999999E-7</c:v>
                </c:pt>
                <c:pt idx="30193">
                  <c:v>1.5203350000000001E-7</c:v>
                </c:pt>
                <c:pt idx="30194">
                  <c:v>1.5203979999999999E-7</c:v>
                </c:pt>
                <c:pt idx="30195">
                  <c:v>1.5204600000000001E-7</c:v>
                </c:pt>
                <c:pt idx="30196">
                  <c:v>1.5205229999999999E-7</c:v>
                </c:pt>
                <c:pt idx="30197">
                  <c:v>1.5205850000000001E-7</c:v>
                </c:pt>
                <c:pt idx="30198">
                  <c:v>1.5206479999999999E-7</c:v>
                </c:pt>
                <c:pt idx="30199">
                  <c:v>1.5207100000000001E-7</c:v>
                </c:pt>
                <c:pt idx="30200">
                  <c:v>1.520773E-7</c:v>
                </c:pt>
                <c:pt idx="30201">
                  <c:v>1.5208350000000001E-7</c:v>
                </c:pt>
                <c:pt idx="30202">
                  <c:v>1.520898E-7</c:v>
                </c:pt>
                <c:pt idx="30203">
                  <c:v>1.5209599999999999E-7</c:v>
                </c:pt>
                <c:pt idx="30204">
                  <c:v>1.521023E-7</c:v>
                </c:pt>
                <c:pt idx="30205">
                  <c:v>1.5210849999999999E-7</c:v>
                </c:pt>
                <c:pt idx="30206">
                  <c:v>1.521148E-7</c:v>
                </c:pt>
                <c:pt idx="30207">
                  <c:v>1.5212099999999999E-7</c:v>
                </c:pt>
                <c:pt idx="30208">
                  <c:v>1.521273E-7</c:v>
                </c:pt>
                <c:pt idx="30209">
                  <c:v>1.5213349999999999E-7</c:v>
                </c:pt>
                <c:pt idx="30210">
                  <c:v>1.521398E-7</c:v>
                </c:pt>
                <c:pt idx="30211">
                  <c:v>1.5214599999999999E-7</c:v>
                </c:pt>
                <c:pt idx="30212">
                  <c:v>1.521523E-7</c:v>
                </c:pt>
                <c:pt idx="30213">
                  <c:v>1.5215849999999999E-7</c:v>
                </c:pt>
                <c:pt idx="30214">
                  <c:v>1.521648E-7</c:v>
                </c:pt>
                <c:pt idx="30215">
                  <c:v>1.5217099999999999E-7</c:v>
                </c:pt>
                <c:pt idx="30216">
                  <c:v>1.521773E-7</c:v>
                </c:pt>
                <c:pt idx="30217">
                  <c:v>1.5218349999999999E-7</c:v>
                </c:pt>
                <c:pt idx="30218">
                  <c:v>1.521898E-7</c:v>
                </c:pt>
                <c:pt idx="30219">
                  <c:v>1.52196E-7</c:v>
                </c:pt>
                <c:pt idx="30220">
                  <c:v>1.522023E-7</c:v>
                </c:pt>
                <c:pt idx="30221">
                  <c:v>1.522085E-7</c:v>
                </c:pt>
                <c:pt idx="30222">
                  <c:v>1.5221480000000001E-7</c:v>
                </c:pt>
                <c:pt idx="30223">
                  <c:v>1.52221E-7</c:v>
                </c:pt>
                <c:pt idx="30224">
                  <c:v>1.5222730000000001E-7</c:v>
                </c:pt>
                <c:pt idx="30225">
                  <c:v>1.522335E-7</c:v>
                </c:pt>
                <c:pt idx="30226">
                  <c:v>1.5223980000000001E-7</c:v>
                </c:pt>
                <c:pt idx="30227">
                  <c:v>1.52246E-7</c:v>
                </c:pt>
                <c:pt idx="30228">
                  <c:v>1.5225230000000001E-7</c:v>
                </c:pt>
                <c:pt idx="30229">
                  <c:v>1.522585E-7</c:v>
                </c:pt>
                <c:pt idx="30230">
                  <c:v>1.5226480000000001E-7</c:v>
                </c:pt>
                <c:pt idx="30231">
                  <c:v>1.52271E-7</c:v>
                </c:pt>
                <c:pt idx="30232">
                  <c:v>1.5227730000000001E-7</c:v>
                </c:pt>
                <c:pt idx="30233">
                  <c:v>1.522835E-7</c:v>
                </c:pt>
                <c:pt idx="30234">
                  <c:v>1.5228980000000001E-7</c:v>
                </c:pt>
                <c:pt idx="30235">
                  <c:v>1.52296E-7</c:v>
                </c:pt>
                <c:pt idx="30236">
                  <c:v>1.5230230000000001E-7</c:v>
                </c:pt>
                <c:pt idx="30237">
                  <c:v>1.523085E-7</c:v>
                </c:pt>
                <c:pt idx="30238">
                  <c:v>1.5231479999999999E-7</c:v>
                </c:pt>
                <c:pt idx="30239">
                  <c:v>1.52321E-7</c:v>
                </c:pt>
                <c:pt idx="30240">
                  <c:v>1.5232729999999999E-7</c:v>
                </c:pt>
                <c:pt idx="30241">
                  <c:v>1.5233350000000001E-7</c:v>
                </c:pt>
                <c:pt idx="30242">
                  <c:v>1.5233979999999999E-7</c:v>
                </c:pt>
                <c:pt idx="30243">
                  <c:v>1.5234600000000001E-7</c:v>
                </c:pt>
                <c:pt idx="30244">
                  <c:v>1.5235229999999999E-7</c:v>
                </c:pt>
                <c:pt idx="30245">
                  <c:v>1.5235850000000001E-7</c:v>
                </c:pt>
                <c:pt idx="30246">
                  <c:v>1.5236479999999999E-7</c:v>
                </c:pt>
                <c:pt idx="30247">
                  <c:v>1.5237100000000001E-7</c:v>
                </c:pt>
                <c:pt idx="30248">
                  <c:v>1.5237729999999999E-7</c:v>
                </c:pt>
                <c:pt idx="30249">
                  <c:v>1.5238350000000001E-7</c:v>
                </c:pt>
                <c:pt idx="30250">
                  <c:v>1.5238979999999999E-7</c:v>
                </c:pt>
                <c:pt idx="30251">
                  <c:v>1.5239600000000001E-7</c:v>
                </c:pt>
                <c:pt idx="30252">
                  <c:v>1.5240229999999999E-7</c:v>
                </c:pt>
                <c:pt idx="30253">
                  <c:v>1.5240850000000001E-7</c:v>
                </c:pt>
                <c:pt idx="30254">
                  <c:v>1.5241479999999999E-7</c:v>
                </c:pt>
                <c:pt idx="30255">
                  <c:v>1.5242100000000001E-7</c:v>
                </c:pt>
                <c:pt idx="30256">
                  <c:v>1.524273E-7</c:v>
                </c:pt>
                <c:pt idx="30257">
                  <c:v>1.5243350000000001E-7</c:v>
                </c:pt>
                <c:pt idx="30258">
                  <c:v>1.524398E-7</c:v>
                </c:pt>
                <c:pt idx="30259">
                  <c:v>1.5244599999999999E-7</c:v>
                </c:pt>
                <c:pt idx="30260">
                  <c:v>1.524523E-7</c:v>
                </c:pt>
                <c:pt idx="30261">
                  <c:v>1.5245849999999999E-7</c:v>
                </c:pt>
                <c:pt idx="30262">
                  <c:v>1.524648E-7</c:v>
                </c:pt>
                <c:pt idx="30263">
                  <c:v>1.5247099999999999E-7</c:v>
                </c:pt>
                <c:pt idx="30264">
                  <c:v>1.524773E-7</c:v>
                </c:pt>
                <c:pt idx="30265">
                  <c:v>1.5248349999999999E-7</c:v>
                </c:pt>
                <c:pt idx="30266">
                  <c:v>1.524898E-7</c:v>
                </c:pt>
                <c:pt idx="30267">
                  <c:v>1.5249599999999999E-7</c:v>
                </c:pt>
                <c:pt idx="30268">
                  <c:v>1.525023E-7</c:v>
                </c:pt>
                <c:pt idx="30269">
                  <c:v>1.5250849999999999E-7</c:v>
                </c:pt>
                <c:pt idx="30270">
                  <c:v>1.525148E-7</c:v>
                </c:pt>
                <c:pt idx="30271">
                  <c:v>1.5252099999999999E-7</c:v>
                </c:pt>
                <c:pt idx="30272">
                  <c:v>1.525273E-7</c:v>
                </c:pt>
                <c:pt idx="30273">
                  <c:v>1.5253349999999999E-7</c:v>
                </c:pt>
                <c:pt idx="30274">
                  <c:v>1.525398E-7</c:v>
                </c:pt>
                <c:pt idx="30275">
                  <c:v>1.5254599999999999E-7</c:v>
                </c:pt>
                <c:pt idx="30276">
                  <c:v>1.525523E-7</c:v>
                </c:pt>
                <c:pt idx="30277">
                  <c:v>1.525585E-7</c:v>
                </c:pt>
                <c:pt idx="30278">
                  <c:v>1.5256480000000001E-7</c:v>
                </c:pt>
                <c:pt idx="30279">
                  <c:v>1.52571E-7</c:v>
                </c:pt>
                <c:pt idx="30280">
                  <c:v>1.5257730000000001E-7</c:v>
                </c:pt>
                <c:pt idx="30281">
                  <c:v>1.525835E-7</c:v>
                </c:pt>
                <c:pt idx="30282">
                  <c:v>1.5258980000000001E-7</c:v>
                </c:pt>
                <c:pt idx="30283">
                  <c:v>1.52596E-7</c:v>
                </c:pt>
                <c:pt idx="30284">
                  <c:v>1.5260230000000001E-7</c:v>
                </c:pt>
                <c:pt idx="30285">
                  <c:v>1.526085E-7</c:v>
                </c:pt>
                <c:pt idx="30286">
                  <c:v>1.5261480000000001E-7</c:v>
                </c:pt>
                <c:pt idx="30287">
                  <c:v>1.52621E-7</c:v>
                </c:pt>
                <c:pt idx="30288">
                  <c:v>1.5262730000000001E-7</c:v>
                </c:pt>
                <c:pt idx="30289">
                  <c:v>1.526335E-7</c:v>
                </c:pt>
                <c:pt idx="30290">
                  <c:v>1.5263980000000001E-7</c:v>
                </c:pt>
                <c:pt idx="30291">
                  <c:v>1.52646E-7</c:v>
                </c:pt>
                <c:pt idx="30292">
                  <c:v>1.5265230000000001E-7</c:v>
                </c:pt>
                <c:pt idx="30293">
                  <c:v>1.526585E-7</c:v>
                </c:pt>
                <c:pt idx="30294">
                  <c:v>1.5266480000000001E-7</c:v>
                </c:pt>
                <c:pt idx="30295">
                  <c:v>1.52671E-7</c:v>
                </c:pt>
                <c:pt idx="30296">
                  <c:v>1.5267729999999999E-7</c:v>
                </c:pt>
                <c:pt idx="30297">
                  <c:v>1.5268350000000001E-7</c:v>
                </c:pt>
                <c:pt idx="30298">
                  <c:v>1.5268979999999999E-7</c:v>
                </c:pt>
                <c:pt idx="30299">
                  <c:v>1.5269600000000001E-7</c:v>
                </c:pt>
                <c:pt idx="30300">
                  <c:v>1.5270229999999999E-7</c:v>
                </c:pt>
                <c:pt idx="30301">
                  <c:v>1.5270850000000001E-7</c:v>
                </c:pt>
                <c:pt idx="30302">
                  <c:v>1.5271479999999999E-7</c:v>
                </c:pt>
                <c:pt idx="30303">
                  <c:v>1.5272100000000001E-7</c:v>
                </c:pt>
                <c:pt idx="30304">
                  <c:v>1.5272729999999999E-7</c:v>
                </c:pt>
                <c:pt idx="30305">
                  <c:v>1.5273350000000001E-7</c:v>
                </c:pt>
                <c:pt idx="30306">
                  <c:v>1.5273979999999999E-7</c:v>
                </c:pt>
                <c:pt idx="30307">
                  <c:v>1.5274600000000001E-7</c:v>
                </c:pt>
                <c:pt idx="30308">
                  <c:v>1.5275229999999999E-7</c:v>
                </c:pt>
                <c:pt idx="30309">
                  <c:v>1.5275850000000001E-7</c:v>
                </c:pt>
                <c:pt idx="30310">
                  <c:v>1.5276479999999999E-7</c:v>
                </c:pt>
                <c:pt idx="30311">
                  <c:v>1.5277100000000001E-7</c:v>
                </c:pt>
                <c:pt idx="30312">
                  <c:v>1.527773E-7</c:v>
                </c:pt>
                <c:pt idx="30313">
                  <c:v>1.5278350000000001E-7</c:v>
                </c:pt>
                <c:pt idx="30314">
                  <c:v>1.527898E-7</c:v>
                </c:pt>
                <c:pt idx="30315">
                  <c:v>1.5279599999999999E-7</c:v>
                </c:pt>
                <c:pt idx="30316">
                  <c:v>1.528023E-7</c:v>
                </c:pt>
                <c:pt idx="30317">
                  <c:v>1.5280849999999999E-7</c:v>
                </c:pt>
                <c:pt idx="30318">
                  <c:v>1.528148E-7</c:v>
                </c:pt>
                <c:pt idx="30319">
                  <c:v>1.5282099999999999E-7</c:v>
                </c:pt>
                <c:pt idx="30320">
                  <c:v>1.528273E-7</c:v>
                </c:pt>
                <c:pt idx="30321">
                  <c:v>1.5283349999999999E-7</c:v>
                </c:pt>
                <c:pt idx="30322">
                  <c:v>1.528398E-7</c:v>
                </c:pt>
                <c:pt idx="30323">
                  <c:v>1.5284599999999999E-7</c:v>
                </c:pt>
                <c:pt idx="30324">
                  <c:v>1.528523E-7</c:v>
                </c:pt>
                <c:pt idx="30325">
                  <c:v>1.5285849999999999E-7</c:v>
                </c:pt>
                <c:pt idx="30326">
                  <c:v>1.528648E-7</c:v>
                </c:pt>
                <c:pt idx="30327">
                  <c:v>1.5287099999999999E-7</c:v>
                </c:pt>
                <c:pt idx="30328">
                  <c:v>1.528773E-7</c:v>
                </c:pt>
                <c:pt idx="30329">
                  <c:v>1.5288349999999999E-7</c:v>
                </c:pt>
                <c:pt idx="30330">
                  <c:v>1.528898E-7</c:v>
                </c:pt>
                <c:pt idx="30331">
                  <c:v>1.5289599999999999E-7</c:v>
                </c:pt>
                <c:pt idx="30332">
                  <c:v>1.529023E-7</c:v>
                </c:pt>
                <c:pt idx="30333">
                  <c:v>1.529085E-7</c:v>
                </c:pt>
                <c:pt idx="30334">
                  <c:v>1.5291480000000001E-7</c:v>
                </c:pt>
                <c:pt idx="30335">
                  <c:v>1.52921E-7</c:v>
                </c:pt>
                <c:pt idx="30336">
                  <c:v>1.5292730000000001E-7</c:v>
                </c:pt>
                <c:pt idx="30337">
                  <c:v>1.529335E-7</c:v>
                </c:pt>
                <c:pt idx="30338">
                  <c:v>1.5293980000000001E-7</c:v>
                </c:pt>
                <c:pt idx="30339">
                  <c:v>1.52946E-7</c:v>
                </c:pt>
                <c:pt idx="30340">
                  <c:v>1.5295230000000001E-7</c:v>
                </c:pt>
                <c:pt idx="30341">
                  <c:v>1.529585E-7</c:v>
                </c:pt>
                <c:pt idx="30342">
                  <c:v>1.5296480000000001E-7</c:v>
                </c:pt>
                <c:pt idx="30343">
                  <c:v>1.52971E-7</c:v>
                </c:pt>
                <c:pt idx="30344">
                  <c:v>1.5297730000000001E-7</c:v>
                </c:pt>
                <c:pt idx="30345">
                  <c:v>1.529835E-7</c:v>
                </c:pt>
                <c:pt idx="30346">
                  <c:v>1.5298980000000001E-7</c:v>
                </c:pt>
                <c:pt idx="30347">
                  <c:v>1.52996E-7</c:v>
                </c:pt>
                <c:pt idx="30348">
                  <c:v>1.5300230000000001E-7</c:v>
                </c:pt>
                <c:pt idx="30349">
                  <c:v>1.530085E-7</c:v>
                </c:pt>
                <c:pt idx="30350">
                  <c:v>1.5301480000000001E-7</c:v>
                </c:pt>
                <c:pt idx="30351">
                  <c:v>1.53021E-7</c:v>
                </c:pt>
                <c:pt idx="30352">
                  <c:v>1.5302729999999999E-7</c:v>
                </c:pt>
                <c:pt idx="30353">
                  <c:v>1.5303350000000001E-7</c:v>
                </c:pt>
                <c:pt idx="30354">
                  <c:v>1.5303979999999999E-7</c:v>
                </c:pt>
                <c:pt idx="30355">
                  <c:v>1.5304600000000001E-7</c:v>
                </c:pt>
                <c:pt idx="30356">
                  <c:v>1.5305229999999999E-7</c:v>
                </c:pt>
                <c:pt idx="30357">
                  <c:v>1.5305850000000001E-7</c:v>
                </c:pt>
                <c:pt idx="30358">
                  <c:v>1.5306479999999999E-7</c:v>
                </c:pt>
                <c:pt idx="30359">
                  <c:v>1.5307100000000001E-7</c:v>
                </c:pt>
                <c:pt idx="30360">
                  <c:v>1.5307729999999999E-7</c:v>
                </c:pt>
                <c:pt idx="30361">
                  <c:v>1.5308350000000001E-7</c:v>
                </c:pt>
                <c:pt idx="30362">
                  <c:v>1.5308979999999999E-7</c:v>
                </c:pt>
                <c:pt idx="30363">
                  <c:v>1.5309600000000001E-7</c:v>
                </c:pt>
                <c:pt idx="30364">
                  <c:v>1.5310229999999999E-7</c:v>
                </c:pt>
                <c:pt idx="30365">
                  <c:v>1.5310850000000001E-7</c:v>
                </c:pt>
                <c:pt idx="30366">
                  <c:v>1.5311479999999999E-7</c:v>
                </c:pt>
                <c:pt idx="30367">
                  <c:v>1.5312100000000001E-7</c:v>
                </c:pt>
                <c:pt idx="30368">
                  <c:v>1.531273E-7</c:v>
                </c:pt>
                <c:pt idx="30369">
                  <c:v>1.5313350000000001E-7</c:v>
                </c:pt>
                <c:pt idx="30370">
                  <c:v>1.531398E-7</c:v>
                </c:pt>
                <c:pt idx="30371">
                  <c:v>1.5314599999999999E-7</c:v>
                </c:pt>
                <c:pt idx="30372">
                  <c:v>1.531523E-7</c:v>
                </c:pt>
                <c:pt idx="30373">
                  <c:v>1.5315849999999999E-7</c:v>
                </c:pt>
                <c:pt idx="30374">
                  <c:v>1.531648E-7</c:v>
                </c:pt>
                <c:pt idx="30375">
                  <c:v>1.5317099999999999E-7</c:v>
                </c:pt>
                <c:pt idx="30376">
                  <c:v>1.531773E-7</c:v>
                </c:pt>
                <c:pt idx="30377">
                  <c:v>1.5318349999999999E-7</c:v>
                </c:pt>
                <c:pt idx="30378">
                  <c:v>1.531898E-7</c:v>
                </c:pt>
                <c:pt idx="30379">
                  <c:v>1.5319599999999999E-7</c:v>
                </c:pt>
                <c:pt idx="30380">
                  <c:v>1.532023E-7</c:v>
                </c:pt>
                <c:pt idx="30381">
                  <c:v>1.5320849999999999E-7</c:v>
                </c:pt>
                <c:pt idx="30382">
                  <c:v>1.532148E-7</c:v>
                </c:pt>
                <c:pt idx="30383">
                  <c:v>1.5322099999999999E-7</c:v>
                </c:pt>
                <c:pt idx="30384">
                  <c:v>1.532273E-7</c:v>
                </c:pt>
                <c:pt idx="30385">
                  <c:v>1.5323349999999999E-7</c:v>
                </c:pt>
                <c:pt idx="30386">
                  <c:v>1.532398E-7</c:v>
                </c:pt>
                <c:pt idx="30387">
                  <c:v>1.5324599999999999E-7</c:v>
                </c:pt>
                <c:pt idx="30388">
                  <c:v>1.532523E-7</c:v>
                </c:pt>
                <c:pt idx="30389">
                  <c:v>1.532585E-7</c:v>
                </c:pt>
                <c:pt idx="30390">
                  <c:v>1.5326480000000001E-7</c:v>
                </c:pt>
                <c:pt idx="30391">
                  <c:v>1.53271E-7</c:v>
                </c:pt>
                <c:pt idx="30392">
                  <c:v>1.5327730000000001E-7</c:v>
                </c:pt>
                <c:pt idx="30393">
                  <c:v>1.532835E-7</c:v>
                </c:pt>
                <c:pt idx="30394">
                  <c:v>1.5328980000000001E-7</c:v>
                </c:pt>
                <c:pt idx="30395">
                  <c:v>1.53296E-7</c:v>
                </c:pt>
                <c:pt idx="30396">
                  <c:v>1.5330230000000001E-7</c:v>
                </c:pt>
                <c:pt idx="30397">
                  <c:v>1.533085E-7</c:v>
                </c:pt>
                <c:pt idx="30398">
                  <c:v>1.5331480000000001E-7</c:v>
                </c:pt>
                <c:pt idx="30399">
                  <c:v>1.53321E-7</c:v>
                </c:pt>
                <c:pt idx="30400">
                  <c:v>1.5332730000000001E-7</c:v>
                </c:pt>
                <c:pt idx="30401">
                  <c:v>1.533335E-7</c:v>
                </c:pt>
                <c:pt idx="30402">
                  <c:v>1.5333980000000001E-7</c:v>
                </c:pt>
                <c:pt idx="30403">
                  <c:v>1.53346E-7</c:v>
                </c:pt>
                <c:pt idx="30404">
                  <c:v>1.5335230000000001E-7</c:v>
                </c:pt>
                <c:pt idx="30405">
                  <c:v>1.533585E-7</c:v>
                </c:pt>
                <c:pt idx="30406">
                  <c:v>1.5336480000000001E-7</c:v>
                </c:pt>
                <c:pt idx="30407">
                  <c:v>1.53371E-7</c:v>
                </c:pt>
                <c:pt idx="30408">
                  <c:v>1.5337729999999999E-7</c:v>
                </c:pt>
                <c:pt idx="30409">
                  <c:v>1.533835E-7</c:v>
                </c:pt>
                <c:pt idx="30410">
                  <c:v>1.5338979999999999E-7</c:v>
                </c:pt>
                <c:pt idx="30411">
                  <c:v>1.5339600000000001E-7</c:v>
                </c:pt>
                <c:pt idx="30412">
                  <c:v>1.5340229999999999E-7</c:v>
                </c:pt>
                <c:pt idx="30413">
                  <c:v>1.5340850000000001E-7</c:v>
                </c:pt>
                <c:pt idx="30414">
                  <c:v>1.5341479999999999E-7</c:v>
                </c:pt>
                <c:pt idx="30415">
                  <c:v>1.5342100000000001E-7</c:v>
                </c:pt>
                <c:pt idx="30416">
                  <c:v>1.5342729999999999E-7</c:v>
                </c:pt>
                <c:pt idx="30417">
                  <c:v>1.5343350000000001E-7</c:v>
                </c:pt>
                <c:pt idx="30418">
                  <c:v>1.5343979999999999E-7</c:v>
                </c:pt>
                <c:pt idx="30419">
                  <c:v>1.5344600000000001E-7</c:v>
                </c:pt>
                <c:pt idx="30420">
                  <c:v>1.5345229999999999E-7</c:v>
                </c:pt>
                <c:pt idx="30421">
                  <c:v>1.5345850000000001E-7</c:v>
                </c:pt>
                <c:pt idx="30422">
                  <c:v>1.5346479999999999E-7</c:v>
                </c:pt>
                <c:pt idx="30423">
                  <c:v>1.5347100000000001E-7</c:v>
                </c:pt>
                <c:pt idx="30424">
                  <c:v>1.5347729999999999E-7</c:v>
                </c:pt>
                <c:pt idx="30425">
                  <c:v>1.5348350000000001E-7</c:v>
                </c:pt>
                <c:pt idx="30426">
                  <c:v>1.534898E-7</c:v>
                </c:pt>
                <c:pt idx="30427">
                  <c:v>1.5349599999999999E-7</c:v>
                </c:pt>
                <c:pt idx="30428">
                  <c:v>1.535023E-7</c:v>
                </c:pt>
                <c:pt idx="30429">
                  <c:v>1.5350849999999999E-7</c:v>
                </c:pt>
                <c:pt idx="30430">
                  <c:v>1.535148E-7</c:v>
                </c:pt>
                <c:pt idx="30431">
                  <c:v>1.5352099999999999E-7</c:v>
                </c:pt>
                <c:pt idx="30432">
                  <c:v>1.535273E-7</c:v>
                </c:pt>
                <c:pt idx="30433">
                  <c:v>1.5353349999999999E-7</c:v>
                </c:pt>
                <c:pt idx="30434">
                  <c:v>1.535398E-7</c:v>
                </c:pt>
                <c:pt idx="30435">
                  <c:v>1.5354599999999999E-7</c:v>
                </c:pt>
                <c:pt idx="30436">
                  <c:v>1.535523E-7</c:v>
                </c:pt>
                <c:pt idx="30437">
                  <c:v>1.5355849999999999E-7</c:v>
                </c:pt>
                <c:pt idx="30438">
                  <c:v>1.535648E-7</c:v>
                </c:pt>
                <c:pt idx="30439">
                  <c:v>1.5357099999999999E-7</c:v>
                </c:pt>
                <c:pt idx="30440">
                  <c:v>1.535773E-7</c:v>
                </c:pt>
                <c:pt idx="30441">
                  <c:v>1.5358349999999999E-7</c:v>
                </c:pt>
                <c:pt idx="30442">
                  <c:v>1.535898E-7</c:v>
                </c:pt>
                <c:pt idx="30443">
                  <c:v>1.5359599999999999E-7</c:v>
                </c:pt>
                <c:pt idx="30444">
                  <c:v>1.536023E-7</c:v>
                </c:pt>
                <c:pt idx="30445">
                  <c:v>1.536085E-7</c:v>
                </c:pt>
                <c:pt idx="30446">
                  <c:v>1.5361480000000001E-7</c:v>
                </c:pt>
                <c:pt idx="30447">
                  <c:v>1.53621E-7</c:v>
                </c:pt>
                <c:pt idx="30448">
                  <c:v>1.5362730000000001E-7</c:v>
                </c:pt>
                <c:pt idx="30449">
                  <c:v>1.536335E-7</c:v>
                </c:pt>
                <c:pt idx="30450">
                  <c:v>1.5363980000000001E-7</c:v>
                </c:pt>
                <c:pt idx="30451">
                  <c:v>1.53646E-7</c:v>
                </c:pt>
                <c:pt idx="30452">
                  <c:v>1.5365230000000001E-7</c:v>
                </c:pt>
                <c:pt idx="30453">
                  <c:v>1.536585E-7</c:v>
                </c:pt>
                <c:pt idx="30454">
                  <c:v>1.5366480000000001E-7</c:v>
                </c:pt>
                <c:pt idx="30455">
                  <c:v>1.53671E-7</c:v>
                </c:pt>
                <c:pt idx="30456">
                  <c:v>1.5367730000000001E-7</c:v>
                </c:pt>
                <c:pt idx="30457">
                  <c:v>1.536835E-7</c:v>
                </c:pt>
                <c:pt idx="30458">
                  <c:v>1.5368980000000001E-7</c:v>
                </c:pt>
                <c:pt idx="30459">
                  <c:v>1.53696E-7</c:v>
                </c:pt>
                <c:pt idx="30460">
                  <c:v>1.5370230000000001E-7</c:v>
                </c:pt>
                <c:pt idx="30461">
                  <c:v>1.537085E-7</c:v>
                </c:pt>
                <c:pt idx="30462">
                  <c:v>1.5371480000000001E-7</c:v>
                </c:pt>
                <c:pt idx="30463">
                  <c:v>1.53721E-7</c:v>
                </c:pt>
                <c:pt idx="30464">
                  <c:v>1.5372729999999999E-7</c:v>
                </c:pt>
                <c:pt idx="30465">
                  <c:v>1.537335E-7</c:v>
                </c:pt>
                <c:pt idx="30466">
                  <c:v>1.5373979999999999E-7</c:v>
                </c:pt>
                <c:pt idx="30467">
                  <c:v>1.5374600000000001E-7</c:v>
                </c:pt>
                <c:pt idx="30468">
                  <c:v>1.5375229999999999E-7</c:v>
                </c:pt>
                <c:pt idx="30469">
                  <c:v>1.5375850000000001E-7</c:v>
                </c:pt>
                <c:pt idx="30470">
                  <c:v>1.5376479999999999E-7</c:v>
                </c:pt>
                <c:pt idx="30471">
                  <c:v>1.5377100000000001E-7</c:v>
                </c:pt>
                <c:pt idx="30472">
                  <c:v>1.5377729999999999E-7</c:v>
                </c:pt>
                <c:pt idx="30473">
                  <c:v>1.5378350000000001E-7</c:v>
                </c:pt>
                <c:pt idx="30474">
                  <c:v>1.5378979999999999E-7</c:v>
                </c:pt>
                <c:pt idx="30475">
                  <c:v>1.5379600000000001E-7</c:v>
                </c:pt>
                <c:pt idx="30476">
                  <c:v>1.5380229999999999E-7</c:v>
                </c:pt>
                <c:pt idx="30477">
                  <c:v>1.5380850000000001E-7</c:v>
                </c:pt>
                <c:pt idx="30478">
                  <c:v>1.5381479999999999E-7</c:v>
                </c:pt>
                <c:pt idx="30479">
                  <c:v>1.5382100000000001E-7</c:v>
                </c:pt>
                <c:pt idx="30480">
                  <c:v>1.5382729999999999E-7</c:v>
                </c:pt>
                <c:pt idx="30481">
                  <c:v>1.5383350000000001E-7</c:v>
                </c:pt>
                <c:pt idx="30482">
                  <c:v>1.538398E-7</c:v>
                </c:pt>
                <c:pt idx="30483">
                  <c:v>1.5384600000000001E-7</c:v>
                </c:pt>
                <c:pt idx="30484">
                  <c:v>1.538523E-7</c:v>
                </c:pt>
                <c:pt idx="30485">
                  <c:v>1.5385849999999999E-7</c:v>
                </c:pt>
                <c:pt idx="30486">
                  <c:v>1.538648E-7</c:v>
                </c:pt>
                <c:pt idx="30487">
                  <c:v>1.5387099999999999E-7</c:v>
                </c:pt>
                <c:pt idx="30488">
                  <c:v>1.538773E-7</c:v>
                </c:pt>
                <c:pt idx="30489">
                  <c:v>1.5388349999999999E-7</c:v>
                </c:pt>
                <c:pt idx="30490">
                  <c:v>1.538898E-7</c:v>
                </c:pt>
                <c:pt idx="30491">
                  <c:v>1.5389599999999999E-7</c:v>
                </c:pt>
                <c:pt idx="30492">
                  <c:v>1.539023E-7</c:v>
                </c:pt>
                <c:pt idx="30493">
                  <c:v>1.5390849999999999E-7</c:v>
                </c:pt>
                <c:pt idx="30494">
                  <c:v>1.539148E-7</c:v>
                </c:pt>
                <c:pt idx="30495">
                  <c:v>1.5392099999999999E-7</c:v>
                </c:pt>
                <c:pt idx="30496">
                  <c:v>1.539273E-7</c:v>
                </c:pt>
                <c:pt idx="30497">
                  <c:v>1.5393349999999999E-7</c:v>
                </c:pt>
                <c:pt idx="30498">
                  <c:v>1.539398E-7</c:v>
                </c:pt>
                <c:pt idx="30499">
                  <c:v>1.5394599999999999E-7</c:v>
                </c:pt>
                <c:pt idx="30500">
                  <c:v>1.539523E-7</c:v>
                </c:pt>
                <c:pt idx="30501">
                  <c:v>1.539585E-7</c:v>
                </c:pt>
                <c:pt idx="30502">
                  <c:v>1.539648E-7</c:v>
                </c:pt>
                <c:pt idx="30503">
                  <c:v>1.53971E-7</c:v>
                </c:pt>
                <c:pt idx="30504">
                  <c:v>1.5397730000000001E-7</c:v>
                </c:pt>
                <c:pt idx="30505">
                  <c:v>1.539835E-7</c:v>
                </c:pt>
                <c:pt idx="30506">
                  <c:v>1.5398980000000001E-7</c:v>
                </c:pt>
                <c:pt idx="30507">
                  <c:v>1.53996E-7</c:v>
                </c:pt>
                <c:pt idx="30508">
                  <c:v>1.5400230000000001E-7</c:v>
                </c:pt>
                <c:pt idx="30509">
                  <c:v>1.540085E-7</c:v>
                </c:pt>
                <c:pt idx="30510">
                  <c:v>1.5401480000000001E-7</c:v>
                </c:pt>
                <c:pt idx="30511">
                  <c:v>1.54021E-7</c:v>
                </c:pt>
                <c:pt idx="30512">
                  <c:v>1.5402730000000001E-7</c:v>
                </c:pt>
                <c:pt idx="30513">
                  <c:v>1.540335E-7</c:v>
                </c:pt>
                <c:pt idx="30514">
                  <c:v>1.5403980000000001E-7</c:v>
                </c:pt>
                <c:pt idx="30515">
                  <c:v>1.54046E-7</c:v>
                </c:pt>
                <c:pt idx="30516">
                  <c:v>1.5405230000000001E-7</c:v>
                </c:pt>
                <c:pt idx="30517">
                  <c:v>1.540585E-7</c:v>
                </c:pt>
                <c:pt idx="30518">
                  <c:v>1.5406480000000001E-7</c:v>
                </c:pt>
                <c:pt idx="30519">
                  <c:v>1.54071E-7</c:v>
                </c:pt>
                <c:pt idx="30520">
                  <c:v>1.5407729999999999E-7</c:v>
                </c:pt>
                <c:pt idx="30521">
                  <c:v>1.540835E-7</c:v>
                </c:pt>
                <c:pt idx="30522">
                  <c:v>1.5408979999999999E-7</c:v>
                </c:pt>
                <c:pt idx="30523">
                  <c:v>1.5409600000000001E-7</c:v>
                </c:pt>
                <c:pt idx="30524">
                  <c:v>1.5410229999999999E-7</c:v>
                </c:pt>
                <c:pt idx="30525">
                  <c:v>1.5410850000000001E-7</c:v>
                </c:pt>
                <c:pt idx="30526">
                  <c:v>1.5411479999999999E-7</c:v>
                </c:pt>
                <c:pt idx="30527">
                  <c:v>1.5412100000000001E-7</c:v>
                </c:pt>
                <c:pt idx="30528">
                  <c:v>1.5412729999999999E-7</c:v>
                </c:pt>
                <c:pt idx="30529">
                  <c:v>1.5413350000000001E-7</c:v>
                </c:pt>
                <c:pt idx="30530">
                  <c:v>1.5413979999999999E-7</c:v>
                </c:pt>
                <c:pt idx="30531">
                  <c:v>1.5414600000000001E-7</c:v>
                </c:pt>
                <c:pt idx="30532">
                  <c:v>1.5415229999999999E-7</c:v>
                </c:pt>
                <c:pt idx="30533">
                  <c:v>1.5415850000000001E-7</c:v>
                </c:pt>
                <c:pt idx="30534">
                  <c:v>1.5416479999999999E-7</c:v>
                </c:pt>
                <c:pt idx="30535">
                  <c:v>1.5417100000000001E-7</c:v>
                </c:pt>
                <c:pt idx="30536">
                  <c:v>1.5417729999999999E-7</c:v>
                </c:pt>
                <c:pt idx="30537">
                  <c:v>1.5418350000000001E-7</c:v>
                </c:pt>
                <c:pt idx="30538">
                  <c:v>1.541898E-7</c:v>
                </c:pt>
                <c:pt idx="30539">
                  <c:v>1.5419600000000001E-7</c:v>
                </c:pt>
                <c:pt idx="30540">
                  <c:v>1.542023E-7</c:v>
                </c:pt>
                <c:pt idx="30541">
                  <c:v>1.5420849999999999E-7</c:v>
                </c:pt>
                <c:pt idx="30542">
                  <c:v>1.542148E-7</c:v>
                </c:pt>
                <c:pt idx="30543">
                  <c:v>1.5422099999999999E-7</c:v>
                </c:pt>
                <c:pt idx="30544">
                  <c:v>1.542273E-7</c:v>
                </c:pt>
                <c:pt idx="30545">
                  <c:v>1.5423349999999999E-7</c:v>
                </c:pt>
                <c:pt idx="30546">
                  <c:v>1.542398E-7</c:v>
                </c:pt>
                <c:pt idx="30547">
                  <c:v>1.5424599999999999E-7</c:v>
                </c:pt>
                <c:pt idx="30548">
                  <c:v>1.542523E-7</c:v>
                </c:pt>
                <c:pt idx="30549">
                  <c:v>1.5425849999999999E-7</c:v>
                </c:pt>
                <c:pt idx="30550">
                  <c:v>1.542648E-7</c:v>
                </c:pt>
                <c:pt idx="30551">
                  <c:v>1.5427099999999999E-7</c:v>
                </c:pt>
                <c:pt idx="30552">
                  <c:v>1.542773E-7</c:v>
                </c:pt>
                <c:pt idx="30553">
                  <c:v>1.5428349999999999E-7</c:v>
                </c:pt>
                <c:pt idx="30554">
                  <c:v>1.542898E-7</c:v>
                </c:pt>
                <c:pt idx="30555">
                  <c:v>1.5429599999999999E-7</c:v>
                </c:pt>
                <c:pt idx="30556">
                  <c:v>1.543023E-7</c:v>
                </c:pt>
                <c:pt idx="30557">
                  <c:v>1.543085E-7</c:v>
                </c:pt>
                <c:pt idx="30558">
                  <c:v>1.543148E-7</c:v>
                </c:pt>
                <c:pt idx="30559">
                  <c:v>1.54321E-7</c:v>
                </c:pt>
                <c:pt idx="30560">
                  <c:v>1.5432730000000001E-7</c:v>
                </c:pt>
                <c:pt idx="30561">
                  <c:v>1.543335E-7</c:v>
                </c:pt>
                <c:pt idx="30562">
                  <c:v>1.5433980000000001E-7</c:v>
                </c:pt>
                <c:pt idx="30563">
                  <c:v>1.54346E-7</c:v>
                </c:pt>
                <c:pt idx="30564">
                  <c:v>1.5435230000000001E-7</c:v>
                </c:pt>
                <c:pt idx="30565">
                  <c:v>1.543585E-7</c:v>
                </c:pt>
                <c:pt idx="30566">
                  <c:v>1.5436480000000001E-7</c:v>
                </c:pt>
                <c:pt idx="30567">
                  <c:v>1.54371E-7</c:v>
                </c:pt>
                <c:pt idx="30568">
                  <c:v>1.5437730000000001E-7</c:v>
                </c:pt>
                <c:pt idx="30569">
                  <c:v>1.543835E-7</c:v>
                </c:pt>
                <c:pt idx="30570">
                  <c:v>1.5438980000000001E-7</c:v>
                </c:pt>
                <c:pt idx="30571">
                  <c:v>1.54396E-7</c:v>
                </c:pt>
                <c:pt idx="30572">
                  <c:v>1.5440230000000001E-7</c:v>
                </c:pt>
                <c:pt idx="30573">
                  <c:v>1.544085E-7</c:v>
                </c:pt>
                <c:pt idx="30574">
                  <c:v>1.5441480000000001E-7</c:v>
                </c:pt>
                <c:pt idx="30575">
                  <c:v>1.54421E-7</c:v>
                </c:pt>
                <c:pt idx="30576">
                  <c:v>1.5442729999999999E-7</c:v>
                </c:pt>
                <c:pt idx="30577">
                  <c:v>1.544335E-7</c:v>
                </c:pt>
                <c:pt idx="30578">
                  <c:v>1.5443979999999999E-7</c:v>
                </c:pt>
                <c:pt idx="30579">
                  <c:v>1.5444600000000001E-7</c:v>
                </c:pt>
                <c:pt idx="30580">
                  <c:v>1.5445229999999999E-7</c:v>
                </c:pt>
                <c:pt idx="30581">
                  <c:v>1.5445850000000001E-7</c:v>
                </c:pt>
                <c:pt idx="30582">
                  <c:v>1.5446479999999999E-7</c:v>
                </c:pt>
                <c:pt idx="30583">
                  <c:v>1.5447100000000001E-7</c:v>
                </c:pt>
                <c:pt idx="30584">
                  <c:v>1.5447729999999999E-7</c:v>
                </c:pt>
                <c:pt idx="30585">
                  <c:v>1.5448350000000001E-7</c:v>
                </c:pt>
                <c:pt idx="30586">
                  <c:v>1.5448979999999999E-7</c:v>
                </c:pt>
                <c:pt idx="30587">
                  <c:v>1.5449600000000001E-7</c:v>
                </c:pt>
                <c:pt idx="30588">
                  <c:v>1.5450229999999999E-7</c:v>
                </c:pt>
                <c:pt idx="30589">
                  <c:v>1.5450850000000001E-7</c:v>
                </c:pt>
                <c:pt idx="30590">
                  <c:v>1.5451479999999999E-7</c:v>
                </c:pt>
                <c:pt idx="30591">
                  <c:v>1.5452100000000001E-7</c:v>
                </c:pt>
                <c:pt idx="30592">
                  <c:v>1.5452729999999999E-7</c:v>
                </c:pt>
                <c:pt idx="30593">
                  <c:v>1.5453350000000001E-7</c:v>
                </c:pt>
                <c:pt idx="30594">
                  <c:v>1.545398E-7</c:v>
                </c:pt>
                <c:pt idx="30595">
                  <c:v>1.5454600000000001E-7</c:v>
                </c:pt>
                <c:pt idx="30596">
                  <c:v>1.545523E-7</c:v>
                </c:pt>
                <c:pt idx="30597">
                  <c:v>1.5455849999999999E-7</c:v>
                </c:pt>
                <c:pt idx="30598">
                  <c:v>1.545648E-7</c:v>
                </c:pt>
                <c:pt idx="30599">
                  <c:v>1.5457099999999999E-7</c:v>
                </c:pt>
                <c:pt idx="30600">
                  <c:v>1.545773E-7</c:v>
                </c:pt>
                <c:pt idx="30601">
                  <c:v>1.5458349999999999E-7</c:v>
                </c:pt>
                <c:pt idx="30602">
                  <c:v>1.545898E-7</c:v>
                </c:pt>
                <c:pt idx="30603">
                  <c:v>1.5459599999999999E-7</c:v>
                </c:pt>
                <c:pt idx="30604">
                  <c:v>1.546023E-7</c:v>
                </c:pt>
                <c:pt idx="30605">
                  <c:v>1.5460849999999999E-7</c:v>
                </c:pt>
                <c:pt idx="30606">
                  <c:v>1.546148E-7</c:v>
                </c:pt>
                <c:pt idx="30607">
                  <c:v>1.5462099999999999E-7</c:v>
                </c:pt>
                <c:pt idx="30608">
                  <c:v>1.546273E-7</c:v>
                </c:pt>
                <c:pt idx="30609">
                  <c:v>1.5463349999999999E-7</c:v>
                </c:pt>
                <c:pt idx="30610">
                  <c:v>1.546398E-7</c:v>
                </c:pt>
                <c:pt idx="30611">
                  <c:v>1.5464599999999999E-7</c:v>
                </c:pt>
                <c:pt idx="30612">
                  <c:v>1.546523E-7</c:v>
                </c:pt>
                <c:pt idx="30613">
                  <c:v>1.5465849999999999E-7</c:v>
                </c:pt>
                <c:pt idx="30614">
                  <c:v>1.546648E-7</c:v>
                </c:pt>
                <c:pt idx="30615">
                  <c:v>1.54671E-7</c:v>
                </c:pt>
                <c:pt idx="30616">
                  <c:v>1.5467730000000001E-7</c:v>
                </c:pt>
                <c:pt idx="30617">
                  <c:v>1.546835E-7</c:v>
                </c:pt>
                <c:pt idx="30618">
                  <c:v>1.5468980000000001E-7</c:v>
                </c:pt>
                <c:pt idx="30619">
                  <c:v>1.54696E-7</c:v>
                </c:pt>
                <c:pt idx="30620">
                  <c:v>1.5470230000000001E-7</c:v>
                </c:pt>
                <c:pt idx="30621">
                  <c:v>1.547085E-7</c:v>
                </c:pt>
                <c:pt idx="30622">
                  <c:v>1.5471480000000001E-7</c:v>
                </c:pt>
                <c:pt idx="30623">
                  <c:v>1.54721E-7</c:v>
                </c:pt>
                <c:pt idx="30624">
                  <c:v>1.5472730000000001E-7</c:v>
                </c:pt>
                <c:pt idx="30625">
                  <c:v>1.547335E-7</c:v>
                </c:pt>
                <c:pt idx="30626">
                  <c:v>1.5473980000000001E-7</c:v>
                </c:pt>
                <c:pt idx="30627">
                  <c:v>1.54746E-7</c:v>
                </c:pt>
                <c:pt idx="30628">
                  <c:v>1.5475230000000001E-7</c:v>
                </c:pt>
                <c:pt idx="30629">
                  <c:v>1.547585E-7</c:v>
                </c:pt>
                <c:pt idx="30630">
                  <c:v>1.5476480000000001E-7</c:v>
                </c:pt>
                <c:pt idx="30631">
                  <c:v>1.54771E-7</c:v>
                </c:pt>
                <c:pt idx="30632">
                  <c:v>1.5477730000000001E-7</c:v>
                </c:pt>
                <c:pt idx="30633">
                  <c:v>1.547835E-7</c:v>
                </c:pt>
                <c:pt idx="30634">
                  <c:v>1.5478979999999999E-7</c:v>
                </c:pt>
                <c:pt idx="30635">
                  <c:v>1.5479600000000001E-7</c:v>
                </c:pt>
                <c:pt idx="30636">
                  <c:v>1.5480229999999999E-7</c:v>
                </c:pt>
                <c:pt idx="30637">
                  <c:v>1.5480850000000001E-7</c:v>
                </c:pt>
                <c:pt idx="30638">
                  <c:v>1.5481479999999999E-7</c:v>
                </c:pt>
                <c:pt idx="30639">
                  <c:v>1.5482100000000001E-7</c:v>
                </c:pt>
                <c:pt idx="30640">
                  <c:v>1.5482729999999999E-7</c:v>
                </c:pt>
                <c:pt idx="30641">
                  <c:v>1.5483350000000001E-7</c:v>
                </c:pt>
                <c:pt idx="30642">
                  <c:v>1.5483979999999999E-7</c:v>
                </c:pt>
                <c:pt idx="30643">
                  <c:v>1.5484600000000001E-7</c:v>
                </c:pt>
                <c:pt idx="30644">
                  <c:v>1.5485229999999999E-7</c:v>
                </c:pt>
                <c:pt idx="30645">
                  <c:v>1.5485850000000001E-7</c:v>
                </c:pt>
                <c:pt idx="30646">
                  <c:v>1.5486479999999999E-7</c:v>
                </c:pt>
                <c:pt idx="30647">
                  <c:v>1.5487100000000001E-7</c:v>
                </c:pt>
                <c:pt idx="30648">
                  <c:v>1.5487729999999999E-7</c:v>
                </c:pt>
                <c:pt idx="30649">
                  <c:v>1.5488350000000001E-7</c:v>
                </c:pt>
                <c:pt idx="30650">
                  <c:v>1.548898E-7</c:v>
                </c:pt>
                <c:pt idx="30651">
                  <c:v>1.5489600000000001E-7</c:v>
                </c:pt>
                <c:pt idx="30652">
                  <c:v>1.549023E-7</c:v>
                </c:pt>
                <c:pt idx="30653">
                  <c:v>1.5490849999999999E-7</c:v>
                </c:pt>
                <c:pt idx="30654">
                  <c:v>1.549148E-7</c:v>
                </c:pt>
                <c:pt idx="30655">
                  <c:v>1.5492099999999999E-7</c:v>
                </c:pt>
                <c:pt idx="30656">
                  <c:v>1.549273E-7</c:v>
                </c:pt>
                <c:pt idx="30657">
                  <c:v>1.5493349999999999E-7</c:v>
                </c:pt>
                <c:pt idx="30658">
                  <c:v>1.549398E-7</c:v>
                </c:pt>
                <c:pt idx="30659">
                  <c:v>1.5494599999999999E-7</c:v>
                </c:pt>
                <c:pt idx="30660">
                  <c:v>1.549523E-7</c:v>
                </c:pt>
                <c:pt idx="30661">
                  <c:v>1.5495849999999999E-7</c:v>
                </c:pt>
                <c:pt idx="30662">
                  <c:v>1.549648E-7</c:v>
                </c:pt>
                <c:pt idx="30663">
                  <c:v>1.5497099999999999E-7</c:v>
                </c:pt>
                <c:pt idx="30664">
                  <c:v>1.549773E-7</c:v>
                </c:pt>
                <c:pt idx="30665">
                  <c:v>1.5498349999999999E-7</c:v>
                </c:pt>
                <c:pt idx="30666">
                  <c:v>1.549898E-7</c:v>
                </c:pt>
                <c:pt idx="30667">
                  <c:v>1.5499599999999999E-7</c:v>
                </c:pt>
                <c:pt idx="30668">
                  <c:v>1.550023E-7</c:v>
                </c:pt>
                <c:pt idx="30669">
                  <c:v>1.5500849999999999E-7</c:v>
                </c:pt>
                <c:pt idx="30670">
                  <c:v>1.550148E-7</c:v>
                </c:pt>
                <c:pt idx="30671">
                  <c:v>1.55021E-7</c:v>
                </c:pt>
                <c:pt idx="30672">
                  <c:v>1.5502730000000001E-7</c:v>
                </c:pt>
                <c:pt idx="30673">
                  <c:v>1.550335E-7</c:v>
                </c:pt>
                <c:pt idx="30674">
                  <c:v>1.5503980000000001E-7</c:v>
                </c:pt>
                <c:pt idx="30675">
                  <c:v>1.55046E-7</c:v>
                </c:pt>
                <c:pt idx="30676">
                  <c:v>1.5505230000000001E-7</c:v>
                </c:pt>
                <c:pt idx="30677">
                  <c:v>1.550585E-7</c:v>
                </c:pt>
                <c:pt idx="30678">
                  <c:v>1.5506480000000001E-7</c:v>
                </c:pt>
                <c:pt idx="30679">
                  <c:v>1.55071E-7</c:v>
                </c:pt>
                <c:pt idx="30680">
                  <c:v>1.5507730000000001E-7</c:v>
                </c:pt>
                <c:pt idx="30681">
                  <c:v>1.550835E-7</c:v>
                </c:pt>
                <c:pt idx="30682">
                  <c:v>1.5508980000000001E-7</c:v>
                </c:pt>
                <c:pt idx="30683">
                  <c:v>1.55096E-7</c:v>
                </c:pt>
                <c:pt idx="30684">
                  <c:v>1.5510230000000001E-7</c:v>
                </c:pt>
                <c:pt idx="30685">
                  <c:v>1.551085E-7</c:v>
                </c:pt>
                <c:pt idx="30686">
                  <c:v>1.5511480000000001E-7</c:v>
                </c:pt>
                <c:pt idx="30687">
                  <c:v>1.55121E-7</c:v>
                </c:pt>
                <c:pt idx="30688">
                  <c:v>1.5512730000000001E-7</c:v>
                </c:pt>
                <c:pt idx="30689">
                  <c:v>1.551335E-7</c:v>
                </c:pt>
                <c:pt idx="30690">
                  <c:v>1.5513979999999999E-7</c:v>
                </c:pt>
                <c:pt idx="30691">
                  <c:v>1.5514600000000001E-7</c:v>
                </c:pt>
                <c:pt idx="30692">
                  <c:v>1.5515229999999999E-7</c:v>
                </c:pt>
                <c:pt idx="30693">
                  <c:v>1.5515850000000001E-7</c:v>
                </c:pt>
                <c:pt idx="30694">
                  <c:v>1.5516479999999999E-7</c:v>
                </c:pt>
                <c:pt idx="30695">
                  <c:v>1.5517100000000001E-7</c:v>
                </c:pt>
                <c:pt idx="30696">
                  <c:v>1.5517729999999999E-7</c:v>
                </c:pt>
                <c:pt idx="30697">
                  <c:v>1.5518350000000001E-7</c:v>
                </c:pt>
                <c:pt idx="30698">
                  <c:v>1.5518979999999999E-7</c:v>
                </c:pt>
                <c:pt idx="30699">
                  <c:v>1.5519600000000001E-7</c:v>
                </c:pt>
                <c:pt idx="30700">
                  <c:v>1.5520229999999999E-7</c:v>
                </c:pt>
                <c:pt idx="30701">
                  <c:v>1.5520850000000001E-7</c:v>
                </c:pt>
                <c:pt idx="30702">
                  <c:v>1.5521479999999999E-7</c:v>
                </c:pt>
                <c:pt idx="30703">
                  <c:v>1.5522100000000001E-7</c:v>
                </c:pt>
                <c:pt idx="30704">
                  <c:v>1.5522729999999999E-7</c:v>
                </c:pt>
                <c:pt idx="30705">
                  <c:v>1.5523350000000001E-7</c:v>
                </c:pt>
                <c:pt idx="30706">
                  <c:v>1.5523979999999999E-7</c:v>
                </c:pt>
                <c:pt idx="30707">
                  <c:v>1.5524600000000001E-7</c:v>
                </c:pt>
                <c:pt idx="30708">
                  <c:v>1.552523E-7</c:v>
                </c:pt>
                <c:pt idx="30709">
                  <c:v>1.5525849999999999E-7</c:v>
                </c:pt>
                <c:pt idx="30710">
                  <c:v>1.552648E-7</c:v>
                </c:pt>
                <c:pt idx="30711">
                  <c:v>1.5527099999999999E-7</c:v>
                </c:pt>
                <c:pt idx="30712">
                  <c:v>1.552773E-7</c:v>
                </c:pt>
                <c:pt idx="30713">
                  <c:v>1.5528349999999999E-7</c:v>
                </c:pt>
                <c:pt idx="30714">
                  <c:v>1.552898E-7</c:v>
                </c:pt>
                <c:pt idx="30715">
                  <c:v>1.5529599999999999E-7</c:v>
                </c:pt>
                <c:pt idx="30716">
                  <c:v>1.553023E-7</c:v>
                </c:pt>
                <c:pt idx="30717">
                  <c:v>1.5530849999999999E-7</c:v>
                </c:pt>
                <c:pt idx="30718">
                  <c:v>1.553148E-7</c:v>
                </c:pt>
                <c:pt idx="30719">
                  <c:v>1.5532099999999999E-7</c:v>
                </c:pt>
                <c:pt idx="30720">
                  <c:v>1.553273E-7</c:v>
                </c:pt>
                <c:pt idx="30721">
                  <c:v>1.5533349999999999E-7</c:v>
                </c:pt>
                <c:pt idx="30722">
                  <c:v>1.553398E-7</c:v>
                </c:pt>
                <c:pt idx="30723">
                  <c:v>1.5534599999999999E-7</c:v>
                </c:pt>
                <c:pt idx="30724">
                  <c:v>1.553523E-7</c:v>
                </c:pt>
                <c:pt idx="30725">
                  <c:v>1.5535849999999999E-7</c:v>
                </c:pt>
                <c:pt idx="30726">
                  <c:v>1.553648E-7</c:v>
                </c:pt>
                <c:pt idx="30727">
                  <c:v>1.55371E-7</c:v>
                </c:pt>
                <c:pt idx="30728">
                  <c:v>1.5537730000000001E-7</c:v>
                </c:pt>
                <c:pt idx="30729">
                  <c:v>1.553835E-7</c:v>
                </c:pt>
                <c:pt idx="30730">
                  <c:v>1.5538980000000001E-7</c:v>
                </c:pt>
                <c:pt idx="30731">
                  <c:v>1.55396E-7</c:v>
                </c:pt>
                <c:pt idx="30732">
                  <c:v>1.5540230000000001E-7</c:v>
                </c:pt>
                <c:pt idx="30733">
                  <c:v>1.554085E-7</c:v>
                </c:pt>
                <c:pt idx="30734">
                  <c:v>1.5541480000000001E-7</c:v>
                </c:pt>
                <c:pt idx="30735">
                  <c:v>1.55421E-7</c:v>
                </c:pt>
                <c:pt idx="30736">
                  <c:v>1.5542730000000001E-7</c:v>
                </c:pt>
                <c:pt idx="30737">
                  <c:v>1.554335E-7</c:v>
                </c:pt>
                <c:pt idx="30738">
                  <c:v>1.5543980000000001E-7</c:v>
                </c:pt>
                <c:pt idx="30739">
                  <c:v>1.55446E-7</c:v>
                </c:pt>
                <c:pt idx="30740">
                  <c:v>1.5545230000000001E-7</c:v>
                </c:pt>
                <c:pt idx="30741">
                  <c:v>1.554585E-7</c:v>
                </c:pt>
                <c:pt idx="30742">
                  <c:v>1.5546480000000001E-7</c:v>
                </c:pt>
                <c:pt idx="30743">
                  <c:v>1.55471E-7</c:v>
                </c:pt>
                <c:pt idx="30744">
                  <c:v>1.5547730000000001E-7</c:v>
                </c:pt>
                <c:pt idx="30745">
                  <c:v>1.554835E-7</c:v>
                </c:pt>
                <c:pt idx="30746">
                  <c:v>1.5548979999999999E-7</c:v>
                </c:pt>
                <c:pt idx="30747">
                  <c:v>1.55496E-7</c:v>
                </c:pt>
                <c:pt idx="30748">
                  <c:v>1.5550229999999999E-7</c:v>
                </c:pt>
                <c:pt idx="30749">
                  <c:v>1.5550850000000001E-7</c:v>
                </c:pt>
                <c:pt idx="30750">
                  <c:v>1.5551479999999999E-7</c:v>
                </c:pt>
                <c:pt idx="30751">
                  <c:v>1.5552100000000001E-7</c:v>
                </c:pt>
                <c:pt idx="30752">
                  <c:v>1.5552729999999999E-7</c:v>
                </c:pt>
                <c:pt idx="30753">
                  <c:v>1.5553350000000001E-7</c:v>
                </c:pt>
                <c:pt idx="30754">
                  <c:v>1.5553979999999999E-7</c:v>
                </c:pt>
                <c:pt idx="30755">
                  <c:v>1.5554600000000001E-7</c:v>
                </c:pt>
                <c:pt idx="30756">
                  <c:v>1.5555229999999999E-7</c:v>
                </c:pt>
                <c:pt idx="30757">
                  <c:v>1.5555850000000001E-7</c:v>
                </c:pt>
                <c:pt idx="30758">
                  <c:v>1.5556479999999999E-7</c:v>
                </c:pt>
                <c:pt idx="30759">
                  <c:v>1.5557100000000001E-7</c:v>
                </c:pt>
                <c:pt idx="30760">
                  <c:v>1.5557729999999999E-7</c:v>
                </c:pt>
                <c:pt idx="30761">
                  <c:v>1.5558350000000001E-7</c:v>
                </c:pt>
                <c:pt idx="30762">
                  <c:v>1.5558979999999999E-7</c:v>
                </c:pt>
                <c:pt idx="30763">
                  <c:v>1.5559600000000001E-7</c:v>
                </c:pt>
                <c:pt idx="30764">
                  <c:v>1.556023E-7</c:v>
                </c:pt>
                <c:pt idx="30765">
                  <c:v>1.5560849999999999E-7</c:v>
                </c:pt>
                <c:pt idx="30766">
                  <c:v>1.556148E-7</c:v>
                </c:pt>
                <c:pt idx="30767">
                  <c:v>1.5562099999999999E-7</c:v>
                </c:pt>
                <c:pt idx="30768">
                  <c:v>1.556273E-7</c:v>
                </c:pt>
                <c:pt idx="30769">
                  <c:v>1.5563349999999999E-7</c:v>
                </c:pt>
                <c:pt idx="30770">
                  <c:v>1.556398E-7</c:v>
                </c:pt>
                <c:pt idx="30771">
                  <c:v>1.5564599999999999E-7</c:v>
                </c:pt>
                <c:pt idx="30772">
                  <c:v>1.556523E-7</c:v>
                </c:pt>
                <c:pt idx="30773">
                  <c:v>1.5565849999999999E-7</c:v>
                </c:pt>
                <c:pt idx="30774">
                  <c:v>1.556648E-7</c:v>
                </c:pt>
                <c:pt idx="30775">
                  <c:v>1.5567099999999999E-7</c:v>
                </c:pt>
                <c:pt idx="30776">
                  <c:v>1.556773E-7</c:v>
                </c:pt>
                <c:pt idx="30777">
                  <c:v>1.5568349999999999E-7</c:v>
                </c:pt>
                <c:pt idx="30778">
                  <c:v>1.556898E-7</c:v>
                </c:pt>
                <c:pt idx="30779">
                  <c:v>1.5569599999999999E-7</c:v>
                </c:pt>
                <c:pt idx="30780">
                  <c:v>1.557023E-7</c:v>
                </c:pt>
                <c:pt idx="30781">
                  <c:v>1.5570849999999999E-7</c:v>
                </c:pt>
                <c:pt idx="30782">
                  <c:v>1.557148E-7</c:v>
                </c:pt>
                <c:pt idx="30783">
                  <c:v>1.55721E-7</c:v>
                </c:pt>
                <c:pt idx="30784">
                  <c:v>1.5572730000000001E-7</c:v>
                </c:pt>
                <c:pt idx="30785">
                  <c:v>1.557335E-7</c:v>
                </c:pt>
                <c:pt idx="30786">
                  <c:v>1.5573980000000001E-7</c:v>
                </c:pt>
                <c:pt idx="30787">
                  <c:v>1.55746E-7</c:v>
                </c:pt>
                <c:pt idx="30788">
                  <c:v>1.5575230000000001E-7</c:v>
                </c:pt>
                <c:pt idx="30789">
                  <c:v>1.557585E-7</c:v>
                </c:pt>
                <c:pt idx="30790">
                  <c:v>1.5576480000000001E-7</c:v>
                </c:pt>
                <c:pt idx="30791">
                  <c:v>1.55771E-7</c:v>
                </c:pt>
                <c:pt idx="30792">
                  <c:v>1.5577730000000001E-7</c:v>
                </c:pt>
                <c:pt idx="30793">
                  <c:v>1.557835E-7</c:v>
                </c:pt>
                <c:pt idx="30794">
                  <c:v>1.5578980000000001E-7</c:v>
                </c:pt>
                <c:pt idx="30795">
                  <c:v>1.55796E-7</c:v>
                </c:pt>
                <c:pt idx="30796">
                  <c:v>1.5580230000000001E-7</c:v>
                </c:pt>
                <c:pt idx="30797">
                  <c:v>1.558085E-7</c:v>
                </c:pt>
                <c:pt idx="30798">
                  <c:v>1.5581480000000001E-7</c:v>
                </c:pt>
                <c:pt idx="30799">
                  <c:v>1.55821E-7</c:v>
                </c:pt>
                <c:pt idx="30800">
                  <c:v>1.5582730000000001E-7</c:v>
                </c:pt>
                <c:pt idx="30801">
                  <c:v>1.558335E-7</c:v>
                </c:pt>
                <c:pt idx="30802">
                  <c:v>1.5583979999999999E-7</c:v>
                </c:pt>
                <c:pt idx="30803">
                  <c:v>1.55846E-7</c:v>
                </c:pt>
                <c:pt idx="30804">
                  <c:v>1.5585229999999999E-7</c:v>
                </c:pt>
                <c:pt idx="30805">
                  <c:v>1.5585850000000001E-7</c:v>
                </c:pt>
                <c:pt idx="30806">
                  <c:v>1.5586479999999999E-7</c:v>
                </c:pt>
                <c:pt idx="30807">
                  <c:v>1.5587100000000001E-7</c:v>
                </c:pt>
                <c:pt idx="30808">
                  <c:v>1.5587729999999999E-7</c:v>
                </c:pt>
                <c:pt idx="30809">
                  <c:v>1.5588350000000001E-7</c:v>
                </c:pt>
                <c:pt idx="30810">
                  <c:v>1.5588979999999999E-7</c:v>
                </c:pt>
                <c:pt idx="30811">
                  <c:v>1.5589600000000001E-7</c:v>
                </c:pt>
                <c:pt idx="30812">
                  <c:v>1.5590229999999999E-7</c:v>
                </c:pt>
                <c:pt idx="30813">
                  <c:v>1.5590850000000001E-7</c:v>
                </c:pt>
                <c:pt idx="30814">
                  <c:v>1.5591479999999999E-7</c:v>
                </c:pt>
                <c:pt idx="30815">
                  <c:v>1.5592100000000001E-7</c:v>
                </c:pt>
                <c:pt idx="30816">
                  <c:v>1.5592729999999999E-7</c:v>
                </c:pt>
                <c:pt idx="30817">
                  <c:v>1.5593350000000001E-7</c:v>
                </c:pt>
                <c:pt idx="30818">
                  <c:v>1.5593979999999999E-7</c:v>
                </c:pt>
                <c:pt idx="30819">
                  <c:v>1.5594600000000001E-7</c:v>
                </c:pt>
                <c:pt idx="30820">
                  <c:v>1.559523E-7</c:v>
                </c:pt>
                <c:pt idx="30821">
                  <c:v>1.5595850000000001E-7</c:v>
                </c:pt>
                <c:pt idx="30822">
                  <c:v>1.559648E-7</c:v>
                </c:pt>
                <c:pt idx="30823">
                  <c:v>1.5597099999999999E-7</c:v>
                </c:pt>
                <c:pt idx="30824">
                  <c:v>1.559773E-7</c:v>
                </c:pt>
                <c:pt idx="30825">
                  <c:v>1.5598349999999999E-7</c:v>
                </c:pt>
                <c:pt idx="30826">
                  <c:v>1.559898E-7</c:v>
                </c:pt>
                <c:pt idx="30827">
                  <c:v>1.5599599999999999E-7</c:v>
                </c:pt>
                <c:pt idx="30828">
                  <c:v>1.560023E-7</c:v>
                </c:pt>
                <c:pt idx="30829">
                  <c:v>1.5600849999999999E-7</c:v>
                </c:pt>
                <c:pt idx="30830">
                  <c:v>1.560148E-7</c:v>
                </c:pt>
                <c:pt idx="30831">
                  <c:v>1.5602099999999999E-7</c:v>
                </c:pt>
                <c:pt idx="30832">
                  <c:v>1.560273E-7</c:v>
                </c:pt>
                <c:pt idx="30833">
                  <c:v>1.5603349999999999E-7</c:v>
                </c:pt>
                <c:pt idx="30834">
                  <c:v>1.560398E-7</c:v>
                </c:pt>
                <c:pt idx="30835">
                  <c:v>1.5604599999999999E-7</c:v>
                </c:pt>
                <c:pt idx="30836">
                  <c:v>1.560523E-7</c:v>
                </c:pt>
                <c:pt idx="30837">
                  <c:v>1.5605849999999999E-7</c:v>
                </c:pt>
                <c:pt idx="30838">
                  <c:v>1.560648E-7</c:v>
                </c:pt>
                <c:pt idx="30839">
                  <c:v>1.56071E-7</c:v>
                </c:pt>
                <c:pt idx="30840">
                  <c:v>1.560773E-7</c:v>
                </c:pt>
                <c:pt idx="30841">
                  <c:v>1.560835E-7</c:v>
                </c:pt>
                <c:pt idx="30842">
                  <c:v>1.5608980000000001E-7</c:v>
                </c:pt>
                <c:pt idx="30843">
                  <c:v>1.56096E-7</c:v>
                </c:pt>
                <c:pt idx="30844">
                  <c:v>1.5610230000000001E-7</c:v>
                </c:pt>
                <c:pt idx="30845">
                  <c:v>1.561085E-7</c:v>
                </c:pt>
                <c:pt idx="30846">
                  <c:v>1.5611480000000001E-7</c:v>
                </c:pt>
                <c:pt idx="30847">
                  <c:v>1.56121E-7</c:v>
                </c:pt>
                <c:pt idx="30848">
                  <c:v>1.5612730000000001E-7</c:v>
                </c:pt>
                <c:pt idx="30849">
                  <c:v>1.561335E-7</c:v>
                </c:pt>
                <c:pt idx="30850">
                  <c:v>1.5613980000000001E-7</c:v>
                </c:pt>
                <c:pt idx="30851">
                  <c:v>1.56146E-7</c:v>
                </c:pt>
                <c:pt idx="30852">
                  <c:v>1.5615230000000001E-7</c:v>
                </c:pt>
                <c:pt idx="30853">
                  <c:v>1.561585E-7</c:v>
                </c:pt>
                <c:pt idx="30854">
                  <c:v>1.5616480000000001E-7</c:v>
                </c:pt>
                <c:pt idx="30855">
                  <c:v>1.56171E-7</c:v>
                </c:pt>
                <c:pt idx="30856">
                  <c:v>1.5617730000000001E-7</c:v>
                </c:pt>
                <c:pt idx="30857">
                  <c:v>1.561835E-7</c:v>
                </c:pt>
                <c:pt idx="30858">
                  <c:v>1.5618979999999999E-7</c:v>
                </c:pt>
                <c:pt idx="30859">
                  <c:v>1.56196E-7</c:v>
                </c:pt>
                <c:pt idx="30860">
                  <c:v>1.5620229999999999E-7</c:v>
                </c:pt>
                <c:pt idx="30861">
                  <c:v>1.5620850000000001E-7</c:v>
                </c:pt>
                <c:pt idx="30862">
                  <c:v>1.5621479999999999E-7</c:v>
                </c:pt>
                <c:pt idx="30863">
                  <c:v>1.5622100000000001E-7</c:v>
                </c:pt>
                <c:pt idx="30864">
                  <c:v>1.5622729999999999E-7</c:v>
                </c:pt>
                <c:pt idx="30865">
                  <c:v>1.5623350000000001E-7</c:v>
                </c:pt>
                <c:pt idx="30866">
                  <c:v>1.5623979999999999E-7</c:v>
                </c:pt>
                <c:pt idx="30867">
                  <c:v>1.5624600000000001E-7</c:v>
                </c:pt>
                <c:pt idx="30868">
                  <c:v>1.5625229999999999E-7</c:v>
                </c:pt>
                <c:pt idx="30869">
                  <c:v>1.5625850000000001E-7</c:v>
                </c:pt>
                <c:pt idx="30870">
                  <c:v>1.5626479999999999E-7</c:v>
                </c:pt>
                <c:pt idx="30871">
                  <c:v>1.5627100000000001E-7</c:v>
                </c:pt>
                <c:pt idx="30872">
                  <c:v>1.5627729999999999E-7</c:v>
                </c:pt>
                <c:pt idx="30873">
                  <c:v>1.5628350000000001E-7</c:v>
                </c:pt>
                <c:pt idx="30874">
                  <c:v>1.5628979999999999E-7</c:v>
                </c:pt>
                <c:pt idx="30875">
                  <c:v>1.5629600000000001E-7</c:v>
                </c:pt>
                <c:pt idx="30876">
                  <c:v>1.563023E-7</c:v>
                </c:pt>
                <c:pt idx="30877">
                  <c:v>1.5630850000000001E-7</c:v>
                </c:pt>
                <c:pt idx="30878">
                  <c:v>1.563148E-7</c:v>
                </c:pt>
                <c:pt idx="30879">
                  <c:v>1.5632099999999999E-7</c:v>
                </c:pt>
                <c:pt idx="30880">
                  <c:v>1.563273E-7</c:v>
                </c:pt>
                <c:pt idx="30881">
                  <c:v>1.5633349999999999E-7</c:v>
                </c:pt>
                <c:pt idx="30882">
                  <c:v>1.563398E-7</c:v>
                </c:pt>
                <c:pt idx="30883">
                  <c:v>1.5634599999999999E-7</c:v>
                </c:pt>
                <c:pt idx="30884">
                  <c:v>1.563523E-7</c:v>
                </c:pt>
                <c:pt idx="30885">
                  <c:v>1.5635849999999999E-7</c:v>
                </c:pt>
                <c:pt idx="30886">
                  <c:v>1.563648E-7</c:v>
                </c:pt>
                <c:pt idx="30887">
                  <c:v>1.5637099999999999E-7</c:v>
                </c:pt>
                <c:pt idx="30888">
                  <c:v>1.563773E-7</c:v>
                </c:pt>
                <c:pt idx="30889">
                  <c:v>1.5638349999999999E-7</c:v>
                </c:pt>
                <c:pt idx="30890">
                  <c:v>1.563898E-7</c:v>
                </c:pt>
                <c:pt idx="30891">
                  <c:v>1.5639599999999999E-7</c:v>
                </c:pt>
                <c:pt idx="30892">
                  <c:v>1.564023E-7</c:v>
                </c:pt>
                <c:pt idx="30893">
                  <c:v>1.5640849999999999E-7</c:v>
                </c:pt>
                <c:pt idx="30894">
                  <c:v>1.564148E-7</c:v>
                </c:pt>
                <c:pt idx="30895">
                  <c:v>1.5642099999999999E-7</c:v>
                </c:pt>
                <c:pt idx="30896">
                  <c:v>1.564273E-7</c:v>
                </c:pt>
                <c:pt idx="30897">
                  <c:v>1.564335E-7</c:v>
                </c:pt>
                <c:pt idx="30898">
                  <c:v>1.5643980000000001E-7</c:v>
                </c:pt>
                <c:pt idx="30899">
                  <c:v>1.56446E-7</c:v>
                </c:pt>
                <c:pt idx="30900">
                  <c:v>1.5645230000000001E-7</c:v>
                </c:pt>
                <c:pt idx="30901">
                  <c:v>1.564585E-7</c:v>
                </c:pt>
                <c:pt idx="30902">
                  <c:v>1.5646480000000001E-7</c:v>
                </c:pt>
                <c:pt idx="30903">
                  <c:v>1.56471E-7</c:v>
                </c:pt>
                <c:pt idx="30904">
                  <c:v>1.5647730000000001E-7</c:v>
                </c:pt>
                <c:pt idx="30905">
                  <c:v>1.564835E-7</c:v>
                </c:pt>
                <c:pt idx="30906">
                  <c:v>1.5648980000000001E-7</c:v>
                </c:pt>
                <c:pt idx="30907">
                  <c:v>1.56496E-7</c:v>
                </c:pt>
                <c:pt idx="30908">
                  <c:v>1.5650230000000001E-7</c:v>
                </c:pt>
                <c:pt idx="30909">
                  <c:v>1.565085E-7</c:v>
                </c:pt>
                <c:pt idx="30910">
                  <c:v>1.5651480000000001E-7</c:v>
                </c:pt>
                <c:pt idx="30911">
                  <c:v>1.56521E-7</c:v>
                </c:pt>
                <c:pt idx="30912">
                  <c:v>1.5652730000000001E-7</c:v>
                </c:pt>
                <c:pt idx="30913">
                  <c:v>1.565335E-7</c:v>
                </c:pt>
                <c:pt idx="30914">
                  <c:v>1.5653980000000001E-7</c:v>
                </c:pt>
                <c:pt idx="30915">
                  <c:v>1.56546E-7</c:v>
                </c:pt>
                <c:pt idx="30916">
                  <c:v>1.5655229999999999E-7</c:v>
                </c:pt>
                <c:pt idx="30917">
                  <c:v>1.5655850000000001E-7</c:v>
                </c:pt>
                <c:pt idx="30918">
                  <c:v>1.5656479999999999E-7</c:v>
                </c:pt>
                <c:pt idx="30919">
                  <c:v>1.5657100000000001E-7</c:v>
                </c:pt>
                <c:pt idx="30920">
                  <c:v>1.5657729999999999E-7</c:v>
                </c:pt>
                <c:pt idx="30921">
                  <c:v>1.5658350000000001E-7</c:v>
                </c:pt>
                <c:pt idx="30922">
                  <c:v>1.5658979999999999E-7</c:v>
                </c:pt>
                <c:pt idx="30923">
                  <c:v>1.5659600000000001E-7</c:v>
                </c:pt>
                <c:pt idx="30924">
                  <c:v>1.5660229999999999E-7</c:v>
                </c:pt>
                <c:pt idx="30925">
                  <c:v>1.5660850000000001E-7</c:v>
                </c:pt>
                <c:pt idx="30926">
                  <c:v>1.5661479999999999E-7</c:v>
                </c:pt>
                <c:pt idx="30927">
                  <c:v>1.5662100000000001E-7</c:v>
                </c:pt>
                <c:pt idx="30928">
                  <c:v>1.5662729999999999E-7</c:v>
                </c:pt>
                <c:pt idx="30929">
                  <c:v>1.5663350000000001E-7</c:v>
                </c:pt>
                <c:pt idx="30930">
                  <c:v>1.5663979999999999E-7</c:v>
                </c:pt>
                <c:pt idx="30931">
                  <c:v>1.5664600000000001E-7</c:v>
                </c:pt>
                <c:pt idx="30932">
                  <c:v>1.566523E-7</c:v>
                </c:pt>
                <c:pt idx="30933">
                  <c:v>1.5665850000000001E-7</c:v>
                </c:pt>
                <c:pt idx="30934">
                  <c:v>1.566648E-7</c:v>
                </c:pt>
                <c:pt idx="30935">
                  <c:v>1.5667099999999999E-7</c:v>
                </c:pt>
                <c:pt idx="30936">
                  <c:v>1.566773E-7</c:v>
                </c:pt>
                <c:pt idx="30937">
                  <c:v>1.5668349999999999E-7</c:v>
                </c:pt>
                <c:pt idx="30938">
                  <c:v>1.566898E-7</c:v>
                </c:pt>
                <c:pt idx="30939">
                  <c:v>1.5669599999999999E-7</c:v>
                </c:pt>
                <c:pt idx="30940">
                  <c:v>1.567023E-7</c:v>
                </c:pt>
                <c:pt idx="30941">
                  <c:v>1.5670849999999999E-7</c:v>
                </c:pt>
                <c:pt idx="30942">
                  <c:v>1.567148E-7</c:v>
                </c:pt>
                <c:pt idx="30943">
                  <c:v>1.5672099999999999E-7</c:v>
                </c:pt>
                <c:pt idx="30944">
                  <c:v>1.567273E-7</c:v>
                </c:pt>
                <c:pt idx="30945">
                  <c:v>1.5673349999999999E-7</c:v>
                </c:pt>
                <c:pt idx="30946">
                  <c:v>1.567398E-7</c:v>
                </c:pt>
                <c:pt idx="30947">
                  <c:v>1.5674599999999999E-7</c:v>
                </c:pt>
                <c:pt idx="30948">
                  <c:v>1.567523E-7</c:v>
                </c:pt>
                <c:pt idx="30949">
                  <c:v>1.5675849999999999E-7</c:v>
                </c:pt>
                <c:pt idx="30950">
                  <c:v>1.567648E-7</c:v>
                </c:pt>
                <c:pt idx="30951">
                  <c:v>1.5677099999999999E-7</c:v>
                </c:pt>
                <c:pt idx="30952">
                  <c:v>1.567773E-7</c:v>
                </c:pt>
                <c:pt idx="30953">
                  <c:v>1.567835E-7</c:v>
                </c:pt>
                <c:pt idx="30954">
                  <c:v>1.5678980000000001E-7</c:v>
                </c:pt>
                <c:pt idx="30955">
                  <c:v>1.56796E-7</c:v>
                </c:pt>
                <c:pt idx="30956">
                  <c:v>1.5680230000000001E-7</c:v>
                </c:pt>
                <c:pt idx="30957">
                  <c:v>1.568085E-7</c:v>
                </c:pt>
                <c:pt idx="30958">
                  <c:v>1.5681480000000001E-7</c:v>
                </c:pt>
                <c:pt idx="30959">
                  <c:v>1.56821E-7</c:v>
                </c:pt>
                <c:pt idx="30960">
                  <c:v>1.5682730000000001E-7</c:v>
                </c:pt>
                <c:pt idx="30961">
                  <c:v>1.568335E-7</c:v>
                </c:pt>
                <c:pt idx="30962">
                  <c:v>1.5683980000000001E-7</c:v>
                </c:pt>
                <c:pt idx="30963">
                  <c:v>1.56846E-7</c:v>
                </c:pt>
                <c:pt idx="30964">
                  <c:v>1.5685230000000001E-7</c:v>
                </c:pt>
                <c:pt idx="30965">
                  <c:v>1.568585E-7</c:v>
                </c:pt>
                <c:pt idx="30966">
                  <c:v>1.5686480000000001E-7</c:v>
                </c:pt>
                <c:pt idx="30967">
                  <c:v>1.56871E-7</c:v>
                </c:pt>
                <c:pt idx="30968">
                  <c:v>1.5687730000000001E-7</c:v>
                </c:pt>
                <c:pt idx="30969">
                  <c:v>1.568835E-7</c:v>
                </c:pt>
                <c:pt idx="30970">
                  <c:v>1.5688980000000001E-7</c:v>
                </c:pt>
                <c:pt idx="30971">
                  <c:v>1.56896E-7</c:v>
                </c:pt>
                <c:pt idx="30972">
                  <c:v>1.5690229999999999E-7</c:v>
                </c:pt>
                <c:pt idx="30973">
                  <c:v>1.5690850000000001E-7</c:v>
                </c:pt>
                <c:pt idx="30974">
                  <c:v>1.5691479999999999E-7</c:v>
                </c:pt>
                <c:pt idx="30975">
                  <c:v>1.5692100000000001E-7</c:v>
                </c:pt>
                <c:pt idx="30976">
                  <c:v>1.5692729999999999E-7</c:v>
                </c:pt>
                <c:pt idx="30977">
                  <c:v>1.5693350000000001E-7</c:v>
                </c:pt>
                <c:pt idx="30978">
                  <c:v>1.5693979999999999E-7</c:v>
                </c:pt>
                <c:pt idx="30979">
                  <c:v>1.5694600000000001E-7</c:v>
                </c:pt>
                <c:pt idx="30980">
                  <c:v>1.5695229999999999E-7</c:v>
                </c:pt>
                <c:pt idx="30981">
                  <c:v>1.5695850000000001E-7</c:v>
                </c:pt>
                <c:pt idx="30982">
                  <c:v>1.5696479999999999E-7</c:v>
                </c:pt>
                <c:pt idx="30983">
                  <c:v>1.5697100000000001E-7</c:v>
                </c:pt>
                <c:pt idx="30984">
                  <c:v>1.5697729999999999E-7</c:v>
                </c:pt>
                <c:pt idx="30985">
                  <c:v>1.5698350000000001E-7</c:v>
                </c:pt>
                <c:pt idx="30986">
                  <c:v>1.5698979999999999E-7</c:v>
                </c:pt>
                <c:pt idx="30987">
                  <c:v>1.5699600000000001E-7</c:v>
                </c:pt>
                <c:pt idx="30988">
                  <c:v>1.5700229999999999E-7</c:v>
                </c:pt>
                <c:pt idx="30989">
                  <c:v>1.5700850000000001E-7</c:v>
                </c:pt>
                <c:pt idx="30990">
                  <c:v>1.570148E-7</c:v>
                </c:pt>
                <c:pt idx="30991">
                  <c:v>1.5702099999999999E-7</c:v>
                </c:pt>
                <c:pt idx="30992">
                  <c:v>1.570273E-7</c:v>
                </c:pt>
                <c:pt idx="30993">
                  <c:v>1.5703349999999999E-7</c:v>
                </c:pt>
                <c:pt idx="30994">
                  <c:v>1.570398E-7</c:v>
                </c:pt>
                <c:pt idx="30995">
                  <c:v>1.5704599999999999E-7</c:v>
                </c:pt>
                <c:pt idx="30996">
                  <c:v>1.570523E-7</c:v>
                </c:pt>
                <c:pt idx="30997">
                  <c:v>1.5705849999999999E-7</c:v>
                </c:pt>
                <c:pt idx="30998">
                  <c:v>1.570648E-7</c:v>
                </c:pt>
                <c:pt idx="30999">
                  <c:v>1.5707099999999999E-7</c:v>
                </c:pt>
                <c:pt idx="31000">
                  <c:v>1.570773E-7</c:v>
                </c:pt>
                <c:pt idx="31001">
                  <c:v>1.5708349999999999E-7</c:v>
                </c:pt>
                <c:pt idx="31002">
                  <c:v>1.570898E-7</c:v>
                </c:pt>
                <c:pt idx="31003">
                  <c:v>1.5709599999999999E-7</c:v>
                </c:pt>
                <c:pt idx="31004">
                  <c:v>1.571023E-7</c:v>
                </c:pt>
                <c:pt idx="31005">
                  <c:v>1.5710849999999999E-7</c:v>
                </c:pt>
                <c:pt idx="31006">
                  <c:v>1.571148E-7</c:v>
                </c:pt>
                <c:pt idx="31007">
                  <c:v>1.5712099999999999E-7</c:v>
                </c:pt>
                <c:pt idx="31008">
                  <c:v>1.571273E-7</c:v>
                </c:pt>
                <c:pt idx="31009">
                  <c:v>1.571335E-7</c:v>
                </c:pt>
                <c:pt idx="31010">
                  <c:v>1.5713980000000001E-7</c:v>
                </c:pt>
                <c:pt idx="31011">
                  <c:v>1.57146E-7</c:v>
                </c:pt>
                <c:pt idx="31012">
                  <c:v>1.5715230000000001E-7</c:v>
                </c:pt>
                <c:pt idx="31013">
                  <c:v>1.571585E-7</c:v>
                </c:pt>
                <c:pt idx="31014">
                  <c:v>1.5716480000000001E-7</c:v>
                </c:pt>
                <c:pt idx="31015">
                  <c:v>1.57171E-7</c:v>
                </c:pt>
                <c:pt idx="31016">
                  <c:v>1.5717730000000001E-7</c:v>
                </c:pt>
                <c:pt idx="31017">
                  <c:v>1.571835E-7</c:v>
                </c:pt>
                <c:pt idx="31018">
                  <c:v>1.5718980000000001E-7</c:v>
                </c:pt>
                <c:pt idx="31019">
                  <c:v>1.57196E-7</c:v>
                </c:pt>
                <c:pt idx="31020">
                  <c:v>1.5720230000000001E-7</c:v>
                </c:pt>
                <c:pt idx="31021">
                  <c:v>1.572085E-7</c:v>
                </c:pt>
                <c:pt idx="31022">
                  <c:v>1.5721480000000001E-7</c:v>
                </c:pt>
                <c:pt idx="31023">
                  <c:v>1.57221E-7</c:v>
                </c:pt>
                <c:pt idx="31024">
                  <c:v>1.5722730000000001E-7</c:v>
                </c:pt>
                <c:pt idx="31025">
                  <c:v>1.572335E-7</c:v>
                </c:pt>
                <c:pt idx="31026">
                  <c:v>1.5723980000000001E-7</c:v>
                </c:pt>
                <c:pt idx="31027">
                  <c:v>1.57246E-7</c:v>
                </c:pt>
                <c:pt idx="31028">
                  <c:v>1.5725229999999999E-7</c:v>
                </c:pt>
                <c:pt idx="31029">
                  <c:v>1.572585E-7</c:v>
                </c:pt>
                <c:pt idx="31030">
                  <c:v>1.5726479999999999E-7</c:v>
                </c:pt>
                <c:pt idx="31031">
                  <c:v>1.5727100000000001E-7</c:v>
                </c:pt>
                <c:pt idx="31032">
                  <c:v>1.5727729999999999E-7</c:v>
                </c:pt>
                <c:pt idx="31033">
                  <c:v>1.5728350000000001E-7</c:v>
                </c:pt>
                <c:pt idx="31034">
                  <c:v>1.5728979999999999E-7</c:v>
                </c:pt>
                <c:pt idx="31035">
                  <c:v>1.5729600000000001E-7</c:v>
                </c:pt>
                <c:pt idx="31036">
                  <c:v>1.5730229999999999E-7</c:v>
                </c:pt>
                <c:pt idx="31037">
                  <c:v>1.5730850000000001E-7</c:v>
                </c:pt>
                <c:pt idx="31038">
                  <c:v>1.5731479999999999E-7</c:v>
                </c:pt>
                <c:pt idx="31039">
                  <c:v>1.5732100000000001E-7</c:v>
                </c:pt>
                <c:pt idx="31040">
                  <c:v>1.5732729999999999E-7</c:v>
                </c:pt>
                <c:pt idx="31041">
                  <c:v>1.5733350000000001E-7</c:v>
                </c:pt>
                <c:pt idx="31042">
                  <c:v>1.5733979999999999E-7</c:v>
                </c:pt>
                <c:pt idx="31043">
                  <c:v>1.5734600000000001E-7</c:v>
                </c:pt>
                <c:pt idx="31044">
                  <c:v>1.5735229999999999E-7</c:v>
                </c:pt>
                <c:pt idx="31045">
                  <c:v>1.5735850000000001E-7</c:v>
                </c:pt>
                <c:pt idx="31046">
                  <c:v>1.573648E-7</c:v>
                </c:pt>
                <c:pt idx="31047">
                  <c:v>1.5737099999999999E-7</c:v>
                </c:pt>
                <c:pt idx="31048">
                  <c:v>1.573773E-7</c:v>
                </c:pt>
                <c:pt idx="31049">
                  <c:v>1.5738349999999999E-7</c:v>
                </c:pt>
                <c:pt idx="31050">
                  <c:v>1.573898E-7</c:v>
                </c:pt>
                <c:pt idx="31051">
                  <c:v>1.5739599999999999E-7</c:v>
                </c:pt>
                <c:pt idx="31052">
                  <c:v>1.574023E-7</c:v>
                </c:pt>
                <c:pt idx="31053">
                  <c:v>1.5740849999999999E-7</c:v>
                </c:pt>
                <c:pt idx="31054">
                  <c:v>1.574148E-7</c:v>
                </c:pt>
                <c:pt idx="31055">
                  <c:v>1.5742099999999999E-7</c:v>
                </c:pt>
                <c:pt idx="31056">
                  <c:v>1.574273E-7</c:v>
                </c:pt>
                <c:pt idx="31057">
                  <c:v>1.5743349999999999E-7</c:v>
                </c:pt>
                <c:pt idx="31058">
                  <c:v>1.574398E-7</c:v>
                </c:pt>
                <c:pt idx="31059">
                  <c:v>1.5744599999999999E-7</c:v>
                </c:pt>
                <c:pt idx="31060">
                  <c:v>1.574523E-7</c:v>
                </c:pt>
                <c:pt idx="31061">
                  <c:v>1.5745849999999999E-7</c:v>
                </c:pt>
                <c:pt idx="31062">
                  <c:v>1.574648E-7</c:v>
                </c:pt>
                <c:pt idx="31063">
                  <c:v>1.5747099999999999E-7</c:v>
                </c:pt>
                <c:pt idx="31064">
                  <c:v>1.574773E-7</c:v>
                </c:pt>
                <c:pt idx="31065">
                  <c:v>1.574835E-7</c:v>
                </c:pt>
                <c:pt idx="31066">
                  <c:v>1.5748980000000001E-7</c:v>
                </c:pt>
                <c:pt idx="31067">
                  <c:v>1.57496E-7</c:v>
                </c:pt>
                <c:pt idx="31068">
                  <c:v>1.5750230000000001E-7</c:v>
                </c:pt>
                <c:pt idx="31069">
                  <c:v>1.575085E-7</c:v>
                </c:pt>
                <c:pt idx="31070">
                  <c:v>1.5751480000000001E-7</c:v>
                </c:pt>
                <c:pt idx="31071">
                  <c:v>1.57521E-7</c:v>
                </c:pt>
                <c:pt idx="31072">
                  <c:v>1.5752730000000001E-7</c:v>
                </c:pt>
                <c:pt idx="31073">
                  <c:v>1.575335E-7</c:v>
                </c:pt>
                <c:pt idx="31074">
                  <c:v>1.5753980000000001E-7</c:v>
                </c:pt>
                <c:pt idx="31075">
                  <c:v>1.57546E-7</c:v>
                </c:pt>
                <c:pt idx="31076">
                  <c:v>1.5755230000000001E-7</c:v>
                </c:pt>
                <c:pt idx="31077">
                  <c:v>1.575585E-7</c:v>
                </c:pt>
                <c:pt idx="31078">
                  <c:v>1.5756480000000001E-7</c:v>
                </c:pt>
                <c:pt idx="31079">
                  <c:v>1.57571E-7</c:v>
                </c:pt>
                <c:pt idx="31080">
                  <c:v>1.5757730000000001E-7</c:v>
                </c:pt>
                <c:pt idx="31081">
                  <c:v>1.575835E-7</c:v>
                </c:pt>
                <c:pt idx="31082">
                  <c:v>1.5758980000000001E-7</c:v>
                </c:pt>
                <c:pt idx="31083">
                  <c:v>1.57596E-7</c:v>
                </c:pt>
                <c:pt idx="31084">
                  <c:v>1.5760229999999999E-7</c:v>
                </c:pt>
                <c:pt idx="31085">
                  <c:v>1.576085E-7</c:v>
                </c:pt>
                <c:pt idx="31086">
                  <c:v>1.5761479999999999E-7</c:v>
                </c:pt>
                <c:pt idx="31087">
                  <c:v>1.5762100000000001E-7</c:v>
                </c:pt>
                <c:pt idx="31088">
                  <c:v>1.5762729999999999E-7</c:v>
                </c:pt>
                <c:pt idx="31089">
                  <c:v>1.5763350000000001E-7</c:v>
                </c:pt>
                <c:pt idx="31090">
                  <c:v>1.5763979999999999E-7</c:v>
                </c:pt>
                <c:pt idx="31091">
                  <c:v>1.5764600000000001E-7</c:v>
                </c:pt>
                <c:pt idx="31092">
                  <c:v>1.5765229999999999E-7</c:v>
                </c:pt>
                <c:pt idx="31093">
                  <c:v>1.5765850000000001E-7</c:v>
                </c:pt>
                <c:pt idx="31094">
                  <c:v>1.5766479999999999E-7</c:v>
                </c:pt>
                <c:pt idx="31095">
                  <c:v>1.5767100000000001E-7</c:v>
                </c:pt>
                <c:pt idx="31096">
                  <c:v>1.5767729999999999E-7</c:v>
                </c:pt>
                <c:pt idx="31097">
                  <c:v>1.5768350000000001E-7</c:v>
                </c:pt>
                <c:pt idx="31098">
                  <c:v>1.5768979999999999E-7</c:v>
                </c:pt>
                <c:pt idx="31099">
                  <c:v>1.5769600000000001E-7</c:v>
                </c:pt>
                <c:pt idx="31100">
                  <c:v>1.5770229999999999E-7</c:v>
                </c:pt>
                <c:pt idx="31101">
                  <c:v>1.5770850000000001E-7</c:v>
                </c:pt>
                <c:pt idx="31102">
                  <c:v>1.577148E-7</c:v>
                </c:pt>
                <c:pt idx="31103">
                  <c:v>1.5772100000000001E-7</c:v>
                </c:pt>
                <c:pt idx="31104">
                  <c:v>1.577273E-7</c:v>
                </c:pt>
                <c:pt idx="31105">
                  <c:v>1.5773349999999999E-7</c:v>
                </c:pt>
                <c:pt idx="31106">
                  <c:v>1.577398E-7</c:v>
                </c:pt>
                <c:pt idx="31107">
                  <c:v>1.5774599999999999E-7</c:v>
                </c:pt>
                <c:pt idx="31108">
                  <c:v>1.577523E-7</c:v>
                </c:pt>
                <c:pt idx="31109">
                  <c:v>1.5775849999999999E-7</c:v>
                </c:pt>
                <c:pt idx="31110">
                  <c:v>1.577648E-7</c:v>
                </c:pt>
                <c:pt idx="31111">
                  <c:v>1.5777099999999999E-7</c:v>
                </c:pt>
                <c:pt idx="31112">
                  <c:v>1.577773E-7</c:v>
                </c:pt>
                <c:pt idx="31113">
                  <c:v>1.5778349999999999E-7</c:v>
                </c:pt>
                <c:pt idx="31114">
                  <c:v>1.577898E-7</c:v>
                </c:pt>
                <c:pt idx="31115">
                  <c:v>1.5779599999999999E-7</c:v>
                </c:pt>
                <c:pt idx="31116">
                  <c:v>1.578023E-7</c:v>
                </c:pt>
                <c:pt idx="31117">
                  <c:v>1.5780849999999999E-7</c:v>
                </c:pt>
                <c:pt idx="31118">
                  <c:v>1.578148E-7</c:v>
                </c:pt>
                <c:pt idx="31119">
                  <c:v>1.5782099999999999E-7</c:v>
                </c:pt>
                <c:pt idx="31120">
                  <c:v>1.578273E-7</c:v>
                </c:pt>
                <c:pt idx="31121">
                  <c:v>1.578335E-7</c:v>
                </c:pt>
                <c:pt idx="31122">
                  <c:v>1.578398E-7</c:v>
                </c:pt>
                <c:pt idx="31123">
                  <c:v>1.57846E-7</c:v>
                </c:pt>
                <c:pt idx="31124">
                  <c:v>1.5785230000000001E-7</c:v>
                </c:pt>
                <c:pt idx="31125">
                  <c:v>1.578585E-7</c:v>
                </c:pt>
                <c:pt idx="31126">
                  <c:v>1.5786480000000001E-7</c:v>
                </c:pt>
                <c:pt idx="31127">
                  <c:v>1.57871E-7</c:v>
                </c:pt>
                <c:pt idx="31128">
                  <c:v>1.5787730000000001E-7</c:v>
                </c:pt>
                <c:pt idx="31129">
                  <c:v>1.578835E-7</c:v>
                </c:pt>
                <c:pt idx="31130">
                  <c:v>1.5788980000000001E-7</c:v>
                </c:pt>
                <c:pt idx="31131">
                  <c:v>1.57896E-7</c:v>
                </c:pt>
                <c:pt idx="31132">
                  <c:v>1.5790230000000001E-7</c:v>
                </c:pt>
                <c:pt idx="31133">
                  <c:v>1.579085E-7</c:v>
                </c:pt>
                <c:pt idx="31134">
                  <c:v>1.5791480000000001E-7</c:v>
                </c:pt>
                <c:pt idx="31135">
                  <c:v>1.57921E-7</c:v>
                </c:pt>
                <c:pt idx="31136">
                  <c:v>1.5792730000000001E-7</c:v>
                </c:pt>
                <c:pt idx="31137">
                  <c:v>1.579335E-7</c:v>
                </c:pt>
                <c:pt idx="31138">
                  <c:v>1.5793980000000001E-7</c:v>
                </c:pt>
                <c:pt idx="31139">
                  <c:v>1.57946E-7</c:v>
                </c:pt>
                <c:pt idx="31140">
                  <c:v>1.5795229999999999E-7</c:v>
                </c:pt>
                <c:pt idx="31141">
                  <c:v>1.579585E-7</c:v>
                </c:pt>
                <c:pt idx="31142">
                  <c:v>1.5796479999999999E-7</c:v>
                </c:pt>
                <c:pt idx="31143">
                  <c:v>1.5797100000000001E-7</c:v>
                </c:pt>
                <c:pt idx="31144">
                  <c:v>1.5797729999999999E-7</c:v>
                </c:pt>
                <c:pt idx="31145">
                  <c:v>1.5798350000000001E-7</c:v>
                </c:pt>
                <c:pt idx="31146">
                  <c:v>1.5798979999999999E-7</c:v>
                </c:pt>
                <c:pt idx="31147">
                  <c:v>1.5799600000000001E-7</c:v>
                </c:pt>
                <c:pt idx="31148">
                  <c:v>1.5800229999999999E-7</c:v>
                </c:pt>
                <c:pt idx="31149">
                  <c:v>1.5800850000000001E-7</c:v>
                </c:pt>
                <c:pt idx="31150">
                  <c:v>1.5801479999999999E-7</c:v>
                </c:pt>
                <c:pt idx="31151">
                  <c:v>1.5802100000000001E-7</c:v>
                </c:pt>
                <c:pt idx="31152">
                  <c:v>1.5802729999999999E-7</c:v>
                </c:pt>
                <c:pt idx="31153">
                  <c:v>1.5803350000000001E-7</c:v>
                </c:pt>
                <c:pt idx="31154">
                  <c:v>1.5803979999999999E-7</c:v>
                </c:pt>
                <c:pt idx="31155">
                  <c:v>1.5804600000000001E-7</c:v>
                </c:pt>
                <c:pt idx="31156">
                  <c:v>1.5805229999999999E-7</c:v>
                </c:pt>
                <c:pt idx="31157">
                  <c:v>1.5805850000000001E-7</c:v>
                </c:pt>
                <c:pt idx="31158">
                  <c:v>1.580648E-7</c:v>
                </c:pt>
                <c:pt idx="31159">
                  <c:v>1.5807100000000001E-7</c:v>
                </c:pt>
                <c:pt idx="31160">
                  <c:v>1.580773E-7</c:v>
                </c:pt>
                <c:pt idx="31161">
                  <c:v>1.5808349999999999E-7</c:v>
                </c:pt>
                <c:pt idx="31162">
                  <c:v>1.580898E-7</c:v>
                </c:pt>
                <c:pt idx="31163">
                  <c:v>1.5809599999999999E-7</c:v>
                </c:pt>
                <c:pt idx="31164">
                  <c:v>1.581023E-7</c:v>
                </c:pt>
                <c:pt idx="31165">
                  <c:v>1.5810849999999999E-7</c:v>
                </c:pt>
                <c:pt idx="31166">
                  <c:v>1.581148E-7</c:v>
                </c:pt>
                <c:pt idx="31167">
                  <c:v>1.5812099999999999E-7</c:v>
                </c:pt>
                <c:pt idx="31168">
                  <c:v>1.581273E-7</c:v>
                </c:pt>
                <c:pt idx="31169">
                  <c:v>1.5813349999999999E-7</c:v>
                </c:pt>
                <c:pt idx="31170">
                  <c:v>1.581398E-7</c:v>
                </c:pt>
                <c:pt idx="31171">
                  <c:v>1.5814599999999999E-7</c:v>
                </c:pt>
                <c:pt idx="31172">
                  <c:v>1.581523E-7</c:v>
                </c:pt>
                <c:pt idx="31173">
                  <c:v>1.5815849999999999E-7</c:v>
                </c:pt>
                <c:pt idx="31174">
                  <c:v>1.581648E-7</c:v>
                </c:pt>
                <c:pt idx="31175">
                  <c:v>1.5817099999999999E-7</c:v>
                </c:pt>
                <c:pt idx="31176">
                  <c:v>1.581773E-7</c:v>
                </c:pt>
                <c:pt idx="31177">
                  <c:v>1.5818349999999999E-7</c:v>
                </c:pt>
                <c:pt idx="31178">
                  <c:v>1.581898E-7</c:v>
                </c:pt>
                <c:pt idx="31179">
                  <c:v>1.58196E-7</c:v>
                </c:pt>
                <c:pt idx="31180">
                  <c:v>1.5820230000000001E-7</c:v>
                </c:pt>
                <c:pt idx="31181">
                  <c:v>1.582085E-7</c:v>
                </c:pt>
                <c:pt idx="31182">
                  <c:v>1.5821480000000001E-7</c:v>
                </c:pt>
                <c:pt idx="31183">
                  <c:v>1.58221E-7</c:v>
                </c:pt>
                <c:pt idx="31184">
                  <c:v>1.5822730000000001E-7</c:v>
                </c:pt>
                <c:pt idx="31185">
                  <c:v>1.582335E-7</c:v>
                </c:pt>
                <c:pt idx="31186">
                  <c:v>1.5823980000000001E-7</c:v>
                </c:pt>
                <c:pt idx="31187">
                  <c:v>1.58246E-7</c:v>
                </c:pt>
                <c:pt idx="31188">
                  <c:v>1.5825230000000001E-7</c:v>
                </c:pt>
                <c:pt idx="31189">
                  <c:v>1.582585E-7</c:v>
                </c:pt>
                <c:pt idx="31190">
                  <c:v>1.5826480000000001E-7</c:v>
                </c:pt>
                <c:pt idx="31191">
                  <c:v>1.58271E-7</c:v>
                </c:pt>
                <c:pt idx="31192">
                  <c:v>1.5827730000000001E-7</c:v>
                </c:pt>
                <c:pt idx="31193">
                  <c:v>1.582835E-7</c:v>
                </c:pt>
                <c:pt idx="31194">
                  <c:v>1.5828980000000001E-7</c:v>
                </c:pt>
                <c:pt idx="31195">
                  <c:v>1.58296E-7</c:v>
                </c:pt>
                <c:pt idx="31196">
                  <c:v>1.5830230000000001E-7</c:v>
                </c:pt>
                <c:pt idx="31197">
                  <c:v>1.583085E-7</c:v>
                </c:pt>
                <c:pt idx="31198">
                  <c:v>1.5831479999999999E-7</c:v>
                </c:pt>
                <c:pt idx="31199">
                  <c:v>1.5832100000000001E-7</c:v>
                </c:pt>
                <c:pt idx="31200">
                  <c:v>1.5832729999999999E-7</c:v>
                </c:pt>
                <c:pt idx="31201">
                  <c:v>1.5833350000000001E-7</c:v>
                </c:pt>
                <c:pt idx="31202">
                  <c:v>1.5833979999999999E-7</c:v>
                </c:pt>
                <c:pt idx="31203">
                  <c:v>1.5834600000000001E-7</c:v>
                </c:pt>
                <c:pt idx="31204">
                  <c:v>1.5835229999999999E-7</c:v>
                </c:pt>
                <c:pt idx="31205">
                  <c:v>1.5835850000000001E-7</c:v>
                </c:pt>
                <c:pt idx="31206">
                  <c:v>1.5836479999999999E-7</c:v>
                </c:pt>
                <c:pt idx="31207">
                  <c:v>1.5837100000000001E-7</c:v>
                </c:pt>
                <c:pt idx="31208">
                  <c:v>1.5837729999999999E-7</c:v>
                </c:pt>
                <c:pt idx="31209">
                  <c:v>1.5838350000000001E-7</c:v>
                </c:pt>
                <c:pt idx="31210">
                  <c:v>1.5838979999999999E-7</c:v>
                </c:pt>
                <c:pt idx="31211">
                  <c:v>1.5839600000000001E-7</c:v>
                </c:pt>
                <c:pt idx="31212">
                  <c:v>1.5840229999999999E-7</c:v>
                </c:pt>
                <c:pt idx="31213">
                  <c:v>1.5840850000000001E-7</c:v>
                </c:pt>
                <c:pt idx="31214">
                  <c:v>1.584148E-7</c:v>
                </c:pt>
                <c:pt idx="31215">
                  <c:v>1.5842100000000001E-7</c:v>
                </c:pt>
                <c:pt idx="31216">
                  <c:v>1.584273E-7</c:v>
                </c:pt>
                <c:pt idx="31217">
                  <c:v>1.5843349999999999E-7</c:v>
                </c:pt>
                <c:pt idx="31218">
                  <c:v>1.584398E-7</c:v>
                </c:pt>
                <c:pt idx="31219">
                  <c:v>1.5844599999999999E-7</c:v>
                </c:pt>
                <c:pt idx="31220">
                  <c:v>1.584523E-7</c:v>
                </c:pt>
                <c:pt idx="31221">
                  <c:v>1.5845849999999999E-7</c:v>
                </c:pt>
                <c:pt idx="31222">
                  <c:v>1.584648E-7</c:v>
                </c:pt>
                <c:pt idx="31223">
                  <c:v>1.5847099999999999E-7</c:v>
                </c:pt>
                <c:pt idx="31224">
                  <c:v>1.584773E-7</c:v>
                </c:pt>
                <c:pt idx="31225">
                  <c:v>1.5848349999999999E-7</c:v>
                </c:pt>
                <c:pt idx="31226">
                  <c:v>1.584898E-7</c:v>
                </c:pt>
                <c:pt idx="31227">
                  <c:v>1.5849599999999999E-7</c:v>
                </c:pt>
                <c:pt idx="31228">
                  <c:v>1.585023E-7</c:v>
                </c:pt>
                <c:pt idx="31229">
                  <c:v>1.5850849999999999E-7</c:v>
                </c:pt>
                <c:pt idx="31230">
                  <c:v>1.585148E-7</c:v>
                </c:pt>
                <c:pt idx="31231">
                  <c:v>1.5852099999999999E-7</c:v>
                </c:pt>
                <c:pt idx="31232">
                  <c:v>1.585273E-7</c:v>
                </c:pt>
                <c:pt idx="31233">
                  <c:v>1.5853349999999999E-7</c:v>
                </c:pt>
                <c:pt idx="31234">
                  <c:v>1.585398E-7</c:v>
                </c:pt>
                <c:pt idx="31235">
                  <c:v>1.58546E-7</c:v>
                </c:pt>
                <c:pt idx="31236">
                  <c:v>1.5855230000000001E-7</c:v>
                </c:pt>
                <c:pt idx="31237">
                  <c:v>1.585585E-7</c:v>
                </c:pt>
                <c:pt idx="31238">
                  <c:v>1.5856480000000001E-7</c:v>
                </c:pt>
                <c:pt idx="31239">
                  <c:v>1.58571E-7</c:v>
                </c:pt>
                <c:pt idx="31240">
                  <c:v>1.5857730000000001E-7</c:v>
                </c:pt>
                <c:pt idx="31241">
                  <c:v>1.585835E-7</c:v>
                </c:pt>
                <c:pt idx="31242">
                  <c:v>1.5858980000000001E-7</c:v>
                </c:pt>
                <c:pt idx="31243">
                  <c:v>1.58596E-7</c:v>
                </c:pt>
                <c:pt idx="31244">
                  <c:v>1.5860230000000001E-7</c:v>
                </c:pt>
                <c:pt idx="31245">
                  <c:v>1.586085E-7</c:v>
                </c:pt>
                <c:pt idx="31246">
                  <c:v>1.5861480000000001E-7</c:v>
                </c:pt>
                <c:pt idx="31247">
                  <c:v>1.58621E-7</c:v>
                </c:pt>
                <c:pt idx="31248">
                  <c:v>1.5862730000000001E-7</c:v>
                </c:pt>
                <c:pt idx="31249">
                  <c:v>1.586335E-7</c:v>
                </c:pt>
                <c:pt idx="31250">
                  <c:v>1.5863980000000001E-7</c:v>
                </c:pt>
                <c:pt idx="31251">
                  <c:v>1.58646E-7</c:v>
                </c:pt>
                <c:pt idx="31252">
                  <c:v>1.5865230000000001E-7</c:v>
                </c:pt>
                <c:pt idx="31253">
                  <c:v>1.586585E-7</c:v>
                </c:pt>
                <c:pt idx="31254">
                  <c:v>1.5866479999999999E-7</c:v>
                </c:pt>
                <c:pt idx="31255">
                  <c:v>1.5867100000000001E-7</c:v>
                </c:pt>
                <c:pt idx="31256">
                  <c:v>1.5867729999999999E-7</c:v>
                </c:pt>
                <c:pt idx="31257">
                  <c:v>1.5868350000000001E-7</c:v>
                </c:pt>
                <c:pt idx="31258">
                  <c:v>1.5868979999999999E-7</c:v>
                </c:pt>
                <c:pt idx="31259">
                  <c:v>1.5869600000000001E-7</c:v>
                </c:pt>
                <c:pt idx="31260">
                  <c:v>1.5870229999999999E-7</c:v>
                </c:pt>
                <c:pt idx="31261">
                  <c:v>1.5870850000000001E-7</c:v>
                </c:pt>
                <c:pt idx="31262">
                  <c:v>1.5871479999999999E-7</c:v>
                </c:pt>
                <c:pt idx="31263">
                  <c:v>1.5872100000000001E-7</c:v>
                </c:pt>
                <c:pt idx="31264">
                  <c:v>1.5872729999999999E-7</c:v>
                </c:pt>
                <c:pt idx="31265">
                  <c:v>1.5873350000000001E-7</c:v>
                </c:pt>
                <c:pt idx="31266">
                  <c:v>1.5873979999999999E-7</c:v>
                </c:pt>
                <c:pt idx="31267">
                  <c:v>1.5874600000000001E-7</c:v>
                </c:pt>
                <c:pt idx="31268">
                  <c:v>1.5875229999999999E-7</c:v>
                </c:pt>
                <c:pt idx="31269">
                  <c:v>1.5875850000000001E-7</c:v>
                </c:pt>
                <c:pt idx="31270">
                  <c:v>1.587648E-7</c:v>
                </c:pt>
                <c:pt idx="31271">
                  <c:v>1.5877100000000001E-7</c:v>
                </c:pt>
                <c:pt idx="31272">
                  <c:v>1.587773E-7</c:v>
                </c:pt>
                <c:pt idx="31273">
                  <c:v>1.5878349999999999E-7</c:v>
                </c:pt>
                <c:pt idx="31274">
                  <c:v>1.587898E-7</c:v>
                </c:pt>
                <c:pt idx="31275">
                  <c:v>1.5879599999999999E-7</c:v>
                </c:pt>
                <c:pt idx="31276">
                  <c:v>1.588023E-7</c:v>
                </c:pt>
                <c:pt idx="31277">
                  <c:v>1.5880849999999999E-7</c:v>
                </c:pt>
                <c:pt idx="31278">
                  <c:v>1.588148E-7</c:v>
                </c:pt>
                <c:pt idx="31279">
                  <c:v>1.5882099999999999E-7</c:v>
                </c:pt>
                <c:pt idx="31280">
                  <c:v>1.588273E-7</c:v>
                </c:pt>
                <c:pt idx="31281">
                  <c:v>1.5883349999999999E-7</c:v>
                </c:pt>
                <c:pt idx="31282">
                  <c:v>1.588398E-7</c:v>
                </c:pt>
                <c:pt idx="31283">
                  <c:v>1.5884599999999999E-7</c:v>
                </c:pt>
                <c:pt idx="31284">
                  <c:v>1.588523E-7</c:v>
                </c:pt>
                <c:pt idx="31285">
                  <c:v>1.5885849999999999E-7</c:v>
                </c:pt>
                <c:pt idx="31286">
                  <c:v>1.588648E-7</c:v>
                </c:pt>
                <c:pt idx="31287">
                  <c:v>1.5887099999999999E-7</c:v>
                </c:pt>
                <c:pt idx="31288">
                  <c:v>1.588773E-7</c:v>
                </c:pt>
                <c:pt idx="31289">
                  <c:v>1.5888349999999999E-7</c:v>
                </c:pt>
                <c:pt idx="31290">
                  <c:v>1.588898E-7</c:v>
                </c:pt>
                <c:pt idx="31291">
                  <c:v>1.58896E-7</c:v>
                </c:pt>
                <c:pt idx="31292">
                  <c:v>1.5890230000000001E-7</c:v>
                </c:pt>
                <c:pt idx="31293">
                  <c:v>1.589085E-7</c:v>
                </c:pt>
                <c:pt idx="31294">
                  <c:v>1.5891480000000001E-7</c:v>
                </c:pt>
                <c:pt idx="31295">
                  <c:v>1.58921E-7</c:v>
                </c:pt>
                <c:pt idx="31296">
                  <c:v>1.5892730000000001E-7</c:v>
                </c:pt>
                <c:pt idx="31297">
                  <c:v>1.589335E-7</c:v>
                </c:pt>
                <c:pt idx="31298">
                  <c:v>1.5893980000000001E-7</c:v>
                </c:pt>
                <c:pt idx="31299">
                  <c:v>1.58946E-7</c:v>
                </c:pt>
                <c:pt idx="31300">
                  <c:v>1.5895230000000001E-7</c:v>
                </c:pt>
                <c:pt idx="31301">
                  <c:v>1.589585E-7</c:v>
                </c:pt>
                <c:pt idx="31302">
                  <c:v>1.5896480000000001E-7</c:v>
                </c:pt>
                <c:pt idx="31303">
                  <c:v>1.58971E-7</c:v>
                </c:pt>
                <c:pt idx="31304">
                  <c:v>1.5897730000000001E-7</c:v>
                </c:pt>
                <c:pt idx="31305">
                  <c:v>1.589835E-7</c:v>
                </c:pt>
                <c:pt idx="31306">
                  <c:v>1.5898980000000001E-7</c:v>
                </c:pt>
                <c:pt idx="31307">
                  <c:v>1.58996E-7</c:v>
                </c:pt>
                <c:pt idx="31308">
                  <c:v>1.5900230000000001E-7</c:v>
                </c:pt>
                <c:pt idx="31309">
                  <c:v>1.590085E-7</c:v>
                </c:pt>
                <c:pt idx="31310">
                  <c:v>1.5901479999999999E-7</c:v>
                </c:pt>
                <c:pt idx="31311">
                  <c:v>1.59021E-7</c:v>
                </c:pt>
                <c:pt idx="31312">
                  <c:v>1.5902729999999999E-7</c:v>
                </c:pt>
                <c:pt idx="31313">
                  <c:v>1.5903350000000001E-7</c:v>
                </c:pt>
                <c:pt idx="31314">
                  <c:v>1.5903979999999999E-7</c:v>
                </c:pt>
                <c:pt idx="31315">
                  <c:v>1.5904600000000001E-7</c:v>
                </c:pt>
                <c:pt idx="31316">
                  <c:v>1.5905229999999999E-7</c:v>
                </c:pt>
                <c:pt idx="31317">
                  <c:v>1.5905850000000001E-7</c:v>
                </c:pt>
                <c:pt idx="31318">
                  <c:v>1.5906479999999999E-7</c:v>
                </c:pt>
                <c:pt idx="31319">
                  <c:v>1.5907100000000001E-7</c:v>
                </c:pt>
                <c:pt idx="31320">
                  <c:v>1.5907729999999999E-7</c:v>
                </c:pt>
                <c:pt idx="31321">
                  <c:v>1.5908350000000001E-7</c:v>
                </c:pt>
                <c:pt idx="31322">
                  <c:v>1.5908979999999999E-7</c:v>
                </c:pt>
                <c:pt idx="31323">
                  <c:v>1.5909600000000001E-7</c:v>
                </c:pt>
                <c:pt idx="31324">
                  <c:v>1.5910229999999999E-7</c:v>
                </c:pt>
                <c:pt idx="31325">
                  <c:v>1.5910850000000001E-7</c:v>
                </c:pt>
                <c:pt idx="31326">
                  <c:v>1.5911479999999999E-7</c:v>
                </c:pt>
                <c:pt idx="31327">
                  <c:v>1.5912100000000001E-7</c:v>
                </c:pt>
                <c:pt idx="31328">
                  <c:v>1.591273E-7</c:v>
                </c:pt>
                <c:pt idx="31329">
                  <c:v>1.5913349999999999E-7</c:v>
                </c:pt>
                <c:pt idx="31330">
                  <c:v>1.591398E-7</c:v>
                </c:pt>
                <c:pt idx="31331">
                  <c:v>1.5914599999999999E-7</c:v>
                </c:pt>
                <c:pt idx="31332">
                  <c:v>1.591523E-7</c:v>
                </c:pt>
                <c:pt idx="31333">
                  <c:v>1.5915849999999999E-7</c:v>
                </c:pt>
                <c:pt idx="31334">
                  <c:v>1.591648E-7</c:v>
                </c:pt>
                <c:pt idx="31335">
                  <c:v>1.5917099999999999E-7</c:v>
                </c:pt>
                <c:pt idx="31336">
                  <c:v>1.591773E-7</c:v>
                </c:pt>
                <c:pt idx="31337">
                  <c:v>1.5918349999999999E-7</c:v>
                </c:pt>
                <c:pt idx="31338">
                  <c:v>1.591898E-7</c:v>
                </c:pt>
                <c:pt idx="31339">
                  <c:v>1.5919599999999999E-7</c:v>
                </c:pt>
                <c:pt idx="31340">
                  <c:v>1.592023E-7</c:v>
                </c:pt>
                <c:pt idx="31341">
                  <c:v>1.5920849999999999E-7</c:v>
                </c:pt>
                <c:pt idx="31342">
                  <c:v>1.592148E-7</c:v>
                </c:pt>
                <c:pt idx="31343">
                  <c:v>1.5922099999999999E-7</c:v>
                </c:pt>
                <c:pt idx="31344">
                  <c:v>1.592273E-7</c:v>
                </c:pt>
                <c:pt idx="31345">
                  <c:v>1.5923349999999999E-7</c:v>
                </c:pt>
                <c:pt idx="31346">
                  <c:v>1.592398E-7</c:v>
                </c:pt>
                <c:pt idx="31347">
                  <c:v>1.59246E-7</c:v>
                </c:pt>
                <c:pt idx="31348">
                  <c:v>1.5925230000000001E-7</c:v>
                </c:pt>
                <c:pt idx="31349">
                  <c:v>1.592585E-7</c:v>
                </c:pt>
                <c:pt idx="31350">
                  <c:v>1.5926480000000001E-7</c:v>
                </c:pt>
                <c:pt idx="31351">
                  <c:v>1.59271E-7</c:v>
                </c:pt>
                <c:pt idx="31352">
                  <c:v>1.5927730000000001E-7</c:v>
                </c:pt>
                <c:pt idx="31353">
                  <c:v>1.592835E-7</c:v>
                </c:pt>
                <c:pt idx="31354">
                  <c:v>1.5928980000000001E-7</c:v>
                </c:pt>
                <c:pt idx="31355">
                  <c:v>1.59296E-7</c:v>
                </c:pt>
                <c:pt idx="31356">
                  <c:v>1.5930230000000001E-7</c:v>
                </c:pt>
                <c:pt idx="31357">
                  <c:v>1.593085E-7</c:v>
                </c:pt>
                <c:pt idx="31358">
                  <c:v>1.5931480000000001E-7</c:v>
                </c:pt>
                <c:pt idx="31359">
                  <c:v>1.59321E-7</c:v>
                </c:pt>
                <c:pt idx="31360">
                  <c:v>1.5932730000000001E-7</c:v>
                </c:pt>
                <c:pt idx="31361">
                  <c:v>1.593335E-7</c:v>
                </c:pt>
                <c:pt idx="31362">
                  <c:v>1.5933980000000001E-7</c:v>
                </c:pt>
                <c:pt idx="31363">
                  <c:v>1.59346E-7</c:v>
                </c:pt>
                <c:pt idx="31364">
                  <c:v>1.5935230000000001E-7</c:v>
                </c:pt>
                <c:pt idx="31365">
                  <c:v>1.593585E-7</c:v>
                </c:pt>
                <c:pt idx="31366">
                  <c:v>1.5936479999999999E-7</c:v>
                </c:pt>
                <c:pt idx="31367">
                  <c:v>1.59371E-7</c:v>
                </c:pt>
                <c:pt idx="31368">
                  <c:v>1.5937729999999999E-7</c:v>
                </c:pt>
                <c:pt idx="31369">
                  <c:v>1.5938350000000001E-7</c:v>
                </c:pt>
                <c:pt idx="31370">
                  <c:v>1.5938979999999999E-7</c:v>
                </c:pt>
                <c:pt idx="31371">
                  <c:v>1.5939600000000001E-7</c:v>
                </c:pt>
                <c:pt idx="31372">
                  <c:v>1.5940229999999999E-7</c:v>
                </c:pt>
                <c:pt idx="31373">
                  <c:v>1.5940850000000001E-7</c:v>
                </c:pt>
                <c:pt idx="31374">
                  <c:v>1.5941479999999999E-7</c:v>
                </c:pt>
                <c:pt idx="31375">
                  <c:v>1.5942100000000001E-7</c:v>
                </c:pt>
                <c:pt idx="31376">
                  <c:v>1.5942729999999999E-7</c:v>
                </c:pt>
                <c:pt idx="31377">
                  <c:v>1.5943350000000001E-7</c:v>
                </c:pt>
                <c:pt idx="31378">
                  <c:v>1.5943979999999999E-7</c:v>
                </c:pt>
                <c:pt idx="31379">
                  <c:v>1.5944600000000001E-7</c:v>
                </c:pt>
                <c:pt idx="31380">
                  <c:v>1.5945229999999999E-7</c:v>
                </c:pt>
                <c:pt idx="31381">
                  <c:v>1.5945850000000001E-7</c:v>
                </c:pt>
                <c:pt idx="31382">
                  <c:v>1.5946479999999999E-7</c:v>
                </c:pt>
                <c:pt idx="31383">
                  <c:v>1.5947100000000001E-7</c:v>
                </c:pt>
                <c:pt idx="31384">
                  <c:v>1.594773E-7</c:v>
                </c:pt>
                <c:pt idx="31385">
                  <c:v>1.5948349999999999E-7</c:v>
                </c:pt>
                <c:pt idx="31386">
                  <c:v>1.594898E-7</c:v>
                </c:pt>
                <c:pt idx="31387">
                  <c:v>1.5949599999999999E-7</c:v>
                </c:pt>
                <c:pt idx="31388">
                  <c:v>1.595023E-7</c:v>
                </c:pt>
                <c:pt idx="31389">
                  <c:v>1.5950849999999999E-7</c:v>
                </c:pt>
                <c:pt idx="31390">
                  <c:v>1.595148E-7</c:v>
                </c:pt>
                <c:pt idx="31391">
                  <c:v>1.5952099999999999E-7</c:v>
                </c:pt>
                <c:pt idx="31392">
                  <c:v>1.595273E-7</c:v>
                </c:pt>
                <c:pt idx="31393">
                  <c:v>1.5953349999999999E-7</c:v>
                </c:pt>
                <c:pt idx="31394">
                  <c:v>1.595398E-7</c:v>
                </c:pt>
                <c:pt idx="31395">
                  <c:v>1.5954599999999999E-7</c:v>
                </c:pt>
                <c:pt idx="31396">
                  <c:v>1.595523E-7</c:v>
                </c:pt>
                <c:pt idx="31397">
                  <c:v>1.5955849999999999E-7</c:v>
                </c:pt>
                <c:pt idx="31398">
                  <c:v>1.595648E-7</c:v>
                </c:pt>
                <c:pt idx="31399">
                  <c:v>1.5957099999999999E-7</c:v>
                </c:pt>
                <c:pt idx="31400">
                  <c:v>1.595773E-7</c:v>
                </c:pt>
                <c:pt idx="31401">
                  <c:v>1.5958349999999999E-7</c:v>
                </c:pt>
                <c:pt idx="31402">
                  <c:v>1.595898E-7</c:v>
                </c:pt>
                <c:pt idx="31403">
                  <c:v>1.59596E-7</c:v>
                </c:pt>
                <c:pt idx="31404">
                  <c:v>1.5960230000000001E-7</c:v>
                </c:pt>
                <c:pt idx="31405">
                  <c:v>1.596085E-7</c:v>
                </c:pt>
                <c:pt idx="31406">
                  <c:v>1.5961480000000001E-7</c:v>
                </c:pt>
                <c:pt idx="31407">
                  <c:v>1.59621E-7</c:v>
                </c:pt>
                <c:pt idx="31408">
                  <c:v>1.5962730000000001E-7</c:v>
                </c:pt>
                <c:pt idx="31409">
                  <c:v>1.596335E-7</c:v>
                </c:pt>
                <c:pt idx="31410">
                  <c:v>1.5963980000000001E-7</c:v>
                </c:pt>
                <c:pt idx="31411">
                  <c:v>1.59646E-7</c:v>
                </c:pt>
                <c:pt idx="31412">
                  <c:v>1.5965230000000001E-7</c:v>
                </c:pt>
                <c:pt idx="31413">
                  <c:v>1.596585E-7</c:v>
                </c:pt>
                <c:pt idx="31414">
                  <c:v>1.5966480000000001E-7</c:v>
                </c:pt>
                <c:pt idx="31415">
                  <c:v>1.59671E-7</c:v>
                </c:pt>
                <c:pt idx="31416">
                  <c:v>1.5967730000000001E-7</c:v>
                </c:pt>
                <c:pt idx="31417">
                  <c:v>1.596835E-7</c:v>
                </c:pt>
                <c:pt idx="31418">
                  <c:v>1.5968980000000001E-7</c:v>
                </c:pt>
                <c:pt idx="31419">
                  <c:v>1.59696E-7</c:v>
                </c:pt>
                <c:pt idx="31420">
                  <c:v>1.5970230000000001E-7</c:v>
                </c:pt>
                <c:pt idx="31421">
                  <c:v>1.597085E-7</c:v>
                </c:pt>
                <c:pt idx="31422">
                  <c:v>1.5971479999999999E-7</c:v>
                </c:pt>
                <c:pt idx="31423">
                  <c:v>1.59721E-7</c:v>
                </c:pt>
                <c:pt idx="31424">
                  <c:v>1.5972729999999999E-7</c:v>
                </c:pt>
                <c:pt idx="31425">
                  <c:v>1.5973350000000001E-7</c:v>
                </c:pt>
                <c:pt idx="31426">
                  <c:v>1.5973979999999999E-7</c:v>
                </c:pt>
                <c:pt idx="31427">
                  <c:v>1.5974600000000001E-7</c:v>
                </c:pt>
                <c:pt idx="31428">
                  <c:v>1.5975229999999999E-7</c:v>
                </c:pt>
                <c:pt idx="31429">
                  <c:v>1.5975850000000001E-7</c:v>
                </c:pt>
                <c:pt idx="31430">
                  <c:v>1.5976479999999999E-7</c:v>
                </c:pt>
                <c:pt idx="31431">
                  <c:v>1.5977100000000001E-7</c:v>
                </c:pt>
                <c:pt idx="31432">
                  <c:v>1.5977729999999999E-7</c:v>
                </c:pt>
                <c:pt idx="31433">
                  <c:v>1.5978350000000001E-7</c:v>
                </c:pt>
                <c:pt idx="31434">
                  <c:v>1.5978979999999999E-7</c:v>
                </c:pt>
                <c:pt idx="31435">
                  <c:v>1.5979600000000001E-7</c:v>
                </c:pt>
                <c:pt idx="31436">
                  <c:v>1.5980229999999999E-7</c:v>
                </c:pt>
                <c:pt idx="31437">
                  <c:v>1.5980850000000001E-7</c:v>
                </c:pt>
                <c:pt idx="31438">
                  <c:v>1.5981479999999999E-7</c:v>
                </c:pt>
                <c:pt idx="31439">
                  <c:v>1.5982100000000001E-7</c:v>
                </c:pt>
                <c:pt idx="31440">
                  <c:v>1.598273E-7</c:v>
                </c:pt>
                <c:pt idx="31441">
                  <c:v>1.5983350000000001E-7</c:v>
                </c:pt>
                <c:pt idx="31442">
                  <c:v>1.598398E-7</c:v>
                </c:pt>
                <c:pt idx="31443">
                  <c:v>1.5984599999999999E-7</c:v>
                </c:pt>
                <c:pt idx="31444">
                  <c:v>1.598523E-7</c:v>
                </c:pt>
                <c:pt idx="31445">
                  <c:v>1.5985849999999999E-7</c:v>
                </c:pt>
                <c:pt idx="31446">
                  <c:v>1.598648E-7</c:v>
                </c:pt>
                <c:pt idx="31447">
                  <c:v>1.5987099999999999E-7</c:v>
                </c:pt>
                <c:pt idx="31448">
                  <c:v>1.598773E-7</c:v>
                </c:pt>
                <c:pt idx="31449">
                  <c:v>1.5988349999999999E-7</c:v>
                </c:pt>
                <c:pt idx="31450">
                  <c:v>1.598898E-7</c:v>
                </c:pt>
                <c:pt idx="31451">
                  <c:v>1.5989599999999999E-7</c:v>
                </c:pt>
                <c:pt idx="31452">
                  <c:v>1.599023E-7</c:v>
                </c:pt>
                <c:pt idx="31453">
                  <c:v>1.5990849999999999E-7</c:v>
                </c:pt>
                <c:pt idx="31454">
                  <c:v>1.599148E-7</c:v>
                </c:pt>
                <c:pt idx="31455">
                  <c:v>1.5992099999999999E-7</c:v>
                </c:pt>
                <c:pt idx="31456">
                  <c:v>1.599273E-7</c:v>
                </c:pt>
                <c:pt idx="31457">
                  <c:v>1.5993349999999999E-7</c:v>
                </c:pt>
                <c:pt idx="31458">
                  <c:v>1.599398E-7</c:v>
                </c:pt>
                <c:pt idx="31459">
                  <c:v>1.59946E-7</c:v>
                </c:pt>
                <c:pt idx="31460">
                  <c:v>1.599523E-7</c:v>
                </c:pt>
                <c:pt idx="31461">
                  <c:v>1.599585E-7</c:v>
                </c:pt>
                <c:pt idx="31462">
                  <c:v>1.5996480000000001E-7</c:v>
                </c:pt>
                <c:pt idx="31463">
                  <c:v>1.59971E-7</c:v>
                </c:pt>
                <c:pt idx="31464">
                  <c:v>1.5997730000000001E-7</c:v>
                </c:pt>
                <c:pt idx="31465">
                  <c:v>1.599835E-7</c:v>
                </c:pt>
                <c:pt idx="31466">
                  <c:v>1.5998980000000001E-7</c:v>
                </c:pt>
                <c:pt idx="31467">
                  <c:v>1.59996E-7</c:v>
                </c:pt>
                <c:pt idx="31468">
                  <c:v>1.6000230000000001E-7</c:v>
                </c:pt>
                <c:pt idx="31469">
                  <c:v>1.600085E-7</c:v>
                </c:pt>
                <c:pt idx="31470">
                  <c:v>1.6001480000000001E-7</c:v>
                </c:pt>
                <c:pt idx="31471">
                  <c:v>1.60021E-7</c:v>
                </c:pt>
                <c:pt idx="31472">
                  <c:v>1.6002730000000001E-7</c:v>
                </c:pt>
                <c:pt idx="31473">
                  <c:v>1.600335E-7</c:v>
                </c:pt>
                <c:pt idx="31474">
                  <c:v>1.6003980000000001E-7</c:v>
                </c:pt>
                <c:pt idx="31475">
                  <c:v>1.60046E-7</c:v>
                </c:pt>
                <c:pt idx="31476">
                  <c:v>1.6005230000000001E-7</c:v>
                </c:pt>
                <c:pt idx="31477">
                  <c:v>1.600585E-7</c:v>
                </c:pt>
                <c:pt idx="31478">
                  <c:v>1.6006479999999999E-7</c:v>
                </c:pt>
                <c:pt idx="31479">
                  <c:v>1.60071E-7</c:v>
                </c:pt>
                <c:pt idx="31480">
                  <c:v>1.6007729999999999E-7</c:v>
                </c:pt>
                <c:pt idx="31481">
                  <c:v>1.6008350000000001E-7</c:v>
                </c:pt>
                <c:pt idx="31482">
                  <c:v>1.6008979999999999E-7</c:v>
                </c:pt>
                <c:pt idx="31483">
                  <c:v>1.6009600000000001E-7</c:v>
                </c:pt>
                <c:pt idx="31484">
                  <c:v>1.6010229999999999E-7</c:v>
                </c:pt>
                <c:pt idx="31485">
                  <c:v>1.6010850000000001E-7</c:v>
                </c:pt>
                <c:pt idx="31486">
                  <c:v>1.6011479999999999E-7</c:v>
                </c:pt>
                <c:pt idx="31487">
                  <c:v>1.6012100000000001E-7</c:v>
                </c:pt>
                <c:pt idx="31488">
                  <c:v>1.6012729999999999E-7</c:v>
                </c:pt>
                <c:pt idx="31489">
                  <c:v>1.6013350000000001E-7</c:v>
                </c:pt>
                <c:pt idx="31490">
                  <c:v>1.6013979999999999E-7</c:v>
                </c:pt>
                <c:pt idx="31491">
                  <c:v>1.6014600000000001E-7</c:v>
                </c:pt>
                <c:pt idx="31492">
                  <c:v>1.6015229999999999E-7</c:v>
                </c:pt>
                <c:pt idx="31493">
                  <c:v>1.6015850000000001E-7</c:v>
                </c:pt>
                <c:pt idx="31494">
                  <c:v>1.6016479999999999E-7</c:v>
                </c:pt>
                <c:pt idx="31495">
                  <c:v>1.6017100000000001E-7</c:v>
                </c:pt>
                <c:pt idx="31496">
                  <c:v>1.601773E-7</c:v>
                </c:pt>
                <c:pt idx="31497">
                  <c:v>1.6018350000000001E-7</c:v>
                </c:pt>
                <c:pt idx="31498">
                  <c:v>1.601898E-7</c:v>
                </c:pt>
                <c:pt idx="31499">
                  <c:v>1.6019599999999999E-7</c:v>
                </c:pt>
                <c:pt idx="31500">
                  <c:v>1.602023E-7</c:v>
                </c:pt>
                <c:pt idx="31501">
                  <c:v>1.6020849999999999E-7</c:v>
                </c:pt>
                <c:pt idx="31502">
                  <c:v>1.602148E-7</c:v>
                </c:pt>
                <c:pt idx="31503">
                  <c:v>1.6022099999999999E-7</c:v>
                </c:pt>
                <c:pt idx="31504">
                  <c:v>1.602273E-7</c:v>
                </c:pt>
                <c:pt idx="31505">
                  <c:v>1.6023349999999999E-7</c:v>
                </c:pt>
                <c:pt idx="31506">
                  <c:v>1.602398E-7</c:v>
                </c:pt>
                <c:pt idx="31507">
                  <c:v>1.6024599999999999E-7</c:v>
                </c:pt>
                <c:pt idx="31508">
                  <c:v>1.602523E-7</c:v>
                </c:pt>
                <c:pt idx="31509">
                  <c:v>1.6025849999999999E-7</c:v>
                </c:pt>
                <c:pt idx="31510">
                  <c:v>1.602648E-7</c:v>
                </c:pt>
                <c:pt idx="31511">
                  <c:v>1.6027099999999999E-7</c:v>
                </c:pt>
                <c:pt idx="31512">
                  <c:v>1.602773E-7</c:v>
                </c:pt>
                <c:pt idx="31513">
                  <c:v>1.6028349999999999E-7</c:v>
                </c:pt>
                <c:pt idx="31514">
                  <c:v>1.602898E-7</c:v>
                </c:pt>
                <c:pt idx="31515">
                  <c:v>1.6029599999999999E-7</c:v>
                </c:pt>
                <c:pt idx="31516">
                  <c:v>1.603023E-7</c:v>
                </c:pt>
                <c:pt idx="31517">
                  <c:v>1.603085E-7</c:v>
                </c:pt>
                <c:pt idx="31518">
                  <c:v>1.6031480000000001E-7</c:v>
                </c:pt>
                <c:pt idx="31519">
                  <c:v>1.60321E-7</c:v>
                </c:pt>
                <c:pt idx="31520">
                  <c:v>1.6032730000000001E-7</c:v>
                </c:pt>
                <c:pt idx="31521">
                  <c:v>1.603335E-7</c:v>
                </c:pt>
                <c:pt idx="31522">
                  <c:v>1.6033980000000001E-7</c:v>
                </c:pt>
                <c:pt idx="31523">
                  <c:v>1.60346E-7</c:v>
                </c:pt>
                <c:pt idx="31524">
                  <c:v>1.6035230000000001E-7</c:v>
                </c:pt>
                <c:pt idx="31525">
                  <c:v>1.603585E-7</c:v>
                </c:pt>
                <c:pt idx="31526">
                  <c:v>1.6036480000000001E-7</c:v>
                </c:pt>
                <c:pt idx="31527">
                  <c:v>1.60371E-7</c:v>
                </c:pt>
                <c:pt idx="31528">
                  <c:v>1.6037730000000001E-7</c:v>
                </c:pt>
                <c:pt idx="31529">
                  <c:v>1.603835E-7</c:v>
                </c:pt>
                <c:pt idx="31530">
                  <c:v>1.6038980000000001E-7</c:v>
                </c:pt>
                <c:pt idx="31531">
                  <c:v>1.60396E-7</c:v>
                </c:pt>
                <c:pt idx="31532">
                  <c:v>1.6040230000000001E-7</c:v>
                </c:pt>
                <c:pt idx="31533">
                  <c:v>1.604085E-7</c:v>
                </c:pt>
                <c:pt idx="31534">
                  <c:v>1.6041480000000001E-7</c:v>
                </c:pt>
                <c:pt idx="31535">
                  <c:v>1.60421E-7</c:v>
                </c:pt>
                <c:pt idx="31536">
                  <c:v>1.6042729999999999E-7</c:v>
                </c:pt>
                <c:pt idx="31537">
                  <c:v>1.6043350000000001E-7</c:v>
                </c:pt>
                <c:pt idx="31538">
                  <c:v>1.6043979999999999E-7</c:v>
                </c:pt>
                <c:pt idx="31539">
                  <c:v>1.6044600000000001E-7</c:v>
                </c:pt>
                <c:pt idx="31540">
                  <c:v>1.6045229999999999E-7</c:v>
                </c:pt>
                <c:pt idx="31541">
                  <c:v>1.6045850000000001E-7</c:v>
                </c:pt>
                <c:pt idx="31542">
                  <c:v>1.6046479999999999E-7</c:v>
                </c:pt>
                <c:pt idx="31543">
                  <c:v>1.6047100000000001E-7</c:v>
                </c:pt>
                <c:pt idx="31544">
                  <c:v>1.6047729999999999E-7</c:v>
                </c:pt>
                <c:pt idx="31545">
                  <c:v>1.6048350000000001E-7</c:v>
                </c:pt>
                <c:pt idx="31546">
                  <c:v>1.6048979999999999E-7</c:v>
                </c:pt>
                <c:pt idx="31547">
                  <c:v>1.6049600000000001E-7</c:v>
                </c:pt>
                <c:pt idx="31548">
                  <c:v>1.6050229999999999E-7</c:v>
                </c:pt>
                <c:pt idx="31549">
                  <c:v>1.6050850000000001E-7</c:v>
                </c:pt>
                <c:pt idx="31550">
                  <c:v>1.6051479999999999E-7</c:v>
                </c:pt>
                <c:pt idx="31551">
                  <c:v>1.6052100000000001E-7</c:v>
                </c:pt>
                <c:pt idx="31552">
                  <c:v>1.605273E-7</c:v>
                </c:pt>
                <c:pt idx="31553">
                  <c:v>1.6053350000000001E-7</c:v>
                </c:pt>
                <c:pt idx="31554">
                  <c:v>1.605398E-7</c:v>
                </c:pt>
                <c:pt idx="31555">
                  <c:v>1.6054599999999999E-7</c:v>
                </c:pt>
                <c:pt idx="31556">
                  <c:v>1.605523E-7</c:v>
                </c:pt>
                <c:pt idx="31557">
                  <c:v>1.6055849999999999E-7</c:v>
                </c:pt>
                <c:pt idx="31558">
                  <c:v>1.605648E-7</c:v>
                </c:pt>
                <c:pt idx="31559">
                  <c:v>1.6057099999999999E-7</c:v>
                </c:pt>
                <c:pt idx="31560">
                  <c:v>1.605773E-7</c:v>
                </c:pt>
                <c:pt idx="31561">
                  <c:v>1.6058349999999999E-7</c:v>
                </c:pt>
                <c:pt idx="31562">
                  <c:v>1.605898E-7</c:v>
                </c:pt>
                <c:pt idx="31563">
                  <c:v>1.6059599999999999E-7</c:v>
                </c:pt>
                <c:pt idx="31564">
                  <c:v>1.606023E-7</c:v>
                </c:pt>
                <c:pt idx="31565">
                  <c:v>1.6060849999999999E-7</c:v>
                </c:pt>
                <c:pt idx="31566">
                  <c:v>1.606148E-7</c:v>
                </c:pt>
                <c:pt idx="31567">
                  <c:v>1.6062099999999999E-7</c:v>
                </c:pt>
                <c:pt idx="31568">
                  <c:v>1.606273E-7</c:v>
                </c:pt>
                <c:pt idx="31569">
                  <c:v>1.6063349999999999E-7</c:v>
                </c:pt>
                <c:pt idx="31570">
                  <c:v>1.606398E-7</c:v>
                </c:pt>
                <c:pt idx="31571">
                  <c:v>1.6064599999999999E-7</c:v>
                </c:pt>
                <c:pt idx="31572">
                  <c:v>1.606523E-7</c:v>
                </c:pt>
                <c:pt idx="31573">
                  <c:v>1.606585E-7</c:v>
                </c:pt>
                <c:pt idx="31574">
                  <c:v>1.6066480000000001E-7</c:v>
                </c:pt>
                <c:pt idx="31575">
                  <c:v>1.60671E-7</c:v>
                </c:pt>
                <c:pt idx="31576">
                  <c:v>1.6067730000000001E-7</c:v>
                </c:pt>
                <c:pt idx="31577">
                  <c:v>1.606835E-7</c:v>
                </c:pt>
                <c:pt idx="31578">
                  <c:v>1.6068980000000001E-7</c:v>
                </c:pt>
                <c:pt idx="31579">
                  <c:v>1.60696E-7</c:v>
                </c:pt>
                <c:pt idx="31580">
                  <c:v>1.6070230000000001E-7</c:v>
                </c:pt>
                <c:pt idx="31581">
                  <c:v>1.607085E-7</c:v>
                </c:pt>
                <c:pt idx="31582">
                  <c:v>1.6071480000000001E-7</c:v>
                </c:pt>
                <c:pt idx="31583">
                  <c:v>1.60721E-7</c:v>
                </c:pt>
                <c:pt idx="31584">
                  <c:v>1.6072730000000001E-7</c:v>
                </c:pt>
                <c:pt idx="31585">
                  <c:v>1.607335E-7</c:v>
                </c:pt>
                <c:pt idx="31586">
                  <c:v>1.6073980000000001E-7</c:v>
                </c:pt>
                <c:pt idx="31587">
                  <c:v>1.60746E-7</c:v>
                </c:pt>
                <c:pt idx="31588">
                  <c:v>1.6075230000000001E-7</c:v>
                </c:pt>
                <c:pt idx="31589">
                  <c:v>1.607585E-7</c:v>
                </c:pt>
                <c:pt idx="31590">
                  <c:v>1.6076480000000001E-7</c:v>
                </c:pt>
                <c:pt idx="31591">
                  <c:v>1.60771E-7</c:v>
                </c:pt>
                <c:pt idx="31592">
                  <c:v>1.6077729999999999E-7</c:v>
                </c:pt>
                <c:pt idx="31593">
                  <c:v>1.6078350000000001E-7</c:v>
                </c:pt>
                <c:pt idx="31594">
                  <c:v>1.6078979999999999E-7</c:v>
                </c:pt>
                <c:pt idx="31595">
                  <c:v>1.6079600000000001E-7</c:v>
                </c:pt>
                <c:pt idx="31596">
                  <c:v>1.6080229999999999E-7</c:v>
                </c:pt>
                <c:pt idx="31597">
                  <c:v>1.6080850000000001E-7</c:v>
                </c:pt>
                <c:pt idx="31598">
                  <c:v>1.6081479999999999E-7</c:v>
                </c:pt>
                <c:pt idx="31599">
                  <c:v>1.6082100000000001E-7</c:v>
                </c:pt>
                <c:pt idx="31600">
                  <c:v>1.6082729999999999E-7</c:v>
                </c:pt>
                <c:pt idx="31601">
                  <c:v>1.6083350000000001E-7</c:v>
                </c:pt>
                <c:pt idx="31602">
                  <c:v>1.6083979999999999E-7</c:v>
                </c:pt>
                <c:pt idx="31603">
                  <c:v>1.6084600000000001E-7</c:v>
                </c:pt>
                <c:pt idx="31604">
                  <c:v>1.6085229999999999E-7</c:v>
                </c:pt>
                <c:pt idx="31605">
                  <c:v>1.6085850000000001E-7</c:v>
                </c:pt>
                <c:pt idx="31606">
                  <c:v>1.6086479999999999E-7</c:v>
                </c:pt>
                <c:pt idx="31607">
                  <c:v>1.6087100000000001E-7</c:v>
                </c:pt>
                <c:pt idx="31608">
                  <c:v>1.6087729999999999E-7</c:v>
                </c:pt>
                <c:pt idx="31609">
                  <c:v>1.6088350000000001E-7</c:v>
                </c:pt>
                <c:pt idx="31610">
                  <c:v>1.608898E-7</c:v>
                </c:pt>
                <c:pt idx="31611">
                  <c:v>1.6089599999999999E-7</c:v>
                </c:pt>
                <c:pt idx="31612">
                  <c:v>1.609023E-7</c:v>
                </c:pt>
                <c:pt idx="31613">
                  <c:v>1.6090849999999999E-7</c:v>
                </c:pt>
                <c:pt idx="31614">
                  <c:v>1.609148E-7</c:v>
                </c:pt>
                <c:pt idx="31615">
                  <c:v>1.6092099999999999E-7</c:v>
                </c:pt>
                <c:pt idx="31616">
                  <c:v>1.609273E-7</c:v>
                </c:pt>
                <c:pt idx="31617">
                  <c:v>1.6093349999999999E-7</c:v>
                </c:pt>
                <c:pt idx="31618">
                  <c:v>1.609398E-7</c:v>
                </c:pt>
                <c:pt idx="31619">
                  <c:v>1.6094599999999999E-7</c:v>
                </c:pt>
                <c:pt idx="31620">
                  <c:v>1.609523E-7</c:v>
                </c:pt>
                <c:pt idx="31621">
                  <c:v>1.6095849999999999E-7</c:v>
                </c:pt>
                <c:pt idx="31622">
                  <c:v>1.609648E-7</c:v>
                </c:pt>
                <c:pt idx="31623">
                  <c:v>1.6097099999999999E-7</c:v>
                </c:pt>
                <c:pt idx="31624">
                  <c:v>1.609773E-7</c:v>
                </c:pt>
                <c:pt idx="31625">
                  <c:v>1.6098349999999999E-7</c:v>
                </c:pt>
                <c:pt idx="31626">
                  <c:v>1.609898E-7</c:v>
                </c:pt>
                <c:pt idx="31627">
                  <c:v>1.6099599999999999E-7</c:v>
                </c:pt>
                <c:pt idx="31628">
                  <c:v>1.610023E-7</c:v>
                </c:pt>
                <c:pt idx="31629">
                  <c:v>1.610085E-7</c:v>
                </c:pt>
                <c:pt idx="31630">
                  <c:v>1.6101480000000001E-7</c:v>
                </c:pt>
                <c:pt idx="31631">
                  <c:v>1.61021E-7</c:v>
                </c:pt>
                <c:pt idx="31632">
                  <c:v>1.6102730000000001E-7</c:v>
                </c:pt>
                <c:pt idx="31633">
                  <c:v>1.610335E-7</c:v>
                </c:pt>
                <c:pt idx="31634">
                  <c:v>1.6103980000000001E-7</c:v>
                </c:pt>
                <c:pt idx="31635">
                  <c:v>1.61046E-7</c:v>
                </c:pt>
                <c:pt idx="31636">
                  <c:v>1.6105230000000001E-7</c:v>
                </c:pt>
                <c:pt idx="31637">
                  <c:v>1.610585E-7</c:v>
                </c:pt>
                <c:pt idx="31638">
                  <c:v>1.6106480000000001E-7</c:v>
                </c:pt>
                <c:pt idx="31639">
                  <c:v>1.61071E-7</c:v>
                </c:pt>
                <c:pt idx="31640">
                  <c:v>1.6107730000000001E-7</c:v>
                </c:pt>
                <c:pt idx="31641">
                  <c:v>1.610835E-7</c:v>
                </c:pt>
                <c:pt idx="31642">
                  <c:v>1.6108980000000001E-7</c:v>
                </c:pt>
                <c:pt idx="31643">
                  <c:v>1.61096E-7</c:v>
                </c:pt>
                <c:pt idx="31644">
                  <c:v>1.6110230000000001E-7</c:v>
                </c:pt>
                <c:pt idx="31645">
                  <c:v>1.611085E-7</c:v>
                </c:pt>
                <c:pt idx="31646">
                  <c:v>1.6111480000000001E-7</c:v>
                </c:pt>
                <c:pt idx="31647">
                  <c:v>1.61121E-7</c:v>
                </c:pt>
                <c:pt idx="31648">
                  <c:v>1.6112729999999999E-7</c:v>
                </c:pt>
                <c:pt idx="31649">
                  <c:v>1.611335E-7</c:v>
                </c:pt>
                <c:pt idx="31650">
                  <c:v>1.6113979999999999E-7</c:v>
                </c:pt>
                <c:pt idx="31651">
                  <c:v>1.6114600000000001E-7</c:v>
                </c:pt>
                <c:pt idx="31652">
                  <c:v>1.6115229999999999E-7</c:v>
                </c:pt>
                <c:pt idx="31653">
                  <c:v>1.6115850000000001E-7</c:v>
                </c:pt>
                <c:pt idx="31654">
                  <c:v>1.6116479999999999E-7</c:v>
                </c:pt>
                <c:pt idx="31655">
                  <c:v>1.6117100000000001E-7</c:v>
                </c:pt>
                <c:pt idx="31656">
                  <c:v>1.6117729999999999E-7</c:v>
                </c:pt>
                <c:pt idx="31657">
                  <c:v>1.6118350000000001E-7</c:v>
                </c:pt>
                <c:pt idx="31658">
                  <c:v>1.6118979999999999E-7</c:v>
                </c:pt>
                <c:pt idx="31659">
                  <c:v>1.6119600000000001E-7</c:v>
                </c:pt>
                <c:pt idx="31660">
                  <c:v>1.6120229999999999E-7</c:v>
                </c:pt>
                <c:pt idx="31661">
                  <c:v>1.6120850000000001E-7</c:v>
                </c:pt>
                <c:pt idx="31662">
                  <c:v>1.6121479999999999E-7</c:v>
                </c:pt>
                <c:pt idx="31663">
                  <c:v>1.6122100000000001E-7</c:v>
                </c:pt>
                <c:pt idx="31664">
                  <c:v>1.6122729999999999E-7</c:v>
                </c:pt>
                <c:pt idx="31665">
                  <c:v>1.6123350000000001E-7</c:v>
                </c:pt>
                <c:pt idx="31666">
                  <c:v>1.612398E-7</c:v>
                </c:pt>
                <c:pt idx="31667">
                  <c:v>1.6124599999999999E-7</c:v>
                </c:pt>
                <c:pt idx="31668">
                  <c:v>1.612523E-7</c:v>
                </c:pt>
                <c:pt idx="31669">
                  <c:v>1.6125849999999999E-7</c:v>
                </c:pt>
                <c:pt idx="31670">
                  <c:v>1.612648E-7</c:v>
                </c:pt>
                <c:pt idx="31671">
                  <c:v>1.6127099999999999E-7</c:v>
                </c:pt>
                <c:pt idx="31672">
                  <c:v>1.612773E-7</c:v>
                </c:pt>
                <c:pt idx="31673">
                  <c:v>1.6128349999999999E-7</c:v>
                </c:pt>
                <c:pt idx="31674">
                  <c:v>1.612898E-7</c:v>
                </c:pt>
                <c:pt idx="31675">
                  <c:v>1.6129599999999999E-7</c:v>
                </c:pt>
                <c:pt idx="31676">
                  <c:v>1.613023E-7</c:v>
                </c:pt>
                <c:pt idx="31677">
                  <c:v>1.6130849999999999E-7</c:v>
                </c:pt>
                <c:pt idx="31678">
                  <c:v>1.613148E-7</c:v>
                </c:pt>
                <c:pt idx="31679">
                  <c:v>1.6132099999999999E-7</c:v>
                </c:pt>
                <c:pt idx="31680">
                  <c:v>1.613273E-7</c:v>
                </c:pt>
                <c:pt idx="31681">
                  <c:v>1.6133349999999999E-7</c:v>
                </c:pt>
                <c:pt idx="31682">
                  <c:v>1.613398E-7</c:v>
                </c:pt>
                <c:pt idx="31683">
                  <c:v>1.6134599999999999E-7</c:v>
                </c:pt>
                <c:pt idx="31684">
                  <c:v>1.613523E-7</c:v>
                </c:pt>
                <c:pt idx="31685">
                  <c:v>1.613585E-7</c:v>
                </c:pt>
                <c:pt idx="31686">
                  <c:v>1.6136480000000001E-7</c:v>
                </c:pt>
                <c:pt idx="31687">
                  <c:v>1.61371E-7</c:v>
                </c:pt>
                <c:pt idx="31688">
                  <c:v>1.6137730000000001E-7</c:v>
                </c:pt>
                <c:pt idx="31689">
                  <c:v>1.613835E-7</c:v>
                </c:pt>
                <c:pt idx="31690">
                  <c:v>1.6138980000000001E-7</c:v>
                </c:pt>
                <c:pt idx="31691">
                  <c:v>1.61396E-7</c:v>
                </c:pt>
                <c:pt idx="31692">
                  <c:v>1.6140230000000001E-7</c:v>
                </c:pt>
                <c:pt idx="31693">
                  <c:v>1.614085E-7</c:v>
                </c:pt>
                <c:pt idx="31694">
                  <c:v>1.6141480000000001E-7</c:v>
                </c:pt>
                <c:pt idx="31695">
                  <c:v>1.61421E-7</c:v>
                </c:pt>
                <c:pt idx="31696">
                  <c:v>1.6142730000000001E-7</c:v>
                </c:pt>
                <c:pt idx="31697">
                  <c:v>1.614335E-7</c:v>
                </c:pt>
                <c:pt idx="31698">
                  <c:v>1.6143980000000001E-7</c:v>
                </c:pt>
                <c:pt idx="31699">
                  <c:v>1.61446E-7</c:v>
                </c:pt>
                <c:pt idx="31700">
                  <c:v>1.6145230000000001E-7</c:v>
                </c:pt>
                <c:pt idx="31701">
                  <c:v>1.614585E-7</c:v>
                </c:pt>
                <c:pt idx="31702">
                  <c:v>1.6146480000000001E-7</c:v>
                </c:pt>
                <c:pt idx="31703">
                  <c:v>1.61471E-7</c:v>
                </c:pt>
                <c:pt idx="31704">
                  <c:v>1.6147729999999999E-7</c:v>
                </c:pt>
                <c:pt idx="31705">
                  <c:v>1.614835E-7</c:v>
                </c:pt>
                <c:pt idx="31706">
                  <c:v>1.6148979999999999E-7</c:v>
                </c:pt>
                <c:pt idx="31707">
                  <c:v>1.6149600000000001E-7</c:v>
                </c:pt>
                <c:pt idx="31708">
                  <c:v>1.6150229999999999E-7</c:v>
                </c:pt>
                <c:pt idx="31709">
                  <c:v>1.6150850000000001E-7</c:v>
                </c:pt>
                <c:pt idx="31710">
                  <c:v>1.6151479999999999E-7</c:v>
                </c:pt>
                <c:pt idx="31711">
                  <c:v>1.6152100000000001E-7</c:v>
                </c:pt>
                <c:pt idx="31712">
                  <c:v>1.6152729999999999E-7</c:v>
                </c:pt>
                <c:pt idx="31713">
                  <c:v>1.6153350000000001E-7</c:v>
                </c:pt>
                <c:pt idx="31714">
                  <c:v>1.6153979999999999E-7</c:v>
                </c:pt>
                <c:pt idx="31715">
                  <c:v>1.6154600000000001E-7</c:v>
                </c:pt>
                <c:pt idx="31716">
                  <c:v>1.6155229999999999E-7</c:v>
                </c:pt>
                <c:pt idx="31717">
                  <c:v>1.6155850000000001E-7</c:v>
                </c:pt>
                <c:pt idx="31718">
                  <c:v>1.6156479999999999E-7</c:v>
                </c:pt>
                <c:pt idx="31719">
                  <c:v>1.6157100000000001E-7</c:v>
                </c:pt>
                <c:pt idx="31720">
                  <c:v>1.6157729999999999E-7</c:v>
                </c:pt>
                <c:pt idx="31721">
                  <c:v>1.6158350000000001E-7</c:v>
                </c:pt>
                <c:pt idx="31722">
                  <c:v>1.615898E-7</c:v>
                </c:pt>
                <c:pt idx="31723">
                  <c:v>1.6159600000000001E-7</c:v>
                </c:pt>
                <c:pt idx="31724">
                  <c:v>1.616023E-7</c:v>
                </c:pt>
                <c:pt idx="31725">
                  <c:v>1.6160849999999999E-7</c:v>
                </c:pt>
                <c:pt idx="31726">
                  <c:v>1.616148E-7</c:v>
                </c:pt>
                <c:pt idx="31727">
                  <c:v>1.6162099999999999E-7</c:v>
                </c:pt>
                <c:pt idx="31728">
                  <c:v>1.616273E-7</c:v>
                </c:pt>
                <c:pt idx="31729">
                  <c:v>1.6163349999999999E-7</c:v>
                </c:pt>
                <c:pt idx="31730">
                  <c:v>1.616398E-7</c:v>
                </c:pt>
                <c:pt idx="31731">
                  <c:v>1.6164599999999999E-7</c:v>
                </c:pt>
                <c:pt idx="31732">
                  <c:v>1.616523E-7</c:v>
                </c:pt>
                <c:pt idx="31733">
                  <c:v>1.6165849999999999E-7</c:v>
                </c:pt>
                <c:pt idx="31734">
                  <c:v>1.616648E-7</c:v>
                </c:pt>
                <c:pt idx="31735">
                  <c:v>1.6167099999999999E-7</c:v>
                </c:pt>
                <c:pt idx="31736">
                  <c:v>1.616773E-7</c:v>
                </c:pt>
                <c:pt idx="31737">
                  <c:v>1.6168349999999999E-7</c:v>
                </c:pt>
                <c:pt idx="31738">
                  <c:v>1.616898E-7</c:v>
                </c:pt>
                <c:pt idx="31739">
                  <c:v>1.6169599999999999E-7</c:v>
                </c:pt>
                <c:pt idx="31740">
                  <c:v>1.617023E-7</c:v>
                </c:pt>
                <c:pt idx="31741">
                  <c:v>1.617085E-7</c:v>
                </c:pt>
                <c:pt idx="31742">
                  <c:v>1.617148E-7</c:v>
                </c:pt>
                <c:pt idx="31743">
                  <c:v>1.61721E-7</c:v>
                </c:pt>
                <c:pt idx="31744">
                  <c:v>1.6172730000000001E-7</c:v>
                </c:pt>
                <c:pt idx="31745">
                  <c:v>1.617335E-7</c:v>
                </c:pt>
                <c:pt idx="31746">
                  <c:v>1.6173980000000001E-7</c:v>
                </c:pt>
                <c:pt idx="31747">
                  <c:v>1.61746E-7</c:v>
                </c:pt>
                <c:pt idx="31748">
                  <c:v>1.6175230000000001E-7</c:v>
                </c:pt>
                <c:pt idx="31749">
                  <c:v>1.617585E-7</c:v>
                </c:pt>
                <c:pt idx="31750">
                  <c:v>1.6176480000000001E-7</c:v>
                </c:pt>
                <c:pt idx="31751">
                  <c:v>1.61771E-7</c:v>
                </c:pt>
                <c:pt idx="31752">
                  <c:v>1.6177730000000001E-7</c:v>
                </c:pt>
                <c:pt idx="31753">
                  <c:v>1.617835E-7</c:v>
                </c:pt>
                <c:pt idx="31754">
                  <c:v>1.6178980000000001E-7</c:v>
                </c:pt>
                <c:pt idx="31755">
                  <c:v>1.61796E-7</c:v>
                </c:pt>
                <c:pt idx="31756">
                  <c:v>1.6180230000000001E-7</c:v>
                </c:pt>
                <c:pt idx="31757">
                  <c:v>1.618085E-7</c:v>
                </c:pt>
                <c:pt idx="31758">
                  <c:v>1.6181480000000001E-7</c:v>
                </c:pt>
                <c:pt idx="31759">
                  <c:v>1.61821E-7</c:v>
                </c:pt>
                <c:pt idx="31760">
                  <c:v>1.6182729999999999E-7</c:v>
                </c:pt>
                <c:pt idx="31761">
                  <c:v>1.618335E-7</c:v>
                </c:pt>
                <c:pt idx="31762">
                  <c:v>1.6183979999999999E-7</c:v>
                </c:pt>
                <c:pt idx="31763">
                  <c:v>1.6184600000000001E-7</c:v>
                </c:pt>
                <c:pt idx="31764">
                  <c:v>1.6185229999999999E-7</c:v>
                </c:pt>
                <c:pt idx="31765">
                  <c:v>1.6185850000000001E-7</c:v>
                </c:pt>
                <c:pt idx="31766">
                  <c:v>1.6186479999999999E-7</c:v>
                </c:pt>
                <c:pt idx="31767">
                  <c:v>1.6187100000000001E-7</c:v>
                </c:pt>
                <c:pt idx="31768">
                  <c:v>1.6187729999999999E-7</c:v>
                </c:pt>
                <c:pt idx="31769">
                  <c:v>1.6188350000000001E-7</c:v>
                </c:pt>
                <c:pt idx="31770">
                  <c:v>1.6188979999999999E-7</c:v>
                </c:pt>
                <c:pt idx="31771">
                  <c:v>1.6189600000000001E-7</c:v>
                </c:pt>
                <c:pt idx="31772">
                  <c:v>1.6190229999999999E-7</c:v>
                </c:pt>
                <c:pt idx="31773">
                  <c:v>1.6190850000000001E-7</c:v>
                </c:pt>
                <c:pt idx="31774">
                  <c:v>1.6191479999999999E-7</c:v>
                </c:pt>
                <c:pt idx="31775">
                  <c:v>1.6192100000000001E-7</c:v>
                </c:pt>
                <c:pt idx="31776">
                  <c:v>1.6192729999999999E-7</c:v>
                </c:pt>
                <c:pt idx="31777">
                  <c:v>1.6193350000000001E-7</c:v>
                </c:pt>
                <c:pt idx="31778">
                  <c:v>1.619398E-7</c:v>
                </c:pt>
                <c:pt idx="31779">
                  <c:v>1.6194600000000001E-7</c:v>
                </c:pt>
                <c:pt idx="31780">
                  <c:v>1.619523E-7</c:v>
                </c:pt>
                <c:pt idx="31781">
                  <c:v>1.6195849999999999E-7</c:v>
                </c:pt>
                <c:pt idx="31782">
                  <c:v>1.619648E-7</c:v>
                </c:pt>
                <c:pt idx="31783">
                  <c:v>1.6197099999999999E-7</c:v>
                </c:pt>
                <c:pt idx="31784">
                  <c:v>1.619773E-7</c:v>
                </c:pt>
                <c:pt idx="31785">
                  <c:v>1.6198349999999999E-7</c:v>
                </c:pt>
                <c:pt idx="31786">
                  <c:v>1.619898E-7</c:v>
                </c:pt>
                <c:pt idx="31787">
                  <c:v>1.6199599999999999E-7</c:v>
                </c:pt>
                <c:pt idx="31788">
                  <c:v>1.620023E-7</c:v>
                </c:pt>
                <c:pt idx="31789">
                  <c:v>1.6200849999999999E-7</c:v>
                </c:pt>
                <c:pt idx="31790">
                  <c:v>1.620148E-7</c:v>
                </c:pt>
                <c:pt idx="31791">
                  <c:v>1.6202099999999999E-7</c:v>
                </c:pt>
                <c:pt idx="31792">
                  <c:v>1.620273E-7</c:v>
                </c:pt>
                <c:pt idx="31793">
                  <c:v>1.6203349999999999E-7</c:v>
                </c:pt>
                <c:pt idx="31794">
                  <c:v>1.620398E-7</c:v>
                </c:pt>
                <c:pt idx="31795">
                  <c:v>1.6204599999999999E-7</c:v>
                </c:pt>
                <c:pt idx="31796">
                  <c:v>1.620523E-7</c:v>
                </c:pt>
                <c:pt idx="31797">
                  <c:v>1.6205849999999999E-7</c:v>
                </c:pt>
                <c:pt idx="31798">
                  <c:v>1.620648E-7</c:v>
                </c:pt>
                <c:pt idx="31799">
                  <c:v>1.62071E-7</c:v>
                </c:pt>
                <c:pt idx="31800">
                  <c:v>1.6207730000000001E-7</c:v>
                </c:pt>
                <c:pt idx="31801">
                  <c:v>1.620835E-7</c:v>
                </c:pt>
                <c:pt idx="31802">
                  <c:v>1.6208980000000001E-7</c:v>
                </c:pt>
                <c:pt idx="31803">
                  <c:v>1.62096E-7</c:v>
                </c:pt>
                <c:pt idx="31804">
                  <c:v>1.6210230000000001E-7</c:v>
                </c:pt>
                <c:pt idx="31805">
                  <c:v>1.621085E-7</c:v>
                </c:pt>
                <c:pt idx="31806">
                  <c:v>1.6211480000000001E-7</c:v>
                </c:pt>
                <c:pt idx="31807">
                  <c:v>1.62121E-7</c:v>
                </c:pt>
                <c:pt idx="31808">
                  <c:v>1.6212730000000001E-7</c:v>
                </c:pt>
                <c:pt idx="31809">
                  <c:v>1.621335E-7</c:v>
                </c:pt>
                <c:pt idx="31810">
                  <c:v>1.6213980000000001E-7</c:v>
                </c:pt>
                <c:pt idx="31811">
                  <c:v>1.62146E-7</c:v>
                </c:pt>
                <c:pt idx="31812">
                  <c:v>1.6215230000000001E-7</c:v>
                </c:pt>
                <c:pt idx="31813">
                  <c:v>1.621585E-7</c:v>
                </c:pt>
                <c:pt idx="31814">
                  <c:v>1.6216480000000001E-7</c:v>
                </c:pt>
                <c:pt idx="31815">
                  <c:v>1.62171E-7</c:v>
                </c:pt>
                <c:pt idx="31816">
                  <c:v>1.6217730000000001E-7</c:v>
                </c:pt>
                <c:pt idx="31817">
                  <c:v>1.621835E-7</c:v>
                </c:pt>
                <c:pt idx="31818">
                  <c:v>1.6218979999999999E-7</c:v>
                </c:pt>
                <c:pt idx="31819">
                  <c:v>1.6219600000000001E-7</c:v>
                </c:pt>
                <c:pt idx="31820">
                  <c:v>1.6220229999999999E-7</c:v>
                </c:pt>
                <c:pt idx="31821">
                  <c:v>1.6220850000000001E-7</c:v>
                </c:pt>
                <c:pt idx="31822">
                  <c:v>1.6221479999999999E-7</c:v>
                </c:pt>
                <c:pt idx="31823">
                  <c:v>1.6222100000000001E-7</c:v>
                </c:pt>
                <c:pt idx="31824">
                  <c:v>1.6222729999999999E-7</c:v>
                </c:pt>
                <c:pt idx="31825">
                  <c:v>1.6223350000000001E-7</c:v>
                </c:pt>
                <c:pt idx="31826">
                  <c:v>1.6223979999999999E-7</c:v>
                </c:pt>
                <c:pt idx="31827">
                  <c:v>1.6224600000000001E-7</c:v>
                </c:pt>
                <c:pt idx="31828">
                  <c:v>1.6225229999999999E-7</c:v>
                </c:pt>
                <c:pt idx="31829">
                  <c:v>1.6225850000000001E-7</c:v>
                </c:pt>
                <c:pt idx="31830">
                  <c:v>1.6226479999999999E-7</c:v>
                </c:pt>
                <c:pt idx="31831">
                  <c:v>1.6227100000000001E-7</c:v>
                </c:pt>
                <c:pt idx="31832">
                  <c:v>1.6227729999999999E-7</c:v>
                </c:pt>
                <c:pt idx="31833">
                  <c:v>1.6228350000000001E-7</c:v>
                </c:pt>
                <c:pt idx="31834">
                  <c:v>1.622898E-7</c:v>
                </c:pt>
                <c:pt idx="31835">
                  <c:v>1.6229600000000001E-7</c:v>
                </c:pt>
                <c:pt idx="31836">
                  <c:v>1.623023E-7</c:v>
                </c:pt>
                <c:pt idx="31837">
                  <c:v>1.6230849999999999E-7</c:v>
                </c:pt>
                <c:pt idx="31838">
                  <c:v>1.623148E-7</c:v>
                </c:pt>
                <c:pt idx="31839">
                  <c:v>1.6232099999999999E-7</c:v>
                </c:pt>
                <c:pt idx="31840">
                  <c:v>1.623273E-7</c:v>
                </c:pt>
                <c:pt idx="31841">
                  <c:v>1.6233349999999999E-7</c:v>
                </c:pt>
                <c:pt idx="31842">
                  <c:v>1.623398E-7</c:v>
                </c:pt>
                <c:pt idx="31843">
                  <c:v>1.6234599999999999E-7</c:v>
                </c:pt>
                <c:pt idx="31844">
                  <c:v>1.623523E-7</c:v>
                </c:pt>
                <c:pt idx="31845">
                  <c:v>1.6235849999999999E-7</c:v>
                </c:pt>
                <c:pt idx="31846">
                  <c:v>1.623648E-7</c:v>
                </c:pt>
                <c:pt idx="31847">
                  <c:v>1.6237099999999999E-7</c:v>
                </c:pt>
                <c:pt idx="31848">
                  <c:v>1.623773E-7</c:v>
                </c:pt>
                <c:pt idx="31849">
                  <c:v>1.6238349999999999E-7</c:v>
                </c:pt>
                <c:pt idx="31850">
                  <c:v>1.623898E-7</c:v>
                </c:pt>
                <c:pt idx="31851">
                  <c:v>1.6239599999999999E-7</c:v>
                </c:pt>
                <c:pt idx="31852">
                  <c:v>1.624023E-7</c:v>
                </c:pt>
                <c:pt idx="31853">
                  <c:v>1.6240849999999999E-7</c:v>
                </c:pt>
                <c:pt idx="31854">
                  <c:v>1.624148E-7</c:v>
                </c:pt>
                <c:pt idx="31855">
                  <c:v>1.62421E-7</c:v>
                </c:pt>
                <c:pt idx="31856">
                  <c:v>1.6242730000000001E-7</c:v>
                </c:pt>
                <c:pt idx="31857">
                  <c:v>1.624335E-7</c:v>
                </c:pt>
                <c:pt idx="31858">
                  <c:v>1.6243980000000001E-7</c:v>
                </c:pt>
                <c:pt idx="31859">
                  <c:v>1.62446E-7</c:v>
                </c:pt>
                <c:pt idx="31860">
                  <c:v>1.6245230000000001E-7</c:v>
                </c:pt>
                <c:pt idx="31861">
                  <c:v>1.624585E-7</c:v>
                </c:pt>
                <c:pt idx="31862">
                  <c:v>1.6246480000000001E-7</c:v>
                </c:pt>
                <c:pt idx="31863">
                  <c:v>1.62471E-7</c:v>
                </c:pt>
                <c:pt idx="31864">
                  <c:v>1.6247730000000001E-7</c:v>
                </c:pt>
                <c:pt idx="31865">
                  <c:v>1.624835E-7</c:v>
                </c:pt>
                <c:pt idx="31866">
                  <c:v>1.6248980000000001E-7</c:v>
                </c:pt>
                <c:pt idx="31867">
                  <c:v>1.62496E-7</c:v>
                </c:pt>
                <c:pt idx="31868">
                  <c:v>1.6250230000000001E-7</c:v>
                </c:pt>
                <c:pt idx="31869">
                  <c:v>1.625085E-7</c:v>
                </c:pt>
                <c:pt idx="31870">
                  <c:v>1.6251480000000001E-7</c:v>
                </c:pt>
                <c:pt idx="31871">
                  <c:v>1.62521E-7</c:v>
                </c:pt>
                <c:pt idx="31872">
                  <c:v>1.6252730000000001E-7</c:v>
                </c:pt>
                <c:pt idx="31873">
                  <c:v>1.625335E-7</c:v>
                </c:pt>
                <c:pt idx="31874">
                  <c:v>1.6253979999999999E-7</c:v>
                </c:pt>
                <c:pt idx="31875">
                  <c:v>1.6254600000000001E-7</c:v>
                </c:pt>
                <c:pt idx="31876">
                  <c:v>1.6255229999999999E-7</c:v>
                </c:pt>
                <c:pt idx="31877">
                  <c:v>1.6255850000000001E-7</c:v>
                </c:pt>
                <c:pt idx="31878">
                  <c:v>1.6256479999999999E-7</c:v>
                </c:pt>
                <c:pt idx="31879">
                  <c:v>1.6257100000000001E-7</c:v>
                </c:pt>
                <c:pt idx="31880">
                  <c:v>1.6257729999999999E-7</c:v>
                </c:pt>
                <c:pt idx="31881">
                  <c:v>1.6258350000000001E-7</c:v>
                </c:pt>
                <c:pt idx="31882">
                  <c:v>1.6258979999999999E-7</c:v>
                </c:pt>
                <c:pt idx="31883">
                  <c:v>1.6259600000000001E-7</c:v>
                </c:pt>
                <c:pt idx="31884">
                  <c:v>1.6260229999999999E-7</c:v>
                </c:pt>
                <c:pt idx="31885">
                  <c:v>1.6260850000000001E-7</c:v>
                </c:pt>
                <c:pt idx="31886">
                  <c:v>1.6261479999999999E-7</c:v>
                </c:pt>
                <c:pt idx="31887">
                  <c:v>1.6262100000000001E-7</c:v>
                </c:pt>
                <c:pt idx="31888">
                  <c:v>1.6262729999999999E-7</c:v>
                </c:pt>
                <c:pt idx="31889">
                  <c:v>1.6263350000000001E-7</c:v>
                </c:pt>
                <c:pt idx="31890">
                  <c:v>1.6263979999999999E-7</c:v>
                </c:pt>
                <c:pt idx="31891">
                  <c:v>1.6264600000000001E-7</c:v>
                </c:pt>
                <c:pt idx="31892">
                  <c:v>1.626523E-7</c:v>
                </c:pt>
                <c:pt idx="31893">
                  <c:v>1.6265849999999999E-7</c:v>
                </c:pt>
                <c:pt idx="31894">
                  <c:v>1.626648E-7</c:v>
                </c:pt>
                <c:pt idx="31895">
                  <c:v>1.6267099999999999E-7</c:v>
                </c:pt>
                <c:pt idx="31896">
                  <c:v>1.626773E-7</c:v>
                </c:pt>
                <c:pt idx="31897">
                  <c:v>1.6268349999999999E-7</c:v>
                </c:pt>
                <c:pt idx="31898">
                  <c:v>1.626898E-7</c:v>
                </c:pt>
                <c:pt idx="31899">
                  <c:v>1.6269599999999999E-7</c:v>
                </c:pt>
                <c:pt idx="31900">
                  <c:v>1.627023E-7</c:v>
                </c:pt>
                <c:pt idx="31901">
                  <c:v>1.6270849999999999E-7</c:v>
                </c:pt>
                <c:pt idx="31902">
                  <c:v>1.627148E-7</c:v>
                </c:pt>
                <c:pt idx="31903">
                  <c:v>1.6272099999999999E-7</c:v>
                </c:pt>
                <c:pt idx="31904">
                  <c:v>1.627273E-7</c:v>
                </c:pt>
                <c:pt idx="31905">
                  <c:v>1.6273349999999999E-7</c:v>
                </c:pt>
                <c:pt idx="31906">
                  <c:v>1.627398E-7</c:v>
                </c:pt>
                <c:pt idx="31907">
                  <c:v>1.6274599999999999E-7</c:v>
                </c:pt>
                <c:pt idx="31908">
                  <c:v>1.627523E-7</c:v>
                </c:pt>
                <c:pt idx="31909">
                  <c:v>1.6275849999999999E-7</c:v>
                </c:pt>
                <c:pt idx="31910">
                  <c:v>1.627648E-7</c:v>
                </c:pt>
                <c:pt idx="31911">
                  <c:v>1.62771E-7</c:v>
                </c:pt>
                <c:pt idx="31912">
                  <c:v>1.6277730000000001E-7</c:v>
                </c:pt>
                <c:pt idx="31913">
                  <c:v>1.627835E-7</c:v>
                </c:pt>
                <c:pt idx="31914">
                  <c:v>1.6278980000000001E-7</c:v>
                </c:pt>
                <c:pt idx="31915">
                  <c:v>1.62796E-7</c:v>
                </c:pt>
                <c:pt idx="31916">
                  <c:v>1.6280230000000001E-7</c:v>
                </c:pt>
                <c:pt idx="31917">
                  <c:v>1.628085E-7</c:v>
                </c:pt>
                <c:pt idx="31918">
                  <c:v>1.6281480000000001E-7</c:v>
                </c:pt>
                <c:pt idx="31919">
                  <c:v>1.62821E-7</c:v>
                </c:pt>
                <c:pt idx="31920">
                  <c:v>1.6282730000000001E-7</c:v>
                </c:pt>
                <c:pt idx="31921">
                  <c:v>1.628335E-7</c:v>
                </c:pt>
                <c:pt idx="31922">
                  <c:v>1.6283980000000001E-7</c:v>
                </c:pt>
                <c:pt idx="31923">
                  <c:v>1.62846E-7</c:v>
                </c:pt>
                <c:pt idx="31924">
                  <c:v>1.6285230000000001E-7</c:v>
                </c:pt>
                <c:pt idx="31925">
                  <c:v>1.628585E-7</c:v>
                </c:pt>
                <c:pt idx="31926">
                  <c:v>1.6286480000000001E-7</c:v>
                </c:pt>
                <c:pt idx="31927">
                  <c:v>1.62871E-7</c:v>
                </c:pt>
                <c:pt idx="31928">
                  <c:v>1.6287730000000001E-7</c:v>
                </c:pt>
                <c:pt idx="31929">
                  <c:v>1.628835E-7</c:v>
                </c:pt>
                <c:pt idx="31930">
                  <c:v>1.6288979999999999E-7</c:v>
                </c:pt>
                <c:pt idx="31931">
                  <c:v>1.62896E-7</c:v>
                </c:pt>
                <c:pt idx="31932">
                  <c:v>1.6290229999999999E-7</c:v>
                </c:pt>
                <c:pt idx="31933">
                  <c:v>1.6290850000000001E-7</c:v>
                </c:pt>
                <c:pt idx="31934">
                  <c:v>1.6291479999999999E-7</c:v>
                </c:pt>
                <c:pt idx="31935">
                  <c:v>1.6292100000000001E-7</c:v>
                </c:pt>
                <c:pt idx="31936">
                  <c:v>1.6292729999999999E-7</c:v>
                </c:pt>
                <c:pt idx="31937">
                  <c:v>1.6293350000000001E-7</c:v>
                </c:pt>
                <c:pt idx="31938">
                  <c:v>1.6293979999999999E-7</c:v>
                </c:pt>
                <c:pt idx="31939">
                  <c:v>1.6294600000000001E-7</c:v>
                </c:pt>
                <c:pt idx="31940">
                  <c:v>1.6295229999999999E-7</c:v>
                </c:pt>
                <c:pt idx="31941">
                  <c:v>1.6295850000000001E-7</c:v>
                </c:pt>
                <c:pt idx="31942">
                  <c:v>1.6296479999999999E-7</c:v>
                </c:pt>
                <c:pt idx="31943">
                  <c:v>1.6297100000000001E-7</c:v>
                </c:pt>
                <c:pt idx="31944">
                  <c:v>1.6297729999999999E-7</c:v>
                </c:pt>
                <c:pt idx="31945">
                  <c:v>1.6298350000000001E-7</c:v>
                </c:pt>
                <c:pt idx="31946">
                  <c:v>1.6298979999999999E-7</c:v>
                </c:pt>
                <c:pt idx="31947">
                  <c:v>1.6299600000000001E-7</c:v>
                </c:pt>
                <c:pt idx="31948">
                  <c:v>1.630023E-7</c:v>
                </c:pt>
                <c:pt idx="31949">
                  <c:v>1.6300849999999999E-7</c:v>
                </c:pt>
                <c:pt idx="31950">
                  <c:v>1.630148E-7</c:v>
                </c:pt>
                <c:pt idx="31951">
                  <c:v>1.6302099999999999E-7</c:v>
                </c:pt>
                <c:pt idx="31952">
                  <c:v>1.630273E-7</c:v>
                </c:pt>
                <c:pt idx="31953">
                  <c:v>1.6303349999999999E-7</c:v>
                </c:pt>
                <c:pt idx="31954">
                  <c:v>1.630398E-7</c:v>
                </c:pt>
                <c:pt idx="31955">
                  <c:v>1.6304599999999999E-7</c:v>
                </c:pt>
                <c:pt idx="31956">
                  <c:v>1.630523E-7</c:v>
                </c:pt>
                <c:pt idx="31957">
                  <c:v>1.6305849999999999E-7</c:v>
                </c:pt>
                <c:pt idx="31958">
                  <c:v>1.630648E-7</c:v>
                </c:pt>
                <c:pt idx="31959">
                  <c:v>1.6307099999999999E-7</c:v>
                </c:pt>
                <c:pt idx="31960">
                  <c:v>1.630773E-7</c:v>
                </c:pt>
                <c:pt idx="31961">
                  <c:v>1.6308349999999999E-7</c:v>
                </c:pt>
                <c:pt idx="31962">
                  <c:v>1.630898E-7</c:v>
                </c:pt>
                <c:pt idx="31963">
                  <c:v>1.6309599999999999E-7</c:v>
                </c:pt>
                <c:pt idx="31964">
                  <c:v>1.631023E-7</c:v>
                </c:pt>
                <c:pt idx="31965">
                  <c:v>1.6310849999999999E-7</c:v>
                </c:pt>
                <c:pt idx="31966">
                  <c:v>1.631148E-7</c:v>
                </c:pt>
                <c:pt idx="31967">
                  <c:v>1.63121E-7</c:v>
                </c:pt>
                <c:pt idx="31968">
                  <c:v>1.6312730000000001E-7</c:v>
                </c:pt>
                <c:pt idx="31969">
                  <c:v>1.631335E-7</c:v>
                </c:pt>
                <c:pt idx="31970">
                  <c:v>1.6313980000000001E-7</c:v>
                </c:pt>
                <c:pt idx="31971">
                  <c:v>1.63146E-7</c:v>
                </c:pt>
                <c:pt idx="31972">
                  <c:v>1.6315230000000001E-7</c:v>
                </c:pt>
                <c:pt idx="31973">
                  <c:v>1.631585E-7</c:v>
                </c:pt>
                <c:pt idx="31974">
                  <c:v>1.6316480000000001E-7</c:v>
                </c:pt>
                <c:pt idx="31975">
                  <c:v>1.63171E-7</c:v>
                </c:pt>
                <c:pt idx="31976">
                  <c:v>1.6317730000000001E-7</c:v>
                </c:pt>
                <c:pt idx="31977">
                  <c:v>1.631835E-7</c:v>
                </c:pt>
                <c:pt idx="31978">
                  <c:v>1.6318980000000001E-7</c:v>
                </c:pt>
                <c:pt idx="31979">
                  <c:v>1.63196E-7</c:v>
                </c:pt>
                <c:pt idx="31980">
                  <c:v>1.6320230000000001E-7</c:v>
                </c:pt>
                <c:pt idx="31981">
                  <c:v>1.632085E-7</c:v>
                </c:pt>
                <c:pt idx="31982">
                  <c:v>1.6321480000000001E-7</c:v>
                </c:pt>
                <c:pt idx="31983">
                  <c:v>1.63221E-7</c:v>
                </c:pt>
                <c:pt idx="31984">
                  <c:v>1.6322730000000001E-7</c:v>
                </c:pt>
                <c:pt idx="31985">
                  <c:v>1.632335E-7</c:v>
                </c:pt>
                <c:pt idx="31986">
                  <c:v>1.6323979999999999E-7</c:v>
                </c:pt>
                <c:pt idx="31987">
                  <c:v>1.63246E-7</c:v>
                </c:pt>
                <c:pt idx="31988">
                  <c:v>1.6325229999999999E-7</c:v>
                </c:pt>
                <c:pt idx="31989">
                  <c:v>1.6325850000000001E-7</c:v>
                </c:pt>
                <c:pt idx="31990">
                  <c:v>1.6326479999999999E-7</c:v>
                </c:pt>
                <c:pt idx="31991">
                  <c:v>1.6327100000000001E-7</c:v>
                </c:pt>
                <c:pt idx="31992">
                  <c:v>1.6327729999999999E-7</c:v>
                </c:pt>
                <c:pt idx="31993">
                  <c:v>1.6328350000000001E-7</c:v>
                </c:pt>
                <c:pt idx="31994">
                  <c:v>1.6328979999999999E-7</c:v>
                </c:pt>
                <c:pt idx="31995">
                  <c:v>1.6329600000000001E-7</c:v>
                </c:pt>
                <c:pt idx="31996">
                  <c:v>1.6330229999999999E-7</c:v>
                </c:pt>
                <c:pt idx="31997">
                  <c:v>1.6330850000000001E-7</c:v>
                </c:pt>
                <c:pt idx="31998">
                  <c:v>1.6331479999999999E-7</c:v>
                </c:pt>
                <c:pt idx="31999">
                  <c:v>1.6332100000000001E-7</c:v>
                </c:pt>
                <c:pt idx="32000">
                  <c:v>1.6332729999999999E-7</c:v>
                </c:pt>
                <c:pt idx="32001">
                  <c:v>1.6333350000000001E-7</c:v>
                </c:pt>
                <c:pt idx="32002">
                  <c:v>1.6333979999999999E-7</c:v>
                </c:pt>
                <c:pt idx="32003">
                  <c:v>1.6334600000000001E-7</c:v>
                </c:pt>
                <c:pt idx="32004">
                  <c:v>1.633523E-7</c:v>
                </c:pt>
                <c:pt idx="32005">
                  <c:v>1.6335850000000001E-7</c:v>
                </c:pt>
                <c:pt idx="32006">
                  <c:v>1.633648E-7</c:v>
                </c:pt>
                <c:pt idx="32007">
                  <c:v>1.6337099999999999E-7</c:v>
                </c:pt>
                <c:pt idx="32008">
                  <c:v>1.633773E-7</c:v>
                </c:pt>
                <c:pt idx="32009">
                  <c:v>1.6338349999999999E-7</c:v>
                </c:pt>
                <c:pt idx="32010">
                  <c:v>1.633898E-7</c:v>
                </c:pt>
                <c:pt idx="32011">
                  <c:v>1.6339599999999999E-7</c:v>
                </c:pt>
                <c:pt idx="32012">
                  <c:v>1.634023E-7</c:v>
                </c:pt>
                <c:pt idx="32013">
                  <c:v>1.6340849999999999E-7</c:v>
                </c:pt>
                <c:pt idx="32014">
                  <c:v>1.634148E-7</c:v>
                </c:pt>
                <c:pt idx="32015">
                  <c:v>1.6342099999999999E-7</c:v>
                </c:pt>
                <c:pt idx="32016">
                  <c:v>1.634273E-7</c:v>
                </c:pt>
              </c:numCache>
            </c:numRef>
          </c:xVal>
          <c:yVal>
            <c:numRef>
              <c:f>'noAmp-2-980nm'!$D$2:$D$32018</c:f>
              <c:numCache>
                <c:formatCode>0.00E+00</c:formatCode>
                <c:ptCount val="32017"/>
                <c:pt idx="0">
                  <c:v>5.0000000000000001E-4</c:v>
                </c:pt>
                <c:pt idx="1">
                  <c:v>5.0000000000000001E-4</c:v>
                </c:pt>
                <c:pt idx="2">
                  <c:v>5.2999999999999998E-4</c:v>
                </c:pt>
                <c:pt idx="3">
                  <c:v>5.2999999999999998E-4</c:v>
                </c:pt>
                <c:pt idx="4">
                  <c:v>5.2999999999999998E-4</c:v>
                </c:pt>
                <c:pt idx="5">
                  <c:v>5.5000000000000003E-4</c:v>
                </c:pt>
                <c:pt idx="6">
                  <c:v>5.5000000000000003E-4</c:v>
                </c:pt>
                <c:pt idx="7">
                  <c:v>5.8E-4</c:v>
                </c:pt>
                <c:pt idx="8">
                  <c:v>5.8E-4</c:v>
                </c:pt>
                <c:pt idx="9">
                  <c:v>6.0999999999999997E-4</c:v>
                </c:pt>
                <c:pt idx="10">
                  <c:v>6.3000000000000003E-4</c:v>
                </c:pt>
                <c:pt idx="11">
                  <c:v>6.3000000000000003E-4</c:v>
                </c:pt>
                <c:pt idx="12">
                  <c:v>6.3000000000000003E-4</c:v>
                </c:pt>
                <c:pt idx="13">
                  <c:v>6.6E-4</c:v>
                </c:pt>
                <c:pt idx="14">
                  <c:v>6.6E-4</c:v>
                </c:pt>
                <c:pt idx="15">
                  <c:v>6.8999999999999997E-4</c:v>
                </c:pt>
                <c:pt idx="16">
                  <c:v>6.8999999999999997E-4</c:v>
                </c:pt>
                <c:pt idx="17">
                  <c:v>6.8999999999999997E-4</c:v>
                </c:pt>
                <c:pt idx="18">
                  <c:v>6.8999999999999997E-4</c:v>
                </c:pt>
                <c:pt idx="19">
                  <c:v>6.8999999999999997E-4</c:v>
                </c:pt>
                <c:pt idx="20">
                  <c:v>6.8999999999999997E-4</c:v>
                </c:pt>
                <c:pt idx="21">
                  <c:v>6.8999999999999997E-4</c:v>
                </c:pt>
                <c:pt idx="22">
                  <c:v>6.8999999999999997E-4</c:v>
                </c:pt>
                <c:pt idx="23">
                  <c:v>6.6E-4</c:v>
                </c:pt>
                <c:pt idx="24">
                  <c:v>6.6E-4</c:v>
                </c:pt>
                <c:pt idx="25">
                  <c:v>6.6E-4</c:v>
                </c:pt>
                <c:pt idx="26">
                  <c:v>6.3000000000000003E-4</c:v>
                </c:pt>
                <c:pt idx="27">
                  <c:v>6.3000000000000003E-4</c:v>
                </c:pt>
                <c:pt idx="28">
                  <c:v>6.0999999999999997E-4</c:v>
                </c:pt>
                <c:pt idx="29">
                  <c:v>6.0999999999999997E-4</c:v>
                </c:pt>
                <c:pt idx="30">
                  <c:v>5.8E-4</c:v>
                </c:pt>
                <c:pt idx="31">
                  <c:v>5.8E-4</c:v>
                </c:pt>
                <c:pt idx="32">
                  <c:v>5.5000000000000003E-4</c:v>
                </c:pt>
                <c:pt idx="33">
                  <c:v>5.5000000000000003E-4</c:v>
                </c:pt>
                <c:pt idx="34">
                  <c:v>5.2999999999999998E-4</c:v>
                </c:pt>
                <c:pt idx="35">
                  <c:v>5.2999999999999998E-4</c:v>
                </c:pt>
                <c:pt idx="36">
                  <c:v>5.0000000000000001E-4</c:v>
                </c:pt>
                <c:pt idx="37">
                  <c:v>5.0000000000000001E-4</c:v>
                </c:pt>
                <c:pt idx="38">
                  <c:v>4.8000000000000001E-4</c:v>
                </c:pt>
                <c:pt idx="39">
                  <c:v>4.8000000000000001E-4</c:v>
                </c:pt>
                <c:pt idx="40">
                  <c:v>4.8000000000000001E-4</c:v>
                </c:pt>
                <c:pt idx="41">
                  <c:v>4.8000000000000001E-4</c:v>
                </c:pt>
                <c:pt idx="42">
                  <c:v>4.4999999999999999E-4</c:v>
                </c:pt>
                <c:pt idx="43">
                  <c:v>4.4999999999999999E-4</c:v>
                </c:pt>
                <c:pt idx="44">
                  <c:v>4.4999999999999999E-4</c:v>
                </c:pt>
                <c:pt idx="45">
                  <c:v>4.4999999999999999E-4</c:v>
                </c:pt>
                <c:pt idx="46">
                  <c:v>4.4999999999999999E-4</c:v>
                </c:pt>
                <c:pt idx="47">
                  <c:v>4.4999999999999999E-4</c:v>
                </c:pt>
                <c:pt idx="48">
                  <c:v>4.4999999999999999E-4</c:v>
                </c:pt>
                <c:pt idx="49">
                  <c:v>4.4999999999999999E-4</c:v>
                </c:pt>
                <c:pt idx="50">
                  <c:v>4.4999999999999999E-4</c:v>
                </c:pt>
                <c:pt idx="51">
                  <c:v>4.4999999999999999E-4</c:v>
                </c:pt>
                <c:pt idx="52">
                  <c:v>4.4999999999999999E-4</c:v>
                </c:pt>
                <c:pt idx="53">
                  <c:v>4.8000000000000001E-4</c:v>
                </c:pt>
                <c:pt idx="54">
                  <c:v>4.8000000000000001E-4</c:v>
                </c:pt>
                <c:pt idx="55">
                  <c:v>4.8000000000000001E-4</c:v>
                </c:pt>
                <c:pt idx="56">
                  <c:v>4.8000000000000001E-4</c:v>
                </c:pt>
                <c:pt idx="57">
                  <c:v>5.0000000000000001E-4</c:v>
                </c:pt>
                <c:pt idx="58">
                  <c:v>5.0000000000000001E-4</c:v>
                </c:pt>
                <c:pt idx="59">
                  <c:v>5.2999999999999998E-4</c:v>
                </c:pt>
                <c:pt idx="60">
                  <c:v>5.2999999999999998E-4</c:v>
                </c:pt>
                <c:pt idx="61">
                  <c:v>5.2999999999999998E-4</c:v>
                </c:pt>
                <c:pt idx="62">
                  <c:v>5.5000000000000003E-4</c:v>
                </c:pt>
                <c:pt idx="63">
                  <c:v>5.5000000000000003E-4</c:v>
                </c:pt>
                <c:pt idx="64">
                  <c:v>5.8E-4</c:v>
                </c:pt>
                <c:pt idx="65">
                  <c:v>5.8E-4</c:v>
                </c:pt>
                <c:pt idx="66">
                  <c:v>6.0999999999999997E-4</c:v>
                </c:pt>
                <c:pt idx="67">
                  <c:v>6.0999999999999997E-4</c:v>
                </c:pt>
                <c:pt idx="68">
                  <c:v>6.3000000000000003E-4</c:v>
                </c:pt>
                <c:pt idx="69">
                  <c:v>6.3000000000000003E-4</c:v>
                </c:pt>
                <c:pt idx="70">
                  <c:v>6.6E-4</c:v>
                </c:pt>
                <c:pt idx="71">
                  <c:v>6.6E-4</c:v>
                </c:pt>
                <c:pt idx="72">
                  <c:v>6.8999999999999997E-4</c:v>
                </c:pt>
                <c:pt idx="73">
                  <c:v>6.8999999999999997E-4</c:v>
                </c:pt>
                <c:pt idx="74">
                  <c:v>6.8999999999999997E-4</c:v>
                </c:pt>
                <c:pt idx="75">
                  <c:v>7.1000000000000002E-4</c:v>
                </c:pt>
                <c:pt idx="76">
                  <c:v>7.1000000000000002E-4</c:v>
                </c:pt>
                <c:pt idx="77">
                  <c:v>7.1000000000000002E-4</c:v>
                </c:pt>
                <c:pt idx="78">
                  <c:v>7.1000000000000002E-4</c:v>
                </c:pt>
                <c:pt idx="79">
                  <c:v>7.1000000000000002E-4</c:v>
                </c:pt>
                <c:pt idx="80">
                  <c:v>6.8999999999999997E-4</c:v>
                </c:pt>
                <c:pt idx="81">
                  <c:v>6.8999999999999997E-4</c:v>
                </c:pt>
                <c:pt idx="82">
                  <c:v>6.8999999999999997E-4</c:v>
                </c:pt>
                <c:pt idx="83">
                  <c:v>6.6E-4</c:v>
                </c:pt>
                <c:pt idx="84">
                  <c:v>6.6E-4</c:v>
                </c:pt>
                <c:pt idx="85">
                  <c:v>6.3000000000000003E-4</c:v>
                </c:pt>
                <c:pt idx="86">
                  <c:v>6.3000000000000003E-4</c:v>
                </c:pt>
                <c:pt idx="87">
                  <c:v>6.0999999999999997E-4</c:v>
                </c:pt>
                <c:pt idx="88">
                  <c:v>5.8E-4</c:v>
                </c:pt>
                <c:pt idx="89">
                  <c:v>5.5000000000000003E-4</c:v>
                </c:pt>
                <c:pt idx="90">
                  <c:v>5.2999999999999998E-4</c:v>
                </c:pt>
                <c:pt idx="91">
                  <c:v>5.2999999999999998E-4</c:v>
                </c:pt>
                <c:pt idx="92">
                  <c:v>5.0000000000000001E-4</c:v>
                </c:pt>
                <c:pt idx="93">
                  <c:v>4.8000000000000001E-4</c:v>
                </c:pt>
                <c:pt idx="94">
                  <c:v>4.8000000000000001E-4</c:v>
                </c:pt>
                <c:pt idx="95">
                  <c:v>4.4999999999999999E-4</c:v>
                </c:pt>
                <c:pt idx="96">
                  <c:v>4.2000000000000002E-4</c:v>
                </c:pt>
                <c:pt idx="97">
                  <c:v>4.2000000000000002E-4</c:v>
                </c:pt>
                <c:pt idx="98">
                  <c:v>4.0000000000000002E-4</c:v>
                </c:pt>
                <c:pt idx="99">
                  <c:v>4.0000000000000002E-4</c:v>
                </c:pt>
                <c:pt idx="100">
                  <c:v>4.0000000000000002E-4</c:v>
                </c:pt>
                <c:pt idx="101">
                  <c:v>4.0000000000000002E-4</c:v>
                </c:pt>
                <c:pt idx="102">
                  <c:v>4.0000000000000002E-4</c:v>
                </c:pt>
                <c:pt idx="103">
                  <c:v>4.0000000000000002E-4</c:v>
                </c:pt>
                <c:pt idx="104">
                  <c:v>4.0000000000000002E-4</c:v>
                </c:pt>
                <c:pt idx="105">
                  <c:v>4.0000000000000002E-4</c:v>
                </c:pt>
                <c:pt idx="106">
                  <c:v>4.2000000000000002E-4</c:v>
                </c:pt>
                <c:pt idx="107">
                  <c:v>4.2000000000000002E-4</c:v>
                </c:pt>
                <c:pt idx="108">
                  <c:v>4.4999999999999999E-4</c:v>
                </c:pt>
                <c:pt idx="109">
                  <c:v>4.4999999999999999E-4</c:v>
                </c:pt>
                <c:pt idx="110">
                  <c:v>4.8000000000000001E-4</c:v>
                </c:pt>
                <c:pt idx="111">
                  <c:v>4.8000000000000001E-4</c:v>
                </c:pt>
                <c:pt idx="112">
                  <c:v>5.0000000000000001E-4</c:v>
                </c:pt>
                <c:pt idx="113">
                  <c:v>5.0000000000000001E-4</c:v>
                </c:pt>
                <c:pt idx="114">
                  <c:v>5.2999999999999998E-4</c:v>
                </c:pt>
                <c:pt idx="115">
                  <c:v>5.5000000000000003E-4</c:v>
                </c:pt>
                <c:pt idx="116">
                  <c:v>5.5000000000000003E-4</c:v>
                </c:pt>
                <c:pt idx="117">
                  <c:v>5.8E-4</c:v>
                </c:pt>
                <c:pt idx="118">
                  <c:v>5.8E-4</c:v>
                </c:pt>
                <c:pt idx="119">
                  <c:v>5.8E-4</c:v>
                </c:pt>
                <c:pt idx="120">
                  <c:v>6.0999999999999997E-4</c:v>
                </c:pt>
                <c:pt idx="121">
                  <c:v>6.0999999999999997E-4</c:v>
                </c:pt>
                <c:pt idx="122">
                  <c:v>6.0999999999999997E-4</c:v>
                </c:pt>
                <c:pt idx="123">
                  <c:v>6.0999999999999997E-4</c:v>
                </c:pt>
                <c:pt idx="124">
                  <c:v>6.0999999999999997E-4</c:v>
                </c:pt>
                <c:pt idx="125">
                  <c:v>6.0999999999999997E-4</c:v>
                </c:pt>
                <c:pt idx="126">
                  <c:v>6.0999999999999997E-4</c:v>
                </c:pt>
                <c:pt idx="127">
                  <c:v>6.0999999999999997E-4</c:v>
                </c:pt>
                <c:pt idx="128">
                  <c:v>6.0999999999999997E-4</c:v>
                </c:pt>
                <c:pt idx="129">
                  <c:v>6.0999999999999997E-4</c:v>
                </c:pt>
                <c:pt idx="130">
                  <c:v>5.8E-4</c:v>
                </c:pt>
                <c:pt idx="131">
                  <c:v>5.8E-4</c:v>
                </c:pt>
                <c:pt idx="132">
                  <c:v>5.8E-4</c:v>
                </c:pt>
                <c:pt idx="133">
                  <c:v>5.5000000000000003E-4</c:v>
                </c:pt>
                <c:pt idx="134">
                  <c:v>5.5000000000000003E-4</c:v>
                </c:pt>
                <c:pt idx="135">
                  <c:v>5.5000000000000003E-4</c:v>
                </c:pt>
                <c:pt idx="136">
                  <c:v>5.2999999999999998E-4</c:v>
                </c:pt>
                <c:pt idx="137">
                  <c:v>5.2999999999999998E-4</c:v>
                </c:pt>
                <c:pt idx="138">
                  <c:v>5.0000000000000001E-4</c:v>
                </c:pt>
                <c:pt idx="139">
                  <c:v>5.0000000000000001E-4</c:v>
                </c:pt>
                <c:pt idx="140">
                  <c:v>4.8000000000000001E-4</c:v>
                </c:pt>
                <c:pt idx="141">
                  <c:v>4.8000000000000001E-4</c:v>
                </c:pt>
                <c:pt idx="142">
                  <c:v>4.8000000000000001E-4</c:v>
                </c:pt>
                <c:pt idx="143">
                  <c:v>4.4999999999999999E-4</c:v>
                </c:pt>
                <c:pt idx="144">
                  <c:v>4.4999999999999999E-4</c:v>
                </c:pt>
                <c:pt idx="145">
                  <c:v>4.4999999999999999E-4</c:v>
                </c:pt>
                <c:pt idx="146">
                  <c:v>4.4999999999999999E-4</c:v>
                </c:pt>
                <c:pt idx="147">
                  <c:v>4.4999999999999999E-4</c:v>
                </c:pt>
                <c:pt idx="148">
                  <c:v>4.2000000000000002E-4</c:v>
                </c:pt>
                <c:pt idx="149">
                  <c:v>4.4999999999999999E-4</c:v>
                </c:pt>
                <c:pt idx="150">
                  <c:v>4.4999999999999999E-4</c:v>
                </c:pt>
                <c:pt idx="151">
                  <c:v>4.4999999999999999E-4</c:v>
                </c:pt>
                <c:pt idx="152">
                  <c:v>4.4999999999999999E-4</c:v>
                </c:pt>
                <c:pt idx="153">
                  <c:v>4.4999999999999999E-4</c:v>
                </c:pt>
                <c:pt idx="154">
                  <c:v>4.8000000000000001E-4</c:v>
                </c:pt>
                <c:pt idx="155">
                  <c:v>4.8000000000000001E-4</c:v>
                </c:pt>
                <c:pt idx="156">
                  <c:v>5.0000000000000001E-4</c:v>
                </c:pt>
                <c:pt idx="157">
                  <c:v>5.0000000000000001E-4</c:v>
                </c:pt>
                <c:pt idx="158">
                  <c:v>5.2999999999999998E-4</c:v>
                </c:pt>
                <c:pt idx="159">
                  <c:v>5.2999999999999998E-4</c:v>
                </c:pt>
                <c:pt idx="160">
                  <c:v>5.5000000000000003E-4</c:v>
                </c:pt>
                <c:pt idx="161">
                  <c:v>5.8E-4</c:v>
                </c:pt>
                <c:pt idx="162">
                  <c:v>6.0999999999999997E-4</c:v>
                </c:pt>
                <c:pt idx="163">
                  <c:v>6.0999999999999997E-4</c:v>
                </c:pt>
                <c:pt idx="164">
                  <c:v>6.3000000000000003E-4</c:v>
                </c:pt>
                <c:pt idx="165">
                  <c:v>6.6E-4</c:v>
                </c:pt>
                <c:pt idx="166">
                  <c:v>6.8999999999999997E-4</c:v>
                </c:pt>
                <c:pt idx="167">
                  <c:v>6.8999999999999997E-4</c:v>
                </c:pt>
                <c:pt idx="168">
                  <c:v>7.1000000000000002E-4</c:v>
                </c:pt>
                <c:pt idx="169">
                  <c:v>7.3999999999999999E-4</c:v>
                </c:pt>
                <c:pt idx="170">
                  <c:v>7.3999999999999999E-4</c:v>
                </c:pt>
                <c:pt idx="171">
                  <c:v>7.6999999999999996E-4</c:v>
                </c:pt>
                <c:pt idx="172">
                  <c:v>7.6999999999999996E-4</c:v>
                </c:pt>
                <c:pt idx="173">
                  <c:v>7.9000000000000001E-4</c:v>
                </c:pt>
                <c:pt idx="174">
                  <c:v>7.9000000000000001E-4</c:v>
                </c:pt>
                <c:pt idx="175">
                  <c:v>7.9000000000000001E-4</c:v>
                </c:pt>
                <c:pt idx="176">
                  <c:v>8.1999999999999998E-4</c:v>
                </c:pt>
                <c:pt idx="177">
                  <c:v>8.1999999999999998E-4</c:v>
                </c:pt>
                <c:pt idx="178">
                  <c:v>8.1999999999999998E-4</c:v>
                </c:pt>
                <c:pt idx="179">
                  <c:v>8.1999999999999998E-4</c:v>
                </c:pt>
                <c:pt idx="180">
                  <c:v>8.1999999999999998E-4</c:v>
                </c:pt>
                <c:pt idx="181">
                  <c:v>8.1999999999999998E-4</c:v>
                </c:pt>
                <c:pt idx="182">
                  <c:v>8.1999999999999998E-4</c:v>
                </c:pt>
                <c:pt idx="183">
                  <c:v>7.9000000000000001E-4</c:v>
                </c:pt>
                <c:pt idx="184">
                  <c:v>7.9000000000000001E-4</c:v>
                </c:pt>
                <c:pt idx="185">
                  <c:v>7.9000000000000001E-4</c:v>
                </c:pt>
                <c:pt idx="186">
                  <c:v>7.6999999999999996E-4</c:v>
                </c:pt>
                <c:pt idx="187">
                  <c:v>7.6999999999999996E-4</c:v>
                </c:pt>
                <c:pt idx="188">
                  <c:v>7.3999999999999999E-4</c:v>
                </c:pt>
                <c:pt idx="189">
                  <c:v>7.3999999999999999E-4</c:v>
                </c:pt>
                <c:pt idx="190">
                  <c:v>7.1000000000000002E-4</c:v>
                </c:pt>
                <c:pt idx="191">
                  <c:v>7.1000000000000002E-4</c:v>
                </c:pt>
                <c:pt idx="192">
                  <c:v>6.8999999999999997E-4</c:v>
                </c:pt>
                <c:pt idx="193">
                  <c:v>6.6E-4</c:v>
                </c:pt>
                <c:pt idx="194">
                  <c:v>6.3000000000000003E-4</c:v>
                </c:pt>
                <c:pt idx="195">
                  <c:v>6.3000000000000003E-4</c:v>
                </c:pt>
                <c:pt idx="196">
                  <c:v>6.0999999999999997E-4</c:v>
                </c:pt>
                <c:pt idx="197">
                  <c:v>5.8E-4</c:v>
                </c:pt>
                <c:pt idx="198">
                  <c:v>5.5000000000000003E-4</c:v>
                </c:pt>
                <c:pt idx="199">
                  <c:v>5.2999999999999998E-4</c:v>
                </c:pt>
                <c:pt idx="200">
                  <c:v>5.0000000000000001E-4</c:v>
                </c:pt>
                <c:pt idx="201">
                  <c:v>4.8000000000000001E-4</c:v>
                </c:pt>
                <c:pt idx="202">
                  <c:v>4.4999999999999999E-4</c:v>
                </c:pt>
                <c:pt idx="203">
                  <c:v>4.2000000000000002E-4</c:v>
                </c:pt>
                <c:pt idx="204">
                  <c:v>4.0000000000000002E-4</c:v>
                </c:pt>
                <c:pt idx="205">
                  <c:v>3.6999999999999999E-4</c:v>
                </c:pt>
                <c:pt idx="206">
                  <c:v>3.4000000000000002E-4</c:v>
                </c:pt>
                <c:pt idx="207">
                  <c:v>3.2000000000000003E-4</c:v>
                </c:pt>
                <c:pt idx="208">
                  <c:v>3.2000000000000003E-4</c:v>
                </c:pt>
                <c:pt idx="209">
                  <c:v>2.9E-4</c:v>
                </c:pt>
                <c:pt idx="210">
                  <c:v>2.7E-4</c:v>
                </c:pt>
                <c:pt idx="211">
                  <c:v>2.7E-4</c:v>
                </c:pt>
                <c:pt idx="212">
                  <c:v>2.7E-4</c:v>
                </c:pt>
                <c:pt idx="213">
                  <c:v>2.4000000000000001E-4</c:v>
                </c:pt>
                <c:pt idx="214">
                  <c:v>2.4000000000000001E-4</c:v>
                </c:pt>
                <c:pt idx="215">
                  <c:v>2.7E-4</c:v>
                </c:pt>
                <c:pt idx="216">
                  <c:v>2.7E-4</c:v>
                </c:pt>
                <c:pt idx="217">
                  <c:v>2.7E-4</c:v>
                </c:pt>
                <c:pt idx="218">
                  <c:v>2.9E-4</c:v>
                </c:pt>
                <c:pt idx="219">
                  <c:v>3.2000000000000003E-4</c:v>
                </c:pt>
                <c:pt idx="220">
                  <c:v>3.4000000000000002E-4</c:v>
                </c:pt>
                <c:pt idx="221">
                  <c:v>3.6999999999999999E-4</c:v>
                </c:pt>
                <c:pt idx="222">
                  <c:v>4.0000000000000002E-4</c:v>
                </c:pt>
                <c:pt idx="223">
                  <c:v>4.2000000000000002E-4</c:v>
                </c:pt>
                <c:pt idx="224">
                  <c:v>4.8000000000000001E-4</c:v>
                </c:pt>
                <c:pt idx="225">
                  <c:v>5.0000000000000001E-4</c:v>
                </c:pt>
                <c:pt idx="226">
                  <c:v>5.5000000000000003E-4</c:v>
                </c:pt>
                <c:pt idx="227">
                  <c:v>6.0999999999999997E-4</c:v>
                </c:pt>
                <c:pt idx="228">
                  <c:v>6.3000000000000003E-4</c:v>
                </c:pt>
                <c:pt idx="229">
                  <c:v>6.8999999999999997E-4</c:v>
                </c:pt>
                <c:pt idx="230">
                  <c:v>7.1000000000000002E-4</c:v>
                </c:pt>
                <c:pt idx="231">
                  <c:v>7.6999999999999996E-4</c:v>
                </c:pt>
                <c:pt idx="232">
                  <c:v>7.9000000000000001E-4</c:v>
                </c:pt>
                <c:pt idx="233">
                  <c:v>8.1999999999999998E-4</c:v>
                </c:pt>
                <c:pt idx="234">
                  <c:v>8.4000000000000003E-4</c:v>
                </c:pt>
                <c:pt idx="235">
                  <c:v>8.7000000000000001E-4</c:v>
                </c:pt>
                <c:pt idx="236">
                  <c:v>8.7000000000000001E-4</c:v>
                </c:pt>
                <c:pt idx="237">
                  <c:v>8.9999999999999998E-4</c:v>
                </c:pt>
                <c:pt idx="238">
                  <c:v>8.9999999999999998E-4</c:v>
                </c:pt>
                <c:pt idx="239">
                  <c:v>8.9999999999999998E-4</c:v>
                </c:pt>
                <c:pt idx="240">
                  <c:v>8.9999999999999998E-4</c:v>
                </c:pt>
                <c:pt idx="241">
                  <c:v>8.7000000000000001E-4</c:v>
                </c:pt>
                <c:pt idx="242">
                  <c:v>8.7000000000000001E-4</c:v>
                </c:pt>
                <c:pt idx="243">
                  <c:v>8.4000000000000003E-4</c:v>
                </c:pt>
                <c:pt idx="244">
                  <c:v>8.1999999999999998E-4</c:v>
                </c:pt>
                <c:pt idx="245">
                  <c:v>7.9000000000000001E-4</c:v>
                </c:pt>
                <c:pt idx="246">
                  <c:v>7.6999999999999996E-4</c:v>
                </c:pt>
                <c:pt idx="247">
                  <c:v>7.3999999999999999E-4</c:v>
                </c:pt>
                <c:pt idx="248">
                  <c:v>6.8999999999999997E-4</c:v>
                </c:pt>
                <c:pt idx="249">
                  <c:v>6.6E-4</c:v>
                </c:pt>
                <c:pt idx="250">
                  <c:v>6.3000000000000003E-4</c:v>
                </c:pt>
                <c:pt idx="251">
                  <c:v>5.8E-4</c:v>
                </c:pt>
                <c:pt idx="252">
                  <c:v>5.5000000000000003E-4</c:v>
                </c:pt>
                <c:pt idx="253">
                  <c:v>5.2999999999999998E-4</c:v>
                </c:pt>
                <c:pt idx="254">
                  <c:v>5.0000000000000001E-4</c:v>
                </c:pt>
                <c:pt idx="255">
                  <c:v>4.8000000000000001E-4</c:v>
                </c:pt>
                <c:pt idx="256">
                  <c:v>4.4999999999999999E-4</c:v>
                </c:pt>
                <c:pt idx="257">
                  <c:v>4.4999999999999999E-4</c:v>
                </c:pt>
                <c:pt idx="258">
                  <c:v>4.2000000000000002E-4</c:v>
                </c:pt>
                <c:pt idx="259">
                  <c:v>4.2000000000000002E-4</c:v>
                </c:pt>
                <c:pt idx="260">
                  <c:v>4.2000000000000002E-4</c:v>
                </c:pt>
                <c:pt idx="261">
                  <c:v>4.2000000000000002E-4</c:v>
                </c:pt>
                <c:pt idx="262">
                  <c:v>4.2000000000000002E-4</c:v>
                </c:pt>
                <c:pt idx="263">
                  <c:v>4.2000000000000002E-4</c:v>
                </c:pt>
                <c:pt idx="264">
                  <c:v>4.4999999999999999E-4</c:v>
                </c:pt>
                <c:pt idx="265">
                  <c:v>4.4999999999999999E-4</c:v>
                </c:pt>
                <c:pt idx="266">
                  <c:v>4.8000000000000001E-4</c:v>
                </c:pt>
                <c:pt idx="267">
                  <c:v>4.8000000000000001E-4</c:v>
                </c:pt>
                <c:pt idx="268">
                  <c:v>5.0000000000000001E-4</c:v>
                </c:pt>
                <c:pt idx="269">
                  <c:v>5.0000000000000001E-4</c:v>
                </c:pt>
                <c:pt idx="270">
                  <c:v>5.2999999999999998E-4</c:v>
                </c:pt>
                <c:pt idx="271">
                  <c:v>5.5000000000000003E-4</c:v>
                </c:pt>
                <c:pt idx="272">
                  <c:v>5.5000000000000003E-4</c:v>
                </c:pt>
                <c:pt idx="273">
                  <c:v>5.5000000000000003E-4</c:v>
                </c:pt>
                <c:pt idx="274">
                  <c:v>5.8E-4</c:v>
                </c:pt>
                <c:pt idx="275">
                  <c:v>5.8E-4</c:v>
                </c:pt>
                <c:pt idx="276">
                  <c:v>5.8E-4</c:v>
                </c:pt>
                <c:pt idx="277">
                  <c:v>5.8E-4</c:v>
                </c:pt>
                <c:pt idx="278">
                  <c:v>5.8E-4</c:v>
                </c:pt>
                <c:pt idx="279">
                  <c:v>5.8E-4</c:v>
                </c:pt>
                <c:pt idx="280">
                  <c:v>5.8E-4</c:v>
                </c:pt>
                <c:pt idx="281">
                  <c:v>5.5000000000000003E-4</c:v>
                </c:pt>
                <c:pt idx="282">
                  <c:v>5.5000000000000003E-4</c:v>
                </c:pt>
                <c:pt idx="283">
                  <c:v>5.2999999999999998E-4</c:v>
                </c:pt>
                <c:pt idx="284">
                  <c:v>5.2999999999999998E-4</c:v>
                </c:pt>
                <c:pt idx="285">
                  <c:v>5.0000000000000001E-4</c:v>
                </c:pt>
                <c:pt idx="286">
                  <c:v>5.0000000000000001E-4</c:v>
                </c:pt>
                <c:pt idx="287">
                  <c:v>4.8000000000000001E-4</c:v>
                </c:pt>
                <c:pt idx="288">
                  <c:v>4.8000000000000001E-4</c:v>
                </c:pt>
                <c:pt idx="289">
                  <c:v>4.4999999999999999E-4</c:v>
                </c:pt>
                <c:pt idx="290">
                  <c:v>4.2000000000000002E-4</c:v>
                </c:pt>
                <c:pt idx="291">
                  <c:v>4.2000000000000002E-4</c:v>
                </c:pt>
                <c:pt idx="292">
                  <c:v>4.2000000000000002E-4</c:v>
                </c:pt>
                <c:pt idx="293">
                  <c:v>4.0000000000000002E-4</c:v>
                </c:pt>
                <c:pt idx="294">
                  <c:v>4.0000000000000002E-4</c:v>
                </c:pt>
                <c:pt idx="295">
                  <c:v>4.0000000000000002E-4</c:v>
                </c:pt>
                <c:pt idx="296">
                  <c:v>4.0000000000000002E-4</c:v>
                </c:pt>
                <c:pt idx="297">
                  <c:v>4.0000000000000002E-4</c:v>
                </c:pt>
                <c:pt idx="298">
                  <c:v>4.0000000000000002E-4</c:v>
                </c:pt>
                <c:pt idx="299">
                  <c:v>4.2000000000000002E-4</c:v>
                </c:pt>
                <c:pt idx="300">
                  <c:v>4.2000000000000002E-4</c:v>
                </c:pt>
                <c:pt idx="301">
                  <c:v>4.2000000000000002E-4</c:v>
                </c:pt>
                <c:pt idx="302">
                  <c:v>4.2000000000000002E-4</c:v>
                </c:pt>
                <c:pt idx="303">
                  <c:v>4.4999999999999999E-4</c:v>
                </c:pt>
                <c:pt idx="304">
                  <c:v>4.4999999999999999E-4</c:v>
                </c:pt>
                <c:pt idx="305">
                  <c:v>4.8000000000000001E-4</c:v>
                </c:pt>
                <c:pt idx="306">
                  <c:v>4.8000000000000001E-4</c:v>
                </c:pt>
                <c:pt idx="307">
                  <c:v>4.8000000000000001E-4</c:v>
                </c:pt>
                <c:pt idx="308">
                  <c:v>5.0000000000000001E-4</c:v>
                </c:pt>
                <c:pt idx="309">
                  <c:v>5.0000000000000001E-4</c:v>
                </c:pt>
                <c:pt idx="310">
                  <c:v>5.0000000000000001E-4</c:v>
                </c:pt>
                <c:pt idx="311">
                  <c:v>5.0000000000000001E-4</c:v>
                </c:pt>
                <c:pt idx="312">
                  <c:v>5.0000000000000001E-4</c:v>
                </c:pt>
                <c:pt idx="313">
                  <c:v>5.0000000000000001E-4</c:v>
                </c:pt>
                <c:pt idx="314">
                  <c:v>5.0000000000000001E-4</c:v>
                </c:pt>
                <c:pt idx="315">
                  <c:v>5.0000000000000001E-4</c:v>
                </c:pt>
                <c:pt idx="316">
                  <c:v>5.0000000000000001E-4</c:v>
                </c:pt>
                <c:pt idx="317">
                  <c:v>5.0000000000000001E-4</c:v>
                </c:pt>
                <c:pt idx="318">
                  <c:v>4.8000000000000001E-4</c:v>
                </c:pt>
                <c:pt idx="319">
                  <c:v>4.8000000000000001E-4</c:v>
                </c:pt>
                <c:pt idx="320">
                  <c:v>4.8000000000000001E-4</c:v>
                </c:pt>
                <c:pt idx="321">
                  <c:v>4.8000000000000001E-4</c:v>
                </c:pt>
                <c:pt idx="322">
                  <c:v>4.8000000000000001E-4</c:v>
                </c:pt>
                <c:pt idx="323">
                  <c:v>4.4999999999999999E-4</c:v>
                </c:pt>
                <c:pt idx="324">
                  <c:v>4.4999999999999999E-4</c:v>
                </c:pt>
                <c:pt idx="325">
                  <c:v>4.4999999999999999E-4</c:v>
                </c:pt>
                <c:pt idx="326">
                  <c:v>4.4999999999999999E-4</c:v>
                </c:pt>
                <c:pt idx="327">
                  <c:v>4.4999999999999999E-4</c:v>
                </c:pt>
                <c:pt idx="328">
                  <c:v>4.4999999999999999E-4</c:v>
                </c:pt>
                <c:pt idx="329">
                  <c:v>4.4999999999999999E-4</c:v>
                </c:pt>
                <c:pt idx="330">
                  <c:v>4.4999999999999999E-4</c:v>
                </c:pt>
                <c:pt idx="331">
                  <c:v>4.8000000000000001E-4</c:v>
                </c:pt>
                <c:pt idx="332">
                  <c:v>4.8000000000000001E-4</c:v>
                </c:pt>
                <c:pt idx="333">
                  <c:v>4.8000000000000001E-4</c:v>
                </c:pt>
                <c:pt idx="334">
                  <c:v>5.0000000000000001E-4</c:v>
                </c:pt>
                <c:pt idx="335">
                  <c:v>5.0000000000000001E-4</c:v>
                </c:pt>
                <c:pt idx="336">
                  <c:v>5.2999999999999998E-4</c:v>
                </c:pt>
                <c:pt idx="337">
                  <c:v>5.2999999999999998E-4</c:v>
                </c:pt>
                <c:pt idx="338">
                  <c:v>5.5000000000000003E-4</c:v>
                </c:pt>
                <c:pt idx="339">
                  <c:v>5.5000000000000003E-4</c:v>
                </c:pt>
                <c:pt idx="340">
                  <c:v>5.8E-4</c:v>
                </c:pt>
                <c:pt idx="341">
                  <c:v>5.8E-4</c:v>
                </c:pt>
                <c:pt idx="342">
                  <c:v>6.0999999999999997E-4</c:v>
                </c:pt>
                <c:pt idx="343">
                  <c:v>6.0999999999999997E-4</c:v>
                </c:pt>
                <c:pt idx="344">
                  <c:v>6.0999999999999997E-4</c:v>
                </c:pt>
                <c:pt idx="345">
                  <c:v>6.3000000000000003E-4</c:v>
                </c:pt>
                <c:pt idx="346">
                  <c:v>6.3000000000000003E-4</c:v>
                </c:pt>
                <c:pt idx="347">
                  <c:v>6.6E-4</c:v>
                </c:pt>
                <c:pt idx="348">
                  <c:v>6.6E-4</c:v>
                </c:pt>
                <c:pt idx="349">
                  <c:v>6.6E-4</c:v>
                </c:pt>
                <c:pt idx="350">
                  <c:v>6.6E-4</c:v>
                </c:pt>
                <c:pt idx="351">
                  <c:v>6.6E-4</c:v>
                </c:pt>
                <c:pt idx="352">
                  <c:v>6.6E-4</c:v>
                </c:pt>
                <c:pt idx="353">
                  <c:v>6.6E-4</c:v>
                </c:pt>
                <c:pt idx="354">
                  <c:v>6.6E-4</c:v>
                </c:pt>
                <c:pt idx="355">
                  <c:v>6.3000000000000003E-4</c:v>
                </c:pt>
                <c:pt idx="356">
                  <c:v>6.3000000000000003E-4</c:v>
                </c:pt>
                <c:pt idx="357">
                  <c:v>6.3000000000000003E-4</c:v>
                </c:pt>
                <c:pt idx="358">
                  <c:v>6.3000000000000003E-4</c:v>
                </c:pt>
                <c:pt idx="359">
                  <c:v>6.0999999999999997E-4</c:v>
                </c:pt>
                <c:pt idx="360">
                  <c:v>6.0999999999999997E-4</c:v>
                </c:pt>
                <c:pt idx="361">
                  <c:v>6.0999999999999997E-4</c:v>
                </c:pt>
                <c:pt idx="362">
                  <c:v>5.8E-4</c:v>
                </c:pt>
                <c:pt idx="363">
                  <c:v>5.8E-4</c:v>
                </c:pt>
                <c:pt idx="364">
                  <c:v>5.8E-4</c:v>
                </c:pt>
                <c:pt idx="365">
                  <c:v>5.5000000000000003E-4</c:v>
                </c:pt>
                <c:pt idx="366">
                  <c:v>5.5000000000000003E-4</c:v>
                </c:pt>
                <c:pt idx="367">
                  <c:v>5.5000000000000003E-4</c:v>
                </c:pt>
                <c:pt idx="368">
                  <c:v>5.5000000000000003E-4</c:v>
                </c:pt>
                <c:pt idx="369">
                  <c:v>5.2999999999999998E-4</c:v>
                </c:pt>
                <c:pt idx="370">
                  <c:v>5.2999999999999998E-4</c:v>
                </c:pt>
                <c:pt idx="371">
                  <c:v>5.2999999999999998E-4</c:v>
                </c:pt>
                <c:pt idx="372">
                  <c:v>5.2999999999999998E-4</c:v>
                </c:pt>
                <c:pt idx="373">
                  <c:v>5.2999999999999998E-4</c:v>
                </c:pt>
                <c:pt idx="374">
                  <c:v>5.2999999999999998E-4</c:v>
                </c:pt>
                <c:pt idx="375">
                  <c:v>5.2999999999999998E-4</c:v>
                </c:pt>
                <c:pt idx="376">
                  <c:v>5.0000000000000001E-4</c:v>
                </c:pt>
                <c:pt idx="377">
                  <c:v>5.2999999999999998E-4</c:v>
                </c:pt>
                <c:pt idx="378">
                  <c:v>5.2999999999999998E-4</c:v>
                </c:pt>
                <c:pt idx="379">
                  <c:v>5.2999999999999998E-4</c:v>
                </c:pt>
                <c:pt idx="380">
                  <c:v>5.2999999999999998E-4</c:v>
                </c:pt>
                <c:pt idx="381">
                  <c:v>5.2999999999999998E-4</c:v>
                </c:pt>
                <c:pt idx="382">
                  <c:v>5.2999999999999998E-4</c:v>
                </c:pt>
                <c:pt idx="383">
                  <c:v>5.2999999999999998E-4</c:v>
                </c:pt>
                <c:pt idx="384">
                  <c:v>5.2999999999999998E-4</c:v>
                </c:pt>
                <c:pt idx="385">
                  <c:v>5.5000000000000003E-4</c:v>
                </c:pt>
                <c:pt idx="386">
                  <c:v>5.5000000000000003E-4</c:v>
                </c:pt>
                <c:pt idx="387">
                  <c:v>5.5000000000000003E-4</c:v>
                </c:pt>
                <c:pt idx="388">
                  <c:v>5.5000000000000003E-4</c:v>
                </c:pt>
                <c:pt idx="389">
                  <c:v>5.8E-4</c:v>
                </c:pt>
                <c:pt idx="390">
                  <c:v>5.8E-4</c:v>
                </c:pt>
                <c:pt idx="391">
                  <c:v>5.8E-4</c:v>
                </c:pt>
                <c:pt idx="392">
                  <c:v>5.8E-4</c:v>
                </c:pt>
                <c:pt idx="393">
                  <c:v>6.0999999999999997E-4</c:v>
                </c:pt>
                <c:pt idx="394">
                  <c:v>6.0999999999999997E-4</c:v>
                </c:pt>
                <c:pt idx="395">
                  <c:v>6.0999999999999997E-4</c:v>
                </c:pt>
                <c:pt idx="396">
                  <c:v>6.3000000000000003E-4</c:v>
                </c:pt>
                <c:pt idx="397">
                  <c:v>6.3000000000000003E-4</c:v>
                </c:pt>
                <c:pt idx="398">
                  <c:v>6.3000000000000003E-4</c:v>
                </c:pt>
                <c:pt idx="399">
                  <c:v>6.6E-4</c:v>
                </c:pt>
                <c:pt idx="400">
                  <c:v>6.6E-4</c:v>
                </c:pt>
                <c:pt idx="401">
                  <c:v>6.6E-4</c:v>
                </c:pt>
                <c:pt idx="402">
                  <c:v>6.6E-4</c:v>
                </c:pt>
                <c:pt idx="403">
                  <c:v>6.6E-4</c:v>
                </c:pt>
                <c:pt idx="404">
                  <c:v>6.6E-4</c:v>
                </c:pt>
                <c:pt idx="405">
                  <c:v>6.8999999999999997E-4</c:v>
                </c:pt>
                <c:pt idx="406">
                  <c:v>6.8999999999999997E-4</c:v>
                </c:pt>
                <c:pt idx="407">
                  <c:v>6.8999999999999997E-4</c:v>
                </c:pt>
                <c:pt idx="408">
                  <c:v>6.6E-4</c:v>
                </c:pt>
                <c:pt idx="409">
                  <c:v>6.6E-4</c:v>
                </c:pt>
                <c:pt idx="410">
                  <c:v>6.6E-4</c:v>
                </c:pt>
                <c:pt idx="411">
                  <c:v>6.6E-4</c:v>
                </c:pt>
                <c:pt idx="412">
                  <c:v>6.6E-4</c:v>
                </c:pt>
                <c:pt idx="413">
                  <c:v>6.3000000000000003E-4</c:v>
                </c:pt>
                <c:pt idx="414">
                  <c:v>6.3000000000000003E-4</c:v>
                </c:pt>
                <c:pt idx="415">
                  <c:v>6.3000000000000003E-4</c:v>
                </c:pt>
                <c:pt idx="416">
                  <c:v>6.0999999999999997E-4</c:v>
                </c:pt>
                <c:pt idx="417">
                  <c:v>6.0999999999999997E-4</c:v>
                </c:pt>
                <c:pt idx="418">
                  <c:v>5.8E-4</c:v>
                </c:pt>
                <c:pt idx="419">
                  <c:v>5.8E-4</c:v>
                </c:pt>
                <c:pt idx="420">
                  <c:v>5.5000000000000003E-4</c:v>
                </c:pt>
                <c:pt idx="421">
                  <c:v>5.5000000000000003E-4</c:v>
                </c:pt>
                <c:pt idx="422">
                  <c:v>5.2999999999999998E-4</c:v>
                </c:pt>
                <c:pt idx="423">
                  <c:v>5.2999999999999998E-4</c:v>
                </c:pt>
                <c:pt idx="424">
                  <c:v>5.0000000000000001E-4</c:v>
                </c:pt>
                <c:pt idx="425">
                  <c:v>5.0000000000000001E-4</c:v>
                </c:pt>
                <c:pt idx="426">
                  <c:v>4.8000000000000001E-4</c:v>
                </c:pt>
                <c:pt idx="427">
                  <c:v>4.8000000000000001E-4</c:v>
                </c:pt>
                <c:pt idx="428">
                  <c:v>4.4999999999999999E-4</c:v>
                </c:pt>
                <c:pt idx="429">
                  <c:v>4.4999999999999999E-4</c:v>
                </c:pt>
                <c:pt idx="430">
                  <c:v>4.4999999999999999E-4</c:v>
                </c:pt>
                <c:pt idx="431">
                  <c:v>4.4999999999999999E-4</c:v>
                </c:pt>
                <c:pt idx="432">
                  <c:v>4.4999999999999999E-4</c:v>
                </c:pt>
                <c:pt idx="433">
                  <c:v>4.2000000000000002E-4</c:v>
                </c:pt>
                <c:pt idx="434">
                  <c:v>4.2000000000000002E-4</c:v>
                </c:pt>
                <c:pt idx="435">
                  <c:v>4.4999999999999999E-4</c:v>
                </c:pt>
                <c:pt idx="436">
                  <c:v>4.4999999999999999E-4</c:v>
                </c:pt>
                <c:pt idx="437">
                  <c:v>4.4999999999999999E-4</c:v>
                </c:pt>
                <c:pt idx="438">
                  <c:v>4.4999999999999999E-4</c:v>
                </c:pt>
                <c:pt idx="439">
                  <c:v>4.8000000000000001E-4</c:v>
                </c:pt>
                <c:pt idx="440">
                  <c:v>4.8000000000000001E-4</c:v>
                </c:pt>
                <c:pt idx="441">
                  <c:v>4.8000000000000001E-4</c:v>
                </c:pt>
                <c:pt idx="442">
                  <c:v>5.0000000000000001E-4</c:v>
                </c:pt>
                <c:pt idx="443">
                  <c:v>5.0000000000000001E-4</c:v>
                </c:pt>
                <c:pt idx="444">
                  <c:v>5.2999999999999998E-4</c:v>
                </c:pt>
                <c:pt idx="445">
                  <c:v>5.2999999999999998E-4</c:v>
                </c:pt>
                <c:pt idx="446">
                  <c:v>5.5000000000000003E-4</c:v>
                </c:pt>
                <c:pt idx="447">
                  <c:v>5.5000000000000003E-4</c:v>
                </c:pt>
                <c:pt idx="448">
                  <c:v>5.8E-4</c:v>
                </c:pt>
                <c:pt idx="449">
                  <c:v>5.8E-4</c:v>
                </c:pt>
                <c:pt idx="450">
                  <c:v>6.0999999999999997E-4</c:v>
                </c:pt>
                <c:pt idx="451">
                  <c:v>6.0999999999999997E-4</c:v>
                </c:pt>
                <c:pt idx="452">
                  <c:v>6.0999999999999997E-4</c:v>
                </c:pt>
                <c:pt idx="453">
                  <c:v>6.3000000000000003E-4</c:v>
                </c:pt>
                <c:pt idx="454">
                  <c:v>6.3000000000000003E-4</c:v>
                </c:pt>
                <c:pt idx="455">
                  <c:v>6.3000000000000003E-4</c:v>
                </c:pt>
                <c:pt idx="456">
                  <c:v>6.3000000000000003E-4</c:v>
                </c:pt>
                <c:pt idx="457">
                  <c:v>6.3000000000000003E-4</c:v>
                </c:pt>
                <c:pt idx="458">
                  <c:v>6.3000000000000003E-4</c:v>
                </c:pt>
                <c:pt idx="459">
                  <c:v>6.3000000000000003E-4</c:v>
                </c:pt>
                <c:pt idx="460">
                  <c:v>6.3000000000000003E-4</c:v>
                </c:pt>
                <c:pt idx="461">
                  <c:v>6.3000000000000003E-4</c:v>
                </c:pt>
                <c:pt idx="462">
                  <c:v>6.0999999999999997E-4</c:v>
                </c:pt>
                <c:pt idx="463">
                  <c:v>6.0999999999999997E-4</c:v>
                </c:pt>
                <c:pt idx="464">
                  <c:v>6.0999999999999997E-4</c:v>
                </c:pt>
                <c:pt idx="465">
                  <c:v>5.8E-4</c:v>
                </c:pt>
                <c:pt idx="466">
                  <c:v>5.8E-4</c:v>
                </c:pt>
                <c:pt idx="467">
                  <c:v>5.8E-4</c:v>
                </c:pt>
                <c:pt idx="468">
                  <c:v>5.8E-4</c:v>
                </c:pt>
                <c:pt idx="469">
                  <c:v>5.5000000000000003E-4</c:v>
                </c:pt>
                <c:pt idx="470">
                  <c:v>5.5000000000000003E-4</c:v>
                </c:pt>
                <c:pt idx="471">
                  <c:v>5.5000000000000003E-4</c:v>
                </c:pt>
                <c:pt idx="472">
                  <c:v>5.5000000000000003E-4</c:v>
                </c:pt>
                <c:pt idx="473">
                  <c:v>5.5000000000000003E-4</c:v>
                </c:pt>
                <c:pt idx="474">
                  <c:v>5.5000000000000003E-4</c:v>
                </c:pt>
                <c:pt idx="475">
                  <c:v>5.5000000000000003E-4</c:v>
                </c:pt>
                <c:pt idx="476">
                  <c:v>5.5000000000000003E-4</c:v>
                </c:pt>
                <c:pt idx="477">
                  <c:v>5.5000000000000003E-4</c:v>
                </c:pt>
                <c:pt idx="478">
                  <c:v>5.5000000000000003E-4</c:v>
                </c:pt>
                <c:pt idx="479">
                  <c:v>5.5000000000000003E-4</c:v>
                </c:pt>
                <c:pt idx="480">
                  <c:v>5.5000000000000003E-4</c:v>
                </c:pt>
                <c:pt idx="481">
                  <c:v>5.5000000000000003E-4</c:v>
                </c:pt>
                <c:pt idx="482">
                  <c:v>5.5000000000000003E-4</c:v>
                </c:pt>
                <c:pt idx="483">
                  <c:v>5.5000000000000003E-4</c:v>
                </c:pt>
                <c:pt idx="484">
                  <c:v>5.5000000000000003E-4</c:v>
                </c:pt>
                <c:pt idx="485">
                  <c:v>5.5000000000000003E-4</c:v>
                </c:pt>
                <c:pt idx="486">
                  <c:v>5.5000000000000003E-4</c:v>
                </c:pt>
                <c:pt idx="487">
                  <c:v>5.5000000000000003E-4</c:v>
                </c:pt>
                <c:pt idx="488">
                  <c:v>5.5000000000000003E-4</c:v>
                </c:pt>
                <c:pt idx="489">
                  <c:v>5.5000000000000003E-4</c:v>
                </c:pt>
                <c:pt idx="490">
                  <c:v>5.5000000000000003E-4</c:v>
                </c:pt>
                <c:pt idx="491">
                  <c:v>5.2999999999999998E-4</c:v>
                </c:pt>
                <c:pt idx="492">
                  <c:v>5.2999999999999998E-4</c:v>
                </c:pt>
                <c:pt idx="493">
                  <c:v>5.2999999999999998E-4</c:v>
                </c:pt>
                <c:pt idx="494">
                  <c:v>5.0000000000000001E-4</c:v>
                </c:pt>
                <c:pt idx="495">
                  <c:v>5.0000000000000001E-4</c:v>
                </c:pt>
                <c:pt idx="496">
                  <c:v>5.0000000000000001E-4</c:v>
                </c:pt>
                <c:pt idx="497">
                  <c:v>4.8000000000000001E-4</c:v>
                </c:pt>
                <c:pt idx="498">
                  <c:v>4.8000000000000001E-4</c:v>
                </c:pt>
                <c:pt idx="499">
                  <c:v>4.4999999999999999E-4</c:v>
                </c:pt>
                <c:pt idx="500">
                  <c:v>4.4999999999999999E-4</c:v>
                </c:pt>
                <c:pt idx="501">
                  <c:v>4.4999999999999999E-4</c:v>
                </c:pt>
                <c:pt idx="502">
                  <c:v>4.4999999999999999E-4</c:v>
                </c:pt>
                <c:pt idx="503">
                  <c:v>4.2000000000000002E-4</c:v>
                </c:pt>
                <c:pt idx="504">
                  <c:v>4.2000000000000002E-4</c:v>
                </c:pt>
                <c:pt idx="505">
                  <c:v>4.2000000000000002E-4</c:v>
                </c:pt>
                <c:pt idx="506">
                  <c:v>4.2000000000000002E-4</c:v>
                </c:pt>
                <c:pt idx="507">
                  <c:v>4.4999999999999999E-4</c:v>
                </c:pt>
                <c:pt idx="508">
                  <c:v>4.4999999999999999E-4</c:v>
                </c:pt>
                <c:pt idx="509">
                  <c:v>4.4999999999999999E-4</c:v>
                </c:pt>
                <c:pt idx="510">
                  <c:v>4.8000000000000001E-4</c:v>
                </c:pt>
                <c:pt idx="511">
                  <c:v>4.8000000000000001E-4</c:v>
                </c:pt>
                <c:pt idx="512">
                  <c:v>5.0000000000000001E-4</c:v>
                </c:pt>
                <c:pt idx="513">
                  <c:v>5.2999999999999998E-4</c:v>
                </c:pt>
                <c:pt idx="514">
                  <c:v>5.2999999999999998E-4</c:v>
                </c:pt>
                <c:pt idx="515">
                  <c:v>5.5000000000000003E-4</c:v>
                </c:pt>
                <c:pt idx="516">
                  <c:v>5.8E-4</c:v>
                </c:pt>
                <c:pt idx="517">
                  <c:v>6.0999999999999997E-4</c:v>
                </c:pt>
                <c:pt idx="518">
                  <c:v>6.0999999999999997E-4</c:v>
                </c:pt>
                <c:pt idx="519">
                  <c:v>6.3000000000000003E-4</c:v>
                </c:pt>
                <c:pt idx="520">
                  <c:v>6.6E-4</c:v>
                </c:pt>
                <c:pt idx="521">
                  <c:v>6.8999999999999997E-4</c:v>
                </c:pt>
                <c:pt idx="522">
                  <c:v>6.8999999999999997E-4</c:v>
                </c:pt>
                <c:pt idx="523">
                  <c:v>7.1000000000000002E-4</c:v>
                </c:pt>
                <c:pt idx="524">
                  <c:v>7.1000000000000002E-4</c:v>
                </c:pt>
                <c:pt idx="525">
                  <c:v>7.3999999999999999E-4</c:v>
                </c:pt>
                <c:pt idx="526">
                  <c:v>7.3999999999999999E-4</c:v>
                </c:pt>
                <c:pt idx="527">
                  <c:v>7.3999999999999999E-4</c:v>
                </c:pt>
                <c:pt idx="528">
                  <c:v>7.3999999999999999E-4</c:v>
                </c:pt>
                <c:pt idx="529">
                  <c:v>7.3999999999999999E-4</c:v>
                </c:pt>
                <c:pt idx="530">
                  <c:v>7.3999999999999999E-4</c:v>
                </c:pt>
                <c:pt idx="531">
                  <c:v>7.1000000000000002E-4</c:v>
                </c:pt>
                <c:pt idx="532">
                  <c:v>7.1000000000000002E-4</c:v>
                </c:pt>
                <c:pt idx="533">
                  <c:v>6.8999999999999997E-4</c:v>
                </c:pt>
                <c:pt idx="534">
                  <c:v>6.8999999999999997E-4</c:v>
                </c:pt>
                <c:pt idx="535">
                  <c:v>6.6E-4</c:v>
                </c:pt>
                <c:pt idx="536">
                  <c:v>6.6E-4</c:v>
                </c:pt>
                <c:pt idx="537">
                  <c:v>6.3000000000000003E-4</c:v>
                </c:pt>
                <c:pt idx="538">
                  <c:v>6.3000000000000003E-4</c:v>
                </c:pt>
                <c:pt idx="539">
                  <c:v>6.0999999999999997E-4</c:v>
                </c:pt>
                <c:pt idx="540">
                  <c:v>6.0999999999999997E-4</c:v>
                </c:pt>
                <c:pt idx="541">
                  <c:v>5.8E-4</c:v>
                </c:pt>
                <c:pt idx="542">
                  <c:v>5.8E-4</c:v>
                </c:pt>
                <c:pt idx="543">
                  <c:v>5.8E-4</c:v>
                </c:pt>
                <c:pt idx="544">
                  <c:v>5.5000000000000003E-4</c:v>
                </c:pt>
                <c:pt idx="545">
                  <c:v>5.5000000000000003E-4</c:v>
                </c:pt>
                <c:pt idx="546">
                  <c:v>5.5000000000000003E-4</c:v>
                </c:pt>
                <c:pt idx="547">
                  <c:v>5.5000000000000003E-4</c:v>
                </c:pt>
                <c:pt idx="548">
                  <c:v>5.5000000000000003E-4</c:v>
                </c:pt>
                <c:pt idx="549">
                  <c:v>5.5000000000000003E-4</c:v>
                </c:pt>
                <c:pt idx="550">
                  <c:v>5.5000000000000003E-4</c:v>
                </c:pt>
                <c:pt idx="551">
                  <c:v>5.8E-4</c:v>
                </c:pt>
                <c:pt idx="552">
                  <c:v>5.8E-4</c:v>
                </c:pt>
                <c:pt idx="553">
                  <c:v>5.8E-4</c:v>
                </c:pt>
                <c:pt idx="554">
                  <c:v>6.0999999999999997E-4</c:v>
                </c:pt>
                <c:pt idx="555">
                  <c:v>6.0999999999999997E-4</c:v>
                </c:pt>
                <c:pt idx="556">
                  <c:v>6.0999999999999997E-4</c:v>
                </c:pt>
                <c:pt idx="557">
                  <c:v>6.0999999999999997E-4</c:v>
                </c:pt>
                <c:pt idx="558">
                  <c:v>6.3000000000000003E-4</c:v>
                </c:pt>
                <c:pt idx="559">
                  <c:v>6.3000000000000003E-4</c:v>
                </c:pt>
                <c:pt idx="560">
                  <c:v>6.3000000000000003E-4</c:v>
                </c:pt>
                <c:pt idx="561">
                  <c:v>6.3000000000000003E-4</c:v>
                </c:pt>
                <c:pt idx="562">
                  <c:v>6.3000000000000003E-4</c:v>
                </c:pt>
                <c:pt idx="563">
                  <c:v>6.3000000000000003E-4</c:v>
                </c:pt>
                <c:pt idx="564">
                  <c:v>6.3000000000000003E-4</c:v>
                </c:pt>
                <c:pt idx="565">
                  <c:v>6.0999999999999997E-4</c:v>
                </c:pt>
                <c:pt idx="566">
                  <c:v>6.0999999999999997E-4</c:v>
                </c:pt>
                <c:pt idx="567">
                  <c:v>6.0999999999999997E-4</c:v>
                </c:pt>
                <c:pt idx="568">
                  <c:v>5.8E-4</c:v>
                </c:pt>
                <c:pt idx="569">
                  <c:v>5.8E-4</c:v>
                </c:pt>
                <c:pt idx="570">
                  <c:v>5.5000000000000003E-4</c:v>
                </c:pt>
                <c:pt idx="571">
                  <c:v>5.5000000000000003E-4</c:v>
                </c:pt>
                <c:pt idx="572">
                  <c:v>5.2999999999999998E-4</c:v>
                </c:pt>
                <c:pt idx="573">
                  <c:v>5.0000000000000001E-4</c:v>
                </c:pt>
                <c:pt idx="574">
                  <c:v>5.0000000000000001E-4</c:v>
                </c:pt>
                <c:pt idx="575">
                  <c:v>4.8000000000000001E-4</c:v>
                </c:pt>
                <c:pt idx="576">
                  <c:v>4.8000000000000001E-4</c:v>
                </c:pt>
                <c:pt idx="577">
                  <c:v>4.8000000000000001E-4</c:v>
                </c:pt>
                <c:pt idx="578">
                  <c:v>4.4999999999999999E-4</c:v>
                </c:pt>
                <c:pt idx="579">
                  <c:v>4.4999999999999999E-4</c:v>
                </c:pt>
                <c:pt idx="580">
                  <c:v>4.4999999999999999E-4</c:v>
                </c:pt>
                <c:pt idx="581">
                  <c:v>4.4999999999999999E-4</c:v>
                </c:pt>
                <c:pt idx="582">
                  <c:v>4.4999999999999999E-4</c:v>
                </c:pt>
                <c:pt idx="583">
                  <c:v>4.4999999999999999E-4</c:v>
                </c:pt>
                <c:pt idx="584">
                  <c:v>4.4999999999999999E-4</c:v>
                </c:pt>
                <c:pt idx="585">
                  <c:v>4.8000000000000001E-4</c:v>
                </c:pt>
                <c:pt idx="586">
                  <c:v>4.8000000000000001E-4</c:v>
                </c:pt>
                <c:pt idx="587">
                  <c:v>5.0000000000000001E-4</c:v>
                </c:pt>
                <c:pt idx="588">
                  <c:v>5.0000000000000001E-4</c:v>
                </c:pt>
                <c:pt idx="589">
                  <c:v>5.2999999999999998E-4</c:v>
                </c:pt>
                <c:pt idx="590">
                  <c:v>5.5000000000000003E-4</c:v>
                </c:pt>
                <c:pt idx="591">
                  <c:v>5.8E-4</c:v>
                </c:pt>
                <c:pt idx="592">
                  <c:v>5.8E-4</c:v>
                </c:pt>
                <c:pt idx="593">
                  <c:v>6.0999999999999997E-4</c:v>
                </c:pt>
                <c:pt idx="594">
                  <c:v>6.3000000000000003E-4</c:v>
                </c:pt>
                <c:pt idx="595">
                  <c:v>6.6E-4</c:v>
                </c:pt>
                <c:pt idx="596">
                  <c:v>6.8999999999999997E-4</c:v>
                </c:pt>
                <c:pt idx="597">
                  <c:v>7.1000000000000002E-4</c:v>
                </c:pt>
                <c:pt idx="598">
                  <c:v>7.1000000000000002E-4</c:v>
                </c:pt>
                <c:pt idx="599">
                  <c:v>7.3999999999999999E-4</c:v>
                </c:pt>
                <c:pt idx="600">
                  <c:v>7.6999999999999996E-4</c:v>
                </c:pt>
                <c:pt idx="601">
                  <c:v>7.6999999999999996E-4</c:v>
                </c:pt>
                <c:pt idx="602">
                  <c:v>7.9000000000000001E-4</c:v>
                </c:pt>
                <c:pt idx="603">
                  <c:v>7.9000000000000001E-4</c:v>
                </c:pt>
                <c:pt idx="604">
                  <c:v>8.1999999999999998E-4</c:v>
                </c:pt>
                <c:pt idx="605">
                  <c:v>8.1999999999999998E-4</c:v>
                </c:pt>
                <c:pt idx="606">
                  <c:v>8.1999999999999998E-4</c:v>
                </c:pt>
                <c:pt idx="607">
                  <c:v>8.1999999999999998E-4</c:v>
                </c:pt>
                <c:pt idx="608">
                  <c:v>8.1999999999999998E-4</c:v>
                </c:pt>
                <c:pt idx="609">
                  <c:v>8.1999999999999998E-4</c:v>
                </c:pt>
                <c:pt idx="610">
                  <c:v>8.1999999999999998E-4</c:v>
                </c:pt>
                <c:pt idx="611">
                  <c:v>8.1999999999999998E-4</c:v>
                </c:pt>
                <c:pt idx="612">
                  <c:v>7.9000000000000001E-4</c:v>
                </c:pt>
                <c:pt idx="613">
                  <c:v>7.9000000000000001E-4</c:v>
                </c:pt>
                <c:pt idx="614">
                  <c:v>7.9000000000000001E-4</c:v>
                </c:pt>
                <c:pt idx="615">
                  <c:v>7.6999999999999996E-4</c:v>
                </c:pt>
                <c:pt idx="616">
                  <c:v>7.3999999999999999E-4</c:v>
                </c:pt>
                <c:pt idx="617">
                  <c:v>7.3999999999999999E-4</c:v>
                </c:pt>
                <c:pt idx="618">
                  <c:v>7.1000000000000002E-4</c:v>
                </c:pt>
                <c:pt idx="619">
                  <c:v>7.1000000000000002E-4</c:v>
                </c:pt>
                <c:pt idx="620">
                  <c:v>6.8999999999999997E-4</c:v>
                </c:pt>
                <c:pt idx="621">
                  <c:v>6.6E-4</c:v>
                </c:pt>
                <c:pt idx="622">
                  <c:v>6.3000000000000003E-4</c:v>
                </c:pt>
                <c:pt idx="623">
                  <c:v>6.3000000000000003E-4</c:v>
                </c:pt>
                <c:pt idx="624">
                  <c:v>6.0999999999999997E-4</c:v>
                </c:pt>
                <c:pt idx="625">
                  <c:v>5.8E-4</c:v>
                </c:pt>
                <c:pt idx="626">
                  <c:v>5.5000000000000003E-4</c:v>
                </c:pt>
                <c:pt idx="627">
                  <c:v>5.5000000000000003E-4</c:v>
                </c:pt>
                <c:pt idx="628">
                  <c:v>5.2999999999999998E-4</c:v>
                </c:pt>
                <c:pt idx="629">
                  <c:v>5.2999999999999998E-4</c:v>
                </c:pt>
                <c:pt idx="630">
                  <c:v>5.0000000000000001E-4</c:v>
                </c:pt>
                <c:pt idx="631">
                  <c:v>5.0000000000000001E-4</c:v>
                </c:pt>
                <c:pt idx="632">
                  <c:v>5.0000000000000001E-4</c:v>
                </c:pt>
                <c:pt idx="633">
                  <c:v>5.0000000000000001E-4</c:v>
                </c:pt>
                <c:pt idx="634">
                  <c:v>5.0000000000000001E-4</c:v>
                </c:pt>
                <c:pt idx="635">
                  <c:v>5.0000000000000001E-4</c:v>
                </c:pt>
                <c:pt idx="636">
                  <c:v>5.0000000000000001E-4</c:v>
                </c:pt>
                <c:pt idx="637">
                  <c:v>5.0000000000000001E-4</c:v>
                </c:pt>
                <c:pt idx="638">
                  <c:v>5.0000000000000001E-4</c:v>
                </c:pt>
                <c:pt idx="639">
                  <c:v>5.2999999999999998E-4</c:v>
                </c:pt>
                <c:pt idx="640">
                  <c:v>5.2999999999999998E-4</c:v>
                </c:pt>
                <c:pt idx="641">
                  <c:v>5.5000000000000003E-4</c:v>
                </c:pt>
                <c:pt idx="642">
                  <c:v>5.5000000000000003E-4</c:v>
                </c:pt>
                <c:pt idx="643">
                  <c:v>5.8E-4</c:v>
                </c:pt>
                <c:pt idx="644">
                  <c:v>5.8E-4</c:v>
                </c:pt>
                <c:pt idx="645">
                  <c:v>6.0999999999999997E-4</c:v>
                </c:pt>
                <c:pt idx="646">
                  <c:v>6.3000000000000003E-4</c:v>
                </c:pt>
                <c:pt idx="647">
                  <c:v>6.6E-4</c:v>
                </c:pt>
                <c:pt idx="648">
                  <c:v>6.6E-4</c:v>
                </c:pt>
                <c:pt idx="649">
                  <c:v>6.8999999999999997E-4</c:v>
                </c:pt>
                <c:pt idx="650">
                  <c:v>7.1000000000000002E-4</c:v>
                </c:pt>
                <c:pt idx="651">
                  <c:v>7.1000000000000002E-4</c:v>
                </c:pt>
                <c:pt idx="652">
                  <c:v>7.3999999999999999E-4</c:v>
                </c:pt>
                <c:pt idx="653">
                  <c:v>7.3999999999999999E-4</c:v>
                </c:pt>
                <c:pt idx="654">
                  <c:v>7.6999999999999996E-4</c:v>
                </c:pt>
                <c:pt idx="655">
                  <c:v>7.6999999999999996E-4</c:v>
                </c:pt>
                <c:pt idx="656">
                  <c:v>7.6999999999999996E-4</c:v>
                </c:pt>
                <c:pt idx="657">
                  <c:v>7.6999999999999996E-4</c:v>
                </c:pt>
                <c:pt idx="658">
                  <c:v>7.6999999999999996E-4</c:v>
                </c:pt>
                <c:pt idx="659">
                  <c:v>7.6999999999999996E-4</c:v>
                </c:pt>
                <c:pt idx="660">
                  <c:v>7.6999999999999996E-4</c:v>
                </c:pt>
                <c:pt idx="661">
                  <c:v>7.6999999999999996E-4</c:v>
                </c:pt>
                <c:pt idx="662">
                  <c:v>7.3999999999999999E-4</c:v>
                </c:pt>
                <c:pt idx="663">
                  <c:v>7.3999999999999999E-4</c:v>
                </c:pt>
                <c:pt idx="664">
                  <c:v>7.1000000000000002E-4</c:v>
                </c:pt>
                <c:pt idx="665">
                  <c:v>7.1000000000000002E-4</c:v>
                </c:pt>
                <c:pt idx="666">
                  <c:v>6.8999999999999997E-4</c:v>
                </c:pt>
                <c:pt idx="667">
                  <c:v>6.6E-4</c:v>
                </c:pt>
                <c:pt idx="668">
                  <c:v>6.6E-4</c:v>
                </c:pt>
                <c:pt idx="669">
                  <c:v>6.3000000000000003E-4</c:v>
                </c:pt>
                <c:pt idx="670">
                  <c:v>6.0999999999999997E-4</c:v>
                </c:pt>
                <c:pt idx="671">
                  <c:v>5.8E-4</c:v>
                </c:pt>
                <c:pt idx="672">
                  <c:v>5.8E-4</c:v>
                </c:pt>
                <c:pt idx="673">
                  <c:v>5.5000000000000003E-4</c:v>
                </c:pt>
                <c:pt idx="674">
                  <c:v>5.2999999999999998E-4</c:v>
                </c:pt>
                <c:pt idx="675">
                  <c:v>5.2999999999999998E-4</c:v>
                </c:pt>
                <c:pt idx="676">
                  <c:v>5.0000000000000001E-4</c:v>
                </c:pt>
                <c:pt idx="677">
                  <c:v>5.0000000000000001E-4</c:v>
                </c:pt>
                <c:pt idx="678">
                  <c:v>5.0000000000000001E-4</c:v>
                </c:pt>
                <c:pt idx="679">
                  <c:v>5.0000000000000001E-4</c:v>
                </c:pt>
                <c:pt idx="680">
                  <c:v>4.8000000000000001E-4</c:v>
                </c:pt>
                <c:pt idx="681">
                  <c:v>4.8000000000000001E-4</c:v>
                </c:pt>
                <c:pt idx="682">
                  <c:v>4.8000000000000001E-4</c:v>
                </c:pt>
                <c:pt idx="683">
                  <c:v>4.8000000000000001E-4</c:v>
                </c:pt>
                <c:pt idx="684">
                  <c:v>4.8000000000000001E-4</c:v>
                </c:pt>
                <c:pt idx="685">
                  <c:v>5.0000000000000001E-4</c:v>
                </c:pt>
                <c:pt idx="686">
                  <c:v>5.0000000000000001E-4</c:v>
                </c:pt>
                <c:pt idx="687">
                  <c:v>5.0000000000000001E-4</c:v>
                </c:pt>
                <c:pt idx="688">
                  <c:v>5.2999999999999998E-4</c:v>
                </c:pt>
                <c:pt idx="689">
                  <c:v>5.2999999999999998E-4</c:v>
                </c:pt>
                <c:pt idx="690">
                  <c:v>5.2999999999999998E-4</c:v>
                </c:pt>
                <c:pt idx="691">
                  <c:v>5.5000000000000003E-4</c:v>
                </c:pt>
                <c:pt idx="692">
                  <c:v>5.5000000000000003E-4</c:v>
                </c:pt>
                <c:pt idx="693">
                  <c:v>5.8E-4</c:v>
                </c:pt>
                <c:pt idx="694">
                  <c:v>5.8E-4</c:v>
                </c:pt>
                <c:pt idx="695">
                  <c:v>6.0999999999999997E-4</c:v>
                </c:pt>
                <c:pt idx="696">
                  <c:v>6.0999999999999997E-4</c:v>
                </c:pt>
                <c:pt idx="697">
                  <c:v>6.3000000000000003E-4</c:v>
                </c:pt>
                <c:pt idx="698">
                  <c:v>6.3000000000000003E-4</c:v>
                </c:pt>
                <c:pt idx="699">
                  <c:v>6.3000000000000003E-4</c:v>
                </c:pt>
                <c:pt idx="700">
                  <c:v>6.6E-4</c:v>
                </c:pt>
                <c:pt idx="701">
                  <c:v>6.6E-4</c:v>
                </c:pt>
                <c:pt idx="702">
                  <c:v>6.6E-4</c:v>
                </c:pt>
                <c:pt idx="703">
                  <c:v>6.8999999999999997E-4</c:v>
                </c:pt>
                <c:pt idx="704">
                  <c:v>6.8999999999999997E-4</c:v>
                </c:pt>
                <c:pt idx="705">
                  <c:v>6.8999999999999997E-4</c:v>
                </c:pt>
                <c:pt idx="706">
                  <c:v>7.1000000000000002E-4</c:v>
                </c:pt>
                <c:pt idx="707">
                  <c:v>7.1000000000000002E-4</c:v>
                </c:pt>
                <c:pt idx="708">
                  <c:v>7.1000000000000002E-4</c:v>
                </c:pt>
                <c:pt idx="709">
                  <c:v>7.1000000000000002E-4</c:v>
                </c:pt>
                <c:pt idx="710">
                  <c:v>7.1000000000000002E-4</c:v>
                </c:pt>
                <c:pt idx="711">
                  <c:v>7.3999999999999999E-4</c:v>
                </c:pt>
                <c:pt idx="712">
                  <c:v>7.3999999999999999E-4</c:v>
                </c:pt>
                <c:pt idx="713">
                  <c:v>7.3999999999999999E-4</c:v>
                </c:pt>
                <c:pt idx="714">
                  <c:v>7.3999999999999999E-4</c:v>
                </c:pt>
                <c:pt idx="715">
                  <c:v>7.3999999999999999E-4</c:v>
                </c:pt>
                <c:pt idx="716">
                  <c:v>7.3999999999999999E-4</c:v>
                </c:pt>
                <c:pt idx="717">
                  <c:v>7.3999999999999999E-4</c:v>
                </c:pt>
                <c:pt idx="718">
                  <c:v>7.3999999999999999E-4</c:v>
                </c:pt>
                <c:pt idx="719">
                  <c:v>7.3999999999999999E-4</c:v>
                </c:pt>
                <c:pt idx="720">
                  <c:v>7.1000000000000002E-4</c:v>
                </c:pt>
                <c:pt idx="721">
                  <c:v>7.1000000000000002E-4</c:v>
                </c:pt>
                <c:pt idx="722">
                  <c:v>7.1000000000000002E-4</c:v>
                </c:pt>
                <c:pt idx="723">
                  <c:v>7.1000000000000002E-4</c:v>
                </c:pt>
                <c:pt idx="724">
                  <c:v>6.8999999999999997E-4</c:v>
                </c:pt>
                <c:pt idx="725">
                  <c:v>6.8999999999999997E-4</c:v>
                </c:pt>
                <c:pt idx="726">
                  <c:v>6.6E-4</c:v>
                </c:pt>
                <c:pt idx="727">
                  <c:v>6.3000000000000003E-4</c:v>
                </c:pt>
                <c:pt idx="728">
                  <c:v>6.3000000000000003E-4</c:v>
                </c:pt>
                <c:pt idx="729">
                  <c:v>6.0999999999999997E-4</c:v>
                </c:pt>
                <c:pt idx="730">
                  <c:v>5.8E-4</c:v>
                </c:pt>
                <c:pt idx="731">
                  <c:v>5.5000000000000003E-4</c:v>
                </c:pt>
                <c:pt idx="732">
                  <c:v>5.5000000000000003E-4</c:v>
                </c:pt>
                <c:pt idx="733">
                  <c:v>5.2999999999999998E-4</c:v>
                </c:pt>
                <c:pt idx="734">
                  <c:v>5.0000000000000001E-4</c:v>
                </c:pt>
                <c:pt idx="735">
                  <c:v>4.8000000000000001E-4</c:v>
                </c:pt>
                <c:pt idx="736">
                  <c:v>4.4999999999999999E-4</c:v>
                </c:pt>
                <c:pt idx="737">
                  <c:v>4.2000000000000002E-4</c:v>
                </c:pt>
                <c:pt idx="738">
                  <c:v>4.2000000000000002E-4</c:v>
                </c:pt>
                <c:pt idx="739">
                  <c:v>4.0000000000000002E-4</c:v>
                </c:pt>
                <c:pt idx="740">
                  <c:v>3.6999999999999999E-4</c:v>
                </c:pt>
                <c:pt idx="741">
                  <c:v>3.6999999999999999E-4</c:v>
                </c:pt>
                <c:pt idx="742">
                  <c:v>3.4000000000000002E-4</c:v>
                </c:pt>
                <c:pt idx="743">
                  <c:v>3.4000000000000002E-4</c:v>
                </c:pt>
                <c:pt idx="744">
                  <c:v>3.2000000000000003E-4</c:v>
                </c:pt>
                <c:pt idx="745">
                  <c:v>3.2000000000000003E-4</c:v>
                </c:pt>
                <c:pt idx="746">
                  <c:v>3.2000000000000003E-4</c:v>
                </c:pt>
                <c:pt idx="747">
                  <c:v>3.2000000000000003E-4</c:v>
                </c:pt>
                <c:pt idx="748">
                  <c:v>3.2000000000000003E-4</c:v>
                </c:pt>
                <c:pt idx="749">
                  <c:v>3.2000000000000003E-4</c:v>
                </c:pt>
                <c:pt idx="750">
                  <c:v>3.2000000000000003E-4</c:v>
                </c:pt>
                <c:pt idx="751">
                  <c:v>3.4000000000000002E-4</c:v>
                </c:pt>
                <c:pt idx="752">
                  <c:v>3.4000000000000002E-4</c:v>
                </c:pt>
                <c:pt idx="753">
                  <c:v>3.6999999999999999E-4</c:v>
                </c:pt>
                <c:pt idx="754">
                  <c:v>3.6999999999999999E-4</c:v>
                </c:pt>
                <c:pt idx="755">
                  <c:v>4.0000000000000002E-4</c:v>
                </c:pt>
                <c:pt idx="756">
                  <c:v>4.0000000000000002E-4</c:v>
                </c:pt>
                <c:pt idx="757">
                  <c:v>4.2000000000000002E-4</c:v>
                </c:pt>
                <c:pt idx="758">
                  <c:v>4.2000000000000002E-4</c:v>
                </c:pt>
                <c:pt idx="759">
                  <c:v>4.4999999999999999E-4</c:v>
                </c:pt>
                <c:pt idx="760">
                  <c:v>4.4999999999999999E-4</c:v>
                </c:pt>
                <c:pt idx="761">
                  <c:v>4.8000000000000001E-4</c:v>
                </c:pt>
                <c:pt idx="762">
                  <c:v>5.0000000000000001E-4</c:v>
                </c:pt>
                <c:pt idx="763">
                  <c:v>5.0000000000000001E-4</c:v>
                </c:pt>
                <c:pt idx="764">
                  <c:v>5.0000000000000001E-4</c:v>
                </c:pt>
                <c:pt idx="765">
                  <c:v>5.2999999999999998E-4</c:v>
                </c:pt>
                <c:pt idx="766">
                  <c:v>5.2999999999999998E-4</c:v>
                </c:pt>
                <c:pt idx="767">
                  <c:v>5.2999999999999998E-4</c:v>
                </c:pt>
                <c:pt idx="768">
                  <c:v>5.2999999999999998E-4</c:v>
                </c:pt>
                <c:pt idx="769">
                  <c:v>5.2999999999999998E-4</c:v>
                </c:pt>
                <c:pt idx="770">
                  <c:v>5.2999999999999998E-4</c:v>
                </c:pt>
                <c:pt idx="771">
                  <c:v>5.0000000000000001E-4</c:v>
                </c:pt>
                <c:pt idx="772">
                  <c:v>5.0000000000000001E-4</c:v>
                </c:pt>
                <c:pt idx="773">
                  <c:v>5.0000000000000001E-4</c:v>
                </c:pt>
                <c:pt idx="774">
                  <c:v>5.0000000000000001E-4</c:v>
                </c:pt>
                <c:pt idx="775">
                  <c:v>4.8000000000000001E-4</c:v>
                </c:pt>
                <c:pt idx="776">
                  <c:v>4.8000000000000001E-4</c:v>
                </c:pt>
                <c:pt idx="777">
                  <c:v>4.4999999999999999E-4</c:v>
                </c:pt>
                <c:pt idx="778">
                  <c:v>4.4999999999999999E-4</c:v>
                </c:pt>
                <c:pt idx="779">
                  <c:v>4.2000000000000002E-4</c:v>
                </c:pt>
                <c:pt idx="780">
                  <c:v>4.2000000000000002E-4</c:v>
                </c:pt>
                <c:pt idx="781">
                  <c:v>4.2000000000000002E-4</c:v>
                </c:pt>
                <c:pt idx="782">
                  <c:v>4.0000000000000002E-4</c:v>
                </c:pt>
                <c:pt idx="783">
                  <c:v>4.0000000000000002E-4</c:v>
                </c:pt>
                <c:pt idx="784">
                  <c:v>4.0000000000000002E-4</c:v>
                </c:pt>
                <c:pt idx="785">
                  <c:v>4.0000000000000002E-4</c:v>
                </c:pt>
                <c:pt idx="786">
                  <c:v>4.0000000000000002E-4</c:v>
                </c:pt>
                <c:pt idx="787">
                  <c:v>4.0000000000000002E-4</c:v>
                </c:pt>
                <c:pt idx="788">
                  <c:v>4.0000000000000002E-4</c:v>
                </c:pt>
                <c:pt idx="789">
                  <c:v>4.2000000000000002E-4</c:v>
                </c:pt>
                <c:pt idx="790">
                  <c:v>4.2000000000000002E-4</c:v>
                </c:pt>
                <c:pt idx="791">
                  <c:v>4.4999999999999999E-4</c:v>
                </c:pt>
                <c:pt idx="792">
                  <c:v>4.4999999999999999E-4</c:v>
                </c:pt>
                <c:pt idx="793">
                  <c:v>4.8000000000000001E-4</c:v>
                </c:pt>
                <c:pt idx="794">
                  <c:v>5.0000000000000001E-4</c:v>
                </c:pt>
                <c:pt idx="795">
                  <c:v>5.0000000000000001E-4</c:v>
                </c:pt>
                <c:pt idx="796">
                  <c:v>5.2999999999999998E-4</c:v>
                </c:pt>
                <c:pt idx="797">
                  <c:v>5.5000000000000003E-4</c:v>
                </c:pt>
                <c:pt idx="798">
                  <c:v>5.8E-4</c:v>
                </c:pt>
                <c:pt idx="799">
                  <c:v>6.0999999999999997E-4</c:v>
                </c:pt>
                <c:pt idx="800">
                  <c:v>6.0999999999999997E-4</c:v>
                </c:pt>
                <c:pt idx="801">
                  <c:v>6.3000000000000003E-4</c:v>
                </c:pt>
                <c:pt idx="802">
                  <c:v>6.6E-4</c:v>
                </c:pt>
                <c:pt idx="803">
                  <c:v>6.6E-4</c:v>
                </c:pt>
                <c:pt idx="804">
                  <c:v>6.8999999999999997E-4</c:v>
                </c:pt>
                <c:pt idx="805">
                  <c:v>7.1000000000000002E-4</c:v>
                </c:pt>
                <c:pt idx="806">
                  <c:v>7.1000000000000002E-4</c:v>
                </c:pt>
                <c:pt idx="807">
                  <c:v>7.1000000000000002E-4</c:v>
                </c:pt>
                <c:pt idx="808">
                  <c:v>7.3999999999999999E-4</c:v>
                </c:pt>
                <c:pt idx="809">
                  <c:v>7.3999999999999999E-4</c:v>
                </c:pt>
                <c:pt idx="810">
                  <c:v>7.3999999999999999E-4</c:v>
                </c:pt>
                <c:pt idx="811">
                  <c:v>7.3999999999999999E-4</c:v>
                </c:pt>
                <c:pt idx="812">
                  <c:v>7.3999999999999999E-4</c:v>
                </c:pt>
                <c:pt idx="813">
                  <c:v>7.3999999999999999E-4</c:v>
                </c:pt>
                <c:pt idx="814">
                  <c:v>7.3999999999999999E-4</c:v>
                </c:pt>
                <c:pt idx="815">
                  <c:v>7.3999999999999999E-4</c:v>
                </c:pt>
                <c:pt idx="816">
                  <c:v>7.1000000000000002E-4</c:v>
                </c:pt>
                <c:pt idx="817">
                  <c:v>7.1000000000000002E-4</c:v>
                </c:pt>
                <c:pt idx="818">
                  <c:v>7.1000000000000002E-4</c:v>
                </c:pt>
                <c:pt idx="819">
                  <c:v>6.8999999999999997E-4</c:v>
                </c:pt>
                <c:pt idx="820">
                  <c:v>6.8999999999999997E-4</c:v>
                </c:pt>
                <c:pt idx="821">
                  <c:v>6.8999999999999997E-4</c:v>
                </c:pt>
                <c:pt idx="822">
                  <c:v>6.6E-4</c:v>
                </c:pt>
                <c:pt idx="823">
                  <c:v>6.6E-4</c:v>
                </c:pt>
                <c:pt idx="824">
                  <c:v>6.6E-4</c:v>
                </c:pt>
                <c:pt idx="825">
                  <c:v>6.6E-4</c:v>
                </c:pt>
                <c:pt idx="826">
                  <c:v>6.6E-4</c:v>
                </c:pt>
                <c:pt idx="827">
                  <c:v>6.3000000000000003E-4</c:v>
                </c:pt>
                <c:pt idx="828">
                  <c:v>6.3000000000000003E-4</c:v>
                </c:pt>
                <c:pt idx="829">
                  <c:v>6.3000000000000003E-4</c:v>
                </c:pt>
                <c:pt idx="830">
                  <c:v>6.3000000000000003E-4</c:v>
                </c:pt>
                <c:pt idx="831">
                  <c:v>6.3000000000000003E-4</c:v>
                </c:pt>
                <c:pt idx="832">
                  <c:v>6.3000000000000003E-4</c:v>
                </c:pt>
                <c:pt idx="833">
                  <c:v>6.3000000000000003E-4</c:v>
                </c:pt>
                <c:pt idx="834">
                  <c:v>6.3000000000000003E-4</c:v>
                </c:pt>
                <c:pt idx="835">
                  <c:v>6.3000000000000003E-4</c:v>
                </c:pt>
                <c:pt idx="836">
                  <c:v>6.3000000000000003E-4</c:v>
                </c:pt>
                <c:pt idx="837">
                  <c:v>6.3000000000000003E-4</c:v>
                </c:pt>
                <c:pt idx="838">
                  <c:v>6.3000000000000003E-4</c:v>
                </c:pt>
                <c:pt idx="839">
                  <c:v>6.3000000000000003E-4</c:v>
                </c:pt>
                <c:pt idx="840">
                  <c:v>6.3000000000000003E-4</c:v>
                </c:pt>
                <c:pt idx="841">
                  <c:v>6.3000000000000003E-4</c:v>
                </c:pt>
                <c:pt idx="842">
                  <c:v>6.0999999999999997E-4</c:v>
                </c:pt>
                <c:pt idx="843">
                  <c:v>6.0999999999999997E-4</c:v>
                </c:pt>
                <c:pt idx="844">
                  <c:v>5.8E-4</c:v>
                </c:pt>
                <c:pt idx="845">
                  <c:v>5.8E-4</c:v>
                </c:pt>
                <c:pt idx="846">
                  <c:v>5.5000000000000003E-4</c:v>
                </c:pt>
                <c:pt idx="847">
                  <c:v>5.5000000000000003E-4</c:v>
                </c:pt>
                <c:pt idx="848">
                  <c:v>5.2999999999999998E-4</c:v>
                </c:pt>
                <c:pt idx="849">
                  <c:v>5.2999999999999998E-4</c:v>
                </c:pt>
                <c:pt idx="850">
                  <c:v>5.0000000000000001E-4</c:v>
                </c:pt>
                <c:pt idx="851">
                  <c:v>4.8000000000000001E-4</c:v>
                </c:pt>
                <c:pt idx="852">
                  <c:v>4.4999999999999999E-4</c:v>
                </c:pt>
                <c:pt idx="853">
                  <c:v>4.4999999999999999E-4</c:v>
                </c:pt>
                <c:pt idx="854">
                  <c:v>4.2000000000000002E-4</c:v>
                </c:pt>
                <c:pt idx="855">
                  <c:v>4.2000000000000002E-4</c:v>
                </c:pt>
                <c:pt idx="856">
                  <c:v>4.0000000000000002E-4</c:v>
                </c:pt>
                <c:pt idx="857">
                  <c:v>4.0000000000000002E-4</c:v>
                </c:pt>
                <c:pt idx="858">
                  <c:v>3.6999999999999999E-4</c:v>
                </c:pt>
                <c:pt idx="859">
                  <c:v>3.6999999999999999E-4</c:v>
                </c:pt>
                <c:pt idx="860">
                  <c:v>3.6999999999999999E-4</c:v>
                </c:pt>
                <c:pt idx="861">
                  <c:v>3.6999999999999999E-4</c:v>
                </c:pt>
                <c:pt idx="862">
                  <c:v>3.6999999999999999E-4</c:v>
                </c:pt>
                <c:pt idx="863">
                  <c:v>3.6999999999999999E-4</c:v>
                </c:pt>
                <c:pt idx="864">
                  <c:v>3.6999999999999999E-4</c:v>
                </c:pt>
                <c:pt idx="865">
                  <c:v>3.6999999999999999E-4</c:v>
                </c:pt>
                <c:pt idx="866">
                  <c:v>4.0000000000000002E-4</c:v>
                </c:pt>
                <c:pt idx="867">
                  <c:v>4.0000000000000002E-4</c:v>
                </c:pt>
                <c:pt idx="868">
                  <c:v>4.2000000000000002E-4</c:v>
                </c:pt>
                <c:pt idx="869">
                  <c:v>4.4999999999999999E-4</c:v>
                </c:pt>
                <c:pt idx="870">
                  <c:v>4.4999999999999999E-4</c:v>
                </c:pt>
                <c:pt idx="871">
                  <c:v>4.8000000000000001E-4</c:v>
                </c:pt>
                <c:pt idx="872">
                  <c:v>5.0000000000000001E-4</c:v>
                </c:pt>
                <c:pt idx="873">
                  <c:v>5.2999999999999998E-4</c:v>
                </c:pt>
                <c:pt idx="874">
                  <c:v>5.5000000000000003E-4</c:v>
                </c:pt>
                <c:pt idx="875">
                  <c:v>5.8E-4</c:v>
                </c:pt>
                <c:pt idx="876">
                  <c:v>5.8E-4</c:v>
                </c:pt>
                <c:pt idx="877">
                  <c:v>6.0999999999999997E-4</c:v>
                </c:pt>
                <c:pt idx="878">
                  <c:v>6.3000000000000003E-4</c:v>
                </c:pt>
                <c:pt idx="879">
                  <c:v>6.3000000000000003E-4</c:v>
                </c:pt>
                <c:pt idx="880">
                  <c:v>6.6E-4</c:v>
                </c:pt>
                <c:pt idx="881">
                  <c:v>6.6E-4</c:v>
                </c:pt>
                <c:pt idx="882">
                  <c:v>6.8999999999999997E-4</c:v>
                </c:pt>
                <c:pt idx="883">
                  <c:v>6.8999999999999997E-4</c:v>
                </c:pt>
                <c:pt idx="884">
                  <c:v>6.8999999999999997E-4</c:v>
                </c:pt>
                <c:pt idx="885">
                  <c:v>6.8999999999999997E-4</c:v>
                </c:pt>
                <c:pt idx="886">
                  <c:v>6.8999999999999997E-4</c:v>
                </c:pt>
                <c:pt idx="887">
                  <c:v>6.8999999999999997E-4</c:v>
                </c:pt>
                <c:pt idx="888">
                  <c:v>6.8999999999999997E-4</c:v>
                </c:pt>
                <c:pt idx="889">
                  <c:v>6.6E-4</c:v>
                </c:pt>
                <c:pt idx="890">
                  <c:v>6.6E-4</c:v>
                </c:pt>
                <c:pt idx="891">
                  <c:v>6.6E-4</c:v>
                </c:pt>
                <c:pt idx="892">
                  <c:v>6.3000000000000003E-4</c:v>
                </c:pt>
                <c:pt idx="893">
                  <c:v>6.3000000000000003E-4</c:v>
                </c:pt>
                <c:pt idx="894">
                  <c:v>6.0999999999999997E-4</c:v>
                </c:pt>
                <c:pt idx="895">
                  <c:v>6.0999999999999997E-4</c:v>
                </c:pt>
                <c:pt idx="896">
                  <c:v>5.8E-4</c:v>
                </c:pt>
                <c:pt idx="897">
                  <c:v>5.8E-4</c:v>
                </c:pt>
                <c:pt idx="898">
                  <c:v>5.5000000000000003E-4</c:v>
                </c:pt>
                <c:pt idx="899">
                  <c:v>5.5000000000000003E-4</c:v>
                </c:pt>
                <c:pt idx="900">
                  <c:v>5.2999999999999998E-4</c:v>
                </c:pt>
                <c:pt idx="901">
                  <c:v>5.2999999999999998E-4</c:v>
                </c:pt>
                <c:pt idx="902">
                  <c:v>5.2999999999999998E-4</c:v>
                </c:pt>
                <c:pt idx="903">
                  <c:v>5.0000000000000001E-4</c:v>
                </c:pt>
                <c:pt idx="904">
                  <c:v>5.0000000000000001E-4</c:v>
                </c:pt>
                <c:pt idx="905">
                  <c:v>5.0000000000000001E-4</c:v>
                </c:pt>
                <c:pt idx="906">
                  <c:v>5.0000000000000001E-4</c:v>
                </c:pt>
                <c:pt idx="907">
                  <c:v>5.0000000000000001E-4</c:v>
                </c:pt>
                <c:pt idx="908">
                  <c:v>5.0000000000000001E-4</c:v>
                </c:pt>
                <c:pt idx="909">
                  <c:v>5.0000000000000001E-4</c:v>
                </c:pt>
                <c:pt idx="910">
                  <c:v>5.0000000000000001E-4</c:v>
                </c:pt>
                <c:pt idx="911">
                  <c:v>5.0000000000000001E-4</c:v>
                </c:pt>
                <c:pt idx="912">
                  <c:v>5.0000000000000001E-4</c:v>
                </c:pt>
                <c:pt idx="913">
                  <c:v>5.0000000000000001E-4</c:v>
                </c:pt>
                <c:pt idx="914">
                  <c:v>5.0000000000000001E-4</c:v>
                </c:pt>
                <c:pt idx="915">
                  <c:v>5.2999999999999998E-4</c:v>
                </c:pt>
                <c:pt idx="916">
                  <c:v>5.2999999999999998E-4</c:v>
                </c:pt>
                <c:pt idx="917">
                  <c:v>5.2999999999999998E-4</c:v>
                </c:pt>
                <c:pt idx="918">
                  <c:v>5.2999999999999998E-4</c:v>
                </c:pt>
                <c:pt idx="919">
                  <c:v>5.5000000000000003E-4</c:v>
                </c:pt>
                <c:pt idx="920">
                  <c:v>5.5000000000000003E-4</c:v>
                </c:pt>
                <c:pt idx="921">
                  <c:v>5.5000000000000003E-4</c:v>
                </c:pt>
                <c:pt idx="922">
                  <c:v>5.5000000000000003E-4</c:v>
                </c:pt>
                <c:pt idx="923">
                  <c:v>5.8E-4</c:v>
                </c:pt>
                <c:pt idx="924">
                  <c:v>5.8E-4</c:v>
                </c:pt>
                <c:pt idx="925">
                  <c:v>5.8E-4</c:v>
                </c:pt>
                <c:pt idx="926">
                  <c:v>5.8E-4</c:v>
                </c:pt>
                <c:pt idx="927">
                  <c:v>5.8E-4</c:v>
                </c:pt>
                <c:pt idx="928">
                  <c:v>6.0999999999999997E-4</c:v>
                </c:pt>
                <c:pt idx="929">
                  <c:v>6.0999999999999997E-4</c:v>
                </c:pt>
                <c:pt idx="930">
                  <c:v>6.0999999999999997E-4</c:v>
                </c:pt>
                <c:pt idx="931">
                  <c:v>6.0999999999999997E-4</c:v>
                </c:pt>
                <c:pt idx="932">
                  <c:v>6.0999999999999997E-4</c:v>
                </c:pt>
                <c:pt idx="933">
                  <c:v>6.3000000000000003E-4</c:v>
                </c:pt>
                <c:pt idx="934">
                  <c:v>6.3000000000000003E-4</c:v>
                </c:pt>
                <c:pt idx="935">
                  <c:v>6.3000000000000003E-4</c:v>
                </c:pt>
                <c:pt idx="936">
                  <c:v>6.3000000000000003E-4</c:v>
                </c:pt>
                <c:pt idx="937">
                  <c:v>6.3000000000000003E-4</c:v>
                </c:pt>
                <c:pt idx="938">
                  <c:v>6.3000000000000003E-4</c:v>
                </c:pt>
                <c:pt idx="939">
                  <c:v>6.6E-4</c:v>
                </c:pt>
                <c:pt idx="940">
                  <c:v>6.6E-4</c:v>
                </c:pt>
                <c:pt idx="941">
                  <c:v>6.6E-4</c:v>
                </c:pt>
                <c:pt idx="942">
                  <c:v>6.6E-4</c:v>
                </c:pt>
                <c:pt idx="943">
                  <c:v>6.6E-4</c:v>
                </c:pt>
                <c:pt idx="944">
                  <c:v>6.6E-4</c:v>
                </c:pt>
                <c:pt idx="945">
                  <c:v>6.6E-4</c:v>
                </c:pt>
                <c:pt idx="946">
                  <c:v>6.6E-4</c:v>
                </c:pt>
                <c:pt idx="947">
                  <c:v>6.3000000000000003E-4</c:v>
                </c:pt>
                <c:pt idx="948">
                  <c:v>6.3000000000000003E-4</c:v>
                </c:pt>
                <c:pt idx="949">
                  <c:v>6.3000000000000003E-4</c:v>
                </c:pt>
                <c:pt idx="950">
                  <c:v>6.3000000000000003E-4</c:v>
                </c:pt>
                <c:pt idx="951">
                  <c:v>6.3000000000000003E-4</c:v>
                </c:pt>
                <c:pt idx="952">
                  <c:v>6.3000000000000003E-4</c:v>
                </c:pt>
                <c:pt idx="953">
                  <c:v>6.3000000000000003E-4</c:v>
                </c:pt>
                <c:pt idx="954">
                  <c:v>6.0999999999999997E-4</c:v>
                </c:pt>
                <c:pt idx="955">
                  <c:v>6.0999999999999997E-4</c:v>
                </c:pt>
                <c:pt idx="956">
                  <c:v>6.0999999999999997E-4</c:v>
                </c:pt>
                <c:pt idx="957">
                  <c:v>6.0999999999999997E-4</c:v>
                </c:pt>
                <c:pt idx="958">
                  <c:v>6.0999999999999997E-4</c:v>
                </c:pt>
                <c:pt idx="959">
                  <c:v>6.0999999999999997E-4</c:v>
                </c:pt>
                <c:pt idx="960">
                  <c:v>6.0999999999999997E-4</c:v>
                </c:pt>
                <c:pt idx="961">
                  <c:v>6.0999999999999997E-4</c:v>
                </c:pt>
                <c:pt idx="962">
                  <c:v>6.0999999999999997E-4</c:v>
                </c:pt>
                <c:pt idx="963">
                  <c:v>6.0999999999999997E-4</c:v>
                </c:pt>
                <c:pt idx="964">
                  <c:v>6.0999999999999997E-4</c:v>
                </c:pt>
                <c:pt idx="965">
                  <c:v>6.3000000000000003E-4</c:v>
                </c:pt>
                <c:pt idx="966">
                  <c:v>6.3000000000000003E-4</c:v>
                </c:pt>
                <c:pt idx="967">
                  <c:v>6.3000000000000003E-4</c:v>
                </c:pt>
                <c:pt idx="968">
                  <c:v>6.6E-4</c:v>
                </c:pt>
                <c:pt idx="969">
                  <c:v>6.6E-4</c:v>
                </c:pt>
                <c:pt idx="970">
                  <c:v>6.6E-4</c:v>
                </c:pt>
                <c:pt idx="971">
                  <c:v>6.8999999999999997E-4</c:v>
                </c:pt>
                <c:pt idx="972">
                  <c:v>6.8999999999999997E-4</c:v>
                </c:pt>
                <c:pt idx="973">
                  <c:v>6.8999999999999997E-4</c:v>
                </c:pt>
                <c:pt idx="974">
                  <c:v>7.1000000000000002E-4</c:v>
                </c:pt>
                <c:pt idx="975">
                  <c:v>7.1000000000000002E-4</c:v>
                </c:pt>
                <c:pt idx="976">
                  <c:v>7.1000000000000002E-4</c:v>
                </c:pt>
                <c:pt idx="977">
                  <c:v>7.3999999999999999E-4</c:v>
                </c:pt>
                <c:pt idx="978">
                  <c:v>7.3999999999999999E-4</c:v>
                </c:pt>
                <c:pt idx="979">
                  <c:v>7.3999999999999999E-4</c:v>
                </c:pt>
                <c:pt idx="980">
                  <c:v>7.3999999999999999E-4</c:v>
                </c:pt>
                <c:pt idx="981">
                  <c:v>7.3999999999999999E-4</c:v>
                </c:pt>
                <c:pt idx="982">
                  <c:v>7.3999999999999999E-4</c:v>
                </c:pt>
                <c:pt idx="983">
                  <c:v>7.3999999999999999E-4</c:v>
                </c:pt>
                <c:pt idx="984">
                  <c:v>7.3999999999999999E-4</c:v>
                </c:pt>
                <c:pt idx="985">
                  <c:v>7.3999999999999999E-4</c:v>
                </c:pt>
                <c:pt idx="986">
                  <c:v>7.1000000000000002E-4</c:v>
                </c:pt>
                <c:pt idx="987">
                  <c:v>7.1000000000000002E-4</c:v>
                </c:pt>
                <c:pt idx="988">
                  <c:v>6.8999999999999997E-4</c:v>
                </c:pt>
                <c:pt idx="989">
                  <c:v>6.8999999999999997E-4</c:v>
                </c:pt>
                <c:pt idx="990">
                  <c:v>6.6E-4</c:v>
                </c:pt>
                <c:pt idx="991">
                  <c:v>6.6E-4</c:v>
                </c:pt>
                <c:pt idx="992">
                  <c:v>6.3000000000000003E-4</c:v>
                </c:pt>
                <c:pt idx="993">
                  <c:v>6.3000000000000003E-4</c:v>
                </c:pt>
                <c:pt idx="994">
                  <c:v>6.0999999999999997E-4</c:v>
                </c:pt>
                <c:pt idx="995">
                  <c:v>5.8E-4</c:v>
                </c:pt>
                <c:pt idx="996">
                  <c:v>5.8E-4</c:v>
                </c:pt>
                <c:pt idx="997">
                  <c:v>5.5000000000000003E-4</c:v>
                </c:pt>
                <c:pt idx="998">
                  <c:v>5.5000000000000003E-4</c:v>
                </c:pt>
                <c:pt idx="999">
                  <c:v>5.2999999999999998E-4</c:v>
                </c:pt>
                <c:pt idx="1000">
                  <c:v>5.2999999999999998E-4</c:v>
                </c:pt>
                <c:pt idx="1001">
                  <c:v>5.2999999999999998E-4</c:v>
                </c:pt>
                <c:pt idx="1002">
                  <c:v>5.0000000000000001E-4</c:v>
                </c:pt>
                <c:pt idx="1003">
                  <c:v>5.0000000000000001E-4</c:v>
                </c:pt>
                <c:pt idx="1004">
                  <c:v>5.0000000000000001E-4</c:v>
                </c:pt>
                <c:pt idx="1005">
                  <c:v>5.0000000000000001E-4</c:v>
                </c:pt>
                <c:pt idx="1006">
                  <c:v>5.0000000000000001E-4</c:v>
                </c:pt>
                <c:pt idx="1007">
                  <c:v>5.0000000000000001E-4</c:v>
                </c:pt>
                <c:pt idx="1008">
                  <c:v>5.0000000000000001E-4</c:v>
                </c:pt>
                <c:pt idx="1009">
                  <c:v>5.0000000000000001E-4</c:v>
                </c:pt>
                <c:pt idx="1010">
                  <c:v>5.0000000000000001E-4</c:v>
                </c:pt>
                <c:pt idx="1011">
                  <c:v>5.2999999999999998E-4</c:v>
                </c:pt>
                <c:pt idx="1012">
                  <c:v>5.2999999999999998E-4</c:v>
                </c:pt>
                <c:pt idx="1013">
                  <c:v>5.2999999999999998E-4</c:v>
                </c:pt>
                <c:pt idx="1014">
                  <c:v>5.2999999999999998E-4</c:v>
                </c:pt>
                <c:pt idx="1015">
                  <c:v>5.2999999999999998E-4</c:v>
                </c:pt>
                <c:pt idx="1016">
                  <c:v>5.2999999999999998E-4</c:v>
                </c:pt>
                <c:pt idx="1017">
                  <c:v>5.5000000000000003E-4</c:v>
                </c:pt>
                <c:pt idx="1018">
                  <c:v>5.5000000000000003E-4</c:v>
                </c:pt>
                <c:pt idx="1019">
                  <c:v>5.5000000000000003E-4</c:v>
                </c:pt>
                <c:pt idx="1020">
                  <c:v>5.2999999999999998E-4</c:v>
                </c:pt>
                <c:pt idx="1021">
                  <c:v>5.2999999999999998E-4</c:v>
                </c:pt>
                <c:pt idx="1022">
                  <c:v>5.2999999999999998E-4</c:v>
                </c:pt>
                <c:pt idx="1023">
                  <c:v>5.2999999999999998E-4</c:v>
                </c:pt>
                <c:pt idx="1024">
                  <c:v>5.2999999999999998E-4</c:v>
                </c:pt>
                <c:pt idx="1025">
                  <c:v>5.0000000000000001E-4</c:v>
                </c:pt>
                <c:pt idx="1026">
                  <c:v>5.0000000000000001E-4</c:v>
                </c:pt>
                <c:pt idx="1027">
                  <c:v>5.0000000000000001E-4</c:v>
                </c:pt>
                <c:pt idx="1028">
                  <c:v>4.8000000000000001E-4</c:v>
                </c:pt>
                <c:pt idx="1029">
                  <c:v>4.8000000000000001E-4</c:v>
                </c:pt>
                <c:pt idx="1030">
                  <c:v>4.4999999999999999E-4</c:v>
                </c:pt>
                <c:pt idx="1031">
                  <c:v>4.4999999999999999E-4</c:v>
                </c:pt>
                <c:pt idx="1032">
                  <c:v>4.2000000000000002E-4</c:v>
                </c:pt>
                <c:pt idx="1033">
                  <c:v>4.2000000000000002E-4</c:v>
                </c:pt>
                <c:pt idx="1034">
                  <c:v>4.0000000000000002E-4</c:v>
                </c:pt>
                <c:pt idx="1035">
                  <c:v>4.0000000000000002E-4</c:v>
                </c:pt>
                <c:pt idx="1036">
                  <c:v>4.0000000000000002E-4</c:v>
                </c:pt>
                <c:pt idx="1037">
                  <c:v>4.0000000000000002E-4</c:v>
                </c:pt>
                <c:pt idx="1038">
                  <c:v>3.6999999999999999E-4</c:v>
                </c:pt>
                <c:pt idx="1039">
                  <c:v>3.6999999999999999E-4</c:v>
                </c:pt>
                <c:pt idx="1040">
                  <c:v>3.6999999999999999E-4</c:v>
                </c:pt>
                <c:pt idx="1041">
                  <c:v>3.6999999999999999E-4</c:v>
                </c:pt>
                <c:pt idx="1042">
                  <c:v>4.0000000000000002E-4</c:v>
                </c:pt>
                <c:pt idx="1043">
                  <c:v>4.0000000000000002E-4</c:v>
                </c:pt>
                <c:pt idx="1044">
                  <c:v>4.0000000000000002E-4</c:v>
                </c:pt>
                <c:pt idx="1045">
                  <c:v>4.2000000000000002E-4</c:v>
                </c:pt>
                <c:pt idx="1046">
                  <c:v>4.2000000000000002E-4</c:v>
                </c:pt>
                <c:pt idx="1047">
                  <c:v>4.2000000000000002E-4</c:v>
                </c:pt>
                <c:pt idx="1048">
                  <c:v>4.4999999999999999E-4</c:v>
                </c:pt>
                <c:pt idx="1049">
                  <c:v>4.8000000000000001E-4</c:v>
                </c:pt>
                <c:pt idx="1050">
                  <c:v>4.8000000000000001E-4</c:v>
                </c:pt>
                <c:pt idx="1051">
                  <c:v>5.0000000000000001E-4</c:v>
                </c:pt>
                <c:pt idx="1052">
                  <c:v>5.0000000000000001E-4</c:v>
                </c:pt>
                <c:pt idx="1053">
                  <c:v>5.2999999999999998E-4</c:v>
                </c:pt>
                <c:pt idx="1054">
                  <c:v>5.2999999999999998E-4</c:v>
                </c:pt>
                <c:pt idx="1055">
                  <c:v>5.2999999999999998E-4</c:v>
                </c:pt>
                <c:pt idx="1056">
                  <c:v>5.5000000000000003E-4</c:v>
                </c:pt>
                <c:pt idx="1057">
                  <c:v>5.5000000000000003E-4</c:v>
                </c:pt>
                <c:pt idx="1058">
                  <c:v>5.5000000000000003E-4</c:v>
                </c:pt>
                <c:pt idx="1059">
                  <c:v>5.5000000000000003E-4</c:v>
                </c:pt>
                <c:pt idx="1060">
                  <c:v>5.5000000000000003E-4</c:v>
                </c:pt>
                <c:pt idx="1061">
                  <c:v>5.5000000000000003E-4</c:v>
                </c:pt>
                <c:pt idx="1062">
                  <c:v>5.5000000000000003E-4</c:v>
                </c:pt>
                <c:pt idx="1063">
                  <c:v>5.5000000000000003E-4</c:v>
                </c:pt>
                <c:pt idx="1064">
                  <c:v>5.2999999999999998E-4</c:v>
                </c:pt>
                <c:pt idx="1065">
                  <c:v>5.2999999999999998E-4</c:v>
                </c:pt>
                <c:pt idx="1066">
                  <c:v>5.0000000000000001E-4</c:v>
                </c:pt>
                <c:pt idx="1067">
                  <c:v>5.0000000000000001E-4</c:v>
                </c:pt>
                <c:pt idx="1068">
                  <c:v>4.8000000000000001E-4</c:v>
                </c:pt>
                <c:pt idx="1069">
                  <c:v>4.4999999999999999E-4</c:v>
                </c:pt>
                <c:pt idx="1070">
                  <c:v>4.2000000000000002E-4</c:v>
                </c:pt>
                <c:pt idx="1071">
                  <c:v>4.2000000000000002E-4</c:v>
                </c:pt>
                <c:pt idx="1072">
                  <c:v>4.0000000000000002E-4</c:v>
                </c:pt>
                <c:pt idx="1073">
                  <c:v>3.6999999999999999E-4</c:v>
                </c:pt>
                <c:pt idx="1074">
                  <c:v>3.6999999999999999E-4</c:v>
                </c:pt>
                <c:pt idx="1075">
                  <c:v>3.4000000000000002E-4</c:v>
                </c:pt>
                <c:pt idx="1076">
                  <c:v>3.2000000000000003E-4</c:v>
                </c:pt>
                <c:pt idx="1077">
                  <c:v>3.2000000000000003E-4</c:v>
                </c:pt>
                <c:pt idx="1078">
                  <c:v>3.2000000000000003E-4</c:v>
                </c:pt>
                <c:pt idx="1079">
                  <c:v>2.9E-4</c:v>
                </c:pt>
                <c:pt idx="1080">
                  <c:v>2.9E-4</c:v>
                </c:pt>
                <c:pt idx="1081">
                  <c:v>2.9E-4</c:v>
                </c:pt>
                <c:pt idx="1082">
                  <c:v>3.2000000000000003E-4</c:v>
                </c:pt>
                <c:pt idx="1083">
                  <c:v>3.2000000000000003E-4</c:v>
                </c:pt>
                <c:pt idx="1084">
                  <c:v>3.2000000000000003E-4</c:v>
                </c:pt>
                <c:pt idx="1085">
                  <c:v>3.4000000000000002E-4</c:v>
                </c:pt>
                <c:pt idx="1086">
                  <c:v>3.4000000000000002E-4</c:v>
                </c:pt>
                <c:pt idx="1087">
                  <c:v>3.6999999999999999E-4</c:v>
                </c:pt>
                <c:pt idx="1088">
                  <c:v>4.0000000000000002E-4</c:v>
                </c:pt>
                <c:pt idx="1089">
                  <c:v>4.2000000000000002E-4</c:v>
                </c:pt>
                <c:pt idx="1090">
                  <c:v>4.4999999999999999E-4</c:v>
                </c:pt>
                <c:pt idx="1091">
                  <c:v>5.0000000000000001E-4</c:v>
                </c:pt>
                <c:pt idx="1092">
                  <c:v>5.2999999999999998E-4</c:v>
                </c:pt>
                <c:pt idx="1093">
                  <c:v>5.5000000000000003E-4</c:v>
                </c:pt>
                <c:pt idx="1094">
                  <c:v>6.0999999999999997E-4</c:v>
                </c:pt>
                <c:pt idx="1095">
                  <c:v>6.3000000000000003E-4</c:v>
                </c:pt>
                <c:pt idx="1096">
                  <c:v>6.6E-4</c:v>
                </c:pt>
                <c:pt idx="1097">
                  <c:v>7.1000000000000002E-4</c:v>
                </c:pt>
                <c:pt idx="1098">
                  <c:v>7.3999999999999999E-4</c:v>
                </c:pt>
                <c:pt idx="1099">
                  <c:v>7.6999999999999996E-4</c:v>
                </c:pt>
                <c:pt idx="1100">
                  <c:v>7.9000000000000001E-4</c:v>
                </c:pt>
                <c:pt idx="1101">
                  <c:v>8.1999999999999998E-4</c:v>
                </c:pt>
                <c:pt idx="1102">
                  <c:v>8.4000000000000003E-4</c:v>
                </c:pt>
                <c:pt idx="1103">
                  <c:v>8.7000000000000001E-4</c:v>
                </c:pt>
                <c:pt idx="1104">
                  <c:v>8.9999999999999998E-4</c:v>
                </c:pt>
                <c:pt idx="1105">
                  <c:v>8.9999999999999998E-4</c:v>
                </c:pt>
                <c:pt idx="1106">
                  <c:v>8.9999999999999998E-4</c:v>
                </c:pt>
                <c:pt idx="1107">
                  <c:v>9.2000000000000003E-4</c:v>
                </c:pt>
                <c:pt idx="1108">
                  <c:v>9.2000000000000003E-4</c:v>
                </c:pt>
                <c:pt idx="1109">
                  <c:v>9.2000000000000003E-4</c:v>
                </c:pt>
                <c:pt idx="1110">
                  <c:v>9.2000000000000003E-4</c:v>
                </c:pt>
                <c:pt idx="1111">
                  <c:v>8.9999999999999998E-4</c:v>
                </c:pt>
                <c:pt idx="1112">
                  <c:v>8.9999999999999998E-4</c:v>
                </c:pt>
                <c:pt idx="1113">
                  <c:v>8.7000000000000001E-4</c:v>
                </c:pt>
                <c:pt idx="1114">
                  <c:v>8.7000000000000001E-4</c:v>
                </c:pt>
                <c:pt idx="1115">
                  <c:v>8.4000000000000003E-4</c:v>
                </c:pt>
                <c:pt idx="1116">
                  <c:v>8.1999999999999998E-4</c:v>
                </c:pt>
                <c:pt idx="1117">
                  <c:v>7.9000000000000001E-4</c:v>
                </c:pt>
                <c:pt idx="1118">
                  <c:v>7.6999999999999996E-4</c:v>
                </c:pt>
                <c:pt idx="1119">
                  <c:v>7.3999999999999999E-4</c:v>
                </c:pt>
                <c:pt idx="1120">
                  <c:v>7.1000000000000002E-4</c:v>
                </c:pt>
                <c:pt idx="1121">
                  <c:v>6.6E-4</c:v>
                </c:pt>
                <c:pt idx="1122">
                  <c:v>6.3000000000000003E-4</c:v>
                </c:pt>
                <c:pt idx="1123">
                  <c:v>6.0999999999999997E-4</c:v>
                </c:pt>
                <c:pt idx="1124">
                  <c:v>5.8E-4</c:v>
                </c:pt>
                <c:pt idx="1125">
                  <c:v>5.5000000000000003E-4</c:v>
                </c:pt>
                <c:pt idx="1126">
                  <c:v>5.2999999999999998E-4</c:v>
                </c:pt>
                <c:pt idx="1127">
                  <c:v>5.0000000000000001E-4</c:v>
                </c:pt>
                <c:pt idx="1128">
                  <c:v>4.8000000000000001E-4</c:v>
                </c:pt>
                <c:pt idx="1129">
                  <c:v>4.8000000000000001E-4</c:v>
                </c:pt>
                <c:pt idx="1130">
                  <c:v>4.4999999999999999E-4</c:v>
                </c:pt>
                <c:pt idx="1131">
                  <c:v>4.2000000000000002E-4</c:v>
                </c:pt>
                <c:pt idx="1132">
                  <c:v>4.2000000000000002E-4</c:v>
                </c:pt>
                <c:pt idx="1133">
                  <c:v>4.2000000000000002E-4</c:v>
                </c:pt>
                <c:pt idx="1134">
                  <c:v>4.0000000000000002E-4</c:v>
                </c:pt>
                <c:pt idx="1135">
                  <c:v>4.0000000000000002E-4</c:v>
                </c:pt>
                <c:pt idx="1136">
                  <c:v>4.0000000000000002E-4</c:v>
                </c:pt>
                <c:pt idx="1137">
                  <c:v>4.0000000000000002E-4</c:v>
                </c:pt>
                <c:pt idx="1138">
                  <c:v>4.2000000000000002E-4</c:v>
                </c:pt>
                <c:pt idx="1139">
                  <c:v>4.2000000000000002E-4</c:v>
                </c:pt>
                <c:pt idx="1140">
                  <c:v>4.2000000000000002E-4</c:v>
                </c:pt>
                <c:pt idx="1141">
                  <c:v>4.4999999999999999E-4</c:v>
                </c:pt>
                <c:pt idx="1142">
                  <c:v>4.4999999999999999E-4</c:v>
                </c:pt>
                <c:pt idx="1143">
                  <c:v>4.8000000000000001E-4</c:v>
                </c:pt>
                <c:pt idx="1144">
                  <c:v>4.8000000000000001E-4</c:v>
                </c:pt>
                <c:pt idx="1145">
                  <c:v>5.0000000000000001E-4</c:v>
                </c:pt>
                <c:pt idx="1146">
                  <c:v>5.2999999999999998E-4</c:v>
                </c:pt>
                <c:pt idx="1147">
                  <c:v>5.2999999999999998E-4</c:v>
                </c:pt>
                <c:pt idx="1148">
                  <c:v>5.5000000000000003E-4</c:v>
                </c:pt>
                <c:pt idx="1149">
                  <c:v>5.5000000000000003E-4</c:v>
                </c:pt>
                <c:pt idx="1150">
                  <c:v>5.5000000000000003E-4</c:v>
                </c:pt>
                <c:pt idx="1151">
                  <c:v>5.8E-4</c:v>
                </c:pt>
                <c:pt idx="1152">
                  <c:v>5.8E-4</c:v>
                </c:pt>
                <c:pt idx="1153">
                  <c:v>5.8E-4</c:v>
                </c:pt>
                <c:pt idx="1154">
                  <c:v>5.8E-4</c:v>
                </c:pt>
                <c:pt idx="1155">
                  <c:v>5.8E-4</c:v>
                </c:pt>
                <c:pt idx="1156">
                  <c:v>5.8E-4</c:v>
                </c:pt>
                <c:pt idx="1157">
                  <c:v>5.8E-4</c:v>
                </c:pt>
                <c:pt idx="1158">
                  <c:v>5.8E-4</c:v>
                </c:pt>
                <c:pt idx="1159">
                  <c:v>5.5000000000000003E-4</c:v>
                </c:pt>
                <c:pt idx="1160">
                  <c:v>5.5000000000000003E-4</c:v>
                </c:pt>
                <c:pt idx="1161">
                  <c:v>5.2999999999999998E-4</c:v>
                </c:pt>
                <c:pt idx="1162">
                  <c:v>5.0000000000000001E-4</c:v>
                </c:pt>
                <c:pt idx="1163">
                  <c:v>5.0000000000000001E-4</c:v>
                </c:pt>
                <c:pt idx="1164">
                  <c:v>4.8000000000000001E-4</c:v>
                </c:pt>
                <c:pt idx="1165">
                  <c:v>4.4999999999999999E-4</c:v>
                </c:pt>
                <c:pt idx="1166">
                  <c:v>4.2000000000000002E-4</c:v>
                </c:pt>
                <c:pt idx="1167">
                  <c:v>4.0000000000000002E-4</c:v>
                </c:pt>
                <c:pt idx="1168">
                  <c:v>4.0000000000000002E-4</c:v>
                </c:pt>
                <c:pt idx="1169">
                  <c:v>3.6999999999999999E-4</c:v>
                </c:pt>
                <c:pt idx="1170">
                  <c:v>3.4000000000000002E-4</c:v>
                </c:pt>
                <c:pt idx="1171">
                  <c:v>3.2000000000000003E-4</c:v>
                </c:pt>
                <c:pt idx="1172">
                  <c:v>3.2000000000000003E-4</c:v>
                </c:pt>
                <c:pt idx="1173">
                  <c:v>2.9E-4</c:v>
                </c:pt>
                <c:pt idx="1174">
                  <c:v>2.9E-4</c:v>
                </c:pt>
                <c:pt idx="1175">
                  <c:v>2.9E-4</c:v>
                </c:pt>
                <c:pt idx="1176">
                  <c:v>2.9E-4</c:v>
                </c:pt>
                <c:pt idx="1177">
                  <c:v>2.9E-4</c:v>
                </c:pt>
                <c:pt idx="1178">
                  <c:v>2.9E-4</c:v>
                </c:pt>
                <c:pt idx="1179">
                  <c:v>2.9E-4</c:v>
                </c:pt>
                <c:pt idx="1180">
                  <c:v>3.2000000000000003E-4</c:v>
                </c:pt>
                <c:pt idx="1181">
                  <c:v>3.2000000000000003E-4</c:v>
                </c:pt>
                <c:pt idx="1182">
                  <c:v>3.4000000000000002E-4</c:v>
                </c:pt>
                <c:pt idx="1183">
                  <c:v>3.4000000000000002E-4</c:v>
                </c:pt>
                <c:pt idx="1184">
                  <c:v>3.6999999999999999E-4</c:v>
                </c:pt>
                <c:pt idx="1185">
                  <c:v>4.0000000000000002E-4</c:v>
                </c:pt>
                <c:pt idx="1186">
                  <c:v>4.2000000000000002E-4</c:v>
                </c:pt>
                <c:pt idx="1187">
                  <c:v>4.4999999999999999E-4</c:v>
                </c:pt>
                <c:pt idx="1188">
                  <c:v>4.4999999999999999E-4</c:v>
                </c:pt>
                <c:pt idx="1189">
                  <c:v>4.8000000000000001E-4</c:v>
                </c:pt>
                <c:pt idx="1190">
                  <c:v>5.0000000000000001E-4</c:v>
                </c:pt>
                <c:pt idx="1191">
                  <c:v>5.2999999999999998E-4</c:v>
                </c:pt>
                <c:pt idx="1192">
                  <c:v>5.2999999999999998E-4</c:v>
                </c:pt>
                <c:pt idx="1193">
                  <c:v>5.5000000000000003E-4</c:v>
                </c:pt>
                <c:pt idx="1194">
                  <c:v>5.5000000000000003E-4</c:v>
                </c:pt>
                <c:pt idx="1195">
                  <c:v>5.8E-4</c:v>
                </c:pt>
                <c:pt idx="1196">
                  <c:v>5.8E-4</c:v>
                </c:pt>
                <c:pt idx="1197">
                  <c:v>5.8E-4</c:v>
                </c:pt>
                <c:pt idx="1198">
                  <c:v>6.0999999999999997E-4</c:v>
                </c:pt>
                <c:pt idx="1199">
                  <c:v>6.0999999999999997E-4</c:v>
                </c:pt>
                <c:pt idx="1200">
                  <c:v>6.0999999999999997E-4</c:v>
                </c:pt>
                <c:pt idx="1201">
                  <c:v>5.8E-4</c:v>
                </c:pt>
                <c:pt idx="1202">
                  <c:v>5.8E-4</c:v>
                </c:pt>
                <c:pt idx="1203">
                  <c:v>5.8E-4</c:v>
                </c:pt>
                <c:pt idx="1204">
                  <c:v>5.8E-4</c:v>
                </c:pt>
                <c:pt idx="1205">
                  <c:v>5.8E-4</c:v>
                </c:pt>
                <c:pt idx="1206">
                  <c:v>5.5000000000000003E-4</c:v>
                </c:pt>
                <c:pt idx="1207">
                  <c:v>5.5000000000000003E-4</c:v>
                </c:pt>
                <c:pt idx="1208">
                  <c:v>5.5000000000000003E-4</c:v>
                </c:pt>
                <c:pt idx="1209">
                  <c:v>5.5000000000000003E-4</c:v>
                </c:pt>
                <c:pt idx="1210">
                  <c:v>5.5000000000000003E-4</c:v>
                </c:pt>
                <c:pt idx="1211">
                  <c:v>5.5000000000000003E-4</c:v>
                </c:pt>
                <c:pt idx="1212">
                  <c:v>5.8E-4</c:v>
                </c:pt>
                <c:pt idx="1213">
                  <c:v>5.8E-4</c:v>
                </c:pt>
                <c:pt idx="1214">
                  <c:v>5.8E-4</c:v>
                </c:pt>
                <c:pt idx="1215">
                  <c:v>6.0999999999999997E-4</c:v>
                </c:pt>
                <c:pt idx="1216">
                  <c:v>6.3000000000000003E-4</c:v>
                </c:pt>
                <c:pt idx="1217">
                  <c:v>6.6E-4</c:v>
                </c:pt>
                <c:pt idx="1218">
                  <c:v>6.6E-4</c:v>
                </c:pt>
                <c:pt idx="1219">
                  <c:v>6.8999999999999997E-4</c:v>
                </c:pt>
                <c:pt idx="1220">
                  <c:v>7.1000000000000002E-4</c:v>
                </c:pt>
                <c:pt idx="1221">
                  <c:v>7.6999999999999996E-4</c:v>
                </c:pt>
                <c:pt idx="1222">
                  <c:v>7.9000000000000001E-4</c:v>
                </c:pt>
                <c:pt idx="1223">
                  <c:v>8.1999999999999998E-4</c:v>
                </c:pt>
                <c:pt idx="1224">
                  <c:v>8.4000000000000003E-4</c:v>
                </c:pt>
                <c:pt idx="1225">
                  <c:v>8.7000000000000001E-4</c:v>
                </c:pt>
                <c:pt idx="1226">
                  <c:v>8.9999999999999998E-4</c:v>
                </c:pt>
                <c:pt idx="1227">
                  <c:v>9.2000000000000003E-4</c:v>
                </c:pt>
                <c:pt idx="1228">
                  <c:v>9.5E-4</c:v>
                </c:pt>
                <c:pt idx="1229">
                  <c:v>9.7999999999999997E-4</c:v>
                </c:pt>
                <c:pt idx="1230">
                  <c:v>1E-3</c:v>
                </c:pt>
                <c:pt idx="1231">
                  <c:v>1E-3</c:v>
                </c:pt>
                <c:pt idx="1232">
                  <c:v>1E-3</c:v>
                </c:pt>
                <c:pt idx="1233">
                  <c:v>1E-3</c:v>
                </c:pt>
                <c:pt idx="1234">
                  <c:v>1E-3</c:v>
                </c:pt>
                <c:pt idx="1235">
                  <c:v>1E-3</c:v>
                </c:pt>
                <c:pt idx="1236">
                  <c:v>9.7999999999999997E-4</c:v>
                </c:pt>
                <c:pt idx="1237">
                  <c:v>9.7999999999999997E-4</c:v>
                </c:pt>
                <c:pt idx="1238">
                  <c:v>9.5E-4</c:v>
                </c:pt>
                <c:pt idx="1239">
                  <c:v>9.2000000000000003E-4</c:v>
                </c:pt>
                <c:pt idx="1240">
                  <c:v>8.7000000000000001E-4</c:v>
                </c:pt>
                <c:pt idx="1241">
                  <c:v>8.4000000000000003E-4</c:v>
                </c:pt>
                <c:pt idx="1242">
                  <c:v>8.1999999999999998E-4</c:v>
                </c:pt>
                <c:pt idx="1243">
                  <c:v>7.6999999999999996E-4</c:v>
                </c:pt>
                <c:pt idx="1244">
                  <c:v>7.1000000000000002E-4</c:v>
                </c:pt>
                <c:pt idx="1245">
                  <c:v>6.8999999999999997E-4</c:v>
                </c:pt>
                <c:pt idx="1246">
                  <c:v>6.3000000000000003E-4</c:v>
                </c:pt>
                <c:pt idx="1247">
                  <c:v>5.8E-4</c:v>
                </c:pt>
                <c:pt idx="1248">
                  <c:v>5.5000000000000003E-4</c:v>
                </c:pt>
                <c:pt idx="1249">
                  <c:v>5.0000000000000001E-4</c:v>
                </c:pt>
                <c:pt idx="1250">
                  <c:v>4.8000000000000001E-4</c:v>
                </c:pt>
                <c:pt idx="1251">
                  <c:v>4.2000000000000002E-4</c:v>
                </c:pt>
                <c:pt idx="1252">
                  <c:v>4.0000000000000002E-4</c:v>
                </c:pt>
                <c:pt idx="1253">
                  <c:v>3.6999999999999999E-4</c:v>
                </c:pt>
                <c:pt idx="1254">
                  <c:v>3.4000000000000002E-4</c:v>
                </c:pt>
                <c:pt idx="1255">
                  <c:v>3.2000000000000003E-4</c:v>
                </c:pt>
                <c:pt idx="1256">
                  <c:v>2.9E-4</c:v>
                </c:pt>
                <c:pt idx="1257">
                  <c:v>2.9E-4</c:v>
                </c:pt>
                <c:pt idx="1258">
                  <c:v>2.7E-4</c:v>
                </c:pt>
                <c:pt idx="1259">
                  <c:v>2.7E-4</c:v>
                </c:pt>
                <c:pt idx="1260">
                  <c:v>2.7E-4</c:v>
                </c:pt>
                <c:pt idx="1261">
                  <c:v>2.9E-4</c:v>
                </c:pt>
                <c:pt idx="1262">
                  <c:v>2.9E-4</c:v>
                </c:pt>
                <c:pt idx="1263">
                  <c:v>3.2000000000000003E-4</c:v>
                </c:pt>
                <c:pt idx="1264">
                  <c:v>3.2000000000000003E-4</c:v>
                </c:pt>
                <c:pt idx="1265">
                  <c:v>3.4000000000000002E-4</c:v>
                </c:pt>
                <c:pt idx="1266">
                  <c:v>3.6999999999999999E-4</c:v>
                </c:pt>
                <c:pt idx="1267">
                  <c:v>4.0000000000000002E-4</c:v>
                </c:pt>
                <c:pt idx="1268">
                  <c:v>4.4999999999999999E-4</c:v>
                </c:pt>
                <c:pt idx="1269">
                  <c:v>4.8000000000000001E-4</c:v>
                </c:pt>
                <c:pt idx="1270">
                  <c:v>5.0000000000000001E-4</c:v>
                </c:pt>
                <c:pt idx="1271">
                  <c:v>5.2999999999999998E-4</c:v>
                </c:pt>
                <c:pt idx="1272">
                  <c:v>5.8E-4</c:v>
                </c:pt>
                <c:pt idx="1273">
                  <c:v>6.0999999999999997E-4</c:v>
                </c:pt>
                <c:pt idx="1274">
                  <c:v>6.3000000000000003E-4</c:v>
                </c:pt>
                <c:pt idx="1275">
                  <c:v>6.6E-4</c:v>
                </c:pt>
                <c:pt idx="1276">
                  <c:v>6.8999999999999997E-4</c:v>
                </c:pt>
                <c:pt idx="1277">
                  <c:v>7.1000000000000002E-4</c:v>
                </c:pt>
                <c:pt idx="1278">
                  <c:v>7.3999999999999999E-4</c:v>
                </c:pt>
                <c:pt idx="1279">
                  <c:v>7.6999999999999996E-4</c:v>
                </c:pt>
                <c:pt idx="1280">
                  <c:v>7.9000000000000001E-4</c:v>
                </c:pt>
                <c:pt idx="1281">
                  <c:v>7.9000000000000001E-4</c:v>
                </c:pt>
                <c:pt idx="1282">
                  <c:v>7.9000000000000001E-4</c:v>
                </c:pt>
                <c:pt idx="1283">
                  <c:v>8.1999999999999998E-4</c:v>
                </c:pt>
                <c:pt idx="1284">
                  <c:v>8.1999999999999998E-4</c:v>
                </c:pt>
                <c:pt idx="1285">
                  <c:v>8.1999999999999998E-4</c:v>
                </c:pt>
                <c:pt idx="1286">
                  <c:v>7.9000000000000001E-4</c:v>
                </c:pt>
                <c:pt idx="1287">
                  <c:v>7.9000000000000001E-4</c:v>
                </c:pt>
                <c:pt idx="1288">
                  <c:v>7.6999999999999996E-4</c:v>
                </c:pt>
                <c:pt idx="1289">
                  <c:v>7.6999999999999996E-4</c:v>
                </c:pt>
                <c:pt idx="1290">
                  <c:v>7.3999999999999999E-4</c:v>
                </c:pt>
                <c:pt idx="1291">
                  <c:v>7.1000000000000002E-4</c:v>
                </c:pt>
                <c:pt idx="1292">
                  <c:v>6.8999999999999997E-4</c:v>
                </c:pt>
                <c:pt idx="1293">
                  <c:v>6.6E-4</c:v>
                </c:pt>
                <c:pt idx="1294">
                  <c:v>6.3000000000000003E-4</c:v>
                </c:pt>
                <c:pt idx="1295">
                  <c:v>6.0999999999999997E-4</c:v>
                </c:pt>
                <c:pt idx="1296">
                  <c:v>5.8E-4</c:v>
                </c:pt>
                <c:pt idx="1297">
                  <c:v>5.5000000000000003E-4</c:v>
                </c:pt>
                <c:pt idx="1298">
                  <c:v>5.5000000000000003E-4</c:v>
                </c:pt>
                <c:pt idx="1299">
                  <c:v>5.2999999999999998E-4</c:v>
                </c:pt>
                <c:pt idx="1300">
                  <c:v>5.0000000000000001E-4</c:v>
                </c:pt>
                <c:pt idx="1301">
                  <c:v>4.8000000000000001E-4</c:v>
                </c:pt>
                <c:pt idx="1302">
                  <c:v>4.8000000000000001E-4</c:v>
                </c:pt>
                <c:pt idx="1303">
                  <c:v>4.4999999999999999E-4</c:v>
                </c:pt>
                <c:pt idx="1304">
                  <c:v>4.4999999999999999E-4</c:v>
                </c:pt>
                <c:pt idx="1305">
                  <c:v>4.4999999999999999E-4</c:v>
                </c:pt>
                <c:pt idx="1306">
                  <c:v>4.4999999999999999E-4</c:v>
                </c:pt>
                <c:pt idx="1307">
                  <c:v>4.4999999999999999E-4</c:v>
                </c:pt>
                <c:pt idx="1308">
                  <c:v>4.8000000000000001E-4</c:v>
                </c:pt>
                <c:pt idx="1309">
                  <c:v>4.8000000000000001E-4</c:v>
                </c:pt>
                <c:pt idx="1310">
                  <c:v>5.0000000000000001E-4</c:v>
                </c:pt>
                <c:pt idx="1311">
                  <c:v>5.2999999999999998E-4</c:v>
                </c:pt>
                <c:pt idx="1312">
                  <c:v>5.5000000000000003E-4</c:v>
                </c:pt>
                <c:pt idx="1313">
                  <c:v>5.8E-4</c:v>
                </c:pt>
                <c:pt idx="1314">
                  <c:v>6.0999999999999997E-4</c:v>
                </c:pt>
                <c:pt idx="1315">
                  <c:v>6.3000000000000003E-4</c:v>
                </c:pt>
                <c:pt idx="1316">
                  <c:v>6.6E-4</c:v>
                </c:pt>
                <c:pt idx="1317">
                  <c:v>7.1000000000000002E-4</c:v>
                </c:pt>
                <c:pt idx="1318">
                  <c:v>7.3999999999999999E-4</c:v>
                </c:pt>
                <c:pt idx="1319">
                  <c:v>7.6999999999999996E-4</c:v>
                </c:pt>
                <c:pt idx="1320">
                  <c:v>7.9000000000000001E-4</c:v>
                </c:pt>
                <c:pt idx="1321">
                  <c:v>8.1999999999999998E-4</c:v>
                </c:pt>
                <c:pt idx="1322">
                  <c:v>8.4000000000000003E-4</c:v>
                </c:pt>
                <c:pt idx="1323">
                  <c:v>8.7000000000000001E-4</c:v>
                </c:pt>
                <c:pt idx="1324">
                  <c:v>8.9999999999999998E-4</c:v>
                </c:pt>
                <c:pt idx="1325">
                  <c:v>8.9999999999999998E-4</c:v>
                </c:pt>
                <c:pt idx="1326">
                  <c:v>9.2000000000000003E-4</c:v>
                </c:pt>
                <c:pt idx="1327">
                  <c:v>9.2000000000000003E-4</c:v>
                </c:pt>
                <c:pt idx="1328">
                  <c:v>9.2000000000000003E-4</c:v>
                </c:pt>
                <c:pt idx="1329">
                  <c:v>9.2000000000000003E-4</c:v>
                </c:pt>
                <c:pt idx="1330">
                  <c:v>9.2000000000000003E-4</c:v>
                </c:pt>
                <c:pt idx="1331">
                  <c:v>8.9999999999999998E-4</c:v>
                </c:pt>
                <c:pt idx="1332">
                  <c:v>8.9999999999999998E-4</c:v>
                </c:pt>
                <c:pt idx="1333">
                  <c:v>8.7000000000000001E-4</c:v>
                </c:pt>
                <c:pt idx="1334">
                  <c:v>8.4000000000000003E-4</c:v>
                </c:pt>
                <c:pt idx="1335">
                  <c:v>8.1999999999999998E-4</c:v>
                </c:pt>
                <c:pt idx="1336">
                  <c:v>7.9000000000000001E-4</c:v>
                </c:pt>
                <c:pt idx="1337">
                  <c:v>7.6999999999999996E-4</c:v>
                </c:pt>
                <c:pt idx="1338">
                  <c:v>7.3999999999999999E-4</c:v>
                </c:pt>
                <c:pt idx="1339">
                  <c:v>7.1000000000000002E-4</c:v>
                </c:pt>
                <c:pt idx="1340">
                  <c:v>6.8999999999999997E-4</c:v>
                </c:pt>
                <c:pt idx="1341">
                  <c:v>6.6E-4</c:v>
                </c:pt>
                <c:pt idx="1342">
                  <c:v>6.3000000000000003E-4</c:v>
                </c:pt>
                <c:pt idx="1343">
                  <c:v>6.0999999999999997E-4</c:v>
                </c:pt>
                <c:pt idx="1344">
                  <c:v>5.8E-4</c:v>
                </c:pt>
                <c:pt idx="1345">
                  <c:v>5.5000000000000003E-4</c:v>
                </c:pt>
                <c:pt idx="1346">
                  <c:v>5.2999999999999998E-4</c:v>
                </c:pt>
                <c:pt idx="1347">
                  <c:v>5.2999999999999998E-4</c:v>
                </c:pt>
                <c:pt idx="1348">
                  <c:v>5.0000000000000001E-4</c:v>
                </c:pt>
                <c:pt idx="1349">
                  <c:v>5.0000000000000001E-4</c:v>
                </c:pt>
                <c:pt idx="1350">
                  <c:v>5.0000000000000001E-4</c:v>
                </c:pt>
                <c:pt idx="1351">
                  <c:v>4.8000000000000001E-4</c:v>
                </c:pt>
                <c:pt idx="1352">
                  <c:v>4.8000000000000001E-4</c:v>
                </c:pt>
                <c:pt idx="1353">
                  <c:v>4.8000000000000001E-4</c:v>
                </c:pt>
                <c:pt idx="1354">
                  <c:v>4.8000000000000001E-4</c:v>
                </c:pt>
                <c:pt idx="1355">
                  <c:v>4.8000000000000001E-4</c:v>
                </c:pt>
                <c:pt idx="1356">
                  <c:v>5.0000000000000001E-4</c:v>
                </c:pt>
                <c:pt idx="1357">
                  <c:v>5.0000000000000001E-4</c:v>
                </c:pt>
                <c:pt idx="1358">
                  <c:v>5.0000000000000001E-4</c:v>
                </c:pt>
                <c:pt idx="1359">
                  <c:v>5.2999999999999998E-4</c:v>
                </c:pt>
                <c:pt idx="1360">
                  <c:v>5.2999999999999998E-4</c:v>
                </c:pt>
                <c:pt idx="1361">
                  <c:v>5.2999999999999998E-4</c:v>
                </c:pt>
                <c:pt idx="1362">
                  <c:v>5.5000000000000003E-4</c:v>
                </c:pt>
                <c:pt idx="1363">
                  <c:v>5.5000000000000003E-4</c:v>
                </c:pt>
                <c:pt idx="1364">
                  <c:v>5.5000000000000003E-4</c:v>
                </c:pt>
                <c:pt idx="1365">
                  <c:v>5.8E-4</c:v>
                </c:pt>
                <c:pt idx="1366">
                  <c:v>5.8E-4</c:v>
                </c:pt>
                <c:pt idx="1367">
                  <c:v>5.8E-4</c:v>
                </c:pt>
                <c:pt idx="1368">
                  <c:v>5.8E-4</c:v>
                </c:pt>
                <c:pt idx="1369">
                  <c:v>6.0999999999999997E-4</c:v>
                </c:pt>
                <c:pt idx="1370">
                  <c:v>6.0999999999999997E-4</c:v>
                </c:pt>
                <c:pt idx="1371">
                  <c:v>6.0999999999999997E-4</c:v>
                </c:pt>
                <c:pt idx="1372">
                  <c:v>5.8E-4</c:v>
                </c:pt>
                <c:pt idx="1373">
                  <c:v>5.8E-4</c:v>
                </c:pt>
                <c:pt idx="1374">
                  <c:v>5.8E-4</c:v>
                </c:pt>
                <c:pt idx="1375">
                  <c:v>5.8E-4</c:v>
                </c:pt>
                <c:pt idx="1376">
                  <c:v>5.8E-4</c:v>
                </c:pt>
                <c:pt idx="1377">
                  <c:v>5.8E-4</c:v>
                </c:pt>
                <c:pt idx="1378">
                  <c:v>5.5000000000000003E-4</c:v>
                </c:pt>
                <c:pt idx="1379">
                  <c:v>5.5000000000000003E-4</c:v>
                </c:pt>
                <c:pt idx="1380">
                  <c:v>5.5000000000000003E-4</c:v>
                </c:pt>
                <c:pt idx="1381">
                  <c:v>5.2999999999999998E-4</c:v>
                </c:pt>
                <c:pt idx="1382">
                  <c:v>5.2999999999999998E-4</c:v>
                </c:pt>
                <c:pt idx="1383">
                  <c:v>5.2999999999999998E-4</c:v>
                </c:pt>
                <c:pt idx="1384">
                  <c:v>5.0000000000000001E-4</c:v>
                </c:pt>
                <c:pt idx="1385">
                  <c:v>5.0000000000000001E-4</c:v>
                </c:pt>
                <c:pt idx="1386">
                  <c:v>5.0000000000000001E-4</c:v>
                </c:pt>
                <c:pt idx="1387">
                  <c:v>4.8000000000000001E-4</c:v>
                </c:pt>
                <c:pt idx="1388">
                  <c:v>4.8000000000000001E-4</c:v>
                </c:pt>
                <c:pt idx="1389">
                  <c:v>4.4999999999999999E-4</c:v>
                </c:pt>
                <c:pt idx="1390">
                  <c:v>4.4999999999999999E-4</c:v>
                </c:pt>
                <c:pt idx="1391">
                  <c:v>4.4999999999999999E-4</c:v>
                </c:pt>
                <c:pt idx="1392">
                  <c:v>4.2000000000000002E-4</c:v>
                </c:pt>
                <c:pt idx="1393">
                  <c:v>4.2000000000000002E-4</c:v>
                </c:pt>
                <c:pt idx="1394">
                  <c:v>4.2000000000000002E-4</c:v>
                </c:pt>
                <c:pt idx="1395">
                  <c:v>4.0000000000000002E-4</c:v>
                </c:pt>
                <c:pt idx="1396">
                  <c:v>4.0000000000000002E-4</c:v>
                </c:pt>
                <c:pt idx="1397">
                  <c:v>4.0000000000000002E-4</c:v>
                </c:pt>
                <c:pt idx="1398">
                  <c:v>4.0000000000000002E-4</c:v>
                </c:pt>
                <c:pt idx="1399">
                  <c:v>3.6999999999999999E-4</c:v>
                </c:pt>
                <c:pt idx="1400">
                  <c:v>3.6999999999999999E-4</c:v>
                </c:pt>
                <c:pt idx="1401">
                  <c:v>3.6999999999999999E-4</c:v>
                </c:pt>
                <c:pt idx="1402">
                  <c:v>3.6999999999999999E-4</c:v>
                </c:pt>
                <c:pt idx="1403">
                  <c:v>3.6999999999999999E-4</c:v>
                </c:pt>
                <c:pt idx="1404">
                  <c:v>3.6999999999999999E-4</c:v>
                </c:pt>
                <c:pt idx="1405">
                  <c:v>3.6999999999999999E-4</c:v>
                </c:pt>
                <c:pt idx="1406">
                  <c:v>3.6999999999999999E-4</c:v>
                </c:pt>
                <c:pt idx="1407">
                  <c:v>4.0000000000000002E-4</c:v>
                </c:pt>
                <c:pt idx="1408">
                  <c:v>4.0000000000000002E-4</c:v>
                </c:pt>
                <c:pt idx="1409">
                  <c:v>4.0000000000000002E-4</c:v>
                </c:pt>
                <c:pt idx="1410">
                  <c:v>4.0000000000000002E-4</c:v>
                </c:pt>
                <c:pt idx="1411">
                  <c:v>4.0000000000000002E-4</c:v>
                </c:pt>
                <c:pt idx="1412">
                  <c:v>4.2000000000000002E-4</c:v>
                </c:pt>
                <c:pt idx="1413">
                  <c:v>4.2000000000000002E-4</c:v>
                </c:pt>
                <c:pt idx="1414">
                  <c:v>4.4999999999999999E-4</c:v>
                </c:pt>
                <c:pt idx="1415">
                  <c:v>4.4999999999999999E-4</c:v>
                </c:pt>
                <c:pt idx="1416">
                  <c:v>4.4999999999999999E-4</c:v>
                </c:pt>
                <c:pt idx="1417">
                  <c:v>4.8000000000000001E-4</c:v>
                </c:pt>
                <c:pt idx="1418">
                  <c:v>4.8000000000000001E-4</c:v>
                </c:pt>
                <c:pt idx="1419">
                  <c:v>5.0000000000000001E-4</c:v>
                </c:pt>
                <c:pt idx="1420">
                  <c:v>5.0000000000000001E-4</c:v>
                </c:pt>
                <c:pt idx="1421">
                  <c:v>5.0000000000000001E-4</c:v>
                </c:pt>
                <c:pt idx="1422">
                  <c:v>5.2999999999999998E-4</c:v>
                </c:pt>
                <c:pt idx="1423">
                  <c:v>5.2999999999999998E-4</c:v>
                </c:pt>
                <c:pt idx="1424">
                  <c:v>5.2999999999999998E-4</c:v>
                </c:pt>
                <c:pt idx="1425">
                  <c:v>5.5000000000000003E-4</c:v>
                </c:pt>
                <c:pt idx="1426">
                  <c:v>5.5000000000000003E-4</c:v>
                </c:pt>
                <c:pt idx="1427">
                  <c:v>5.5000000000000003E-4</c:v>
                </c:pt>
                <c:pt idx="1428">
                  <c:v>5.5000000000000003E-4</c:v>
                </c:pt>
                <c:pt idx="1429">
                  <c:v>5.8E-4</c:v>
                </c:pt>
                <c:pt idx="1430">
                  <c:v>5.8E-4</c:v>
                </c:pt>
                <c:pt idx="1431">
                  <c:v>5.8E-4</c:v>
                </c:pt>
                <c:pt idx="1432">
                  <c:v>5.8E-4</c:v>
                </c:pt>
                <c:pt idx="1433">
                  <c:v>6.0999999999999997E-4</c:v>
                </c:pt>
                <c:pt idx="1434">
                  <c:v>6.0999999999999997E-4</c:v>
                </c:pt>
                <c:pt idx="1435">
                  <c:v>6.0999999999999997E-4</c:v>
                </c:pt>
                <c:pt idx="1436">
                  <c:v>6.0999999999999997E-4</c:v>
                </c:pt>
                <c:pt idx="1437">
                  <c:v>6.0999999999999997E-4</c:v>
                </c:pt>
                <c:pt idx="1438">
                  <c:v>6.0999999999999997E-4</c:v>
                </c:pt>
                <c:pt idx="1439">
                  <c:v>6.3000000000000003E-4</c:v>
                </c:pt>
                <c:pt idx="1440">
                  <c:v>6.3000000000000003E-4</c:v>
                </c:pt>
                <c:pt idx="1441">
                  <c:v>6.3000000000000003E-4</c:v>
                </c:pt>
                <c:pt idx="1442">
                  <c:v>6.3000000000000003E-4</c:v>
                </c:pt>
                <c:pt idx="1443">
                  <c:v>6.3000000000000003E-4</c:v>
                </c:pt>
                <c:pt idx="1444">
                  <c:v>6.3000000000000003E-4</c:v>
                </c:pt>
                <c:pt idx="1445">
                  <c:v>6.6E-4</c:v>
                </c:pt>
                <c:pt idx="1446">
                  <c:v>6.6E-4</c:v>
                </c:pt>
                <c:pt idx="1447">
                  <c:v>6.6E-4</c:v>
                </c:pt>
                <c:pt idx="1448">
                  <c:v>6.6E-4</c:v>
                </c:pt>
                <c:pt idx="1449">
                  <c:v>6.6E-4</c:v>
                </c:pt>
                <c:pt idx="1450">
                  <c:v>6.3000000000000003E-4</c:v>
                </c:pt>
                <c:pt idx="1451">
                  <c:v>6.3000000000000003E-4</c:v>
                </c:pt>
                <c:pt idx="1452">
                  <c:v>6.3000000000000003E-4</c:v>
                </c:pt>
                <c:pt idx="1453">
                  <c:v>6.3000000000000003E-4</c:v>
                </c:pt>
                <c:pt idx="1454">
                  <c:v>6.3000000000000003E-4</c:v>
                </c:pt>
                <c:pt idx="1455">
                  <c:v>6.0999999999999997E-4</c:v>
                </c:pt>
                <c:pt idx="1456">
                  <c:v>6.0999999999999997E-4</c:v>
                </c:pt>
                <c:pt idx="1457">
                  <c:v>6.0999999999999997E-4</c:v>
                </c:pt>
                <c:pt idx="1458">
                  <c:v>5.8E-4</c:v>
                </c:pt>
                <c:pt idx="1459">
                  <c:v>5.8E-4</c:v>
                </c:pt>
                <c:pt idx="1460">
                  <c:v>5.5000000000000003E-4</c:v>
                </c:pt>
                <c:pt idx="1461">
                  <c:v>5.5000000000000003E-4</c:v>
                </c:pt>
                <c:pt idx="1462">
                  <c:v>5.5000000000000003E-4</c:v>
                </c:pt>
                <c:pt idx="1463">
                  <c:v>5.2999999999999998E-4</c:v>
                </c:pt>
                <c:pt idx="1464">
                  <c:v>5.2999999999999998E-4</c:v>
                </c:pt>
                <c:pt idx="1465">
                  <c:v>5.2999999999999998E-4</c:v>
                </c:pt>
                <c:pt idx="1466">
                  <c:v>5.0000000000000001E-4</c:v>
                </c:pt>
                <c:pt idx="1467">
                  <c:v>5.0000000000000001E-4</c:v>
                </c:pt>
                <c:pt idx="1468">
                  <c:v>5.0000000000000001E-4</c:v>
                </c:pt>
                <c:pt idx="1469">
                  <c:v>5.0000000000000001E-4</c:v>
                </c:pt>
                <c:pt idx="1470">
                  <c:v>5.0000000000000001E-4</c:v>
                </c:pt>
                <c:pt idx="1471">
                  <c:v>5.0000000000000001E-4</c:v>
                </c:pt>
                <c:pt idx="1472">
                  <c:v>5.0000000000000001E-4</c:v>
                </c:pt>
                <c:pt idx="1473">
                  <c:v>5.0000000000000001E-4</c:v>
                </c:pt>
                <c:pt idx="1474">
                  <c:v>5.0000000000000001E-4</c:v>
                </c:pt>
                <c:pt idx="1475">
                  <c:v>5.0000000000000001E-4</c:v>
                </c:pt>
                <c:pt idx="1476">
                  <c:v>5.2999999999999998E-4</c:v>
                </c:pt>
                <c:pt idx="1477">
                  <c:v>5.2999999999999998E-4</c:v>
                </c:pt>
                <c:pt idx="1478">
                  <c:v>5.2999999999999998E-4</c:v>
                </c:pt>
                <c:pt idx="1479">
                  <c:v>5.5000000000000003E-4</c:v>
                </c:pt>
                <c:pt idx="1480">
                  <c:v>5.5000000000000003E-4</c:v>
                </c:pt>
                <c:pt idx="1481">
                  <c:v>5.5000000000000003E-4</c:v>
                </c:pt>
                <c:pt idx="1482">
                  <c:v>5.5000000000000003E-4</c:v>
                </c:pt>
                <c:pt idx="1483">
                  <c:v>5.5000000000000003E-4</c:v>
                </c:pt>
                <c:pt idx="1484">
                  <c:v>5.5000000000000003E-4</c:v>
                </c:pt>
                <c:pt idx="1485">
                  <c:v>5.5000000000000003E-4</c:v>
                </c:pt>
                <c:pt idx="1486">
                  <c:v>5.5000000000000003E-4</c:v>
                </c:pt>
                <c:pt idx="1487">
                  <c:v>5.5000000000000003E-4</c:v>
                </c:pt>
                <c:pt idx="1488">
                  <c:v>5.2999999999999998E-4</c:v>
                </c:pt>
                <c:pt idx="1489">
                  <c:v>5.2999999999999998E-4</c:v>
                </c:pt>
                <c:pt idx="1490">
                  <c:v>5.0000000000000001E-4</c:v>
                </c:pt>
                <c:pt idx="1491">
                  <c:v>5.0000000000000001E-4</c:v>
                </c:pt>
                <c:pt idx="1492">
                  <c:v>4.8000000000000001E-4</c:v>
                </c:pt>
                <c:pt idx="1493">
                  <c:v>4.4999999999999999E-4</c:v>
                </c:pt>
                <c:pt idx="1494">
                  <c:v>4.4999999999999999E-4</c:v>
                </c:pt>
                <c:pt idx="1495">
                  <c:v>4.2000000000000002E-4</c:v>
                </c:pt>
                <c:pt idx="1496">
                  <c:v>4.0000000000000002E-4</c:v>
                </c:pt>
                <c:pt idx="1497">
                  <c:v>3.6999999999999999E-4</c:v>
                </c:pt>
                <c:pt idx="1498">
                  <c:v>3.4000000000000002E-4</c:v>
                </c:pt>
                <c:pt idx="1499">
                  <c:v>3.2000000000000003E-4</c:v>
                </c:pt>
                <c:pt idx="1500">
                  <c:v>2.9E-4</c:v>
                </c:pt>
                <c:pt idx="1501">
                  <c:v>2.9E-4</c:v>
                </c:pt>
                <c:pt idx="1502">
                  <c:v>2.7E-4</c:v>
                </c:pt>
                <c:pt idx="1503">
                  <c:v>2.7E-4</c:v>
                </c:pt>
                <c:pt idx="1504">
                  <c:v>2.4000000000000001E-4</c:v>
                </c:pt>
                <c:pt idx="1505">
                  <c:v>2.4000000000000001E-4</c:v>
                </c:pt>
                <c:pt idx="1506">
                  <c:v>2.4000000000000001E-4</c:v>
                </c:pt>
                <c:pt idx="1507">
                  <c:v>2.4000000000000001E-4</c:v>
                </c:pt>
                <c:pt idx="1508">
                  <c:v>2.4000000000000001E-4</c:v>
                </c:pt>
                <c:pt idx="1509">
                  <c:v>2.4000000000000001E-4</c:v>
                </c:pt>
                <c:pt idx="1510">
                  <c:v>2.7E-4</c:v>
                </c:pt>
                <c:pt idx="1511">
                  <c:v>2.7E-4</c:v>
                </c:pt>
                <c:pt idx="1512">
                  <c:v>2.9E-4</c:v>
                </c:pt>
                <c:pt idx="1513">
                  <c:v>3.2000000000000003E-4</c:v>
                </c:pt>
                <c:pt idx="1514">
                  <c:v>3.4000000000000002E-4</c:v>
                </c:pt>
                <c:pt idx="1515">
                  <c:v>3.6999999999999999E-4</c:v>
                </c:pt>
                <c:pt idx="1516">
                  <c:v>4.0000000000000002E-4</c:v>
                </c:pt>
                <c:pt idx="1517">
                  <c:v>4.2000000000000002E-4</c:v>
                </c:pt>
                <c:pt idx="1518">
                  <c:v>4.4999999999999999E-4</c:v>
                </c:pt>
                <c:pt idx="1519">
                  <c:v>4.8000000000000001E-4</c:v>
                </c:pt>
                <c:pt idx="1520">
                  <c:v>5.2999999999999998E-4</c:v>
                </c:pt>
                <c:pt idx="1521">
                  <c:v>5.5000000000000003E-4</c:v>
                </c:pt>
                <c:pt idx="1522">
                  <c:v>5.5000000000000003E-4</c:v>
                </c:pt>
                <c:pt idx="1523">
                  <c:v>5.8E-4</c:v>
                </c:pt>
                <c:pt idx="1524">
                  <c:v>6.0999999999999997E-4</c:v>
                </c:pt>
                <c:pt idx="1525">
                  <c:v>6.3000000000000003E-4</c:v>
                </c:pt>
                <c:pt idx="1526">
                  <c:v>6.3000000000000003E-4</c:v>
                </c:pt>
                <c:pt idx="1527">
                  <c:v>6.6E-4</c:v>
                </c:pt>
                <c:pt idx="1528">
                  <c:v>6.6E-4</c:v>
                </c:pt>
                <c:pt idx="1529">
                  <c:v>6.6E-4</c:v>
                </c:pt>
                <c:pt idx="1530">
                  <c:v>6.6E-4</c:v>
                </c:pt>
                <c:pt idx="1531">
                  <c:v>6.6E-4</c:v>
                </c:pt>
                <c:pt idx="1532">
                  <c:v>6.6E-4</c:v>
                </c:pt>
                <c:pt idx="1533">
                  <c:v>6.3000000000000003E-4</c:v>
                </c:pt>
                <c:pt idx="1534">
                  <c:v>6.3000000000000003E-4</c:v>
                </c:pt>
                <c:pt idx="1535">
                  <c:v>6.3000000000000003E-4</c:v>
                </c:pt>
                <c:pt idx="1536">
                  <c:v>6.0999999999999997E-4</c:v>
                </c:pt>
                <c:pt idx="1537">
                  <c:v>5.8E-4</c:v>
                </c:pt>
                <c:pt idx="1538">
                  <c:v>5.8E-4</c:v>
                </c:pt>
                <c:pt idx="1539">
                  <c:v>5.5000000000000003E-4</c:v>
                </c:pt>
                <c:pt idx="1540">
                  <c:v>5.5000000000000003E-4</c:v>
                </c:pt>
                <c:pt idx="1541">
                  <c:v>5.2999999999999998E-4</c:v>
                </c:pt>
                <c:pt idx="1542">
                  <c:v>5.2999999999999998E-4</c:v>
                </c:pt>
                <c:pt idx="1543">
                  <c:v>5.0000000000000001E-4</c:v>
                </c:pt>
                <c:pt idx="1544">
                  <c:v>5.0000000000000001E-4</c:v>
                </c:pt>
                <c:pt idx="1545">
                  <c:v>5.0000000000000001E-4</c:v>
                </c:pt>
                <c:pt idx="1546">
                  <c:v>5.0000000000000001E-4</c:v>
                </c:pt>
                <c:pt idx="1547">
                  <c:v>5.0000000000000001E-4</c:v>
                </c:pt>
                <c:pt idx="1548">
                  <c:v>5.2999999999999998E-4</c:v>
                </c:pt>
                <c:pt idx="1549">
                  <c:v>5.2999999999999998E-4</c:v>
                </c:pt>
                <c:pt idx="1550">
                  <c:v>5.5000000000000003E-4</c:v>
                </c:pt>
                <c:pt idx="1551">
                  <c:v>5.8E-4</c:v>
                </c:pt>
                <c:pt idx="1552">
                  <c:v>6.0999999999999997E-4</c:v>
                </c:pt>
                <c:pt idx="1553">
                  <c:v>6.0999999999999997E-4</c:v>
                </c:pt>
                <c:pt idx="1554">
                  <c:v>6.3000000000000003E-4</c:v>
                </c:pt>
                <c:pt idx="1555">
                  <c:v>6.8999999999999997E-4</c:v>
                </c:pt>
                <c:pt idx="1556">
                  <c:v>7.1000000000000002E-4</c:v>
                </c:pt>
                <c:pt idx="1557">
                  <c:v>7.3999999999999999E-4</c:v>
                </c:pt>
                <c:pt idx="1558">
                  <c:v>7.6999999999999996E-4</c:v>
                </c:pt>
                <c:pt idx="1559">
                  <c:v>7.9000000000000001E-4</c:v>
                </c:pt>
                <c:pt idx="1560">
                  <c:v>8.1999999999999998E-4</c:v>
                </c:pt>
                <c:pt idx="1561">
                  <c:v>8.4000000000000003E-4</c:v>
                </c:pt>
                <c:pt idx="1562">
                  <c:v>8.7000000000000001E-4</c:v>
                </c:pt>
                <c:pt idx="1563">
                  <c:v>8.9999999999999998E-4</c:v>
                </c:pt>
                <c:pt idx="1564">
                  <c:v>8.9999999999999998E-4</c:v>
                </c:pt>
                <c:pt idx="1565">
                  <c:v>9.2000000000000003E-4</c:v>
                </c:pt>
                <c:pt idx="1566">
                  <c:v>9.2000000000000003E-4</c:v>
                </c:pt>
                <c:pt idx="1567">
                  <c:v>9.2000000000000003E-4</c:v>
                </c:pt>
                <c:pt idx="1568">
                  <c:v>8.9999999999999998E-4</c:v>
                </c:pt>
                <c:pt idx="1569">
                  <c:v>8.9999999999999998E-4</c:v>
                </c:pt>
                <c:pt idx="1570">
                  <c:v>8.7000000000000001E-4</c:v>
                </c:pt>
                <c:pt idx="1571">
                  <c:v>8.7000000000000001E-4</c:v>
                </c:pt>
                <c:pt idx="1572">
                  <c:v>8.1999999999999998E-4</c:v>
                </c:pt>
                <c:pt idx="1573">
                  <c:v>7.9000000000000001E-4</c:v>
                </c:pt>
                <c:pt idx="1574">
                  <c:v>7.6999999999999996E-4</c:v>
                </c:pt>
                <c:pt idx="1575">
                  <c:v>7.1000000000000002E-4</c:v>
                </c:pt>
                <c:pt idx="1576">
                  <c:v>6.8999999999999997E-4</c:v>
                </c:pt>
                <c:pt idx="1577">
                  <c:v>6.3000000000000003E-4</c:v>
                </c:pt>
                <c:pt idx="1578">
                  <c:v>5.8E-4</c:v>
                </c:pt>
                <c:pt idx="1579">
                  <c:v>5.2999999999999998E-4</c:v>
                </c:pt>
                <c:pt idx="1580">
                  <c:v>4.8000000000000001E-4</c:v>
                </c:pt>
                <c:pt idx="1581">
                  <c:v>4.4999999999999999E-4</c:v>
                </c:pt>
                <c:pt idx="1582">
                  <c:v>4.0000000000000002E-4</c:v>
                </c:pt>
                <c:pt idx="1583">
                  <c:v>3.4000000000000002E-4</c:v>
                </c:pt>
                <c:pt idx="1584">
                  <c:v>3.2000000000000003E-4</c:v>
                </c:pt>
                <c:pt idx="1585">
                  <c:v>2.7E-4</c:v>
                </c:pt>
                <c:pt idx="1586">
                  <c:v>2.4000000000000001E-4</c:v>
                </c:pt>
                <c:pt idx="1587">
                  <c:v>2.1000000000000001E-4</c:v>
                </c:pt>
                <c:pt idx="1588">
                  <c:v>1.9000000000000001E-4</c:v>
                </c:pt>
                <c:pt idx="1589">
                  <c:v>1.6000000000000001E-4</c:v>
                </c:pt>
                <c:pt idx="1590">
                  <c:v>1.6000000000000001E-4</c:v>
                </c:pt>
                <c:pt idx="1591">
                  <c:v>1.6000000000000001E-4</c:v>
                </c:pt>
                <c:pt idx="1592">
                  <c:v>1.6000000000000001E-4</c:v>
                </c:pt>
                <c:pt idx="1593">
                  <c:v>1.6000000000000001E-4</c:v>
                </c:pt>
                <c:pt idx="1594">
                  <c:v>1.9000000000000001E-4</c:v>
                </c:pt>
                <c:pt idx="1595">
                  <c:v>1.9000000000000001E-4</c:v>
                </c:pt>
                <c:pt idx="1596">
                  <c:v>2.1000000000000001E-4</c:v>
                </c:pt>
                <c:pt idx="1597">
                  <c:v>2.7E-4</c:v>
                </c:pt>
                <c:pt idx="1598">
                  <c:v>2.9E-4</c:v>
                </c:pt>
                <c:pt idx="1599">
                  <c:v>3.4000000000000002E-4</c:v>
                </c:pt>
                <c:pt idx="1600">
                  <c:v>4.0000000000000002E-4</c:v>
                </c:pt>
                <c:pt idx="1601">
                  <c:v>4.4999999999999999E-4</c:v>
                </c:pt>
                <c:pt idx="1602">
                  <c:v>5.0000000000000001E-4</c:v>
                </c:pt>
                <c:pt idx="1603">
                  <c:v>5.5000000000000003E-4</c:v>
                </c:pt>
                <c:pt idx="1604">
                  <c:v>6.0999999999999997E-4</c:v>
                </c:pt>
                <c:pt idx="1605">
                  <c:v>6.6E-4</c:v>
                </c:pt>
                <c:pt idx="1606">
                  <c:v>7.1000000000000002E-4</c:v>
                </c:pt>
                <c:pt idx="1607">
                  <c:v>7.6999999999999996E-4</c:v>
                </c:pt>
                <c:pt idx="1608">
                  <c:v>7.9000000000000001E-4</c:v>
                </c:pt>
                <c:pt idx="1609">
                  <c:v>8.4000000000000003E-4</c:v>
                </c:pt>
                <c:pt idx="1610">
                  <c:v>8.9999999999999998E-4</c:v>
                </c:pt>
                <c:pt idx="1611">
                  <c:v>9.2000000000000003E-4</c:v>
                </c:pt>
                <c:pt idx="1612">
                  <c:v>9.5E-4</c:v>
                </c:pt>
                <c:pt idx="1613">
                  <c:v>9.7999999999999997E-4</c:v>
                </c:pt>
                <c:pt idx="1614">
                  <c:v>1E-3</c:v>
                </c:pt>
                <c:pt idx="1615">
                  <c:v>1E-3</c:v>
                </c:pt>
                <c:pt idx="1616">
                  <c:v>1E-3</c:v>
                </c:pt>
                <c:pt idx="1617">
                  <c:v>1E-3</c:v>
                </c:pt>
                <c:pt idx="1618">
                  <c:v>1E-3</c:v>
                </c:pt>
                <c:pt idx="1619">
                  <c:v>9.7999999999999997E-4</c:v>
                </c:pt>
                <c:pt idx="1620">
                  <c:v>9.7999999999999997E-4</c:v>
                </c:pt>
                <c:pt idx="1621">
                  <c:v>9.5E-4</c:v>
                </c:pt>
                <c:pt idx="1622">
                  <c:v>9.2000000000000003E-4</c:v>
                </c:pt>
                <c:pt idx="1623">
                  <c:v>8.9999999999999998E-4</c:v>
                </c:pt>
                <c:pt idx="1624">
                  <c:v>8.4000000000000003E-4</c:v>
                </c:pt>
                <c:pt idx="1625">
                  <c:v>8.1999999999999998E-4</c:v>
                </c:pt>
                <c:pt idx="1626">
                  <c:v>7.6999999999999996E-4</c:v>
                </c:pt>
                <c:pt idx="1627">
                  <c:v>7.3999999999999999E-4</c:v>
                </c:pt>
                <c:pt idx="1628">
                  <c:v>7.1000000000000002E-4</c:v>
                </c:pt>
                <c:pt idx="1629">
                  <c:v>6.6E-4</c:v>
                </c:pt>
                <c:pt idx="1630">
                  <c:v>6.3000000000000003E-4</c:v>
                </c:pt>
                <c:pt idx="1631">
                  <c:v>6.0999999999999997E-4</c:v>
                </c:pt>
                <c:pt idx="1632">
                  <c:v>5.8E-4</c:v>
                </c:pt>
                <c:pt idx="1633">
                  <c:v>5.5000000000000003E-4</c:v>
                </c:pt>
                <c:pt idx="1634">
                  <c:v>5.2999999999999998E-4</c:v>
                </c:pt>
                <c:pt idx="1635">
                  <c:v>5.0000000000000001E-4</c:v>
                </c:pt>
                <c:pt idx="1636">
                  <c:v>5.0000000000000001E-4</c:v>
                </c:pt>
                <c:pt idx="1637">
                  <c:v>5.0000000000000001E-4</c:v>
                </c:pt>
                <c:pt idx="1638">
                  <c:v>5.0000000000000001E-4</c:v>
                </c:pt>
                <c:pt idx="1639">
                  <c:v>5.0000000000000001E-4</c:v>
                </c:pt>
                <c:pt idx="1640">
                  <c:v>5.0000000000000001E-4</c:v>
                </c:pt>
                <c:pt idx="1641">
                  <c:v>5.2999999999999998E-4</c:v>
                </c:pt>
                <c:pt idx="1642">
                  <c:v>5.2999999999999998E-4</c:v>
                </c:pt>
                <c:pt idx="1643">
                  <c:v>5.5000000000000003E-4</c:v>
                </c:pt>
                <c:pt idx="1644">
                  <c:v>5.8E-4</c:v>
                </c:pt>
                <c:pt idx="1645">
                  <c:v>6.0999999999999997E-4</c:v>
                </c:pt>
                <c:pt idx="1646">
                  <c:v>6.3000000000000003E-4</c:v>
                </c:pt>
                <c:pt idx="1647">
                  <c:v>6.6E-4</c:v>
                </c:pt>
                <c:pt idx="1648">
                  <c:v>6.8999999999999997E-4</c:v>
                </c:pt>
                <c:pt idx="1649">
                  <c:v>7.1000000000000002E-4</c:v>
                </c:pt>
                <c:pt idx="1650">
                  <c:v>7.3999999999999999E-4</c:v>
                </c:pt>
                <c:pt idx="1651">
                  <c:v>7.3999999999999999E-4</c:v>
                </c:pt>
                <c:pt idx="1652">
                  <c:v>7.6999999999999996E-4</c:v>
                </c:pt>
                <c:pt idx="1653">
                  <c:v>7.9000000000000001E-4</c:v>
                </c:pt>
                <c:pt idx="1654">
                  <c:v>7.9000000000000001E-4</c:v>
                </c:pt>
                <c:pt idx="1655">
                  <c:v>7.9000000000000001E-4</c:v>
                </c:pt>
                <c:pt idx="1656">
                  <c:v>7.9000000000000001E-4</c:v>
                </c:pt>
                <c:pt idx="1657">
                  <c:v>8.1999999999999998E-4</c:v>
                </c:pt>
                <c:pt idx="1658">
                  <c:v>7.9000000000000001E-4</c:v>
                </c:pt>
                <c:pt idx="1659">
                  <c:v>7.9000000000000001E-4</c:v>
                </c:pt>
                <c:pt idx="1660">
                  <c:v>7.6999999999999996E-4</c:v>
                </c:pt>
                <c:pt idx="1661">
                  <c:v>7.6999999999999996E-4</c:v>
                </c:pt>
                <c:pt idx="1662">
                  <c:v>7.3999999999999999E-4</c:v>
                </c:pt>
                <c:pt idx="1663">
                  <c:v>7.1000000000000002E-4</c:v>
                </c:pt>
                <c:pt idx="1664">
                  <c:v>6.8999999999999997E-4</c:v>
                </c:pt>
                <c:pt idx="1665">
                  <c:v>6.6E-4</c:v>
                </c:pt>
                <c:pt idx="1666">
                  <c:v>6.0999999999999997E-4</c:v>
                </c:pt>
                <c:pt idx="1667">
                  <c:v>5.8E-4</c:v>
                </c:pt>
                <c:pt idx="1668">
                  <c:v>5.5000000000000003E-4</c:v>
                </c:pt>
                <c:pt idx="1669">
                  <c:v>5.2999999999999998E-4</c:v>
                </c:pt>
                <c:pt idx="1670">
                  <c:v>5.0000000000000001E-4</c:v>
                </c:pt>
                <c:pt idx="1671">
                  <c:v>4.4999999999999999E-4</c:v>
                </c:pt>
                <c:pt idx="1672">
                  <c:v>4.2000000000000002E-4</c:v>
                </c:pt>
                <c:pt idx="1673">
                  <c:v>4.2000000000000002E-4</c:v>
                </c:pt>
                <c:pt idx="1674">
                  <c:v>4.0000000000000002E-4</c:v>
                </c:pt>
                <c:pt idx="1675">
                  <c:v>3.6999999999999999E-4</c:v>
                </c:pt>
                <c:pt idx="1676">
                  <c:v>3.6999999999999999E-4</c:v>
                </c:pt>
                <c:pt idx="1677">
                  <c:v>3.4000000000000002E-4</c:v>
                </c:pt>
                <c:pt idx="1678">
                  <c:v>3.4000000000000002E-4</c:v>
                </c:pt>
                <c:pt idx="1679">
                  <c:v>3.4000000000000002E-4</c:v>
                </c:pt>
                <c:pt idx="1680">
                  <c:v>3.6999999999999999E-4</c:v>
                </c:pt>
                <c:pt idx="1681">
                  <c:v>3.6999999999999999E-4</c:v>
                </c:pt>
                <c:pt idx="1682">
                  <c:v>4.0000000000000002E-4</c:v>
                </c:pt>
                <c:pt idx="1683">
                  <c:v>4.0000000000000002E-4</c:v>
                </c:pt>
                <c:pt idx="1684">
                  <c:v>4.2000000000000002E-4</c:v>
                </c:pt>
                <c:pt idx="1685">
                  <c:v>4.4999999999999999E-4</c:v>
                </c:pt>
                <c:pt idx="1686">
                  <c:v>4.8000000000000001E-4</c:v>
                </c:pt>
                <c:pt idx="1687">
                  <c:v>5.0000000000000001E-4</c:v>
                </c:pt>
                <c:pt idx="1688">
                  <c:v>5.2999999999999998E-4</c:v>
                </c:pt>
                <c:pt idx="1689">
                  <c:v>5.8E-4</c:v>
                </c:pt>
                <c:pt idx="1690">
                  <c:v>6.0999999999999997E-4</c:v>
                </c:pt>
                <c:pt idx="1691">
                  <c:v>6.3000000000000003E-4</c:v>
                </c:pt>
                <c:pt idx="1692">
                  <c:v>6.6E-4</c:v>
                </c:pt>
                <c:pt idx="1693">
                  <c:v>6.8999999999999997E-4</c:v>
                </c:pt>
                <c:pt idx="1694">
                  <c:v>7.1000000000000002E-4</c:v>
                </c:pt>
                <c:pt idx="1695">
                  <c:v>7.3999999999999999E-4</c:v>
                </c:pt>
                <c:pt idx="1696">
                  <c:v>7.3999999999999999E-4</c:v>
                </c:pt>
                <c:pt idx="1697">
                  <c:v>7.6999999999999996E-4</c:v>
                </c:pt>
                <c:pt idx="1698">
                  <c:v>7.6999999999999996E-4</c:v>
                </c:pt>
                <c:pt idx="1699">
                  <c:v>7.6999999999999996E-4</c:v>
                </c:pt>
                <c:pt idx="1700">
                  <c:v>7.6999999999999996E-4</c:v>
                </c:pt>
                <c:pt idx="1701">
                  <c:v>7.6999999999999996E-4</c:v>
                </c:pt>
                <c:pt idx="1702">
                  <c:v>7.6999999999999996E-4</c:v>
                </c:pt>
                <c:pt idx="1703">
                  <c:v>7.3999999999999999E-4</c:v>
                </c:pt>
                <c:pt idx="1704">
                  <c:v>7.3999999999999999E-4</c:v>
                </c:pt>
                <c:pt idx="1705">
                  <c:v>7.1000000000000002E-4</c:v>
                </c:pt>
                <c:pt idx="1706">
                  <c:v>6.8999999999999997E-4</c:v>
                </c:pt>
                <c:pt idx="1707">
                  <c:v>6.6E-4</c:v>
                </c:pt>
                <c:pt idx="1708">
                  <c:v>6.3000000000000003E-4</c:v>
                </c:pt>
                <c:pt idx="1709">
                  <c:v>6.3000000000000003E-4</c:v>
                </c:pt>
                <c:pt idx="1710">
                  <c:v>6.0999999999999997E-4</c:v>
                </c:pt>
                <c:pt idx="1711">
                  <c:v>5.8E-4</c:v>
                </c:pt>
                <c:pt idx="1712">
                  <c:v>5.5000000000000003E-4</c:v>
                </c:pt>
                <c:pt idx="1713">
                  <c:v>5.2999999999999998E-4</c:v>
                </c:pt>
                <c:pt idx="1714">
                  <c:v>5.0000000000000001E-4</c:v>
                </c:pt>
                <c:pt idx="1715">
                  <c:v>4.8000000000000001E-4</c:v>
                </c:pt>
                <c:pt idx="1716">
                  <c:v>4.4999999999999999E-4</c:v>
                </c:pt>
                <c:pt idx="1717">
                  <c:v>4.4999999999999999E-4</c:v>
                </c:pt>
                <c:pt idx="1718">
                  <c:v>4.2000000000000002E-4</c:v>
                </c:pt>
                <c:pt idx="1719">
                  <c:v>4.2000000000000002E-4</c:v>
                </c:pt>
                <c:pt idx="1720">
                  <c:v>4.2000000000000002E-4</c:v>
                </c:pt>
                <c:pt idx="1721">
                  <c:v>4.2000000000000002E-4</c:v>
                </c:pt>
                <c:pt idx="1722">
                  <c:v>4.2000000000000002E-4</c:v>
                </c:pt>
                <c:pt idx="1723">
                  <c:v>4.2000000000000002E-4</c:v>
                </c:pt>
                <c:pt idx="1724">
                  <c:v>4.2000000000000002E-4</c:v>
                </c:pt>
                <c:pt idx="1725">
                  <c:v>4.2000000000000002E-4</c:v>
                </c:pt>
                <c:pt idx="1726">
                  <c:v>4.2000000000000002E-4</c:v>
                </c:pt>
                <c:pt idx="1727">
                  <c:v>4.2000000000000002E-4</c:v>
                </c:pt>
                <c:pt idx="1728">
                  <c:v>4.4999999999999999E-4</c:v>
                </c:pt>
                <c:pt idx="1729">
                  <c:v>4.4999999999999999E-4</c:v>
                </c:pt>
                <c:pt idx="1730">
                  <c:v>4.8000000000000001E-4</c:v>
                </c:pt>
                <c:pt idx="1731">
                  <c:v>4.8000000000000001E-4</c:v>
                </c:pt>
                <c:pt idx="1732">
                  <c:v>4.8000000000000001E-4</c:v>
                </c:pt>
                <c:pt idx="1733">
                  <c:v>5.0000000000000001E-4</c:v>
                </c:pt>
                <c:pt idx="1734">
                  <c:v>5.0000000000000001E-4</c:v>
                </c:pt>
                <c:pt idx="1735">
                  <c:v>5.2999999999999998E-4</c:v>
                </c:pt>
                <c:pt idx="1736">
                  <c:v>5.2999999999999998E-4</c:v>
                </c:pt>
                <c:pt idx="1737">
                  <c:v>5.2999999999999998E-4</c:v>
                </c:pt>
                <c:pt idx="1738">
                  <c:v>5.2999999999999998E-4</c:v>
                </c:pt>
                <c:pt idx="1739">
                  <c:v>5.5000000000000003E-4</c:v>
                </c:pt>
                <c:pt idx="1740">
                  <c:v>5.5000000000000003E-4</c:v>
                </c:pt>
                <c:pt idx="1741">
                  <c:v>5.5000000000000003E-4</c:v>
                </c:pt>
                <c:pt idx="1742">
                  <c:v>5.5000000000000003E-4</c:v>
                </c:pt>
                <c:pt idx="1743">
                  <c:v>5.5000000000000003E-4</c:v>
                </c:pt>
                <c:pt idx="1744">
                  <c:v>5.8E-4</c:v>
                </c:pt>
                <c:pt idx="1745">
                  <c:v>5.8E-4</c:v>
                </c:pt>
                <c:pt idx="1746">
                  <c:v>5.8E-4</c:v>
                </c:pt>
                <c:pt idx="1747">
                  <c:v>5.8E-4</c:v>
                </c:pt>
                <c:pt idx="1748">
                  <c:v>5.8E-4</c:v>
                </c:pt>
                <c:pt idx="1749">
                  <c:v>5.8E-4</c:v>
                </c:pt>
                <c:pt idx="1750">
                  <c:v>5.8E-4</c:v>
                </c:pt>
                <c:pt idx="1751">
                  <c:v>5.8E-4</c:v>
                </c:pt>
                <c:pt idx="1752">
                  <c:v>5.8E-4</c:v>
                </c:pt>
                <c:pt idx="1753">
                  <c:v>6.0999999999999997E-4</c:v>
                </c:pt>
                <c:pt idx="1754">
                  <c:v>6.0999999999999997E-4</c:v>
                </c:pt>
                <c:pt idx="1755">
                  <c:v>6.0999999999999997E-4</c:v>
                </c:pt>
                <c:pt idx="1756">
                  <c:v>6.0999999999999997E-4</c:v>
                </c:pt>
                <c:pt idx="1757">
                  <c:v>6.3000000000000003E-4</c:v>
                </c:pt>
                <c:pt idx="1758">
                  <c:v>6.3000000000000003E-4</c:v>
                </c:pt>
                <c:pt idx="1759">
                  <c:v>6.3000000000000003E-4</c:v>
                </c:pt>
                <c:pt idx="1760">
                  <c:v>6.3000000000000003E-4</c:v>
                </c:pt>
                <c:pt idx="1761">
                  <c:v>6.6E-4</c:v>
                </c:pt>
                <c:pt idx="1762">
                  <c:v>6.6E-4</c:v>
                </c:pt>
                <c:pt idx="1763">
                  <c:v>6.6E-4</c:v>
                </c:pt>
                <c:pt idx="1764">
                  <c:v>6.6E-4</c:v>
                </c:pt>
                <c:pt idx="1765">
                  <c:v>6.6E-4</c:v>
                </c:pt>
                <c:pt idx="1766">
                  <c:v>6.6E-4</c:v>
                </c:pt>
                <c:pt idx="1767">
                  <c:v>6.6E-4</c:v>
                </c:pt>
                <c:pt idx="1768">
                  <c:v>6.6E-4</c:v>
                </c:pt>
                <c:pt idx="1769">
                  <c:v>6.6E-4</c:v>
                </c:pt>
                <c:pt idx="1770">
                  <c:v>6.3000000000000003E-4</c:v>
                </c:pt>
                <c:pt idx="1771">
                  <c:v>6.3000000000000003E-4</c:v>
                </c:pt>
                <c:pt idx="1772">
                  <c:v>6.3000000000000003E-4</c:v>
                </c:pt>
                <c:pt idx="1773">
                  <c:v>6.0999999999999997E-4</c:v>
                </c:pt>
                <c:pt idx="1774">
                  <c:v>6.0999999999999997E-4</c:v>
                </c:pt>
                <c:pt idx="1775">
                  <c:v>5.8E-4</c:v>
                </c:pt>
                <c:pt idx="1776">
                  <c:v>5.8E-4</c:v>
                </c:pt>
                <c:pt idx="1777">
                  <c:v>5.5000000000000003E-4</c:v>
                </c:pt>
                <c:pt idx="1778">
                  <c:v>5.5000000000000003E-4</c:v>
                </c:pt>
                <c:pt idx="1779">
                  <c:v>5.5000000000000003E-4</c:v>
                </c:pt>
                <c:pt idx="1780">
                  <c:v>5.2999999999999998E-4</c:v>
                </c:pt>
                <c:pt idx="1781">
                  <c:v>5.2999999999999998E-4</c:v>
                </c:pt>
                <c:pt idx="1782">
                  <c:v>5.2999999999999998E-4</c:v>
                </c:pt>
                <c:pt idx="1783">
                  <c:v>5.2999999999999998E-4</c:v>
                </c:pt>
                <c:pt idx="1784">
                  <c:v>5.2999999999999998E-4</c:v>
                </c:pt>
                <c:pt idx="1785">
                  <c:v>5.2999999999999998E-4</c:v>
                </c:pt>
                <c:pt idx="1786">
                  <c:v>5.2999999999999998E-4</c:v>
                </c:pt>
                <c:pt idx="1787">
                  <c:v>5.2999999999999998E-4</c:v>
                </c:pt>
                <c:pt idx="1788">
                  <c:v>5.5000000000000003E-4</c:v>
                </c:pt>
                <c:pt idx="1789">
                  <c:v>5.5000000000000003E-4</c:v>
                </c:pt>
                <c:pt idx="1790">
                  <c:v>5.8E-4</c:v>
                </c:pt>
                <c:pt idx="1791">
                  <c:v>6.0999999999999997E-4</c:v>
                </c:pt>
                <c:pt idx="1792">
                  <c:v>6.3000000000000003E-4</c:v>
                </c:pt>
                <c:pt idx="1793">
                  <c:v>6.6E-4</c:v>
                </c:pt>
                <c:pt idx="1794">
                  <c:v>6.8999999999999997E-4</c:v>
                </c:pt>
                <c:pt idx="1795">
                  <c:v>7.1000000000000002E-4</c:v>
                </c:pt>
                <c:pt idx="1796">
                  <c:v>7.1000000000000002E-4</c:v>
                </c:pt>
                <c:pt idx="1797">
                  <c:v>7.3999999999999999E-4</c:v>
                </c:pt>
                <c:pt idx="1798">
                  <c:v>7.6999999999999996E-4</c:v>
                </c:pt>
                <c:pt idx="1799">
                  <c:v>7.9000000000000001E-4</c:v>
                </c:pt>
                <c:pt idx="1800">
                  <c:v>8.1999999999999998E-4</c:v>
                </c:pt>
                <c:pt idx="1801">
                  <c:v>8.4000000000000003E-4</c:v>
                </c:pt>
                <c:pt idx="1802">
                  <c:v>8.4000000000000003E-4</c:v>
                </c:pt>
                <c:pt idx="1803">
                  <c:v>8.7000000000000001E-4</c:v>
                </c:pt>
                <c:pt idx="1804">
                  <c:v>8.7000000000000001E-4</c:v>
                </c:pt>
                <c:pt idx="1805">
                  <c:v>8.7000000000000001E-4</c:v>
                </c:pt>
                <c:pt idx="1806">
                  <c:v>8.7000000000000001E-4</c:v>
                </c:pt>
                <c:pt idx="1807">
                  <c:v>8.7000000000000001E-4</c:v>
                </c:pt>
                <c:pt idx="1808">
                  <c:v>8.4000000000000003E-4</c:v>
                </c:pt>
                <c:pt idx="1809">
                  <c:v>8.4000000000000003E-4</c:v>
                </c:pt>
                <c:pt idx="1810">
                  <c:v>8.1999999999999998E-4</c:v>
                </c:pt>
                <c:pt idx="1811">
                  <c:v>7.9000000000000001E-4</c:v>
                </c:pt>
                <c:pt idx="1812">
                  <c:v>7.6999999999999996E-4</c:v>
                </c:pt>
                <c:pt idx="1813">
                  <c:v>7.3999999999999999E-4</c:v>
                </c:pt>
                <c:pt idx="1814">
                  <c:v>7.1000000000000002E-4</c:v>
                </c:pt>
                <c:pt idx="1815">
                  <c:v>6.8999999999999997E-4</c:v>
                </c:pt>
                <c:pt idx="1816">
                  <c:v>6.6E-4</c:v>
                </c:pt>
                <c:pt idx="1817">
                  <c:v>6.3000000000000003E-4</c:v>
                </c:pt>
                <c:pt idx="1818">
                  <c:v>5.8E-4</c:v>
                </c:pt>
                <c:pt idx="1819">
                  <c:v>5.5000000000000003E-4</c:v>
                </c:pt>
                <c:pt idx="1820">
                  <c:v>5.2999999999999998E-4</c:v>
                </c:pt>
                <c:pt idx="1821">
                  <c:v>5.0000000000000001E-4</c:v>
                </c:pt>
                <c:pt idx="1822">
                  <c:v>5.0000000000000001E-4</c:v>
                </c:pt>
                <c:pt idx="1823">
                  <c:v>4.8000000000000001E-4</c:v>
                </c:pt>
                <c:pt idx="1824">
                  <c:v>4.8000000000000001E-4</c:v>
                </c:pt>
                <c:pt idx="1825">
                  <c:v>4.4999999999999999E-4</c:v>
                </c:pt>
                <c:pt idx="1826">
                  <c:v>4.4999999999999999E-4</c:v>
                </c:pt>
                <c:pt idx="1827">
                  <c:v>4.4999999999999999E-4</c:v>
                </c:pt>
                <c:pt idx="1828">
                  <c:v>4.4999999999999999E-4</c:v>
                </c:pt>
                <c:pt idx="1829">
                  <c:v>4.8000000000000001E-4</c:v>
                </c:pt>
                <c:pt idx="1830">
                  <c:v>4.8000000000000001E-4</c:v>
                </c:pt>
                <c:pt idx="1831">
                  <c:v>5.0000000000000001E-4</c:v>
                </c:pt>
                <c:pt idx="1832">
                  <c:v>5.0000000000000001E-4</c:v>
                </c:pt>
                <c:pt idx="1833">
                  <c:v>5.2999999999999998E-4</c:v>
                </c:pt>
                <c:pt idx="1834">
                  <c:v>5.5000000000000003E-4</c:v>
                </c:pt>
                <c:pt idx="1835">
                  <c:v>5.8E-4</c:v>
                </c:pt>
                <c:pt idx="1836">
                  <c:v>6.0999999999999997E-4</c:v>
                </c:pt>
                <c:pt idx="1837">
                  <c:v>6.3000000000000003E-4</c:v>
                </c:pt>
                <c:pt idx="1838">
                  <c:v>6.6E-4</c:v>
                </c:pt>
                <c:pt idx="1839">
                  <c:v>6.6E-4</c:v>
                </c:pt>
                <c:pt idx="1840">
                  <c:v>6.8999999999999997E-4</c:v>
                </c:pt>
                <c:pt idx="1841">
                  <c:v>7.1000000000000002E-4</c:v>
                </c:pt>
                <c:pt idx="1842">
                  <c:v>7.1000000000000002E-4</c:v>
                </c:pt>
                <c:pt idx="1843">
                  <c:v>7.1000000000000002E-4</c:v>
                </c:pt>
                <c:pt idx="1844">
                  <c:v>7.1000000000000002E-4</c:v>
                </c:pt>
                <c:pt idx="1845">
                  <c:v>7.1000000000000002E-4</c:v>
                </c:pt>
                <c:pt idx="1846">
                  <c:v>7.1000000000000002E-4</c:v>
                </c:pt>
                <c:pt idx="1847">
                  <c:v>7.1000000000000002E-4</c:v>
                </c:pt>
                <c:pt idx="1848">
                  <c:v>6.8999999999999997E-4</c:v>
                </c:pt>
                <c:pt idx="1849">
                  <c:v>6.8999999999999997E-4</c:v>
                </c:pt>
                <c:pt idx="1850">
                  <c:v>6.6E-4</c:v>
                </c:pt>
                <c:pt idx="1851">
                  <c:v>6.3000000000000003E-4</c:v>
                </c:pt>
                <c:pt idx="1852">
                  <c:v>6.0999999999999997E-4</c:v>
                </c:pt>
                <c:pt idx="1853">
                  <c:v>5.8E-4</c:v>
                </c:pt>
                <c:pt idx="1854">
                  <c:v>5.5000000000000003E-4</c:v>
                </c:pt>
                <c:pt idx="1855">
                  <c:v>5.2999999999999998E-4</c:v>
                </c:pt>
                <c:pt idx="1856">
                  <c:v>5.0000000000000001E-4</c:v>
                </c:pt>
                <c:pt idx="1857">
                  <c:v>4.8000000000000001E-4</c:v>
                </c:pt>
                <c:pt idx="1858">
                  <c:v>4.4999999999999999E-4</c:v>
                </c:pt>
                <c:pt idx="1859">
                  <c:v>4.2000000000000002E-4</c:v>
                </c:pt>
                <c:pt idx="1860">
                  <c:v>4.0000000000000002E-4</c:v>
                </c:pt>
                <c:pt idx="1861">
                  <c:v>4.0000000000000002E-4</c:v>
                </c:pt>
                <c:pt idx="1862">
                  <c:v>4.0000000000000002E-4</c:v>
                </c:pt>
                <c:pt idx="1863">
                  <c:v>3.6999999999999999E-4</c:v>
                </c:pt>
                <c:pt idx="1864">
                  <c:v>3.6999999999999999E-4</c:v>
                </c:pt>
                <c:pt idx="1865">
                  <c:v>4.0000000000000002E-4</c:v>
                </c:pt>
                <c:pt idx="1866">
                  <c:v>4.0000000000000002E-4</c:v>
                </c:pt>
                <c:pt idx="1867">
                  <c:v>4.2000000000000002E-4</c:v>
                </c:pt>
                <c:pt idx="1868">
                  <c:v>4.2000000000000002E-4</c:v>
                </c:pt>
                <c:pt idx="1869">
                  <c:v>4.4999999999999999E-4</c:v>
                </c:pt>
                <c:pt idx="1870">
                  <c:v>4.8000000000000001E-4</c:v>
                </c:pt>
                <c:pt idx="1871">
                  <c:v>5.0000000000000001E-4</c:v>
                </c:pt>
                <c:pt idx="1872">
                  <c:v>5.2999999999999998E-4</c:v>
                </c:pt>
                <c:pt idx="1873">
                  <c:v>5.5000000000000003E-4</c:v>
                </c:pt>
                <c:pt idx="1874">
                  <c:v>6.0999999999999997E-4</c:v>
                </c:pt>
                <c:pt idx="1875">
                  <c:v>6.3000000000000003E-4</c:v>
                </c:pt>
                <c:pt idx="1876">
                  <c:v>6.6E-4</c:v>
                </c:pt>
                <c:pt idx="1877">
                  <c:v>6.8999999999999997E-4</c:v>
                </c:pt>
                <c:pt idx="1878">
                  <c:v>7.1000000000000002E-4</c:v>
                </c:pt>
                <c:pt idx="1879">
                  <c:v>7.3999999999999999E-4</c:v>
                </c:pt>
                <c:pt idx="1880">
                  <c:v>7.3999999999999999E-4</c:v>
                </c:pt>
                <c:pt idx="1881">
                  <c:v>7.6999999999999996E-4</c:v>
                </c:pt>
                <c:pt idx="1882">
                  <c:v>7.6999999999999996E-4</c:v>
                </c:pt>
                <c:pt idx="1883">
                  <c:v>7.6999999999999996E-4</c:v>
                </c:pt>
                <c:pt idx="1884">
                  <c:v>7.6999999999999996E-4</c:v>
                </c:pt>
                <c:pt idx="1885">
                  <c:v>7.6999999999999996E-4</c:v>
                </c:pt>
                <c:pt idx="1886">
                  <c:v>7.3999999999999999E-4</c:v>
                </c:pt>
                <c:pt idx="1887">
                  <c:v>7.3999999999999999E-4</c:v>
                </c:pt>
                <c:pt idx="1888">
                  <c:v>7.1000000000000002E-4</c:v>
                </c:pt>
                <c:pt idx="1889">
                  <c:v>6.8999999999999997E-4</c:v>
                </c:pt>
                <c:pt idx="1890">
                  <c:v>6.6E-4</c:v>
                </c:pt>
                <c:pt idx="1891">
                  <c:v>6.0999999999999997E-4</c:v>
                </c:pt>
                <c:pt idx="1892">
                  <c:v>5.8E-4</c:v>
                </c:pt>
                <c:pt idx="1893">
                  <c:v>5.5000000000000003E-4</c:v>
                </c:pt>
                <c:pt idx="1894">
                  <c:v>5.0000000000000001E-4</c:v>
                </c:pt>
                <c:pt idx="1895">
                  <c:v>4.8000000000000001E-4</c:v>
                </c:pt>
                <c:pt idx="1896">
                  <c:v>4.4999999999999999E-4</c:v>
                </c:pt>
                <c:pt idx="1897">
                  <c:v>4.0000000000000002E-4</c:v>
                </c:pt>
                <c:pt idx="1898">
                  <c:v>3.6999999999999999E-4</c:v>
                </c:pt>
                <c:pt idx="1899">
                  <c:v>3.4000000000000002E-4</c:v>
                </c:pt>
                <c:pt idx="1900">
                  <c:v>3.2000000000000003E-4</c:v>
                </c:pt>
                <c:pt idx="1901">
                  <c:v>3.2000000000000003E-4</c:v>
                </c:pt>
                <c:pt idx="1902">
                  <c:v>2.9E-4</c:v>
                </c:pt>
                <c:pt idx="1903">
                  <c:v>2.9E-4</c:v>
                </c:pt>
                <c:pt idx="1904">
                  <c:v>2.9E-4</c:v>
                </c:pt>
                <c:pt idx="1905">
                  <c:v>2.9E-4</c:v>
                </c:pt>
                <c:pt idx="1906">
                  <c:v>2.9E-4</c:v>
                </c:pt>
                <c:pt idx="1907">
                  <c:v>3.2000000000000003E-4</c:v>
                </c:pt>
                <c:pt idx="1908">
                  <c:v>3.2000000000000003E-4</c:v>
                </c:pt>
                <c:pt idx="1909">
                  <c:v>3.4000000000000002E-4</c:v>
                </c:pt>
                <c:pt idx="1910">
                  <c:v>3.6999999999999999E-4</c:v>
                </c:pt>
                <c:pt idx="1911">
                  <c:v>4.0000000000000002E-4</c:v>
                </c:pt>
                <c:pt idx="1912">
                  <c:v>4.2000000000000002E-4</c:v>
                </c:pt>
                <c:pt idx="1913">
                  <c:v>4.4999999999999999E-4</c:v>
                </c:pt>
                <c:pt idx="1914">
                  <c:v>4.8000000000000001E-4</c:v>
                </c:pt>
                <c:pt idx="1915">
                  <c:v>5.0000000000000001E-4</c:v>
                </c:pt>
                <c:pt idx="1916">
                  <c:v>5.2999999999999998E-4</c:v>
                </c:pt>
                <c:pt idx="1917">
                  <c:v>5.5000000000000003E-4</c:v>
                </c:pt>
                <c:pt idx="1918">
                  <c:v>5.8E-4</c:v>
                </c:pt>
                <c:pt idx="1919">
                  <c:v>6.0999999999999997E-4</c:v>
                </c:pt>
                <c:pt idx="1920">
                  <c:v>6.3000000000000003E-4</c:v>
                </c:pt>
                <c:pt idx="1921">
                  <c:v>6.3000000000000003E-4</c:v>
                </c:pt>
                <c:pt idx="1922">
                  <c:v>6.6E-4</c:v>
                </c:pt>
                <c:pt idx="1923">
                  <c:v>6.6E-4</c:v>
                </c:pt>
                <c:pt idx="1924">
                  <c:v>6.6E-4</c:v>
                </c:pt>
                <c:pt idx="1925">
                  <c:v>6.6E-4</c:v>
                </c:pt>
                <c:pt idx="1926">
                  <c:v>6.6E-4</c:v>
                </c:pt>
                <c:pt idx="1927">
                  <c:v>6.6E-4</c:v>
                </c:pt>
                <c:pt idx="1928">
                  <c:v>6.3000000000000003E-4</c:v>
                </c:pt>
                <c:pt idx="1929">
                  <c:v>6.3000000000000003E-4</c:v>
                </c:pt>
                <c:pt idx="1930">
                  <c:v>6.0999999999999997E-4</c:v>
                </c:pt>
                <c:pt idx="1931">
                  <c:v>5.8E-4</c:v>
                </c:pt>
                <c:pt idx="1932">
                  <c:v>5.5000000000000003E-4</c:v>
                </c:pt>
                <c:pt idx="1933">
                  <c:v>5.5000000000000003E-4</c:v>
                </c:pt>
                <c:pt idx="1934">
                  <c:v>5.2999999999999998E-4</c:v>
                </c:pt>
                <c:pt idx="1935">
                  <c:v>5.0000000000000001E-4</c:v>
                </c:pt>
                <c:pt idx="1936">
                  <c:v>4.8000000000000001E-4</c:v>
                </c:pt>
                <c:pt idx="1937">
                  <c:v>4.4999999999999999E-4</c:v>
                </c:pt>
                <c:pt idx="1938">
                  <c:v>4.4999999999999999E-4</c:v>
                </c:pt>
                <c:pt idx="1939">
                  <c:v>4.2000000000000002E-4</c:v>
                </c:pt>
                <c:pt idx="1940">
                  <c:v>4.2000000000000002E-4</c:v>
                </c:pt>
                <c:pt idx="1941">
                  <c:v>4.0000000000000002E-4</c:v>
                </c:pt>
                <c:pt idx="1942">
                  <c:v>4.0000000000000002E-4</c:v>
                </c:pt>
                <c:pt idx="1943">
                  <c:v>4.0000000000000002E-4</c:v>
                </c:pt>
                <c:pt idx="1944">
                  <c:v>3.6999999999999999E-4</c:v>
                </c:pt>
                <c:pt idx="1945">
                  <c:v>4.0000000000000002E-4</c:v>
                </c:pt>
                <c:pt idx="1946">
                  <c:v>4.0000000000000002E-4</c:v>
                </c:pt>
                <c:pt idx="1947">
                  <c:v>4.0000000000000002E-4</c:v>
                </c:pt>
                <c:pt idx="1948">
                  <c:v>4.0000000000000002E-4</c:v>
                </c:pt>
                <c:pt idx="1949">
                  <c:v>4.2000000000000002E-4</c:v>
                </c:pt>
                <c:pt idx="1950">
                  <c:v>4.2000000000000002E-4</c:v>
                </c:pt>
                <c:pt idx="1951">
                  <c:v>4.4999999999999999E-4</c:v>
                </c:pt>
                <c:pt idx="1952">
                  <c:v>4.4999999999999999E-4</c:v>
                </c:pt>
                <c:pt idx="1953">
                  <c:v>4.8000000000000001E-4</c:v>
                </c:pt>
                <c:pt idx="1954">
                  <c:v>5.0000000000000001E-4</c:v>
                </c:pt>
                <c:pt idx="1955">
                  <c:v>5.0000000000000001E-4</c:v>
                </c:pt>
                <c:pt idx="1956">
                  <c:v>5.2999999999999998E-4</c:v>
                </c:pt>
                <c:pt idx="1957">
                  <c:v>5.5000000000000003E-4</c:v>
                </c:pt>
                <c:pt idx="1958">
                  <c:v>5.5000000000000003E-4</c:v>
                </c:pt>
                <c:pt idx="1959">
                  <c:v>5.8E-4</c:v>
                </c:pt>
                <c:pt idx="1960">
                  <c:v>5.8E-4</c:v>
                </c:pt>
                <c:pt idx="1961">
                  <c:v>6.0999999999999997E-4</c:v>
                </c:pt>
                <c:pt idx="1962">
                  <c:v>6.3000000000000003E-4</c:v>
                </c:pt>
                <c:pt idx="1963">
                  <c:v>6.3000000000000003E-4</c:v>
                </c:pt>
                <c:pt idx="1964">
                  <c:v>6.3000000000000003E-4</c:v>
                </c:pt>
                <c:pt idx="1965">
                  <c:v>6.6E-4</c:v>
                </c:pt>
                <c:pt idx="1966">
                  <c:v>6.6E-4</c:v>
                </c:pt>
                <c:pt idx="1967">
                  <c:v>6.6E-4</c:v>
                </c:pt>
                <c:pt idx="1968">
                  <c:v>6.6E-4</c:v>
                </c:pt>
                <c:pt idx="1969">
                  <c:v>6.6E-4</c:v>
                </c:pt>
                <c:pt idx="1970">
                  <c:v>6.6E-4</c:v>
                </c:pt>
                <c:pt idx="1971">
                  <c:v>6.6E-4</c:v>
                </c:pt>
                <c:pt idx="1972">
                  <c:v>6.6E-4</c:v>
                </c:pt>
                <c:pt idx="1973">
                  <c:v>6.6E-4</c:v>
                </c:pt>
                <c:pt idx="1974">
                  <c:v>6.6E-4</c:v>
                </c:pt>
                <c:pt idx="1975">
                  <c:v>6.6E-4</c:v>
                </c:pt>
                <c:pt idx="1976">
                  <c:v>6.6E-4</c:v>
                </c:pt>
                <c:pt idx="1977">
                  <c:v>6.6E-4</c:v>
                </c:pt>
                <c:pt idx="1978">
                  <c:v>6.6E-4</c:v>
                </c:pt>
                <c:pt idx="1979">
                  <c:v>6.3000000000000003E-4</c:v>
                </c:pt>
                <c:pt idx="1980">
                  <c:v>6.3000000000000003E-4</c:v>
                </c:pt>
                <c:pt idx="1981">
                  <c:v>6.3000000000000003E-4</c:v>
                </c:pt>
                <c:pt idx="1982">
                  <c:v>6.0999999999999997E-4</c:v>
                </c:pt>
                <c:pt idx="1983">
                  <c:v>6.0999999999999997E-4</c:v>
                </c:pt>
                <c:pt idx="1984">
                  <c:v>6.0999999999999997E-4</c:v>
                </c:pt>
                <c:pt idx="1985">
                  <c:v>6.0999999999999997E-4</c:v>
                </c:pt>
                <c:pt idx="1986">
                  <c:v>5.8E-4</c:v>
                </c:pt>
                <c:pt idx="1987">
                  <c:v>5.8E-4</c:v>
                </c:pt>
                <c:pt idx="1988">
                  <c:v>5.8E-4</c:v>
                </c:pt>
                <c:pt idx="1989">
                  <c:v>5.8E-4</c:v>
                </c:pt>
                <c:pt idx="1990">
                  <c:v>5.5000000000000003E-4</c:v>
                </c:pt>
                <c:pt idx="1991">
                  <c:v>5.5000000000000003E-4</c:v>
                </c:pt>
                <c:pt idx="1992">
                  <c:v>5.5000000000000003E-4</c:v>
                </c:pt>
                <c:pt idx="1993">
                  <c:v>5.2999999999999998E-4</c:v>
                </c:pt>
                <c:pt idx="1994">
                  <c:v>5.2999999999999998E-4</c:v>
                </c:pt>
                <c:pt idx="1995">
                  <c:v>5.2999999999999998E-4</c:v>
                </c:pt>
                <c:pt idx="1996">
                  <c:v>5.0000000000000001E-4</c:v>
                </c:pt>
                <c:pt idx="1997">
                  <c:v>5.0000000000000001E-4</c:v>
                </c:pt>
                <c:pt idx="1998">
                  <c:v>5.0000000000000001E-4</c:v>
                </c:pt>
                <c:pt idx="1999">
                  <c:v>4.8000000000000001E-4</c:v>
                </c:pt>
                <c:pt idx="2000">
                  <c:v>4.8000000000000001E-4</c:v>
                </c:pt>
                <c:pt idx="2001">
                  <c:v>4.8000000000000001E-4</c:v>
                </c:pt>
                <c:pt idx="2002">
                  <c:v>4.4999999999999999E-4</c:v>
                </c:pt>
                <c:pt idx="2003">
                  <c:v>4.4999999999999999E-4</c:v>
                </c:pt>
                <c:pt idx="2004">
                  <c:v>4.4999999999999999E-4</c:v>
                </c:pt>
                <c:pt idx="2005">
                  <c:v>4.2000000000000002E-4</c:v>
                </c:pt>
                <c:pt idx="2006">
                  <c:v>4.2000000000000002E-4</c:v>
                </c:pt>
                <c:pt idx="2007">
                  <c:v>4.2000000000000002E-4</c:v>
                </c:pt>
                <c:pt idx="2008">
                  <c:v>4.2000000000000002E-4</c:v>
                </c:pt>
                <c:pt idx="2009">
                  <c:v>4.2000000000000002E-4</c:v>
                </c:pt>
                <c:pt idx="2010">
                  <c:v>4.0000000000000002E-4</c:v>
                </c:pt>
                <c:pt idx="2011">
                  <c:v>4.0000000000000002E-4</c:v>
                </c:pt>
                <c:pt idx="2012">
                  <c:v>4.0000000000000002E-4</c:v>
                </c:pt>
                <c:pt idx="2013">
                  <c:v>4.0000000000000002E-4</c:v>
                </c:pt>
                <c:pt idx="2014">
                  <c:v>4.0000000000000002E-4</c:v>
                </c:pt>
                <c:pt idx="2015">
                  <c:v>4.2000000000000002E-4</c:v>
                </c:pt>
                <c:pt idx="2016">
                  <c:v>4.2000000000000002E-4</c:v>
                </c:pt>
                <c:pt idx="2017">
                  <c:v>4.2000000000000002E-4</c:v>
                </c:pt>
                <c:pt idx="2018">
                  <c:v>4.2000000000000002E-4</c:v>
                </c:pt>
                <c:pt idx="2019">
                  <c:v>4.4999999999999999E-4</c:v>
                </c:pt>
                <c:pt idx="2020">
                  <c:v>4.4999999999999999E-4</c:v>
                </c:pt>
                <c:pt idx="2021">
                  <c:v>4.8000000000000001E-4</c:v>
                </c:pt>
                <c:pt idx="2022">
                  <c:v>4.8000000000000001E-4</c:v>
                </c:pt>
                <c:pt idx="2023">
                  <c:v>5.0000000000000001E-4</c:v>
                </c:pt>
                <c:pt idx="2024">
                  <c:v>5.2999999999999998E-4</c:v>
                </c:pt>
                <c:pt idx="2025">
                  <c:v>5.5000000000000003E-4</c:v>
                </c:pt>
                <c:pt idx="2026">
                  <c:v>5.5000000000000003E-4</c:v>
                </c:pt>
                <c:pt idx="2027">
                  <c:v>5.8E-4</c:v>
                </c:pt>
                <c:pt idx="2028">
                  <c:v>6.0999999999999997E-4</c:v>
                </c:pt>
                <c:pt idx="2029">
                  <c:v>6.3000000000000003E-4</c:v>
                </c:pt>
                <c:pt idx="2030">
                  <c:v>6.3000000000000003E-4</c:v>
                </c:pt>
                <c:pt idx="2031">
                  <c:v>6.6E-4</c:v>
                </c:pt>
                <c:pt idx="2032">
                  <c:v>6.8999999999999997E-4</c:v>
                </c:pt>
                <c:pt idx="2033">
                  <c:v>6.8999999999999997E-4</c:v>
                </c:pt>
                <c:pt idx="2034">
                  <c:v>7.1000000000000002E-4</c:v>
                </c:pt>
                <c:pt idx="2035">
                  <c:v>7.1000000000000002E-4</c:v>
                </c:pt>
                <c:pt idx="2036">
                  <c:v>7.1000000000000002E-4</c:v>
                </c:pt>
                <c:pt idx="2037">
                  <c:v>7.3999999999999999E-4</c:v>
                </c:pt>
                <c:pt idx="2038">
                  <c:v>7.3999999999999999E-4</c:v>
                </c:pt>
                <c:pt idx="2039">
                  <c:v>7.3999999999999999E-4</c:v>
                </c:pt>
                <c:pt idx="2040">
                  <c:v>7.1000000000000002E-4</c:v>
                </c:pt>
                <c:pt idx="2041">
                  <c:v>7.1000000000000002E-4</c:v>
                </c:pt>
                <c:pt idx="2042">
                  <c:v>6.8999999999999997E-4</c:v>
                </c:pt>
                <c:pt idx="2043">
                  <c:v>6.8999999999999997E-4</c:v>
                </c:pt>
                <c:pt idx="2044">
                  <c:v>6.6E-4</c:v>
                </c:pt>
                <c:pt idx="2045">
                  <c:v>6.3000000000000003E-4</c:v>
                </c:pt>
                <c:pt idx="2046">
                  <c:v>6.0999999999999997E-4</c:v>
                </c:pt>
                <c:pt idx="2047">
                  <c:v>5.8E-4</c:v>
                </c:pt>
                <c:pt idx="2048">
                  <c:v>5.5000000000000003E-4</c:v>
                </c:pt>
                <c:pt idx="2049">
                  <c:v>5.2999999999999998E-4</c:v>
                </c:pt>
                <c:pt idx="2050">
                  <c:v>4.8000000000000001E-4</c:v>
                </c:pt>
                <c:pt idx="2051">
                  <c:v>4.4999999999999999E-4</c:v>
                </c:pt>
                <c:pt idx="2052">
                  <c:v>4.2000000000000002E-4</c:v>
                </c:pt>
                <c:pt idx="2053">
                  <c:v>4.0000000000000002E-4</c:v>
                </c:pt>
                <c:pt idx="2054">
                  <c:v>3.6999999999999999E-4</c:v>
                </c:pt>
                <c:pt idx="2055">
                  <c:v>3.4000000000000002E-4</c:v>
                </c:pt>
                <c:pt idx="2056">
                  <c:v>3.2000000000000003E-4</c:v>
                </c:pt>
                <c:pt idx="2057">
                  <c:v>3.2000000000000003E-4</c:v>
                </c:pt>
                <c:pt idx="2058">
                  <c:v>2.9E-4</c:v>
                </c:pt>
                <c:pt idx="2059">
                  <c:v>2.9E-4</c:v>
                </c:pt>
                <c:pt idx="2060">
                  <c:v>2.9E-4</c:v>
                </c:pt>
                <c:pt idx="2061">
                  <c:v>2.9E-4</c:v>
                </c:pt>
                <c:pt idx="2062">
                  <c:v>2.9E-4</c:v>
                </c:pt>
                <c:pt idx="2063">
                  <c:v>3.2000000000000003E-4</c:v>
                </c:pt>
                <c:pt idx="2064">
                  <c:v>3.4000000000000002E-4</c:v>
                </c:pt>
                <c:pt idx="2065">
                  <c:v>3.4000000000000002E-4</c:v>
                </c:pt>
                <c:pt idx="2066">
                  <c:v>3.6999999999999999E-4</c:v>
                </c:pt>
                <c:pt idx="2067">
                  <c:v>4.2000000000000002E-4</c:v>
                </c:pt>
                <c:pt idx="2068">
                  <c:v>4.4999999999999999E-4</c:v>
                </c:pt>
                <c:pt idx="2069">
                  <c:v>4.8000000000000001E-4</c:v>
                </c:pt>
                <c:pt idx="2070">
                  <c:v>5.2999999999999998E-4</c:v>
                </c:pt>
                <c:pt idx="2071">
                  <c:v>5.5000000000000003E-4</c:v>
                </c:pt>
                <c:pt idx="2072">
                  <c:v>6.0999999999999997E-4</c:v>
                </c:pt>
                <c:pt idx="2073">
                  <c:v>6.6E-4</c:v>
                </c:pt>
                <c:pt idx="2074">
                  <c:v>6.8999999999999997E-4</c:v>
                </c:pt>
                <c:pt idx="2075">
                  <c:v>7.1000000000000002E-4</c:v>
                </c:pt>
                <c:pt idx="2076">
                  <c:v>7.6999999999999996E-4</c:v>
                </c:pt>
                <c:pt idx="2077">
                  <c:v>7.9000000000000001E-4</c:v>
                </c:pt>
                <c:pt idx="2078">
                  <c:v>8.1999999999999998E-4</c:v>
                </c:pt>
                <c:pt idx="2079">
                  <c:v>8.4000000000000003E-4</c:v>
                </c:pt>
                <c:pt idx="2080">
                  <c:v>8.7000000000000001E-4</c:v>
                </c:pt>
                <c:pt idx="2081">
                  <c:v>8.7000000000000001E-4</c:v>
                </c:pt>
                <c:pt idx="2082">
                  <c:v>8.7000000000000001E-4</c:v>
                </c:pt>
                <c:pt idx="2083">
                  <c:v>8.9999999999999998E-4</c:v>
                </c:pt>
                <c:pt idx="2084">
                  <c:v>8.9999999999999998E-4</c:v>
                </c:pt>
                <c:pt idx="2085">
                  <c:v>8.7000000000000001E-4</c:v>
                </c:pt>
                <c:pt idx="2086">
                  <c:v>8.7000000000000001E-4</c:v>
                </c:pt>
                <c:pt idx="2087">
                  <c:v>8.7000000000000001E-4</c:v>
                </c:pt>
                <c:pt idx="2088">
                  <c:v>8.4000000000000003E-4</c:v>
                </c:pt>
                <c:pt idx="2089">
                  <c:v>8.1999999999999998E-4</c:v>
                </c:pt>
                <c:pt idx="2090">
                  <c:v>8.1999999999999998E-4</c:v>
                </c:pt>
                <c:pt idx="2091">
                  <c:v>7.9000000000000001E-4</c:v>
                </c:pt>
                <c:pt idx="2092">
                  <c:v>7.6999999999999996E-4</c:v>
                </c:pt>
                <c:pt idx="2093">
                  <c:v>7.3999999999999999E-4</c:v>
                </c:pt>
                <c:pt idx="2094">
                  <c:v>7.1000000000000002E-4</c:v>
                </c:pt>
                <c:pt idx="2095">
                  <c:v>7.1000000000000002E-4</c:v>
                </c:pt>
                <c:pt idx="2096">
                  <c:v>6.8999999999999997E-4</c:v>
                </c:pt>
                <c:pt idx="2097">
                  <c:v>6.6E-4</c:v>
                </c:pt>
                <c:pt idx="2098">
                  <c:v>6.6E-4</c:v>
                </c:pt>
                <c:pt idx="2099">
                  <c:v>6.3000000000000003E-4</c:v>
                </c:pt>
                <c:pt idx="2100">
                  <c:v>6.3000000000000003E-4</c:v>
                </c:pt>
                <c:pt idx="2101">
                  <c:v>6.3000000000000003E-4</c:v>
                </c:pt>
                <c:pt idx="2102">
                  <c:v>6.3000000000000003E-4</c:v>
                </c:pt>
                <c:pt idx="2103">
                  <c:v>6.3000000000000003E-4</c:v>
                </c:pt>
                <c:pt idx="2104">
                  <c:v>6.3000000000000003E-4</c:v>
                </c:pt>
                <c:pt idx="2105">
                  <c:v>6.3000000000000003E-4</c:v>
                </c:pt>
                <c:pt idx="2106">
                  <c:v>6.3000000000000003E-4</c:v>
                </c:pt>
                <c:pt idx="2107">
                  <c:v>6.6E-4</c:v>
                </c:pt>
                <c:pt idx="2108">
                  <c:v>6.6E-4</c:v>
                </c:pt>
                <c:pt idx="2109">
                  <c:v>6.6E-4</c:v>
                </c:pt>
                <c:pt idx="2110">
                  <c:v>6.8999999999999997E-4</c:v>
                </c:pt>
                <c:pt idx="2111">
                  <c:v>6.8999999999999997E-4</c:v>
                </c:pt>
                <c:pt idx="2112">
                  <c:v>6.8999999999999997E-4</c:v>
                </c:pt>
                <c:pt idx="2113">
                  <c:v>6.8999999999999997E-4</c:v>
                </c:pt>
                <c:pt idx="2114">
                  <c:v>6.8999999999999997E-4</c:v>
                </c:pt>
                <c:pt idx="2115">
                  <c:v>6.8999999999999997E-4</c:v>
                </c:pt>
                <c:pt idx="2116">
                  <c:v>6.6E-4</c:v>
                </c:pt>
                <c:pt idx="2117">
                  <c:v>6.6E-4</c:v>
                </c:pt>
                <c:pt idx="2118">
                  <c:v>6.3000000000000003E-4</c:v>
                </c:pt>
                <c:pt idx="2119">
                  <c:v>6.3000000000000003E-4</c:v>
                </c:pt>
                <c:pt idx="2120">
                  <c:v>5.8E-4</c:v>
                </c:pt>
                <c:pt idx="2121">
                  <c:v>5.8E-4</c:v>
                </c:pt>
                <c:pt idx="2122">
                  <c:v>5.2999999999999998E-4</c:v>
                </c:pt>
                <c:pt idx="2123">
                  <c:v>5.0000000000000001E-4</c:v>
                </c:pt>
                <c:pt idx="2124">
                  <c:v>4.8000000000000001E-4</c:v>
                </c:pt>
                <c:pt idx="2125">
                  <c:v>4.2000000000000002E-4</c:v>
                </c:pt>
                <c:pt idx="2126">
                  <c:v>4.0000000000000002E-4</c:v>
                </c:pt>
                <c:pt idx="2127">
                  <c:v>3.4000000000000002E-4</c:v>
                </c:pt>
                <c:pt idx="2128">
                  <c:v>3.2000000000000003E-4</c:v>
                </c:pt>
                <c:pt idx="2129">
                  <c:v>2.9E-4</c:v>
                </c:pt>
                <c:pt idx="2130">
                  <c:v>2.4000000000000001E-4</c:v>
                </c:pt>
                <c:pt idx="2131">
                  <c:v>2.1000000000000001E-4</c:v>
                </c:pt>
                <c:pt idx="2132">
                  <c:v>1.9000000000000001E-4</c:v>
                </c:pt>
                <c:pt idx="2133">
                  <c:v>1.6000000000000001E-4</c:v>
                </c:pt>
                <c:pt idx="2134">
                  <c:v>1.6000000000000001E-4</c:v>
                </c:pt>
                <c:pt idx="2135">
                  <c:v>1.2999999999999999E-4</c:v>
                </c:pt>
                <c:pt idx="2136">
                  <c:v>1.2999999999999999E-4</c:v>
                </c:pt>
                <c:pt idx="2137">
                  <c:v>1.2999999999999999E-4</c:v>
                </c:pt>
                <c:pt idx="2138">
                  <c:v>1.2999999999999999E-4</c:v>
                </c:pt>
                <c:pt idx="2139">
                  <c:v>1.2999999999999999E-4</c:v>
                </c:pt>
                <c:pt idx="2140">
                  <c:v>1.2999999999999999E-4</c:v>
                </c:pt>
                <c:pt idx="2141">
                  <c:v>1.6000000000000001E-4</c:v>
                </c:pt>
                <c:pt idx="2142">
                  <c:v>1.9000000000000001E-4</c:v>
                </c:pt>
                <c:pt idx="2143">
                  <c:v>2.1000000000000001E-4</c:v>
                </c:pt>
                <c:pt idx="2144">
                  <c:v>2.4000000000000001E-4</c:v>
                </c:pt>
                <c:pt idx="2145">
                  <c:v>2.7E-4</c:v>
                </c:pt>
                <c:pt idx="2146">
                  <c:v>3.2000000000000003E-4</c:v>
                </c:pt>
                <c:pt idx="2147">
                  <c:v>3.4000000000000002E-4</c:v>
                </c:pt>
                <c:pt idx="2148">
                  <c:v>3.6999999999999999E-4</c:v>
                </c:pt>
                <c:pt idx="2149">
                  <c:v>4.2000000000000002E-4</c:v>
                </c:pt>
                <c:pt idx="2150">
                  <c:v>4.4999999999999999E-4</c:v>
                </c:pt>
                <c:pt idx="2151">
                  <c:v>4.8000000000000001E-4</c:v>
                </c:pt>
                <c:pt idx="2152">
                  <c:v>5.0000000000000001E-4</c:v>
                </c:pt>
                <c:pt idx="2153">
                  <c:v>5.2999999999999998E-4</c:v>
                </c:pt>
                <c:pt idx="2154">
                  <c:v>5.5000000000000003E-4</c:v>
                </c:pt>
                <c:pt idx="2155">
                  <c:v>5.8E-4</c:v>
                </c:pt>
                <c:pt idx="2156">
                  <c:v>6.0999999999999997E-4</c:v>
                </c:pt>
                <c:pt idx="2157">
                  <c:v>6.0999999999999997E-4</c:v>
                </c:pt>
                <c:pt idx="2158">
                  <c:v>6.0999999999999997E-4</c:v>
                </c:pt>
                <c:pt idx="2159">
                  <c:v>6.0999999999999997E-4</c:v>
                </c:pt>
                <c:pt idx="2160">
                  <c:v>6.0999999999999997E-4</c:v>
                </c:pt>
                <c:pt idx="2161">
                  <c:v>6.0999999999999997E-4</c:v>
                </c:pt>
                <c:pt idx="2162">
                  <c:v>6.0999999999999997E-4</c:v>
                </c:pt>
                <c:pt idx="2163">
                  <c:v>5.8E-4</c:v>
                </c:pt>
                <c:pt idx="2164">
                  <c:v>5.5000000000000003E-4</c:v>
                </c:pt>
                <c:pt idx="2165">
                  <c:v>5.5000000000000003E-4</c:v>
                </c:pt>
                <c:pt idx="2166">
                  <c:v>5.2999999999999998E-4</c:v>
                </c:pt>
                <c:pt idx="2167">
                  <c:v>5.0000000000000001E-4</c:v>
                </c:pt>
                <c:pt idx="2168">
                  <c:v>4.8000000000000001E-4</c:v>
                </c:pt>
                <c:pt idx="2169">
                  <c:v>4.8000000000000001E-4</c:v>
                </c:pt>
                <c:pt idx="2170">
                  <c:v>4.4999999999999999E-4</c:v>
                </c:pt>
                <c:pt idx="2171">
                  <c:v>4.2000000000000002E-4</c:v>
                </c:pt>
                <c:pt idx="2172">
                  <c:v>4.0000000000000002E-4</c:v>
                </c:pt>
                <c:pt idx="2173">
                  <c:v>4.0000000000000002E-4</c:v>
                </c:pt>
                <c:pt idx="2174">
                  <c:v>4.0000000000000002E-4</c:v>
                </c:pt>
                <c:pt idx="2175">
                  <c:v>3.6999999999999999E-4</c:v>
                </c:pt>
                <c:pt idx="2176">
                  <c:v>3.6999999999999999E-4</c:v>
                </c:pt>
                <c:pt idx="2177">
                  <c:v>3.6999999999999999E-4</c:v>
                </c:pt>
                <c:pt idx="2178">
                  <c:v>3.6999999999999999E-4</c:v>
                </c:pt>
                <c:pt idx="2179">
                  <c:v>4.0000000000000002E-4</c:v>
                </c:pt>
                <c:pt idx="2180">
                  <c:v>4.0000000000000002E-4</c:v>
                </c:pt>
                <c:pt idx="2181">
                  <c:v>4.2000000000000002E-4</c:v>
                </c:pt>
                <c:pt idx="2182">
                  <c:v>4.2000000000000002E-4</c:v>
                </c:pt>
                <c:pt idx="2183">
                  <c:v>4.4999999999999999E-4</c:v>
                </c:pt>
                <c:pt idx="2184">
                  <c:v>4.8000000000000001E-4</c:v>
                </c:pt>
                <c:pt idx="2185">
                  <c:v>5.0000000000000001E-4</c:v>
                </c:pt>
                <c:pt idx="2186">
                  <c:v>5.2999999999999998E-4</c:v>
                </c:pt>
                <c:pt idx="2187">
                  <c:v>5.5000000000000003E-4</c:v>
                </c:pt>
                <c:pt idx="2188">
                  <c:v>5.8E-4</c:v>
                </c:pt>
                <c:pt idx="2189">
                  <c:v>6.0999999999999997E-4</c:v>
                </c:pt>
                <c:pt idx="2190">
                  <c:v>6.0999999999999997E-4</c:v>
                </c:pt>
                <c:pt idx="2191">
                  <c:v>6.3000000000000003E-4</c:v>
                </c:pt>
                <c:pt idx="2192">
                  <c:v>6.6E-4</c:v>
                </c:pt>
                <c:pt idx="2193">
                  <c:v>6.6E-4</c:v>
                </c:pt>
                <c:pt idx="2194">
                  <c:v>6.8999999999999997E-4</c:v>
                </c:pt>
                <c:pt idx="2195">
                  <c:v>6.8999999999999997E-4</c:v>
                </c:pt>
                <c:pt idx="2196">
                  <c:v>6.8999999999999997E-4</c:v>
                </c:pt>
                <c:pt idx="2197">
                  <c:v>6.8999999999999997E-4</c:v>
                </c:pt>
                <c:pt idx="2198">
                  <c:v>6.8999999999999997E-4</c:v>
                </c:pt>
                <c:pt idx="2199">
                  <c:v>6.8999999999999997E-4</c:v>
                </c:pt>
                <c:pt idx="2200">
                  <c:v>6.8999999999999997E-4</c:v>
                </c:pt>
                <c:pt idx="2201">
                  <c:v>6.6E-4</c:v>
                </c:pt>
                <c:pt idx="2202">
                  <c:v>6.6E-4</c:v>
                </c:pt>
                <c:pt idx="2203">
                  <c:v>6.3000000000000003E-4</c:v>
                </c:pt>
                <c:pt idx="2204">
                  <c:v>6.0999999999999997E-4</c:v>
                </c:pt>
                <c:pt idx="2205">
                  <c:v>5.8E-4</c:v>
                </c:pt>
                <c:pt idx="2206">
                  <c:v>5.8E-4</c:v>
                </c:pt>
                <c:pt idx="2207">
                  <c:v>5.5000000000000003E-4</c:v>
                </c:pt>
                <c:pt idx="2208">
                  <c:v>5.2999999999999998E-4</c:v>
                </c:pt>
                <c:pt idx="2209">
                  <c:v>5.0000000000000001E-4</c:v>
                </c:pt>
                <c:pt idx="2210">
                  <c:v>4.8000000000000001E-4</c:v>
                </c:pt>
                <c:pt idx="2211">
                  <c:v>4.8000000000000001E-4</c:v>
                </c:pt>
                <c:pt idx="2212">
                  <c:v>4.4999999999999999E-4</c:v>
                </c:pt>
                <c:pt idx="2213">
                  <c:v>4.4999999999999999E-4</c:v>
                </c:pt>
                <c:pt idx="2214">
                  <c:v>4.2000000000000002E-4</c:v>
                </c:pt>
                <c:pt idx="2215">
                  <c:v>4.2000000000000002E-4</c:v>
                </c:pt>
                <c:pt idx="2216">
                  <c:v>4.2000000000000002E-4</c:v>
                </c:pt>
                <c:pt idx="2217">
                  <c:v>4.2000000000000002E-4</c:v>
                </c:pt>
                <c:pt idx="2218">
                  <c:v>4.2000000000000002E-4</c:v>
                </c:pt>
                <c:pt idx="2219">
                  <c:v>4.2000000000000002E-4</c:v>
                </c:pt>
                <c:pt idx="2220">
                  <c:v>4.4999999999999999E-4</c:v>
                </c:pt>
                <c:pt idx="2221">
                  <c:v>4.4999999999999999E-4</c:v>
                </c:pt>
                <c:pt idx="2222">
                  <c:v>4.8000000000000001E-4</c:v>
                </c:pt>
                <c:pt idx="2223">
                  <c:v>4.8000000000000001E-4</c:v>
                </c:pt>
                <c:pt idx="2224">
                  <c:v>5.0000000000000001E-4</c:v>
                </c:pt>
                <c:pt idx="2225">
                  <c:v>5.2999999999999998E-4</c:v>
                </c:pt>
                <c:pt idx="2226">
                  <c:v>5.5000000000000003E-4</c:v>
                </c:pt>
                <c:pt idx="2227">
                  <c:v>5.8E-4</c:v>
                </c:pt>
                <c:pt idx="2228">
                  <c:v>6.0999999999999997E-4</c:v>
                </c:pt>
                <c:pt idx="2229">
                  <c:v>6.3000000000000003E-4</c:v>
                </c:pt>
                <c:pt idx="2230">
                  <c:v>6.6E-4</c:v>
                </c:pt>
                <c:pt idx="2231">
                  <c:v>6.8999999999999997E-4</c:v>
                </c:pt>
                <c:pt idx="2232">
                  <c:v>7.1000000000000002E-4</c:v>
                </c:pt>
                <c:pt idx="2233">
                  <c:v>7.3999999999999999E-4</c:v>
                </c:pt>
                <c:pt idx="2234">
                  <c:v>7.3999999999999999E-4</c:v>
                </c:pt>
                <c:pt idx="2235">
                  <c:v>7.6999999999999996E-4</c:v>
                </c:pt>
                <c:pt idx="2236">
                  <c:v>7.6999999999999996E-4</c:v>
                </c:pt>
                <c:pt idx="2237">
                  <c:v>7.9000000000000001E-4</c:v>
                </c:pt>
                <c:pt idx="2238">
                  <c:v>7.9000000000000001E-4</c:v>
                </c:pt>
                <c:pt idx="2239">
                  <c:v>7.9000000000000001E-4</c:v>
                </c:pt>
                <c:pt idx="2240">
                  <c:v>7.9000000000000001E-4</c:v>
                </c:pt>
                <c:pt idx="2241">
                  <c:v>7.6999999999999996E-4</c:v>
                </c:pt>
                <c:pt idx="2242">
                  <c:v>7.6999999999999996E-4</c:v>
                </c:pt>
                <c:pt idx="2243">
                  <c:v>7.3999999999999999E-4</c:v>
                </c:pt>
                <c:pt idx="2244">
                  <c:v>7.3999999999999999E-4</c:v>
                </c:pt>
                <c:pt idx="2245">
                  <c:v>7.1000000000000002E-4</c:v>
                </c:pt>
                <c:pt idx="2246">
                  <c:v>6.8999999999999997E-4</c:v>
                </c:pt>
                <c:pt idx="2247">
                  <c:v>6.6E-4</c:v>
                </c:pt>
                <c:pt idx="2248">
                  <c:v>6.3000000000000003E-4</c:v>
                </c:pt>
                <c:pt idx="2249">
                  <c:v>6.0999999999999997E-4</c:v>
                </c:pt>
                <c:pt idx="2250">
                  <c:v>5.8E-4</c:v>
                </c:pt>
                <c:pt idx="2251">
                  <c:v>5.2999999999999998E-4</c:v>
                </c:pt>
                <c:pt idx="2252">
                  <c:v>5.0000000000000001E-4</c:v>
                </c:pt>
                <c:pt idx="2253">
                  <c:v>4.8000000000000001E-4</c:v>
                </c:pt>
                <c:pt idx="2254">
                  <c:v>4.2000000000000002E-4</c:v>
                </c:pt>
                <c:pt idx="2255">
                  <c:v>4.0000000000000002E-4</c:v>
                </c:pt>
                <c:pt idx="2256">
                  <c:v>3.6999999999999999E-4</c:v>
                </c:pt>
                <c:pt idx="2257">
                  <c:v>3.4000000000000002E-4</c:v>
                </c:pt>
                <c:pt idx="2258">
                  <c:v>3.2000000000000003E-4</c:v>
                </c:pt>
                <c:pt idx="2259">
                  <c:v>3.2000000000000003E-4</c:v>
                </c:pt>
                <c:pt idx="2260">
                  <c:v>2.9E-4</c:v>
                </c:pt>
                <c:pt idx="2261">
                  <c:v>2.9E-4</c:v>
                </c:pt>
                <c:pt idx="2262">
                  <c:v>2.7E-4</c:v>
                </c:pt>
                <c:pt idx="2263">
                  <c:v>2.7E-4</c:v>
                </c:pt>
                <c:pt idx="2264">
                  <c:v>2.7E-4</c:v>
                </c:pt>
                <c:pt idx="2265">
                  <c:v>2.9E-4</c:v>
                </c:pt>
                <c:pt idx="2266">
                  <c:v>2.9E-4</c:v>
                </c:pt>
                <c:pt idx="2267">
                  <c:v>2.9E-4</c:v>
                </c:pt>
                <c:pt idx="2268">
                  <c:v>3.2000000000000003E-4</c:v>
                </c:pt>
                <c:pt idx="2269">
                  <c:v>3.4000000000000002E-4</c:v>
                </c:pt>
                <c:pt idx="2270">
                  <c:v>3.6999999999999999E-4</c:v>
                </c:pt>
                <c:pt idx="2271">
                  <c:v>4.0000000000000002E-4</c:v>
                </c:pt>
                <c:pt idx="2272">
                  <c:v>4.2000000000000002E-4</c:v>
                </c:pt>
                <c:pt idx="2273">
                  <c:v>4.4999999999999999E-4</c:v>
                </c:pt>
                <c:pt idx="2274">
                  <c:v>4.8000000000000001E-4</c:v>
                </c:pt>
                <c:pt idx="2275">
                  <c:v>5.2999999999999998E-4</c:v>
                </c:pt>
                <c:pt idx="2276">
                  <c:v>5.5000000000000003E-4</c:v>
                </c:pt>
                <c:pt idx="2277">
                  <c:v>5.8E-4</c:v>
                </c:pt>
                <c:pt idx="2278">
                  <c:v>6.0999999999999997E-4</c:v>
                </c:pt>
                <c:pt idx="2279">
                  <c:v>6.3000000000000003E-4</c:v>
                </c:pt>
                <c:pt idx="2280">
                  <c:v>6.6E-4</c:v>
                </c:pt>
                <c:pt idx="2281">
                  <c:v>6.8999999999999997E-4</c:v>
                </c:pt>
                <c:pt idx="2282">
                  <c:v>7.1000000000000002E-4</c:v>
                </c:pt>
                <c:pt idx="2283">
                  <c:v>7.3999999999999999E-4</c:v>
                </c:pt>
                <c:pt idx="2284">
                  <c:v>7.6999999999999996E-4</c:v>
                </c:pt>
                <c:pt idx="2285">
                  <c:v>7.6999999999999996E-4</c:v>
                </c:pt>
                <c:pt idx="2286">
                  <c:v>7.6999999999999996E-4</c:v>
                </c:pt>
                <c:pt idx="2287">
                  <c:v>7.9000000000000001E-4</c:v>
                </c:pt>
                <c:pt idx="2288">
                  <c:v>7.9000000000000001E-4</c:v>
                </c:pt>
                <c:pt idx="2289">
                  <c:v>7.9000000000000001E-4</c:v>
                </c:pt>
                <c:pt idx="2290">
                  <c:v>7.9000000000000001E-4</c:v>
                </c:pt>
                <c:pt idx="2291">
                  <c:v>7.6999999999999996E-4</c:v>
                </c:pt>
                <c:pt idx="2292">
                  <c:v>7.6999999999999996E-4</c:v>
                </c:pt>
                <c:pt idx="2293">
                  <c:v>7.6999999999999996E-4</c:v>
                </c:pt>
                <c:pt idx="2294">
                  <c:v>7.3999999999999999E-4</c:v>
                </c:pt>
                <c:pt idx="2295">
                  <c:v>7.3999999999999999E-4</c:v>
                </c:pt>
                <c:pt idx="2296">
                  <c:v>7.1000000000000002E-4</c:v>
                </c:pt>
                <c:pt idx="2297">
                  <c:v>7.1000000000000002E-4</c:v>
                </c:pt>
                <c:pt idx="2298">
                  <c:v>6.8999999999999997E-4</c:v>
                </c:pt>
                <c:pt idx="2299">
                  <c:v>6.8999999999999997E-4</c:v>
                </c:pt>
                <c:pt idx="2300">
                  <c:v>6.6E-4</c:v>
                </c:pt>
                <c:pt idx="2301">
                  <c:v>6.6E-4</c:v>
                </c:pt>
                <c:pt idx="2302">
                  <c:v>6.6E-4</c:v>
                </c:pt>
                <c:pt idx="2303">
                  <c:v>6.6E-4</c:v>
                </c:pt>
                <c:pt idx="2304">
                  <c:v>6.3000000000000003E-4</c:v>
                </c:pt>
                <c:pt idx="2305">
                  <c:v>6.3000000000000003E-4</c:v>
                </c:pt>
                <c:pt idx="2306">
                  <c:v>6.3000000000000003E-4</c:v>
                </c:pt>
                <c:pt idx="2307">
                  <c:v>6.3000000000000003E-4</c:v>
                </c:pt>
                <c:pt idx="2308">
                  <c:v>6.3000000000000003E-4</c:v>
                </c:pt>
                <c:pt idx="2309">
                  <c:v>6.6E-4</c:v>
                </c:pt>
                <c:pt idx="2310">
                  <c:v>6.6E-4</c:v>
                </c:pt>
                <c:pt idx="2311">
                  <c:v>6.6E-4</c:v>
                </c:pt>
                <c:pt idx="2312">
                  <c:v>6.6E-4</c:v>
                </c:pt>
                <c:pt idx="2313">
                  <c:v>6.8999999999999997E-4</c:v>
                </c:pt>
                <c:pt idx="2314">
                  <c:v>6.8999999999999997E-4</c:v>
                </c:pt>
                <c:pt idx="2315">
                  <c:v>6.8999999999999997E-4</c:v>
                </c:pt>
                <c:pt idx="2316">
                  <c:v>6.8999999999999997E-4</c:v>
                </c:pt>
                <c:pt idx="2317">
                  <c:v>7.1000000000000002E-4</c:v>
                </c:pt>
                <c:pt idx="2318">
                  <c:v>7.1000000000000002E-4</c:v>
                </c:pt>
                <c:pt idx="2319">
                  <c:v>7.1000000000000002E-4</c:v>
                </c:pt>
                <c:pt idx="2320">
                  <c:v>7.1000000000000002E-4</c:v>
                </c:pt>
                <c:pt idx="2321">
                  <c:v>7.1000000000000002E-4</c:v>
                </c:pt>
                <c:pt idx="2322">
                  <c:v>6.8999999999999997E-4</c:v>
                </c:pt>
                <c:pt idx="2323">
                  <c:v>6.8999999999999997E-4</c:v>
                </c:pt>
                <c:pt idx="2324">
                  <c:v>6.8999999999999997E-4</c:v>
                </c:pt>
                <c:pt idx="2325">
                  <c:v>6.6E-4</c:v>
                </c:pt>
                <c:pt idx="2326">
                  <c:v>6.6E-4</c:v>
                </c:pt>
                <c:pt idx="2327">
                  <c:v>6.3000000000000003E-4</c:v>
                </c:pt>
                <c:pt idx="2328">
                  <c:v>6.3000000000000003E-4</c:v>
                </c:pt>
                <c:pt idx="2329">
                  <c:v>6.0999999999999997E-4</c:v>
                </c:pt>
                <c:pt idx="2330">
                  <c:v>5.8E-4</c:v>
                </c:pt>
                <c:pt idx="2331">
                  <c:v>5.8E-4</c:v>
                </c:pt>
                <c:pt idx="2332">
                  <c:v>5.5000000000000003E-4</c:v>
                </c:pt>
                <c:pt idx="2333">
                  <c:v>5.2999999999999998E-4</c:v>
                </c:pt>
                <c:pt idx="2334">
                  <c:v>5.0000000000000001E-4</c:v>
                </c:pt>
                <c:pt idx="2335">
                  <c:v>5.0000000000000001E-4</c:v>
                </c:pt>
                <c:pt idx="2336">
                  <c:v>4.8000000000000001E-4</c:v>
                </c:pt>
                <c:pt idx="2337">
                  <c:v>4.8000000000000001E-4</c:v>
                </c:pt>
                <c:pt idx="2338">
                  <c:v>4.4999999999999999E-4</c:v>
                </c:pt>
                <c:pt idx="2339">
                  <c:v>4.4999999999999999E-4</c:v>
                </c:pt>
                <c:pt idx="2340">
                  <c:v>4.2000000000000002E-4</c:v>
                </c:pt>
                <c:pt idx="2341">
                  <c:v>4.2000000000000002E-4</c:v>
                </c:pt>
                <c:pt idx="2342">
                  <c:v>4.2000000000000002E-4</c:v>
                </c:pt>
                <c:pt idx="2343">
                  <c:v>4.2000000000000002E-4</c:v>
                </c:pt>
                <c:pt idx="2344">
                  <c:v>4.2000000000000002E-4</c:v>
                </c:pt>
                <c:pt idx="2345">
                  <c:v>4.4999999999999999E-4</c:v>
                </c:pt>
                <c:pt idx="2346">
                  <c:v>4.4999999999999999E-4</c:v>
                </c:pt>
                <c:pt idx="2347">
                  <c:v>4.4999999999999999E-4</c:v>
                </c:pt>
                <c:pt idx="2348">
                  <c:v>4.8000000000000001E-4</c:v>
                </c:pt>
                <c:pt idx="2349">
                  <c:v>4.8000000000000001E-4</c:v>
                </c:pt>
                <c:pt idx="2350">
                  <c:v>5.0000000000000001E-4</c:v>
                </c:pt>
                <c:pt idx="2351">
                  <c:v>5.2999999999999998E-4</c:v>
                </c:pt>
                <c:pt idx="2352">
                  <c:v>5.2999999999999998E-4</c:v>
                </c:pt>
                <c:pt idx="2353">
                  <c:v>5.5000000000000003E-4</c:v>
                </c:pt>
                <c:pt idx="2354">
                  <c:v>5.8E-4</c:v>
                </c:pt>
                <c:pt idx="2355">
                  <c:v>5.8E-4</c:v>
                </c:pt>
                <c:pt idx="2356">
                  <c:v>6.0999999999999997E-4</c:v>
                </c:pt>
                <c:pt idx="2357">
                  <c:v>6.0999999999999997E-4</c:v>
                </c:pt>
                <c:pt idx="2358">
                  <c:v>6.3000000000000003E-4</c:v>
                </c:pt>
                <c:pt idx="2359">
                  <c:v>6.3000000000000003E-4</c:v>
                </c:pt>
                <c:pt idx="2360">
                  <c:v>6.3000000000000003E-4</c:v>
                </c:pt>
                <c:pt idx="2361">
                  <c:v>6.6E-4</c:v>
                </c:pt>
                <c:pt idx="2362">
                  <c:v>6.6E-4</c:v>
                </c:pt>
                <c:pt idx="2363">
                  <c:v>6.6E-4</c:v>
                </c:pt>
                <c:pt idx="2364">
                  <c:v>6.6E-4</c:v>
                </c:pt>
                <c:pt idx="2365">
                  <c:v>6.3000000000000003E-4</c:v>
                </c:pt>
                <c:pt idx="2366">
                  <c:v>6.3000000000000003E-4</c:v>
                </c:pt>
                <c:pt idx="2367">
                  <c:v>6.3000000000000003E-4</c:v>
                </c:pt>
                <c:pt idx="2368">
                  <c:v>6.0999999999999997E-4</c:v>
                </c:pt>
                <c:pt idx="2369">
                  <c:v>6.0999999999999997E-4</c:v>
                </c:pt>
                <c:pt idx="2370">
                  <c:v>5.8E-4</c:v>
                </c:pt>
                <c:pt idx="2371">
                  <c:v>5.8E-4</c:v>
                </c:pt>
                <c:pt idx="2372">
                  <c:v>5.5000000000000003E-4</c:v>
                </c:pt>
                <c:pt idx="2373">
                  <c:v>5.2999999999999998E-4</c:v>
                </c:pt>
                <c:pt idx="2374">
                  <c:v>5.2999999999999998E-4</c:v>
                </c:pt>
                <c:pt idx="2375">
                  <c:v>5.0000000000000001E-4</c:v>
                </c:pt>
                <c:pt idx="2376">
                  <c:v>4.8000000000000001E-4</c:v>
                </c:pt>
                <c:pt idx="2377">
                  <c:v>4.8000000000000001E-4</c:v>
                </c:pt>
                <c:pt idx="2378">
                  <c:v>4.4999999999999999E-4</c:v>
                </c:pt>
                <c:pt idx="2379">
                  <c:v>4.2000000000000002E-4</c:v>
                </c:pt>
                <c:pt idx="2380">
                  <c:v>4.2000000000000002E-4</c:v>
                </c:pt>
                <c:pt idx="2381">
                  <c:v>4.2000000000000002E-4</c:v>
                </c:pt>
                <c:pt idx="2382">
                  <c:v>4.0000000000000002E-4</c:v>
                </c:pt>
                <c:pt idx="2383">
                  <c:v>4.0000000000000002E-4</c:v>
                </c:pt>
                <c:pt idx="2384">
                  <c:v>4.0000000000000002E-4</c:v>
                </c:pt>
                <c:pt idx="2385">
                  <c:v>4.0000000000000002E-4</c:v>
                </c:pt>
                <c:pt idx="2386">
                  <c:v>4.0000000000000002E-4</c:v>
                </c:pt>
                <c:pt idx="2387">
                  <c:v>4.0000000000000002E-4</c:v>
                </c:pt>
                <c:pt idx="2388">
                  <c:v>4.0000000000000002E-4</c:v>
                </c:pt>
                <c:pt idx="2389">
                  <c:v>4.2000000000000002E-4</c:v>
                </c:pt>
                <c:pt idx="2390">
                  <c:v>4.2000000000000002E-4</c:v>
                </c:pt>
                <c:pt idx="2391">
                  <c:v>4.4999999999999999E-4</c:v>
                </c:pt>
                <c:pt idx="2392">
                  <c:v>4.4999999999999999E-4</c:v>
                </c:pt>
                <c:pt idx="2393">
                  <c:v>4.8000000000000001E-4</c:v>
                </c:pt>
                <c:pt idx="2394">
                  <c:v>4.8000000000000001E-4</c:v>
                </c:pt>
                <c:pt idx="2395">
                  <c:v>5.0000000000000001E-4</c:v>
                </c:pt>
                <c:pt idx="2396">
                  <c:v>5.2999999999999998E-4</c:v>
                </c:pt>
                <c:pt idx="2397">
                  <c:v>5.2999999999999998E-4</c:v>
                </c:pt>
                <c:pt idx="2398">
                  <c:v>5.5000000000000003E-4</c:v>
                </c:pt>
                <c:pt idx="2399">
                  <c:v>5.8E-4</c:v>
                </c:pt>
                <c:pt idx="2400">
                  <c:v>5.8E-4</c:v>
                </c:pt>
                <c:pt idx="2401">
                  <c:v>6.0999999999999997E-4</c:v>
                </c:pt>
                <c:pt idx="2402">
                  <c:v>6.0999999999999997E-4</c:v>
                </c:pt>
                <c:pt idx="2403">
                  <c:v>6.3000000000000003E-4</c:v>
                </c:pt>
                <c:pt idx="2404">
                  <c:v>6.3000000000000003E-4</c:v>
                </c:pt>
                <c:pt idx="2405">
                  <c:v>6.6E-4</c:v>
                </c:pt>
                <c:pt idx="2406">
                  <c:v>6.6E-4</c:v>
                </c:pt>
                <c:pt idx="2407">
                  <c:v>6.6E-4</c:v>
                </c:pt>
                <c:pt idx="2408">
                  <c:v>6.6E-4</c:v>
                </c:pt>
                <c:pt idx="2409">
                  <c:v>6.8999999999999997E-4</c:v>
                </c:pt>
                <c:pt idx="2410">
                  <c:v>6.8999999999999997E-4</c:v>
                </c:pt>
                <c:pt idx="2411">
                  <c:v>6.8999999999999997E-4</c:v>
                </c:pt>
                <c:pt idx="2412">
                  <c:v>6.8999999999999997E-4</c:v>
                </c:pt>
                <c:pt idx="2413">
                  <c:v>6.8999999999999997E-4</c:v>
                </c:pt>
                <c:pt idx="2414">
                  <c:v>6.8999999999999997E-4</c:v>
                </c:pt>
                <c:pt idx="2415">
                  <c:v>6.8999999999999997E-4</c:v>
                </c:pt>
                <c:pt idx="2416">
                  <c:v>6.8999999999999997E-4</c:v>
                </c:pt>
                <c:pt idx="2417">
                  <c:v>6.6E-4</c:v>
                </c:pt>
                <c:pt idx="2418">
                  <c:v>6.6E-4</c:v>
                </c:pt>
                <c:pt idx="2419">
                  <c:v>6.6E-4</c:v>
                </c:pt>
                <c:pt idx="2420">
                  <c:v>6.6E-4</c:v>
                </c:pt>
                <c:pt idx="2421">
                  <c:v>6.6E-4</c:v>
                </c:pt>
                <c:pt idx="2422">
                  <c:v>6.6E-4</c:v>
                </c:pt>
                <c:pt idx="2423">
                  <c:v>6.6E-4</c:v>
                </c:pt>
                <c:pt idx="2424">
                  <c:v>6.6E-4</c:v>
                </c:pt>
                <c:pt idx="2425">
                  <c:v>6.6E-4</c:v>
                </c:pt>
                <c:pt idx="2426">
                  <c:v>6.6E-4</c:v>
                </c:pt>
                <c:pt idx="2427">
                  <c:v>6.8999999999999997E-4</c:v>
                </c:pt>
                <c:pt idx="2428">
                  <c:v>6.8999999999999997E-4</c:v>
                </c:pt>
                <c:pt idx="2429">
                  <c:v>6.8999999999999997E-4</c:v>
                </c:pt>
                <c:pt idx="2430">
                  <c:v>6.8999999999999997E-4</c:v>
                </c:pt>
                <c:pt idx="2431">
                  <c:v>7.1000000000000002E-4</c:v>
                </c:pt>
                <c:pt idx="2432">
                  <c:v>7.1000000000000002E-4</c:v>
                </c:pt>
                <c:pt idx="2433">
                  <c:v>7.1000000000000002E-4</c:v>
                </c:pt>
                <c:pt idx="2434">
                  <c:v>7.3999999999999999E-4</c:v>
                </c:pt>
                <c:pt idx="2435">
                  <c:v>7.3999999999999999E-4</c:v>
                </c:pt>
                <c:pt idx="2436">
                  <c:v>7.3999999999999999E-4</c:v>
                </c:pt>
                <c:pt idx="2437">
                  <c:v>7.3999999999999999E-4</c:v>
                </c:pt>
                <c:pt idx="2438">
                  <c:v>7.3999999999999999E-4</c:v>
                </c:pt>
                <c:pt idx="2439">
                  <c:v>7.3999999999999999E-4</c:v>
                </c:pt>
                <c:pt idx="2440">
                  <c:v>7.3999999999999999E-4</c:v>
                </c:pt>
                <c:pt idx="2441">
                  <c:v>7.3999999999999999E-4</c:v>
                </c:pt>
                <c:pt idx="2442">
                  <c:v>7.3999999999999999E-4</c:v>
                </c:pt>
                <c:pt idx="2443">
                  <c:v>7.3999999999999999E-4</c:v>
                </c:pt>
                <c:pt idx="2444">
                  <c:v>7.1000000000000002E-4</c:v>
                </c:pt>
                <c:pt idx="2445">
                  <c:v>7.1000000000000002E-4</c:v>
                </c:pt>
                <c:pt idx="2446">
                  <c:v>7.1000000000000002E-4</c:v>
                </c:pt>
                <c:pt idx="2447">
                  <c:v>6.8999999999999997E-4</c:v>
                </c:pt>
                <c:pt idx="2448">
                  <c:v>6.8999999999999997E-4</c:v>
                </c:pt>
                <c:pt idx="2449">
                  <c:v>6.6E-4</c:v>
                </c:pt>
                <c:pt idx="2450">
                  <c:v>6.3000000000000003E-4</c:v>
                </c:pt>
                <c:pt idx="2451">
                  <c:v>6.0999999999999997E-4</c:v>
                </c:pt>
                <c:pt idx="2452">
                  <c:v>6.0999999999999997E-4</c:v>
                </c:pt>
                <c:pt idx="2453">
                  <c:v>5.8E-4</c:v>
                </c:pt>
                <c:pt idx="2454">
                  <c:v>5.5000000000000003E-4</c:v>
                </c:pt>
                <c:pt idx="2455">
                  <c:v>5.5000000000000003E-4</c:v>
                </c:pt>
                <c:pt idx="2456">
                  <c:v>5.2999999999999998E-4</c:v>
                </c:pt>
                <c:pt idx="2457">
                  <c:v>5.2999999999999998E-4</c:v>
                </c:pt>
                <c:pt idx="2458">
                  <c:v>5.0000000000000001E-4</c:v>
                </c:pt>
                <c:pt idx="2459">
                  <c:v>5.0000000000000001E-4</c:v>
                </c:pt>
                <c:pt idx="2460">
                  <c:v>4.8000000000000001E-4</c:v>
                </c:pt>
                <c:pt idx="2461">
                  <c:v>4.8000000000000001E-4</c:v>
                </c:pt>
                <c:pt idx="2462">
                  <c:v>4.8000000000000001E-4</c:v>
                </c:pt>
                <c:pt idx="2463">
                  <c:v>4.8000000000000001E-4</c:v>
                </c:pt>
                <c:pt idx="2464">
                  <c:v>4.8000000000000001E-4</c:v>
                </c:pt>
                <c:pt idx="2465">
                  <c:v>4.8000000000000001E-4</c:v>
                </c:pt>
                <c:pt idx="2466">
                  <c:v>4.8000000000000001E-4</c:v>
                </c:pt>
                <c:pt idx="2467">
                  <c:v>4.8000000000000001E-4</c:v>
                </c:pt>
                <c:pt idx="2468">
                  <c:v>5.0000000000000001E-4</c:v>
                </c:pt>
                <c:pt idx="2469">
                  <c:v>5.0000000000000001E-4</c:v>
                </c:pt>
                <c:pt idx="2470">
                  <c:v>5.0000000000000001E-4</c:v>
                </c:pt>
                <c:pt idx="2471">
                  <c:v>5.2999999999999998E-4</c:v>
                </c:pt>
                <c:pt idx="2472">
                  <c:v>5.2999999999999998E-4</c:v>
                </c:pt>
                <c:pt idx="2473">
                  <c:v>5.2999999999999998E-4</c:v>
                </c:pt>
                <c:pt idx="2474">
                  <c:v>5.2999999999999998E-4</c:v>
                </c:pt>
                <c:pt idx="2475">
                  <c:v>5.5000000000000003E-4</c:v>
                </c:pt>
                <c:pt idx="2476">
                  <c:v>5.5000000000000003E-4</c:v>
                </c:pt>
                <c:pt idx="2477">
                  <c:v>5.5000000000000003E-4</c:v>
                </c:pt>
                <c:pt idx="2478">
                  <c:v>5.5000000000000003E-4</c:v>
                </c:pt>
                <c:pt idx="2479">
                  <c:v>5.5000000000000003E-4</c:v>
                </c:pt>
                <c:pt idx="2480">
                  <c:v>5.5000000000000003E-4</c:v>
                </c:pt>
                <c:pt idx="2481">
                  <c:v>5.2999999999999998E-4</c:v>
                </c:pt>
                <c:pt idx="2482">
                  <c:v>5.2999999999999998E-4</c:v>
                </c:pt>
                <c:pt idx="2483">
                  <c:v>5.2999999999999998E-4</c:v>
                </c:pt>
                <c:pt idx="2484">
                  <c:v>5.2999999999999998E-4</c:v>
                </c:pt>
                <c:pt idx="2485">
                  <c:v>5.0000000000000001E-4</c:v>
                </c:pt>
                <c:pt idx="2486">
                  <c:v>5.0000000000000001E-4</c:v>
                </c:pt>
                <c:pt idx="2487">
                  <c:v>5.0000000000000001E-4</c:v>
                </c:pt>
                <c:pt idx="2488">
                  <c:v>4.8000000000000001E-4</c:v>
                </c:pt>
                <c:pt idx="2489">
                  <c:v>4.8000000000000001E-4</c:v>
                </c:pt>
                <c:pt idx="2490">
                  <c:v>4.8000000000000001E-4</c:v>
                </c:pt>
                <c:pt idx="2491">
                  <c:v>4.8000000000000001E-4</c:v>
                </c:pt>
                <c:pt idx="2492">
                  <c:v>4.4999999999999999E-4</c:v>
                </c:pt>
                <c:pt idx="2493">
                  <c:v>4.4999999999999999E-4</c:v>
                </c:pt>
                <c:pt idx="2494">
                  <c:v>4.4999999999999999E-4</c:v>
                </c:pt>
                <c:pt idx="2495">
                  <c:v>4.4999999999999999E-4</c:v>
                </c:pt>
                <c:pt idx="2496">
                  <c:v>4.8000000000000001E-4</c:v>
                </c:pt>
                <c:pt idx="2497">
                  <c:v>4.8000000000000001E-4</c:v>
                </c:pt>
                <c:pt idx="2498">
                  <c:v>4.8000000000000001E-4</c:v>
                </c:pt>
                <c:pt idx="2499">
                  <c:v>4.8000000000000001E-4</c:v>
                </c:pt>
                <c:pt idx="2500">
                  <c:v>5.0000000000000001E-4</c:v>
                </c:pt>
                <c:pt idx="2501">
                  <c:v>5.0000000000000001E-4</c:v>
                </c:pt>
                <c:pt idx="2502">
                  <c:v>5.2999999999999998E-4</c:v>
                </c:pt>
                <c:pt idx="2503">
                  <c:v>5.2999999999999998E-4</c:v>
                </c:pt>
                <c:pt idx="2504">
                  <c:v>5.5000000000000003E-4</c:v>
                </c:pt>
                <c:pt idx="2505">
                  <c:v>5.5000000000000003E-4</c:v>
                </c:pt>
                <c:pt idx="2506">
                  <c:v>5.8E-4</c:v>
                </c:pt>
                <c:pt idx="2507">
                  <c:v>5.8E-4</c:v>
                </c:pt>
                <c:pt idx="2508">
                  <c:v>6.0999999999999997E-4</c:v>
                </c:pt>
                <c:pt idx="2509">
                  <c:v>6.0999999999999997E-4</c:v>
                </c:pt>
                <c:pt idx="2510">
                  <c:v>6.0999999999999997E-4</c:v>
                </c:pt>
                <c:pt idx="2511">
                  <c:v>6.0999999999999997E-4</c:v>
                </c:pt>
                <c:pt idx="2512">
                  <c:v>6.3000000000000003E-4</c:v>
                </c:pt>
                <c:pt idx="2513">
                  <c:v>6.3000000000000003E-4</c:v>
                </c:pt>
                <c:pt idx="2514">
                  <c:v>6.0999999999999997E-4</c:v>
                </c:pt>
                <c:pt idx="2515">
                  <c:v>6.0999999999999997E-4</c:v>
                </c:pt>
                <c:pt idx="2516">
                  <c:v>6.0999999999999997E-4</c:v>
                </c:pt>
                <c:pt idx="2517">
                  <c:v>6.0999999999999997E-4</c:v>
                </c:pt>
                <c:pt idx="2518">
                  <c:v>5.8E-4</c:v>
                </c:pt>
                <c:pt idx="2519">
                  <c:v>5.8E-4</c:v>
                </c:pt>
                <c:pt idx="2520">
                  <c:v>5.5000000000000003E-4</c:v>
                </c:pt>
                <c:pt idx="2521">
                  <c:v>5.2999999999999998E-4</c:v>
                </c:pt>
                <c:pt idx="2522">
                  <c:v>5.2999999999999998E-4</c:v>
                </c:pt>
                <c:pt idx="2523">
                  <c:v>5.0000000000000001E-4</c:v>
                </c:pt>
                <c:pt idx="2524">
                  <c:v>4.8000000000000001E-4</c:v>
                </c:pt>
                <c:pt idx="2525">
                  <c:v>4.4999999999999999E-4</c:v>
                </c:pt>
                <c:pt idx="2526">
                  <c:v>4.2000000000000002E-4</c:v>
                </c:pt>
                <c:pt idx="2527">
                  <c:v>4.2000000000000002E-4</c:v>
                </c:pt>
                <c:pt idx="2528">
                  <c:v>4.0000000000000002E-4</c:v>
                </c:pt>
                <c:pt idx="2529">
                  <c:v>4.0000000000000002E-4</c:v>
                </c:pt>
                <c:pt idx="2530">
                  <c:v>3.6999999999999999E-4</c:v>
                </c:pt>
                <c:pt idx="2531">
                  <c:v>3.6999999999999999E-4</c:v>
                </c:pt>
                <c:pt idx="2532">
                  <c:v>3.4000000000000002E-4</c:v>
                </c:pt>
                <c:pt idx="2533">
                  <c:v>3.4000000000000002E-4</c:v>
                </c:pt>
                <c:pt idx="2534">
                  <c:v>3.4000000000000002E-4</c:v>
                </c:pt>
                <c:pt idx="2535">
                  <c:v>3.4000000000000002E-4</c:v>
                </c:pt>
                <c:pt idx="2536">
                  <c:v>3.4000000000000002E-4</c:v>
                </c:pt>
                <c:pt idx="2537">
                  <c:v>3.4000000000000002E-4</c:v>
                </c:pt>
                <c:pt idx="2538">
                  <c:v>3.4000000000000002E-4</c:v>
                </c:pt>
                <c:pt idx="2539">
                  <c:v>3.4000000000000002E-4</c:v>
                </c:pt>
                <c:pt idx="2540">
                  <c:v>3.6999999999999999E-4</c:v>
                </c:pt>
                <c:pt idx="2541">
                  <c:v>3.6999999999999999E-4</c:v>
                </c:pt>
                <c:pt idx="2542">
                  <c:v>3.6999999999999999E-4</c:v>
                </c:pt>
                <c:pt idx="2543">
                  <c:v>4.0000000000000002E-4</c:v>
                </c:pt>
                <c:pt idx="2544">
                  <c:v>4.0000000000000002E-4</c:v>
                </c:pt>
                <c:pt idx="2545">
                  <c:v>4.2000000000000002E-4</c:v>
                </c:pt>
                <c:pt idx="2546">
                  <c:v>4.2000000000000002E-4</c:v>
                </c:pt>
                <c:pt idx="2547">
                  <c:v>4.4999999999999999E-4</c:v>
                </c:pt>
                <c:pt idx="2548">
                  <c:v>4.4999999999999999E-4</c:v>
                </c:pt>
                <c:pt idx="2549">
                  <c:v>4.4999999999999999E-4</c:v>
                </c:pt>
                <c:pt idx="2550">
                  <c:v>4.8000000000000001E-4</c:v>
                </c:pt>
                <c:pt idx="2551">
                  <c:v>4.8000000000000001E-4</c:v>
                </c:pt>
                <c:pt idx="2552">
                  <c:v>4.8000000000000001E-4</c:v>
                </c:pt>
                <c:pt idx="2553">
                  <c:v>5.0000000000000001E-4</c:v>
                </c:pt>
                <c:pt idx="2554">
                  <c:v>5.0000000000000001E-4</c:v>
                </c:pt>
                <c:pt idx="2555">
                  <c:v>5.0000000000000001E-4</c:v>
                </c:pt>
                <c:pt idx="2556">
                  <c:v>5.2999999999999998E-4</c:v>
                </c:pt>
                <c:pt idx="2557">
                  <c:v>5.2999999999999998E-4</c:v>
                </c:pt>
                <c:pt idx="2558">
                  <c:v>5.2999999999999998E-4</c:v>
                </c:pt>
                <c:pt idx="2559">
                  <c:v>5.2999999999999998E-4</c:v>
                </c:pt>
                <c:pt idx="2560">
                  <c:v>5.2999999999999998E-4</c:v>
                </c:pt>
                <c:pt idx="2561">
                  <c:v>5.5000000000000003E-4</c:v>
                </c:pt>
                <c:pt idx="2562">
                  <c:v>5.5000000000000003E-4</c:v>
                </c:pt>
                <c:pt idx="2563">
                  <c:v>5.5000000000000003E-4</c:v>
                </c:pt>
                <c:pt idx="2564">
                  <c:v>5.5000000000000003E-4</c:v>
                </c:pt>
                <c:pt idx="2565">
                  <c:v>5.5000000000000003E-4</c:v>
                </c:pt>
                <c:pt idx="2566">
                  <c:v>5.5000000000000003E-4</c:v>
                </c:pt>
                <c:pt idx="2567">
                  <c:v>5.8E-4</c:v>
                </c:pt>
                <c:pt idx="2568">
                  <c:v>5.8E-4</c:v>
                </c:pt>
                <c:pt idx="2569">
                  <c:v>5.8E-4</c:v>
                </c:pt>
                <c:pt idx="2570">
                  <c:v>5.8E-4</c:v>
                </c:pt>
                <c:pt idx="2571">
                  <c:v>5.8E-4</c:v>
                </c:pt>
                <c:pt idx="2572">
                  <c:v>5.8E-4</c:v>
                </c:pt>
                <c:pt idx="2573">
                  <c:v>6.0999999999999997E-4</c:v>
                </c:pt>
                <c:pt idx="2574">
                  <c:v>6.0999999999999997E-4</c:v>
                </c:pt>
                <c:pt idx="2575">
                  <c:v>6.0999999999999997E-4</c:v>
                </c:pt>
                <c:pt idx="2576">
                  <c:v>6.0999999999999997E-4</c:v>
                </c:pt>
                <c:pt idx="2577">
                  <c:v>6.0999999999999997E-4</c:v>
                </c:pt>
                <c:pt idx="2578">
                  <c:v>6.0999999999999997E-4</c:v>
                </c:pt>
                <c:pt idx="2579">
                  <c:v>6.0999999999999997E-4</c:v>
                </c:pt>
                <c:pt idx="2580">
                  <c:v>6.0999999999999997E-4</c:v>
                </c:pt>
                <c:pt idx="2581">
                  <c:v>6.0999999999999997E-4</c:v>
                </c:pt>
                <c:pt idx="2582">
                  <c:v>6.0999999999999997E-4</c:v>
                </c:pt>
                <c:pt idx="2583">
                  <c:v>6.0999999999999997E-4</c:v>
                </c:pt>
                <c:pt idx="2584">
                  <c:v>5.8E-4</c:v>
                </c:pt>
                <c:pt idx="2585">
                  <c:v>5.8E-4</c:v>
                </c:pt>
                <c:pt idx="2586">
                  <c:v>5.8E-4</c:v>
                </c:pt>
                <c:pt idx="2587">
                  <c:v>5.8E-4</c:v>
                </c:pt>
                <c:pt idx="2588">
                  <c:v>5.5000000000000003E-4</c:v>
                </c:pt>
                <c:pt idx="2589">
                  <c:v>5.5000000000000003E-4</c:v>
                </c:pt>
                <c:pt idx="2590">
                  <c:v>5.2999999999999998E-4</c:v>
                </c:pt>
                <c:pt idx="2591">
                  <c:v>5.2999999999999998E-4</c:v>
                </c:pt>
                <c:pt idx="2592">
                  <c:v>5.2999999999999998E-4</c:v>
                </c:pt>
                <c:pt idx="2593">
                  <c:v>5.0000000000000001E-4</c:v>
                </c:pt>
                <c:pt idx="2594">
                  <c:v>5.0000000000000001E-4</c:v>
                </c:pt>
                <c:pt idx="2595">
                  <c:v>4.8000000000000001E-4</c:v>
                </c:pt>
                <c:pt idx="2596">
                  <c:v>4.8000000000000001E-4</c:v>
                </c:pt>
                <c:pt idx="2597">
                  <c:v>4.4999999999999999E-4</c:v>
                </c:pt>
                <c:pt idx="2598">
                  <c:v>4.4999999999999999E-4</c:v>
                </c:pt>
                <c:pt idx="2599">
                  <c:v>4.4999999999999999E-4</c:v>
                </c:pt>
                <c:pt idx="2600">
                  <c:v>4.2000000000000002E-4</c:v>
                </c:pt>
                <c:pt idx="2601">
                  <c:v>4.2000000000000002E-4</c:v>
                </c:pt>
                <c:pt idx="2602">
                  <c:v>4.2000000000000002E-4</c:v>
                </c:pt>
                <c:pt idx="2603">
                  <c:v>4.2000000000000002E-4</c:v>
                </c:pt>
                <c:pt idx="2604">
                  <c:v>4.2000000000000002E-4</c:v>
                </c:pt>
                <c:pt idx="2605">
                  <c:v>4.2000000000000002E-4</c:v>
                </c:pt>
                <c:pt idx="2606">
                  <c:v>4.2000000000000002E-4</c:v>
                </c:pt>
                <c:pt idx="2607">
                  <c:v>4.2000000000000002E-4</c:v>
                </c:pt>
                <c:pt idx="2608">
                  <c:v>4.2000000000000002E-4</c:v>
                </c:pt>
                <c:pt idx="2609">
                  <c:v>4.2000000000000002E-4</c:v>
                </c:pt>
                <c:pt idx="2610">
                  <c:v>4.2000000000000002E-4</c:v>
                </c:pt>
                <c:pt idx="2611">
                  <c:v>4.2000000000000002E-4</c:v>
                </c:pt>
                <c:pt idx="2612">
                  <c:v>4.2000000000000002E-4</c:v>
                </c:pt>
                <c:pt idx="2613">
                  <c:v>4.4999999999999999E-4</c:v>
                </c:pt>
                <c:pt idx="2614">
                  <c:v>4.4999999999999999E-4</c:v>
                </c:pt>
                <c:pt idx="2615">
                  <c:v>4.4999999999999999E-4</c:v>
                </c:pt>
                <c:pt idx="2616">
                  <c:v>4.4999999999999999E-4</c:v>
                </c:pt>
                <c:pt idx="2617">
                  <c:v>4.4999999999999999E-4</c:v>
                </c:pt>
                <c:pt idx="2618">
                  <c:v>4.8000000000000001E-4</c:v>
                </c:pt>
                <c:pt idx="2619">
                  <c:v>4.8000000000000001E-4</c:v>
                </c:pt>
                <c:pt idx="2620">
                  <c:v>4.8000000000000001E-4</c:v>
                </c:pt>
                <c:pt idx="2621">
                  <c:v>4.8000000000000001E-4</c:v>
                </c:pt>
                <c:pt idx="2622">
                  <c:v>4.8000000000000001E-4</c:v>
                </c:pt>
                <c:pt idx="2623">
                  <c:v>5.0000000000000001E-4</c:v>
                </c:pt>
                <c:pt idx="2624">
                  <c:v>5.0000000000000001E-4</c:v>
                </c:pt>
                <c:pt idx="2625">
                  <c:v>5.0000000000000001E-4</c:v>
                </c:pt>
                <c:pt idx="2626">
                  <c:v>5.0000000000000001E-4</c:v>
                </c:pt>
                <c:pt idx="2627">
                  <c:v>5.0000000000000001E-4</c:v>
                </c:pt>
                <c:pt idx="2628">
                  <c:v>5.2999999999999998E-4</c:v>
                </c:pt>
                <c:pt idx="2629">
                  <c:v>5.2999999999999998E-4</c:v>
                </c:pt>
                <c:pt idx="2630">
                  <c:v>5.2999999999999998E-4</c:v>
                </c:pt>
                <c:pt idx="2631">
                  <c:v>5.2999999999999998E-4</c:v>
                </c:pt>
                <c:pt idx="2632">
                  <c:v>5.2999999999999998E-4</c:v>
                </c:pt>
                <c:pt idx="2633">
                  <c:v>5.5000000000000003E-4</c:v>
                </c:pt>
                <c:pt idx="2634">
                  <c:v>5.5000000000000003E-4</c:v>
                </c:pt>
                <c:pt idx="2635">
                  <c:v>5.5000000000000003E-4</c:v>
                </c:pt>
                <c:pt idx="2636">
                  <c:v>5.5000000000000003E-4</c:v>
                </c:pt>
                <c:pt idx="2637">
                  <c:v>5.5000000000000003E-4</c:v>
                </c:pt>
                <c:pt idx="2638">
                  <c:v>5.5000000000000003E-4</c:v>
                </c:pt>
                <c:pt idx="2639">
                  <c:v>5.8E-4</c:v>
                </c:pt>
                <c:pt idx="2640">
                  <c:v>5.8E-4</c:v>
                </c:pt>
                <c:pt idx="2641">
                  <c:v>5.8E-4</c:v>
                </c:pt>
                <c:pt idx="2642">
                  <c:v>5.8E-4</c:v>
                </c:pt>
                <c:pt idx="2643">
                  <c:v>5.8E-4</c:v>
                </c:pt>
                <c:pt idx="2644">
                  <c:v>5.8E-4</c:v>
                </c:pt>
                <c:pt idx="2645">
                  <c:v>5.5000000000000003E-4</c:v>
                </c:pt>
                <c:pt idx="2646">
                  <c:v>5.5000000000000003E-4</c:v>
                </c:pt>
                <c:pt idx="2647">
                  <c:v>5.5000000000000003E-4</c:v>
                </c:pt>
                <c:pt idx="2648">
                  <c:v>5.5000000000000003E-4</c:v>
                </c:pt>
                <c:pt idx="2649">
                  <c:v>5.5000000000000003E-4</c:v>
                </c:pt>
                <c:pt idx="2650">
                  <c:v>5.5000000000000003E-4</c:v>
                </c:pt>
                <c:pt idx="2651">
                  <c:v>5.2999999999999998E-4</c:v>
                </c:pt>
                <c:pt idx="2652">
                  <c:v>5.2999999999999998E-4</c:v>
                </c:pt>
                <c:pt idx="2653">
                  <c:v>5.2999999999999998E-4</c:v>
                </c:pt>
                <c:pt idx="2654">
                  <c:v>5.2999999999999998E-4</c:v>
                </c:pt>
                <c:pt idx="2655">
                  <c:v>5.0000000000000001E-4</c:v>
                </c:pt>
                <c:pt idx="2656">
                  <c:v>5.0000000000000001E-4</c:v>
                </c:pt>
                <c:pt idx="2657">
                  <c:v>5.0000000000000001E-4</c:v>
                </c:pt>
                <c:pt idx="2658">
                  <c:v>5.0000000000000001E-4</c:v>
                </c:pt>
                <c:pt idx="2659">
                  <c:v>4.8000000000000001E-4</c:v>
                </c:pt>
                <c:pt idx="2660">
                  <c:v>4.8000000000000001E-4</c:v>
                </c:pt>
                <c:pt idx="2661">
                  <c:v>4.8000000000000001E-4</c:v>
                </c:pt>
                <c:pt idx="2662">
                  <c:v>4.8000000000000001E-4</c:v>
                </c:pt>
                <c:pt idx="2663">
                  <c:v>4.8000000000000001E-4</c:v>
                </c:pt>
                <c:pt idx="2664">
                  <c:v>4.8000000000000001E-4</c:v>
                </c:pt>
                <c:pt idx="2665">
                  <c:v>4.8000000000000001E-4</c:v>
                </c:pt>
                <c:pt idx="2666">
                  <c:v>4.8000000000000001E-4</c:v>
                </c:pt>
                <c:pt idx="2667">
                  <c:v>4.8000000000000001E-4</c:v>
                </c:pt>
                <c:pt idx="2668">
                  <c:v>4.8000000000000001E-4</c:v>
                </c:pt>
                <c:pt idx="2669">
                  <c:v>5.0000000000000001E-4</c:v>
                </c:pt>
                <c:pt idx="2670">
                  <c:v>5.0000000000000001E-4</c:v>
                </c:pt>
                <c:pt idx="2671">
                  <c:v>5.0000000000000001E-4</c:v>
                </c:pt>
                <c:pt idx="2672">
                  <c:v>5.0000000000000001E-4</c:v>
                </c:pt>
                <c:pt idx="2673">
                  <c:v>5.2999999999999998E-4</c:v>
                </c:pt>
                <c:pt idx="2674">
                  <c:v>5.2999999999999998E-4</c:v>
                </c:pt>
                <c:pt idx="2675">
                  <c:v>5.2999999999999998E-4</c:v>
                </c:pt>
                <c:pt idx="2676">
                  <c:v>5.2999999999999998E-4</c:v>
                </c:pt>
                <c:pt idx="2677">
                  <c:v>5.2999999999999998E-4</c:v>
                </c:pt>
                <c:pt idx="2678">
                  <c:v>5.2999999999999998E-4</c:v>
                </c:pt>
                <c:pt idx="2679">
                  <c:v>5.2999999999999998E-4</c:v>
                </c:pt>
                <c:pt idx="2680">
                  <c:v>5.2999999999999998E-4</c:v>
                </c:pt>
                <c:pt idx="2681">
                  <c:v>5.2999999999999998E-4</c:v>
                </c:pt>
                <c:pt idx="2682">
                  <c:v>5.2999999999999998E-4</c:v>
                </c:pt>
                <c:pt idx="2683">
                  <c:v>5.2999999999999998E-4</c:v>
                </c:pt>
                <c:pt idx="2684">
                  <c:v>5.2999999999999998E-4</c:v>
                </c:pt>
                <c:pt idx="2685">
                  <c:v>5.0000000000000001E-4</c:v>
                </c:pt>
                <c:pt idx="2686">
                  <c:v>5.0000000000000001E-4</c:v>
                </c:pt>
                <c:pt idx="2687">
                  <c:v>5.0000000000000001E-4</c:v>
                </c:pt>
                <c:pt idx="2688">
                  <c:v>4.8000000000000001E-4</c:v>
                </c:pt>
                <c:pt idx="2689">
                  <c:v>4.8000000000000001E-4</c:v>
                </c:pt>
                <c:pt idx="2690">
                  <c:v>4.8000000000000001E-4</c:v>
                </c:pt>
                <c:pt idx="2691">
                  <c:v>4.4999999999999999E-4</c:v>
                </c:pt>
                <c:pt idx="2692">
                  <c:v>4.4999999999999999E-4</c:v>
                </c:pt>
                <c:pt idx="2693">
                  <c:v>4.2000000000000002E-4</c:v>
                </c:pt>
                <c:pt idx="2694">
                  <c:v>4.2000000000000002E-4</c:v>
                </c:pt>
                <c:pt idx="2695">
                  <c:v>4.2000000000000002E-4</c:v>
                </c:pt>
                <c:pt idx="2696">
                  <c:v>4.0000000000000002E-4</c:v>
                </c:pt>
                <c:pt idx="2697">
                  <c:v>4.0000000000000002E-4</c:v>
                </c:pt>
                <c:pt idx="2698">
                  <c:v>4.0000000000000002E-4</c:v>
                </c:pt>
                <c:pt idx="2699">
                  <c:v>4.0000000000000002E-4</c:v>
                </c:pt>
                <c:pt idx="2700">
                  <c:v>4.0000000000000002E-4</c:v>
                </c:pt>
                <c:pt idx="2701">
                  <c:v>4.0000000000000002E-4</c:v>
                </c:pt>
                <c:pt idx="2702">
                  <c:v>4.0000000000000002E-4</c:v>
                </c:pt>
                <c:pt idx="2703">
                  <c:v>4.2000000000000002E-4</c:v>
                </c:pt>
                <c:pt idx="2704">
                  <c:v>4.2000000000000002E-4</c:v>
                </c:pt>
                <c:pt idx="2705">
                  <c:v>4.2000000000000002E-4</c:v>
                </c:pt>
                <c:pt idx="2706">
                  <c:v>4.4999999999999999E-4</c:v>
                </c:pt>
                <c:pt idx="2707">
                  <c:v>4.4999999999999999E-4</c:v>
                </c:pt>
                <c:pt idx="2708">
                  <c:v>4.8000000000000001E-4</c:v>
                </c:pt>
                <c:pt idx="2709">
                  <c:v>4.8000000000000001E-4</c:v>
                </c:pt>
                <c:pt idx="2710">
                  <c:v>5.0000000000000001E-4</c:v>
                </c:pt>
                <c:pt idx="2711">
                  <c:v>5.2999999999999998E-4</c:v>
                </c:pt>
                <c:pt idx="2712">
                  <c:v>5.2999999999999998E-4</c:v>
                </c:pt>
                <c:pt idx="2713">
                  <c:v>5.5000000000000003E-4</c:v>
                </c:pt>
                <c:pt idx="2714">
                  <c:v>5.5000000000000003E-4</c:v>
                </c:pt>
                <c:pt idx="2715">
                  <c:v>5.8E-4</c:v>
                </c:pt>
                <c:pt idx="2716">
                  <c:v>5.8E-4</c:v>
                </c:pt>
                <c:pt idx="2717">
                  <c:v>6.0999999999999997E-4</c:v>
                </c:pt>
                <c:pt idx="2718">
                  <c:v>6.0999999999999997E-4</c:v>
                </c:pt>
                <c:pt idx="2719">
                  <c:v>6.3000000000000003E-4</c:v>
                </c:pt>
                <c:pt idx="2720">
                  <c:v>6.3000000000000003E-4</c:v>
                </c:pt>
                <c:pt idx="2721">
                  <c:v>6.3000000000000003E-4</c:v>
                </c:pt>
                <c:pt idx="2722">
                  <c:v>6.3000000000000003E-4</c:v>
                </c:pt>
                <c:pt idx="2723">
                  <c:v>6.3000000000000003E-4</c:v>
                </c:pt>
                <c:pt idx="2724">
                  <c:v>6.3000000000000003E-4</c:v>
                </c:pt>
                <c:pt idx="2725">
                  <c:v>6.6E-4</c:v>
                </c:pt>
                <c:pt idx="2726">
                  <c:v>6.3000000000000003E-4</c:v>
                </c:pt>
                <c:pt idx="2727">
                  <c:v>6.3000000000000003E-4</c:v>
                </c:pt>
                <c:pt idx="2728">
                  <c:v>6.3000000000000003E-4</c:v>
                </c:pt>
                <c:pt idx="2729">
                  <c:v>6.3000000000000003E-4</c:v>
                </c:pt>
                <c:pt idx="2730">
                  <c:v>6.3000000000000003E-4</c:v>
                </c:pt>
                <c:pt idx="2731">
                  <c:v>6.3000000000000003E-4</c:v>
                </c:pt>
                <c:pt idx="2732">
                  <c:v>6.3000000000000003E-4</c:v>
                </c:pt>
                <c:pt idx="2733">
                  <c:v>6.3000000000000003E-4</c:v>
                </c:pt>
                <c:pt idx="2734">
                  <c:v>6.3000000000000003E-4</c:v>
                </c:pt>
                <c:pt idx="2735">
                  <c:v>6.0999999999999997E-4</c:v>
                </c:pt>
                <c:pt idx="2736">
                  <c:v>6.0999999999999997E-4</c:v>
                </c:pt>
                <c:pt idx="2737">
                  <c:v>6.0999999999999997E-4</c:v>
                </c:pt>
                <c:pt idx="2738">
                  <c:v>6.0999999999999997E-4</c:v>
                </c:pt>
                <c:pt idx="2739">
                  <c:v>6.0999999999999997E-4</c:v>
                </c:pt>
                <c:pt idx="2740">
                  <c:v>6.0999999999999997E-4</c:v>
                </c:pt>
                <c:pt idx="2741">
                  <c:v>6.0999999999999997E-4</c:v>
                </c:pt>
                <c:pt idx="2742">
                  <c:v>6.0999999999999997E-4</c:v>
                </c:pt>
                <c:pt idx="2743">
                  <c:v>6.0999999999999997E-4</c:v>
                </c:pt>
                <c:pt idx="2744">
                  <c:v>6.0999999999999997E-4</c:v>
                </c:pt>
                <c:pt idx="2745">
                  <c:v>6.0999999999999997E-4</c:v>
                </c:pt>
                <c:pt idx="2746">
                  <c:v>6.0999999999999997E-4</c:v>
                </c:pt>
                <c:pt idx="2747">
                  <c:v>6.0999999999999997E-4</c:v>
                </c:pt>
                <c:pt idx="2748">
                  <c:v>6.0999999999999997E-4</c:v>
                </c:pt>
                <c:pt idx="2749">
                  <c:v>6.3000000000000003E-4</c:v>
                </c:pt>
                <c:pt idx="2750">
                  <c:v>6.3000000000000003E-4</c:v>
                </c:pt>
                <c:pt idx="2751">
                  <c:v>6.3000000000000003E-4</c:v>
                </c:pt>
                <c:pt idx="2752">
                  <c:v>6.3000000000000003E-4</c:v>
                </c:pt>
                <c:pt idx="2753">
                  <c:v>6.3000000000000003E-4</c:v>
                </c:pt>
                <c:pt idx="2754">
                  <c:v>6.3000000000000003E-4</c:v>
                </c:pt>
                <c:pt idx="2755">
                  <c:v>6.3000000000000003E-4</c:v>
                </c:pt>
                <c:pt idx="2756">
                  <c:v>6.3000000000000003E-4</c:v>
                </c:pt>
                <c:pt idx="2757">
                  <c:v>6.0999999999999997E-4</c:v>
                </c:pt>
                <c:pt idx="2758">
                  <c:v>6.0999999999999997E-4</c:v>
                </c:pt>
                <c:pt idx="2759">
                  <c:v>6.0999999999999997E-4</c:v>
                </c:pt>
                <c:pt idx="2760">
                  <c:v>6.0999999999999997E-4</c:v>
                </c:pt>
                <c:pt idx="2761">
                  <c:v>6.0999999999999997E-4</c:v>
                </c:pt>
                <c:pt idx="2762">
                  <c:v>6.0999999999999997E-4</c:v>
                </c:pt>
                <c:pt idx="2763">
                  <c:v>6.0999999999999997E-4</c:v>
                </c:pt>
                <c:pt idx="2764">
                  <c:v>6.0999999999999997E-4</c:v>
                </c:pt>
                <c:pt idx="2765">
                  <c:v>6.0999999999999997E-4</c:v>
                </c:pt>
                <c:pt idx="2766">
                  <c:v>5.8E-4</c:v>
                </c:pt>
                <c:pt idx="2767">
                  <c:v>5.8E-4</c:v>
                </c:pt>
                <c:pt idx="2768">
                  <c:v>5.8E-4</c:v>
                </c:pt>
                <c:pt idx="2769">
                  <c:v>5.8E-4</c:v>
                </c:pt>
                <c:pt idx="2770">
                  <c:v>5.8E-4</c:v>
                </c:pt>
                <c:pt idx="2771">
                  <c:v>5.8E-4</c:v>
                </c:pt>
                <c:pt idx="2772">
                  <c:v>5.8E-4</c:v>
                </c:pt>
                <c:pt idx="2773">
                  <c:v>5.8E-4</c:v>
                </c:pt>
                <c:pt idx="2774">
                  <c:v>5.8E-4</c:v>
                </c:pt>
                <c:pt idx="2775">
                  <c:v>5.8E-4</c:v>
                </c:pt>
                <c:pt idx="2776">
                  <c:v>5.8E-4</c:v>
                </c:pt>
                <c:pt idx="2777">
                  <c:v>5.8E-4</c:v>
                </c:pt>
                <c:pt idx="2778">
                  <c:v>5.8E-4</c:v>
                </c:pt>
                <c:pt idx="2779">
                  <c:v>5.8E-4</c:v>
                </c:pt>
                <c:pt idx="2780">
                  <c:v>5.8E-4</c:v>
                </c:pt>
                <c:pt idx="2781">
                  <c:v>5.5000000000000003E-4</c:v>
                </c:pt>
                <c:pt idx="2782">
                  <c:v>5.5000000000000003E-4</c:v>
                </c:pt>
                <c:pt idx="2783">
                  <c:v>5.5000000000000003E-4</c:v>
                </c:pt>
                <c:pt idx="2784">
                  <c:v>5.5000000000000003E-4</c:v>
                </c:pt>
                <c:pt idx="2785">
                  <c:v>5.5000000000000003E-4</c:v>
                </c:pt>
                <c:pt idx="2786">
                  <c:v>5.2999999999999998E-4</c:v>
                </c:pt>
                <c:pt idx="2787">
                  <c:v>5.2999999999999998E-4</c:v>
                </c:pt>
                <c:pt idx="2788">
                  <c:v>5.2999999999999998E-4</c:v>
                </c:pt>
                <c:pt idx="2789">
                  <c:v>5.0000000000000001E-4</c:v>
                </c:pt>
                <c:pt idx="2790">
                  <c:v>5.0000000000000001E-4</c:v>
                </c:pt>
                <c:pt idx="2791">
                  <c:v>5.0000000000000001E-4</c:v>
                </c:pt>
                <c:pt idx="2792">
                  <c:v>4.8000000000000001E-4</c:v>
                </c:pt>
                <c:pt idx="2793">
                  <c:v>4.8000000000000001E-4</c:v>
                </c:pt>
                <c:pt idx="2794">
                  <c:v>4.8000000000000001E-4</c:v>
                </c:pt>
                <c:pt idx="2795">
                  <c:v>4.4999999999999999E-4</c:v>
                </c:pt>
                <c:pt idx="2796">
                  <c:v>4.4999999999999999E-4</c:v>
                </c:pt>
                <c:pt idx="2797">
                  <c:v>4.4999999999999999E-4</c:v>
                </c:pt>
                <c:pt idx="2798">
                  <c:v>4.2000000000000002E-4</c:v>
                </c:pt>
                <c:pt idx="2799">
                  <c:v>4.2000000000000002E-4</c:v>
                </c:pt>
                <c:pt idx="2800">
                  <c:v>4.2000000000000002E-4</c:v>
                </c:pt>
                <c:pt idx="2801">
                  <c:v>4.2000000000000002E-4</c:v>
                </c:pt>
                <c:pt idx="2802">
                  <c:v>4.2000000000000002E-4</c:v>
                </c:pt>
                <c:pt idx="2803">
                  <c:v>4.2000000000000002E-4</c:v>
                </c:pt>
                <c:pt idx="2804">
                  <c:v>4.2000000000000002E-4</c:v>
                </c:pt>
                <c:pt idx="2805">
                  <c:v>4.2000000000000002E-4</c:v>
                </c:pt>
                <c:pt idx="2806">
                  <c:v>4.2000000000000002E-4</c:v>
                </c:pt>
                <c:pt idx="2807">
                  <c:v>4.2000000000000002E-4</c:v>
                </c:pt>
                <c:pt idx="2808">
                  <c:v>4.2000000000000002E-4</c:v>
                </c:pt>
                <c:pt idx="2809">
                  <c:v>4.4999999999999999E-4</c:v>
                </c:pt>
                <c:pt idx="2810">
                  <c:v>4.4999999999999999E-4</c:v>
                </c:pt>
                <c:pt idx="2811">
                  <c:v>4.4999999999999999E-4</c:v>
                </c:pt>
                <c:pt idx="2812">
                  <c:v>4.8000000000000001E-4</c:v>
                </c:pt>
                <c:pt idx="2813">
                  <c:v>4.8000000000000001E-4</c:v>
                </c:pt>
                <c:pt idx="2814">
                  <c:v>4.8000000000000001E-4</c:v>
                </c:pt>
                <c:pt idx="2815">
                  <c:v>5.0000000000000001E-4</c:v>
                </c:pt>
                <c:pt idx="2816">
                  <c:v>5.0000000000000001E-4</c:v>
                </c:pt>
                <c:pt idx="2817">
                  <c:v>5.2999999999999998E-4</c:v>
                </c:pt>
                <c:pt idx="2818">
                  <c:v>5.2999999999999998E-4</c:v>
                </c:pt>
                <c:pt idx="2819">
                  <c:v>5.2999999999999998E-4</c:v>
                </c:pt>
                <c:pt idx="2820">
                  <c:v>5.2999999999999998E-4</c:v>
                </c:pt>
                <c:pt idx="2821">
                  <c:v>5.5000000000000003E-4</c:v>
                </c:pt>
                <c:pt idx="2822">
                  <c:v>5.5000000000000003E-4</c:v>
                </c:pt>
                <c:pt idx="2823">
                  <c:v>5.5000000000000003E-4</c:v>
                </c:pt>
                <c:pt idx="2824">
                  <c:v>5.5000000000000003E-4</c:v>
                </c:pt>
                <c:pt idx="2825">
                  <c:v>5.8E-4</c:v>
                </c:pt>
                <c:pt idx="2826">
                  <c:v>5.8E-4</c:v>
                </c:pt>
                <c:pt idx="2827">
                  <c:v>5.8E-4</c:v>
                </c:pt>
                <c:pt idx="2828">
                  <c:v>5.8E-4</c:v>
                </c:pt>
                <c:pt idx="2829">
                  <c:v>5.8E-4</c:v>
                </c:pt>
                <c:pt idx="2830">
                  <c:v>5.8E-4</c:v>
                </c:pt>
                <c:pt idx="2831">
                  <c:v>5.8E-4</c:v>
                </c:pt>
                <c:pt idx="2832">
                  <c:v>6.0999999999999997E-4</c:v>
                </c:pt>
                <c:pt idx="2833">
                  <c:v>6.0999999999999997E-4</c:v>
                </c:pt>
                <c:pt idx="2834">
                  <c:v>6.0999999999999997E-4</c:v>
                </c:pt>
                <c:pt idx="2835">
                  <c:v>6.0999999999999997E-4</c:v>
                </c:pt>
                <c:pt idx="2836">
                  <c:v>6.0999999999999997E-4</c:v>
                </c:pt>
                <c:pt idx="2837">
                  <c:v>6.3000000000000003E-4</c:v>
                </c:pt>
                <c:pt idx="2838">
                  <c:v>6.3000000000000003E-4</c:v>
                </c:pt>
                <c:pt idx="2839">
                  <c:v>6.3000000000000003E-4</c:v>
                </c:pt>
                <c:pt idx="2840">
                  <c:v>6.3000000000000003E-4</c:v>
                </c:pt>
                <c:pt idx="2841">
                  <c:v>6.6E-4</c:v>
                </c:pt>
                <c:pt idx="2842">
                  <c:v>6.6E-4</c:v>
                </c:pt>
                <c:pt idx="2843">
                  <c:v>6.8999999999999997E-4</c:v>
                </c:pt>
                <c:pt idx="2844">
                  <c:v>6.8999999999999997E-4</c:v>
                </c:pt>
                <c:pt idx="2845">
                  <c:v>6.8999999999999997E-4</c:v>
                </c:pt>
                <c:pt idx="2846">
                  <c:v>7.1000000000000002E-4</c:v>
                </c:pt>
                <c:pt idx="2847">
                  <c:v>7.1000000000000002E-4</c:v>
                </c:pt>
                <c:pt idx="2848">
                  <c:v>7.3999999999999999E-4</c:v>
                </c:pt>
                <c:pt idx="2849">
                  <c:v>7.3999999999999999E-4</c:v>
                </c:pt>
                <c:pt idx="2850">
                  <c:v>7.3999999999999999E-4</c:v>
                </c:pt>
                <c:pt idx="2851">
                  <c:v>7.6999999999999996E-4</c:v>
                </c:pt>
                <c:pt idx="2852">
                  <c:v>7.6999999999999996E-4</c:v>
                </c:pt>
                <c:pt idx="2853">
                  <c:v>7.6999999999999996E-4</c:v>
                </c:pt>
                <c:pt idx="2854">
                  <c:v>7.6999999999999996E-4</c:v>
                </c:pt>
                <c:pt idx="2855">
                  <c:v>7.9000000000000001E-4</c:v>
                </c:pt>
                <c:pt idx="2856">
                  <c:v>7.9000000000000001E-4</c:v>
                </c:pt>
                <c:pt idx="2857">
                  <c:v>7.9000000000000001E-4</c:v>
                </c:pt>
                <c:pt idx="2858">
                  <c:v>7.9000000000000001E-4</c:v>
                </c:pt>
                <c:pt idx="2859">
                  <c:v>7.9000000000000001E-4</c:v>
                </c:pt>
                <c:pt idx="2860">
                  <c:v>7.9000000000000001E-4</c:v>
                </c:pt>
                <c:pt idx="2861">
                  <c:v>7.6999999999999996E-4</c:v>
                </c:pt>
                <c:pt idx="2862">
                  <c:v>7.6999999999999996E-4</c:v>
                </c:pt>
                <c:pt idx="2863">
                  <c:v>7.6999999999999996E-4</c:v>
                </c:pt>
                <c:pt idx="2864">
                  <c:v>7.6999999999999996E-4</c:v>
                </c:pt>
                <c:pt idx="2865">
                  <c:v>7.3999999999999999E-4</c:v>
                </c:pt>
                <c:pt idx="2866">
                  <c:v>7.3999999999999999E-4</c:v>
                </c:pt>
                <c:pt idx="2867">
                  <c:v>7.1000000000000002E-4</c:v>
                </c:pt>
                <c:pt idx="2868">
                  <c:v>6.8999999999999997E-4</c:v>
                </c:pt>
                <c:pt idx="2869">
                  <c:v>6.8999999999999997E-4</c:v>
                </c:pt>
                <c:pt idx="2870">
                  <c:v>6.6E-4</c:v>
                </c:pt>
                <c:pt idx="2871">
                  <c:v>6.6E-4</c:v>
                </c:pt>
                <c:pt idx="2872">
                  <c:v>6.3000000000000003E-4</c:v>
                </c:pt>
                <c:pt idx="2873">
                  <c:v>6.0999999999999997E-4</c:v>
                </c:pt>
                <c:pt idx="2874">
                  <c:v>5.8E-4</c:v>
                </c:pt>
                <c:pt idx="2875">
                  <c:v>5.8E-4</c:v>
                </c:pt>
                <c:pt idx="2876">
                  <c:v>5.5000000000000003E-4</c:v>
                </c:pt>
                <c:pt idx="2877">
                  <c:v>5.2999999999999998E-4</c:v>
                </c:pt>
                <c:pt idx="2878">
                  <c:v>5.2999999999999998E-4</c:v>
                </c:pt>
                <c:pt idx="2879">
                  <c:v>5.0000000000000001E-4</c:v>
                </c:pt>
                <c:pt idx="2880">
                  <c:v>4.8000000000000001E-4</c:v>
                </c:pt>
                <c:pt idx="2881">
                  <c:v>4.8000000000000001E-4</c:v>
                </c:pt>
                <c:pt idx="2882">
                  <c:v>4.4999999999999999E-4</c:v>
                </c:pt>
                <c:pt idx="2883">
                  <c:v>4.4999999999999999E-4</c:v>
                </c:pt>
                <c:pt idx="2884">
                  <c:v>4.4999999999999999E-4</c:v>
                </c:pt>
                <c:pt idx="2885">
                  <c:v>4.4999999999999999E-4</c:v>
                </c:pt>
                <c:pt idx="2886">
                  <c:v>4.2000000000000002E-4</c:v>
                </c:pt>
                <c:pt idx="2887">
                  <c:v>4.2000000000000002E-4</c:v>
                </c:pt>
                <c:pt idx="2888">
                  <c:v>4.2000000000000002E-4</c:v>
                </c:pt>
                <c:pt idx="2889">
                  <c:v>4.2000000000000002E-4</c:v>
                </c:pt>
                <c:pt idx="2890">
                  <c:v>4.4999999999999999E-4</c:v>
                </c:pt>
                <c:pt idx="2891">
                  <c:v>4.4999999999999999E-4</c:v>
                </c:pt>
                <c:pt idx="2892">
                  <c:v>4.4999999999999999E-4</c:v>
                </c:pt>
                <c:pt idx="2893">
                  <c:v>4.4999999999999999E-4</c:v>
                </c:pt>
                <c:pt idx="2894">
                  <c:v>4.8000000000000001E-4</c:v>
                </c:pt>
                <c:pt idx="2895">
                  <c:v>4.8000000000000001E-4</c:v>
                </c:pt>
                <c:pt idx="2896">
                  <c:v>5.0000000000000001E-4</c:v>
                </c:pt>
                <c:pt idx="2897">
                  <c:v>5.0000000000000001E-4</c:v>
                </c:pt>
                <c:pt idx="2898">
                  <c:v>5.2999999999999998E-4</c:v>
                </c:pt>
                <c:pt idx="2899">
                  <c:v>5.2999999999999998E-4</c:v>
                </c:pt>
                <c:pt idx="2900">
                  <c:v>5.5000000000000003E-4</c:v>
                </c:pt>
                <c:pt idx="2901">
                  <c:v>5.5000000000000003E-4</c:v>
                </c:pt>
                <c:pt idx="2902">
                  <c:v>5.8E-4</c:v>
                </c:pt>
                <c:pt idx="2903">
                  <c:v>5.8E-4</c:v>
                </c:pt>
                <c:pt idx="2904">
                  <c:v>5.8E-4</c:v>
                </c:pt>
                <c:pt idx="2905">
                  <c:v>6.0999999999999997E-4</c:v>
                </c:pt>
                <c:pt idx="2906">
                  <c:v>6.0999999999999997E-4</c:v>
                </c:pt>
                <c:pt idx="2907">
                  <c:v>6.0999999999999997E-4</c:v>
                </c:pt>
                <c:pt idx="2908">
                  <c:v>6.0999999999999997E-4</c:v>
                </c:pt>
                <c:pt idx="2909">
                  <c:v>6.0999999999999997E-4</c:v>
                </c:pt>
                <c:pt idx="2910">
                  <c:v>6.0999999999999997E-4</c:v>
                </c:pt>
                <c:pt idx="2911">
                  <c:v>6.0999999999999997E-4</c:v>
                </c:pt>
                <c:pt idx="2912">
                  <c:v>5.8E-4</c:v>
                </c:pt>
                <c:pt idx="2913">
                  <c:v>5.8E-4</c:v>
                </c:pt>
                <c:pt idx="2914">
                  <c:v>5.5000000000000003E-4</c:v>
                </c:pt>
                <c:pt idx="2915">
                  <c:v>5.5000000000000003E-4</c:v>
                </c:pt>
                <c:pt idx="2916">
                  <c:v>5.2999999999999998E-4</c:v>
                </c:pt>
                <c:pt idx="2917">
                  <c:v>5.2999999999999998E-4</c:v>
                </c:pt>
                <c:pt idx="2918">
                  <c:v>5.0000000000000001E-4</c:v>
                </c:pt>
                <c:pt idx="2919">
                  <c:v>5.0000000000000001E-4</c:v>
                </c:pt>
                <c:pt idx="2920">
                  <c:v>4.8000000000000001E-4</c:v>
                </c:pt>
                <c:pt idx="2921">
                  <c:v>4.8000000000000001E-4</c:v>
                </c:pt>
                <c:pt idx="2922">
                  <c:v>4.8000000000000001E-4</c:v>
                </c:pt>
                <c:pt idx="2923">
                  <c:v>4.4999999999999999E-4</c:v>
                </c:pt>
                <c:pt idx="2924">
                  <c:v>4.4999999999999999E-4</c:v>
                </c:pt>
                <c:pt idx="2925">
                  <c:v>4.4999999999999999E-4</c:v>
                </c:pt>
                <c:pt idx="2926">
                  <c:v>4.4999999999999999E-4</c:v>
                </c:pt>
                <c:pt idx="2927">
                  <c:v>4.4999999999999999E-4</c:v>
                </c:pt>
                <c:pt idx="2928">
                  <c:v>4.4999999999999999E-4</c:v>
                </c:pt>
                <c:pt idx="2929">
                  <c:v>4.4999999999999999E-4</c:v>
                </c:pt>
                <c:pt idx="2930">
                  <c:v>4.4999999999999999E-4</c:v>
                </c:pt>
                <c:pt idx="2931">
                  <c:v>4.8000000000000001E-4</c:v>
                </c:pt>
                <c:pt idx="2932">
                  <c:v>4.8000000000000001E-4</c:v>
                </c:pt>
                <c:pt idx="2933">
                  <c:v>5.0000000000000001E-4</c:v>
                </c:pt>
                <c:pt idx="2934">
                  <c:v>5.0000000000000001E-4</c:v>
                </c:pt>
                <c:pt idx="2935">
                  <c:v>5.2999999999999998E-4</c:v>
                </c:pt>
                <c:pt idx="2936">
                  <c:v>5.2999999999999998E-4</c:v>
                </c:pt>
                <c:pt idx="2937">
                  <c:v>5.5000000000000003E-4</c:v>
                </c:pt>
                <c:pt idx="2938">
                  <c:v>5.8E-4</c:v>
                </c:pt>
                <c:pt idx="2939">
                  <c:v>6.0999999999999997E-4</c:v>
                </c:pt>
                <c:pt idx="2940">
                  <c:v>6.0999999999999997E-4</c:v>
                </c:pt>
                <c:pt idx="2941">
                  <c:v>6.3000000000000003E-4</c:v>
                </c:pt>
                <c:pt idx="2942">
                  <c:v>6.6E-4</c:v>
                </c:pt>
                <c:pt idx="2943">
                  <c:v>6.6E-4</c:v>
                </c:pt>
                <c:pt idx="2944">
                  <c:v>6.8999999999999997E-4</c:v>
                </c:pt>
                <c:pt idx="2945">
                  <c:v>6.8999999999999997E-4</c:v>
                </c:pt>
                <c:pt idx="2946">
                  <c:v>6.8999999999999997E-4</c:v>
                </c:pt>
                <c:pt idx="2947">
                  <c:v>6.8999999999999997E-4</c:v>
                </c:pt>
                <c:pt idx="2948">
                  <c:v>6.8999999999999997E-4</c:v>
                </c:pt>
                <c:pt idx="2949">
                  <c:v>6.8999999999999997E-4</c:v>
                </c:pt>
                <c:pt idx="2950">
                  <c:v>6.8999999999999997E-4</c:v>
                </c:pt>
                <c:pt idx="2951">
                  <c:v>6.8999999999999997E-4</c:v>
                </c:pt>
                <c:pt idx="2952">
                  <c:v>6.6E-4</c:v>
                </c:pt>
                <c:pt idx="2953">
                  <c:v>6.6E-4</c:v>
                </c:pt>
                <c:pt idx="2954">
                  <c:v>6.3000000000000003E-4</c:v>
                </c:pt>
                <c:pt idx="2955">
                  <c:v>6.0999999999999997E-4</c:v>
                </c:pt>
                <c:pt idx="2956">
                  <c:v>6.0999999999999997E-4</c:v>
                </c:pt>
                <c:pt idx="2957">
                  <c:v>5.8E-4</c:v>
                </c:pt>
                <c:pt idx="2958">
                  <c:v>5.5000000000000003E-4</c:v>
                </c:pt>
                <c:pt idx="2959">
                  <c:v>5.2999999999999998E-4</c:v>
                </c:pt>
                <c:pt idx="2960">
                  <c:v>5.2999999999999998E-4</c:v>
                </c:pt>
                <c:pt idx="2961">
                  <c:v>5.0000000000000001E-4</c:v>
                </c:pt>
                <c:pt idx="2962">
                  <c:v>4.8000000000000001E-4</c:v>
                </c:pt>
                <c:pt idx="2963">
                  <c:v>4.8000000000000001E-4</c:v>
                </c:pt>
                <c:pt idx="2964">
                  <c:v>4.4999999999999999E-4</c:v>
                </c:pt>
                <c:pt idx="2965">
                  <c:v>4.4999999999999999E-4</c:v>
                </c:pt>
                <c:pt idx="2966">
                  <c:v>4.2000000000000002E-4</c:v>
                </c:pt>
                <c:pt idx="2967">
                  <c:v>4.2000000000000002E-4</c:v>
                </c:pt>
                <c:pt idx="2968">
                  <c:v>4.2000000000000002E-4</c:v>
                </c:pt>
                <c:pt idx="2969">
                  <c:v>4.2000000000000002E-4</c:v>
                </c:pt>
                <c:pt idx="2970">
                  <c:v>4.2000000000000002E-4</c:v>
                </c:pt>
                <c:pt idx="2971">
                  <c:v>4.4999999999999999E-4</c:v>
                </c:pt>
                <c:pt idx="2972">
                  <c:v>4.4999999999999999E-4</c:v>
                </c:pt>
                <c:pt idx="2973">
                  <c:v>4.4999999999999999E-4</c:v>
                </c:pt>
                <c:pt idx="2974">
                  <c:v>4.4999999999999999E-4</c:v>
                </c:pt>
                <c:pt idx="2975">
                  <c:v>4.8000000000000001E-4</c:v>
                </c:pt>
                <c:pt idx="2976">
                  <c:v>4.8000000000000001E-4</c:v>
                </c:pt>
                <c:pt idx="2977">
                  <c:v>5.0000000000000001E-4</c:v>
                </c:pt>
                <c:pt idx="2978">
                  <c:v>5.0000000000000001E-4</c:v>
                </c:pt>
                <c:pt idx="2979">
                  <c:v>5.2999999999999998E-4</c:v>
                </c:pt>
                <c:pt idx="2980">
                  <c:v>5.2999999999999998E-4</c:v>
                </c:pt>
                <c:pt idx="2981">
                  <c:v>5.2999999999999998E-4</c:v>
                </c:pt>
                <c:pt idx="2982">
                  <c:v>5.5000000000000003E-4</c:v>
                </c:pt>
                <c:pt idx="2983">
                  <c:v>5.5000000000000003E-4</c:v>
                </c:pt>
                <c:pt idx="2984">
                  <c:v>5.5000000000000003E-4</c:v>
                </c:pt>
                <c:pt idx="2985">
                  <c:v>5.5000000000000003E-4</c:v>
                </c:pt>
                <c:pt idx="2986">
                  <c:v>5.5000000000000003E-4</c:v>
                </c:pt>
                <c:pt idx="2987">
                  <c:v>5.2999999999999998E-4</c:v>
                </c:pt>
                <c:pt idx="2988">
                  <c:v>5.2999999999999998E-4</c:v>
                </c:pt>
                <c:pt idx="2989">
                  <c:v>5.2999999999999998E-4</c:v>
                </c:pt>
                <c:pt idx="2990">
                  <c:v>5.0000000000000001E-4</c:v>
                </c:pt>
                <c:pt idx="2991">
                  <c:v>5.0000000000000001E-4</c:v>
                </c:pt>
                <c:pt idx="2992">
                  <c:v>5.0000000000000001E-4</c:v>
                </c:pt>
                <c:pt idx="2993">
                  <c:v>4.8000000000000001E-4</c:v>
                </c:pt>
                <c:pt idx="2994">
                  <c:v>4.8000000000000001E-4</c:v>
                </c:pt>
                <c:pt idx="2995">
                  <c:v>4.4999999999999999E-4</c:v>
                </c:pt>
                <c:pt idx="2996">
                  <c:v>4.4999999999999999E-4</c:v>
                </c:pt>
                <c:pt idx="2997">
                  <c:v>4.4999999999999999E-4</c:v>
                </c:pt>
                <c:pt idx="2998">
                  <c:v>4.2000000000000002E-4</c:v>
                </c:pt>
                <c:pt idx="2999">
                  <c:v>4.2000000000000002E-4</c:v>
                </c:pt>
                <c:pt idx="3000">
                  <c:v>4.2000000000000002E-4</c:v>
                </c:pt>
                <c:pt idx="3001">
                  <c:v>4.2000000000000002E-4</c:v>
                </c:pt>
                <c:pt idx="3002">
                  <c:v>4.4999999999999999E-4</c:v>
                </c:pt>
                <c:pt idx="3003">
                  <c:v>4.4999999999999999E-4</c:v>
                </c:pt>
                <c:pt idx="3004">
                  <c:v>4.8000000000000001E-4</c:v>
                </c:pt>
                <c:pt idx="3005">
                  <c:v>4.8000000000000001E-4</c:v>
                </c:pt>
                <c:pt idx="3006">
                  <c:v>5.0000000000000001E-4</c:v>
                </c:pt>
                <c:pt idx="3007">
                  <c:v>5.2999999999999998E-4</c:v>
                </c:pt>
                <c:pt idx="3008">
                  <c:v>5.5000000000000003E-4</c:v>
                </c:pt>
                <c:pt idx="3009">
                  <c:v>5.8E-4</c:v>
                </c:pt>
                <c:pt idx="3010">
                  <c:v>6.0999999999999997E-4</c:v>
                </c:pt>
                <c:pt idx="3011">
                  <c:v>6.3000000000000003E-4</c:v>
                </c:pt>
                <c:pt idx="3012">
                  <c:v>6.6E-4</c:v>
                </c:pt>
                <c:pt idx="3013">
                  <c:v>6.8999999999999997E-4</c:v>
                </c:pt>
                <c:pt idx="3014">
                  <c:v>7.1000000000000002E-4</c:v>
                </c:pt>
                <c:pt idx="3015">
                  <c:v>7.1000000000000002E-4</c:v>
                </c:pt>
                <c:pt idx="3016">
                  <c:v>7.3999999999999999E-4</c:v>
                </c:pt>
                <c:pt idx="3017">
                  <c:v>7.6999999999999996E-4</c:v>
                </c:pt>
                <c:pt idx="3018">
                  <c:v>7.6999999999999996E-4</c:v>
                </c:pt>
                <c:pt idx="3019">
                  <c:v>7.9000000000000001E-4</c:v>
                </c:pt>
                <c:pt idx="3020">
                  <c:v>7.9000000000000001E-4</c:v>
                </c:pt>
                <c:pt idx="3021">
                  <c:v>7.9000000000000001E-4</c:v>
                </c:pt>
                <c:pt idx="3022">
                  <c:v>7.9000000000000001E-4</c:v>
                </c:pt>
                <c:pt idx="3023">
                  <c:v>7.9000000000000001E-4</c:v>
                </c:pt>
                <c:pt idx="3024">
                  <c:v>7.9000000000000001E-4</c:v>
                </c:pt>
                <c:pt idx="3025">
                  <c:v>7.6999999999999996E-4</c:v>
                </c:pt>
                <c:pt idx="3026">
                  <c:v>7.3999999999999999E-4</c:v>
                </c:pt>
                <c:pt idx="3027">
                  <c:v>7.3999999999999999E-4</c:v>
                </c:pt>
                <c:pt idx="3028">
                  <c:v>7.1000000000000002E-4</c:v>
                </c:pt>
                <c:pt idx="3029">
                  <c:v>6.8999999999999997E-4</c:v>
                </c:pt>
                <c:pt idx="3030">
                  <c:v>6.8999999999999997E-4</c:v>
                </c:pt>
                <c:pt idx="3031">
                  <c:v>6.6E-4</c:v>
                </c:pt>
                <c:pt idx="3032">
                  <c:v>6.3000000000000003E-4</c:v>
                </c:pt>
                <c:pt idx="3033">
                  <c:v>6.0999999999999997E-4</c:v>
                </c:pt>
                <c:pt idx="3034">
                  <c:v>6.0999999999999997E-4</c:v>
                </c:pt>
                <c:pt idx="3035">
                  <c:v>5.8E-4</c:v>
                </c:pt>
                <c:pt idx="3036">
                  <c:v>5.8E-4</c:v>
                </c:pt>
                <c:pt idx="3037">
                  <c:v>5.5000000000000003E-4</c:v>
                </c:pt>
                <c:pt idx="3038">
                  <c:v>5.5000000000000003E-4</c:v>
                </c:pt>
                <c:pt idx="3039">
                  <c:v>5.5000000000000003E-4</c:v>
                </c:pt>
                <c:pt idx="3040">
                  <c:v>5.5000000000000003E-4</c:v>
                </c:pt>
                <c:pt idx="3041">
                  <c:v>5.5000000000000003E-4</c:v>
                </c:pt>
                <c:pt idx="3042">
                  <c:v>5.5000000000000003E-4</c:v>
                </c:pt>
                <c:pt idx="3043">
                  <c:v>5.8E-4</c:v>
                </c:pt>
                <c:pt idx="3044">
                  <c:v>5.8E-4</c:v>
                </c:pt>
                <c:pt idx="3045">
                  <c:v>5.8E-4</c:v>
                </c:pt>
                <c:pt idx="3046">
                  <c:v>6.0999999999999997E-4</c:v>
                </c:pt>
                <c:pt idx="3047">
                  <c:v>6.0999999999999997E-4</c:v>
                </c:pt>
                <c:pt idx="3048">
                  <c:v>6.3000000000000003E-4</c:v>
                </c:pt>
                <c:pt idx="3049">
                  <c:v>6.3000000000000003E-4</c:v>
                </c:pt>
                <c:pt idx="3050">
                  <c:v>6.3000000000000003E-4</c:v>
                </c:pt>
                <c:pt idx="3051">
                  <c:v>6.6E-4</c:v>
                </c:pt>
                <c:pt idx="3052">
                  <c:v>6.6E-4</c:v>
                </c:pt>
                <c:pt idx="3053">
                  <c:v>6.6E-4</c:v>
                </c:pt>
                <c:pt idx="3054">
                  <c:v>6.6E-4</c:v>
                </c:pt>
                <c:pt idx="3055">
                  <c:v>6.3000000000000003E-4</c:v>
                </c:pt>
                <c:pt idx="3056">
                  <c:v>6.3000000000000003E-4</c:v>
                </c:pt>
                <c:pt idx="3057">
                  <c:v>6.0999999999999997E-4</c:v>
                </c:pt>
                <c:pt idx="3058">
                  <c:v>6.0999999999999997E-4</c:v>
                </c:pt>
                <c:pt idx="3059">
                  <c:v>5.8E-4</c:v>
                </c:pt>
                <c:pt idx="3060">
                  <c:v>5.5000000000000003E-4</c:v>
                </c:pt>
                <c:pt idx="3061">
                  <c:v>5.2999999999999998E-4</c:v>
                </c:pt>
                <c:pt idx="3062">
                  <c:v>4.8000000000000001E-4</c:v>
                </c:pt>
                <c:pt idx="3063">
                  <c:v>4.4999999999999999E-4</c:v>
                </c:pt>
                <c:pt idx="3064">
                  <c:v>4.2000000000000002E-4</c:v>
                </c:pt>
                <c:pt idx="3065">
                  <c:v>4.0000000000000002E-4</c:v>
                </c:pt>
                <c:pt idx="3066">
                  <c:v>3.4000000000000002E-4</c:v>
                </c:pt>
                <c:pt idx="3067">
                  <c:v>3.2000000000000003E-4</c:v>
                </c:pt>
                <c:pt idx="3068">
                  <c:v>2.9E-4</c:v>
                </c:pt>
                <c:pt idx="3069">
                  <c:v>2.7E-4</c:v>
                </c:pt>
                <c:pt idx="3070">
                  <c:v>2.4000000000000001E-4</c:v>
                </c:pt>
                <c:pt idx="3071">
                  <c:v>2.1000000000000001E-4</c:v>
                </c:pt>
                <c:pt idx="3072">
                  <c:v>2.1000000000000001E-4</c:v>
                </c:pt>
                <c:pt idx="3073">
                  <c:v>1.9000000000000001E-4</c:v>
                </c:pt>
                <c:pt idx="3074">
                  <c:v>1.9000000000000001E-4</c:v>
                </c:pt>
                <c:pt idx="3075">
                  <c:v>1.9000000000000001E-4</c:v>
                </c:pt>
                <c:pt idx="3076">
                  <c:v>1.9000000000000001E-4</c:v>
                </c:pt>
                <c:pt idx="3077">
                  <c:v>2.1000000000000001E-4</c:v>
                </c:pt>
                <c:pt idx="3078">
                  <c:v>2.4000000000000001E-4</c:v>
                </c:pt>
                <c:pt idx="3079">
                  <c:v>2.7E-4</c:v>
                </c:pt>
                <c:pt idx="3080">
                  <c:v>2.9E-4</c:v>
                </c:pt>
                <c:pt idx="3081">
                  <c:v>3.2000000000000003E-4</c:v>
                </c:pt>
                <c:pt idx="3082">
                  <c:v>3.4000000000000002E-4</c:v>
                </c:pt>
                <c:pt idx="3083">
                  <c:v>4.0000000000000002E-4</c:v>
                </c:pt>
                <c:pt idx="3084">
                  <c:v>4.2000000000000002E-4</c:v>
                </c:pt>
                <c:pt idx="3085">
                  <c:v>4.8000000000000001E-4</c:v>
                </c:pt>
                <c:pt idx="3086">
                  <c:v>5.0000000000000001E-4</c:v>
                </c:pt>
                <c:pt idx="3087">
                  <c:v>5.5000000000000003E-4</c:v>
                </c:pt>
                <c:pt idx="3088">
                  <c:v>5.8E-4</c:v>
                </c:pt>
                <c:pt idx="3089">
                  <c:v>6.3000000000000003E-4</c:v>
                </c:pt>
                <c:pt idx="3090">
                  <c:v>6.6E-4</c:v>
                </c:pt>
                <c:pt idx="3091">
                  <c:v>6.8999999999999997E-4</c:v>
                </c:pt>
                <c:pt idx="3092">
                  <c:v>7.1000000000000002E-4</c:v>
                </c:pt>
                <c:pt idx="3093">
                  <c:v>7.3999999999999999E-4</c:v>
                </c:pt>
                <c:pt idx="3094">
                  <c:v>7.6999999999999996E-4</c:v>
                </c:pt>
                <c:pt idx="3095">
                  <c:v>7.6999999999999996E-4</c:v>
                </c:pt>
                <c:pt idx="3096">
                  <c:v>7.6999999999999996E-4</c:v>
                </c:pt>
                <c:pt idx="3097">
                  <c:v>7.6999999999999996E-4</c:v>
                </c:pt>
                <c:pt idx="3098">
                  <c:v>7.6999999999999996E-4</c:v>
                </c:pt>
                <c:pt idx="3099">
                  <c:v>7.6999999999999996E-4</c:v>
                </c:pt>
                <c:pt idx="3100">
                  <c:v>7.3999999999999999E-4</c:v>
                </c:pt>
                <c:pt idx="3101">
                  <c:v>7.3999999999999999E-4</c:v>
                </c:pt>
                <c:pt idx="3102">
                  <c:v>7.1000000000000002E-4</c:v>
                </c:pt>
                <c:pt idx="3103">
                  <c:v>6.8999999999999997E-4</c:v>
                </c:pt>
                <c:pt idx="3104">
                  <c:v>6.8999999999999997E-4</c:v>
                </c:pt>
                <c:pt idx="3105">
                  <c:v>6.6E-4</c:v>
                </c:pt>
                <c:pt idx="3106">
                  <c:v>6.3000000000000003E-4</c:v>
                </c:pt>
                <c:pt idx="3107">
                  <c:v>6.0999999999999997E-4</c:v>
                </c:pt>
                <c:pt idx="3108">
                  <c:v>5.8E-4</c:v>
                </c:pt>
                <c:pt idx="3109">
                  <c:v>5.5000000000000003E-4</c:v>
                </c:pt>
                <c:pt idx="3110">
                  <c:v>5.5000000000000003E-4</c:v>
                </c:pt>
                <c:pt idx="3111">
                  <c:v>5.2999999999999998E-4</c:v>
                </c:pt>
                <c:pt idx="3112">
                  <c:v>5.2999999999999998E-4</c:v>
                </c:pt>
                <c:pt idx="3113">
                  <c:v>5.0000000000000001E-4</c:v>
                </c:pt>
                <c:pt idx="3114">
                  <c:v>5.0000000000000001E-4</c:v>
                </c:pt>
                <c:pt idx="3115">
                  <c:v>5.0000000000000001E-4</c:v>
                </c:pt>
                <c:pt idx="3116">
                  <c:v>5.0000000000000001E-4</c:v>
                </c:pt>
                <c:pt idx="3117">
                  <c:v>5.0000000000000001E-4</c:v>
                </c:pt>
                <c:pt idx="3118">
                  <c:v>5.0000000000000001E-4</c:v>
                </c:pt>
                <c:pt idx="3119">
                  <c:v>5.0000000000000001E-4</c:v>
                </c:pt>
                <c:pt idx="3120">
                  <c:v>5.2999999999999998E-4</c:v>
                </c:pt>
                <c:pt idx="3121">
                  <c:v>5.2999999999999998E-4</c:v>
                </c:pt>
                <c:pt idx="3122">
                  <c:v>5.2999999999999998E-4</c:v>
                </c:pt>
                <c:pt idx="3123">
                  <c:v>5.5000000000000003E-4</c:v>
                </c:pt>
                <c:pt idx="3124">
                  <c:v>5.5000000000000003E-4</c:v>
                </c:pt>
                <c:pt idx="3125">
                  <c:v>5.8E-4</c:v>
                </c:pt>
                <c:pt idx="3126">
                  <c:v>5.8E-4</c:v>
                </c:pt>
                <c:pt idx="3127">
                  <c:v>5.8E-4</c:v>
                </c:pt>
                <c:pt idx="3128">
                  <c:v>6.0999999999999997E-4</c:v>
                </c:pt>
                <c:pt idx="3129">
                  <c:v>6.0999999999999997E-4</c:v>
                </c:pt>
                <c:pt idx="3130">
                  <c:v>6.0999999999999997E-4</c:v>
                </c:pt>
                <c:pt idx="3131">
                  <c:v>6.0999999999999997E-4</c:v>
                </c:pt>
                <c:pt idx="3132">
                  <c:v>6.0999999999999997E-4</c:v>
                </c:pt>
                <c:pt idx="3133">
                  <c:v>6.0999999999999997E-4</c:v>
                </c:pt>
                <c:pt idx="3134">
                  <c:v>6.0999999999999997E-4</c:v>
                </c:pt>
                <c:pt idx="3135">
                  <c:v>6.0999999999999997E-4</c:v>
                </c:pt>
                <c:pt idx="3136">
                  <c:v>6.0999999999999997E-4</c:v>
                </c:pt>
                <c:pt idx="3137">
                  <c:v>5.8E-4</c:v>
                </c:pt>
                <c:pt idx="3138">
                  <c:v>5.8E-4</c:v>
                </c:pt>
                <c:pt idx="3139">
                  <c:v>5.5000000000000003E-4</c:v>
                </c:pt>
                <c:pt idx="3140">
                  <c:v>5.5000000000000003E-4</c:v>
                </c:pt>
                <c:pt idx="3141">
                  <c:v>5.2999999999999998E-4</c:v>
                </c:pt>
                <c:pt idx="3142">
                  <c:v>5.2999999999999998E-4</c:v>
                </c:pt>
                <c:pt idx="3143">
                  <c:v>5.0000000000000001E-4</c:v>
                </c:pt>
                <c:pt idx="3144">
                  <c:v>5.0000000000000001E-4</c:v>
                </c:pt>
                <c:pt idx="3145">
                  <c:v>5.0000000000000001E-4</c:v>
                </c:pt>
                <c:pt idx="3146">
                  <c:v>4.8000000000000001E-4</c:v>
                </c:pt>
                <c:pt idx="3147">
                  <c:v>4.8000000000000001E-4</c:v>
                </c:pt>
                <c:pt idx="3148">
                  <c:v>4.8000000000000001E-4</c:v>
                </c:pt>
                <c:pt idx="3149">
                  <c:v>4.4999999999999999E-4</c:v>
                </c:pt>
                <c:pt idx="3150">
                  <c:v>4.4999999999999999E-4</c:v>
                </c:pt>
                <c:pt idx="3151">
                  <c:v>4.4999999999999999E-4</c:v>
                </c:pt>
                <c:pt idx="3152">
                  <c:v>4.4999999999999999E-4</c:v>
                </c:pt>
                <c:pt idx="3153">
                  <c:v>4.4999999999999999E-4</c:v>
                </c:pt>
                <c:pt idx="3154">
                  <c:v>4.4999999999999999E-4</c:v>
                </c:pt>
                <c:pt idx="3155">
                  <c:v>4.8000000000000001E-4</c:v>
                </c:pt>
                <c:pt idx="3156">
                  <c:v>4.8000000000000001E-4</c:v>
                </c:pt>
                <c:pt idx="3157">
                  <c:v>4.8000000000000001E-4</c:v>
                </c:pt>
                <c:pt idx="3158">
                  <c:v>5.0000000000000001E-4</c:v>
                </c:pt>
                <c:pt idx="3159">
                  <c:v>5.0000000000000001E-4</c:v>
                </c:pt>
                <c:pt idx="3160">
                  <c:v>5.0000000000000001E-4</c:v>
                </c:pt>
                <c:pt idx="3161">
                  <c:v>5.2999999999999998E-4</c:v>
                </c:pt>
                <c:pt idx="3162">
                  <c:v>5.2999999999999998E-4</c:v>
                </c:pt>
                <c:pt idx="3163">
                  <c:v>5.5000000000000003E-4</c:v>
                </c:pt>
                <c:pt idx="3164">
                  <c:v>5.5000000000000003E-4</c:v>
                </c:pt>
                <c:pt idx="3165">
                  <c:v>5.5000000000000003E-4</c:v>
                </c:pt>
                <c:pt idx="3166">
                  <c:v>5.8E-4</c:v>
                </c:pt>
                <c:pt idx="3167">
                  <c:v>5.8E-4</c:v>
                </c:pt>
                <c:pt idx="3168">
                  <c:v>5.8E-4</c:v>
                </c:pt>
                <c:pt idx="3169">
                  <c:v>5.8E-4</c:v>
                </c:pt>
                <c:pt idx="3170">
                  <c:v>6.0999999999999997E-4</c:v>
                </c:pt>
                <c:pt idx="3171">
                  <c:v>6.0999999999999997E-4</c:v>
                </c:pt>
                <c:pt idx="3172">
                  <c:v>6.0999999999999997E-4</c:v>
                </c:pt>
                <c:pt idx="3173">
                  <c:v>6.0999999999999997E-4</c:v>
                </c:pt>
                <c:pt idx="3174">
                  <c:v>6.0999999999999997E-4</c:v>
                </c:pt>
                <c:pt idx="3175">
                  <c:v>6.0999999999999997E-4</c:v>
                </c:pt>
                <c:pt idx="3176">
                  <c:v>6.0999999999999997E-4</c:v>
                </c:pt>
                <c:pt idx="3177">
                  <c:v>6.0999999999999997E-4</c:v>
                </c:pt>
                <c:pt idx="3178">
                  <c:v>5.8E-4</c:v>
                </c:pt>
                <c:pt idx="3179">
                  <c:v>5.8E-4</c:v>
                </c:pt>
                <c:pt idx="3180">
                  <c:v>5.8E-4</c:v>
                </c:pt>
                <c:pt idx="3181">
                  <c:v>5.8E-4</c:v>
                </c:pt>
                <c:pt idx="3182">
                  <c:v>5.8E-4</c:v>
                </c:pt>
                <c:pt idx="3183">
                  <c:v>5.8E-4</c:v>
                </c:pt>
                <c:pt idx="3184">
                  <c:v>5.5000000000000003E-4</c:v>
                </c:pt>
                <c:pt idx="3185">
                  <c:v>5.5000000000000003E-4</c:v>
                </c:pt>
                <c:pt idx="3186">
                  <c:v>5.5000000000000003E-4</c:v>
                </c:pt>
                <c:pt idx="3187">
                  <c:v>5.5000000000000003E-4</c:v>
                </c:pt>
                <c:pt idx="3188">
                  <c:v>5.2999999999999998E-4</c:v>
                </c:pt>
                <c:pt idx="3189">
                  <c:v>5.2999999999999998E-4</c:v>
                </c:pt>
                <c:pt idx="3190">
                  <c:v>5.2999999999999998E-4</c:v>
                </c:pt>
                <c:pt idx="3191">
                  <c:v>5.0000000000000001E-4</c:v>
                </c:pt>
                <c:pt idx="3192">
                  <c:v>5.0000000000000001E-4</c:v>
                </c:pt>
                <c:pt idx="3193">
                  <c:v>5.0000000000000001E-4</c:v>
                </c:pt>
                <c:pt idx="3194">
                  <c:v>4.8000000000000001E-4</c:v>
                </c:pt>
                <c:pt idx="3195">
                  <c:v>4.8000000000000001E-4</c:v>
                </c:pt>
                <c:pt idx="3196">
                  <c:v>4.8000000000000001E-4</c:v>
                </c:pt>
                <c:pt idx="3197">
                  <c:v>4.4999999999999999E-4</c:v>
                </c:pt>
                <c:pt idx="3198">
                  <c:v>4.4999999999999999E-4</c:v>
                </c:pt>
                <c:pt idx="3199">
                  <c:v>4.4999999999999999E-4</c:v>
                </c:pt>
                <c:pt idx="3200">
                  <c:v>4.2000000000000002E-4</c:v>
                </c:pt>
                <c:pt idx="3201">
                  <c:v>4.2000000000000002E-4</c:v>
                </c:pt>
                <c:pt idx="3202">
                  <c:v>4.2000000000000002E-4</c:v>
                </c:pt>
                <c:pt idx="3203">
                  <c:v>4.2000000000000002E-4</c:v>
                </c:pt>
                <c:pt idx="3204">
                  <c:v>4.2000000000000002E-4</c:v>
                </c:pt>
                <c:pt idx="3205">
                  <c:v>4.2000000000000002E-4</c:v>
                </c:pt>
                <c:pt idx="3206">
                  <c:v>4.2000000000000002E-4</c:v>
                </c:pt>
                <c:pt idx="3207">
                  <c:v>4.2000000000000002E-4</c:v>
                </c:pt>
                <c:pt idx="3208">
                  <c:v>4.2000000000000002E-4</c:v>
                </c:pt>
                <c:pt idx="3209">
                  <c:v>4.2000000000000002E-4</c:v>
                </c:pt>
                <c:pt idx="3210">
                  <c:v>4.2000000000000002E-4</c:v>
                </c:pt>
                <c:pt idx="3211">
                  <c:v>4.4999999999999999E-4</c:v>
                </c:pt>
                <c:pt idx="3212">
                  <c:v>4.4999999999999999E-4</c:v>
                </c:pt>
                <c:pt idx="3213">
                  <c:v>4.4999999999999999E-4</c:v>
                </c:pt>
                <c:pt idx="3214">
                  <c:v>4.8000000000000001E-4</c:v>
                </c:pt>
                <c:pt idx="3215">
                  <c:v>4.8000000000000001E-4</c:v>
                </c:pt>
                <c:pt idx="3216">
                  <c:v>5.0000000000000001E-4</c:v>
                </c:pt>
                <c:pt idx="3217">
                  <c:v>5.0000000000000001E-4</c:v>
                </c:pt>
                <c:pt idx="3218">
                  <c:v>5.2999999999999998E-4</c:v>
                </c:pt>
                <c:pt idx="3219">
                  <c:v>5.5000000000000003E-4</c:v>
                </c:pt>
                <c:pt idx="3220">
                  <c:v>5.5000000000000003E-4</c:v>
                </c:pt>
                <c:pt idx="3221">
                  <c:v>5.8E-4</c:v>
                </c:pt>
                <c:pt idx="3222">
                  <c:v>5.8E-4</c:v>
                </c:pt>
                <c:pt idx="3223">
                  <c:v>6.0999999999999997E-4</c:v>
                </c:pt>
                <c:pt idx="3224">
                  <c:v>6.0999999999999997E-4</c:v>
                </c:pt>
                <c:pt idx="3225">
                  <c:v>6.0999999999999997E-4</c:v>
                </c:pt>
                <c:pt idx="3226">
                  <c:v>6.3000000000000003E-4</c:v>
                </c:pt>
                <c:pt idx="3227">
                  <c:v>6.3000000000000003E-4</c:v>
                </c:pt>
                <c:pt idx="3228">
                  <c:v>6.3000000000000003E-4</c:v>
                </c:pt>
                <c:pt idx="3229">
                  <c:v>6.3000000000000003E-4</c:v>
                </c:pt>
                <c:pt idx="3230">
                  <c:v>6.0999999999999997E-4</c:v>
                </c:pt>
                <c:pt idx="3231">
                  <c:v>6.0999999999999997E-4</c:v>
                </c:pt>
                <c:pt idx="3232">
                  <c:v>6.0999999999999997E-4</c:v>
                </c:pt>
                <c:pt idx="3233">
                  <c:v>6.0999999999999997E-4</c:v>
                </c:pt>
                <c:pt idx="3234">
                  <c:v>5.8E-4</c:v>
                </c:pt>
                <c:pt idx="3235">
                  <c:v>5.8E-4</c:v>
                </c:pt>
                <c:pt idx="3236">
                  <c:v>5.5000000000000003E-4</c:v>
                </c:pt>
                <c:pt idx="3237">
                  <c:v>5.2999999999999998E-4</c:v>
                </c:pt>
                <c:pt idx="3238">
                  <c:v>5.2999999999999998E-4</c:v>
                </c:pt>
                <c:pt idx="3239">
                  <c:v>5.0000000000000001E-4</c:v>
                </c:pt>
                <c:pt idx="3240">
                  <c:v>4.8000000000000001E-4</c:v>
                </c:pt>
                <c:pt idx="3241">
                  <c:v>4.8000000000000001E-4</c:v>
                </c:pt>
                <c:pt idx="3242">
                  <c:v>4.4999999999999999E-4</c:v>
                </c:pt>
                <c:pt idx="3243">
                  <c:v>4.4999999999999999E-4</c:v>
                </c:pt>
                <c:pt idx="3244">
                  <c:v>4.4999999999999999E-4</c:v>
                </c:pt>
                <c:pt idx="3245">
                  <c:v>4.2000000000000002E-4</c:v>
                </c:pt>
                <c:pt idx="3246">
                  <c:v>4.2000000000000002E-4</c:v>
                </c:pt>
                <c:pt idx="3247">
                  <c:v>4.2000000000000002E-4</c:v>
                </c:pt>
                <c:pt idx="3248">
                  <c:v>4.2000000000000002E-4</c:v>
                </c:pt>
                <c:pt idx="3249">
                  <c:v>4.2000000000000002E-4</c:v>
                </c:pt>
                <c:pt idx="3250">
                  <c:v>4.2000000000000002E-4</c:v>
                </c:pt>
                <c:pt idx="3251">
                  <c:v>4.4999999999999999E-4</c:v>
                </c:pt>
                <c:pt idx="3252">
                  <c:v>4.4999999999999999E-4</c:v>
                </c:pt>
                <c:pt idx="3253">
                  <c:v>4.8000000000000001E-4</c:v>
                </c:pt>
                <c:pt idx="3254">
                  <c:v>4.8000000000000001E-4</c:v>
                </c:pt>
                <c:pt idx="3255">
                  <c:v>5.0000000000000001E-4</c:v>
                </c:pt>
                <c:pt idx="3256">
                  <c:v>5.2999999999999998E-4</c:v>
                </c:pt>
                <c:pt idx="3257">
                  <c:v>5.5000000000000003E-4</c:v>
                </c:pt>
                <c:pt idx="3258">
                  <c:v>5.5000000000000003E-4</c:v>
                </c:pt>
                <c:pt idx="3259">
                  <c:v>5.8E-4</c:v>
                </c:pt>
                <c:pt idx="3260">
                  <c:v>6.0999999999999997E-4</c:v>
                </c:pt>
                <c:pt idx="3261">
                  <c:v>6.3000000000000003E-4</c:v>
                </c:pt>
                <c:pt idx="3262">
                  <c:v>6.6E-4</c:v>
                </c:pt>
                <c:pt idx="3263">
                  <c:v>6.6E-4</c:v>
                </c:pt>
                <c:pt idx="3264">
                  <c:v>6.8999999999999997E-4</c:v>
                </c:pt>
                <c:pt idx="3265">
                  <c:v>7.1000000000000002E-4</c:v>
                </c:pt>
                <c:pt idx="3266">
                  <c:v>7.1000000000000002E-4</c:v>
                </c:pt>
                <c:pt idx="3267">
                  <c:v>7.3999999999999999E-4</c:v>
                </c:pt>
                <c:pt idx="3268">
                  <c:v>7.3999999999999999E-4</c:v>
                </c:pt>
                <c:pt idx="3269">
                  <c:v>7.3999999999999999E-4</c:v>
                </c:pt>
                <c:pt idx="3270">
                  <c:v>7.6999999999999996E-4</c:v>
                </c:pt>
                <c:pt idx="3271">
                  <c:v>7.6999999999999996E-4</c:v>
                </c:pt>
                <c:pt idx="3272">
                  <c:v>7.6999999999999996E-4</c:v>
                </c:pt>
                <c:pt idx="3273">
                  <c:v>7.6999999999999996E-4</c:v>
                </c:pt>
                <c:pt idx="3274">
                  <c:v>7.6999999999999996E-4</c:v>
                </c:pt>
                <c:pt idx="3275">
                  <c:v>7.6999999999999996E-4</c:v>
                </c:pt>
                <c:pt idx="3276">
                  <c:v>7.6999999999999996E-4</c:v>
                </c:pt>
                <c:pt idx="3277">
                  <c:v>7.6999999999999996E-4</c:v>
                </c:pt>
                <c:pt idx="3278">
                  <c:v>7.6999999999999996E-4</c:v>
                </c:pt>
                <c:pt idx="3279">
                  <c:v>7.6999999999999996E-4</c:v>
                </c:pt>
                <c:pt idx="3280">
                  <c:v>7.6999999999999996E-4</c:v>
                </c:pt>
                <c:pt idx="3281">
                  <c:v>7.6999999999999996E-4</c:v>
                </c:pt>
                <c:pt idx="3282">
                  <c:v>7.6999999999999996E-4</c:v>
                </c:pt>
                <c:pt idx="3283">
                  <c:v>7.6999999999999996E-4</c:v>
                </c:pt>
                <c:pt idx="3284">
                  <c:v>7.6999999999999996E-4</c:v>
                </c:pt>
                <c:pt idx="3285">
                  <c:v>7.6999999999999996E-4</c:v>
                </c:pt>
                <c:pt idx="3286">
                  <c:v>7.9000000000000001E-4</c:v>
                </c:pt>
                <c:pt idx="3287">
                  <c:v>7.9000000000000001E-4</c:v>
                </c:pt>
                <c:pt idx="3288">
                  <c:v>7.9000000000000001E-4</c:v>
                </c:pt>
                <c:pt idx="3289">
                  <c:v>8.1999999999999998E-4</c:v>
                </c:pt>
                <c:pt idx="3290">
                  <c:v>8.1999999999999998E-4</c:v>
                </c:pt>
                <c:pt idx="3291">
                  <c:v>8.4000000000000003E-4</c:v>
                </c:pt>
                <c:pt idx="3292">
                  <c:v>8.4000000000000003E-4</c:v>
                </c:pt>
                <c:pt idx="3293">
                  <c:v>8.7000000000000001E-4</c:v>
                </c:pt>
                <c:pt idx="3294">
                  <c:v>8.7000000000000001E-4</c:v>
                </c:pt>
                <c:pt idx="3295">
                  <c:v>8.7000000000000001E-4</c:v>
                </c:pt>
                <c:pt idx="3296">
                  <c:v>8.9999999999999998E-4</c:v>
                </c:pt>
                <c:pt idx="3297">
                  <c:v>8.9999999999999998E-4</c:v>
                </c:pt>
                <c:pt idx="3298">
                  <c:v>8.9999999999999998E-4</c:v>
                </c:pt>
                <c:pt idx="3299">
                  <c:v>8.9999999999999998E-4</c:v>
                </c:pt>
                <c:pt idx="3300">
                  <c:v>8.9999999999999998E-4</c:v>
                </c:pt>
                <c:pt idx="3301">
                  <c:v>8.9999999999999998E-4</c:v>
                </c:pt>
                <c:pt idx="3302">
                  <c:v>8.9999999999999998E-4</c:v>
                </c:pt>
                <c:pt idx="3303">
                  <c:v>8.9999999999999998E-4</c:v>
                </c:pt>
                <c:pt idx="3304">
                  <c:v>8.7000000000000001E-4</c:v>
                </c:pt>
                <c:pt idx="3305">
                  <c:v>8.7000000000000001E-4</c:v>
                </c:pt>
                <c:pt idx="3306">
                  <c:v>8.4000000000000003E-4</c:v>
                </c:pt>
                <c:pt idx="3307">
                  <c:v>8.4000000000000003E-4</c:v>
                </c:pt>
                <c:pt idx="3308">
                  <c:v>8.1999999999999998E-4</c:v>
                </c:pt>
                <c:pt idx="3309">
                  <c:v>7.9000000000000001E-4</c:v>
                </c:pt>
                <c:pt idx="3310">
                  <c:v>7.6999999999999996E-4</c:v>
                </c:pt>
                <c:pt idx="3311">
                  <c:v>7.3999999999999999E-4</c:v>
                </c:pt>
                <c:pt idx="3312">
                  <c:v>7.1000000000000002E-4</c:v>
                </c:pt>
                <c:pt idx="3313">
                  <c:v>6.8999999999999997E-4</c:v>
                </c:pt>
                <c:pt idx="3314">
                  <c:v>6.6E-4</c:v>
                </c:pt>
                <c:pt idx="3315">
                  <c:v>6.3000000000000003E-4</c:v>
                </c:pt>
                <c:pt idx="3316">
                  <c:v>5.8E-4</c:v>
                </c:pt>
                <c:pt idx="3317">
                  <c:v>5.5000000000000003E-4</c:v>
                </c:pt>
                <c:pt idx="3318">
                  <c:v>5.2999999999999998E-4</c:v>
                </c:pt>
                <c:pt idx="3319">
                  <c:v>5.0000000000000001E-4</c:v>
                </c:pt>
                <c:pt idx="3320">
                  <c:v>4.8000000000000001E-4</c:v>
                </c:pt>
                <c:pt idx="3321">
                  <c:v>4.4999999999999999E-4</c:v>
                </c:pt>
                <c:pt idx="3322">
                  <c:v>4.2000000000000002E-4</c:v>
                </c:pt>
                <c:pt idx="3323">
                  <c:v>4.0000000000000002E-4</c:v>
                </c:pt>
                <c:pt idx="3324">
                  <c:v>4.0000000000000002E-4</c:v>
                </c:pt>
                <c:pt idx="3325">
                  <c:v>3.6999999999999999E-4</c:v>
                </c:pt>
                <c:pt idx="3326">
                  <c:v>3.4000000000000002E-4</c:v>
                </c:pt>
                <c:pt idx="3327">
                  <c:v>3.4000000000000002E-4</c:v>
                </c:pt>
                <c:pt idx="3328">
                  <c:v>3.4000000000000002E-4</c:v>
                </c:pt>
                <c:pt idx="3329">
                  <c:v>3.2000000000000003E-4</c:v>
                </c:pt>
                <c:pt idx="3330">
                  <c:v>3.2000000000000003E-4</c:v>
                </c:pt>
                <c:pt idx="3331">
                  <c:v>3.2000000000000003E-4</c:v>
                </c:pt>
                <c:pt idx="3332">
                  <c:v>3.2000000000000003E-4</c:v>
                </c:pt>
                <c:pt idx="3333">
                  <c:v>3.2000000000000003E-4</c:v>
                </c:pt>
                <c:pt idx="3334">
                  <c:v>3.2000000000000003E-4</c:v>
                </c:pt>
                <c:pt idx="3335">
                  <c:v>3.2000000000000003E-4</c:v>
                </c:pt>
                <c:pt idx="3336">
                  <c:v>3.4000000000000002E-4</c:v>
                </c:pt>
                <c:pt idx="3337">
                  <c:v>3.4000000000000002E-4</c:v>
                </c:pt>
                <c:pt idx="3338">
                  <c:v>3.4000000000000002E-4</c:v>
                </c:pt>
                <c:pt idx="3339">
                  <c:v>3.6999999999999999E-4</c:v>
                </c:pt>
                <c:pt idx="3340">
                  <c:v>3.6999999999999999E-4</c:v>
                </c:pt>
                <c:pt idx="3341">
                  <c:v>4.0000000000000002E-4</c:v>
                </c:pt>
                <c:pt idx="3342">
                  <c:v>4.2000000000000002E-4</c:v>
                </c:pt>
                <c:pt idx="3343">
                  <c:v>4.2000000000000002E-4</c:v>
                </c:pt>
                <c:pt idx="3344">
                  <c:v>4.4999999999999999E-4</c:v>
                </c:pt>
                <c:pt idx="3345">
                  <c:v>4.8000000000000001E-4</c:v>
                </c:pt>
                <c:pt idx="3346">
                  <c:v>4.8000000000000001E-4</c:v>
                </c:pt>
                <c:pt idx="3347">
                  <c:v>5.0000000000000001E-4</c:v>
                </c:pt>
                <c:pt idx="3348">
                  <c:v>5.2999999999999998E-4</c:v>
                </c:pt>
                <c:pt idx="3349">
                  <c:v>5.2999999999999998E-4</c:v>
                </c:pt>
                <c:pt idx="3350">
                  <c:v>5.5000000000000003E-4</c:v>
                </c:pt>
                <c:pt idx="3351">
                  <c:v>5.8E-4</c:v>
                </c:pt>
                <c:pt idx="3352">
                  <c:v>5.8E-4</c:v>
                </c:pt>
                <c:pt idx="3353">
                  <c:v>6.0999999999999997E-4</c:v>
                </c:pt>
                <c:pt idx="3354">
                  <c:v>6.0999999999999997E-4</c:v>
                </c:pt>
                <c:pt idx="3355">
                  <c:v>6.0999999999999997E-4</c:v>
                </c:pt>
                <c:pt idx="3356">
                  <c:v>6.3000000000000003E-4</c:v>
                </c:pt>
                <c:pt idx="3357">
                  <c:v>6.3000000000000003E-4</c:v>
                </c:pt>
                <c:pt idx="3358">
                  <c:v>6.3000000000000003E-4</c:v>
                </c:pt>
                <c:pt idx="3359">
                  <c:v>6.3000000000000003E-4</c:v>
                </c:pt>
                <c:pt idx="3360">
                  <c:v>6.3000000000000003E-4</c:v>
                </c:pt>
                <c:pt idx="3361">
                  <c:v>6.0999999999999997E-4</c:v>
                </c:pt>
                <c:pt idx="3362">
                  <c:v>6.0999999999999997E-4</c:v>
                </c:pt>
                <c:pt idx="3363">
                  <c:v>6.0999999999999997E-4</c:v>
                </c:pt>
                <c:pt idx="3364">
                  <c:v>5.8E-4</c:v>
                </c:pt>
                <c:pt idx="3365">
                  <c:v>5.5000000000000003E-4</c:v>
                </c:pt>
                <c:pt idx="3366">
                  <c:v>5.5000000000000003E-4</c:v>
                </c:pt>
                <c:pt idx="3367">
                  <c:v>5.2999999999999998E-4</c:v>
                </c:pt>
                <c:pt idx="3368">
                  <c:v>5.0000000000000001E-4</c:v>
                </c:pt>
                <c:pt idx="3369">
                  <c:v>4.8000000000000001E-4</c:v>
                </c:pt>
                <c:pt idx="3370">
                  <c:v>4.4999999999999999E-4</c:v>
                </c:pt>
                <c:pt idx="3371">
                  <c:v>4.2000000000000002E-4</c:v>
                </c:pt>
                <c:pt idx="3372">
                  <c:v>4.0000000000000002E-4</c:v>
                </c:pt>
                <c:pt idx="3373">
                  <c:v>3.6999999999999999E-4</c:v>
                </c:pt>
                <c:pt idx="3374">
                  <c:v>3.4000000000000002E-4</c:v>
                </c:pt>
                <c:pt idx="3375">
                  <c:v>3.4000000000000002E-4</c:v>
                </c:pt>
                <c:pt idx="3376">
                  <c:v>3.2000000000000003E-4</c:v>
                </c:pt>
                <c:pt idx="3377">
                  <c:v>2.9E-4</c:v>
                </c:pt>
                <c:pt idx="3378">
                  <c:v>2.9E-4</c:v>
                </c:pt>
                <c:pt idx="3379">
                  <c:v>2.7E-4</c:v>
                </c:pt>
                <c:pt idx="3380">
                  <c:v>2.7E-4</c:v>
                </c:pt>
                <c:pt idx="3381">
                  <c:v>2.7E-4</c:v>
                </c:pt>
                <c:pt idx="3382">
                  <c:v>2.7E-4</c:v>
                </c:pt>
                <c:pt idx="3383">
                  <c:v>2.9E-4</c:v>
                </c:pt>
                <c:pt idx="3384">
                  <c:v>2.9E-4</c:v>
                </c:pt>
                <c:pt idx="3385">
                  <c:v>3.2000000000000003E-4</c:v>
                </c:pt>
                <c:pt idx="3386">
                  <c:v>3.2000000000000003E-4</c:v>
                </c:pt>
                <c:pt idx="3387">
                  <c:v>3.4000000000000002E-4</c:v>
                </c:pt>
                <c:pt idx="3388">
                  <c:v>3.6999999999999999E-4</c:v>
                </c:pt>
                <c:pt idx="3389">
                  <c:v>4.2000000000000002E-4</c:v>
                </c:pt>
                <c:pt idx="3390">
                  <c:v>4.4999999999999999E-4</c:v>
                </c:pt>
                <c:pt idx="3391">
                  <c:v>4.8000000000000001E-4</c:v>
                </c:pt>
                <c:pt idx="3392">
                  <c:v>5.2999999999999998E-4</c:v>
                </c:pt>
                <c:pt idx="3393">
                  <c:v>5.5000000000000003E-4</c:v>
                </c:pt>
                <c:pt idx="3394">
                  <c:v>6.0999999999999997E-4</c:v>
                </c:pt>
                <c:pt idx="3395">
                  <c:v>6.3000000000000003E-4</c:v>
                </c:pt>
                <c:pt idx="3396">
                  <c:v>6.6E-4</c:v>
                </c:pt>
                <c:pt idx="3397">
                  <c:v>7.1000000000000002E-4</c:v>
                </c:pt>
                <c:pt idx="3398">
                  <c:v>7.3999999999999999E-4</c:v>
                </c:pt>
                <c:pt idx="3399">
                  <c:v>7.6999999999999996E-4</c:v>
                </c:pt>
                <c:pt idx="3400">
                  <c:v>7.9000000000000001E-4</c:v>
                </c:pt>
                <c:pt idx="3401">
                  <c:v>8.1999999999999998E-4</c:v>
                </c:pt>
                <c:pt idx="3402">
                  <c:v>8.4000000000000003E-4</c:v>
                </c:pt>
                <c:pt idx="3403">
                  <c:v>8.7000000000000001E-4</c:v>
                </c:pt>
                <c:pt idx="3404">
                  <c:v>8.7000000000000001E-4</c:v>
                </c:pt>
                <c:pt idx="3405">
                  <c:v>8.7000000000000001E-4</c:v>
                </c:pt>
                <c:pt idx="3406">
                  <c:v>8.7000000000000001E-4</c:v>
                </c:pt>
                <c:pt idx="3407">
                  <c:v>8.7000000000000001E-4</c:v>
                </c:pt>
                <c:pt idx="3408">
                  <c:v>8.7000000000000001E-4</c:v>
                </c:pt>
                <c:pt idx="3409">
                  <c:v>8.7000000000000001E-4</c:v>
                </c:pt>
                <c:pt idx="3410">
                  <c:v>8.4000000000000003E-4</c:v>
                </c:pt>
                <c:pt idx="3411">
                  <c:v>8.1999999999999998E-4</c:v>
                </c:pt>
                <c:pt idx="3412">
                  <c:v>8.1999999999999998E-4</c:v>
                </c:pt>
                <c:pt idx="3413">
                  <c:v>7.9000000000000001E-4</c:v>
                </c:pt>
                <c:pt idx="3414">
                  <c:v>7.6999999999999996E-4</c:v>
                </c:pt>
                <c:pt idx="3415">
                  <c:v>7.3999999999999999E-4</c:v>
                </c:pt>
                <c:pt idx="3416">
                  <c:v>7.1000000000000002E-4</c:v>
                </c:pt>
                <c:pt idx="3417">
                  <c:v>6.8999999999999997E-4</c:v>
                </c:pt>
                <c:pt idx="3418">
                  <c:v>6.6E-4</c:v>
                </c:pt>
                <c:pt idx="3419">
                  <c:v>6.3000000000000003E-4</c:v>
                </c:pt>
                <c:pt idx="3420">
                  <c:v>6.0999999999999997E-4</c:v>
                </c:pt>
                <c:pt idx="3421">
                  <c:v>6.0999999999999997E-4</c:v>
                </c:pt>
                <c:pt idx="3422">
                  <c:v>5.8E-4</c:v>
                </c:pt>
                <c:pt idx="3423">
                  <c:v>5.5000000000000003E-4</c:v>
                </c:pt>
                <c:pt idx="3424">
                  <c:v>5.5000000000000003E-4</c:v>
                </c:pt>
                <c:pt idx="3425">
                  <c:v>5.5000000000000003E-4</c:v>
                </c:pt>
                <c:pt idx="3426">
                  <c:v>5.5000000000000003E-4</c:v>
                </c:pt>
                <c:pt idx="3427">
                  <c:v>5.5000000000000003E-4</c:v>
                </c:pt>
                <c:pt idx="3428">
                  <c:v>5.5000000000000003E-4</c:v>
                </c:pt>
                <c:pt idx="3429">
                  <c:v>5.5000000000000003E-4</c:v>
                </c:pt>
                <c:pt idx="3430">
                  <c:v>5.5000000000000003E-4</c:v>
                </c:pt>
                <c:pt idx="3431">
                  <c:v>5.8E-4</c:v>
                </c:pt>
                <c:pt idx="3432">
                  <c:v>5.8E-4</c:v>
                </c:pt>
                <c:pt idx="3433">
                  <c:v>6.0999999999999997E-4</c:v>
                </c:pt>
                <c:pt idx="3434">
                  <c:v>6.0999999999999997E-4</c:v>
                </c:pt>
                <c:pt idx="3435">
                  <c:v>6.3000000000000003E-4</c:v>
                </c:pt>
                <c:pt idx="3436">
                  <c:v>6.3000000000000003E-4</c:v>
                </c:pt>
                <c:pt idx="3437">
                  <c:v>6.6E-4</c:v>
                </c:pt>
                <c:pt idx="3438">
                  <c:v>6.6E-4</c:v>
                </c:pt>
                <c:pt idx="3439">
                  <c:v>6.8999999999999997E-4</c:v>
                </c:pt>
                <c:pt idx="3440">
                  <c:v>6.8999999999999997E-4</c:v>
                </c:pt>
                <c:pt idx="3441">
                  <c:v>6.8999999999999997E-4</c:v>
                </c:pt>
                <c:pt idx="3442">
                  <c:v>6.8999999999999997E-4</c:v>
                </c:pt>
                <c:pt idx="3443">
                  <c:v>6.8999999999999997E-4</c:v>
                </c:pt>
                <c:pt idx="3444">
                  <c:v>6.8999999999999997E-4</c:v>
                </c:pt>
                <c:pt idx="3445">
                  <c:v>6.8999999999999997E-4</c:v>
                </c:pt>
                <c:pt idx="3446">
                  <c:v>6.6E-4</c:v>
                </c:pt>
                <c:pt idx="3447">
                  <c:v>6.6E-4</c:v>
                </c:pt>
                <c:pt idx="3448">
                  <c:v>6.3000000000000003E-4</c:v>
                </c:pt>
                <c:pt idx="3449">
                  <c:v>6.0999999999999997E-4</c:v>
                </c:pt>
                <c:pt idx="3450">
                  <c:v>5.8E-4</c:v>
                </c:pt>
                <c:pt idx="3451">
                  <c:v>5.5000000000000003E-4</c:v>
                </c:pt>
                <c:pt idx="3452">
                  <c:v>5.2999999999999998E-4</c:v>
                </c:pt>
                <c:pt idx="3453">
                  <c:v>5.0000000000000001E-4</c:v>
                </c:pt>
                <c:pt idx="3454">
                  <c:v>4.8000000000000001E-4</c:v>
                </c:pt>
                <c:pt idx="3455">
                  <c:v>4.4999999999999999E-4</c:v>
                </c:pt>
                <c:pt idx="3456">
                  <c:v>4.2000000000000002E-4</c:v>
                </c:pt>
                <c:pt idx="3457">
                  <c:v>3.6999999999999999E-4</c:v>
                </c:pt>
                <c:pt idx="3458">
                  <c:v>3.4000000000000002E-4</c:v>
                </c:pt>
                <c:pt idx="3459">
                  <c:v>3.2000000000000003E-4</c:v>
                </c:pt>
                <c:pt idx="3460">
                  <c:v>2.9E-4</c:v>
                </c:pt>
                <c:pt idx="3461">
                  <c:v>2.9E-4</c:v>
                </c:pt>
                <c:pt idx="3462">
                  <c:v>2.7E-4</c:v>
                </c:pt>
                <c:pt idx="3463">
                  <c:v>2.7E-4</c:v>
                </c:pt>
                <c:pt idx="3464">
                  <c:v>2.4000000000000001E-4</c:v>
                </c:pt>
                <c:pt idx="3465">
                  <c:v>2.4000000000000001E-4</c:v>
                </c:pt>
                <c:pt idx="3466">
                  <c:v>2.4000000000000001E-4</c:v>
                </c:pt>
                <c:pt idx="3467">
                  <c:v>2.4000000000000001E-4</c:v>
                </c:pt>
                <c:pt idx="3468">
                  <c:v>2.4000000000000001E-4</c:v>
                </c:pt>
                <c:pt idx="3469">
                  <c:v>2.7E-4</c:v>
                </c:pt>
                <c:pt idx="3470">
                  <c:v>2.9E-4</c:v>
                </c:pt>
                <c:pt idx="3471">
                  <c:v>2.9E-4</c:v>
                </c:pt>
                <c:pt idx="3472">
                  <c:v>3.2000000000000003E-4</c:v>
                </c:pt>
                <c:pt idx="3473">
                  <c:v>3.4000000000000002E-4</c:v>
                </c:pt>
                <c:pt idx="3474">
                  <c:v>3.6999999999999999E-4</c:v>
                </c:pt>
                <c:pt idx="3475">
                  <c:v>4.0000000000000002E-4</c:v>
                </c:pt>
                <c:pt idx="3476">
                  <c:v>4.2000000000000002E-4</c:v>
                </c:pt>
                <c:pt idx="3477">
                  <c:v>4.4999999999999999E-4</c:v>
                </c:pt>
                <c:pt idx="3478">
                  <c:v>5.0000000000000001E-4</c:v>
                </c:pt>
                <c:pt idx="3479">
                  <c:v>5.2999999999999998E-4</c:v>
                </c:pt>
                <c:pt idx="3480">
                  <c:v>5.5000000000000003E-4</c:v>
                </c:pt>
                <c:pt idx="3481">
                  <c:v>5.8E-4</c:v>
                </c:pt>
                <c:pt idx="3482">
                  <c:v>6.0999999999999997E-4</c:v>
                </c:pt>
                <c:pt idx="3483">
                  <c:v>6.3000000000000003E-4</c:v>
                </c:pt>
                <c:pt idx="3484">
                  <c:v>6.6E-4</c:v>
                </c:pt>
                <c:pt idx="3485">
                  <c:v>6.8999999999999997E-4</c:v>
                </c:pt>
                <c:pt idx="3486">
                  <c:v>6.8999999999999997E-4</c:v>
                </c:pt>
                <c:pt idx="3487">
                  <c:v>7.1000000000000002E-4</c:v>
                </c:pt>
                <c:pt idx="3488">
                  <c:v>7.1000000000000002E-4</c:v>
                </c:pt>
                <c:pt idx="3489">
                  <c:v>7.3999999999999999E-4</c:v>
                </c:pt>
                <c:pt idx="3490">
                  <c:v>7.3999999999999999E-4</c:v>
                </c:pt>
                <c:pt idx="3491">
                  <c:v>7.3999999999999999E-4</c:v>
                </c:pt>
                <c:pt idx="3492">
                  <c:v>7.3999999999999999E-4</c:v>
                </c:pt>
                <c:pt idx="3493">
                  <c:v>7.3999999999999999E-4</c:v>
                </c:pt>
                <c:pt idx="3494">
                  <c:v>7.3999999999999999E-4</c:v>
                </c:pt>
                <c:pt idx="3495">
                  <c:v>7.1000000000000002E-4</c:v>
                </c:pt>
                <c:pt idx="3496">
                  <c:v>7.1000000000000002E-4</c:v>
                </c:pt>
                <c:pt idx="3497">
                  <c:v>6.8999999999999997E-4</c:v>
                </c:pt>
                <c:pt idx="3498">
                  <c:v>6.8999999999999997E-4</c:v>
                </c:pt>
                <c:pt idx="3499">
                  <c:v>6.6E-4</c:v>
                </c:pt>
                <c:pt idx="3500">
                  <c:v>6.6E-4</c:v>
                </c:pt>
                <c:pt idx="3501">
                  <c:v>6.3000000000000003E-4</c:v>
                </c:pt>
                <c:pt idx="3502">
                  <c:v>6.0999999999999997E-4</c:v>
                </c:pt>
                <c:pt idx="3503">
                  <c:v>5.8E-4</c:v>
                </c:pt>
                <c:pt idx="3504">
                  <c:v>5.5000000000000003E-4</c:v>
                </c:pt>
                <c:pt idx="3505">
                  <c:v>5.5000000000000003E-4</c:v>
                </c:pt>
                <c:pt idx="3506">
                  <c:v>5.2999999999999998E-4</c:v>
                </c:pt>
                <c:pt idx="3507">
                  <c:v>5.0000000000000001E-4</c:v>
                </c:pt>
                <c:pt idx="3508">
                  <c:v>4.8000000000000001E-4</c:v>
                </c:pt>
                <c:pt idx="3509">
                  <c:v>4.4999999999999999E-4</c:v>
                </c:pt>
                <c:pt idx="3510">
                  <c:v>4.2000000000000002E-4</c:v>
                </c:pt>
                <c:pt idx="3511">
                  <c:v>4.0000000000000002E-4</c:v>
                </c:pt>
                <c:pt idx="3512">
                  <c:v>3.6999999999999999E-4</c:v>
                </c:pt>
                <c:pt idx="3513">
                  <c:v>3.6999999999999999E-4</c:v>
                </c:pt>
                <c:pt idx="3514">
                  <c:v>3.4000000000000002E-4</c:v>
                </c:pt>
                <c:pt idx="3515">
                  <c:v>3.2000000000000003E-4</c:v>
                </c:pt>
                <c:pt idx="3516">
                  <c:v>3.2000000000000003E-4</c:v>
                </c:pt>
                <c:pt idx="3517">
                  <c:v>2.9E-4</c:v>
                </c:pt>
                <c:pt idx="3518">
                  <c:v>2.9E-4</c:v>
                </c:pt>
                <c:pt idx="3519">
                  <c:v>2.7E-4</c:v>
                </c:pt>
                <c:pt idx="3520">
                  <c:v>2.7E-4</c:v>
                </c:pt>
                <c:pt idx="3521">
                  <c:v>2.7E-4</c:v>
                </c:pt>
                <c:pt idx="3522">
                  <c:v>2.7E-4</c:v>
                </c:pt>
                <c:pt idx="3523">
                  <c:v>2.7E-4</c:v>
                </c:pt>
                <c:pt idx="3524">
                  <c:v>2.7E-4</c:v>
                </c:pt>
                <c:pt idx="3525">
                  <c:v>2.7E-4</c:v>
                </c:pt>
                <c:pt idx="3526">
                  <c:v>2.9E-4</c:v>
                </c:pt>
                <c:pt idx="3527">
                  <c:v>2.9E-4</c:v>
                </c:pt>
                <c:pt idx="3528">
                  <c:v>2.9E-4</c:v>
                </c:pt>
                <c:pt idx="3529">
                  <c:v>3.2000000000000003E-4</c:v>
                </c:pt>
                <c:pt idx="3530">
                  <c:v>3.4000000000000002E-4</c:v>
                </c:pt>
                <c:pt idx="3531">
                  <c:v>3.6999999999999999E-4</c:v>
                </c:pt>
                <c:pt idx="3532">
                  <c:v>4.0000000000000002E-4</c:v>
                </c:pt>
                <c:pt idx="3533">
                  <c:v>4.2000000000000002E-4</c:v>
                </c:pt>
                <c:pt idx="3534">
                  <c:v>4.2000000000000002E-4</c:v>
                </c:pt>
                <c:pt idx="3535">
                  <c:v>4.8000000000000001E-4</c:v>
                </c:pt>
                <c:pt idx="3536">
                  <c:v>5.0000000000000001E-4</c:v>
                </c:pt>
                <c:pt idx="3537">
                  <c:v>5.2999999999999998E-4</c:v>
                </c:pt>
                <c:pt idx="3538">
                  <c:v>5.2999999999999998E-4</c:v>
                </c:pt>
                <c:pt idx="3539">
                  <c:v>5.5000000000000003E-4</c:v>
                </c:pt>
                <c:pt idx="3540">
                  <c:v>5.8E-4</c:v>
                </c:pt>
                <c:pt idx="3541">
                  <c:v>6.0999999999999997E-4</c:v>
                </c:pt>
                <c:pt idx="3542">
                  <c:v>6.3000000000000003E-4</c:v>
                </c:pt>
                <c:pt idx="3543">
                  <c:v>6.3000000000000003E-4</c:v>
                </c:pt>
                <c:pt idx="3544">
                  <c:v>6.6E-4</c:v>
                </c:pt>
                <c:pt idx="3545">
                  <c:v>6.6E-4</c:v>
                </c:pt>
                <c:pt idx="3546">
                  <c:v>6.6E-4</c:v>
                </c:pt>
                <c:pt idx="3547">
                  <c:v>6.6E-4</c:v>
                </c:pt>
                <c:pt idx="3548">
                  <c:v>6.6E-4</c:v>
                </c:pt>
                <c:pt idx="3549">
                  <c:v>6.6E-4</c:v>
                </c:pt>
                <c:pt idx="3550">
                  <c:v>6.6E-4</c:v>
                </c:pt>
                <c:pt idx="3551">
                  <c:v>6.6E-4</c:v>
                </c:pt>
                <c:pt idx="3552">
                  <c:v>6.3000000000000003E-4</c:v>
                </c:pt>
                <c:pt idx="3553">
                  <c:v>6.3000000000000003E-4</c:v>
                </c:pt>
                <c:pt idx="3554">
                  <c:v>6.0999999999999997E-4</c:v>
                </c:pt>
                <c:pt idx="3555">
                  <c:v>5.8E-4</c:v>
                </c:pt>
                <c:pt idx="3556">
                  <c:v>5.5000000000000003E-4</c:v>
                </c:pt>
                <c:pt idx="3557">
                  <c:v>5.5000000000000003E-4</c:v>
                </c:pt>
                <c:pt idx="3558">
                  <c:v>5.2999999999999998E-4</c:v>
                </c:pt>
                <c:pt idx="3559">
                  <c:v>5.0000000000000001E-4</c:v>
                </c:pt>
                <c:pt idx="3560">
                  <c:v>4.8000000000000001E-4</c:v>
                </c:pt>
                <c:pt idx="3561">
                  <c:v>4.8000000000000001E-4</c:v>
                </c:pt>
                <c:pt idx="3562">
                  <c:v>4.4999999999999999E-4</c:v>
                </c:pt>
                <c:pt idx="3563">
                  <c:v>4.4999999999999999E-4</c:v>
                </c:pt>
                <c:pt idx="3564">
                  <c:v>4.2000000000000002E-4</c:v>
                </c:pt>
                <c:pt idx="3565">
                  <c:v>4.2000000000000002E-4</c:v>
                </c:pt>
                <c:pt idx="3566">
                  <c:v>4.2000000000000002E-4</c:v>
                </c:pt>
                <c:pt idx="3567">
                  <c:v>4.2000000000000002E-4</c:v>
                </c:pt>
                <c:pt idx="3568">
                  <c:v>4.2000000000000002E-4</c:v>
                </c:pt>
                <c:pt idx="3569">
                  <c:v>4.2000000000000002E-4</c:v>
                </c:pt>
                <c:pt idx="3570">
                  <c:v>4.4999999999999999E-4</c:v>
                </c:pt>
                <c:pt idx="3571">
                  <c:v>4.4999999999999999E-4</c:v>
                </c:pt>
                <c:pt idx="3572">
                  <c:v>4.8000000000000001E-4</c:v>
                </c:pt>
                <c:pt idx="3573">
                  <c:v>4.8000000000000001E-4</c:v>
                </c:pt>
                <c:pt idx="3574">
                  <c:v>5.0000000000000001E-4</c:v>
                </c:pt>
                <c:pt idx="3575">
                  <c:v>5.2999999999999998E-4</c:v>
                </c:pt>
                <c:pt idx="3576">
                  <c:v>5.2999999999999998E-4</c:v>
                </c:pt>
                <c:pt idx="3577">
                  <c:v>5.5000000000000003E-4</c:v>
                </c:pt>
                <c:pt idx="3578">
                  <c:v>5.8E-4</c:v>
                </c:pt>
                <c:pt idx="3579">
                  <c:v>5.8E-4</c:v>
                </c:pt>
                <c:pt idx="3580">
                  <c:v>6.0999999999999997E-4</c:v>
                </c:pt>
                <c:pt idx="3581">
                  <c:v>6.3000000000000003E-4</c:v>
                </c:pt>
                <c:pt idx="3582">
                  <c:v>6.3000000000000003E-4</c:v>
                </c:pt>
                <c:pt idx="3583">
                  <c:v>6.6E-4</c:v>
                </c:pt>
                <c:pt idx="3584">
                  <c:v>6.6E-4</c:v>
                </c:pt>
                <c:pt idx="3585">
                  <c:v>6.6E-4</c:v>
                </c:pt>
                <c:pt idx="3586">
                  <c:v>6.6E-4</c:v>
                </c:pt>
                <c:pt idx="3587">
                  <c:v>6.6E-4</c:v>
                </c:pt>
                <c:pt idx="3588">
                  <c:v>6.6E-4</c:v>
                </c:pt>
                <c:pt idx="3589">
                  <c:v>6.6E-4</c:v>
                </c:pt>
                <c:pt idx="3590">
                  <c:v>6.6E-4</c:v>
                </c:pt>
                <c:pt idx="3591">
                  <c:v>6.6E-4</c:v>
                </c:pt>
                <c:pt idx="3592">
                  <c:v>6.3000000000000003E-4</c:v>
                </c:pt>
                <c:pt idx="3593">
                  <c:v>6.3000000000000003E-4</c:v>
                </c:pt>
                <c:pt idx="3594">
                  <c:v>6.3000000000000003E-4</c:v>
                </c:pt>
                <c:pt idx="3595">
                  <c:v>6.0999999999999997E-4</c:v>
                </c:pt>
                <c:pt idx="3596">
                  <c:v>6.0999999999999997E-4</c:v>
                </c:pt>
                <c:pt idx="3597">
                  <c:v>6.0999999999999997E-4</c:v>
                </c:pt>
                <c:pt idx="3598">
                  <c:v>5.8E-4</c:v>
                </c:pt>
                <c:pt idx="3599">
                  <c:v>5.8E-4</c:v>
                </c:pt>
                <c:pt idx="3600">
                  <c:v>5.8E-4</c:v>
                </c:pt>
                <c:pt idx="3601">
                  <c:v>5.8E-4</c:v>
                </c:pt>
                <c:pt idx="3602">
                  <c:v>5.5000000000000003E-4</c:v>
                </c:pt>
                <c:pt idx="3603">
                  <c:v>5.5000000000000003E-4</c:v>
                </c:pt>
                <c:pt idx="3604">
                  <c:v>5.5000000000000003E-4</c:v>
                </c:pt>
                <c:pt idx="3605">
                  <c:v>5.5000000000000003E-4</c:v>
                </c:pt>
                <c:pt idx="3606">
                  <c:v>5.8E-4</c:v>
                </c:pt>
                <c:pt idx="3607">
                  <c:v>5.8E-4</c:v>
                </c:pt>
                <c:pt idx="3608">
                  <c:v>5.8E-4</c:v>
                </c:pt>
                <c:pt idx="3609">
                  <c:v>5.8E-4</c:v>
                </c:pt>
                <c:pt idx="3610">
                  <c:v>6.0999999999999997E-4</c:v>
                </c:pt>
                <c:pt idx="3611">
                  <c:v>6.0999999999999997E-4</c:v>
                </c:pt>
                <c:pt idx="3612">
                  <c:v>6.0999999999999997E-4</c:v>
                </c:pt>
                <c:pt idx="3613">
                  <c:v>6.3000000000000003E-4</c:v>
                </c:pt>
                <c:pt idx="3614">
                  <c:v>6.3000000000000003E-4</c:v>
                </c:pt>
                <c:pt idx="3615">
                  <c:v>6.3000000000000003E-4</c:v>
                </c:pt>
                <c:pt idx="3616">
                  <c:v>6.3000000000000003E-4</c:v>
                </c:pt>
                <c:pt idx="3617">
                  <c:v>6.3000000000000003E-4</c:v>
                </c:pt>
                <c:pt idx="3618">
                  <c:v>6.3000000000000003E-4</c:v>
                </c:pt>
                <c:pt idx="3619">
                  <c:v>6.3000000000000003E-4</c:v>
                </c:pt>
                <c:pt idx="3620">
                  <c:v>6.0999999999999997E-4</c:v>
                </c:pt>
                <c:pt idx="3621">
                  <c:v>6.0999999999999997E-4</c:v>
                </c:pt>
                <c:pt idx="3622">
                  <c:v>5.8E-4</c:v>
                </c:pt>
                <c:pt idx="3623">
                  <c:v>5.8E-4</c:v>
                </c:pt>
                <c:pt idx="3624">
                  <c:v>5.5000000000000003E-4</c:v>
                </c:pt>
                <c:pt idx="3625">
                  <c:v>5.2999999999999998E-4</c:v>
                </c:pt>
                <c:pt idx="3626">
                  <c:v>5.2999999999999998E-4</c:v>
                </c:pt>
                <c:pt idx="3627">
                  <c:v>5.0000000000000001E-4</c:v>
                </c:pt>
                <c:pt idx="3628">
                  <c:v>4.8000000000000001E-4</c:v>
                </c:pt>
                <c:pt idx="3629">
                  <c:v>4.4999999999999999E-4</c:v>
                </c:pt>
                <c:pt idx="3630">
                  <c:v>4.2000000000000002E-4</c:v>
                </c:pt>
                <c:pt idx="3631">
                  <c:v>4.0000000000000002E-4</c:v>
                </c:pt>
                <c:pt idx="3632">
                  <c:v>3.6999999999999999E-4</c:v>
                </c:pt>
                <c:pt idx="3633">
                  <c:v>3.4000000000000002E-4</c:v>
                </c:pt>
                <c:pt idx="3634">
                  <c:v>3.4000000000000002E-4</c:v>
                </c:pt>
                <c:pt idx="3635">
                  <c:v>3.2000000000000003E-4</c:v>
                </c:pt>
                <c:pt idx="3636">
                  <c:v>3.2000000000000003E-4</c:v>
                </c:pt>
                <c:pt idx="3637">
                  <c:v>3.2000000000000003E-4</c:v>
                </c:pt>
                <c:pt idx="3638">
                  <c:v>3.2000000000000003E-4</c:v>
                </c:pt>
                <c:pt idx="3639">
                  <c:v>3.2000000000000003E-4</c:v>
                </c:pt>
                <c:pt idx="3640">
                  <c:v>3.2000000000000003E-4</c:v>
                </c:pt>
                <c:pt idx="3641">
                  <c:v>3.4000000000000002E-4</c:v>
                </c:pt>
                <c:pt idx="3642">
                  <c:v>3.6999999999999999E-4</c:v>
                </c:pt>
                <c:pt idx="3643">
                  <c:v>3.6999999999999999E-4</c:v>
                </c:pt>
                <c:pt idx="3644">
                  <c:v>4.0000000000000002E-4</c:v>
                </c:pt>
                <c:pt idx="3645">
                  <c:v>4.4999999999999999E-4</c:v>
                </c:pt>
                <c:pt idx="3646">
                  <c:v>4.8000000000000001E-4</c:v>
                </c:pt>
                <c:pt idx="3647">
                  <c:v>5.0000000000000001E-4</c:v>
                </c:pt>
                <c:pt idx="3648">
                  <c:v>5.5000000000000003E-4</c:v>
                </c:pt>
                <c:pt idx="3649">
                  <c:v>5.8E-4</c:v>
                </c:pt>
                <c:pt idx="3650">
                  <c:v>6.3000000000000003E-4</c:v>
                </c:pt>
                <c:pt idx="3651">
                  <c:v>6.6E-4</c:v>
                </c:pt>
                <c:pt idx="3652">
                  <c:v>7.1000000000000002E-4</c:v>
                </c:pt>
                <c:pt idx="3653">
                  <c:v>7.3999999999999999E-4</c:v>
                </c:pt>
                <c:pt idx="3654">
                  <c:v>7.9000000000000001E-4</c:v>
                </c:pt>
                <c:pt idx="3655">
                  <c:v>8.1999999999999998E-4</c:v>
                </c:pt>
                <c:pt idx="3656">
                  <c:v>8.4000000000000003E-4</c:v>
                </c:pt>
                <c:pt idx="3657">
                  <c:v>8.7000000000000001E-4</c:v>
                </c:pt>
                <c:pt idx="3658">
                  <c:v>8.9999999999999998E-4</c:v>
                </c:pt>
                <c:pt idx="3659">
                  <c:v>9.2000000000000003E-4</c:v>
                </c:pt>
                <c:pt idx="3660">
                  <c:v>9.2000000000000003E-4</c:v>
                </c:pt>
                <c:pt idx="3661">
                  <c:v>9.5E-4</c:v>
                </c:pt>
                <c:pt idx="3662">
                  <c:v>9.5E-4</c:v>
                </c:pt>
                <c:pt idx="3663">
                  <c:v>9.5E-4</c:v>
                </c:pt>
                <c:pt idx="3664">
                  <c:v>9.2000000000000003E-4</c:v>
                </c:pt>
                <c:pt idx="3665">
                  <c:v>9.2000000000000003E-4</c:v>
                </c:pt>
                <c:pt idx="3666">
                  <c:v>8.9999999999999998E-4</c:v>
                </c:pt>
                <c:pt idx="3667">
                  <c:v>8.9999999999999998E-4</c:v>
                </c:pt>
                <c:pt idx="3668">
                  <c:v>8.7000000000000001E-4</c:v>
                </c:pt>
                <c:pt idx="3669">
                  <c:v>8.4000000000000003E-4</c:v>
                </c:pt>
                <c:pt idx="3670">
                  <c:v>8.1999999999999998E-4</c:v>
                </c:pt>
                <c:pt idx="3671">
                  <c:v>7.9000000000000001E-4</c:v>
                </c:pt>
                <c:pt idx="3672">
                  <c:v>7.6999999999999996E-4</c:v>
                </c:pt>
                <c:pt idx="3673">
                  <c:v>7.3999999999999999E-4</c:v>
                </c:pt>
                <c:pt idx="3674">
                  <c:v>7.1000000000000002E-4</c:v>
                </c:pt>
                <c:pt idx="3675">
                  <c:v>6.8999999999999997E-4</c:v>
                </c:pt>
                <c:pt idx="3676">
                  <c:v>6.6E-4</c:v>
                </c:pt>
                <c:pt idx="3677">
                  <c:v>6.6E-4</c:v>
                </c:pt>
                <c:pt idx="3678">
                  <c:v>6.3000000000000003E-4</c:v>
                </c:pt>
                <c:pt idx="3679">
                  <c:v>6.0999999999999997E-4</c:v>
                </c:pt>
                <c:pt idx="3680">
                  <c:v>5.8E-4</c:v>
                </c:pt>
                <c:pt idx="3681">
                  <c:v>5.8E-4</c:v>
                </c:pt>
                <c:pt idx="3682">
                  <c:v>5.5000000000000003E-4</c:v>
                </c:pt>
                <c:pt idx="3683">
                  <c:v>5.5000000000000003E-4</c:v>
                </c:pt>
                <c:pt idx="3684">
                  <c:v>5.5000000000000003E-4</c:v>
                </c:pt>
                <c:pt idx="3685">
                  <c:v>5.2999999999999998E-4</c:v>
                </c:pt>
                <c:pt idx="3686">
                  <c:v>5.2999999999999998E-4</c:v>
                </c:pt>
                <c:pt idx="3687">
                  <c:v>5.2999999999999998E-4</c:v>
                </c:pt>
                <c:pt idx="3688">
                  <c:v>5.2999999999999998E-4</c:v>
                </c:pt>
                <c:pt idx="3689">
                  <c:v>5.2999999999999998E-4</c:v>
                </c:pt>
                <c:pt idx="3690">
                  <c:v>5.2999999999999998E-4</c:v>
                </c:pt>
                <c:pt idx="3691">
                  <c:v>5.2999999999999998E-4</c:v>
                </c:pt>
                <c:pt idx="3692">
                  <c:v>5.2999999999999998E-4</c:v>
                </c:pt>
                <c:pt idx="3693">
                  <c:v>5.2999999999999998E-4</c:v>
                </c:pt>
                <c:pt idx="3694">
                  <c:v>5.2999999999999998E-4</c:v>
                </c:pt>
                <c:pt idx="3695">
                  <c:v>5.2999999999999998E-4</c:v>
                </c:pt>
                <c:pt idx="3696">
                  <c:v>5.2999999999999998E-4</c:v>
                </c:pt>
                <c:pt idx="3697">
                  <c:v>5.2999999999999998E-4</c:v>
                </c:pt>
                <c:pt idx="3698">
                  <c:v>5.2999999999999998E-4</c:v>
                </c:pt>
                <c:pt idx="3699">
                  <c:v>5.2999999999999998E-4</c:v>
                </c:pt>
                <c:pt idx="3700">
                  <c:v>5.2999999999999998E-4</c:v>
                </c:pt>
                <c:pt idx="3701">
                  <c:v>5.2999999999999998E-4</c:v>
                </c:pt>
                <c:pt idx="3702">
                  <c:v>5.2999999999999998E-4</c:v>
                </c:pt>
                <c:pt idx="3703">
                  <c:v>5.2999999999999998E-4</c:v>
                </c:pt>
                <c:pt idx="3704">
                  <c:v>5.0000000000000001E-4</c:v>
                </c:pt>
                <c:pt idx="3705">
                  <c:v>5.0000000000000001E-4</c:v>
                </c:pt>
                <c:pt idx="3706">
                  <c:v>5.0000000000000001E-4</c:v>
                </c:pt>
                <c:pt idx="3707">
                  <c:v>5.0000000000000001E-4</c:v>
                </c:pt>
                <c:pt idx="3708">
                  <c:v>5.0000000000000001E-4</c:v>
                </c:pt>
                <c:pt idx="3709">
                  <c:v>5.0000000000000001E-4</c:v>
                </c:pt>
                <c:pt idx="3710">
                  <c:v>4.8000000000000001E-4</c:v>
                </c:pt>
                <c:pt idx="3711">
                  <c:v>4.8000000000000001E-4</c:v>
                </c:pt>
                <c:pt idx="3712">
                  <c:v>4.8000000000000001E-4</c:v>
                </c:pt>
                <c:pt idx="3713">
                  <c:v>4.8000000000000001E-4</c:v>
                </c:pt>
                <c:pt idx="3714">
                  <c:v>4.8000000000000001E-4</c:v>
                </c:pt>
                <c:pt idx="3715">
                  <c:v>4.8000000000000001E-4</c:v>
                </c:pt>
                <c:pt idx="3716">
                  <c:v>4.8000000000000001E-4</c:v>
                </c:pt>
                <c:pt idx="3717">
                  <c:v>4.8000000000000001E-4</c:v>
                </c:pt>
                <c:pt idx="3718">
                  <c:v>4.8000000000000001E-4</c:v>
                </c:pt>
                <c:pt idx="3719">
                  <c:v>4.8000000000000001E-4</c:v>
                </c:pt>
                <c:pt idx="3720">
                  <c:v>4.8000000000000001E-4</c:v>
                </c:pt>
                <c:pt idx="3721">
                  <c:v>4.8000000000000001E-4</c:v>
                </c:pt>
                <c:pt idx="3722">
                  <c:v>4.8000000000000001E-4</c:v>
                </c:pt>
                <c:pt idx="3723">
                  <c:v>4.8000000000000001E-4</c:v>
                </c:pt>
                <c:pt idx="3724">
                  <c:v>5.0000000000000001E-4</c:v>
                </c:pt>
                <c:pt idx="3725">
                  <c:v>5.0000000000000001E-4</c:v>
                </c:pt>
                <c:pt idx="3726">
                  <c:v>5.0000000000000001E-4</c:v>
                </c:pt>
                <c:pt idx="3727">
                  <c:v>5.0000000000000001E-4</c:v>
                </c:pt>
                <c:pt idx="3728">
                  <c:v>5.2999999999999998E-4</c:v>
                </c:pt>
                <c:pt idx="3729">
                  <c:v>5.2999999999999998E-4</c:v>
                </c:pt>
                <c:pt idx="3730">
                  <c:v>5.2999999999999998E-4</c:v>
                </c:pt>
                <c:pt idx="3731">
                  <c:v>5.5000000000000003E-4</c:v>
                </c:pt>
                <c:pt idx="3732">
                  <c:v>5.5000000000000003E-4</c:v>
                </c:pt>
                <c:pt idx="3733">
                  <c:v>5.5000000000000003E-4</c:v>
                </c:pt>
                <c:pt idx="3734">
                  <c:v>5.8E-4</c:v>
                </c:pt>
                <c:pt idx="3735">
                  <c:v>5.8E-4</c:v>
                </c:pt>
                <c:pt idx="3736">
                  <c:v>6.0999999999999997E-4</c:v>
                </c:pt>
                <c:pt idx="3737">
                  <c:v>6.0999999999999997E-4</c:v>
                </c:pt>
                <c:pt idx="3738">
                  <c:v>6.3000000000000003E-4</c:v>
                </c:pt>
                <c:pt idx="3739">
                  <c:v>6.3000000000000003E-4</c:v>
                </c:pt>
                <c:pt idx="3740">
                  <c:v>6.6E-4</c:v>
                </c:pt>
                <c:pt idx="3741">
                  <c:v>6.6E-4</c:v>
                </c:pt>
                <c:pt idx="3742">
                  <c:v>6.8999999999999997E-4</c:v>
                </c:pt>
                <c:pt idx="3743">
                  <c:v>6.8999999999999997E-4</c:v>
                </c:pt>
                <c:pt idx="3744">
                  <c:v>7.1000000000000002E-4</c:v>
                </c:pt>
                <c:pt idx="3745">
                  <c:v>7.1000000000000002E-4</c:v>
                </c:pt>
                <c:pt idx="3746">
                  <c:v>7.3999999999999999E-4</c:v>
                </c:pt>
                <c:pt idx="3747">
                  <c:v>7.3999999999999999E-4</c:v>
                </c:pt>
                <c:pt idx="3748">
                  <c:v>7.3999999999999999E-4</c:v>
                </c:pt>
                <c:pt idx="3749">
                  <c:v>7.3999999999999999E-4</c:v>
                </c:pt>
                <c:pt idx="3750">
                  <c:v>7.3999999999999999E-4</c:v>
                </c:pt>
                <c:pt idx="3751">
                  <c:v>7.3999999999999999E-4</c:v>
                </c:pt>
                <c:pt idx="3752">
                  <c:v>7.3999999999999999E-4</c:v>
                </c:pt>
                <c:pt idx="3753">
                  <c:v>7.3999999999999999E-4</c:v>
                </c:pt>
                <c:pt idx="3754">
                  <c:v>7.3999999999999999E-4</c:v>
                </c:pt>
                <c:pt idx="3755">
                  <c:v>7.1000000000000002E-4</c:v>
                </c:pt>
                <c:pt idx="3756">
                  <c:v>6.8999999999999997E-4</c:v>
                </c:pt>
                <c:pt idx="3757">
                  <c:v>6.8999999999999997E-4</c:v>
                </c:pt>
                <c:pt idx="3758">
                  <c:v>6.6E-4</c:v>
                </c:pt>
                <c:pt idx="3759">
                  <c:v>6.3000000000000003E-4</c:v>
                </c:pt>
                <c:pt idx="3760">
                  <c:v>6.0999999999999997E-4</c:v>
                </c:pt>
                <c:pt idx="3761">
                  <c:v>5.8E-4</c:v>
                </c:pt>
                <c:pt idx="3762">
                  <c:v>5.5000000000000003E-4</c:v>
                </c:pt>
                <c:pt idx="3763">
                  <c:v>5.2999999999999998E-4</c:v>
                </c:pt>
                <c:pt idx="3764">
                  <c:v>5.0000000000000001E-4</c:v>
                </c:pt>
                <c:pt idx="3765">
                  <c:v>4.4999999999999999E-4</c:v>
                </c:pt>
                <c:pt idx="3766">
                  <c:v>4.2000000000000002E-4</c:v>
                </c:pt>
                <c:pt idx="3767">
                  <c:v>4.0000000000000002E-4</c:v>
                </c:pt>
                <c:pt idx="3768">
                  <c:v>3.6999999999999999E-4</c:v>
                </c:pt>
                <c:pt idx="3769">
                  <c:v>3.4000000000000002E-4</c:v>
                </c:pt>
                <c:pt idx="3770">
                  <c:v>3.4000000000000002E-4</c:v>
                </c:pt>
                <c:pt idx="3771">
                  <c:v>3.2000000000000003E-4</c:v>
                </c:pt>
                <c:pt idx="3772">
                  <c:v>2.9E-4</c:v>
                </c:pt>
                <c:pt idx="3773">
                  <c:v>2.9E-4</c:v>
                </c:pt>
                <c:pt idx="3774">
                  <c:v>2.9E-4</c:v>
                </c:pt>
                <c:pt idx="3775">
                  <c:v>2.9E-4</c:v>
                </c:pt>
                <c:pt idx="3776">
                  <c:v>2.9E-4</c:v>
                </c:pt>
                <c:pt idx="3777">
                  <c:v>2.9E-4</c:v>
                </c:pt>
                <c:pt idx="3778">
                  <c:v>3.2000000000000003E-4</c:v>
                </c:pt>
                <c:pt idx="3779">
                  <c:v>3.2000000000000003E-4</c:v>
                </c:pt>
                <c:pt idx="3780">
                  <c:v>3.4000000000000002E-4</c:v>
                </c:pt>
                <c:pt idx="3781">
                  <c:v>3.6999999999999999E-4</c:v>
                </c:pt>
                <c:pt idx="3782">
                  <c:v>4.0000000000000002E-4</c:v>
                </c:pt>
                <c:pt idx="3783">
                  <c:v>4.2000000000000002E-4</c:v>
                </c:pt>
                <c:pt idx="3784">
                  <c:v>4.4999999999999999E-4</c:v>
                </c:pt>
                <c:pt idx="3785">
                  <c:v>4.8000000000000001E-4</c:v>
                </c:pt>
                <c:pt idx="3786">
                  <c:v>5.0000000000000001E-4</c:v>
                </c:pt>
                <c:pt idx="3787">
                  <c:v>5.2999999999999998E-4</c:v>
                </c:pt>
                <c:pt idx="3788">
                  <c:v>5.5000000000000003E-4</c:v>
                </c:pt>
                <c:pt idx="3789">
                  <c:v>5.8E-4</c:v>
                </c:pt>
                <c:pt idx="3790">
                  <c:v>6.0999999999999997E-4</c:v>
                </c:pt>
                <c:pt idx="3791">
                  <c:v>6.3000000000000003E-4</c:v>
                </c:pt>
                <c:pt idx="3792">
                  <c:v>6.3000000000000003E-4</c:v>
                </c:pt>
                <c:pt idx="3793">
                  <c:v>6.6E-4</c:v>
                </c:pt>
                <c:pt idx="3794">
                  <c:v>6.6E-4</c:v>
                </c:pt>
                <c:pt idx="3795">
                  <c:v>6.6E-4</c:v>
                </c:pt>
                <c:pt idx="3796">
                  <c:v>6.6E-4</c:v>
                </c:pt>
                <c:pt idx="3797">
                  <c:v>6.6E-4</c:v>
                </c:pt>
                <c:pt idx="3798">
                  <c:v>6.6E-4</c:v>
                </c:pt>
                <c:pt idx="3799">
                  <c:v>6.3000000000000003E-4</c:v>
                </c:pt>
                <c:pt idx="3800">
                  <c:v>6.3000000000000003E-4</c:v>
                </c:pt>
                <c:pt idx="3801">
                  <c:v>6.0999999999999997E-4</c:v>
                </c:pt>
                <c:pt idx="3802">
                  <c:v>6.0999999999999997E-4</c:v>
                </c:pt>
                <c:pt idx="3803">
                  <c:v>5.8E-4</c:v>
                </c:pt>
                <c:pt idx="3804">
                  <c:v>5.5000000000000003E-4</c:v>
                </c:pt>
                <c:pt idx="3805">
                  <c:v>5.2999999999999998E-4</c:v>
                </c:pt>
                <c:pt idx="3806">
                  <c:v>5.2999999999999998E-4</c:v>
                </c:pt>
                <c:pt idx="3807">
                  <c:v>5.0000000000000001E-4</c:v>
                </c:pt>
                <c:pt idx="3808">
                  <c:v>4.8000000000000001E-4</c:v>
                </c:pt>
                <c:pt idx="3809">
                  <c:v>4.8000000000000001E-4</c:v>
                </c:pt>
                <c:pt idx="3810">
                  <c:v>4.4999999999999999E-4</c:v>
                </c:pt>
                <c:pt idx="3811">
                  <c:v>4.4999999999999999E-4</c:v>
                </c:pt>
                <c:pt idx="3812">
                  <c:v>4.4999999999999999E-4</c:v>
                </c:pt>
                <c:pt idx="3813">
                  <c:v>4.2000000000000002E-4</c:v>
                </c:pt>
                <c:pt idx="3814">
                  <c:v>4.2000000000000002E-4</c:v>
                </c:pt>
                <c:pt idx="3815">
                  <c:v>4.2000000000000002E-4</c:v>
                </c:pt>
                <c:pt idx="3816">
                  <c:v>4.2000000000000002E-4</c:v>
                </c:pt>
                <c:pt idx="3817">
                  <c:v>4.4999999999999999E-4</c:v>
                </c:pt>
                <c:pt idx="3818">
                  <c:v>4.4999999999999999E-4</c:v>
                </c:pt>
                <c:pt idx="3819">
                  <c:v>4.8000000000000001E-4</c:v>
                </c:pt>
                <c:pt idx="3820">
                  <c:v>4.8000000000000001E-4</c:v>
                </c:pt>
                <c:pt idx="3821">
                  <c:v>5.0000000000000001E-4</c:v>
                </c:pt>
                <c:pt idx="3822">
                  <c:v>5.0000000000000001E-4</c:v>
                </c:pt>
                <c:pt idx="3823">
                  <c:v>5.2999999999999998E-4</c:v>
                </c:pt>
                <c:pt idx="3824">
                  <c:v>5.2999999999999998E-4</c:v>
                </c:pt>
                <c:pt idx="3825">
                  <c:v>5.5000000000000003E-4</c:v>
                </c:pt>
                <c:pt idx="3826">
                  <c:v>5.8E-4</c:v>
                </c:pt>
                <c:pt idx="3827">
                  <c:v>5.8E-4</c:v>
                </c:pt>
                <c:pt idx="3828">
                  <c:v>6.0999999999999997E-4</c:v>
                </c:pt>
                <c:pt idx="3829">
                  <c:v>6.0999999999999997E-4</c:v>
                </c:pt>
                <c:pt idx="3830">
                  <c:v>6.3000000000000003E-4</c:v>
                </c:pt>
                <c:pt idx="3831">
                  <c:v>6.3000000000000003E-4</c:v>
                </c:pt>
                <c:pt idx="3832">
                  <c:v>6.3000000000000003E-4</c:v>
                </c:pt>
                <c:pt idx="3833">
                  <c:v>6.6E-4</c:v>
                </c:pt>
                <c:pt idx="3834">
                  <c:v>6.6E-4</c:v>
                </c:pt>
                <c:pt idx="3835">
                  <c:v>6.6E-4</c:v>
                </c:pt>
                <c:pt idx="3836">
                  <c:v>6.6E-4</c:v>
                </c:pt>
                <c:pt idx="3837">
                  <c:v>6.6E-4</c:v>
                </c:pt>
                <c:pt idx="3838">
                  <c:v>6.6E-4</c:v>
                </c:pt>
                <c:pt idx="3839">
                  <c:v>6.8999999999999997E-4</c:v>
                </c:pt>
                <c:pt idx="3840">
                  <c:v>6.8999999999999997E-4</c:v>
                </c:pt>
                <c:pt idx="3841">
                  <c:v>6.8999999999999997E-4</c:v>
                </c:pt>
                <c:pt idx="3842">
                  <c:v>6.8999999999999997E-4</c:v>
                </c:pt>
                <c:pt idx="3843">
                  <c:v>6.8999999999999997E-4</c:v>
                </c:pt>
                <c:pt idx="3844">
                  <c:v>6.8999999999999997E-4</c:v>
                </c:pt>
                <c:pt idx="3845">
                  <c:v>7.1000000000000002E-4</c:v>
                </c:pt>
                <c:pt idx="3846">
                  <c:v>7.1000000000000002E-4</c:v>
                </c:pt>
                <c:pt idx="3847">
                  <c:v>7.1000000000000002E-4</c:v>
                </c:pt>
                <c:pt idx="3848">
                  <c:v>7.3999999999999999E-4</c:v>
                </c:pt>
                <c:pt idx="3849">
                  <c:v>7.3999999999999999E-4</c:v>
                </c:pt>
                <c:pt idx="3850">
                  <c:v>7.6999999999999996E-4</c:v>
                </c:pt>
                <c:pt idx="3851">
                  <c:v>7.6999999999999996E-4</c:v>
                </c:pt>
                <c:pt idx="3852">
                  <c:v>7.9000000000000001E-4</c:v>
                </c:pt>
                <c:pt idx="3853">
                  <c:v>7.9000000000000001E-4</c:v>
                </c:pt>
                <c:pt idx="3854">
                  <c:v>8.1999999999999998E-4</c:v>
                </c:pt>
                <c:pt idx="3855">
                  <c:v>8.1999999999999998E-4</c:v>
                </c:pt>
                <c:pt idx="3856">
                  <c:v>8.4000000000000003E-4</c:v>
                </c:pt>
                <c:pt idx="3857">
                  <c:v>8.4000000000000003E-4</c:v>
                </c:pt>
                <c:pt idx="3858">
                  <c:v>8.4000000000000003E-4</c:v>
                </c:pt>
                <c:pt idx="3859">
                  <c:v>8.4000000000000003E-4</c:v>
                </c:pt>
                <c:pt idx="3860">
                  <c:v>8.4000000000000003E-4</c:v>
                </c:pt>
                <c:pt idx="3861">
                  <c:v>8.4000000000000003E-4</c:v>
                </c:pt>
                <c:pt idx="3862">
                  <c:v>8.4000000000000003E-4</c:v>
                </c:pt>
                <c:pt idx="3863">
                  <c:v>8.1999999999999998E-4</c:v>
                </c:pt>
                <c:pt idx="3864">
                  <c:v>7.9000000000000001E-4</c:v>
                </c:pt>
                <c:pt idx="3865">
                  <c:v>7.9000000000000001E-4</c:v>
                </c:pt>
                <c:pt idx="3866">
                  <c:v>7.6999999999999996E-4</c:v>
                </c:pt>
                <c:pt idx="3867">
                  <c:v>7.3999999999999999E-4</c:v>
                </c:pt>
                <c:pt idx="3868">
                  <c:v>7.1000000000000002E-4</c:v>
                </c:pt>
                <c:pt idx="3869">
                  <c:v>6.8999999999999997E-4</c:v>
                </c:pt>
                <c:pt idx="3870">
                  <c:v>6.3000000000000003E-4</c:v>
                </c:pt>
                <c:pt idx="3871">
                  <c:v>6.0999999999999997E-4</c:v>
                </c:pt>
                <c:pt idx="3872">
                  <c:v>5.8E-4</c:v>
                </c:pt>
                <c:pt idx="3873">
                  <c:v>5.2999999999999998E-4</c:v>
                </c:pt>
                <c:pt idx="3874">
                  <c:v>5.0000000000000001E-4</c:v>
                </c:pt>
                <c:pt idx="3875">
                  <c:v>4.4999999999999999E-4</c:v>
                </c:pt>
                <c:pt idx="3876">
                  <c:v>4.2000000000000002E-4</c:v>
                </c:pt>
                <c:pt idx="3877">
                  <c:v>4.0000000000000002E-4</c:v>
                </c:pt>
                <c:pt idx="3878">
                  <c:v>3.6999999999999999E-4</c:v>
                </c:pt>
                <c:pt idx="3879">
                  <c:v>3.4000000000000002E-4</c:v>
                </c:pt>
                <c:pt idx="3880">
                  <c:v>3.2000000000000003E-4</c:v>
                </c:pt>
                <c:pt idx="3881">
                  <c:v>3.2000000000000003E-4</c:v>
                </c:pt>
                <c:pt idx="3882">
                  <c:v>2.9E-4</c:v>
                </c:pt>
                <c:pt idx="3883">
                  <c:v>2.9E-4</c:v>
                </c:pt>
                <c:pt idx="3884">
                  <c:v>2.9E-4</c:v>
                </c:pt>
                <c:pt idx="3885">
                  <c:v>2.9E-4</c:v>
                </c:pt>
                <c:pt idx="3886">
                  <c:v>3.2000000000000003E-4</c:v>
                </c:pt>
                <c:pt idx="3887">
                  <c:v>3.2000000000000003E-4</c:v>
                </c:pt>
                <c:pt idx="3888">
                  <c:v>3.4000000000000002E-4</c:v>
                </c:pt>
                <c:pt idx="3889">
                  <c:v>3.6999999999999999E-4</c:v>
                </c:pt>
                <c:pt idx="3890">
                  <c:v>4.0000000000000002E-4</c:v>
                </c:pt>
                <c:pt idx="3891">
                  <c:v>4.2000000000000002E-4</c:v>
                </c:pt>
                <c:pt idx="3892">
                  <c:v>4.8000000000000001E-4</c:v>
                </c:pt>
                <c:pt idx="3893">
                  <c:v>5.0000000000000001E-4</c:v>
                </c:pt>
                <c:pt idx="3894">
                  <c:v>5.5000000000000003E-4</c:v>
                </c:pt>
                <c:pt idx="3895">
                  <c:v>5.8E-4</c:v>
                </c:pt>
                <c:pt idx="3896">
                  <c:v>6.0999999999999997E-4</c:v>
                </c:pt>
                <c:pt idx="3897">
                  <c:v>6.6E-4</c:v>
                </c:pt>
                <c:pt idx="3898">
                  <c:v>6.8999999999999997E-4</c:v>
                </c:pt>
                <c:pt idx="3899">
                  <c:v>7.1000000000000002E-4</c:v>
                </c:pt>
                <c:pt idx="3900">
                  <c:v>7.6999999999999996E-4</c:v>
                </c:pt>
                <c:pt idx="3901">
                  <c:v>7.9000000000000001E-4</c:v>
                </c:pt>
                <c:pt idx="3902">
                  <c:v>7.9000000000000001E-4</c:v>
                </c:pt>
                <c:pt idx="3903">
                  <c:v>8.1999999999999998E-4</c:v>
                </c:pt>
                <c:pt idx="3904">
                  <c:v>8.4000000000000003E-4</c:v>
                </c:pt>
                <c:pt idx="3905">
                  <c:v>8.4000000000000003E-4</c:v>
                </c:pt>
                <c:pt idx="3906">
                  <c:v>8.4000000000000003E-4</c:v>
                </c:pt>
                <c:pt idx="3907">
                  <c:v>8.4000000000000003E-4</c:v>
                </c:pt>
                <c:pt idx="3908">
                  <c:v>8.4000000000000003E-4</c:v>
                </c:pt>
                <c:pt idx="3909">
                  <c:v>8.1999999999999998E-4</c:v>
                </c:pt>
                <c:pt idx="3910">
                  <c:v>8.1999999999999998E-4</c:v>
                </c:pt>
                <c:pt idx="3911">
                  <c:v>7.9000000000000001E-4</c:v>
                </c:pt>
                <c:pt idx="3912">
                  <c:v>7.6999999999999996E-4</c:v>
                </c:pt>
                <c:pt idx="3913">
                  <c:v>7.6999999999999996E-4</c:v>
                </c:pt>
                <c:pt idx="3914">
                  <c:v>7.3999999999999999E-4</c:v>
                </c:pt>
                <c:pt idx="3915">
                  <c:v>7.1000000000000002E-4</c:v>
                </c:pt>
                <c:pt idx="3916">
                  <c:v>6.8999999999999997E-4</c:v>
                </c:pt>
                <c:pt idx="3917">
                  <c:v>6.6E-4</c:v>
                </c:pt>
                <c:pt idx="3918">
                  <c:v>6.3000000000000003E-4</c:v>
                </c:pt>
                <c:pt idx="3919">
                  <c:v>6.0999999999999997E-4</c:v>
                </c:pt>
                <c:pt idx="3920">
                  <c:v>6.0999999999999997E-4</c:v>
                </c:pt>
                <c:pt idx="3921">
                  <c:v>5.8E-4</c:v>
                </c:pt>
                <c:pt idx="3922">
                  <c:v>5.5000000000000003E-4</c:v>
                </c:pt>
                <c:pt idx="3923">
                  <c:v>5.5000000000000003E-4</c:v>
                </c:pt>
                <c:pt idx="3924">
                  <c:v>5.2999999999999998E-4</c:v>
                </c:pt>
                <c:pt idx="3925">
                  <c:v>5.2999999999999998E-4</c:v>
                </c:pt>
                <c:pt idx="3926">
                  <c:v>5.2999999999999998E-4</c:v>
                </c:pt>
                <c:pt idx="3927">
                  <c:v>5.2999999999999998E-4</c:v>
                </c:pt>
                <c:pt idx="3928">
                  <c:v>5.2999999999999998E-4</c:v>
                </c:pt>
                <c:pt idx="3929">
                  <c:v>5.2999999999999998E-4</c:v>
                </c:pt>
                <c:pt idx="3930">
                  <c:v>5.2999999999999998E-4</c:v>
                </c:pt>
                <c:pt idx="3931">
                  <c:v>5.2999999999999998E-4</c:v>
                </c:pt>
                <c:pt idx="3932">
                  <c:v>5.2999999999999998E-4</c:v>
                </c:pt>
                <c:pt idx="3933">
                  <c:v>5.5000000000000003E-4</c:v>
                </c:pt>
                <c:pt idx="3934">
                  <c:v>5.5000000000000003E-4</c:v>
                </c:pt>
                <c:pt idx="3935">
                  <c:v>5.8E-4</c:v>
                </c:pt>
                <c:pt idx="3936">
                  <c:v>5.8E-4</c:v>
                </c:pt>
                <c:pt idx="3937">
                  <c:v>5.8E-4</c:v>
                </c:pt>
                <c:pt idx="3938">
                  <c:v>5.8E-4</c:v>
                </c:pt>
                <c:pt idx="3939">
                  <c:v>6.0999999999999997E-4</c:v>
                </c:pt>
                <c:pt idx="3940">
                  <c:v>6.0999999999999997E-4</c:v>
                </c:pt>
                <c:pt idx="3941">
                  <c:v>6.0999999999999997E-4</c:v>
                </c:pt>
                <c:pt idx="3942">
                  <c:v>6.0999999999999997E-4</c:v>
                </c:pt>
                <c:pt idx="3943">
                  <c:v>6.0999999999999997E-4</c:v>
                </c:pt>
                <c:pt idx="3944">
                  <c:v>6.0999999999999997E-4</c:v>
                </c:pt>
                <c:pt idx="3945">
                  <c:v>6.0999999999999997E-4</c:v>
                </c:pt>
                <c:pt idx="3946">
                  <c:v>5.8E-4</c:v>
                </c:pt>
                <c:pt idx="3947">
                  <c:v>5.8E-4</c:v>
                </c:pt>
                <c:pt idx="3948">
                  <c:v>5.5000000000000003E-4</c:v>
                </c:pt>
                <c:pt idx="3949">
                  <c:v>5.5000000000000003E-4</c:v>
                </c:pt>
                <c:pt idx="3950">
                  <c:v>5.2999999999999998E-4</c:v>
                </c:pt>
                <c:pt idx="3951">
                  <c:v>5.0000000000000001E-4</c:v>
                </c:pt>
                <c:pt idx="3952">
                  <c:v>5.0000000000000001E-4</c:v>
                </c:pt>
                <c:pt idx="3953">
                  <c:v>4.8000000000000001E-4</c:v>
                </c:pt>
                <c:pt idx="3954">
                  <c:v>4.4999999999999999E-4</c:v>
                </c:pt>
                <c:pt idx="3955">
                  <c:v>4.4999999999999999E-4</c:v>
                </c:pt>
                <c:pt idx="3956">
                  <c:v>4.2000000000000002E-4</c:v>
                </c:pt>
                <c:pt idx="3957">
                  <c:v>4.0000000000000002E-4</c:v>
                </c:pt>
                <c:pt idx="3958">
                  <c:v>4.0000000000000002E-4</c:v>
                </c:pt>
                <c:pt idx="3959">
                  <c:v>3.6999999999999999E-4</c:v>
                </c:pt>
                <c:pt idx="3960">
                  <c:v>3.6999999999999999E-4</c:v>
                </c:pt>
                <c:pt idx="3961">
                  <c:v>3.4000000000000002E-4</c:v>
                </c:pt>
                <c:pt idx="3962">
                  <c:v>3.4000000000000002E-4</c:v>
                </c:pt>
                <c:pt idx="3963">
                  <c:v>3.4000000000000002E-4</c:v>
                </c:pt>
                <c:pt idx="3964">
                  <c:v>3.4000000000000002E-4</c:v>
                </c:pt>
                <c:pt idx="3965">
                  <c:v>3.4000000000000002E-4</c:v>
                </c:pt>
                <c:pt idx="3966">
                  <c:v>3.4000000000000002E-4</c:v>
                </c:pt>
                <c:pt idx="3967">
                  <c:v>3.4000000000000002E-4</c:v>
                </c:pt>
                <c:pt idx="3968">
                  <c:v>3.4000000000000002E-4</c:v>
                </c:pt>
                <c:pt idx="3969">
                  <c:v>3.4000000000000002E-4</c:v>
                </c:pt>
                <c:pt idx="3970">
                  <c:v>3.6999999999999999E-4</c:v>
                </c:pt>
                <c:pt idx="3971">
                  <c:v>3.6999999999999999E-4</c:v>
                </c:pt>
                <c:pt idx="3972">
                  <c:v>3.6999999999999999E-4</c:v>
                </c:pt>
                <c:pt idx="3973">
                  <c:v>4.0000000000000002E-4</c:v>
                </c:pt>
                <c:pt idx="3974">
                  <c:v>4.0000000000000002E-4</c:v>
                </c:pt>
                <c:pt idx="3975">
                  <c:v>4.2000000000000002E-4</c:v>
                </c:pt>
                <c:pt idx="3976">
                  <c:v>4.2000000000000002E-4</c:v>
                </c:pt>
                <c:pt idx="3977">
                  <c:v>4.4999999999999999E-4</c:v>
                </c:pt>
                <c:pt idx="3978">
                  <c:v>4.4999999999999999E-4</c:v>
                </c:pt>
                <c:pt idx="3979">
                  <c:v>4.8000000000000001E-4</c:v>
                </c:pt>
                <c:pt idx="3980">
                  <c:v>4.8000000000000001E-4</c:v>
                </c:pt>
                <c:pt idx="3981">
                  <c:v>4.8000000000000001E-4</c:v>
                </c:pt>
                <c:pt idx="3982">
                  <c:v>5.0000000000000001E-4</c:v>
                </c:pt>
                <c:pt idx="3983">
                  <c:v>5.0000000000000001E-4</c:v>
                </c:pt>
                <c:pt idx="3984">
                  <c:v>5.2999999999999998E-4</c:v>
                </c:pt>
                <c:pt idx="3985">
                  <c:v>5.2999999999999998E-4</c:v>
                </c:pt>
                <c:pt idx="3986">
                  <c:v>5.2999999999999998E-4</c:v>
                </c:pt>
                <c:pt idx="3987">
                  <c:v>5.2999999999999998E-4</c:v>
                </c:pt>
                <c:pt idx="3988">
                  <c:v>5.5000000000000003E-4</c:v>
                </c:pt>
                <c:pt idx="3989">
                  <c:v>5.5000000000000003E-4</c:v>
                </c:pt>
                <c:pt idx="3990">
                  <c:v>5.5000000000000003E-4</c:v>
                </c:pt>
                <c:pt idx="3991">
                  <c:v>5.5000000000000003E-4</c:v>
                </c:pt>
                <c:pt idx="3992">
                  <c:v>5.8E-4</c:v>
                </c:pt>
                <c:pt idx="3993">
                  <c:v>5.8E-4</c:v>
                </c:pt>
                <c:pt idx="3994">
                  <c:v>5.8E-4</c:v>
                </c:pt>
                <c:pt idx="3995">
                  <c:v>5.8E-4</c:v>
                </c:pt>
                <c:pt idx="3996">
                  <c:v>6.0999999999999997E-4</c:v>
                </c:pt>
                <c:pt idx="3997">
                  <c:v>6.0999999999999997E-4</c:v>
                </c:pt>
                <c:pt idx="3998">
                  <c:v>6.0999999999999997E-4</c:v>
                </c:pt>
                <c:pt idx="3999">
                  <c:v>6.3000000000000003E-4</c:v>
                </c:pt>
                <c:pt idx="4000">
                  <c:v>6.3000000000000003E-4</c:v>
                </c:pt>
                <c:pt idx="4001">
                  <c:v>6.3000000000000003E-4</c:v>
                </c:pt>
                <c:pt idx="4002">
                  <c:v>6.3000000000000003E-4</c:v>
                </c:pt>
                <c:pt idx="4003">
                  <c:v>6.6E-4</c:v>
                </c:pt>
                <c:pt idx="4004">
                  <c:v>6.6E-4</c:v>
                </c:pt>
                <c:pt idx="4005">
                  <c:v>6.6E-4</c:v>
                </c:pt>
                <c:pt idx="4006">
                  <c:v>6.8999999999999997E-4</c:v>
                </c:pt>
                <c:pt idx="4007">
                  <c:v>6.8999999999999997E-4</c:v>
                </c:pt>
                <c:pt idx="4008">
                  <c:v>6.8999999999999997E-4</c:v>
                </c:pt>
                <c:pt idx="4009">
                  <c:v>7.1000000000000002E-4</c:v>
                </c:pt>
                <c:pt idx="4010">
                  <c:v>7.1000000000000002E-4</c:v>
                </c:pt>
                <c:pt idx="4011">
                  <c:v>7.1000000000000002E-4</c:v>
                </c:pt>
                <c:pt idx="4012">
                  <c:v>7.1000000000000002E-4</c:v>
                </c:pt>
                <c:pt idx="4013">
                  <c:v>7.1000000000000002E-4</c:v>
                </c:pt>
                <c:pt idx="4014">
                  <c:v>7.1000000000000002E-4</c:v>
                </c:pt>
                <c:pt idx="4015">
                  <c:v>7.1000000000000002E-4</c:v>
                </c:pt>
                <c:pt idx="4016">
                  <c:v>7.1000000000000002E-4</c:v>
                </c:pt>
                <c:pt idx="4017">
                  <c:v>7.1000000000000002E-4</c:v>
                </c:pt>
                <c:pt idx="4018">
                  <c:v>7.1000000000000002E-4</c:v>
                </c:pt>
                <c:pt idx="4019">
                  <c:v>6.8999999999999997E-4</c:v>
                </c:pt>
                <c:pt idx="4020">
                  <c:v>6.8999999999999997E-4</c:v>
                </c:pt>
                <c:pt idx="4021">
                  <c:v>6.8999999999999997E-4</c:v>
                </c:pt>
                <c:pt idx="4022">
                  <c:v>6.6E-4</c:v>
                </c:pt>
                <c:pt idx="4023">
                  <c:v>6.6E-4</c:v>
                </c:pt>
                <c:pt idx="4024">
                  <c:v>6.6E-4</c:v>
                </c:pt>
                <c:pt idx="4025">
                  <c:v>6.3000000000000003E-4</c:v>
                </c:pt>
                <c:pt idx="4026">
                  <c:v>6.3000000000000003E-4</c:v>
                </c:pt>
                <c:pt idx="4027">
                  <c:v>6.0999999999999997E-4</c:v>
                </c:pt>
                <c:pt idx="4028">
                  <c:v>5.8E-4</c:v>
                </c:pt>
                <c:pt idx="4029">
                  <c:v>5.8E-4</c:v>
                </c:pt>
                <c:pt idx="4030">
                  <c:v>5.5000000000000003E-4</c:v>
                </c:pt>
                <c:pt idx="4031">
                  <c:v>5.5000000000000003E-4</c:v>
                </c:pt>
                <c:pt idx="4032">
                  <c:v>5.2999999999999998E-4</c:v>
                </c:pt>
                <c:pt idx="4033">
                  <c:v>5.2999999999999998E-4</c:v>
                </c:pt>
                <c:pt idx="4034">
                  <c:v>5.0000000000000001E-4</c:v>
                </c:pt>
                <c:pt idx="4035">
                  <c:v>4.8000000000000001E-4</c:v>
                </c:pt>
                <c:pt idx="4036">
                  <c:v>4.8000000000000001E-4</c:v>
                </c:pt>
                <c:pt idx="4037">
                  <c:v>4.4999999999999999E-4</c:v>
                </c:pt>
                <c:pt idx="4038">
                  <c:v>4.4999999999999999E-4</c:v>
                </c:pt>
                <c:pt idx="4039">
                  <c:v>4.2000000000000002E-4</c:v>
                </c:pt>
                <c:pt idx="4040">
                  <c:v>4.2000000000000002E-4</c:v>
                </c:pt>
                <c:pt idx="4041">
                  <c:v>4.0000000000000002E-4</c:v>
                </c:pt>
                <c:pt idx="4042">
                  <c:v>4.0000000000000002E-4</c:v>
                </c:pt>
                <c:pt idx="4043">
                  <c:v>4.0000000000000002E-4</c:v>
                </c:pt>
                <c:pt idx="4044">
                  <c:v>3.6999999999999999E-4</c:v>
                </c:pt>
                <c:pt idx="4045">
                  <c:v>3.6999999999999999E-4</c:v>
                </c:pt>
                <c:pt idx="4046">
                  <c:v>3.6999999999999999E-4</c:v>
                </c:pt>
                <c:pt idx="4047">
                  <c:v>3.6999999999999999E-4</c:v>
                </c:pt>
                <c:pt idx="4048">
                  <c:v>3.6999999999999999E-4</c:v>
                </c:pt>
                <c:pt idx="4049">
                  <c:v>3.6999999999999999E-4</c:v>
                </c:pt>
                <c:pt idx="4050">
                  <c:v>3.6999999999999999E-4</c:v>
                </c:pt>
                <c:pt idx="4051">
                  <c:v>3.6999999999999999E-4</c:v>
                </c:pt>
                <c:pt idx="4052">
                  <c:v>3.6999999999999999E-4</c:v>
                </c:pt>
                <c:pt idx="4053">
                  <c:v>3.6999999999999999E-4</c:v>
                </c:pt>
                <c:pt idx="4054">
                  <c:v>4.0000000000000002E-4</c:v>
                </c:pt>
                <c:pt idx="4055">
                  <c:v>4.0000000000000002E-4</c:v>
                </c:pt>
                <c:pt idx="4056">
                  <c:v>4.2000000000000002E-4</c:v>
                </c:pt>
                <c:pt idx="4057">
                  <c:v>4.2000000000000002E-4</c:v>
                </c:pt>
                <c:pt idx="4058">
                  <c:v>4.4999999999999999E-4</c:v>
                </c:pt>
                <c:pt idx="4059">
                  <c:v>4.4999999999999999E-4</c:v>
                </c:pt>
                <c:pt idx="4060">
                  <c:v>4.8000000000000001E-4</c:v>
                </c:pt>
                <c:pt idx="4061">
                  <c:v>5.0000000000000001E-4</c:v>
                </c:pt>
                <c:pt idx="4062">
                  <c:v>5.0000000000000001E-4</c:v>
                </c:pt>
                <c:pt idx="4063">
                  <c:v>5.2999999999999998E-4</c:v>
                </c:pt>
                <c:pt idx="4064">
                  <c:v>5.5000000000000003E-4</c:v>
                </c:pt>
                <c:pt idx="4065">
                  <c:v>5.8E-4</c:v>
                </c:pt>
                <c:pt idx="4066">
                  <c:v>6.0999999999999997E-4</c:v>
                </c:pt>
                <c:pt idx="4067">
                  <c:v>6.3000000000000003E-4</c:v>
                </c:pt>
                <c:pt idx="4068">
                  <c:v>6.6E-4</c:v>
                </c:pt>
                <c:pt idx="4069">
                  <c:v>6.8999999999999997E-4</c:v>
                </c:pt>
                <c:pt idx="4070">
                  <c:v>6.8999999999999997E-4</c:v>
                </c:pt>
                <c:pt idx="4071">
                  <c:v>7.1000000000000002E-4</c:v>
                </c:pt>
                <c:pt idx="4072">
                  <c:v>7.3999999999999999E-4</c:v>
                </c:pt>
                <c:pt idx="4073">
                  <c:v>7.6999999999999996E-4</c:v>
                </c:pt>
                <c:pt idx="4074">
                  <c:v>7.6999999999999996E-4</c:v>
                </c:pt>
                <c:pt idx="4075">
                  <c:v>7.9000000000000001E-4</c:v>
                </c:pt>
                <c:pt idx="4076">
                  <c:v>8.1999999999999998E-4</c:v>
                </c:pt>
                <c:pt idx="4077">
                  <c:v>8.1999999999999998E-4</c:v>
                </c:pt>
                <c:pt idx="4078">
                  <c:v>8.1999999999999998E-4</c:v>
                </c:pt>
                <c:pt idx="4079">
                  <c:v>8.4000000000000003E-4</c:v>
                </c:pt>
                <c:pt idx="4080">
                  <c:v>8.4000000000000003E-4</c:v>
                </c:pt>
                <c:pt idx="4081">
                  <c:v>8.4000000000000003E-4</c:v>
                </c:pt>
                <c:pt idx="4082">
                  <c:v>8.4000000000000003E-4</c:v>
                </c:pt>
                <c:pt idx="4083">
                  <c:v>8.4000000000000003E-4</c:v>
                </c:pt>
                <c:pt idx="4084">
                  <c:v>8.4000000000000003E-4</c:v>
                </c:pt>
                <c:pt idx="4085">
                  <c:v>8.1999999999999998E-4</c:v>
                </c:pt>
                <c:pt idx="4086">
                  <c:v>8.1999999999999998E-4</c:v>
                </c:pt>
                <c:pt idx="4087">
                  <c:v>8.1999999999999998E-4</c:v>
                </c:pt>
                <c:pt idx="4088">
                  <c:v>7.9000000000000001E-4</c:v>
                </c:pt>
                <c:pt idx="4089">
                  <c:v>7.9000000000000001E-4</c:v>
                </c:pt>
                <c:pt idx="4090">
                  <c:v>7.6999999999999996E-4</c:v>
                </c:pt>
                <c:pt idx="4091">
                  <c:v>7.3999999999999999E-4</c:v>
                </c:pt>
                <c:pt idx="4092">
                  <c:v>7.3999999999999999E-4</c:v>
                </c:pt>
                <c:pt idx="4093">
                  <c:v>7.1000000000000002E-4</c:v>
                </c:pt>
                <c:pt idx="4094">
                  <c:v>6.8999999999999997E-4</c:v>
                </c:pt>
                <c:pt idx="4095">
                  <c:v>6.8999999999999997E-4</c:v>
                </c:pt>
                <c:pt idx="4096">
                  <c:v>6.6E-4</c:v>
                </c:pt>
                <c:pt idx="4097">
                  <c:v>6.6E-4</c:v>
                </c:pt>
                <c:pt idx="4098">
                  <c:v>6.3000000000000003E-4</c:v>
                </c:pt>
                <c:pt idx="4099">
                  <c:v>6.3000000000000003E-4</c:v>
                </c:pt>
                <c:pt idx="4100">
                  <c:v>6.0999999999999997E-4</c:v>
                </c:pt>
                <c:pt idx="4101">
                  <c:v>6.0999999999999997E-4</c:v>
                </c:pt>
                <c:pt idx="4102">
                  <c:v>5.8E-4</c:v>
                </c:pt>
                <c:pt idx="4103">
                  <c:v>5.8E-4</c:v>
                </c:pt>
                <c:pt idx="4104">
                  <c:v>5.8E-4</c:v>
                </c:pt>
                <c:pt idx="4105">
                  <c:v>5.8E-4</c:v>
                </c:pt>
                <c:pt idx="4106">
                  <c:v>5.8E-4</c:v>
                </c:pt>
                <c:pt idx="4107">
                  <c:v>5.8E-4</c:v>
                </c:pt>
                <c:pt idx="4108">
                  <c:v>5.8E-4</c:v>
                </c:pt>
                <c:pt idx="4109">
                  <c:v>5.8E-4</c:v>
                </c:pt>
                <c:pt idx="4110">
                  <c:v>5.8E-4</c:v>
                </c:pt>
                <c:pt idx="4111">
                  <c:v>5.8E-4</c:v>
                </c:pt>
                <c:pt idx="4112">
                  <c:v>6.0999999999999997E-4</c:v>
                </c:pt>
                <c:pt idx="4113">
                  <c:v>6.0999999999999997E-4</c:v>
                </c:pt>
                <c:pt idx="4114">
                  <c:v>6.3000000000000003E-4</c:v>
                </c:pt>
                <c:pt idx="4115">
                  <c:v>6.3000000000000003E-4</c:v>
                </c:pt>
                <c:pt idx="4116">
                  <c:v>6.6E-4</c:v>
                </c:pt>
                <c:pt idx="4117">
                  <c:v>6.6E-4</c:v>
                </c:pt>
                <c:pt idx="4118">
                  <c:v>6.8999999999999997E-4</c:v>
                </c:pt>
                <c:pt idx="4119">
                  <c:v>7.1000000000000002E-4</c:v>
                </c:pt>
                <c:pt idx="4120">
                  <c:v>7.1000000000000002E-4</c:v>
                </c:pt>
                <c:pt idx="4121">
                  <c:v>7.3999999999999999E-4</c:v>
                </c:pt>
                <c:pt idx="4122">
                  <c:v>7.6999999999999996E-4</c:v>
                </c:pt>
                <c:pt idx="4123">
                  <c:v>7.6999999999999996E-4</c:v>
                </c:pt>
                <c:pt idx="4124">
                  <c:v>7.9000000000000001E-4</c:v>
                </c:pt>
                <c:pt idx="4125">
                  <c:v>7.9000000000000001E-4</c:v>
                </c:pt>
                <c:pt idx="4126">
                  <c:v>8.1999999999999998E-4</c:v>
                </c:pt>
                <c:pt idx="4127">
                  <c:v>8.1999999999999998E-4</c:v>
                </c:pt>
                <c:pt idx="4128">
                  <c:v>8.1999999999999998E-4</c:v>
                </c:pt>
                <c:pt idx="4129">
                  <c:v>8.4000000000000003E-4</c:v>
                </c:pt>
                <c:pt idx="4130">
                  <c:v>8.4000000000000003E-4</c:v>
                </c:pt>
                <c:pt idx="4131">
                  <c:v>8.4000000000000003E-4</c:v>
                </c:pt>
                <c:pt idx="4132">
                  <c:v>8.4000000000000003E-4</c:v>
                </c:pt>
                <c:pt idx="4133">
                  <c:v>8.4000000000000003E-4</c:v>
                </c:pt>
                <c:pt idx="4134">
                  <c:v>8.1999999999999998E-4</c:v>
                </c:pt>
                <c:pt idx="4135">
                  <c:v>8.1999999999999998E-4</c:v>
                </c:pt>
                <c:pt idx="4136">
                  <c:v>8.1999999999999998E-4</c:v>
                </c:pt>
                <c:pt idx="4137">
                  <c:v>7.9000000000000001E-4</c:v>
                </c:pt>
                <c:pt idx="4138">
                  <c:v>7.9000000000000001E-4</c:v>
                </c:pt>
                <c:pt idx="4139">
                  <c:v>7.6999999999999996E-4</c:v>
                </c:pt>
                <c:pt idx="4140">
                  <c:v>7.3999999999999999E-4</c:v>
                </c:pt>
                <c:pt idx="4141">
                  <c:v>7.1000000000000002E-4</c:v>
                </c:pt>
                <c:pt idx="4142">
                  <c:v>6.8999999999999997E-4</c:v>
                </c:pt>
                <c:pt idx="4143">
                  <c:v>6.8999999999999997E-4</c:v>
                </c:pt>
                <c:pt idx="4144">
                  <c:v>6.6E-4</c:v>
                </c:pt>
                <c:pt idx="4145">
                  <c:v>6.3000000000000003E-4</c:v>
                </c:pt>
                <c:pt idx="4146">
                  <c:v>6.0999999999999997E-4</c:v>
                </c:pt>
                <c:pt idx="4147">
                  <c:v>5.8E-4</c:v>
                </c:pt>
                <c:pt idx="4148">
                  <c:v>5.5000000000000003E-4</c:v>
                </c:pt>
                <c:pt idx="4149">
                  <c:v>5.2999999999999998E-4</c:v>
                </c:pt>
                <c:pt idx="4150">
                  <c:v>5.0000000000000001E-4</c:v>
                </c:pt>
                <c:pt idx="4151">
                  <c:v>4.8000000000000001E-4</c:v>
                </c:pt>
                <c:pt idx="4152">
                  <c:v>4.4999999999999999E-4</c:v>
                </c:pt>
                <c:pt idx="4153">
                  <c:v>4.4999999999999999E-4</c:v>
                </c:pt>
                <c:pt idx="4154">
                  <c:v>4.2000000000000002E-4</c:v>
                </c:pt>
                <c:pt idx="4155">
                  <c:v>4.2000000000000002E-4</c:v>
                </c:pt>
                <c:pt idx="4156">
                  <c:v>4.0000000000000002E-4</c:v>
                </c:pt>
                <c:pt idx="4157">
                  <c:v>4.0000000000000002E-4</c:v>
                </c:pt>
                <c:pt idx="4158">
                  <c:v>4.0000000000000002E-4</c:v>
                </c:pt>
                <c:pt idx="4159">
                  <c:v>3.6999999999999999E-4</c:v>
                </c:pt>
                <c:pt idx="4160">
                  <c:v>3.6999999999999999E-4</c:v>
                </c:pt>
                <c:pt idx="4161">
                  <c:v>4.0000000000000002E-4</c:v>
                </c:pt>
                <c:pt idx="4162">
                  <c:v>4.0000000000000002E-4</c:v>
                </c:pt>
                <c:pt idx="4163">
                  <c:v>4.0000000000000002E-4</c:v>
                </c:pt>
                <c:pt idx="4164">
                  <c:v>4.0000000000000002E-4</c:v>
                </c:pt>
                <c:pt idx="4165">
                  <c:v>4.2000000000000002E-4</c:v>
                </c:pt>
                <c:pt idx="4166">
                  <c:v>4.2000000000000002E-4</c:v>
                </c:pt>
                <c:pt idx="4167">
                  <c:v>4.4999999999999999E-4</c:v>
                </c:pt>
                <c:pt idx="4168">
                  <c:v>4.8000000000000001E-4</c:v>
                </c:pt>
                <c:pt idx="4169">
                  <c:v>4.8000000000000001E-4</c:v>
                </c:pt>
                <c:pt idx="4170">
                  <c:v>5.0000000000000001E-4</c:v>
                </c:pt>
                <c:pt idx="4171">
                  <c:v>5.2999999999999998E-4</c:v>
                </c:pt>
                <c:pt idx="4172">
                  <c:v>5.5000000000000003E-4</c:v>
                </c:pt>
                <c:pt idx="4173">
                  <c:v>5.5000000000000003E-4</c:v>
                </c:pt>
                <c:pt idx="4174">
                  <c:v>5.8E-4</c:v>
                </c:pt>
                <c:pt idx="4175">
                  <c:v>6.0999999999999997E-4</c:v>
                </c:pt>
                <c:pt idx="4176">
                  <c:v>6.0999999999999997E-4</c:v>
                </c:pt>
                <c:pt idx="4177">
                  <c:v>6.3000000000000003E-4</c:v>
                </c:pt>
                <c:pt idx="4178">
                  <c:v>6.6E-4</c:v>
                </c:pt>
                <c:pt idx="4179">
                  <c:v>6.6E-4</c:v>
                </c:pt>
                <c:pt idx="4180">
                  <c:v>6.6E-4</c:v>
                </c:pt>
                <c:pt idx="4181">
                  <c:v>6.8999999999999997E-4</c:v>
                </c:pt>
                <c:pt idx="4182">
                  <c:v>6.8999999999999997E-4</c:v>
                </c:pt>
                <c:pt idx="4183">
                  <c:v>6.8999999999999997E-4</c:v>
                </c:pt>
                <c:pt idx="4184">
                  <c:v>6.8999999999999997E-4</c:v>
                </c:pt>
                <c:pt idx="4185">
                  <c:v>7.1000000000000002E-4</c:v>
                </c:pt>
                <c:pt idx="4186">
                  <c:v>7.1000000000000002E-4</c:v>
                </c:pt>
                <c:pt idx="4187">
                  <c:v>6.8999999999999997E-4</c:v>
                </c:pt>
                <c:pt idx="4188">
                  <c:v>6.8999999999999997E-4</c:v>
                </c:pt>
                <c:pt idx="4189">
                  <c:v>6.8999999999999997E-4</c:v>
                </c:pt>
                <c:pt idx="4190">
                  <c:v>6.8999999999999997E-4</c:v>
                </c:pt>
                <c:pt idx="4191">
                  <c:v>6.6E-4</c:v>
                </c:pt>
                <c:pt idx="4192">
                  <c:v>6.6E-4</c:v>
                </c:pt>
                <c:pt idx="4193">
                  <c:v>6.3000000000000003E-4</c:v>
                </c:pt>
                <c:pt idx="4194">
                  <c:v>6.3000000000000003E-4</c:v>
                </c:pt>
                <c:pt idx="4195">
                  <c:v>6.0999999999999997E-4</c:v>
                </c:pt>
                <c:pt idx="4196">
                  <c:v>6.0999999999999997E-4</c:v>
                </c:pt>
                <c:pt idx="4197">
                  <c:v>5.8E-4</c:v>
                </c:pt>
                <c:pt idx="4198">
                  <c:v>5.5000000000000003E-4</c:v>
                </c:pt>
                <c:pt idx="4199">
                  <c:v>5.5000000000000003E-4</c:v>
                </c:pt>
                <c:pt idx="4200">
                  <c:v>5.2999999999999998E-4</c:v>
                </c:pt>
                <c:pt idx="4201">
                  <c:v>5.0000000000000001E-4</c:v>
                </c:pt>
                <c:pt idx="4202">
                  <c:v>5.0000000000000001E-4</c:v>
                </c:pt>
                <c:pt idx="4203">
                  <c:v>4.8000000000000001E-4</c:v>
                </c:pt>
                <c:pt idx="4204">
                  <c:v>4.8000000000000001E-4</c:v>
                </c:pt>
                <c:pt idx="4205">
                  <c:v>4.4999999999999999E-4</c:v>
                </c:pt>
                <c:pt idx="4206">
                  <c:v>4.4999999999999999E-4</c:v>
                </c:pt>
                <c:pt idx="4207">
                  <c:v>4.2000000000000002E-4</c:v>
                </c:pt>
                <c:pt idx="4208">
                  <c:v>4.2000000000000002E-4</c:v>
                </c:pt>
                <c:pt idx="4209">
                  <c:v>4.2000000000000002E-4</c:v>
                </c:pt>
                <c:pt idx="4210">
                  <c:v>4.2000000000000002E-4</c:v>
                </c:pt>
                <c:pt idx="4211">
                  <c:v>4.2000000000000002E-4</c:v>
                </c:pt>
                <c:pt idx="4212">
                  <c:v>4.0000000000000002E-4</c:v>
                </c:pt>
                <c:pt idx="4213">
                  <c:v>4.2000000000000002E-4</c:v>
                </c:pt>
                <c:pt idx="4214">
                  <c:v>4.2000000000000002E-4</c:v>
                </c:pt>
                <c:pt idx="4215">
                  <c:v>4.2000000000000002E-4</c:v>
                </c:pt>
                <c:pt idx="4216">
                  <c:v>4.4999999999999999E-4</c:v>
                </c:pt>
                <c:pt idx="4217">
                  <c:v>4.4999999999999999E-4</c:v>
                </c:pt>
                <c:pt idx="4218">
                  <c:v>4.8000000000000001E-4</c:v>
                </c:pt>
                <c:pt idx="4219">
                  <c:v>4.8000000000000001E-4</c:v>
                </c:pt>
                <c:pt idx="4220">
                  <c:v>5.0000000000000001E-4</c:v>
                </c:pt>
                <c:pt idx="4221">
                  <c:v>5.2999999999999998E-4</c:v>
                </c:pt>
                <c:pt idx="4222">
                  <c:v>5.5000000000000003E-4</c:v>
                </c:pt>
                <c:pt idx="4223">
                  <c:v>5.5000000000000003E-4</c:v>
                </c:pt>
                <c:pt idx="4224">
                  <c:v>5.8E-4</c:v>
                </c:pt>
                <c:pt idx="4225">
                  <c:v>6.0999999999999997E-4</c:v>
                </c:pt>
                <c:pt idx="4226">
                  <c:v>6.3000000000000003E-4</c:v>
                </c:pt>
                <c:pt idx="4227">
                  <c:v>6.6E-4</c:v>
                </c:pt>
                <c:pt idx="4228">
                  <c:v>6.8999999999999997E-4</c:v>
                </c:pt>
                <c:pt idx="4229">
                  <c:v>6.8999999999999997E-4</c:v>
                </c:pt>
                <c:pt idx="4230">
                  <c:v>7.1000000000000002E-4</c:v>
                </c:pt>
                <c:pt idx="4231">
                  <c:v>7.1000000000000002E-4</c:v>
                </c:pt>
                <c:pt idx="4232">
                  <c:v>7.3999999999999999E-4</c:v>
                </c:pt>
                <c:pt idx="4233">
                  <c:v>7.3999999999999999E-4</c:v>
                </c:pt>
                <c:pt idx="4234">
                  <c:v>7.3999999999999999E-4</c:v>
                </c:pt>
                <c:pt idx="4235">
                  <c:v>7.3999999999999999E-4</c:v>
                </c:pt>
                <c:pt idx="4236">
                  <c:v>7.3999999999999999E-4</c:v>
                </c:pt>
                <c:pt idx="4237">
                  <c:v>7.3999999999999999E-4</c:v>
                </c:pt>
                <c:pt idx="4238">
                  <c:v>7.3999999999999999E-4</c:v>
                </c:pt>
                <c:pt idx="4239">
                  <c:v>7.1000000000000002E-4</c:v>
                </c:pt>
                <c:pt idx="4240">
                  <c:v>7.1000000000000002E-4</c:v>
                </c:pt>
                <c:pt idx="4241">
                  <c:v>6.8999999999999997E-4</c:v>
                </c:pt>
                <c:pt idx="4242">
                  <c:v>6.6E-4</c:v>
                </c:pt>
                <c:pt idx="4243">
                  <c:v>6.3000000000000003E-4</c:v>
                </c:pt>
                <c:pt idx="4244">
                  <c:v>6.0999999999999997E-4</c:v>
                </c:pt>
                <c:pt idx="4245">
                  <c:v>5.8E-4</c:v>
                </c:pt>
                <c:pt idx="4246">
                  <c:v>5.5000000000000003E-4</c:v>
                </c:pt>
                <c:pt idx="4247">
                  <c:v>5.2999999999999998E-4</c:v>
                </c:pt>
                <c:pt idx="4248">
                  <c:v>5.0000000000000001E-4</c:v>
                </c:pt>
                <c:pt idx="4249">
                  <c:v>4.8000000000000001E-4</c:v>
                </c:pt>
                <c:pt idx="4250">
                  <c:v>4.4999999999999999E-4</c:v>
                </c:pt>
                <c:pt idx="4251">
                  <c:v>4.2000000000000002E-4</c:v>
                </c:pt>
                <c:pt idx="4252">
                  <c:v>4.0000000000000002E-4</c:v>
                </c:pt>
                <c:pt idx="4253">
                  <c:v>3.6999999999999999E-4</c:v>
                </c:pt>
                <c:pt idx="4254">
                  <c:v>3.6999999999999999E-4</c:v>
                </c:pt>
                <c:pt idx="4255">
                  <c:v>3.4000000000000002E-4</c:v>
                </c:pt>
                <c:pt idx="4256">
                  <c:v>3.4000000000000002E-4</c:v>
                </c:pt>
                <c:pt idx="4257">
                  <c:v>3.2000000000000003E-4</c:v>
                </c:pt>
                <c:pt idx="4258">
                  <c:v>3.2000000000000003E-4</c:v>
                </c:pt>
                <c:pt idx="4259">
                  <c:v>3.2000000000000003E-4</c:v>
                </c:pt>
                <c:pt idx="4260">
                  <c:v>3.2000000000000003E-4</c:v>
                </c:pt>
                <c:pt idx="4261">
                  <c:v>3.2000000000000003E-4</c:v>
                </c:pt>
                <c:pt idx="4262">
                  <c:v>3.4000000000000002E-4</c:v>
                </c:pt>
                <c:pt idx="4263">
                  <c:v>3.4000000000000002E-4</c:v>
                </c:pt>
                <c:pt idx="4264">
                  <c:v>3.4000000000000002E-4</c:v>
                </c:pt>
                <c:pt idx="4265">
                  <c:v>3.6999999999999999E-4</c:v>
                </c:pt>
                <c:pt idx="4266">
                  <c:v>3.6999999999999999E-4</c:v>
                </c:pt>
                <c:pt idx="4267">
                  <c:v>4.0000000000000002E-4</c:v>
                </c:pt>
                <c:pt idx="4268">
                  <c:v>4.2000000000000002E-4</c:v>
                </c:pt>
                <c:pt idx="4269">
                  <c:v>4.2000000000000002E-4</c:v>
                </c:pt>
                <c:pt idx="4270">
                  <c:v>4.4999999999999999E-4</c:v>
                </c:pt>
                <c:pt idx="4271">
                  <c:v>4.8000000000000001E-4</c:v>
                </c:pt>
                <c:pt idx="4272">
                  <c:v>4.8000000000000001E-4</c:v>
                </c:pt>
                <c:pt idx="4273">
                  <c:v>5.0000000000000001E-4</c:v>
                </c:pt>
                <c:pt idx="4274">
                  <c:v>5.0000000000000001E-4</c:v>
                </c:pt>
                <c:pt idx="4275">
                  <c:v>5.2999999999999998E-4</c:v>
                </c:pt>
                <c:pt idx="4276">
                  <c:v>5.2999999999999998E-4</c:v>
                </c:pt>
                <c:pt idx="4277">
                  <c:v>5.5000000000000003E-4</c:v>
                </c:pt>
                <c:pt idx="4278">
                  <c:v>5.5000000000000003E-4</c:v>
                </c:pt>
                <c:pt idx="4279">
                  <c:v>5.8E-4</c:v>
                </c:pt>
                <c:pt idx="4280">
                  <c:v>5.8E-4</c:v>
                </c:pt>
                <c:pt idx="4281">
                  <c:v>5.8E-4</c:v>
                </c:pt>
                <c:pt idx="4282">
                  <c:v>5.8E-4</c:v>
                </c:pt>
                <c:pt idx="4283">
                  <c:v>5.8E-4</c:v>
                </c:pt>
                <c:pt idx="4284">
                  <c:v>5.8E-4</c:v>
                </c:pt>
                <c:pt idx="4285">
                  <c:v>5.8E-4</c:v>
                </c:pt>
                <c:pt idx="4286">
                  <c:v>5.8E-4</c:v>
                </c:pt>
                <c:pt idx="4287">
                  <c:v>5.8E-4</c:v>
                </c:pt>
                <c:pt idx="4288">
                  <c:v>5.8E-4</c:v>
                </c:pt>
                <c:pt idx="4289">
                  <c:v>5.8E-4</c:v>
                </c:pt>
                <c:pt idx="4290">
                  <c:v>5.5000000000000003E-4</c:v>
                </c:pt>
                <c:pt idx="4291">
                  <c:v>5.5000000000000003E-4</c:v>
                </c:pt>
                <c:pt idx="4292">
                  <c:v>5.5000000000000003E-4</c:v>
                </c:pt>
                <c:pt idx="4293">
                  <c:v>5.5000000000000003E-4</c:v>
                </c:pt>
                <c:pt idx="4294">
                  <c:v>5.5000000000000003E-4</c:v>
                </c:pt>
                <c:pt idx="4295">
                  <c:v>5.5000000000000003E-4</c:v>
                </c:pt>
                <c:pt idx="4296">
                  <c:v>5.5000000000000003E-4</c:v>
                </c:pt>
                <c:pt idx="4297">
                  <c:v>5.5000000000000003E-4</c:v>
                </c:pt>
                <c:pt idx="4298">
                  <c:v>5.5000000000000003E-4</c:v>
                </c:pt>
                <c:pt idx="4299">
                  <c:v>5.5000000000000003E-4</c:v>
                </c:pt>
                <c:pt idx="4300">
                  <c:v>5.5000000000000003E-4</c:v>
                </c:pt>
                <c:pt idx="4301">
                  <c:v>5.5000000000000003E-4</c:v>
                </c:pt>
                <c:pt idx="4302">
                  <c:v>5.5000000000000003E-4</c:v>
                </c:pt>
                <c:pt idx="4303">
                  <c:v>5.5000000000000003E-4</c:v>
                </c:pt>
                <c:pt idx="4304">
                  <c:v>5.5000000000000003E-4</c:v>
                </c:pt>
                <c:pt idx="4305">
                  <c:v>5.5000000000000003E-4</c:v>
                </c:pt>
                <c:pt idx="4306">
                  <c:v>5.8E-4</c:v>
                </c:pt>
                <c:pt idx="4307">
                  <c:v>5.8E-4</c:v>
                </c:pt>
                <c:pt idx="4308">
                  <c:v>5.8E-4</c:v>
                </c:pt>
                <c:pt idx="4309">
                  <c:v>5.8E-4</c:v>
                </c:pt>
                <c:pt idx="4310">
                  <c:v>6.0999999999999997E-4</c:v>
                </c:pt>
                <c:pt idx="4311">
                  <c:v>6.0999999999999997E-4</c:v>
                </c:pt>
                <c:pt idx="4312">
                  <c:v>6.0999999999999997E-4</c:v>
                </c:pt>
                <c:pt idx="4313">
                  <c:v>6.3000000000000003E-4</c:v>
                </c:pt>
                <c:pt idx="4314">
                  <c:v>6.3000000000000003E-4</c:v>
                </c:pt>
                <c:pt idx="4315">
                  <c:v>6.6E-4</c:v>
                </c:pt>
                <c:pt idx="4316">
                  <c:v>6.6E-4</c:v>
                </c:pt>
                <c:pt idx="4317">
                  <c:v>6.8999999999999997E-4</c:v>
                </c:pt>
                <c:pt idx="4318">
                  <c:v>6.8999999999999997E-4</c:v>
                </c:pt>
                <c:pt idx="4319">
                  <c:v>6.8999999999999997E-4</c:v>
                </c:pt>
                <c:pt idx="4320">
                  <c:v>7.1000000000000002E-4</c:v>
                </c:pt>
                <c:pt idx="4321">
                  <c:v>7.1000000000000002E-4</c:v>
                </c:pt>
                <c:pt idx="4322">
                  <c:v>7.3999999999999999E-4</c:v>
                </c:pt>
                <c:pt idx="4323">
                  <c:v>7.3999999999999999E-4</c:v>
                </c:pt>
                <c:pt idx="4324">
                  <c:v>7.3999999999999999E-4</c:v>
                </c:pt>
                <c:pt idx="4325">
                  <c:v>7.6999999999999996E-4</c:v>
                </c:pt>
                <c:pt idx="4326">
                  <c:v>7.6999999999999996E-4</c:v>
                </c:pt>
                <c:pt idx="4327">
                  <c:v>7.6999999999999996E-4</c:v>
                </c:pt>
                <c:pt idx="4328">
                  <c:v>7.6999999999999996E-4</c:v>
                </c:pt>
                <c:pt idx="4329">
                  <c:v>7.6999999999999996E-4</c:v>
                </c:pt>
                <c:pt idx="4330">
                  <c:v>7.6999999999999996E-4</c:v>
                </c:pt>
                <c:pt idx="4331">
                  <c:v>7.6999999999999996E-4</c:v>
                </c:pt>
                <c:pt idx="4332">
                  <c:v>7.6999999999999996E-4</c:v>
                </c:pt>
                <c:pt idx="4333">
                  <c:v>7.6999999999999996E-4</c:v>
                </c:pt>
                <c:pt idx="4334">
                  <c:v>7.6999999999999996E-4</c:v>
                </c:pt>
                <c:pt idx="4335">
                  <c:v>7.3999999999999999E-4</c:v>
                </c:pt>
                <c:pt idx="4336">
                  <c:v>7.3999999999999999E-4</c:v>
                </c:pt>
                <c:pt idx="4337">
                  <c:v>7.3999999999999999E-4</c:v>
                </c:pt>
                <c:pt idx="4338">
                  <c:v>7.1000000000000002E-4</c:v>
                </c:pt>
                <c:pt idx="4339">
                  <c:v>7.1000000000000002E-4</c:v>
                </c:pt>
                <c:pt idx="4340">
                  <c:v>6.8999999999999997E-4</c:v>
                </c:pt>
                <c:pt idx="4341">
                  <c:v>6.6E-4</c:v>
                </c:pt>
                <c:pt idx="4342">
                  <c:v>6.6E-4</c:v>
                </c:pt>
                <c:pt idx="4343">
                  <c:v>6.3000000000000003E-4</c:v>
                </c:pt>
                <c:pt idx="4344">
                  <c:v>6.3000000000000003E-4</c:v>
                </c:pt>
                <c:pt idx="4345">
                  <c:v>6.0999999999999997E-4</c:v>
                </c:pt>
                <c:pt idx="4346">
                  <c:v>6.0999999999999997E-4</c:v>
                </c:pt>
                <c:pt idx="4347">
                  <c:v>5.8E-4</c:v>
                </c:pt>
                <c:pt idx="4348">
                  <c:v>5.8E-4</c:v>
                </c:pt>
                <c:pt idx="4349">
                  <c:v>5.5000000000000003E-4</c:v>
                </c:pt>
                <c:pt idx="4350">
                  <c:v>5.5000000000000003E-4</c:v>
                </c:pt>
                <c:pt idx="4351">
                  <c:v>5.5000000000000003E-4</c:v>
                </c:pt>
                <c:pt idx="4352">
                  <c:v>5.2999999999999998E-4</c:v>
                </c:pt>
                <c:pt idx="4353">
                  <c:v>5.2999999999999998E-4</c:v>
                </c:pt>
                <c:pt idx="4354">
                  <c:v>5.2999999999999998E-4</c:v>
                </c:pt>
                <c:pt idx="4355">
                  <c:v>5.0000000000000001E-4</c:v>
                </c:pt>
                <c:pt idx="4356">
                  <c:v>5.0000000000000001E-4</c:v>
                </c:pt>
                <c:pt idx="4357">
                  <c:v>5.0000000000000001E-4</c:v>
                </c:pt>
                <c:pt idx="4358">
                  <c:v>5.0000000000000001E-4</c:v>
                </c:pt>
                <c:pt idx="4359">
                  <c:v>5.0000000000000001E-4</c:v>
                </c:pt>
                <c:pt idx="4360">
                  <c:v>5.0000000000000001E-4</c:v>
                </c:pt>
                <c:pt idx="4361">
                  <c:v>4.8000000000000001E-4</c:v>
                </c:pt>
                <c:pt idx="4362">
                  <c:v>4.8000000000000001E-4</c:v>
                </c:pt>
                <c:pt idx="4363">
                  <c:v>4.8000000000000001E-4</c:v>
                </c:pt>
                <c:pt idx="4364">
                  <c:v>4.8000000000000001E-4</c:v>
                </c:pt>
                <c:pt idx="4365">
                  <c:v>4.8000000000000001E-4</c:v>
                </c:pt>
                <c:pt idx="4366">
                  <c:v>4.4999999999999999E-4</c:v>
                </c:pt>
                <c:pt idx="4367">
                  <c:v>4.4999999999999999E-4</c:v>
                </c:pt>
                <c:pt idx="4368">
                  <c:v>4.4999999999999999E-4</c:v>
                </c:pt>
                <c:pt idx="4369">
                  <c:v>4.2000000000000002E-4</c:v>
                </c:pt>
                <c:pt idx="4370">
                  <c:v>4.2000000000000002E-4</c:v>
                </c:pt>
                <c:pt idx="4371">
                  <c:v>4.2000000000000002E-4</c:v>
                </c:pt>
                <c:pt idx="4372">
                  <c:v>4.0000000000000002E-4</c:v>
                </c:pt>
                <c:pt idx="4373">
                  <c:v>4.0000000000000002E-4</c:v>
                </c:pt>
                <c:pt idx="4374">
                  <c:v>4.0000000000000002E-4</c:v>
                </c:pt>
                <c:pt idx="4375">
                  <c:v>3.6999999999999999E-4</c:v>
                </c:pt>
                <c:pt idx="4376">
                  <c:v>3.6999999999999999E-4</c:v>
                </c:pt>
                <c:pt idx="4377">
                  <c:v>3.6999999999999999E-4</c:v>
                </c:pt>
                <c:pt idx="4378">
                  <c:v>3.6999999999999999E-4</c:v>
                </c:pt>
                <c:pt idx="4379">
                  <c:v>3.6999999999999999E-4</c:v>
                </c:pt>
                <c:pt idx="4380">
                  <c:v>3.6999999999999999E-4</c:v>
                </c:pt>
                <c:pt idx="4381">
                  <c:v>3.6999999999999999E-4</c:v>
                </c:pt>
                <c:pt idx="4382">
                  <c:v>3.6999999999999999E-4</c:v>
                </c:pt>
                <c:pt idx="4383">
                  <c:v>3.6999999999999999E-4</c:v>
                </c:pt>
                <c:pt idx="4384">
                  <c:v>3.6999999999999999E-4</c:v>
                </c:pt>
                <c:pt idx="4385">
                  <c:v>4.0000000000000002E-4</c:v>
                </c:pt>
                <c:pt idx="4386">
                  <c:v>4.0000000000000002E-4</c:v>
                </c:pt>
                <c:pt idx="4387">
                  <c:v>4.2000000000000002E-4</c:v>
                </c:pt>
                <c:pt idx="4388">
                  <c:v>4.2000000000000002E-4</c:v>
                </c:pt>
                <c:pt idx="4389">
                  <c:v>4.4999999999999999E-4</c:v>
                </c:pt>
                <c:pt idx="4390">
                  <c:v>4.8000000000000001E-4</c:v>
                </c:pt>
                <c:pt idx="4391">
                  <c:v>5.0000000000000001E-4</c:v>
                </c:pt>
                <c:pt idx="4392">
                  <c:v>5.0000000000000001E-4</c:v>
                </c:pt>
                <c:pt idx="4393">
                  <c:v>5.2999999999999998E-4</c:v>
                </c:pt>
                <c:pt idx="4394">
                  <c:v>5.5000000000000003E-4</c:v>
                </c:pt>
                <c:pt idx="4395">
                  <c:v>5.8E-4</c:v>
                </c:pt>
                <c:pt idx="4396">
                  <c:v>5.8E-4</c:v>
                </c:pt>
                <c:pt idx="4397">
                  <c:v>6.0999999999999997E-4</c:v>
                </c:pt>
                <c:pt idx="4398">
                  <c:v>6.0999999999999997E-4</c:v>
                </c:pt>
                <c:pt idx="4399">
                  <c:v>6.3000000000000003E-4</c:v>
                </c:pt>
                <c:pt idx="4400">
                  <c:v>6.3000000000000003E-4</c:v>
                </c:pt>
                <c:pt idx="4401">
                  <c:v>6.3000000000000003E-4</c:v>
                </c:pt>
                <c:pt idx="4402">
                  <c:v>6.3000000000000003E-4</c:v>
                </c:pt>
                <c:pt idx="4403">
                  <c:v>6.3000000000000003E-4</c:v>
                </c:pt>
                <c:pt idx="4404">
                  <c:v>6.3000000000000003E-4</c:v>
                </c:pt>
                <c:pt idx="4405">
                  <c:v>6.3000000000000003E-4</c:v>
                </c:pt>
                <c:pt idx="4406">
                  <c:v>6.3000000000000003E-4</c:v>
                </c:pt>
                <c:pt idx="4407">
                  <c:v>6.0999999999999997E-4</c:v>
                </c:pt>
                <c:pt idx="4408">
                  <c:v>6.0999999999999997E-4</c:v>
                </c:pt>
                <c:pt idx="4409">
                  <c:v>6.0999999999999997E-4</c:v>
                </c:pt>
                <c:pt idx="4410">
                  <c:v>5.8E-4</c:v>
                </c:pt>
                <c:pt idx="4411">
                  <c:v>5.8E-4</c:v>
                </c:pt>
                <c:pt idx="4412">
                  <c:v>5.5000000000000003E-4</c:v>
                </c:pt>
                <c:pt idx="4413">
                  <c:v>5.5000000000000003E-4</c:v>
                </c:pt>
                <c:pt idx="4414">
                  <c:v>5.2999999999999998E-4</c:v>
                </c:pt>
                <c:pt idx="4415">
                  <c:v>5.2999999999999998E-4</c:v>
                </c:pt>
                <c:pt idx="4416">
                  <c:v>5.2999999999999998E-4</c:v>
                </c:pt>
                <c:pt idx="4417">
                  <c:v>5.0000000000000001E-4</c:v>
                </c:pt>
                <c:pt idx="4418">
                  <c:v>5.0000000000000001E-4</c:v>
                </c:pt>
                <c:pt idx="4419">
                  <c:v>5.0000000000000001E-4</c:v>
                </c:pt>
                <c:pt idx="4420">
                  <c:v>5.0000000000000001E-4</c:v>
                </c:pt>
                <c:pt idx="4421">
                  <c:v>5.2999999999999998E-4</c:v>
                </c:pt>
                <c:pt idx="4422">
                  <c:v>5.2999999999999998E-4</c:v>
                </c:pt>
                <c:pt idx="4423">
                  <c:v>5.2999999999999998E-4</c:v>
                </c:pt>
                <c:pt idx="4424">
                  <c:v>5.5000000000000003E-4</c:v>
                </c:pt>
                <c:pt idx="4425">
                  <c:v>5.5000000000000003E-4</c:v>
                </c:pt>
                <c:pt idx="4426">
                  <c:v>5.8E-4</c:v>
                </c:pt>
                <c:pt idx="4427">
                  <c:v>6.0999999999999997E-4</c:v>
                </c:pt>
                <c:pt idx="4428">
                  <c:v>6.0999999999999997E-4</c:v>
                </c:pt>
                <c:pt idx="4429">
                  <c:v>6.3000000000000003E-4</c:v>
                </c:pt>
                <c:pt idx="4430">
                  <c:v>6.6E-4</c:v>
                </c:pt>
                <c:pt idx="4431">
                  <c:v>6.6E-4</c:v>
                </c:pt>
                <c:pt idx="4432">
                  <c:v>6.8999999999999997E-4</c:v>
                </c:pt>
                <c:pt idx="4433">
                  <c:v>7.1000000000000002E-4</c:v>
                </c:pt>
                <c:pt idx="4434">
                  <c:v>7.1000000000000002E-4</c:v>
                </c:pt>
                <c:pt idx="4435">
                  <c:v>7.3999999999999999E-4</c:v>
                </c:pt>
                <c:pt idx="4436">
                  <c:v>7.3999999999999999E-4</c:v>
                </c:pt>
                <c:pt idx="4437">
                  <c:v>7.3999999999999999E-4</c:v>
                </c:pt>
                <c:pt idx="4438">
                  <c:v>7.6999999999999996E-4</c:v>
                </c:pt>
                <c:pt idx="4439">
                  <c:v>7.6999999999999996E-4</c:v>
                </c:pt>
                <c:pt idx="4440">
                  <c:v>7.6999999999999996E-4</c:v>
                </c:pt>
                <c:pt idx="4441">
                  <c:v>7.6999999999999996E-4</c:v>
                </c:pt>
                <c:pt idx="4442">
                  <c:v>7.6999999999999996E-4</c:v>
                </c:pt>
                <c:pt idx="4443">
                  <c:v>7.6999999999999996E-4</c:v>
                </c:pt>
                <c:pt idx="4444">
                  <c:v>7.3999999999999999E-4</c:v>
                </c:pt>
                <c:pt idx="4445">
                  <c:v>7.3999999999999999E-4</c:v>
                </c:pt>
                <c:pt idx="4446">
                  <c:v>7.3999999999999999E-4</c:v>
                </c:pt>
                <c:pt idx="4447">
                  <c:v>7.1000000000000002E-4</c:v>
                </c:pt>
                <c:pt idx="4448">
                  <c:v>7.1000000000000002E-4</c:v>
                </c:pt>
                <c:pt idx="4449">
                  <c:v>7.1000000000000002E-4</c:v>
                </c:pt>
                <c:pt idx="4450">
                  <c:v>6.8999999999999997E-4</c:v>
                </c:pt>
                <c:pt idx="4451">
                  <c:v>6.8999999999999997E-4</c:v>
                </c:pt>
                <c:pt idx="4452">
                  <c:v>6.8999999999999997E-4</c:v>
                </c:pt>
                <c:pt idx="4453">
                  <c:v>6.8999999999999997E-4</c:v>
                </c:pt>
                <c:pt idx="4454">
                  <c:v>6.8999999999999997E-4</c:v>
                </c:pt>
                <c:pt idx="4455">
                  <c:v>6.8999999999999997E-4</c:v>
                </c:pt>
                <c:pt idx="4456">
                  <c:v>6.8999999999999997E-4</c:v>
                </c:pt>
                <c:pt idx="4457">
                  <c:v>6.8999999999999997E-4</c:v>
                </c:pt>
                <c:pt idx="4458">
                  <c:v>7.1000000000000002E-4</c:v>
                </c:pt>
                <c:pt idx="4459">
                  <c:v>7.1000000000000002E-4</c:v>
                </c:pt>
                <c:pt idx="4460">
                  <c:v>7.3999999999999999E-4</c:v>
                </c:pt>
                <c:pt idx="4461">
                  <c:v>7.3999999999999999E-4</c:v>
                </c:pt>
                <c:pt idx="4462">
                  <c:v>7.6999999999999996E-4</c:v>
                </c:pt>
                <c:pt idx="4463">
                  <c:v>7.6999999999999996E-4</c:v>
                </c:pt>
                <c:pt idx="4464">
                  <c:v>7.9000000000000001E-4</c:v>
                </c:pt>
                <c:pt idx="4465">
                  <c:v>7.9000000000000001E-4</c:v>
                </c:pt>
                <c:pt idx="4466">
                  <c:v>8.1999999999999998E-4</c:v>
                </c:pt>
                <c:pt idx="4467">
                  <c:v>8.1999999999999998E-4</c:v>
                </c:pt>
                <c:pt idx="4468">
                  <c:v>8.4000000000000003E-4</c:v>
                </c:pt>
                <c:pt idx="4469">
                  <c:v>8.4000000000000003E-4</c:v>
                </c:pt>
                <c:pt idx="4470">
                  <c:v>8.7000000000000001E-4</c:v>
                </c:pt>
                <c:pt idx="4471">
                  <c:v>8.7000000000000001E-4</c:v>
                </c:pt>
                <c:pt idx="4472">
                  <c:v>8.7000000000000001E-4</c:v>
                </c:pt>
                <c:pt idx="4473">
                  <c:v>8.7000000000000001E-4</c:v>
                </c:pt>
                <c:pt idx="4474">
                  <c:v>8.4000000000000003E-4</c:v>
                </c:pt>
                <c:pt idx="4475">
                  <c:v>8.4000000000000003E-4</c:v>
                </c:pt>
                <c:pt idx="4476">
                  <c:v>8.4000000000000003E-4</c:v>
                </c:pt>
                <c:pt idx="4477">
                  <c:v>8.1999999999999998E-4</c:v>
                </c:pt>
                <c:pt idx="4478">
                  <c:v>7.9000000000000001E-4</c:v>
                </c:pt>
                <c:pt idx="4479">
                  <c:v>7.6999999999999996E-4</c:v>
                </c:pt>
                <c:pt idx="4480">
                  <c:v>7.6999999999999996E-4</c:v>
                </c:pt>
                <c:pt idx="4481">
                  <c:v>7.3999999999999999E-4</c:v>
                </c:pt>
                <c:pt idx="4482">
                  <c:v>6.8999999999999997E-4</c:v>
                </c:pt>
                <c:pt idx="4483">
                  <c:v>6.6E-4</c:v>
                </c:pt>
                <c:pt idx="4484">
                  <c:v>6.3000000000000003E-4</c:v>
                </c:pt>
                <c:pt idx="4485">
                  <c:v>6.0999999999999997E-4</c:v>
                </c:pt>
                <c:pt idx="4486">
                  <c:v>5.8E-4</c:v>
                </c:pt>
                <c:pt idx="4487">
                  <c:v>5.5000000000000003E-4</c:v>
                </c:pt>
                <c:pt idx="4488">
                  <c:v>5.2999999999999998E-4</c:v>
                </c:pt>
                <c:pt idx="4489">
                  <c:v>5.0000000000000001E-4</c:v>
                </c:pt>
                <c:pt idx="4490">
                  <c:v>5.0000000000000001E-4</c:v>
                </c:pt>
                <c:pt idx="4491">
                  <c:v>4.8000000000000001E-4</c:v>
                </c:pt>
                <c:pt idx="4492">
                  <c:v>4.4999999999999999E-4</c:v>
                </c:pt>
                <c:pt idx="4493">
                  <c:v>4.4999999999999999E-4</c:v>
                </c:pt>
                <c:pt idx="4494">
                  <c:v>4.4999999999999999E-4</c:v>
                </c:pt>
                <c:pt idx="4495">
                  <c:v>4.4999999999999999E-4</c:v>
                </c:pt>
                <c:pt idx="4496">
                  <c:v>4.4999999999999999E-4</c:v>
                </c:pt>
                <c:pt idx="4497">
                  <c:v>4.4999999999999999E-4</c:v>
                </c:pt>
                <c:pt idx="4498">
                  <c:v>4.8000000000000001E-4</c:v>
                </c:pt>
                <c:pt idx="4499">
                  <c:v>4.8000000000000001E-4</c:v>
                </c:pt>
                <c:pt idx="4500">
                  <c:v>5.0000000000000001E-4</c:v>
                </c:pt>
                <c:pt idx="4501">
                  <c:v>5.2999999999999998E-4</c:v>
                </c:pt>
                <c:pt idx="4502">
                  <c:v>5.5000000000000003E-4</c:v>
                </c:pt>
                <c:pt idx="4503">
                  <c:v>5.8E-4</c:v>
                </c:pt>
                <c:pt idx="4504">
                  <c:v>6.0999999999999997E-4</c:v>
                </c:pt>
                <c:pt idx="4505">
                  <c:v>6.3000000000000003E-4</c:v>
                </c:pt>
                <c:pt idx="4506">
                  <c:v>6.6E-4</c:v>
                </c:pt>
                <c:pt idx="4507">
                  <c:v>6.8999999999999997E-4</c:v>
                </c:pt>
                <c:pt idx="4508">
                  <c:v>7.1000000000000002E-4</c:v>
                </c:pt>
                <c:pt idx="4509">
                  <c:v>7.3999999999999999E-4</c:v>
                </c:pt>
                <c:pt idx="4510">
                  <c:v>7.3999999999999999E-4</c:v>
                </c:pt>
                <c:pt idx="4511">
                  <c:v>7.6999999999999996E-4</c:v>
                </c:pt>
                <c:pt idx="4512">
                  <c:v>7.9000000000000001E-4</c:v>
                </c:pt>
                <c:pt idx="4513">
                  <c:v>7.9000000000000001E-4</c:v>
                </c:pt>
                <c:pt idx="4514">
                  <c:v>8.1999999999999998E-4</c:v>
                </c:pt>
                <c:pt idx="4515">
                  <c:v>8.1999999999999998E-4</c:v>
                </c:pt>
                <c:pt idx="4516">
                  <c:v>8.1999999999999998E-4</c:v>
                </c:pt>
                <c:pt idx="4517">
                  <c:v>8.1999999999999998E-4</c:v>
                </c:pt>
                <c:pt idx="4518">
                  <c:v>8.1999999999999998E-4</c:v>
                </c:pt>
                <c:pt idx="4519">
                  <c:v>8.1999999999999998E-4</c:v>
                </c:pt>
                <c:pt idx="4520">
                  <c:v>8.1999999999999998E-4</c:v>
                </c:pt>
                <c:pt idx="4521">
                  <c:v>7.9000000000000001E-4</c:v>
                </c:pt>
                <c:pt idx="4522">
                  <c:v>7.9000000000000001E-4</c:v>
                </c:pt>
                <c:pt idx="4523">
                  <c:v>7.6999999999999996E-4</c:v>
                </c:pt>
                <c:pt idx="4524">
                  <c:v>7.3999999999999999E-4</c:v>
                </c:pt>
                <c:pt idx="4525">
                  <c:v>7.1000000000000002E-4</c:v>
                </c:pt>
                <c:pt idx="4526">
                  <c:v>7.1000000000000002E-4</c:v>
                </c:pt>
                <c:pt idx="4527">
                  <c:v>6.8999999999999997E-4</c:v>
                </c:pt>
                <c:pt idx="4528">
                  <c:v>6.6E-4</c:v>
                </c:pt>
                <c:pt idx="4529">
                  <c:v>6.3000000000000003E-4</c:v>
                </c:pt>
                <c:pt idx="4530">
                  <c:v>6.0999999999999997E-4</c:v>
                </c:pt>
                <c:pt idx="4531">
                  <c:v>6.0999999999999997E-4</c:v>
                </c:pt>
                <c:pt idx="4532">
                  <c:v>5.8E-4</c:v>
                </c:pt>
                <c:pt idx="4533">
                  <c:v>5.5000000000000003E-4</c:v>
                </c:pt>
                <c:pt idx="4534">
                  <c:v>5.5000000000000003E-4</c:v>
                </c:pt>
                <c:pt idx="4535">
                  <c:v>5.2999999999999998E-4</c:v>
                </c:pt>
                <c:pt idx="4536">
                  <c:v>5.2999999999999998E-4</c:v>
                </c:pt>
                <c:pt idx="4537">
                  <c:v>5.2999999999999998E-4</c:v>
                </c:pt>
                <c:pt idx="4538">
                  <c:v>5.2999999999999998E-4</c:v>
                </c:pt>
                <c:pt idx="4539">
                  <c:v>5.2999999999999998E-4</c:v>
                </c:pt>
                <c:pt idx="4540">
                  <c:v>5.2999999999999998E-4</c:v>
                </c:pt>
                <c:pt idx="4541">
                  <c:v>5.2999999999999998E-4</c:v>
                </c:pt>
                <c:pt idx="4542">
                  <c:v>5.2999999999999998E-4</c:v>
                </c:pt>
                <c:pt idx="4543">
                  <c:v>5.2999999999999998E-4</c:v>
                </c:pt>
                <c:pt idx="4544">
                  <c:v>5.2999999999999998E-4</c:v>
                </c:pt>
                <c:pt idx="4545">
                  <c:v>5.5000000000000003E-4</c:v>
                </c:pt>
                <c:pt idx="4546">
                  <c:v>5.5000000000000003E-4</c:v>
                </c:pt>
                <c:pt idx="4547">
                  <c:v>5.8E-4</c:v>
                </c:pt>
                <c:pt idx="4548">
                  <c:v>5.8E-4</c:v>
                </c:pt>
                <c:pt idx="4549">
                  <c:v>6.0999999999999997E-4</c:v>
                </c:pt>
                <c:pt idx="4550">
                  <c:v>6.0999999999999997E-4</c:v>
                </c:pt>
                <c:pt idx="4551">
                  <c:v>6.0999999999999997E-4</c:v>
                </c:pt>
                <c:pt idx="4552">
                  <c:v>6.3000000000000003E-4</c:v>
                </c:pt>
                <c:pt idx="4553">
                  <c:v>6.3000000000000003E-4</c:v>
                </c:pt>
                <c:pt idx="4554">
                  <c:v>6.6E-4</c:v>
                </c:pt>
                <c:pt idx="4555">
                  <c:v>6.6E-4</c:v>
                </c:pt>
                <c:pt idx="4556">
                  <c:v>6.6E-4</c:v>
                </c:pt>
                <c:pt idx="4557">
                  <c:v>6.8999999999999997E-4</c:v>
                </c:pt>
                <c:pt idx="4558">
                  <c:v>6.8999999999999997E-4</c:v>
                </c:pt>
                <c:pt idx="4559">
                  <c:v>6.8999999999999997E-4</c:v>
                </c:pt>
                <c:pt idx="4560">
                  <c:v>6.8999999999999997E-4</c:v>
                </c:pt>
                <c:pt idx="4561">
                  <c:v>6.8999999999999997E-4</c:v>
                </c:pt>
                <c:pt idx="4562">
                  <c:v>6.8999999999999997E-4</c:v>
                </c:pt>
                <c:pt idx="4563">
                  <c:v>6.8999999999999997E-4</c:v>
                </c:pt>
                <c:pt idx="4564">
                  <c:v>6.8999999999999997E-4</c:v>
                </c:pt>
                <c:pt idx="4565">
                  <c:v>6.8999999999999997E-4</c:v>
                </c:pt>
                <c:pt idx="4566">
                  <c:v>6.8999999999999997E-4</c:v>
                </c:pt>
                <c:pt idx="4567">
                  <c:v>6.8999999999999997E-4</c:v>
                </c:pt>
                <c:pt idx="4568">
                  <c:v>6.6E-4</c:v>
                </c:pt>
                <c:pt idx="4569">
                  <c:v>6.6E-4</c:v>
                </c:pt>
                <c:pt idx="4570">
                  <c:v>6.6E-4</c:v>
                </c:pt>
                <c:pt idx="4571">
                  <c:v>6.3000000000000003E-4</c:v>
                </c:pt>
                <c:pt idx="4572">
                  <c:v>6.3000000000000003E-4</c:v>
                </c:pt>
                <c:pt idx="4573">
                  <c:v>6.0999999999999997E-4</c:v>
                </c:pt>
                <c:pt idx="4574">
                  <c:v>6.0999999999999997E-4</c:v>
                </c:pt>
                <c:pt idx="4575">
                  <c:v>5.8E-4</c:v>
                </c:pt>
                <c:pt idx="4576">
                  <c:v>5.8E-4</c:v>
                </c:pt>
                <c:pt idx="4577">
                  <c:v>5.5000000000000003E-4</c:v>
                </c:pt>
                <c:pt idx="4578">
                  <c:v>5.2999999999999998E-4</c:v>
                </c:pt>
                <c:pt idx="4579">
                  <c:v>5.0000000000000001E-4</c:v>
                </c:pt>
                <c:pt idx="4580">
                  <c:v>4.8000000000000001E-4</c:v>
                </c:pt>
                <c:pt idx="4581">
                  <c:v>4.8000000000000001E-4</c:v>
                </c:pt>
                <c:pt idx="4582">
                  <c:v>4.4999999999999999E-4</c:v>
                </c:pt>
                <c:pt idx="4583">
                  <c:v>4.2000000000000002E-4</c:v>
                </c:pt>
                <c:pt idx="4584">
                  <c:v>4.0000000000000002E-4</c:v>
                </c:pt>
                <c:pt idx="4585">
                  <c:v>3.6999999999999999E-4</c:v>
                </c:pt>
                <c:pt idx="4586">
                  <c:v>3.4000000000000002E-4</c:v>
                </c:pt>
                <c:pt idx="4587">
                  <c:v>3.2000000000000003E-4</c:v>
                </c:pt>
                <c:pt idx="4588">
                  <c:v>2.9E-4</c:v>
                </c:pt>
                <c:pt idx="4589">
                  <c:v>2.7E-4</c:v>
                </c:pt>
                <c:pt idx="4590">
                  <c:v>2.7E-4</c:v>
                </c:pt>
                <c:pt idx="4591">
                  <c:v>2.4000000000000001E-4</c:v>
                </c:pt>
                <c:pt idx="4592">
                  <c:v>2.1000000000000001E-4</c:v>
                </c:pt>
                <c:pt idx="4593">
                  <c:v>1.9000000000000001E-4</c:v>
                </c:pt>
                <c:pt idx="4594">
                  <c:v>1.9000000000000001E-4</c:v>
                </c:pt>
                <c:pt idx="4595">
                  <c:v>1.6000000000000001E-4</c:v>
                </c:pt>
                <c:pt idx="4596">
                  <c:v>1.6000000000000001E-4</c:v>
                </c:pt>
                <c:pt idx="4597">
                  <c:v>1.6000000000000001E-4</c:v>
                </c:pt>
                <c:pt idx="4598">
                  <c:v>1.6000000000000001E-4</c:v>
                </c:pt>
                <c:pt idx="4599">
                  <c:v>1.6000000000000001E-4</c:v>
                </c:pt>
                <c:pt idx="4600">
                  <c:v>1.6000000000000001E-4</c:v>
                </c:pt>
                <c:pt idx="4601">
                  <c:v>1.6000000000000001E-4</c:v>
                </c:pt>
                <c:pt idx="4602">
                  <c:v>1.9000000000000001E-4</c:v>
                </c:pt>
                <c:pt idx="4603">
                  <c:v>1.9000000000000001E-4</c:v>
                </c:pt>
                <c:pt idx="4604">
                  <c:v>2.1000000000000001E-4</c:v>
                </c:pt>
                <c:pt idx="4605">
                  <c:v>2.4000000000000001E-4</c:v>
                </c:pt>
                <c:pt idx="4606">
                  <c:v>2.4000000000000001E-4</c:v>
                </c:pt>
                <c:pt idx="4607">
                  <c:v>2.7E-4</c:v>
                </c:pt>
                <c:pt idx="4608">
                  <c:v>2.9E-4</c:v>
                </c:pt>
                <c:pt idx="4609">
                  <c:v>3.2000000000000003E-4</c:v>
                </c:pt>
                <c:pt idx="4610">
                  <c:v>3.4000000000000002E-4</c:v>
                </c:pt>
                <c:pt idx="4611">
                  <c:v>4.0000000000000002E-4</c:v>
                </c:pt>
                <c:pt idx="4612">
                  <c:v>4.2000000000000002E-4</c:v>
                </c:pt>
                <c:pt idx="4613">
                  <c:v>4.4999999999999999E-4</c:v>
                </c:pt>
                <c:pt idx="4614">
                  <c:v>4.8000000000000001E-4</c:v>
                </c:pt>
                <c:pt idx="4615">
                  <c:v>5.0000000000000001E-4</c:v>
                </c:pt>
                <c:pt idx="4616">
                  <c:v>5.2999999999999998E-4</c:v>
                </c:pt>
                <c:pt idx="4617">
                  <c:v>5.2999999999999998E-4</c:v>
                </c:pt>
                <c:pt idx="4618">
                  <c:v>5.5000000000000003E-4</c:v>
                </c:pt>
                <c:pt idx="4619">
                  <c:v>5.8E-4</c:v>
                </c:pt>
                <c:pt idx="4620">
                  <c:v>5.8E-4</c:v>
                </c:pt>
                <c:pt idx="4621">
                  <c:v>6.0999999999999997E-4</c:v>
                </c:pt>
                <c:pt idx="4622">
                  <c:v>6.0999999999999997E-4</c:v>
                </c:pt>
                <c:pt idx="4623">
                  <c:v>6.0999999999999997E-4</c:v>
                </c:pt>
                <c:pt idx="4624">
                  <c:v>6.0999999999999997E-4</c:v>
                </c:pt>
                <c:pt idx="4625">
                  <c:v>6.0999999999999997E-4</c:v>
                </c:pt>
                <c:pt idx="4626">
                  <c:v>6.0999999999999997E-4</c:v>
                </c:pt>
                <c:pt idx="4627">
                  <c:v>6.0999999999999997E-4</c:v>
                </c:pt>
                <c:pt idx="4628">
                  <c:v>6.0999999999999997E-4</c:v>
                </c:pt>
                <c:pt idx="4629">
                  <c:v>5.8E-4</c:v>
                </c:pt>
                <c:pt idx="4630">
                  <c:v>5.8E-4</c:v>
                </c:pt>
                <c:pt idx="4631">
                  <c:v>5.5000000000000003E-4</c:v>
                </c:pt>
                <c:pt idx="4632">
                  <c:v>5.5000000000000003E-4</c:v>
                </c:pt>
                <c:pt idx="4633">
                  <c:v>5.2999999999999998E-4</c:v>
                </c:pt>
                <c:pt idx="4634">
                  <c:v>5.2999999999999998E-4</c:v>
                </c:pt>
                <c:pt idx="4635">
                  <c:v>5.0000000000000001E-4</c:v>
                </c:pt>
                <c:pt idx="4636">
                  <c:v>4.8000000000000001E-4</c:v>
                </c:pt>
                <c:pt idx="4637">
                  <c:v>4.8000000000000001E-4</c:v>
                </c:pt>
                <c:pt idx="4638">
                  <c:v>4.4999999999999999E-4</c:v>
                </c:pt>
                <c:pt idx="4639">
                  <c:v>4.4999999999999999E-4</c:v>
                </c:pt>
                <c:pt idx="4640">
                  <c:v>4.4999999999999999E-4</c:v>
                </c:pt>
                <c:pt idx="4641">
                  <c:v>4.2000000000000002E-4</c:v>
                </c:pt>
                <c:pt idx="4642">
                  <c:v>4.2000000000000002E-4</c:v>
                </c:pt>
                <c:pt idx="4643">
                  <c:v>4.2000000000000002E-4</c:v>
                </c:pt>
                <c:pt idx="4644">
                  <c:v>4.2000000000000002E-4</c:v>
                </c:pt>
                <c:pt idx="4645">
                  <c:v>4.2000000000000002E-4</c:v>
                </c:pt>
                <c:pt idx="4646">
                  <c:v>4.2000000000000002E-4</c:v>
                </c:pt>
                <c:pt idx="4647">
                  <c:v>4.2000000000000002E-4</c:v>
                </c:pt>
                <c:pt idx="4648">
                  <c:v>4.2000000000000002E-4</c:v>
                </c:pt>
                <c:pt idx="4649">
                  <c:v>4.4999999999999999E-4</c:v>
                </c:pt>
                <c:pt idx="4650">
                  <c:v>4.4999999999999999E-4</c:v>
                </c:pt>
                <c:pt idx="4651">
                  <c:v>4.4999999999999999E-4</c:v>
                </c:pt>
                <c:pt idx="4652">
                  <c:v>4.8000000000000001E-4</c:v>
                </c:pt>
                <c:pt idx="4653">
                  <c:v>4.8000000000000001E-4</c:v>
                </c:pt>
                <c:pt idx="4654">
                  <c:v>4.8000000000000001E-4</c:v>
                </c:pt>
                <c:pt idx="4655">
                  <c:v>5.0000000000000001E-4</c:v>
                </c:pt>
                <c:pt idx="4656">
                  <c:v>5.0000000000000001E-4</c:v>
                </c:pt>
                <c:pt idx="4657">
                  <c:v>5.2999999999999998E-4</c:v>
                </c:pt>
                <c:pt idx="4658">
                  <c:v>5.2999999999999998E-4</c:v>
                </c:pt>
                <c:pt idx="4659">
                  <c:v>5.2999999999999998E-4</c:v>
                </c:pt>
                <c:pt idx="4660">
                  <c:v>5.5000000000000003E-4</c:v>
                </c:pt>
                <c:pt idx="4661">
                  <c:v>5.5000000000000003E-4</c:v>
                </c:pt>
                <c:pt idx="4662">
                  <c:v>5.5000000000000003E-4</c:v>
                </c:pt>
                <c:pt idx="4663">
                  <c:v>5.5000000000000003E-4</c:v>
                </c:pt>
                <c:pt idx="4664">
                  <c:v>5.5000000000000003E-4</c:v>
                </c:pt>
                <c:pt idx="4665">
                  <c:v>5.5000000000000003E-4</c:v>
                </c:pt>
                <c:pt idx="4666">
                  <c:v>5.5000000000000003E-4</c:v>
                </c:pt>
                <c:pt idx="4667">
                  <c:v>5.5000000000000003E-4</c:v>
                </c:pt>
                <c:pt idx="4668">
                  <c:v>5.5000000000000003E-4</c:v>
                </c:pt>
                <c:pt idx="4669">
                  <c:v>5.5000000000000003E-4</c:v>
                </c:pt>
                <c:pt idx="4670">
                  <c:v>5.2999999999999998E-4</c:v>
                </c:pt>
                <c:pt idx="4671">
                  <c:v>5.2999999999999998E-4</c:v>
                </c:pt>
                <c:pt idx="4672">
                  <c:v>5.2999999999999998E-4</c:v>
                </c:pt>
                <c:pt idx="4673">
                  <c:v>5.0000000000000001E-4</c:v>
                </c:pt>
                <c:pt idx="4674">
                  <c:v>5.0000000000000001E-4</c:v>
                </c:pt>
                <c:pt idx="4675">
                  <c:v>5.0000000000000001E-4</c:v>
                </c:pt>
                <c:pt idx="4676">
                  <c:v>4.8000000000000001E-4</c:v>
                </c:pt>
                <c:pt idx="4677">
                  <c:v>4.8000000000000001E-4</c:v>
                </c:pt>
                <c:pt idx="4678">
                  <c:v>4.4999999999999999E-4</c:v>
                </c:pt>
                <c:pt idx="4679">
                  <c:v>4.4999999999999999E-4</c:v>
                </c:pt>
                <c:pt idx="4680">
                  <c:v>4.4999999999999999E-4</c:v>
                </c:pt>
                <c:pt idx="4681">
                  <c:v>4.2000000000000002E-4</c:v>
                </c:pt>
                <c:pt idx="4682">
                  <c:v>4.2000000000000002E-4</c:v>
                </c:pt>
                <c:pt idx="4683">
                  <c:v>4.2000000000000002E-4</c:v>
                </c:pt>
                <c:pt idx="4684">
                  <c:v>4.2000000000000002E-4</c:v>
                </c:pt>
                <c:pt idx="4685">
                  <c:v>4.0000000000000002E-4</c:v>
                </c:pt>
                <c:pt idx="4686">
                  <c:v>4.0000000000000002E-4</c:v>
                </c:pt>
                <c:pt idx="4687">
                  <c:v>4.0000000000000002E-4</c:v>
                </c:pt>
                <c:pt idx="4688">
                  <c:v>4.0000000000000002E-4</c:v>
                </c:pt>
                <c:pt idx="4689">
                  <c:v>4.0000000000000002E-4</c:v>
                </c:pt>
                <c:pt idx="4690">
                  <c:v>4.0000000000000002E-4</c:v>
                </c:pt>
                <c:pt idx="4691">
                  <c:v>4.2000000000000002E-4</c:v>
                </c:pt>
                <c:pt idx="4692">
                  <c:v>4.2000000000000002E-4</c:v>
                </c:pt>
                <c:pt idx="4693">
                  <c:v>4.2000000000000002E-4</c:v>
                </c:pt>
                <c:pt idx="4694">
                  <c:v>4.4999999999999999E-4</c:v>
                </c:pt>
                <c:pt idx="4695">
                  <c:v>4.4999999999999999E-4</c:v>
                </c:pt>
                <c:pt idx="4696">
                  <c:v>4.4999999999999999E-4</c:v>
                </c:pt>
                <c:pt idx="4697">
                  <c:v>4.8000000000000001E-4</c:v>
                </c:pt>
                <c:pt idx="4698">
                  <c:v>5.0000000000000001E-4</c:v>
                </c:pt>
                <c:pt idx="4699">
                  <c:v>5.0000000000000001E-4</c:v>
                </c:pt>
                <c:pt idx="4700">
                  <c:v>5.2999999999999998E-4</c:v>
                </c:pt>
                <c:pt idx="4701">
                  <c:v>5.5000000000000003E-4</c:v>
                </c:pt>
                <c:pt idx="4702">
                  <c:v>5.5000000000000003E-4</c:v>
                </c:pt>
                <c:pt idx="4703">
                  <c:v>5.8E-4</c:v>
                </c:pt>
                <c:pt idx="4704">
                  <c:v>6.0999999999999997E-4</c:v>
                </c:pt>
                <c:pt idx="4705">
                  <c:v>6.3000000000000003E-4</c:v>
                </c:pt>
                <c:pt idx="4706">
                  <c:v>6.3000000000000003E-4</c:v>
                </c:pt>
                <c:pt idx="4707">
                  <c:v>6.6E-4</c:v>
                </c:pt>
                <c:pt idx="4708">
                  <c:v>6.8999999999999997E-4</c:v>
                </c:pt>
                <c:pt idx="4709">
                  <c:v>6.8999999999999997E-4</c:v>
                </c:pt>
                <c:pt idx="4710">
                  <c:v>7.1000000000000002E-4</c:v>
                </c:pt>
                <c:pt idx="4711">
                  <c:v>7.1000000000000002E-4</c:v>
                </c:pt>
                <c:pt idx="4712">
                  <c:v>7.3999999999999999E-4</c:v>
                </c:pt>
                <c:pt idx="4713">
                  <c:v>7.3999999999999999E-4</c:v>
                </c:pt>
                <c:pt idx="4714">
                  <c:v>7.3999999999999999E-4</c:v>
                </c:pt>
                <c:pt idx="4715">
                  <c:v>7.6999999999999996E-4</c:v>
                </c:pt>
                <c:pt idx="4716">
                  <c:v>7.6999999999999996E-4</c:v>
                </c:pt>
                <c:pt idx="4717">
                  <c:v>7.6999999999999996E-4</c:v>
                </c:pt>
                <c:pt idx="4718">
                  <c:v>7.6999999999999996E-4</c:v>
                </c:pt>
                <c:pt idx="4719">
                  <c:v>7.3999999999999999E-4</c:v>
                </c:pt>
                <c:pt idx="4720">
                  <c:v>7.3999999999999999E-4</c:v>
                </c:pt>
                <c:pt idx="4721">
                  <c:v>7.3999999999999999E-4</c:v>
                </c:pt>
                <c:pt idx="4722">
                  <c:v>7.3999999999999999E-4</c:v>
                </c:pt>
                <c:pt idx="4723">
                  <c:v>7.1000000000000002E-4</c:v>
                </c:pt>
                <c:pt idx="4724">
                  <c:v>7.1000000000000002E-4</c:v>
                </c:pt>
                <c:pt idx="4725">
                  <c:v>6.8999999999999997E-4</c:v>
                </c:pt>
                <c:pt idx="4726">
                  <c:v>6.8999999999999997E-4</c:v>
                </c:pt>
                <c:pt idx="4727">
                  <c:v>6.6E-4</c:v>
                </c:pt>
                <c:pt idx="4728">
                  <c:v>6.6E-4</c:v>
                </c:pt>
                <c:pt idx="4729">
                  <c:v>6.3000000000000003E-4</c:v>
                </c:pt>
                <c:pt idx="4730">
                  <c:v>6.3000000000000003E-4</c:v>
                </c:pt>
                <c:pt idx="4731">
                  <c:v>6.0999999999999997E-4</c:v>
                </c:pt>
                <c:pt idx="4732">
                  <c:v>6.0999999999999997E-4</c:v>
                </c:pt>
                <c:pt idx="4733">
                  <c:v>6.0999999999999997E-4</c:v>
                </c:pt>
                <c:pt idx="4734">
                  <c:v>5.8E-4</c:v>
                </c:pt>
                <c:pt idx="4735">
                  <c:v>5.8E-4</c:v>
                </c:pt>
                <c:pt idx="4736">
                  <c:v>5.8E-4</c:v>
                </c:pt>
                <c:pt idx="4737">
                  <c:v>5.8E-4</c:v>
                </c:pt>
                <c:pt idx="4738">
                  <c:v>5.5000000000000003E-4</c:v>
                </c:pt>
                <c:pt idx="4739">
                  <c:v>5.5000000000000003E-4</c:v>
                </c:pt>
                <c:pt idx="4740">
                  <c:v>5.5000000000000003E-4</c:v>
                </c:pt>
                <c:pt idx="4741">
                  <c:v>5.8E-4</c:v>
                </c:pt>
                <c:pt idx="4742">
                  <c:v>5.8E-4</c:v>
                </c:pt>
                <c:pt idx="4743">
                  <c:v>5.8E-4</c:v>
                </c:pt>
                <c:pt idx="4744">
                  <c:v>5.8E-4</c:v>
                </c:pt>
                <c:pt idx="4745">
                  <c:v>5.8E-4</c:v>
                </c:pt>
                <c:pt idx="4746">
                  <c:v>5.8E-4</c:v>
                </c:pt>
                <c:pt idx="4747">
                  <c:v>6.0999999999999997E-4</c:v>
                </c:pt>
                <c:pt idx="4748">
                  <c:v>6.0999999999999997E-4</c:v>
                </c:pt>
                <c:pt idx="4749">
                  <c:v>6.0999999999999997E-4</c:v>
                </c:pt>
                <c:pt idx="4750">
                  <c:v>6.0999999999999997E-4</c:v>
                </c:pt>
                <c:pt idx="4751">
                  <c:v>6.0999999999999997E-4</c:v>
                </c:pt>
                <c:pt idx="4752">
                  <c:v>6.3000000000000003E-4</c:v>
                </c:pt>
                <c:pt idx="4753">
                  <c:v>6.3000000000000003E-4</c:v>
                </c:pt>
                <c:pt idx="4754">
                  <c:v>6.3000000000000003E-4</c:v>
                </c:pt>
                <c:pt idx="4755">
                  <c:v>6.3000000000000003E-4</c:v>
                </c:pt>
                <c:pt idx="4756">
                  <c:v>6.0999999999999997E-4</c:v>
                </c:pt>
                <c:pt idx="4757">
                  <c:v>6.0999999999999997E-4</c:v>
                </c:pt>
                <c:pt idx="4758">
                  <c:v>6.0999999999999997E-4</c:v>
                </c:pt>
                <c:pt idx="4759">
                  <c:v>6.0999999999999997E-4</c:v>
                </c:pt>
                <c:pt idx="4760">
                  <c:v>6.0999999999999997E-4</c:v>
                </c:pt>
                <c:pt idx="4761">
                  <c:v>5.8E-4</c:v>
                </c:pt>
                <c:pt idx="4762">
                  <c:v>5.8E-4</c:v>
                </c:pt>
                <c:pt idx="4763">
                  <c:v>5.8E-4</c:v>
                </c:pt>
                <c:pt idx="4764">
                  <c:v>5.5000000000000003E-4</c:v>
                </c:pt>
                <c:pt idx="4765">
                  <c:v>5.5000000000000003E-4</c:v>
                </c:pt>
                <c:pt idx="4766">
                  <c:v>5.5000000000000003E-4</c:v>
                </c:pt>
                <c:pt idx="4767">
                  <c:v>5.2999999999999998E-4</c:v>
                </c:pt>
                <c:pt idx="4768">
                  <c:v>5.2999999999999998E-4</c:v>
                </c:pt>
                <c:pt idx="4769">
                  <c:v>5.2999999999999998E-4</c:v>
                </c:pt>
                <c:pt idx="4770">
                  <c:v>5.2999999999999998E-4</c:v>
                </c:pt>
                <c:pt idx="4771">
                  <c:v>5.2999999999999998E-4</c:v>
                </c:pt>
                <c:pt idx="4772">
                  <c:v>5.0000000000000001E-4</c:v>
                </c:pt>
                <c:pt idx="4773">
                  <c:v>5.0000000000000001E-4</c:v>
                </c:pt>
                <c:pt idx="4774">
                  <c:v>5.2999999999999998E-4</c:v>
                </c:pt>
                <c:pt idx="4775">
                  <c:v>5.2999999999999998E-4</c:v>
                </c:pt>
                <c:pt idx="4776">
                  <c:v>5.2999999999999998E-4</c:v>
                </c:pt>
                <c:pt idx="4777">
                  <c:v>5.2999999999999998E-4</c:v>
                </c:pt>
                <c:pt idx="4778">
                  <c:v>5.2999999999999998E-4</c:v>
                </c:pt>
                <c:pt idx="4779">
                  <c:v>5.5000000000000003E-4</c:v>
                </c:pt>
                <c:pt idx="4780">
                  <c:v>5.5000000000000003E-4</c:v>
                </c:pt>
                <c:pt idx="4781">
                  <c:v>5.5000000000000003E-4</c:v>
                </c:pt>
                <c:pt idx="4782">
                  <c:v>5.8E-4</c:v>
                </c:pt>
                <c:pt idx="4783">
                  <c:v>5.8E-4</c:v>
                </c:pt>
                <c:pt idx="4784">
                  <c:v>5.8E-4</c:v>
                </c:pt>
                <c:pt idx="4785">
                  <c:v>6.0999999999999997E-4</c:v>
                </c:pt>
                <c:pt idx="4786">
                  <c:v>6.0999999999999997E-4</c:v>
                </c:pt>
                <c:pt idx="4787">
                  <c:v>6.0999999999999997E-4</c:v>
                </c:pt>
                <c:pt idx="4788">
                  <c:v>6.0999999999999997E-4</c:v>
                </c:pt>
                <c:pt idx="4789">
                  <c:v>6.3000000000000003E-4</c:v>
                </c:pt>
                <c:pt idx="4790">
                  <c:v>6.3000000000000003E-4</c:v>
                </c:pt>
                <c:pt idx="4791">
                  <c:v>6.3000000000000003E-4</c:v>
                </c:pt>
                <c:pt idx="4792">
                  <c:v>6.0999999999999997E-4</c:v>
                </c:pt>
                <c:pt idx="4793">
                  <c:v>6.0999999999999997E-4</c:v>
                </c:pt>
                <c:pt idx="4794">
                  <c:v>6.0999999999999997E-4</c:v>
                </c:pt>
                <c:pt idx="4795">
                  <c:v>6.0999999999999997E-4</c:v>
                </c:pt>
                <c:pt idx="4796">
                  <c:v>5.8E-4</c:v>
                </c:pt>
                <c:pt idx="4797">
                  <c:v>5.8E-4</c:v>
                </c:pt>
                <c:pt idx="4798">
                  <c:v>5.5000000000000003E-4</c:v>
                </c:pt>
                <c:pt idx="4799">
                  <c:v>5.5000000000000003E-4</c:v>
                </c:pt>
                <c:pt idx="4800">
                  <c:v>5.2999999999999998E-4</c:v>
                </c:pt>
                <c:pt idx="4801">
                  <c:v>5.0000000000000001E-4</c:v>
                </c:pt>
                <c:pt idx="4802">
                  <c:v>5.0000000000000001E-4</c:v>
                </c:pt>
                <c:pt idx="4803">
                  <c:v>4.8000000000000001E-4</c:v>
                </c:pt>
                <c:pt idx="4804">
                  <c:v>4.8000000000000001E-4</c:v>
                </c:pt>
                <c:pt idx="4805">
                  <c:v>4.4999999999999999E-4</c:v>
                </c:pt>
                <c:pt idx="4806">
                  <c:v>4.4999999999999999E-4</c:v>
                </c:pt>
                <c:pt idx="4807">
                  <c:v>4.4999999999999999E-4</c:v>
                </c:pt>
                <c:pt idx="4808">
                  <c:v>4.2000000000000002E-4</c:v>
                </c:pt>
                <c:pt idx="4809">
                  <c:v>4.2000000000000002E-4</c:v>
                </c:pt>
                <c:pt idx="4810">
                  <c:v>4.2000000000000002E-4</c:v>
                </c:pt>
                <c:pt idx="4811">
                  <c:v>4.2000000000000002E-4</c:v>
                </c:pt>
                <c:pt idx="4812">
                  <c:v>4.2000000000000002E-4</c:v>
                </c:pt>
                <c:pt idx="4813">
                  <c:v>4.2000000000000002E-4</c:v>
                </c:pt>
                <c:pt idx="4814">
                  <c:v>4.4999999999999999E-4</c:v>
                </c:pt>
                <c:pt idx="4815">
                  <c:v>4.4999999999999999E-4</c:v>
                </c:pt>
                <c:pt idx="4816">
                  <c:v>4.8000000000000001E-4</c:v>
                </c:pt>
                <c:pt idx="4817">
                  <c:v>4.8000000000000001E-4</c:v>
                </c:pt>
                <c:pt idx="4818">
                  <c:v>5.0000000000000001E-4</c:v>
                </c:pt>
                <c:pt idx="4819">
                  <c:v>5.0000000000000001E-4</c:v>
                </c:pt>
                <c:pt idx="4820">
                  <c:v>5.2999999999999998E-4</c:v>
                </c:pt>
                <c:pt idx="4821">
                  <c:v>5.5000000000000003E-4</c:v>
                </c:pt>
                <c:pt idx="4822">
                  <c:v>5.8E-4</c:v>
                </c:pt>
                <c:pt idx="4823">
                  <c:v>6.0999999999999997E-4</c:v>
                </c:pt>
                <c:pt idx="4824">
                  <c:v>6.0999999999999997E-4</c:v>
                </c:pt>
                <c:pt idx="4825">
                  <c:v>6.3000000000000003E-4</c:v>
                </c:pt>
                <c:pt idx="4826">
                  <c:v>6.6E-4</c:v>
                </c:pt>
                <c:pt idx="4827">
                  <c:v>6.8999999999999997E-4</c:v>
                </c:pt>
                <c:pt idx="4828">
                  <c:v>6.8999999999999997E-4</c:v>
                </c:pt>
                <c:pt idx="4829">
                  <c:v>7.1000000000000002E-4</c:v>
                </c:pt>
                <c:pt idx="4830">
                  <c:v>7.1000000000000002E-4</c:v>
                </c:pt>
                <c:pt idx="4831">
                  <c:v>7.3999999999999999E-4</c:v>
                </c:pt>
                <c:pt idx="4832">
                  <c:v>7.3999999999999999E-4</c:v>
                </c:pt>
                <c:pt idx="4833">
                  <c:v>7.3999999999999999E-4</c:v>
                </c:pt>
                <c:pt idx="4834">
                  <c:v>7.3999999999999999E-4</c:v>
                </c:pt>
                <c:pt idx="4835">
                  <c:v>7.6999999999999996E-4</c:v>
                </c:pt>
                <c:pt idx="4836">
                  <c:v>7.6999999999999996E-4</c:v>
                </c:pt>
                <c:pt idx="4837">
                  <c:v>7.6999999999999996E-4</c:v>
                </c:pt>
                <c:pt idx="4838">
                  <c:v>7.6999999999999996E-4</c:v>
                </c:pt>
                <c:pt idx="4839">
                  <c:v>7.6999999999999996E-4</c:v>
                </c:pt>
                <c:pt idx="4840">
                  <c:v>7.3999999999999999E-4</c:v>
                </c:pt>
                <c:pt idx="4841">
                  <c:v>7.3999999999999999E-4</c:v>
                </c:pt>
                <c:pt idx="4842">
                  <c:v>7.3999999999999999E-4</c:v>
                </c:pt>
                <c:pt idx="4843">
                  <c:v>7.3999999999999999E-4</c:v>
                </c:pt>
                <c:pt idx="4844">
                  <c:v>7.3999999999999999E-4</c:v>
                </c:pt>
                <c:pt idx="4845">
                  <c:v>7.1000000000000002E-4</c:v>
                </c:pt>
                <c:pt idx="4846">
                  <c:v>7.1000000000000002E-4</c:v>
                </c:pt>
                <c:pt idx="4847">
                  <c:v>7.1000000000000002E-4</c:v>
                </c:pt>
                <c:pt idx="4848">
                  <c:v>6.8999999999999997E-4</c:v>
                </c:pt>
                <c:pt idx="4849">
                  <c:v>6.8999999999999997E-4</c:v>
                </c:pt>
                <c:pt idx="4850">
                  <c:v>6.8999999999999997E-4</c:v>
                </c:pt>
                <c:pt idx="4851">
                  <c:v>6.8999999999999997E-4</c:v>
                </c:pt>
                <c:pt idx="4852">
                  <c:v>6.6E-4</c:v>
                </c:pt>
                <c:pt idx="4853">
                  <c:v>6.6E-4</c:v>
                </c:pt>
                <c:pt idx="4854">
                  <c:v>6.6E-4</c:v>
                </c:pt>
                <c:pt idx="4855">
                  <c:v>6.6E-4</c:v>
                </c:pt>
                <c:pt idx="4856">
                  <c:v>6.3000000000000003E-4</c:v>
                </c:pt>
                <c:pt idx="4857">
                  <c:v>6.3000000000000003E-4</c:v>
                </c:pt>
                <c:pt idx="4858">
                  <c:v>6.3000000000000003E-4</c:v>
                </c:pt>
                <c:pt idx="4859">
                  <c:v>6.3000000000000003E-4</c:v>
                </c:pt>
                <c:pt idx="4860">
                  <c:v>6.0999999999999997E-4</c:v>
                </c:pt>
                <c:pt idx="4861">
                  <c:v>6.0999999999999997E-4</c:v>
                </c:pt>
                <c:pt idx="4862">
                  <c:v>6.0999999999999997E-4</c:v>
                </c:pt>
                <c:pt idx="4863">
                  <c:v>5.8E-4</c:v>
                </c:pt>
                <c:pt idx="4864">
                  <c:v>5.8E-4</c:v>
                </c:pt>
                <c:pt idx="4865">
                  <c:v>5.8E-4</c:v>
                </c:pt>
                <c:pt idx="4866">
                  <c:v>5.8E-4</c:v>
                </c:pt>
                <c:pt idx="4867">
                  <c:v>5.8E-4</c:v>
                </c:pt>
                <c:pt idx="4868">
                  <c:v>5.5000000000000003E-4</c:v>
                </c:pt>
                <c:pt idx="4869">
                  <c:v>5.5000000000000003E-4</c:v>
                </c:pt>
                <c:pt idx="4870">
                  <c:v>5.5000000000000003E-4</c:v>
                </c:pt>
                <c:pt idx="4871">
                  <c:v>5.5000000000000003E-4</c:v>
                </c:pt>
                <c:pt idx="4872">
                  <c:v>5.5000000000000003E-4</c:v>
                </c:pt>
                <c:pt idx="4873">
                  <c:v>5.5000000000000003E-4</c:v>
                </c:pt>
                <c:pt idx="4874">
                  <c:v>5.5000000000000003E-4</c:v>
                </c:pt>
                <c:pt idx="4875">
                  <c:v>5.5000000000000003E-4</c:v>
                </c:pt>
                <c:pt idx="4876">
                  <c:v>5.5000000000000003E-4</c:v>
                </c:pt>
                <c:pt idx="4877">
                  <c:v>5.5000000000000003E-4</c:v>
                </c:pt>
                <c:pt idx="4878">
                  <c:v>5.5000000000000003E-4</c:v>
                </c:pt>
                <c:pt idx="4879">
                  <c:v>5.5000000000000003E-4</c:v>
                </c:pt>
                <c:pt idx="4880">
                  <c:v>5.5000000000000003E-4</c:v>
                </c:pt>
                <c:pt idx="4881">
                  <c:v>5.5000000000000003E-4</c:v>
                </c:pt>
                <c:pt idx="4882">
                  <c:v>5.5000000000000003E-4</c:v>
                </c:pt>
                <c:pt idx="4883">
                  <c:v>5.8E-4</c:v>
                </c:pt>
                <c:pt idx="4884">
                  <c:v>5.8E-4</c:v>
                </c:pt>
                <c:pt idx="4885">
                  <c:v>5.8E-4</c:v>
                </c:pt>
                <c:pt idx="4886">
                  <c:v>5.8E-4</c:v>
                </c:pt>
                <c:pt idx="4887">
                  <c:v>5.8E-4</c:v>
                </c:pt>
                <c:pt idx="4888">
                  <c:v>5.8E-4</c:v>
                </c:pt>
                <c:pt idx="4889">
                  <c:v>5.8E-4</c:v>
                </c:pt>
                <c:pt idx="4890">
                  <c:v>5.8E-4</c:v>
                </c:pt>
                <c:pt idx="4891">
                  <c:v>5.8E-4</c:v>
                </c:pt>
                <c:pt idx="4892">
                  <c:v>5.8E-4</c:v>
                </c:pt>
                <c:pt idx="4893">
                  <c:v>5.8E-4</c:v>
                </c:pt>
                <c:pt idx="4894">
                  <c:v>5.5000000000000003E-4</c:v>
                </c:pt>
                <c:pt idx="4895">
                  <c:v>5.5000000000000003E-4</c:v>
                </c:pt>
                <c:pt idx="4896">
                  <c:v>5.5000000000000003E-4</c:v>
                </c:pt>
                <c:pt idx="4897">
                  <c:v>5.2999999999999998E-4</c:v>
                </c:pt>
                <c:pt idx="4898">
                  <c:v>5.2999999999999998E-4</c:v>
                </c:pt>
                <c:pt idx="4899">
                  <c:v>5.2999999999999998E-4</c:v>
                </c:pt>
                <c:pt idx="4900">
                  <c:v>5.0000000000000001E-4</c:v>
                </c:pt>
                <c:pt idx="4901">
                  <c:v>5.0000000000000001E-4</c:v>
                </c:pt>
                <c:pt idx="4902">
                  <c:v>4.8000000000000001E-4</c:v>
                </c:pt>
                <c:pt idx="4903">
                  <c:v>4.8000000000000001E-4</c:v>
                </c:pt>
                <c:pt idx="4904">
                  <c:v>4.8000000000000001E-4</c:v>
                </c:pt>
                <c:pt idx="4905">
                  <c:v>4.4999999999999999E-4</c:v>
                </c:pt>
                <c:pt idx="4906">
                  <c:v>4.4999999999999999E-4</c:v>
                </c:pt>
                <c:pt idx="4907">
                  <c:v>4.4999999999999999E-4</c:v>
                </c:pt>
                <c:pt idx="4908">
                  <c:v>4.4999999999999999E-4</c:v>
                </c:pt>
                <c:pt idx="4909">
                  <c:v>4.4999999999999999E-4</c:v>
                </c:pt>
                <c:pt idx="4910">
                  <c:v>4.4999999999999999E-4</c:v>
                </c:pt>
                <c:pt idx="4911">
                  <c:v>4.4999999999999999E-4</c:v>
                </c:pt>
                <c:pt idx="4912">
                  <c:v>4.4999999999999999E-4</c:v>
                </c:pt>
                <c:pt idx="4913">
                  <c:v>4.8000000000000001E-4</c:v>
                </c:pt>
                <c:pt idx="4914">
                  <c:v>4.8000000000000001E-4</c:v>
                </c:pt>
                <c:pt idx="4915">
                  <c:v>5.0000000000000001E-4</c:v>
                </c:pt>
                <c:pt idx="4916">
                  <c:v>5.0000000000000001E-4</c:v>
                </c:pt>
                <c:pt idx="4917">
                  <c:v>5.2999999999999998E-4</c:v>
                </c:pt>
                <c:pt idx="4918">
                  <c:v>5.5000000000000003E-4</c:v>
                </c:pt>
                <c:pt idx="4919">
                  <c:v>5.5000000000000003E-4</c:v>
                </c:pt>
                <c:pt idx="4920">
                  <c:v>5.8E-4</c:v>
                </c:pt>
                <c:pt idx="4921">
                  <c:v>6.0999999999999997E-4</c:v>
                </c:pt>
                <c:pt idx="4922">
                  <c:v>6.0999999999999997E-4</c:v>
                </c:pt>
                <c:pt idx="4923">
                  <c:v>6.3000000000000003E-4</c:v>
                </c:pt>
                <c:pt idx="4924">
                  <c:v>6.6E-4</c:v>
                </c:pt>
                <c:pt idx="4925">
                  <c:v>6.6E-4</c:v>
                </c:pt>
                <c:pt idx="4926">
                  <c:v>6.8999999999999997E-4</c:v>
                </c:pt>
                <c:pt idx="4927">
                  <c:v>6.8999999999999997E-4</c:v>
                </c:pt>
                <c:pt idx="4928">
                  <c:v>7.1000000000000002E-4</c:v>
                </c:pt>
                <c:pt idx="4929">
                  <c:v>7.1000000000000002E-4</c:v>
                </c:pt>
                <c:pt idx="4930">
                  <c:v>7.1000000000000002E-4</c:v>
                </c:pt>
                <c:pt idx="4931">
                  <c:v>7.1000000000000002E-4</c:v>
                </c:pt>
                <c:pt idx="4932">
                  <c:v>7.1000000000000002E-4</c:v>
                </c:pt>
                <c:pt idx="4933">
                  <c:v>7.1000000000000002E-4</c:v>
                </c:pt>
                <c:pt idx="4934">
                  <c:v>7.1000000000000002E-4</c:v>
                </c:pt>
                <c:pt idx="4935">
                  <c:v>7.1000000000000002E-4</c:v>
                </c:pt>
                <c:pt idx="4936">
                  <c:v>7.1000000000000002E-4</c:v>
                </c:pt>
                <c:pt idx="4937">
                  <c:v>7.1000000000000002E-4</c:v>
                </c:pt>
                <c:pt idx="4938">
                  <c:v>7.1000000000000002E-4</c:v>
                </c:pt>
                <c:pt idx="4939">
                  <c:v>7.1000000000000002E-4</c:v>
                </c:pt>
                <c:pt idx="4940">
                  <c:v>7.1000000000000002E-4</c:v>
                </c:pt>
                <c:pt idx="4941">
                  <c:v>6.8999999999999997E-4</c:v>
                </c:pt>
                <c:pt idx="4942">
                  <c:v>6.8999999999999997E-4</c:v>
                </c:pt>
                <c:pt idx="4943">
                  <c:v>6.8999999999999997E-4</c:v>
                </c:pt>
                <c:pt idx="4944">
                  <c:v>6.8999999999999997E-4</c:v>
                </c:pt>
                <c:pt idx="4945">
                  <c:v>6.8999999999999997E-4</c:v>
                </c:pt>
                <c:pt idx="4946">
                  <c:v>6.8999999999999997E-4</c:v>
                </c:pt>
                <c:pt idx="4947">
                  <c:v>6.8999999999999997E-4</c:v>
                </c:pt>
                <c:pt idx="4948">
                  <c:v>7.1000000000000002E-4</c:v>
                </c:pt>
                <c:pt idx="4949">
                  <c:v>7.1000000000000002E-4</c:v>
                </c:pt>
                <c:pt idx="4950">
                  <c:v>7.1000000000000002E-4</c:v>
                </c:pt>
                <c:pt idx="4951">
                  <c:v>7.1000000000000002E-4</c:v>
                </c:pt>
                <c:pt idx="4952">
                  <c:v>7.3999999999999999E-4</c:v>
                </c:pt>
                <c:pt idx="4953">
                  <c:v>7.3999999999999999E-4</c:v>
                </c:pt>
                <c:pt idx="4954">
                  <c:v>7.3999999999999999E-4</c:v>
                </c:pt>
                <c:pt idx="4955">
                  <c:v>7.6999999999999996E-4</c:v>
                </c:pt>
                <c:pt idx="4956">
                  <c:v>7.6999999999999996E-4</c:v>
                </c:pt>
                <c:pt idx="4957">
                  <c:v>7.6999999999999996E-4</c:v>
                </c:pt>
                <c:pt idx="4958">
                  <c:v>7.9000000000000001E-4</c:v>
                </c:pt>
                <c:pt idx="4959">
                  <c:v>7.9000000000000001E-4</c:v>
                </c:pt>
                <c:pt idx="4960">
                  <c:v>7.9000000000000001E-4</c:v>
                </c:pt>
                <c:pt idx="4961">
                  <c:v>7.9000000000000001E-4</c:v>
                </c:pt>
                <c:pt idx="4962">
                  <c:v>7.9000000000000001E-4</c:v>
                </c:pt>
                <c:pt idx="4963">
                  <c:v>7.9000000000000001E-4</c:v>
                </c:pt>
                <c:pt idx="4964">
                  <c:v>7.9000000000000001E-4</c:v>
                </c:pt>
                <c:pt idx="4965">
                  <c:v>7.9000000000000001E-4</c:v>
                </c:pt>
                <c:pt idx="4966">
                  <c:v>7.9000000000000001E-4</c:v>
                </c:pt>
                <c:pt idx="4967">
                  <c:v>7.6999999999999996E-4</c:v>
                </c:pt>
                <c:pt idx="4968">
                  <c:v>7.6999999999999996E-4</c:v>
                </c:pt>
                <c:pt idx="4969">
                  <c:v>7.3999999999999999E-4</c:v>
                </c:pt>
                <c:pt idx="4970">
                  <c:v>7.3999999999999999E-4</c:v>
                </c:pt>
                <c:pt idx="4971">
                  <c:v>7.1000000000000002E-4</c:v>
                </c:pt>
                <c:pt idx="4972">
                  <c:v>6.8999999999999997E-4</c:v>
                </c:pt>
                <c:pt idx="4973">
                  <c:v>6.8999999999999997E-4</c:v>
                </c:pt>
                <c:pt idx="4974">
                  <c:v>6.6E-4</c:v>
                </c:pt>
                <c:pt idx="4975">
                  <c:v>6.3000000000000003E-4</c:v>
                </c:pt>
                <c:pt idx="4976">
                  <c:v>6.0999999999999997E-4</c:v>
                </c:pt>
                <c:pt idx="4977">
                  <c:v>6.0999999999999997E-4</c:v>
                </c:pt>
                <c:pt idx="4978">
                  <c:v>5.8E-4</c:v>
                </c:pt>
                <c:pt idx="4979">
                  <c:v>5.5000000000000003E-4</c:v>
                </c:pt>
                <c:pt idx="4980">
                  <c:v>5.2999999999999998E-4</c:v>
                </c:pt>
                <c:pt idx="4981">
                  <c:v>5.2999999999999998E-4</c:v>
                </c:pt>
                <c:pt idx="4982">
                  <c:v>5.0000000000000001E-4</c:v>
                </c:pt>
                <c:pt idx="4983">
                  <c:v>5.0000000000000001E-4</c:v>
                </c:pt>
                <c:pt idx="4984">
                  <c:v>4.8000000000000001E-4</c:v>
                </c:pt>
                <c:pt idx="4985">
                  <c:v>4.8000000000000001E-4</c:v>
                </c:pt>
                <c:pt idx="4986">
                  <c:v>4.4999999999999999E-4</c:v>
                </c:pt>
                <c:pt idx="4987">
                  <c:v>4.4999999999999999E-4</c:v>
                </c:pt>
                <c:pt idx="4988">
                  <c:v>4.2000000000000002E-4</c:v>
                </c:pt>
                <c:pt idx="4989">
                  <c:v>4.2000000000000002E-4</c:v>
                </c:pt>
                <c:pt idx="4990">
                  <c:v>4.2000000000000002E-4</c:v>
                </c:pt>
                <c:pt idx="4991">
                  <c:v>4.2000000000000002E-4</c:v>
                </c:pt>
                <c:pt idx="4992">
                  <c:v>4.0000000000000002E-4</c:v>
                </c:pt>
                <c:pt idx="4993">
                  <c:v>4.0000000000000002E-4</c:v>
                </c:pt>
                <c:pt idx="4994">
                  <c:v>4.0000000000000002E-4</c:v>
                </c:pt>
                <c:pt idx="4995">
                  <c:v>3.6999999999999999E-4</c:v>
                </c:pt>
                <c:pt idx="4996">
                  <c:v>3.6999999999999999E-4</c:v>
                </c:pt>
                <c:pt idx="4997">
                  <c:v>3.6999999999999999E-4</c:v>
                </c:pt>
                <c:pt idx="4998">
                  <c:v>3.4000000000000002E-4</c:v>
                </c:pt>
                <c:pt idx="4999">
                  <c:v>3.4000000000000002E-4</c:v>
                </c:pt>
                <c:pt idx="5000">
                  <c:v>3.2000000000000003E-4</c:v>
                </c:pt>
                <c:pt idx="5001">
                  <c:v>3.2000000000000003E-4</c:v>
                </c:pt>
                <c:pt idx="5002">
                  <c:v>2.9E-4</c:v>
                </c:pt>
                <c:pt idx="5003">
                  <c:v>2.9E-4</c:v>
                </c:pt>
                <c:pt idx="5004">
                  <c:v>2.9E-4</c:v>
                </c:pt>
                <c:pt idx="5005">
                  <c:v>2.7E-4</c:v>
                </c:pt>
                <c:pt idx="5006">
                  <c:v>2.7E-4</c:v>
                </c:pt>
                <c:pt idx="5007">
                  <c:v>2.7E-4</c:v>
                </c:pt>
                <c:pt idx="5008">
                  <c:v>2.4000000000000001E-4</c:v>
                </c:pt>
                <c:pt idx="5009">
                  <c:v>2.4000000000000001E-4</c:v>
                </c:pt>
                <c:pt idx="5010">
                  <c:v>2.4000000000000001E-4</c:v>
                </c:pt>
                <c:pt idx="5011">
                  <c:v>2.4000000000000001E-4</c:v>
                </c:pt>
                <c:pt idx="5012">
                  <c:v>2.4000000000000001E-4</c:v>
                </c:pt>
                <c:pt idx="5013">
                  <c:v>2.4000000000000001E-4</c:v>
                </c:pt>
                <c:pt idx="5014">
                  <c:v>2.4000000000000001E-4</c:v>
                </c:pt>
                <c:pt idx="5015">
                  <c:v>2.7E-4</c:v>
                </c:pt>
                <c:pt idx="5016">
                  <c:v>2.7E-4</c:v>
                </c:pt>
                <c:pt idx="5017">
                  <c:v>2.7E-4</c:v>
                </c:pt>
                <c:pt idx="5018">
                  <c:v>2.9E-4</c:v>
                </c:pt>
                <c:pt idx="5019">
                  <c:v>3.2000000000000003E-4</c:v>
                </c:pt>
                <c:pt idx="5020">
                  <c:v>3.2000000000000003E-4</c:v>
                </c:pt>
                <c:pt idx="5021">
                  <c:v>3.4000000000000002E-4</c:v>
                </c:pt>
                <c:pt idx="5022">
                  <c:v>3.6999999999999999E-4</c:v>
                </c:pt>
                <c:pt idx="5023">
                  <c:v>4.0000000000000002E-4</c:v>
                </c:pt>
                <c:pt idx="5024">
                  <c:v>4.2000000000000002E-4</c:v>
                </c:pt>
                <c:pt idx="5025">
                  <c:v>4.4999999999999999E-4</c:v>
                </c:pt>
                <c:pt idx="5026">
                  <c:v>4.8000000000000001E-4</c:v>
                </c:pt>
                <c:pt idx="5027">
                  <c:v>5.0000000000000001E-4</c:v>
                </c:pt>
                <c:pt idx="5028">
                  <c:v>5.2999999999999998E-4</c:v>
                </c:pt>
                <c:pt idx="5029">
                  <c:v>5.5000000000000003E-4</c:v>
                </c:pt>
                <c:pt idx="5030">
                  <c:v>5.8E-4</c:v>
                </c:pt>
                <c:pt idx="5031">
                  <c:v>6.0999999999999997E-4</c:v>
                </c:pt>
                <c:pt idx="5032">
                  <c:v>6.3000000000000003E-4</c:v>
                </c:pt>
                <c:pt idx="5033">
                  <c:v>6.6E-4</c:v>
                </c:pt>
                <c:pt idx="5034">
                  <c:v>6.8999999999999997E-4</c:v>
                </c:pt>
                <c:pt idx="5035">
                  <c:v>6.8999999999999997E-4</c:v>
                </c:pt>
                <c:pt idx="5036">
                  <c:v>7.1000000000000002E-4</c:v>
                </c:pt>
                <c:pt idx="5037">
                  <c:v>7.1000000000000002E-4</c:v>
                </c:pt>
                <c:pt idx="5038">
                  <c:v>7.1000000000000002E-4</c:v>
                </c:pt>
                <c:pt idx="5039">
                  <c:v>7.1000000000000002E-4</c:v>
                </c:pt>
                <c:pt idx="5040">
                  <c:v>7.3999999999999999E-4</c:v>
                </c:pt>
                <c:pt idx="5041">
                  <c:v>7.1000000000000002E-4</c:v>
                </c:pt>
                <c:pt idx="5042">
                  <c:v>7.1000000000000002E-4</c:v>
                </c:pt>
                <c:pt idx="5043">
                  <c:v>7.1000000000000002E-4</c:v>
                </c:pt>
                <c:pt idx="5044">
                  <c:v>7.1000000000000002E-4</c:v>
                </c:pt>
                <c:pt idx="5045">
                  <c:v>6.8999999999999997E-4</c:v>
                </c:pt>
                <c:pt idx="5046">
                  <c:v>6.8999999999999997E-4</c:v>
                </c:pt>
                <c:pt idx="5047">
                  <c:v>6.6E-4</c:v>
                </c:pt>
                <c:pt idx="5048">
                  <c:v>6.6E-4</c:v>
                </c:pt>
                <c:pt idx="5049">
                  <c:v>6.3000000000000003E-4</c:v>
                </c:pt>
                <c:pt idx="5050">
                  <c:v>6.3000000000000003E-4</c:v>
                </c:pt>
                <c:pt idx="5051">
                  <c:v>6.0999999999999997E-4</c:v>
                </c:pt>
                <c:pt idx="5052">
                  <c:v>6.0999999999999997E-4</c:v>
                </c:pt>
                <c:pt idx="5053">
                  <c:v>5.8E-4</c:v>
                </c:pt>
                <c:pt idx="5054">
                  <c:v>5.8E-4</c:v>
                </c:pt>
                <c:pt idx="5055">
                  <c:v>5.5000000000000003E-4</c:v>
                </c:pt>
                <c:pt idx="5056">
                  <c:v>5.5000000000000003E-4</c:v>
                </c:pt>
                <c:pt idx="5057">
                  <c:v>5.2999999999999998E-4</c:v>
                </c:pt>
                <c:pt idx="5058">
                  <c:v>5.2999999999999998E-4</c:v>
                </c:pt>
                <c:pt idx="5059">
                  <c:v>5.2999999999999998E-4</c:v>
                </c:pt>
                <c:pt idx="5060">
                  <c:v>5.2999999999999998E-4</c:v>
                </c:pt>
                <c:pt idx="5061">
                  <c:v>5.2999999999999998E-4</c:v>
                </c:pt>
                <c:pt idx="5062">
                  <c:v>5.2999999999999998E-4</c:v>
                </c:pt>
                <c:pt idx="5063">
                  <c:v>5.2999999999999998E-4</c:v>
                </c:pt>
                <c:pt idx="5064">
                  <c:v>5.2999999999999998E-4</c:v>
                </c:pt>
                <c:pt idx="5065">
                  <c:v>5.2999999999999998E-4</c:v>
                </c:pt>
                <c:pt idx="5066">
                  <c:v>5.2999999999999998E-4</c:v>
                </c:pt>
                <c:pt idx="5067">
                  <c:v>5.5000000000000003E-4</c:v>
                </c:pt>
                <c:pt idx="5068">
                  <c:v>5.5000000000000003E-4</c:v>
                </c:pt>
                <c:pt idx="5069">
                  <c:v>5.8E-4</c:v>
                </c:pt>
                <c:pt idx="5070">
                  <c:v>5.8E-4</c:v>
                </c:pt>
                <c:pt idx="5071">
                  <c:v>6.0999999999999997E-4</c:v>
                </c:pt>
                <c:pt idx="5072">
                  <c:v>6.0999999999999997E-4</c:v>
                </c:pt>
                <c:pt idx="5073">
                  <c:v>6.3000000000000003E-4</c:v>
                </c:pt>
                <c:pt idx="5074">
                  <c:v>6.3000000000000003E-4</c:v>
                </c:pt>
                <c:pt idx="5075">
                  <c:v>6.6E-4</c:v>
                </c:pt>
                <c:pt idx="5076">
                  <c:v>6.6E-4</c:v>
                </c:pt>
                <c:pt idx="5077">
                  <c:v>6.8999999999999997E-4</c:v>
                </c:pt>
                <c:pt idx="5078">
                  <c:v>7.1000000000000002E-4</c:v>
                </c:pt>
                <c:pt idx="5079">
                  <c:v>7.1000000000000002E-4</c:v>
                </c:pt>
                <c:pt idx="5080">
                  <c:v>7.1000000000000002E-4</c:v>
                </c:pt>
                <c:pt idx="5081">
                  <c:v>7.3999999999999999E-4</c:v>
                </c:pt>
                <c:pt idx="5082">
                  <c:v>7.3999999999999999E-4</c:v>
                </c:pt>
                <c:pt idx="5083">
                  <c:v>7.3999999999999999E-4</c:v>
                </c:pt>
                <c:pt idx="5084">
                  <c:v>7.6999999999999996E-4</c:v>
                </c:pt>
                <c:pt idx="5085">
                  <c:v>7.6999999999999996E-4</c:v>
                </c:pt>
                <c:pt idx="5086">
                  <c:v>7.6999999999999996E-4</c:v>
                </c:pt>
                <c:pt idx="5087">
                  <c:v>7.6999999999999996E-4</c:v>
                </c:pt>
                <c:pt idx="5088">
                  <c:v>7.6999999999999996E-4</c:v>
                </c:pt>
                <c:pt idx="5089">
                  <c:v>7.6999999999999996E-4</c:v>
                </c:pt>
                <c:pt idx="5090">
                  <c:v>7.3999999999999999E-4</c:v>
                </c:pt>
                <c:pt idx="5091">
                  <c:v>7.3999999999999999E-4</c:v>
                </c:pt>
                <c:pt idx="5092">
                  <c:v>7.3999999999999999E-4</c:v>
                </c:pt>
                <c:pt idx="5093">
                  <c:v>7.1000000000000002E-4</c:v>
                </c:pt>
                <c:pt idx="5094">
                  <c:v>7.1000000000000002E-4</c:v>
                </c:pt>
                <c:pt idx="5095">
                  <c:v>6.8999999999999997E-4</c:v>
                </c:pt>
                <c:pt idx="5096">
                  <c:v>6.8999999999999997E-4</c:v>
                </c:pt>
                <c:pt idx="5097">
                  <c:v>6.6E-4</c:v>
                </c:pt>
                <c:pt idx="5098">
                  <c:v>6.3000000000000003E-4</c:v>
                </c:pt>
                <c:pt idx="5099">
                  <c:v>6.3000000000000003E-4</c:v>
                </c:pt>
                <c:pt idx="5100">
                  <c:v>6.0999999999999997E-4</c:v>
                </c:pt>
                <c:pt idx="5101">
                  <c:v>5.8E-4</c:v>
                </c:pt>
                <c:pt idx="5102">
                  <c:v>5.5000000000000003E-4</c:v>
                </c:pt>
                <c:pt idx="5103">
                  <c:v>5.2999999999999998E-4</c:v>
                </c:pt>
                <c:pt idx="5104">
                  <c:v>5.0000000000000001E-4</c:v>
                </c:pt>
                <c:pt idx="5105">
                  <c:v>5.0000000000000001E-4</c:v>
                </c:pt>
                <c:pt idx="5106">
                  <c:v>4.8000000000000001E-4</c:v>
                </c:pt>
                <c:pt idx="5107">
                  <c:v>4.4999999999999999E-4</c:v>
                </c:pt>
                <c:pt idx="5108">
                  <c:v>4.2000000000000002E-4</c:v>
                </c:pt>
                <c:pt idx="5109">
                  <c:v>4.0000000000000002E-4</c:v>
                </c:pt>
                <c:pt idx="5110">
                  <c:v>3.6999999999999999E-4</c:v>
                </c:pt>
                <c:pt idx="5111">
                  <c:v>3.6999999999999999E-4</c:v>
                </c:pt>
                <c:pt idx="5112">
                  <c:v>3.4000000000000002E-4</c:v>
                </c:pt>
                <c:pt idx="5113">
                  <c:v>3.4000000000000002E-4</c:v>
                </c:pt>
                <c:pt idx="5114">
                  <c:v>3.2000000000000003E-4</c:v>
                </c:pt>
                <c:pt idx="5115">
                  <c:v>3.2000000000000003E-4</c:v>
                </c:pt>
                <c:pt idx="5116">
                  <c:v>2.9E-4</c:v>
                </c:pt>
                <c:pt idx="5117">
                  <c:v>2.9E-4</c:v>
                </c:pt>
                <c:pt idx="5118">
                  <c:v>2.9E-4</c:v>
                </c:pt>
                <c:pt idx="5119">
                  <c:v>2.7E-4</c:v>
                </c:pt>
                <c:pt idx="5120">
                  <c:v>2.7E-4</c:v>
                </c:pt>
                <c:pt idx="5121">
                  <c:v>2.7E-4</c:v>
                </c:pt>
                <c:pt idx="5122">
                  <c:v>2.9E-4</c:v>
                </c:pt>
                <c:pt idx="5123">
                  <c:v>2.9E-4</c:v>
                </c:pt>
                <c:pt idx="5124">
                  <c:v>2.9E-4</c:v>
                </c:pt>
                <c:pt idx="5125">
                  <c:v>3.2000000000000003E-4</c:v>
                </c:pt>
                <c:pt idx="5126">
                  <c:v>3.2000000000000003E-4</c:v>
                </c:pt>
                <c:pt idx="5127">
                  <c:v>3.4000000000000002E-4</c:v>
                </c:pt>
                <c:pt idx="5128">
                  <c:v>3.4000000000000002E-4</c:v>
                </c:pt>
                <c:pt idx="5129">
                  <c:v>3.6999999999999999E-4</c:v>
                </c:pt>
                <c:pt idx="5130">
                  <c:v>3.6999999999999999E-4</c:v>
                </c:pt>
                <c:pt idx="5131">
                  <c:v>4.0000000000000002E-4</c:v>
                </c:pt>
                <c:pt idx="5132">
                  <c:v>4.2000000000000002E-4</c:v>
                </c:pt>
                <c:pt idx="5133">
                  <c:v>4.4999999999999999E-4</c:v>
                </c:pt>
                <c:pt idx="5134">
                  <c:v>4.4999999999999999E-4</c:v>
                </c:pt>
                <c:pt idx="5135">
                  <c:v>4.8000000000000001E-4</c:v>
                </c:pt>
                <c:pt idx="5136">
                  <c:v>5.0000000000000001E-4</c:v>
                </c:pt>
                <c:pt idx="5137">
                  <c:v>5.0000000000000001E-4</c:v>
                </c:pt>
                <c:pt idx="5138">
                  <c:v>5.2999999999999998E-4</c:v>
                </c:pt>
                <c:pt idx="5139">
                  <c:v>5.5000000000000003E-4</c:v>
                </c:pt>
                <c:pt idx="5140">
                  <c:v>5.5000000000000003E-4</c:v>
                </c:pt>
                <c:pt idx="5141">
                  <c:v>5.8E-4</c:v>
                </c:pt>
                <c:pt idx="5142">
                  <c:v>5.8E-4</c:v>
                </c:pt>
                <c:pt idx="5143">
                  <c:v>6.0999999999999997E-4</c:v>
                </c:pt>
                <c:pt idx="5144">
                  <c:v>6.0999999999999997E-4</c:v>
                </c:pt>
                <c:pt idx="5145">
                  <c:v>6.0999999999999997E-4</c:v>
                </c:pt>
                <c:pt idx="5146">
                  <c:v>6.0999999999999997E-4</c:v>
                </c:pt>
                <c:pt idx="5147">
                  <c:v>6.3000000000000003E-4</c:v>
                </c:pt>
                <c:pt idx="5148">
                  <c:v>6.3000000000000003E-4</c:v>
                </c:pt>
                <c:pt idx="5149">
                  <c:v>6.3000000000000003E-4</c:v>
                </c:pt>
                <c:pt idx="5150">
                  <c:v>6.0999999999999997E-4</c:v>
                </c:pt>
                <c:pt idx="5151">
                  <c:v>6.0999999999999997E-4</c:v>
                </c:pt>
                <c:pt idx="5152">
                  <c:v>6.0999999999999997E-4</c:v>
                </c:pt>
                <c:pt idx="5153">
                  <c:v>6.0999999999999997E-4</c:v>
                </c:pt>
                <c:pt idx="5154">
                  <c:v>5.8E-4</c:v>
                </c:pt>
                <c:pt idx="5155">
                  <c:v>5.8E-4</c:v>
                </c:pt>
                <c:pt idx="5156">
                  <c:v>5.8E-4</c:v>
                </c:pt>
                <c:pt idx="5157">
                  <c:v>5.8E-4</c:v>
                </c:pt>
                <c:pt idx="5158">
                  <c:v>5.5000000000000003E-4</c:v>
                </c:pt>
                <c:pt idx="5159">
                  <c:v>5.5000000000000003E-4</c:v>
                </c:pt>
                <c:pt idx="5160">
                  <c:v>5.5000000000000003E-4</c:v>
                </c:pt>
                <c:pt idx="5161">
                  <c:v>5.2999999999999998E-4</c:v>
                </c:pt>
                <c:pt idx="5162">
                  <c:v>5.2999999999999998E-4</c:v>
                </c:pt>
                <c:pt idx="5163">
                  <c:v>5.2999999999999998E-4</c:v>
                </c:pt>
                <c:pt idx="5164">
                  <c:v>5.2999999999999998E-4</c:v>
                </c:pt>
                <c:pt idx="5165">
                  <c:v>5.0000000000000001E-4</c:v>
                </c:pt>
                <c:pt idx="5166">
                  <c:v>5.0000000000000001E-4</c:v>
                </c:pt>
                <c:pt idx="5167">
                  <c:v>5.0000000000000001E-4</c:v>
                </c:pt>
                <c:pt idx="5168">
                  <c:v>5.0000000000000001E-4</c:v>
                </c:pt>
                <c:pt idx="5169">
                  <c:v>5.0000000000000001E-4</c:v>
                </c:pt>
                <c:pt idx="5170">
                  <c:v>5.0000000000000001E-4</c:v>
                </c:pt>
                <c:pt idx="5171">
                  <c:v>5.0000000000000001E-4</c:v>
                </c:pt>
                <c:pt idx="5172">
                  <c:v>5.0000000000000001E-4</c:v>
                </c:pt>
                <c:pt idx="5173">
                  <c:v>5.0000000000000001E-4</c:v>
                </c:pt>
                <c:pt idx="5174">
                  <c:v>5.0000000000000001E-4</c:v>
                </c:pt>
                <c:pt idx="5175">
                  <c:v>5.0000000000000001E-4</c:v>
                </c:pt>
                <c:pt idx="5176">
                  <c:v>5.0000000000000001E-4</c:v>
                </c:pt>
                <c:pt idx="5177">
                  <c:v>5.0000000000000001E-4</c:v>
                </c:pt>
                <c:pt idx="5178">
                  <c:v>5.0000000000000001E-4</c:v>
                </c:pt>
                <c:pt idx="5179">
                  <c:v>5.0000000000000001E-4</c:v>
                </c:pt>
                <c:pt idx="5180">
                  <c:v>5.0000000000000001E-4</c:v>
                </c:pt>
                <c:pt idx="5181">
                  <c:v>5.0000000000000001E-4</c:v>
                </c:pt>
                <c:pt idx="5182">
                  <c:v>4.8000000000000001E-4</c:v>
                </c:pt>
                <c:pt idx="5183">
                  <c:v>4.8000000000000001E-4</c:v>
                </c:pt>
                <c:pt idx="5184">
                  <c:v>4.8000000000000001E-4</c:v>
                </c:pt>
                <c:pt idx="5185">
                  <c:v>4.8000000000000001E-4</c:v>
                </c:pt>
                <c:pt idx="5186">
                  <c:v>4.4999999999999999E-4</c:v>
                </c:pt>
                <c:pt idx="5187">
                  <c:v>4.4999999999999999E-4</c:v>
                </c:pt>
                <c:pt idx="5188">
                  <c:v>4.2000000000000002E-4</c:v>
                </c:pt>
                <c:pt idx="5189">
                  <c:v>4.2000000000000002E-4</c:v>
                </c:pt>
                <c:pt idx="5190">
                  <c:v>4.0000000000000002E-4</c:v>
                </c:pt>
                <c:pt idx="5191">
                  <c:v>4.0000000000000002E-4</c:v>
                </c:pt>
                <c:pt idx="5192">
                  <c:v>3.6999999999999999E-4</c:v>
                </c:pt>
                <c:pt idx="5193">
                  <c:v>3.6999999999999999E-4</c:v>
                </c:pt>
                <c:pt idx="5194">
                  <c:v>3.6999999999999999E-4</c:v>
                </c:pt>
                <c:pt idx="5195">
                  <c:v>3.4000000000000002E-4</c:v>
                </c:pt>
                <c:pt idx="5196">
                  <c:v>3.4000000000000002E-4</c:v>
                </c:pt>
                <c:pt idx="5197">
                  <c:v>3.2000000000000003E-4</c:v>
                </c:pt>
                <c:pt idx="5198">
                  <c:v>3.2000000000000003E-4</c:v>
                </c:pt>
                <c:pt idx="5199">
                  <c:v>3.2000000000000003E-4</c:v>
                </c:pt>
                <c:pt idx="5200">
                  <c:v>3.2000000000000003E-4</c:v>
                </c:pt>
                <c:pt idx="5201">
                  <c:v>3.2000000000000003E-4</c:v>
                </c:pt>
                <c:pt idx="5202">
                  <c:v>3.2000000000000003E-4</c:v>
                </c:pt>
                <c:pt idx="5203">
                  <c:v>3.2000000000000003E-4</c:v>
                </c:pt>
                <c:pt idx="5204">
                  <c:v>3.2000000000000003E-4</c:v>
                </c:pt>
                <c:pt idx="5205">
                  <c:v>3.4000000000000002E-4</c:v>
                </c:pt>
                <c:pt idx="5206">
                  <c:v>3.4000000000000002E-4</c:v>
                </c:pt>
                <c:pt idx="5207">
                  <c:v>3.6999999999999999E-4</c:v>
                </c:pt>
                <c:pt idx="5208">
                  <c:v>4.0000000000000002E-4</c:v>
                </c:pt>
                <c:pt idx="5209">
                  <c:v>4.0000000000000002E-4</c:v>
                </c:pt>
                <c:pt idx="5210">
                  <c:v>4.2000000000000002E-4</c:v>
                </c:pt>
                <c:pt idx="5211">
                  <c:v>4.4999999999999999E-4</c:v>
                </c:pt>
                <c:pt idx="5212">
                  <c:v>4.8000000000000001E-4</c:v>
                </c:pt>
                <c:pt idx="5213">
                  <c:v>5.0000000000000001E-4</c:v>
                </c:pt>
                <c:pt idx="5214">
                  <c:v>5.2999999999999998E-4</c:v>
                </c:pt>
                <c:pt idx="5215">
                  <c:v>5.5000000000000003E-4</c:v>
                </c:pt>
                <c:pt idx="5216">
                  <c:v>5.8E-4</c:v>
                </c:pt>
                <c:pt idx="5217">
                  <c:v>5.8E-4</c:v>
                </c:pt>
                <c:pt idx="5218">
                  <c:v>6.0999999999999997E-4</c:v>
                </c:pt>
                <c:pt idx="5219">
                  <c:v>6.3000000000000003E-4</c:v>
                </c:pt>
                <c:pt idx="5220">
                  <c:v>6.6E-4</c:v>
                </c:pt>
                <c:pt idx="5221">
                  <c:v>6.6E-4</c:v>
                </c:pt>
                <c:pt idx="5222">
                  <c:v>6.8999999999999997E-4</c:v>
                </c:pt>
                <c:pt idx="5223">
                  <c:v>6.8999999999999997E-4</c:v>
                </c:pt>
                <c:pt idx="5224">
                  <c:v>6.8999999999999997E-4</c:v>
                </c:pt>
                <c:pt idx="5225">
                  <c:v>6.8999999999999997E-4</c:v>
                </c:pt>
                <c:pt idx="5226">
                  <c:v>6.8999999999999997E-4</c:v>
                </c:pt>
                <c:pt idx="5227">
                  <c:v>6.8999999999999997E-4</c:v>
                </c:pt>
                <c:pt idx="5228">
                  <c:v>6.8999999999999997E-4</c:v>
                </c:pt>
                <c:pt idx="5229">
                  <c:v>6.8999999999999997E-4</c:v>
                </c:pt>
                <c:pt idx="5230">
                  <c:v>6.6E-4</c:v>
                </c:pt>
                <c:pt idx="5231">
                  <c:v>6.6E-4</c:v>
                </c:pt>
                <c:pt idx="5232">
                  <c:v>6.3000000000000003E-4</c:v>
                </c:pt>
                <c:pt idx="5233">
                  <c:v>6.0999999999999997E-4</c:v>
                </c:pt>
                <c:pt idx="5234">
                  <c:v>6.0999999999999997E-4</c:v>
                </c:pt>
                <c:pt idx="5235">
                  <c:v>5.8E-4</c:v>
                </c:pt>
                <c:pt idx="5236">
                  <c:v>5.5000000000000003E-4</c:v>
                </c:pt>
                <c:pt idx="5237">
                  <c:v>5.2999999999999998E-4</c:v>
                </c:pt>
                <c:pt idx="5238">
                  <c:v>5.0000000000000001E-4</c:v>
                </c:pt>
                <c:pt idx="5239">
                  <c:v>4.8000000000000001E-4</c:v>
                </c:pt>
                <c:pt idx="5240">
                  <c:v>4.4999999999999999E-4</c:v>
                </c:pt>
                <c:pt idx="5241">
                  <c:v>4.4999999999999999E-4</c:v>
                </c:pt>
                <c:pt idx="5242">
                  <c:v>4.2000000000000002E-4</c:v>
                </c:pt>
                <c:pt idx="5243">
                  <c:v>4.0000000000000002E-4</c:v>
                </c:pt>
                <c:pt idx="5244">
                  <c:v>3.6999999999999999E-4</c:v>
                </c:pt>
                <c:pt idx="5245">
                  <c:v>3.4000000000000002E-4</c:v>
                </c:pt>
                <c:pt idx="5246">
                  <c:v>3.4000000000000002E-4</c:v>
                </c:pt>
                <c:pt idx="5247">
                  <c:v>3.2000000000000003E-4</c:v>
                </c:pt>
                <c:pt idx="5248">
                  <c:v>3.2000000000000003E-4</c:v>
                </c:pt>
                <c:pt idx="5249">
                  <c:v>2.9E-4</c:v>
                </c:pt>
                <c:pt idx="5250">
                  <c:v>2.7E-4</c:v>
                </c:pt>
                <c:pt idx="5251">
                  <c:v>2.7E-4</c:v>
                </c:pt>
                <c:pt idx="5252">
                  <c:v>2.7E-4</c:v>
                </c:pt>
                <c:pt idx="5253">
                  <c:v>2.4000000000000001E-4</c:v>
                </c:pt>
                <c:pt idx="5254">
                  <c:v>2.4000000000000001E-4</c:v>
                </c:pt>
                <c:pt idx="5255">
                  <c:v>2.4000000000000001E-4</c:v>
                </c:pt>
                <c:pt idx="5256">
                  <c:v>2.4000000000000001E-4</c:v>
                </c:pt>
                <c:pt idx="5257">
                  <c:v>2.4000000000000001E-4</c:v>
                </c:pt>
                <c:pt idx="5258">
                  <c:v>2.4000000000000001E-4</c:v>
                </c:pt>
                <c:pt idx="5259">
                  <c:v>2.4000000000000001E-4</c:v>
                </c:pt>
                <c:pt idx="5260">
                  <c:v>2.4000000000000001E-4</c:v>
                </c:pt>
                <c:pt idx="5261">
                  <c:v>2.4000000000000001E-4</c:v>
                </c:pt>
                <c:pt idx="5262">
                  <c:v>2.4000000000000001E-4</c:v>
                </c:pt>
                <c:pt idx="5263">
                  <c:v>2.4000000000000001E-4</c:v>
                </c:pt>
                <c:pt idx="5264">
                  <c:v>2.4000000000000001E-4</c:v>
                </c:pt>
                <c:pt idx="5265">
                  <c:v>2.4000000000000001E-4</c:v>
                </c:pt>
                <c:pt idx="5266">
                  <c:v>2.4000000000000001E-4</c:v>
                </c:pt>
                <c:pt idx="5267">
                  <c:v>2.7E-4</c:v>
                </c:pt>
                <c:pt idx="5268">
                  <c:v>2.7E-4</c:v>
                </c:pt>
                <c:pt idx="5269">
                  <c:v>2.9E-4</c:v>
                </c:pt>
                <c:pt idx="5270">
                  <c:v>2.9E-4</c:v>
                </c:pt>
                <c:pt idx="5271">
                  <c:v>3.2000000000000003E-4</c:v>
                </c:pt>
                <c:pt idx="5272">
                  <c:v>3.2000000000000003E-4</c:v>
                </c:pt>
                <c:pt idx="5273">
                  <c:v>3.4000000000000002E-4</c:v>
                </c:pt>
                <c:pt idx="5274">
                  <c:v>3.6999999999999999E-4</c:v>
                </c:pt>
                <c:pt idx="5275">
                  <c:v>4.0000000000000002E-4</c:v>
                </c:pt>
                <c:pt idx="5276">
                  <c:v>4.2000000000000002E-4</c:v>
                </c:pt>
                <c:pt idx="5277">
                  <c:v>4.4999999999999999E-4</c:v>
                </c:pt>
                <c:pt idx="5278">
                  <c:v>4.4999999999999999E-4</c:v>
                </c:pt>
                <c:pt idx="5279">
                  <c:v>4.8000000000000001E-4</c:v>
                </c:pt>
                <c:pt idx="5280">
                  <c:v>5.0000000000000001E-4</c:v>
                </c:pt>
                <c:pt idx="5281">
                  <c:v>5.2999999999999998E-4</c:v>
                </c:pt>
                <c:pt idx="5282">
                  <c:v>5.5000000000000003E-4</c:v>
                </c:pt>
                <c:pt idx="5283">
                  <c:v>5.8E-4</c:v>
                </c:pt>
                <c:pt idx="5284">
                  <c:v>6.0999999999999997E-4</c:v>
                </c:pt>
                <c:pt idx="5285">
                  <c:v>6.3000000000000003E-4</c:v>
                </c:pt>
                <c:pt idx="5286">
                  <c:v>6.6E-4</c:v>
                </c:pt>
                <c:pt idx="5287">
                  <c:v>6.8999999999999997E-4</c:v>
                </c:pt>
                <c:pt idx="5288">
                  <c:v>6.8999999999999997E-4</c:v>
                </c:pt>
                <c:pt idx="5289">
                  <c:v>7.1000000000000002E-4</c:v>
                </c:pt>
                <c:pt idx="5290">
                  <c:v>7.1000000000000002E-4</c:v>
                </c:pt>
                <c:pt idx="5291">
                  <c:v>7.3999999999999999E-4</c:v>
                </c:pt>
                <c:pt idx="5292">
                  <c:v>7.3999999999999999E-4</c:v>
                </c:pt>
                <c:pt idx="5293">
                  <c:v>7.3999999999999999E-4</c:v>
                </c:pt>
                <c:pt idx="5294">
                  <c:v>7.3999999999999999E-4</c:v>
                </c:pt>
                <c:pt idx="5295">
                  <c:v>7.3999999999999999E-4</c:v>
                </c:pt>
                <c:pt idx="5296">
                  <c:v>7.1000000000000002E-4</c:v>
                </c:pt>
                <c:pt idx="5297">
                  <c:v>7.1000000000000002E-4</c:v>
                </c:pt>
                <c:pt idx="5298">
                  <c:v>6.8999999999999997E-4</c:v>
                </c:pt>
                <c:pt idx="5299">
                  <c:v>6.8999999999999997E-4</c:v>
                </c:pt>
                <c:pt idx="5300">
                  <c:v>6.6E-4</c:v>
                </c:pt>
                <c:pt idx="5301">
                  <c:v>6.3000000000000003E-4</c:v>
                </c:pt>
                <c:pt idx="5302">
                  <c:v>6.0999999999999997E-4</c:v>
                </c:pt>
                <c:pt idx="5303">
                  <c:v>6.0999999999999997E-4</c:v>
                </c:pt>
                <c:pt idx="5304">
                  <c:v>5.8E-4</c:v>
                </c:pt>
                <c:pt idx="5305">
                  <c:v>5.5000000000000003E-4</c:v>
                </c:pt>
                <c:pt idx="5306">
                  <c:v>5.2999999999999998E-4</c:v>
                </c:pt>
                <c:pt idx="5307">
                  <c:v>5.0000000000000001E-4</c:v>
                </c:pt>
                <c:pt idx="5308">
                  <c:v>4.8000000000000001E-4</c:v>
                </c:pt>
                <c:pt idx="5309">
                  <c:v>4.8000000000000001E-4</c:v>
                </c:pt>
                <c:pt idx="5310">
                  <c:v>4.4999999999999999E-4</c:v>
                </c:pt>
                <c:pt idx="5311">
                  <c:v>4.2000000000000002E-4</c:v>
                </c:pt>
                <c:pt idx="5312">
                  <c:v>4.2000000000000002E-4</c:v>
                </c:pt>
                <c:pt idx="5313">
                  <c:v>4.0000000000000002E-4</c:v>
                </c:pt>
                <c:pt idx="5314">
                  <c:v>4.0000000000000002E-4</c:v>
                </c:pt>
                <c:pt idx="5315">
                  <c:v>4.0000000000000002E-4</c:v>
                </c:pt>
                <c:pt idx="5316">
                  <c:v>4.0000000000000002E-4</c:v>
                </c:pt>
                <c:pt idx="5317">
                  <c:v>4.0000000000000002E-4</c:v>
                </c:pt>
                <c:pt idx="5318">
                  <c:v>4.0000000000000002E-4</c:v>
                </c:pt>
                <c:pt idx="5319">
                  <c:v>4.0000000000000002E-4</c:v>
                </c:pt>
                <c:pt idx="5320">
                  <c:v>4.0000000000000002E-4</c:v>
                </c:pt>
                <c:pt idx="5321">
                  <c:v>4.0000000000000002E-4</c:v>
                </c:pt>
                <c:pt idx="5322">
                  <c:v>4.0000000000000002E-4</c:v>
                </c:pt>
                <c:pt idx="5323">
                  <c:v>4.0000000000000002E-4</c:v>
                </c:pt>
                <c:pt idx="5324">
                  <c:v>4.0000000000000002E-4</c:v>
                </c:pt>
                <c:pt idx="5325">
                  <c:v>4.2000000000000002E-4</c:v>
                </c:pt>
                <c:pt idx="5326">
                  <c:v>4.2000000000000002E-4</c:v>
                </c:pt>
                <c:pt idx="5327">
                  <c:v>4.2000000000000002E-4</c:v>
                </c:pt>
                <c:pt idx="5328">
                  <c:v>4.2000000000000002E-4</c:v>
                </c:pt>
                <c:pt idx="5329">
                  <c:v>4.2000000000000002E-4</c:v>
                </c:pt>
                <c:pt idx="5330">
                  <c:v>4.2000000000000002E-4</c:v>
                </c:pt>
                <c:pt idx="5331">
                  <c:v>4.2000000000000002E-4</c:v>
                </c:pt>
                <c:pt idx="5332">
                  <c:v>4.2000000000000002E-4</c:v>
                </c:pt>
                <c:pt idx="5333">
                  <c:v>4.4999999999999999E-4</c:v>
                </c:pt>
                <c:pt idx="5334">
                  <c:v>4.2000000000000002E-4</c:v>
                </c:pt>
                <c:pt idx="5335">
                  <c:v>4.2000000000000002E-4</c:v>
                </c:pt>
                <c:pt idx="5336">
                  <c:v>4.2000000000000002E-4</c:v>
                </c:pt>
                <c:pt idx="5337">
                  <c:v>4.2000000000000002E-4</c:v>
                </c:pt>
                <c:pt idx="5338">
                  <c:v>4.2000000000000002E-4</c:v>
                </c:pt>
                <c:pt idx="5339">
                  <c:v>4.2000000000000002E-4</c:v>
                </c:pt>
                <c:pt idx="5340">
                  <c:v>4.2000000000000002E-4</c:v>
                </c:pt>
                <c:pt idx="5341">
                  <c:v>4.2000000000000002E-4</c:v>
                </c:pt>
                <c:pt idx="5342">
                  <c:v>4.2000000000000002E-4</c:v>
                </c:pt>
                <c:pt idx="5343">
                  <c:v>4.2000000000000002E-4</c:v>
                </c:pt>
                <c:pt idx="5344">
                  <c:v>4.2000000000000002E-4</c:v>
                </c:pt>
                <c:pt idx="5345">
                  <c:v>4.2000000000000002E-4</c:v>
                </c:pt>
                <c:pt idx="5346">
                  <c:v>4.2000000000000002E-4</c:v>
                </c:pt>
                <c:pt idx="5347">
                  <c:v>4.2000000000000002E-4</c:v>
                </c:pt>
                <c:pt idx="5348">
                  <c:v>4.2000000000000002E-4</c:v>
                </c:pt>
                <c:pt idx="5349">
                  <c:v>4.2000000000000002E-4</c:v>
                </c:pt>
                <c:pt idx="5350">
                  <c:v>4.4999999999999999E-4</c:v>
                </c:pt>
                <c:pt idx="5351">
                  <c:v>4.4999999999999999E-4</c:v>
                </c:pt>
                <c:pt idx="5352">
                  <c:v>4.4999999999999999E-4</c:v>
                </c:pt>
                <c:pt idx="5353">
                  <c:v>4.8000000000000001E-4</c:v>
                </c:pt>
                <c:pt idx="5354">
                  <c:v>4.8000000000000001E-4</c:v>
                </c:pt>
                <c:pt idx="5355">
                  <c:v>5.0000000000000001E-4</c:v>
                </c:pt>
                <c:pt idx="5356">
                  <c:v>5.0000000000000001E-4</c:v>
                </c:pt>
                <c:pt idx="5357">
                  <c:v>5.0000000000000001E-4</c:v>
                </c:pt>
                <c:pt idx="5358">
                  <c:v>5.2999999999999998E-4</c:v>
                </c:pt>
                <c:pt idx="5359">
                  <c:v>5.2999999999999998E-4</c:v>
                </c:pt>
                <c:pt idx="5360">
                  <c:v>5.5000000000000003E-4</c:v>
                </c:pt>
                <c:pt idx="5361">
                  <c:v>5.5000000000000003E-4</c:v>
                </c:pt>
                <c:pt idx="5362">
                  <c:v>5.5000000000000003E-4</c:v>
                </c:pt>
                <c:pt idx="5363">
                  <c:v>5.8E-4</c:v>
                </c:pt>
                <c:pt idx="5364">
                  <c:v>5.8E-4</c:v>
                </c:pt>
                <c:pt idx="5365">
                  <c:v>5.8E-4</c:v>
                </c:pt>
                <c:pt idx="5366">
                  <c:v>5.8E-4</c:v>
                </c:pt>
                <c:pt idx="5367">
                  <c:v>5.8E-4</c:v>
                </c:pt>
                <c:pt idx="5368">
                  <c:v>5.8E-4</c:v>
                </c:pt>
                <c:pt idx="5369">
                  <c:v>5.8E-4</c:v>
                </c:pt>
                <c:pt idx="5370">
                  <c:v>5.8E-4</c:v>
                </c:pt>
                <c:pt idx="5371">
                  <c:v>5.8E-4</c:v>
                </c:pt>
                <c:pt idx="5372">
                  <c:v>5.8E-4</c:v>
                </c:pt>
                <c:pt idx="5373">
                  <c:v>5.8E-4</c:v>
                </c:pt>
                <c:pt idx="5374">
                  <c:v>5.8E-4</c:v>
                </c:pt>
                <c:pt idx="5375">
                  <c:v>5.5000000000000003E-4</c:v>
                </c:pt>
                <c:pt idx="5376">
                  <c:v>5.5000000000000003E-4</c:v>
                </c:pt>
                <c:pt idx="5377">
                  <c:v>5.5000000000000003E-4</c:v>
                </c:pt>
                <c:pt idx="5378">
                  <c:v>5.5000000000000003E-4</c:v>
                </c:pt>
                <c:pt idx="5379">
                  <c:v>5.2999999999999998E-4</c:v>
                </c:pt>
                <c:pt idx="5380">
                  <c:v>5.2999999999999998E-4</c:v>
                </c:pt>
                <c:pt idx="5381">
                  <c:v>5.2999999999999998E-4</c:v>
                </c:pt>
                <c:pt idx="5382">
                  <c:v>5.2999999999999998E-4</c:v>
                </c:pt>
                <c:pt idx="5383">
                  <c:v>5.0000000000000001E-4</c:v>
                </c:pt>
                <c:pt idx="5384">
                  <c:v>5.0000000000000001E-4</c:v>
                </c:pt>
                <c:pt idx="5385">
                  <c:v>5.0000000000000001E-4</c:v>
                </c:pt>
                <c:pt idx="5386">
                  <c:v>5.0000000000000001E-4</c:v>
                </c:pt>
                <c:pt idx="5387">
                  <c:v>5.0000000000000001E-4</c:v>
                </c:pt>
                <c:pt idx="5388">
                  <c:v>5.0000000000000001E-4</c:v>
                </c:pt>
                <c:pt idx="5389">
                  <c:v>5.0000000000000001E-4</c:v>
                </c:pt>
                <c:pt idx="5390">
                  <c:v>4.8000000000000001E-4</c:v>
                </c:pt>
                <c:pt idx="5391">
                  <c:v>4.8000000000000001E-4</c:v>
                </c:pt>
                <c:pt idx="5392">
                  <c:v>4.8000000000000001E-4</c:v>
                </c:pt>
                <c:pt idx="5393">
                  <c:v>4.8000000000000001E-4</c:v>
                </c:pt>
                <c:pt idx="5394">
                  <c:v>4.8000000000000001E-4</c:v>
                </c:pt>
                <c:pt idx="5395">
                  <c:v>4.8000000000000001E-4</c:v>
                </c:pt>
                <c:pt idx="5396">
                  <c:v>4.8000000000000001E-4</c:v>
                </c:pt>
                <c:pt idx="5397">
                  <c:v>4.8000000000000001E-4</c:v>
                </c:pt>
                <c:pt idx="5398">
                  <c:v>4.8000000000000001E-4</c:v>
                </c:pt>
                <c:pt idx="5399">
                  <c:v>4.8000000000000001E-4</c:v>
                </c:pt>
                <c:pt idx="5400">
                  <c:v>4.8000000000000001E-4</c:v>
                </c:pt>
                <c:pt idx="5401">
                  <c:v>4.8000000000000001E-4</c:v>
                </c:pt>
                <c:pt idx="5402">
                  <c:v>4.8000000000000001E-4</c:v>
                </c:pt>
                <c:pt idx="5403">
                  <c:v>4.8000000000000001E-4</c:v>
                </c:pt>
                <c:pt idx="5404">
                  <c:v>4.8000000000000001E-4</c:v>
                </c:pt>
                <c:pt idx="5405">
                  <c:v>4.8000000000000001E-4</c:v>
                </c:pt>
                <c:pt idx="5406">
                  <c:v>4.4999999999999999E-4</c:v>
                </c:pt>
                <c:pt idx="5407">
                  <c:v>4.4999999999999999E-4</c:v>
                </c:pt>
                <c:pt idx="5408">
                  <c:v>4.4999999999999999E-4</c:v>
                </c:pt>
                <c:pt idx="5409">
                  <c:v>4.4999999999999999E-4</c:v>
                </c:pt>
                <c:pt idx="5410">
                  <c:v>4.4999999999999999E-4</c:v>
                </c:pt>
                <c:pt idx="5411">
                  <c:v>4.8000000000000001E-4</c:v>
                </c:pt>
                <c:pt idx="5412">
                  <c:v>4.8000000000000001E-4</c:v>
                </c:pt>
                <c:pt idx="5413">
                  <c:v>4.8000000000000001E-4</c:v>
                </c:pt>
                <c:pt idx="5414">
                  <c:v>4.8000000000000001E-4</c:v>
                </c:pt>
                <c:pt idx="5415">
                  <c:v>4.8000000000000001E-4</c:v>
                </c:pt>
                <c:pt idx="5416">
                  <c:v>4.8000000000000001E-4</c:v>
                </c:pt>
                <c:pt idx="5417">
                  <c:v>4.8000000000000001E-4</c:v>
                </c:pt>
                <c:pt idx="5418">
                  <c:v>5.0000000000000001E-4</c:v>
                </c:pt>
                <c:pt idx="5419">
                  <c:v>5.0000000000000001E-4</c:v>
                </c:pt>
                <c:pt idx="5420">
                  <c:v>5.0000000000000001E-4</c:v>
                </c:pt>
                <c:pt idx="5421">
                  <c:v>5.0000000000000001E-4</c:v>
                </c:pt>
                <c:pt idx="5422">
                  <c:v>5.0000000000000001E-4</c:v>
                </c:pt>
                <c:pt idx="5423">
                  <c:v>5.2999999999999998E-4</c:v>
                </c:pt>
                <c:pt idx="5424">
                  <c:v>5.2999999999999998E-4</c:v>
                </c:pt>
                <c:pt idx="5425">
                  <c:v>5.2999999999999998E-4</c:v>
                </c:pt>
                <c:pt idx="5426">
                  <c:v>5.2999999999999998E-4</c:v>
                </c:pt>
                <c:pt idx="5427">
                  <c:v>5.2999999999999998E-4</c:v>
                </c:pt>
                <c:pt idx="5428">
                  <c:v>5.2999999999999998E-4</c:v>
                </c:pt>
                <c:pt idx="5429">
                  <c:v>5.5000000000000003E-4</c:v>
                </c:pt>
                <c:pt idx="5430">
                  <c:v>5.5000000000000003E-4</c:v>
                </c:pt>
                <c:pt idx="5431">
                  <c:v>5.5000000000000003E-4</c:v>
                </c:pt>
                <c:pt idx="5432">
                  <c:v>5.5000000000000003E-4</c:v>
                </c:pt>
                <c:pt idx="5433">
                  <c:v>5.5000000000000003E-4</c:v>
                </c:pt>
                <c:pt idx="5434">
                  <c:v>5.5000000000000003E-4</c:v>
                </c:pt>
                <c:pt idx="5435">
                  <c:v>5.5000000000000003E-4</c:v>
                </c:pt>
                <c:pt idx="5436">
                  <c:v>5.5000000000000003E-4</c:v>
                </c:pt>
                <c:pt idx="5437">
                  <c:v>5.2999999999999998E-4</c:v>
                </c:pt>
                <c:pt idx="5438">
                  <c:v>5.2999999999999998E-4</c:v>
                </c:pt>
                <c:pt idx="5439">
                  <c:v>5.2999999999999998E-4</c:v>
                </c:pt>
                <c:pt idx="5440">
                  <c:v>5.2999999999999998E-4</c:v>
                </c:pt>
                <c:pt idx="5441">
                  <c:v>5.2999999999999998E-4</c:v>
                </c:pt>
                <c:pt idx="5442">
                  <c:v>5.2999999999999998E-4</c:v>
                </c:pt>
                <c:pt idx="5443">
                  <c:v>5.0000000000000001E-4</c:v>
                </c:pt>
                <c:pt idx="5444">
                  <c:v>5.0000000000000001E-4</c:v>
                </c:pt>
                <c:pt idx="5445">
                  <c:v>5.0000000000000001E-4</c:v>
                </c:pt>
                <c:pt idx="5446">
                  <c:v>5.0000000000000001E-4</c:v>
                </c:pt>
                <c:pt idx="5447">
                  <c:v>5.0000000000000001E-4</c:v>
                </c:pt>
                <c:pt idx="5448">
                  <c:v>5.0000000000000001E-4</c:v>
                </c:pt>
                <c:pt idx="5449">
                  <c:v>5.0000000000000001E-4</c:v>
                </c:pt>
                <c:pt idx="5450">
                  <c:v>5.0000000000000001E-4</c:v>
                </c:pt>
                <c:pt idx="5451">
                  <c:v>5.0000000000000001E-4</c:v>
                </c:pt>
                <c:pt idx="5452">
                  <c:v>5.0000000000000001E-4</c:v>
                </c:pt>
                <c:pt idx="5453">
                  <c:v>5.0000000000000001E-4</c:v>
                </c:pt>
                <c:pt idx="5454">
                  <c:v>5.0000000000000001E-4</c:v>
                </c:pt>
                <c:pt idx="5455">
                  <c:v>5.0000000000000001E-4</c:v>
                </c:pt>
                <c:pt idx="5456">
                  <c:v>5.0000000000000001E-4</c:v>
                </c:pt>
                <c:pt idx="5457">
                  <c:v>5.0000000000000001E-4</c:v>
                </c:pt>
                <c:pt idx="5458">
                  <c:v>5.2999999999999998E-4</c:v>
                </c:pt>
                <c:pt idx="5459">
                  <c:v>5.2999999999999998E-4</c:v>
                </c:pt>
                <c:pt idx="5460">
                  <c:v>5.2999999999999998E-4</c:v>
                </c:pt>
                <c:pt idx="5461">
                  <c:v>5.5000000000000003E-4</c:v>
                </c:pt>
                <c:pt idx="5462">
                  <c:v>5.5000000000000003E-4</c:v>
                </c:pt>
                <c:pt idx="5463">
                  <c:v>5.8E-4</c:v>
                </c:pt>
                <c:pt idx="5464">
                  <c:v>5.8E-4</c:v>
                </c:pt>
                <c:pt idx="5465">
                  <c:v>6.0999999999999997E-4</c:v>
                </c:pt>
                <c:pt idx="5466">
                  <c:v>6.0999999999999997E-4</c:v>
                </c:pt>
                <c:pt idx="5467">
                  <c:v>6.3000000000000003E-4</c:v>
                </c:pt>
                <c:pt idx="5468">
                  <c:v>6.3000000000000003E-4</c:v>
                </c:pt>
                <c:pt idx="5469">
                  <c:v>6.6E-4</c:v>
                </c:pt>
                <c:pt idx="5470">
                  <c:v>6.6E-4</c:v>
                </c:pt>
                <c:pt idx="5471">
                  <c:v>6.8999999999999997E-4</c:v>
                </c:pt>
                <c:pt idx="5472">
                  <c:v>7.1000000000000002E-4</c:v>
                </c:pt>
                <c:pt idx="5473">
                  <c:v>7.1000000000000002E-4</c:v>
                </c:pt>
                <c:pt idx="5474">
                  <c:v>7.3999999999999999E-4</c:v>
                </c:pt>
                <c:pt idx="5475">
                  <c:v>7.3999999999999999E-4</c:v>
                </c:pt>
                <c:pt idx="5476">
                  <c:v>7.6999999999999996E-4</c:v>
                </c:pt>
                <c:pt idx="5477">
                  <c:v>7.9000000000000001E-4</c:v>
                </c:pt>
                <c:pt idx="5478">
                  <c:v>7.9000000000000001E-4</c:v>
                </c:pt>
                <c:pt idx="5479">
                  <c:v>8.1999999999999998E-4</c:v>
                </c:pt>
                <c:pt idx="5480">
                  <c:v>8.1999999999999998E-4</c:v>
                </c:pt>
                <c:pt idx="5481">
                  <c:v>8.4000000000000003E-4</c:v>
                </c:pt>
                <c:pt idx="5482">
                  <c:v>8.4000000000000003E-4</c:v>
                </c:pt>
                <c:pt idx="5483">
                  <c:v>8.4000000000000003E-4</c:v>
                </c:pt>
                <c:pt idx="5484">
                  <c:v>8.4000000000000003E-4</c:v>
                </c:pt>
                <c:pt idx="5485">
                  <c:v>8.7000000000000001E-4</c:v>
                </c:pt>
                <c:pt idx="5486">
                  <c:v>8.7000000000000001E-4</c:v>
                </c:pt>
                <c:pt idx="5487">
                  <c:v>8.7000000000000001E-4</c:v>
                </c:pt>
                <c:pt idx="5488">
                  <c:v>8.7000000000000001E-4</c:v>
                </c:pt>
                <c:pt idx="5489">
                  <c:v>8.4000000000000003E-4</c:v>
                </c:pt>
                <c:pt idx="5490">
                  <c:v>8.4000000000000003E-4</c:v>
                </c:pt>
                <c:pt idx="5491">
                  <c:v>8.4000000000000003E-4</c:v>
                </c:pt>
                <c:pt idx="5492">
                  <c:v>8.1999999999999998E-4</c:v>
                </c:pt>
                <c:pt idx="5493">
                  <c:v>8.1999999999999998E-4</c:v>
                </c:pt>
                <c:pt idx="5494">
                  <c:v>7.9000000000000001E-4</c:v>
                </c:pt>
                <c:pt idx="5495">
                  <c:v>7.9000000000000001E-4</c:v>
                </c:pt>
                <c:pt idx="5496">
                  <c:v>7.6999999999999996E-4</c:v>
                </c:pt>
                <c:pt idx="5497">
                  <c:v>7.3999999999999999E-4</c:v>
                </c:pt>
                <c:pt idx="5498">
                  <c:v>7.3999999999999999E-4</c:v>
                </c:pt>
                <c:pt idx="5499">
                  <c:v>7.1000000000000002E-4</c:v>
                </c:pt>
                <c:pt idx="5500">
                  <c:v>6.8999999999999997E-4</c:v>
                </c:pt>
                <c:pt idx="5501">
                  <c:v>6.6E-4</c:v>
                </c:pt>
                <c:pt idx="5502">
                  <c:v>6.3000000000000003E-4</c:v>
                </c:pt>
                <c:pt idx="5503">
                  <c:v>6.0999999999999997E-4</c:v>
                </c:pt>
                <c:pt idx="5504">
                  <c:v>5.8E-4</c:v>
                </c:pt>
                <c:pt idx="5505">
                  <c:v>5.8E-4</c:v>
                </c:pt>
                <c:pt idx="5506">
                  <c:v>5.5000000000000003E-4</c:v>
                </c:pt>
                <c:pt idx="5507">
                  <c:v>5.2999999999999998E-4</c:v>
                </c:pt>
                <c:pt idx="5508">
                  <c:v>5.2999999999999998E-4</c:v>
                </c:pt>
                <c:pt idx="5509">
                  <c:v>5.0000000000000001E-4</c:v>
                </c:pt>
                <c:pt idx="5510">
                  <c:v>5.0000000000000001E-4</c:v>
                </c:pt>
                <c:pt idx="5511">
                  <c:v>4.8000000000000001E-4</c:v>
                </c:pt>
                <c:pt idx="5512">
                  <c:v>4.8000000000000001E-4</c:v>
                </c:pt>
                <c:pt idx="5513">
                  <c:v>4.8000000000000001E-4</c:v>
                </c:pt>
                <c:pt idx="5514">
                  <c:v>4.8000000000000001E-4</c:v>
                </c:pt>
                <c:pt idx="5515">
                  <c:v>4.8000000000000001E-4</c:v>
                </c:pt>
                <c:pt idx="5516">
                  <c:v>4.8000000000000001E-4</c:v>
                </c:pt>
                <c:pt idx="5517">
                  <c:v>5.0000000000000001E-4</c:v>
                </c:pt>
                <c:pt idx="5518">
                  <c:v>5.0000000000000001E-4</c:v>
                </c:pt>
                <c:pt idx="5519">
                  <c:v>5.2999999999999998E-4</c:v>
                </c:pt>
                <c:pt idx="5520">
                  <c:v>5.5000000000000003E-4</c:v>
                </c:pt>
                <c:pt idx="5521">
                  <c:v>5.5000000000000003E-4</c:v>
                </c:pt>
                <c:pt idx="5522">
                  <c:v>5.8E-4</c:v>
                </c:pt>
                <c:pt idx="5523">
                  <c:v>6.0999999999999997E-4</c:v>
                </c:pt>
                <c:pt idx="5524">
                  <c:v>6.3000000000000003E-4</c:v>
                </c:pt>
                <c:pt idx="5525">
                  <c:v>6.8999999999999997E-4</c:v>
                </c:pt>
                <c:pt idx="5526">
                  <c:v>7.1000000000000002E-4</c:v>
                </c:pt>
                <c:pt idx="5527">
                  <c:v>7.3999999999999999E-4</c:v>
                </c:pt>
                <c:pt idx="5528">
                  <c:v>7.6999999999999996E-4</c:v>
                </c:pt>
                <c:pt idx="5529">
                  <c:v>8.1999999999999998E-4</c:v>
                </c:pt>
                <c:pt idx="5530">
                  <c:v>8.4000000000000003E-4</c:v>
                </c:pt>
                <c:pt idx="5531">
                  <c:v>8.7000000000000001E-4</c:v>
                </c:pt>
                <c:pt idx="5532">
                  <c:v>8.9999999999999998E-4</c:v>
                </c:pt>
                <c:pt idx="5533">
                  <c:v>9.2000000000000003E-4</c:v>
                </c:pt>
                <c:pt idx="5534">
                  <c:v>9.5E-4</c:v>
                </c:pt>
                <c:pt idx="5535">
                  <c:v>9.7999999999999997E-4</c:v>
                </c:pt>
                <c:pt idx="5536">
                  <c:v>1E-3</c:v>
                </c:pt>
                <c:pt idx="5537">
                  <c:v>1E-3</c:v>
                </c:pt>
                <c:pt idx="5538">
                  <c:v>1.0300000000000001E-3</c:v>
                </c:pt>
                <c:pt idx="5539">
                  <c:v>1.0300000000000001E-3</c:v>
                </c:pt>
                <c:pt idx="5540">
                  <c:v>1.0300000000000001E-3</c:v>
                </c:pt>
                <c:pt idx="5541">
                  <c:v>1.0300000000000001E-3</c:v>
                </c:pt>
                <c:pt idx="5542">
                  <c:v>1.0300000000000001E-3</c:v>
                </c:pt>
                <c:pt idx="5543">
                  <c:v>1E-3</c:v>
                </c:pt>
                <c:pt idx="5544">
                  <c:v>1E-3</c:v>
                </c:pt>
                <c:pt idx="5545">
                  <c:v>9.7999999999999997E-4</c:v>
                </c:pt>
                <c:pt idx="5546">
                  <c:v>9.5E-4</c:v>
                </c:pt>
                <c:pt idx="5547">
                  <c:v>9.2000000000000003E-4</c:v>
                </c:pt>
                <c:pt idx="5548">
                  <c:v>8.9999999999999998E-4</c:v>
                </c:pt>
                <c:pt idx="5549">
                  <c:v>8.7000000000000001E-4</c:v>
                </c:pt>
                <c:pt idx="5550">
                  <c:v>8.4000000000000003E-4</c:v>
                </c:pt>
                <c:pt idx="5551">
                  <c:v>7.9000000000000001E-4</c:v>
                </c:pt>
                <c:pt idx="5552">
                  <c:v>7.6999999999999996E-4</c:v>
                </c:pt>
                <c:pt idx="5553">
                  <c:v>7.3999999999999999E-4</c:v>
                </c:pt>
                <c:pt idx="5554">
                  <c:v>6.8999999999999997E-4</c:v>
                </c:pt>
                <c:pt idx="5555">
                  <c:v>6.6E-4</c:v>
                </c:pt>
                <c:pt idx="5556">
                  <c:v>6.3000000000000003E-4</c:v>
                </c:pt>
                <c:pt idx="5557">
                  <c:v>6.0999999999999997E-4</c:v>
                </c:pt>
                <c:pt idx="5558">
                  <c:v>5.5000000000000003E-4</c:v>
                </c:pt>
                <c:pt idx="5559">
                  <c:v>5.2999999999999998E-4</c:v>
                </c:pt>
                <c:pt idx="5560">
                  <c:v>5.0000000000000001E-4</c:v>
                </c:pt>
                <c:pt idx="5561">
                  <c:v>5.0000000000000001E-4</c:v>
                </c:pt>
                <c:pt idx="5562">
                  <c:v>4.8000000000000001E-4</c:v>
                </c:pt>
                <c:pt idx="5563">
                  <c:v>4.4999999999999999E-4</c:v>
                </c:pt>
                <c:pt idx="5564">
                  <c:v>4.4999999999999999E-4</c:v>
                </c:pt>
                <c:pt idx="5565">
                  <c:v>4.2000000000000002E-4</c:v>
                </c:pt>
                <c:pt idx="5566">
                  <c:v>4.2000000000000002E-4</c:v>
                </c:pt>
                <c:pt idx="5567">
                  <c:v>4.2000000000000002E-4</c:v>
                </c:pt>
                <c:pt idx="5568">
                  <c:v>4.2000000000000002E-4</c:v>
                </c:pt>
                <c:pt idx="5569">
                  <c:v>4.2000000000000002E-4</c:v>
                </c:pt>
                <c:pt idx="5570">
                  <c:v>4.4999999999999999E-4</c:v>
                </c:pt>
                <c:pt idx="5571">
                  <c:v>4.4999999999999999E-4</c:v>
                </c:pt>
                <c:pt idx="5572">
                  <c:v>4.4999999999999999E-4</c:v>
                </c:pt>
                <c:pt idx="5573">
                  <c:v>4.8000000000000001E-4</c:v>
                </c:pt>
                <c:pt idx="5574">
                  <c:v>4.8000000000000001E-4</c:v>
                </c:pt>
                <c:pt idx="5575">
                  <c:v>5.0000000000000001E-4</c:v>
                </c:pt>
                <c:pt idx="5576">
                  <c:v>5.0000000000000001E-4</c:v>
                </c:pt>
                <c:pt idx="5577">
                  <c:v>5.2999999999999998E-4</c:v>
                </c:pt>
                <c:pt idx="5578">
                  <c:v>5.5000000000000003E-4</c:v>
                </c:pt>
                <c:pt idx="5579">
                  <c:v>5.5000000000000003E-4</c:v>
                </c:pt>
                <c:pt idx="5580">
                  <c:v>5.8E-4</c:v>
                </c:pt>
                <c:pt idx="5581">
                  <c:v>5.8E-4</c:v>
                </c:pt>
                <c:pt idx="5582">
                  <c:v>5.8E-4</c:v>
                </c:pt>
                <c:pt idx="5583">
                  <c:v>6.0999999999999997E-4</c:v>
                </c:pt>
                <c:pt idx="5584">
                  <c:v>6.0999999999999997E-4</c:v>
                </c:pt>
                <c:pt idx="5585">
                  <c:v>6.0999999999999997E-4</c:v>
                </c:pt>
                <c:pt idx="5586">
                  <c:v>6.0999999999999997E-4</c:v>
                </c:pt>
                <c:pt idx="5587">
                  <c:v>6.0999999999999997E-4</c:v>
                </c:pt>
                <c:pt idx="5588">
                  <c:v>6.0999999999999997E-4</c:v>
                </c:pt>
                <c:pt idx="5589">
                  <c:v>5.8E-4</c:v>
                </c:pt>
                <c:pt idx="5590">
                  <c:v>5.8E-4</c:v>
                </c:pt>
                <c:pt idx="5591">
                  <c:v>5.8E-4</c:v>
                </c:pt>
                <c:pt idx="5592">
                  <c:v>5.5000000000000003E-4</c:v>
                </c:pt>
                <c:pt idx="5593">
                  <c:v>5.5000000000000003E-4</c:v>
                </c:pt>
                <c:pt idx="5594">
                  <c:v>5.5000000000000003E-4</c:v>
                </c:pt>
                <c:pt idx="5595">
                  <c:v>5.2999999999999998E-4</c:v>
                </c:pt>
                <c:pt idx="5596">
                  <c:v>5.2999999999999998E-4</c:v>
                </c:pt>
                <c:pt idx="5597">
                  <c:v>5.0000000000000001E-4</c:v>
                </c:pt>
                <c:pt idx="5598">
                  <c:v>5.0000000000000001E-4</c:v>
                </c:pt>
                <c:pt idx="5599">
                  <c:v>5.0000000000000001E-4</c:v>
                </c:pt>
                <c:pt idx="5600">
                  <c:v>4.8000000000000001E-4</c:v>
                </c:pt>
                <c:pt idx="5601">
                  <c:v>4.8000000000000001E-4</c:v>
                </c:pt>
                <c:pt idx="5602">
                  <c:v>4.8000000000000001E-4</c:v>
                </c:pt>
                <c:pt idx="5603">
                  <c:v>4.8000000000000001E-4</c:v>
                </c:pt>
                <c:pt idx="5604">
                  <c:v>4.4999999999999999E-4</c:v>
                </c:pt>
                <c:pt idx="5605">
                  <c:v>4.4999999999999999E-4</c:v>
                </c:pt>
                <c:pt idx="5606">
                  <c:v>4.4999999999999999E-4</c:v>
                </c:pt>
                <c:pt idx="5607">
                  <c:v>4.4999999999999999E-4</c:v>
                </c:pt>
                <c:pt idx="5608">
                  <c:v>4.4999999999999999E-4</c:v>
                </c:pt>
                <c:pt idx="5609">
                  <c:v>4.8000000000000001E-4</c:v>
                </c:pt>
                <c:pt idx="5610">
                  <c:v>4.8000000000000001E-4</c:v>
                </c:pt>
                <c:pt idx="5611">
                  <c:v>4.8000000000000001E-4</c:v>
                </c:pt>
                <c:pt idx="5612">
                  <c:v>4.8000000000000001E-4</c:v>
                </c:pt>
                <c:pt idx="5613">
                  <c:v>5.0000000000000001E-4</c:v>
                </c:pt>
                <c:pt idx="5614">
                  <c:v>5.0000000000000001E-4</c:v>
                </c:pt>
                <c:pt idx="5615">
                  <c:v>5.0000000000000001E-4</c:v>
                </c:pt>
                <c:pt idx="5616">
                  <c:v>5.0000000000000001E-4</c:v>
                </c:pt>
                <c:pt idx="5617">
                  <c:v>5.0000000000000001E-4</c:v>
                </c:pt>
                <c:pt idx="5618">
                  <c:v>5.0000000000000001E-4</c:v>
                </c:pt>
                <c:pt idx="5619">
                  <c:v>5.2999999999999998E-4</c:v>
                </c:pt>
                <c:pt idx="5620">
                  <c:v>5.0000000000000001E-4</c:v>
                </c:pt>
                <c:pt idx="5621">
                  <c:v>5.0000000000000001E-4</c:v>
                </c:pt>
                <c:pt idx="5622">
                  <c:v>5.0000000000000001E-4</c:v>
                </c:pt>
                <c:pt idx="5623">
                  <c:v>5.0000000000000001E-4</c:v>
                </c:pt>
                <c:pt idx="5624">
                  <c:v>5.0000000000000001E-4</c:v>
                </c:pt>
                <c:pt idx="5625">
                  <c:v>5.0000000000000001E-4</c:v>
                </c:pt>
                <c:pt idx="5626">
                  <c:v>4.8000000000000001E-4</c:v>
                </c:pt>
                <c:pt idx="5627">
                  <c:v>4.8000000000000001E-4</c:v>
                </c:pt>
                <c:pt idx="5628">
                  <c:v>4.4999999999999999E-4</c:v>
                </c:pt>
                <c:pt idx="5629">
                  <c:v>4.4999999999999999E-4</c:v>
                </c:pt>
                <c:pt idx="5630">
                  <c:v>4.2000000000000002E-4</c:v>
                </c:pt>
                <c:pt idx="5631">
                  <c:v>4.2000000000000002E-4</c:v>
                </c:pt>
                <c:pt idx="5632">
                  <c:v>4.0000000000000002E-4</c:v>
                </c:pt>
                <c:pt idx="5633">
                  <c:v>4.0000000000000002E-4</c:v>
                </c:pt>
                <c:pt idx="5634">
                  <c:v>3.6999999999999999E-4</c:v>
                </c:pt>
                <c:pt idx="5635">
                  <c:v>3.6999999999999999E-4</c:v>
                </c:pt>
                <c:pt idx="5636">
                  <c:v>3.6999999999999999E-4</c:v>
                </c:pt>
                <c:pt idx="5637">
                  <c:v>3.4000000000000002E-4</c:v>
                </c:pt>
                <c:pt idx="5638">
                  <c:v>3.4000000000000002E-4</c:v>
                </c:pt>
                <c:pt idx="5639">
                  <c:v>3.4000000000000002E-4</c:v>
                </c:pt>
                <c:pt idx="5640">
                  <c:v>3.4000000000000002E-4</c:v>
                </c:pt>
                <c:pt idx="5641">
                  <c:v>3.4000000000000002E-4</c:v>
                </c:pt>
                <c:pt idx="5642">
                  <c:v>3.4000000000000002E-4</c:v>
                </c:pt>
                <c:pt idx="5643">
                  <c:v>3.4000000000000002E-4</c:v>
                </c:pt>
                <c:pt idx="5644">
                  <c:v>3.4000000000000002E-4</c:v>
                </c:pt>
                <c:pt idx="5645">
                  <c:v>3.6999999999999999E-4</c:v>
                </c:pt>
                <c:pt idx="5646">
                  <c:v>3.6999999999999999E-4</c:v>
                </c:pt>
                <c:pt idx="5647">
                  <c:v>4.0000000000000002E-4</c:v>
                </c:pt>
                <c:pt idx="5648">
                  <c:v>4.0000000000000002E-4</c:v>
                </c:pt>
                <c:pt idx="5649">
                  <c:v>4.2000000000000002E-4</c:v>
                </c:pt>
                <c:pt idx="5650">
                  <c:v>4.2000000000000002E-4</c:v>
                </c:pt>
                <c:pt idx="5651">
                  <c:v>4.4999999999999999E-4</c:v>
                </c:pt>
                <c:pt idx="5652">
                  <c:v>4.4999999999999999E-4</c:v>
                </c:pt>
                <c:pt idx="5653">
                  <c:v>4.8000000000000001E-4</c:v>
                </c:pt>
                <c:pt idx="5654">
                  <c:v>4.8000000000000001E-4</c:v>
                </c:pt>
                <c:pt idx="5655">
                  <c:v>5.0000000000000001E-4</c:v>
                </c:pt>
                <c:pt idx="5656">
                  <c:v>5.0000000000000001E-4</c:v>
                </c:pt>
                <c:pt idx="5657">
                  <c:v>5.0000000000000001E-4</c:v>
                </c:pt>
                <c:pt idx="5658">
                  <c:v>5.2999999999999998E-4</c:v>
                </c:pt>
                <c:pt idx="5659">
                  <c:v>5.2999999999999998E-4</c:v>
                </c:pt>
                <c:pt idx="5660">
                  <c:v>5.2999999999999998E-4</c:v>
                </c:pt>
                <c:pt idx="5661">
                  <c:v>5.2999999999999998E-4</c:v>
                </c:pt>
                <c:pt idx="5662">
                  <c:v>5.2999999999999998E-4</c:v>
                </c:pt>
                <c:pt idx="5663">
                  <c:v>5.2999999999999998E-4</c:v>
                </c:pt>
                <c:pt idx="5664">
                  <c:v>5.2999999999999998E-4</c:v>
                </c:pt>
                <c:pt idx="5665">
                  <c:v>5.0000000000000001E-4</c:v>
                </c:pt>
                <c:pt idx="5666">
                  <c:v>5.0000000000000001E-4</c:v>
                </c:pt>
                <c:pt idx="5667">
                  <c:v>5.0000000000000001E-4</c:v>
                </c:pt>
                <c:pt idx="5668">
                  <c:v>4.8000000000000001E-4</c:v>
                </c:pt>
                <c:pt idx="5669">
                  <c:v>4.8000000000000001E-4</c:v>
                </c:pt>
                <c:pt idx="5670">
                  <c:v>4.4999999999999999E-4</c:v>
                </c:pt>
                <c:pt idx="5671">
                  <c:v>4.4999999999999999E-4</c:v>
                </c:pt>
                <c:pt idx="5672">
                  <c:v>4.4999999999999999E-4</c:v>
                </c:pt>
                <c:pt idx="5673">
                  <c:v>4.2000000000000002E-4</c:v>
                </c:pt>
                <c:pt idx="5674">
                  <c:v>4.2000000000000002E-4</c:v>
                </c:pt>
                <c:pt idx="5675">
                  <c:v>4.2000000000000002E-4</c:v>
                </c:pt>
                <c:pt idx="5676">
                  <c:v>4.0000000000000002E-4</c:v>
                </c:pt>
                <c:pt idx="5677">
                  <c:v>4.0000000000000002E-4</c:v>
                </c:pt>
                <c:pt idx="5678">
                  <c:v>4.0000000000000002E-4</c:v>
                </c:pt>
                <c:pt idx="5679">
                  <c:v>4.0000000000000002E-4</c:v>
                </c:pt>
                <c:pt idx="5680">
                  <c:v>4.2000000000000002E-4</c:v>
                </c:pt>
                <c:pt idx="5681">
                  <c:v>4.2000000000000002E-4</c:v>
                </c:pt>
                <c:pt idx="5682">
                  <c:v>4.2000000000000002E-4</c:v>
                </c:pt>
                <c:pt idx="5683">
                  <c:v>4.4999999999999999E-4</c:v>
                </c:pt>
                <c:pt idx="5684">
                  <c:v>4.4999999999999999E-4</c:v>
                </c:pt>
                <c:pt idx="5685">
                  <c:v>4.8000000000000001E-4</c:v>
                </c:pt>
                <c:pt idx="5686">
                  <c:v>5.0000000000000001E-4</c:v>
                </c:pt>
                <c:pt idx="5687">
                  <c:v>5.0000000000000001E-4</c:v>
                </c:pt>
                <c:pt idx="5688">
                  <c:v>5.2999999999999998E-4</c:v>
                </c:pt>
                <c:pt idx="5689">
                  <c:v>5.5000000000000003E-4</c:v>
                </c:pt>
                <c:pt idx="5690">
                  <c:v>5.8E-4</c:v>
                </c:pt>
                <c:pt idx="5691">
                  <c:v>6.0999999999999997E-4</c:v>
                </c:pt>
                <c:pt idx="5692">
                  <c:v>6.0999999999999997E-4</c:v>
                </c:pt>
                <c:pt idx="5693">
                  <c:v>6.3000000000000003E-4</c:v>
                </c:pt>
                <c:pt idx="5694">
                  <c:v>6.6E-4</c:v>
                </c:pt>
                <c:pt idx="5695">
                  <c:v>6.8999999999999997E-4</c:v>
                </c:pt>
                <c:pt idx="5696">
                  <c:v>7.1000000000000002E-4</c:v>
                </c:pt>
                <c:pt idx="5697">
                  <c:v>7.1000000000000002E-4</c:v>
                </c:pt>
                <c:pt idx="5698">
                  <c:v>7.3999999999999999E-4</c:v>
                </c:pt>
                <c:pt idx="5699">
                  <c:v>7.3999999999999999E-4</c:v>
                </c:pt>
                <c:pt idx="5700">
                  <c:v>7.3999999999999999E-4</c:v>
                </c:pt>
                <c:pt idx="5701">
                  <c:v>7.6999999999999996E-4</c:v>
                </c:pt>
                <c:pt idx="5702">
                  <c:v>7.6999999999999996E-4</c:v>
                </c:pt>
                <c:pt idx="5703">
                  <c:v>7.6999999999999996E-4</c:v>
                </c:pt>
                <c:pt idx="5704">
                  <c:v>7.3999999999999999E-4</c:v>
                </c:pt>
                <c:pt idx="5705">
                  <c:v>7.3999999999999999E-4</c:v>
                </c:pt>
                <c:pt idx="5706">
                  <c:v>7.3999999999999999E-4</c:v>
                </c:pt>
                <c:pt idx="5707">
                  <c:v>7.1000000000000002E-4</c:v>
                </c:pt>
                <c:pt idx="5708">
                  <c:v>7.1000000000000002E-4</c:v>
                </c:pt>
                <c:pt idx="5709">
                  <c:v>6.8999999999999997E-4</c:v>
                </c:pt>
                <c:pt idx="5710">
                  <c:v>6.8999999999999997E-4</c:v>
                </c:pt>
                <c:pt idx="5711">
                  <c:v>6.6E-4</c:v>
                </c:pt>
                <c:pt idx="5712">
                  <c:v>6.3000000000000003E-4</c:v>
                </c:pt>
                <c:pt idx="5713">
                  <c:v>6.3000000000000003E-4</c:v>
                </c:pt>
                <c:pt idx="5714">
                  <c:v>6.0999999999999997E-4</c:v>
                </c:pt>
                <c:pt idx="5715">
                  <c:v>5.8E-4</c:v>
                </c:pt>
                <c:pt idx="5716">
                  <c:v>5.5000000000000003E-4</c:v>
                </c:pt>
                <c:pt idx="5717">
                  <c:v>5.5000000000000003E-4</c:v>
                </c:pt>
                <c:pt idx="5718">
                  <c:v>5.2999999999999998E-4</c:v>
                </c:pt>
                <c:pt idx="5719">
                  <c:v>5.2999999999999998E-4</c:v>
                </c:pt>
                <c:pt idx="5720">
                  <c:v>5.0000000000000001E-4</c:v>
                </c:pt>
                <c:pt idx="5721">
                  <c:v>5.0000000000000001E-4</c:v>
                </c:pt>
                <c:pt idx="5722">
                  <c:v>4.8000000000000001E-4</c:v>
                </c:pt>
                <c:pt idx="5723">
                  <c:v>4.8000000000000001E-4</c:v>
                </c:pt>
                <c:pt idx="5724">
                  <c:v>4.8000000000000001E-4</c:v>
                </c:pt>
                <c:pt idx="5725">
                  <c:v>4.8000000000000001E-4</c:v>
                </c:pt>
                <c:pt idx="5726">
                  <c:v>4.8000000000000001E-4</c:v>
                </c:pt>
                <c:pt idx="5727">
                  <c:v>4.8000000000000001E-4</c:v>
                </c:pt>
                <c:pt idx="5728">
                  <c:v>4.8000000000000001E-4</c:v>
                </c:pt>
                <c:pt idx="5729">
                  <c:v>4.8000000000000001E-4</c:v>
                </c:pt>
                <c:pt idx="5730">
                  <c:v>4.8000000000000001E-4</c:v>
                </c:pt>
                <c:pt idx="5731">
                  <c:v>4.8000000000000001E-4</c:v>
                </c:pt>
                <c:pt idx="5732">
                  <c:v>5.0000000000000001E-4</c:v>
                </c:pt>
                <c:pt idx="5733">
                  <c:v>5.0000000000000001E-4</c:v>
                </c:pt>
                <c:pt idx="5734">
                  <c:v>5.0000000000000001E-4</c:v>
                </c:pt>
                <c:pt idx="5735">
                  <c:v>5.2999999999999998E-4</c:v>
                </c:pt>
                <c:pt idx="5736">
                  <c:v>5.2999999999999998E-4</c:v>
                </c:pt>
                <c:pt idx="5737">
                  <c:v>5.2999999999999998E-4</c:v>
                </c:pt>
                <c:pt idx="5738">
                  <c:v>5.2999999999999998E-4</c:v>
                </c:pt>
                <c:pt idx="5739">
                  <c:v>5.5000000000000003E-4</c:v>
                </c:pt>
                <c:pt idx="5740">
                  <c:v>5.5000000000000003E-4</c:v>
                </c:pt>
                <c:pt idx="5741">
                  <c:v>5.5000000000000003E-4</c:v>
                </c:pt>
                <c:pt idx="5742">
                  <c:v>5.5000000000000003E-4</c:v>
                </c:pt>
                <c:pt idx="5743">
                  <c:v>5.5000000000000003E-4</c:v>
                </c:pt>
                <c:pt idx="5744">
                  <c:v>5.5000000000000003E-4</c:v>
                </c:pt>
                <c:pt idx="5745">
                  <c:v>5.5000000000000003E-4</c:v>
                </c:pt>
                <c:pt idx="5746">
                  <c:v>5.5000000000000003E-4</c:v>
                </c:pt>
                <c:pt idx="5747">
                  <c:v>5.5000000000000003E-4</c:v>
                </c:pt>
                <c:pt idx="5748">
                  <c:v>5.2999999999999998E-4</c:v>
                </c:pt>
                <c:pt idx="5749">
                  <c:v>5.2999999999999998E-4</c:v>
                </c:pt>
                <c:pt idx="5750">
                  <c:v>5.0000000000000001E-4</c:v>
                </c:pt>
                <c:pt idx="5751">
                  <c:v>5.0000000000000001E-4</c:v>
                </c:pt>
                <c:pt idx="5752">
                  <c:v>4.8000000000000001E-4</c:v>
                </c:pt>
                <c:pt idx="5753">
                  <c:v>4.8000000000000001E-4</c:v>
                </c:pt>
                <c:pt idx="5754">
                  <c:v>4.4999999999999999E-4</c:v>
                </c:pt>
                <c:pt idx="5755">
                  <c:v>4.4999999999999999E-4</c:v>
                </c:pt>
                <c:pt idx="5756">
                  <c:v>4.2000000000000002E-4</c:v>
                </c:pt>
                <c:pt idx="5757">
                  <c:v>4.2000000000000002E-4</c:v>
                </c:pt>
                <c:pt idx="5758">
                  <c:v>4.0000000000000002E-4</c:v>
                </c:pt>
                <c:pt idx="5759">
                  <c:v>3.6999999999999999E-4</c:v>
                </c:pt>
                <c:pt idx="5760">
                  <c:v>3.6999999999999999E-4</c:v>
                </c:pt>
                <c:pt idx="5761">
                  <c:v>3.6999999999999999E-4</c:v>
                </c:pt>
                <c:pt idx="5762">
                  <c:v>3.4000000000000002E-4</c:v>
                </c:pt>
                <c:pt idx="5763">
                  <c:v>3.4000000000000002E-4</c:v>
                </c:pt>
                <c:pt idx="5764">
                  <c:v>3.4000000000000002E-4</c:v>
                </c:pt>
                <c:pt idx="5765">
                  <c:v>3.4000000000000002E-4</c:v>
                </c:pt>
                <c:pt idx="5766">
                  <c:v>3.4000000000000002E-4</c:v>
                </c:pt>
                <c:pt idx="5767">
                  <c:v>3.4000000000000002E-4</c:v>
                </c:pt>
                <c:pt idx="5768">
                  <c:v>3.4000000000000002E-4</c:v>
                </c:pt>
                <c:pt idx="5769">
                  <c:v>3.4000000000000002E-4</c:v>
                </c:pt>
                <c:pt idx="5770">
                  <c:v>3.6999999999999999E-4</c:v>
                </c:pt>
                <c:pt idx="5771">
                  <c:v>3.6999999999999999E-4</c:v>
                </c:pt>
                <c:pt idx="5772">
                  <c:v>4.0000000000000002E-4</c:v>
                </c:pt>
                <c:pt idx="5773">
                  <c:v>4.2000000000000002E-4</c:v>
                </c:pt>
                <c:pt idx="5774">
                  <c:v>4.2000000000000002E-4</c:v>
                </c:pt>
                <c:pt idx="5775">
                  <c:v>4.4999999999999999E-4</c:v>
                </c:pt>
                <c:pt idx="5776">
                  <c:v>4.8000000000000001E-4</c:v>
                </c:pt>
                <c:pt idx="5777">
                  <c:v>5.0000000000000001E-4</c:v>
                </c:pt>
                <c:pt idx="5778">
                  <c:v>5.2999999999999998E-4</c:v>
                </c:pt>
                <c:pt idx="5779">
                  <c:v>5.5000000000000003E-4</c:v>
                </c:pt>
                <c:pt idx="5780">
                  <c:v>5.8E-4</c:v>
                </c:pt>
                <c:pt idx="5781">
                  <c:v>6.0999999999999997E-4</c:v>
                </c:pt>
                <c:pt idx="5782">
                  <c:v>6.3000000000000003E-4</c:v>
                </c:pt>
                <c:pt idx="5783">
                  <c:v>6.6E-4</c:v>
                </c:pt>
                <c:pt idx="5784">
                  <c:v>6.6E-4</c:v>
                </c:pt>
                <c:pt idx="5785">
                  <c:v>6.8999999999999997E-4</c:v>
                </c:pt>
                <c:pt idx="5786">
                  <c:v>7.1000000000000002E-4</c:v>
                </c:pt>
                <c:pt idx="5787">
                  <c:v>7.3999999999999999E-4</c:v>
                </c:pt>
                <c:pt idx="5788">
                  <c:v>7.3999999999999999E-4</c:v>
                </c:pt>
                <c:pt idx="5789">
                  <c:v>7.6999999999999996E-4</c:v>
                </c:pt>
                <c:pt idx="5790">
                  <c:v>7.6999999999999996E-4</c:v>
                </c:pt>
                <c:pt idx="5791">
                  <c:v>7.6999999999999996E-4</c:v>
                </c:pt>
                <c:pt idx="5792">
                  <c:v>7.6999999999999996E-4</c:v>
                </c:pt>
                <c:pt idx="5793">
                  <c:v>7.6999999999999996E-4</c:v>
                </c:pt>
                <c:pt idx="5794">
                  <c:v>7.6999999999999996E-4</c:v>
                </c:pt>
                <c:pt idx="5795">
                  <c:v>7.3999999999999999E-4</c:v>
                </c:pt>
                <c:pt idx="5796">
                  <c:v>7.3999999999999999E-4</c:v>
                </c:pt>
                <c:pt idx="5797">
                  <c:v>7.1000000000000002E-4</c:v>
                </c:pt>
                <c:pt idx="5798">
                  <c:v>7.1000000000000002E-4</c:v>
                </c:pt>
                <c:pt idx="5799">
                  <c:v>6.8999999999999997E-4</c:v>
                </c:pt>
                <c:pt idx="5800">
                  <c:v>6.6E-4</c:v>
                </c:pt>
                <c:pt idx="5801">
                  <c:v>6.3000000000000003E-4</c:v>
                </c:pt>
                <c:pt idx="5802">
                  <c:v>6.0999999999999997E-4</c:v>
                </c:pt>
                <c:pt idx="5803">
                  <c:v>5.8E-4</c:v>
                </c:pt>
                <c:pt idx="5804">
                  <c:v>5.8E-4</c:v>
                </c:pt>
                <c:pt idx="5805">
                  <c:v>5.5000000000000003E-4</c:v>
                </c:pt>
                <c:pt idx="5806">
                  <c:v>5.2999999999999998E-4</c:v>
                </c:pt>
                <c:pt idx="5807">
                  <c:v>5.0000000000000001E-4</c:v>
                </c:pt>
                <c:pt idx="5808">
                  <c:v>4.8000000000000001E-4</c:v>
                </c:pt>
                <c:pt idx="5809">
                  <c:v>4.4999999999999999E-4</c:v>
                </c:pt>
                <c:pt idx="5810">
                  <c:v>4.4999999999999999E-4</c:v>
                </c:pt>
                <c:pt idx="5811">
                  <c:v>4.2000000000000002E-4</c:v>
                </c:pt>
                <c:pt idx="5812">
                  <c:v>4.2000000000000002E-4</c:v>
                </c:pt>
                <c:pt idx="5813">
                  <c:v>4.0000000000000002E-4</c:v>
                </c:pt>
                <c:pt idx="5814">
                  <c:v>4.0000000000000002E-4</c:v>
                </c:pt>
                <c:pt idx="5815">
                  <c:v>4.0000000000000002E-4</c:v>
                </c:pt>
                <c:pt idx="5816">
                  <c:v>4.0000000000000002E-4</c:v>
                </c:pt>
                <c:pt idx="5817">
                  <c:v>4.0000000000000002E-4</c:v>
                </c:pt>
                <c:pt idx="5818">
                  <c:v>4.2000000000000002E-4</c:v>
                </c:pt>
                <c:pt idx="5819">
                  <c:v>4.2000000000000002E-4</c:v>
                </c:pt>
                <c:pt idx="5820">
                  <c:v>4.2000000000000002E-4</c:v>
                </c:pt>
                <c:pt idx="5821">
                  <c:v>4.4999999999999999E-4</c:v>
                </c:pt>
                <c:pt idx="5822">
                  <c:v>4.4999999999999999E-4</c:v>
                </c:pt>
                <c:pt idx="5823">
                  <c:v>4.8000000000000001E-4</c:v>
                </c:pt>
                <c:pt idx="5824">
                  <c:v>5.0000000000000001E-4</c:v>
                </c:pt>
                <c:pt idx="5825">
                  <c:v>5.2999999999999998E-4</c:v>
                </c:pt>
                <c:pt idx="5826">
                  <c:v>5.5000000000000003E-4</c:v>
                </c:pt>
                <c:pt idx="5827">
                  <c:v>5.5000000000000003E-4</c:v>
                </c:pt>
                <c:pt idx="5828">
                  <c:v>5.8E-4</c:v>
                </c:pt>
                <c:pt idx="5829">
                  <c:v>6.0999999999999997E-4</c:v>
                </c:pt>
                <c:pt idx="5830">
                  <c:v>6.3000000000000003E-4</c:v>
                </c:pt>
                <c:pt idx="5831">
                  <c:v>6.6E-4</c:v>
                </c:pt>
                <c:pt idx="5832">
                  <c:v>6.6E-4</c:v>
                </c:pt>
                <c:pt idx="5833">
                  <c:v>6.8999999999999997E-4</c:v>
                </c:pt>
                <c:pt idx="5834">
                  <c:v>7.1000000000000002E-4</c:v>
                </c:pt>
                <c:pt idx="5835">
                  <c:v>7.1000000000000002E-4</c:v>
                </c:pt>
                <c:pt idx="5836">
                  <c:v>7.3999999999999999E-4</c:v>
                </c:pt>
                <c:pt idx="5837">
                  <c:v>7.3999999999999999E-4</c:v>
                </c:pt>
                <c:pt idx="5838">
                  <c:v>7.3999999999999999E-4</c:v>
                </c:pt>
                <c:pt idx="5839">
                  <c:v>7.3999999999999999E-4</c:v>
                </c:pt>
                <c:pt idx="5840">
                  <c:v>7.3999999999999999E-4</c:v>
                </c:pt>
                <c:pt idx="5841">
                  <c:v>7.3999999999999999E-4</c:v>
                </c:pt>
                <c:pt idx="5842">
                  <c:v>7.1000000000000002E-4</c:v>
                </c:pt>
                <c:pt idx="5843">
                  <c:v>7.1000000000000002E-4</c:v>
                </c:pt>
                <c:pt idx="5844">
                  <c:v>6.8999999999999997E-4</c:v>
                </c:pt>
                <c:pt idx="5845">
                  <c:v>6.8999999999999997E-4</c:v>
                </c:pt>
                <c:pt idx="5846">
                  <c:v>6.6E-4</c:v>
                </c:pt>
                <c:pt idx="5847">
                  <c:v>6.3000000000000003E-4</c:v>
                </c:pt>
                <c:pt idx="5848">
                  <c:v>6.0999999999999997E-4</c:v>
                </c:pt>
                <c:pt idx="5849">
                  <c:v>5.5000000000000003E-4</c:v>
                </c:pt>
                <c:pt idx="5850">
                  <c:v>5.2999999999999998E-4</c:v>
                </c:pt>
                <c:pt idx="5851">
                  <c:v>5.0000000000000001E-4</c:v>
                </c:pt>
                <c:pt idx="5852">
                  <c:v>4.4999999999999999E-4</c:v>
                </c:pt>
                <c:pt idx="5853">
                  <c:v>4.2000000000000002E-4</c:v>
                </c:pt>
                <c:pt idx="5854">
                  <c:v>3.6999999999999999E-4</c:v>
                </c:pt>
                <c:pt idx="5855">
                  <c:v>3.4000000000000002E-4</c:v>
                </c:pt>
                <c:pt idx="5856">
                  <c:v>2.9E-4</c:v>
                </c:pt>
                <c:pt idx="5857">
                  <c:v>2.7E-4</c:v>
                </c:pt>
                <c:pt idx="5858">
                  <c:v>2.1000000000000001E-4</c:v>
                </c:pt>
                <c:pt idx="5859">
                  <c:v>1.9000000000000001E-4</c:v>
                </c:pt>
                <c:pt idx="5860">
                  <c:v>1.2999999999999999E-4</c:v>
                </c:pt>
                <c:pt idx="5861">
                  <c:v>1.1E-4</c:v>
                </c:pt>
                <c:pt idx="5862">
                  <c:v>8.0000000000000007E-5</c:v>
                </c:pt>
                <c:pt idx="5863">
                  <c:v>5.0000000000000002E-5</c:v>
                </c:pt>
                <c:pt idx="5864">
                  <c:v>3.0000000000000001E-5</c:v>
                </c:pt>
                <c:pt idx="5865">
                  <c:v>0</c:v>
                </c:pt>
                <c:pt idx="5866">
                  <c:v>-2.0000000000000002E-5</c:v>
                </c:pt>
                <c:pt idx="5867">
                  <c:v>-2.0000000000000002E-5</c:v>
                </c:pt>
                <c:pt idx="5868">
                  <c:v>-2.0000000000000002E-5</c:v>
                </c:pt>
                <c:pt idx="5869">
                  <c:v>-2.0000000000000002E-5</c:v>
                </c:pt>
                <c:pt idx="5870">
                  <c:v>-2.0000000000000002E-5</c:v>
                </c:pt>
                <c:pt idx="5871">
                  <c:v>-2.0000000000000002E-5</c:v>
                </c:pt>
                <c:pt idx="5872">
                  <c:v>0</c:v>
                </c:pt>
                <c:pt idx="5873">
                  <c:v>0</c:v>
                </c:pt>
                <c:pt idx="5874">
                  <c:v>3.0000000000000001E-5</c:v>
                </c:pt>
                <c:pt idx="5875">
                  <c:v>5.0000000000000002E-5</c:v>
                </c:pt>
                <c:pt idx="5876">
                  <c:v>8.0000000000000007E-5</c:v>
                </c:pt>
                <c:pt idx="5877">
                  <c:v>1.1E-4</c:v>
                </c:pt>
                <c:pt idx="5878">
                  <c:v>1.6000000000000001E-4</c:v>
                </c:pt>
                <c:pt idx="5879">
                  <c:v>2.1000000000000001E-4</c:v>
                </c:pt>
                <c:pt idx="5880">
                  <c:v>2.4000000000000001E-4</c:v>
                </c:pt>
                <c:pt idx="5881">
                  <c:v>2.9E-4</c:v>
                </c:pt>
                <c:pt idx="5882">
                  <c:v>3.4000000000000002E-4</c:v>
                </c:pt>
                <c:pt idx="5883">
                  <c:v>3.6999999999999999E-4</c:v>
                </c:pt>
                <c:pt idx="5884">
                  <c:v>4.2000000000000002E-4</c:v>
                </c:pt>
                <c:pt idx="5885">
                  <c:v>4.8000000000000001E-4</c:v>
                </c:pt>
                <c:pt idx="5886">
                  <c:v>5.2999999999999998E-4</c:v>
                </c:pt>
                <c:pt idx="5887">
                  <c:v>5.5000000000000003E-4</c:v>
                </c:pt>
                <c:pt idx="5888">
                  <c:v>6.0999999999999997E-4</c:v>
                </c:pt>
                <c:pt idx="5889">
                  <c:v>6.3000000000000003E-4</c:v>
                </c:pt>
                <c:pt idx="5890">
                  <c:v>6.8999999999999997E-4</c:v>
                </c:pt>
                <c:pt idx="5891">
                  <c:v>7.1000000000000002E-4</c:v>
                </c:pt>
                <c:pt idx="5892">
                  <c:v>7.3999999999999999E-4</c:v>
                </c:pt>
                <c:pt idx="5893">
                  <c:v>7.6999999999999996E-4</c:v>
                </c:pt>
                <c:pt idx="5894">
                  <c:v>7.6999999999999996E-4</c:v>
                </c:pt>
                <c:pt idx="5895">
                  <c:v>7.9000000000000001E-4</c:v>
                </c:pt>
                <c:pt idx="5896">
                  <c:v>7.9000000000000001E-4</c:v>
                </c:pt>
                <c:pt idx="5897">
                  <c:v>7.9000000000000001E-4</c:v>
                </c:pt>
                <c:pt idx="5898">
                  <c:v>7.9000000000000001E-4</c:v>
                </c:pt>
                <c:pt idx="5899">
                  <c:v>7.9000000000000001E-4</c:v>
                </c:pt>
                <c:pt idx="5900">
                  <c:v>7.6999999999999996E-4</c:v>
                </c:pt>
                <c:pt idx="5901">
                  <c:v>7.6999999999999996E-4</c:v>
                </c:pt>
                <c:pt idx="5902">
                  <c:v>7.3999999999999999E-4</c:v>
                </c:pt>
                <c:pt idx="5903">
                  <c:v>7.3999999999999999E-4</c:v>
                </c:pt>
                <c:pt idx="5904">
                  <c:v>7.1000000000000002E-4</c:v>
                </c:pt>
                <c:pt idx="5905">
                  <c:v>6.8999999999999997E-4</c:v>
                </c:pt>
                <c:pt idx="5906">
                  <c:v>6.6E-4</c:v>
                </c:pt>
                <c:pt idx="5907">
                  <c:v>6.3000000000000003E-4</c:v>
                </c:pt>
                <c:pt idx="5908">
                  <c:v>6.0999999999999997E-4</c:v>
                </c:pt>
                <c:pt idx="5909">
                  <c:v>5.8E-4</c:v>
                </c:pt>
                <c:pt idx="5910">
                  <c:v>5.5000000000000003E-4</c:v>
                </c:pt>
                <c:pt idx="5911">
                  <c:v>5.5000000000000003E-4</c:v>
                </c:pt>
                <c:pt idx="5912">
                  <c:v>5.2999999999999998E-4</c:v>
                </c:pt>
                <c:pt idx="5913">
                  <c:v>5.0000000000000001E-4</c:v>
                </c:pt>
                <c:pt idx="5914">
                  <c:v>5.0000000000000001E-4</c:v>
                </c:pt>
                <c:pt idx="5915">
                  <c:v>5.0000000000000001E-4</c:v>
                </c:pt>
                <c:pt idx="5916">
                  <c:v>5.0000000000000001E-4</c:v>
                </c:pt>
                <c:pt idx="5917">
                  <c:v>5.0000000000000001E-4</c:v>
                </c:pt>
                <c:pt idx="5918">
                  <c:v>5.0000000000000001E-4</c:v>
                </c:pt>
                <c:pt idx="5919">
                  <c:v>5.0000000000000001E-4</c:v>
                </c:pt>
                <c:pt idx="5920">
                  <c:v>5.2999999999999998E-4</c:v>
                </c:pt>
                <c:pt idx="5921">
                  <c:v>5.2999999999999998E-4</c:v>
                </c:pt>
                <c:pt idx="5922">
                  <c:v>5.5000000000000003E-4</c:v>
                </c:pt>
                <c:pt idx="5923">
                  <c:v>5.8E-4</c:v>
                </c:pt>
                <c:pt idx="5924">
                  <c:v>6.0999999999999997E-4</c:v>
                </c:pt>
                <c:pt idx="5925">
                  <c:v>6.3000000000000003E-4</c:v>
                </c:pt>
                <c:pt idx="5926">
                  <c:v>6.3000000000000003E-4</c:v>
                </c:pt>
                <c:pt idx="5927">
                  <c:v>6.6E-4</c:v>
                </c:pt>
                <c:pt idx="5928">
                  <c:v>6.8999999999999997E-4</c:v>
                </c:pt>
                <c:pt idx="5929">
                  <c:v>7.1000000000000002E-4</c:v>
                </c:pt>
                <c:pt idx="5930">
                  <c:v>7.3999999999999999E-4</c:v>
                </c:pt>
                <c:pt idx="5931">
                  <c:v>7.6999999999999996E-4</c:v>
                </c:pt>
                <c:pt idx="5932">
                  <c:v>7.6999999999999996E-4</c:v>
                </c:pt>
                <c:pt idx="5933">
                  <c:v>7.9000000000000001E-4</c:v>
                </c:pt>
                <c:pt idx="5934">
                  <c:v>7.9000000000000001E-4</c:v>
                </c:pt>
                <c:pt idx="5935">
                  <c:v>7.9000000000000001E-4</c:v>
                </c:pt>
                <c:pt idx="5936">
                  <c:v>7.9000000000000001E-4</c:v>
                </c:pt>
                <c:pt idx="5937">
                  <c:v>7.9000000000000001E-4</c:v>
                </c:pt>
                <c:pt idx="5938">
                  <c:v>7.9000000000000001E-4</c:v>
                </c:pt>
                <c:pt idx="5939">
                  <c:v>7.6999999999999996E-4</c:v>
                </c:pt>
                <c:pt idx="5940">
                  <c:v>7.3999999999999999E-4</c:v>
                </c:pt>
                <c:pt idx="5941">
                  <c:v>7.3999999999999999E-4</c:v>
                </c:pt>
                <c:pt idx="5942">
                  <c:v>7.1000000000000002E-4</c:v>
                </c:pt>
                <c:pt idx="5943">
                  <c:v>6.8999999999999997E-4</c:v>
                </c:pt>
                <c:pt idx="5944">
                  <c:v>6.3000000000000003E-4</c:v>
                </c:pt>
                <c:pt idx="5945">
                  <c:v>6.0999999999999997E-4</c:v>
                </c:pt>
                <c:pt idx="5946">
                  <c:v>5.8E-4</c:v>
                </c:pt>
                <c:pt idx="5947">
                  <c:v>5.2999999999999998E-4</c:v>
                </c:pt>
                <c:pt idx="5948">
                  <c:v>5.0000000000000001E-4</c:v>
                </c:pt>
                <c:pt idx="5949">
                  <c:v>4.4999999999999999E-4</c:v>
                </c:pt>
                <c:pt idx="5950">
                  <c:v>4.2000000000000002E-4</c:v>
                </c:pt>
                <c:pt idx="5951">
                  <c:v>3.6999999999999999E-4</c:v>
                </c:pt>
                <c:pt idx="5952">
                  <c:v>3.4000000000000002E-4</c:v>
                </c:pt>
                <c:pt idx="5953">
                  <c:v>3.2000000000000003E-4</c:v>
                </c:pt>
                <c:pt idx="5954">
                  <c:v>2.7E-4</c:v>
                </c:pt>
                <c:pt idx="5955">
                  <c:v>2.4000000000000001E-4</c:v>
                </c:pt>
                <c:pt idx="5956">
                  <c:v>2.1000000000000001E-4</c:v>
                </c:pt>
                <c:pt idx="5957">
                  <c:v>1.9000000000000001E-4</c:v>
                </c:pt>
                <c:pt idx="5958">
                  <c:v>1.6000000000000001E-4</c:v>
                </c:pt>
                <c:pt idx="5959">
                  <c:v>1.6000000000000001E-4</c:v>
                </c:pt>
                <c:pt idx="5960">
                  <c:v>1.2999999999999999E-4</c:v>
                </c:pt>
                <c:pt idx="5961">
                  <c:v>1.2999999999999999E-4</c:v>
                </c:pt>
                <c:pt idx="5962">
                  <c:v>1.2999999999999999E-4</c:v>
                </c:pt>
                <c:pt idx="5963">
                  <c:v>1.2999999999999999E-4</c:v>
                </c:pt>
                <c:pt idx="5964">
                  <c:v>1.2999999999999999E-4</c:v>
                </c:pt>
                <c:pt idx="5965">
                  <c:v>1.6000000000000001E-4</c:v>
                </c:pt>
                <c:pt idx="5966">
                  <c:v>1.6000000000000001E-4</c:v>
                </c:pt>
                <c:pt idx="5967">
                  <c:v>1.9000000000000001E-4</c:v>
                </c:pt>
                <c:pt idx="5968">
                  <c:v>1.9000000000000001E-4</c:v>
                </c:pt>
                <c:pt idx="5969">
                  <c:v>2.1000000000000001E-4</c:v>
                </c:pt>
                <c:pt idx="5970">
                  <c:v>2.4000000000000001E-4</c:v>
                </c:pt>
                <c:pt idx="5971">
                  <c:v>2.7E-4</c:v>
                </c:pt>
                <c:pt idx="5972">
                  <c:v>2.9E-4</c:v>
                </c:pt>
                <c:pt idx="5973">
                  <c:v>3.2000000000000003E-4</c:v>
                </c:pt>
                <c:pt idx="5974">
                  <c:v>3.4000000000000002E-4</c:v>
                </c:pt>
                <c:pt idx="5975">
                  <c:v>3.6999999999999999E-4</c:v>
                </c:pt>
                <c:pt idx="5976">
                  <c:v>4.0000000000000002E-4</c:v>
                </c:pt>
                <c:pt idx="5977">
                  <c:v>4.2000000000000002E-4</c:v>
                </c:pt>
                <c:pt idx="5978">
                  <c:v>4.8000000000000001E-4</c:v>
                </c:pt>
                <c:pt idx="5979">
                  <c:v>5.0000000000000001E-4</c:v>
                </c:pt>
                <c:pt idx="5980">
                  <c:v>5.2999999999999998E-4</c:v>
                </c:pt>
                <c:pt idx="5981">
                  <c:v>5.5000000000000003E-4</c:v>
                </c:pt>
                <c:pt idx="5982">
                  <c:v>5.8E-4</c:v>
                </c:pt>
                <c:pt idx="5983">
                  <c:v>6.0999999999999997E-4</c:v>
                </c:pt>
                <c:pt idx="5984">
                  <c:v>6.0999999999999997E-4</c:v>
                </c:pt>
                <c:pt idx="5985">
                  <c:v>6.3000000000000003E-4</c:v>
                </c:pt>
                <c:pt idx="5986">
                  <c:v>6.6E-4</c:v>
                </c:pt>
                <c:pt idx="5987">
                  <c:v>6.8999999999999997E-4</c:v>
                </c:pt>
                <c:pt idx="5988">
                  <c:v>6.8999999999999997E-4</c:v>
                </c:pt>
                <c:pt idx="5989">
                  <c:v>7.1000000000000002E-4</c:v>
                </c:pt>
                <c:pt idx="5990">
                  <c:v>7.1000000000000002E-4</c:v>
                </c:pt>
                <c:pt idx="5991">
                  <c:v>7.3999999999999999E-4</c:v>
                </c:pt>
                <c:pt idx="5992">
                  <c:v>7.3999999999999999E-4</c:v>
                </c:pt>
                <c:pt idx="5993">
                  <c:v>7.6999999999999996E-4</c:v>
                </c:pt>
                <c:pt idx="5994">
                  <c:v>7.6999999999999996E-4</c:v>
                </c:pt>
                <c:pt idx="5995">
                  <c:v>7.6999999999999996E-4</c:v>
                </c:pt>
                <c:pt idx="5996">
                  <c:v>7.6999999999999996E-4</c:v>
                </c:pt>
                <c:pt idx="5997">
                  <c:v>7.6999999999999996E-4</c:v>
                </c:pt>
                <c:pt idx="5998">
                  <c:v>7.6999999999999996E-4</c:v>
                </c:pt>
                <c:pt idx="5999">
                  <c:v>7.6999999999999996E-4</c:v>
                </c:pt>
                <c:pt idx="6000">
                  <c:v>7.6999999999999996E-4</c:v>
                </c:pt>
                <c:pt idx="6001">
                  <c:v>7.6999999999999996E-4</c:v>
                </c:pt>
                <c:pt idx="6002">
                  <c:v>7.6999999999999996E-4</c:v>
                </c:pt>
                <c:pt idx="6003">
                  <c:v>7.3999999999999999E-4</c:v>
                </c:pt>
                <c:pt idx="6004">
                  <c:v>7.3999999999999999E-4</c:v>
                </c:pt>
                <c:pt idx="6005">
                  <c:v>7.3999999999999999E-4</c:v>
                </c:pt>
                <c:pt idx="6006">
                  <c:v>7.1000000000000002E-4</c:v>
                </c:pt>
                <c:pt idx="6007">
                  <c:v>7.1000000000000002E-4</c:v>
                </c:pt>
                <c:pt idx="6008">
                  <c:v>6.8999999999999997E-4</c:v>
                </c:pt>
                <c:pt idx="6009">
                  <c:v>6.8999999999999997E-4</c:v>
                </c:pt>
                <c:pt idx="6010">
                  <c:v>6.6E-4</c:v>
                </c:pt>
                <c:pt idx="6011">
                  <c:v>6.3000000000000003E-4</c:v>
                </c:pt>
                <c:pt idx="6012">
                  <c:v>6.3000000000000003E-4</c:v>
                </c:pt>
                <c:pt idx="6013">
                  <c:v>6.0999999999999997E-4</c:v>
                </c:pt>
                <c:pt idx="6014">
                  <c:v>6.0999999999999997E-4</c:v>
                </c:pt>
                <c:pt idx="6015">
                  <c:v>5.8E-4</c:v>
                </c:pt>
                <c:pt idx="6016">
                  <c:v>5.8E-4</c:v>
                </c:pt>
                <c:pt idx="6017">
                  <c:v>5.5000000000000003E-4</c:v>
                </c:pt>
                <c:pt idx="6018">
                  <c:v>5.5000000000000003E-4</c:v>
                </c:pt>
                <c:pt idx="6019">
                  <c:v>5.2999999999999998E-4</c:v>
                </c:pt>
                <c:pt idx="6020">
                  <c:v>5.2999999999999998E-4</c:v>
                </c:pt>
                <c:pt idx="6021">
                  <c:v>5.0000000000000001E-4</c:v>
                </c:pt>
                <c:pt idx="6022">
                  <c:v>5.0000000000000001E-4</c:v>
                </c:pt>
                <c:pt idx="6023">
                  <c:v>5.0000000000000001E-4</c:v>
                </c:pt>
                <c:pt idx="6024">
                  <c:v>4.8000000000000001E-4</c:v>
                </c:pt>
                <c:pt idx="6025">
                  <c:v>4.8000000000000001E-4</c:v>
                </c:pt>
                <c:pt idx="6026">
                  <c:v>4.8000000000000001E-4</c:v>
                </c:pt>
                <c:pt idx="6027">
                  <c:v>4.4999999999999999E-4</c:v>
                </c:pt>
                <c:pt idx="6028">
                  <c:v>4.4999999999999999E-4</c:v>
                </c:pt>
                <c:pt idx="6029">
                  <c:v>4.4999999999999999E-4</c:v>
                </c:pt>
                <c:pt idx="6030">
                  <c:v>4.4999999999999999E-4</c:v>
                </c:pt>
                <c:pt idx="6031">
                  <c:v>4.4999999999999999E-4</c:v>
                </c:pt>
                <c:pt idx="6032">
                  <c:v>4.4999999999999999E-4</c:v>
                </c:pt>
                <c:pt idx="6033">
                  <c:v>4.4999999999999999E-4</c:v>
                </c:pt>
                <c:pt idx="6034">
                  <c:v>4.4999999999999999E-4</c:v>
                </c:pt>
                <c:pt idx="6035">
                  <c:v>4.4999999999999999E-4</c:v>
                </c:pt>
                <c:pt idx="6036">
                  <c:v>4.2000000000000002E-4</c:v>
                </c:pt>
                <c:pt idx="6037">
                  <c:v>4.2000000000000002E-4</c:v>
                </c:pt>
                <c:pt idx="6038">
                  <c:v>4.2000000000000002E-4</c:v>
                </c:pt>
                <c:pt idx="6039">
                  <c:v>4.2000000000000002E-4</c:v>
                </c:pt>
                <c:pt idx="6040">
                  <c:v>4.2000000000000002E-4</c:v>
                </c:pt>
                <c:pt idx="6041">
                  <c:v>4.2000000000000002E-4</c:v>
                </c:pt>
                <c:pt idx="6042">
                  <c:v>4.2000000000000002E-4</c:v>
                </c:pt>
                <c:pt idx="6043">
                  <c:v>4.2000000000000002E-4</c:v>
                </c:pt>
                <c:pt idx="6044">
                  <c:v>4.2000000000000002E-4</c:v>
                </c:pt>
                <c:pt idx="6045">
                  <c:v>4.2000000000000002E-4</c:v>
                </c:pt>
                <c:pt idx="6046">
                  <c:v>4.2000000000000002E-4</c:v>
                </c:pt>
                <c:pt idx="6047">
                  <c:v>4.2000000000000002E-4</c:v>
                </c:pt>
                <c:pt idx="6048">
                  <c:v>4.2000000000000002E-4</c:v>
                </c:pt>
                <c:pt idx="6049">
                  <c:v>4.2000000000000002E-4</c:v>
                </c:pt>
                <c:pt idx="6050">
                  <c:v>4.2000000000000002E-4</c:v>
                </c:pt>
                <c:pt idx="6051">
                  <c:v>4.2000000000000002E-4</c:v>
                </c:pt>
                <c:pt idx="6052">
                  <c:v>4.4999999999999999E-4</c:v>
                </c:pt>
                <c:pt idx="6053">
                  <c:v>4.4999999999999999E-4</c:v>
                </c:pt>
                <c:pt idx="6054">
                  <c:v>4.4999999999999999E-4</c:v>
                </c:pt>
                <c:pt idx="6055">
                  <c:v>4.8000000000000001E-4</c:v>
                </c:pt>
                <c:pt idx="6056">
                  <c:v>4.8000000000000001E-4</c:v>
                </c:pt>
                <c:pt idx="6057">
                  <c:v>5.0000000000000001E-4</c:v>
                </c:pt>
                <c:pt idx="6058">
                  <c:v>5.2999999999999998E-4</c:v>
                </c:pt>
                <c:pt idx="6059">
                  <c:v>5.2999999999999998E-4</c:v>
                </c:pt>
                <c:pt idx="6060">
                  <c:v>5.5000000000000003E-4</c:v>
                </c:pt>
                <c:pt idx="6061">
                  <c:v>5.8E-4</c:v>
                </c:pt>
                <c:pt idx="6062">
                  <c:v>6.0999999999999997E-4</c:v>
                </c:pt>
                <c:pt idx="6063">
                  <c:v>6.3000000000000003E-4</c:v>
                </c:pt>
                <c:pt idx="6064">
                  <c:v>6.3000000000000003E-4</c:v>
                </c:pt>
                <c:pt idx="6065">
                  <c:v>6.6E-4</c:v>
                </c:pt>
                <c:pt idx="6066">
                  <c:v>6.8999999999999997E-4</c:v>
                </c:pt>
                <c:pt idx="6067">
                  <c:v>7.1000000000000002E-4</c:v>
                </c:pt>
                <c:pt idx="6068">
                  <c:v>7.1000000000000002E-4</c:v>
                </c:pt>
                <c:pt idx="6069">
                  <c:v>7.3999999999999999E-4</c:v>
                </c:pt>
                <c:pt idx="6070">
                  <c:v>7.6999999999999996E-4</c:v>
                </c:pt>
                <c:pt idx="6071">
                  <c:v>7.6999999999999996E-4</c:v>
                </c:pt>
                <c:pt idx="6072">
                  <c:v>7.6999999999999996E-4</c:v>
                </c:pt>
                <c:pt idx="6073">
                  <c:v>7.9000000000000001E-4</c:v>
                </c:pt>
                <c:pt idx="6074">
                  <c:v>7.9000000000000001E-4</c:v>
                </c:pt>
                <c:pt idx="6075">
                  <c:v>7.9000000000000001E-4</c:v>
                </c:pt>
                <c:pt idx="6076">
                  <c:v>7.9000000000000001E-4</c:v>
                </c:pt>
                <c:pt idx="6077">
                  <c:v>7.6999999999999996E-4</c:v>
                </c:pt>
                <c:pt idx="6078">
                  <c:v>7.6999999999999996E-4</c:v>
                </c:pt>
                <c:pt idx="6079">
                  <c:v>7.3999999999999999E-4</c:v>
                </c:pt>
                <c:pt idx="6080">
                  <c:v>7.3999999999999999E-4</c:v>
                </c:pt>
                <c:pt idx="6081">
                  <c:v>7.1000000000000002E-4</c:v>
                </c:pt>
                <c:pt idx="6082">
                  <c:v>6.8999999999999997E-4</c:v>
                </c:pt>
                <c:pt idx="6083">
                  <c:v>6.6E-4</c:v>
                </c:pt>
                <c:pt idx="6084">
                  <c:v>6.0999999999999997E-4</c:v>
                </c:pt>
                <c:pt idx="6085">
                  <c:v>5.8E-4</c:v>
                </c:pt>
                <c:pt idx="6086">
                  <c:v>5.5000000000000003E-4</c:v>
                </c:pt>
                <c:pt idx="6087">
                  <c:v>5.2999999999999998E-4</c:v>
                </c:pt>
                <c:pt idx="6088">
                  <c:v>4.8000000000000001E-4</c:v>
                </c:pt>
                <c:pt idx="6089">
                  <c:v>4.4999999999999999E-4</c:v>
                </c:pt>
                <c:pt idx="6090">
                  <c:v>4.2000000000000002E-4</c:v>
                </c:pt>
                <c:pt idx="6091">
                  <c:v>4.0000000000000002E-4</c:v>
                </c:pt>
                <c:pt idx="6092">
                  <c:v>3.6999999999999999E-4</c:v>
                </c:pt>
                <c:pt idx="6093">
                  <c:v>3.4000000000000002E-4</c:v>
                </c:pt>
                <c:pt idx="6094">
                  <c:v>3.2000000000000003E-4</c:v>
                </c:pt>
                <c:pt idx="6095">
                  <c:v>2.9E-4</c:v>
                </c:pt>
                <c:pt idx="6096">
                  <c:v>2.7E-4</c:v>
                </c:pt>
                <c:pt idx="6097">
                  <c:v>2.7E-4</c:v>
                </c:pt>
                <c:pt idx="6098">
                  <c:v>2.7E-4</c:v>
                </c:pt>
                <c:pt idx="6099">
                  <c:v>2.7E-4</c:v>
                </c:pt>
                <c:pt idx="6100">
                  <c:v>2.7E-4</c:v>
                </c:pt>
                <c:pt idx="6101">
                  <c:v>2.7E-4</c:v>
                </c:pt>
                <c:pt idx="6102">
                  <c:v>2.7E-4</c:v>
                </c:pt>
                <c:pt idx="6103">
                  <c:v>2.9E-4</c:v>
                </c:pt>
                <c:pt idx="6104">
                  <c:v>3.2000000000000003E-4</c:v>
                </c:pt>
                <c:pt idx="6105">
                  <c:v>3.4000000000000002E-4</c:v>
                </c:pt>
                <c:pt idx="6106">
                  <c:v>3.6999999999999999E-4</c:v>
                </c:pt>
                <c:pt idx="6107">
                  <c:v>4.0000000000000002E-4</c:v>
                </c:pt>
                <c:pt idx="6108">
                  <c:v>4.2000000000000002E-4</c:v>
                </c:pt>
                <c:pt idx="6109">
                  <c:v>4.8000000000000001E-4</c:v>
                </c:pt>
                <c:pt idx="6110">
                  <c:v>5.0000000000000001E-4</c:v>
                </c:pt>
                <c:pt idx="6111">
                  <c:v>5.2999999999999998E-4</c:v>
                </c:pt>
                <c:pt idx="6112">
                  <c:v>5.8E-4</c:v>
                </c:pt>
                <c:pt idx="6113">
                  <c:v>6.0999999999999997E-4</c:v>
                </c:pt>
                <c:pt idx="6114">
                  <c:v>6.3000000000000003E-4</c:v>
                </c:pt>
                <c:pt idx="6115">
                  <c:v>6.8999999999999997E-4</c:v>
                </c:pt>
                <c:pt idx="6116">
                  <c:v>7.1000000000000002E-4</c:v>
                </c:pt>
                <c:pt idx="6117">
                  <c:v>7.3999999999999999E-4</c:v>
                </c:pt>
                <c:pt idx="6118">
                  <c:v>7.6999999999999996E-4</c:v>
                </c:pt>
                <c:pt idx="6119">
                  <c:v>7.9000000000000001E-4</c:v>
                </c:pt>
                <c:pt idx="6120">
                  <c:v>8.1999999999999998E-4</c:v>
                </c:pt>
                <c:pt idx="6121">
                  <c:v>8.1999999999999998E-4</c:v>
                </c:pt>
                <c:pt idx="6122">
                  <c:v>8.4000000000000003E-4</c:v>
                </c:pt>
                <c:pt idx="6123">
                  <c:v>8.4000000000000003E-4</c:v>
                </c:pt>
                <c:pt idx="6124">
                  <c:v>8.4000000000000003E-4</c:v>
                </c:pt>
                <c:pt idx="6125">
                  <c:v>8.4000000000000003E-4</c:v>
                </c:pt>
                <c:pt idx="6126">
                  <c:v>8.1999999999999998E-4</c:v>
                </c:pt>
                <c:pt idx="6127">
                  <c:v>8.1999999999999998E-4</c:v>
                </c:pt>
                <c:pt idx="6128">
                  <c:v>7.9000000000000001E-4</c:v>
                </c:pt>
                <c:pt idx="6129">
                  <c:v>7.6999999999999996E-4</c:v>
                </c:pt>
                <c:pt idx="6130">
                  <c:v>7.3999999999999999E-4</c:v>
                </c:pt>
                <c:pt idx="6131">
                  <c:v>7.3999999999999999E-4</c:v>
                </c:pt>
                <c:pt idx="6132">
                  <c:v>6.8999999999999997E-4</c:v>
                </c:pt>
                <c:pt idx="6133">
                  <c:v>6.6E-4</c:v>
                </c:pt>
                <c:pt idx="6134">
                  <c:v>6.3000000000000003E-4</c:v>
                </c:pt>
                <c:pt idx="6135">
                  <c:v>6.0999999999999997E-4</c:v>
                </c:pt>
                <c:pt idx="6136">
                  <c:v>5.5000000000000003E-4</c:v>
                </c:pt>
                <c:pt idx="6137">
                  <c:v>5.2999999999999998E-4</c:v>
                </c:pt>
                <c:pt idx="6138">
                  <c:v>5.0000000000000001E-4</c:v>
                </c:pt>
                <c:pt idx="6139">
                  <c:v>4.8000000000000001E-4</c:v>
                </c:pt>
                <c:pt idx="6140">
                  <c:v>4.4999999999999999E-4</c:v>
                </c:pt>
                <c:pt idx="6141">
                  <c:v>4.2000000000000002E-4</c:v>
                </c:pt>
                <c:pt idx="6142">
                  <c:v>4.0000000000000002E-4</c:v>
                </c:pt>
                <c:pt idx="6143">
                  <c:v>3.6999999999999999E-4</c:v>
                </c:pt>
                <c:pt idx="6144">
                  <c:v>3.6999999999999999E-4</c:v>
                </c:pt>
                <c:pt idx="6145">
                  <c:v>3.4000000000000002E-4</c:v>
                </c:pt>
                <c:pt idx="6146">
                  <c:v>3.4000000000000002E-4</c:v>
                </c:pt>
                <c:pt idx="6147">
                  <c:v>3.4000000000000002E-4</c:v>
                </c:pt>
                <c:pt idx="6148">
                  <c:v>3.4000000000000002E-4</c:v>
                </c:pt>
                <c:pt idx="6149">
                  <c:v>3.6999999999999999E-4</c:v>
                </c:pt>
                <c:pt idx="6150">
                  <c:v>3.6999999999999999E-4</c:v>
                </c:pt>
                <c:pt idx="6151">
                  <c:v>4.0000000000000002E-4</c:v>
                </c:pt>
                <c:pt idx="6152">
                  <c:v>4.0000000000000002E-4</c:v>
                </c:pt>
                <c:pt idx="6153">
                  <c:v>4.2000000000000002E-4</c:v>
                </c:pt>
                <c:pt idx="6154">
                  <c:v>4.4999999999999999E-4</c:v>
                </c:pt>
                <c:pt idx="6155">
                  <c:v>4.8000000000000001E-4</c:v>
                </c:pt>
                <c:pt idx="6156">
                  <c:v>5.2999999999999998E-4</c:v>
                </c:pt>
                <c:pt idx="6157">
                  <c:v>5.5000000000000003E-4</c:v>
                </c:pt>
                <c:pt idx="6158">
                  <c:v>5.8E-4</c:v>
                </c:pt>
                <c:pt idx="6159">
                  <c:v>6.3000000000000003E-4</c:v>
                </c:pt>
                <c:pt idx="6160">
                  <c:v>6.6E-4</c:v>
                </c:pt>
                <c:pt idx="6161">
                  <c:v>7.1000000000000002E-4</c:v>
                </c:pt>
                <c:pt idx="6162">
                  <c:v>7.3999999999999999E-4</c:v>
                </c:pt>
                <c:pt idx="6163">
                  <c:v>7.6999999999999996E-4</c:v>
                </c:pt>
                <c:pt idx="6164">
                  <c:v>8.1999999999999998E-4</c:v>
                </c:pt>
                <c:pt idx="6165">
                  <c:v>8.4000000000000003E-4</c:v>
                </c:pt>
                <c:pt idx="6166">
                  <c:v>8.7000000000000001E-4</c:v>
                </c:pt>
                <c:pt idx="6167">
                  <c:v>8.9999999999999998E-4</c:v>
                </c:pt>
                <c:pt idx="6168">
                  <c:v>9.2000000000000003E-4</c:v>
                </c:pt>
                <c:pt idx="6169">
                  <c:v>9.5E-4</c:v>
                </c:pt>
                <c:pt idx="6170">
                  <c:v>9.5E-4</c:v>
                </c:pt>
                <c:pt idx="6171">
                  <c:v>9.5E-4</c:v>
                </c:pt>
                <c:pt idx="6172">
                  <c:v>9.7999999999999997E-4</c:v>
                </c:pt>
                <c:pt idx="6173">
                  <c:v>9.7999999999999997E-4</c:v>
                </c:pt>
                <c:pt idx="6174">
                  <c:v>9.5E-4</c:v>
                </c:pt>
                <c:pt idx="6175">
                  <c:v>9.5E-4</c:v>
                </c:pt>
                <c:pt idx="6176">
                  <c:v>9.5E-4</c:v>
                </c:pt>
                <c:pt idx="6177">
                  <c:v>9.2000000000000003E-4</c:v>
                </c:pt>
                <c:pt idx="6178">
                  <c:v>8.9999999999999998E-4</c:v>
                </c:pt>
                <c:pt idx="6179">
                  <c:v>8.9999999999999998E-4</c:v>
                </c:pt>
                <c:pt idx="6180">
                  <c:v>8.7000000000000001E-4</c:v>
                </c:pt>
                <c:pt idx="6181">
                  <c:v>8.4000000000000003E-4</c:v>
                </c:pt>
                <c:pt idx="6182">
                  <c:v>7.9000000000000001E-4</c:v>
                </c:pt>
                <c:pt idx="6183">
                  <c:v>7.6999999999999996E-4</c:v>
                </c:pt>
                <c:pt idx="6184">
                  <c:v>7.3999999999999999E-4</c:v>
                </c:pt>
                <c:pt idx="6185">
                  <c:v>7.1000000000000002E-4</c:v>
                </c:pt>
                <c:pt idx="6186">
                  <c:v>6.8999999999999997E-4</c:v>
                </c:pt>
                <c:pt idx="6187">
                  <c:v>6.6E-4</c:v>
                </c:pt>
                <c:pt idx="6188">
                  <c:v>6.0999999999999997E-4</c:v>
                </c:pt>
                <c:pt idx="6189">
                  <c:v>5.8E-4</c:v>
                </c:pt>
                <c:pt idx="6190">
                  <c:v>5.5000000000000003E-4</c:v>
                </c:pt>
                <c:pt idx="6191">
                  <c:v>5.2999999999999998E-4</c:v>
                </c:pt>
                <c:pt idx="6192">
                  <c:v>5.0000000000000001E-4</c:v>
                </c:pt>
                <c:pt idx="6193">
                  <c:v>5.0000000000000001E-4</c:v>
                </c:pt>
                <c:pt idx="6194">
                  <c:v>4.8000000000000001E-4</c:v>
                </c:pt>
                <c:pt idx="6195">
                  <c:v>4.4999999999999999E-4</c:v>
                </c:pt>
                <c:pt idx="6196">
                  <c:v>4.4999999999999999E-4</c:v>
                </c:pt>
                <c:pt idx="6197">
                  <c:v>4.2000000000000002E-4</c:v>
                </c:pt>
                <c:pt idx="6198">
                  <c:v>4.2000000000000002E-4</c:v>
                </c:pt>
                <c:pt idx="6199">
                  <c:v>4.2000000000000002E-4</c:v>
                </c:pt>
                <c:pt idx="6200">
                  <c:v>4.2000000000000002E-4</c:v>
                </c:pt>
                <c:pt idx="6201">
                  <c:v>4.2000000000000002E-4</c:v>
                </c:pt>
                <c:pt idx="6202">
                  <c:v>4.0000000000000002E-4</c:v>
                </c:pt>
                <c:pt idx="6203">
                  <c:v>4.0000000000000002E-4</c:v>
                </c:pt>
                <c:pt idx="6204">
                  <c:v>4.0000000000000002E-4</c:v>
                </c:pt>
                <c:pt idx="6205">
                  <c:v>4.0000000000000002E-4</c:v>
                </c:pt>
                <c:pt idx="6206">
                  <c:v>4.0000000000000002E-4</c:v>
                </c:pt>
                <c:pt idx="6207">
                  <c:v>4.2000000000000002E-4</c:v>
                </c:pt>
                <c:pt idx="6208">
                  <c:v>4.2000000000000002E-4</c:v>
                </c:pt>
                <c:pt idx="6209">
                  <c:v>4.2000000000000002E-4</c:v>
                </c:pt>
                <c:pt idx="6210">
                  <c:v>4.2000000000000002E-4</c:v>
                </c:pt>
                <c:pt idx="6211">
                  <c:v>4.2000000000000002E-4</c:v>
                </c:pt>
                <c:pt idx="6212">
                  <c:v>4.2000000000000002E-4</c:v>
                </c:pt>
                <c:pt idx="6213">
                  <c:v>4.2000000000000002E-4</c:v>
                </c:pt>
                <c:pt idx="6214">
                  <c:v>4.0000000000000002E-4</c:v>
                </c:pt>
                <c:pt idx="6215">
                  <c:v>4.0000000000000002E-4</c:v>
                </c:pt>
                <c:pt idx="6216">
                  <c:v>4.0000000000000002E-4</c:v>
                </c:pt>
                <c:pt idx="6217">
                  <c:v>4.0000000000000002E-4</c:v>
                </c:pt>
                <c:pt idx="6218">
                  <c:v>4.0000000000000002E-4</c:v>
                </c:pt>
                <c:pt idx="6219">
                  <c:v>4.0000000000000002E-4</c:v>
                </c:pt>
                <c:pt idx="6220">
                  <c:v>4.0000000000000002E-4</c:v>
                </c:pt>
                <c:pt idx="6221">
                  <c:v>4.0000000000000002E-4</c:v>
                </c:pt>
                <c:pt idx="6222">
                  <c:v>3.6999999999999999E-4</c:v>
                </c:pt>
                <c:pt idx="6223">
                  <c:v>3.6999999999999999E-4</c:v>
                </c:pt>
                <c:pt idx="6224">
                  <c:v>3.6999999999999999E-4</c:v>
                </c:pt>
                <c:pt idx="6225">
                  <c:v>3.6999999999999999E-4</c:v>
                </c:pt>
                <c:pt idx="6226">
                  <c:v>3.6999999999999999E-4</c:v>
                </c:pt>
                <c:pt idx="6227">
                  <c:v>4.0000000000000002E-4</c:v>
                </c:pt>
                <c:pt idx="6228">
                  <c:v>4.0000000000000002E-4</c:v>
                </c:pt>
                <c:pt idx="6229">
                  <c:v>4.0000000000000002E-4</c:v>
                </c:pt>
                <c:pt idx="6230">
                  <c:v>4.2000000000000002E-4</c:v>
                </c:pt>
                <c:pt idx="6231">
                  <c:v>4.2000000000000002E-4</c:v>
                </c:pt>
                <c:pt idx="6232">
                  <c:v>4.4999999999999999E-4</c:v>
                </c:pt>
                <c:pt idx="6233">
                  <c:v>4.8000000000000001E-4</c:v>
                </c:pt>
                <c:pt idx="6234">
                  <c:v>4.8000000000000001E-4</c:v>
                </c:pt>
                <c:pt idx="6235">
                  <c:v>5.0000000000000001E-4</c:v>
                </c:pt>
                <c:pt idx="6236">
                  <c:v>5.2999999999999998E-4</c:v>
                </c:pt>
                <c:pt idx="6237">
                  <c:v>5.5000000000000003E-4</c:v>
                </c:pt>
                <c:pt idx="6238">
                  <c:v>5.8E-4</c:v>
                </c:pt>
                <c:pt idx="6239">
                  <c:v>6.3000000000000003E-4</c:v>
                </c:pt>
                <c:pt idx="6240">
                  <c:v>6.6E-4</c:v>
                </c:pt>
                <c:pt idx="6241">
                  <c:v>6.8999999999999997E-4</c:v>
                </c:pt>
                <c:pt idx="6242">
                  <c:v>7.1000000000000002E-4</c:v>
                </c:pt>
                <c:pt idx="6243">
                  <c:v>7.3999999999999999E-4</c:v>
                </c:pt>
                <c:pt idx="6244">
                  <c:v>7.9000000000000001E-4</c:v>
                </c:pt>
                <c:pt idx="6245">
                  <c:v>8.1999999999999998E-4</c:v>
                </c:pt>
                <c:pt idx="6246">
                  <c:v>8.4000000000000003E-4</c:v>
                </c:pt>
                <c:pt idx="6247">
                  <c:v>8.7000000000000001E-4</c:v>
                </c:pt>
                <c:pt idx="6248">
                  <c:v>8.9999999999999998E-4</c:v>
                </c:pt>
                <c:pt idx="6249">
                  <c:v>9.2000000000000003E-4</c:v>
                </c:pt>
                <c:pt idx="6250">
                  <c:v>9.5E-4</c:v>
                </c:pt>
                <c:pt idx="6251">
                  <c:v>9.7999999999999997E-4</c:v>
                </c:pt>
                <c:pt idx="6252">
                  <c:v>1E-3</c:v>
                </c:pt>
                <c:pt idx="6253">
                  <c:v>1E-3</c:v>
                </c:pt>
                <c:pt idx="6254">
                  <c:v>1.0300000000000001E-3</c:v>
                </c:pt>
                <c:pt idx="6255">
                  <c:v>1.0300000000000001E-3</c:v>
                </c:pt>
                <c:pt idx="6256">
                  <c:v>1.0300000000000001E-3</c:v>
                </c:pt>
                <c:pt idx="6257">
                  <c:v>1.0300000000000001E-3</c:v>
                </c:pt>
                <c:pt idx="6258">
                  <c:v>1.0300000000000001E-3</c:v>
                </c:pt>
                <c:pt idx="6259">
                  <c:v>1.0300000000000001E-3</c:v>
                </c:pt>
                <c:pt idx="6260">
                  <c:v>1E-3</c:v>
                </c:pt>
                <c:pt idx="6261">
                  <c:v>1E-3</c:v>
                </c:pt>
                <c:pt idx="6262">
                  <c:v>9.7999999999999997E-4</c:v>
                </c:pt>
                <c:pt idx="6263">
                  <c:v>9.5E-4</c:v>
                </c:pt>
                <c:pt idx="6264">
                  <c:v>9.2000000000000003E-4</c:v>
                </c:pt>
                <c:pt idx="6265">
                  <c:v>8.9999999999999998E-4</c:v>
                </c:pt>
                <c:pt idx="6266">
                  <c:v>8.7000000000000001E-4</c:v>
                </c:pt>
                <c:pt idx="6267">
                  <c:v>8.4000000000000003E-4</c:v>
                </c:pt>
                <c:pt idx="6268">
                  <c:v>8.1999999999999998E-4</c:v>
                </c:pt>
                <c:pt idx="6269">
                  <c:v>7.6999999999999996E-4</c:v>
                </c:pt>
                <c:pt idx="6270">
                  <c:v>7.3999999999999999E-4</c:v>
                </c:pt>
                <c:pt idx="6271">
                  <c:v>6.8999999999999997E-4</c:v>
                </c:pt>
                <c:pt idx="6272">
                  <c:v>6.6E-4</c:v>
                </c:pt>
                <c:pt idx="6273">
                  <c:v>6.3000000000000003E-4</c:v>
                </c:pt>
                <c:pt idx="6274">
                  <c:v>5.8E-4</c:v>
                </c:pt>
                <c:pt idx="6275">
                  <c:v>5.5000000000000003E-4</c:v>
                </c:pt>
                <c:pt idx="6276">
                  <c:v>5.0000000000000001E-4</c:v>
                </c:pt>
                <c:pt idx="6277">
                  <c:v>4.8000000000000001E-4</c:v>
                </c:pt>
                <c:pt idx="6278">
                  <c:v>4.4999999999999999E-4</c:v>
                </c:pt>
                <c:pt idx="6279">
                  <c:v>4.2000000000000002E-4</c:v>
                </c:pt>
                <c:pt idx="6280">
                  <c:v>4.0000000000000002E-4</c:v>
                </c:pt>
                <c:pt idx="6281">
                  <c:v>3.6999999999999999E-4</c:v>
                </c:pt>
                <c:pt idx="6282">
                  <c:v>3.4000000000000002E-4</c:v>
                </c:pt>
                <c:pt idx="6283">
                  <c:v>3.4000000000000002E-4</c:v>
                </c:pt>
                <c:pt idx="6284">
                  <c:v>3.2000000000000003E-4</c:v>
                </c:pt>
                <c:pt idx="6285">
                  <c:v>3.2000000000000003E-4</c:v>
                </c:pt>
                <c:pt idx="6286">
                  <c:v>3.2000000000000003E-4</c:v>
                </c:pt>
                <c:pt idx="6287">
                  <c:v>3.2000000000000003E-4</c:v>
                </c:pt>
                <c:pt idx="6288">
                  <c:v>3.2000000000000003E-4</c:v>
                </c:pt>
                <c:pt idx="6289">
                  <c:v>3.2000000000000003E-4</c:v>
                </c:pt>
                <c:pt idx="6290">
                  <c:v>3.2000000000000003E-4</c:v>
                </c:pt>
                <c:pt idx="6291">
                  <c:v>3.4000000000000002E-4</c:v>
                </c:pt>
                <c:pt idx="6292">
                  <c:v>3.4000000000000002E-4</c:v>
                </c:pt>
                <c:pt idx="6293">
                  <c:v>3.6999999999999999E-4</c:v>
                </c:pt>
                <c:pt idx="6294">
                  <c:v>4.0000000000000002E-4</c:v>
                </c:pt>
                <c:pt idx="6295">
                  <c:v>4.2000000000000002E-4</c:v>
                </c:pt>
                <c:pt idx="6296">
                  <c:v>4.2000000000000002E-4</c:v>
                </c:pt>
                <c:pt idx="6297">
                  <c:v>4.4999999999999999E-4</c:v>
                </c:pt>
                <c:pt idx="6298">
                  <c:v>4.8000000000000001E-4</c:v>
                </c:pt>
                <c:pt idx="6299">
                  <c:v>5.0000000000000001E-4</c:v>
                </c:pt>
                <c:pt idx="6300">
                  <c:v>5.0000000000000001E-4</c:v>
                </c:pt>
                <c:pt idx="6301">
                  <c:v>5.2999999999999998E-4</c:v>
                </c:pt>
                <c:pt idx="6302">
                  <c:v>5.5000000000000003E-4</c:v>
                </c:pt>
                <c:pt idx="6303">
                  <c:v>5.8E-4</c:v>
                </c:pt>
                <c:pt idx="6304">
                  <c:v>5.8E-4</c:v>
                </c:pt>
                <c:pt idx="6305">
                  <c:v>6.0999999999999997E-4</c:v>
                </c:pt>
                <c:pt idx="6306">
                  <c:v>6.0999999999999997E-4</c:v>
                </c:pt>
                <c:pt idx="6307">
                  <c:v>6.0999999999999997E-4</c:v>
                </c:pt>
                <c:pt idx="6308">
                  <c:v>6.0999999999999997E-4</c:v>
                </c:pt>
                <c:pt idx="6309">
                  <c:v>6.3000000000000003E-4</c:v>
                </c:pt>
                <c:pt idx="6310">
                  <c:v>6.3000000000000003E-4</c:v>
                </c:pt>
                <c:pt idx="6311">
                  <c:v>6.0999999999999997E-4</c:v>
                </c:pt>
                <c:pt idx="6312">
                  <c:v>6.0999999999999997E-4</c:v>
                </c:pt>
                <c:pt idx="6313">
                  <c:v>6.0999999999999997E-4</c:v>
                </c:pt>
                <c:pt idx="6314">
                  <c:v>5.8E-4</c:v>
                </c:pt>
                <c:pt idx="6315">
                  <c:v>5.8E-4</c:v>
                </c:pt>
                <c:pt idx="6316">
                  <c:v>5.5000000000000003E-4</c:v>
                </c:pt>
                <c:pt idx="6317">
                  <c:v>5.5000000000000003E-4</c:v>
                </c:pt>
                <c:pt idx="6318">
                  <c:v>5.2999999999999998E-4</c:v>
                </c:pt>
                <c:pt idx="6319">
                  <c:v>5.2999999999999998E-4</c:v>
                </c:pt>
                <c:pt idx="6320">
                  <c:v>5.0000000000000001E-4</c:v>
                </c:pt>
                <c:pt idx="6321">
                  <c:v>4.8000000000000001E-4</c:v>
                </c:pt>
                <c:pt idx="6322">
                  <c:v>4.8000000000000001E-4</c:v>
                </c:pt>
                <c:pt idx="6323">
                  <c:v>4.4999999999999999E-4</c:v>
                </c:pt>
                <c:pt idx="6324">
                  <c:v>4.2000000000000002E-4</c:v>
                </c:pt>
                <c:pt idx="6325">
                  <c:v>4.2000000000000002E-4</c:v>
                </c:pt>
                <c:pt idx="6326">
                  <c:v>4.2000000000000002E-4</c:v>
                </c:pt>
                <c:pt idx="6327">
                  <c:v>4.0000000000000002E-4</c:v>
                </c:pt>
                <c:pt idx="6328">
                  <c:v>4.0000000000000002E-4</c:v>
                </c:pt>
                <c:pt idx="6329">
                  <c:v>4.0000000000000002E-4</c:v>
                </c:pt>
                <c:pt idx="6330">
                  <c:v>4.0000000000000002E-4</c:v>
                </c:pt>
                <c:pt idx="6331">
                  <c:v>4.0000000000000002E-4</c:v>
                </c:pt>
                <c:pt idx="6332">
                  <c:v>4.2000000000000002E-4</c:v>
                </c:pt>
                <c:pt idx="6333">
                  <c:v>4.2000000000000002E-4</c:v>
                </c:pt>
                <c:pt idx="6334">
                  <c:v>4.4999999999999999E-4</c:v>
                </c:pt>
                <c:pt idx="6335">
                  <c:v>4.4999999999999999E-4</c:v>
                </c:pt>
                <c:pt idx="6336">
                  <c:v>4.8000000000000001E-4</c:v>
                </c:pt>
                <c:pt idx="6337">
                  <c:v>5.0000000000000001E-4</c:v>
                </c:pt>
                <c:pt idx="6338">
                  <c:v>5.2999999999999998E-4</c:v>
                </c:pt>
                <c:pt idx="6339">
                  <c:v>5.5000000000000003E-4</c:v>
                </c:pt>
                <c:pt idx="6340">
                  <c:v>5.8E-4</c:v>
                </c:pt>
                <c:pt idx="6341">
                  <c:v>6.0999999999999997E-4</c:v>
                </c:pt>
                <c:pt idx="6342">
                  <c:v>6.3000000000000003E-4</c:v>
                </c:pt>
                <c:pt idx="6343">
                  <c:v>6.6E-4</c:v>
                </c:pt>
                <c:pt idx="6344">
                  <c:v>6.8999999999999997E-4</c:v>
                </c:pt>
                <c:pt idx="6345">
                  <c:v>7.1000000000000002E-4</c:v>
                </c:pt>
                <c:pt idx="6346">
                  <c:v>7.3999999999999999E-4</c:v>
                </c:pt>
                <c:pt idx="6347">
                  <c:v>7.6999999999999996E-4</c:v>
                </c:pt>
                <c:pt idx="6348">
                  <c:v>7.9000000000000001E-4</c:v>
                </c:pt>
                <c:pt idx="6349">
                  <c:v>8.1999999999999998E-4</c:v>
                </c:pt>
                <c:pt idx="6350">
                  <c:v>8.4000000000000003E-4</c:v>
                </c:pt>
                <c:pt idx="6351">
                  <c:v>8.4000000000000003E-4</c:v>
                </c:pt>
                <c:pt idx="6352">
                  <c:v>8.7000000000000001E-4</c:v>
                </c:pt>
                <c:pt idx="6353">
                  <c:v>8.7000000000000001E-4</c:v>
                </c:pt>
                <c:pt idx="6354">
                  <c:v>8.7000000000000001E-4</c:v>
                </c:pt>
                <c:pt idx="6355">
                  <c:v>8.7000000000000001E-4</c:v>
                </c:pt>
                <c:pt idx="6356">
                  <c:v>8.4000000000000003E-4</c:v>
                </c:pt>
                <c:pt idx="6357">
                  <c:v>8.4000000000000003E-4</c:v>
                </c:pt>
                <c:pt idx="6358">
                  <c:v>8.1999999999999998E-4</c:v>
                </c:pt>
                <c:pt idx="6359">
                  <c:v>7.9000000000000001E-4</c:v>
                </c:pt>
                <c:pt idx="6360">
                  <c:v>7.6999999999999996E-4</c:v>
                </c:pt>
                <c:pt idx="6361">
                  <c:v>7.3999999999999999E-4</c:v>
                </c:pt>
                <c:pt idx="6362">
                  <c:v>7.1000000000000002E-4</c:v>
                </c:pt>
                <c:pt idx="6363">
                  <c:v>6.8999999999999997E-4</c:v>
                </c:pt>
                <c:pt idx="6364">
                  <c:v>6.6E-4</c:v>
                </c:pt>
                <c:pt idx="6365">
                  <c:v>6.3000000000000003E-4</c:v>
                </c:pt>
                <c:pt idx="6366">
                  <c:v>5.8E-4</c:v>
                </c:pt>
                <c:pt idx="6367">
                  <c:v>5.5000000000000003E-4</c:v>
                </c:pt>
                <c:pt idx="6368">
                  <c:v>5.2999999999999998E-4</c:v>
                </c:pt>
                <c:pt idx="6369">
                  <c:v>5.0000000000000001E-4</c:v>
                </c:pt>
                <c:pt idx="6370">
                  <c:v>4.8000000000000001E-4</c:v>
                </c:pt>
                <c:pt idx="6371">
                  <c:v>4.4999999999999999E-4</c:v>
                </c:pt>
                <c:pt idx="6372">
                  <c:v>4.2000000000000002E-4</c:v>
                </c:pt>
                <c:pt idx="6373">
                  <c:v>4.0000000000000002E-4</c:v>
                </c:pt>
                <c:pt idx="6374">
                  <c:v>4.0000000000000002E-4</c:v>
                </c:pt>
                <c:pt idx="6375">
                  <c:v>4.0000000000000002E-4</c:v>
                </c:pt>
                <c:pt idx="6376">
                  <c:v>4.0000000000000002E-4</c:v>
                </c:pt>
                <c:pt idx="6377">
                  <c:v>4.0000000000000002E-4</c:v>
                </c:pt>
                <c:pt idx="6378">
                  <c:v>4.0000000000000002E-4</c:v>
                </c:pt>
                <c:pt idx="6379">
                  <c:v>4.0000000000000002E-4</c:v>
                </c:pt>
                <c:pt idx="6380">
                  <c:v>4.2000000000000002E-4</c:v>
                </c:pt>
                <c:pt idx="6381">
                  <c:v>4.4999999999999999E-4</c:v>
                </c:pt>
                <c:pt idx="6382">
                  <c:v>4.8000000000000001E-4</c:v>
                </c:pt>
                <c:pt idx="6383">
                  <c:v>5.0000000000000001E-4</c:v>
                </c:pt>
                <c:pt idx="6384">
                  <c:v>5.2999999999999998E-4</c:v>
                </c:pt>
                <c:pt idx="6385">
                  <c:v>5.5000000000000003E-4</c:v>
                </c:pt>
                <c:pt idx="6386">
                  <c:v>5.8E-4</c:v>
                </c:pt>
                <c:pt idx="6387">
                  <c:v>6.0999999999999997E-4</c:v>
                </c:pt>
                <c:pt idx="6388">
                  <c:v>6.6E-4</c:v>
                </c:pt>
                <c:pt idx="6389">
                  <c:v>6.8999999999999997E-4</c:v>
                </c:pt>
                <c:pt idx="6390">
                  <c:v>7.1000000000000002E-4</c:v>
                </c:pt>
                <c:pt idx="6391">
                  <c:v>7.3999999999999999E-4</c:v>
                </c:pt>
                <c:pt idx="6392">
                  <c:v>7.3999999999999999E-4</c:v>
                </c:pt>
                <c:pt idx="6393">
                  <c:v>7.6999999999999996E-4</c:v>
                </c:pt>
                <c:pt idx="6394">
                  <c:v>7.6999999999999996E-4</c:v>
                </c:pt>
                <c:pt idx="6395">
                  <c:v>7.9000000000000001E-4</c:v>
                </c:pt>
                <c:pt idx="6396">
                  <c:v>7.9000000000000001E-4</c:v>
                </c:pt>
                <c:pt idx="6397">
                  <c:v>7.9000000000000001E-4</c:v>
                </c:pt>
                <c:pt idx="6398">
                  <c:v>7.6999999999999996E-4</c:v>
                </c:pt>
                <c:pt idx="6399">
                  <c:v>7.6999999999999996E-4</c:v>
                </c:pt>
                <c:pt idx="6400">
                  <c:v>7.6999999999999996E-4</c:v>
                </c:pt>
                <c:pt idx="6401">
                  <c:v>7.3999999999999999E-4</c:v>
                </c:pt>
                <c:pt idx="6402">
                  <c:v>7.1000000000000002E-4</c:v>
                </c:pt>
                <c:pt idx="6403">
                  <c:v>6.8999999999999997E-4</c:v>
                </c:pt>
                <c:pt idx="6404">
                  <c:v>6.6E-4</c:v>
                </c:pt>
                <c:pt idx="6405">
                  <c:v>6.3000000000000003E-4</c:v>
                </c:pt>
                <c:pt idx="6406">
                  <c:v>6.0999999999999997E-4</c:v>
                </c:pt>
                <c:pt idx="6407">
                  <c:v>5.8E-4</c:v>
                </c:pt>
                <c:pt idx="6408">
                  <c:v>5.2999999999999998E-4</c:v>
                </c:pt>
                <c:pt idx="6409">
                  <c:v>5.0000000000000001E-4</c:v>
                </c:pt>
                <c:pt idx="6410">
                  <c:v>4.8000000000000001E-4</c:v>
                </c:pt>
                <c:pt idx="6411">
                  <c:v>4.8000000000000001E-4</c:v>
                </c:pt>
                <c:pt idx="6412">
                  <c:v>4.4999999999999999E-4</c:v>
                </c:pt>
                <c:pt idx="6413">
                  <c:v>4.2000000000000002E-4</c:v>
                </c:pt>
                <c:pt idx="6414">
                  <c:v>4.2000000000000002E-4</c:v>
                </c:pt>
                <c:pt idx="6415">
                  <c:v>4.2000000000000002E-4</c:v>
                </c:pt>
                <c:pt idx="6416">
                  <c:v>4.2000000000000002E-4</c:v>
                </c:pt>
                <c:pt idx="6417">
                  <c:v>4.2000000000000002E-4</c:v>
                </c:pt>
                <c:pt idx="6418">
                  <c:v>4.2000000000000002E-4</c:v>
                </c:pt>
                <c:pt idx="6419">
                  <c:v>4.4999999999999999E-4</c:v>
                </c:pt>
                <c:pt idx="6420">
                  <c:v>4.4999999999999999E-4</c:v>
                </c:pt>
                <c:pt idx="6421">
                  <c:v>4.8000000000000001E-4</c:v>
                </c:pt>
                <c:pt idx="6422">
                  <c:v>5.0000000000000001E-4</c:v>
                </c:pt>
                <c:pt idx="6423">
                  <c:v>5.2999999999999998E-4</c:v>
                </c:pt>
                <c:pt idx="6424">
                  <c:v>5.5000000000000003E-4</c:v>
                </c:pt>
                <c:pt idx="6425">
                  <c:v>5.8E-4</c:v>
                </c:pt>
                <c:pt idx="6426">
                  <c:v>6.0999999999999997E-4</c:v>
                </c:pt>
                <c:pt idx="6427">
                  <c:v>6.0999999999999997E-4</c:v>
                </c:pt>
                <c:pt idx="6428">
                  <c:v>6.3000000000000003E-4</c:v>
                </c:pt>
                <c:pt idx="6429">
                  <c:v>6.6E-4</c:v>
                </c:pt>
                <c:pt idx="6430">
                  <c:v>6.6E-4</c:v>
                </c:pt>
                <c:pt idx="6431">
                  <c:v>6.8999999999999997E-4</c:v>
                </c:pt>
                <c:pt idx="6432">
                  <c:v>6.8999999999999997E-4</c:v>
                </c:pt>
                <c:pt idx="6433">
                  <c:v>6.8999999999999997E-4</c:v>
                </c:pt>
                <c:pt idx="6434">
                  <c:v>6.8999999999999997E-4</c:v>
                </c:pt>
                <c:pt idx="6435">
                  <c:v>6.8999999999999997E-4</c:v>
                </c:pt>
                <c:pt idx="6436">
                  <c:v>6.6E-4</c:v>
                </c:pt>
                <c:pt idx="6437">
                  <c:v>6.6E-4</c:v>
                </c:pt>
                <c:pt idx="6438">
                  <c:v>6.3000000000000003E-4</c:v>
                </c:pt>
                <c:pt idx="6439">
                  <c:v>6.0999999999999997E-4</c:v>
                </c:pt>
                <c:pt idx="6440">
                  <c:v>5.8E-4</c:v>
                </c:pt>
                <c:pt idx="6441">
                  <c:v>5.5000000000000003E-4</c:v>
                </c:pt>
                <c:pt idx="6442">
                  <c:v>5.2999999999999998E-4</c:v>
                </c:pt>
                <c:pt idx="6443">
                  <c:v>5.0000000000000001E-4</c:v>
                </c:pt>
                <c:pt idx="6444">
                  <c:v>4.8000000000000001E-4</c:v>
                </c:pt>
                <c:pt idx="6445">
                  <c:v>4.2000000000000002E-4</c:v>
                </c:pt>
                <c:pt idx="6446">
                  <c:v>4.0000000000000002E-4</c:v>
                </c:pt>
                <c:pt idx="6447">
                  <c:v>3.6999999999999999E-4</c:v>
                </c:pt>
                <c:pt idx="6448">
                  <c:v>3.4000000000000002E-4</c:v>
                </c:pt>
                <c:pt idx="6449">
                  <c:v>3.4000000000000002E-4</c:v>
                </c:pt>
                <c:pt idx="6450">
                  <c:v>3.2000000000000003E-4</c:v>
                </c:pt>
                <c:pt idx="6451">
                  <c:v>2.9E-4</c:v>
                </c:pt>
                <c:pt idx="6452">
                  <c:v>2.9E-4</c:v>
                </c:pt>
                <c:pt idx="6453">
                  <c:v>2.9E-4</c:v>
                </c:pt>
                <c:pt idx="6454">
                  <c:v>2.9E-4</c:v>
                </c:pt>
                <c:pt idx="6455">
                  <c:v>2.9E-4</c:v>
                </c:pt>
                <c:pt idx="6456">
                  <c:v>3.2000000000000003E-4</c:v>
                </c:pt>
                <c:pt idx="6457">
                  <c:v>3.2000000000000003E-4</c:v>
                </c:pt>
                <c:pt idx="6458">
                  <c:v>3.4000000000000002E-4</c:v>
                </c:pt>
                <c:pt idx="6459">
                  <c:v>3.6999999999999999E-4</c:v>
                </c:pt>
                <c:pt idx="6460">
                  <c:v>4.0000000000000002E-4</c:v>
                </c:pt>
                <c:pt idx="6461">
                  <c:v>4.2000000000000002E-4</c:v>
                </c:pt>
                <c:pt idx="6462">
                  <c:v>4.4999999999999999E-4</c:v>
                </c:pt>
                <c:pt idx="6463">
                  <c:v>4.8000000000000001E-4</c:v>
                </c:pt>
                <c:pt idx="6464">
                  <c:v>5.2999999999999998E-4</c:v>
                </c:pt>
                <c:pt idx="6465">
                  <c:v>5.5000000000000003E-4</c:v>
                </c:pt>
                <c:pt idx="6466">
                  <c:v>5.8E-4</c:v>
                </c:pt>
                <c:pt idx="6467">
                  <c:v>6.0999999999999997E-4</c:v>
                </c:pt>
                <c:pt idx="6468">
                  <c:v>6.3000000000000003E-4</c:v>
                </c:pt>
                <c:pt idx="6469">
                  <c:v>6.6E-4</c:v>
                </c:pt>
                <c:pt idx="6470">
                  <c:v>6.8999999999999997E-4</c:v>
                </c:pt>
                <c:pt idx="6471">
                  <c:v>6.8999999999999997E-4</c:v>
                </c:pt>
                <c:pt idx="6472">
                  <c:v>6.8999999999999997E-4</c:v>
                </c:pt>
                <c:pt idx="6473">
                  <c:v>7.1000000000000002E-4</c:v>
                </c:pt>
                <c:pt idx="6474">
                  <c:v>7.1000000000000002E-4</c:v>
                </c:pt>
                <c:pt idx="6475">
                  <c:v>7.1000000000000002E-4</c:v>
                </c:pt>
                <c:pt idx="6476">
                  <c:v>6.8999999999999997E-4</c:v>
                </c:pt>
                <c:pt idx="6477">
                  <c:v>6.8999999999999997E-4</c:v>
                </c:pt>
                <c:pt idx="6478">
                  <c:v>6.8999999999999997E-4</c:v>
                </c:pt>
                <c:pt idx="6479">
                  <c:v>6.6E-4</c:v>
                </c:pt>
                <c:pt idx="6480">
                  <c:v>6.3000000000000003E-4</c:v>
                </c:pt>
                <c:pt idx="6481">
                  <c:v>6.3000000000000003E-4</c:v>
                </c:pt>
                <c:pt idx="6482">
                  <c:v>6.0999999999999997E-4</c:v>
                </c:pt>
                <c:pt idx="6483">
                  <c:v>5.8E-4</c:v>
                </c:pt>
                <c:pt idx="6484">
                  <c:v>5.5000000000000003E-4</c:v>
                </c:pt>
                <c:pt idx="6485">
                  <c:v>5.2999999999999998E-4</c:v>
                </c:pt>
                <c:pt idx="6486">
                  <c:v>5.0000000000000001E-4</c:v>
                </c:pt>
                <c:pt idx="6487">
                  <c:v>5.0000000000000001E-4</c:v>
                </c:pt>
                <c:pt idx="6488">
                  <c:v>4.8000000000000001E-4</c:v>
                </c:pt>
                <c:pt idx="6489">
                  <c:v>4.4999999999999999E-4</c:v>
                </c:pt>
                <c:pt idx="6490">
                  <c:v>4.4999999999999999E-4</c:v>
                </c:pt>
                <c:pt idx="6491">
                  <c:v>4.2000000000000002E-4</c:v>
                </c:pt>
                <c:pt idx="6492">
                  <c:v>4.2000000000000002E-4</c:v>
                </c:pt>
                <c:pt idx="6493">
                  <c:v>4.2000000000000002E-4</c:v>
                </c:pt>
                <c:pt idx="6494">
                  <c:v>4.2000000000000002E-4</c:v>
                </c:pt>
                <c:pt idx="6495">
                  <c:v>4.2000000000000002E-4</c:v>
                </c:pt>
                <c:pt idx="6496">
                  <c:v>4.2000000000000002E-4</c:v>
                </c:pt>
                <c:pt idx="6497">
                  <c:v>4.2000000000000002E-4</c:v>
                </c:pt>
                <c:pt idx="6498">
                  <c:v>4.2000000000000002E-4</c:v>
                </c:pt>
                <c:pt idx="6499">
                  <c:v>4.4999999999999999E-4</c:v>
                </c:pt>
                <c:pt idx="6500">
                  <c:v>4.4999999999999999E-4</c:v>
                </c:pt>
                <c:pt idx="6501">
                  <c:v>4.4999999999999999E-4</c:v>
                </c:pt>
                <c:pt idx="6502">
                  <c:v>4.8000000000000001E-4</c:v>
                </c:pt>
                <c:pt idx="6503">
                  <c:v>4.8000000000000001E-4</c:v>
                </c:pt>
                <c:pt idx="6504">
                  <c:v>4.8000000000000001E-4</c:v>
                </c:pt>
                <c:pt idx="6505">
                  <c:v>5.0000000000000001E-4</c:v>
                </c:pt>
                <c:pt idx="6506">
                  <c:v>5.0000000000000001E-4</c:v>
                </c:pt>
                <c:pt idx="6507">
                  <c:v>5.0000000000000001E-4</c:v>
                </c:pt>
                <c:pt idx="6508">
                  <c:v>5.2999999999999998E-4</c:v>
                </c:pt>
                <c:pt idx="6509">
                  <c:v>5.2999999999999998E-4</c:v>
                </c:pt>
                <c:pt idx="6510">
                  <c:v>5.2999999999999998E-4</c:v>
                </c:pt>
                <c:pt idx="6511">
                  <c:v>5.2999999999999998E-4</c:v>
                </c:pt>
                <c:pt idx="6512">
                  <c:v>5.2999999999999998E-4</c:v>
                </c:pt>
                <c:pt idx="6513">
                  <c:v>5.2999999999999998E-4</c:v>
                </c:pt>
                <c:pt idx="6514">
                  <c:v>5.2999999999999998E-4</c:v>
                </c:pt>
                <c:pt idx="6515">
                  <c:v>5.2999999999999998E-4</c:v>
                </c:pt>
                <c:pt idx="6516">
                  <c:v>5.2999999999999998E-4</c:v>
                </c:pt>
                <c:pt idx="6517">
                  <c:v>5.2999999999999998E-4</c:v>
                </c:pt>
                <c:pt idx="6518">
                  <c:v>5.0000000000000001E-4</c:v>
                </c:pt>
                <c:pt idx="6519">
                  <c:v>5.0000000000000001E-4</c:v>
                </c:pt>
                <c:pt idx="6520">
                  <c:v>5.0000000000000001E-4</c:v>
                </c:pt>
                <c:pt idx="6521">
                  <c:v>5.0000000000000001E-4</c:v>
                </c:pt>
                <c:pt idx="6522">
                  <c:v>5.0000000000000001E-4</c:v>
                </c:pt>
                <c:pt idx="6523">
                  <c:v>4.8000000000000001E-4</c:v>
                </c:pt>
                <c:pt idx="6524">
                  <c:v>4.8000000000000001E-4</c:v>
                </c:pt>
                <c:pt idx="6525">
                  <c:v>4.8000000000000001E-4</c:v>
                </c:pt>
                <c:pt idx="6526">
                  <c:v>4.8000000000000001E-4</c:v>
                </c:pt>
                <c:pt idx="6527">
                  <c:v>4.8000000000000001E-4</c:v>
                </c:pt>
                <c:pt idx="6528">
                  <c:v>4.8000000000000001E-4</c:v>
                </c:pt>
                <c:pt idx="6529">
                  <c:v>4.8000000000000001E-4</c:v>
                </c:pt>
                <c:pt idx="6530">
                  <c:v>4.8000000000000001E-4</c:v>
                </c:pt>
                <c:pt idx="6531">
                  <c:v>4.8000000000000001E-4</c:v>
                </c:pt>
                <c:pt idx="6532">
                  <c:v>4.8000000000000001E-4</c:v>
                </c:pt>
                <c:pt idx="6533">
                  <c:v>4.4999999999999999E-4</c:v>
                </c:pt>
                <c:pt idx="6534">
                  <c:v>4.4999999999999999E-4</c:v>
                </c:pt>
                <c:pt idx="6535">
                  <c:v>4.4999999999999999E-4</c:v>
                </c:pt>
                <c:pt idx="6536">
                  <c:v>4.4999999999999999E-4</c:v>
                </c:pt>
                <c:pt idx="6537">
                  <c:v>4.4999999999999999E-4</c:v>
                </c:pt>
                <c:pt idx="6538">
                  <c:v>4.4999999999999999E-4</c:v>
                </c:pt>
                <c:pt idx="6539">
                  <c:v>4.4999999999999999E-4</c:v>
                </c:pt>
                <c:pt idx="6540">
                  <c:v>4.2000000000000002E-4</c:v>
                </c:pt>
                <c:pt idx="6541">
                  <c:v>4.2000000000000002E-4</c:v>
                </c:pt>
                <c:pt idx="6542">
                  <c:v>4.2000000000000002E-4</c:v>
                </c:pt>
                <c:pt idx="6543">
                  <c:v>4.2000000000000002E-4</c:v>
                </c:pt>
                <c:pt idx="6544">
                  <c:v>4.2000000000000002E-4</c:v>
                </c:pt>
                <c:pt idx="6545">
                  <c:v>4.0000000000000002E-4</c:v>
                </c:pt>
                <c:pt idx="6546">
                  <c:v>4.0000000000000002E-4</c:v>
                </c:pt>
                <c:pt idx="6547">
                  <c:v>4.0000000000000002E-4</c:v>
                </c:pt>
                <c:pt idx="6548">
                  <c:v>4.0000000000000002E-4</c:v>
                </c:pt>
                <c:pt idx="6549">
                  <c:v>4.0000000000000002E-4</c:v>
                </c:pt>
                <c:pt idx="6550">
                  <c:v>4.0000000000000002E-4</c:v>
                </c:pt>
                <c:pt idx="6551">
                  <c:v>4.0000000000000002E-4</c:v>
                </c:pt>
                <c:pt idx="6552">
                  <c:v>4.0000000000000002E-4</c:v>
                </c:pt>
                <c:pt idx="6553">
                  <c:v>4.2000000000000002E-4</c:v>
                </c:pt>
                <c:pt idx="6554">
                  <c:v>4.2000000000000002E-4</c:v>
                </c:pt>
                <c:pt idx="6555">
                  <c:v>4.4999999999999999E-4</c:v>
                </c:pt>
                <c:pt idx="6556">
                  <c:v>4.4999999999999999E-4</c:v>
                </c:pt>
                <c:pt idx="6557">
                  <c:v>4.8000000000000001E-4</c:v>
                </c:pt>
                <c:pt idx="6558">
                  <c:v>5.0000000000000001E-4</c:v>
                </c:pt>
                <c:pt idx="6559">
                  <c:v>5.2999999999999998E-4</c:v>
                </c:pt>
                <c:pt idx="6560">
                  <c:v>5.5000000000000003E-4</c:v>
                </c:pt>
                <c:pt idx="6561">
                  <c:v>5.8E-4</c:v>
                </c:pt>
                <c:pt idx="6562">
                  <c:v>6.0999999999999997E-4</c:v>
                </c:pt>
                <c:pt idx="6563">
                  <c:v>6.3000000000000003E-4</c:v>
                </c:pt>
                <c:pt idx="6564">
                  <c:v>6.6E-4</c:v>
                </c:pt>
                <c:pt idx="6565">
                  <c:v>6.8999999999999997E-4</c:v>
                </c:pt>
                <c:pt idx="6566">
                  <c:v>7.1000000000000002E-4</c:v>
                </c:pt>
                <c:pt idx="6567">
                  <c:v>7.3999999999999999E-4</c:v>
                </c:pt>
                <c:pt idx="6568">
                  <c:v>7.6999999999999996E-4</c:v>
                </c:pt>
                <c:pt idx="6569">
                  <c:v>7.9000000000000001E-4</c:v>
                </c:pt>
                <c:pt idx="6570">
                  <c:v>8.1999999999999998E-4</c:v>
                </c:pt>
                <c:pt idx="6571">
                  <c:v>8.1999999999999998E-4</c:v>
                </c:pt>
                <c:pt idx="6572">
                  <c:v>8.4000000000000003E-4</c:v>
                </c:pt>
                <c:pt idx="6573">
                  <c:v>8.4000000000000003E-4</c:v>
                </c:pt>
                <c:pt idx="6574">
                  <c:v>8.4000000000000003E-4</c:v>
                </c:pt>
                <c:pt idx="6575">
                  <c:v>8.4000000000000003E-4</c:v>
                </c:pt>
                <c:pt idx="6576">
                  <c:v>8.1999999999999998E-4</c:v>
                </c:pt>
                <c:pt idx="6577">
                  <c:v>8.1999999999999998E-4</c:v>
                </c:pt>
                <c:pt idx="6578">
                  <c:v>7.9000000000000001E-4</c:v>
                </c:pt>
                <c:pt idx="6579">
                  <c:v>7.6999999999999996E-4</c:v>
                </c:pt>
                <c:pt idx="6580">
                  <c:v>7.3999999999999999E-4</c:v>
                </c:pt>
                <c:pt idx="6581">
                  <c:v>7.1000000000000002E-4</c:v>
                </c:pt>
                <c:pt idx="6582">
                  <c:v>6.6E-4</c:v>
                </c:pt>
                <c:pt idx="6583">
                  <c:v>6.3000000000000003E-4</c:v>
                </c:pt>
                <c:pt idx="6584">
                  <c:v>5.8E-4</c:v>
                </c:pt>
                <c:pt idx="6585">
                  <c:v>5.5000000000000003E-4</c:v>
                </c:pt>
                <c:pt idx="6586">
                  <c:v>5.0000000000000001E-4</c:v>
                </c:pt>
                <c:pt idx="6587">
                  <c:v>4.8000000000000001E-4</c:v>
                </c:pt>
                <c:pt idx="6588">
                  <c:v>4.2000000000000002E-4</c:v>
                </c:pt>
                <c:pt idx="6589">
                  <c:v>4.0000000000000002E-4</c:v>
                </c:pt>
                <c:pt idx="6590">
                  <c:v>3.6999999999999999E-4</c:v>
                </c:pt>
                <c:pt idx="6591">
                  <c:v>3.4000000000000002E-4</c:v>
                </c:pt>
                <c:pt idx="6592">
                  <c:v>3.2000000000000003E-4</c:v>
                </c:pt>
                <c:pt idx="6593">
                  <c:v>2.9E-4</c:v>
                </c:pt>
                <c:pt idx="6594">
                  <c:v>2.7E-4</c:v>
                </c:pt>
                <c:pt idx="6595">
                  <c:v>2.4000000000000001E-4</c:v>
                </c:pt>
                <c:pt idx="6596">
                  <c:v>2.4000000000000001E-4</c:v>
                </c:pt>
                <c:pt idx="6597">
                  <c:v>2.4000000000000001E-4</c:v>
                </c:pt>
                <c:pt idx="6598">
                  <c:v>2.4000000000000001E-4</c:v>
                </c:pt>
                <c:pt idx="6599">
                  <c:v>2.4000000000000001E-4</c:v>
                </c:pt>
                <c:pt idx="6600">
                  <c:v>2.4000000000000001E-4</c:v>
                </c:pt>
                <c:pt idx="6601">
                  <c:v>2.7E-4</c:v>
                </c:pt>
                <c:pt idx="6602">
                  <c:v>2.9E-4</c:v>
                </c:pt>
                <c:pt idx="6603">
                  <c:v>2.9E-4</c:v>
                </c:pt>
                <c:pt idx="6604">
                  <c:v>3.2000000000000003E-4</c:v>
                </c:pt>
                <c:pt idx="6605">
                  <c:v>3.4000000000000002E-4</c:v>
                </c:pt>
                <c:pt idx="6606">
                  <c:v>3.6999999999999999E-4</c:v>
                </c:pt>
                <c:pt idx="6607">
                  <c:v>4.0000000000000002E-4</c:v>
                </c:pt>
                <c:pt idx="6608">
                  <c:v>4.2000000000000002E-4</c:v>
                </c:pt>
                <c:pt idx="6609">
                  <c:v>4.4999999999999999E-4</c:v>
                </c:pt>
                <c:pt idx="6610">
                  <c:v>4.8000000000000001E-4</c:v>
                </c:pt>
                <c:pt idx="6611">
                  <c:v>5.0000000000000001E-4</c:v>
                </c:pt>
                <c:pt idx="6612">
                  <c:v>5.2999999999999998E-4</c:v>
                </c:pt>
                <c:pt idx="6613">
                  <c:v>5.2999999999999998E-4</c:v>
                </c:pt>
                <c:pt idx="6614">
                  <c:v>5.5000000000000003E-4</c:v>
                </c:pt>
                <c:pt idx="6615">
                  <c:v>5.5000000000000003E-4</c:v>
                </c:pt>
                <c:pt idx="6616">
                  <c:v>5.8E-4</c:v>
                </c:pt>
                <c:pt idx="6617">
                  <c:v>5.8E-4</c:v>
                </c:pt>
                <c:pt idx="6618">
                  <c:v>5.8E-4</c:v>
                </c:pt>
                <c:pt idx="6619">
                  <c:v>6.0999999999999997E-4</c:v>
                </c:pt>
                <c:pt idx="6620">
                  <c:v>6.0999999999999997E-4</c:v>
                </c:pt>
                <c:pt idx="6621">
                  <c:v>6.0999999999999997E-4</c:v>
                </c:pt>
                <c:pt idx="6622">
                  <c:v>5.8E-4</c:v>
                </c:pt>
                <c:pt idx="6623">
                  <c:v>5.8E-4</c:v>
                </c:pt>
                <c:pt idx="6624">
                  <c:v>5.8E-4</c:v>
                </c:pt>
                <c:pt idx="6625">
                  <c:v>5.8E-4</c:v>
                </c:pt>
                <c:pt idx="6626">
                  <c:v>5.8E-4</c:v>
                </c:pt>
                <c:pt idx="6627">
                  <c:v>5.8E-4</c:v>
                </c:pt>
                <c:pt idx="6628">
                  <c:v>5.5000000000000003E-4</c:v>
                </c:pt>
                <c:pt idx="6629">
                  <c:v>5.5000000000000003E-4</c:v>
                </c:pt>
                <c:pt idx="6630">
                  <c:v>5.5000000000000003E-4</c:v>
                </c:pt>
                <c:pt idx="6631">
                  <c:v>5.5000000000000003E-4</c:v>
                </c:pt>
                <c:pt idx="6632">
                  <c:v>5.5000000000000003E-4</c:v>
                </c:pt>
                <c:pt idx="6633">
                  <c:v>5.5000000000000003E-4</c:v>
                </c:pt>
                <c:pt idx="6634">
                  <c:v>5.5000000000000003E-4</c:v>
                </c:pt>
                <c:pt idx="6635">
                  <c:v>5.5000000000000003E-4</c:v>
                </c:pt>
                <c:pt idx="6636">
                  <c:v>5.5000000000000003E-4</c:v>
                </c:pt>
                <c:pt idx="6637">
                  <c:v>5.5000000000000003E-4</c:v>
                </c:pt>
                <c:pt idx="6638">
                  <c:v>5.5000000000000003E-4</c:v>
                </c:pt>
                <c:pt idx="6639">
                  <c:v>5.8E-4</c:v>
                </c:pt>
                <c:pt idx="6640">
                  <c:v>5.8E-4</c:v>
                </c:pt>
                <c:pt idx="6641">
                  <c:v>5.8E-4</c:v>
                </c:pt>
                <c:pt idx="6642">
                  <c:v>5.8E-4</c:v>
                </c:pt>
                <c:pt idx="6643">
                  <c:v>5.8E-4</c:v>
                </c:pt>
                <c:pt idx="6644">
                  <c:v>5.8E-4</c:v>
                </c:pt>
                <c:pt idx="6645">
                  <c:v>5.8E-4</c:v>
                </c:pt>
                <c:pt idx="6646">
                  <c:v>5.8E-4</c:v>
                </c:pt>
                <c:pt idx="6647">
                  <c:v>5.8E-4</c:v>
                </c:pt>
                <c:pt idx="6648">
                  <c:v>5.5000000000000003E-4</c:v>
                </c:pt>
                <c:pt idx="6649">
                  <c:v>5.5000000000000003E-4</c:v>
                </c:pt>
                <c:pt idx="6650">
                  <c:v>5.5000000000000003E-4</c:v>
                </c:pt>
                <c:pt idx="6651">
                  <c:v>5.5000000000000003E-4</c:v>
                </c:pt>
                <c:pt idx="6652">
                  <c:v>5.2999999999999998E-4</c:v>
                </c:pt>
                <c:pt idx="6653">
                  <c:v>5.2999999999999998E-4</c:v>
                </c:pt>
                <c:pt idx="6654">
                  <c:v>5.0000000000000001E-4</c:v>
                </c:pt>
                <c:pt idx="6655">
                  <c:v>5.0000000000000001E-4</c:v>
                </c:pt>
                <c:pt idx="6656">
                  <c:v>4.8000000000000001E-4</c:v>
                </c:pt>
                <c:pt idx="6657">
                  <c:v>4.8000000000000001E-4</c:v>
                </c:pt>
                <c:pt idx="6658">
                  <c:v>4.4999999999999999E-4</c:v>
                </c:pt>
                <c:pt idx="6659">
                  <c:v>4.4999999999999999E-4</c:v>
                </c:pt>
                <c:pt idx="6660">
                  <c:v>4.4999999999999999E-4</c:v>
                </c:pt>
                <c:pt idx="6661">
                  <c:v>4.4999999999999999E-4</c:v>
                </c:pt>
                <c:pt idx="6662">
                  <c:v>4.4999999999999999E-4</c:v>
                </c:pt>
                <c:pt idx="6663">
                  <c:v>4.4999999999999999E-4</c:v>
                </c:pt>
                <c:pt idx="6664">
                  <c:v>4.4999999999999999E-4</c:v>
                </c:pt>
                <c:pt idx="6665">
                  <c:v>4.4999999999999999E-4</c:v>
                </c:pt>
                <c:pt idx="6666">
                  <c:v>4.4999999999999999E-4</c:v>
                </c:pt>
                <c:pt idx="6667">
                  <c:v>4.8000000000000001E-4</c:v>
                </c:pt>
                <c:pt idx="6668">
                  <c:v>4.8000000000000001E-4</c:v>
                </c:pt>
                <c:pt idx="6669">
                  <c:v>5.0000000000000001E-4</c:v>
                </c:pt>
                <c:pt idx="6670">
                  <c:v>5.2999999999999998E-4</c:v>
                </c:pt>
                <c:pt idx="6671">
                  <c:v>5.5000000000000003E-4</c:v>
                </c:pt>
                <c:pt idx="6672">
                  <c:v>5.8E-4</c:v>
                </c:pt>
                <c:pt idx="6673">
                  <c:v>6.0999999999999997E-4</c:v>
                </c:pt>
                <c:pt idx="6674">
                  <c:v>6.3000000000000003E-4</c:v>
                </c:pt>
                <c:pt idx="6675">
                  <c:v>6.6E-4</c:v>
                </c:pt>
                <c:pt idx="6676">
                  <c:v>6.8999999999999997E-4</c:v>
                </c:pt>
                <c:pt idx="6677">
                  <c:v>7.1000000000000002E-4</c:v>
                </c:pt>
                <c:pt idx="6678">
                  <c:v>7.3999999999999999E-4</c:v>
                </c:pt>
                <c:pt idx="6679">
                  <c:v>7.6999999999999996E-4</c:v>
                </c:pt>
                <c:pt idx="6680">
                  <c:v>7.9000000000000001E-4</c:v>
                </c:pt>
                <c:pt idx="6681">
                  <c:v>8.1999999999999998E-4</c:v>
                </c:pt>
                <c:pt idx="6682">
                  <c:v>8.1999999999999998E-4</c:v>
                </c:pt>
                <c:pt idx="6683">
                  <c:v>8.4000000000000003E-4</c:v>
                </c:pt>
                <c:pt idx="6684">
                  <c:v>8.7000000000000001E-4</c:v>
                </c:pt>
                <c:pt idx="6685">
                  <c:v>8.7000000000000001E-4</c:v>
                </c:pt>
                <c:pt idx="6686">
                  <c:v>8.7000000000000001E-4</c:v>
                </c:pt>
                <c:pt idx="6687">
                  <c:v>8.9999999999999998E-4</c:v>
                </c:pt>
                <c:pt idx="6688">
                  <c:v>8.9999999999999998E-4</c:v>
                </c:pt>
                <c:pt idx="6689">
                  <c:v>8.9999999999999998E-4</c:v>
                </c:pt>
                <c:pt idx="6690">
                  <c:v>8.7000000000000001E-4</c:v>
                </c:pt>
                <c:pt idx="6691">
                  <c:v>8.7000000000000001E-4</c:v>
                </c:pt>
                <c:pt idx="6692">
                  <c:v>8.7000000000000001E-4</c:v>
                </c:pt>
                <c:pt idx="6693">
                  <c:v>8.4000000000000003E-4</c:v>
                </c:pt>
                <c:pt idx="6694">
                  <c:v>8.4000000000000003E-4</c:v>
                </c:pt>
                <c:pt idx="6695">
                  <c:v>8.1999999999999998E-4</c:v>
                </c:pt>
                <c:pt idx="6696">
                  <c:v>8.1999999999999998E-4</c:v>
                </c:pt>
                <c:pt idx="6697">
                  <c:v>7.9000000000000001E-4</c:v>
                </c:pt>
                <c:pt idx="6698">
                  <c:v>7.6999999999999996E-4</c:v>
                </c:pt>
                <c:pt idx="6699">
                  <c:v>7.6999999999999996E-4</c:v>
                </c:pt>
                <c:pt idx="6700">
                  <c:v>7.3999999999999999E-4</c:v>
                </c:pt>
                <c:pt idx="6701">
                  <c:v>7.1000000000000002E-4</c:v>
                </c:pt>
                <c:pt idx="6702">
                  <c:v>6.8999999999999997E-4</c:v>
                </c:pt>
                <c:pt idx="6703">
                  <c:v>6.8999999999999997E-4</c:v>
                </c:pt>
                <c:pt idx="6704">
                  <c:v>6.6E-4</c:v>
                </c:pt>
                <c:pt idx="6705">
                  <c:v>6.3000000000000003E-4</c:v>
                </c:pt>
                <c:pt idx="6706">
                  <c:v>6.3000000000000003E-4</c:v>
                </c:pt>
                <c:pt idx="6707">
                  <c:v>6.0999999999999997E-4</c:v>
                </c:pt>
                <c:pt idx="6708">
                  <c:v>6.0999999999999997E-4</c:v>
                </c:pt>
                <c:pt idx="6709">
                  <c:v>5.8E-4</c:v>
                </c:pt>
                <c:pt idx="6710">
                  <c:v>5.8E-4</c:v>
                </c:pt>
                <c:pt idx="6711">
                  <c:v>5.5000000000000003E-4</c:v>
                </c:pt>
                <c:pt idx="6712">
                  <c:v>5.5000000000000003E-4</c:v>
                </c:pt>
                <c:pt idx="6713">
                  <c:v>5.2999999999999998E-4</c:v>
                </c:pt>
                <c:pt idx="6714">
                  <c:v>5.2999999999999998E-4</c:v>
                </c:pt>
                <c:pt idx="6715">
                  <c:v>5.2999999999999998E-4</c:v>
                </c:pt>
                <c:pt idx="6716">
                  <c:v>5.0000000000000001E-4</c:v>
                </c:pt>
                <c:pt idx="6717">
                  <c:v>5.0000000000000001E-4</c:v>
                </c:pt>
                <c:pt idx="6718">
                  <c:v>5.0000000000000001E-4</c:v>
                </c:pt>
                <c:pt idx="6719">
                  <c:v>5.0000000000000001E-4</c:v>
                </c:pt>
                <c:pt idx="6720">
                  <c:v>4.8000000000000001E-4</c:v>
                </c:pt>
                <c:pt idx="6721">
                  <c:v>4.8000000000000001E-4</c:v>
                </c:pt>
                <c:pt idx="6722">
                  <c:v>4.8000000000000001E-4</c:v>
                </c:pt>
                <c:pt idx="6723">
                  <c:v>4.8000000000000001E-4</c:v>
                </c:pt>
                <c:pt idx="6724">
                  <c:v>4.8000000000000001E-4</c:v>
                </c:pt>
                <c:pt idx="6725">
                  <c:v>5.0000000000000001E-4</c:v>
                </c:pt>
                <c:pt idx="6726">
                  <c:v>5.0000000000000001E-4</c:v>
                </c:pt>
                <c:pt idx="6727">
                  <c:v>5.0000000000000001E-4</c:v>
                </c:pt>
                <c:pt idx="6728">
                  <c:v>5.0000000000000001E-4</c:v>
                </c:pt>
                <c:pt idx="6729">
                  <c:v>5.2999999999999998E-4</c:v>
                </c:pt>
                <c:pt idx="6730">
                  <c:v>5.5000000000000003E-4</c:v>
                </c:pt>
                <c:pt idx="6731">
                  <c:v>5.5000000000000003E-4</c:v>
                </c:pt>
                <c:pt idx="6732">
                  <c:v>5.8E-4</c:v>
                </c:pt>
                <c:pt idx="6733">
                  <c:v>6.0999999999999997E-4</c:v>
                </c:pt>
                <c:pt idx="6734">
                  <c:v>6.0999999999999997E-4</c:v>
                </c:pt>
                <c:pt idx="6735">
                  <c:v>6.3000000000000003E-4</c:v>
                </c:pt>
                <c:pt idx="6736">
                  <c:v>6.6E-4</c:v>
                </c:pt>
                <c:pt idx="6737">
                  <c:v>6.8999999999999997E-4</c:v>
                </c:pt>
                <c:pt idx="6738">
                  <c:v>7.1000000000000002E-4</c:v>
                </c:pt>
                <c:pt idx="6739">
                  <c:v>7.3999999999999999E-4</c:v>
                </c:pt>
                <c:pt idx="6740">
                  <c:v>7.3999999999999999E-4</c:v>
                </c:pt>
                <c:pt idx="6741">
                  <c:v>7.6999999999999996E-4</c:v>
                </c:pt>
                <c:pt idx="6742">
                  <c:v>7.9000000000000001E-4</c:v>
                </c:pt>
                <c:pt idx="6743">
                  <c:v>7.9000000000000001E-4</c:v>
                </c:pt>
                <c:pt idx="6744">
                  <c:v>7.9000000000000001E-4</c:v>
                </c:pt>
                <c:pt idx="6745">
                  <c:v>8.1999999999999998E-4</c:v>
                </c:pt>
                <c:pt idx="6746">
                  <c:v>8.1999999999999998E-4</c:v>
                </c:pt>
                <c:pt idx="6747">
                  <c:v>7.9000000000000001E-4</c:v>
                </c:pt>
                <c:pt idx="6748">
                  <c:v>7.9000000000000001E-4</c:v>
                </c:pt>
                <c:pt idx="6749">
                  <c:v>7.9000000000000001E-4</c:v>
                </c:pt>
                <c:pt idx="6750">
                  <c:v>7.6999999999999996E-4</c:v>
                </c:pt>
                <c:pt idx="6751">
                  <c:v>7.6999999999999996E-4</c:v>
                </c:pt>
                <c:pt idx="6752">
                  <c:v>7.3999999999999999E-4</c:v>
                </c:pt>
                <c:pt idx="6753">
                  <c:v>7.1000000000000002E-4</c:v>
                </c:pt>
                <c:pt idx="6754">
                  <c:v>6.8999999999999997E-4</c:v>
                </c:pt>
                <c:pt idx="6755">
                  <c:v>6.6E-4</c:v>
                </c:pt>
                <c:pt idx="6756">
                  <c:v>6.0999999999999997E-4</c:v>
                </c:pt>
                <c:pt idx="6757">
                  <c:v>5.8E-4</c:v>
                </c:pt>
                <c:pt idx="6758">
                  <c:v>5.5000000000000003E-4</c:v>
                </c:pt>
                <c:pt idx="6759">
                  <c:v>5.2999999999999998E-4</c:v>
                </c:pt>
                <c:pt idx="6760">
                  <c:v>4.8000000000000001E-4</c:v>
                </c:pt>
                <c:pt idx="6761">
                  <c:v>4.4999999999999999E-4</c:v>
                </c:pt>
                <c:pt idx="6762">
                  <c:v>4.2000000000000002E-4</c:v>
                </c:pt>
                <c:pt idx="6763">
                  <c:v>4.0000000000000002E-4</c:v>
                </c:pt>
                <c:pt idx="6764">
                  <c:v>4.0000000000000002E-4</c:v>
                </c:pt>
                <c:pt idx="6765">
                  <c:v>3.6999999999999999E-4</c:v>
                </c:pt>
                <c:pt idx="6766">
                  <c:v>3.6999999999999999E-4</c:v>
                </c:pt>
                <c:pt idx="6767">
                  <c:v>3.4000000000000002E-4</c:v>
                </c:pt>
                <c:pt idx="6768">
                  <c:v>3.4000000000000002E-4</c:v>
                </c:pt>
                <c:pt idx="6769">
                  <c:v>3.4000000000000002E-4</c:v>
                </c:pt>
                <c:pt idx="6770">
                  <c:v>3.6999999999999999E-4</c:v>
                </c:pt>
                <c:pt idx="6771">
                  <c:v>3.6999999999999999E-4</c:v>
                </c:pt>
                <c:pt idx="6772">
                  <c:v>4.0000000000000002E-4</c:v>
                </c:pt>
                <c:pt idx="6773">
                  <c:v>4.2000000000000002E-4</c:v>
                </c:pt>
                <c:pt idx="6774">
                  <c:v>4.2000000000000002E-4</c:v>
                </c:pt>
                <c:pt idx="6775">
                  <c:v>4.8000000000000001E-4</c:v>
                </c:pt>
                <c:pt idx="6776">
                  <c:v>4.8000000000000001E-4</c:v>
                </c:pt>
                <c:pt idx="6777">
                  <c:v>5.2999999999999998E-4</c:v>
                </c:pt>
                <c:pt idx="6778">
                  <c:v>5.5000000000000003E-4</c:v>
                </c:pt>
                <c:pt idx="6779">
                  <c:v>5.8E-4</c:v>
                </c:pt>
                <c:pt idx="6780">
                  <c:v>6.0999999999999997E-4</c:v>
                </c:pt>
                <c:pt idx="6781">
                  <c:v>6.3000000000000003E-4</c:v>
                </c:pt>
                <c:pt idx="6782">
                  <c:v>6.6E-4</c:v>
                </c:pt>
                <c:pt idx="6783">
                  <c:v>6.8999999999999997E-4</c:v>
                </c:pt>
                <c:pt idx="6784">
                  <c:v>6.8999999999999997E-4</c:v>
                </c:pt>
                <c:pt idx="6785">
                  <c:v>7.1000000000000002E-4</c:v>
                </c:pt>
                <c:pt idx="6786">
                  <c:v>7.1000000000000002E-4</c:v>
                </c:pt>
                <c:pt idx="6787">
                  <c:v>7.1000000000000002E-4</c:v>
                </c:pt>
                <c:pt idx="6788">
                  <c:v>7.1000000000000002E-4</c:v>
                </c:pt>
                <c:pt idx="6789">
                  <c:v>6.8999999999999997E-4</c:v>
                </c:pt>
                <c:pt idx="6790">
                  <c:v>6.8999999999999997E-4</c:v>
                </c:pt>
                <c:pt idx="6791">
                  <c:v>6.6E-4</c:v>
                </c:pt>
                <c:pt idx="6792">
                  <c:v>6.3000000000000003E-4</c:v>
                </c:pt>
                <c:pt idx="6793">
                  <c:v>6.3000000000000003E-4</c:v>
                </c:pt>
                <c:pt idx="6794">
                  <c:v>6.0999999999999997E-4</c:v>
                </c:pt>
                <c:pt idx="6795">
                  <c:v>5.5000000000000003E-4</c:v>
                </c:pt>
                <c:pt idx="6796">
                  <c:v>5.2999999999999998E-4</c:v>
                </c:pt>
                <c:pt idx="6797">
                  <c:v>5.0000000000000001E-4</c:v>
                </c:pt>
                <c:pt idx="6798">
                  <c:v>4.8000000000000001E-4</c:v>
                </c:pt>
                <c:pt idx="6799">
                  <c:v>4.2000000000000002E-4</c:v>
                </c:pt>
                <c:pt idx="6800">
                  <c:v>4.0000000000000002E-4</c:v>
                </c:pt>
                <c:pt idx="6801">
                  <c:v>3.6999999999999999E-4</c:v>
                </c:pt>
                <c:pt idx="6802">
                  <c:v>3.4000000000000002E-4</c:v>
                </c:pt>
                <c:pt idx="6803">
                  <c:v>3.2000000000000003E-4</c:v>
                </c:pt>
                <c:pt idx="6804">
                  <c:v>3.2000000000000003E-4</c:v>
                </c:pt>
                <c:pt idx="6805">
                  <c:v>2.9E-4</c:v>
                </c:pt>
                <c:pt idx="6806">
                  <c:v>2.9E-4</c:v>
                </c:pt>
                <c:pt idx="6807">
                  <c:v>2.9E-4</c:v>
                </c:pt>
                <c:pt idx="6808">
                  <c:v>2.9E-4</c:v>
                </c:pt>
                <c:pt idx="6809">
                  <c:v>2.9E-4</c:v>
                </c:pt>
                <c:pt idx="6810">
                  <c:v>3.2000000000000003E-4</c:v>
                </c:pt>
                <c:pt idx="6811">
                  <c:v>3.2000000000000003E-4</c:v>
                </c:pt>
                <c:pt idx="6812">
                  <c:v>3.4000000000000002E-4</c:v>
                </c:pt>
                <c:pt idx="6813">
                  <c:v>3.6999999999999999E-4</c:v>
                </c:pt>
                <c:pt idx="6814">
                  <c:v>4.0000000000000002E-4</c:v>
                </c:pt>
                <c:pt idx="6815">
                  <c:v>4.2000000000000002E-4</c:v>
                </c:pt>
                <c:pt idx="6816">
                  <c:v>4.4999999999999999E-4</c:v>
                </c:pt>
                <c:pt idx="6817">
                  <c:v>5.0000000000000001E-4</c:v>
                </c:pt>
                <c:pt idx="6818">
                  <c:v>5.2999999999999998E-4</c:v>
                </c:pt>
                <c:pt idx="6819">
                  <c:v>5.8E-4</c:v>
                </c:pt>
                <c:pt idx="6820">
                  <c:v>6.0999999999999997E-4</c:v>
                </c:pt>
                <c:pt idx="6821">
                  <c:v>6.3000000000000003E-4</c:v>
                </c:pt>
                <c:pt idx="6822">
                  <c:v>6.8999999999999997E-4</c:v>
                </c:pt>
                <c:pt idx="6823">
                  <c:v>7.1000000000000002E-4</c:v>
                </c:pt>
                <c:pt idx="6824">
                  <c:v>7.3999999999999999E-4</c:v>
                </c:pt>
                <c:pt idx="6825">
                  <c:v>7.6999999999999996E-4</c:v>
                </c:pt>
                <c:pt idx="6826">
                  <c:v>7.9000000000000001E-4</c:v>
                </c:pt>
                <c:pt idx="6827">
                  <c:v>8.1999999999999998E-4</c:v>
                </c:pt>
                <c:pt idx="6828">
                  <c:v>8.1999999999999998E-4</c:v>
                </c:pt>
                <c:pt idx="6829">
                  <c:v>8.4000000000000003E-4</c:v>
                </c:pt>
                <c:pt idx="6830">
                  <c:v>8.4000000000000003E-4</c:v>
                </c:pt>
                <c:pt idx="6831">
                  <c:v>8.4000000000000003E-4</c:v>
                </c:pt>
                <c:pt idx="6832">
                  <c:v>8.4000000000000003E-4</c:v>
                </c:pt>
                <c:pt idx="6833">
                  <c:v>8.4000000000000003E-4</c:v>
                </c:pt>
                <c:pt idx="6834">
                  <c:v>8.4000000000000003E-4</c:v>
                </c:pt>
                <c:pt idx="6835">
                  <c:v>8.1999999999999998E-4</c:v>
                </c:pt>
                <c:pt idx="6836">
                  <c:v>8.1999999999999998E-4</c:v>
                </c:pt>
                <c:pt idx="6837">
                  <c:v>7.9000000000000001E-4</c:v>
                </c:pt>
                <c:pt idx="6838">
                  <c:v>7.6999999999999996E-4</c:v>
                </c:pt>
                <c:pt idx="6839">
                  <c:v>7.6999999999999996E-4</c:v>
                </c:pt>
                <c:pt idx="6840">
                  <c:v>7.3999999999999999E-4</c:v>
                </c:pt>
                <c:pt idx="6841">
                  <c:v>7.1000000000000002E-4</c:v>
                </c:pt>
                <c:pt idx="6842">
                  <c:v>6.8999999999999997E-4</c:v>
                </c:pt>
                <c:pt idx="6843">
                  <c:v>6.6E-4</c:v>
                </c:pt>
                <c:pt idx="6844">
                  <c:v>6.3000000000000003E-4</c:v>
                </c:pt>
                <c:pt idx="6845">
                  <c:v>6.0999999999999997E-4</c:v>
                </c:pt>
                <c:pt idx="6846">
                  <c:v>5.8E-4</c:v>
                </c:pt>
                <c:pt idx="6847">
                  <c:v>5.5000000000000003E-4</c:v>
                </c:pt>
                <c:pt idx="6848">
                  <c:v>5.5000000000000003E-4</c:v>
                </c:pt>
                <c:pt idx="6849">
                  <c:v>5.2999999999999998E-4</c:v>
                </c:pt>
                <c:pt idx="6850">
                  <c:v>5.0000000000000001E-4</c:v>
                </c:pt>
                <c:pt idx="6851">
                  <c:v>5.0000000000000001E-4</c:v>
                </c:pt>
                <c:pt idx="6852">
                  <c:v>4.8000000000000001E-4</c:v>
                </c:pt>
                <c:pt idx="6853">
                  <c:v>4.8000000000000001E-4</c:v>
                </c:pt>
                <c:pt idx="6854">
                  <c:v>4.8000000000000001E-4</c:v>
                </c:pt>
                <c:pt idx="6855">
                  <c:v>4.4999999999999999E-4</c:v>
                </c:pt>
                <c:pt idx="6856">
                  <c:v>4.4999999999999999E-4</c:v>
                </c:pt>
                <c:pt idx="6857">
                  <c:v>4.4999999999999999E-4</c:v>
                </c:pt>
                <c:pt idx="6858">
                  <c:v>4.4999999999999999E-4</c:v>
                </c:pt>
                <c:pt idx="6859">
                  <c:v>4.8000000000000001E-4</c:v>
                </c:pt>
                <c:pt idx="6860">
                  <c:v>4.8000000000000001E-4</c:v>
                </c:pt>
                <c:pt idx="6861">
                  <c:v>4.8000000000000001E-4</c:v>
                </c:pt>
                <c:pt idx="6862">
                  <c:v>5.0000000000000001E-4</c:v>
                </c:pt>
                <c:pt idx="6863">
                  <c:v>5.0000000000000001E-4</c:v>
                </c:pt>
                <c:pt idx="6864">
                  <c:v>5.2999999999999998E-4</c:v>
                </c:pt>
                <c:pt idx="6865">
                  <c:v>5.5000000000000003E-4</c:v>
                </c:pt>
                <c:pt idx="6866">
                  <c:v>5.5000000000000003E-4</c:v>
                </c:pt>
                <c:pt idx="6867">
                  <c:v>5.8E-4</c:v>
                </c:pt>
                <c:pt idx="6868">
                  <c:v>6.0999999999999997E-4</c:v>
                </c:pt>
                <c:pt idx="6869">
                  <c:v>6.3000000000000003E-4</c:v>
                </c:pt>
                <c:pt idx="6870">
                  <c:v>6.6E-4</c:v>
                </c:pt>
                <c:pt idx="6871">
                  <c:v>6.8999999999999997E-4</c:v>
                </c:pt>
                <c:pt idx="6872">
                  <c:v>6.8999999999999997E-4</c:v>
                </c:pt>
                <c:pt idx="6873">
                  <c:v>7.1000000000000002E-4</c:v>
                </c:pt>
                <c:pt idx="6874">
                  <c:v>7.3999999999999999E-4</c:v>
                </c:pt>
                <c:pt idx="6875">
                  <c:v>7.6999999999999996E-4</c:v>
                </c:pt>
                <c:pt idx="6876">
                  <c:v>7.6999999999999996E-4</c:v>
                </c:pt>
                <c:pt idx="6877">
                  <c:v>7.9000000000000001E-4</c:v>
                </c:pt>
                <c:pt idx="6878">
                  <c:v>8.1999999999999998E-4</c:v>
                </c:pt>
                <c:pt idx="6879">
                  <c:v>8.1999999999999998E-4</c:v>
                </c:pt>
                <c:pt idx="6880">
                  <c:v>8.1999999999999998E-4</c:v>
                </c:pt>
                <c:pt idx="6881">
                  <c:v>8.4000000000000003E-4</c:v>
                </c:pt>
                <c:pt idx="6882">
                  <c:v>8.4000000000000003E-4</c:v>
                </c:pt>
                <c:pt idx="6883">
                  <c:v>8.4000000000000003E-4</c:v>
                </c:pt>
                <c:pt idx="6884">
                  <c:v>8.4000000000000003E-4</c:v>
                </c:pt>
                <c:pt idx="6885">
                  <c:v>8.1999999999999998E-4</c:v>
                </c:pt>
                <c:pt idx="6886">
                  <c:v>8.1999999999999998E-4</c:v>
                </c:pt>
                <c:pt idx="6887">
                  <c:v>8.1999999999999998E-4</c:v>
                </c:pt>
                <c:pt idx="6888">
                  <c:v>7.9000000000000001E-4</c:v>
                </c:pt>
                <c:pt idx="6889">
                  <c:v>7.9000000000000001E-4</c:v>
                </c:pt>
                <c:pt idx="6890">
                  <c:v>7.6999999999999996E-4</c:v>
                </c:pt>
                <c:pt idx="6891">
                  <c:v>7.3999999999999999E-4</c:v>
                </c:pt>
                <c:pt idx="6892">
                  <c:v>7.3999999999999999E-4</c:v>
                </c:pt>
                <c:pt idx="6893">
                  <c:v>7.1000000000000002E-4</c:v>
                </c:pt>
                <c:pt idx="6894">
                  <c:v>6.8999999999999997E-4</c:v>
                </c:pt>
                <c:pt idx="6895">
                  <c:v>6.6E-4</c:v>
                </c:pt>
                <c:pt idx="6896">
                  <c:v>6.3000000000000003E-4</c:v>
                </c:pt>
                <c:pt idx="6897">
                  <c:v>6.3000000000000003E-4</c:v>
                </c:pt>
                <c:pt idx="6898">
                  <c:v>6.0999999999999997E-4</c:v>
                </c:pt>
                <c:pt idx="6899">
                  <c:v>5.8E-4</c:v>
                </c:pt>
                <c:pt idx="6900">
                  <c:v>5.5000000000000003E-4</c:v>
                </c:pt>
                <c:pt idx="6901">
                  <c:v>5.5000000000000003E-4</c:v>
                </c:pt>
                <c:pt idx="6902">
                  <c:v>5.2999999999999998E-4</c:v>
                </c:pt>
                <c:pt idx="6903">
                  <c:v>5.0000000000000001E-4</c:v>
                </c:pt>
                <c:pt idx="6904">
                  <c:v>5.0000000000000001E-4</c:v>
                </c:pt>
                <c:pt idx="6905">
                  <c:v>5.0000000000000001E-4</c:v>
                </c:pt>
                <c:pt idx="6906">
                  <c:v>4.8000000000000001E-4</c:v>
                </c:pt>
                <c:pt idx="6907">
                  <c:v>4.8000000000000001E-4</c:v>
                </c:pt>
                <c:pt idx="6908">
                  <c:v>4.8000000000000001E-4</c:v>
                </c:pt>
                <c:pt idx="6909">
                  <c:v>4.4999999999999999E-4</c:v>
                </c:pt>
                <c:pt idx="6910">
                  <c:v>4.4999999999999999E-4</c:v>
                </c:pt>
                <c:pt idx="6911">
                  <c:v>4.4999999999999999E-4</c:v>
                </c:pt>
                <c:pt idx="6912">
                  <c:v>4.4999999999999999E-4</c:v>
                </c:pt>
                <c:pt idx="6913">
                  <c:v>4.4999999999999999E-4</c:v>
                </c:pt>
                <c:pt idx="6914">
                  <c:v>4.4999999999999999E-4</c:v>
                </c:pt>
                <c:pt idx="6915">
                  <c:v>4.4999999999999999E-4</c:v>
                </c:pt>
                <c:pt idx="6916">
                  <c:v>4.4999999999999999E-4</c:v>
                </c:pt>
                <c:pt idx="6917">
                  <c:v>4.4999999999999999E-4</c:v>
                </c:pt>
                <c:pt idx="6918">
                  <c:v>4.4999999999999999E-4</c:v>
                </c:pt>
                <c:pt idx="6919">
                  <c:v>4.4999999999999999E-4</c:v>
                </c:pt>
                <c:pt idx="6920">
                  <c:v>4.2000000000000002E-4</c:v>
                </c:pt>
                <c:pt idx="6921">
                  <c:v>4.2000000000000002E-4</c:v>
                </c:pt>
                <c:pt idx="6922">
                  <c:v>4.2000000000000002E-4</c:v>
                </c:pt>
                <c:pt idx="6923">
                  <c:v>4.2000000000000002E-4</c:v>
                </c:pt>
                <c:pt idx="6924">
                  <c:v>4.2000000000000002E-4</c:v>
                </c:pt>
                <c:pt idx="6925">
                  <c:v>4.2000000000000002E-4</c:v>
                </c:pt>
                <c:pt idx="6926">
                  <c:v>4.0000000000000002E-4</c:v>
                </c:pt>
                <c:pt idx="6927">
                  <c:v>4.0000000000000002E-4</c:v>
                </c:pt>
                <c:pt idx="6928">
                  <c:v>4.0000000000000002E-4</c:v>
                </c:pt>
                <c:pt idx="6929">
                  <c:v>3.6999999999999999E-4</c:v>
                </c:pt>
                <c:pt idx="6930">
                  <c:v>3.6999999999999999E-4</c:v>
                </c:pt>
                <c:pt idx="6931">
                  <c:v>3.6999999999999999E-4</c:v>
                </c:pt>
                <c:pt idx="6932">
                  <c:v>3.6999999999999999E-4</c:v>
                </c:pt>
                <c:pt idx="6933">
                  <c:v>3.6999999999999999E-4</c:v>
                </c:pt>
                <c:pt idx="6934">
                  <c:v>3.6999999999999999E-4</c:v>
                </c:pt>
                <c:pt idx="6935">
                  <c:v>3.6999999999999999E-4</c:v>
                </c:pt>
                <c:pt idx="6936">
                  <c:v>3.6999999999999999E-4</c:v>
                </c:pt>
                <c:pt idx="6937">
                  <c:v>3.6999999999999999E-4</c:v>
                </c:pt>
                <c:pt idx="6938">
                  <c:v>3.6999999999999999E-4</c:v>
                </c:pt>
                <c:pt idx="6939">
                  <c:v>3.6999999999999999E-4</c:v>
                </c:pt>
                <c:pt idx="6940">
                  <c:v>4.0000000000000002E-4</c:v>
                </c:pt>
                <c:pt idx="6941">
                  <c:v>4.0000000000000002E-4</c:v>
                </c:pt>
                <c:pt idx="6942">
                  <c:v>4.2000000000000002E-4</c:v>
                </c:pt>
                <c:pt idx="6943">
                  <c:v>4.4999999999999999E-4</c:v>
                </c:pt>
                <c:pt idx="6944">
                  <c:v>4.8000000000000001E-4</c:v>
                </c:pt>
                <c:pt idx="6945">
                  <c:v>4.8000000000000001E-4</c:v>
                </c:pt>
                <c:pt idx="6946">
                  <c:v>5.0000000000000001E-4</c:v>
                </c:pt>
                <c:pt idx="6947">
                  <c:v>5.2999999999999998E-4</c:v>
                </c:pt>
                <c:pt idx="6948">
                  <c:v>5.5000000000000003E-4</c:v>
                </c:pt>
                <c:pt idx="6949">
                  <c:v>5.8E-4</c:v>
                </c:pt>
                <c:pt idx="6950">
                  <c:v>6.0999999999999997E-4</c:v>
                </c:pt>
                <c:pt idx="6951">
                  <c:v>6.6E-4</c:v>
                </c:pt>
                <c:pt idx="6952">
                  <c:v>6.6E-4</c:v>
                </c:pt>
                <c:pt idx="6953">
                  <c:v>6.8999999999999997E-4</c:v>
                </c:pt>
                <c:pt idx="6954">
                  <c:v>7.1000000000000002E-4</c:v>
                </c:pt>
                <c:pt idx="6955">
                  <c:v>7.3999999999999999E-4</c:v>
                </c:pt>
                <c:pt idx="6956">
                  <c:v>7.6999999999999996E-4</c:v>
                </c:pt>
                <c:pt idx="6957">
                  <c:v>7.6999999999999996E-4</c:v>
                </c:pt>
                <c:pt idx="6958">
                  <c:v>7.9000000000000001E-4</c:v>
                </c:pt>
                <c:pt idx="6959">
                  <c:v>7.9000000000000001E-4</c:v>
                </c:pt>
                <c:pt idx="6960">
                  <c:v>8.1999999999999998E-4</c:v>
                </c:pt>
                <c:pt idx="6961">
                  <c:v>8.1999999999999998E-4</c:v>
                </c:pt>
                <c:pt idx="6962">
                  <c:v>8.1999999999999998E-4</c:v>
                </c:pt>
                <c:pt idx="6963">
                  <c:v>7.9000000000000001E-4</c:v>
                </c:pt>
                <c:pt idx="6964">
                  <c:v>7.9000000000000001E-4</c:v>
                </c:pt>
                <c:pt idx="6965">
                  <c:v>7.9000000000000001E-4</c:v>
                </c:pt>
                <c:pt idx="6966">
                  <c:v>7.6999999999999996E-4</c:v>
                </c:pt>
                <c:pt idx="6967">
                  <c:v>7.6999999999999996E-4</c:v>
                </c:pt>
                <c:pt idx="6968">
                  <c:v>7.3999999999999999E-4</c:v>
                </c:pt>
                <c:pt idx="6969">
                  <c:v>7.1000000000000002E-4</c:v>
                </c:pt>
                <c:pt idx="6970">
                  <c:v>6.8999999999999997E-4</c:v>
                </c:pt>
                <c:pt idx="6971">
                  <c:v>6.6E-4</c:v>
                </c:pt>
                <c:pt idx="6972">
                  <c:v>6.3000000000000003E-4</c:v>
                </c:pt>
                <c:pt idx="6973">
                  <c:v>6.3000000000000003E-4</c:v>
                </c:pt>
                <c:pt idx="6974">
                  <c:v>6.0999999999999997E-4</c:v>
                </c:pt>
                <c:pt idx="6975">
                  <c:v>5.8E-4</c:v>
                </c:pt>
                <c:pt idx="6976">
                  <c:v>5.5000000000000003E-4</c:v>
                </c:pt>
                <c:pt idx="6977">
                  <c:v>5.5000000000000003E-4</c:v>
                </c:pt>
                <c:pt idx="6978">
                  <c:v>5.2999999999999998E-4</c:v>
                </c:pt>
                <c:pt idx="6979">
                  <c:v>5.2999999999999998E-4</c:v>
                </c:pt>
                <c:pt idx="6980">
                  <c:v>5.0000000000000001E-4</c:v>
                </c:pt>
                <c:pt idx="6981">
                  <c:v>5.0000000000000001E-4</c:v>
                </c:pt>
                <c:pt idx="6982">
                  <c:v>5.0000000000000001E-4</c:v>
                </c:pt>
                <c:pt idx="6983">
                  <c:v>5.0000000000000001E-4</c:v>
                </c:pt>
                <c:pt idx="6984">
                  <c:v>5.0000000000000001E-4</c:v>
                </c:pt>
                <c:pt idx="6985">
                  <c:v>5.0000000000000001E-4</c:v>
                </c:pt>
                <c:pt idx="6986">
                  <c:v>5.2999999999999998E-4</c:v>
                </c:pt>
                <c:pt idx="6987">
                  <c:v>5.2999999999999998E-4</c:v>
                </c:pt>
                <c:pt idx="6988">
                  <c:v>5.5000000000000003E-4</c:v>
                </c:pt>
                <c:pt idx="6989">
                  <c:v>5.5000000000000003E-4</c:v>
                </c:pt>
                <c:pt idx="6990">
                  <c:v>5.8E-4</c:v>
                </c:pt>
                <c:pt idx="6991">
                  <c:v>6.0999999999999997E-4</c:v>
                </c:pt>
                <c:pt idx="6992">
                  <c:v>6.0999999999999997E-4</c:v>
                </c:pt>
                <c:pt idx="6993">
                  <c:v>6.3000000000000003E-4</c:v>
                </c:pt>
                <c:pt idx="6994">
                  <c:v>6.6E-4</c:v>
                </c:pt>
                <c:pt idx="6995">
                  <c:v>6.6E-4</c:v>
                </c:pt>
                <c:pt idx="6996">
                  <c:v>6.8999999999999997E-4</c:v>
                </c:pt>
                <c:pt idx="6997">
                  <c:v>6.8999999999999997E-4</c:v>
                </c:pt>
                <c:pt idx="6998">
                  <c:v>7.1000000000000002E-4</c:v>
                </c:pt>
                <c:pt idx="6999">
                  <c:v>7.1000000000000002E-4</c:v>
                </c:pt>
                <c:pt idx="7000">
                  <c:v>7.1000000000000002E-4</c:v>
                </c:pt>
                <c:pt idx="7001">
                  <c:v>7.3999999999999999E-4</c:v>
                </c:pt>
                <c:pt idx="7002">
                  <c:v>7.3999999999999999E-4</c:v>
                </c:pt>
                <c:pt idx="7003">
                  <c:v>7.3999999999999999E-4</c:v>
                </c:pt>
                <c:pt idx="7004">
                  <c:v>7.1000000000000002E-4</c:v>
                </c:pt>
                <c:pt idx="7005">
                  <c:v>7.1000000000000002E-4</c:v>
                </c:pt>
                <c:pt idx="7006">
                  <c:v>7.1000000000000002E-4</c:v>
                </c:pt>
                <c:pt idx="7007">
                  <c:v>7.1000000000000002E-4</c:v>
                </c:pt>
                <c:pt idx="7008">
                  <c:v>6.8999999999999997E-4</c:v>
                </c:pt>
                <c:pt idx="7009">
                  <c:v>6.8999999999999997E-4</c:v>
                </c:pt>
                <c:pt idx="7010">
                  <c:v>6.6E-4</c:v>
                </c:pt>
                <c:pt idx="7011">
                  <c:v>6.6E-4</c:v>
                </c:pt>
                <c:pt idx="7012">
                  <c:v>6.3000000000000003E-4</c:v>
                </c:pt>
                <c:pt idx="7013">
                  <c:v>6.0999999999999997E-4</c:v>
                </c:pt>
                <c:pt idx="7014">
                  <c:v>6.0999999999999997E-4</c:v>
                </c:pt>
                <c:pt idx="7015">
                  <c:v>5.8E-4</c:v>
                </c:pt>
                <c:pt idx="7016">
                  <c:v>5.8E-4</c:v>
                </c:pt>
                <c:pt idx="7017">
                  <c:v>5.5000000000000003E-4</c:v>
                </c:pt>
                <c:pt idx="7018">
                  <c:v>5.5000000000000003E-4</c:v>
                </c:pt>
                <c:pt idx="7019">
                  <c:v>5.5000000000000003E-4</c:v>
                </c:pt>
                <c:pt idx="7020">
                  <c:v>5.5000000000000003E-4</c:v>
                </c:pt>
                <c:pt idx="7021">
                  <c:v>5.2999999999999998E-4</c:v>
                </c:pt>
                <c:pt idx="7022">
                  <c:v>5.2999999999999998E-4</c:v>
                </c:pt>
                <c:pt idx="7023">
                  <c:v>5.2999999999999998E-4</c:v>
                </c:pt>
                <c:pt idx="7024">
                  <c:v>5.5000000000000003E-4</c:v>
                </c:pt>
                <c:pt idx="7025">
                  <c:v>5.5000000000000003E-4</c:v>
                </c:pt>
                <c:pt idx="7026">
                  <c:v>5.5000000000000003E-4</c:v>
                </c:pt>
                <c:pt idx="7027">
                  <c:v>5.5000000000000003E-4</c:v>
                </c:pt>
                <c:pt idx="7028">
                  <c:v>5.5000000000000003E-4</c:v>
                </c:pt>
                <c:pt idx="7029">
                  <c:v>5.8E-4</c:v>
                </c:pt>
                <c:pt idx="7030">
                  <c:v>5.8E-4</c:v>
                </c:pt>
                <c:pt idx="7031">
                  <c:v>5.8E-4</c:v>
                </c:pt>
                <c:pt idx="7032">
                  <c:v>6.0999999999999997E-4</c:v>
                </c:pt>
                <c:pt idx="7033">
                  <c:v>6.0999999999999997E-4</c:v>
                </c:pt>
                <c:pt idx="7034">
                  <c:v>6.0999999999999997E-4</c:v>
                </c:pt>
                <c:pt idx="7035">
                  <c:v>6.3000000000000003E-4</c:v>
                </c:pt>
                <c:pt idx="7036">
                  <c:v>6.3000000000000003E-4</c:v>
                </c:pt>
                <c:pt idx="7037">
                  <c:v>6.3000000000000003E-4</c:v>
                </c:pt>
                <c:pt idx="7038">
                  <c:v>6.3000000000000003E-4</c:v>
                </c:pt>
                <c:pt idx="7039">
                  <c:v>6.3000000000000003E-4</c:v>
                </c:pt>
                <c:pt idx="7040">
                  <c:v>6.3000000000000003E-4</c:v>
                </c:pt>
                <c:pt idx="7041">
                  <c:v>6.3000000000000003E-4</c:v>
                </c:pt>
                <c:pt idx="7042">
                  <c:v>6.3000000000000003E-4</c:v>
                </c:pt>
                <c:pt idx="7043">
                  <c:v>6.3000000000000003E-4</c:v>
                </c:pt>
                <c:pt idx="7044">
                  <c:v>6.3000000000000003E-4</c:v>
                </c:pt>
                <c:pt idx="7045">
                  <c:v>6.0999999999999997E-4</c:v>
                </c:pt>
                <c:pt idx="7046">
                  <c:v>6.0999999999999997E-4</c:v>
                </c:pt>
                <c:pt idx="7047">
                  <c:v>6.0999999999999997E-4</c:v>
                </c:pt>
                <c:pt idx="7048">
                  <c:v>6.0999999999999997E-4</c:v>
                </c:pt>
                <c:pt idx="7049">
                  <c:v>5.8E-4</c:v>
                </c:pt>
                <c:pt idx="7050">
                  <c:v>5.8E-4</c:v>
                </c:pt>
                <c:pt idx="7051">
                  <c:v>5.8E-4</c:v>
                </c:pt>
                <c:pt idx="7052">
                  <c:v>5.8E-4</c:v>
                </c:pt>
                <c:pt idx="7053">
                  <c:v>5.5000000000000003E-4</c:v>
                </c:pt>
                <c:pt idx="7054">
                  <c:v>5.5000000000000003E-4</c:v>
                </c:pt>
                <c:pt idx="7055">
                  <c:v>5.5000000000000003E-4</c:v>
                </c:pt>
                <c:pt idx="7056">
                  <c:v>5.5000000000000003E-4</c:v>
                </c:pt>
                <c:pt idx="7057">
                  <c:v>5.5000000000000003E-4</c:v>
                </c:pt>
                <c:pt idx="7058">
                  <c:v>5.5000000000000003E-4</c:v>
                </c:pt>
                <c:pt idx="7059">
                  <c:v>5.5000000000000003E-4</c:v>
                </c:pt>
                <c:pt idx="7060">
                  <c:v>5.5000000000000003E-4</c:v>
                </c:pt>
                <c:pt idx="7061">
                  <c:v>5.5000000000000003E-4</c:v>
                </c:pt>
                <c:pt idx="7062">
                  <c:v>5.8E-4</c:v>
                </c:pt>
                <c:pt idx="7063">
                  <c:v>5.8E-4</c:v>
                </c:pt>
                <c:pt idx="7064">
                  <c:v>5.8E-4</c:v>
                </c:pt>
                <c:pt idx="7065">
                  <c:v>5.8E-4</c:v>
                </c:pt>
                <c:pt idx="7066">
                  <c:v>5.8E-4</c:v>
                </c:pt>
                <c:pt idx="7067">
                  <c:v>5.8E-4</c:v>
                </c:pt>
                <c:pt idx="7068">
                  <c:v>5.8E-4</c:v>
                </c:pt>
                <c:pt idx="7069">
                  <c:v>5.8E-4</c:v>
                </c:pt>
                <c:pt idx="7070">
                  <c:v>5.8E-4</c:v>
                </c:pt>
                <c:pt idx="7071">
                  <c:v>5.8E-4</c:v>
                </c:pt>
                <c:pt idx="7072">
                  <c:v>5.8E-4</c:v>
                </c:pt>
                <c:pt idx="7073">
                  <c:v>5.8E-4</c:v>
                </c:pt>
                <c:pt idx="7074">
                  <c:v>5.5000000000000003E-4</c:v>
                </c:pt>
                <c:pt idx="7075">
                  <c:v>5.5000000000000003E-4</c:v>
                </c:pt>
                <c:pt idx="7076">
                  <c:v>5.2999999999999998E-4</c:v>
                </c:pt>
                <c:pt idx="7077">
                  <c:v>5.2999999999999998E-4</c:v>
                </c:pt>
                <c:pt idx="7078">
                  <c:v>5.2999999999999998E-4</c:v>
                </c:pt>
                <c:pt idx="7079">
                  <c:v>5.0000000000000001E-4</c:v>
                </c:pt>
                <c:pt idx="7080">
                  <c:v>4.8000000000000001E-4</c:v>
                </c:pt>
                <c:pt idx="7081">
                  <c:v>4.8000000000000001E-4</c:v>
                </c:pt>
                <c:pt idx="7082">
                  <c:v>4.4999999999999999E-4</c:v>
                </c:pt>
                <c:pt idx="7083">
                  <c:v>4.4999999999999999E-4</c:v>
                </c:pt>
                <c:pt idx="7084">
                  <c:v>4.2000000000000002E-4</c:v>
                </c:pt>
                <c:pt idx="7085">
                  <c:v>4.2000000000000002E-4</c:v>
                </c:pt>
                <c:pt idx="7086">
                  <c:v>4.0000000000000002E-4</c:v>
                </c:pt>
                <c:pt idx="7087">
                  <c:v>4.0000000000000002E-4</c:v>
                </c:pt>
                <c:pt idx="7088">
                  <c:v>3.6999999999999999E-4</c:v>
                </c:pt>
                <c:pt idx="7089">
                  <c:v>3.6999999999999999E-4</c:v>
                </c:pt>
                <c:pt idx="7090">
                  <c:v>3.6999999999999999E-4</c:v>
                </c:pt>
                <c:pt idx="7091">
                  <c:v>3.6999999999999999E-4</c:v>
                </c:pt>
                <c:pt idx="7092">
                  <c:v>3.4000000000000002E-4</c:v>
                </c:pt>
                <c:pt idx="7093">
                  <c:v>3.6999999999999999E-4</c:v>
                </c:pt>
                <c:pt idx="7094">
                  <c:v>3.6999999999999999E-4</c:v>
                </c:pt>
                <c:pt idx="7095">
                  <c:v>3.6999999999999999E-4</c:v>
                </c:pt>
                <c:pt idx="7096">
                  <c:v>3.6999999999999999E-4</c:v>
                </c:pt>
                <c:pt idx="7097">
                  <c:v>4.0000000000000002E-4</c:v>
                </c:pt>
                <c:pt idx="7098">
                  <c:v>4.0000000000000002E-4</c:v>
                </c:pt>
                <c:pt idx="7099">
                  <c:v>4.2000000000000002E-4</c:v>
                </c:pt>
                <c:pt idx="7100">
                  <c:v>4.4999999999999999E-4</c:v>
                </c:pt>
                <c:pt idx="7101">
                  <c:v>4.4999999999999999E-4</c:v>
                </c:pt>
                <c:pt idx="7102">
                  <c:v>4.8000000000000001E-4</c:v>
                </c:pt>
                <c:pt idx="7103">
                  <c:v>5.0000000000000001E-4</c:v>
                </c:pt>
                <c:pt idx="7104">
                  <c:v>5.2999999999999998E-4</c:v>
                </c:pt>
                <c:pt idx="7105">
                  <c:v>5.5000000000000003E-4</c:v>
                </c:pt>
                <c:pt idx="7106">
                  <c:v>5.8E-4</c:v>
                </c:pt>
                <c:pt idx="7107">
                  <c:v>6.0999999999999997E-4</c:v>
                </c:pt>
                <c:pt idx="7108">
                  <c:v>6.3000000000000003E-4</c:v>
                </c:pt>
                <c:pt idx="7109">
                  <c:v>6.6E-4</c:v>
                </c:pt>
                <c:pt idx="7110">
                  <c:v>6.8999999999999997E-4</c:v>
                </c:pt>
                <c:pt idx="7111">
                  <c:v>7.1000000000000002E-4</c:v>
                </c:pt>
                <c:pt idx="7112">
                  <c:v>7.1000000000000002E-4</c:v>
                </c:pt>
                <c:pt idx="7113">
                  <c:v>7.3999999999999999E-4</c:v>
                </c:pt>
                <c:pt idx="7114">
                  <c:v>7.6999999999999996E-4</c:v>
                </c:pt>
                <c:pt idx="7115">
                  <c:v>7.6999999999999996E-4</c:v>
                </c:pt>
                <c:pt idx="7116">
                  <c:v>7.9000000000000001E-4</c:v>
                </c:pt>
                <c:pt idx="7117">
                  <c:v>7.9000000000000001E-4</c:v>
                </c:pt>
                <c:pt idx="7118">
                  <c:v>8.1999999999999998E-4</c:v>
                </c:pt>
                <c:pt idx="7119">
                  <c:v>8.1999999999999998E-4</c:v>
                </c:pt>
                <c:pt idx="7120">
                  <c:v>8.1999999999999998E-4</c:v>
                </c:pt>
                <c:pt idx="7121">
                  <c:v>8.1999999999999998E-4</c:v>
                </c:pt>
                <c:pt idx="7122">
                  <c:v>8.1999999999999998E-4</c:v>
                </c:pt>
                <c:pt idx="7123">
                  <c:v>8.1999999999999998E-4</c:v>
                </c:pt>
                <c:pt idx="7124">
                  <c:v>7.9000000000000001E-4</c:v>
                </c:pt>
                <c:pt idx="7125">
                  <c:v>7.9000000000000001E-4</c:v>
                </c:pt>
                <c:pt idx="7126">
                  <c:v>7.6999999999999996E-4</c:v>
                </c:pt>
                <c:pt idx="7127">
                  <c:v>7.6999999999999996E-4</c:v>
                </c:pt>
                <c:pt idx="7128">
                  <c:v>7.3999999999999999E-4</c:v>
                </c:pt>
                <c:pt idx="7129">
                  <c:v>7.1000000000000002E-4</c:v>
                </c:pt>
                <c:pt idx="7130">
                  <c:v>6.8999999999999997E-4</c:v>
                </c:pt>
                <c:pt idx="7131">
                  <c:v>6.6E-4</c:v>
                </c:pt>
                <c:pt idx="7132">
                  <c:v>6.3000000000000003E-4</c:v>
                </c:pt>
                <c:pt idx="7133">
                  <c:v>6.0999999999999997E-4</c:v>
                </c:pt>
                <c:pt idx="7134">
                  <c:v>5.8E-4</c:v>
                </c:pt>
                <c:pt idx="7135">
                  <c:v>5.5000000000000003E-4</c:v>
                </c:pt>
                <c:pt idx="7136">
                  <c:v>5.2999999999999998E-4</c:v>
                </c:pt>
                <c:pt idx="7137">
                  <c:v>5.0000000000000001E-4</c:v>
                </c:pt>
                <c:pt idx="7138">
                  <c:v>4.8000000000000001E-4</c:v>
                </c:pt>
                <c:pt idx="7139">
                  <c:v>4.4999999999999999E-4</c:v>
                </c:pt>
                <c:pt idx="7140">
                  <c:v>4.2000000000000002E-4</c:v>
                </c:pt>
                <c:pt idx="7141">
                  <c:v>4.0000000000000002E-4</c:v>
                </c:pt>
                <c:pt idx="7142">
                  <c:v>3.6999999999999999E-4</c:v>
                </c:pt>
                <c:pt idx="7143">
                  <c:v>3.4000000000000002E-4</c:v>
                </c:pt>
                <c:pt idx="7144">
                  <c:v>3.4000000000000002E-4</c:v>
                </c:pt>
                <c:pt idx="7145">
                  <c:v>3.2000000000000003E-4</c:v>
                </c:pt>
                <c:pt idx="7146">
                  <c:v>3.2000000000000003E-4</c:v>
                </c:pt>
                <c:pt idx="7147">
                  <c:v>2.9E-4</c:v>
                </c:pt>
                <c:pt idx="7148">
                  <c:v>2.9E-4</c:v>
                </c:pt>
                <c:pt idx="7149">
                  <c:v>2.9E-4</c:v>
                </c:pt>
                <c:pt idx="7150">
                  <c:v>2.9E-4</c:v>
                </c:pt>
                <c:pt idx="7151">
                  <c:v>3.2000000000000003E-4</c:v>
                </c:pt>
                <c:pt idx="7152">
                  <c:v>3.2000000000000003E-4</c:v>
                </c:pt>
                <c:pt idx="7153">
                  <c:v>3.2000000000000003E-4</c:v>
                </c:pt>
                <c:pt idx="7154">
                  <c:v>3.4000000000000002E-4</c:v>
                </c:pt>
                <c:pt idx="7155">
                  <c:v>3.6999999999999999E-4</c:v>
                </c:pt>
                <c:pt idx="7156">
                  <c:v>3.6999999999999999E-4</c:v>
                </c:pt>
                <c:pt idx="7157">
                  <c:v>4.0000000000000002E-4</c:v>
                </c:pt>
                <c:pt idx="7158">
                  <c:v>4.2000000000000002E-4</c:v>
                </c:pt>
                <c:pt idx="7159">
                  <c:v>4.4999999999999999E-4</c:v>
                </c:pt>
                <c:pt idx="7160">
                  <c:v>4.8000000000000001E-4</c:v>
                </c:pt>
                <c:pt idx="7161">
                  <c:v>5.0000000000000001E-4</c:v>
                </c:pt>
                <c:pt idx="7162">
                  <c:v>5.0000000000000001E-4</c:v>
                </c:pt>
                <c:pt idx="7163">
                  <c:v>5.2999999999999998E-4</c:v>
                </c:pt>
                <c:pt idx="7164">
                  <c:v>5.5000000000000003E-4</c:v>
                </c:pt>
                <c:pt idx="7165">
                  <c:v>5.8E-4</c:v>
                </c:pt>
                <c:pt idx="7166">
                  <c:v>5.8E-4</c:v>
                </c:pt>
                <c:pt idx="7167">
                  <c:v>6.0999999999999997E-4</c:v>
                </c:pt>
                <c:pt idx="7168">
                  <c:v>6.0999999999999997E-4</c:v>
                </c:pt>
                <c:pt idx="7169">
                  <c:v>6.3000000000000003E-4</c:v>
                </c:pt>
                <c:pt idx="7170">
                  <c:v>6.3000000000000003E-4</c:v>
                </c:pt>
                <c:pt idx="7171">
                  <c:v>6.3000000000000003E-4</c:v>
                </c:pt>
                <c:pt idx="7172">
                  <c:v>6.3000000000000003E-4</c:v>
                </c:pt>
                <c:pt idx="7173">
                  <c:v>6.3000000000000003E-4</c:v>
                </c:pt>
                <c:pt idx="7174">
                  <c:v>6.0999999999999997E-4</c:v>
                </c:pt>
                <c:pt idx="7175">
                  <c:v>6.0999999999999997E-4</c:v>
                </c:pt>
                <c:pt idx="7176">
                  <c:v>5.8E-4</c:v>
                </c:pt>
                <c:pt idx="7177">
                  <c:v>5.8E-4</c:v>
                </c:pt>
                <c:pt idx="7178">
                  <c:v>5.5000000000000003E-4</c:v>
                </c:pt>
                <c:pt idx="7179">
                  <c:v>5.2999999999999998E-4</c:v>
                </c:pt>
                <c:pt idx="7180">
                  <c:v>5.2999999999999998E-4</c:v>
                </c:pt>
                <c:pt idx="7181">
                  <c:v>5.0000000000000001E-4</c:v>
                </c:pt>
                <c:pt idx="7182">
                  <c:v>4.8000000000000001E-4</c:v>
                </c:pt>
                <c:pt idx="7183">
                  <c:v>4.4999999999999999E-4</c:v>
                </c:pt>
                <c:pt idx="7184">
                  <c:v>4.4999999999999999E-4</c:v>
                </c:pt>
                <c:pt idx="7185">
                  <c:v>4.2000000000000002E-4</c:v>
                </c:pt>
                <c:pt idx="7186">
                  <c:v>4.0000000000000002E-4</c:v>
                </c:pt>
                <c:pt idx="7187">
                  <c:v>4.0000000000000002E-4</c:v>
                </c:pt>
                <c:pt idx="7188">
                  <c:v>3.6999999999999999E-4</c:v>
                </c:pt>
                <c:pt idx="7189">
                  <c:v>3.6999999999999999E-4</c:v>
                </c:pt>
                <c:pt idx="7190">
                  <c:v>3.4000000000000002E-4</c:v>
                </c:pt>
                <c:pt idx="7191">
                  <c:v>3.4000000000000002E-4</c:v>
                </c:pt>
                <c:pt idx="7192">
                  <c:v>3.4000000000000002E-4</c:v>
                </c:pt>
                <c:pt idx="7193">
                  <c:v>3.4000000000000002E-4</c:v>
                </c:pt>
                <c:pt idx="7194">
                  <c:v>3.4000000000000002E-4</c:v>
                </c:pt>
                <c:pt idx="7195">
                  <c:v>3.4000000000000002E-4</c:v>
                </c:pt>
                <c:pt idx="7196">
                  <c:v>3.4000000000000002E-4</c:v>
                </c:pt>
                <c:pt idx="7197">
                  <c:v>3.6999999999999999E-4</c:v>
                </c:pt>
                <c:pt idx="7198">
                  <c:v>3.6999999999999999E-4</c:v>
                </c:pt>
                <c:pt idx="7199">
                  <c:v>4.0000000000000002E-4</c:v>
                </c:pt>
                <c:pt idx="7200">
                  <c:v>4.2000000000000002E-4</c:v>
                </c:pt>
                <c:pt idx="7201">
                  <c:v>4.2000000000000002E-4</c:v>
                </c:pt>
                <c:pt idx="7202">
                  <c:v>4.4999999999999999E-4</c:v>
                </c:pt>
                <c:pt idx="7203">
                  <c:v>4.8000000000000001E-4</c:v>
                </c:pt>
                <c:pt idx="7204">
                  <c:v>5.0000000000000001E-4</c:v>
                </c:pt>
                <c:pt idx="7205">
                  <c:v>5.2999999999999998E-4</c:v>
                </c:pt>
                <c:pt idx="7206">
                  <c:v>5.5000000000000003E-4</c:v>
                </c:pt>
                <c:pt idx="7207">
                  <c:v>5.8E-4</c:v>
                </c:pt>
                <c:pt idx="7208">
                  <c:v>6.0999999999999997E-4</c:v>
                </c:pt>
                <c:pt idx="7209">
                  <c:v>6.3000000000000003E-4</c:v>
                </c:pt>
                <c:pt idx="7210">
                  <c:v>6.6E-4</c:v>
                </c:pt>
                <c:pt idx="7211">
                  <c:v>6.8999999999999997E-4</c:v>
                </c:pt>
                <c:pt idx="7212">
                  <c:v>7.1000000000000002E-4</c:v>
                </c:pt>
                <c:pt idx="7213">
                  <c:v>7.3999999999999999E-4</c:v>
                </c:pt>
                <c:pt idx="7214">
                  <c:v>7.6999999999999996E-4</c:v>
                </c:pt>
                <c:pt idx="7215">
                  <c:v>7.9000000000000001E-4</c:v>
                </c:pt>
                <c:pt idx="7216">
                  <c:v>7.9000000000000001E-4</c:v>
                </c:pt>
                <c:pt idx="7217">
                  <c:v>8.1999999999999998E-4</c:v>
                </c:pt>
                <c:pt idx="7218">
                  <c:v>8.4000000000000003E-4</c:v>
                </c:pt>
                <c:pt idx="7219">
                  <c:v>8.4000000000000003E-4</c:v>
                </c:pt>
                <c:pt idx="7220">
                  <c:v>8.7000000000000001E-4</c:v>
                </c:pt>
                <c:pt idx="7221">
                  <c:v>8.7000000000000001E-4</c:v>
                </c:pt>
                <c:pt idx="7222">
                  <c:v>8.9999999999999998E-4</c:v>
                </c:pt>
                <c:pt idx="7223">
                  <c:v>8.9999999999999998E-4</c:v>
                </c:pt>
                <c:pt idx="7224">
                  <c:v>8.9999999999999998E-4</c:v>
                </c:pt>
                <c:pt idx="7225">
                  <c:v>8.9999999999999998E-4</c:v>
                </c:pt>
                <c:pt idx="7226">
                  <c:v>8.9999999999999998E-4</c:v>
                </c:pt>
                <c:pt idx="7227">
                  <c:v>8.9999999999999998E-4</c:v>
                </c:pt>
                <c:pt idx="7228">
                  <c:v>8.9999999999999998E-4</c:v>
                </c:pt>
                <c:pt idx="7229">
                  <c:v>8.9999999999999998E-4</c:v>
                </c:pt>
                <c:pt idx="7230">
                  <c:v>8.7000000000000001E-4</c:v>
                </c:pt>
                <c:pt idx="7231">
                  <c:v>8.7000000000000001E-4</c:v>
                </c:pt>
                <c:pt idx="7232">
                  <c:v>8.7000000000000001E-4</c:v>
                </c:pt>
                <c:pt idx="7233">
                  <c:v>8.4000000000000003E-4</c:v>
                </c:pt>
                <c:pt idx="7234">
                  <c:v>8.4000000000000003E-4</c:v>
                </c:pt>
                <c:pt idx="7235">
                  <c:v>8.1999999999999998E-4</c:v>
                </c:pt>
                <c:pt idx="7236">
                  <c:v>7.9000000000000001E-4</c:v>
                </c:pt>
                <c:pt idx="7237">
                  <c:v>7.9000000000000001E-4</c:v>
                </c:pt>
                <c:pt idx="7238">
                  <c:v>7.6999999999999996E-4</c:v>
                </c:pt>
                <c:pt idx="7239">
                  <c:v>7.3999999999999999E-4</c:v>
                </c:pt>
                <c:pt idx="7240">
                  <c:v>7.1000000000000002E-4</c:v>
                </c:pt>
                <c:pt idx="7241">
                  <c:v>7.1000000000000002E-4</c:v>
                </c:pt>
                <c:pt idx="7242">
                  <c:v>6.8999999999999997E-4</c:v>
                </c:pt>
                <c:pt idx="7243">
                  <c:v>6.6E-4</c:v>
                </c:pt>
                <c:pt idx="7244">
                  <c:v>6.3000000000000003E-4</c:v>
                </c:pt>
                <c:pt idx="7245">
                  <c:v>6.0999999999999997E-4</c:v>
                </c:pt>
                <c:pt idx="7246">
                  <c:v>5.8E-4</c:v>
                </c:pt>
                <c:pt idx="7247">
                  <c:v>5.5000000000000003E-4</c:v>
                </c:pt>
                <c:pt idx="7248">
                  <c:v>5.2999999999999998E-4</c:v>
                </c:pt>
                <c:pt idx="7249">
                  <c:v>5.2999999999999998E-4</c:v>
                </c:pt>
                <c:pt idx="7250">
                  <c:v>5.0000000000000001E-4</c:v>
                </c:pt>
                <c:pt idx="7251">
                  <c:v>4.8000000000000001E-4</c:v>
                </c:pt>
                <c:pt idx="7252">
                  <c:v>4.4999999999999999E-4</c:v>
                </c:pt>
                <c:pt idx="7253">
                  <c:v>4.2000000000000002E-4</c:v>
                </c:pt>
                <c:pt idx="7254">
                  <c:v>4.2000000000000002E-4</c:v>
                </c:pt>
                <c:pt idx="7255">
                  <c:v>4.0000000000000002E-4</c:v>
                </c:pt>
                <c:pt idx="7256">
                  <c:v>3.6999999999999999E-4</c:v>
                </c:pt>
                <c:pt idx="7257">
                  <c:v>3.6999999999999999E-4</c:v>
                </c:pt>
                <c:pt idx="7258">
                  <c:v>3.6999999999999999E-4</c:v>
                </c:pt>
                <c:pt idx="7259">
                  <c:v>3.4000000000000002E-4</c:v>
                </c:pt>
                <c:pt idx="7260">
                  <c:v>3.4000000000000002E-4</c:v>
                </c:pt>
                <c:pt idx="7261">
                  <c:v>3.4000000000000002E-4</c:v>
                </c:pt>
                <c:pt idx="7262">
                  <c:v>3.4000000000000002E-4</c:v>
                </c:pt>
                <c:pt idx="7263">
                  <c:v>3.4000000000000002E-4</c:v>
                </c:pt>
                <c:pt idx="7264">
                  <c:v>3.4000000000000002E-4</c:v>
                </c:pt>
                <c:pt idx="7265">
                  <c:v>3.4000000000000002E-4</c:v>
                </c:pt>
                <c:pt idx="7266">
                  <c:v>3.6999999999999999E-4</c:v>
                </c:pt>
                <c:pt idx="7267">
                  <c:v>3.6999999999999999E-4</c:v>
                </c:pt>
                <c:pt idx="7268">
                  <c:v>4.0000000000000002E-4</c:v>
                </c:pt>
                <c:pt idx="7269">
                  <c:v>4.2000000000000002E-4</c:v>
                </c:pt>
                <c:pt idx="7270">
                  <c:v>4.2000000000000002E-4</c:v>
                </c:pt>
                <c:pt idx="7271">
                  <c:v>4.4999999999999999E-4</c:v>
                </c:pt>
                <c:pt idx="7272">
                  <c:v>4.8000000000000001E-4</c:v>
                </c:pt>
                <c:pt idx="7273">
                  <c:v>5.0000000000000001E-4</c:v>
                </c:pt>
                <c:pt idx="7274">
                  <c:v>5.2999999999999998E-4</c:v>
                </c:pt>
                <c:pt idx="7275">
                  <c:v>5.5000000000000003E-4</c:v>
                </c:pt>
                <c:pt idx="7276">
                  <c:v>5.8E-4</c:v>
                </c:pt>
                <c:pt idx="7277">
                  <c:v>6.0999999999999997E-4</c:v>
                </c:pt>
                <c:pt idx="7278">
                  <c:v>6.3000000000000003E-4</c:v>
                </c:pt>
                <c:pt idx="7279">
                  <c:v>6.6E-4</c:v>
                </c:pt>
                <c:pt idx="7280">
                  <c:v>6.6E-4</c:v>
                </c:pt>
                <c:pt idx="7281">
                  <c:v>6.8999999999999997E-4</c:v>
                </c:pt>
                <c:pt idx="7282">
                  <c:v>7.1000000000000002E-4</c:v>
                </c:pt>
                <c:pt idx="7283">
                  <c:v>7.1000000000000002E-4</c:v>
                </c:pt>
                <c:pt idx="7284">
                  <c:v>7.1000000000000002E-4</c:v>
                </c:pt>
                <c:pt idx="7285">
                  <c:v>7.1000000000000002E-4</c:v>
                </c:pt>
                <c:pt idx="7286">
                  <c:v>7.1000000000000002E-4</c:v>
                </c:pt>
                <c:pt idx="7287">
                  <c:v>7.1000000000000002E-4</c:v>
                </c:pt>
                <c:pt idx="7288">
                  <c:v>7.1000000000000002E-4</c:v>
                </c:pt>
                <c:pt idx="7289">
                  <c:v>6.8999999999999997E-4</c:v>
                </c:pt>
                <c:pt idx="7290">
                  <c:v>6.8999999999999997E-4</c:v>
                </c:pt>
                <c:pt idx="7291">
                  <c:v>6.6E-4</c:v>
                </c:pt>
                <c:pt idx="7292">
                  <c:v>6.3000000000000003E-4</c:v>
                </c:pt>
                <c:pt idx="7293">
                  <c:v>6.0999999999999997E-4</c:v>
                </c:pt>
                <c:pt idx="7294">
                  <c:v>5.5000000000000003E-4</c:v>
                </c:pt>
                <c:pt idx="7295">
                  <c:v>5.2999999999999998E-4</c:v>
                </c:pt>
                <c:pt idx="7296">
                  <c:v>5.0000000000000001E-4</c:v>
                </c:pt>
                <c:pt idx="7297">
                  <c:v>4.8000000000000001E-4</c:v>
                </c:pt>
                <c:pt idx="7298">
                  <c:v>4.2000000000000002E-4</c:v>
                </c:pt>
                <c:pt idx="7299">
                  <c:v>4.0000000000000002E-4</c:v>
                </c:pt>
                <c:pt idx="7300">
                  <c:v>3.6999999999999999E-4</c:v>
                </c:pt>
                <c:pt idx="7301">
                  <c:v>3.4000000000000002E-4</c:v>
                </c:pt>
                <c:pt idx="7302">
                  <c:v>3.2000000000000003E-4</c:v>
                </c:pt>
                <c:pt idx="7303">
                  <c:v>2.9E-4</c:v>
                </c:pt>
                <c:pt idx="7304">
                  <c:v>2.7E-4</c:v>
                </c:pt>
                <c:pt idx="7305">
                  <c:v>2.7E-4</c:v>
                </c:pt>
                <c:pt idx="7306">
                  <c:v>2.4000000000000001E-4</c:v>
                </c:pt>
                <c:pt idx="7307">
                  <c:v>2.4000000000000001E-4</c:v>
                </c:pt>
                <c:pt idx="7308">
                  <c:v>2.4000000000000001E-4</c:v>
                </c:pt>
                <c:pt idx="7309">
                  <c:v>2.7E-4</c:v>
                </c:pt>
                <c:pt idx="7310">
                  <c:v>2.7E-4</c:v>
                </c:pt>
                <c:pt idx="7311">
                  <c:v>2.9E-4</c:v>
                </c:pt>
                <c:pt idx="7312">
                  <c:v>3.2000000000000003E-4</c:v>
                </c:pt>
                <c:pt idx="7313">
                  <c:v>3.4000000000000002E-4</c:v>
                </c:pt>
                <c:pt idx="7314">
                  <c:v>3.6999999999999999E-4</c:v>
                </c:pt>
                <c:pt idx="7315">
                  <c:v>4.2000000000000002E-4</c:v>
                </c:pt>
                <c:pt idx="7316">
                  <c:v>4.4999999999999999E-4</c:v>
                </c:pt>
                <c:pt idx="7317">
                  <c:v>5.0000000000000001E-4</c:v>
                </c:pt>
                <c:pt idx="7318">
                  <c:v>5.2999999999999998E-4</c:v>
                </c:pt>
                <c:pt idx="7319">
                  <c:v>5.8E-4</c:v>
                </c:pt>
                <c:pt idx="7320">
                  <c:v>6.0999999999999997E-4</c:v>
                </c:pt>
                <c:pt idx="7321">
                  <c:v>6.6E-4</c:v>
                </c:pt>
                <c:pt idx="7322">
                  <c:v>6.8999999999999997E-4</c:v>
                </c:pt>
                <c:pt idx="7323">
                  <c:v>7.1000000000000002E-4</c:v>
                </c:pt>
                <c:pt idx="7324">
                  <c:v>7.3999999999999999E-4</c:v>
                </c:pt>
                <c:pt idx="7325">
                  <c:v>7.9000000000000001E-4</c:v>
                </c:pt>
                <c:pt idx="7326">
                  <c:v>7.9000000000000001E-4</c:v>
                </c:pt>
                <c:pt idx="7327">
                  <c:v>8.1999999999999998E-4</c:v>
                </c:pt>
                <c:pt idx="7328">
                  <c:v>8.1999999999999998E-4</c:v>
                </c:pt>
                <c:pt idx="7329">
                  <c:v>8.4000000000000003E-4</c:v>
                </c:pt>
                <c:pt idx="7330">
                  <c:v>8.4000000000000003E-4</c:v>
                </c:pt>
                <c:pt idx="7331">
                  <c:v>8.4000000000000003E-4</c:v>
                </c:pt>
                <c:pt idx="7332">
                  <c:v>8.1999999999999998E-4</c:v>
                </c:pt>
                <c:pt idx="7333">
                  <c:v>8.1999999999999998E-4</c:v>
                </c:pt>
                <c:pt idx="7334">
                  <c:v>7.9000000000000001E-4</c:v>
                </c:pt>
                <c:pt idx="7335">
                  <c:v>7.6999999999999996E-4</c:v>
                </c:pt>
                <c:pt idx="7336">
                  <c:v>7.3999999999999999E-4</c:v>
                </c:pt>
                <c:pt idx="7337">
                  <c:v>7.1000000000000002E-4</c:v>
                </c:pt>
                <c:pt idx="7338">
                  <c:v>6.8999999999999997E-4</c:v>
                </c:pt>
                <c:pt idx="7339">
                  <c:v>6.6E-4</c:v>
                </c:pt>
                <c:pt idx="7340">
                  <c:v>6.3000000000000003E-4</c:v>
                </c:pt>
                <c:pt idx="7341">
                  <c:v>5.8E-4</c:v>
                </c:pt>
                <c:pt idx="7342">
                  <c:v>5.5000000000000003E-4</c:v>
                </c:pt>
                <c:pt idx="7343">
                  <c:v>5.2999999999999998E-4</c:v>
                </c:pt>
                <c:pt idx="7344">
                  <c:v>4.8000000000000001E-4</c:v>
                </c:pt>
                <c:pt idx="7345">
                  <c:v>4.4999999999999999E-4</c:v>
                </c:pt>
                <c:pt idx="7346">
                  <c:v>4.2000000000000002E-4</c:v>
                </c:pt>
                <c:pt idx="7347">
                  <c:v>3.6999999999999999E-4</c:v>
                </c:pt>
                <c:pt idx="7348">
                  <c:v>3.4000000000000002E-4</c:v>
                </c:pt>
                <c:pt idx="7349">
                  <c:v>3.2000000000000003E-4</c:v>
                </c:pt>
                <c:pt idx="7350">
                  <c:v>2.9E-4</c:v>
                </c:pt>
                <c:pt idx="7351">
                  <c:v>2.7E-4</c:v>
                </c:pt>
                <c:pt idx="7352">
                  <c:v>2.4000000000000001E-4</c:v>
                </c:pt>
                <c:pt idx="7353">
                  <c:v>2.4000000000000001E-4</c:v>
                </c:pt>
                <c:pt idx="7354">
                  <c:v>2.1000000000000001E-4</c:v>
                </c:pt>
                <c:pt idx="7355">
                  <c:v>2.1000000000000001E-4</c:v>
                </c:pt>
                <c:pt idx="7356">
                  <c:v>1.9000000000000001E-4</c:v>
                </c:pt>
                <c:pt idx="7357">
                  <c:v>1.9000000000000001E-4</c:v>
                </c:pt>
                <c:pt idx="7358">
                  <c:v>1.9000000000000001E-4</c:v>
                </c:pt>
                <c:pt idx="7359">
                  <c:v>1.6000000000000001E-4</c:v>
                </c:pt>
                <c:pt idx="7360">
                  <c:v>1.6000000000000001E-4</c:v>
                </c:pt>
                <c:pt idx="7361">
                  <c:v>1.6000000000000001E-4</c:v>
                </c:pt>
                <c:pt idx="7362">
                  <c:v>1.9000000000000001E-4</c:v>
                </c:pt>
                <c:pt idx="7363">
                  <c:v>1.9000000000000001E-4</c:v>
                </c:pt>
                <c:pt idx="7364">
                  <c:v>1.9000000000000001E-4</c:v>
                </c:pt>
                <c:pt idx="7365">
                  <c:v>2.1000000000000001E-4</c:v>
                </c:pt>
                <c:pt idx="7366">
                  <c:v>2.4000000000000001E-4</c:v>
                </c:pt>
                <c:pt idx="7367">
                  <c:v>2.4000000000000001E-4</c:v>
                </c:pt>
                <c:pt idx="7368">
                  <c:v>2.7E-4</c:v>
                </c:pt>
                <c:pt idx="7369">
                  <c:v>2.9E-4</c:v>
                </c:pt>
                <c:pt idx="7370">
                  <c:v>3.4000000000000002E-4</c:v>
                </c:pt>
                <c:pt idx="7371">
                  <c:v>3.6999999999999999E-4</c:v>
                </c:pt>
                <c:pt idx="7372">
                  <c:v>4.0000000000000002E-4</c:v>
                </c:pt>
                <c:pt idx="7373">
                  <c:v>4.4999999999999999E-4</c:v>
                </c:pt>
                <c:pt idx="7374">
                  <c:v>4.8000000000000001E-4</c:v>
                </c:pt>
                <c:pt idx="7375">
                  <c:v>5.2999999999999998E-4</c:v>
                </c:pt>
                <c:pt idx="7376">
                  <c:v>5.8E-4</c:v>
                </c:pt>
                <c:pt idx="7377">
                  <c:v>6.3000000000000003E-4</c:v>
                </c:pt>
                <c:pt idx="7378">
                  <c:v>6.6E-4</c:v>
                </c:pt>
                <c:pt idx="7379">
                  <c:v>7.1000000000000002E-4</c:v>
                </c:pt>
                <c:pt idx="7380">
                  <c:v>7.6999999999999996E-4</c:v>
                </c:pt>
                <c:pt idx="7381">
                  <c:v>7.9000000000000001E-4</c:v>
                </c:pt>
                <c:pt idx="7382">
                  <c:v>8.4000000000000003E-4</c:v>
                </c:pt>
                <c:pt idx="7383">
                  <c:v>8.7000000000000001E-4</c:v>
                </c:pt>
                <c:pt idx="7384">
                  <c:v>9.2000000000000003E-4</c:v>
                </c:pt>
                <c:pt idx="7385">
                  <c:v>9.5E-4</c:v>
                </c:pt>
                <c:pt idx="7386">
                  <c:v>9.7999999999999997E-4</c:v>
                </c:pt>
                <c:pt idx="7387">
                  <c:v>9.7999999999999997E-4</c:v>
                </c:pt>
                <c:pt idx="7388">
                  <c:v>1E-3</c:v>
                </c:pt>
                <c:pt idx="7389">
                  <c:v>1E-3</c:v>
                </c:pt>
                <c:pt idx="7390">
                  <c:v>1E-3</c:v>
                </c:pt>
                <c:pt idx="7391">
                  <c:v>1E-3</c:v>
                </c:pt>
                <c:pt idx="7392">
                  <c:v>9.7999999999999997E-4</c:v>
                </c:pt>
                <c:pt idx="7393">
                  <c:v>9.7999999999999997E-4</c:v>
                </c:pt>
                <c:pt idx="7394">
                  <c:v>9.5E-4</c:v>
                </c:pt>
                <c:pt idx="7395">
                  <c:v>9.2000000000000003E-4</c:v>
                </c:pt>
                <c:pt idx="7396">
                  <c:v>8.7000000000000001E-4</c:v>
                </c:pt>
                <c:pt idx="7397">
                  <c:v>8.4000000000000003E-4</c:v>
                </c:pt>
                <c:pt idx="7398">
                  <c:v>8.1999999999999998E-4</c:v>
                </c:pt>
                <c:pt idx="7399">
                  <c:v>7.6999999999999996E-4</c:v>
                </c:pt>
                <c:pt idx="7400">
                  <c:v>7.3999999999999999E-4</c:v>
                </c:pt>
                <c:pt idx="7401">
                  <c:v>6.8999999999999997E-4</c:v>
                </c:pt>
                <c:pt idx="7402">
                  <c:v>6.6E-4</c:v>
                </c:pt>
                <c:pt idx="7403">
                  <c:v>6.3000000000000003E-4</c:v>
                </c:pt>
                <c:pt idx="7404">
                  <c:v>5.8E-4</c:v>
                </c:pt>
                <c:pt idx="7405">
                  <c:v>5.5000000000000003E-4</c:v>
                </c:pt>
                <c:pt idx="7406">
                  <c:v>5.2999999999999998E-4</c:v>
                </c:pt>
                <c:pt idx="7407">
                  <c:v>5.2999999999999998E-4</c:v>
                </c:pt>
                <c:pt idx="7408">
                  <c:v>5.0000000000000001E-4</c:v>
                </c:pt>
                <c:pt idx="7409">
                  <c:v>5.0000000000000001E-4</c:v>
                </c:pt>
                <c:pt idx="7410">
                  <c:v>5.0000000000000001E-4</c:v>
                </c:pt>
                <c:pt idx="7411">
                  <c:v>5.0000000000000001E-4</c:v>
                </c:pt>
                <c:pt idx="7412">
                  <c:v>5.2999999999999998E-4</c:v>
                </c:pt>
                <c:pt idx="7413">
                  <c:v>5.2999999999999998E-4</c:v>
                </c:pt>
                <c:pt idx="7414">
                  <c:v>5.5000000000000003E-4</c:v>
                </c:pt>
                <c:pt idx="7415">
                  <c:v>5.8E-4</c:v>
                </c:pt>
                <c:pt idx="7416">
                  <c:v>6.0999999999999997E-4</c:v>
                </c:pt>
                <c:pt idx="7417">
                  <c:v>6.6E-4</c:v>
                </c:pt>
                <c:pt idx="7418">
                  <c:v>6.8999999999999997E-4</c:v>
                </c:pt>
                <c:pt idx="7419">
                  <c:v>7.3999999999999999E-4</c:v>
                </c:pt>
                <c:pt idx="7420">
                  <c:v>7.6999999999999996E-4</c:v>
                </c:pt>
                <c:pt idx="7421">
                  <c:v>7.9000000000000001E-4</c:v>
                </c:pt>
                <c:pt idx="7422">
                  <c:v>8.1999999999999998E-4</c:v>
                </c:pt>
                <c:pt idx="7423">
                  <c:v>8.7000000000000001E-4</c:v>
                </c:pt>
                <c:pt idx="7424">
                  <c:v>8.9999999999999998E-4</c:v>
                </c:pt>
                <c:pt idx="7425">
                  <c:v>8.9999999999999998E-4</c:v>
                </c:pt>
                <c:pt idx="7426">
                  <c:v>9.2000000000000003E-4</c:v>
                </c:pt>
                <c:pt idx="7427">
                  <c:v>9.5E-4</c:v>
                </c:pt>
                <c:pt idx="7428">
                  <c:v>9.5E-4</c:v>
                </c:pt>
                <c:pt idx="7429">
                  <c:v>9.5E-4</c:v>
                </c:pt>
                <c:pt idx="7430">
                  <c:v>9.2000000000000003E-4</c:v>
                </c:pt>
                <c:pt idx="7431">
                  <c:v>9.2000000000000003E-4</c:v>
                </c:pt>
                <c:pt idx="7432">
                  <c:v>8.9999999999999998E-4</c:v>
                </c:pt>
                <c:pt idx="7433">
                  <c:v>8.7000000000000001E-4</c:v>
                </c:pt>
                <c:pt idx="7434">
                  <c:v>8.4000000000000003E-4</c:v>
                </c:pt>
                <c:pt idx="7435">
                  <c:v>8.1999999999999998E-4</c:v>
                </c:pt>
                <c:pt idx="7436">
                  <c:v>7.6999999999999996E-4</c:v>
                </c:pt>
                <c:pt idx="7437">
                  <c:v>7.3999999999999999E-4</c:v>
                </c:pt>
                <c:pt idx="7438">
                  <c:v>6.8999999999999997E-4</c:v>
                </c:pt>
                <c:pt idx="7439">
                  <c:v>6.6E-4</c:v>
                </c:pt>
                <c:pt idx="7440">
                  <c:v>6.0999999999999997E-4</c:v>
                </c:pt>
                <c:pt idx="7441">
                  <c:v>5.8E-4</c:v>
                </c:pt>
                <c:pt idx="7442">
                  <c:v>5.2999999999999998E-4</c:v>
                </c:pt>
                <c:pt idx="7443">
                  <c:v>5.0000000000000001E-4</c:v>
                </c:pt>
                <c:pt idx="7444">
                  <c:v>4.8000000000000001E-4</c:v>
                </c:pt>
                <c:pt idx="7445">
                  <c:v>4.4999999999999999E-4</c:v>
                </c:pt>
                <c:pt idx="7446">
                  <c:v>4.2000000000000002E-4</c:v>
                </c:pt>
                <c:pt idx="7447">
                  <c:v>4.2000000000000002E-4</c:v>
                </c:pt>
                <c:pt idx="7448">
                  <c:v>4.0000000000000002E-4</c:v>
                </c:pt>
                <c:pt idx="7449">
                  <c:v>4.0000000000000002E-4</c:v>
                </c:pt>
                <c:pt idx="7450">
                  <c:v>4.0000000000000002E-4</c:v>
                </c:pt>
                <c:pt idx="7451">
                  <c:v>4.0000000000000002E-4</c:v>
                </c:pt>
                <c:pt idx="7452">
                  <c:v>4.2000000000000002E-4</c:v>
                </c:pt>
                <c:pt idx="7453">
                  <c:v>4.4999999999999999E-4</c:v>
                </c:pt>
                <c:pt idx="7454">
                  <c:v>4.4999999999999999E-4</c:v>
                </c:pt>
                <c:pt idx="7455">
                  <c:v>4.8000000000000001E-4</c:v>
                </c:pt>
                <c:pt idx="7456">
                  <c:v>5.0000000000000001E-4</c:v>
                </c:pt>
                <c:pt idx="7457">
                  <c:v>5.2999999999999998E-4</c:v>
                </c:pt>
                <c:pt idx="7458">
                  <c:v>5.5000000000000003E-4</c:v>
                </c:pt>
                <c:pt idx="7459">
                  <c:v>5.8E-4</c:v>
                </c:pt>
                <c:pt idx="7460">
                  <c:v>6.0999999999999997E-4</c:v>
                </c:pt>
                <c:pt idx="7461">
                  <c:v>6.3000000000000003E-4</c:v>
                </c:pt>
                <c:pt idx="7462">
                  <c:v>6.6E-4</c:v>
                </c:pt>
                <c:pt idx="7463">
                  <c:v>6.8999999999999997E-4</c:v>
                </c:pt>
                <c:pt idx="7464">
                  <c:v>6.8999999999999997E-4</c:v>
                </c:pt>
                <c:pt idx="7465">
                  <c:v>7.1000000000000002E-4</c:v>
                </c:pt>
                <c:pt idx="7466">
                  <c:v>7.1000000000000002E-4</c:v>
                </c:pt>
                <c:pt idx="7467">
                  <c:v>7.1000000000000002E-4</c:v>
                </c:pt>
                <c:pt idx="7468">
                  <c:v>7.1000000000000002E-4</c:v>
                </c:pt>
                <c:pt idx="7469">
                  <c:v>7.1000000000000002E-4</c:v>
                </c:pt>
                <c:pt idx="7470">
                  <c:v>7.1000000000000002E-4</c:v>
                </c:pt>
                <c:pt idx="7471">
                  <c:v>6.8999999999999997E-4</c:v>
                </c:pt>
                <c:pt idx="7472">
                  <c:v>6.8999999999999997E-4</c:v>
                </c:pt>
                <c:pt idx="7473">
                  <c:v>6.6E-4</c:v>
                </c:pt>
                <c:pt idx="7474">
                  <c:v>6.3000000000000003E-4</c:v>
                </c:pt>
                <c:pt idx="7475">
                  <c:v>6.0999999999999997E-4</c:v>
                </c:pt>
                <c:pt idx="7476">
                  <c:v>5.8E-4</c:v>
                </c:pt>
                <c:pt idx="7477">
                  <c:v>5.5000000000000003E-4</c:v>
                </c:pt>
                <c:pt idx="7478">
                  <c:v>5.2999999999999998E-4</c:v>
                </c:pt>
                <c:pt idx="7479">
                  <c:v>4.8000000000000001E-4</c:v>
                </c:pt>
                <c:pt idx="7480">
                  <c:v>4.4999999999999999E-4</c:v>
                </c:pt>
                <c:pt idx="7481">
                  <c:v>4.2000000000000002E-4</c:v>
                </c:pt>
                <c:pt idx="7482">
                  <c:v>4.0000000000000002E-4</c:v>
                </c:pt>
                <c:pt idx="7483">
                  <c:v>3.6999999999999999E-4</c:v>
                </c:pt>
                <c:pt idx="7484">
                  <c:v>3.6999999999999999E-4</c:v>
                </c:pt>
                <c:pt idx="7485">
                  <c:v>3.4000000000000002E-4</c:v>
                </c:pt>
                <c:pt idx="7486">
                  <c:v>3.2000000000000003E-4</c:v>
                </c:pt>
                <c:pt idx="7487">
                  <c:v>3.2000000000000003E-4</c:v>
                </c:pt>
                <c:pt idx="7488">
                  <c:v>3.2000000000000003E-4</c:v>
                </c:pt>
                <c:pt idx="7489">
                  <c:v>2.9E-4</c:v>
                </c:pt>
                <c:pt idx="7490">
                  <c:v>2.9E-4</c:v>
                </c:pt>
                <c:pt idx="7491">
                  <c:v>2.9E-4</c:v>
                </c:pt>
                <c:pt idx="7492">
                  <c:v>2.9E-4</c:v>
                </c:pt>
                <c:pt idx="7493">
                  <c:v>3.2000000000000003E-4</c:v>
                </c:pt>
                <c:pt idx="7494">
                  <c:v>3.2000000000000003E-4</c:v>
                </c:pt>
                <c:pt idx="7495">
                  <c:v>3.4000000000000002E-4</c:v>
                </c:pt>
                <c:pt idx="7496">
                  <c:v>3.4000000000000002E-4</c:v>
                </c:pt>
                <c:pt idx="7497">
                  <c:v>3.6999999999999999E-4</c:v>
                </c:pt>
                <c:pt idx="7498">
                  <c:v>3.6999999999999999E-4</c:v>
                </c:pt>
                <c:pt idx="7499">
                  <c:v>4.0000000000000002E-4</c:v>
                </c:pt>
                <c:pt idx="7500">
                  <c:v>4.2000000000000002E-4</c:v>
                </c:pt>
                <c:pt idx="7501">
                  <c:v>4.2000000000000002E-4</c:v>
                </c:pt>
                <c:pt idx="7502">
                  <c:v>4.4999999999999999E-4</c:v>
                </c:pt>
                <c:pt idx="7503">
                  <c:v>4.8000000000000001E-4</c:v>
                </c:pt>
                <c:pt idx="7504">
                  <c:v>5.0000000000000001E-4</c:v>
                </c:pt>
                <c:pt idx="7505">
                  <c:v>5.0000000000000001E-4</c:v>
                </c:pt>
                <c:pt idx="7506">
                  <c:v>5.2999999999999998E-4</c:v>
                </c:pt>
                <c:pt idx="7507">
                  <c:v>5.5000000000000003E-4</c:v>
                </c:pt>
                <c:pt idx="7508">
                  <c:v>5.5000000000000003E-4</c:v>
                </c:pt>
                <c:pt idx="7509">
                  <c:v>5.8E-4</c:v>
                </c:pt>
                <c:pt idx="7510">
                  <c:v>6.0999999999999997E-4</c:v>
                </c:pt>
                <c:pt idx="7511">
                  <c:v>6.3000000000000003E-4</c:v>
                </c:pt>
                <c:pt idx="7512">
                  <c:v>6.3000000000000003E-4</c:v>
                </c:pt>
                <c:pt idx="7513">
                  <c:v>6.6E-4</c:v>
                </c:pt>
                <c:pt idx="7514">
                  <c:v>6.8999999999999997E-4</c:v>
                </c:pt>
                <c:pt idx="7515">
                  <c:v>7.1000000000000002E-4</c:v>
                </c:pt>
                <c:pt idx="7516">
                  <c:v>7.1000000000000002E-4</c:v>
                </c:pt>
                <c:pt idx="7517">
                  <c:v>7.3999999999999999E-4</c:v>
                </c:pt>
                <c:pt idx="7518">
                  <c:v>7.6999999999999996E-4</c:v>
                </c:pt>
                <c:pt idx="7519">
                  <c:v>7.9000000000000001E-4</c:v>
                </c:pt>
                <c:pt idx="7520">
                  <c:v>7.9000000000000001E-4</c:v>
                </c:pt>
                <c:pt idx="7521">
                  <c:v>8.1999999999999998E-4</c:v>
                </c:pt>
                <c:pt idx="7522">
                  <c:v>8.1999999999999998E-4</c:v>
                </c:pt>
                <c:pt idx="7523">
                  <c:v>8.4000000000000003E-4</c:v>
                </c:pt>
                <c:pt idx="7524">
                  <c:v>8.4000000000000003E-4</c:v>
                </c:pt>
                <c:pt idx="7525">
                  <c:v>8.4000000000000003E-4</c:v>
                </c:pt>
                <c:pt idx="7526">
                  <c:v>8.7000000000000001E-4</c:v>
                </c:pt>
                <c:pt idx="7527">
                  <c:v>8.7000000000000001E-4</c:v>
                </c:pt>
                <c:pt idx="7528">
                  <c:v>8.7000000000000001E-4</c:v>
                </c:pt>
                <c:pt idx="7529">
                  <c:v>8.7000000000000001E-4</c:v>
                </c:pt>
                <c:pt idx="7530">
                  <c:v>8.4000000000000003E-4</c:v>
                </c:pt>
                <c:pt idx="7531">
                  <c:v>8.4000000000000003E-4</c:v>
                </c:pt>
                <c:pt idx="7532">
                  <c:v>8.1999999999999998E-4</c:v>
                </c:pt>
                <c:pt idx="7533">
                  <c:v>8.1999999999999998E-4</c:v>
                </c:pt>
                <c:pt idx="7534">
                  <c:v>7.9000000000000001E-4</c:v>
                </c:pt>
                <c:pt idx="7535">
                  <c:v>7.6999999999999996E-4</c:v>
                </c:pt>
                <c:pt idx="7536">
                  <c:v>7.3999999999999999E-4</c:v>
                </c:pt>
                <c:pt idx="7537">
                  <c:v>7.1000000000000002E-4</c:v>
                </c:pt>
                <c:pt idx="7538">
                  <c:v>6.8999999999999997E-4</c:v>
                </c:pt>
                <c:pt idx="7539">
                  <c:v>6.6E-4</c:v>
                </c:pt>
                <c:pt idx="7540">
                  <c:v>6.3000000000000003E-4</c:v>
                </c:pt>
                <c:pt idx="7541">
                  <c:v>6.0999999999999997E-4</c:v>
                </c:pt>
                <c:pt idx="7542">
                  <c:v>5.8E-4</c:v>
                </c:pt>
                <c:pt idx="7543">
                  <c:v>5.5000000000000003E-4</c:v>
                </c:pt>
                <c:pt idx="7544">
                  <c:v>5.2999999999999998E-4</c:v>
                </c:pt>
                <c:pt idx="7545">
                  <c:v>5.0000000000000001E-4</c:v>
                </c:pt>
                <c:pt idx="7546">
                  <c:v>4.8000000000000001E-4</c:v>
                </c:pt>
                <c:pt idx="7547">
                  <c:v>4.4999999999999999E-4</c:v>
                </c:pt>
                <c:pt idx="7548">
                  <c:v>4.2000000000000002E-4</c:v>
                </c:pt>
                <c:pt idx="7549">
                  <c:v>4.2000000000000002E-4</c:v>
                </c:pt>
                <c:pt idx="7550">
                  <c:v>4.0000000000000002E-4</c:v>
                </c:pt>
                <c:pt idx="7551">
                  <c:v>4.0000000000000002E-4</c:v>
                </c:pt>
                <c:pt idx="7552">
                  <c:v>4.0000000000000002E-4</c:v>
                </c:pt>
                <c:pt idx="7553">
                  <c:v>4.0000000000000002E-4</c:v>
                </c:pt>
                <c:pt idx="7554">
                  <c:v>4.0000000000000002E-4</c:v>
                </c:pt>
                <c:pt idx="7555">
                  <c:v>4.0000000000000002E-4</c:v>
                </c:pt>
                <c:pt idx="7556">
                  <c:v>4.0000000000000002E-4</c:v>
                </c:pt>
                <c:pt idx="7557">
                  <c:v>4.2000000000000002E-4</c:v>
                </c:pt>
                <c:pt idx="7558">
                  <c:v>4.2000000000000002E-4</c:v>
                </c:pt>
                <c:pt idx="7559">
                  <c:v>4.4999999999999999E-4</c:v>
                </c:pt>
                <c:pt idx="7560">
                  <c:v>4.4999999999999999E-4</c:v>
                </c:pt>
                <c:pt idx="7561">
                  <c:v>4.8000000000000001E-4</c:v>
                </c:pt>
                <c:pt idx="7562">
                  <c:v>4.8000000000000001E-4</c:v>
                </c:pt>
                <c:pt idx="7563">
                  <c:v>5.0000000000000001E-4</c:v>
                </c:pt>
                <c:pt idx="7564">
                  <c:v>5.2999999999999998E-4</c:v>
                </c:pt>
                <c:pt idx="7565">
                  <c:v>5.2999999999999998E-4</c:v>
                </c:pt>
                <c:pt idx="7566">
                  <c:v>5.5000000000000003E-4</c:v>
                </c:pt>
                <c:pt idx="7567">
                  <c:v>5.5000000000000003E-4</c:v>
                </c:pt>
                <c:pt idx="7568">
                  <c:v>5.8E-4</c:v>
                </c:pt>
                <c:pt idx="7569">
                  <c:v>5.8E-4</c:v>
                </c:pt>
                <c:pt idx="7570">
                  <c:v>5.8E-4</c:v>
                </c:pt>
                <c:pt idx="7571">
                  <c:v>5.8E-4</c:v>
                </c:pt>
                <c:pt idx="7572">
                  <c:v>5.8E-4</c:v>
                </c:pt>
                <c:pt idx="7573">
                  <c:v>6.0999999999999997E-4</c:v>
                </c:pt>
                <c:pt idx="7574">
                  <c:v>6.0999999999999997E-4</c:v>
                </c:pt>
                <c:pt idx="7575">
                  <c:v>5.8E-4</c:v>
                </c:pt>
                <c:pt idx="7576">
                  <c:v>5.8E-4</c:v>
                </c:pt>
                <c:pt idx="7577">
                  <c:v>5.8E-4</c:v>
                </c:pt>
                <c:pt idx="7578">
                  <c:v>5.8E-4</c:v>
                </c:pt>
                <c:pt idx="7579">
                  <c:v>5.8E-4</c:v>
                </c:pt>
                <c:pt idx="7580">
                  <c:v>5.8E-4</c:v>
                </c:pt>
                <c:pt idx="7581">
                  <c:v>5.8E-4</c:v>
                </c:pt>
                <c:pt idx="7582">
                  <c:v>5.8E-4</c:v>
                </c:pt>
                <c:pt idx="7583">
                  <c:v>5.8E-4</c:v>
                </c:pt>
                <c:pt idx="7584">
                  <c:v>5.8E-4</c:v>
                </c:pt>
                <c:pt idx="7585">
                  <c:v>5.8E-4</c:v>
                </c:pt>
                <c:pt idx="7586">
                  <c:v>5.8E-4</c:v>
                </c:pt>
                <c:pt idx="7587">
                  <c:v>6.0999999999999997E-4</c:v>
                </c:pt>
                <c:pt idx="7588">
                  <c:v>6.0999999999999997E-4</c:v>
                </c:pt>
                <c:pt idx="7589">
                  <c:v>6.3000000000000003E-4</c:v>
                </c:pt>
                <c:pt idx="7590">
                  <c:v>6.3000000000000003E-4</c:v>
                </c:pt>
                <c:pt idx="7591">
                  <c:v>6.6E-4</c:v>
                </c:pt>
                <c:pt idx="7592">
                  <c:v>6.6E-4</c:v>
                </c:pt>
                <c:pt idx="7593">
                  <c:v>6.8999999999999997E-4</c:v>
                </c:pt>
                <c:pt idx="7594">
                  <c:v>7.1000000000000002E-4</c:v>
                </c:pt>
                <c:pt idx="7595">
                  <c:v>7.1000000000000002E-4</c:v>
                </c:pt>
                <c:pt idx="7596">
                  <c:v>7.3999999999999999E-4</c:v>
                </c:pt>
                <c:pt idx="7597">
                  <c:v>7.6999999999999996E-4</c:v>
                </c:pt>
                <c:pt idx="7598">
                  <c:v>7.6999999999999996E-4</c:v>
                </c:pt>
                <c:pt idx="7599">
                  <c:v>7.9000000000000001E-4</c:v>
                </c:pt>
                <c:pt idx="7600">
                  <c:v>7.9000000000000001E-4</c:v>
                </c:pt>
                <c:pt idx="7601">
                  <c:v>7.9000000000000001E-4</c:v>
                </c:pt>
                <c:pt idx="7602">
                  <c:v>7.9000000000000001E-4</c:v>
                </c:pt>
                <c:pt idx="7603">
                  <c:v>7.9000000000000001E-4</c:v>
                </c:pt>
                <c:pt idx="7604">
                  <c:v>7.9000000000000001E-4</c:v>
                </c:pt>
                <c:pt idx="7605">
                  <c:v>7.6999999999999996E-4</c:v>
                </c:pt>
                <c:pt idx="7606">
                  <c:v>7.6999999999999996E-4</c:v>
                </c:pt>
                <c:pt idx="7607">
                  <c:v>7.3999999999999999E-4</c:v>
                </c:pt>
                <c:pt idx="7608">
                  <c:v>7.1000000000000002E-4</c:v>
                </c:pt>
                <c:pt idx="7609">
                  <c:v>6.8999999999999997E-4</c:v>
                </c:pt>
                <c:pt idx="7610">
                  <c:v>6.6E-4</c:v>
                </c:pt>
                <c:pt idx="7611">
                  <c:v>6.3000000000000003E-4</c:v>
                </c:pt>
                <c:pt idx="7612">
                  <c:v>5.8E-4</c:v>
                </c:pt>
                <c:pt idx="7613">
                  <c:v>5.5000000000000003E-4</c:v>
                </c:pt>
                <c:pt idx="7614">
                  <c:v>5.2999999999999998E-4</c:v>
                </c:pt>
                <c:pt idx="7615">
                  <c:v>5.0000000000000001E-4</c:v>
                </c:pt>
                <c:pt idx="7616">
                  <c:v>4.4999999999999999E-4</c:v>
                </c:pt>
                <c:pt idx="7617">
                  <c:v>4.2000000000000002E-4</c:v>
                </c:pt>
                <c:pt idx="7618">
                  <c:v>4.0000000000000002E-4</c:v>
                </c:pt>
                <c:pt idx="7619">
                  <c:v>3.6999999999999999E-4</c:v>
                </c:pt>
                <c:pt idx="7620">
                  <c:v>3.4000000000000002E-4</c:v>
                </c:pt>
                <c:pt idx="7621">
                  <c:v>3.2000000000000003E-4</c:v>
                </c:pt>
                <c:pt idx="7622">
                  <c:v>3.2000000000000003E-4</c:v>
                </c:pt>
                <c:pt idx="7623">
                  <c:v>3.2000000000000003E-4</c:v>
                </c:pt>
                <c:pt idx="7624">
                  <c:v>2.9E-4</c:v>
                </c:pt>
                <c:pt idx="7625">
                  <c:v>3.2000000000000003E-4</c:v>
                </c:pt>
                <c:pt idx="7626">
                  <c:v>3.2000000000000003E-4</c:v>
                </c:pt>
                <c:pt idx="7627">
                  <c:v>3.2000000000000003E-4</c:v>
                </c:pt>
                <c:pt idx="7628">
                  <c:v>3.4000000000000002E-4</c:v>
                </c:pt>
                <c:pt idx="7629">
                  <c:v>3.6999999999999999E-4</c:v>
                </c:pt>
                <c:pt idx="7630">
                  <c:v>4.0000000000000002E-4</c:v>
                </c:pt>
                <c:pt idx="7631">
                  <c:v>4.2000000000000002E-4</c:v>
                </c:pt>
                <c:pt idx="7632">
                  <c:v>4.8000000000000001E-4</c:v>
                </c:pt>
                <c:pt idx="7633">
                  <c:v>5.0000000000000001E-4</c:v>
                </c:pt>
                <c:pt idx="7634">
                  <c:v>5.5000000000000003E-4</c:v>
                </c:pt>
                <c:pt idx="7635">
                  <c:v>5.8E-4</c:v>
                </c:pt>
                <c:pt idx="7636">
                  <c:v>6.3000000000000003E-4</c:v>
                </c:pt>
                <c:pt idx="7637">
                  <c:v>6.6E-4</c:v>
                </c:pt>
                <c:pt idx="7638">
                  <c:v>7.1000000000000002E-4</c:v>
                </c:pt>
                <c:pt idx="7639">
                  <c:v>7.3999999999999999E-4</c:v>
                </c:pt>
                <c:pt idx="7640">
                  <c:v>7.6999999999999996E-4</c:v>
                </c:pt>
                <c:pt idx="7641">
                  <c:v>7.9000000000000001E-4</c:v>
                </c:pt>
                <c:pt idx="7642">
                  <c:v>8.1999999999999998E-4</c:v>
                </c:pt>
                <c:pt idx="7643">
                  <c:v>8.4000000000000003E-4</c:v>
                </c:pt>
                <c:pt idx="7644">
                  <c:v>8.4000000000000003E-4</c:v>
                </c:pt>
                <c:pt idx="7645">
                  <c:v>8.7000000000000001E-4</c:v>
                </c:pt>
                <c:pt idx="7646">
                  <c:v>8.7000000000000001E-4</c:v>
                </c:pt>
                <c:pt idx="7647">
                  <c:v>8.7000000000000001E-4</c:v>
                </c:pt>
                <c:pt idx="7648">
                  <c:v>8.7000000000000001E-4</c:v>
                </c:pt>
                <c:pt idx="7649">
                  <c:v>8.4000000000000003E-4</c:v>
                </c:pt>
                <c:pt idx="7650">
                  <c:v>8.4000000000000003E-4</c:v>
                </c:pt>
                <c:pt idx="7651">
                  <c:v>8.1999999999999998E-4</c:v>
                </c:pt>
                <c:pt idx="7652">
                  <c:v>7.9000000000000001E-4</c:v>
                </c:pt>
                <c:pt idx="7653">
                  <c:v>7.6999999999999996E-4</c:v>
                </c:pt>
                <c:pt idx="7654">
                  <c:v>7.3999999999999999E-4</c:v>
                </c:pt>
                <c:pt idx="7655">
                  <c:v>7.1000000000000002E-4</c:v>
                </c:pt>
                <c:pt idx="7656">
                  <c:v>6.8999999999999997E-4</c:v>
                </c:pt>
                <c:pt idx="7657">
                  <c:v>6.3000000000000003E-4</c:v>
                </c:pt>
                <c:pt idx="7658">
                  <c:v>6.0999999999999997E-4</c:v>
                </c:pt>
                <c:pt idx="7659">
                  <c:v>5.8E-4</c:v>
                </c:pt>
                <c:pt idx="7660">
                  <c:v>5.5000000000000003E-4</c:v>
                </c:pt>
                <c:pt idx="7661">
                  <c:v>5.2999999999999998E-4</c:v>
                </c:pt>
                <c:pt idx="7662">
                  <c:v>5.0000000000000001E-4</c:v>
                </c:pt>
                <c:pt idx="7663">
                  <c:v>4.8000000000000001E-4</c:v>
                </c:pt>
                <c:pt idx="7664">
                  <c:v>4.8000000000000001E-4</c:v>
                </c:pt>
                <c:pt idx="7665">
                  <c:v>4.4999999999999999E-4</c:v>
                </c:pt>
                <c:pt idx="7666">
                  <c:v>4.4999999999999999E-4</c:v>
                </c:pt>
                <c:pt idx="7667">
                  <c:v>4.4999999999999999E-4</c:v>
                </c:pt>
                <c:pt idx="7668">
                  <c:v>4.4999999999999999E-4</c:v>
                </c:pt>
                <c:pt idx="7669">
                  <c:v>4.4999999999999999E-4</c:v>
                </c:pt>
                <c:pt idx="7670">
                  <c:v>4.4999999999999999E-4</c:v>
                </c:pt>
                <c:pt idx="7671">
                  <c:v>4.8000000000000001E-4</c:v>
                </c:pt>
                <c:pt idx="7672">
                  <c:v>4.8000000000000001E-4</c:v>
                </c:pt>
                <c:pt idx="7673">
                  <c:v>5.0000000000000001E-4</c:v>
                </c:pt>
                <c:pt idx="7674">
                  <c:v>5.2999999999999998E-4</c:v>
                </c:pt>
                <c:pt idx="7675">
                  <c:v>5.5000000000000003E-4</c:v>
                </c:pt>
                <c:pt idx="7676">
                  <c:v>5.8E-4</c:v>
                </c:pt>
                <c:pt idx="7677">
                  <c:v>6.0999999999999997E-4</c:v>
                </c:pt>
                <c:pt idx="7678">
                  <c:v>6.3000000000000003E-4</c:v>
                </c:pt>
                <c:pt idx="7679">
                  <c:v>6.6E-4</c:v>
                </c:pt>
                <c:pt idx="7680">
                  <c:v>6.8999999999999997E-4</c:v>
                </c:pt>
                <c:pt idx="7681">
                  <c:v>7.1000000000000002E-4</c:v>
                </c:pt>
                <c:pt idx="7682">
                  <c:v>7.3999999999999999E-4</c:v>
                </c:pt>
                <c:pt idx="7683">
                  <c:v>7.6999999999999996E-4</c:v>
                </c:pt>
                <c:pt idx="7684">
                  <c:v>7.9000000000000001E-4</c:v>
                </c:pt>
                <c:pt idx="7685">
                  <c:v>7.9000000000000001E-4</c:v>
                </c:pt>
                <c:pt idx="7686">
                  <c:v>8.1999999999999998E-4</c:v>
                </c:pt>
                <c:pt idx="7687">
                  <c:v>8.1999999999999998E-4</c:v>
                </c:pt>
                <c:pt idx="7688">
                  <c:v>8.4000000000000003E-4</c:v>
                </c:pt>
                <c:pt idx="7689">
                  <c:v>8.4000000000000003E-4</c:v>
                </c:pt>
                <c:pt idx="7690">
                  <c:v>8.4000000000000003E-4</c:v>
                </c:pt>
                <c:pt idx="7691">
                  <c:v>8.4000000000000003E-4</c:v>
                </c:pt>
                <c:pt idx="7692">
                  <c:v>8.4000000000000003E-4</c:v>
                </c:pt>
                <c:pt idx="7693">
                  <c:v>8.1999999999999998E-4</c:v>
                </c:pt>
                <c:pt idx="7694">
                  <c:v>8.1999999999999998E-4</c:v>
                </c:pt>
                <c:pt idx="7695">
                  <c:v>7.9000000000000001E-4</c:v>
                </c:pt>
                <c:pt idx="7696">
                  <c:v>7.9000000000000001E-4</c:v>
                </c:pt>
                <c:pt idx="7697">
                  <c:v>7.6999999999999996E-4</c:v>
                </c:pt>
                <c:pt idx="7698">
                  <c:v>7.3999999999999999E-4</c:v>
                </c:pt>
                <c:pt idx="7699">
                  <c:v>7.1000000000000002E-4</c:v>
                </c:pt>
                <c:pt idx="7700">
                  <c:v>6.8999999999999997E-4</c:v>
                </c:pt>
                <c:pt idx="7701">
                  <c:v>6.6E-4</c:v>
                </c:pt>
                <c:pt idx="7702">
                  <c:v>6.6E-4</c:v>
                </c:pt>
                <c:pt idx="7703">
                  <c:v>6.3000000000000003E-4</c:v>
                </c:pt>
                <c:pt idx="7704">
                  <c:v>6.0999999999999997E-4</c:v>
                </c:pt>
                <c:pt idx="7705">
                  <c:v>5.8E-4</c:v>
                </c:pt>
                <c:pt idx="7706">
                  <c:v>5.5000000000000003E-4</c:v>
                </c:pt>
                <c:pt idx="7707">
                  <c:v>5.2999999999999998E-4</c:v>
                </c:pt>
                <c:pt idx="7708">
                  <c:v>5.0000000000000001E-4</c:v>
                </c:pt>
                <c:pt idx="7709">
                  <c:v>5.0000000000000001E-4</c:v>
                </c:pt>
                <c:pt idx="7710">
                  <c:v>4.8000000000000001E-4</c:v>
                </c:pt>
                <c:pt idx="7711">
                  <c:v>4.4999999999999999E-4</c:v>
                </c:pt>
                <c:pt idx="7712">
                  <c:v>4.4999999999999999E-4</c:v>
                </c:pt>
                <c:pt idx="7713">
                  <c:v>4.2000000000000002E-4</c:v>
                </c:pt>
                <c:pt idx="7714">
                  <c:v>4.2000000000000002E-4</c:v>
                </c:pt>
                <c:pt idx="7715">
                  <c:v>4.2000000000000002E-4</c:v>
                </c:pt>
                <c:pt idx="7716">
                  <c:v>4.0000000000000002E-4</c:v>
                </c:pt>
                <c:pt idx="7717">
                  <c:v>4.0000000000000002E-4</c:v>
                </c:pt>
                <c:pt idx="7718">
                  <c:v>4.0000000000000002E-4</c:v>
                </c:pt>
                <c:pt idx="7719">
                  <c:v>4.0000000000000002E-4</c:v>
                </c:pt>
                <c:pt idx="7720">
                  <c:v>4.0000000000000002E-4</c:v>
                </c:pt>
                <c:pt idx="7721">
                  <c:v>4.2000000000000002E-4</c:v>
                </c:pt>
                <c:pt idx="7722">
                  <c:v>4.2000000000000002E-4</c:v>
                </c:pt>
                <c:pt idx="7723">
                  <c:v>4.2000000000000002E-4</c:v>
                </c:pt>
                <c:pt idx="7724">
                  <c:v>4.4999999999999999E-4</c:v>
                </c:pt>
                <c:pt idx="7725">
                  <c:v>4.4999999999999999E-4</c:v>
                </c:pt>
                <c:pt idx="7726">
                  <c:v>4.8000000000000001E-4</c:v>
                </c:pt>
                <c:pt idx="7727">
                  <c:v>4.8000000000000001E-4</c:v>
                </c:pt>
                <c:pt idx="7728">
                  <c:v>5.0000000000000001E-4</c:v>
                </c:pt>
                <c:pt idx="7729">
                  <c:v>5.0000000000000001E-4</c:v>
                </c:pt>
                <c:pt idx="7730">
                  <c:v>5.2999999999999998E-4</c:v>
                </c:pt>
                <c:pt idx="7731">
                  <c:v>5.5000000000000003E-4</c:v>
                </c:pt>
                <c:pt idx="7732">
                  <c:v>5.5000000000000003E-4</c:v>
                </c:pt>
                <c:pt idx="7733">
                  <c:v>5.8E-4</c:v>
                </c:pt>
                <c:pt idx="7734">
                  <c:v>6.0999999999999997E-4</c:v>
                </c:pt>
                <c:pt idx="7735">
                  <c:v>6.0999999999999997E-4</c:v>
                </c:pt>
                <c:pt idx="7736">
                  <c:v>6.3000000000000003E-4</c:v>
                </c:pt>
                <c:pt idx="7737">
                  <c:v>6.6E-4</c:v>
                </c:pt>
                <c:pt idx="7738">
                  <c:v>6.6E-4</c:v>
                </c:pt>
                <c:pt idx="7739">
                  <c:v>6.8999999999999997E-4</c:v>
                </c:pt>
                <c:pt idx="7740">
                  <c:v>6.8999999999999997E-4</c:v>
                </c:pt>
                <c:pt idx="7741">
                  <c:v>6.8999999999999997E-4</c:v>
                </c:pt>
                <c:pt idx="7742">
                  <c:v>7.1000000000000002E-4</c:v>
                </c:pt>
                <c:pt idx="7743">
                  <c:v>7.1000000000000002E-4</c:v>
                </c:pt>
                <c:pt idx="7744">
                  <c:v>7.1000000000000002E-4</c:v>
                </c:pt>
                <c:pt idx="7745">
                  <c:v>7.1000000000000002E-4</c:v>
                </c:pt>
                <c:pt idx="7746">
                  <c:v>6.8999999999999997E-4</c:v>
                </c:pt>
                <c:pt idx="7747">
                  <c:v>6.8999999999999997E-4</c:v>
                </c:pt>
                <c:pt idx="7748">
                  <c:v>6.8999999999999997E-4</c:v>
                </c:pt>
                <c:pt idx="7749">
                  <c:v>6.6E-4</c:v>
                </c:pt>
                <c:pt idx="7750">
                  <c:v>6.6E-4</c:v>
                </c:pt>
                <c:pt idx="7751">
                  <c:v>6.3000000000000003E-4</c:v>
                </c:pt>
                <c:pt idx="7752">
                  <c:v>6.0999999999999997E-4</c:v>
                </c:pt>
                <c:pt idx="7753">
                  <c:v>6.0999999999999997E-4</c:v>
                </c:pt>
                <c:pt idx="7754">
                  <c:v>5.8E-4</c:v>
                </c:pt>
                <c:pt idx="7755">
                  <c:v>5.5000000000000003E-4</c:v>
                </c:pt>
                <c:pt idx="7756">
                  <c:v>5.2999999999999998E-4</c:v>
                </c:pt>
                <c:pt idx="7757">
                  <c:v>5.0000000000000001E-4</c:v>
                </c:pt>
                <c:pt idx="7758">
                  <c:v>4.8000000000000001E-4</c:v>
                </c:pt>
                <c:pt idx="7759">
                  <c:v>4.4999999999999999E-4</c:v>
                </c:pt>
                <c:pt idx="7760">
                  <c:v>4.2000000000000002E-4</c:v>
                </c:pt>
                <c:pt idx="7761">
                  <c:v>4.0000000000000002E-4</c:v>
                </c:pt>
                <c:pt idx="7762">
                  <c:v>3.6999999999999999E-4</c:v>
                </c:pt>
                <c:pt idx="7763">
                  <c:v>3.4000000000000002E-4</c:v>
                </c:pt>
                <c:pt idx="7764">
                  <c:v>3.4000000000000002E-4</c:v>
                </c:pt>
                <c:pt idx="7765">
                  <c:v>3.2000000000000003E-4</c:v>
                </c:pt>
                <c:pt idx="7766">
                  <c:v>3.2000000000000003E-4</c:v>
                </c:pt>
                <c:pt idx="7767">
                  <c:v>2.9E-4</c:v>
                </c:pt>
                <c:pt idx="7768">
                  <c:v>2.9E-4</c:v>
                </c:pt>
                <c:pt idx="7769">
                  <c:v>2.9E-4</c:v>
                </c:pt>
                <c:pt idx="7770">
                  <c:v>2.9E-4</c:v>
                </c:pt>
                <c:pt idx="7771">
                  <c:v>2.9E-4</c:v>
                </c:pt>
                <c:pt idx="7772">
                  <c:v>3.2000000000000003E-4</c:v>
                </c:pt>
                <c:pt idx="7773">
                  <c:v>3.2000000000000003E-4</c:v>
                </c:pt>
                <c:pt idx="7774">
                  <c:v>3.4000000000000002E-4</c:v>
                </c:pt>
                <c:pt idx="7775">
                  <c:v>3.4000000000000002E-4</c:v>
                </c:pt>
                <c:pt idx="7776">
                  <c:v>3.6999999999999999E-4</c:v>
                </c:pt>
                <c:pt idx="7777">
                  <c:v>4.0000000000000002E-4</c:v>
                </c:pt>
                <c:pt idx="7778">
                  <c:v>4.0000000000000002E-4</c:v>
                </c:pt>
                <c:pt idx="7779">
                  <c:v>4.2000000000000002E-4</c:v>
                </c:pt>
                <c:pt idx="7780">
                  <c:v>4.4999999999999999E-4</c:v>
                </c:pt>
                <c:pt idx="7781">
                  <c:v>4.8000000000000001E-4</c:v>
                </c:pt>
                <c:pt idx="7782">
                  <c:v>5.0000000000000001E-4</c:v>
                </c:pt>
                <c:pt idx="7783">
                  <c:v>5.0000000000000001E-4</c:v>
                </c:pt>
                <c:pt idx="7784">
                  <c:v>5.2999999999999998E-4</c:v>
                </c:pt>
                <c:pt idx="7785">
                  <c:v>5.5000000000000003E-4</c:v>
                </c:pt>
                <c:pt idx="7786">
                  <c:v>5.5000000000000003E-4</c:v>
                </c:pt>
                <c:pt idx="7787">
                  <c:v>5.8E-4</c:v>
                </c:pt>
                <c:pt idx="7788">
                  <c:v>5.8E-4</c:v>
                </c:pt>
                <c:pt idx="7789">
                  <c:v>5.8E-4</c:v>
                </c:pt>
                <c:pt idx="7790">
                  <c:v>6.0999999999999997E-4</c:v>
                </c:pt>
                <c:pt idx="7791">
                  <c:v>6.0999999999999997E-4</c:v>
                </c:pt>
                <c:pt idx="7792">
                  <c:v>6.0999999999999997E-4</c:v>
                </c:pt>
                <c:pt idx="7793">
                  <c:v>6.0999999999999997E-4</c:v>
                </c:pt>
                <c:pt idx="7794">
                  <c:v>5.8E-4</c:v>
                </c:pt>
                <c:pt idx="7795">
                  <c:v>5.8E-4</c:v>
                </c:pt>
                <c:pt idx="7796">
                  <c:v>5.8E-4</c:v>
                </c:pt>
                <c:pt idx="7797">
                  <c:v>5.8E-4</c:v>
                </c:pt>
                <c:pt idx="7798">
                  <c:v>5.5000000000000003E-4</c:v>
                </c:pt>
                <c:pt idx="7799">
                  <c:v>5.5000000000000003E-4</c:v>
                </c:pt>
                <c:pt idx="7800">
                  <c:v>5.5000000000000003E-4</c:v>
                </c:pt>
                <c:pt idx="7801">
                  <c:v>5.2999999999999998E-4</c:v>
                </c:pt>
                <c:pt idx="7802">
                  <c:v>5.2999999999999998E-4</c:v>
                </c:pt>
                <c:pt idx="7803">
                  <c:v>5.2999999999999998E-4</c:v>
                </c:pt>
                <c:pt idx="7804">
                  <c:v>5.0000000000000001E-4</c:v>
                </c:pt>
                <c:pt idx="7805">
                  <c:v>5.0000000000000001E-4</c:v>
                </c:pt>
                <c:pt idx="7806">
                  <c:v>5.0000000000000001E-4</c:v>
                </c:pt>
                <c:pt idx="7807">
                  <c:v>5.0000000000000001E-4</c:v>
                </c:pt>
                <c:pt idx="7808">
                  <c:v>5.0000000000000001E-4</c:v>
                </c:pt>
                <c:pt idx="7809">
                  <c:v>5.0000000000000001E-4</c:v>
                </c:pt>
                <c:pt idx="7810">
                  <c:v>5.0000000000000001E-4</c:v>
                </c:pt>
                <c:pt idx="7811">
                  <c:v>5.0000000000000001E-4</c:v>
                </c:pt>
                <c:pt idx="7812">
                  <c:v>5.0000000000000001E-4</c:v>
                </c:pt>
                <c:pt idx="7813">
                  <c:v>5.0000000000000001E-4</c:v>
                </c:pt>
                <c:pt idx="7814">
                  <c:v>5.0000000000000001E-4</c:v>
                </c:pt>
                <c:pt idx="7815">
                  <c:v>5.2999999999999998E-4</c:v>
                </c:pt>
                <c:pt idx="7816">
                  <c:v>5.2999999999999998E-4</c:v>
                </c:pt>
                <c:pt idx="7817">
                  <c:v>5.2999999999999998E-4</c:v>
                </c:pt>
                <c:pt idx="7818">
                  <c:v>5.2999999999999998E-4</c:v>
                </c:pt>
                <c:pt idx="7819">
                  <c:v>5.5000000000000003E-4</c:v>
                </c:pt>
                <c:pt idx="7820">
                  <c:v>5.5000000000000003E-4</c:v>
                </c:pt>
                <c:pt idx="7821">
                  <c:v>5.5000000000000003E-4</c:v>
                </c:pt>
                <c:pt idx="7822">
                  <c:v>5.5000000000000003E-4</c:v>
                </c:pt>
                <c:pt idx="7823">
                  <c:v>5.5000000000000003E-4</c:v>
                </c:pt>
                <c:pt idx="7824">
                  <c:v>5.5000000000000003E-4</c:v>
                </c:pt>
                <c:pt idx="7825">
                  <c:v>5.5000000000000003E-4</c:v>
                </c:pt>
                <c:pt idx="7826">
                  <c:v>5.5000000000000003E-4</c:v>
                </c:pt>
                <c:pt idx="7827">
                  <c:v>5.5000000000000003E-4</c:v>
                </c:pt>
                <c:pt idx="7828">
                  <c:v>5.5000000000000003E-4</c:v>
                </c:pt>
                <c:pt idx="7829">
                  <c:v>5.5000000000000003E-4</c:v>
                </c:pt>
                <c:pt idx="7830">
                  <c:v>5.2999999999999998E-4</c:v>
                </c:pt>
                <c:pt idx="7831">
                  <c:v>5.2999999999999998E-4</c:v>
                </c:pt>
                <c:pt idx="7832">
                  <c:v>5.2999999999999998E-4</c:v>
                </c:pt>
                <c:pt idx="7833">
                  <c:v>5.2999999999999998E-4</c:v>
                </c:pt>
                <c:pt idx="7834">
                  <c:v>5.2999999999999998E-4</c:v>
                </c:pt>
                <c:pt idx="7835">
                  <c:v>5.2999999999999998E-4</c:v>
                </c:pt>
                <c:pt idx="7836">
                  <c:v>5.2999999999999998E-4</c:v>
                </c:pt>
                <c:pt idx="7837">
                  <c:v>5.2999999999999998E-4</c:v>
                </c:pt>
                <c:pt idx="7838">
                  <c:v>5.2999999999999998E-4</c:v>
                </c:pt>
                <c:pt idx="7839">
                  <c:v>5.2999999999999998E-4</c:v>
                </c:pt>
                <c:pt idx="7840">
                  <c:v>5.2999999999999998E-4</c:v>
                </c:pt>
                <c:pt idx="7841">
                  <c:v>5.2999999999999998E-4</c:v>
                </c:pt>
                <c:pt idx="7842">
                  <c:v>5.5000000000000003E-4</c:v>
                </c:pt>
                <c:pt idx="7843">
                  <c:v>5.5000000000000003E-4</c:v>
                </c:pt>
                <c:pt idx="7844">
                  <c:v>5.5000000000000003E-4</c:v>
                </c:pt>
                <c:pt idx="7845">
                  <c:v>5.8E-4</c:v>
                </c:pt>
                <c:pt idx="7846">
                  <c:v>5.8E-4</c:v>
                </c:pt>
                <c:pt idx="7847">
                  <c:v>5.8E-4</c:v>
                </c:pt>
                <c:pt idx="7848">
                  <c:v>6.0999999999999997E-4</c:v>
                </c:pt>
                <c:pt idx="7849">
                  <c:v>6.0999999999999997E-4</c:v>
                </c:pt>
                <c:pt idx="7850">
                  <c:v>6.3000000000000003E-4</c:v>
                </c:pt>
                <c:pt idx="7851">
                  <c:v>6.3000000000000003E-4</c:v>
                </c:pt>
                <c:pt idx="7852">
                  <c:v>6.3000000000000003E-4</c:v>
                </c:pt>
                <c:pt idx="7853">
                  <c:v>6.3000000000000003E-4</c:v>
                </c:pt>
                <c:pt idx="7854">
                  <c:v>6.3000000000000003E-4</c:v>
                </c:pt>
                <c:pt idx="7855">
                  <c:v>6.3000000000000003E-4</c:v>
                </c:pt>
                <c:pt idx="7856">
                  <c:v>6.3000000000000003E-4</c:v>
                </c:pt>
                <c:pt idx="7857">
                  <c:v>6.3000000000000003E-4</c:v>
                </c:pt>
                <c:pt idx="7858">
                  <c:v>6.3000000000000003E-4</c:v>
                </c:pt>
                <c:pt idx="7859">
                  <c:v>6.0999999999999997E-4</c:v>
                </c:pt>
                <c:pt idx="7860">
                  <c:v>6.0999999999999997E-4</c:v>
                </c:pt>
                <c:pt idx="7861">
                  <c:v>5.8E-4</c:v>
                </c:pt>
                <c:pt idx="7862">
                  <c:v>5.8E-4</c:v>
                </c:pt>
                <c:pt idx="7863">
                  <c:v>5.5000000000000003E-4</c:v>
                </c:pt>
                <c:pt idx="7864">
                  <c:v>5.2999999999999998E-4</c:v>
                </c:pt>
                <c:pt idx="7865">
                  <c:v>5.0000000000000001E-4</c:v>
                </c:pt>
                <c:pt idx="7866">
                  <c:v>5.0000000000000001E-4</c:v>
                </c:pt>
                <c:pt idx="7867">
                  <c:v>4.8000000000000001E-4</c:v>
                </c:pt>
                <c:pt idx="7868">
                  <c:v>4.4999999999999999E-4</c:v>
                </c:pt>
                <c:pt idx="7869">
                  <c:v>4.2000000000000002E-4</c:v>
                </c:pt>
                <c:pt idx="7870">
                  <c:v>4.0000000000000002E-4</c:v>
                </c:pt>
                <c:pt idx="7871">
                  <c:v>4.0000000000000002E-4</c:v>
                </c:pt>
                <c:pt idx="7872">
                  <c:v>3.6999999999999999E-4</c:v>
                </c:pt>
                <c:pt idx="7873">
                  <c:v>3.6999999999999999E-4</c:v>
                </c:pt>
                <c:pt idx="7874">
                  <c:v>3.6999999999999999E-4</c:v>
                </c:pt>
                <c:pt idx="7875">
                  <c:v>3.4000000000000002E-4</c:v>
                </c:pt>
                <c:pt idx="7876">
                  <c:v>3.4000000000000002E-4</c:v>
                </c:pt>
                <c:pt idx="7877">
                  <c:v>3.4000000000000002E-4</c:v>
                </c:pt>
                <c:pt idx="7878">
                  <c:v>3.4000000000000002E-4</c:v>
                </c:pt>
                <c:pt idx="7879">
                  <c:v>3.6999999999999999E-4</c:v>
                </c:pt>
                <c:pt idx="7880">
                  <c:v>3.6999999999999999E-4</c:v>
                </c:pt>
                <c:pt idx="7881">
                  <c:v>4.0000000000000002E-4</c:v>
                </c:pt>
                <c:pt idx="7882">
                  <c:v>4.0000000000000002E-4</c:v>
                </c:pt>
                <c:pt idx="7883">
                  <c:v>4.2000000000000002E-4</c:v>
                </c:pt>
                <c:pt idx="7884">
                  <c:v>4.2000000000000002E-4</c:v>
                </c:pt>
                <c:pt idx="7885">
                  <c:v>4.4999999999999999E-4</c:v>
                </c:pt>
                <c:pt idx="7886">
                  <c:v>4.8000000000000001E-4</c:v>
                </c:pt>
                <c:pt idx="7887">
                  <c:v>5.0000000000000001E-4</c:v>
                </c:pt>
                <c:pt idx="7888">
                  <c:v>5.0000000000000001E-4</c:v>
                </c:pt>
                <c:pt idx="7889">
                  <c:v>5.2999999999999998E-4</c:v>
                </c:pt>
                <c:pt idx="7890">
                  <c:v>5.5000000000000003E-4</c:v>
                </c:pt>
                <c:pt idx="7891">
                  <c:v>5.5000000000000003E-4</c:v>
                </c:pt>
                <c:pt idx="7892">
                  <c:v>5.8E-4</c:v>
                </c:pt>
                <c:pt idx="7893">
                  <c:v>5.8E-4</c:v>
                </c:pt>
                <c:pt idx="7894">
                  <c:v>5.8E-4</c:v>
                </c:pt>
                <c:pt idx="7895">
                  <c:v>6.0999999999999997E-4</c:v>
                </c:pt>
                <c:pt idx="7896">
                  <c:v>6.0999999999999997E-4</c:v>
                </c:pt>
                <c:pt idx="7897">
                  <c:v>6.0999999999999997E-4</c:v>
                </c:pt>
                <c:pt idx="7898">
                  <c:v>6.0999999999999997E-4</c:v>
                </c:pt>
                <c:pt idx="7899">
                  <c:v>6.0999999999999997E-4</c:v>
                </c:pt>
                <c:pt idx="7900">
                  <c:v>5.8E-4</c:v>
                </c:pt>
                <c:pt idx="7901">
                  <c:v>5.8E-4</c:v>
                </c:pt>
                <c:pt idx="7902">
                  <c:v>5.5000000000000003E-4</c:v>
                </c:pt>
                <c:pt idx="7903">
                  <c:v>5.5000000000000003E-4</c:v>
                </c:pt>
                <c:pt idx="7904">
                  <c:v>5.2999999999999998E-4</c:v>
                </c:pt>
                <c:pt idx="7905">
                  <c:v>5.2999999999999998E-4</c:v>
                </c:pt>
                <c:pt idx="7906">
                  <c:v>5.0000000000000001E-4</c:v>
                </c:pt>
                <c:pt idx="7907">
                  <c:v>4.8000000000000001E-4</c:v>
                </c:pt>
                <c:pt idx="7908">
                  <c:v>4.8000000000000001E-4</c:v>
                </c:pt>
                <c:pt idx="7909">
                  <c:v>4.4999999999999999E-4</c:v>
                </c:pt>
                <c:pt idx="7910">
                  <c:v>4.2000000000000002E-4</c:v>
                </c:pt>
                <c:pt idx="7911">
                  <c:v>4.2000000000000002E-4</c:v>
                </c:pt>
                <c:pt idx="7912">
                  <c:v>4.0000000000000002E-4</c:v>
                </c:pt>
                <c:pt idx="7913">
                  <c:v>4.0000000000000002E-4</c:v>
                </c:pt>
                <c:pt idx="7914">
                  <c:v>4.0000000000000002E-4</c:v>
                </c:pt>
                <c:pt idx="7915">
                  <c:v>4.0000000000000002E-4</c:v>
                </c:pt>
                <c:pt idx="7916">
                  <c:v>4.0000000000000002E-4</c:v>
                </c:pt>
                <c:pt idx="7917">
                  <c:v>4.0000000000000002E-4</c:v>
                </c:pt>
                <c:pt idx="7918">
                  <c:v>4.0000000000000002E-4</c:v>
                </c:pt>
                <c:pt idx="7919">
                  <c:v>4.0000000000000002E-4</c:v>
                </c:pt>
                <c:pt idx="7920">
                  <c:v>4.0000000000000002E-4</c:v>
                </c:pt>
                <c:pt idx="7921">
                  <c:v>4.2000000000000002E-4</c:v>
                </c:pt>
                <c:pt idx="7922">
                  <c:v>4.2000000000000002E-4</c:v>
                </c:pt>
                <c:pt idx="7923">
                  <c:v>4.4999999999999999E-4</c:v>
                </c:pt>
                <c:pt idx="7924">
                  <c:v>4.8000000000000001E-4</c:v>
                </c:pt>
                <c:pt idx="7925">
                  <c:v>4.8000000000000001E-4</c:v>
                </c:pt>
                <c:pt idx="7926">
                  <c:v>5.0000000000000001E-4</c:v>
                </c:pt>
                <c:pt idx="7927">
                  <c:v>5.2999999999999998E-4</c:v>
                </c:pt>
                <c:pt idx="7928">
                  <c:v>5.5000000000000003E-4</c:v>
                </c:pt>
                <c:pt idx="7929">
                  <c:v>5.8E-4</c:v>
                </c:pt>
                <c:pt idx="7930">
                  <c:v>5.8E-4</c:v>
                </c:pt>
                <c:pt idx="7931">
                  <c:v>6.0999999999999997E-4</c:v>
                </c:pt>
                <c:pt idx="7932">
                  <c:v>6.3000000000000003E-4</c:v>
                </c:pt>
                <c:pt idx="7933">
                  <c:v>6.6E-4</c:v>
                </c:pt>
                <c:pt idx="7934">
                  <c:v>6.6E-4</c:v>
                </c:pt>
                <c:pt idx="7935">
                  <c:v>6.8999999999999997E-4</c:v>
                </c:pt>
                <c:pt idx="7936">
                  <c:v>6.8999999999999997E-4</c:v>
                </c:pt>
                <c:pt idx="7937">
                  <c:v>7.1000000000000002E-4</c:v>
                </c:pt>
                <c:pt idx="7938">
                  <c:v>7.1000000000000002E-4</c:v>
                </c:pt>
                <c:pt idx="7939">
                  <c:v>7.3999999999999999E-4</c:v>
                </c:pt>
                <c:pt idx="7940">
                  <c:v>7.3999999999999999E-4</c:v>
                </c:pt>
                <c:pt idx="7941">
                  <c:v>7.3999999999999999E-4</c:v>
                </c:pt>
                <c:pt idx="7942">
                  <c:v>7.3999999999999999E-4</c:v>
                </c:pt>
                <c:pt idx="7943">
                  <c:v>7.3999999999999999E-4</c:v>
                </c:pt>
                <c:pt idx="7944">
                  <c:v>7.3999999999999999E-4</c:v>
                </c:pt>
                <c:pt idx="7945">
                  <c:v>7.3999999999999999E-4</c:v>
                </c:pt>
                <c:pt idx="7946">
                  <c:v>7.3999999999999999E-4</c:v>
                </c:pt>
                <c:pt idx="7947">
                  <c:v>7.3999999999999999E-4</c:v>
                </c:pt>
                <c:pt idx="7948">
                  <c:v>7.3999999999999999E-4</c:v>
                </c:pt>
                <c:pt idx="7949">
                  <c:v>7.3999999999999999E-4</c:v>
                </c:pt>
                <c:pt idx="7950">
                  <c:v>7.1000000000000002E-4</c:v>
                </c:pt>
                <c:pt idx="7951">
                  <c:v>7.1000000000000002E-4</c:v>
                </c:pt>
                <c:pt idx="7952">
                  <c:v>7.1000000000000002E-4</c:v>
                </c:pt>
                <c:pt idx="7953">
                  <c:v>7.1000000000000002E-4</c:v>
                </c:pt>
                <c:pt idx="7954">
                  <c:v>6.8999999999999997E-4</c:v>
                </c:pt>
                <c:pt idx="7955">
                  <c:v>6.8999999999999997E-4</c:v>
                </c:pt>
                <c:pt idx="7956">
                  <c:v>6.8999999999999997E-4</c:v>
                </c:pt>
                <c:pt idx="7957">
                  <c:v>6.8999999999999997E-4</c:v>
                </c:pt>
                <c:pt idx="7958">
                  <c:v>6.6E-4</c:v>
                </c:pt>
                <c:pt idx="7959">
                  <c:v>6.6E-4</c:v>
                </c:pt>
                <c:pt idx="7960">
                  <c:v>6.6E-4</c:v>
                </c:pt>
                <c:pt idx="7961">
                  <c:v>6.3000000000000003E-4</c:v>
                </c:pt>
                <c:pt idx="7962">
                  <c:v>6.3000000000000003E-4</c:v>
                </c:pt>
                <c:pt idx="7963">
                  <c:v>6.3000000000000003E-4</c:v>
                </c:pt>
                <c:pt idx="7964">
                  <c:v>6.3000000000000003E-4</c:v>
                </c:pt>
                <c:pt idx="7965">
                  <c:v>6.0999999999999997E-4</c:v>
                </c:pt>
                <c:pt idx="7966">
                  <c:v>6.0999999999999997E-4</c:v>
                </c:pt>
                <c:pt idx="7967">
                  <c:v>6.0999999999999997E-4</c:v>
                </c:pt>
                <c:pt idx="7968">
                  <c:v>5.8E-4</c:v>
                </c:pt>
                <c:pt idx="7969">
                  <c:v>5.8E-4</c:v>
                </c:pt>
                <c:pt idx="7970">
                  <c:v>5.5000000000000003E-4</c:v>
                </c:pt>
                <c:pt idx="7971">
                  <c:v>5.5000000000000003E-4</c:v>
                </c:pt>
                <c:pt idx="7972">
                  <c:v>5.2999999999999998E-4</c:v>
                </c:pt>
                <c:pt idx="7973">
                  <c:v>5.2999999999999998E-4</c:v>
                </c:pt>
                <c:pt idx="7974">
                  <c:v>5.0000000000000001E-4</c:v>
                </c:pt>
                <c:pt idx="7975">
                  <c:v>5.0000000000000001E-4</c:v>
                </c:pt>
                <c:pt idx="7976">
                  <c:v>4.8000000000000001E-4</c:v>
                </c:pt>
                <c:pt idx="7977">
                  <c:v>4.8000000000000001E-4</c:v>
                </c:pt>
                <c:pt idx="7978">
                  <c:v>4.4999999999999999E-4</c:v>
                </c:pt>
                <c:pt idx="7979">
                  <c:v>4.4999999999999999E-4</c:v>
                </c:pt>
                <c:pt idx="7980">
                  <c:v>4.2000000000000002E-4</c:v>
                </c:pt>
                <c:pt idx="7981">
                  <c:v>4.0000000000000002E-4</c:v>
                </c:pt>
                <c:pt idx="7982">
                  <c:v>4.0000000000000002E-4</c:v>
                </c:pt>
                <c:pt idx="7983">
                  <c:v>3.6999999999999999E-4</c:v>
                </c:pt>
                <c:pt idx="7984">
                  <c:v>3.6999999999999999E-4</c:v>
                </c:pt>
                <c:pt idx="7985">
                  <c:v>3.4000000000000002E-4</c:v>
                </c:pt>
                <c:pt idx="7986">
                  <c:v>3.4000000000000002E-4</c:v>
                </c:pt>
                <c:pt idx="7987">
                  <c:v>3.2000000000000003E-4</c:v>
                </c:pt>
                <c:pt idx="7988">
                  <c:v>3.2000000000000003E-4</c:v>
                </c:pt>
                <c:pt idx="7989">
                  <c:v>3.2000000000000003E-4</c:v>
                </c:pt>
                <c:pt idx="7990">
                  <c:v>3.2000000000000003E-4</c:v>
                </c:pt>
                <c:pt idx="7991">
                  <c:v>2.9E-4</c:v>
                </c:pt>
                <c:pt idx="7992">
                  <c:v>2.9E-4</c:v>
                </c:pt>
                <c:pt idx="7993">
                  <c:v>2.9E-4</c:v>
                </c:pt>
                <c:pt idx="7994">
                  <c:v>2.9E-4</c:v>
                </c:pt>
                <c:pt idx="7995">
                  <c:v>2.9E-4</c:v>
                </c:pt>
                <c:pt idx="7996">
                  <c:v>3.2000000000000003E-4</c:v>
                </c:pt>
                <c:pt idx="7997">
                  <c:v>3.2000000000000003E-4</c:v>
                </c:pt>
                <c:pt idx="7998">
                  <c:v>3.2000000000000003E-4</c:v>
                </c:pt>
                <c:pt idx="7999">
                  <c:v>3.4000000000000002E-4</c:v>
                </c:pt>
                <c:pt idx="8000">
                  <c:v>3.4000000000000002E-4</c:v>
                </c:pt>
                <c:pt idx="8001">
                  <c:v>3.6999999999999999E-4</c:v>
                </c:pt>
                <c:pt idx="8002">
                  <c:v>3.6999999999999999E-4</c:v>
                </c:pt>
                <c:pt idx="8003">
                  <c:v>4.0000000000000002E-4</c:v>
                </c:pt>
                <c:pt idx="8004">
                  <c:v>4.2000000000000002E-4</c:v>
                </c:pt>
                <c:pt idx="8005">
                  <c:v>4.4999999999999999E-4</c:v>
                </c:pt>
                <c:pt idx="8006">
                  <c:v>4.4999999999999999E-4</c:v>
                </c:pt>
                <c:pt idx="8007">
                  <c:v>4.8000000000000001E-4</c:v>
                </c:pt>
                <c:pt idx="8008">
                  <c:v>5.0000000000000001E-4</c:v>
                </c:pt>
                <c:pt idx="8009">
                  <c:v>5.2999999999999998E-4</c:v>
                </c:pt>
                <c:pt idx="8010">
                  <c:v>5.2999999999999998E-4</c:v>
                </c:pt>
                <c:pt idx="8011">
                  <c:v>5.5000000000000003E-4</c:v>
                </c:pt>
                <c:pt idx="8012">
                  <c:v>5.8E-4</c:v>
                </c:pt>
                <c:pt idx="8013">
                  <c:v>5.8E-4</c:v>
                </c:pt>
                <c:pt idx="8014">
                  <c:v>6.0999999999999997E-4</c:v>
                </c:pt>
                <c:pt idx="8015">
                  <c:v>6.0999999999999997E-4</c:v>
                </c:pt>
                <c:pt idx="8016">
                  <c:v>6.3000000000000003E-4</c:v>
                </c:pt>
                <c:pt idx="8017">
                  <c:v>6.3000000000000003E-4</c:v>
                </c:pt>
                <c:pt idx="8018">
                  <c:v>6.3000000000000003E-4</c:v>
                </c:pt>
                <c:pt idx="8019">
                  <c:v>6.6E-4</c:v>
                </c:pt>
                <c:pt idx="8020">
                  <c:v>6.6E-4</c:v>
                </c:pt>
                <c:pt idx="8021">
                  <c:v>6.6E-4</c:v>
                </c:pt>
                <c:pt idx="8022">
                  <c:v>6.6E-4</c:v>
                </c:pt>
                <c:pt idx="8023">
                  <c:v>6.3000000000000003E-4</c:v>
                </c:pt>
                <c:pt idx="8024">
                  <c:v>6.3000000000000003E-4</c:v>
                </c:pt>
                <c:pt idx="8025">
                  <c:v>6.3000000000000003E-4</c:v>
                </c:pt>
                <c:pt idx="8026">
                  <c:v>6.3000000000000003E-4</c:v>
                </c:pt>
                <c:pt idx="8027">
                  <c:v>6.0999999999999997E-4</c:v>
                </c:pt>
                <c:pt idx="8028">
                  <c:v>6.0999999999999997E-4</c:v>
                </c:pt>
                <c:pt idx="8029">
                  <c:v>6.0999999999999997E-4</c:v>
                </c:pt>
                <c:pt idx="8030">
                  <c:v>5.8E-4</c:v>
                </c:pt>
                <c:pt idx="8031">
                  <c:v>5.8E-4</c:v>
                </c:pt>
                <c:pt idx="8032">
                  <c:v>5.5000000000000003E-4</c:v>
                </c:pt>
                <c:pt idx="8033">
                  <c:v>5.5000000000000003E-4</c:v>
                </c:pt>
                <c:pt idx="8034">
                  <c:v>5.2999999999999998E-4</c:v>
                </c:pt>
                <c:pt idx="8035">
                  <c:v>5.2999999999999998E-4</c:v>
                </c:pt>
                <c:pt idx="8036">
                  <c:v>5.2999999999999998E-4</c:v>
                </c:pt>
                <c:pt idx="8037">
                  <c:v>5.2999999999999998E-4</c:v>
                </c:pt>
                <c:pt idx="8038">
                  <c:v>5.2999999999999998E-4</c:v>
                </c:pt>
                <c:pt idx="8039">
                  <c:v>5.0000000000000001E-4</c:v>
                </c:pt>
                <c:pt idx="8040">
                  <c:v>5.0000000000000001E-4</c:v>
                </c:pt>
                <c:pt idx="8041">
                  <c:v>5.2999999999999998E-4</c:v>
                </c:pt>
                <c:pt idx="8042">
                  <c:v>5.2999999999999998E-4</c:v>
                </c:pt>
                <c:pt idx="8043">
                  <c:v>5.2999999999999998E-4</c:v>
                </c:pt>
                <c:pt idx="8044">
                  <c:v>5.2999999999999998E-4</c:v>
                </c:pt>
                <c:pt idx="8045">
                  <c:v>5.5000000000000003E-4</c:v>
                </c:pt>
                <c:pt idx="8046">
                  <c:v>5.5000000000000003E-4</c:v>
                </c:pt>
                <c:pt idx="8047">
                  <c:v>5.8E-4</c:v>
                </c:pt>
                <c:pt idx="8048">
                  <c:v>6.0999999999999997E-4</c:v>
                </c:pt>
                <c:pt idx="8049">
                  <c:v>6.3000000000000003E-4</c:v>
                </c:pt>
                <c:pt idx="8050">
                  <c:v>6.3000000000000003E-4</c:v>
                </c:pt>
                <c:pt idx="8051">
                  <c:v>6.6E-4</c:v>
                </c:pt>
                <c:pt idx="8052">
                  <c:v>6.8999999999999997E-4</c:v>
                </c:pt>
                <c:pt idx="8053">
                  <c:v>7.1000000000000002E-4</c:v>
                </c:pt>
                <c:pt idx="8054">
                  <c:v>7.3999999999999999E-4</c:v>
                </c:pt>
                <c:pt idx="8055">
                  <c:v>7.6999999999999996E-4</c:v>
                </c:pt>
                <c:pt idx="8056">
                  <c:v>7.9000000000000001E-4</c:v>
                </c:pt>
                <c:pt idx="8057">
                  <c:v>8.1999999999999998E-4</c:v>
                </c:pt>
                <c:pt idx="8058">
                  <c:v>8.4000000000000003E-4</c:v>
                </c:pt>
                <c:pt idx="8059">
                  <c:v>8.4000000000000003E-4</c:v>
                </c:pt>
                <c:pt idx="8060">
                  <c:v>8.7000000000000001E-4</c:v>
                </c:pt>
                <c:pt idx="8061">
                  <c:v>8.9999999999999998E-4</c:v>
                </c:pt>
                <c:pt idx="8062">
                  <c:v>8.9999999999999998E-4</c:v>
                </c:pt>
                <c:pt idx="8063">
                  <c:v>9.2000000000000003E-4</c:v>
                </c:pt>
                <c:pt idx="8064">
                  <c:v>9.2000000000000003E-4</c:v>
                </c:pt>
                <c:pt idx="8065">
                  <c:v>9.2000000000000003E-4</c:v>
                </c:pt>
                <c:pt idx="8066">
                  <c:v>9.5E-4</c:v>
                </c:pt>
                <c:pt idx="8067">
                  <c:v>9.5E-4</c:v>
                </c:pt>
                <c:pt idx="8068">
                  <c:v>9.5E-4</c:v>
                </c:pt>
                <c:pt idx="8069">
                  <c:v>9.2000000000000003E-4</c:v>
                </c:pt>
                <c:pt idx="8070">
                  <c:v>9.2000000000000003E-4</c:v>
                </c:pt>
                <c:pt idx="8071">
                  <c:v>9.2000000000000003E-4</c:v>
                </c:pt>
                <c:pt idx="8072">
                  <c:v>9.2000000000000003E-4</c:v>
                </c:pt>
                <c:pt idx="8073">
                  <c:v>8.9999999999999998E-4</c:v>
                </c:pt>
                <c:pt idx="8074">
                  <c:v>8.9999999999999998E-4</c:v>
                </c:pt>
                <c:pt idx="8075">
                  <c:v>8.7000000000000001E-4</c:v>
                </c:pt>
                <c:pt idx="8076">
                  <c:v>8.4000000000000003E-4</c:v>
                </c:pt>
                <c:pt idx="8077">
                  <c:v>8.4000000000000003E-4</c:v>
                </c:pt>
                <c:pt idx="8078">
                  <c:v>8.1999999999999998E-4</c:v>
                </c:pt>
                <c:pt idx="8079">
                  <c:v>8.1999999999999998E-4</c:v>
                </c:pt>
                <c:pt idx="8080">
                  <c:v>7.9000000000000001E-4</c:v>
                </c:pt>
                <c:pt idx="8081">
                  <c:v>7.6999999999999996E-4</c:v>
                </c:pt>
                <c:pt idx="8082">
                  <c:v>7.3999999999999999E-4</c:v>
                </c:pt>
                <c:pt idx="8083">
                  <c:v>7.3999999999999999E-4</c:v>
                </c:pt>
                <c:pt idx="8084">
                  <c:v>7.1000000000000002E-4</c:v>
                </c:pt>
                <c:pt idx="8085">
                  <c:v>7.1000000000000002E-4</c:v>
                </c:pt>
                <c:pt idx="8086">
                  <c:v>6.8999999999999997E-4</c:v>
                </c:pt>
                <c:pt idx="8087">
                  <c:v>6.6E-4</c:v>
                </c:pt>
                <c:pt idx="8088">
                  <c:v>6.6E-4</c:v>
                </c:pt>
                <c:pt idx="8089">
                  <c:v>6.3000000000000003E-4</c:v>
                </c:pt>
                <c:pt idx="8090">
                  <c:v>6.3000000000000003E-4</c:v>
                </c:pt>
                <c:pt idx="8091">
                  <c:v>6.0999999999999997E-4</c:v>
                </c:pt>
                <c:pt idx="8092">
                  <c:v>6.0999999999999997E-4</c:v>
                </c:pt>
                <c:pt idx="8093">
                  <c:v>6.0999999999999997E-4</c:v>
                </c:pt>
                <c:pt idx="8094">
                  <c:v>5.8E-4</c:v>
                </c:pt>
                <c:pt idx="8095">
                  <c:v>5.8E-4</c:v>
                </c:pt>
                <c:pt idx="8096">
                  <c:v>5.5000000000000003E-4</c:v>
                </c:pt>
                <c:pt idx="8097">
                  <c:v>5.5000000000000003E-4</c:v>
                </c:pt>
                <c:pt idx="8098">
                  <c:v>5.5000000000000003E-4</c:v>
                </c:pt>
                <c:pt idx="8099">
                  <c:v>5.2999999999999998E-4</c:v>
                </c:pt>
                <c:pt idx="8100">
                  <c:v>5.2999999999999998E-4</c:v>
                </c:pt>
                <c:pt idx="8101">
                  <c:v>5.0000000000000001E-4</c:v>
                </c:pt>
                <c:pt idx="8102">
                  <c:v>5.0000000000000001E-4</c:v>
                </c:pt>
                <c:pt idx="8103">
                  <c:v>4.8000000000000001E-4</c:v>
                </c:pt>
                <c:pt idx="8104">
                  <c:v>4.8000000000000001E-4</c:v>
                </c:pt>
                <c:pt idx="8105">
                  <c:v>4.4999999999999999E-4</c:v>
                </c:pt>
                <c:pt idx="8106">
                  <c:v>4.4999999999999999E-4</c:v>
                </c:pt>
                <c:pt idx="8107">
                  <c:v>4.2000000000000002E-4</c:v>
                </c:pt>
                <c:pt idx="8108">
                  <c:v>4.2000000000000002E-4</c:v>
                </c:pt>
                <c:pt idx="8109">
                  <c:v>4.0000000000000002E-4</c:v>
                </c:pt>
                <c:pt idx="8110">
                  <c:v>4.0000000000000002E-4</c:v>
                </c:pt>
                <c:pt idx="8111">
                  <c:v>3.6999999999999999E-4</c:v>
                </c:pt>
                <c:pt idx="8112">
                  <c:v>3.6999999999999999E-4</c:v>
                </c:pt>
                <c:pt idx="8113">
                  <c:v>3.4000000000000002E-4</c:v>
                </c:pt>
                <c:pt idx="8114">
                  <c:v>3.4000000000000002E-4</c:v>
                </c:pt>
                <c:pt idx="8115">
                  <c:v>3.2000000000000003E-4</c:v>
                </c:pt>
                <c:pt idx="8116">
                  <c:v>3.2000000000000003E-4</c:v>
                </c:pt>
                <c:pt idx="8117">
                  <c:v>3.2000000000000003E-4</c:v>
                </c:pt>
                <c:pt idx="8118">
                  <c:v>2.9E-4</c:v>
                </c:pt>
                <c:pt idx="8119">
                  <c:v>2.9E-4</c:v>
                </c:pt>
                <c:pt idx="8120">
                  <c:v>2.9E-4</c:v>
                </c:pt>
                <c:pt idx="8121">
                  <c:v>2.9E-4</c:v>
                </c:pt>
                <c:pt idx="8122">
                  <c:v>3.2000000000000003E-4</c:v>
                </c:pt>
                <c:pt idx="8123">
                  <c:v>3.2000000000000003E-4</c:v>
                </c:pt>
                <c:pt idx="8124">
                  <c:v>3.2000000000000003E-4</c:v>
                </c:pt>
                <c:pt idx="8125">
                  <c:v>3.4000000000000002E-4</c:v>
                </c:pt>
                <c:pt idx="8126">
                  <c:v>3.4000000000000002E-4</c:v>
                </c:pt>
                <c:pt idx="8127">
                  <c:v>3.6999999999999999E-4</c:v>
                </c:pt>
                <c:pt idx="8128">
                  <c:v>4.0000000000000002E-4</c:v>
                </c:pt>
                <c:pt idx="8129">
                  <c:v>4.0000000000000002E-4</c:v>
                </c:pt>
                <c:pt idx="8130">
                  <c:v>4.2000000000000002E-4</c:v>
                </c:pt>
                <c:pt idx="8131">
                  <c:v>4.4999999999999999E-4</c:v>
                </c:pt>
                <c:pt idx="8132">
                  <c:v>4.8000000000000001E-4</c:v>
                </c:pt>
                <c:pt idx="8133">
                  <c:v>5.0000000000000001E-4</c:v>
                </c:pt>
                <c:pt idx="8134">
                  <c:v>5.2999999999999998E-4</c:v>
                </c:pt>
                <c:pt idx="8135">
                  <c:v>5.8E-4</c:v>
                </c:pt>
                <c:pt idx="8136">
                  <c:v>6.0999999999999997E-4</c:v>
                </c:pt>
                <c:pt idx="8137">
                  <c:v>6.3000000000000003E-4</c:v>
                </c:pt>
                <c:pt idx="8138">
                  <c:v>6.6E-4</c:v>
                </c:pt>
                <c:pt idx="8139">
                  <c:v>6.8999999999999997E-4</c:v>
                </c:pt>
                <c:pt idx="8140">
                  <c:v>7.1000000000000002E-4</c:v>
                </c:pt>
                <c:pt idx="8141">
                  <c:v>7.1000000000000002E-4</c:v>
                </c:pt>
                <c:pt idx="8142">
                  <c:v>7.3999999999999999E-4</c:v>
                </c:pt>
                <c:pt idx="8143">
                  <c:v>7.6999999999999996E-4</c:v>
                </c:pt>
                <c:pt idx="8144">
                  <c:v>7.6999999999999996E-4</c:v>
                </c:pt>
                <c:pt idx="8145">
                  <c:v>7.9000000000000001E-4</c:v>
                </c:pt>
                <c:pt idx="8146">
                  <c:v>7.9000000000000001E-4</c:v>
                </c:pt>
                <c:pt idx="8147">
                  <c:v>7.9000000000000001E-4</c:v>
                </c:pt>
                <c:pt idx="8148">
                  <c:v>8.1999999999999998E-4</c:v>
                </c:pt>
                <c:pt idx="8149">
                  <c:v>8.1999999999999998E-4</c:v>
                </c:pt>
                <c:pt idx="8150">
                  <c:v>8.1999999999999998E-4</c:v>
                </c:pt>
                <c:pt idx="8151">
                  <c:v>7.9000000000000001E-4</c:v>
                </c:pt>
                <c:pt idx="8152">
                  <c:v>7.9000000000000001E-4</c:v>
                </c:pt>
                <c:pt idx="8153">
                  <c:v>7.9000000000000001E-4</c:v>
                </c:pt>
                <c:pt idx="8154">
                  <c:v>7.6999999999999996E-4</c:v>
                </c:pt>
                <c:pt idx="8155">
                  <c:v>7.6999999999999996E-4</c:v>
                </c:pt>
                <c:pt idx="8156">
                  <c:v>7.3999999999999999E-4</c:v>
                </c:pt>
                <c:pt idx="8157">
                  <c:v>7.3999999999999999E-4</c:v>
                </c:pt>
                <c:pt idx="8158">
                  <c:v>7.1000000000000002E-4</c:v>
                </c:pt>
                <c:pt idx="8159">
                  <c:v>6.8999999999999997E-4</c:v>
                </c:pt>
                <c:pt idx="8160">
                  <c:v>6.8999999999999997E-4</c:v>
                </c:pt>
                <c:pt idx="8161">
                  <c:v>6.6E-4</c:v>
                </c:pt>
                <c:pt idx="8162">
                  <c:v>6.3000000000000003E-4</c:v>
                </c:pt>
                <c:pt idx="8163">
                  <c:v>6.3000000000000003E-4</c:v>
                </c:pt>
                <c:pt idx="8164">
                  <c:v>6.0999999999999997E-4</c:v>
                </c:pt>
                <c:pt idx="8165">
                  <c:v>6.0999999999999997E-4</c:v>
                </c:pt>
                <c:pt idx="8166">
                  <c:v>6.0999999999999997E-4</c:v>
                </c:pt>
                <c:pt idx="8167">
                  <c:v>5.8E-4</c:v>
                </c:pt>
                <c:pt idx="8168">
                  <c:v>5.8E-4</c:v>
                </c:pt>
                <c:pt idx="8169">
                  <c:v>5.8E-4</c:v>
                </c:pt>
                <c:pt idx="8170">
                  <c:v>5.8E-4</c:v>
                </c:pt>
                <c:pt idx="8171">
                  <c:v>5.8E-4</c:v>
                </c:pt>
                <c:pt idx="8172">
                  <c:v>5.8E-4</c:v>
                </c:pt>
                <c:pt idx="8173">
                  <c:v>6.0999999999999997E-4</c:v>
                </c:pt>
                <c:pt idx="8174">
                  <c:v>6.0999999999999997E-4</c:v>
                </c:pt>
                <c:pt idx="8175">
                  <c:v>6.3000000000000003E-4</c:v>
                </c:pt>
                <c:pt idx="8176">
                  <c:v>6.3000000000000003E-4</c:v>
                </c:pt>
                <c:pt idx="8177">
                  <c:v>6.6E-4</c:v>
                </c:pt>
                <c:pt idx="8178">
                  <c:v>6.8999999999999997E-4</c:v>
                </c:pt>
                <c:pt idx="8179">
                  <c:v>6.8999999999999997E-4</c:v>
                </c:pt>
                <c:pt idx="8180">
                  <c:v>7.1000000000000002E-4</c:v>
                </c:pt>
                <c:pt idx="8181">
                  <c:v>7.3999999999999999E-4</c:v>
                </c:pt>
                <c:pt idx="8182">
                  <c:v>7.6999999999999996E-4</c:v>
                </c:pt>
                <c:pt idx="8183">
                  <c:v>7.6999999999999996E-4</c:v>
                </c:pt>
                <c:pt idx="8184">
                  <c:v>7.9000000000000001E-4</c:v>
                </c:pt>
                <c:pt idx="8185">
                  <c:v>8.1999999999999998E-4</c:v>
                </c:pt>
                <c:pt idx="8186">
                  <c:v>8.1999999999999998E-4</c:v>
                </c:pt>
                <c:pt idx="8187">
                  <c:v>8.4000000000000003E-4</c:v>
                </c:pt>
                <c:pt idx="8188">
                  <c:v>8.4000000000000003E-4</c:v>
                </c:pt>
                <c:pt idx="8189">
                  <c:v>8.4000000000000003E-4</c:v>
                </c:pt>
                <c:pt idx="8190">
                  <c:v>8.4000000000000003E-4</c:v>
                </c:pt>
                <c:pt idx="8191">
                  <c:v>8.4000000000000003E-4</c:v>
                </c:pt>
                <c:pt idx="8192">
                  <c:v>8.4000000000000003E-4</c:v>
                </c:pt>
                <c:pt idx="8193">
                  <c:v>8.4000000000000003E-4</c:v>
                </c:pt>
                <c:pt idx="8194">
                  <c:v>8.1999999999999998E-4</c:v>
                </c:pt>
                <c:pt idx="8195">
                  <c:v>8.1999999999999998E-4</c:v>
                </c:pt>
                <c:pt idx="8196">
                  <c:v>7.9000000000000001E-4</c:v>
                </c:pt>
                <c:pt idx="8197">
                  <c:v>7.6999999999999996E-4</c:v>
                </c:pt>
                <c:pt idx="8198">
                  <c:v>7.3999999999999999E-4</c:v>
                </c:pt>
                <c:pt idx="8199">
                  <c:v>7.1000000000000002E-4</c:v>
                </c:pt>
                <c:pt idx="8200">
                  <c:v>6.6E-4</c:v>
                </c:pt>
                <c:pt idx="8201">
                  <c:v>6.3000000000000003E-4</c:v>
                </c:pt>
                <c:pt idx="8202">
                  <c:v>6.0999999999999997E-4</c:v>
                </c:pt>
                <c:pt idx="8203">
                  <c:v>5.5000000000000003E-4</c:v>
                </c:pt>
                <c:pt idx="8204">
                  <c:v>5.2999999999999998E-4</c:v>
                </c:pt>
                <c:pt idx="8205">
                  <c:v>5.0000000000000001E-4</c:v>
                </c:pt>
                <c:pt idx="8206">
                  <c:v>4.4999999999999999E-4</c:v>
                </c:pt>
                <c:pt idx="8207">
                  <c:v>4.2000000000000002E-4</c:v>
                </c:pt>
                <c:pt idx="8208">
                  <c:v>4.0000000000000002E-4</c:v>
                </c:pt>
                <c:pt idx="8209">
                  <c:v>3.6999999999999999E-4</c:v>
                </c:pt>
                <c:pt idx="8210">
                  <c:v>3.2000000000000003E-4</c:v>
                </c:pt>
                <c:pt idx="8211">
                  <c:v>3.2000000000000003E-4</c:v>
                </c:pt>
                <c:pt idx="8212">
                  <c:v>2.9E-4</c:v>
                </c:pt>
                <c:pt idx="8213">
                  <c:v>2.7E-4</c:v>
                </c:pt>
                <c:pt idx="8214">
                  <c:v>2.7E-4</c:v>
                </c:pt>
                <c:pt idx="8215">
                  <c:v>2.7E-4</c:v>
                </c:pt>
                <c:pt idx="8216">
                  <c:v>2.7E-4</c:v>
                </c:pt>
                <c:pt idx="8217">
                  <c:v>2.7E-4</c:v>
                </c:pt>
                <c:pt idx="8218">
                  <c:v>2.7E-4</c:v>
                </c:pt>
                <c:pt idx="8219">
                  <c:v>2.9E-4</c:v>
                </c:pt>
                <c:pt idx="8220">
                  <c:v>2.9E-4</c:v>
                </c:pt>
                <c:pt idx="8221">
                  <c:v>3.2000000000000003E-4</c:v>
                </c:pt>
                <c:pt idx="8222">
                  <c:v>3.4000000000000002E-4</c:v>
                </c:pt>
                <c:pt idx="8223">
                  <c:v>3.6999999999999999E-4</c:v>
                </c:pt>
                <c:pt idx="8224">
                  <c:v>4.0000000000000002E-4</c:v>
                </c:pt>
                <c:pt idx="8225">
                  <c:v>4.2000000000000002E-4</c:v>
                </c:pt>
                <c:pt idx="8226">
                  <c:v>4.4999999999999999E-4</c:v>
                </c:pt>
                <c:pt idx="8227">
                  <c:v>4.8000000000000001E-4</c:v>
                </c:pt>
                <c:pt idx="8228">
                  <c:v>5.0000000000000001E-4</c:v>
                </c:pt>
                <c:pt idx="8229">
                  <c:v>5.2999999999999998E-4</c:v>
                </c:pt>
                <c:pt idx="8230">
                  <c:v>5.5000000000000003E-4</c:v>
                </c:pt>
                <c:pt idx="8231">
                  <c:v>5.8E-4</c:v>
                </c:pt>
                <c:pt idx="8232">
                  <c:v>6.0999999999999997E-4</c:v>
                </c:pt>
                <c:pt idx="8233">
                  <c:v>6.3000000000000003E-4</c:v>
                </c:pt>
                <c:pt idx="8234">
                  <c:v>6.3000000000000003E-4</c:v>
                </c:pt>
                <c:pt idx="8235">
                  <c:v>6.6E-4</c:v>
                </c:pt>
                <c:pt idx="8236">
                  <c:v>6.6E-4</c:v>
                </c:pt>
                <c:pt idx="8237">
                  <c:v>6.6E-4</c:v>
                </c:pt>
                <c:pt idx="8238">
                  <c:v>6.6E-4</c:v>
                </c:pt>
                <c:pt idx="8239">
                  <c:v>6.6E-4</c:v>
                </c:pt>
                <c:pt idx="8240">
                  <c:v>6.6E-4</c:v>
                </c:pt>
                <c:pt idx="8241">
                  <c:v>6.3000000000000003E-4</c:v>
                </c:pt>
                <c:pt idx="8242">
                  <c:v>6.3000000000000003E-4</c:v>
                </c:pt>
                <c:pt idx="8243">
                  <c:v>6.0999999999999997E-4</c:v>
                </c:pt>
                <c:pt idx="8244">
                  <c:v>6.0999999999999997E-4</c:v>
                </c:pt>
                <c:pt idx="8245">
                  <c:v>5.8E-4</c:v>
                </c:pt>
                <c:pt idx="8246">
                  <c:v>5.5000000000000003E-4</c:v>
                </c:pt>
                <c:pt idx="8247">
                  <c:v>5.5000000000000003E-4</c:v>
                </c:pt>
                <c:pt idx="8248">
                  <c:v>5.2999999999999998E-4</c:v>
                </c:pt>
                <c:pt idx="8249">
                  <c:v>5.2999999999999998E-4</c:v>
                </c:pt>
                <c:pt idx="8250">
                  <c:v>5.0000000000000001E-4</c:v>
                </c:pt>
                <c:pt idx="8251">
                  <c:v>5.0000000000000001E-4</c:v>
                </c:pt>
                <c:pt idx="8252">
                  <c:v>5.0000000000000001E-4</c:v>
                </c:pt>
                <c:pt idx="8253">
                  <c:v>5.0000000000000001E-4</c:v>
                </c:pt>
                <c:pt idx="8254">
                  <c:v>5.0000000000000001E-4</c:v>
                </c:pt>
                <c:pt idx="8255">
                  <c:v>5.0000000000000001E-4</c:v>
                </c:pt>
                <c:pt idx="8256">
                  <c:v>5.0000000000000001E-4</c:v>
                </c:pt>
                <c:pt idx="8257">
                  <c:v>5.0000000000000001E-4</c:v>
                </c:pt>
                <c:pt idx="8258">
                  <c:v>5.2999999999999998E-4</c:v>
                </c:pt>
                <c:pt idx="8259">
                  <c:v>5.5000000000000003E-4</c:v>
                </c:pt>
                <c:pt idx="8260">
                  <c:v>5.5000000000000003E-4</c:v>
                </c:pt>
                <c:pt idx="8261">
                  <c:v>5.8E-4</c:v>
                </c:pt>
                <c:pt idx="8262">
                  <c:v>6.0999999999999997E-4</c:v>
                </c:pt>
                <c:pt idx="8263">
                  <c:v>6.3000000000000003E-4</c:v>
                </c:pt>
                <c:pt idx="8264">
                  <c:v>6.6E-4</c:v>
                </c:pt>
                <c:pt idx="8265">
                  <c:v>6.8999999999999997E-4</c:v>
                </c:pt>
                <c:pt idx="8266">
                  <c:v>7.1000000000000002E-4</c:v>
                </c:pt>
                <c:pt idx="8267">
                  <c:v>7.3999999999999999E-4</c:v>
                </c:pt>
                <c:pt idx="8268">
                  <c:v>7.6999999999999996E-4</c:v>
                </c:pt>
                <c:pt idx="8269">
                  <c:v>7.9000000000000001E-4</c:v>
                </c:pt>
                <c:pt idx="8270">
                  <c:v>8.1999999999999998E-4</c:v>
                </c:pt>
                <c:pt idx="8271">
                  <c:v>8.4000000000000003E-4</c:v>
                </c:pt>
                <c:pt idx="8272">
                  <c:v>8.7000000000000001E-4</c:v>
                </c:pt>
                <c:pt idx="8273">
                  <c:v>8.7000000000000001E-4</c:v>
                </c:pt>
                <c:pt idx="8274">
                  <c:v>8.9999999999999998E-4</c:v>
                </c:pt>
                <c:pt idx="8275">
                  <c:v>8.9999999999999998E-4</c:v>
                </c:pt>
                <c:pt idx="8276">
                  <c:v>8.9999999999999998E-4</c:v>
                </c:pt>
                <c:pt idx="8277">
                  <c:v>8.9999999999999998E-4</c:v>
                </c:pt>
                <c:pt idx="8278">
                  <c:v>8.9999999999999998E-4</c:v>
                </c:pt>
                <c:pt idx="8279">
                  <c:v>8.9999999999999998E-4</c:v>
                </c:pt>
                <c:pt idx="8280">
                  <c:v>8.7000000000000001E-4</c:v>
                </c:pt>
                <c:pt idx="8281">
                  <c:v>8.7000000000000001E-4</c:v>
                </c:pt>
                <c:pt idx="8282">
                  <c:v>8.4000000000000003E-4</c:v>
                </c:pt>
                <c:pt idx="8283">
                  <c:v>8.4000000000000003E-4</c:v>
                </c:pt>
                <c:pt idx="8284">
                  <c:v>8.1999999999999998E-4</c:v>
                </c:pt>
                <c:pt idx="8285">
                  <c:v>7.9000000000000001E-4</c:v>
                </c:pt>
                <c:pt idx="8286">
                  <c:v>7.6999999999999996E-4</c:v>
                </c:pt>
                <c:pt idx="8287">
                  <c:v>7.3999999999999999E-4</c:v>
                </c:pt>
                <c:pt idx="8288">
                  <c:v>7.3999999999999999E-4</c:v>
                </c:pt>
                <c:pt idx="8289">
                  <c:v>7.1000000000000002E-4</c:v>
                </c:pt>
                <c:pt idx="8290">
                  <c:v>6.8999999999999997E-4</c:v>
                </c:pt>
                <c:pt idx="8291">
                  <c:v>6.6E-4</c:v>
                </c:pt>
                <c:pt idx="8292">
                  <c:v>6.3000000000000003E-4</c:v>
                </c:pt>
                <c:pt idx="8293">
                  <c:v>6.0999999999999997E-4</c:v>
                </c:pt>
                <c:pt idx="8294">
                  <c:v>5.8E-4</c:v>
                </c:pt>
                <c:pt idx="8295">
                  <c:v>5.5000000000000003E-4</c:v>
                </c:pt>
                <c:pt idx="8296">
                  <c:v>5.2999999999999998E-4</c:v>
                </c:pt>
                <c:pt idx="8297">
                  <c:v>5.2999999999999998E-4</c:v>
                </c:pt>
                <c:pt idx="8298">
                  <c:v>5.0000000000000001E-4</c:v>
                </c:pt>
                <c:pt idx="8299">
                  <c:v>4.8000000000000001E-4</c:v>
                </c:pt>
                <c:pt idx="8300">
                  <c:v>4.4999999999999999E-4</c:v>
                </c:pt>
                <c:pt idx="8301">
                  <c:v>4.4999999999999999E-4</c:v>
                </c:pt>
                <c:pt idx="8302">
                  <c:v>4.2000000000000002E-4</c:v>
                </c:pt>
                <c:pt idx="8303">
                  <c:v>4.2000000000000002E-4</c:v>
                </c:pt>
                <c:pt idx="8304">
                  <c:v>4.2000000000000002E-4</c:v>
                </c:pt>
                <c:pt idx="8305">
                  <c:v>4.0000000000000002E-4</c:v>
                </c:pt>
                <c:pt idx="8306">
                  <c:v>4.0000000000000002E-4</c:v>
                </c:pt>
                <c:pt idx="8307">
                  <c:v>4.0000000000000002E-4</c:v>
                </c:pt>
                <c:pt idx="8308">
                  <c:v>3.6999999999999999E-4</c:v>
                </c:pt>
                <c:pt idx="8309">
                  <c:v>3.6999999999999999E-4</c:v>
                </c:pt>
                <c:pt idx="8310">
                  <c:v>3.6999999999999999E-4</c:v>
                </c:pt>
                <c:pt idx="8311">
                  <c:v>3.6999999999999999E-4</c:v>
                </c:pt>
                <c:pt idx="8312">
                  <c:v>3.6999999999999999E-4</c:v>
                </c:pt>
                <c:pt idx="8313">
                  <c:v>4.0000000000000002E-4</c:v>
                </c:pt>
                <c:pt idx="8314">
                  <c:v>4.0000000000000002E-4</c:v>
                </c:pt>
                <c:pt idx="8315">
                  <c:v>4.0000000000000002E-4</c:v>
                </c:pt>
                <c:pt idx="8316">
                  <c:v>4.0000000000000002E-4</c:v>
                </c:pt>
                <c:pt idx="8317">
                  <c:v>4.2000000000000002E-4</c:v>
                </c:pt>
                <c:pt idx="8318">
                  <c:v>4.2000000000000002E-4</c:v>
                </c:pt>
                <c:pt idx="8319">
                  <c:v>4.4999999999999999E-4</c:v>
                </c:pt>
                <c:pt idx="8320">
                  <c:v>4.4999999999999999E-4</c:v>
                </c:pt>
                <c:pt idx="8321">
                  <c:v>4.8000000000000001E-4</c:v>
                </c:pt>
                <c:pt idx="8322">
                  <c:v>5.0000000000000001E-4</c:v>
                </c:pt>
                <c:pt idx="8323">
                  <c:v>5.0000000000000001E-4</c:v>
                </c:pt>
                <c:pt idx="8324">
                  <c:v>5.2999999999999998E-4</c:v>
                </c:pt>
                <c:pt idx="8325">
                  <c:v>5.5000000000000003E-4</c:v>
                </c:pt>
                <c:pt idx="8326">
                  <c:v>5.5000000000000003E-4</c:v>
                </c:pt>
                <c:pt idx="8327">
                  <c:v>5.8E-4</c:v>
                </c:pt>
                <c:pt idx="8328">
                  <c:v>6.0999999999999997E-4</c:v>
                </c:pt>
                <c:pt idx="8329">
                  <c:v>6.0999999999999997E-4</c:v>
                </c:pt>
                <c:pt idx="8330">
                  <c:v>6.3000000000000003E-4</c:v>
                </c:pt>
                <c:pt idx="8331">
                  <c:v>6.3000000000000003E-4</c:v>
                </c:pt>
                <c:pt idx="8332">
                  <c:v>6.6E-4</c:v>
                </c:pt>
                <c:pt idx="8333">
                  <c:v>6.6E-4</c:v>
                </c:pt>
                <c:pt idx="8334">
                  <c:v>6.6E-4</c:v>
                </c:pt>
                <c:pt idx="8335">
                  <c:v>6.8999999999999997E-4</c:v>
                </c:pt>
                <c:pt idx="8336">
                  <c:v>6.8999999999999997E-4</c:v>
                </c:pt>
                <c:pt idx="8337">
                  <c:v>6.8999999999999997E-4</c:v>
                </c:pt>
                <c:pt idx="8338">
                  <c:v>6.8999999999999997E-4</c:v>
                </c:pt>
                <c:pt idx="8339">
                  <c:v>6.8999999999999997E-4</c:v>
                </c:pt>
                <c:pt idx="8340">
                  <c:v>6.6E-4</c:v>
                </c:pt>
                <c:pt idx="8341">
                  <c:v>6.6E-4</c:v>
                </c:pt>
                <c:pt idx="8342">
                  <c:v>6.6E-4</c:v>
                </c:pt>
                <c:pt idx="8343">
                  <c:v>6.3000000000000003E-4</c:v>
                </c:pt>
                <c:pt idx="8344">
                  <c:v>6.3000000000000003E-4</c:v>
                </c:pt>
                <c:pt idx="8345">
                  <c:v>6.3000000000000003E-4</c:v>
                </c:pt>
                <c:pt idx="8346">
                  <c:v>6.0999999999999997E-4</c:v>
                </c:pt>
                <c:pt idx="8347">
                  <c:v>5.8E-4</c:v>
                </c:pt>
                <c:pt idx="8348">
                  <c:v>5.8E-4</c:v>
                </c:pt>
                <c:pt idx="8349">
                  <c:v>5.5000000000000003E-4</c:v>
                </c:pt>
                <c:pt idx="8350">
                  <c:v>5.5000000000000003E-4</c:v>
                </c:pt>
                <c:pt idx="8351">
                  <c:v>5.5000000000000003E-4</c:v>
                </c:pt>
                <c:pt idx="8352">
                  <c:v>5.2999999999999998E-4</c:v>
                </c:pt>
                <c:pt idx="8353">
                  <c:v>5.2999999999999998E-4</c:v>
                </c:pt>
                <c:pt idx="8354">
                  <c:v>5.0000000000000001E-4</c:v>
                </c:pt>
                <c:pt idx="8355">
                  <c:v>5.0000000000000001E-4</c:v>
                </c:pt>
                <c:pt idx="8356">
                  <c:v>5.0000000000000001E-4</c:v>
                </c:pt>
                <c:pt idx="8357">
                  <c:v>5.0000000000000001E-4</c:v>
                </c:pt>
                <c:pt idx="8358">
                  <c:v>4.8000000000000001E-4</c:v>
                </c:pt>
                <c:pt idx="8359">
                  <c:v>4.8000000000000001E-4</c:v>
                </c:pt>
                <c:pt idx="8360">
                  <c:v>4.8000000000000001E-4</c:v>
                </c:pt>
                <c:pt idx="8361">
                  <c:v>4.8000000000000001E-4</c:v>
                </c:pt>
                <c:pt idx="8362">
                  <c:v>4.8000000000000001E-4</c:v>
                </c:pt>
                <c:pt idx="8363">
                  <c:v>4.8000000000000001E-4</c:v>
                </c:pt>
                <c:pt idx="8364">
                  <c:v>4.8000000000000001E-4</c:v>
                </c:pt>
                <c:pt idx="8365">
                  <c:v>4.8000000000000001E-4</c:v>
                </c:pt>
                <c:pt idx="8366">
                  <c:v>4.8000000000000001E-4</c:v>
                </c:pt>
                <c:pt idx="8367">
                  <c:v>4.8000000000000001E-4</c:v>
                </c:pt>
                <c:pt idx="8368">
                  <c:v>4.8000000000000001E-4</c:v>
                </c:pt>
                <c:pt idx="8369">
                  <c:v>4.8000000000000001E-4</c:v>
                </c:pt>
                <c:pt idx="8370">
                  <c:v>4.8000000000000001E-4</c:v>
                </c:pt>
                <c:pt idx="8371">
                  <c:v>4.8000000000000001E-4</c:v>
                </c:pt>
                <c:pt idx="8372">
                  <c:v>4.8000000000000001E-4</c:v>
                </c:pt>
                <c:pt idx="8373">
                  <c:v>4.8000000000000001E-4</c:v>
                </c:pt>
                <c:pt idx="8374">
                  <c:v>4.8000000000000001E-4</c:v>
                </c:pt>
                <c:pt idx="8375">
                  <c:v>4.8000000000000001E-4</c:v>
                </c:pt>
                <c:pt idx="8376">
                  <c:v>4.8000000000000001E-4</c:v>
                </c:pt>
                <c:pt idx="8377">
                  <c:v>4.8000000000000001E-4</c:v>
                </c:pt>
                <c:pt idx="8378">
                  <c:v>4.8000000000000001E-4</c:v>
                </c:pt>
                <c:pt idx="8379">
                  <c:v>4.8000000000000001E-4</c:v>
                </c:pt>
                <c:pt idx="8380">
                  <c:v>4.8000000000000001E-4</c:v>
                </c:pt>
                <c:pt idx="8381">
                  <c:v>4.8000000000000001E-4</c:v>
                </c:pt>
                <c:pt idx="8382">
                  <c:v>4.8000000000000001E-4</c:v>
                </c:pt>
                <c:pt idx="8383">
                  <c:v>4.8000000000000001E-4</c:v>
                </c:pt>
                <c:pt idx="8384">
                  <c:v>5.0000000000000001E-4</c:v>
                </c:pt>
                <c:pt idx="8385">
                  <c:v>5.0000000000000001E-4</c:v>
                </c:pt>
                <c:pt idx="8386">
                  <c:v>5.0000000000000001E-4</c:v>
                </c:pt>
                <c:pt idx="8387">
                  <c:v>5.2999999999999998E-4</c:v>
                </c:pt>
                <c:pt idx="8388">
                  <c:v>5.2999999999999998E-4</c:v>
                </c:pt>
                <c:pt idx="8389">
                  <c:v>5.5000000000000003E-4</c:v>
                </c:pt>
                <c:pt idx="8390">
                  <c:v>5.5000000000000003E-4</c:v>
                </c:pt>
                <c:pt idx="8391">
                  <c:v>5.8E-4</c:v>
                </c:pt>
                <c:pt idx="8392">
                  <c:v>5.8E-4</c:v>
                </c:pt>
                <c:pt idx="8393">
                  <c:v>6.0999999999999997E-4</c:v>
                </c:pt>
                <c:pt idx="8394">
                  <c:v>6.3000000000000003E-4</c:v>
                </c:pt>
                <c:pt idx="8395">
                  <c:v>6.3000000000000003E-4</c:v>
                </c:pt>
                <c:pt idx="8396">
                  <c:v>6.6E-4</c:v>
                </c:pt>
                <c:pt idx="8397">
                  <c:v>6.8999999999999997E-4</c:v>
                </c:pt>
                <c:pt idx="8398">
                  <c:v>6.8999999999999997E-4</c:v>
                </c:pt>
                <c:pt idx="8399">
                  <c:v>7.1000000000000002E-4</c:v>
                </c:pt>
                <c:pt idx="8400">
                  <c:v>7.1000000000000002E-4</c:v>
                </c:pt>
                <c:pt idx="8401">
                  <c:v>7.1000000000000002E-4</c:v>
                </c:pt>
                <c:pt idx="8402">
                  <c:v>7.1000000000000002E-4</c:v>
                </c:pt>
                <c:pt idx="8403">
                  <c:v>7.3999999999999999E-4</c:v>
                </c:pt>
                <c:pt idx="8404">
                  <c:v>7.3999999999999999E-4</c:v>
                </c:pt>
                <c:pt idx="8405">
                  <c:v>7.3999999999999999E-4</c:v>
                </c:pt>
                <c:pt idx="8406">
                  <c:v>7.1000000000000002E-4</c:v>
                </c:pt>
                <c:pt idx="8407">
                  <c:v>7.1000000000000002E-4</c:v>
                </c:pt>
                <c:pt idx="8408">
                  <c:v>7.1000000000000002E-4</c:v>
                </c:pt>
                <c:pt idx="8409">
                  <c:v>6.8999999999999997E-4</c:v>
                </c:pt>
                <c:pt idx="8410">
                  <c:v>6.8999999999999997E-4</c:v>
                </c:pt>
                <c:pt idx="8411">
                  <c:v>6.6E-4</c:v>
                </c:pt>
                <c:pt idx="8412">
                  <c:v>6.3000000000000003E-4</c:v>
                </c:pt>
                <c:pt idx="8413">
                  <c:v>6.3000000000000003E-4</c:v>
                </c:pt>
                <c:pt idx="8414">
                  <c:v>6.0999999999999997E-4</c:v>
                </c:pt>
                <c:pt idx="8415">
                  <c:v>5.8E-4</c:v>
                </c:pt>
                <c:pt idx="8416">
                  <c:v>5.8E-4</c:v>
                </c:pt>
                <c:pt idx="8417">
                  <c:v>5.5000000000000003E-4</c:v>
                </c:pt>
                <c:pt idx="8418">
                  <c:v>5.2999999999999998E-4</c:v>
                </c:pt>
                <c:pt idx="8419">
                  <c:v>5.2999999999999998E-4</c:v>
                </c:pt>
                <c:pt idx="8420">
                  <c:v>5.0000000000000001E-4</c:v>
                </c:pt>
                <c:pt idx="8421">
                  <c:v>4.8000000000000001E-4</c:v>
                </c:pt>
                <c:pt idx="8422">
                  <c:v>4.8000000000000001E-4</c:v>
                </c:pt>
                <c:pt idx="8423">
                  <c:v>4.8000000000000001E-4</c:v>
                </c:pt>
                <c:pt idx="8424">
                  <c:v>4.4999999999999999E-4</c:v>
                </c:pt>
                <c:pt idx="8425">
                  <c:v>4.4999999999999999E-4</c:v>
                </c:pt>
                <c:pt idx="8426">
                  <c:v>4.4999999999999999E-4</c:v>
                </c:pt>
                <c:pt idx="8427">
                  <c:v>4.4999999999999999E-4</c:v>
                </c:pt>
                <c:pt idx="8428">
                  <c:v>4.4999999999999999E-4</c:v>
                </c:pt>
                <c:pt idx="8429">
                  <c:v>4.4999999999999999E-4</c:v>
                </c:pt>
                <c:pt idx="8430">
                  <c:v>4.4999999999999999E-4</c:v>
                </c:pt>
                <c:pt idx="8431">
                  <c:v>4.8000000000000001E-4</c:v>
                </c:pt>
                <c:pt idx="8432">
                  <c:v>4.8000000000000001E-4</c:v>
                </c:pt>
                <c:pt idx="8433">
                  <c:v>4.8000000000000001E-4</c:v>
                </c:pt>
                <c:pt idx="8434">
                  <c:v>5.0000000000000001E-4</c:v>
                </c:pt>
                <c:pt idx="8435">
                  <c:v>5.0000000000000001E-4</c:v>
                </c:pt>
                <c:pt idx="8436">
                  <c:v>5.0000000000000001E-4</c:v>
                </c:pt>
                <c:pt idx="8437">
                  <c:v>5.2999999999999998E-4</c:v>
                </c:pt>
                <c:pt idx="8438">
                  <c:v>5.2999999999999998E-4</c:v>
                </c:pt>
                <c:pt idx="8439">
                  <c:v>5.5000000000000003E-4</c:v>
                </c:pt>
                <c:pt idx="8440">
                  <c:v>5.5000000000000003E-4</c:v>
                </c:pt>
                <c:pt idx="8441">
                  <c:v>5.5000000000000003E-4</c:v>
                </c:pt>
                <c:pt idx="8442">
                  <c:v>5.5000000000000003E-4</c:v>
                </c:pt>
                <c:pt idx="8443">
                  <c:v>5.8E-4</c:v>
                </c:pt>
                <c:pt idx="8444">
                  <c:v>5.8E-4</c:v>
                </c:pt>
                <c:pt idx="8445">
                  <c:v>5.8E-4</c:v>
                </c:pt>
                <c:pt idx="8446">
                  <c:v>5.8E-4</c:v>
                </c:pt>
                <c:pt idx="8447">
                  <c:v>5.8E-4</c:v>
                </c:pt>
                <c:pt idx="8448">
                  <c:v>5.8E-4</c:v>
                </c:pt>
                <c:pt idx="8449">
                  <c:v>5.8E-4</c:v>
                </c:pt>
                <c:pt idx="8450">
                  <c:v>5.5000000000000003E-4</c:v>
                </c:pt>
                <c:pt idx="8451">
                  <c:v>5.5000000000000003E-4</c:v>
                </c:pt>
                <c:pt idx="8452">
                  <c:v>5.5000000000000003E-4</c:v>
                </c:pt>
                <c:pt idx="8453">
                  <c:v>5.5000000000000003E-4</c:v>
                </c:pt>
                <c:pt idx="8454">
                  <c:v>5.5000000000000003E-4</c:v>
                </c:pt>
                <c:pt idx="8455">
                  <c:v>5.2999999999999998E-4</c:v>
                </c:pt>
                <c:pt idx="8456">
                  <c:v>5.2999999999999998E-4</c:v>
                </c:pt>
                <c:pt idx="8457">
                  <c:v>5.2999999999999998E-4</c:v>
                </c:pt>
                <c:pt idx="8458">
                  <c:v>5.0000000000000001E-4</c:v>
                </c:pt>
                <c:pt idx="8459">
                  <c:v>5.0000000000000001E-4</c:v>
                </c:pt>
                <c:pt idx="8460">
                  <c:v>5.0000000000000001E-4</c:v>
                </c:pt>
                <c:pt idx="8461">
                  <c:v>5.0000000000000001E-4</c:v>
                </c:pt>
                <c:pt idx="8462">
                  <c:v>5.0000000000000001E-4</c:v>
                </c:pt>
                <c:pt idx="8463">
                  <c:v>5.0000000000000001E-4</c:v>
                </c:pt>
                <c:pt idx="8464">
                  <c:v>5.0000000000000001E-4</c:v>
                </c:pt>
                <c:pt idx="8465">
                  <c:v>5.0000000000000001E-4</c:v>
                </c:pt>
                <c:pt idx="8466">
                  <c:v>5.0000000000000001E-4</c:v>
                </c:pt>
                <c:pt idx="8467">
                  <c:v>5.0000000000000001E-4</c:v>
                </c:pt>
                <c:pt idx="8468">
                  <c:v>5.0000000000000001E-4</c:v>
                </c:pt>
                <c:pt idx="8469">
                  <c:v>5.0000000000000001E-4</c:v>
                </c:pt>
                <c:pt idx="8470">
                  <c:v>5.0000000000000001E-4</c:v>
                </c:pt>
                <c:pt idx="8471">
                  <c:v>5.0000000000000001E-4</c:v>
                </c:pt>
                <c:pt idx="8472">
                  <c:v>5.0000000000000001E-4</c:v>
                </c:pt>
                <c:pt idx="8473">
                  <c:v>5.2999999999999998E-4</c:v>
                </c:pt>
                <c:pt idx="8474">
                  <c:v>5.2999999999999998E-4</c:v>
                </c:pt>
                <c:pt idx="8475">
                  <c:v>5.2999999999999998E-4</c:v>
                </c:pt>
                <c:pt idx="8476">
                  <c:v>5.2999999999999998E-4</c:v>
                </c:pt>
                <c:pt idx="8477">
                  <c:v>5.5000000000000003E-4</c:v>
                </c:pt>
                <c:pt idx="8478">
                  <c:v>5.5000000000000003E-4</c:v>
                </c:pt>
                <c:pt idx="8479">
                  <c:v>5.5000000000000003E-4</c:v>
                </c:pt>
                <c:pt idx="8480">
                  <c:v>5.5000000000000003E-4</c:v>
                </c:pt>
                <c:pt idx="8481">
                  <c:v>5.8E-4</c:v>
                </c:pt>
                <c:pt idx="8482">
                  <c:v>5.8E-4</c:v>
                </c:pt>
                <c:pt idx="8483">
                  <c:v>5.8E-4</c:v>
                </c:pt>
                <c:pt idx="8484">
                  <c:v>5.8E-4</c:v>
                </c:pt>
                <c:pt idx="8485">
                  <c:v>5.8E-4</c:v>
                </c:pt>
                <c:pt idx="8486">
                  <c:v>5.8E-4</c:v>
                </c:pt>
                <c:pt idx="8487">
                  <c:v>5.8E-4</c:v>
                </c:pt>
                <c:pt idx="8488">
                  <c:v>5.8E-4</c:v>
                </c:pt>
                <c:pt idx="8489">
                  <c:v>5.8E-4</c:v>
                </c:pt>
                <c:pt idx="8490">
                  <c:v>5.8E-4</c:v>
                </c:pt>
                <c:pt idx="8491">
                  <c:v>5.8E-4</c:v>
                </c:pt>
                <c:pt idx="8492">
                  <c:v>5.8E-4</c:v>
                </c:pt>
                <c:pt idx="8493">
                  <c:v>5.8E-4</c:v>
                </c:pt>
                <c:pt idx="8494">
                  <c:v>5.8E-4</c:v>
                </c:pt>
                <c:pt idx="8495">
                  <c:v>5.8E-4</c:v>
                </c:pt>
                <c:pt idx="8496">
                  <c:v>5.8E-4</c:v>
                </c:pt>
                <c:pt idx="8497">
                  <c:v>5.8E-4</c:v>
                </c:pt>
                <c:pt idx="8498">
                  <c:v>5.5000000000000003E-4</c:v>
                </c:pt>
                <c:pt idx="8499">
                  <c:v>5.5000000000000003E-4</c:v>
                </c:pt>
                <c:pt idx="8500">
                  <c:v>5.5000000000000003E-4</c:v>
                </c:pt>
                <c:pt idx="8501">
                  <c:v>5.5000000000000003E-4</c:v>
                </c:pt>
                <c:pt idx="8502">
                  <c:v>5.5000000000000003E-4</c:v>
                </c:pt>
                <c:pt idx="8503">
                  <c:v>5.5000000000000003E-4</c:v>
                </c:pt>
                <c:pt idx="8504">
                  <c:v>5.5000000000000003E-4</c:v>
                </c:pt>
                <c:pt idx="8505">
                  <c:v>5.5000000000000003E-4</c:v>
                </c:pt>
                <c:pt idx="8506">
                  <c:v>5.8E-4</c:v>
                </c:pt>
                <c:pt idx="8507">
                  <c:v>5.8E-4</c:v>
                </c:pt>
                <c:pt idx="8508">
                  <c:v>5.8E-4</c:v>
                </c:pt>
                <c:pt idx="8509">
                  <c:v>5.8E-4</c:v>
                </c:pt>
                <c:pt idx="8510">
                  <c:v>5.8E-4</c:v>
                </c:pt>
                <c:pt idx="8511">
                  <c:v>5.8E-4</c:v>
                </c:pt>
                <c:pt idx="8512">
                  <c:v>6.0999999999999997E-4</c:v>
                </c:pt>
                <c:pt idx="8513">
                  <c:v>6.0999999999999997E-4</c:v>
                </c:pt>
                <c:pt idx="8514">
                  <c:v>6.0999999999999997E-4</c:v>
                </c:pt>
                <c:pt idx="8515">
                  <c:v>6.0999999999999997E-4</c:v>
                </c:pt>
                <c:pt idx="8516">
                  <c:v>6.0999999999999997E-4</c:v>
                </c:pt>
                <c:pt idx="8517">
                  <c:v>6.3000000000000003E-4</c:v>
                </c:pt>
                <c:pt idx="8518">
                  <c:v>6.3000000000000003E-4</c:v>
                </c:pt>
                <c:pt idx="8519">
                  <c:v>6.3000000000000003E-4</c:v>
                </c:pt>
                <c:pt idx="8520">
                  <c:v>6.3000000000000003E-4</c:v>
                </c:pt>
                <c:pt idx="8521">
                  <c:v>6.3000000000000003E-4</c:v>
                </c:pt>
                <c:pt idx="8522">
                  <c:v>6.3000000000000003E-4</c:v>
                </c:pt>
                <c:pt idx="8523">
                  <c:v>6.3000000000000003E-4</c:v>
                </c:pt>
                <c:pt idx="8524">
                  <c:v>6.3000000000000003E-4</c:v>
                </c:pt>
                <c:pt idx="8525">
                  <c:v>6.3000000000000003E-4</c:v>
                </c:pt>
                <c:pt idx="8526">
                  <c:v>6.3000000000000003E-4</c:v>
                </c:pt>
                <c:pt idx="8527">
                  <c:v>6.3000000000000003E-4</c:v>
                </c:pt>
                <c:pt idx="8528">
                  <c:v>6.3000000000000003E-4</c:v>
                </c:pt>
                <c:pt idx="8529">
                  <c:v>6.3000000000000003E-4</c:v>
                </c:pt>
                <c:pt idx="8530">
                  <c:v>6.3000000000000003E-4</c:v>
                </c:pt>
                <c:pt idx="8531">
                  <c:v>6.3000000000000003E-4</c:v>
                </c:pt>
                <c:pt idx="8532">
                  <c:v>6.3000000000000003E-4</c:v>
                </c:pt>
                <c:pt idx="8533">
                  <c:v>6.3000000000000003E-4</c:v>
                </c:pt>
                <c:pt idx="8534">
                  <c:v>6.3000000000000003E-4</c:v>
                </c:pt>
                <c:pt idx="8535">
                  <c:v>6.0999999999999997E-4</c:v>
                </c:pt>
                <c:pt idx="8536">
                  <c:v>6.0999999999999997E-4</c:v>
                </c:pt>
                <c:pt idx="8537">
                  <c:v>6.0999999999999997E-4</c:v>
                </c:pt>
                <c:pt idx="8538">
                  <c:v>6.0999999999999997E-4</c:v>
                </c:pt>
                <c:pt idx="8539">
                  <c:v>6.0999999999999997E-4</c:v>
                </c:pt>
                <c:pt idx="8540">
                  <c:v>5.8E-4</c:v>
                </c:pt>
                <c:pt idx="8541">
                  <c:v>5.8E-4</c:v>
                </c:pt>
                <c:pt idx="8542">
                  <c:v>5.8E-4</c:v>
                </c:pt>
                <c:pt idx="8543">
                  <c:v>5.8E-4</c:v>
                </c:pt>
                <c:pt idx="8544">
                  <c:v>5.8E-4</c:v>
                </c:pt>
                <c:pt idx="8545">
                  <c:v>5.8E-4</c:v>
                </c:pt>
                <c:pt idx="8546">
                  <c:v>5.5000000000000003E-4</c:v>
                </c:pt>
                <c:pt idx="8547">
                  <c:v>5.5000000000000003E-4</c:v>
                </c:pt>
                <c:pt idx="8548">
                  <c:v>5.5000000000000003E-4</c:v>
                </c:pt>
                <c:pt idx="8549">
                  <c:v>5.5000000000000003E-4</c:v>
                </c:pt>
                <c:pt idx="8550">
                  <c:v>5.5000000000000003E-4</c:v>
                </c:pt>
                <c:pt idx="8551">
                  <c:v>5.5000000000000003E-4</c:v>
                </c:pt>
                <c:pt idx="8552">
                  <c:v>5.5000000000000003E-4</c:v>
                </c:pt>
                <c:pt idx="8553">
                  <c:v>5.5000000000000003E-4</c:v>
                </c:pt>
                <c:pt idx="8554">
                  <c:v>5.5000000000000003E-4</c:v>
                </c:pt>
                <c:pt idx="8555">
                  <c:v>5.5000000000000003E-4</c:v>
                </c:pt>
                <c:pt idx="8556">
                  <c:v>5.5000000000000003E-4</c:v>
                </c:pt>
                <c:pt idx="8557">
                  <c:v>5.5000000000000003E-4</c:v>
                </c:pt>
                <c:pt idx="8558">
                  <c:v>5.5000000000000003E-4</c:v>
                </c:pt>
                <c:pt idx="8559">
                  <c:v>5.5000000000000003E-4</c:v>
                </c:pt>
                <c:pt idx="8560">
                  <c:v>5.5000000000000003E-4</c:v>
                </c:pt>
                <c:pt idx="8561">
                  <c:v>5.2999999999999998E-4</c:v>
                </c:pt>
                <c:pt idx="8562">
                  <c:v>5.2999999999999998E-4</c:v>
                </c:pt>
                <c:pt idx="8563">
                  <c:v>5.2999999999999998E-4</c:v>
                </c:pt>
                <c:pt idx="8564">
                  <c:v>5.2999999999999998E-4</c:v>
                </c:pt>
                <c:pt idx="8565">
                  <c:v>5.2999999999999998E-4</c:v>
                </c:pt>
                <c:pt idx="8566">
                  <c:v>5.2999999999999998E-4</c:v>
                </c:pt>
                <c:pt idx="8567">
                  <c:v>5.2999999999999998E-4</c:v>
                </c:pt>
                <c:pt idx="8568">
                  <c:v>5.2999999999999998E-4</c:v>
                </c:pt>
                <c:pt idx="8569">
                  <c:v>5.2999999999999998E-4</c:v>
                </c:pt>
                <c:pt idx="8570">
                  <c:v>5.2999999999999998E-4</c:v>
                </c:pt>
                <c:pt idx="8571">
                  <c:v>5.2999999999999998E-4</c:v>
                </c:pt>
                <c:pt idx="8572">
                  <c:v>5.2999999999999998E-4</c:v>
                </c:pt>
                <c:pt idx="8573">
                  <c:v>5.2999999999999998E-4</c:v>
                </c:pt>
                <c:pt idx="8574">
                  <c:v>5.2999999999999998E-4</c:v>
                </c:pt>
                <c:pt idx="8575">
                  <c:v>5.2999999999999998E-4</c:v>
                </c:pt>
                <c:pt idx="8576">
                  <c:v>5.2999999999999998E-4</c:v>
                </c:pt>
                <c:pt idx="8577">
                  <c:v>5.5000000000000003E-4</c:v>
                </c:pt>
                <c:pt idx="8578">
                  <c:v>5.5000000000000003E-4</c:v>
                </c:pt>
                <c:pt idx="8579">
                  <c:v>5.5000000000000003E-4</c:v>
                </c:pt>
                <c:pt idx="8580">
                  <c:v>5.8E-4</c:v>
                </c:pt>
                <c:pt idx="8581">
                  <c:v>5.8E-4</c:v>
                </c:pt>
                <c:pt idx="8582">
                  <c:v>6.0999999999999997E-4</c:v>
                </c:pt>
                <c:pt idx="8583">
                  <c:v>6.0999999999999997E-4</c:v>
                </c:pt>
                <c:pt idx="8584">
                  <c:v>6.3000000000000003E-4</c:v>
                </c:pt>
                <c:pt idx="8585">
                  <c:v>6.3000000000000003E-4</c:v>
                </c:pt>
                <c:pt idx="8586">
                  <c:v>6.6E-4</c:v>
                </c:pt>
                <c:pt idx="8587">
                  <c:v>6.8999999999999997E-4</c:v>
                </c:pt>
                <c:pt idx="8588">
                  <c:v>6.8999999999999997E-4</c:v>
                </c:pt>
                <c:pt idx="8589">
                  <c:v>7.1000000000000002E-4</c:v>
                </c:pt>
                <c:pt idx="8590">
                  <c:v>7.3999999999999999E-4</c:v>
                </c:pt>
                <c:pt idx="8591">
                  <c:v>7.3999999999999999E-4</c:v>
                </c:pt>
                <c:pt idx="8592">
                  <c:v>7.6999999999999996E-4</c:v>
                </c:pt>
                <c:pt idx="8593">
                  <c:v>7.9000000000000001E-4</c:v>
                </c:pt>
                <c:pt idx="8594">
                  <c:v>7.9000000000000001E-4</c:v>
                </c:pt>
                <c:pt idx="8595">
                  <c:v>7.9000000000000001E-4</c:v>
                </c:pt>
                <c:pt idx="8596">
                  <c:v>8.1999999999999998E-4</c:v>
                </c:pt>
                <c:pt idx="8597">
                  <c:v>8.1999999999999998E-4</c:v>
                </c:pt>
                <c:pt idx="8598">
                  <c:v>8.1999999999999998E-4</c:v>
                </c:pt>
                <c:pt idx="8599">
                  <c:v>8.4000000000000003E-4</c:v>
                </c:pt>
                <c:pt idx="8600">
                  <c:v>8.1999999999999998E-4</c:v>
                </c:pt>
                <c:pt idx="8601">
                  <c:v>8.1999999999999998E-4</c:v>
                </c:pt>
                <c:pt idx="8602">
                  <c:v>8.1999999999999998E-4</c:v>
                </c:pt>
                <c:pt idx="8603">
                  <c:v>8.1999999999999998E-4</c:v>
                </c:pt>
                <c:pt idx="8604">
                  <c:v>8.1999999999999998E-4</c:v>
                </c:pt>
                <c:pt idx="8605">
                  <c:v>7.9000000000000001E-4</c:v>
                </c:pt>
                <c:pt idx="8606">
                  <c:v>7.9000000000000001E-4</c:v>
                </c:pt>
                <c:pt idx="8607">
                  <c:v>7.6999999999999996E-4</c:v>
                </c:pt>
                <c:pt idx="8608">
                  <c:v>7.6999999999999996E-4</c:v>
                </c:pt>
                <c:pt idx="8609">
                  <c:v>7.3999999999999999E-4</c:v>
                </c:pt>
                <c:pt idx="8610">
                  <c:v>7.1000000000000002E-4</c:v>
                </c:pt>
                <c:pt idx="8611">
                  <c:v>7.1000000000000002E-4</c:v>
                </c:pt>
                <c:pt idx="8612">
                  <c:v>6.8999999999999997E-4</c:v>
                </c:pt>
                <c:pt idx="8613">
                  <c:v>6.6E-4</c:v>
                </c:pt>
                <c:pt idx="8614">
                  <c:v>6.6E-4</c:v>
                </c:pt>
                <c:pt idx="8615">
                  <c:v>6.3000000000000003E-4</c:v>
                </c:pt>
                <c:pt idx="8616">
                  <c:v>6.3000000000000003E-4</c:v>
                </c:pt>
                <c:pt idx="8617">
                  <c:v>6.0999999999999997E-4</c:v>
                </c:pt>
                <c:pt idx="8618">
                  <c:v>6.0999999999999997E-4</c:v>
                </c:pt>
                <c:pt idx="8619">
                  <c:v>5.8E-4</c:v>
                </c:pt>
                <c:pt idx="8620">
                  <c:v>5.8E-4</c:v>
                </c:pt>
                <c:pt idx="8621">
                  <c:v>5.8E-4</c:v>
                </c:pt>
                <c:pt idx="8622">
                  <c:v>5.8E-4</c:v>
                </c:pt>
                <c:pt idx="8623">
                  <c:v>5.8E-4</c:v>
                </c:pt>
                <c:pt idx="8624">
                  <c:v>5.8E-4</c:v>
                </c:pt>
                <c:pt idx="8625">
                  <c:v>5.8E-4</c:v>
                </c:pt>
                <c:pt idx="8626">
                  <c:v>5.8E-4</c:v>
                </c:pt>
                <c:pt idx="8627">
                  <c:v>5.8E-4</c:v>
                </c:pt>
                <c:pt idx="8628">
                  <c:v>5.8E-4</c:v>
                </c:pt>
                <c:pt idx="8629">
                  <c:v>5.8E-4</c:v>
                </c:pt>
                <c:pt idx="8630">
                  <c:v>5.8E-4</c:v>
                </c:pt>
                <c:pt idx="8631">
                  <c:v>6.0999999999999997E-4</c:v>
                </c:pt>
                <c:pt idx="8632">
                  <c:v>6.0999999999999997E-4</c:v>
                </c:pt>
                <c:pt idx="8633">
                  <c:v>6.0999999999999997E-4</c:v>
                </c:pt>
                <c:pt idx="8634">
                  <c:v>6.0999999999999997E-4</c:v>
                </c:pt>
                <c:pt idx="8635">
                  <c:v>6.0999999999999997E-4</c:v>
                </c:pt>
                <c:pt idx="8636">
                  <c:v>6.3000000000000003E-4</c:v>
                </c:pt>
                <c:pt idx="8637">
                  <c:v>6.3000000000000003E-4</c:v>
                </c:pt>
                <c:pt idx="8638">
                  <c:v>6.3000000000000003E-4</c:v>
                </c:pt>
                <c:pt idx="8639">
                  <c:v>6.3000000000000003E-4</c:v>
                </c:pt>
                <c:pt idx="8640">
                  <c:v>6.0999999999999997E-4</c:v>
                </c:pt>
                <c:pt idx="8641">
                  <c:v>6.0999999999999997E-4</c:v>
                </c:pt>
                <c:pt idx="8642">
                  <c:v>6.0999999999999997E-4</c:v>
                </c:pt>
                <c:pt idx="8643">
                  <c:v>6.0999999999999997E-4</c:v>
                </c:pt>
                <c:pt idx="8644">
                  <c:v>5.8E-4</c:v>
                </c:pt>
                <c:pt idx="8645">
                  <c:v>5.8E-4</c:v>
                </c:pt>
                <c:pt idx="8646">
                  <c:v>5.5000000000000003E-4</c:v>
                </c:pt>
                <c:pt idx="8647">
                  <c:v>5.5000000000000003E-4</c:v>
                </c:pt>
                <c:pt idx="8648">
                  <c:v>5.2999999999999998E-4</c:v>
                </c:pt>
                <c:pt idx="8649">
                  <c:v>5.2999999999999998E-4</c:v>
                </c:pt>
                <c:pt idx="8650">
                  <c:v>5.0000000000000001E-4</c:v>
                </c:pt>
                <c:pt idx="8651">
                  <c:v>5.0000000000000001E-4</c:v>
                </c:pt>
                <c:pt idx="8652">
                  <c:v>4.8000000000000001E-4</c:v>
                </c:pt>
                <c:pt idx="8653">
                  <c:v>4.8000000000000001E-4</c:v>
                </c:pt>
                <c:pt idx="8654">
                  <c:v>4.4999999999999999E-4</c:v>
                </c:pt>
                <c:pt idx="8655">
                  <c:v>4.4999999999999999E-4</c:v>
                </c:pt>
                <c:pt idx="8656">
                  <c:v>4.4999999999999999E-4</c:v>
                </c:pt>
                <c:pt idx="8657">
                  <c:v>4.2000000000000002E-4</c:v>
                </c:pt>
                <c:pt idx="8658">
                  <c:v>4.2000000000000002E-4</c:v>
                </c:pt>
                <c:pt idx="8659">
                  <c:v>4.2000000000000002E-4</c:v>
                </c:pt>
                <c:pt idx="8660">
                  <c:v>4.2000000000000002E-4</c:v>
                </c:pt>
                <c:pt idx="8661">
                  <c:v>4.4999999999999999E-4</c:v>
                </c:pt>
                <c:pt idx="8662">
                  <c:v>4.4999999999999999E-4</c:v>
                </c:pt>
                <c:pt idx="8663">
                  <c:v>4.4999999999999999E-4</c:v>
                </c:pt>
                <c:pt idx="8664">
                  <c:v>4.4999999999999999E-4</c:v>
                </c:pt>
                <c:pt idx="8665">
                  <c:v>4.8000000000000001E-4</c:v>
                </c:pt>
                <c:pt idx="8666">
                  <c:v>5.0000000000000001E-4</c:v>
                </c:pt>
                <c:pt idx="8667">
                  <c:v>5.0000000000000001E-4</c:v>
                </c:pt>
                <c:pt idx="8668">
                  <c:v>5.2999999999999998E-4</c:v>
                </c:pt>
                <c:pt idx="8669">
                  <c:v>5.2999999999999998E-4</c:v>
                </c:pt>
                <c:pt idx="8670">
                  <c:v>5.5000000000000003E-4</c:v>
                </c:pt>
                <c:pt idx="8671">
                  <c:v>5.8E-4</c:v>
                </c:pt>
                <c:pt idx="8672">
                  <c:v>6.0999999999999997E-4</c:v>
                </c:pt>
                <c:pt idx="8673">
                  <c:v>6.0999999999999997E-4</c:v>
                </c:pt>
                <c:pt idx="8674">
                  <c:v>6.3000000000000003E-4</c:v>
                </c:pt>
                <c:pt idx="8675">
                  <c:v>6.6E-4</c:v>
                </c:pt>
                <c:pt idx="8676">
                  <c:v>6.6E-4</c:v>
                </c:pt>
                <c:pt idx="8677">
                  <c:v>6.8999999999999997E-4</c:v>
                </c:pt>
                <c:pt idx="8678">
                  <c:v>6.8999999999999997E-4</c:v>
                </c:pt>
                <c:pt idx="8679">
                  <c:v>6.8999999999999997E-4</c:v>
                </c:pt>
                <c:pt idx="8680">
                  <c:v>7.1000000000000002E-4</c:v>
                </c:pt>
                <c:pt idx="8681">
                  <c:v>7.1000000000000002E-4</c:v>
                </c:pt>
                <c:pt idx="8682">
                  <c:v>7.1000000000000002E-4</c:v>
                </c:pt>
                <c:pt idx="8683">
                  <c:v>7.1000000000000002E-4</c:v>
                </c:pt>
                <c:pt idx="8684">
                  <c:v>7.1000000000000002E-4</c:v>
                </c:pt>
                <c:pt idx="8685">
                  <c:v>7.1000000000000002E-4</c:v>
                </c:pt>
                <c:pt idx="8686">
                  <c:v>7.1000000000000002E-4</c:v>
                </c:pt>
                <c:pt idx="8687">
                  <c:v>7.1000000000000002E-4</c:v>
                </c:pt>
                <c:pt idx="8688">
                  <c:v>6.8999999999999997E-4</c:v>
                </c:pt>
                <c:pt idx="8689">
                  <c:v>6.8999999999999997E-4</c:v>
                </c:pt>
                <c:pt idx="8690">
                  <c:v>6.6E-4</c:v>
                </c:pt>
                <c:pt idx="8691">
                  <c:v>6.6E-4</c:v>
                </c:pt>
                <c:pt idx="8692">
                  <c:v>6.3000000000000003E-4</c:v>
                </c:pt>
                <c:pt idx="8693">
                  <c:v>6.3000000000000003E-4</c:v>
                </c:pt>
                <c:pt idx="8694">
                  <c:v>6.0999999999999997E-4</c:v>
                </c:pt>
                <c:pt idx="8695">
                  <c:v>6.0999999999999997E-4</c:v>
                </c:pt>
                <c:pt idx="8696">
                  <c:v>5.8E-4</c:v>
                </c:pt>
                <c:pt idx="8697">
                  <c:v>5.8E-4</c:v>
                </c:pt>
                <c:pt idx="8698">
                  <c:v>5.5000000000000003E-4</c:v>
                </c:pt>
                <c:pt idx="8699">
                  <c:v>5.2999999999999998E-4</c:v>
                </c:pt>
                <c:pt idx="8700">
                  <c:v>5.2999999999999998E-4</c:v>
                </c:pt>
                <c:pt idx="8701">
                  <c:v>5.0000000000000001E-4</c:v>
                </c:pt>
                <c:pt idx="8702">
                  <c:v>5.0000000000000001E-4</c:v>
                </c:pt>
                <c:pt idx="8703">
                  <c:v>5.0000000000000001E-4</c:v>
                </c:pt>
                <c:pt idx="8704">
                  <c:v>4.8000000000000001E-4</c:v>
                </c:pt>
                <c:pt idx="8705">
                  <c:v>4.8000000000000001E-4</c:v>
                </c:pt>
                <c:pt idx="8706">
                  <c:v>4.8000000000000001E-4</c:v>
                </c:pt>
                <c:pt idx="8707">
                  <c:v>4.4999999999999999E-4</c:v>
                </c:pt>
                <c:pt idx="8708">
                  <c:v>4.4999999999999999E-4</c:v>
                </c:pt>
                <c:pt idx="8709">
                  <c:v>4.4999999999999999E-4</c:v>
                </c:pt>
                <c:pt idx="8710">
                  <c:v>4.4999999999999999E-4</c:v>
                </c:pt>
                <c:pt idx="8711">
                  <c:v>4.4999999999999999E-4</c:v>
                </c:pt>
                <c:pt idx="8712">
                  <c:v>4.4999999999999999E-4</c:v>
                </c:pt>
                <c:pt idx="8713">
                  <c:v>4.8000000000000001E-4</c:v>
                </c:pt>
                <c:pt idx="8714">
                  <c:v>4.8000000000000001E-4</c:v>
                </c:pt>
                <c:pt idx="8715">
                  <c:v>4.8000000000000001E-4</c:v>
                </c:pt>
                <c:pt idx="8716">
                  <c:v>5.0000000000000001E-4</c:v>
                </c:pt>
                <c:pt idx="8717">
                  <c:v>5.0000000000000001E-4</c:v>
                </c:pt>
                <c:pt idx="8718">
                  <c:v>5.2999999999999998E-4</c:v>
                </c:pt>
                <c:pt idx="8719">
                  <c:v>5.5000000000000003E-4</c:v>
                </c:pt>
                <c:pt idx="8720">
                  <c:v>5.8E-4</c:v>
                </c:pt>
                <c:pt idx="8721">
                  <c:v>5.8E-4</c:v>
                </c:pt>
                <c:pt idx="8722">
                  <c:v>6.0999999999999997E-4</c:v>
                </c:pt>
                <c:pt idx="8723">
                  <c:v>6.3000000000000003E-4</c:v>
                </c:pt>
                <c:pt idx="8724">
                  <c:v>6.6E-4</c:v>
                </c:pt>
                <c:pt idx="8725">
                  <c:v>6.8999999999999997E-4</c:v>
                </c:pt>
                <c:pt idx="8726">
                  <c:v>7.1000000000000002E-4</c:v>
                </c:pt>
                <c:pt idx="8727">
                  <c:v>7.3999999999999999E-4</c:v>
                </c:pt>
                <c:pt idx="8728">
                  <c:v>7.6999999999999996E-4</c:v>
                </c:pt>
                <c:pt idx="8729">
                  <c:v>7.9000000000000001E-4</c:v>
                </c:pt>
                <c:pt idx="8730">
                  <c:v>8.1999999999999998E-4</c:v>
                </c:pt>
                <c:pt idx="8731">
                  <c:v>8.4000000000000003E-4</c:v>
                </c:pt>
                <c:pt idx="8732">
                  <c:v>8.7000000000000001E-4</c:v>
                </c:pt>
                <c:pt idx="8733">
                  <c:v>8.9999999999999998E-4</c:v>
                </c:pt>
                <c:pt idx="8734">
                  <c:v>9.2000000000000003E-4</c:v>
                </c:pt>
                <c:pt idx="8735">
                  <c:v>9.5E-4</c:v>
                </c:pt>
                <c:pt idx="8736">
                  <c:v>9.7999999999999997E-4</c:v>
                </c:pt>
                <c:pt idx="8737">
                  <c:v>1E-3</c:v>
                </c:pt>
                <c:pt idx="8738">
                  <c:v>1E-3</c:v>
                </c:pt>
                <c:pt idx="8739">
                  <c:v>1.0300000000000001E-3</c:v>
                </c:pt>
                <c:pt idx="8740">
                  <c:v>1.0300000000000001E-3</c:v>
                </c:pt>
                <c:pt idx="8741">
                  <c:v>1.0300000000000001E-3</c:v>
                </c:pt>
                <c:pt idx="8742">
                  <c:v>1.06E-3</c:v>
                </c:pt>
                <c:pt idx="8743">
                  <c:v>1.06E-3</c:v>
                </c:pt>
                <c:pt idx="8744">
                  <c:v>1.0300000000000001E-3</c:v>
                </c:pt>
                <c:pt idx="8745">
                  <c:v>1.0300000000000001E-3</c:v>
                </c:pt>
                <c:pt idx="8746">
                  <c:v>1.0300000000000001E-3</c:v>
                </c:pt>
                <c:pt idx="8747">
                  <c:v>1.0300000000000001E-3</c:v>
                </c:pt>
                <c:pt idx="8748">
                  <c:v>1E-3</c:v>
                </c:pt>
                <c:pt idx="8749">
                  <c:v>1E-3</c:v>
                </c:pt>
                <c:pt idx="8750">
                  <c:v>9.7999999999999997E-4</c:v>
                </c:pt>
                <c:pt idx="8751">
                  <c:v>9.5E-4</c:v>
                </c:pt>
                <c:pt idx="8752">
                  <c:v>9.5E-4</c:v>
                </c:pt>
                <c:pt idx="8753">
                  <c:v>9.2000000000000003E-4</c:v>
                </c:pt>
                <c:pt idx="8754">
                  <c:v>8.9999999999999998E-4</c:v>
                </c:pt>
                <c:pt idx="8755">
                  <c:v>8.7000000000000001E-4</c:v>
                </c:pt>
                <c:pt idx="8756">
                  <c:v>8.7000000000000001E-4</c:v>
                </c:pt>
                <c:pt idx="8757">
                  <c:v>8.4000000000000003E-4</c:v>
                </c:pt>
                <c:pt idx="8758">
                  <c:v>8.1999999999999998E-4</c:v>
                </c:pt>
                <c:pt idx="8759">
                  <c:v>7.9000000000000001E-4</c:v>
                </c:pt>
                <c:pt idx="8760">
                  <c:v>7.9000000000000001E-4</c:v>
                </c:pt>
                <c:pt idx="8761">
                  <c:v>7.6999999999999996E-4</c:v>
                </c:pt>
                <c:pt idx="8762">
                  <c:v>7.6999999999999996E-4</c:v>
                </c:pt>
                <c:pt idx="8763">
                  <c:v>7.3999999999999999E-4</c:v>
                </c:pt>
                <c:pt idx="8764">
                  <c:v>7.3999999999999999E-4</c:v>
                </c:pt>
                <c:pt idx="8765">
                  <c:v>7.1000000000000002E-4</c:v>
                </c:pt>
                <c:pt idx="8766">
                  <c:v>7.1000000000000002E-4</c:v>
                </c:pt>
                <c:pt idx="8767">
                  <c:v>7.1000000000000002E-4</c:v>
                </c:pt>
                <c:pt idx="8768">
                  <c:v>7.1000000000000002E-4</c:v>
                </c:pt>
                <c:pt idx="8769">
                  <c:v>7.1000000000000002E-4</c:v>
                </c:pt>
                <c:pt idx="8770">
                  <c:v>7.1000000000000002E-4</c:v>
                </c:pt>
                <c:pt idx="8771">
                  <c:v>7.1000000000000002E-4</c:v>
                </c:pt>
                <c:pt idx="8772">
                  <c:v>7.1000000000000002E-4</c:v>
                </c:pt>
                <c:pt idx="8773">
                  <c:v>7.1000000000000002E-4</c:v>
                </c:pt>
                <c:pt idx="8774">
                  <c:v>7.1000000000000002E-4</c:v>
                </c:pt>
                <c:pt idx="8775">
                  <c:v>7.1000000000000002E-4</c:v>
                </c:pt>
                <c:pt idx="8776">
                  <c:v>7.1000000000000002E-4</c:v>
                </c:pt>
                <c:pt idx="8777">
                  <c:v>7.1000000000000002E-4</c:v>
                </c:pt>
                <c:pt idx="8778">
                  <c:v>7.1000000000000002E-4</c:v>
                </c:pt>
                <c:pt idx="8779">
                  <c:v>7.1000000000000002E-4</c:v>
                </c:pt>
                <c:pt idx="8780">
                  <c:v>7.1000000000000002E-4</c:v>
                </c:pt>
                <c:pt idx="8781">
                  <c:v>6.8999999999999997E-4</c:v>
                </c:pt>
                <c:pt idx="8782">
                  <c:v>6.8999999999999997E-4</c:v>
                </c:pt>
                <c:pt idx="8783">
                  <c:v>6.8999999999999997E-4</c:v>
                </c:pt>
                <c:pt idx="8784">
                  <c:v>6.8999999999999997E-4</c:v>
                </c:pt>
                <c:pt idx="8785">
                  <c:v>6.8999999999999997E-4</c:v>
                </c:pt>
                <c:pt idx="8786">
                  <c:v>6.6E-4</c:v>
                </c:pt>
                <c:pt idx="8787">
                  <c:v>6.6E-4</c:v>
                </c:pt>
                <c:pt idx="8788">
                  <c:v>6.6E-4</c:v>
                </c:pt>
                <c:pt idx="8789">
                  <c:v>6.6E-4</c:v>
                </c:pt>
                <c:pt idx="8790">
                  <c:v>6.3000000000000003E-4</c:v>
                </c:pt>
                <c:pt idx="8791">
                  <c:v>6.3000000000000003E-4</c:v>
                </c:pt>
                <c:pt idx="8792">
                  <c:v>6.3000000000000003E-4</c:v>
                </c:pt>
                <c:pt idx="8793">
                  <c:v>6.0999999999999997E-4</c:v>
                </c:pt>
                <c:pt idx="8794">
                  <c:v>6.0999999999999997E-4</c:v>
                </c:pt>
                <c:pt idx="8795">
                  <c:v>6.0999999999999997E-4</c:v>
                </c:pt>
                <c:pt idx="8796">
                  <c:v>6.0999999999999997E-4</c:v>
                </c:pt>
                <c:pt idx="8797">
                  <c:v>6.0999999999999997E-4</c:v>
                </c:pt>
                <c:pt idx="8798">
                  <c:v>5.8E-4</c:v>
                </c:pt>
                <c:pt idx="8799">
                  <c:v>5.8E-4</c:v>
                </c:pt>
                <c:pt idx="8800">
                  <c:v>5.8E-4</c:v>
                </c:pt>
                <c:pt idx="8801">
                  <c:v>5.8E-4</c:v>
                </c:pt>
                <c:pt idx="8802">
                  <c:v>5.8E-4</c:v>
                </c:pt>
                <c:pt idx="8803">
                  <c:v>6.0999999999999997E-4</c:v>
                </c:pt>
                <c:pt idx="8804">
                  <c:v>6.0999999999999997E-4</c:v>
                </c:pt>
                <c:pt idx="8805">
                  <c:v>6.0999999999999997E-4</c:v>
                </c:pt>
                <c:pt idx="8806">
                  <c:v>6.0999999999999997E-4</c:v>
                </c:pt>
                <c:pt idx="8807">
                  <c:v>6.0999999999999997E-4</c:v>
                </c:pt>
                <c:pt idx="8808">
                  <c:v>6.0999999999999997E-4</c:v>
                </c:pt>
                <c:pt idx="8809">
                  <c:v>6.3000000000000003E-4</c:v>
                </c:pt>
                <c:pt idx="8810">
                  <c:v>6.3000000000000003E-4</c:v>
                </c:pt>
                <c:pt idx="8811">
                  <c:v>6.3000000000000003E-4</c:v>
                </c:pt>
                <c:pt idx="8812">
                  <c:v>6.3000000000000003E-4</c:v>
                </c:pt>
                <c:pt idx="8813">
                  <c:v>6.3000000000000003E-4</c:v>
                </c:pt>
                <c:pt idx="8814">
                  <c:v>6.3000000000000003E-4</c:v>
                </c:pt>
                <c:pt idx="8815">
                  <c:v>6.3000000000000003E-4</c:v>
                </c:pt>
                <c:pt idx="8816">
                  <c:v>6.3000000000000003E-4</c:v>
                </c:pt>
                <c:pt idx="8817">
                  <c:v>6.3000000000000003E-4</c:v>
                </c:pt>
                <c:pt idx="8818">
                  <c:v>6.3000000000000003E-4</c:v>
                </c:pt>
                <c:pt idx="8819">
                  <c:v>6.3000000000000003E-4</c:v>
                </c:pt>
                <c:pt idx="8820">
                  <c:v>6.3000000000000003E-4</c:v>
                </c:pt>
                <c:pt idx="8821">
                  <c:v>6.3000000000000003E-4</c:v>
                </c:pt>
                <c:pt idx="8822">
                  <c:v>6.3000000000000003E-4</c:v>
                </c:pt>
                <c:pt idx="8823">
                  <c:v>6.3000000000000003E-4</c:v>
                </c:pt>
                <c:pt idx="8824">
                  <c:v>6.3000000000000003E-4</c:v>
                </c:pt>
                <c:pt idx="8825">
                  <c:v>6.0999999999999997E-4</c:v>
                </c:pt>
                <c:pt idx="8826">
                  <c:v>6.0999999999999997E-4</c:v>
                </c:pt>
                <c:pt idx="8827">
                  <c:v>6.0999999999999997E-4</c:v>
                </c:pt>
                <c:pt idx="8828">
                  <c:v>6.0999999999999997E-4</c:v>
                </c:pt>
                <c:pt idx="8829">
                  <c:v>6.0999999999999997E-4</c:v>
                </c:pt>
                <c:pt idx="8830">
                  <c:v>6.0999999999999997E-4</c:v>
                </c:pt>
                <c:pt idx="8831">
                  <c:v>6.0999999999999997E-4</c:v>
                </c:pt>
                <c:pt idx="8832">
                  <c:v>6.0999999999999997E-4</c:v>
                </c:pt>
                <c:pt idx="8833">
                  <c:v>6.0999999999999997E-4</c:v>
                </c:pt>
                <c:pt idx="8834">
                  <c:v>6.0999999999999997E-4</c:v>
                </c:pt>
                <c:pt idx="8835">
                  <c:v>6.0999999999999997E-4</c:v>
                </c:pt>
                <c:pt idx="8836">
                  <c:v>6.0999999999999997E-4</c:v>
                </c:pt>
                <c:pt idx="8837">
                  <c:v>6.0999999999999997E-4</c:v>
                </c:pt>
                <c:pt idx="8838">
                  <c:v>6.0999999999999997E-4</c:v>
                </c:pt>
                <c:pt idx="8839">
                  <c:v>6.0999999999999997E-4</c:v>
                </c:pt>
                <c:pt idx="8840">
                  <c:v>6.0999999999999997E-4</c:v>
                </c:pt>
                <c:pt idx="8841">
                  <c:v>6.0999999999999997E-4</c:v>
                </c:pt>
                <c:pt idx="8842">
                  <c:v>6.0999999999999997E-4</c:v>
                </c:pt>
                <c:pt idx="8843">
                  <c:v>6.0999999999999997E-4</c:v>
                </c:pt>
                <c:pt idx="8844">
                  <c:v>6.0999999999999997E-4</c:v>
                </c:pt>
                <c:pt idx="8845">
                  <c:v>6.0999999999999997E-4</c:v>
                </c:pt>
                <c:pt idx="8846">
                  <c:v>6.0999999999999997E-4</c:v>
                </c:pt>
                <c:pt idx="8847">
                  <c:v>5.8E-4</c:v>
                </c:pt>
                <c:pt idx="8848">
                  <c:v>5.8E-4</c:v>
                </c:pt>
                <c:pt idx="8849">
                  <c:v>5.8E-4</c:v>
                </c:pt>
                <c:pt idx="8850">
                  <c:v>5.8E-4</c:v>
                </c:pt>
                <c:pt idx="8851">
                  <c:v>5.5000000000000003E-4</c:v>
                </c:pt>
                <c:pt idx="8852">
                  <c:v>5.5000000000000003E-4</c:v>
                </c:pt>
                <c:pt idx="8853">
                  <c:v>5.2999999999999998E-4</c:v>
                </c:pt>
                <c:pt idx="8854">
                  <c:v>5.2999999999999998E-4</c:v>
                </c:pt>
                <c:pt idx="8855">
                  <c:v>5.0000000000000001E-4</c:v>
                </c:pt>
                <c:pt idx="8856">
                  <c:v>5.0000000000000001E-4</c:v>
                </c:pt>
                <c:pt idx="8857">
                  <c:v>4.8000000000000001E-4</c:v>
                </c:pt>
                <c:pt idx="8858">
                  <c:v>4.8000000000000001E-4</c:v>
                </c:pt>
                <c:pt idx="8859">
                  <c:v>4.4999999999999999E-4</c:v>
                </c:pt>
                <c:pt idx="8860">
                  <c:v>4.4999999999999999E-4</c:v>
                </c:pt>
                <c:pt idx="8861">
                  <c:v>4.4999999999999999E-4</c:v>
                </c:pt>
                <c:pt idx="8862">
                  <c:v>4.2000000000000002E-4</c:v>
                </c:pt>
                <c:pt idx="8863">
                  <c:v>4.2000000000000002E-4</c:v>
                </c:pt>
                <c:pt idx="8864">
                  <c:v>4.2000000000000002E-4</c:v>
                </c:pt>
                <c:pt idx="8865">
                  <c:v>4.2000000000000002E-4</c:v>
                </c:pt>
                <c:pt idx="8866">
                  <c:v>4.0000000000000002E-4</c:v>
                </c:pt>
                <c:pt idx="8867">
                  <c:v>4.0000000000000002E-4</c:v>
                </c:pt>
                <c:pt idx="8868">
                  <c:v>4.0000000000000002E-4</c:v>
                </c:pt>
                <c:pt idx="8869">
                  <c:v>4.0000000000000002E-4</c:v>
                </c:pt>
                <c:pt idx="8870">
                  <c:v>4.0000000000000002E-4</c:v>
                </c:pt>
                <c:pt idx="8871">
                  <c:v>4.2000000000000002E-4</c:v>
                </c:pt>
                <c:pt idx="8872">
                  <c:v>4.2000000000000002E-4</c:v>
                </c:pt>
                <c:pt idx="8873">
                  <c:v>4.2000000000000002E-4</c:v>
                </c:pt>
                <c:pt idx="8874">
                  <c:v>4.2000000000000002E-4</c:v>
                </c:pt>
                <c:pt idx="8875">
                  <c:v>4.2000000000000002E-4</c:v>
                </c:pt>
                <c:pt idx="8876">
                  <c:v>4.4999999999999999E-4</c:v>
                </c:pt>
                <c:pt idx="8877">
                  <c:v>4.4999999999999999E-4</c:v>
                </c:pt>
                <c:pt idx="8878">
                  <c:v>4.4999999999999999E-4</c:v>
                </c:pt>
                <c:pt idx="8879">
                  <c:v>4.4999999999999999E-4</c:v>
                </c:pt>
                <c:pt idx="8880">
                  <c:v>4.8000000000000001E-4</c:v>
                </c:pt>
                <c:pt idx="8881">
                  <c:v>4.8000000000000001E-4</c:v>
                </c:pt>
                <c:pt idx="8882">
                  <c:v>4.8000000000000001E-4</c:v>
                </c:pt>
                <c:pt idx="8883">
                  <c:v>4.8000000000000001E-4</c:v>
                </c:pt>
                <c:pt idx="8884">
                  <c:v>4.8000000000000001E-4</c:v>
                </c:pt>
                <c:pt idx="8885">
                  <c:v>4.8000000000000001E-4</c:v>
                </c:pt>
                <c:pt idx="8886">
                  <c:v>4.8000000000000001E-4</c:v>
                </c:pt>
                <c:pt idx="8887">
                  <c:v>4.8000000000000001E-4</c:v>
                </c:pt>
                <c:pt idx="8888">
                  <c:v>4.8000000000000001E-4</c:v>
                </c:pt>
                <c:pt idx="8889">
                  <c:v>4.8000000000000001E-4</c:v>
                </c:pt>
                <c:pt idx="8890">
                  <c:v>4.8000000000000001E-4</c:v>
                </c:pt>
                <c:pt idx="8891">
                  <c:v>4.8000000000000001E-4</c:v>
                </c:pt>
                <c:pt idx="8892">
                  <c:v>4.4999999999999999E-4</c:v>
                </c:pt>
                <c:pt idx="8893">
                  <c:v>4.4999999999999999E-4</c:v>
                </c:pt>
                <c:pt idx="8894">
                  <c:v>4.4999999999999999E-4</c:v>
                </c:pt>
                <c:pt idx="8895">
                  <c:v>4.4999999999999999E-4</c:v>
                </c:pt>
                <c:pt idx="8896">
                  <c:v>4.4999999999999999E-4</c:v>
                </c:pt>
                <c:pt idx="8897">
                  <c:v>4.4999999999999999E-4</c:v>
                </c:pt>
                <c:pt idx="8898">
                  <c:v>4.4999999999999999E-4</c:v>
                </c:pt>
                <c:pt idx="8899">
                  <c:v>4.4999999999999999E-4</c:v>
                </c:pt>
                <c:pt idx="8900">
                  <c:v>4.4999999999999999E-4</c:v>
                </c:pt>
                <c:pt idx="8901">
                  <c:v>4.4999999999999999E-4</c:v>
                </c:pt>
                <c:pt idx="8902">
                  <c:v>4.4999999999999999E-4</c:v>
                </c:pt>
                <c:pt idx="8903">
                  <c:v>4.4999999999999999E-4</c:v>
                </c:pt>
                <c:pt idx="8904">
                  <c:v>4.4999999999999999E-4</c:v>
                </c:pt>
                <c:pt idx="8905">
                  <c:v>4.4999999999999999E-4</c:v>
                </c:pt>
                <c:pt idx="8906">
                  <c:v>4.4999999999999999E-4</c:v>
                </c:pt>
                <c:pt idx="8907">
                  <c:v>4.4999999999999999E-4</c:v>
                </c:pt>
                <c:pt idx="8908">
                  <c:v>4.4999999999999999E-4</c:v>
                </c:pt>
                <c:pt idx="8909">
                  <c:v>4.8000000000000001E-4</c:v>
                </c:pt>
                <c:pt idx="8910">
                  <c:v>4.8000000000000001E-4</c:v>
                </c:pt>
                <c:pt idx="8911">
                  <c:v>4.8000000000000001E-4</c:v>
                </c:pt>
                <c:pt idx="8912">
                  <c:v>4.8000000000000001E-4</c:v>
                </c:pt>
                <c:pt idx="8913">
                  <c:v>4.4999999999999999E-4</c:v>
                </c:pt>
                <c:pt idx="8914">
                  <c:v>4.4999999999999999E-4</c:v>
                </c:pt>
                <c:pt idx="8915">
                  <c:v>4.4999999999999999E-4</c:v>
                </c:pt>
                <c:pt idx="8916">
                  <c:v>4.4999999999999999E-4</c:v>
                </c:pt>
                <c:pt idx="8917">
                  <c:v>4.4999999999999999E-4</c:v>
                </c:pt>
                <c:pt idx="8918">
                  <c:v>4.2000000000000002E-4</c:v>
                </c:pt>
                <c:pt idx="8919">
                  <c:v>4.2000000000000002E-4</c:v>
                </c:pt>
                <c:pt idx="8920">
                  <c:v>4.0000000000000002E-4</c:v>
                </c:pt>
                <c:pt idx="8921">
                  <c:v>4.0000000000000002E-4</c:v>
                </c:pt>
                <c:pt idx="8922">
                  <c:v>3.6999999999999999E-4</c:v>
                </c:pt>
                <c:pt idx="8923">
                  <c:v>3.6999999999999999E-4</c:v>
                </c:pt>
                <c:pt idx="8924">
                  <c:v>3.4000000000000002E-4</c:v>
                </c:pt>
                <c:pt idx="8925">
                  <c:v>3.4000000000000002E-4</c:v>
                </c:pt>
                <c:pt idx="8926">
                  <c:v>3.4000000000000002E-4</c:v>
                </c:pt>
                <c:pt idx="8927">
                  <c:v>3.2000000000000003E-4</c:v>
                </c:pt>
                <c:pt idx="8928">
                  <c:v>3.2000000000000003E-4</c:v>
                </c:pt>
                <c:pt idx="8929">
                  <c:v>3.2000000000000003E-4</c:v>
                </c:pt>
                <c:pt idx="8930">
                  <c:v>2.9E-4</c:v>
                </c:pt>
                <c:pt idx="8931">
                  <c:v>2.9E-4</c:v>
                </c:pt>
                <c:pt idx="8932">
                  <c:v>2.9E-4</c:v>
                </c:pt>
                <c:pt idx="8933">
                  <c:v>3.2000000000000003E-4</c:v>
                </c:pt>
                <c:pt idx="8934">
                  <c:v>3.2000000000000003E-4</c:v>
                </c:pt>
                <c:pt idx="8935">
                  <c:v>3.2000000000000003E-4</c:v>
                </c:pt>
                <c:pt idx="8936">
                  <c:v>3.2000000000000003E-4</c:v>
                </c:pt>
                <c:pt idx="8937">
                  <c:v>3.4000000000000002E-4</c:v>
                </c:pt>
                <c:pt idx="8938">
                  <c:v>3.6999999999999999E-4</c:v>
                </c:pt>
                <c:pt idx="8939">
                  <c:v>3.6999999999999999E-4</c:v>
                </c:pt>
                <c:pt idx="8940">
                  <c:v>4.0000000000000002E-4</c:v>
                </c:pt>
                <c:pt idx="8941">
                  <c:v>4.2000000000000002E-4</c:v>
                </c:pt>
                <c:pt idx="8942">
                  <c:v>4.4999999999999999E-4</c:v>
                </c:pt>
                <c:pt idx="8943">
                  <c:v>4.8000000000000001E-4</c:v>
                </c:pt>
                <c:pt idx="8944">
                  <c:v>5.0000000000000001E-4</c:v>
                </c:pt>
                <c:pt idx="8945">
                  <c:v>5.2999999999999998E-4</c:v>
                </c:pt>
                <c:pt idx="8946">
                  <c:v>5.5000000000000003E-4</c:v>
                </c:pt>
                <c:pt idx="8947">
                  <c:v>5.8E-4</c:v>
                </c:pt>
                <c:pt idx="8948">
                  <c:v>5.8E-4</c:v>
                </c:pt>
                <c:pt idx="8949">
                  <c:v>6.0999999999999997E-4</c:v>
                </c:pt>
                <c:pt idx="8950">
                  <c:v>6.3000000000000003E-4</c:v>
                </c:pt>
                <c:pt idx="8951">
                  <c:v>6.6E-4</c:v>
                </c:pt>
                <c:pt idx="8952">
                  <c:v>6.6E-4</c:v>
                </c:pt>
                <c:pt idx="8953">
                  <c:v>6.6E-4</c:v>
                </c:pt>
                <c:pt idx="8954">
                  <c:v>6.8999999999999997E-4</c:v>
                </c:pt>
                <c:pt idx="8955">
                  <c:v>6.8999999999999997E-4</c:v>
                </c:pt>
                <c:pt idx="8956">
                  <c:v>6.8999999999999997E-4</c:v>
                </c:pt>
                <c:pt idx="8957">
                  <c:v>6.8999999999999997E-4</c:v>
                </c:pt>
                <c:pt idx="8958">
                  <c:v>6.8999999999999997E-4</c:v>
                </c:pt>
                <c:pt idx="8959">
                  <c:v>6.6E-4</c:v>
                </c:pt>
                <c:pt idx="8960">
                  <c:v>6.6E-4</c:v>
                </c:pt>
                <c:pt idx="8961">
                  <c:v>6.3000000000000003E-4</c:v>
                </c:pt>
                <c:pt idx="8962">
                  <c:v>6.3000000000000003E-4</c:v>
                </c:pt>
                <c:pt idx="8963">
                  <c:v>6.0999999999999997E-4</c:v>
                </c:pt>
                <c:pt idx="8964">
                  <c:v>6.0999999999999997E-4</c:v>
                </c:pt>
                <c:pt idx="8965">
                  <c:v>5.8E-4</c:v>
                </c:pt>
                <c:pt idx="8966">
                  <c:v>5.5000000000000003E-4</c:v>
                </c:pt>
                <c:pt idx="8967">
                  <c:v>5.2999999999999998E-4</c:v>
                </c:pt>
                <c:pt idx="8968">
                  <c:v>5.2999999999999998E-4</c:v>
                </c:pt>
                <c:pt idx="8969">
                  <c:v>5.0000000000000001E-4</c:v>
                </c:pt>
                <c:pt idx="8970">
                  <c:v>5.0000000000000001E-4</c:v>
                </c:pt>
                <c:pt idx="8971">
                  <c:v>4.8000000000000001E-4</c:v>
                </c:pt>
                <c:pt idx="8972">
                  <c:v>4.8000000000000001E-4</c:v>
                </c:pt>
                <c:pt idx="8973">
                  <c:v>4.4999999999999999E-4</c:v>
                </c:pt>
                <c:pt idx="8974">
                  <c:v>4.4999999999999999E-4</c:v>
                </c:pt>
                <c:pt idx="8975">
                  <c:v>4.4999999999999999E-4</c:v>
                </c:pt>
                <c:pt idx="8976">
                  <c:v>4.4999999999999999E-4</c:v>
                </c:pt>
                <c:pt idx="8977">
                  <c:v>4.4999999999999999E-4</c:v>
                </c:pt>
                <c:pt idx="8978">
                  <c:v>4.8000000000000001E-4</c:v>
                </c:pt>
                <c:pt idx="8979">
                  <c:v>4.8000000000000001E-4</c:v>
                </c:pt>
                <c:pt idx="8980">
                  <c:v>5.0000000000000001E-4</c:v>
                </c:pt>
                <c:pt idx="8981">
                  <c:v>5.0000000000000001E-4</c:v>
                </c:pt>
                <c:pt idx="8982">
                  <c:v>5.2999999999999998E-4</c:v>
                </c:pt>
                <c:pt idx="8983">
                  <c:v>5.5000000000000003E-4</c:v>
                </c:pt>
                <c:pt idx="8984">
                  <c:v>5.5000000000000003E-4</c:v>
                </c:pt>
                <c:pt idx="8985">
                  <c:v>5.8E-4</c:v>
                </c:pt>
                <c:pt idx="8986">
                  <c:v>6.0999999999999997E-4</c:v>
                </c:pt>
                <c:pt idx="8987">
                  <c:v>6.3000000000000003E-4</c:v>
                </c:pt>
                <c:pt idx="8988">
                  <c:v>6.3000000000000003E-4</c:v>
                </c:pt>
                <c:pt idx="8989">
                  <c:v>6.6E-4</c:v>
                </c:pt>
                <c:pt idx="8990">
                  <c:v>6.8999999999999997E-4</c:v>
                </c:pt>
                <c:pt idx="8991">
                  <c:v>6.8999999999999997E-4</c:v>
                </c:pt>
                <c:pt idx="8992">
                  <c:v>7.1000000000000002E-4</c:v>
                </c:pt>
                <c:pt idx="8993">
                  <c:v>7.1000000000000002E-4</c:v>
                </c:pt>
                <c:pt idx="8994">
                  <c:v>7.1000000000000002E-4</c:v>
                </c:pt>
                <c:pt idx="8995">
                  <c:v>7.3999999999999999E-4</c:v>
                </c:pt>
                <c:pt idx="8996">
                  <c:v>7.3999999999999999E-4</c:v>
                </c:pt>
                <c:pt idx="8997">
                  <c:v>7.3999999999999999E-4</c:v>
                </c:pt>
                <c:pt idx="8998">
                  <c:v>7.3999999999999999E-4</c:v>
                </c:pt>
                <c:pt idx="8999">
                  <c:v>7.1000000000000002E-4</c:v>
                </c:pt>
                <c:pt idx="9000">
                  <c:v>7.1000000000000002E-4</c:v>
                </c:pt>
                <c:pt idx="9001">
                  <c:v>7.1000000000000002E-4</c:v>
                </c:pt>
                <c:pt idx="9002">
                  <c:v>6.8999999999999997E-4</c:v>
                </c:pt>
                <c:pt idx="9003">
                  <c:v>6.6E-4</c:v>
                </c:pt>
                <c:pt idx="9004">
                  <c:v>6.6E-4</c:v>
                </c:pt>
                <c:pt idx="9005">
                  <c:v>6.3000000000000003E-4</c:v>
                </c:pt>
                <c:pt idx="9006">
                  <c:v>6.0999999999999997E-4</c:v>
                </c:pt>
                <c:pt idx="9007">
                  <c:v>6.0999999999999997E-4</c:v>
                </c:pt>
                <c:pt idx="9008">
                  <c:v>5.8E-4</c:v>
                </c:pt>
                <c:pt idx="9009">
                  <c:v>5.5000000000000003E-4</c:v>
                </c:pt>
                <c:pt idx="9010">
                  <c:v>5.2999999999999998E-4</c:v>
                </c:pt>
                <c:pt idx="9011">
                  <c:v>5.2999999999999998E-4</c:v>
                </c:pt>
                <c:pt idx="9012">
                  <c:v>5.0000000000000001E-4</c:v>
                </c:pt>
                <c:pt idx="9013">
                  <c:v>5.0000000000000001E-4</c:v>
                </c:pt>
                <c:pt idx="9014">
                  <c:v>4.8000000000000001E-4</c:v>
                </c:pt>
                <c:pt idx="9015">
                  <c:v>4.8000000000000001E-4</c:v>
                </c:pt>
                <c:pt idx="9016">
                  <c:v>4.8000000000000001E-4</c:v>
                </c:pt>
                <c:pt idx="9017">
                  <c:v>4.8000000000000001E-4</c:v>
                </c:pt>
                <c:pt idx="9018">
                  <c:v>4.8000000000000001E-4</c:v>
                </c:pt>
                <c:pt idx="9019">
                  <c:v>4.8000000000000001E-4</c:v>
                </c:pt>
                <c:pt idx="9020">
                  <c:v>4.8000000000000001E-4</c:v>
                </c:pt>
                <c:pt idx="9021">
                  <c:v>4.8000000000000001E-4</c:v>
                </c:pt>
                <c:pt idx="9022">
                  <c:v>4.8000000000000001E-4</c:v>
                </c:pt>
                <c:pt idx="9023">
                  <c:v>5.0000000000000001E-4</c:v>
                </c:pt>
                <c:pt idx="9024">
                  <c:v>5.0000000000000001E-4</c:v>
                </c:pt>
                <c:pt idx="9025">
                  <c:v>5.0000000000000001E-4</c:v>
                </c:pt>
                <c:pt idx="9026">
                  <c:v>5.0000000000000001E-4</c:v>
                </c:pt>
                <c:pt idx="9027">
                  <c:v>5.2999999999999998E-4</c:v>
                </c:pt>
                <c:pt idx="9028">
                  <c:v>5.2999999999999998E-4</c:v>
                </c:pt>
                <c:pt idx="9029">
                  <c:v>5.2999999999999998E-4</c:v>
                </c:pt>
                <c:pt idx="9030">
                  <c:v>5.2999999999999998E-4</c:v>
                </c:pt>
                <c:pt idx="9031">
                  <c:v>5.2999999999999998E-4</c:v>
                </c:pt>
                <c:pt idx="9032">
                  <c:v>5.2999999999999998E-4</c:v>
                </c:pt>
                <c:pt idx="9033">
                  <c:v>5.5000000000000003E-4</c:v>
                </c:pt>
                <c:pt idx="9034">
                  <c:v>5.2999999999999998E-4</c:v>
                </c:pt>
                <c:pt idx="9035">
                  <c:v>5.2999999999999998E-4</c:v>
                </c:pt>
                <c:pt idx="9036">
                  <c:v>5.2999999999999998E-4</c:v>
                </c:pt>
                <c:pt idx="9037">
                  <c:v>5.2999999999999998E-4</c:v>
                </c:pt>
                <c:pt idx="9038">
                  <c:v>5.0000000000000001E-4</c:v>
                </c:pt>
                <c:pt idx="9039">
                  <c:v>5.0000000000000001E-4</c:v>
                </c:pt>
                <c:pt idx="9040">
                  <c:v>5.0000000000000001E-4</c:v>
                </c:pt>
                <c:pt idx="9041">
                  <c:v>4.8000000000000001E-4</c:v>
                </c:pt>
                <c:pt idx="9042">
                  <c:v>4.8000000000000001E-4</c:v>
                </c:pt>
                <c:pt idx="9043">
                  <c:v>4.4999999999999999E-4</c:v>
                </c:pt>
                <c:pt idx="9044">
                  <c:v>4.4999999999999999E-4</c:v>
                </c:pt>
                <c:pt idx="9045">
                  <c:v>4.2000000000000002E-4</c:v>
                </c:pt>
                <c:pt idx="9046">
                  <c:v>4.2000000000000002E-4</c:v>
                </c:pt>
                <c:pt idx="9047">
                  <c:v>4.2000000000000002E-4</c:v>
                </c:pt>
                <c:pt idx="9048">
                  <c:v>4.2000000000000002E-4</c:v>
                </c:pt>
                <c:pt idx="9049">
                  <c:v>4.2000000000000002E-4</c:v>
                </c:pt>
                <c:pt idx="9050">
                  <c:v>4.0000000000000002E-4</c:v>
                </c:pt>
                <c:pt idx="9051">
                  <c:v>4.0000000000000002E-4</c:v>
                </c:pt>
                <c:pt idx="9052">
                  <c:v>4.2000000000000002E-4</c:v>
                </c:pt>
                <c:pt idx="9053">
                  <c:v>4.2000000000000002E-4</c:v>
                </c:pt>
                <c:pt idx="9054">
                  <c:v>4.2000000000000002E-4</c:v>
                </c:pt>
                <c:pt idx="9055">
                  <c:v>4.4999999999999999E-4</c:v>
                </c:pt>
                <c:pt idx="9056">
                  <c:v>4.4999999999999999E-4</c:v>
                </c:pt>
                <c:pt idx="9057">
                  <c:v>4.8000000000000001E-4</c:v>
                </c:pt>
                <c:pt idx="9058">
                  <c:v>4.8000000000000001E-4</c:v>
                </c:pt>
                <c:pt idx="9059">
                  <c:v>5.0000000000000001E-4</c:v>
                </c:pt>
                <c:pt idx="9060">
                  <c:v>5.0000000000000001E-4</c:v>
                </c:pt>
                <c:pt idx="9061">
                  <c:v>5.2999999999999998E-4</c:v>
                </c:pt>
                <c:pt idx="9062">
                  <c:v>5.5000000000000003E-4</c:v>
                </c:pt>
                <c:pt idx="9063">
                  <c:v>5.5000000000000003E-4</c:v>
                </c:pt>
                <c:pt idx="9064">
                  <c:v>5.8E-4</c:v>
                </c:pt>
                <c:pt idx="9065">
                  <c:v>5.8E-4</c:v>
                </c:pt>
                <c:pt idx="9066">
                  <c:v>6.0999999999999997E-4</c:v>
                </c:pt>
                <c:pt idx="9067">
                  <c:v>6.0999999999999997E-4</c:v>
                </c:pt>
                <c:pt idx="9068">
                  <c:v>6.0999999999999997E-4</c:v>
                </c:pt>
                <c:pt idx="9069">
                  <c:v>6.0999999999999997E-4</c:v>
                </c:pt>
                <c:pt idx="9070">
                  <c:v>6.0999999999999997E-4</c:v>
                </c:pt>
                <c:pt idx="9071">
                  <c:v>6.0999999999999997E-4</c:v>
                </c:pt>
                <c:pt idx="9072">
                  <c:v>6.0999999999999997E-4</c:v>
                </c:pt>
                <c:pt idx="9073">
                  <c:v>5.8E-4</c:v>
                </c:pt>
                <c:pt idx="9074">
                  <c:v>5.8E-4</c:v>
                </c:pt>
                <c:pt idx="9075">
                  <c:v>5.5000000000000003E-4</c:v>
                </c:pt>
                <c:pt idx="9076">
                  <c:v>5.2999999999999998E-4</c:v>
                </c:pt>
                <c:pt idx="9077">
                  <c:v>5.0000000000000001E-4</c:v>
                </c:pt>
                <c:pt idx="9078">
                  <c:v>4.8000000000000001E-4</c:v>
                </c:pt>
                <c:pt idx="9079">
                  <c:v>4.4999999999999999E-4</c:v>
                </c:pt>
                <c:pt idx="9080">
                  <c:v>4.2000000000000002E-4</c:v>
                </c:pt>
                <c:pt idx="9081">
                  <c:v>4.0000000000000002E-4</c:v>
                </c:pt>
                <c:pt idx="9082">
                  <c:v>3.6999999999999999E-4</c:v>
                </c:pt>
                <c:pt idx="9083">
                  <c:v>3.4000000000000002E-4</c:v>
                </c:pt>
                <c:pt idx="9084">
                  <c:v>2.9E-4</c:v>
                </c:pt>
                <c:pt idx="9085">
                  <c:v>2.7E-4</c:v>
                </c:pt>
                <c:pt idx="9086">
                  <c:v>2.4000000000000001E-4</c:v>
                </c:pt>
                <c:pt idx="9087">
                  <c:v>2.1000000000000001E-4</c:v>
                </c:pt>
                <c:pt idx="9088">
                  <c:v>1.9000000000000001E-4</c:v>
                </c:pt>
                <c:pt idx="9089">
                  <c:v>1.9000000000000001E-4</c:v>
                </c:pt>
                <c:pt idx="9090">
                  <c:v>1.6000000000000001E-4</c:v>
                </c:pt>
                <c:pt idx="9091">
                  <c:v>1.2999999999999999E-4</c:v>
                </c:pt>
                <c:pt idx="9092">
                  <c:v>1.2999999999999999E-4</c:v>
                </c:pt>
                <c:pt idx="9093">
                  <c:v>1.2999999999999999E-4</c:v>
                </c:pt>
                <c:pt idx="9094">
                  <c:v>1.2999999999999999E-4</c:v>
                </c:pt>
                <c:pt idx="9095">
                  <c:v>1.2999999999999999E-4</c:v>
                </c:pt>
                <c:pt idx="9096">
                  <c:v>1.2999999999999999E-4</c:v>
                </c:pt>
                <c:pt idx="9097">
                  <c:v>1.2999999999999999E-4</c:v>
                </c:pt>
                <c:pt idx="9098">
                  <c:v>1.6000000000000001E-4</c:v>
                </c:pt>
                <c:pt idx="9099">
                  <c:v>1.6000000000000001E-4</c:v>
                </c:pt>
                <c:pt idx="9100">
                  <c:v>1.9000000000000001E-4</c:v>
                </c:pt>
                <c:pt idx="9101">
                  <c:v>2.1000000000000001E-4</c:v>
                </c:pt>
                <c:pt idx="9102">
                  <c:v>2.4000000000000001E-4</c:v>
                </c:pt>
                <c:pt idx="9103">
                  <c:v>2.7E-4</c:v>
                </c:pt>
                <c:pt idx="9104">
                  <c:v>2.9E-4</c:v>
                </c:pt>
                <c:pt idx="9105">
                  <c:v>3.2000000000000003E-4</c:v>
                </c:pt>
                <c:pt idx="9106">
                  <c:v>3.4000000000000002E-4</c:v>
                </c:pt>
                <c:pt idx="9107">
                  <c:v>3.6999999999999999E-4</c:v>
                </c:pt>
                <c:pt idx="9108">
                  <c:v>4.0000000000000002E-4</c:v>
                </c:pt>
                <c:pt idx="9109">
                  <c:v>4.4999999999999999E-4</c:v>
                </c:pt>
                <c:pt idx="9110">
                  <c:v>4.8000000000000001E-4</c:v>
                </c:pt>
                <c:pt idx="9111">
                  <c:v>5.0000000000000001E-4</c:v>
                </c:pt>
                <c:pt idx="9112">
                  <c:v>5.2999999999999998E-4</c:v>
                </c:pt>
                <c:pt idx="9113">
                  <c:v>5.8E-4</c:v>
                </c:pt>
                <c:pt idx="9114">
                  <c:v>6.0999999999999997E-4</c:v>
                </c:pt>
                <c:pt idx="9115">
                  <c:v>6.3000000000000003E-4</c:v>
                </c:pt>
                <c:pt idx="9116">
                  <c:v>6.6E-4</c:v>
                </c:pt>
                <c:pt idx="9117">
                  <c:v>7.1000000000000002E-4</c:v>
                </c:pt>
                <c:pt idx="9118">
                  <c:v>7.3999999999999999E-4</c:v>
                </c:pt>
                <c:pt idx="9119">
                  <c:v>7.6999999999999996E-4</c:v>
                </c:pt>
                <c:pt idx="9120">
                  <c:v>7.9000000000000001E-4</c:v>
                </c:pt>
                <c:pt idx="9121">
                  <c:v>8.1999999999999998E-4</c:v>
                </c:pt>
                <c:pt idx="9122">
                  <c:v>8.4000000000000003E-4</c:v>
                </c:pt>
                <c:pt idx="9123">
                  <c:v>8.7000000000000001E-4</c:v>
                </c:pt>
                <c:pt idx="9124">
                  <c:v>8.9999999999999998E-4</c:v>
                </c:pt>
                <c:pt idx="9125">
                  <c:v>8.9999999999999998E-4</c:v>
                </c:pt>
                <c:pt idx="9126">
                  <c:v>9.2000000000000003E-4</c:v>
                </c:pt>
                <c:pt idx="9127">
                  <c:v>9.5E-4</c:v>
                </c:pt>
                <c:pt idx="9128">
                  <c:v>9.7999999999999997E-4</c:v>
                </c:pt>
                <c:pt idx="9129">
                  <c:v>9.7999999999999997E-4</c:v>
                </c:pt>
                <c:pt idx="9130">
                  <c:v>1E-3</c:v>
                </c:pt>
                <c:pt idx="9131">
                  <c:v>1E-3</c:v>
                </c:pt>
                <c:pt idx="9132">
                  <c:v>1E-3</c:v>
                </c:pt>
                <c:pt idx="9133">
                  <c:v>1.0300000000000001E-3</c:v>
                </c:pt>
                <c:pt idx="9134">
                  <c:v>1.0300000000000001E-3</c:v>
                </c:pt>
                <c:pt idx="9135">
                  <c:v>1.0300000000000001E-3</c:v>
                </c:pt>
                <c:pt idx="9136">
                  <c:v>1.0300000000000001E-3</c:v>
                </c:pt>
                <c:pt idx="9137">
                  <c:v>1E-3</c:v>
                </c:pt>
                <c:pt idx="9138">
                  <c:v>1E-3</c:v>
                </c:pt>
                <c:pt idx="9139">
                  <c:v>1E-3</c:v>
                </c:pt>
                <c:pt idx="9140">
                  <c:v>9.7999999999999997E-4</c:v>
                </c:pt>
                <c:pt idx="9141">
                  <c:v>9.7999999999999997E-4</c:v>
                </c:pt>
                <c:pt idx="9142">
                  <c:v>9.5E-4</c:v>
                </c:pt>
                <c:pt idx="9143">
                  <c:v>9.2000000000000003E-4</c:v>
                </c:pt>
                <c:pt idx="9144">
                  <c:v>8.9999999999999998E-4</c:v>
                </c:pt>
                <c:pt idx="9145">
                  <c:v>8.7000000000000001E-4</c:v>
                </c:pt>
                <c:pt idx="9146">
                  <c:v>8.4000000000000003E-4</c:v>
                </c:pt>
                <c:pt idx="9147">
                  <c:v>8.1999999999999998E-4</c:v>
                </c:pt>
                <c:pt idx="9148">
                  <c:v>7.9000000000000001E-4</c:v>
                </c:pt>
                <c:pt idx="9149">
                  <c:v>7.6999999999999996E-4</c:v>
                </c:pt>
                <c:pt idx="9150">
                  <c:v>7.3999999999999999E-4</c:v>
                </c:pt>
                <c:pt idx="9151">
                  <c:v>7.1000000000000002E-4</c:v>
                </c:pt>
                <c:pt idx="9152">
                  <c:v>6.8999999999999997E-4</c:v>
                </c:pt>
                <c:pt idx="9153">
                  <c:v>6.6E-4</c:v>
                </c:pt>
                <c:pt idx="9154">
                  <c:v>6.3000000000000003E-4</c:v>
                </c:pt>
                <c:pt idx="9155">
                  <c:v>6.0999999999999997E-4</c:v>
                </c:pt>
                <c:pt idx="9156">
                  <c:v>5.8E-4</c:v>
                </c:pt>
                <c:pt idx="9157">
                  <c:v>5.8E-4</c:v>
                </c:pt>
                <c:pt idx="9158">
                  <c:v>5.5000000000000003E-4</c:v>
                </c:pt>
                <c:pt idx="9159">
                  <c:v>5.5000000000000003E-4</c:v>
                </c:pt>
                <c:pt idx="9160">
                  <c:v>5.5000000000000003E-4</c:v>
                </c:pt>
                <c:pt idx="9161">
                  <c:v>5.5000000000000003E-4</c:v>
                </c:pt>
                <c:pt idx="9162">
                  <c:v>5.2999999999999998E-4</c:v>
                </c:pt>
                <c:pt idx="9163">
                  <c:v>5.5000000000000003E-4</c:v>
                </c:pt>
                <c:pt idx="9164">
                  <c:v>5.5000000000000003E-4</c:v>
                </c:pt>
                <c:pt idx="9165">
                  <c:v>5.5000000000000003E-4</c:v>
                </c:pt>
                <c:pt idx="9166">
                  <c:v>5.8E-4</c:v>
                </c:pt>
                <c:pt idx="9167">
                  <c:v>5.8E-4</c:v>
                </c:pt>
                <c:pt idx="9168">
                  <c:v>6.0999999999999997E-4</c:v>
                </c:pt>
                <c:pt idx="9169">
                  <c:v>6.0999999999999997E-4</c:v>
                </c:pt>
                <c:pt idx="9170">
                  <c:v>6.3000000000000003E-4</c:v>
                </c:pt>
                <c:pt idx="9171">
                  <c:v>6.6E-4</c:v>
                </c:pt>
                <c:pt idx="9172">
                  <c:v>6.8999999999999997E-4</c:v>
                </c:pt>
                <c:pt idx="9173">
                  <c:v>7.1000000000000002E-4</c:v>
                </c:pt>
                <c:pt idx="9174">
                  <c:v>7.1000000000000002E-4</c:v>
                </c:pt>
                <c:pt idx="9175">
                  <c:v>7.3999999999999999E-4</c:v>
                </c:pt>
                <c:pt idx="9176">
                  <c:v>7.6999999999999996E-4</c:v>
                </c:pt>
                <c:pt idx="9177">
                  <c:v>7.9000000000000001E-4</c:v>
                </c:pt>
                <c:pt idx="9178">
                  <c:v>8.1999999999999998E-4</c:v>
                </c:pt>
                <c:pt idx="9179">
                  <c:v>8.1999999999999998E-4</c:v>
                </c:pt>
                <c:pt idx="9180">
                  <c:v>8.4000000000000003E-4</c:v>
                </c:pt>
                <c:pt idx="9181">
                  <c:v>8.4000000000000003E-4</c:v>
                </c:pt>
                <c:pt idx="9182">
                  <c:v>8.7000000000000001E-4</c:v>
                </c:pt>
                <c:pt idx="9183">
                  <c:v>8.7000000000000001E-4</c:v>
                </c:pt>
                <c:pt idx="9184">
                  <c:v>8.9999999999999998E-4</c:v>
                </c:pt>
                <c:pt idx="9185">
                  <c:v>8.9999999999999998E-4</c:v>
                </c:pt>
                <c:pt idx="9186">
                  <c:v>8.9999999999999998E-4</c:v>
                </c:pt>
                <c:pt idx="9187">
                  <c:v>9.2000000000000003E-4</c:v>
                </c:pt>
                <c:pt idx="9188">
                  <c:v>9.2000000000000003E-4</c:v>
                </c:pt>
                <c:pt idx="9189">
                  <c:v>9.2000000000000003E-4</c:v>
                </c:pt>
                <c:pt idx="9190">
                  <c:v>9.2000000000000003E-4</c:v>
                </c:pt>
                <c:pt idx="9191">
                  <c:v>9.2000000000000003E-4</c:v>
                </c:pt>
                <c:pt idx="9192">
                  <c:v>9.2000000000000003E-4</c:v>
                </c:pt>
                <c:pt idx="9193">
                  <c:v>9.2000000000000003E-4</c:v>
                </c:pt>
                <c:pt idx="9194">
                  <c:v>9.2000000000000003E-4</c:v>
                </c:pt>
                <c:pt idx="9195">
                  <c:v>9.2000000000000003E-4</c:v>
                </c:pt>
                <c:pt idx="9196">
                  <c:v>9.2000000000000003E-4</c:v>
                </c:pt>
                <c:pt idx="9197">
                  <c:v>9.2000000000000003E-4</c:v>
                </c:pt>
                <c:pt idx="9198">
                  <c:v>9.2000000000000003E-4</c:v>
                </c:pt>
                <c:pt idx="9199">
                  <c:v>9.2000000000000003E-4</c:v>
                </c:pt>
                <c:pt idx="9200">
                  <c:v>9.2000000000000003E-4</c:v>
                </c:pt>
                <c:pt idx="9201">
                  <c:v>8.9999999999999998E-4</c:v>
                </c:pt>
                <c:pt idx="9202">
                  <c:v>8.9999999999999998E-4</c:v>
                </c:pt>
                <c:pt idx="9203">
                  <c:v>8.9999999999999998E-4</c:v>
                </c:pt>
                <c:pt idx="9204">
                  <c:v>8.9999999999999998E-4</c:v>
                </c:pt>
                <c:pt idx="9205">
                  <c:v>8.9999999999999998E-4</c:v>
                </c:pt>
                <c:pt idx="9206">
                  <c:v>8.7000000000000001E-4</c:v>
                </c:pt>
                <c:pt idx="9207">
                  <c:v>8.7000000000000001E-4</c:v>
                </c:pt>
                <c:pt idx="9208">
                  <c:v>8.7000000000000001E-4</c:v>
                </c:pt>
                <c:pt idx="9209">
                  <c:v>8.4000000000000003E-4</c:v>
                </c:pt>
                <c:pt idx="9210">
                  <c:v>8.4000000000000003E-4</c:v>
                </c:pt>
                <c:pt idx="9211">
                  <c:v>8.4000000000000003E-4</c:v>
                </c:pt>
                <c:pt idx="9212">
                  <c:v>8.1999999999999998E-4</c:v>
                </c:pt>
                <c:pt idx="9213">
                  <c:v>8.1999999999999998E-4</c:v>
                </c:pt>
                <c:pt idx="9214">
                  <c:v>7.9000000000000001E-4</c:v>
                </c:pt>
                <c:pt idx="9215">
                  <c:v>7.9000000000000001E-4</c:v>
                </c:pt>
                <c:pt idx="9216">
                  <c:v>7.6999999999999996E-4</c:v>
                </c:pt>
                <c:pt idx="9217">
                  <c:v>7.6999999999999996E-4</c:v>
                </c:pt>
                <c:pt idx="9218">
                  <c:v>7.3999999999999999E-4</c:v>
                </c:pt>
                <c:pt idx="9219">
                  <c:v>7.3999999999999999E-4</c:v>
                </c:pt>
                <c:pt idx="9220">
                  <c:v>7.1000000000000002E-4</c:v>
                </c:pt>
                <c:pt idx="9221">
                  <c:v>7.1000000000000002E-4</c:v>
                </c:pt>
                <c:pt idx="9222">
                  <c:v>6.8999999999999997E-4</c:v>
                </c:pt>
                <c:pt idx="9223">
                  <c:v>6.8999999999999997E-4</c:v>
                </c:pt>
                <c:pt idx="9224">
                  <c:v>6.8999999999999997E-4</c:v>
                </c:pt>
                <c:pt idx="9225">
                  <c:v>6.6E-4</c:v>
                </c:pt>
                <c:pt idx="9226">
                  <c:v>6.6E-4</c:v>
                </c:pt>
                <c:pt idx="9227">
                  <c:v>6.6E-4</c:v>
                </c:pt>
                <c:pt idx="9228">
                  <c:v>6.6E-4</c:v>
                </c:pt>
                <c:pt idx="9229">
                  <c:v>6.6E-4</c:v>
                </c:pt>
                <c:pt idx="9230">
                  <c:v>6.6E-4</c:v>
                </c:pt>
                <c:pt idx="9231">
                  <c:v>6.8999999999999997E-4</c:v>
                </c:pt>
                <c:pt idx="9232">
                  <c:v>6.8999999999999997E-4</c:v>
                </c:pt>
                <c:pt idx="9233">
                  <c:v>7.1000000000000002E-4</c:v>
                </c:pt>
                <c:pt idx="9234">
                  <c:v>7.1000000000000002E-4</c:v>
                </c:pt>
                <c:pt idx="9235">
                  <c:v>7.3999999999999999E-4</c:v>
                </c:pt>
                <c:pt idx="9236">
                  <c:v>7.3999999999999999E-4</c:v>
                </c:pt>
                <c:pt idx="9237">
                  <c:v>7.6999999999999996E-4</c:v>
                </c:pt>
                <c:pt idx="9238">
                  <c:v>7.9000000000000001E-4</c:v>
                </c:pt>
                <c:pt idx="9239">
                  <c:v>8.1999999999999998E-4</c:v>
                </c:pt>
                <c:pt idx="9240">
                  <c:v>8.1999999999999998E-4</c:v>
                </c:pt>
                <c:pt idx="9241">
                  <c:v>8.4000000000000003E-4</c:v>
                </c:pt>
                <c:pt idx="9242">
                  <c:v>8.7000000000000001E-4</c:v>
                </c:pt>
                <c:pt idx="9243">
                  <c:v>8.9999999999999998E-4</c:v>
                </c:pt>
                <c:pt idx="9244">
                  <c:v>8.9999999999999998E-4</c:v>
                </c:pt>
                <c:pt idx="9245">
                  <c:v>9.2000000000000003E-4</c:v>
                </c:pt>
                <c:pt idx="9246">
                  <c:v>9.5E-4</c:v>
                </c:pt>
                <c:pt idx="9247">
                  <c:v>9.5E-4</c:v>
                </c:pt>
                <c:pt idx="9248">
                  <c:v>9.7999999999999997E-4</c:v>
                </c:pt>
                <c:pt idx="9249">
                  <c:v>9.7999999999999997E-4</c:v>
                </c:pt>
                <c:pt idx="9250">
                  <c:v>1E-3</c:v>
                </c:pt>
                <c:pt idx="9251">
                  <c:v>1E-3</c:v>
                </c:pt>
                <c:pt idx="9252">
                  <c:v>1E-3</c:v>
                </c:pt>
                <c:pt idx="9253">
                  <c:v>1E-3</c:v>
                </c:pt>
                <c:pt idx="9254">
                  <c:v>1E-3</c:v>
                </c:pt>
                <c:pt idx="9255">
                  <c:v>1E-3</c:v>
                </c:pt>
                <c:pt idx="9256">
                  <c:v>1E-3</c:v>
                </c:pt>
                <c:pt idx="9257">
                  <c:v>1E-3</c:v>
                </c:pt>
                <c:pt idx="9258">
                  <c:v>9.7999999999999997E-4</c:v>
                </c:pt>
                <c:pt idx="9259">
                  <c:v>9.7999999999999997E-4</c:v>
                </c:pt>
                <c:pt idx="9260">
                  <c:v>9.5E-4</c:v>
                </c:pt>
                <c:pt idx="9261">
                  <c:v>9.5E-4</c:v>
                </c:pt>
                <c:pt idx="9262">
                  <c:v>9.2000000000000003E-4</c:v>
                </c:pt>
                <c:pt idx="9263">
                  <c:v>9.2000000000000003E-4</c:v>
                </c:pt>
                <c:pt idx="9264">
                  <c:v>8.9999999999999998E-4</c:v>
                </c:pt>
                <c:pt idx="9265">
                  <c:v>8.9999999999999998E-4</c:v>
                </c:pt>
                <c:pt idx="9266">
                  <c:v>8.7000000000000001E-4</c:v>
                </c:pt>
                <c:pt idx="9267">
                  <c:v>8.4000000000000003E-4</c:v>
                </c:pt>
                <c:pt idx="9268">
                  <c:v>8.4000000000000003E-4</c:v>
                </c:pt>
                <c:pt idx="9269">
                  <c:v>8.1999999999999998E-4</c:v>
                </c:pt>
                <c:pt idx="9270">
                  <c:v>7.9000000000000001E-4</c:v>
                </c:pt>
                <c:pt idx="9271">
                  <c:v>7.9000000000000001E-4</c:v>
                </c:pt>
                <c:pt idx="9272">
                  <c:v>7.6999999999999996E-4</c:v>
                </c:pt>
                <c:pt idx="9273">
                  <c:v>7.6999999999999996E-4</c:v>
                </c:pt>
                <c:pt idx="9274">
                  <c:v>7.3999999999999999E-4</c:v>
                </c:pt>
                <c:pt idx="9275">
                  <c:v>7.3999999999999999E-4</c:v>
                </c:pt>
                <c:pt idx="9276">
                  <c:v>7.1000000000000002E-4</c:v>
                </c:pt>
                <c:pt idx="9277">
                  <c:v>7.1000000000000002E-4</c:v>
                </c:pt>
                <c:pt idx="9278">
                  <c:v>6.8999999999999997E-4</c:v>
                </c:pt>
                <c:pt idx="9279">
                  <c:v>6.8999999999999997E-4</c:v>
                </c:pt>
                <c:pt idx="9280">
                  <c:v>6.8999999999999997E-4</c:v>
                </c:pt>
                <c:pt idx="9281">
                  <c:v>6.6E-4</c:v>
                </c:pt>
                <c:pt idx="9282">
                  <c:v>6.6E-4</c:v>
                </c:pt>
                <c:pt idx="9283">
                  <c:v>6.6E-4</c:v>
                </c:pt>
                <c:pt idx="9284">
                  <c:v>6.6E-4</c:v>
                </c:pt>
                <c:pt idx="9285">
                  <c:v>6.6E-4</c:v>
                </c:pt>
                <c:pt idx="9286">
                  <c:v>6.6E-4</c:v>
                </c:pt>
                <c:pt idx="9287">
                  <c:v>6.6E-4</c:v>
                </c:pt>
                <c:pt idx="9288">
                  <c:v>6.6E-4</c:v>
                </c:pt>
                <c:pt idx="9289">
                  <c:v>6.8999999999999997E-4</c:v>
                </c:pt>
                <c:pt idx="9290">
                  <c:v>6.8999999999999997E-4</c:v>
                </c:pt>
                <c:pt idx="9291">
                  <c:v>6.8999999999999997E-4</c:v>
                </c:pt>
                <c:pt idx="9292">
                  <c:v>7.1000000000000002E-4</c:v>
                </c:pt>
                <c:pt idx="9293">
                  <c:v>7.1000000000000002E-4</c:v>
                </c:pt>
                <c:pt idx="9294">
                  <c:v>7.3999999999999999E-4</c:v>
                </c:pt>
                <c:pt idx="9295">
                  <c:v>7.3999999999999999E-4</c:v>
                </c:pt>
                <c:pt idx="9296">
                  <c:v>7.6999999999999996E-4</c:v>
                </c:pt>
                <c:pt idx="9297">
                  <c:v>7.6999999999999996E-4</c:v>
                </c:pt>
                <c:pt idx="9298">
                  <c:v>7.9000000000000001E-4</c:v>
                </c:pt>
                <c:pt idx="9299">
                  <c:v>7.9000000000000001E-4</c:v>
                </c:pt>
                <c:pt idx="9300">
                  <c:v>8.1999999999999998E-4</c:v>
                </c:pt>
                <c:pt idx="9301">
                  <c:v>8.1999999999999998E-4</c:v>
                </c:pt>
                <c:pt idx="9302">
                  <c:v>8.4000000000000003E-4</c:v>
                </c:pt>
                <c:pt idx="9303">
                  <c:v>8.4000000000000003E-4</c:v>
                </c:pt>
                <c:pt idx="9304">
                  <c:v>8.7000000000000001E-4</c:v>
                </c:pt>
                <c:pt idx="9305">
                  <c:v>8.7000000000000001E-4</c:v>
                </c:pt>
                <c:pt idx="9306">
                  <c:v>8.7000000000000001E-4</c:v>
                </c:pt>
                <c:pt idx="9307">
                  <c:v>8.9999999999999998E-4</c:v>
                </c:pt>
                <c:pt idx="9308">
                  <c:v>8.9999999999999998E-4</c:v>
                </c:pt>
                <c:pt idx="9309">
                  <c:v>8.9999999999999998E-4</c:v>
                </c:pt>
                <c:pt idx="9310">
                  <c:v>8.9999999999999998E-4</c:v>
                </c:pt>
                <c:pt idx="9311">
                  <c:v>8.9999999999999998E-4</c:v>
                </c:pt>
                <c:pt idx="9312">
                  <c:v>8.9999999999999998E-4</c:v>
                </c:pt>
                <c:pt idx="9313">
                  <c:v>8.9999999999999998E-4</c:v>
                </c:pt>
                <c:pt idx="9314">
                  <c:v>8.9999999999999998E-4</c:v>
                </c:pt>
                <c:pt idx="9315">
                  <c:v>8.9999999999999998E-4</c:v>
                </c:pt>
                <c:pt idx="9316">
                  <c:v>8.9999999999999998E-4</c:v>
                </c:pt>
                <c:pt idx="9317">
                  <c:v>8.9999999999999998E-4</c:v>
                </c:pt>
                <c:pt idx="9318">
                  <c:v>8.9999999999999998E-4</c:v>
                </c:pt>
                <c:pt idx="9319">
                  <c:v>8.9999999999999998E-4</c:v>
                </c:pt>
                <c:pt idx="9320">
                  <c:v>8.9999999999999998E-4</c:v>
                </c:pt>
                <c:pt idx="9321">
                  <c:v>8.9999999999999998E-4</c:v>
                </c:pt>
                <c:pt idx="9322">
                  <c:v>8.9999999999999998E-4</c:v>
                </c:pt>
                <c:pt idx="9323">
                  <c:v>9.2000000000000003E-4</c:v>
                </c:pt>
                <c:pt idx="9324">
                  <c:v>9.2000000000000003E-4</c:v>
                </c:pt>
                <c:pt idx="9325">
                  <c:v>9.2000000000000003E-4</c:v>
                </c:pt>
                <c:pt idx="9326">
                  <c:v>9.2000000000000003E-4</c:v>
                </c:pt>
                <c:pt idx="9327">
                  <c:v>9.5E-4</c:v>
                </c:pt>
                <c:pt idx="9328">
                  <c:v>9.5E-4</c:v>
                </c:pt>
                <c:pt idx="9329">
                  <c:v>9.5E-4</c:v>
                </c:pt>
                <c:pt idx="9330">
                  <c:v>9.5E-4</c:v>
                </c:pt>
                <c:pt idx="9331">
                  <c:v>9.7999999999999997E-4</c:v>
                </c:pt>
                <c:pt idx="9332">
                  <c:v>9.7999999999999997E-4</c:v>
                </c:pt>
                <c:pt idx="9333">
                  <c:v>1E-3</c:v>
                </c:pt>
                <c:pt idx="9334">
                  <c:v>1E-3</c:v>
                </c:pt>
                <c:pt idx="9335">
                  <c:v>1.0300000000000001E-3</c:v>
                </c:pt>
                <c:pt idx="9336">
                  <c:v>1.0300000000000001E-3</c:v>
                </c:pt>
                <c:pt idx="9337">
                  <c:v>1.0300000000000001E-3</c:v>
                </c:pt>
                <c:pt idx="9338">
                  <c:v>1.06E-3</c:v>
                </c:pt>
                <c:pt idx="9339">
                  <c:v>1.06E-3</c:v>
                </c:pt>
                <c:pt idx="9340">
                  <c:v>1.06E-3</c:v>
                </c:pt>
                <c:pt idx="9341">
                  <c:v>1.06E-3</c:v>
                </c:pt>
                <c:pt idx="9342">
                  <c:v>1.06E-3</c:v>
                </c:pt>
                <c:pt idx="9343">
                  <c:v>1.06E-3</c:v>
                </c:pt>
                <c:pt idx="9344">
                  <c:v>1.06E-3</c:v>
                </c:pt>
                <c:pt idx="9345">
                  <c:v>1.0300000000000001E-3</c:v>
                </c:pt>
                <c:pt idx="9346">
                  <c:v>1.0300000000000001E-3</c:v>
                </c:pt>
                <c:pt idx="9347">
                  <c:v>1E-3</c:v>
                </c:pt>
                <c:pt idx="9348">
                  <c:v>9.7999999999999997E-4</c:v>
                </c:pt>
                <c:pt idx="9349">
                  <c:v>9.7999999999999997E-4</c:v>
                </c:pt>
                <c:pt idx="9350">
                  <c:v>9.5E-4</c:v>
                </c:pt>
                <c:pt idx="9351">
                  <c:v>9.5E-4</c:v>
                </c:pt>
                <c:pt idx="9352">
                  <c:v>9.2000000000000003E-4</c:v>
                </c:pt>
                <c:pt idx="9353">
                  <c:v>9.2000000000000003E-4</c:v>
                </c:pt>
                <c:pt idx="9354">
                  <c:v>8.9999999999999998E-4</c:v>
                </c:pt>
                <c:pt idx="9355">
                  <c:v>8.7000000000000001E-4</c:v>
                </c:pt>
                <c:pt idx="9356">
                  <c:v>8.7000000000000001E-4</c:v>
                </c:pt>
                <c:pt idx="9357">
                  <c:v>8.4000000000000003E-4</c:v>
                </c:pt>
                <c:pt idx="9358">
                  <c:v>8.4000000000000003E-4</c:v>
                </c:pt>
                <c:pt idx="9359">
                  <c:v>8.4000000000000003E-4</c:v>
                </c:pt>
                <c:pt idx="9360">
                  <c:v>8.4000000000000003E-4</c:v>
                </c:pt>
                <c:pt idx="9361">
                  <c:v>8.1999999999999998E-4</c:v>
                </c:pt>
                <c:pt idx="9362">
                  <c:v>8.1999999999999998E-4</c:v>
                </c:pt>
                <c:pt idx="9363">
                  <c:v>8.1999999999999998E-4</c:v>
                </c:pt>
                <c:pt idx="9364">
                  <c:v>8.4000000000000003E-4</c:v>
                </c:pt>
                <c:pt idx="9365">
                  <c:v>8.4000000000000003E-4</c:v>
                </c:pt>
                <c:pt idx="9366">
                  <c:v>8.7000000000000001E-4</c:v>
                </c:pt>
                <c:pt idx="9367">
                  <c:v>8.9999999999999998E-4</c:v>
                </c:pt>
                <c:pt idx="9368">
                  <c:v>9.2000000000000003E-4</c:v>
                </c:pt>
                <c:pt idx="9369">
                  <c:v>9.5E-4</c:v>
                </c:pt>
                <c:pt idx="9370">
                  <c:v>9.7999999999999997E-4</c:v>
                </c:pt>
                <c:pt idx="9371">
                  <c:v>1E-3</c:v>
                </c:pt>
                <c:pt idx="9372">
                  <c:v>1.0300000000000001E-3</c:v>
                </c:pt>
                <c:pt idx="9373">
                  <c:v>1.06E-3</c:v>
                </c:pt>
                <c:pt idx="9374">
                  <c:v>1.08E-3</c:v>
                </c:pt>
                <c:pt idx="9375">
                  <c:v>1.1100000000000001E-3</c:v>
                </c:pt>
                <c:pt idx="9376">
                  <c:v>1.1299999999999999E-3</c:v>
                </c:pt>
                <c:pt idx="9377">
                  <c:v>1.1299999999999999E-3</c:v>
                </c:pt>
                <c:pt idx="9378">
                  <c:v>1.16E-3</c:v>
                </c:pt>
                <c:pt idx="9379">
                  <c:v>1.16E-3</c:v>
                </c:pt>
                <c:pt idx="9380">
                  <c:v>1.16E-3</c:v>
                </c:pt>
                <c:pt idx="9381">
                  <c:v>1.1900000000000001E-3</c:v>
                </c:pt>
                <c:pt idx="9382">
                  <c:v>1.1900000000000001E-3</c:v>
                </c:pt>
                <c:pt idx="9383">
                  <c:v>1.1900000000000001E-3</c:v>
                </c:pt>
                <c:pt idx="9384">
                  <c:v>1.1900000000000001E-3</c:v>
                </c:pt>
                <c:pt idx="9385">
                  <c:v>1.1900000000000001E-3</c:v>
                </c:pt>
                <c:pt idx="9386">
                  <c:v>1.1900000000000001E-3</c:v>
                </c:pt>
                <c:pt idx="9387">
                  <c:v>1.1900000000000001E-3</c:v>
                </c:pt>
                <c:pt idx="9388">
                  <c:v>1.16E-3</c:v>
                </c:pt>
                <c:pt idx="9389">
                  <c:v>1.1299999999999999E-3</c:v>
                </c:pt>
                <c:pt idx="9390">
                  <c:v>1.1299999999999999E-3</c:v>
                </c:pt>
                <c:pt idx="9391">
                  <c:v>1.1100000000000001E-3</c:v>
                </c:pt>
                <c:pt idx="9392">
                  <c:v>1.08E-3</c:v>
                </c:pt>
                <c:pt idx="9393">
                  <c:v>1.06E-3</c:v>
                </c:pt>
                <c:pt idx="9394">
                  <c:v>1E-3</c:v>
                </c:pt>
                <c:pt idx="9395">
                  <c:v>9.7999999999999997E-4</c:v>
                </c:pt>
                <c:pt idx="9396">
                  <c:v>9.5E-4</c:v>
                </c:pt>
                <c:pt idx="9397">
                  <c:v>9.2000000000000003E-4</c:v>
                </c:pt>
                <c:pt idx="9398">
                  <c:v>9.2000000000000003E-4</c:v>
                </c:pt>
                <c:pt idx="9399">
                  <c:v>9.2000000000000003E-4</c:v>
                </c:pt>
                <c:pt idx="9400">
                  <c:v>9.2000000000000003E-4</c:v>
                </c:pt>
                <c:pt idx="9401">
                  <c:v>9.5E-4</c:v>
                </c:pt>
                <c:pt idx="9402">
                  <c:v>9.5E-4</c:v>
                </c:pt>
                <c:pt idx="9403">
                  <c:v>9.7999999999999997E-4</c:v>
                </c:pt>
                <c:pt idx="9404">
                  <c:v>9.7999999999999997E-4</c:v>
                </c:pt>
                <c:pt idx="9405">
                  <c:v>1E-3</c:v>
                </c:pt>
                <c:pt idx="9406">
                  <c:v>1.0300000000000001E-3</c:v>
                </c:pt>
                <c:pt idx="9407">
                  <c:v>1.06E-3</c:v>
                </c:pt>
                <c:pt idx="9408">
                  <c:v>1.08E-3</c:v>
                </c:pt>
                <c:pt idx="9409">
                  <c:v>1.1299999999999999E-3</c:v>
                </c:pt>
                <c:pt idx="9410">
                  <c:v>1.16E-3</c:v>
                </c:pt>
                <c:pt idx="9411">
                  <c:v>1.1900000000000001E-3</c:v>
                </c:pt>
                <c:pt idx="9412">
                  <c:v>1.24E-3</c:v>
                </c:pt>
                <c:pt idx="9413">
                  <c:v>1.2899999999999999E-3</c:v>
                </c:pt>
                <c:pt idx="9414">
                  <c:v>1.3500000000000001E-3</c:v>
                </c:pt>
                <c:pt idx="9415">
                  <c:v>1.42E-3</c:v>
                </c:pt>
                <c:pt idx="9416">
                  <c:v>1.5E-3</c:v>
                </c:pt>
                <c:pt idx="9417">
                  <c:v>1.58E-3</c:v>
                </c:pt>
                <c:pt idx="9418">
                  <c:v>1.64E-3</c:v>
                </c:pt>
                <c:pt idx="9419">
                  <c:v>1.7099999999999999E-3</c:v>
                </c:pt>
                <c:pt idx="9420">
                  <c:v>1.7700000000000001E-3</c:v>
                </c:pt>
                <c:pt idx="9421">
                  <c:v>1.82E-3</c:v>
                </c:pt>
                <c:pt idx="9422">
                  <c:v>1.8699999999999999E-3</c:v>
                </c:pt>
                <c:pt idx="9423">
                  <c:v>1.92E-3</c:v>
                </c:pt>
                <c:pt idx="9424">
                  <c:v>1.98E-3</c:v>
                </c:pt>
                <c:pt idx="9425">
                  <c:v>2.0300000000000001E-3</c:v>
                </c:pt>
                <c:pt idx="9426">
                  <c:v>2.0600000000000002E-3</c:v>
                </c:pt>
                <c:pt idx="9427">
                  <c:v>2.0799999999999998E-3</c:v>
                </c:pt>
                <c:pt idx="9428">
                  <c:v>2.1099999999999999E-3</c:v>
                </c:pt>
                <c:pt idx="9429">
                  <c:v>2.14E-3</c:v>
                </c:pt>
                <c:pt idx="9430">
                  <c:v>2.1900000000000001E-3</c:v>
                </c:pt>
                <c:pt idx="9431">
                  <c:v>2.2399999999999998E-3</c:v>
                </c:pt>
                <c:pt idx="9432">
                  <c:v>2.2899999999999999E-3</c:v>
                </c:pt>
                <c:pt idx="9433">
                  <c:v>2.3500000000000001E-3</c:v>
                </c:pt>
                <c:pt idx="9434">
                  <c:v>2.3999999999999998E-3</c:v>
                </c:pt>
                <c:pt idx="9435">
                  <c:v>2.4499999999999999E-3</c:v>
                </c:pt>
                <c:pt idx="9436">
                  <c:v>2.48E-3</c:v>
                </c:pt>
                <c:pt idx="9437">
                  <c:v>2.5300000000000001E-3</c:v>
                </c:pt>
                <c:pt idx="9438">
                  <c:v>2.5600000000000002E-3</c:v>
                </c:pt>
                <c:pt idx="9439">
                  <c:v>2.5799999999999998E-3</c:v>
                </c:pt>
                <c:pt idx="9440">
                  <c:v>2.64E-3</c:v>
                </c:pt>
                <c:pt idx="9441">
                  <c:v>2.66E-3</c:v>
                </c:pt>
                <c:pt idx="9442">
                  <c:v>2.6900000000000001E-3</c:v>
                </c:pt>
                <c:pt idx="9443">
                  <c:v>2.6900000000000001E-3</c:v>
                </c:pt>
                <c:pt idx="9444">
                  <c:v>2.7399999999999998E-3</c:v>
                </c:pt>
                <c:pt idx="9445">
                  <c:v>2.7899999999999999E-3</c:v>
                </c:pt>
                <c:pt idx="9446">
                  <c:v>2.8700000000000002E-3</c:v>
                </c:pt>
                <c:pt idx="9447">
                  <c:v>2.9499999999999999E-3</c:v>
                </c:pt>
                <c:pt idx="9448">
                  <c:v>3.0599999999999998E-3</c:v>
                </c:pt>
                <c:pt idx="9449">
                  <c:v>3.14E-3</c:v>
                </c:pt>
                <c:pt idx="9450">
                  <c:v>3.2399999999999998E-3</c:v>
                </c:pt>
                <c:pt idx="9451">
                  <c:v>3.3500000000000001E-3</c:v>
                </c:pt>
                <c:pt idx="9452">
                  <c:v>3.4499999999999999E-3</c:v>
                </c:pt>
                <c:pt idx="9453">
                  <c:v>3.5300000000000002E-3</c:v>
                </c:pt>
                <c:pt idx="9454">
                  <c:v>3.64E-3</c:v>
                </c:pt>
                <c:pt idx="9455">
                  <c:v>3.7399999999999998E-3</c:v>
                </c:pt>
                <c:pt idx="9456">
                  <c:v>3.8500000000000001E-3</c:v>
                </c:pt>
                <c:pt idx="9457">
                  <c:v>3.9300000000000003E-3</c:v>
                </c:pt>
                <c:pt idx="9458">
                  <c:v>4.0299999999999997E-3</c:v>
                </c:pt>
                <c:pt idx="9459">
                  <c:v>4.1399999999999996E-3</c:v>
                </c:pt>
                <c:pt idx="9460">
                  <c:v>4.2399999999999998E-3</c:v>
                </c:pt>
                <c:pt idx="9461">
                  <c:v>4.3800000000000002E-3</c:v>
                </c:pt>
                <c:pt idx="9462">
                  <c:v>4.5300000000000002E-3</c:v>
                </c:pt>
                <c:pt idx="9463">
                  <c:v>4.7200000000000002E-3</c:v>
                </c:pt>
                <c:pt idx="9464">
                  <c:v>4.8999999999999998E-3</c:v>
                </c:pt>
                <c:pt idx="9465">
                  <c:v>5.0899999999999999E-3</c:v>
                </c:pt>
                <c:pt idx="9466">
                  <c:v>5.2700000000000004E-3</c:v>
                </c:pt>
                <c:pt idx="9467">
                  <c:v>5.4599999999999996E-3</c:v>
                </c:pt>
                <c:pt idx="9468">
                  <c:v>5.64E-3</c:v>
                </c:pt>
                <c:pt idx="9469">
                  <c:v>5.8199999999999997E-3</c:v>
                </c:pt>
                <c:pt idx="9470">
                  <c:v>6.0099999999999997E-3</c:v>
                </c:pt>
                <c:pt idx="9471">
                  <c:v>6.1900000000000002E-3</c:v>
                </c:pt>
                <c:pt idx="9472">
                  <c:v>6.3800000000000003E-3</c:v>
                </c:pt>
                <c:pt idx="9473">
                  <c:v>6.5599999999999999E-3</c:v>
                </c:pt>
                <c:pt idx="9474">
                  <c:v>6.7200000000000003E-3</c:v>
                </c:pt>
                <c:pt idx="9475">
                  <c:v>6.8999999999999999E-3</c:v>
                </c:pt>
                <c:pt idx="9476">
                  <c:v>7.0899999999999999E-3</c:v>
                </c:pt>
                <c:pt idx="9477">
                  <c:v>7.3000000000000001E-3</c:v>
                </c:pt>
                <c:pt idx="9478">
                  <c:v>7.5599999999999999E-3</c:v>
                </c:pt>
                <c:pt idx="9479">
                  <c:v>7.8300000000000002E-3</c:v>
                </c:pt>
                <c:pt idx="9480">
                  <c:v>8.09E-3</c:v>
                </c:pt>
                <c:pt idx="9481">
                  <c:v>8.3499999999999998E-3</c:v>
                </c:pt>
                <c:pt idx="9482">
                  <c:v>8.6400000000000001E-3</c:v>
                </c:pt>
                <c:pt idx="9483">
                  <c:v>8.9099999999999995E-3</c:v>
                </c:pt>
                <c:pt idx="9484">
                  <c:v>9.1699999999999993E-3</c:v>
                </c:pt>
                <c:pt idx="9485">
                  <c:v>9.41E-3</c:v>
                </c:pt>
                <c:pt idx="9486">
                  <c:v>9.6699999999999998E-3</c:v>
                </c:pt>
                <c:pt idx="9487">
                  <c:v>9.9299999999999996E-3</c:v>
                </c:pt>
                <c:pt idx="9488">
                  <c:v>1.017E-2</c:v>
                </c:pt>
                <c:pt idx="9489">
                  <c:v>1.043E-2</c:v>
                </c:pt>
                <c:pt idx="9490">
                  <c:v>1.0670000000000001E-2</c:v>
                </c:pt>
                <c:pt idx="9491">
                  <c:v>1.091E-2</c:v>
                </c:pt>
                <c:pt idx="9492">
                  <c:v>1.1169999999999999E-2</c:v>
                </c:pt>
                <c:pt idx="9493">
                  <c:v>1.146E-2</c:v>
                </c:pt>
                <c:pt idx="9494">
                  <c:v>1.1780000000000001E-2</c:v>
                </c:pt>
                <c:pt idx="9495">
                  <c:v>1.2120000000000001E-2</c:v>
                </c:pt>
                <c:pt idx="9496">
                  <c:v>1.2460000000000001E-2</c:v>
                </c:pt>
                <c:pt idx="9497">
                  <c:v>1.281E-2</c:v>
                </c:pt>
                <c:pt idx="9498">
                  <c:v>1.315E-2</c:v>
                </c:pt>
                <c:pt idx="9499">
                  <c:v>1.349E-2</c:v>
                </c:pt>
                <c:pt idx="9500">
                  <c:v>1.3809999999999999E-2</c:v>
                </c:pt>
                <c:pt idx="9501">
                  <c:v>1.4149999999999999E-2</c:v>
                </c:pt>
                <c:pt idx="9502">
                  <c:v>1.447E-2</c:v>
                </c:pt>
                <c:pt idx="9503">
                  <c:v>1.478E-2</c:v>
                </c:pt>
                <c:pt idx="9504">
                  <c:v>1.5100000000000001E-2</c:v>
                </c:pt>
                <c:pt idx="9505">
                  <c:v>1.5440000000000001E-2</c:v>
                </c:pt>
                <c:pt idx="9506">
                  <c:v>1.576E-2</c:v>
                </c:pt>
                <c:pt idx="9507">
                  <c:v>1.6070000000000001E-2</c:v>
                </c:pt>
                <c:pt idx="9508">
                  <c:v>1.6420000000000001E-2</c:v>
                </c:pt>
                <c:pt idx="9509">
                  <c:v>1.678E-2</c:v>
                </c:pt>
                <c:pt idx="9510">
                  <c:v>1.7180000000000001E-2</c:v>
                </c:pt>
                <c:pt idx="9511">
                  <c:v>1.763E-2</c:v>
                </c:pt>
                <c:pt idx="9512">
                  <c:v>1.8079999999999999E-2</c:v>
                </c:pt>
                <c:pt idx="9513">
                  <c:v>1.8519999999999998E-2</c:v>
                </c:pt>
                <c:pt idx="9514">
                  <c:v>1.8970000000000001E-2</c:v>
                </c:pt>
                <c:pt idx="9515">
                  <c:v>1.942E-2</c:v>
                </c:pt>
                <c:pt idx="9516">
                  <c:v>1.9869999999999999E-2</c:v>
                </c:pt>
                <c:pt idx="9517">
                  <c:v>2.0310000000000002E-2</c:v>
                </c:pt>
                <c:pt idx="9518">
                  <c:v>2.0740000000000001E-2</c:v>
                </c:pt>
                <c:pt idx="9519">
                  <c:v>2.1180000000000001E-2</c:v>
                </c:pt>
                <c:pt idx="9520">
                  <c:v>2.163E-2</c:v>
                </c:pt>
                <c:pt idx="9521">
                  <c:v>2.2079999999999999E-2</c:v>
                </c:pt>
                <c:pt idx="9522">
                  <c:v>2.2530000000000001E-2</c:v>
                </c:pt>
                <c:pt idx="9523">
                  <c:v>2.2950000000000002E-2</c:v>
                </c:pt>
                <c:pt idx="9524">
                  <c:v>2.3400000000000001E-2</c:v>
                </c:pt>
                <c:pt idx="9525">
                  <c:v>2.3900000000000001E-2</c:v>
                </c:pt>
                <c:pt idx="9526">
                  <c:v>2.4420000000000001E-2</c:v>
                </c:pt>
                <c:pt idx="9527">
                  <c:v>2.4979999999999999E-2</c:v>
                </c:pt>
                <c:pt idx="9528">
                  <c:v>2.5559999999999999E-2</c:v>
                </c:pt>
                <c:pt idx="9529">
                  <c:v>2.614E-2</c:v>
                </c:pt>
                <c:pt idx="9530">
                  <c:v>2.6720000000000001E-2</c:v>
                </c:pt>
                <c:pt idx="9531">
                  <c:v>2.7269999999999999E-2</c:v>
                </c:pt>
                <c:pt idx="9532">
                  <c:v>2.7820000000000001E-2</c:v>
                </c:pt>
                <c:pt idx="9533">
                  <c:v>2.8379999999999999E-2</c:v>
                </c:pt>
                <c:pt idx="9534">
                  <c:v>2.8899999999999999E-2</c:v>
                </c:pt>
                <c:pt idx="9535">
                  <c:v>2.9430000000000001E-2</c:v>
                </c:pt>
                <c:pt idx="9536">
                  <c:v>2.998E-2</c:v>
                </c:pt>
                <c:pt idx="9537">
                  <c:v>3.0509999999999999E-2</c:v>
                </c:pt>
                <c:pt idx="9538">
                  <c:v>3.1040000000000002E-2</c:v>
                </c:pt>
                <c:pt idx="9539">
                  <c:v>3.1559999999999998E-2</c:v>
                </c:pt>
                <c:pt idx="9540">
                  <c:v>3.2120000000000003E-2</c:v>
                </c:pt>
                <c:pt idx="9541">
                  <c:v>3.27E-2</c:v>
                </c:pt>
                <c:pt idx="9542">
                  <c:v>3.3300000000000003E-2</c:v>
                </c:pt>
                <c:pt idx="9543">
                  <c:v>3.3959999999999997E-2</c:v>
                </c:pt>
                <c:pt idx="9544">
                  <c:v>3.4619999999999998E-2</c:v>
                </c:pt>
                <c:pt idx="9545">
                  <c:v>3.5249999999999997E-2</c:v>
                </c:pt>
                <c:pt idx="9546">
                  <c:v>3.5909999999999997E-2</c:v>
                </c:pt>
                <c:pt idx="9547">
                  <c:v>3.6540000000000003E-2</c:v>
                </c:pt>
                <c:pt idx="9548">
                  <c:v>3.7179999999999998E-2</c:v>
                </c:pt>
                <c:pt idx="9549">
                  <c:v>3.7780000000000001E-2</c:v>
                </c:pt>
                <c:pt idx="9550">
                  <c:v>3.8390000000000001E-2</c:v>
                </c:pt>
                <c:pt idx="9551">
                  <c:v>3.8989999999999997E-2</c:v>
                </c:pt>
                <c:pt idx="9552">
                  <c:v>3.9629999999999999E-2</c:v>
                </c:pt>
                <c:pt idx="9553">
                  <c:v>4.0230000000000002E-2</c:v>
                </c:pt>
                <c:pt idx="9554">
                  <c:v>4.0840000000000001E-2</c:v>
                </c:pt>
                <c:pt idx="9555">
                  <c:v>4.1439999999999998E-2</c:v>
                </c:pt>
                <c:pt idx="9556">
                  <c:v>4.2079999999999999E-2</c:v>
                </c:pt>
                <c:pt idx="9557">
                  <c:v>4.274E-2</c:v>
                </c:pt>
                <c:pt idx="9558">
                  <c:v>4.3450000000000003E-2</c:v>
                </c:pt>
                <c:pt idx="9559">
                  <c:v>4.4179999999999997E-2</c:v>
                </c:pt>
                <c:pt idx="9560">
                  <c:v>4.4949999999999997E-2</c:v>
                </c:pt>
                <c:pt idx="9561">
                  <c:v>4.5690000000000001E-2</c:v>
                </c:pt>
                <c:pt idx="9562">
                  <c:v>4.6449999999999998E-2</c:v>
                </c:pt>
                <c:pt idx="9563">
                  <c:v>4.7190000000000003E-2</c:v>
                </c:pt>
                <c:pt idx="9564">
                  <c:v>4.793E-2</c:v>
                </c:pt>
                <c:pt idx="9565">
                  <c:v>4.861E-2</c:v>
                </c:pt>
                <c:pt idx="9566">
                  <c:v>4.9320000000000003E-2</c:v>
                </c:pt>
                <c:pt idx="9567">
                  <c:v>5.0009999999999999E-2</c:v>
                </c:pt>
                <c:pt idx="9568">
                  <c:v>5.0720000000000001E-2</c:v>
                </c:pt>
                <c:pt idx="9569">
                  <c:v>5.1429999999999997E-2</c:v>
                </c:pt>
                <c:pt idx="9570">
                  <c:v>5.2139999999999999E-2</c:v>
                </c:pt>
                <c:pt idx="9571">
                  <c:v>5.2830000000000002E-2</c:v>
                </c:pt>
                <c:pt idx="9572">
                  <c:v>5.3560000000000003E-2</c:v>
                </c:pt>
                <c:pt idx="9573">
                  <c:v>5.4300000000000001E-2</c:v>
                </c:pt>
                <c:pt idx="9574">
                  <c:v>5.509E-2</c:v>
                </c:pt>
                <c:pt idx="9575">
                  <c:v>5.5910000000000001E-2</c:v>
                </c:pt>
                <c:pt idx="9576">
                  <c:v>5.6750000000000002E-2</c:v>
                </c:pt>
                <c:pt idx="9577">
                  <c:v>5.7590000000000002E-2</c:v>
                </c:pt>
                <c:pt idx="9578">
                  <c:v>5.8409999999999997E-2</c:v>
                </c:pt>
                <c:pt idx="9579">
                  <c:v>5.9229999999999998E-2</c:v>
                </c:pt>
                <c:pt idx="9580">
                  <c:v>6.0019999999999997E-2</c:v>
                </c:pt>
                <c:pt idx="9581">
                  <c:v>6.0780000000000001E-2</c:v>
                </c:pt>
                <c:pt idx="9582">
                  <c:v>6.1519999999999998E-2</c:v>
                </c:pt>
                <c:pt idx="9583">
                  <c:v>6.2280000000000002E-2</c:v>
                </c:pt>
                <c:pt idx="9584">
                  <c:v>6.3020000000000007E-2</c:v>
                </c:pt>
                <c:pt idx="9585">
                  <c:v>6.3789999999999999E-2</c:v>
                </c:pt>
                <c:pt idx="9586">
                  <c:v>6.4519999999999994E-2</c:v>
                </c:pt>
                <c:pt idx="9587">
                  <c:v>6.5259999999999999E-2</c:v>
                </c:pt>
                <c:pt idx="9588">
                  <c:v>6.6030000000000005E-2</c:v>
                </c:pt>
                <c:pt idx="9589">
                  <c:v>6.6820000000000004E-2</c:v>
                </c:pt>
                <c:pt idx="9590">
                  <c:v>6.7629999999999996E-2</c:v>
                </c:pt>
                <c:pt idx="9591">
                  <c:v>6.8479999999999999E-2</c:v>
                </c:pt>
                <c:pt idx="9592">
                  <c:v>6.9349999999999995E-2</c:v>
                </c:pt>
                <c:pt idx="9593">
                  <c:v>7.0209999999999995E-2</c:v>
                </c:pt>
                <c:pt idx="9594">
                  <c:v>7.1059999999999998E-2</c:v>
                </c:pt>
                <c:pt idx="9595">
                  <c:v>7.1900000000000006E-2</c:v>
                </c:pt>
                <c:pt idx="9596">
                  <c:v>7.2720000000000007E-2</c:v>
                </c:pt>
                <c:pt idx="9597">
                  <c:v>7.3480000000000004E-2</c:v>
                </c:pt>
                <c:pt idx="9598">
                  <c:v>7.4249999999999997E-2</c:v>
                </c:pt>
                <c:pt idx="9599">
                  <c:v>7.5039999999999996E-2</c:v>
                </c:pt>
                <c:pt idx="9600">
                  <c:v>7.5800000000000006E-2</c:v>
                </c:pt>
                <c:pt idx="9601">
                  <c:v>7.6590000000000005E-2</c:v>
                </c:pt>
                <c:pt idx="9602">
                  <c:v>7.7350000000000002E-2</c:v>
                </c:pt>
                <c:pt idx="9603">
                  <c:v>7.8119999999999995E-2</c:v>
                </c:pt>
                <c:pt idx="9604">
                  <c:v>7.8909999999999994E-2</c:v>
                </c:pt>
                <c:pt idx="9605">
                  <c:v>7.9729999999999995E-2</c:v>
                </c:pt>
                <c:pt idx="9606">
                  <c:v>8.0600000000000005E-2</c:v>
                </c:pt>
                <c:pt idx="9607">
                  <c:v>8.1460000000000005E-2</c:v>
                </c:pt>
                <c:pt idx="9608">
                  <c:v>8.2390000000000005E-2</c:v>
                </c:pt>
                <c:pt idx="9609">
                  <c:v>8.3280000000000007E-2</c:v>
                </c:pt>
                <c:pt idx="9610">
                  <c:v>8.4180000000000005E-2</c:v>
                </c:pt>
                <c:pt idx="9611">
                  <c:v>8.5050000000000001E-2</c:v>
                </c:pt>
                <c:pt idx="9612">
                  <c:v>8.5889999999999994E-2</c:v>
                </c:pt>
                <c:pt idx="9613">
                  <c:v>8.6709999999999995E-2</c:v>
                </c:pt>
                <c:pt idx="9614">
                  <c:v>8.7520000000000001E-2</c:v>
                </c:pt>
                <c:pt idx="9615">
                  <c:v>8.831E-2</c:v>
                </c:pt>
                <c:pt idx="9616">
                  <c:v>8.9130000000000001E-2</c:v>
                </c:pt>
                <c:pt idx="9617">
                  <c:v>8.9950000000000002E-2</c:v>
                </c:pt>
                <c:pt idx="9618">
                  <c:v>9.0740000000000001E-2</c:v>
                </c:pt>
                <c:pt idx="9619">
                  <c:v>9.153E-2</c:v>
                </c:pt>
                <c:pt idx="9620">
                  <c:v>9.2350000000000002E-2</c:v>
                </c:pt>
                <c:pt idx="9621">
                  <c:v>9.3189999999999995E-2</c:v>
                </c:pt>
                <c:pt idx="9622">
                  <c:v>9.4060000000000005E-2</c:v>
                </c:pt>
                <c:pt idx="9623">
                  <c:v>9.4950000000000007E-2</c:v>
                </c:pt>
                <c:pt idx="9624">
                  <c:v>9.5880000000000007E-2</c:v>
                </c:pt>
                <c:pt idx="9625">
                  <c:v>9.6769999999999995E-2</c:v>
                </c:pt>
                <c:pt idx="9626">
                  <c:v>9.7640000000000005E-2</c:v>
                </c:pt>
                <c:pt idx="9627">
                  <c:v>9.851E-2</c:v>
                </c:pt>
                <c:pt idx="9628">
                  <c:v>9.9330000000000002E-2</c:v>
                </c:pt>
                <c:pt idx="9629">
                  <c:v>0.10012</c:v>
                </c:pt>
                <c:pt idx="9630">
                  <c:v>0.10088</c:v>
                </c:pt>
                <c:pt idx="9631">
                  <c:v>0.10165</c:v>
                </c:pt>
                <c:pt idx="9632">
                  <c:v>0.10241</c:v>
                </c:pt>
                <c:pt idx="9633">
                  <c:v>0.10317</c:v>
                </c:pt>
                <c:pt idx="9634">
                  <c:v>0.10394</c:v>
                </c:pt>
                <c:pt idx="9635">
                  <c:v>0.10468</c:v>
                </c:pt>
                <c:pt idx="9636">
                  <c:v>0.10544000000000001</c:v>
                </c:pt>
                <c:pt idx="9637">
                  <c:v>0.10623</c:v>
                </c:pt>
                <c:pt idx="9638">
                  <c:v>0.10705000000000001</c:v>
                </c:pt>
                <c:pt idx="9639">
                  <c:v>0.10789</c:v>
                </c:pt>
                <c:pt idx="9640">
                  <c:v>0.10872999999999999</c:v>
                </c:pt>
                <c:pt idx="9641">
                  <c:v>0.10958</c:v>
                </c:pt>
                <c:pt idx="9642">
                  <c:v>0.11042</c:v>
                </c:pt>
                <c:pt idx="9643">
                  <c:v>0.11124000000000001</c:v>
                </c:pt>
                <c:pt idx="9644">
                  <c:v>0.11203</c:v>
                </c:pt>
                <c:pt idx="9645">
                  <c:v>0.11276</c:v>
                </c:pt>
                <c:pt idx="9646">
                  <c:v>0.11348</c:v>
                </c:pt>
                <c:pt idx="9647">
                  <c:v>0.11421000000000001</c:v>
                </c:pt>
                <c:pt idx="9648">
                  <c:v>0.11495</c:v>
                </c:pt>
                <c:pt idx="9649">
                  <c:v>0.11572</c:v>
                </c:pt>
                <c:pt idx="9650">
                  <c:v>0.11645</c:v>
                </c:pt>
                <c:pt idx="9651">
                  <c:v>0.11719</c:v>
                </c:pt>
                <c:pt idx="9652">
                  <c:v>0.11795</c:v>
                </c:pt>
                <c:pt idx="9653">
                  <c:v>0.11874</c:v>
                </c:pt>
                <c:pt idx="9654">
                  <c:v>0.11956</c:v>
                </c:pt>
                <c:pt idx="9655">
                  <c:v>0.12039999999999999</c:v>
                </c:pt>
                <c:pt idx="9656">
                  <c:v>0.12127</c:v>
                </c:pt>
                <c:pt idx="9657">
                  <c:v>0.12212000000000001</c:v>
                </c:pt>
                <c:pt idx="9658">
                  <c:v>0.12299</c:v>
                </c:pt>
                <c:pt idx="9659">
                  <c:v>0.12379999999999999</c:v>
                </c:pt>
                <c:pt idx="9660">
                  <c:v>0.12459000000000001</c:v>
                </c:pt>
                <c:pt idx="9661">
                  <c:v>0.12536</c:v>
                </c:pt>
                <c:pt idx="9662">
                  <c:v>0.12609999999999999</c:v>
                </c:pt>
                <c:pt idx="9663">
                  <c:v>0.12683</c:v>
                </c:pt>
                <c:pt idx="9664">
                  <c:v>0.12756999999999999</c:v>
                </c:pt>
                <c:pt idx="9665">
                  <c:v>0.12833</c:v>
                </c:pt>
                <c:pt idx="9666">
                  <c:v>0.12909999999999999</c:v>
                </c:pt>
                <c:pt idx="9667">
                  <c:v>0.12984000000000001</c:v>
                </c:pt>
                <c:pt idx="9668">
                  <c:v>0.13059999999999999</c:v>
                </c:pt>
                <c:pt idx="9669">
                  <c:v>0.13136</c:v>
                </c:pt>
                <c:pt idx="9670">
                  <c:v>0.13217999999999999</c:v>
                </c:pt>
                <c:pt idx="9671">
                  <c:v>0.13300000000000001</c:v>
                </c:pt>
                <c:pt idx="9672">
                  <c:v>0.13383999999999999</c:v>
                </c:pt>
                <c:pt idx="9673">
                  <c:v>0.13466</c:v>
                </c:pt>
                <c:pt idx="9674">
                  <c:v>0.13547000000000001</c:v>
                </c:pt>
                <c:pt idx="9675">
                  <c:v>0.13627</c:v>
                </c:pt>
                <c:pt idx="9676">
                  <c:v>0.13703000000000001</c:v>
                </c:pt>
                <c:pt idx="9677">
                  <c:v>0.13771</c:v>
                </c:pt>
                <c:pt idx="9678">
                  <c:v>0.1384</c:v>
                </c:pt>
                <c:pt idx="9679">
                  <c:v>0.13908000000000001</c:v>
                </c:pt>
                <c:pt idx="9680">
                  <c:v>0.13977000000000001</c:v>
                </c:pt>
                <c:pt idx="9681">
                  <c:v>0.14044999999999999</c:v>
                </c:pt>
                <c:pt idx="9682">
                  <c:v>0.14113999999999999</c:v>
                </c:pt>
                <c:pt idx="9683">
                  <c:v>0.14180000000000001</c:v>
                </c:pt>
                <c:pt idx="9684">
                  <c:v>0.14248</c:v>
                </c:pt>
                <c:pt idx="9685">
                  <c:v>0.14319000000000001</c:v>
                </c:pt>
                <c:pt idx="9686">
                  <c:v>0.14391000000000001</c:v>
                </c:pt>
                <c:pt idx="9687">
                  <c:v>0.14462</c:v>
                </c:pt>
                <c:pt idx="9688">
                  <c:v>0.14535000000000001</c:v>
                </c:pt>
                <c:pt idx="9689">
                  <c:v>0.14607000000000001</c:v>
                </c:pt>
                <c:pt idx="9690">
                  <c:v>0.14677999999999999</c:v>
                </c:pt>
                <c:pt idx="9691">
                  <c:v>0.14746000000000001</c:v>
                </c:pt>
                <c:pt idx="9692">
                  <c:v>0.14809</c:v>
                </c:pt>
                <c:pt idx="9693">
                  <c:v>0.1487</c:v>
                </c:pt>
                <c:pt idx="9694">
                  <c:v>0.14928</c:v>
                </c:pt>
                <c:pt idx="9695">
                  <c:v>0.14982999999999999</c:v>
                </c:pt>
                <c:pt idx="9696">
                  <c:v>0.15040999999999999</c:v>
                </c:pt>
                <c:pt idx="9697">
                  <c:v>0.15101999999999999</c:v>
                </c:pt>
                <c:pt idx="9698">
                  <c:v>0.15160000000000001</c:v>
                </c:pt>
                <c:pt idx="9699">
                  <c:v>0.15215000000000001</c:v>
                </c:pt>
                <c:pt idx="9700">
                  <c:v>0.15276000000000001</c:v>
                </c:pt>
                <c:pt idx="9701">
                  <c:v>0.15334</c:v>
                </c:pt>
                <c:pt idx="9702">
                  <c:v>0.15397</c:v>
                </c:pt>
                <c:pt idx="9703">
                  <c:v>0.15459999999999999</c:v>
                </c:pt>
                <c:pt idx="9704">
                  <c:v>0.15526000000000001</c:v>
                </c:pt>
                <c:pt idx="9705">
                  <c:v>0.15589</c:v>
                </c:pt>
                <c:pt idx="9706">
                  <c:v>0.15653</c:v>
                </c:pt>
                <c:pt idx="9707">
                  <c:v>0.15715999999999999</c:v>
                </c:pt>
                <c:pt idx="9708">
                  <c:v>0.15773999999999999</c:v>
                </c:pt>
                <c:pt idx="9709">
                  <c:v>0.15828999999999999</c:v>
                </c:pt>
                <c:pt idx="9710">
                  <c:v>0.15881999999999999</c:v>
                </c:pt>
                <c:pt idx="9711">
                  <c:v>0.15934000000000001</c:v>
                </c:pt>
                <c:pt idx="9712">
                  <c:v>0.15989999999999999</c:v>
                </c:pt>
                <c:pt idx="9713">
                  <c:v>0.16045000000000001</c:v>
                </c:pt>
                <c:pt idx="9714">
                  <c:v>0.16103000000000001</c:v>
                </c:pt>
                <c:pt idx="9715">
                  <c:v>0.16156000000000001</c:v>
                </c:pt>
                <c:pt idx="9716">
                  <c:v>0.16214000000000001</c:v>
                </c:pt>
                <c:pt idx="9717">
                  <c:v>0.16272</c:v>
                </c:pt>
                <c:pt idx="9718">
                  <c:v>0.16331999999999999</c:v>
                </c:pt>
                <c:pt idx="9719">
                  <c:v>0.16392999999999999</c:v>
                </c:pt>
                <c:pt idx="9720">
                  <c:v>0.16456000000000001</c:v>
                </c:pt>
                <c:pt idx="9721">
                  <c:v>0.16517000000000001</c:v>
                </c:pt>
                <c:pt idx="9722">
                  <c:v>0.16577</c:v>
                </c:pt>
                <c:pt idx="9723">
                  <c:v>0.16635</c:v>
                </c:pt>
                <c:pt idx="9724">
                  <c:v>0.16691</c:v>
                </c:pt>
                <c:pt idx="9725">
                  <c:v>0.16741</c:v>
                </c:pt>
                <c:pt idx="9726">
                  <c:v>0.16788</c:v>
                </c:pt>
                <c:pt idx="9727">
                  <c:v>0.16836000000000001</c:v>
                </c:pt>
                <c:pt idx="9728">
                  <c:v>0.16886000000000001</c:v>
                </c:pt>
                <c:pt idx="9729">
                  <c:v>0.16933000000000001</c:v>
                </c:pt>
                <c:pt idx="9730">
                  <c:v>0.16983000000000001</c:v>
                </c:pt>
                <c:pt idx="9731">
                  <c:v>0.17030000000000001</c:v>
                </c:pt>
                <c:pt idx="9732">
                  <c:v>0.17077999999999999</c:v>
                </c:pt>
                <c:pt idx="9733">
                  <c:v>0.17125000000000001</c:v>
                </c:pt>
                <c:pt idx="9734">
                  <c:v>0.17175000000000001</c:v>
                </c:pt>
                <c:pt idx="9735">
                  <c:v>0.17224999999999999</c:v>
                </c:pt>
                <c:pt idx="9736">
                  <c:v>0.17277999999999999</c:v>
                </c:pt>
                <c:pt idx="9737">
                  <c:v>0.17326</c:v>
                </c:pt>
                <c:pt idx="9738">
                  <c:v>0.17376</c:v>
                </c:pt>
                <c:pt idx="9739">
                  <c:v>0.17419999999999999</c:v>
                </c:pt>
                <c:pt idx="9740">
                  <c:v>0.17465</c:v>
                </c:pt>
                <c:pt idx="9741">
                  <c:v>0.17502000000000001</c:v>
                </c:pt>
                <c:pt idx="9742">
                  <c:v>0.17541999999999999</c:v>
                </c:pt>
                <c:pt idx="9743">
                  <c:v>0.17577999999999999</c:v>
                </c:pt>
                <c:pt idx="9744">
                  <c:v>0.17615</c:v>
                </c:pt>
                <c:pt idx="9745">
                  <c:v>0.17655000000000001</c:v>
                </c:pt>
                <c:pt idx="9746">
                  <c:v>0.17691999999999999</c:v>
                </c:pt>
                <c:pt idx="9747">
                  <c:v>0.17729</c:v>
                </c:pt>
                <c:pt idx="9748">
                  <c:v>0.17768</c:v>
                </c:pt>
                <c:pt idx="9749">
                  <c:v>0.17805000000000001</c:v>
                </c:pt>
                <c:pt idx="9750">
                  <c:v>0.17845</c:v>
                </c:pt>
                <c:pt idx="9751">
                  <c:v>0.17887</c:v>
                </c:pt>
                <c:pt idx="9752">
                  <c:v>0.17929</c:v>
                </c:pt>
                <c:pt idx="9753">
                  <c:v>0.17968000000000001</c:v>
                </c:pt>
                <c:pt idx="9754">
                  <c:v>0.18007999999999999</c:v>
                </c:pt>
                <c:pt idx="9755">
                  <c:v>0.18045</c:v>
                </c:pt>
                <c:pt idx="9756">
                  <c:v>0.18079000000000001</c:v>
                </c:pt>
                <c:pt idx="9757">
                  <c:v>0.18110999999999999</c:v>
                </c:pt>
                <c:pt idx="9758">
                  <c:v>0.18140000000000001</c:v>
                </c:pt>
                <c:pt idx="9759">
                  <c:v>0.18168999999999999</c:v>
                </c:pt>
                <c:pt idx="9760">
                  <c:v>0.18198</c:v>
                </c:pt>
                <c:pt idx="9761">
                  <c:v>0.18229000000000001</c:v>
                </c:pt>
                <c:pt idx="9762">
                  <c:v>0.18257999999999999</c:v>
                </c:pt>
                <c:pt idx="9763">
                  <c:v>0.18287</c:v>
                </c:pt>
                <c:pt idx="9764">
                  <c:v>0.18318999999999999</c:v>
                </c:pt>
                <c:pt idx="9765">
                  <c:v>0.18348</c:v>
                </c:pt>
                <c:pt idx="9766">
                  <c:v>0.18376999999999999</c:v>
                </c:pt>
                <c:pt idx="9767">
                  <c:v>0.18407999999999999</c:v>
                </c:pt>
                <c:pt idx="9768">
                  <c:v>0.18443000000000001</c:v>
                </c:pt>
                <c:pt idx="9769">
                  <c:v>0.18472</c:v>
                </c:pt>
                <c:pt idx="9770">
                  <c:v>0.18503</c:v>
                </c:pt>
                <c:pt idx="9771">
                  <c:v>0.18532000000000001</c:v>
                </c:pt>
                <c:pt idx="9772">
                  <c:v>0.18559</c:v>
                </c:pt>
                <c:pt idx="9773">
                  <c:v>0.18582000000000001</c:v>
                </c:pt>
                <c:pt idx="9774">
                  <c:v>0.18606</c:v>
                </c:pt>
                <c:pt idx="9775">
                  <c:v>0.18626999999999999</c:v>
                </c:pt>
                <c:pt idx="9776">
                  <c:v>0.18648000000000001</c:v>
                </c:pt>
                <c:pt idx="9777">
                  <c:v>0.18672</c:v>
                </c:pt>
                <c:pt idx="9778">
                  <c:v>0.18698000000000001</c:v>
                </c:pt>
                <c:pt idx="9779">
                  <c:v>0.18719</c:v>
                </c:pt>
                <c:pt idx="9780">
                  <c:v>0.18745999999999999</c:v>
                </c:pt>
                <c:pt idx="9781">
                  <c:v>0.18769</c:v>
                </c:pt>
                <c:pt idx="9782">
                  <c:v>0.18795999999999999</c:v>
                </c:pt>
                <c:pt idx="9783">
                  <c:v>0.18819</c:v>
                </c:pt>
                <c:pt idx="9784">
                  <c:v>0.18848000000000001</c:v>
                </c:pt>
                <c:pt idx="9785">
                  <c:v>0.18875</c:v>
                </c:pt>
                <c:pt idx="9786">
                  <c:v>0.18901000000000001</c:v>
                </c:pt>
                <c:pt idx="9787">
                  <c:v>0.18925</c:v>
                </c:pt>
                <c:pt idx="9788">
                  <c:v>0.18948000000000001</c:v>
                </c:pt>
                <c:pt idx="9789">
                  <c:v>0.18967000000000001</c:v>
                </c:pt>
                <c:pt idx="9790">
                  <c:v>0.18984999999999999</c:v>
                </c:pt>
                <c:pt idx="9791">
                  <c:v>0.19003999999999999</c:v>
                </c:pt>
                <c:pt idx="9792">
                  <c:v>0.19022</c:v>
                </c:pt>
                <c:pt idx="9793">
                  <c:v>0.19041</c:v>
                </c:pt>
                <c:pt idx="9794">
                  <c:v>0.19059000000000001</c:v>
                </c:pt>
                <c:pt idx="9795">
                  <c:v>0.19075</c:v>
                </c:pt>
                <c:pt idx="9796">
                  <c:v>0.19095999999999999</c:v>
                </c:pt>
                <c:pt idx="9797">
                  <c:v>0.19112000000000001</c:v>
                </c:pt>
                <c:pt idx="9798">
                  <c:v>0.1913</c:v>
                </c:pt>
                <c:pt idx="9799">
                  <c:v>0.19148999999999999</c:v>
                </c:pt>
                <c:pt idx="9800">
                  <c:v>0.19170000000000001</c:v>
                </c:pt>
                <c:pt idx="9801">
                  <c:v>0.19186</c:v>
                </c:pt>
                <c:pt idx="9802">
                  <c:v>0.19203999999999999</c:v>
                </c:pt>
                <c:pt idx="9803">
                  <c:v>0.19220000000000001</c:v>
                </c:pt>
                <c:pt idx="9804">
                  <c:v>0.19236</c:v>
                </c:pt>
                <c:pt idx="9805">
                  <c:v>0.19245999999999999</c:v>
                </c:pt>
                <c:pt idx="9806">
                  <c:v>0.19256999999999999</c:v>
                </c:pt>
                <c:pt idx="9807">
                  <c:v>0.19264999999999999</c:v>
                </c:pt>
                <c:pt idx="9808">
                  <c:v>0.19275</c:v>
                </c:pt>
                <c:pt idx="9809">
                  <c:v>0.19288</c:v>
                </c:pt>
                <c:pt idx="9810">
                  <c:v>0.19298999999999999</c:v>
                </c:pt>
                <c:pt idx="9811">
                  <c:v>0.19309000000000001</c:v>
                </c:pt>
                <c:pt idx="9812">
                  <c:v>0.19323000000000001</c:v>
                </c:pt>
                <c:pt idx="9813">
                  <c:v>0.19333</c:v>
                </c:pt>
                <c:pt idx="9814">
                  <c:v>0.19345999999999999</c:v>
                </c:pt>
                <c:pt idx="9815">
                  <c:v>0.19361999999999999</c:v>
                </c:pt>
                <c:pt idx="9816">
                  <c:v>0.19378000000000001</c:v>
                </c:pt>
                <c:pt idx="9817">
                  <c:v>0.19391</c:v>
                </c:pt>
                <c:pt idx="9818">
                  <c:v>0.19403999999999999</c:v>
                </c:pt>
                <c:pt idx="9819">
                  <c:v>0.19420000000000001</c:v>
                </c:pt>
                <c:pt idx="9820">
                  <c:v>0.19433</c:v>
                </c:pt>
                <c:pt idx="9821">
                  <c:v>0.19444</c:v>
                </c:pt>
                <c:pt idx="9822">
                  <c:v>0.19453999999999999</c:v>
                </c:pt>
                <c:pt idx="9823">
                  <c:v>0.19461999999999999</c:v>
                </c:pt>
                <c:pt idx="9824">
                  <c:v>0.19472999999999999</c:v>
                </c:pt>
                <c:pt idx="9825">
                  <c:v>0.19486000000000001</c:v>
                </c:pt>
                <c:pt idx="9826">
                  <c:v>0.19499</c:v>
                </c:pt>
                <c:pt idx="9827">
                  <c:v>0.1951</c:v>
                </c:pt>
                <c:pt idx="9828">
                  <c:v>0.19522999999999999</c:v>
                </c:pt>
                <c:pt idx="9829">
                  <c:v>0.19533</c:v>
                </c:pt>
                <c:pt idx="9830">
                  <c:v>0.19547</c:v>
                </c:pt>
                <c:pt idx="9831">
                  <c:v>0.1956</c:v>
                </c:pt>
                <c:pt idx="9832">
                  <c:v>0.19575999999999999</c:v>
                </c:pt>
                <c:pt idx="9833">
                  <c:v>0.19589000000000001</c:v>
                </c:pt>
                <c:pt idx="9834">
                  <c:v>0.19602</c:v>
                </c:pt>
                <c:pt idx="9835">
                  <c:v>0.19611999999999999</c:v>
                </c:pt>
                <c:pt idx="9836">
                  <c:v>0.19622999999999999</c:v>
                </c:pt>
                <c:pt idx="9837">
                  <c:v>0.19631000000000001</c:v>
                </c:pt>
                <c:pt idx="9838">
                  <c:v>0.19639000000000001</c:v>
                </c:pt>
                <c:pt idx="9839">
                  <c:v>0.19647000000000001</c:v>
                </c:pt>
                <c:pt idx="9840">
                  <c:v>0.19655</c:v>
                </c:pt>
                <c:pt idx="9841">
                  <c:v>0.19661999999999999</c:v>
                </c:pt>
                <c:pt idx="9842">
                  <c:v>0.19670000000000001</c:v>
                </c:pt>
                <c:pt idx="9843">
                  <c:v>0.19675999999999999</c:v>
                </c:pt>
                <c:pt idx="9844">
                  <c:v>0.19683999999999999</c:v>
                </c:pt>
                <c:pt idx="9845">
                  <c:v>0.19691</c:v>
                </c:pt>
                <c:pt idx="9846">
                  <c:v>0.19699</c:v>
                </c:pt>
                <c:pt idx="9847">
                  <c:v>0.19707</c:v>
                </c:pt>
                <c:pt idx="9848">
                  <c:v>0.19717999999999999</c:v>
                </c:pt>
                <c:pt idx="9849">
                  <c:v>0.19725999999999999</c:v>
                </c:pt>
                <c:pt idx="9850">
                  <c:v>0.19733999999999999</c:v>
                </c:pt>
                <c:pt idx="9851">
                  <c:v>0.19744</c:v>
                </c:pt>
                <c:pt idx="9852">
                  <c:v>0.19752</c:v>
                </c:pt>
                <c:pt idx="9853">
                  <c:v>0.19755</c:v>
                </c:pt>
                <c:pt idx="9854">
                  <c:v>0.19763</c:v>
                </c:pt>
                <c:pt idx="9855">
                  <c:v>0.19767999999999999</c:v>
                </c:pt>
                <c:pt idx="9856">
                  <c:v>0.19772999999999999</c:v>
                </c:pt>
                <c:pt idx="9857">
                  <c:v>0.19778000000000001</c:v>
                </c:pt>
                <c:pt idx="9858">
                  <c:v>0.19786000000000001</c:v>
                </c:pt>
                <c:pt idx="9859">
                  <c:v>0.19792000000000001</c:v>
                </c:pt>
                <c:pt idx="9860">
                  <c:v>0.19802</c:v>
                </c:pt>
                <c:pt idx="9861">
                  <c:v>0.19807</c:v>
                </c:pt>
                <c:pt idx="9862">
                  <c:v>0.19814999999999999</c:v>
                </c:pt>
                <c:pt idx="9863">
                  <c:v>0.19825999999999999</c:v>
                </c:pt>
                <c:pt idx="9864">
                  <c:v>0.19836000000000001</c:v>
                </c:pt>
                <c:pt idx="9865">
                  <c:v>0.19844000000000001</c:v>
                </c:pt>
                <c:pt idx="9866">
                  <c:v>0.19855</c:v>
                </c:pt>
                <c:pt idx="9867">
                  <c:v>0.19863</c:v>
                </c:pt>
                <c:pt idx="9868">
                  <c:v>0.19872999999999999</c:v>
                </c:pt>
                <c:pt idx="9869">
                  <c:v>0.19878999999999999</c:v>
                </c:pt>
                <c:pt idx="9870">
                  <c:v>0.19883999999999999</c:v>
                </c:pt>
                <c:pt idx="9871">
                  <c:v>0.19889000000000001</c:v>
                </c:pt>
                <c:pt idx="9872">
                  <c:v>0.19897000000000001</c:v>
                </c:pt>
                <c:pt idx="9873">
                  <c:v>0.19902</c:v>
                </c:pt>
                <c:pt idx="9874">
                  <c:v>0.1991</c:v>
                </c:pt>
                <c:pt idx="9875">
                  <c:v>0.19914999999999999</c:v>
                </c:pt>
                <c:pt idx="9876">
                  <c:v>0.19922999999999999</c:v>
                </c:pt>
                <c:pt idx="9877">
                  <c:v>0.19930999999999999</c:v>
                </c:pt>
                <c:pt idx="9878">
                  <c:v>0.19939000000000001</c:v>
                </c:pt>
                <c:pt idx="9879">
                  <c:v>0.19947000000000001</c:v>
                </c:pt>
                <c:pt idx="9880">
                  <c:v>0.19958000000000001</c:v>
                </c:pt>
                <c:pt idx="9881">
                  <c:v>0.19963</c:v>
                </c:pt>
                <c:pt idx="9882">
                  <c:v>0.19972999999999999</c:v>
                </c:pt>
                <c:pt idx="9883">
                  <c:v>0.19980999999999999</c:v>
                </c:pt>
                <c:pt idx="9884">
                  <c:v>0.19989000000000001</c:v>
                </c:pt>
                <c:pt idx="9885">
                  <c:v>0.19997000000000001</c:v>
                </c:pt>
                <c:pt idx="9886">
                  <c:v>0.20005000000000001</c:v>
                </c:pt>
                <c:pt idx="9887">
                  <c:v>0.2001</c:v>
                </c:pt>
                <c:pt idx="9888">
                  <c:v>0.20018</c:v>
                </c:pt>
                <c:pt idx="9889">
                  <c:v>0.20025999999999999</c:v>
                </c:pt>
                <c:pt idx="9890">
                  <c:v>0.20036999999999999</c:v>
                </c:pt>
                <c:pt idx="9891">
                  <c:v>0.20044999999999999</c:v>
                </c:pt>
                <c:pt idx="9892">
                  <c:v>0.20055000000000001</c:v>
                </c:pt>
                <c:pt idx="9893">
                  <c:v>0.20063</c:v>
                </c:pt>
                <c:pt idx="9894">
                  <c:v>0.20072999999999999</c:v>
                </c:pt>
                <c:pt idx="9895">
                  <c:v>0.20086999999999999</c:v>
                </c:pt>
                <c:pt idx="9896">
                  <c:v>0.20100000000000001</c:v>
                </c:pt>
                <c:pt idx="9897">
                  <c:v>0.2011</c:v>
                </c:pt>
                <c:pt idx="9898">
                  <c:v>0.20124</c:v>
                </c:pt>
                <c:pt idx="9899">
                  <c:v>0.20136999999999999</c:v>
                </c:pt>
                <c:pt idx="9900">
                  <c:v>0.20150000000000001</c:v>
                </c:pt>
                <c:pt idx="9901">
                  <c:v>0.2016</c:v>
                </c:pt>
                <c:pt idx="9902">
                  <c:v>0.20174</c:v>
                </c:pt>
                <c:pt idx="9903">
                  <c:v>0.20183999999999999</c:v>
                </c:pt>
                <c:pt idx="9904">
                  <c:v>0.20194999999999999</c:v>
                </c:pt>
                <c:pt idx="9905">
                  <c:v>0.20205000000000001</c:v>
                </c:pt>
                <c:pt idx="9906">
                  <c:v>0.20218</c:v>
                </c:pt>
                <c:pt idx="9907">
                  <c:v>0.20229</c:v>
                </c:pt>
                <c:pt idx="9908">
                  <c:v>0.20241999999999999</c:v>
                </c:pt>
                <c:pt idx="9909">
                  <c:v>0.20252999999999999</c:v>
                </c:pt>
                <c:pt idx="9910">
                  <c:v>0.20263</c:v>
                </c:pt>
                <c:pt idx="9911">
                  <c:v>0.20276</c:v>
                </c:pt>
                <c:pt idx="9912">
                  <c:v>0.2029</c:v>
                </c:pt>
                <c:pt idx="9913">
                  <c:v>0.20300000000000001</c:v>
                </c:pt>
                <c:pt idx="9914">
                  <c:v>0.20313000000000001</c:v>
                </c:pt>
                <c:pt idx="9915">
                  <c:v>0.20326</c:v>
                </c:pt>
                <c:pt idx="9916">
                  <c:v>0.20337</c:v>
                </c:pt>
                <c:pt idx="9917">
                  <c:v>0.20347000000000001</c:v>
                </c:pt>
                <c:pt idx="9918">
                  <c:v>0.20358000000000001</c:v>
                </c:pt>
                <c:pt idx="9919">
                  <c:v>0.20366000000000001</c:v>
                </c:pt>
                <c:pt idx="9920">
                  <c:v>0.20376</c:v>
                </c:pt>
                <c:pt idx="9921">
                  <c:v>0.20387</c:v>
                </c:pt>
                <c:pt idx="9922">
                  <c:v>0.20397999999999999</c:v>
                </c:pt>
                <c:pt idx="9923">
                  <c:v>0.20408000000000001</c:v>
                </c:pt>
                <c:pt idx="9924">
                  <c:v>0.20419000000000001</c:v>
                </c:pt>
                <c:pt idx="9925">
                  <c:v>0.20429</c:v>
                </c:pt>
                <c:pt idx="9926">
                  <c:v>0.20441999999999999</c:v>
                </c:pt>
                <c:pt idx="9927">
                  <c:v>0.20455999999999999</c:v>
                </c:pt>
                <c:pt idx="9928">
                  <c:v>0.20471</c:v>
                </c:pt>
                <c:pt idx="9929">
                  <c:v>0.20483999999999999</c:v>
                </c:pt>
                <c:pt idx="9930">
                  <c:v>0.20499999999999999</c:v>
                </c:pt>
                <c:pt idx="9931">
                  <c:v>0.20516000000000001</c:v>
                </c:pt>
                <c:pt idx="9932">
                  <c:v>0.20529</c:v>
                </c:pt>
                <c:pt idx="9933">
                  <c:v>0.20541999999999999</c:v>
                </c:pt>
                <c:pt idx="9934">
                  <c:v>0.20558000000000001</c:v>
                </c:pt>
                <c:pt idx="9935">
                  <c:v>0.20574000000000001</c:v>
                </c:pt>
                <c:pt idx="9936">
                  <c:v>0.20587</c:v>
                </c:pt>
                <c:pt idx="9937">
                  <c:v>0.20602999999999999</c:v>
                </c:pt>
                <c:pt idx="9938">
                  <c:v>0.20619000000000001</c:v>
                </c:pt>
                <c:pt idx="9939">
                  <c:v>0.20635000000000001</c:v>
                </c:pt>
                <c:pt idx="9940">
                  <c:v>0.20649999999999999</c:v>
                </c:pt>
                <c:pt idx="9941">
                  <c:v>0.20666000000000001</c:v>
                </c:pt>
                <c:pt idx="9942">
                  <c:v>0.20682</c:v>
                </c:pt>
                <c:pt idx="9943">
                  <c:v>0.20701</c:v>
                </c:pt>
                <c:pt idx="9944">
                  <c:v>0.20719000000000001</c:v>
                </c:pt>
                <c:pt idx="9945">
                  <c:v>0.20735000000000001</c:v>
                </c:pt>
                <c:pt idx="9946">
                  <c:v>0.20751</c:v>
                </c:pt>
                <c:pt idx="9947">
                  <c:v>0.20766000000000001</c:v>
                </c:pt>
                <c:pt idx="9948">
                  <c:v>0.20782</c:v>
                </c:pt>
                <c:pt idx="9949">
                  <c:v>0.20795</c:v>
                </c:pt>
                <c:pt idx="9950">
                  <c:v>0.20810999999999999</c:v>
                </c:pt>
                <c:pt idx="9951">
                  <c:v>0.20821999999999999</c:v>
                </c:pt>
                <c:pt idx="9952">
                  <c:v>0.20835000000000001</c:v>
                </c:pt>
                <c:pt idx="9953">
                  <c:v>0.20848</c:v>
                </c:pt>
                <c:pt idx="9954">
                  <c:v>0.20860999999999999</c:v>
                </c:pt>
                <c:pt idx="9955">
                  <c:v>0.20871999999999999</c:v>
                </c:pt>
                <c:pt idx="9956">
                  <c:v>0.20885000000000001</c:v>
                </c:pt>
                <c:pt idx="9957">
                  <c:v>0.20895</c:v>
                </c:pt>
                <c:pt idx="9958">
                  <c:v>0.20909</c:v>
                </c:pt>
                <c:pt idx="9959">
                  <c:v>0.20918999999999999</c:v>
                </c:pt>
                <c:pt idx="9960">
                  <c:v>0.20935000000000001</c:v>
                </c:pt>
                <c:pt idx="9961">
                  <c:v>0.20946000000000001</c:v>
                </c:pt>
                <c:pt idx="9962">
                  <c:v>0.20959</c:v>
                </c:pt>
                <c:pt idx="9963">
                  <c:v>0.20971999999999999</c:v>
                </c:pt>
                <c:pt idx="9964">
                  <c:v>0.20985000000000001</c:v>
                </c:pt>
                <c:pt idx="9965">
                  <c:v>0.20996000000000001</c:v>
                </c:pt>
                <c:pt idx="9966">
                  <c:v>0.21009</c:v>
                </c:pt>
                <c:pt idx="9967">
                  <c:v>0.21018999999999999</c:v>
                </c:pt>
                <c:pt idx="9968">
                  <c:v>0.21032000000000001</c:v>
                </c:pt>
                <c:pt idx="9969">
                  <c:v>0.21046000000000001</c:v>
                </c:pt>
                <c:pt idx="9970">
                  <c:v>0.21060999999999999</c:v>
                </c:pt>
                <c:pt idx="9971">
                  <c:v>0.21074999999999999</c:v>
                </c:pt>
                <c:pt idx="9972">
                  <c:v>0.2109</c:v>
                </c:pt>
                <c:pt idx="9973">
                  <c:v>0.21106</c:v>
                </c:pt>
                <c:pt idx="9974">
                  <c:v>0.21121999999999999</c:v>
                </c:pt>
                <c:pt idx="9975">
                  <c:v>0.21138000000000001</c:v>
                </c:pt>
                <c:pt idx="9976">
                  <c:v>0.21159</c:v>
                </c:pt>
                <c:pt idx="9977">
                  <c:v>0.21174999999999999</c:v>
                </c:pt>
                <c:pt idx="9978">
                  <c:v>0.21193000000000001</c:v>
                </c:pt>
                <c:pt idx="9979">
                  <c:v>0.21212</c:v>
                </c:pt>
                <c:pt idx="9980">
                  <c:v>0.21229999999999999</c:v>
                </c:pt>
                <c:pt idx="9981">
                  <c:v>0.21246000000000001</c:v>
                </c:pt>
                <c:pt idx="9982">
                  <c:v>0.21264</c:v>
                </c:pt>
                <c:pt idx="9983">
                  <c:v>0.21278</c:v>
                </c:pt>
                <c:pt idx="9984">
                  <c:v>0.21296000000000001</c:v>
                </c:pt>
                <c:pt idx="9985">
                  <c:v>0.21312</c:v>
                </c:pt>
                <c:pt idx="9986">
                  <c:v>0.21328</c:v>
                </c:pt>
                <c:pt idx="9987">
                  <c:v>0.21343000000000001</c:v>
                </c:pt>
                <c:pt idx="9988">
                  <c:v>0.21359</c:v>
                </c:pt>
                <c:pt idx="9989">
                  <c:v>0.21375</c:v>
                </c:pt>
                <c:pt idx="9990">
                  <c:v>0.21387999999999999</c:v>
                </c:pt>
                <c:pt idx="9991">
                  <c:v>0.21404000000000001</c:v>
                </c:pt>
                <c:pt idx="9992">
                  <c:v>0.2142</c:v>
                </c:pt>
                <c:pt idx="9993">
                  <c:v>0.21432999999999999</c:v>
                </c:pt>
                <c:pt idx="9994">
                  <c:v>0.21446000000000001</c:v>
                </c:pt>
                <c:pt idx="9995">
                  <c:v>0.21459</c:v>
                </c:pt>
                <c:pt idx="9996">
                  <c:v>0.21471999999999999</c:v>
                </c:pt>
                <c:pt idx="9997">
                  <c:v>0.21482999999999999</c:v>
                </c:pt>
                <c:pt idx="9998">
                  <c:v>0.21496000000000001</c:v>
                </c:pt>
                <c:pt idx="9999">
                  <c:v>0.21504000000000001</c:v>
                </c:pt>
                <c:pt idx="10000">
                  <c:v>0.21515000000000001</c:v>
                </c:pt>
                <c:pt idx="10001">
                  <c:v>0.21528</c:v>
                </c:pt>
                <c:pt idx="10002">
                  <c:v>0.21537999999999999</c:v>
                </c:pt>
                <c:pt idx="10003">
                  <c:v>0.21548999999999999</c:v>
                </c:pt>
                <c:pt idx="10004">
                  <c:v>0.21562000000000001</c:v>
                </c:pt>
                <c:pt idx="10005">
                  <c:v>0.21573000000000001</c:v>
                </c:pt>
                <c:pt idx="10006">
                  <c:v>0.21586</c:v>
                </c:pt>
                <c:pt idx="10007">
                  <c:v>0.21598999999999999</c:v>
                </c:pt>
                <c:pt idx="10008">
                  <c:v>0.21615000000000001</c:v>
                </c:pt>
                <c:pt idx="10009">
                  <c:v>0.21625</c:v>
                </c:pt>
                <c:pt idx="10010">
                  <c:v>0.21640999999999999</c:v>
                </c:pt>
                <c:pt idx="10011">
                  <c:v>0.21654000000000001</c:v>
                </c:pt>
                <c:pt idx="10012">
                  <c:v>0.2167</c:v>
                </c:pt>
                <c:pt idx="10013">
                  <c:v>0.21682999999999999</c:v>
                </c:pt>
                <c:pt idx="10014">
                  <c:v>0.21698999999999999</c:v>
                </c:pt>
                <c:pt idx="10015">
                  <c:v>0.21712000000000001</c:v>
                </c:pt>
                <c:pt idx="10016">
                  <c:v>0.21725</c:v>
                </c:pt>
                <c:pt idx="10017">
                  <c:v>0.21740999999999999</c:v>
                </c:pt>
                <c:pt idx="10018">
                  <c:v>0.21757000000000001</c:v>
                </c:pt>
                <c:pt idx="10019">
                  <c:v>0.21773000000000001</c:v>
                </c:pt>
                <c:pt idx="10020">
                  <c:v>0.21789</c:v>
                </c:pt>
                <c:pt idx="10021">
                  <c:v>0.21804000000000001</c:v>
                </c:pt>
                <c:pt idx="10022">
                  <c:v>0.21818000000000001</c:v>
                </c:pt>
                <c:pt idx="10023">
                  <c:v>0.21833</c:v>
                </c:pt>
                <c:pt idx="10024">
                  <c:v>0.21851999999999999</c:v>
                </c:pt>
                <c:pt idx="10025">
                  <c:v>0.21862000000000001</c:v>
                </c:pt>
                <c:pt idx="10026">
                  <c:v>0.21878</c:v>
                </c:pt>
                <c:pt idx="10027">
                  <c:v>0.21890999999999999</c:v>
                </c:pt>
                <c:pt idx="10028">
                  <c:v>0.21904999999999999</c:v>
                </c:pt>
                <c:pt idx="10029">
                  <c:v>0.21915000000000001</c:v>
                </c:pt>
                <c:pt idx="10030">
                  <c:v>0.21926000000000001</c:v>
                </c:pt>
                <c:pt idx="10031">
                  <c:v>0.21934000000000001</c:v>
                </c:pt>
                <c:pt idx="10032">
                  <c:v>0.21944</c:v>
                </c:pt>
                <c:pt idx="10033">
                  <c:v>0.21955</c:v>
                </c:pt>
                <c:pt idx="10034">
                  <c:v>0.21965000000000001</c:v>
                </c:pt>
                <c:pt idx="10035">
                  <c:v>0.21973000000000001</c:v>
                </c:pt>
                <c:pt idx="10036">
                  <c:v>0.21981000000000001</c:v>
                </c:pt>
                <c:pt idx="10037">
                  <c:v>0.21989</c:v>
                </c:pt>
                <c:pt idx="10038">
                  <c:v>0.21997</c:v>
                </c:pt>
                <c:pt idx="10039">
                  <c:v>0.22005</c:v>
                </c:pt>
                <c:pt idx="10040">
                  <c:v>0.22012999999999999</c:v>
                </c:pt>
                <c:pt idx="10041">
                  <c:v>0.22017999999999999</c:v>
                </c:pt>
                <c:pt idx="10042">
                  <c:v>0.22026000000000001</c:v>
                </c:pt>
                <c:pt idx="10043">
                  <c:v>0.22034000000000001</c:v>
                </c:pt>
                <c:pt idx="10044">
                  <c:v>0.22042</c:v>
                </c:pt>
                <c:pt idx="10045">
                  <c:v>0.22047</c:v>
                </c:pt>
                <c:pt idx="10046">
                  <c:v>0.22055</c:v>
                </c:pt>
                <c:pt idx="10047">
                  <c:v>0.22059999999999999</c:v>
                </c:pt>
                <c:pt idx="10048">
                  <c:v>0.22067999999999999</c:v>
                </c:pt>
                <c:pt idx="10049">
                  <c:v>0.22076000000000001</c:v>
                </c:pt>
                <c:pt idx="10050">
                  <c:v>0.22084000000000001</c:v>
                </c:pt>
                <c:pt idx="10051">
                  <c:v>0.22092000000000001</c:v>
                </c:pt>
                <c:pt idx="10052">
                  <c:v>0.221</c:v>
                </c:pt>
                <c:pt idx="10053">
                  <c:v>0.22106999999999999</c:v>
                </c:pt>
                <c:pt idx="10054">
                  <c:v>0.22115000000000001</c:v>
                </c:pt>
                <c:pt idx="10055">
                  <c:v>0.22120999999999999</c:v>
                </c:pt>
                <c:pt idx="10056">
                  <c:v>0.22131000000000001</c:v>
                </c:pt>
                <c:pt idx="10057">
                  <c:v>0.22136</c:v>
                </c:pt>
                <c:pt idx="10058">
                  <c:v>0.22144</c:v>
                </c:pt>
                <c:pt idx="10059">
                  <c:v>0.22151999999999999</c:v>
                </c:pt>
                <c:pt idx="10060">
                  <c:v>0.22159999999999999</c:v>
                </c:pt>
                <c:pt idx="10061">
                  <c:v>0.22165000000000001</c:v>
                </c:pt>
                <c:pt idx="10062">
                  <c:v>0.22170999999999999</c:v>
                </c:pt>
                <c:pt idx="10063">
                  <c:v>0.22176000000000001</c:v>
                </c:pt>
                <c:pt idx="10064">
                  <c:v>0.22181000000000001</c:v>
                </c:pt>
                <c:pt idx="10065">
                  <c:v>0.22186</c:v>
                </c:pt>
                <c:pt idx="10066">
                  <c:v>0.22192000000000001</c:v>
                </c:pt>
                <c:pt idx="10067">
                  <c:v>0.22197</c:v>
                </c:pt>
                <c:pt idx="10068">
                  <c:v>0.22202</c:v>
                </c:pt>
                <c:pt idx="10069">
                  <c:v>0.22205</c:v>
                </c:pt>
                <c:pt idx="10070">
                  <c:v>0.22208</c:v>
                </c:pt>
                <c:pt idx="10071">
                  <c:v>0.22209999999999999</c:v>
                </c:pt>
                <c:pt idx="10072">
                  <c:v>0.22212999999999999</c:v>
                </c:pt>
                <c:pt idx="10073">
                  <c:v>0.22212999999999999</c:v>
                </c:pt>
                <c:pt idx="10074">
                  <c:v>0.22214999999999999</c:v>
                </c:pt>
                <c:pt idx="10075">
                  <c:v>0.22217999999999999</c:v>
                </c:pt>
                <c:pt idx="10076">
                  <c:v>0.22220999999999999</c:v>
                </c:pt>
                <c:pt idx="10077">
                  <c:v>0.22220999999999999</c:v>
                </c:pt>
                <c:pt idx="10078">
                  <c:v>0.22223000000000001</c:v>
                </c:pt>
                <c:pt idx="10079">
                  <c:v>0.22223000000000001</c:v>
                </c:pt>
                <c:pt idx="10080">
                  <c:v>0.22223000000000001</c:v>
                </c:pt>
                <c:pt idx="10081">
                  <c:v>0.22226000000000001</c:v>
                </c:pt>
                <c:pt idx="10082">
                  <c:v>0.22228999999999999</c:v>
                </c:pt>
                <c:pt idx="10083">
                  <c:v>0.22228999999999999</c:v>
                </c:pt>
                <c:pt idx="10084">
                  <c:v>0.22231000000000001</c:v>
                </c:pt>
                <c:pt idx="10085">
                  <c:v>0.22231000000000001</c:v>
                </c:pt>
                <c:pt idx="10086">
                  <c:v>0.22231000000000001</c:v>
                </c:pt>
                <c:pt idx="10087">
                  <c:v>0.22231000000000001</c:v>
                </c:pt>
                <c:pt idx="10088">
                  <c:v>0.22234000000000001</c:v>
                </c:pt>
                <c:pt idx="10089">
                  <c:v>0.22231000000000001</c:v>
                </c:pt>
                <c:pt idx="10090">
                  <c:v>0.22231000000000001</c:v>
                </c:pt>
                <c:pt idx="10091">
                  <c:v>0.22231000000000001</c:v>
                </c:pt>
                <c:pt idx="10092">
                  <c:v>0.22231000000000001</c:v>
                </c:pt>
                <c:pt idx="10093">
                  <c:v>0.22228999999999999</c:v>
                </c:pt>
                <c:pt idx="10094">
                  <c:v>0.22228999999999999</c:v>
                </c:pt>
                <c:pt idx="10095">
                  <c:v>0.22226000000000001</c:v>
                </c:pt>
                <c:pt idx="10096">
                  <c:v>0.22223000000000001</c:v>
                </c:pt>
                <c:pt idx="10097">
                  <c:v>0.22223000000000001</c:v>
                </c:pt>
                <c:pt idx="10098">
                  <c:v>0.22223000000000001</c:v>
                </c:pt>
                <c:pt idx="10099">
                  <c:v>0.22220999999999999</c:v>
                </c:pt>
                <c:pt idx="10100">
                  <c:v>0.22217999999999999</c:v>
                </c:pt>
                <c:pt idx="10101">
                  <c:v>0.22212999999999999</c:v>
                </c:pt>
                <c:pt idx="10102">
                  <c:v>0.22209999999999999</c:v>
                </c:pt>
                <c:pt idx="10103">
                  <c:v>0.22202</c:v>
                </c:pt>
                <c:pt idx="10104">
                  <c:v>0.222</c:v>
                </c:pt>
                <c:pt idx="10105">
                  <c:v>0.22192000000000001</c:v>
                </c:pt>
                <c:pt idx="10106">
                  <c:v>0.22186</c:v>
                </c:pt>
                <c:pt idx="10107">
                  <c:v>0.22178999999999999</c:v>
                </c:pt>
                <c:pt idx="10108">
                  <c:v>0.22173000000000001</c:v>
                </c:pt>
                <c:pt idx="10109">
                  <c:v>0.22165000000000001</c:v>
                </c:pt>
                <c:pt idx="10110">
                  <c:v>0.22159999999999999</c:v>
                </c:pt>
                <c:pt idx="10111">
                  <c:v>0.22151999999999999</c:v>
                </c:pt>
                <c:pt idx="10112">
                  <c:v>0.22144</c:v>
                </c:pt>
                <c:pt idx="10113">
                  <c:v>0.22136</c:v>
                </c:pt>
                <c:pt idx="10114">
                  <c:v>0.22131000000000001</c:v>
                </c:pt>
                <c:pt idx="10115">
                  <c:v>0.22123000000000001</c:v>
                </c:pt>
                <c:pt idx="10116">
                  <c:v>0.22117999999999999</c:v>
                </c:pt>
                <c:pt idx="10117">
                  <c:v>0.22106999999999999</c:v>
                </c:pt>
                <c:pt idx="10118">
                  <c:v>0.221</c:v>
                </c:pt>
                <c:pt idx="10119">
                  <c:v>0.22089</c:v>
                </c:pt>
                <c:pt idx="10120">
                  <c:v>0.22081000000000001</c:v>
                </c:pt>
                <c:pt idx="10121">
                  <c:v>0.22067999999999999</c:v>
                </c:pt>
                <c:pt idx="10122">
                  <c:v>0.22056999999999999</c:v>
                </c:pt>
                <c:pt idx="10123">
                  <c:v>0.22047</c:v>
                </c:pt>
                <c:pt idx="10124">
                  <c:v>0.22039</c:v>
                </c:pt>
                <c:pt idx="10125">
                  <c:v>0.22026000000000001</c:v>
                </c:pt>
                <c:pt idx="10126">
                  <c:v>0.22017999999999999</c:v>
                </c:pt>
                <c:pt idx="10127">
                  <c:v>0.22006999999999999</c:v>
                </c:pt>
                <c:pt idx="10128">
                  <c:v>0.21994</c:v>
                </c:pt>
                <c:pt idx="10129">
                  <c:v>0.21986</c:v>
                </c:pt>
                <c:pt idx="10130">
                  <c:v>0.21976000000000001</c:v>
                </c:pt>
                <c:pt idx="10131">
                  <c:v>0.21965000000000001</c:v>
                </c:pt>
                <c:pt idx="10132">
                  <c:v>0.21956999999999999</c:v>
                </c:pt>
                <c:pt idx="10133">
                  <c:v>0.21944</c:v>
                </c:pt>
                <c:pt idx="10134">
                  <c:v>0.21931</c:v>
                </c:pt>
                <c:pt idx="10135">
                  <c:v>0.21918000000000001</c:v>
                </c:pt>
                <c:pt idx="10136">
                  <c:v>0.21906999999999999</c:v>
                </c:pt>
                <c:pt idx="10137">
                  <c:v>0.21890999999999999</c:v>
                </c:pt>
                <c:pt idx="10138">
                  <c:v>0.21878</c:v>
                </c:pt>
                <c:pt idx="10139">
                  <c:v>0.21865000000000001</c:v>
                </c:pt>
                <c:pt idx="10140">
                  <c:v>0.21851999999999999</c:v>
                </c:pt>
                <c:pt idx="10141">
                  <c:v>0.21839</c:v>
                </c:pt>
                <c:pt idx="10142">
                  <c:v>0.21826000000000001</c:v>
                </c:pt>
                <c:pt idx="10143">
                  <c:v>0.21812000000000001</c:v>
                </c:pt>
                <c:pt idx="10144">
                  <c:v>0.21798999999999999</c:v>
                </c:pt>
                <c:pt idx="10145">
                  <c:v>0.21786</c:v>
                </c:pt>
                <c:pt idx="10146">
                  <c:v>0.21775</c:v>
                </c:pt>
                <c:pt idx="10147">
                  <c:v>0.21762000000000001</c:v>
                </c:pt>
                <c:pt idx="10148">
                  <c:v>0.21748999999999999</c:v>
                </c:pt>
                <c:pt idx="10149">
                  <c:v>0.21733</c:v>
                </c:pt>
                <c:pt idx="10150">
                  <c:v>0.21717</c:v>
                </c:pt>
                <c:pt idx="10151">
                  <c:v>0.21701999999999999</c:v>
                </c:pt>
                <c:pt idx="10152">
                  <c:v>0.21686</c:v>
                </c:pt>
                <c:pt idx="10153">
                  <c:v>0.21665000000000001</c:v>
                </c:pt>
                <c:pt idx="10154">
                  <c:v>0.21648999999999999</c:v>
                </c:pt>
                <c:pt idx="10155">
                  <c:v>0.21631</c:v>
                </c:pt>
                <c:pt idx="10156">
                  <c:v>0.21615000000000001</c:v>
                </c:pt>
                <c:pt idx="10157">
                  <c:v>0.21596000000000001</c:v>
                </c:pt>
                <c:pt idx="10158">
                  <c:v>0.21579999999999999</c:v>
                </c:pt>
                <c:pt idx="10159">
                  <c:v>0.21559</c:v>
                </c:pt>
                <c:pt idx="10160">
                  <c:v>0.21540999999999999</c:v>
                </c:pt>
                <c:pt idx="10161">
                  <c:v>0.21525</c:v>
                </c:pt>
                <c:pt idx="10162">
                  <c:v>0.21507000000000001</c:v>
                </c:pt>
                <c:pt idx="10163">
                  <c:v>0.21487999999999999</c:v>
                </c:pt>
                <c:pt idx="10164">
                  <c:v>0.2147</c:v>
                </c:pt>
                <c:pt idx="10165">
                  <c:v>0.21448999999999999</c:v>
                </c:pt>
                <c:pt idx="10166">
                  <c:v>0.21428</c:v>
                </c:pt>
                <c:pt idx="10167">
                  <c:v>0.21404000000000001</c:v>
                </c:pt>
                <c:pt idx="10168">
                  <c:v>0.21382999999999999</c:v>
                </c:pt>
                <c:pt idx="10169">
                  <c:v>0.21357000000000001</c:v>
                </c:pt>
                <c:pt idx="10170">
                  <c:v>0.21335000000000001</c:v>
                </c:pt>
                <c:pt idx="10171">
                  <c:v>0.21312</c:v>
                </c:pt>
                <c:pt idx="10172">
                  <c:v>0.21290999999999999</c:v>
                </c:pt>
                <c:pt idx="10173">
                  <c:v>0.21267</c:v>
                </c:pt>
                <c:pt idx="10174">
                  <c:v>0.21249000000000001</c:v>
                </c:pt>
                <c:pt idx="10175">
                  <c:v>0.21224999999999999</c:v>
                </c:pt>
                <c:pt idx="10176">
                  <c:v>0.21204000000000001</c:v>
                </c:pt>
                <c:pt idx="10177">
                  <c:v>0.21182999999999999</c:v>
                </c:pt>
                <c:pt idx="10178">
                  <c:v>0.21163999999999999</c:v>
                </c:pt>
                <c:pt idx="10179">
                  <c:v>0.21143000000000001</c:v>
                </c:pt>
                <c:pt idx="10180">
                  <c:v>0.21124999999999999</c:v>
                </c:pt>
                <c:pt idx="10181">
                  <c:v>0.21101</c:v>
                </c:pt>
                <c:pt idx="10182">
                  <c:v>0.21077000000000001</c:v>
                </c:pt>
                <c:pt idx="10183">
                  <c:v>0.21051</c:v>
                </c:pt>
                <c:pt idx="10184">
                  <c:v>0.21027000000000001</c:v>
                </c:pt>
                <c:pt idx="10185">
                  <c:v>0.21001</c:v>
                </c:pt>
                <c:pt idx="10186">
                  <c:v>0.20977000000000001</c:v>
                </c:pt>
                <c:pt idx="10187">
                  <c:v>0.20951</c:v>
                </c:pt>
                <c:pt idx="10188">
                  <c:v>0.20927000000000001</c:v>
                </c:pt>
                <c:pt idx="10189">
                  <c:v>0.20902999999999999</c:v>
                </c:pt>
                <c:pt idx="10190">
                  <c:v>0.20880000000000001</c:v>
                </c:pt>
                <c:pt idx="10191">
                  <c:v>0.20856</c:v>
                </c:pt>
                <c:pt idx="10192">
                  <c:v>0.20830000000000001</c:v>
                </c:pt>
                <c:pt idx="10193">
                  <c:v>0.20805999999999999</c:v>
                </c:pt>
                <c:pt idx="10194">
                  <c:v>0.20782</c:v>
                </c:pt>
                <c:pt idx="10195">
                  <c:v>0.20757999999999999</c:v>
                </c:pt>
                <c:pt idx="10196">
                  <c:v>0.20735000000000001</c:v>
                </c:pt>
                <c:pt idx="10197">
                  <c:v>0.20705999999999999</c:v>
                </c:pt>
                <c:pt idx="10198">
                  <c:v>0.20677000000000001</c:v>
                </c:pt>
                <c:pt idx="10199">
                  <c:v>0.20648</c:v>
                </c:pt>
                <c:pt idx="10200">
                  <c:v>0.20619000000000001</c:v>
                </c:pt>
                <c:pt idx="10201">
                  <c:v>0.20585000000000001</c:v>
                </c:pt>
                <c:pt idx="10202">
                  <c:v>0.20555999999999999</c:v>
                </c:pt>
                <c:pt idx="10203">
                  <c:v>0.20527000000000001</c:v>
                </c:pt>
                <c:pt idx="10204">
                  <c:v>0.20498</c:v>
                </c:pt>
                <c:pt idx="10205">
                  <c:v>0.20469000000000001</c:v>
                </c:pt>
                <c:pt idx="10206">
                  <c:v>0.20444999999999999</c:v>
                </c:pt>
                <c:pt idx="10207">
                  <c:v>0.20416000000000001</c:v>
                </c:pt>
                <c:pt idx="10208">
                  <c:v>0.20387</c:v>
                </c:pt>
                <c:pt idx="10209">
                  <c:v>0.20361000000000001</c:v>
                </c:pt>
                <c:pt idx="10210">
                  <c:v>0.20337</c:v>
                </c:pt>
                <c:pt idx="10211">
                  <c:v>0.20308000000000001</c:v>
                </c:pt>
                <c:pt idx="10212">
                  <c:v>0.20283999999999999</c:v>
                </c:pt>
                <c:pt idx="10213">
                  <c:v>0.20252999999999999</c:v>
                </c:pt>
                <c:pt idx="10214">
                  <c:v>0.20224</c:v>
                </c:pt>
                <c:pt idx="10215">
                  <c:v>0.20191999999999999</c:v>
                </c:pt>
                <c:pt idx="10216">
                  <c:v>0.20163</c:v>
                </c:pt>
                <c:pt idx="10217">
                  <c:v>0.20130999999999999</c:v>
                </c:pt>
                <c:pt idx="10218">
                  <c:v>0.20100000000000001</c:v>
                </c:pt>
                <c:pt idx="10219">
                  <c:v>0.20071</c:v>
                </c:pt>
                <c:pt idx="10220">
                  <c:v>0.20041999999999999</c:v>
                </c:pt>
                <c:pt idx="10221">
                  <c:v>0.20013</c:v>
                </c:pt>
                <c:pt idx="10222">
                  <c:v>0.19986999999999999</c:v>
                </c:pt>
                <c:pt idx="10223">
                  <c:v>0.19958000000000001</c:v>
                </c:pt>
                <c:pt idx="10224">
                  <c:v>0.19928999999999999</c:v>
                </c:pt>
                <c:pt idx="10225">
                  <c:v>0.19900000000000001</c:v>
                </c:pt>
                <c:pt idx="10226">
                  <c:v>0.19872999999999999</c:v>
                </c:pt>
                <c:pt idx="10227">
                  <c:v>0.19844000000000001</c:v>
                </c:pt>
                <c:pt idx="10228">
                  <c:v>0.19814999999999999</c:v>
                </c:pt>
                <c:pt idx="10229">
                  <c:v>0.19783999999999999</c:v>
                </c:pt>
                <c:pt idx="10230">
                  <c:v>0.19749</c:v>
                </c:pt>
                <c:pt idx="10231">
                  <c:v>0.19714999999999999</c:v>
                </c:pt>
                <c:pt idx="10232">
                  <c:v>0.19683999999999999</c:v>
                </c:pt>
                <c:pt idx="10233">
                  <c:v>0.19647000000000001</c:v>
                </c:pt>
                <c:pt idx="10234">
                  <c:v>0.19611999999999999</c:v>
                </c:pt>
                <c:pt idx="10235">
                  <c:v>0.19578000000000001</c:v>
                </c:pt>
                <c:pt idx="10236">
                  <c:v>0.19547</c:v>
                </c:pt>
                <c:pt idx="10237">
                  <c:v>0.19511999999999999</c:v>
                </c:pt>
                <c:pt idx="10238">
                  <c:v>0.19483</c:v>
                </c:pt>
                <c:pt idx="10239">
                  <c:v>0.19452</c:v>
                </c:pt>
                <c:pt idx="10240">
                  <c:v>0.19420000000000001</c:v>
                </c:pt>
                <c:pt idx="10241">
                  <c:v>0.19388</c:v>
                </c:pt>
                <c:pt idx="10242">
                  <c:v>0.19359000000000001</c:v>
                </c:pt>
                <c:pt idx="10243">
                  <c:v>0.19328000000000001</c:v>
                </c:pt>
                <c:pt idx="10244">
                  <c:v>0.19298999999999999</c:v>
                </c:pt>
                <c:pt idx="10245">
                  <c:v>0.19264999999999999</c:v>
                </c:pt>
                <c:pt idx="10246">
                  <c:v>0.1923</c:v>
                </c:pt>
                <c:pt idx="10247">
                  <c:v>0.19195999999999999</c:v>
                </c:pt>
                <c:pt idx="10248">
                  <c:v>0.19162000000000001</c:v>
                </c:pt>
                <c:pt idx="10249">
                  <c:v>0.19125</c:v>
                </c:pt>
                <c:pt idx="10250">
                  <c:v>0.19091</c:v>
                </c:pt>
                <c:pt idx="10251">
                  <c:v>0.19056999999999999</c:v>
                </c:pt>
                <c:pt idx="10252">
                  <c:v>0.19028</c:v>
                </c:pt>
                <c:pt idx="10253">
                  <c:v>0.18992999999999999</c:v>
                </c:pt>
                <c:pt idx="10254">
                  <c:v>0.18964</c:v>
                </c:pt>
                <c:pt idx="10255">
                  <c:v>0.18933</c:v>
                </c:pt>
                <c:pt idx="10256">
                  <c:v>0.18901000000000001</c:v>
                </c:pt>
                <c:pt idx="10257">
                  <c:v>0.18869</c:v>
                </c:pt>
                <c:pt idx="10258">
                  <c:v>0.18837999999999999</c:v>
                </c:pt>
                <c:pt idx="10259">
                  <c:v>0.18806</c:v>
                </c:pt>
                <c:pt idx="10260">
                  <c:v>0.18775</c:v>
                </c:pt>
                <c:pt idx="10261">
                  <c:v>0.18737999999999999</c:v>
                </c:pt>
                <c:pt idx="10262">
                  <c:v>0.18703</c:v>
                </c:pt>
                <c:pt idx="10263">
                  <c:v>0.18664</c:v>
                </c:pt>
                <c:pt idx="10264">
                  <c:v>0.18626999999999999</c:v>
                </c:pt>
                <c:pt idx="10265">
                  <c:v>0.18587999999999999</c:v>
                </c:pt>
                <c:pt idx="10266">
                  <c:v>0.18551000000000001</c:v>
                </c:pt>
                <c:pt idx="10267">
                  <c:v>0.18511</c:v>
                </c:pt>
                <c:pt idx="10268">
                  <c:v>0.18476999999999999</c:v>
                </c:pt>
                <c:pt idx="10269">
                  <c:v>0.18440000000000001</c:v>
                </c:pt>
                <c:pt idx="10270">
                  <c:v>0.18407999999999999</c:v>
                </c:pt>
                <c:pt idx="10271">
                  <c:v>0.18373999999999999</c:v>
                </c:pt>
                <c:pt idx="10272">
                  <c:v>0.18337000000000001</c:v>
                </c:pt>
                <c:pt idx="10273">
                  <c:v>0.18306</c:v>
                </c:pt>
                <c:pt idx="10274">
                  <c:v>0.18271000000000001</c:v>
                </c:pt>
                <c:pt idx="10275">
                  <c:v>0.18237</c:v>
                </c:pt>
                <c:pt idx="10276">
                  <c:v>0.18206</c:v>
                </c:pt>
                <c:pt idx="10277">
                  <c:v>0.18168999999999999</c:v>
                </c:pt>
                <c:pt idx="10278">
                  <c:v>0.18134</c:v>
                </c:pt>
                <c:pt idx="10279">
                  <c:v>0.18098</c:v>
                </c:pt>
                <c:pt idx="10280">
                  <c:v>0.18060999999999999</c:v>
                </c:pt>
                <c:pt idx="10281">
                  <c:v>0.18024000000000001</c:v>
                </c:pt>
                <c:pt idx="10282">
                  <c:v>0.17987</c:v>
                </c:pt>
                <c:pt idx="10283">
                  <c:v>0.17953</c:v>
                </c:pt>
                <c:pt idx="10284">
                  <c:v>0.17921000000000001</c:v>
                </c:pt>
                <c:pt idx="10285">
                  <c:v>0.17888999999999999</c:v>
                </c:pt>
                <c:pt idx="10286">
                  <c:v>0.17860000000000001</c:v>
                </c:pt>
                <c:pt idx="10287">
                  <c:v>0.17829</c:v>
                </c:pt>
                <c:pt idx="10288">
                  <c:v>0.17799999999999999</c:v>
                </c:pt>
                <c:pt idx="10289">
                  <c:v>0.17768</c:v>
                </c:pt>
                <c:pt idx="10290">
                  <c:v>0.17738999999999999</c:v>
                </c:pt>
                <c:pt idx="10291">
                  <c:v>0.17710000000000001</c:v>
                </c:pt>
                <c:pt idx="10292">
                  <c:v>0.17680999999999999</c:v>
                </c:pt>
                <c:pt idx="10293">
                  <c:v>0.17646999999999999</c:v>
                </c:pt>
                <c:pt idx="10294">
                  <c:v>0.17613000000000001</c:v>
                </c:pt>
                <c:pt idx="10295">
                  <c:v>0.17577999999999999</c:v>
                </c:pt>
                <c:pt idx="10296">
                  <c:v>0.17544000000000001</c:v>
                </c:pt>
                <c:pt idx="10297">
                  <c:v>0.17507</c:v>
                </c:pt>
                <c:pt idx="10298">
                  <c:v>0.17473</c:v>
                </c:pt>
                <c:pt idx="10299">
                  <c:v>0.17435999999999999</c:v>
                </c:pt>
                <c:pt idx="10300">
                  <c:v>0.17405000000000001</c:v>
                </c:pt>
                <c:pt idx="10301">
                  <c:v>0.17373</c:v>
                </c:pt>
                <c:pt idx="10302">
                  <c:v>0.17341000000000001</c:v>
                </c:pt>
                <c:pt idx="10303">
                  <c:v>0.17307</c:v>
                </c:pt>
                <c:pt idx="10304">
                  <c:v>0.17274999999999999</c:v>
                </c:pt>
                <c:pt idx="10305">
                  <c:v>0.17244000000000001</c:v>
                </c:pt>
                <c:pt idx="10306">
                  <c:v>0.17212</c:v>
                </c:pt>
                <c:pt idx="10307">
                  <c:v>0.17177999999999999</c:v>
                </c:pt>
                <c:pt idx="10308">
                  <c:v>0.17146</c:v>
                </c:pt>
                <c:pt idx="10309">
                  <c:v>0.1711</c:v>
                </c:pt>
                <c:pt idx="10310">
                  <c:v>0.17072999999999999</c:v>
                </c:pt>
                <c:pt idx="10311">
                  <c:v>0.17036000000000001</c:v>
                </c:pt>
                <c:pt idx="10312">
                  <c:v>0.17000999999999999</c:v>
                </c:pt>
                <c:pt idx="10313">
                  <c:v>0.16961999999999999</c:v>
                </c:pt>
                <c:pt idx="10314">
                  <c:v>0.16925000000000001</c:v>
                </c:pt>
                <c:pt idx="10315">
                  <c:v>0.16888</c:v>
                </c:pt>
                <c:pt idx="10316">
                  <c:v>0.16857</c:v>
                </c:pt>
                <c:pt idx="10317">
                  <c:v>0.16822000000000001</c:v>
                </c:pt>
                <c:pt idx="10318">
                  <c:v>0.16793</c:v>
                </c:pt>
                <c:pt idx="10319">
                  <c:v>0.16761999999999999</c:v>
                </c:pt>
                <c:pt idx="10320">
                  <c:v>0.16727</c:v>
                </c:pt>
                <c:pt idx="10321">
                  <c:v>0.16699</c:v>
                </c:pt>
                <c:pt idx="10322">
                  <c:v>0.16667000000000001</c:v>
                </c:pt>
                <c:pt idx="10323">
                  <c:v>0.16635</c:v>
                </c:pt>
                <c:pt idx="10324">
                  <c:v>0.16606000000000001</c:v>
                </c:pt>
                <c:pt idx="10325">
                  <c:v>0.16572000000000001</c:v>
                </c:pt>
                <c:pt idx="10326">
                  <c:v>0.16538</c:v>
                </c:pt>
                <c:pt idx="10327">
                  <c:v>0.16500999999999999</c:v>
                </c:pt>
                <c:pt idx="10328">
                  <c:v>0.16467000000000001</c:v>
                </c:pt>
                <c:pt idx="10329">
                  <c:v>0.1643</c:v>
                </c:pt>
                <c:pt idx="10330">
                  <c:v>0.16395999999999999</c:v>
                </c:pt>
                <c:pt idx="10331">
                  <c:v>0.16361000000000001</c:v>
                </c:pt>
                <c:pt idx="10332">
                  <c:v>0.1633</c:v>
                </c:pt>
                <c:pt idx="10333">
                  <c:v>0.16298000000000001</c:v>
                </c:pt>
                <c:pt idx="10334">
                  <c:v>0.16266</c:v>
                </c:pt>
                <c:pt idx="10335">
                  <c:v>0.16234999999999999</c:v>
                </c:pt>
                <c:pt idx="10336">
                  <c:v>0.16203000000000001</c:v>
                </c:pt>
                <c:pt idx="10337">
                  <c:v>0.16172</c:v>
                </c:pt>
                <c:pt idx="10338">
                  <c:v>0.16139999999999999</c:v>
                </c:pt>
                <c:pt idx="10339">
                  <c:v>0.16108</c:v>
                </c:pt>
                <c:pt idx="10340">
                  <c:v>0.16077</c:v>
                </c:pt>
                <c:pt idx="10341">
                  <c:v>0.16042000000000001</c:v>
                </c:pt>
                <c:pt idx="10342">
                  <c:v>0.16008</c:v>
                </c:pt>
                <c:pt idx="10343">
                  <c:v>0.15970999999999999</c:v>
                </c:pt>
                <c:pt idx="10344">
                  <c:v>0.15937000000000001</c:v>
                </c:pt>
                <c:pt idx="10345">
                  <c:v>0.159</c:v>
                </c:pt>
                <c:pt idx="10346">
                  <c:v>0.15862999999999999</c:v>
                </c:pt>
                <c:pt idx="10347">
                  <c:v>0.15828999999999999</c:v>
                </c:pt>
                <c:pt idx="10348">
                  <c:v>0.15797</c:v>
                </c:pt>
                <c:pt idx="10349">
                  <c:v>0.15767999999999999</c:v>
                </c:pt>
                <c:pt idx="10350">
                  <c:v>0.15740000000000001</c:v>
                </c:pt>
                <c:pt idx="10351">
                  <c:v>0.15708</c:v>
                </c:pt>
                <c:pt idx="10352">
                  <c:v>0.15679000000000001</c:v>
                </c:pt>
                <c:pt idx="10353">
                  <c:v>0.1565</c:v>
                </c:pt>
                <c:pt idx="10354">
                  <c:v>0.15620999999999999</c:v>
                </c:pt>
                <c:pt idx="10355">
                  <c:v>0.15589</c:v>
                </c:pt>
                <c:pt idx="10356">
                  <c:v>0.15562999999999999</c:v>
                </c:pt>
                <c:pt idx="10357">
                  <c:v>0.15531</c:v>
                </c:pt>
                <c:pt idx="10358">
                  <c:v>0.155</c:v>
                </c:pt>
                <c:pt idx="10359">
                  <c:v>0.15468000000000001</c:v>
                </c:pt>
                <c:pt idx="10360">
                  <c:v>0.15437000000000001</c:v>
                </c:pt>
                <c:pt idx="10361">
                  <c:v>0.15401999999999999</c:v>
                </c:pt>
                <c:pt idx="10362">
                  <c:v>0.15373000000000001</c:v>
                </c:pt>
                <c:pt idx="10363">
                  <c:v>0.15342</c:v>
                </c:pt>
                <c:pt idx="10364">
                  <c:v>0.15315000000000001</c:v>
                </c:pt>
                <c:pt idx="10365">
                  <c:v>0.15286</c:v>
                </c:pt>
                <c:pt idx="10366">
                  <c:v>0.15260000000000001</c:v>
                </c:pt>
                <c:pt idx="10367">
                  <c:v>0.15234</c:v>
                </c:pt>
                <c:pt idx="10368">
                  <c:v>0.15207000000000001</c:v>
                </c:pt>
                <c:pt idx="10369">
                  <c:v>0.15178</c:v>
                </c:pt>
                <c:pt idx="10370">
                  <c:v>0.15154999999999999</c:v>
                </c:pt>
                <c:pt idx="10371">
                  <c:v>0.15126000000000001</c:v>
                </c:pt>
                <c:pt idx="10372">
                  <c:v>0.15099000000000001</c:v>
                </c:pt>
                <c:pt idx="10373">
                  <c:v>0.1507</c:v>
                </c:pt>
                <c:pt idx="10374">
                  <c:v>0.15040999999999999</c:v>
                </c:pt>
                <c:pt idx="10375">
                  <c:v>0.15010000000000001</c:v>
                </c:pt>
                <c:pt idx="10376">
                  <c:v>0.14981</c:v>
                </c:pt>
                <c:pt idx="10377">
                  <c:v>0.14949000000000001</c:v>
                </c:pt>
                <c:pt idx="10378">
                  <c:v>0.1492</c:v>
                </c:pt>
                <c:pt idx="10379">
                  <c:v>0.14890999999999999</c:v>
                </c:pt>
                <c:pt idx="10380">
                  <c:v>0.14865</c:v>
                </c:pt>
                <c:pt idx="10381">
                  <c:v>0.14838000000000001</c:v>
                </c:pt>
                <c:pt idx="10382">
                  <c:v>0.14815</c:v>
                </c:pt>
                <c:pt idx="10383">
                  <c:v>0.14791000000000001</c:v>
                </c:pt>
                <c:pt idx="10384">
                  <c:v>0.14765</c:v>
                </c:pt>
                <c:pt idx="10385">
                  <c:v>0.14741000000000001</c:v>
                </c:pt>
                <c:pt idx="10386">
                  <c:v>0.14717</c:v>
                </c:pt>
                <c:pt idx="10387">
                  <c:v>0.14691000000000001</c:v>
                </c:pt>
                <c:pt idx="10388">
                  <c:v>0.14666999999999999</c:v>
                </c:pt>
                <c:pt idx="10389">
                  <c:v>0.14641000000000001</c:v>
                </c:pt>
                <c:pt idx="10390">
                  <c:v>0.14615</c:v>
                </c:pt>
                <c:pt idx="10391">
                  <c:v>0.14585999999999999</c:v>
                </c:pt>
                <c:pt idx="10392">
                  <c:v>0.14562</c:v>
                </c:pt>
                <c:pt idx="10393">
                  <c:v>0.14532999999999999</c:v>
                </c:pt>
                <c:pt idx="10394">
                  <c:v>0.14505999999999999</c:v>
                </c:pt>
                <c:pt idx="10395">
                  <c:v>0.14480000000000001</c:v>
                </c:pt>
                <c:pt idx="10396">
                  <c:v>0.14455999999999999</c:v>
                </c:pt>
                <c:pt idx="10397">
                  <c:v>0.14433000000000001</c:v>
                </c:pt>
                <c:pt idx="10398">
                  <c:v>0.14412</c:v>
                </c:pt>
                <c:pt idx="10399">
                  <c:v>0.14388000000000001</c:v>
                </c:pt>
                <c:pt idx="10400">
                  <c:v>0.14366999999999999</c:v>
                </c:pt>
                <c:pt idx="10401">
                  <c:v>0.14343</c:v>
                </c:pt>
                <c:pt idx="10402">
                  <c:v>0.14321999999999999</c:v>
                </c:pt>
                <c:pt idx="10403">
                  <c:v>0.14298</c:v>
                </c:pt>
                <c:pt idx="10404">
                  <c:v>0.14277000000000001</c:v>
                </c:pt>
                <c:pt idx="10405">
                  <c:v>0.14251</c:v>
                </c:pt>
                <c:pt idx="10406">
                  <c:v>0.14227000000000001</c:v>
                </c:pt>
                <c:pt idx="10407">
                  <c:v>0.14201</c:v>
                </c:pt>
                <c:pt idx="10408">
                  <c:v>0.14177000000000001</c:v>
                </c:pt>
                <c:pt idx="10409">
                  <c:v>0.14151</c:v>
                </c:pt>
                <c:pt idx="10410">
                  <c:v>0.14127000000000001</c:v>
                </c:pt>
                <c:pt idx="10411">
                  <c:v>0.14102999999999999</c:v>
                </c:pt>
                <c:pt idx="10412">
                  <c:v>0.14082</c:v>
                </c:pt>
                <c:pt idx="10413">
                  <c:v>0.14061000000000001</c:v>
                </c:pt>
                <c:pt idx="10414">
                  <c:v>0.1404</c:v>
                </c:pt>
                <c:pt idx="10415">
                  <c:v>0.14022000000000001</c:v>
                </c:pt>
                <c:pt idx="10416">
                  <c:v>0.14001</c:v>
                </c:pt>
                <c:pt idx="10417">
                  <c:v>0.13980000000000001</c:v>
                </c:pt>
                <c:pt idx="10418">
                  <c:v>0.13961000000000001</c:v>
                </c:pt>
                <c:pt idx="10419">
                  <c:v>0.13943</c:v>
                </c:pt>
                <c:pt idx="10420">
                  <c:v>0.13922000000000001</c:v>
                </c:pt>
                <c:pt idx="10421">
                  <c:v>0.13902999999999999</c:v>
                </c:pt>
                <c:pt idx="10422">
                  <c:v>0.13882</c:v>
                </c:pt>
                <c:pt idx="10423">
                  <c:v>0.13861000000000001</c:v>
                </c:pt>
                <c:pt idx="10424">
                  <c:v>0.1384</c:v>
                </c:pt>
                <c:pt idx="10425">
                  <c:v>0.13819000000000001</c:v>
                </c:pt>
                <c:pt idx="10426">
                  <c:v>0.13800000000000001</c:v>
                </c:pt>
                <c:pt idx="10427">
                  <c:v>0.13779</c:v>
                </c:pt>
                <c:pt idx="10428">
                  <c:v>0.13764000000000001</c:v>
                </c:pt>
                <c:pt idx="10429">
                  <c:v>0.13744999999999999</c:v>
                </c:pt>
                <c:pt idx="10430">
                  <c:v>0.13732</c:v>
                </c:pt>
                <c:pt idx="10431">
                  <c:v>0.13713</c:v>
                </c:pt>
                <c:pt idx="10432">
                  <c:v>0.13697999999999999</c:v>
                </c:pt>
                <c:pt idx="10433">
                  <c:v>0.13682</c:v>
                </c:pt>
                <c:pt idx="10434">
                  <c:v>0.13666</c:v>
                </c:pt>
                <c:pt idx="10435">
                  <c:v>0.13650000000000001</c:v>
                </c:pt>
                <c:pt idx="10436">
                  <c:v>0.13633999999999999</c:v>
                </c:pt>
                <c:pt idx="10437">
                  <c:v>0.13616</c:v>
                </c:pt>
                <c:pt idx="10438">
                  <c:v>0.13600000000000001</c:v>
                </c:pt>
                <c:pt idx="10439">
                  <c:v>0.13582</c:v>
                </c:pt>
                <c:pt idx="10440">
                  <c:v>0.13563</c:v>
                </c:pt>
                <c:pt idx="10441">
                  <c:v>0.13544999999999999</c:v>
                </c:pt>
                <c:pt idx="10442">
                  <c:v>0.13525999999999999</c:v>
                </c:pt>
                <c:pt idx="10443">
                  <c:v>0.13511000000000001</c:v>
                </c:pt>
                <c:pt idx="10444">
                  <c:v>0.13494999999999999</c:v>
                </c:pt>
                <c:pt idx="10445">
                  <c:v>0.13482</c:v>
                </c:pt>
                <c:pt idx="10446">
                  <c:v>0.13467999999999999</c:v>
                </c:pt>
                <c:pt idx="10447">
                  <c:v>0.13453000000000001</c:v>
                </c:pt>
                <c:pt idx="10448">
                  <c:v>0.13436999999999999</c:v>
                </c:pt>
                <c:pt idx="10449">
                  <c:v>0.13424</c:v>
                </c:pt>
                <c:pt idx="10450">
                  <c:v>0.1341</c:v>
                </c:pt>
                <c:pt idx="10451">
                  <c:v>0.13395000000000001</c:v>
                </c:pt>
                <c:pt idx="10452">
                  <c:v>0.13381000000000001</c:v>
                </c:pt>
                <c:pt idx="10453">
                  <c:v>0.13366</c:v>
                </c:pt>
                <c:pt idx="10454">
                  <c:v>0.13350000000000001</c:v>
                </c:pt>
                <c:pt idx="10455">
                  <c:v>0.13333999999999999</c:v>
                </c:pt>
                <c:pt idx="10456">
                  <c:v>0.13321</c:v>
                </c:pt>
                <c:pt idx="10457">
                  <c:v>0.13305</c:v>
                </c:pt>
                <c:pt idx="10458">
                  <c:v>0.13289000000000001</c:v>
                </c:pt>
                <c:pt idx="10459">
                  <c:v>0.13272999999999999</c:v>
                </c:pt>
                <c:pt idx="10460">
                  <c:v>0.13263</c:v>
                </c:pt>
                <c:pt idx="10461">
                  <c:v>0.13250000000000001</c:v>
                </c:pt>
                <c:pt idx="10462">
                  <c:v>0.13239000000000001</c:v>
                </c:pt>
                <c:pt idx="10463">
                  <c:v>0.13225999999999999</c:v>
                </c:pt>
                <c:pt idx="10464">
                  <c:v>0.13213</c:v>
                </c:pt>
                <c:pt idx="10465">
                  <c:v>0.13200000000000001</c:v>
                </c:pt>
                <c:pt idx="10466">
                  <c:v>0.13189000000000001</c:v>
                </c:pt>
                <c:pt idx="10467">
                  <c:v>0.13175999999999999</c:v>
                </c:pt>
                <c:pt idx="10468">
                  <c:v>0.13163</c:v>
                </c:pt>
                <c:pt idx="10469">
                  <c:v>0.13150000000000001</c:v>
                </c:pt>
                <c:pt idx="10470">
                  <c:v>0.13134000000000001</c:v>
                </c:pt>
                <c:pt idx="10471">
                  <c:v>0.13120999999999999</c:v>
                </c:pt>
                <c:pt idx="10472">
                  <c:v>0.13106999999999999</c:v>
                </c:pt>
                <c:pt idx="10473">
                  <c:v>0.13094</c:v>
                </c:pt>
                <c:pt idx="10474">
                  <c:v>0.13081000000000001</c:v>
                </c:pt>
                <c:pt idx="10475">
                  <c:v>0.13067999999999999</c:v>
                </c:pt>
                <c:pt idx="10476">
                  <c:v>0.13055</c:v>
                </c:pt>
                <c:pt idx="10477">
                  <c:v>0.13044</c:v>
                </c:pt>
                <c:pt idx="10478">
                  <c:v>0.13036</c:v>
                </c:pt>
                <c:pt idx="10479">
                  <c:v>0.13025999999999999</c:v>
                </c:pt>
                <c:pt idx="10480">
                  <c:v>0.13014999999999999</c:v>
                </c:pt>
                <c:pt idx="10481">
                  <c:v>0.13005</c:v>
                </c:pt>
                <c:pt idx="10482">
                  <c:v>0.12994</c:v>
                </c:pt>
                <c:pt idx="10483">
                  <c:v>0.12986</c:v>
                </c:pt>
                <c:pt idx="10484">
                  <c:v>0.12975999999999999</c:v>
                </c:pt>
                <c:pt idx="10485">
                  <c:v>0.12964999999999999</c:v>
                </c:pt>
                <c:pt idx="10486">
                  <c:v>0.12956999999999999</c:v>
                </c:pt>
                <c:pt idx="10487">
                  <c:v>0.12947</c:v>
                </c:pt>
                <c:pt idx="10488">
                  <c:v>0.12939000000000001</c:v>
                </c:pt>
                <c:pt idx="10489">
                  <c:v>0.12928000000000001</c:v>
                </c:pt>
                <c:pt idx="10490">
                  <c:v>0.12920000000000001</c:v>
                </c:pt>
                <c:pt idx="10491">
                  <c:v>0.12912999999999999</c:v>
                </c:pt>
                <c:pt idx="10492">
                  <c:v>0.12906999999999999</c:v>
                </c:pt>
                <c:pt idx="10493">
                  <c:v>0.12898999999999999</c:v>
                </c:pt>
                <c:pt idx="10494">
                  <c:v>0.12894</c:v>
                </c:pt>
                <c:pt idx="10495">
                  <c:v>0.12889</c:v>
                </c:pt>
                <c:pt idx="10496">
                  <c:v>0.12884000000000001</c:v>
                </c:pt>
                <c:pt idx="10497">
                  <c:v>0.12878000000000001</c:v>
                </c:pt>
                <c:pt idx="10498">
                  <c:v>0.12870000000000001</c:v>
                </c:pt>
                <c:pt idx="10499">
                  <c:v>0.12864999999999999</c:v>
                </c:pt>
                <c:pt idx="10500">
                  <c:v>0.12859999999999999</c:v>
                </c:pt>
                <c:pt idx="10501">
                  <c:v>0.12852</c:v>
                </c:pt>
                <c:pt idx="10502">
                  <c:v>0.12844</c:v>
                </c:pt>
                <c:pt idx="10503">
                  <c:v>0.12839</c:v>
                </c:pt>
                <c:pt idx="10504">
                  <c:v>0.12831000000000001</c:v>
                </c:pt>
                <c:pt idx="10505">
                  <c:v>0.12823000000000001</c:v>
                </c:pt>
                <c:pt idx="10506">
                  <c:v>0.12814999999999999</c:v>
                </c:pt>
                <c:pt idx="10507">
                  <c:v>0.12806999999999999</c:v>
                </c:pt>
                <c:pt idx="10508">
                  <c:v>0.12801999999999999</c:v>
                </c:pt>
                <c:pt idx="10509">
                  <c:v>0.12797</c:v>
                </c:pt>
                <c:pt idx="10510">
                  <c:v>0.12791</c:v>
                </c:pt>
                <c:pt idx="10511">
                  <c:v>0.12783</c:v>
                </c:pt>
                <c:pt idx="10512">
                  <c:v>0.12778</c:v>
                </c:pt>
                <c:pt idx="10513">
                  <c:v>0.12770000000000001</c:v>
                </c:pt>
                <c:pt idx="10514">
                  <c:v>0.12765000000000001</c:v>
                </c:pt>
                <c:pt idx="10515">
                  <c:v>0.12759999999999999</c:v>
                </c:pt>
                <c:pt idx="10516">
                  <c:v>0.12751999999999999</c:v>
                </c:pt>
                <c:pt idx="10517">
                  <c:v>0.12747</c:v>
                </c:pt>
                <c:pt idx="10518">
                  <c:v>0.12741</c:v>
                </c:pt>
                <c:pt idx="10519">
                  <c:v>0.12733</c:v>
                </c:pt>
                <c:pt idx="10520">
                  <c:v>0.12728</c:v>
                </c:pt>
                <c:pt idx="10521">
                  <c:v>0.12723000000000001</c:v>
                </c:pt>
                <c:pt idx="10522">
                  <c:v>0.12717999999999999</c:v>
                </c:pt>
                <c:pt idx="10523">
                  <c:v>0.12712000000000001</c:v>
                </c:pt>
                <c:pt idx="10524">
                  <c:v>0.12709999999999999</c:v>
                </c:pt>
                <c:pt idx="10525">
                  <c:v>0.12706999999999999</c:v>
                </c:pt>
                <c:pt idx="10526">
                  <c:v>0.12706999999999999</c:v>
                </c:pt>
                <c:pt idx="10527">
                  <c:v>0.12703999999999999</c:v>
                </c:pt>
                <c:pt idx="10528">
                  <c:v>0.12701999999999999</c:v>
                </c:pt>
                <c:pt idx="10529">
                  <c:v>0.12701999999999999</c:v>
                </c:pt>
                <c:pt idx="10530">
                  <c:v>0.12701999999999999</c:v>
                </c:pt>
                <c:pt idx="10531">
                  <c:v>0.12698999999999999</c:v>
                </c:pt>
                <c:pt idx="10532">
                  <c:v>0.12698999999999999</c:v>
                </c:pt>
                <c:pt idx="10533">
                  <c:v>0.12698999999999999</c:v>
                </c:pt>
                <c:pt idx="10534">
                  <c:v>0.12695999999999999</c:v>
                </c:pt>
                <c:pt idx="10535">
                  <c:v>0.12695999999999999</c:v>
                </c:pt>
                <c:pt idx="10536">
                  <c:v>0.12695999999999999</c:v>
                </c:pt>
                <c:pt idx="10537">
                  <c:v>0.12695999999999999</c:v>
                </c:pt>
                <c:pt idx="10538">
                  <c:v>0.12695999999999999</c:v>
                </c:pt>
                <c:pt idx="10539">
                  <c:v>0.12695999999999999</c:v>
                </c:pt>
                <c:pt idx="10540">
                  <c:v>0.12695999999999999</c:v>
                </c:pt>
                <c:pt idx="10541">
                  <c:v>0.12695999999999999</c:v>
                </c:pt>
                <c:pt idx="10542">
                  <c:v>0.12695999999999999</c:v>
                </c:pt>
                <c:pt idx="10543">
                  <c:v>0.12695999999999999</c:v>
                </c:pt>
                <c:pt idx="10544">
                  <c:v>0.12695999999999999</c:v>
                </c:pt>
                <c:pt idx="10545">
                  <c:v>0.12695999999999999</c:v>
                </c:pt>
                <c:pt idx="10546">
                  <c:v>0.12695999999999999</c:v>
                </c:pt>
                <c:pt idx="10547">
                  <c:v>0.12694</c:v>
                </c:pt>
                <c:pt idx="10548">
                  <c:v>0.12694</c:v>
                </c:pt>
                <c:pt idx="10549">
                  <c:v>0.12691</c:v>
                </c:pt>
                <c:pt idx="10550">
                  <c:v>0.12689</c:v>
                </c:pt>
                <c:pt idx="10551">
                  <c:v>0.12686</c:v>
                </c:pt>
                <c:pt idx="10552">
                  <c:v>0.12686</c:v>
                </c:pt>
                <c:pt idx="10553">
                  <c:v>0.12683</c:v>
                </c:pt>
                <c:pt idx="10554">
                  <c:v>0.12681000000000001</c:v>
                </c:pt>
                <c:pt idx="10555">
                  <c:v>0.12678</c:v>
                </c:pt>
                <c:pt idx="10556">
                  <c:v>0.12675</c:v>
                </c:pt>
                <c:pt idx="10557">
                  <c:v>0.12673000000000001</c:v>
                </c:pt>
                <c:pt idx="10558">
                  <c:v>0.12673000000000001</c:v>
                </c:pt>
                <c:pt idx="10559">
                  <c:v>0.12670000000000001</c:v>
                </c:pt>
                <c:pt idx="10560">
                  <c:v>0.12667999999999999</c:v>
                </c:pt>
                <c:pt idx="10561">
                  <c:v>0.12667999999999999</c:v>
                </c:pt>
                <c:pt idx="10562">
                  <c:v>0.12665000000000001</c:v>
                </c:pt>
                <c:pt idx="10563">
                  <c:v>0.12665000000000001</c:v>
                </c:pt>
                <c:pt idx="10564">
                  <c:v>0.12662000000000001</c:v>
                </c:pt>
                <c:pt idx="10565">
                  <c:v>0.12659999999999999</c:v>
                </c:pt>
                <c:pt idx="10566">
                  <c:v>0.12659999999999999</c:v>
                </c:pt>
                <c:pt idx="10567">
                  <c:v>0.12659999999999999</c:v>
                </c:pt>
                <c:pt idx="10568">
                  <c:v>0.12659999999999999</c:v>
                </c:pt>
                <c:pt idx="10569">
                  <c:v>0.12656999999999999</c:v>
                </c:pt>
                <c:pt idx="10570">
                  <c:v>0.12656999999999999</c:v>
                </c:pt>
                <c:pt idx="10571">
                  <c:v>0.12656999999999999</c:v>
                </c:pt>
                <c:pt idx="10572">
                  <c:v>0.12659999999999999</c:v>
                </c:pt>
                <c:pt idx="10573">
                  <c:v>0.12659999999999999</c:v>
                </c:pt>
                <c:pt idx="10574">
                  <c:v>0.12662000000000001</c:v>
                </c:pt>
                <c:pt idx="10575">
                  <c:v>0.12662000000000001</c:v>
                </c:pt>
                <c:pt idx="10576">
                  <c:v>0.12665000000000001</c:v>
                </c:pt>
                <c:pt idx="10577">
                  <c:v>0.12667999999999999</c:v>
                </c:pt>
                <c:pt idx="10578">
                  <c:v>0.12670000000000001</c:v>
                </c:pt>
                <c:pt idx="10579">
                  <c:v>0.12670000000000001</c:v>
                </c:pt>
                <c:pt idx="10580">
                  <c:v>0.12673000000000001</c:v>
                </c:pt>
                <c:pt idx="10581">
                  <c:v>0.12675</c:v>
                </c:pt>
                <c:pt idx="10582">
                  <c:v>0.12678</c:v>
                </c:pt>
                <c:pt idx="10583">
                  <c:v>0.12678</c:v>
                </c:pt>
                <c:pt idx="10584">
                  <c:v>0.12683</c:v>
                </c:pt>
                <c:pt idx="10585">
                  <c:v>0.12683</c:v>
                </c:pt>
                <c:pt idx="10586">
                  <c:v>0.12686</c:v>
                </c:pt>
                <c:pt idx="10587">
                  <c:v>0.12689</c:v>
                </c:pt>
                <c:pt idx="10588">
                  <c:v>0.12691</c:v>
                </c:pt>
                <c:pt idx="10589">
                  <c:v>0.12694</c:v>
                </c:pt>
                <c:pt idx="10590">
                  <c:v>0.12695999999999999</c:v>
                </c:pt>
                <c:pt idx="10591">
                  <c:v>0.12695999999999999</c:v>
                </c:pt>
                <c:pt idx="10592">
                  <c:v>0.12698999999999999</c:v>
                </c:pt>
                <c:pt idx="10593">
                  <c:v>0.12701999999999999</c:v>
                </c:pt>
                <c:pt idx="10594">
                  <c:v>0.12703999999999999</c:v>
                </c:pt>
                <c:pt idx="10595">
                  <c:v>0.12703999999999999</c:v>
                </c:pt>
                <c:pt idx="10596">
                  <c:v>0.12706999999999999</c:v>
                </c:pt>
                <c:pt idx="10597">
                  <c:v>0.12709999999999999</c:v>
                </c:pt>
                <c:pt idx="10598">
                  <c:v>0.12709999999999999</c:v>
                </c:pt>
                <c:pt idx="10599">
                  <c:v>0.12712000000000001</c:v>
                </c:pt>
                <c:pt idx="10600">
                  <c:v>0.12715000000000001</c:v>
                </c:pt>
                <c:pt idx="10601">
                  <c:v>0.12715000000000001</c:v>
                </c:pt>
                <c:pt idx="10602">
                  <c:v>0.12715000000000001</c:v>
                </c:pt>
                <c:pt idx="10603">
                  <c:v>0.12717999999999999</c:v>
                </c:pt>
                <c:pt idx="10604">
                  <c:v>0.12720000000000001</c:v>
                </c:pt>
                <c:pt idx="10605">
                  <c:v>0.12720000000000001</c:v>
                </c:pt>
                <c:pt idx="10606">
                  <c:v>0.12723000000000001</c:v>
                </c:pt>
                <c:pt idx="10607">
                  <c:v>0.12723000000000001</c:v>
                </c:pt>
                <c:pt idx="10608">
                  <c:v>0.12725</c:v>
                </c:pt>
                <c:pt idx="10609">
                  <c:v>0.12728</c:v>
                </c:pt>
                <c:pt idx="10610">
                  <c:v>0.12728</c:v>
                </c:pt>
                <c:pt idx="10611">
                  <c:v>0.12731000000000001</c:v>
                </c:pt>
                <c:pt idx="10612">
                  <c:v>0.12733</c:v>
                </c:pt>
                <c:pt idx="10613">
                  <c:v>0.12733</c:v>
                </c:pt>
                <c:pt idx="10614">
                  <c:v>0.12736</c:v>
                </c:pt>
                <c:pt idx="10615">
                  <c:v>0.12739</c:v>
                </c:pt>
                <c:pt idx="10616">
                  <c:v>0.12741</c:v>
                </c:pt>
                <c:pt idx="10617">
                  <c:v>0.12744</c:v>
                </c:pt>
                <c:pt idx="10618">
                  <c:v>0.12747</c:v>
                </c:pt>
                <c:pt idx="10619">
                  <c:v>0.12748999999999999</c:v>
                </c:pt>
                <c:pt idx="10620">
                  <c:v>0.12751999999999999</c:v>
                </c:pt>
                <c:pt idx="10621">
                  <c:v>0.12753999999999999</c:v>
                </c:pt>
                <c:pt idx="10622">
                  <c:v>0.12756999999999999</c:v>
                </c:pt>
                <c:pt idx="10623">
                  <c:v>0.12759999999999999</c:v>
                </c:pt>
                <c:pt idx="10624">
                  <c:v>0.12762000000000001</c:v>
                </c:pt>
                <c:pt idx="10625">
                  <c:v>0.12765000000000001</c:v>
                </c:pt>
                <c:pt idx="10626">
                  <c:v>0.12770000000000001</c:v>
                </c:pt>
                <c:pt idx="10627">
                  <c:v>0.12773000000000001</c:v>
                </c:pt>
                <c:pt idx="10628">
                  <c:v>0.12776000000000001</c:v>
                </c:pt>
                <c:pt idx="10629">
                  <c:v>0.12778</c:v>
                </c:pt>
                <c:pt idx="10630">
                  <c:v>0.12781000000000001</c:v>
                </c:pt>
                <c:pt idx="10631">
                  <c:v>0.12783</c:v>
                </c:pt>
                <c:pt idx="10632">
                  <c:v>0.12789</c:v>
                </c:pt>
                <c:pt idx="10633">
                  <c:v>0.12789</c:v>
                </c:pt>
                <c:pt idx="10634">
                  <c:v>0.12791</c:v>
                </c:pt>
                <c:pt idx="10635">
                  <c:v>0.12794</c:v>
                </c:pt>
                <c:pt idx="10636">
                  <c:v>0.12798999999999999</c:v>
                </c:pt>
                <c:pt idx="10637">
                  <c:v>0.12798999999999999</c:v>
                </c:pt>
                <c:pt idx="10638">
                  <c:v>0.12805</c:v>
                </c:pt>
                <c:pt idx="10639">
                  <c:v>0.12805</c:v>
                </c:pt>
                <c:pt idx="10640">
                  <c:v>0.12806999999999999</c:v>
                </c:pt>
                <c:pt idx="10641">
                  <c:v>0.12809999999999999</c:v>
                </c:pt>
                <c:pt idx="10642">
                  <c:v>0.12814999999999999</c:v>
                </c:pt>
                <c:pt idx="10643">
                  <c:v>0.12814999999999999</c:v>
                </c:pt>
                <c:pt idx="10644">
                  <c:v>0.12820000000000001</c:v>
                </c:pt>
                <c:pt idx="10645">
                  <c:v>0.12820000000000001</c:v>
                </c:pt>
                <c:pt idx="10646">
                  <c:v>0.12823000000000001</c:v>
                </c:pt>
                <c:pt idx="10647">
                  <c:v>0.12826000000000001</c:v>
                </c:pt>
                <c:pt idx="10648">
                  <c:v>0.12831000000000001</c:v>
                </c:pt>
                <c:pt idx="10649">
                  <c:v>0.12831000000000001</c:v>
                </c:pt>
                <c:pt idx="10650">
                  <c:v>0.12836</c:v>
                </c:pt>
                <c:pt idx="10651">
                  <c:v>0.12839</c:v>
                </c:pt>
                <c:pt idx="10652">
                  <c:v>0.12841</c:v>
                </c:pt>
                <c:pt idx="10653">
                  <c:v>0.12844</c:v>
                </c:pt>
                <c:pt idx="10654">
                  <c:v>0.12847</c:v>
                </c:pt>
                <c:pt idx="10655">
                  <c:v>0.12848999999999999</c:v>
                </c:pt>
                <c:pt idx="10656">
                  <c:v>0.12852</c:v>
                </c:pt>
                <c:pt idx="10657">
                  <c:v>0.12856999999999999</c:v>
                </c:pt>
                <c:pt idx="10658">
                  <c:v>0.12859999999999999</c:v>
                </c:pt>
                <c:pt idx="10659">
                  <c:v>0.12862000000000001</c:v>
                </c:pt>
                <c:pt idx="10660">
                  <c:v>0.12864999999999999</c:v>
                </c:pt>
                <c:pt idx="10661">
                  <c:v>0.12867999999999999</c:v>
                </c:pt>
                <c:pt idx="10662">
                  <c:v>0.12870000000000001</c:v>
                </c:pt>
                <c:pt idx="10663">
                  <c:v>0.12873000000000001</c:v>
                </c:pt>
                <c:pt idx="10664">
                  <c:v>0.12878000000000001</c:v>
                </c:pt>
                <c:pt idx="10665">
                  <c:v>0.12878000000000001</c:v>
                </c:pt>
                <c:pt idx="10666">
                  <c:v>0.12881000000000001</c:v>
                </c:pt>
                <c:pt idx="10667">
                  <c:v>0.12884000000000001</c:v>
                </c:pt>
                <c:pt idx="10668">
                  <c:v>0.12886</c:v>
                </c:pt>
                <c:pt idx="10669">
                  <c:v>0.12886</c:v>
                </c:pt>
                <c:pt idx="10670">
                  <c:v>0.12889</c:v>
                </c:pt>
                <c:pt idx="10671">
                  <c:v>0.12889</c:v>
                </c:pt>
                <c:pt idx="10672">
                  <c:v>0.12891</c:v>
                </c:pt>
                <c:pt idx="10673">
                  <c:v>0.12891</c:v>
                </c:pt>
                <c:pt idx="10674">
                  <c:v>0.12894</c:v>
                </c:pt>
                <c:pt idx="10675">
                  <c:v>0.12894</c:v>
                </c:pt>
                <c:pt idx="10676">
                  <c:v>0.12897</c:v>
                </c:pt>
                <c:pt idx="10677">
                  <c:v>0.12897</c:v>
                </c:pt>
                <c:pt idx="10678">
                  <c:v>0.12897</c:v>
                </c:pt>
                <c:pt idx="10679">
                  <c:v>0.12897</c:v>
                </c:pt>
                <c:pt idx="10680">
                  <c:v>0.12898999999999999</c:v>
                </c:pt>
                <c:pt idx="10681">
                  <c:v>0.12898999999999999</c:v>
                </c:pt>
                <c:pt idx="10682">
                  <c:v>0.12898999999999999</c:v>
                </c:pt>
                <c:pt idx="10683">
                  <c:v>0.12898999999999999</c:v>
                </c:pt>
                <c:pt idx="10684">
                  <c:v>0.12902</c:v>
                </c:pt>
                <c:pt idx="10685">
                  <c:v>0.12902</c:v>
                </c:pt>
                <c:pt idx="10686">
                  <c:v>0.12902</c:v>
                </c:pt>
                <c:pt idx="10687">
                  <c:v>0.12902</c:v>
                </c:pt>
                <c:pt idx="10688">
                  <c:v>0.12902</c:v>
                </c:pt>
                <c:pt idx="10689">
                  <c:v>0.12905</c:v>
                </c:pt>
                <c:pt idx="10690">
                  <c:v>0.12905</c:v>
                </c:pt>
                <c:pt idx="10691">
                  <c:v>0.12906999999999999</c:v>
                </c:pt>
                <c:pt idx="10692">
                  <c:v>0.12906999999999999</c:v>
                </c:pt>
                <c:pt idx="10693">
                  <c:v>0.12909999999999999</c:v>
                </c:pt>
                <c:pt idx="10694">
                  <c:v>0.12909999999999999</c:v>
                </c:pt>
                <c:pt idx="10695">
                  <c:v>0.12909999999999999</c:v>
                </c:pt>
                <c:pt idx="10696">
                  <c:v>0.12912999999999999</c:v>
                </c:pt>
                <c:pt idx="10697">
                  <c:v>0.12912999999999999</c:v>
                </c:pt>
                <c:pt idx="10698">
                  <c:v>0.12912999999999999</c:v>
                </c:pt>
                <c:pt idx="10699">
                  <c:v>0.12914999999999999</c:v>
                </c:pt>
                <c:pt idx="10700">
                  <c:v>0.12914999999999999</c:v>
                </c:pt>
                <c:pt idx="10701">
                  <c:v>0.12914999999999999</c:v>
                </c:pt>
                <c:pt idx="10702">
                  <c:v>0.12914999999999999</c:v>
                </c:pt>
                <c:pt idx="10703">
                  <c:v>0.12914999999999999</c:v>
                </c:pt>
                <c:pt idx="10704">
                  <c:v>0.12914999999999999</c:v>
                </c:pt>
                <c:pt idx="10705">
                  <c:v>0.12914999999999999</c:v>
                </c:pt>
                <c:pt idx="10706">
                  <c:v>0.12914999999999999</c:v>
                </c:pt>
                <c:pt idx="10707">
                  <c:v>0.12914999999999999</c:v>
                </c:pt>
                <c:pt idx="10708">
                  <c:v>0.12914999999999999</c:v>
                </c:pt>
                <c:pt idx="10709">
                  <c:v>0.12912999999999999</c:v>
                </c:pt>
                <c:pt idx="10710">
                  <c:v>0.12912999999999999</c:v>
                </c:pt>
                <c:pt idx="10711">
                  <c:v>0.12909999999999999</c:v>
                </c:pt>
                <c:pt idx="10712">
                  <c:v>0.12909999999999999</c:v>
                </c:pt>
                <c:pt idx="10713">
                  <c:v>0.12905</c:v>
                </c:pt>
                <c:pt idx="10714">
                  <c:v>0.12905</c:v>
                </c:pt>
                <c:pt idx="10715">
                  <c:v>0.12902</c:v>
                </c:pt>
                <c:pt idx="10716">
                  <c:v>0.12898999999999999</c:v>
                </c:pt>
                <c:pt idx="10717">
                  <c:v>0.12897</c:v>
                </c:pt>
                <c:pt idx="10718">
                  <c:v>0.12897</c:v>
                </c:pt>
                <c:pt idx="10719">
                  <c:v>0.12894</c:v>
                </c:pt>
                <c:pt idx="10720">
                  <c:v>0.12891</c:v>
                </c:pt>
                <c:pt idx="10721">
                  <c:v>0.12889</c:v>
                </c:pt>
                <c:pt idx="10722">
                  <c:v>0.12889</c:v>
                </c:pt>
                <c:pt idx="10723">
                  <c:v>0.12886</c:v>
                </c:pt>
                <c:pt idx="10724">
                  <c:v>0.12886</c:v>
                </c:pt>
                <c:pt idx="10725">
                  <c:v>0.12884000000000001</c:v>
                </c:pt>
                <c:pt idx="10726">
                  <c:v>0.12881000000000001</c:v>
                </c:pt>
                <c:pt idx="10727">
                  <c:v>0.12881000000000001</c:v>
                </c:pt>
                <c:pt idx="10728">
                  <c:v>0.12881000000000001</c:v>
                </c:pt>
                <c:pt idx="10729">
                  <c:v>0.12878000000000001</c:v>
                </c:pt>
                <c:pt idx="10730">
                  <c:v>0.12876000000000001</c:v>
                </c:pt>
                <c:pt idx="10731">
                  <c:v>0.12876000000000001</c:v>
                </c:pt>
                <c:pt idx="10732">
                  <c:v>0.12876000000000001</c:v>
                </c:pt>
                <c:pt idx="10733">
                  <c:v>0.12873000000000001</c:v>
                </c:pt>
                <c:pt idx="10734">
                  <c:v>0.12873000000000001</c:v>
                </c:pt>
                <c:pt idx="10735">
                  <c:v>0.12873000000000001</c:v>
                </c:pt>
                <c:pt idx="10736">
                  <c:v>0.12873000000000001</c:v>
                </c:pt>
                <c:pt idx="10737">
                  <c:v>0.12870000000000001</c:v>
                </c:pt>
                <c:pt idx="10738">
                  <c:v>0.12870000000000001</c:v>
                </c:pt>
                <c:pt idx="10739">
                  <c:v>0.12870000000000001</c:v>
                </c:pt>
                <c:pt idx="10740">
                  <c:v>0.12870000000000001</c:v>
                </c:pt>
                <c:pt idx="10741">
                  <c:v>0.12867999999999999</c:v>
                </c:pt>
                <c:pt idx="10742">
                  <c:v>0.12864999999999999</c:v>
                </c:pt>
                <c:pt idx="10743">
                  <c:v>0.12862000000000001</c:v>
                </c:pt>
                <c:pt idx="10744">
                  <c:v>0.12862000000000001</c:v>
                </c:pt>
                <c:pt idx="10745">
                  <c:v>0.12856999999999999</c:v>
                </c:pt>
                <c:pt idx="10746">
                  <c:v>0.12855</c:v>
                </c:pt>
                <c:pt idx="10747">
                  <c:v>0.12852</c:v>
                </c:pt>
                <c:pt idx="10748">
                  <c:v>0.12848999999999999</c:v>
                </c:pt>
                <c:pt idx="10749">
                  <c:v>0.12844</c:v>
                </c:pt>
                <c:pt idx="10750">
                  <c:v>0.12841</c:v>
                </c:pt>
                <c:pt idx="10751">
                  <c:v>0.12836</c:v>
                </c:pt>
                <c:pt idx="10752">
                  <c:v>0.12831000000000001</c:v>
                </c:pt>
                <c:pt idx="10753">
                  <c:v>0.12826000000000001</c:v>
                </c:pt>
                <c:pt idx="10754">
                  <c:v>0.12823000000000001</c:v>
                </c:pt>
                <c:pt idx="10755">
                  <c:v>0.12817999999999999</c:v>
                </c:pt>
                <c:pt idx="10756">
                  <c:v>0.12812000000000001</c:v>
                </c:pt>
                <c:pt idx="10757">
                  <c:v>0.12806999999999999</c:v>
                </c:pt>
                <c:pt idx="10758">
                  <c:v>0.12798999999999999</c:v>
                </c:pt>
                <c:pt idx="10759">
                  <c:v>0.12794</c:v>
                </c:pt>
                <c:pt idx="10760">
                  <c:v>0.12789</c:v>
                </c:pt>
                <c:pt idx="10761">
                  <c:v>0.12781000000000001</c:v>
                </c:pt>
                <c:pt idx="10762">
                  <c:v>0.12773000000000001</c:v>
                </c:pt>
                <c:pt idx="10763">
                  <c:v>0.12767999999999999</c:v>
                </c:pt>
                <c:pt idx="10764">
                  <c:v>0.12759999999999999</c:v>
                </c:pt>
                <c:pt idx="10765">
                  <c:v>0.12753999999999999</c:v>
                </c:pt>
                <c:pt idx="10766">
                  <c:v>0.12747</c:v>
                </c:pt>
                <c:pt idx="10767">
                  <c:v>0.12741</c:v>
                </c:pt>
                <c:pt idx="10768">
                  <c:v>0.12733</c:v>
                </c:pt>
                <c:pt idx="10769">
                  <c:v>0.12728</c:v>
                </c:pt>
                <c:pt idx="10770">
                  <c:v>0.12723000000000001</c:v>
                </c:pt>
                <c:pt idx="10771">
                  <c:v>0.12715000000000001</c:v>
                </c:pt>
                <c:pt idx="10772">
                  <c:v>0.12709999999999999</c:v>
                </c:pt>
                <c:pt idx="10773">
                  <c:v>0.12701999999999999</c:v>
                </c:pt>
                <c:pt idx="10774">
                  <c:v>0.12694</c:v>
                </c:pt>
                <c:pt idx="10775">
                  <c:v>0.12689</c:v>
                </c:pt>
                <c:pt idx="10776">
                  <c:v>0.12681000000000001</c:v>
                </c:pt>
                <c:pt idx="10777">
                  <c:v>0.12673000000000001</c:v>
                </c:pt>
                <c:pt idx="10778">
                  <c:v>0.12665000000000001</c:v>
                </c:pt>
                <c:pt idx="10779">
                  <c:v>0.12656999999999999</c:v>
                </c:pt>
                <c:pt idx="10780">
                  <c:v>0.12648999999999999</c:v>
                </c:pt>
                <c:pt idx="10781">
                  <c:v>0.12640999999999999</c:v>
                </c:pt>
                <c:pt idx="10782">
                  <c:v>0.12636</c:v>
                </c:pt>
                <c:pt idx="10783">
                  <c:v>0.12628</c:v>
                </c:pt>
                <c:pt idx="10784">
                  <c:v>0.12620000000000001</c:v>
                </c:pt>
                <c:pt idx="10785">
                  <c:v>0.12612000000000001</c:v>
                </c:pt>
                <c:pt idx="10786">
                  <c:v>0.12604000000000001</c:v>
                </c:pt>
                <c:pt idx="10787">
                  <c:v>0.12595999999999999</c:v>
                </c:pt>
                <c:pt idx="10788">
                  <c:v>0.12590999999999999</c:v>
                </c:pt>
                <c:pt idx="10789">
                  <c:v>0.12581000000000001</c:v>
                </c:pt>
                <c:pt idx="10790">
                  <c:v>0.12573000000000001</c:v>
                </c:pt>
                <c:pt idx="10791">
                  <c:v>0.12565000000000001</c:v>
                </c:pt>
                <c:pt idx="10792">
                  <c:v>0.12554000000000001</c:v>
                </c:pt>
                <c:pt idx="10793">
                  <c:v>0.12545999999999999</c:v>
                </c:pt>
                <c:pt idx="10794">
                  <c:v>0.12536</c:v>
                </c:pt>
                <c:pt idx="10795">
                  <c:v>0.12528</c:v>
                </c:pt>
                <c:pt idx="10796">
                  <c:v>0.12520000000000001</c:v>
                </c:pt>
                <c:pt idx="10797">
                  <c:v>0.12512000000000001</c:v>
                </c:pt>
                <c:pt idx="10798">
                  <c:v>0.12504000000000001</c:v>
                </c:pt>
                <c:pt idx="10799">
                  <c:v>0.12496</c:v>
                </c:pt>
                <c:pt idx="10800">
                  <c:v>0.12488</c:v>
                </c:pt>
                <c:pt idx="10801">
                  <c:v>0.12479999999999999</c:v>
                </c:pt>
                <c:pt idx="10802">
                  <c:v>0.12475</c:v>
                </c:pt>
                <c:pt idx="10803">
                  <c:v>0.12467</c:v>
                </c:pt>
                <c:pt idx="10804">
                  <c:v>0.12459000000000001</c:v>
                </c:pt>
                <c:pt idx="10805">
                  <c:v>0.12451</c:v>
                </c:pt>
                <c:pt idx="10806">
                  <c:v>0.12444</c:v>
                </c:pt>
                <c:pt idx="10807">
                  <c:v>0.12436</c:v>
                </c:pt>
                <c:pt idx="10808">
                  <c:v>0.12429999999999999</c:v>
                </c:pt>
                <c:pt idx="10809">
                  <c:v>0.1242</c:v>
                </c:pt>
                <c:pt idx="10810">
                  <c:v>0.12411999999999999</c:v>
                </c:pt>
                <c:pt idx="10811">
                  <c:v>0.12404</c:v>
                </c:pt>
                <c:pt idx="10812">
                  <c:v>0.12396</c:v>
                </c:pt>
                <c:pt idx="10813">
                  <c:v>0.12388</c:v>
                </c:pt>
                <c:pt idx="10814">
                  <c:v>0.12379999999999999</c:v>
                </c:pt>
                <c:pt idx="10815">
                  <c:v>0.12372</c:v>
                </c:pt>
                <c:pt idx="10816">
                  <c:v>0.12365</c:v>
                </c:pt>
                <c:pt idx="10817">
                  <c:v>0.12357</c:v>
                </c:pt>
                <c:pt idx="10818">
                  <c:v>0.12349</c:v>
                </c:pt>
                <c:pt idx="10819">
                  <c:v>0.12338</c:v>
                </c:pt>
                <c:pt idx="10820">
                  <c:v>0.12330000000000001</c:v>
                </c:pt>
                <c:pt idx="10821">
                  <c:v>0.1232</c:v>
                </c:pt>
                <c:pt idx="10822">
                  <c:v>0.12309</c:v>
                </c:pt>
                <c:pt idx="10823">
                  <c:v>0.12296</c:v>
                </c:pt>
                <c:pt idx="10824">
                  <c:v>0.12285</c:v>
                </c:pt>
                <c:pt idx="10825">
                  <c:v>0.12272</c:v>
                </c:pt>
                <c:pt idx="10826">
                  <c:v>0.12262000000000001</c:v>
                </c:pt>
                <c:pt idx="10827">
                  <c:v>0.12249</c:v>
                </c:pt>
                <c:pt idx="10828">
                  <c:v>0.12238</c:v>
                </c:pt>
                <c:pt idx="10829">
                  <c:v>0.12225</c:v>
                </c:pt>
                <c:pt idx="10830">
                  <c:v>0.12214</c:v>
                </c:pt>
                <c:pt idx="10831">
                  <c:v>0.12204</c:v>
                </c:pt>
                <c:pt idx="10832">
                  <c:v>0.12191</c:v>
                </c:pt>
                <c:pt idx="10833">
                  <c:v>0.12180000000000001</c:v>
                </c:pt>
                <c:pt idx="10834">
                  <c:v>0.1217</c:v>
                </c:pt>
                <c:pt idx="10835">
                  <c:v>0.12159</c:v>
                </c:pt>
                <c:pt idx="10836">
                  <c:v>0.12148</c:v>
                </c:pt>
                <c:pt idx="10837">
                  <c:v>0.12138</c:v>
                </c:pt>
                <c:pt idx="10838">
                  <c:v>0.12127</c:v>
                </c:pt>
                <c:pt idx="10839">
                  <c:v>0.12117</c:v>
                </c:pt>
                <c:pt idx="10840">
                  <c:v>0.12106</c:v>
                </c:pt>
                <c:pt idx="10841">
                  <c:v>0.12096</c:v>
                </c:pt>
                <c:pt idx="10842">
                  <c:v>0.12085</c:v>
                </c:pt>
                <c:pt idx="10843">
                  <c:v>0.12077</c:v>
                </c:pt>
                <c:pt idx="10844">
                  <c:v>0.12069000000000001</c:v>
                </c:pt>
                <c:pt idx="10845">
                  <c:v>0.12059</c:v>
                </c:pt>
                <c:pt idx="10846">
                  <c:v>0.12051000000000001</c:v>
                </c:pt>
                <c:pt idx="10847">
                  <c:v>0.12043</c:v>
                </c:pt>
                <c:pt idx="10848">
                  <c:v>0.12035</c:v>
                </c:pt>
                <c:pt idx="10849">
                  <c:v>0.12027</c:v>
                </c:pt>
                <c:pt idx="10850">
                  <c:v>0.12019000000000001</c:v>
                </c:pt>
                <c:pt idx="10851">
                  <c:v>0.12010999999999999</c:v>
                </c:pt>
                <c:pt idx="10852">
                  <c:v>0.12003999999999999</c:v>
                </c:pt>
                <c:pt idx="10853">
                  <c:v>0.11992999999999999</c:v>
                </c:pt>
                <c:pt idx="10854">
                  <c:v>0.11983000000000001</c:v>
                </c:pt>
                <c:pt idx="10855">
                  <c:v>0.11971999999999999</c:v>
                </c:pt>
                <c:pt idx="10856">
                  <c:v>0.11959</c:v>
                </c:pt>
                <c:pt idx="10857">
                  <c:v>0.11946</c:v>
                </c:pt>
                <c:pt idx="10858">
                  <c:v>0.11932</c:v>
                </c:pt>
                <c:pt idx="10859">
                  <c:v>0.11919</c:v>
                </c:pt>
                <c:pt idx="10860">
                  <c:v>0.11906</c:v>
                </c:pt>
                <c:pt idx="10861">
                  <c:v>0.11890000000000001</c:v>
                </c:pt>
                <c:pt idx="10862">
                  <c:v>0.11877</c:v>
                </c:pt>
                <c:pt idx="10863">
                  <c:v>0.11864</c:v>
                </c:pt>
                <c:pt idx="10864">
                  <c:v>0.11848</c:v>
                </c:pt>
                <c:pt idx="10865">
                  <c:v>0.11831999999999999</c:v>
                </c:pt>
                <c:pt idx="10866">
                  <c:v>0.11819</c:v>
                </c:pt>
                <c:pt idx="10867">
                  <c:v>0.11803</c:v>
                </c:pt>
                <c:pt idx="10868">
                  <c:v>0.11788</c:v>
                </c:pt>
                <c:pt idx="10869">
                  <c:v>0.11772000000000001</c:v>
                </c:pt>
                <c:pt idx="10870">
                  <c:v>0.11756</c:v>
                </c:pt>
                <c:pt idx="10871">
                  <c:v>0.1174</c:v>
                </c:pt>
                <c:pt idx="10872">
                  <c:v>0.11724</c:v>
                </c:pt>
                <c:pt idx="10873">
                  <c:v>0.11709</c:v>
                </c:pt>
                <c:pt idx="10874">
                  <c:v>0.11695</c:v>
                </c:pt>
                <c:pt idx="10875">
                  <c:v>0.1168</c:v>
                </c:pt>
                <c:pt idx="10876">
                  <c:v>0.11669</c:v>
                </c:pt>
                <c:pt idx="10877">
                  <c:v>0.11656</c:v>
                </c:pt>
                <c:pt idx="10878">
                  <c:v>0.11648</c:v>
                </c:pt>
                <c:pt idx="10879">
                  <c:v>0.11637</c:v>
                </c:pt>
                <c:pt idx="10880">
                  <c:v>0.11627</c:v>
                </c:pt>
                <c:pt idx="10881">
                  <c:v>0.11619</c:v>
                </c:pt>
                <c:pt idx="10882">
                  <c:v>0.11611</c:v>
                </c:pt>
                <c:pt idx="10883">
                  <c:v>0.11606</c:v>
                </c:pt>
                <c:pt idx="10884">
                  <c:v>0.11598</c:v>
                </c:pt>
                <c:pt idx="10885">
                  <c:v>0.1159</c:v>
                </c:pt>
                <c:pt idx="10886">
                  <c:v>0.11582000000000001</c:v>
                </c:pt>
                <c:pt idx="10887">
                  <c:v>0.11574</c:v>
                </c:pt>
                <c:pt idx="10888">
                  <c:v>0.11566</c:v>
                </c:pt>
                <c:pt idx="10889">
                  <c:v>0.11556</c:v>
                </c:pt>
                <c:pt idx="10890">
                  <c:v>0.11548</c:v>
                </c:pt>
                <c:pt idx="10891">
                  <c:v>0.11537</c:v>
                </c:pt>
                <c:pt idx="10892">
                  <c:v>0.11529</c:v>
                </c:pt>
                <c:pt idx="10893">
                  <c:v>0.11519</c:v>
                </c:pt>
                <c:pt idx="10894">
                  <c:v>0.11511</c:v>
                </c:pt>
                <c:pt idx="10895">
                  <c:v>0.115</c:v>
                </c:pt>
                <c:pt idx="10896">
                  <c:v>0.1149</c:v>
                </c:pt>
                <c:pt idx="10897">
                  <c:v>0.11477</c:v>
                </c:pt>
                <c:pt idx="10898">
                  <c:v>0.11466</c:v>
                </c:pt>
                <c:pt idx="10899">
                  <c:v>0.11453000000000001</c:v>
                </c:pt>
                <c:pt idx="10900">
                  <c:v>0.11437</c:v>
                </c:pt>
                <c:pt idx="10901">
                  <c:v>0.11421000000000001</c:v>
                </c:pt>
                <c:pt idx="10902">
                  <c:v>0.11405999999999999</c:v>
                </c:pt>
                <c:pt idx="10903">
                  <c:v>0.11387</c:v>
                </c:pt>
                <c:pt idx="10904">
                  <c:v>0.11371000000000001</c:v>
                </c:pt>
                <c:pt idx="10905">
                  <c:v>0.1135</c:v>
                </c:pt>
                <c:pt idx="10906">
                  <c:v>0.11332</c:v>
                </c:pt>
                <c:pt idx="10907">
                  <c:v>0.11312999999999999</c:v>
                </c:pt>
                <c:pt idx="10908">
                  <c:v>0.11297</c:v>
                </c:pt>
                <c:pt idx="10909">
                  <c:v>0.11279</c:v>
                </c:pt>
                <c:pt idx="10910">
                  <c:v>0.11262999999999999</c:v>
                </c:pt>
                <c:pt idx="10911">
                  <c:v>0.11244999999999999</c:v>
                </c:pt>
                <c:pt idx="10912">
                  <c:v>0.11229</c:v>
                </c:pt>
                <c:pt idx="10913">
                  <c:v>0.11212999999999999</c:v>
                </c:pt>
                <c:pt idx="10914">
                  <c:v>0.11197</c:v>
                </c:pt>
                <c:pt idx="10915">
                  <c:v>0.11182</c:v>
                </c:pt>
                <c:pt idx="10916">
                  <c:v>0.11168</c:v>
                </c:pt>
                <c:pt idx="10917">
                  <c:v>0.11153</c:v>
                </c:pt>
                <c:pt idx="10918">
                  <c:v>0.11137</c:v>
                </c:pt>
                <c:pt idx="10919">
                  <c:v>0.11124000000000001</c:v>
                </c:pt>
                <c:pt idx="10920">
                  <c:v>0.1111</c:v>
                </c:pt>
                <c:pt idx="10921">
                  <c:v>0.11094999999999999</c:v>
                </c:pt>
                <c:pt idx="10922">
                  <c:v>0.11081000000000001</c:v>
                </c:pt>
                <c:pt idx="10923">
                  <c:v>0.11068</c:v>
                </c:pt>
                <c:pt idx="10924">
                  <c:v>0.11058</c:v>
                </c:pt>
                <c:pt idx="10925">
                  <c:v>0.11047</c:v>
                </c:pt>
                <c:pt idx="10926">
                  <c:v>0.11037</c:v>
                </c:pt>
                <c:pt idx="10927">
                  <c:v>0.11026</c:v>
                </c:pt>
                <c:pt idx="10928">
                  <c:v>0.11013000000000001</c:v>
                </c:pt>
                <c:pt idx="10929">
                  <c:v>0.11002000000000001</c:v>
                </c:pt>
                <c:pt idx="10930">
                  <c:v>0.10992</c:v>
                </c:pt>
                <c:pt idx="10931">
                  <c:v>0.10981</c:v>
                </c:pt>
                <c:pt idx="10932">
                  <c:v>0.10971</c:v>
                </c:pt>
                <c:pt idx="10933">
                  <c:v>0.10958</c:v>
                </c:pt>
                <c:pt idx="10934">
                  <c:v>0.10944</c:v>
                </c:pt>
                <c:pt idx="10935">
                  <c:v>0.10931</c:v>
                </c:pt>
                <c:pt idx="10936">
                  <c:v>0.10918</c:v>
                </c:pt>
                <c:pt idx="10937">
                  <c:v>0.10902000000000001</c:v>
                </c:pt>
                <c:pt idx="10938">
                  <c:v>0.10886</c:v>
                </c:pt>
                <c:pt idx="10939">
                  <c:v>0.10872999999999999</c:v>
                </c:pt>
                <c:pt idx="10940">
                  <c:v>0.1086</c:v>
                </c:pt>
                <c:pt idx="10941">
                  <c:v>0.10843999999999999</c:v>
                </c:pt>
                <c:pt idx="10942">
                  <c:v>0.10831</c:v>
                </c:pt>
                <c:pt idx="10943">
                  <c:v>0.10818</c:v>
                </c:pt>
                <c:pt idx="10944">
                  <c:v>0.10804999999999999</c:v>
                </c:pt>
                <c:pt idx="10945">
                  <c:v>0.10789</c:v>
                </c:pt>
                <c:pt idx="10946">
                  <c:v>0.10775999999999999</c:v>
                </c:pt>
                <c:pt idx="10947">
                  <c:v>0.10763</c:v>
                </c:pt>
                <c:pt idx="10948">
                  <c:v>0.10749</c:v>
                </c:pt>
                <c:pt idx="10949">
                  <c:v>0.10734</c:v>
                </c:pt>
                <c:pt idx="10950">
                  <c:v>0.10718</c:v>
                </c:pt>
                <c:pt idx="10951">
                  <c:v>0.10705000000000001</c:v>
                </c:pt>
                <c:pt idx="10952">
                  <c:v>0.10689</c:v>
                </c:pt>
                <c:pt idx="10953">
                  <c:v>0.10673000000000001</c:v>
                </c:pt>
                <c:pt idx="10954">
                  <c:v>0.1066</c:v>
                </c:pt>
                <c:pt idx="10955">
                  <c:v>0.10644000000000001</c:v>
                </c:pt>
                <c:pt idx="10956">
                  <c:v>0.10631</c:v>
                </c:pt>
                <c:pt idx="10957">
                  <c:v>0.10618</c:v>
                </c:pt>
                <c:pt idx="10958">
                  <c:v>0.10607</c:v>
                </c:pt>
                <c:pt idx="10959">
                  <c:v>0.10594000000000001</c:v>
                </c:pt>
                <c:pt idx="10960">
                  <c:v>0.10581</c:v>
                </c:pt>
                <c:pt idx="10961">
                  <c:v>0.10568</c:v>
                </c:pt>
                <c:pt idx="10962">
                  <c:v>0.10557</c:v>
                </c:pt>
                <c:pt idx="10963">
                  <c:v>0.10544000000000001</c:v>
                </c:pt>
                <c:pt idx="10964">
                  <c:v>0.10531</c:v>
                </c:pt>
                <c:pt idx="10965">
                  <c:v>0.10518</c:v>
                </c:pt>
                <c:pt idx="10966">
                  <c:v>0.10503999999999999</c:v>
                </c:pt>
                <c:pt idx="10967">
                  <c:v>0.10489</c:v>
                </c:pt>
                <c:pt idx="10968">
                  <c:v>0.10475</c:v>
                </c:pt>
                <c:pt idx="10969">
                  <c:v>0.1046</c:v>
                </c:pt>
                <c:pt idx="10970">
                  <c:v>0.10444000000000001</c:v>
                </c:pt>
                <c:pt idx="10971">
                  <c:v>0.10428</c:v>
                </c:pt>
                <c:pt idx="10972">
                  <c:v>0.10415000000000001</c:v>
                </c:pt>
                <c:pt idx="10973">
                  <c:v>0.10402</c:v>
                </c:pt>
                <c:pt idx="10974">
                  <c:v>0.10389</c:v>
                </c:pt>
                <c:pt idx="10975">
                  <c:v>0.10373</c:v>
                </c:pt>
                <c:pt idx="10976">
                  <c:v>0.1036</c:v>
                </c:pt>
                <c:pt idx="10977">
                  <c:v>0.10346</c:v>
                </c:pt>
                <c:pt idx="10978">
                  <c:v>0.10333000000000001</c:v>
                </c:pt>
                <c:pt idx="10979">
                  <c:v>0.10317</c:v>
                </c:pt>
                <c:pt idx="10980">
                  <c:v>0.10304000000000001</c:v>
                </c:pt>
                <c:pt idx="10981">
                  <c:v>0.10291</c:v>
                </c:pt>
                <c:pt idx="10982">
                  <c:v>0.10274999999999999</c:v>
                </c:pt>
                <c:pt idx="10983">
                  <c:v>0.10259</c:v>
                </c:pt>
                <c:pt idx="10984">
                  <c:v>0.10246</c:v>
                </c:pt>
                <c:pt idx="10985">
                  <c:v>0.1023</c:v>
                </c:pt>
                <c:pt idx="10986">
                  <c:v>0.10215</c:v>
                </c:pt>
                <c:pt idx="10987">
                  <c:v>0.10201</c:v>
                </c:pt>
                <c:pt idx="10988">
                  <c:v>0.10188</c:v>
                </c:pt>
                <c:pt idx="10989">
                  <c:v>0.10174999999999999</c:v>
                </c:pt>
                <c:pt idx="10990">
                  <c:v>0.10165</c:v>
                </c:pt>
                <c:pt idx="10991">
                  <c:v>0.10151</c:v>
                </c:pt>
                <c:pt idx="10992">
                  <c:v>0.10138</c:v>
                </c:pt>
                <c:pt idx="10993">
                  <c:v>0.10128</c:v>
                </c:pt>
                <c:pt idx="10994">
                  <c:v>0.10117</c:v>
                </c:pt>
                <c:pt idx="10995">
                  <c:v>0.10104</c:v>
                </c:pt>
                <c:pt idx="10996">
                  <c:v>0.10093000000000001</c:v>
                </c:pt>
                <c:pt idx="10997">
                  <c:v>0.1008</c:v>
                </c:pt>
                <c:pt idx="10998">
                  <c:v>0.1007</c:v>
                </c:pt>
                <c:pt idx="10999">
                  <c:v>0.10057000000000001</c:v>
                </c:pt>
                <c:pt idx="11000">
                  <c:v>0.10045999999999999</c:v>
                </c:pt>
                <c:pt idx="11001">
                  <c:v>0.10033</c:v>
                </c:pt>
                <c:pt idx="11002">
                  <c:v>0.1002</c:v>
                </c:pt>
                <c:pt idx="11003">
                  <c:v>0.10009</c:v>
                </c:pt>
                <c:pt idx="11004">
                  <c:v>9.9989999999999996E-2</c:v>
                </c:pt>
                <c:pt idx="11005">
                  <c:v>9.9879999999999997E-2</c:v>
                </c:pt>
                <c:pt idx="11006">
                  <c:v>9.98E-2</c:v>
                </c:pt>
                <c:pt idx="11007">
                  <c:v>9.9699999999999997E-2</c:v>
                </c:pt>
                <c:pt idx="11008">
                  <c:v>9.9589999999999998E-2</c:v>
                </c:pt>
                <c:pt idx="11009">
                  <c:v>9.9510000000000001E-2</c:v>
                </c:pt>
                <c:pt idx="11010">
                  <c:v>9.9409999999999998E-2</c:v>
                </c:pt>
                <c:pt idx="11011">
                  <c:v>9.9330000000000002E-2</c:v>
                </c:pt>
                <c:pt idx="11012">
                  <c:v>9.9220000000000003E-2</c:v>
                </c:pt>
                <c:pt idx="11013">
                  <c:v>9.912E-2</c:v>
                </c:pt>
                <c:pt idx="11014">
                  <c:v>9.9010000000000001E-2</c:v>
                </c:pt>
                <c:pt idx="11015">
                  <c:v>9.8909999999999998E-2</c:v>
                </c:pt>
                <c:pt idx="11016">
                  <c:v>9.8799999999999999E-2</c:v>
                </c:pt>
                <c:pt idx="11017">
                  <c:v>9.8699999999999996E-2</c:v>
                </c:pt>
                <c:pt idx="11018">
                  <c:v>9.8559999999999995E-2</c:v>
                </c:pt>
                <c:pt idx="11019">
                  <c:v>9.8460000000000006E-2</c:v>
                </c:pt>
                <c:pt idx="11020">
                  <c:v>9.8379999999999995E-2</c:v>
                </c:pt>
                <c:pt idx="11021">
                  <c:v>9.8269999999999996E-2</c:v>
                </c:pt>
                <c:pt idx="11022">
                  <c:v>9.8169999999999993E-2</c:v>
                </c:pt>
                <c:pt idx="11023">
                  <c:v>9.8089999999999997E-2</c:v>
                </c:pt>
                <c:pt idx="11024">
                  <c:v>9.7979999999999998E-2</c:v>
                </c:pt>
                <c:pt idx="11025">
                  <c:v>9.7879999999999995E-2</c:v>
                </c:pt>
                <c:pt idx="11026">
                  <c:v>9.7769999999999996E-2</c:v>
                </c:pt>
                <c:pt idx="11027">
                  <c:v>9.7670000000000007E-2</c:v>
                </c:pt>
                <c:pt idx="11028">
                  <c:v>9.7589999999999996E-2</c:v>
                </c:pt>
                <c:pt idx="11029">
                  <c:v>9.7460000000000005E-2</c:v>
                </c:pt>
                <c:pt idx="11030">
                  <c:v>9.7350000000000006E-2</c:v>
                </c:pt>
                <c:pt idx="11031">
                  <c:v>9.7250000000000003E-2</c:v>
                </c:pt>
                <c:pt idx="11032">
                  <c:v>9.7140000000000004E-2</c:v>
                </c:pt>
                <c:pt idx="11033">
                  <c:v>9.7009999999999999E-2</c:v>
                </c:pt>
                <c:pt idx="11034">
                  <c:v>9.69E-2</c:v>
                </c:pt>
                <c:pt idx="11035">
                  <c:v>9.6799999999999997E-2</c:v>
                </c:pt>
                <c:pt idx="11036">
                  <c:v>9.6689999999999998E-2</c:v>
                </c:pt>
                <c:pt idx="11037">
                  <c:v>9.6589999999999995E-2</c:v>
                </c:pt>
                <c:pt idx="11038">
                  <c:v>9.6509999999999999E-2</c:v>
                </c:pt>
                <c:pt idx="11039">
                  <c:v>9.6430000000000002E-2</c:v>
                </c:pt>
                <c:pt idx="11040">
                  <c:v>9.6320000000000003E-2</c:v>
                </c:pt>
                <c:pt idx="11041">
                  <c:v>9.6250000000000002E-2</c:v>
                </c:pt>
                <c:pt idx="11042">
                  <c:v>9.6170000000000005E-2</c:v>
                </c:pt>
                <c:pt idx="11043">
                  <c:v>9.6089999999999995E-2</c:v>
                </c:pt>
                <c:pt idx="11044">
                  <c:v>9.6009999999999998E-2</c:v>
                </c:pt>
                <c:pt idx="11045">
                  <c:v>9.5899999999999999E-2</c:v>
                </c:pt>
                <c:pt idx="11046">
                  <c:v>9.5820000000000002E-2</c:v>
                </c:pt>
                <c:pt idx="11047">
                  <c:v>9.572E-2</c:v>
                </c:pt>
                <c:pt idx="11048">
                  <c:v>9.5640000000000003E-2</c:v>
                </c:pt>
                <c:pt idx="11049">
                  <c:v>9.5560000000000006E-2</c:v>
                </c:pt>
                <c:pt idx="11050">
                  <c:v>9.5449999999999993E-2</c:v>
                </c:pt>
                <c:pt idx="11051">
                  <c:v>9.5380000000000006E-2</c:v>
                </c:pt>
                <c:pt idx="11052">
                  <c:v>9.5299999999999996E-2</c:v>
                </c:pt>
                <c:pt idx="11053">
                  <c:v>9.5219999999999999E-2</c:v>
                </c:pt>
                <c:pt idx="11054">
                  <c:v>9.5159999999999995E-2</c:v>
                </c:pt>
                <c:pt idx="11055">
                  <c:v>9.5089999999999994E-2</c:v>
                </c:pt>
                <c:pt idx="11056">
                  <c:v>9.5009999999999997E-2</c:v>
                </c:pt>
                <c:pt idx="11057">
                  <c:v>9.493E-2</c:v>
                </c:pt>
                <c:pt idx="11058">
                  <c:v>9.4850000000000004E-2</c:v>
                </c:pt>
                <c:pt idx="11059">
                  <c:v>9.4769999999999993E-2</c:v>
                </c:pt>
                <c:pt idx="11060">
                  <c:v>9.4689999999999996E-2</c:v>
                </c:pt>
                <c:pt idx="11061">
                  <c:v>9.461E-2</c:v>
                </c:pt>
                <c:pt idx="11062">
                  <c:v>9.4530000000000003E-2</c:v>
                </c:pt>
                <c:pt idx="11063">
                  <c:v>9.443E-2</c:v>
                </c:pt>
                <c:pt idx="11064">
                  <c:v>9.4350000000000003E-2</c:v>
                </c:pt>
                <c:pt idx="11065">
                  <c:v>9.4240000000000004E-2</c:v>
                </c:pt>
                <c:pt idx="11066">
                  <c:v>9.4140000000000001E-2</c:v>
                </c:pt>
                <c:pt idx="11067">
                  <c:v>9.4060000000000005E-2</c:v>
                </c:pt>
                <c:pt idx="11068">
                  <c:v>9.3979999999999994E-2</c:v>
                </c:pt>
                <c:pt idx="11069">
                  <c:v>9.3899999999999997E-2</c:v>
                </c:pt>
                <c:pt idx="11070">
                  <c:v>9.3820000000000001E-2</c:v>
                </c:pt>
                <c:pt idx="11071">
                  <c:v>9.3740000000000004E-2</c:v>
                </c:pt>
                <c:pt idx="11072">
                  <c:v>9.3659999999999993E-2</c:v>
                </c:pt>
                <c:pt idx="11073">
                  <c:v>9.3579999999999997E-2</c:v>
                </c:pt>
                <c:pt idx="11074">
                  <c:v>9.3530000000000002E-2</c:v>
                </c:pt>
                <c:pt idx="11075">
                  <c:v>9.3450000000000005E-2</c:v>
                </c:pt>
                <c:pt idx="11076">
                  <c:v>9.3369999999999995E-2</c:v>
                </c:pt>
                <c:pt idx="11077">
                  <c:v>9.3289999999999998E-2</c:v>
                </c:pt>
                <c:pt idx="11078">
                  <c:v>9.3219999999999997E-2</c:v>
                </c:pt>
                <c:pt idx="11079">
                  <c:v>9.3140000000000001E-2</c:v>
                </c:pt>
                <c:pt idx="11080">
                  <c:v>9.3079999999999996E-2</c:v>
                </c:pt>
                <c:pt idx="11081">
                  <c:v>9.2999999999999999E-2</c:v>
                </c:pt>
                <c:pt idx="11082">
                  <c:v>9.2950000000000005E-2</c:v>
                </c:pt>
                <c:pt idx="11083">
                  <c:v>9.2869999999999994E-2</c:v>
                </c:pt>
                <c:pt idx="11084">
                  <c:v>9.282E-2</c:v>
                </c:pt>
                <c:pt idx="11085">
                  <c:v>9.2770000000000005E-2</c:v>
                </c:pt>
                <c:pt idx="11086">
                  <c:v>9.2740000000000003E-2</c:v>
                </c:pt>
                <c:pt idx="11087">
                  <c:v>9.2689999999999995E-2</c:v>
                </c:pt>
                <c:pt idx="11088">
                  <c:v>9.264E-2</c:v>
                </c:pt>
                <c:pt idx="11089">
                  <c:v>9.2609999999999998E-2</c:v>
                </c:pt>
                <c:pt idx="11090">
                  <c:v>9.2560000000000003E-2</c:v>
                </c:pt>
                <c:pt idx="11091">
                  <c:v>9.2499999999999999E-2</c:v>
                </c:pt>
                <c:pt idx="11092">
                  <c:v>9.2480000000000007E-2</c:v>
                </c:pt>
                <c:pt idx="11093">
                  <c:v>9.2420000000000002E-2</c:v>
                </c:pt>
                <c:pt idx="11094">
                  <c:v>9.2369999999999994E-2</c:v>
                </c:pt>
                <c:pt idx="11095">
                  <c:v>9.2319999999999999E-2</c:v>
                </c:pt>
                <c:pt idx="11096">
                  <c:v>9.2270000000000005E-2</c:v>
                </c:pt>
                <c:pt idx="11097">
                  <c:v>9.221E-2</c:v>
                </c:pt>
                <c:pt idx="11098">
                  <c:v>9.2160000000000006E-2</c:v>
                </c:pt>
                <c:pt idx="11099">
                  <c:v>9.2109999999999997E-2</c:v>
                </c:pt>
                <c:pt idx="11100">
                  <c:v>9.2060000000000003E-2</c:v>
                </c:pt>
                <c:pt idx="11101">
                  <c:v>9.1999999999999998E-2</c:v>
                </c:pt>
                <c:pt idx="11102">
                  <c:v>9.1950000000000004E-2</c:v>
                </c:pt>
                <c:pt idx="11103">
                  <c:v>9.1899999999999996E-2</c:v>
                </c:pt>
                <c:pt idx="11104">
                  <c:v>9.1850000000000001E-2</c:v>
                </c:pt>
                <c:pt idx="11105">
                  <c:v>9.1789999999999997E-2</c:v>
                </c:pt>
                <c:pt idx="11106">
                  <c:v>9.1740000000000002E-2</c:v>
                </c:pt>
                <c:pt idx="11107">
                  <c:v>9.1660000000000005E-2</c:v>
                </c:pt>
                <c:pt idx="11108">
                  <c:v>9.1609999999999997E-2</c:v>
                </c:pt>
                <c:pt idx="11109">
                  <c:v>9.153E-2</c:v>
                </c:pt>
                <c:pt idx="11110">
                  <c:v>9.1450000000000004E-2</c:v>
                </c:pt>
                <c:pt idx="11111">
                  <c:v>9.1370000000000007E-2</c:v>
                </c:pt>
                <c:pt idx="11112">
                  <c:v>9.1319999999999998E-2</c:v>
                </c:pt>
                <c:pt idx="11113">
                  <c:v>9.1209999999999999E-2</c:v>
                </c:pt>
                <c:pt idx="11114">
                  <c:v>9.1130000000000003E-2</c:v>
                </c:pt>
                <c:pt idx="11115">
                  <c:v>9.1050000000000006E-2</c:v>
                </c:pt>
                <c:pt idx="11116">
                  <c:v>9.0999999999999998E-2</c:v>
                </c:pt>
                <c:pt idx="11117">
                  <c:v>9.0920000000000001E-2</c:v>
                </c:pt>
                <c:pt idx="11118">
                  <c:v>9.0870000000000006E-2</c:v>
                </c:pt>
                <c:pt idx="11119">
                  <c:v>9.0789999999999996E-2</c:v>
                </c:pt>
                <c:pt idx="11120">
                  <c:v>9.0709999999999999E-2</c:v>
                </c:pt>
                <c:pt idx="11121">
                  <c:v>9.0630000000000002E-2</c:v>
                </c:pt>
                <c:pt idx="11122">
                  <c:v>9.0579999999999994E-2</c:v>
                </c:pt>
                <c:pt idx="11123">
                  <c:v>9.0499999999999997E-2</c:v>
                </c:pt>
                <c:pt idx="11124">
                  <c:v>9.0450000000000003E-2</c:v>
                </c:pt>
                <c:pt idx="11125">
                  <c:v>9.0399999999999994E-2</c:v>
                </c:pt>
                <c:pt idx="11126">
                  <c:v>9.0319999999999998E-2</c:v>
                </c:pt>
                <c:pt idx="11127">
                  <c:v>9.0260000000000007E-2</c:v>
                </c:pt>
                <c:pt idx="11128">
                  <c:v>9.0209999999999999E-2</c:v>
                </c:pt>
                <c:pt idx="11129">
                  <c:v>9.0160000000000004E-2</c:v>
                </c:pt>
                <c:pt idx="11130">
                  <c:v>9.0109999999999996E-2</c:v>
                </c:pt>
                <c:pt idx="11131">
                  <c:v>9.0050000000000005E-2</c:v>
                </c:pt>
                <c:pt idx="11132">
                  <c:v>9.0029999999999999E-2</c:v>
                </c:pt>
                <c:pt idx="11133">
                  <c:v>0.09</c:v>
                </c:pt>
                <c:pt idx="11134">
                  <c:v>8.9969999999999994E-2</c:v>
                </c:pt>
                <c:pt idx="11135">
                  <c:v>8.9950000000000002E-2</c:v>
                </c:pt>
                <c:pt idx="11136">
                  <c:v>8.992E-2</c:v>
                </c:pt>
                <c:pt idx="11137">
                  <c:v>8.992E-2</c:v>
                </c:pt>
                <c:pt idx="11138">
                  <c:v>8.9899999999999994E-2</c:v>
                </c:pt>
                <c:pt idx="11139">
                  <c:v>8.9870000000000005E-2</c:v>
                </c:pt>
                <c:pt idx="11140">
                  <c:v>8.9870000000000005E-2</c:v>
                </c:pt>
                <c:pt idx="11141">
                  <c:v>8.9840000000000003E-2</c:v>
                </c:pt>
                <c:pt idx="11142">
                  <c:v>8.9840000000000003E-2</c:v>
                </c:pt>
                <c:pt idx="11143">
                  <c:v>8.9819999999999997E-2</c:v>
                </c:pt>
                <c:pt idx="11144">
                  <c:v>8.9819999999999997E-2</c:v>
                </c:pt>
                <c:pt idx="11145">
                  <c:v>8.9789999999999995E-2</c:v>
                </c:pt>
                <c:pt idx="11146">
                  <c:v>8.9760000000000006E-2</c:v>
                </c:pt>
                <c:pt idx="11147">
                  <c:v>8.974E-2</c:v>
                </c:pt>
                <c:pt idx="11148">
                  <c:v>8.974E-2</c:v>
                </c:pt>
                <c:pt idx="11149">
                  <c:v>8.9709999999999998E-2</c:v>
                </c:pt>
                <c:pt idx="11150">
                  <c:v>8.9709999999999998E-2</c:v>
                </c:pt>
                <c:pt idx="11151">
                  <c:v>8.9679999999999996E-2</c:v>
                </c:pt>
                <c:pt idx="11152">
                  <c:v>8.9660000000000004E-2</c:v>
                </c:pt>
                <c:pt idx="11153">
                  <c:v>8.9630000000000001E-2</c:v>
                </c:pt>
                <c:pt idx="11154">
                  <c:v>8.9609999999999995E-2</c:v>
                </c:pt>
                <c:pt idx="11155">
                  <c:v>8.9580000000000007E-2</c:v>
                </c:pt>
                <c:pt idx="11156">
                  <c:v>8.9550000000000005E-2</c:v>
                </c:pt>
                <c:pt idx="11157">
                  <c:v>8.9499999999999996E-2</c:v>
                </c:pt>
                <c:pt idx="11158">
                  <c:v>8.9469999999999994E-2</c:v>
                </c:pt>
                <c:pt idx="11159">
                  <c:v>8.9419999999999999E-2</c:v>
                </c:pt>
                <c:pt idx="11160">
                  <c:v>8.9389999999999997E-2</c:v>
                </c:pt>
                <c:pt idx="11161">
                  <c:v>8.9340000000000003E-2</c:v>
                </c:pt>
                <c:pt idx="11162">
                  <c:v>8.9289999999999994E-2</c:v>
                </c:pt>
                <c:pt idx="11163">
                  <c:v>8.9260000000000006E-2</c:v>
                </c:pt>
                <c:pt idx="11164">
                  <c:v>8.924E-2</c:v>
                </c:pt>
                <c:pt idx="11165">
                  <c:v>8.9179999999999995E-2</c:v>
                </c:pt>
                <c:pt idx="11166">
                  <c:v>8.9160000000000003E-2</c:v>
                </c:pt>
                <c:pt idx="11167">
                  <c:v>8.9130000000000001E-2</c:v>
                </c:pt>
                <c:pt idx="11168">
                  <c:v>8.9109999999999995E-2</c:v>
                </c:pt>
                <c:pt idx="11169">
                  <c:v>8.9080000000000006E-2</c:v>
                </c:pt>
                <c:pt idx="11170">
                  <c:v>8.9050000000000004E-2</c:v>
                </c:pt>
                <c:pt idx="11171">
                  <c:v>8.9029999999999998E-2</c:v>
                </c:pt>
                <c:pt idx="11172">
                  <c:v>8.9029999999999998E-2</c:v>
                </c:pt>
                <c:pt idx="11173">
                  <c:v>8.8999999999999996E-2</c:v>
                </c:pt>
                <c:pt idx="11174">
                  <c:v>8.8969999999999994E-2</c:v>
                </c:pt>
                <c:pt idx="11175">
                  <c:v>8.8950000000000001E-2</c:v>
                </c:pt>
                <c:pt idx="11176">
                  <c:v>8.8950000000000001E-2</c:v>
                </c:pt>
                <c:pt idx="11177">
                  <c:v>8.8919999999999999E-2</c:v>
                </c:pt>
                <c:pt idx="11178">
                  <c:v>8.8919999999999999E-2</c:v>
                </c:pt>
                <c:pt idx="11179">
                  <c:v>8.8889999999999997E-2</c:v>
                </c:pt>
                <c:pt idx="11180">
                  <c:v>8.8889999999999997E-2</c:v>
                </c:pt>
                <c:pt idx="11181">
                  <c:v>8.8870000000000005E-2</c:v>
                </c:pt>
                <c:pt idx="11182">
                  <c:v>8.8870000000000005E-2</c:v>
                </c:pt>
                <c:pt idx="11183">
                  <c:v>8.8870000000000005E-2</c:v>
                </c:pt>
                <c:pt idx="11184">
                  <c:v>8.8840000000000002E-2</c:v>
                </c:pt>
                <c:pt idx="11185">
                  <c:v>8.8840000000000002E-2</c:v>
                </c:pt>
                <c:pt idx="11186">
                  <c:v>8.8819999999999996E-2</c:v>
                </c:pt>
                <c:pt idx="11187">
                  <c:v>8.8819999999999996E-2</c:v>
                </c:pt>
                <c:pt idx="11188">
                  <c:v>8.8789999999999994E-2</c:v>
                </c:pt>
                <c:pt idx="11189">
                  <c:v>8.8760000000000006E-2</c:v>
                </c:pt>
                <c:pt idx="11190">
                  <c:v>8.8739999999999999E-2</c:v>
                </c:pt>
                <c:pt idx="11191">
                  <c:v>8.8709999999999997E-2</c:v>
                </c:pt>
                <c:pt idx="11192">
                  <c:v>8.8679999999999995E-2</c:v>
                </c:pt>
                <c:pt idx="11193">
                  <c:v>8.8660000000000003E-2</c:v>
                </c:pt>
                <c:pt idx="11194">
                  <c:v>8.863E-2</c:v>
                </c:pt>
                <c:pt idx="11195">
                  <c:v>8.8599999999999998E-2</c:v>
                </c:pt>
                <c:pt idx="11196">
                  <c:v>8.8580000000000006E-2</c:v>
                </c:pt>
                <c:pt idx="11197">
                  <c:v>8.8550000000000004E-2</c:v>
                </c:pt>
                <c:pt idx="11198">
                  <c:v>8.8529999999999998E-2</c:v>
                </c:pt>
                <c:pt idx="11199">
                  <c:v>8.8499999999999995E-2</c:v>
                </c:pt>
                <c:pt idx="11200">
                  <c:v>8.8469999999999993E-2</c:v>
                </c:pt>
                <c:pt idx="11201">
                  <c:v>8.8450000000000001E-2</c:v>
                </c:pt>
                <c:pt idx="11202">
                  <c:v>8.8450000000000001E-2</c:v>
                </c:pt>
                <c:pt idx="11203">
                  <c:v>8.8419999999999999E-2</c:v>
                </c:pt>
                <c:pt idx="11204">
                  <c:v>8.8419999999999999E-2</c:v>
                </c:pt>
                <c:pt idx="11205">
                  <c:v>8.8389999999999996E-2</c:v>
                </c:pt>
                <c:pt idx="11206">
                  <c:v>8.8389999999999996E-2</c:v>
                </c:pt>
                <c:pt idx="11207">
                  <c:v>8.8370000000000004E-2</c:v>
                </c:pt>
                <c:pt idx="11208">
                  <c:v>8.8389999999999996E-2</c:v>
                </c:pt>
                <c:pt idx="11209">
                  <c:v>8.8370000000000004E-2</c:v>
                </c:pt>
                <c:pt idx="11210">
                  <c:v>8.8370000000000004E-2</c:v>
                </c:pt>
                <c:pt idx="11211">
                  <c:v>8.8370000000000004E-2</c:v>
                </c:pt>
                <c:pt idx="11212">
                  <c:v>8.8389999999999996E-2</c:v>
                </c:pt>
                <c:pt idx="11213">
                  <c:v>8.8389999999999996E-2</c:v>
                </c:pt>
                <c:pt idx="11214">
                  <c:v>8.8419999999999999E-2</c:v>
                </c:pt>
                <c:pt idx="11215">
                  <c:v>8.8419999999999999E-2</c:v>
                </c:pt>
                <c:pt idx="11216">
                  <c:v>8.8419999999999999E-2</c:v>
                </c:pt>
                <c:pt idx="11217">
                  <c:v>8.8450000000000001E-2</c:v>
                </c:pt>
                <c:pt idx="11218">
                  <c:v>8.8469999999999993E-2</c:v>
                </c:pt>
                <c:pt idx="11219">
                  <c:v>8.8469999999999993E-2</c:v>
                </c:pt>
                <c:pt idx="11220">
                  <c:v>8.8469999999999993E-2</c:v>
                </c:pt>
                <c:pt idx="11221">
                  <c:v>8.8469999999999993E-2</c:v>
                </c:pt>
                <c:pt idx="11222">
                  <c:v>8.8469999999999993E-2</c:v>
                </c:pt>
                <c:pt idx="11223">
                  <c:v>8.8469999999999993E-2</c:v>
                </c:pt>
                <c:pt idx="11224">
                  <c:v>8.8469999999999993E-2</c:v>
                </c:pt>
                <c:pt idx="11225">
                  <c:v>8.8469999999999993E-2</c:v>
                </c:pt>
                <c:pt idx="11226">
                  <c:v>8.8450000000000001E-2</c:v>
                </c:pt>
                <c:pt idx="11227">
                  <c:v>8.8450000000000001E-2</c:v>
                </c:pt>
                <c:pt idx="11228">
                  <c:v>8.8419999999999999E-2</c:v>
                </c:pt>
                <c:pt idx="11229">
                  <c:v>8.8419999999999999E-2</c:v>
                </c:pt>
                <c:pt idx="11230">
                  <c:v>8.8389999999999996E-2</c:v>
                </c:pt>
                <c:pt idx="11231">
                  <c:v>8.8370000000000004E-2</c:v>
                </c:pt>
                <c:pt idx="11232">
                  <c:v>8.8340000000000002E-2</c:v>
                </c:pt>
                <c:pt idx="11233">
                  <c:v>8.831E-2</c:v>
                </c:pt>
                <c:pt idx="11234">
                  <c:v>8.8289999999999993E-2</c:v>
                </c:pt>
                <c:pt idx="11235">
                  <c:v>8.8260000000000005E-2</c:v>
                </c:pt>
                <c:pt idx="11236">
                  <c:v>8.8209999999999997E-2</c:v>
                </c:pt>
                <c:pt idx="11237">
                  <c:v>8.8179999999999994E-2</c:v>
                </c:pt>
                <c:pt idx="11238">
                  <c:v>8.8160000000000002E-2</c:v>
                </c:pt>
                <c:pt idx="11239">
                  <c:v>8.8099999999999998E-2</c:v>
                </c:pt>
                <c:pt idx="11240">
                  <c:v>8.8099999999999998E-2</c:v>
                </c:pt>
                <c:pt idx="11241">
                  <c:v>8.8050000000000003E-2</c:v>
                </c:pt>
                <c:pt idx="11242">
                  <c:v>8.8020000000000001E-2</c:v>
                </c:pt>
                <c:pt idx="11243">
                  <c:v>8.7999999999999995E-2</c:v>
                </c:pt>
                <c:pt idx="11244">
                  <c:v>8.7999999999999995E-2</c:v>
                </c:pt>
                <c:pt idx="11245">
                  <c:v>8.7970000000000007E-2</c:v>
                </c:pt>
                <c:pt idx="11246">
                  <c:v>8.7970000000000007E-2</c:v>
                </c:pt>
                <c:pt idx="11247">
                  <c:v>8.795E-2</c:v>
                </c:pt>
                <c:pt idx="11248">
                  <c:v>8.795E-2</c:v>
                </c:pt>
                <c:pt idx="11249">
                  <c:v>8.795E-2</c:v>
                </c:pt>
                <c:pt idx="11250">
                  <c:v>8.7970000000000007E-2</c:v>
                </c:pt>
                <c:pt idx="11251">
                  <c:v>8.7970000000000007E-2</c:v>
                </c:pt>
                <c:pt idx="11252">
                  <c:v>8.7970000000000007E-2</c:v>
                </c:pt>
                <c:pt idx="11253">
                  <c:v>8.7999999999999995E-2</c:v>
                </c:pt>
                <c:pt idx="11254">
                  <c:v>8.7999999999999995E-2</c:v>
                </c:pt>
                <c:pt idx="11255">
                  <c:v>8.8020000000000001E-2</c:v>
                </c:pt>
                <c:pt idx="11256">
                  <c:v>8.8050000000000003E-2</c:v>
                </c:pt>
                <c:pt idx="11257">
                  <c:v>8.8050000000000003E-2</c:v>
                </c:pt>
                <c:pt idx="11258">
                  <c:v>8.8080000000000006E-2</c:v>
                </c:pt>
                <c:pt idx="11259">
                  <c:v>8.8099999999999998E-2</c:v>
                </c:pt>
                <c:pt idx="11260">
                  <c:v>8.813E-2</c:v>
                </c:pt>
                <c:pt idx="11261">
                  <c:v>8.813E-2</c:v>
                </c:pt>
                <c:pt idx="11262">
                  <c:v>8.8160000000000002E-2</c:v>
                </c:pt>
                <c:pt idx="11263">
                  <c:v>8.8179999999999994E-2</c:v>
                </c:pt>
                <c:pt idx="11264">
                  <c:v>8.8179999999999994E-2</c:v>
                </c:pt>
                <c:pt idx="11265">
                  <c:v>8.8209999999999997E-2</c:v>
                </c:pt>
                <c:pt idx="11266">
                  <c:v>8.8239999999999999E-2</c:v>
                </c:pt>
                <c:pt idx="11267">
                  <c:v>8.8239999999999999E-2</c:v>
                </c:pt>
                <c:pt idx="11268">
                  <c:v>8.8239999999999999E-2</c:v>
                </c:pt>
                <c:pt idx="11269">
                  <c:v>8.8239999999999999E-2</c:v>
                </c:pt>
                <c:pt idx="11270">
                  <c:v>8.8239999999999999E-2</c:v>
                </c:pt>
                <c:pt idx="11271">
                  <c:v>8.8239999999999999E-2</c:v>
                </c:pt>
                <c:pt idx="11272">
                  <c:v>8.8239999999999999E-2</c:v>
                </c:pt>
                <c:pt idx="11273">
                  <c:v>8.8239999999999999E-2</c:v>
                </c:pt>
                <c:pt idx="11274">
                  <c:v>8.8209999999999997E-2</c:v>
                </c:pt>
                <c:pt idx="11275">
                  <c:v>8.8209999999999997E-2</c:v>
                </c:pt>
                <c:pt idx="11276">
                  <c:v>8.8209999999999997E-2</c:v>
                </c:pt>
                <c:pt idx="11277">
                  <c:v>8.8179999999999994E-2</c:v>
                </c:pt>
                <c:pt idx="11278">
                  <c:v>8.8179999999999994E-2</c:v>
                </c:pt>
                <c:pt idx="11279">
                  <c:v>8.8160000000000002E-2</c:v>
                </c:pt>
                <c:pt idx="11280">
                  <c:v>8.8160000000000002E-2</c:v>
                </c:pt>
                <c:pt idx="11281">
                  <c:v>8.8160000000000002E-2</c:v>
                </c:pt>
                <c:pt idx="11282">
                  <c:v>8.8160000000000002E-2</c:v>
                </c:pt>
                <c:pt idx="11283">
                  <c:v>8.813E-2</c:v>
                </c:pt>
                <c:pt idx="11284">
                  <c:v>8.813E-2</c:v>
                </c:pt>
                <c:pt idx="11285">
                  <c:v>8.813E-2</c:v>
                </c:pt>
                <c:pt idx="11286">
                  <c:v>8.8099999999999998E-2</c:v>
                </c:pt>
                <c:pt idx="11287">
                  <c:v>8.8099999999999998E-2</c:v>
                </c:pt>
                <c:pt idx="11288">
                  <c:v>8.8099999999999998E-2</c:v>
                </c:pt>
                <c:pt idx="11289">
                  <c:v>8.8099999999999998E-2</c:v>
                </c:pt>
                <c:pt idx="11290">
                  <c:v>8.8099999999999998E-2</c:v>
                </c:pt>
                <c:pt idx="11291">
                  <c:v>8.8099999999999998E-2</c:v>
                </c:pt>
                <c:pt idx="11292">
                  <c:v>8.8099999999999998E-2</c:v>
                </c:pt>
                <c:pt idx="11293">
                  <c:v>8.8099999999999998E-2</c:v>
                </c:pt>
                <c:pt idx="11294">
                  <c:v>8.8099999999999998E-2</c:v>
                </c:pt>
                <c:pt idx="11295">
                  <c:v>8.8099999999999998E-2</c:v>
                </c:pt>
                <c:pt idx="11296">
                  <c:v>8.8099999999999998E-2</c:v>
                </c:pt>
                <c:pt idx="11297">
                  <c:v>8.8099999999999998E-2</c:v>
                </c:pt>
                <c:pt idx="11298">
                  <c:v>8.813E-2</c:v>
                </c:pt>
                <c:pt idx="11299">
                  <c:v>8.8099999999999998E-2</c:v>
                </c:pt>
                <c:pt idx="11300">
                  <c:v>8.8099999999999998E-2</c:v>
                </c:pt>
                <c:pt idx="11301">
                  <c:v>8.8099999999999998E-2</c:v>
                </c:pt>
                <c:pt idx="11302">
                  <c:v>8.8099999999999998E-2</c:v>
                </c:pt>
                <c:pt idx="11303">
                  <c:v>8.8080000000000006E-2</c:v>
                </c:pt>
                <c:pt idx="11304">
                  <c:v>8.8080000000000006E-2</c:v>
                </c:pt>
                <c:pt idx="11305">
                  <c:v>8.8080000000000006E-2</c:v>
                </c:pt>
                <c:pt idx="11306">
                  <c:v>8.8050000000000003E-2</c:v>
                </c:pt>
                <c:pt idx="11307">
                  <c:v>8.8020000000000001E-2</c:v>
                </c:pt>
                <c:pt idx="11308">
                  <c:v>8.8020000000000001E-2</c:v>
                </c:pt>
                <c:pt idx="11309">
                  <c:v>8.7999999999999995E-2</c:v>
                </c:pt>
                <c:pt idx="11310">
                  <c:v>8.7999999999999995E-2</c:v>
                </c:pt>
                <c:pt idx="11311">
                  <c:v>8.7970000000000007E-2</c:v>
                </c:pt>
                <c:pt idx="11312">
                  <c:v>8.795E-2</c:v>
                </c:pt>
                <c:pt idx="11313">
                  <c:v>8.7919999999999998E-2</c:v>
                </c:pt>
                <c:pt idx="11314">
                  <c:v>8.7919999999999998E-2</c:v>
                </c:pt>
                <c:pt idx="11315">
                  <c:v>8.7889999999999996E-2</c:v>
                </c:pt>
                <c:pt idx="11316">
                  <c:v>8.7870000000000004E-2</c:v>
                </c:pt>
                <c:pt idx="11317">
                  <c:v>8.7870000000000004E-2</c:v>
                </c:pt>
                <c:pt idx="11318">
                  <c:v>8.7840000000000001E-2</c:v>
                </c:pt>
                <c:pt idx="11319">
                  <c:v>8.7809999999999999E-2</c:v>
                </c:pt>
                <c:pt idx="11320">
                  <c:v>8.7809999999999999E-2</c:v>
                </c:pt>
                <c:pt idx="11321">
                  <c:v>8.7809999999999999E-2</c:v>
                </c:pt>
                <c:pt idx="11322">
                  <c:v>8.7790000000000007E-2</c:v>
                </c:pt>
                <c:pt idx="11323">
                  <c:v>8.7790000000000007E-2</c:v>
                </c:pt>
                <c:pt idx="11324">
                  <c:v>8.7790000000000007E-2</c:v>
                </c:pt>
                <c:pt idx="11325">
                  <c:v>8.7790000000000007E-2</c:v>
                </c:pt>
                <c:pt idx="11326">
                  <c:v>8.7809999999999999E-2</c:v>
                </c:pt>
                <c:pt idx="11327">
                  <c:v>8.7809999999999999E-2</c:v>
                </c:pt>
                <c:pt idx="11328">
                  <c:v>8.7809999999999999E-2</c:v>
                </c:pt>
                <c:pt idx="11329">
                  <c:v>8.7840000000000001E-2</c:v>
                </c:pt>
                <c:pt idx="11330">
                  <c:v>8.7840000000000001E-2</c:v>
                </c:pt>
                <c:pt idx="11331">
                  <c:v>8.7870000000000004E-2</c:v>
                </c:pt>
                <c:pt idx="11332">
                  <c:v>8.7870000000000004E-2</c:v>
                </c:pt>
                <c:pt idx="11333">
                  <c:v>8.7889999999999996E-2</c:v>
                </c:pt>
                <c:pt idx="11334">
                  <c:v>8.7889999999999996E-2</c:v>
                </c:pt>
                <c:pt idx="11335">
                  <c:v>8.7889999999999996E-2</c:v>
                </c:pt>
                <c:pt idx="11336">
                  <c:v>8.7919999999999998E-2</c:v>
                </c:pt>
                <c:pt idx="11337">
                  <c:v>8.7919999999999998E-2</c:v>
                </c:pt>
                <c:pt idx="11338">
                  <c:v>8.7919999999999998E-2</c:v>
                </c:pt>
                <c:pt idx="11339">
                  <c:v>8.7919999999999998E-2</c:v>
                </c:pt>
                <c:pt idx="11340">
                  <c:v>8.7919999999999998E-2</c:v>
                </c:pt>
                <c:pt idx="11341">
                  <c:v>8.7919999999999998E-2</c:v>
                </c:pt>
                <c:pt idx="11342">
                  <c:v>8.7889999999999996E-2</c:v>
                </c:pt>
                <c:pt idx="11343">
                  <c:v>8.7889999999999996E-2</c:v>
                </c:pt>
                <c:pt idx="11344">
                  <c:v>8.7870000000000004E-2</c:v>
                </c:pt>
                <c:pt idx="11345">
                  <c:v>8.7840000000000001E-2</c:v>
                </c:pt>
                <c:pt idx="11346">
                  <c:v>8.7840000000000001E-2</c:v>
                </c:pt>
                <c:pt idx="11347">
                  <c:v>8.7809999999999999E-2</c:v>
                </c:pt>
                <c:pt idx="11348">
                  <c:v>8.7790000000000007E-2</c:v>
                </c:pt>
                <c:pt idx="11349">
                  <c:v>8.7739999999999999E-2</c:v>
                </c:pt>
                <c:pt idx="11350">
                  <c:v>8.7709999999999996E-2</c:v>
                </c:pt>
                <c:pt idx="11351">
                  <c:v>8.7660000000000002E-2</c:v>
                </c:pt>
                <c:pt idx="11352">
                  <c:v>8.763E-2</c:v>
                </c:pt>
                <c:pt idx="11353">
                  <c:v>8.7580000000000005E-2</c:v>
                </c:pt>
                <c:pt idx="11354">
                  <c:v>8.7520000000000001E-2</c:v>
                </c:pt>
                <c:pt idx="11355">
                  <c:v>8.7470000000000006E-2</c:v>
                </c:pt>
                <c:pt idx="11356">
                  <c:v>8.745E-2</c:v>
                </c:pt>
                <c:pt idx="11357">
                  <c:v>8.7389999999999995E-2</c:v>
                </c:pt>
                <c:pt idx="11358">
                  <c:v>8.7370000000000003E-2</c:v>
                </c:pt>
                <c:pt idx="11359">
                  <c:v>8.7309999999999999E-2</c:v>
                </c:pt>
                <c:pt idx="11360">
                  <c:v>8.7260000000000004E-2</c:v>
                </c:pt>
                <c:pt idx="11361">
                  <c:v>8.7230000000000002E-2</c:v>
                </c:pt>
                <c:pt idx="11362">
                  <c:v>8.7209999999999996E-2</c:v>
                </c:pt>
                <c:pt idx="11363">
                  <c:v>8.7179999999999994E-2</c:v>
                </c:pt>
                <c:pt idx="11364">
                  <c:v>8.7160000000000001E-2</c:v>
                </c:pt>
                <c:pt idx="11365">
                  <c:v>8.7129999999999999E-2</c:v>
                </c:pt>
                <c:pt idx="11366">
                  <c:v>8.7099999999999997E-2</c:v>
                </c:pt>
                <c:pt idx="11367">
                  <c:v>8.7080000000000005E-2</c:v>
                </c:pt>
                <c:pt idx="11368">
                  <c:v>8.7050000000000002E-2</c:v>
                </c:pt>
                <c:pt idx="11369">
                  <c:v>8.702E-2</c:v>
                </c:pt>
                <c:pt idx="11370">
                  <c:v>8.702E-2</c:v>
                </c:pt>
                <c:pt idx="11371">
                  <c:v>8.6999999999999994E-2</c:v>
                </c:pt>
                <c:pt idx="11372">
                  <c:v>8.6999999999999994E-2</c:v>
                </c:pt>
                <c:pt idx="11373">
                  <c:v>8.6999999999999994E-2</c:v>
                </c:pt>
                <c:pt idx="11374">
                  <c:v>8.6970000000000006E-2</c:v>
                </c:pt>
                <c:pt idx="11375">
                  <c:v>8.6970000000000006E-2</c:v>
                </c:pt>
                <c:pt idx="11376">
                  <c:v>8.6940000000000003E-2</c:v>
                </c:pt>
                <c:pt idx="11377">
                  <c:v>8.6940000000000003E-2</c:v>
                </c:pt>
                <c:pt idx="11378">
                  <c:v>8.6940000000000003E-2</c:v>
                </c:pt>
                <c:pt idx="11379">
                  <c:v>8.6919999999999997E-2</c:v>
                </c:pt>
                <c:pt idx="11380">
                  <c:v>8.6919999999999997E-2</c:v>
                </c:pt>
                <c:pt idx="11381">
                  <c:v>8.6889999999999995E-2</c:v>
                </c:pt>
                <c:pt idx="11382">
                  <c:v>8.6870000000000003E-2</c:v>
                </c:pt>
                <c:pt idx="11383">
                  <c:v>8.6870000000000003E-2</c:v>
                </c:pt>
                <c:pt idx="11384">
                  <c:v>8.6840000000000001E-2</c:v>
                </c:pt>
                <c:pt idx="11385">
                  <c:v>8.6809999999999998E-2</c:v>
                </c:pt>
                <c:pt idx="11386">
                  <c:v>8.6790000000000006E-2</c:v>
                </c:pt>
                <c:pt idx="11387">
                  <c:v>8.6760000000000004E-2</c:v>
                </c:pt>
                <c:pt idx="11388">
                  <c:v>8.6730000000000002E-2</c:v>
                </c:pt>
                <c:pt idx="11389">
                  <c:v>8.6679999999999993E-2</c:v>
                </c:pt>
                <c:pt idx="11390">
                  <c:v>8.6650000000000005E-2</c:v>
                </c:pt>
                <c:pt idx="11391">
                  <c:v>8.6629999999999999E-2</c:v>
                </c:pt>
                <c:pt idx="11392">
                  <c:v>8.6599999999999996E-2</c:v>
                </c:pt>
                <c:pt idx="11393">
                  <c:v>8.6580000000000004E-2</c:v>
                </c:pt>
                <c:pt idx="11394">
                  <c:v>8.6550000000000002E-2</c:v>
                </c:pt>
                <c:pt idx="11395">
                  <c:v>8.6499999999999994E-2</c:v>
                </c:pt>
                <c:pt idx="11396">
                  <c:v>8.6499999999999994E-2</c:v>
                </c:pt>
                <c:pt idx="11397">
                  <c:v>8.6440000000000003E-2</c:v>
                </c:pt>
                <c:pt idx="11398">
                  <c:v>8.6419999999999997E-2</c:v>
                </c:pt>
                <c:pt idx="11399">
                  <c:v>8.6389999999999995E-2</c:v>
                </c:pt>
                <c:pt idx="11400">
                  <c:v>8.6370000000000002E-2</c:v>
                </c:pt>
                <c:pt idx="11401">
                  <c:v>8.634E-2</c:v>
                </c:pt>
                <c:pt idx="11402">
                  <c:v>8.6309999999999998E-2</c:v>
                </c:pt>
                <c:pt idx="11403">
                  <c:v>8.6309999999999998E-2</c:v>
                </c:pt>
                <c:pt idx="11404">
                  <c:v>8.6290000000000006E-2</c:v>
                </c:pt>
                <c:pt idx="11405">
                  <c:v>8.6290000000000006E-2</c:v>
                </c:pt>
                <c:pt idx="11406">
                  <c:v>8.6290000000000006E-2</c:v>
                </c:pt>
                <c:pt idx="11407">
                  <c:v>8.6260000000000003E-2</c:v>
                </c:pt>
                <c:pt idx="11408">
                  <c:v>8.6260000000000003E-2</c:v>
                </c:pt>
                <c:pt idx="11409">
                  <c:v>8.6260000000000003E-2</c:v>
                </c:pt>
                <c:pt idx="11410">
                  <c:v>8.6260000000000003E-2</c:v>
                </c:pt>
                <c:pt idx="11411">
                  <c:v>8.6260000000000003E-2</c:v>
                </c:pt>
                <c:pt idx="11412">
                  <c:v>8.6260000000000003E-2</c:v>
                </c:pt>
                <c:pt idx="11413">
                  <c:v>8.6260000000000003E-2</c:v>
                </c:pt>
                <c:pt idx="11414">
                  <c:v>8.6260000000000003E-2</c:v>
                </c:pt>
                <c:pt idx="11415">
                  <c:v>8.6260000000000003E-2</c:v>
                </c:pt>
                <c:pt idx="11416">
                  <c:v>8.6260000000000003E-2</c:v>
                </c:pt>
                <c:pt idx="11417">
                  <c:v>8.6260000000000003E-2</c:v>
                </c:pt>
                <c:pt idx="11418">
                  <c:v>8.6230000000000001E-2</c:v>
                </c:pt>
                <c:pt idx="11419">
                  <c:v>8.6230000000000001E-2</c:v>
                </c:pt>
                <c:pt idx="11420">
                  <c:v>8.6230000000000001E-2</c:v>
                </c:pt>
                <c:pt idx="11421">
                  <c:v>8.6209999999999995E-2</c:v>
                </c:pt>
                <c:pt idx="11422">
                  <c:v>8.6209999999999995E-2</c:v>
                </c:pt>
                <c:pt idx="11423">
                  <c:v>8.6180000000000007E-2</c:v>
                </c:pt>
                <c:pt idx="11424">
                  <c:v>8.6150000000000004E-2</c:v>
                </c:pt>
                <c:pt idx="11425">
                  <c:v>8.6129999999999998E-2</c:v>
                </c:pt>
                <c:pt idx="11426">
                  <c:v>8.6099999999999996E-2</c:v>
                </c:pt>
                <c:pt idx="11427">
                  <c:v>8.6080000000000004E-2</c:v>
                </c:pt>
                <c:pt idx="11428">
                  <c:v>8.6050000000000001E-2</c:v>
                </c:pt>
                <c:pt idx="11429">
                  <c:v>8.6019999999999999E-2</c:v>
                </c:pt>
                <c:pt idx="11430">
                  <c:v>8.5970000000000005E-2</c:v>
                </c:pt>
                <c:pt idx="11431">
                  <c:v>8.5919999999999996E-2</c:v>
                </c:pt>
                <c:pt idx="11432">
                  <c:v>8.5860000000000006E-2</c:v>
                </c:pt>
                <c:pt idx="11433">
                  <c:v>8.5809999999999997E-2</c:v>
                </c:pt>
                <c:pt idx="11434">
                  <c:v>8.5760000000000003E-2</c:v>
                </c:pt>
                <c:pt idx="11435">
                  <c:v>8.5709999999999995E-2</c:v>
                </c:pt>
                <c:pt idx="11436">
                  <c:v>8.5650000000000004E-2</c:v>
                </c:pt>
                <c:pt idx="11437">
                  <c:v>8.5599999999999996E-2</c:v>
                </c:pt>
                <c:pt idx="11438">
                  <c:v>8.5550000000000001E-2</c:v>
                </c:pt>
                <c:pt idx="11439">
                  <c:v>8.5500000000000007E-2</c:v>
                </c:pt>
                <c:pt idx="11440">
                  <c:v>8.5419999999999996E-2</c:v>
                </c:pt>
                <c:pt idx="11441">
                  <c:v>8.5360000000000005E-2</c:v>
                </c:pt>
                <c:pt idx="11442">
                  <c:v>8.5339999999999999E-2</c:v>
                </c:pt>
                <c:pt idx="11443">
                  <c:v>8.5260000000000002E-2</c:v>
                </c:pt>
                <c:pt idx="11444">
                  <c:v>8.523E-2</c:v>
                </c:pt>
                <c:pt idx="11445">
                  <c:v>8.5150000000000003E-2</c:v>
                </c:pt>
                <c:pt idx="11446">
                  <c:v>8.5099999999999995E-2</c:v>
                </c:pt>
                <c:pt idx="11447">
                  <c:v>8.5050000000000001E-2</c:v>
                </c:pt>
                <c:pt idx="11448">
                  <c:v>8.5000000000000006E-2</c:v>
                </c:pt>
                <c:pt idx="11449">
                  <c:v>8.4940000000000002E-2</c:v>
                </c:pt>
                <c:pt idx="11450">
                  <c:v>8.4889999999999993E-2</c:v>
                </c:pt>
                <c:pt idx="11451">
                  <c:v>8.4839999999999999E-2</c:v>
                </c:pt>
                <c:pt idx="11452">
                  <c:v>8.4779999999999994E-2</c:v>
                </c:pt>
                <c:pt idx="11453">
                  <c:v>8.473E-2</c:v>
                </c:pt>
                <c:pt idx="11454">
                  <c:v>8.4709999999999994E-2</c:v>
                </c:pt>
                <c:pt idx="11455">
                  <c:v>8.4650000000000003E-2</c:v>
                </c:pt>
                <c:pt idx="11456">
                  <c:v>8.4599999999999995E-2</c:v>
                </c:pt>
                <c:pt idx="11457">
                  <c:v>8.4570000000000006E-2</c:v>
                </c:pt>
                <c:pt idx="11458">
                  <c:v>8.4519999999999998E-2</c:v>
                </c:pt>
                <c:pt idx="11459">
                  <c:v>8.4470000000000003E-2</c:v>
                </c:pt>
                <c:pt idx="11460">
                  <c:v>8.4440000000000001E-2</c:v>
                </c:pt>
                <c:pt idx="11461">
                  <c:v>8.4390000000000007E-2</c:v>
                </c:pt>
                <c:pt idx="11462">
                  <c:v>8.4339999999999998E-2</c:v>
                </c:pt>
                <c:pt idx="11463">
                  <c:v>8.4279999999999994E-2</c:v>
                </c:pt>
                <c:pt idx="11464">
                  <c:v>8.4229999999999999E-2</c:v>
                </c:pt>
                <c:pt idx="11465">
                  <c:v>8.4180000000000005E-2</c:v>
                </c:pt>
                <c:pt idx="11466">
                  <c:v>8.4129999999999996E-2</c:v>
                </c:pt>
                <c:pt idx="11467">
                  <c:v>8.4070000000000006E-2</c:v>
                </c:pt>
                <c:pt idx="11468">
                  <c:v>8.4019999999999997E-2</c:v>
                </c:pt>
                <c:pt idx="11469">
                  <c:v>8.3970000000000003E-2</c:v>
                </c:pt>
                <c:pt idx="11470">
                  <c:v>8.3909999999999998E-2</c:v>
                </c:pt>
                <c:pt idx="11471">
                  <c:v>8.3860000000000004E-2</c:v>
                </c:pt>
                <c:pt idx="11472">
                  <c:v>8.3809999999999996E-2</c:v>
                </c:pt>
                <c:pt idx="11473">
                  <c:v>8.3760000000000001E-2</c:v>
                </c:pt>
                <c:pt idx="11474">
                  <c:v>8.3699999999999997E-2</c:v>
                </c:pt>
                <c:pt idx="11475">
                  <c:v>8.3650000000000002E-2</c:v>
                </c:pt>
                <c:pt idx="11476">
                  <c:v>8.3599999999999994E-2</c:v>
                </c:pt>
                <c:pt idx="11477">
                  <c:v>8.3549999999999999E-2</c:v>
                </c:pt>
                <c:pt idx="11478">
                  <c:v>8.3489999999999995E-2</c:v>
                </c:pt>
                <c:pt idx="11479">
                  <c:v>8.344E-2</c:v>
                </c:pt>
                <c:pt idx="11480">
                  <c:v>8.3360000000000004E-2</c:v>
                </c:pt>
                <c:pt idx="11481">
                  <c:v>8.3309999999999995E-2</c:v>
                </c:pt>
                <c:pt idx="11482">
                  <c:v>8.3260000000000001E-2</c:v>
                </c:pt>
                <c:pt idx="11483">
                  <c:v>8.3180000000000004E-2</c:v>
                </c:pt>
                <c:pt idx="11484">
                  <c:v>8.3150000000000002E-2</c:v>
                </c:pt>
                <c:pt idx="11485">
                  <c:v>8.3070000000000005E-2</c:v>
                </c:pt>
                <c:pt idx="11486">
                  <c:v>8.3049999999999999E-2</c:v>
                </c:pt>
                <c:pt idx="11487">
                  <c:v>8.2989999999999994E-2</c:v>
                </c:pt>
                <c:pt idx="11488">
                  <c:v>8.294E-2</c:v>
                </c:pt>
                <c:pt idx="11489">
                  <c:v>8.2890000000000005E-2</c:v>
                </c:pt>
                <c:pt idx="11490">
                  <c:v>8.2830000000000001E-2</c:v>
                </c:pt>
                <c:pt idx="11491">
                  <c:v>8.2780000000000006E-2</c:v>
                </c:pt>
                <c:pt idx="11492">
                  <c:v>8.2729999999999998E-2</c:v>
                </c:pt>
                <c:pt idx="11493">
                  <c:v>8.2680000000000003E-2</c:v>
                </c:pt>
                <c:pt idx="11494">
                  <c:v>8.2619999999999999E-2</c:v>
                </c:pt>
                <c:pt idx="11495">
                  <c:v>8.2570000000000005E-2</c:v>
                </c:pt>
                <c:pt idx="11496">
                  <c:v>8.2540000000000002E-2</c:v>
                </c:pt>
                <c:pt idx="11497">
                  <c:v>8.2470000000000002E-2</c:v>
                </c:pt>
                <c:pt idx="11498">
                  <c:v>8.2409999999999997E-2</c:v>
                </c:pt>
                <c:pt idx="11499">
                  <c:v>8.2360000000000003E-2</c:v>
                </c:pt>
                <c:pt idx="11500">
                  <c:v>8.2309999999999994E-2</c:v>
                </c:pt>
                <c:pt idx="11501">
                  <c:v>8.226E-2</c:v>
                </c:pt>
                <c:pt idx="11502">
                  <c:v>8.2229999999999998E-2</c:v>
                </c:pt>
                <c:pt idx="11503">
                  <c:v>8.2180000000000003E-2</c:v>
                </c:pt>
                <c:pt idx="11504">
                  <c:v>8.2119999999999999E-2</c:v>
                </c:pt>
                <c:pt idx="11505">
                  <c:v>8.2070000000000004E-2</c:v>
                </c:pt>
                <c:pt idx="11506">
                  <c:v>8.2019999999999996E-2</c:v>
                </c:pt>
                <c:pt idx="11507">
                  <c:v>8.1989999999999993E-2</c:v>
                </c:pt>
                <c:pt idx="11508">
                  <c:v>8.1939999999999999E-2</c:v>
                </c:pt>
                <c:pt idx="11509">
                  <c:v>8.1890000000000004E-2</c:v>
                </c:pt>
                <c:pt idx="11510">
                  <c:v>8.183E-2</c:v>
                </c:pt>
                <c:pt idx="11511">
                  <c:v>8.1780000000000005E-2</c:v>
                </c:pt>
                <c:pt idx="11512">
                  <c:v>8.1729999999999997E-2</c:v>
                </c:pt>
                <c:pt idx="11513">
                  <c:v>8.165E-2</c:v>
                </c:pt>
                <c:pt idx="11514">
                  <c:v>8.1600000000000006E-2</c:v>
                </c:pt>
                <c:pt idx="11515">
                  <c:v>8.1540000000000001E-2</c:v>
                </c:pt>
                <c:pt idx="11516">
                  <c:v>8.1519999999999995E-2</c:v>
                </c:pt>
                <c:pt idx="11517">
                  <c:v>8.1460000000000005E-2</c:v>
                </c:pt>
                <c:pt idx="11518">
                  <c:v>8.1409999999999996E-2</c:v>
                </c:pt>
                <c:pt idx="11519">
                  <c:v>8.1360000000000002E-2</c:v>
                </c:pt>
                <c:pt idx="11520">
                  <c:v>8.133E-2</c:v>
                </c:pt>
                <c:pt idx="11521">
                  <c:v>8.1280000000000005E-2</c:v>
                </c:pt>
                <c:pt idx="11522">
                  <c:v>8.1229999999999997E-2</c:v>
                </c:pt>
                <c:pt idx="11523">
                  <c:v>8.1199999999999994E-2</c:v>
                </c:pt>
                <c:pt idx="11524">
                  <c:v>8.115E-2</c:v>
                </c:pt>
                <c:pt idx="11525">
                  <c:v>8.1100000000000005E-2</c:v>
                </c:pt>
                <c:pt idx="11526">
                  <c:v>8.1040000000000001E-2</c:v>
                </c:pt>
                <c:pt idx="11527">
                  <c:v>8.0990000000000006E-2</c:v>
                </c:pt>
                <c:pt idx="11528">
                  <c:v>8.0960000000000004E-2</c:v>
                </c:pt>
                <c:pt idx="11529">
                  <c:v>8.0890000000000004E-2</c:v>
                </c:pt>
                <c:pt idx="11530">
                  <c:v>8.0829999999999999E-2</c:v>
                </c:pt>
                <c:pt idx="11531">
                  <c:v>8.0780000000000005E-2</c:v>
                </c:pt>
                <c:pt idx="11532">
                  <c:v>8.0729999999999996E-2</c:v>
                </c:pt>
                <c:pt idx="11533">
                  <c:v>8.0670000000000006E-2</c:v>
                </c:pt>
                <c:pt idx="11534">
                  <c:v>8.0619999999999997E-2</c:v>
                </c:pt>
                <c:pt idx="11535">
                  <c:v>8.0570000000000003E-2</c:v>
                </c:pt>
                <c:pt idx="11536">
                  <c:v>8.0490000000000006E-2</c:v>
                </c:pt>
                <c:pt idx="11537">
                  <c:v>8.0439999999999998E-2</c:v>
                </c:pt>
                <c:pt idx="11538">
                  <c:v>8.0379999999999993E-2</c:v>
                </c:pt>
                <c:pt idx="11539">
                  <c:v>8.0310000000000006E-2</c:v>
                </c:pt>
                <c:pt idx="11540">
                  <c:v>8.0250000000000002E-2</c:v>
                </c:pt>
                <c:pt idx="11541">
                  <c:v>8.0170000000000005E-2</c:v>
                </c:pt>
                <c:pt idx="11542">
                  <c:v>8.0089999999999995E-2</c:v>
                </c:pt>
                <c:pt idx="11543">
                  <c:v>8.0019999999999994E-2</c:v>
                </c:pt>
                <c:pt idx="11544">
                  <c:v>7.9939999999999997E-2</c:v>
                </c:pt>
                <c:pt idx="11545">
                  <c:v>7.9829999999999998E-2</c:v>
                </c:pt>
                <c:pt idx="11546">
                  <c:v>7.9750000000000001E-2</c:v>
                </c:pt>
                <c:pt idx="11547">
                  <c:v>7.9670000000000005E-2</c:v>
                </c:pt>
                <c:pt idx="11548">
                  <c:v>7.9589999999999994E-2</c:v>
                </c:pt>
                <c:pt idx="11549">
                  <c:v>7.9519999999999993E-2</c:v>
                </c:pt>
                <c:pt idx="11550">
                  <c:v>7.9439999999999997E-2</c:v>
                </c:pt>
                <c:pt idx="11551">
                  <c:v>7.936E-2</c:v>
                </c:pt>
                <c:pt idx="11552">
                  <c:v>7.9280000000000003E-2</c:v>
                </c:pt>
                <c:pt idx="11553">
                  <c:v>7.9200000000000007E-2</c:v>
                </c:pt>
                <c:pt idx="11554">
                  <c:v>7.9149999999999998E-2</c:v>
                </c:pt>
                <c:pt idx="11555">
                  <c:v>7.9070000000000001E-2</c:v>
                </c:pt>
                <c:pt idx="11556">
                  <c:v>7.9009999999999997E-2</c:v>
                </c:pt>
                <c:pt idx="11557">
                  <c:v>7.8939999999999996E-2</c:v>
                </c:pt>
                <c:pt idx="11558">
                  <c:v>7.8880000000000006E-2</c:v>
                </c:pt>
                <c:pt idx="11559">
                  <c:v>7.8799999999999995E-2</c:v>
                </c:pt>
                <c:pt idx="11560">
                  <c:v>7.8750000000000001E-2</c:v>
                </c:pt>
                <c:pt idx="11561">
                  <c:v>7.8700000000000006E-2</c:v>
                </c:pt>
                <c:pt idx="11562">
                  <c:v>7.8649999999999998E-2</c:v>
                </c:pt>
                <c:pt idx="11563">
                  <c:v>7.8589999999999993E-2</c:v>
                </c:pt>
                <c:pt idx="11564">
                  <c:v>7.8570000000000001E-2</c:v>
                </c:pt>
                <c:pt idx="11565">
                  <c:v>7.8509999999999996E-2</c:v>
                </c:pt>
                <c:pt idx="11566">
                  <c:v>7.8490000000000004E-2</c:v>
                </c:pt>
                <c:pt idx="11567">
                  <c:v>7.8460000000000002E-2</c:v>
                </c:pt>
                <c:pt idx="11568">
                  <c:v>7.8409999999999994E-2</c:v>
                </c:pt>
                <c:pt idx="11569">
                  <c:v>7.8380000000000005E-2</c:v>
                </c:pt>
                <c:pt idx="11570">
                  <c:v>7.8359999999999999E-2</c:v>
                </c:pt>
                <c:pt idx="11571">
                  <c:v>7.8329999999999997E-2</c:v>
                </c:pt>
                <c:pt idx="11572">
                  <c:v>7.8299999999999995E-2</c:v>
                </c:pt>
                <c:pt idx="11573">
                  <c:v>7.825E-2</c:v>
                </c:pt>
                <c:pt idx="11574">
                  <c:v>7.8219999999999998E-2</c:v>
                </c:pt>
                <c:pt idx="11575">
                  <c:v>7.8170000000000003E-2</c:v>
                </c:pt>
                <c:pt idx="11576">
                  <c:v>7.8119999999999995E-2</c:v>
                </c:pt>
                <c:pt idx="11577">
                  <c:v>7.8070000000000001E-2</c:v>
                </c:pt>
                <c:pt idx="11578">
                  <c:v>7.8009999999999996E-2</c:v>
                </c:pt>
                <c:pt idx="11579">
                  <c:v>7.7960000000000002E-2</c:v>
                </c:pt>
                <c:pt idx="11580">
                  <c:v>7.7909999999999993E-2</c:v>
                </c:pt>
                <c:pt idx="11581">
                  <c:v>7.7859999999999999E-2</c:v>
                </c:pt>
                <c:pt idx="11582">
                  <c:v>7.7799999999999994E-2</c:v>
                </c:pt>
                <c:pt idx="11583">
                  <c:v>7.7719999999999997E-2</c:v>
                </c:pt>
                <c:pt idx="11584">
                  <c:v>7.7670000000000003E-2</c:v>
                </c:pt>
                <c:pt idx="11585">
                  <c:v>7.7590000000000006E-2</c:v>
                </c:pt>
                <c:pt idx="11586">
                  <c:v>7.7539999999999998E-2</c:v>
                </c:pt>
                <c:pt idx="11587">
                  <c:v>7.7460000000000001E-2</c:v>
                </c:pt>
                <c:pt idx="11588">
                  <c:v>7.7380000000000004E-2</c:v>
                </c:pt>
                <c:pt idx="11589">
                  <c:v>7.7299999999999994E-2</c:v>
                </c:pt>
                <c:pt idx="11590">
                  <c:v>7.7219999999999997E-2</c:v>
                </c:pt>
                <c:pt idx="11591">
                  <c:v>7.714E-2</c:v>
                </c:pt>
                <c:pt idx="11592">
                  <c:v>7.7060000000000003E-2</c:v>
                </c:pt>
                <c:pt idx="11593">
                  <c:v>7.6990000000000003E-2</c:v>
                </c:pt>
                <c:pt idx="11594">
                  <c:v>7.6910000000000006E-2</c:v>
                </c:pt>
                <c:pt idx="11595">
                  <c:v>7.6829999999999996E-2</c:v>
                </c:pt>
                <c:pt idx="11596">
                  <c:v>7.6749999999999999E-2</c:v>
                </c:pt>
                <c:pt idx="11597">
                  <c:v>7.6700000000000004E-2</c:v>
                </c:pt>
                <c:pt idx="11598">
                  <c:v>7.6619999999999994E-2</c:v>
                </c:pt>
                <c:pt idx="11599">
                  <c:v>7.6560000000000003E-2</c:v>
                </c:pt>
                <c:pt idx="11600">
                  <c:v>7.6509999999999995E-2</c:v>
                </c:pt>
                <c:pt idx="11601">
                  <c:v>7.6429999999999998E-2</c:v>
                </c:pt>
                <c:pt idx="11602">
                  <c:v>7.6380000000000003E-2</c:v>
                </c:pt>
                <c:pt idx="11603">
                  <c:v>7.6329999999999995E-2</c:v>
                </c:pt>
                <c:pt idx="11604">
                  <c:v>7.6270000000000004E-2</c:v>
                </c:pt>
                <c:pt idx="11605">
                  <c:v>7.6219999999999996E-2</c:v>
                </c:pt>
                <c:pt idx="11606">
                  <c:v>7.6170000000000002E-2</c:v>
                </c:pt>
                <c:pt idx="11607">
                  <c:v>7.6090000000000005E-2</c:v>
                </c:pt>
                <c:pt idx="11608">
                  <c:v>7.6060000000000003E-2</c:v>
                </c:pt>
                <c:pt idx="11609">
                  <c:v>7.5980000000000006E-2</c:v>
                </c:pt>
                <c:pt idx="11610">
                  <c:v>7.5929999999999997E-2</c:v>
                </c:pt>
                <c:pt idx="11611">
                  <c:v>7.5880000000000003E-2</c:v>
                </c:pt>
                <c:pt idx="11612">
                  <c:v>7.5829999999999995E-2</c:v>
                </c:pt>
                <c:pt idx="11613">
                  <c:v>7.5770000000000004E-2</c:v>
                </c:pt>
                <c:pt idx="11614">
                  <c:v>7.5749999999999998E-2</c:v>
                </c:pt>
                <c:pt idx="11615">
                  <c:v>7.5689999999999993E-2</c:v>
                </c:pt>
                <c:pt idx="11616">
                  <c:v>7.5639999999999999E-2</c:v>
                </c:pt>
                <c:pt idx="11617">
                  <c:v>7.5590000000000004E-2</c:v>
                </c:pt>
                <c:pt idx="11618">
                  <c:v>7.5539999999999996E-2</c:v>
                </c:pt>
                <c:pt idx="11619">
                  <c:v>7.5480000000000005E-2</c:v>
                </c:pt>
                <c:pt idx="11620">
                  <c:v>7.5429999999999997E-2</c:v>
                </c:pt>
                <c:pt idx="11621">
                  <c:v>7.5380000000000003E-2</c:v>
                </c:pt>
                <c:pt idx="11622">
                  <c:v>7.5329999999999994E-2</c:v>
                </c:pt>
                <c:pt idx="11623">
                  <c:v>7.5270000000000004E-2</c:v>
                </c:pt>
                <c:pt idx="11624">
                  <c:v>7.5219999999999995E-2</c:v>
                </c:pt>
                <c:pt idx="11625">
                  <c:v>7.5139999999999998E-2</c:v>
                </c:pt>
                <c:pt idx="11626">
                  <c:v>7.5090000000000004E-2</c:v>
                </c:pt>
                <c:pt idx="11627">
                  <c:v>7.5039999999999996E-2</c:v>
                </c:pt>
                <c:pt idx="11628">
                  <c:v>7.4980000000000005E-2</c:v>
                </c:pt>
                <c:pt idx="11629">
                  <c:v>7.4959999999999999E-2</c:v>
                </c:pt>
                <c:pt idx="11630">
                  <c:v>7.4899999999999994E-2</c:v>
                </c:pt>
                <c:pt idx="11631">
                  <c:v>7.485E-2</c:v>
                </c:pt>
                <c:pt idx="11632">
                  <c:v>7.4800000000000005E-2</c:v>
                </c:pt>
                <c:pt idx="11633">
                  <c:v>7.4770000000000003E-2</c:v>
                </c:pt>
                <c:pt idx="11634">
                  <c:v>7.4719999999999995E-2</c:v>
                </c:pt>
                <c:pt idx="11635">
                  <c:v>7.467E-2</c:v>
                </c:pt>
                <c:pt idx="11636">
                  <c:v>7.4639999999999998E-2</c:v>
                </c:pt>
                <c:pt idx="11637">
                  <c:v>7.4590000000000004E-2</c:v>
                </c:pt>
                <c:pt idx="11638">
                  <c:v>7.4539999999999995E-2</c:v>
                </c:pt>
                <c:pt idx="11639">
                  <c:v>7.4510000000000007E-2</c:v>
                </c:pt>
                <c:pt idx="11640">
                  <c:v>7.4459999999999998E-2</c:v>
                </c:pt>
                <c:pt idx="11641">
                  <c:v>7.4399999999999994E-2</c:v>
                </c:pt>
                <c:pt idx="11642">
                  <c:v>7.4349999999999999E-2</c:v>
                </c:pt>
                <c:pt idx="11643">
                  <c:v>7.4300000000000005E-2</c:v>
                </c:pt>
                <c:pt idx="11644">
                  <c:v>7.4270000000000003E-2</c:v>
                </c:pt>
                <c:pt idx="11645">
                  <c:v>7.4219999999999994E-2</c:v>
                </c:pt>
                <c:pt idx="11646">
                  <c:v>7.4190000000000006E-2</c:v>
                </c:pt>
                <c:pt idx="11647">
                  <c:v>7.4139999999999998E-2</c:v>
                </c:pt>
                <c:pt idx="11648">
                  <c:v>7.4090000000000003E-2</c:v>
                </c:pt>
                <c:pt idx="11649">
                  <c:v>7.4060000000000001E-2</c:v>
                </c:pt>
                <c:pt idx="11650">
                  <c:v>7.4010000000000006E-2</c:v>
                </c:pt>
                <c:pt idx="11651">
                  <c:v>7.3959999999999998E-2</c:v>
                </c:pt>
                <c:pt idx="11652">
                  <c:v>7.3929999999999996E-2</c:v>
                </c:pt>
                <c:pt idx="11653">
                  <c:v>7.3880000000000001E-2</c:v>
                </c:pt>
                <c:pt idx="11654">
                  <c:v>7.3819999999999997E-2</c:v>
                </c:pt>
                <c:pt idx="11655">
                  <c:v>7.3770000000000002E-2</c:v>
                </c:pt>
                <c:pt idx="11656">
                  <c:v>7.3719999999999994E-2</c:v>
                </c:pt>
                <c:pt idx="11657">
                  <c:v>7.3669999999999999E-2</c:v>
                </c:pt>
                <c:pt idx="11658">
                  <c:v>7.3609999999999995E-2</c:v>
                </c:pt>
                <c:pt idx="11659">
                  <c:v>7.3590000000000003E-2</c:v>
                </c:pt>
                <c:pt idx="11660">
                  <c:v>7.3529999999999998E-2</c:v>
                </c:pt>
                <c:pt idx="11661">
                  <c:v>7.3510000000000006E-2</c:v>
                </c:pt>
                <c:pt idx="11662">
                  <c:v>7.3459999999999998E-2</c:v>
                </c:pt>
                <c:pt idx="11663">
                  <c:v>7.3429999999999995E-2</c:v>
                </c:pt>
                <c:pt idx="11664">
                  <c:v>7.3400000000000007E-2</c:v>
                </c:pt>
                <c:pt idx="11665">
                  <c:v>7.3349999999999999E-2</c:v>
                </c:pt>
                <c:pt idx="11666">
                  <c:v>7.3319999999999996E-2</c:v>
                </c:pt>
                <c:pt idx="11667">
                  <c:v>7.3300000000000004E-2</c:v>
                </c:pt>
                <c:pt idx="11668">
                  <c:v>7.3270000000000002E-2</c:v>
                </c:pt>
                <c:pt idx="11669">
                  <c:v>7.3219999999999993E-2</c:v>
                </c:pt>
                <c:pt idx="11670">
                  <c:v>7.3190000000000005E-2</c:v>
                </c:pt>
                <c:pt idx="11671">
                  <c:v>7.3139999999999997E-2</c:v>
                </c:pt>
                <c:pt idx="11672">
                  <c:v>7.3109999999999994E-2</c:v>
                </c:pt>
                <c:pt idx="11673">
                  <c:v>7.306E-2</c:v>
                </c:pt>
                <c:pt idx="11674">
                  <c:v>7.3029999999999998E-2</c:v>
                </c:pt>
                <c:pt idx="11675">
                  <c:v>7.2980000000000003E-2</c:v>
                </c:pt>
                <c:pt idx="11676">
                  <c:v>7.2950000000000001E-2</c:v>
                </c:pt>
                <c:pt idx="11677">
                  <c:v>7.2900000000000006E-2</c:v>
                </c:pt>
                <c:pt idx="11678">
                  <c:v>7.2849999999999998E-2</c:v>
                </c:pt>
                <c:pt idx="11679">
                  <c:v>7.2819999999999996E-2</c:v>
                </c:pt>
                <c:pt idx="11680">
                  <c:v>7.2770000000000001E-2</c:v>
                </c:pt>
                <c:pt idx="11681">
                  <c:v>7.2720000000000007E-2</c:v>
                </c:pt>
                <c:pt idx="11682">
                  <c:v>7.2660000000000002E-2</c:v>
                </c:pt>
                <c:pt idx="11683">
                  <c:v>7.2609999999999994E-2</c:v>
                </c:pt>
                <c:pt idx="11684">
                  <c:v>7.2559999999999999E-2</c:v>
                </c:pt>
                <c:pt idx="11685">
                  <c:v>7.2480000000000003E-2</c:v>
                </c:pt>
                <c:pt idx="11686">
                  <c:v>7.2429999999999994E-2</c:v>
                </c:pt>
                <c:pt idx="11687">
                  <c:v>7.2349999999999998E-2</c:v>
                </c:pt>
                <c:pt idx="11688">
                  <c:v>7.2300000000000003E-2</c:v>
                </c:pt>
                <c:pt idx="11689">
                  <c:v>7.2220000000000006E-2</c:v>
                </c:pt>
                <c:pt idx="11690">
                  <c:v>7.2160000000000002E-2</c:v>
                </c:pt>
                <c:pt idx="11691">
                  <c:v>7.2109999999999994E-2</c:v>
                </c:pt>
                <c:pt idx="11692">
                  <c:v>7.2059999999999999E-2</c:v>
                </c:pt>
                <c:pt idx="11693">
                  <c:v>7.2010000000000005E-2</c:v>
                </c:pt>
                <c:pt idx="11694">
                  <c:v>7.195E-2</c:v>
                </c:pt>
                <c:pt idx="11695">
                  <c:v>7.1900000000000006E-2</c:v>
                </c:pt>
                <c:pt idx="11696">
                  <c:v>7.1870000000000003E-2</c:v>
                </c:pt>
                <c:pt idx="11697">
                  <c:v>7.1819999999999995E-2</c:v>
                </c:pt>
                <c:pt idx="11698">
                  <c:v>7.1800000000000003E-2</c:v>
                </c:pt>
                <c:pt idx="11699">
                  <c:v>7.177E-2</c:v>
                </c:pt>
                <c:pt idx="11700">
                  <c:v>7.1739999999999998E-2</c:v>
                </c:pt>
                <c:pt idx="11701">
                  <c:v>7.1720000000000006E-2</c:v>
                </c:pt>
                <c:pt idx="11702">
                  <c:v>7.1690000000000004E-2</c:v>
                </c:pt>
                <c:pt idx="11703">
                  <c:v>7.1660000000000001E-2</c:v>
                </c:pt>
                <c:pt idx="11704">
                  <c:v>7.1660000000000001E-2</c:v>
                </c:pt>
                <c:pt idx="11705">
                  <c:v>7.1639999999999995E-2</c:v>
                </c:pt>
                <c:pt idx="11706">
                  <c:v>7.1609999999999993E-2</c:v>
                </c:pt>
                <c:pt idx="11707">
                  <c:v>7.1609999999999993E-2</c:v>
                </c:pt>
                <c:pt idx="11708">
                  <c:v>7.1609999999999993E-2</c:v>
                </c:pt>
                <c:pt idx="11709">
                  <c:v>7.1580000000000005E-2</c:v>
                </c:pt>
                <c:pt idx="11710">
                  <c:v>7.1580000000000005E-2</c:v>
                </c:pt>
                <c:pt idx="11711">
                  <c:v>7.1559999999999999E-2</c:v>
                </c:pt>
                <c:pt idx="11712">
                  <c:v>7.1559999999999999E-2</c:v>
                </c:pt>
                <c:pt idx="11713">
                  <c:v>7.1529999999999996E-2</c:v>
                </c:pt>
                <c:pt idx="11714">
                  <c:v>7.1529999999999996E-2</c:v>
                </c:pt>
                <c:pt idx="11715">
                  <c:v>7.1510000000000004E-2</c:v>
                </c:pt>
                <c:pt idx="11716">
                  <c:v>7.1480000000000002E-2</c:v>
                </c:pt>
                <c:pt idx="11717">
                  <c:v>7.145E-2</c:v>
                </c:pt>
                <c:pt idx="11718">
                  <c:v>7.1400000000000005E-2</c:v>
                </c:pt>
                <c:pt idx="11719">
                  <c:v>7.1370000000000003E-2</c:v>
                </c:pt>
                <c:pt idx="11720">
                  <c:v>7.1319999999999995E-2</c:v>
                </c:pt>
                <c:pt idx="11721">
                  <c:v>7.127E-2</c:v>
                </c:pt>
                <c:pt idx="11722">
                  <c:v>7.1220000000000006E-2</c:v>
                </c:pt>
                <c:pt idx="11723">
                  <c:v>7.1160000000000001E-2</c:v>
                </c:pt>
                <c:pt idx="11724">
                  <c:v>7.1110000000000007E-2</c:v>
                </c:pt>
                <c:pt idx="11725">
                  <c:v>7.1059999999999998E-2</c:v>
                </c:pt>
                <c:pt idx="11726">
                  <c:v>7.1010000000000004E-2</c:v>
                </c:pt>
                <c:pt idx="11727">
                  <c:v>7.0930000000000007E-2</c:v>
                </c:pt>
                <c:pt idx="11728">
                  <c:v>7.0870000000000002E-2</c:v>
                </c:pt>
                <c:pt idx="11729">
                  <c:v>7.0819999999999994E-2</c:v>
                </c:pt>
                <c:pt idx="11730">
                  <c:v>7.077E-2</c:v>
                </c:pt>
                <c:pt idx="11731">
                  <c:v>7.0720000000000005E-2</c:v>
                </c:pt>
                <c:pt idx="11732">
                  <c:v>7.0660000000000001E-2</c:v>
                </c:pt>
                <c:pt idx="11733">
                  <c:v>7.0610000000000006E-2</c:v>
                </c:pt>
                <c:pt idx="11734">
                  <c:v>7.0559999999999998E-2</c:v>
                </c:pt>
                <c:pt idx="11735">
                  <c:v>7.0499999999999993E-2</c:v>
                </c:pt>
                <c:pt idx="11736">
                  <c:v>7.0480000000000001E-2</c:v>
                </c:pt>
                <c:pt idx="11737">
                  <c:v>7.0430000000000006E-2</c:v>
                </c:pt>
                <c:pt idx="11738">
                  <c:v>7.0400000000000004E-2</c:v>
                </c:pt>
                <c:pt idx="11739">
                  <c:v>7.0370000000000002E-2</c:v>
                </c:pt>
                <c:pt idx="11740">
                  <c:v>7.0349999999999996E-2</c:v>
                </c:pt>
                <c:pt idx="11741">
                  <c:v>7.0349999999999996E-2</c:v>
                </c:pt>
                <c:pt idx="11742">
                  <c:v>7.0319999999999994E-2</c:v>
                </c:pt>
                <c:pt idx="11743">
                  <c:v>7.0319999999999994E-2</c:v>
                </c:pt>
                <c:pt idx="11744">
                  <c:v>7.0319999999999994E-2</c:v>
                </c:pt>
                <c:pt idx="11745">
                  <c:v>7.0319999999999994E-2</c:v>
                </c:pt>
                <c:pt idx="11746">
                  <c:v>7.0319999999999994E-2</c:v>
                </c:pt>
                <c:pt idx="11747">
                  <c:v>7.0319999999999994E-2</c:v>
                </c:pt>
                <c:pt idx="11748">
                  <c:v>7.0319999999999994E-2</c:v>
                </c:pt>
                <c:pt idx="11749">
                  <c:v>7.0319999999999994E-2</c:v>
                </c:pt>
                <c:pt idx="11750">
                  <c:v>7.0290000000000005E-2</c:v>
                </c:pt>
                <c:pt idx="11751">
                  <c:v>7.0290000000000005E-2</c:v>
                </c:pt>
                <c:pt idx="11752">
                  <c:v>7.0290000000000005E-2</c:v>
                </c:pt>
                <c:pt idx="11753">
                  <c:v>7.0290000000000005E-2</c:v>
                </c:pt>
                <c:pt idx="11754">
                  <c:v>7.0269999999999999E-2</c:v>
                </c:pt>
                <c:pt idx="11755">
                  <c:v>7.0269999999999999E-2</c:v>
                </c:pt>
                <c:pt idx="11756">
                  <c:v>7.0269999999999999E-2</c:v>
                </c:pt>
                <c:pt idx="11757">
                  <c:v>7.0239999999999997E-2</c:v>
                </c:pt>
                <c:pt idx="11758">
                  <c:v>7.0209999999999995E-2</c:v>
                </c:pt>
                <c:pt idx="11759">
                  <c:v>7.0190000000000002E-2</c:v>
                </c:pt>
                <c:pt idx="11760">
                  <c:v>7.0190000000000002E-2</c:v>
                </c:pt>
                <c:pt idx="11761">
                  <c:v>7.016E-2</c:v>
                </c:pt>
                <c:pt idx="11762">
                  <c:v>7.0139999999999994E-2</c:v>
                </c:pt>
                <c:pt idx="11763">
                  <c:v>7.0080000000000003E-2</c:v>
                </c:pt>
                <c:pt idx="11764">
                  <c:v>7.0059999999999997E-2</c:v>
                </c:pt>
                <c:pt idx="11765">
                  <c:v>7.0029999999999995E-2</c:v>
                </c:pt>
                <c:pt idx="11766">
                  <c:v>6.9980000000000001E-2</c:v>
                </c:pt>
                <c:pt idx="11767">
                  <c:v>6.9949999999999998E-2</c:v>
                </c:pt>
                <c:pt idx="11768">
                  <c:v>6.9919999999999996E-2</c:v>
                </c:pt>
                <c:pt idx="11769">
                  <c:v>6.9870000000000002E-2</c:v>
                </c:pt>
                <c:pt idx="11770">
                  <c:v>6.9849999999999995E-2</c:v>
                </c:pt>
                <c:pt idx="11771">
                  <c:v>6.9790000000000005E-2</c:v>
                </c:pt>
                <c:pt idx="11772">
                  <c:v>6.9769999999999999E-2</c:v>
                </c:pt>
                <c:pt idx="11773">
                  <c:v>6.9739999999999996E-2</c:v>
                </c:pt>
                <c:pt idx="11774">
                  <c:v>6.9709999999999994E-2</c:v>
                </c:pt>
                <c:pt idx="11775">
                  <c:v>6.9709999999999994E-2</c:v>
                </c:pt>
                <c:pt idx="11776">
                  <c:v>6.9690000000000002E-2</c:v>
                </c:pt>
                <c:pt idx="11777">
                  <c:v>6.966E-2</c:v>
                </c:pt>
                <c:pt idx="11778">
                  <c:v>6.966E-2</c:v>
                </c:pt>
                <c:pt idx="11779">
                  <c:v>6.9639999999999994E-2</c:v>
                </c:pt>
                <c:pt idx="11780">
                  <c:v>6.9639999999999994E-2</c:v>
                </c:pt>
                <c:pt idx="11781">
                  <c:v>6.9639999999999994E-2</c:v>
                </c:pt>
                <c:pt idx="11782">
                  <c:v>6.9639999999999994E-2</c:v>
                </c:pt>
                <c:pt idx="11783">
                  <c:v>6.9639999999999994E-2</c:v>
                </c:pt>
                <c:pt idx="11784">
                  <c:v>6.9639999999999994E-2</c:v>
                </c:pt>
                <c:pt idx="11785">
                  <c:v>6.9610000000000005E-2</c:v>
                </c:pt>
                <c:pt idx="11786">
                  <c:v>6.9610000000000005E-2</c:v>
                </c:pt>
                <c:pt idx="11787">
                  <c:v>6.9610000000000005E-2</c:v>
                </c:pt>
                <c:pt idx="11788">
                  <c:v>6.9610000000000005E-2</c:v>
                </c:pt>
                <c:pt idx="11789">
                  <c:v>6.9610000000000005E-2</c:v>
                </c:pt>
                <c:pt idx="11790">
                  <c:v>6.9610000000000005E-2</c:v>
                </c:pt>
                <c:pt idx="11791">
                  <c:v>6.9610000000000005E-2</c:v>
                </c:pt>
                <c:pt idx="11792">
                  <c:v>6.9610000000000005E-2</c:v>
                </c:pt>
                <c:pt idx="11793">
                  <c:v>6.9610000000000005E-2</c:v>
                </c:pt>
                <c:pt idx="11794">
                  <c:v>6.9610000000000005E-2</c:v>
                </c:pt>
                <c:pt idx="11795">
                  <c:v>6.9580000000000003E-2</c:v>
                </c:pt>
                <c:pt idx="11796">
                  <c:v>6.9580000000000003E-2</c:v>
                </c:pt>
                <c:pt idx="11797">
                  <c:v>6.9559999999999997E-2</c:v>
                </c:pt>
                <c:pt idx="11798">
                  <c:v>6.9529999999999995E-2</c:v>
                </c:pt>
                <c:pt idx="11799">
                  <c:v>6.9500000000000006E-2</c:v>
                </c:pt>
                <c:pt idx="11800">
                  <c:v>6.948E-2</c:v>
                </c:pt>
                <c:pt idx="11801">
                  <c:v>6.9449999999999998E-2</c:v>
                </c:pt>
                <c:pt idx="11802">
                  <c:v>6.9419999999999996E-2</c:v>
                </c:pt>
                <c:pt idx="11803">
                  <c:v>6.9370000000000001E-2</c:v>
                </c:pt>
                <c:pt idx="11804">
                  <c:v>6.9349999999999995E-2</c:v>
                </c:pt>
                <c:pt idx="11805">
                  <c:v>6.9320000000000007E-2</c:v>
                </c:pt>
                <c:pt idx="11806">
                  <c:v>6.9290000000000004E-2</c:v>
                </c:pt>
                <c:pt idx="11807">
                  <c:v>6.9269999999999998E-2</c:v>
                </c:pt>
                <c:pt idx="11808">
                  <c:v>6.9239999999999996E-2</c:v>
                </c:pt>
                <c:pt idx="11809">
                  <c:v>6.9190000000000002E-2</c:v>
                </c:pt>
                <c:pt idx="11810">
                  <c:v>6.9159999999999999E-2</c:v>
                </c:pt>
                <c:pt idx="11811">
                  <c:v>6.9129999999999997E-2</c:v>
                </c:pt>
                <c:pt idx="11812">
                  <c:v>6.9110000000000005E-2</c:v>
                </c:pt>
                <c:pt idx="11813">
                  <c:v>6.9080000000000003E-2</c:v>
                </c:pt>
                <c:pt idx="11814">
                  <c:v>6.9059999999999996E-2</c:v>
                </c:pt>
                <c:pt idx="11815">
                  <c:v>6.9059999999999996E-2</c:v>
                </c:pt>
                <c:pt idx="11816">
                  <c:v>6.9029999999999994E-2</c:v>
                </c:pt>
                <c:pt idx="11817">
                  <c:v>6.9000000000000006E-2</c:v>
                </c:pt>
                <c:pt idx="11818">
                  <c:v>6.9000000000000006E-2</c:v>
                </c:pt>
                <c:pt idx="11819">
                  <c:v>6.898E-2</c:v>
                </c:pt>
                <c:pt idx="11820">
                  <c:v>6.898E-2</c:v>
                </c:pt>
                <c:pt idx="11821">
                  <c:v>6.8949999999999997E-2</c:v>
                </c:pt>
                <c:pt idx="11822">
                  <c:v>6.8949999999999997E-2</c:v>
                </c:pt>
                <c:pt idx="11823">
                  <c:v>6.8949999999999997E-2</c:v>
                </c:pt>
                <c:pt idx="11824">
                  <c:v>6.8949999999999997E-2</c:v>
                </c:pt>
                <c:pt idx="11825">
                  <c:v>6.8949999999999997E-2</c:v>
                </c:pt>
                <c:pt idx="11826">
                  <c:v>6.8949999999999997E-2</c:v>
                </c:pt>
                <c:pt idx="11827">
                  <c:v>6.8919999999999995E-2</c:v>
                </c:pt>
                <c:pt idx="11828">
                  <c:v>6.8919999999999995E-2</c:v>
                </c:pt>
                <c:pt idx="11829">
                  <c:v>6.8919999999999995E-2</c:v>
                </c:pt>
                <c:pt idx="11830">
                  <c:v>6.8919999999999995E-2</c:v>
                </c:pt>
                <c:pt idx="11831">
                  <c:v>6.8900000000000003E-2</c:v>
                </c:pt>
                <c:pt idx="11832">
                  <c:v>6.8900000000000003E-2</c:v>
                </c:pt>
                <c:pt idx="11833">
                  <c:v>6.8900000000000003E-2</c:v>
                </c:pt>
                <c:pt idx="11834">
                  <c:v>6.8870000000000001E-2</c:v>
                </c:pt>
                <c:pt idx="11835">
                  <c:v>6.8870000000000001E-2</c:v>
                </c:pt>
                <c:pt idx="11836">
                  <c:v>6.8839999999999998E-2</c:v>
                </c:pt>
                <c:pt idx="11837">
                  <c:v>6.8839999999999998E-2</c:v>
                </c:pt>
                <c:pt idx="11838">
                  <c:v>6.8820000000000006E-2</c:v>
                </c:pt>
                <c:pt idx="11839">
                  <c:v>6.8820000000000006E-2</c:v>
                </c:pt>
                <c:pt idx="11840">
                  <c:v>6.8790000000000004E-2</c:v>
                </c:pt>
                <c:pt idx="11841">
                  <c:v>6.8769999999999998E-2</c:v>
                </c:pt>
                <c:pt idx="11842">
                  <c:v>6.8769999999999998E-2</c:v>
                </c:pt>
                <c:pt idx="11843">
                  <c:v>6.8739999999999996E-2</c:v>
                </c:pt>
                <c:pt idx="11844">
                  <c:v>6.8709999999999993E-2</c:v>
                </c:pt>
                <c:pt idx="11845">
                  <c:v>6.8690000000000001E-2</c:v>
                </c:pt>
                <c:pt idx="11846">
                  <c:v>6.8690000000000001E-2</c:v>
                </c:pt>
                <c:pt idx="11847">
                  <c:v>6.8659999999999999E-2</c:v>
                </c:pt>
                <c:pt idx="11848">
                  <c:v>6.8629999999999997E-2</c:v>
                </c:pt>
                <c:pt idx="11849">
                  <c:v>6.8629999999999997E-2</c:v>
                </c:pt>
                <c:pt idx="11850">
                  <c:v>6.8610000000000004E-2</c:v>
                </c:pt>
                <c:pt idx="11851">
                  <c:v>6.8580000000000002E-2</c:v>
                </c:pt>
                <c:pt idx="11852">
                  <c:v>6.8580000000000002E-2</c:v>
                </c:pt>
                <c:pt idx="11853">
                  <c:v>6.8580000000000002E-2</c:v>
                </c:pt>
                <c:pt idx="11854">
                  <c:v>6.8580000000000002E-2</c:v>
                </c:pt>
                <c:pt idx="11855">
                  <c:v>6.855E-2</c:v>
                </c:pt>
                <c:pt idx="11856">
                  <c:v>6.855E-2</c:v>
                </c:pt>
                <c:pt idx="11857">
                  <c:v>6.855E-2</c:v>
                </c:pt>
                <c:pt idx="11858">
                  <c:v>6.855E-2</c:v>
                </c:pt>
                <c:pt idx="11859">
                  <c:v>6.855E-2</c:v>
                </c:pt>
                <c:pt idx="11860">
                  <c:v>6.8580000000000002E-2</c:v>
                </c:pt>
                <c:pt idx="11861">
                  <c:v>6.8580000000000002E-2</c:v>
                </c:pt>
                <c:pt idx="11862">
                  <c:v>6.8580000000000002E-2</c:v>
                </c:pt>
                <c:pt idx="11863">
                  <c:v>6.8580000000000002E-2</c:v>
                </c:pt>
                <c:pt idx="11864">
                  <c:v>6.8580000000000002E-2</c:v>
                </c:pt>
                <c:pt idx="11865">
                  <c:v>6.8580000000000002E-2</c:v>
                </c:pt>
                <c:pt idx="11866">
                  <c:v>6.8580000000000002E-2</c:v>
                </c:pt>
                <c:pt idx="11867">
                  <c:v>6.8580000000000002E-2</c:v>
                </c:pt>
                <c:pt idx="11868">
                  <c:v>6.8580000000000002E-2</c:v>
                </c:pt>
                <c:pt idx="11869">
                  <c:v>6.8580000000000002E-2</c:v>
                </c:pt>
                <c:pt idx="11870">
                  <c:v>6.8580000000000002E-2</c:v>
                </c:pt>
                <c:pt idx="11871">
                  <c:v>6.8580000000000002E-2</c:v>
                </c:pt>
                <c:pt idx="11872">
                  <c:v>6.8580000000000002E-2</c:v>
                </c:pt>
                <c:pt idx="11873">
                  <c:v>6.855E-2</c:v>
                </c:pt>
                <c:pt idx="11874">
                  <c:v>6.855E-2</c:v>
                </c:pt>
                <c:pt idx="11875">
                  <c:v>6.8529999999999994E-2</c:v>
                </c:pt>
                <c:pt idx="11876">
                  <c:v>6.8529999999999994E-2</c:v>
                </c:pt>
                <c:pt idx="11877">
                  <c:v>6.8500000000000005E-2</c:v>
                </c:pt>
                <c:pt idx="11878">
                  <c:v>6.8479999999999999E-2</c:v>
                </c:pt>
                <c:pt idx="11879">
                  <c:v>6.8449999999999997E-2</c:v>
                </c:pt>
                <c:pt idx="11880">
                  <c:v>6.8419999999999995E-2</c:v>
                </c:pt>
                <c:pt idx="11881">
                  <c:v>6.8400000000000002E-2</c:v>
                </c:pt>
                <c:pt idx="11882">
                  <c:v>6.837E-2</c:v>
                </c:pt>
                <c:pt idx="11883">
                  <c:v>6.8339999999999998E-2</c:v>
                </c:pt>
                <c:pt idx="11884">
                  <c:v>6.8320000000000006E-2</c:v>
                </c:pt>
                <c:pt idx="11885">
                  <c:v>6.8269999999999997E-2</c:v>
                </c:pt>
                <c:pt idx="11886">
                  <c:v>6.8239999999999995E-2</c:v>
                </c:pt>
                <c:pt idx="11887">
                  <c:v>6.8210000000000007E-2</c:v>
                </c:pt>
                <c:pt idx="11888">
                  <c:v>6.8190000000000001E-2</c:v>
                </c:pt>
                <c:pt idx="11889">
                  <c:v>6.8159999999999998E-2</c:v>
                </c:pt>
                <c:pt idx="11890">
                  <c:v>6.8129999999999996E-2</c:v>
                </c:pt>
                <c:pt idx="11891">
                  <c:v>6.8110000000000004E-2</c:v>
                </c:pt>
                <c:pt idx="11892">
                  <c:v>6.8080000000000002E-2</c:v>
                </c:pt>
                <c:pt idx="11893">
                  <c:v>6.8049999999999999E-2</c:v>
                </c:pt>
                <c:pt idx="11894">
                  <c:v>6.8029999999999993E-2</c:v>
                </c:pt>
                <c:pt idx="11895">
                  <c:v>6.8029999999999993E-2</c:v>
                </c:pt>
                <c:pt idx="11896">
                  <c:v>6.8000000000000005E-2</c:v>
                </c:pt>
                <c:pt idx="11897">
                  <c:v>6.8000000000000005E-2</c:v>
                </c:pt>
                <c:pt idx="11898">
                  <c:v>6.7979999999999999E-2</c:v>
                </c:pt>
                <c:pt idx="11899">
                  <c:v>6.7979999999999999E-2</c:v>
                </c:pt>
                <c:pt idx="11900">
                  <c:v>6.7979999999999999E-2</c:v>
                </c:pt>
                <c:pt idx="11901">
                  <c:v>6.7979999999999999E-2</c:v>
                </c:pt>
                <c:pt idx="11902">
                  <c:v>6.7979999999999999E-2</c:v>
                </c:pt>
                <c:pt idx="11903">
                  <c:v>6.7979999999999999E-2</c:v>
                </c:pt>
                <c:pt idx="11904">
                  <c:v>6.7979999999999999E-2</c:v>
                </c:pt>
                <c:pt idx="11905">
                  <c:v>6.8000000000000005E-2</c:v>
                </c:pt>
                <c:pt idx="11906">
                  <c:v>6.8000000000000005E-2</c:v>
                </c:pt>
                <c:pt idx="11907">
                  <c:v>6.8000000000000005E-2</c:v>
                </c:pt>
                <c:pt idx="11908">
                  <c:v>6.8029999999999993E-2</c:v>
                </c:pt>
                <c:pt idx="11909">
                  <c:v>6.8029999999999993E-2</c:v>
                </c:pt>
                <c:pt idx="11910">
                  <c:v>6.8029999999999993E-2</c:v>
                </c:pt>
                <c:pt idx="11911">
                  <c:v>6.8029999999999993E-2</c:v>
                </c:pt>
                <c:pt idx="11912">
                  <c:v>6.8029999999999993E-2</c:v>
                </c:pt>
                <c:pt idx="11913">
                  <c:v>6.8029999999999993E-2</c:v>
                </c:pt>
                <c:pt idx="11914">
                  <c:v>6.8029999999999993E-2</c:v>
                </c:pt>
                <c:pt idx="11915">
                  <c:v>6.8029999999999993E-2</c:v>
                </c:pt>
                <c:pt idx="11916">
                  <c:v>6.8000000000000005E-2</c:v>
                </c:pt>
                <c:pt idx="11917">
                  <c:v>6.8000000000000005E-2</c:v>
                </c:pt>
                <c:pt idx="11918">
                  <c:v>6.8000000000000005E-2</c:v>
                </c:pt>
                <c:pt idx="11919">
                  <c:v>6.7979999999999999E-2</c:v>
                </c:pt>
                <c:pt idx="11920">
                  <c:v>6.7949999999999997E-2</c:v>
                </c:pt>
                <c:pt idx="11921">
                  <c:v>6.7919999999999994E-2</c:v>
                </c:pt>
                <c:pt idx="11922">
                  <c:v>6.7919999999999994E-2</c:v>
                </c:pt>
                <c:pt idx="11923">
                  <c:v>6.7900000000000002E-2</c:v>
                </c:pt>
                <c:pt idx="11924">
                  <c:v>6.787E-2</c:v>
                </c:pt>
                <c:pt idx="11925">
                  <c:v>6.7839999999999998E-2</c:v>
                </c:pt>
                <c:pt idx="11926">
                  <c:v>6.7790000000000003E-2</c:v>
                </c:pt>
                <c:pt idx="11927">
                  <c:v>6.7760000000000001E-2</c:v>
                </c:pt>
                <c:pt idx="11928">
                  <c:v>6.7739999999999995E-2</c:v>
                </c:pt>
                <c:pt idx="11929">
                  <c:v>6.7710000000000006E-2</c:v>
                </c:pt>
                <c:pt idx="11930">
                  <c:v>6.7659999999999998E-2</c:v>
                </c:pt>
                <c:pt idx="11931">
                  <c:v>6.7629999999999996E-2</c:v>
                </c:pt>
                <c:pt idx="11932">
                  <c:v>6.7610000000000003E-2</c:v>
                </c:pt>
                <c:pt idx="11933">
                  <c:v>6.7580000000000001E-2</c:v>
                </c:pt>
                <c:pt idx="11934">
                  <c:v>6.7549999999999999E-2</c:v>
                </c:pt>
                <c:pt idx="11935">
                  <c:v>6.7530000000000007E-2</c:v>
                </c:pt>
                <c:pt idx="11936">
                  <c:v>6.7500000000000004E-2</c:v>
                </c:pt>
                <c:pt idx="11937">
                  <c:v>6.7470000000000002E-2</c:v>
                </c:pt>
                <c:pt idx="11938">
                  <c:v>6.7449999999999996E-2</c:v>
                </c:pt>
                <c:pt idx="11939">
                  <c:v>6.7449999999999996E-2</c:v>
                </c:pt>
                <c:pt idx="11940">
                  <c:v>6.7419999999999994E-2</c:v>
                </c:pt>
                <c:pt idx="11941">
                  <c:v>6.7400000000000002E-2</c:v>
                </c:pt>
                <c:pt idx="11942">
                  <c:v>6.7400000000000002E-2</c:v>
                </c:pt>
                <c:pt idx="11943">
                  <c:v>6.7369999999999999E-2</c:v>
                </c:pt>
                <c:pt idx="11944">
                  <c:v>6.7369999999999999E-2</c:v>
                </c:pt>
                <c:pt idx="11945">
                  <c:v>6.7339999999999997E-2</c:v>
                </c:pt>
                <c:pt idx="11946">
                  <c:v>6.7339999999999997E-2</c:v>
                </c:pt>
                <c:pt idx="11947">
                  <c:v>6.7339999999999997E-2</c:v>
                </c:pt>
                <c:pt idx="11948">
                  <c:v>6.7339999999999997E-2</c:v>
                </c:pt>
                <c:pt idx="11949">
                  <c:v>6.7320000000000005E-2</c:v>
                </c:pt>
                <c:pt idx="11950">
                  <c:v>6.7320000000000005E-2</c:v>
                </c:pt>
                <c:pt idx="11951">
                  <c:v>6.7320000000000005E-2</c:v>
                </c:pt>
                <c:pt idx="11952">
                  <c:v>6.7320000000000005E-2</c:v>
                </c:pt>
                <c:pt idx="11953">
                  <c:v>6.7320000000000005E-2</c:v>
                </c:pt>
                <c:pt idx="11954">
                  <c:v>6.7320000000000005E-2</c:v>
                </c:pt>
                <c:pt idx="11955">
                  <c:v>6.7290000000000003E-2</c:v>
                </c:pt>
                <c:pt idx="11956">
                  <c:v>6.7290000000000003E-2</c:v>
                </c:pt>
                <c:pt idx="11957">
                  <c:v>6.7290000000000003E-2</c:v>
                </c:pt>
                <c:pt idx="11958">
                  <c:v>6.7290000000000003E-2</c:v>
                </c:pt>
                <c:pt idx="11959">
                  <c:v>6.7290000000000003E-2</c:v>
                </c:pt>
                <c:pt idx="11960">
                  <c:v>6.7290000000000003E-2</c:v>
                </c:pt>
                <c:pt idx="11961">
                  <c:v>6.726E-2</c:v>
                </c:pt>
                <c:pt idx="11962">
                  <c:v>6.726E-2</c:v>
                </c:pt>
                <c:pt idx="11963">
                  <c:v>6.726E-2</c:v>
                </c:pt>
                <c:pt idx="11964">
                  <c:v>6.726E-2</c:v>
                </c:pt>
                <c:pt idx="11965">
                  <c:v>6.726E-2</c:v>
                </c:pt>
                <c:pt idx="11966">
                  <c:v>6.726E-2</c:v>
                </c:pt>
                <c:pt idx="11967">
                  <c:v>6.726E-2</c:v>
                </c:pt>
                <c:pt idx="11968">
                  <c:v>6.726E-2</c:v>
                </c:pt>
                <c:pt idx="11969">
                  <c:v>6.726E-2</c:v>
                </c:pt>
                <c:pt idx="11970">
                  <c:v>6.7290000000000003E-2</c:v>
                </c:pt>
                <c:pt idx="11971">
                  <c:v>6.7290000000000003E-2</c:v>
                </c:pt>
                <c:pt idx="11972">
                  <c:v>6.7290000000000003E-2</c:v>
                </c:pt>
                <c:pt idx="11973">
                  <c:v>6.7290000000000003E-2</c:v>
                </c:pt>
                <c:pt idx="11974">
                  <c:v>6.7290000000000003E-2</c:v>
                </c:pt>
                <c:pt idx="11975">
                  <c:v>6.7290000000000003E-2</c:v>
                </c:pt>
                <c:pt idx="11976">
                  <c:v>6.7320000000000005E-2</c:v>
                </c:pt>
                <c:pt idx="11977">
                  <c:v>6.7290000000000003E-2</c:v>
                </c:pt>
                <c:pt idx="11978">
                  <c:v>6.7320000000000005E-2</c:v>
                </c:pt>
                <c:pt idx="11979">
                  <c:v>6.7320000000000005E-2</c:v>
                </c:pt>
                <c:pt idx="11980">
                  <c:v>6.7320000000000005E-2</c:v>
                </c:pt>
                <c:pt idx="11981">
                  <c:v>6.7320000000000005E-2</c:v>
                </c:pt>
                <c:pt idx="11982">
                  <c:v>6.7320000000000005E-2</c:v>
                </c:pt>
                <c:pt idx="11983">
                  <c:v>6.7320000000000005E-2</c:v>
                </c:pt>
                <c:pt idx="11984">
                  <c:v>6.7320000000000005E-2</c:v>
                </c:pt>
                <c:pt idx="11985">
                  <c:v>6.7290000000000003E-2</c:v>
                </c:pt>
                <c:pt idx="11986">
                  <c:v>6.7290000000000003E-2</c:v>
                </c:pt>
                <c:pt idx="11987">
                  <c:v>6.7290000000000003E-2</c:v>
                </c:pt>
                <c:pt idx="11988">
                  <c:v>6.7290000000000003E-2</c:v>
                </c:pt>
                <c:pt idx="11989">
                  <c:v>6.726E-2</c:v>
                </c:pt>
                <c:pt idx="11990">
                  <c:v>6.726E-2</c:v>
                </c:pt>
                <c:pt idx="11991">
                  <c:v>6.7239999999999994E-2</c:v>
                </c:pt>
                <c:pt idx="11992">
                  <c:v>6.7210000000000006E-2</c:v>
                </c:pt>
                <c:pt idx="11993">
                  <c:v>6.7180000000000004E-2</c:v>
                </c:pt>
                <c:pt idx="11994">
                  <c:v>6.7180000000000004E-2</c:v>
                </c:pt>
                <c:pt idx="11995">
                  <c:v>6.7159999999999997E-2</c:v>
                </c:pt>
                <c:pt idx="11996">
                  <c:v>6.7129999999999995E-2</c:v>
                </c:pt>
                <c:pt idx="11997">
                  <c:v>6.7110000000000003E-2</c:v>
                </c:pt>
                <c:pt idx="11998">
                  <c:v>6.7080000000000001E-2</c:v>
                </c:pt>
                <c:pt idx="11999">
                  <c:v>6.7049999999999998E-2</c:v>
                </c:pt>
                <c:pt idx="12000">
                  <c:v>6.7030000000000006E-2</c:v>
                </c:pt>
                <c:pt idx="12001">
                  <c:v>6.7000000000000004E-2</c:v>
                </c:pt>
                <c:pt idx="12002">
                  <c:v>6.6970000000000002E-2</c:v>
                </c:pt>
                <c:pt idx="12003">
                  <c:v>6.6949999999999996E-2</c:v>
                </c:pt>
                <c:pt idx="12004">
                  <c:v>6.6919999999999993E-2</c:v>
                </c:pt>
                <c:pt idx="12005">
                  <c:v>6.6900000000000001E-2</c:v>
                </c:pt>
                <c:pt idx="12006">
                  <c:v>6.6869999999999999E-2</c:v>
                </c:pt>
                <c:pt idx="12007">
                  <c:v>6.6839999999999997E-2</c:v>
                </c:pt>
                <c:pt idx="12008">
                  <c:v>6.6820000000000004E-2</c:v>
                </c:pt>
                <c:pt idx="12009">
                  <c:v>6.6790000000000002E-2</c:v>
                </c:pt>
                <c:pt idx="12010">
                  <c:v>6.676E-2</c:v>
                </c:pt>
                <c:pt idx="12011">
                  <c:v>6.6739999999999994E-2</c:v>
                </c:pt>
                <c:pt idx="12012">
                  <c:v>6.6739999999999994E-2</c:v>
                </c:pt>
                <c:pt idx="12013">
                  <c:v>6.6710000000000005E-2</c:v>
                </c:pt>
                <c:pt idx="12014">
                  <c:v>6.6680000000000003E-2</c:v>
                </c:pt>
                <c:pt idx="12015">
                  <c:v>6.6659999999999997E-2</c:v>
                </c:pt>
                <c:pt idx="12016">
                  <c:v>6.6659999999999997E-2</c:v>
                </c:pt>
                <c:pt idx="12017">
                  <c:v>6.6629999999999995E-2</c:v>
                </c:pt>
                <c:pt idx="12018">
                  <c:v>6.6629999999999995E-2</c:v>
                </c:pt>
                <c:pt idx="12019">
                  <c:v>6.6610000000000003E-2</c:v>
                </c:pt>
                <c:pt idx="12020">
                  <c:v>6.6610000000000003E-2</c:v>
                </c:pt>
                <c:pt idx="12021">
                  <c:v>6.658E-2</c:v>
                </c:pt>
                <c:pt idx="12022">
                  <c:v>6.6549999999999998E-2</c:v>
                </c:pt>
                <c:pt idx="12023">
                  <c:v>6.6549999999999998E-2</c:v>
                </c:pt>
                <c:pt idx="12024">
                  <c:v>6.6549999999999998E-2</c:v>
                </c:pt>
                <c:pt idx="12025">
                  <c:v>6.6530000000000006E-2</c:v>
                </c:pt>
                <c:pt idx="12026">
                  <c:v>6.6530000000000006E-2</c:v>
                </c:pt>
                <c:pt idx="12027">
                  <c:v>6.6530000000000006E-2</c:v>
                </c:pt>
                <c:pt idx="12028">
                  <c:v>6.6530000000000006E-2</c:v>
                </c:pt>
                <c:pt idx="12029">
                  <c:v>6.6500000000000004E-2</c:v>
                </c:pt>
                <c:pt idx="12030">
                  <c:v>6.6500000000000004E-2</c:v>
                </c:pt>
                <c:pt idx="12031">
                  <c:v>6.6500000000000004E-2</c:v>
                </c:pt>
                <c:pt idx="12032">
                  <c:v>6.6500000000000004E-2</c:v>
                </c:pt>
                <c:pt idx="12033">
                  <c:v>6.6500000000000004E-2</c:v>
                </c:pt>
                <c:pt idx="12034">
                  <c:v>6.6500000000000004E-2</c:v>
                </c:pt>
                <c:pt idx="12035">
                  <c:v>6.6500000000000004E-2</c:v>
                </c:pt>
                <c:pt idx="12036">
                  <c:v>6.6500000000000004E-2</c:v>
                </c:pt>
                <c:pt idx="12037">
                  <c:v>6.6500000000000004E-2</c:v>
                </c:pt>
                <c:pt idx="12038">
                  <c:v>6.6500000000000004E-2</c:v>
                </c:pt>
                <c:pt idx="12039">
                  <c:v>6.6470000000000001E-2</c:v>
                </c:pt>
                <c:pt idx="12040">
                  <c:v>6.6470000000000001E-2</c:v>
                </c:pt>
                <c:pt idx="12041">
                  <c:v>6.6470000000000001E-2</c:v>
                </c:pt>
                <c:pt idx="12042">
                  <c:v>6.6449999999999995E-2</c:v>
                </c:pt>
                <c:pt idx="12043">
                  <c:v>6.6449999999999995E-2</c:v>
                </c:pt>
                <c:pt idx="12044">
                  <c:v>6.6420000000000007E-2</c:v>
                </c:pt>
                <c:pt idx="12045">
                  <c:v>6.6390000000000005E-2</c:v>
                </c:pt>
                <c:pt idx="12046">
                  <c:v>6.6390000000000005E-2</c:v>
                </c:pt>
                <c:pt idx="12047">
                  <c:v>6.6369999999999998E-2</c:v>
                </c:pt>
                <c:pt idx="12048">
                  <c:v>6.6339999999999996E-2</c:v>
                </c:pt>
                <c:pt idx="12049">
                  <c:v>6.6320000000000004E-2</c:v>
                </c:pt>
                <c:pt idx="12050">
                  <c:v>6.6290000000000002E-2</c:v>
                </c:pt>
                <c:pt idx="12051">
                  <c:v>6.6259999999999999E-2</c:v>
                </c:pt>
                <c:pt idx="12052">
                  <c:v>6.6210000000000005E-2</c:v>
                </c:pt>
                <c:pt idx="12053">
                  <c:v>6.6180000000000003E-2</c:v>
                </c:pt>
                <c:pt idx="12054">
                  <c:v>6.6129999999999994E-2</c:v>
                </c:pt>
                <c:pt idx="12055">
                  <c:v>6.6100000000000006E-2</c:v>
                </c:pt>
                <c:pt idx="12056">
                  <c:v>6.6049999999999998E-2</c:v>
                </c:pt>
                <c:pt idx="12057">
                  <c:v>6.6030000000000005E-2</c:v>
                </c:pt>
                <c:pt idx="12058">
                  <c:v>6.5970000000000001E-2</c:v>
                </c:pt>
                <c:pt idx="12059">
                  <c:v>6.5949999999999995E-2</c:v>
                </c:pt>
                <c:pt idx="12060">
                  <c:v>6.5890000000000004E-2</c:v>
                </c:pt>
                <c:pt idx="12061">
                  <c:v>6.5869999999999998E-2</c:v>
                </c:pt>
                <c:pt idx="12062">
                  <c:v>6.5809999999999994E-2</c:v>
                </c:pt>
                <c:pt idx="12063">
                  <c:v>6.5790000000000001E-2</c:v>
                </c:pt>
                <c:pt idx="12064">
                  <c:v>6.5759999999999999E-2</c:v>
                </c:pt>
                <c:pt idx="12065">
                  <c:v>6.5740000000000007E-2</c:v>
                </c:pt>
                <c:pt idx="12066">
                  <c:v>6.5710000000000005E-2</c:v>
                </c:pt>
                <c:pt idx="12067">
                  <c:v>6.5680000000000002E-2</c:v>
                </c:pt>
                <c:pt idx="12068">
                  <c:v>6.5659999999999996E-2</c:v>
                </c:pt>
                <c:pt idx="12069">
                  <c:v>6.5629999999999994E-2</c:v>
                </c:pt>
                <c:pt idx="12070">
                  <c:v>6.5600000000000006E-2</c:v>
                </c:pt>
                <c:pt idx="12071">
                  <c:v>6.5579999999999999E-2</c:v>
                </c:pt>
                <c:pt idx="12072">
                  <c:v>6.5579999999999999E-2</c:v>
                </c:pt>
                <c:pt idx="12073">
                  <c:v>6.5549999999999997E-2</c:v>
                </c:pt>
                <c:pt idx="12074">
                  <c:v>6.5530000000000005E-2</c:v>
                </c:pt>
                <c:pt idx="12075">
                  <c:v>6.5530000000000005E-2</c:v>
                </c:pt>
                <c:pt idx="12076">
                  <c:v>6.5500000000000003E-2</c:v>
                </c:pt>
                <c:pt idx="12077">
                  <c:v>6.5500000000000003E-2</c:v>
                </c:pt>
                <c:pt idx="12078">
                  <c:v>6.547E-2</c:v>
                </c:pt>
                <c:pt idx="12079">
                  <c:v>6.547E-2</c:v>
                </c:pt>
                <c:pt idx="12080">
                  <c:v>6.5449999999999994E-2</c:v>
                </c:pt>
                <c:pt idx="12081">
                  <c:v>6.5449999999999994E-2</c:v>
                </c:pt>
                <c:pt idx="12082">
                  <c:v>6.5449999999999994E-2</c:v>
                </c:pt>
                <c:pt idx="12083">
                  <c:v>6.5420000000000006E-2</c:v>
                </c:pt>
                <c:pt idx="12084">
                  <c:v>6.5420000000000006E-2</c:v>
                </c:pt>
                <c:pt idx="12085">
                  <c:v>6.5390000000000004E-2</c:v>
                </c:pt>
                <c:pt idx="12086">
                  <c:v>6.5369999999999998E-2</c:v>
                </c:pt>
                <c:pt idx="12087">
                  <c:v>6.5339999999999995E-2</c:v>
                </c:pt>
                <c:pt idx="12088">
                  <c:v>6.5310000000000007E-2</c:v>
                </c:pt>
                <c:pt idx="12089">
                  <c:v>6.5290000000000001E-2</c:v>
                </c:pt>
                <c:pt idx="12090">
                  <c:v>6.5259999999999999E-2</c:v>
                </c:pt>
                <c:pt idx="12091">
                  <c:v>6.5240000000000006E-2</c:v>
                </c:pt>
                <c:pt idx="12092">
                  <c:v>6.5240000000000006E-2</c:v>
                </c:pt>
                <c:pt idx="12093">
                  <c:v>6.5180000000000002E-2</c:v>
                </c:pt>
                <c:pt idx="12094">
                  <c:v>6.5180000000000002E-2</c:v>
                </c:pt>
                <c:pt idx="12095">
                  <c:v>6.5159999999999996E-2</c:v>
                </c:pt>
                <c:pt idx="12096">
                  <c:v>6.5129999999999993E-2</c:v>
                </c:pt>
                <c:pt idx="12097">
                  <c:v>6.5100000000000005E-2</c:v>
                </c:pt>
                <c:pt idx="12098">
                  <c:v>6.5079999999999999E-2</c:v>
                </c:pt>
                <c:pt idx="12099">
                  <c:v>6.5049999999999997E-2</c:v>
                </c:pt>
                <c:pt idx="12100">
                  <c:v>6.5049999999999997E-2</c:v>
                </c:pt>
                <c:pt idx="12101">
                  <c:v>6.5019999999999994E-2</c:v>
                </c:pt>
                <c:pt idx="12102">
                  <c:v>6.5000000000000002E-2</c:v>
                </c:pt>
                <c:pt idx="12103">
                  <c:v>6.5000000000000002E-2</c:v>
                </c:pt>
                <c:pt idx="12104">
                  <c:v>6.497E-2</c:v>
                </c:pt>
                <c:pt idx="12105">
                  <c:v>6.497E-2</c:v>
                </c:pt>
                <c:pt idx="12106">
                  <c:v>6.497E-2</c:v>
                </c:pt>
                <c:pt idx="12107">
                  <c:v>6.4949999999999994E-2</c:v>
                </c:pt>
                <c:pt idx="12108">
                  <c:v>6.4949999999999994E-2</c:v>
                </c:pt>
                <c:pt idx="12109">
                  <c:v>6.4949999999999994E-2</c:v>
                </c:pt>
                <c:pt idx="12110">
                  <c:v>6.4949999999999994E-2</c:v>
                </c:pt>
                <c:pt idx="12111">
                  <c:v>6.4949999999999994E-2</c:v>
                </c:pt>
                <c:pt idx="12112">
                  <c:v>6.4949999999999994E-2</c:v>
                </c:pt>
                <c:pt idx="12113">
                  <c:v>6.4949999999999994E-2</c:v>
                </c:pt>
                <c:pt idx="12114">
                  <c:v>6.4949999999999994E-2</c:v>
                </c:pt>
                <c:pt idx="12115">
                  <c:v>6.4920000000000005E-2</c:v>
                </c:pt>
                <c:pt idx="12116">
                  <c:v>6.4920000000000005E-2</c:v>
                </c:pt>
                <c:pt idx="12117">
                  <c:v>6.4920000000000005E-2</c:v>
                </c:pt>
                <c:pt idx="12118">
                  <c:v>6.4890000000000003E-2</c:v>
                </c:pt>
                <c:pt idx="12119">
                  <c:v>6.4890000000000003E-2</c:v>
                </c:pt>
                <c:pt idx="12120">
                  <c:v>6.4869999999999997E-2</c:v>
                </c:pt>
                <c:pt idx="12121">
                  <c:v>6.4839999999999995E-2</c:v>
                </c:pt>
                <c:pt idx="12122">
                  <c:v>6.4810000000000006E-2</c:v>
                </c:pt>
                <c:pt idx="12123">
                  <c:v>6.479E-2</c:v>
                </c:pt>
                <c:pt idx="12124">
                  <c:v>6.4759999999999998E-2</c:v>
                </c:pt>
                <c:pt idx="12125">
                  <c:v>6.4729999999999996E-2</c:v>
                </c:pt>
                <c:pt idx="12126">
                  <c:v>6.4710000000000004E-2</c:v>
                </c:pt>
                <c:pt idx="12127">
                  <c:v>6.4659999999999995E-2</c:v>
                </c:pt>
                <c:pt idx="12128">
                  <c:v>6.4600000000000005E-2</c:v>
                </c:pt>
                <c:pt idx="12129">
                  <c:v>6.4579999999999999E-2</c:v>
                </c:pt>
                <c:pt idx="12130">
                  <c:v>6.4519999999999994E-2</c:v>
                </c:pt>
                <c:pt idx="12131">
                  <c:v>6.447E-2</c:v>
                </c:pt>
                <c:pt idx="12132">
                  <c:v>6.4439999999999997E-2</c:v>
                </c:pt>
                <c:pt idx="12133">
                  <c:v>6.4390000000000003E-2</c:v>
                </c:pt>
                <c:pt idx="12134">
                  <c:v>6.4339999999999994E-2</c:v>
                </c:pt>
                <c:pt idx="12135">
                  <c:v>6.429E-2</c:v>
                </c:pt>
                <c:pt idx="12136">
                  <c:v>6.4229999999999995E-2</c:v>
                </c:pt>
                <c:pt idx="12137">
                  <c:v>6.4180000000000001E-2</c:v>
                </c:pt>
                <c:pt idx="12138">
                  <c:v>6.4130000000000006E-2</c:v>
                </c:pt>
                <c:pt idx="12139">
                  <c:v>6.4100000000000004E-2</c:v>
                </c:pt>
                <c:pt idx="12140">
                  <c:v>6.4049999999999996E-2</c:v>
                </c:pt>
                <c:pt idx="12141">
                  <c:v>6.4019999999999994E-2</c:v>
                </c:pt>
                <c:pt idx="12142">
                  <c:v>6.3969999999999999E-2</c:v>
                </c:pt>
                <c:pt idx="12143">
                  <c:v>6.3939999999999997E-2</c:v>
                </c:pt>
                <c:pt idx="12144">
                  <c:v>6.3920000000000005E-2</c:v>
                </c:pt>
                <c:pt idx="12145">
                  <c:v>6.3890000000000002E-2</c:v>
                </c:pt>
                <c:pt idx="12146">
                  <c:v>6.3869999999999996E-2</c:v>
                </c:pt>
                <c:pt idx="12147">
                  <c:v>6.3839999999999994E-2</c:v>
                </c:pt>
                <c:pt idx="12148">
                  <c:v>6.3810000000000006E-2</c:v>
                </c:pt>
                <c:pt idx="12149">
                  <c:v>6.3789999999999999E-2</c:v>
                </c:pt>
                <c:pt idx="12150">
                  <c:v>6.3789999999999999E-2</c:v>
                </c:pt>
                <c:pt idx="12151">
                  <c:v>6.3759999999999997E-2</c:v>
                </c:pt>
                <c:pt idx="12152">
                  <c:v>6.3729999999999995E-2</c:v>
                </c:pt>
                <c:pt idx="12153">
                  <c:v>6.3710000000000003E-2</c:v>
                </c:pt>
                <c:pt idx="12154">
                  <c:v>6.3710000000000003E-2</c:v>
                </c:pt>
                <c:pt idx="12155">
                  <c:v>6.368E-2</c:v>
                </c:pt>
                <c:pt idx="12156">
                  <c:v>6.3649999999999998E-2</c:v>
                </c:pt>
                <c:pt idx="12157">
                  <c:v>6.3649999999999998E-2</c:v>
                </c:pt>
                <c:pt idx="12158">
                  <c:v>6.3630000000000006E-2</c:v>
                </c:pt>
                <c:pt idx="12159">
                  <c:v>6.3630000000000006E-2</c:v>
                </c:pt>
                <c:pt idx="12160">
                  <c:v>6.3600000000000004E-2</c:v>
                </c:pt>
                <c:pt idx="12161">
                  <c:v>6.3579999999999998E-2</c:v>
                </c:pt>
                <c:pt idx="12162">
                  <c:v>6.3549999999999995E-2</c:v>
                </c:pt>
                <c:pt idx="12163">
                  <c:v>6.3549999999999995E-2</c:v>
                </c:pt>
                <c:pt idx="12164">
                  <c:v>6.3519999999999993E-2</c:v>
                </c:pt>
                <c:pt idx="12165">
                  <c:v>6.3500000000000001E-2</c:v>
                </c:pt>
                <c:pt idx="12166">
                  <c:v>6.3469999999999999E-2</c:v>
                </c:pt>
                <c:pt idx="12167">
                  <c:v>6.3439999999999996E-2</c:v>
                </c:pt>
                <c:pt idx="12168">
                  <c:v>6.3420000000000004E-2</c:v>
                </c:pt>
                <c:pt idx="12169">
                  <c:v>6.3390000000000002E-2</c:v>
                </c:pt>
                <c:pt idx="12170">
                  <c:v>6.336E-2</c:v>
                </c:pt>
                <c:pt idx="12171">
                  <c:v>6.3339999999999994E-2</c:v>
                </c:pt>
                <c:pt idx="12172">
                  <c:v>6.3310000000000005E-2</c:v>
                </c:pt>
                <c:pt idx="12173">
                  <c:v>6.3289999999999999E-2</c:v>
                </c:pt>
                <c:pt idx="12174">
                  <c:v>6.3259999999999997E-2</c:v>
                </c:pt>
                <c:pt idx="12175">
                  <c:v>6.3259999999999997E-2</c:v>
                </c:pt>
                <c:pt idx="12176">
                  <c:v>6.3229999999999995E-2</c:v>
                </c:pt>
                <c:pt idx="12177">
                  <c:v>6.3210000000000002E-2</c:v>
                </c:pt>
                <c:pt idx="12178">
                  <c:v>6.3210000000000002E-2</c:v>
                </c:pt>
                <c:pt idx="12179">
                  <c:v>6.318E-2</c:v>
                </c:pt>
                <c:pt idx="12180">
                  <c:v>6.318E-2</c:v>
                </c:pt>
                <c:pt idx="12181">
                  <c:v>6.3149999999999998E-2</c:v>
                </c:pt>
                <c:pt idx="12182">
                  <c:v>6.3149999999999998E-2</c:v>
                </c:pt>
                <c:pt idx="12183">
                  <c:v>6.3130000000000006E-2</c:v>
                </c:pt>
                <c:pt idx="12184">
                  <c:v>6.3130000000000006E-2</c:v>
                </c:pt>
                <c:pt idx="12185">
                  <c:v>6.3100000000000003E-2</c:v>
                </c:pt>
                <c:pt idx="12186">
                  <c:v>6.3070000000000001E-2</c:v>
                </c:pt>
                <c:pt idx="12187">
                  <c:v>6.3070000000000001E-2</c:v>
                </c:pt>
                <c:pt idx="12188">
                  <c:v>6.3049999999999995E-2</c:v>
                </c:pt>
                <c:pt idx="12189">
                  <c:v>6.3049999999999995E-2</c:v>
                </c:pt>
                <c:pt idx="12190">
                  <c:v>6.3020000000000007E-2</c:v>
                </c:pt>
                <c:pt idx="12191">
                  <c:v>6.3E-2</c:v>
                </c:pt>
                <c:pt idx="12192">
                  <c:v>6.2969999999999998E-2</c:v>
                </c:pt>
                <c:pt idx="12193">
                  <c:v>6.2969999999999998E-2</c:v>
                </c:pt>
                <c:pt idx="12194">
                  <c:v>6.2939999999999996E-2</c:v>
                </c:pt>
                <c:pt idx="12195">
                  <c:v>6.2920000000000004E-2</c:v>
                </c:pt>
                <c:pt idx="12196">
                  <c:v>6.2890000000000001E-2</c:v>
                </c:pt>
                <c:pt idx="12197">
                  <c:v>6.2839999999999993E-2</c:v>
                </c:pt>
                <c:pt idx="12198">
                  <c:v>6.2810000000000005E-2</c:v>
                </c:pt>
                <c:pt idx="12199">
                  <c:v>6.2759999999999996E-2</c:v>
                </c:pt>
                <c:pt idx="12200">
                  <c:v>6.2729999999999994E-2</c:v>
                </c:pt>
                <c:pt idx="12201">
                  <c:v>6.268E-2</c:v>
                </c:pt>
                <c:pt idx="12202">
                  <c:v>6.2649999999999997E-2</c:v>
                </c:pt>
                <c:pt idx="12203">
                  <c:v>6.2600000000000003E-2</c:v>
                </c:pt>
                <c:pt idx="12204">
                  <c:v>6.2570000000000001E-2</c:v>
                </c:pt>
                <c:pt idx="12205">
                  <c:v>6.2520000000000006E-2</c:v>
                </c:pt>
                <c:pt idx="12206">
                  <c:v>6.25E-2</c:v>
                </c:pt>
                <c:pt idx="12207">
                  <c:v>6.2469999999999998E-2</c:v>
                </c:pt>
                <c:pt idx="12208">
                  <c:v>6.2440000000000002E-2</c:v>
                </c:pt>
                <c:pt idx="12209">
                  <c:v>6.2420000000000003E-2</c:v>
                </c:pt>
                <c:pt idx="12210">
                  <c:v>6.2390000000000001E-2</c:v>
                </c:pt>
                <c:pt idx="12211">
                  <c:v>6.2359999999999999E-2</c:v>
                </c:pt>
                <c:pt idx="12212">
                  <c:v>6.234E-2</c:v>
                </c:pt>
                <c:pt idx="12213">
                  <c:v>6.234E-2</c:v>
                </c:pt>
                <c:pt idx="12214">
                  <c:v>6.2309999999999997E-2</c:v>
                </c:pt>
                <c:pt idx="12215">
                  <c:v>6.2309999999999997E-2</c:v>
                </c:pt>
                <c:pt idx="12216">
                  <c:v>6.2309999999999997E-2</c:v>
                </c:pt>
                <c:pt idx="12217">
                  <c:v>6.2309999999999997E-2</c:v>
                </c:pt>
                <c:pt idx="12218">
                  <c:v>6.2309999999999997E-2</c:v>
                </c:pt>
                <c:pt idx="12219">
                  <c:v>6.234E-2</c:v>
                </c:pt>
                <c:pt idx="12220">
                  <c:v>6.234E-2</c:v>
                </c:pt>
                <c:pt idx="12221">
                  <c:v>6.2359999999999999E-2</c:v>
                </c:pt>
                <c:pt idx="12222">
                  <c:v>6.2390000000000001E-2</c:v>
                </c:pt>
                <c:pt idx="12223">
                  <c:v>6.2390000000000001E-2</c:v>
                </c:pt>
                <c:pt idx="12224">
                  <c:v>6.2420000000000003E-2</c:v>
                </c:pt>
                <c:pt idx="12225">
                  <c:v>6.2440000000000002E-2</c:v>
                </c:pt>
                <c:pt idx="12226">
                  <c:v>6.2469999999999998E-2</c:v>
                </c:pt>
                <c:pt idx="12227">
                  <c:v>6.2469999999999998E-2</c:v>
                </c:pt>
                <c:pt idx="12228">
                  <c:v>6.25E-2</c:v>
                </c:pt>
                <c:pt idx="12229">
                  <c:v>6.25E-2</c:v>
                </c:pt>
                <c:pt idx="12230">
                  <c:v>6.2520000000000006E-2</c:v>
                </c:pt>
                <c:pt idx="12231">
                  <c:v>6.2520000000000006E-2</c:v>
                </c:pt>
                <c:pt idx="12232">
                  <c:v>6.2520000000000006E-2</c:v>
                </c:pt>
                <c:pt idx="12233">
                  <c:v>6.2520000000000006E-2</c:v>
                </c:pt>
                <c:pt idx="12234">
                  <c:v>6.25E-2</c:v>
                </c:pt>
                <c:pt idx="12235">
                  <c:v>6.25E-2</c:v>
                </c:pt>
                <c:pt idx="12236">
                  <c:v>6.2469999999999998E-2</c:v>
                </c:pt>
                <c:pt idx="12237">
                  <c:v>6.2440000000000002E-2</c:v>
                </c:pt>
                <c:pt idx="12238">
                  <c:v>6.2440000000000002E-2</c:v>
                </c:pt>
                <c:pt idx="12239">
                  <c:v>6.2390000000000001E-2</c:v>
                </c:pt>
                <c:pt idx="12240">
                  <c:v>6.2359999999999999E-2</c:v>
                </c:pt>
                <c:pt idx="12241">
                  <c:v>6.234E-2</c:v>
                </c:pt>
                <c:pt idx="12242">
                  <c:v>6.2280000000000002E-2</c:v>
                </c:pt>
                <c:pt idx="12243">
                  <c:v>6.2230000000000001E-2</c:v>
                </c:pt>
                <c:pt idx="12244">
                  <c:v>6.2210000000000001E-2</c:v>
                </c:pt>
                <c:pt idx="12245">
                  <c:v>6.2149999999999997E-2</c:v>
                </c:pt>
                <c:pt idx="12246">
                  <c:v>6.2100000000000002E-2</c:v>
                </c:pt>
                <c:pt idx="12247">
                  <c:v>6.2050000000000001E-2</c:v>
                </c:pt>
                <c:pt idx="12248">
                  <c:v>6.1990000000000003E-2</c:v>
                </c:pt>
                <c:pt idx="12249">
                  <c:v>6.1940000000000002E-2</c:v>
                </c:pt>
                <c:pt idx="12250">
                  <c:v>6.1890000000000001E-2</c:v>
                </c:pt>
                <c:pt idx="12251">
                  <c:v>6.1859999999999998E-2</c:v>
                </c:pt>
                <c:pt idx="12252">
                  <c:v>6.1809999999999997E-2</c:v>
                </c:pt>
                <c:pt idx="12253">
                  <c:v>6.1780000000000002E-2</c:v>
                </c:pt>
                <c:pt idx="12254">
                  <c:v>6.173E-2</c:v>
                </c:pt>
                <c:pt idx="12255">
                  <c:v>6.1699999999999998E-2</c:v>
                </c:pt>
                <c:pt idx="12256">
                  <c:v>6.1679999999999999E-2</c:v>
                </c:pt>
                <c:pt idx="12257">
                  <c:v>6.1629999999999997E-2</c:v>
                </c:pt>
                <c:pt idx="12258">
                  <c:v>6.1600000000000002E-2</c:v>
                </c:pt>
                <c:pt idx="12259">
                  <c:v>6.157E-2</c:v>
                </c:pt>
                <c:pt idx="12260">
                  <c:v>6.157E-2</c:v>
                </c:pt>
                <c:pt idx="12261">
                  <c:v>6.1519999999999998E-2</c:v>
                </c:pt>
                <c:pt idx="12262">
                  <c:v>6.1519999999999998E-2</c:v>
                </c:pt>
                <c:pt idx="12263">
                  <c:v>6.1490000000000003E-2</c:v>
                </c:pt>
                <c:pt idx="12264">
                  <c:v>6.1469999999999997E-2</c:v>
                </c:pt>
                <c:pt idx="12265">
                  <c:v>6.1440000000000002E-2</c:v>
                </c:pt>
                <c:pt idx="12266">
                  <c:v>6.1420000000000002E-2</c:v>
                </c:pt>
                <c:pt idx="12267">
                  <c:v>6.139E-2</c:v>
                </c:pt>
                <c:pt idx="12268">
                  <c:v>6.1359999999999998E-2</c:v>
                </c:pt>
                <c:pt idx="12269">
                  <c:v>6.1339999999999999E-2</c:v>
                </c:pt>
                <c:pt idx="12270">
                  <c:v>6.1310000000000003E-2</c:v>
                </c:pt>
                <c:pt idx="12271">
                  <c:v>6.1260000000000002E-2</c:v>
                </c:pt>
                <c:pt idx="12272">
                  <c:v>6.123E-2</c:v>
                </c:pt>
                <c:pt idx="12273">
                  <c:v>6.1199999999999997E-2</c:v>
                </c:pt>
                <c:pt idx="12274">
                  <c:v>6.1150000000000003E-2</c:v>
                </c:pt>
                <c:pt idx="12275">
                  <c:v>6.1129999999999997E-2</c:v>
                </c:pt>
                <c:pt idx="12276">
                  <c:v>6.1069999999999999E-2</c:v>
                </c:pt>
                <c:pt idx="12277">
                  <c:v>6.105E-2</c:v>
                </c:pt>
                <c:pt idx="12278">
                  <c:v>6.0990000000000003E-2</c:v>
                </c:pt>
                <c:pt idx="12279">
                  <c:v>6.0940000000000001E-2</c:v>
                </c:pt>
                <c:pt idx="12280">
                  <c:v>6.0909999999999999E-2</c:v>
                </c:pt>
                <c:pt idx="12281">
                  <c:v>6.0859999999999997E-2</c:v>
                </c:pt>
                <c:pt idx="12282">
                  <c:v>6.0810000000000003E-2</c:v>
                </c:pt>
                <c:pt idx="12283">
                  <c:v>6.0760000000000002E-2</c:v>
                </c:pt>
                <c:pt idx="12284">
                  <c:v>6.0729999999999999E-2</c:v>
                </c:pt>
                <c:pt idx="12285">
                  <c:v>6.0679999999999998E-2</c:v>
                </c:pt>
                <c:pt idx="12286">
                  <c:v>6.0650000000000003E-2</c:v>
                </c:pt>
                <c:pt idx="12287">
                  <c:v>6.062E-2</c:v>
                </c:pt>
                <c:pt idx="12288">
                  <c:v>6.0600000000000001E-2</c:v>
                </c:pt>
                <c:pt idx="12289">
                  <c:v>6.0569999999999999E-2</c:v>
                </c:pt>
                <c:pt idx="12290">
                  <c:v>6.055E-2</c:v>
                </c:pt>
                <c:pt idx="12291">
                  <c:v>6.055E-2</c:v>
                </c:pt>
                <c:pt idx="12292">
                  <c:v>6.0519999999999997E-2</c:v>
                </c:pt>
                <c:pt idx="12293">
                  <c:v>6.0519999999999997E-2</c:v>
                </c:pt>
                <c:pt idx="12294">
                  <c:v>6.0490000000000002E-2</c:v>
                </c:pt>
                <c:pt idx="12295">
                  <c:v>6.0490000000000002E-2</c:v>
                </c:pt>
                <c:pt idx="12296">
                  <c:v>6.0490000000000002E-2</c:v>
                </c:pt>
                <c:pt idx="12297">
                  <c:v>6.0470000000000003E-2</c:v>
                </c:pt>
                <c:pt idx="12298">
                  <c:v>6.0470000000000003E-2</c:v>
                </c:pt>
                <c:pt idx="12299">
                  <c:v>6.0470000000000003E-2</c:v>
                </c:pt>
                <c:pt idx="12300">
                  <c:v>6.0490000000000002E-2</c:v>
                </c:pt>
                <c:pt idx="12301">
                  <c:v>6.0490000000000002E-2</c:v>
                </c:pt>
                <c:pt idx="12302">
                  <c:v>6.0490000000000002E-2</c:v>
                </c:pt>
                <c:pt idx="12303">
                  <c:v>6.0490000000000002E-2</c:v>
                </c:pt>
                <c:pt idx="12304">
                  <c:v>6.0490000000000002E-2</c:v>
                </c:pt>
                <c:pt idx="12305">
                  <c:v>6.0490000000000002E-2</c:v>
                </c:pt>
                <c:pt idx="12306">
                  <c:v>6.0490000000000002E-2</c:v>
                </c:pt>
                <c:pt idx="12307">
                  <c:v>6.0490000000000002E-2</c:v>
                </c:pt>
                <c:pt idx="12308">
                  <c:v>6.0490000000000002E-2</c:v>
                </c:pt>
                <c:pt idx="12309">
                  <c:v>6.0490000000000002E-2</c:v>
                </c:pt>
                <c:pt idx="12310">
                  <c:v>6.0490000000000002E-2</c:v>
                </c:pt>
                <c:pt idx="12311">
                  <c:v>6.0470000000000003E-2</c:v>
                </c:pt>
                <c:pt idx="12312">
                  <c:v>6.0470000000000003E-2</c:v>
                </c:pt>
                <c:pt idx="12313">
                  <c:v>6.0440000000000001E-2</c:v>
                </c:pt>
                <c:pt idx="12314">
                  <c:v>6.0409999999999998E-2</c:v>
                </c:pt>
                <c:pt idx="12315">
                  <c:v>6.0389999999999999E-2</c:v>
                </c:pt>
                <c:pt idx="12316">
                  <c:v>6.0389999999999999E-2</c:v>
                </c:pt>
                <c:pt idx="12317">
                  <c:v>6.0359999999999997E-2</c:v>
                </c:pt>
                <c:pt idx="12318">
                  <c:v>6.0330000000000002E-2</c:v>
                </c:pt>
                <c:pt idx="12319">
                  <c:v>6.0310000000000002E-2</c:v>
                </c:pt>
                <c:pt idx="12320">
                  <c:v>6.028E-2</c:v>
                </c:pt>
                <c:pt idx="12321">
                  <c:v>6.028E-2</c:v>
                </c:pt>
                <c:pt idx="12322">
                  <c:v>6.0260000000000001E-2</c:v>
                </c:pt>
                <c:pt idx="12323">
                  <c:v>6.0229999999999999E-2</c:v>
                </c:pt>
                <c:pt idx="12324">
                  <c:v>6.0199999999999997E-2</c:v>
                </c:pt>
                <c:pt idx="12325">
                  <c:v>6.0179999999999997E-2</c:v>
                </c:pt>
                <c:pt idx="12326">
                  <c:v>6.0150000000000002E-2</c:v>
                </c:pt>
                <c:pt idx="12327">
                  <c:v>6.012E-2</c:v>
                </c:pt>
                <c:pt idx="12328">
                  <c:v>6.0100000000000001E-2</c:v>
                </c:pt>
                <c:pt idx="12329">
                  <c:v>6.0069999999999998E-2</c:v>
                </c:pt>
                <c:pt idx="12330">
                  <c:v>6.0049999999999999E-2</c:v>
                </c:pt>
                <c:pt idx="12331">
                  <c:v>6.0019999999999997E-2</c:v>
                </c:pt>
                <c:pt idx="12332">
                  <c:v>6.0019999999999997E-2</c:v>
                </c:pt>
                <c:pt idx="12333">
                  <c:v>5.9990000000000002E-2</c:v>
                </c:pt>
                <c:pt idx="12334">
                  <c:v>5.9970000000000002E-2</c:v>
                </c:pt>
                <c:pt idx="12335">
                  <c:v>5.9970000000000002E-2</c:v>
                </c:pt>
                <c:pt idx="12336">
                  <c:v>5.994E-2</c:v>
                </c:pt>
                <c:pt idx="12337">
                  <c:v>5.9909999999999998E-2</c:v>
                </c:pt>
                <c:pt idx="12338">
                  <c:v>5.9909999999999998E-2</c:v>
                </c:pt>
                <c:pt idx="12339">
                  <c:v>5.9889999999999999E-2</c:v>
                </c:pt>
                <c:pt idx="12340">
                  <c:v>5.9859999999999997E-2</c:v>
                </c:pt>
                <c:pt idx="12341">
                  <c:v>5.9830000000000001E-2</c:v>
                </c:pt>
                <c:pt idx="12342">
                  <c:v>5.9810000000000002E-2</c:v>
                </c:pt>
                <c:pt idx="12343">
                  <c:v>5.978E-2</c:v>
                </c:pt>
                <c:pt idx="12344">
                  <c:v>5.9760000000000001E-2</c:v>
                </c:pt>
                <c:pt idx="12345">
                  <c:v>5.9729999999999998E-2</c:v>
                </c:pt>
                <c:pt idx="12346">
                  <c:v>5.9700000000000003E-2</c:v>
                </c:pt>
                <c:pt idx="12347">
                  <c:v>5.9679999999999997E-2</c:v>
                </c:pt>
                <c:pt idx="12348">
                  <c:v>5.9650000000000002E-2</c:v>
                </c:pt>
                <c:pt idx="12349">
                  <c:v>5.9619999999999999E-2</c:v>
                </c:pt>
                <c:pt idx="12350">
                  <c:v>5.96E-2</c:v>
                </c:pt>
                <c:pt idx="12351">
                  <c:v>5.9569999999999998E-2</c:v>
                </c:pt>
                <c:pt idx="12352">
                  <c:v>5.9540000000000003E-2</c:v>
                </c:pt>
                <c:pt idx="12353">
                  <c:v>5.9520000000000003E-2</c:v>
                </c:pt>
                <c:pt idx="12354">
                  <c:v>5.9490000000000001E-2</c:v>
                </c:pt>
                <c:pt idx="12355">
                  <c:v>5.9470000000000002E-2</c:v>
                </c:pt>
                <c:pt idx="12356">
                  <c:v>5.944E-2</c:v>
                </c:pt>
                <c:pt idx="12357">
                  <c:v>5.9389999999999998E-2</c:v>
                </c:pt>
                <c:pt idx="12358">
                  <c:v>5.9360000000000003E-2</c:v>
                </c:pt>
                <c:pt idx="12359">
                  <c:v>5.9330000000000001E-2</c:v>
                </c:pt>
                <c:pt idx="12360">
                  <c:v>5.9310000000000002E-2</c:v>
                </c:pt>
                <c:pt idx="12361">
                  <c:v>5.9279999999999999E-2</c:v>
                </c:pt>
                <c:pt idx="12362">
                  <c:v>5.9249999999999997E-2</c:v>
                </c:pt>
                <c:pt idx="12363">
                  <c:v>5.9229999999999998E-2</c:v>
                </c:pt>
                <c:pt idx="12364">
                  <c:v>5.9229999999999998E-2</c:v>
                </c:pt>
                <c:pt idx="12365">
                  <c:v>5.9200000000000003E-2</c:v>
                </c:pt>
                <c:pt idx="12366">
                  <c:v>5.9180000000000003E-2</c:v>
                </c:pt>
                <c:pt idx="12367">
                  <c:v>5.9180000000000003E-2</c:v>
                </c:pt>
                <c:pt idx="12368">
                  <c:v>5.9150000000000001E-2</c:v>
                </c:pt>
                <c:pt idx="12369">
                  <c:v>5.9150000000000001E-2</c:v>
                </c:pt>
                <c:pt idx="12370">
                  <c:v>5.9150000000000001E-2</c:v>
                </c:pt>
                <c:pt idx="12371">
                  <c:v>5.9119999999999999E-2</c:v>
                </c:pt>
                <c:pt idx="12372">
                  <c:v>5.9119999999999999E-2</c:v>
                </c:pt>
                <c:pt idx="12373">
                  <c:v>5.9119999999999999E-2</c:v>
                </c:pt>
                <c:pt idx="12374">
                  <c:v>5.91E-2</c:v>
                </c:pt>
                <c:pt idx="12375">
                  <c:v>5.91E-2</c:v>
                </c:pt>
                <c:pt idx="12376">
                  <c:v>5.91E-2</c:v>
                </c:pt>
                <c:pt idx="12377">
                  <c:v>5.9069999999999998E-2</c:v>
                </c:pt>
                <c:pt idx="12378">
                  <c:v>5.9069999999999998E-2</c:v>
                </c:pt>
                <c:pt idx="12379">
                  <c:v>5.9069999999999998E-2</c:v>
                </c:pt>
                <c:pt idx="12380">
                  <c:v>5.9069999999999998E-2</c:v>
                </c:pt>
                <c:pt idx="12381">
                  <c:v>5.9069999999999998E-2</c:v>
                </c:pt>
                <c:pt idx="12382">
                  <c:v>5.9040000000000002E-2</c:v>
                </c:pt>
                <c:pt idx="12383">
                  <c:v>5.9040000000000002E-2</c:v>
                </c:pt>
                <c:pt idx="12384">
                  <c:v>5.9040000000000002E-2</c:v>
                </c:pt>
                <c:pt idx="12385">
                  <c:v>5.9020000000000003E-2</c:v>
                </c:pt>
                <c:pt idx="12386">
                  <c:v>5.9020000000000003E-2</c:v>
                </c:pt>
                <c:pt idx="12387">
                  <c:v>5.8990000000000001E-2</c:v>
                </c:pt>
                <c:pt idx="12388">
                  <c:v>5.8990000000000001E-2</c:v>
                </c:pt>
                <c:pt idx="12389">
                  <c:v>5.8959999999999999E-2</c:v>
                </c:pt>
                <c:pt idx="12390">
                  <c:v>5.8939999999999999E-2</c:v>
                </c:pt>
                <c:pt idx="12391">
                  <c:v>5.8909999999999997E-2</c:v>
                </c:pt>
                <c:pt idx="12392">
                  <c:v>5.8889999999999998E-2</c:v>
                </c:pt>
                <c:pt idx="12393">
                  <c:v>5.8860000000000003E-2</c:v>
                </c:pt>
                <c:pt idx="12394">
                  <c:v>5.8810000000000001E-2</c:v>
                </c:pt>
                <c:pt idx="12395">
                  <c:v>5.8779999999999999E-2</c:v>
                </c:pt>
                <c:pt idx="12396">
                  <c:v>5.8749999999999997E-2</c:v>
                </c:pt>
                <c:pt idx="12397">
                  <c:v>5.8700000000000002E-2</c:v>
                </c:pt>
                <c:pt idx="12398">
                  <c:v>5.8680000000000003E-2</c:v>
                </c:pt>
                <c:pt idx="12399">
                  <c:v>5.8650000000000001E-2</c:v>
                </c:pt>
                <c:pt idx="12400">
                  <c:v>5.8599999999999999E-2</c:v>
                </c:pt>
                <c:pt idx="12401">
                  <c:v>5.8569999999999997E-2</c:v>
                </c:pt>
                <c:pt idx="12402">
                  <c:v>5.8520000000000003E-2</c:v>
                </c:pt>
                <c:pt idx="12403">
                  <c:v>5.849E-2</c:v>
                </c:pt>
                <c:pt idx="12404">
                  <c:v>5.8439999999999999E-2</c:v>
                </c:pt>
                <c:pt idx="12405">
                  <c:v>5.8409999999999997E-2</c:v>
                </c:pt>
                <c:pt idx="12406">
                  <c:v>5.8360000000000002E-2</c:v>
                </c:pt>
                <c:pt idx="12407">
                  <c:v>5.833E-2</c:v>
                </c:pt>
                <c:pt idx="12408">
                  <c:v>5.8310000000000001E-2</c:v>
                </c:pt>
                <c:pt idx="12409">
                  <c:v>5.8279999999999998E-2</c:v>
                </c:pt>
                <c:pt idx="12410">
                  <c:v>5.8250000000000003E-2</c:v>
                </c:pt>
                <c:pt idx="12411">
                  <c:v>5.8229999999999997E-2</c:v>
                </c:pt>
                <c:pt idx="12412">
                  <c:v>5.8200000000000002E-2</c:v>
                </c:pt>
                <c:pt idx="12413">
                  <c:v>5.8200000000000002E-2</c:v>
                </c:pt>
                <c:pt idx="12414">
                  <c:v>5.8169999999999999E-2</c:v>
                </c:pt>
                <c:pt idx="12415">
                  <c:v>5.8169999999999999E-2</c:v>
                </c:pt>
                <c:pt idx="12416">
                  <c:v>5.8169999999999999E-2</c:v>
                </c:pt>
                <c:pt idx="12417">
                  <c:v>5.8169999999999999E-2</c:v>
                </c:pt>
                <c:pt idx="12418">
                  <c:v>5.8169999999999999E-2</c:v>
                </c:pt>
                <c:pt idx="12419">
                  <c:v>5.8169999999999999E-2</c:v>
                </c:pt>
                <c:pt idx="12420">
                  <c:v>5.8200000000000002E-2</c:v>
                </c:pt>
                <c:pt idx="12421">
                  <c:v>5.8200000000000002E-2</c:v>
                </c:pt>
                <c:pt idx="12422">
                  <c:v>5.8229999999999997E-2</c:v>
                </c:pt>
                <c:pt idx="12423">
                  <c:v>5.8229999999999997E-2</c:v>
                </c:pt>
                <c:pt idx="12424">
                  <c:v>5.8250000000000003E-2</c:v>
                </c:pt>
                <c:pt idx="12425">
                  <c:v>5.8250000000000003E-2</c:v>
                </c:pt>
                <c:pt idx="12426">
                  <c:v>5.8250000000000003E-2</c:v>
                </c:pt>
                <c:pt idx="12427">
                  <c:v>5.8279999999999998E-2</c:v>
                </c:pt>
                <c:pt idx="12428">
                  <c:v>5.8310000000000001E-2</c:v>
                </c:pt>
                <c:pt idx="12429">
                  <c:v>5.8310000000000001E-2</c:v>
                </c:pt>
                <c:pt idx="12430">
                  <c:v>5.8310000000000001E-2</c:v>
                </c:pt>
                <c:pt idx="12431">
                  <c:v>5.833E-2</c:v>
                </c:pt>
                <c:pt idx="12432">
                  <c:v>5.833E-2</c:v>
                </c:pt>
                <c:pt idx="12433">
                  <c:v>5.833E-2</c:v>
                </c:pt>
                <c:pt idx="12434">
                  <c:v>5.833E-2</c:v>
                </c:pt>
                <c:pt idx="12435">
                  <c:v>5.833E-2</c:v>
                </c:pt>
                <c:pt idx="12436">
                  <c:v>5.833E-2</c:v>
                </c:pt>
                <c:pt idx="12437">
                  <c:v>5.8310000000000001E-2</c:v>
                </c:pt>
                <c:pt idx="12438">
                  <c:v>5.8310000000000001E-2</c:v>
                </c:pt>
                <c:pt idx="12439">
                  <c:v>5.8279999999999998E-2</c:v>
                </c:pt>
                <c:pt idx="12440">
                  <c:v>5.8279999999999998E-2</c:v>
                </c:pt>
                <c:pt idx="12441">
                  <c:v>5.8250000000000003E-2</c:v>
                </c:pt>
                <c:pt idx="12442">
                  <c:v>5.8229999999999997E-2</c:v>
                </c:pt>
                <c:pt idx="12443">
                  <c:v>5.8200000000000002E-2</c:v>
                </c:pt>
                <c:pt idx="12444">
                  <c:v>5.8169999999999999E-2</c:v>
                </c:pt>
                <c:pt idx="12445">
                  <c:v>5.815E-2</c:v>
                </c:pt>
                <c:pt idx="12446">
                  <c:v>5.8119999999999998E-2</c:v>
                </c:pt>
                <c:pt idx="12447">
                  <c:v>5.8099999999999999E-2</c:v>
                </c:pt>
                <c:pt idx="12448">
                  <c:v>5.8069999999999997E-2</c:v>
                </c:pt>
                <c:pt idx="12449">
                  <c:v>5.8040000000000001E-2</c:v>
                </c:pt>
                <c:pt idx="12450">
                  <c:v>5.8020000000000002E-2</c:v>
                </c:pt>
                <c:pt idx="12451">
                  <c:v>5.799E-2</c:v>
                </c:pt>
                <c:pt idx="12452">
                  <c:v>5.7959999999999998E-2</c:v>
                </c:pt>
                <c:pt idx="12453">
                  <c:v>5.7939999999999998E-2</c:v>
                </c:pt>
                <c:pt idx="12454">
                  <c:v>5.7910000000000003E-2</c:v>
                </c:pt>
                <c:pt idx="12455">
                  <c:v>5.7880000000000001E-2</c:v>
                </c:pt>
                <c:pt idx="12456">
                  <c:v>5.7860000000000002E-2</c:v>
                </c:pt>
                <c:pt idx="12457">
                  <c:v>5.781E-2</c:v>
                </c:pt>
                <c:pt idx="12458">
                  <c:v>5.7779999999999998E-2</c:v>
                </c:pt>
                <c:pt idx="12459">
                  <c:v>5.7750000000000003E-2</c:v>
                </c:pt>
                <c:pt idx="12460">
                  <c:v>5.7750000000000003E-2</c:v>
                </c:pt>
                <c:pt idx="12461">
                  <c:v>5.7729999999999997E-2</c:v>
                </c:pt>
                <c:pt idx="12462">
                  <c:v>5.7700000000000001E-2</c:v>
                </c:pt>
                <c:pt idx="12463">
                  <c:v>5.7669999999999999E-2</c:v>
                </c:pt>
                <c:pt idx="12464">
                  <c:v>5.765E-2</c:v>
                </c:pt>
                <c:pt idx="12465">
                  <c:v>5.7619999999999998E-2</c:v>
                </c:pt>
                <c:pt idx="12466">
                  <c:v>5.7590000000000002E-2</c:v>
                </c:pt>
                <c:pt idx="12467">
                  <c:v>5.7570000000000003E-2</c:v>
                </c:pt>
                <c:pt idx="12468">
                  <c:v>5.7570000000000003E-2</c:v>
                </c:pt>
                <c:pt idx="12469">
                  <c:v>5.7540000000000001E-2</c:v>
                </c:pt>
                <c:pt idx="12470">
                  <c:v>5.7520000000000002E-2</c:v>
                </c:pt>
                <c:pt idx="12471">
                  <c:v>5.7489999999999999E-2</c:v>
                </c:pt>
                <c:pt idx="12472">
                  <c:v>5.7459999999999997E-2</c:v>
                </c:pt>
                <c:pt idx="12473">
                  <c:v>5.7439999999999998E-2</c:v>
                </c:pt>
                <c:pt idx="12474">
                  <c:v>5.7410000000000003E-2</c:v>
                </c:pt>
                <c:pt idx="12475">
                  <c:v>5.738E-2</c:v>
                </c:pt>
                <c:pt idx="12476">
                  <c:v>5.738E-2</c:v>
                </c:pt>
                <c:pt idx="12477">
                  <c:v>5.7360000000000001E-2</c:v>
                </c:pt>
                <c:pt idx="12478">
                  <c:v>5.7329999999999999E-2</c:v>
                </c:pt>
                <c:pt idx="12479">
                  <c:v>5.731E-2</c:v>
                </c:pt>
                <c:pt idx="12480">
                  <c:v>5.731E-2</c:v>
                </c:pt>
                <c:pt idx="12481">
                  <c:v>5.7279999999999998E-2</c:v>
                </c:pt>
                <c:pt idx="12482">
                  <c:v>5.7279999999999998E-2</c:v>
                </c:pt>
                <c:pt idx="12483">
                  <c:v>5.7250000000000002E-2</c:v>
                </c:pt>
                <c:pt idx="12484">
                  <c:v>5.7250000000000002E-2</c:v>
                </c:pt>
                <c:pt idx="12485">
                  <c:v>5.7230000000000003E-2</c:v>
                </c:pt>
                <c:pt idx="12486">
                  <c:v>5.7230000000000003E-2</c:v>
                </c:pt>
                <c:pt idx="12487">
                  <c:v>5.7230000000000003E-2</c:v>
                </c:pt>
                <c:pt idx="12488">
                  <c:v>5.7200000000000001E-2</c:v>
                </c:pt>
                <c:pt idx="12489">
                  <c:v>5.7200000000000001E-2</c:v>
                </c:pt>
                <c:pt idx="12490">
                  <c:v>5.7200000000000001E-2</c:v>
                </c:pt>
                <c:pt idx="12491">
                  <c:v>5.7200000000000001E-2</c:v>
                </c:pt>
                <c:pt idx="12492">
                  <c:v>5.7200000000000001E-2</c:v>
                </c:pt>
                <c:pt idx="12493">
                  <c:v>5.7200000000000001E-2</c:v>
                </c:pt>
                <c:pt idx="12494">
                  <c:v>5.7200000000000001E-2</c:v>
                </c:pt>
                <c:pt idx="12495">
                  <c:v>5.7200000000000001E-2</c:v>
                </c:pt>
                <c:pt idx="12496">
                  <c:v>5.7200000000000001E-2</c:v>
                </c:pt>
                <c:pt idx="12497">
                  <c:v>5.7200000000000001E-2</c:v>
                </c:pt>
                <c:pt idx="12498">
                  <c:v>5.7230000000000003E-2</c:v>
                </c:pt>
                <c:pt idx="12499">
                  <c:v>5.7230000000000003E-2</c:v>
                </c:pt>
                <c:pt idx="12500">
                  <c:v>5.7230000000000003E-2</c:v>
                </c:pt>
                <c:pt idx="12501">
                  <c:v>5.7230000000000003E-2</c:v>
                </c:pt>
                <c:pt idx="12502">
                  <c:v>5.7230000000000003E-2</c:v>
                </c:pt>
                <c:pt idx="12503">
                  <c:v>5.7230000000000003E-2</c:v>
                </c:pt>
                <c:pt idx="12504">
                  <c:v>5.7230000000000003E-2</c:v>
                </c:pt>
                <c:pt idx="12505">
                  <c:v>5.7230000000000003E-2</c:v>
                </c:pt>
                <c:pt idx="12506">
                  <c:v>5.7230000000000003E-2</c:v>
                </c:pt>
                <c:pt idx="12507">
                  <c:v>5.7230000000000003E-2</c:v>
                </c:pt>
                <c:pt idx="12508">
                  <c:v>5.7230000000000003E-2</c:v>
                </c:pt>
                <c:pt idx="12509">
                  <c:v>5.7230000000000003E-2</c:v>
                </c:pt>
                <c:pt idx="12510">
                  <c:v>5.7230000000000003E-2</c:v>
                </c:pt>
                <c:pt idx="12511">
                  <c:v>5.7230000000000003E-2</c:v>
                </c:pt>
                <c:pt idx="12512">
                  <c:v>5.7200000000000001E-2</c:v>
                </c:pt>
                <c:pt idx="12513">
                  <c:v>5.7200000000000001E-2</c:v>
                </c:pt>
                <c:pt idx="12514">
                  <c:v>5.7169999999999999E-2</c:v>
                </c:pt>
                <c:pt idx="12515">
                  <c:v>5.7149999999999999E-2</c:v>
                </c:pt>
                <c:pt idx="12516">
                  <c:v>5.7149999999999999E-2</c:v>
                </c:pt>
                <c:pt idx="12517">
                  <c:v>5.7119999999999997E-2</c:v>
                </c:pt>
                <c:pt idx="12518">
                  <c:v>5.7090000000000002E-2</c:v>
                </c:pt>
                <c:pt idx="12519">
                  <c:v>5.7070000000000003E-2</c:v>
                </c:pt>
                <c:pt idx="12520">
                  <c:v>5.704E-2</c:v>
                </c:pt>
                <c:pt idx="12521">
                  <c:v>5.6989999999999999E-2</c:v>
                </c:pt>
                <c:pt idx="12522">
                  <c:v>5.6959999999999997E-2</c:v>
                </c:pt>
                <c:pt idx="12523">
                  <c:v>5.6939999999999998E-2</c:v>
                </c:pt>
                <c:pt idx="12524">
                  <c:v>5.6910000000000002E-2</c:v>
                </c:pt>
                <c:pt idx="12525">
                  <c:v>5.688E-2</c:v>
                </c:pt>
                <c:pt idx="12526">
                  <c:v>5.6860000000000001E-2</c:v>
                </c:pt>
                <c:pt idx="12527">
                  <c:v>5.6800000000000003E-2</c:v>
                </c:pt>
                <c:pt idx="12528">
                  <c:v>5.6779999999999997E-2</c:v>
                </c:pt>
                <c:pt idx="12529">
                  <c:v>5.6750000000000002E-2</c:v>
                </c:pt>
                <c:pt idx="12530">
                  <c:v>5.6730000000000003E-2</c:v>
                </c:pt>
                <c:pt idx="12531">
                  <c:v>5.67E-2</c:v>
                </c:pt>
                <c:pt idx="12532">
                  <c:v>5.67E-2</c:v>
                </c:pt>
                <c:pt idx="12533">
                  <c:v>5.6669999999999998E-2</c:v>
                </c:pt>
                <c:pt idx="12534">
                  <c:v>5.6649999999999999E-2</c:v>
                </c:pt>
                <c:pt idx="12535">
                  <c:v>5.6649999999999999E-2</c:v>
                </c:pt>
                <c:pt idx="12536">
                  <c:v>5.6649999999999999E-2</c:v>
                </c:pt>
                <c:pt idx="12537">
                  <c:v>5.6619999999999997E-2</c:v>
                </c:pt>
                <c:pt idx="12538">
                  <c:v>5.6619999999999997E-2</c:v>
                </c:pt>
                <c:pt idx="12539">
                  <c:v>5.6619999999999997E-2</c:v>
                </c:pt>
                <c:pt idx="12540">
                  <c:v>5.6619999999999997E-2</c:v>
                </c:pt>
                <c:pt idx="12541">
                  <c:v>5.6619999999999997E-2</c:v>
                </c:pt>
                <c:pt idx="12542">
                  <c:v>5.6649999999999999E-2</c:v>
                </c:pt>
                <c:pt idx="12543">
                  <c:v>5.6649999999999999E-2</c:v>
                </c:pt>
                <c:pt idx="12544">
                  <c:v>5.6649999999999999E-2</c:v>
                </c:pt>
                <c:pt idx="12545">
                  <c:v>5.6669999999999998E-2</c:v>
                </c:pt>
                <c:pt idx="12546">
                  <c:v>5.6669999999999998E-2</c:v>
                </c:pt>
                <c:pt idx="12547">
                  <c:v>5.67E-2</c:v>
                </c:pt>
                <c:pt idx="12548">
                  <c:v>5.67E-2</c:v>
                </c:pt>
                <c:pt idx="12549">
                  <c:v>5.67E-2</c:v>
                </c:pt>
                <c:pt idx="12550">
                  <c:v>5.67E-2</c:v>
                </c:pt>
                <c:pt idx="12551">
                  <c:v>5.67E-2</c:v>
                </c:pt>
                <c:pt idx="12552">
                  <c:v>5.67E-2</c:v>
                </c:pt>
                <c:pt idx="12553">
                  <c:v>5.67E-2</c:v>
                </c:pt>
                <c:pt idx="12554">
                  <c:v>5.6669999999999998E-2</c:v>
                </c:pt>
                <c:pt idx="12555">
                  <c:v>5.6669999999999998E-2</c:v>
                </c:pt>
                <c:pt idx="12556">
                  <c:v>5.6649999999999999E-2</c:v>
                </c:pt>
                <c:pt idx="12557">
                  <c:v>5.6649999999999999E-2</c:v>
                </c:pt>
                <c:pt idx="12558">
                  <c:v>5.6619999999999997E-2</c:v>
                </c:pt>
                <c:pt idx="12559">
                  <c:v>5.6590000000000001E-2</c:v>
                </c:pt>
                <c:pt idx="12560">
                  <c:v>5.6570000000000002E-2</c:v>
                </c:pt>
                <c:pt idx="12561">
                  <c:v>5.654E-2</c:v>
                </c:pt>
                <c:pt idx="12562">
                  <c:v>5.6509999999999998E-2</c:v>
                </c:pt>
                <c:pt idx="12563">
                  <c:v>5.6460000000000003E-2</c:v>
                </c:pt>
                <c:pt idx="12564">
                  <c:v>5.6439999999999997E-2</c:v>
                </c:pt>
                <c:pt idx="12565">
                  <c:v>5.6410000000000002E-2</c:v>
                </c:pt>
                <c:pt idx="12566">
                  <c:v>5.638E-2</c:v>
                </c:pt>
                <c:pt idx="12567">
                  <c:v>5.6329999999999998E-2</c:v>
                </c:pt>
                <c:pt idx="12568">
                  <c:v>5.6329999999999998E-2</c:v>
                </c:pt>
                <c:pt idx="12569">
                  <c:v>5.6279999999999997E-2</c:v>
                </c:pt>
                <c:pt idx="12570">
                  <c:v>5.6279999999999997E-2</c:v>
                </c:pt>
                <c:pt idx="12571">
                  <c:v>5.6250000000000001E-2</c:v>
                </c:pt>
                <c:pt idx="12572">
                  <c:v>5.6219999999999999E-2</c:v>
                </c:pt>
                <c:pt idx="12573">
                  <c:v>5.6219999999999999E-2</c:v>
                </c:pt>
                <c:pt idx="12574">
                  <c:v>5.6219999999999999E-2</c:v>
                </c:pt>
                <c:pt idx="12575">
                  <c:v>5.6219999999999999E-2</c:v>
                </c:pt>
                <c:pt idx="12576">
                  <c:v>5.6219999999999999E-2</c:v>
                </c:pt>
                <c:pt idx="12577">
                  <c:v>5.6219999999999999E-2</c:v>
                </c:pt>
                <c:pt idx="12578">
                  <c:v>5.6219999999999999E-2</c:v>
                </c:pt>
                <c:pt idx="12579">
                  <c:v>5.6250000000000001E-2</c:v>
                </c:pt>
                <c:pt idx="12580">
                  <c:v>5.6250000000000001E-2</c:v>
                </c:pt>
                <c:pt idx="12581">
                  <c:v>5.6279999999999997E-2</c:v>
                </c:pt>
                <c:pt idx="12582">
                  <c:v>5.6300000000000003E-2</c:v>
                </c:pt>
                <c:pt idx="12583">
                  <c:v>5.6300000000000003E-2</c:v>
                </c:pt>
                <c:pt idx="12584">
                  <c:v>5.6329999999999998E-2</c:v>
                </c:pt>
                <c:pt idx="12585">
                  <c:v>5.6329999999999998E-2</c:v>
                </c:pt>
                <c:pt idx="12586">
                  <c:v>5.636E-2</c:v>
                </c:pt>
                <c:pt idx="12587">
                  <c:v>5.638E-2</c:v>
                </c:pt>
                <c:pt idx="12588">
                  <c:v>5.638E-2</c:v>
                </c:pt>
                <c:pt idx="12589">
                  <c:v>5.638E-2</c:v>
                </c:pt>
                <c:pt idx="12590">
                  <c:v>5.6410000000000002E-2</c:v>
                </c:pt>
                <c:pt idx="12591">
                  <c:v>5.6410000000000002E-2</c:v>
                </c:pt>
                <c:pt idx="12592">
                  <c:v>5.6410000000000002E-2</c:v>
                </c:pt>
                <c:pt idx="12593">
                  <c:v>5.6410000000000002E-2</c:v>
                </c:pt>
                <c:pt idx="12594">
                  <c:v>5.638E-2</c:v>
                </c:pt>
                <c:pt idx="12595">
                  <c:v>5.638E-2</c:v>
                </c:pt>
                <c:pt idx="12596">
                  <c:v>5.636E-2</c:v>
                </c:pt>
                <c:pt idx="12597">
                  <c:v>5.636E-2</c:v>
                </c:pt>
                <c:pt idx="12598">
                  <c:v>5.6329999999999998E-2</c:v>
                </c:pt>
                <c:pt idx="12599">
                  <c:v>5.6300000000000003E-2</c:v>
                </c:pt>
                <c:pt idx="12600">
                  <c:v>5.6279999999999997E-2</c:v>
                </c:pt>
                <c:pt idx="12601">
                  <c:v>5.6250000000000001E-2</c:v>
                </c:pt>
                <c:pt idx="12602">
                  <c:v>5.6219999999999999E-2</c:v>
                </c:pt>
                <c:pt idx="12603">
                  <c:v>5.62E-2</c:v>
                </c:pt>
                <c:pt idx="12604">
                  <c:v>5.6169999999999998E-2</c:v>
                </c:pt>
                <c:pt idx="12605">
                  <c:v>5.6149999999999999E-2</c:v>
                </c:pt>
                <c:pt idx="12606">
                  <c:v>5.6149999999999999E-2</c:v>
                </c:pt>
                <c:pt idx="12607">
                  <c:v>5.6120000000000003E-2</c:v>
                </c:pt>
                <c:pt idx="12608">
                  <c:v>5.6090000000000001E-2</c:v>
                </c:pt>
                <c:pt idx="12609">
                  <c:v>5.6090000000000001E-2</c:v>
                </c:pt>
                <c:pt idx="12610">
                  <c:v>5.6090000000000001E-2</c:v>
                </c:pt>
                <c:pt idx="12611">
                  <c:v>5.6070000000000002E-2</c:v>
                </c:pt>
                <c:pt idx="12612">
                  <c:v>5.6070000000000002E-2</c:v>
                </c:pt>
                <c:pt idx="12613">
                  <c:v>5.6070000000000002E-2</c:v>
                </c:pt>
                <c:pt idx="12614">
                  <c:v>5.6070000000000002E-2</c:v>
                </c:pt>
                <c:pt idx="12615">
                  <c:v>5.6070000000000002E-2</c:v>
                </c:pt>
                <c:pt idx="12616">
                  <c:v>5.6070000000000002E-2</c:v>
                </c:pt>
                <c:pt idx="12617">
                  <c:v>5.6070000000000002E-2</c:v>
                </c:pt>
                <c:pt idx="12618">
                  <c:v>5.6070000000000002E-2</c:v>
                </c:pt>
                <c:pt idx="12619">
                  <c:v>5.6090000000000001E-2</c:v>
                </c:pt>
                <c:pt idx="12620">
                  <c:v>5.6090000000000001E-2</c:v>
                </c:pt>
                <c:pt idx="12621">
                  <c:v>5.6090000000000001E-2</c:v>
                </c:pt>
                <c:pt idx="12622">
                  <c:v>5.6120000000000003E-2</c:v>
                </c:pt>
                <c:pt idx="12623">
                  <c:v>5.6120000000000003E-2</c:v>
                </c:pt>
                <c:pt idx="12624">
                  <c:v>5.6120000000000003E-2</c:v>
                </c:pt>
                <c:pt idx="12625">
                  <c:v>5.6149999999999999E-2</c:v>
                </c:pt>
                <c:pt idx="12626">
                  <c:v>5.6149999999999999E-2</c:v>
                </c:pt>
                <c:pt idx="12627">
                  <c:v>5.6149999999999999E-2</c:v>
                </c:pt>
                <c:pt idx="12628">
                  <c:v>5.6149999999999999E-2</c:v>
                </c:pt>
                <c:pt idx="12629">
                  <c:v>5.6149999999999999E-2</c:v>
                </c:pt>
                <c:pt idx="12630">
                  <c:v>5.6149999999999999E-2</c:v>
                </c:pt>
                <c:pt idx="12631">
                  <c:v>5.6149999999999999E-2</c:v>
                </c:pt>
                <c:pt idx="12632">
                  <c:v>5.6149999999999999E-2</c:v>
                </c:pt>
                <c:pt idx="12633">
                  <c:v>5.6120000000000003E-2</c:v>
                </c:pt>
                <c:pt idx="12634">
                  <c:v>5.6120000000000003E-2</c:v>
                </c:pt>
                <c:pt idx="12635">
                  <c:v>5.6090000000000001E-2</c:v>
                </c:pt>
                <c:pt idx="12636">
                  <c:v>5.6090000000000001E-2</c:v>
                </c:pt>
                <c:pt idx="12637">
                  <c:v>5.6070000000000002E-2</c:v>
                </c:pt>
                <c:pt idx="12638">
                  <c:v>5.6070000000000002E-2</c:v>
                </c:pt>
                <c:pt idx="12639">
                  <c:v>5.604E-2</c:v>
                </c:pt>
                <c:pt idx="12640">
                  <c:v>5.6009999999999997E-2</c:v>
                </c:pt>
                <c:pt idx="12641">
                  <c:v>5.6009999999999997E-2</c:v>
                </c:pt>
                <c:pt idx="12642">
                  <c:v>5.5989999999999998E-2</c:v>
                </c:pt>
                <c:pt idx="12643">
                  <c:v>5.5960000000000003E-2</c:v>
                </c:pt>
                <c:pt idx="12644">
                  <c:v>5.5960000000000003E-2</c:v>
                </c:pt>
                <c:pt idx="12645">
                  <c:v>5.5939999999999997E-2</c:v>
                </c:pt>
                <c:pt idx="12646">
                  <c:v>5.5910000000000001E-2</c:v>
                </c:pt>
                <c:pt idx="12647">
                  <c:v>5.5879999999999999E-2</c:v>
                </c:pt>
                <c:pt idx="12648">
                  <c:v>5.586E-2</c:v>
                </c:pt>
                <c:pt idx="12649">
                  <c:v>5.5829999999999998E-2</c:v>
                </c:pt>
                <c:pt idx="12650">
                  <c:v>5.5800000000000002E-2</c:v>
                </c:pt>
                <c:pt idx="12651">
                  <c:v>5.5750000000000001E-2</c:v>
                </c:pt>
                <c:pt idx="12652">
                  <c:v>5.5719999999999999E-2</c:v>
                </c:pt>
                <c:pt idx="12653">
                  <c:v>5.57E-2</c:v>
                </c:pt>
                <c:pt idx="12654">
                  <c:v>5.5669999999999997E-2</c:v>
                </c:pt>
                <c:pt idx="12655">
                  <c:v>5.5649999999999998E-2</c:v>
                </c:pt>
                <c:pt idx="12656">
                  <c:v>5.5620000000000003E-2</c:v>
                </c:pt>
                <c:pt idx="12657">
                  <c:v>5.5570000000000001E-2</c:v>
                </c:pt>
                <c:pt idx="12658">
                  <c:v>5.5539999999999999E-2</c:v>
                </c:pt>
                <c:pt idx="12659">
                  <c:v>5.5509999999999997E-2</c:v>
                </c:pt>
                <c:pt idx="12660">
                  <c:v>5.5489999999999998E-2</c:v>
                </c:pt>
                <c:pt idx="12661">
                  <c:v>5.543E-2</c:v>
                </c:pt>
                <c:pt idx="12662">
                  <c:v>5.5410000000000001E-2</c:v>
                </c:pt>
                <c:pt idx="12663">
                  <c:v>5.5379999999999999E-2</c:v>
                </c:pt>
                <c:pt idx="12664">
                  <c:v>5.5359999999999999E-2</c:v>
                </c:pt>
                <c:pt idx="12665">
                  <c:v>5.5329999999999997E-2</c:v>
                </c:pt>
                <c:pt idx="12666">
                  <c:v>5.5300000000000002E-2</c:v>
                </c:pt>
                <c:pt idx="12667">
                  <c:v>5.5280000000000003E-2</c:v>
                </c:pt>
                <c:pt idx="12668">
                  <c:v>5.5280000000000003E-2</c:v>
                </c:pt>
                <c:pt idx="12669">
                  <c:v>5.525E-2</c:v>
                </c:pt>
                <c:pt idx="12670">
                  <c:v>5.525E-2</c:v>
                </c:pt>
                <c:pt idx="12671">
                  <c:v>5.5219999999999998E-2</c:v>
                </c:pt>
                <c:pt idx="12672">
                  <c:v>5.5219999999999998E-2</c:v>
                </c:pt>
                <c:pt idx="12673">
                  <c:v>5.5219999999999998E-2</c:v>
                </c:pt>
                <c:pt idx="12674">
                  <c:v>5.5219999999999998E-2</c:v>
                </c:pt>
                <c:pt idx="12675">
                  <c:v>5.5219999999999998E-2</c:v>
                </c:pt>
                <c:pt idx="12676">
                  <c:v>5.525E-2</c:v>
                </c:pt>
                <c:pt idx="12677">
                  <c:v>5.525E-2</c:v>
                </c:pt>
                <c:pt idx="12678">
                  <c:v>5.525E-2</c:v>
                </c:pt>
                <c:pt idx="12679">
                  <c:v>5.5280000000000003E-2</c:v>
                </c:pt>
                <c:pt idx="12680">
                  <c:v>5.5280000000000003E-2</c:v>
                </c:pt>
                <c:pt idx="12681">
                  <c:v>5.5300000000000002E-2</c:v>
                </c:pt>
                <c:pt idx="12682">
                  <c:v>5.5300000000000002E-2</c:v>
                </c:pt>
                <c:pt idx="12683">
                  <c:v>5.5329999999999997E-2</c:v>
                </c:pt>
                <c:pt idx="12684">
                  <c:v>5.5329999999999997E-2</c:v>
                </c:pt>
                <c:pt idx="12685">
                  <c:v>5.5329999999999997E-2</c:v>
                </c:pt>
                <c:pt idx="12686">
                  <c:v>5.5359999999999999E-2</c:v>
                </c:pt>
                <c:pt idx="12687">
                  <c:v>5.5359999999999999E-2</c:v>
                </c:pt>
                <c:pt idx="12688">
                  <c:v>5.5359999999999999E-2</c:v>
                </c:pt>
                <c:pt idx="12689">
                  <c:v>5.5359999999999999E-2</c:v>
                </c:pt>
                <c:pt idx="12690">
                  <c:v>5.5359999999999999E-2</c:v>
                </c:pt>
                <c:pt idx="12691">
                  <c:v>5.5359999999999999E-2</c:v>
                </c:pt>
                <c:pt idx="12692">
                  <c:v>5.5359999999999999E-2</c:v>
                </c:pt>
                <c:pt idx="12693">
                  <c:v>5.5329999999999997E-2</c:v>
                </c:pt>
                <c:pt idx="12694">
                  <c:v>5.5300000000000002E-2</c:v>
                </c:pt>
                <c:pt idx="12695">
                  <c:v>5.5300000000000002E-2</c:v>
                </c:pt>
                <c:pt idx="12696">
                  <c:v>5.5280000000000003E-2</c:v>
                </c:pt>
                <c:pt idx="12697">
                  <c:v>5.525E-2</c:v>
                </c:pt>
                <c:pt idx="12698">
                  <c:v>5.525E-2</c:v>
                </c:pt>
                <c:pt idx="12699">
                  <c:v>5.5219999999999998E-2</c:v>
                </c:pt>
                <c:pt idx="12700">
                  <c:v>5.5199999999999999E-2</c:v>
                </c:pt>
                <c:pt idx="12701">
                  <c:v>5.5169999999999997E-2</c:v>
                </c:pt>
                <c:pt idx="12702">
                  <c:v>5.5140000000000002E-2</c:v>
                </c:pt>
                <c:pt idx="12703">
                  <c:v>5.5120000000000002E-2</c:v>
                </c:pt>
                <c:pt idx="12704">
                  <c:v>5.5120000000000002E-2</c:v>
                </c:pt>
                <c:pt idx="12705">
                  <c:v>5.509E-2</c:v>
                </c:pt>
                <c:pt idx="12706">
                  <c:v>5.5070000000000001E-2</c:v>
                </c:pt>
                <c:pt idx="12707">
                  <c:v>5.5070000000000001E-2</c:v>
                </c:pt>
                <c:pt idx="12708">
                  <c:v>5.5039999999999999E-2</c:v>
                </c:pt>
                <c:pt idx="12709">
                  <c:v>5.5039999999999999E-2</c:v>
                </c:pt>
                <c:pt idx="12710">
                  <c:v>5.5010000000000003E-2</c:v>
                </c:pt>
                <c:pt idx="12711">
                  <c:v>5.5010000000000003E-2</c:v>
                </c:pt>
                <c:pt idx="12712">
                  <c:v>5.5010000000000003E-2</c:v>
                </c:pt>
                <c:pt idx="12713">
                  <c:v>5.4989999999999997E-2</c:v>
                </c:pt>
                <c:pt idx="12714">
                  <c:v>5.4989999999999997E-2</c:v>
                </c:pt>
                <c:pt idx="12715">
                  <c:v>5.4989999999999997E-2</c:v>
                </c:pt>
                <c:pt idx="12716">
                  <c:v>5.4960000000000002E-2</c:v>
                </c:pt>
                <c:pt idx="12717">
                  <c:v>5.4960000000000002E-2</c:v>
                </c:pt>
                <c:pt idx="12718">
                  <c:v>5.4960000000000002E-2</c:v>
                </c:pt>
                <c:pt idx="12719">
                  <c:v>5.4960000000000002E-2</c:v>
                </c:pt>
                <c:pt idx="12720">
                  <c:v>5.493E-2</c:v>
                </c:pt>
                <c:pt idx="12721">
                  <c:v>5.493E-2</c:v>
                </c:pt>
                <c:pt idx="12722">
                  <c:v>5.493E-2</c:v>
                </c:pt>
                <c:pt idx="12723">
                  <c:v>5.491E-2</c:v>
                </c:pt>
                <c:pt idx="12724">
                  <c:v>5.491E-2</c:v>
                </c:pt>
                <c:pt idx="12725">
                  <c:v>5.4879999999999998E-2</c:v>
                </c:pt>
                <c:pt idx="12726">
                  <c:v>5.4879999999999998E-2</c:v>
                </c:pt>
                <c:pt idx="12727">
                  <c:v>5.4850000000000003E-2</c:v>
                </c:pt>
                <c:pt idx="12728">
                  <c:v>5.4829999999999997E-2</c:v>
                </c:pt>
                <c:pt idx="12729">
                  <c:v>5.4800000000000001E-2</c:v>
                </c:pt>
                <c:pt idx="12730">
                  <c:v>5.4780000000000002E-2</c:v>
                </c:pt>
                <c:pt idx="12731">
                  <c:v>5.4780000000000002E-2</c:v>
                </c:pt>
                <c:pt idx="12732">
                  <c:v>5.475E-2</c:v>
                </c:pt>
                <c:pt idx="12733">
                  <c:v>5.4719999999999998E-2</c:v>
                </c:pt>
                <c:pt idx="12734">
                  <c:v>5.4699999999999999E-2</c:v>
                </c:pt>
                <c:pt idx="12735">
                  <c:v>5.4670000000000003E-2</c:v>
                </c:pt>
                <c:pt idx="12736">
                  <c:v>5.4640000000000001E-2</c:v>
                </c:pt>
                <c:pt idx="12737">
                  <c:v>5.4620000000000002E-2</c:v>
                </c:pt>
                <c:pt idx="12738">
                  <c:v>5.4620000000000002E-2</c:v>
                </c:pt>
                <c:pt idx="12739">
                  <c:v>5.459E-2</c:v>
                </c:pt>
                <c:pt idx="12740">
                  <c:v>5.457E-2</c:v>
                </c:pt>
                <c:pt idx="12741">
                  <c:v>5.4539999999999998E-2</c:v>
                </c:pt>
                <c:pt idx="12742">
                  <c:v>5.4510000000000003E-2</c:v>
                </c:pt>
                <c:pt idx="12743">
                  <c:v>5.4489999999999997E-2</c:v>
                </c:pt>
                <c:pt idx="12744">
                  <c:v>5.4460000000000001E-2</c:v>
                </c:pt>
                <c:pt idx="12745">
                  <c:v>5.4460000000000001E-2</c:v>
                </c:pt>
                <c:pt idx="12746">
                  <c:v>5.4429999999999999E-2</c:v>
                </c:pt>
                <c:pt idx="12747">
                  <c:v>5.441E-2</c:v>
                </c:pt>
                <c:pt idx="12748">
                  <c:v>5.4379999999999998E-2</c:v>
                </c:pt>
                <c:pt idx="12749">
                  <c:v>5.4350000000000002E-2</c:v>
                </c:pt>
                <c:pt idx="12750">
                  <c:v>5.4350000000000002E-2</c:v>
                </c:pt>
                <c:pt idx="12751">
                  <c:v>5.4330000000000003E-2</c:v>
                </c:pt>
                <c:pt idx="12752">
                  <c:v>5.4300000000000001E-2</c:v>
                </c:pt>
                <c:pt idx="12753">
                  <c:v>5.4280000000000002E-2</c:v>
                </c:pt>
                <c:pt idx="12754">
                  <c:v>5.4280000000000002E-2</c:v>
                </c:pt>
                <c:pt idx="12755">
                  <c:v>5.425E-2</c:v>
                </c:pt>
                <c:pt idx="12756">
                  <c:v>5.4219999999999997E-2</c:v>
                </c:pt>
                <c:pt idx="12757">
                  <c:v>5.4199999999999998E-2</c:v>
                </c:pt>
                <c:pt idx="12758">
                  <c:v>5.4170000000000003E-2</c:v>
                </c:pt>
                <c:pt idx="12759">
                  <c:v>5.4140000000000001E-2</c:v>
                </c:pt>
                <c:pt idx="12760">
                  <c:v>5.4120000000000001E-2</c:v>
                </c:pt>
                <c:pt idx="12761">
                  <c:v>5.4089999999999999E-2</c:v>
                </c:pt>
                <c:pt idx="12762">
                  <c:v>5.4089999999999999E-2</c:v>
                </c:pt>
                <c:pt idx="12763">
                  <c:v>5.4059999999999997E-2</c:v>
                </c:pt>
                <c:pt idx="12764">
                  <c:v>5.4039999999999998E-2</c:v>
                </c:pt>
                <c:pt idx="12765">
                  <c:v>5.4039999999999998E-2</c:v>
                </c:pt>
                <c:pt idx="12766">
                  <c:v>5.4010000000000002E-2</c:v>
                </c:pt>
                <c:pt idx="12767">
                  <c:v>5.4010000000000002E-2</c:v>
                </c:pt>
                <c:pt idx="12768">
                  <c:v>5.3990000000000003E-2</c:v>
                </c:pt>
                <c:pt idx="12769">
                  <c:v>5.3990000000000003E-2</c:v>
                </c:pt>
                <c:pt idx="12770">
                  <c:v>5.3990000000000003E-2</c:v>
                </c:pt>
                <c:pt idx="12771">
                  <c:v>5.3990000000000003E-2</c:v>
                </c:pt>
                <c:pt idx="12772">
                  <c:v>5.3960000000000001E-2</c:v>
                </c:pt>
                <c:pt idx="12773">
                  <c:v>5.3960000000000001E-2</c:v>
                </c:pt>
                <c:pt idx="12774">
                  <c:v>5.3960000000000001E-2</c:v>
                </c:pt>
                <c:pt idx="12775">
                  <c:v>5.3960000000000001E-2</c:v>
                </c:pt>
                <c:pt idx="12776">
                  <c:v>5.3960000000000001E-2</c:v>
                </c:pt>
                <c:pt idx="12777">
                  <c:v>5.3960000000000001E-2</c:v>
                </c:pt>
                <c:pt idx="12778">
                  <c:v>5.3960000000000001E-2</c:v>
                </c:pt>
                <c:pt idx="12779">
                  <c:v>5.3929999999999999E-2</c:v>
                </c:pt>
                <c:pt idx="12780">
                  <c:v>5.3929999999999999E-2</c:v>
                </c:pt>
                <c:pt idx="12781">
                  <c:v>5.3929999999999999E-2</c:v>
                </c:pt>
                <c:pt idx="12782">
                  <c:v>5.3929999999999999E-2</c:v>
                </c:pt>
                <c:pt idx="12783">
                  <c:v>5.3929999999999999E-2</c:v>
                </c:pt>
                <c:pt idx="12784">
                  <c:v>5.391E-2</c:v>
                </c:pt>
                <c:pt idx="12785">
                  <c:v>5.391E-2</c:v>
                </c:pt>
                <c:pt idx="12786">
                  <c:v>5.3879999999999997E-2</c:v>
                </c:pt>
                <c:pt idx="12787">
                  <c:v>5.3879999999999997E-2</c:v>
                </c:pt>
                <c:pt idx="12788">
                  <c:v>5.3850000000000002E-2</c:v>
                </c:pt>
                <c:pt idx="12789">
                  <c:v>5.3830000000000003E-2</c:v>
                </c:pt>
                <c:pt idx="12790">
                  <c:v>5.3800000000000001E-2</c:v>
                </c:pt>
                <c:pt idx="12791">
                  <c:v>5.3769999999999998E-2</c:v>
                </c:pt>
                <c:pt idx="12792">
                  <c:v>5.3749999999999999E-2</c:v>
                </c:pt>
                <c:pt idx="12793">
                  <c:v>5.3719999999999997E-2</c:v>
                </c:pt>
                <c:pt idx="12794">
                  <c:v>5.3699999999999998E-2</c:v>
                </c:pt>
                <c:pt idx="12795">
                  <c:v>5.3670000000000002E-2</c:v>
                </c:pt>
                <c:pt idx="12796">
                  <c:v>5.364E-2</c:v>
                </c:pt>
                <c:pt idx="12797">
                  <c:v>5.3620000000000001E-2</c:v>
                </c:pt>
                <c:pt idx="12798">
                  <c:v>5.3589999999999999E-2</c:v>
                </c:pt>
                <c:pt idx="12799">
                  <c:v>5.3589999999999999E-2</c:v>
                </c:pt>
                <c:pt idx="12800">
                  <c:v>5.3560000000000003E-2</c:v>
                </c:pt>
                <c:pt idx="12801">
                  <c:v>5.3539999999999997E-2</c:v>
                </c:pt>
                <c:pt idx="12802">
                  <c:v>5.3539999999999997E-2</c:v>
                </c:pt>
                <c:pt idx="12803">
                  <c:v>5.3510000000000002E-2</c:v>
                </c:pt>
                <c:pt idx="12804">
                  <c:v>5.3510000000000002E-2</c:v>
                </c:pt>
                <c:pt idx="12805">
                  <c:v>5.3510000000000002E-2</c:v>
                </c:pt>
                <c:pt idx="12806">
                  <c:v>5.3510000000000002E-2</c:v>
                </c:pt>
                <c:pt idx="12807">
                  <c:v>5.3510000000000002E-2</c:v>
                </c:pt>
                <c:pt idx="12808">
                  <c:v>5.3510000000000002E-2</c:v>
                </c:pt>
                <c:pt idx="12809">
                  <c:v>5.3510000000000002E-2</c:v>
                </c:pt>
                <c:pt idx="12810">
                  <c:v>5.3510000000000002E-2</c:v>
                </c:pt>
                <c:pt idx="12811">
                  <c:v>5.3510000000000002E-2</c:v>
                </c:pt>
                <c:pt idx="12812">
                  <c:v>5.3539999999999997E-2</c:v>
                </c:pt>
                <c:pt idx="12813">
                  <c:v>5.3539999999999997E-2</c:v>
                </c:pt>
                <c:pt idx="12814">
                  <c:v>5.3560000000000003E-2</c:v>
                </c:pt>
                <c:pt idx="12815">
                  <c:v>5.3560000000000003E-2</c:v>
                </c:pt>
                <c:pt idx="12816">
                  <c:v>5.3560000000000003E-2</c:v>
                </c:pt>
                <c:pt idx="12817">
                  <c:v>5.3560000000000003E-2</c:v>
                </c:pt>
                <c:pt idx="12818">
                  <c:v>5.3560000000000003E-2</c:v>
                </c:pt>
                <c:pt idx="12819">
                  <c:v>5.3560000000000003E-2</c:v>
                </c:pt>
                <c:pt idx="12820">
                  <c:v>5.3539999999999997E-2</c:v>
                </c:pt>
                <c:pt idx="12821">
                  <c:v>5.3539999999999997E-2</c:v>
                </c:pt>
                <c:pt idx="12822">
                  <c:v>5.3510000000000002E-2</c:v>
                </c:pt>
                <c:pt idx="12823">
                  <c:v>5.348E-2</c:v>
                </c:pt>
                <c:pt idx="12824">
                  <c:v>5.3460000000000001E-2</c:v>
                </c:pt>
                <c:pt idx="12825">
                  <c:v>5.3409999999999999E-2</c:v>
                </c:pt>
                <c:pt idx="12826">
                  <c:v>5.3350000000000002E-2</c:v>
                </c:pt>
                <c:pt idx="12827">
                  <c:v>5.33E-2</c:v>
                </c:pt>
                <c:pt idx="12828">
                  <c:v>5.3269999999999998E-2</c:v>
                </c:pt>
                <c:pt idx="12829">
                  <c:v>5.3199999999999997E-2</c:v>
                </c:pt>
                <c:pt idx="12830">
                  <c:v>5.314E-2</c:v>
                </c:pt>
                <c:pt idx="12831">
                  <c:v>5.3089999999999998E-2</c:v>
                </c:pt>
                <c:pt idx="12832">
                  <c:v>5.3010000000000002E-2</c:v>
                </c:pt>
                <c:pt idx="12833">
                  <c:v>5.296E-2</c:v>
                </c:pt>
                <c:pt idx="12834">
                  <c:v>5.2880000000000003E-2</c:v>
                </c:pt>
                <c:pt idx="12835">
                  <c:v>5.2830000000000002E-2</c:v>
                </c:pt>
                <c:pt idx="12836">
                  <c:v>5.2749999999999998E-2</c:v>
                </c:pt>
                <c:pt idx="12837">
                  <c:v>5.2690000000000001E-2</c:v>
                </c:pt>
                <c:pt idx="12838">
                  <c:v>5.2639999999999999E-2</c:v>
                </c:pt>
                <c:pt idx="12839">
                  <c:v>5.2589999999999998E-2</c:v>
                </c:pt>
                <c:pt idx="12840">
                  <c:v>5.2540000000000003E-2</c:v>
                </c:pt>
                <c:pt idx="12841">
                  <c:v>5.2479999999999999E-2</c:v>
                </c:pt>
                <c:pt idx="12842">
                  <c:v>5.2429999999999997E-2</c:v>
                </c:pt>
                <c:pt idx="12843">
                  <c:v>5.2400000000000002E-2</c:v>
                </c:pt>
                <c:pt idx="12844">
                  <c:v>5.2380000000000003E-2</c:v>
                </c:pt>
                <c:pt idx="12845">
                  <c:v>5.2350000000000001E-2</c:v>
                </c:pt>
                <c:pt idx="12846">
                  <c:v>5.2330000000000002E-2</c:v>
                </c:pt>
                <c:pt idx="12847">
                  <c:v>5.2330000000000002E-2</c:v>
                </c:pt>
                <c:pt idx="12848">
                  <c:v>5.2330000000000002E-2</c:v>
                </c:pt>
                <c:pt idx="12849">
                  <c:v>5.2330000000000002E-2</c:v>
                </c:pt>
                <c:pt idx="12850">
                  <c:v>5.2350000000000001E-2</c:v>
                </c:pt>
                <c:pt idx="12851">
                  <c:v>5.2350000000000001E-2</c:v>
                </c:pt>
                <c:pt idx="12852">
                  <c:v>5.2380000000000003E-2</c:v>
                </c:pt>
                <c:pt idx="12853">
                  <c:v>5.2400000000000002E-2</c:v>
                </c:pt>
                <c:pt idx="12854">
                  <c:v>5.2429999999999997E-2</c:v>
                </c:pt>
                <c:pt idx="12855">
                  <c:v>5.246E-2</c:v>
                </c:pt>
                <c:pt idx="12856">
                  <c:v>5.2479999999999999E-2</c:v>
                </c:pt>
                <c:pt idx="12857">
                  <c:v>5.2510000000000001E-2</c:v>
                </c:pt>
                <c:pt idx="12858">
                  <c:v>5.2540000000000003E-2</c:v>
                </c:pt>
                <c:pt idx="12859">
                  <c:v>5.2560000000000003E-2</c:v>
                </c:pt>
                <c:pt idx="12860">
                  <c:v>5.2589999999999998E-2</c:v>
                </c:pt>
                <c:pt idx="12861">
                  <c:v>5.2589999999999998E-2</c:v>
                </c:pt>
                <c:pt idx="12862">
                  <c:v>5.262E-2</c:v>
                </c:pt>
                <c:pt idx="12863">
                  <c:v>5.2639999999999999E-2</c:v>
                </c:pt>
                <c:pt idx="12864">
                  <c:v>5.2639999999999999E-2</c:v>
                </c:pt>
                <c:pt idx="12865">
                  <c:v>5.2639999999999999E-2</c:v>
                </c:pt>
                <c:pt idx="12866">
                  <c:v>5.2639999999999999E-2</c:v>
                </c:pt>
                <c:pt idx="12867">
                  <c:v>5.262E-2</c:v>
                </c:pt>
                <c:pt idx="12868">
                  <c:v>5.262E-2</c:v>
                </c:pt>
                <c:pt idx="12869">
                  <c:v>5.2589999999999998E-2</c:v>
                </c:pt>
                <c:pt idx="12870">
                  <c:v>5.2560000000000003E-2</c:v>
                </c:pt>
                <c:pt idx="12871">
                  <c:v>5.2510000000000001E-2</c:v>
                </c:pt>
                <c:pt idx="12872">
                  <c:v>5.2479999999999999E-2</c:v>
                </c:pt>
                <c:pt idx="12873">
                  <c:v>5.2429999999999997E-2</c:v>
                </c:pt>
                <c:pt idx="12874">
                  <c:v>5.2380000000000003E-2</c:v>
                </c:pt>
                <c:pt idx="12875">
                  <c:v>5.2350000000000001E-2</c:v>
                </c:pt>
                <c:pt idx="12876">
                  <c:v>5.2299999999999999E-2</c:v>
                </c:pt>
                <c:pt idx="12877">
                  <c:v>5.2249999999999998E-2</c:v>
                </c:pt>
                <c:pt idx="12878">
                  <c:v>5.219E-2</c:v>
                </c:pt>
                <c:pt idx="12879">
                  <c:v>5.2139999999999999E-2</c:v>
                </c:pt>
                <c:pt idx="12880">
                  <c:v>5.2089999999999997E-2</c:v>
                </c:pt>
                <c:pt idx="12881">
                  <c:v>5.2040000000000003E-2</c:v>
                </c:pt>
                <c:pt idx="12882">
                  <c:v>5.1979999999999998E-2</c:v>
                </c:pt>
                <c:pt idx="12883">
                  <c:v>5.1959999999999999E-2</c:v>
                </c:pt>
                <c:pt idx="12884">
                  <c:v>5.1900000000000002E-2</c:v>
                </c:pt>
                <c:pt idx="12885">
                  <c:v>5.1880000000000003E-2</c:v>
                </c:pt>
                <c:pt idx="12886">
                  <c:v>5.185E-2</c:v>
                </c:pt>
                <c:pt idx="12887">
                  <c:v>5.1830000000000001E-2</c:v>
                </c:pt>
                <c:pt idx="12888">
                  <c:v>5.1799999999999999E-2</c:v>
                </c:pt>
                <c:pt idx="12889">
                  <c:v>5.1769999999999997E-2</c:v>
                </c:pt>
                <c:pt idx="12890">
                  <c:v>5.1769999999999997E-2</c:v>
                </c:pt>
                <c:pt idx="12891">
                  <c:v>5.1769999999999997E-2</c:v>
                </c:pt>
                <c:pt idx="12892">
                  <c:v>5.1769999999999997E-2</c:v>
                </c:pt>
                <c:pt idx="12893">
                  <c:v>5.1769999999999997E-2</c:v>
                </c:pt>
                <c:pt idx="12894">
                  <c:v>5.1799999999999999E-2</c:v>
                </c:pt>
                <c:pt idx="12895">
                  <c:v>5.1799999999999999E-2</c:v>
                </c:pt>
                <c:pt idx="12896">
                  <c:v>5.1830000000000001E-2</c:v>
                </c:pt>
                <c:pt idx="12897">
                  <c:v>5.185E-2</c:v>
                </c:pt>
                <c:pt idx="12898">
                  <c:v>5.185E-2</c:v>
                </c:pt>
                <c:pt idx="12899">
                  <c:v>5.1880000000000003E-2</c:v>
                </c:pt>
                <c:pt idx="12900">
                  <c:v>5.1900000000000002E-2</c:v>
                </c:pt>
                <c:pt idx="12901">
                  <c:v>5.1929999999999997E-2</c:v>
                </c:pt>
                <c:pt idx="12902">
                  <c:v>5.1959999999999999E-2</c:v>
                </c:pt>
                <c:pt idx="12903">
                  <c:v>5.1959999999999999E-2</c:v>
                </c:pt>
                <c:pt idx="12904">
                  <c:v>5.1979999999999998E-2</c:v>
                </c:pt>
                <c:pt idx="12905">
                  <c:v>5.1979999999999998E-2</c:v>
                </c:pt>
                <c:pt idx="12906">
                  <c:v>5.1979999999999998E-2</c:v>
                </c:pt>
                <c:pt idx="12907">
                  <c:v>5.2010000000000001E-2</c:v>
                </c:pt>
                <c:pt idx="12908">
                  <c:v>5.2010000000000001E-2</c:v>
                </c:pt>
                <c:pt idx="12909">
                  <c:v>5.2010000000000001E-2</c:v>
                </c:pt>
                <c:pt idx="12910">
                  <c:v>5.1979999999999998E-2</c:v>
                </c:pt>
                <c:pt idx="12911">
                  <c:v>5.1979999999999998E-2</c:v>
                </c:pt>
                <c:pt idx="12912">
                  <c:v>5.1959999999999999E-2</c:v>
                </c:pt>
                <c:pt idx="12913">
                  <c:v>5.1959999999999999E-2</c:v>
                </c:pt>
                <c:pt idx="12914">
                  <c:v>5.1929999999999997E-2</c:v>
                </c:pt>
                <c:pt idx="12915">
                  <c:v>5.1900000000000002E-2</c:v>
                </c:pt>
                <c:pt idx="12916">
                  <c:v>5.1880000000000003E-2</c:v>
                </c:pt>
                <c:pt idx="12917">
                  <c:v>5.185E-2</c:v>
                </c:pt>
                <c:pt idx="12918">
                  <c:v>5.1830000000000001E-2</c:v>
                </c:pt>
                <c:pt idx="12919">
                  <c:v>5.1799999999999999E-2</c:v>
                </c:pt>
                <c:pt idx="12920">
                  <c:v>5.1769999999999997E-2</c:v>
                </c:pt>
                <c:pt idx="12921">
                  <c:v>5.1720000000000002E-2</c:v>
                </c:pt>
                <c:pt idx="12922">
                  <c:v>5.169E-2</c:v>
                </c:pt>
                <c:pt idx="12923">
                  <c:v>5.1670000000000001E-2</c:v>
                </c:pt>
                <c:pt idx="12924">
                  <c:v>5.1639999999999998E-2</c:v>
                </c:pt>
                <c:pt idx="12925">
                  <c:v>5.1610000000000003E-2</c:v>
                </c:pt>
                <c:pt idx="12926">
                  <c:v>5.1610000000000003E-2</c:v>
                </c:pt>
                <c:pt idx="12927">
                  <c:v>5.1589999999999997E-2</c:v>
                </c:pt>
                <c:pt idx="12928">
                  <c:v>5.1560000000000002E-2</c:v>
                </c:pt>
                <c:pt idx="12929">
                  <c:v>5.1560000000000002E-2</c:v>
                </c:pt>
                <c:pt idx="12930">
                  <c:v>5.1540000000000002E-2</c:v>
                </c:pt>
                <c:pt idx="12931">
                  <c:v>5.1540000000000002E-2</c:v>
                </c:pt>
                <c:pt idx="12932">
                  <c:v>5.1540000000000002E-2</c:v>
                </c:pt>
                <c:pt idx="12933">
                  <c:v>5.151E-2</c:v>
                </c:pt>
                <c:pt idx="12934">
                  <c:v>5.151E-2</c:v>
                </c:pt>
                <c:pt idx="12935">
                  <c:v>5.151E-2</c:v>
                </c:pt>
                <c:pt idx="12936">
                  <c:v>5.151E-2</c:v>
                </c:pt>
                <c:pt idx="12937">
                  <c:v>5.151E-2</c:v>
                </c:pt>
                <c:pt idx="12938">
                  <c:v>5.151E-2</c:v>
                </c:pt>
                <c:pt idx="12939">
                  <c:v>5.151E-2</c:v>
                </c:pt>
                <c:pt idx="12940">
                  <c:v>5.151E-2</c:v>
                </c:pt>
                <c:pt idx="12941">
                  <c:v>5.151E-2</c:v>
                </c:pt>
                <c:pt idx="12942">
                  <c:v>5.1540000000000002E-2</c:v>
                </c:pt>
                <c:pt idx="12943">
                  <c:v>5.1540000000000002E-2</c:v>
                </c:pt>
                <c:pt idx="12944">
                  <c:v>5.151E-2</c:v>
                </c:pt>
                <c:pt idx="12945">
                  <c:v>5.151E-2</c:v>
                </c:pt>
                <c:pt idx="12946">
                  <c:v>5.151E-2</c:v>
                </c:pt>
                <c:pt idx="12947">
                  <c:v>5.151E-2</c:v>
                </c:pt>
                <c:pt idx="12948">
                  <c:v>5.151E-2</c:v>
                </c:pt>
                <c:pt idx="12949">
                  <c:v>5.151E-2</c:v>
                </c:pt>
                <c:pt idx="12950">
                  <c:v>5.151E-2</c:v>
                </c:pt>
                <c:pt idx="12951">
                  <c:v>5.1479999999999998E-2</c:v>
                </c:pt>
                <c:pt idx="12952">
                  <c:v>5.1479999999999998E-2</c:v>
                </c:pt>
                <c:pt idx="12953">
                  <c:v>5.1459999999999999E-2</c:v>
                </c:pt>
                <c:pt idx="12954">
                  <c:v>5.1459999999999999E-2</c:v>
                </c:pt>
                <c:pt idx="12955">
                  <c:v>5.1459999999999999E-2</c:v>
                </c:pt>
                <c:pt idx="12956">
                  <c:v>5.1459999999999999E-2</c:v>
                </c:pt>
                <c:pt idx="12957">
                  <c:v>5.1429999999999997E-2</c:v>
                </c:pt>
                <c:pt idx="12958">
                  <c:v>5.1429999999999997E-2</c:v>
                </c:pt>
                <c:pt idx="12959">
                  <c:v>5.1429999999999997E-2</c:v>
                </c:pt>
                <c:pt idx="12960">
                  <c:v>5.1429999999999997E-2</c:v>
                </c:pt>
                <c:pt idx="12961">
                  <c:v>5.1400000000000001E-2</c:v>
                </c:pt>
                <c:pt idx="12962">
                  <c:v>5.1400000000000001E-2</c:v>
                </c:pt>
                <c:pt idx="12963">
                  <c:v>5.1400000000000001E-2</c:v>
                </c:pt>
                <c:pt idx="12964">
                  <c:v>5.1400000000000001E-2</c:v>
                </c:pt>
                <c:pt idx="12965">
                  <c:v>5.1400000000000001E-2</c:v>
                </c:pt>
                <c:pt idx="12966">
                  <c:v>5.1400000000000001E-2</c:v>
                </c:pt>
                <c:pt idx="12967">
                  <c:v>5.1400000000000001E-2</c:v>
                </c:pt>
                <c:pt idx="12968">
                  <c:v>5.1429999999999997E-2</c:v>
                </c:pt>
                <c:pt idx="12969">
                  <c:v>5.1429999999999997E-2</c:v>
                </c:pt>
                <c:pt idx="12970">
                  <c:v>5.1429999999999997E-2</c:v>
                </c:pt>
                <c:pt idx="12971">
                  <c:v>5.1429999999999997E-2</c:v>
                </c:pt>
                <c:pt idx="12972">
                  <c:v>5.1429999999999997E-2</c:v>
                </c:pt>
                <c:pt idx="12973">
                  <c:v>5.1429999999999997E-2</c:v>
                </c:pt>
                <c:pt idx="12974">
                  <c:v>5.1459999999999999E-2</c:v>
                </c:pt>
                <c:pt idx="12975">
                  <c:v>5.1459999999999999E-2</c:v>
                </c:pt>
                <c:pt idx="12976">
                  <c:v>5.1459999999999999E-2</c:v>
                </c:pt>
                <c:pt idx="12977">
                  <c:v>5.1459999999999999E-2</c:v>
                </c:pt>
                <c:pt idx="12978">
                  <c:v>5.1459999999999999E-2</c:v>
                </c:pt>
                <c:pt idx="12979">
                  <c:v>5.1459999999999999E-2</c:v>
                </c:pt>
                <c:pt idx="12980">
                  <c:v>5.1459999999999999E-2</c:v>
                </c:pt>
                <c:pt idx="12981">
                  <c:v>5.1429999999999997E-2</c:v>
                </c:pt>
                <c:pt idx="12982">
                  <c:v>5.1429999999999997E-2</c:v>
                </c:pt>
                <c:pt idx="12983">
                  <c:v>5.1429999999999997E-2</c:v>
                </c:pt>
                <c:pt idx="12984">
                  <c:v>5.1400000000000001E-2</c:v>
                </c:pt>
                <c:pt idx="12985">
                  <c:v>5.1400000000000001E-2</c:v>
                </c:pt>
                <c:pt idx="12986">
                  <c:v>5.1380000000000002E-2</c:v>
                </c:pt>
                <c:pt idx="12987">
                  <c:v>5.1380000000000002E-2</c:v>
                </c:pt>
                <c:pt idx="12988">
                  <c:v>5.135E-2</c:v>
                </c:pt>
                <c:pt idx="12989">
                  <c:v>5.135E-2</c:v>
                </c:pt>
                <c:pt idx="12990">
                  <c:v>5.1319999999999998E-2</c:v>
                </c:pt>
                <c:pt idx="12991">
                  <c:v>5.1299999999999998E-2</c:v>
                </c:pt>
                <c:pt idx="12992">
                  <c:v>5.1299999999999998E-2</c:v>
                </c:pt>
                <c:pt idx="12993">
                  <c:v>5.1270000000000003E-2</c:v>
                </c:pt>
                <c:pt idx="12994">
                  <c:v>5.1270000000000003E-2</c:v>
                </c:pt>
                <c:pt idx="12995">
                  <c:v>5.1249999999999997E-2</c:v>
                </c:pt>
                <c:pt idx="12996">
                  <c:v>5.1249999999999997E-2</c:v>
                </c:pt>
                <c:pt idx="12997">
                  <c:v>5.1220000000000002E-2</c:v>
                </c:pt>
                <c:pt idx="12998">
                  <c:v>5.1220000000000002E-2</c:v>
                </c:pt>
                <c:pt idx="12999">
                  <c:v>5.1189999999999999E-2</c:v>
                </c:pt>
                <c:pt idx="13000">
                  <c:v>5.1189999999999999E-2</c:v>
                </c:pt>
                <c:pt idx="13001">
                  <c:v>5.1189999999999999E-2</c:v>
                </c:pt>
                <c:pt idx="13002">
                  <c:v>5.117E-2</c:v>
                </c:pt>
                <c:pt idx="13003">
                  <c:v>5.117E-2</c:v>
                </c:pt>
                <c:pt idx="13004">
                  <c:v>5.117E-2</c:v>
                </c:pt>
                <c:pt idx="13005">
                  <c:v>5.117E-2</c:v>
                </c:pt>
                <c:pt idx="13006">
                  <c:v>5.117E-2</c:v>
                </c:pt>
                <c:pt idx="13007">
                  <c:v>5.117E-2</c:v>
                </c:pt>
                <c:pt idx="13008">
                  <c:v>5.1139999999999998E-2</c:v>
                </c:pt>
                <c:pt idx="13009">
                  <c:v>5.1139999999999998E-2</c:v>
                </c:pt>
                <c:pt idx="13010">
                  <c:v>5.1139999999999998E-2</c:v>
                </c:pt>
                <c:pt idx="13011">
                  <c:v>5.1139999999999998E-2</c:v>
                </c:pt>
                <c:pt idx="13012">
                  <c:v>5.1139999999999998E-2</c:v>
                </c:pt>
                <c:pt idx="13013">
                  <c:v>5.1139999999999998E-2</c:v>
                </c:pt>
                <c:pt idx="13014">
                  <c:v>5.1139999999999998E-2</c:v>
                </c:pt>
                <c:pt idx="13015">
                  <c:v>5.1110000000000003E-2</c:v>
                </c:pt>
                <c:pt idx="13016">
                  <c:v>5.1110000000000003E-2</c:v>
                </c:pt>
                <c:pt idx="13017">
                  <c:v>5.1110000000000003E-2</c:v>
                </c:pt>
                <c:pt idx="13018">
                  <c:v>5.1110000000000003E-2</c:v>
                </c:pt>
                <c:pt idx="13019">
                  <c:v>5.1090000000000003E-2</c:v>
                </c:pt>
                <c:pt idx="13020">
                  <c:v>5.1090000000000003E-2</c:v>
                </c:pt>
                <c:pt idx="13021">
                  <c:v>5.1090000000000003E-2</c:v>
                </c:pt>
                <c:pt idx="13022">
                  <c:v>5.1090000000000003E-2</c:v>
                </c:pt>
                <c:pt idx="13023">
                  <c:v>5.1060000000000001E-2</c:v>
                </c:pt>
                <c:pt idx="13024">
                  <c:v>5.1060000000000001E-2</c:v>
                </c:pt>
                <c:pt idx="13025">
                  <c:v>5.1060000000000001E-2</c:v>
                </c:pt>
                <c:pt idx="13026">
                  <c:v>5.1060000000000001E-2</c:v>
                </c:pt>
                <c:pt idx="13027">
                  <c:v>5.1060000000000001E-2</c:v>
                </c:pt>
                <c:pt idx="13028">
                  <c:v>5.1060000000000001E-2</c:v>
                </c:pt>
                <c:pt idx="13029">
                  <c:v>5.1029999999999999E-2</c:v>
                </c:pt>
                <c:pt idx="13030">
                  <c:v>5.1029999999999999E-2</c:v>
                </c:pt>
                <c:pt idx="13031">
                  <c:v>5.1029999999999999E-2</c:v>
                </c:pt>
                <c:pt idx="13032">
                  <c:v>5.1029999999999999E-2</c:v>
                </c:pt>
                <c:pt idx="13033">
                  <c:v>5.1029999999999999E-2</c:v>
                </c:pt>
                <c:pt idx="13034">
                  <c:v>5.1060000000000001E-2</c:v>
                </c:pt>
                <c:pt idx="13035">
                  <c:v>5.1060000000000001E-2</c:v>
                </c:pt>
                <c:pt idx="13036">
                  <c:v>5.1060000000000001E-2</c:v>
                </c:pt>
                <c:pt idx="13037">
                  <c:v>5.1060000000000001E-2</c:v>
                </c:pt>
                <c:pt idx="13038">
                  <c:v>5.1090000000000003E-2</c:v>
                </c:pt>
                <c:pt idx="13039">
                  <c:v>5.1090000000000003E-2</c:v>
                </c:pt>
                <c:pt idx="13040">
                  <c:v>5.1110000000000003E-2</c:v>
                </c:pt>
                <c:pt idx="13041">
                  <c:v>5.1139999999999998E-2</c:v>
                </c:pt>
                <c:pt idx="13042">
                  <c:v>5.1139999999999998E-2</c:v>
                </c:pt>
                <c:pt idx="13043">
                  <c:v>5.117E-2</c:v>
                </c:pt>
                <c:pt idx="13044">
                  <c:v>5.1189999999999999E-2</c:v>
                </c:pt>
                <c:pt idx="13045">
                  <c:v>5.1189999999999999E-2</c:v>
                </c:pt>
                <c:pt idx="13046">
                  <c:v>5.1220000000000002E-2</c:v>
                </c:pt>
                <c:pt idx="13047">
                  <c:v>5.1249999999999997E-2</c:v>
                </c:pt>
                <c:pt idx="13048">
                  <c:v>5.1249999999999997E-2</c:v>
                </c:pt>
                <c:pt idx="13049">
                  <c:v>5.1270000000000003E-2</c:v>
                </c:pt>
                <c:pt idx="13050">
                  <c:v>5.1299999999999998E-2</c:v>
                </c:pt>
                <c:pt idx="13051">
                  <c:v>5.1299999999999998E-2</c:v>
                </c:pt>
                <c:pt idx="13052">
                  <c:v>5.1319999999999998E-2</c:v>
                </c:pt>
                <c:pt idx="13053">
                  <c:v>5.135E-2</c:v>
                </c:pt>
                <c:pt idx="13054">
                  <c:v>5.135E-2</c:v>
                </c:pt>
                <c:pt idx="13055">
                  <c:v>5.1380000000000002E-2</c:v>
                </c:pt>
                <c:pt idx="13056">
                  <c:v>5.1380000000000002E-2</c:v>
                </c:pt>
                <c:pt idx="13057">
                  <c:v>5.1380000000000002E-2</c:v>
                </c:pt>
                <c:pt idx="13058">
                  <c:v>5.1400000000000001E-2</c:v>
                </c:pt>
                <c:pt idx="13059">
                  <c:v>5.1400000000000001E-2</c:v>
                </c:pt>
                <c:pt idx="13060">
                  <c:v>5.1400000000000001E-2</c:v>
                </c:pt>
                <c:pt idx="13061">
                  <c:v>5.1400000000000001E-2</c:v>
                </c:pt>
                <c:pt idx="13062">
                  <c:v>5.1400000000000001E-2</c:v>
                </c:pt>
                <c:pt idx="13063">
                  <c:v>5.1400000000000001E-2</c:v>
                </c:pt>
                <c:pt idx="13064">
                  <c:v>5.1400000000000001E-2</c:v>
                </c:pt>
                <c:pt idx="13065">
                  <c:v>5.1400000000000001E-2</c:v>
                </c:pt>
                <c:pt idx="13066">
                  <c:v>5.1400000000000001E-2</c:v>
                </c:pt>
                <c:pt idx="13067">
                  <c:v>5.1400000000000001E-2</c:v>
                </c:pt>
                <c:pt idx="13068">
                  <c:v>5.1400000000000001E-2</c:v>
                </c:pt>
                <c:pt idx="13069">
                  <c:v>5.1380000000000002E-2</c:v>
                </c:pt>
                <c:pt idx="13070">
                  <c:v>5.1380000000000002E-2</c:v>
                </c:pt>
                <c:pt idx="13071">
                  <c:v>5.1380000000000002E-2</c:v>
                </c:pt>
                <c:pt idx="13072">
                  <c:v>5.1380000000000002E-2</c:v>
                </c:pt>
                <c:pt idx="13073">
                  <c:v>5.1380000000000002E-2</c:v>
                </c:pt>
                <c:pt idx="13074">
                  <c:v>5.1380000000000002E-2</c:v>
                </c:pt>
                <c:pt idx="13075">
                  <c:v>5.135E-2</c:v>
                </c:pt>
                <c:pt idx="13076">
                  <c:v>5.135E-2</c:v>
                </c:pt>
                <c:pt idx="13077">
                  <c:v>5.135E-2</c:v>
                </c:pt>
                <c:pt idx="13078">
                  <c:v>5.135E-2</c:v>
                </c:pt>
                <c:pt idx="13079">
                  <c:v>5.135E-2</c:v>
                </c:pt>
                <c:pt idx="13080">
                  <c:v>5.135E-2</c:v>
                </c:pt>
                <c:pt idx="13081">
                  <c:v>5.135E-2</c:v>
                </c:pt>
                <c:pt idx="13082">
                  <c:v>5.1380000000000002E-2</c:v>
                </c:pt>
                <c:pt idx="13083">
                  <c:v>5.1380000000000002E-2</c:v>
                </c:pt>
                <c:pt idx="13084">
                  <c:v>5.1380000000000002E-2</c:v>
                </c:pt>
                <c:pt idx="13085">
                  <c:v>5.1380000000000002E-2</c:v>
                </c:pt>
                <c:pt idx="13086">
                  <c:v>5.1400000000000001E-2</c:v>
                </c:pt>
                <c:pt idx="13087">
                  <c:v>5.1400000000000001E-2</c:v>
                </c:pt>
                <c:pt idx="13088">
                  <c:v>5.1400000000000001E-2</c:v>
                </c:pt>
                <c:pt idx="13089">
                  <c:v>5.1429999999999997E-2</c:v>
                </c:pt>
                <c:pt idx="13090">
                  <c:v>5.1429999999999997E-2</c:v>
                </c:pt>
                <c:pt idx="13091">
                  <c:v>5.1429999999999997E-2</c:v>
                </c:pt>
                <c:pt idx="13092">
                  <c:v>5.1459999999999999E-2</c:v>
                </c:pt>
                <c:pt idx="13093">
                  <c:v>5.1459999999999999E-2</c:v>
                </c:pt>
                <c:pt idx="13094">
                  <c:v>5.1459999999999999E-2</c:v>
                </c:pt>
                <c:pt idx="13095">
                  <c:v>5.1459999999999999E-2</c:v>
                </c:pt>
                <c:pt idx="13096">
                  <c:v>5.1459999999999999E-2</c:v>
                </c:pt>
                <c:pt idx="13097">
                  <c:v>5.1459999999999999E-2</c:v>
                </c:pt>
                <c:pt idx="13098">
                  <c:v>5.1459999999999999E-2</c:v>
                </c:pt>
                <c:pt idx="13099">
                  <c:v>5.1459999999999999E-2</c:v>
                </c:pt>
                <c:pt idx="13100">
                  <c:v>5.1429999999999997E-2</c:v>
                </c:pt>
                <c:pt idx="13101">
                  <c:v>5.1429999999999997E-2</c:v>
                </c:pt>
                <c:pt idx="13102">
                  <c:v>5.1429999999999997E-2</c:v>
                </c:pt>
                <c:pt idx="13103">
                  <c:v>5.1400000000000001E-2</c:v>
                </c:pt>
                <c:pt idx="13104">
                  <c:v>5.1380000000000002E-2</c:v>
                </c:pt>
                <c:pt idx="13105">
                  <c:v>5.1380000000000002E-2</c:v>
                </c:pt>
                <c:pt idx="13106">
                  <c:v>5.135E-2</c:v>
                </c:pt>
                <c:pt idx="13107">
                  <c:v>5.1319999999999998E-2</c:v>
                </c:pt>
                <c:pt idx="13108">
                  <c:v>5.1319999999999998E-2</c:v>
                </c:pt>
                <c:pt idx="13109">
                  <c:v>5.1299999999999998E-2</c:v>
                </c:pt>
                <c:pt idx="13110">
                  <c:v>5.1270000000000003E-2</c:v>
                </c:pt>
                <c:pt idx="13111">
                  <c:v>5.1249999999999997E-2</c:v>
                </c:pt>
                <c:pt idx="13112">
                  <c:v>5.1220000000000002E-2</c:v>
                </c:pt>
                <c:pt idx="13113">
                  <c:v>5.1189999999999999E-2</c:v>
                </c:pt>
                <c:pt idx="13114">
                  <c:v>5.117E-2</c:v>
                </c:pt>
                <c:pt idx="13115">
                  <c:v>5.117E-2</c:v>
                </c:pt>
                <c:pt idx="13116">
                  <c:v>5.1139999999999998E-2</c:v>
                </c:pt>
                <c:pt idx="13117">
                  <c:v>5.1110000000000003E-2</c:v>
                </c:pt>
                <c:pt idx="13118">
                  <c:v>5.1110000000000003E-2</c:v>
                </c:pt>
                <c:pt idx="13119">
                  <c:v>5.1090000000000003E-2</c:v>
                </c:pt>
                <c:pt idx="13120">
                  <c:v>5.1090000000000003E-2</c:v>
                </c:pt>
                <c:pt idx="13121">
                  <c:v>5.1060000000000001E-2</c:v>
                </c:pt>
                <c:pt idx="13122">
                  <c:v>5.1060000000000001E-2</c:v>
                </c:pt>
                <c:pt idx="13123">
                  <c:v>5.1060000000000001E-2</c:v>
                </c:pt>
                <c:pt idx="13124">
                  <c:v>5.1060000000000001E-2</c:v>
                </c:pt>
                <c:pt idx="13125">
                  <c:v>5.1060000000000001E-2</c:v>
                </c:pt>
                <c:pt idx="13126">
                  <c:v>5.1060000000000001E-2</c:v>
                </c:pt>
                <c:pt idx="13127">
                  <c:v>5.1060000000000001E-2</c:v>
                </c:pt>
                <c:pt idx="13128">
                  <c:v>5.1060000000000001E-2</c:v>
                </c:pt>
                <c:pt idx="13129">
                  <c:v>5.1060000000000001E-2</c:v>
                </c:pt>
                <c:pt idx="13130">
                  <c:v>5.1090000000000003E-2</c:v>
                </c:pt>
                <c:pt idx="13131">
                  <c:v>5.1090000000000003E-2</c:v>
                </c:pt>
                <c:pt idx="13132">
                  <c:v>5.1090000000000003E-2</c:v>
                </c:pt>
                <c:pt idx="13133">
                  <c:v>5.1110000000000003E-2</c:v>
                </c:pt>
                <c:pt idx="13134">
                  <c:v>5.1110000000000003E-2</c:v>
                </c:pt>
                <c:pt idx="13135">
                  <c:v>5.1139999999999998E-2</c:v>
                </c:pt>
                <c:pt idx="13136">
                  <c:v>5.1139999999999998E-2</c:v>
                </c:pt>
                <c:pt idx="13137">
                  <c:v>5.117E-2</c:v>
                </c:pt>
                <c:pt idx="13138">
                  <c:v>5.117E-2</c:v>
                </c:pt>
                <c:pt idx="13139">
                  <c:v>5.117E-2</c:v>
                </c:pt>
                <c:pt idx="13140">
                  <c:v>5.1189999999999999E-2</c:v>
                </c:pt>
                <c:pt idx="13141">
                  <c:v>5.1189999999999999E-2</c:v>
                </c:pt>
                <c:pt idx="13142">
                  <c:v>5.1220000000000002E-2</c:v>
                </c:pt>
                <c:pt idx="13143">
                  <c:v>5.1220000000000002E-2</c:v>
                </c:pt>
                <c:pt idx="13144">
                  <c:v>5.1220000000000002E-2</c:v>
                </c:pt>
                <c:pt idx="13145">
                  <c:v>5.1220000000000002E-2</c:v>
                </c:pt>
                <c:pt idx="13146">
                  <c:v>5.1220000000000002E-2</c:v>
                </c:pt>
                <c:pt idx="13147">
                  <c:v>5.1220000000000002E-2</c:v>
                </c:pt>
                <c:pt idx="13148">
                  <c:v>5.1249999999999997E-2</c:v>
                </c:pt>
                <c:pt idx="13149">
                  <c:v>5.1220000000000002E-2</c:v>
                </c:pt>
                <c:pt idx="13150">
                  <c:v>5.1220000000000002E-2</c:v>
                </c:pt>
                <c:pt idx="13151">
                  <c:v>5.1220000000000002E-2</c:v>
                </c:pt>
                <c:pt idx="13152">
                  <c:v>5.1220000000000002E-2</c:v>
                </c:pt>
                <c:pt idx="13153">
                  <c:v>5.1220000000000002E-2</c:v>
                </c:pt>
                <c:pt idx="13154">
                  <c:v>5.1220000000000002E-2</c:v>
                </c:pt>
                <c:pt idx="13155">
                  <c:v>5.1189999999999999E-2</c:v>
                </c:pt>
                <c:pt idx="13156">
                  <c:v>5.1189999999999999E-2</c:v>
                </c:pt>
                <c:pt idx="13157">
                  <c:v>5.117E-2</c:v>
                </c:pt>
                <c:pt idx="13158">
                  <c:v>5.117E-2</c:v>
                </c:pt>
                <c:pt idx="13159">
                  <c:v>5.1139999999999998E-2</c:v>
                </c:pt>
                <c:pt idx="13160">
                  <c:v>5.1139999999999998E-2</c:v>
                </c:pt>
                <c:pt idx="13161">
                  <c:v>5.1110000000000003E-2</c:v>
                </c:pt>
                <c:pt idx="13162">
                  <c:v>5.1110000000000003E-2</c:v>
                </c:pt>
                <c:pt idx="13163">
                  <c:v>5.1090000000000003E-2</c:v>
                </c:pt>
                <c:pt idx="13164">
                  <c:v>5.1090000000000003E-2</c:v>
                </c:pt>
                <c:pt idx="13165">
                  <c:v>5.1060000000000001E-2</c:v>
                </c:pt>
                <c:pt idx="13166">
                  <c:v>5.1060000000000001E-2</c:v>
                </c:pt>
                <c:pt idx="13167">
                  <c:v>5.1029999999999999E-2</c:v>
                </c:pt>
                <c:pt idx="13168">
                  <c:v>5.101E-2</c:v>
                </c:pt>
                <c:pt idx="13169">
                  <c:v>5.101E-2</c:v>
                </c:pt>
                <c:pt idx="13170">
                  <c:v>5.101E-2</c:v>
                </c:pt>
                <c:pt idx="13171">
                  <c:v>5.0979999999999998E-2</c:v>
                </c:pt>
                <c:pt idx="13172">
                  <c:v>5.0979999999999998E-2</c:v>
                </c:pt>
                <c:pt idx="13173">
                  <c:v>5.0979999999999998E-2</c:v>
                </c:pt>
                <c:pt idx="13174">
                  <c:v>5.0979999999999998E-2</c:v>
                </c:pt>
                <c:pt idx="13175">
                  <c:v>5.0979999999999998E-2</c:v>
                </c:pt>
                <c:pt idx="13176">
                  <c:v>5.0979999999999998E-2</c:v>
                </c:pt>
                <c:pt idx="13177">
                  <c:v>5.0979999999999998E-2</c:v>
                </c:pt>
                <c:pt idx="13178">
                  <c:v>5.0979999999999998E-2</c:v>
                </c:pt>
                <c:pt idx="13179">
                  <c:v>5.0979999999999998E-2</c:v>
                </c:pt>
                <c:pt idx="13180">
                  <c:v>5.0979999999999998E-2</c:v>
                </c:pt>
                <c:pt idx="13181">
                  <c:v>5.0979999999999998E-2</c:v>
                </c:pt>
                <c:pt idx="13182">
                  <c:v>5.0979999999999998E-2</c:v>
                </c:pt>
                <c:pt idx="13183">
                  <c:v>5.101E-2</c:v>
                </c:pt>
                <c:pt idx="13184">
                  <c:v>5.101E-2</c:v>
                </c:pt>
                <c:pt idx="13185">
                  <c:v>5.101E-2</c:v>
                </c:pt>
                <c:pt idx="13186">
                  <c:v>5.101E-2</c:v>
                </c:pt>
                <c:pt idx="13187">
                  <c:v>5.101E-2</c:v>
                </c:pt>
                <c:pt idx="13188">
                  <c:v>5.1029999999999999E-2</c:v>
                </c:pt>
                <c:pt idx="13189">
                  <c:v>5.101E-2</c:v>
                </c:pt>
                <c:pt idx="13190">
                  <c:v>5.101E-2</c:v>
                </c:pt>
                <c:pt idx="13191">
                  <c:v>5.101E-2</c:v>
                </c:pt>
                <c:pt idx="13192">
                  <c:v>5.101E-2</c:v>
                </c:pt>
                <c:pt idx="13193">
                  <c:v>5.0979999999999998E-2</c:v>
                </c:pt>
                <c:pt idx="13194">
                  <c:v>5.0979999999999998E-2</c:v>
                </c:pt>
                <c:pt idx="13195">
                  <c:v>5.0959999999999998E-2</c:v>
                </c:pt>
                <c:pt idx="13196">
                  <c:v>5.0959999999999998E-2</c:v>
                </c:pt>
                <c:pt idx="13197">
                  <c:v>5.0930000000000003E-2</c:v>
                </c:pt>
                <c:pt idx="13198">
                  <c:v>5.0900000000000001E-2</c:v>
                </c:pt>
                <c:pt idx="13199">
                  <c:v>5.0880000000000002E-2</c:v>
                </c:pt>
                <c:pt idx="13200">
                  <c:v>5.0849999999999999E-2</c:v>
                </c:pt>
                <c:pt idx="13201">
                  <c:v>5.0849999999999999E-2</c:v>
                </c:pt>
                <c:pt idx="13202">
                  <c:v>5.0819999999999997E-2</c:v>
                </c:pt>
                <c:pt idx="13203">
                  <c:v>5.0799999999999998E-2</c:v>
                </c:pt>
                <c:pt idx="13204">
                  <c:v>5.0770000000000003E-2</c:v>
                </c:pt>
                <c:pt idx="13205">
                  <c:v>5.074E-2</c:v>
                </c:pt>
                <c:pt idx="13206">
                  <c:v>5.0720000000000001E-2</c:v>
                </c:pt>
                <c:pt idx="13207">
                  <c:v>5.0689999999999999E-2</c:v>
                </c:pt>
                <c:pt idx="13208">
                  <c:v>5.067E-2</c:v>
                </c:pt>
                <c:pt idx="13209">
                  <c:v>5.067E-2</c:v>
                </c:pt>
                <c:pt idx="13210">
                  <c:v>5.0639999999999998E-2</c:v>
                </c:pt>
                <c:pt idx="13211">
                  <c:v>5.0639999999999998E-2</c:v>
                </c:pt>
                <c:pt idx="13212">
                  <c:v>5.0610000000000002E-2</c:v>
                </c:pt>
                <c:pt idx="13213">
                  <c:v>5.0610000000000002E-2</c:v>
                </c:pt>
                <c:pt idx="13214">
                  <c:v>5.0610000000000002E-2</c:v>
                </c:pt>
                <c:pt idx="13215">
                  <c:v>5.0610000000000002E-2</c:v>
                </c:pt>
                <c:pt idx="13216">
                  <c:v>5.0610000000000002E-2</c:v>
                </c:pt>
                <c:pt idx="13217">
                  <c:v>5.0610000000000002E-2</c:v>
                </c:pt>
                <c:pt idx="13218">
                  <c:v>5.0639999999999998E-2</c:v>
                </c:pt>
                <c:pt idx="13219">
                  <c:v>5.0639999999999998E-2</c:v>
                </c:pt>
                <c:pt idx="13220">
                  <c:v>5.0639999999999998E-2</c:v>
                </c:pt>
                <c:pt idx="13221">
                  <c:v>5.067E-2</c:v>
                </c:pt>
                <c:pt idx="13222">
                  <c:v>5.067E-2</c:v>
                </c:pt>
                <c:pt idx="13223">
                  <c:v>5.067E-2</c:v>
                </c:pt>
                <c:pt idx="13224">
                  <c:v>5.0689999999999999E-2</c:v>
                </c:pt>
                <c:pt idx="13225">
                  <c:v>5.0689999999999999E-2</c:v>
                </c:pt>
                <c:pt idx="13226">
                  <c:v>5.0689999999999999E-2</c:v>
                </c:pt>
                <c:pt idx="13227">
                  <c:v>5.0689999999999999E-2</c:v>
                </c:pt>
                <c:pt idx="13228">
                  <c:v>5.0689999999999999E-2</c:v>
                </c:pt>
                <c:pt idx="13229">
                  <c:v>5.0689999999999999E-2</c:v>
                </c:pt>
                <c:pt idx="13230">
                  <c:v>5.0689999999999999E-2</c:v>
                </c:pt>
                <c:pt idx="13231">
                  <c:v>5.0689999999999999E-2</c:v>
                </c:pt>
                <c:pt idx="13232">
                  <c:v>5.067E-2</c:v>
                </c:pt>
                <c:pt idx="13233">
                  <c:v>5.067E-2</c:v>
                </c:pt>
                <c:pt idx="13234">
                  <c:v>5.0639999999999998E-2</c:v>
                </c:pt>
                <c:pt idx="13235">
                  <c:v>5.0639999999999998E-2</c:v>
                </c:pt>
                <c:pt idx="13236">
                  <c:v>5.0610000000000002E-2</c:v>
                </c:pt>
                <c:pt idx="13237">
                  <c:v>5.0590000000000003E-2</c:v>
                </c:pt>
                <c:pt idx="13238">
                  <c:v>5.0560000000000001E-2</c:v>
                </c:pt>
                <c:pt idx="13239">
                  <c:v>5.0529999999999999E-2</c:v>
                </c:pt>
                <c:pt idx="13240">
                  <c:v>5.0509999999999999E-2</c:v>
                </c:pt>
                <c:pt idx="13241">
                  <c:v>5.0479999999999997E-2</c:v>
                </c:pt>
                <c:pt idx="13242">
                  <c:v>5.0450000000000002E-2</c:v>
                </c:pt>
                <c:pt idx="13243">
                  <c:v>5.0450000000000002E-2</c:v>
                </c:pt>
                <c:pt idx="13244">
                  <c:v>5.0430000000000003E-2</c:v>
                </c:pt>
                <c:pt idx="13245">
                  <c:v>5.04E-2</c:v>
                </c:pt>
                <c:pt idx="13246">
                  <c:v>5.0380000000000001E-2</c:v>
                </c:pt>
                <c:pt idx="13247">
                  <c:v>5.0349999999999999E-2</c:v>
                </c:pt>
                <c:pt idx="13248">
                  <c:v>5.0349999999999999E-2</c:v>
                </c:pt>
                <c:pt idx="13249">
                  <c:v>5.0319999999999997E-2</c:v>
                </c:pt>
                <c:pt idx="13250">
                  <c:v>5.0319999999999997E-2</c:v>
                </c:pt>
                <c:pt idx="13251">
                  <c:v>5.0319999999999997E-2</c:v>
                </c:pt>
                <c:pt idx="13252">
                  <c:v>5.0299999999999997E-2</c:v>
                </c:pt>
                <c:pt idx="13253">
                  <c:v>5.0299999999999997E-2</c:v>
                </c:pt>
                <c:pt idx="13254">
                  <c:v>5.0299999999999997E-2</c:v>
                </c:pt>
                <c:pt idx="13255">
                  <c:v>5.0299999999999997E-2</c:v>
                </c:pt>
                <c:pt idx="13256">
                  <c:v>5.0270000000000002E-2</c:v>
                </c:pt>
                <c:pt idx="13257">
                  <c:v>5.0270000000000002E-2</c:v>
                </c:pt>
                <c:pt idx="13258">
                  <c:v>5.0270000000000002E-2</c:v>
                </c:pt>
                <c:pt idx="13259">
                  <c:v>5.0270000000000002E-2</c:v>
                </c:pt>
                <c:pt idx="13260">
                  <c:v>5.0270000000000002E-2</c:v>
                </c:pt>
                <c:pt idx="13261">
                  <c:v>5.0270000000000002E-2</c:v>
                </c:pt>
                <c:pt idx="13262">
                  <c:v>5.0270000000000002E-2</c:v>
                </c:pt>
                <c:pt idx="13263">
                  <c:v>5.024E-2</c:v>
                </c:pt>
                <c:pt idx="13264">
                  <c:v>5.024E-2</c:v>
                </c:pt>
                <c:pt idx="13265">
                  <c:v>5.024E-2</c:v>
                </c:pt>
                <c:pt idx="13266">
                  <c:v>5.0220000000000001E-2</c:v>
                </c:pt>
                <c:pt idx="13267">
                  <c:v>5.0220000000000001E-2</c:v>
                </c:pt>
                <c:pt idx="13268">
                  <c:v>5.0220000000000001E-2</c:v>
                </c:pt>
                <c:pt idx="13269">
                  <c:v>5.0189999999999999E-2</c:v>
                </c:pt>
                <c:pt idx="13270">
                  <c:v>5.0189999999999999E-2</c:v>
                </c:pt>
                <c:pt idx="13271">
                  <c:v>5.0169999999999999E-2</c:v>
                </c:pt>
                <c:pt idx="13272">
                  <c:v>5.0169999999999999E-2</c:v>
                </c:pt>
                <c:pt idx="13273">
                  <c:v>5.0139999999999997E-2</c:v>
                </c:pt>
                <c:pt idx="13274">
                  <c:v>5.0139999999999997E-2</c:v>
                </c:pt>
                <c:pt idx="13275">
                  <c:v>5.0110000000000002E-2</c:v>
                </c:pt>
                <c:pt idx="13276">
                  <c:v>5.0110000000000002E-2</c:v>
                </c:pt>
                <c:pt idx="13277">
                  <c:v>5.0110000000000002E-2</c:v>
                </c:pt>
                <c:pt idx="13278">
                  <c:v>5.0110000000000002E-2</c:v>
                </c:pt>
                <c:pt idx="13279">
                  <c:v>5.0110000000000002E-2</c:v>
                </c:pt>
                <c:pt idx="13280">
                  <c:v>5.0110000000000002E-2</c:v>
                </c:pt>
                <c:pt idx="13281">
                  <c:v>5.0110000000000002E-2</c:v>
                </c:pt>
                <c:pt idx="13282">
                  <c:v>5.0110000000000002E-2</c:v>
                </c:pt>
                <c:pt idx="13283">
                  <c:v>5.0110000000000002E-2</c:v>
                </c:pt>
                <c:pt idx="13284">
                  <c:v>5.0139999999999997E-2</c:v>
                </c:pt>
                <c:pt idx="13285">
                  <c:v>5.0139999999999997E-2</c:v>
                </c:pt>
                <c:pt idx="13286">
                  <c:v>5.0139999999999997E-2</c:v>
                </c:pt>
                <c:pt idx="13287">
                  <c:v>5.0139999999999997E-2</c:v>
                </c:pt>
                <c:pt idx="13288">
                  <c:v>5.0169999999999999E-2</c:v>
                </c:pt>
                <c:pt idx="13289">
                  <c:v>5.0169999999999999E-2</c:v>
                </c:pt>
                <c:pt idx="13290">
                  <c:v>5.0169999999999999E-2</c:v>
                </c:pt>
                <c:pt idx="13291">
                  <c:v>5.0169999999999999E-2</c:v>
                </c:pt>
                <c:pt idx="13292">
                  <c:v>5.0169999999999999E-2</c:v>
                </c:pt>
                <c:pt idx="13293">
                  <c:v>5.0169999999999999E-2</c:v>
                </c:pt>
                <c:pt idx="13294">
                  <c:v>5.0169999999999999E-2</c:v>
                </c:pt>
                <c:pt idx="13295">
                  <c:v>5.0169999999999999E-2</c:v>
                </c:pt>
                <c:pt idx="13296">
                  <c:v>5.0169999999999999E-2</c:v>
                </c:pt>
                <c:pt idx="13297">
                  <c:v>5.0139999999999997E-2</c:v>
                </c:pt>
                <c:pt idx="13298">
                  <c:v>5.0139999999999997E-2</c:v>
                </c:pt>
                <c:pt idx="13299">
                  <c:v>5.0110000000000002E-2</c:v>
                </c:pt>
                <c:pt idx="13300">
                  <c:v>5.0090000000000003E-2</c:v>
                </c:pt>
                <c:pt idx="13301">
                  <c:v>5.006E-2</c:v>
                </c:pt>
                <c:pt idx="13302">
                  <c:v>5.0009999999999999E-2</c:v>
                </c:pt>
                <c:pt idx="13303">
                  <c:v>4.9979999999999997E-2</c:v>
                </c:pt>
                <c:pt idx="13304">
                  <c:v>4.9930000000000002E-2</c:v>
                </c:pt>
                <c:pt idx="13305">
                  <c:v>4.99E-2</c:v>
                </c:pt>
                <c:pt idx="13306">
                  <c:v>4.9849999999999998E-2</c:v>
                </c:pt>
                <c:pt idx="13307">
                  <c:v>4.9820000000000003E-2</c:v>
                </c:pt>
                <c:pt idx="13308">
                  <c:v>4.9770000000000002E-2</c:v>
                </c:pt>
                <c:pt idx="13309">
                  <c:v>4.9739999999999999E-2</c:v>
                </c:pt>
                <c:pt idx="13310">
                  <c:v>4.9689999999999998E-2</c:v>
                </c:pt>
                <c:pt idx="13311">
                  <c:v>4.9660000000000003E-2</c:v>
                </c:pt>
                <c:pt idx="13312">
                  <c:v>4.9639999999999997E-2</c:v>
                </c:pt>
                <c:pt idx="13313">
                  <c:v>4.9590000000000002E-2</c:v>
                </c:pt>
                <c:pt idx="13314">
                  <c:v>4.9590000000000002E-2</c:v>
                </c:pt>
                <c:pt idx="13315">
                  <c:v>4.956E-2</c:v>
                </c:pt>
                <c:pt idx="13316">
                  <c:v>4.9529999999999998E-2</c:v>
                </c:pt>
                <c:pt idx="13317">
                  <c:v>4.9529999999999998E-2</c:v>
                </c:pt>
                <c:pt idx="13318">
                  <c:v>4.9509999999999998E-2</c:v>
                </c:pt>
                <c:pt idx="13319">
                  <c:v>4.9509999999999998E-2</c:v>
                </c:pt>
                <c:pt idx="13320">
                  <c:v>4.9509999999999998E-2</c:v>
                </c:pt>
                <c:pt idx="13321">
                  <c:v>4.9509999999999998E-2</c:v>
                </c:pt>
                <c:pt idx="13322">
                  <c:v>4.9529999999999998E-2</c:v>
                </c:pt>
                <c:pt idx="13323">
                  <c:v>4.9529999999999998E-2</c:v>
                </c:pt>
                <c:pt idx="13324">
                  <c:v>4.956E-2</c:v>
                </c:pt>
                <c:pt idx="13325">
                  <c:v>4.956E-2</c:v>
                </c:pt>
                <c:pt idx="13326">
                  <c:v>4.9590000000000002E-2</c:v>
                </c:pt>
                <c:pt idx="13327">
                  <c:v>4.9610000000000001E-2</c:v>
                </c:pt>
                <c:pt idx="13328">
                  <c:v>4.9639999999999997E-2</c:v>
                </c:pt>
                <c:pt idx="13329">
                  <c:v>4.9660000000000003E-2</c:v>
                </c:pt>
                <c:pt idx="13330">
                  <c:v>4.9689999999999998E-2</c:v>
                </c:pt>
                <c:pt idx="13331">
                  <c:v>4.972E-2</c:v>
                </c:pt>
                <c:pt idx="13332">
                  <c:v>4.972E-2</c:v>
                </c:pt>
                <c:pt idx="13333">
                  <c:v>4.9739999999999999E-2</c:v>
                </c:pt>
                <c:pt idx="13334">
                  <c:v>4.9770000000000002E-2</c:v>
                </c:pt>
                <c:pt idx="13335">
                  <c:v>4.9770000000000002E-2</c:v>
                </c:pt>
                <c:pt idx="13336">
                  <c:v>4.9770000000000002E-2</c:v>
                </c:pt>
                <c:pt idx="13337">
                  <c:v>4.9770000000000002E-2</c:v>
                </c:pt>
                <c:pt idx="13338">
                  <c:v>4.9770000000000002E-2</c:v>
                </c:pt>
                <c:pt idx="13339">
                  <c:v>4.9770000000000002E-2</c:v>
                </c:pt>
                <c:pt idx="13340">
                  <c:v>4.9770000000000002E-2</c:v>
                </c:pt>
                <c:pt idx="13341">
                  <c:v>4.9739999999999999E-2</c:v>
                </c:pt>
                <c:pt idx="13342">
                  <c:v>4.9739999999999999E-2</c:v>
                </c:pt>
                <c:pt idx="13343">
                  <c:v>4.972E-2</c:v>
                </c:pt>
                <c:pt idx="13344">
                  <c:v>4.9689999999999998E-2</c:v>
                </c:pt>
                <c:pt idx="13345">
                  <c:v>4.9660000000000003E-2</c:v>
                </c:pt>
                <c:pt idx="13346">
                  <c:v>4.9639999999999997E-2</c:v>
                </c:pt>
                <c:pt idx="13347">
                  <c:v>4.9610000000000001E-2</c:v>
                </c:pt>
                <c:pt idx="13348">
                  <c:v>4.9590000000000002E-2</c:v>
                </c:pt>
                <c:pt idx="13349">
                  <c:v>4.956E-2</c:v>
                </c:pt>
                <c:pt idx="13350">
                  <c:v>4.9529999999999998E-2</c:v>
                </c:pt>
                <c:pt idx="13351">
                  <c:v>4.9509999999999998E-2</c:v>
                </c:pt>
                <c:pt idx="13352">
                  <c:v>4.9480000000000003E-2</c:v>
                </c:pt>
                <c:pt idx="13353">
                  <c:v>4.9430000000000002E-2</c:v>
                </c:pt>
                <c:pt idx="13354">
                  <c:v>4.9399999999999999E-2</c:v>
                </c:pt>
                <c:pt idx="13355">
                  <c:v>4.9369999999999997E-2</c:v>
                </c:pt>
                <c:pt idx="13356">
                  <c:v>4.9349999999999998E-2</c:v>
                </c:pt>
                <c:pt idx="13357">
                  <c:v>4.9320000000000003E-2</c:v>
                </c:pt>
                <c:pt idx="13358">
                  <c:v>4.9320000000000003E-2</c:v>
                </c:pt>
                <c:pt idx="13359">
                  <c:v>4.9299999999999997E-2</c:v>
                </c:pt>
                <c:pt idx="13360">
                  <c:v>4.9270000000000001E-2</c:v>
                </c:pt>
                <c:pt idx="13361">
                  <c:v>4.9270000000000001E-2</c:v>
                </c:pt>
                <c:pt idx="13362">
                  <c:v>4.9239999999999999E-2</c:v>
                </c:pt>
                <c:pt idx="13363">
                  <c:v>4.9239999999999999E-2</c:v>
                </c:pt>
                <c:pt idx="13364">
                  <c:v>4.9239999999999999E-2</c:v>
                </c:pt>
                <c:pt idx="13365">
                  <c:v>4.922E-2</c:v>
                </c:pt>
                <c:pt idx="13366">
                  <c:v>4.922E-2</c:v>
                </c:pt>
                <c:pt idx="13367">
                  <c:v>4.922E-2</c:v>
                </c:pt>
                <c:pt idx="13368">
                  <c:v>4.922E-2</c:v>
                </c:pt>
                <c:pt idx="13369">
                  <c:v>4.922E-2</c:v>
                </c:pt>
                <c:pt idx="13370">
                  <c:v>4.922E-2</c:v>
                </c:pt>
                <c:pt idx="13371">
                  <c:v>4.922E-2</c:v>
                </c:pt>
                <c:pt idx="13372">
                  <c:v>4.922E-2</c:v>
                </c:pt>
                <c:pt idx="13373">
                  <c:v>4.922E-2</c:v>
                </c:pt>
                <c:pt idx="13374">
                  <c:v>4.922E-2</c:v>
                </c:pt>
                <c:pt idx="13375">
                  <c:v>4.9189999999999998E-2</c:v>
                </c:pt>
                <c:pt idx="13376">
                  <c:v>4.9189999999999998E-2</c:v>
                </c:pt>
                <c:pt idx="13377">
                  <c:v>4.9189999999999998E-2</c:v>
                </c:pt>
                <c:pt idx="13378">
                  <c:v>4.9189999999999998E-2</c:v>
                </c:pt>
                <c:pt idx="13379">
                  <c:v>4.9189999999999998E-2</c:v>
                </c:pt>
                <c:pt idx="13380">
                  <c:v>4.9160000000000002E-2</c:v>
                </c:pt>
                <c:pt idx="13381">
                  <c:v>4.9160000000000002E-2</c:v>
                </c:pt>
                <c:pt idx="13382">
                  <c:v>4.9140000000000003E-2</c:v>
                </c:pt>
                <c:pt idx="13383">
                  <c:v>4.9140000000000003E-2</c:v>
                </c:pt>
                <c:pt idx="13384">
                  <c:v>4.9110000000000001E-2</c:v>
                </c:pt>
                <c:pt idx="13385">
                  <c:v>4.9079999999999999E-2</c:v>
                </c:pt>
                <c:pt idx="13386">
                  <c:v>4.9079999999999999E-2</c:v>
                </c:pt>
                <c:pt idx="13387">
                  <c:v>4.9059999999999999E-2</c:v>
                </c:pt>
                <c:pt idx="13388">
                  <c:v>4.9029999999999997E-2</c:v>
                </c:pt>
                <c:pt idx="13389">
                  <c:v>4.9009999999999998E-2</c:v>
                </c:pt>
                <c:pt idx="13390">
                  <c:v>4.8980000000000003E-2</c:v>
                </c:pt>
                <c:pt idx="13391">
                  <c:v>4.895E-2</c:v>
                </c:pt>
                <c:pt idx="13392">
                  <c:v>4.8930000000000001E-2</c:v>
                </c:pt>
                <c:pt idx="13393">
                  <c:v>4.8899999999999999E-2</c:v>
                </c:pt>
                <c:pt idx="13394">
                  <c:v>4.8869999999999997E-2</c:v>
                </c:pt>
                <c:pt idx="13395">
                  <c:v>4.8820000000000002E-2</c:v>
                </c:pt>
                <c:pt idx="13396">
                  <c:v>4.8800000000000003E-2</c:v>
                </c:pt>
                <c:pt idx="13397">
                  <c:v>4.8770000000000001E-2</c:v>
                </c:pt>
                <c:pt idx="13398">
                  <c:v>4.8739999999999999E-2</c:v>
                </c:pt>
                <c:pt idx="13399">
                  <c:v>4.8719999999999999E-2</c:v>
                </c:pt>
                <c:pt idx="13400">
                  <c:v>4.8689999999999997E-2</c:v>
                </c:pt>
                <c:pt idx="13401">
                  <c:v>4.8660000000000002E-2</c:v>
                </c:pt>
                <c:pt idx="13402">
                  <c:v>4.8640000000000003E-2</c:v>
                </c:pt>
                <c:pt idx="13403">
                  <c:v>4.861E-2</c:v>
                </c:pt>
                <c:pt idx="13404">
                  <c:v>4.8579999999999998E-2</c:v>
                </c:pt>
                <c:pt idx="13405">
                  <c:v>4.8559999999999999E-2</c:v>
                </c:pt>
                <c:pt idx="13406">
                  <c:v>4.8559999999999999E-2</c:v>
                </c:pt>
                <c:pt idx="13407">
                  <c:v>4.8529999999999997E-2</c:v>
                </c:pt>
                <c:pt idx="13408">
                  <c:v>4.8509999999999998E-2</c:v>
                </c:pt>
                <c:pt idx="13409">
                  <c:v>4.8509999999999998E-2</c:v>
                </c:pt>
                <c:pt idx="13410">
                  <c:v>4.8480000000000002E-2</c:v>
                </c:pt>
                <c:pt idx="13411">
                  <c:v>4.8480000000000002E-2</c:v>
                </c:pt>
                <c:pt idx="13412">
                  <c:v>4.8480000000000002E-2</c:v>
                </c:pt>
                <c:pt idx="13413">
                  <c:v>4.845E-2</c:v>
                </c:pt>
                <c:pt idx="13414">
                  <c:v>4.845E-2</c:v>
                </c:pt>
                <c:pt idx="13415">
                  <c:v>4.845E-2</c:v>
                </c:pt>
                <c:pt idx="13416">
                  <c:v>4.845E-2</c:v>
                </c:pt>
                <c:pt idx="13417">
                  <c:v>4.8430000000000001E-2</c:v>
                </c:pt>
                <c:pt idx="13418">
                  <c:v>4.8430000000000001E-2</c:v>
                </c:pt>
                <c:pt idx="13419">
                  <c:v>4.8430000000000001E-2</c:v>
                </c:pt>
                <c:pt idx="13420">
                  <c:v>4.8430000000000001E-2</c:v>
                </c:pt>
                <c:pt idx="13421">
                  <c:v>4.8430000000000001E-2</c:v>
                </c:pt>
                <c:pt idx="13422">
                  <c:v>4.8430000000000001E-2</c:v>
                </c:pt>
                <c:pt idx="13423">
                  <c:v>4.8430000000000001E-2</c:v>
                </c:pt>
                <c:pt idx="13424">
                  <c:v>4.8430000000000001E-2</c:v>
                </c:pt>
                <c:pt idx="13425">
                  <c:v>4.8430000000000001E-2</c:v>
                </c:pt>
                <c:pt idx="13426">
                  <c:v>4.8399999999999999E-2</c:v>
                </c:pt>
                <c:pt idx="13427">
                  <c:v>4.8399999999999999E-2</c:v>
                </c:pt>
                <c:pt idx="13428">
                  <c:v>4.8399999999999999E-2</c:v>
                </c:pt>
                <c:pt idx="13429">
                  <c:v>4.8399999999999999E-2</c:v>
                </c:pt>
                <c:pt idx="13430">
                  <c:v>4.8399999999999999E-2</c:v>
                </c:pt>
                <c:pt idx="13431">
                  <c:v>4.8370000000000003E-2</c:v>
                </c:pt>
                <c:pt idx="13432">
                  <c:v>4.8370000000000003E-2</c:v>
                </c:pt>
                <c:pt idx="13433">
                  <c:v>4.8370000000000003E-2</c:v>
                </c:pt>
                <c:pt idx="13434">
                  <c:v>4.8349999999999997E-2</c:v>
                </c:pt>
                <c:pt idx="13435">
                  <c:v>4.8349999999999997E-2</c:v>
                </c:pt>
                <c:pt idx="13436">
                  <c:v>4.8349999999999997E-2</c:v>
                </c:pt>
                <c:pt idx="13437">
                  <c:v>4.8349999999999997E-2</c:v>
                </c:pt>
                <c:pt idx="13438">
                  <c:v>4.8349999999999997E-2</c:v>
                </c:pt>
                <c:pt idx="13439">
                  <c:v>4.8320000000000002E-2</c:v>
                </c:pt>
                <c:pt idx="13440">
                  <c:v>4.8320000000000002E-2</c:v>
                </c:pt>
                <c:pt idx="13441">
                  <c:v>4.8320000000000002E-2</c:v>
                </c:pt>
                <c:pt idx="13442">
                  <c:v>4.8320000000000002E-2</c:v>
                </c:pt>
                <c:pt idx="13443">
                  <c:v>4.8320000000000002E-2</c:v>
                </c:pt>
                <c:pt idx="13444">
                  <c:v>4.8320000000000002E-2</c:v>
                </c:pt>
                <c:pt idx="13445">
                  <c:v>4.8320000000000002E-2</c:v>
                </c:pt>
                <c:pt idx="13446">
                  <c:v>4.8320000000000002E-2</c:v>
                </c:pt>
                <c:pt idx="13447">
                  <c:v>4.8320000000000002E-2</c:v>
                </c:pt>
                <c:pt idx="13448">
                  <c:v>4.8320000000000002E-2</c:v>
                </c:pt>
                <c:pt idx="13449">
                  <c:v>4.8320000000000002E-2</c:v>
                </c:pt>
                <c:pt idx="13450">
                  <c:v>4.8320000000000002E-2</c:v>
                </c:pt>
                <c:pt idx="13451">
                  <c:v>4.829E-2</c:v>
                </c:pt>
                <c:pt idx="13452">
                  <c:v>4.829E-2</c:v>
                </c:pt>
                <c:pt idx="13453">
                  <c:v>4.829E-2</c:v>
                </c:pt>
                <c:pt idx="13454">
                  <c:v>4.829E-2</c:v>
                </c:pt>
                <c:pt idx="13455">
                  <c:v>4.829E-2</c:v>
                </c:pt>
                <c:pt idx="13456">
                  <c:v>4.829E-2</c:v>
                </c:pt>
                <c:pt idx="13457">
                  <c:v>4.827E-2</c:v>
                </c:pt>
                <c:pt idx="13458">
                  <c:v>4.827E-2</c:v>
                </c:pt>
                <c:pt idx="13459">
                  <c:v>4.827E-2</c:v>
                </c:pt>
                <c:pt idx="13460">
                  <c:v>4.8239999999999998E-2</c:v>
                </c:pt>
                <c:pt idx="13461">
                  <c:v>4.8239999999999998E-2</c:v>
                </c:pt>
                <c:pt idx="13462">
                  <c:v>4.8219999999999999E-2</c:v>
                </c:pt>
                <c:pt idx="13463">
                  <c:v>4.8189999999999997E-2</c:v>
                </c:pt>
                <c:pt idx="13464">
                  <c:v>4.8160000000000001E-2</c:v>
                </c:pt>
                <c:pt idx="13465">
                  <c:v>4.8140000000000002E-2</c:v>
                </c:pt>
                <c:pt idx="13466">
                  <c:v>4.811E-2</c:v>
                </c:pt>
                <c:pt idx="13467">
                  <c:v>4.8079999999999998E-2</c:v>
                </c:pt>
                <c:pt idx="13468">
                  <c:v>4.8059999999999999E-2</c:v>
                </c:pt>
                <c:pt idx="13469">
                  <c:v>4.8030000000000003E-2</c:v>
                </c:pt>
                <c:pt idx="13470">
                  <c:v>4.8000000000000001E-2</c:v>
                </c:pt>
                <c:pt idx="13471">
                  <c:v>4.7980000000000002E-2</c:v>
                </c:pt>
                <c:pt idx="13472">
                  <c:v>4.795E-2</c:v>
                </c:pt>
                <c:pt idx="13473">
                  <c:v>4.793E-2</c:v>
                </c:pt>
                <c:pt idx="13474">
                  <c:v>4.7899999999999998E-2</c:v>
                </c:pt>
                <c:pt idx="13475">
                  <c:v>4.7870000000000003E-2</c:v>
                </c:pt>
                <c:pt idx="13476">
                  <c:v>4.7849999999999997E-2</c:v>
                </c:pt>
                <c:pt idx="13477">
                  <c:v>4.7820000000000001E-2</c:v>
                </c:pt>
                <c:pt idx="13478">
                  <c:v>4.7789999999999999E-2</c:v>
                </c:pt>
                <c:pt idx="13479">
                  <c:v>4.777E-2</c:v>
                </c:pt>
                <c:pt idx="13480">
                  <c:v>4.777E-2</c:v>
                </c:pt>
                <c:pt idx="13481">
                  <c:v>4.7739999999999998E-2</c:v>
                </c:pt>
                <c:pt idx="13482">
                  <c:v>4.7710000000000002E-2</c:v>
                </c:pt>
                <c:pt idx="13483">
                  <c:v>4.7710000000000002E-2</c:v>
                </c:pt>
                <c:pt idx="13484">
                  <c:v>4.7690000000000003E-2</c:v>
                </c:pt>
                <c:pt idx="13485">
                  <c:v>4.7690000000000003E-2</c:v>
                </c:pt>
                <c:pt idx="13486">
                  <c:v>4.7690000000000003E-2</c:v>
                </c:pt>
                <c:pt idx="13487">
                  <c:v>4.7690000000000003E-2</c:v>
                </c:pt>
                <c:pt idx="13488">
                  <c:v>4.7690000000000003E-2</c:v>
                </c:pt>
                <c:pt idx="13489">
                  <c:v>4.7690000000000003E-2</c:v>
                </c:pt>
                <c:pt idx="13490">
                  <c:v>4.7690000000000003E-2</c:v>
                </c:pt>
                <c:pt idx="13491">
                  <c:v>4.7710000000000002E-2</c:v>
                </c:pt>
                <c:pt idx="13492">
                  <c:v>4.7710000000000002E-2</c:v>
                </c:pt>
                <c:pt idx="13493">
                  <c:v>4.7739999999999998E-2</c:v>
                </c:pt>
                <c:pt idx="13494">
                  <c:v>4.7739999999999998E-2</c:v>
                </c:pt>
                <c:pt idx="13495">
                  <c:v>4.777E-2</c:v>
                </c:pt>
                <c:pt idx="13496">
                  <c:v>4.777E-2</c:v>
                </c:pt>
                <c:pt idx="13497">
                  <c:v>4.7789999999999999E-2</c:v>
                </c:pt>
                <c:pt idx="13498">
                  <c:v>4.7820000000000001E-2</c:v>
                </c:pt>
                <c:pt idx="13499">
                  <c:v>4.7820000000000001E-2</c:v>
                </c:pt>
                <c:pt idx="13500">
                  <c:v>4.7849999999999997E-2</c:v>
                </c:pt>
                <c:pt idx="13501">
                  <c:v>4.7870000000000003E-2</c:v>
                </c:pt>
                <c:pt idx="13502">
                  <c:v>4.7899999999999998E-2</c:v>
                </c:pt>
                <c:pt idx="13503">
                  <c:v>4.7899999999999998E-2</c:v>
                </c:pt>
                <c:pt idx="13504">
                  <c:v>4.793E-2</c:v>
                </c:pt>
                <c:pt idx="13505">
                  <c:v>4.795E-2</c:v>
                </c:pt>
                <c:pt idx="13506">
                  <c:v>4.795E-2</c:v>
                </c:pt>
                <c:pt idx="13507">
                  <c:v>4.7980000000000002E-2</c:v>
                </c:pt>
                <c:pt idx="13508">
                  <c:v>4.7980000000000002E-2</c:v>
                </c:pt>
                <c:pt idx="13509">
                  <c:v>4.7980000000000002E-2</c:v>
                </c:pt>
                <c:pt idx="13510">
                  <c:v>4.7980000000000002E-2</c:v>
                </c:pt>
                <c:pt idx="13511">
                  <c:v>4.7980000000000002E-2</c:v>
                </c:pt>
                <c:pt idx="13512">
                  <c:v>4.7980000000000002E-2</c:v>
                </c:pt>
                <c:pt idx="13513">
                  <c:v>4.795E-2</c:v>
                </c:pt>
                <c:pt idx="13514">
                  <c:v>4.795E-2</c:v>
                </c:pt>
                <c:pt idx="13515">
                  <c:v>4.793E-2</c:v>
                </c:pt>
                <c:pt idx="13516">
                  <c:v>4.7899999999999998E-2</c:v>
                </c:pt>
                <c:pt idx="13517">
                  <c:v>4.7870000000000003E-2</c:v>
                </c:pt>
                <c:pt idx="13518">
                  <c:v>4.7870000000000003E-2</c:v>
                </c:pt>
                <c:pt idx="13519">
                  <c:v>4.7820000000000001E-2</c:v>
                </c:pt>
                <c:pt idx="13520">
                  <c:v>4.7789999999999999E-2</c:v>
                </c:pt>
                <c:pt idx="13521">
                  <c:v>4.777E-2</c:v>
                </c:pt>
                <c:pt idx="13522">
                  <c:v>4.7710000000000002E-2</c:v>
                </c:pt>
                <c:pt idx="13523">
                  <c:v>4.7690000000000003E-2</c:v>
                </c:pt>
                <c:pt idx="13524">
                  <c:v>4.7640000000000002E-2</c:v>
                </c:pt>
                <c:pt idx="13525">
                  <c:v>4.761E-2</c:v>
                </c:pt>
                <c:pt idx="13526">
                  <c:v>4.7559999999999998E-2</c:v>
                </c:pt>
                <c:pt idx="13527">
                  <c:v>4.7500000000000001E-2</c:v>
                </c:pt>
                <c:pt idx="13528">
                  <c:v>4.7480000000000001E-2</c:v>
                </c:pt>
                <c:pt idx="13529">
                  <c:v>4.743E-2</c:v>
                </c:pt>
                <c:pt idx="13530">
                  <c:v>4.7370000000000002E-2</c:v>
                </c:pt>
                <c:pt idx="13531">
                  <c:v>4.7350000000000003E-2</c:v>
                </c:pt>
                <c:pt idx="13532">
                  <c:v>4.7289999999999999E-2</c:v>
                </c:pt>
                <c:pt idx="13533">
                  <c:v>4.727E-2</c:v>
                </c:pt>
                <c:pt idx="13534">
                  <c:v>4.7239999999999997E-2</c:v>
                </c:pt>
                <c:pt idx="13535">
                  <c:v>4.7210000000000002E-2</c:v>
                </c:pt>
                <c:pt idx="13536">
                  <c:v>4.7190000000000003E-2</c:v>
                </c:pt>
                <c:pt idx="13537">
                  <c:v>4.7160000000000001E-2</c:v>
                </c:pt>
                <c:pt idx="13538">
                  <c:v>4.7140000000000001E-2</c:v>
                </c:pt>
                <c:pt idx="13539">
                  <c:v>4.7140000000000001E-2</c:v>
                </c:pt>
                <c:pt idx="13540">
                  <c:v>4.7109999999999999E-2</c:v>
                </c:pt>
                <c:pt idx="13541">
                  <c:v>4.7109999999999999E-2</c:v>
                </c:pt>
                <c:pt idx="13542">
                  <c:v>4.7109999999999999E-2</c:v>
                </c:pt>
                <c:pt idx="13543">
                  <c:v>4.7109999999999999E-2</c:v>
                </c:pt>
                <c:pt idx="13544">
                  <c:v>4.7109999999999999E-2</c:v>
                </c:pt>
                <c:pt idx="13545">
                  <c:v>4.7109999999999999E-2</c:v>
                </c:pt>
                <c:pt idx="13546">
                  <c:v>4.7109999999999999E-2</c:v>
                </c:pt>
                <c:pt idx="13547">
                  <c:v>4.7140000000000001E-2</c:v>
                </c:pt>
                <c:pt idx="13548">
                  <c:v>4.7140000000000001E-2</c:v>
                </c:pt>
                <c:pt idx="13549">
                  <c:v>4.7160000000000001E-2</c:v>
                </c:pt>
                <c:pt idx="13550">
                  <c:v>4.7160000000000001E-2</c:v>
                </c:pt>
                <c:pt idx="13551">
                  <c:v>4.7190000000000003E-2</c:v>
                </c:pt>
                <c:pt idx="13552">
                  <c:v>4.7190000000000003E-2</c:v>
                </c:pt>
                <c:pt idx="13553">
                  <c:v>4.7210000000000002E-2</c:v>
                </c:pt>
                <c:pt idx="13554">
                  <c:v>4.7210000000000002E-2</c:v>
                </c:pt>
                <c:pt idx="13555">
                  <c:v>4.7239999999999997E-2</c:v>
                </c:pt>
                <c:pt idx="13556">
                  <c:v>4.7239999999999997E-2</c:v>
                </c:pt>
                <c:pt idx="13557">
                  <c:v>4.7239999999999997E-2</c:v>
                </c:pt>
                <c:pt idx="13558">
                  <c:v>4.7239999999999997E-2</c:v>
                </c:pt>
                <c:pt idx="13559">
                  <c:v>4.7239999999999997E-2</c:v>
                </c:pt>
                <c:pt idx="13560">
                  <c:v>4.7239999999999997E-2</c:v>
                </c:pt>
                <c:pt idx="13561">
                  <c:v>4.7239999999999997E-2</c:v>
                </c:pt>
                <c:pt idx="13562">
                  <c:v>4.7210000000000002E-2</c:v>
                </c:pt>
                <c:pt idx="13563">
                  <c:v>4.7210000000000002E-2</c:v>
                </c:pt>
                <c:pt idx="13564">
                  <c:v>4.7190000000000003E-2</c:v>
                </c:pt>
                <c:pt idx="13565">
                  <c:v>4.7160000000000001E-2</c:v>
                </c:pt>
                <c:pt idx="13566">
                  <c:v>4.7140000000000001E-2</c:v>
                </c:pt>
                <c:pt idx="13567">
                  <c:v>4.7109999999999999E-2</c:v>
                </c:pt>
                <c:pt idx="13568">
                  <c:v>4.7079999999999997E-2</c:v>
                </c:pt>
                <c:pt idx="13569">
                  <c:v>4.7059999999999998E-2</c:v>
                </c:pt>
                <c:pt idx="13570">
                  <c:v>4.7030000000000002E-2</c:v>
                </c:pt>
                <c:pt idx="13571">
                  <c:v>4.7E-2</c:v>
                </c:pt>
                <c:pt idx="13572">
                  <c:v>4.6980000000000001E-2</c:v>
                </c:pt>
                <c:pt idx="13573">
                  <c:v>4.6920000000000003E-2</c:v>
                </c:pt>
                <c:pt idx="13574">
                  <c:v>4.6899999999999997E-2</c:v>
                </c:pt>
                <c:pt idx="13575">
                  <c:v>4.6870000000000002E-2</c:v>
                </c:pt>
                <c:pt idx="13576">
                  <c:v>4.6850000000000003E-2</c:v>
                </c:pt>
                <c:pt idx="13577">
                  <c:v>4.6789999999999998E-2</c:v>
                </c:pt>
                <c:pt idx="13578">
                  <c:v>4.6769999999999999E-2</c:v>
                </c:pt>
                <c:pt idx="13579">
                  <c:v>4.6769999999999999E-2</c:v>
                </c:pt>
                <c:pt idx="13580">
                  <c:v>4.6739999999999997E-2</c:v>
                </c:pt>
                <c:pt idx="13581">
                  <c:v>4.6710000000000002E-2</c:v>
                </c:pt>
                <c:pt idx="13582">
                  <c:v>4.6710000000000002E-2</c:v>
                </c:pt>
                <c:pt idx="13583">
                  <c:v>4.6710000000000002E-2</c:v>
                </c:pt>
                <c:pt idx="13584">
                  <c:v>4.6690000000000002E-2</c:v>
                </c:pt>
                <c:pt idx="13585">
                  <c:v>4.6710000000000002E-2</c:v>
                </c:pt>
                <c:pt idx="13586">
                  <c:v>4.6710000000000002E-2</c:v>
                </c:pt>
                <c:pt idx="13587">
                  <c:v>4.6710000000000002E-2</c:v>
                </c:pt>
                <c:pt idx="13588">
                  <c:v>4.6739999999999997E-2</c:v>
                </c:pt>
                <c:pt idx="13589">
                  <c:v>4.6739999999999997E-2</c:v>
                </c:pt>
                <c:pt idx="13590">
                  <c:v>4.6769999999999999E-2</c:v>
                </c:pt>
                <c:pt idx="13591">
                  <c:v>4.6769999999999999E-2</c:v>
                </c:pt>
                <c:pt idx="13592">
                  <c:v>4.6789999999999998E-2</c:v>
                </c:pt>
                <c:pt idx="13593">
                  <c:v>4.6820000000000001E-2</c:v>
                </c:pt>
                <c:pt idx="13594">
                  <c:v>4.6850000000000003E-2</c:v>
                </c:pt>
                <c:pt idx="13595">
                  <c:v>4.6850000000000003E-2</c:v>
                </c:pt>
                <c:pt idx="13596">
                  <c:v>4.6870000000000002E-2</c:v>
                </c:pt>
                <c:pt idx="13597">
                  <c:v>4.6899999999999997E-2</c:v>
                </c:pt>
                <c:pt idx="13598">
                  <c:v>4.6920000000000003E-2</c:v>
                </c:pt>
                <c:pt idx="13599">
                  <c:v>4.6920000000000003E-2</c:v>
                </c:pt>
                <c:pt idx="13600">
                  <c:v>4.6949999999999999E-2</c:v>
                </c:pt>
                <c:pt idx="13601">
                  <c:v>4.6949999999999999E-2</c:v>
                </c:pt>
                <c:pt idx="13602">
                  <c:v>4.6949999999999999E-2</c:v>
                </c:pt>
                <c:pt idx="13603">
                  <c:v>4.6949999999999999E-2</c:v>
                </c:pt>
                <c:pt idx="13604">
                  <c:v>4.6949999999999999E-2</c:v>
                </c:pt>
                <c:pt idx="13605">
                  <c:v>4.6949999999999999E-2</c:v>
                </c:pt>
                <c:pt idx="13606">
                  <c:v>4.6949999999999999E-2</c:v>
                </c:pt>
                <c:pt idx="13607">
                  <c:v>4.6920000000000003E-2</c:v>
                </c:pt>
                <c:pt idx="13608">
                  <c:v>4.6899999999999997E-2</c:v>
                </c:pt>
                <c:pt idx="13609">
                  <c:v>4.6870000000000002E-2</c:v>
                </c:pt>
                <c:pt idx="13610">
                  <c:v>4.6850000000000003E-2</c:v>
                </c:pt>
                <c:pt idx="13611">
                  <c:v>4.6820000000000001E-2</c:v>
                </c:pt>
                <c:pt idx="13612">
                  <c:v>4.6769999999999999E-2</c:v>
                </c:pt>
                <c:pt idx="13613">
                  <c:v>4.6739999999999997E-2</c:v>
                </c:pt>
                <c:pt idx="13614">
                  <c:v>4.6710000000000002E-2</c:v>
                </c:pt>
                <c:pt idx="13615">
                  <c:v>4.666E-2</c:v>
                </c:pt>
                <c:pt idx="13616">
                  <c:v>4.6609999999999999E-2</c:v>
                </c:pt>
                <c:pt idx="13617">
                  <c:v>4.6580000000000003E-2</c:v>
                </c:pt>
                <c:pt idx="13618">
                  <c:v>4.6559999999999997E-2</c:v>
                </c:pt>
                <c:pt idx="13619">
                  <c:v>4.65E-2</c:v>
                </c:pt>
                <c:pt idx="13620">
                  <c:v>4.648E-2</c:v>
                </c:pt>
                <c:pt idx="13621">
                  <c:v>4.6420000000000003E-2</c:v>
                </c:pt>
                <c:pt idx="13622">
                  <c:v>4.6399999999999997E-2</c:v>
                </c:pt>
                <c:pt idx="13623">
                  <c:v>4.6370000000000001E-2</c:v>
                </c:pt>
                <c:pt idx="13624">
                  <c:v>4.6339999999999999E-2</c:v>
                </c:pt>
                <c:pt idx="13625">
                  <c:v>4.632E-2</c:v>
                </c:pt>
                <c:pt idx="13626">
                  <c:v>4.6289999999999998E-2</c:v>
                </c:pt>
                <c:pt idx="13627">
                  <c:v>4.6289999999999998E-2</c:v>
                </c:pt>
                <c:pt idx="13628">
                  <c:v>4.6269999999999999E-2</c:v>
                </c:pt>
                <c:pt idx="13629">
                  <c:v>4.6269999999999999E-2</c:v>
                </c:pt>
                <c:pt idx="13630">
                  <c:v>4.6240000000000003E-2</c:v>
                </c:pt>
                <c:pt idx="13631">
                  <c:v>4.6240000000000003E-2</c:v>
                </c:pt>
                <c:pt idx="13632">
                  <c:v>4.6240000000000003E-2</c:v>
                </c:pt>
                <c:pt idx="13633">
                  <c:v>4.6240000000000003E-2</c:v>
                </c:pt>
                <c:pt idx="13634">
                  <c:v>4.6240000000000003E-2</c:v>
                </c:pt>
                <c:pt idx="13635">
                  <c:v>4.6240000000000003E-2</c:v>
                </c:pt>
                <c:pt idx="13636">
                  <c:v>4.6240000000000003E-2</c:v>
                </c:pt>
                <c:pt idx="13637">
                  <c:v>4.6240000000000003E-2</c:v>
                </c:pt>
                <c:pt idx="13638">
                  <c:v>4.6240000000000003E-2</c:v>
                </c:pt>
                <c:pt idx="13639">
                  <c:v>4.6240000000000003E-2</c:v>
                </c:pt>
                <c:pt idx="13640">
                  <c:v>4.6240000000000003E-2</c:v>
                </c:pt>
                <c:pt idx="13641">
                  <c:v>4.6240000000000003E-2</c:v>
                </c:pt>
                <c:pt idx="13642">
                  <c:v>4.6210000000000001E-2</c:v>
                </c:pt>
                <c:pt idx="13643">
                  <c:v>4.6210000000000001E-2</c:v>
                </c:pt>
                <c:pt idx="13644">
                  <c:v>4.6190000000000002E-2</c:v>
                </c:pt>
                <c:pt idx="13645">
                  <c:v>4.616E-2</c:v>
                </c:pt>
                <c:pt idx="13646">
                  <c:v>4.616E-2</c:v>
                </c:pt>
                <c:pt idx="13647">
                  <c:v>4.6129999999999997E-2</c:v>
                </c:pt>
                <c:pt idx="13648">
                  <c:v>4.6109999999999998E-2</c:v>
                </c:pt>
                <c:pt idx="13649">
                  <c:v>4.6080000000000003E-2</c:v>
                </c:pt>
                <c:pt idx="13650">
                  <c:v>4.6059999999999997E-2</c:v>
                </c:pt>
                <c:pt idx="13651">
                  <c:v>4.6030000000000001E-2</c:v>
                </c:pt>
                <c:pt idx="13652">
                  <c:v>4.5999999999999999E-2</c:v>
                </c:pt>
                <c:pt idx="13653">
                  <c:v>4.598E-2</c:v>
                </c:pt>
                <c:pt idx="13654">
                  <c:v>4.5949999999999998E-2</c:v>
                </c:pt>
                <c:pt idx="13655">
                  <c:v>4.5920000000000002E-2</c:v>
                </c:pt>
                <c:pt idx="13656">
                  <c:v>4.5900000000000003E-2</c:v>
                </c:pt>
                <c:pt idx="13657">
                  <c:v>4.5870000000000001E-2</c:v>
                </c:pt>
                <c:pt idx="13658">
                  <c:v>4.5839999999999999E-2</c:v>
                </c:pt>
                <c:pt idx="13659">
                  <c:v>4.582E-2</c:v>
                </c:pt>
                <c:pt idx="13660">
                  <c:v>4.582E-2</c:v>
                </c:pt>
                <c:pt idx="13661">
                  <c:v>4.5789999999999997E-2</c:v>
                </c:pt>
                <c:pt idx="13662">
                  <c:v>4.5789999999999997E-2</c:v>
                </c:pt>
                <c:pt idx="13663">
                  <c:v>4.5789999999999997E-2</c:v>
                </c:pt>
                <c:pt idx="13664">
                  <c:v>4.5789999999999997E-2</c:v>
                </c:pt>
                <c:pt idx="13665">
                  <c:v>4.582E-2</c:v>
                </c:pt>
                <c:pt idx="13666">
                  <c:v>4.582E-2</c:v>
                </c:pt>
                <c:pt idx="13667">
                  <c:v>4.5839999999999999E-2</c:v>
                </c:pt>
                <c:pt idx="13668">
                  <c:v>4.5839999999999999E-2</c:v>
                </c:pt>
                <c:pt idx="13669">
                  <c:v>4.5870000000000001E-2</c:v>
                </c:pt>
                <c:pt idx="13670">
                  <c:v>4.5900000000000003E-2</c:v>
                </c:pt>
                <c:pt idx="13671">
                  <c:v>4.5900000000000003E-2</c:v>
                </c:pt>
                <c:pt idx="13672">
                  <c:v>4.5920000000000002E-2</c:v>
                </c:pt>
                <c:pt idx="13673">
                  <c:v>4.5949999999999998E-2</c:v>
                </c:pt>
                <c:pt idx="13674">
                  <c:v>4.5949999999999998E-2</c:v>
                </c:pt>
                <c:pt idx="13675">
                  <c:v>4.598E-2</c:v>
                </c:pt>
                <c:pt idx="13676">
                  <c:v>4.598E-2</c:v>
                </c:pt>
                <c:pt idx="13677">
                  <c:v>4.5999999999999999E-2</c:v>
                </c:pt>
                <c:pt idx="13678">
                  <c:v>4.5999999999999999E-2</c:v>
                </c:pt>
                <c:pt idx="13679">
                  <c:v>4.5999999999999999E-2</c:v>
                </c:pt>
                <c:pt idx="13680">
                  <c:v>4.5999999999999999E-2</c:v>
                </c:pt>
                <c:pt idx="13681">
                  <c:v>4.5999999999999999E-2</c:v>
                </c:pt>
                <c:pt idx="13682">
                  <c:v>4.5999999999999999E-2</c:v>
                </c:pt>
                <c:pt idx="13683">
                  <c:v>4.5999999999999999E-2</c:v>
                </c:pt>
                <c:pt idx="13684">
                  <c:v>4.598E-2</c:v>
                </c:pt>
                <c:pt idx="13685">
                  <c:v>4.5949999999999998E-2</c:v>
                </c:pt>
                <c:pt idx="13686">
                  <c:v>4.5949999999999998E-2</c:v>
                </c:pt>
                <c:pt idx="13687">
                  <c:v>4.5920000000000002E-2</c:v>
                </c:pt>
                <c:pt idx="13688">
                  <c:v>4.5900000000000003E-2</c:v>
                </c:pt>
                <c:pt idx="13689">
                  <c:v>4.5839999999999999E-2</c:v>
                </c:pt>
                <c:pt idx="13690">
                  <c:v>4.582E-2</c:v>
                </c:pt>
                <c:pt idx="13691">
                  <c:v>4.5789999999999997E-2</c:v>
                </c:pt>
                <c:pt idx="13692">
                  <c:v>4.5769999999999998E-2</c:v>
                </c:pt>
                <c:pt idx="13693">
                  <c:v>4.5740000000000003E-2</c:v>
                </c:pt>
                <c:pt idx="13694">
                  <c:v>4.5710000000000001E-2</c:v>
                </c:pt>
                <c:pt idx="13695">
                  <c:v>4.5690000000000001E-2</c:v>
                </c:pt>
                <c:pt idx="13696">
                  <c:v>4.5659999999999999E-2</c:v>
                </c:pt>
                <c:pt idx="13697">
                  <c:v>4.5629999999999997E-2</c:v>
                </c:pt>
                <c:pt idx="13698">
                  <c:v>4.5629999999999997E-2</c:v>
                </c:pt>
                <c:pt idx="13699">
                  <c:v>4.5609999999999998E-2</c:v>
                </c:pt>
                <c:pt idx="13700">
                  <c:v>4.5609999999999998E-2</c:v>
                </c:pt>
                <c:pt idx="13701">
                  <c:v>4.5609999999999998E-2</c:v>
                </c:pt>
                <c:pt idx="13702">
                  <c:v>4.5609999999999998E-2</c:v>
                </c:pt>
                <c:pt idx="13703">
                  <c:v>4.5609999999999998E-2</c:v>
                </c:pt>
                <c:pt idx="13704">
                  <c:v>4.5609999999999998E-2</c:v>
                </c:pt>
                <c:pt idx="13705">
                  <c:v>4.5609999999999998E-2</c:v>
                </c:pt>
                <c:pt idx="13706">
                  <c:v>4.5609999999999998E-2</c:v>
                </c:pt>
                <c:pt idx="13707">
                  <c:v>4.5629999999999997E-2</c:v>
                </c:pt>
                <c:pt idx="13708">
                  <c:v>4.5629999999999997E-2</c:v>
                </c:pt>
                <c:pt idx="13709">
                  <c:v>4.5659999999999999E-2</c:v>
                </c:pt>
                <c:pt idx="13710">
                  <c:v>4.5690000000000001E-2</c:v>
                </c:pt>
                <c:pt idx="13711">
                  <c:v>4.5690000000000001E-2</c:v>
                </c:pt>
                <c:pt idx="13712">
                  <c:v>4.5690000000000001E-2</c:v>
                </c:pt>
                <c:pt idx="13713">
                  <c:v>4.5710000000000001E-2</c:v>
                </c:pt>
                <c:pt idx="13714">
                  <c:v>4.5710000000000001E-2</c:v>
                </c:pt>
                <c:pt idx="13715">
                  <c:v>4.5710000000000001E-2</c:v>
                </c:pt>
                <c:pt idx="13716">
                  <c:v>4.5740000000000003E-2</c:v>
                </c:pt>
                <c:pt idx="13717">
                  <c:v>4.5740000000000003E-2</c:v>
                </c:pt>
                <c:pt idx="13718">
                  <c:v>4.5710000000000001E-2</c:v>
                </c:pt>
                <c:pt idx="13719">
                  <c:v>4.5710000000000001E-2</c:v>
                </c:pt>
                <c:pt idx="13720">
                  <c:v>4.5690000000000001E-2</c:v>
                </c:pt>
                <c:pt idx="13721">
                  <c:v>4.5690000000000001E-2</c:v>
                </c:pt>
                <c:pt idx="13722">
                  <c:v>4.5659999999999999E-2</c:v>
                </c:pt>
                <c:pt idx="13723">
                  <c:v>4.5629999999999997E-2</c:v>
                </c:pt>
                <c:pt idx="13724">
                  <c:v>4.5609999999999998E-2</c:v>
                </c:pt>
                <c:pt idx="13725">
                  <c:v>4.5580000000000002E-2</c:v>
                </c:pt>
                <c:pt idx="13726">
                  <c:v>4.5530000000000001E-2</c:v>
                </c:pt>
                <c:pt idx="13727">
                  <c:v>4.5499999999999999E-2</c:v>
                </c:pt>
                <c:pt idx="13728">
                  <c:v>4.548E-2</c:v>
                </c:pt>
                <c:pt idx="13729">
                  <c:v>4.5420000000000002E-2</c:v>
                </c:pt>
                <c:pt idx="13730">
                  <c:v>4.5400000000000003E-2</c:v>
                </c:pt>
                <c:pt idx="13731">
                  <c:v>4.5339999999999998E-2</c:v>
                </c:pt>
                <c:pt idx="13732">
                  <c:v>4.5319999999999999E-2</c:v>
                </c:pt>
                <c:pt idx="13733">
                  <c:v>4.5289999999999997E-2</c:v>
                </c:pt>
                <c:pt idx="13734">
                  <c:v>4.5240000000000002E-2</c:v>
                </c:pt>
                <c:pt idx="13735">
                  <c:v>4.521E-2</c:v>
                </c:pt>
                <c:pt idx="13736">
                  <c:v>4.5190000000000001E-2</c:v>
                </c:pt>
                <c:pt idx="13737">
                  <c:v>4.5159999999999999E-2</c:v>
                </c:pt>
                <c:pt idx="13738">
                  <c:v>4.5130000000000003E-2</c:v>
                </c:pt>
                <c:pt idx="13739">
                  <c:v>4.5109999999999997E-2</c:v>
                </c:pt>
                <c:pt idx="13740">
                  <c:v>4.5109999999999997E-2</c:v>
                </c:pt>
                <c:pt idx="13741">
                  <c:v>4.5080000000000002E-2</c:v>
                </c:pt>
                <c:pt idx="13742">
                  <c:v>4.5080000000000002E-2</c:v>
                </c:pt>
                <c:pt idx="13743">
                  <c:v>4.505E-2</c:v>
                </c:pt>
                <c:pt idx="13744">
                  <c:v>4.505E-2</c:v>
                </c:pt>
                <c:pt idx="13745">
                  <c:v>4.505E-2</c:v>
                </c:pt>
                <c:pt idx="13746">
                  <c:v>4.505E-2</c:v>
                </c:pt>
                <c:pt idx="13747">
                  <c:v>4.505E-2</c:v>
                </c:pt>
                <c:pt idx="13748">
                  <c:v>4.5080000000000002E-2</c:v>
                </c:pt>
                <c:pt idx="13749">
                  <c:v>4.5080000000000002E-2</c:v>
                </c:pt>
                <c:pt idx="13750">
                  <c:v>4.5080000000000002E-2</c:v>
                </c:pt>
                <c:pt idx="13751">
                  <c:v>4.5080000000000002E-2</c:v>
                </c:pt>
                <c:pt idx="13752">
                  <c:v>4.5080000000000002E-2</c:v>
                </c:pt>
                <c:pt idx="13753">
                  <c:v>4.5080000000000002E-2</c:v>
                </c:pt>
                <c:pt idx="13754">
                  <c:v>4.5109999999999997E-2</c:v>
                </c:pt>
                <c:pt idx="13755">
                  <c:v>4.5109999999999997E-2</c:v>
                </c:pt>
                <c:pt idx="13756">
                  <c:v>4.5109999999999997E-2</c:v>
                </c:pt>
                <c:pt idx="13757">
                  <c:v>4.5109999999999997E-2</c:v>
                </c:pt>
                <c:pt idx="13758">
                  <c:v>4.5109999999999997E-2</c:v>
                </c:pt>
                <c:pt idx="13759">
                  <c:v>4.5109999999999997E-2</c:v>
                </c:pt>
                <c:pt idx="13760">
                  <c:v>4.5109999999999997E-2</c:v>
                </c:pt>
                <c:pt idx="13761">
                  <c:v>4.5109999999999997E-2</c:v>
                </c:pt>
                <c:pt idx="13762">
                  <c:v>4.5109999999999997E-2</c:v>
                </c:pt>
                <c:pt idx="13763">
                  <c:v>4.5080000000000002E-2</c:v>
                </c:pt>
                <c:pt idx="13764">
                  <c:v>4.5080000000000002E-2</c:v>
                </c:pt>
                <c:pt idx="13765">
                  <c:v>4.505E-2</c:v>
                </c:pt>
                <c:pt idx="13766">
                  <c:v>4.505E-2</c:v>
                </c:pt>
                <c:pt idx="13767">
                  <c:v>4.5030000000000001E-2</c:v>
                </c:pt>
                <c:pt idx="13768">
                  <c:v>4.5030000000000001E-2</c:v>
                </c:pt>
                <c:pt idx="13769">
                  <c:v>4.4999999999999998E-2</c:v>
                </c:pt>
                <c:pt idx="13770">
                  <c:v>4.4999999999999998E-2</c:v>
                </c:pt>
                <c:pt idx="13771">
                  <c:v>4.4970000000000003E-2</c:v>
                </c:pt>
                <c:pt idx="13772">
                  <c:v>4.4949999999999997E-2</c:v>
                </c:pt>
                <c:pt idx="13773">
                  <c:v>4.4949999999999997E-2</c:v>
                </c:pt>
                <c:pt idx="13774">
                  <c:v>4.4920000000000002E-2</c:v>
                </c:pt>
                <c:pt idx="13775">
                  <c:v>4.4920000000000002E-2</c:v>
                </c:pt>
                <c:pt idx="13776">
                  <c:v>4.4900000000000002E-2</c:v>
                </c:pt>
                <c:pt idx="13777">
                  <c:v>4.487E-2</c:v>
                </c:pt>
                <c:pt idx="13778">
                  <c:v>4.4839999999999998E-2</c:v>
                </c:pt>
                <c:pt idx="13779">
                  <c:v>4.4839999999999998E-2</c:v>
                </c:pt>
                <c:pt idx="13780">
                  <c:v>4.4819999999999999E-2</c:v>
                </c:pt>
                <c:pt idx="13781">
                  <c:v>4.4790000000000003E-2</c:v>
                </c:pt>
                <c:pt idx="13782">
                  <c:v>4.4760000000000001E-2</c:v>
                </c:pt>
                <c:pt idx="13783">
                  <c:v>4.4740000000000002E-2</c:v>
                </c:pt>
                <c:pt idx="13784">
                  <c:v>4.4740000000000002E-2</c:v>
                </c:pt>
                <c:pt idx="13785">
                  <c:v>4.471E-2</c:v>
                </c:pt>
                <c:pt idx="13786">
                  <c:v>4.4690000000000001E-2</c:v>
                </c:pt>
                <c:pt idx="13787">
                  <c:v>4.4659999999999998E-2</c:v>
                </c:pt>
                <c:pt idx="13788">
                  <c:v>4.4630000000000003E-2</c:v>
                </c:pt>
                <c:pt idx="13789">
                  <c:v>4.4609999999999997E-2</c:v>
                </c:pt>
                <c:pt idx="13790">
                  <c:v>4.4580000000000002E-2</c:v>
                </c:pt>
                <c:pt idx="13791">
                  <c:v>4.4549999999999999E-2</c:v>
                </c:pt>
                <c:pt idx="13792">
                  <c:v>4.4549999999999999E-2</c:v>
                </c:pt>
                <c:pt idx="13793">
                  <c:v>4.453E-2</c:v>
                </c:pt>
                <c:pt idx="13794">
                  <c:v>4.4499999999999998E-2</c:v>
                </c:pt>
                <c:pt idx="13795">
                  <c:v>4.4470000000000003E-2</c:v>
                </c:pt>
                <c:pt idx="13796">
                  <c:v>4.4470000000000003E-2</c:v>
                </c:pt>
                <c:pt idx="13797">
                  <c:v>4.4450000000000003E-2</c:v>
                </c:pt>
                <c:pt idx="13798">
                  <c:v>4.4450000000000003E-2</c:v>
                </c:pt>
                <c:pt idx="13799">
                  <c:v>4.4420000000000001E-2</c:v>
                </c:pt>
                <c:pt idx="13800">
                  <c:v>4.4420000000000001E-2</c:v>
                </c:pt>
                <c:pt idx="13801">
                  <c:v>4.4420000000000001E-2</c:v>
                </c:pt>
                <c:pt idx="13802">
                  <c:v>4.4420000000000001E-2</c:v>
                </c:pt>
                <c:pt idx="13803">
                  <c:v>4.4420000000000001E-2</c:v>
                </c:pt>
                <c:pt idx="13804">
                  <c:v>4.4420000000000001E-2</c:v>
                </c:pt>
                <c:pt idx="13805">
                  <c:v>4.4420000000000001E-2</c:v>
                </c:pt>
                <c:pt idx="13806">
                  <c:v>4.4420000000000001E-2</c:v>
                </c:pt>
                <c:pt idx="13807">
                  <c:v>4.4420000000000001E-2</c:v>
                </c:pt>
                <c:pt idx="13808">
                  <c:v>4.4450000000000003E-2</c:v>
                </c:pt>
                <c:pt idx="13809">
                  <c:v>4.4450000000000003E-2</c:v>
                </c:pt>
                <c:pt idx="13810">
                  <c:v>4.4470000000000003E-2</c:v>
                </c:pt>
                <c:pt idx="13811">
                  <c:v>4.4470000000000003E-2</c:v>
                </c:pt>
                <c:pt idx="13812">
                  <c:v>4.4499999999999998E-2</c:v>
                </c:pt>
                <c:pt idx="13813">
                  <c:v>4.4499999999999998E-2</c:v>
                </c:pt>
                <c:pt idx="13814">
                  <c:v>4.4499999999999998E-2</c:v>
                </c:pt>
                <c:pt idx="13815">
                  <c:v>4.453E-2</c:v>
                </c:pt>
                <c:pt idx="13816">
                  <c:v>4.453E-2</c:v>
                </c:pt>
                <c:pt idx="13817">
                  <c:v>4.453E-2</c:v>
                </c:pt>
                <c:pt idx="13818">
                  <c:v>4.453E-2</c:v>
                </c:pt>
                <c:pt idx="13819">
                  <c:v>4.453E-2</c:v>
                </c:pt>
                <c:pt idx="13820">
                  <c:v>4.453E-2</c:v>
                </c:pt>
                <c:pt idx="13821">
                  <c:v>4.453E-2</c:v>
                </c:pt>
                <c:pt idx="13822">
                  <c:v>4.4499999999999998E-2</c:v>
                </c:pt>
                <c:pt idx="13823">
                  <c:v>4.4499999999999998E-2</c:v>
                </c:pt>
                <c:pt idx="13824">
                  <c:v>4.4470000000000003E-2</c:v>
                </c:pt>
                <c:pt idx="13825">
                  <c:v>4.4450000000000003E-2</c:v>
                </c:pt>
                <c:pt idx="13826">
                  <c:v>4.4450000000000003E-2</c:v>
                </c:pt>
                <c:pt idx="13827">
                  <c:v>4.4420000000000001E-2</c:v>
                </c:pt>
                <c:pt idx="13828">
                  <c:v>4.4400000000000002E-2</c:v>
                </c:pt>
                <c:pt idx="13829">
                  <c:v>4.4339999999999997E-2</c:v>
                </c:pt>
                <c:pt idx="13830">
                  <c:v>4.4319999999999998E-2</c:v>
                </c:pt>
                <c:pt idx="13831">
                  <c:v>4.4290000000000003E-2</c:v>
                </c:pt>
                <c:pt idx="13832">
                  <c:v>4.4260000000000001E-2</c:v>
                </c:pt>
                <c:pt idx="13833">
                  <c:v>4.4209999999999999E-2</c:v>
                </c:pt>
                <c:pt idx="13834">
                  <c:v>4.4179999999999997E-2</c:v>
                </c:pt>
                <c:pt idx="13835">
                  <c:v>4.4159999999999998E-2</c:v>
                </c:pt>
                <c:pt idx="13836">
                  <c:v>4.4110000000000003E-2</c:v>
                </c:pt>
                <c:pt idx="13837">
                  <c:v>4.4080000000000001E-2</c:v>
                </c:pt>
                <c:pt idx="13838">
                  <c:v>4.4049999999999999E-2</c:v>
                </c:pt>
                <c:pt idx="13839">
                  <c:v>4.4049999999999999E-2</c:v>
                </c:pt>
                <c:pt idx="13840">
                  <c:v>4.403E-2</c:v>
                </c:pt>
                <c:pt idx="13841">
                  <c:v>4.3999999999999997E-2</c:v>
                </c:pt>
                <c:pt idx="13842">
                  <c:v>4.3999999999999997E-2</c:v>
                </c:pt>
                <c:pt idx="13843">
                  <c:v>4.3970000000000002E-2</c:v>
                </c:pt>
                <c:pt idx="13844">
                  <c:v>4.3970000000000002E-2</c:v>
                </c:pt>
                <c:pt idx="13845">
                  <c:v>4.3970000000000002E-2</c:v>
                </c:pt>
                <c:pt idx="13846">
                  <c:v>4.3950000000000003E-2</c:v>
                </c:pt>
                <c:pt idx="13847">
                  <c:v>4.3950000000000003E-2</c:v>
                </c:pt>
                <c:pt idx="13848">
                  <c:v>4.3970000000000002E-2</c:v>
                </c:pt>
                <c:pt idx="13849">
                  <c:v>4.3970000000000002E-2</c:v>
                </c:pt>
                <c:pt idx="13850">
                  <c:v>4.3970000000000002E-2</c:v>
                </c:pt>
                <c:pt idx="13851">
                  <c:v>4.3970000000000002E-2</c:v>
                </c:pt>
                <c:pt idx="13852">
                  <c:v>4.3970000000000002E-2</c:v>
                </c:pt>
                <c:pt idx="13853">
                  <c:v>4.3999999999999997E-2</c:v>
                </c:pt>
                <c:pt idx="13854">
                  <c:v>4.3999999999999997E-2</c:v>
                </c:pt>
                <c:pt idx="13855">
                  <c:v>4.3999999999999997E-2</c:v>
                </c:pt>
                <c:pt idx="13856">
                  <c:v>4.403E-2</c:v>
                </c:pt>
                <c:pt idx="13857">
                  <c:v>4.403E-2</c:v>
                </c:pt>
                <c:pt idx="13858">
                  <c:v>4.403E-2</c:v>
                </c:pt>
                <c:pt idx="13859">
                  <c:v>4.403E-2</c:v>
                </c:pt>
                <c:pt idx="13860">
                  <c:v>4.403E-2</c:v>
                </c:pt>
                <c:pt idx="13861">
                  <c:v>4.403E-2</c:v>
                </c:pt>
                <c:pt idx="13862">
                  <c:v>4.403E-2</c:v>
                </c:pt>
                <c:pt idx="13863">
                  <c:v>4.3999999999999997E-2</c:v>
                </c:pt>
                <c:pt idx="13864">
                  <c:v>4.3999999999999997E-2</c:v>
                </c:pt>
                <c:pt idx="13865">
                  <c:v>4.3970000000000002E-2</c:v>
                </c:pt>
                <c:pt idx="13866">
                  <c:v>4.3970000000000002E-2</c:v>
                </c:pt>
                <c:pt idx="13867">
                  <c:v>4.3950000000000003E-2</c:v>
                </c:pt>
                <c:pt idx="13868">
                  <c:v>4.3950000000000003E-2</c:v>
                </c:pt>
                <c:pt idx="13869">
                  <c:v>4.3920000000000001E-2</c:v>
                </c:pt>
                <c:pt idx="13870">
                  <c:v>4.3889999999999998E-2</c:v>
                </c:pt>
                <c:pt idx="13871">
                  <c:v>4.3889999999999998E-2</c:v>
                </c:pt>
                <c:pt idx="13872">
                  <c:v>4.3869999999999999E-2</c:v>
                </c:pt>
                <c:pt idx="13873">
                  <c:v>4.3839999999999997E-2</c:v>
                </c:pt>
                <c:pt idx="13874">
                  <c:v>4.3839999999999997E-2</c:v>
                </c:pt>
                <c:pt idx="13875">
                  <c:v>4.3819999999999998E-2</c:v>
                </c:pt>
                <c:pt idx="13876">
                  <c:v>4.3819999999999998E-2</c:v>
                </c:pt>
                <c:pt idx="13877">
                  <c:v>4.3790000000000003E-2</c:v>
                </c:pt>
                <c:pt idx="13878">
                  <c:v>4.3790000000000003E-2</c:v>
                </c:pt>
                <c:pt idx="13879">
                  <c:v>4.376E-2</c:v>
                </c:pt>
                <c:pt idx="13880">
                  <c:v>4.376E-2</c:v>
                </c:pt>
                <c:pt idx="13881">
                  <c:v>4.376E-2</c:v>
                </c:pt>
                <c:pt idx="13882">
                  <c:v>4.376E-2</c:v>
                </c:pt>
                <c:pt idx="13883">
                  <c:v>4.376E-2</c:v>
                </c:pt>
                <c:pt idx="13884">
                  <c:v>4.376E-2</c:v>
                </c:pt>
                <c:pt idx="13885">
                  <c:v>4.376E-2</c:v>
                </c:pt>
                <c:pt idx="13886">
                  <c:v>4.376E-2</c:v>
                </c:pt>
                <c:pt idx="13887">
                  <c:v>4.376E-2</c:v>
                </c:pt>
                <c:pt idx="13888">
                  <c:v>4.3790000000000003E-2</c:v>
                </c:pt>
                <c:pt idx="13889">
                  <c:v>4.3790000000000003E-2</c:v>
                </c:pt>
                <c:pt idx="13890">
                  <c:v>4.3790000000000003E-2</c:v>
                </c:pt>
                <c:pt idx="13891">
                  <c:v>4.3819999999999998E-2</c:v>
                </c:pt>
                <c:pt idx="13892">
                  <c:v>4.3819999999999998E-2</c:v>
                </c:pt>
                <c:pt idx="13893">
                  <c:v>4.3819999999999998E-2</c:v>
                </c:pt>
                <c:pt idx="13894">
                  <c:v>4.3819999999999998E-2</c:v>
                </c:pt>
                <c:pt idx="13895">
                  <c:v>4.3819999999999998E-2</c:v>
                </c:pt>
                <c:pt idx="13896">
                  <c:v>4.3819999999999998E-2</c:v>
                </c:pt>
                <c:pt idx="13897">
                  <c:v>4.3819999999999998E-2</c:v>
                </c:pt>
                <c:pt idx="13898">
                  <c:v>4.3819999999999998E-2</c:v>
                </c:pt>
                <c:pt idx="13899">
                  <c:v>4.3819999999999998E-2</c:v>
                </c:pt>
                <c:pt idx="13900">
                  <c:v>4.3819999999999998E-2</c:v>
                </c:pt>
                <c:pt idx="13901">
                  <c:v>4.3819999999999998E-2</c:v>
                </c:pt>
                <c:pt idx="13902">
                  <c:v>4.3790000000000003E-2</c:v>
                </c:pt>
                <c:pt idx="13903">
                  <c:v>4.3790000000000003E-2</c:v>
                </c:pt>
                <c:pt idx="13904">
                  <c:v>4.3790000000000003E-2</c:v>
                </c:pt>
                <c:pt idx="13905">
                  <c:v>4.376E-2</c:v>
                </c:pt>
                <c:pt idx="13906">
                  <c:v>4.376E-2</c:v>
                </c:pt>
                <c:pt idx="13907">
                  <c:v>4.3740000000000001E-2</c:v>
                </c:pt>
                <c:pt idx="13908">
                  <c:v>4.3740000000000001E-2</c:v>
                </c:pt>
                <c:pt idx="13909">
                  <c:v>4.3709999999999999E-2</c:v>
                </c:pt>
                <c:pt idx="13910">
                  <c:v>4.3679999999999997E-2</c:v>
                </c:pt>
                <c:pt idx="13911">
                  <c:v>4.3679999999999997E-2</c:v>
                </c:pt>
                <c:pt idx="13912">
                  <c:v>4.3659999999999997E-2</c:v>
                </c:pt>
                <c:pt idx="13913">
                  <c:v>4.3659999999999997E-2</c:v>
                </c:pt>
                <c:pt idx="13914">
                  <c:v>4.3630000000000002E-2</c:v>
                </c:pt>
                <c:pt idx="13915">
                  <c:v>4.3630000000000002E-2</c:v>
                </c:pt>
                <c:pt idx="13916">
                  <c:v>4.36E-2</c:v>
                </c:pt>
                <c:pt idx="13917">
                  <c:v>4.36E-2</c:v>
                </c:pt>
                <c:pt idx="13918">
                  <c:v>4.3580000000000001E-2</c:v>
                </c:pt>
                <c:pt idx="13919">
                  <c:v>4.3580000000000001E-2</c:v>
                </c:pt>
                <c:pt idx="13920">
                  <c:v>4.3580000000000001E-2</c:v>
                </c:pt>
                <c:pt idx="13921">
                  <c:v>4.3580000000000001E-2</c:v>
                </c:pt>
                <c:pt idx="13922">
                  <c:v>4.3549999999999998E-2</c:v>
                </c:pt>
                <c:pt idx="13923">
                  <c:v>4.3549999999999998E-2</c:v>
                </c:pt>
                <c:pt idx="13924">
                  <c:v>4.3549999999999998E-2</c:v>
                </c:pt>
                <c:pt idx="13925">
                  <c:v>4.3549999999999998E-2</c:v>
                </c:pt>
                <c:pt idx="13926">
                  <c:v>4.3529999999999999E-2</c:v>
                </c:pt>
                <c:pt idx="13927">
                  <c:v>4.3529999999999999E-2</c:v>
                </c:pt>
                <c:pt idx="13928">
                  <c:v>4.3529999999999999E-2</c:v>
                </c:pt>
                <c:pt idx="13929">
                  <c:v>4.3499999999999997E-2</c:v>
                </c:pt>
                <c:pt idx="13930">
                  <c:v>4.3499999999999997E-2</c:v>
                </c:pt>
                <c:pt idx="13931">
                  <c:v>4.3499999999999997E-2</c:v>
                </c:pt>
                <c:pt idx="13932">
                  <c:v>4.3470000000000002E-2</c:v>
                </c:pt>
                <c:pt idx="13933">
                  <c:v>4.3470000000000002E-2</c:v>
                </c:pt>
                <c:pt idx="13934">
                  <c:v>4.3450000000000003E-2</c:v>
                </c:pt>
                <c:pt idx="13935">
                  <c:v>4.342E-2</c:v>
                </c:pt>
                <c:pt idx="13936">
                  <c:v>4.342E-2</c:v>
                </c:pt>
                <c:pt idx="13937">
                  <c:v>4.3389999999999998E-2</c:v>
                </c:pt>
                <c:pt idx="13938">
                  <c:v>4.3369999999999999E-2</c:v>
                </c:pt>
                <c:pt idx="13939">
                  <c:v>4.3369999999999999E-2</c:v>
                </c:pt>
                <c:pt idx="13940">
                  <c:v>4.3339999999999997E-2</c:v>
                </c:pt>
                <c:pt idx="13941">
                  <c:v>4.3319999999999997E-2</c:v>
                </c:pt>
                <c:pt idx="13942">
                  <c:v>4.3290000000000002E-2</c:v>
                </c:pt>
                <c:pt idx="13943">
                  <c:v>4.326E-2</c:v>
                </c:pt>
                <c:pt idx="13944">
                  <c:v>4.3240000000000001E-2</c:v>
                </c:pt>
                <c:pt idx="13945">
                  <c:v>4.3209999999999998E-2</c:v>
                </c:pt>
                <c:pt idx="13946">
                  <c:v>4.3180000000000003E-2</c:v>
                </c:pt>
                <c:pt idx="13947">
                  <c:v>4.3180000000000003E-2</c:v>
                </c:pt>
                <c:pt idx="13948">
                  <c:v>4.3159999999999997E-2</c:v>
                </c:pt>
                <c:pt idx="13949">
                  <c:v>4.3130000000000002E-2</c:v>
                </c:pt>
                <c:pt idx="13950">
                  <c:v>4.3099999999999999E-2</c:v>
                </c:pt>
                <c:pt idx="13951">
                  <c:v>4.3099999999999999E-2</c:v>
                </c:pt>
                <c:pt idx="13952">
                  <c:v>4.308E-2</c:v>
                </c:pt>
                <c:pt idx="13953">
                  <c:v>4.308E-2</c:v>
                </c:pt>
                <c:pt idx="13954">
                  <c:v>4.3049999999999998E-2</c:v>
                </c:pt>
                <c:pt idx="13955">
                  <c:v>4.3049999999999998E-2</c:v>
                </c:pt>
                <c:pt idx="13956">
                  <c:v>4.3029999999999999E-2</c:v>
                </c:pt>
                <c:pt idx="13957">
                  <c:v>4.3029999999999999E-2</c:v>
                </c:pt>
                <c:pt idx="13958">
                  <c:v>4.3029999999999999E-2</c:v>
                </c:pt>
                <c:pt idx="13959">
                  <c:v>4.3029999999999999E-2</c:v>
                </c:pt>
                <c:pt idx="13960">
                  <c:v>4.3029999999999999E-2</c:v>
                </c:pt>
                <c:pt idx="13961">
                  <c:v>4.3029999999999999E-2</c:v>
                </c:pt>
                <c:pt idx="13962">
                  <c:v>4.3029999999999999E-2</c:v>
                </c:pt>
                <c:pt idx="13963">
                  <c:v>4.3029999999999999E-2</c:v>
                </c:pt>
                <c:pt idx="13964">
                  <c:v>4.3029999999999999E-2</c:v>
                </c:pt>
                <c:pt idx="13965">
                  <c:v>4.3029999999999999E-2</c:v>
                </c:pt>
                <c:pt idx="13966">
                  <c:v>4.3029999999999999E-2</c:v>
                </c:pt>
                <c:pt idx="13967">
                  <c:v>4.3029999999999999E-2</c:v>
                </c:pt>
                <c:pt idx="13968">
                  <c:v>4.3029999999999999E-2</c:v>
                </c:pt>
                <c:pt idx="13969">
                  <c:v>4.3029999999999999E-2</c:v>
                </c:pt>
                <c:pt idx="13970">
                  <c:v>4.3029999999999999E-2</c:v>
                </c:pt>
                <c:pt idx="13971">
                  <c:v>4.3029999999999999E-2</c:v>
                </c:pt>
                <c:pt idx="13972">
                  <c:v>4.3029999999999999E-2</c:v>
                </c:pt>
                <c:pt idx="13973">
                  <c:v>4.3029999999999999E-2</c:v>
                </c:pt>
                <c:pt idx="13974">
                  <c:v>4.3029999999999999E-2</c:v>
                </c:pt>
                <c:pt idx="13975">
                  <c:v>4.3029999999999999E-2</c:v>
                </c:pt>
                <c:pt idx="13976">
                  <c:v>4.3049999999999998E-2</c:v>
                </c:pt>
                <c:pt idx="13977">
                  <c:v>4.3029999999999999E-2</c:v>
                </c:pt>
                <c:pt idx="13978">
                  <c:v>4.3029999999999999E-2</c:v>
                </c:pt>
                <c:pt idx="13979">
                  <c:v>4.3029999999999999E-2</c:v>
                </c:pt>
                <c:pt idx="13980">
                  <c:v>4.3029999999999999E-2</c:v>
                </c:pt>
                <c:pt idx="13981">
                  <c:v>4.3029999999999999E-2</c:v>
                </c:pt>
                <c:pt idx="13982">
                  <c:v>4.3049999999999998E-2</c:v>
                </c:pt>
                <c:pt idx="13983">
                  <c:v>4.3049999999999998E-2</c:v>
                </c:pt>
                <c:pt idx="13984">
                  <c:v>4.3049999999999998E-2</c:v>
                </c:pt>
                <c:pt idx="13985">
                  <c:v>4.3049999999999998E-2</c:v>
                </c:pt>
                <c:pt idx="13986">
                  <c:v>4.3049999999999998E-2</c:v>
                </c:pt>
                <c:pt idx="13987">
                  <c:v>4.3049999999999998E-2</c:v>
                </c:pt>
                <c:pt idx="13988">
                  <c:v>4.3049999999999998E-2</c:v>
                </c:pt>
                <c:pt idx="13989">
                  <c:v>4.3049999999999998E-2</c:v>
                </c:pt>
                <c:pt idx="13990">
                  <c:v>4.308E-2</c:v>
                </c:pt>
                <c:pt idx="13991">
                  <c:v>4.308E-2</c:v>
                </c:pt>
                <c:pt idx="13992">
                  <c:v>4.308E-2</c:v>
                </c:pt>
                <c:pt idx="13993">
                  <c:v>4.308E-2</c:v>
                </c:pt>
                <c:pt idx="13994">
                  <c:v>4.3099999999999999E-2</c:v>
                </c:pt>
                <c:pt idx="13995">
                  <c:v>4.3099999999999999E-2</c:v>
                </c:pt>
                <c:pt idx="13996">
                  <c:v>4.3130000000000002E-2</c:v>
                </c:pt>
                <c:pt idx="13997">
                  <c:v>4.3130000000000002E-2</c:v>
                </c:pt>
                <c:pt idx="13998">
                  <c:v>4.3130000000000002E-2</c:v>
                </c:pt>
                <c:pt idx="13999">
                  <c:v>4.3130000000000002E-2</c:v>
                </c:pt>
                <c:pt idx="14000">
                  <c:v>4.3159999999999997E-2</c:v>
                </c:pt>
                <c:pt idx="14001">
                  <c:v>4.3159999999999997E-2</c:v>
                </c:pt>
                <c:pt idx="14002">
                  <c:v>4.3159999999999997E-2</c:v>
                </c:pt>
                <c:pt idx="14003">
                  <c:v>4.3159999999999997E-2</c:v>
                </c:pt>
                <c:pt idx="14004">
                  <c:v>4.3159999999999997E-2</c:v>
                </c:pt>
                <c:pt idx="14005">
                  <c:v>4.3159999999999997E-2</c:v>
                </c:pt>
                <c:pt idx="14006">
                  <c:v>4.3159999999999997E-2</c:v>
                </c:pt>
                <c:pt idx="14007">
                  <c:v>4.3159999999999997E-2</c:v>
                </c:pt>
                <c:pt idx="14008">
                  <c:v>4.3130000000000002E-2</c:v>
                </c:pt>
                <c:pt idx="14009">
                  <c:v>4.3130000000000002E-2</c:v>
                </c:pt>
                <c:pt idx="14010">
                  <c:v>4.3099999999999999E-2</c:v>
                </c:pt>
                <c:pt idx="14011">
                  <c:v>4.3099999999999999E-2</c:v>
                </c:pt>
                <c:pt idx="14012">
                  <c:v>4.308E-2</c:v>
                </c:pt>
                <c:pt idx="14013">
                  <c:v>4.3049999999999998E-2</c:v>
                </c:pt>
                <c:pt idx="14014">
                  <c:v>4.3049999999999998E-2</c:v>
                </c:pt>
                <c:pt idx="14015">
                  <c:v>4.3029999999999999E-2</c:v>
                </c:pt>
                <c:pt idx="14016">
                  <c:v>4.2999999999999997E-2</c:v>
                </c:pt>
                <c:pt idx="14017">
                  <c:v>4.2970000000000001E-2</c:v>
                </c:pt>
                <c:pt idx="14018">
                  <c:v>4.2950000000000002E-2</c:v>
                </c:pt>
                <c:pt idx="14019">
                  <c:v>4.292E-2</c:v>
                </c:pt>
                <c:pt idx="14020">
                  <c:v>4.2889999999999998E-2</c:v>
                </c:pt>
                <c:pt idx="14021">
                  <c:v>4.2869999999999998E-2</c:v>
                </c:pt>
                <c:pt idx="14022">
                  <c:v>4.2840000000000003E-2</c:v>
                </c:pt>
                <c:pt idx="14023">
                  <c:v>4.2810000000000001E-2</c:v>
                </c:pt>
                <c:pt idx="14024">
                  <c:v>4.2810000000000001E-2</c:v>
                </c:pt>
                <c:pt idx="14025">
                  <c:v>4.2790000000000002E-2</c:v>
                </c:pt>
                <c:pt idx="14026">
                  <c:v>4.2759999999999999E-2</c:v>
                </c:pt>
                <c:pt idx="14027">
                  <c:v>4.274E-2</c:v>
                </c:pt>
                <c:pt idx="14028">
                  <c:v>4.274E-2</c:v>
                </c:pt>
                <c:pt idx="14029">
                  <c:v>4.274E-2</c:v>
                </c:pt>
                <c:pt idx="14030">
                  <c:v>4.2709999999999998E-2</c:v>
                </c:pt>
                <c:pt idx="14031">
                  <c:v>4.2709999999999998E-2</c:v>
                </c:pt>
                <c:pt idx="14032">
                  <c:v>4.2709999999999998E-2</c:v>
                </c:pt>
                <c:pt idx="14033">
                  <c:v>4.2709999999999998E-2</c:v>
                </c:pt>
                <c:pt idx="14034">
                  <c:v>4.2709999999999998E-2</c:v>
                </c:pt>
                <c:pt idx="14035">
                  <c:v>4.274E-2</c:v>
                </c:pt>
                <c:pt idx="14036">
                  <c:v>4.274E-2</c:v>
                </c:pt>
                <c:pt idx="14037">
                  <c:v>4.274E-2</c:v>
                </c:pt>
                <c:pt idx="14038">
                  <c:v>4.274E-2</c:v>
                </c:pt>
                <c:pt idx="14039">
                  <c:v>4.2759999999999999E-2</c:v>
                </c:pt>
                <c:pt idx="14040">
                  <c:v>4.2759999999999999E-2</c:v>
                </c:pt>
                <c:pt idx="14041">
                  <c:v>4.2759999999999999E-2</c:v>
                </c:pt>
                <c:pt idx="14042">
                  <c:v>4.2759999999999999E-2</c:v>
                </c:pt>
                <c:pt idx="14043">
                  <c:v>4.2790000000000002E-2</c:v>
                </c:pt>
                <c:pt idx="14044">
                  <c:v>4.2790000000000002E-2</c:v>
                </c:pt>
                <c:pt idx="14045">
                  <c:v>4.2790000000000002E-2</c:v>
                </c:pt>
                <c:pt idx="14046">
                  <c:v>4.2790000000000002E-2</c:v>
                </c:pt>
                <c:pt idx="14047">
                  <c:v>4.2790000000000002E-2</c:v>
                </c:pt>
                <c:pt idx="14048">
                  <c:v>4.2790000000000002E-2</c:v>
                </c:pt>
                <c:pt idx="14049">
                  <c:v>4.2790000000000002E-2</c:v>
                </c:pt>
                <c:pt idx="14050">
                  <c:v>4.2759999999999999E-2</c:v>
                </c:pt>
                <c:pt idx="14051">
                  <c:v>4.2759999999999999E-2</c:v>
                </c:pt>
                <c:pt idx="14052">
                  <c:v>4.274E-2</c:v>
                </c:pt>
                <c:pt idx="14053">
                  <c:v>4.274E-2</c:v>
                </c:pt>
                <c:pt idx="14054">
                  <c:v>4.2709999999999998E-2</c:v>
                </c:pt>
                <c:pt idx="14055">
                  <c:v>4.2680000000000003E-2</c:v>
                </c:pt>
                <c:pt idx="14056">
                  <c:v>4.2680000000000003E-2</c:v>
                </c:pt>
                <c:pt idx="14057">
                  <c:v>4.2659999999999997E-2</c:v>
                </c:pt>
                <c:pt idx="14058">
                  <c:v>4.2630000000000001E-2</c:v>
                </c:pt>
                <c:pt idx="14059">
                  <c:v>4.2599999999999999E-2</c:v>
                </c:pt>
                <c:pt idx="14060">
                  <c:v>4.258E-2</c:v>
                </c:pt>
                <c:pt idx="14061">
                  <c:v>4.2549999999999998E-2</c:v>
                </c:pt>
                <c:pt idx="14062">
                  <c:v>4.2520000000000002E-2</c:v>
                </c:pt>
                <c:pt idx="14063">
                  <c:v>4.2500000000000003E-2</c:v>
                </c:pt>
                <c:pt idx="14064">
                  <c:v>4.2500000000000003E-2</c:v>
                </c:pt>
                <c:pt idx="14065">
                  <c:v>4.2470000000000001E-2</c:v>
                </c:pt>
                <c:pt idx="14066">
                  <c:v>4.2450000000000002E-2</c:v>
                </c:pt>
                <c:pt idx="14067">
                  <c:v>4.2450000000000002E-2</c:v>
                </c:pt>
                <c:pt idx="14068">
                  <c:v>4.2450000000000002E-2</c:v>
                </c:pt>
                <c:pt idx="14069">
                  <c:v>4.2419999999999999E-2</c:v>
                </c:pt>
                <c:pt idx="14070">
                  <c:v>4.2419999999999999E-2</c:v>
                </c:pt>
                <c:pt idx="14071">
                  <c:v>4.2419999999999999E-2</c:v>
                </c:pt>
                <c:pt idx="14072">
                  <c:v>4.2419999999999999E-2</c:v>
                </c:pt>
                <c:pt idx="14073">
                  <c:v>4.2419999999999999E-2</c:v>
                </c:pt>
                <c:pt idx="14074">
                  <c:v>4.2419999999999999E-2</c:v>
                </c:pt>
                <c:pt idx="14075">
                  <c:v>4.2419999999999999E-2</c:v>
                </c:pt>
                <c:pt idx="14076">
                  <c:v>4.2450000000000002E-2</c:v>
                </c:pt>
                <c:pt idx="14077">
                  <c:v>4.2450000000000002E-2</c:v>
                </c:pt>
                <c:pt idx="14078">
                  <c:v>4.2450000000000002E-2</c:v>
                </c:pt>
                <c:pt idx="14079">
                  <c:v>4.2470000000000001E-2</c:v>
                </c:pt>
                <c:pt idx="14080">
                  <c:v>4.2470000000000001E-2</c:v>
                </c:pt>
                <c:pt idx="14081">
                  <c:v>4.2470000000000001E-2</c:v>
                </c:pt>
                <c:pt idx="14082">
                  <c:v>4.2470000000000001E-2</c:v>
                </c:pt>
                <c:pt idx="14083">
                  <c:v>4.2470000000000001E-2</c:v>
                </c:pt>
                <c:pt idx="14084">
                  <c:v>4.2470000000000001E-2</c:v>
                </c:pt>
                <c:pt idx="14085">
                  <c:v>4.2470000000000001E-2</c:v>
                </c:pt>
                <c:pt idx="14086">
                  <c:v>4.2470000000000001E-2</c:v>
                </c:pt>
                <c:pt idx="14087">
                  <c:v>4.2450000000000002E-2</c:v>
                </c:pt>
                <c:pt idx="14088">
                  <c:v>4.2450000000000002E-2</c:v>
                </c:pt>
                <c:pt idx="14089">
                  <c:v>4.2419999999999999E-2</c:v>
                </c:pt>
                <c:pt idx="14090">
                  <c:v>4.2389999999999997E-2</c:v>
                </c:pt>
                <c:pt idx="14091">
                  <c:v>4.2369999999999998E-2</c:v>
                </c:pt>
                <c:pt idx="14092">
                  <c:v>4.2340000000000003E-2</c:v>
                </c:pt>
                <c:pt idx="14093">
                  <c:v>4.231E-2</c:v>
                </c:pt>
                <c:pt idx="14094">
                  <c:v>4.2290000000000001E-2</c:v>
                </c:pt>
                <c:pt idx="14095">
                  <c:v>4.2259999999999999E-2</c:v>
                </c:pt>
                <c:pt idx="14096">
                  <c:v>4.2209999999999998E-2</c:v>
                </c:pt>
                <c:pt idx="14097">
                  <c:v>4.2180000000000002E-2</c:v>
                </c:pt>
                <c:pt idx="14098">
                  <c:v>4.2160000000000003E-2</c:v>
                </c:pt>
                <c:pt idx="14099">
                  <c:v>4.2099999999999999E-2</c:v>
                </c:pt>
                <c:pt idx="14100">
                  <c:v>4.2079999999999999E-2</c:v>
                </c:pt>
                <c:pt idx="14101">
                  <c:v>4.2049999999999997E-2</c:v>
                </c:pt>
                <c:pt idx="14102">
                  <c:v>4.2000000000000003E-2</c:v>
                </c:pt>
                <c:pt idx="14103">
                  <c:v>4.197E-2</c:v>
                </c:pt>
                <c:pt idx="14104">
                  <c:v>4.197E-2</c:v>
                </c:pt>
                <c:pt idx="14105">
                  <c:v>4.1950000000000001E-2</c:v>
                </c:pt>
                <c:pt idx="14106">
                  <c:v>4.1919999999999999E-2</c:v>
                </c:pt>
                <c:pt idx="14107">
                  <c:v>4.1919999999999999E-2</c:v>
                </c:pt>
                <c:pt idx="14108">
                  <c:v>4.1889999999999997E-2</c:v>
                </c:pt>
                <c:pt idx="14109">
                  <c:v>4.1889999999999997E-2</c:v>
                </c:pt>
                <c:pt idx="14110">
                  <c:v>4.1889999999999997E-2</c:v>
                </c:pt>
                <c:pt idx="14111">
                  <c:v>4.1919999999999999E-2</c:v>
                </c:pt>
                <c:pt idx="14112">
                  <c:v>4.1919999999999999E-2</c:v>
                </c:pt>
                <c:pt idx="14113">
                  <c:v>4.1950000000000001E-2</c:v>
                </c:pt>
                <c:pt idx="14114">
                  <c:v>4.197E-2</c:v>
                </c:pt>
                <c:pt idx="14115">
                  <c:v>4.197E-2</c:v>
                </c:pt>
                <c:pt idx="14116">
                  <c:v>4.2000000000000003E-2</c:v>
                </c:pt>
                <c:pt idx="14117">
                  <c:v>4.2020000000000002E-2</c:v>
                </c:pt>
                <c:pt idx="14118">
                  <c:v>4.2049999999999997E-2</c:v>
                </c:pt>
                <c:pt idx="14119">
                  <c:v>4.2079999999999999E-2</c:v>
                </c:pt>
                <c:pt idx="14120">
                  <c:v>4.2099999999999999E-2</c:v>
                </c:pt>
                <c:pt idx="14121">
                  <c:v>4.2130000000000001E-2</c:v>
                </c:pt>
                <c:pt idx="14122">
                  <c:v>4.2160000000000003E-2</c:v>
                </c:pt>
                <c:pt idx="14123">
                  <c:v>4.2180000000000002E-2</c:v>
                </c:pt>
                <c:pt idx="14124">
                  <c:v>4.2180000000000002E-2</c:v>
                </c:pt>
                <c:pt idx="14125">
                  <c:v>4.2209999999999998E-2</c:v>
                </c:pt>
                <c:pt idx="14126">
                  <c:v>4.2209999999999998E-2</c:v>
                </c:pt>
                <c:pt idx="14127">
                  <c:v>4.2229999999999997E-2</c:v>
                </c:pt>
                <c:pt idx="14128">
                  <c:v>4.2229999999999997E-2</c:v>
                </c:pt>
                <c:pt idx="14129">
                  <c:v>4.2229999999999997E-2</c:v>
                </c:pt>
                <c:pt idx="14130">
                  <c:v>4.2209999999999998E-2</c:v>
                </c:pt>
                <c:pt idx="14131">
                  <c:v>4.2209999999999998E-2</c:v>
                </c:pt>
                <c:pt idx="14132">
                  <c:v>4.2180000000000002E-2</c:v>
                </c:pt>
                <c:pt idx="14133">
                  <c:v>4.2180000000000002E-2</c:v>
                </c:pt>
                <c:pt idx="14134">
                  <c:v>4.2160000000000003E-2</c:v>
                </c:pt>
                <c:pt idx="14135">
                  <c:v>4.2130000000000001E-2</c:v>
                </c:pt>
                <c:pt idx="14136">
                  <c:v>4.2099999999999999E-2</c:v>
                </c:pt>
                <c:pt idx="14137">
                  <c:v>4.2079999999999999E-2</c:v>
                </c:pt>
                <c:pt idx="14138">
                  <c:v>4.2020000000000002E-2</c:v>
                </c:pt>
                <c:pt idx="14139">
                  <c:v>4.2000000000000003E-2</c:v>
                </c:pt>
                <c:pt idx="14140">
                  <c:v>4.197E-2</c:v>
                </c:pt>
                <c:pt idx="14141">
                  <c:v>4.1950000000000001E-2</c:v>
                </c:pt>
                <c:pt idx="14142">
                  <c:v>4.1919999999999999E-2</c:v>
                </c:pt>
                <c:pt idx="14143">
                  <c:v>4.1889999999999997E-2</c:v>
                </c:pt>
                <c:pt idx="14144">
                  <c:v>4.1869999999999997E-2</c:v>
                </c:pt>
                <c:pt idx="14145">
                  <c:v>4.1840000000000002E-2</c:v>
                </c:pt>
                <c:pt idx="14146">
                  <c:v>4.1840000000000002E-2</c:v>
                </c:pt>
                <c:pt idx="14147">
                  <c:v>4.181E-2</c:v>
                </c:pt>
                <c:pt idx="14148">
                  <c:v>4.181E-2</c:v>
                </c:pt>
                <c:pt idx="14149">
                  <c:v>4.181E-2</c:v>
                </c:pt>
                <c:pt idx="14150">
                  <c:v>4.181E-2</c:v>
                </c:pt>
                <c:pt idx="14151">
                  <c:v>4.181E-2</c:v>
                </c:pt>
                <c:pt idx="14152">
                  <c:v>4.181E-2</c:v>
                </c:pt>
                <c:pt idx="14153">
                  <c:v>4.181E-2</c:v>
                </c:pt>
                <c:pt idx="14154">
                  <c:v>4.1840000000000002E-2</c:v>
                </c:pt>
                <c:pt idx="14155">
                  <c:v>4.1840000000000002E-2</c:v>
                </c:pt>
                <c:pt idx="14156">
                  <c:v>4.1869999999999997E-2</c:v>
                </c:pt>
                <c:pt idx="14157">
                  <c:v>4.1869999999999997E-2</c:v>
                </c:pt>
                <c:pt idx="14158">
                  <c:v>4.1889999999999997E-2</c:v>
                </c:pt>
                <c:pt idx="14159">
                  <c:v>4.1919999999999999E-2</c:v>
                </c:pt>
                <c:pt idx="14160">
                  <c:v>4.1919999999999999E-2</c:v>
                </c:pt>
                <c:pt idx="14161">
                  <c:v>4.1950000000000001E-2</c:v>
                </c:pt>
                <c:pt idx="14162">
                  <c:v>4.1950000000000001E-2</c:v>
                </c:pt>
                <c:pt idx="14163">
                  <c:v>4.197E-2</c:v>
                </c:pt>
                <c:pt idx="14164">
                  <c:v>4.197E-2</c:v>
                </c:pt>
                <c:pt idx="14165">
                  <c:v>4.197E-2</c:v>
                </c:pt>
                <c:pt idx="14166">
                  <c:v>4.197E-2</c:v>
                </c:pt>
                <c:pt idx="14167">
                  <c:v>4.197E-2</c:v>
                </c:pt>
                <c:pt idx="14168">
                  <c:v>4.197E-2</c:v>
                </c:pt>
                <c:pt idx="14169">
                  <c:v>4.1950000000000001E-2</c:v>
                </c:pt>
                <c:pt idx="14170">
                  <c:v>4.1950000000000001E-2</c:v>
                </c:pt>
                <c:pt idx="14171">
                  <c:v>4.1919999999999999E-2</c:v>
                </c:pt>
                <c:pt idx="14172">
                  <c:v>4.1889999999999997E-2</c:v>
                </c:pt>
                <c:pt idx="14173">
                  <c:v>4.1869999999999997E-2</c:v>
                </c:pt>
                <c:pt idx="14174">
                  <c:v>4.1840000000000002E-2</c:v>
                </c:pt>
                <c:pt idx="14175">
                  <c:v>4.181E-2</c:v>
                </c:pt>
                <c:pt idx="14176">
                  <c:v>4.1790000000000001E-2</c:v>
                </c:pt>
                <c:pt idx="14177">
                  <c:v>4.1759999999999999E-2</c:v>
                </c:pt>
                <c:pt idx="14178">
                  <c:v>4.1730000000000003E-2</c:v>
                </c:pt>
                <c:pt idx="14179">
                  <c:v>4.1680000000000002E-2</c:v>
                </c:pt>
                <c:pt idx="14180">
                  <c:v>4.1660000000000003E-2</c:v>
                </c:pt>
                <c:pt idx="14181">
                  <c:v>4.163E-2</c:v>
                </c:pt>
                <c:pt idx="14182">
                  <c:v>4.1579999999999999E-2</c:v>
                </c:pt>
                <c:pt idx="14183">
                  <c:v>4.1549999999999997E-2</c:v>
                </c:pt>
                <c:pt idx="14184">
                  <c:v>4.1520000000000001E-2</c:v>
                </c:pt>
                <c:pt idx="14185">
                  <c:v>4.1500000000000002E-2</c:v>
                </c:pt>
                <c:pt idx="14186">
                  <c:v>4.147E-2</c:v>
                </c:pt>
                <c:pt idx="14187">
                  <c:v>4.1439999999999998E-2</c:v>
                </c:pt>
                <c:pt idx="14188">
                  <c:v>4.1439999999999998E-2</c:v>
                </c:pt>
                <c:pt idx="14189">
                  <c:v>4.1419999999999998E-2</c:v>
                </c:pt>
                <c:pt idx="14190">
                  <c:v>4.1419999999999998E-2</c:v>
                </c:pt>
                <c:pt idx="14191">
                  <c:v>4.1419999999999998E-2</c:v>
                </c:pt>
                <c:pt idx="14192">
                  <c:v>4.1390000000000003E-2</c:v>
                </c:pt>
                <c:pt idx="14193">
                  <c:v>4.1390000000000003E-2</c:v>
                </c:pt>
                <c:pt idx="14194">
                  <c:v>4.1419999999999998E-2</c:v>
                </c:pt>
                <c:pt idx="14195">
                  <c:v>4.1419999999999998E-2</c:v>
                </c:pt>
                <c:pt idx="14196">
                  <c:v>4.1419999999999998E-2</c:v>
                </c:pt>
                <c:pt idx="14197">
                  <c:v>4.1419999999999998E-2</c:v>
                </c:pt>
                <c:pt idx="14198">
                  <c:v>4.1439999999999998E-2</c:v>
                </c:pt>
                <c:pt idx="14199">
                  <c:v>4.1439999999999998E-2</c:v>
                </c:pt>
                <c:pt idx="14200">
                  <c:v>4.1439999999999998E-2</c:v>
                </c:pt>
                <c:pt idx="14201">
                  <c:v>4.147E-2</c:v>
                </c:pt>
                <c:pt idx="14202">
                  <c:v>4.147E-2</c:v>
                </c:pt>
                <c:pt idx="14203">
                  <c:v>4.147E-2</c:v>
                </c:pt>
                <c:pt idx="14204">
                  <c:v>4.1500000000000002E-2</c:v>
                </c:pt>
                <c:pt idx="14205">
                  <c:v>4.1500000000000002E-2</c:v>
                </c:pt>
                <c:pt idx="14206">
                  <c:v>4.1500000000000002E-2</c:v>
                </c:pt>
                <c:pt idx="14207">
                  <c:v>4.1500000000000002E-2</c:v>
                </c:pt>
                <c:pt idx="14208">
                  <c:v>4.1500000000000002E-2</c:v>
                </c:pt>
                <c:pt idx="14209">
                  <c:v>4.1500000000000002E-2</c:v>
                </c:pt>
                <c:pt idx="14210">
                  <c:v>4.1500000000000002E-2</c:v>
                </c:pt>
                <c:pt idx="14211">
                  <c:v>4.1500000000000002E-2</c:v>
                </c:pt>
                <c:pt idx="14212">
                  <c:v>4.1500000000000002E-2</c:v>
                </c:pt>
                <c:pt idx="14213">
                  <c:v>4.147E-2</c:v>
                </c:pt>
                <c:pt idx="14214">
                  <c:v>4.147E-2</c:v>
                </c:pt>
                <c:pt idx="14215">
                  <c:v>4.1439999999999998E-2</c:v>
                </c:pt>
                <c:pt idx="14216">
                  <c:v>4.1439999999999998E-2</c:v>
                </c:pt>
                <c:pt idx="14217">
                  <c:v>4.1439999999999998E-2</c:v>
                </c:pt>
                <c:pt idx="14218">
                  <c:v>4.1419999999999998E-2</c:v>
                </c:pt>
                <c:pt idx="14219">
                  <c:v>4.1419999999999998E-2</c:v>
                </c:pt>
                <c:pt idx="14220">
                  <c:v>4.1390000000000003E-2</c:v>
                </c:pt>
                <c:pt idx="14221">
                  <c:v>4.1390000000000003E-2</c:v>
                </c:pt>
                <c:pt idx="14222">
                  <c:v>4.1369999999999997E-2</c:v>
                </c:pt>
                <c:pt idx="14223">
                  <c:v>4.1369999999999997E-2</c:v>
                </c:pt>
                <c:pt idx="14224">
                  <c:v>4.1369999999999997E-2</c:v>
                </c:pt>
                <c:pt idx="14225">
                  <c:v>4.1369999999999997E-2</c:v>
                </c:pt>
                <c:pt idx="14226">
                  <c:v>4.1340000000000002E-2</c:v>
                </c:pt>
                <c:pt idx="14227">
                  <c:v>4.1340000000000002E-2</c:v>
                </c:pt>
                <c:pt idx="14228">
                  <c:v>4.1340000000000002E-2</c:v>
                </c:pt>
                <c:pt idx="14229">
                  <c:v>4.1340000000000002E-2</c:v>
                </c:pt>
                <c:pt idx="14230">
                  <c:v>4.1369999999999997E-2</c:v>
                </c:pt>
                <c:pt idx="14231">
                  <c:v>4.1369999999999997E-2</c:v>
                </c:pt>
                <c:pt idx="14232">
                  <c:v>4.1369999999999997E-2</c:v>
                </c:pt>
                <c:pt idx="14233">
                  <c:v>4.1369999999999997E-2</c:v>
                </c:pt>
                <c:pt idx="14234">
                  <c:v>4.1369999999999997E-2</c:v>
                </c:pt>
                <c:pt idx="14235">
                  <c:v>4.1390000000000003E-2</c:v>
                </c:pt>
                <c:pt idx="14236">
                  <c:v>4.1390000000000003E-2</c:v>
                </c:pt>
                <c:pt idx="14237">
                  <c:v>4.1390000000000003E-2</c:v>
                </c:pt>
                <c:pt idx="14238">
                  <c:v>4.1390000000000003E-2</c:v>
                </c:pt>
                <c:pt idx="14239">
                  <c:v>4.1390000000000003E-2</c:v>
                </c:pt>
                <c:pt idx="14240">
                  <c:v>4.1390000000000003E-2</c:v>
                </c:pt>
                <c:pt idx="14241">
                  <c:v>4.1419999999999998E-2</c:v>
                </c:pt>
                <c:pt idx="14242">
                  <c:v>4.1419999999999998E-2</c:v>
                </c:pt>
                <c:pt idx="14243">
                  <c:v>4.1390000000000003E-2</c:v>
                </c:pt>
                <c:pt idx="14244">
                  <c:v>4.1390000000000003E-2</c:v>
                </c:pt>
                <c:pt idx="14245">
                  <c:v>4.1390000000000003E-2</c:v>
                </c:pt>
                <c:pt idx="14246">
                  <c:v>4.1369999999999997E-2</c:v>
                </c:pt>
                <c:pt idx="14247">
                  <c:v>4.1369999999999997E-2</c:v>
                </c:pt>
                <c:pt idx="14248">
                  <c:v>4.1340000000000002E-2</c:v>
                </c:pt>
                <c:pt idx="14249">
                  <c:v>4.1309999999999999E-2</c:v>
                </c:pt>
                <c:pt idx="14250">
                  <c:v>4.129E-2</c:v>
                </c:pt>
                <c:pt idx="14251">
                  <c:v>4.1259999999999998E-2</c:v>
                </c:pt>
                <c:pt idx="14252">
                  <c:v>4.1230000000000003E-2</c:v>
                </c:pt>
                <c:pt idx="14253">
                  <c:v>4.1209999999999997E-2</c:v>
                </c:pt>
                <c:pt idx="14254">
                  <c:v>4.1149999999999999E-2</c:v>
                </c:pt>
                <c:pt idx="14255">
                  <c:v>4.113E-2</c:v>
                </c:pt>
                <c:pt idx="14256">
                  <c:v>4.1099999999999998E-2</c:v>
                </c:pt>
                <c:pt idx="14257">
                  <c:v>4.1079999999999998E-2</c:v>
                </c:pt>
                <c:pt idx="14258">
                  <c:v>4.1020000000000001E-2</c:v>
                </c:pt>
                <c:pt idx="14259">
                  <c:v>4.1000000000000002E-2</c:v>
                </c:pt>
                <c:pt idx="14260">
                  <c:v>4.0969999999999999E-2</c:v>
                </c:pt>
                <c:pt idx="14261">
                  <c:v>4.0939999999999997E-2</c:v>
                </c:pt>
                <c:pt idx="14262">
                  <c:v>4.0919999999999998E-2</c:v>
                </c:pt>
                <c:pt idx="14263">
                  <c:v>4.0890000000000003E-2</c:v>
                </c:pt>
                <c:pt idx="14264">
                  <c:v>4.086E-2</c:v>
                </c:pt>
                <c:pt idx="14265">
                  <c:v>4.0840000000000001E-2</c:v>
                </c:pt>
                <c:pt idx="14266">
                  <c:v>4.0840000000000001E-2</c:v>
                </c:pt>
                <c:pt idx="14267">
                  <c:v>4.0809999999999999E-2</c:v>
                </c:pt>
                <c:pt idx="14268">
                  <c:v>4.0809999999999999E-2</c:v>
                </c:pt>
                <c:pt idx="14269">
                  <c:v>4.0809999999999999E-2</c:v>
                </c:pt>
                <c:pt idx="14270">
                  <c:v>4.0809999999999999E-2</c:v>
                </c:pt>
                <c:pt idx="14271">
                  <c:v>4.0809999999999999E-2</c:v>
                </c:pt>
                <c:pt idx="14272">
                  <c:v>4.0809999999999999E-2</c:v>
                </c:pt>
                <c:pt idx="14273">
                  <c:v>4.0809999999999999E-2</c:v>
                </c:pt>
                <c:pt idx="14274">
                  <c:v>4.0809999999999999E-2</c:v>
                </c:pt>
                <c:pt idx="14275">
                  <c:v>4.0840000000000001E-2</c:v>
                </c:pt>
                <c:pt idx="14276">
                  <c:v>4.0840000000000001E-2</c:v>
                </c:pt>
                <c:pt idx="14277">
                  <c:v>4.0840000000000001E-2</c:v>
                </c:pt>
                <c:pt idx="14278">
                  <c:v>4.086E-2</c:v>
                </c:pt>
                <c:pt idx="14279">
                  <c:v>4.086E-2</c:v>
                </c:pt>
                <c:pt idx="14280">
                  <c:v>4.086E-2</c:v>
                </c:pt>
                <c:pt idx="14281">
                  <c:v>4.0890000000000003E-2</c:v>
                </c:pt>
                <c:pt idx="14282">
                  <c:v>4.0890000000000003E-2</c:v>
                </c:pt>
                <c:pt idx="14283">
                  <c:v>4.0890000000000003E-2</c:v>
                </c:pt>
                <c:pt idx="14284">
                  <c:v>4.0890000000000003E-2</c:v>
                </c:pt>
                <c:pt idx="14285">
                  <c:v>4.0890000000000003E-2</c:v>
                </c:pt>
                <c:pt idx="14286">
                  <c:v>4.0890000000000003E-2</c:v>
                </c:pt>
                <c:pt idx="14287">
                  <c:v>4.0890000000000003E-2</c:v>
                </c:pt>
                <c:pt idx="14288">
                  <c:v>4.0890000000000003E-2</c:v>
                </c:pt>
                <c:pt idx="14289">
                  <c:v>4.086E-2</c:v>
                </c:pt>
                <c:pt idx="14290">
                  <c:v>4.086E-2</c:v>
                </c:pt>
                <c:pt idx="14291">
                  <c:v>4.086E-2</c:v>
                </c:pt>
                <c:pt idx="14292">
                  <c:v>4.0840000000000001E-2</c:v>
                </c:pt>
                <c:pt idx="14293">
                  <c:v>4.0809999999999999E-2</c:v>
                </c:pt>
                <c:pt idx="14294">
                  <c:v>4.0809999999999999E-2</c:v>
                </c:pt>
                <c:pt idx="14295">
                  <c:v>4.079E-2</c:v>
                </c:pt>
                <c:pt idx="14296">
                  <c:v>4.0759999999999998E-2</c:v>
                </c:pt>
                <c:pt idx="14297">
                  <c:v>4.0730000000000002E-2</c:v>
                </c:pt>
                <c:pt idx="14298">
                  <c:v>4.0710000000000003E-2</c:v>
                </c:pt>
                <c:pt idx="14299">
                  <c:v>4.0710000000000003E-2</c:v>
                </c:pt>
                <c:pt idx="14300">
                  <c:v>4.0680000000000001E-2</c:v>
                </c:pt>
                <c:pt idx="14301">
                  <c:v>4.0649999999999999E-2</c:v>
                </c:pt>
                <c:pt idx="14302">
                  <c:v>4.0649999999999999E-2</c:v>
                </c:pt>
                <c:pt idx="14303">
                  <c:v>4.0629999999999999E-2</c:v>
                </c:pt>
                <c:pt idx="14304">
                  <c:v>4.0629999999999999E-2</c:v>
                </c:pt>
                <c:pt idx="14305">
                  <c:v>4.0599999999999997E-2</c:v>
                </c:pt>
                <c:pt idx="14306">
                  <c:v>4.0599999999999997E-2</c:v>
                </c:pt>
                <c:pt idx="14307">
                  <c:v>4.0579999999999998E-2</c:v>
                </c:pt>
                <c:pt idx="14308">
                  <c:v>4.0579999999999998E-2</c:v>
                </c:pt>
                <c:pt idx="14309">
                  <c:v>4.0579999999999998E-2</c:v>
                </c:pt>
                <c:pt idx="14310">
                  <c:v>4.0550000000000003E-2</c:v>
                </c:pt>
                <c:pt idx="14311">
                  <c:v>4.0550000000000003E-2</c:v>
                </c:pt>
                <c:pt idx="14312">
                  <c:v>4.0550000000000003E-2</c:v>
                </c:pt>
                <c:pt idx="14313">
                  <c:v>4.0550000000000003E-2</c:v>
                </c:pt>
                <c:pt idx="14314">
                  <c:v>4.0550000000000003E-2</c:v>
                </c:pt>
                <c:pt idx="14315">
                  <c:v>4.052E-2</c:v>
                </c:pt>
                <c:pt idx="14316">
                  <c:v>4.052E-2</c:v>
                </c:pt>
                <c:pt idx="14317">
                  <c:v>4.052E-2</c:v>
                </c:pt>
                <c:pt idx="14318">
                  <c:v>4.052E-2</c:v>
                </c:pt>
                <c:pt idx="14319">
                  <c:v>4.052E-2</c:v>
                </c:pt>
                <c:pt idx="14320">
                  <c:v>4.0500000000000001E-2</c:v>
                </c:pt>
                <c:pt idx="14321">
                  <c:v>4.0500000000000001E-2</c:v>
                </c:pt>
                <c:pt idx="14322">
                  <c:v>4.0500000000000001E-2</c:v>
                </c:pt>
                <c:pt idx="14323">
                  <c:v>4.0469999999999999E-2</c:v>
                </c:pt>
                <c:pt idx="14324">
                  <c:v>4.0469999999999999E-2</c:v>
                </c:pt>
                <c:pt idx="14325">
                  <c:v>4.0469999999999999E-2</c:v>
                </c:pt>
                <c:pt idx="14326">
                  <c:v>4.0439999999999997E-2</c:v>
                </c:pt>
                <c:pt idx="14327">
                  <c:v>4.0439999999999997E-2</c:v>
                </c:pt>
                <c:pt idx="14328">
                  <c:v>4.0419999999999998E-2</c:v>
                </c:pt>
                <c:pt idx="14329">
                  <c:v>4.0419999999999998E-2</c:v>
                </c:pt>
                <c:pt idx="14330">
                  <c:v>4.0390000000000002E-2</c:v>
                </c:pt>
                <c:pt idx="14331">
                  <c:v>4.0390000000000002E-2</c:v>
                </c:pt>
                <c:pt idx="14332">
                  <c:v>4.036E-2</c:v>
                </c:pt>
                <c:pt idx="14333">
                  <c:v>4.036E-2</c:v>
                </c:pt>
                <c:pt idx="14334">
                  <c:v>4.036E-2</c:v>
                </c:pt>
                <c:pt idx="14335">
                  <c:v>4.036E-2</c:v>
                </c:pt>
                <c:pt idx="14336">
                  <c:v>4.0340000000000001E-2</c:v>
                </c:pt>
                <c:pt idx="14337">
                  <c:v>4.0340000000000001E-2</c:v>
                </c:pt>
                <c:pt idx="14338">
                  <c:v>4.0340000000000001E-2</c:v>
                </c:pt>
                <c:pt idx="14339">
                  <c:v>4.0340000000000001E-2</c:v>
                </c:pt>
                <c:pt idx="14340">
                  <c:v>4.0340000000000001E-2</c:v>
                </c:pt>
                <c:pt idx="14341">
                  <c:v>4.036E-2</c:v>
                </c:pt>
                <c:pt idx="14342">
                  <c:v>4.036E-2</c:v>
                </c:pt>
                <c:pt idx="14343">
                  <c:v>4.036E-2</c:v>
                </c:pt>
                <c:pt idx="14344">
                  <c:v>4.036E-2</c:v>
                </c:pt>
                <c:pt idx="14345">
                  <c:v>4.036E-2</c:v>
                </c:pt>
                <c:pt idx="14346">
                  <c:v>4.0390000000000002E-2</c:v>
                </c:pt>
                <c:pt idx="14347">
                  <c:v>4.0390000000000002E-2</c:v>
                </c:pt>
                <c:pt idx="14348">
                  <c:v>4.0390000000000002E-2</c:v>
                </c:pt>
                <c:pt idx="14349">
                  <c:v>4.0390000000000002E-2</c:v>
                </c:pt>
                <c:pt idx="14350">
                  <c:v>4.0419999999999998E-2</c:v>
                </c:pt>
                <c:pt idx="14351">
                  <c:v>4.0419999999999998E-2</c:v>
                </c:pt>
                <c:pt idx="14352">
                  <c:v>4.0419999999999998E-2</c:v>
                </c:pt>
                <c:pt idx="14353">
                  <c:v>4.0419999999999998E-2</c:v>
                </c:pt>
                <c:pt idx="14354">
                  <c:v>4.0419999999999998E-2</c:v>
                </c:pt>
                <c:pt idx="14355">
                  <c:v>4.0419999999999998E-2</c:v>
                </c:pt>
                <c:pt idx="14356">
                  <c:v>4.0419999999999998E-2</c:v>
                </c:pt>
                <c:pt idx="14357">
                  <c:v>4.0390000000000002E-2</c:v>
                </c:pt>
                <c:pt idx="14358">
                  <c:v>4.0390000000000002E-2</c:v>
                </c:pt>
                <c:pt idx="14359">
                  <c:v>4.036E-2</c:v>
                </c:pt>
                <c:pt idx="14360">
                  <c:v>4.036E-2</c:v>
                </c:pt>
                <c:pt idx="14361">
                  <c:v>4.0340000000000001E-2</c:v>
                </c:pt>
                <c:pt idx="14362">
                  <c:v>4.0309999999999999E-2</c:v>
                </c:pt>
                <c:pt idx="14363">
                  <c:v>4.0289999999999999E-2</c:v>
                </c:pt>
                <c:pt idx="14364">
                  <c:v>4.0259999999999997E-2</c:v>
                </c:pt>
                <c:pt idx="14365">
                  <c:v>4.0230000000000002E-2</c:v>
                </c:pt>
                <c:pt idx="14366">
                  <c:v>4.0230000000000002E-2</c:v>
                </c:pt>
                <c:pt idx="14367">
                  <c:v>4.0210000000000003E-2</c:v>
                </c:pt>
                <c:pt idx="14368">
                  <c:v>4.018E-2</c:v>
                </c:pt>
                <c:pt idx="14369">
                  <c:v>4.0149999999999998E-2</c:v>
                </c:pt>
                <c:pt idx="14370">
                  <c:v>4.0129999999999999E-2</c:v>
                </c:pt>
                <c:pt idx="14371">
                  <c:v>4.0099999999999997E-2</c:v>
                </c:pt>
                <c:pt idx="14372">
                  <c:v>4.0070000000000001E-2</c:v>
                </c:pt>
                <c:pt idx="14373">
                  <c:v>4.0050000000000002E-2</c:v>
                </c:pt>
                <c:pt idx="14374">
                  <c:v>4.002E-2</c:v>
                </c:pt>
                <c:pt idx="14375">
                  <c:v>0.04</c:v>
                </c:pt>
                <c:pt idx="14376">
                  <c:v>3.9969999999999999E-2</c:v>
                </c:pt>
                <c:pt idx="14377">
                  <c:v>3.9969999999999999E-2</c:v>
                </c:pt>
                <c:pt idx="14378">
                  <c:v>3.9940000000000003E-2</c:v>
                </c:pt>
                <c:pt idx="14379">
                  <c:v>3.9940000000000003E-2</c:v>
                </c:pt>
                <c:pt idx="14380">
                  <c:v>3.9919999999999997E-2</c:v>
                </c:pt>
                <c:pt idx="14381">
                  <c:v>3.9919999999999997E-2</c:v>
                </c:pt>
                <c:pt idx="14382">
                  <c:v>3.9890000000000002E-2</c:v>
                </c:pt>
                <c:pt idx="14383">
                  <c:v>3.9890000000000002E-2</c:v>
                </c:pt>
                <c:pt idx="14384">
                  <c:v>3.9890000000000002E-2</c:v>
                </c:pt>
                <c:pt idx="14385">
                  <c:v>3.9890000000000002E-2</c:v>
                </c:pt>
                <c:pt idx="14386">
                  <c:v>3.9890000000000002E-2</c:v>
                </c:pt>
                <c:pt idx="14387">
                  <c:v>3.986E-2</c:v>
                </c:pt>
                <c:pt idx="14388">
                  <c:v>3.986E-2</c:v>
                </c:pt>
                <c:pt idx="14389">
                  <c:v>3.986E-2</c:v>
                </c:pt>
                <c:pt idx="14390">
                  <c:v>3.986E-2</c:v>
                </c:pt>
                <c:pt idx="14391">
                  <c:v>3.986E-2</c:v>
                </c:pt>
                <c:pt idx="14392">
                  <c:v>3.986E-2</c:v>
                </c:pt>
                <c:pt idx="14393">
                  <c:v>3.984E-2</c:v>
                </c:pt>
                <c:pt idx="14394">
                  <c:v>3.984E-2</c:v>
                </c:pt>
                <c:pt idx="14395">
                  <c:v>3.984E-2</c:v>
                </c:pt>
                <c:pt idx="14396">
                  <c:v>3.984E-2</c:v>
                </c:pt>
                <c:pt idx="14397">
                  <c:v>3.984E-2</c:v>
                </c:pt>
                <c:pt idx="14398">
                  <c:v>3.9809999999999998E-2</c:v>
                </c:pt>
                <c:pt idx="14399">
                  <c:v>3.9809999999999998E-2</c:v>
                </c:pt>
                <c:pt idx="14400">
                  <c:v>3.9809999999999998E-2</c:v>
                </c:pt>
                <c:pt idx="14401">
                  <c:v>3.9780000000000003E-2</c:v>
                </c:pt>
                <c:pt idx="14402">
                  <c:v>3.9780000000000003E-2</c:v>
                </c:pt>
                <c:pt idx="14403">
                  <c:v>3.9780000000000003E-2</c:v>
                </c:pt>
                <c:pt idx="14404">
                  <c:v>3.9759999999999997E-2</c:v>
                </c:pt>
                <c:pt idx="14405">
                  <c:v>3.9759999999999997E-2</c:v>
                </c:pt>
                <c:pt idx="14406">
                  <c:v>3.9730000000000001E-2</c:v>
                </c:pt>
                <c:pt idx="14407">
                  <c:v>3.9730000000000001E-2</c:v>
                </c:pt>
                <c:pt idx="14408">
                  <c:v>3.9730000000000001E-2</c:v>
                </c:pt>
                <c:pt idx="14409">
                  <c:v>3.9710000000000002E-2</c:v>
                </c:pt>
                <c:pt idx="14410">
                  <c:v>3.9710000000000002E-2</c:v>
                </c:pt>
                <c:pt idx="14411">
                  <c:v>3.9710000000000002E-2</c:v>
                </c:pt>
                <c:pt idx="14412">
                  <c:v>3.968E-2</c:v>
                </c:pt>
                <c:pt idx="14413">
                  <c:v>3.968E-2</c:v>
                </c:pt>
                <c:pt idx="14414">
                  <c:v>3.968E-2</c:v>
                </c:pt>
                <c:pt idx="14415">
                  <c:v>3.968E-2</c:v>
                </c:pt>
                <c:pt idx="14416">
                  <c:v>3.968E-2</c:v>
                </c:pt>
                <c:pt idx="14417">
                  <c:v>3.9649999999999998E-2</c:v>
                </c:pt>
                <c:pt idx="14418">
                  <c:v>3.9649999999999998E-2</c:v>
                </c:pt>
                <c:pt idx="14419">
                  <c:v>3.9649999999999998E-2</c:v>
                </c:pt>
                <c:pt idx="14420">
                  <c:v>3.9649999999999998E-2</c:v>
                </c:pt>
                <c:pt idx="14421">
                  <c:v>3.9649999999999998E-2</c:v>
                </c:pt>
                <c:pt idx="14422">
                  <c:v>3.9649999999999998E-2</c:v>
                </c:pt>
                <c:pt idx="14423">
                  <c:v>3.9629999999999999E-2</c:v>
                </c:pt>
                <c:pt idx="14424">
                  <c:v>3.9629999999999999E-2</c:v>
                </c:pt>
                <c:pt idx="14425">
                  <c:v>3.9629999999999999E-2</c:v>
                </c:pt>
                <c:pt idx="14426">
                  <c:v>3.9629999999999999E-2</c:v>
                </c:pt>
                <c:pt idx="14427">
                  <c:v>3.9600000000000003E-2</c:v>
                </c:pt>
                <c:pt idx="14428">
                  <c:v>3.9600000000000003E-2</c:v>
                </c:pt>
                <c:pt idx="14429">
                  <c:v>3.9600000000000003E-2</c:v>
                </c:pt>
                <c:pt idx="14430">
                  <c:v>3.9570000000000001E-2</c:v>
                </c:pt>
                <c:pt idx="14431">
                  <c:v>3.9570000000000001E-2</c:v>
                </c:pt>
                <c:pt idx="14432">
                  <c:v>3.9550000000000002E-2</c:v>
                </c:pt>
                <c:pt idx="14433">
                  <c:v>3.9550000000000002E-2</c:v>
                </c:pt>
                <c:pt idx="14434">
                  <c:v>3.952E-2</c:v>
                </c:pt>
                <c:pt idx="14435">
                  <c:v>3.9489999999999997E-2</c:v>
                </c:pt>
                <c:pt idx="14436">
                  <c:v>3.9489999999999997E-2</c:v>
                </c:pt>
                <c:pt idx="14437">
                  <c:v>3.9469999999999998E-2</c:v>
                </c:pt>
                <c:pt idx="14438">
                  <c:v>3.9440000000000003E-2</c:v>
                </c:pt>
                <c:pt idx="14439">
                  <c:v>3.9419999999999997E-2</c:v>
                </c:pt>
                <c:pt idx="14440">
                  <c:v>3.9419999999999997E-2</c:v>
                </c:pt>
                <c:pt idx="14441">
                  <c:v>3.9390000000000001E-2</c:v>
                </c:pt>
                <c:pt idx="14442">
                  <c:v>3.9359999999999999E-2</c:v>
                </c:pt>
                <c:pt idx="14443">
                  <c:v>3.934E-2</c:v>
                </c:pt>
                <c:pt idx="14444">
                  <c:v>3.9309999999999998E-2</c:v>
                </c:pt>
                <c:pt idx="14445">
                  <c:v>3.9309999999999998E-2</c:v>
                </c:pt>
                <c:pt idx="14446">
                  <c:v>3.9280000000000002E-2</c:v>
                </c:pt>
                <c:pt idx="14447">
                  <c:v>3.9260000000000003E-2</c:v>
                </c:pt>
                <c:pt idx="14448">
                  <c:v>3.9260000000000003E-2</c:v>
                </c:pt>
                <c:pt idx="14449">
                  <c:v>3.9230000000000001E-2</c:v>
                </c:pt>
                <c:pt idx="14450">
                  <c:v>3.9230000000000001E-2</c:v>
                </c:pt>
                <c:pt idx="14451">
                  <c:v>3.9210000000000002E-2</c:v>
                </c:pt>
                <c:pt idx="14452">
                  <c:v>3.9210000000000002E-2</c:v>
                </c:pt>
                <c:pt idx="14453">
                  <c:v>3.918E-2</c:v>
                </c:pt>
                <c:pt idx="14454">
                  <c:v>3.918E-2</c:v>
                </c:pt>
                <c:pt idx="14455">
                  <c:v>3.918E-2</c:v>
                </c:pt>
                <c:pt idx="14456">
                  <c:v>3.9149999999999997E-2</c:v>
                </c:pt>
                <c:pt idx="14457">
                  <c:v>3.9149999999999997E-2</c:v>
                </c:pt>
                <c:pt idx="14458">
                  <c:v>3.9149999999999997E-2</c:v>
                </c:pt>
                <c:pt idx="14459">
                  <c:v>3.9149999999999997E-2</c:v>
                </c:pt>
                <c:pt idx="14460">
                  <c:v>3.9149999999999997E-2</c:v>
                </c:pt>
                <c:pt idx="14461">
                  <c:v>3.9149999999999997E-2</c:v>
                </c:pt>
                <c:pt idx="14462">
                  <c:v>3.9149999999999997E-2</c:v>
                </c:pt>
                <c:pt idx="14463">
                  <c:v>3.9149999999999997E-2</c:v>
                </c:pt>
                <c:pt idx="14464">
                  <c:v>3.9129999999999998E-2</c:v>
                </c:pt>
                <c:pt idx="14465">
                  <c:v>3.9129999999999998E-2</c:v>
                </c:pt>
                <c:pt idx="14466">
                  <c:v>3.9129999999999998E-2</c:v>
                </c:pt>
                <c:pt idx="14467">
                  <c:v>3.9129999999999998E-2</c:v>
                </c:pt>
                <c:pt idx="14468">
                  <c:v>3.9129999999999998E-2</c:v>
                </c:pt>
                <c:pt idx="14469">
                  <c:v>3.9129999999999998E-2</c:v>
                </c:pt>
                <c:pt idx="14470">
                  <c:v>3.9129999999999998E-2</c:v>
                </c:pt>
                <c:pt idx="14471">
                  <c:v>3.9100000000000003E-2</c:v>
                </c:pt>
                <c:pt idx="14472">
                  <c:v>3.9100000000000003E-2</c:v>
                </c:pt>
                <c:pt idx="14473">
                  <c:v>3.9100000000000003E-2</c:v>
                </c:pt>
                <c:pt idx="14474">
                  <c:v>3.9070000000000001E-2</c:v>
                </c:pt>
                <c:pt idx="14475">
                  <c:v>3.9070000000000001E-2</c:v>
                </c:pt>
                <c:pt idx="14476">
                  <c:v>3.9070000000000001E-2</c:v>
                </c:pt>
                <c:pt idx="14477">
                  <c:v>3.9050000000000001E-2</c:v>
                </c:pt>
                <c:pt idx="14478">
                  <c:v>3.9050000000000001E-2</c:v>
                </c:pt>
                <c:pt idx="14479">
                  <c:v>3.9019999999999999E-2</c:v>
                </c:pt>
                <c:pt idx="14480">
                  <c:v>3.9019999999999999E-2</c:v>
                </c:pt>
                <c:pt idx="14481">
                  <c:v>3.9019999999999999E-2</c:v>
                </c:pt>
                <c:pt idx="14482">
                  <c:v>3.8989999999999997E-2</c:v>
                </c:pt>
                <c:pt idx="14483">
                  <c:v>3.8989999999999997E-2</c:v>
                </c:pt>
                <c:pt idx="14484">
                  <c:v>3.8969999999999998E-2</c:v>
                </c:pt>
                <c:pt idx="14485">
                  <c:v>3.8969999999999998E-2</c:v>
                </c:pt>
                <c:pt idx="14486">
                  <c:v>3.8969999999999998E-2</c:v>
                </c:pt>
                <c:pt idx="14487">
                  <c:v>3.8940000000000002E-2</c:v>
                </c:pt>
                <c:pt idx="14488">
                  <c:v>3.8940000000000002E-2</c:v>
                </c:pt>
                <c:pt idx="14489">
                  <c:v>3.8940000000000002E-2</c:v>
                </c:pt>
                <c:pt idx="14490">
                  <c:v>3.8940000000000002E-2</c:v>
                </c:pt>
                <c:pt idx="14491">
                  <c:v>3.8920000000000003E-2</c:v>
                </c:pt>
                <c:pt idx="14492">
                  <c:v>3.8920000000000003E-2</c:v>
                </c:pt>
                <c:pt idx="14493">
                  <c:v>3.8920000000000003E-2</c:v>
                </c:pt>
                <c:pt idx="14494">
                  <c:v>3.8920000000000003E-2</c:v>
                </c:pt>
                <c:pt idx="14495">
                  <c:v>3.8920000000000003E-2</c:v>
                </c:pt>
                <c:pt idx="14496">
                  <c:v>3.8920000000000003E-2</c:v>
                </c:pt>
                <c:pt idx="14497">
                  <c:v>3.8890000000000001E-2</c:v>
                </c:pt>
                <c:pt idx="14498">
                  <c:v>3.8890000000000001E-2</c:v>
                </c:pt>
                <c:pt idx="14499">
                  <c:v>3.8890000000000001E-2</c:v>
                </c:pt>
                <c:pt idx="14500">
                  <c:v>3.8890000000000001E-2</c:v>
                </c:pt>
                <c:pt idx="14501">
                  <c:v>3.8890000000000001E-2</c:v>
                </c:pt>
                <c:pt idx="14502">
                  <c:v>3.8890000000000001E-2</c:v>
                </c:pt>
                <c:pt idx="14503">
                  <c:v>3.8859999999999999E-2</c:v>
                </c:pt>
                <c:pt idx="14504">
                  <c:v>3.8859999999999999E-2</c:v>
                </c:pt>
                <c:pt idx="14505">
                  <c:v>3.8859999999999999E-2</c:v>
                </c:pt>
                <c:pt idx="14506">
                  <c:v>3.884E-2</c:v>
                </c:pt>
                <c:pt idx="14507">
                  <c:v>3.884E-2</c:v>
                </c:pt>
                <c:pt idx="14508">
                  <c:v>3.884E-2</c:v>
                </c:pt>
                <c:pt idx="14509">
                  <c:v>3.8809999999999997E-2</c:v>
                </c:pt>
                <c:pt idx="14510">
                  <c:v>3.8809999999999997E-2</c:v>
                </c:pt>
                <c:pt idx="14511">
                  <c:v>3.8809999999999997E-2</c:v>
                </c:pt>
                <c:pt idx="14512">
                  <c:v>3.8809999999999997E-2</c:v>
                </c:pt>
                <c:pt idx="14513">
                  <c:v>3.8780000000000002E-2</c:v>
                </c:pt>
                <c:pt idx="14514">
                  <c:v>3.8780000000000002E-2</c:v>
                </c:pt>
                <c:pt idx="14515">
                  <c:v>3.8780000000000002E-2</c:v>
                </c:pt>
                <c:pt idx="14516">
                  <c:v>3.8780000000000002E-2</c:v>
                </c:pt>
                <c:pt idx="14517">
                  <c:v>3.8780000000000002E-2</c:v>
                </c:pt>
                <c:pt idx="14518">
                  <c:v>3.8780000000000002E-2</c:v>
                </c:pt>
                <c:pt idx="14519">
                  <c:v>3.8780000000000002E-2</c:v>
                </c:pt>
                <c:pt idx="14520">
                  <c:v>3.8780000000000002E-2</c:v>
                </c:pt>
                <c:pt idx="14521">
                  <c:v>3.8809999999999997E-2</c:v>
                </c:pt>
                <c:pt idx="14522">
                  <c:v>3.8809999999999997E-2</c:v>
                </c:pt>
                <c:pt idx="14523">
                  <c:v>3.8809999999999997E-2</c:v>
                </c:pt>
                <c:pt idx="14524">
                  <c:v>3.884E-2</c:v>
                </c:pt>
                <c:pt idx="14525">
                  <c:v>3.884E-2</c:v>
                </c:pt>
                <c:pt idx="14526">
                  <c:v>3.8859999999999999E-2</c:v>
                </c:pt>
                <c:pt idx="14527">
                  <c:v>3.8890000000000001E-2</c:v>
                </c:pt>
                <c:pt idx="14528">
                  <c:v>3.8890000000000001E-2</c:v>
                </c:pt>
                <c:pt idx="14529">
                  <c:v>3.8920000000000003E-2</c:v>
                </c:pt>
                <c:pt idx="14530">
                  <c:v>3.8920000000000003E-2</c:v>
                </c:pt>
                <c:pt idx="14531">
                  <c:v>3.8940000000000002E-2</c:v>
                </c:pt>
                <c:pt idx="14532">
                  <c:v>3.8940000000000002E-2</c:v>
                </c:pt>
                <c:pt idx="14533">
                  <c:v>3.8969999999999998E-2</c:v>
                </c:pt>
                <c:pt idx="14534">
                  <c:v>3.8969999999999998E-2</c:v>
                </c:pt>
                <c:pt idx="14535">
                  <c:v>3.8969999999999998E-2</c:v>
                </c:pt>
                <c:pt idx="14536">
                  <c:v>3.8969999999999998E-2</c:v>
                </c:pt>
                <c:pt idx="14537">
                  <c:v>3.8969999999999998E-2</c:v>
                </c:pt>
                <c:pt idx="14538">
                  <c:v>3.8969999999999998E-2</c:v>
                </c:pt>
                <c:pt idx="14539">
                  <c:v>3.8940000000000002E-2</c:v>
                </c:pt>
                <c:pt idx="14540">
                  <c:v>3.8940000000000002E-2</c:v>
                </c:pt>
                <c:pt idx="14541">
                  <c:v>3.8920000000000003E-2</c:v>
                </c:pt>
                <c:pt idx="14542">
                  <c:v>3.8920000000000003E-2</c:v>
                </c:pt>
                <c:pt idx="14543">
                  <c:v>3.8890000000000001E-2</c:v>
                </c:pt>
                <c:pt idx="14544">
                  <c:v>3.8859999999999999E-2</c:v>
                </c:pt>
                <c:pt idx="14545">
                  <c:v>3.884E-2</c:v>
                </c:pt>
                <c:pt idx="14546">
                  <c:v>3.8809999999999997E-2</c:v>
                </c:pt>
                <c:pt idx="14547">
                  <c:v>3.8780000000000002E-2</c:v>
                </c:pt>
                <c:pt idx="14548">
                  <c:v>3.8760000000000003E-2</c:v>
                </c:pt>
                <c:pt idx="14549">
                  <c:v>3.8730000000000001E-2</c:v>
                </c:pt>
                <c:pt idx="14550">
                  <c:v>3.8699999999999998E-2</c:v>
                </c:pt>
                <c:pt idx="14551">
                  <c:v>3.8679999999999999E-2</c:v>
                </c:pt>
                <c:pt idx="14552">
                  <c:v>3.8649999999999997E-2</c:v>
                </c:pt>
                <c:pt idx="14553">
                  <c:v>3.8629999999999998E-2</c:v>
                </c:pt>
                <c:pt idx="14554">
                  <c:v>3.8629999999999998E-2</c:v>
                </c:pt>
                <c:pt idx="14555">
                  <c:v>3.8600000000000002E-2</c:v>
                </c:pt>
                <c:pt idx="14556">
                  <c:v>3.8600000000000002E-2</c:v>
                </c:pt>
                <c:pt idx="14557">
                  <c:v>3.8600000000000002E-2</c:v>
                </c:pt>
                <c:pt idx="14558">
                  <c:v>3.857E-2</c:v>
                </c:pt>
                <c:pt idx="14559">
                  <c:v>3.857E-2</c:v>
                </c:pt>
                <c:pt idx="14560">
                  <c:v>3.857E-2</c:v>
                </c:pt>
                <c:pt idx="14561">
                  <c:v>3.8600000000000002E-2</c:v>
                </c:pt>
                <c:pt idx="14562">
                  <c:v>3.8600000000000002E-2</c:v>
                </c:pt>
                <c:pt idx="14563">
                  <c:v>3.8600000000000002E-2</c:v>
                </c:pt>
                <c:pt idx="14564">
                  <c:v>3.8629999999999998E-2</c:v>
                </c:pt>
                <c:pt idx="14565">
                  <c:v>3.8629999999999998E-2</c:v>
                </c:pt>
                <c:pt idx="14566">
                  <c:v>3.8629999999999998E-2</c:v>
                </c:pt>
                <c:pt idx="14567">
                  <c:v>3.8649999999999997E-2</c:v>
                </c:pt>
                <c:pt idx="14568">
                  <c:v>3.8649999999999997E-2</c:v>
                </c:pt>
                <c:pt idx="14569">
                  <c:v>3.8649999999999997E-2</c:v>
                </c:pt>
                <c:pt idx="14570">
                  <c:v>3.8649999999999997E-2</c:v>
                </c:pt>
                <c:pt idx="14571">
                  <c:v>3.8649999999999997E-2</c:v>
                </c:pt>
                <c:pt idx="14572">
                  <c:v>3.8649999999999997E-2</c:v>
                </c:pt>
                <c:pt idx="14573">
                  <c:v>3.8629999999999998E-2</c:v>
                </c:pt>
                <c:pt idx="14574">
                  <c:v>3.8629999999999998E-2</c:v>
                </c:pt>
                <c:pt idx="14575">
                  <c:v>3.8600000000000002E-2</c:v>
                </c:pt>
                <c:pt idx="14576">
                  <c:v>3.857E-2</c:v>
                </c:pt>
                <c:pt idx="14577">
                  <c:v>3.8550000000000001E-2</c:v>
                </c:pt>
                <c:pt idx="14578">
                  <c:v>3.8519999999999999E-2</c:v>
                </c:pt>
                <c:pt idx="14579">
                  <c:v>3.8469999999999997E-2</c:v>
                </c:pt>
                <c:pt idx="14580">
                  <c:v>3.8440000000000002E-2</c:v>
                </c:pt>
                <c:pt idx="14581">
                  <c:v>3.8390000000000001E-2</c:v>
                </c:pt>
                <c:pt idx="14582">
                  <c:v>3.8339999999999999E-2</c:v>
                </c:pt>
                <c:pt idx="14583">
                  <c:v>3.8280000000000002E-2</c:v>
                </c:pt>
                <c:pt idx="14584">
                  <c:v>3.8260000000000002E-2</c:v>
                </c:pt>
                <c:pt idx="14585">
                  <c:v>3.8199999999999998E-2</c:v>
                </c:pt>
                <c:pt idx="14586">
                  <c:v>3.8150000000000003E-2</c:v>
                </c:pt>
                <c:pt idx="14587">
                  <c:v>3.8100000000000002E-2</c:v>
                </c:pt>
                <c:pt idx="14588">
                  <c:v>3.805E-2</c:v>
                </c:pt>
                <c:pt idx="14589">
                  <c:v>3.7990000000000003E-2</c:v>
                </c:pt>
                <c:pt idx="14590">
                  <c:v>3.7969999999999997E-2</c:v>
                </c:pt>
                <c:pt idx="14591">
                  <c:v>3.7940000000000002E-2</c:v>
                </c:pt>
                <c:pt idx="14592">
                  <c:v>3.789E-2</c:v>
                </c:pt>
                <c:pt idx="14593">
                  <c:v>3.789E-2</c:v>
                </c:pt>
                <c:pt idx="14594">
                  <c:v>3.7859999999999998E-2</c:v>
                </c:pt>
                <c:pt idx="14595">
                  <c:v>3.7839999999999999E-2</c:v>
                </c:pt>
                <c:pt idx="14596">
                  <c:v>3.7839999999999999E-2</c:v>
                </c:pt>
                <c:pt idx="14597">
                  <c:v>3.7839999999999999E-2</c:v>
                </c:pt>
                <c:pt idx="14598">
                  <c:v>3.7839999999999999E-2</c:v>
                </c:pt>
                <c:pt idx="14599">
                  <c:v>3.7859999999999998E-2</c:v>
                </c:pt>
                <c:pt idx="14600">
                  <c:v>3.7859999999999998E-2</c:v>
                </c:pt>
                <c:pt idx="14601">
                  <c:v>3.789E-2</c:v>
                </c:pt>
                <c:pt idx="14602">
                  <c:v>3.7909999999999999E-2</c:v>
                </c:pt>
                <c:pt idx="14603">
                  <c:v>3.7940000000000002E-2</c:v>
                </c:pt>
                <c:pt idx="14604">
                  <c:v>3.7969999999999997E-2</c:v>
                </c:pt>
                <c:pt idx="14605">
                  <c:v>3.7990000000000003E-2</c:v>
                </c:pt>
                <c:pt idx="14606">
                  <c:v>3.805E-2</c:v>
                </c:pt>
                <c:pt idx="14607">
                  <c:v>3.807E-2</c:v>
                </c:pt>
                <c:pt idx="14608">
                  <c:v>3.8100000000000002E-2</c:v>
                </c:pt>
                <c:pt idx="14609">
                  <c:v>3.8120000000000001E-2</c:v>
                </c:pt>
                <c:pt idx="14610">
                  <c:v>3.8150000000000003E-2</c:v>
                </c:pt>
                <c:pt idx="14611">
                  <c:v>3.8179999999999999E-2</c:v>
                </c:pt>
                <c:pt idx="14612">
                  <c:v>3.8199999999999998E-2</c:v>
                </c:pt>
                <c:pt idx="14613">
                  <c:v>3.823E-2</c:v>
                </c:pt>
                <c:pt idx="14614">
                  <c:v>3.8260000000000002E-2</c:v>
                </c:pt>
                <c:pt idx="14615">
                  <c:v>3.8260000000000002E-2</c:v>
                </c:pt>
                <c:pt idx="14616">
                  <c:v>3.8280000000000002E-2</c:v>
                </c:pt>
                <c:pt idx="14617">
                  <c:v>3.8280000000000002E-2</c:v>
                </c:pt>
                <c:pt idx="14618">
                  <c:v>3.8280000000000002E-2</c:v>
                </c:pt>
                <c:pt idx="14619">
                  <c:v>3.8280000000000002E-2</c:v>
                </c:pt>
                <c:pt idx="14620">
                  <c:v>3.8280000000000002E-2</c:v>
                </c:pt>
                <c:pt idx="14621">
                  <c:v>3.8260000000000002E-2</c:v>
                </c:pt>
                <c:pt idx="14622">
                  <c:v>3.8260000000000002E-2</c:v>
                </c:pt>
                <c:pt idx="14623">
                  <c:v>3.8260000000000002E-2</c:v>
                </c:pt>
                <c:pt idx="14624">
                  <c:v>3.823E-2</c:v>
                </c:pt>
                <c:pt idx="14625">
                  <c:v>3.823E-2</c:v>
                </c:pt>
                <c:pt idx="14626">
                  <c:v>3.8199999999999998E-2</c:v>
                </c:pt>
                <c:pt idx="14627">
                  <c:v>3.8199999999999998E-2</c:v>
                </c:pt>
                <c:pt idx="14628">
                  <c:v>3.8179999999999999E-2</c:v>
                </c:pt>
                <c:pt idx="14629">
                  <c:v>3.8179999999999999E-2</c:v>
                </c:pt>
                <c:pt idx="14630">
                  <c:v>3.8150000000000003E-2</c:v>
                </c:pt>
                <c:pt idx="14631">
                  <c:v>3.8150000000000003E-2</c:v>
                </c:pt>
                <c:pt idx="14632">
                  <c:v>3.8120000000000001E-2</c:v>
                </c:pt>
                <c:pt idx="14633">
                  <c:v>3.8120000000000001E-2</c:v>
                </c:pt>
                <c:pt idx="14634">
                  <c:v>3.8120000000000001E-2</c:v>
                </c:pt>
                <c:pt idx="14635">
                  <c:v>3.8100000000000002E-2</c:v>
                </c:pt>
                <c:pt idx="14636">
                  <c:v>3.8100000000000002E-2</c:v>
                </c:pt>
                <c:pt idx="14637">
                  <c:v>3.8100000000000002E-2</c:v>
                </c:pt>
                <c:pt idx="14638">
                  <c:v>3.8100000000000002E-2</c:v>
                </c:pt>
                <c:pt idx="14639">
                  <c:v>3.8100000000000002E-2</c:v>
                </c:pt>
                <c:pt idx="14640">
                  <c:v>3.8100000000000002E-2</c:v>
                </c:pt>
                <c:pt idx="14641">
                  <c:v>3.8100000000000002E-2</c:v>
                </c:pt>
                <c:pt idx="14642">
                  <c:v>3.8100000000000002E-2</c:v>
                </c:pt>
                <c:pt idx="14643">
                  <c:v>3.8100000000000002E-2</c:v>
                </c:pt>
                <c:pt idx="14644">
                  <c:v>3.8100000000000002E-2</c:v>
                </c:pt>
                <c:pt idx="14645">
                  <c:v>3.807E-2</c:v>
                </c:pt>
                <c:pt idx="14646">
                  <c:v>3.807E-2</c:v>
                </c:pt>
                <c:pt idx="14647">
                  <c:v>3.807E-2</c:v>
                </c:pt>
                <c:pt idx="14648">
                  <c:v>3.805E-2</c:v>
                </c:pt>
                <c:pt idx="14649">
                  <c:v>3.805E-2</c:v>
                </c:pt>
                <c:pt idx="14650">
                  <c:v>3.805E-2</c:v>
                </c:pt>
                <c:pt idx="14651">
                  <c:v>3.8019999999999998E-2</c:v>
                </c:pt>
                <c:pt idx="14652">
                  <c:v>3.7990000000000003E-2</c:v>
                </c:pt>
                <c:pt idx="14653">
                  <c:v>3.7990000000000003E-2</c:v>
                </c:pt>
                <c:pt idx="14654">
                  <c:v>3.7969999999999997E-2</c:v>
                </c:pt>
                <c:pt idx="14655">
                  <c:v>3.7969999999999997E-2</c:v>
                </c:pt>
                <c:pt idx="14656">
                  <c:v>3.7940000000000002E-2</c:v>
                </c:pt>
                <c:pt idx="14657">
                  <c:v>3.7940000000000002E-2</c:v>
                </c:pt>
                <c:pt idx="14658">
                  <c:v>3.7909999999999999E-2</c:v>
                </c:pt>
                <c:pt idx="14659">
                  <c:v>3.789E-2</c:v>
                </c:pt>
                <c:pt idx="14660">
                  <c:v>3.789E-2</c:v>
                </c:pt>
                <c:pt idx="14661">
                  <c:v>3.7859999999999998E-2</c:v>
                </c:pt>
                <c:pt idx="14662">
                  <c:v>3.7859999999999998E-2</c:v>
                </c:pt>
                <c:pt idx="14663">
                  <c:v>3.7859999999999998E-2</c:v>
                </c:pt>
                <c:pt idx="14664">
                  <c:v>3.7859999999999998E-2</c:v>
                </c:pt>
                <c:pt idx="14665">
                  <c:v>3.7839999999999999E-2</c:v>
                </c:pt>
                <c:pt idx="14666">
                  <c:v>3.7839999999999999E-2</c:v>
                </c:pt>
                <c:pt idx="14667">
                  <c:v>3.7839999999999999E-2</c:v>
                </c:pt>
                <c:pt idx="14668">
                  <c:v>3.7839999999999999E-2</c:v>
                </c:pt>
                <c:pt idx="14669">
                  <c:v>3.7859999999999998E-2</c:v>
                </c:pt>
                <c:pt idx="14670">
                  <c:v>3.7859999999999998E-2</c:v>
                </c:pt>
                <c:pt idx="14671">
                  <c:v>3.7859999999999998E-2</c:v>
                </c:pt>
                <c:pt idx="14672">
                  <c:v>3.789E-2</c:v>
                </c:pt>
                <c:pt idx="14673">
                  <c:v>3.789E-2</c:v>
                </c:pt>
                <c:pt idx="14674">
                  <c:v>3.7909999999999999E-2</c:v>
                </c:pt>
                <c:pt idx="14675">
                  <c:v>3.7909999999999999E-2</c:v>
                </c:pt>
                <c:pt idx="14676">
                  <c:v>3.7940000000000002E-2</c:v>
                </c:pt>
                <c:pt idx="14677">
                  <c:v>3.7940000000000002E-2</c:v>
                </c:pt>
                <c:pt idx="14678">
                  <c:v>3.7969999999999997E-2</c:v>
                </c:pt>
                <c:pt idx="14679">
                  <c:v>3.7969999999999997E-2</c:v>
                </c:pt>
                <c:pt idx="14680">
                  <c:v>3.7990000000000003E-2</c:v>
                </c:pt>
                <c:pt idx="14681">
                  <c:v>3.7990000000000003E-2</c:v>
                </c:pt>
                <c:pt idx="14682">
                  <c:v>3.8019999999999998E-2</c:v>
                </c:pt>
                <c:pt idx="14683">
                  <c:v>3.8019999999999998E-2</c:v>
                </c:pt>
                <c:pt idx="14684">
                  <c:v>3.8019999999999998E-2</c:v>
                </c:pt>
                <c:pt idx="14685">
                  <c:v>3.8019999999999998E-2</c:v>
                </c:pt>
                <c:pt idx="14686">
                  <c:v>3.8019999999999998E-2</c:v>
                </c:pt>
                <c:pt idx="14687">
                  <c:v>3.805E-2</c:v>
                </c:pt>
                <c:pt idx="14688">
                  <c:v>3.805E-2</c:v>
                </c:pt>
                <c:pt idx="14689">
                  <c:v>3.8019999999999998E-2</c:v>
                </c:pt>
                <c:pt idx="14690">
                  <c:v>3.8019999999999998E-2</c:v>
                </c:pt>
                <c:pt idx="14691">
                  <c:v>3.8019999999999998E-2</c:v>
                </c:pt>
                <c:pt idx="14692">
                  <c:v>3.8019999999999998E-2</c:v>
                </c:pt>
                <c:pt idx="14693">
                  <c:v>3.8019999999999998E-2</c:v>
                </c:pt>
                <c:pt idx="14694">
                  <c:v>3.8019999999999998E-2</c:v>
                </c:pt>
                <c:pt idx="14695">
                  <c:v>3.7990000000000003E-2</c:v>
                </c:pt>
                <c:pt idx="14696">
                  <c:v>3.7990000000000003E-2</c:v>
                </c:pt>
                <c:pt idx="14697">
                  <c:v>3.7969999999999997E-2</c:v>
                </c:pt>
                <c:pt idx="14698">
                  <c:v>3.7969999999999997E-2</c:v>
                </c:pt>
                <c:pt idx="14699">
                  <c:v>3.7969999999999997E-2</c:v>
                </c:pt>
                <c:pt idx="14700">
                  <c:v>3.7940000000000002E-2</c:v>
                </c:pt>
                <c:pt idx="14701">
                  <c:v>3.7940000000000002E-2</c:v>
                </c:pt>
                <c:pt idx="14702">
                  <c:v>3.7940000000000002E-2</c:v>
                </c:pt>
                <c:pt idx="14703">
                  <c:v>3.7909999999999999E-2</c:v>
                </c:pt>
                <c:pt idx="14704">
                  <c:v>3.7909999999999999E-2</c:v>
                </c:pt>
                <c:pt idx="14705">
                  <c:v>3.7909999999999999E-2</c:v>
                </c:pt>
                <c:pt idx="14706">
                  <c:v>3.789E-2</c:v>
                </c:pt>
                <c:pt idx="14707">
                  <c:v>3.789E-2</c:v>
                </c:pt>
                <c:pt idx="14708">
                  <c:v>3.789E-2</c:v>
                </c:pt>
                <c:pt idx="14709">
                  <c:v>3.7859999999999998E-2</c:v>
                </c:pt>
                <c:pt idx="14710">
                  <c:v>3.7859999999999998E-2</c:v>
                </c:pt>
                <c:pt idx="14711">
                  <c:v>3.7839999999999999E-2</c:v>
                </c:pt>
                <c:pt idx="14712">
                  <c:v>3.7839999999999999E-2</c:v>
                </c:pt>
                <c:pt idx="14713">
                  <c:v>3.7810000000000003E-2</c:v>
                </c:pt>
                <c:pt idx="14714">
                  <c:v>3.7810000000000003E-2</c:v>
                </c:pt>
                <c:pt idx="14715">
                  <c:v>3.7780000000000001E-2</c:v>
                </c:pt>
                <c:pt idx="14716">
                  <c:v>3.7780000000000001E-2</c:v>
                </c:pt>
                <c:pt idx="14717">
                  <c:v>3.7760000000000002E-2</c:v>
                </c:pt>
                <c:pt idx="14718">
                  <c:v>3.7760000000000002E-2</c:v>
                </c:pt>
                <c:pt idx="14719">
                  <c:v>3.773E-2</c:v>
                </c:pt>
                <c:pt idx="14720">
                  <c:v>3.7699999999999997E-2</c:v>
                </c:pt>
                <c:pt idx="14721">
                  <c:v>3.7699999999999997E-2</c:v>
                </c:pt>
                <c:pt idx="14722">
                  <c:v>3.7679999999999998E-2</c:v>
                </c:pt>
                <c:pt idx="14723">
                  <c:v>3.7679999999999998E-2</c:v>
                </c:pt>
                <c:pt idx="14724">
                  <c:v>3.7650000000000003E-2</c:v>
                </c:pt>
                <c:pt idx="14725">
                  <c:v>3.7650000000000003E-2</c:v>
                </c:pt>
                <c:pt idx="14726">
                  <c:v>3.7620000000000001E-2</c:v>
                </c:pt>
                <c:pt idx="14727">
                  <c:v>3.7620000000000001E-2</c:v>
                </c:pt>
                <c:pt idx="14728">
                  <c:v>3.7620000000000001E-2</c:v>
                </c:pt>
                <c:pt idx="14729">
                  <c:v>3.7600000000000001E-2</c:v>
                </c:pt>
                <c:pt idx="14730">
                  <c:v>3.7600000000000001E-2</c:v>
                </c:pt>
                <c:pt idx="14731">
                  <c:v>3.7600000000000001E-2</c:v>
                </c:pt>
                <c:pt idx="14732">
                  <c:v>3.7600000000000001E-2</c:v>
                </c:pt>
                <c:pt idx="14733">
                  <c:v>3.7600000000000001E-2</c:v>
                </c:pt>
                <c:pt idx="14734">
                  <c:v>3.7600000000000001E-2</c:v>
                </c:pt>
                <c:pt idx="14735">
                  <c:v>3.7600000000000001E-2</c:v>
                </c:pt>
                <c:pt idx="14736">
                  <c:v>3.7600000000000001E-2</c:v>
                </c:pt>
                <c:pt idx="14737">
                  <c:v>3.7600000000000001E-2</c:v>
                </c:pt>
                <c:pt idx="14738">
                  <c:v>3.7600000000000001E-2</c:v>
                </c:pt>
                <c:pt idx="14739">
                  <c:v>3.7620000000000001E-2</c:v>
                </c:pt>
                <c:pt idx="14740">
                  <c:v>3.7620000000000001E-2</c:v>
                </c:pt>
                <c:pt idx="14741">
                  <c:v>3.7620000000000001E-2</c:v>
                </c:pt>
                <c:pt idx="14742">
                  <c:v>3.7620000000000001E-2</c:v>
                </c:pt>
                <c:pt idx="14743">
                  <c:v>3.7620000000000001E-2</c:v>
                </c:pt>
                <c:pt idx="14744">
                  <c:v>3.7620000000000001E-2</c:v>
                </c:pt>
                <c:pt idx="14745">
                  <c:v>3.7620000000000001E-2</c:v>
                </c:pt>
                <c:pt idx="14746">
                  <c:v>3.7600000000000001E-2</c:v>
                </c:pt>
                <c:pt idx="14747">
                  <c:v>3.7600000000000001E-2</c:v>
                </c:pt>
                <c:pt idx="14748">
                  <c:v>3.7600000000000001E-2</c:v>
                </c:pt>
                <c:pt idx="14749">
                  <c:v>3.7569999999999999E-2</c:v>
                </c:pt>
                <c:pt idx="14750">
                  <c:v>3.7569999999999999E-2</c:v>
                </c:pt>
                <c:pt idx="14751">
                  <c:v>3.755E-2</c:v>
                </c:pt>
                <c:pt idx="14752">
                  <c:v>3.7519999999999998E-2</c:v>
                </c:pt>
                <c:pt idx="14753">
                  <c:v>3.7519999999999998E-2</c:v>
                </c:pt>
                <c:pt idx="14754">
                  <c:v>3.7490000000000002E-2</c:v>
                </c:pt>
                <c:pt idx="14755">
                  <c:v>3.7470000000000003E-2</c:v>
                </c:pt>
                <c:pt idx="14756">
                  <c:v>3.7440000000000001E-2</c:v>
                </c:pt>
                <c:pt idx="14757">
                  <c:v>3.7409999999999999E-2</c:v>
                </c:pt>
                <c:pt idx="14758">
                  <c:v>3.739E-2</c:v>
                </c:pt>
                <c:pt idx="14759">
                  <c:v>3.7359999999999997E-2</c:v>
                </c:pt>
                <c:pt idx="14760">
                  <c:v>3.7330000000000002E-2</c:v>
                </c:pt>
                <c:pt idx="14761">
                  <c:v>3.7310000000000003E-2</c:v>
                </c:pt>
                <c:pt idx="14762">
                  <c:v>3.7280000000000001E-2</c:v>
                </c:pt>
                <c:pt idx="14763">
                  <c:v>3.7260000000000001E-2</c:v>
                </c:pt>
                <c:pt idx="14764">
                  <c:v>3.7260000000000001E-2</c:v>
                </c:pt>
                <c:pt idx="14765">
                  <c:v>3.7229999999999999E-2</c:v>
                </c:pt>
                <c:pt idx="14766">
                  <c:v>3.7229999999999999E-2</c:v>
                </c:pt>
                <c:pt idx="14767">
                  <c:v>3.7199999999999997E-2</c:v>
                </c:pt>
                <c:pt idx="14768">
                  <c:v>3.7199999999999997E-2</c:v>
                </c:pt>
                <c:pt idx="14769">
                  <c:v>3.7199999999999997E-2</c:v>
                </c:pt>
                <c:pt idx="14770">
                  <c:v>3.7179999999999998E-2</c:v>
                </c:pt>
                <c:pt idx="14771">
                  <c:v>3.7179999999999998E-2</c:v>
                </c:pt>
                <c:pt idx="14772">
                  <c:v>3.7179999999999998E-2</c:v>
                </c:pt>
                <c:pt idx="14773">
                  <c:v>3.7199999999999997E-2</c:v>
                </c:pt>
                <c:pt idx="14774">
                  <c:v>3.7199999999999997E-2</c:v>
                </c:pt>
                <c:pt idx="14775">
                  <c:v>3.7199999999999997E-2</c:v>
                </c:pt>
                <c:pt idx="14776">
                  <c:v>3.7199999999999997E-2</c:v>
                </c:pt>
                <c:pt idx="14777">
                  <c:v>3.7199999999999997E-2</c:v>
                </c:pt>
                <c:pt idx="14778">
                  <c:v>3.7229999999999999E-2</c:v>
                </c:pt>
                <c:pt idx="14779">
                  <c:v>3.7229999999999999E-2</c:v>
                </c:pt>
                <c:pt idx="14780">
                  <c:v>3.7229999999999999E-2</c:v>
                </c:pt>
                <c:pt idx="14781">
                  <c:v>3.7260000000000001E-2</c:v>
                </c:pt>
                <c:pt idx="14782">
                  <c:v>3.7260000000000001E-2</c:v>
                </c:pt>
                <c:pt idx="14783">
                  <c:v>3.7260000000000001E-2</c:v>
                </c:pt>
                <c:pt idx="14784">
                  <c:v>3.7260000000000001E-2</c:v>
                </c:pt>
                <c:pt idx="14785">
                  <c:v>3.7260000000000001E-2</c:v>
                </c:pt>
                <c:pt idx="14786">
                  <c:v>3.7260000000000001E-2</c:v>
                </c:pt>
                <c:pt idx="14787">
                  <c:v>3.7260000000000001E-2</c:v>
                </c:pt>
                <c:pt idx="14788">
                  <c:v>3.7260000000000001E-2</c:v>
                </c:pt>
                <c:pt idx="14789">
                  <c:v>3.7260000000000001E-2</c:v>
                </c:pt>
                <c:pt idx="14790">
                  <c:v>3.7260000000000001E-2</c:v>
                </c:pt>
                <c:pt idx="14791">
                  <c:v>3.7260000000000001E-2</c:v>
                </c:pt>
                <c:pt idx="14792">
                  <c:v>3.7229999999999999E-2</c:v>
                </c:pt>
                <c:pt idx="14793">
                  <c:v>3.7229999999999999E-2</c:v>
                </c:pt>
                <c:pt idx="14794">
                  <c:v>3.7229999999999999E-2</c:v>
                </c:pt>
                <c:pt idx="14795">
                  <c:v>3.7199999999999997E-2</c:v>
                </c:pt>
                <c:pt idx="14796">
                  <c:v>3.7199999999999997E-2</c:v>
                </c:pt>
                <c:pt idx="14797">
                  <c:v>3.7199999999999997E-2</c:v>
                </c:pt>
                <c:pt idx="14798">
                  <c:v>3.7199999999999997E-2</c:v>
                </c:pt>
                <c:pt idx="14799">
                  <c:v>3.7199999999999997E-2</c:v>
                </c:pt>
                <c:pt idx="14800">
                  <c:v>3.7179999999999998E-2</c:v>
                </c:pt>
                <c:pt idx="14801">
                  <c:v>3.7179999999999998E-2</c:v>
                </c:pt>
                <c:pt idx="14802">
                  <c:v>3.7199999999999997E-2</c:v>
                </c:pt>
                <c:pt idx="14803">
                  <c:v>3.7199999999999997E-2</c:v>
                </c:pt>
                <c:pt idx="14804">
                  <c:v>3.7199999999999997E-2</c:v>
                </c:pt>
                <c:pt idx="14805">
                  <c:v>3.7199999999999997E-2</c:v>
                </c:pt>
                <c:pt idx="14806">
                  <c:v>3.7199999999999997E-2</c:v>
                </c:pt>
                <c:pt idx="14807">
                  <c:v>3.7199999999999997E-2</c:v>
                </c:pt>
                <c:pt idx="14808">
                  <c:v>3.7199999999999997E-2</c:v>
                </c:pt>
                <c:pt idx="14809">
                  <c:v>3.7229999999999999E-2</c:v>
                </c:pt>
                <c:pt idx="14810">
                  <c:v>3.7229999999999999E-2</c:v>
                </c:pt>
                <c:pt idx="14811">
                  <c:v>3.7229999999999999E-2</c:v>
                </c:pt>
                <c:pt idx="14812">
                  <c:v>3.7229999999999999E-2</c:v>
                </c:pt>
                <c:pt idx="14813">
                  <c:v>3.7229999999999999E-2</c:v>
                </c:pt>
                <c:pt idx="14814">
                  <c:v>3.7229999999999999E-2</c:v>
                </c:pt>
                <c:pt idx="14815">
                  <c:v>3.7229999999999999E-2</c:v>
                </c:pt>
                <c:pt idx="14816">
                  <c:v>3.7229999999999999E-2</c:v>
                </c:pt>
                <c:pt idx="14817">
                  <c:v>3.7229999999999999E-2</c:v>
                </c:pt>
                <c:pt idx="14818">
                  <c:v>3.7199999999999997E-2</c:v>
                </c:pt>
                <c:pt idx="14819">
                  <c:v>3.7199999999999997E-2</c:v>
                </c:pt>
                <c:pt idx="14820">
                  <c:v>3.7179999999999998E-2</c:v>
                </c:pt>
                <c:pt idx="14821">
                  <c:v>3.7179999999999998E-2</c:v>
                </c:pt>
                <c:pt idx="14822">
                  <c:v>3.7150000000000002E-2</c:v>
                </c:pt>
                <c:pt idx="14823">
                  <c:v>3.712E-2</c:v>
                </c:pt>
                <c:pt idx="14824">
                  <c:v>3.7100000000000001E-2</c:v>
                </c:pt>
                <c:pt idx="14825">
                  <c:v>3.7069999999999999E-2</c:v>
                </c:pt>
                <c:pt idx="14826">
                  <c:v>3.7039999999999997E-2</c:v>
                </c:pt>
                <c:pt idx="14827">
                  <c:v>3.7019999999999997E-2</c:v>
                </c:pt>
                <c:pt idx="14828">
                  <c:v>3.6990000000000002E-2</c:v>
                </c:pt>
                <c:pt idx="14829">
                  <c:v>3.6970000000000003E-2</c:v>
                </c:pt>
                <c:pt idx="14830">
                  <c:v>3.6909999999999998E-2</c:v>
                </c:pt>
                <c:pt idx="14831">
                  <c:v>3.6889999999999999E-2</c:v>
                </c:pt>
                <c:pt idx="14832">
                  <c:v>3.6859999999999997E-2</c:v>
                </c:pt>
                <c:pt idx="14833">
                  <c:v>3.6830000000000002E-2</c:v>
                </c:pt>
                <c:pt idx="14834">
                  <c:v>3.6830000000000002E-2</c:v>
                </c:pt>
                <c:pt idx="14835">
                  <c:v>3.6810000000000002E-2</c:v>
                </c:pt>
                <c:pt idx="14836">
                  <c:v>3.678E-2</c:v>
                </c:pt>
                <c:pt idx="14837">
                  <c:v>3.678E-2</c:v>
                </c:pt>
                <c:pt idx="14838">
                  <c:v>3.6749999999999998E-2</c:v>
                </c:pt>
                <c:pt idx="14839">
                  <c:v>3.6749999999999998E-2</c:v>
                </c:pt>
                <c:pt idx="14840">
                  <c:v>3.6749999999999998E-2</c:v>
                </c:pt>
                <c:pt idx="14841">
                  <c:v>3.6749999999999998E-2</c:v>
                </c:pt>
                <c:pt idx="14842">
                  <c:v>3.6749999999999998E-2</c:v>
                </c:pt>
                <c:pt idx="14843">
                  <c:v>3.6749999999999998E-2</c:v>
                </c:pt>
                <c:pt idx="14844">
                  <c:v>3.6749999999999998E-2</c:v>
                </c:pt>
                <c:pt idx="14845">
                  <c:v>3.678E-2</c:v>
                </c:pt>
                <c:pt idx="14846">
                  <c:v>3.678E-2</c:v>
                </c:pt>
                <c:pt idx="14847">
                  <c:v>3.6810000000000002E-2</c:v>
                </c:pt>
                <c:pt idx="14848">
                  <c:v>3.6810000000000002E-2</c:v>
                </c:pt>
                <c:pt idx="14849">
                  <c:v>3.6830000000000002E-2</c:v>
                </c:pt>
                <c:pt idx="14850">
                  <c:v>3.6830000000000002E-2</c:v>
                </c:pt>
                <c:pt idx="14851">
                  <c:v>3.6859999999999997E-2</c:v>
                </c:pt>
                <c:pt idx="14852">
                  <c:v>3.6889999999999999E-2</c:v>
                </c:pt>
                <c:pt idx="14853">
                  <c:v>3.6889999999999999E-2</c:v>
                </c:pt>
                <c:pt idx="14854">
                  <c:v>3.6889999999999999E-2</c:v>
                </c:pt>
                <c:pt idx="14855">
                  <c:v>3.6909999999999998E-2</c:v>
                </c:pt>
                <c:pt idx="14856">
                  <c:v>3.6909999999999998E-2</c:v>
                </c:pt>
                <c:pt idx="14857">
                  <c:v>3.6909999999999998E-2</c:v>
                </c:pt>
                <c:pt idx="14858">
                  <c:v>3.6909999999999998E-2</c:v>
                </c:pt>
                <c:pt idx="14859">
                  <c:v>3.6909999999999998E-2</c:v>
                </c:pt>
                <c:pt idx="14860">
                  <c:v>3.6940000000000001E-2</c:v>
                </c:pt>
                <c:pt idx="14861">
                  <c:v>3.6909999999999998E-2</c:v>
                </c:pt>
                <c:pt idx="14862">
                  <c:v>3.6909999999999998E-2</c:v>
                </c:pt>
                <c:pt idx="14863">
                  <c:v>3.6909999999999998E-2</c:v>
                </c:pt>
                <c:pt idx="14864">
                  <c:v>3.6909999999999998E-2</c:v>
                </c:pt>
                <c:pt idx="14865">
                  <c:v>3.6909999999999998E-2</c:v>
                </c:pt>
                <c:pt idx="14866">
                  <c:v>3.6909999999999998E-2</c:v>
                </c:pt>
                <c:pt idx="14867">
                  <c:v>3.6889999999999999E-2</c:v>
                </c:pt>
                <c:pt idx="14868">
                  <c:v>3.6889999999999999E-2</c:v>
                </c:pt>
                <c:pt idx="14869">
                  <c:v>3.6889999999999999E-2</c:v>
                </c:pt>
                <c:pt idx="14870">
                  <c:v>3.6889999999999999E-2</c:v>
                </c:pt>
                <c:pt idx="14871">
                  <c:v>3.6859999999999997E-2</c:v>
                </c:pt>
                <c:pt idx="14872">
                  <c:v>3.6859999999999997E-2</c:v>
                </c:pt>
                <c:pt idx="14873">
                  <c:v>3.6859999999999997E-2</c:v>
                </c:pt>
                <c:pt idx="14874">
                  <c:v>3.6859999999999997E-2</c:v>
                </c:pt>
                <c:pt idx="14875">
                  <c:v>3.6859999999999997E-2</c:v>
                </c:pt>
                <c:pt idx="14876">
                  <c:v>3.6859999999999997E-2</c:v>
                </c:pt>
                <c:pt idx="14877">
                  <c:v>3.6859999999999997E-2</c:v>
                </c:pt>
                <c:pt idx="14878">
                  <c:v>3.6859999999999997E-2</c:v>
                </c:pt>
                <c:pt idx="14879">
                  <c:v>3.6859999999999997E-2</c:v>
                </c:pt>
                <c:pt idx="14880">
                  <c:v>3.6859999999999997E-2</c:v>
                </c:pt>
                <c:pt idx="14881">
                  <c:v>3.6889999999999999E-2</c:v>
                </c:pt>
                <c:pt idx="14882">
                  <c:v>3.6889999999999999E-2</c:v>
                </c:pt>
                <c:pt idx="14883">
                  <c:v>3.6889999999999999E-2</c:v>
                </c:pt>
                <c:pt idx="14884">
                  <c:v>3.6889999999999999E-2</c:v>
                </c:pt>
                <c:pt idx="14885">
                  <c:v>3.6889999999999999E-2</c:v>
                </c:pt>
                <c:pt idx="14886">
                  <c:v>3.6909999999999998E-2</c:v>
                </c:pt>
                <c:pt idx="14887">
                  <c:v>3.6909999999999998E-2</c:v>
                </c:pt>
                <c:pt idx="14888">
                  <c:v>3.6909999999999998E-2</c:v>
                </c:pt>
                <c:pt idx="14889">
                  <c:v>3.6909999999999998E-2</c:v>
                </c:pt>
                <c:pt idx="14890">
                  <c:v>3.6889999999999999E-2</c:v>
                </c:pt>
                <c:pt idx="14891">
                  <c:v>3.6889999999999999E-2</c:v>
                </c:pt>
                <c:pt idx="14892">
                  <c:v>3.6889999999999999E-2</c:v>
                </c:pt>
                <c:pt idx="14893">
                  <c:v>3.6859999999999997E-2</c:v>
                </c:pt>
                <c:pt idx="14894">
                  <c:v>3.6859999999999997E-2</c:v>
                </c:pt>
                <c:pt idx="14895">
                  <c:v>3.6830000000000002E-2</c:v>
                </c:pt>
                <c:pt idx="14896">
                  <c:v>3.6810000000000002E-2</c:v>
                </c:pt>
                <c:pt idx="14897">
                  <c:v>3.678E-2</c:v>
                </c:pt>
                <c:pt idx="14898">
                  <c:v>3.6749999999999998E-2</c:v>
                </c:pt>
                <c:pt idx="14899">
                  <c:v>3.6729999999999999E-2</c:v>
                </c:pt>
                <c:pt idx="14900">
                  <c:v>3.6700000000000003E-2</c:v>
                </c:pt>
                <c:pt idx="14901">
                  <c:v>3.6679999999999997E-2</c:v>
                </c:pt>
                <c:pt idx="14902">
                  <c:v>3.662E-2</c:v>
                </c:pt>
                <c:pt idx="14903">
                  <c:v>3.6600000000000001E-2</c:v>
                </c:pt>
                <c:pt idx="14904">
                  <c:v>3.6569999999999998E-2</c:v>
                </c:pt>
                <c:pt idx="14905">
                  <c:v>3.6519999999999997E-2</c:v>
                </c:pt>
                <c:pt idx="14906">
                  <c:v>3.6470000000000002E-2</c:v>
                </c:pt>
                <c:pt idx="14907">
                  <c:v>3.644E-2</c:v>
                </c:pt>
                <c:pt idx="14908">
                  <c:v>3.6409999999999998E-2</c:v>
                </c:pt>
                <c:pt idx="14909">
                  <c:v>3.6360000000000003E-2</c:v>
                </c:pt>
                <c:pt idx="14910">
                  <c:v>3.6330000000000001E-2</c:v>
                </c:pt>
                <c:pt idx="14911">
                  <c:v>3.6310000000000002E-2</c:v>
                </c:pt>
                <c:pt idx="14912">
                  <c:v>3.628E-2</c:v>
                </c:pt>
                <c:pt idx="14913">
                  <c:v>3.6249999999999998E-2</c:v>
                </c:pt>
                <c:pt idx="14914">
                  <c:v>3.6229999999999998E-2</c:v>
                </c:pt>
                <c:pt idx="14915">
                  <c:v>3.6200000000000003E-2</c:v>
                </c:pt>
                <c:pt idx="14916">
                  <c:v>3.6179999999999997E-2</c:v>
                </c:pt>
                <c:pt idx="14917">
                  <c:v>3.6179999999999997E-2</c:v>
                </c:pt>
                <c:pt idx="14918">
                  <c:v>3.6150000000000002E-2</c:v>
                </c:pt>
                <c:pt idx="14919">
                  <c:v>3.6150000000000002E-2</c:v>
                </c:pt>
                <c:pt idx="14920">
                  <c:v>3.6150000000000002E-2</c:v>
                </c:pt>
                <c:pt idx="14921">
                  <c:v>3.6150000000000002E-2</c:v>
                </c:pt>
                <c:pt idx="14922">
                  <c:v>3.6150000000000002E-2</c:v>
                </c:pt>
                <c:pt idx="14923">
                  <c:v>3.6179999999999997E-2</c:v>
                </c:pt>
                <c:pt idx="14924">
                  <c:v>3.6179999999999997E-2</c:v>
                </c:pt>
                <c:pt idx="14925">
                  <c:v>3.6200000000000003E-2</c:v>
                </c:pt>
                <c:pt idx="14926">
                  <c:v>3.6200000000000003E-2</c:v>
                </c:pt>
                <c:pt idx="14927">
                  <c:v>3.6229999999999998E-2</c:v>
                </c:pt>
                <c:pt idx="14928">
                  <c:v>3.6249999999999998E-2</c:v>
                </c:pt>
                <c:pt idx="14929">
                  <c:v>3.6249999999999998E-2</c:v>
                </c:pt>
                <c:pt idx="14930">
                  <c:v>3.628E-2</c:v>
                </c:pt>
                <c:pt idx="14931">
                  <c:v>3.6310000000000002E-2</c:v>
                </c:pt>
                <c:pt idx="14932">
                  <c:v>3.6330000000000001E-2</c:v>
                </c:pt>
                <c:pt idx="14933">
                  <c:v>3.6330000000000001E-2</c:v>
                </c:pt>
                <c:pt idx="14934">
                  <c:v>3.6360000000000003E-2</c:v>
                </c:pt>
                <c:pt idx="14935">
                  <c:v>3.6360000000000003E-2</c:v>
                </c:pt>
                <c:pt idx="14936">
                  <c:v>3.6389999999999999E-2</c:v>
                </c:pt>
                <c:pt idx="14937">
                  <c:v>3.6389999999999999E-2</c:v>
                </c:pt>
                <c:pt idx="14938">
                  <c:v>3.6389999999999999E-2</c:v>
                </c:pt>
                <c:pt idx="14939">
                  <c:v>3.6389999999999999E-2</c:v>
                </c:pt>
                <c:pt idx="14940">
                  <c:v>3.6409999999999998E-2</c:v>
                </c:pt>
                <c:pt idx="14941">
                  <c:v>3.6389999999999999E-2</c:v>
                </c:pt>
                <c:pt idx="14942">
                  <c:v>3.6389999999999999E-2</c:v>
                </c:pt>
                <c:pt idx="14943">
                  <c:v>3.6389999999999999E-2</c:v>
                </c:pt>
                <c:pt idx="14944">
                  <c:v>3.6389999999999999E-2</c:v>
                </c:pt>
                <c:pt idx="14945">
                  <c:v>3.6360000000000003E-2</c:v>
                </c:pt>
                <c:pt idx="14946">
                  <c:v>3.6360000000000003E-2</c:v>
                </c:pt>
                <c:pt idx="14947">
                  <c:v>3.6330000000000001E-2</c:v>
                </c:pt>
                <c:pt idx="14948">
                  <c:v>3.6330000000000001E-2</c:v>
                </c:pt>
                <c:pt idx="14949">
                  <c:v>3.6310000000000002E-2</c:v>
                </c:pt>
                <c:pt idx="14950">
                  <c:v>3.6310000000000002E-2</c:v>
                </c:pt>
                <c:pt idx="14951">
                  <c:v>3.628E-2</c:v>
                </c:pt>
                <c:pt idx="14952">
                  <c:v>3.6249999999999998E-2</c:v>
                </c:pt>
                <c:pt idx="14953">
                  <c:v>3.6229999999999998E-2</c:v>
                </c:pt>
                <c:pt idx="14954">
                  <c:v>3.6229999999999998E-2</c:v>
                </c:pt>
                <c:pt idx="14955">
                  <c:v>3.6200000000000003E-2</c:v>
                </c:pt>
                <c:pt idx="14956">
                  <c:v>3.6200000000000003E-2</c:v>
                </c:pt>
                <c:pt idx="14957">
                  <c:v>3.6179999999999997E-2</c:v>
                </c:pt>
                <c:pt idx="14958">
                  <c:v>3.6150000000000002E-2</c:v>
                </c:pt>
                <c:pt idx="14959">
                  <c:v>3.6150000000000002E-2</c:v>
                </c:pt>
                <c:pt idx="14960">
                  <c:v>3.6150000000000002E-2</c:v>
                </c:pt>
                <c:pt idx="14961">
                  <c:v>3.6119999999999999E-2</c:v>
                </c:pt>
                <c:pt idx="14962">
                  <c:v>3.6119999999999999E-2</c:v>
                </c:pt>
                <c:pt idx="14963">
                  <c:v>3.6119999999999999E-2</c:v>
                </c:pt>
                <c:pt idx="14964">
                  <c:v>3.61E-2</c:v>
                </c:pt>
                <c:pt idx="14965">
                  <c:v>3.61E-2</c:v>
                </c:pt>
                <c:pt idx="14966">
                  <c:v>3.61E-2</c:v>
                </c:pt>
                <c:pt idx="14967">
                  <c:v>3.61E-2</c:v>
                </c:pt>
                <c:pt idx="14968">
                  <c:v>3.6069999999999998E-2</c:v>
                </c:pt>
                <c:pt idx="14969">
                  <c:v>3.6069999999999998E-2</c:v>
                </c:pt>
                <c:pt idx="14970">
                  <c:v>3.6069999999999998E-2</c:v>
                </c:pt>
                <c:pt idx="14971">
                  <c:v>3.6069999999999998E-2</c:v>
                </c:pt>
                <c:pt idx="14972">
                  <c:v>3.6069999999999998E-2</c:v>
                </c:pt>
                <c:pt idx="14973">
                  <c:v>3.6069999999999998E-2</c:v>
                </c:pt>
                <c:pt idx="14974">
                  <c:v>3.6040000000000003E-2</c:v>
                </c:pt>
                <c:pt idx="14975">
                  <c:v>3.6040000000000003E-2</c:v>
                </c:pt>
                <c:pt idx="14976">
                  <c:v>3.6040000000000003E-2</c:v>
                </c:pt>
                <c:pt idx="14977">
                  <c:v>3.6040000000000003E-2</c:v>
                </c:pt>
                <c:pt idx="14978">
                  <c:v>3.6040000000000003E-2</c:v>
                </c:pt>
                <c:pt idx="14979">
                  <c:v>3.6020000000000003E-2</c:v>
                </c:pt>
                <c:pt idx="14980">
                  <c:v>3.6020000000000003E-2</c:v>
                </c:pt>
                <c:pt idx="14981">
                  <c:v>3.6020000000000003E-2</c:v>
                </c:pt>
                <c:pt idx="14982">
                  <c:v>3.6020000000000003E-2</c:v>
                </c:pt>
                <c:pt idx="14983">
                  <c:v>3.5990000000000001E-2</c:v>
                </c:pt>
                <c:pt idx="14984">
                  <c:v>3.5990000000000001E-2</c:v>
                </c:pt>
                <c:pt idx="14985">
                  <c:v>3.5990000000000001E-2</c:v>
                </c:pt>
                <c:pt idx="14986">
                  <c:v>3.5990000000000001E-2</c:v>
                </c:pt>
                <c:pt idx="14987">
                  <c:v>3.5990000000000001E-2</c:v>
                </c:pt>
                <c:pt idx="14988">
                  <c:v>3.5959999999999999E-2</c:v>
                </c:pt>
                <c:pt idx="14989">
                  <c:v>3.5959999999999999E-2</c:v>
                </c:pt>
                <c:pt idx="14990">
                  <c:v>3.5959999999999999E-2</c:v>
                </c:pt>
                <c:pt idx="14991">
                  <c:v>3.5959999999999999E-2</c:v>
                </c:pt>
                <c:pt idx="14992">
                  <c:v>3.5959999999999999E-2</c:v>
                </c:pt>
                <c:pt idx="14993">
                  <c:v>3.5959999999999999E-2</c:v>
                </c:pt>
                <c:pt idx="14994">
                  <c:v>3.5959999999999999E-2</c:v>
                </c:pt>
                <c:pt idx="14995">
                  <c:v>3.5959999999999999E-2</c:v>
                </c:pt>
                <c:pt idx="14996">
                  <c:v>3.5959999999999999E-2</c:v>
                </c:pt>
                <c:pt idx="14997">
                  <c:v>3.5959999999999999E-2</c:v>
                </c:pt>
                <c:pt idx="14998">
                  <c:v>3.5959999999999999E-2</c:v>
                </c:pt>
                <c:pt idx="14999">
                  <c:v>3.5959999999999999E-2</c:v>
                </c:pt>
                <c:pt idx="15000">
                  <c:v>3.5959999999999999E-2</c:v>
                </c:pt>
                <c:pt idx="15001">
                  <c:v>3.5959999999999999E-2</c:v>
                </c:pt>
                <c:pt idx="15002">
                  <c:v>3.5959999999999999E-2</c:v>
                </c:pt>
                <c:pt idx="15003">
                  <c:v>3.594E-2</c:v>
                </c:pt>
                <c:pt idx="15004">
                  <c:v>3.594E-2</c:v>
                </c:pt>
                <c:pt idx="15005">
                  <c:v>3.594E-2</c:v>
                </c:pt>
                <c:pt idx="15006">
                  <c:v>3.594E-2</c:v>
                </c:pt>
                <c:pt idx="15007">
                  <c:v>3.5909999999999997E-2</c:v>
                </c:pt>
                <c:pt idx="15008">
                  <c:v>3.5909999999999997E-2</c:v>
                </c:pt>
                <c:pt idx="15009">
                  <c:v>3.5889999999999998E-2</c:v>
                </c:pt>
                <c:pt idx="15010">
                  <c:v>3.5889999999999998E-2</c:v>
                </c:pt>
                <c:pt idx="15011">
                  <c:v>3.5860000000000003E-2</c:v>
                </c:pt>
                <c:pt idx="15012">
                  <c:v>3.5830000000000001E-2</c:v>
                </c:pt>
                <c:pt idx="15013">
                  <c:v>3.5830000000000001E-2</c:v>
                </c:pt>
                <c:pt idx="15014">
                  <c:v>3.5810000000000002E-2</c:v>
                </c:pt>
                <c:pt idx="15015">
                  <c:v>3.5779999999999999E-2</c:v>
                </c:pt>
                <c:pt idx="15016">
                  <c:v>3.5749999999999997E-2</c:v>
                </c:pt>
                <c:pt idx="15017">
                  <c:v>3.5729999999999998E-2</c:v>
                </c:pt>
                <c:pt idx="15018">
                  <c:v>3.5729999999999998E-2</c:v>
                </c:pt>
                <c:pt idx="15019">
                  <c:v>3.5700000000000003E-2</c:v>
                </c:pt>
                <c:pt idx="15020">
                  <c:v>3.567E-2</c:v>
                </c:pt>
                <c:pt idx="15021">
                  <c:v>3.5650000000000001E-2</c:v>
                </c:pt>
                <c:pt idx="15022">
                  <c:v>3.5650000000000001E-2</c:v>
                </c:pt>
                <c:pt idx="15023">
                  <c:v>3.5619999999999999E-2</c:v>
                </c:pt>
                <c:pt idx="15024">
                  <c:v>3.56E-2</c:v>
                </c:pt>
                <c:pt idx="15025">
                  <c:v>3.56E-2</c:v>
                </c:pt>
                <c:pt idx="15026">
                  <c:v>3.5569999999999997E-2</c:v>
                </c:pt>
                <c:pt idx="15027">
                  <c:v>3.5569999999999997E-2</c:v>
                </c:pt>
                <c:pt idx="15028">
                  <c:v>3.5540000000000002E-2</c:v>
                </c:pt>
                <c:pt idx="15029">
                  <c:v>3.5540000000000002E-2</c:v>
                </c:pt>
                <c:pt idx="15030">
                  <c:v>3.5540000000000002E-2</c:v>
                </c:pt>
                <c:pt idx="15031">
                  <c:v>3.5540000000000002E-2</c:v>
                </c:pt>
                <c:pt idx="15032">
                  <c:v>3.5520000000000003E-2</c:v>
                </c:pt>
                <c:pt idx="15033">
                  <c:v>3.5520000000000003E-2</c:v>
                </c:pt>
                <c:pt idx="15034">
                  <c:v>3.5520000000000003E-2</c:v>
                </c:pt>
                <c:pt idx="15035">
                  <c:v>3.5520000000000003E-2</c:v>
                </c:pt>
                <c:pt idx="15036">
                  <c:v>3.5520000000000003E-2</c:v>
                </c:pt>
                <c:pt idx="15037">
                  <c:v>3.5520000000000003E-2</c:v>
                </c:pt>
                <c:pt idx="15038">
                  <c:v>3.5520000000000003E-2</c:v>
                </c:pt>
                <c:pt idx="15039">
                  <c:v>3.5520000000000003E-2</c:v>
                </c:pt>
                <c:pt idx="15040">
                  <c:v>3.5520000000000003E-2</c:v>
                </c:pt>
                <c:pt idx="15041">
                  <c:v>3.5520000000000003E-2</c:v>
                </c:pt>
                <c:pt idx="15042">
                  <c:v>3.5520000000000003E-2</c:v>
                </c:pt>
                <c:pt idx="15043">
                  <c:v>3.5520000000000003E-2</c:v>
                </c:pt>
                <c:pt idx="15044">
                  <c:v>3.5520000000000003E-2</c:v>
                </c:pt>
                <c:pt idx="15045">
                  <c:v>3.5520000000000003E-2</c:v>
                </c:pt>
                <c:pt idx="15046">
                  <c:v>3.5520000000000003E-2</c:v>
                </c:pt>
                <c:pt idx="15047">
                  <c:v>3.5520000000000003E-2</c:v>
                </c:pt>
                <c:pt idx="15048">
                  <c:v>3.5520000000000003E-2</c:v>
                </c:pt>
                <c:pt idx="15049">
                  <c:v>3.5490000000000001E-2</c:v>
                </c:pt>
                <c:pt idx="15050">
                  <c:v>3.5490000000000001E-2</c:v>
                </c:pt>
                <c:pt idx="15051">
                  <c:v>3.5490000000000001E-2</c:v>
                </c:pt>
                <c:pt idx="15052">
                  <c:v>3.5490000000000001E-2</c:v>
                </c:pt>
                <c:pt idx="15053">
                  <c:v>3.5490000000000001E-2</c:v>
                </c:pt>
                <c:pt idx="15054">
                  <c:v>3.5490000000000001E-2</c:v>
                </c:pt>
                <c:pt idx="15055">
                  <c:v>3.5490000000000001E-2</c:v>
                </c:pt>
                <c:pt idx="15056">
                  <c:v>3.5490000000000001E-2</c:v>
                </c:pt>
                <c:pt idx="15057">
                  <c:v>3.5490000000000001E-2</c:v>
                </c:pt>
                <c:pt idx="15058">
                  <c:v>3.5490000000000001E-2</c:v>
                </c:pt>
                <c:pt idx="15059">
                  <c:v>3.5490000000000001E-2</c:v>
                </c:pt>
                <c:pt idx="15060">
                  <c:v>3.5490000000000001E-2</c:v>
                </c:pt>
                <c:pt idx="15061">
                  <c:v>3.5490000000000001E-2</c:v>
                </c:pt>
                <c:pt idx="15062">
                  <c:v>3.5490000000000001E-2</c:v>
                </c:pt>
                <c:pt idx="15063">
                  <c:v>3.5490000000000001E-2</c:v>
                </c:pt>
                <c:pt idx="15064">
                  <c:v>3.5459999999999998E-2</c:v>
                </c:pt>
                <c:pt idx="15065">
                  <c:v>3.5459999999999998E-2</c:v>
                </c:pt>
                <c:pt idx="15066">
                  <c:v>3.5459999999999998E-2</c:v>
                </c:pt>
                <c:pt idx="15067">
                  <c:v>3.5459999999999998E-2</c:v>
                </c:pt>
                <c:pt idx="15068">
                  <c:v>3.5459999999999998E-2</c:v>
                </c:pt>
                <c:pt idx="15069">
                  <c:v>3.5439999999999999E-2</c:v>
                </c:pt>
                <c:pt idx="15070">
                  <c:v>3.5439999999999999E-2</c:v>
                </c:pt>
                <c:pt idx="15071">
                  <c:v>3.5439999999999999E-2</c:v>
                </c:pt>
                <c:pt idx="15072">
                  <c:v>3.5409999999999997E-2</c:v>
                </c:pt>
                <c:pt idx="15073">
                  <c:v>3.5409999999999997E-2</c:v>
                </c:pt>
                <c:pt idx="15074">
                  <c:v>3.5380000000000002E-2</c:v>
                </c:pt>
                <c:pt idx="15075">
                  <c:v>3.5380000000000002E-2</c:v>
                </c:pt>
                <c:pt idx="15076">
                  <c:v>3.5360000000000003E-2</c:v>
                </c:pt>
                <c:pt idx="15077">
                  <c:v>3.5360000000000003E-2</c:v>
                </c:pt>
                <c:pt idx="15078">
                  <c:v>3.533E-2</c:v>
                </c:pt>
                <c:pt idx="15079">
                  <c:v>3.5310000000000001E-2</c:v>
                </c:pt>
                <c:pt idx="15080">
                  <c:v>3.5279999999999999E-2</c:v>
                </c:pt>
                <c:pt idx="15081">
                  <c:v>3.5249999999999997E-2</c:v>
                </c:pt>
                <c:pt idx="15082">
                  <c:v>3.5249999999999997E-2</c:v>
                </c:pt>
                <c:pt idx="15083">
                  <c:v>3.5229999999999997E-2</c:v>
                </c:pt>
                <c:pt idx="15084">
                  <c:v>3.5200000000000002E-2</c:v>
                </c:pt>
                <c:pt idx="15085">
                  <c:v>3.517E-2</c:v>
                </c:pt>
                <c:pt idx="15086">
                  <c:v>3.517E-2</c:v>
                </c:pt>
                <c:pt idx="15087">
                  <c:v>3.5150000000000001E-2</c:v>
                </c:pt>
                <c:pt idx="15088">
                  <c:v>3.5119999999999998E-2</c:v>
                </c:pt>
                <c:pt idx="15089">
                  <c:v>3.5119999999999998E-2</c:v>
                </c:pt>
                <c:pt idx="15090">
                  <c:v>3.5099999999999999E-2</c:v>
                </c:pt>
                <c:pt idx="15091">
                  <c:v>3.5099999999999999E-2</c:v>
                </c:pt>
                <c:pt idx="15092">
                  <c:v>3.5099999999999999E-2</c:v>
                </c:pt>
                <c:pt idx="15093">
                  <c:v>3.5069999999999997E-2</c:v>
                </c:pt>
                <c:pt idx="15094">
                  <c:v>3.5069999999999997E-2</c:v>
                </c:pt>
                <c:pt idx="15095">
                  <c:v>3.5069999999999997E-2</c:v>
                </c:pt>
                <c:pt idx="15096">
                  <c:v>3.5069999999999997E-2</c:v>
                </c:pt>
                <c:pt idx="15097">
                  <c:v>3.5069999999999997E-2</c:v>
                </c:pt>
                <c:pt idx="15098">
                  <c:v>3.5099999999999999E-2</c:v>
                </c:pt>
                <c:pt idx="15099">
                  <c:v>3.5099999999999999E-2</c:v>
                </c:pt>
                <c:pt idx="15100">
                  <c:v>3.5099999999999999E-2</c:v>
                </c:pt>
                <c:pt idx="15101">
                  <c:v>3.5119999999999998E-2</c:v>
                </c:pt>
                <c:pt idx="15102">
                  <c:v>3.5119999999999998E-2</c:v>
                </c:pt>
                <c:pt idx="15103">
                  <c:v>3.5150000000000001E-2</c:v>
                </c:pt>
                <c:pt idx="15104">
                  <c:v>3.5150000000000001E-2</c:v>
                </c:pt>
                <c:pt idx="15105">
                  <c:v>3.517E-2</c:v>
                </c:pt>
                <c:pt idx="15106">
                  <c:v>3.517E-2</c:v>
                </c:pt>
                <c:pt idx="15107">
                  <c:v>3.5200000000000002E-2</c:v>
                </c:pt>
                <c:pt idx="15108">
                  <c:v>3.5200000000000002E-2</c:v>
                </c:pt>
                <c:pt idx="15109">
                  <c:v>3.5200000000000002E-2</c:v>
                </c:pt>
                <c:pt idx="15110">
                  <c:v>3.5200000000000002E-2</c:v>
                </c:pt>
                <c:pt idx="15111">
                  <c:v>3.5229999999999997E-2</c:v>
                </c:pt>
                <c:pt idx="15112">
                  <c:v>3.5229999999999997E-2</c:v>
                </c:pt>
                <c:pt idx="15113">
                  <c:v>3.5229999999999997E-2</c:v>
                </c:pt>
                <c:pt idx="15114">
                  <c:v>3.5200000000000002E-2</c:v>
                </c:pt>
                <c:pt idx="15115">
                  <c:v>3.5200000000000002E-2</c:v>
                </c:pt>
                <c:pt idx="15116">
                  <c:v>3.5200000000000002E-2</c:v>
                </c:pt>
                <c:pt idx="15117">
                  <c:v>3.517E-2</c:v>
                </c:pt>
                <c:pt idx="15118">
                  <c:v>3.517E-2</c:v>
                </c:pt>
                <c:pt idx="15119">
                  <c:v>3.5150000000000001E-2</c:v>
                </c:pt>
                <c:pt idx="15120">
                  <c:v>3.5119999999999998E-2</c:v>
                </c:pt>
                <c:pt idx="15121">
                  <c:v>3.5119999999999998E-2</c:v>
                </c:pt>
                <c:pt idx="15122">
                  <c:v>3.5099999999999999E-2</c:v>
                </c:pt>
                <c:pt idx="15123">
                  <c:v>3.5069999999999997E-2</c:v>
                </c:pt>
                <c:pt idx="15124">
                  <c:v>3.5040000000000002E-2</c:v>
                </c:pt>
                <c:pt idx="15125">
                  <c:v>3.5020000000000003E-2</c:v>
                </c:pt>
                <c:pt idx="15126">
                  <c:v>3.499E-2</c:v>
                </c:pt>
                <c:pt idx="15127">
                  <c:v>3.4959999999999998E-2</c:v>
                </c:pt>
                <c:pt idx="15128">
                  <c:v>3.4939999999999999E-2</c:v>
                </c:pt>
                <c:pt idx="15129">
                  <c:v>3.4909999999999997E-2</c:v>
                </c:pt>
                <c:pt idx="15130">
                  <c:v>3.4880000000000001E-2</c:v>
                </c:pt>
                <c:pt idx="15131">
                  <c:v>3.4860000000000002E-2</c:v>
                </c:pt>
                <c:pt idx="15132">
                  <c:v>3.483E-2</c:v>
                </c:pt>
                <c:pt idx="15133">
                  <c:v>3.4810000000000001E-2</c:v>
                </c:pt>
                <c:pt idx="15134">
                  <c:v>3.4810000000000001E-2</c:v>
                </c:pt>
                <c:pt idx="15135">
                  <c:v>3.4779999999999998E-2</c:v>
                </c:pt>
                <c:pt idx="15136">
                  <c:v>3.4779999999999998E-2</c:v>
                </c:pt>
                <c:pt idx="15137">
                  <c:v>3.4750000000000003E-2</c:v>
                </c:pt>
                <c:pt idx="15138">
                  <c:v>3.4750000000000003E-2</c:v>
                </c:pt>
                <c:pt idx="15139">
                  <c:v>3.4750000000000003E-2</c:v>
                </c:pt>
                <c:pt idx="15140">
                  <c:v>3.4750000000000003E-2</c:v>
                </c:pt>
                <c:pt idx="15141">
                  <c:v>3.4750000000000003E-2</c:v>
                </c:pt>
                <c:pt idx="15142">
                  <c:v>3.4750000000000003E-2</c:v>
                </c:pt>
                <c:pt idx="15143">
                  <c:v>3.4750000000000003E-2</c:v>
                </c:pt>
                <c:pt idx="15144">
                  <c:v>3.4750000000000003E-2</c:v>
                </c:pt>
                <c:pt idx="15145">
                  <c:v>3.4750000000000003E-2</c:v>
                </c:pt>
                <c:pt idx="15146">
                  <c:v>3.4750000000000003E-2</c:v>
                </c:pt>
                <c:pt idx="15147">
                  <c:v>3.4750000000000003E-2</c:v>
                </c:pt>
                <c:pt idx="15148">
                  <c:v>3.4779999999999998E-2</c:v>
                </c:pt>
                <c:pt idx="15149">
                  <c:v>3.4779999999999998E-2</c:v>
                </c:pt>
                <c:pt idx="15150">
                  <c:v>3.4779999999999998E-2</c:v>
                </c:pt>
                <c:pt idx="15151">
                  <c:v>3.4810000000000001E-2</c:v>
                </c:pt>
                <c:pt idx="15152">
                  <c:v>3.4810000000000001E-2</c:v>
                </c:pt>
                <c:pt idx="15153">
                  <c:v>3.483E-2</c:v>
                </c:pt>
                <c:pt idx="15154">
                  <c:v>3.483E-2</c:v>
                </c:pt>
                <c:pt idx="15155">
                  <c:v>3.483E-2</c:v>
                </c:pt>
                <c:pt idx="15156">
                  <c:v>3.483E-2</c:v>
                </c:pt>
                <c:pt idx="15157">
                  <c:v>3.4860000000000002E-2</c:v>
                </c:pt>
                <c:pt idx="15158">
                  <c:v>3.4860000000000002E-2</c:v>
                </c:pt>
                <c:pt idx="15159">
                  <c:v>3.4860000000000002E-2</c:v>
                </c:pt>
                <c:pt idx="15160">
                  <c:v>3.4860000000000002E-2</c:v>
                </c:pt>
                <c:pt idx="15161">
                  <c:v>3.4860000000000002E-2</c:v>
                </c:pt>
                <c:pt idx="15162">
                  <c:v>3.4860000000000002E-2</c:v>
                </c:pt>
                <c:pt idx="15163">
                  <c:v>3.4860000000000002E-2</c:v>
                </c:pt>
                <c:pt idx="15164">
                  <c:v>3.4860000000000002E-2</c:v>
                </c:pt>
                <c:pt idx="15165">
                  <c:v>3.4860000000000002E-2</c:v>
                </c:pt>
                <c:pt idx="15166">
                  <c:v>3.483E-2</c:v>
                </c:pt>
                <c:pt idx="15167">
                  <c:v>3.483E-2</c:v>
                </c:pt>
                <c:pt idx="15168">
                  <c:v>3.483E-2</c:v>
                </c:pt>
                <c:pt idx="15169">
                  <c:v>3.483E-2</c:v>
                </c:pt>
                <c:pt idx="15170">
                  <c:v>3.4810000000000001E-2</c:v>
                </c:pt>
                <c:pt idx="15171">
                  <c:v>3.4810000000000001E-2</c:v>
                </c:pt>
                <c:pt idx="15172">
                  <c:v>3.4810000000000001E-2</c:v>
                </c:pt>
                <c:pt idx="15173">
                  <c:v>3.4779999999999998E-2</c:v>
                </c:pt>
                <c:pt idx="15174">
                  <c:v>3.4779999999999998E-2</c:v>
                </c:pt>
                <c:pt idx="15175">
                  <c:v>3.4779999999999998E-2</c:v>
                </c:pt>
                <c:pt idx="15176">
                  <c:v>3.4750000000000003E-2</c:v>
                </c:pt>
                <c:pt idx="15177">
                  <c:v>3.4750000000000003E-2</c:v>
                </c:pt>
                <c:pt idx="15178">
                  <c:v>3.4750000000000003E-2</c:v>
                </c:pt>
                <c:pt idx="15179">
                  <c:v>3.4750000000000003E-2</c:v>
                </c:pt>
                <c:pt idx="15180">
                  <c:v>3.4729999999999997E-2</c:v>
                </c:pt>
                <c:pt idx="15181">
                  <c:v>3.4729999999999997E-2</c:v>
                </c:pt>
                <c:pt idx="15182">
                  <c:v>3.4729999999999997E-2</c:v>
                </c:pt>
                <c:pt idx="15183">
                  <c:v>3.4729999999999997E-2</c:v>
                </c:pt>
                <c:pt idx="15184">
                  <c:v>3.4729999999999997E-2</c:v>
                </c:pt>
                <c:pt idx="15185">
                  <c:v>3.4729999999999997E-2</c:v>
                </c:pt>
                <c:pt idx="15186">
                  <c:v>3.4729999999999997E-2</c:v>
                </c:pt>
                <c:pt idx="15187">
                  <c:v>3.4729999999999997E-2</c:v>
                </c:pt>
                <c:pt idx="15188">
                  <c:v>3.4729999999999997E-2</c:v>
                </c:pt>
                <c:pt idx="15189">
                  <c:v>3.4729999999999997E-2</c:v>
                </c:pt>
                <c:pt idx="15190">
                  <c:v>3.4729999999999997E-2</c:v>
                </c:pt>
                <c:pt idx="15191">
                  <c:v>3.4750000000000003E-2</c:v>
                </c:pt>
                <c:pt idx="15192">
                  <c:v>3.4750000000000003E-2</c:v>
                </c:pt>
                <c:pt idx="15193">
                  <c:v>3.4750000000000003E-2</c:v>
                </c:pt>
                <c:pt idx="15194">
                  <c:v>3.4750000000000003E-2</c:v>
                </c:pt>
                <c:pt idx="15195">
                  <c:v>3.4750000000000003E-2</c:v>
                </c:pt>
                <c:pt idx="15196">
                  <c:v>3.4750000000000003E-2</c:v>
                </c:pt>
                <c:pt idx="15197">
                  <c:v>3.4750000000000003E-2</c:v>
                </c:pt>
                <c:pt idx="15198">
                  <c:v>3.4750000000000003E-2</c:v>
                </c:pt>
                <c:pt idx="15199">
                  <c:v>3.4750000000000003E-2</c:v>
                </c:pt>
                <c:pt idx="15200">
                  <c:v>3.4750000000000003E-2</c:v>
                </c:pt>
                <c:pt idx="15201">
                  <c:v>3.4750000000000003E-2</c:v>
                </c:pt>
                <c:pt idx="15202">
                  <c:v>3.4750000000000003E-2</c:v>
                </c:pt>
                <c:pt idx="15203">
                  <c:v>3.4729999999999997E-2</c:v>
                </c:pt>
                <c:pt idx="15204">
                  <c:v>3.4729999999999997E-2</c:v>
                </c:pt>
                <c:pt idx="15205">
                  <c:v>3.4729999999999997E-2</c:v>
                </c:pt>
                <c:pt idx="15206">
                  <c:v>3.4700000000000002E-2</c:v>
                </c:pt>
                <c:pt idx="15207">
                  <c:v>3.4700000000000002E-2</c:v>
                </c:pt>
                <c:pt idx="15208">
                  <c:v>3.4669999999999999E-2</c:v>
                </c:pt>
                <c:pt idx="15209">
                  <c:v>3.4669999999999999E-2</c:v>
                </c:pt>
                <c:pt idx="15210">
                  <c:v>3.465E-2</c:v>
                </c:pt>
                <c:pt idx="15211">
                  <c:v>3.4619999999999998E-2</c:v>
                </c:pt>
                <c:pt idx="15212">
                  <c:v>3.4619999999999998E-2</c:v>
                </c:pt>
                <c:pt idx="15213">
                  <c:v>3.4590000000000003E-2</c:v>
                </c:pt>
                <c:pt idx="15214">
                  <c:v>3.4569999999999997E-2</c:v>
                </c:pt>
                <c:pt idx="15215">
                  <c:v>3.4569999999999997E-2</c:v>
                </c:pt>
                <c:pt idx="15216">
                  <c:v>3.4540000000000001E-2</c:v>
                </c:pt>
                <c:pt idx="15217">
                  <c:v>3.4520000000000002E-2</c:v>
                </c:pt>
                <c:pt idx="15218">
                  <c:v>3.4520000000000002E-2</c:v>
                </c:pt>
                <c:pt idx="15219">
                  <c:v>3.449E-2</c:v>
                </c:pt>
                <c:pt idx="15220">
                  <c:v>3.4459999999999998E-2</c:v>
                </c:pt>
                <c:pt idx="15221">
                  <c:v>3.4459999999999998E-2</c:v>
                </c:pt>
                <c:pt idx="15222">
                  <c:v>3.4439999999999998E-2</c:v>
                </c:pt>
                <c:pt idx="15223">
                  <c:v>3.4410000000000003E-2</c:v>
                </c:pt>
                <c:pt idx="15224">
                  <c:v>3.4410000000000003E-2</c:v>
                </c:pt>
                <c:pt idx="15225">
                  <c:v>3.4380000000000001E-2</c:v>
                </c:pt>
                <c:pt idx="15226">
                  <c:v>3.4380000000000001E-2</c:v>
                </c:pt>
                <c:pt idx="15227">
                  <c:v>3.4380000000000001E-2</c:v>
                </c:pt>
                <c:pt idx="15228">
                  <c:v>3.4380000000000001E-2</c:v>
                </c:pt>
                <c:pt idx="15229">
                  <c:v>3.4360000000000002E-2</c:v>
                </c:pt>
                <c:pt idx="15230">
                  <c:v>3.4360000000000002E-2</c:v>
                </c:pt>
                <c:pt idx="15231">
                  <c:v>3.4360000000000002E-2</c:v>
                </c:pt>
                <c:pt idx="15232">
                  <c:v>3.4360000000000002E-2</c:v>
                </c:pt>
                <c:pt idx="15233">
                  <c:v>3.4360000000000002E-2</c:v>
                </c:pt>
                <c:pt idx="15234">
                  <c:v>3.4360000000000002E-2</c:v>
                </c:pt>
                <c:pt idx="15235">
                  <c:v>3.4360000000000002E-2</c:v>
                </c:pt>
                <c:pt idx="15236">
                  <c:v>3.4360000000000002E-2</c:v>
                </c:pt>
                <c:pt idx="15237">
                  <c:v>3.4360000000000002E-2</c:v>
                </c:pt>
                <c:pt idx="15238">
                  <c:v>3.4360000000000002E-2</c:v>
                </c:pt>
                <c:pt idx="15239">
                  <c:v>3.4360000000000002E-2</c:v>
                </c:pt>
                <c:pt idx="15240">
                  <c:v>3.4360000000000002E-2</c:v>
                </c:pt>
                <c:pt idx="15241">
                  <c:v>3.4360000000000002E-2</c:v>
                </c:pt>
                <c:pt idx="15242">
                  <c:v>3.4360000000000002E-2</c:v>
                </c:pt>
                <c:pt idx="15243">
                  <c:v>3.4360000000000002E-2</c:v>
                </c:pt>
                <c:pt idx="15244">
                  <c:v>3.4329999999999999E-2</c:v>
                </c:pt>
                <c:pt idx="15245">
                  <c:v>3.4329999999999999E-2</c:v>
                </c:pt>
                <c:pt idx="15246">
                  <c:v>3.4329999999999999E-2</c:v>
                </c:pt>
                <c:pt idx="15247">
                  <c:v>3.4299999999999997E-2</c:v>
                </c:pt>
                <c:pt idx="15248">
                  <c:v>3.4299999999999997E-2</c:v>
                </c:pt>
                <c:pt idx="15249">
                  <c:v>3.4279999999999998E-2</c:v>
                </c:pt>
                <c:pt idx="15250">
                  <c:v>3.4279999999999998E-2</c:v>
                </c:pt>
                <c:pt idx="15251">
                  <c:v>3.4250000000000003E-2</c:v>
                </c:pt>
                <c:pt idx="15252">
                  <c:v>3.4229999999999997E-2</c:v>
                </c:pt>
                <c:pt idx="15253">
                  <c:v>3.4229999999999997E-2</c:v>
                </c:pt>
                <c:pt idx="15254">
                  <c:v>3.4200000000000001E-2</c:v>
                </c:pt>
                <c:pt idx="15255">
                  <c:v>3.4169999999999999E-2</c:v>
                </c:pt>
                <c:pt idx="15256">
                  <c:v>3.415E-2</c:v>
                </c:pt>
                <c:pt idx="15257">
                  <c:v>3.415E-2</c:v>
                </c:pt>
                <c:pt idx="15258">
                  <c:v>3.4119999999999998E-2</c:v>
                </c:pt>
                <c:pt idx="15259">
                  <c:v>3.4090000000000002E-2</c:v>
                </c:pt>
                <c:pt idx="15260">
                  <c:v>3.4090000000000002E-2</c:v>
                </c:pt>
                <c:pt idx="15261">
                  <c:v>3.4070000000000003E-2</c:v>
                </c:pt>
                <c:pt idx="15262">
                  <c:v>3.4070000000000003E-2</c:v>
                </c:pt>
                <c:pt idx="15263">
                  <c:v>3.4040000000000001E-2</c:v>
                </c:pt>
                <c:pt idx="15264">
                  <c:v>3.4040000000000001E-2</c:v>
                </c:pt>
                <c:pt idx="15265">
                  <c:v>3.4040000000000001E-2</c:v>
                </c:pt>
                <c:pt idx="15266">
                  <c:v>3.4040000000000001E-2</c:v>
                </c:pt>
                <c:pt idx="15267">
                  <c:v>3.4040000000000001E-2</c:v>
                </c:pt>
                <c:pt idx="15268">
                  <c:v>3.4040000000000001E-2</c:v>
                </c:pt>
                <c:pt idx="15269">
                  <c:v>3.4040000000000001E-2</c:v>
                </c:pt>
                <c:pt idx="15270">
                  <c:v>3.4040000000000001E-2</c:v>
                </c:pt>
                <c:pt idx="15271">
                  <c:v>3.4070000000000003E-2</c:v>
                </c:pt>
                <c:pt idx="15272">
                  <c:v>3.4070000000000003E-2</c:v>
                </c:pt>
                <c:pt idx="15273">
                  <c:v>3.4070000000000003E-2</c:v>
                </c:pt>
                <c:pt idx="15274">
                  <c:v>3.4090000000000002E-2</c:v>
                </c:pt>
                <c:pt idx="15275">
                  <c:v>3.4119999999999998E-2</c:v>
                </c:pt>
                <c:pt idx="15276">
                  <c:v>3.4119999999999998E-2</c:v>
                </c:pt>
                <c:pt idx="15277">
                  <c:v>3.415E-2</c:v>
                </c:pt>
                <c:pt idx="15278">
                  <c:v>3.415E-2</c:v>
                </c:pt>
                <c:pt idx="15279">
                  <c:v>3.4169999999999999E-2</c:v>
                </c:pt>
                <c:pt idx="15280">
                  <c:v>3.4200000000000001E-2</c:v>
                </c:pt>
                <c:pt idx="15281">
                  <c:v>3.4200000000000001E-2</c:v>
                </c:pt>
                <c:pt idx="15282">
                  <c:v>3.4200000000000001E-2</c:v>
                </c:pt>
                <c:pt idx="15283">
                  <c:v>3.4229999999999997E-2</c:v>
                </c:pt>
                <c:pt idx="15284">
                  <c:v>3.4229999999999997E-2</c:v>
                </c:pt>
                <c:pt idx="15285">
                  <c:v>3.4229999999999997E-2</c:v>
                </c:pt>
                <c:pt idx="15286">
                  <c:v>3.4229999999999997E-2</c:v>
                </c:pt>
                <c:pt idx="15287">
                  <c:v>3.4229999999999997E-2</c:v>
                </c:pt>
                <c:pt idx="15288">
                  <c:v>3.4200000000000001E-2</c:v>
                </c:pt>
                <c:pt idx="15289">
                  <c:v>3.4200000000000001E-2</c:v>
                </c:pt>
                <c:pt idx="15290">
                  <c:v>3.4169999999999999E-2</c:v>
                </c:pt>
                <c:pt idx="15291">
                  <c:v>3.415E-2</c:v>
                </c:pt>
                <c:pt idx="15292">
                  <c:v>3.415E-2</c:v>
                </c:pt>
                <c:pt idx="15293">
                  <c:v>3.4119999999999998E-2</c:v>
                </c:pt>
                <c:pt idx="15294">
                  <c:v>3.4090000000000002E-2</c:v>
                </c:pt>
                <c:pt idx="15295">
                  <c:v>3.4070000000000003E-2</c:v>
                </c:pt>
                <c:pt idx="15296">
                  <c:v>3.4040000000000001E-2</c:v>
                </c:pt>
                <c:pt idx="15297">
                  <c:v>3.4009999999999999E-2</c:v>
                </c:pt>
                <c:pt idx="15298">
                  <c:v>3.3989999999999999E-2</c:v>
                </c:pt>
                <c:pt idx="15299">
                  <c:v>3.3959999999999997E-2</c:v>
                </c:pt>
                <c:pt idx="15300">
                  <c:v>3.3939999999999998E-2</c:v>
                </c:pt>
                <c:pt idx="15301">
                  <c:v>3.3910000000000003E-2</c:v>
                </c:pt>
                <c:pt idx="15302">
                  <c:v>3.388E-2</c:v>
                </c:pt>
                <c:pt idx="15303">
                  <c:v>3.3860000000000001E-2</c:v>
                </c:pt>
                <c:pt idx="15304">
                  <c:v>3.3829999999999999E-2</c:v>
                </c:pt>
                <c:pt idx="15305">
                  <c:v>3.3829999999999999E-2</c:v>
                </c:pt>
                <c:pt idx="15306">
                  <c:v>3.3799999999999997E-2</c:v>
                </c:pt>
                <c:pt idx="15307">
                  <c:v>3.3799999999999997E-2</c:v>
                </c:pt>
                <c:pt idx="15308">
                  <c:v>3.3799999999999997E-2</c:v>
                </c:pt>
                <c:pt idx="15309">
                  <c:v>3.3779999999999998E-2</c:v>
                </c:pt>
                <c:pt idx="15310">
                  <c:v>3.3779999999999998E-2</c:v>
                </c:pt>
                <c:pt idx="15311">
                  <c:v>3.3779999999999998E-2</c:v>
                </c:pt>
                <c:pt idx="15312">
                  <c:v>3.3799999999999997E-2</c:v>
                </c:pt>
                <c:pt idx="15313">
                  <c:v>3.3799999999999997E-2</c:v>
                </c:pt>
                <c:pt idx="15314">
                  <c:v>3.3799999999999997E-2</c:v>
                </c:pt>
                <c:pt idx="15315">
                  <c:v>3.3799999999999997E-2</c:v>
                </c:pt>
                <c:pt idx="15316">
                  <c:v>3.3829999999999999E-2</c:v>
                </c:pt>
                <c:pt idx="15317">
                  <c:v>3.3829999999999999E-2</c:v>
                </c:pt>
                <c:pt idx="15318">
                  <c:v>3.3860000000000001E-2</c:v>
                </c:pt>
                <c:pt idx="15319">
                  <c:v>3.3860000000000001E-2</c:v>
                </c:pt>
                <c:pt idx="15320">
                  <c:v>3.388E-2</c:v>
                </c:pt>
                <c:pt idx="15321">
                  <c:v>3.388E-2</c:v>
                </c:pt>
                <c:pt idx="15322">
                  <c:v>3.388E-2</c:v>
                </c:pt>
                <c:pt idx="15323">
                  <c:v>3.388E-2</c:v>
                </c:pt>
                <c:pt idx="15324">
                  <c:v>3.388E-2</c:v>
                </c:pt>
                <c:pt idx="15325">
                  <c:v>3.388E-2</c:v>
                </c:pt>
                <c:pt idx="15326">
                  <c:v>3.388E-2</c:v>
                </c:pt>
                <c:pt idx="15327">
                  <c:v>3.388E-2</c:v>
                </c:pt>
                <c:pt idx="15328">
                  <c:v>3.388E-2</c:v>
                </c:pt>
                <c:pt idx="15329">
                  <c:v>3.388E-2</c:v>
                </c:pt>
                <c:pt idx="15330">
                  <c:v>3.3860000000000001E-2</c:v>
                </c:pt>
                <c:pt idx="15331">
                  <c:v>3.3860000000000001E-2</c:v>
                </c:pt>
                <c:pt idx="15332">
                  <c:v>3.3829999999999999E-2</c:v>
                </c:pt>
                <c:pt idx="15333">
                  <c:v>3.3829999999999999E-2</c:v>
                </c:pt>
                <c:pt idx="15334">
                  <c:v>3.3799999999999997E-2</c:v>
                </c:pt>
                <c:pt idx="15335">
                  <c:v>3.3779999999999998E-2</c:v>
                </c:pt>
                <c:pt idx="15336">
                  <c:v>3.3750000000000002E-2</c:v>
                </c:pt>
                <c:pt idx="15337">
                  <c:v>3.3730000000000003E-2</c:v>
                </c:pt>
                <c:pt idx="15338">
                  <c:v>3.3730000000000003E-2</c:v>
                </c:pt>
                <c:pt idx="15339">
                  <c:v>3.3700000000000001E-2</c:v>
                </c:pt>
                <c:pt idx="15340">
                  <c:v>3.3669999999999999E-2</c:v>
                </c:pt>
                <c:pt idx="15341">
                  <c:v>3.3649999999999999E-2</c:v>
                </c:pt>
                <c:pt idx="15342">
                  <c:v>3.3649999999999999E-2</c:v>
                </c:pt>
                <c:pt idx="15343">
                  <c:v>3.3619999999999997E-2</c:v>
                </c:pt>
                <c:pt idx="15344">
                  <c:v>3.3619999999999997E-2</c:v>
                </c:pt>
                <c:pt idx="15345">
                  <c:v>3.3619999999999997E-2</c:v>
                </c:pt>
                <c:pt idx="15346">
                  <c:v>3.3619999999999997E-2</c:v>
                </c:pt>
                <c:pt idx="15347">
                  <c:v>3.3590000000000002E-2</c:v>
                </c:pt>
                <c:pt idx="15348">
                  <c:v>3.3590000000000002E-2</c:v>
                </c:pt>
                <c:pt idx="15349">
                  <c:v>3.3619999999999997E-2</c:v>
                </c:pt>
                <c:pt idx="15350">
                  <c:v>3.3619999999999997E-2</c:v>
                </c:pt>
                <c:pt idx="15351">
                  <c:v>3.3619999999999997E-2</c:v>
                </c:pt>
                <c:pt idx="15352">
                  <c:v>3.3619999999999997E-2</c:v>
                </c:pt>
                <c:pt idx="15353">
                  <c:v>3.3649999999999999E-2</c:v>
                </c:pt>
                <c:pt idx="15354">
                  <c:v>3.3649999999999999E-2</c:v>
                </c:pt>
                <c:pt idx="15355">
                  <c:v>3.3669999999999999E-2</c:v>
                </c:pt>
                <c:pt idx="15356">
                  <c:v>3.3700000000000001E-2</c:v>
                </c:pt>
                <c:pt idx="15357">
                  <c:v>3.3700000000000001E-2</c:v>
                </c:pt>
                <c:pt idx="15358">
                  <c:v>3.3730000000000003E-2</c:v>
                </c:pt>
                <c:pt idx="15359">
                  <c:v>3.3730000000000003E-2</c:v>
                </c:pt>
                <c:pt idx="15360">
                  <c:v>3.3750000000000002E-2</c:v>
                </c:pt>
                <c:pt idx="15361">
                  <c:v>3.3779999999999998E-2</c:v>
                </c:pt>
                <c:pt idx="15362">
                  <c:v>3.3779999999999998E-2</c:v>
                </c:pt>
                <c:pt idx="15363">
                  <c:v>3.3799999999999997E-2</c:v>
                </c:pt>
                <c:pt idx="15364">
                  <c:v>3.3799999999999997E-2</c:v>
                </c:pt>
                <c:pt idx="15365">
                  <c:v>3.3829999999999999E-2</c:v>
                </c:pt>
                <c:pt idx="15366">
                  <c:v>3.3829999999999999E-2</c:v>
                </c:pt>
                <c:pt idx="15367">
                  <c:v>3.3829999999999999E-2</c:v>
                </c:pt>
                <c:pt idx="15368">
                  <c:v>3.3829999999999999E-2</c:v>
                </c:pt>
                <c:pt idx="15369">
                  <c:v>3.3829999999999999E-2</c:v>
                </c:pt>
                <c:pt idx="15370">
                  <c:v>3.3829999999999999E-2</c:v>
                </c:pt>
                <c:pt idx="15371">
                  <c:v>3.3829999999999999E-2</c:v>
                </c:pt>
                <c:pt idx="15372">
                  <c:v>3.3829999999999999E-2</c:v>
                </c:pt>
                <c:pt idx="15373">
                  <c:v>3.3829999999999999E-2</c:v>
                </c:pt>
                <c:pt idx="15374">
                  <c:v>3.3829999999999999E-2</c:v>
                </c:pt>
                <c:pt idx="15375">
                  <c:v>3.3829999999999999E-2</c:v>
                </c:pt>
                <c:pt idx="15376">
                  <c:v>3.3829999999999999E-2</c:v>
                </c:pt>
                <c:pt idx="15377">
                  <c:v>3.3799999999999997E-2</c:v>
                </c:pt>
                <c:pt idx="15378">
                  <c:v>3.3799999999999997E-2</c:v>
                </c:pt>
                <c:pt idx="15379">
                  <c:v>3.3799999999999997E-2</c:v>
                </c:pt>
                <c:pt idx="15380">
                  <c:v>3.3779999999999998E-2</c:v>
                </c:pt>
                <c:pt idx="15381">
                  <c:v>3.3779999999999998E-2</c:v>
                </c:pt>
                <c:pt idx="15382">
                  <c:v>3.3779999999999998E-2</c:v>
                </c:pt>
                <c:pt idx="15383">
                  <c:v>3.3779999999999998E-2</c:v>
                </c:pt>
                <c:pt idx="15384">
                  <c:v>3.3750000000000002E-2</c:v>
                </c:pt>
                <c:pt idx="15385">
                  <c:v>3.3750000000000002E-2</c:v>
                </c:pt>
                <c:pt idx="15386">
                  <c:v>3.3750000000000002E-2</c:v>
                </c:pt>
                <c:pt idx="15387">
                  <c:v>3.3750000000000002E-2</c:v>
                </c:pt>
                <c:pt idx="15388">
                  <c:v>3.3730000000000003E-2</c:v>
                </c:pt>
                <c:pt idx="15389">
                  <c:v>3.3730000000000003E-2</c:v>
                </c:pt>
                <c:pt idx="15390">
                  <c:v>3.3730000000000003E-2</c:v>
                </c:pt>
                <c:pt idx="15391">
                  <c:v>3.3730000000000003E-2</c:v>
                </c:pt>
                <c:pt idx="15392">
                  <c:v>3.3730000000000003E-2</c:v>
                </c:pt>
                <c:pt idx="15393">
                  <c:v>3.3730000000000003E-2</c:v>
                </c:pt>
                <c:pt idx="15394">
                  <c:v>3.3730000000000003E-2</c:v>
                </c:pt>
                <c:pt idx="15395">
                  <c:v>3.3700000000000001E-2</c:v>
                </c:pt>
                <c:pt idx="15396">
                  <c:v>3.3700000000000001E-2</c:v>
                </c:pt>
                <c:pt idx="15397">
                  <c:v>3.3700000000000001E-2</c:v>
                </c:pt>
                <c:pt idx="15398">
                  <c:v>3.3700000000000001E-2</c:v>
                </c:pt>
                <c:pt idx="15399">
                  <c:v>3.3669999999999999E-2</c:v>
                </c:pt>
                <c:pt idx="15400">
                  <c:v>3.3669999999999999E-2</c:v>
                </c:pt>
                <c:pt idx="15401">
                  <c:v>3.3669999999999999E-2</c:v>
                </c:pt>
                <c:pt idx="15402">
                  <c:v>3.3649999999999999E-2</c:v>
                </c:pt>
                <c:pt idx="15403">
                  <c:v>3.3649999999999999E-2</c:v>
                </c:pt>
                <c:pt idx="15404">
                  <c:v>3.3619999999999997E-2</c:v>
                </c:pt>
                <c:pt idx="15405">
                  <c:v>3.3619999999999997E-2</c:v>
                </c:pt>
                <c:pt idx="15406">
                  <c:v>3.3590000000000002E-2</c:v>
                </c:pt>
                <c:pt idx="15407">
                  <c:v>3.3590000000000002E-2</c:v>
                </c:pt>
                <c:pt idx="15408">
                  <c:v>3.3570000000000003E-2</c:v>
                </c:pt>
                <c:pt idx="15409">
                  <c:v>3.354E-2</c:v>
                </c:pt>
                <c:pt idx="15410">
                  <c:v>3.354E-2</c:v>
                </c:pt>
                <c:pt idx="15411">
                  <c:v>3.3509999999999998E-2</c:v>
                </c:pt>
                <c:pt idx="15412">
                  <c:v>3.3489999999999999E-2</c:v>
                </c:pt>
                <c:pt idx="15413">
                  <c:v>3.3489999999999999E-2</c:v>
                </c:pt>
                <c:pt idx="15414">
                  <c:v>3.3459999999999997E-2</c:v>
                </c:pt>
                <c:pt idx="15415">
                  <c:v>3.3439999999999998E-2</c:v>
                </c:pt>
                <c:pt idx="15416">
                  <c:v>3.3439999999999998E-2</c:v>
                </c:pt>
                <c:pt idx="15417">
                  <c:v>3.3410000000000002E-2</c:v>
                </c:pt>
                <c:pt idx="15418">
                  <c:v>3.3410000000000002E-2</c:v>
                </c:pt>
                <c:pt idx="15419">
                  <c:v>3.338E-2</c:v>
                </c:pt>
                <c:pt idx="15420">
                  <c:v>3.338E-2</c:v>
                </c:pt>
                <c:pt idx="15421">
                  <c:v>3.338E-2</c:v>
                </c:pt>
                <c:pt idx="15422">
                  <c:v>3.3360000000000001E-2</c:v>
                </c:pt>
                <c:pt idx="15423">
                  <c:v>3.3360000000000001E-2</c:v>
                </c:pt>
                <c:pt idx="15424">
                  <c:v>3.3360000000000001E-2</c:v>
                </c:pt>
                <c:pt idx="15425">
                  <c:v>3.3360000000000001E-2</c:v>
                </c:pt>
                <c:pt idx="15426">
                  <c:v>3.3360000000000001E-2</c:v>
                </c:pt>
                <c:pt idx="15427">
                  <c:v>3.3360000000000001E-2</c:v>
                </c:pt>
                <c:pt idx="15428">
                  <c:v>3.3360000000000001E-2</c:v>
                </c:pt>
                <c:pt idx="15429">
                  <c:v>3.3360000000000001E-2</c:v>
                </c:pt>
                <c:pt idx="15430">
                  <c:v>3.3360000000000001E-2</c:v>
                </c:pt>
                <c:pt idx="15431">
                  <c:v>3.3360000000000001E-2</c:v>
                </c:pt>
                <c:pt idx="15432">
                  <c:v>3.3360000000000001E-2</c:v>
                </c:pt>
                <c:pt idx="15433">
                  <c:v>3.3360000000000001E-2</c:v>
                </c:pt>
                <c:pt idx="15434">
                  <c:v>3.3360000000000001E-2</c:v>
                </c:pt>
                <c:pt idx="15435">
                  <c:v>3.3360000000000001E-2</c:v>
                </c:pt>
                <c:pt idx="15436">
                  <c:v>3.3360000000000001E-2</c:v>
                </c:pt>
                <c:pt idx="15437">
                  <c:v>3.3360000000000001E-2</c:v>
                </c:pt>
                <c:pt idx="15438">
                  <c:v>3.3360000000000001E-2</c:v>
                </c:pt>
                <c:pt idx="15439">
                  <c:v>3.3360000000000001E-2</c:v>
                </c:pt>
                <c:pt idx="15440">
                  <c:v>3.3360000000000001E-2</c:v>
                </c:pt>
                <c:pt idx="15441">
                  <c:v>3.3360000000000001E-2</c:v>
                </c:pt>
                <c:pt idx="15442">
                  <c:v>3.3329999999999999E-2</c:v>
                </c:pt>
                <c:pt idx="15443">
                  <c:v>3.3329999999999999E-2</c:v>
                </c:pt>
                <c:pt idx="15444">
                  <c:v>3.3300000000000003E-2</c:v>
                </c:pt>
                <c:pt idx="15445">
                  <c:v>3.3300000000000003E-2</c:v>
                </c:pt>
                <c:pt idx="15446">
                  <c:v>3.3279999999999997E-2</c:v>
                </c:pt>
                <c:pt idx="15447">
                  <c:v>3.3250000000000002E-2</c:v>
                </c:pt>
                <c:pt idx="15448">
                  <c:v>3.3250000000000002E-2</c:v>
                </c:pt>
                <c:pt idx="15449">
                  <c:v>3.322E-2</c:v>
                </c:pt>
                <c:pt idx="15450">
                  <c:v>3.32E-2</c:v>
                </c:pt>
                <c:pt idx="15451">
                  <c:v>3.3169999999999998E-2</c:v>
                </c:pt>
                <c:pt idx="15452">
                  <c:v>3.3149999999999999E-2</c:v>
                </c:pt>
                <c:pt idx="15453">
                  <c:v>3.3119999999999997E-2</c:v>
                </c:pt>
                <c:pt idx="15454">
                  <c:v>3.3090000000000001E-2</c:v>
                </c:pt>
                <c:pt idx="15455">
                  <c:v>3.3070000000000002E-2</c:v>
                </c:pt>
                <c:pt idx="15456">
                  <c:v>3.304E-2</c:v>
                </c:pt>
                <c:pt idx="15457">
                  <c:v>3.3009999999999998E-2</c:v>
                </c:pt>
                <c:pt idx="15458">
                  <c:v>3.2989999999999998E-2</c:v>
                </c:pt>
                <c:pt idx="15459">
                  <c:v>3.2960000000000003E-2</c:v>
                </c:pt>
                <c:pt idx="15460">
                  <c:v>3.2930000000000001E-2</c:v>
                </c:pt>
                <c:pt idx="15461">
                  <c:v>3.2930000000000001E-2</c:v>
                </c:pt>
                <c:pt idx="15462">
                  <c:v>3.2910000000000002E-2</c:v>
                </c:pt>
                <c:pt idx="15463">
                  <c:v>3.2910000000000002E-2</c:v>
                </c:pt>
                <c:pt idx="15464">
                  <c:v>3.288E-2</c:v>
                </c:pt>
                <c:pt idx="15465">
                  <c:v>3.288E-2</c:v>
                </c:pt>
                <c:pt idx="15466">
                  <c:v>3.288E-2</c:v>
                </c:pt>
                <c:pt idx="15467">
                  <c:v>3.288E-2</c:v>
                </c:pt>
                <c:pt idx="15468">
                  <c:v>3.288E-2</c:v>
                </c:pt>
                <c:pt idx="15469">
                  <c:v>3.288E-2</c:v>
                </c:pt>
                <c:pt idx="15470">
                  <c:v>3.2910000000000002E-2</c:v>
                </c:pt>
                <c:pt idx="15471">
                  <c:v>3.2910000000000002E-2</c:v>
                </c:pt>
                <c:pt idx="15472">
                  <c:v>3.2910000000000002E-2</c:v>
                </c:pt>
                <c:pt idx="15473">
                  <c:v>3.2930000000000001E-2</c:v>
                </c:pt>
                <c:pt idx="15474">
                  <c:v>3.2930000000000001E-2</c:v>
                </c:pt>
                <c:pt idx="15475">
                  <c:v>3.2960000000000003E-2</c:v>
                </c:pt>
                <c:pt idx="15476">
                  <c:v>3.2989999999999998E-2</c:v>
                </c:pt>
                <c:pt idx="15477">
                  <c:v>3.2989999999999998E-2</c:v>
                </c:pt>
                <c:pt idx="15478">
                  <c:v>3.3009999999999998E-2</c:v>
                </c:pt>
                <c:pt idx="15479">
                  <c:v>3.3009999999999998E-2</c:v>
                </c:pt>
                <c:pt idx="15480">
                  <c:v>3.304E-2</c:v>
                </c:pt>
                <c:pt idx="15481">
                  <c:v>3.304E-2</c:v>
                </c:pt>
                <c:pt idx="15482">
                  <c:v>3.304E-2</c:v>
                </c:pt>
                <c:pt idx="15483">
                  <c:v>3.3070000000000002E-2</c:v>
                </c:pt>
                <c:pt idx="15484">
                  <c:v>3.3070000000000002E-2</c:v>
                </c:pt>
                <c:pt idx="15485">
                  <c:v>3.3070000000000002E-2</c:v>
                </c:pt>
                <c:pt idx="15486">
                  <c:v>3.304E-2</c:v>
                </c:pt>
                <c:pt idx="15487">
                  <c:v>3.304E-2</c:v>
                </c:pt>
                <c:pt idx="15488">
                  <c:v>3.304E-2</c:v>
                </c:pt>
                <c:pt idx="15489">
                  <c:v>3.3009999999999998E-2</c:v>
                </c:pt>
                <c:pt idx="15490">
                  <c:v>3.2989999999999998E-2</c:v>
                </c:pt>
                <c:pt idx="15491">
                  <c:v>3.2989999999999998E-2</c:v>
                </c:pt>
                <c:pt idx="15492">
                  <c:v>3.2960000000000003E-2</c:v>
                </c:pt>
                <c:pt idx="15493">
                  <c:v>3.2930000000000001E-2</c:v>
                </c:pt>
                <c:pt idx="15494">
                  <c:v>3.2910000000000002E-2</c:v>
                </c:pt>
                <c:pt idx="15495">
                  <c:v>3.288E-2</c:v>
                </c:pt>
                <c:pt idx="15496">
                  <c:v>3.2829999999999998E-2</c:v>
                </c:pt>
                <c:pt idx="15497">
                  <c:v>3.2800000000000003E-2</c:v>
                </c:pt>
                <c:pt idx="15498">
                  <c:v>3.2779999999999997E-2</c:v>
                </c:pt>
                <c:pt idx="15499">
                  <c:v>3.2750000000000001E-2</c:v>
                </c:pt>
                <c:pt idx="15500">
                  <c:v>3.2719999999999999E-2</c:v>
                </c:pt>
                <c:pt idx="15501">
                  <c:v>3.27E-2</c:v>
                </c:pt>
                <c:pt idx="15502">
                  <c:v>3.2669999999999998E-2</c:v>
                </c:pt>
                <c:pt idx="15503">
                  <c:v>3.2669999999999998E-2</c:v>
                </c:pt>
                <c:pt idx="15504">
                  <c:v>3.2640000000000002E-2</c:v>
                </c:pt>
                <c:pt idx="15505">
                  <c:v>3.2640000000000002E-2</c:v>
                </c:pt>
                <c:pt idx="15506">
                  <c:v>3.2640000000000002E-2</c:v>
                </c:pt>
                <c:pt idx="15507">
                  <c:v>3.2620000000000003E-2</c:v>
                </c:pt>
                <c:pt idx="15508">
                  <c:v>3.2640000000000002E-2</c:v>
                </c:pt>
                <c:pt idx="15509">
                  <c:v>3.2640000000000002E-2</c:v>
                </c:pt>
                <c:pt idx="15510">
                  <c:v>3.2640000000000002E-2</c:v>
                </c:pt>
                <c:pt idx="15511">
                  <c:v>3.2669999999999998E-2</c:v>
                </c:pt>
                <c:pt idx="15512">
                  <c:v>3.27E-2</c:v>
                </c:pt>
                <c:pt idx="15513">
                  <c:v>3.27E-2</c:v>
                </c:pt>
                <c:pt idx="15514">
                  <c:v>3.2719999999999999E-2</c:v>
                </c:pt>
                <c:pt idx="15515">
                  <c:v>3.2750000000000001E-2</c:v>
                </c:pt>
                <c:pt idx="15516">
                  <c:v>3.2779999999999997E-2</c:v>
                </c:pt>
                <c:pt idx="15517">
                  <c:v>3.2829999999999998E-2</c:v>
                </c:pt>
                <c:pt idx="15518">
                  <c:v>3.286E-2</c:v>
                </c:pt>
                <c:pt idx="15519">
                  <c:v>3.288E-2</c:v>
                </c:pt>
                <c:pt idx="15520">
                  <c:v>3.2910000000000002E-2</c:v>
                </c:pt>
                <c:pt idx="15521">
                  <c:v>3.2930000000000001E-2</c:v>
                </c:pt>
                <c:pt idx="15522">
                  <c:v>3.2960000000000003E-2</c:v>
                </c:pt>
                <c:pt idx="15523">
                  <c:v>3.2989999999999998E-2</c:v>
                </c:pt>
                <c:pt idx="15524">
                  <c:v>3.3009999999999998E-2</c:v>
                </c:pt>
                <c:pt idx="15525">
                  <c:v>3.304E-2</c:v>
                </c:pt>
                <c:pt idx="15526">
                  <c:v>3.304E-2</c:v>
                </c:pt>
                <c:pt idx="15527">
                  <c:v>3.3070000000000002E-2</c:v>
                </c:pt>
                <c:pt idx="15528">
                  <c:v>3.3070000000000002E-2</c:v>
                </c:pt>
                <c:pt idx="15529">
                  <c:v>3.3070000000000002E-2</c:v>
                </c:pt>
                <c:pt idx="15530">
                  <c:v>3.3070000000000002E-2</c:v>
                </c:pt>
                <c:pt idx="15531">
                  <c:v>3.304E-2</c:v>
                </c:pt>
                <c:pt idx="15532">
                  <c:v>3.304E-2</c:v>
                </c:pt>
                <c:pt idx="15533">
                  <c:v>3.3009999999999998E-2</c:v>
                </c:pt>
                <c:pt idx="15534">
                  <c:v>3.2989999999999998E-2</c:v>
                </c:pt>
                <c:pt idx="15535">
                  <c:v>3.2960000000000003E-2</c:v>
                </c:pt>
                <c:pt idx="15536">
                  <c:v>3.2930000000000001E-2</c:v>
                </c:pt>
                <c:pt idx="15537">
                  <c:v>3.2910000000000002E-2</c:v>
                </c:pt>
                <c:pt idx="15538">
                  <c:v>3.288E-2</c:v>
                </c:pt>
                <c:pt idx="15539">
                  <c:v>3.286E-2</c:v>
                </c:pt>
                <c:pt idx="15540">
                  <c:v>3.2800000000000003E-2</c:v>
                </c:pt>
                <c:pt idx="15541">
                  <c:v>3.2779999999999997E-2</c:v>
                </c:pt>
                <c:pt idx="15542">
                  <c:v>3.2750000000000001E-2</c:v>
                </c:pt>
                <c:pt idx="15543">
                  <c:v>3.27E-2</c:v>
                </c:pt>
                <c:pt idx="15544">
                  <c:v>3.2669999999999998E-2</c:v>
                </c:pt>
                <c:pt idx="15545">
                  <c:v>3.2640000000000002E-2</c:v>
                </c:pt>
                <c:pt idx="15546">
                  <c:v>3.2620000000000003E-2</c:v>
                </c:pt>
                <c:pt idx="15547">
                  <c:v>3.2590000000000001E-2</c:v>
                </c:pt>
                <c:pt idx="15548">
                  <c:v>3.2590000000000001E-2</c:v>
                </c:pt>
                <c:pt idx="15549">
                  <c:v>3.2570000000000002E-2</c:v>
                </c:pt>
                <c:pt idx="15550">
                  <c:v>3.2570000000000002E-2</c:v>
                </c:pt>
                <c:pt idx="15551">
                  <c:v>3.2539999999999999E-2</c:v>
                </c:pt>
                <c:pt idx="15552">
                  <c:v>3.2539999999999999E-2</c:v>
                </c:pt>
                <c:pt idx="15553">
                  <c:v>3.2539999999999999E-2</c:v>
                </c:pt>
                <c:pt idx="15554">
                  <c:v>3.2539999999999999E-2</c:v>
                </c:pt>
                <c:pt idx="15555">
                  <c:v>3.2570000000000002E-2</c:v>
                </c:pt>
                <c:pt idx="15556">
                  <c:v>3.2570000000000002E-2</c:v>
                </c:pt>
                <c:pt idx="15557">
                  <c:v>3.2590000000000001E-2</c:v>
                </c:pt>
                <c:pt idx="15558">
                  <c:v>3.2590000000000001E-2</c:v>
                </c:pt>
                <c:pt idx="15559">
                  <c:v>3.2620000000000003E-2</c:v>
                </c:pt>
                <c:pt idx="15560">
                  <c:v>3.2640000000000002E-2</c:v>
                </c:pt>
                <c:pt idx="15561">
                  <c:v>3.2669999999999998E-2</c:v>
                </c:pt>
                <c:pt idx="15562">
                  <c:v>3.2669999999999998E-2</c:v>
                </c:pt>
                <c:pt idx="15563">
                  <c:v>3.27E-2</c:v>
                </c:pt>
                <c:pt idx="15564">
                  <c:v>3.2719999999999999E-2</c:v>
                </c:pt>
                <c:pt idx="15565">
                  <c:v>3.2750000000000001E-2</c:v>
                </c:pt>
                <c:pt idx="15566">
                  <c:v>3.2750000000000001E-2</c:v>
                </c:pt>
                <c:pt idx="15567">
                  <c:v>3.2779999999999997E-2</c:v>
                </c:pt>
                <c:pt idx="15568">
                  <c:v>3.2800000000000003E-2</c:v>
                </c:pt>
                <c:pt idx="15569">
                  <c:v>3.2800000000000003E-2</c:v>
                </c:pt>
                <c:pt idx="15570">
                  <c:v>3.2800000000000003E-2</c:v>
                </c:pt>
                <c:pt idx="15571">
                  <c:v>3.2800000000000003E-2</c:v>
                </c:pt>
                <c:pt idx="15572">
                  <c:v>3.2829999999999998E-2</c:v>
                </c:pt>
                <c:pt idx="15573">
                  <c:v>3.2800000000000003E-2</c:v>
                </c:pt>
                <c:pt idx="15574">
                  <c:v>3.2800000000000003E-2</c:v>
                </c:pt>
                <c:pt idx="15575">
                  <c:v>3.2800000000000003E-2</c:v>
                </c:pt>
                <c:pt idx="15576">
                  <c:v>3.2800000000000003E-2</c:v>
                </c:pt>
                <c:pt idx="15577">
                  <c:v>3.2779999999999997E-2</c:v>
                </c:pt>
                <c:pt idx="15578">
                  <c:v>3.2750000000000001E-2</c:v>
                </c:pt>
                <c:pt idx="15579">
                  <c:v>3.2719999999999999E-2</c:v>
                </c:pt>
                <c:pt idx="15580">
                  <c:v>3.2719999999999999E-2</c:v>
                </c:pt>
                <c:pt idx="15581">
                  <c:v>3.27E-2</c:v>
                </c:pt>
                <c:pt idx="15582">
                  <c:v>3.2669999999999998E-2</c:v>
                </c:pt>
                <c:pt idx="15583">
                  <c:v>3.2640000000000002E-2</c:v>
                </c:pt>
                <c:pt idx="15584">
                  <c:v>3.2620000000000003E-2</c:v>
                </c:pt>
                <c:pt idx="15585">
                  <c:v>3.2570000000000002E-2</c:v>
                </c:pt>
                <c:pt idx="15586">
                  <c:v>3.2539999999999999E-2</c:v>
                </c:pt>
                <c:pt idx="15587">
                  <c:v>3.2509999999999997E-2</c:v>
                </c:pt>
                <c:pt idx="15588">
                  <c:v>3.2489999999999998E-2</c:v>
                </c:pt>
                <c:pt idx="15589">
                  <c:v>3.2460000000000003E-2</c:v>
                </c:pt>
                <c:pt idx="15590">
                  <c:v>3.243E-2</c:v>
                </c:pt>
                <c:pt idx="15591">
                  <c:v>3.2410000000000001E-2</c:v>
                </c:pt>
                <c:pt idx="15592">
                  <c:v>3.2379999999999999E-2</c:v>
                </c:pt>
                <c:pt idx="15593">
                  <c:v>3.236E-2</c:v>
                </c:pt>
                <c:pt idx="15594">
                  <c:v>3.2329999999999998E-2</c:v>
                </c:pt>
                <c:pt idx="15595">
                  <c:v>3.2300000000000002E-2</c:v>
                </c:pt>
                <c:pt idx="15596">
                  <c:v>3.2300000000000002E-2</c:v>
                </c:pt>
                <c:pt idx="15597">
                  <c:v>3.2280000000000003E-2</c:v>
                </c:pt>
                <c:pt idx="15598">
                  <c:v>3.2250000000000001E-2</c:v>
                </c:pt>
                <c:pt idx="15599">
                  <c:v>3.2250000000000001E-2</c:v>
                </c:pt>
                <c:pt idx="15600">
                  <c:v>3.2219999999999999E-2</c:v>
                </c:pt>
                <c:pt idx="15601">
                  <c:v>3.2219999999999999E-2</c:v>
                </c:pt>
                <c:pt idx="15602">
                  <c:v>3.2219999999999999E-2</c:v>
                </c:pt>
                <c:pt idx="15603">
                  <c:v>3.2219999999999999E-2</c:v>
                </c:pt>
                <c:pt idx="15604">
                  <c:v>3.2219999999999999E-2</c:v>
                </c:pt>
                <c:pt idx="15605">
                  <c:v>3.2199999999999999E-2</c:v>
                </c:pt>
                <c:pt idx="15606">
                  <c:v>3.2199999999999999E-2</c:v>
                </c:pt>
                <c:pt idx="15607">
                  <c:v>3.2199999999999999E-2</c:v>
                </c:pt>
                <c:pt idx="15608">
                  <c:v>3.2199999999999999E-2</c:v>
                </c:pt>
                <c:pt idx="15609">
                  <c:v>3.2199999999999999E-2</c:v>
                </c:pt>
                <c:pt idx="15610">
                  <c:v>3.2219999999999999E-2</c:v>
                </c:pt>
                <c:pt idx="15611">
                  <c:v>3.2219999999999999E-2</c:v>
                </c:pt>
                <c:pt idx="15612">
                  <c:v>3.2219999999999999E-2</c:v>
                </c:pt>
                <c:pt idx="15613">
                  <c:v>3.2219999999999999E-2</c:v>
                </c:pt>
                <c:pt idx="15614">
                  <c:v>3.2250000000000001E-2</c:v>
                </c:pt>
                <c:pt idx="15615">
                  <c:v>3.2250000000000001E-2</c:v>
                </c:pt>
                <c:pt idx="15616">
                  <c:v>3.2250000000000001E-2</c:v>
                </c:pt>
                <c:pt idx="15617">
                  <c:v>3.2280000000000003E-2</c:v>
                </c:pt>
                <c:pt idx="15618">
                  <c:v>3.2280000000000003E-2</c:v>
                </c:pt>
                <c:pt idx="15619">
                  <c:v>3.2280000000000003E-2</c:v>
                </c:pt>
                <c:pt idx="15620">
                  <c:v>3.2300000000000002E-2</c:v>
                </c:pt>
                <c:pt idx="15621">
                  <c:v>3.2300000000000002E-2</c:v>
                </c:pt>
                <c:pt idx="15622">
                  <c:v>3.2300000000000002E-2</c:v>
                </c:pt>
                <c:pt idx="15623">
                  <c:v>3.2300000000000002E-2</c:v>
                </c:pt>
                <c:pt idx="15624">
                  <c:v>3.2329999999999998E-2</c:v>
                </c:pt>
                <c:pt idx="15625">
                  <c:v>3.2329999999999998E-2</c:v>
                </c:pt>
                <c:pt idx="15626">
                  <c:v>3.2329999999999998E-2</c:v>
                </c:pt>
                <c:pt idx="15627">
                  <c:v>3.2329999999999998E-2</c:v>
                </c:pt>
                <c:pt idx="15628">
                  <c:v>3.2329999999999998E-2</c:v>
                </c:pt>
                <c:pt idx="15629">
                  <c:v>3.2329999999999998E-2</c:v>
                </c:pt>
                <c:pt idx="15630">
                  <c:v>3.2329999999999998E-2</c:v>
                </c:pt>
                <c:pt idx="15631">
                  <c:v>3.2329999999999998E-2</c:v>
                </c:pt>
                <c:pt idx="15632">
                  <c:v>3.2329999999999998E-2</c:v>
                </c:pt>
                <c:pt idx="15633">
                  <c:v>3.2329999999999998E-2</c:v>
                </c:pt>
                <c:pt idx="15634">
                  <c:v>3.2329999999999998E-2</c:v>
                </c:pt>
                <c:pt idx="15635">
                  <c:v>3.2300000000000002E-2</c:v>
                </c:pt>
                <c:pt idx="15636">
                  <c:v>3.2300000000000002E-2</c:v>
                </c:pt>
                <c:pt idx="15637">
                  <c:v>3.2300000000000002E-2</c:v>
                </c:pt>
                <c:pt idx="15638">
                  <c:v>3.2280000000000003E-2</c:v>
                </c:pt>
                <c:pt idx="15639">
                  <c:v>3.2280000000000003E-2</c:v>
                </c:pt>
                <c:pt idx="15640">
                  <c:v>3.2250000000000001E-2</c:v>
                </c:pt>
                <c:pt idx="15641">
                  <c:v>3.2250000000000001E-2</c:v>
                </c:pt>
                <c:pt idx="15642">
                  <c:v>3.2219999999999999E-2</c:v>
                </c:pt>
                <c:pt idx="15643">
                  <c:v>3.2219999999999999E-2</c:v>
                </c:pt>
                <c:pt idx="15644">
                  <c:v>3.2199999999999999E-2</c:v>
                </c:pt>
                <c:pt idx="15645">
                  <c:v>3.2199999999999999E-2</c:v>
                </c:pt>
                <c:pt idx="15646">
                  <c:v>3.2169999999999997E-2</c:v>
                </c:pt>
                <c:pt idx="15647">
                  <c:v>3.2169999999999997E-2</c:v>
                </c:pt>
                <c:pt idx="15648">
                  <c:v>3.2140000000000002E-2</c:v>
                </c:pt>
                <c:pt idx="15649">
                  <c:v>3.2140000000000002E-2</c:v>
                </c:pt>
                <c:pt idx="15650">
                  <c:v>3.2140000000000002E-2</c:v>
                </c:pt>
                <c:pt idx="15651">
                  <c:v>3.2120000000000003E-2</c:v>
                </c:pt>
                <c:pt idx="15652">
                  <c:v>3.2120000000000003E-2</c:v>
                </c:pt>
                <c:pt idx="15653">
                  <c:v>3.2120000000000003E-2</c:v>
                </c:pt>
                <c:pt idx="15654">
                  <c:v>3.2120000000000003E-2</c:v>
                </c:pt>
                <c:pt idx="15655">
                  <c:v>3.2120000000000003E-2</c:v>
                </c:pt>
                <c:pt idx="15656">
                  <c:v>3.2120000000000003E-2</c:v>
                </c:pt>
                <c:pt idx="15657">
                  <c:v>3.2120000000000003E-2</c:v>
                </c:pt>
                <c:pt idx="15658">
                  <c:v>3.209E-2</c:v>
                </c:pt>
                <c:pt idx="15659">
                  <c:v>3.209E-2</c:v>
                </c:pt>
                <c:pt idx="15660">
                  <c:v>3.209E-2</c:v>
                </c:pt>
                <c:pt idx="15661">
                  <c:v>3.209E-2</c:v>
                </c:pt>
                <c:pt idx="15662">
                  <c:v>3.209E-2</c:v>
                </c:pt>
                <c:pt idx="15663">
                  <c:v>3.209E-2</c:v>
                </c:pt>
                <c:pt idx="15664">
                  <c:v>3.209E-2</c:v>
                </c:pt>
                <c:pt idx="15665">
                  <c:v>3.209E-2</c:v>
                </c:pt>
                <c:pt idx="15666">
                  <c:v>3.209E-2</c:v>
                </c:pt>
                <c:pt idx="15667">
                  <c:v>3.2070000000000001E-2</c:v>
                </c:pt>
                <c:pt idx="15668">
                  <c:v>3.2070000000000001E-2</c:v>
                </c:pt>
                <c:pt idx="15669">
                  <c:v>3.2070000000000001E-2</c:v>
                </c:pt>
                <c:pt idx="15670">
                  <c:v>3.2039999999999999E-2</c:v>
                </c:pt>
                <c:pt idx="15671">
                  <c:v>3.2009999999999997E-2</c:v>
                </c:pt>
                <c:pt idx="15672">
                  <c:v>3.2009999999999997E-2</c:v>
                </c:pt>
                <c:pt idx="15673">
                  <c:v>3.1989999999999998E-2</c:v>
                </c:pt>
                <c:pt idx="15674">
                  <c:v>3.1960000000000002E-2</c:v>
                </c:pt>
                <c:pt idx="15675">
                  <c:v>3.193E-2</c:v>
                </c:pt>
                <c:pt idx="15676">
                  <c:v>3.1910000000000001E-2</c:v>
                </c:pt>
                <c:pt idx="15677">
                  <c:v>3.1879999999999999E-2</c:v>
                </c:pt>
                <c:pt idx="15678">
                  <c:v>3.1850000000000003E-2</c:v>
                </c:pt>
                <c:pt idx="15679">
                  <c:v>3.1829999999999997E-2</c:v>
                </c:pt>
                <c:pt idx="15680">
                  <c:v>3.1800000000000002E-2</c:v>
                </c:pt>
                <c:pt idx="15681">
                  <c:v>3.1780000000000003E-2</c:v>
                </c:pt>
                <c:pt idx="15682">
                  <c:v>3.175E-2</c:v>
                </c:pt>
                <c:pt idx="15683">
                  <c:v>3.175E-2</c:v>
                </c:pt>
                <c:pt idx="15684">
                  <c:v>3.1719999999999998E-2</c:v>
                </c:pt>
                <c:pt idx="15685">
                  <c:v>3.1699999999999999E-2</c:v>
                </c:pt>
                <c:pt idx="15686">
                  <c:v>3.1699999999999999E-2</c:v>
                </c:pt>
                <c:pt idx="15687">
                  <c:v>3.1669999999999997E-2</c:v>
                </c:pt>
                <c:pt idx="15688">
                  <c:v>3.1669999999999997E-2</c:v>
                </c:pt>
                <c:pt idx="15689">
                  <c:v>3.1669999999999997E-2</c:v>
                </c:pt>
                <c:pt idx="15690">
                  <c:v>3.1669999999999997E-2</c:v>
                </c:pt>
                <c:pt idx="15691">
                  <c:v>3.1669999999999997E-2</c:v>
                </c:pt>
                <c:pt idx="15692">
                  <c:v>3.1669999999999997E-2</c:v>
                </c:pt>
                <c:pt idx="15693">
                  <c:v>3.1699999999999999E-2</c:v>
                </c:pt>
                <c:pt idx="15694">
                  <c:v>3.1719999999999998E-2</c:v>
                </c:pt>
                <c:pt idx="15695">
                  <c:v>3.1719999999999998E-2</c:v>
                </c:pt>
                <c:pt idx="15696">
                  <c:v>3.175E-2</c:v>
                </c:pt>
                <c:pt idx="15697">
                  <c:v>3.1780000000000003E-2</c:v>
                </c:pt>
                <c:pt idx="15698">
                  <c:v>3.1800000000000002E-2</c:v>
                </c:pt>
                <c:pt idx="15699">
                  <c:v>3.1829999999999997E-2</c:v>
                </c:pt>
                <c:pt idx="15700">
                  <c:v>3.1850000000000003E-2</c:v>
                </c:pt>
                <c:pt idx="15701">
                  <c:v>3.1879999999999999E-2</c:v>
                </c:pt>
                <c:pt idx="15702">
                  <c:v>3.1910000000000001E-2</c:v>
                </c:pt>
                <c:pt idx="15703">
                  <c:v>3.193E-2</c:v>
                </c:pt>
                <c:pt idx="15704">
                  <c:v>3.1960000000000002E-2</c:v>
                </c:pt>
                <c:pt idx="15705">
                  <c:v>3.1989999999999998E-2</c:v>
                </c:pt>
                <c:pt idx="15706">
                  <c:v>3.2009999999999997E-2</c:v>
                </c:pt>
                <c:pt idx="15707">
                  <c:v>3.2009999999999997E-2</c:v>
                </c:pt>
                <c:pt idx="15708">
                  <c:v>3.2039999999999999E-2</c:v>
                </c:pt>
                <c:pt idx="15709">
                  <c:v>3.2039999999999999E-2</c:v>
                </c:pt>
                <c:pt idx="15710">
                  <c:v>3.2039999999999999E-2</c:v>
                </c:pt>
                <c:pt idx="15711">
                  <c:v>3.2039999999999999E-2</c:v>
                </c:pt>
                <c:pt idx="15712">
                  <c:v>3.2039999999999999E-2</c:v>
                </c:pt>
                <c:pt idx="15713">
                  <c:v>3.2009999999999997E-2</c:v>
                </c:pt>
                <c:pt idx="15714">
                  <c:v>3.2009999999999997E-2</c:v>
                </c:pt>
                <c:pt idx="15715">
                  <c:v>3.1989999999999998E-2</c:v>
                </c:pt>
                <c:pt idx="15716">
                  <c:v>3.1960000000000002E-2</c:v>
                </c:pt>
                <c:pt idx="15717">
                  <c:v>3.193E-2</c:v>
                </c:pt>
                <c:pt idx="15718">
                  <c:v>3.1910000000000001E-2</c:v>
                </c:pt>
                <c:pt idx="15719">
                  <c:v>3.1879999999999999E-2</c:v>
                </c:pt>
                <c:pt idx="15720">
                  <c:v>3.1850000000000003E-2</c:v>
                </c:pt>
                <c:pt idx="15721">
                  <c:v>3.1800000000000002E-2</c:v>
                </c:pt>
                <c:pt idx="15722">
                  <c:v>3.1780000000000003E-2</c:v>
                </c:pt>
                <c:pt idx="15723">
                  <c:v>3.175E-2</c:v>
                </c:pt>
                <c:pt idx="15724">
                  <c:v>3.1719999999999998E-2</c:v>
                </c:pt>
                <c:pt idx="15725">
                  <c:v>3.1699999999999999E-2</c:v>
                </c:pt>
                <c:pt idx="15726">
                  <c:v>3.1669999999999997E-2</c:v>
                </c:pt>
                <c:pt idx="15727">
                  <c:v>3.1640000000000001E-2</c:v>
                </c:pt>
                <c:pt idx="15728">
                  <c:v>3.1640000000000001E-2</c:v>
                </c:pt>
                <c:pt idx="15729">
                  <c:v>3.1620000000000002E-2</c:v>
                </c:pt>
                <c:pt idx="15730">
                  <c:v>3.1620000000000002E-2</c:v>
                </c:pt>
                <c:pt idx="15731">
                  <c:v>3.1620000000000002E-2</c:v>
                </c:pt>
                <c:pt idx="15732">
                  <c:v>3.1620000000000002E-2</c:v>
                </c:pt>
                <c:pt idx="15733">
                  <c:v>3.1620000000000002E-2</c:v>
                </c:pt>
                <c:pt idx="15734">
                  <c:v>3.1640000000000001E-2</c:v>
                </c:pt>
                <c:pt idx="15735">
                  <c:v>3.1640000000000001E-2</c:v>
                </c:pt>
                <c:pt idx="15736">
                  <c:v>3.1669999999999997E-2</c:v>
                </c:pt>
                <c:pt idx="15737">
                  <c:v>3.1699999999999999E-2</c:v>
                </c:pt>
                <c:pt idx="15738">
                  <c:v>3.1699999999999999E-2</c:v>
                </c:pt>
                <c:pt idx="15739">
                  <c:v>3.1719999999999998E-2</c:v>
                </c:pt>
                <c:pt idx="15740">
                  <c:v>3.175E-2</c:v>
                </c:pt>
                <c:pt idx="15741">
                  <c:v>3.1780000000000003E-2</c:v>
                </c:pt>
                <c:pt idx="15742">
                  <c:v>3.1800000000000002E-2</c:v>
                </c:pt>
                <c:pt idx="15743">
                  <c:v>3.1800000000000002E-2</c:v>
                </c:pt>
                <c:pt idx="15744">
                  <c:v>3.1829999999999997E-2</c:v>
                </c:pt>
                <c:pt idx="15745">
                  <c:v>3.1850000000000003E-2</c:v>
                </c:pt>
                <c:pt idx="15746">
                  <c:v>3.1850000000000003E-2</c:v>
                </c:pt>
                <c:pt idx="15747">
                  <c:v>3.1850000000000003E-2</c:v>
                </c:pt>
                <c:pt idx="15748">
                  <c:v>3.1850000000000003E-2</c:v>
                </c:pt>
                <c:pt idx="15749">
                  <c:v>3.1850000000000003E-2</c:v>
                </c:pt>
                <c:pt idx="15750">
                  <c:v>3.1829999999999997E-2</c:v>
                </c:pt>
                <c:pt idx="15751">
                  <c:v>3.1829999999999997E-2</c:v>
                </c:pt>
                <c:pt idx="15752">
                  <c:v>3.1800000000000002E-2</c:v>
                </c:pt>
                <c:pt idx="15753">
                  <c:v>3.1780000000000003E-2</c:v>
                </c:pt>
                <c:pt idx="15754">
                  <c:v>3.1719999999999998E-2</c:v>
                </c:pt>
                <c:pt idx="15755">
                  <c:v>3.1699999999999999E-2</c:v>
                </c:pt>
                <c:pt idx="15756">
                  <c:v>3.1640000000000001E-2</c:v>
                </c:pt>
                <c:pt idx="15757">
                  <c:v>3.1620000000000002E-2</c:v>
                </c:pt>
                <c:pt idx="15758">
                  <c:v>3.1559999999999998E-2</c:v>
                </c:pt>
                <c:pt idx="15759">
                  <c:v>3.1510000000000003E-2</c:v>
                </c:pt>
                <c:pt idx="15760">
                  <c:v>3.1489999999999997E-2</c:v>
                </c:pt>
                <c:pt idx="15761">
                  <c:v>3.143E-2</c:v>
                </c:pt>
                <c:pt idx="15762">
                  <c:v>3.141E-2</c:v>
                </c:pt>
                <c:pt idx="15763">
                  <c:v>3.1350000000000003E-2</c:v>
                </c:pt>
                <c:pt idx="15764">
                  <c:v>3.1329999999999997E-2</c:v>
                </c:pt>
                <c:pt idx="15765">
                  <c:v>3.1300000000000001E-2</c:v>
                </c:pt>
                <c:pt idx="15766">
                  <c:v>3.1269999999999999E-2</c:v>
                </c:pt>
                <c:pt idx="15767">
                  <c:v>3.125E-2</c:v>
                </c:pt>
                <c:pt idx="15768">
                  <c:v>3.1220000000000001E-2</c:v>
                </c:pt>
                <c:pt idx="15769">
                  <c:v>3.1220000000000001E-2</c:v>
                </c:pt>
                <c:pt idx="15770">
                  <c:v>3.1220000000000001E-2</c:v>
                </c:pt>
                <c:pt idx="15771">
                  <c:v>3.1220000000000001E-2</c:v>
                </c:pt>
                <c:pt idx="15772">
                  <c:v>3.125E-2</c:v>
                </c:pt>
                <c:pt idx="15773">
                  <c:v>3.125E-2</c:v>
                </c:pt>
                <c:pt idx="15774">
                  <c:v>3.1269999999999999E-2</c:v>
                </c:pt>
                <c:pt idx="15775">
                  <c:v>3.1300000000000001E-2</c:v>
                </c:pt>
                <c:pt idx="15776">
                  <c:v>3.1329999999999997E-2</c:v>
                </c:pt>
                <c:pt idx="15777">
                  <c:v>3.1379999999999998E-2</c:v>
                </c:pt>
                <c:pt idx="15778">
                  <c:v>3.141E-2</c:v>
                </c:pt>
                <c:pt idx="15779">
                  <c:v>3.1460000000000002E-2</c:v>
                </c:pt>
                <c:pt idx="15780">
                  <c:v>3.1489999999999997E-2</c:v>
                </c:pt>
                <c:pt idx="15781">
                  <c:v>3.1539999999999999E-2</c:v>
                </c:pt>
                <c:pt idx="15782">
                  <c:v>3.1559999999999998E-2</c:v>
                </c:pt>
                <c:pt idx="15783">
                  <c:v>3.159E-2</c:v>
                </c:pt>
                <c:pt idx="15784">
                  <c:v>3.1640000000000001E-2</c:v>
                </c:pt>
                <c:pt idx="15785">
                  <c:v>3.1669999999999997E-2</c:v>
                </c:pt>
                <c:pt idx="15786">
                  <c:v>3.1669999999999997E-2</c:v>
                </c:pt>
                <c:pt idx="15787">
                  <c:v>3.1699999999999999E-2</c:v>
                </c:pt>
                <c:pt idx="15788">
                  <c:v>3.1699999999999999E-2</c:v>
                </c:pt>
                <c:pt idx="15789">
                  <c:v>3.1699999999999999E-2</c:v>
                </c:pt>
                <c:pt idx="15790">
                  <c:v>3.1699999999999999E-2</c:v>
                </c:pt>
                <c:pt idx="15791">
                  <c:v>3.1699999999999999E-2</c:v>
                </c:pt>
                <c:pt idx="15792">
                  <c:v>3.1669999999999997E-2</c:v>
                </c:pt>
                <c:pt idx="15793">
                  <c:v>3.1669999999999997E-2</c:v>
                </c:pt>
                <c:pt idx="15794">
                  <c:v>3.1640000000000001E-2</c:v>
                </c:pt>
                <c:pt idx="15795">
                  <c:v>3.1620000000000002E-2</c:v>
                </c:pt>
                <c:pt idx="15796">
                  <c:v>3.1559999999999998E-2</c:v>
                </c:pt>
                <c:pt idx="15797">
                  <c:v>3.1539999999999999E-2</c:v>
                </c:pt>
                <c:pt idx="15798">
                  <c:v>3.1489999999999997E-2</c:v>
                </c:pt>
                <c:pt idx="15799">
                  <c:v>3.1460000000000002E-2</c:v>
                </c:pt>
                <c:pt idx="15800">
                  <c:v>3.141E-2</c:v>
                </c:pt>
                <c:pt idx="15801">
                  <c:v>3.1379999999999998E-2</c:v>
                </c:pt>
                <c:pt idx="15802">
                  <c:v>3.1329999999999997E-2</c:v>
                </c:pt>
                <c:pt idx="15803">
                  <c:v>3.1300000000000001E-2</c:v>
                </c:pt>
                <c:pt idx="15804">
                  <c:v>3.1269999999999999E-2</c:v>
                </c:pt>
                <c:pt idx="15805">
                  <c:v>3.1220000000000001E-2</c:v>
                </c:pt>
                <c:pt idx="15806">
                  <c:v>3.1199999999999999E-2</c:v>
                </c:pt>
                <c:pt idx="15807">
                  <c:v>3.1199999999999999E-2</c:v>
                </c:pt>
                <c:pt idx="15808">
                  <c:v>3.117E-2</c:v>
                </c:pt>
                <c:pt idx="15809">
                  <c:v>3.117E-2</c:v>
                </c:pt>
                <c:pt idx="15810">
                  <c:v>3.117E-2</c:v>
                </c:pt>
                <c:pt idx="15811">
                  <c:v>3.117E-2</c:v>
                </c:pt>
                <c:pt idx="15812">
                  <c:v>3.117E-2</c:v>
                </c:pt>
                <c:pt idx="15813">
                  <c:v>3.117E-2</c:v>
                </c:pt>
                <c:pt idx="15814">
                  <c:v>3.1199999999999999E-2</c:v>
                </c:pt>
                <c:pt idx="15815">
                  <c:v>3.1199999999999999E-2</c:v>
                </c:pt>
                <c:pt idx="15816">
                  <c:v>3.1220000000000001E-2</c:v>
                </c:pt>
                <c:pt idx="15817">
                  <c:v>3.125E-2</c:v>
                </c:pt>
                <c:pt idx="15818">
                  <c:v>3.1269999999999999E-2</c:v>
                </c:pt>
                <c:pt idx="15819">
                  <c:v>3.1300000000000001E-2</c:v>
                </c:pt>
                <c:pt idx="15820">
                  <c:v>3.1329999999999997E-2</c:v>
                </c:pt>
                <c:pt idx="15821">
                  <c:v>3.1350000000000003E-2</c:v>
                </c:pt>
                <c:pt idx="15822">
                  <c:v>3.1379999999999998E-2</c:v>
                </c:pt>
                <c:pt idx="15823">
                  <c:v>3.141E-2</c:v>
                </c:pt>
                <c:pt idx="15824">
                  <c:v>3.143E-2</c:v>
                </c:pt>
                <c:pt idx="15825">
                  <c:v>3.143E-2</c:v>
                </c:pt>
                <c:pt idx="15826">
                  <c:v>3.1460000000000002E-2</c:v>
                </c:pt>
                <c:pt idx="15827">
                  <c:v>3.1489999999999997E-2</c:v>
                </c:pt>
                <c:pt idx="15828">
                  <c:v>3.1489999999999997E-2</c:v>
                </c:pt>
                <c:pt idx="15829">
                  <c:v>3.1489999999999997E-2</c:v>
                </c:pt>
                <c:pt idx="15830">
                  <c:v>3.1489999999999997E-2</c:v>
                </c:pt>
                <c:pt idx="15831">
                  <c:v>3.1489999999999997E-2</c:v>
                </c:pt>
                <c:pt idx="15832">
                  <c:v>3.1489999999999997E-2</c:v>
                </c:pt>
                <c:pt idx="15833">
                  <c:v>3.1489999999999997E-2</c:v>
                </c:pt>
                <c:pt idx="15834">
                  <c:v>3.1460000000000002E-2</c:v>
                </c:pt>
                <c:pt idx="15835">
                  <c:v>3.1460000000000002E-2</c:v>
                </c:pt>
                <c:pt idx="15836">
                  <c:v>3.143E-2</c:v>
                </c:pt>
                <c:pt idx="15837">
                  <c:v>3.143E-2</c:v>
                </c:pt>
                <c:pt idx="15838">
                  <c:v>3.141E-2</c:v>
                </c:pt>
                <c:pt idx="15839">
                  <c:v>3.141E-2</c:v>
                </c:pt>
                <c:pt idx="15840">
                  <c:v>3.1379999999999998E-2</c:v>
                </c:pt>
                <c:pt idx="15841">
                  <c:v>3.1350000000000003E-2</c:v>
                </c:pt>
                <c:pt idx="15842">
                  <c:v>3.1350000000000003E-2</c:v>
                </c:pt>
                <c:pt idx="15843">
                  <c:v>3.1329999999999997E-2</c:v>
                </c:pt>
                <c:pt idx="15844">
                  <c:v>3.1329999999999997E-2</c:v>
                </c:pt>
                <c:pt idx="15845">
                  <c:v>3.1300000000000001E-2</c:v>
                </c:pt>
                <c:pt idx="15846">
                  <c:v>3.1300000000000001E-2</c:v>
                </c:pt>
                <c:pt idx="15847">
                  <c:v>3.1300000000000001E-2</c:v>
                </c:pt>
                <c:pt idx="15848">
                  <c:v>3.1269999999999999E-2</c:v>
                </c:pt>
                <c:pt idx="15849">
                  <c:v>3.1269999999999999E-2</c:v>
                </c:pt>
                <c:pt idx="15850">
                  <c:v>3.1269999999999999E-2</c:v>
                </c:pt>
                <c:pt idx="15851">
                  <c:v>3.125E-2</c:v>
                </c:pt>
                <c:pt idx="15852">
                  <c:v>3.125E-2</c:v>
                </c:pt>
                <c:pt idx="15853">
                  <c:v>3.125E-2</c:v>
                </c:pt>
                <c:pt idx="15854">
                  <c:v>3.125E-2</c:v>
                </c:pt>
                <c:pt idx="15855">
                  <c:v>3.125E-2</c:v>
                </c:pt>
                <c:pt idx="15856">
                  <c:v>3.1220000000000001E-2</c:v>
                </c:pt>
                <c:pt idx="15857">
                  <c:v>3.1220000000000001E-2</c:v>
                </c:pt>
                <c:pt idx="15858">
                  <c:v>3.1220000000000001E-2</c:v>
                </c:pt>
                <c:pt idx="15859">
                  <c:v>3.1199999999999999E-2</c:v>
                </c:pt>
                <c:pt idx="15860">
                  <c:v>3.1199999999999999E-2</c:v>
                </c:pt>
                <c:pt idx="15861">
                  <c:v>3.117E-2</c:v>
                </c:pt>
                <c:pt idx="15862">
                  <c:v>3.117E-2</c:v>
                </c:pt>
                <c:pt idx="15863">
                  <c:v>3.1140000000000001E-2</c:v>
                </c:pt>
                <c:pt idx="15864">
                  <c:v>3.1119999999999998E-2</c:v>
                </c:pt>
                <c:pt idx="15865">
                  <c:v>3.109E-2</c:v>
                </c:pt>
                <c:pt idx="15866">
                  <c:v>3.1060000000000001E-2</c:v>
                </c:pt>
                <c:pt idx="15867">
                  <c:v>3.1040000000000002E-2</c:v>
                </c:pt>
                <c:pt idx="15868">
                  <c:v>3.1009999999999999E-2</c:v>
                </c:pt>
                <c:pt idx="15869">
                  <c:v>3.099E-2</c:v>
                </c:pt>
                <c:pt idx="15870">
                  <c:v>3.0960000000000001E-2</c:v>
                </c:pt>
                <c:pt idx="15871">
                  <c:v>3.091E-2</c:v>
                </c:pt>
                <c:pt idx="15872">
                  <c:v>3.0880000000000001E-2</c:v>
                </c:pt>
                <c:pt idx="15873">
                  <c:v>3.0849999999999999E-2</c:v>
                </c:pt>
                <c:pt idx="15874">
                  <c:v>3.083E-2</c:v>
                </c:pt>
                <c:pt idx="15875">
                  <c:v>3.0769999999999999E-2</c:v>
                </c:pt>
                <c:pt idx="15876">
                  <c:v>3.075E-2</c:v>
                </c:pt>
                <c:pt idx="15877">
                  <c:v>3.0720000000000001E-2</c:v>
                </c:pt>
                <c:pt idx="15878">
                  <c:v>3.0700000000000002E-2</c:v>
                </c:pt>
                <c:pt idx="15879">
                  <c:v>3.0669999999999999E-2</c:v>
                </c:pt>
                <c:pt idx="15880">
                  <c:v>3.0640000000000001E-2</c:v>
                </c:pt>
                <c:pt idx="15881">
                  <c:v>3.0620000000000001E-2</c:v>
                </c:pt>
                <c:pt idx="15882">
                  <c:v>3.0589999999999999E-2</c:v>
                </c:pt>
                <c:pt idx="15883">
                  <c:v>3.056E-2</c:v>
                </c:pt>
                <c:pt idx="15884">
                  <c:v>3.056E-2</c:v>
                </c:pt>
                <c:pt idx="15885">
                  <c:v>3.0540000000000001E-2</c:v>
                </c:pt>
                <c:pt idx="15886">
                  <c:v>3.0540000000000001E-2</c:v>
                </c:pt>
                <c:pt idx="15887">
                  <c:v>3.0540000000000001E-2</c:v>
                </c:pt>
                <c:pt idx="15888">
                  <c:v>3.0509999999999999E-2</c:v>
                </c:pt>
                <c:pt idx="15889">
                  <c:v>3.0509999999999999E-2</c:v>
                </c:pt>
                <c:pt idx="15890">
                  <c:v>3.0509999999999999E-2</c:v>
                </c:pt>
                <c:pt idx="15891">
                  <c:v>3.0509999999999999E-2</c:v>
                </c:pt>
                <c:pt idx="15892">
                  <c:v>3.0540000000000001E-2</c:v>
                </c:pt>
                <c:pt idx="15893">
                  <c:v>3.0540000000000001E-2</c:v>
                </c:pt>
                <c:pt idx="15894">
                  <c:v>3.0540000000000001E-2</c:v>
                </c:pt>
                <c:pt idx="15895">
                  <c:v>3.0540000000000001E-2</c:v>
                </c:pt>
                <c:pt idx="15896">
                  <c:v>3.056E-2</c:v>
                </c:pt>
                <c:pt idx="15897">
                  <c:v>3.056E-2</c:v>
                </c:pt>
                <c:pt idx="15898">
                  <c:v>3.0589999999999999E-2</c:v>
                </c:pt>
                <c:pt idx="15899">
                  <c:v>3.0589999999999999E-2</c:v>
                </c:pt>
                <c:pt idx="15900">
                  <c:v>3.0620000000000001E-2</c:v>
                </c:pt>
                <c:pt idx="15901">
                  <c:v>3.0640000000000001E-2</c:v>
                </c:pt>
                <c:pt idx="15902">
                  <c:v>3.0640000000000001E-2</c:v>
                </c:pt>
                <c:pt idx="15903">
                  <c:v>3.0669999999999999E-2</c:v>
                </c:pt>
                <c:pt idx="15904">
                  <c:v>3.0669999999999999E-2</c:v>
                </c:pt>
                <c:pt idx="15905">
                  <c:v>3.0700000000000002E-2</c:v>
                </c:pt>
                <c:pt idx="15906">
                  <c:v>3.0700000000000002E-2</c:v>
                </c:pt>
                <c:pt idx="15907">
                  <c:v>3.0720000000000001E-2</c:v>
                </c:pt>
                <c:pt idx="15908">
                  <c:v>3.0720000000000001E-2</c:v>
                </c:pt>
                <c:pt idx="15909">
                  <c:v>3.075E-2</c:v>
                </c:pt>
                <c:pt idx="15910">
                  <c:v>3.075E-2</c:v>
                </c:pt>
                <c:pt idx="15911">
                  <c:v>3.075E-2</c:v>
                </c:pt>
                <c:pt idx="15912">
                  <c:v>3.075E-2</c:v>
                </c:pt>
                <c:pt idx="15913">
                  <c:v>3.075E-2</c:v>
                </c:pt>
                <c:pt idx="15914">
                  <c:v>3.075E-2</c:v>
                </c:pt>
                <c:pt idx="15915">
                  <c:v>3.075E-2</c:v>
                </c:pt>
                <c:pt idx="15916">
                  <c:v>3.0720000000000001E-2</c:v>
                </c:pt>
                <c:pt idx="15917">
                  <c:v>3.0720000000000001E-2</c:v>
                </c:pt>
                <c:pt idx="15918">
                  <c:v>3.0700000000000002E-2</c:v>
                </c:pt>
                <c:pt idx="15919">
                  <c:v>3.0700000000000002E-2</c:v>
                </c:pt>
                <c:pt idx="15920">
                  <c:v>3.0669999999999999E-2</c:v>
                </c:pt>
                <c:pt idx="15921">
                  <c:v>3.0640000000000001E-2</c:v>
                </c:pt>
                <c:pt idx="15922">
                  <c:v>3.0620000000000001E-2</c:v>
                </c:pt>
                <c:pt idx="15923">
                  <c:v>3.0589999999999999E-2</c:v>
                </c:pt>
                <c:pt idx="15924">
                  <c:v>3.0589999999999999E-2</c:v>
                </c:pt>
                <c:pt idx="15925">
                  <c:v>3.056E-2</c:v>
                </c:pt>
                <c:pt idx="15926">
                  <c:v>3.0540000000000001E-2</c:v>
                </c:pt>
                <c:pt idx="15927">
                  <c:v>3.048E-2</c:v>
                </c:pt>
                <c:pt idx="15928">
                  <c:v>3.048E-2</c:v>
                </c:pt>
                <c:pt idx="15929">
                  <c:v>3.0460000000000001E-2</c:v>
                </c:pt>
                <c:pt idx="15930">
                  <c:v>3.0429999999999999E-2</c:v>
                </c:pt>
                <c:pt idx="15931">
                  <c:v>3.041E-2</c:v>
                </c:pt>
                <c:pt idx="15932">
                  <c:v>3.0380000000000001E-2</c:v>
                </c:pt>
                <c:pt idx="15933">
                  <c:v>3.0380000000000001E-2</c:v>
                </c:pt>
                <c:pt idx="15934">
                  <c:v>3.0349999999999999E-2</c:v>
                </c:pt>
                <c:pt idx="15935">
                  <c:v>3.0349999999999999E-2</c:v>
                </c:pt>
                <c:pt idx="15936">
                  <c:v>3.0349999999999999E-2</c:v>
                </c:pt>
                <c:pt idx="15937">
                  <c:v>3.0349999999999999E-2</c:v>
                </c:pt>
                <c:pt idx="15938">
                  <c:v>3.0349999999999999E-2</c:v>
                </c:pt>
                <c:pt idx="15939">
                  <c:v>3.0349999999999999E-2</c:v>
                </c:pt>
                <c:pt idx="15940">
                  <c:v>3.0349999999999999E-2</c:v>
                </c:pt>
                <c:pt idx="15941">
                  <c:v>3.0380000000000001E-2</c:v>
                </c:pt>
                <c:pt idx="15942">
                  <c:v>3.041E-2</c:v>
                </c:pt>
                <c:pt idx="15943">
                  <c:v>3.041E-2</c:v>
                </c:pt>
                <c:pt idx="15944">
                  <c:v>3.0429999999999999E-2</c:v>
                </c:pt>
                <c:pt idx="15945">
                  <c:v>3.0460000000000001E-2</c:v>
                </c:pt>
                <c:pt idx="15946">
                  <c:v>3.048E-2</c:v>
                </c:pt>
                <c:pt idx="15947">
                  <c:v>3.0509999999999999E-2</c:v>
                </c:pt>
                <c:pt idx="15948">
                  <c:v>3.0540000000000001E-2</c:v>
                </c:pt>
                <c:pt idx="15949">
                  <c:v>3.056E-2</c:v>
                </c:pt>
                <c:pt idx="15950">
                  <c:v>3.0620000000000001E-2</c:v>
                </c:pt>
                <c:pt idx="15951">
                  <c:v>3.0640000000000001E-2</c:v>
                </c:pt>
                <c:pt idx="15952">
                  <c:v>3.0669999999999999E-2</c:v>
                </c:pt>
                <c:pt idx="15953">
                  <c:v>3.0700000000000002E-2</c:v>
                </c:pt>
                <c:pt idx="15954">
                  <c:v>3.0720000000000001E-2</c:v>
                </c:pt>
                <c:pt idx="15955">
                  <c:v>3.0720000000000001E-2</c:v>
                </c:pt>
                <c:pt idx="15956">
                  <c:v>3.075E-2</c:v>
                </c:pt>
                <c:pt idx="15957">
                  <c:v>3.075E-2</c:v>
                </c:pt>
                <c:pt idx="15958">
                  <c:v>3.0769999999999999E-2</c:v>
                </c:pt>
                <c:pt idx="15959">
                  <c:v>3.0769999999999999E-2</c:v>
                </c:pt>
                <c:pt idx="15960">
                  <c:v>3.0769999999999999E-2</c:v>
                </c:pt>
                <c:pt idx="15961">
                  <c:v>3.0769999999999999E-2</c:v>
                </c:pt>
                <c:pt idx="15962">
                  <c:v>3.0769999999999999E-2</c:v>
                </c:pt>
                <c:pt idx="15963">
                  <c:v>3.075E-2</c:v>
                </c:pt>
                <c:pt idx="15964">
                  <c:v>3.075E-2</c:v>
                </c:pt>
                <c:pt idx="15965">
                  <c:v>3.0720000000000001E-2</c:v>
                </c:pt>
                <c:pt idx="15966">
                  <c:v>3.0700000000000002E-2</c:v>
                </c:pt>
                <c:pt idx="15967">
                  <c:v>3.0700000000000002E-2</c:v>
                </c:pt>
                <c:pt idx="15968">
                  <c:v>3.0669999999999999E-2</c:v>
                </c:pt>
                <c:pt idx="15969">
                  <c:v>3.0640000000000001E-2</c:v>
                </c:pt>
                <c:pt idx="15970">
                  <c:v>3.0620000000000001E-2</c:v>
                </c:pt>
                <c:pt idx="15971">
                  <c:v>3.0589999999999999E-2</c:v>
                </c:pt>
                <c:pt idx="15972">
                  <c:v>3.056E-2</c:v>
                </c:pt>
                <c:pt idx="15973">
                  <c:v>3.0540000000000001E-2</c:v>
                </c:pt>
                <c:pt idx="15974">
                  <c:v>3.0509999999999999E-2</c:v>
                </c:pt>
                <c:pt idx="15975">
                  <c:v>3.048E-2</c:v>
                </c:pt>
                <c:pt idx="15976">
                  <c:v>3.0460000000000001E-2</c:v>
                </c:pt>
                <c:pt idx="15977">
                  <c:v>3.0460000000000001E-2</c:v>
                </c:pt>
                <c:pt idx="15978">
                  <c:v>3.0429999999999999E-2</c:v>
                </c:pt>
                <c:pt idx="15979">
                  <c:v>3.041E-2</c:v>
                </c:pt>
                <c:pt idx="15980">
                  <c:v>3.041E-2</c:v>
                </c:pt>
                <c:pt idx="15981">
                  <c:v>3.0380000000000001E-2</c:v>
                </c:pt>
                <c:pt idx="15982">
                  <c:v>3.0380000000000001E-2</c:v>
                </c:pt>
                <c:pt idx="15983">
                  <c:v>3.0380000000000001E-2</c:v>
                </c:pt>
                <c:pt idx="15984">
                  <c:v>3.0380000000000001E-2</c:v>
                </c:pt>
                <c:pt idx="15985">
                  <c:v>3.0380000000000001E-2</c:v>
                </c:pt>
                <c:pt idx="15986">
                  <c:v>3.0380000000000001E-2</c:v>
                </c:pt>
                <c:pt idx="15987">
                  <c:v>3.0380000000000001E-2</c:v>
                </c:pt>
                <c:pt idx="15988">
                  <c:v>3.0380000000000001E-2</c:v>
                </c:pt>
                <c:pt idx="15989">
                  <c:v>3.0380000000000001E-2</c:v>
                </c:pt>
                <c:pt idx="15990">
                  <c:v>3.0380000000000001E-2</c:v>
                </c:pt>
                <c:pt idx="15991">
                  <c:v>3.0380000000000001E-2</c:v>
                </c:pt>
                <c:pt idx="15992">
                  <c:v>3.0380000000000001E-2</c:v>
                </c:pt>
                <c:pt idx="15993">
                  <c:v>3.0380000000000001E-2</c:v>
                </c:pt>
                <c:pt idx="15994">
                  <c:v>3.0380000000000001E-2</c:v>
                </c:pt>
                <c:pt idx="15995">
                  <c:v>3.0380000000000001E-2</c:v>
                </c:pt>
                <c:pt idx="15996">
                  <c:v>3.0380000000000001E-2</c:v>
                </c:pt>
                <c:pt idx="15997">
                  <c:v>3.0380000000000001E-2</c:v>
                </c:pt>
                <c:pt idx="15998">
                  <c:v>3.0380000000000001E-2</c:v>
                </c:pt>
                <c:pt idx="15999">
                  <c:v>3.0380000000000001E-2</c:v>
                </c:pt>
                <c:pt idx="16000">
                  <c:v>3.0380000000000001E-2</c:v>
                </c:pt>
                <c:pt idx="16001">
                  <c:v>3.0380000000000001E-2</c:v>
                </c:pt>
                <c:pt idx="16002">
                  <c:v>3.0380000000000001E-2</c:v>
                </c:pt>
                <c:pt idx="16003">
                  <c:v>3.0349999999999999E-2</c:v>
                </c:pt>
                <c:pt idx="16004">
                  <c:v>3.0349999999999999E-2</c:v>
                </c:pt>
                <c:pt idx="16005">
                  <c:v>3.0349999999999999E-2</c:v>
                </c:pt>
                <c:pt idx="16006">
                  <c:v>3.0329999999999999E-2</c:v>
                </c:pt>
                <c:pt idx="16007">
                  <c:v>3.0329999999999999E-2</c:v>
                </c:pt>
                <c:pt idx="16008">
                  <c:v>3.0300000000000001E-2</c:v>
                </c:pt>
                <c:pt idx="16009">
                  <c:v>3.0300000000000001E-2</c:v>
                </c:pt>
                <c:pt idx="16010">
                  <c:v>3.0300000000000001E-2</c:v>
                </c:pt>
                <c:pt idx="16011">
                  <c:v>3.0269999999999998E-2</c:v>
                </c:pt>
                <c:pt idx="16012">
                  <c:v>3.0269999999999998E-2</c:v>
                </c:pt>
                <c:pt idx="16013">
                  <c:v>3.0269999999999998E-2</c:v>
                </c:pt>
                <c:pt idx="16014">
                  <c:v>3.0249999999999999E-2</c:v>
                </c:pt>
                <c:pt idx="16015">
                  <c:v>3.0249999999999999E-2</c:v>
                </c:pt>
                <c:pt idx="16016">
                  <c:v>3.0249999999999999E-2</c:v>
                </c:pt>
                <c:pt idx="16017">
                  <c:v>3.0249999999999999E-2</c:v>
                </c:pt>
                <c:pt idx="16018">
                  <c:v>3.0249999999999999E-2</c:v>
                </c:pt>
                <c:pt idx="16019">
                  <c:v>3.0249999999999999E-2</c:v>
                </c:pt>
                <c:pt idx="16020">
                  <c:v>3.0249999999999999E-2</c:v>
                </c:pt>
                <c:pt idx="16021">
                  <c:v>3.0249999999999999E-2</c:v>
                </c:pt>
                <c:pt idx="16022">
                  <c:v>3.0249999999999999E-2</c:v>
                </c:pt>
                <c:pt idx="16023">
                  <c:v>3.0249999999999999E-2</c:v>
                </c:pt>
                <c:pt idx="16024">
                  <c:v>3.0269999999999998E-2</c:v>
                </c:pt>
                <c:pt idx="16025">
                  <c:v>3.0269999999999998E-2</c:v>
                </c:pt>
                <c:pt idx="16026">
                  <c:v>3.0269999999999998E-2</c:v>
                </c:pt>
                <c:pt idx="16027">
                  <c:v>3.0269999999999998E-2</c:v>
                </c:pt>
                <c:pt idx="16028">
                  <c:v>3.0300000000000001E-2</c:v>
                </c:pt>
                <c:pt idx="16029">
                  <c:v>3.0300000000000001E-2</c:v>
                </c:pt>
                <c:pt idx="16030">
                  <c:v>3.0300000000000001E-2</c:v>
                </c:pt>
                <c:pt idx="16031">
                  <c:v>3.0300000000000001E-2</c:v>
                </c:pt>
                <c:pt idx="16032">
                  <c:v>3.0300000000000001E-2</c:v>
                </c:pt>
                <c:pt idx="16033">
                  <c:v>3.0300000000000001E-2</c:v>
                </c:pt>
                <c:pt idx="16034">
                  <c:v>3.0300000000000001E-2</c:v>
                </c:pt>
                <c:pt idx="16035">
                  <c:v>3.0300000000000001E-2</c:v>
                </c:pt>
                <c:pt idx="16036">
                  <c:v>3.0300000000000001E-2</c:v>
                </c:pt>
                <c:pt idx="16037">
                  <c:v>3.0269999999999998E-2</c:v>
                </c:pt>
                <c:pt idx="16038">
                  <c:v>3.0269999999999998E-2</c:v>
                </c:pt>
                <c:pt idx="16039">
                  <c:v>3.0249999999999999E-2</c:v>
                </c:pt>
                <c:pt idx="16040">
                  <c:v>3.0249999999999999E-2</c:v>
                </c:pt>
                <c:pt idx="16041">
                  <c:v>3.022E-2</c:v>
                </c:pt>
                <c:pt idx="16042">
                  <c:v>3.0190000000000002E-2</c:v>
                </c:pt>
                <c:pt idx="16043">
                  <c:v>3.0190000000000002E-2</c:v>
                </c:pt>
                <c:pt idx="16044">
                  <c:v>3.0169999999999999E-2</c:v>
                </c:pt>
                <c:pt idx="16045">
                  <c:v>3.014E-2</c:v>
                </c:pt>
                <c:pt idx="16046">
                  <c:v>3.0120000000000001E-2</c:v>
                </c:pt>
                <c:pt idx="16047">
                  <c:v>3.0089999999999999E-2</c:v>
                </c:pt>
                <c:pt idx="16048">
                  <c:v>3.0089999999999999E-2</c:v>
                </c:pt>
                <c:pt idx="16049">
                  <c:v>3.006E-2</c:v>
                </c:pt>
                <c:pt idx="16050">
                  <c:v>3.0040000000000001E-2</c:v>
                </c:pt>
                <c:pt idx="16051">
                  <c:v>3.0009999999999998E-2</c:v>
                </c:pt>
                <c:pt idx="16052">
                  <c:v>3.0009999999999998E-2</c:v>
                </c:pt>
                <c:pt idx="16053">
                  <c:v>2.998E-2</c:v>
                </c:pt>
                <c:pt idx="16054">
                  <c:v>2.998E-2</c:v>
                </c:pt>
                <c:pt idx="16055">
                  <c:v>2.998E-2</c:v>
                </c:pt>
                <c:pt idx="16056">
                  <c:v>2.9960000000000001E-2</c:v>
                </c:pt>
                <c:pt idx="16057">
                  <c:v>2.9960000000000001E-2</c:v>
                </c:pt>
                <c:pt idx="16058">
                  <c:v>2.9960000000000001E-2</c:v>
                </c:pt>
                <c:pt idx="16059">
                  <c:v>2.998E-2</c:v>
                </c:pt>
                <c:pt idx="16060">
                  <c:v>2.998E-2</c:v>
                </c:pt>
                <c:pt idx="16061">
                  <c:v>3.0009999999999998E-2</c:v>
                </c:pt>
                <c:pt idx="16062">
                  <c:v>3.0009999999999998E-2</c:v>
                </c:pt>
                <c:pt idx="16063">
                  <c:v>3.0040000000000001E-2</c:v>
                </c:pt>
                <c:pt idx="16064">
                  <c:v>3.006E-2</c:v>
                </c:pt>
                <c:pt idx="16065">
                  <c:v>3.006E-2</c:v>
                </c:pt>
                <c:pt idx="16066">
                  <c:v>3.0089999999999999E-2</c:v>
                </c:pt>
                <c:pt idx="16067">
                  <c:v>3.0120000000000001E-2</c:v>
                </c:pt>
                <c:pt idx="16068">
                  <c:v>3.014E-2</c:v>
                </c:pt>
                <c:pt idx="16069">
                  <c:v>3.0190000000000002E-2</c:v>
                </c:pt>
                <c:pt idx="16070">
                  <c:v>3.022E-2</c:v>
                </c:pt>
                <c:pt idx="16071">
                  <c:v>3.022E-2</c:v>
                </c:pt>
                <c:pt idx="16072">
                  <c:v>3.0249999999999999E-2</c:v>
                </c:pt>
                <c:pt idx="16073">
                  <c:v>3.0269999999999998E-2</c:v>
                </c:pt>
                <c:pt idx="16074">
                  <c:v>3.0300000000000001E-2</c:v>
                </c:pt>
                <c:pt idx="16075">
                  <c:v>3.0329999999999999E-2</c:v>
                </c:pt>
                <c:pt idx="16076">
                  <c:v>3.0329999999999999E-2</c:v>
                </c:pt>
                <c:pt idx="16077">
                  <c:v>3.0349999999999999E-2</c:v>
                </c:pt>
                <c:pt idx="16078">
                  <c:v>3.0349999999999999E-2</c:v>
                </c:pt>
                <c:pt idx="16079">
                  <c:v>3.0349999999999999E-2</c:v>
                </c:pt>
                <c:pt idx="16080">
                  <c:v>3.0349999999999999E-2</c:v>
                </c:pt>
                <c:pt idx="16081">
                  <c:v>3.0349999999999999E-2</c:v>
                </c:pt>
                <c:pt idx="16082">
                  <c:v>3.0349999999999999E-2</c:v>
                </c:pt>
                <c:pt idx="16083">
                  <c:v>3.0329999999999999E-2</c:v>
                </c:pt>
                <c:pt idx="16084">
                  <c:v>3.0329999999999999E-2</c:v>
                </c:pt>
                <c:pt idx="16085">
                  <c:v>3.0300000000000001E-2</c:v>
                </c:pt>
                <c:pt idx="16086">
                  <c:v>3.0269999999999998E-2</c:v>
                </c:pt>
                <c:pt idx="16087">
                  <c:v>3.0249999999999999E-2</c:v>
                </c:pt>
                <c:pt idx="16088">
                  <c:v>3.022E-2</c:v>
                </c:pt>
                <c:pt idx="16089">
                  <c:v>3.0190000000000002E-2</c:v>
                </c:pt>
                <c:pt idx="16090">
                  <c:v>3.014E-2</c:v>
                </c:pt>
                <c:pt idx="16091">
                  <c:v>3.0120000000000001E-2</c:v>
                </c:pt>
                <c:pt idx="16092">
                  <c:v>3.0089999999999999E-2</c:v>
                </c:pt>
                <c:pt idx="16093">
                  <c:v>3.0040000000000001E-2</c:v>
                </c:pt>
                <c:pt idx="16094">
                  <c:v>3.0009999999999998E-2</c:v>
                </c:pt>
                <c:pt idx="16095">
                  <c:v>2.998E-2</c:v>
                </c:pt>
                <c:pt idx="16096">
                  <c:v>2.9960000000000001E-2</c:v>
                </c:pt>
                <c:pt idx="16097">
                  <c:v>2.9899999999999999E-2</c:v>
                </c:pt>
                <c:pt idx="16098">
                  <c:v>2.988E-2</c:v>
                </c:pt>
                <c:pt idx="16099">
                  <c:v>2.9850000000000002E-2</c:v>
                </c:pt>
                <c:pt idx="16100">
                  <c:v>2.9829999999999999E-2</c:v>
                </c:pt>
                <c:pt idx="16101">
                  <c:v>2.98E-2</c:v>
                </c:pt>
                <c:pt idx="16102">
                  <c:v>2.98E-2</c:v>
                </c:pt>
                <c:pt idx="16103">
                  <c:v>2.9770000000000001E-2</c:v>
                </c:pt>
                <c:pt idx="16104">
                  <c:v>2.9770000000000001E-2</c:v>
                </c:pt>
                <c:pt idx="16105">
                  <c:v>2.9749999999999999E-2</c:v>
                </c:pt>
                <c:pt idx="16106">
                  <c:v>2.9749999999999999E-2</c:v>
                </c:pt>
                <c:pt idx="16107">
                  <c:v>2.9749999999999999E-2</c:v>
                </c:pt>
                <c:pt idx="16108">
                  <c:v>2.9749999999999999E-2</c:v>
                </c:pt>
                <c:pt idx="16109">
                  <c:v>2.9749999999999999E-2</c:v>
                </c:pt>
                <c:pt idx="16110">
                  <c:v>2.9749999999999999E-2</c:v>
                </c:pt>
                <c:pt idx="16111">
                  <c:v>2.9770000000000001E-2</c:v>
                </c:pt>
                <c:pt idx="16112">
                  <c:v>2.9770000000000001E-2</c:v>
                </c:pt>
                <c:pt idx="16113">
                  <c:v>2.9770000000000001E-2</c:v>
                </c:pt>
                <c:pt idx="16114">
                  <c:v>2.98E-2</c:v>
                </c:pt>
                <c:pt idx="16115">
                  <c:v>2.98E-2</c:v>
                </c:pt>
                <c:pt idx="16116">
                  <c:v>2.98E-2</c:v>
                </c:pt>
                <c:pt idx="16117">
                  <c:v>2.9829999999999999E-2</c:v>
                </c:pt>
                <c:pt idx="16118">
                  <c:v>2.9829999999999999E-2</c:v>
                </c:pt>
                <c:pt idx="16119">
                  <c:v>2.9829999999999999E-2</c:v>
                </c:pt>
                <c:pt idx="16120">
                  <c:v>2.9829999999999999E-2</c:v>
                </c:pt>
                <c:pt idx="16121">
                  <c:v>2.9829999999999999E-2</c:v>
                </c:pt>
                <c:pt idx="16122">
                  <c:v>2.9829999999999999E-2</c:v>
                </c:pt>
                <c:pt idx="16123">
                  <c:v>2.9829999999999999E-2</c:v>
                </c:pt>
                <c:pt idx="16124">
                  <c:v>2.9829999999999999E-2</c:v>
                </c:pt>
                <c:pt idx="16125">
                  <c:v>2.9829999999999999E-2</c:v>
                </c:pt>
                <c:pt idx="16126">
                  <c:v>2.9829999999999999E-2</c:v>
                </c:pt>
                <c:pt idx="16127">
                  <c:v>2.98E-2</c:v>
                </c:pt>
                <c:pt idx="16128">
                  <c:v>2.98E-2</c:v>
                </c:pt>
                <c:pt idx="16129">
                  <c:v>2.9770000000000001E-2</c:v>
                </c:pt>
                <c:pt idx="16130">
                  <c:v>2.9770000000000001E-2</c:v>
                </c:pt>
                <c:pt idx="16131">
                  <c:v>2.9749999999999999E-2</c:v>
                </c:pt>
                <c:pt idx="16132">
                  <c:v>2.9749999999999999E-2</c:v>
                </c:pt>
                <c:pt idx="16133">
                  <c:v>2.972E-2</c:v>
                </c:pt>
                <c:pt idx="16134">
                  <c:v>2.9690000000000001E-2</c:v>
                </c:pt>
                <c:pt idx="16135">
                  <c:v>2.9690000000000001E-2</c:v>
                </c:pt>
                <c:pt idx="16136">
                  <c:v>2.9669999999999998E-2</c:v>
                </c:pt>
                <c:pt idx="16137">
                  <c:v>2.9669999999999998E-2</c:v>
                </c:pt>
                <c:pt idx="16138">
                  <c:v>2.964E-2</c:v>
                </c:pt>
                <c:pt idx="16139">
                  <c:v>2.964E-2</c:v>
                </c:pt>
                <c:pt idx="16140">
                  <c:v>2.9610000000000001E-2</c:v>
                </c:pt>
                <c:pt idx="16141">
                  <c:v>2.9610000000000001E-2</c:v>
                </c:pt>
                <c:pt idx="16142">
                  <c:v>2.9610000000000001E-2</c:v>
                </c:pt>
                <c:pt idx="16143">
                  <c:v>2.9610000000000001E-2</c:v>
                </c:pt>
                <c:pt idx="16144">
                  <c:v>2.9610000000000001E-2</c:v>
                </c:pt>
                <c:pt idx="16145">
                  <c:v>2.9610000000000001E-2</c:v>
                </c:pt>
                <c:pt idx="16146">
                  <c:v>2.9610000000000001E-2</c:v>
                </c:pt>
                <c:pt idx="16147">
                  <c:v>2.9610000000000001E-2</c:v>
                </c:pt>
                <c:pt idx="16148">
                  <c:v>2.9610000000000001E-2</c:v>
                </c:pt>
                <c:pt idx="16149">
                  <c:v>2.9610000000000001E-2</c:v>
                </c:pt>
                <c:pt idx="16150">
                  <c:v>2.964E-2</c:v>
                </c:pt>
                <c:pt idx="16151">
                  <c:v>2.964E-2</c:v>
                </c:pt>
                <c:pt idx="16152">
                  <c:v>2.964E-2</c:v>
                </c:pt>
                <c:pt idx="16153">
                  <c:v>2.9669999999999998E-2</c:v>
                </c:pt>
                <c:pt idx="16154">
                  <c:v>2.9669999999999998E-2</c:v>
                </c:pt>
                <c:pt idx="16155">
                  <c:v>2.9669999999999998E-2</c:v>
                </c:pt>
                <c:pt idx="16156">
                  <c:v>2.9690000000000001E-2</c:v>
                </c:pt>
                <c:pt idx="16157">
                  <c:v>2.9690000000000001E-2</c:v>
                </c:pt>
                <c:pt idx="16158">
                  <c:v>2.9690000000000001E-2</c:v>
                </c:pt>
                <c:pt idx="16159">
                  <c:v>2.9690000000000001E-2</c:v>
                </c:pt>
                <c:pt idx="16160">
                  <c:v>2.9690000000000001E-2</c:v>
                </c:pt>
                <c:pt idx="16161">
                  <c:v>2.9690000000000001E-2</c:v>
                </c:pt>
                <c:pt idx="16162">
                  <c:v>2.9690000000000001E-2</c:v>
                </c:pt>
                <c:pt idx="16163">
                  <c:v>2.9690000000000001E-2</c:v>
                </c:pt>
                <c:pt idx="16164">
                  <c:v>2.9690000000000001E-2</c:v>
                </c:pt>
                <c:pt idx="16165">
                  <c:v>2.9690000000000001E-2</c:v>
                </c:pt>
                <c:pt idx="16166">
                  <c:v>2.9669999999999998E-2</c:v>
                </c:pt>
                <c:pt idx="16167">
                  <c:v>2.9669999999999998E-2</c:v>
                </c:pt>
                <c:pt idx="16168">
                  <c:v>2.9669999999999998E-2</c:v>
                </c:pt>
                <c:pt idx="16169">
                  <c:v>2.964E-2</c:v>
                </c:pt>
                <c:pt idx="16170">
                  <c:v>2.964E-2</c:v>
                </c:pt>
                <c:pt idx="16171">
                  <c:v>2.9610000000000001E-2</c:v>
                </c:pt>
                <c:pt idx="16172">
                  <c:v>2.9610000000000001E-2</c:v>
                </c:pt>
                <c:pt idx="16173">
                  <c:v>2.9590000000000002E-2</c:v>
                </c:pt>
                <c:pt idx="16174">
                  <c:v>2.9590000000000002E-2</c:v>
                </c:pt>
                <c:pt idx="16175">
                  <c:v>2.9559999999999999E-2</c:v>
                </c:pt>
                <c:pt idx="16176">
                  <c:v>2.9559999999999999E-2</c:v>
                </c:pt>
                <c:pt idx="16177">
                  <c:v>2.954E-2</c:v>
                </c:pt>
                <c:pt idx="16178">
                  <c:v>2.954E-2</c:v>
                </c:pt>
                <c:pt idx="16179">
                  <c:v>2.954E-2</c:v>
                </c:pt>
                <c:pt idx="16180">
                  <c:v>2.9510000000000002E-2</c:v>
                </c:pt>
                <c:pt idx="16181">
                  <c:v>2.9510000000000002E-2</c:v>
                </c:pt>
                <c:pt idx="16182">
                  <c:v>2.9510000000000002E-2</c:v>
                </c:pt>
                <c:pt idx="16183">
                  <c:v>2.9479999999999999E-2</c:v>
                </c:pt>
                <c:pt idx="16184">
                  <c:v>2.9479999999999999E-2</c:v>
                </c:pt>
                <c:pt idx="16185">
                  <c:v>2.9479999999999999E-2</c:v>
                </c:pt>
                <c:pt idx="16186">
                  <c:v>2.9479999999999999E-2</c:v>
                </c:pt>
                <c:pt idx="16187">
                  <c:v>2.946E-2</c:v>
                </c:pt>
                <c:pt idx="16188">
                  <c:v>2.946E-2</c:v>
                </c:pt>
                <c:pt idx="16189">
                  <c:v>2.946E-2</c:v>
                </c:pt>
                <c:pt idx="16190">
                  <c:v>2.946E-2</c:v>
                </c:pt>
                <c:pt idx="16191">
                  <c:v>2.946E-2</c:v>
                </c:pt>
                <c:pt idx="16192">
                  <c:v>2.946E-2</c:v>
                </c:pt>
                <c:pt idx="16193">
                  <c:v>2.9430000000000001E-2</c:v>
                </c:pt>
                <c:pt idx="16194">
                  <c:v>2.9430000000000001E-2</c:v>
                </c:pt>
                <c:pt idx="16195">
                  <c:v>2.9430000000000001E-2</c:v>
                </c:pt>
                <c:pt idx="16196">
                  <c:v>2.9430000000000001E-2</c:v>
                </c:pt>
                <c:pt idx="16197">
                  <c:v>2.9399999999999999E-2</c:v>
                </c:pt>
                <c:pt idx="16198">
                  <c:v>2.9399999999999999E-2</c:v>
                </c:pt>
                <c:pt idx="16199">
                  <c:v>2.938E-2</c:v>
                </c:pt>
                <c:pt idx="16200">
                  <c:v>2.938E-2</c:v>
                </c:pt>
                <c:pt idx="16201">
                  <c:v>2.938E-2</c:v>
                </c:pt>
                <c:pt idx="16202">
                  <c:v>2.9350000000000001E-2</c:v>
                </c:pt>
                <c:pt idx="16203">
                  <c:v>2.9350000000000001E-2</c:v>
                </c:pt>
                <c:pt idx="16204">
                  <c:v>2.9350000000000001E-2</c:v>
                </c:pt>
                <c:pt idx="16205">
                  <c:v>2.9329999999999998E-2</c:v>
                </c:pt>
                <c:pt idx="16206">
                  <c:v>2.9329999999999998E-2</c:v>
                </c:pt>
                <c:pt idx="16207">
                  <c:v>2.9329999999999998E-2</c:v>
                </c:pt>
                <c:pt idx="16208">
                  <c:v>2.9329999999999998E-2</c:v>
                </c:pt>
                <c:pt idx="16209">
                  <c:v>2.9329999999999998E-2</c:v>
                </c:pt>
                <c:pt idx="16210">
                  <c:v>2.9329999999999998E-2</c:v>
                </c:pt>
                <c:pt idx="16211">
                  <c:v>2.9329999999999998E-2</c:v>
                </c:pt>
                <c:pt idx="16212">
                  <c:v>2.9329999999999998E-2</c:v>
                </c:pt>
                <c:pt idx="16213">
                  <c:v>2.9350000000000001E-2</c:v>
                </c:pt>
                <c:pt idx="16214">
                  <c:v>2.9350000000000001E-2</c:v>
                </c:pt>
                <c:pt idx="16215">
                  <c:v>2.9350000000000001E-2</c:v>
                </c:pt>
                <c:pt idx="16216">
                  <c:v>2.938E-2</c:v>
                </c:pt>
                <c:pt idx="16217">
                  <c:v>2.938E-2</c:v>
                </c:pt>
                <c:pt idx="16218">
                  <c:v>2.9399999999999999E-2</c:v>
                </c:pt>
                <c:pt idx="16219">
                  <c:v>2.9430000000000001E-2</c:v>
                </c:pt>
                <c:pt idx="16220">
                  <c:v>2.9430000000000001E-2</c:v>
                </c:pt>
                <c:pt idx="16221">
                  <c:v>2.946E-2</c:v>
                </c:pt>
                <c:pt idx="16222">
                  <c:v>2.9479999999999999E-2</c:v>
                </c:pt>
                <c:pt idx="16223">
                  <c:v>2.9510000000000002E-2</c:v>
                </c:pt>
                <c:pt idx="16224">
                  <c:v>2.954E-2</c:v>
                </c:pt>
                <c:pt idx="16225">
                  <c:v>2.954E-2</c:v>
                </c:pt>
                <c:pt idx="16226">
                  <c:v>2.9559999999999999E-2</c:v>
                </c:pt>
                <c:pt idx="16227">
                  <c:v>2.9559999999999999E-2</c:v>
                </c:pt>
                <c:pt idx="16228">
                  <c:v>2.9590000000000002E-2</c:v>
                </c:pt>
                <c:pt idx="16229">
                  <c:v>2.9590000000000002E-2</c:v>
                </c:pt>
                <c:pt idx="16230">
                  <c:v>2.9610000000000001E-2</c:v>
                </c:pt>
                <c:pt idx="16231">
                  <c:v>2.9610000000000001E-2</c:v>
                </c:pt>
                <c:pt idx="16232">
                  <c:v>2.9610000000000001E-2</c:v>
                </c:pt>
                <c:pt idx="16233">
                  <c:v>2.9590000000000002E-2</c:v>
                </c:pt>
                <c:pt idx="16234">
                  <c:v>2.9590000000000002E-2</c:v>
                </c:pt>
                <c:pt idx="16235">
                  <c:v>2.9559999999999999E-2</c:v>
                </c:pt>
                <c:pt idx="16236">
                  <c:v>2.9559999999999999E-2</c:v>
                </c:pt>
                <c:pt idx="16237">
                  <c:v>2.954E-2</c:v>
                </c:pt>
                <c:pt idx="16238">
                  <c:v>2.9510000000000002E-2</c:v>
                </c:pt>
                <c:pt idx="16239">
                  <c:v>2.9479999999999999E-2</c:v>
                </c:pt>
                <c:pt idx="16240">
                  <c:v>2.946E-2</c:v>
                </c:pt>
                <c:pt idx="16241">
                  <c:v>2.9430000000000001E-2</c:v>
                </c:pt>
                <c:pt idx="16242">
                  <c:v>2.9399999999999999E-2</c:v>
                </c:pt>
                <c:pt idx="16243">
                  <c:v>2.9350000000000001E-2</c:v>
                </c:pt>
                <c:pt idx="16244">
                  <c:v>2.9329999999999998E-2</c:v>
                </c:pt>
                <c:pt idx="16245">
                  <c:v>2.9270000000000001E-2</c:v>
                </c:pt>
                <c:pt idx="16246">
                  <c:v>2.9250000000000002E-2</c:v>
                </c:pt>
                <c:pt idx="16247">
                  <c:v>2.9219999999999999E-2</c:v>
                </c:pt>
                <c:pt idx="16248">
                  <c:v>2.9170000000000001E-2</c:v>
                </c:pt>
                <c:pt idx="16249">
                  <c:v>2.9139999999999999E-2</c:v>
                </c:pt>
                <c:pt idx="16250">
                  <c:v>2.911E-2</c:v>
                </c:pt>
                <c:pt idx="16251">
                  <c:v>2.9090000000000001E-2</c:v>
                </c:pt>
                <c:pt idx="16252">
                  <c:v>2.9059999999999999E-2</c:v>
                </c:pt>
                <c:pt idx="16253">
                  <c:v>2.904E-2</c:v>
                </c:pt>
                <c:pt idx="16254">
                  <c:v>2.904E-2</c:v>
                </c:pt>
                <c:pt idx="16255">
                  <c:v>2.9010000000000001E-2</c:v>
                </c:pt>
                <c:pt idx="16256">
                  <c:v>2.9010000000000001E-2</c:v>
                </c:pt>
                <c:pt idx="16257">
                  <c:v>2.9010000000000001E-2</c:v>
                </c:pt>
                <c:pt idx="16258">
                  <c:v>2.9010000000000001E-2</c:v>
                </c:pt>
                <c:pt idx="16259">
                  <c:v>2.9010000000000001E-2</c:v>
                </c:pt>
                <c:pt idx="16260">
                  <c:v>2.904E-2</c:v>
                </c:pt>
                <c:pt idx="16261">
                  <c:v>2.904E-2</c:v>
                </c:pt>
                <c:pt idx="16262">
                  <c:v>2.9059999999999999E-2</c:v>
                </c:pt>
                <c:pt idx="16263">
                  <c:v>2.9059999999999999E-2</c:v>
                </c:pt>
                <c:pt idx="16264">
                  <c:v>2.9090000000000001E-2</c:v>
                </c:pt>
                <c:pt idx="16265">
                  <c:v>2.911E-2</c:v>
                </c:pt>
                <c:pt idx="16266">
                  <c:v>2.9139999999999999E-2</c:v>
                </c:pt>
                <c:pt idx="16267">
                  <c:v>2.9170000000000001E-2</c:v>
                </c:pt>
                <c:pt idx="16268">
                  <c:v>2.9190000000000001E-2</c:v>
                </c:pt>
                <c:pt idx="16269">
                  <c:v>2.9219999999999999E-2</c:v>
                </c:pt>
                <c:pt idx="16270">
                  <c:v>2.9219999999999999E-2</c:v>
                </c:pt>
                <c:pt idx="16271">
                  <c:v>2.9250000000000002E-2</c:v>
                </c:pt>
                <c:pt idx="16272">
                  <c:v>2.9270000000000001E-2</c:v>
                </c:pt>
                <c:pt idx="16273">
                  <c:v>2.93E-2</c:v>
                </c:pt>
                <c:pt idx="16274">
                  <c:v>2.93E-2</c:v>
                </c:pt>
                <c:pt idx="16275">
                  <c:v>2.9329999999999998E-2</c:v>
                </c:pt>
                <c:pt idx="16276">
                  <c:v>2.9329999999999998E-2</c:v>
                </c:pt>
                <c:pt idx="16277">
                  <c:v>2.9329999999999998E-2</c:v>
                </c:pt>
                <c:pt idx="16278">
                  <c:v>2.9329999999999998E-2</c:v>
                </c:pt>
                <c:pt idx="16279">
                  <c:v>2.9329999999999998E-2</c:v>
                </c:pt>
                <c:pt idx="16280">
                  <c:v>2.9329999999999998E-2</c:v>
                </c:pt>
                <c:pt idx="16281">
                  <c:v>2.9329999999999998E-2</c:v>
                </c:pt>
                <c:pt idx="16282">
                  <c:v>2.93E-2</c:v>
                </c:pt>
                <c:pt idx="16283">
                  <c:v>2.93E-2</c:v>
                </c:pt>
                <c:pt idx="16284">
                  <c:v>2.9270000000000001E-2</c:v>
                </c:pt>
                <c:pt idx="16285">
                  <c:v>2.9250000000000002E-2</c:v>
                </c:pt>
                <c:pt idx="16286">
                  <c:v>2.9219999999999999E-2</c:v>
                </c:pt>
                <c:pt idx="16287">
                  <c:v>2.9219999999999999E-2</c:v>
                </c:pt>
                <c:pt idx="16288">
                  <c:v>2.9190000000000001E-2</c:v>
                </c:pt>
                <c:pt idx="16289">
                  <c:v>2.9170000000000001E-2</c:v>
                </c:pt>
                <c:pt idx="16290">
                  <c:v>2.9139999999999999E-2</c:v>
                </c:pt>
                <c:pt idx="16291">
                  <c:v>2.911E-2</c:v>
                </c:pt>
                <c:pt idx="16292">
                  <c:v>2.9090000000000001E-2</c:v>
                </c:pt>
                <c:pt idx="16293">
                  <c:v>2.9059999999999999E-2</c:v>
                </c:pt>
                <c:pt idx="16294">
                  <c:v>2.904E-2</c:v>
                </c:pt>
                <c:pt idx="16295">
                  <c:v>2.904E-2</c:v>
                </c:pt>
                <c:pt idx="16296">
                  <c:v>2.9010000000000001E-2</c:v>
                </c:pt>
                <c:pt idx="16297">
                  <c:v>2.8979999999999999E-2</c:v>
                </c:pt>
                <c:pt idx="16298">
                  <c:v>2.8979999999999999E-2</c:v>
                </c:pt>
                <c:pt idx="16299">
                  <c:v>2.896E-2</c:v>
                </c:pt>
                <c:pt idx="16300">
                  <c:v>2.896E-2</c:v>
                </c:pt>
                <c:pt idx="16301">
                  <c:v>2.896E-2</c:v>
                </c:pt>
                <c:pt idx="16302">
                  <c:v>2.896E-2</c:v>
                </c:pt>
                <c:pt idx="16303">
                  <c:v>2.896E-2</c:v>
                </c:pt>
                <c:pt idx="16304">
                  <c:v>2.896E-2</c:v>
                </c:pt>
                <c:pt idx="16305">
                  <c:v>2.896E-2</c:v>
                </c:pt>
                <c:pt idx="16306">
                  <c:v>2.896E-2</c:v>
                </c:pt>
                <c:pt idx="16307">
                  <c:v>2.896E-2</c:v>
                </c:pt>
                <c:pt idx="16308">
                  <c:v>2.896E-2</c:v>
                </c:pt>
                <c:pt idx="16309">
                  <c:v>2.896E-2</c:v>
                </c:pt>
                <c:pt idx="16310">
                  <c:v>2.896E-2</c:v>
                </c:pt>
                <c:pt idx="16311">
                  <c:v>2.896E-2</c:v>
                </c:pt>
                <c:pt idx="16312">
                  <c:v>2.896E-2</c:v>
                </c:pt>
                <c:pt idx="16313">
                  <c:v>2.896E-2</c:v>
                </c:pt>
                <c:pt idx="16314">
                  <c:v>2.896E-2</c:v>
                </c:pt>
                <c:pt idx="16315">
                  <c:v>2.896E-2</c:v>
                </c:pt>
                <c:pt idx="16316">
                  <c:v>2.896E-2</c:v>
                </c:pt>
                <c:pt idx="16317">
                  <c:v>2.8930000000000001E-2</c:v>
                </c:pt>
                <c:pt idx="16318">
                  <c:v>2.8930000000000001E-2</c:v>
                </c:pt>
                <c:pt idx="16319">
                  <c:v>2.8930000000000001E-2</c:v>
                </c:pt>
                <c:pt idx="16320">
                  <c:v>2.8899999999999999E-2</c:v>
                </c:pt>
                <c:pt idx="16321">
                  <c:v>2.8879999999999999E-2</c:v>
                </c:pt>
                <c:pt idx="16322">
                  <c:v>2.8879999999999999E-2</c:v>
                </c:pt>
                <c:pt idx="16323">
                  <c:v>2.8850000000000001E-2</c:v>
                </c:pt>
                <c:pt idx="16324">
                  <c:v>2.8819999999999998E-2</c:v>
                </c:pt>
                <c:pt idx="16325">
                  <c:v>2.8799999999999999E-2</c:v>
                </c:pt>
                <c:pt idx="16326">
                  <c:v>2.877E-2</c:v>
                </c:pt>
                <c:pt idx="16327">
                  <c:v>2.877E-2</c:v>
                </c:pt>
                <c:pt idx="16328">
                  <c:v>2.8750000000000001E-2</c:v>
                </c:pt>
                <c:pt idx="16329">
                  <c:v>2.8719999999999999E-2</c:v>
                </c:pt>
                <c:pt idx="16330">
                  <c:v>2.869E-2</c:v>
                </c:pt>
                <c:pt idx="16331">
                  <c:v>2.8670000000000001E-2</c:v>
                </c:pt>
                <c:pt idx="16332">
                  <c:v>2.8639999999999999E-2</c:v>
                </c:pt>
                <c:pt idx="16333">
                  <c:v>2.8639999999999999E-2</c:v>
                </c:pt>
                <c:pt idx="16334">
                  <c:v>2.861E-2</c:v>
                </c:pt>
                <c:pt idx="16335">
                  <c:v>2.8590000000000001E-2</c:v>
                </c:pt>
                <c:pt idx="16336">
                  <c:v>2.8590000000000001E-2</c:v>
                </c:pt>
                <c:pt idx="16337">
                  <c:v>2.8590000000000001E-2</c:v>
                </c:pt>
                <c:pt idx="16338">
                  <c:v>2.8559999999999999E-2</c:v>
                </c:pt>
                <c:pt idx="16339">
                  <c:v>2.8559999999999999E-2</c:v>
                </c:pt>
                <c:pt idx="16340">
                  <c:v>2.8559999999999999E-2</c:v>
                </c:pt>
                <c:pt idx="16341">
                  <c:v>2.8559999999999999E-2</c:v>
                </c:pt>
                <c:pt idx="16342">
                  <c:v>2.8559999999999999E-2</c:v>
                </c:pt>
                <c:pt idx="16343">
                  <c:v>2.8559999999999999E-2</c:v>
                </c:pt>
                <c:pt idx="16344">
                  <c:v>2.8590000000000001E-2</c:v>
                </c:pt>
                <c:pt idx="16345">
                  <c:v>2.8590000000000001E-2</c:v>
                </c:pt>
                <c:pt idx="16346">
                  <c:v>2.8590000000000001E-2</c:v>
                </c:pt>
                <c:pt idx="16347">
                  <c:v>2.861E-2</c:v>
                </c:pt>
                <c:pt idx="16348">
                  <c:v>2.861E-2</c:v>
                </c:pt>
                <c:pt idx="16349">
                  <c:v>2.8639999999999999E-2</c:v>
                </c:pt>
                <c:pt idx="16350">
                  <c:v>2.8639999999999999E-2</c:v>
                </c:pt>
                <c:pt idx="16351">
                  <c:v>2.8670000000000001E-2</c:v>
                </c:pt>
                <c:pt idx="16352">
                  <c:v>2.8670000000000001E-2</c:v>
                </c:pt>
                <c:pt idx="16353">
                  <c:v>2.8670000000000001E-2</c:v>
                </c:pt>
                <c:pt idx="16354">
                  <c:v>2.869E-2</c:v>
                </c:pt>
                <c:pt idx="16355">
                  <c:v>2.869E-2</c:v>
                </c:pt>
                <c:pt idx="16356">
                  <c:v>2.869E-2</c:v>
                </c:pt>
                <c:pt idx="16357">
                  <c:v>2.869E-2</c:v>
                </c:pt>
                <c:pt idx="16358">
                  <c:v>2.869E-2</c:v>
                </c:pt>
                <c:pt idx="16359">
                  <c:v>2.869E-2</c:v>
                </c:pt>
                <c:pt idx="16360">
                  <c:v>2.869E-2</c:v>
                </c:pt>
                <c:pt idx="16361">
                  <c:v>2.869E-2</c:v>
                </c:pt>
                <c:pt idx="16362">
                  <c:v>2.869E-2</c:v>
                </c:pt>
                <c:pt idx="16363">
                  <c:v>2.8670000000000001E-2</c:v>
                </c:pt>
                <c:pt idx="16364">
                  <c:v>2.8670000000000001E-2</c:v>
                </c:pt>
                <c:pt idx="16365">
                  <c:v>2.8639999999999999E-2</c:v>
                </c:pt>
                <c:pt idx="16366">
                  <c:v>2.8639999999999999E-2</c:v>
                </c:pt>
                <c:pt idx="16367">
                  <c:v>2.861E-2</c:v>
                </c:pt>
                <c:pt idx="16368">
                  <c:v>2.861E-2</c:v>
                </c:pt>
                <c:pt idx="16369">
                  <c:v>2.8590000000000001E-2</c:v>
                </c:pt>
                <c:pt idx="16370">
                  <c:v>2.8590000000000001E-2</c:v>
                </c:pt>
                <c:pt idx="16371">
                  <c:v>2.8559999999999999E-2</c:v>
                </c:pt>
                <c:pt idx="16372">
                  <c:v>2.853E-2</c:v>
                </c:pt>
                <c:pt idx="16373">
                  <c:v>2.853E-2</c:v>
                </c:pt>
                <c:pt idx="16374">
                  <c:v>2.8510000000000001E-2</c:v>
                </c:pt>
                <c:pt idx="16375">
                  <c:v>2.8510000000000001E-2</c:v>
                </c:pt>
                <c:pt idx="16376">
                  <c:v>2.8479999999999998E-2</c:v>
                </c:pt>
                <c:pt idx="16377">
                  <c:v>2.8479999999999998E-2</c:v>
                </c:pt>
                <c:pt idx="16378">
                  <c:v>2.8479999999999998E-2</c:v>
                </c:pt>
                <c:pt idx="16379">
                  <c:v>2.8459999999999999E-2</c:v>
                </c:pt>
                <c:pt idx="16380">
                  <c:v>2.8459999999999999E-2</c:v>
                </c:pt>
                <c:pt idx="16381">
                  <c:v>2.8459999999999999E-2</c:v>
                </c:pt>
                <c:pt idx="16382">
                  <c:v>2.8459999999999999E-2</c:v>
                </c:pt>
                <c:pt idx="16383">
                  <c:v>2.8459999999999999E-2</c:v>
                </c:pt>
                <c:pt idx="16384">
                  <c:v>2.8459999999999999E-2</c:v>
                </c:pt>
                <c:pt idx="16385">
                  <c:v>2.8459999999999999E-2</c:v>
                </c:pt>
                <c:pt idx="16386">
                  <c:v>2.8479999999999998E-2</c:v>
                </c:pt>
                <c:pt idx="16387">
                  <c:v>2.8479999999999998E-2</c:v>
                </c:pt>
                <c:pt idx="16388">
                  <c:v>2.8479999999999998E-2</c:v>
                </c:pt>
                <c:pt idx="16389">
                  <c:v>2.8510000000000001E-2</c:v>
                </c:pt>
                <c:pt idx="16390">
                  <c:v>2.8510000000000001E-2</c:v>
                </c:pt>
                <c:pt idx="16391">
                  <c:v>2.8510000000000001E-2</c:v>
                </c:pt>
                <c:pt idx="16392">
                  <c:v>2.853E-2</c:v>
                </c:pt>
                <c:pt idx="16393">
                  <c:v>2.853E-2</c:v>
                </c:pt>
                <c:pt idx="16394">
                  <c:v>2.853E-2</c:v>
                </c:pt>
                <c:pt idx="16395">
                  <c:v>2.8559999999999999E-2</c:v>
                </c:pt>
                <c:pt idx="16396">
                  <c:v>2.8559999999999999E-2</c:v>
                </c:pt>
                <c:pt idx="16397">
                  <c:v>2.8559999999999999E-2</c:v>
                </c:pt>
                <c:pt idx="16398">
                  <c:v>2.8559999999999999E-2</c:v>
                </c:pt>
                <c:pt idx="16399">
                  <c:v>2.8559999999999999E-2</c:v>
                </c:pt>
                <c:pt idx="16400">
                  <c:v>2.8559999999999999E-2</c:v>
                </c:pt>
                <c:pt idx="16401">
                  <c:v>2.8559999999999999E-2</c:v>
                </c:pt>
                <c:pt idx="16402">
                  <c:v>2.853E-2</c:v>
                </c:pt>
                <c:pt idx="16403">
                  <c:v>2.853E-2</c:v>
                </c:pt>
                <c:pt idx="16404">
                  <c:v>2.853E-2</c:v>
                </c:pt>
                <c:pt idx="16405">
                  <c:v>2.8510000000000001E-2</c:v>
                </c:pt>
                <c:pt idx="16406">
                  <c:v>2.8479999999999998E-2</c:v>
                </c:pt>
                <c:pt idx="16407">
                  <c:v>2.8479999999999998E-2</c:v>
                </c:pt>
                <c:pt idx="16408">
                  <c:v>2.8459999999999999E-2</c:v>
                </c:pt>
                <c:pt idx="16409">
                  <c:v>2.843E-2</c:v>
                </c:pt>
                <c:pt idx="16410">
                  <c:v>2.8400000000000002E-2</c:v>
                </c:pt>
                <c:pt idx="16411">
                  <c:v>2.8379999999999999E-2</c:v>
                </c:pt>
                <c:pt idx="16412">
                  <c:v>2.835E-2</c:v>
                </c:pt>
                <c:pt idx="16413">
                  <c:v>2.8320000000000001E-2</c:v>
                </c:pt>
                <c:pt idx="16414">
                  <c:v>2.8299999999999999E-2</c:v>
                </c:pt>
                <c:pt idx="16415">
                  <c:v>2.827E-2</c:v>
                </c:pt>
                <c:pt idx="16416">
                  <c:v>2.827E-2</c:v>
                </c:pt>
                <c:pt idx="16417">
                  <c:v>2.8240000000000001E-2</c:v>
                </c:pt>
                <c:pt idx="16418">
                  <c:v>2.8219999999999999E-2</c:v>
                </c:pt>
                <c:pt idx="16419">
                  <c:v>2.8219999999999999E-2</c:v>
                </c:pt>
                <c:pt idx="16420">
                  <c:v>2.819E-2</c:v>
                </c:pt>
                <c:pt idx="16421">
                  <c:v>2.819E-2</c:v>
                </c:pt>
                <c:pt idx="16422">
                  <c:v>2.819E-2</c:v>
                </c:pt>
                <c:pt idx="16423">
                  <c:v>2.8170000000000001E-2</c:v>
                </c:pt>
                <c:pt idx="16424">
                  <c:v>2.8170000000000001E-2</c:v>
                </c:pt>
                <c:pt idx="16425">
                  <c:v>2.8170000000000001E-2</c:v>
                </c:pt>
                <c:pt idx="16426">
                  <c:v>2.819E-2</c:v>
                </c:pt>
                <c:pt idx="16427">
                  <c:v>2.819E-2</c:v>
                </c:pt>
                <c:pt idx="16428">
                  <c:v>2.819E-2</c:v>
                </c:pt>
                <c:pt idx="16429">
                  <c:v>2.819E-2</c:v>
                </c:pt>
                <c:pt idx="16430">
                  <c:v>2.8219999999999999E-2</c:v>
                </c:pt>
                <c:pt idx="16431">
                  <c:v>2.8219999999999999E-2</c:v>
                </c:pt>
                <c:pt idx="16432">
                  <c:v>2.8240000000000001E-2</c:v>
                </c:pt>
                <c:pt idx="16433">
                  <c:v>2.8240000000000001E-2</c:v>
                </c:pt>
                <c:pt idx="16434">
                  <c:v>2.827E-2</c:v>
                </c:pt>
                <c:pt idx="16435">
                  <c:v>2.827E-2</c:v>
                </c:pt>
                <c:pt idx="16436">
                  <c:v>2.8299999999999999E-2</c:v>
                </c:pt>
                <c:pt idx="16437">
                  <c:v>2.8299999999999999E-2</c:v>
                </c:pt>
                <c:pt idx="16438">
                  <c:v>2.8299999999999999E-2</c:v>
                </c:pt>
                <c:pt idx="16439">
                  <c:v>2.8320000000000001E-2</c:v>
                </c:pt>
                <c:pt idx="16440">
                  <c:v>2.8320000000000001E-2</c:v>
                </c:pt>
                <c:pt idx="16441">
                  <c:v>2.8320000000000001E-2</c:v>
                </c:pt>
                <c:pt idx="16442">
                  <c:v>2.8320000000000001E-2</c:v>
                </c:pt>
                <c:pt idx="16443">
                  <c:v>2.8320000000000001E-2</c:v>
                </c:pt>
                <c:pt idx="16444">
                  <c:v>2.8299999999999999E-2</c:v>
                </c:pt>
                <c:pt idx="16445">
                  <c:v>2.8299999999999999E-2</c:v>
                </c:pt>
                <c:pt idx="16446">
                  <c:v>2.8299999999999999E-2</c:v>
                </c:pt>
                <c:pt idx="16447">
                  <c:v>2.827E-2</c:v>
                </c:pt>
                <c:pt idx="16448">
                  <c:v>2.8240000000000001E-2</c:v>
                </c:pt>
                <c:pt idx="16449">
                  <c:v>2.8240000000000001E-2</c:v>
                </c:pt>
                <c:pt idx="16450">
                  <c:v>2.8219999999999999E-2</c:v>
                </c:pt>
                <c:pt idx="16451">
                  <c:v>2.8219999999999999E-2</c:v>
                </c:pt>
                <c:pt idx="16452">
                  <c:v>2.819E-2</c:v>
                </c:pt>
                <c:pt idx="16453">
                  <c:v>2.819E-2</c:v>
                </c:pt>
                <c:pt idx="16454">
                  <c:v>2.8170000000000001E-2</c:v>
                </c:pt>
                <c:pt idx="16455">
                  <c:v>2.8170000000000001E-2</c:v>
                </c:pt>
                <c:pt idx="16456">
                  <c:v>2.8139999999999998E-2</c:v>
                </c:pt>
                <c:pt idx="16457">
                  <c:v>2.8139999999999998E-2</c:v>
                </c:pt>
                <c:pt idx="16458">
                  <c:v>2.8139999999999998E-2</c:v>
                </c:pt>
                <c:pt idx="16459">
                  <c:v>2.8139999999999998E-2</c:v>
                </c:pt>
                <c:pt idx="16460">
                  <c:v>2.8139999999999998E-2</c:v>
                </c:pt>
                <c:pt idx="16461">
                  <c:v>2.8139999999999998E-2</c:v>
                </c:pt>
                <c:pt idx="16462">
                  <c:v>2.8170000000000001E-2</c:v>
                </c:pt>
                <c:pt idx="16463">
                  <c:v>2.8170000000000001E-2</c:v>
                </c:pt>
                <c:pt idx="16464">
                  <c:v>2.819E-2</c:v>
                </c:pt>
                <c:pt idx="16465">
                  <c:v>2.8219999999999999E-2</c:v>
                </c:pt>
                <c:pt idx="16466">
                  <c:v>2.8240000000000001E-2</c:v>
                </c:pt>
                <c:pt idx="16467">
                  <c:v>2.827E-2</c:v>
                </c:pt>
                <c:pt idx="16468">
                  <c:v>2.827E-2</c:v>
                </c:pt>
                <c:pt idx="16469">
                  <c:v>2.8299999999999999E-2</c:v>
                </c:pt>
                <c:pt idx="16470">
                  <c:v>2.8320000000000001E-2</c:v>
                </c:pt>
                <c:pt idx="16471">
                  <c:v>2.835E-2</c:v>
                </c:pt>
                <c:pt idx="16472">
                  <c:v>2.8379999999999999E-2</c:v>
                </c:pt>
                <c:pt idx="16473">
                  <c:v>2.8400000000000002E-2</c:v>
                </c:pt>
                <c:pt idx="16474">
                  <c:v>2.843E-2</c:v>
                </c:pt>
                <c:pt idx="16475">
                  <c:v>2.843E-2</c:v>
                </c:pt>
                <c:pt idx="16476">
                  <c:v>2.8459999999999999E-2</c:v>
                </c:pt>
                <c:pt idx="16477">
                  <c:v>2.8459999999999999E-2</c:v>
                </c:pt>
                <c:pt idx="16478">
                  <c:v>2.8459999999999999E-2</c:v>
                </c:pt>
                <c:pt idx="16479">
                  <c:v>2.8459999999999999E-2</c:v>
                </c:pt>
                <c:pt idx="16480">
                  <c:v>2.8459999999999999E-2</c:v>
                </c:pt>
                <c:pt idx="16481">
                  <c:v>2.8459999999999999E-2</c:v>
                </c:pt>
                <c:pt idx="16482">
                  <c:v>2.843E-2</c:v>
                </c:pt>
                <c:pt idx="16483">
                  <c:v>2.8400000000000002E-2</c:v>
                </c:pt>
                <c:pt idx="16484">
                  <c:v>2.8379999999999999E-2</c:v>
                </c:pt>
                <c:pt idx="16485">
                  <c:v>2.835E-2</c:v>
                </c:pt>
                <c:pt idx="16486">
                  <c:v>2.8320000000000001E-2</c:v>
                </c:pt>
                <c:pt idx="16487">
                  <c:v>2.827E-2</c:v>
                </c:pt>
                <c:pt idx="16488">
                  <c:v>2.8240000000000001E-2</c:v>
                </c:pt>
                <c:pt idx="16489">
                  <c:v>2.819E-2</c:v>
                </c:pt>
                <c:pt idx="16490">
                  <c:v>2.8170000000000001E-2</c:v>
                </c:pt>
                <c:pt idx="16491">
                  <c:v>2.811E-2</c:v>
                </c:pt>
                <c:pt idx="16492">
                  <c:v>2.809E-2</c:v>
                </c:pt>
                <c:pt idx="16493">
                  <c:v>2.8029999999999999E-2</c:v>
                </c:pt>
                <c:pt idx="16494">
                  <c:v>2.801E-2</c:v>
                </c:pt>
                <c:pt idx="16495">
                  <c:v>2.7980000000000001E-2</c:v>
                </c:pt>
                <c:pt idx="16496">
                  <c:v>2.7959999999999999E-2</c:v>
                </c:pt>
                <c:pt idx="16497">
                  <c:v>2.793E-2</c:v>
                </c:pt>
                <c:pt idx="16498">
                  <c:v>2.7900000000000001E-2</c:v>
                </c:pt>
                <c:pt idx="16499">
                  <c:v>2.7879999999999999E-2</c:v>
                </c:pt>
                <c:pt idx="16500">
                  <c:v>2.7879999999999999E-2</c:v>
                </c:pt>
                <c:pt idx="16501">
                  <c:v>2.785E-2</c:v>
                </c:pt>
                <c:pt idx="16502">
                  <c:v>2.785E-2</c:v>
                </c:pt>
                <c:pt idx="16503">
                  <c:v>2.785E-2</c:v>
                </c:pt>
                <c:pt idx="16504">
                  <c:v>2.785E-2</c:v>
                </c:pt>
                <c:pt idx="16505">
                  <c:v>2.7879999999999999E-2</c:v>
                </c:pt>
                <c:pt idx="16506">
                  <c:v>2.7879999999999999E-2</c:v>
                </c:pt>
                <c:pt idx="16507">
                  <c:v>2.7900000000000001E-2</c:v>
                </c:pt>
                <c:pt idx="16508">
                  <c:v>2.7900000000000001E-2</c:v>
                </c:pt>
                <c:pt idx="16509">
                  <c:v>2.793E-2</c:v>
                </c:pt>
                <c:pt idx="16510">
                  <c:v>2.7959999999999999E-2</c:v>
                </c:pt>
                <c:pt idx="16511">
                  <c:v>2.7959999999999999E-2</c:v>
                </c:pt>
                <c:pt idx="16512">
                  <c:v>2.7980000000000001E-2</c:v>
                </c:pt>
                <c:pt idx="16513">
                  <c:v>2.801E-2</c:v>
                </c:pt>
                <c:pt idx="16514">
                  <c:v>2.801E-2</c:v>
                </c:pt>
                <c:pt idx="16515">
                  <c:v>2.8029999999999999E-2</c:v>
                </c:pt>
                <c:pt idx="16516">
                  <c:v>2.8029999999999999E-2</c:v>
                </c:pt>
                <c:pt idx="16517">
                  <c:v>2.8029999999999999E-2</c:v>
                </c:pt>
                <c:pt idx="16518">
                  <c:v>2.8029999999999999E-2</c:v>
                </c:pt>
                <c:pt idx="16519">
                  <c:v>2.8029999999999999E-2</c:v>
                </c:pt>
                <c:pt idx="16520">
                  <c:v>2.8029999999999999E-2</c:v>
                </c:pt>
                <c:pt idx="16521">
                  <c:v>2.8029999999999999E-2</c:v>
                </c:pt>
                <c:pt idx="16522">
                  <c:v>2.801E-2</c:v>
                </c:pt>
                <c:pt idx="16523">
                  <c:v>2.801E-2</c:v>
                </c:pt>
                <c:pt idx="16524">
                  <c:v>2.7980000000000001E-2</c:v>
                </c:pt>
                <c:pt idx="16525">
                  <c:v>2.7959999999999999E-2</c:v>
                </c:pt>
                <c:pt idx="16526">
                  <c:v>2.7959999999999999E-2</c:v>
                </c:pt>
                <c:pt idx="16527">
                  <c:v>2.793E-2</c:v>
                </c:pt>
                <c:pt idx="16528">
                  <c:v>2.7900000000000001E-2</c:v>
                </c:pt>
                <c:pt idx="16529">
                  <c:v>2.7879999999999999E-2</c:v>
                </c:pt>
                <c:pt idx="16530">
                  <c:v>2.785E-2</c:v>
                </c:pt>
                <c:pt idx="16531">
                  <c:v>2.785E-2</c:v>
                </c:pt>
                <c:pt idx="16532">
                  <c:v>2.7820000000000001E-2</c:v>
                </c:pt>
                <c:pt idx="16533">
                  <c:v>2.7820000000000001E-2</c:v>
                </c:pt>
                <c:pt idx="16534">
                  <c:v>2.7799999999999998E-2</c:v>
                </c:pt>
                <c:pt idx="16535">
                  <c:v>2.7799999999999998E-2</c:v>
                </c:pt>
                <c:pt idx="16536">
                  <c:v>2.7799999999999998E-2</c:v>
                </c:pt>
                <c:pt idx="16537">
                  <c:v>2.7799999999999998E-2</c:v>
                </c:pt>
                <c:pt idx="16538">
                  <c:v>2.7799999999999998E-2</c:v>
                </c:pt>
                <c:pt idx="16539">
                  <c:v>2.7820000000000001E-2</c:v>
                </c:pt>
                <c:pt idx="16540">
                  <c:v>2.785E-2</c:v>
                </c:pt>
                <c:pt idx="16541">
                  <c:v>2.785E-2</c:v>
                </c:pt>
                <c:pt idx="16542">
                  <c:v>2.7879999999999999E-2</c:v>
                </c:pt>
                <c:pt idx="16543">
                  <c:v>2.793E-2</c:v>
                </c:pt>
                <c:pt idx="16544">
                  <c:v>2.7959999999999999E-2</c:v>
                </c:pt>
                <c:pt idx="16545">
                  <c:v>2.7980000000000001E-2</c:v>
                </c:pt>
                <c:pt idx="16546">
                  <c:v>2.8029999999999999E-2</c:v>
                </c:pt>
                <c:pt idx="16547">
                  <c:v>2.8060000000000002E-2</c:v>
                </c:pt>
                <c:pt idx="16548">
                  <c:v>2.811E-2</c:v>
                </c:pt>
                <c:pt idx="16549">
                  <c:v>2.8139999999999998E-2</c:v>
                </c:pt>
                <c:pt idx="16550">
                  <c:v>2.8170000000000001E-2</c:v>
                </c:pt>
                <c:pt idx="16551">
                  <c:v>2.8219999999999999E-2</c:v>
                </c:pt>
                <c:pt idx="16552">
                  <c:v>2.8240000000000001E-2</c:v>
                </c:pt>
                <c:pt idx="16553">
                  <c:v>2.827E-2</c:v>
                </c:pt>
                <c:pt idx="16554">
                  <c:v>2.8299999999999999E-2</c:v>
                </c:pt>
                <c:pt idx="16555">
                  <c:v>2.8299999999999999E-2</c:v>
                </c:pt>
                <c:pt idx="16556">
                  <c:v>2.8320000000000001E-2</c:v>
                </c:pt>
                <c:pt idx="16557">
                  <c:v>2.8320000000000001E-2</c:v>
                </c:pt>
                <c:pt idx="16558">
                  <c:v>2.8320000000000001E-2</c:v>
                </c:pt>
                <c:pt idx="16559">
                  <c:v>2.8320000000000001E-2</c:v>
                </c:pt>
                <c:pt idx="16560">
                  <c:v>2.8320000000000001E-2</c:v>
                </c:pt>
                <c:pt idx="16561">
                  <c:v>2.8299999999999999E-2</c:v>
                </c:pt>
                <c:pt idx="16562">
                  <c:v>2.827E-2</c:v>
                </c:pt>
                <c:pt idx="16563">
                  <c:v>2.8240000000000001E-2</c:v>
                </c:pt>
                <c:pt idx="16564">
                  <c:v>2.8219999999999999E-2</c:v>
                </c:pt>
                <c:pt idx="16565">
                  <c:v>2.8170000000000001E-2</c:v>
                </c:pt>
                <c:pt idx="16566">
                  <c:v>2.8139999999999998E-2</c:v>
                </c:pt>
                <c:pt idx="16567">
                  <c:v>2.809E-2</c:v>
                </c:pt>
                <c:pt idx="16568">
                  <c:v>2.8029999999999999E-2</c:v>
                </c:pt>
                <c:pt idx="16569">
                  <c:v>2.7980000000000001E-2</c:v>
                </c:pt>
                <c:pt idx="16570">
                  <c:v>2.7959999999999999E-2</c:v>
                </c:pt>
                <c:pt idx="16571">
                  <c:v>2.7900000000000001E-2</c:v>
                </c:pt>
                <c:pt idx="16572">
                  <c:v>2.785E-2</c:v>
                </c:pt>
                <c:pt idx="16573">
                  <c:v>2.7799999999999998E-2</c:v>
                </c:pt>
                <c:pt idx="16574">
                  <c:v>2.777E-2</c:v>
                </c:pt>
                <c:pt idx="16575">
                  <c:v>2.7720000000000002E-2</c:v>
                </c:pt>
                <c:pt idx="16576">
                  <c:v>2.7689999999999999E-2</c:v>
                </c:pt>
                <c:pt idx="16577">
                  <c:v>2.7640000000000001E-2</c:v>
                </c:pt>
                <c:pt idx="16578">
                  <c:v>2.7609999999999999E-2</c:v>
                </c:pt>
                <c:pt idx="16579">
                  <c:v>2.759E-2</c:v>
                </c:pt>
                <c:pt idx="16580">
                  <c:v>2.759E-2</c:v>
                </c:pt>
                <c:pt idx="16581">
                  <c:v>2.7560000000000001E-2</c:v>
                </c:pt>
                <c:pt idx="16582">
                  <c:v>2.7560000000000001E-2</c:v>
                </c:pt>
                <c:pt idx="16583">
                  <c:v>2.7560000000000001E-2</c:v>
                </c:pt>
                <c:pt idx="16584">
                  <c:v>2.7560000000000001E-2</c:v>
                </c:pt>
                <c:pt idx="16585">
                  <c:v>2.7560000000000001E-2</c:v>
                </c:pt>
                <c:pt idx="16586">
                  <c:v>2.759E-2</c:v>
                </c:pt>
                <c:pt idx="16587">
                  <c:v>2.759E-2</c:v>
                </c:pt>
                <c:pt idx="16588">
                  <c:v>2.7609999999999999E-2</c:v>
                </c:pt>
                <c:pt idx="16589">
                  <c:v>2.7640000000000001E-2</c:v>
                </c:pt>
                <c:pt idx="16590">
                  <c:v>2.767E-2</c:v>
                </c:pt>
                <c:pt idx="16591">
                  <c:v>2.7689999999999999E-2</c:v>
                </c:pt>
                <c:pt idx="16592">
                  <c:v>2.7720000000000002E-2</c:v>
                </c:pt>
                <c:pt idx="16593">
                  <c:v>2.7740000000000001E-2</c:v>
                </c:pt>
                <c:pt idx="16594">
                  <c:v>2.777E-2</c:v>
                </c:pt>
                <c:pt idx="16595">
                  <c:v>2.7799999999999998E-2</c:v>
                </c:pt>
                <c:pt idx="16596">
                  <c:v>2.7799999999999998E-2</c:v>
                </c:pt>
                <c:pt idx="16597">
                  <c:v>2.7820000000000001E-2</c:v>
                </c:pt>
                <c:pt idx="16598">
                  <c:v>2.785E-2</c:v>
                </c:pt>
                <c:pt idx="16599">
                  <c:v>2.7879999999999999E-2</c:v>
                </c:pt>
                <c:pt idx="16600">
                  <c:v>2.7879999999999999E-2</c:v>
                </c:pt>
                <c:pt idx="16601">
                  <c:v>2.7900000000000001E-2</c:v>
                </c:pt>
                <c:pt idx="16602">
                  <c:v>2.7900000000000001E-2</c:v>
                </c:pt>
                <c:pt idx="16603">
                  <c:v>2.7900000000000001E-2</c:v>
                </c:pt>
                <c:pt idx="16604">
                  <c:v>2.7900000000000001E-2</c:v>
                </c:pt>
                <c:pt idx="16605">
                  <c:v>2.7900000000000001E-2</c:v>
                </c:pt>
                <c:pt idx="16606">
                  <c:v>2.7900000000000001E-2</c:v>
                </c:pt>
                <c:pt idx="16607">
                  <c:v>2.7879999999999999E-2</c:v>
                </c:pt>
                <c:pt idx="16608">
                  <c:v>2.7879999999999999E-2</c:v>
                </c:pt>
                <c:pt idx="16609">
                  <c:v>2.785E-2</c:v>
                </c:pt>
                <c:pt idx="16610">
                  <c:v>2.785E-2</c:v>
                </c:pt>
                <c:pt idx="16611">
                  <c:v>2.7820000000000001E-2</c:v>
                </c:pt>
                <c:pt idx="16612">
                  <c:v>2.7820000000000001E-2</c:v>
                </c:pt>
                <c:pt idx="16613">
                  <c:v>2.7799999999999998E-2</c:v>
                </c:pt>
                <c:pt idx="16614">
                  <c:v>2.777E-2</c:v>
                </c:pt>
                <c:pt idx="16615">
                  <c:v>2.7740000000000001E-2</c:v>
                </c:pt>
                <c:pt idx="16616">
                  <c:v>2.7720000000000002E-2</c:v>
                </c:pt>
                <c:pt idx="16617">
                  <c:v>2.7689999999999999E-2</c:v>
                </c:pt>
                <c:pt idx="16618">
                  <c:v>2.7689999999999999E-2</c:v>
                </c:pt>
                <c:pt idx="16619">
                  <c:v>2.767E-2</c:v>
                </c:pt>
                <c:pt idx="16620">
                  <c:v>2.7640000000000001E-2</c:v>
                </c:pt>
                <c:pt idx="16621">
                  <c:v>2.7609999999999999E-2</c:v>
                </c:pt>
                <c:pt idx="16622">
                  <c:v>2.7609999999999999E-2</c:v>
                </c:pt>
                <c:pt idx="16623">
                  <c:v>2.759E-2</c:v>
                </c:pt>
                <c:pt idx="16624">
                  <c:v>2.7560000000000001E-2</c:v>
                </c:pt>
                <c:pt idx="16625">
                  <c:v>2.7560000000000001E-2</c:v>
                </c:pt>
                <c:pt idx="16626">
                  <c:v>2.7529999999999999E-2</c:v>
                </c:pt>
                <c:pt idx="16627">
                  <c:v>2.7529999999999999E-2</c:v>
                </c:pt>
                <c:pt idx="16628">
                  <c:v>2.7529999999999999E-2</c:v>
                </c:pt>
                <c:pt idx="16629">
                  <c:v>2.751E-2</c:v>
                </c:pt>
                <c:pt idx="16630">
                  <c:v>2.751E-2</c:v>
                </c:pt>
                <c:pt idx="16631">
                  <c:v>2.751E-2</c:v>
                </c:pt>
                <c:pt idx="16632">
                  <c:v>2.7480000000000001E-2</c:v>
                </c:pt>
                <c:pt idx="16633">
                  <c:v>2.7480000000000001E-2</c:v>
                </c:pt>
                <c:pt idx="16634">
                  <c:v>2.7480000000000001E-2</c:v>
                </c:pt>
                <c:pt idx="16635">
                  <c:v>2.7449999999999999E-2</c:v>
                </c:pt>
                <c:pt idx="16636">
                  <c:v>2.7449999999999999E-2</c:v>
                </c:pt>
                <c:pt idx="16637">
                  <c:v>2.7449999999999999E-2</c:v>
                </c:pt>
                <c:pt idx="16638">
                  <c:v>2.7449999999999999E-2</c:v>
                </c:pt>
                <c:pt idx="16639">
                  <c:v>2.743E-2</c:v>
                </c:pt>
                <c:pt idx="16640">
                  <c:v>2.743E-2</c:v>
                </c:pt>
                <c:pt idx="16641">
                  <c:v>2.743E-2</c:v>
                </c:pt>
                <c:pt idx="16642">
                  <c:v>2.743E-2</c:v>
                </c:pt>
                <c:pt idx="16643">
                  <c:v>2.7400000000000001E-2</c:v>
                </c:pt>
                <c:pt idx="16644">
                  <c:v>2.7400000000000001E-2</c:v>
                </c:pt>
                <c:pt idx="16645">
                  <c:v>2.7400000000000001E-2</c:v>
                </c:pt>
                <c:pt idx="16646">
                  <c:v>2.7400000000000001E-2</c:v>
                </c:pt>
                <c:pt idx="16647">
                  <c:v>2.7380000000000002E-2</c:v>
                </c:pt>
                <c:pt idx="16648">
                  <c:v>2.7380000000000002E-2</c:v>
                </c:pt>
                <c:pt idx="16649">
                  <c:v>2.7380000000000002E-2</c:v>
                </c:pt>
                <c:pt idx="16650">
                  <c:v>2.7380000000000002E-2</c:v>
                </c:pt>
                <c:pt idx="16651">
                  <c:v>2.7349999999999999E-2</c:v>
                </c:pt>
                <c:pt idx="16652">
                  <c:v>2.7349999999999999E-2</c:v>
                </c:pt>
                <c:pt idx="16653">
                  <c:v>2.7349999999999999E-2</c:v>
                </c:pt>
                <c:pt idx="16654">
                  <c:v>2.7349999999999999E-2</c:v>
                </c:pt>
                <c:pt idx="16655">
                  <c:v>2.7349999999999999E-2</c:v>
                </c:pt>
                <c:pt idx="16656">
                  <c:v>2.7349999999999999E-2</c:v>
                </c:pt>
                <c:pt idx="16657">
                  <c:v>2.7349999999999999E-2</c:v>
                </c:pt>
                <c:pt idx="16658">
                  <c:v>2.7349999999999999E-2</c:v>
                </c:pt>
                <c:pt idx="16659">
                  <c:v>2.7349999999999999E-2</c:v>
                </c:pt>
                <c:pt idx="16660">
                  <c:v>2.7349999999999999E-2</c:v>
                </c:pt>
                <c:pt idx="16661">
                  <c:v>2.7349999999999999E-2</c:v>
                </c:pt>
                <c:pt idx="16662">
                  <c:v>2.7349999999999999E-2</c:v>
                </c:pt>
                <c:pt idx="16663">
                  <c:v>2.7349999999999999E-2</c:v>
                </c:pt>
                <c:pt idx="16664">
                  <c:v>2.7349999999999999E-2</c:v>
                </c:pt>
                <c:pt idx="16665">
                  <c:v>2.7349999999999999E-2</c:v>
                </c:pt>
                <c:pt idx="16666">
                  <c:v>2.7349999999999999E-2</c:v>
                </c:pt>
                <c:pt idx="16667">
                  <c:v>2.7349999999999999E-2</c:v>
                </c:pt>
                <c:pt idx="16668">
                  <c:v>2.7349999999999999E-2</c:v>
                </c:pt>
                <c:pt idx="16669">
                  <c:v>2.7349999999999999E-2</c:v>
                </c:pt>
                <c:pt idx="16670">
                  <c:v>2.7349999999999999E-2</c:v>
                </c:pt>
                <c:pt idx="16671">
                  <c:v>2.7320000000000001E-2</c:v>
                </c:pt>
                <c:pt idx="16672">
                  <c:v>2.7320000000000001E-2</c:v>
                </c:pt>
                <c:pt idx="16673">
                  <c:v>2.7320000000000001E-2</c:v>
                </c:pt>
                <c:pt idx="16674">
                  <c:v>2.7300000000000001E-2</c:v>
                </c:pt>
                <c:pt idx="16675">
                  <c:v>2.7300000000000001E-2</c:v>
                </c:pt>
                <c:pt idx="16676">
                  <c:v>2.7269999999999999E-2</c:v>
                </c:pt>
                <c:pt idx="16677">
                  <c:v>2.7269999999999999E-2</c:v>
                </c:pt>
                <c:pt idx="16678">
                  <c:v>2.724E-2</c:v>
                </c:pt>
                <c:pt idx="16679">
                  <c:v>2.7220000000000001E-2</c:v>
                </c:pt>
                <c:pt idx="16680">
                  <c:v>2.7220000000000001E-2</c:v>
                </c:pt>
                <c:pt idx="16681">
                  <c:v>2.7189999999999999E-2</c:v>
                </c:pt>
                <c:pt idx="16682">
                  <c:v>2.716E-2</c:v>
                </c:pt>
                <c:pt idx="16683">
                  <c:v>2.716E-2</c:v>
                </c:pt>
                <c:pt idx="16684">
                  <c:v>2.7140000000000001E-2</c:v>
                </c:pt>
                <c:pt idx="16685">
                  <c:v>2.7109999999999999E-2</c:v>
                </c:pt>
                <c:pt idx="16686">
                  <c:v>2.7109999999999999E-2</c:v>
                </c:pt>
                <c:pt idx="16687">
                  <c:v>2.7089999999999999E-2</c:v>
                </c:pt>
                <c:pt idx="16688">
                  <c:v>2.7089999999999999E-2</c:v>
                </c:pt>
                <c:pt idx="16689">
                  <c:v>2.7060000000000001E-2</c:v>
                </c:pt>
                <c:pt idx="16690">
                  <c:v>2.7060000000000001E-2</c:v>
                </c:pt>
                <c:pt idx="16691">
                  <c:v>2.7060000000000001E-2</c:v>
                </c:pt>
                <c:pt idx="16692">
                  <c:v>2.7060000000000001E-2</c:v>
                </c:pt>
                <c:pt idx="16693">
                  <c:v>2.7060000000000001E-2</c:v>
                </c:pt>
                <c:pt idx="16694">
                  <c:v>2.7060000000000001E-2</c:v>
                </c:pt>
                <c:pt idx="16695">
                  <c:v>2.7060000000000001E-2</c:v>
                </c:pt>
                <c:pt idx="16696">
                  <c:v>2.7060000000000001E-2</c:v>
                </c:pt>
                <c:pt idx="16697">
                  <c:v>2.7060000000000001E-2</c:v>
                </c:pt>
                <c:pt idx="16698">
                  <c:v>2.7060000000000001E-2</c:v>
                </c:pt>
                <c:pt idx="16699">
                  <c:v>2.7089999999999999E-2</c:v>
                </c:pt>
                <c:pt idx="16700">
                  <c:v>2.7089999999999999E-2</c:v>
                </c:pt>
                <c:pt idx="16701">
                  <c:v>2.7109999999999999E-2</c:v>
                </c:pt>
                <c:pt idx="16702">
                  <c:v>2.7109999999999999E-2</c:v>
                </c:pt>
                <c:pt idx="16703">
                  <c:v>2.7140000000000001E-2</c:v>
                </c:pt>
                <c:pt idx="16704">
                  <c:v>2.7140000000000001E-2</c:v>
                </c:pt>
                <c:pt idx="16705">
                  <c:v>2.716E-2</c:v>
                </c:pt>
                <c:pt idx="16706">
                  <c:v>2.7189999999999999E-2</c:v>
                </c:pt>
                <c:pt idx="16707">
                  <c:v>2.7189999999999999E-2</c:v>
                </c:pt>
                <c:pt idx="16708">
                  <c:v>2.7220000000000001E-2</c:v>
                </c:pt>
                <c:pt idx="16709">
                  <c:v>2.7220000000000001E-2</c:v>
                </c:pt>
                <c:pt idx="16710">
                  <c:v>2.7220000000000001E-2</c:v>
                </c:pt>
                <c:pt idx="16711">
                  <c:v>2.724E-2</c:v>
                </c:pt>
                <c:pt idx="16712">
                  <c:v>2.724E-2</c:v>
                </c:pt>
                <c:pt idx="16713">
                  <c:v>2.724E-2</c:v>
                </c:pt>
                <c:pt idx="16714">
                  <c:v>2.724E-2</c:v>
                </c:pt>
                <c:pt idx="16715">
                  <c:v>2.724E-2</c:v>
                </c:pt>
                <c:pt idx="16716">
                  <c:v>2.724E-2</c:v>
                </c:pt>
                <c:pt idx="16717">
                  <c:v>2.724E-2</c:v>
                </c:pt>
                <c:pt idx="16718">
                  <c:v>2.7220000000000001E-2</c:v>
                </c:pt>
                <c:pt idx="16719">
                  <c:v>2.7220000000000001E-2</c:v>
                </c:pt>
                <c:pt idx="16720">
                  <c:v>2.7189999999999999E-2</c:v>
                </c:pt>
                <c:pt idx="16721">
                  <c:v>2.7189999999999999E-2</c:v>
                </c:pt>
                <c:pt idx="16722">
                  <c:v>2.716E-2</c:v>
                </c:pt>
                <c:pt idx="16723">
                  <c:v>2.7140000000000001E-2</c:v>
                </c:pt>
                <c:pt idx="16724">
                  <c:v>2.7140000000000001E-2</c:v>
                </c:pt>
                <c:pt idx="16725">
                  <c:v>2.7109999999999999E-2</c:v>
                </c:pt>
                <c:pt idx="16726">
                  <c:v>2.7089999999999999E-2</c:v>
                </c:pt>
                <c:pt idx="16727">
                  <c:v>2.7060000000000001E-2</c:v>
                </c:pt>
                <c:pt idx="16728">
                  <c:v>2.7029999999999998E-2</c:v>
                </c:pt>
                <c:pt idx="16729">
                  <c:v>2.7009999999999999E-2</c:v>
                </c:pt>
                <c:pt idx="16730">
                  <c:v>2.7009999999999999E-2</c:v>
                </c:pt>
                <c:pt idx="16731">
                  <c:v>2.6980000000000001E-2</c:v>
                </c:pt>
                <c:pt idx="16732">
                  <c:v>2.6950000000000002E-2</c:v>
                </c:pt>
                <c:pt idx="16733">
                  <c:v>2.6929999999999999E-2</c:v>
                </c:pt>
                <c:pt idx="16734">
                  <c:v>2.6929999999999999E-2</c:v>
                </c:pt>
                <c:pt idx="16735">
                  <c:v>2.69E-2</c:v>
                </c:pt>
                <c:pt idx="16736">
                  <c:v>2.69E-2</c:v>
                </c:pt>
                <c:pt idx="16737">
                  <c:v>2.69E-2</c:v>
                </c:pt>
                <c:pt idx="16738">
                  <c:v>2.6870000000000002E-2</c:v>
                </c:pt>
                <c:pt idx="16739">
                  <c:v>2.6870000000000002E-2</c:v>
                </c:pt>
                <c:pt idx="16740">
                  <c:v>2.6870000000000002E-2</c:v>
                </c:pt>
                <c:pt idx="16741">
                  <c:v>2.6870000000000002E-2</c:v>
                </c:pt>
                <c:pt idx="16742">
                  <c:v>2.6870000000000002E-2</c:v>
                </c:pt>
                <c:pt idx="16743">
                  <c:v>2.6870000000000002E-2</c:v>
                </c:pt>
                <c:pt idx="16744">
                  <c:v>2.6870000000000002E-2</c:v>
                </c:pt>
                <c:pt idx="16745">
                  <c:v>2.6870000000000002E-2</c:v>
                </c:pt>
                <c:pt idx="16746">
                  <c:v>2.6870000000000002E-2</c:v>
                </c:pt>
                <c:pt idx="16747">
                  <c:v>2.6870000000000002E-2</c:v>
                </c:pt>
                <c:pt idx="16748">
                  <c:v>2.69E-2</c:v>
                </c:pt>
                <c:pt idx="16749">
                  <c:v>2.69E-2</c:v>
                </c:pt>
                <c:pt idx="16750">
                  <c:v>2.69E-2</c:v>
                </c:pt>
                <c:pt idx="16751">
                  <c:v>2.6929999999999999E-2</c:v>
                </c:pt>
                <c:pt idx="16752">
                  <c:v>2.6929999999999999E-2</c:v>
                </c:pt>
                <c:pt idx="16753">
                  <c:v>2.6929999999999999E-2</c:v>
                </c:pt>
                <c:pt idx="16754">
                  <c:v>2.6929999999999999E-2</c:v>
                </c:pt>
                <c:pt idx="16755">
                  <c:v>2.6950000000000002E-2</c:v>
                </c:pt>
                <c:pt idx="16756">
                  <c:v>2.6950000000000002E-2</c:v>
                </c:pt>
                <c:pt idx="16757">
                  <c:v>2.6950000000000002E-2</c:v>
                </c:pt>
                <c:pt idx="16758">
                  <c:v>2.6950000000000002E-2</c:v>
                </c:pt>
                <c:pt idx="16759">
                  <c:v>2.6950000000000002E-2</c:v>
                </c:pt>
                <c:pt idx="16760">
                  <c:v>2.6950000000000002E-2</c:v>
                </c:pt>
                <c:pt idx="16761">
                  <c:v>2.6950000000000002E-2</c:v>
                </c:pt>
                <c:pt idx="16762">
                  <c:v>2.6950000000000002E-2</c:v>
                </c:pt>
                <c:pt idx="16763">
                  <c:v>2.6950000000000002E-2</c:v>
                </c:pt>
                <c:pt idx="16764">
                  <c:v>2.6950000000000002E-2</c:v>
                </c:pt>
                <c:pt idx="16765">
                  <c:v>2.6950000000000002E-2</c:v>
                </c:pt>
                <c:pt idx="16766">
                  <c:v>2.6929999999999999E-2</c:v>
                </c:pt>
                <c:pt idx="16767">
                  <c:v>2.6929999999999999E-2</c:v>
                </c:pt>
                <c:pt idx="16768">
                  <c:v>2.69E-2</c:v>
                </c:pt>
                <c:pt idx="16769">
                  <c:v>2.69E-2</c:v>
                </c:pt>
                <c:pt idx="16770">
                  <c:v>2.6870000000000002E-2</c:v>
                </c:pt>
                <c:pt idx="16771">
                  <c:v>2.6870000000000002E-2</c:v>
                </c:pt>
                <c:pt idx="16772">
                  <c:v>2.6849999999999999E-2</c:v>
                </c:pt>
                <c:pt idx="16773">
                  <c:v>2.682E-2</c:v>
                </c:pt>
                <c:pt idx="16774">
                  <c:v>2.682E-2</c:v>
                </c:pt>
                <c:pt idx="16775">
                  <c:v>2.6800000000000001E-2</c:v>
                </c:pt>
                <c:pt idx="16776">
                  <c:v>2.6769999999999999E-2</c:v>
                </c:pt>
                <c:pt idx="16777">
                  <c:v>2.6769999999999999E-2</c:v>
                </c:pt>
                <c:pt idx="16778">
                  <c:v>2.674E-2</c:v>
                </c:pt>
                <c:pt idx="16779">
                  <c:v>2.6720000000000001E-2</c:v>
                </c:pt>
                <c:pt idx="16780">
                  <c:v>2.6689999999999998E-2</c:v>
                </c:pt>
                <c:pt idx="16781">
                  <c:v>2.6689999999999998E-2</c:v>
                </c:pt>
                <c:pt idx="16782">
                  <c:v>2.666E-2</c:v>
                </c:pt>
                <c:pt idx="16783">
                  <c:v>2.666E-2</c:v>
                </c:pt>
                <c:pt idx="16784">
                  <c:v>2.664E-2</c:v>
                </c:pt>
                <c:pt idx="16785">
                  <c:v>2.664E-2</c:v>
                </c:pt>
                <c:pt idx="16786">
                  <c:v>2.664E-2</c:v>
                </c:pt>
                <c:pt idx="16787">
                  <c:v>2.6610000000000002E-2</c:v>
                </c:pt>
                <c:pt idx="16788">
                  <c:v>2.6610000000000002E-2</c:v>
                </c:pt>
                <c:pt idx="16789">
                  <c:v>2.6610000000000002E-2</c:v>
                </c:pt>
                <c:pt idx="16790">
                  <c:v>2.6610000000000002E-2</c:v>
                </c:pt>
                <c:pt idx="16791">
                  <c:v>2.6610000000000002E-2</c:v>
                </c:pt>
                <c:pt idx="16792">
                  <c:v>2.664E-2</c:v>
                </c:pt>
                <c:pt idx="16793">
                  <c:v>2.664E-2</c:v>
                </c:pt>
                <c:pt idx="16794">
                  <c:v>2.664E-2</c:v>
                </c:pt>
                <c:pt idx="16795">
                  <c:v>2.666E-2</c:v>
                </c:pt>
                <c:pt idx="16796">
                  <c:v>2.6689999999999998E-2</c:v>
                </c:pt>
                <c:pt idx="16797">
                  <c:v>2.6689999999999998E-2</c:v>
                </c:pt>
                <c:pt idx="16798">
                  <c:v>2.6720000000000001E-2</c:v>
                </c:pt>
                <c:pt idx="16799">
                  <c:v>2.6720000000000001E-2</c:v>
                </c:pt>
                <c:pt idx="16800">
                  <c:v>2.674E-2</c:v>
                </c:pt>
                <c:pt idx="16801">
                  <c:v>2.6769999999999999E-2</c:v>
                </c:pt>
                <c:pt idx="16802">
                  <c:v>2.6800000000000001E-2</c:v>
                </c:pt>
                <c:pt idx="16803">
                  <c:v>2.6800000000000001E-2</c:v>
                </c:pt>
                <c:pt idx="16804">
                  <c:v>2.682E-2</c:v>
                </c:pt>
                <c:pt idx="16805">
                  <c:v>2.682E-2</c:v>
                </c:pt>
                <c:pt idx="16806">
                  <c:v>2.6849999999999999E-2</c:v>
                </c:pt>
                <c:pt idx="16807">
                  <c:v>2.6849999999999999E-2</c:v>
                </c:pt>
                <c:pt idx="16808">
                  <c:v>2.6849999999999999E-2</c:v>
                </c:pt>
                <c:pt idx="16809">
                  <c:v>2.6870000000000002E-2</c:v>
                </c:pt>
                <c:pt idx="16810">
                  <c:v>2.6870000000000002E-2</c:v>
                </c:pt>
                <c:pt idx="16811">
                  <c:v>2.6870000000000002E-2</c:v>
                </c:pt>
                <c:pt idx="16812">
                  <c:v>2.6870000000000002E-2</c:v>
                </c:pt>
                <c:pt idx="16813">
                  <c:v>2.6849999999999999E-2</c:v>
                </c:pt>
                <c:pt idx="16814">
                  <c:v>2.6849999999999999E-2</c:v>
                </c:pt>
                <c:pt idx="16815">
                  <c:v>2.6849999999999999E-2</c:v>
                </c:pt>
                <c:pt idx="16816">
                  <c:v>2.682E-2</c:v>
                </c:pt>
                <c:pt idx="16817">
                  <c:v>2.682E-2</c:v>
                </c:pt>
                <c:pt idx="16818">
                  <c:v>2.6800000000000001E-2</c:v>
                </c:pt>
                <c:pt idx="16819">
                  <c:v>2.6800000000000001E-2</c:v>
                </c:pt>
                <c:pt idx="16820">
                  <c:v>2.6769999999999999E-2</c:v>
                </c:pt>
                <c:pt idx="16821">
                  <c:v>2.6769999999999999E-2</c:v>
                </c:pt>
                <c:pt idx="16822">
                  <c:v>2.674E-2</c:v>
                </c:pt>
                <c:pt idx="16823">
                  <c:v>2.6720000000000001E-2</c:v>
                </c:pt>
                <c:pt idx="16824">
                  <c:v>2.6720000000000001E-2</c:v>
                </c:pt>
                <c:pt idx="16825">
                  <c:v>2.6689999999999998E-2</c:v>
                </c:pt>
                <c:pt idx="16826">
                  <c:v>2.6689999999999998E-2</c:v>
                </c:pt>
                <c:pt idx="16827">
                  <c:v>2.666E-2</c:v>
                </c:pt>
                <c:pt idx="16828">
                  <c:v>2.666E-2</c:v>
                </c:pt>
                <c:pt idx="16829">
                  <c:v>2.666E-2</c:v>
                </c:pt>
                <c:pt idx="16830">
                  <c:v>2.664E-2</c:v>
                </c:pt>
                <c:pt idx="16831">
                  <c:v>2.664E-2</c:v>
                </c:pt>
                <c:pt idx="16832">
                  <c:v>2.664E-2</c:v>
                </c:pt>
                <c:pt idx="16833">
                  <c:v>2.664E-2</c:v>
                </c:pt>
                <c:pt idx="16834">
                  <c:v>2.664E-2</c:v>
                </c:pt>
                <c:pt idx="16835">
                  <c:v>2.664E-2</c:v>
                </c:pt>
                <c:pt idx="16836">
                  <c:v>2.664E-2</c:v>
                </c:pt>
                <c:pt idx="16837">
                  <c:v>2.664E-2</c:v>
                </c:pt>
                <c:pt idx="16838">
                  <c:v>2.664E-2</c:v>
                </c:pt>
                <c:pt idx="16839">
                  <c:v>2.664E-2</c:v>
                </c:pt>
                <c:pt idx="16840">
                  <c:v>2.664E-2</c:v>
                </c:pt>
                <c:pt idx="16841">
                  <c:v>2.664E-2</c:v>
                </c:pt>
                <c:pt idx="16842">
                  <c:v>2.664E-2</c:v>
                </c:pt>
                <c:pt idx="16843">
                  <c:v>2.664E-2</c:v>
                </c:pt>
                <c:pt idx="16844">
                  <c:v>2.6610000000000002E-2</c:v>
                </c:pt>
                <c:pt idx="16845">
                  <c:v>2.6610000000000002E-2</c:v>
                </c:pt>
                <c:pt idx="16846">
                  <c:v>2.6610000000000002E-2</c:v>
                </c:pt>
                <c:pt idx="16847">
                  <c:v>2.6589999999999999E-2</c:v>
                </c:pt>
                <c:pt idx="16848">
                  <c:v>2.6589999999999999E-2</c:v>
                </c:pt>
                <c:pt idx="16849">
                  <c:v>2.656E-2</c:v>
                </c:pt>
                <c:pt idx="16850">
                  <c:v>2.656E-2</c:v>
                </c:pt>
                <c:pt idx="16851">
                  <c:v>2.6530000000000001E-2</c:v>
                </c:pt>
                <c:pt idx="16852">
                  <c:v>2.6509999999999999E-2</c:v>
                </c:pt>
                <c:pt idx="16853">
                  <c:v>2.6509999999999999E-2</c:v>
                </c:pt>
                <c:pt idx="16854">
                  <c:v>2.648E-2</c:v>
                </c:pt>
                <c:pt idx="16855">
                  <c:v>2.6450000000000001E-2</c:v>
                </c:pt>
                <c:pt idx="16856">
                  <c:v>2.6429999999999999E-2</c:v>
                </c:pt>
                <c:pt idx="16857">
                  <c:v>2.6429999999999999E-2</c:v>
                </c:pt>
                <c:pt idx="16858">
                  <c:v>2.64E-2</c:v>
                </c:pt>
                <c:pt idx="16859">
                  <c:v>2.64E-2</c:v>
                </c:pt>
                <c:pt idx="16860">
                  <c:v>2.6370000000000001E-2</c:v>
                </c:pt>
                <c:pt idx="16861">
                  <c:v>2.6370000000000001E-2</c:v>
                </c:pt>
                <c:pt idx="16862">
                  <c:v>2.6370000000000001E-2</c:v>
                </c:pt>
                <c:pt idx="16863">
                  <c:v>2.6370000000000001E-2</c:v>
                </c:pt>
                <c:pt idx="16864">
                  <c:v>2.6370000000000001E-2</c:v>
                </c:pt>
                <c:pt idx="16865">
                  <c:v>2.6370000000000001E-2</c:v>
                </c:pt>
                <c:pt idx="16866">
                  <c:v>2.64E-2</c:v>
                </c:pt>
                <c:pt idx="16867">
                  <c:v>2.64E-2</c:v>
                </c:pt>
                <c:pt idx="16868">
                  <c:v>2.6429999999999999E-2</c:v>
                </c:pt>
                <c:pt idx="16869">
                  <c:v>2.6450000000000001E-2</c:v>
                </c:pt>
                <c:pt idx="16870">
                  <c:v>2.6450000000000001E-2</c:v>
                </c:pt>
                <c:pt idx="16871">
                  <c:v>2.648E-2</c:v>
                </c:pt>
                <c:pt idx="16872">
                  <c:v>2.6509999999999999E-2</c:v>
                </c:pt>
                <c:pt idx="16873">
                  <c:v>2.6530000000000001E-2</c:v>
                </c:pt>
                <c:pt idx="16874">
                  <c:v>2.656E-2</c:v>
                </c:pt>
                <c:pt idx="16875">
                  <c:v>2.6589999999999999E-2</c:v>
                </c:pt>
                <c:pt idx="16876">
                  <c:v>2.6610000000000002E-2</c:v>
                </c:pt>
                <c:pt idx="16877">
                  <c:v>2.6610000000000002E-2</c:v>
                </c:pt>
                <c:pt idx="16878">
                  <c:v>2.664E-2</c:v>
                </c:pt>
                <c:pt idx="16879">
                  <c:v>2.666E-2</c:v>
                </c:pt>
                <c:pt idx="16880">
                  <c:v>2.666E-2</c:v>
                </c:pt>
                <c:pt idx="16881">
                  <c:v>2.6689999999999998E-2</c:v>
                </c:pt>
                <c:pt idx="16882">
                  <c:v>2.6689999999999998E-2</c:v>
                </c:pt>
                <c:pt idx="16883">
                  <c:v>2.6689999999999998E-2</c:v>
                </c:pt>
                <c:pt idx="16884">
                  <c:v>2.6689999999999998E-2</c:v>
                </c:pt>
                <c:pt idx="16885">
                  <c:v>2.666E-2</c:v>
                </c:pt>
                <c:pt idx="16886">
                  <c:v>2.666E-2</c:v>
                </c:pt>
                <c:pt idx="16887">
                  <c:v>2.666E-2</c:v>
                </c:pt>
                <c:pt idx="16888">
                  <c:v>2.664E-2</c:v>
                </c:pt>
                <c:pt idx="16889">
                  <c:v>2.6610000000000002E-2</c:v>
                </c:pt>
                <c:pt idx="16890">
                  <c:v>2.6589999999999999E-2</c:v>
                </c:pt>
                <c:pt idx="16891">
                  <c:v>2.6589999999999999E-2</c:v>
                </c:pt>
                <c:pt idx="16892">
                  <c:v>2.656E-2</c:v>
                </c:pt>
                <c:pt idx="16893">
                  <c:v>2.6530000000000001E-2</c:v>
                </c:pt>
                <c:pt idx="16894">
                  <c:v>2.6509999999999999E-2</c:v>
                </c:pt>
                <c:pt idx="16895">
                  <c:v>2.648E-2</c:v>
                </c:pt>
                <c:pt idx="16896">
                  <c:v>2.6450000000000001E-2</c:v>
                </c:pt>
                <c:pt idx="16897">
                  <c:v>2.6429999999999999E-2</c:v>
                </c:pt>
                <c:pt idx="16898">
                  <c:v>2.6429999999999999E-2</c:v>
                </c:pt>
                <c:pt idx="16899">
                  <c:v>2.64E-2</c:v>
                </c:pt>
                <c:pt idx="16900">
                  <c:v>2.64E-2</c:v>
                </c:pt>
                <c:pt idx="16901">
                  <c:v>2.64E-2</c:v>
                </c:pt>
                <c:pt idx="16902">
                  <c:v>2.6370000000000001E-2</c:v>
                </c:pt>
                <c:pt idx="16903">
                  <c:v>2.6370000000000001E-2</c:v>
                </c:pt>
                <c:pt idx="16904">
                  <c:v>2.6370000000000001E-2</c:v>
                </c:pt>
                <c:pt idx="16905">
                  <c:v>2.64E-2</c:v>
                </c:pt>
                <c:pt idx="16906">
                  <c:v>2.64E-2</c:v>
                </c:pt>
                <c:pt idx="16907">
                  <c:v>2.6429999999999999E-2</c:v>
                </c:pt>
                <c:pt idx="16908">
                  <c:v>2.6429999999999999E-2</c:v>
                </c:pt>
                <c:pt idx="16909">
                  <c:v>2.6450000000000001E-2</c:v>
                </c:pt>
                <c:pt idx="16910">
                  <c:v>2.648E-2</c:v>
                </c:pt>
                <c:pt idx="16911">
                  <c:v>2.6509999999999999E-2</c:v>
                </c:pt>
                <c:pt idx="16912">
                  <c:v>2.6530000000000001E-2</c:v>
                </c:pt>
                <c:pt idx="16913">
                  <c:v>2.6530000000000001E-2</c:v>
                </c:pt>
                <c:pt idx="16914">
                  <c:v>2.656E-2</c:v>
                </c:pt>
                <c:pt idx="16915">
                  <c:v>2.6589999999999999E-2</c:v>
                </c:pt>
                <c:pt idx="16916">
                  <c:v>2.6610000000000002E-2</c:v>
                </c:pt>
                <c:pt idx="16917">
                  <c:v>2.664E-2</c:v>
                </c:pt>
                <c:pt idx="16918">
                  <c:v>2.664E-2</c:v>
                </c:pt>
                <c:pt idx="16919">
                  <c:v>2.666E-2</c:v>
                </c:pt>
                <c:pt idx="16920">
                  <c:v>2.666E-2</c:v>
                </c:pt>
                <c:pt idx="16921">
                  <c:v>2.666E-2</c:v>
                </c:pt>
                <c:pt idx="16922">
                  <c:v>2.666E-2</c:v>
                </c:pt>
                <c:pt idx="16923">
                  <c:v>2.666E-2</c:v>
                </c:pt>
                <c:pt idx="16924">
                  <c:v>2.666E-2</c:v>
                </c:pt>
                <c:pt idx="16925">
                  <c:v>2.664E-2</c:v>
                </c:pt>
                <c:pt idx="16926">
                  <c:v>2.6610000000000002E-2</c:v>
                </c:pt>
                <c:pt idx="16927">
                  <c:v>2.6610000000000002E-2</c:v>
                </c:pt>
                <c:pt idx="16928">
                  <c:v>2.6589999999999999E-2</c:v>
                </c:pt>
                <c:pt idx="16929">
                  <c:v>2.656E-2</c:v>
                </c:pt>
                <c:pt idx="16930">
                  <c:v>2.6530000000000001E-2</c:v>
                </c:pt>
                <c:pt idx="16931">
                  <c:v>2.648E-2</c:v>
                </c:pt>
                <c:pt idx="16932">
                  <c:v>2.6450000000000001E-2</c:v>
                </c:pt>
                <c:pt idx="16933">
                  <c:v>2.6429999999999999E-2</c:v>
                </c:pt>
                <c:pt idx="16934">
                  <c:v>2.6370000000000001E-2</c:v>
                </c:pt>
                <c:pt idx="16935">
                  <c:v>2.6349999999999998E-2</c:v>
                </c:pt>
                <c:pt idx="16936">
                  <c:v>2.63E-2</c:v>
                </c:pt>
                <c:pt idx="16937">
                  <c:v>2.6270000000000002E-2</c:v>
                </c:pt>
                <c:pt idx="16938">
                  <c:v>2.6239999999999999E-2</c:v>
                </c:pt>
                <c:pt idx="16939">
                  <c:v>2.6190000000000001E-2</c:v>
                </c:pt>
                <c:pt idx="16940">
                  <c:v>2.6159999999999999E-2</c:v>
                </c:pt>
                <c:pt idx="16941">
                  <c:v>2.614E-2</c:v>
                </c:pt>
                <c:pt idx="16942">
                  <c:v>2.6110000000000001E-2</c:v>
                </c:pt>
                <c:pt idx="16943">
                  <c:v>2.6079999999999999E-2</c:v>
                </c:pt>
                <c:pt idx="16944">
                  <c:v>2.6079999999999999E-2</c:v>
                </c:pt>
                <c:pt idx="16945">
                  <c:v>2.606E-2</c:v>
                </c:pt>
                <c:pt idx="16946">
                  <c:v>2.606E-2</c:v>
                </c:pt>
                <c:pt idx="16947">
                  <c:v>2.6030000000000001E-2</c:v>
                </c:pt>
                <c:pt idx="16948">
                  <c:v>2.6030000000000001E-2</c:v>
                </c:pt>
                <c:pt idx="16949">
                  <c:v>2.6030000000000001E-2</c:v>
                </c:pt>
                <c:pt idx="16950">
                  <c:v>2.6030000000000001E-2</c:v>
                </c:pt>
                <c:pt idx="16951">
                  <c:v>2.6030000000000001E-2</c:v>
                </c:pt>
                <c:pt idx="16952">
                  <c:v>2.6030000000000001E-2</c:v>
                </c:pt>
                <c:pt idx="16953">
                  <c:v>2.6030000000000001E-2</c:v>
                </c:pt>
                <c:pt idx="16954">
                  <c:v>2.6030000000000001E-2</c:v>
                </c:pt>
                <c:pt idx="16955">
                  <c:v>2.6030000000000001E-2</c:v>
                </c:pt>
                <c:pt idx="16956">
                  <c:v>2.6030000000000001E-2</c:v>
                </c:pt>
                <c:pt idx="16957">
                  <c:v>2.606E-2</c:v>
                </c:pt>
                <c:pt idx="16958">
                  <c:v>2.606E-2</c:v>
                </c:pt>
                <c:pt idx="16959">
                  <c:v>2.606E-2</c:v>
                </c:pt>
                <c:pt idx="16960">
                  <c:v>2.606E-2</c:v>
                </c:pt>
                <c:pt idx="16961">
                  <c:v>2.606E-2</c:v>
                </c:pt>
                <c:pt idx="16962">
                  <c:v>2.606E-2</c:v>
                </c:pt>
                <c:pt idx="16963">
                  <c:v>2.606E-2</c:v>
                </c:pt>
                <c:pt idx="16964">
                  <c:v>2.6079999999999999E-2</c:v>
                </c:pt>
                <c:pt idx="16965">
                  <c:v>2.606E-2</c:v>
                </c:pt>
                <c:pt idx="16966">
                  <c:v>2.606E-2</c:v>
                </c:pt>
                <c:pt idx="16967">
                  <c:v>2.606E-2</c:v>
                </c:pt>
                <c:pt idx="16968">
                  <c:v>2.606E-2</c:v>
                </c:pt>
                <c:pt idx="16969">
                  <c:v>2.606E-2</c:v>
                </c:pt>
                <c:pt idx="16970">
                  <c:v>2.606E-2</c:v>
                </c:pt>
                <c:pt idx="16971">
                  <c:v>2.6030000000000001E-2</c:v>
                </c:pt>
                <c:pt idx="16972">
                  <c:v>2.6030000000000001E-2</c:v>
                </c:pt>
                <c:pt idx="16973">
                  <c:v>2.6030000000000001E-2</c:v>
                </c:pt>
                <c:pt idx="16974">
                  <c:v>2.6030000000000001E-2</c:v>
                </c:pt>
                <c:pt idx="16975">
                  <c:v>2.6030000000000001E-2</c:v>
                </c:pt>
                <c:pt idx="16976">
                  <c:v>2.6030000000000001E-2</c:v>
                </c:pt>
                <c:pt idx="16977">
                  <c:v>2.6030000000000001E-2</c:v>
                </c:pt>
                <c:pt idx="16978">
                  <c:v>2.6030000000000001E-2</c:v>
                </c:pt>
                <c:pt idx="16979">
                  <c:v>2.6030000000000001E-2</c:v>
                </c:pt>
                <c:pt idx="16980">
                  <c:v>2.6030000000000001E-2</c:v>
                </c:pt>
                <c:pt idx="16981">
                  <c:v>2.6030000000000001E-2</c:v>
                </c:pt>
                <c:pt idx="16982">
                  <c:v>2.6030000000000001E-2</c:v>
                </c:pt>
                <c:pt idx="16983">
                  <c:v>2.6030000000000001E-2</c:v>
                </c:pt>
                <c:pt idx="16984">
                  <c:v>2.606E-2</c:v>
                </c:pt>
                <c:pt idx="16985">
                  <c:v>2.606E-2</c:v>
                </c:pt>
                <c:pt idx="16986">
                  <c:v>2.6079999999999999E-2</c:v>
                </c:pt>
                <c:pt idx="16987">
                  <c:v>2.6079999999999999E-2</c:v>
                </c:pt>
                <c:pt idx="16988">
                  <c:v>2.6110000000000001E-2</c:v>
                </c:pt>
                <c:pt idx="16989">
                  <c:v>2.6110000000000001E-2</c:v>
                </c:pt>
                <c:pt idx="16990">
                  <c:v>2.614E-2</c:v>
                </c:pt>
                <c:pt idx="16991">
                  <c:v>2.614E-2</c:v>
                </c:pt>
                <c:pt idx="16992">
                  <c:v>2.6159999999999999E-2</c:v>
                </c:pt>
                <c:pt idx="16993">
                  <c:v>2.6159999999999999E-2</c:v>
                </c:pt>
                <c:pt idx="16994">
                  <c:v>2.6190000000000001E-2</c:v>
                </c:pt>
                <c:pt idx="16995">
                  <c:v>2.6190000000000001E-2</c:v>
                </c:pt>
                <c:pt idx="16996">
                  <c:v>2.6190000000000001E-2</c:v>
                </c:pt>
                <c:pt idx="16997">
                  <c:v>2.6190000000000001E-2</c:v>
                </c:pt>
                <c:pt idx="16998">
                  <c:v>2.622E-2</c:v>
                </c:pt>
                <c:pt idx="16999">
                  <c:v>2.622E-2</c:v>
                </c:pt>
                <c:pt idx="17000">
                  <c:v>2.6190000000000001E-2</c:v>
                </c:pt>
                <c:pt idx="17001">
                  <c:v>2.6190000000000001E-2</c:v>
                </c:pt>
                <c:pt idx="17002">
                  <c:v>2.6190000000000001E-2</c:v>
                </c:pt>
                <c:pt idx="17003">
                  <c:v>2.6159999999999999E-2</c:v>
                </c:pt>
                <c:pt idx="17004">
                  <c:v>2.6159999999999999E-2</c:v>
                </c:pt>
                <c:pt idx="17005">
                  <c:v>2.614E-2</c:v>
                </c:pt>
                <c:pt idx="17006">
                  <c:v>2.614E-2</c:v>
                </c:pt>
                <c:pt idx="17007">
                  <c:v>2.6110000000000001E-2</c:v>
                </c:pt>
                <c:pt idx="17008">
                  <c:v>2.6079999999999999E-2</c:v>
                </c:pt>
                <c:pt idx="17009">
                  <c:v>2.606E-2</c:v>
                </c:pt>
                <c:pt idx="17010">
                  <c:v>2.6030000000000001E-2</c:v>
                </c:pt>
                <c:pt idx="17011">
                  <c:v>2.6009999999999998E-2</c:v>
                </c:pt>
                <c:pt idx="17012">
                  <c:v>2.598E-2</c:v>
                </c:pt>
                <c:pt idx="17013">
                  <c:v>2.5950000000000001E-2</c:v>
                </c:pt>
                <c:pt idx="17014">
                  <c:v>2.5930000000000002E-2</c:v>
                </c:pt>
                <c:pt idx="17015">
                  <c:v>2.5899999999999999E-2</c:v>
                </c:pt>
                <c:pt idx="17016">
                  <c:v>2.5870000000000001E-2</c:v>
                </c:pt>
                <c:pt idx="17017">
                  <c:v>2.5850000000000001E-2</c:v>
                </c:pt>
                <c:pt idx="17018">
                  <c:v>2.5850000000000001E-2</c:v>
                </c:pt>
                <c:pt idx="17019">
                  <c:v>2.5819999999999999E-2</c:v>
                </c:pt>
                <c:pt idx="17020">
                  <c:v>2.579E-2</c:v>
                </c:pt>
                <c:pt idx="17021">
                  <c:v>2.579E-2</c:v>
                </c:pt>
                <c:pt idx="17022">
                  <c:v>2.579E-2</c:v>
                </c:pt>
                <c:pt idx="17023">
                  <c:v>2.579E-2</c:v>
                </c:pt>
                <c:pt idx="17024">
                  <c:v>2.579E-2</c:v>
                </c:pt>
                <c:pt idx="17025">
                  <c:v>2.579E-2</c:v>
                </c:pt>
                <c:pt idx="17026">
                  <c:v>2.579E-2</c:v>
                </c:pt>
                <c:pt idx="17027">
                  <c:v>2.579E-2</c:v>
                </c:pt>
                <c:pt idx="17028">
                  <c:v>2.5819999999999999E-2</c:v>
                </c:pt>
                <c:pt idx="17029">
                  <c:v>2.5819999999999999E-2</c:v>
                </c:pt>
                <c:pt idx="17030">
                  <c:v>2.5850000000000001E-2</c:v>
                </c:pt>
                <c:pt idx="17031">
                  <c:v>2.5850000000000001E-2</c:v>
                </c:pt>
                <c:pt idx="17032">
                  <c:v>2.5870000000000001E-2</c:v>
                </c:pt>
                <c:pt idx="17033">
                  <c:v>2.5899999999999999E-2</c:v>
                </c:pt>
                <c:pt idx="17034">
                  <c:v>2.5930000000000002E-2</c:v>
                </c:pt>
                <c:pt idx="17035">
                  <c:v>2.5930000000000002E-2</c:v>
                </c:pt>
                <c:pt idx="17036">
                  <c:v>2.5950000000000001E-2</c:v>
                </c:pt>
                <c:pt idx="17037">
                  <c:v>2.598E-2</c:v>
                </c:pt>
                <c:pt idx="17038">
                  <c:v>2.6009999999999998E-2</c:v>
                </c:pt>
                <c:pt idx="17039">
                  <c:v>2.6009999999999998E-2</c:v>
                </c:pt>
                <c:pt idx="17040">
                  <c:v>2.6030000000000001E-2</c:v>
                </c:pt>
                <c:pt idx="17041">
                  <c:v>2.606E-2</c:v>
                </c:pt>
                <c:pt idx="17042">
                  <c:v>2.606E-2</c:v>
                </c:pt>
                <c:pt idx="17043">
                  <c:v>2.6079999999999999E-2</c:v>
                </c:pt>
                <c:pt idx="17044">
                  <c:v>2.6079999999999999E-2</c:v>
                </c:pt>
                <c:pt idx="17045">
                  <c:v>2.6079999999999999E-2</c:v>
                </c:pt>
                <c:pt idx="17046">
                  <c:v>2.6110000000000001E-2</c:v>
                </c:pt>
                <c:pt idx="17047">
                  <c:v>2.6110000000000001E-2</c:v>
                </c:pt>
                <c:pt idx="17048">
                  <c:v>2.6110000000000001E-2</c:v>
                </c:pt>
                <c:pt idx="17049">
                  <c:v>2.6110000000000001E-2</c:v>
                </c:pt>
                <c:pt idx="17050">
                  <c:v>2.6110000000000001E-2</c:v>
                </c:pt>
                <c:pt idx="17051">
                  <c:v>2.6079999999999999E-2</c:v>
                </c:pt>
                <c:pt idx="17052">
                  <c:v>2.6079999999999999E-2</c:v>
                </c:pt>
                <c:pt idx="17053">
                  <c:v>2.6079999999999999E-2</c:v>
                </c:pt>
                <c:pt idx="17054">
                  <c:v>2.606E-2</c:v>
                </c:pt>
                <c:pt idx="17055">
                  <c:v>2.606E-2</c:v>
                </c:pt>
                <c:pt idx="17056">
                  <c:v>2.6030000000000001E-2</c:v>
                </c:pt>
                <c:pt idx="17057">
                  <c:v>2.6030000000000001E-2</c:v>
                </c:pt>
                <c:pt idx="17058">
                  <c:v>2.6009999999999998E-2</c:v>
                </c:pt>
                <c:pt idx="17059">
                  <c:v>2.598E-2</c:v>
                </c:pt>
                <c:pt idx="17060">
                  <c:v>2.5950000000000001E-2</c:v>
                </c:pt>
                <c:pt idx="17061">
                  <c:v>2.5930000000000002E-2</c:v>
                </c:pt>
                <c:pt idx="17062">
                  <c:v>2.5930000000000002E-2</c:v>
                </c:pt>
                <c:pt idx="17063">
                  <c:v>2.5899999999999999E-2</c:v>
                </c:pt>
                <c:pt idx="17064">
                  <c:v>2.5870000000000001E-2</c:v>
                </c:pt>
                <c:pt idx="17065">
                  <c:v>2.5850000000000001E-2</c:v>
                </c:pt>
                <c:pt idx="17066">
                  <c:v>2.5819999999999999E-2</c:v>
                </c:pt>
                <c:pt idx="17067">
                  <c:v>2.579E-2</c:v>
                </c:pt>
                <c:pt idx="17068">
                  <c:v>2.5770000000000001E-2</c:v>
                </c:pt>
                <c:pt idx="17069">
                  <c:v>2.5739999999999999E-2</c:v>
                </c:pt>
                <c:pt idx="17070">
                  <c:v>2.572E-2</c:v>
                </c:pt>
                <c:pt idx="17071">
                  <c:v>2.5690000000000001E-2</c:v>
                </c:pt>
                <c:pt idx="17072">
                  <c:v>2.5659999999999999E-2</c:v>
                </c:pt>
                <c:pt idx="17073">
                  <c:v>2.564E-2</c:v>
                </c:pt>
                <c:pt idx="17074">
                  <c:v>2.5610000000000001E-2</c:v>
                </c:pt>
                <c:pt idx="17075">
                  <c:v>2.5579999999999999E-2</c:v>
                </c:pt>
                <c:pt idx="17076">
                  <c:v>2.5559999999999999E-2</c:v>
                </c:pt>
                <c:pt idx="17077">
                  <c:v>2.5559999999999999E-2</c:v>
                </c:pt>
                <c:pt idx="17078">
                  <c:v>2.5530000000000001E-2</c:v>
                </c:pt>
                <c:pt idx="17079">
                  <c:v>2.5530000000000001E-2</c:v>
                </c:pt>
                <c:pt idx="17080">
                  <c:v>2.5499999999999998E-2</c:v>
                </c:pt>
                <c:pt idx="17081">
                  <c:v>2.5499999999999998E-2</c:v>
                </c:pt>
                <c:pt idx="17082">
                  <c:v>2.5479999999999999E-2</c:v>
                </c:pt>
                <c:pt idx="17083">
                  <c:v>2.5479999999999999E-2</c:v>
                </c:pt>
                <c:pt idx="17084">
                  <c:v>2.5479999999999999E-2</c:v>
                </c:pt>
                <c:pt idx="17085">
                  <c:v>2.5479999999999999E-2</c:v>
                </c:pt>
                <c:pt idx="17086">
                  <c:v>2.5499999999999998E-2</c:v>
                </c:pt>
                <c:pt idx="17087">
                  <c:v>2.5499999999999998E-2</c:v>
                </c:pt>
                <c:pt idx="17088">
                  <c:v>2.5499999999999998E-2</c:v>
                </c:pt>
                <c:pt idx="17089">
                  <c:v>2.5530000000000001E-2</c:v>
                </c:pt>
                <c:pt idx="17090">
                  <c:v>2.5530000000000001E-2</c:v>
                </c:pt>
                <c:pt idx="17091">
                  <c:v>2.5559999999999999E-2</c:v>
                </c:pt>
                <c:pt idx="17092">
                  <c:v>2.5579999999999999E-2</c:v>
                </c:pt>
                <c:pt idx="17093">
                  <c:v>2.5579999999999999E-2</c:v>
                </c:pt>
                <c:pt idx="17094">
                  <c:v>2.5610000000000001E-2</c:v>
                </c:pt>
                <c:pt idx="17095">
                  <c:v>2.564E-2</c:v>
                </c:pt>
                <c:pt idx="17096">
                  <c:v>2.5659999999999999E-2</c:v>
                </c:pt>
                <c:pt idx="17097">
                  <c:v>2.5659999999999999E-2</c:v>
                </c:pt>
                <c:pt idx="17098">
                  <c:v>2.5690000000000001E-2</c:v>
                </c:pt>
                <c:pt idx="17099">
                  <c:v>2.572E-2</c:v>
                </c:pt>
                <c:pt idx="17100">
                  <c:v>2.5739999999999999E-2</c:v>
                </c:pt>
                <c:pt idx="17101">
                  <c:v>2.5739999999999999E-2</c:v>
                </c:pt>
                <c:pt idx="17102">
                  <c:v>2.5770000000000001E-2</c:v>
                </c:pt>
                <c:pt idx="17103">
                  <c:v>2.5770000000000001E-2</c:v>
                </c:pt>
                <c:pt idx="17104">
                  <c:v>2.579E-2</c:v>
                </c:pt>
                <c:pt idx="17105">
                  <c:v>2.579E-2</c:v>
                </c:pt>
                <c:pt idx="17106">
                  <c:v>2.5819999999999999E-2</c:v>
                </c:pt>
                <c:pt idx="17107">
                  <c:v>2.5819999999999999E-2</c:v>
                </c:pt>
                <c:pt idx="17108">
                  <c:v>2.5819999999999999E-2</c:v>
                </c:pt>
                <c:pt idx="17109">
                  <c:v>2.5819999999999999E-2</c:v>
                </c:pt>
                <c:pt idx="17110">
                  <c:v>2.5819999999999999E-2</c:v>
                </c:pt>
                <c:pt idx="17111">
                  <c:v>2.5819999999999999E-2</c:v>
                </c:pt>
                <c:pt idx="17112">
                  <c:v>2.5819999999999999E-2</c:v>
                </c:pt>
                <c:pt idx="17113">
                  <c:v>2.579E-2</c:v>
                </c:pt>
                <c:pt idx="17114">
                  <c:v>2.579E-2</c:v>
                </c:pt>
                <c:pt idx="17115">
                  <c:v>2.579E-2</c:v>
                </c:pt>
                <c:pt idx="17116">
                  <c:v>2.5770000000000001E-2</c:v>
                </c:pt>
                <c:pt idx="17117">
                  <c:v>2.5770000000000001E-2</c:v>
                </c:pt>
                <c:pt idx="17118">
                  <c:v>2.5770000000000001E-2</c:v>
                </c:pt>
                <c:pt idx="17119">
                  <c:v>2.5739999999999999E-2</c:v>
                </c:pt>
                <c:pt idx="17120">
                  <c:v>2.5739999999999999E-2</c:v>
                </c:pt>
                <c:pt idx="17121">
                  <c:v>2.5739999999999999E-2</c:v>
                </c:pt>
                <c:pt idx="17122">
                  <c:v>2.572E-2</c:v>
                </c:pt>
                <c:pt idx="17123">
                  <c:v>2.572E-2</c:v>
                </c:pt>
                <c:pt idx="17124">
                  <c:v>2.572E-2</c:v>
                </c:pt>
                <c:pt idx="17125">
                  <c:v>2.5690000000000001E-2</c:v>
                </c:pt>
                <c:pt idx="17126">
                  <c:v>2.5690000000000001E-2</c:v>
                </c:pt>
                <c:pt idx="17127">
                  <c:v>2.5690000000000001E-2</c:v>
                </c:pt>
                <c:pt idx="17128">
                  <c:v>2.5659999999999999E-2</c:v>
                </c:pt>
                <c:pt idx="17129">
                  <c:v>2.5659999999999999E-2</c:v>
                </c:pt>
                <c:pt idx="17130">
                  <c:v>2.5659999999999999E-2</c:v>
                </c:pt>
                <c:pt idx="17131">
                  <c:v>2.5659999999999999E-2</c:v>
                </c:pt>
                <c:pt idx="17132">
                  <c:v>2.564E-2</c:v>
                </c:pt>
                <c:pt idx="17133">
                  <c:v>2.564E-2</c:v>
                </c:pt>
                <c:pt idx="17134">
                  <c:v>2.564E-2</c:v>
                </c:pt>
                <c:pt idx="17135">
                  <c:v>2.564E-2</c:v>
                </c:pt>
                <c:pt idx="17136">
                  <c:v>2.5610000000000001E-2</c:v>
                </c:pt>
                <c:pt idx="17137">
                  <c:v>2.5610000000000001E-2</c:v>
                </c:pt>
                <c:pt idx="17138">
                  <c:v>2.5610000000000001E-2</c:v>
                </c:pt>
                <c:pt idx="17139">
                  <c:v>2.5579999999999999E-2</c:v>
                </c:pt>
                <c:pt idx="17140">
                  <c:v>2.5579999999999999E-2</c:v>
                </c:pt>
                <c:pt idx="17141">
                  <c:v>2.5559999999999999E-2</c:v>
                </c:pt>
                <c:pt idx="17142">
                  <c:v>2.5559999999999999E-2</c:v>
                </c:pt>
                <c:pt idx="17143">
                  <c:v>2.5530000000000001E-2</c:v>
                </c:pt>
                <c:pt idx="17144">
                  <c:v>2.5530000000000001E-2</c:v>
                </c:pt>
                <c:pt idx="17145">
                  <c:v>2.5499999999999998E-2</c:v>
                </c:pt>
                <c:pt idx="17146">
                  <c:v>2.5479999999999999E-2</c:v>
                </c:pt>
                <c:pt idx="17147">
                  <c:v>2.5479999999999999E-2</c:v>
                </c:pt>
                <c:pt idx="17148">
                  <c:v>2.545E-2</c:v>
                </c:pt>
                <c:pt idx="17149">
                  <c:v>2.5430000000000001E-2</c:v>
                </c:pt>
                <c:pt idx="17150">
                  <c:v>2.5399999999999999E-2</c:v>
                </c:pt>
                <c:pt idx="17151">
                  <c:v>2.5399999999999999E-2</c:v>
                </c:pt>
                <c:pt idx="17152">
                  <c:v>2.537E-2</c:v>
                </c:pt>
                <c:pt idx="17153">
                  <c:v>2.537E-2</c:v>
                </c:pt>
                <c:pt idx="17154">
                  <c:v>2.5350000000000001E-2</c:v>
                </c:pt>
                <c:pt idx="17155">
                  <c:v>2.5350000000000001E-2</c:v>
                </c:pt>
                <c:pt idx="17156">
                  <c:v>2.5319999999999999E-2</c:v>
                </c:pt>
                <c:pt idx="17157">
                  <c:v>2.5319999999999999E-2</c:v>
                </c:pt>
                <c:pt idx="17158">
                  <c:v>2.529E-2</c:v>
                </c:pt>
                <c:pt idx="17159">
                  <c:v>2.529E-2</c:v>
                </c:pt>
                <c:pt idx="17160">
                  <c:v>2.529E-2</c:v>
                </c:pt>
                <c:pt idx="17161">
                  <c:v>2.529E-2</c:v>
                </c:pt>
                <c:pt idx="17162">
                  <c:v>2.529E-2</c:v>
                </c:pt>
                <c:pt idx="17163">
                  <c:v>2.529E-2</c:v>
                </c:pt>
                <c:pt idx="17164">
                  <c:v>2.529E-2</c:v>
                </c:pt>
                <c:pt idx="17165">
                  <c:v>2.529E-2</c:v>
                </c:pt>
                <c:pt idx="17166">
                  <c:v>2.5319999999999999E-2</c:v>
                </c:pt>
                <c:pt idx="17167">
                  <c:v>2.5319999999999999E-2</c:v>
                </c:pt>
                <c:pt idx="17168">
                  <c:v>2.5319999999999999E-2</c:v>
                </c:pt>
                <c:pt idx="17169">
                  <c:v>2.5350000000000001E-2</c:v>
                </c:pt>
                <c:pt idx="17170">
                  <c:v>2.5350000000000001E-2</c:v>
                </c:pt>
                <c:pt idx="17171">
                  <c:v>2.5350000000000001E-2</c:v>
                </c:pt>
                <c:pt idx="17172">
                  <c:v>2.537E-2</c:v>
                </c:pt>
                <c:pt idx="17173">
                  <c:v>2.537E-2</c:v>
                </c:pt>
                <c:pt idx="17174">
                  <c:v>2.537E-2</c:v>
                </c:pt>
                <c:pt idx="17175">
                  <c:v>2.537E-2</c:v>
                </c:pt>
                <c:pt idx="17176">
                  <c:v>2.537E-2</c:v>
                </c:pt>
                <c:pt idx="17177">
                  <c:v>2.537E-2</c:v>
                </c:pt>
                <c:pt idx="17178">
                  <c:v>2.537E-2</c:v>
                </c:pt>
                <c:pt idx="17179">
                  <c:v>2.537E-2</c:v>
                </c:pt>
                <c:pt idx="17180">
                  <c:v>2.537E-2</c:v>
                </c:pt>
                <c:pt idx="17181">
                  <c:v>2.537E-2</c:v>
                </c:pt>
                <c:pt idx="17182">
                  <c:v>2.5350000000000001E-2</c:v>
                </c:pt>
                <c:pt idx="17183">
                  <c:v>2.5350000000000001E-2</c:v>
                </c:pt>
                <c:pt idx="17184">
                  <c:v>2.5319999999999999E-2</c:v>
                </c:pt>
                <c:pt idx="17185">
                  <c:v>2.5319999999999999E-2</c:v>
                </c:pt>
                <c:pt idx="17186">
                  <c:v>2.529E-2</c:v>
                </c:pt>
                <c:pt idx="17187">
                  <c:v>2.529E-2</c:v>
                </c:pt>
                <c:pt idx="17188">
                  <c:v>2.5270000000000001E-2</c:v>
                </c:pt>
                <c:pt idx="17189">
                  <c:v>2.5239999999999999E-2</c:v>
                </c:pt>
                <c:pt idx="17190">
                  <c:v>2.5239999999999999E-2</c:v>
                </c:pt>
                <c:pt idx="17191">
                  <c:v>2.5219999999999999E-2</c:v>
                </c:pt>
                <c:pt idx="17192">
                  <c:v>2.5190000000000001E-2</c:v>
                </c:pt>
                <c:pt idx="17193">
                  <c:v>2.5190000000000001E-2</c:v>
                </c:pt>
                <c:pt idx="17194">
                  <c:v>2.5159999999999998E-2</c:v>
                </c:pt>
                <c:pt idx="17195">
                  <c:v>2.5139999999999999E-2</c:v>
                </c:pt>
                <c:pt idx="17196">
                  <c:v>2.5139999999999999E-2</c:v>
                </c:pt>
                <c:pt idx="17197">
                  <c:v>2.511E-2</c:v>
                </c:pt>
                <c:pt idx="17198">
                  <c:v>2.511E-2</c:v>
                </c:pt>
                <c:pt idx="17199">
                  <c:v>2.511E-2</c:v>
                </c:pt>
                <c:pt idx="17200">
                  <c:v>2.511E-2</c:v>
                </c:pt>
                <c:pt idx="17201">
                  <c:v>2.511E-2</c:v>
                </c:pt>
                <c:pt idx="17202">
                  <c:v>2.511E-2</c:v>
                </c:pt>
                <c:pt idx="17203">
                  <c:v>2.511E-2</c:v>
                </c:pt>
                <c:pt idx="17204">
                  <c:v>2.511E-2</c:v>
                </c:pt>
                <c:pt idx="17205">
                  <c:v>2.511E-2</c:v>
                </c:pt>
                <c:pt idx="17206">
                  <c:v>2.511E-2</c:v>
                </c:pt>
                <c:pt idx="17207">
                  <c:v>2.5139999999999999E-2</c:v>
                </c:pt>
                <c:pt idx="17208">
                  <c:v>2.5139999999999999E-2</c:v>
                </c:pt>
                <c:pt idx="17209">
                  <c:v>2.5159999999999998E-2</c:v>
                </c:pt>
                <c:pt idx="17210">
                  <c:v>2.5159999999999998E-2</c:v>
                </c:pt>
                <c:pt idx="17211">
                  <c:v>2.5190000000000001E-2</c:v>
                </c:pt>
                <c:pt idx="17212">
                  <c:v>2.5219999999999999E-2</c:v>
                </c:pt>
                <c:pt idx="17213">
                  <c:v>2.5219999999999999E-2</c:v>
                </c:pt>
                <c:pt idx="17214">
                  <c:v>2.5239999999999999E-2</c:v>
                </c:pt>
                <c:pt idx="17215">
                  <c:v>2.5270000000000001E-2</c:v>
                </c:pt>
                <c:pt idx="17216">
                  <c:v>2.5270000000000001E-2</c:v>
                </c:pt>
                <c:pt idx="17217">
                  <c:v>2.529E-2</c:v>
                </c:pt>
                <c:pt idx="17218">
                  <c:v>2.5319999999999999E-2</c:v>
                </c:pt>
                <c:pt idx="17219">
                  <c:v>2.5319999999999999E-2</c:v>
                </c:pt>
                <c:pt idx="17220">
                  <c:v>2.5350000000000001E-2</c:v>
                </c:pt>
                <c:pt idx="17221">
                  <c:v>2.5350000000000001E-2</c:v>
                </c:pt>
                <c:pt idx="17222">
                  <c:v>2.5350000000000001E-2</c:v>
                </c:pt>
                <c:pt idx="17223">
                  <c:v>2.537E-2</c:v>
                </c:pt>
                <c:pt idx="17224">
                  <c:v>2.537E-2</c:v>
                </c:pt>
                <c:pt idx="17225">
                  <c:v>2.537E-2</c:v>
                </c:pt>
                <c:pt idx="17226">
                  <c:v>2.537E-2</c:v>
                </c:pt>
                <c:pt idx="17227">
                  <c:v>2.537E-2</c:v>
                </c:pt>
                <c:pt idx="17228">
                  <c:v>2.537E-2</c:v>
                </c:pt>
                <c:pt idx="17229">
                  <c:v>2.5350000000000001E-2</c:v>
                </c:pt>
                <c:pt idx="17230">
                  <c:v>2.5350000000000001E-2</c:v>
                </c:pt>
                <c:pt idx="17231">
                  <c:v>2.5350000000000001E-2</c:v>
                </c:pt>
                <c:pt idx="17232">
                  <c:v>2.5319999999999999E-2</c:v>
                </c:pt>
                <c:pt idx="17233">
                  <c:v>2.5319999999999999E-2</c:v>
                </c:pt>
                <c:pt idx="17234">
                  <c:v>2.529E-2</c:v>
                </c:pt>
                <c:pt idx="17235">
                  <c:v>2.529E-2</c:v>
                </c:pt>
                <c:pt idx="17236">
                  <c:v>2.5270000000000001E-2</c:v>
                </c:pt>
                <c:pt idx="17237">
                  <c:v>2.5239999999999999E-2</c:v>
                </c:pt>
                <c:pt idx="17238">
                  <c:v>2.5239999999999999E-2</c:v>
                </c:pt>
                <c:pt idx="17239">
                  <c:v>2.5219999999999999E-2</c:v>
                </c:pt>
                <c:pt idx="17240">
                  <c:v>2.5190000000000001E-2</c:v>
                </c:pt>
                <c:pt idx="17241">
                  <c:v>2.5159999999999998E-2</c:v>
                </c:pt>
                <c:pt idx="17242">
                  <c:v>2.5139999999999999E-2</c:v>
                </c:pt>
                <c:pt idx="17243">
                  <c:v>2.5139999999999999E-2</c:v>
                </c:pt>
                <c:pt idx="17244">
                  <c:v>2.511E-2</c:v>
                </c:pt>
                <c:pt idx="17245">
                  <c:v>2.5080000000000002E-2</c:v>
                </c:pt>
                <c:pt idx="17246">
                  <c:v>2.5059999999999999E-2</c:v>
                </c:pt>
                <c:pt idx="17247">
                  <c:v>2.5059999999999999E-2</c:v>
                </c:pt>
                <c:pt idx="17248">
                  <c:v>2.503E-2</c:v>
                </c:pt>
                <c:pt idx="17249">
                  <c:v>2.5000000000000001E-2</c:v>
                </c:pt>
                <c:pt idx="17250">
                  <c:v>2.4979999999999999E-2</c:v>
                </c:pt>
                <c:pt idx="17251">
                  <c:v>2.4979999999999999E-2</c:v>
                </c:pt>
                <c:pt idx="17252">
                  <c:v>2.495E-2</c:v>
                </c:pt>
                <c:pt idx="17253">
                  <c:v>2.495E-2</c:v>
                </c:pt>
                <c:pt idx="17254">
                  <c:v>2.4930000000000001E-2</c:v>
                </c:pt>
                <c:pt idx="17255">
                  <c:v>2.4899999999999999E-2</c:v>
                </c:pt>
                <c:pt idx="17256">
                  <c:v>2.4899999999999999E-2</c:v>
                </c:pt>
                <c:pt idx="17257">
                  <c:v>2.487E-2</c:v>
                </c:pt>
                <c:pt idx="17258">
                  <c:v>2.487E-2</c:v>
                </c:pt>
                <c:pt idx="17259">
                  <c:v>2.4850000000000001E-2</c:v>
                </c:pt>
                <c:pt idx="17260">
                  <c:v>2.4850000000000001E-2</c:v>
                </c:pt>
                <c:pt idx="17261">
                  <c:v>2.4850000000000001E-2</c:v>
                </c:pt>
                <c:pt idx="17262">
                  <c:v>2.4819999999999998E-2</c:v>
                </c:pt>
                <c:pt idx="17263">
                  <c:v>2.4819999999999998E-2</c:v>
                </c:pt>
                <c:pt idx="17264">
                  <c:v>2.4819999999999998E-2</c:v>
                </c:pt>
                <c:pt idx="17265">
                  <c:v>2.4819999999999998E-2</c:v>
                </c:pt>
                <c:pt idx="17266">
                  <c:v>2.4819999999999998E-2</c:v>
                </c:pt>
                <c:pt idx="17267">
                  <c:v>2.4819999999999998E-2</c:v>
                </c:pt>
                <c:pt idx="17268">
                  <c:v>2.4819999999999998E-2</c:v>
                </c:pt>
                <c:pt idx="17269">
                  <c:v>2.4819999999999998E-2</c:v>
                </c:pt>
                <c:pt idx="17270">
                  <c:v>2.4850000000000001E-2</c:v>
                </c:pt>
                <c:pt idx="17271">
                  <c:v>2.4850000000000001E-2</c:v>
                </c:pt>
                <c:pt idx="17272">
                  <c:v>2.4850000000000001E-2</c:v>
                </c:pt>
                <c:pt idx="17273">
                  <c:v>2.487E-2</c:v>
                </c:pt>
                <c:pt idx="17274">
                  <c:v>2.4899999999999999E-2</c:v>
                </c:pt>
                <c:pt idx="17275">
                  <c:v>2.4899999999999999E-2</c:v>
                </c:pt>
                <c:pt idx="17276">
                  <c:v>2.4930000000000001E-2</c:v>
                </c:pt>
                <c:pt idx="17277">
                  <c:v>2.495E-2</c:v>
                </c:pt>
                <c:pt idx="17278">
                  <c:v>2.4979999999999999E-2</c:v>
                </c:pt>
                <c:pt idx="17279">
                  <c:v>2.5000000000000001E-2</c:v>
                </c:pt>
                <c:pt idx="17280">
                  <c:v>2.503E-2</c:v>
                </c:pt>
                <c:pt idx="17281">
                  <c:v>2.5059999999999999E-2</c:v>
                </c:pt>
                <c:pt idx="17282">
                  <c:v>2.5080000000000002E-2</c:v>
                </c:pt>
                <c:pt idx="17283">
                  <c:v>2.511E-2</c:v>
                </c:pt>
                <c:pt idx="17284">
                  <c:v>2.5139999999999999E-2</c:v>
                </c:pt>
                <c:pt idx="17285">
                  <c:v>2.5159999999999998E-2</c:v>
                </c:pt>
                <c:pt idx="17286">
                  <c:v>2.5190000000000001E-2</c:v>
                </c:pt>
                <c:pt idx="17287">
                  <c:v>2.5219999999999999E-2</c:v>
                </c:pt>
                <c:pt idx="17288">
                  <c:v>2.5239999999999999E-2</c:v>
                </c:pt>
                <c:pt idx="17289">
                  <c:v>2.5270000000000001E-2</c:v>
                </c:pt>
                <c:pt idx="17290">
                  <c:v>2.5270000000000001E-2</c:v>
                </c:pt>
                <c:pt idx="17291">
                  <c:v>2.529E-2</c:v>
                </c:pt>
                <c:pt idx="17292">
                  <c:v>2.529E-2</c:v>
                </c:pt>
                <c:pt idx="17293">
                  <c:v>2.529E-2</c:v>
                </c:pt>
                <c:pt idx="17294">
                  <c:v>2.529E-2</c:v>
                </c:pt>
                <c:pt idx="17295">
                  <c:v>2.529E-2</c:v>
                </c:pt>
                <c:pt idx="17296">
                  <c:v>2.5270000000000001E-2</c:v>
                </c:pt>
                <c:pt idx="17297">
                  <c:v>2.5239999999999999E-2</c:v>
                </c:pt>
                <c:pt idx="17298">
                  <c:v>2.5239999999999999E-2</c:v>
                </c:pt>
                <c:pt idx="17299">
                  <c:v>2.5219999999999999E-2</c:v>
                </c:pt>
                <c:pt idx="17300">
                  <c:v>2.5159999999999998E-2</c:v>
                </c:pt>
                <c:pt idx="17301">
                  <c:v>2.5139999999999999E-2</c:v>
                </c:pt>
                <c:pt idx="17302">
                  <c:v>2.511E-2</c:v>
                </c:pt>
                <c:pt idx="17303">
                  <c:v>2.5059999999999999E-2</c:v>
                </c:pt>
                <c:pt idx="17304">
                  <c:v>2.5000000000000001E-2</c:v>
                </c:pt>
                <c:pt idx="17305">
                  <c:v>2.495E-2</c:v>
                </c:pt>
                <c:pt idx="17306">
                  <c:v>2.4930000000000001E-2</c:v>
                </c:pt>
                <c:pt idx="17307">
                  <c:v>2.487E-2</c:v>
                </c:pt>
                <c:pt idx="17308">
                  <c:v>2.4819999999999998E-2</c:v>
                </c:pt>
                <c:pt idx="17309">
                  <c:v>2.477E-2</c:v>
                </c:pt>
                <c:pt idx="17310">
                  <c:v>2.4709999999999999E-2</c:v>
                </c:pt>
                <c:pt idx="17311">
                  <c:v>2.4660000000000001E-2</c:v>
                </c:pt>
                <c:pt idx="17312">
                  <c:v>2.461E-2</c:v>
                </c:pt>
                <c:pt idx="17313">
                  <c:v>2.4580000000000001E-2</c:v>
                </c:pt>
                <c:pt idx="17314">
                  <c:v>2.453E-2</c:v>
                </c:pt>
                <c:pt idx="17315">
                  <c:v>2.4500000000000001E-2</c:v>
                </c:pt>
                <c:pt idx="17316">
                  <c:v>2.4479999999999998E-2</c:v>
                </c:pt>
                <c:pt idx="17317">
                  <c:v>2.445E-2</c:v>
                </c:pt>
                <c:pt idx="17318">
                  <c:v>2.4420000000000001E-2</c:v>
                </c:pt>
                <c:pt idx="17319">
                  <c:v>2.4420000000000001E-2</c:v>
                </c:pt>
                <c:pt idx="17320">
                  <c:v>2.4400000000000002E-2</c:v>
                </c:pt>
                <c:pt idx="17321">
                  <c:v>2.4400000000000002E-2</c:v>
                </c:pt>
                <c:pt idx="17322">
                  <c:v>2.4400000000000002E-2</c:v>
                </c:pt>
                <c:pt idx="17323">
                  <c:v>2.4400000000000002E-2</c:v>
                </c:pt>
                <c:pt idx="17324">
                  <c:v>2.4420000000000001E-2</c:v>
                </c:pt>
                <c:pt idx="17325">
                  <c:v>2.4420000000000001E-2</c:v>
                </c:pt>
                <c:pt idx="17326">
                  <c:v>2.445E-2</c:v>
                </c:pt>
                <c:pt idx="17327">
                  <c:v>2.445E-2</c:v>
                </c:pt>
                <c:pt idx="17328">
                  <c:v>2.4479999999999998E-2</c:v>
                </c:pt>
                <c:pt idx="17329">
                  <c:v>2.4500000000000001E-2</c:v>
                </c:pt>
                <c:pt idx="17330">
                  <c:v>2.453E-2</c:v>
                </c:pt>
                <c:pt idx="17331">
                  <c:v>2.4559999999999998E-2</c:v>
                </c:pt>
                <c:pt idx="17332">
                  <c:v>2.4580000000000001E-2</c:v>
                </c:pt>
                <c:pt idx="17333">
                  <c:v>2.461E-2</c:v>
                </c:pt>
                <c:pt idx="17334">
                  <c:v>2.4639999999999999E-2</c:v>
                </c:pt>
                <c:pt idx="17335">
                  <c:v>2.4639999999999999E-2</c:v>
                </c:pt>
                <c:pt idx="17336">
                  <c:v>2.4660000000000001E-2</c:v>
                </c:pt>
                <c:pt idx="17337">
                  <c:v>2.469E-2</c:v>
                </c:pt>
                <c:pt idx="17338">
                  <c:v>2.469E-2</c:v>
                </c:pt>
                <c:pt idx="17339">
                  <c:v>2.4709999999999999E-2</c:v>
                </c:pt>
                <c:pt idx="17340">
                  <c:v>2.4709999999999999E-2</c:v>
                </c:pt>
                <c:pt idx="17341">
                  <c:v>2.4709999999999999E-2</c:v>
                </c:pt>
                <c:pt idx="17342">
                  <c:v>2.4709999999999999E-2</c:v>
                </c:pt>
                <c:pt idx="17343">
                  <c:v>2.4709999999999999E-2</c:v>
                </c:pt>
                <c:pt idx="17344">
                  <c:v>2.4709999999999999E-2</c:v>
                </c:pt>
                <c:pt idx="17345">
                  <c:v>2.4709999999999999E-2</c:v>
                </c:pt>
                <c:pt idx="17346">
                  <c:v>2.4709999999999999E-2</c:v>
                </c:pt>
                <c:pt idx="17347">
                  <c:v>2.469E-2</c:v>
                </c:pt>
                <c:pt idx="17348">
                  <c:v>2.469E-2</c:v>
                </c:pt>
                <c:pt idx="17349">
                  <c:v>2.469E-2</c:v>
                </c:pt>
                <c:pt idx="17350">
                  <c:v>2.4660000000000001E-2</c:v>
                </c:pt>
                <c:pt idx="17351">
                  <c:v>2.4639999999999999E-2</c:v>
                </c:pt>
                <c:pt idx="17352">
                  <c:v>2.4639999999999999E-2</c:v>
                </c:pt>
                <c:pt idx="17353">
                  <c:v>2.461E-2</c:v>
                </c:pt>
                <c:pt idx="17354">
                  <c:v>2.461E-2</c:v>
                </c:pt>
                <c:pt idx="17355">
                  <c:v>2.461E-2</c:v>
                </c:pt>
                <c:pt idx="17356">
                  <c:v>2.4580000000000001E-2</c:v>
                </c:pt>
                <c:pt idx="17357">
                  <c:v>2.4580000000000001E-2</c:v>
                </c:pt>
                <c:pt idx="17358">
                  <c:v>2.4580000000000001E-2</c:v>
                </c:pt>
                <c:pt idx="17359">
                  <c:v>2.4580000000000001E-2</c:v>
                </c:pt>
                <c:pt idx="17360">
                  <c:v>2.4559999999999998E-2</c:v>
                </c:pt>
                <c:pt idx="17361">
                  <c:v>2.4559999999999998E-2</c:v>
                </c:pt>
                <c:pt idx="17362">
                  <c:v>2.4559999999999998E-2</c:v>
                </c:pt>
                <c:pt idx="17363">
                  <c:v>2.4559999999999998E-2</c:v>
                </c:pt>
                <c:pt idx="17364">
                  <c:v>2.4559999999999998E-2</c:v>
                </c:pt>
                <c:pt idx="17365">
                  <c:v>2.4559999999999998E-2</c:v>
                </c:pt>
                <c:pt idx="17366">
                  <c:v>2.4559999999999998E-2</c:v>
                </c:pt>
                <c:pt idx="17367">
                  <c:v>2.4559999999999998E-2</c:v>
                </c:pt>
                <c:pt idx="17368">
                  <c:v>2.4559999999999998E-2</c:v>
                </c:pt>
                <c:pt idx="17369">
                  <c:v>2.4559999999999998E-2</c:v>
                </c:pt>
                <c:pt idx="17370">
                  <c:v>2.4559999999999998E-2</c:v>
                </c:pt>
                <c:pt idx="17371">
                  <c:v>2.4559999999999998E-2</c:v>
                </c:pt>
                <c:pt idx="17372">
                  <c:v>2.4559999999999998E-2</c:v>
                </c:pt>
                <c:pt idx="17373">
                  <c:v>2.4559999999999998E-2</c:v>
                </c:pt>
                <c:pt idx="17374">
                  <c:v>2.4559999999999998E-2</c:v>
                </c:pt>
                <c:pt idx="17375">
                  <c:v>2.4559999999999998E-2</c:v>
                </c:pt>
                <c:pt idx="17376">
                  <c:v>2.453E-2</c:v>
                </c:pt>
                <c:pt idx="17377">
                  <c:v>2.453E-2</c:v>
                </c:pt>
                <c:pt idx="17378">
                  <c:v>2.4500000000000001E-2</c:v>
                </c:pt>
                <c:pt idx="17379">
                  <c:v>2.4500000000000001E-2</c:v>
                </c:pt>
                <c:pt idx="17380">
                  <c:v>2.4479999999999998E-2</c:v>
                </c:pt>
                <c:pt idx="17381">
                  <c:v>2.4479999999999998E-2</c:v>
                </c:pt>
                <c:pt idx="17382">
                  <c:v>2.445E-2</c:v>
                </c:pt>
                <c:pt idx="17383">
                  <c:v>2.4420000000000001E-2</c:v>
                </c:pt>
                <c:pt idx="17384">
                  <c:v>2.4420000000000001E-2</c:v>
                </c:pt>
                <c:pt idx="17385">
                  <c:v>2.4400000000000002E-2</c:v>
                </c:pt>
                <c:pt idx="17386">
                  <c:v>2.4369999999999999E-2</c:v>
                </c:pt>
                <c:pt idx="17387">
                  <c:v>2.4369999999999999E-2</c:v>
                </c:pt>
                <c:pt idx="17388">
                  <c:v>2.435E-2</c:v>
                </c:pt>
                <c:pt idx="17389">
                  <c:v>2.435E-2</c:v>
                </c:pt>
                <c:pt idx="17390">
                  <c:v>2.435E-2</c:v>
                </c:pt>
                <c:pt idx="17391">
                  <c:v>2.4320000000000001E-2</c:v>
                </c:pt>
                <c:pt idx="17392">
                  <c:v>2.4320000000000001E-2</c:v>
                </c:pt>
                <c:pt idx="17393">
                  <c:v>2.4320000000000001E-2</c:v>
                </c:pt>
                <c:pt idx="17394">
                  <c:v>2.4320000000000001E-2</c:v>
                </c:pt>
                <c:pt idx="17395">
                  <c:v>2.4320000000000001E-2</c:v>
                </c:pt>
                <c:pt idx="17396">
                  <c:v>2.4320000000000001E-2</c:v>
                </c:pt>
                <c:pt idx="17397">
                  <c:v>2.4320000000000001E-2</c:v>
                </c:pt>
                <c:pt idx="17398">
                  <c:v>2.4320000000000001E-2</c:v>
                </c:pt>
                <c:pt idx="17399">
                  <c:v>2.435E-2</c:v>
                </c:pt>
                <c:pt idx="17400">
                  <c:v>2.435E-2</c:v>
                </c:pt>
                <c:pt idx="17401">
                  <c:v>2.435E-2</c:v>
                </c:pt>
                <c:pt idx="17402">
                  <c:v>2.4369999999999999E-2</c:v>
                </c:pt>
                <c:pt idx="17403">
                  <c:v>2.4369999999999999E-2</c:v>
                </c:pt>
                <c:pt idx="17404">
                  <c:v>2.4400000000000002E-2</c:v>
                </c:pt>
                <c:pt idx="17405">
                  <c:v>2.4400000000000002E-2</c:v>
                </c:pt>
                <c:pt idx="17406">
                  <c:v>2.4400000000000002E-2</c:v>
                </c:pt>
                <c:pt idx="17407">
                  <c:v>2.4420000000000001E-2</c:v>
                </c:pt>
                <c:pt idx="17408">
                  <c:v>2.4420000000000001E-2</c:v>
                </c:pt>
                <c:pt idx="17409">
                  <c:v>2.4420000000000001E-2</c:v>
                </c:pt>
                <c:pt idx="17410">
                  <c:v>2.445E-2</c:v>
                </c:pt>
                <c:pt idx="17411">
                  <c:v>2.445E-2</c:v>
                </c:pt>
                <c:pt idx="17412">
                  <c:v>2.445E-2</c:v>
                </c:pt>
                <c:pt idx="17413">
                  <c:v>2.445E-2</c:v>
                </c:pt>
                <c:pt idx="17414">
                  <c:v>2.445E-2</c:v>
                </c:pt>
                <c:pt idx="17415">
                  <c:v>2.445E-2</c:v>
                </c:pt>
                <c:pt idx="17416">
                  <c:v>2.445E-2</c:v>
                </c:pt>
                <c:pt idx="17417">
                  <c:v>2.445E-2</c:v>
                </c:pt>
                <c:pt idx="17418">
                  <c:v>2.445E-2</c:v>
                </c:pt>
                <c:pt idx="17419">
                  <c:v>2.445E-2</c:v>
                </c:pt>
                <c:pt idx="17420">
                  <c:v>2.445E-2</c:v>
                </c:pt>
                <c:pt idx="17421">
                  <c:v>2.445E-2</c:v>
                </c:pt>
                <c:pt idx="17422">
                  <c:v>2.445E-2</c:v>
                </c:pt>
                <c:pt idx="17423">
                  <c:v>2.4479999999999998E-2</c:v>
                </c:pt>
                <c:pt idx="17424">
                  <c:v>2.4479999999999998E-2</c:v>
                </c:pt>
                <c:pt idx="17425">
                  <c:v>2.4479999999999998E-2</c:v>
                </c:pt>
                <c:pt idx="17426">
                  <c:v>2.4479999999999998E-2</c:v>
                </c:pt>
                <c:pt idx="17427">
                  <c:v>2.4479999999999998E-2</c:v>
                </c:pt>
                <c:pt idx="17428">
                  <c:v>2.4479999999999998E-2</c:v>
                </c:pt>
                <c:pt idx="17429">
                  <c:v>2.4479999999999998E-2</c:v>
                </c:pt>
                <c:pt idx="17430">
                  <c:v>2.4500000000000001E-2</c:v>
                </c:pt>
                <c:pt idx="17431">
                  <c:v>2.4500000000000001E-2</c:v>
                </c:pt>
                <c:pt idx="17432">
                  <c:v>2.4500000000000001E-2</c:v>
                </c:pt>
                <c:pt idx="17433">
                  <c:v>2.4500000000000001E-2</c:v>
                </c:pt>
                <c:pt idx="17434">
                  <c:v>2.453E-2</c:v>
                </c:pt>
                <c:pt idx="17435">
                  <c:v>2.453E-2</c:v>
                </c:pt>
                <c:pt idx="17436">
                  <c:v>2.453E-2</c:v>
                </c:pt>
                <c:pt idx="17437">
                  <c:v>2.453E-2</c:v>
                </c:pt>
                <c:pt idx="17438">
                  <c:v>2.453E-2</c:v>
                </c:pt>
                <c:pt idx="17439">
                  <c:v>2.453E-2</c:v>
                </c:pt>
                <c:pt idx="17440">
                  <c:v>2.453E-2</c:v>
                </c:pt>
                <c:pt idx="17441">
                  <c:v>2.453E-2</c:v>
                </c:pt>
                <c:pt idx="17442">
                  <c:v>2.453E-2</c:v>
                </c:pt>
                <c:pt idx="17443">
                  <c:v>2.4500000000000001E-2</c:v>
                </c:pt>
                <c:pt idx="17444">
                  <c:v>2.4500000000000001E-2</c:v>
                </c:pt>
                <c:pt idx="17445">
                  <c:v>2.4479999999999998E-2</c:v>
                </c:pt>
                <c:pt idx="17446">
                  <c:v>2.4479999999999998E-2</c:v>
                </c:pt>
                <c:pt idx="17447">
                  <c:v>2.445E-2</c:v>
                </c:pt>
                <c:pt idx="17448">
                  <c:v>2.4420000000000001E-2</c:v>
                </c:pt>
                <c:pt idx="17449">
                  <c:v>2.4400000000000002E-2</c:v>
                </c:pt>
                <c:pt idx="17450">
                  <c:v>2.4369999999999999E-2</c:v>
                </c:pt>
                <c:pt idx="17451">
                  <c:v>2.435E-2</c:v>
                </c:pt>
                <c:pt idx="17452">
                  <c:v>2.4320000000000001E-2</c:v>
                </c:pt>
                <c:pt idx="17453">
                  <c:v>2.4289999999999999E-2</c:v>
                </c:pt>
                <c:pt idx="17454">
                  <c:v>2.427E-2</c:v>
                </c:pt>
                <c:pt idx="17455">
                  <c:v>2.4240000000000001E-2</c:v>
                </c:pt>
                <c:pt idx="17456">
                  <c:v>2.4209999999999999E-2</c:v>
                </c:pt>
                <c:pt idx="17457">
                  <c:v>2.419E-2</c:v>
                </c:pt>
                <c:pt idx="17458">
                  <c:v>2.419E-2</c:v>
                </c:pt>
                <c:pt idx="17459">
                  <c:v>2.4160000000000001E-2</c:v>
                </c:pt>
                <c:pt idx="17460">
                  <c:v>2.4129999999999999E-2</c:v>
                </c:pt>
                <c:pt idx="17461">
                  <c:v>2.4129999999999999E-2</c:v>
                </c:pt>
                <c:pt idx="17462">
                  <c:v>2.4109999999999999E-2</c:v>
                </c:pt>
                <c:pt idx="17463">
                  <c:v>2.4109999999999999E-2</c:v>
                </c:pt>
                <c:pt idx="17464">
                  <c:v>2.4109999999999999E-2</c:v>
                </c:pt>
                <c:pt idx="17465">
                  <c:v>2.4109999999999999E-2</c:v>
                </c:pt>
                <c:pt idx="17466">
                  <c:v>2.4109999999999999E-2</c:v>
                </c:pt>
                <c:pt idx="17467">
                  <c:v>2.4109999999999999E-2</c:v>
                </c:pt>
                <c:pt idx="17468">
                  <c:v>2.4109999999999999E-2</c:v>
                </c:pt>
                <c:pt idx="17469">
                  <c:v>2.4109999999999999E-2</c:v>
                </c:pt>
                <c:pt idx="17470">
                  <c:v>2.4109999999999999E-2</c:v>
                </c:pt>
                <c:pt idx="17471">
                  <c:v>2.4129999999999999E-2</c:v>
                </c:pt>
                <c:pt idx="17472">
                  <c:v>2.4129999999999999E-2</c:v>
                </c:pt>
                <c:pt idx="17473">
                  <c:v>2.4160000000000001E-2</c:v>
                </c:pt>
                <c:pt idx="17474">
                  <c:v>2.4160000000000001E-2</c:v>
                </c:pt>
                <c:pt idx="17475">
                  <c:v>2.419E-2</c:v>
                </c:pt>
                <c:pt idx="17476">
                  <c:v>2.419E-2</c:v>
                </c:pt>
                <c:pt idx="17477">
                  <c:v>2.4209999999999999E-2</c:v>
                </c:pt>
                <c:pt idx="17478">
                  <c:v>2.4209999999999999E-2</c:v>
                </c:pt>
                <c:pt idx="17479">
                  <c:v>2.4209999999999999E-2</c:v>
                </c:pt>
                <c:pt idx="17480">
                  <c:v>2.4209999999999999E-2</c:v>
                </c:pt>
                <c:pt idx="17481">
                  <c:v>2.4240000000000001E-2</c:v>
                </c:pt>
                <c:pt idx="17482">
                  <c:v>2.4240000000000001E-2</c:v>
                </c:pt>
                <c:pt idx="17483">
                  <c:v>2.4240000000000001E-2</c:v>
                </c:pt>
                <c:pt idx="17484">
                  <c:v>2.4209999999999999E-2</c:v>
                </c:pt>
                <c:pt idx="17485">
                  <c:v>2.4209999999999999E-2</c:v>
                </c:pt>
                <c:pt idx="17486">
                  <c:v>2.4209999999999999E-2</c:v>
                </c:pt>
                <c:pt idx="17487">
                  <c:v>2.4209999999999999E-2</c:v>
                </c:pt>
                <c:pt idx="17488">
                  <c:v>2.419E-2</c:v>
                </c:pt>
                <c:pt idx="17489">
                  <c:v>2.419E-2</c:v>
                </c:pt>
                <c:pt idx="17490">
                  <c:v>2.4160000000000001E-2</c:v>
                </c:pt>
                <c:pt idx="17491">
                  <c:v>2.4160000000000001E-2</c:v>
                </c:pt>
                <c:pt idx="17492">
                  <c:v>2.4129999999999999E-2</c:v>
                </c:pt>
                <c:pt idx="17493">
                  <c:v>2.4109999999999999E-2</c:v>
                </c:pt>
                <c:pt idx="17494">
                  <c:v>2.4109999999999999E-2</c:v>
                </c:pt>
                <c:pt idx="17495">
                  <c:v>2.4080000000000001E-2</c:v>
                </c:pt>
                <c:pt idx="17496">
                  <c:v>2.4080000000000001E-2</c:v>
                </c:pt>
                <c:pt idx="17497">
                  <c:v>2.4060000000000002E-2</c:v>
                </c:pt>
                <c:pt idx="17498">
                  <c:v>2.4060000000000002E-2</c:v>
                </c:pt>
                <c:pt idx="17499">
                  <c:v>2.4060000000000002E-2</c:v>
                </c:pt>
                <c:pt idx="17500">
                  <c:v>2.4029999999999999E-2</c:v>
                </c:pt>
                <c:pt idx="17501">
                  <c:v>2.4029999999999999E-2</c:v>
                </c:pt>
                <c:pt idx="17502">
                  <c:v>2.4029999999999999E-2</c:v>
                </c:pt>
                <c:pt idx="17503">
                  <c:v>2.4029999999999999E-2</c:v>
                </c:pt>
                <c:pt idx="17504">
                  <c:v>2.4029999999999999E-2</c:v>
                </c:pt>
                <c:pt idx="17505">
                  <c:v>2.4029999999999999E-2</c:v>
                </c:pt>
                <c:pt idx="17506">
                  <c:v>2.4060000000000002E-2</c:v>
                </c:pt>
                <c:pt idx="17507">
                  <c:v>2.4060000000000002E-2</c:v>
                </c:pt>
                <c:pt idx="17508">
                  <c:v>2.4060000000000002E-2</c:v>
                </c:pt>
                <c:pt idx="17509">
                  <c:v>2.4080000000000001E-2</c:v>
                </c:pt>
                <c:pt idx="17510">
                  <c:v>2.4080000000000001E-2</c:v>
                </c:pt>
                <c:pt idx="17511">
                  <c:v>2.4080000000000001E-2</c:v>
                </c:pt>
                <c:pt idx="17512">
                  <c:v>2.4109999999999999E-2</c:v>
                </c:pt>
                <c:pt idx="17513">
                  <c:v>2.4109999999999999E-2</c:v>
                </c:pt>
                <c:pt idx="17514">
                  <c:v>2.4129999999999999E-2</c:v>
                </c:pt>
                <c:pt idx="17515">
                  <c:v>2.4129999999999999E-2</c:v>
                </c:pt>
                <c:pt idx="17516">
                  <c:v>2.4129999999999999E-2</c:v>
                </c:pt>
                <c:pt idx="17517">
                  <c:v>2.4129999999999999E-2</c:v>
                </c:pt>
                <c:pt idx="17518">
                  <c:v>2.4160000000000001E-2</c:v>
                </c:pt>
                <c:pt idx="17519">
                  <c:v>2.4160000000000001E-2</c:v>
                </c:pt>
                <c:pt idx="17520">
                  <c:v>2.4160000000000001E-2</c:v>
                </c:pt>
                <c:pt idx="17521">
                  <c:v>2.4160000000000001E-2</c:v>
                </c:pt>
                <c:pt idx="17522">
                  <c:v>2.4129999999999999E-2</c:v>
                </c:pt>
                <c:pt idx="17523">
                  <c:v>2.4129999999999999E-2</c:v>
                </c:pt>
                <c:pt idx="17524">
                  <c:v>2.4129999999999999E-2</c:v>
                </c:pt>
                <c:pt idx="17525">
                  <c:v>2.4109999999999999E-2</c:v>
                </c:pt>
                <c:pt idx="17526">
                  <c:v>2.4109999999999999E-2</c:v>
                </c:pt>
                <c:pt idx="17527">
                  <c:v>2.4080000000000001E-2</c:v>
                </c:pt>
                <c:pt idx="17528">
                  <c:v>2.4060000000000002E-2</c:v>
                </c:pt>
                <c:pt idx="17529">
                  <c:v>2.4060000000000002E-2</c:v>
                </c:pt>
                <c:pt idx="17530">
                  <c:v>2.4029999999999999E-2</c:v>
                </c:pt>
                <c:pt idx="17531">
                  <c:v>2.4E-2</c:v>
                </c:pt>
                <c:pt idx="17532">
                  <c:v>2.3980000000000001E-2</c:v>
                </c:pt>
                <c:pt idx="17533">
                  <c:v>2.3980000000000001E-2</c:v>
                </c:pt>
                <c:pt idx="17534">
                  <c:v>2.3949999999999999E-2</c:v>
                </c:pt>
                <c:pt idx="17535">
                  <c:v>2.392E-2</c:v>
                </c:pt>
                <c:pt idx="17536">
                  <c:v>2.3900000000000001E-2</c:v>
                </c:pt>
                <c:pt idx="17537">
                  <c:v>2.3900000000000001E-2</c:v>
                </c:pt>
                <c:pt idx="17538">
                  <c:v>2.3869999999999999E-2</c:v>
                </c:pt>
                <c:pt idx="17539">
                  <c:v>2.3869999999999999E-2</c:v>
                </c:pt>
                <c:pt idx="17540">
                  <c:v>2.385E-2</c:v>
                </c:pt>
                <c:pt idx="17541">
                  <c:v>2.385E-2</c:v>
                </c:pt>
                <c:pt idx="17542">
                  <c:v>2.385E-2</c:v>
                </c:pt>
                <c:pt idx="17543">
                  <c:v>2.385E-2</c:v>
                </c:pt>
                <c:pt idx="17544">
                  <c:v>2.385E-2</c:v>
                </c:pt>
                <c:pt idx="17545">
                  <c:v>2.385E-2</c:v>
                </c:pt>
                <c:pt idx="17546">
                  <c:v>2.385E-2</c:v>
                </c:pt>
                <c:pt idx="17547">
                  <c:v>2.385E-2</c:v>
                </c:pt>
                <c:pt idx="17548">
                  <c:v>2.3869999999999999E-2</c:v>
                </c:pt>
                <c:pt idx="17549">
                  <c:v>2.3869999999999999E-2</c:v>
                </c:pt>
                <c:pt idx="17550">
                  <c:v>2.3900000000000001E-2</c:v>
                </c:pt>
                <c:pt idx="17551">
                  <c:v>2.3900000000000001E-2</c:v>
                </c:pt>
                <c:pt idx="17552">
                  <c:v>2.392E-2</c:v>
                </c:pt>
                <c:pt idx="17553">
                  <c:v>2.392E-2</c:v>
                </c:pt>
                <c:pt idx="17554">
                  <c:v>2.3949999999999999E-2</c:v>
                </c:pt>
                <c:pt idx="17555">
                  <c:v>2.3980000000000001E-2</c:v>
                </c:pt>
                <c:pt idx="17556">
                  <c:v>2.4E-2</c:v>
                </c:pt>
                <c:pt idx="17557">
                  <c:v>2.4E-2</c:v>
                </c:pt>
                <c:pt idx="17558">
                  <c:v>2.4029999999999999E-2</c:v>
                </c:pt>
                <c:pt idx="17559">
                  <c:v>2.4060000000000002E-2</c:v>
                </c:pt>
                <c:pt idx="17560">
                  <c:v>2.4060000000000002E-2</c:v>
                </c:pt>
                <c:pt idx="17561">
                  <c:v>2.4060000000000002E-2</c:v>
                </c:pt>
                <c:pt idx="17562">
                  <c:v>2.4080000000000001E-2</c:v>
                </c:pt>
                <c:pt idx="17563">
                  <c:v>2.4080000000000001E-2</c:v>
                </c:pt>
                <c:pt idx="17564">
                  <c:v>2.4080000000000001E-2</c:v>
                </c:pt>
                <c:pt idx="17565">
                  <c:v>2.4080000000000001E-2</c:v>
                </c:pt>
                <c:pt idx="17566">
                  <c:v>2.4080000000000001E-2</c:v>
                </c:pt>
                <c:pt idx="17567">
                  <c:v>2.4080000000000001E-2</c:v>
                </c:pt>
                <c:pt idx="17568">
                  <c:v>2.4080000000000001E-2</c:v>
                </c:pt>
                <c:pt idx="17569">
                  <c:v>2.4080000000000001E-2</c:v>
                </c:pt>
                <c:pt idx="17570">
                  <c:v>2.4060000000000002E-2</c:v>
                </c:pt>
                <c:pt idx="17571">
                  <c:v>2.4060000000000002E-2</c:v>
                </c:pt>
                <c:pt idx="17572">
                  <c:v>2.4029999999999999E-2</c:v>
                </c:pt>
                <c:pt idx="17573">
                  <c:v>2.4E-2</c:v>
                </c:pt>
                <c:pt idx="17574">
                  <c:v>2.4E-2</c:v>
                </c:pt>
                <c:pt idx="17575">
                  <c:v>2.3980000000000001E-2</c:v>
                </c:pt>
                <c:pt idx="17576">
                  <c:v>2.3949999999999999E-2</c:v>
                </c:pt>
                <c:pt idx="17577">
                  <c:v>2.392E-2</c:v>
                </c:pt>
                <c:pt idx="17578">
                  <c:v>2.3900000000000001E-2</c:v>
                </c:pt>
                <c:pt idx="17579">
                  <c:v>2.385E-2</c:v>
                </c:pt>
                <c:pt idx="17580">
                  <c:v>2.3820000000000001E-2</c:v>
                </c:pt>
                <c:pt idx="17581">
                  <c:v>2.3789999999999999E-2</c:v>
                </c:pt>
                <c:pt idx="17582">
                  <c:v>2.3769999999999999E-2</c:v>
                </c:pt>
                <c:pt idx="17583">
                  <c:v>2.3740000000000001E-2</c:v>
                </c:pt>
                <c:pt idx="17584">
                  <c:v>2.3709999999999998E-2</c:v>
                </c:pt>
                <c:pt idx="17585">
                  <c:v>2.3689999999999999E-2</c:v>
                </c:pt>
                <c:pt idx="17586">
                  <c:v>2.366E-2</c:v>
                </c:pt>
                <c:pt idx="17587">
                  <c:v>2.3630000000000002E-2</c:v>
                </c:pt>
                <c:pt idx="17588">
                  <c:v>2.3609999999999999E-2</c:v>
                </c:pt>
                <c:pt idx="17589">
                  <c:v>2.3609999999999999E-2</c:v>
                </c:pt>
                <c:pt idx="17590">
                  <c:v>2.358E-2</c:v>
                </c:pt>
                <c:pt idx="17591">
                  <c:v>2.3560000000000001E-2</c:v>
                </c:pt>
                <c:pt idx="17592">
                  <c:v>2.3560000000000001E-2</c:v>
                </c:pt>
                <c:pt idx="17593">
                  <c:v>2.3560000000000001E-2</c:v>
                </c:pt>
                <c:pt idx="17594">
                  <c:v>2.3529999999999999E-2</c:v>
                </c:pt>
                <c:pt idx="17595">
                  <c:v>2.3529999999999999E-2</c:v>
                </c:pt>
                <c:pt idx="17596">
                  <c:v>2.3529999999999999E-2</c:v>
                </c:pt>
                <c:pt idx="17597">
                  <c:v>2.3529999999999999E-2</c:v>
                </c:pt>
                <c:pt idx="17598">
                  <c:v>2.3529999999999999E-2</c:v>
                </c:pt>
                <c:pt idx="17599">
                  <c:v>2.3560000000000001E-2</c:v>
                </c:pt>
                <c:pt idx="17600">
                  <c:v>2.3560000000000001E-2</c:v>
                </c:pt>
                <c:pt idx="17601">
                  <c:v>2.3560000000000001E-2</c:v>
                </c:pt>
                <c:pt idx="17602">
                  <c:v>2.358E-2</c:v>
                </c:pt>
                <c:pt idx="17603">
                  <c:v>2.358E-2</c:v>
                </c:pt>
                <c:pt idx="17604">
                  <c:v>2.3609999999999999E-2</c:v>
                </c:pt>
                <c:pt idx="17605">
                  <c:v>2.3609999999999999E-2</c:v>
                </c:pt>
                <c:pt idx="17606">
                  <c:v>2.3609999999999999E-2</c:v>
                </c:pt>
                <c:pt idx="17607">
                  <c:v>2.3630000000000002E-2</c:v>
                </c:pt>
                <c:pt idx="17608">
                  <c:v>2.3630000000000002E-2</c:v>
                </c:pt>
                <c:pt idx="17609">
                  <c:v>2.366E-2</c:v>
                </c:pt>
                <c:pt idx="17610">
                  <c:v>2.366E-2</c:v>
                </c:pt>
                <c:pt idx="17611">
                  <c:v>2.3689999999999999E-2</c:v>
                </c:pt>
                <c:pt idx="17612">
                  <c:v>2.3689999999999999E-2</c:v>
                </c:pt>
                <c:pt idx="17613">
                  <c:v>2.3689999999999999E-2</c:v>
                </c:pt>
                <c:pt idx="17614">
                  <c:v>2.3689999999999999E-2</c:v>
                </c:pt>
                <c:pt idx="17615">
                  <c:v>2.3689999999999999E-2</c:v>
                </c:pt>
                <c:pt idx="17616">
                  <c:v>2.3689999999999999E-2</c:v>
                </c:pt>
                <c:pt idx="17617">
                  <c:v>2.3689999999999999E-2</c:v>
                </c:pt>
                <c:pt idx="17618">
                  <c:v>2.3689999999999999E-2</c:v>
                </c:pt>
                <c:pt idx="17619">
                  <c:v>2.3689999999999999E-2</c:v>
                </c:pt>
                <c:pt idx="17620">
                  <c:v>2.366E-2</c:v>
                </c:pt>
                <c:pt idx="17621">
                  <c:v>2.366E-2</c:v>
                </c:pt>
                <c:pt idx="17622">
                  <c:v>2.366E-2</c:v>
                </c:pt>
                <c:pt idx="17623">
                  <c:v>2.3630000000000002E-2</c:v>
                </c:pt>
                <c:pt idx="17624">
                  <c:v>2.3609999999999999E-2</c:v>
                </c:pt>
                <c:pt idx="17625">
                  <c:v>2.3609999999999999E-2</c:v>
                </c:pt>
                <c:pt idx="17626">
                  <c:v>2.358E-2</c:v>
                </c:pt>
                <c:pt idx="17627">
                  <c:v>2.3560000000000001E-2</c:v>
                </c:pt>
                <c:pt idx="17628">
                  <c:v>2.3560000000000001E-2</c:v>
                </c:pt>
                <c:pt idx="17629">
                  <c:v>2.3529999999999999E-2</c:v>
                </c:pt>
                <c:pt idx="17630">
                  <c:v>2.35E-2</c:v>
                </c:pt>
                <c:pt idx="17631">
                  <c:v>2.35E-2</c:v>
                </c:pt>
                <c:pt idx="17632">
                  <c:v>2.3480000000000001E-2</c:v>
                </c:pt>
                <c:pt idx="17633">
                  <c:v>2.3480000000000001E-2</c:v>
                </c:pt>
                <c:pt idx="17634">
                  <c:v>2.3480000000000001E-2</c:v>
                </c:pt>
                <c:pt idx="17635">
                  <c:v>2.3449999999999999E-2</c:v>
                </c:pt>
                <c:pt idx="17636">
                  <c:v>2.3449999999999999E-2</c:v>
                </c:pt>
                <c:pt idx="17637">
                  <c:v>2.3449999999999999E-2</c:v>
                </c:pt>
                <c:pt idx="17638">
                  <c:v>2.3449999999999999E-2</c:v>
                </c:pt>
                <c:pt idx="17639">
                  <c:v>2.3449999999999999E-2</c:v>
                </c:pt>
                <c:pt idx="17640">
                  <c:v>2.3449999999999999E-2</c:v>
                </c:pt>
                <c:pt idx="17641">
                  <c:v>2.3449999999999999E-2</c:v>
                </c:pt>
                <c:pt idx="17642">
                  <c:v>2.3480000000000001E-2</c:v>
                </c:pt>
                <c:pt idx="17643">
                  <c:v>2.3480000000000001E-2</c:v>
                </c:pt>
                <c:pt idx="17644">
                  <c:v>2.35E-2</c:v>
                </c:pt>
                <c:pt idx="17645">
                  <c:v>2.35E-2</c:v>
                </c:pt>
                <c:pt idx="17646">
                  <c:v>2.3529999999999999E-2</c:v>
                </c:pt>
                <c:pt idx="17647">
                  <c:v>2.3529999999999999E-2</c:v>
                </c:pt>
                <c:pt idx="17648">
                  <c:v>2.3560000000000001E-2</c:v>
                </c:pt>
                <c:pt idx="17649">
                  <c:v>2.358E-2</c:v>
                </c:pt>
                <c:pt idx="17650">
                  <c:v>2.358E-2</c:v>
                </c:pt>
                <c:pt idx="17651">
                  <c:v>2.3609999999999999E-2</c:v>
                </c:pt>
                <c:pt idx="17652">
                  <c:v>2.3609999999999999E-2</c:v>
                </c:pt>
                <c:pt idx="17653">
                  <c:v>2.3630000000000002E-2</c:v>
                </c:pt>
                <c:pt idx="17654">
                  <c:v>2.3630000000000002E-2</c:v>
                </c:pt>
                <c:pt idx="17655">
                  <c:v>2.3630000000000002E-2</c:v>
                </c:pt>
                <c:pt idx="17656">
                  <c:v>2.366E-2</c:v>
                </c:pt>
                <c:pt idx="17657">
                  <c:v>2.366E-2</c:v>
                </c:pt>
                <c:pt idx="17658">
                  <c:v>2.366E-2</c:v>
                </c:pt>
                <c:pt idx="17659">
                  <c:v>2.366E-2</c:v>
                </c:pt>
                <c:pt idx="17660">
                  <c:v>2.366E-2</c:v>
                </c:pt>
                <c:pt idx="17661">
                  <c:v>2.366E-2</c:v>
                </c:pt>
                <c:pt idx="17662">
                  <c:v>2.3630000000000002E-2</c:v>
                </c:pt>
                <c:pt idx="17663">
                  <c:v>2.3630000000000002E-2</c:v>
                </c:pt>
                <c:pt idx="17664">
                  <c:v>2.3609999999999999E-2</c:v>
                </c:pt>
                <c:pt idx="17665">
                  <c:v>2.3609999999999999E-2</c:v>
                </c:pt>
                <c:pt idx="17666">
                  <c:v>2.3609999999999999E-2</c:v>
                </c:pt>
                <c:pt idx="17667">
                  <c:v>2.358E-2</c:v>
                </c:pt>
                <c:pt idx="17668">
                  <c:v>2.358E-2</c:v>
                </c:pt>
                <c:pt idx="17669">
                  <c:v>2.3560000000000001E-2</c:v>
                </c:pt>
                <c:pt idx="17670">
                  <c:v>2.3529999999999999E-2</c:v>
                </c:pt>
                <c:pt idx="17671">
                  <c:v>2.3529999999999999E-2</c:v>
                </c:pt>
                <c:pt idx="17672">
                  <c:v>2.35E-2</c:v>
                </c:pt>
                <c:pt idx="17673">
                  <c:v>2.35E-2</c:v>
                </c:pt>
                <c:pt idx="17674">
                  <c:v>2.35E-2</c:v>
                </c:pt>
                <c:pt idx="17675">
                  <c:v>2.3480000000000001E-2</c:v>
                </c:pt>
                <c:pt idx="17676">
                  <c:v>2.3480000000000001E-2</c:v>
                </c:pt>
                <c:pt idx="17677">
                  <c:v>2.3480000000000001E-2</c:v>
                </c:pt>
                <c:pt idx="17678">
                  <c:v>2.3480000000000001E-2</c:v>
                </c:pt>
                <c:pt idx="17679">
                  <c:v>2.3480000000000001E-2</c:v>
                </c:pt>
                <c:pt idx="17680">
                  <c:v>2.3480000000000001E-2</c:v>
                </c:pt>
                <c:pt idx="17681">
                  <c:v>2.3480000000000001E-2</c:v>
                </c:pt>
                <c:pt idx="17682">
                  <c:v>2.3480000000000001E-2</c:v>
                </c:pt>
                <c:pt idx="17683">
                  <c:v>2.3480000000000001E-2</c:v>
                </c:pt>
                <c:pt idx="17684">
                  <c:v>2.3480000000000001E-2</c:v>
                </c:pt>
                <c:pt idx="17685">
                  <c:v>2.35E-2</c:v>
                </c:pt>
                <c:pt idx="17686">
                  <c:v>2.35E-2</c:v>
                </c:pt>
                <c:pt idx="17687">
                  <c:v>2.35E-2</c:v>
                </c:pt>
                <c:pt idx="17688">
                  <c:v>2.35E-2</c:v>
                </c:pt>
                <c:pt idx="17689">
                  <c:v>2.35E-2</c:v>
                </c:pt>
                <c:pt idx="17690">
                  <c:v>2.3529999999999999E-2</c:v>
                </c:pt>
                <c:pt idx="17691">
                  <c:v>2.3529999999999999E-2</c:v>
                </c:pt>
                <c:pt idx="17692">
                  <c:v>2.3529999999999999E-2</c:v>
                </c:pt>
                <c:pt idx="17693">
                  <c:v>2.3529999999999999E-2</c:v>
                </c:pt>
                <c:pt idx="17694">
                  <c:v>2.35E-2</c:v>
                </c:pt>
                <c:pt idx="17695">
                  <c:v>2.35E-2</c:v>
                </c:pt>
                <c:pt idx="17696">
                  <c:v>2.35E-2</c:v>
                </c:pt>
                <c:pt idx="17697">
                  <c:v>2.35E-2</c:v>
                </c:pt>
                <c:pt idx="17698">
                  <c:v>2.3480000000000001E-2</c:v>
                </c:pt>
                <c:pt idx="17699">
                  <c:v>2.3480000000000001E-2</c:v>
                </c:pt>
                <c:pt idx="17700">
                  <c:v>2.3449999999999999E-2</c:v>
                </c:pt>
                <c:pt idx="17701">
                  <c:v>2.3449999999999999E-2</c:v>
                </c:pt>
                <c:pt idx="17702">
                  <c:v>2.342E-2</c:v>
                </c:pt>
                <c:pt idx="17703">
                  <c:v>2.342E-2</c:v>
                </c:pt>
                <c:pt idx="17704">
                  <c:v>2.3400000000000001E-2</c:v>
                </c:pt>
                <c:pt idx="17705">
                  <c:v>2.3369999999999998E-2</c:v>
                </c:pt>
                <c:pt idx="17706">
                  <c:v>2.3369999999999998E-2</c:v>
                </c:pt>
                <c:pt idx="17707">
                  <c:v>2.334E-2</c:v>
                </c:pt>
                <c:pt idx="17708">
                  <c:v>2.334E-2</c:v>
                </c:pt>
                <c:pt idx="17709">
                  <c:v>2.332E-2</c:v>
                </c:pt>
                <c:pt idx="17710">
                  <c:v>2.332E-2</c:v>
                </c:pt>
                <c:pt idx="17711">
                  <c:v>2.332E-2</c:v>
                </c:pt>
                <c:pt idx="17712">
                  <c:v>2.332E-2</c:v>
                </c:pt>
                <c:pt idx="17713">
                  <c:v>2.332E-2</c:v>
                </c:pt>
                <c:pt idx="17714">
                  <c:v>2.332E-2</c:v>
                </c:pt>
                <c:pt idx="17715">
                  <c:v>2.332E-2</c:v>
                </c:pt>
                <c:pt idx="17716">
                  <c:v>2.332E-2</c:v>
                </c:pt>
                <c:pt idx="17717">
                  <c:v>2.332E-2</c:v>
                </c:pt>
                <c:pt idx="17718">
                  <c:v>2.334E-2</c:v>
                </c:pt>
                <c:pt idx="17719">
                  <c:v>2.334E-2</c:v>
                </c:pt>
                <c:pt idx="17720">
                  <c:v>2.3369999999999998E-2</c:v>
                </c:pt>
                <c:pt idx="17721">
                  <c:v>2.3369999999999998E-2</c:v>
                </c:pt>
                <c:pt idx="17722">
                  <c:v>2.3400000000000001E-2</c:v>
                </c:pt>
                <c:pt idx="17723">
                  <c:v>2.3400000000000001E-2</c:v>
                </c:pt>
                <c:pt idx="17724">
                  <c:v>2.3400000000000001E-2</c:v>
                </c:pt>
                <c:pt idx="17725">
                  <c:v>2.342E-2</c:v>
                </c:pt>
                <c:pt idx="17726">
                  <c:v>2.342E-2</c:v>
                </c:pt>
                <c:pt idx="17727">
                  <c:v>2.3449999999999999E-2</c:v>
                </c:pt>
                <c:pt idx="17728">
                  <c:v>2.3449999999999999E-2</c:v>
                </c:pt>
                <c:pt idx="17729">
                  <c:v>2.3449999999999999E-2</c:v>
                </c:pt>
                <c:pt idx="17730">
                  <c:v>2.3449999999999999E-2</c:v>
                </c:pt>
                <c:pt idx="17731">
                  <c:v>2.3449999999999999E-2</c:v>
                </c:pt>
                <c:pt idx="17732">
                  <c:v>2.342E-2</c:v>
                </c:pt>
                <c:pt idx="17733">
                  <c:v>2.342E-2</c:v>
                </c:pt>
                <c:pt idx="17734">
                  <c:v>2.3400000000000001E-2</c:v>
                </c:pt>
                <c:pt idx="17735">
                  <c:v>2.3400000000000001E-2</c:v>
                </c:pt>
                <c:pt idx="17736">
                  <c:v>2.3369999999999998E-2</c:v>
                </c:pt>
                <c:pt idx="17737">
                  <c:v>2.334E-2</c:v>
                </c:pt>
                <c:pt idx="17738">
                  <c:v>2.332E-2</c:v>
                </c:pt>
                <c:pt idx="17739">
                  <c:v>2.3290000000000002E-2</c:v>
                </c:pt>
                <c:pt idx="17740">
                  <c:v>2.3290000000000002E-2</c:v>
                </c:pt>
                <c:pt idx="17741">
                  <c:v>2.3269999999999999E-2</c:v>
                </c:pt>
                <c:pt idx="17742">
                  <c:v>2.324E-2</c:v>
                </c:pt>
                <c:pt idx="17743">
                  <c:v>2.3210000000000001E-2</c:v>
                </c:pt>
                <c:pt idx="17744">
                  <c:v>2.3210000000000001E-2</c:v>
                </c:pt>
                <c:pt idx="17745">
                  <c:v>2.3189999999999999E-2</c:v>
                </c:pt>
                <c:pt idx="17746">
                  <c:v>2.316E-2</c:v>
                </c:pt>
                <c:pt idx="17747">
                  <c:v>2.3130000000000001E-2</c:v>
                </c:pt>
                <c:pt idx="17748">
                  <c:v>2.3130000000000001E-2</c:v>
                </c:pt>
                <c:pt idx="17749">
                  <c:v>2.3109999999999999E-2</c:v>
                </c:pt>
                <c:pt idx="17750">
                  <c:v>2.3109999999999999E-2</c:v>
                </c:pt>
                <c:pt idx="17751">
                  <c:v>2.3109999999999999E-2</c:v>
                </c:pt>
                <c:pt idx="17752">
                  <c:v>2.3109999999999999E-2</c:v>
                </c:pt>
                <c:pt idx="17753">
                  <c:v>2.3109999999999999E-2</c:v>
                </c:pt>
                <c:pt idx="17754">
                  <c:v>2.3130000000000001E-2</c:v>
                </c:pt>
                <c:pt idx="17755">
                  <c:v>2.3130000000000001E-2</c:v>
                </c:pt>
                <c:pt idx="17756">
                  <c:v>2.316E-2</c:v>
                </c:pt>
                <c:pt idx="17757">
                  <c:v>2.3189999999999999E-2</c:v>
                </c:pt>
                <c:pt idx="17758">
                  <c:v>2.3210000000000001E-2</c:v>
                </c:pt>
                <c:pt idx="17759">
                  <c:v>2.324E-2</c:v>
                </c:pt>
                <c:pt idx="17760">
                  <c:v>2.3269999999999999E-2</c:v>
                </c:pt>
                <c:pt idx="17761">
                  <c:v>2.3290000000000002E-2</c:v>
                </c:pt>
                <c:pt idx="17762">
                  <c:v>2.332E-2</c:v>
                </c:pt>
                <c:pt idx="17763">
                  <c:v>2.334E-2</c:v>
                </c:pt>
                <c:pt idx="17764">
                  <c:v>2.3369999999999998E-2</c:v>
                </c:pt>
                <c:pt idx="17765">
                  <c:v>2.3400000000000001E-2</c:v>
                </c:pt>
                <c:pt idx="17766">
                  <c:v>2.342E-2</c:v>
                </c:pt>
                <c:pt idx="17767">
                  <c:v>2.342E-2</c:v>
                </c:pt>
                <c:pt idx="17768">
                  <c:v>2.3449999999999999E-2</c:v>
                </c:pt>
                <c:pt idx="17769">
                  <c:v>2.3480000000000001E-2</c:v>
                </c:pt>
                <c:pt idx="17770">
                  <c:v>2.3480000000000001E-2</c:v>
                </c:pt>
                <c:pt idx="17771">
                  <c:v>2.3480000000000001E-2</c:v>
                </c:pt>
                <c:pt idx="17772">
                  <c:v>2.3480000000000001E-2</c:v>
                </c:pt>
                <c:pt idx="17773">
                  <c:v>2.3449999999999999E-2</c:v>
                </c:pt>
                <c:pt idx="17774">
                  <c:v>2.3449999999999999E-2</c:v>
                </c:pt>
                <c:pt idx="17775">
                  <c:v>2.342E-2</c:v>
                </c:pt>
                <c:pt idx="17776">
                  <c:v>2.3400000000000001E-2</c:v>
                </c:pt>
                <c:pt idx="17777">
                  <c:v>2.3369999999999998E-2</c:v>
                </c:pt>
                <c:pt idx="17778">
                  <c:v>2.334E-2</c:v>
                </c:pt>
                <c:pt idx="17779">
                  <c:v>2.332E-2</c:v>
                </c:pt>
                <c:pt idx="17780">
                  <c:v>2.3290000000000002E-2</c:v>
                </c:pt>
                <c:pt idx="17781">
                  <c:v>2.324E-2</c:v>
                </c:pt>
                <c:pt idx="17782">
                  <c:v>2.3210000000000001E-2</c:v>
                </c:pt>
                <c:pt idx="17783">
                  <c:v>2.316E-2</c:v>
                </c:pt>
                <c:pt idx="17784">
                  <c:v>2.3109999999999999E-2</c:v>
                </c:pt>
                <c:pt idx="17785">
                  <c:v>2.308E-2</c:v>
                </c:pt>
                <c:pt idx="17786">
                  <c:v>2.3029999999999998E-2</c:v>
                </c:pt>
                <c:pt idx="17787">
                  <c:v>2.3E-2</c:v>
                </c:pt>
                <c:pt idx="17788">
                  <c:v>2.2950000000000002E-2</c:v>
                </c:pt>
                <c:pt idx="17789">
                  <c:v>2.2919999999999999E-2</c:v>
                </c:pt>
                <c:pt idx="17790">
                  <c:v>2.29E-2</c:v>
                </c:pt>
                <c:pt idx="17791">
                  <c:v>2.2870000000000001E-2</c:v>
                </c:pt>
                <c:pt idx="17792">
                  <c:v>2.2870000000000001E-2</c:v>
                </c:pt>
                <c:pt idx="17793">
                  <c:v>2.2839999999999999E-2</c:v>
                </c:pt>
                <c:pt idx="17794">
                  <c:v>2.2839999999999999E-2</c:v>
                </c:pt>
                <c:pt idx="17795">
                  <c:v>2.2839999999999999E-2</c:v>
                </c:pt>
                <c:pt idx="17796">
                  <c:v>2.2839999999999999E-2</c:v>
                </c:pt>
                <c:pt idx="17797">
                  <c:v>2.2870000000000001E-2</c:v>
                </c:pt>
                <c:pt idx="17798">
                  <c:v>2.2870000000000001E-2</c:v>
                </c:pt>
                <c:pt idx="17799">
                  <c:v>2.29E-2</c:v>
                </c:pt>
                <c:pt idx="17800">
                  <c:v>2.2919999999999999E-2</c:v>
                </c:pt>
                <c:pt idx="17801">
                  <c:v>2.2950000000000002E-2</c:v>
                </c:pt>
                <c:pt idx="17802">
                  <c:v>2.298E-2</c:v>
                </c:pt>
                <c:pt idx="17803">
                  <c:v>2.3E-2</c:v>
                </c:pt>
                <c:pt idx="17804">
                  <c:v>2.3050000000000001E-2</c:v>
                </c:pt>
                <c:pt idx="17805">
                  <c:v>2.308E-2</c:v>
                </c:pt>
                <c:pt idx="17806">
                  <c:v>2.3109999999999999E-2</c:v>
                </c:pt>
                <c:pt idx="17807">
                  <c:v>2.3130000000000001E-2</c:v>
                </c:pt>
                <c:pt idx="17808">
                  <c:v>2.316E-2</c:v>
                </c:pt>
                <c:pt idx="17809">
                  <c:v>2.3189999999999999E-2</c:v>
                </c:pt>
                <c:pt idx="17810">
                  <c:v>2.3210000000000001E-2</c:v>
                </c:pt>
                <c:pt idx="17811">
                  <c:v>2.324E-2</c:v>
                </c:pt>
                <c:pt idx="17812">
                  <c:v>2.3269999999999999E-2</c:v>
                </c:pt>
                <c:pt idx="17813">
                  <c:v>2.3269999999999999E-2</c:v>
                </c:pt>
                <c:pt idx="17814">
                  <c:v>2.3290000000000002E-2</c:v>
                </c:pt>
                <c:pt idx="17815">
                  <c:v>2.3290000000000002E-2</c:v>
                </c:pt>
                <c:pt idx="17816">
                  <c:v>2.3290000000000002E-2</c:v>
                </c:pt>
                <c:pt idx="17817">
                  <c:v>2.3290000000000002E-2</c:v>
                </c:pt>
                <c:pt idx="17818">
                  <c:v>2.3269999999999999E-2</c:v>
                </c:pt>
                <c:pt idx="17819">
                  <c:v>2.3269999999999999E-2</c:v>
                </c:pt>
                <c:pt idx="17820">
                  <c:v>2.324E-2</c:v>
                </c:pt>
                <c:pt idx="17821">
                  <c:v>2.324E-2</c:v>
                </c:pt>
                <c:pt idx="17822">
                  <c:v>2.3210000000000001E-2</c:v>
                </c:pt>
                <c:pt idx="17823">
                  <c:v>2.3189999999999999E-2</c:v>
                </c:pt>
                <c:pt idx="17824">
                  <c:v>2.316E-2</c:v>
                </c:pt>
                <c:pt idx="17825">
                  <c:v>2.3130000000000001E-2</c:v>
                </c:pt>
                <c:pt idx="17826">
                  <c:v>2.3109999999999999E-2</c:v>
                </c:pt>
                <c:pt idx="17827">
                  <c:v>2.308E-2</c:v>
                </c:pt>
                <c:pt idx="17828">
                  <c:v>2.3050000000000001E-2</c:v>
                </c:pt>
                <c:pt idx="17829">
                  <c:v>2.3050000000000001E-2</c:v>
                </c:pt>
                <c:pt idx="17830">
                  <c:v>2.3029999999999998E-2</c:v>
                </c:pt>
                <c:pt idx="17831">
                  <c:v>2.3E-2</c:v>
                </c:pt>
                <c:pt idx="17832">
                  <c:v>2.3E-2</c:v>
                </c:pt>
                <c:pt idx="17833">
                  <c:v>2.298E-2</c:v>
                </c:pt>
                <c:pt idx="17834">
                  <c:v>2.298E-2</c:v>
                </c:pt>
                <c:pt idx="17835">
                  <c:v>2.2950000000000002E-2</c:v>
                </c:pt>
                <c:pt idx="17836">
                  <c:v>2.2950000000000002E-2</c:v>
                </c:pt>
                <c:pt idx="17837">
                  <c:v>2.2950000000000002E-2</c:v>
                </c:pt>
                <c:pt idx="17838">
                  <c:v>2.2950000000000002E-2</c:v>
                </c:pt>
                <c:pt idx="17839">
                  <c:v>2.2950000000000002E-2</c:v>
                </c:pt>
                <c:pt idx="17840">
                  <c:v>2.298E-2</c:v>
                </c:pt>
                <c:pt idx="17841">
                  <c:v>2.298E-2</c:v>
                </c:pt>
                <c:pt idx="17842">
                  <c:v>2.298E-2</c:v>
                </c:pt>
                <c:pt idx="17843">
                  <c:v>2.3E-2</c:v>
                </c:pt>
                <c:pt idx="17844">
                  <c:v>2.3E-2</c:v>
                </c:pt>
                <c:pt idx="17845">
                  <c:v>2.3E-2</c:v>
                </c:pt>
                <c:pt idx="17846">
                  <c:v>2.3029999999999998E-2</c:v>
                </c:pt>
                <c:pt idx="17847">
                  <c:v>2.3029999999999998E-2</c:v>
                </c:pt>
                <c:pt idx="17848">
                  <c:v>2.3029999999999998E-2</c:v>
                </c:pt>
                <c:pt idx="17849">
                  <c:v>2.3029999999999998E-2</c:v>
                </c:pt>
                <c:pt idx="17850">
                  <c:v>2.3029999999999998E-2</c:v>
                </c:pt>
                <c:pt idx="17851">
                  <c:v>2.3029999999999998E-2</c:v>
                </c:pt>
                <c:pt idx="17852">
                  <c:v>2.3029999999999998E-2</c:v>
                </c:pt>
                <c:pt idx="17853">
                  <c:v>2.3029999999999998E-2</c:v>
                </c:pt>
                <c:pt idx="17854">
                  <c:v>2.3029999999999998E-2</c:v>
                </c:pt>
                <c:pt idx="17855">
                  <c:v>2.3E-2</c:v>
                </c:pt>
                <c:pt idx="17856">
                  <c:v>2.3E-2</c:v>
                </c:pt>
                <c:pt idx="17857">
                  <c:v>2.298E-2</c:v>
                </c:pt>
                <c:pt idx="17858">
                  <c:v>2.298E-2</c:v>
                </c:pt>
                <c:pt idx="17859">
                  <c:v>2.2950000000000002E-2</c:v>
                </c:pt>
                <c:pt idx="17860">
                  <c:v>2.2919999999999999E-2</c:v>
                </c:pt>
                <c:pt idx="17861">
                  <c:v>2.29E-2</c:v>
                </c:pt>
                <c:pt idx="17862">
                  <c:v>2.29E-2</c:v>
                </c:pt>
                <c:pt idx="17863">
                  <c:v>2.2870000000000001E-2</c:v>
                </c:pt>
                <c:pt idx="17864">
                  <c:v>2.2839999999999999E-2</c:v>
                </c:pt>
                <c:pt idx="17865">
                  <c:v>2.282E-2</c:v>
                </c:pt>
                <c:pt idx="17866">
                  <c:v>2.2790000000000001E-2</c:v>
                </c:pt>
                <c:pt idx="17867">
                  <c:v>2.2790000000000001E-2</c:v>
                </c:pt>
                <c:pt idx="17868">
                  <c:v>2.2759999999999999E-2</c:v>
                </c:pt>
                <c:pt idx="17869">
                  <c:v>2.2759999999999999E-2</c:v>
                </c:pt>
                <c:pt idx="17870">
                  <c:v>2.274E-2</c:v>
                </c:pt>
                <c:pt idx="17871">
                  <c:v>2.274E-2</c:v>
                </c:pt>
                <c:pt idx="17872">
                  <c:v>2.274E-2</c:v>
                </c:pt>
                <c:pt idx="17873">
                  <c:v>2.274E-2</c:v>
                </c:pt>
                <c:pt idx="17874">
                  <c:v>2.274E-2</c:v>
                </c:pt>
                <c:pt idx="17875">
                  <c:v>2.274E-2</c:v>
                </c:pt>
                <c:pt idx="17876">
                  <c:v>2.274E-2</c:v>
                </c:pt>
                <c:pt idx="17877">
                  <c:v>2.274E-2</c:v>
                </c:pt>
                <c:pt idx="17878">
                  <c:v>2.274E-2</c:v>
                </c:pt>
                <c:pt idx="17879">
                  <c:v>2.2759999999999999E-2</c:v>
                </c:pt>
                <c:pt idx="17880">
                  <c:v>2.2759999999999999E-2</c:v>
                </c:pt>
                <c:pt idx="17881">
                  <c:v>2.2759999999999999E-2</c:v>
                </c:pt>
                <c:pt idx="17882">
                  <c:v>2.2790000000000001E-2</c:v>
                </c:pt>
                <c:pt idx="17883">
                  <c:v>2.2790000000000001E-2</c:v>
                </c:pt>
                <c:pt idx="17884">
                  <c:v>2.282E-2</c:v>
                </c:pt>
                <c:pt idx="17885">
                  <c:v>2.2839999999999999E-2</c:v>
                </c:pt>
                <c:pt idx="17886">
                  <c:v>2.2839999999999999E-2</c:v>
                </c:pt>
                <c:pt idx="17887">
                  <c:v>2.2870000000000001E-2</c:v>
                </c:pt>
                <c:pt idx="17888">
                  <c:v>2.2870000000000001E-2</c:v>
                </c:pt>
                <c:pt idx="17889">
                  <c:v>2.2870000000000001E-2</c:v>
                </c:pt>
                <c:pt idx="17890">
                  <c:v>2.29E-2</c:v>
                </c:pt>
                <c:pt idx="17891">
                  <c:v>2.29E-2</c:v>
                </c:pt>
                <c:pt idx="17892">
                  <c:v>2.29E-2</c:v>
                </c:pt>
                <c:pt idx="17893">
                  <c:v>2.2919999999999999E-2</c:v>
                </c:pt>
                <c:pt idx="17894">
                  <c:v>2.2919999999999999E-2</c:v>
                </c:pt>
                <c:pt idx="17895">
                  <c:v>2.2919999999999999E-2</c:v>
                </c:pt>
                <c:pt idx="17896">
                  <c:v>2.2919999999999999E-2</c:v>
                </c:pt>
                <c:pt idx="17897">
                  <c:v>2.2919999999999999E-2</c:v>
                </c:pt>
                <c:pt idx="17898">
                  <c:v>2.2919999999999999E-2</c:v>
                </c:pt>
                <c:pt idx="17899">
                  <c:v>2.29E-2</c:v>
                </c:pt>
                <c:pt idx="17900">
                  <c:v>2.29E-2</c:v>
                </c:pt>
                <c:pt idx="17901">
                  <c:v>2.29E-2</c:v>
                </c:pt>
                <c:pt idx="17902">
                  <c:v>2.29E-2</c:v>
                </c:pt>
                <c:pt idx="17903">
                  <c:v>2.2870000000000001E-2</c:v>
                </c:pt>
                <c:pt idx="17904">
                  <c:v>2.2870000000000001E-2</c:v>
                </c:pt>
                <c:pt idx="17905">
                  <c:v>2.2870000000000001E-2</c:v>
                </c:pt>
                <c:pt idx="17906">
                  <c:v>2.2839999999999999E-2</c:v>
                </c:pt>
                <c:pt idx="17907">
                  <c:v>2.2839999999999999E-2</c:v>
                </c:pt>
                <c:pt idx="17908">
                  <c:v>2.2839999999999999E-2</c:v>
                </c:pt>
                <c:pt idx="17909">
                  <c:v>2.282E-2</c:v>
                </c:pt>
                <c:pt idx="17910">
                  <c:v>2.282E-2</c:v>
                </c:pt>
                <c:pt idx="17911">
                  <c:v>2.282E-2</c:v>
                </c:pt>
                <c:pt idx="17912">
                  <c:v>2.2790000000000001E-2</c:v>
                </c:pt>
                <c:pt idx="17913">
                  <c:v>2.2790000000000001E-2</c:v>
                </c:pt>
                <c:pt idx="17914">
                  <c:v>2.2790000000000001E-2</c:v>
                </c:pt>
                <c:pt idx="17915">
                  <c:v>2.2790000000000001E-2</c:v>
                </c:pt>
                <c:pt idx="17916">
                  <c:v>2.2759999999999999E-2</c:v>
                </c:pt>
                <c:pt idx="17917">
                  <c:v>2.2759999999999999E-2</c:v>
                </c:pt>
                <c:pt idx="17918">
                  <c:v>2.2759999999999999E-2</c:v>
                </c:pt>
                <c:pt idx="17919">
                  <c:v>2.2759999999999999E-2</c:v>
                </c:pt>
                <c:pt idx="17920">
                  <c:v>2.2759999999999999E-2</c:v>
                </c:pt>
                <c:pt idx="17921">
                  <c:v>2.2759999999999999E-2</c:v>
                </c:pt>
                <c:pt idx="17922">
                  <c:v>2.2759999999999999E-2</c:v>
                </c:pt>
                <c:pt idx="17923">
                  <c:v>2.2759999999999999E-2</c:v>
                </c:pt>
                <c:pt idx="17924">
                  <c:v>2.2759999999999999E-2</c:v>
                </c:pt>
                <c:pt idx="17925">
                  <c:v>2.2759999999999999E-2</c:v>
                </c:pt>
                <c:pt idx="17926">
                  <c:v>2.2759999999999999E-2</c:v>
                </c:pt>
                <c:pt idx="17927">
                  <c:v>2.2759999999999999E-2</c:v>
                </c:pt>
                <c:pt idx="17928">
                  <c:v>2.274E-2</c:v>
                </c:pt>
                <c:pt idx="17929">
                  <c:v>2.274E-2</c:v>
                </c:pt>
                <c:pt idx="17930">
                  <c:v>2.274E-2</c:v>
                </c:pt>
                <c:pt idx="17931">
                  <c:v>2.274E-2</c:v>
                </c:pt>
                <c:pt idx="17932">
                  <c:v>2.274E-2</c:v>
                </c:pt>
                <c:pt idx="17933">
                  <c:v>2.274E-2</c:v>
                </c:pt>
                <c:pt idx="17934">
                  <c:v>2.274E-2</c:v>
                </c:pt>
                <c:pt idx="17935">
                  <c:v>2.274E-2</c:v>
                </c:pt>
                <c:pt idx="17936">
                  <c:v>2.274E-2</c:v>
                </c:pt>
                <c:pt idx="17937">
                  <c:v>2.274E-2</c:v>
                </c:pt>
                <c:pt idx="17938">
                  <c:v>2.274E-2</c:v>
                </c:pt>
                <c:pt idx="17939">
                  <c:v>2.274E-2</c:v>
                </c:pt>
                <c:pt idx="17940">
                  <c:v>2.274E-2</c:v>
                </c:pt>
                <c:pt idx="17941">
                  <c:v>2.2710000000000001E-2</c:v>
                </c:pt>
                <c:pt idx="17942">
                  <c:v>2.2710000000000001E-2</c:v>
                </c:pt>
                <c:pt idx="17943">
                  <c:v>2.2710000000000001E-2</c:v>
                </c:pt>
                <c:pt idx="17944">
                  <c:v>2.2689999999999998E-2</c:v>
                </c:pt>
                <c:pt idx="17945">
                  <c:v>2.2689999999999998E-2</c:v>
                </c:pt>
                <c:pt idx="17946">
                  <c:v>2.2689999999999998E-2</c:v>
                </c:pt>
                <c:pt idx="17947">
                  <c:v>2.266E-2</c:v>
                </c:pt>
                <c:pt idx="17948">
                  <c:v>2.266E-2</c:v>
                </c:pt>
                <c:pt idx="17949">
                  <c:v>2.2630000000000001E-2</c:v>
                </c:pt>
                <c:pt idx="17950">
                  <c:v>2.2630000000000001E-2</c:v>
                </c:pt>
                <c:pt idx="17951">
                  <c:v>2.2610000000000002E-2</c:v>
                </c:pt>
                <c:pt idx="17952">
                  <c:v>2.2610000000000002E-2</c:v>
                </c:pt>
                <c:pt idx="17953">
                  <c:v>2.2579999999999999E-2</c:v>
                </c:pt>
                <c:pt idx="17954">
                  <c:v>2.2579999999999999E-2</c:v>
                </c:pt>
                <c:pt idx="17955">
                  <c:v>2.2550000000000001E-2</c:v>
                </c:pt>
                <c:pt idx="17956">
                  <c:v>2.2550000000000001E-2</c:v>
                </c:pt>
                <c:pt idx="17957">
                  <c:v>2.2530000000000001E-2</c:v>
                </c:pt>
                <c:pt idx="17958">
                  <c:v>2.2530000000000001E-2</c:v>
                </c:pt>
                <c:pt idx="17959">
                  <c:v>2.2530000000000001E-2</c:v>
                </c:pt>
                <c:pt idx="17960">
                  <c:v>2.2499999999999999E-2</c:v>
                </c:pt>
                <c:pt idx="17961">
                  <c:v>2.2499999999999999E-2</c:v>
                </c:pt>
                <c:pt idx="17962">
                  <c:v>2.2499999999999999E-2</c:v>
                </c:pt>
                <c:pt idx="17963">
                  <c:v>2.2499999999999999E-2</c:v>
                </c:pt>
                <c:pt idx="17964">
                  <c:v>2.2499999999999999E-2</c:v>
                </c:pt>
                <c:pt idx="17965">
                  <c:v>2.2530000000000001E-2</c:v>
                </c:pt>
                <c:pt idx="17966">
                  <c:v>2.2530000000000001E-2</c:v>
                </c:pt>
                <c:pt idx="17967">
                  <c:v>2.2530000000000001E-2</c:v>
                </c:pt>
                <c:pt idx="17968">
                  <c:v>2.2550000000000001E-2</c:v>
                </c:pt>
                <c:pt idx="17969">
                  <c:v>2.2550000000000001E-2</c:v>
                </c:pt>
                <c:pt idx="17970">
                  <c:v>2.2579999999999999E-2</c:v>
                </c:pt>
                <c:pt idx="17971">
                  <c:v>2.2579999999999999E-2</c:v>
                </c:pt>
                <c:pt idx="17972">
                  <c:v>2.2610000000000002E-2</c:v>
                </c:pt>
                <c:pt idx="17973">
                  <c:v>2.2610000000000002E-2</c:v>
                </c:pt>
                <c:pt idx="17974">
                  <c:v>2.2630000000000001E-2</c:v>
                </c:pt>
                <c:pt idx="17975">
                  <c:v>2.2630000000000001E-2</c:v>
                </c:pt>
                <c:pt idx="17976">
                  <c:v>2.2630000000000001E-2</c:v>
                </c:pt>
                <c:pt idx="17977">
                  <c:v>2.266E-2</c:v>
                </c:pt>
                <c:pt idx="17978">
                  <c:v>2.266E-2</c:v>
                </c:pt>
                <c:pt idx="17979">
                  <c:v>2.266E-2</c:v>
                </c:pt>
                <c:pt idx="17980">
                  <c:v>2.266E-2</c:v>
                </c:pt>
                <c:pt idx="17981">
                  <c:v>2.2689999999999998E-2</c:v>
                </c:pt>
                <c:pt idx="17982">
                  <c:v>2.2689999999999998E-2</c:v>
                </c:pt>
                <c:pt idx="17983">
                  <c:v>2.266E-2</c:v>
                </c:pt>
                <c:pt idx="17984">
                  <c:v>2.266E-2</c:v>
                </c:pt>
                <c:pt idx="17985">
                  <c:v>2.266E-2</c:v>
                </c:pt>
                <c:pt idx="17986">
                  <c:v>2.266E-2</c:v>
                </c:pt>
                <c:pt idx="17987">
                  <c:v>2.2630000000000001E-2</c:v>
                </c:pt>
                <c:pt idx="17988">
                  <c:v>2.2630000000000001E-2</c:v>
                </c:pt>
                <c:pt idx="17989">
                  <c:v>2.2610000000000002E-2</c:v>
                </c:pt>
                <c:pt idx="17990">
                  <c:v>2.2579999999999999E-2</c:v>
                </c:pt>
                <c:pt idx="17991">
                  <c:v>2.2579999999999999E-2</c:v>
                </c:pt>
                <c:pt idx="17992">
                  <c:v>2.2550000000000001E-2</c:v>
                </c:pt>
                <c:pt idx="17993">
                  <c:v>2.2530000000000001E-2</c:v>
                </c:pt>
                <c:pt idx="17994">
                  <c:v>2.2530000000000001E-2</c:v>
                </c:pt>
                <c:pt idx="17995">
                  <c:v>2.2499999999999999E-2</c:v>
                </c:pt>
                <c:pt idx="17996">
                  <c:v>2.248E-2</c:v>
                </c:pt>
                <c:pt idx="17997">
                  <c:v>2.248E-2</c:v>
                </c:pt>
                <c:pt idx="17998">
                  <c:v>2.2450000000000001E-2</c:v>
                </c:pt>
                <c:pt idx="17999">
                  <c:v>2.2450000000000001E-2</c:v>
                </c:pt>
                <c:pt idx="18000">
                  <c:v>2.2450000000000001E-2</c:v>
                </c:pt>
                <c:pt idx="18001">
                  <c:v>2.2419999999999999E-2</c:v>
                </c:pt>
                <c:pt idx="18002">
                  <c:v>2.2419999999999999E-2</c:v>
                </c:pt>
                <c:pt idx="18003">
                  <c:v>2.2419999999999999E-2</c:v>
                </c:pt>
                <c:pt idx="18004">
                  <c:v>2.2419999999999999E-2</c:v>
                </c:pt>
                <c:pt idx="18005">
                  <c:v>2.2419999999999999E-2</c:v>
                </c:pt>
                <c:pt idx="18006">
                  <c:v>2.2419999999999999E-2</c:v>
                </c:pt>
                <c:pt idx="18007">
                  <c:v>2.2419999999999999E-2</c:v>
                </c:pt>
                <c:pt idx="18008">
                  <c:v>2.2419999999999999E-2</c:v>
                </c:pt>
                <c:pt idx="18009">
                  <c:v>2.2450000000000001E-2</c:v>
                </c:pt>
                <c:pt idx="18010">
                  <c:v>2.2450000000000001E-2</c:v>
                </c:pt>
                <c:pt idx="18011">
                  <c:v>2.2450000000000001E-2</c:v>
                </c:pt>
                <c:pt idx="18012">
                  <c:v>2.2450000000000001E-2</c:v>
                </c:pt>
                <c:pt idx="18013">
                  <c:v>2.2450000000000001E-2</c:v>
                </c:pt>
                <c:pt idx="18014">
                  <c:v>2.2450000000000001E-2</c:v>
                </c:pt>
                <c:pt idx="18015">
                  <c:v>2.2450000000000001E-2</c:v>
                </c:pt>
                <c:pt idx="18016">
                  <c:v>2.2450000000000001E-2</c:v>
                </c:pt>
                <c:pt idx="18017">
                  <c:v>2.2419999999999999E-2</c:v>
                </c:pt>
                <c:pt idx="18018">
                  <c:v>2.2419999999999999E-2</c:v>
                </c:pt>
                <c:pt idx="18019">
                  <c:v>2.24E-2</c:v>
                </c:pt>
                <c:pt idx="18020">
                  <c:v>2.24E-2</c:v>
                </c:pt>
                <c:pt idx="18021">
                  <c:v>2.2370000000000001E-2</c:v>
                </c:pt>
                <c:pt idx="18022">
                  <c:v>2.2339999999999999E-2</c:v>
                </c:pt>
                <c:pt idx="18023">
                  <c:v>2.232E-2</c:v>
                </c:pt>
                <c:pt idx="18024">
                  <c:v>2.2290000000000001E-2</c:v>
                </c:pt>
                <c:pt idx="18025">
                  <c:v>2.2259999999999999E-2</c:v>
                </c:pt>
                <c:pt idx="18026">
                  <c:v>2.2239999999999999E-2</c:v>
                </c:pt>
                <c:pt idx="18027">
                  <c:v>2.2190000000000001E-2</c:v>
                </c:pt>
                <c:pt idx="18028">
                  <c:v>2.2159999999999999E-2</c:v>
                </c:pt>
                <c:pt idx="18029">
                  <c:v>2.213E-2</c:v>
                </c:pt>
                <c:pt idx="18030">
                  <c:v>2.2110000000000001E-2</c:v>
                </c:pt>
                <c:pt idx="18031">
                  <c:v>2.205E-2</c:v>
                </c:pt>
                <c:pt idx="18032">
                  <c:v>2.2030000000000001E-2</c:v>
                </c:pt>
                <c:pt idx="18033">
                  <c:v>2.1999999999999999E-2</c:v>
                </c:pt>
                <c:pt idx="18034">
                  <c:v>2.197E-2</c:v>
                </c:pt>
                <c:pt idx="18035">
                  <c:v>2.1950000000000001E-2</c:v>
                </c:pt>
                <c:pt idx="18036">
                  <c:v>2.1919999999999999E-2</c:v>
                </c:pt>
                <c:pt idx="18037">
                  <c:v>2.1899999999999999E-2</c:v>
                </c:pt>
                <c:pt idx="18038">
                  <c:v>2.1899999999999999E-2</c:v>
                </c:pt>
                <c:pt idx="18039">
                  <c:v>2.1870000000000001E-2</c:v>
                </c:pt>
                <c:pt idx="18040">
                  <c:v>2.1870000000000001E-2</c:v>
                </c:pt>
                <c:pt idx="18041">
                  <c:v>2.1870000000000001E-2</c:v>
                </c:pt>
                <c:pt idx="18042">
                  <c:v>2.1870000000000001E-2</c:v>
                </c:pt>
                <c:pt idx="18043">
                  <c:v>2.1870000000000001E-2</c:v>
                </c:pt>
                <c:pt idx="18044">
                  <c:v>2.1870000000000001E-2</c:v>
                </c:pt>
                <c:pt idx="18045">
                  <c:v>2.1870000000000001E-2</c:v>
                </c:pt>
                <c:pt idx="18046">
                  <c:v>2.1899999999999999E-2</c:v>
                </c:pt>
                <c:pt idx="18047">
                  <c:v>2.1919999999999999E-2</c:v>
                </c:pt>
                <c:pt idx="18048">
                  <c:v>2.1919999999999999E-2</c:v>
                </c:pt>
                <c:pt idx="18049">
                  <c:v>2.1950000000000001E-2</c:v>
                </c:pt>
                <c:pt idx="18050">
                  <c:v>2.197E-2</c:v>
                </c:pt>
                <c:pt idx="18051">
                  <c:v>2.1999999999999999E-2</c:v>
                </c:pt>
                <c:pt idx="18052">
                  <c:v>2.2030000000000001E-2</c:v>
                </c:pt>
                <c:pt idx="18053">
                  <c:v>2.205E-2</c:v>
                </c:pt>
                <c:pt idx="18054">
                  <c:v>2.2079999999999999E-2</c:v>
                </c:pt>
                <c:pt idx="18055">
                  <c:v>2.2110000000000001E-2</c:v>
                </c:pt>
                <c:pt idx="18056">
                  <c:v>2.213E-2</c:v>
                </c:pt>
                <c:pt idx="18057">
                  <c:v>2.2159999999999999E-2</c:v>
                </c:pt>
                <c:pt idx="18058">
                  <c:v>2.2190000000000001E-2</c:v>
                </c:pt>
                <c:pt idx="18059">
                  <c:v>2.2210000000000001E-2</c:v>
                </c:pt>
                <c:pt idx="18060">
                  <c:v>2.2239999999999999E-2</c:v>
                </c:pt>
                <c:pt idx="18061">
                  <c:v>2.2239999999999999E-2</c:v>
                </c:pt>
                <c:pt idx="18062">
                  <c:v>2.2259999999999999E-2</c:v>
                </c:pt>
                <c:pt idx="18063">
                  <c:v>2.2290000000000001E-2</c:v>
                </c:pt>
                <c:pt idx="18064">
                  <c:v>2.2290000000000001E-2</c:v>
                </c:pt>
                <c:pt idx="18065">
                  <c:v>2.232E-2</c:v>
                </c:pt>
                <c:pt idx="18066">
                  <c:v>2.232E-2</c:v>
                </c:pt>
                <c:pt idx="18067">
                  <c:v>2.2339999999999999E-2</c:v>
                </c:pt>
                <c:pt idx="18068">
                  <c:v>2.2339999999999999E-2</c:v>
                </c:pt>
                <c:pt idx="18069">
                  <c:v>2.2339999999999999E-2</c:v>
                </c:pt>
                <c:pt idx="18070">
                  <c:v>2.2339999999999999E-2</c:v>
                </c:pt>
                <c:pt idx="18071">
                  <c:v>2.2339999999999999E-2</c:v>
                </c:pt>
                <c:pt idx="18072">
                  <c:v>2.2339999999999999E-2</c:v>
                </c:pt>
                <c:pt idx="18073">
                  <c:v>2.2339999999999999E-2</c:v>
                </c:pt>
                <c:pt idx="18074">
                  <c:v>2.2339999999999999E-2</c:v>
                </c:pt>
                <c:pt idx="18075">
                  <c:v>2.2339999999999999E-2</c:v>
                </c:pt>
                <c:pt idx="18076">
                  <c:v>2.2339999999999999E-2</c:v>
                </c:pt>
                <c:pt idx="18077">
                  <c:v>2.2339999999999999E-2</c:v>
                </c:pt>
                <c:pt idx="18078">
                  <c:v>2.2339999999999999E-2</c:v>
                </c:pt>
                <c:pt idx="18079">
                  <c:v>2.2339999999999999E-2</c:v>
                </c:pt>
                <c:pt idx="18080">
                  <c:v>2.2339999999999999E-2</c:v>
                </c:pt>
                <c:pt idx="18081">
                  <c:v>2.2339999999999999E-2</c:v>
                </c:pt>
                <c:pt idx="18082">
                  <c:v>2.2339999999999999E-2</c:v>
                </c:pt>
                <c:pt idx="18083">
                  <c:v>2.2339999999999999E-2</c:v>
                </c:pt>
                <c:pt idx="18084">
                  <c:v>2.232E-2</c:v>
                </c:pt>
                <c:pt idx="18085">
                  <c:v>2.232E-2</c:v>
                </c:pt>
                <c:pt idx="18086">
                  <c:v>2.232E-2</c:v>
                </c:pt>
                <c:pt idx="18087">
                  <c:v>2.232E-2</c:v>
                </c:pt>
                <c:pt idx="18088">
                  <c:v>2.232E-2</c:v>
                </c:pt>
                <c:pt idx="18089">
                  <c:v>2.232E-2</c:v>
                </c:pt>
                <c:pt idx="18090">
                  <c:v>2.232E-2</c:v>
                </c:pt>
                <c:pt idx="18091">
                  <c:v>2.2290000000000001E-2</c:v>
                </c:pt>
                <c:pt idx="18092">
                  <c:v>2.2290000000000001E-2</c:v>
                </c:pt>
                <c:pt idx="18093">
                  <c:v>2.2290000000000001E-2</c:v>
                </c:pt>
                <c:pt idx="18094">
                  <c:v>2.2290000000000001E-2</c:v>
                </c:pt>
                <c:pt idx="18095">
                  <c:v>2.2259999999999999E-2</c:v>
                </c:pt>
                <c:pt idx="18096">
                  <c:v>2.2259999999999999E-2</c:v>
                </c:pt>
                <c:pt idx="18097">
                  <c:v>2.2259999999999999E-2</c:v>
                </c:pt>
                <c:pt idx="18098">
                  <c:v>2.2239999999999999E-2</c:v>
                </c:pt>
                <c:pt idx="18099">
                  <c:v>2.2239999999999999E-2</c:v>
                </c:pt>
                <c:pt idx="18100">
                  <c:v>2.2239999999999999E-2</c:v>
                </c:pt>
                <c:pt idx="18101">
                  <c:v>2.2210000000000001E-2</c:v>
                </c:pt>
                <c:pt idx="18102">
                  <c:v>2.2210000000000001E-2</c:v>
                </c:pt>
                <c:pt idx="18103">
                  <c:v>2.2190000000000001E-2</c:v>
                </c:pt>
                <c:pt idx="18104">
                  <c:v>2.2190000000000001E-2</c:v>
                </c:pt>
                <c:pt idx="18105">
                  <c:v>2.2159999999999999E-2</c:v>
                </c:pt>
                <c:pt idx="18106">
                  <c:v>2.2159999999999999E-2</c:v>
                </c:pt>
                <c:pt idx="18107">
                  <c:v>2.213E-2</c:v>
                </c:pt>
                <c:pt idx="18108">
                  <c:v>2.213E-2</c:v>
                </c:pt>
                <c:pt idx="18109">
                  <c:v>2.2110000000000001E-2</c:v>
                </c:pt>
                <c:pt idx="18110">
                  <c:v>2.2110000000000001E-2</c:v>
                </c:pt>
                <c:pt idx="18111">
                  <c:v>2.2079999999999999E-2</c:v>
                </c:pt>
                <c:pt idx="18112">
                  <c:v>2.2079999999999999E-2</c:v>
                </c:pt>
                <c:pt idx="18113">
                  <c:v>2.205E-2</c:v>
                </c:pt>
                <c:pt idx="18114">
                  <c:v>2.205E-2</c:v>
                </c:pt>
                <c:pt idx="18115">
                  <c:v>2.205E-2</c:v>
                </c:pt>
                <c:pt idx="18116">
                  <c:v>2.2030000000000001E-2</c:v>
                </c:pt>
                <c:pt idx="18117">
                  <c:v>2.2030000000000001E-2</c:v>
                </c:pt>
                <c:pt idx="18118">
                  <c:v>2.2030000000000001E-2</c:v>
                </c:pt>
                <c:pt idx="18119">
                  <c:v>2.2030000000000001E-2</c:v>
                </c:pt>
                <c:pt idx="18120">
                  <c:v>2.2030000000000001E-2</c:v>
                </c:pt>
                <c:pt idx="18121">
                  <c:v>2.2030000000000001E-2</c:v>
                </c:pt>
                <c:pt idx="18122">
                  <c:v>2.2030000000000001E-2</c:v>
                </c:pt>
                <c:pt idx="18123">
                  <c:v>2.2030000000000001E-2</c:v>
                </c:pt>
                <c:pt idx="18124">
                  <c:v>2.2030000000000001E-2</c:v>
                </c:pt>
                <c:pt idx="18125">
                  <c:v>2.205E-2</c:v>
                </c:pt>
                <c:pt idx="18126">
                  <c:v>2.205E-2</c:v>
                </c:pt>
                <c:pt idx="18127">
                  <c:v>2.205E-2</c:v>
                </c:pt>
                <c:pt idx="18128">
                  <c:v>2.2079999999999999E-2</c:v>
                </c:pt>
                <c:pt idx="18129">
                  <c:v>2.2079999999999999E-2</c:v>
                </c:pt>
                <c:pt idx="18130">
                  <c:v>2.2079999999999999E-2</c:v>
                </c:pt>
                <c:pt idx="18131">
                  <c:v>2.2110000000000001E-2</c:v>
                </c:pt>
                <c:pt idx="18132">
                  <c:v>2.2110000000000001E-2</c:v>
                </c:pt>
                <c:pt idx="18133">
                  <c:v>2.2110000000000001E-2</c:v>
                </c:pt>
                <c:pt idx="18134">
                  <c:v>2.2110000000000001E-2</c:v>
                </c:pt>
                <c:pt idx="18135">
                  <c:v>2.2110000000000001E-2</c:v>
                </c:pt>
                <c:pt idx="18136">
                  <c:v>2.2110000000000001E-2</c:v>
                </c:pt>
                <c:pt idx="18137">
                  <c:v>2.2110000000000001E-2</c:v>
                </c:pt>
                <c:pt idx="18138">
                  <c:v>2.2110000000000001E-2</c:v>
                </c:pt>
                <c:pt idx="18139">
                  <c:v>2.2110000000000001E-2</c:v>
                </c:pt>
                <c:pt idx="18140">
                  <c:v>2.2110000000000001E-2</c:v>
                </c:pt>
                <c:pt idx="18141">
                  <c:v>2.2110000000000001E-2</c:v>
                </c:pt>
                <c:pt idx="18142">
                  <c:v>2.2079999999999999E-2</c:v>
                </c:pt>
                <c:pt idx="18143">
                  <c:v>2.2079999999999999E-2</c:v>
                </c:pt>
                <c:pt idx="18144">
                  <c:v>2.205E-2</c:v>
                </c:pt>
                <c:pt idx="18145">
                  <c:v>2.2030000000000001E-2</c:v>
                </c:pt>
                <c:pt idx="18146">
                  <c:v>2.2030000000000001E-2</c:v>
                </c:pt>
                <c:pt idx="18147">
                  <c:v>2.1999999999999999E-2</c:v>
                </c:pt>
                <c:pt idx="18148">
                  <c:v>2.197E-2</c:v>
                </c:pt>
                <c:pt idx="18149">
                  <c:v>2.197E-2</c:v>
                </c:pt>
                <c:pt idx="18150">
                  <c:v>2.1950000000000001E-2</c:v>
                </c:pt>
                <c:pt idx="18151">
                  <c:v>2.1919999999999999E-2</c:v>
                </c:pt>
                <c:pt idx="18152">
                  <c:v>2.1919999999999999E-2</c:v>
                </c:pt>
                <c:pt idx="18153">
                  <c:v>2.1899999999999999E-2</c:v>
                </c:pt>
                <c:pt idx="18154">
                  <c:v>2.1870000000000001E-2</c:v>
                </c:pt>
                <c:pt idx="18155">
                  <c:v>2.1870000000000001E-2</c:v>
                </c:pt>
                <c:pt idx="18156">
                  <c:v>2.1870000000000001E-2</c:v>
                </c:pt>
                <c:pt idx="18157">
                  <c:v>2.1839999999999998E-2</c:v>
                </c:pt>
                <c:pt idx="18158">
                  <c:v>2.1839999999999998E-2</c:v>
                </c:pt>
                <c:pt idx="18159">
                  <c:v>2.1839999999999998E-2</c:v>
                </c:pt>
                <c:pt idx="18160">
                  <c:v>2.1839999999999998E-2</c:v>
                </c:pt>
                <c:pt idx="18161">
                  <c:v>2.1839999999999998E-2</c:v>
                </c:pt>
                <c:pt idx="18162">
                  <c:v>2.1839999999999998E-2</c:v>
                </c:pt>
                <c:pt idx="18163">
                  <c:v>2.1870000000000001E-2</c:v>
                </c:pt>
                <c:pt idx="18164">
                  <c:v>2.1870000000000001E-2</c:v>
                </c:pt>
                <c:pt idx="18165">
                  <c:v>2.1870000000000001E-2</c:v>
                </c:pt>
                <c:pt idx="18166">
                  <c:v>2.1899999999999999E-2</c:v>
                </c:pt>
                <c:pt idx="18167">
                  <c:v>2.1899999999999999E-2</c:v>
                </c:pt>
                <c:pt idx="18168">
                  <c:v>2.1919999999999999E-2</c:v>
                </c:pt>
                <c:pt idx="18169">
                  <c:v>2.1919999999999999E-2</c:v>
                </c:pt>
                <c:pt idx="18170">
                  <c:v>2.1950000000000001E-2</c:v>
                </c:pt>
                <c:pt idx="18171">
                  <c:v>2.1950000000000001E-2</c:v>
                </c:pt>
                <c:pt idx="18172">
                  <c:v>2.197E-2</c:v>
                </c:pt>
                <c:pt idx="18173">
                  <c:v>2.197E-2</c:v>
                </c:pt>
                <c:pt idx="18174">
                  <c:v>2.1999999999999999E-2</c:v>
                </c:pt>
                <c:pt idx="18175">
                  <c:v>2.1999999999999999E-2</c:v>
                </c:pt>
                <c:pt idx="18176">
                  <c:v>2.1999999999999999E-2</c:v>
                </c:pt>
                <c:pt idx="18177">
                  <c:v>2.1999999999999999E-2</c:v>
                </c:pt>
                <c:pt idx="18178">
                  <c:v>2.1999999999999999E-2</c:v>
                </c:pt>
                <c:pt idx="18179">
                  <c:v>2.1999999999999999E-2</c:v>
                </c:pt>
                <c:pt idx="18180">
                  <c:v>2.1999999999999999E-2</c:v>
                </c:pt>
                <c:pt idx="18181">
                  <c:v>2.197E-2</c:v>
                </c:pt>
                <c:pt idx="18182">
                  <c:v>2.197E-2</c:v>
                </c:pt>
                <c:pt idx="18183">
                  <c:v>2.1950000000000001E-2</c:v>
                </c:pt>
                <c:pt idx="18184">
                  <c:v>2.1950000000000001E-2</c:v>
                </c:pt>
                <c:pt idx="18185">
                  <c:v>2.1919999999999999E-2</c:v>
                </c:pt>
                <c:pt idx="18186">
                  <c:v>2.1899999999999999E-2</c:v>
                </c:pt>
                <c:pt idx="18187">
                  <c:v>2.1870000000000001E-2</c:v>
                </c:pt>
                <c:pt idx="18188">
                  <c:v>2.1839999999999998E-2</c:v>
                </c:pt>
                <c:pt idx="18189">
                  <c:v>2.1819999999999999E-2</c:v>
                </c:pt>
                <c:pt idx="18190">
                  <c:v>2.179E-2</c:v>
                </c:pt>
                <c:pt idx="18191">
                  <c:v>2.1760000000000002E-2</c:v>
                </c:pt>
                <c:pt idx="18192">
                  <c:v>2.1760000000000002E-2</c:v>
                </c:pt>
                <c:pt idx="18193">
                  <c:v>2.1739999999999999E-2</c:v>
                </c:pt>
                <c:pt idx="18194">
                  <c:v>2.171E-2</c:v>
                </c:pt>
                <c:pt idx="18195">
                  <c:v>2.1680000000000001E-2</c:v>
                </c:pt>
                <c:pt idx="18196">
                  <c:v>2.1680000000000001E-2</c:v>
                </c:pt>
                <c:pt idx="18197">
                  <c:v>2.1659999999999999E-2</c:v>
                </c:pt>
                <c:pt idx="18198">
                  <c:v>2.1659999999999999E-2</c:v>
                </c:pt>
                <c:pt idx="18199">
                  <c:v>2.163E-2</c:v>
                </c:pt>
                <c:pt idx="18200">
                  <c:v>2.163E-2</c:v>
                </c:pt>
                <c:pt idx="18201">
                  <c:v>2.163E-2</c:v>
                </c:pt>
                <c:pt idx="18202">
                  <c:v>2.163E-2</c:v>
                </c:pt>
                <c:pt idx="18203">
                  <c:v>2.163E-2</c:v>
                </c:pt>
                <c:pt idx="18204">
                  <c:v>2.163E-2</c:v>
                </c:pt>
                <c:pt idx="18205">
                  <c:v>2.163E-2</c:v>
                </c:pt>
                <c:pt idx="18206">
                  <c:v>2.163E-2</c:v>
                </c:pt>
                <c:pt idx="18207">
                  <c:v>2.1659999999999999E-2</c:v>
                </c:pt>
                <c:pt idx="18208">
                  <c:v>2.1659999999999999E-2</c:v>
                </c:pt>
                <c:pt idx="18209">
                  <c:v>2.1659999999999999E-2</c:v>
                </c:pt>
                <c:pt idx="18210">
                  <c:v>2.1680000000000001E-2</c:v>
                </c:pt>
                <c:pt idx="18211">
                  <c:v>2.1680000000000001E-2</c:v>
                </c:pt>
                <c:pt idx="18212">
                  <c:v>2.171E-2</c:v>
                </c:pt>
                <c:pt idx="18213">
                  <c:v>2.171E-2</c:v>
                </c:pt>
                <c:pt idx="18214">
                  <c:v>2.171E-2</c:v>
                </c:pt>
                <c:pt idx="18215">
                  <c:v>2.1739999999999999E-2</c:v>
                </c:pt>
                <c:pt idx="18216">
                  <c:v>2.1739999999999999E-2</c:v>
                </c:pt>
                <c:pt idx="18217">
                  <c:v>2.1739999999999999E-2</c:v>
                </c:pt>
                <c:pt idx="18218">
                  <c:v>2.1739999999999999E-2</c:v>
                </c:pt>
                <c:pt idx="18219">
                  <c:v>2.1739999999999999E-2</c:v>
                </c:pt>
                <c:pt idx="18220">
                  <c:v>2.1760000000000002E-2</c:v>
                </c:pt>
                <c:pt idx="18221">
                  <c:v>2.1760000000000002E-2</c:v>
                </c:pt>
                <c:pt idx="18222">
                  <c:v>2.1760000000000002E-2</c:v>
                </c:pt>
                <c:pt idx="18223">
                  <c:v>2.1760000000000002E-2</c:v>
                </c:pt>
                <c:pt idx="18224">
                  <c:v>2.1739999999999999E-2</c:v>
                </c:pt>
                <c:pt idx="18225">
                  <c:v>2.1739999999999999E-2</c:v>
                </c:pt>
                <c:pt idx="18226">
                  <c:v>2.1739999999999999E-2</c:v>
                </c:pt>
                <c:pt idx="18227">
                  <c:v>2.1739999999999999E-2</c:v>
                </c:pt>
                <c:pt idx="18228">
                  <c:v>2.1739999999999999E-2</c:v>
                </c:pt>
                <c:pt idx="18229">
                  <c:v>2.1739999999999999E-2</c:v>
                </c:pt>
                <c:pt idx="18230">
                  <c:v>2.1739999999999999E-2</c:v>
                </c:pt>
                <c:pt idx="18231">
                  <c:v>2.171E-2</c:v>
                </c:pt>
                <c:pt idx="18232">
                  <c:v>2.171E-2</c:v>
                </c:pt>
                <c:pt idx="18233">
                  <c:v>2.171E-2</c:v>
                </c:pt>
                <c:pt idx="18234">
                  <c:v>2.171E-2</c:v>
                </c:pt>
                <c:pt idx="18235">
                  <c:v>2.171E-2</c:v>
                </c:pt>
                <c:pt idx="18236">
                  <c:v>2.171E-2</c:v>
                </c:pt>
                <c:pt idx="18237">
                  <c:v>2.171E-2</c:v>
                </c:pt>
                <c:pt idx="18238">
                  <c:v>2.171E-2</c:v>
                </c:pt>
                <c:pt idx="18239">
                  <c:v>2.171E-2</c:v>
                </c:pt>
                <c:pt idx="18240">
                  <c:v>2.171E-2</c:v>
                </c:pt>
                <c:pt idx="18241">
                  <c:v>2.171E-2</c:v>
                </c:pt>
                <c:pt idx="18242">
                  <c:v>2.171E-2</c:v>
                </c:pt>
                <c:pt idx="18243">
                  <c:v>2.171E-2</c:v>
                </c:pt>
                <c:pt idx="18244">
                  <c:v>2.171E-2</c:v>
                </c:pt>
                <c:pt idx="18245">
                  <c:v>2.1739999999999999E-2</c:v>
                </c:pt>
                <c:pt idx="18246">
                  <c:v>2.1739999999999999E-2</c:v>
                </c:pt>
                <c:pt idx="18247">
                  <c:v>2.1739999999999999E-2</c:v>
                </c:pt>
                <c:pt idx="18248">
                  <c:v>2.171E-2</c:v>
                </c:pt>
                <c:pt idx="18249">
                  <c:v>2.171E-2</c:v>
                </c:pt>
                <c:pt idx="18250">
                  <c:v>2.171E-2</c:v>
                </c:pt>
                <c:pt idx="18251">
                  <c:v>2.171E-2</c:v>
                </c:pt>
                <c:pt idx="18252">
                  <c:v>2.171E-2</c:v>
                </c:pt>
                <c:pt idx="18253">
                  <c:v>2.1680000000000001E-2</c:v>
                </c:pt>
                <c:pt idx="18254">
                  <c:v>2.1680000000000001E-2</c:v>
                </c:pt>
                <c:pt idx="18255">
                  <c:v>2.1680000000000001E-2</c:v>
                </c:pt>
                <c:pt idx="18256">
                  <c:v>2.1659999999999999E-2</c:v>
                </c:pt>
                <c:pt idx="18257">
                  <c:v>2.1659999999999999E-2</c:v>
                </c:pt>
                <c:pt idx="18258">
                  <c:v>2.163E-2</c:v>
                </c:pt>
                <c:pt idx="18259">
                  <c:v>2.163E-2</c:v>
                </c:pt>
                <c:pt idx="18260">
                  <c:v>2.1610000000000001E-2</c:v>
                </c:pt>
                <c:pt idx="18261">
                  <c:v>2.1610000000000001E-2</c:v>
                </c:pt>
                <c:pt idx="18262">
                  <c:v>2.1579999999999998E-2</c:v>
                </c:pt>
                <c:pt idx="18263">
                  <c:v>2.1579999999999998E-2</c:v>
                </c:pt>
                <c:pt idx="18264">
                  <c:v>2.155E-2</c:v>
                </c:pt>
                <c:pt idx="18265">
                  <c:v>2.155E-2</c:v>
                </c:pt>
                <c:pt idx="18266">
                  <c:v>2.155E-2</c:v>
                </c:pt>
                <c:pt idx="18267">
                  <c:v>2.1530000000000001E-2</c:v>
                </c:pt>
                <c:pt idx="18268">
                  <c:v>2.1530000000000001E-2</c:v>
                </c:pt>
                <c:pt idx="18269">
                  <c:v>2.1530000000000001E-2</c:v>
                </c:pt>
                <c:pt idx="18270">
                  <c:v>2.1499999999999998E-2</c:v>
                </c:pt>
                <c:pt idx="18271">
                  <c:v>2.1499999999999998E-2</c:v>
                </c:pt>
                <c:pt idx="18272">
                  <c:v>2.1499999999999998E-2</c:v>
                </c:pt>
                <c:pt idx="18273">
                  <c:v>2.1499999999999998E-2</c:v>
                </c:pt>
                <c:pt idx="18274">
                  <c:v>2.1499999999999998E-2</c:v>
                </c:pt>
                <c:pt idx="18275">
                  <c:v>2.1499999999999998E-2</c:v>
                </c:pt>
                <c:pt idx="18276">
                  <c:v>2.1499999999999998E-2</c:v>
                </c:pt>
                <c:pt idx="18277">
                  <c:v>2.1499999999999998E-2</c:v>
                </c:pt>
                <c:pt idx="18278">
                  <c:v>2.1499999999999998E-2</c:v>
                </c:pt>
                <c:pt idx="18279">
                  <c:v>2.1499999999999998E-2</c:v>
                </c:pt>
                <c:pt idx="18280">
                  <c:v>2.1499999999999998E-2</c:v>
                </c:pt>
                <c:pt idx="18281">
                  <c:v>2.1499999999999998E-2</c:v>
                </c:pt>
                <c:pt idx="18282">
                  <c:v>2.1499999999999998E-2</c:v>
                </c:pt>
                <c:pt idx="18283">
                  <c:v>2.1499999999999998E-2</c:v>
                </c:pt>
                <c:pt idx="18284">
                  <c:v>2.1499999999999998E-2</c:v>
                </c:pt>
                <c:pt idx="18285">
                  <c:v>2.147E-2</c:v>
                </c:pt>
                <c:pt idx="18286">
                  <c:v>2.147E-2</c:v>
                </c:pt>
                <c:pt idx="18287">
                  <c:v>2.147E-2</c:v>
                </c:pt>
                <c:pt idx="18288">
                  <c:v>2.147E-2</c:v>
                </c:pt>
                <c:pt idx="18289">
                  <c:v>2.147E-2</c:v>
                </c:pt>
                <c:pt idx="18290">
                  <c:v>2.145E-2</c:v>
                </c:pt>
                <c:pt idx="18291">
                  <c:v>2.145E-2</c:v>
                </c:pt>
                <c:pt idx="18292">
                  <c:v>2.1420000000000002E-2</c:v>
                </c:pt>
                <c:pt idx="18293">
                  <c:v>2.1420000000000002E-2</c:v>
                </c:pt>
                <c:pt idx="18294">
                  <c:v>2.1389999999999999E-2</c:v>
                </c:pt>
                <c:pt idx="18295">
                  <c:v>2.1389999999999999E-2</c:v>
                </c:pt>
                <c:pt idx="18296">
                  <c:v>2.137E-2</c:v>
                </c:pt>
                <c:pt idx="18297">
                  <c:v>2.137E-2</c:v>
                </c:pt>
                <c:pt idx="18298">
                  <c:v>2.1340000000000001E-2</c:v>
                </c:pt>
                <c:pt idx="18299">
                  <c:v>2.1340000000000001E-2</c:v>
                </c:pt>
                <c:pt idx="18300">
                  <c:v>2.1340000000000001E-2</c:v>
                </c:pt>
                <c:pt idx="18301">
                  <c:v>2.1319999999999999E-2</c:v>
                </c:pt>
                <c:pt idx="18302">
                  <c:v>2.1319999999999999E-2</c:v>
                </c:pt>
                <c:pt idx="18303">
                  <c:v>2.1319999999999999E-2</c:v>
                </c:pt>
                <c:pt idx="18304">
                  <c:v>2.129E-2</c:v>
                </c:pt>
                <c:pt idx="18305">
                  <c:v>2.129E-2</c:v>
                </c:pt>
                <c:pt idx="18306">
                  <c:v>2.129E-2</c:v>
                </c:pt>
                <c:pt idx="18307">
                  <c:v>2.129E-2</c:v>
                </c:pt>
                <c:pt idx="18308">
                  <c:v>2.129E-2</c:v>
                </c:pt>
                <c:pt idx="18309">
                  <c:v>2.129E-2</c:v>
                </c:pt>
                <c:pt idx="18310">
                  <c:v>2.129E-2</c:v>
                </c:pt>
                <c:pt idx="18311">
                  <c:v>2.129E-2</c:v>
                </c:pt>
                <c:pt idx="18312">
                  <c:v>2.129E-2</c:v>
                </c:pt>
                <c:pt idx="18313">
                  <c:v>2.1319999999999999E-2</c:v>
                </c:pt>
                <c:pt idx="18314">
                  <c:v>2.1319999999999999E-2</c:v>
                </c:pt>
                <c:pt idx="18315">
                  <c:v>2.1319999999999999E-2</c:v>
                </c:pt>
                <c:pt idx="18316">
                  <c:v>2.1340000000000001E-2</c:v>
                </c:pt>
                <c:pt idx="18317">
                  <c:v>2.1340000000000001E-2</c:v>
                </c:pt>
                <c:pt idx="18318">
                  <c:v>2.137E-2</c:v>
                </c:pt>
                <c:pt idx="18319">
                  <c:v>2.137E-2</c:v>
                </c:pt>
                <c:pt idx="18320">
                  <c:v>2.1389999999999999E-2</c:v>
                </c:pt>
                <c:pt idx="18321">
                  <c:v>2.1389999999999999E-2</c:v>
                </c:pt>
                <c:pt idx="18322">
                  <c:v>2.1389999999999999E-2</c:v>
                </c:pt>
                <c:pt idx="18323">
                  <c:v>2.1420000000000002E-2</c:v>
                </c:pt>
                <c:pt idx="18324">
                  <c:v>2.1420000000000002E-2</c:v>
                </c:pt>
                <c:pt idx="18325">
                  <c:v>2.145E-2</c:v>
                </c:pt>
                <c:pt idx="18326">
                  <c:v>2.145E-2</c:v>
                </c:pt>
                <c:pt idx="18327">
                  <c:v>2.145E-2</c:v>
                </c:pt>
                <c:pt idx="18328">
                  <c:v>2.147E-2</c:v>
                </c:pt>
                <c:pt idx="18329">
                  <c:v>2.147E-2</c:v>
                </c:pt>
                <c:pt idx="18330">
                  <c:v>2.147E-2</c:v>
                </c:pt>
                <c:pt idx="18331">
                  <c:v>2.147E-2</c:v>
                </c:pt>
                <c:pt idx="18332">
                  <c:v>2.1499999999999998E-2</c:v>
                </c:pt>
                <c:pt idx="18333">
                  <c:v>2.1499999999999998E-2</c:v>
                </c:pt>
                <c:pt idx="18334">
                  <c:v>2.1499999999999998E-2</c:v>
                </c:pt>
                <c:pt idx="18335">
                  <c:v>2.1499999999999998E-2</c:v>
                </c:pt>
                <c:pt idx="18336">
                  <c:v>2.1499999999999998E-2</c:v>
                </c:pt>
                <c:pt idx="18337">
                  <c:v>2.147E-2</c:v>
                </c:pt>
                <c:pt idx="18338">
                  <c:v>2.147E-2</c:v>
                </c:pt>
                <c:pt idx="18339">
                  <c:v>2.147E-2</c:v>
                </c:pt>
                <c:pt idx="18340">
                  <c:v>2.147E-2</c:v>
                </c:pt>
                <c:pt idx="18341">
                  <c:v>2.145E-2</c:v>
                </c:pt>
                <c:pt idx="18342">
                  <c:v>2.145E-2</c:v>
                </c:pt>
                <c:pt idx="18343">
                  <c:v>2.1420000000000002E-2</c:v>
                </c:pt>
                <c:pt idx="18344">
                  <c:v>2.1420000000000002E-2</c:v>
                </c:pt>
                <c:pt idx="18345">
                  <c:v>2.1389999999999999E-2</c:v>
                </c:pt>
                <c:pt idx="18346">
                  <c:v>2.137E-2</c:v>
                </c:pt>
                <c:pt idx="18347">
                  <c:v>2.137E-2</c:v>
                </c:pt>
                <c:pt idx="18348">
                  <c:v>2.1340000000000001E-2</c:v>
                </c:pt>
                <c:pt idx="18349">
                  <c:v>2.1319999999999999E-2</c:v>
                </c:pt>
                <c:pt idx="18350">
                  <c:v>2.129E-2</c:v>
                </c:pt>
                <c:pt idx="18351">
                  <c:v>2.1260000000000001E-2</c:v>
                </c:pt>
                <c:pt idx="18352">
                  <c:v>2.1239999999999998E-2</c:v>
                </c:pt>
                <c:pt idx="18353">
                  <c:v>2.121E-2</c:v>
                </c:pt>
                <c:pt idx="18354">
                  <c:v>2.121E-2</c:v>
                </c:pt>
                <c:pt idx="18355">
                  <c:v>2.1180000000000001E-2</c:v>
                </c:pt>
                <c:pt idx="18356">
                  <c:v>2.1160000000000002E-2</c:v>
                </c:pt>
                <c:pt idx="18357">
                  <c:v>2.1129999999999999E-2</c:v>
                </c:pt>
                <c:pt idx="18358">
                  <c:v>2.1129999999999999E-2</c:v>
                </c:pt>
                <c:pt idx="18359">
                  <c:v>2.111E-2</c:v>
                </c:pt>
                <c:pt idx="18360">
                  <c:v>2.1080000000000002E-2</c:v>
                </c:pt>
                <c:pt idx="18361">
                  <c:v>2.1080000000000002E-2</c:v>
                </c:pt>
                <c:pt idx="18362">
                  <c:v>2.1080000000000002E-2</c:v>
                </c:pt>
                <c:pt idx="18363">
                  <c:v>2.1049999999999999E-2</c:v>
                </c:pt>
                <c:pt idx="18364">
                  <c:v>2.1049999999999999E-2</c:v>
                </c:pt>
                <c:pt idx="18365">
                  <c:v>2.1049999999999999E-2</c:v>
                </c:pt>
                <c:pt idx="18366">
                  <c:v>2.1049999999999999E-2</c:v>
                </c:pt>
                <c:pt idx="18367">
                  <c:v>2.1049999999999999E-2</c:v>
                </c:pt>
                <c:pt idx="18368">
                  <c:v>2.1080000000000002E-2</c:v>
                </c:pt>
                <c:pt idx="18369">
                  <c:v>2.1080000000000002E-2</c:v>
                </c:pt>
                <c:pt idx="18370">
                  <c:v>2.111E-2</c:v>
                </c:pt>
                <c:pt idx="18371">
                  <c:v>2.111E-2</c:v>
                </c:pt>
                <c:pt idx="18372">
                  <c:v>2.1129999999999999E-2</c:v>
                </c:pt>
                <c:pt idx="18373">
                  <c:v>2.1129999999999999E-2</c:v>
                </c:pt>
                <c:pt idx="18374">
                  <c:v>2.1160000000000002E-2</c:v>
                </c:pt>
                <c:pt idx="18375">
                  <c:v>2.1180000000000001E-2</c:v>
                </c:pt>
                <c:pt idx="18376">
                  <c:v>2.1180000000000001E-2</c:v>
                </c:pt>
                <c:pt idx="18377">
                  <c:v>2.121E-2</c:v>
                </c:pt>
                <c:pt idx="18378">
                  <c:v>2.1239999999999998E-2</c:v>
                </c:pt>
                <c:pt idx="18379">
                  <c:v>2.1239999999999998E-2</c:v>
                </c:pt>
                <c:pt idx="18380">
                  <c:v>2.1260000000000001E-2</c:v>
                </c:pt>
                <c:pt idx="18381">
                  <c:v>2.1260000000000001E-2</c:v>
                </c:pt>
                <c:pt idx="18382">
                  <c:v>2.129E-2</c:v>
                </c:pt>
                <c:pt idx="18383">
                  <c:v>2.129E-2</c:v>
                </c:pt>
                <c:pt idx="18384">
                  <c:v>2.129E-2</c:v>
                </c:pt>
                <c:pt idx="18385">
                  <c:v>2.129E-2</c:v>
                </c:pt>
                <c:pt idx="18386">
                  <c:v>2.129E-2</c:v>
                </c:pt>
                <c:pt idx="18387">
                  <c:v>2.129E-2</c:v>
                </c:pt>
                <c:pt idx="18388">
                  <c:v>2.129E-2</c:v>
                </c:pt>
                <c:pt idx="18389">
                  <c:v>2.129E-2</c:v>
                </c:pt>
                <c:pt idx="18390">
                  <c:v>2.129E-2</c:v>
                </c:pt>
                <c:pt idx="18391">
                  <c:v>2.1260000000000001E-2</c:v>
                </c:pt>
                <c:pt idx="18392">
                  <c:v>2.1260000000000001E-2</c:v>
                </c:pt>
                <c:pt idx="18393">
                  <c:v>2.1239999999999998E-2</c:v>
                </c:pt>
                <c:pt idx="18394">
                  <c:v>2.1239999999999998E-2</c:v>
                </c:pt>
                <c:pt idx="18395">
                  <c:v>2.121E-2</c:v>
                </c:pt>
                <c:pt idx="18396">
                  <c:v>2.121E-2</c:v>
                </c:pt>
                <c:pt idx="18397">
                  <c:v>2.1180000000000001E-2</c:v>
                </c:pt>
                <c:pt idx="18398">
                  <c:v>2.1180000000000001E-2</c:v>
                </c:pt>
                <c:pt idx="18399">
                  <c:v>2.1160000000000002E-2</c:v>
                </c:pt>
                <c:pt idx="18400">
                  <c:v>2.1160000000000002E-2</c:v>
                </c:pt>
                <c:pt idx="18401">
                  <c:v>2.1129999999999999E-2</c:v>
                </c:pt>
                <c:pt idx="18402">
                  <c:v>2.1129999999999999E-2</c:v>
                </c:pt>
                <c:pt idx="18403">
                  <c:v>2.1129999999999999E-2</c:v>
                </c:pt>
                <c:pt idx="18404">
                  <c:v>2.111E-2</c:v>
                </c:pt>
                <c:pt idx="18405">
                  <c:v>2.111E-2</c:v>
                </c:pt>
                <c:pt idx="18406">
                  <c:v>2.111E-2</c:v>
                </c:pt>
                <c:pt idx="18407">
                  <c:v>2.111E-2</c:v>
                </c:pt>
                <c:pt idx="18408">
                  <c:v>2.111E-2</c:v>
                </c:pt>
                <c:pt idx="18409">
                  <c:v>2.1080000000000002E-2</c:v>
                </c:pt>
                <c:pt idx="18410">
                  <c:v>2.1080000000000002E-2</c:v>
                </c:pt>
                <c:pt idx="18411">
                  <c:v>2.1080000000000002E-2</c:v>
                </c:pt>
                <c:pt idx="18412">
                  <c:v>2.1080000000000002E-2</c:v>
                </c:pt>
                <c:pt idx="18413">
                  <c:v>2.1080000000000002E-2</c:v>
                </c:pt>
                <c:pt idx="18414">
                  <c:v>2.1080000000000002E-2</c:v>
                </c:pt>
                <c:pt idx="18415">
                  <c:v>2.1080000000000002E-2</c:v>
                </c:pt>
                <c:pt idx="18416">
                  <c:v>2.1080000000000002E-2</c:v>
                </c:pt>
                <c:pt idx="18417">
                  <c:v>2.1080000000000002E-2</c:v>
                </c:pt>
                <c:pt idx="18418">
                  <c:v>2.1080000000000002E-2</c:v>
                </c:pt>
                <c:pt idx="18419">
                  <c:v>2.1080000000000002E-2</c:v>
                </c:pt>
                <c:pt idx="18420">
                  <c:v>2.1080000000000002E-2</c:v>
                </c:pt>
                <c:pt idx="18421">
                  <c:v>2.1080000000000002E-2</c:v>
                </c:pt>
                <c:pt idx="18422">
                  <c:v>2.1080000000000002E-2</c:v>
                </c:pt>
                <c:pt idx="18423">
                  <c:v>2.1049999999999999E-2</c:v>
                </c:pt>
                <c:pt idx="18424">
                  <c:v>2.1049999999999999E-2</c:v>
                </c:pt>
                <c:pt idx="18425">
                  <c:v>2.1049999999999999E-2</c:v>
                </c:pt>
                <c:pt idx="18426">
                  <c:v>2.103E-2</c:v>
                </c:pt>
                <c:pt idx="18427">
                  <c:v>2.103E-2</c:v>
                </c:pt>
                <c:pt idx="18428">
                  <c:v>2.1000000000000001E-2</c:v>
                </c:pt>
                <c:pt idx="18429">
                  <c:v>2.1000000000000001E-2</c:v>
                </c:pt>
                <c:pt idx="18430">
                  <c:v>2.1000000000000001E-2</c:v>
                </c:pt>
                <c:pt idx="18431">
                  <c:v>2.0969999999999999E-2</c:v>
                </c:pt>
                <c:pt idx="18432">
                  <c:v>2.0969999999999999E-2</c:v>
                </c:pt>
                <c:pt idx="18433">
                  <c:v>2.095E-2</c:v>
                </c:pt>
                <c:pt idx="18434">
                  <c:v>2.095E-2</c:v>
                </c:pt>
                <c:pt idx="18435">
                  <c:v>2.0920000000000001E-2</c:v>
                </c:pt>
                <c:pt idx="18436">
                  <c:v>2.0920000000000001E-2</c:v>
                </c:pt>
                <c:pt idx="18437">
                  <c:v>2.0889999999999999E-2</c:v>
                </c:pt>
                <c:pt idx="18438">
                  <c:v>2.0889999999999999E-2</c:v>
                </c:pt>
                <c:pt idx="18439">
                  <c:v>2.087E-2</c:v>
                </c:pt>
                <c:pt idx="18440">
                  <c:v>2.087E-2</c:v>
                </c:pt>
                <c:pt idx="18441">
                  <c:v>2.0840000000000001E-2</c:v>
                </c:pt>
                <c:pt idx="18442">
                  <c:v>2.0840000000000001E-2</c:v>
                </c:pt>
                <c:pt idx="18443">
                  <c:v>2.0840000000000001E-2</c:v>
                </c:pt>
                <c:pt idx="18444">
                  <c:v>2.0820000000000002E-2</c:v>
                </c:pt>
                <c:pt idx="18445">
                  <c:v>2.0820000000000002E-2</c:v>
                </c:pt>
                <c:pt idx="18446">
                  <c:v>2.0820000000000002E-2</c:v>
                </c:pt>
                <c:pt idx="18447">
                  <c:v>2.0820000000000002E-2</c:v>
                </c:pt>
                <c:pt idx="18448">
                  <c:v>2.0820000000000002E-2</c:v>
                </c:pt>
                <c:pt idx="18449">
                  <c:v>2.0789999999999999E-2</c:v>
                </c:pt>
                <c:pt idx="18450">
                  <c:v>2.0789999999999999E-2</c:v>
                </c:pt>
                <c:pt idx="18451">
                  <c:v>2.0789999999999999E-2</c:v>
                </c:pt>
                <c:pt idx="18452">
                  <c:v>2.0789999999999999E-2</c:v>
                </c:pt>
                <c:pt idx="18453">
                  <c:v>2.0789999999999999E-2</c:v>
                </c:pt>
                <c:pt idx="18454">
                  <c:v>2.0789999999999999E-2</c:v>
                </c:pt>
                <c:pt idx="18455">
                  <c:v>2.0789999999999999E-2</c:v>
                </c:pt>
                <c:pt idx="18456">
                  <c:v>2.0789999999999999E-2</c:v>
                </c:pt>
                <c:pt idx="18457">
                  <c:v>2.0789999999999999E-2</c:v>
                </c:pt>
                <c:pt idx="18458">
                  <c:v>2.0820000000000002E-2</c:v>
                </c:pt>
                <c:pt idx="18459">
                  <c:v>2.0820000000000002E-2</c:v>
                </c:pt>
                <c:pt idx="18460">
                  <c:v>2.0820000000000002E-2</c:v>
                </c:pt>
                <c:pt idx="18461">
                  <c:v>2.0820000000000002E-2</c:v>
                </c:pt>
                <c:pt idx="18462">
                  <c:v>2.0840000000000001E-2</c:v>
                </c:pt>
                <c:pt idx="18463">
                  <c:v>2.0840000000000001E-2</c:v>
                </c:pt>
                <c:pt idx="18464">
                  <c:v>2.0840000000000001E-2</c:v>
                </c:pt>
                <c:pt idx="18465">
                  <c:v>2.087E-2</c:v>
                </c:pt>
                <c:pt idx="18466">
                  <c:v>2.087E-2</c:v>
                </c:pt>
                <c:pt idx="18467">
                  <c:v>2.0889999999999999E-2</c:v>
                </c:pt>
                <c:pt idx="18468">
                  <c:v>2.0889999999999999E-2</c:v>
                </c:pt>
                <c:pt idx="18469">
                  <c:v>2.0889999999999999E-2</c:v>
                </c:pt>
                <c:pt idx="18470">
                  <c:v>2.0920000000000001E-2</c:v>
                </c:pt>
                <c:pt idx="18471">
                  <c:v>2.0920000000000001E-2</c:v>
                </c:pt>
                <c:pt idx="18472">
                  <c:v>2.0920000000000001E-2</c:v>
                </c:pt>
                <c:pt idx="18473">
                  <c:v>2.095E-2</c:v>
                </c:pt>
                <c:pt idx="18474">
                  <c:v>2.095E-2</c:v>
                </c:pt>
                <c:pt idx="18475">
                  <c:v>2.095E-2</c:v>
                </c:pt>
                <c:pt idx="18476">
                  <c:v>2.095E-2</c:v>
                </c:pt>
                <c:pt idx="18477">
                  <c:v>2.0969999999999999E-2</c:v>
                </c:pt>
                <c:pt idx="18478">
                  <c:v>2.0969999999999999E-2</c:v>
                </c:pt>
                <c:pt idx="18479">
                  <c:v>2.0969999999999999E-2</c:v>
                </c:pt>
                <c:pt idx="18480">
                  <c:v>2.0969999999999999E-2</c:v>
                </c:pt>
                <c:pt idx="18481">
                  <c:v>2.0969999999999999E-2</c:v>
                </c:pt>
                <c:pt idx="18482">
                  <c:v>2.0969999999999999E-2</c:v>
                </c:pt>
                <c:pt idx="18483">
                  <c:v>2.0969999999999999E-2</c:v>
                </c:pt>
                <c:pt idx="18484">
                  <c:v>2.095E-2</c:v>
                </c:pt>
                <c:pt idx="18485">
                  <c:v>2.095E-2</c:v>
                </c:pt>
                <c:pt idx="18486">
                  <c:v>2.095E-2</c:v>
                </c:pt>
                <c:pt idx="18487">
                  <c:v>2.095E-2</c:v>
                </c:pt>
                <c:pt idx="18488">
                  <c:v>2.095E-2</c:v>
                </c:pt>
                <c:pt idx="18489">
                  <c:v>2.0920000000000001E-2</c:v>
                </c:pt>
                <c:pt idx="18490">
                  <c:v>2.0920000000000001E-2</c:v>
                </c:pt>
                <c:pt idx="18491">
                  <c:v>2.0920000000000001E-2</c:v>
                </c:pt>
                <c:pt idx="18492">
                  <c:v>2.0920000000000001E-2</c:v>
                </c:pt>
                <c:pt idx="18493">
                  <c:v>2.0920000000000001E-2</c:v>
                </c:pt>
                <c:pt idx="18494">
                  <c:v>2.0889999999999999E-2</c:v>
                </c:pt>
                <c:pt idx="18495">
                  <c:v>2.0889999999999999E-2</c:v>
                </c:pt>
                <c:pt idx="18496">
                  <c:v>2.0889999999999999E-2</c:v>
                </c:pt>
                <c:pt idx="18497">
                  <c:v>2.0889999999999999E-2</c:v>
                </c:pt>
                <c:pt idx="18498">
                  <c:v>2.0889999999999999E-2</c:v>
                </c:pt>
                <c:pt idx="18499">
                  <c:v>2.0889999999999999E-2</c:v>
                </c:pt>
                <c:pt idx="18500">
                  <c:v>2.0889999999999999E-2</c:v>
                </c:pt>
                <c:pt idx="18501">
                  <c:v>2.0889999999999999E-2</c:v>
                </c:pt>
                <c:pt idx="18502">
                  <c:v>2.0889999999999999E-2</c:v>
                </c:pt>
                <c:pt idx="18503">
                  <c:v>2.0889999999999999E-2</c:v>
                </c:pt>
                <c:pt idx="18504">
                  <c:v>2.0920000000000001E-2</c:v>
                </c:pt>
                <c:pt idx="18505">
                  <c:v>2.0920000000000001E-2</c:v>
                </c:pt>
                <c:pt idx="18506">
                  <c:v>2.0920000000000001E-2</c:v>
                </c:pt>
                <c:pt idx="18507">
                  <c:v>2.0920000000000001E-2</c:v>
                </c:pt>
                <c:pt idx="18508">
                  <c:v>2.0920000000000001E-2</c:v>
                </c:pt>
                <c:pt idx="18509">
                  <c:v>2.0920000000000001E-2</c:v>
                </c:pt>
                <c:pt idx="18510">
                  <c:v>2.0920000000000001E-2</c:v>
                </c:pt>
                <c:pt idx="18511">
                  <c:v>2.0920000000000001E-2</c:v>
                </c:pt>
                <c:pt idx="18512">
                  <c:v>2.0920000000000001E-2</c:v>
                </c:pt>
                <c:pt idx="18513">
                  <c:v>2.0920000000000001E-2</c:v>
                </c:pt>
                <c:pt idx="18514">
                  <c:v>2.0920000000000001E-2</c:v>
                </c:pt>
                <c:pt idx="18515">
                  <c:v>2.0920000000000001E-2</c:v>
                </c:pt>
                <c:pt idx="18516">
                  <c:v>2.0889999999999999E-2</c:v>
                </c:pt>
                <c:pt idx="18517">
                  <c:v>2.0889999999999999E-2</c:v>
                </c:pt>
                <c:pt idx="18518">
                  <c:v>2.0889999999999999E-2</c:v>
                </c:pt>
                <c:pt idx="18519">
                  <c:v>2.087E-2</c:v>
                </c:pt>
                <c:pt idx="18520">
                  <c:v>2.087E-2</c:v>
                </c:pt>
                <c:pt idx="18521">
                  <c:v>2.087E-2</c:v>
                </c:pt>
                <c:pt idx="18522">
                  <c:v>2.0840000000000001E-2</c:v>
                </c:pt>
                <c:pt idx="18523">
                  <c:v>2.0840000000000001E-2</c:v>
                </c:pt>
                <c:pt idx="18524">
                  <c:v>2.0820000000000002E-2</c:v>
                </c:pt>
                <c:pt idx="18525">
                  <c:v>2.0820000000000002E-2</c:v>
                </c:pt>
                <c:pt idx="18526">
                  <c:v>2.0789999999999999E-2</c:v>
                </c:pt>
                <c:pt idx="18527">
                  <c:v>2.0789999999999999E-2</c:v>
                </c:pt>
                <c:pt idx="18528">
                  <c:v>2.0789999999999999E-2</c:v>
                </c:pt>
                <c:pt idx="18529">
                  <c:v>2.0789999999999999E-2</c:v>
                </c:pt>
                <c:pt idx="18530">
                  <c:v>2.0760000000000001E-2</c:v>
                </c:pt>
                <c:pt idx="18531">
                  <c:v>2.0760000000000001E-2</c:v>
                </c:pt>
                <c:pt idx="18532">
                  <c:v>2.0760000000000001E-2</c:v>
                </c:pt>
                <c:pt idx="18533">
                  <c:v>2.0760000000000001E-2</c:v>
                </c:pt>
                <c:pt idx="18534">
                  <c:v>2.0760000000000001E-2</c:v>
                </c:pt>
                <c:pt idx="18535">
                  <c:v>2.0760000000000001E-2</c:v>
                </c:pt>
                <c:pt idx="18536">
                  <c:v>2.0760000000000001E-2</c:v>
                </c:pt>
                <c:pt idx="18537">
                  <c:v>2.0760000000000001E-2</c:v>
                </c:pt>
                <c:pt idx="18538">
                  <c:v>2.0760000000000001E-2</c:v>
                </c:pt>
                <c:pt idx="18539">
                  <c:v>2.0760000000000001E-2</c:v>
                </c:pt>
                <c:pt idx="18540">
                  <c:v>2.0760000000000001E-2</c:v>
                </c:pt>
                <c:pt idx="18541">
                  <c:v>2.0760000000000001E-2</c:v>
                </c:pt>
                <c:pt idx="18542">
                  <c:v>2.0760000000000001E-2</c:v>
                </c:pt>
                <c:pt idx="18543">
                  <c:v>2.0760000000000001E-2</c:v>
                </c:pt>
                <c:pt idx="18544">
                  <c:v>2.0760000000000001E-2</c:v>
                </c:pt>
                <c:pt idx="18545">
                  <c:v>2.0789999999999999E-2</c:v>
                </c:pt>
                <c:pt idx="18546">
                  <c:v>2.0789999999999999E-2</c:v>
                </c:pt>
                <c:pt idx="18547">
                  <c:v>2.0789999999999999E-2</c:v>
                </c:pt>
                <c:pt idx="18548">
                  <c:v>2.0789999999999999E-2</c:v>
                </c:pt>
                <c:pt idx="18549">
                  <c:v>2.0760000000000001E-2</c:v>
                </c:pt>
                <c:pt idx="18550">
                  <c:v>2.0760000000000001E-2</c:v>
                </c:pt>
                <c:pt idx="18551">
                  <c:v>2.0760000000000001E-2</c:v>
                </c:pt>
                <c:pt idx="18552">
                  <c:v>2.0760000000000001E-2</c:v>
                </c:pt>
                <c:pt idx="18553">
                  <c:v>2.0760000000000001E-2</c:v>
                </c:pt>
                <c:pt idx="18554">
                  <c:v>2.0740000000000001E-2</c:v>
                </c:pt>
                <c:pt idx="18555">
                  <c:v>2.0740000000000001E-2</c:v>
                </c:pt>
                <c:pt idx="18556">
                  <c:v>2.0709999999999999E-2</c:v>
                </c:pt>
                <c:pt idx="18557">
                  <c:v>2.0709999999999999E-2</c:v>
                </c:pt>
                <c:pt idx="18558">
                  <c:v>2.068E-2</c:v>
                </c:pt>
                <c:pt idx="18559">
                  <c:v>2.068E-2</c:v>
                </c:pt>
                <c:pt idx="18560">
                  <c:v>2.0660000000000001E-2</c:v>
                </c:pt>
                <c:pt idx="18561">
                  <c:v>2.0660000000000001E-2</c:v>
                </c:pt>
                <c:pt idx="18562">
                  <c:v>2.0629999999999999E-2</c:v>
                </c:pt>
                <c:pt idx="18563">
                  <c:v>2.0629999999999999E-2</c:v>
                </c:pt>
                <c:pt idx="18564">
                  <c:v>2.06E-2</c:v>
                </c:pt>
                <c:pt idx="18565">
                  <c:v>2.06E-2</c:v>
                </c:pt>
                <c:pt idx="18566">
                  <c:v>2.0580000000000001E-2</c:v>
                </c:pt>
                <c:pt idx="18567">
                  <c:v>2.0580000000000001E-2</c:v>
                </c:pt>
                <c:pt idx="18568">
                  <c:v>2.0549999999999999E-2</c:v>
                </c:pt>
                <c:pt idx="18569">
                  <c:v>2.0549999999999999E-2</c:v>
                </c:pt>
                <c:pt idx="18570">
                  <c:v>2.0549999999999999E-2</c:v>
                </c:pt>
                <c:pt idx="18571">
                  <c:v>2.053E-2</c:v>
                </c:pt>
                <c:pt idx="18572">
                  <c:v>2.053E-2</c:v>
                </c:pt>
                <c:pt idx="18573">
                  <c:v>2.053E-2</c:v>
                </c:pt>
                <c:pt idx="18574">
                  <c:v>2.053E-2</c:v>
                </c:pt>
                <c:pt idx="18575">
                  <c:v>2.053E-2</c:v>
                </c:pt>
                <c:pt idx="18576">
                  <c:v>2.053E-2</c:v>
                </c:pt>
                <c:pt idx="18577">
                  <c:v>2.053E-2</c:v>
                </c:pt>
                <c:pt idx="18578">
                  <c:v>2.053E-2</c:v>
                </c:pt>
                <c:pt idx="18579">
                  <c:v>2.053E-2</c:v>
                </c:pt>
                <c:pt idx="18580">
                  <c:v>2.0549999999999999E-2</c:v>
                </c:pt>
                <c:pt idx="18581">
                  <c:v>2.0549999999999999E-2</c:v>
                </c:pt>
                <c:pt idx="18582">
                  <c:v>2.0549999999999999E-2</c:v>
                </c:pt>
                <c:pt idx="18583">
                  <c:v>2.0549999999999999E-2</c:v>
                </c:pt>
                <c:pt idx="18584">
                  <c:v>2.0580000000000001E-2</c:v>
                </c:pt>
                <c:pt idx="18585">
                  <c:v>2.0580000000000001E-2</c:v>
                </c:pt>
                <c:pt idx="18586">
                  <c:v>2.0580000000000001E-2</c:v>
                </c:pt>
                <c:pt idx="18587">
                  <c:v>2.06E-2</c:v>
                </c:pt>
                <c:pt idx="18588">
                  <c:v>2.06E-2</c:v>
                </c:pt>
                <c:pt idx="18589">
                  <c:v>2.06E-2</c:v>
                </c:pt>
                <c:pt idx="18590">
                  <c:v>2.06E-2</c:v>
                </c:pt>
                <c:pt idx="18591">
                  <c:v>2.0629999999999999E-2</c:v>
                </c:pt>
                <c:pt idx="18592">
                  <c:v>2.0629999999999999E-2</c:v>
                </c:pt>
                <c:pt idx="18593">
                  <c:v>2.0629999999999999E-2</c:v>
                </c:pt>
                <c:pt idx="18594">
                  <c:v>2.0629999999999999E-2</c:v>
                </c:pt>
                <c:pt idx="18595">
                  <c:v>2.0629999999999999E-2</c:v>
                </c:pt>
                <c:pt idx="18596">
                  <c:v>2.0629999999999999E-2</c:v>
                </c:pt>
                <c:pt idx="18597">
                  <c:v>2.0629999999999999E-2</c:v>
                </c:pt>
                <c:pt idx="18598">
                  <c:v>2.0629999999999999E-2</c:v>
                </c:pt>
                <c:pt idx="18599">
                  <c:v>2.0629999999999999E-2</c:v>
                </c:pt>
                <c:pt idx="18600">
                  <c:v>2.0629999999999999E-2</c:v>
                </c:pt>
                <c:pt idx="18601">
                  <c:v>2.0629999999999999E-2</c:v>
                </c:pt>
                <c:pt idx="18602">
                  <c:v>2.0629999999999999E-2</c:v>
                </c:pt>
                <c:pt idx="18603">
                  <c:v>2.06E-2</c:v>
                </c:pt>
                <c:pt idx="18604">
                  <c:v>2.06E-2</c:v>
                </c:pt>
                <c:pt idx="18605">
                  <c:v>2.06E-2</c:v>
                </c:pt>
                <c:pt idx="18606">
                  <c:v>2.0580000000000001E-2</c:v>
                </c:pt>
                <c:pt idx="18607">
                  <c:v>2.0580000000000001E-2</c:v>
                </c:pt>
                <c:pt idx="18608">
                  <c:v>2.0549999999999999E-2</c:v>
                </c:pt>
                <c:pt idx="18609">
                  <c:v>2.0549999999999999E-2</c:v>
                </c:pt>
                <c:pt idx="18610">
                  <c:v>2.053E-2</c:v>
                </c:pt>
                <c:pt idx="18611">
                  <c:v>2.053E-2</c:v>
                </c:pt>
                <c:pt idx="18612">
                  <c:v>2.053E-2</c:v>
                </c:pt>
                <c:pt idx="18613">
                  <c:v>2.0500000000000001E-2</c:v>
                </c:pt>
                <c:pt idx="18614">
                  <c:v>2.0500000000000001E-2</c:v>
                </c:pt>
                <c:pt idx="18615">
                  <c:v>2.0469999999999999E-2</c:v>
                </c:pt>
                <c:pt idx="18616">
                  <c:v>2.0469999999999999E-2</c:v>
                </c:pt>
                <c:pt idx="18617">
                  <c:v>2.0449999999999999E-2</c:v>
                </c:pt>
                <c:pt idx="18618">
                  <c:v>2.0449999999999999E-2</c:v>
                </c:pt>
                <c:pt idx="18619">
                  <c:v>2.0420000000000001E-2</c:v>
                </c:pt>
                <c:pt idx="18620">
                  <c:v>2.0420000000000001E-2</c:v>
                </c:pt>
                <c:pt idx="18621">
                  <c:v>2.0420000000000001E-2</c:v>
                </c:pt>
                <c:pt idx="18622">
                  <c:v>2.0420000000000001E-2</c:v>
                </c:pt>
                <c:pt idx="18623">
                  <c:v>2.0389999999999998E-2</c:v>
                </c:pt>
                <c:pt idx="18624">
                  <c:v>2.0389999999999998E-2</c:v>
                </c:pt>
                <c:pt idx="18625">
                  <c:v>2.0389999999999998E-2</c:v>
                </c:pt>
                <c:pt idx="18626">
                  <c:v>2.0389999999999998E-2</c:v>
                </c:pt>
                <c:pt idx="18627">
                  <c:v>2.0389999999999998E-2</c:v>
                </c:pt>
                <c:pt idx="18628">
                  <c:v>2.0389999999999998E-2</c:v>
                </c:pt>
                <c:pt idx="18629">
                  <c:v>2.0420000000000001E-2</c:v>
                </c:pt>
                <c:pt idx="18630">
                  <c:v>2.0420000000000001E-2</c:v>
                </c:pt>
                <c:pt idx="18631">
                  <c:v>2.0420000000000001E-2</c:v>
                </c:pt>
                <c:pt idx="18632">
                  <c:v>2.0420000000000001E-2</c:v>
                </c:pt>
                <c:pt idx="18633">
                  <c:v>2.0420000000000001E-2</c:v>
                </c:pt>
                <c:pt idx="18634">
                  <c:v>2.0449999999999999E-2</c:v>
                </c:pt>
                <c:pt idx="18635">
                  <c:v>2.0449999999999999E-2</c:v>
                </c:pt>
                <c:pt idx="18636">
                  <c:v>2.0449999999999999E-2</c:v>
                </c:pt>
                <c:pt idx="18637">
                  <c:v>2.0449999999999999E-2</c:v>
                </c:pt>
                <c:pt idx="18638">
                  <c:v>2.0469999999999999E-2</c:v>
                </c:pt>
                <c:pt idx="18639">
                  <c:v>2.0469999999999999E-2</c:v>
                </c:pt>
                <c:pt idx="18640">
                  <c:v>2.0469999999999999E-2</c:v>
                </c:pt>
                <c:pt idx="18641">
                  <c:v>2.0469999999999999E-2</c:v>
                </c:pt>
                <c:pt idx="18642">
                  <c:v>2.0469999999999999E-2</c:v>
                </c:pt>
                <c:pt idx="18643">
                  <c:v>2.0469999999999999E-2</c:v>
                </c:pt>
                <c:pt idx="18644">
                  <c:v>2.0469999999999999E-2</c:v>
                </c:pt>
                <c:pt idx="18645">
                  <c:v>2.0469999999999999E-2</c:v>
                </c:pt>
                <c:pt idx="18646">
                  <c:v>2.0449999999999999E-2</c:v>
                </c:pt>
                <c:pt idx="18647">
                  <c:v>2.0449999999999999E-2</c:v>
                </c:pt>
                <c:pt idx="18648">
                  <c:v>2.0420000000000001E-2</c:v>
                </c:pt>
                <c:pt idx="18649">
                  <c:v>2.0420000000000001E-2</c:v>
                </c:pt>
                <c:pt idx="18650">
                  <c:v>2.0389999999999998E-2</c:v>
                </c:pt>
                <c:pt idx="18651">
                  <c:v>2.0389999999999998E-2</c:v>
                </c:pt>
                <c:pt idx="18652">
                  <c:v>2.0369999999999999E-2</c:v>
                </c:pt>
                <c:pt idx="18653">
                  <c:v>2.034E-2</c:v>
                </c:pt>
                <c:pt idx="18654">
                  <c:v>2.0310000000000002E-2</c:v>
                </c:pt>
                <c:pt idx="18655">
                  <c:v>2.0289999999999999E-2</c:v>
                </c:pt>
                <c:pt idx="18656">
                  <c:v>2.0289999999999999E-2</c:v>
                </c:pt>
                <c:pt idx="18657">
                  <c:v>2.026E-2</c:v>
                </c:pt>
                <c:pt idx="18658">
                  <c:v>2.0240000000000001E-2</c:v>
                </c:pt>
                <c:pt idx="18659">
                  <c:v>2.0209999999999999E-2</c:v>
                </c:pt>
                <c:pt idx="18660">
                  <c:v>2.018E-2</c:v>
                </c:pt>
                <c:pt idx="18661">
                  <c:v>2.018E-2</c:v>
                </c:pt>
                <c:pt idx="18662">
                  <c:v>2.0160000000000001E-2</c:v>
                </c:pt>
                <c:pt idx="18663">
                  <c:v>2.0160000000000001E-2</c:v>
                </c:pt>
                <c:pt idx="18664">
                  <c:v>2.0129999999999999E-2</c:v>
                </c:pt>
                <c:pt idx="18665">
                  <c:v>2.0129999999999999E-2</c:v>
                </c:pt>
                <c:pt idx="18666">
                  <c:v>2.01E-2</c:v>
                </c:pt>
                <c:pt idx="18667">
                  <c:v>2.01E-2</c:v>
                </c:pt>
                <c:pt idx="18668">
                  <c:v>2.01E-2</c:v>
                </c:pt>
                <c:pt idx="18669">
                  <c:v>2.01E-2</c:v>
                </c:pt>
                <c:pt idx="18670">
                  <c:v>2.01E-2</c:v>
                </c:pt>
                <c:pt idx="18671">
                  <c:v>2.0129999999999999E-2</c:v>
                </c:pt>
                <c:pt idx="18672">
                  <c:v>2.0129999999999999E-2</c:v>
                </c:pt>
                <c:pt idx="18673">
                  <c:v>2.0129999999999999E-2</c:v>
                </c:pt>
                <c:pt idx="18674">
                  <c:v>2.0160000000000001E-2</c:v>
                </c:pt>
                <c:pt idx="18675">
                  <c:v>2.0160000000000001E-2</c:v>
                </c:pt>
                <c:pt idx="18676">
                  <c:v>2.0160000000000001E-2</c:v>
                </c:pt>
                <c:pt idx="18677">
                  <c:v>2.018E-2</c:v>
                </c:pt>
                <c:pt idx="18678">
                  <c:v>2.018E-2</c:v>
                </c:pt>
                <c:pt idx="18679">
                  <c:v>2.0209999999999999E-2</c:v>
                </c:pt>
                <c:pt idx="18680">
                  <c:v>2.0209999999999999E-2</c:v>
                </c:pt>
                <c:pt idx="18681">
                  <c:v>2.0240000000000001E-2</c:v>
                </c:pt>
                <c:pt idx="18682">
                  <c:v>2.0240000000000001E-2</c:v>
                </c:pt>
                <c:pt idx="18683">
                  <c:v>2.0240000000000001E-2</c:v>
                </c:pt>
                <c:pt idx="18684">
                  <c:v>2.026E-2</c:v>
                </c:pt>
                <c:pt idx="18685">
                  <c:v>2.026E-2</c:v>
                </c:pt>
                <c:pt idx="18686">
                  <c:v>2.026E-2</c:v>
                </c:pt>
                <c:pt idx="18687">
                  <c:v>2.026E-2</c:v>
                </c:pt>
                <c:pt idx="18688">
                  <c:v>2.026E-2</c:v>
                </c:pt>
                <c:pt idx="18689">
                  <c:v>2.026E-2</c:v>
                </c:pt>
                <c:pt idx="18690">
                  <c:v>2.026E-2</c:v>
                </c:pt>
                <c:pt idx="18691">
                  <c:v>2.026E-2</c:v>
                </c:pt>
                <c:pt idx="18692">
                  <c:v>2.0240000000000001E-2</c:v>
                </c:pt>
                <c:pt idx="18693">
                  <c:v>2.0240000000000001E-2</c:v>
                </c:pt>
                <c:pt idx="18694">
                  <c:v>2.0240000000000001E-2</c:v>
                </c:pt>
                <c:pt idx="18695">
                  <c:v>2.0209999999999999E-2</c:v>
                </c:pt>
                <c:pt idx="18696">
                  <c:v>2.0209999999999999E-2</c:v>
                </c:pt>
                <c:pt idx="18697">
                  <c:v>2.0209999999999999E-2</c:v>
                </c:pt>
                <c:pt idx="18698">
                  <c:v>2.0209999999999999E-2</c:v>
                </c:pt>
                <c:pt idx="18699">
                  <c:v>2.018E-2</c:v>
                </c:pt>
                <c:pt idx="18700">
                  <c:v>2.018E-2</c:v>
                </c:pt>
                <c:pt idx="18701">
                  <c:v>2.018E-2</c:v>
                </c:pt>
                <c:pt idx="18702">
                  <c:v>2.018E-2</c:v>
                </c:pt>
                <c:pt idx="18703">
                  <c:v>2.018E-2</c:v>
                </c:pt>
                <c:pt idx="18704">
                  <c:v>2.018E-2</c:v>
                </c:pt>
                <c:pt idx="18705">
                  <c:v>2.018E-2</c:v>
                </c:pt>
                <c:pt idx="18706">
                  <c:v>2.0209999999999999E-2</c:v>
                </c:pt>
                <c:pt idx="18707">
                  <c:v>2.0209999999999999E-2</c:v>
                </c:pt>
                <c:pt idx="18708">
                  <c:v>2.0209999999999999E-2</c:v>
                </c:pt>
                <c:pt idx="18709">
                  <c:v>2.0240000000000001E-2</c:v>
                </c:pt>
                <c:pt idx="18710">
                  <c:v>2.0240000000000001E-2</c:v>
                </c:pt>
                <c:pt idx="18711">
                  <c:v>2.026E-2</c:v>
                </c:pt>
                <c:pt idx="18712">
                  <c:v>2.026E-2</c:v>
                </c:pt>
                <c:pt idx="18713">
                  <c:v>2.026E-2</c:v>
                </c:pt>
                <c:pt idx="18714">
                  <c:v>2.0289999999999999E-2</c:v>
                </c:pt>
                <c:pt idx="18715">
                  <c:v>2.0289999999999999E-2</c:v>
                </c:pt>
                <c:pt idx="18716">
                  <c:v>2.0310000000000002E-2</c:v>
                </c:pt>
                <c:pt idx="18717">
                  <c:v>2.0310000000000002E-2</c:v>
                </c:pt>
                <c:pt idx="18718">
                  <c:v>2.0310000000000002E-2</c:v>
                </c:pt>
                <c:pt idx="18719">
                  <c:v>2.034E-2</c:v>
                </c:pt>
                <c:pt idx="18720">
                  <c:v>2.034E-2</c:v>
                </c:pt>
                <c:pt idx="18721">
                  <c:v>2.034E-2</c:v>
                </c:pt>
                <c:pt idx="18722">
                  <c:v>2.034E-2</c:v>
                </c:pt>
                <c:pt idx="18723">
                  <c:v>2.034E-2</c:v>
                </c:pt>
                <c:pt idx="18724">
                  <c:v>2.034E-2</c:v>
                </c:pt>
                <c:pt idx="18725">
                  <c:v>2.0310000000000002E-2</c:v>
                </c:pt>
                <c:pt idx="18726">
                  <c:v>2.0310000000000002E-2</c:v>
                </c:pt>
                <c:pt idx="18727">
                  <c:v>2.0310000000000002E-2</c:v>
                </c:pt>
                <c:pt idx="18728">
                  <c:v>2.0289999999999999E-2</c:v>
                </c:pt>
                <c:pt idx="18729">
                  <c:v>2.0289999999999999E-2</c:v>
                </c:pt>
                <c:pt idx="18730">
                  <c:v>2.026E-2</c:v>
                </c:pt>
                <c:pt idx="18731">
                  <c:v>2.0240000000000001E-2</c:v>
                </c:pt>
                <c:pt idx="18732">
                  <c:v>2.0240000000000001E-2</c:v>
                </c:pt>
                <c:pt idx="18733">
                  <c:v>2.0209999999999999E-2</c:v>
                </c:pt>
                <c:pt idx="18734">
                  <c:v>2.018E-2</c:v>
                </c:pt>
                <c:pt idx="18735">
                  <c:v>2.018E-2</c:v>
                </c:pt>
                <c:pt idx="18736">
                  <c:v>2.0160000000000001E-2</c:v>
                </c:pt>
                <c:pt idx="18737">
                  <c:v>2.0129999999999999E-2</c:v>
                </c:pt>
                <c:pt idx="18738">
                  <c:v>2.0129999999999999E-2</c:v>
                </c:pt>
                <c:pt idx="18739">
                  <c:v>2.01E-2</c:v>
                </c:pt>
                <c:pt idx="18740">
                  <c:v>2.01E-2</c:v>
                </c:pt>
                <c:pt idx="18741">
                  <c:v>2.0080000000000001E-2</c:v>
                </c:pt>
                <c:pt idx="18742">
                  <c:v>2.0080000000000001E-2</c:v>
                </c:pt>
                <c:pt idx="18743">
                  <c:v>2.0080000000000001E-2</c:v>
                </c:pt>
                <c:pt idx="18744">
                  <c:v>2.0049999999999998E-2</c:v>
                </c:pt>
                <c:pt idx="18745">
                  <c:v>2.0049999999999998E-2</c:v>
                </c:pt>
                <c:pt idx="18746">
                  <c:v>2.0049999999999998E-2</c:v>
                </c:pt>
                <c:pt idx="18747">
                  <c:v>2.0049999999999998E-2</c:v>
                </c:pt>
                <c:pt idx="18748">
                  <c:v>2.002E-2</c:v>
                </c:pt>
                <c:pt idx="18749">
                  <c:v>2.002E-2</c:v>
                </c:pt>
                <c:pt idx="18750">
                  <c:v>2.002E-2</c:v>
                </c:pt>
                <c:pt idx="18751">
                  <c:v>2.002E-2</c:v>
                </c:pt>
                <c:pt idx="18752">
                  <c:v>2.002E-2</c:v>
                </c:pt>
                <c:pt idx="18753">
                  <c:v>2.002E-2</c:v>
                </c:pt>
                <c:pt idx="18754">
                  <c:v>2.002E-2</c:v>
                </c:pt>
                <c:pt idx="18755">
                  <c:v>2.002E-2</c:v>
                </c:pt>
                <c:pt idx="18756">
                  <c:v>2.002E-2</c:v>
                </c:pt>
                <c:pt idx="18757">
                  <c:v>2.002E-2</c:v>
                </c:pt>
                <c:pt idx="18758">
                  <c:v>2.002E-2</c:v>
                </c:pt>
                <c:pt idx="18759">
                  <c:v>2.002E-2</c:v>
                </c:pt>
                <c:pt idx="18760">
                  <c:v>2.002E-2</c:v>
                </c:pt>
                <c:pt idx="18761">
                  <c:v>0.02</c:v>
                </c:pt>
                <c:pt idx="18762">
                  <c:v>0.02</c:v>
                </c:pt>
                <c:pt idx="18763">
                  <c:v>0.02</c:v>
                </c:pt>
                <c:pt idx="18764">
                  <c:v>0.02</c:v>
                </c:pt>
                <c:pt idx="18765">
                  <c:v>1.9970000000000002E-2</c:v>
                </c:pt>
                <c:pt idx="18766">
                  <c:v>1.9970000000000002E-2</c:v>
                </c:pt>
                <c:pt idx="18767">
                  <c:v>1.9970000000000002E-2</c:v>
                </c:pt>
                <c:pt idx="18768">
                  <c:v>1.9949999999999999E-2</c:v>
                </c:pt>
                <c:pt idx="18769">
                  <c:v>1.9949999999999999E-2</c:v>
                </c:pt>
                <c:pt idx="18770">
                  <c:v>1.9949999999999999E-2</c:v>
                </c:pt>
                <c:pt idx="18771">
                  <c:v>1.9949999999999999E-2</c:v>
                </c:pt>
                <c:pt idx="18772">
                  <c:v>1.992E-2</c:v>
                </c:pt>
                <c:pt idx="18773">
                  <c:v>1.992E-2</c:v>
                </c:pt>
                <c:pt idx="18774">
                  <c:v>1.992E-2</c:v>
                </c:pt>
                <c:pt idx="18775">
                  <c:v>1.992E-2</c:v>
                </c:pt>
                <c:pt idx="18776">
                  <c:v>1.992E-2</c:v>
                </c:pt>
                <c:pt idx="18777">
                  <c:v>1.9890000000000001E-2</c:v>
                </c:pt>
                <c:pt idx="18778">
                  <c:v>1.9890000000000001E-2</c:v>
                </c:pt>
                <c:pt idx="18779">
                  <c:v>1.9890000000000001E-2</c:v>
                </c:pt>
                <c:pt idx="18780">
                  <c:v>1.9890000000000001E-2</c:v>
                </c:pt>
                <c:pt idx="18781">
                  <c:v>1.992E-2</c:v>
                </c:pt>
                <c:pt idx="18782">
                  <c:v>1.992E-2</c:v>
                </c:pt>
                <c:pt idx="18783">
                  <c:v>1.992E-2</c:v>
                </c:pt>
                <c:pt idx="18784">
                  <c:v>1.992E-2</c:v>
                </c:pt>
                <c:pt idx="18785">
                  <c:v>1.992E-2</c:v>
                </c:pt>
                <c:pt idx="18786">
                  <c:v>1.992E-2</c:v>
                </c:pt>
                <c:pt idx="18787">
                  <c:v>1.992E-2</c:v>
                </c:pt>
                <c:pt idx="18788">
                  <c:v>1.9949999999999999E-2</c:v>
                </c:pt>
                <c:pt idx="18789">
                  <c:v>1.9949999999999999E-2</c:v>
                </c:pt>
                <c:pt idx="18790">
                  <c:v>1.9949999999999999E-2</c:v>
                </c:pt>
                <c:pt idx="18791">
                  <c:v>1.9949999999999999E-2</c:v>
                </c:pt>
                <c:pt idx="18792">
                  <c:v>1.9949999999999999E-2</c:v>
                </c:pt>
                <c:pt idx="18793">
                  <c:v>1.9949999999999999E-2</c:v>
                </c:pt>
                <c:pt idx="18794">
                  <c:v>1.9949999999999999E-2</c:v>
                </c:pt>
                <c:pt idx="18795">
                  <c:v>1.9949999999999999E-2</c:v>
                </c:pt>
                <c:pt idx="18796">
                  <c:v>1.9949999999999999E-2</c:v>
                </c:pt>
                <c:pt idx="18797">
                  <c:v>1.9949999999999999E-2</c:v>
                </c:pt>
                <c:pt idx="18798">
                  <c:v>1.992E-2</c:v>
                </c:pt>
                <c:pt idx="18799">
                  <c:v>1.992E-2</c:v>
                </c:pt>
                <c:pt idx="18800">
                  <c:v>1.992E-2</c:v>
                </c:pt>
                <c:pt idx="18801">
                  <c:v>1.992E-2</c:v>
                </c:pt>
                <c:pt idx="18802">
                  <c:v>1.9890000000000001E-2</c:v>
                </c:pt>
                <c:pt idx="18803">
                  <c:v>1.9890000000000001E-2</c:v>
                </c:pt>
                <c:pt idx="18804">
                  <c:v>1.9869999999999999E-2</c:v>
                </c:pt>
                <c:pt idx="18805">
                  <c:v>1.9869999999999999E-2</c:v>
                </c:pt>
                <c:pt idx="18806">
                  <c:v>1.984E-2</c:v>
                </c:pt>
                <c:pt idx="18807">
                  <c:v>1.984E-2</c:v>
                </c:pt>
                <c:pt idx="18808">
                  <c:v>1.9810000000000001E-2</c:v>
                </c:pt>
                <c:pt idx="18809">
                  <c:v>1.9810000000000001E-2</c:v>
                </c:pt>
                <c:pt idx="18810">
                  <c:v>1.9789999999999999E-2</c:v>
                </c:pt>
                <c:pt idx="18811">
                  <c:v>1.9789999999999999E-2</c:v>
                </c:pt>
                <c:pt idx="18812">
                  <c:v>1.976E-2</c:v>
                </c:pt>
                <c:pt idx="18813">
                  <c:v>1.9740000000000001E-2</c:v>
                </c:pt>
                <c:pt idx="18814">
                  <c:v>1.9740000000000001E-2</c:v>
                </c:pt>
                <c:pt idx="18815">
                  <c:v>1.9740000000000001E-2</c:v>
                </c:pt>
                <c:pt idx="18816">
                  <c:v>1.9709999999999998E-2</c:v>
                </c:pt>
                <c:pt idx="18817">
                  <c:v>1.9709999999999998E-2</c:v>
                </c:pt>
                <c:pt idx="18818">
                  <c:v>1.968E-2</c:v>
                </c:pt>
                <c:pt idx="18819">
                  <c:v>1.968E-2</c:v>
                </c:pt>
                <c:pt idx="18820">
                  <c:v>1.968E-2</c:v>
                </c:pt>
                <c:pt idx="18821">
                  <c:v>1.968E-2</c:v>
                </c:pt>
                <c:pt idx="18822">
                  <c:v>1.968E-2</c:v>
                </c:pt>
                <c:pt idx="18823">
                  <c:v>1.968E-2</c:v>
                </c:pt>
                <c:pt idx="18824">
                  <c:v>1.968E-2</c:v>
                </c:pt>
                <c:pt idx="18825">
                  <c:v>1.968E-2</c:v>
                </c:pt>
                <c:pt idx="18826">
                  <c:v>1.968E-2</c:v>
                </c:pt>
                <c:pt idx="18827">
                  <c:v>1.968E-2</c:v>
                </c:pt>
                <c:pt idx="18828">
                  <c:v>1.968E-2</c:v>
                </c:pt>
                <c:pt idx="18829">
                  <c:v>1.9709999999999998E-2</c:v>
                </c:pt>
                <c:pt idx="18830">
                  <c:v>1.9709999999999998E-2</c:v>
                </c:pt>
                <c:pt idx="18831">
                  <c:v>1.9709999999999998E-2</c:v>
                </c:pt>
                <c:pt idx="18832">
                  <c:v>1.9740000000000001E-2</c:v>
                </c:pt>
                <c:pt idx="18833">
                  <c:v>1.9740000000000001E-2</c:v>
                </c:pt>
                <c:pt idx="18834">
                  <c:v>1.976E-2</c:v>
                </c:pt>
                <c:pt idx="18835">
                  <c:v>1.976E-2</c:v>
                </c:pt>
                <c:pt idx="18836">
                  <c:v>1.976E-2</c:v>
                </c:pt>
                <c:pt idx="18837">
                  <c:v>1.9789999999999999E-2</c:v>
                </c:pt>
                <c:pt idx="18838">
                  <c:v>1.9789999999999999E-2</c:v>
                </c:pt>
                <c:pt idx="18839">
                  <c:v>1.9789999999999999E-2</c:v>
                </c:pt>
                <c:pt idx="18840">
                  <c:v>1.9810000000000001E-2</c:v>
                </c:pt>
                <c:pt idx="18841">
                  <c:v>1.9810000000000001E-2</c:v>
                </c:pt>
                <c:pt idx="18842">
                  <c:v>1.9810000000000001E-2</c:v>
                </c:pt>
                <c:pt idx="18843">
                  <c:v>1.9810000000000001E-2</c:v>
                </c:pt>
                <c:pt idx="18844">
                  <c:v>1.9810000000000001E-2</c:v>
                </c:pt>
                <c:pt idx="18845">
                  <c:v>1.9810000000000001E-2</c:v>
                </c:pt>
                <c:pt idx="18846">
                  <c:v>1.9810000000000001E-2</c:v>
                </c:pt>
                <c:pt idx="18847">
                  <c:v>1.9810000000000001E-2</c:v>
                </c:pt>
                <c:pt idx="18848">
                  <c:v>1.9789999999999999E-2</c:v>
                </c:pt>
                <c:pt idx="18849">
                  <c:v>1.9789999999999999E-2</c:v>
                </c:pt>
                <c:pt idx="18850">
                  <c:v>1.976E-2</c:v>
                </c:pt>
                <c:pt idx="18851">
                  <c:v>1.976E-2</c:v>
                </c:pt>
                <c:pt idx="18852">
                  <c:v>1.9740000000000001E-2</c:v>
                </c:pt>
                <c:pt idx="18853">
                  <c:v>1.9740000000000001E-2</c:v>
                </c:pt>
                <c:pt idx="18854">
                  <c:v>1.9709999999999998E-2</c:v>
                </c:pt>
                <c:pt idx="18855">
                  <c:v>1.9709999999999998E-2</c:v>
                </c:pt>
                <c:pt idx="18856">
                  <c:v>1.968E-2</c:v>
                </c:pt>
                <c:pt idx="18857">
                  <c:v>1.966E-2</c:v>
                </c:pt>
                <c:pt idx="18858">
                  <c:v>1.9630000000000002E-2</c:v>
                </c:pt>
                <c:pt idx="18859">
                  <c:v>1.9630000000000002E-2</c:v>
                </c:pt>
                <c:pt idx="18860">
                  <c:v>1.9599999999999999E-2</c:v>
                </c:pt>
                <c:pt idx="18861">
                  <c:v>1.9599999999999999E-2</c:v>
                </c:pt>
                <c:pt idx="18862">
                  <c:v>1.958E-2</c:v>
                </c:pt>
                <c:pt idx="18863">
                  <c:v>1.958E-2</c:v>
                </c:pt>
                <c:pt idx="18864">
                  <c:v>1.9550000000000001E-2</c:v>
                </c:pt>
                <c:pt idx="18865">
                  <c:v>1.9550000000000001E-2</c:v>
                </c:pt>
                <c:pt idx="18866">
                  <c:v>1.9550000000000001E-2</c:v>
                </c:pt>
                <c:pt idx="18867">
                  <c:v>1.9550000000000001E-2</c:v>
                </c:pt>
                <c:pt idx="18868">
                  <c:v>1.9550000000000001E-2</c:v>
                </c:pt>
                <c:pt idx="18869">
                  <c:v>1.9550000000000001E-2</c:v>
                </c:pt>
                <c:pt idx="18870">
                  <c:v>1.9550000000000001E-2</c:v>
                </c:pt>
                <c:pt idx="18871">
                  <c:v>1.958E-2</c:v>
                </c:pt>
                <c:pt idx="18872">
                  <c:v>1.958E-2</c:v>
                </c:pt>
                <c:pt idx="18873">
                  <c:v>1.958E-2</c:v>
                </c:pt>
                <c:pt idx="18874">
                  <c:v>1.9599999999999999E-2</c:v>
                </c:pt>
                <c:pt idx="18875">
                  <c:v>1.9599999999999999E-2</c:v>
                </c:pt>
                <c:pt idx="18876">
                  <c:v>1.9630000000000002E-2</c:v>
                </c:pt>
                <c:pt idx="18877">
                  <c:v>1.9630000000000002E-2</c:v>
                </c:pt>
                <c:pt idx="18878">
                  <c:v>1.966E-2</c:v>
                </c:pt>
                <c:pt idx="18879">
                  <c:v>1.966E-2</c:v>
                </c:pt>
                <c:pt idx="18880">
                  <c:v>1.968E-2</c:v>
                </c:pt>
                <c:pt idx="18881">
                  <c:v>1.968E-2</c:v>
                </c:pt>
                <c:pt idx="18882">
                  <c:v>1.9709999999999998E-2</c:v>
                </c:pt>
                <c:pt idx="18883">
                  <c:v>1.9709999999999998E-2</c:v>
                </c:pt>
                <c:pt idx="18884">
                  <c:v>1.9709999999999998E-2</c:v>
                </c:pt>
                <c:pt idx="18885">
                  <c:v>1.9740000000000001E-2</c:v>
                </c:pt>
                <c:pt idx="18886">
                  <c:v>1.9740000000000001E-2</c:v>
                </c:pt>
                <c:pt idx="18887">
                  <c:v>1.9740000000000001E-2</c:v>
                </c:pt>
                <c:pt idx="18888">
                  <c:v>1.9740000000000001E-2</c:v>
                </c:pt>
                <c:pt idx="18889">
                  <c:v>1.9709999999999998E-2</c:v>
                </c:pt>
                <c:pt idx="18890">
                  <c:v>1.9709999999999998E-2</c:v>
                </c:pt>
                <c:pt idx="18891">
                  <c:v>1.9709999999999998E-2</c:v>
                </c:pt>
                <c:pt idx="18892">
                  <c:v>1.968E-2</c:v>
                </c:pt>
                <c:pt idx="18893">
                  <c:v>1.968E-2</c:v>
                </c:pt>
                <c:pt idx="18894">
                  <c:v>1.966E-2</c:v>
                </c:pt>
                <c:pt idx="18895">
                  <c:v>1.9630000000000002E-2</c:v>
                </c:pt>
                <c:pt idx="18896">
                  <c:v>1.9630000000000002E-2</c:v>
                </c:pt>
                <c:pt idx="18897">
                  <c:v>1.9599999999999999E-2</c:v>
                </c:pt>
                <c:pt idx="18898">
                  <c:v>1.958E-2</c:v>
                </c:pt>
                <c:pt idx="18899">
                  <c:v>1.9550000000000001E-2</c:v>
                </c:pt>
                <c:pt idx="18900">
                  <c:v>1.9550000000000001E-2</c:v>
                </c:pt>
                <c:pt idx="18901">
                  <c:v>1.9519999999999999E-2</c:v>
                </c:pt>
                <c:pt idx="18902">
                  <c:v>1.95E-2</c:v>
                </c:pt>
                <c:pt idx="18903">
                  <c:v>1.95E-2</c:v>
                </c:pt>
                <c:pt idx="18904">
                  <c:v>1.9470000000000001E-2</c:v>
                </c:pt>
                <c:pt idx="18905">
                  <c:v>1.9470000000000001E-2</c:v>
                </c:pt>
                <c:pt idx="18906">
                  <c:v>1.9470000000000001E-2</c:v>
                </c:pt>
                <c:pt idx="18907">
                  <c:v>1.9449999999999999E-2</c:v>
                </c:pt>
                <c:pt idx="18908">
                  <c:v>1.9449999999999999E-2</c:v>
                </c:pt>
                <c:pt idx="18909">
                  <c:v>1.9449999999999999E-2</c:v>
                </c:pt>
                <c:pt idx="18910">
                  <c:v>1.9449999999999999E-2</c:v>
                </c:pt>
                <c:pt idx="18911">
                  <c:v>1.9470000000000001E-2</c:v>
                </c:pt>
                <c:pt idx="18912">
                  <c:v>1.9470000000000001E-2</c:v>
                </c:pt>
                <c:pt idx="18913">
                  <c:v>1.9470000000000001E-2</c:v>
                </c:pt>
                <c:pt idx="18914">
                  <c:v>1.95E-2</c:v>
                </c:pt>
                <c:pt idx="18915">
                  <c:v>1.95E-2</c:v>
                </c:pt>
                <c:pt idx="18916">
                  <c:v>1.9519999999999999E-2</c:v>
                </c:pt>
                <c:pt idx="18917">
                  <c:v>1.9519999999999999E-2</c:v>
                </c:pt>
                <c:pt idx="18918">
                  <c:v>1.9550000000000001E-2</c:v>
                </c:pt>
                <c:pt idx="18919">
                  <c:v>1.9550000000000001E-2</c:v>
                </c:pt>
                <c:pt idx="18920">
                  <c:v>1.958E-2</c:v>
                </c:pt>
                <c:pt idx="18921">
                  <c:v>1.958E-2</c:v>
                </c:pt>
                <c:pt idx="18922">
                  <c:v>1.9599999999999999E-2</c:v>
                </c:pt>
                <c:pt idx="18923">
                  <c:v>1.9599999999999999E-2</c:v>
                </c:pt>
                <c:pt idx="18924">
                  <c:v>1.9599999999999999E-2</c:v>
                </c:pt>
                <c:pt idx="18925">
                  <c:v>1.9630000000000002E-2</c:v>
                </c:pt>
                <c:pt idx="18926">
                  <c:v>1.9630000000000002E-2</c:v>
                </c:pt>
                <c:pt idx="18927">
                  <c:v>1.9630000000000002E-2</c:v>
                </c:pt>
                <c:pt idx="18928">
                  <c:v>1.9630000000000002E-2</c:v>
                </c:pt>
                <c:pt idx="18929">
                  <c:v>1.9630000000000002E-2</c:v>
                </c:pt>
                <c:pt idx="18930">
                  <c:v>1.9599999999999999E-2</c:v>
                </c:pt>
                <c:pt idx="18931">
                  <c:v>1.9599999999999999E-2</c:v>
                </c:pt>
                <c:pt idx="18932">
                  <c:v>1.9599999999999999E-2</c:v>
                </c:pt>
                <c:pt idx="18933">
                  <c:v>1.958E-2</c:v>
                </c:pt>
                <c:pt idx="18934">
                  <c:v>1.958E-2</c:v>
                </c:pt>
                <c:pt idx="18935">
                  <c:v>1.958E-2</c:v>
                </c:pt>
                <c:pt idx="18936">
                  <c:v>1.9550000000000001E-2</c:v>
                </c:pt>
                <c:pt idx="18937">
                  <c:v>1.9550000000000001E-2</c:v>
                </c:pt>
                <c:pt idx="18938">
                  <c:v>1.9519999999999999E-2</c:v>
                </c:pt>
                <c:pt idx="18939">
                  <c:v>1.9519999999999999E-2</c:v>
                </c:pt>
                <c:pt idx="18940">
                  <c:v>1.95E-2</c:v>
                </c:pt>
                <c:pt idx="18941">
                  <c:v>1.95E-2</c:v>
                </c:pt>
                <c:pt idx="18942">
                  <c:v>1.95E-2</c:v>
                </c:pt>
                <c:pt idx="18943">
                  <c:v>1.95E-2</c:v>
                </c:pt>
                <c:pt idx="18944">
                  <c:v>1.9470000000000001E-2</c:v>
                </c:pt>
                <c:pt idx="18945">
                  <c:v>1.9470000000000001E-2</c:v>
                </c:pt>
                <c:pt idx="18946">
                  <c:v>1.9470000000000001E-2</c:v>
                </c:pt>
                <c:pt idx="18947">
                  <c:v>1.95E-2</c:v>
                </c:pt>
                <c:pt idx="18948">
                  <c:v>1.95E-2</c:v>
                </c:pt>
                <c:pt idx="18949">
                  <c:v>1.95E-2</c:v>
                </c:pt>
                <c:pt idx="18950">
                  <c:v>1.95E-2</c:v>
                </c:pt>
                <c:pt idx="18951">
                  <c:v>1.9519999999999999E-2</c:v>
                </c:pt>
                <c:pt idx="18952">
                  <c:v>1.9519999999999999E-2</c:v>
                </c:pt>
                <c:pt idx="18953">
                  <c:v>1.9550000000000001E-2</c:v>
                </c:pt>
                <c:pt idx="18954">
                  <c:v>1.9550000000000001E-2</c:v>
                </c:pt>
                <c:pt idx="18955">
                  <c:v>1.958E-2</c:v>
                </c:pt>
                <c:pt idx="18956">
                  <c:v>1.9599999999999999E-2</c:v>
                </c:pt>
                <c:pt idx="18957">
                  <c:v>1.9599999999999999E-2</c:v>
                </c:pt>
                <c:pt idx="18958">
                  <c:v>1.9630000000000002E-2</c:v>
                </c:pt>
                <c:pt idx="18959">
                  <c:v>1.9630000000000002E-2</c:v>
                </c:pt>
                <c:pt idx="18960">
                  <c:v>1.966E-2</c:v>
                </c:pt>
                <c:pt idx="18961">
                  <c:v>1.966E-2</c:v>
                </c:pt>
                <c:pt idx="18962">
                  <c:v>1.966E-2</c:v>
                </c:pt>
                <c:pt idx="18963">
                  <c:v>1.968E-2</c:v>
                </c:pt>
                <c:pt idx="18964">
                  <c:v>1.968E-2</c:v>
                </c:pt>
                <c:pt idx="18965">
                  <c:v>1.968E-2</c:v>
                </c:pt>
                <c:pt idx="18966">
                  <c:v>1.968E-2</c:v>
                </c:pt>
                <c:pt idx="18967">
                  <c:v>1.968E-2</c:v>
                </c:pt>
                <c:pt idx="18968">
                  <c:v>1.968E-2</c:v>
                </c:pt>
                <c:pt idx="18969">
                  <c:v>1.968E-2</c:v>
                </c:pt>
                <c:pt idx="18970">
                  <c:v>1.968E-2</c:v>
                </c:pt>
                <c:pt idx="18971">
                  <c:v>1.966E-2</c:v>
                </c:pt>
                <c:pt idx="18972">
                  <c:v>1.966E-2</c:v>
                </c:pt>
                <c:pt idx="18973">
                  <c:v>1.966E-2</c:v>
                </c:pt>
                <c:pt idx="18974">
                  <c:v>1.9630000000000002E-2</c:v>
                </c:pt>
                <c:pt idx="18975">
                  <c:v>1.9630000000000002E-2</c:v>
                </c:pt>
                <c:pt idx="18976">
                  <c:v>1.9599999999999999E-2</c:v>
                </c:pt>
                <c:pt idx="18977">
                  <c:v>1.9599999999999999E-2</c:v>
                </c:pt>
                <c:pt idx="18978">
                  <c:v>1.958E-2</c:v>
                </c:pt>
                <c:pt idx="18979">
                  <c:v>1.958E-2</c:v>
                </c:pt>
                <c:pt idx="18980">
                  <c:v>1.9550000000000001E-2</c:v>
                </c:pt>
                <c:pt idx="18981">
                  <c:v>1.9550000000000001E-2</c:v>
                </c:pt>
                <c:pt idx="18982">
                  <c:v>1.9519999999999999E-2</c:v>
                </c:pt>
                <c:pt idx="18983">
                  <c:v>1.9519999999999999E-2</c:v>
                </c:pt>
                <c:pt idx="18984">
                  <c:v>1.95E-2</c:v>
                </c:pt>
                <c:pt idx="18985">
                  <c:v>1.95E-2</c:v>
                </c:pt>
                <c:pt idx="18986">
                  <c:v>1.9470000000000001E-2</c:v>
                </c:pt>
                <c:pt idx="18987">
                  <c:v>1.9470000000000001E-2</c:v>
                </c:pt>
                <c:pt idx="18988">
                  <c:v>1.9470000000000001E-2</c:v>
                </c:pt>
                <c:pt idx="18989">
                  <c:v>1.9449999999999999E-2</c:v>
                </c:pt>
                <c:pt idx="18990">
                  <c:v>1.9449999999999999E-2</c:v>
                </c:pt>
                <c:pt idx="18991">
                  <c:v>1.942E-2</c:v>
                </c:pt>
                <c:pt idx="18992">
                  <c:v>1.942E-2</c:v>
                </c:pt>
                <c:pt idx="18993">
                  <c:v>1.942E-2</c:v>
                </c:pt>
                <c:pt idx="18994">
                  <c:v>1.9390000000000001E-2</c:v>
                </c:pt>
                <c:pt idx="18995">
                  <c:v>1.9390000000000001E-2</c:v>
                </c:pt>
                <c:pt idx="18996">
                  <c:v>1.9390000000000001E-2</c:v>
                </c:pt>
                <c:pt idx="18997">
                  <c:v>1.9369999999999998E-2</c:v>
                </c:pt>
                <c:pt idx="18998">
                  <c:v>1.9369999999999998E-2</c:v>
                </c:pt>
                <c:pt idx="18999">
                  <c:v>1.9369999999999998E-2</c:v>
                </c:pt>
                <c:pt idx="19000">
                  <c:v>1.934E-2</c:v>
                </c:pt>
                <c:pt idx="19001">
                  <c:v>1.934E-2</c:v>
                </c:pt>
                <c:pt idx="19002">
                  <c:v>1.9310000000000001E-2</c:v>
                </c:pt>
                <c:pt idx="19003">
                  <c:v>1.9310000000000001E-2</c:v>
                </c:pt>
                <c:pt idx="19004">
                  <c:v>1.9310000000000001E-2</c:v>
                </c:pt>
                <c:pt idx="19005">
                  <c:v>1.9290000000000002E-2</c:v>
                </c:pt>
                <c:pt idx="19006">
                  <c:v>1.9290000000000002E-2</c:v>
                </c:pt>
                <c:pt idx="19007">
                  <c:v>1.9290000000000002E-2</c:v>
                </c:pt>
                <c:pt idx="19008">
                  <c:v>1.9290000000000002E-2</c:v>
                </c:pt>
                <c:pt idx="19009">
                  <c:v>1.9290000000000002E-2</c:v>
                </c:pt>
                <c:pt idx="19010">
                  <c:v>1.9259999999999999E-2</c:v>
                </c:pt>
                <c:pt idx="19011">
                  <c:v>1.9259999999999999E-2</c:v>
                </c:pt>
                <c:pt idx="19012">
                  <c:v>1.9259999999999999E-2</c:v>
                </c:pt>
                <c:pt idx="19013">
                  <c:v>1.9259999999999999E-2</c:v>
                </c:pt>
                <c:pt idx="19014">
                  <c:v>1.9259999999999999E-2</c:v>
                </c:pt>
                <c:pt idx="19015">
                  <c:v>1.9259999999999999E-2</c:v>
                </c:pt>
                <c:pt idx="19016">
                  <c:v>1.9259999999999999E-2</c:v>
                </c:pt>
                <c:pt idx="19017">
                  <c:v>1.9290000000000002E-2</c:v>
                </c:pt>
                <c:pt idx="19018">
                  <c:v>1.9290000000000002E-2</c:v>
                </c:pt>
                <c:pt idx="19019">
                  <c:v>1.9290000000000002E-2</c:v>
                </c:pt>
                <c:pt idx="19020">
                  <c:v>1.9310000000000001E-2</c:v>
                </c:pt>
                <c:pt idx="19021">
                  <c:v>1.9310000000000001E-2</c:v>
                </c:pt>
                <c:pt idx="19022">
                  <c:v>1.9310000000000001E-2</c:v>
                </c:pt>
                <c:pt idx="19023">
                  <c:v>1.934E-2</c:v>
                </c:pt>
                <c:pt idx="19024">
                  <c:v>1.934E-2</c:v>
                </c:pt>
                <c:pt idx="19025">
                  <c:v>1.9369999999999998E-2</c:v>
                </c:pt>
                <c:pt idx="19026">
                  <c:v>1.9369999999999998E-2</c:v>
                </c:pt>
                <c:pt idx="19027">
                  <c:v>1.9390000000000001E-2</c:v>
                </c:pt>
                <c:pt idx="19028">
                  <c:v>1.942E-2</c:v>
                </c:pt>
                <c:pt idx="19029">
                  <c:v>1.942E-2</c:v>
                </c:pt>
                <c:pt idx="19030">
                  <c:v>1.9449999999999999E-2</c:v>
                </c:pt>
                <c:pt idx="19031">
                  <c:v>1.9449999999999999E-2</c:v>
                </c:pt>
                <c:pt idx="19032">
                  <c:v>1.9470000000000001E-2</c:v>
                </c:pt>
                <c:pt idx="19033">
                  <c:v>1.9470000000000001E-2</c:v>
                </c:pt>
                <c:pt idx="19034">
                  <c:v>1.95E-2</c:v>
                </c:pt>
                <c:pt idx="19035">
                  <c:v>1.95E-2</c:v>
                </c:pt>
                <c:pt idx="19036">
                  <c:v>1.95E-2</c:v>
                </c:pt>
                <c:pt idx="19037">
                  <c:v>1.95E-2</c:v>
                </c:pt>
                <c:pt idx="19038">
                  <c:v>1.9519999999999999E-2</c:v>
                </c:pt>
                <c:pt idx="19039">
                  <c:v>1.9519999999999999E-2</c:v>
                </c:pt>
                <c:pt idx="19040">
                  <c:v>1.9519999999999999E-2</c:v>
                </c:pt>
                <c:pt idx="19041">
                  <c:v>1.9519999999999999E-2</c:v>
                </c:pt>
                <c:pt idx="19042">
                  <c:v>1.9519999999999999E-2</c:v>
                </c:pt>
                <c:pt idx="19043">
                  <c:v>1.95E-2</c:v>
                </c:pt>
                <c:pt idx="19044">
                  <c:v>1.95E-2</c:v>
                </c:pt>
                <c:pt idx="19045">
                  <c:v>1.95E-2</c:v>
                </c:pt>
                <c:pt idx="19046">
                  <c:v>1.9470000000000001E-2</c:v>
                </c:pt>
                <c:pt idx="19047">
                  <c:v>1.9449999999999999E-2</c:v>
                </c:pt>
                <c:pt idx="19048">
                  <c:v>1.9449999999999999E-2</c:v>
                </c:pt>
                <c:pt idx="19049">
                  <c:v>1.942E-2</c:v>
                </c:pt>
                <c:pt idx="19050">
                  <c:v>1.9390000000000001E-2</c:v>
                </c:pt>
                <c:pt idx="19051">
                  <c:v>1.9369999999999998E-2</c:v>
                </c:pt>
                <c:pt idx="19052">
                  <c:v>1.9369999999999998E-2</c:v>
                </c:pt>
                <c:pt idx="19053">
                  <c:v>1.934E-2</c:v>
                </c:pt>
                <c:pt idx="19054">
                  <c:v>1.9310000000000001E-2</c:v>
                </c:pt>
                <c:pt idx="19055">
                  <c:v>1.9290000000000002E-2</c:v>
                </c:pt>
                <c:pt idx="19056">
                  <c:v>1.9259999999999999E-2</c:v>
                </c:pt>
                <c:pt idx="19057">
                  <c:v>1.9230000000000001E-2</c:v>
                </c:pt>
                <c:pt idx="19058">
                  <c:v>1.9210000000000001E-2</c:v>
                </c:pt>
                <c:pt idx="19059">
                  <c:v>1.9179999999999999E-2</c:v>
                </c:pt>
                <c:pt idx="19060">
                  <c:v>1.9179999999999999E-2</c:v>
                </c:pt>
                <c:pt idx="19061">
                  <c:v>1.916E-2</c:v>
                </c:pt>
                <c:pt idx="19062">
                  <c:v>1.9130000000000001E-2</c:v>
                </c:pt>
                <c:pt idx="19063">
                  <c:v>1.9130000000000001E-2</c:v>
                </c:pt>
                <c:pt idx="19064">
                  <c:v>1.9099999999999999E-2</c:v>
                </c:pt>
                <c:pt idx="19065">
                  <c:v>1.9099999999999999E-2</c:v>
                </c:pt>
                <c:pt idx="19066">
                  <c:v>1.908E-2</c:v>
                </c:pt>
                <c:pt idx="19067">
                  <c:v>1.908E-2</c:v>
                </c:pt>
                <c:pt idx="19068">
                  <c:v>1.908E-2</c:v>
                </c:pt>
                <c:pt idx="19069">
                  <c:v>1.9050000000000001E-2</c:v>
                </c:pt>
                <c:pt idx="19070">
                  <c:v>1.9050000000000001E-2</c:v>
                </c:pt>
                <c:pt idx="19071">
                  <c:v>1.9050000000000001E-2</c:v>
                </c:pt>
                <c:pt idx="19072">
                  <c:v>1.908E-2</c:v>
                </c:pt>
                <c:pt idx="19073">
                  <c:v>1.908E-2</c:v>
                </c:pt>
                <c:pt idx="19074">
                  <c:v>1.908E-2</c:v>
                </c:pt>
                <c:pt idx="19075">
                  <c:v>1.908E-2</c:v>
                </c:pt>
                <c:pt idx="19076">
                  <c:v>1.908E-2</c:v>
                </c:pt>
                <c:pt idx="19077">
                  <c:v>1.908E-2</c:v>
                </c:pt>
                <c:pt idx="19078">
                  <c:v>1.9099999999999999E-2</c:v>
                </c:pt>
                <c:pt idx="19079">
                  <c:v>1.9099999999999999E-2</c:v>
                </c:pt>
                <c:pt idx="19080">
                  <c:v>1.9099999999999999E-2</c:v>
                </c:pt>
                <c:pt idx="19081">
                  <c:v>1.9099999999999999E-2</c:v>
                </c:pt>
                <c:pt idx="19082">
                  <c:v>1.9099999999999999E-2</c:v>
                </c:pt>
                <c:pt idx="19083">
                  <c:v>1.9130000000000001E-2</c:v>
                </c:pt>
                <c:pt idx="19084">
                  <c:v>1.9130000000000001E-2</c:v>
                </c:pt>
                <c:pt idx="19085">
                  <c:v>1.9130000000000001E-2</c:v>
                </c:pt>
                <c:pt idx="19086">
                  <c:v>1.9130000000000001E-2</c:v>
                </c:pt>
                <c:pt idx="19087">
                  <c:v>1.9130000000000001E-2</c:v>
                </c:pt>
                <c:pt idx="19088">
                  <c:v>1.9130000000000001E-2</c:v>
                </c:pt>
                <c:pt idx="19089">
                  <c:v>1.9130000000000001E-2</c:v>
                </c:pt>
                <c:pt idx="19090">
                  <c:v>1.9130000000000001E-2</c:v>
                </c:pt>
                <c:pt idx="19091">
                  <c:v>1.9130000000000001E-2</c:v>
                </c:pt>
                <c:pt idx="19092">
                  <c:v>1.9130000000000001E-2</c:v>
                </c:pt>
                <c:pt idx="19093">
                  <c:v>1.9130000000000001E-2</c:v>
                </c:pt>
                <c:pt idx="19094">
                  <c:v>1.916E-2</c:v>
                </c:pt>
                <c:pt idx="19095">
                  <c:v>1.916E-2</c:v>
                </c:pt>
                <c:pt idx="19096">
                  <c:v>1.916E-2</c:v>
                </c:pt>
                <c:pt idx="19097">
                  <c:v>1.916E-2</c:v>
                </c:pt>
                <c:pt idx="19098">
                  <c:v>1.9179999999999999E-2</c:v>
                </c:pt>
                <c:pt idx="19099">
                  <c:v>1.9179999999999999E-2</c:v>
                </c:pt>
                <c:pt idx="19100">
                  <c:v>1.9210000000000001E-2</c:v>
                </c:pt>
                <c:pt idx="19101">
                  <c:v>1.9210000000000001E-2</c:v>
                </c:pt>
                <c:pt idx="19102">
                  <c:v>1.9230000000000001E-2</c:v>
                </c:pt>
                <c:pt idx="19103">
                  <c:v>1.9259999999999999E-2</c:v>
                </c:pt>
                <c:pt idx="19104">
                  <c:v>1.9259999999999999E-2</c:v>
                </c:pt>
                <c:pt idx="19105">
                  <c:v>1.9290000000000002E-2</c:v>
                </c:pt>
                <c:pt idx="19106">
                  <c:v>1.9310000000000001E-2</c:v>
                </c:pt>
                <c:pt idx="19107">
                  <c:v>1.9310000000000001E-2</c:v>
                </c:pt>
                <c:pt idx="19108">
                  <c:v>1.934E-2</c:v>
                </c:pt>
                <c:pt idx="19109">
                  <c:v>1.9369999999999998E-2</c:v>
                </c:pt>
                <c:pt idx="19110">
                  <c:v>1.9369999999999998E-2</c:v>
                </c:pt>
                <c:pt idx="19111">
                  <c:v>1.9390000000000001E-2</c:v>
                </c:pt>
                <c:pt idx="19112">
                  <c:v>1.9390000000000001E-2</c:v>
                </c:pt>
                <c:pt idx="19113">
                  <c:v>1.9390000000000001E-2</c:v>
                </c:pt>
                <c:pt idx="19114">
                  <c:v>1.9390000000000001E-2</c:v>
                </c:pt>
                <c:pt idx="19115">
                  <c:v>1.9390000000000001E-2</c:v>
                </c:pt>
                <c:pt idx="19116">
                  <c:v>1.9390000000000001E-2</c:v>
                </c:pt>
                <c:pt idx="19117">
                  <c:v>1.9369999999999998E-2</c:v>
                </c:pt>
                <c:pt idx="19118">
                  <c:v>1.9369999999999998E-2</c:v>
                </c:pt>
                <c:pt idx="19119">
                  <c:v>1.934E-2</c:v>
                </c:pt>
                <c:pt idx="19120">
                  <c:v>1.9310000000000001E-2</c:v>
                </c:pt>
                <c:pt idx="19121">
                  <c:v>1.9290000000000002E-2</c:v>
                </c:pt>
                <c:pt idx="19122">
                  <c:v>1.9230000000000001E-2</c:v>
                </c:pt>
                <c:pt idx="19123">
                  <c:v>1.9210000000000001E-2</c:v>
                </c:pt>
                <c:pt idx="19124">
                  <c:v>1.916E-2</c:v>
                </c:pt>
                <c:pt idx="19125">
                  <c:v>1.9099999999999999E-2</c:v>
                </c:pt>
                <c:pt idx="19126">
                  <c:v>1.9050000000000001E-2</c:v>
                </c:pt>
                <c:pt idx="19127">
                  <c:v>1.9E-2</c:v>
                </c:pt>
                <c:pt idx="19128">
                  <c:v>1.8939999999999999E-2</c:v>
                </c:pt>
                <c:pt idx="19129">
                  <c:v>1.8890000000000001E-2</c:v>
                </c:pt>
                <c:pt idx="19130">
                  <c:v>1.8839999999999999E-2</c:v>
                </c:pt>
                <c:pt idx="19131">
                  <c:v>1.881E-2</c:v>
                </c:pt>
                <c:pt idx="19132">
                  <c:v>1.8759999999999999E-2</c:v>
                </c:pt>
                <c:pt idx="19133">
                  <c:v>1.8710000000000001E-2</c:v>
                </c:pt>
                <c:pt idx="19134">
                  <c:v>1.8679999999999999E-2</c:v>
                </c:pt>
                <c:pt idx="19135">
                  <c:v>1.865E-2</c:v>
                </c:pt>
                <c:pt idx="19136">
                  <c:v>1.8630000000000001E-2</c:v>
                </c:pt>
                <c:pt idx="19137">
                  <c:v>1.8599999999999998E-2</c:v>
                </c:pt>
                <c:pt idx="19138">
                  <c:v>1.8579999999999999E-2</c:v>
                </c:pt>
                <c:pt idx="19139">
                  <c:v>1.8579999999999999E-2</c:v>
                </c:pt>
                <c:pt idx="19140">
                  <c:v>1.8579999999999999E-2</c:v>
                </c:pt>
                <c:pt idx="19141">
                  <c:v>1.8579999999999999E-2</c:v>
                </c:pt>
                <c:pt idx="19142">
                  <c:v>1.8599999999999998E-2</c:v>
                </c:pt>
                <c:pt idx="19143">
                  <c:v>1.8599999999999998E-2</c:v>
                </c:pt>
                <c:pt idx="19144">
                  <c:v>1.8630000000000001E-2</c:v>
                </c:pt>
                <c:pt idx="19145">
                  <c:v>1.865E-2</c:v>
                </c:pt>
                <c:pt idx="19146">
                  <c:v>1.8710000000000001E-2</c:v>
                </c:pt>
                <c:pt idx="19147">
                  <c:v>1.873E-2</c:v>
                </c:pt>
                <c:pt idx="19148">
                  <c:v>1.8759999999999999E-2</c:v>
                </c:pt>
                <c:pt idx="19149">
                  <c:v>1.881E-2</c:v>
                </c:pt>
                <c:pt idx="19150">
                  <c:v>1.8839999999999999E-2</c:v>
                </c:pt>
                <c:pt idx="19151">
                  <c:v>1.8890000000000001E-2</c:v>
                </c:pt>
                <c:pt idx="19152">
                  <c:v>1.8919999999999999E-2</c:v>
                </c:pt>
                <c:pt idx="19153">
                  <c:v>1.8970000000000001E-2</c:v>
                </c:pt>
                <c:pt idx="19154">
                  <c:v>1.9E-2</c:v>
                </c:pt>
                <c:pt idx="19155">
                  <c:v>1.9019999999999999E-2</c:v>
                </c:pt>
                <c:pt idx="19156">
                  <c:v>1.9050000000000001E-2</c:v>
                </c:pt>
                <c:pt idx="19157">
                  <c:v>1.908E-2</c:v>
                </c:pt>
                <c:pt idx="19158">
                  <c:v>1.908E-2</c:v>
                </c:pt>
                <c:pt idx="19159">
                  <c:v>1.9099999999999999E-2</c:v>
                </c:pt>
                <c:pt idx="19160">
                  <c:v>1.9099999999999999E-2</c:v>
                </c:pt>
                <c:pt idx="19161">
                  <c:v>1.9099999999999999E-2</c:v>
                </c:pt>
                <c:pt idx="19162">
                  <c:v>1.9099999999999999E-2</c:v>
                </c:pt>
                <c:pt idx="19163">
                  <c:v>1.908E-2</c:v>
                </c:pt>
                <c:pt idx="19164">
                  <c:v>1.908E-2</c:v>
                </c:pt>
                <c:pt idx="19165">
                  <c:v>1.9050000000000001E-2</c:v>
                </c:pt>
                <c:pt idx="19166">
                  <c:v>1.9019999999999999E-2</c:v>
                </c:pt>
                <c:pt idx="19167">
                  <c:v>1.9E-2</c:v>
                </c:pt>
                <c:pt idx="19168">
                  <c:v>1.8970000000000001E-2</c:v>
                </c:pt>
                <c:pt idx="19169">
                  <c:v>1.8939999999999999E-2</c:v>
                </c:pt>
                <c:pt idx="19170">
                  <c:v>1.8919999999999999E-2</c:v>
                </c:pt>
                <c:pt idx="19171">
                  <c:v>1.8890000000000001E-2</c:v>
                </c:pt>
                <c:pt idx="19172">
                  <c:v>1.8870000000000001E-2</c:v>
                </c:pt>
                <c:pt idx="19173">
                  <c:v>1.8839999999999999E-2</c:v>
                </c:pt>
                <c:pt idx="19174">
                  <c:v>1.881E-2</c:v>
                </c:pt>
                <c:pt idx="19175">
                  <c:v>1.881E-2</c:v>
                </c:pt>
                <c:pt idx="19176">
                  <c:v>1.8790000000000001E-2</c:v>
                </c:pt>
                <c:pt idx="19177">
                  <c:v>1.8759999999999999E-2</c:v>
                </c:pt>
                <c:pt idx="19178">
                  <c:v>1.8759999999999999E-2</c:v>
                </c:pt>
                <c:pt idx="19179">
                  <c:v>1.8759999999999999E-2</c:v>
                </c:pt>
                <c:pt idx="19180">
                  <c:v>1.8759999999999999E-2</c:v>
                </c:pt>
                <c:pt idx="19181">
                  <c:v>1.873E-2</c:v>
                </c:pt>
                <c:pt idx="19182">
                  <c:v>1.8759999999999999E-2</c:v>
                </c:pt>
                <c:pt idx="19183">
                  <c:v>1.8759999999999999E-2</c:v>
                </c:pt>
                <c:pt idx="19184">
                  <c:v>1.8759999999999999E-2</c:v>
                </c:pt>
                <c:pt idx="19185">
                  <c:v>1.8759999999999999E-2</c:v>
                </c:pt>
                <c:pt idx="19186">
                  <c:v>1.8790000000000001E-2</c:v>
                </c:pt>
                <c:pt idx="19187">
                  <c:v>1.8790000000000001E-2</c:v>
                </c:pt>
                <c:pt idx="19188">
                  <c:v>1.8790000000000001E-2</c:v>
                </c:pt>
                <c:pt idx="19189">
                  <c:v>1.8790000000000001E-2</c:v>
                </c:pt>
                <c:pt idx="19190">
                  <c:v>1.881E-2</c:v>
                </c:pt>
                <c:pt idx="19191">
                  <c:v>1.881E-2</c:v>
                </c:pt>
                <c:pt idx="19192">
                  <c:v>1.881E-2</c:v>
                </c:pt>
                <c:pt idx="19193">
                  <c:v>1.881E-2</c:v>
                </c:pt>
                <c:pt idx="19194">
                  <c:v>1.881E-2</c:v>
                </c:pt>
                <c:pt idx="19195">
                  <c:v>1.8790000000000001E-2</c:v>
                </c:pt>
                <c:pt idx="19196">
                  <c:v>1.8790000000000001E-2</c:v>
                </c:pt>
                <c:pt idx="19197">
                  <c:v>1.8759999999999999E-2</c:v>
                </c:pt>
                <c:pt idx="19198">
                  <c:v>1.8759999999999999E-2</c:v>
                </c:pt>
                <c:pt idx="19199">
                  <c:v>1.873E-2</c:v>
                </c:pt>
                <c:pt idx="19200">
                  <c:v>1.8710000000000001E-2</c:v>
                </c:pt>
                <c:pt idx="19201">
                  <c:v>1.8679999999999999E-2</c:v>
                </c:pt>
                <c:pt idx="19202">
                  <c:v>1.865E-2</c:v>
                </c:pt>
                <c:pt idx="19203">
                  <c:v>1.8630000000000001E-2</c:v>
                </c:pt>
                <c:pt idx="19204">
                  <c:v>1.8599999999999998E-2</c:v>
                </c:pt>
                <c:pt idx="19205">
                  <c:v>1.8579999999999999E-2</c:v>
                </c:pt>
                <c:pt idx="19206">
                  <c:v>1.8550000000000001E-2</c:v>
                </c:pt>
                <c:pt idx="19207">
                  <c:v>1.8550000000000001E-2</c:v>
                </c:pt>
                <c:pt idx="19208">
                  <c:v>1.8519999999999998E-2</c:v>
                </c:pt>
                <c:pt idx="19209">
                  <c:v>1.8499999999999999E-2</c:v>
                </c:pt>
                <c:pt idx="19210">
                  <c:v>1.8499999999999999E-2</c:v>
                </c:pt>
                <c:pt idx="19211">
                  <c:v>1.8499999999999999E-2</c:v>
                </c:pt>
                <c:pt idx="19212">
                  <c:v>1.8499999999999999E-2</c:v>
                </c:pt>
                <c:pt idx="19213">
                  <c:v>1.8499999999999999E-2</c:v>
                </c:pt>
                <c:pt idx="19214">
                  <c:v>1.8499999999999999E-2</c:v>
                </c:pt>
                <c:pt idx="19215">
                  <c:v>1.8519999999999998E-2</c:v>
                </c:pt>
                <c:pt idx="19216">
                  <c:v>1.8550000000000001E-2</c:v>
                </c:pt>
                <c:pt idx="19217">
                  <c:v>1.8550000000000001E-2</c:v>
                </c:pt>
                <c:pt idx="19218">
                  <c:v>1.8579999999999999E-2</c:v>
                </c:pt>
                <c:pt idx="19219">
                  <c:v>1.8630000000000001E-2</c:v>
                </c:pt>
                <c:pt idx="19220">
                  <c:v>1.865E-2</c:v>
                </c:pt>
                <c:pt idx="19221">
                  <c:v>1.8679999999999999E-2</c:v>
                </c:pt>
                <c:pt idx="19222">
                  <c:v>1.8710000000000001E-2</c:v>
                </c:pt>
                <c:pt idx="19223">
                  <c:v>1.8759999999999999E-2</c:v>
                </c:pt>
                <c:pt idx="19224">
                  <c:v>1.8790000000000001E-2</c:v>
                </c:pt>
                <c:pt idx="19225">
                  <c:v>1.881E-2</c:v>
                </c:pt>
                <c:pt idx="19226">
                  <c:v>1.8839999999999999E-2</c:v>
                </c:pt>
                <c:pt idx="19227">
                  <c:v>1.8870000000000001E-2</c:v>
                </c:pt>
                <c:pt idx="19228">
                  <c:v>1.8890000000000001E-2</c:v>
                </c:pt>
                <c:pt idx="19229">
                  <c:v>1.8890000000000001E-2</c:v>
                </c:pt>
                <c:pt idx="19230">
                  <c:v>1.8919999999999999E-2</c:v>
                </c:pt>
                <c:pt idx="19231">
                  <c:v>1.8919999999999999E-2</c:v>
                </c:pt>
                <c:pt idx="19232">
                  <c:v>1.8919999999999999E-2</c:v>
                </c:pt>
                <c:pt idx="19233">
                  <c:v>1.8890000000000001E-2</c:v>
                </c:pt>
                <c:pt idx="19234">
                  <c:v>1.8870000000000001E-2</c:v>
                </c:pt>
                <c:pt idx="19235">
                  <c:v>1.8839999999999999E-2</c:v>
                </c:pt>
                <c:pt idx="19236">
                  <c:v>1.881E-2</c:v>
                </c:pt>
                <c:pt idx="19237">
                  <c:v>1.8790000000000001E-2</c:v>
                </c:pt>
                <c:pt idx="19238">
                  <c:v>1.873E-2</c:v>
                </c:pt>
                <c:pt idx="19239">
                  <c:v>1.8679999999999999E-2</c:v>
                </c:pt>
                <c:pt idx="19240">
                  <c:v>1.8630000000000001E-2</c:v>
                </c:pt>
                <c:pt idx="19241">
                  <c:v>1.8579999999999999E-2</c:v>
                </c:pt>
                <c:pt idx="19242">
                  <c:v>1.8519999999999998E-2</c:v>
                </c:pt>
                <c:pt idx="19243">
                  <c:v>1.847E-2</c:v>
                </c:pt>
                <c:pt idx="19244">
                  <c:v>1.8419999999999999E-2</c:v>
                </c:pt>
                <c:pt idx="19245">
                  <c:v>1.8370000000000001E-2</c:v>
                </c:pt>
                <c:pt idx="19246">
                  <c:v>1.831E-2</c:v>
                </c:pt>
                <c:pt idx="19247">
                  <c:v>1.8290000000000001E-2</c:v>
                </c:pt>
                <c:pt idx="19248">
                  <c:v>1.8259999999999998E-2</c:v>
                </c:pt>
                <c:pt idx="19249">
                  <c:v>1.821E-2</c:v>
                </c:pt>
                <c:pt idx="19250">
                  <c:v>1.821E-2</c:v>
                </c:pt>
                <c:pt idx="19251">
                  <c:v>1.8180000000000002E-2</c:v>
                </c:pt>
                <c:pt idx="19252">
                  <c:v>1.8180000000000002E-2</c:v>
                </c:pt>
                <c:pt idx="19253">
                  <c:v>1.8180000000000002E-2</c:v>
                </c:pt>
                <c:pt idx="19254">
                  <c:v>1.8180000000000002E-2</c:v>
                </c:pt>
                <c:pt idx="19255">
                  <c:v>1.821E-2</c:v>
                </c:pt>
                <c:pt idx="19256">
                  <c:v>1.823E-2</c:v>
                </c:pt>
                <c:pt idx="19257">
                  <c:v>1.8259999999999998E-2</c:v>
                </c:pt>
                <c:pt idx="19258">
                  <c:v>1.831E-2</c:v>
                </c:pt>
                <c:pt idx="19259">
                  <c:v>1.8370000000000001E-2</c:v>
                </c:pt>
                <c:pt idx="19260">
                  <c:v>1.839E-2</c:v>
                </c:pt>
                <c:pt idx="19261">
                  <c:v>1.847E-2</c:v>
                </c:pt>
                <c:pt idx="19262">
                  <c:v>1.8519999999999998E-2</c:v>
                </c:pt>
                <c:pt idx="19263">
                  <c:v>1.8579999999999999E-2</c:v>
                </c:pt>
                <c:pt idx="19264">
                  <c:v>1.8630000000000001E-2</c:v>
                </c:pt>
                <c:pt idx="19265">
                  <c:v>1.8679999999999999E-2</c:v>
                </c:pt>
                <c:pt idx="19266">
                  <c:v>1.873E-2</c:v>
                </c:pt>
                <c:pt idx="19267">
                  <c:v>1.8790000000000001E-2</c:v>
                </c:pt>
                <c:pt idx="19268">
                  <c:v>1.881E-2</c:v>
                </c:pt>
                <c:pt idx="19269">
                  <c:v>1.8870000000000001E-2</c:v>
                </c:pt>
                <c:pt idx="19270">
                  <c:v>1.8890000000000001E-2</c:v>
                </c:pt>
                <c:pt idx="19271">
                  <c:v>1.8919999999999999E-2</c:v>
                </c:pt>
                <c:pt idx="19272">
                  <c:v>1.8919999999999999E-2</c:v>
                </c:pt>
                <c:pt idx="19273">
                  <c:v>1.8919999999999999E-2</c:v>
                </c:pt>
                <c:pt idx="19274">
                  <c:v>1.8919999999999999E-2</c:v>
                </c:pt>
                <c:pt idx="19275">
                  <c:v>1.8919999999999999E-2</c:v>
                </c:pt>
                <c:pt idx="19276">
                  <c:v>1.8890000000000001E-2</c:v>
                </c:pt>
                <c:pt idx="19277">
                  <c:v>1.8870000000000001E-2</c:v>
                </c:pt>
                <c:pt idx="19278">
                  <c:v>1.8839999999999999E-2</c:v>
                </c:pt>
                <c:pt idx="19279">
                  <c:v>1.8790000000000001E-2</c:v>
                </c:pt>
                <c:pt idx="19280">
                  <c:v>1.873E-2</c:v>
                </c:pt>
                <c:pt idx="19281">
                  <c:v>1.8710000000000001E-2</c:v>
                </c:pt>
                <c:pt idx="19282">
                  <c:v>1.865E-2</c:v>
                </c:pt>
                <c:pt idx="19283">
                  <c:v>1.8599999999999998E-2</c:v>
                </c:pt>
                <c:pt idx="19284">
                  <c:v>1.8519999999999998E-2</c:v>
                </c:pt>
                <c:pt idx="19285">
                  <c:v>1.847E-2</c:v>
                </c:pt>
                <c:pt idx="19286">
                  <c:v>1.8419999999999999E-2</c:v>
                </c:pt>
                <c:pt idx="19287">
                  <c:v>1.839E-2</c:v>
                </c:pt>
                <c:pt idx="19288">
                  <c:v>1.8339999999999999E-2</c:v>
                </c:pt>
                <c:pt idx="19289">
                  <c:v>1.8290000000000001E-2</c:v>
                </c:pt>
                <c:pt idx="19290">
                  <c:v>1.8259999999999998E-2</c:v>
                </c:pt>
                <c:pt idx="19291">
                  <c:v>1.823E-2</c:v>
                </c:pt>
                <c:pt idx="19292">
                  <c:v>1.821E-2</c:v>
                </c:pt>
                <c:pt idx="19293">
                  <c:v>1.8180000000000002E-2</c:v>
                </c:pt>
                <c:pt idx="19294">
                  <c:v>1.8180000000000002E-2</c:v>
                </c:pt>
                <c:pt idx="19295">
                  <c:v>1.8180000000000002E-2</c:v>
                </c:pt>
                <c:pt idx="19296">
                  <c:v>1.8180000000000002E-2</c:v>
                </c:pt>
                <c:pt idx="19297">
                  <c:v>1.8180000000000002E-2</c:v>
                </c:pt>
                <c:pt idx="19298">
                  <c:v>1.821E-2</c:v>
                </c:pt>
                <c:pt idx="19299">
                  <c:v>1.823E-2</c:v>
                </c:pt>
                <c:pt idx="19300">
                  <c:v>1.823E-2</c:v>
                </c:pt>
                <c:pt idx="19301">
                  <c:v>1.8259999999999998E-2</c:v>
                </c:pt>
                <c:pt idx="19302">
                  <c:v>1.8290000000000001E-2</c:v>
                </c:pt>
                <c:pt idx="19303">
                  <c:v>1.831E-2</c:v>
                </c:pt>
                <c:pt idx="19304">
                  <c:v>1.8339999999999999E-2</c:v>
                </c:pt>
                <c:pt idx="19305">
                  <c:v>1.8370000000000001E-2</c:v>
                </c:pt>
                <c:pt idx="19306">
                  <c:v>1.839E-2</c:v>
                </c:pt>
                <c:pt idx="19307">
                  <c:v>1.8419999999999999E-2</c:v>
                </c:pt>
                <c:pt idx="19308">
                  <c:v>1.8419999999999999E-2</c:v>
                </c:pt>
                <c:pt idx="19309">
                  <c:v>1.8440000000000002E-2</c:v>
                </c:pt>
                <c:pt idx="19310">
                  <c:v>1.8440000000000002E-2</c:v>
                </c:pt>
                <c:pt idx="19311">
                  <c:v>1.8440000000000002E-2</c:v>
                </c:pt>
                <c:pt idx="19312">
                  <c:v>1.8440000000000002E-2</c:v>
                </c:pt>
                <c:pt idx="19313">
                  <c:v>1.8440000000000002E-2</c:v>
                </c:pt>
                <c:pt idx="19314">
                  <c:v>1.8419999999999999E-2</c:v>
                </c:pt>
                <c:pt idx="19315">
                  <c:v>1.8419999999999999E-2</c:v>
                </c:pt>
                <c:pt idx="19316">
                  <c:v>1.839E-2</c:v>
                </c:pt>
                <c:pt idx="19317">
                  <c:v>1.8370000000000001E-2</c:v>
                </c:pt>
                <c:pt idx="19318">
                  <c:v>1.8339999999999999E-2</c:v>
                </c:pt>
                <c:pt idx="19319">
                  <c:v>1.831E-2</c:v>
                </c:pt>
                <c:pt idx="19320">
                  <c:v>1.8259999999999998E-2</c:v>
                </c:pt>
                <c:pt idx="19321">
                  <c:v>1.823E-2</c:v>
                </c:pt>
                <c:pt idx="19322">
                  <c:v>1.821E-2</c:v>
                </c:pt>
                <c:pt idx="19323">
                  <c:v>1.8180000000000002E-2</c:v>
                </c:pt>
                <c:pt idx="19324">
                  <c:v>1.813E-2</c:v>
                </c:pt>
                <c:pt idx="19325">
                  <c:v>1.8100000000000002E-2</c:v>
                </c:pt>
                <c:pt idx="19326">
                  <c:v>1.8100000000000002E-2</c:v>
                </c:pt>
                <c:pt idx="19327">
                  <c:v>1.8079999999999999E-2</c:v>
                </c:pt>
                <c:pt idx="19328">
                  <c:v>1.805E-2</c:v>
                </c:pt>
                <c:pt idx="19329">
                  <c:v>1.805E-2</c:v>
                </c:pt>
                <c:pt idx="19330">
                  <c:v>1.805E-2</c:v>
                </c:pt>
                <c:pt idx="19331">
                  <c:v>1.805E-2</c:v>
                </c:pt>
                <c:pt idx="19332">
                  <c:v>1.805E-2</c:v>
                </c:pt>
                <c:pt idx="19333">
                  <c:v>1.805E-2</c:v>
                </c:pt>
                <c:pt idx="19334">
                  <c:v>1.8079999999999999E-2</c:v>
                </c:pt>
                <c:pt idx="19335">
                  <c:v>1.8100000000000002E-2</c:v>
                </c:pt>
                <c:pt idx="19336">
                  <c:v>1.813E-2</c:v>
                </c:pt>
                <c:pt idx="19337">
                  <c:v>1.8149999999999999E-2</c:v>
                </c:pt>
                <c:pt idx="19338">
                  <c:v>1.8180000000000002E-2</c:v>
                </c:pt>
                <c:pt idx="19339">
                  <c:v>1.821E-2</c:v>
                </c:pt>
                <c:pt idx="19340">
                  <c:v>1.823E-2</c:v>
                </c:pt>
                <c:pt idx="19341">
                  <c:v>1.8290000000000001E-2</c:v>
                </c:pt>
                <c:pt idx="19342">
                  <c:v>1.831E-2</c:v>
                </c:pt>
                <c:pt idx="19343">
                  <c:v>1.8370000000000001E-2</c:v>
                </c:pt>
                <c:pt idx="19344">
                  <c:v>1.839E-2</c:v>
                </c:pt>
                <c:pt idx="19345">
                  <c:v>1.8419999999999999E-2</c:v>
                </c:pt>
                <c:pt idx="19346">
                  <c:v>1.8440000000000002E-2</c:v>
                </c:pt>
                <c:pt idx="19347">
                  <c:v>1.8499999999999999E-2</c:v>
                </c:pt>
                <c:pt idx="19348">
                  <c:v>1.8499999999999999E-2</c:v>
                </c:pt>
                <c:pt idx="19349">
                  <c:v>1.8519999999999998E-2</c:v>
                </c:pt>
                <c:pt idx="19350">
                  <c:v>1.8550000000000001E-2</c:v>
                </c:pt>
                <c:pt idx="19351">
                  <c:v>1.8579999999999999E-2</c:v>
                </c:pt>
                <c:pt idx="19352">
                  <c:v>1.8579999999999999E-2</c:v>
                </c:pt>
                <c:pt idx="19353">
                  <c:v>1.8599999999999998E-2</c:v>
                </c:pt>
                <c:pt idx="19354">
                  <c:v>1.8599999999999998E-2</c:v>
                </c:pt>
                <c:pt idx="19355">
                  <c:v>1.8599999999999998E-2</c:v>
                </c:pt>
                <c:pt idx="19356">
                  <c:v>1.8599999999999998E-2</c:v>
                </c:pt>
                <c:pt idx="19357">
                  <c:v>1.8599999999999998E-2</c:v>
                </c:pt>
                <c:pt idx="19358">
                  <c:v>1.8599999999999998E-2</c:v>
                </c:pt>
                <c:pt idx="19359">
                  <c:v>1.8599999999999998E-2</c:v>
                </c:pt>
                <c:pt idx="19360">
                  <c:v>1.8579999999999999E-2</c:v>
                </c:pt>
                <c:pt idx="19361">
                  <c:v>1.8579999999999999E-2</c:v>
                </c:pt>
                <c:pt idx="19362">
                  <c:v>1.8579999999999999E-2</c:v>
                </c:pt>
                <c:pt idx="19363">
                  <c:v>1.8579999999999999E-2</c:v>
                </c:pt>
                <c:pt idx="19364">
                  <c:v>1.8579999999999999E-2</c:v>
                </c:pt>
                <c:pt idx="19365">
                  <c:v>1.8550000000000001E-2</c:v>
                </c:pt>
                <c:pt idx="19366">
                  <c:v>1.8550000000000001E-2</c:v>
                </c:pt>
                <c:pt idx="19367">
                  <c:v>1.8550000000000001E-2</c:v>
                </c:pt>
                <c:pt idx="19368">
                  <c:v>1.8550000000000001E-2</c:v>
                </c:pt>
                <c:pt idx="19369">
                  <c:v>1.8550000000000001E-2</c:v>
                </c:pt>
                <c:pt idx="19370">
                  <c:v>1.8550000000000001E-2</c:v>
                </c:pt>
                <c:pt idx="19371">
                  <c:v>1.8550000000000001E-2</c:v>
                </c:pt>
                <c:pt idx="19372">
                  <c:v>1.8550000000000001E-2</c:v>
                </c:pt>
                <c:pt idx="19373">
                  <c:v>1.8550000000000001E-2</c:v>
                </c:pt>
                <c:pt idx="19374">
                  <c:v>1.8550000000000001E-2</c:v>
                </c:pt>
                <c:pt idx="19375">
                  <c:v>1.8550000000000001E-2</c:v>
                </c:pt>
                <c:pt idx="19376">
                  <c:v>1.8550000000000001E-2</c:v>
                </c:pt>
                <c:pt idx="19377">
                  <c:v>1.8550000000000001E-2</c:v>
                </c:pt>
                <c:pt idx="19378">
                  <c:v>1.8550000000000001E-2</c:v>
                </c:pt>
                <c:pt idx="19379">
                  <c:v>1.8550000000000001E-2</c:v>
                </c:pt>
                <c:pt idx="19380">
                  <c:v>1.8550000000000001E-2</c:v>
                </c:pt>
                <c:pt idx="19381">
                  <c:v>1.8550000000000001E-2</c:v>
                </c:pt>
                <c:pt idx="19382">
                  <c:v>1.8550000000000001E-2</c:v>
                </c:pt>
                <c:pt idx="19383">
                  <c:v>1.8519999999999998E-2</c:v>
                </c:pt>
                <c:pt idx="19384">
                  <c:v>1.8519999999999998E-2</c:v>
                </c:pt>
                <c:pt idx="19385">
                  <c:v>1.8499999999999999E-2</c:v>
                </c:pt>
                <c:pt idx="19386">
                  <c:v>1.8499999999999999E-2</c:v>
                </c:pt>
                <c:pt idx="19387">
                  <c:v>1.847E-2</c:v>
                </c:pt>
                <c:pt idx="19388">
                  <c:v>1.8440000000000002E-2</c:v>
                </c:pt>
                <c:pt idx="19389">
                  <c:v>1.8440000000000002E-2</c:v>
                </c:pt>
                <c:pt idx="19390">
                  <c:v>1.8419999999999999E-2</c:v>
                </c:pt>
                <c:pt idx="19391">
                  <c:v>1.839E-2</c:v>
                </c:pt>
                <c:pt idx="19392">
                  <c:v>1.8370000000000001E-2</c:v>
                </c:pt>
                <c:pt idx="19393">
                  <c:v>1.8339999999999999E-2</c:v>
                </c:pt>
                <c:pt idx="19394">
                  <c:v>1.831E-2</c:v>
                </c:pt>
                <c:pt idx="19395">
                  <c:v>1.8290000000000001E-2</c:v>
                </c:pt>
                <c:pt idx="19396">
                  <c:v>1.8259999999999998E-2</c:v>
                </c:pt>
                <c:pt idx="19397">
                  <c:v>1.823E-2</c:v>
                </c:pt>
                <c:pt idx="19398">
                  <c:v>1.821E-2</c:v>
                </c:pt>
                <c:pt idx="19399">
                  <c:v>1.821E-2</c:v>
                </c:pt>
                <c:pt idx="19400">
                  <c:v>1.8180000000000002E-2</c:v>
                </c:pt>
                <c:pt idx="19401">
                  <c:v>1.8149999999999999E-2</c:v>
                </c:pt>
                <c:pt idx="19402">
                  <c:v>1.813E-2</c:v>
                </c:pt>
                <c:pt idx="19403">
                  <c:v>1.813E-2</c:v>
                </c:pt>
                <c:pt idx="19404">
                  <c:v>1.8100000000000002E-2</c:v>
                </c:pt>
                <c:pt idx="19405">
                  <c:v>1.8100000000000002E-2</c:v>
                </c:pt>
                <c:pt idx="19406">
                  <c:v>1.8100000000000002E-2</c:v>
                </c:pt>
                <c:pt idx="19407">
                  <c:v>1.8100000000000002E-2</c:v>
                </c:pt>
                <c:pt idx="19408">
                  <c:v>1.8100000000000002E-2</c:v>
                </c:pt>
                <c:pt idx="19409">
                  <c:v>1.8100000000000002E-2</c:v>
                </c:pt>
                <c:pt idx="19410">
                  <c:v>1.8100000000000002E-2</c:v>
                </c:pt>
                <c:pt idx="19411">
                  <c:v>1.8100000000000002E-2</c:v>
                </c:pt>
                <c:pt idx="19412">
                  <c:v>1.8100000000000002E-2</c:v>
                </c:pt>
                <c:pt idx="19413">
                  <c:v>1.813E-2</c:v>
                </c:pt>
                <c:pt idx="19414">
                  <c:v>1.813E-2</c:v>
                </c:pt>
                <c:pt idx="19415">
                  <c:v>1.813E-2</c:v>
                </c:pt>
                <c:pt idx="19416">
                  <c:v>1.8149999999999999E-2</c:v>
                </c:pt>
                <c:pt idx="19417">
                  <c:v>1.8149999999999999E-2</c:v>
                </c:pt>
                <c:pt idx="19418">
                  <c:v>1.8180000000000002E-2</c:v>
                </c:pt>
                <c:pt idx="19419">
                  <c:v>1.8180000000000002E-2</c:v>
                </c:pt>
                <c:pt idx="19420">
                  <c:v>1.821E-2</c:v>
                </c:pt>
                <c:pt idx="19421">
                  <c:v>1.821E-2</c:v>
                </c:pt>
                <c:pt idx="19422">
                  <c:v>1.823E-2</c:v>
                </c:pt>
                <c:pt idx="19423">
                  <c:v>1.823E-2</c:v>
                </c:pt>
                <c:pt idx="19424">
                  <c:v>1.8259999999999998E-2</c:v>
                </c:pt>
                <c:pt idx="19425">
                  <c:v>1.8259999999999998E-2</c:v>
                </c:pt>
                <c:pt idx="19426">
                  <c:v>1.8290000000000001E-2</c:v>
                </c:pt>
                <c:pt idx="19427">
                  <c:v>1.8290000000000001E-2</c:v>
                </c:pt>
                <c:pt idx="19428">
                  <c:v>1.831E-2</c:v>
                </c:pt>
                <c:pt idx="19429">
                  <c:v>1.831E-2</c:v>
                </c:pt>
                <c:pt idx="19430">
                  <c:v>1.831E-2</c:v>
                </c:pt>
                <c:pt idx="19431">
                  <c:v>1.8339999999999999E-2</c:v>
                </c:pt>
                <c:pt idx="19432">
                  <c:v>1.8339999999999999E-2</c:v>
                </c:pt>
                <c:pt idx="19433">
                  <c:v>1.8339999999999999E-2</c:v>
                </c:pt>
                <c:pt idx="19434">
                  <c:v>1.8339999999999999E-2</c:v>
                </c:pt>
                <c:pt idx="19435">
                  <c:v>1.8339999999999999E-2</c:v>
                </c:pt>
                <c:pt idx="19436">
                  <c:v>1.8370000000000001E-2</c:v>
                </c:pt>
                <c:pt idx="19437">
                  <c:v>1.8370000000000001E-2</c:v>
                </c:pt>
                <c:pt idx="19438">
                  <c:v>1.8370000000000001E-2</c:v>
                </c:pt>
                <c:pt idx="19439">
                  <c:v>1.8339999999999999E-2</c:v>
                </c:pt>
                <c:pt idx="19440">
                  <c:v>1.8339999999999999E-2</c:v>
                </c:pt>
                <c:pt idx="19441">
                  <c:v>1.8339999999999999E-2</c:v>
                </c:pt>
                <c:pt idx="19442">
                  <c:v>1.8339999999999999E-2</c:v>
                </c:pt>
                <c:pt idx="19443">
                  <c:v>1.8339999999999999E-2</c:v>
                </c:pt>
                <c:pt idx="19444">
                  <c:v>1.831E-2</c:v>
                </c:pt>
                <c:pt idx="19445">
                  <c:v>1.831E-2</c:v>
                </c:pt>
                <c:pt idx="19446">
                  <c:v>1.831E-2</c:v>
                </c:pt>
                <c:pt idx="19447">
                  <c:v>1.8290000000000001E-2</c:v>
                </c:pt>
                <c:pt idx="19448">
                  <c:v>1.8290000000000001E-2</c:v>
                </c:pt>
                <c:pt idx="19449">
                  <c:v>1.8259999999999998E-2</c:v>
                </c:pt>
                <c:pt idx="19450">
                  <c:v>1.8259999999999998E-2</c:v>
                </c:pt>
                <c:pt idx="19451">
                  <c:v>1.823E-2</c:v>
                </c:pt>
                <c:pt idx="19452">
                  <c:v>1.823E-2</c:v>
                </c:pt>
                <c:pt idx="19453">
                  <c:v>1.821E-2</c:v>
                </c:pt>
                <c:pt idx="19454">
                  <c:v>1.821E-2</c:v>
                </c:pt>
                <c:pt idx="19455">
                  <c:v>1.8180000000000002E-2</c:v>
                </c:pt>
                <c:pt idx="19456">
                  <c:v>1.8180000000000002E-2</c:v>
                </c:pt>
                <c:pt idx="19457">
                  <c:v>1.8149999999999999E-2</c:v>
                </c:pt>
                <c:pt idx="19458">
                  <c:v>1.8149999999999999E-2</c:v>
                </c:pt>
                <c:pt idx="19459">
                  <c:v>1.813E-2</c:v>
                </c:pt>
                <c:pt idx="19460">
                  <c:v>1.813E-2</c:v>
                </c:pt>
                <c:pt idx="19461">
                  <c:v>1.8100000000000002E-2</c:v>
                </c:pt>
                <c:pt idx="19462">
                  <c:v>1.8100000000000002E-2</c:v>
                </c:pt>
                <c:pt idx="19463">
                  <c:v>1.8079999999999999E-2</c:v>
                </c:pt>
                <c:pt idx="19464">
                  <c:v>1.8079999999999999E-2</c:v>
                </c:pt>
                <c:pt idx="19465">
                  <c:v>1.805E-2</c:v>
                </c:pt>
                <c:pt idx="19466">
                  <c:v>1.805E-2</c:v>
                </c:pt>
                <c:pt idx="19467">
                  <c:v>1.805E-2</c:v>
                </c:pt>
                <c:pt idx="19468">
                  <c:v>1.8020000000000001E-2</c:v>
                </c:pt>
                <c:pt idx="19469">
                  <c:v>1.8020000000000001E-2</c:v>
                </c:pt>
                <c:pt idx="19470">
                  <c:v>1.8020000000000001E-2</c:v>
                </c:pt>
                <c:pt idx="19471">
                  <c:v>1.8020000000000001E-2</c:v>
                </c:pt>
                <c:pt idx="19472">
                  <c:v>1.7999999999999999E-2</c:v>
                </c:pt>
                <c:pt idx="19473">
                  <c:v>1.7999999999999999E-2</c:v>
                </c:pt>
                <c:pt idx="19474">
                  <c:v>1.7999999999999999E-2</c:v>
                </c:pt>
                <c:pt idx="19475">
                  <c:v>1.7999999999999999E-2</c:v>
                </c:pt>
                <c:pt idx="19476">
                  <c:v>1.7999999999999999E-2</c:v>
                </c:pt>
                <c:pt idx="19477">
                  <c:v>1.7999999999999999E-2</c:v>
                </c:pt>
                <c:pt idx="19478">
                  <c:v>1.797E-2</c:v>
                </c:pt>
                <c:pt idx="19479">
                  <c:v>1.797E-2</c:v>
                </c:pt>
                <c:pt idx="19480">
                  <c:v>1.797E-2</c:v>
                </c:pt>
                <c:pt idx="19481">
                  <c:v>1.797E-2</c:v>
                </c:pt>
                <c:pt idx="19482">
                  <c:v>1.797E-2</c:v>
                </c:pt>
                <c:pt idx="19483">
                  <c:v>1.797E-2</c:v>
                </c:pt>
                <c:pt idx="19484">
                  <c:v>1.797E-2</c:v>
                </c:pt>
                <c:pt idx="19485">
                  <c:v>1.7940000000000001E-2</c:v>
                </c:pt>
                <c:pt idx="19486">
                  <c:v>1.7940000000000001E-2</c:v>
                </c:pt>
                <c:pt idx="19487">
                  <c:v>1.7940000000000001E-2</c:v>
                </c:pt>
                <c:pt idx="19488">
                  <c:v>1.7940000000000001E-2</c:v>
                </c:pt>
                <c:pt idx="19489">
                  <c:v>1.7940000000000001E-2</c:v>
                </c:pt>
                <c:pt idx="19490">
                  <c:v>1.7919999999999998E-2</c:v>
                </c:pt>
                <c:pt idx="19491">
                  <c:v>1.7919999999999998E-2</c:v>
                </c:pt>
                <c:pt idx="19492">
                  <c:v>1.7919999999999998E-2</c:v>
                </c:pt>
                <c:pt idx="19493">
                  <c:v>1.7919999999999998E-2</c:v>
                </c:pt>
                <c:pt idx="19494">
                  <c:v>1.789E-2</c:v>
                </c:pt>
                <c:pt idx="19495">
                  <c:v>1.789E-2</c:v>
                </c:pt>
                <c:pt idx="19496">
                  <c:v>1.789E-2</c:v>
                </c:pt>
                <c:pt idx="19497">
                  <c:v>1.789E-2</c:v>
                </c:pt>
                <c:pt idx="19498">
                  <c:v>1.789E-2</c:v>
                </c:pt>
                <c:pt idx="19499">
                  <c:v>1.7860000000000001E-2</c:v>
                </c:pt>
                <c:pt idx="19500">
                  <c:v>1.7860000000000001E-2</c:v>
                </c:pt>
                <c:pt idx="19501">
                  <c:v>1.7860000000000001E-2</c:v>
                </c:pt>
                <c:pt idx="19502">
                  <c:v>1.7860000000000001E-2</c:v>
                </c:pt>
                <c:pt idx="19503">
                  <c:v>1.7860000000000001E-2</c:v>
                </c:pt>
                <c:pt idx="19504">
                  <c:v>1.789E-2</c:v>
                </c:pt>
                <c:pt idx="19505">
                  <c:v>1.789E-2</c:v>
                </c:pt>
                <c:pt idx="19506">
                  <c:v>1.789E-2</c:v>
                </c:pt>
                <c:pt idx="19507">
                  <c:v>1.789E-2</c:v>
                </c:pt>
                <c:pt idx="19508">
                  <c:v>1.7919999999999998E-2</c:v>
                </c:pt>
                <c:pt idx="19509">
                  <c:v>1.7919999999999998E-2</c:v>
                </c:pt>
                <c:pt idx="19510">
                  <c:v>1.7940000000000001E-2</c:v>
                </c:pt>
                <c:pt idx="19511">
                  <c:v>1.7940000000000001E-2</c:v>
                </c:pt>
                <c:pt idx="19512">
                  <c:v>1.797E-2</c:v>
                </c:pt>
                <c:pt idx="19513">
                  <c:v>1.797E-2</c:v>
                </c:pt>
                <c:pt idx="19514">
                  <c:v>1.7999999999999999E-2</c:v>
                </c:pt>
                <c:pt idx="19515">
                  <c:v>1.8020000000000001E-2</c:v>
                </c:pt>
                <c:pt idx="19516">
                  <c:v>1.8020000000000001E-2</c:v>
                </c:pt>
                <c:pt idx="19517">
                  <c:v>1.805E-2</c:v>
                </c:pt>
                <c:pt idx="19518">
                  <c:v>1.805E-2</c:v>
                </c:pt>
                <c:pt idx="19519">
                  <c:v>1.8079999999999999E-2</c:v>
                </c:pt>
                <c:pt idx="19520">
                  <c:v>1.8079999999999999E-2</c:v>
                </c:pt>
                <c:pt idx="19521">
                  <c:v>1.8079999999999999E-2</c:v>
                </c:pt>
                <c:pt idx="19522">
                  <c:v>1.8100000000000002E-2</c:v>
                </c:pt>
                <c:pt idx="19523">
                  <c:v>1.8100000000000002E-2</c:v>
                </c:pt>
                <c:pt idx="19524">
                  <c:v>1.8100000000000002E-2</c:v>
                </c:pt>
                <c:pt idx="19525">
                  <c:v>1.8079999999999999E-2</c:v>
                </c:pt>
                <c:pt idx="19526">
                  <c:v>1.8079999999999999E-2</c:v>
                </c:pt>
                <c:pt idx="19527">
                  <c:v>1.8079999999999999E-2</c:v>
                </c:pt>
                <c:pt idx="19528">
                  <c:v>1.805E-2</c:v>
                </c:pt>
                <c:pt idx="19529">
                  <c:v>1.8020000000000001E-2</c:v>
                </c:pt>
                <c:pt idx="19530">
                  <c:v>1.8020000000000001E-2</c:v>
                </c:pt>
                <c:pt idx="19531">
                  <c:v>1.7999999999999999E-2</c:v>
                </c:pt>
                <c:pt idx="19532">
                  <c:v>1.797E-2</c:v>
                </c:pt>
                <c:pt idx="19533">
                  <c:v>1.7940000000000001E-2</c:v>
                </c:pt>
                <c:pt idx="19534">
                  <c:v>1.7919999999999998E-2</c:v>
                </c:pt>
                <c:pt idx="19535">
                  <c:v>1.789E-2</c:v>
                </c:pt>
                <c:pt idx="19536">
                  <c:v>1.7860000000000001E-2</c:v>
                </c:pt>
                <c:pt idx="19537">
                  <c:v>1.7840000000000002E-2</c:v>
                </c:pt>
                <c:pt idx="19538">
                  <c:v>1.7809999999999999E-2</c:v>
                </c:pt>
                <c:pt idx="19539">
                  <c:v>1.7809999999999999E-2</c:v>
                </c:pt>
                <c:pt idx="19540">
                  <c:v>1.779E-2</c:v>
                </c:pt>
                <c:pt idx="19541">
                  <c:v>1.779E-2</c:v>
                </c:pt>
                <c:pt idx="19542">
                  <c:v>1.7760000000000001E-2</c:v>
                </c:pt>
                <c:pt idx="19543">
                  <c:v>1.7760000000000001E-2</c:v>
                </c:pt>
                <c:pt idx="19544">
                  <c:v>1.7760000000000001E-2</c:v>
                </c:pt>
                <c:pt idx="19545">
                  <c:v>1.7760000000000001E-2</c:v>
                </c:pt>
                <c:pt idx="19546">
                  <c:v>1.779E-2</c:v>
                </c:pt>
                <c:pt idx="19547">
                  <c:v>1.779E-2</c:v>
                </c:pt>
                <c:pt idx="19548">
                  <c:v>1.7809999999999999E-2</c:v>
                </c:pt>
                <c:pt idx="19549">
                  <c:v>1.7840000000000002E-2</c:v>
                </c:pt>
                <c:pt idx="19550">
                  <c:v>1.7860000000000001E-2</c:v>
                </c:pt>
                <c:pt idx="19551">
                  <c:v>1.789E-2</c:v>
                </c:pt>
                <c:pt idx="19552">
                  <c:v>1.7940000000000001E-2</c:v>
                </c:pt>
                <c:pt idx="19553">
                  <c:v>1.797E-2</c:v>
                </c:pt>
                <c:pt idx="19554">
                  <c:v>1.8020000000000001E-2</c:v>
                </c:pt>
                <c:pt idx="19555">
                  <c:v>1.805E-2</c:v>
                </c:pt>
                <c:pt idx="19556">
                  <c:v>1.8100000000000002E-2</c:v>
                </c:pt>
                <c:pt idx="19557">
                  <c:v>1.813E-2</c:v>
                </c:pt>
                <c:pt idx="19558">
                  <c:v>1.8149999999999999E-2</c:v>
                </c:pt>
                <c:pt idx="19559">
                  <c:v>1.821E-2</c:v>
                </c:pt>
                <c:pt idx="19560">
                  <c:v>1.823E-2</c:v>
                </c:pt>
                <c:pt idx="19561">
                  <c:v>1.8259999999999998E-2</c:v>
                </c:pt>
                <c:pt idx="19562">
                  <c:v>1.8259999999999998E-2</c:v>
                </c:pt>
                <c:pt idx="19563">
                  <c:v>1.8290000000000001E-2</c:v>
                </c:pt>
                <c:pt idx="19564">
                  <c:v>1.8290000000000001E-2</c:v>
                </c:pt>
                <c:pt idx="19565">
                  <c:v>1.8290000000000001E-2</c:v>
                </c:pt>
                <c:pt idx="19566">
                  <c:v>1.8290000000000001E-2</c:v>
                </c:pt>
                <c:pt idx="19567">
                  <c:v>1.8290000000000001E-2</c:v>
                </c:pt>
                <c:pt idx="19568">
                  <c:v>1.8259999999999998E-2</c:v>
                </c:pt>
                <c:pt idx="19569">
                  <c:v>1.823E-2</c:v>
                </c:pt>
                <c:pt idx="19570">
                  <c:v>1.821E-2</c:v>
                </c:pt>
                <c:pt idx="19571">
                  <c:v>1.8149999999999999E-2</c:v>
                </c:pt>
                <c:pt idx="19572">
                  <c:v>1.813E-2</c:v>
                </c:pt>
                <c:pt idx="19573">
                  <c:v>1.8079999999999999E-2</c:v>
                </c:pt>
                <c:pt idx="19574">
                  <c:v>1.8020000000000001E-2</c:v>
                </c:pt>
                <c:pt idx="19575">
                  <c:v>1.797E-2</c:v>
                </c:pt>
                <c:pt idx="19576">
                  <c:v>1.7919999999999998E-2</c:v>
                </c:pt>
                <c:pt idx="19577">
                  <c:v>1.7860000000000001E-2</c:v>
                </c:pt>
                <c:pt idx="19578">
                  <c:v>1.7809999999999999E-2</c:v>
                </c:pt>
                <c:pt idx="19579">
                  <c:v>1.7729999999999999E-2</c:v>
                </c:pt>
                <c:pt idx="19580">
                  <c:v>1.771E-2</c:v>
                </c:pt>
                <c:pt idx="19581">
                  <c:v>1.7649999999999999E-2</c:v>
                </c:pt>
                <c:pt idx="19582">
                  <c:v>1.7600000000000001E-2</c:v>
                </c:pt>
                <c:pt idx="19583">
                  <c:v>1.755E-2</c:v>
                </c:pt>
                <c:pt idx="19584">
                  <c:v>1.7520000000000001E-2</c:v>
                </c:pt>
                <c:pt idx="19585">
                  <c:v>1.7500000000000002E-2</c:v>
                </c:pt>
                <c:pt idx="19586">
                  <c:v>1.7469999999999999E-2</c:v>
                </c:pt>
                <c:pt idx="19587">
                  <c:v>1.7440000000000001E-2</c:v>
                </c:pt>
                <c:pt idx="19588">
                  <c:v>1.7440000000000001E-2</c:v>
                </c:pt>
                <c:pt idx="19589">
                  <c:v>1.7440000000000001E-2</c:v>
                </c:pt>
                <c:pt idx="19590">
                  <c:v>1.7440000000000001E-2</c:v>
                </c:pt>
                <c:pt idx="19591">
                  <c:v>1.7440000000000001E-2</c:v>
                </c:pt>
                <c:pt idx="19592">
                  <c:v>1.7440000000000001E-2</c:v>
                </c:pt>
                <c:pt idx="19593">
                  <c:v>1.7469999999999999E-2</c:v>
                </c:pt>
                <c:pt idx="19594">
                  <c:v>1.7500000000000002E-2</c:v>
                </c:pt>
                <c:pt idx="19595">
                  <c:v>1.7500000000000002E-2</c:v>
                </c:pt>
                <c:pt idx="19596">
                  <c:v>1.7520000000000001E-2</c:v>
                </c:pt>
                <c:pt idx="19597">
                  <c:v>1.755E-2</c:v>
                </c:pt>
                <c:pt idx="19598">
                  <c:v>1.7569999999999999E-2</c:v>
                </c:pt>
                <c:pt idx="19599">
                  <c:v>1.7600000000000001E-2</c:v>
                </c:pt>
                <c:pt idx="19600">
                  <c:v>1.763E-2</c:v>
                </c:pt>
                <c:pt idx="19601">
                  <c:v>1.7649999999999999E-2</c:v>
                </c:pt>
                <c:pt idx="19602">
                  <c:v>1.7680000000000001E-2</c:v>
                </c:pt>
                <c:pt idx="19603">
                  <c:v>1.771E-2</c:v>
                </c:pt>
                <c:pt idx="19604">
                  <c:v>1.771E-2</c:v>
                </c:pt>
                <c:pt idx="19605">
                  <c:v>1.7729999999999999E-2</c:v>
                </c:pt>
                <c:pt idx="19606">
                  <c:v>1.7729999999999999E-2</c:v>
                </c:pt>
                <c:pt idx="19607">
                  <c:v>1.7760000000000001E-2</c:v>
                </c:pt>
                <c:pt idx="19608">
                  <c:v>1.7760000000000001E-2</c:v>
                </c:pt>
                <c:pt idx="19609">
                  <c:v>1.7760000000000001E-2</c:v>
                </c:pt>
                <c:pt idx="19610">
                  <c:v>1.7760000000000001E-2</c:v>
                </c:pt>
                <c:pt idx="19611">
                  <c:v>1.7760000000000001E-2</c:v>
                </c:pt>
                <c:pt idx="19612">
                  <c:v>1.7729999999999999E-2</c:v>
                </c:pt>
                <c:pt idx="19613">
                  <c:v>1.7729999999999999E-2</c:v>
                </c:pt>
                <c:pt idx="19614">
                  <c:v>1.7729999999999999E-2</c:v>
                </c:pt>
                <c:pt idx="19615">
                  <c:v>1.771E-2</c:v>
                </c:pt>
                <c:pt idx="19616">
                  <c:v>1.771E-2</c:v>
                </c:pt>
                <c:pt idx="19617">
                  <c:v>1.771E-2</c:v>
                </c:pt>
                <c:pt idx="19618">
                  <c:v>1.7680000000000001E-2</c:v>
                </c:pt>
                <c:pt idx="19619">
                  <c:v>1.7680000000000001E-2</c:v>
                </c:pt>
                <c:pt idx="19620">
                  <c:v>1.7649999999999999E-2</c:v>
                </c:pt>
                <c:pt idx="19621">
                  <c:v>1.7649999999999999E-2</c:v>
                </c:pt>
                <c:pt idx="19622">
                  <c:v>1.7649999999999999E-2</c:v>
                </c:pt>
                <c:pt idx="19623">
                  <c:v>1.763E-2</c:v>
                </c:pt>
                <c:pt idx="19624">
                  <c:v>1.763E-2</c:v>
                </c:pt>
                <c:pt idx="19625">
                  <c:v>1.763E-2</c:v>
                </c:pt>
                <c:pt idx="19626">
                  <c:v>1.763E-2</c:v>
                </c:pt>
                <c:pt idx="19627">
                  <c:v>1.763E-2</c:v>
                </c:pt>
                <c:pt idx="19628">
                  <c:v>1.763E-2</c:v>
                </c:pt>
                <c:pt idx="19629">
                  <c:v>1.763E-2</c:v>
                </c:pt>
                <c:pt idx="19630">
                  <c:v>1.763E-2</c:v>
                </c:pt>
                <c:pt idx="19631">
                  <c:v>1.763E-2</c:v>
                </c:pt>
                <c:pt idx="19632">
                  <c:v>1.763E-2</c:v>
                </c:pt>
                <c:pt idx="19633">
                  <c:v>1.763E-2</c:v>
                </c:pt>
                <c:pt idx="19634">
                  <c:v>1.763E-2</c:v>
                </c:pt>
                <c:pt idx="19635">
                  <c:v>1.763E-2</c:v>
                </c:pt>
                <c:pt idx="19636">
                  <c:v>1.763E-2</c:v>
                </c:pt>
                <c:pt idx="19637">
                  <c:v>1.763E-2</c:v>
                </c:pt>
                <c:pt idx="19638">
                  <c:v>1.763E-2</c:v>
                </c:pt>
                <c:pt idx="19639">
                  <c:v>1.7600000000000001E-2</c:v>
                </c:pt>
                <c:pt idx="19640">
                  <c:v>1.7600000000000001E-2</c:v>
                </c:pt>
                <c:pt idx="19641">
                  <c:v>1.7569999999999999E-2</c:v>
                </c:pt>
                <c:pt idx="19642">
                  <c:v>1.7569999999999999E-2</c:v>
                </c:pt>
                <c:pt idx="19643">
                  <c:v>1.7569999999999999E-2</c:v>
                </c:pt>
                <c:pt idx="19644">
                  <c:v>1.755E-2</c:v>
                </c:pt>
                <c:pt idx="19645">
                  <c:v>1.755E-2</c:v>
                </c:pt>
                <c:pt idx="19646">
                  <c:v>1.7520000000000001E-2</c:v>
                </c:pt>
                <c:pt idx="19647">
                  <c:v>1.7500000000000002E-2</c:v>
                </c:pt>
                <c:pt idx="19648">
                  <c:v>1.7500000000000002E-2</c:v>
                </c:pt>
                <c:pt idx="19649">
                  <c:v>1.7469999999999999E-2</c:v>
                </c:pt>
                <c:pt idx="19650">
                  <c:v>1.7469999999999999E-2</c:v>
                </c:pt>
                <c:pt idx="19651">
                  <c:v>1.7469999999999999E-2</c:v>
                </c:pt>
                <c:pt idx="19652">
                  <c:v>1.7440000000000001E-2</c:v>
                </c:pt>
                <c:pt idx="19653">
                  <c:v>1.7440000000000001E-2</c:v>
                </c:pt>
                <c:pt idx="19654">
                  <c:v>1.7440000000000001E-2</c:v>
                </c:pt>
                <c:pt idx="19655">
                  <c:v>1.7440000000000001E-2</c:v>
                </c:pt>
                <c:pt idx="19656">
                  <c:v>1.7440000000000001E-2</c:v>
                </c:pt>
                <c:pt idx="19657">
                  <c:v>1.7469999999999999E-2</c:v>
                </c:pt>
                <c:pt idx="19658">
                  <c:v>1.7469999999999999E-2</c:v>
                </c:pt>
                <c:pt idx="19659">
                  <c:v>1.7500000000000002E-2</c:v>
                </c:pt>
                <c:pt idx="19660">
                  <c:v>1.7500000000000002E-2</c:v>
                </c:pt>
                <c:pt idx="19661">
                  <c:v>1.7520000000000001E-2</c:v>
                </c:pt>
                <c:pt idx="19662">
                  <c:v>1.755E-2</c:v>
                </c:pt>
                <c:pt idx="19663">
                  <c:v>1.7569999999999999E-2</c:v>
                </c:pt>
                <c:pt idx="19664">
                  <c:v>1.7600000000000001E-2</c:v>
                </c:pt>
                <c:pt idx="19665">
                  <c:v>1.763E-2</c:v>
                </c:pt>
                <c:pt idx="19666">
                  <c:v>1.7649999999999999E-2</c:v>
                </c:pt>
                <c:pt idx="19667">
                  <c:v>1.7680000000000001E-2</c:v>
                </c:pt>
                <c:pt idx="19668">
                  <c:v>1.771E-2</c:v>
                </c:pt>
                <c:pt idx="19669">
                  <c:v>1.7729999999999999E-2</c:v>
                </c:pt>
                <c:pt idx="19670">
                  <c:v>1.7760000000000001E-2</c:v>
                </c:pt>
                <c:pt idx="19671">
                  <c:v>1.7760000000000001E-2</c:v>
                </c:pt>
                <c:pt idx="19672">
                  <c:v>1.779E-2</c:v>
                </c:pt>
                <c:pt idx="19673">
                  <c:v>1.7809999999999999E-2</c:v>
                </c:pt>
                <c:pt idx="19674">
                  <c:v>1.7809999999999999E-2</c:v>
                </c:pt>
                <c:pt idx="19675">
                  <c:v>1.7809999999999999E-2</c:v>
                </c:pt>
                <c:pt idx="19676">
                  <c:v>1.7809999999999999E-2</c:v>
                </c:pt>
                <c:pt idx="19677">
                  <c:v>1.7809999999999999E-2</c:v>
                </c:pt>
                <c:pt idx="19678">
                  <c:v>1.7809999999999999E-2</c:v>
                </c:pt>
                <c:pt idx="19679">
                  <c:v>1.779E-2</c:v>
                </c:pt>
                <c:pt idx="19680">
                  <c:v>1.779E-2</c:v>
                </c:pt>
                <c:pt idx="19681">
                  <c:v>1.7760000000000001E-2</c:v>
                </c:pt>
                <c:pt idx="19682">
                  <c:v>1.7729999999999999E-2</c:v>
                </c:pt>
                <c:pt idx="19683">
                  <c:v>1.771E-2</c:v>
                </c:pt>
                <c:pt idx="19684">
                  <c:v>1.7680000000000001E-2</c:v>
                </c:pt>
                <c:pt idx="19685">
                  <c:v>1.7649999999999999E-2</c:v>
                </c:pt>
                <c:pt idx="19686">
                  <c:v>1.7600000000000001E-2</c:v>
                </c:pt>
                <c:pt idx="19687">
                  <c:v>1.7569999999999999E-2</c:v>
                </c:pt>
                <c:pt idx="19688">
                  <c:v>1.755E-2</c:v>
                </c:pt>
                <c:pt idx="19689">
                  <c:v>1.7520000000000001E-2</c:v>
                </c:pt>
                <c:pt idx="19690">
                  <c:v>1.7469999999999999E-2</c:v>
                </c:pt>
                <c:pt idx="19691">
                  <c:v>1.7440000000000001E-2</c:v>
                </c:pt>
                <c:pt idx="19692">
                  <c:v>1.7420000000000001E-2</c:v>
                </c:pt>
                <c:pt idx="19693">
                  <c:v>1.7389999999999999E-2</c:v>
                </c:pt>
                <c:pt idx="19694">
                  <c:v>1.7389999999999999E-2</c:v>
                </c:pt>
                <c:pt idx="19695">
                  <c:v>1.736E-2</c:v>
                </c:pt>
                <c:pt idx="19696">
                  <c:v>1.736E-2</c:v>
                </c:pt>
                <c:pt idx="19697">
                  <c:v>1.7340000000000001E-2</c:v>
                </c:pt>
                <c:pt idx="19698">
                  <c:v>1.7340000000000001E-2</c:v>
                </c:pt>
                <c:pt idx="19699">
                  <c:v>1.7340000000000001E-2</c:v>
                </c:pt>
                <c:pt idx="19700">
                  <c:v>1.7340000000000001E-2</c:v>
                </c:pt>
                <c:pt idx="19701">
                  <c:v>1.736E-2</c:v>
                </c:pt>
                <c:pt idx="19702">
                  <c:v>1.736E-2</c:v>
                </c:pt>
                <c:pt idx="19703">
                  <c:v>1.7389999999999999E-2</c:v>
                </c:pt>
                <c:pt idx="19704">
                  <c:v>1.7389999999999999E-2</c:v>
                </c:pt>
                <c:pt idx="19705">
                  <c:v>1.7420000000000001E-2</c:v>
                </c:pt>
                <c:pt idx="19706">
                  <c:v>1.7440000000000001E-2</c:v>
                </c:pt>
                <c:pt idx="19707">
                  <c:v>1.7469999999999999E-2</c:v>
                </c:pt>
                <c:pt idx="19708">
                  <c:v>1.7500000000000002E-2</c:v>
                </c:pt>
                <c:pt idx="19709">
                  <c:v>1.7520000000000001E-2</c:v>
                </c:pt>
                <c:pt idx="19710">
                  <c:v>1.755E-2</c:v>
                </c:pt>
                <c:pt idx="19711">
                  <c:v>1.7569999999999999E-2</c:v>
                </c:pt>
                <c:pt idx="19712">
                  <c:v>1.7600000000000001E-2</c:v>
                </c:pt>
                <c:pt idx="19713">
                  <c:v>1.763E-2</c:v>
                </c:pt>
                <c:pt idx="19714">
                  <c:v>1.763E-2</c:v>
                </c:pt>
                <c:pt idx="19715">
                  <c:v>1.7649999999999999E-2</c:v>
                </c:pt>
                <c:pt idx="19716">
                  <c:v>1.7649999999999999E-2</c:v>
                </c:pt>
                <c:pt idx="19717">
                  <c:v>1.7649999999999999E-2</c:v>
                </c:pt>
                <c:pt idx="19718">
                  <c:v>1.7649999999999999E-2</c:v>
                </c:pt>
                <c:pt idx="19719">
                  <c:v>1.7649999999999999E-2</c:v>
                </c:pt>
                <c:pt idx="19720">
                  <c:v>1.7649999999999999E-2</c:v>
                </c:pt>
                <c:pt idx="19721">
                  <c:v>1.7649999999999999E-2</c:v>
                </c:pt>
                <c:pt idx="19722">
                  <c:v>1.763E-2</c:v>
                </c:pt>
                <c:pt idx="19723">
                  <c:v>1.7600000000000001E-2</c:v>
                </c:pt>
                <c:pt idx="19724">
                  <c:v>1.7600000000000001E-2</c:v>
                </c:pt>
                <c:pt idx="19725">
                  <c:v>1.7569999999999999E-2</c:v>
                </c:pt>
                <c:pt idx="19726">
                  <c:v>1.755E-2</c:v>
                </c:pt>
                <c:pt idx="19727">
                  <c:v>1.7520000000000001E-2</c:v>
                </c:pt>
                <c:pt idx="19728">
                  <c:v>1.7500000000000002E-2</c:v>
                </c:pt>
                <c:pt idx="19729">
                  <c:v>1.7469999999999999E-2</c:v>
                </c:pt>
                <c:pt idx="19730">
                  <c:v>1.7440000000000001E-2</c:v>
                </c:pt>
                <c:pt idx="19731">
                  <c:v>1.7389999999999999E-2</c:v>
                </c:pt>
                <c:pt idx="19732">
                  <c:v>1.736E-2</c:v>
                </c:pt>
                <c:pt idx="19733">
                  <c:v>1.736E-2</c:v>
                </c:pt>
                <c:pt idx="19734">
                  <c:v>1.7340000000000001E-2</c:v>
                </c:pt>
                <c:pt idx="19735">
                  <c:v>1.7309999999999999E-2</c:v>
                </c:pt>
                <c:pt idx="19736">
                  <c:v>1.728E-2</c:v>
                </c:pt>
                <c:pt idx="19737">
                  <c:v>1.728E-2</c:v>
                </c:pt>
                <c:pt idx="19738">
                  <c:v>1.7260000000000001E-2</c:v>
                </c:pt>
                <c:pt idx="19739">
                  <c:v>1.7260000000000001E-2</c:v>
                </c:pt>
                <c:pt idx="19740">
                  <c:v>1.7260000000000001E-2</c:v>
                </c:pt>
                <c:pt idx="19741">
                  <c:v>1.7260000000000001E-2</c:v>
                </c:pt>
                <c:pt idx="19742">
                  <c:v>1.7260000000000001E-2</c:v>
                </c:pt>
                <c:pt idx="19743">
                  <c:v>1.7260000000000001E-2</c:v>
                </c:pt>
                <c:pt idx="19744">
                  <c:v>1.728E-2</c:v>
                </c:pt>
                <c:pt idx="19745">
                  <c:v>1.728E-2</c:v>
                </c:pt>
                <c:pt idx="19746">
                  <c:v>1.7309999999999999E-2</c:v>
                </c:pt>
                <c:pt idx="19747">
                  <c:v>1.7340000000000001E-2</c:v>
                </c:pt>
                <c:pt idx="19748">
                  <c:v>1.7340000000000001E-2</c:v>
                </c:pt>
                <c:pt idx="19749">
                  <c:v>1.736E-2</c:v>
                </c:pt>
                <c:pt idx="19750">
                  <c:v>1.7389999999999999E-2</c:v>
                </c:pt>
                <c:pt idx="19751">
                  <c:v>1.7389999999999999E-2</c:v>
                </c:pt>
                <c:pt idx="19752">
                  <c:v>1.7420000000000001E-2</c:v>
                </c:pt>
                <c:pt idx="19753">
                  <c:v>1.7440000000000001E-2</c:v>
                </c:pt>
                <c:pt idx="19754">
                  <c:v>1.7440000000000001E-2</c:v>
                </c:pt>
                <c:pt idx="19755">
                  <c:v>1.7469999999999999E-2</c:v>
                </c:pt>
                <c:pt idx="19756">
                  <c:v>1.7469999999999999E-2</c:v>
                </c:pt>
                <c:pt idx="19757">
                  <c:v>1.7469999999999999E-2</c:v>
                </c:pt>
                <c:pt idx="19758">
                  <c:v>1.7500000000000002E-2</c:v>
                </c:pt>
                <c:pt idx="19759">
                  <c:v>1.7500000000000002E-2</c:v>
                </c:pt>
                <c:pt idx="19760">
                  <c:v>1.7500000000000002E-2</c:v>
                </c:pt>
                <c:pt idx="19761">
                  <c:v>1.7469999999999999E-2</c:v>
                </c:pt>
                <c:pt idx="19762">
                  <c:v>1.7469999999999999E-2</c:v>
                </c:pt>
                <c:pt idx="19763">
                  <c:v>1.7469999999999999E-2</c:v>
                </c:pt>
                <c:pt idx="19764">
                  <c:v>1.7440000000000001E-2</c:v>
                </c:pt>
                <c:pt idx="19765">
                  <c:v>1.7440000000000001E-2</c:v>
                </c:pt>
                <c:pt idx="19766">
                  <c:v>1.7420000000000001E-2</c:v>
                </c:pt>
                <c:pt idx="19767">
                  <c:v>1.7389999999999999E-2</c:v>
                </c:pt>
                <c:pt idx="19768">
                  <c:v>1.736E-2</c:v>
                </c:pt>
                <c:pt idx="19769">
                  <c:v>1.7340000000000001E-2</c:v>
                </c:pt>
                <c:pt idx="19770">
                  <c:v>1.7340000000000001E-2</c:v>
                </c:pt>
                <c:pt idx="19771">
                  <c:v>1.7309999999999999E-2</c:v>
                </c:pt>
                <c:pt idx="19772">
                  <c:v>1.728E-2</c:v>
                </c:pt>
                <c:pt idx="19773">
                  <c:v>1.7260000000000001E-2</c:v>
                </c:pt>
                <c:pt idx="19774">
                  <c:v>1.7229999999999999E-2</c:v>
                </c:pt>
                <c:pt idx="19775">
                  <c:v>1.721E-2</c:v>
                </c:pt>
                <c:pt idx="19776">
                  <c:v>1.721E-2</c:v>
                </c:pt>
                <c:pt idx="19777">
                  <c:v>1.7180000000000001E-2</c:v>
                </c:pt>
                <c:pt idx="19778">
                  <c:v>1.7149999999999999E-2</c:v>
                </c:pt>
                <c:pt idx="19779">
                  <c:v>1.7149999999999999E-2</c:v>
                </c:pt>
                <c:pt idx="19780">
                  <c:v>1.7149999999999999E-2</c:v>
                </c:pt>
                <c:pt idx="19781">
                  <c:v>1.7129999999999999E-2</c:v>
                </c:pt>
                <c:pt idx="19782">
                  <c:v>1.7129999999999999E-2</c:v>
                </c:pt>
                <c:pt idx="19783">
                  <c:v>1.7129999999999999E-2</c:v>
                </c:pt>
                <c:pt idx="19784">
                  <c:v>1.7129999999999999E-2</c:v>
                </c:pt>
                <c:pt idx="19785">
                  <c:v>1.7129999999999999E-2</c:v>
                </c:pt>
                <c:pt idx="19786">
                  <c:v>1.7129999999999999E-2</c:v>
                </c:pt>
                <c:pt idx="19787">
                  <c:v>1.7129999999999999E-2</c:v>
                </c:pt>
                <c:pt idx="19788">
                  <c:v>1.7149999999999999E-2</c:v>
                </c:pt>
                <c:pt idx="19789">
                  <c:v>1.7149999999999999E-2</c:v>
                </c:pt>
                <c:pt idx="19790">
                  <c:v>1.7149999999999999E-2</c:v>
                </c:pt>
                <c:pt idx="19791">
                  <c:v>1.7180000000000001E-2</c:v>
                </c:pt>
                <c:pt idx="19792">
                  <c:v>1.7180000000000001E-2</c:v>
                </c:pt>
                <c:pt idx="19793">
                  <c:v>1.721E-2</c:v>
                </c:pt>
                <c:pt idx="19794">
                  <c:v>1.721E-2</c:v>
                </c:pt>
                <c:pt idx="19795">
                  <c:v>1.7229999999999999E-2</c:v>
                </c:pt>
                <c:pt idx="19796">
                  <c:v>1.7229999999999999E-2</c:v>
                </c:pt>
                <c:pt idx="19797">
                  <c:v>1.7260000000000001E-2</c:v>
                </c:pt>
                <c:pt idx="19798">
                  <c:v>1.7260000000000001E-2</c:v>
                </c:pt>
                <c:pt idx="19799">
                  <c:v>1.728E-2</c:v>
                </c:pt>
                <c:pt idx="19800">
                  <c:v>1.728E-2</c:v>
                </c:pt>
                <c:pt idx="19801">
                  <c:v>1.7309999999999999E-2</c:v>
                </c:pt>
                <c:pt idx="19802">
                  <c:v>1.7309999999999999E-2</c:v>
                </c:pt>
                <c:pt idx="19803">
                  <c:v>1.7340000000000001E-2</c:v>
                </c:pt>
                <c:pt idx="19804">
                  <c:v>1.7340000000000001E-2</c:v>
                </c:pt>
                <c:pt idx="19805">
                  <c:v>1.7340000000000001E-2</c:v>
                </c:pt>
                <c:pt idx="19806">
                  <c:v>1.736E-2</c:v>
                </c:pt>
                <c:pt idx="19807">
                  <c:v>1.736E-2</c:v>
                </c:pt>
                <c:pt idx="19808">
                  <c:v>1.736E-2</c:v>
                </c:pt>
                <c:pt idx="19809">
                  <c:v>1.7389999999999999E-2</c:v>
                </c:pt>
                <c:pt idx="19810">
                  <c:v>1.7389999999999999E-2</c:v>
                </c:pt>
                <c:pt idx="19811">
                  <c:v>1.7389999999999999E-2</c:v>
                </c:pt>
                <c:pt idx="19812">
                  <c:v>1.7389999999999999E-2</c:v>
                </c:pt>
                <c:pt idx="19813">
                  <c:v>1.7420000000000001E-2</c:v>
                </c:pt>
                <c:pt idx="19814">
                  <c:v>1.7420000000000001E-2</c:v>
                </c:pt>
                <c:pt idx="19815">
                  <c:v>1.7420000000000001E-2</c:v>
                </c:pt>
                <c:pt idx="19816">
                  <c:v>1.7420000000000001E-2</c:v>
                </c:pt>
                <c:pt idx="19817">
                  <c:v>1.7420000000000001E-2</c:v>
                </c:pt>
                <c:pt idx="19818">
                  <c:v>1.7420000000000001E-2</c:v>
                </c:pt>
                <c:pt idx="19819">
                  <c:v>1.7420000000000001E-2</c:v>
                </c:pt>
                <c:pt idx="19820">
                  <c:v>1.7420000000000001E-2</c:v>
                </c:pt>
                <c:pt idx="19821">
                  <c:v>1.7420000000000001E-2</c:v>
                </c:pt>
                <c:pt idx="19822">
                  <c:v>1.7420000000000001E-2</c:v>
                </c:pt>
                <c:pt idx="19823">
                  <c:v>1.7420000000000001E-2</c:v>
                </c:pt>
                <c:pt idx="19824">
                  <c:v>1.7420000000000001E-2</c:v>
                </c:pt>
                <c:pt idx="19825">
                  <c:v>1.7420000000000001E-2</c:v>
                </c:pt>
                <c:pt idx="19826">
                  <c:v>1.7389999999999999E-2</c:v>
                </c:pt>
                <c:pt idx="19827">
                  <c:v>1.7389999999999999E-2</c:v>
                </c:pt>
                <c:pt idx="19828">
                  <c:v>1.7389999999999999E-2</c:v>
                </c:pt>
                <c:pt idx="19829">
                  <c:v>1.736E-2</c:v>
                </c:pt>
                <c:pt idx="19830">
                  <c:v>1.736E-2</c:v>
                </c:pt>
                <c:pt idx="19831">
                  <c:v>1.7340000000000001E-2</c:v>
                </c:pt>
                <c:pt idx="19832">
                  <c:v>1.7309999999999999E-2</c:v>
                </c:pt>
                <c:pt idx="19833">
                  <c:v>1.7309999999999999E-2</c:v>
                </c:pt>
                <c:pt idx="19834">
                  <c:v>1.728E-2</c:v>
                </c:pt>
                <c:pt idx="19835">
                  <c:v>1.7260000000000001E-2</c:v>
                </c:pt>
                <c:pt idx="19836">
                  <c:v>1.7260000000000001E-2</c:v>
                </c:pt>
                <c:pt idx="19837">
                  <c:v>1.7229999999999999E-2</c:v>
                </c:pt>
                <c:pt idx="19838">
                  <c:v>1.721E-2</c:v>
                </c:pt>
                <c:pt idx="19839">
                  <c:v>1.7180000000000001E-2</c:v>
                </c:pt>
                <c:pt idx="19840">
                  <c:v>1.7180000000000001E-2</c:v>
                </c:pt>
                <c:pt idx="19841">
                  <c:v>1.7149999999999999E-2</c:v>
                </c:pt>
                <c:pt idx="19842">
                  <c:v>1.7129999999999999E-2</c:v>
                </c:pt>
                <c:pt idx="19843">
                  <c:v>1.7129999999999999E-2</c:v>
                </c:pt>
                <c:pt idx="19844">
                  <c:v>1.7100000000000001E-2</c:v>
                </c:pt>
                <c:pt idx="19845">
                  <c:v>1.7069999999999998E-2</c:v>
                </c:pt>
                <c:pt idx="19846">
                  <c:v>1.7069999999999998E-2</c:v>
                </c:pt>
                <c:pt idx="19847">
                  <c:v>1.7069999999999998E-2</c:v>
                </c:pt>
                <c:pt idx="19848">
                  <c:v>1.7049999999999999E-2</c:v>
                </c:pt>
                <c:pt idx="19849">
                  <c:v>1.7049999999999999E-2</c:v>
                </c:pt>
                <c:pt idx="19850">
                  <c:v>1.7049999999999999E-2</c:v>
                </c:pt>
                <c:pt idx="19851">
                  <c:v>1.702E-2</c:v>
                </c:pt>
                <c:pt idx="19852">
                  <c:v>1.702E-2</c:v>
                </c:pt>
                <c:pt idx="19853">
                  <c:v>1.702E-2</c:v>
                </c:pt>
                <c:pt idx="19854">
                  <c:v>1.702E-2</c:v>
                </c:pt>
                <c:pt idx="19855">
                  <c:v>1.7049999999999999E-2</c:v>
                </c:pt>
                <c:pt idx="19856">
                  <c:v>1.7049999999999999E-2</c:v>
                </c:pt>
                <c:pt idx="19857">
                  <c:v>1.7049999999999999E-2</c:v>
                </c:pt>
                <c:pt idx="19858">
                  <c:v>1.7049999999999999E-2</c:v>
                </c:pt>
                <c:pt idx="19859">
                  <c:v>1.7049999999999999E-2</c:v>
                </c:pt>
                <c:pt idx="19860">
                  <c:v>1.7069999999999998E-2</c:v>
                </c:pt>
                <c:pt idx="19861">
                  <c:v>1.7069999999999998E-2</c:v>
                </c:pt>
                <c:pt idx="19862">
                  <c:v>1.7069999999999998E-2</c:v>
                </c:pt>
                <c:pt idx="19863">
                  <c:v>1.7069999999999998E-2</c:v>
                </c:pt>
                <c:pt idx="19864">
                  <c:v>1.7100000000000001E-2</c:v>
                </c:pt>
                <c:pt idx="19865">
                  <c:v>1.7100000000000001E-2</c:v>
                </c:pt>
                <c:pt idx="19866">
                  <c:v>1.7100000000000001E-2</c:v>
                </c:pt>
                <c:pt idx="19867">
                  <c:v>1.7100000000000001E-2</c:v>
                </c:pt>
                <c:pt idx="19868">
                  <c:v>1.7100000000000001E-2</c:v>
                </c:pt>
                <c:pt idx="19869">
                  <c:v>1.7100000000000001E-2</c:v>
                </c:pt>
                <c:pt idx="19870">
                  <c:v>1.7100000000000001E-2</c:v>
                </c:pt>
                <c:pt idx="19871">
                  <c:v>1.7100000000000001E-2</c:v>
                </c:pt>
                <c:pt idx="19872">
                  <c:v>1.7100000000000001E-2</c:v>
                </c:pt>
                <c:pt idx="19873">
                  <c:v>1.7100000000000001E-2</c:v>
                </c:pt>
                <c:pt idx="19874">
                  <c:v>1.7100000000000001E-2</c:v>
                </c:pt>
                <c:pt idx="19875">
                  <c:v>1.7100000000000001E-2</c:v>
                </c:pt>
                <c:pt idx="19876">
                  <c:v>1.7069999999999998E-2</c:v>
                </c:pt>
                <c:pt idx="19877">
                  <c:v>1.7069999999999998E-2</c:v>
                </c:pt>
                <c:pt idx="19878">
                  <c:v>1.7069999999999998E-2</c:v>
                </c:pt>
                <c:pt idx="19879">
                  <c:v>1.7069999999999998E-2</c:v>
                </c:pt>
                <c:pt idx="19880">
                  <c:v>1.7069999999999998E-2</c:v>
                </c:pt>
                <c:pt idx="19881">
                  <c:v>1.7069999999999998E-2</c:v>
                </c:pt>
                <c:pt idx="19882">
                  <c:v>1.7049999999999999E-2</c:v>
                </c:pt>
                <c:pt idx="19883">
                  <c:v>1.7049999999999999E-2</c:v>
                </c:pt>
                <c:pt idx="19884">
                  <c:v>1.7049999999999999E-2</c:v>
                </c:pt>
                <c:pt idx="19885">
                  <c:v>1.7049999999999999E-2</c:v>
                </c:pt>
                <c:pt idx="19886">
                  <c:v>1.7069999999999998E-2</c:v>
                </c:pt>
                <c:pt idx="19887">
                  <c:v>1.7069999999999998E-2</c:v>
                </c:pt>
                <c:pt idx="19888">
                  <c:v>1.7069999999999998E-2</c:v>
                </c:pt>
                <c:pt idx="19889">
                  <c:v>1.7069999999999998E-2</c:v>
                </c:pt>
                <c:pt idx="19890">
                  <c:v>1.7100000000000001E-2</c:v>
                </c:pt>
                <c:pt idx="19891">
                  <c:v>1.7100000000000001E-2</c:v>
                </c:pt>
                <c:pt idx="19892">
                  <c:v>1.7100000000000001E-2</c:v>
                </c:pt>
                <c:pt idx="19893">
                  <c:v>1.7129999999999999E-2</c:v>
                </c:pt>
                <c:pt idx="19894">
                  <c:v>1.7129999999999999E-2</c:v>
                </c:pt>
                <c:pt idx="19895">
                  <c:v>1.7149999999999999E-2</c:v>
                </c:pt>
                <c:pt idx="19896">
                  <c:v>1.7149999999999999E-2</c:v>
                </c:pt>
                <c:pt idx="19897">
                  <c:v>1.7180000000000001E-2</c:v>
                </c:pt>
                <c:pt idx="19898">
                  <c:v>1.7180000000000001E-2</c:v>
                </c:pt>
                <c:pt idx="19899">
                  <c:v>1.721E-2</c:v>
                </c:pt>
                <c:pt idx="19900">
                  <c:v>1.721E-2</c:v>
                </c:pt>
                <c:pt idx="19901">
                  <c:v>1.7229999999999999E-2</c:v>
                </c:pt>
                <c:pt idx="19902">
                  <c:v>1.7229999999999999E-2</c:v>
                </c:pt>
                <c:pt idx="19903">
                  <c:v>1.7229999999999999E-2</c:v>
                </c:pt>
                <c:pt idx="19904">
                  <c:v>1.7229999999999999E-2</c:v>
                </c:pt>
                <c:pt idx="19905">
                  <c:v>1.7229999999999999E-2</c:v>
                </c:pt>
                <c:pt idx="19906">
                  <c:v>1.7229999999999999E-2</c:v>
                </c:pt>
                <c:pt idx="19907">
                  <c:v>1.7229999999999999E-2</c:v>
                </c:pt>
                <c:pt idx="19908">
                  <c:v>1.7229999999999999E-2</c:v>
                </c:pt>
                <c:pt idx="19909">
                  <c:v>1.7229999999999999E-2</c:v>
                </c:pt>
                <c:pt idx="19910">
                  <c:v>1.721E-2</c:v>
                </c:pt>
                <c:pt idx="19911">
                  <c:v>1.721E-2</c:v>
                </c:pt>
                <c:pt idx="19912">
                  <c:v>1.7180000000000001E-2</c:v>
                </c:pt>
                <c:pt idx="19913">
                  <c:v>1.7149999999999999E-2</c:v>
                </c:pt>
                <c:pt idx="19914">
                  <c:v>1.7129999999999999E-2</c:v>
                </c:pt>
                <c:pt idx="19915">
                  <c:v>1.7100000000000001E-2</c:v>
                </c:pt>
                <c:pt idx="19916">
                  <c:v>1.7069999999999998E-2</c:v>
                </c:pt>
                <c:pt idx="19917">
                  <c:v>1.7049999999999999E-2</c:v>
                </c:pt>
                <c:pt idx="19918">
                  <c:v>1.702E-2</c:v>
                </c:pt>
                <c:pt idx="19919">
                  <c:v>1.7000000000000001E-2</c:v>
                </c:pt>
                <c:pt idx="19920">
                  <c:v>1.6969999999999999E-2</c:v>
                </c:pt>
                <c:pt idx="19921">
                  <c:v>1.694E-2</c:v>
                </c:pt>
                <c:pt idx="19922">
                  <c:v>1.6920000000000001E-2</c:v>
                </c:pt>
                <c:pt idx="19923">
                  <c:v>1.6889999999999999E-2</c:v>
                </c:pt>
                <c:pt idx="19924">
                  <c:v>1.686E-2</c:v>
                </c:pt>
                <c:pt idx="19925">
                  <c:v>1.6840000000000001E-2</c:v>
                </c:pt>
                <c:pt idx="19926">
                  <c:v>1.6809999999999999E-2</c:v>
                </c:pt>
                <c:pt idx="19927">
                  <c:v>1.6809999999999999E-2</c:v>
                </c:pt>
                <c:pt idx="19928">
                  <c:v>1.678E-2</c:v>
                </c:pt>
                <c:pt idx="19929">
                  <c:v>1.6760000000000001E-2</c:v>
                </c:pt>
                <c:pt idx="19930">
                  <c:v>1.6729999999999998E-2</c:v>
                </c:pt>
                <c:pt idx="19931">
                  <c:v>1.6729999999999998E-2</c:v>
                </c:pt>
                <c:pt idx="19932">
                  <c:v>1.6709999999999999E-2</c:v>
                </c:pt>
                <c:pt idx="19933">
                  <c:v>1.6709999999999999E-2</c:v>
                </c:pt>
                <c:pt idx="19934">
                  <c:v>1.6709999999999999E-2</c:v>
                </c:pt>
                <c:pt idx="19935">
                  <c:v>1.668E-2</c:v>
                </c:pt>
                <c:pt idx="19936">
                  <c:v>1.668E-2</c:v>
                </c:pt>
                <c:pt idx="19937">
                  <c:v>1.668E-2</c:v>
                </c:pt>
                <c:pt idx="19938">
                  <c:v>1.668E-2</c:v>
                </c:pt>
                <c:pt idx="19939">
                  <c:v>1.668E-2</c:v>
                </c:pt>
                <c:pt idx="19940">
                  <c:v>1.6650000000000002E-2</c:v>
                </c:pt>
                <c:pt idx="19941">
                  <c:v>1.6650000000000002E-2</c:v>
                </c:pt>
                <c:pt idx="19942">
                  <c:v>1.6650000000000002E-2</c:v>
                </c:pt>
                <c:pt idx="19943">
                  <c:v>1.6650000000000002E-2</c:v>
                </c:pt>
                <c:pt idx="19944">
                  <c:v>1.6650000000000002E-2</c:v>
                </c:pt>
                <c:pt idx="19945">
                  <c:v>1.6650000000000002E-2</c:v>
                </c:pt>
                <c:pt idx="19946">
                  <c:v>1.6629999999999999E-2</c:v>
                </c:pt>
                <c:pt idx="19947">
                  <c:v>1.6629999999999999E-2</c:v>
                </c:pt>
                <c:pt idx="19948">
                  <c:v>1.6629999999999999E-2</c:v>
                </c:pt>
                <c:pt idx="19949">
                  <c:v>1.66E-2</c:v>
                </c:pt>
                <c:pt idx="19950">
                  <c:v>1.66E-2</c:v>
                </c:pt>
                <c:pt idx="19951">
                  <c:v>1.66E-2</c:v>
                </c:pt>
                <c:pt idx="19952">
                  <c:v>1.66E-2</c:v>
                </c:pt>
                <c:pt idx="19953">
                  <c:v>1.6570000000000001E-2</c:v>
                </c:pt>
                <c:pt idx="19954">
                  <c:v>1.6570000000000001E-2</c:v>
                </c:pt>
                <c:pt idx="19955">
                  <c:v>1.6570000000000001E-2</c:v>
                </c:pt>
                <c:pt idx="19956">
                  <c:v>1.6549999999999999E-2</c:v>
                </c:pt>
                <c:pt idx="19957">
                  <c:v>1.6549999999999999E-2</c:v>
                </c:pt>
                <c:pt idx="19958">
                  <c:v>1.6549999999999999E-2</c:v>
                </c:pt>
                <c:pt idx="19959">
                  <c:v>1.6549999999999999E-2</c:v>
                </c:pt>
                <c:pt idx="19960">
                  <c:v>1.6549999999999999E-2</c:v>
                </c:pt>
                <c:pt idx="19961">
                  <c:v>1.6549999999999999E-2</c:v>
                </c:pt>
                <c:pt idx="19962">
                  <c:v>1.6549999999999999E-2</c:v>
                </c:pt>
                <c:pt idx="19963">
                  <c:v>1.6549999999999999E-2</c:v>
                </c:pt>
                <c:pt idx="19964">
                  <c:v>1.6570000000000001E-2</c:v>
                </c:pt>
                <c:pt idx="19965">
                  <c:v>1.6570000000000001E-2</c:v>
                </c:pt>
                <c:pt idx="19966">
                  <c:v>1.66E-2</c:v>
                </c:pt>
                <c:pt idx="19967">
                  <c:v>1.6629999999999999E-2</c:v>
                </c:pt>
                <c:pt idx="19968">
                  <c:v>1.6650000000000002E-2</c:v>
                </c:pt>
                <c:pt idx="19969">
                  <c:v>1.668E-2</c:v>
                </c:pt>
                <c:pt idx="19970">
                  <c:v>1.668E-2</c:v>
                </c:pt>
                <c:pt idx="19971">
                  <c:v>1.6729999999999998E-2</c:v>
                </c:pt>
                <c:pt idx="19972">
                  <c:v>1.6760000000000001E-2</c:v>
                </c:pt>
                <c:pt idx="19973">
                  <c:v>1.678E-2</c:v>
                </c:pt>
                <c:pt idx="19974">
                  <c:v>1.6809999999999999E-2</c:v>
                </c:pt>
                <c:pt idx="19975">
                  <c:v>1.6840000000000001E-2</c:v>
                </c:pt>
                <c:pt idx="19976">
                  <c:v>1.686E-2</c:v>
                </c:pt>
                <c:pt idx="19977">
                  <c:v>1.6889999999999999E-2</c:v>
                </c:pt>
                <c:pt idx="19978">
                  <c:v>1.6920000000000001E-2</c:v>
                </c:pt>
                <c:pt idx="19979">
                  <c:v>1.694E-2</c:v>
                </c:pt>
                <c:pt idx="19980">
                  <c:v>1.694E-2</c:v>
                </c:pt>
                <c:pt idx="19981">
                  <c:v>1.6969999999999999E-2</c:v>
                </c:pt>
                <c:pt idx="19982">
                  <c:v>1.6969999999999999E-2</c:v>
                </c:pt>
                <c:pt idx="19983">
                  <c:v>1.7000000000000001E-2</c:v>
                </c:pt>
                <c:pt idx="19984">
                  <c:v>1.7000000000000001E-2</c:v>
                </c:pt>
                <c:pt idx="19985">
                  <c:v>1.7000000000000001E-2</c:v>
                </c:pt>
                <c:pt idx="19986">
                  <c:v>1.6969999999999999E-2</c:v>
                </c:pt>
                <c:pt idx="19987">
                  <c:v>1.6969999999999999E-2</c:v>
                </c:pt>
                <c:pt idx="19988">
                  <c:v>1.694E-2</c:v>
                </c:pt>
                <c:pt idx="19989">
                  <c:v>1.694E-2</c:v>
                </c:pt>
                <c:pt idx="19990">
                  <c:v>1.6920000000000001E-2</c:v>
                </c:pt>
                <c:pt idx="19991">
                  <c:v>1.6889999999999999E-2</c:v>
                </c:pt>
                <c:pt idx="19992">
                  <c:v>1.686E-2</c:v>
                </c:pt>
                <c:pt idx="19993">
                  <c:v>1.6840000000000001E-2</c:v>
                </c:pt>
                <c:pt idx="19994">
                  <c:v>1.6809999999999999E-2</c:v>
                </c:pt>
                <c:pt idx="19995">
                  <c:v>1.678E-2</c:v>
                </c:pt>
                <c:pt idx="19996">
                  <c:v>1.6729999999999998E-2</c:v>
                </c:pt>
                <c:pt idx="19997">
                  <c:v>1.6709999999999999E-2</c:v>
                </c:pt>
                <c:pt idx="19998">
                  <c:v>1.668E-2</c:v>
                </c:pt>
                <c:pt idx="19999">
                  <c:v>1.6650000000000002E-2</c:v>
                </c:pt>
                <c:pt idx="20000">
                  <c:v>1.6650000000000002E-2</c:v>
                </c:pt>
                <c:pt idx="20001">
                  <c:v>1.6629999999999999E-2</c:v>
                </c:pt>
                <c:pt idx="20002">
                  <c:v>1.66E-2</c:v>
                </c:pt>
                <c:pt idx="20003">
                  <c:v>1.66E-2</c:v>
                </c:pt>
                <c:pt idx="20004">
                  <c:v>1.66E-2</c:v>
                </c:pt>
                <c:pt idx="20005">
                  <c:v>1.66E-2</c:v>
                </c:pt>
                <c:pt idx="20006">
                  <c:v>1.66E-2</c:v>
                </c:pt>
                <c:pt idx="20007">
                  <c:v>1.6629999999999999E-2</c:v>
                </c:pt>
                <c:pt idx="20008">
                  <c:v>1.6629999999999999E-2</c:v>
                </c:pt>
                <c:pt idx="20009">
                  <c:v>1.6650000000000002E-2</c:v>
                </c:pt>
                <c:pt idx="20010">
                  <c:v>1.668E-2</c:v>
                </c:pt>
                <c:pt idx="20011">
                  <c:v>1.6709999999999999E-2</c:v>
                </c:pt>
                <c:pt idx="20012">
                  <c:v>1.6729999999999998E-2</c:v>
                </c:pt>
                <c:pt idx="20013">
                  <c:v>1.6760000000000001E-2</c:v>
                </c:pt>
                <c:pt idx="20014">
                  <c:v>1.6809999999999999E-2</c:v>
                </c:pt>
                <c:pt idx="20015">
                  <c:v>1.6840000000000001E-2</c:v>
                </c:pt>
                <c:pt idx="20016">
                  <c:v>1.686E-2</c:v>
                </c:pt>
                <c:pt idx="20017">
                  <c:v>1.6920000000000001E-2</c:v>
                </c:pt>
                <c:pt idx="20018">
                  <c:v>1.694E-2</c:v>
                </c:pt>
                <c:pt idx="20019">
                  <c:v>1.6969999999999999E-2</c:v>
                </c:pt>
                <c:pt idx="20020">
                  <c:v>1.7000000000000001E-2</c:v>
                </c:pt>
                <c:pt idx="20021">
                  <c:v>1.702E-2</c:v>
                </c:pt>
                <c:pt idx="20022">
                  <c:v>1.702E-2</c:v>
                </c:pt>
                <c:pt idx="20023">
                  <c:v>1.7049999999999999E-2</c:v>
                </c:pt>
                <c:pt idx="20024">
                  <c:v>1.7049999999999999E-2</c:v>
                </c:pt>
                <c:pt idx="20025">
                  <c:v>1.7049999999999999E-2</c:v>
                </c:pt>
                <c:pt idx="20026">
                  <c:v>1.7049999999999999E-2</c:v>
                </c:pt>
                <c:pt idx="20027">
                  <c:v>1.702E-2</c:v>
                </c:pt>
                <c:pt idx="20028">
                  <c:v>1.7000000000000001E-2</c:v>
                </c:pt>
                <c:pt idx="20029">
                  <c:v>1.7000000000000001E-2</c:v>
                </c:pt>
                <c:pt idx="20030">
                  <c:v>1.694E-2</c:v>
                </c:pt>
                <c:pt idx="20031">
                  <c:v>1.6920000000000001E-2</c:v>
                </c:pt>
                <c:pt idx="20032">
                  <c:v>1.6889999999999999E-2</c:v>
                </c:pt>
                <c:pt idx="20033">
                  <c:v>1.6840000000000001E-2</c:v>
                </c:pt>
                <c:pt idx="20034">
                  <c:v>1.6809999999999999E-2</c:v>
                </c:pt>
                <c:pt idx="20035">
                  <c:v>1.6760000000000001E-2</c:v>
                </c:pt>
                <c:pt idx="20036">
                  <c:v>1.6709999999999999E-2</c:v>
                </c:pt>
                <c:pt idx="20037">
                  <c:v>1.6650000000000002E-2</c:v>
                </c:pt>
                <c:pt idx="20038">
                  <c:v>1.6629999999999999E-2</c:v>
                </c:pt>
                <c:pt idx="20039">
                  <c:v>1.6570000000000001E-2</c:v>
                </c:pt>
                <c:pt idx="20040">
                  <c:v>1.6549999999999999E-2</c:v>
                </c:pt>
                <c:pt idx="20041">
                  <c:v>1.6490000000000001E-2</c:v>
                </c:pt>
                <c:pt idx="20042">
                  <c:v>1.6469999999999999E-2</c:v>
                </c:pt>
                <c:pt idx="20043">
                  <c:v>1.644E-2</c:v>
                </c:pt>
                <c:pt idx="20044">
                  <c:v>1.6420000000000001E-2</c:v>
                </c:pt>
                <c:pt idx="20045">
                  <c:v>1.6420000000000001E-2</c:v>
                </c:pt>
                <c:pt idx="20046">
                  <c:v>1.6389999999999998E-2</c:v>
                </c:pt>
                <c:pt idx="20047">
                  <c:v>1.6389999999999998E-2</c:v>
                </c:pt>
                <c:pt idx="20048">
                  <c:v>1.6389999999999998E-2</c:v>
                </c:pt>
                <c:pt idx="20049">
                  <c:v>1.6389999999999998E-2</c:v>
                </c:pt>
                <c:pt idx="20050">
                  <c:v>1.6420000000000001E-2</c:v>
                </c:pt>
                <c:pt idx="20051">
                  <c:v>1.6420000000000001E-2</c:v>
                </c:pt>
                <c:pt idx="20052">
                  <c:v>1.644E-2</c:v>
                </c:pt>
                <c:pt idx="20053">
                  <c:v>1.6469999999999999E-2</c:v>
                </c:pt>
                <c:pt idx="20054">
                  <c:v>1.6490000000000001E-2</c:v>
                </c:pt>
                <c:pt idx="20055">
                  <c:v>1.652E-2</c:v>
                </c:pt>
                <c:pt idx="20056">
                  <c:v>1.6549999999999999E-2</c:v>
                </c:pt>
                <c:pt idx="20057">
                  <c:v>1.6570000000000001E-2</c:v>
                </c:pt>
                <c:pt idx="20058">
                  <c:v>1.66E-2</c:v>
                </c:pt>
                <c:pt idx="20059">
                  <c:v>1.6629999999999999E-2</c:v>
                </c:pt>
                <c:pt idx="20060">
                  <c:v>1.6650000000000002E-2</c:v>
                </c:pt>
                <c:pt idx="20061">
                  <c:v>1.668E-2</c:v>
                </c:pt>
                <c:pt idx="20062">
                  <c:v>1.668E-2</c:v>
                </c:pt>
                <c:pt idx="20063">
                  <c:v>1.6709999999999999E-2</c:v>
                </c:pt>
                <c:pt idx="20064">
                  <c:v>1.6709999999999999E-2</c:v>
                </c:pt>
                <c:pt idx="20065">
                  <c:v>1.6709999999999999E-2</c:v>
                </c:pt>
                <c:pt idx="20066">
                  <c:v>1.6729999999999998E-2</c:v>
                </c:pt>
                <c:pt idx="20067">
                  <c:v>1.6709999999999999E-2</c:v>
                </c:pt>
                <c:pt idx="20068">
                  <c:v>1.6709999999999999E-2</c:v>
                </c:pt>
                <c:pt idx="20069">
                  <c:v>1.6709999999999999E-2</c:v>
                </c:pt>
                <c:pt idx="20070">
                  <c:v>1.668E-2</c:v>
                </c:pt>
                <c:pt idx="20071">
                  <c:v>1.6650000000000002E-2</c:v>
                </c:pt>
                <c:pt idx="20072">
                  <c:v>1.6650000000000002E-2</c:v>
                </c:pt>
                <c:pt idx="20073">
                  <c:v>1.6629999999999999E-2</c:v>
                </c:pt>
                <c:pt idx="20074">
                  <c:v>1.66E-2</c:v>
                </c:pt>
                <c:pt idx="20075">
                  <c:v>1.6570000000000001E-2</c:v>
                </c:pt>
                <c:pt idx="20076">
                  <c:v>1.652E-2</c:v>
                </c:pt>
                <c:pt idx="20077">
                  <c:v>1.6490000000000001E-2</c:v>
                </c:pt>
                <c:pt idx="20078">
                  <c:v>1.6469999999999999E-2</c:v>
                </c:pt>
                <c:pt idx="20079">
                  <c:v>1.644E-2</c:v>
                </c:pt>
                <c:pt idx="20080">
                  <c:v>1.6420000000000001E-2</c:v>
                </c:pt>
                <c:pt idx="20081">
                  <c:v>1.6389999999999998E-2</c:v>
                </c:pt>
                <c:pt idx="20082">
                  <c:v>1.636E-2</c:v>
                </c:pt>
                <c:pt idx="20083">
                  <c:v>1.634E-2</c:v>
                </c:pt>
                <c:pt idx="20084">
                  <c:v>1.634E-2</c:v>
                </c:pt>
                <c:pt idx="20085">
                  <c:v>1.6310000000000002E-2</c:v>
                </c:pt>
                <c:pt idx="20086">
                  <c:v>1.6279999999999999E-2</c:v>
                </c:pt>
                <c:pt idx="20087">
                  <c:v>1.6279999999999999E-2</c:v>
                </c:pt>
                <c:pt idx="20088">
                  <c:v>1.6279999999999999E-2</c:v>
                </c:pt>
                <c:pt idx="20089">
                  <c:v>1.6279999999999999E-2</c:v>
                </c:pt>
                <c:pt idx="20090">
                  <c:v>1.626E-2</c:v>
                </c:pt>
                <c:pt idx="20091">
                  <c:v>1.626E-2</c:v>
                </c:pt>
                <c:pt idx="20092">
                  <c:v>1.6279999999999999E-2</c:v>
                </c:pt>
                <c:pt idx="20093">
                  <c:v>1.6279999999999999E-2</c:v>
                </c:pt>
                <c:pt idx="20094">
                  <c:v>1.6279999999999999E-2</c:v>
                </c:pt>
                <c:pt idx="20095">
                  <c:v>1.6279999999999999E-2</c:v>
                </c:pt>
                <c:pt idx="20096">
                  <c:v>1.6310000000000002E-2</c:v>
                </c:pt>
                <c:pt idx="20097">
                  <c:v>1.6310000000000002E-2</c:v>
                </c:pt>
                <c:pt idx="20098">
                  <c:v>1.634E-2</c:v>
                </c:pt>
                <c:pt idx="20099">
                  <c:v>1.634E-2</c:v>
                </c:pt>
                <c:pt idx="20100">
                  <c:v>1.636E-2</c:v>
                </c:pt>
                <c:pt idx="20101">
                  <c:v>1.6389999999999998E-2</c:v>
                </c:pt>
                <c:pt idx="20102">
                  <c:v>1.6389999999999998E-2</c:v>
                </c:pt>
                <c:pt idx="20103">
                  <c:v>1.6420000000000001E-2</c:v>
                </c:pt>
                <c:pt idx="20104">
                  <c:v>1.6420000000000001E-2</c:v>
                </c:pt>
                <c:pt idx="20105">
                  <c:v>1.644E-2</c:v>
                </c:pt>
                <c:pt idx="20106">
                  <c:v>1.6469999999999999E-2</c:v>
                </c:pt>
                <c:pt idx="20107">
                  <c:v>1.6469999999999999E-2</c:v>
                </c:pt>
                <c:pt idx="20108">
                  <c:v>1.6490000000000001E-2</c:v>
                </c:pt>
                <c:pt idx="20109">
                  <c:v>1.652E-2</c:v>
                </c:pt>
                <c:pt idx="20110">
                  <c:v>1.652E-2</c:v>
                </c:pt>
                <c:pt idx="20111">
                  <c:v>1.6549999999999999E-2</c:v>
                </c:pt>
                <c:pt idx="20112">
                  <c:v>1.6549999999999999E-2</c:v>
                </c:pt>
                <c:pt idx="20113">
                  <c:v>1.6549999999999999E-2</c:v>
                </c:pt>
                <c:pt idx="20114">
                  <c:v>1.6570000000000001E-2</c:v>
                </c:pt>
                <c:pt idx="20115">
                  <c:v>1.6570000000000001E-2</c:v>
                </c:pt>
                <c:pt idx="20116">
                  <c:v>1.6570000000000001E-2</c:v>
                </c:pt>
                <c:pt idx="20117">
                  <c:v>1.6570000000000001E-2</c:v>
                </c:pt>
                <c:pt idx="20118">
                  <c:v>1.6570000000000001E-2</c:v>
                </c:pt>
                <c:pt idx="20119">
                  <c:v>1.6570000000000001E-2</c:v>
                </c:pt>
                <c:pt idx="20120">
                  <c:v>1.6570000000000001E-2</c:v>
                </c:pt>
                <c:pt idx="20121">
                  <c:v>1.6570000000000001E-2</c:v>
                </c:pt>
                <c:pt idx="20122">
                  <c:v>1.6570000000000001E-2</c:v>
                </c:pt>
                <c:pt idx="20123">
                  <c:v>1.6549999999999999E-2</c:v>
                </c:pt>
                <c:pt idx="20124">
                  <c:v>1.652E-2</c:v>
                </c:pt>
                <c:pt idx="20125">
                  <c:v>1.652E-2</c:v>
                </c:pt>
                <c:pt idx="20126">
                  <c:v>1.6490000000000001E-2</c:v>
                </c:pt>
                <c:pt idx="20127">
                  <c:v>1.6469999999999999E-2</c:v>
                </c:pt>
                <c:pt idx="20128">
                  <c:v>1.644E-2</c:v>
                </c:pt>
                <c:pt idx="20129">
                  <c:v>1.6420000000000001E-2</c:v>
                </c:pt>
                <c:pt idx="20130">
                  <c:v>1.6389999999999998E-2</c:v>
                </c:pt>
                <c:pt idx="20131">
                  <c:v>1.636E-2</c:v>
                </c:pt>
                <c:pt idx="20132">
                  <c:v>1.634E-2</c:v>
                </c:pt>
                <c:pt idx="20133">
                  <c:v>1.6310000000000002E-2</c:v>
                </c:pt>
                <c:pt idx="20134">
                  <c:v>1.6279999999999999E-2</c:v>
                </c:pt>
                <c:pt idx="20135">
                  <c:v>1.626E-2</c:v>
                </c:pt>
                <c:pt idx="20136">
                  <c:v>1.6230000000000001E-2</c:v>
                </c:pt>
                <c:pt idx="20137">
                  <c:v>1.6199999999999999E-2</c:v>
                </c:pt>
                <c:pt idx="20138">
                  <c:v>1.618E-2</c:v>
                </c:pt>
                <c:pt idx="20139">
                  <c:v>1.6150000000000001E-2</c:v>
                </c:pt>
                <c:pt idx="20140">
                  <c:v>1.6150000000000001E-2</c:v>
                </c:pt>
                <c:pt idx="20141">
                  <c:v>1.6129999999999999E-2</c:v>
                </c:pt>
                <c:pt idx="20142">
                  <c:v>1.6129999999999999E-2</c:v>
                </c:pt>
                <c:pt idx="20143">
                  <c:v>1.6129999999999999E-2</c:v>
                </c:pt>
                <c:pt idx="20144">
                  <c:v>1.6129999999999999E-2</c:v>
                </c:pt>
                <c:pt idx="20145">
                  <c:v>1.6150000000000001E-2</c:v>
                </c:pt>
                <c:pt idx="20146">
                  <c:v>1.6150000000000001E-2</c:v>
                </c:pt>
                <c:pt idx="20147">
                  <c:v>1.618E-2</c:v>
                </c:pt>
                <c:pt idx="20148">
                  <c:v>1.618E-2</c:v>
                </c:pt>
                <c:pt idx="20149">
                  <c:v>1.6199999999999999E-2</c:v>
                </c:pt>
                <c:pt idx="20150">
                  <c:v>1.6230000000000001E-2</c:v>
                </c:pt>
                <c:pt idx="20151">
                  <c:v>1.626E-2</c:v>
                </c:pt>
                <c:pt idx="20152">
                  <c:v>1.6310000000000002E-2</c:v>
                </c:pt>
                <c:pt idx="20153">
                  <c:v>1.634E-2</c:v>
                </c:pt>
                <c:pt idx="20154">
                  <c:v>1.636E-2</c:v>
                </c:pt>
                <c:pt idx="20155">
                  <c:v>1.6389999999999998E-2</c:v>
                </c:pt>
                <c:pt idx="20156">
                  <c:v>1.644E-2</c:v>
                </c:pt>
                <c:pt idx="20157">
                  <c:v>1.6469999999999999E-2</c:v>
                </c:pt>
                <c:pt idx="20158">
                  <c:v>1.6490000000000001E-2</c:v>
                </c:pt>
                <c:pt idx="20159">
                  <c:v>1.652E-2</c:v>
                </c:pt>
                <c:pt idx="20160">
                  <c:v>1.6549999999999999E-2</c:v>
                </c:pt>
                <c:pt idx="20161">
                  <c:v>1.6570000000000001E-2</c:v>
                </c:pt>
                <c:pt idx="20162">
                  <c:v>1.66E-2</c:v>
                </c:pt>
                <c:pt idx="20163">
                  <c:v>1.66E-2</c:v>
                </c:pt>
                <c:pt idx="20164">
                  <c:v>1.6629999999999999E-2</c:v>
                </c:pt>
                <c:pt idx="20165">
                  <c:v>1.6629999999999999E-2</c:v>
                </c:pt>
                <c:pt idx="20166">
                  <c:v>1.6629999999999999E-2</c:v>
                </c:pt>
                <c:pt idx="20167">
                  <c:v>1.6629999999999999E-2</c:v>
                </c:pt>
                <c:pt idx="20168">
                  <c:v>1.6629999999999999E-2</c:v>
                </c:pt>
                <c:pt idx="20169">
                  <c:v>1.66E-2</c:v>
                </c:pt>
                <c:pt idx="20170">
                  <c:v>1.6570000000000001E-2</c:v>
                </c:pt>
                <c:pt idx="20171">
                  <c:v>1.6570000000000001E-2</c:v>
                </c:pt>
                <c:pt idx="20172">
                  <c:v>1.6549999999999999E-2</c:v>
                </c:pt>
                <c:pt idx="20173">
                  <c:v>1.652E-2</c:v>
                </c:pt>
                <c:pt idx="20174">
                  <c:v>1.6490000000000001E-2</c:v>
                </c:pt>
                <c:pt idx="20175">
                  <c:v>1.6469999999999999E-2</c:v>
                </c:pt>
                <c:pt idx="20176">
                  <c:v>1.644E-2</c:v>
                </c:pt>
                <c:pt idx="20177">
                  <c:v>1.6420000000000001E-2</c:v>
                </c:pt>
                <c:pt idx="20178">
                  <c:v>1.6389999999999998E-2</c:v>
                </c:pt>
                <c:pt idx="20179">
                  <c:v>1.636E-2</c:v>
                </c:pt>
                <c:pt idx="20180">
                  <c:v>1.634E-2</c:v>
                </c:pt>
                <c:pt idx="20181">
                  <c:v>1.634E-2</c:v>
                </c:pt>
                <c:pt idx="20182">
                  <c:v>1.6310000000000002E-2</c:v>
                </c:pt>
                <c:pt idx="20183">
                  <c:v>1.6310000000000002E-2</c:v>
                </c:pt>
                <c:pt idx="20184">
                  <c:v>1.6310000000000002E-2</c:v>
                </c:pt>
                <c:pt idx="20185">
                  <c:v>1.6279999999999999E-2</c:v>
                </c:pt>
                <c:pt idx="20186">
                  <c:v>1.6310000000000002E-2</c:v>
                </c:pt>
                <c:pt idx="20187">
                  <c:v>1.6310000000000002E-2</c:v>
                </c:pt>
                <c:pt idx="20188">
                  <c:v>1.6310000000000002E-2</c:v>
                </c:pt>
                <c:pt idx="20189">
                  <c:v>1.634E-2</c:v>
                </c:pt>
                <c:pt idx="20190">
                  <c:v>1.634E-2</c:v>
                </c:pt>
                <c:pt idx="20191">
                  <c:v>1.636E-2</c:v>
                </c:pt>
                <c:pt idx="20192">
                  <c:v>1.6389999999999998E-2</c:v>
                </c:pt>
                <c:pt idx="20193">
                  <c:v>1.6389999999999998E-2</c:v>
                </c:pt>
                <c:pt idx="20194">
                  <c:v>1.6420000000000001E-2</c:v>
                </c:pt>
                <c:pt idx="20195">
                  <c:v>1.644E-2</c:v>
                </c:pt>
                <c:pt idx="20196">
                  <c:v>1.6469999999999999E-2</c:v>
                </c:pt>
                <c:pt idx="20197">
                  <c:v>1.6490000000000001E-2</c:v>
                </c:pt>
                <c:pt idx="20198">
                  <c:v>1.652E-2</c:v>
                </c:pt>
                <c:pt idx="20199">
                  <c:v>1.6549999999999999E-2</c:v>
                </c:pt>
                <c:pt idx="20200">
                  <c:v>1.6549999999999999E-2</c:v>
                </c:pt>
                <c:pt idx="20201">
                  <c:v>1.6570000000000001E-2</c:v>
                </c:pt>
                <c:pt idx="20202">
                  <c:v>1.6570000000000001E-2</c:v>
                </c:pt>
                <c:pt idx="20203">
                  <c:v>1.66E-2</c:v>
                </c:pt>
                <c:pt idx="20204">
                  <c:v>1.66E-2</c:v>
                </c:pt>
                <c:pt idx="20205">
                  <c:v>1.66E-2</c:v>
                </c:pt>
                <c:pt idx="20206">
                  <c:v>1.66E-2</c:v>
                </c:pt>
                <c:pt idx="20207">
                  <c:v>1.6570000000000001E-2</c:v>
                </c:pt>
                <c:pt idx="20208">
                  <c:v>1.6570000000000001E-2</c:v>
                </c:pt>
                <c:pt idx="20209">
                  <c:v>1.6549999999999999E-2</c:v>
                </c:pt>
                <c:pt idx="20210">
                  <c:v>1.6549999999999999E-2</c:v>
                </c:pt>
                <c:pt idx="20211">
                  <c:v>1.652E-2</c:v>
                </c:pt>
                <c:pt idx="20212">
                  <c:v>1.6490000000000001E-2</c:v>
                </c:pt>
                <c:pt idx="20213">
                  <c:v>1.6469999999999999E-2</c:v>
                </c:pt>
                <c:pt idx="20214">
                  <c:v>1.6420000000000001E-2</c:v>
                </c:pt>
                <c:pt idx="20215">
                  <c:v>1.6389999999999998E-2</c:v>
                </c:pt>
                <c:pt idx="20216">
                  <c:v>1.636E-2</c:v>
                </c:pt>
                <c:pt idx="20217">
                  <c:v>1.634E-2</c:v>
                </c:pt>
                <c:pt idx="20218">
                  <c:v>1.6279999999999999E-2</c:v>
                </c:pt>
                <c:pt idx="20219">
                  <c:v>1.626E-2</c:v>
                </c:pt>
                <c:pt idx="20220">
                  <c:v>1.6230000000000001E-2</c:v>
                </c:pt>
                <c:pt idx="20221">
                  <c:v>1.618E-2</c:v>
                </c:pt>
                <c:pt idx="20222">
                  <c:v>1.6150000000000001E-2</c:v>
                </c:pt>
                <c:pt idx="20223">
                  <c:v>1.6129999999999999E-2</c:v>
                </c:pt>
                <c:pt idx="20224">
                  <c:v>1.61E-2</c:v>
                </c:pt>
                <c:pt idx="20225">
                  <c:v>1.6070000000000001E-2</c:v>
                </c:pt>
                <c:pt idx="20226">
                  <c:v>1.6070000000000001E-2</c:v>
                </c:pt>
                <c:pt idx="20227">
                  <c:v>1.6049999999999998E-2</c:v>
                </c:pt>
                <c:pt idx="20228">
                  <c:v>1.6049999999999998E-2</c:v>
                </c:pt>
                <c:pt idx="20229">
                  <c:v>1.602E-2</c:v>
                </c:pt>
                <c:pt idx="20230">
                  <c:v>1.602E-2</c:v>
                </c:pt>
                <c:pt idx="20231">
                  <c:v>1.602E-2</c:v>
                </c:pt>
                <c:pt idx="20232">
                  <c:v>1.602E-2</c:v>
                </c:pt>
                <c:pt idx="20233">
                  <c:v>1.6049999999999998E-2</c:v>
                </c:pt>
                <c:pt idx="20234">
                  <c:v>1.6049999999999998E-2</c:v>
                </c:pt>
                <c:pt idx="20235">
                  <c:v>1.6049999999999998E-2</c:v>
                </c:pt>
                <c:pt idx="20236">
                  <c:v>1.6070000000000001E-2</c:v>
                </c:pt>
                <c:pt idx="20237">
                  <c:v>1.61E-2</c:v>
                </c:pt>
                <c:pt idx="20238">
                  <c:v>1.61E-2</c:v>
                </c:pt>
                <c:pt idx="20239">
                  <c:v>1.6129999999999999E-2</c:v>
                </c:pt>
                <c:pt idx="20240">
                  <c:v>1.6150000000000001E-2</c:v>
                </c:pt>
                <c:pt idx="20241">
                  <c:v>1.618E-2</c:v>
                </c:pt>
                <c:pt idx="20242">
                  <c:v>1.618E-2</c:v>
                </c:pt>
                <c:pt idx="20243">
                  <c:v>1.6199999999999999E-2</c:v>
                </c:pt>
                <c:pt idx="20244">
                  <c:v>1.6230000000000001E-2</c:v>
                </c:pt>
                <c:pt idx="20245">
                  <c:v>1.6230000000000001E-2</c:v>
                </c:pt>
                <c:pt idx="20246">
                  <c:v>1.626E-2</c:v>
                </c:pt>
                <c:pt idx="20247">
                  <c:v>1.626E-2</c:v>
                </c:pt>
                <c:pt idx="20248">
                  <c:v>1.6279999999999999E-2</c:v>
                </c:pt>
                <c:pt idx="20249">
                  <c:v>1.6279999999999999E-2</c:v>
                </c:pt>
                <c:pt idx="20250">
                  <c:v>1.6279999999999999E-2</c:v>
                </c:pt>
                <c:pt idx="20251">
                  <c:v>1.6279999999999999E-2</c:v>
                </c:pt>
                <c:pt idx="20252">
                  <c:v>1.6279999999999999E-2</c:v>
                </c:pt>
                <c:pt idx="20253">
                  <c:v>1.626E-2</c:v>
                </c:pt>
                <c:pt idx="20254">
                  <c:v>1.626E-2</c:v>
                </c:pt>
                <c:pt idx="20255">
                  <c:v>1.6230000000000001E-2</c:v>
                </c:pt>
                <c:pt idx="20256">
                  <c:v>1.6230000000000001E-2</c:v>
                </c:pt>
                <c:pt idx="20257">
                  <c:v>1.6199999999999999E-2</c:v>
                </c:pt>
                <c:pt idx="20258">
                  <c:v>1.6199999999999999E-2</c:v>
                </c:pt>
                <c:pt idx="20259">
                  <c:v>1.618E-2</c:v>
                </c:pt>
                <c:pt idx="20260">
                  <c:v>1.6150000000000001E-2</c:v>
                </c:pt>
                <c:pt idx="20261">
                  <c:v>1.6129999999999999E-2</c:v>
                </c:pt>
                <c:pt idx="20262">
                  <c:v>1.61E-2</c:v>
                </c:pt>
                <c:pt idx="20263">
                  <c:v>1.61E-2</c:v>
                </c:pt>
                <c:pt idx="20264">
                  <c:v>1.6070000000000001E-2</c:v>
                </c:pt>
                <c:pt idx="20265">
                  <c:v>1.6049999999999998E-2</c:v>
                </c:pt>
                <c:pt idx="20266">
                  <c:v>1.602E-2</c:v>
                </c:pt>
                <c:pt idx="20267">
                  <c:v>1.602E-2</c:v>
                </c:pt>
                <c:pt idx="20268">
                  <c:v>1.5990000000000001E-2</c:v>
                </c:pt>
                <c:pt idx="20269">
                  <c:v>1.5990000000000001E-2</c:v>
                </c:pt>
                <c:pt idx="20270">
                  <c:v>1.5990000000000001E-2</c:v>
                </c:pt>
                <c:pt idx="20271">
                  <c:v>1.5970000000000002E-2</c:v>
                </c:pt>
                <c:pt idx="20272">
                  <c:v>1.5970000000000002E-2</c:v>
                </c:pt>
                <c:pt idx="20273">
                  <c:v>1.5970000000000002E-2</c:v>
                </c:pt>
                <c:pt idx="20274">
                  <c:v>1.5970000000000002E-2</c:v>
                </c:pt>
                <c:pt idx="20275">
                  <c:v>1.5990000000000001E-2</c:v>
                </c:pt>
                <c:pt idx="20276">
                  <c:v>1.5990000000000001E-2</c:v>
                </c:pt>
                <c:pt idx="20277">
                  <c:v>1.602E-2</c:v>
                </c:pt>
                <c:pt idx="20278">
                  <c:v>1.602E-2</c:v>
                </c:pt>
                <c:pt idx="20279">
                  <c:v>1.6049999999999998E-2</c:v>
                </c:pt>
                <c:pt idx="20280">
                  <c:v>1.6070000000000001E-2</c:v>
                </c:pt>
                <c:pt idx="20281">
                  <c:v>1.6070000000000001E-2</c:v>
                </c:pt>
                <c:pt idx="20282">
                  <c:v>1.61E-2</c:v>
                </c:pt>
                <c:pt idx="20283">
                  <c:v>1.6129999999999999E-2</c:v>
                </c:pt>
                <c:pt idx="20284">
                  <c:v>1.6150000000000001E-2</c:v>
                </c:pt>
                <c:pt idx="20285">
                  <c:v>1.618E-2</c:v>
                </c:pt>
                <c:pt idx="20286">
                  <c:v>1.6199999999999999E-2</c:v>
                </c:pt>
                <c:pt idx="20287">
                  <c:v>1.6230000000000001E-2</c:v>
                </c:pt>
                <c:pt idx="20288">
                  <c:v>1.626E-2</c:v>
                </c:pt>
                <c:pt idx="20289">
                  <c:v>1.626E-2</c:v>
                </c:pt>
                <c:pt idx="20290">
                  <c:v>1.6279999999999999E-2</c:v>
                </c:pt>
                <c:pt idx="20291">
                  <c:v>1.6310000000000002E-2</c:v>
                </c:pt>
                <c:pt idx="20292">
                  <c:v>1.634E-2</c:v>
                </c:pt>
                <c:pt idx="20293">
                  <c:v>1.634E-2</c:v>
                </c:pt>
                <c:pt idx="20294">
                  <c:v>1.636E-2</c:v>
                </c:pt>
                <c:pt idx="20295">
                  <c:v>1.636E-2</c:v>
                </c:pt>
                <c:pt idx="20296">
                  <c:v>1.6389999999999998E-2</c:v>
                </c:pt>
                <c:pt idx="20297">
                  <c:v>1.6389999999999998E-2</c:v>
                </c:pt>
                <c:pt idx="20298">
                  <c:v>1.6420000000000001E-2</c:v>
                </c:pt>
                <c:pt idx="20299">
                  <c:v>1.6420000000000001E-2</c:v>
                </c:pt>
                <c:pt idx="20300">
                  <c:v>1.6420000000000001E-2</c:v>
                </c:pt>
                <c:pt idx="20301">
                  <c:v>1.6420000000000001E-2</c:v>
                </c:pt>
                <c:pt idx="20302">
                  <c:v>1.6420000000000001E-2</c:v>
                </c:pt>
                <c:pt idx="20303">
                  <c:v>1.644E-2</c:v>
                </c:pt>
                <c:pt idx="20304">
                  <c:v>1.644E-2</c:v>
                </c:pt>
                <c:pt idx="20305">
                  <c:v>1.644E-2</c:v>
                </c:pt>
                <c:pt idx="20306">
                  <c:v>1.644E-2</c:v>
                </c:pt>
                <c:pt idx="20307">
                  <c:v>1.644E-2</c:v>
                </c:pt>
                <c:pt idx="20308">
                  <c:v>1.6420000000000001E-2</c:v>
                </c:pt>
                <c:pt idx="20309">
                  <c:v>1.6420000000000001E-2</c:v>
                </c:pt>
                <c:pt idx="20310">
                  <c:v>1.6420000000000001E-2</c:v>
                </c:pt>
                <c:pt idx="20311">
                  <c:v>1.6420000000000001E-2</c:v>
                </c:pt>
                <c:pt idx="20312">
                  <c:v>1.6420000000000001E-2</c:v>
                </c:pt>
                <c:pt idx="20313">
                  <c:v>1.6420000000000001E-2</c:v>
                </c:pt>
                <c:pt idx="20314">
                  <c:v>1.6420000000000001E-2</c:v>
                </c:pt>
                <c:pt idx="20315">
                  <c:v>1.6389999999999998E-2</c:v>
                </c:pt>
                <c:pt idx="20316">
                  <c:v>1.6389999999999998E-2</c:v>
                </c:pt>
                <c:pt idx="20317">
                  <c:v>1.6389999999999998E-2</c:v>
                </c:pt>
                <c:pt idx="20318">
                  <c:v>1.6389999999999998E-2</c:v>
                </c:pt>
                <c:pt idx="20319">
                  <c:v>1.6389999999999998E-2</c:v>
                </c:pt>
                <c:pt idx="20320">
                  <c:v>1.636E-2</c:v>
                </c:pt>
                <c:pt idx="20321">
                  <c:v>1.636E-2</c:v>
                </c:pt>
                <c:pt idx="20322">
                  <c:v>1.636E-2</c:v>
                </c:pt>
                <c:pt idx="20323">
                  <c:v>1.634E-2</c:v>
                </c:pt>
                <c:pt idx="20324">
                  <c:v>1.634E-2</c:v>
                </c:pt>
                <c:pt idx="20325">
                  <c:v>1.634E-2</c:v>
                </c:pt>
                <c:pt idx="20326">
                  <c:v>1.6310000000000002E-2</c:v>
                </c:pt>
                <c:pt idx="20327">
                  <c:v>1.6310000000000002E-2</c:v>
                </c:pt>
                <c:pt idx="20328">
                  <c:v>1.6279999999999999E-2</c:v>
                </c:pt>
                <c:pt idx="20329">
                  <c:v>1.6279999999999999E-2</c:v>
                </c:pt>
                <c:pt idx="20330">
                  <c:v>1.626E-2</c:v>
                </c:pt>
                <c:pt idx="20331">
                  <c:v>1.626E-2</c:v>
                </c:pt>
                <c:pt idx="20332">
                  <c:v>1.6230000000000001E-2</c:v>
                </c:pt>
                <c:pt idx="20333">
                  <c:v>1.6199999999999999E-2</c:v>
                </c:pt>
                <c:pt idx="20334">
                  <c:v>1.6199999999999999E-2</c:v>
                </c:pt>
                <c:pt idx="20335">
                  <c:v>1.618E-2</c:v>
                </c:pt>
                <c:pt idx="20336">
                  <c:v>1.6150000000000001E-2</c:v>
                </c:pt>
                <c:pt idx="20337">
                  <c:v>1.6129999999999999E-2</c:v>
                </c:pt>
                <c:pt idx="20338">
                  <c:v>1.61E-2</c:v>
                </c:pt>
                <c:pt idx="20339">
                  <c:v>1.6070000000000001E-2</c:v>
                </c:pt>
                <c:pt idx="20340">
                  <c:v>1.6049999999999998E-2</c:v>
                </c:pt>
                <c:pt idx="20341">
                  <c:v>1.602E-2</c:v>
                </c:pt>
                <c:pt idx="20342">
                  <c:v>1.5990000000000001E-2</c:v>
                </c:pt>
                <c:pt idx="20343">
                  <c:v>1.5970000000000002E-2</c:v>
                </c:pt>
                <c:pt idx="20344">
                  <c:v>1.5939999999999999E-2</c:v>
                </c:pt>
                <c:pt idx="20345">
                  <c:v>1.5910000000000001E-2</c:v>
                </c:pt>
                <c:pt idx="20346">
                  <c:v>1.5890000000000001E-2</c:v>
                </c:pt>
                <c:pt idx="20347">
                  <c:v>1.5859999999999999E-2</c:v>
                </c:pt>
                <c:pt idx="20348">
                  <c:v>1.584E-2</c:v>
                </c:pt>
                <c:pt idx="20349">
                  <c:v>1.5810000000000001E-2</c:v>
                </c:pt>
                <c:pt idx="20350">
                  <c:v>1.5779999999999999E-2</c:v>
                </c:pt>
                <c:pt idx="20351">
                  <c:v>1.576E-2</c:v>
                </c:pt>
                <c:pt idx="20352">
                  <c:v>1.576E-2</c:v>
                </c:pt>
                <c:pt idx="20353">
                  <c:v>1.5730000000000001E-2</c:v>
                </c:pt>
                <c:pt idx="20354">
                  <c:v>1.5730000000000001E-2</c:v>
                </c:pt>
                <c:pt idx="20355">
                  <c:v>1.5699999999999999E-2</c:v>
                </c:pt>
                <c:pt idx="20356">
                  <c:v>1.5699999999999999E-2</c:v>
                </c:pt>
                <c:pt idx="20357">
                  <c:v>1.5699999999999999E-2</c:v>
                </c:pt>
                <c:pt idx="20358">
                  <c:v>1.5699999999999999E-2</c:v>
                </c:pt>
                <c:pt idx="20359">
                  <c:v>1.5699999999999999E-2</c:v>
                </c:pt>
                <c:pt idx="20360">
                  <c:v>1.5699999999999999E-2</c:v>
                </c:pt>
                <c:pt idx="20361">
                  <c:v>1.5699999999999999E-2</c:v>
                </c:pt>
                <c:pt idx="20362">
                  <c:v>1.5730000000000001E-2</c:v>
                </c:pt>
                <c:pt idx="20363">
                  <c:v>1.5730000000000001E-2</c:v>
                </c:pt>
                <c:pt idx="20364">
                  <c:v>1.576E-2</c:v>
                </c:pt>
                <c:pt idx="20365">
                  <c:v>1.576E-2</c:v>
                </c:pt>
                <c:pt idx="20366">
                  <c:v>1.5779999999999999E-2</c:v>
                </c:pt>
                <c:pt idx="20367">
                  <c:v>1.5810000000000001E-2</c:v>
                </c:pt>
                <c:pt idx="20368">
                  <c:v>1.584E-2</c:v>
                </c:pt>
                <c:pt idx="20369">
                  <c:v>1.5859999999999999E-2</c:v>
                </c:pt>
                <c:pt idx="20370">
                  <c:v>1.5859999999999999E-2</c:v>
                </c:pt>
                <c:pt idx="20371">
                  <c:v>1.5890000000000001E-2</c:v>
                </c:pt>
                <c:pt idx="20372">
                  <c:v>1.5910000000000001E-2</c:v>
                </c:pt>
                <c:pt idx="20373">
                  <c:v>1.5939999999999999E-2</c:v>
                </c:pt>
                <c:pt idx="20374">
                  <c:v>1.5939999999999999E-2</c:v>
                </c:pt>
                <c:pt idx="20375">
                  <c:v>1.5970000000000002E-2</c:v>
                </c:pt>
                <c:pt idx="20376">
                  <c:v>1.5970000000000002E-2</c:v>
                </c:pt>
                <c:pt idx="20377">
                  <c:v>1.5970000000000002E-2</c:v>
                </c:pt>
                <c:pt idx="20378">
                  <c:v>1.5990000000000001E-2</c:v>
                </c:pt>
                <c:pt idx="20379">
                  <c:v>1.5990000000000001E-2</c:v>
                </c:pt>
                <c:pt idx="20380">
                  <c:v>1.5970000000000002E-2</c:v>
                </c:pt>
                <c:pt idx="20381">
                  <c:v>1.5970000000000002E-2</c:v>
                </c:pt>
                <c:pt idx="20382">
                  <c:v>1.5970000000000002E-2</c:v>
                </c:pt>
                <c:pt idx="20383">
                  <c:v>1.5939999999999999E-2</c:v>
                </c:pt>
                <c:pt idx="20384">
                  <c:v>1.5939999999999999E-2</c:v>
                </c:pt>
                <c:pt idx="20385">
                  <c:v>1.5910000000000001E-2</c:v>
                </c:pt>
                <c:pt idx="20386">
                  <c:v>1.5890000000000001E-2</c:v>
                </c:pt>
                <c:pt idx="20387">
                  <c:v>1.5859999999999999E-2</c:v>
                </c:pt>
                <c:pt idx="20388">
                  <c:v>1.5859999999999999E-2</c:v>
                </c:pt>
                <c:pt idx="20389">
                  <c:v>1.584E-2</c:v>
                </c:pt>
                <c:pt idx="20390">
                  <c:v>1.5810000000000001E-2</c:v>
                </c:pt>
                <c:pt idx="20391">
                  <c:v>1.5779999999999999E-2</c:v>
                </c:pt>
                <c:pt idx="20392">
                  <c:v>1.576E-2</c:v>
                </c:pt>
                <c:pt idx="20393">
                  <c:v>1.5730000000000001E-2</c:v>
                </c:pt>
                <c:pt idx="20394">
                  <c:v>1.5699999999999999E-2</c:v>
                </c:pt>
                <c:pt idx="20395">
                  <c:v>1.5699999999999999E-2</c:v>
                </c:pt>
                <c:pt idx="20396">
                  <c:v>1.5679999999999999E-2</c:v>
                </c:pt>
                <c:pt idx="20397">
                  <c:v>1.5679999999999999E-2</c:v>
                </c:pt>
                <c:pt idx="20398">
                  <c:v>1.5650000000000001E-2</c:v>
                </c:pt>
                <c:pt idx="20399">
                  <c:v>1.5650000000000001E-2</c:v>
                </c:pt>
                <c:pt idx="20400">
                  <c:v>1.5650000000000001E-2</c:v>
                </c:pt>
                <c:pt idx="20401">
                  <c:v>1.5650000000000001E-2</c:v>
                </c:pt>
                <c:pt idx="20402">
                  <c:v>1.5650000000000001E-2</c:v>
                </c:pt>
                <c:pt idx="20403">
                  <c:v>1.5650000000000001E-2</c:v>
                </c:pt>
                <c:pt idx="20404">
                  <c:v>1.5650000000000001E-2</c:v>
                </c:pt>
                <c:pt idx="20405">
                  <c:v>1.5650000000000001E-2</c:v>
                </c:pt>
                <c:pt idx="20406">
                  <c:v>1.5679999999999999E-2</c:v>
                </c:pt>
                <c:pt idx="20407">
                  <c:v>1.5679999999999999E-2</c:v>
                </c:pt>
                <c:pt idx="20408">
                  <c:v>1.5679999999999999E-2</c:v>
                </c:pt>
                <c:pt idx="20409">
                  <c:v>1.5699999999999999E-2</c:v>
                </c:pt>
                <c:pt idx="20410">
                  <c:v>1.5699999999999999E-2</c:v>
                </c:pt>
                <c:pt idx="20411">
                  <c:v>1.5730000000000001E-2</c:v>
                </c:pt>
                <c:pt idx="20412">
                  <c:v>1.5730000000000001E-2</c:v>
                </c:pt>
                <c:pt idx="20413">
                  <c:v>1.5730000000000001E-2</c:v>
                </c:pt>
                <c:pt idx="20414">
                  <c:v>1.576E-2</c:v>
                </c:pt>
                <c:pt idx="20415">
                  <c:v>1.576E-2</c:v>
                </c:pt>
                <c:pt idx="20416">
                  <c:v>1.576E-2</c:v>
                </c:pt>
                <c:pt idx="20417">
                  <c:v>1.576E-2</c:v>
                </c:pt>
                <c:pt idx="20418">
                  <c:v>1.576E-2</c:v>
                </c:pt>
                <c:pt idx="20419">
                  <c:v>1.576E-2</c:v>
                </c:pt>
                <c:pt idx="20420">
                  <c:v>1.576E-2</c:v>
                </c:pt>
                <c:pt idx="20421">
                  <c:v>1.576E-2</c:v>
                </c:pt>
                <c:pt idx="20422">
                  <c:v>1.576E-2</c:v>
                </c:pt>
                <c:pt idx="20423">
                  <c:v>1.5730000000000001E-2</c:v>
                </c:pt>
                <c:pt idx="20424">
                  <c:v>1.5730000000000001E-2</c:v>
                </c:pt>
                <c:pt idx="20425">
                  <c:v>1.5730000000000001E-2</c:v>
                </c:pt>
                <c:pt idx="20426">
                  <c:v>1.5730000000000001E-2</c:v>
                </c:pt>
                <c:pt idx="20427">
                  <c:v>1.5730000000000001E-2</c:v>
                </c:pt>
                <c:pt idx="20428">
                  <c:v>1.5699999999999999E-2</c:v>
                </c:pt>
                <c:pt idx="20429">
                  <c:v>1.5699999999999999E-2</c:v>
                </c:pt>
                <c:pt idx="20430">
                  <c:v>1.5699999999999999E-2</c:v>
                </c:pt>
                <c:pt idx="20431">
                  <c:v>1.5699999999999999E-2</c:v>
                </c:pt>
                <c:pt idx="20432">
                  <c:v>1.5699999999999999E-2</c:v>
                </c:pt>
                <c:pt idx="20433">
                  <c:v>1.5699999999999999E-2</c:v>
                </c:pt>
                <c:pt idx="20434">
                  <c:v>1.5730000000000001E-2</c:v>
                </c:pt>
                <c:pt idx="20435">
                  <c:v>1.5730000000000001E-2</c:v>
                </c:pt>
                <c:pt idx="20436">
                  <c:v>1.5730000000000001E-2</c:v>
                </c:pt>
                <c:pt idx="20437">
                  <c:v>1.576E-2</c:v>
                </c:pt>
                <c:pt idx="20438">
                  <c:v>1.576E-2</c:v>
                </c:pt>
                <c:pt idx="20439">
                  <c:v>1.576E-2</c:v>
                </c:pt>
                <c:pt idx="20440">
                  <c:v>1.5779999999999999E-2</c:v>
                </c:pt>
                <c:pt idx="20441">
                  <c:v>1.5779999999999999E-2</c:v>
                </c:pt>
                <c:pt idx="20442">
                  <c:v>1.5810000000000001E-2</c:v>
                </c:pt>
                <c:pt idx="20443">
                  <c:v>1.5810000000000001E-2</c:v>
                </c:pt>
                <c:pt idx="20444">
                  <c:v>1.584E-2</c:v>
                </c:pt>
                <c:pt idx="20445">
                  <c:v>1.584E-2</c:v>
                </c:pt>
                <c:pt idx="20446">
                  <c:v>1.5859999999999999E-2</c:v>
                </c:pt>
                <c:pt idx="20447">
                  <c:v>1.5859999999999999E-2</c:v>
                </c:pt>
                <c:pt idx="20448">
                  <c:v>1.5890000000000001E-2</c:v>
                </c:pt>
                <c:pt idx="20449">
                  <c:v>1.5890000000000001E-2</c:v>
                </c:pt>
                <c:pt idx="20450">
                  <c:v>1.5890000000000001E-2</c:v>
                </c:pt>
                <c:pt idx="20451">
                  <c:v>1.5890000000000001E-2</c:v>
                </c:pt>
                <c:pt idx="20452">
                  <c:v>1.5910000000000001E-2</c:v>
                </c:pt>
                <c:pt idx="20453">
                  <c:v>1.5910000000000001E-2</c:v>
                </c:pt>
                <c:pt idx="20454">
                  <c:v>1.5910000000000001E-2</c:v>
                </c:pt>
                <c:pt idx="20455">
                  <c:v>1.5910000000000001E-2</c:v>
                </c:pt>
                <c:pt idx="20456">
                  <c:v>1.5890000000000001E-2</c:v>
                </c:pt>
                <c:pt idx="20457">
                  <c:v>1.5890000000000001E-2</c:v>
                </c:pt>
                <c:pt idx="20458">
                  <c:v>1.5890000000000001E-2</c:v>
                </c:pt>
                <c:pt idx="20459">
                  <c:v>1.5890000000000001E-2</c:v>
                </c:pt>
                <c:pt idx="20460">
                  <c:v>1.5890000000000001E-2</c:v>
                </c:pt>
                <c:pt idx="20461">
                  <c:v>1.5890000000000001E-2</c:v>
                </c:pt>
                <c:pt idx="20462">
                  <c:v>1.5890000000000001E-2</c:v>
                </c:pt>
                <c:pt idx="20463">
                  <c:v>1.5859999999999999E-2</c:v>
                </c:pt>
                <c:pt idx="20464">
                  <c:v>1.5859999999999999E-2</c:v>
                </c:pt>
                <c:pt idx="20465">
                  <c:v>1.5859999999999999E-2</c:v>
                </c:pt>
                <c:pt idx="20466">
                  <c:v>1.5859999999999999E-2</c:v>
                </c:pt>
                <c:pt idx="20467">
                  <c:v>1.5859999999999999E-2</c:v>
                </c:pt>
                <c:pt idx="20468">
                  <c:v>1.5859999999999999E-2</c:v>
                </c:pt>
                <c:pt idx="20469">
                  <c:v>1.5859999999999999E-2</c:v>
                </c:pt>
                <c:pt idx="20470">
                  <c:v>1.5859999999999999E-2</c:v>
                </c:pt>
                <c:pt idx="20471">
                  <c:v>1.5859999999999999E-2</c:v>
                </c:pt>
                <c:pt idx="20472">
                  <c:v>1.5859999999999999E-2</c:v>
                </c:pt>
                <c:pt idx="20473">
                  <c:v>1.5859999999999999E-2</c:v>
                </c:pt>
                <c:pt idx="20474">
                  <c:v>1.5859999999999999E-2</c:v>
                </c:pt>
                <c:pt idx="20475">
                  <c:v>1.5859999999999999E-2</c:v>
                </c:pt>
                <c:pt idx="20476">
                  <c:v>1.584E-2</c:v>
                </c:pt>
                <c:pt idx="20477">
                  <c:v>1.584E-2</c:v>
                </c:pt>
                <c:pt idx="20478">
                  <c:v>1.584E-2</c:v>
                </c:pt>
                <c:pt idx="20479">
                  <c:v>1.584E-2</c:v>
                </c:pt>
                <c:pt idx="20480">
                  <c:v>1.584E-2</c:v>
                </c:pt>
                <c:pt idx="20481">
                  <c:v>1.584E-2</c:v>
                </c:pt>
                <c:pt idx="20482">
                  <c:v>1.5810000000000001E-2</c:v>
                </c:pt>
                <c:pt idx="20483">
                  <c:v>1.5810000000000001E-2</c:v>
                </c:pt>
                <c:pt idx="20484">
                  <c:v>1.5810000000000001E-2</c:v>
                </c:pt>
                <c:pt idx="20485">
                  <c:v>1.5779999999999999E-2</c:v>
                </c:pt>
                <c:pt idx="20486">
                  <c:v>1.5779999999999999E-2</c:v>
                </c:pt>
                <c:pt idx="20487">
                  <c:v>1.576E-2</c:v>
                </c:pt>
                <c:pt idx="20488">
                  <c:v>1.576E-2</c:v>
                </c:pt>
                <c:pt idx="20489">
                  <c:v>1.576E-2</c:v>
                </c:pt>
                <c:pt idx="20490">
                  <c:v>1.5730000000000001E-2</c:v>
                </c:pt>
                <c:pt idx="20491">
                  <c:v>1.5730000000000001E-2</c:v>
                </c:pt>
                <c:pt idx="20492">
                  <c:v>1.5699999999999999E-2</c:v>
                </c:pt>
                <c:pt idx="20493">
                  <c:v>1.5699999999999999E-2</c:v>
                </c:pt>
                <c:pt idx="20494">
                  <c:v>1.5699999999999999E-2</c:v>
                </c:pt>
                <c:pt idx="20495">
                  <c:v>1.5679999999999999E-2</c:v>
                </c:pt>
                <c:pt idx="20496">
                  <c:v>1.5679999999999999E-2</c:v>
                </c:pt>
                <c:pt idx="20497">
                  <c:v>1.5679999999999999E-2</c:v>
                </c:pt>
                <c:pt idx="20498">
                  <c:v>1.5650000000000001E-2</c:v>
                </c:pt>
                <c:pt idx="20499">
                  <c:v>1.5650000000000001E-2</c:v>
                </c:pt>
                <c:pt idx="20500">
                  <c:v>1.5650000000000001E-2</c:v>
                </c:pt>
                <c:pt idx="20501">
                  <c:v>1.5650000000000001E-2</c:v>
                </c:pt>
                <c:pt idx="20502">
                  <c:v>1.5650000000000001E-2</c:v>
                </c:pt>
                <c:pt idx="20503">
                  <c:v>1.5650000000000001E-2</c:v>
                </c:pt>
                <c:pt idx="20504">
                  <c:v>1.5630000000000002E-2</c:v>
                </c:pt>
                <c:pt idx="20505">
                  <c:v>1.5630000000000002E-2</c:v>
                </c:pt>
                <c:pt idx="20506">
                  <c:v>1.5630000000000002E-2</c:v>
                </c:pt>
                <c:pt idx="20507">
                  <c:v>1.5630000000000002E-2</c:v>
                </c:pt>
                <c:pt idx="20508">
                  <c:v>1.5599999999999999E-2</c:v>
                </c:pt>
                <c:pt idx="20509">
                  <c:v>1.5599999999999999E-2</c:v>
                </c:pt>
                <c:pt idx="20510">
                  <c:v>1.5570000000000001E-2</c:v>
                </c:pt>
                <c:pt idx="20511">
                  <c:v>1.5570000000000001E-2</c:v>
                </c:pt>
                <c:pt idx="20512">
                  <c:v>1.555E-2</c:v>
                </c:pt>
                <c:pt idx="20513">
                  <c:v>1.555E-2</c:v>
                </c:pt>
                <c:pt idx="20514">
                  <c:v>1.5520000000000001E-2</c:v>
                </c:pt>
                <c:pt idx="20515">
                  <c:v>1.549E-2</c:v>
                </c:pt>
                <c:pt idx="20516">
                  <c:v>1.549E-2</c:v>
                </c:pt>
                <c:pt idx="20517">
                  <c:v>1.5469999999999999E-2</c:v>
                </c:pt>
                <c:pt idx="20518">
                  <c:v>1.5440000000000001E-2</c:v>
                </c:pt>
                <c:pt idx="20519">
                  <c:v>1.541E-2</c:v>
                </c:pt>
                <c:pt idx="20520">
                  <c:v>1.5389999999999999E-2</c:v>
                </c:pt>
                <c:pt idx="20521">
                  <c:v>1.536E-2</c:v>
                </c:pt>
                <c:pt idx="20522">
                  <c:v>1.5339999999999999E-2</c:v>
                </c:pt>
                <c:pt idx="20523">
                  <c:v>1.5310000000000001E-2</c:v>
                </c:pt>
                <c:pt idx="20524">
                  <c:v>1.5310000000000001E-2</c:v>
                </c:pt>
                <c:pt idx="20525">
                  <c:v>1.528E-2</c:v>
                </c:pt>
                <c:pt idx="20526">
                  <c:v>1.5259999999999999E-2</c:v>
                </c:pt>
                <c:pt idx="20527">
                  <c:v>1.5259999999999999E-2</c:v>
                </c:pt>
                <c:pt idx="20528">
                  <c:v>1.523E-2</c:v>
                </c:pt>
                <c:pt idx="20529">
                  <c:v>1.523E-2</c:v>
                </c:pt>
                <c:pt idx="20530">
                  <c:v>1.523E-2</c:v>
                </c:pt>
                <c:pt idx="20531">
                  <c:v>1.523E-2</c:v>
                </c:pt>
                <c:pt idx="20532">
                  <c:v>1.523E-2</c:v>
                </c:pt>
                <c:pt idx="20533">
                  <c:v>1.523E-2</c:v>
                </c:pt>
                <c:pt idx="20534">
                  <c:v>1.523E-2</c:v>
                </c:pt>
                <c:pt idx="20535">
                  <c:v>1.5259999999999999E-2</c:v>
                </c:pt>
                <c:pt idx="20536">
                  <c:v>1.5259999999999999E-2</c:v>
                </c:pt>
                <c:pt idx="20537">
                  <c:v>1.528E-2</c:v>
                </c:pt>
                <c:pt idx="20538">
                  <c:v>1.5310000000000001E-2</c:v>
                </c:pt>
                <c:pt idx="20539">
                  <c:v>1.5339999999999999E-2</c:v>
                </c:pt>
                <c:pt idx="20540">
                  <c:v>1.536E-2</c:v>
                </c:pt>
                <c:pt idx="20541">
                  <c:v>1.536E-2</c:v>
                </c:pt>
                <c:pt idx="20542">
                  <c:v>1.5389999999999999E-2</c:v>
                </c:pt>
                <c:pt idx="20543">
                  <c:v>1.541E-2</c:v>
                </c:pt>
                <c:pt idx="20544">
                  <c:v>1.5440000000000001E-2</c:v>
                </c:pt>
                <c:pt idx="20545">
                  <c:v>1.5469999999999999E-2</c:v>
                </c:pt>
                <c:pt idx="20546">
                  <c:v>1.549E-2</c:v>
                </c:pt>
                <c:pt idx="20547">
                  <c:v>1.5520000000000001E-2</c:v>
                </c:pt>
                <c:pt idx="20548">
                  <c:v>1.555E-2</c:v>
                </c:pt>
                <c:pt idx="20549">
                  <c:v>1.555E-2</c:v>
                </c:pt>
                <c:pt idx="20550">
                  <c:v>1.5570000000000001E-2</c:v>
                </c:pt>
                <c:pt idx="20551">
                  <c:v>1.5570000000000001E-2</c:v>
                </c:pt>
                <c:pt idx="20552">
                  <c:v>1.5599999999999999E-2</c:v>
                </c:pt>
                <c:pt idx="20553">
                  <c:v>1.5599999999999999E-2</c:v>
                </c:pt>
                <c:pt idx="20554">
                  <c:v>1.5599999999999999E-2</c:v>
                </c:pt>
                <c:pt idx="20555">
                  <c:v>1.5599999999999999E-2</c:v>
                </c:pt>
                <c:pt idx="20556">
                  <c:v>1.5599999999999999E-2</c:v>
                </c:pt>
                <c:pt idx="20557">
                  <c:v>1.5599999999999999E-2</c:v>
                </c:pt>
                <c:pt idx="20558">
                  <c:v>1.5599999999999999E-2</c:v>
                </c:pt>
                <c:pt idx="20559">
                  <c:v>1.5599999999999999E-2</c:v>
                </c:pt>
                <c:pt idx="20560">
                  <c:v>1.5570000000000001E-2</c:v>
                </c:pt>
                <c:pt idx="20561">
                  <c:v>1.5570000000000001E-2</c:v>
                </c:pt>
                <c:pt idx="20562">
                  <c:v>1.555E-2</c:v>
                </c:pt>
                <c:pt idx="20563">
                  <c:v>1.555E-2</c:v>
                </c:pt>
                <c:pt idx="20564">
                  <c:v>1.555E-2</c:v>
                </c:pt>
                <c:pt idx="20565">
                  <c:v>1.5520000000000001E-2</c:v>
                </c:pt>
                <c:pt idx="20566">
                  <c:v>1.5520000000000001E-2</c:v>
                </c:pt>
                <c:pt idx="20567">
                  <c:v>1.549E-2</c:v>
                </c:pt>
                <c:pt idx="20568">
                  <c:v>1.549E-2</c:v>
                </c:pt>
                <c:pt idx="20569">
                  <c:v>1.5469999999999999E-2</c:v>
                </c:pt>
                <c:pt idx="20570">
                  <c:v>1.5469999999999999E-2</c:v>
                </c:pt>
                <c:pt idx="20571">
                  <c:v>1.5440000000000001E-2</c:v>
                </c:pt>
                <c:pt idx="20572">
                  <c:v>1.5440000000000001E-2</c:v>
                </c:pt>
                <c:pt idx="20573">
                  <c:v>1.5440000000000001E-2</c:v>
                </c:pt>
                <c:pt idx="20574">
                  <c:v>1.541E-2</c:v>
                </c:pt>
                <c:pt idx="20575">
                  <c:v>1.541E-2</c:v>
                </c:pt>
                <c:pt idx="20576">
                  <c:v>1.5389999999999999E-2</c:v>
                </c:pt>
                <c:pt idx="20577">
                  <c:v>1.5389999999999999E-2</c:v>
                </c:pt>
                <c:pt idx="20578">
                  <c:v>1.5389999999999999E-2</c:v>
                </c:pt>
                <c:pt idx="20579">
                  <c:v>1.536E-2</c:v>
                </c:pt>
                <c:pt idx="20580">
                  <c:v>1.536E-2</c:v>
                </c:pt>
                <c:pt idx="20581">
                  <c:v>1.5339999999999999E-2</c:v>
                </c:pt>
                <c:pt idx="20582">
                  <c:v>1.5339999999999999E-2</c:v>
                </c:pt>
                <c:pt idx="20583">
                  <c:v>1.5310000000000001E-2</c:v>
                </c:pt>
                <c:pt idx="20584">
                  <c:v>1.5310000000000001E-2</c:v>
                </c:pt>
                <c:pt idx="20585">
                  <c:v>1.5310000000000001E-2</c:v>
                </c:pt>
                <c:pt idx="20586">
                  <c:v>1.528E-2</c:v>
                </c:pt>
                <c:pt idx="20587">
                  <c:v>1.528E-2</c:v>
                </c:pt>
                <c:pt idx="20588">
                  <c:v>1.5259999999999999E-2</c:v>
                </c:pt>
                <c:pt idx="20589">
                  <c:v>1.5259999999999999E-2</c:v>
                </c:pt>
                <c:pt idx="20590">
                  <c:v>1.523E-2</c:v>
                </c:pt>
                <c:pt idx="20591">
                  <c:v>1.523E-2</c:v>
                </c:pt>
                <c:pt idx="20592">
                  <c:v>1.52E-2</c:v>
                </c:pt>
                <c:pt idx="20593">
                  <c:v>1.52E-2</c:v>
                </c:pt>
                <c:pt idx="20594">
                  <c:v>1.52E-2</c:v>
                </c:pt>
                <c:pt idx="20595">
                  <c:v>1.5180000000000001E-2</c:v>
                </c:pt>
                <c:pt idx="20596">
                  <c:v>1.5180000000000001E-2</c:v>
                </c:pt>
                <c:pt idx="20597">
                  <c:v>1.5180000000000001E-2</c:v>
                </c:pt>
                <c:pt idx="20598">
                  <c:v>1.515E-2</c:v>
                </c:pt>
                <c:pt idx="20599">
                  <c:v>1.515E-2</c:v>
                </c:pt>
                <c:pt idx="20600">
                  <c:v>1.515E-2</c:v>
                </c:pt>
                <c:pt idx="20601">
                  <c:v>1.515E-2</c:v>
                </c:pt>
                <c:pt idx="20602">
                  <c:v>1.515E-2</c:v>
                </c:pt>
                <c:pt idx="20603">
                  <c:v>1.515E-2</c:v>
                </c:pt>
                <c:pt idx="20604">
                  <c:v>1.515E-2</c:v>
                </c:pt>
                <c:pt idx="20605">
                  <c:v>1.515E-2</c:v>
                </c:pt>
                <c:pt idx="20606">
                  <c:v>1.515E-2</c:v>
                </c:pt>
                <c:pt idx="20607">
                  <c:v>1.5180000000000001E-2</c:v>
                </c:pt>
                <c:pt idx="20608">
                  <c:v>1.5180000000000001E-2</c:v>
                </c:pt>
                <c:pt idx="20609">
                  <c:v>1.5180000000000001E-2</c:v>
                </c:pt>
                <c:pt idx="20610">
                  <c:v>1.52E-2</c:v>
                </c:pt>
                <c:pt idx="20611">
                  <c:v>1.52E-2</c:v>
                </c:pt>
                <c:pt idx="20612">
                  <c:v>1.52E-2</c:v>
                </c:pt>
                <c:pt idx="20613">
                  <c:v>1.523E-2</c:v>
                </c:pt>
                <c:pt idx="20614">
                  <c:v>1.523E-2</c:v>
                </c:pt>
                <c:pt idx="20615">
                  <c:v>1.5259999999999999E-2</c:v>
                </c:pt>
                <c:pt idx="20616">
                  <c:v>1.5259999999999999E-2</c:v>
                </c:pt>
                <c:pt idx="20617">
                  <c:v>1.5259999999999999E-2</c:v>
                </c:pt>
                <c:pt idx="20618">
                  <c:v>1.528E-2</c:v>
                </c:pt>
                <c:pt idx="20619">
                  <c:v>1.528E-2</c:v>
                </c:pt>
                <c:pt idx="20620">
                  <c:v>1.528E-2</c:v>
                </c:pt>
                <c:pt idx="20621">
                  <c:v>1.528E-2</c:v>
                </c:pt>
                <c:pt idx="20622">
                  <c:v>1.5310000000000001E-2</c:v>
                </c:pt>
                <c:pt idx="20623">
                  <c:v>1.5310000000000001E-2</c:v>
                </c:pt>
                <c:pt idx="20624">
                  <c:v>1.5310000000000001E-2</c:v>
                </c:pt>
                <c:pt idx="20625">
                  <c:v>1.5310000000000001E-2</c:v>
                </c:pt>
                <c:pt idx="20626">
                  <c:v>1.5310000000000001E-2</c:v>
                </c:pt>
                <c:pt idx="20627">
                  <c:v>1.5310000000000001E-2</c:v>
                </c:pt>
                <c:pt idx="20628">
                  <c:v>1.5310000000000001E-2</c:v>
                </c:pt>
                <c:pt idx="20629">
                  <c:v>1.5310000000000001E-2</c:v>
                </c:pt>
                <c:pt idx="20630">
                  <c:v>1.5310000000000001E-2</c:v>
                </c:pt>
                <c:pt idx="20631">
                  <c:v>1.5310000000000001E-2</c:v>
                </c:pt>
                <c:pt idx="20632">
                  <c:v>1.5310000000000001E-2</c:v>
                </c:pt>
                <c:pt idx="20633">
                  <c:v>1.5310000000000001E-2</c:v>
                </c:pt>
                <c:pt idx="20634">
                  <c:v>1.5310000000000001E-2</c:v>
                </c:pt>
                <c:pt idx="20635">
                  <c:v>1.5310000000000001E-2</c:v>
                </c:pt>
                <c:pt idx="20636">
                  <c:v>1.5310000000000001E-2</c:v>
                </c:pt>
                <c:pt idx="20637">
                  <c:v>1.5310000000000001E-2</c:v>
                </c:pt>
                <c:pt idx="20638">
                  <c:v>1.5310000000000001E-2</c:v>
                </c:pt>
                <c:pt idx="20639">
                  <c:v>1.5310000000000001E-2</c:v>
                </c:pt>
                <c:pt idx="20640">
                  <c:v>1.5310000000000001E-2</c:v>
                </c:pt>
                <c:pt idx="20641">
                  <c:v>1.5310000000000001E-2</c:v>
                </c:pt>
                <c:pt idx="20642">
                  <c:v>1.5310000000000001E-2</c:v>
                </c:pt>
                <c:pt idx="20643">
                  <c:v>1.5310000000000001E-2</c:v>
                </c:pt>
                <c:pt idx="20644">
                  <c:v>1.5339999999999999E-2</c:v>
                </c:pt>
                <c:pt idx="20645">
                  <c:v>1.5339999999999999E-2</c:v>
                </c:pt>
                <c:pt idx="20646">
                  <c:v>1.5339999999999999E-2</c:v>
                </c:pt>
                <c:pt idx="20647">
                  <c:v>1.536E-2</c:v>
                </c:pt>
                <c:pt idx="20648">
                  <c:v>1.536E-2</c:v>
                </c:pt>
                <c:pt idx="20649">
                  <c:v>1.5389999999999999E-2</c:v>
                </c:pt>
                <c:pt idx="20650">
                  <c:v>1.5389999999999999E-2</c:v>
                </c:pt>
                <c:pt idx="20651">
                  <c:v>1.541E-2</c:v>
                </c:pt>
                <c:pt idx="20652">
                  <c:v>1.541E-2</c:v>
                </c:pt>
                <c:pt idx="20653">
                  <c:v>1.5440000000000001E-2</c:v>
                </c:pt>
                <c:pt idx="20654">
                  <c:v>1.5440000000000001E-2</c:v>
                </c:pt>
                <c:pt idx="20655">
                  <c:v>1.5469999999999999E-2</c:v>
                </c:pt>
                <c:pt idx="20656">
                  <c:v>1.5469999999999999E-2</c:v>
                </c:pt>
                <c:pt idx="20657">
                  <c:v>1.549E-2</c:v>
                </c:pt>
                <c:pt idx="20658">
                  <c:v>1.549E-2</c:v>
                </c:pt>
                <c:pt idx="20659">
                  <c:v>1.5520000000000001E-2</c:v>
                </c:pt>
                <c:pt idx="20660">
                  <c:v>1.5520000000000001E-2</c:v>
                </c:pt>
                <c:pt idx="20661">
                  <c:v>1.5520000000000001E-2</c:v>
                </c:pt>
                <c:pt idx="20662">
                  <c:v>1.5520000000000001E-2</c:v>
                </c:pt>
                <c:pt idx="20663">
                  <c:v>1.5520000000000001E-2</c:v>
                </c:pt>
                <c:pt idx="20664">
                  <c:v>1.5520000000000001E-2</c:v>
                </c:pt>
                <c:pt idx="20665">
                  <c:v>1.5520000000000001E-2</c:v>
                </c:pt>
                <c:pt idx="20666">
                  <c:v>1.549E-2</c:v>
                </c:pt>
                <c:pt idx="20667">
                  <c:v>1.549E-2</c:v>
                </c:pt>
                <c:pt idx="20668">
                  <c:v>1.5469999999999999E-2</c:v>
                </c:pt>
                <c:pt idx="20669">
                  <c:v>1.5469999999999999E-2</c:v>
                </c:pt>
                <c:pt idx="20670">
                  <c:v>1.5440000000000001E-2</c:v>
                </c:pt>
                <c:pt idx="20671">
                  <c:v>1.541E-2</c:v>
                </c:pt>
                <c:pt idx="20672">
                  <c:v>1.5389999999999999E-2</c:v>
                </c:pt>
                <c:pt idx="20673">
                  <c:v>1.536E-2</c:v>
                </c:pt>
                <c:pt idx="20674">
                  <c:v>1.536E-2</c:v>
                </c:pt>
                <c:pt idx="20675">
                  <c:v>1.5339999999999999E-2</c:v>
                </c:pt>
                <c:pt idx="20676">
                  <c:v>1.5310000000000001E-2</c:v>
                </c:pt>
                <c:pt idx="20677">
                  <c:v>1.528E-2</c:v>
                </c:pt>
                <c:pt idx="20678">
                  <c:v>1.5259999999999999E-2</c:v>
                </c:pt>
                <c:pt idx="20679">
                  <c:v>1.523E-2</c:v>
                </c:pt>
                <c:pt idx="20680">
                  <c:v>1.52E-2</c:v>
                </c:pt>
                <c:pt idx="20681">
                  <c:v>1.5180000000000001E-2</c:v>
                </c:pt>
                <c:pt idx="20682">
                  <c:v>1.515E-2</c:v>
                </c:pt>
                <c:pt idx="20683">
                  <c:v>1.515E-2</c:v>
                </c:pt>
                <c:pt idx="20684">
                  <c:v>1.512E-2</c:v>
                </c:pt>
                <c:pt idx="20685">
                  <c:v>1.5100000000000001E-2</c:v>
                </c:pt>
                <c:pt idx="20686">
                  <c:v>1.5100000000000001E-2</c:v>
                </c:pt>
                <c:pt idx="20687">
                  <c:v>1.5100000000000001E-2</c:v>
                </c:pt>
                <c:pt idx="20688">
                  <c:v>1.5100000000000001E-2</c:v>
                </c:pt>
                <c:pt idx="20689">
                  <c:v>1.5100000000000001E-2</c:v>
                </c:pt>
                <c:pt idx="20690">
                  <c:v>1.5100000000000001E-2</c:v>
                </c:pt>
                <c:pt idx="20691">
                  <c:v>1.5100000000000001E-2</c:v>
                </c:pt>
                <c:pt idx="20692">
                  <c:v>1.5100000000000001E-2</c:v>
                </c:pt>
                <c:pt idx="20693">
                  <c:v>1.5100000000000001E-2</c:v>
                </c:pt>
                <c:pt idx="20694">
                  <c:v>1.512E-2</c:v>
                </c:pt>
                <c:pt idx="20695">
                  <c:v>1.512E-2</c:v>
                </c:pt>
                <c:pt idx="20696">
                  <c:v>1.515E-2</c:v>
                </c:pt>
                <c:pt idx="20697">
                  <c:v>1.515E-2</c:v>
                </c:pt>
                <c:pt idx="20698">
                  <c:v>1.5180000000000001E-2</c:v>
                </c:pt>
                <c:pt idx="20699">
                  <c:v>1.5180000000000001E-2</c:v>
                </c:pt>
                <c:pt idx="20700">
                  <c:v>1.5180000000000001E-2</c:v>
                </c:pt>
                <c:pt idx="20701">
                  <c:v>1.52E-2</c:v>
                </c:pt>
                <c:pt idx="20702">
                  <c:v>1.52E-2</c:v>
                </c:pt>
                <c:pt idx="20703">
                  <c:v>1.52E-2</c:v>
                </c:pt>
                <c:pt idx="20704">
                  <c:v>1.52E-2</c:v>
                </c:pt>
                <c:pt idx="20705">
                  <c:v>1.52E-2</c:v>
                </c:pt>
                <c:pt idx="20706">
                  <c:v>1.52E-2</c:v>
                </c:pt>
                <c:pt idx="20707">
                  <c:v>1.52E-2</c:v>
                </c:pt>
                <c:pt idx="20708">
                  <c:v>1.52E-2</c:v>
                </c:pt>
                <c:pt idx="20709">
                  <c:v>1.52E-2</c:v>
                </c:pt>
                <c:pt idx="20710">
                  <c:v>1.5180000000000001E-2</c:v>
                </c:pt>
                <c:pt idx="20711">
                  <c:v>1.5180000000000001E-2</c:v>
                </c:pt>
                <c:pt idx="20712">
                  <c:v>1.515E-2</c:v>
                </c:pt>
                <c:pt idx="20713">
                  <c:v>1.515E-2</c:v>
                </c:pt>
                <c:pt idx="20714">
                  <c:v>1.512E-2</c:v>
                </c:pt>
                <c:pt idx="20715">
                  <c:v>1.5100000000000001E-2</c:v>
                </c:pt>
                <c:pt idx="20716">
                  <c:v>1.5100000000000001E-2</c:v>
                </c:pt>
                <c:pt idx="20717">
                  <c:v>1.507E-2</c:v>
                </c:pt>
                <c:pt idx="20718">
                  <c:v>1.5049999999999999E-2</c:v>
                </c:pt>
                <c:pt idx="20719">
                  <c:v>1.5049999999999999E-2</c:v>
                </c:pt>
                <c:pt idx="20720">
                  <c:v>1.502E-2</c:v>
                </c:pt>
                <c:pt idx="20721">
                  <c:v>1.502E-2</c:v>
                </c:pt>
                <c:pt idx="20722">
                  <c:v>1.499E-2</c:v>
                </c:pt>
                <c:pt idx="20723">
                  <c:v>1.499E-2</c:v>
                </c:pt>
                <c:pt idx="20724">
                  <c:v>1.499E-2</c:v>
                </c:pt>
                <c:pt idx="20725">
                  <c:v>1.499E-2</c:v>
                </c:pt>
                <c:pt idx="20726">
                  <c:v>1.4970000000000001E-2</c:v>
                </c:pt>
                <c:pt idx="20727">
                  <c:v>1.4970000000000001E-2</c:v>
                </c:pt>
                <c:pt idx="20728">
                  <c:v>1.4970000000000001E-2</c:v>
                </c:pt>
                <c:pt idx="20729">
                  <c:v>1.499E-2</c:v>
                </c:pt>
                <c:pt idx="20730">
                  <c:v>1.499E-2</c:v>
                </c:pt>
                <c:pt idx="20731">
                  <c:v>1.499E-2</c:v>
                </c:pt>
                <c:pt idx="20732">
                  <c:v>1.502E-2</c:v>
                </c:pt>
                <c:pt idx="20733">
                  <c:v>1.502E-2</c:v>
                </c:pt>
                <c:pt idx="20734">
                  <c:v>1.502E-2</c:v>
                </c:pt>
                <c:pt idx="20735">
                  <c:v>1.5049999999999999E-2</c:v>
                </c:pt>
                <c:pt idx="20736">
                  <c:v>1.5049999999999999E-2</c:v>
                </c:pt>
                <c:pt idx="20737">
                  <c:v>1.507E-2</c:v>
                </c:pt>
                <c:pt idx="20738">
                  <c:v>1.507E-2</c:v>
                </c:pt>
                <c:pt idx="20739">
                  <c:v>1.5100000000000001E-2</c:v>
                </c:pt>
                <c:pt idx="20740">
                  <c:v>1.5100000000000001E-2</c:v>
                </c:pt>
                <c:pt idx="20741">
                  <c:v>1.5100000000000001E-2</c:v>
                </c:pt>
                <c:pt idx="20742">
                  <c:v>1.5100000000000001E-2</c:v>
                </c:pt>
                <c:pt idx="20743">
                  <c:v>1.5100000000000001E-2</c:v>
                </c:pt>
                <c:pt idx="20744">
                  <c:v>1.5100000000000001E-2</c:v>
                </c:pt>
                <c:pt idx="20745">
                  <c:v>1.5100000000000001E-2</c:v>
                </c:pt>
                <c:pt idx="20746">
                  <c:v>1.5100000000000001E-2</c:v>
                </c:pt>
                <c:pt idx="20747">
                  <c:v>1.5100000000000001E-2</c:v>
                </c:pt>
                <c:pt idx="20748">
                  <c:v>1.5100000000000001E-2</c:v>
                </c:pt>
                <c:pt idx="20749">
                  <c:v>1.507E-2</c:v>
                </c:pt>
                <c:pt idx="20750">
                  <c:v>1.507E-2</c:v>
                </c:pt>
                <c:pt idx="20751">
                  <c:v>1.5049999999999999E-2</c:v>
                </c:pt>
                <c:pt idx="20752">
                  <c:v>1.5049999999999999E-2</c:v>
                </c:pt>
                <c:pt idx="20753">
                  <c:v>1.5049999999999999E-2</c:v>
                </c:pt>
                <c:pt idx="20754">
                  <c:v>1.502E-2</c:v>
                </c:pt>
                <c:pt idx="20755">
                  <c:v>1.502E-2</c:v>
                </c:pt>
                <c:pt idx="20756">
                  <c:v>1.499E-2</c:v>
                </c:pt>
                <c:pt idx="20757">
                  <c:v>1.499E-2</c:v>
                </c:pt>
                <c:pt idx="20758">
                  <c:v>1.4970000000000001E-2</c:v>
                </c:pt>
                <c:pt idx="20759">
                  <c:v>1.4970000000000001E-2</c:v>
                </c:pt>
                <c:pt idx="20760">
                  <c:v>1.4970000000000001E-2</c:v>
                </c:pt>
                <c:pt idx="20761">
                  <c:v>1.494E-2</c:v>
                </c:pt>
                <c:pt idx="20762">
                  <c:v>1.494E-2</c:v>
                </c:pt>
                <c:pt idx="20763">
                  <c:v>1.494E-2</c:v>
                </c:pt>
                <c:pt idx="20764">
                  <c:v>1.494E-2</c:v>
                </c:pt>
                <c:pt idx="20765">
                  <c:v>1.494E-2</c:v>
                </c:pt>
                <c:pt idx="20766">
                  <c:v>1.494E-2</c:v>
                </c:pt>
                <c:pt idx="20767">
                  <c:v>1.494E-2</c:v>
                </c:pt>
                <c:pt idx="20768">
                  <c:v>1.4970000000000001E-2</c:v>
                </c:pt>
                <c:pt idx="20769">
                  <c:v>1.4970000000000001E-2</c:v>
                </c:pt>
                <c:pt idx="20770">
                  <c:v>1.4970000000000001E-2</c:v>
                </c:pt>
                <c:pt idx="20771">
                  <c:v>1.4970000000000001E-2</c:v>
                </c:pt>
                <c:pt idx="20772">
                  <c:v>1.499E-2</c:v>
                </c:pt>
                <c:pt idx="20773">
                  <c:v>1.499E-2</c:v>
                </c:pt>
                <c:pt idx="20774">
                  <c:v>1.499E-2</c:v>
                </c:pt>
                <c:pt idx="20775">
                  <c:v>1.499E-2</c:v>
                </c:pt>
                <c:pt idx="20776">
                  <c:v>1.502E-2</c:v>
                </c:pt>
                <c:pt idx="20777">
                  <c:v>1.502E-2</c:v>
                </c:pt>
                <c:pt idx="20778">
                  <c:v>1.502E-2</c:v>
                </c:pt>
                <c:pt idx="20779">
                  <c:v>1.499E-2</c:v>
                </c:pt>
                <c:pt idx="20780">
                  <c:v>1.499E-2</c:v>
                </c:pt>
                <c:pt idx="20781">
                  <c:v>1.499E-2</c:v>
                </c:pt>
                <c:pt idx="20782">
                  <c:v>1.499E-2</c:v>
                </c:pt>
                <c:pt idx="20783">
                  <c:v>1.4970000000000001E-2</c:v>
                </c:pt>
                <c:pt idx="20784">
                  <c:v>1.4970000000000001E-2</c:v>
                </c:pt>
                <c:pt idx="20785">
                  <c:v>1.494E-2</c:v>
                </c:pt>
                <c:pt idx="20786">
                  <c:v>1.494E-2</c:v>
                </c:pt>
                <c:pt idx="20787">
                  <c:v>1.491E-2</c:v>
                </c:pt>
                <c:pt idx="20788">
                  <c:v>1.489E-2</c:v>
                </c:pt>
                <c:pt idx="20789">
                  <c:v>1.489E-2</c:v>
                </c:pt>
                <c:pt idx="20790">
                  <c:v>1.486E-2</c:v>
                </c:pt>
                <c:pt idx="20791">
                  <c:v>1.486E-2</c:v>
                </c:pt>
                <c:pt idx="20792">
                  <c:v>1.4829999999999999E-2</c:v>
                </c:pt>
                <c:pt idx="20793">
                  <c:v>1.481E-2</c:v>
                </c:pt>
                <c:pt idx="20794">
                  <c:v>1.481E-2</c:v>
                </c:pt>
                <c:pt idx="20795">
                  <c:v>1.481E-2</c:v>
                </c:pt>
                <c:pt idx="20796">
                  <c:v>1.478E-2</c:v>
                </c:pt>
                <c:pt idx="20797">
                  <c:v>1.478E-2</c:v>
                </c:pt>
                <c:pt idx="20798">
                  <c:v>1.478E-2</c:v>
                </c:pt>
                <c:pt idx="20799">
                  <c:v>1.478E-2</c:v>
                </c:pt>
                <c:pt idx="20800">
                  <c:v>1.478E-2</c:v>
                </c:pt>
                <c:pt idx="20801">
                  <c:v>1.481E-2</c:v>
                </c:pt>
                <c:pt idx="20802">
                  <c:v>1.481E-2</c:v>
                </c:pt>
                <c:pt idx="20803">
                  <c:v>1.4829999999999999E-2</c:v>
                </c:pt>
                <c:pt idx="20804">
                  <c:v>1.4829999999999999E-2</c:v>
                </c:pt>
                <c:pt idx="20805">
                  <c:v>1.486E-2</c:v>
                </c:pt>
                <c:pt idx="20806">
                  <c:v>1.489E-2</c:v>
                </c:pt>
                <c:pt idx="20807">
                  <c:v>1.491E-2</c:v>
                </c:pt>
                <c:pt idx="20808">
                  <c:v>1.491E-2</c:v>
                </c:pt>
                <c:pt idx="20809">
                  <c:v>1.494E-2</c:v>
                </c:pt>
                <c:pt idx="20810">
                  <c:v>1.4970000000000001E-2</c:v>
                </c:pt>
                <c:pt idx="20811">
                  <c:v>1.499E-2</c:v>
                </c:pt>
                <c:pt idx="20812">
                  <c:v>1.502E-2</c:v>
                </c:pt>
                <c:pt idx="20813">
                  <c:v>1.5049999999999999E-2</c:v>
                </c:pt>
                <c:pt idx="20814">
                  <c:v>1.5049999999999999E-2</c:v>
                </c:pt>
                <c:pt idx="20815">
                  <c:v>1.507E-2</c:v>
                </c:pt>
                <c:pt idx="20816">
                  <c:v>1.5100000000000001E-2</c:v>
                </c:pt>
                <c:pt idx="20817">
                  <c:v>1.5100000000000001E-2</c:v>
                </c:pt>
                <c:pt idx="20818">
                  <c:v>1.5100000000000001E-2</c:v>
                </c:pt>
                <c:pt idx="20819">
                  <c:v>1.512E-2</c:v>
                </c:pt>
                <c:pt idx="20820">
                  <c:v>1.512E-2</c:v>
                </c:pt>
                <c:pt idx="20821">
                  <c:v>1.512E-2</c:v>
                </c:pt>
                <c:pt idx="20822">
                  <c:v>1.512E-2</c:v>
                </c:pt>
                <c:pt idx="20823">
                  <c:v>1.5100000000000001E-2</c:v>
                </c:pt>
                <c:pt idx="20824">
                  <c:v>1.5100000000000001E-2</c:v>
                </c:pt>
                <c:pt idx="20825">
                  <c:v>1.5100000000000001E-2</c:v>
                </c:pt>
                <c:pt idx="20826">
                  <c:v>1.507E-2</c:v>
                </c:pt>
                <c:pt idx="20827">
                  <c:v>1.5049999999999999E-2</c:v>
                </c:pt>
                <c:pt idx="20828">
                  <c:v>1.5049999999999999E-2</c:v>
                </c:pt>
                <c:pt idx="20829">
                  <c:v>1.502E-2</c:v>
                </c:pt>
                <c:pt idx="20830">
                  <c:v>1.502E-2</c:v>
                </c:pt>
                <c:pt idx="20831">
                  <c:v>1.499E-2</c:v>
                </c:pt>
                <c:pt idx="20832">
                  <c:v>1.4970000000000001E-2</c:v>
                </c:pt>
                <c:pt idx="20833">
                  <c:v>1.4970000000000001E-2</c:v>
                </c:pt>
                <c:pt idx="20834">
                  <c:v>1.494E-2</c:v>
                </c:pt>
                <c:pt idx="20835">
                  <c:v>1.491E-2</c:v>
                </c:pt>
                <c:pt idx="20836">
                  <c:v>1.491E-2</c:v>
                </c:pt>
                <c:pt idx="20837">
                  <c:v>1.489E-2</c:v>
                </c:pt>
                <c:pt idx="20838">
                  <c:v>1.489E-2</c:v>
                </c:pt>
                <c:pt idx="20839">
                  <c:v>1.489E-2</c:v>
                </c:pt>
                <c:pt idx="20840">
                  <c:v>1.489E-2</c:v>
                </c:pt>
                <c:pt idx="20841">
                  <c:v>1.489E-2</c:v>
                </c:pt>
                <c:pt idx="20842">
                  <c:v>1.489E-2</c:v>
                </c:pt>
                <c:pt idx="20843">
                  <c:v>1.489E-2</c:v>
                </c:pt>
                <c:pt idx="20844">
                  <c:v>1.489E-2</c:v>
                </c:pt>
                <c:pt idx="20845">
                  <c:v>1.489E-2</c:v>
                </c:pt>
                <c:pt idx="20846">
                  <c:v>1.489E-2</c:v>
                </c:pt>
                <c:pt idx="20847">
                  <c:v>1.491E-2</c:v>
                </c:pt>
                <c:pt idx="20848">
                  <c:v>1.491E-2</c:v>
                </c:pt>
                <c:pt idx="20849">
                  <c:v>1.494E-2</c:v>
                </c:pt>
                <c:pt idx="20850">
                  <c:v>1.494E-2</c:v>
                </c:pt>
                <c:pt idx="20851">
                  <c:v>1.4970000000000001E-2</c:v>
                </c:pt>
                <c:pt idx="20852">
                  <c:v>1.4970000000000001E-2</c:v>
                </c:pt>
                <c:pt idx="20853">
                  <c:v>1.4970000000000001E-2</c:v>
                </c:pt>
                <c:pt idx="20854">
                  <c:v>1.499E-2</c:v>
                </c:pt>
                <c:pt idx="20855">
                  <c:v>1.499E-2</c:v>
                </c:pt>
                <c:pt idx="20856">
                  <c:v>1.502E-2</c:v>
                </c:pt>
                <c:pt idx="20857">
                  <c:v>1.502E-2</c:v>
                </c:pt>
                <c:pt idx="20858">
                  <c:v>1.502E-2</c:v>
                </c:pt>
                <c:pt idx="20859">
                  <c:v>1.5049999999999999E-2</c:v>
                </c:pt>
                <c:pt idx="20860">
                  <c:v>1.5049999999999999E-2</c:v>
                </c:pt>
                <c:pt idx="20861">
                  <c:v>1.5049999999999999E-2</c:v>
                </c:pt>
                <c:pt idx="20862">
                  <c:v>1.5049999999999999E-2</c:v>
                </c:pt>
                <c:pt idx="20863">
                  <c:v>1.5049999999999999E-2</c:v>
                </c:pt>
                <c:pt idx="20864">
                  <c:v>1.5049999999999999E-2</c:v>
                </c:pt>
                <c:pt idx="20865">
                  <c:v>1.502E-2</c:v>
                </c:pt>
                <c:pt idx="20866">
                  <c:v>1.502E-2</c:v>
                </c:pt>
                <c:pt idx="20867">
                  <c:v>1.502E-2</c:v>
                </c:pt>
                <c:pt idx="20868">
                  <c:v>1.502E-2</c:v>
                </c:pt>
                <c:pt idx="20869">
                  <c:v>1.499E-2</c:v>
                </c:pt>
                <c:pt idx="20870">
                  <c:v>1.499E-2</c:v>
                </c:pt>
                <c:pt idx="20871">
                  <c:v>1.4970000000000001E-2</c:v>
                </c:pt>
                <c:pt idx="20872">
                  <c:v>1.4970000000000001E-2</c:v>
                </c:pt>
                <c:pt idx="20873">
                  <c:v>1.494E-2</c:v>
                </c:pt>
                <c:pt idx="20874">
                  <c:v>1.494E-2</c:v>
                </c:pt>
                <c:pt idx="20875">
                  <c:v>1.491E-2</c:v>
                </c:pt>
                <c:pt idx="20876">
                  <c:v>1.489E-2</c:v>
                </c:pt>
                <c:pt idx="20877">
                  <c:v>1.489E-2</c:v>
                </c:pt>
                <c:pt idx="20878">
                  <c:v>1.486E-2</c:v>
                </c:pt>
                <c:pt idx="20879">
                  <c:v>1.486E-2</c:v>
                </c:pt>
                <c:pt idx="20880">
                  <c:v>1.486E-2</c:v>
                </c:pt>
                <c:pt idx="20881">
                  <c:v>1.4829999999999999E-2</c:v>
                </c:pt>
                <c:pt idx="20882">
                  <c:v>1.4829999999999999E-2</c:v>
                </c:pt>
                <c:pt idx="20883">
                  <c:v>1.4829999999999999E-2</c:v>
                </c:pt>
                <c:pt idx="20884">
                  <c:v>1.481E-2</c:v>
                </c:pt>
                <c:pt idx="20885">
                  <c:v>1.481E-2</c:v>
                </c:pt>
                <c:pt idx="20886">
                  <c:v>1.481E-2</c:v>
                </c:pt>
                <c:pt idx="20887">
                  <c:v>1.481E-2</c:v>
                </c:pt>
                <c:pt idx="20888">
                  <c:v>1.481E-2</c:v>
                </c:pt>
                <c:pt idx="20889">
                  <c:v>1.481E-2</c:v>
                </c:pt>
                <c:pt idx="20890">
                  <c:v>1.481E-2</c:v>
                </c:pt>
                <c:pt idx="20891">
                  <c:v>1.481E-2</c:v>
                </c:pt>
                <c:pt idx="20892">
                  <c:v>1.481E-2</c:v>
                </c:pt>
                <c:pt idx="20893">
                  <c:v>1.4829999999999999E-2</c:v>
                </c:pt>
                <c:pt idx="20894">
                  <c:v>1.4829999999999999E-2</c:v>
                </c:pt>
                <c:pt idx="20895">
                  <c:v>1.4829999999999999E-2</c:v>
                </c:pt>
                <c:pt idx="20896">
                  <c:v>1.4829999999999999E-2</c:v>
                </c:pt>
                <c:pt idx="20897">
                  <c:v>1.486E-2</c:v>
                </c:pt>
                <c:pt idx="20898">
                  <c:v>1.486E-2</c:v>
                </c:pt>
                <c:pt idx="20899">
                  <c:v>1.486E-2</c:v>
                </c:pt>
                <c:pt idx="20900">
                  <c:v>1.489E-2</c:v>
                </c:pt>
                <c:pt idx="20901">
                  <c:v>1.489E-2</c:v>
                </c:pt>
                <c:pt idx="20902">
                  <c:v>1.489E-2</c:v>
                </c:pt>
                <c:pt idx="20903">
                  <c:v>1.489E-2</c:v>
                </c:pt>
                <c:pt idx="20904">
                  <c:v>1.489E-2</c:v>
                </c:pt>
                <c:pt idx="20905">
                  <c:v>1.489E-2</c:v>
                </c:pt>
                <c:pt idx="20906">
                  <c:v>1.489E-2</c:v>
                </c:pt>
                <c:pt idx="20907">
                  <c:v>1.489E-2</c:v>
                </c:pt>
                <c:pt idx="20908">
                  <c:v>1.489E-2</c:v>
                </c:pt>
                <c:pt idx="20909">
                  <c:v>1.489E-2</c:v>
                </c:pt>
                <c:pt idx="20910">
                  <c:v>1.489E-2</c:v>
                </c:pt>
                <c:pt idx="20911">
                  <c:v>1.486E-2</c:v>
                </c:pt>
                <c:pt idx="20912">
                  <c:v>1.486E-2</c:v>
                </c:pt>
                <c:pt idx="20913">
                  <c:v>1.4829999999999999E-2</c:v>
                </c:pt>
                <c:pt idx="20914">
                  <c:v>1.4829999999999999E-2</c:v>
                </c:pt>
                <c:pt idx="20915">
                  <c:v>1.481E-2</c:v>
                </c:pt>
                <c:pt idx="20916">
                  <c:v>1.478E-2</c:v>
                </c:pt>
                <c:pt idx="20917">
                  <c:v>1.478E-2</c:v>
                </c:pt>
                <c:pt idx="20918">
                  <c:v>1.4760000000000001E-2</c:v>
                </c:pt>
                <c:pt idx="20919">
                  <c:v>1.473E-2</c:v>
                </c:pt>
                <c:pt idx="20920">
                  <c:v>1.47E-2</c:v>
                </c:pt>
                <c:pt idx="20921">
                  <c:v>1.468E-2</c:v>
                </c:pt>
                <c:pt idx="20922">
                  <c:v>1.468E-2</c:v>
                </c:pt>
                <c:pt idx="20923">
                  <c:v>1.465E-2</c:v>
                </c:pt>
                <c:pt idx="20924">
                  <c:v>1.4619999999999999E-2</c:v>
                </c:pt>
                <c:pt idx="20925">
                  <c:v>1.4619999999999999E-2</c:v>
                </c:pt>
                <c:pt idx="20926">
                  <c:v>1.46E-2</c:v>
                </c:pt>
                <c:pt idx="20927">
                  <c:v>1.46E-2</c:v>
                </c:pt>
                <c:pt idx="20928">
                  <c:v>1.457E-2</c:v>
                </c:pt>
                <c:pt idx="20929">
                  <c:v>1.457E-2</c:v>
                </c:pt>
                <c:pt idx="20930">
                  <c:v>1.457E-2</c:v>
                </c:pt>
                <c:pt idx="20931">
                  <c:v>1.457E-2</c:v>
                </c:pt>
                <c:pt idx="20932">
                  <c:v>1.457E-2</c:v>
                </c:pt>
                <c:pt idx="20933">
                  <c:v>1.457E-2</c:v>
                </c:pt>
                <c:pt idx="20934">
                  <c:v>1.457E-2</c:v>
                </c:pt>
                <c:pt idx="20935">
                  <c:v>1.457E-2</c:v>
                </c:pt>
                <c:pt idx="20936">
                  <c:v>1.46E-2</c:v>
                </c:pt>
                <c:pt idx="20937">
                  <c:v>1.46E-2</c:v>
                </c:pt>
                <c:pt idx="20938">
                  <c:v>1.4619999999999999E-2</c:v>
                </c:pt>
                <c:pt idx="20939">
                  <c:v>1.4619999999999999E-2</c:v>
                </c:pt>
                <c:pt idx="20940">
                  <c:v>1.465E-2</c:v>
                </c:pt>
                <c:pt idx="20941">
                  <c:v>1.468E-2</c:v>
                </c:pt>
                <c:pt idx="20942">
                  <c:v>1.468E-2</c:v>
                </c:pt>
                <c:pt idx="20943">
                  <c:v>1.47E-2</c:v>
                </c:pt>
                <c:pt idx="20944">
                  <c:v>1.473E-2</c:v>
                </c:pt>
                <c:pt idx="20945">
                  <c:v>1.4760000000000001E-2</c:v>
                </c:pt>
                <c:pt idx="20946">
                  <c:v>1.4760000000000001E-2</c:v>
                </c:pt>
                <c:pt idx="20947">
                  <c:v>1.478E-2</c:v>
                </c:pt>
                <c:pt idx="20948">
                  <c:v>1.481E-2</c:v>
                </c:pt>
                <c:pt idx="20949">
                  <c:v>1.4829999999999999E-2</c:v>
                </c:pt>
                <c:pt idx="20950">
                  <c:v>1.4829999999999999E-2</c:v>
                </c:pt>
                <c:pt idx="20951">
                  <c:v>1.486E-2</c:v>
                </c:pt>
                <c:pt idx="20952">
                  <c:v>1.486E-2</c:v>
                </c:pt>
                <c:pt idx="20953">
                  <c:v>1.489E-2</c:v>
                </c:pt>
                <c:pt idx="20954">
                  <c:v>1.489E-2</c:v>
                </c:pt>
                <c:pt idx="20955">
                  <c:v>1.491E-2</c:v>
                </c:pt>
                <c:pt idx="20956">
                  <c:v>1.491E-2</c:v>
                </c:pt>
                <c:pt idx="20957">
                  <c:v>1.491E-2</c:v>
                </c:pt>
                <c:pt idx="20958">
                  <c:v>1.491E-2</c:v>
                </c:pt>
                <c:pt idx="20959">
                  <c:v>1.491E-2</c:v>
                </c:pt>
                <c:pt idx="20960">
                  <c:v>1.491E-2</c:v>
                </c:pt>
                <c:pt idx="20961">
                  <c:v>1.491E-2</c:v>
                </c:pt>
                <c:pt idx="20962">
                  <c:v>1.491E-2</c:v>
                </c:pt>
                <c:pt idx="20963">
                  <c:v>1.491E-2</c:v>
                </c:pt>
                <c:pt idx="20964">
                  <c:v>1.489E-2</c:v>
                </c:pt>
                <c:pt idx="20965">
                  <c:v>1.489E-2</c:v>
                </c:pt>
                <c:pt idx="20966">
                  <c:v>1.486E-2</c:v>
                </c:pt>
                <c:pt idx="20967">
                  <c:v>1.486E-2</c:v>
                </c:pt>
                <c:pt idx="20968">
                  <c:v>1.4829999999999999E-2</c:v>
                </c:pt>
                <c:pt idx="20969">
                  <c:v>1.4829999999999999E-2</c:v>
                </c:pt>
                <c:pt idx="20970">
                  <c:v>1.481E-2</c:v>
                </c:pt>
                <c:pt idx="20971">
                  <c:v>1.481E-2</c:v>
                </c:pt>
                <c:pt idx="20972">
                  <c:v>1.478E-2</c:v>
                </c:pt>
                <c:pt idx="20973">
                  <c:v>1.478E-2</c:v>
                </c:pt>
                <c:pt idx="20974">
                  <c:v>1.4760000000000001E-2</c:v>
                </c:pt>
                <c:pt idx="20975">
                  <c:v>1.4760000000000001E-2</c:v>
                </c:pt>
                <c:pt idx="20976">
                  <c:v>1.473E-2</c:v>
                </c:pt>
                <c:pt idx="20977">
                  <c:v>1.47E-2</c:v>
                </c:pt>
                <c:pt idx="20978">
                  <c:v>1.47E-2</c:v>
                </c:pt>
                <c:pt idx="20979">
                  <c:v>1.468E-2</c:v>
                </c:pt>
                <c:pt idx="20980">
                  <c:v>1.468E-2</c:v>
                </c:pt>
                <c:pt idx="20981">
                  <c:v>1.465E-2</c:v>
                </c:pt>
                <c:pt idx="20982">
                  <c:v>1.465E-2</c:v>
                </c:pt>
                <c:pt idx="20983">
                  <c:v>1.4619999999999999E-2</c:v>
                </c:pt>
                <c:pt idx="20984">
                  <c:v>1.4619999999999999E-2</c:v>
                </c:pt>
                <c:pt idx="20985">
                  <c:v>1.46E-2</c:v>
                </c:pt>
                <c:pt idx="20986">
                  <c:v>1.46E-2</c:v>
                </c:pt>
                <c:pt idx="20987">
                  <c:v>1.46E-2</c:v>
                </c:pt>
                <c:pt idx="20988">
                  <c:v>1.457E-2</c:v>
                </c:pt>
                <c:pt idx="20989">
                  <c:v>1.457E-2</c:v>
                </c:pt>
                <c:pt idx="20990">
                  <c:v>1.4540000000000001E-2</c:v>
                </c:pt>
                <c:pt idx="20991">
                  <c:v>1.4540000000000001E-2</c:v>
                </c:pt>
                <c:pt idx="20992">
                  <c:v>1.4540000000000001E-2</c:v>
                </c:pt>
                <c:pt idx="20993">
                  <c:v>1.4540000000000001E-2</c:v>
                </c:pt>
                <c:pt idx="20994">
                  <c:v>1.452E-2</c:v>
                </c:pt>
                <c:pt idx="20995">
                  <c:v>1.452E-2</c:v>
                </c:pt>
                <c:pt idx="20996">
                  <c:v>1.452E-2</c:v>
                </c:pt>
                <c:pt idx="20997">
                  <c:v>1.452E-2</c:v>
                </c:pt>
                <c:pt idx="20998">
                  <c:v>1.452E-2</c:v>
                </c:pt>
                <c:pt idx="20999">
                  <c:v>1.4489999999999999E-2</c:v>
                </c:pt>
                <c:pt idx="21000">
                  <c:v>1.4489999999999999E-2</c:v>
                </c:pt>
                <c:pt idx="21001">
                  <c:v>1.4489999999999999E-2</c:v>
                </c:pt>
                <c:pt idx="21002">
                  <c:v>1.4489999999999999E-2</c:v>
                </c:pt>
                <c:pt idx="21003">
                  <c:v>1.4489999999999999E-2</c:v>
                </c:pt>
                <c:pt idx="21004">
                  <c:v>1.4489999999999999E-2</c:v>
                </c:pt>
                <c:pt idx="21005">
                  <c:v>1.4489999999999999E-2</c:v>
                </c:pt>
                <c:pt idx="21006">
                  <c:v>1.4489999999999999E-2</c:v>
                </c:pt>
                <c:pt idx="21007">
                  <c:v>1.4489999999999999E-2</c:v>
                </c:pt>
                <c:pt idx="21008">
                  <c:v>1.4489999999999999E-2</c:v>
                </c:pt>
                <c:pt idx="21009">
                  <c:v>1.4489999999999999E-2</c:v>
                </c:pt>
                <c:pt idx="21010">
                  <c:v>1.4489999999999999E-2</c:v>
                </c:pt>
                <c:pt idx="21011">
                  <c:v>1.452E-2</c:v>
                </c:pt>
                <c:pt idx="21012">
                  <c:v>1.452E-2</c:v>
                </c:pt>
                <c:pt idx="21013">
                  <c:v>1.452E-2</c:v>
                </c:pt>
                <c:pt idx="21014">
                  <c:v>1.452E-2</c:v>
                </c:pt>
                <c:pt idx="21015">
                  <c:v>1.4540000000000001E-2</c:v>
                </c:pt>
                <c:pt idx="21016">
                  <c:v>1.4540000000000001E-2</c:v>
                </c:pt>
                <c:pt idx="21017">
                  <c:v>1.4540000000000001E-2</c:v>
                </c:pt>
                <c:pt idx="21018">
                  <c:v>1.457E-2</c:v>
                </c:pt>
                <c:pt idx="21019">
                  <c:v>1.457E-2</c:v>
                </c:pt>
                <c:pt idx="21020">
                  <c:v>1.46E-2</c:v>
                </c:pt>
                <c:pt idx="21021">
                  <c:v>1.46E-2</c:v>
                </c:pt>
                <c:pt idx="21022">
                  <c:v>1.4619999999999999E-2</c:v>
                </c:pt>
                <c:pt idx="21023">
                  <c:v>1.4619999999999999E-2</c:v>
                </c:pt>
                <c:pt idx="21024">
                  <c:v>1.465E-2</c:v>
                </c:pt>
                <c:pt idx="21025">
                  <c:v>1.465E-2</c:v>
                </c:pt>
                <c:pt idx="21026">
                  <c:v>1.468E-2</c:v>
                </c:pt>
                <c:pt idx="21027">
                  <c:v>1.468E-2</c:v>
                </c:pt>
                <c:pt idx="21028">
                  <c:v>1.47E-2</c:v>
                </c:pt>
                <c:pt idx="21029">
                  <c:v>1.47E-2</c:v>
                </c:pt>
                <c:pt idx="21030">
                  <c:v>1.473E-2</c:v>
                </c:pt>
                <c:pt idx="21031">
                  <c:v>1.473E-2</c:v>
                </c:pt>
                <c:pt idx="21032">
                  <c:v>1.473E-2</c:v>
                </c:pt>
                <c:pt idx="21033">
                  <c:v>1.4760000000000001E-2</c:v>
                </c:pt>
                <c:pt idx="21034">
                  <c:v>1.4760000000000001E-2</c:v>
                </c:pt>
                <c:pt idx="21035">
                  <c:v>1.4760000000000001E-2</c:v>
                </c:pt>
                <c:pt idx="21036">
                  <c:v>1.4760000000000001E-2</c:v>
                </c:pt>
                <c:pt idx="21037">
                  <c:v>1.4760000000000001E-2</c:v>
                </c:pt>
                <c:pt idx="21038">
                  <c:v>1.4760000000000001E-2</c:v>
                </c:pt>
                <c:pt idx="21039">
                  <c:v>1.473E-2</c:v>
                </c:pt>
                <c:pt idx="21040">
                  <c:v>1.473E-2</c:v>
                </c:pt>
                <c:pt idx="21041">
                  <c:v>1.473E-2</c:v>
                </c:pt>
                <c:pt idx="21042">
                  <c:v>1.47E-2</c:v>
                </c:pt>
                <c:pt idx="21043">
                  <c:v>1.47E-2</c:v>
                </c:pt>
                <c:pt idx="21044">
                  <c:v>1.468E-2</c:v>
                </c:pt>
                <c:pt idx="21045">
                  <c:v>1.468E-2</c:v>
                </c:pt>
                <c:pt idx="21046">
                  <c:v>1.465E-2</c:v>
                </c:pt>
                <c:pt idx="21047">
                  <c:v>1.4619999999999999E-2</c:v>
                </c:pt>
                <c:pt idx="21048">
                  <c:v>1.46E-2</c:v>
                </c:pt>
                <c:pt idx="21049">
                  <c:v>1.46E-2</c:v>
                </c:pt>
                <c:pt idx="21050">
                  <c:v>1.457E-2</c:v>
                </c:pt>
                <c:pt idx="21051">
                  <c:v>1.4540000000000001E-2</c:v>
                </c:pt>
                <c:pt idx="21052">
                  <c:v>1.452E-2</c:v>
                </c:pt>
                <c:pt idx="21053">
                  <c:v>1.4489999999999999E-2</c:v>
                </c:pt>
                <c:pt idx="21054">
                  <c:v>1.447E-2</c:v>
                </c:pt>
                <c:pt idx="21055">
                  <c:v>1.447E-2</c:v>
                </c:pt>
                <c:pt idx="21056">
                  <c:v>1.444E-2</c:v>
                </c:pt>
                <c:pt idx="21057">
                  <c:v>1.4409999999999999E-2</c:v>
                </c:pt>
                <c:pt idx="21058">
                  <c:v>1.4409999999999999E-2</c:v>
                </c:pt>
                <c:pt idx="21059">
                  <c:v>1.439E-2</c:v>
                </c:pt>
                <c:pt idx="21060">
                  <c:v>1.436E-2</c:v>
                </c:pt>
                <c:pt idx="21061">
                  <c:v>1.436E-2</c:v>
                </c:pt>
                <c:pt idx="21062">
                  <c:v>1.436E-2</c:v>
                </c:pt>
                <c:pt idx="21063">
                  <c:v>1.4330000000000001E-2</c:v>
                </c:pt>
                <c:pt idx="21064">
                  <c:v>1.4330000000000001E-2</c:v>
                </c:pt>
                <c:pt idx="21065">
                  <c:v>1.4330000000000001E-2</c:v>
                </c:pt>
                <c:pt idx="21066">
                  <c:v>1.4330000000000001E-2</c:v>
                </c:pt>
                <c:pt idx="21067">
                  <c:v>1.4330000000000001E-2</c:v>
                </c:pt>
                <c:pt idx="21068">
                  <c:v>1.4330000000000001E-2</c:v>
                </c:pt>
                <c:pt idx="21069">
                  <c:v>1.4330000000000001E-2</c:v>
                </c:pt>
                <c:pt idx="21070">
                  <c:v>1.4330000000000001E-2</c:v>
                </c:pt>
                <c:pt idx="21071">
                  <c:v>1.4330000000000001E-2</c:v>
                </c:pt>
                <c:pt idx="21072">
                  <c:v>1.436E-2</c:v>
                </c:pt>
                <c:pt idx="21073">
                  <c:v>1.436E-2</c:v>
                </c:pt>
                <c:pt idx="21074">
                  <c:v>1.439E-2</c:v>
                </c:pt>
                <c:pt idx="21075">
                  <c:v>1.439E-2</c:v>
                </c:pt>
                <c:pt idx="21076">
                  <c:v>1.4409999999999999E-2</c:v>
                </c:pt>
                <c:pt idx="21077">
                  <c:v>1.4409999999999999E-2</c:v>
                </c:pt>
                <c:pt idx="21078">
                  <c:v>1.444E-2</c:v>
                </c:pt>
                <c:pt idx="21079">
                  <c:v>1.444E-2</c:v>
                </c:pt>
                <c:pt idx="21080">
                  <c:v>1.444E-2</c:v>
                </c:pt>
                <c:pt idx="21081">
                  <c:v>1.447E-2</c:v>
                </c:pt>
                <c:pt idx="21082">
                  <c:v>1.447E-2</c:v>
                </c:pt>
                <c:pt idx="21083">
                  <c:v>1.447E-2</c:v>
                </c:pt>
                <c:pt idx="21084">
                  <c:v>1.4489999999999999E-2</c:v>
                </c:pt>
                <c:pt idx="21085">
                  <c:v>1.4489999999999999E-2</c:v>
                </c:pt>
                <c:pt idx="21086">
                  <c:v>1.4489999999999999E-2</c:v>
                </c:pt>
                <c:pt idx="21087">
                  <c:v>1.4489999999999999E-2</c:v>
                </c:pt>
                <c:pt idx="21088">
                  <c:v>1.4489999999999999E-2</c:v>
                </c:pt>
                <c:pt idx="21089">
                  <c:v>1.447E-2</c:v>
                </c:pt>
                <c:pt idx="21090">
                  <c:v>1.447E-2</c:v>
                </c:pt>
                <c:pt idx="21091">
                  <c:v>1.447E-2</c:v>
                </c:pt>
                <c:pt idx="21092">
                  <c:v>1.444E-2</c:v>
                </c:pt>
                <c:pt idx="21093">
                  <c:v>1.4409999999999999E-2</c:v>
                </c:pt>
                <c:pt idx="21094">
                  <c:v>1.4409999999999999E-2</c:v>
                </c:pt>
                <c:pt idx="21095">
                  <c:v>1.439E-2</c:v>
                </c:pt>
                <c:pt idx="21096">
                  <c:v>1.436E-2</c:v>
                </c:pt>
                <c:pt idx="21097">
                  <c:v>1.4330000000000001E-2</c:v>
                </c:pt>
                <c:pt idx="21098">
                  <c:v>1.431E-2</c:v>
                </c:pt>
                <c:pt idx="21099">
                  <c:v>1.4279999999999999E-2</c:v>
                </c:pt>
                <c:pt idx="21100">
                  <c:v>1.426E-2</c:v>
                </c:pt>
                <c:pt idx="21101">
                  <c:v>1.423E-2</c:v>
                </c:pt>
                <c:pt idx="21102">
                  <c:v>1.4200000000000001E-2</c:v>
                </c:pt>
                <c:pt idx="21103">
                  <c:v>1.4200000000000001E-2</c:v>
                </c:pt>
                <c:pt idx="21104">
                  <c:v>1.418E-2</c:v>
                </c:pt>
                <c:pt idx="21105">
                  <c:v>1.4149999999999999E-2</c:v>
                </c:pt>
                <c:pt idx="21106">
                  <c:v>1.4149999999999999E-2</c:v>
                </c:pt>
                <c:pt idx="21107">
                  <c:v>1.4120000000000001E-2</c:v>
                </c:pt>
                <c:pt idx="21108">
                  <c:v>1.4120000000000001E-2</c:v>
                </c:pt>
                <c:pt idx="21109">
                  <c:v>1.4120000000000001E-2</c:v>
                </c:pt>
                <c:pt idx="21110">
                  <c:v>1.4120000000000001E-2</c:v>
                </c:pt>
                <c:pt idx="21111">
                  <c:v>1.4120000000000001E-2</c:v>
                </c:pt>
                <c:pt idx="21112">
                  <c:v>1.4120000000000001E-2</c:v>
                </c:pt>
                <c:pt idx="21113">
                  <c:v>1.4149999999999999E-2</c:v>
                </c:pt>
                <c:pt idx="21114">
                  <c:v>1.418E-2</c:v>
                </c:pt>
                <c:pt idx="21115">
                  <c:v>1.418E-2</c:v>
                </c:pt>
                <c:pt idx="21116">
                  <c:v>1.4200000000000001E-2</c:v>
                </c:pt>
                <c:pt idx="21117">
                  <c:v>1.423E-2</c:v>
                </c:pt>
                <c:pt idx="21118">
                  <c:v>1.426E-2</c:v>
                </c:pt>
                <c:pt idx="21119">
                  <c:v>1.431E-2</c:v>
                </c:pt>
                <c:pt idx="21120">
                  <c:v>1.4330000000000001E-2</c:v>
                </c:pt>
                <c:pt idx="21121">
                  <c:v>1.436E-2</c:v>
                </c:pt>
                <c:pt idx="21122">
                  <c:v>1.439E-2</c:v>
                </c:pt>
                <c:pt idx="21123">
                  <c:v>1.4409999999999999E-2</c:v>
                </c:pt>
                <c:pt idx="21124">
                  <c:v>1.444E-2</c:v>
                </c:pt>
                <c:pt idx="21125">
                  <c:v>1.447E-2</c:v>
                </c:pt>
                <c:pt idx="21126">
                  <c:v>1.4489999999999999E-2</c:v>
                </c:pt>
                <c:pt idx="21127">
                  <c:v>1.452E-2</c:v>
                </c:pt>
                <c:pt idx="21128">
                  <c:v>1.452E-2</c:v>
                </c:pt>
                <c:pt idx="21129">
                  <c:v>1.4540000000000001E-2</c:v>
                </c:pt>
                <c:pt idx="21130">
                  <c:v>1.4540000000000001E-2</c:v>
                </c:pt>
                <c:pt idx="21131">
                  <c:v>1.4540000000000001E-2</c:v>
                </c:pt>
                <c:pt idx="21132">
                  <c:v>1.4540000000000001E-2</c:v>
                </c:pt>
                <c:pt idx="21133">
                  <c:v>1.452E-2</c:v>
                </c:pt>
                <c:pt idx="21134">
                  <c:v>1.4489999999999999E-2</c:v>
                </c:pt>
                <c:pt idx="21135">
                  <c:v>1.4489999999999999E-2</c:v>
                </c:pt>
                <c:pt idx="21136">
                  <c:v>1.447E-2</c:v>
                </c:pt>
                <c:pt idx="21137">
                  <c:v>1.444E-2</c:v>
                </c:pt>
                <c:pt idx="21138">
                  <c:v>1.439E-2</c:v>
                </c:pt>
                <c:pt idx="21139">
                  <c:v>1.436E-2</c:v>
                </c:pt>
                <c:pt idx="21140">
                  <c:v>1.431E-2</c:v>
                </c:pt>
                <c:pt idx="21141">
                  <c:v>1.4279999999999999E-2</c:v>
                </c:pt>
                <c:pt idx="21142">
                  <c:v>1.423E-2</c:v>
                </c:pt>
                <c:pt idx="21143">
                  <c:v>1.4200000000000001E-2</c:v>
                </c:pt>
                <c:pt idx="21144">
                  <c:v>1.4149999999999999E-2</c:v>
                </c:pt>
                <c:pt idx="21145">
                  <c:v>1.4120000000000001E-2</c:v>
                </c:pt>
                <c:pt idx="21146">
                  <c:v>1.41E-2</c:v>
                </c:pt>
                <c:pt idx="21147">
                  <c:v>1.404E-2</c:v>
                </c:pt>
                <c:pt idx="21148">
                  <c:v>1.4019999999999999E-2</c:v>
                </c:pt>
                <c:pt idx="21149">
                  <c:v>1.3990000000000001E-2</c:v>
                </c:pt>
                <c:pt idx="21150">
                  <c:v>1.3990000000000001E-2</c:v>
                </c:pt>
                <c:pt idx="21151">
                  <c:v>1.397E-2</c:v>
                </c:pt>
                <c:pt idx="21152">
                  <c:v>1.397E-2</c:v>
                </c:pt>
                <c:pt idx="21153">
                  <c:v>1.3939999999999999E-2</c:v>
                </c:pt>
                <c:pt idx="21154">
                  <c:v>1.3939999999999999E-2</c:v>
                </c:pt>
                <c:pt idx="21155">
                  <c:v>1.397E-2</c:v>
                </c:pt>
                <c:pt idx="21156">
                  <c:v>1.397E-2</c:v>
                </c:pt>
                <c:pt idx="21157">
                  <c:v>1.397E-2</c:v>
                </c:pt>
                <c:pt idx="21158">
                  <c:v>1.3990000000000001E-2</c:v>
                </c:pt>
                <c:pt idx="21159">
                  <c:v>1.4019999999999999E-2</c:v>
                </c:pt>
                <c:pt idx="21160">
                  <c:v>1.4019999999999999E-2</c:v>
                </c:pt>
                <c:pt idx="21161">
                  <c:v>1.404E-2</c:v>
                </c:pt>
                <c:pt idx="21162">
                  <c:v>1.4069999999999999E-2</c:v>
                </c:pt>
                <c:pt idx="21163">
                  <c:v>1.41E-2</c:v>
                </c:pt>
                <c:pt idx="21164">
                  <c:v>1.4120000000000001E-2</c:v>
                </c:pt>
                <c:pt idx="21165">
                  <c:v>1.4120000000000001E-2</c:v>
                </c:pt>
                <c:pt idx="21166">
                  <c:v>1.4149999999999999E-2</c:v>
                </c:pt>
                <c:pt idx="21167">
                  <c:v>1.418E-2</c:v>
                </c:pt>
                <c:pt idx="21168">
                  <c:v>1.418E-2</c:v>
                </c:pt>
                <c:pt idx="21169">
                  <c:v>1.4200000000000001E-2</c:v>
                </c:pt>
                <c:pt idx="21170">
                  <c:v>1.4200000000000001E-2</c:v>
                </c:pt>
                <c:pt idx="21171">
                  <c:v>1.4200000000000001E-2</c:v>
                </c:pt>
                <c:pt idx="21172">
                  <c:v>1.4200000000000001E-2</c:v>
                </c:pt>
                <c:pt idx="21173">
                  <c:v>1.4200000000000001E-2</c:v>
                </c:pt>
                <c:pt idx="21174">
                  <c:v>1.4200000000000001E-2</c:v>
                </c:pt>
                <c:pt idx="21175">
                  <c:v>1.418E-2</c:v>
                </c:pt>
                <c:pt idx="21176">
                  <c:v>1.418E-2</c:v>
                </c:pt>
                <c:pt idx="21177">
                  <c:v>1.4149999999999999E-2</c:v>
                </c:pt>
                <c:pt idx="21178">
                  <c:v>1.4149999999999999E-2</c:v>
                </c:pt>
                <c:pt idx="21179">
                  <c:v>1.4120000000000001E-2</c:v>
                </c:pt>
                <c:pt idx="21180">
                  <c:v>1.41E-2</c:v>
                </c:pt>
                <c:pt idx="21181">
                  <c:v>1.4069999999999999E-2</c:v>
                </c:pt>
                <c:pt idx="21182">
                  <c:v>1.404E-2</c:v>
                </c:pt>
                <c:pt idx="21183">
                  <c:v>1.4019999999999999E-2</c:v>
                </c:pt>
                <c:pt idx="21184">
                  <c:v>1.4019999999999999E-2</c:v>
                </c:pt>
                <c:pt idx="21185">
                  <c:v>1.3990000000000001E-2</c:v>
                </c:pt>
                <c:pt idx="21186">
                  <c:v>1.397E-2</c:v>
                </c:pt>
                <c:pt idx="21187">
                  <c:v>1.3939999999999999E-2</c:v>
                </c:pt>
                <c:pt idx="21188">
                  <c:v>1.3939999999999999E-2</c:v>
                </c:pt>
                <c:pt idx="21189">
                  <c:v>1.391E-2</c:v>
                </c:pt>
                <c:pt idx="21190">
                  <c:v>1.391E-2</c:v>
                </c:pt>
                <c:pt idx="21191">
                  <c:v>1.389E-2</c:v>
                </c:pt>
                <c:pt idx="21192">
                  <c:v>1.389E-2</c:v>
                </c:pt>
                <c:pt idx="21193">
                  <c:v>1.389E-2</c:v>
                </c:pt>
                <c:pt idx="21194">
                  <c:v>1.389E-2</c:v>
                </c:pt>
                <c:pt idx="21195">
                  <c:v>1.3860000000000001E-2</c:v>
                </c:pt>
                <c:pt idx="21196">
                  <c:v>1.3860000000000001E-2</c:v>
                </c:pt>
                <c:pt idx="21197">
                  <c:v>1.389E-2</c:v>
                </c:pt>
                <c:pt idx="21198">
                  <c:v>1.389E-2</c:v>
                </c:pt>
                <c:pt idx="21199">
                  <c:v>1.389E-2</c:v>
                </c:pt>
                <c:pt idx="21200">
                  <c:v>1.389E-2</c:v>
                </c:pt>
                <c:pt idx="21201">
                  <c:v>1.389E-2</c:v>
                </c:pt>
                <c:pt idx="21202">
                  <c:v>1.389E-2</c:v>
                </c:pt>
                <c:pt idx="21203">
                  <c:v>1.389E-2</c:v>
                </c:pt>
                <c:pt idx="21204">
                  <c:v>1.391E-2</c:v>
                </c:pt>
                <c:pt idx="21205">
                  <c:v>1.391E-2</c:v>
                </c:pt>
                <c:pt idx="21206">
                  <c:v>1.391E-2</c:v>
                </c:pt>
                <c:pt idx="21207">
                  <c:v>1.391E-2</c:v>
                </c:pt>
                <c:pt idx="21208">
                  <c:v>1.391E-2</c:v>
                </c:pt>
                <c:pt idx="21209">
                  <c:v>1.391E-2</c:v>
                </c:pt>
                <c:pt idx="21210">
                  <c:v>1.391E-2</c:v>
                </c:pt>
                <c:pt idx="21211">
                  <c:v>1.391E-2</c:v>
                </c:pt>
                <c:pt idx="21212">
                  <c:v>1.391E-2</c:v>
                </c:pt>
                <c:pt idx="21213">
                  <c:v>1.391E-2</c:v>
                </c:pt>
                <c:pt idx="21214">
                  <c:v>1.391E-2</c:v>
                </c:pt>
                <c:pt idx="21215">
                  <c:v>1.3939999999999999E-2</c:v>
                </c:pt>
                <c:pt idx="21216">
                  <c:v>1.3939999999999999E-2</c:v>
                </c:pt>
                <c:pt idx="21217">
                  <c:v>1.3939999999999999E-2</c:v>
                </c:pt>
                <c:pt idx="21218">
                  <c:v>1.3939999999999999E-2</c:v>
                </c:pt>
                <c:pt idx="21219">
                  <c:v>1.3939999999999999E-2</c:v>
                </c:pt>
                <c:pt idx="21220">
                  <c:v>1.3939999999999999E-2</c:v>
                </c:pt>
                <c:pt idx="21221">
                  <c:v>1.3939999999999999E-2</c:v>
                </c:pt>
                <c:pt idx="21222">
                  <c:v>1.3939999999999999E-2</c:v>
                </c:pt>
                <c:pt idx="21223">
                  <c:v>1.397E-2</c:v>
                </c:pt>
                <c:pt idx="21224">
                  <c:v>1.397E-2</c:v>
                </c:pt>
                <c:pt idx="21225">
                  <c:v>1.397E-2</c:v>
                </c:pt>
                <c:pt idx="21226">
                  <c:v>1.397E-2</c:v>
                </c:pt>
                <c:pt idx="21227">
                  <c:v>1.3990000000000001E-2</c:v>
                </c:pt>
                <c:pt idx="21228">
                  <c:v>1.3990000000000001E-2</c:v>
                </c:pt>
                <c:pt idx="21229">
                  <c:v>1.3990000000000001E-2</c:v>
                </c:pt>
                <c:pt idx="21230">
                  <c:v>1.3990000000000001E-2</c:v>
                </c:pt>
                <c:pt idx="21231">
                  <c:v>1.4019999999999999E-2</c:v>
                </c:pt>
                <c:pt idx="21232">
                  <c:v>1.4019999999999999E-2</c:v>
                </c:pt>
                <c:pt idx="21233">
                  <c:v>1.4019999999999999E-2</c:v>
                </c:pt>
                <c:pt idx="21234">
                  <c:v>1.4019999999999999E-2</c:v>
                </c:pt>
                <c:pt idx="21235">
                  <c:v>1.404E-2</c:v>
                </c:pt>
                <c:pt idx="21236">
                  <c:v>1.404E-2</c:v>
                </c:pt>
                <c:pt idx="21237">
                  <c:v>1.404E-2</c:v>
                </c:pt>
                <c:pt idx="21238">
                  <c:v>1.404E-2</c:v>
                </c:pt>
                <c:pt idx="21239">
                  <c:v>1.404E-2</c:v>
                </c:pt>
                <c:pt idx="21240">
                  <c:v>1.404E-2</c:v>
                </c:pt>
                <c:pt idx="21241">
                  <c:v>1.404E-2</c:v>
                </c:pt>
                <c:pt idx="21242">
                  <c:v>1.4019999999999999E-2</c:v>
                </c:pt>
                <c:pt idx="21243">
                  <c:v>1.4019999999999999E-2</c:v>
                </c:pt>
                <c:pt idx="21244">
                  <c:v>1.4019999999999999E-2</c:v>
                </c:pt>
                <c:pt idx="21245">
                  <c:v>1.4019999999999999E-2</c:v>
                </c:pt>
                <c:pt idx="21246">
                  <c:v>1.3990000000000001E-2</c:v>
                </c:pt>
                <c:pt idx="21247">
                  <c:v>1.3990000000000001E-2</c:v>
                </c:pt>
                <c:pt idx="21248">
                  <c:v>1.3990000000000001E-2</c:v>
                </c:pt>
                <c:pt idx="21249">
                  <c:v>1.397E-2</c:v>
                </c:pt>
                <c:pt idx="21250">
                  <c:v>1.397E-2</c:v>
                </c:pt>
                <c:pt idx="21251">
                  <c:v>1.397E-2</c:v>
                </c:pt>
                <c:pt idx="21252">
                  <c:v>1.3939999999999999E-2</c:v>
                </c:pt>
                <c:pt idx="21253">
                  <c:v>1.3939999999999999E-2</c:v>
                </c:pt>
                <c:pt idx="21254">
                  <c:v>1.3939999999999999E-2</c:v>
                </c:pt>
                <c:pt idx="21255">
                  <c:v>1.391E-2</c:v>
                </c:pt>
                <c:pt idx="21256">
                  <c:v>1.391E-2</c:v>
                </c:pt>
                <c:pt idx="21257">
                  <c:v>1.391E-2</c:v>
                </c:pt>
                <c:pt idx="21258">
                  <c:v>1.391E-2</c:v>
                </c:pt>
                <c:pt idx="21259">
                  <c:v>1.391E-2</c:v>
                </c:pt>
                <c:pt idx="21260">
                  <c:v>1.391E-2</c:v>
                </c:pt>
                <c:pt idx="21261">
                  <c:v>1.391E-2</c:v>
                </c:pt>
                <c:pt idx="21262">
                  <c:v>1.391E-2</c:v>
                </c:pt>
                <c:pt idx="21263">
                  <c:v>1.391E-2</c:v>
                </c:pt>
                <c:pt idx="21264">
                  <c:v>1.3939999999999999E-2</c:v>
                </c:pt>
                <c:pt idx="21265">
                  <c:v>1.3939999999999999E-2</c:v>
                </c:pt>
                <c:pt idx="21266">
                  <c:v>1.3939999999999999E-2</c:v>
                </c:pt>
                <c:pt idx="21267">
                  <c:v>1.397E-2</c:v>
                </c:pt>
                <c:pt idx="21268">
                  <c:v>1.397E-2</c:v>
                </c:pt>
                <c:pt idx="21269">
                  <c:v>1.3990000000000001E-2</c:v>
                </c:pt>
                <c:pt idx="21270">
                  <c:v>1.3990000000000001E-2</c:v>
                </c:pt>
                <c:pt idx="21271">
                  <c:v>1.4019999999999999E-2</c:v>
                </c:pt>
                <c:pt idx="21272">
                  <c:v>1.4019999999999999E-2</c:v>
                </c:pt>
                <c:pt idx="21273">
                  <c:v>1.404E-2</c:v>
                </c:pt>
                <c:pt idx="21274">
                  <c:v>1.404E-2</c:v>
                </c:pt>
                <c:pt idx="21275">
                  <c:v>1.404E-2</c:v>
                </c:pt>
                <c:pt idx="21276">
                  <c:v>1.4069999999999999E-2</c:v>
                </c:pt>
                <c:pt idx="21277">
                  <c:v>1.4069999999999999E-2</c:v>
                </c:pt>
                <c:pt idx="21278">
                  <c:v>1.41E-2</c:v>
                </c:pt>
                <c:pt idx="21279">
                  <c:v>1.41E-2</c:v>
                </c:pt>
                <c:pt idx="21280">
                  <c:v>1.41E-2</c:v>
                </c:pt>
                <c:pt idx="21281">
                  <c:v>1.4120000000000001E-2</c:v>
                </c:pt>
                <c:pt idx="21282">
                  <c:v>1.4120000000000001E-2</c:v>
                </c:pt>
                <c:pt idx="21283">
                  <c:v>1.4120000000000001E-2</c:v>
                </c:pt>
                <c:pt idx="21284">
                  <c:v>1.4120000000000001E-2</c:v>
                </c:pt>
                <c:pt idx="21285">
                  <c:v>1.4120000000000001E-2</c:v>
                </c:pt>
                <c:pt idx="21286">
                  <c:v>1.4120000000000001E-2</c:v>
                </c:pt>
                <c:pt idx="21287">
                  <c:v>1.4120000000000001E-2</c:v>
                </c:pt>
                <c:pt idx="21288">
                  <c:v>1.41E-2</c:v>
                </c:pt>
                <c:pt idx="21289">
                  <c:v>1.41E-2</c:v>
                </c:pt>
                <c:pt idx="21290">
                  <c:v>1.41E-2</c:v>
                </c:pt>
                <c:pt idx="21291">
                  <c:v>1.4069999999999999E-2</c:v>
                </c:pt>
                <c:pt idx="21292">
                  <c:v>1.4069999999999999E-2</c:v>
                </c:pt>
                <c:pt idx="21293">
                  <c:v>1.404E-2</c:v>
                </c:pt>
                <c:pt idx="21294">
                  <c:v>1.404E-2</c:v>
                </c:pt>
                <c:pt idx="21295">
                  <c:v>1.4019999999999999E-2</c:v>
                </c:pt>
                <c:pt idx="21296">
                  <c:v>1.4019999999999999E-2</c:v>
                </c:pt>
                <c:pt idx="21297">
                  <c:v>1.3990000000000001E-2</c:v>
                </c:pt>
                <c:pt idx="21298">
                  <c:v>1.397E-2</c:v>
                </c:pt>
                <c:pt idx="21299">
                  <c:v>1.397E-2</c:v>
                </c:pt>
                <c:pt idx="21300">
                  <c:v>1.3939999999999999E-2</c:v>
                </c:pt>
                <c:pt idx="21301">
                  <c:v>1.3939999999999999E-2</c:v>
                </c:pt>
                <c:pt idx="21302">
                  <c:v>1.391E-2</c:v>
                </c:pt>
                <c:pt idx="21303">
                  <c:v>1.391E-2</c:v>
                </c:pt>
                <c:pt idx="21304">
                  <c:v>1.389E-2</c:v>
                </c:pt>
                <c:pt idx="21305">
                  <c:v>1.389E-2</c:v>
                </c:pt>
                <c:pt idx="21306">
                  <c:v>1.389E-2</c:v>
                </c:pt>
                <c:pt idx="21307">
                  <c:v>1.3860000000000001E-2</c:v>
                </c:pt>
                <c:pt idx="21308">
                  <c:v>1.3860000000000001E-2</c:v>
                </c:pt>
                <c:pt idx="21309">
                  <c:v>1.3860000000000001E-2</c:v>
                </c:pt>
                <c:pt idx="21310">
                  <c:v>1.3860000000000001E-2</c:v>
                </c:pt>
                <c:pt idx="21311">
                  <c:v>1.3860000000000001E-2</c:v>
                </c:pt>
                <c:pt idx="21312">
                  <c:v>1.383E-2</c:v>
                </c:pt>
                <c:pt idx="21313">
                  <c:v>1.383E-2</c:v>
                </c:pt>
                <c:pt idx="21314">
                  <c:v>1.383E-2</c:v>
                </c:pt>
                <c:pt idx="21315">
                  <c:v>1.3860000000000001E-2</c:v>
                </c:pt>
                <c:pt idx="21316">
                  <c:v>1.3860000000000001E-2</c:v>
                </c:pt>
                <c:pt idx="21317">
                  <c:v>1.3860000000000001E-2</c:v>
                </c:pt>
                <c:pt idx="21318">
                  <c:v>1.3860000000000001E-2</c:v>
                </c:pt>
                <c:pt idx="21319">
                  <c:v>1.3860000000000001E-2</c:v>
                </c:pt>
                <c:pt idx="21320">
                  <c:v>1.3860000000000001E-2</c:v>
                </c:pt>
                <c:pt idx="21321">
                  <c:v>1.3860000000000001E-2</c:v>
                </c:pt>
                <c:pt idx="21322">
                  <c:v>1.3860000000000001E-2</c:v>
                </c:pt>
                <c:pt idx="21323">
                  <c:v>1.3860000000000001E-2</c:v>
                </c:pt>
                <c:pt idx="21324">
                  <c:v>1.3860000000000001E-2</c:v>
                </c:pt>
                <c:pt idx="21325">
                  <c:v>1.389E-2</c:v>
                </c:pt>
                <c:pt idx="21326">
                  <c:v>1.3860000000000001E-2</c:v>
                </c:pt>
                <c:pt idx="21327">
                  <c:v>1.3860000000000001E-2</c:v>
                </c:pt>
                <c:pt idx="21328">
                  <c:v>1.3860000000000001E-2</c:v>
                </c:pt>
                <c:pt idx="21329">
                  <c:v>1.3860000000000001E-2</c:v>
                </c:pt>
                <c:pt idx="21330">
                  <c:v>1.3860000000000001E-2</c:v>
                </c:pt>
                <c:pt idx="21331">
                  <c:v>1.3860000000000001E-2</c:v>
                </c:pt>
                <c:pt idx="21332">
                  <c:v>1.3860000000000001E-2</c:v>
                </c:pt>
                <c:pt idx="21333">
                  <c:v>1.383E-2</c:v>
                </c:pt>
                <c:pt idx="21334">
                  <c:v>1.383E-2</c:v>
                </c:pt>
                <c:pt idx="21335">
                  <c:v>1.383E-2</c:v>
                </c:pt>
                <c:pt idx="21336">
                  <c:v>1.3809999999999999E-2</c:v>
                </c:pt>
                <c:pt idx="21337">
                  <c:v>1.3809999999999999E-2</c:v>
                </c:pt>
                <c:pt idx="21338">
                  <c:v>1.3780000000000001E-2</c:v>
                </c:pt>
                <c:pt idx="21339">
                  <c:v>1.3780000000000001E-2</c:v>
                </c:pt>
                <c:pt idx="21340">
                  <c:v>1.375E-2</c:v>
                </c:pt>
                <c:pt idx="21341">
                  <c:v>1.375E-2</c:v>
                </c:pt>
                <c:pt idx="21342">
                  <c:v>1.375E-2</c:v>
                </c:pt>
                <c:pt idx="21343">
                  <c:v>1.3729999999999999E-2</c:v>
                </c:pt>
                <c:pt idx="21344">
                  <c:v>1.3729999999999999E-2</c:v>
                </c:pt>
                <c:pt idx="21345">
                  <c:v>1.37E-2</c:v>
                </c:pt>
                <c:pt idx="21346">
                  <c:v>1.37E-2</c:v>
                </c:pt>
                <c:pt idx="21347">
                  <c:v>1.37E-2</c:v>
                </c:pt>
                <c:pt idx="21348">
                  <c:v>1.3679999999999999E-2</c:v>
                </c:pt>
                <c:pt idx="21349">
                  <c:v>1.3679999999999999E-2</c:v>
                </c:pt>
                <c:pt idx="21350">
                  <c:v>1.3679999999999999E-2</c:v>
                </c:pt>
                <c:pt idx="21351">
                  <c:v>1.3650000000000001E-2</c:v>
                </c:pt>
                <c:pt idx="21352">
                  <c:v>1.3650000000000001E-2</c:v>
                </c:pt>
                <c:pt idx="21353">
                  <c:v>1.3650000000000001E-2</c:v>
                </c:pt>
                <c:pt idx="21354">
                  <c:v>1.3650000000000001E-2</c:v>
                </c:pt>
                <c:pt idx="21355">
                  <c:v>1.3650000000000001E-2</c:v>
                </c:pt>
                <c:pt idx="21356">
                  <c:v>1.362E-2</c:v>
                </c:pt>
                <c:pt idx="21357">
                  <c:v>1.362E-2</c:v>
                </c:pt>
                <c:pt idx="21358">
                  <c:v>1.362E-2</c:v>
                </c:pt>
                <c:pt idx="21359">
                  <c:v>1.362E-2</c:v>
                </c:pt>
                <c:pt idx="21360">
                  <c:v>1.362E-2</c:v>
                </c:pt>
                <c:pt idx="21361">
                  <c:v>1.362E-2</c:v>
                </c:pt>
                <c:pt idx="21362">
                  <c:v>1.362E-2</c:v>
                </c:pt>
                <c:pt idx="21363">
                  <c:v>1.362E-2</c:v>
                </c:pt>
                <c:pt idx="21364">
                  <c:v>1.362E-2</c:v>
                </c:pt>
                <c:pt idx="21365">
                  <c:v>1.3650000000000001E-2</c:v>
                </c:pt>
                <c:pt idx="21366">
                  <c:v>1.3650000000000001E-2</c:v>
                </c:pt>
                <c:pt idx="21367">
                  <c:v>1.3650000000000001E-2</c:v>
                </c:pt>
                <c:pt idx="21368">
                  <c:v>1.3650000000000001E-2</c:v>
                </c:pt>
                <c:pt idx="21369">
                  <c:v>1.3679999999999999E-2</c:v>
                </c:pt>
                <c:pt idx="21370">
                  <c:v>1.3679999999999999E-2</c:v>
                </c:pt>
                <c:pt idx="21371">
                  <c:v>1.3679999999999999E-2</c:v>
                </c:pt>
                <c:pt idx="21372">
                  <c:v>1.37E-2</c:v>
                </c:pt>
                <c:pt idx="21373">
                  <c:v>1.37E-2</c:v>
                </c:pt>
                <c:pt idx="21374">
                  <c:v>1.3729999999999999E-2</c:v>
                </c:pt>
                <c:pt idx="21375">
                  <c:v>1.3729999999999999E-2</c:v>
                </c:pt>
                <c:pt idx="21376">
                  <c:v>1.375E-2</c:v>
                </c:pt>
                <c:pt idx="21377">
                  <c:v>1.375E-2</c:v>
                </c:pt>
                <c:pt idx="21378">
                  <c:v>1.3780000000000001E-2</c:v>
                </c:pt>
                <c:pt idx="21379">
                  <c:v>1.3809999999999999E-2</c:v>
                </c:pt>
                <c:pt idx="21380">
                  <c:v>1.3809999999999999E-2</c:v>
                </c:pt>
                <c:pt idx="21381">
                  <c:v>1.383E-2</c:v>
                </c:pt>
                <c:pt idx="21382">
                  <c:v>1.383E-2</c:v>
                </c:pt>
                <c:pt idx="21383">
                  <c:v>1.3860000000000001E-2</c:v>
                </c:pt>
                <c:pt idx="21384">
                  <c:v>1.3860000000000001E-2</c:v>
                </c:pt>
                <c:pt idx="21385">
                  <c:v>1.389E-2</c:v>
                </c:pt>
                <c:pt idx="21386">
                  <c:v>1.389E-2</c:v>
                </c:pt>
                <c:pt idx="21387">
                  <c:v>1.389E-2</c:v>
                </c:pt>
                <c:pt idx="21388">
                  <c:v>1.391E-2</c:v>
                </c:pt>
                <c:pt idx="21389">
                  <c:v>1.391E-2</c:v>
                </c:pt>
                <c:pt idx="21390">
                  <c:v>1.391E-2</c:v>
                </c:pt>
                <c:pt idx="21391">
                  <c:v>1.391E-2</c:v>
                </c:pt>
                <c:pt idx="21392">
                  <c:v>1.391E-2</c:v>
                </c:pt>
                <c:pt idx="21393">
                  <c:v>1.391E-2</c:v>
                </c:pt>
                <c:pt idx="21394">
                  <c:v>1.391E-2</c:v>
                </c:pt>
                <c:pt idx="21395">
                  <c:v>1.391E-2</c:v>
                </c:pt>
                <c:pt idx="21396">
                  <c:v>1.391E-2</c:v>
                </c:pt>
                <c:pt idx="21397">
                  <c:v>1.389E-2</c:v>
                </c:pt>
                <c:pt idx="21398">
                  <c:v>1.389E-2</c:v>
                </c:pt>
                <c:pt idx="21399">
                  <c:v>1.389E-2</c:v>
                </c:pt>
                <c:pt idx="21400">
                  <c:v>1.3860000000000001E-2</c:v>
                </c:pt>
                <c:pt idx="21401">
                  <c:v>1.3860000000000001E-2</c:v>
                </c:pt>
                <c:pt idx="21402">
                  <c:v>1.3860000000000001E-2</c:v>
                </c:pt>
                <c:pt idx="21403">
                  <c:v>1.383E-2</c:v>
                </c:pt>
                <c:pt idx="21404">
                  <c:v>1.383E-2</c:v>
                </c:pt>
                <c:pt idx="21405">
                  <c:v>1.383E-2</c:v>
                </c:pt>
                <c:pt idx="21406">
                  <c:v>1.3809999999999999E-2</c:v>
                </c:pt>
                <c:pt idx="21407">
                  <c:v>1.3809999999999999E-2</c:v>
                </c:pt>
                <c:pt idx="21408">
                  <c:v>1.3809999999999999E-2</c:v>
                </c:pt>
                <c:pt idx="21409">
                  <c:v>1.3809999999999999E-2</c:v>
                </c:pt>
                <c:pt idx="21410">
                  <c:v>1.3809999999999999E-2</c:v>
                </c:pt>
                <c:pt idx="21411">
                  <c:v>1.3809999999999999E-2</c:v>
                </c:pt>
                <c:pt idx="21412">
                  <c:v>1.3809999999999999E-2</c:v>
                </c:pt>
                <c:pt idx="21413">
                  <c:v>1.3809999999999999E-2</c:v>
                </c:pt>
                <c:pt idx="21414">
                  <c:v>1.3809999999999999E-2</c:v>
                </c:pt>
                <c:pt idx="21415">
                  <c:v>1.3809999999999999E-2</c:v>
                </c:pt>
                <c:pt idx="21416">
                  <c:v>1.3809999999999999E-2</c:v>
                </c:pt>
                <c:pt idx="21417">
                  <c:v>1.3809999999999999E-2</c:v>
                </c:pt>
                <c:pt idx="21418">
                  <c:v>1.3809999999999999E-2</c:v>
                </c:pt>
                <c:pt idx="21419">
                  <c:v>1.3809999999999999E-2</c:v>
                </c:pt>
                <c:pt idx="21420">
                  <c:v>1.383E-2</c:v>
                </c:pt>
                <c:pt idx="21421">
                  <c:v>1.383E-2</c:v>
                </c:pt>
                <c:pt idx="21422">
                  <c:v>1.383E-2</c:v>
                </c:pt>
                <c:pt idx="21423">
                  <c:v>1.383E-2</c:v>
                </c:pt>
                <c:pt idx="21424">
                  <c:v>1.383E-2</c:v>
                </c:pt>
                <c:pt idx="21425">
                  <c:v>1.383E-2</c:v>
                </c:pt>
                <c:pt idx="21426">
                  <c:v>1.383E-2</c:v>
                </c:pt>
                <c:pt idx="21427">
                  <c:v>1.383E-2</c:v>
                </c:pt>
                <c:pt idx="21428">
                  <c:v>1.383E-2</c:v>
                </c:pt>
                <c:pt idx="21429">
                  <c:v>1.383E-2</c:v>
                </c:pt>
                <c:pt idx="21430">
                  <c:v>1.383E-2</c:v>
                </c:pt>
                <c:pt idx="21431">
                  <c:v>1.3809999999999999E-2</c:v>
                </c:pt>
                <c:pt idx="21432">
                  <c:v>1.3809999999999999E-2</c:v>
                </c:pt>
                <c:pt idx="21433">
                  <c:v>1.3780000000000001E-2</c:v>
                </c:pt>
                <c:pt idx="21434">
                  <c:v>1.3780000000000001E-2</c:v>
                </c:pt>
                <c:pt idx="21435">
                  <c:v>1.375E-2</c:v>
                </c:pt>
                <c:pt idx="21436">
                  <c:v>1.3729999999999999E-2</c:v>
                </c:pt>
                <c:pt idx="21437">
                  <c:v>1.3729999999999999E-2</c:v>
                </c:pt>
                <c:pt idx="21438">
                  <c:v>1.37E-2</c:v>
                </c:pt>
                <c:pt idx="21439">
                  <c:v>1.3679999999999999E-2</c:v>
                </c:pt>
                <c:pt idx="21440">
                  <c:v>1.3650000000000001E-2</c:v>
                </c:pt>
                <c:pt idx="21441">
                  <c:v>1.362E-2</c:v>
                </c:pt>
                <c:pt idx="21442">
                  <c:v>1.3599999999999999E-2</c:v>
                </c:pt>
                <c:pt idx="21443">
                  <c:v>1.357E-2</c:v>
                </c:pt>
                <c:pt idx="21444">
                  <c:v>1.354E-2</c:v>
                </c:pt>
                <c:pt idx="21445">
                  <c:v>1.3520000000000001E-2</c:v>
                </c:pt>
                <c:pt idx="21446">
                  <c:v>1.349E-2</c:v>
                </c:pt>
                <c:pt idx="21447">
                  <c:v>1.346E-2</c:v>
                </c:pt>
                <c:pt idx="21448">
                  <c:v>1.3440000000000001E-2</c:v>
                </c:pt>
                <c:pt idx="21449">
                  <c:v>1.341E-2</c:v>
                </c:pt>
                <c:pt idx="21450">
                  <c:v>1.341E-2</c:v>
                </c:pt>
                <c:pt idx="21451">
                  <c:v>1.3390000000000001E-2</c:v>
                </c:pt>
                <c:pt idx="21452">
                  <c:v>1.336E-2</c:v>
                </c:pt>
                <c:pt idx="21453">
                  <c:v>1.336E-2</c:v>
                </c:pt>
                <c:pt idx="21454">
                  <c:v>1.333E-2</c:v>
                </c:pt>
                <c:pt idx="21455">
                  <c:v>1.333E-2</c:v>
                </c:pt>
                <c:pt idx="21456">
                  <c:v>1.333E-2</c:v>
                </c:pt>
                <c:pt idx="21457">
                  <c:v>1.333E-2</c:v>
                </c:pt>
                <c:pt idx="21458">
                  <c:v>1.333E-2</c:v>
                </c:pt>
                <c:pt idx="21459">
                  <c:v>1.333E-2</c:v>
                </c:pt>
                <c:pt idx="21460">
                  <c:v>1.336E-2</c:v>
                </c:pt>
                <c:pt idx="21461">
                  <c:v>1.336E-2</c:v>
                </c:pt>
                <c:pt idx="21462">
                  <c:v>1.3390000000000001E-2</c:v>
                </c:pt>
                <c:pt idx="21463">
                  <c:v>1.341E-2</c:v>
                </c:pt>
                <c:pt idx="21464">
                  <c:v>1.341E-2</c:v>
                </c:pt>
                <c:pt idx="21465">
                  <c:v>1.3440000000000001E-2</c:v>
                </c:pt>
                <c:pt idx="21466">
                  <c:v>1.349E-2</c:v>
                </c:pt>
                <c:pt idx="21467">
                  <c:v>1.3520000000000001E-2</c:v>
                </c:pt>
                <c:pt idx="21468">
                  <c:v>1.354E-2</c:v>
                </c:pt>
                <c:pt idx="21469">
                  <c:v>1.357E-2</c:v>
                </c:pt>
                <c:pt idx="21470">
                  <c:v>1.362E-2</c:v>
                </c:pt>
                <c:pt idx="21471">
                  <c:v>1.3650000000000001E-2</c:v>
                </c:pt>
                <c:pt idx="21472">
                  <c:v>1.3679999999999999E-2</c:v>
                </c:pt>
                <c:pt idx="21473">
                  <c:v>1.3729999999999999E-2</c:v>
                </c:pt>
                <c:pt idx="21474">
                  <c:v>1.375E-2</c:v>
                </c:pt>
                <c:pt idx="21475">
                  <c:v>1.3780000000000001E-2</c:v>
                </c:pt>
                <c:pt idx="21476">
                  <c:v>1.3809999999999999E-2</c:v>
                </c:pt>
                <c:pt idx="21477">
                  <c:v>1.383E-2</c:v>
                </c:pt>
                <c:pt idx="21478">
                  <c:v>1.3860000000000001E-2</c:v>
                </c:pt>
                <c:pt idx="21479">
                  <c:v>1.389E-2</c:v>
                </c:pt>
                <c:pt idx="21480">
                  <c:v>1.391E-2</c:v>
                </c:pt>
                <c:pt idx="21481">
                  <c:v>1.391E-2</c:v>
                </c:pt>
                <c:pt idx="21482">
                  <c:v>1.3939999999999999E-2</c:v>
                </c:pt>
                <c:pt idx="21483">
                  <c:v>1.3939999999999999E-2</c:v>
                </c:pt>
                <c:pt idx="21484">
                  <c:v>1.3939999999999999E-2</c:v>
                </c:pt>
                <c:pt idx="21485">
                  <c:v>1.3939999999999999E-2</c:v>
                </c:pt>
                <c:pt idx="21486">
                  <c:v>1.3939999999999999E-2</c:v>
                </c:pt>
                <c:pt idx="21487">
                  <c:v>1.391E-2</c:v>
                </c:pt>
                <c:pt idx="21488">
                  <c:v>1.391E-2</c:v>
                </c:pt>
                <c:pt idx="21489">
                  <c:v>1.389E-2</c:v>
                </c:pt>
                <c:pt idx="21490">
                  <c:v>1.3860000000000001E-2</c:v>
                </c:pt>
                <c:pt idx="21491">
                  <c:v>1.383E-2</c:v>
                </c:pt>
                <c:pt idx="21492">
                  <c:v>1.3809999999999999E-2</c:v>
                </c:pt>
                <c:pt idx="21493">
                  <c:v>1.3780000000000001E-2</c:v>
                </c:pt>
                <c:pt idx="21494">
                  <c:v>1.375E-2</c:v>
                </c:pt>
                <c:pt idx="21495">
                  <c:v>1.3729999999999999E-2</c:v>
                </c:pt>
                <c:pt idx="21496">
                  <c:v>1.37E-2</c:v>
                </c:pt>
                <c:pt idx="21497">
                  <c:v>1.3650000000000001E-2</c:v>
                </c:pt>
                <c:pt idx="21498">
                  <c:v>1.362E-2</c:v>
                </c:pt>
                <c:pt idx="21499">
                  <c:v>1.3599999999999999E-2</c:v>
                </c:pt>
                <c:pt idx="21500">
                  <c:v>1.357E-2</c:v>
                </c:pt>
                <c:pt idx="21501">
                  <c:v>1.354E-2</c:v>
                </c:pt>
                <c:pt idx="21502">
                  <c:v>1.354E-2</c:v>
                </c:pt>
                <c:pt idx="21503">
                  <c:v>1.3520000000000001E-2</c:v>
                </c:pt>
                <c:pt idx="21504">
                  <c:v>1.3520000000000001E-2</c:v>
                </c:pt>
                <c:pt idx="21505">
                  <c:v>1.349E-2</c:v>
                </c:pt>
                <c:pt idx="21506">
                  <c:v>1.349E-2</c:v>
                </c:pt>
                <c:pt idx="21507">
                  <c:v>1.349E-2</c:v>
                </c:pt>
                <c:pt idx="21508">
                  <c:v>1.349E-2</c:v>
                </c:pt>
                <c:pt idx="21509">
                  <c:v>1.349E-2</c:v>
                </c:pt>
                <c:pt idx="21510">
                  <c:v>1.349E-2</c:v>
                </c:pt>
                <c:pt idx="21511">
                  <c:v>1.349E-2</c:v>
                </c:pt>
                <c:pt idx="21512">
                  <c:v>1.3520000000000001E-2</c:v>
                </c:pt>
                <c:pt idx="21513">
                  <c:v>1.3520000000000001E-2</c:v>
                </c:pt>
                <c:pt idx="21514">
                  <c:v>1.354E-2</c:v>
                </c:pt>
                <c:pt idx="21515">
                  <c:v>1.354E-2</c:v>
                </c:pt>
                <c:pt idx="21516">
                  <c:v>1.357E-2</c:v>
                </c:pt>
                <c:pt idx="21517">
                  <c:v>1.357E-2</c:v>
                </c:pt>
                <c:pt idx="21518">
                  <c:v>1.3599999999999999E-2</c:v>
                </c:pt>
                <c:pt idx="21519">
                  <c:v>1.3599999999999999E-2</c:v>
                </c:pt>
                <c:pt idx="21520">
                  <c:v>1.362E-2</c:v>
                </c:pt>
                <c:pt idx="21521">
                  <c:v>1.362E-2</c:v>
                </c:pt>
                <c:pt idx="21522">
                  <c:v>1.362E-2</c:v>
                </c:pt>
                <c:pt idx="21523">
                  <c:v>1.3650000000000001E-2</c:v>
                </c:pt>
                <c:pt idx="21524">
                  <c:v>1.3650000000000001E-2</c:v>
                </c:pt>
                <c:pt idx="21525">
                  <c:v>1.3650000000000001E-2</c:v>
                </c:pt>
                <c:pt idx="21526">
                  <c:v>1.3650000000000001E-2</c:v>
                </c:pt>
                <c:pt idx="21527">
                  <c:v>1.3650000000000001E-2</c:v>
                </c:pt>
                <c:pt idx="21528">
                  <c:v>1.3650000000000001E-2</c:v>
                </c:pt>
                <c:pt idx="21529">
                  <c:v>1.3650000000000001E-2</c:v>
                </c:pt>
                <c:pt idx="21530">
                  <c:v>1.362E-2</c:v>
                </c:pt>
                <c:pt idx="21531">
                  <c:v>1.362E-2</c:v>
                </c:pt>
                <c:pt idx="21532">
                  <c:v>1.362E-2</c:v>
                </c:pt>
                <c:pt idx="21533">
                  <c:v>1.3599999999999999E-2</c:v>
                </c:pt>
                <c:pt idx="21534">
                  <c:v>1.3599999999999999E-2</c:v>
                </c:pt>
                <c:pt idx="21535">
                  <c:v>1.3599999999999999E-2</c:v>
                </c:pt>
                <c:pt idx="21536">
                  <c:v>1.357E-2</c:v>
                </c:pt>
                <c:pt idx="21537">
                  <c:v>1.357E-2</c:v>
                </c:pt>
                <c:pt idx="21538">
                  <c:v>1.357E-2</c:v>
                </c:pt>
                <c:pt idx="21539">
                  <c:v>1.354E-2</c:v>
                </c:pt>
                <c:pt idx="21540">
                  <c:v>1.354E-2</c:v>
                </c:pt>
                <c:pt idx="21541">
                  <c:v>1.354E-2</c:v>
                </c:pt>
                <c:pt idx="21542">
                  <c:v>1.3520000000000001E-2</c:v>
                </c:pt>
                <c:pt idx="21543">
                  <c:v>1.3520000000000001E-2</c:v>
                </c:pt>
                <c:pt idx="21544">
                  <c:v>1.3520000000000001E-2</c:v>
                </c:pt>
                <c:pt idx="21545">
                  <c:v>1.3520000000000001E-2</c:v>
                </c:pt>
                <c:pt idx="21546">
                  <c:v>1.3520000000000001E-2</c:v>
                </c:pt>
                <c:pt idx="21547">
                  <c:v>1.3520000000000001E-2</c:v>
                </c:pt>
                <c:pt idx="21548">
                  <c:v>1.349E-2</c:v>
                </c:pt>
                <c:pt idx="21549">
                  <c:v>1.349E-2</c:v>
                </c:pt>
                <c:pt idx="21550">
                  <c:v>1.349E-2</c:v>
                </c:pt>
                <c:pt idx="21551">
                  <c:v>1.349E-2</c:v>
                </c:pt>
                <c:pt idx="21552">
                  <c:v>1.349E-2</c:v>
                </c:pt>
                <c:pt idx="21553">
                  <c:v>1.349E-2</c:v>
                </c:pt>
                <c:pt idx="21554">
                  <c:v>1.349E-2</c:v>
                </c:pt>
                <c:pt idx="21555">
                  <c:v>1.349E-2</c:v>
                </c:pt>
                <c:pt idx="21556">
                  <c:v>1.346E-2</c:v>
                </c:pt>
                <c:pt idx="21557">
                  <c:v>1.346E-2</c:v>
                </c:pt>
                <c:pt idx="21558">
                  <c:v>1.346E-2</c:v>
                </c:pt>
                <c:pt idx="21559">
                  <c:v>1.346E-2</c:v>
                </c:pt>
                <c:pt idx="21560">
                  <c:v>1.3440000000000001E-2</c:v>
                </c:pt>
                <c:pt idx="21561">
                  <c:v>1.3440000000000001E-2</c:v>
                </c:pt>
                <c:pt idx="21562">
                  <c:v>1.341E-2</c:v>
                </c:pt>
                <c:pt idx="21563">
                  <c:v>1.341E-2</c:v>
                </c:pt>
                <c:pt idx="21564">
                  <c:v>1.3390000000000001E-2</c:v>
                </c:pt>
                <c:pt idx="21565">
                  <c:v>1.3390000000000001E-2</c:v>
                </c:pt>
                <c:pt idx="21566">
                  <c:v>1.336E-2</c:v>
                </c:pt>
                <c:pt idx="21567">
                  <c:v>1.336E-2</c:v>
                </c:pt>
                <c:pt idx="21568">
                  <c:v>1.336E-2</c:v>
                </c:pt>
                <c:pt idx="21569">
                  <c:v>1.333E-2</c:v>
                </c:pt>
                <c:pt idx="21570">
                  <c:v>1.333E-2</c:v>
                </c:pt>
                <c:pt idx="21571">
                  <c:v>1.3310000000000001E-2</c:v>
                </c:pt>
                <c:pt idx="21572">
                  <c:v>1.3310000000000001E-2</c:v>
                </c:pt>
                <c:pt idx="21573">
                  <c:v>1.3310000000000001E-2</c:v>
                </c:pt>
                <c:pt idx="21574">
                  <c:v>1.3310000000000001E-2</c:v>
                </c:pt>
                <c:pt idx="21575">
                  <c:v>1.328E-2</c:v>
                </c:pt>
                <c:pt idx="21576">
                  <c:v>1.328E-2</c:v>
                </c:pt>
                <c:pt idx="21577">
                  <c:v>1.328E-2</c:v>
                </c:pt>
                <c:pt idx="21578">
                  <c:v>1.3310000000000001E-2</c:v>
                </c:pt>
                <c:pt idx="21579">
                  <c:v>1.3310000000000001E-2</c:v>
                </c:pt>
                <c:pt idx="21580">
                  <c:v>1.3310000000000001E-2</c:v>
                </c:pt>
                <c:pt idx="21581">
                  <c:v>1.3310000000000001E-2</c:v>
                </c:pt>
                <c:pt idx="21582">
                  <c:v>1.333E-2</c:v>
                </c:pt>
                <c:pt idx="21583">
                  <c:v>1.333E-2</c:v>
                </c:pt>
                <c:pt idx="21584">
                  <c:v>1.336E-2</c:v>
                </c:pt>
                <c:pt idx="21585">
                  <c:v>1.3390000000000001E-2</c:v>
                </c:pt>
                <c:pt idx="21586">
                  <c:v>1.3390000000000001E-2</c:v>
                </c:pt>
                <c:pt idx="21587">
                  <c:v>1.341E-2</c:v>
                </c:pt>
                <c:pt idx="21588">
                  <c:v>1.3440000000000001E-2</c:v>
                </c:pt>
                <c:pt idx="21589">
                  <c:v>1.346E-2</c:v>
                </c:pt>
                <c:pt idx="21590">
                  <c:v>1.346E-2</c:v>
                </c:pt>
                <c:pt idx="21591">
                  <c:v>1.349E-2</c:v>
                </c:pt>
                <c:pt idx="21592">
                  <c:v>1.3520000000000001E-2</c:v>
                </c:pt>
                <c:pt idx="21593">
                  <c:v>1.354E-2</c:v>
                </c:pt>
                <c:pt idx="21594">
                  <c:v>1.357E-2</c:v>
                </c:pt>
                <c:pt idx="21595">
                  <c:v>1.357E-2</c:v>
                </c:pt>
                <c:pt idx="21596">
                  <c:v>1.3599999999999999E-2</c:v>
                </c:pt>
                <c:pt idx="21597">
                  <c:v>1.362E-2</c:v>
                </c:pt>
                <c:pt idx="21598">
                  <c:v>1.362E-2</c:v>
                </c:pt>
                <c:pt idx="21599">
                  <c:v>1.3650000000000001E-2</c:v>
                </c:pt>
                <c:pt idx="21600">
                  <c:v>1.3679999999999999E-2</c:v>
                </c:pt>
                <c:pt idx="21601">
                  <c:v>1.3679999999999999E-2</c:v>
                </c:pt>
                <c:pt idx="21602">
                  <c:v>1.37E-2</c:v>
                </c:pt>
                <c:pt idx="21603">
                  <c:v>1.37E-2</c:v>
                </c:pt>
                <c:pt idx="21604">
                  <c:v>1.37E-2</c:v>
                </c:pt>
                <c:pt idx="21605">
                  <c:v>1.37E-2</c:v>
                </c:pt>
                <c:pt idx="21606">
                  <c:v>1.3729999999999999E-2</c:v>
                </c:pt>
                <c:pt idx="21607">
                  <c:v>1.3729999999999999E-2</c:v>
                </c:pt>
                <c:pt idx="21608">
                  <c:v>1.3729999999999999E-2</c:v>
                </c:pt>
                <c:pt idx="21609">
                  <c:v>1.3729999999999999E-2</c:v>
                </c:pt>
                <c:pt idx="21610">
                  <c:v>1.37E-2</c:v>
                </c:pt>
                <c:pt idx="21611">
                  <c:v>1.37E-2</c:v>
                </c:pt>
                <c:pt idx="21612">
                  <c:v>1.37E-2</c:v>
                </c:pt>
                <c:pt idx="21613">
                  <c:v>1.3679999999999999E-2</c:v>
                </c:pt>
                <c:pt idx="21614">
                  <c:v>1.3679999999999999E-2</c:v>
                </c:pt>
                <c:pt idx="21615">
                  <c:v>1.3650000000000001E-2</c:v>
                </c:pt>
                <c:pt idx="21616">
                  <c:v>1.3650000000000001E-2</c:v>
                </c:pt>
                <c:pt idx="21617">
                  <c:v>1.362E-2</c:v>
                </c:pt>
                <c:pt idx="21618">
                  <c:v>1.3599999999999999E-2</c:v>
                </c:pt>
                <c:pt idx="21619">
                  <c:v>1.3599999999999999E-2</c:v>
                </c:pt>
                <c:pt idx="21620">
                  <c:v>1.357E-2</c:v>
                </c:pt>
                <c:pt idx="21621">
                  <c:v>1.354E-2</c:v>
                </c:pt>
                <c:pt idx="21622">
                  <c:v>1.3520000000000001E-2</c:v>
                </c:pt>
                <c:pt idx="21623">
                  <c:v>1.349E-2</c:v>
                </c:pt>
                <c:pt idx="21624">
                  <c:v>1.346E-2</c:v>
                </c:pt>
                <c:pt idx="21625">
                  <c:v>1.3440000000000001E-2</c:v>
                </c:pt>
                <c:pt idx="21626">
                  <c:v>1.341E-2</c:v>
                </c:pt>
                <c:pt idx="21627">
                  <c:v>1.3390000000000001E-2</c:v>
                </c:pt>
                <c:pt idx="21628">
                  <c:v>1.336E-2</c:v>
                </c:pt>
                <c:pt idx="21629">
                  <c:v>1.333E-2</c:v>
                </c:pt>
                <c:pt idx="21630">
                  <c:v>1.3310000000000001E-2</c:v>
                </c:pt>
                <c:pt idx="21631">
                  <c:v>1.328E-2</c:v>
                </c:pt>
                <c:pt idx="21632">
                  <c:v>1.325E-2</c:v>
                </c:pt>
                <c:pt idx="21633">
                  <c:v>1.323E-2</c:v>
                </c:pt>
                <c:pt idx="21634">
                  <c:v>1.32E-2</c:v>
                </c:pt>
                <c:pt idx="21635">
                  <c:v>1.32E-2</c:v>
                </c:pt>
                <c:pt idx="21636">
                  <c:v>1.3169999999999999E-2</c:v>
                </c:pt>
                <c:pt idx="21637">
                  <c:v>1.3169999999999999E-2</c:v>
                </c:pt>
                <c:pt idx="21638">
                  <c:v>1.315E-2</c:v>
                </c:pt>
                <c:pt idx="21639">
                  <c:v>1.315E-2</c:v>
                </c:pt>
                <c:pt idx="21640">
                  <c:v>1.315E-2</c:v>
                </c:pt>
                <c:pt idx="21641">
                  <c:v>1.315E-2</c:v>
                </c:pt>
                <c:pt idx="21642">
                  <c:v>1.315E-2</c:v>
                </c:pt>
                <c:pt idx="21643">
                  <c:v>1.315E-2</c:v>
                </c:pt>
                <c:pt idx="21644">
                  <c:v>1.315E-2</c:v>
                </c:pt>
                <c:pt idx="21645">
                  <c:v>1.315E-2</c:v>
                </c:pt>
                <c:pt idx="21646">
                  <c:v>1.3169999999999999E-2</c:v>
                </c:pt>
                <c:pt idx="21647">
                  <c:v>1.3169999999999999E-2</c:v>
                </c:pt>
                <c:pt idx="21648">
                  <c:v>1.32E-2</c:v>
                </c:pt>
                <c:pt idx="21649">
                  <c:v>1.32E-2</c:v>
                </c:pt>
                <c:pt idx="21650">
                  <c:v>1.32E-2</c:v>
                </c:pt>
                <c:pt idx="21651">
                  <c:v>1.323E-2</c:v>
                </c:pt>
                <c:pt idx="21652">
                  <c:v>1.323E-2</c:v>
                </c:pt>
                <c:pt idx="21653">
                  <c:v>1.323E-2</c:v>
                </c:pt>
                <c:pt idx="21654">
                  <c:v>1.325E-2</c:v>
                </c:pt>
                <c:pt idx="21655">
                  <c:v>1.325E-2</c:v>
                </c:pt>
                <c:pt idx="21656">
                  <c:v>1.325E-2</c:v>
                </c:pt>
                <c:pt idx="21657">
                  <c:v>1.325E-2</c:v>
                </c:pt>
                <c:pt idx="21658">
                  <c:v>1.325E-2</c:v>
                </c:pt>
                <c:pt idx="21659">
                  <c:v>1.325E-2</c:v>
                </c:pt>
                <c:pt idx="21660">
                  <c:v>1.325E-2</c:v>
                </c:pt>
                <c:pt idx="21661">
                  <c:v>1.325E-2</c:v>
                </c:pt>
                <c:pt idx="21662">
                  <c:v>1.323E-2</c:v>
                </c:pt>
                <c:pt idx="21663">
                  <c:v>1.323E-2</c:v>
                </c:pt>
                <c:pt idx="21664">
                  <c:v>1.32E-2</c:v>
                </c:pt>
                <c:pt idx="21665">
                  <c:v>1.32E-2</c:v>
                </c:pt>
                <c:pt idx="21666">
                  <c:v>1.3169999999999999E-2</c:v>
                </c:pt>
                <c:pt idx="21667">
                  <c:v>1.3169999999999999E-2</c:v>
                </c:pt>
                <c:pt idx="21668">
                  <c:v>1.315E-2</c:v>
                </c:pt>
                <c:pt idx="21669">
                  <c:v>1.312E-2</c:v>
                </c:pt>
                <c:pt idx="21670">
                  <c:v>1.3100000000000001E-2</c:v>
                </c:pt>
                <c:pt idx="21671">
                  <c:v>1.3100000000000001E-2</c:v>
                </c:pt>
                <c:pt idx="21672">
                  <c:v>1.307E-2</c:v>
                </c:pt>
                <c:pt idx="21673">
                  <c:v>1.307E-2</c:v>
                </c:pt>
                <c:pt idx="21674">
                  <c:v>1.304E-2</c:v>
                </c:pt>
                <c:pt idx="21675">
                  <c:v>1.304E-2</c:v>
                </c:pt>
                <c:pt idx="21676">
                  <c:v>1.302E-2</c:v>
                </c:pt>
                <c:pt idx="21677">
                  <c:v>1.302E-2</c:v>
                </c:pt>
                <c:pt idx="21678">
                  <c:v>1.302E-2</c:v>
                </c:pt>
                <c:pt idx="21679">
                  <c:v>1.302E-2</c:v>
                </c:pt>
                <c:pt idx="21680">
                  <c:v>1.304E-2</c:v>
                </c:pt>
                <c:pt idx="21681">
                  <c:v>1.304E-2</c:v>
                </c:pt>
                <c:pt idx="21682">
                  <c:v>1.304E-2</c:v>
                </c:pt>
                <c:pt idx="21683">
                  <c:v>1.307E-2</c:v>
                </c:pt>
                <c:pt idx="21684">
                  <c:v>1.3100000000000001E-2</c:v>
                </c:pt>
                <c:pt idx="21685">
                  <c:v>1.312E-2</c:v>
                </c:pt>
                <c:pt idx="21686">
                  <c:v>1.312E-2</c:v>
                </c:pt>
                <c:pt idx="21687">
                  <c:v>1.315E-2</c:v>
                </c:pt>
                <c:pt idx="21688">
                  <c:v>1.3169999999999999E-2</c:v>
                </c:pt>
                <c:pt idx="21689">
                  <c:v>1.32E-2</c:v>
                </c:pt>
                <c:pt idx="21690">
                  <c:v>1.323E-2</c:v>
                </c:pt>
                <c:pt idx="21691">
                  <c:v>1.325E-2</c:v>
                </c:pt>
                <c:pt idx="21692">
                  <c:v>1.328E-2</c:v>
                </c:pt>
                <c:pt idx="21693">
                  <c:v>1.3310000000000001E-2</c:v>
                </c:pt>
                <c:pt idx="21694">
                  <c:v>1.333E-2</c:v>
                </c:pt>
                <c:pt idx="21695">
                  <c:v>1.336E-2</c:v>
                </c:pt>
                <c:pt idx="21696">
                  <c:v>1.3390000000000001E-2</c:v>
                </c:pt>
                <c:pt idx="21697">
                  <c:v>1.3390000000000001E-2</c:v>
                </c:pt>
                <c:pt idx="21698">
                  <c:v>1.341E-2</c:v>
                </c:pt>
                <c:pt idx="21699">
                  <c:v>1.341E-2</c:v>
                </c:pt>
                <c:pt idx="21700">
                  <c:v>1.341E-2</c:v>
                </c:pt>
                <c:pt idx="21701">
                  <c:v>1.341E-2</c:v>
                </c:pt>
                <c:pt idx="21702">
                  <c:v>1.341E-2</c:v>
                </c:pt>
                <c:pt idx="21703">
                  <c:v>1.341E-2</c:v>
                </c:pt>
                <c:pt idx="21704">
                  <c:v>1.3390000000000001E-2</c:v>
                </c:pt>
                <c:pt idx="21705">
                  <c:v>1.3390000000000001E-2</c:v>
                </c:pt>
                <c:pt idx="21706">
                  <c:v>1.336E-2</c:v>
                </c:pt>
                <c:pt idx="21707">
                  <c:v>1.333E-2</c:v>
                </c:pt>
                <c:pt idx="21708">
                  <c:v>1.333E-2</c:v>
                </c:pt>
                <c:pt idx="21709">
                  <c:v>1.3310000000000001E-2</c:v>
                </c:pt>
                <c:pt idx="21710">
                  <c:v>1.328E-2</c:v>
                </c:pt>
                <c:pt idx="21711">
                  <c:v>1.325E-2</c:v>
                </c:pt>
                <c:pt idx="21712">
                  <c:v>1.323E-2</c:v>
                </c:pt>
                <c:pt idx="21713">
                  <c:v>1.32E-2</c:v>
                </c:pt>
                <c:pt idx="21714">
                  <c:v>1.3169999999999999E-2</c:v>
                </c:pt>
                <c:pt idx="21715">
                  <c:v>1.315E-2</c:v>
                </c:pt>
                <c:pt idx="21716">
                  <c:v>1.315E-2</c:v>
                </c:pt>
                <c:pt idx="21717">
                  <c:v>1.312E-2</c:v>
                </c:pt>
                <c:pt idx="21718">
                  <c:v>1.3100000000000001E-2</c:v>
                </c:pt>
                <c:pt idx="21719">
                  <c:v>1.3100000000000001E-2</c:v>
                </c:pt>
                <c:pt idx="21720">
                  <c:v>1.3100000000000001E-2</c:v>
                </c:pt>
                <c:pt idx="21721">
                  <c:v>1.3100000000000001E-2</c:v>
                </c:pt>
                <c:pt idx="21722">
                  <c:v>1.3100000000000001E-2</c:v>
                </c:pt>
                <c:pt idx="21723">
                  <c:v>1.3100000000000001E-2</c:v>
                </c:pt>
                <c:pt idx="21724">
                  <c:v>1.3100000000000001E-2</c:v>
                </c:pt>
                <c:pt idx="21725">
                  <c:v>1.312E-2</c:v>
                </c:pt>
                <c:pt idx="21726">
                  <c:v>1.312E-2</c:v>
                </c:pt>
                <c:pt idx="21727">
                  <c:v>1.315E-2</c:v>
                </c:pt>
                <c:pt idx="21728">
                  <c:v>1.3169999999999999E-2</c:v>
                </c:pt>
                <c:pt idx="21729">
                  <c:v>1.3169999999999999E-2</c:v>
                </c:pt>
                <c:pt idx="21730">
                  <c:v>1.32E-2</c:v>
                </c:pt>
                <c:pt idx="21731">
                  <c:v>1.323E-2</c:v>
                </c:pt>
                <c:pt idx="21732">
                  <c:v>1.325E-2</c:v>
                </c:pt>
                <c:pt idx="21733">
                  <c:v>1.328E-2</c:v>
                </c:pt>
                <c:pt idx="21734">
                  <c:v>1.3310000000000001E-2</c:v>
                </c:pt>
                <c:pt idx="21735">
                  <c:v>1.3310000000000001E-2</c:v>
                </c:pt>
                <c:pt idx="21736">
                  <c:v>1.333E-2</c:v>
                </c:pt>
                <c:pt idx="21737">
                  <c:v>1.336E-2</c:v>
                </c:pt>
                <c:pt idx="21738">
                  <c:v>1.336E-2</c:v>
                </c:pt>
                <c:pt idx="21739">
                  <c:v>1.336E-2</c:v>
                </c:pt>
                <c:pt idx="21740">
                  <c:v>1.3390000000000001E-2</c:v>
                </c:pt>
                <c:pt idx="21741">
                  <c:v>1.3390000000000001E-2</c:v>
                </c:pt>
                <c:pt idx="21742">
                  <c:v>1.3390000000000001E-2</c:v>
                </c:pt>
                <c:pt idx="21743">
                  <c:v>1.336E-2</c:v>
                </c:pt>
                <c:pt idx="21744">
                  <c:v>1.336E-2</c:v>
                </c:pt>
                <c:pt idx="21745">
                  <c:v>1.336E-2</c:v>
                </c:pt>
                <c:pt idx="21746">
                  <c:v>1.333E-2</c:v>
                </c:pt>
                <c:pt idx="21747">
                  <c:v>1.3310000000000001E-2</c:v>
                </c:pt>
                <c:pt idx="21748">
                  <c:v>1.328E-2</c:v>
                </c:pt>
                <c:pt idx="21749">
                  <c:v>1.328E-2</c:v>
                </c:pt>
                <c:pt idx="21750">
                  <c:v>1.325E-2</c:v>
                </c:pt>
                <c:pt idx="21751">
                  <c:v>1.323E-2</c:v>
                </c:pt>
                <c:pt idx="21752">
                  <c:v>1.32E-2</c:v>
                </c:pt>
                <c:pt idx="21753">
                  <c:v>1.3169999999999999E-2</c:v>
                </c:pt>
                <c:pt idx="21754">
                  <c:v>1.315E-2</c:v>
                </c:pt>
                <c:pt idx="21755">
                  <c:v>1.312E-2</c:v>
                </c:pt>
                <c:pt idx="21756">
                  <c:v>1.3100000000000001E-2</c:v>
                </c:pt>
                <c:pt idx="21757">
                  <c:v>1.307E-2</c:v>
                </c:pt>
                <c:pt idx="21758">
                  <c:v>1.304E-2</c:v>
                </c:pt>
                <c:pt idx="21759">
                  <c:v>1.304E-2</c:v>
                </c:pt>
                <c:pt idx="21760">
                  <c:v>1.302E-2</c:v>
                </c:pt>
                <c:pt idx="21761">
                  <c:v>1.302E-2</c:v>
                </c:pt>
                <c:pt idx="21762">
                  <c:v>1.299E-2</c:v>
                </c:pt>
                <c:pt idx="21763">
                  <c:v>1.299E-2</c:v>
                </c:pt>
                <c:pt idx="21764">
                  <c:v>1.299E-2</c:v>
                </c:pt>
                <c:pt idx="21765">
                  <c:v>1.302E-2</c:v>
                </c:pt>
                <c:pt idx="21766">
                  <c:v>1.302E-2</c:v>
                </c:pt>
                <c:pt idx="21767">
                  <c:v>1.302E-2</c:v>
                </c:pt>
                <c:pt idx="21768">
                  <c:v>1.304E-2</c:v>
                </c:pt>
                <c:pt idx="21769">
                  <c:v>1.304E-2</c:v>
                </c:pt>
                <c:pt idx="21770">
                  <c:v>1.307E-2</c:v>
                </c:pt>
                <c:pt idx="21771">
                  <c:v>1.3100000000000001E-2</c:v>
                </c:pt>
                <c:pt idx="21772">
                  <c:v>1.312E-2</c:v>
                </c:pt>
                <c:pt idx="21773">
                  <c:v>1.315E-2</c:v>
                </c:pt>
                <c:pt idx="21774">
                  <c:v>1.315E-2</c:v>
                </c:pt>
                <c:pt idx="21775">
                  <c:v>1.3169999999999999E-2</c:v>
                </c:pt>
                <c:pt idx="21776">
                  <c:v>1.32E-2</c:v>
                </c:pt>
                <c:pt idx="21777">
                  <c:v>1.323E-2</c:v>
                </c:pt>
                <c:pt idx="21778">
                  <c:v>1.325E-2</c:v>
                </c:pt>
                <c:pt idx="21779">
                  <c:v>1.325E-2</c:v>
                </c:pt>
                <c:pt idx="21780">
                  <c:v>1.328E-2</c:v>
                </c:pt>
                <c:pt idx="21781">
                  <c:v>1.328E-2</c:v>
                </c:pt>
                <c:pt idx="21782">
                  <c:v>1.328E-2</c:v>
                </c:pt>
                <c:pt idx="21783">
                  <c:v>1.3310000000000001E-2</c:v>
                </c:pt>
                <c:pt idx="21784">
                  <c:v>1.3310000000000001E-2</c:v>
                </c:pt>
                <c:pt idx="21785">
                  <c:v>1.3310000000000001E-2</c:v>
                </c:pt>
                <c:pt idx="21786">
                  <c:v>1.328E-2</c:v>
                </c:pt>
                <c:pt idx="21787">
                  <c:v>1.328E-2</c:v>
                </c:pt>
                <c:pt idx="21788">
                  <c:v>1.325E-2</c:v>
                </c:pt>
                <c:pt idx="21789">
                  <c:v>1.325E-2</c:v>
                </c:pt>
                <c:pt idx="21790">
                  <c:v>1.323E-2</c:v>
                </c:pt>
                <c:pt idx="21791">
                  <c:v>1.32E-2</c:v>
                </c:pt>
                <c:pt idx="21792">
                  <c:v>1.32E-2</c:v>
                </c:pt>
                <c:pt idx="21793">
                  <c:v>1.3169999999999999E-2</c:v>
                </c:pt>
                <c:pt idx="21794">
                  <c:v>1.315E-2</c:v>
                </c:pt>
                <c:pt idx="21795">
                  <c:v>1.312E-2</c:v>
                </c:pt>
                <c:pt idx="21796">
                  <c:v>1.3100000000000001E-2</c:v>
                </c:pt>
                <c:pt idx="21797">
                  <c:v>1.307E-2</c:v>
                </c:pt>
                <c:pt idx="21798">
                  <c:v>1.304E-2</c:v>
                </c:pt>
                <c:pt idx="21799">
                  <c:v>1.302E-2</c:v>
                </c:pt>
                <c:pt idx="21800">
                  <c:v>1.299E-2</c:v>
                </c:pt>
                <c:pt idx="21801">
                  <c:v>1.2959999999999999E-2</c:v>
                </c:pt>
                <c:pt idx="21802">
                  <c:v>1.2959999999999999E-2</c:v>
                </c:pt>
                <c:pt idx="21803">
                  <c:v>1.294E-2</c:v>
                </c:pt>
                <c:pt idx="21804">
                  <c:v>1.294E-2</c:v>
                </c:pt>
                <c:pt idx="21805">
                  <c:v>1.291E-2</c:v>
                </c:pt>
                <c:pt idx="21806">
                  <c:v>1.291E-2</c:v>
                </c:pt>
                <c:pt idx="21807">
                  <c:v>1.291E-2</c:v>
                </c:pt>
                <c:pt idx="21808">
                  <c:v>1.291E-2</c:v>
                </c:pt>
                <c:pt idx="21809">
                  <c:v>1.291E-2</c:v>
                </c:pt>
                <c:pt idx="21810">
                  <c:v>1.291E-2</c:v>
                </c:pt>
                <c:pt idx="21811">
                  <c:v>1.291E-2</c:v>
                </c:pt>
                <c:pt idx="21812">
                  <c:v>1.291E-2</c:v>
                </c:pt>
                <c:pt idx="21813">
                  <c:v>1.291E-2</c:v>
                </c:pt>
                <c:pt idx="21814">
                  <c:v>1.294E-2</c:v>
                </c:pt>
                <c:pt idx="21815">
                  <c:v>1.294E-2</c:v>
                </c:pt>
                <c:pt idx="21816">
                  <c:v>1.2959999999999999E-2</c:v>
                </c:pt>
                <c:pt idx="21817">
                  <c:v>1.2959999999999999E-2</c:v>
                </c:pt>
                <c:pt idx="21818">
                  <c:v>1.2959999999999999E-2</c:v>
                </c:pt>
                <c:pt idx="21819">
                  <c:v>1.299E-2</c:v>
                </c:pt>
                <c:pt idx="21820">
                  <c:v>1.299E-2</c:v>
                </c:pt>
                <c:pt idx="21821">
                  <c:v>1.302E-2</c:v>
                </c:pt>
                <c:pt idx="21822">
                  <c:v>1.302E-2</c:v>
                </c:pt>
                <c:pt idx="21823">
                  <c:v>1.302E-2</c:v>
                </c:pt>
                <c:pt idx="21824">
                  <c:v>1.302E-2</c:v>
                </c:pt>
                <c:pt idx="21825">
                  <c:v>1.302E-2</c:v>
                </c:pt>
                <c:pt idx="21826">
                  <c:v>1.302E-2</c:v>
                </c:pt>
                <c:pt idx="21827">
                  <c:v>1.302E-2</c:v>
                </c:pt>
                <c:pt idx="21828">
                  <c:v>1.302E-2</c:v>
                </c:pt>
                <c:pt idx="21829">
                  <c:v>1.302E-2</c:v>
                </c:pt>
                <c:pt idx="21830">
                  <c:v>1.302E-2</c:v>
                </c:pt>
                <c:pt idx="21831">
                  <c:v>1.299E-2</c:v>
                </c:pt>
                <c:pt idx="21832">
                  <c:v>1.299E-2</c:v>
                </c:pt>
                <c:pt idx="21833">
                  <c:v>1.299E-2</c:v>
                </c:pt>
                <c:pt idx="21834">
                  <c:v>1.2959999999999999E-2</c:v>
                </c:pt>
                <c:pt idx="21835">
                  <c:v>1.2959999999999999E-2</c:v>
                </c:pt>
                <c:pt idx="21836">
                  <c:v>1.294E-2</c:v>
                </c:pt>
                <c:pt idx="21837">
                  <c:v>1.294E-2</c:v>
                </c:pt>
                <c:pt idx="21838">
                  <c:v>1.291E-2</c:v>
                </c:pt>
                <c:pt idx="21839">
                  <c:v>1.291E-2</c:v>
                </c:pt>
                <c:pt idx="21840">
                  <c:v>1.289E-2</c:v>
                </c:pt>
                <c:pt idx="21841">
                  <c:v>1.289E-2</c:v>
                </c:pt>
                <c:pt idx="21842">
                  <c:v>1.289E-2</c:v>
                </c:pt>
                <c:pt idx="21843">
                  <c:v>1.289E-2</c:v>
                </c:pt>
                <c:pt idx="21844">
                  <c:v>1.286E-2</c:v>
                </c:pt>
                <c:pt idx="21845">
                  <c:v>1.286E-2</c:v>
                </c:pt>
                <c:pt idx="21846">
                  <c:v>1.286E-2</c:v>
                </c:pt>
                <c:pt idx="21847">
                  <c:v>1.286E-2</c:v>
                </c:pt>
                <c:pt idx="21848">
                  <c:v>1.286E-2</c:v>
                </c:pt>
                <c:pt idx="21849">
                  <c:v>1.286E-2</c:v>
                </c:pt>
                <c:pt idx="21850">
                  <c:v>1.286E-2</c:v>
                </c:pt>
                <c:pt idx="21851">
                  <c:v>1.289E-2</c:v>
                </c:pt>
                <c:pt idx="21852">
                  <c:v>1.289E-2</c:v>
                </c:pt>
                <c:pt idx="21853">
                  <c:v>1.289E-2</c:v>
                </c:pt>
                <c:pt idx="21854">
                  <c:v>1.289E-2</c:v>
                </c:pt>
                <c:pt idx="21855">
                  <c:v>1.291E-2</c:v>
                </c:pt>
                <c:pt idx="21856">
                  <c:v>1.291E-2</c:v>
                </c:pt>
                <c:pt idx="21857">
                  <c:v>1.291E-2</c:v>
                </c:pt>
                <c:pt idx="21858">
                  <c:v>1.291E-2</c:v>
                </c:pt>
                <c:pt idx="21859">
                  <c:v>1.291E-2</c:v>
                </c:pt>
                <c:pt idx="21860">
                  <c:v>1.294E-2</c:v>
                </c:pt>
                <c:pt idx="21861">
                  <c:v>1.294E-2</c:v>
                </c:pt>
                <c:pt idx="21862">
                  <c:v>1.294E-2</c:v>
                </c:pt>
                <c:pt idx="21863">
                  <c:v>1.291E-2</c:v>
                </c:pt>
                <c:pt idx="21864">
                  <c:v>1.291E-2</c:v>
                </c:pt>
                <c:pt idx="21865">
                  <c:v>1.291E-2</c:v>
                </c:pt>
                <c:pt idx="21866">
                  <c:v>1.291E-2</c:v>
                </c:pt>
                <c:pt idx="21867">
                  <c:v>1.289E-2</c:v>
                </c:pt>
                <c:pt idx="21868">
                  <c:v>1.289E-2</c:v>
                </c:pt>
                <c:pt idx="21869">
                  <c:v>1.286E-2</c:v>
                </c:pt>
                <c:pt idx="21870">
                  <c:v>1.286E-2</c:v>
                </c:pt>
                <c:pt idx="21871">
                  <c:v>1.2829999999999999E-2</c:v>
                </c:pt>
                <c:pt idx="21872">
                  <c:v>1.2829999999999999E-2</c:v>
                </c:pt>
                <c:pt idx="21873">
                  <c:v>1.281E-2</c:v>
                </c:pt>
                <c:pt idx="21874">
                  <c:v>1.281E-2</c:v>
                </c:pt>
                <c:pt idx="21875">
                  <c:v>1.278E-2</c:v>
                </c:pt>
                <c:pt idx="21876">
                  <c:v>1.278E-2</c:v>
                </c:pt>
                <c:pt idx="21877">
                  <c:v>1.2749999999999999E-2</c:v>
                </c:pt>
                <c:pt idx="21878">
                  <c:v>1.2749999999999999E-2</c:v>
                </c:pt>
                <c:pt idx="21879">
                  <c:v>1.2749999999999999E-2</c:v>
                </c:pt>
                <c:pt idx="21880">
                  <c:v>1.2749999999999999E-2</c:v>
                </c:pt>
                <c:pt idx="21881">
                  <c:v>1.2749999999999999E-2</c:v>
                </c:pt>
                <c:pt idx="21882">
                  <c:v>1.2749999999999999E-2</c:v>
                </c:pt>
                <c:pt idx="21883">
                  <c:v>1.2749999999999999E-2</c:v>
                </c:pt>
                <c:pt idx="21884">
                  <c:v>1.278E-2</c:v>
                </c:pt>
                <c:pt idx="21885">
                  <c:v>1.278E-2</c:v>
                </c:pt>
                <c:pt idx="21886">
                  <c:v>1.281E-2</c:v>
                </c:pt>
                <c:pt idx="21887">
                  <c:v>1.2829999999999999E-2</c:v>
                </c:pt>
                <c:pt idx="21888">
                  <c:v>1.286E-2</c:v>
                </c:pt>
                <c:pt idx="21889">
                  <c:v>1.289E-2</c:v>
                </c:pt>
                <c:pt idx="21890">
                  <c:v>1.291E-2</c:v>
                </c:pt>
                <c:pt idx="21891">
                  <c:v>1.294E-2</c:v>
                </c:pt>
                <c:pt idx="21892">
                  <c:v>1.2959999999999999E-2</c:v>
                </c:pt>
                <c:pt idx="21893">
                  <c:v>1.299E-2</c:v>
                </c:pt>
                <c:pt idx="21894">
                  <c:v>1.302E-2</c:v>
                </c:pt>
                <c:pt idx="21895">
                  <c:v>1.304E-2</c:v>
                </c:pt>
                <c:pt idx="21896">
                  <c:v>1.307E-2</c:v>
                </c:pt>
                <c:pt idx="21897">
                  <c:v>1.3100000000000001E-2</c:v>
                </c:pt>
                <c:pt idx="21898">
                  <c:v>1.312E-2</c:v>
                </c:pt>
                <c:pt idx="21899">
                  <c:v>1.315E-2</c:v>
                </c:pt>
                <c:pt idx="21900">
                  <c:v>1.315E-2</c:v>
                </c:pt>
                <c:pt idx="21901">
                  <c:v>1.3169999999999999E-2</c:v>
                </c:pt>
                <c:pt idx="21902">
                  <c:v>1.3169999999999999E-2</c:v>
                </c:pt>
                <c:pt idx="21903">
                  <c:v>1.3169999999999999E-2</c:v>
                </c:pt>
                <c:pt idx="21904">
                  <c:v>1.3169999999999999E-2</c:v>
                </c:pt>
                <c:pt idx="21905">
                  <c:v>1.3169999999999999E-2</c:v>
                </c:pt>
                <c:pt idx="21906">
                  <c:v>1.315E-2</c:v>
                </c:pt>
                <c:pt idx="21907">
                  <c:v>1.315E-2</c:v>
                </c:pt>
                <c:pt idx="21908">
                  <c:v>1.312E-2</c:v>
                </c:pt>
                <c:pt idx="21909">
                  <c:v>1.3100000000000001E-2</c:v>
                </c:pt>
                <c:pt idx="21910">
                  <c:v>1.307E-2</c:v>
                </c:pt>
                <c:pt idx="21911">
                  <c:v>1.304E-2</c:v>
                </c:pt>
                <c:pt idx="21912">
                  <c:v>1.302E-2</c:v>
                </c:pt>
                <c:pt idx="21913">
                  <c:v>1.299E-2</c:v>
                </c:pt>
                <c:pt idx="21914">
                  <c:v>1.2959999999999999E-2</c:v>
                </c:pt>
                <c:pt idx="21915">
                  <c:v>1.291E-2</c:v>
                </c:pt>
                <c:pt idx="21916">
                  <c:v>1.289E-2</c:v>
                </c:pt>
                <c:pt idx="21917">
                  <c:v>1.286E-2</c:v>
                </c:pt>
                <c:pt idx="21918">
                  <c:v>1.2829999999999999E-2</c:v>
                </c:pt>
                <c:pt idx="21919">
                  <c:v>1.281E-2</c:v>
                </c:pt>
                <c:pt idx="21920">
                  <c:v>1.278E-2</c:v>
                </c:pt>
                <c:pt idx="21921">
                  <c:v>1.2749999999999999E-2</c:v>
                </c:pt>
                <c:pt idx="21922">
                  <c:v>1.273E-2</c:v>
                </c:pt>
                <c:pt idx="21923">
                  <c:v>1.2699999999999999E-2</c:v>
                </c:pt>
                <c:pt idx="21924">
                  <c:v>1.2699999999999999E-2</c:v>
                </c:pt>
                <c:pt idx="21925">
                  <c:v>1.2699999999999999E-2</c:v>
                </c:pt>
                <c:pt idx="21926">
                  <c:v>1.2670000000000001E-2</c:v>
                </c:pt>
                <c:pt idx="21927">
                  <c:v>1.2670000000000001E-2</c:v>
                </c:pt>
                <c:pt idx="21928">
                  <c:v>1.2670000000000001E-2</c:v>
                </c:pt>
                <c:pt idx="21929">
                  <c:v>1.2699999999999999E-2</c:v>
                </c:pt>
                <c:pt idx="21930">
                  <c:v>1.2699999999999999E-2</c:v>
                </c:pt>
                <c:pt idx="21931">
                  <c:v>1.2699999999999999E-2</c:v>
                </c:pt>
                <c:pt idx="21932">
                  <c:v>1.273E-2</c:v>
                </c:pt>
                <c:pt idx="21933">
                  <c:v>1.273E-2</c:v>
                </c:pt>
                <c:pt idx="21934">
                  <c:v>1.2749999999999999E-2</c:v>
                </c:pt>
                <c:pt idx="21935">
                  <c:v>1.2749999999999999E-2</c:v>
                </c:pt>
                <c:pt idx="21936">
                  <c:v>1.278E-2</c:v>
                </c:pt>
                <c:pt idx="21937">
                  <c:v>1.278E-2</c:v>
                </c:pt>
                <c:pt idx="21938">
                  <c:v>1.281E-2</c:v>
                </c:pt>
                <c:pt idx="21939">
                  <c:v>1.281E-2</c:v>
                </c:pt>
                <c:pt idx="21940">
                  <c:v>1.281E-2</c:v>
                </c:pt>
                <c:pt idx="21941">
                  <c:v>1.2829999999999999E-2</c:v>
                </c:pt>
                <c:pt idx="21942">
                  <c:v>1.2829999999999999E-2</c:v>
                </c:pt>
                <c:pt idx="21943">
                  <c:v>1.2829999999999999E-2</c:v>
                </c:pt>
                <c:pt idx="21944">
                  <c:v>1.2829999999999999E-2</c:v>
                </c:pt>
                <c:pt idx="21945">
                  <c:v>1.281E-2</c:v>
                </c:pt>
                <c:pt idx="21946">
                  <c:v>1.281E-2</c:v>
                </c:pt>
                <c:pt idx="21947">
                  <c:v>1.278E-2</c:v>
                </c:pt>
                <c:pt idx="21948">
                  <c:v>1.278E-2</c:v>
                </c:pt>
                <c:pt idx="21949">
                  <c:v>1.2749999999999999E-2</c:v>
                </c:pt>
                <c:pt idx="21950">
                  <c:v>1.273E-2</c:v>
                </c:pt>
                <c:pt idx="21951">
                  <c:v>1.273E-2</c:v>
                </c:pt>
                <c:pt idx="21952">
                  <c:v>1.2699999999999999E-2</c:v>
                </c:pt>
                <c:pt idx="21953">
                  <c:v>1.2670000000000001E-2</c:v>
                </c:pt>
                <c:pt idx="21954">
                  <c:v>1.265E-2</c:v>
                </c:pt>
                <c:pt idx="21955">
                  <c:v>1.2619999999999999E-2</c:v>
                </c:pt>
                <c:pt idx="21956">
                  <c:v>1.26E-2</c:v>
                </c:pt>
                <c:pt idx="21957">
                  <c:v>1.257E-2</c:v>
                </c:pt>
                <c:pt idx="21958">
                  <c:v>1.2540000000000001E-2</c:v>
                </c:pt>
                <c:pt idx="21959">
                  <c:v>1.252E-2</c:v>
                </c:pt>
                <c:pt idx="21960">
                  <c:v>1.252E-2</c:v>
                </c:pt>
                <c:pt idx="21961">
                  <c:v>1.2489999999999999E-2</c:v>
                </c:pt>
                <c:pt idx="21962">
                  <c:v>1.2489999999999999E-2</c:v>
                </c:pt>
                <c:pt idx="21963">
                  <c:v>1.2460000000000001E-2</c:v>
                </c:pt>
                <c:pt idx="21964">
                  <c:v>1.2460000000000001E-2</c:v>
                </c:pt>
                <c:pt idx="21965">
                  <c:v>1.2460000000000001E-2</c:v>
                </c:pt>
                <c:pt idx="21966">
                  <c:v>1.2460000000000001E-2</c:v>
                </c:pt>
                <c:pt idx="21967">
                  <c:v>1.2489999999999999E-2</c:v>
                </c:pt>
                <c:pt idx="21968">
                  <c:v>1.2489999999999999E-2</c:v>
                </c:pt>
                <c:pt idx="21969">
                  <c:v>1.2489999999999999E-2</c:v>
                </c:pt>
                <c:pt idx="21970">
                  <c:v>1.252E-2</c:v>
                </c:pt>
                <c:pt idx="21971">
                  <c:v>1.2540000000000001E-2</c:v>
                </c:pt>
                <c:pt idx="21972">
                  <c:v>1.257E-2</c:v>
                </c:pt>
                <c:pt idx="21973">
                  <c:v>1.257E-2</c:v>
                </c:pt>
                <c:pt idx="21974">
                  <c:v>1.26E-2</c:v>
                </c:pt>
                <c:pt idx="21975">
                  <c:v>1.2619999999999999E-2</c:v>
                </c:pt>
                <c:pt idx="21976">
                  <c:v>1.265E-2</c:v>
                </c:pt>
                <c:pt idx="21977">
                  <c:v>1.2670000000000001E-2</c:v>
                </c:pt>
                <c:pt idx="21978">
                  <c:v>1.2699999999999999E-2</c:v>
                </c:pt>
                <c:pt idx="21979">
                  <c:v>1.273E-2</c:v>
                </c:pt>
                <c:pt idx="21980">
                  <c:v>1.2749999999999999E-2</c:v>
                </c:pt>
                <c:pt idx="21981">
                  <c:v>1.278E-2</c:v>
                </c:pt>
                <c:pt idx="21982">
                  <c:v>1.278E-2</c:v>
                </c:pt>
                <c:pt idx="21983">
                  <c:v>1.281E-2</c:v>
                </c:pt>
                <c:pt idx="21984">
                  <c:v>1.2829999999999999E-2</c:v>
                </c:pt>
                <c:pt idx="21985">
                  <c:v>1.2829999999999999E-2</c:v>
                </c:pt>
                <c:pt idx="21986">
                  <c:v>1.2829999999999999E-2</c:v>
                </c:pt>
                <c:pt idx="21987">
                  <c:v>1.286E-2</c:v>
                </c:pt>
                <c:pt idx="21988">
                  <c:v>1.286E-2</c:v>
                </c:pt>
                <c:pt idx="21989">
                  <c:v>1.286E-2</c:v>
                </c:pt>
                <c:pt idx="21990">
                  <c:v>1.286E-2</c:v>
                </c:pt>
                <c:pt idx="21991">
                  <c:v>1.286E-2</c:v>
                </c:pt>
                <c:pt idx="21992">
                  <c:v>1.2829999999999999E-2</c:v>
                </c:pt>
                <c:pt idx="21993">
                  <c:v>1.2829999999999999E-2</c:v>
                </c:pt>
                <c:pt idx="21994">
                  <c:v>1.2829999999999999E-2</c:v>
                </c:pt>
                <c:pt idx="21995">
                  <c:v>1.281E-2</c:v>
                </c:pt>
                <c:pt idx="21996">
                  <c:v>1.281E-2</c:v>
                </c:pt>
                <c:pt idx="21997">
                  <c:v>1.278E-2</c:v>
                </c:pt>
                <c:pt idx="21998">
                  <c:v>1.278E-2</c:v>
                </c:pt>
                <c:pt idx="21999">
                  <c:v>1.2749999999999999E-2</c:v>
                </c:pt>
                <c:pt idx="22000">
                  <c:v>1.2749999999999999E-2</c:v>
                </c:pt>
                <c:pt idx="22001">
                  <c:v>1.273E-2</c:v>
                </c:pt>
                <c:pt idx="22002">
                  <c:v>1.273E-2</c:v>
                </c:pt>
                <c:pt idx="22003">
                  <c:v>1.2699999999999999E-2</c:v>
                </c:pt>
                <c:pt idx="22004">
                  <c:v>1.2699999999999999E-2</c:v>
                </c:pt>
                <c:pt idx="22005">
                  <c:v>1.2670000000000001E-2</c:v>
                </c:pt>
                <c:pt idx="22006">
                  <c:v>1.2670000000000001E-2</c:v>
                </c:pt>
                <c:pt idx="22007">
                  <c:v>1.265E-2</c:v>
                </c:pt>
                <c:pt idx="22008">
                  <c:v>1.265E-2</c:v>
                </c:pt>
                <c:pt idx="22009">
                  <c:v>1.265E-2</c:v>
                </c:pt>
                <c:pt idx="22010">
                  <c:v>1.2619999999999999E-2</c:v>
                </c:pt>
                <c:pt idx="22011">
                  <c:v>1.2619999999999999E-2</c:v>
                </c:pt>
                <c:pt idx="22012">
                  <c:v>1.2619999999999999E-2</c:v>
                </c:pt>
                <c:pt idx="22013">
                  <c:v>1.2619999999999999E-2</c:v>
                </c:pt>
                <c:pt idx="22014">
                  <c:v>1.26E-2</c:v>
                </c:pt>
                <c:pt idx="22015">
                  <c:v>1.26E-2</c:v>
                </c:pt>
                <c:pt idx="22016">
                  <c:v>1.26E-2</c:v>
                </c:pt>
                <c:pt idx="22017">
                  <c:v>1.26E-2</c:v>
                </c:pt>
                <c:pt idx="22018">
                  <c:v>1.26E-2</c:v>
                </c:pt>
                <c:pt idx="22019">
                  <c:v>1.26E-2</c:v>
                </c:pt>
                <c:pt idx="22020">
                  <c:v>1.26E-2</c:v>
                </c:pt>
                <c:pt idx="22021">
                  <c:v>1.26E-2</c:v>
                </c:pt>
                <c:pt idx="22022">
                  <c:v>1.2619999999999999E-2</c:v>
                </c:pt>
                <c:pt idx="22023">
                  <c:v>1.2619999999999999E-2</c:v>
                </c:pt>
                <c:pt idx="22024">
                  <c:v>1.2619999999999999E-2</c:v>
                </c:pt>
                <c:pt idx="22025">
                  <c:v>1.2619999999999999E-2</c:v>
                </c:pt>
                <c:pt idx="22026">
                  <c:v>1.2619999999999999E-2</c:v>
                </c:pt>
                <c:pt idx="22027">
                  <c:v>1.2619999999999999E-2</c:v>
                </c:pt>
                <c:pt idx="22028">
                  <c:v>1.265E-2</c:v>
                </c:pt>
                <c:pt idx="22029">
                  <c:v>1.265E-2</c:v>
                </c:pt>
                <c:pt idx="22030">
                  <c:v>1.265E-2</c:v>
                </c:pt>
                <c:pt idx="22031">
                  <c:v>1.2670000000000001E-2</c:v>
                </c:pt>
                <c:pt idx="22032">
                  <c:v>1.2670000000000001E-2</c:v>
                </c:pt>
                <c:pt idx="22033">
                  <c:v>1.2670000000000001E-2</c:v>
                </c:pt>
                <c:pt idx="22034">
                  <c:v>1.2670000000000001E-2</c:v>
                </c:pt>
                <c:pt idx="22035">
                  <c:v>1.2699999999999999E-2</c:v>
                </c:pt>
                <c:pt idx="22036">
                  <c:v>1.2699999999999999E-2</c:v>
                </c:pt>
                <c:pt idx="22037">
                  <c:v>1.2699999999999999E-2</c:v>
                </c:pt>
                <c:pt idx="22038">
                  <c:v>1.2699999999999999E-2</c:v>
                </c:pt>
                <c:pt idx="22039">
                  <c:v>1.273E-2</c:v>
                </c:pt>
                <c:pt idx="22040">
                  <c:v>1.273E-2</c:v>
                </c:pt>
                <c:pt idx="22041">
                  <c:v>1.273E-2</c:v>
                </c:pt>
                <c:pt idx="22042">
                  <c:v>1.273E-2</c:v>
                </c:pt>
                <c:pt idx="22043">
                  <c:v>1.273E-2</c:v>
                </c:pt>
                <c:pt idx="22044">
                  <c:v>1.273E-2</c:v>
                </c:pt>
                <c:pt idx="22045">
                  <c:v>1.273E-2</c:v>
                </c:pt>
                <c:pt idx="22046">
                  <c:v>1.273E-2</c:v>
                </c:pt>
                <c:pt idx="22047">
                  <c:v>1.273E-2</c:v>
                </c:pt>
                <c:pt idx="22048">
                  <c:v>1.273E-2</c:v>
                </c:pt>
                <c:pt idx="22049">
                  <c:v>1.273E-2</c:v>
                </c:pt>
                <c:pt idx="22050">
                  <c:v>1.273E-2</c:v>
                </c:pt>
                <c:pt idx="22051">
                  <c:v>1.273E-2</c:v>
                </c:pt>
                <c:pt idx="22052">
                  <c:v>1.2699999999999999E-2</c:v>
                </c:pt>
                <c:pt idx="22053">
                  <c:v>1.2699999999999999E-2</c:v>
                </c:pt>
                <c:pt idx="22054">
                  <c:v>1.2699999999999999E-2</c:v>
                </c:pt>
                <c:pt idx="22055">
                  <c:v>1.2670000000000001E-2</c:v>
                </c:pt>
                <c:pt idx="22056">
                  <c:v>1.2670000000000001E-2</c:v>
                </c:pt>
                <c:pt idx="22057">
                  <c:v>1.265E-2</c:v>
                </c:pt>
                <c:pt idx="22058">
                  <c:v>1.265E-2</c:v>
                </c:pt>
                <c:pt idx="22059">
                  <c:v>1.2619999999999999E-2</c:v>
                </c:pt>
                <c:pt idx="22060">
                  <c:v>1.2619999999999999E-2</c:v>
                </c:pt>
                <c:pt idx="22061">
                  <c:v>1.26E-2</c:v>
                </c:pt>
                <c:pt idx="22062">
                  <c:v>1.26E-2</c:v>
                </c:pt>
                <c:pt idx="22063">
                  <c:v>1.257E-2</c:v>
                </c:pt>
                <c:pt idx="22064">
                  <c:v>1.257E-2</c:v>
                </c:pt>
                <c:pt idx="22065">
                  <c:v>1.2540000000000001E-2</c:v>
                </c:pt>
                <c:pt idx="22066">
                  <c:v>1.2540000000000001E-2</c:v>
                </c:pt>
                <c:pt idx="22067">
                  <c:v>1.252E-2</c:v>
                </c:pt>
                <c:pt idx="22068">
                  <c:v>1.252E-2</c:v>
                </c:pt>
                <c:pt idx="22069">
                  <c:v>1.2489999999999999E-2</c:v>
                </c:pt>
                <c:pt idx="22070">
                  <c:v>1.2489999999999999E-2</c:v>
                </c:pt>
                <c:pt idx="22071">
                  <c:v>1.2489999999999999E-2</c:v>
                </c:pt>
                <c:pt idx="22072">
                  <c:v>1.2460000000000001E-2</c:v>
                </c:pt>
                <c:pt idx="22073">
                  <c:v>1.2460000000000001E-2</c:v>
                </c:pt>
                <c:pt idx="22074">
                  <c:v>1.244E-2</c:v>
                </c:pt>
                <c:pt idx="22075">
                  <c:v>1.244E-2</c:v>
                </c:pt>
                <c:pt idx="22076">
                  <c:v>1.244E-2</c:v>
                </c:pt>
                <c:pt idx="22077">
                  <c:v>1.2409999999999999E-2</c:v>
                </c:pt>
                <c:pt idx="22078">
                  <c:v>1.2409999999999999E-2</c:v>
                </c:pt>
                <c:pt idx="22079">
                  <c:v>1.2409999999999999E-2</c:v>
                </c:pt>
                <c:pt idx="22080">
                  <c:v>1.2409999999999999E-2</c:v>
                </c:pt>
                <c:pt idx="22081">
                  <c:v>1.2409999999999999E-2</c:v>
                </c:pt>
                <c:pt idx="22082">
                  <c:v>1.2409999999999999E-2</c:v>
                </c:pt>
                <c:pt idx="22083">
                  <c:v>1.2409999999999999E-2</c:v>
                </c:pt>
                <c:pt idx="22084">
                  <c:v>1.2409999999999999E-2</c:v>
                </c:pt>
                <c:pt idx="22085">
                  <c:v>1.2409999999999999E-2</c:v>
                </c:pt>
                <c:pt idx="22086">
                  <c:v>1.2409999999999999E-2</c:v>
                </c:pt>
                <c:pt idx="22087">
                  <c:v>1.244E-2</c:v>
                </c:pt>
                <c:pt idx="22088">
                  <c:v>1.244E-2</c:v>
                </c:pt>
                <c:pt idx="22089">
                  <c:v>1.244E-2</c:v>
                </c:pt>
                <c:pt idx="22090">
                  <c:v>1.2460000000000001E-2</c:v>
                </c:pt>
                <c:pt idx="22091">
                  <c:v>1.2460000000000001E-2</c:v>
                </c:pt>
                <c:pt idx="22092">
                  <c:v>1.2489999999999999E-2</c:v>
                </c:pt>
                <c:pt idx="22093">
                  <c:v>1.2489999999999999E-2</c:v>
                </c:pt>
                <c:pt idx="22094">
                  <c:v>1.252E-2</c:v>
                </c:pt>
                <c:pt idx="22095">
                  <c:v>1.2540000000000001E-2</c:v>
                </c:pt>
                <c:pt idx="22096">
                  <c:v>1.2540000000000001E-2</c:v>
                </c:pt>
                <c:pt idx="22097">
                  <c:v>1.257E-2</c:v>
                </c:pt>
                <c:pt idx="22098">
                  <c:v>1.26E-2</c:v>
                </c:pt>
                <c:pt idx="22099">
                  <c:v>1.26E-2</c:v>
                </c:pt>
                <c:pt idx="22100">
                  <c:v>1.2619999999999999E-2</c:v>
                </c:pt>
                <c:pt idx="22101">
                  <c:v>1.2619999999999999E-2</c:v>
                </c:pt>
                <c:pt idx="22102">
                  <c:v>1.265E-2</c:v>
                </c:pt>
                <c:pt idx="22103">
                  <c:v>1.265E-2</c:v>
                </c:pt>
                <c:pt idx="22104">
                  <c:v>1.2670000000000001E-2</c:v>
                </c:pt>
                <c:pt idx="22105">
                  <c:v>1.2670000000000001E-2</c:v>
                </c:pt>
                <c:pt idx="22106">
                  <c:v>1.2670000000000001E-2</c:v>
                </c:pt>
                <c:pt idx="22107">
                  <c:v>1.2670000000000001E-2</c:v>
                </c:pt>
                <c:pt idx="22108">
                  <c:v>1.2670000000000001E-2</c:v>
                </c:pt>
                <c:pt idx="22109">
                  <c:v>1.2670000000000001E-2</c:v>
                </c:pt>
                <c:pt idx="22110">
                  <c:v>1.2670000000000001E-2</c:v>
                </c:pt>
                <c:pt idx="22111">
                  <c:v>1.265E-2</c:v>
                </c:pt>
                <c:pt idx="22112">
                  <c:v>1.265E-2</c:v>
                </c:pt>
                <c:pt idx="22113">
                  <c:v>1.2619999999999999E-2</c:v>
                </c:pt>
                <c:pt idx="22114">
                  <c:v>1.2619999999999999E-2</c:v>
                </c:pt>
                <c:pt idx="22115">
                  <c:v>1.26E-2</c:v>
                </c:pt>
                <c:pt idx="22116">
                  <c:v>1.257E-2</c:v>
                </c:pt>
                <c:pt idx="22117">
                  <c:v>1.257E-2</c:v>
                </c:pt>
                <c:pt idx="22118">
                  <c:v>1.2540000000000001E-2</c:v>
                </c:pt>
                <c:pt idx="22119">
                  <c:v>1.252E-2</c:v>
                </c:pt>
                <c:pt idx="22120">
                  <c:v>1.2489999999999999E-2</c:v>
                </c:pt>
                <c:pt idx="22121">
                  <c:v>1.2460000000000001E-2</c:v>
                </c:pt>
                <c:pt idx="22122">
                  <c:v>1.2460000000000001E-2</c:v>
                </c:pt>
                <c:pt idx="22123">
                  <c:v>1.244E-2</c:v>
                </c:pt>
                <c:pt idx="22124">
                  <c:v>1.244E-2</c:v>
                </c:pt>
                <c:pt idx="22125">
                  <c:v>1.2409999999999999E-2</c:v>
                </c:pt>
                <c:pt idx="22126">
                  <c:v>1.2409999999999999E-2</c:v>
                </c:pt>
                <c:pt idx="22127">
                  <c:v>1.2409999999999999E-2</c:v>
                </c:pt>
                <c:pt idx="22128">
                  <c:v>1.2409999999999999E-2</c:v>
                </c:pt>
                <c:pt idx="22129">
                  <c:v>1.2409999999999999E-2</c:v>
                </c:pt>
                <c:pt idx="22130">
                  <c:v>1.2409999999999999E-2</c:v>
                </c:pt>
                <c:pt idx="22131">
                  <c:v>1.244E-2</c:v>
                </c:pt>
                <c:pt idx="22132">
                  <c:v>1.244E-2</c:v>
                </c:pt>
                <c:pt idx="22133">
                  <c:v>1.2460000000000001E-2</c:v>
                </c:pt>
                <c:pt idx="22134">
                  <c:v>1.2460000000000001E-2</c:v>
                </c:pt>
                <c:pt idx="22135">
                  <c:v>1.2489999999999999E-2</c:v>
                </c:pt>
                <c:pt idx="22136">
                  <c:v>1.252E-2</c:v>
                </c:pt>
                <c:pt idx="22137">
                  <c:v>1.2540000000000001E-2</c:v>
                </c:pt>
                <c:pt idx="22138">
                  <c:v>1.257E-2</c:v>
                </c:pt>
                <c:pt idx="22139">
                  <c:v>1.26E-2</c:v>
                </c:pt>
                <c:pt idx="22140">
                  <c:v>1.26E-2</c:v>
                </c:pt>
                <c:pt idx="22141">
                  <c:v>1.2619999999999999E-2</c:v>
                </c:pt>
                <c:pt idx="22142">
                  <c:v>1.265E-2</c:v>
                </c:pt>
                <c:pt idx="22143">
                  <c:v>1.265E-2</c:v>
                </c:pt>
                <c:pt idx="22144">
                  <c:v>1.2670000000000001E-2</c:v>
                </c:pt>
                <c:pt idx="22145">
                  <c:v>1.2670000000000001E-2</c:v>
                </c:pt>
                <c:pt idx="22146">
                  <c:v>1.2670000000000001E-2</c:v>
                </c:pt>
                <c:pt idx="22147">
                  <c:v>1.2670000000000001E-2</c:v>
                </c:pt>
                <c:pt idx="22148">
                  <c:v>1.2670000000000001E-2</c:v>
                </c:pt>
                <c:pt idx="22149">
                  <c:v>1.2670000000000001E-2</c:v>
                </c:pt>
                <c:pt idx="22150">
                  <c:v>1.265E-2</c:v>
                </c:pt>
                <c:pt idx="22151">
                  <c:v>1.2619999999999999E-2</c:v>
                </c:pt>
                <c:pt idx="22152">
                  <c:v>1.26E-2</c:v>
                </c:pt>
                <c:pt idx="22153">
                  <c:v>1.257E-2</c:v>
                </c:pt>
                <c:pt idx="22154">
                  <c:v>1.2540000000000001E-2</c:v>
                </c:pt>
                <c:pt idx="22155">
                  <c:v>1.252E-2</c:v>
                </c:pt>
                <c:pt idx="22156">
                  <c:v>1.2460000000000001E-2</c:v>
                </c:pt>
                <c:pt idx="22157">
                  <c:v>1.244E-2</c:v>
                </c:pt>
                <c:pt idx="22158">
                  <c:v>1.238E-2</c:v>
                </c:pt>
                <c:pt idx="22159">
                  <c:v>1.2359999999999999E-2</c:v>
                </c:pt>
                <c:pt idx="22160">
                  <c:v>1.231E-2</c:v>
                </c:pt>
                <c:pt idx="22161">
                  <c:v>1.2279999999999999E-2</c:v>
                </c:pt>
                <c:pt idx="22162">
                  <c:v>1.223E-2</c:v>
                </c:pt>
                <c:pt idx="22163">
                  <c:v>1.2200000000000001E-2</c:v>
                </c:pt>
                <c:pt idx="22164">
                  <c:v>1.217E-2</c:v>
                </c:pt>
                <c:pt idx="22165">
                  <c:v>1.2149999999999999E-2</c:v>
                </c:pt>
                <c:pt idx="22166">
                  <c:v>1.2120000000000001E-2</c:v>
                </c:pt>
                <c:pt idx="22167">
                  <c:v>1.209E-2</c:v>
                </c:pt>
                <c:pt idx="22168">
                  <c:v>1.2070000000000001E-2</c:v>
                </c:pt>
                <c:pt idx="22169">
                  <c:v>1.2070000000000001E-2</c:v>
                </c:pt>
                <c:pt idx="22170">
                  <c:v>1.2070000000000001E-2</c:v>
                </c:pt>
                <c:pt idx="22171">
                  <c:v>1.2070000000000001E-2</c:v>
                </c:pt>
                <c:pt idx="22172">
                  <c:v>1.2070000000000001E-2</c:v>
                </c:pt>
                <c:pt idx="22173">
                  <c:v>1.2070000000000001E-2</c:v>
                </c:pt>
                <c:pt idx="22174">
                  <c:v>1.209E-2</c:v>
                </c:pt>
                <c:pt idx="22175">
                  <c:v>1.209E-2</c:v>
                </c:pt>
                <c:pt idx="22176">
                  <c:v>1.2120000000000001E-2</c:v>
                </c:pt>
                <c:pt idx="22177">
                  <c:v>1.2149999999999999E-2</c:v>
                </c:pt>
                <c:pt idx="22178">
                  <c:v>1.217E-2</c:v>
                </c:pt>
                <c:pt idx="22179">
                  <c:v>1.217E-2</c:v>
                </c:pt>
                <c:pt idx="22180">
                  <c:v>1.2200000000000001E-2</c:v>
                </c:pt>
                <c:pt idx="22181">
                  <c:v>1.223E-2</c:v>
                </c:pt>
                <c:pt idx="22182">
                  <c:v>1.225E-2</c:v>
                </c:pt>
                <c:pt idx="22183">
                  <c:v>1.225E-2</c:v>
                </c:pt>
                <c:pt idx="22184">
                  <c:v>1.2279999999999999E-2</c:v>
                </c:pt>
                <c:pt idx="22185">
                  <c:v>1.231E-2</c:v>
                </c:pt>
                <c:pt idx="22186">
                  <c:v>1.231E-2</c:v>
                </c:pt>
                <c:pt idx="22187">
                  <c:v>1.231E-2</c:v>
                </c:pt>
                <c:pt idx="22188">
                  <c:v>1.231E-2</c:v>
                </c:pt>
                <c:pt idx="22189">
                  <c:v>1.231E-2</c:v>
                </c:pt>
                <c:pt idx="22190">
                  <c:v>1.231E-2</c:v>
                </c:pt>
                <c:pt idx="22191">
                  <c:v>1.2279999999999999E-2</c:v>
                </c:pt>
                <c:pt idx="22192">
                  <c:v>1.2279999999999999E-2</c:v>
                </c:pt>
                <c:pt idx="22193">
                  <c:v>1.225E-2</c:v>
                </c:pt>
                <c:pt idx="22194">
                  <c:v>1.225E-2</c:v>
                </c:pt>
                <c:pt idx="22195">
                  <c:v>1.223E-2</c:v>
                </c:pt>
                <c:pt idx="22196">
                  <c:v>1.2200000000000001E-2</c:v>
                </c:pt>
                <c:pt idx="22197">
                  <c:v>1.2200000000000001E-2</c:v>
                </c:pt>
                <c:pt idx="22198">
                  <c:v>1.217E-2</c:v>
                </c:pt>
                <c:pt idx="22199">
                  <c:v>1.2149999999999999E-2</c:v>
                </c:pt>
                <c:pt idx="22200">
                  <c:v>1.2149999999999999E-2</c:v>
                </c:pt>
                <c:pt idx="22201">
                  <c:v>1.2120000000000001E-2</c:v>
                </c:pt>
                <c:pt idx="22202">
                  <c:v>1.2120000000000001E-2</c:v>
                </c:pt>
                <c:pt idx="22203">
                  <c:v>1.209E-2</c:v>
                </c:pt>
                <c:pt idx="22204">
                  <c:v>1.209E-2</c:v>
                </c:pt>
                <c:pt idx="22205">
                  <c:v>1.209E-2</c:v>
                </c:pt>
                <c:pt idx="22206">
                  <c:v>1.209E-2</c:v>
                </c:pt>
                <c:pt idx="22207">
                  <c:v>1.209E-2</c:v>
                </c:pt>
                <c:pt idx="22208">
                  <c:v>1.2120000000000001E-2</c:v>
                </c:pt>
                <c:pt idx="22209">
                  <c:v>1.2120000000000001E-2</c:v>
                </c:pt>
                <c:pt idx="22210">
                  <c:v>1.2149999999999999E-2</c:v>
                </c:pt>
                <c:pt idx="22211">
                  <c:v>1.217E-2</c:v>
                </c:pt>
                <c:pt idx="22212">
                  <c:v>1.2200000000000001E-2</c:v>
                </c:pt>
                <c:pt idx="22213">
                  <c:v>1.223E-2</c:v>
                </c:pt>
                <c:pt idx="22214">
                  <c:v>1.225E-2</c:v>
                </c:pt>
                <c:pt idx="22215">
                  <c:v>1.2279999999999999E-2</c:v>
                </c:pt>
                <c:pt idx="22216">
                  <c:v>1.231E-2</c:v>
                </c:pt>
                <c:pt idx="22217">
                  <c:v>1.2330000000000001E-2</c:v>
                </c:pt>
                <c:pt idx="22218">
                  <c:v>1.2330000000000001E-2</c:v>
                </c:pt>
                <c:pt idx="22219">
                  <c:v>1.2359999999999999E-2</c:v>
                </c:pt>
                <c:pt idx="22220">
                  <c:v>1.238E-2</c:v>
                </c:pt>
                <c:pt idx="22221">
                  <c:v>1.2409999999999999E-2</c:v>
                </c:pt>
                <c:pt idx="22222">
                  <c:v>1.2409999999999999E-2</c:v>
                </c:pt>
                <c:pt idx="22223">
                  <c:v>1.244E-2</c:v>
                </c:pt>
                <c:pt idx="22224">
                  <c:v>1.244E-2</c:v>
                </c:pt>
                <c:pt idx="22225">
                  <c:v>1.244E-2</c:v>
                </c:pt>
                <c:pt idx="22226">
                  <c:v>1.244E-2</c:v>
                </c:pt>
                <c:pt idx="22227">
                  <c:v>1.244E-2</c:v>
                </c:pt>
                <c:pt idx="22228">
                  <c:v>1.244E-2</c:v>
                </c:pt>
                <c:pt idx="22229">
                  <c:v>1.2409999999999999E-2</c:v>
                </c:pt>
                <c:pt idx="22230">
                  <c:v>1.2409999999999999E-2</c:v>
                </c:pt>
                <c:pt idx="22231">
                  <c:v>1.238E-2</c:v>
                </c:pt>
                <c:pt idx="22232">
                  <c:v>1.2359999999999999E-2</c:v>
                </c:pt>
                <c:pt idx="22233">
                  <c:v>1.2359999999999999E-2</c:v>
                </c:pt>
                <c:pt idx="22234">
                  <c:v>1.2330000000000001E-2</c:v>
                </c:pt>
                <c:pt idx="22235">
                  <c:v>1.231E-2</c:v>
                </c:pt>
                <c:pt idx="22236">
                  <c:v>1.231E-2</c:v>
                </c:pt>
                <c:pt idx="22237">
                  <c:v>1.2279999999999999E-2</c:v>
                </c:pt>
                <c:pt idx="22238">
                  <c:v>1.2279999999999999E-2</c:v>
                </c:pt>
                <c:pt idx="22239">
                  <c:v>1.225E-2</c:v>
                </c:pt>
                <c:pt idx="22240">
                  <c:v>1.225E-2</c:v>
                </c:pt>
                <c:pt idx="22241">
                  <c:v>1.225E-2</c:v>
                </c:pt>
                <c:pt idx="22242">
                  <c:v>1.225E-2</c:v>
                </c:pt>
                <c:pt idx="22243">
                  <c:v>1.225E-2</c:v>
                </c:pt>
                <c:pt idx="22244">
                  <c:v>1.225E-2</c:v>
                </c:pt>
                <c:pt idx="22245">
                  <c:v>1.225E-2</c:v>
                </c:pt>
                <c:pt idx="22246">
                  <c:v>1.2279999999999999E-2</c:v>
                </c:pt>
                <c:pt idx="22247">
                  <c:v>1.2279999999999999E-2</c:v>
                </c:pt>
                <c:pt idx="22248">
                  <c:v>1.231E-2</c:v>
                </c:pt>
                <c:pt idx="22249">
                  <c:v>1.2330000000000001E-2</c:v>
                </c:pt>
                <c:pt idx="22250">
                  <c:v>1.2330000000000001E-2</c:v>
                </c:pt>
                <c:pt idx="22251">
                  <c:v>1.2359999999999999E-2</c:v>
                </c:pt>
                <c:pt idx="22252">
                  <c:v>1.238E-2</c:v>
                </c:pt>
                <c:pt idx="22253">
                  <c:v>1.2409999999999999E-2</c:v>
                </c:pt>
                <c:pt idx="22254">
                  <c:v>1.2409999999999999E-2</c:v>
                </c:pt>
                <c:pt idx="22255">
                  <c:v>1.244E-2</c:v>
                </c:pt>
                <c:pt idx="22256">
                  <c:v>1.2460000000000001E-2</c:v>
                </c:pt>
                <c:pt idx="22257">
                  <c:v>1.2460000000000001E-2</c:v>
                </c:pt>
                <c:pt idx="22258">
                  <c:v>1.2489999999999999E-2</c:v>
                </c:pt>
                <c:pt idx="22259">
                  <c:v>1.2489999999999999E-2</c:v>
                </c:pt>
                <c:pt idx="22260">
                  <c:v>1.2489999999999999E-2</c:v>
                </c:pt>
                <c:pt idx="22261">
                  <c:v>1.2489999999999999E-2</c:v>
                </c:pt>
                <c:pt idx="22262">
                  <c:v>1.2489999999999999E-2</c:v>
                </c:pt>
                <c:pt idx="22263">
                  <c:v>1.2489999999999999E-2</c:v>
                </c:pt>
                <c:pt idx="22264">
                  <c:v>1.2460000000000001E-2</c:v>
                </c:pt>
                <c:pt idx="22265">
                  <c:v>1.2460000000000001E-2</c:v>
                </c:pt>
                <c:pt idx="22266">
                  <c:v>1.244E-2</c:v>
                </c:pt>
                <c:pt idx="22267">
                  <c:v>1.2409999999999999E-2</c:v>
                </c:pt>
                <c:pt idx="22268">
                  <c:v>1.238E-2</c:v>
                </c:pt>
                <c:pt idx="22269">
                  <c:v>1.238E-2</c:v>
                </c:pt>
                <c:pt idx="22270">
                  <c:v>1.2359999999999999E-2</c:v>
                </c:pt>
                <c:pt idx="22271">
                  <c:v>1.2330000000000001E-2</c:v>
                </c:pt>
                <c:pt idx="22272">
                  <c:v>1.231E-2</c:v>
                </c:pt>
                <c:pt idx="22273">
                  <c:v>1.231E-2</c:v>
                </c:pt>
                <c:pt idx="22274">
                  <c:v>1.2279999999999999E-2</c:v>
                </c:pt>
                <c:pt idx="22275">
                  <c:v>1.225E-2</c:v>
                </c:pt>
                <c:pt idx="22276">
                  <c:v>1.225E-2</c:v>
                </c:pt>
                <c:pt idx="22277">
                  <c:v>1.225E-2</c:v>
                </c:pt>
                <c:pt idx="22278">
                  <c:v>1.223E-2</c:v>
                </c:pt>
                <c:pt idx="22279">
                  <c:v>1.223E-2</c:v>
                </c:pt>
                <c:pt idx="22280">
                  <c:v>1.225E-2</c:v>
                </c:pt>
                <c:pt idx="22281">
                  <c:v>1.225E-2</c:v>
                </c:pt>
                <c:pt idx="22282">
                  <c:v>1.225E-2</c:v>
                </c:pt>
                <c:pt idx="22283">
                  <c:v>1.2279999999999999E-2</c:v>
                </c:pt>
                <c:pt idx="22284">
                  <c:v>1.2279999999999999E-2</c:v>
                </c:pt>
                <c:pt idx="22285">
                  <c:v>1.231E-2</c:v>
                </c:pt>
                <c:pt idx="22286">
                  <c:v>1.2330000000000001E-2</c:v>
                </c:pt>
                <c:pt idx="22287">
                  <c:v>1.2359999999999999E-2</c:v>
                </c:pt>
                <c:pt idx="22288">
                  <c:v>1.238E-2</c:v>
                </c:pt>
                <c:pt idx="22289">
                  <c:v>1.2409999999999999E-2</c:v>
                </c:pt>
                <c:pt idx="22290">
                  <c:v>1.244E-2</c:v>
                </c:pt>
                <c:pt idx="22291">
                  <c:v>1.2460000000000001E-2</c:v>
                </c:pt>
                <c:pt idx="22292">
                  <c:v>1.2460000000000001E-2</c:v>
                </c:pt>
                <c:pt idx="22293">
                  <c:v>1.2489999999999999E-2</c:v>
                </c:pt>
                <c:pt idx="22294">
                  <c:v>1.252E-2</c:v>
                </c:pt>
                <c:pt idx="22295">
                  <c:v>1.252E-2</c:v>
                </c:pt>
                <c:pt idx="22296">
                  <c:v>1.2540000000000001E-2</c:v>
                </c:pt>
                <c:pt idx="22297">
                  <c:v>1.2540000000000001E-2</c:v>
                </c:pt>
                <c:pt idx="22298">
                  <c:v>1.2540000000000001E-2</c:v>
                </c:pt>
                <c:pt idx="22299">
                  <c:v>1.2540000000000001E-2</c:v>
                </c:pt>
                <c:pt idx="22300">
                  <c:v>1.2540000000000001E-2</c:v>
                </c:pt>
                <c:pt idx="22301">
                  <c:v>1.252E-2</c:v>
                </c:pt>
                <c:pt idx="22302">
                  <c:v>1.252E-2</c:v>
                </c:pt>
                <c:pt idx="22303">
                  <c:v>1.2489999999999999E-2</c:v>
                </c:pt>
                <c:pt idx="22304">
                  <c:v>1.2460000000000001E-2</c:v>
                </c:pt>
                <c:pt idx="22305">
                  <c:v>1.244E-2</c:v>
                </c:pt>
                <c:pt idx="22306">
                  <c:v>1.2409999999999999E-2</c:v>
                </c:pt>
                <c:pt idx="22307">
                  <c:v>1.238E-2</c:v>
                </c:pt>
                <c:pt idx="22308">
                  <c:v>1.2359999999999999E-2</c:v>
                </c:pt>
                <c:pt idx="22309">
                  <c:v>1.2330000000000001E-2</c:v>
                </c:pt>
                <c:pt idx="22310">
                  <c:v>1.231E-2</c:v>
                </c:pt>
                <c:pt idx="22311">
                  <c:v>1.2279999999999999E-2</c:v>
                </c:pt>
                <c:pt idx="22312">
                  <c:v>1.225E-2</c:v>
                </c:pt>
                <c:pt idx="22313">
                  <c:v>1.223E-2</c:v>
                </c:pt>
                <c:pt idx="22314">
                  <c:v>1.2200000000000001E-2</c:v>
                </c:pt>
                <c:pt idx="22315">
                  <c:v>1.217E-2</c:v>
                </c:pt>
                <c:pt idx="22316">
                  <c:v>1.2149999999999999E-2</c:v>
                </c:pt>
                <c:pt idx="22317">
                  <c:v>1.2120000000000001E-2</c:v>
                </c:pt>
                <c:pt idx="22318">
                  <c:v>1.2120000000000001E-2</c:v>
                </c:pt>
                <c:pt idx="22319">
                  <c:v>1.2120000000000001E-2</c:v>
                </c:pt>
                <c:pt idx="22320">
                  <c:v>1.209E-2</c:v>
                </c:pt>
                <c:pt idx="22321">
                  <c:v>1.209E-2</c:v>
                </c:pt>
                <c:pt idx="22322">
                  <c:v>1.209E-2</c:v>
                </c:pt>
                <c:pt idx="22323">
                  <c:v>1.209E-2</c:v>
                </c:pt>
                <c:pt idx="22324">
                  <c:v>1.2120000000000001E-2</c:v>
                </c:pt>
                <c:pt idx="22325">
                  <c:v>1.2120000000000001E-2</c:v>
                </c:pt>
                <c:pt idx="22326">
                  <c:v>1.2120000000000001E-2</c:v>
                </c:pt>
                <c:pt idx="22327">
                  <c:v>1.2149999999999999E-2</c:v>
                </c:pt>
                <c:pt idx="22328">
                  <c:v>1.217E-2</c:v>
                </c:pt>
                <c:pt idx="22329">
                  <c:v>1.217E-2</c:v>
                </c:pt>
                <c:pt idx="22330">
                  <c:v>1.2200000000000001E-2</c:v>
                </c:pt>
                <c:pt idx="22331">
                  <c:v>1.223E-2</c:v>
                </c:pt>
                <c:pt idx="22332">
                  <c:v>1.223E-2</c:v>
                </c:pt>
                <c:pt idx="22333">
                  <c:v>1.225E-2</c:v>
                </c:pt>
                <c:pt idx="22334">
                  <c:v>1.225E-2</c:v>
                </c:pt>
                <c:pt idx="22335">
                  <c:v>1.2279999999999999E-2</c:v>
                </c:pt>
                <c:pt idx="22336">
                  <c:v>1.2279999999999999E-2</c:v>
                </c:pt>
                <c:pt idx="22337">
                  <c:v>1.231E-2</c:v>
                </c:pt>
                <c:pt idx="22338">
                  <c:v>1.231E-2</c:v>
                </c:pt>
                <c:pt idx="22339">
                  <c:v>1.231E-2</c:v>
                </c:pt>
                <c:pt idx="22340">
                  <c:v>1.231E-2</c:v>
                </c:pt>
                <c:pt idx="22341">
                  <c:v>1.2330000000000001E-2</c:v>
                </c:pt>
                <c:pt idx="22342">
                  <c:v>1.2330000000000001E-2</c:v>
                </c:pt>
                <c:pt idx="22343">
                  <c:v>1.2330000000000001E-2</c:v>
                </c:pt>
                <c:pt idx="22344">
                  <c:v>1.231E-2</c:v>
                </c:pt>
                <c:pt idx="22345">
                  <c:v>1.231E-2</c:v>
                </c:pt>
                <c:pt idx="22346">
                  <c:v>1.231E-2</c:v>
                </c:pt>
                <c:pt idx="22347">
                  <c:v>1.2279999999999999E-2</c:v>
                </c:pt>
                <c:pt idx="22348">
                  <c:v>1.2279999999999999E-2</c:v>
                </c:pt>
                <c:pt idx="22349">
                  <c:v>1.2279999999999999E-2</c:v>
                </c:pt>
                <c:pt idx="22350">
                  <c:v>1.225E-2</c:v>
                </c:pt>
                <c:pt idx="22351">
                  <c:v>1.225E-2</c:v>
                </c:pt>
                <c:pt idx="22352">
                  <c:v>1.225E-2</c:v>
                </c:pt>
                <c:pt idx="22353">
                  <c:v>1.223E-2</c:v>
                </c:pt>
                <c:pt idx="22354">
                  <c:v>1.223E-2</c:v>
                </c:pt>
                <c:pt idx="22355">
                  <c:v>1.223E-2</c:v>
                </c:pt>
                <c:pt idx="22356">
                  <c:v>1.2200000000000001E-2</c:v>
                </c:pt>
                <c:pt idx="22357">
                  <c:v>1.2200000000000001E-2</c:v>
                </c:pt>
                <c:pt idx="22358">
                  <c:v>1.2200000000000001E-2</c:v>
                </c:pt>
                <c:pt idx="22359">
                  <c:v>1.2200000000000001E-2</c:v>
                </c:pt>
                <c:pt idx="22360">
                  <c:v>1.2200000000000001E-2</c:v>
                </c:pt>
                <c:pt idx="22361">
                  <c:v>1.2200000000000001E-2</c:v>
                </c:pt>
                <c:pt idx="22362">
                  <c:v>1.217E-2</c:v>
                </c:pt>
                <c:pt idx="22363">
                  <c:v>1.217E-2</c:v>
                </c:pt>
                <c:pt idx="22364">
                  <c:v>1.217E-2</c:v>
                </c:pt>
                <c:pt idx="22365">
                  <c:v>1.2200000000000001E-2</c:v>
                </c:pt>
                <c:pt idx="22366">
                  <c:v>1.2200000000000001E-2</c:v>
                </c:pt>
                <c:pt idx="22367">
                  <c:v>1.2200000000000001E-2</c:v>
                </c:pt>
                <c:pt idx="22368">
                  <c:v>1.2200000000000001E-2</c:v>
                </c:pt>
                <c:pt idx="22369">
                  <c:v>1.2200000000000001E-2</c:v>
                </c:pt>
                <c:pt idx="22370">
                  <c:v>1.2200000000000001E-2</c:v>
                </c:pt>
                <c:pt idx="22371">
                  <c:v>1.2200000000000001E-2</c:v>
                </c:pt>
                <c:pt idx="22372">
                  <c:v>1.2200000000000001E-2</c:v>
                </c:pt>
                <c:pt idx="22373">
                  <c:v>1.2200000000000001E-2</c:v>
                </c:pt>
                <c:pt idx="22374">
                  <c:v>1.2200000000000001E-2</c:v>
                </c:pt>
                <c:pt idx="22375">
                  <c:v>1.2200000000000001E-2</c:v>
                </c:pt>
                <c:pt idx="22376">
                  <c:v>1.217E-2</c:v>
                </c:pt>
                <c:pt idx="22377">
                  <c:v>1.217E-2</c:v>
                </c:pt>
                <c:pt idx="22378">
                  <c:v>1.217E-2</c:v>
                </c:pt>
                <c:pt idx="22379">
                  <c:v>1.217E-2</c:v>
                </c:pt>
                <c:pt idx="22380">
                  <c:v>1.2149999999999999E-2</c:v>
                </c:pt>
                <c:pt idx="22381">
                  <c:v>1.2149999999999999E-2</c:v>
                </c:pt>
                <c:pt idx="22382">
                  <c:v>1.2149999999999999E-2</c:v>
                </c:pt>
                <c:pt idx="22383">
                  <c:v>1.2120000000000001E-2</c:v>
                </c:pt>
                <c:pt idx="22384">
                  <c:v>1.2120000000000001E-2</c:v>
                </c:pt>
                <c:pt idx="22385">
                  <c:v>1.209E-2</c:v>
                </c:pt>
                <c:pt idx="22386">
                  <c:v>1.209E-2</c:v>
                </c:pt>
                <c:pt idx="22387">
                  <c:v>1.209E-2</c:v>
                </c:pt>
                <c:pt idx="22388">
                  <c:v>1.2070000000000001E-2</c:v>
                </c:pt>
                <c:pt idx="22389">
                  <c:v>1.2070000000000001E-2</c:v>
                </c:pt>
                <c:pt idx="22390">
                  <c:v>1.2070000000000001E-2</c:v>
                </c:pt>
                <c:pt idx="22391">
                  <c:v>1.204E-2</c:v>
                </c:pt>
                <c:pt idx="22392">
                  <c:v>1.204E-2</c:v>
                </c:pt>
                <c:pt idx="22393">
                  <c:v>1.204E-2</c:v>
                </c:pt>
                <c:pt idx="22394">
                  <c:v>1.204E-2</c:v>
                </c:pt>
                <c:pt idx="22395">
                  <c:v>1.2019999999999999E-2</c:v>
                </c:pt>
                <c:pt idx="22396">
                  <c:v>1.2019999999999999E-2</c:v>
                </c:pt>
                <c:pt idx="22397">
                  <c:v>1.2019999999999999E-2</c:v>
                </c:pt>
                <c:pt idx="22398">
                  <c:v>1.2019999999999999E-2</c:v>
                </c:pt>
                <c:pt idx="22399">
                  <c:v>1.2019999999999999E-2</c:v>
                </c:pt>
                <c:pt idx="22400">
                  <c:v>1.2019999999999999E-2</c:v>
                </c:pt>
                <c:pt idx="22401">
                  <c:v>1.2019999999999999E-2</c:v>
                </c:pt>
                <c:pt idx="22402">
                  <c:v>1.2019999999999999E-2</c:v>
                </c:pt>
                <c:pt idx="22403">
                  <c:v>1.2019999999999999E-2</c:v>
                </c:pt>
                <c:pt idx="22404">
                  <c:v>1.2019999999999999E-2</c:v>
                </c:pt>
                <c:pt idx="22405">
                  <c:v>1.2019999999999999E-2</c:v>
                </c:pt>
                <c:pt idx="22406">
                  <c:v>1.1990000000000001E-2</c:v>
                </c:pt>
                <c:pt idx="22407">
                  <c:v>1.1990000000000001E-2</c:v>
                </c:pt>
                <c:pt idx="22408">
                  <c:v>1.1990000000000001E-2</c:v>
                </c:pt>
                <c:pt idx="22409">
                  <c:v>1.1990000000000001E-2</c:v>
                </c:pt>
                <c:pt idx="22410">
                  <c:v>1.1990000000000001E-2</c:v>
                </c:pt>
                <c:pt idx="22411">
                  <c:v>1.1990000000000001E-2</c:v>
                </c:pt>
                <c:pt idx="22412">
                  <c:v>1.1990000000000001E-2</c:v>
                </c:pt>
                <c:pt idx="22413">
                  <c:v>1.1990000000000001E-2</c:v>
                </c:pt>
                <c:pt idx="22414">
                  <c:v>1.196E-2</c:v>
                </c:pt>
                <c:pt idx="22415">
                  <c:v>1.196E-2</c:v>
                </c:pt>
                <c:pt idx="22416">
                  <c:v>1.196E-2</c:v>
                </c:pt>
                <c:pt idx="22417">
                  <c:v>1.196E-2</c:v>
                </c:pt>
                <c:pt idx="22418">
                  <c:v>1.196E-2</c:v>
                </c:pt>
                <c:pt idx="22419">
                  <c:v>1.196E-2</c:v>
                </c:pt>
                <c:pt idx="22420">
                  <c:v>1.1990000000000001E-2</c:v>
                </c:pt>
                <c:pt idx="22421">
                  <c:v>1.1990000000000001E-2</c:v>
                </c:pt>
                <c:pt idx="22422">
                  <c:v>1.1990000000000001E-2</c:v>
                </c:pt>
                <c:pt idx="22423">
                  <c:v>1.1990000000000001E-2</c:v>
                </c:pt>
                <c:pt idx="22424">
                  <c:v>1.1990000000000001E-2</c:v>
                </c:pt>
                <c:pt idx="22425">
                  <c:v>1.2019999999999999E-2</c:v>
                </c:pt>
                <c:pt idx="22426">
                  <c:v>1.2019999999999999E-2</c:v>
                </c:pt>
                <c:pt idx="22427">
                  <c:v>1.2019999999999999E-2</c:v>
                </c:pt>
                <c:pt idx="22428">
                  <c:v>1.204E-2</c:v>
                </c:pt>
                <c:pt idx="22429">
                  <c:v>1.204E-2</c:v>
                </c:pt>
                <c:pt idx="22430">
                  <c:v>1.2070000000000001E-2</c:v>
                </c:pt>
                <c:pt idx="22431">
                  <c:v>1.2070000000000001E-2</c:v>
                </c:pt>
                <c:pt idx="22432">
                  <c:v>1.209E-2</c:v>
                </c:pt>
                <c:pt idx="22433">
                  <c:v>1.209E-2</c:v>
                </c:pt>
                <c:pt idx="22434">
                  <c:v>1.209E-2</c:v>
                </c:pt>
                <c:pt idx="22435">
                  <c:v>1.209E-2</c:v>
                </c:pt>
                <c:pt idx="22436">
                  <c:v>1.209E-2</c:v>
                </c:pt>
                <c:pt idx="22437">
                  <c:v>1.209E-2</c:v>
                </c:pt>
                <c:pt idx="22438">
                  <c:v>1.209E-2</c:v>
                </c:pt>
                <c:pt idx="22439">
                  <c:v>1.209E-2</c:v>
                </c:pt>
                <c:pt idx="22440">
                  <c:v>1.209E-2</c:v>
                </c:pt>
                <c:pt idx="22441">
                  <c:v>1.209E-2</c:v>
                </c:pt>
                <c:pt idx="22442">
                  <c:v>1.2070000000000001E-2</c:v>
                </c:pt>
                <c:pt idx="22443">
                  <c:v>1.2070000000000001E-2</c:v>
                </c:pt>
                <c:pt idx="22444">
                  <c:v>1.204E-2</c:v>
                </c:pt>
                <c:pt idx="22445">
                  <c:v>1.2019999999999999E-2</c:v>
                </c:pt>
                <c:pt idx="22446">
                  <c:v>1.1990000000000001E-2</c:v>
                </c:pt>
                <c:pt idx="22447">
                  <c:v>1.1990000000000001E-2</c:v>
                </c:pt>
                <c:pt idx="22448">
                  <c:v>1.196E-2</c:v>
                </c:pt>
                <c:pt idx="22449">
                  <c:v>1.1939999999999999E-2</c:v>
                </c:pt>
                <c:pt idx="22450">
                  <c:v>1.191E-2</c:v>
                </c:pt>
                <c:pt idx="22451">
                  <c:v>1.188E-2</c:v>
                </c:pt>
                <c:pt idx="22452">
                  <c:v>1.188E-2</c:v>
                </c:pt>
                <c:pt idx="22453">
                  <c:v>1.1860000000000001E-2</c:v>
                </c:pt>
                <c:pt idx="22454">
                  <c:v>1.183E-2</c:v>
                </c:pt>
                <c:pt idx="22455">
                  <c:v>1.183E-2</c:v>
                </c:pt>
                <c:pt idx="22456">
                  <c:v>1.183E-2</c:v>
                </c:pt>
                <c:pt idx="22457">
                  <c:v>1.18E-2</c:v>
                </c:pt>
                <c:pt idx="22458">
                  <c:v>1.18E-2</c:v>
                </c:pt>
                <c:pt idx="22459">
                  <c:v>1.183E-2</c:v>
                </c:pt>
                <c:pt idx="22460">
                  <c:v>1.183E-2</c:v>
                </c:pt>
                <c:pt idx="22461">
                  <c:v>1.183E-2</c:v>
                </c:pt>
                <c:pt idx="22462">
                  <c:v>1.1860000000000001E-2</c:v>
                </c:pt>
                <c:pt idx="22463">
                  <c:v>1.188E-2</c:v>
                </c:pt>
                <c:pt idx="22464">
                  <c:v>1.191E-2</c:v>
                </c:pt>
                <c:pt idx="22465">
                  <c:v>1.1939999999999999E-2</c:v>
                </c:pt>
                <c:pt idx="22466">
                  <c:v>1.196E-2</c:v>
                </c:pt>
                <c:pt idx="22467">
                  <c:v>1.1990000000000001E-2</c:v>
                </c:pt>
                <c:pt idx="22468">
                  <c:v>1.2019999999999999E-2</c:v>
                </c:pt>
                <c:pt idx="22469">
                  <c:v>1.204E-2</c:v>
                </c:pt>
                <c:pt idx="22470">
                  <c:v>1.209E-2</c:v>
                </c:pt>
                <c:pt idx="22471">
                  <c:v>1.2120000000000001E-2</c:v>
                </c:pt>
                <c:pt idx="22472">
                  <c:v>1.2149999999999999E-2</c:v>
                </c:pt>
                <c:pt idx="22473">
                  <c:v>1.217E-2</c:v>
                </c:pt>
                <c:pt idx="22474">
                  <c:v>1.2200000000000001E-2</c:v>
                </c:pt>
                <c:pt idx="22475">
                  <c:v>1.2200000000000001E-2</c:v>
                </c:pt>
                <c:pt idx="22476">
                  <c:v>1.223E-2</c:v>
                </c:pt>
                <c:pt idx="22477">
                  <c:v>1.223E-2</c:v>
                </c:pt>
                <c:pt idx="22478">
                  <c:v>1.223E-2</c:v>
                </c:pt>
                <c:pt idx="22479">
                  <c:v>1.223E-2</c:v>
                </c:pt>
                <c:pt idx="22480">
                  <c:v>1.2200000000000001E-2</c:v>
                </c:pt>
                <c:pt idx="22481">
                  <c:v>1.217E-2</c:v>
                </c:pt>
                <c:pt idx="22482">
                  <c:v>1.217E-2</c:v>
                </c:pt>
                <c:pt idx="22483">
                  <c:v>1.2149999999999999E-2</c:v>
                </c:pt>
                <c:pt idx="22484">
                  <c:v>1.209E-2</c:v>
                </c:pt>
                <c:pt idx="22485">
                  <c:v>1.2070000000000001E-2</c:v>
                </c:pt>
                <c:pt idx="22486">
                  <c:v>1.2019999999999999E-2</c:v>
                </c:pt>
                <c:pt idx="22487">
                  <c:v>1.196E-2</c:v>
                </c:pt>
                <c:pt idx="22488">
                  <c:v>1.1939999999999999E-2</c:v>
                </c:pt>
                <c:pt idx="22489">
                  <c:v>1.188E-2</c:v>
                </c:pt>
                <c:pt idx="22490">
                  <c:v>1.183E-2</c:v>
                </c:pt>
                <c:pt idx="22491">
                  <c:v>1.1780000000000001E-2</c:v>
                </c:pt>
                <c:pt idx="22492">
                  <c:v>1.1730000000000001E-2</c:v>
                </c:pt>
                <c:pt idx="22493">
                  <c:v>1.17E-2</c:v>
                </c:pt>
                <c:pt idx="22494">
                  <c:v>1.1650000000000001E-2</c:v>
                </c:pt>
                <c:pt idx="22495">
                  <c:v>1.162E-2</c:v>
                </c:pt>
                <c:pt idx="22496">
                  <c:v>1.159E-2</c:v>
                </c:pt>
                <c:pt idx="22497">
                  <c:v>1.157E-2</c:v>
                </c:pt>
                <c:pt idx="22498">
                  <c:v>1.154E-2</c:v>
                </c:pt>
                <c:pt idx="22499">
                  <c:v>1.1520000000000001E-2</c:v>
                </c:pt>
                <c:pt idx="22500">
                  <c:v>1.1520000000000001E-2</c:v>
                </c:pt>
                <c:pt idx="22501">
                  <c:v>1.1520000000000001E-2</c:v>
                </c:pt>
                <c:pt idx="22502">
                  <c:v>1.1520000000000001E-2</c:v>
                </c:pt>
                <c:pt idx="22503">
                  <c:v>1.1520000000000001E-2</c:v>
                </c:pt>
                <c:pt idx="22504">
                  <c:v>1.1520000000000001E-2</c:v>
                </c:pt>
                <c:pt idx="22505">
                  <c:v>1.154E-2</c:v>
                </c:pt>
                <c:pt idx="22506">
                  <c:v>1.154E-2</c:v>
                </c:pt>
                <c:pt idx="22507">
                  <c:v>1.157E-2</c:v>
                </c:pt>
                <c:pt idx="22508">
                  <c:v>1.159E-2</c:v>
                </c:pt>
                <c:pt idx="22509">
                  <c:v>1.162E-2</c:v>
                </c:pt>
                <c:pt idx="22510">
                  <c:v>1.1650000000000001E-2</c:v>
                </c:pt>
                <c:pt idx="22511">
                  <c:v>1.167E-2</c:v>
                </c:pt>
                <c:pt idx="22512">
                  <c:v>1.17E-2</c:v>
                </c:pt>
                <c:pt idx="22513">
                  <c:v>1.1730000000000001E-2</c:v>
                </c:pt>
                <c:pt idx="22514">
                  <c:v>1.175E-2</c:v>
                </c:pt>
                <c:pt idx="22515">
                  <c:v>1.175E-2</c:v>
                </c:pt>
                <c:pt idx="22516">
                  <c:v>1.1780000000000001E-2</c:v>
                </c:pt>
                <c:pt idx="22517">
                  <c:v>1.18E-2</c:v>
                </c:pt>
                <c:pt idx="22518">
                  <c:v>1.18E-2</c:v>
                </c:pt>
                <c:pt idx="22519">
                  <c:v>1.18E-2</c:v>
                </c:pt>
                <c:pt idx="22520">
                  <c:v>1.18E-2</c:v>
                </c:pt>
                <c:pt idx="22521">
                  <c:v>1.18E-2</c:v>
                </c:pt>
                <c:pt idx="22522">
                  <c:v>1.1780000000000001E-2</c:v>
                </c:pt>
                <c:pt idx="22523">
                  <c:v>1.1780000000000001E-2</c:v>
                </c:pt>
                <c:pt idx="22524">
                  <c:v>1.175E-2</c:v>
                </c:pt>
                <c:pt idx="22525">
                  <c:v>1.175E-2</c:v>
                </c:pt>
                <c:pt idx="22526">
                  <c:v>1.1730000000000001E-2</c:v>
                </c:pt>
                <c:pt idx="22527">
                  <c:v>1.17E-2</c:v>
                </c:pt>
                <c:pt idx="22528">
                  <c:v>1.167E-2</c:v>
                </c:pt>
                <c:pt idx="22529">
                  <c:v>1.1650000000000001E-2</c:v>
                </c:pt>
                <c:pt idx="22530">
                  <c:v>1.162E-2</c:v>
                </c:pt>
                <c:pt idx="22531">
                  <c:v>1.162E-2</c:v>
                </c:pt>
                <c:pt idx="22532">
                  <c:v>1.159E-2</c:v>
                </c:pt>
                <c:pt idx="22533">
                  <c:v>1.157E-2</c:v>
                </c:pt>
                <c:pt idx="22534">
                  <c:v>1.157E-2</c:v>
                </c:pt>
                <c:pt idx="22535">
                  <c:v>1.154E-2</c:v>
                </c:pt>
                <c:pt idx="22536">
                  <c:v>1.154E-2</c:v>
                </c:pt>
                <c:pt idx="22537">
                  <c:v>1.154E-2</c:v>
                </c:pt>
                <c:pt idx="22538">
                  <c:v>1.154E-2</c:v>
                </c:pt>
                <c:pt idx="22539">
                  <c:v>1.154E-2</c:v>
                </c:pt>
                <c:pt idx="22540">
                  <c:v>1.154E-2</c:v>
                </c:pt>
                <c:pt idx="22541">
                  <c:v>1.154E-2</c:v>
                </c:pt>
                <c:pt idx="22542">
                  <c:v>1.157E-2</c:v>
                </c:pt>
                <c:pt idx="22543">
                  <c:v>1.159E-2</c:v>
                </c:pt>
                <c:pt idx="22544">
                  <c:v>1.162E-2</c:v>
                </c:pt>
                <c:pt idx="22545">
                  <c:v>1.1650000000000001E-2</c:v>
                </c:pt>
                <c:pt idx="22546">
                  <c:v>1.167E-2</c:v>
                </c:pt>
                <c:pt idx="22547">
                  <c:v>1.17E-2</c:v>
                </c:pt>
                <c:pt idx="22548">
                  <c:v>1.1730000000000001E-2</c:v>
                </c:pt>
                <c:pt idx="22549">
                  <c:v>1.175E-2</c:v>
                </c:pt>
                <c:pt idx="22550">
                  <c:v>1.1780000000000001E-2</c:v>
                </c:pt>
                <c:pt idx="22551">
                  <c:v>1.183E-2</c:v>
                </c:pt>
                <c:pt idx="22552">
                  <c:v>1.1860000000000001E-2</c:v>
                </c:pt>
                <c:pt idx="22553">
                  <c:v>1.188E-2</c:v>
                </c:pt>
                <c:pt idx="22554">
                  <c:v>1.191E-2</c:v>
                </c:pt>
                <c:pt idx="22555">
                  <c:v>1.1939999999999999E-2</c:v>
                </c:pt>
                <c:pt idx="22556">
                  <c:v>1.196E-2</c:v>
                </c:pt>
                <c:pt idx="22557">
                  <c:v>1.196E-2</c:v>
                </c:pt>
                <c:pt idx="22558">
                  <c:v>1.1990000000000001E-2</c:v>
                </c:pt>
                <c:pt idx="22559">
                  <c:v>1.1990000000000001E-2</c:v>
                </c:pt>
                <c:pt idx="22560">
                  <c:v>1.2019999999999999E-2</c:v>
                </c:pt>
                <c:pt idx="22561">
                  <c:v>1.2019999999999999E-2</c:v>
                </c:pt>
                <c:pt idx="22562">
                  <c:v>1.2019999999999999E-2</c:v>
                </c:pt>
                <c:pt idx="22563">
                  <c:v>1.2019999999999999E-2</c:v>
                </c:pt>
                <c:pt idx="22564">
                  <c:v>1.2019999999999999E-2</c:v>
                </c:pt>
                <c:pt idx="22565">
                  <c:v>1.1990000000000001E-2</c:v>
                </c:pt>
                <c:pt idx="22566">
                  <c:v>1.1990000000000001E-2</c:v>
                </c:pt>
                <c:pt idx="22567">
                  <c:v>1.1990000000000001E-2</c:v>
                </c:pt>
                <c:pt idx="22568">
                  <c:v>1.196E-2</c:v>
                </c:pt>
                <c:pt idx="22569">
                  <c:v>1.1939999999999999E-2</c:v>
                </c:pt>
                <c:pt idx="22570">
                  <c:v>1.1939999999999999E-2</c:v>
                </c:pt>
                <c:pt idx="22571">
                  <c:v>1.191E-2</c:v>
                </c:pt>
                <c:pt idx="22572">
                  <c:v>1.188E-2</c:v>
                </c:pt>
                <c:pt idx="22573">
                  <c:v>1.1860000000000001E-2</c:v>
                </c:pt>
                <c:pt idx="22574">
                  <c:v>1.183E-2</c:v>
                </c:pt>
                <c:pt idx="22575">
                  <c:v>1.183E-2</c:v>
                </c:pt>
                <c:pt idx="22576">
                  <c:v>1.18E-2</c:v>
                </c:pt>
                <c:pt idx="22577">
                  <c:v>1.1780000000000001E-2</c:v>
                </c:pt>
                <c:pt idx="22578">
                  <c:v>1.175E-2</c:v>
                </c:pt>
                <c:pt idx="22579">
                  <c:v>1.175E-2</c:v>
                </c:pt>
                <c:pt idx="22580">
                  <c:v>1.1730000000000001E-2</c:v>
                </c:pt>
                <c:pt idx="22581">
                  <c:v>1.1730000000000001E-2</c:v>
                </c:pt>
                <c:pt idx="22582">
                  <c:v>1.17E-2</c:v>
                </c:pt>
                <c:pt idx="22583">
                  <c:v>1.17E-2</c:v>
                </c:pt>
                <c:pt idx="22584">
                  <c:v>1.167E-2</c:v>
                </c:pt>
                <c:pt idx="22585">
                  <c:v>1.167E-2</c:v>
                </c:pt>
                <c:pt idx="22586">
                  <c:v>1.167E-2</c:v>
                </c:pt>
                <c:pt idx="22587">
                  <c:v>1.167E-2</c:v>
                </c:pt>
                <c:pt idx="22588">
                  <c:v>1.167E-2</c:v>
                </c:pt>
                <c:pt idx="22589">
                  <c:v>1.167E-2</c:v>
                </c:pt>
                <c:pt idx="22590">
                  <c:v>1.167E-2</c:v>
                </c:pt>
                <c:pt idx="22591">
                  <c:v>1.167E-2</c:v>
                </c:pt>
                <c:pt idx="22592">
                  <c:v>1.167E-2</c:v>
                </c:pt>
                <c:pt idx="22593">
                  <c:v>1.167E-2</c:v>
                </c:pt>
                <c:pt idx="22594">
                  <c:v>1.167E-2</c:v>
                </c:pt>
                <c:pt idx="22595">
                  <c:v>1.17E-2</c:v>
                </c:pt>
                <c:pt idx="22596">
                  <c:v>1.17E-2</c:v>
                </c:pt>
                <c:pt idx="22597">
                  <c:v>1.17E-2</c:v>
                </c:pt>
                <c:pt idx="22598">
                  <c:v>1.17E-2</c:v>
                </c:pt>
                <c:pt idx="22599">
                  <c:v>1.1730000000000001E-2</c:v>
                </c:pt>
                <c:pt idx="22600">
                  <c:v>1.1730000000000001E-2</c:v>
                </c:pt>
                <c:pt idx="22601">
                  <c:v>1.1730000000000001E-2</c:v>
                </c:pt>
                <c:pt idx="22602">
                  <c:v>1.1730000000000001E-2</c:v>
                </c:pt>
                <c:pt idx="22603">
                  <c:v>1.1730000000000001E-2</c:v>
                </c:pt>
                <c:pt idx="22604">
                  <c:v>1.1730000000000001E-2</c:v>
                </c:pt>
                <c:pt idx="22605">
                  <c:v>1.1730000000000001E-2</c:v>
                </c:pt>
                <c:pt idx="22606">
                  <c:v>1.1730000000000001E-2</c:v>
                </c:pt>
                <c:pt idx="22607">
                  <c:v>1.1730000000000001E-2</c:v>
                </c:pt>
                <c:pt idx="22608">
                  <c:v>1.1730000000000001E-2</c:v>
                </c:pt>
                <c:pt idx="22609">
                  <c:v>1.1730000000000001E-2</c:v>
                </c:pt>
                <c:pt idx="22610">
                  <c:v>1.1730000000000001E-2</c:v>
                </c:pt>
                <c:pt idx="22611">
                  <c:v>1.17E-2</c:v>
                </c:pt>
                <c:pt idx="22612">
                  <c:v>1.17E-2</c:v>
                </c:pt>
                <c:pt idx="22613">
                  <c:v>1.17E-2</c:v>
                </c:pt>
                <c:pt idx="22614">
                  <c:v>1.167E-2</c:v>
                </c:pt>
                <c:pt idx="22615">
                  <c:v>1.167E-2</c:v>
                </c:pt>
                <c:pt idx="22616">
                  <c:v>1.1650000000000001E-2</c:v>
                </c:pt>
                <c:pt idx="22617">
                  <c:v>1.1650000000000001E-2</c:v>
                </c:pt>
                <c:pt idx="22618">
                  <c:v>1.162E-2</c:v>
                </c:pt>
                <c:pt idx="22619">
                  <c:v>1.159E-2</c:v>
                </c:pt>
                <c:pt idx="22620">
                  <c:v>1.159E-2</c:v>
                </c:pt>
                <c:pt idx="22621">
                  <c:v>1.157E-2</c:v>
                </c:pt>
                <c:pt idx="22622">
                  <c:v>1.157E-2</c:v>
                </c:pt>
                <c:pt idx="22623">
                  <c:v>1.154E-2</c:v>
                </c:pt>
                <c:pt idx="22624">
                  <c:v>1.154E-2</c:v>
                </c:pt>
                <c:pt idx="22625">
                  <c:v>1.1520000000000001E-2</c:v>
                </c:pt>
                <c:pt idx="22626">
                  <c:v>1.1520000000000001E-2</c:v>
                </c:pt>
                <c:pt idx="22627">
                  <c:v>1.1520000000000001E-2</c:v>
                </c:pt>
                <c:pt idx="22628">
                  <c:v>1.149E-2</c:v>
                </c:pt>
                <c:pt idx="22629">
                  <c:v>1.149E-2</c:v>
                </c:pt>
                <c:pt idx="22630">
                  <c:v>1.149E-2</c:v>
                </c:pt>
                <c:pt idx="22631">
                  <c:v>1.149E-2</c:v>
                </c:pt>
                <c:pt idx="22632">
                  <c:v>1.1520000000000001E-2</c:v>
                </c:pt>
                <c:pt idx="22633">
                  <c:v>1.1520000000000001E-2</c:v>
                </c:pt>
                <c:pt idx="22634">
                  <c:v>1.1520000000000001E-2</c:v>
                </c:pt>
                <c:pt idx="22635">
                  <c:v>1.154E-2</c:v>
                </c:pt>
                <c:pt idx="22636">
                  <c:v>1.154E-2</c:v>
                </c:pt>
                <c:pt idx="22637">
                  <c:v>1.157E-2</c:v>
                </c:pt>
                <c:pt idx="22638">
                  <c:v>1.157E-2</c:v>
                </c:pt>
                <c:pt idx="22639">
                  <c:v>1.159E-2</c:v>
                </c:pt>
                <c:pt idx="22640">
                  <c:v>1.162E-2</c:v>
                </c:pt>
                <c:pt idx="22641">
                  <c:v>1.162E-2</c:v>
                </c:pt>
                <c:pt idx="22642">
                  <c:v>1.1650000000000001E-2</c:v>
                </c:pt>
                <c:pt idx="22643">
                  <c:v>1.167E-2</c:v>
                </c:pt>
                <c:pt idx="22644">
                  <c:v>1.167E-2</c:v>
                </c:pt>
                <c:pt idx="22645">
                  <c:v>1.17E-2</c:v>
                </c:pt>
                <c:pt idx="22646">
                  <c:v>1.1730000000000001E-2</c:v>
                </c:pt>
                <c:pt idx="22647">
                  <c:v>1.1730000000000001E-2</c:v>
                </c:pt>
                <c:pt idx="22648">
                  <c:v>1.175E-2</c:v>
                </c:pt>
                <c:pt idx="22649">
                  <c:v>1.175E-2</c:v>
                </c:pt>
                <c:pt idx="22650">
                  <c:v>1.1780000000000001E-2</c:v>
                </c:pt>
                <c:pt idx="22651">
                  <c:v>1.1780000000000001E-2</c:v>
                </c:pt>
                <c:pt idx="22652">
                  <c:v>1.1780000000000001E-2</c:v>
                </c:pt>
                <c:pt idx="22653">
                  <c:v>1.1780000000000001E-2</c:v>
                </c:pt>
                <c:pt idx="22654">
                  <c:v>1.1780000000000001E-2</c:v>
                </c:pt>
                <c:pt idx="22655">
                  <c:v>1.1780000000000001E-2</c:v>
                </c:pt>
                <c:pt idx="22656">
                  <c:v>1.1780000000000001E-2</c:v>
                </c:pt>
                <c:pt idx="22657">
                  <c:v>1.1780000000000001E-2</c:v>
                </c:pt>
                <c:pt idx="22658">
                  <c:v>1.1780000000000001E-2</c:v>
                </c:pt>
                <c:pt idx="22659">
                  <c:v>1.175E-2</c:v>
                </c:pt>
                <c:pt idx="22660">
                  <c:v>1.175E-2</c:v>
                </c:pt>
                <c:pt idx="22661">
                  <c:v>1.175E-2</c:v>
                </c:pt>
                <c:pt idx="22662">
                  <c:v>1.1730000000000001E-2</c:v>
                </c:pt>
                <c:pt idx="22663">
                  <c:v>1.1730000000000001E-2</c:v>
                </c:pt>
                <c:pt idx="22664">
                  <c:v>1.17E-2</c:v>
                </c:pt>
                <c:pt idx="22665">
                  <c:v>1.17E-2</c:v>
                </c:pt>
                <c:pt idx="22666">
                  <c:v>1.167E-2</c:v>
                </c:pt>
                <c:pt idx="22667">
                  <c:v>1.167E-2</c:v>
                </c:pt>
                <c:pt idx="22668">
                  <c:v>1.1650000000000001E-2</c:v>
                </c:pt>
                <c:pt idx="22669">
                  <c:v>1.1650000000000001E-2</c:v>
                </c:pt>
                <c:pt idx="22670">
                  <c:v>1.1650000000000001E-2</c:v>
                </c:pt>
                <c:pt idx="22671">
                  <c:v>1.162E-2</c:v>
                </c:pt>
                <c:pt idx="22672">
                  <c:v>1.162E-2</c:v>
                </c:pt>
                <c:pt idx="22673">
                  <c:v>1.162E-2</c:v>
                </c:pt>
                <c:pt idx="22674">
                  <c:v>1.162E-2</c:v>
                </c:pt>
                <c:pt idx="22675">
                  <c:v>1.162E-2</c:v>
                </c:pt>
                <c:pt idx="22676">
                  <c:v>1.162E-2</c:v>
                </c:pt>
                <c:pt idx="22677">
                  <c:v>1.162E-2</c:v>
                </c:pt>
                <c:pt idx="22678">
                  <c:v>1.162E-2</c:v>
                </c:pt>
                <c:pt idx="22679">
                  <c:v>1.162E-2</c:v>
                </c:pt>
                <c:pt idx="22680">
                  <c:v>1.162E-2</c:v>
                </c:pt>
                <c:pt idx="22681">
                  <c:v>1.162E-2</c:v>
                </c:pt>
                <c:pt idx="22682">
                  <c:v>1.162E-2</c:v>
                </c:pt>
                <c:pt idx="22683">
                  <c:v>1.1650000000000001E-2</c:v>
                </c:pt>
                <c:pt idx="22684">
                  <c:v>1.1650000000000001E-2</c:v>
                </c:pt>
                <c:pt idx="22685">
                  <c:v>1.1650000000000001E-2</c:v>
                </c:pt>
                <c:pt idx="22686">
                  <c:v>1.1650000000000001E-2</c:v>
                </c:pt>
                <c:pt idx="22687">
                  <c:v>1.1650000000000001E-2</c:v>
                </c:pt>
                <c:pt idx="22688">
                  <c:v>1.167E-2</c:v>
                </c:pt>
                <c:pt idx="22689">
                  <c:v>1.167E-2</c:v>
                </c:pt>
                <c:pt idx="22690">
                  <c:v>1.167E-2</c:v>
                </c:pt>
                <c:pt idx="22691">
                  <c:v>1.167E-2</c:v>
                </c:pt>
                <c:pt idx="22692">
                  <c:v>1.167E-2</c:v>
                </c:pt>
                <c:pt idx="22693">
                  <c:v>1.167E-2</c:v>
                </c:pt>
                <c:pt idx="22694">
                  <c:v>1.167E-2</c:v>
                </c:pt>
                <c:pt idx="22695">
                  <c:v>1.167E-2</c:v>
                </c:pt>
                <c:pt idx="22696">
                  <c:v>1.167E-2</c:v>
                </c:pt>
                <c:pt idx="22697">
                  <c:v>1.167E-2</c:v>
                </c:pt>
                <c:pt idx="22698">
                  <c:v>1.167E-2</c:v>
                </c:pt>
                <c:pt idx="22699">
                  <c:v>1.167E-2</c:v>
                </c:pt>
                <c:pt idx="22700">
                  <c:v>1.167E-2</c:v>
                </c:pt>
                <c:pt idx="22701">
                  <c:v>1.167E-2</c:v>
                </c:pt>
                <c:pt idx="22702">
                  <c:v>1.167E-2</c:v>
                </c:pt>
                <c:pt idx="22703">
                  <c:v>1.167E-2</c:v>
                </c:pt>
                <c:pt idx="22704">
                  <c:v>1.167E-2</c:v>
                </c:pt>
                <c:pt idx="22705">
                  <c:v>1.167E-2</c:v>
                </c:pt>
                <c:pt idx="22706">
                  <c:v>1.1650000000000001E-2</c:v>
                </c:pt>
                <c:pt idx="22707">
                  <c:v>1.1650000000000001E-2</c:v>
                </c:pt>
                <c:pt idx="22708">
                  <c:v>1.1650000000000001E-2</c:v>
                </c:pt>
                <c:pt idx="22709">
                  <c:v>1.1650000000000001E-2</c:v>
                </c:pt>
                <c:pt idx="22710">
                  <c:v>1.162E-2</c:v>
                </c:pt>
                <c:pt idx="22711">
                  <c:v>1.162E-2</c:v>
                </c:pt>
                <c:pt idx="22712">
                  <c:v>1.159E-2</c:v>
                </c:pt>
                <c:pt idx="22713">
                  <c:v>1.159E-2</c:v>
                </c:pt>
                <c:pt idx="22714">
                  <c:v>1.157E-2</c:v>
                </c:pt>
                <c:pt idx="22715">
                  <c:v>1.157E-2</c:v>
                </c:pt>
                <c:pt idx="22716">
                  <c:v>1.154E-2</c:v>
                </c:pt>
                <c:pt idx="22717">
                  <c:v>1.1520000000000001E-2</c:v>
                </c:pt>
                <c:pt idx="22718">
                  <c:v>1.149E-2</c:v>
                </c:pt>
                <c:pt idx="22719">
                  <c:v>1.149E-2</c:v>
                </c:pt>
                <c:pt idx="22720">
                  <c:v>1.146E-2</c:v>
                </c:pt>
                <c:pt idx="22721">
                  <c:v>1.1440000000000001E-2</c:v>
                </c:pt>
                <c:pt idx="22722">
                  <c:v>1.141E-2</c:v>
                </c:pt>
                <c:pt idx="22723">
                  <c:v>1.141E-2</c:v>
                </c:pt>
                <c:pt idx="22724">
                  <c:v>1.1379999999999999E-2</c:v>
                </c:pt>
                <c:pt idx="22725">
                  <c:v>1.136E-2</c:v>
                </c:pt>
                <c:pt idx="22726">
                  <c:v>1.133E-2</c:v>
                </c:pt>
                <c:pt idx="22727">
                  <c:v>1.133E-2</c:v>
                </c:pt>
                <c:pt idx="22728">
                  <c:v>1.1299999999999999E-2</c:v>
                </c:pt>
                <c:pt idx="22729">
                  <c:v>1.1299999999999999E-2</c:v>
                </c:pt>
                <c:pt idx="22730">
                  <c:v>1.128E-2</c:v>
                </c:pt>
                <c:pt idx="22731">
                  <c:v>1.128E-2</c:v>
                </c:pt>
                <c:pt idx="22732">
                  <c:v>1.128E-2</c:v>
                </c:pt>
                <c:pt idx="22733">
                  <c:v>1.128E-2</c:v>
                </c:pt>
                <c:pt idx="22734">
                  <c:v>1.128E-2</c:v>
                </c:pt>
                <c:pt idx="22735">
                  <c:v>1.128E-2</c:v>
                </c:pt>
                <c:pt idx="22736">
                  <c:v>1.128E-2</c:v>
                </c:pt>
                <c:pt idx="22737">
                  <c:v>1.128E-2</c:v>
                </c:pt>
                <c:pt idx="22738">
                  <c:v>1.1299999999999999E-2</c:v>
                </c:pt>
                <c:pt idx="22739">
                  <c:v>1.1299999999999999E-2</c:v>
                </c:pt>
                <c:pt idx="22740">
                  <c:v>1.133E-2</c:v>
                </c:pt>
                <c:pt idx="22741">
                  <c:v>1.133E-2</c:v>
                </c:pt>
                <c:pt idx="22742">
                  <c:v>1.136E-2</c:v>
                </c:pt>
                <c:pt idx="22743">
                  <c:v>1.136E-2</c:v>
                </c:pt>
                <c:pt idx="22744">
                  <c:v>1.1379999999999999E-2</c:v>
                </c:pt>
                <c:pt idx="22745">
                  <c:v>1.1379999999999999E-2</c:v>
                </c:pt>
                <c:pt idx="22746">
                  <c:v>1.141E-2</c:v>
                </c:pt>
                <c:pt idx="22747">
                  <c:v>1.141E-2</c:v>
                </c:pt>
                <c:pt idx="22748">
                  <c:v>1.141E-2</c:v>
                </c:pt>
                <c:pt idx="22749">
                  <c:v>1.1440000000000001E-2</c:v>
                </c:pt>
                <c:pt idx="22750">
                  <c:v>1.1440000000000001E-2</c:v>
                </c:pt>
                <c:pt idx="22751">
                  <c:v>1.1440000000000001E-2</c:v>
                </c:pt>
                <c:pt idx="22752">
                  <c:v>1.1440000000000001E-2</c:v>
                </c:pt>
                <c:pt idx="22753">
                  <c:v>1.1440000000000001E-2</c:v>
                </c:pt>
                <c:pt idx="22754">
                  <c:v>1.1440000000000001E-2</c:v>
                </c:pt>
                <c:pt idx="22755">
                  <c:v>1.1440000000000001E-2</c:v>
                </c:pt>
                <c:pt idx="22756">
                  <c:v>1.141E-2</c:v>
                </c:pt>
                <c:pt idx="22757">
                  <c:v>1.141E-2</c:v>
                </c:pt>
                <c:pt idx="22758">
                  <c:v>1.1379999999999999E-2</c:v>
                </c:pt>
                <c:pt idx="22759">
                  <c:v>1.1379999999999999E-2</c:v>
                </c:pt>
                <c:pt idx="22760">
                  <c:v>1.136E-2</c:v>
                </c:pt>
                <c:pt idx="22761">
                  <c:v>1.133E-2</c:v>
                </c:pt>
                <c:pt idx="22762">
                  <c:v>1.133E-2</c:v>
                </c:pt>
                <c:pt idx="22763">
                  <c:v>1.1299999999999999E-2</c:v>
                </c:pt>
                <c:pt idx="22764">
                  <c:v>1.1299999999999999E-2</c:v>
                </c:pt>
                <c:pt idx="22765">
                  <c:v>1.128E-2</c:v>
                </c:pt>
                <c:pt idx="22766">
                  <c:v>1.128E-2</c:v>
                </c:pt>
                <c:pt idx="22767">
                  <c:v>1.128E-2</c:v>
                </c:pt>
                <c:pt idx="22768">
                  <c:v>1.128E-2</c:v>
                </c:pt>
                <c:pt idx="22769">
                  <c:v>1.125E-2</c:v>
                </c:pt>
                <c:pt idx="22770">
                  <c:v>1.125E-2</c:v>
                </c:pt>
                <c:pt idx="22771">
                  <c:v>1.128E-2</c:v>
                </c:pt>
                <c:pt idx="22772">
                  <c:v>1.128E-2</c:v>
                </c:pt>
                <c:pt idx="22773">
                  <c:v>1.1299999999999999E-2</c:v>
                </c:pt>
                <c:pt idx="22774">
                  <c:v>1.1299999999999999E-2</c:v>
                </c:pt>
                <c:pt idx="22775">
                  <c:v>1.133E-2</c:v>
                </c:pt>
                <c:pt idx="22776">
                  <c:v>1.133E-2</c:v>
                </c:pt>
                <c:pt idx="22777">
                  <c:v>1.136E-2</c:v>
                </c:pt>
                <c:pt idx="22778">
                  <c:v>1.1379999999999999E-2</c:v>
                </c:pt>
                <c:pt idx="22779">
                  <c:v>1.141E-2</c:v>
                </c:pt>
                <c:pt idx="22780">
                  <c:v>1.1440000000000001E-2</c:v>
                </c:pt>
                <c:pt idx="22781">
                  <c:v>1.146E-2</c:v>
                </c:pt>
                <c:pt idx="22782">
                  <c:v>1.149E-2</c:v>
                </c:pt>
                <c:pt idx="22783">
                  <c:v>1.1520000000000001E-2</c:v>
                </c:pt>
                <c:pt idx="22784">
                  <c:v>1.154E-2</c:v>
                </c:pt>
                <c:pt idx="22785">
                  <c:v>1.157E-2</c:v>
                </c:pt>
                <c:pt idx="22786">
                  <c:v>1.159E-2</c:v>
                </c:pt>
                <c:pt idx="22787">
                  <c:v>1.159E-2</c:v>
                </c:pt>
                <c:pt idx="22788">
                  <c:v>1.162E-2</c:v>
                </c:pt>
                <c:pt idx="22789">
                  <c:v>1.162E-2</c:v>
                </c:pt>
                <c:pt idx="22790">
                  <c:v>1.162E-2</c:v>
                </c:pt>
                <c:pt idx="22791">
                  <c:v>1.162E-2</c:v>
                </c:pt>
                <c:pt idx="22792">
                  <c:v>1.162E-2</c:v>
                </c:pt>
                <c:pt idx="22793">
                  <c:v>1.162E-2</c:v>
                </c:pt>
                <c:pt idx="22794">
                  <c:v>1.162E-2</c:v>
                </c:pt>
                <c:pt idx="22795">
                  <c:v>1.159E-2</c:v>
                </c:pt>
                <c:pt idx="22796">
                  <c:v>1.157E-2</c:v>
                </c:pt>
                <c:pt idx="22797">
                  <c:v>1.157E-2</c:v>
                </c:pt>
                <c:pt idx="22798">
                  <c:v>1.154E-2</c:v>
                </c:pt>
                <c:pt idx="22799">
                  <c:v>1.1520000000000001E-2</c:v>
                </c:pt>
                <c:pt idx="22800">
                  <c:v>1.149E-2</c:v>
                </c:pt>
                <c:pt idx="22801">
                  <c:v>1.146E-2</c:v>
                </c:pt>
                <c:pt idx="22802">
                  <c:v>1.1440000000000001E-2</c:v>
                </c:pt>
                <c:pt idx="22803">
                  <c:v>1.141E-2</c:v>
                </c:pt>
                <c:pt idx="22804">
                  <c:v>1.1379999999999999E-2</c:v>
                </c:pt>
                <c:pt idx="22805">
                  <c:v>1.1379999999999999E-2</c:v>
                </c:pt>
                <c:pt idx="22806">
                  <c:v>1.136E-2</c:v>
                </c:pt>
                <c:pt idx="22807">
                  <c:v>1.133E-2</c:v>
                </c:pt>
                <c:pt idx="22808">
                  <c:v>1.133E-2</c:v>
                </c:pt>
                <c:pt idx="22809">
                  <c:v>1.1299999999999999E-2</c:v>
                </c:pt>
                <c:pt idx="22810">
                  <c:v>1.1299999999999999E-2</c:v>
                </c:pt>
                <c:pt idx="22811">
                  <c:v>1.1299999999999999E-2</c:v>
                </c:pt>
                <c:pt idx="22812">
                  <c:v>1.128E-2</c:v>
                </c:pt>
                <c:pt idx="22813">
                  <c:v>1.128E-2</c:v>
                </c:pt>
                <c:pt idx="22814">
                  <c:v>1.128E-2</c:v>
                </c:pt>
                <c:pt idx="22815">
                  <c:v>1.1299999999999999E-2</c:v>
                </c:pt>
                <c:pt idx="22816">
                  <c:v>1.1299999999999999E-2</c:v>
                </c:pt>
                <c:pt idx="22817">
                  <c:v>1.1299999999999999E-2</c:v>
                </c:pt>
                <c:pt idx="22818">
                  <c:v>1.133E-2</c:v>
                </c:pt>
                <c:pt idx="22819">
                  <c:v>1.133E-2</c:v>
                </c:pt>
                <c:pt idx="22820">
                  <c:v>1.133E-2</c:v>
                </c:pt>
                <c:pt idx="22821">
                  <c:v>1.136E-2</c:v>
                </c:pt>
                <c:pt idx="22822">
                  <c:v>1.136E-2</c:v>
                </c:pt>
                <c:pt idx="22823">
                  <c:v>1.136E-2</c:v>
                </c:pt>
                <c:pt idx="22824">
                  <c:v>1.1379999999999999E-2</c:v>
                </c:pt>
                <c:pt idx="22825">
                  <c:v>1.1379999999999999E-2</c:v>
                </c:pt>
                <c:pt idx="22826">
                  <c:v>1.1379999999999999E-2</c:v>
                </c:pt>
                <c:pt idx="22827">
                  <c:v>1.1379999999999999E-2</c:v>
                </c:pt>
                <c:pt idx="22828">
                  <c:v>1.1379999999999999E-2</c:v>
                </c:pt>
                <c:pt idx="22829">
                  <c:v>1.1379999999999999E-2</c:v>
                </c:pt>
                <c:pt idx="22830">
                  <c:v>1.1379999999999999E-2</c:v>
                </c:pt>
                <c:pt idx="22831">
                  <c:v>1.1379999999999999E-2</c:v>
                </c:pt>
                <c:pt idx="22832">
                  <c:v>1.136E-2</c:v>
                </c:pt>
                <c:pt idx="22833">
                  <c:v>1.136E-2</c:v>
                </c:pt>
                <c:pt idx="22834">
                  <c:v>1.136E-2</c:v>
                </c:pt>
                <c:pt idx="22835">
                  <c:v>1.133E-2</c:v>
                </c:pt>
                <c:pt idx="22836">
                  <c:v>1.133E-2</c:v>
                </c:pt>
                <c:pt idx="22837">
                  <c:v>1.1299999999999999E-2</c:v>
                </c:pt>
                <c:pt idx="22838">
                  <c:v>1.128E-2</c:v>
                </c:pt>
                <c:pt idx="22839">
                  <c:v>1.128E-2</c:v>
                </c:pt>
                <c:pt idx="22840">
                  <c:v>1.125E-2</c:v>
                </c:pt>
                <c:pt idx="22841">
                  <c:v>1.125E-2</c:v>
                </c:pt>
                <c:pt idx="22842">
                  <c:v>1.123E-2</c:v>
                </c:pt>
                <c:pt idx="22843">
                  <c:v>1.123E-2</c:v>
                </c:pt>
                <c:pt idx="22844">
                  <c:v>1.123E-2</c:v>
                </c:pt>
                <c:pt idx="22845">
                  <c:v>1.12E-2</c:v>
                </c:pt>
                <c:pt idx="22846">
                  <c:v>1.12E-2</c:v>
                </c:pt>
                <c:pt idx="22847">
                  <c:v>1.12E-2</c:v>
                </c:pt>
                <c:pt idx="22848">
                  <c:v>1.12E-2</c:v>
                </c:pt>
                <c:pt idx="22849">
                  <c:v>1.12E-2</c:v>
                </c:pt>
                <c:pt idx="22850">
                  <c:v>1.12E-2</c:v>
                </c:pt>
                <c:pt idx="22851">
                  <c:v>1.12E-2</c:v>
                </c:pt>
                <c:pt idx="22852">
                  <c:v>1.123E-2</c:v>
                </c:pt>
                <c:pt idx="22853">
                  <c:v>1.123E-2</c:v>
                </c:pt>
                <c:pt idx="22854">
                  <c:v>1.123E-2</c:v>
                </c:pt>
                <c:pt idx="22855">
                  <c:v>1.125E-2</c:v>
                </c:pt>
                <c:pt idx="22856">
                  <c:v>1.125E-2</c:v>
                </c:pt>
                <c:pt idx="22857">
                  <c:v>1.125E-2</c:v>
                </c:pt>
                <c:pt idx="22858">
                  <c:v>1.128E-2</c:v>
                </c:pt>
                <c:pt idx="22859">
                  <c:v>1.128E-2</c:v>
                </c:pt>
                <c:pt idx="22860">
                  <c:v>1.128E-2</c:v>
                </c:pt>
                <c:pt idx="22861">
                  <c:v>1.1299999999999999E-2</c:v>
                </c:pt>
                <c:pt idx="22862">
                  <c:v>1.1299999999999999E-2</c:v>
                </c:pt>
                <c:pt idx="22863">
                  <c:v>1.1299999999999999E-2</c:v>
                </c:pt>
                <c:pt idx="22864">
                  <c:v>1.1299999999999999E-2</c:v>
                </c:pt>
                <c:pt idx="22865">
                  <c:v>1.1299999999999999E-2</c:v>
                </c:pt>
                <c:pt idx="22866">
                  <c:v>1.1299999999999999E-2</c:v>
                </c:pt>
                <c:pt idx="22867">
                  <c:v>1.1299999999999999E-2</c:v>
                </c:pt>
                <c:pt idx="22868">
                  <c:v>1.128E-2</c:v>
                </c:pt>
                <c:pt idx="22869">
                  <c:v>1.128E-2</c:v>
                </c:pt>
                <c:pt idx="22870">
                  <c:v>1.128E-2</c:v>
                </c:pt>
                <c:pt idx="22871">
                  <c:v>1.125E-2</c:v>
                </c:pt>
                <c:pt idx="22872">
                  <c:v>1.125E-2</c:v>
                </c:pt>
                <c:pt idx="22873">
                  <c:v>1.125E-2</c:v>
                </c:pt>
                <c:pt idx="22874">
                  <c:v>1.123E-2</c:v>
                </c:pt>
                <c:pt idx="22875">
                  <c:v>1.123E-2</c:v>
                </c:pt>
                <c:pt idx="22876">
                  <c:v>1.12E-2</c:v>
                </c:pt>
                <c:pt idx="22877">
                  <c:v>1.12E-2</c:v>
                </c:pt>
                <c:pt idx="22878">
                  <c:v>1.12E-2</c:v>
                </c:pt>
                <c:pt idx="22879">
                  <c:v>1.12E-2</c:v>
                </c:pt>
                <c:pt idx="22880">
                  <c:v>1.12E-2</c:v>
                </c:pt>
                <c:pt idx="22881">
                  <c:v>1.12E-2</c:v>
                </c:pt>
                <c:pt idx="22882">
                  <c:v>1.12E-2</c:v>
                </c:pt>
                <c:pt idx="22883">
                  <c:v>1.12E-2</c:v>
                </c:pt>
                <c:pt idx="22884">
                  <c:v>1.12E-2</c:v>
                </c:pt>
                <c:pt idx="22885">
                  <c:v>1.123E-2</c:v>
                </c:pt>
                <c:pt idx="22886">
                  <c:v>1.123E-2</c:v>
                </c:pt>
                <c:pt idx="22887">
                  <c:v>1.125E-2</c:v>
                </c:pt>
                <c:pt idx="22888">
                  <c:v>1.125E-2</c:v>
                </c:pt>
                <c:pt idx="22889">
                  <c:v>1.128E-2</c:v>
                </c:pt>
                <c:pt idx="22890">
                  <c:v>1.128E-2</c:v>
                </c:pt>
                <c:pt idx="22891">
                  <c:v>1.1299999999999999E-2</c:v>
                </c:pt>
                <c:pt idx="22892">
                  <c:v>1.133E-2</c:v>
                </c:pt>
                <c:pt idx="22893">
                  <c:v>1.133E-2</c:v>
                </c:pt>
                <c:pt idx="22894">
                  <c:v>1.136E-2</c:v>
                </c:pt>
                <c:pt idx="22895">
                  <c:v>1.1379999999999999E-2</c:v>
                </c:pt>
                <c:pt idx="22896">
                  <c:v>1.1379999999999999E-2</c:v>
                </c:pt>
                <c:pt idx="22897">
                  <c:v>1.141E-2</c:v>
                </c:pt>
                <c:pt idx="22898">
                  <c:v>1.141E-2</c:v>
                </c:pt>
                <c:pt idx="22899">
                  <c:v>1.141E-2</c:v>
                </c:pt>
                <c:pt idx="22900">
                  <c:v>1.141E-2</c:v>
                </c:pt>
                <c:pt idx="22901">
                  <c:v>1.141E-2</c:v>
                </c:pt>
                <c:pt idx="22902">
                  <c:v>1.141E-2</c:v>
                </c:pt>
                <c:pt idx="22903">
                  <c:v>1.1379999999999999E-2</c:v>
                </c:pt>
                <c:pt idx="22904">
                  <c:v>1.1379999999999999E-2</c:v>
                </c:pt>
                <c:pt idx="22905">
                  <c:v>1.136E-2</c:v>
                </c:pt>
                <c:pt idx="22906">
                  <c:v>1.136E-2</c:v>
                </c:pt>
                <c:pt idx="22907">
                  <c:v>1.133E-2</c:v>
                </c:pt>
                <c:pt idx="22908">
                  <c:v>1.1299999999999999E-2</c:v>
                </c:pt>
                <c:pt idx="22909">
                  <c:v>1.128E-2</c:v>
                </c:pt>
                <c:pt idx="22910">
                  <c:v>1.125E-2</c:v>
                </c:pt>
                <c:pt idx="22911">
                  <c:v>1.125E-2</c:v>
                </c:pt>
                <c:pt idx="22912">
                  <c:v>1.123E-2</c:v>
                </c:pt>
                <c:pt idx="22913">
                  <c:v>1.12E-2</c:v>
                </c:pt>
                <c:pt idx="22914">
                  <c:v>1.1169999999999999E-2</c:v>
                </c:pt>
                <c:pt idx="22915">
                  <c:v>1.1169999999999999E-2</c:v>
                </c:pt>
                <c:pt idx="22916">
                  <c:v>1.115E-2</c:v>
                </c:pt>
                <c:pt idx="22917">
                  <c:v>1.115E-2</c:v>
                </c:pt>
                <c:pt idx="22918">
                  <c:v>1.112E-2</c:v>
                </c:pt>
                <c:pt idx="22919">
                  <c:v>1.112E-2</c:v>
                </c:pt>
                <c:pt idx="22920">
                  <c:v>1.112E-2</c:v>
                </c:pt>
                <c:pt idx="22921">
                  <c:v>1.112E-2</c:v>
                </c:pt>
                <c:pt idx="22922">
                  <c:v>1.112E-2</c:v>
                </c:pt>
                <c:pt idx="22923">
                  <c:v>1.112E-2</c:v>
                </c:pt>
                <c:pt idx="22924">
                  <c:v>1.115E-2</c:v>
                </c:pt>
                <c:pt idx="22925">
                  <c:v>1.115E-2</c:v>
                </c:pt>
                <c:pt idx="22926">
                  <c:v>1.1169999999999999E-2</c:v>
                </c:pt>
                <c:pt idx="22927">
                  <c:v>1.12E-2</c:v>
                </c:pt>
                <c:pt idx="22928">
                  <c:v>1.123E-2</c:v>
                </c:pt>
                <c:pt idx="22929">
                  <c:v>1.123E-2</c:v>
                </c:pt>
                <c:pt idx="22930">
                  <c:v>1.125E-2</c:v>
                </c:pt>
                <c:pt idx="22931">
                  <c:v>1.128E-2</c:v>
                </c:pt>
                <c:pt idx="22932">
                  <c:v>1.128E-2</c:v>
                </c:pt>
                <c:pt idx="22933">
                  <c:v>1.1299999999999999E-2</c:v>
                </c:pt>
                <c:pt idx="22934">
                  <c:v>1.1299999999999999E-2</c:v>
                </c:pt>
                <c:pt idx="22935">
                  <c:v>1.1299999999999999E-2</c:v>
                </c:pt>
                <c:pt idx="22936">
                  <c:v>1.1299999999999999E-2</c:v>
                </c:pt>
                <c:pt idx="22937">
                  <c:v>1.133E-2</c:v>
                </c:pt>
                <c:pt idx="22938">
                  <c:v>1.1299999999999999E-2</c:v>
                </c:pt>
                <c:pt idx="22939">
                  <c:v>1.1299999999999999E-2</c:v>
                </c:pt>
                <c:pt idx="22940">
                  <c:v>1.1299999999999999E-2</c:v>
                </c:pt>
                <c:pt idx="22941">
                  <c:v>1.128E-2</c:v>
                </c:pt>
                <c:pt idx="22942">
                  <c:v>1.125E-2</c:v>
                </c:pt>
                <c:pt idx="22943">
                  <c:v>1.123E-2</c:v>
                </c:pt>
                <c:pt idx="22944">
                  <c:v>1.12E-2</c:v>
                </c:pt>
                <c:pt idx="22945">
                  <c:v>1.1169999999999999E-2</c:v>
                </c:pt>
                <c:pt idx="22946">
                  <c:v>1.115E-2</c:v>
                </c:pt>
                <c:pt idx="22947">
                  <c:v>1.112E-2</c:v>
                </c:pt>
                <c:pt idx="22948">
                  <c:v>1.1089999999999999E-2</c:v>
                </c:pt>
                <c:pt idx="22949">
                  <c:v>1.107E-2</c:v>
                </c:pt>
                <c:pt idx="22950">
                  <c:v>1.1039999999999999E-2</c:v>
                </c:pt>
                <c:pt idx="22951">
                  <c:v>1.1010000000000001E-2</c:v>
                </c:pt>
                <c:pt idx="22952">
                  <c:v>1.1010000000000001E-2</c:v>
                </c:pt>
                <c:pt idx="22953">
                  <c:v>1.099E-2</c:v>
                </c:pt>
                <c:pt idx="22954">
                  <c:v>1.099E-2</c:v>
                </c:pt>
                <c:pt idx="22955">
                  <c:v>1.0959999999999999E-2</c:v>
                </c:pt>
                <c:pt idx="22956">
                  <c:v>1.0959999999999999E-2</c:v>
                </c:pt>
                <c:pt idx="22957">
                  <c:v>1.099E-2</c:v>
                </c:pt>
                <c:pt idx="22958">
                  <c:v>1.099E-2</c:v>
                </c:pt>
                <c:pt idx="22959">
                  <c:v>1.1010000000000001E-2</c:v>
                </c:pt>
                <c:pt idx="22960">
                  <c:v>1.1010000000000001E-2</c:v>
                </c:pt>
                <c:pt idx="22961">
                  <c:v>1.1039999999999999E-2</c:v>
                </c:pt>
                <c:pt idx="22962">
                  <c:v>1.107E-2</c:v>
                </c:pt>
                <c:pt idx="22963">
                  <c:v>1.112E-2</c:v>
                </c:pt>
                <c:pt idx="22964">
                  <c:v>1.115E-2</c:v>
                </c:pt>
                <c:pt idx="22965">
                  <c:v>1.1169999999999999E-2</c:v>
                </c:pt>
                <c:pt idx="22966">
                  <c:v>1.123E-2</c:v>
                </c:pt>
                <c:pt idx="22967">
                  <c:v>1.125E-2</c:v>
                </c:pt>
                <c:pt idx="22968">
                  <c:v>1.128E-2</c:v>
                </c:pt>
                <c:pt idx="22969">
                  <c:v>1.133E-2</c:v>
                </c:pt>
                <c:pt idx="22970">
                  <c:v>1.136E-2</c:v>
                </c:pt>
                <c:pt idx="22971">
                  <c:v>1.1379999999999999E-2</c:v>
                </c:pt>
                <c:pt idx="22972">
                  <c:v>1.1379999999999999E-2</c:v>
                </c:pt>
                <c:pt idx="22973">
                  <c:v>1.141E-2</c:v>
                </c:pt>
                <c:pt idx="22974">
                  <c:v>1.141E-2</c:v>
                </c:pt>
                <c:pt idx="22975">
                  <c:v>1.141E-2</c:v>
                </c:pt>
                <c:pt idx="22976">
                  <c:v>1.141E-2</c:v>
                </c:pt>
                <c:pt idx="22977">
                  <c:v>1.141E-2</c:v>
                </c:pt>
                <c:pt idx="22978">
                  <c:v>1.1379999999999999E-2</c:v>
                </c:pt>
                <c:pt idx="22979">
                  <c:v>1.136E-2</c:v>
                </c:pt>
                <c:pt idx="22980">
                  <c:v>1.133E-2</c:v>
                </c:pt>
                <c:pt idx="22981">
                  <c:v>1.1299999999999999E-2</c:v>
                </c:pt>
                <c:pt idx="22982">
                  <c:v>1.128E-2</c:v>
                </c:pt>
                <c:pt idx="22983">
                  <c:v>1.123E-2</c:v>
                </c:pt>
                <c:pt idx="22984">
                  <c:v>1.1169999999999999E-2</c:v>
                </c:pt>
                <c:pt idx="22985">
                  <c:v>1.115E-2</c:v>
                </c:pt>
                <c:pt idx="22986">
                  <c:v>1.1089999999999999E-2</c:v>
                </c:pt>
                <c:pt idx="22987">
                  <c:v>1.1039999999999999E-2</c:v>
                </c:pt>
                <c:pt idx="22988">
                  <c:v>1.1010000000000001E-2</c:v>
                </c:pt>
                <c:pt idx="22989">
                  <c:v>1.0959999999999999E-2</c:v>
                </c:pt>
                <c:pt idx="22990">
                  <c:v>1.091E-2</c:v>
                </c:pt>
                <c:pt idx="22991">
                  <c:v>1.0880000000000001E-2</c:v>
                </c:pt>
                <c:pt idx="22992">
                  <c:v>1.086E-2</c:v>
                </c:pt>
                <c:pt idx="22993">
                  <c:v>1.0829999999999999E-2</c:v>
                </c:pt>
                <c:pt idx="22994">
                  <c:v>1.0800000000000001E-2</c:v>
                </c:pt>
                <c:pt idx="22995">
                  <c:v>1.078E-2</c:v>
                </c:pt>
                <c:pt idx="22996">
                  <c:v>1.078E-2</c:v>
                </c:pt>
                <c:pt idx="22997">
                  <c:v>1.0749999999999999E-2</c:v>
                </c:pt>
                <c:pt idx="22998">
                  <c:v>1.0749999999999999E-2</c:v>
                </c:pt>
                <c:pt idx="22999">
                  <c:v>1.078E-2</c:v>
                </c:pt>
                <c:pt idx="23000">
                  <c:v>1.078E-2</c:v>
                </c:pt>
                <c:pt idx="23001">
                  <c:v>1.0800000000000001E-2</c:v>
                </c:pt>
                <c:pt idx="23002">
                  <c:v>1.0800000000000001E-2</c:v>
                </c:pt>
                <c:pt idx="23003">
                  <c:v>1.0829999999999999E-2</c:v>
                </c:pt>
                <c:pt idx="23004">
                  <c:v>1.086E-2</c:v>
                </c:pt>
                <c:pt idx="23005">
                  <c:v>1.0880000000000001E-2</c:v>
                </c:pt>
                <c:pt idx="23006">
                  <c:v>1.091E-2</c:v>
                </c:pt>
                <c:pt idx="23007">
                  <c:v>1.0959999999999999E-2</c:v>
                </c:pt>
                <c:pt idx="23008">
                  <c:v>1.099E-2</c:v>
                </c:pt>
                <c:pt idx="23009">
                  <c:v>1.1010000000000001E-2</c:v>
                </c:pt>
                <c:pt idx="23010">
                  <c:v>1.1039999999999999E-2</c:v>
                </c:pt>
                <c:pt idx="23011">
                  <c:v>1.107E-2</c:v>
                </c:pt>
                <c:pt idx="23012">
                  <c:v>1.1089999999999999E-2</c:v>
                </c:pt>
                <c:pt idx="23013">
                  <c:v>1.1089999999999999E-2</c:v>
                </c:pt>
                <c:pt idx="23014">
                  <c:v>1.112E-2</c:v>
                </c:pt>
                <c:pt idx="23015">
                  <c:v>1.115E-2</c:v>
                </c:pt>
                <c:pt idx="23016">
                  <c:v>1.115E-2</c:v>
                </c:pt>
                <c:pt idx="23017">
                  <c:v>1.115E-2</c:v>
                </c:pt>
                <c:pt idx="23018">
                  <c:v>1.115E-2</c:v>
                </c:pt>
                <c:pt idx="23019">
                  <c:v>1.115E-2</c:v>
                </c:pt>
                <c:pt idx="23020">
                  <c:v>1.115E-2</c:v>
                </c:pt>
                <c:pt idx="23021">
                  <c:v>1.112E-2</c:v>
                </c:pt>
                <c:pt idx="23022">
                  <c:v>1.112E-2</c:v>
                </c:pt>
                <c:pt idx="23023">
                  <c:v>1.1089999999999999E-2</c:v>
                </c:pt>
                <c:pt idx="23024">
                  <c:v>1.1089999999999999E-2</c:v>
                </c:pt>
                <c:pt idx="23025">
                  <c:v>1.107E-2</c:v>
                </c:pt>
                <c:pt idx="23026">
                  <c:v>1.1039999999999999E-2</c:v>
                </c:pt>
                <c:pt idx="23027">
                  <c:v>1.1010000000000001E-2</c:v>
                </c:pt>
                <c:pt idx="23028">
                  <c:v>1.1010000000000001E-2</c:v>
                </c:pt>
                <c:pt idx="23029">
                  <c:v>1.099E-2</c:v>
                </c:pt>
                <c:pt idx="23030">
                  <c:v>1.0959999999999999E-2</c:v>
                </c:pt>
                <c:pt idx="23031">
                  <c:v>1.0959999999999999E-2</c:v>
                </c:pt>
                <c:pt idx="23032">
                  <c:v>1.094E-2</c:v>
                </c:pt>
                <c:pt idx="23033">
                  <c:v>1.091E-2</c:v>
                </c:pt>
                <c:pt idx="23034">
                  <c:v>1.091E-2</c:v>
                </c:pt>
                <c:pt idx="23035">
                  <c:v>1.091E-2</c:v>
                </c:pt>
                <c:pt idx="23036">
                  <c:v>1.0880000000000001E-2</c:v>
                </c:pt>
                <c:pt idx="23037">
                  <c:v>1.0880000000000001E-2</c:v>
                </c:pt>
                <c:pt idx="23038">
                  <c:v>1.0880000000000001E-2</c:v>
                </c:pt>
                <c:pt idx="23039">
                  <c:v>1.0880000000000001E-2</c:v>
                </c:pt>
                <c:pt idx="23040">
                  <c:v>1.0880000000000001E-2</c:v>
                </c:pt>
                <c:pt idx="23041">
                  <c:v>1.0880000000000001E-2</c:v>
                </c:pt>
                <c:pt idx="23042">
                  <c:v>1.091E-2</c:v>
                </c:pt>
                <c:pt idx="23043">
                  <c:v>1.091E-2</c:v>
                </c:pt>
                <c:pt idx="23044">
                  <c:v>1.091E-2</c:v>
                </c:pt>
                <c:pt idx="23045">
                  <c:v>1.094E-2</c:v>
                </c:pt>
                <c:pt idx="23046">
                  <c:v>1.094E-2</c:v>
                </c:pt>
                <c:pt idx="23047">
                  <c:v>1.0959999999999999E-2</c:v>
                </c:pt>
                <c:pt idx="23048">
                  <c:v>1.0959999999999999E-2</c:v>
                </c:pt>
                <c:pt idx="23049">
                  <c:v>1.099E-2</c:v>
                </c:pt>
                <c:pt idx="23050">
                  <c:v>1.099E-2</c:v>
                </c:pt>
                <c:pt idx="23051">
                  <c:v>1.1010000000000001E-2</c:v>
                </c:pt>
                <c:pt idx="23052">
                  <c:v>1.1010000000000001E-2</c:v>
                </c:pt>
                <c:pt idx="23053">
                  <c:v>1.1039999999999999E-2</c:v>
                </c:pt>
                <c:pt idx="23054">
                  <c:v>1.1039999999999999E-2</c:v>
                </c:pt>
                <c:pt idx="23055">
                  <c:v>1.107E-2</c:v>
                </c:pt>
                <c:pt idx="23056">
                  <c:v>1.107E-2</c:v>
                </c:pt>
                <c:pt idx="23057">
                  <c:v>1.107E-2</c:v>
                </c:pt>
                <c:pt idx="23058">
                  <c:v>1.1089999999999999E-2</c:v>
                </c:pt>
                <c:pt idx="23059">
                  <c:v>1.1089999999999999E-2</c:v>
                </c:pt>
                <c:pt idx="23060">
                  <c:v>1.1089999999999999E-2</c:v>
                </c:pt>
                <c:pt idx="23061">
                  <c:v>1.112E-2</c:v>
                </c:pt>
                <c:pt idx="23062">
                  <c:v>1.112E-2</c:v>
                </c:pt>
                <c:pt idx="23063">
                  <c:v>1.112E-2</c:v>
                </c:pt>
                <c:pt idx="23064">
                  <c:v>1.112E-2</c:v>
                </c:pt>
                <c:pt idx="23065">
                  <c:v>1.112E-2</c:v>
                </c:pt>
                <c:pt idx="23066">
                  <c:v>1.112E-2</c:v>
                </c:pt>
                <c:pt idx="23067">
                  <c:v>1.112E-2</c:v>
                </c:pt>
                <c:pt idx="23068">
                  <c:v>1.112E-2</c:v>
                </c:pt>
                <c:pt idx="23069">
                  <c:v>1.112E-2</c:v>
                </c:pt>
                <c:pt idx="23070">
                  <c:v>1.112E-2</c:v>
                </c:pt>
                <c:pt idx="23071">
                  <c:v>1.1089999999999999E-2</c:v>
                </c:pt>
                <c:pt idx="23072">
                  <c:v>1.1089999999999999E-2</c:v>
                </c:pt>
                <c:pt idx="23073">
                  <c:v>1.107E-2</c:v>
                </c:pt>
                <c:pt idx="23074">
                  <c:v>1.107E-2</c:v>
                </c:pt>
                <c:pt idx="23075">
                  <c:v>1.1039999999999999E-2</c:v>
                </c:pt>
                <c:pt idx="23076">
                  <c:v>1.1010000000000001E-2</c:v>
                </c:pt>
                <c:pt idx="23077">
                  <c:v>1.1010000000000001E-2</c:v>
                </c:pt>
                <c:pt idx="23078">
                  <c:v>1.099E-2</c:v>
                </c:pt>
                <c:pt idx="23079">
                  <c:v>1.0959999999999999E-2</c:v>
                </c:pt>
                <c:pt idx="23080">
                  <c:v>1.094E-2</c:v>
                </c:pt>
                <c:pt idx="23081">
                  <c:v>1.094E-2</c:v>
                </c:pt>
                <c:pt idx="23082">
                  <c:v>1.091E-2</c:v>
                </c:pt>
                <c:pt idx="23083">
                  <c:v>1.0880000000000001E-2</c:v>
                </c:pt>
                <c:pt idx="23084">
                  <c:v>1.086E-2</c:v>
                </c:pt>
                <c:pt idx="23085">
                  <c:v>1.086E-2</c:v>
                </c:pt>
                <c:pt idx="23086">
                  <c:v>1.0829999999999999E-2</c:v>
                </c:pt>
                <c:pt idx="23087">
                  <c:v>1.0829999999999999E-2</c:v>
                </c:pt>
                <c:pt idx="23088">
                  <c:v>1.0829999999999999E-2</c:v>
                </c:pt>
                <c:pt idx="23089">
                  <c:v>1.0800000000000001E-2</c:v>
                </c:pt>
                <c:pt idx="23090">
                  <c:v>1.0800000000000001E-2</c:v>
                </c:pt>
                <c:pt idx="23091">
                  <c:v>1.0800000000000001E-2</c:v>
                </c:pt>
                <c:pt idx="23092">
                  <c:v>1.0800000000000001E-2</c:v>
                </c:pt>
                <c:pt idx="23093">
                  <c:v>1.0829999999999999E-2</c:v>
                </c:pt>
                <c:pt idx="23094">
                  <c:v>1.0829999999999999E-2</c:v>
                </c:pt>
                <c:pt idx="23095">
                  <c:v>1.0829999999999999E-2</c:v>
                </c:pt>
                <c:pt idx="23096">
                  <c:v>1.086E-2</c:v>
                </c:pt>
                <c:pt idx="23097">
                  <c:v>1.0880000000000001E-2</c:v>
                </c:pt>
                <c:pt idx="23098">
                  <c:v>1.091E-2</c:v>
                </c:pt>
                <c:pt idx="23099">
                  <c:v>1.091E-2</c:v>
                </c:pt>
                <c:pt idx="23100">
                  <c:v>1.094E-2</c:v>
                </c:pt>
                <c:pt idx="23101">
                  <c:v>1.0959999999999999E-2</c:v>
                </c:pt>
                <c:pt idx="23102">
                  <c:v>1.099E-2</c:v>
                </c:pt>
                <c:pt idx="23103">
                  <c:v>1.1010000000000001E-2</c:v>
                </c:pt>
                <c:pt idx="23104">
                  <c:v>1.1039999999999999E-2</c:v>
                </c:pt>
                <c:pt idx="23105">
                  <c:v>1.107E-2</c:v>
                </c:pt>
                <c:pt idx="23106">
                  <c:v>1.1089999999999999E-2</c:v>
                </c:pt>
                <c:pt idx="23107">
                  <c:v>1.112E-2</c:v>
                </c:pt>
                <c:pt idx="23108">
                  <c:v>1.112E-2</c:v>
                </c:pt>
                <c:pt idx="23109">
                  <c:v>1.115E-2</c:v>
                </c:pt>
                <c:pt idx="23110">
                  <c:v>1.115E-2</c:v>
                </c:pt>
                <c:pt idx="23111">
                  <c:v>1.115E-2</c:v>
                </c:pt>
                <c:pt idx="23112">
                  <c:v>1.115E-2</c:v>
                </c:pt>
                <c:pt idx="23113">
                  <c:v>1.115E-2</c:v>
                </c:pt>
                <c:pt idx="23114">
                  <c:v>1.115E-2</c:v>
                </c:pt>
                <c:pt idx="23115">
                  <c:v>1.112E-2</c:v>
                </c:pt>
                <c:pt idx="23116">
                  <c:v>1.112E-2</c:v>
                </c:pt>
                <c:pt idx="23117">
                  <c:v>1.1089999999999999E-2</c:v>
                </c:pt>
                <c:pt idx="23118">
                  <c:v>1.107E-2</c:v>
                </c:pt>
                <c:pt idx="23119">
                  <c:v>1.1039999999999999E-2</c:v>
                </c:pt>
                <c:pt idx="23120">
                  <c:v>1.1010000000000001E-2</c:v>
                </c:pt>
                <c:pt idx="23121">
                  <c:v>1.099E-2</c:v>
                </c:pt>
                <c:pt idx="23122">
                  <c:v>1.0959999999999999E-2</c:v>
                </c:pt>
                <c:pt idx="23123">
                  <c:v>1.091E-2</c:v>
                </c:pt>
                <c:pt idx="23124">
                  <c:v>1.0880000000000001E-2</c:v>
                </c:pt>
                <c:pt idx="23125">
                  <c:v>1.086E-2</c:v>
                </c:pt>
                <c:pt idx="23126">
                  <c:v>1.0829999999999999E-2</c:v>
                </c:pt>
                <c:pt idx="23127">
                  <c:v>1.0800000000000001E-2</c:v>
                </c:pt>
                <c:pt idx="23128">
                  <c:v>1.078E-2</c:v>
                </c:pt>
                <c:pt idx="23129">
                  <c:v>1.0749999999999999E-2</c:v>
                </c:pt>
                <c:pt idx="23130">
                  <c:v>1.072E-2</c:v>
                </c:pt>
                <c:pt idx="23131">
                  <c:v>1.0699999999999999E-2</c:v>
                </c:pt>
                <c:pt idx="23132">
                  <c:v>1.0699999999999999E-2</c:v>
                </c:pt>
                <c:pt idx="23133">
                  <c:v>1.0670000000000001E-2</c:v>
                </c:pt>
                <c:pt idx="23134">
                  <c:v>1.0670000000000001E-2</c:v>
                </c:pt>
                <c:pt idx="23135">
                  <c:v>1.0670000000000001E-2</c:v>
                </c:pt>
                <c:pt idx="23136">
                  <c:v>1.0670000000000001E-2</c:v>
                </c:pt>
                <c:pt idx="23137">
                  <c:v>1.0670000000000001E-2</c:v>
                </c:pt>
                <c:pt idx="23138">
                  <c:v>1.0670000000000001E-2</c:v>
                </c:pt>
                <c:pt idx="23139">
                  <c:v>1.0670000000000001E-2</c:v>
                </c:pt>
                <c:pt idx="23140">
                  <c:v>1.0699999999999999E-2</c:v>
                </c:pt>
                <c:pt idx="23141">
                  <c:v>1.0699999999999999E-2</c:v>
                </c:pt>
                <c:pt idx="23142">
                  <c:v>1.0699999999999999E-2</c:v>
                </c:pt>
                <c:pt idx="23143">
                  <c:v>1.072E-2</c:v>
                </c:pt>
                <c:pt idx="23144">
                  <c:v>1.072E-2</c:v>
                </c:pt>
                <c:pt idx="23145">
                  <c:v>1.0749999999999999E-2</c:v>
                </c:pt>
                <c:pt idx="23146">
                  <c:v>1.0749999999999999E-2</c:v>
                </c:pt>
                <c:pt idx="23147">
                  <c:v>1.078E-2</c:v>
                </c:pt>
                <c:pt idx="23148">
                  <c:v>1.078E-2</c:v>
                </c:pt>
                <c:pt idx="23149">
                  <c:v>1.078E-2</c:v>
                </c:pt>
                <c:pt idx="23150">
                  <c:v>1.078E-2</c:v>
                </c:pt>
                <c:pt idx="23151">
                  <c:v>1.0800000000000001E-2</c:v>
                </c:pt>
                <c:pt idx="23152">
                  <c:v>1.0800000000000001E-2</c:v>
                </c:pt>
                <c:pt idx="23153">
                  <c:v>1.0800000000000001E-2</c:v>
                </c:pt>
                <c:pt idx="23154">
                  <c:v>1.0800000000000001E-2</c:v>
                </c:pt>
                <c:pt idx="23155">
                  <c:v>1.0800000000000001E-2</c:v>
                </c:pt>
                <c:pt idx="23156">
                  <c:v>1.078E-2</c:v>
                </c:pt>
                <c:pt idx="23157">
                  <c:v>1.078E-2</c:v>
                </c:pt>
                <c:pt idx="23158">
                  <c:v>1.078E-2</c:v>
                </c:pt>
                <c:pt idx="23159">
                  <c:v>1.078E-2</c:v>
                </c:pt>
                <c:pt idx="23160">
                  <c:v>1.0749999999999999E-2</c:v>
                </c:pt>
                <c:pt idx="23161">
                  <c:v>1.0749999999999999E-2</c:v>
                </c:pt>
                <c:pt idx="23162">
                  <c:v>1.0749999999999999E-2</c:v>
                </c:pt>
                <c:pt idx="23163">
                  <c:v>1.0749999999999999E-2</c:v>
                </c:pt>
                <c:pt idx="23164">
                  <c:v>1.072E-2</c:v>
                </c:pt>
                <c:pt idx="23165">
                  <c:v>1.072E-2</c:v>
                </c:pt>
                <c:pt idx="23166">
                  <c:v>1.072E-2</c:v>
                </c:pt>
                <c:pt idx="23167">
                  <c:v>1.072E-2</c:v>
                </c:pt>
                <c:pt idx="23168">
                  <c:v>1.0749999999999999E-2</c:v>
                </c:pt>
                <c:pt idx="23169">
                  <c:v>1.0749999999999999E-2</c:v>
                </c:pt>
                <c:pt idx="23170">
                  <c:v>1.0749999999999999E-2</c:v>
                </c:pt>
                <c:pt idx="23171">
                  <c:v>1.078E-2</c:v>
                </c:pt>
                <c:pt idx="23172">
                  <c:v>1.078E-2</c:v>
                </c:pt>
                <c:pt idx="23173">
                  <c:v>1.078E-2</c:v>
                </c:pt>
                <c:pt idx="23174">
                  <c:v>1.0800000000000001E-2</c:v>
                </c:pt>
                <c:pt idx="23175">
                  <c:v>1.0829999999999999E-2</c:v>
                </c:pt>
                <c:pt idx="23176">
                  <c:v>1.0829999999999999E-2</c:v>
                </c:pt>
                <c:pt idx="23177">
                  <c:v>1.086E-2</c:v>
                </c:pt>
                <c:pt idx="23178">
                  <c:v>1.086E-2</c:v>
                </c:pt>
                <c:pt idx="23179">
                  <c:v>1.0880000000000001E-2</c:v>
                </c:pt>
                <c:pt idx="23180">
                  <c:v>1.091E-2</c:v>
                </c:pt>
                <c:pt idx="23181">
                  <c:v>1.091E-2</c:v>
                </c:pt>
                <c:pt idx="23182">
                  <c:v>1.094E-2</c:v>
                </c:pt>
                <c:pt idx="23183">
                  <c:v>1.094E-2</c:v>
                </c:pt>
                <c:pt idx="23184">
                  <c:v>1.094E-2</c:v>
                </c:pt>
                <c:pt idx="23185">
                  <c:v>1.0959999999999999E-2</c:v>
                </c:pt>
                <c:pt idx="23186">
                  <c:v>1.0959999999999999E-2</c:v>
                </c:pt>
                <c:pt idx="23187">
                  <c:v>1.0959999999999999E-2</c:v>
                </c:pt>
                <c:pt idx="23188">
                  <c:v>1.0959999999999999E-2</c:v>
                </c:pt>
                <c:pt idx="23189">
                  <c:v>1.0959999999999999E-2</c:v>
                </c:pt>
                <c:pt idx="23190">
                  <c:v>1.0959999999999999E-2</c:v>
                </c:pt>
                <c:pt idx="23191">
                  <c:v>1.0959999999999999E-2</c:v>
                </c:pt>
                <c:pt idx="23192">
                  <c:v>1.094E-2</c:v>
                </c:pt>
                <c:pt idx="23193">
                  <c:v>1.094E-2</c:v>
                </c:pt>
                <c:pt idx="23194">
                  <c:v>1.094E-2</c:v>
                </c:pt>
                <c:pt idx="23195">
                  <c:v>1.094E-2</c:v>
                </c:pt>
                <c:pt idx="23196">
                  <c:v>1.091E-2</c:v>
                </c:pt>
                <c:pt idx="23197">
                  <c:v>1.091E-2</c:v>
                </c:pt>
                <c:pt idx="23198">
                  <c:v>1.091E-2</c:v>
                </c:pt>
                <c:pt idx="23199">
                  <c:v>1.091E-2</c:v>
                </c:pt>
                <c:pt idx="23200">
                  <c:v>1.091E-2</c:v>
                </c:pt>
                <c:pt idx="23201">
                  <c:v>1.0880000000000001E-2</c:v>
                </c:pt>
                <c:pt idx="23202">
                  <c:v>1.0880000000000001E-2</c:v>
                </c:pt>
                <c:pt idx="23203">
                  <c:v>1.0880000000000001E-2</c:v>
                </c:pt>
                <c:pt idx="23204">
                  <c:v>1.0880000000000001E-2</c:v>
                </c:pt>
                <c:pt idx="23205">
                  <c:v>1.0880000000000001E-2</c:v>
                </c:pt>
                <c:pt idx="23206">
                  <c:v>1.091E-2</c:v>
                </c:pt>
                <c:pt idx="23207">
                  <c:v>1.091E-2</c:v>
                </c:pt>
                <c:pt idx="23208">
                  <c:v>1.091E-2</c:v>
                </c:pt>
                <c:pt idx="23209">
                  <c:v>1.091E-2</c:v>
                </c:pt>
                <c:pt idx="23210">
                  <c:v>1.094E-2</c:v>
                </c:pt>
                <c:pt idx="23211">
                  <c:v>1.094E-2</c:v>
                </c:pt>
                <c:pt idx="23212">
                  <c:v>1.094E-2</c:v>
                </c:pt>
                <c:pt idx="23213">
                  <c:v>1.094E-2</c:v>
                </c:pt>
                <c:pt idx="23214">
                  <c:v>1.094E-2</c:v>
                </c:pt>
                <c:pt idx="23215">
                  <c:v>1.0959999999999999E-2</c:v>
                </c:pt>
                <c:pt idx="23216">
                  <c:v>1.0959999999999999E-2</c:v>
                </c:pt>
                <c:pt idx="23217">
                  <c:v>1.0959999999999999E-2</c:v>
                </c:pt>
                <c:pt idx="23218">
                  <c:v>1.0959999999999999E-2</c:v>
                </c:pt>
                <c:pt idx="23219">
                  <c:v>1.0959999999999999E-2</c:v>
                </c:pt>
                <c:pt idx="23220">
                  <c:v>1.0959999999999999E-2</c:v>
                </c:pt>
                <c:pt idx="23221">
                  <c:v>1.094E-2</c:v>
                </c:pt>
                <c:pt idx="23222">
                  <c:v>1.094E-2</c:v>
                </c:pt>
                <c:pt idx="23223">
                  <c:v>1.094E-2</c:v>
                </c:pt>
                <c:pt idx="23224">
                  <c:v>1.091E-2</c:v>
                </c:pt>
                <c:pt idx="23225">
                  <c:v>1.091E-2</c:v>
                </c:pt>
                <c:pt idx="23226">
                  <c:v>1.0880000000000001E-2</c:v>
                </c:pt>
                <c:pt idx="23227">
                  <c:v>1.086E-2</c:v>
                </c:pt>
                <c:pt idx="23228">
                  <c:v>1.0829999999999999E-2</c:v>
                </c:pt>
                <c:pt idx="23229">
                  <c:v>1.0800000000000001E-2</c:v>
                </c:pt>
                <c:pt idx="23230">
                  <c:v>1.0800000000000001E-2</c:v>
                </c:pt>
                <c:pt idx="23231">
                  <c:v>1.078E-2</c:v>
                </c:pt>
                <c:pt idx="23232">
                  <c:v>1.0749999999999999E-2</c:v>
                </c:pt>
                <c:pt idx="23233">
                  <c:v>1.072E-2</c:v>
                </c:pt>
                <c:pt idx="23234">
                  <c:v>1.0699999999999999E-2</c:v>
                </c:pt>
                <c:pt idx="23235">
                  <c:v>1.0670000000000001E-2</c:v>
                </c:pt>
                <c:pt idx="23236">
                  <c:v>1.065E-2</c:v>
                </c:pt>
                <c:pt idx="23237">
                  <c:v>1.065E-2</c:v>
                </c:pt>
                <c:pt idx="23238">
                  <c:v>1.0619999999999999E-2</c:v>
                </c:pt>
                <c:pt idx="23239">
                  <c:v>1.059E-2</c:v>
                </c:pt>
                <c:pt idx="23240">
                  <c:v>1.057E-2</c:v>
                </c:pt>
                <c:pt idx="23241">
                  <c:v>1.057E-2</c:v>
                </c:pt>
                <c:pt idx="23242">
                  <c:v>1.0540000000000001E-2</c:v>
                </c:pt>
                <c:pt idx="23243">
                  <c:v>1.0540000000000001E-2</c:v>
                </c:pt>
                <c:pt idx="23244">
                  <c:v>1.051E-2</c:v>
                </c:pt>
                <c:pt idx="23245">
                  <c:v>1.051E-2</c:v>
                </c:pt>
                <c:pt idx="23246">
                  <c:v>1.051E-2</c:v>
                </c:pt>
                <c:pt idx="23247">
                  <c:v>1.051E-2</c:v>
                </c:pt>
                <c:pt idx="23248">
                  <c:v>1.051E-2</c:v>
                </c:pt>
                <c:pt idx="23249">
                  <c:v>1.0489999999999999E-2</c:v>
                </c:pt>
                <c:pt idx="23250">
                  <c:v>1.0489999999999999E-2</c:v>
                </c:pt>
                <c:pt idx="23251">
                  <c:v>1.051E-2</c:v>
                </c:pt>
                <c:pt idx="23252">
                  <c:v>1.051E-2</c:v>
                </c:pt>
                <c:pt idx="23253">
                  <c:v>1.051E-2</c:v>
                </c:pt>
                <c:pt idx="23254">
                  <c:v>1.051E-2</c:v>
                </c:pt>
                <c:pt idx="23255">
                  <c:v>1.0540000000000001E-2</c:v>
                </c:pt>
                <c:pt idx="23256">
                  <c:v>1.0540000000000001E-2</c:v>
                </c:pt>
                <c:pt idx="23257">
                  <c:v>1.057E-2</c:v>
                </c:pt>
                <c:pt idx="23258">
                  <c:v>1.057E-2</c:v>
                </c:pt>
                <c:pt idx="23259">
                  <c:v>1.059E-2</c:v>
                </c:pt>
                <c:pt idx="23260">
                  <c:v>1.059E-2</c:v>
                </c:pt>
                <c:pt idx="23261">
                  <c:v>1.0619999999999999E-2</c:v>
                </c:pt>
                <c:pt idx="23262">
                  <c:v>1.065E-2</c:v>
                </c:pt>
                <c:pt idx="23263">
                  <c:v>1.0670000000000001E-2</c:v>
                </c:pt>
                <c:pt idx="23264">
                  <c:v>1.0670000000000001E-2</c:v>
                </c:pt>
                <c:pt idx="23265">
                  <c:v>1.0699999999999999E-2</c:v>
                </c:pt>
                <c:pt idx="23266">
                  <c:v>1.072E-2</c:v>
                </c:pt>
                <c:pt idx="23267">
                  <c:v>1.0749999999999999E-2</c:v>
                </c:pt>
                <c:pt idx="23268">
                  <c:v>1.0749999999999999E-2</c:v>
                </c:pt>
                <c:pt idx="23269">
                  <c:v>1.078E-2</c:v>
                </c:pt>
                <c:pt idx="23270">
                  <c:v>1.0800000000000001E-2</c:v>
                </c:pt>
                <c:pt idx="23271">
                  <c:v>1.0829999999999999E-2</c:v>
                </c:pt>
                <c:pt idx="23272">
                  <c:v>1.0829999999999999E-2</c:v>
                </c:pt>
                <c:pt idx="23273">
                  <c:v>1.086E-2</c:v>
                </c:pt>
                <c:pt idx="23274">
                  <c:v>1.0880000000000001E-2</c:v>
                </c:pt>
                <c:pt idx="23275">
                  <c:v>1.0880000000000001E-2</c:v>
                </c:pt>
                <c:pt idx="23276">
                  <c:v>1.091E-2</c:v>
                </c:pt>
                <c:pt idx="23277">
                  <c:v>1.091E-2</c:v>
                </c:pt>
                <c:pt idx="23278">
                  <c:v>1.091E-2</c:v>
                </c:pt>
                <c:pt idx="23279">
                  <c:v>1.094E-2</c:v>
                </c:pt>
                <c:pt idx="23280">
                  <c:v>1.094E-2</c:v>
                </c:pt>
                <c:pt idx="23281">
                  <c:v>1.094E-2</c:v>
                </c:pt>
                <c:pt idx="23282">
                  <c:v>1.094E-2</c:v>
                </c:pt>
                <c:pt idx="23283">
                  <c:v>1.094E-2</c:v>
                </c:pt>
                <c:pt idx="23284">
                  <c:v>1.094E-2</c:v>
                </c:pt>
                <c:pt idx="23285">
                  <c:v>1.091E-2</c:v>
                </c:pt>
                <c:pt idx="23286">
                  <c:v>1.091E-2</c:v>
                </c:pt>
                <c:pt idx="23287">
                  <c:v>1.091E-2</c:v>
                </c:pt>
                <c:pt idx="23288">
                  <c:v>1.0880000000000001E-2</c:v>
                </c:pt>
                <c:pt idx="23289">
                  <c:v>1.0880000000000001E-2</c:v>
                </c:pt>
                <c:pt idx="23290">
                  <c:v>1.086E-2</c:v>
                </c:pt>
                <c:pt idx="23291">
                  <c:v>1.0829999999999999E-2</c:v>
                </c:pt>
                <c:pt idx="23292">
                  <c:v>1.0829999999999999E-2</c:v>
                </c:pt>
                <c:pt idx="23293">
                  <c:v>1.0800000000000001E-2</c:v>
                </c:pt>
                <c:pt idx="23294">
                  <c:v>1.078E-2</c:v>
                </c:pt>
                <c:pt idx="23295">
                  <c:v>1.078E-2</c:v>
                </c:pt>
                <c:pt idx="23296">
                  <c:v>1.0749999999999999E-2</c:v>
                </c:pt>
                <c:pt idx="23297">
                  <c:v>1.072E-2</c:v>
                </c:pt>
                <c:pt idx="23298">
                  <c:v>1.072E-2</c:v>
                </c:pt>
                <c:pt idx="23299">
                  <c:v>1.0699999999999999E-2</c:v>
                </c:pt>
                <c:pt idx="23300">
                  <c:v>1.0699999999999999E-2</c:v>
                </c:pt>
                <c:pt idx="23301">
                  <c:v>1.0670000000000001E-2</c:v>
                </c:pt>
                <c:pt idx="23302">
                  <c:v>1.0670000000000001E-2</c:v>
                </c:pt>
                <c:pt idx="23303">
                  <c:v>1.065E-2</c:v>
                </c:pt>
                <c:pt idx="23304">
                  <c:v>1.065E-2</c:v>
                </c:pt>
                <c:pt idx="23305">
                  <c:v>1.0619999999999999E-2</c:v>
                </c:pt>
                <c:pt idx="23306">
                  <c:v>1.0619999999999999E-2</c:v>
                </c:pt>
                <c:pt idx="23307">
                  <c:v>1.0619999999999999E-2</c:v>
                </c:pt>
                <c:pt idx="23308">
                  <c:v>1.059E-2</c:v>
                </c:pt>
                <c:pt idx="23309">
                  <c:v>1.059E-2</c:v>
                </c:pt>
                <c:pt idx="23310">
                  <c:v>1.059E-2</c:v>
                </c:pt>
                <c:pt idx="23311">
                  <c:v>1.059E-2</c:v>
                </c:pt>
                <c:pt idx="23312">
                  <c:v>1.059E-2</c:v>
                </c:pt>
                <c:pt idx="23313">
                  <c:v>1.059E-2</c:v>
                </c:pt>
                <c:pt idx="23314">
                  <c:v>1.059E-2</c:v>
                </c:pt>
                <c:pt idx="23315">
                  <c:v>1.059E-2</c:v>
                </c:pt>
                <c:pt idx="23316">
                  <c:v>1.059E-2</c:v>
                </c:pt>
                <c:pt idx="23317">
                  <c:v>1.059E-2</c:v>
                </c:pt>
                <c:pt idx="23318">
                  <c:v>1.059E-2</c:v>
                </c:pt>
                <c:pt idx="23319">
                  <c:v>1.059E-2</c:v>
                </c:pt>
                <c:pt idx="23320">
                  <c:v>1.0619999999999999E-2</c:v>
                </c:pt>
                <c:pt idx="23321">
                  <c:v>1.0619999999999999E-2</c:v>
                </c:pt>
                <c:pt idx="23322">
                  <c:v>1.0619999999999999E-2</c:v>
                </c:pt>
                <c:pt idx="23323">
                  <c:v>1.0619999999999999E-2</c:v>
                </c:pt>
                <c:pt idx="23324">
                  <c:v>1.0619999999999999E-2</c:v>
                </c:pt>
                <c:pt idx="23325">
                  <c:v>1.065E-2</c:v>
                </c:pt>
                <c:pt idx="23326">
                  <c:v>1.065E-2</c:v>
                </c:pt>
                <c:pt idx="23327">
                  <c:v>1.065E-2</c:v>
                </c:pt>
                <c:pt idx="23328">
                  <c:v>1.065E-2</c:v>
                </c:pt>
                <c:pt idx="23329">
                  <c:v>1.065E-2</c:v>
                </c:pt>
                <c:pt idx="23330">
                  <c:v>1.065E-2</c:v>
                </c:pt>
                <c:pt idx="23331">
                  <c:v>1.065E-2</c:v>
                </c:pt>
                <c:pt idx="23332">
                  <c:v>1.065E-2</c:v>
                </c:pt>
                <c:pt idx="23333">
                  <c:v>1.065E-2</c:v>
                </c:pt>
                <c:pt idx="23334">
                  <c:v>1.065E-2</c:v>
                </c:pt>
                <c:pt idx="23335">
                  <c:v>1.065E-2</c:v>
                </c:pt>
                <c:pt idx="23336">
                  <c:v>1.065E-2</c:v>
                </c:pt>
                <c:pt idx="23337">
                  <c:v>1.0619999999999999E-2</c:v>
                </c:pt>
                <c:pt idx="23338">
                  <c:v>1.0619999999999999E-2</c:v>
                </c:pt>
                <c:pt idx="23339">
                  <c:v>1.059E-2</c:v>
                </c:pt>
                <c:pt idx="23340">
                  <c:v>1.059E-2</c:v>
                </c:pt>
                <c:pt idx="23341">
                  <c:v>1.057E-2</c:v>
                </c:pt>
                <c:pt idx="23342">
                  <c:v>1.057E-2</c:v>
                </c:pt>
                <c:pt idx="23343">
                  <c:v>1.0540000000000001E-2</c:v>
                </c:pt>
                <c:pt idx="23344">
                  <c:v>1.051E-2</c:v>
                </c:pt>
                <c:pt idx="23345">
                  <c:v>1.0489999999999999E-2</c:v>
                </c:pt>
                <c:pt idx="23346">
                  <c:v>1.0489999999999999E-2</c:v>
                </c:pt>
                <c:pt idx="23347">
                  <c:v>1.0460000000000001E-2</c:v>
                </c:pt>
                <c:pt idx="23348">
                  <c:v>1.043E-2</c:v>
                </c:pt>
                <c:pt idx="23349">
                  <c:v>1.0410000000000001E-2</c:v>
                </c:pt>
                <c:pt idx="23350">
                  <c:v>1.038E-2</c:v>
                </c:pt>
                <c:pt idx="23351">
                  <c:v>1.0359999999999999E-2</c:v>
                </c:pt>
                <c:pt idx="23352">
                  <c:v>1.0359999999999999E-2</c:v>
                </c:pt>
                <c:pt idx="23353">
                  <c:v>1.0330000000000001E-2</c:v>
                </c:pt>
                <c:pt idx="23354">
                  <c:v>1.03E-2</c:v>
                </c:pt>
                <c:pt idx="23355">
                  <c:v>1.03E-2</c:v>
                </c:pt>
                <c:pt idx="23356">
                  <c:v>1.03E-2</c:v>
                </c:pt>
                <c:pt idx="23357">
                  <c:v>1.0279999999999999E-2</c:v>
                </c:pt>
                <c:pt idx="23358">
                  <c:v>1.0279999999999999E-2</c:v>
                </c:pt>
                <c:pt idx="23359">
                  <c:v>1.0279999999999999E-2</c:v>
                </c:pt>
                <c:pt idx="23360">
                  <c:v>1.0279999999999999E-2</c:v>
                </c:pt>
                <c:pt idx="23361">
                  <c:v>1.03E-2</c:v>
                </c:pt>
                <c:pt idx="23362">
                  <c:v>1.03E-2</c:v>
                </c:pt>
                <c:pt idx="23363">
                  <c:v>1.0330000000000001E-2</c:v>
                </c:pt>
                <c:pt idx="23364">
                  <c:v>1.0359999999999999E-2</c:v>
                </c:pt>
                <c:pt idx="23365">
                  <c:v>1.038E-2</c:v>
                </c:pt>
                <c:pt idx="23366">
                  <c:v>1.0410000000000001E-2</c:v>
                </c:pt>
                <c:pt idx="23367">
                  <c:v>1.043E-2</c:v>
                </c:pt>
                <c:pt idx="23368">
                  <c:v>1.0460000000000001E-2</c:v>
                </c:pt>
                <c:pt idx="23369">
                  <c:v>1.0489999999999999E-2</c:v>
                </c:pt>
                <c:pt idx="23370">
                  <c:v>1.0540000000000001E-2</c:v>
                </c:pt>
                <c:pt idx="23371">
                  <c:v>1.057E-2</c:v>
                </c:pt>
                <c:pt idx="23372">
                  <c:v>1.0619999999999999E-2</c:v>
                </c:pt>
                <c:pt idx="23373">
                  <c:v>1.065E-2</c:v>
                </c:pt>
                <c:pt idx="23374">
                  <c:v>1.0670000000000001E-2</c:v>
                </c:pt>
                <c:pt idx="23375">
                  <c:v>1.072E-2</c:v>
                </c:pt>
                <c:pt idx="23376">
                  <c:v>1.0749999999999999E-2</c:v>
                </c:pt>
                <c:pt idx="23377">
                  <c:v>1.078E-2</c:v>
                </c:pt>
                <c:pt idx="23378">
                  <c:v>1.0800000000000001E-2</c:v>
                </c:pt>
                <c:pt idx="23379">
                  <c:v>1.0829999999999999E-2</c:v>
                </c:pt>
                <c:pt idx="23380">
                  <c:v>1.086E-2</c:v>
                </c:pt>
                <c:pt idx="23381">
                  <c:v>1.086E-2</c:v>
                </c:pt>
                <c:pt idx="23382">
                  <c:v>1.0880000000000001E-2</c:v>
                </c:pt>
                <c:pt idx="23383">
                  <c:v>1.0880000000000001E-2</c:v>
                </c:pt>
                <c:pt idx="23384">
                  <c:v>1.0880000000000001E-2</c:v>
                </c:pt>
                <c:pt idx="23385">
                  <c:v>1.0880000000000001E-2</c:v>
                </c:pt>
                <c:pt idx="23386">
                  <c:v>1.0880000000000001E-2</c:v>
                </c:pt>
                <c:pt idx="23387">
                  <c:v>1.086E-2</c:v>
                </c:pt>
                <c:pt idx="23388">
                  <c:v>1.086E-2</c:v>
                </c:pt>
                <c:pt idx="23389">
                  <c:v>1.0829999999999999E-2</c:v>
                </c:pt>
                <c:pt idx="23390">
                  <c:v>1.0800000000000001E-2</c:v>
                </c:pt>
                <c:pt idx="23391">
                  <c:v>1.078E-2</c:v>
                </c:pt>
                <c:pt idx="23392">
                  <c:v>1.0749999999999999E-2</c:v>
                </c:pt>
                <c:pt idx="23393">
                  <c:v>1.072E-2</c:v>
                </c:pt>
                <c:pt idx="23394">
                  <c:v>1.0699999999999999E-2</c:v>
                </c:pt>
                <c:pt idx="23395">
                  <c:v>1.0670000000000001E-2</c:v>
                </c:pt>
                <c:pt idx="23396">
                  <c:v>1.065E-2</c:v>
                </c:pt>
                <c:pt idx="23397">
                  <c:v>1.0619999999999999E-2</c:v>
                </c:pt>
                <c:pt idx="23398">
                  <c:v>1.059E-2</c:v>
                </c:pt>
                <c:pt idx="23399">
                  <c:v>1.057E-2</c:v>
                </c:pt>
                <c:pt idx="23400">
                  <c:v>1.0540000000000001E-2</c:v>
                </c:pt>
                <c:pt idx="23401">
                  <c:v>1.051E-2</c:v>
                </c:pt>
                <c:pt idx="23402">
                  <c:v>1.0489999999999999E-2</c:v>
                </c:pt>
                <c:pt idx="23403">
                  <c:v>1.0489999999999999E-2</c:v>
                </c:pt>
                <c:pt idx="23404">
                  <c:v>1.0460000000000001E-2</c:v>
                </c:pt>
                <c:pt idx="23405">
                  <c:v>1.0460000000000001E-2</c:v>
                </c:pt>
                <c:pt idx="23406">
                  <c:v>1.043E-2</c:v>
                </c:pt>
                <c:pt idx="23407">
                  <c:v>1.043E-2</c:v>
                </c:pt>
                <c:pt idx="23408">
                  <c:v>1.043E-2</c:v>
                </c:pt>
                <c:pt idx="23409">
                  <c:v>1.043E-2</c:v>
                </c:pt>
                <c:pt idx="23410">
                  <c:v>1.043E-2</c:v>
                </c:pt>
                <c:pt idx="23411">
                  <c:v>1.0460000000000001E-2</c:v>
                </c:pt>
                <c:pt idx="23412">
                  <c:v>1.0460000000000001E-2</c:v>
                </c:pt>
                <c:pt idx="23413">
                  <c:v>1.0460000000000001E-2</c:v>
                </c:pt>
                <c:pt idx="23414">
                  <c:v>1.0489999999999999E-2</c:v>
                </c:pt>
                <c:pt idx="23415">
                  <c:v>1.0489999999999999E-2</c:v>
                </c:pt>
                <c:pt idx="23416">
                  <c:v>1.051E-2</c:v>
                </c:pt>
                <c:pt idx="23417">
                  <c:v>1.051E-2</c:v>
                </c:pt>
                <c:pt idx="23418">
                  <c:v>1.0540000000000001E-2</c:v>
                </c:pt>
                <c:pt idx="23419">
                  <c:v>1.0540000000000001E-2</c:v>
                </c:pt>
                <c:pt idx="23420">
                  <c:v>1.0540000000000001E-2</c:v>
                </c:pt>
                <c:pt idx="23421">
                  <c:v>1.057E-2</c:v>
                </c:pt>
                <c:pt idx="23422">
                  <c:v>1.057E-2</c:v>
                </c:pt>
                <c:pt idx="23423">
                  <c:v>1.057E-2</c:v>
                </c:pt>
                <c:pt idx="23424">
                  <c:v>1.059E-2</c:v>
                </c:pt>
                <c:pt idx="23425">
                  <c:v>1.059E-2</c:v>
                </c:pt>
                <c:pt idx="23426">
                  <c:v>1.059E-2</c:v>
                </c:pt>
                <c:pt idx="23427">
                  <c:v>1.059E-2</c:v>
                </c:pt>
                <c:pt idx="23428">
                  <c:v>1.059E-2</c:v>
                </c:pt>
                <c:pt idx="23429">
                  <c:v>1.059E-2</c:v>
                </c:pt>
                <c:pt idx="23430">
                  <c:v>1.057E-2</c:v>
                </c:pt>
                <c:pt idx="23431">
                  <c:v>1.057E-2</c:v>
                </c:pt>
                <c:pt idx="23432">
                  <c:v>1.057E-2</c:v>
                </c:pt>
                <c:pt idx="23433">
                  <c:v>1.0540000000000001E-2</c:v>
                </c:pt>
                <c:pt idx="23434">
                  <c:v>1.0540000000000001E-2</c:v>
                </c:pt>
                <c:pt idx="23435">
                  <c:v>1.0540000000000001E-2</c:v>
                </c:pt>
                <c:pt idx="23436">
                  <c:v>1.051E-2</c:v>
                </c:pt>
                <c:pt idx="23437">
                  <c:v>1.051E-2</c:v>
                </c:pt>
                <c:pt idx="23438">
                  <c:v>1.0489999999999999E-2</c:v>
                </c:pt>
                <c:pt idx="23439">
                  <c:v>1.0489999999999999E-2</c:v>
                </c:pt>
                <c:pt idx="23440">
                  <c:v>1.0489999999999999E-2</c:v>
                </c:pt>
                <c:pt idx="23441">
                  <c:v>1.0460000000000001E-2</c:v>
                </c:pt>
                <c:pt idx="23442">
                  <c:v>1.0460000000000001E-2</c:v>
                </c:pt>
                <c:pt idx="23443">
                  <c:v>1.043E-2</c:v>
                </c:pt>
                <c:pt idx="23444">
                  <c:v>1.043E-2</c:v>
                </c:pt>
                <c:pt idx="23445">
                  <c:v>1.043E-2</c:v>
                </c:pt>
                <c:pt idx="23446">
                  <c:v>1.0410000000000001E-2</c:v>
                </c:pt>
                <c:pt idx="23447">
                  <c:v>1.0410000000000001E-2</c:v>
                </c:pt>
                <c:pt idx="23448">
                  <c:v>1.038E-2</c:v>
                </c:pt>
                <c:pt idx="23449">
                  <c:v>1.038E-2</c:v>
                </c:pt>
                <c:pt idx="23450">
                  <c:v>1.038E-2</c:v>
                </c:pt>
                <c:pt idx="23451">
                  <c:v>1.0359999999999999E-2</c:v>
                </c:pt>
                <c:pt idx="23452">
                  <c:v>1.0359999999999999E-2</c:v>
                </c:pt>
                <c:pt idx="23453">
                  <c:v>1.0330000000000001E-2</c:v>
                </c:pt>
                <c:pt idx="23454">
                  <c:v>1.0330000000000001E-2</c:v>
                </c:pt>
                <c:pt idx="23455">
                  <c:v>1.03E-2</c:v>
                </c:pt>
                <c:pt idx="23456">
                  <c:v>1.0279999999999999E-2</c:v>
                </c:pt>
                <c:pt idx="23457">
                  <c:v>1.0279999999999999E-2</c:v>
                </c:pt>
                <c:pt idx="23458">
                  <c:v>1.025E-2</c:v>
                </c:pt>
                <c:pt idx="23459">
                  <c:v>1.025E-2</c:v>
                </c:pt>
                <c:pt idx="23460">
                  <c:v>1.022E-2</c:v>
                </c:pt>
                <c:pt idx="23461">
                  <c:v>1.0200000000000001E-2</c:v>
                </c:pt>
                <c:pt idx="23462">
                  <c:v>1.0200000000000001E-2</c:v>
                </c:pt>
                <c:pt idx="23463">
                  <c:v>1.017E-2</c:v>
                </c:pt>
                <c:pt idx="23464">
                  <c:v>1.017E-2</c:v>
                </c:pt>
                <c:pt idx="23465">
                  <c:v>1.0149999999999999E-2</c:v>
                </c:pt>
                <c:pt idx="23466">
                  <c:v>1.0149999999999999E-2</c:v>
                </c:pt>
                <c:pt idx="23467">
                  <c:v>1.0120000000000001E-2</c:v>
                </c:pt>
                <c:pt idx="23468">
                  <c:v>1.0120000000000001E-2</c:v>
                </c:pt>
                <c:pt idx="23469">
                  <c:v>1.0120000000000001E-2</c:v>
                </c:pt>
                <c:pt idx="23470">
                  <c:v>1.0120000000000001E-2</c:v>
                </c:pt>
                <c:pt idx="23471">
                  <c:v>1.0120000000000001E-2</c:v>
                </c:pt>
                <c:pt idx="23472">
                  <c:v>1.0120000000000001E-2</c:v>
                </c:pt>
                <c:pt idx="23473">
                  <c:v>1.0149999999999999E-2</c:v>
                </c:pt>
                <c:pt idx="23474">
                  <c:v>1.0149999999999999E-2</c:v>
                </c:pt>
                <c:pt idx="23475">
                  <c:v>1.017E-2</c:v>
                </c:pt>
                <c:pt idx="23476">
                  <c:v>1.017E-2</c:v>
                </c:pt>
                <c:pt idx="23477">
                  <c:v>1.0200000000000001E-2</c:v>
                </c:pt>
                <c:pt idx="23478">
                  <c:v>1.022E-2</c:v>
                </c:pt>
                <c:pt idx="23479">
                  <c:v>1.025E-2</c:v>
                </c:pt>
                <c:pt idx="23480">
                  <c:v>1.0279999999999999E-2</c:v>
                </c:pt>
                <c:pt idx="23481">
                  <c:v>1.0330000000000001E-2</c:v>
                </c:pt>
                <c:pt idx="23482">
                  <c:v>1.0359999999999999E-2</c:v>
                </c:pt>
                <c:pt idx="23483">
                  <c:v>1.038E-2</c:v>
                </c:pt>
                <c:pt idx="23484">
                  <c:v>1.043E-2</c:v>
                </c:pt>
                <c:pt idx="23485">
                  <c:v>1.0460000000000001E-2</c:v>
                </c:pt>
                <c:pt idx="23486">
                  <c:v>1.051E-2</c:v>
                </c:pt>
                <c:pt idx="23487">
                  <c:v>1.0540000000000001E-2</c:v>
                </c:pt>
                <c:pt idx="23488">
                  <c:v>1.057E-2</c:v>
                </c:pt>
                <c:pt idx="23489">
                  <c:v>1.0619999999999999E-2</c:v>
                </c:pt>
                <c:pt idx="23490">
                  <c:v>1.065E-2</c:v>
                </c:pt>
                <c:pt idx="23491">
                  <c:v>1.0670000000000001E-2</c:v>
                </c:pt>
                <c:pt idx="23492">
                  <c:v>1.0699999999999999E-2</c:v>
                </c:pt>
                <c:pt idx="23493">
                  <c:v>1.072E-2</c:v>
                </c:pt>
                <c:pt idx="23494">
                  <c:v>1.072E-2</c:v>
                </c:pt>
                <c:pt idx="23495">
                  <c:v>1.0749999999999999E-2</c:v>
                </c:pt>
                <c:pt idx="23496">
                  <c:v>1.0749999999999999E-2</c:v>
                </c:pt>
                <c:pt idx="23497">
                  <c:v>1.0749999999999999E-2</c:v>
                </c:pt>
                <c:pt idx="23498">
                  <c:v>1.0749999999999999E-2</c:v>
                </c:pt>
                <c:pt idx="23499">
                  <c:v>1.0749999999999999E-2</c:v>
                </c:pt>
                <c:pt idx="23500">
                  <c:v>1.0749999999999999E-2</c:v>
                </c:pt>
                <c:pt idx="23501">
                  <c:v>1.072E-2</c:v>
                </c:pt>
                <c:pt idx="23502">
                  <c:v>1.072E-2</c:v>
                </c:pt>
                <c:pt idx="23503">
                  <c:v>1.0699999999999999E-2</c:v>
                </c:pt>
                <c:pt idx="23504">
                  <c:v>1.0670000000000001E-2</c:v>
                </c:pt>
                <c:pt idx="23505">
                  <c:v>1.065E-2</c:v>
                </c:pt>
                <c:pt idx="23506">
                  <c:v>1.0619999999999999E-2</c:v>
                </c:pt>
                <c:pt idx="23507">
                  <c:v>1.059E-2</c:v>
                </c:pt>
                <c:pt idx="23508">
                  <c:v>1.057E-2</c:v>
                </c:pt>
                <c:pt idx="23509">
                  <c:v>1.0540000000000001E-2</c:v>
                </c:pt>
                <c:pt idx="23510">
                  <c:v>1.051E-2</c:v>
                </c:pt>
                <c:pt idx="23511">
                  <c:v>1.0489999999999999E-2</c:v>
                </c:pt>
                <c:pt idx="23512">
                  <c:v>1.0460000000000001E-2</c:v>
                </c:pt>
                <c:pt idx="23513">
                  <c:v>1.043E-2</c:v>
                </c:pt>
                <c:pt idx="23514">
                  <c:v>1.043E-2</c:v>
                </c:pt>
                <c:pt idx="23515">
                  <c:v>1.0410000000000001E-2</c:v>
                </c:pt>
                <c:pt idx="23516">
                  <c:v>1.038E-2</c:v>
                </c:pt>
                <c:pt idx="23517">
                  <c:v>1.038E-2</c:v>
                </c:pt>
                <c:pt idx="23518">
                  <c:v>1.0359999999999999E-2</c:v>
                </c:pt>
                <c:pt idx="23519">
                  <c:v>1.0359999999999999E-2</c:v>
                </c:pt>
                <c:pt idx="23520">
                  <c:v>1.0359999999999999E-2</c:v>
                </c:pt>
                <c:pt idx="23521">
                  <c:v>1.0359999999999999E-2</c:v>
                </c:pt>
                <c:pt idx="23522">
                  <c:v>1.0359999999999999E-2</c:v>
                </c:pt>
                <c:pt idx="23523">
                  <c:v>1.038E-2</c:v>
                </c:pt>
                <c:pt idx="23524">
                  <c:v>1.038E-2</c:v>
                </c:pt>
                <c:pt idx="23525">
                  <c:v>1.038E-2</c:v>
                </c:pt>
                <c:pt idx="23526">
                  <c:v>1.0410000000000001E-2</c:v>
                </c:pt>
                <c:pt idx="23527">
                  <c:v>1.0410000000000001E-2</c:v>
                </c:pt>
                <c:pt idx="23528">
                  <c:v>1.043E-2</c:v>
                </c:pt>
                <c:pt idx="23529">
                  <c:v>1.0460000000000001E-2</c:v>
                </c:pt>
                <c:pt idx="23530">
                  <c:v>1.0460000000000001E-2</c:v>
                </c:pt>
                <c:pt idx="23531">
                  <c:v>1.0489999999999999E-2</c:v>
                </c:pt>
                <c:pt idx="23532">
                  <c:v>1.051E-2</c:v>
                </c:pt>
                <c:pt idx="23533">
                  <c:v>1.051E-2</c:v>
                </c:pt>
                <c:pt idx="23534">
                  <c:v>1.0540000000000001E-2</c:v>
                </c:pt>
                <c:pt idx="23535">
                  <c:v>1.0540000000000001E-2</c:v>
                </c:pt>
                <c:pt idx="23536">
                  <c:v>1.057E-2</c:v>
                </c:pt>
                <c:pt idx="23537">
                  <c:v>1.057E-2</c:v>
                </c:pt>
                <c:pt idx="23538">
                  <c:v>1.057E-2</c:v>
                </c:pt>
                <c:pt idx="23539">
                  <c:v>1.057E-2</c:v>
                </c:pt>
                <c:pt idx="23540">
                  <c:v>1.059E-2</c:v>
                </c:pt>
                <c:pt idx="23541">
                  <c:v>1.059E-2</c:v>
                </c:pt>
                <c:pt idx="23542">
                  <c:v>1.059E-2</c:v>
                </c:pt>
                <c:pt idx="23543">
                  <c:v>1.059E-2</c:v>
                </c:pt>
                <c:pt idx="23544">
                  <c:v>1.057E-2</c:v>
                </c:pt>
                <c:pt idx="23545">
                  <c:v>1.057E-2</c:v>
                </c:pt>
                <c:pt idx="23546">
                  <c:v>1.057E-2</c:v>
                </c:pt>
                <c:pt idx="23547">
                  <c:v>1.0540000000000001E-2</c:v>
                </c:pt>
                <c:pt idx="23548">
                  <c:v>1.0540000000000001E-2</c:v>
                </c:pt>
                <c:pt idx="23549">
                  <c:v>1.0540000000000001E-2</c:v>
                </c:pt>
                <c:pt idx="23550">
                  <c:v>1.051E-2</c:v>
                </c:pt>
                <c:pt idx="23551">
                  <c:v>1.051E-2</c:v>
                </c:pt>
                <c:pt idx="23552">
                  <c:v>1.0489999999999999E-2</c:v>
                </c:pt>
                <c:pt idx="23553">
                  <c:v>1.0489999999999999E-2</c:v>
                </c:pt>
                <c:pt idx="23554">
                  <c:v>1.0460000000000001E-2</c:v>
                </c:pt>
                <c:pt idx="23555">
                  <c:v>1.0460000000000001E-2</c:v>
                </c:pt>
                <c:pt idx="23556">
                  <c:v>1.0460000000000001E-2</c:v>
                </c:pt>
                <c:pt idx="23557">
                  <c:v>1.043E-2</c:v>
                </c:pt>
                <c:pt idx="23558">
                  <c:v>1.043E-2</c:v>
                </c:pt>
                <c:pt idx="23559">
                  <c:v>1.043E-2</c:v>
                </c:pt>
                <c:pt idx="23560">
                  <c:v>1.0410000000000001E-2</c:v>
                </c:pt>
                <c:pt idx="23561">
                  <c:v>1.0410000000000001E-2</c:v>
                </c:pt>
                <c:pt idx="23562">
                  <c:v>1.0410000000000001E-2</c:v>
                </c:pt>
                <c:pt idx="23563">
                  <c:v>1.038E-2</c:v>
                </c:pt>
                <c:pt idx="23564">
                  <c:v>1.038E-2</c:v>
                </c:pt>
                <c:pt idx="23565">
                  <c:v>1.038E-2</c:v>
                </c:pt>
                <c:pt idx="23566">
                  <c:v>1.0359999999999999E-2</c:v>
                </c:pt>
                <c:pt idx="23567">
                  <c:v>1.0359999999999999E-2</c:v>
                </c:pt>
                <c:pt idx="23568">
                  <c:v>1.0359999999999999E-2</c:v>
                </c:pt>
                <c:pt idx="23569">
                  <c:v>1.0359999999999999E-2</c:v>
                </c:pt>
                <c:pt idx="23570">
                  <c:v>1.0330000000000001E-2</c:v>
                </c:pt>
                <c:pt idx="23571">
                  <c:v>1.0330000000000001E-2</c:v>
                </c:pt>
                <c:pt idx="23572">
                  <c:v>1.0330000000000001E-2</c:v>
                </c:pt>
                <c:pt idx="23573">
                  <c:v>1.03E-2</c:v>
                </c:pt>
                <c:pt idx="23574">
                  <c:v>1.03E-2</c:v>
                </c:pt>
                <c:pt idx="23575">
                  <c:v>1.03E-2</c:v>
                </c:pt>
                <c:pt idx="23576">
                  <c:v>1.0279999999999999E-2</c:v>
                </c:pt>
                <c:pt idx="23577">
                  <c:v>1.0279999999999999E-2</c:v>
                </c:pt>
                <c:pt idx="23578">
                  <c:v>1.025E-2</c:v>
                </c:pt>
                <c:pt idx="23579">
                  <c:v>1.025E-2</c:v>
                </c:pt>
                <c:pt idx="23580">
                  <c:v>1.022E-2</c:v>
                </c:pt>
                <c:pt idx="23581">
                  <c:v>1.022E-2</c:v>
                </c:pt>
                <c:pt idx="23582">
                  <c:v>1.022E-2</c:v>
                </c:pt>
                <c:pt idx="23583">
                  <c:v>1.0200000000000001E-2</c:v>
                </c:pt>
                <c:pt idx="23584">
                  <c:v>1.0200000000000001E-2</c:v>
                </c:pt>
                <c:pt idx="23585">
                  <c:v>1.017E-2</c:v>
                </c:pt>
                <c:pt idx="23586">
                  <c:v>1.017E-2</c:v>
                </c:pt>
                <c:pt idx="23587">
                  <c:v>1.017E-2</c:v>
                </c:pt>
                <c:pt idx="23588">
                  <c:v>1.017E-2</c:v>
                </c:pt>
                <c:pt idx="23589">
                  <c:v>1.017E-2</c:v>
                </c:pt>
                <c:pt idx="23590">
                  <c:v>1.0149999999999999E-2</c:v>
                </c:pt>
                <c:pt idx="23591">
                  <c:v>1.0149999999999999E-2</c:v>
                </c:pt>
                <c:pt idx="23592">
                  <c:v>1.0149999999999999E-2</c:v>
                </c:pt>
                <c:pt idx="23593">
                  <c:v>1.0149999999999999E-2</c:v>
                </c:pt>
                <c:pt idx="23594">
                  <c:v>1.017E-2</c:v>
                </c:pt>
                <c:pt idx="23595">
                  <c:v>1.017E-2</c:v>
                </c:pt>
                <c:pt idx="23596">
                  <c:v>1.017E-2</c:v>
                </c:pt>
                <c:pt idx="23597">
                  <c:v>1.017E-2</c:v>
                </c:pt>
                <c:pt idx="23598">
                  <c:v>1.017E-2</c:v>
                </c:pt>
                <c:pt idx="23599">
                  <c:v>1.017E-2</c:v>
                </c:pt>
                <c:pt idx="23600">
                  <c:v>1.0200000000000001E-2</c:v>
                </c:pt>
                <c:pt idx="23601">
                  <c:v>1.0200000000000001E-2</c:v>
                </c:pt>
                <c:pt idx="23602">
                  <c:v>1.0200000000000001E-2</c:v>
                </c:pt>
                <c:pt idx="23603">
                  <c:v>1.0200000000000001E-2</c:v>
                </c:pt>
                <c:pt idx="23604">
                  <c:v>1.022E-2</c:v>
                </c:pt>
                <c:pt idx="23605">
                  <c:v>1.022E-2</c:v>
                </c:pt>
                <c:pt idx="23606">
                  <c:v>1.022E-2</c:v>
                </c:pt>
                <c:pt idx="23607">
                  <c:v>1.022E-2</c:v>
                </c:pt>
                <c:pt idx="23608">
                  <c:v>1.022E-2</c:v>
                </c:pt>
                <c:pt idx="23609">
                  <c:v>1.022E-2</c:v>
                </c:pt>
                <c:pt idx="23610">
                  <c:v>1.022E-2</c:v>
                </c:pt>
                <c:pt idx="23611">
                  <c:v>1.022E-2</c:v>
                </c:pt>
                <c:pt idx="23612">
                  <c:v>1.022E-2</c:v>
                </c:pt>
                <c:pt idx="23613">
                  <c:v>1.0200000000000001E-2</c:v>
                </c:pt>
                <c:pt idx="23614">
                  <c:v>1.0200000000000001E-2</c:v>
                </c:pt>
                <c:pt idx="23615">
                  <c:v>1.0200000000000001E-2</c:v>
                </c:pt>
                <c:pt idx="23616">
                  <c:v>1.0200000000000001E-2</c:v>
                </c:pt>
                <c:pt idx="23617">
                  <c:v>1.0200000000000001E-2</c:v>
                </c:pt>
                <c:pt idx="23618">
                  <c:v>1.017E-2</c:v>
                </c:pt>
                <c:pt idx="23619">
                  <c:v>1.017E-2</c:v>
                </c:pt>
                <c:pt idx="23620">
                  <c:v>1.017E-2</c:v>
                </c:pt>
                <c:pt idx="23621">
                  <c:v>1.017E-2</c:v>
                </c:pt>
                <c:pt idx="23622">
                  <c:v>1.0149999999999999E-2</c:v>
                </c:pt>
                <c:pt idx="23623">
                  <c:v>1.0149999999999999E-2</c:v>
                </c:pt>
                <c:pt idx="23624">
                  <c:v>1.0149999999999999E-2</c:v>
                </c:pt>
                <c:pt idx="23625">
                  <c:v>1.0149999999999999E-2</c:v>
                </c:pt>
                <c:pt idx="23626">
                  <c:v>1.0149999999999999E-2</c:v>
                </c:pt>
                <c:pt idx="23627">
                  <c:v>1.0149999999999999E-2</c:v>
                </c:pt>
                <c:pt idx="23628">
                  <c:v>1.0149999999999999E-2</c:v>
                </c:pt>
                <c:pt idx="23629">
                  <c:v>1.017E-2</c:v>
                </c:pt>
                <c:pt idx="23630">
                  <c:v>1.017E-2</c:v>
                </c:pt>
                <c:pt idx="23631">
                  <c:v>1.017E-2</c:v>
                </c:pt>
                <c:pt idx="23632">
                  <c:v>1.0200000000000001E-2</c:v>
                </c:pt>
                <c:pt idx="23633">
                  <c:v>1.0200000000000001E-2</c:v>
                </c:pt>
                <c:pt idx="23634">
                  <c:v>1.022E-2</c:v>
                </c:pt>
                <c:pt idx="23635">
                  <c:v>1.022E-2</c:v>
                </c:pt>
                <c:pt idx="23636">
                  <c:v>1.025E-2</c:v>
                </c:pt>
                <c:pt idx="23637">
                  <c:v>1.025E-2</c:v>
                </c:pt>
                <c:pt idx="23638">
                  <c:v>1.0279999999999999E-2</c:v>
                </c:pt>
                <c:pt idx="23639">
                  <c:v>1.0279999999999999E-2</c:v>
                </c:pt>
                <c:pt idx="23640">
                  <c:v>1.0279999999999999E-2</c:v>
                </c:pt>
                <c:pt idx="23641">
                  <c:v>1.03E-2</c:v>
                </c:pt>
                <c:pt idx="23642">
                  <c:v>1.03E-2</c:v>
                </c:pt>
                <c:pt idx="23643">
                  <c:v>1.03E-2</c:v>
                </c:pt>
                <c:pt idx="23644">
                  <c:v>1.0330000000000001E-2</c:v>
                </c:pt>
                <c:pt idx="23645">
                  <c:v>1.0330000000000001E-2</c:v>
                </c:pt>
                <c:pt idx="23646">
                  <c:v>1.0330000000000001E-2</c:v>
                </c:pt>
                <c:pt idx="23647">
                  <c:v>1.0330000000000001E-2</c:v>
                </c:pt>
                <c:pt idx="23648">
                  <c:v>1.0330000000000001E-2</c:v>
                </c:pt>
                <c:pt idx="23649">
                  <c:v>1.0330000000000001E-2</c:v>
                </c:pt>
                <c:pt idx="23650">
                  <c:v>1.0330000000000001E-2</c:v>
                </c:pt>
                <c:pt idx="23651">
                  <c:v>1.03E-2</c:v>
                </c:pt>
                <c:pt idx="23652">
                  <c:v>1.03E-2</c:v>
                </c:pt>
                <c:pt idx="23653">
                  <c:v>1.03E-2</c:v>
                </c:pt>
                <c:pt idx="23654">
                  <c:v>1.0279999999999999E-2</c:v>
                </c:pt>
                <c:pt idx="23655">
                  <c:v>1.0279999999999999E-2</c:v>
                </c:pt>
                <c:pt idx="23656">
                  <c:v>1.025E-2</c:v>
                </c:pt>
                <c:pt idx="23657">
                  <c:v>1.025E-2</c:v>
                </c:pt>
                <c:pt idx="23658">
                  <c:v>1.022E-2</c:v>
                </c:pt>
                <c:pt idx="23659">
                  <c:v>1.022E-2</c:v>
                </c:pt>
                <c:pt idx="23660">
                  <c:v>1.0200000000000001E-2</c:v>
                </c:pt>
                <c:pt idx="23661">
                  <c:v>1.0200000000000001E-2</c:v>
                </c:pt>
                <c:pt idx="23662">
                  <c:v>1.017E-2</c:v>
                </c:pt>
                <c:pt idx="23663">
                  <c:v>1.017E-2</c:v>
                </c:pt>
                <c:pt idx="23664">
                  <c:v>1.0149999999999999E-2</c:v>
                </c:pt>
                <c:pt idx="23665">
                  <c:v>1.0149999999999999E-2</c:v>
                </c:pt>
                <c:pt idx="23666">
                  <c:v>1.0120000000000001E-2</c:v>
                </c:pt>
                <c:pt idx="23667">
                  <c:v>1.0120000000000001E-2</c:v>
                </c:pt>
                <c:pt idx="23668">
                  <c:v>1.0120000000000001E-2</c:v>
                </c:pt>
                <c:pt idx="23669">
                  <c:v>1.009E-2</c:v>
                </c:pt>
                <c:pt idx="23670">
                  <c:v>1.009E-2</c:v>
                </c:pt>
                <c:pt idx="23671">
                  <c:v>1.009E-2</c:v>
                </c:pt>
                <c:pt idx="23672">
                  <c:v>1.009E-2</c:v>
                </c:pt>
                <c:pt idx="23673">
                  <c:v>1.0070000000000001E-2</c:v>
                </c:pt>
                <c:pt idx="23674">
                  <c:v>1.0070000000000001E-2</c:v>
                </c:pt>
                <c:pt idx="23675">
                  <c:v>1.0070000000000001E-2</c:v>
                </c:pt>
                <c:pt idx="23676">
                  <c:v>1.0070000000000001E-2</c:v>
                </c:pt>
                <c:pt idx="23677">
                  <c:v>1.0070000000000001E-2</c:v>
                </c:pt>
                <c:pt idx="23678">
                  <c:v>1.0070000000000001E-2</c:v>
                </c:pt>
                <c:pt idx="23679">
                  <c:v>1.0070000000000001E-2</c:v>
                </c:pt>
                <c:pt idx="23680">
                  <c:v>1.0070000000000001E-2</c:v>
                </c:pt>
                <c:pt idx="23681">
                  <c:v>1.0070000000000001E-2</c:v>
                </c:pt>
                <c:pt idx="23682">
                  <c:v>1.0070000000000001E-2</c:v>
                </c:pt>
                <c:pt idx="23683">
                  <c:v>1.0070000000000001E-2</c:v>
                </c:pt>
                <c:pt idx="23684">
                  <c:v>1.0070000000000001E-2</c:v>
                </c:pt>
                <c:pt idx="23685">
                  <c:v>1.0070000000000001E-2</c:v>
                </c:pt>
                <c:pt idx="23686">
                  <c:v>1.0070000000000001E-2</c:v>
                </c:pt>
                <c:pt idx="23687">
                  <c:v>1.009E-2</c:v>
                </c:pt>
                <c:pt idx="23688">
                  <c:v>1.009E-2</c:v>
                </c:pt>
                <c:pt idx="23689">
                  <c:v>1.009E-2</c:v>
                </c:pt>
                <c:pt idx="23690">
                  <c:v>1.0120000000000001E-2</c:v>
                </c:pt>
                <c:pt idx="23691">
                  <c:v>1.0120000000000001E-2</c:v>
                </c:pt>
                <c:pt idx="23692">
                  <c:v>1.0149999999999999E-2</c:v>
                </c:pt>
                <c:pt idx="23693">
                  <c:v>1.0149999999999999E-2</c:v>
                </c:pt>
                <c:pt idx="23694">
                  <c:v>1.017E-2</c:v>
                </c:pt>
                <c:pt idx="23695">
                  <c:v>1.0200000000000001E-2</c:v>
                </c:pt>
                <c:pt idx="23696">
                  <c:v>1.0200000000000001E-2</c:v>
                </c:pt>
                <c:pt idx="23697">
                  <c:v>1.022E-2</c:v>
                </c:pt>
                <c:pt idx="23698">
                  <c:v>1.025E-2</c:v>
                </c:pt>
                <c:pt idx="23699">
                  <c:v>1.0279999999999999E-2</c:v>
                </c:pt>
                <c:pt idx="23700">
                  <c:v>1.0279999999999999E-2</c:v>
                </c:pt>
                <c:pt idx="23701">
                  <c:v>1.03E-2</c:v>
                </c:pt>
                <c:pt idx="23702">
                  <c:v>1.0330000000000001E-2</c:v>
                </c:pt>
                <c:pt idx="23703">
                  <c:v>1.0359999999999999E-2</c:v>
                </c:pt>
                <c:pt idx="23704">
                  <c:v>1.0359999999999999E-2</c:v>
                </c:pt>
                <c:pt idx="23705">
                  <c:v>1.038E-2</c:v>
                </c:pt>
                <c:pt idx="23706">
                  <c:v>1.038E-2</c:v>
                </c:pt>
                <c:pt idx="23707">
                  <c:v>1.038E-2</c:v>
                </c:pt>
                <c:pt idx="23708">
                  <c:v>1.0410000000000001E-2</c:v>
                </c:pt>
                <c:pt idx="23709">
                  <c:v>1.0410000000000001E-2</c:v>
                </c:pt>
                <c:pt idx="23710">
                  <c:v>1.038E-2</c:v>
                </c:pt>
                <c:pt idx="23711">
                  <c:v>1.038E-2</c:v>
                </c:pt>
                <c:pt idx="23712">
                  <c:v>1.038E-2</c:v>
                </c:pt>
                <c:pt idx="23713">
                  <c:v>1.0359999999999999E-2</c:v>
                </c:pt>
                <c:pt idx="23714">
                  <c:v>1.0359999999999999E-2</c:v>
                </c:pt>
                <c:pt idx="23715">
                  <c:v>1.0330000000000001E-2</c:v>
                </c:pt>
                <c:pt idx="23716">
                  <c:v>1.03E-2</c:v>
                </c:pt>
                <c:pt idx="23717">
                  <c:v>1.0279999999999999E-2</c:v>
                </c:pt>
                <c:pt idx="23718">
                  <c:v>1.025E-2</c:v>
                </c:pt>
                <c:pt idx="23719">
                  <c:v>1.0200000000000001E-2</c:v>
                </c:pt>
                <c:pt idx="23720">
                  <c:v>1.017E-2</c:v>
                </c:pt>
                <c:pt idx="23721">
                  <c:v>1.0149999999999999E-2</c:v>
                </c:pt>
                <c:pt idx="23722">
                  <c:v>1.009E-2</c:v>
                </c:pt>
                <c:pt idx="23723">
                  <c:v>1.0070000000000001E-2</c:v>
                </c:pt>
                <c:pt idx="23724">
                  <c:v>1.001E-2</c:v>
                </c:pt>
                <c:pt idx="23725">
                  <c:v>9.9900000000000006E-3</c:v>
                </c:pt>
                <c:pt idx="23726">
                  <c:v>9.9299999999999996E-3</c:v>
                </c:pt>
                <c:pt idx="23727">
                  <c:v>9.9100000000000004E-3</c:v>
                </c:pt>
                <c:pt idx="23728">
                  <c:v>9.8799999999999999E-3</c:v>
                </c:pt>
                <c:pt idx="23729">
                  <c:v>9.8600000000000007E-3</c:v>
                </c:pt>
                <c:pt idx="23730">
                  <c:v>9.8300000000000002E-3</c:v>
                </c:pt>
                <c:pt idx="23731">
                  <c:v>9.7999999999999997E-3</c:v>
                </c:pt>
                <c:pt idx="23732">
                  <c:v>9.7800000000000005E-3</c:v>
                </c:pt>
                <c:pt idx="23733">
                  <c:v>9.7800000000000005E-3</c:v>
                </c:pt>
                <c:pt idx="23734">
                  <c:v>9.75E-3</c:v>
                </c:pt>
                <c:pt idx="23735">
                  <c:v>9.75E-3</c:v>
                </c:pt>
                <c:pt idx="23736">
                  <c:v>9.75E-3</c:v>
                </c:pt>
                <c:pt idx="23737">
                  <c:v>9.75E-3</c:v>
                </c:pt>
                <c:pt idx="23738">
                  <c:v>9.75E-3</c:v>
                </c:pt>
                <c:pt idx="23739">
                  <c:v>9.7800000000000005E-3</c:v>
                </c:pt>
                <c:pt idx="23740">
                  <c:v>9.7800000000000005E-3</c:v>
                </c:pt>
                <c:pt idx="23741">
                  <c:v>9.7999999999999997E-3</c:v>
                </c:pt>
                <c:pt idx="23742">
                  <c:v>9.8300000000000002E-3</c:v>
                </c:pt>
                <c:pt idx="23743">
                  <c:v>9.8600000000000007E-3</c:v>
                </c:pt>
                <c:pt idx="23744">
                  <c:v>9.8799999999999999E-3</c:v>
                </c:pt>
                <c:pt idx="23745">
                  <c:v>9.9100000000000004E-3</c:v>
                </c:pt>
                <c:pt idx="23746">
                  <c:v>9.9299999999999996E-3</c:v>
                </c:pt>
                <c:pt idx="23747">
                  <c:v>9.9600000000000001E-3</c:v>
                </c:pt>
                <c:pt idx="23748">
                  <c:v>9.9900000000000006E-3</c:v>
                </c:pt>
                <c:pt idx="23749">
                  <c:v>1.001E-2</c:v>
                </c:pt>
                <c:pt idx="23750">
                  <c:v>1.004E-2</c:v>
                </c:pt>
                <c:pt idx="23751">
                  <c:v>1.0070000000000001E-2</c:v>
                </c:pt>
                <c:pt idx="23752">
                  <c:v>1.009E-2</c:v>
                </c:pt>
                <c:pt idx="23753">
                  <c:v>1.0120000000000001E-2</c:v>
                </c:pt>
                <c:pt idx="23754">
                  <c:v>1.0120000000000001E-2</c:v>
                </c:pt>
                <c:pt idx="23755">
                  <c:v>1.0149999999999999E-2</c:v>
                </c:pt>
                <c:pt idx="23756">
                  <c:v>1.017E-2</c:v>
                </c:pt>
                <c:pt idx="23757">
                  <c:v>1.017E-2</c:v>
                </c:pt>
                <c:pt idx="23758">
                  <c:v>1.017E-2</c:v>
                </c:pt>
                <c:pt idx="23759">
                  <c:v>1.017E-2</c:v>
                </c:pt>
                <c:pt idx="23760">
                  <c:v>1.017E-2</c:v>
                </c:pt>
                <c:pt idx="23761">
                  <c:v>1.017E-2</c:v>
                </c:pt>
                <c:pt idx="23762">
                  <c:v>1.017E-2</c:v>
                </c:pt>
                <c:pt idx="23763">
                  <c:v>1.017E-2</c:v>
                </c:pt>
                <c:pt idx="23764">
                  <c:v>1.0149999999999999E-2</c:v>
                </c:pt>
                <c:pt idx="23765">
                  <c:v>1.0149999999999999E-2</c:v>
                </c:pt>
                <c:pt idx="23766">
                  <c:v>1.0120000000000001E-2</c:v>
                </c:pt>
                <c:pt idx="23767">
                  <c:v>1.0120000000000001E-2</c:v>
                </c:pt>
                <c:pt idx="23768">
                  <c:v>1.009E-2</c:v>
                </c:pt>
                <c:pt idx="23769">
                  <c:v>1.0070000000000001E-2</c:v>
                </c:pt>
                <c:pt idx="23770">
                  <c:v>1.004E-2</c:v>
                </c:pt>
                <c:pt idx="23771">
                  <c:v>1.004E-2</c:v>
                </c:pt>
                <c:pt idx="23772">
                  <c:v>1.001E-2</c:v>
                </c:pt>
                <c:pt idx="23773">
                  <c:v>9.9900000000000006E-3</c:v>
                </c:pt>
                <c:pt idx="23774">
                  <c:v>9.9900000000000006E-3</c:v>
                </c:pt>
                <c:pt idx="23775">
                  <c:v>9.9600000000000001E-3</c:v>
                </c:pt>
                <c:pt idx="23776">
                  <c:v>9.9600000000000001E-3</c:v>
                </c:pt>
                <c:pt idx="23777">
                  <c:v>9.9299999999999996E-3</c:v>
                </c:pt>
                <c:pt idx="23778">
                  <c:v>9.9299999999999996E-3</c:v>
                </c:pt>
                <c:pt idx="23779">
                  <c:v>9.9299999999999996E-3</c:v>
                </c:pt>
                <c:pt idx="23780">
                  <c:v>9.9299999999999996E-3</c:v>
                </c:pt>
                <c:pt idx="23781">
                  <c:v>9.9299999999999996E-3</c:v>
                </c:pt>
                <c:pt idx="23782">
                  <c:v>9.9299999999999996E-3</c:v>
                </c:pt>
                <c:pt idx="23783">
                  <c:v>9.9299999999999996E-3</c:v>
                </c:pt>
                <c:pt idx="23784">
                  <c:v>9.9299999999999996E-3</c:v>
                </c:pt>
                <c:pt idx="23785">
                  <c:v>9.9299999999999996E-3</c:v>
                </c:pt>
                <c:pt idx="23786">
                  <c:v>9.9600000000000001E-3</c:v>
                </c:pt>
                <c:pt idx="23787">
                  <c:v>9.9600000000000001E-3</c:v>
                </c:pt>
                <c:pt idx="23788">
                  <c:v>9.9900000000000006E-3</c:v>
                </c:pt>
                <c:pt idx="23789">
                  <c:v>9.9900000000000006E-3</c:v>
                </c:pt>
                <c:pt idx="23790">
                  <c:v>1.001E-2</c:v>
                </c:pt>
                <c:pt idx="23791">
                  <c:v>1.001E-2</c:v>
                </c:pt>
                <c:pt idx="23792">
                  <c:v>1.004E-2</c:v>
                </c:pt>
                <c:pt idx="23793">
                  <c:v>1.004E-2</c:v>
                </c:pt>
                <c:pt idx="23794">
                  <c:v>1.0070000000000001E-2</c:v>
                </c:pt>
                <c:pt idx="23795">
                  <c:v>1.0070000000000001E-2</c:v>
                </c:pt>
                <c:pt idx="23796">
                  <c:v>1.009E-2</c:v>
                </c:pt>
                <c:pt idx="23797">
                  <c:v>1.009E-2</c:v>
                </c:pt>
                <c:pt idx="23798">
                  <c:v>1.009E-2</c:v>
                </c:pt>
                <c:pt idx="23799">
                  <c:v>1.009E-2</c:v>
                </c:pt>
                <c:pt idx="23800">
                  <c:v>1.009E-2</c:v>
                </c:pt>
                <c:pt idx="23801">
                  <c:v>1.009E-2</c:v>
                </c:pt>
                <c:pt idx="23802">
                  <c:v>1.009E-2</c:v>
                </c:pt>
                <c:pt idx="23803">
                  <c:v>1.009E-2</c:v>
                </c:pt>
                <c:pt idx="23804">
                  <c:v>1.009E-2</c:v>
                </c:pt>
                <c:pt idx="23805">
                  <c:v>1.009E-2</c:v>
                </c:pt>
                <c:pt idx="23806">
                  <c:v>1.0070000000000001E-2</c:v>
                </c:pt>
                <c:pt idx="23807">
                  <c:v>1.0070000000000001E-2</c:v>
                </c:pt>
                <c:pt idx="23808">
                  <c:v>1.0070000000000001E-2</c:v>
                </c:pt>
                <c:pt idx="23809">
                  <c:v>1.004E-2</c:v>
                </c:pt>
                <c:pt idx="23810">
                  <c:v>1.004E-2</c:v>
                </c:pt>
                <c:pt idx="23811">
                  <c:v>1.004E-2</c:v>
                </c:pt>
                <c:pt idx="23812">
                  <c:v>1.001E-2</c:v>
                </c:pt>
                <c:pt idx="23813">
                  <c:v>1.001E-2</c:v>
                </c:pt>
                <c:pt idx="23814">
                  <c:v>1.001E-2</c:v>
                </c:pt>
                <c:pt idx="23815">
                  <c:v>1.001E-2</c:v>
                </c:pt>
                <c:pt idx="23816">
                  <c:v>1.001E-2</c:v>
                </c:pt>
                <c:pt idx="23817">
                  <c:v>1.001E-2</c:v>
                </c:pt>
                <c:pt idx="23818">
                  <c:v>1.001E-2</c:v>
                </c:pt>
                <c:pt idx="23819">
                  <c:v>1.001E-2</c:v>
                </c:pt>
                <c:pt idx="23820">
                  <c:v>1.004E-2</c:v>
                </c:pt>
                <c:pt idx="23821">
                  <c:v>1.004E-2</c:v>
                </c:pt>
                <c:pt idx="23822">
                  <c:v>1.0070000000000001E-2</c:v>
                </c:pt>
                <c:pt idx="23823">
                  <c:v>1.0070000000000001E-2</c:v>
                </c:pt>
                <c:pt idx="23824">
                  <c:v>1.009E-2</c:v>
                </c:pt>
                <c:pt idx="23825">
                  <c:v>1.0120000000000001E-2</c:v>
                </c:pt>
                <c:pt idx="23826">
                  <c:v>1.0120000000000001E-2</c:v>
                </c:pt>
                <c:pt idx="23827">
                  <c:v>1.0149999999999999E-2</c:v>
                </c:pt>
                <c:pt idx="23828">
                  <c:v>1.017E-2</c:v>
                </c:pt>
                <c:pt idx="23829">
                  <c:v>1.017E-2</c:v>
                </c:pt>
                <c:pt idx="23830">
                  <c:v>1.0200000000000001E-2</c:v>
                </c:pt>
                <c:pt idx="23831">
                  <c:v>1.022E-2</c:v>
                </c:pt>
                <c:pt idx="23832">
                  <c:v>1.022E-2</c:v>
                </c:pt>
                <c:pt idx="23833">
                  <c:v>1.022E-2</c:v>
                </c:pt>
                <c:pt idx="23834">
                  <c:v>1.022E-2</c:v>
                </c:pt>
                <c:pt idx="23835">
                  <c:v>1.022E-2</c:v>
                </c:pt>
                <c:pt idx="23836">
                  <c:v>1.022E-2</c:v>
                </c:pt>
                <c:pt idx="23837">
                  <c:v>1.022E-2</c:v>
                </c:pt>
                <c:pt idx="23838">
                  <c:v>1.022E-2</c:v>
                </c:pt>
                <c:pt idx="23839">
                  <c:v>1.0200000000000001E-2</c:v>
                </c:pt>
                <c:pt idx="23840">
                  <c:v>1.0200000000000001E-2</c:v>
                </c:pt>
                <c:pt idx="23841">
                  <c:v>1.017E-2</c:v>
                </c:pt>
                <c:pt idx="23842">
                  <c:v>1.0149999999999999E-2</c:v>
                </c:pt>
                <c:pt idx="23843">
                  <c:v>1.0120000000000001E-2</c:v>
                </c:pt>
                <c:pt idx="23844">
                  <c:v>1.009E-2</c:v>
                </c:pt>
                <c:pt idx="23845">
                  <c:v>1.0070000000000001E-2</c:v>
                </c:pt>
                <c:pt idx="23846">
                  <c:v>1.001E-2</c:v>
                </c:pt>
                <c:pt idx="23847">
                  <c:v>9.9900000000000006E-3</c:v>
                </c:pt>
                <c:pt idx="23848">
                  <c:v>9.9600000000000001E-3</c:v>
                </c:pt>
                <c:pt idx="23849">
                  <c:v>9.9299999999999996E-3</c:v>
                </c:pt>
                <c:pt idx="23850">
                  <c:v>9.9100000000000004E-3</c:v>
                </c:pt>
                <c:pt idx="23851">
                  <c:v>9.8799999999999999E-3</c:v>
                </c:pt>
                <c:pt idx="23852">
                  <c:v>9.8600000000000007E-3</c:v>
                </c:pt>
                <c:pt idx="23853">
                  <c:v>9.8300000000000002E-3</c:v>
                </c:pt>
                <c:pt idx="23854">
                  <c:v>9.8300000000000002E-3</c:v>
                </c:pt>
                <c:pt idx="23855">
                  <c:v>9.7999999999999997E-3</c:v>
                </c:pt>
                <c:pt idx="23856">
                  <c:v>9.7999999999999997E-3</c:v>
                </c:pt>
                <c:pt idx="23857">
                  <c:v>9.7999999999999997E-3</c:v>
                </c:pt>
                <c:pt idx="23858">
                  <c:v>9.7800000000000005E-3</c:v>
                </c:pt>
                <c:pt idx="23859">
                  <c:v>9.7800000000000005E-3</c:v>
                </c:pt>
                <c:pt idx="23860">
                  <c:v>9.7999999999999997E-3</c:v>
                </c:pt>
                <c:pt idx="23861">
                  <c:v>9.7999999999999997E-3</c:v>
                </c:pt>
                <c:pt idx="23862">
                  <c:v>9.7999999999999997E-3</c:v>
                </c:pt>
                <c:pt idx="23863">
                  <c:v>9.8300000000000002E-3</c:v>
                </c:pt>
                <c:pt idx="23864">
                  <c:v>9.8300000000000002E-3</c:v>
                </c:pt>
                <c:pt idx="23865">
                  <c:v>9.8600000000000007E-3</c:v>
                </c:pt>
                <c:pt idx="23866">
                  <c:v>9.8600000000000007E-3</c:v>
                </c:pt>
                <c:pt idx="23867">
                  <c:v>9.8799999999999999E-3</c:v>
                </c:pt>
                <c:pt idx="23868">
                  <c:v>9.8799999999999999E-3</c:v>
                </c:pt>
                <c:pt idx="23869">
                  <c:v>9.9100000000000004E-3</c:v>
                </c:pt>
                <c:pt idx="23870">
                  <c:v>9.9100000000000004E-3</c:v>
                </c:pt>
                <c:pt idx="23871">
                  <c:v>9.9100000000000004E-3</c:v>
                </c:pt>
                <c:pt idx="23872">
                  <c:v>9.9100000000000004E-3</c:v>
                </c:pt>
                <c:pt idx="23873">
                  <c:v>9.9100000000000004E-3</c:v>
                </c:pt>
                <c:pt idx="23874">
                  <c:v>9.9100000000000004E-3</c:v>
                </c:pt>
                <c:pt idx="23875">
                  <c:v>9.9100000000000004E-3</c:v>
                </c:pt>
                <c:pt idx="23876">
                  <c:v>9.9100000000000004E-3</c:v>
                </c:pt>
                <c:pt idx="23877">
                  <c:v>9.9100000000000004E-3</c:v>
                </c:pt>
                <c:pt idx="23878">
                  <c:v>9.8799999999999999E-3</c:v>
                </c:pt>
                <c:pt idx="23879">
                  <c:v>9.8799999999999999E-3</c:v>
                </c:pt>
                <c:pt idx="23880">
                  <c:v>9.8600000000000007E-3</c:v>
                </c:pt>
                <c:pt idx="23881">
                  <c:v>9.8300000000000002E-3</c:v>
                </c:pt>
                <c:pt idx="23882">
                  <c:v>9.7999999999999997E-3</c:v>
                </c:pt>
                <c:pt idx="23883">
                  <c:v>9.7999999999999997E-3</c:v>
                </c:pt>
                <c:pt idx="23884">
                  <c:v>9.7800000000000005E-3</c:v>
                </c:pt>
                <c:pt idx="23885">
                  <c:v>9.75E-3</c:v>
                </c:pt>
                <c:pt idx="23886">
                  <c:v>9.7199999999999995E-3</c:v>
                </c:pt>
                <c:pt idx="23887">
                  <c:v>9.7199999999999995E-3</c:v>
                </c:pt>
                <c:pt idx="23888">
                  <c:v>9.7000000000000003E-3</c:v>
                </c:pt>
                <c:pt idx="23889">
                  <c:v>9.7000000000000003E-3</c:v>
                </c:pt>
                <c:pt idx="23890">
                  <c:v>9.6699999999999998E-3</c:v>
                </c:pt>
                <c:pt idx="23891">
                  <c:v>9.6699999999999998E-3</c:v>
                </c:pt>
                <c:pt idx="23892">
                  <c:v>9.6699999999999998E-3</c:v>
                </c:pt>
                <c:pt idx="23893">
                  <c:v>9.6699999999999998E-3</c:v>
                </c:pt>
                <c:pt idx="23894">
                  <c:v>9.6699999999999998E-3</c:v>
                </c:pt>
                <c:pt idx="23895">
                  <c:v>9.6699999999999998E-3</c:v>
                </c:pt>
                <c:pt idx="23896">
                  <c:v>9.7000000000000003E-3</c:v>
                </c:pt>
                <c:pt idx="23897">
                  <c:v>9.7000000000000003E-3</c:v>
                </c:pt>
                <c:pt idx="23898">
                  <c:v>9.7199999999999995E-3</c:v>
                </c:pt>
                <c:pt idx="23899">
                  <c:v>9.7199999999999995E-3</c:v>
                </c:pt>
                <c:pt idx="23900">
                  <c:v>9.75E-3</c:v>
                </c:pt>
                <c:pt idx="23901">
                  <c:v>9.7800000000000005E-3</c:v>
                </c:pt>
                <c:pt idx="23902">
                  <c:v>9.7999999999999997E-3</c:v>
                </c:pt>
                <c:pt idx="23903">
                  <c:v>9.8300000000000002E-3</c:v>
                </c:pt>
                <c:pt idx="23904">
                  <c:v>9.8600000000000007E-3</c:v>
                </c:pt>
                <c:pt idx="23905">
                  <c:v>9.8600000000000007E-3</c:v>
                </c:pt>
                <c:pt idx="23906">
                  <c:v>9.8799999999999999E-3</c:v>
                </c:pt>
                <c:pt idx="23907">
                  <c:v>9.9100000000000004E-3</c:v>
                </c:pt>
                <c:pt idx="23908">
                  <c:v>9.9100000000000004E-3</c:v>
                </c:pt>
                <c:pt idx="23909">
                  <c:v>9.9299999999999996E-3</c:v>
                </c:pt>
                <c:pt idx="23910">
                  <c:v>9.9299999999999996E-3</c:v>
                </c:pt>
                <c:pt idx="23911">
                  <c:v>9.9600000000000001E-3</c:v>
                </c:pt>
                <c:pt idx="23912">
                  <c:v>9.9600000000000001E-3</c:v>
                </c:pt>
                <c:pt idx="23913">
                  <c:v>9.9600000000000001E-3</c:v>
                </c:pt>
                <c:pt idx="23914">
                  <c:v>9.9600000000000001E-3</c:v>
                </c:pt>
                <c:pt idx="23915">
                  <c:v>9.9600000000000001E-3</c:v>
                </c:pt>
                <c:pt idx="23916">
                  <c:v>9.9299999999999996E-3</c:v>
                </c:pt>
                <c:pt idx="23917">
                  <c:v>9.9299999999999996E-3</c:v>
                </c:pt>
                <c:pt idx="23918">
                  <c:v>9.9299999999999996E-3</c:v>
                </c:pt>
                <c:pt idx="23919">
                  <c:v>9.9100000000000004E-3</c:v>
                </c:pt>
                <c:pt idx="23920">
                  <c:v>9.9100000000000004E-3</c:v>
                </c:pt>
                <c:pt idx="23921">
                  <c:v>9.8799999999999999E-3</c:v>
                </c:pt>
                <c:pt idx="23922">
                  <c:v>9.8600000000000007E-3</c:v>
                </c:pt>
                <c:pt idx="23923">
                  <c:v>9.8600000000000007E-3</c:v>
                </c:pt>
                <c:pt idx="23924">
                  <c:v>9.8300000000000002E-3</c:v>
                </c:pt>
                <c:pt idx="23925">
                  <c:v>9.7999999999999997E-3</c:v>
                </c:pt>
                <c:pt idx="23926">
                  <c:v>9.7999999999999997E-3</c:v>
                </c:pt>
                <c:pt idx="23927">
                  <c:v>9.7800000000000005E-3</c:v>
                </c:pt>
                <c:pt idx="23928">
                  <c:v>9.7800000000000005E-3</c:v>
                </c:pt>
                <c:pt idx="23929">
                  <c:v>9.75E-3</c:v>
                </c:pt>
                <c:pt idx="23930">
                  <c:v>9.75E-3</c:v>
                </c:pt>
                <c:pt idx="23931">
                  <c:v>9.75E-3</c:v>
                </c:pt>
                <c:pt idx="23932">
                  <c:v>9.7199999999999995E-3</c:v>
                </c:pt>
                <c:pt idx="23933">
                  <c:v>9.7199999999999995E-3</c:v>
                </c:pt>
                <c:pt idx="23934">
                  <c:v>9.7199999999999995E-3</c:v>
                </c:pt>
                <c:pt idx="23935">
                  <c:v>9.7199999999999995E-3</c:v>
                </c:pt>
                <c:pt idx="23936">
                  <c:v>9.7199999999999995E-3</c:v>
                </c:pt>
                <c:pt idx="23937">
                  <c:v>9.7199999999999995E-3</c:v>
                </c:pt>
                <c:pt idx="23938">
                  <c:v>9.75E-3</c:v>
                </c:pt>
                <c:pt idx="23939">
                  <c:v>9.75E-3</c:v>
                </c:pt>
                <c:pt idx="23940">
                  <c:v>9.75E-3</c:v>
                </c:pt>
                <c:pt idx="23941">
                  <c:v>9.75E-3</c:v>
                </c:pt>
                <c:pt idx="23942">
                  <c:v>9.7800000000000005E-3</c:v>
                </c:pt>
                <c:pt idx="23943">
                  <c:v>9.7800000000000005E-3</c:v>
                </c:pt>
                <c:pt idx="23944">
                  <c:v>9.7800000000000005E-3</c:v>
                </c:pt>
                <c:pt idx="23945">
                  <c:v>9.7999999999999997E-3</c:v>
                </c:pt>
                <c:pt idx="23946">
                  <c:v>9.7999999999999997E-3</c:v>
                </c:pt>
                <c:pt idx="23947">
                  <c:v>9.7999999999999997E-3</c:v>
                </c:pt>
                <c:pt idx="23948">
                  <c:v>9.7999999999999997E-3</c:v>
                </c:pt>
                <c:pt idx="23949">
                  <c:v>9.7999999999999997E-3</c:v>
                </c:pt>
                <c:pt idx="23950">
                  <c:v>9.8300000000000002E-3</c:v>
                </c:pt>
                <c:pt idx="23951">
                  <c:v>9.8300000000000002E-3</c:v>
                </c:pt>
                <c:pt idx="23952">
                  <c:v>9.8300000000000002E-3</c:v>
                </c:pt>
                <c:pt idx="23953">
                  <c:v>9.8300000000000002E-3</c:v>
                </c:pt>
                <c:pt idx="23954">
                  <c:v>9.8300000000000002E-3</c:v>
                </c:pt>
                <c:pt idx="23955">
                  <c:v>9.8300000000000002E-3</c:v>
                </c:pt>
                <c:pt idx="23956">
                  <c:v>9.8300000000000002E-3</c:v>
                </c:pt>
                <c:pt idx="23957">
                  <c:v>9.8600000000000007E-3</c:v>
                </c:pt>
                <c:pt idx="23958">
                  <c:v>9.8600000000000007E-3</c:v>
                </c:pt>
                <c:pt idx="23959">
                  <c:v>9.8600000000000007E-3</c:v>
                </c:pt>
                <c:pt idx="23960">
                  <c:v>9.8600000000000007E-3</c:v>
                </c:pt>
                <c:pt idx="23961">
                  <c:v>9.8600000000000007E-3</c:v>
                </c:pt>
                <c:pt idx="23962">
                  <c:v>9.8600000000000007E-3</c:v>
                </c:pt>
                <c:pt idx="23963">
                  <c:v>9.8600000000000007E-3</c:v>
                </c:pt>
                <c:pt idx="23964">
                  <c:v>9.8799999999999999E-3</c:v>
                </c:pt>
                <c:pt idx="23965">
                  <c:v>9.8799999999999999E-3</c:v>
                </c:pt>
                <c:pt idx="23966">
                  <c:v>9.8799999999999999E-3</c:v>
                </c:pt>
                <c:pt idx="23967">
                  <c:v>9.8799999999999999E-3</c:v>
                </c:pt>
                <c:pt idx="23968">
                  <c:v>9.9100000000000004E-3</c:v>
                </c:pt>
                <c:pt idx="23969">
                  <c:v>9.9100000000000004E-3</c:v>
                </c:pt>
                <c:pt idx="23970">
                  <c:v>9.9100000000000004E-3</c:v>
                </c:pt>
                <c:pt idx="23971">
                  <c:v>9.9100000000000004E-3</c:v>
                </c:pt>
                <c:pt idx="23972">
                  <c:v>9.9299999999999996E-3</c:v>
                </c:pt>
                <c:pt idx="23973">
                  <c:v>9.9299999999999996E-3</c:v>
                </c:pt>
                <c:pt idx="23974">
                  <c:v>9.9299999999999996E-3</c:v>
                </c:pt>
                <c:pt idx="23975">
                  <c:v>9.9299999999999996E-3</c:v>
                </c:pt>
                <c:pt idx="23976">
                  <c:v>9.9299999999999996E-3</c:v>
                </c:pt>
                <c:pt idx="23977">
                  <c:v>9.9299999999999996E-3</c:v>
                </c:pt>
                <c:pt idx="23978">
                  <c:v>9.9100000000000004E-3</c:v>
                </c:pt>
                <c:pt idx="23979">
                  <c:v>9.9100000000000004E-3</c:v>
                </c:pt>
                <c:pt idx="23980">
                  <c:v>9.9100000000000004E-3</c:v>
                </c:pt>
                <c:pt idx="23981">
                  <c:v>9.8799999999999999E-3</c:v>
                </c:pt>
                <c:pt idx="23982">
                  <c:v>9.8799999999999999E-3</c:v>
                </c:pt>
                <c:pt idx="23983">
                  <c:v>9.8799999999999999E-3</c:v>
                </c:pt>
                <c:pt idx="23984">
                  <c:v>9.8600000000000007E-3</c:v>
                </c:pt>
                <c:pt idx="23985">
                  <c:v>9.8300000000000002E-3</c:v>
                </c:pt>
                <c:pt idx="23986">
                  <c:v>9.8300000000000002E-3</c:v>
                </c:pt>
                <c:pt idx="23987">
                  <c:v>9.7999999999999997E-3</c:v>
                </c:pt>
                <c:pt idx="23988">
                  <c:v>9.7800000000000005E-3</c:v>
                </c:pt>
                <c:pt idx="23989">
                  <c:v>9.7800000000000005E-3</c:v>
                </c:pt>
                <c:pt idx="23990">
                  <c:v>9.75E-3</c:v>
                </c:pt>
                <c:pt idx="23991">
                  <c:v>9.7199999999999995E-3</c:v>
                </c:pt>
                <c:pt idx="23992">
                  <c:v>9.7199999999999995E-3</c:v>
                </c:pt>
                <c:pt idx="23993">
                  <c:v>9.7000000000000003E-3</c:v>
                </c:pt>
                <c:pt idx="23994">
                  <c:v>9.7000000000000003E-3</c:v>
                </c:pt>
                <c:pt idx="23995">
                  <c:v>9.7000000000000003E-3</c:v>
                </c:pt>
                <c:pt idx="23996">
                  <c:v>9.6699999999999998E-3</c:v>
                </c:pt>
                <c:pt idx="23997">
                  <c:v>9.6699999999999998E-3</c:v>
                </c:pt>
                <c:pt idx="23998">
                  <c:v>9.6699999999999998E-3</c:v>
                </c:pt>
                <c:pt idx="23999">
                  <c:v>9.6699999999999998E-3</c:v>
                </c:pt>
                <c:pt idx="24000">
                  <c:v>9.6699999999999998E-3</c:v>
                </c:pt>
                <c:pt idx="24001">
                  <c:v>9.6699999999999998E-3</c:v>
                </c:pt>
                <c:pt idx="24002">
                  <c:v>9.7000000000000003E-3</c:v>
                </c:pt>
                <c:pt idx="24003">
                  <c:v>9.7000000000000003E-3</c:v>
                </c:pt>
                <c:pt idx="24004">
                  <c:v>9.7199999999999995E-3</c:v>
                </c:pt>
                <c:pt idx="24005">
                  <c:v>9.7199999999999995E-3</c:v>
                </c:pt>
                <c:pt idx="24006">
                  <c:v>9.75E-3</c:v>
                </c:pt>
                <c:pt idx="24007">
                  <c:v>9.75E-3</c:v>
                </c:pt>
                <c:pt idx="24008">
                  <c:v>9.7800000000000005E-3</c:v>
                </c:pt>
                <c:pt idx="24009">
                  <c:v>9.7999999999999997E-3</c:v>
                </c:pt>
                <c:pt idx="24010">
                  <c:v>9.7999999999999997E-3</c:v>
                </c:pt>
                <c:pt idx="24011">
                  <c:v>9.8300000000000002E-3</c:v>
                </c:pt>
                <c:pt idx="24012">
                  <c:v>9.8300000000000002E-3</c:v>
                </c:pt>
                <c:pt idx="24013">
                  <c:v>9.8600000000000007E-3</c:v>
                </c:pt>
                <c:pt idx="24014">
                  <c:v>9.8600000000000007E-3</c:v>
                </c:pt>
                <c:pt idx="24015">
                  <c:v>9.8799999999999999E-3</c:v>
                </c:pt>
                <c:pt idx="24016">
                  <c:v>9.8799999999999999E-3</c:v>
                </c:pt>
                <c:pt idx="24017">
                  <c:v>9.8799999999999999E-3</c:v>
                </c:pt>
                <c:pt idx="24018">
                  <c:v>9.8799999999999999E-3</c:v>
                </c:pt>
                <c:pt idx="24019">
                  <c:v>9.8799999999999999E-3</c:v>
                </c:pt>
                <c:pt idx="24020">
                  <c:v>9.8799999999999999E-3</c:v>
                </c:pt>
                <c:pt idx="24021">
                  <c:v>9.8799999999999999E-3</c:v>
                </c:pt>
                <c:pt idx="24022">
                  <c:v>9.8799999999999999E-3</c:v>
                </c:pt>
                <c:pt idx="24023">
                  <c:v>9.8600000000000007E-3</c:v>
                </c:pt>
                <c:pt idx="24024">
                  <c:v>9.8600000000000007E-3</c:v>
                </c:pt>
                <c:pt idx="24025">
                  <c:v>9.8300000000000002E-3</c:v>
                </c:pt>
                <c:pt idx="24026">
                  <c:v>9.8300000000000002E-3</c:v>
                </c:pt>
                <c:pt idx="24027">
                  <c:v>9.7999999999999997E-3</c:v>
                </c:pt>
                <c:pt idx="24028">
                  <c:v>9.7999999999999997E-3</c:v>
                </c:pt>
                <c:pt idx="24029">
                  <c:v>9.7800000000000005E-3</c:v>
                </c:pt>
                <c:pt idx="24030">
                  <c:v>9.7800000000000005E-3</c:v>
                </c:pt>
                <c:pt idx="24031">
                  <c:v>9.75E-3</c:v>
                </c:pt>
                <c:pt idx="24032">
                  <c:v>9.75E-3</c:v>
                </c:pt>
                <c:pt idx="24033">
                  <c:v>9.7199999999999995E-3</c:v>
                </c:pt>
                <c:pt idx="24034">
                  <c:v>9.7199999999999995E-3</c:v>
                </c:pt>
                <c:pt idx="24035">
                  <c:v>9.7199999999999995E-3</c:v>
                </c:pt>
                <c:pt idx="24036">
                  <c:v>9.7000000000000003E-3</c:v>
                </c:pt>
                <c:pt idx="24037">
                  <c:v>9.7000000000000003E-3</c:v>
                </c:pt>
                <c:pt idx="24038">
                  <c:v>9.7000000000000003E-3</c:v>
                </c:pt>
                <c:pt idx="24039">
                  <c:v>9.7000000000000003E-3</c:v>
                </c:pt>
                <c:pt idx="24040">
                  <c:v>9.7000000000000003E-3</c:v>
                </c:pt>
                <c:pt idx="24041">
                  <c:v>9.7199999999999995E-3</c:v>
                </c:pt>
                <c:pt idx="24042">
                  <c:v>9.7199999999999995E-3</c:v>
                </c:pt>
                <c:pt idx="24043">
                  <c:v>9.7199999999999995E-3</c:v>
                </c:pt>
                <c:pt idx="24044">
                  <c:v>9.75E-3</c:v>
                </c:pt>
                <c:pt idx="24045">
                  <c:v>9.75E-3</c:v>
                </c:pt>
                <c:pt idx="24046">
                  <c:v>9.7800000000000005E-3</c:v>
                </c:pt>
                <c:pt idx="24047">
                  <c:v>9.7800000000000005E-3</c:v>
                </c:pt>
                <c:pt idx="24048">
                  <c:v>9.7999999999999997E-3</c:v>
                </c:pt>
                <c:pt idx="24049">
                  <c:v>9.7999999999999997E-3</c:v>
                </c:pt>
                <c:pt idx="24050">
                  <c:v>9.8300000000000002E-3</c:v>
                </c:pt>
                <c:pt idx="24051">
                  <c:v>9.8300000000000002E-3</c:v>
                </c:pt>
                <c:pt idx="24052">
                  <c:v>9.8600000000000007E-3</c:v>
                </c:pt>
                <c:pt idx="24053">
                  <c:v>9.8600000000000007E-3</c:v>
                </c:pt>
                <c:pt idx="24054">
                  <c:v>9.8600000000000007E-3</c:v>
                </c:pt>
                <c:pt idx="24055">
                  <c:v>9.8600000000000007E-3</c:v>
                </c:pt>
                <c:pt idx="24056">
                  <c:v>9.8600000000000007E-3</c:v>
                </c:pt>
                <c:pt idx="24057">
                  <c:v>9.8600000000000007E-3</c:v>
                </c:pt>
                <c:pt idx="24058">
                  <c:v>9.8600000000000007E-3</c:v>
                </c:pt>
                <c:pt idx="24059">
                  <c:v>9.8600000000000007E-3</c:v>
                </c:pt>
                <c:pt idx="24060">
                  <c:v>9.8600000000000007E-3</c:v>
                </c:pt>
                <c:pt idx="24061">
                  <c:v>9.8300000000000002E-3</c:v>
                </c:pt>
                <c:pt idx="24062">
                  <c:v>9.8300000000000002E-3</c:v>
                </c:pt>
                <c:pt idx="24063">
                  <c:v>9.7999999999999997E-3</c:v>
                </c:pt>
                <c:pt idx="24064">
                  <c:v>9.7999999999999997E-3</c:v>
                </c:pt>
                <c:pt idx="24065">
                  <c:v>9.7800000000000005E-3</c:v>
                </c:pt>
                <c:pt idx="24066">
                  <c:v>9.75E-3</c:v>
                </c:pt>
                <c:pt idx="24067">
                  <c:v>9.75E-3</c:v>
                </c:pt>
                <c:pt idx="24068">
                  <c:v>9.7199999999999995E-3</c:v>
                </c:pt>
                <c:pt idx="24069">
                  <c:v>9.7199999999999995E-3</c:v>
                </c:pt>
                <c:pt idx="24070">
                  <c:v>9.7000000000000003E-3</c:v>
                </c:pt>
                <c:pt idx="24071">
                  <c:v>9.6699999999999998E-3</c:v>
                </c:pt>
                <c:pt idx="24072">
                  <c:v>9.6699999999999998E-3</c:v>
                </c:pt>
                <c:pt idx="24073">
                  <c:v>9.6699999999999998E-3</c:v>
                </c:pt>
                <c:pt idx="24074">
                  <c:v>9.6399999999999993E-3</c:v>
                </c:pt>
                <c:pt idx="24075">
                  <c:v>9.6399999999999993E-3</c:v>
                </c:pt>
                <c:pt idx="24076">
                  <c:v>9.6399999999999993E-3</c:v>
                </c:pt>
                <c:pt idx="24077">
                  <c:v>9.6399999999999993E-3</c:v>
                </c:pt>
                <c:pt idx="24078">
                  <c:v>9.6200000000000001E-3</c:v>
                </c:pt>
                <c:pt idx="24079">
                  <c:v>9.6399999999999993E-3</c:v>
                </c:pt>
                <c:pt idx="24080">
                  <c:v>9.6399999999999993E-3</c:v>
                </c:pt>
                <c:pt idx="24081">
                  <c:v>9.6399999999999993E-3</c:v>
                </c:pt>
                <c:pt idx="24082">
                  <c:v>9.6399999999999993E-3</c:v>
                </c:pt>
                <c:pt idx="24083">
                  <c:v>9.6399999999999993E-3</c:v>
                </c:pt>
                <c:pt idx="24084">
                  <c:v>9.6699999999999998E-3</c:v>
                </c:pt>
                <c:pt idx="24085">
                  <c:v>9.6699999999999998E-3</c:v>
                </c:pt>
                <c:pt idx="24086">
                  <c:v>9.7000000000000003E-3</c:v>
                </c:pt>
                <c:pt idx="24087">
                  <c:v>9.7000000000000003E-3</c:v>
                </c:pt>
                <c:pt idx="24088">
                  <c:v>9.7000000000000003E-3</c:v>
                </c:pt>
                <c:pt idx="24089">
                  <c:v>9.7199999999999995E-3</c:v>
                </c:pt>
                <c:pt idx="24090">
                  <c:v>9.7199999999999995E-3</c:v>
                </c:pt>
                <c:pt idx="24091">
                  <c:v>9.75E-3</c:v>
                </c:pt>
                <c:pt idx="24092">
                  <c:v>9.75E-3</c:v>
                </c:pt>
                <c:pt idx="24093">
                  <c:v>9.75E-3</c:v>
                </c:pt>
                <c:pt idx="24094">
                  <c:v>9.75E-3</c:v>
                </c:pt>
                <c:pt idx="24095">
                  <c:v>9.75E-3</c:v>
                </c:pt>
                <c:pt idx="24096">
                  <c:v>9.75E-3</c:v>
                </c:pt>
                <c:pt idx="24097">
                  <c:v>9.75E-3</c:v>
                </c:pt>
                <c:pt idx="24098">
                  <c:v>9.75E-3</c:v>
                </c:pt>
                <c:pt idx="24099">
                  <c:v>9.7199999999999995E-3</c:v>
                </c:pt>
                <c:pt idx="24100">
                  <c:v>9.7199999999999995E-3</c:v>
                </c:pt>
                <c:pt idx="24101">
                  <c:v>9.7199999999999995E-3</c:v>
                </c:pt>
                <c:pt idx="24102">
                  <c:v>9.7000000000000003E-3</c:v>
                </c:pt>
                <c:pt idx="24103">
                  <c:v>9.6699999999999998E-3</c:v>
                </c:pt>
                <c:pt idx="24104">
                  <c:v>9.6699999999999998E-3</c:v>
                </c:pt>
                <c:pt idx="24105">
                  <c:v>9.6399999999999993E-3</c:v>
                </c:pt>
                <c:pt idx="24106">
                  <c:v>9.6200000000000001E-3</c:v>
                </c:pt>
                <c:pt idx="24107">
                  <c:v>9.5899999999999996E-3</c:v>
                </c:pt>
                <c:pt idx="24108">
                  <c:v>9.5700000000000004E-3</c:v>
                </c:pt>
                <c:pt idx="24109">
                  <c:v>9.5399999999999999E-3</c:v>
                </c:pt>
                <c:pt idx="24110">
                  <c:v>9.5399999999999999E-3</c:v>
                </c:pt>
                <c:pt idx="24111">
                  <c:v>9.5099999999999994E-3</c:v>
                </c:pt>
                <c:pt idx="24112">
                  <c:v>9.4900000000000002E-3</c:v>
                </c:pt>
                <c:pt idx="24113">
                  <c:v>9.4599999999999997E-3</c:v>
                </c:pt>
                <c:pt idx="24114">
                  <c:v>9.4299999999999991E-3</c:v>
                </c:pt>
                <c:pt idx="24115">
                  <c:v>9.4299999999999991E-3</c:v>
                </c:pt>
                <c:pt idx="24116">
                  <c:v>9.41E-3</c:v>
                </c:pt>
                <c:pt idx="24117">
                  <c:v>9.41E-3</c:v>
                </c:pt>
                <c:pt idx="24118">
                  <c:v>9.3799999999999994E-3</c:v>
                </c:pt>
                <c:pt idx="24119">
                  <c:v>9.3799999999999994E-3</c:v>
                </c:pt>
                <c:pt idx="24120">
                  <c:v>9.3799999999999994E-3</c:v>
                </c:pt>
                <c:pt idx="24121">
                  <c:v>9.3500000000000007E-3</c:v>
                </c:pt>
                <c:pt idx="24122">
                  <c:v>9.3500000000000007E-3</c:v>
                </c:pt>
                <c:pt idx="24123">
                  <c:v>9.3500000000000007E-3</c:v>
                </c:pt>
                <c:pt idx="24124">
                  <c:v>9.3500000000000007E-3</c:v>
                </c:pt>
                <c:pt idx="24125">
                  <c:v>9.3500000000000007E-3</c:v>
                </c:pt>
                <c:pt idx="24126">
                  <c:v>9.3799999999999994E-3</c:v>
                </c:pt>
                <c:pt idx="24127">
                  <c:v>9.3799999999999994E-3</c:v>
                </c:pt>
                <c:pt idx="24128">
                  <c:v>9.3799999999999994E-3</c:v>
                </c:pt>
                <c:pt idx="24129">
                  <c:v>9.41E-3</c:v>
                </c:pt>
                <c:pt idx="24130">
                  <c:v>9.41E-3</c:v>
                </c:pt>
                <c:pt idx="24131">
                  <c:v>9.41E-3</c:v>
                </c:pt>
                <c:pt idx="24132">
                  <c:v>9.4299999999999991E-3</c:v>
                </c:pt>
                <c:pt idx="24133">
                  <c:v>9.4299999999999991E-3</c:v>
                </c:pt>
                <c:pt idx="24134">
                  <c:v>9.4599999999999997E-3</c:v>
                </c:pt>
                <c:pt idx="24135">
                  <c:v>9.4599999999999997E-3</c:v>
                </c:pt>
                <c:pt idx="24136">
                  <c:v>9.4900000000000002E-3</c:v>
                </c:pt>
                <c:pt idx="24137">
                  <c:v>9.4900000000000002E-3</c:v>
                </c:pt>
                <c:pt idx="24138">
                  <c:v>9.5099999999999994E-3</c:v>
                </c:pt>
                <c:pt idx="24139">
                  <c:v>9.5099999999999994E-3</c:v>
                </c:pt>
                <c:pt idx="24140">
                  <c:v>9.5099999999999994E-3</c:v>
                </c:pt>
                <c:pt idx="24141">
                  <c:v>9.5399999999999999E-3</c:v>
                </c:pt>
                <c:pt idx="24142">
                  <c:v>9.5399999999999999E-3</c:v>
                </c:pt>
                <c:pt idx="24143">
                  <c:v>9.5399999999999999E-3</c:v>
                </c:pt>
                <c:pt idx="24144">
                  <c:v>9.5700000000000004E-3</c:v>
                </c:pt>
                <c:pt idx="24145">
                  <c:v>9.5700000000000004E-3</c:v>
                </c:pt>
                <c:pt idx="24146">
                  <c:v>9.5700000000000004E-3</c:v>
                </c:pt>
                <c:pt idx="24147">
                  <c:v>9.5700000000000004E-3</c:v>
                </c:pt>
                <c:pt idx="24148">
                  <c:v>9.5700000000000004E-3</c:v>
                </c:pt>
                <c:pt idx="24149">
                  <c:v>9.5899999999999996E-3</c:v>
                </c:pt>
                <c:pt idx="24150">
                  <c:v>9.5899999999999996E-3</c:v>
                </c:pt>
                <c:pt idx="24151">
                  <c:v>9.5899999999999996E-3</c:v>
                </c:pt>
                <c:pt idx="24152">
                  <c:v>9.5899999999999996E-3</c:v>
                </c:pt>
                <c:pt idx="24153">
                  <c:v>9.5899999999999996E-3</c:v>
                </c:pt>
                <c:pt idx="24154">
                  <c:v>9.5899999999999996E-3</c:v>
                </c:pt>
                <c:pt idx="24155">
                  <c:v>9.5899999999999996E-3</c:v>
                </c:pt>
                <c:pt idx="24156">
                  <c:v>9.5899999999999996E-3</c:v>
                </c:pt>
                <c:pt idx="24157">
                  <c:v>9.5899999999999996E-3</c:v>
                </c:pt>
                <c:pt idx="24158">
                  <c:v>9.5899999999999996E-3</c:v>
                </c:pt>
                <c:pt idx="24159">
                  <c:v>9.6200000000000001E-3</c:v>
                </c:pt>
                <c:pt idx="24160">
                  <c:v>9.6200000000000001E-3</c:v>
                </c:pt>
                <c:pt idx="24161">
                  <c:v>9.6200000000000001E-3</c:v>
                </c:pt>
                <c:pt idx="24162">
                  <c:v>9.6200000000000001E-3</c:v>
                </c:pt>
                <c:pt idx="24163">
                  <c:v>9.6200000000000001E-3</c:v>
                </c:pt>
                <c:pt idx="24164">
                  <c:v>9.6200000000000001E-3</c:v>
                </c:pt>
                <c:pt idx="24165">
                  <c:v>9.6200000000000001E-3</c:v>
                </c:pt>
                <c:pt idx="24166">
                  <c:v>9.6200000000000001E-3</c:v>
                </c:pt>
                <c:pt idx="24167">
                  <c:v>9.6200000000000001E-3</c:v>
                </c:pt>
                <c:pt idx="24168">
                  <c:v>9.6200000000000001E-3</c:v>
                </c:pt>
                <c:pt idx="24169">
                  <c:v>9.6200000000000001E-3</c:v>
                </c:pt>
                <c:pt idx="24170">
                  <c:v>9.6200000000000001E-3</c:v>
                </c:pt>
                <c:pt idx="24171">
                  <c:v>9.6200000000000001E-3</c:v>
                </c:pt>
                <c:pt idx="24172">
                  <c:v>9.6200000000000001E-3</c:v>
                </c:pt>
                <c:pt idx="24173">
                  <c:v>9.6200000000000001E-3</c:v>
                </c:pt>
                <c:pt idx="24174">
                  <c:v>9.6200000000000001E-3</c:v>
                </c:pt>
                <c:pt idx="24175">
                  <c:v>9.5899999999999996E-3</c:v>
                </c:pt>
                <c:pt idx="24176">
                  <c:v>9.5899999999999996E-3</c:v>
                </c:pt>
                <c:pt idx="24177">
                  <c:v>9.5899999999999996E-3</c:v>
                </c:pt>
                <c:pt idx="24178">
                  <c:v>9.5899999999999996E-3</c:v>
                </c:pt>
                <c:pt idx="24179">
                  <c:v>9.5899999999999996E-3</c:v>
                </c:pt>
                <c:pt idx="24180">
                  <c:v>9.5700000000000004E-3</c:v>
                </c:pt>
                <c:pt idx="24181">
                  <c:v>9.5700000000000004E-3</c:v>
                </c:pt>
                <c:pt idx="24182">
                  <c:v>9.5700000000000004E-3</c:v>
                </c:pt>
                <c:pt idx="24183">
                  <c:v>9.5399999999999999E-3</c:v>
                </c:pt>
                <c:pt idx="24184">
                  <c:v>9.5399999999999999E-3</c:v>
                </c:pt>
                <c:pt idx="24185">
                  <c:v>9.5099999999999994E-3</c:v>
                </c:pt>
                <c:pt idx="24186">
                  <c:v>9.5099999999999994E-3</c:v>
                </c:pt>
                <c:pt idx="24187">
                  <c:v>9.5099999999999994E-3</c:v>
                </c:pt>
                <c:pt idx="24188">
                  <c:v>9.4900000000000002E-3</c:v>
                </c:pt>
                <c:pt idx="24189">
                  <c:v>9.4900000000000002E-3</c:v>
                </c:pt>
                <c:pt idx="24190">
                  <c:v>9.4900000000000002E-3</c:v>
                </c:pt>
                <c:pt idx="24191">
                  <c:v>9.4599999999999997E-3</c:v>
                </c:pt>
                <c:pt idx="24192">
                  <c:v>9.4599999999999997E-3</c:v>
                </c:pt>
                <c:pt idx="24193">
                  <c:v>9.4599999999999997E-3</c:v>
                </c:pt>
                <c:pt idx="24194">
                  <c:v>9.4299999999999991E-3</c:v>
                </c:pt>
                <c:pt idx="24195">
                  <c:v>9.4299999999999991E-3</c:v>
                </c:pt>
                <c:pt idx="24196">
                  <c:v>9.4299999999999991E-3</c:v>
                </c:pt>
                <c:pt idx="24197">
                  <c:v>9.4299999999999991E-3</c:v>
                </c:pt>
                <c:pt idx="24198">
                  <c:v>9.4299999999999991E-3</c:v>
                </c:pt>
                <c:pt idx="24199">
                  <c:v>9.41E-3</c:v>
                </c:pt>
                <c:pt idx="24200">
                  <c:v>9.41E-3</c:v>
                </c:pt>
                <c:pt idx="24201">
                  <c:v>9.41E-3</c:v>
                </c:pt>
                <c:pt idx="24202">
                  <c:v>9.41E-3</c:v>
                </c:pt>
                <c:pt idx="24203">
                  <c:v>9.41E-3</c:v>
                </c:pt>
                <c:pt idx="24204">
                  <c:v>9.41E-3</c:v>
                </c:pt>
                <c:pt idx="24205">
                  <c:v>9.41E-3</c:v>
                </c:pt>
                <c:pt idx="24206">
                  <c:v>9.41E-3</c:v>
                </c:pt>
                <c:pt idx="24207">
                  <c:v>9.4299999999999991E-3</c:v>
                </c:pt>
                <c:pt idx="24208">
                  <c:v>9.4299999999999991E-3</c:v>
                </c:pt>
                <c:pt idx="24209">
                  <c:v>9.4299999999999991E-3</c:v>
                </c:pt>
                <c:pt idx="24210">
                  <c:v>9.4299999999999991E-3</c:v>
                </c:pt>
                <c:pt idx="24211">
                  <c:v>9.4599999999999997E-3</c:v>
                </c:pt>
                <c:pt idx="24212">
                  <c:v>9.4599999999999997E-3</c:v>
                </c:pt>
                <c:pt idx="24213">
                  <c:v>9.4599999999999997E-3</c:v>
                </c:pt>
                <c:pt idx="24214">
                  <c:v>9.4900000000000002E-3</c:v>
                </c:pt>
                <c:pt idx="24215">
                  <c:v>9.4900000000000002E-3</c:v>
                </c:pt>
                <c:pt idx="24216">
                  <c:v>9.5099999999999994E-3</c:v>
                </c:pt>
                <c:pt idx="24217">
                  <c:v>9.5099999999999994E-3</c:v>
                </c:pt>
                <c:pt idx="24218">
                  <c:v>9.5099999999999994E-3</c:v>
                </c:pt>
                <c:pt idx="24219">
                  <c:v>9.5399999999999999E-3</c:v>
                </c:pt>
                <c:pt idx="24220">
                  <c:v>9.5399999999999999E-3</c:v>
                </c:pt>
                <c:pt idx="24221">
                  <c:v>9.5700000000000004E-3</c:v>
                </c:pt>
                <c:pt idx="24222">
                  <c:v>9.5700000000000004E-3</c:v>
                </c:pt>
                <c:pt idx="24223">
                  <c:v>9.5700000000000004E-3</c:v>
                </c:pt>
                <c:pt idx="24224">
                  <c:v>9.5899999999999996E-3</c:v>
                </c:pt>
                <c:pt idx="24225">
                  <c:v>9.5899999999999996E-3</c:v>
                </c:pt>
                <c:pt idx="24226">
                  <c:v>9.5899999999999996E-3</c:v>
                </c:pt>
                <c:pt idx="24227">
                  <c:v>9.5899999999999996E-3</c:v>
                </c:pt>
                <c:pt idx="24228">
                  <c:v>9.5899999999999996E-3</c:v>
                </c:pt>
                <c:pt idx="24229">
                  <c:v>9.5899999999999996E-3</c:v>
                </c:pt>
                <c:pt idx="24230">
                  <c:v>9.5899999999999996E-3</c:v>
                </c:pt>
                <c:pt idx="24231">
                  <c:v>9.5899999999999996E-3</c:v>
                </c:pt>
                <c:pt idx="24232">
                  <c:v>9.5899999999999996E-3</c:v>
                </c:pt>
                <c:pt idx="24233">
                  <c:v>9.5700000000000004E-3</c:v>
                </c:pt>
                <c:pt idx="24234">
                  <c:v>9.5700000000000004E-3</c:v>
                </c:pt>
                <c:pt idx="24235">
                  <c:v>9.5700000000000004E-3</c:v>
                </c:pt>
                <c:pt idx="24236">
                  <c:v>9.5399999999999999E-3</c:v>
                </c:pt>
                <c:pt idx="24237">
                  <c:v>9.5399999999999999E-3</c:v>
                </c:pt>
                <c:pt idx="24238">
                  <c:v>9.5399999999999999E-3</c:v>
                </c:pt>
                <c:pt idx="24239">
                  <c:v>9.5099999999999994E-3</c:v>
                </c:pt>
                <c:pt idx="24240">
                  <c:v>9.5099999999999994E-3</c:v>
                </c:pt>
                <c:pt idx="24241">
                  <c:v>9.5099999999999994E-3</c:v>
                </c:pt>
                <c:pt idx="24242">
                  <c:v>9.4900000000000002E-3</c:v>
                </c:pt>
                <c:pt idx="24243">
                  <c:v>9.4900000000000002E-3</c:v>
                </c:pt>
                <c:pt idx="24244">
                  <c:v>9.4900000000000002E-3</c:v>
                </c:pt>
                <c:pt idx="24245">
                  <c:v>9.4900000000000002E-3</c:v>
                </c:pt>
                <c:pt idx="24246">
                  <c:v>9.4900000000000002E-3</c:v>
                </c:pt>
                <c:pt idx="24247">
                  <c:v>9.4900000000000002E-3</c:v>
                </c:pt>
                <c:pt idx="24248">
                  <c:v>9.4900000000000002E-3</c:v>
                </c:pt>
                <c:pt idx="24249">
                  <c:v>9.4900000000000002E-3</c:v>
                </c:pt>
                <c:pt idx="24250">
                  <c:v>9.5099999999999994E-3</c:v>
                </c:pt>
                <c:pt idx="24251">
                  <c:v>9.5099999999999994E-3</c:v>
                </c:pt>
                <c:pt idx="24252">
                  <c:v>9.5099999999999994E-3</c:v>
                </c:pt>
                <c:pt idx="24253">
                  <c:v>9.5399999999999999E-3</c:v>
                </c:pt>
                <c:pt idx="24254">
                  <c:v>9.5399999999999999E-3</c:v>
                </c:pt>
                <c:pt idx="24255">
                  <c:v>9.5700000000000004E-3</c:v>
                </c:pt>
                <c:pt idx="24256">
                  <c:v>9.5700000000000004E-3</c:v>
                </c:pt>
                <c:pt idx="24257">
                  <c:v>9.5899999999999996E-3</c:v>
                </c:pt>
                <c:pt idx="24258">
                  <c:v>9.6200000000000001E-3</c:v>
                </c:pt>
                <c:pt idx="24259">
                  <c:v>9.6200000000000001E-3</c:v>
                </c:pt>
                <c:pt idx="24260">
                  <c:v>9.6399999999999993E-3</c:v>
                </c:pt>
                <c:pt idx="24261">
                  <c:v>9.6399999999999993E-3</c:v>
                </c:pt>
                <c:pt idx="24262">
                  <c:v>9.6699999999999998E-3</c:v>
                </c:pt>
                <c:pt idx="24263">
                  <c:v>9.6699999999999998E-3</c:v>
                </c:pt>
                <c:pt idx="24264">
                  <c:v>9.6699999999999998E-3</c:v>
                </c:pt>
                <c:pt idx="24265">
                  <c:v>9.6699999999999998E-3</c:v>
                </c:pt>
                <c:pt idx="24266">
                  <c:v>9.7000000000000003E-3</c:v>
                </c:pt>
                <c:pt idx="24267">
                  <c:v>9.6699999999999998E-3</c:v>
                </c:pt>
                <c:pt idx="24268">
                  <c:v>9.6699999999999998E-3</c:v>
                </c:pt>
                <c:pt idx="24269">
                  <c:v>9.6699999999999998E-3</c:v>
                </c:pt>
                <c:pt idx="24270">
                  <c:v>9.6699999999999998E-3</c:v>
                </c:pt>
                <c:pt idx="24271">
                  <c:v>9.6399999999999993E-3</c:v>
                </c:pt>
                <c:pt idx="24272">
                  <c:v>9.6200000000000001E-3</c:v>
                </c:pt>
                <c:pt idx="24273">
                  <c:v>9.6200000000000001E-3</c:v>
                </c:pt>
                <c:pt idx="24274">
                  <c:v>9.5899999999999996E-3</c:v>
                </c:pt>
                <c:pt idx="24275">
                  <c:v>9.5700000000000004E-3</c:v>
                </c:pt>
                <c:pt idx="24276">
                  <c:v>9.5399999999999999E-3</c:v>
                </c:pt>
                <c:pt idx="24277">
                  <c:v>9.5099999999999994E-3</c:v>
                </c:pt>
                <c:pt idx="24278">
                  <c:v>9.4900000000000002E-3</c:v>
                </c:pt>
                <c:pt idx="24279">
                  <c:v>9.4599999999999997E-3</c:v>
                </c:pt>
                <c:pt idx="24280">
                  <c:v>9.4299999999999991E-3</c:v>
                </c:pt>
                <c:pt idx="24281">
                  <c:v>9.41E-3</c:v>
                </c:pt>
                <c:pt idx="24282">
                  <c:v>9.3799999999999994E-3</c:v>
                </c:pt>
                <c:pt idx="24283">
                  <c:v>9.3500000000000007E-3</c:v>
                </c:pt>
                <c:pt idx="24284">
                  <c:v>9.3299999999999998E-3</c:v>
                </c:pt>
                <c:pt idx="24285">
                  <c:v>9.2999999999999992E-3</c:v>
                </c:pt>
                <c:pt idx="24286">
                  <c:v>9.2999999999999992E-3</c:v>
                </c:pt>
                <c:pt idx="24287">
                  <c:v>9.2800000000000001E-3</c:v>
                </c:pt>
                <c:pt idx="24288">
                  <c:v>9.2800000000000001E-3</c:v>
                </c:pt>
                <c:pt idx="24289">
                  <c:v>9.2499999999999995E-3</c:v>
                </c:pt>
                <c:pt idx="24290">
                  <c:v>9.2499999999999995E-3</c:v>
                </c:pt>
                <c:pt idx="24291">
                  <c:v>9.2499999999999995E-3</c:v>
                </c:pt>
                <c:pt idx="24292">
                  <c:v>9.2499999999999995E-3</c:v>
                </c:pt>
                <c:pt idx="24293">
                  <c:v>9.2499999999999995E-3</c:v>
                </c:pt>
                <c:pt idx="24294">
                  <c:v>9.2800000000000001E-3</c:v>
                </c:pt>
                <c:pt idx="24295">
                  <c:v>9.2800000000000001E-3</c:v>
                </c:pt>
                <c:pt idx="24296">
                  <c:v>9.2800000000000001E-3</c:v>
                </c:pt>
                <c:pt idx="24297">
                  <c:v>9.2999999999999992E-3</c:v>
                </c:pt>
                <c:pt idx="24298">
                  <c:v>9.2999999999999992E-3</c:v>
                </c:pt>
                <c:pt idx="24299">
                  <c:v>9.2999999999999992E-3</c:v>
                </c:pt>
                <c:pt idx="24300">
                  <c:v>9.3299999999999998E-3</c:v>
                </c:pt>
                <c:pt idx="24301">
                  <c:v>9.3299999999999998E-3</c:v>
                </c:pt>
                <c:pt idx="24302">
                  <c:v>9.3299999999999998E-3</c:v>
                </c:pt>
                <c:pt idx="24303">
                  <c:v>9.3299999999999998E-3</c:v>
                </c:pt>
                <c:pt idx="24304">
                  <c:v>9.3500000000000007E-3</c:v>
                </c:pt>
                <c:pt idx="24305">
                  <c:v>9.3500000000000007E-3</c:v>
                </c:pt>
                <c:pt idx="24306">
                  <c:v>9.3299999999999998E-3</c:v>
                </c:pt>
                <c:pt idx="24307">
                  <c:v>9.3299999999999998E-3</c:v>
                </c:pt>
                <c:pt idx="24308">
                  <c:v>9.3299999999999998E-3</c:v>
                </c:pt>
                <c:pt idx="24309">
                  <c:v>9.3299999999999998E-3</c:v>
                </c:pt>
                <c:pt idx="24310">
                  <c:v>9.2999999999999992E-3</c:v>
                </c:pt>
                <c:pt idx="24311">
                  <c:v>9.2999999999999992E-3</c:v>
                </c:pt>
                <c:pt idx="24312">
                  <c:v>9.2800000000000001E-3</c:v>
                </c:pt>
                <c:pt idx="24313">
                  <c:v>9.2800000000000001E-3</c:v>
                </c:pt>
                <c:pt idx="24314">
                  <c:v>9.2499999999999995E-3</c:v>
                </c:pt>
                <c:pt idx="24315">
                  <c:v>9.2499999999999995E-3</c:v>
                </c:pt>
                <c:pt idx="24316">
                  <c:v>9.2200000000000008E-3</c:v>
                </c:pt>
                <c:pt idx="24317">
                  <c:v>9.1999999999999998E-3</c:v>
                </c:pt>
                <c:pt idx="24318">
                  <c:v>9.1999999999999998E-3</c:v>
                </c:pt>
                <c:pt idx="24319">
                  <c:v>9.1699999999999993E-3</c:v>
                </c:pt>
                <c:pt idx="24320">
                  <c:v>9.1699999999999993E-3</c:v>
                </c:pt>
                <c:pt idx="24321">
                  <c:v>9.1699999999999993E-3</c:v>
                </c:pt>
                <c:pt idx="24322">
                  <c:v>9.1400000000000006E-3</c:v>
                </c:pt>
                <c:pt idx="24323">
                  <c:v>9.1400000000000006E-3</c:v>
                </c:pt>
                <c:pt idx="24324">
                  <c:v>9.1400000000000006E-3</c:v>
                </c:pt>
                <c:pt idx="24325">
                  <c:v>9.1699999999999993E-3</c:v>
                </c:pt>
                <c:pt idx="24326">
                  <c:v>9.1699999999999993E-3</c:v>
                </c:pt>
                <c:pt idx="24327">
                  <c:v>9.1699999999999993E-3</c:v>
                </c:pt>
                <c:pt idx="24328">
                  <c:v>9.1999999999999998E-3</c:v>
                </c:pt>
                <c:pt idx="24329">
                  <c:v>9.1999999999999998E-3</c:v>
                </c:pt>
                <c:pt idx="24330">
                  <c:v>9.2200000000000008E-3</c:v>
                </c:pt>
                <c:pt idx="24331">
                  <c:v>9.2499999999999995E-3</c:v>
                </c:pt>
                <c:pt idx="24332">
                  <c:v>9.2499999999999995E-3</c:v>
                </c:pt>
                <c:pt idx="24333">
                  <c:v>9.2800000000000001E-3</c:v>
                </c:pt>
                <c:pt idx="24334">
                  <c:v>9.2999999999999992E-3</c:v>
                </c:pt>
                <c:pt idx="24335">
                  <c:v>9.3299999999999998E-3</c:v>
                </c:pt>
                <c:pt idx="24336">
                  <c:v>9.3500000000000007E-3</c:v>
                </c:pt>
                <c:pt idx="24337">
                  <c:v>9.3799999999999994E-3</c:v>
                </c:pt>
                <c:pt idx="24338">
                  <c:v>9.3799999999999994E-3</c:v>
                </c:pt>
                <c:pt idx="24339">
                  <c:v>9.41E-3</c:v>
                </c:pt>
                <c:pt idx="24340">
                  <c:v>9.41E-3</c:v>
                </c:pt>
                <c:pt idx="24341">
                  <c:v>9.4299999999999991E-3</c:v>
                </c:pt>
                <c:pt idx="24342">
                  <c:v>9.4299999999999991E-3</c:v>
                </c:pt>
                <c:pt idx="24343">
                  <c:v>9.4299999999999991E-3</c:v>
                </c:pt>
                <c:pt idx="24344">
                  <c:v>9.4299999999999991E-3</c:v>
                </c:pt>
                <c:pt idx="24345">
                  <c:v>9.4299999999999991E-3</c:v>
                </c:pt>
                <c:pt idx="24346">
                  <c:v>9.4299999999999991E-3</c:v>
                </c:pt>
                <c:pt idx="24347">
                  <c:v>9.4299999999999991E-3</c:v>
                </c:pt>
                <c:pt idx="24348">
                  <c:v>9.41E-3</c:v>
                </c:pt>
                <c:pt idx="24349">
                  <c:v>9.41E-3</c:v>
                </c:pt>
                <c:pt idx="24350">
                  <c:v>9.3799999999999994E-3</c:v>
                </c:pt>
                <c:pt idx="24351">
                  <c:v>9.3500000000000007E-3</c:v>
                </c:pt>
                <c:pt idx="24352">
                  <c:v>9.3500000000000007E-3</c:v>
                </c:pt>
                <c:pt idx="24353">
                  <c:v>9.3299999999999998E-3</c:v>
                </c:pt>
                <c:pt idx="24354">
                  <c:v>9.2999999999999992E-3</c:v>
                </c:pt>
                <c:pt idx="24355">
                  <c:v>9.2800000000000001E-3</c:v>
                </c:pt>
                <c:pt idx="24356">
                  <c:v>9.2499999999999995E-3</c:v>
                </c:pt>
                <c:pt idx="24357">
                  <c:v>9.2499999999999995E-3</c:v>
                </c:pt>
                <c:pt idx="24358">
                  <c:v>9.2200000000000008E-3</c:v>
                </c:pt>
                <c:pt idx="24359">
                  <c:v>9.1999999999999998E-3</c:v>
                </c:pt>
                <c:pt idx="24360">
                  <c:v>9.1999999999999998E-3</c:v>
                </c:pt>
                <c:pt idx="24361">
                  <c:v>9.1999999999999998E-3</c:v>
                </c:pt>
                <c:pt idx="24362">
                  <c:v>9.1699999999999993E-3</c:v>
                </c:pt>
                <c:pt idx="24363">
                  <c:v>9.1699999999999993E-3</c:v>
                </c:pt>
                <c:pt idx="24364">
                  <c:v>9.1699999999999993E-3</c:v>
                </c:pt>
                <c:pt idx="24365">
                  <c:v>9.1999999999999998E-3</c:v>
                </c:pt>
                <c:pt idx="24366">
                  <c:v>9.1999999999999998E-3</c:v>
                </c:pt>
                <c:pt idx="24367">
                  <c:v>9.2200000000000008E-3</c:v>
                </c:pt>
                <c:pt idx="24368">
                  <c:v>9.2200000000000008E-3</c:v>
                </c:pt>
                <c:pt idx="24369">
                  <c:v>9.2499999999999995E-3</c:v>
                </c:pt>
                <c:pt idx="24370">
                  <c:v>9.2800000000000001E-3</c:v>
                </c:pt>
                <c:pt idx="24371">
                  <c:v>9.2999999999999992E-3</c:v>
                </c:pt>
                <c:pt idx="24372">
                  <c:v>9.3299999999999998E-3</c:v>
                </c:pt>
                <c:pt idx="24373">
                  <c:v>9.3500000000000007E-3</c:v>
                </c:pt>
                <c:pt idx="24374">
                  <c:v>9.3799999999999994E-3</c:v>
                </c:pt>
                <c:pt idx="24375">
                  <c:v>9.41E-3</c:v>
                </c:pt>
                <c:pt idx="24376">
                  <c:v>9.4299999999999991E-3</c:v>
                </c:pt>
                <c:pt idx="24377">
                  <c:v>9.4599999999999997E-3</c:v>
                </c:pt>
                <c:pt idx="24378">
                  <c:v>9.4900000000000002E-3</c:v>
                </c:pt>
                <c:pt idx="24379">
                  <c:v>9.5099999999999994E-3</c:v>
                </c:pt>
                <c:pt idx="24380">
                  <c:v>9.5399999999999999E-3</c:v>
                </c:pt>
                <c:pt idx="24381">
                  <c:v>9.5399999999999999E-3</c:v>
                </c:pt>
                <c:pt idx="24382">
                  <c:v>9.5700000000000004E-3</c:v>
                </c:pt>
                <c:pt idx="24383">
                  <c:v>9.5700000000000004E-3</c:v>
                </c:pt>
                <c:pt idx="24384">
                  <c:v>9.5899999999999996E-3</c:v>
                </c:pt>
                <c:pt idx="24385">
                  <c:v>9.5899999999999996E-3</c:v>
                </c:pt>
                <c:pt idx="24386">
                  <c:v>9.5899999999999996E-3</c:v>
                </c:pt>
                <c:pt idx="24387">
                  <c:v>9.5700000000000004E-3</c:v>
                </c:pt>
                <c:pt idx="24388">
                  <c:v>9.5700000000000004E-3</c:v>
                </c:pt>
                <c:pt idx="24389">
                  <c:v>9.5700000000000004E-3</c:v>
                </c:pt>
                <c:pt idx="24390">
                  <c:v>9.5399999999999999E-3</c:v>
                </c:pt>
                <c:pt idx="24391">
                  <c:v>9.5099999999999994E-3</c:v>
                </c:pt>
                <c:pt idx="24392">
                  <c:v>9.5099999999999994E-3</c:v>
                </c:pt>
                <c:pt idx="24393">
                  <c:v>9.4900000000000002E-3</c:v>
                </c:pt>
                <c:pt idx="24394">
                  <c:v>9.4599999999999997E-3</c:v>
                </c:pt>
                <c:pt idx="24395">
                  <c:v>9.4299999999999991E-3</c:v>
                </c:pt>
                <c:pt idx="24396">
                  <c:v>9.41E-3</c:v>
                </c:pt>
                <c:pt idx="24397">
                  <c:v>9.3799999999999994E-3</c:v>
                </c:pt>
                <c:pt idx="24398">
                  <c:v>9.3500000000000007E-3</c:v>
                </c:pt>
                <c:pt idx="24399">
                  <c:v>9.3299999999999998E-3</c:v>
                </c:pt>
                <c:pt idx="24400">
                  <c:v>9.2999999999999992E-3</c:v>
                </c:pt>
                <c:pt idx="24401">
                  <c:v>9.2800000000000001E-3</c:v>
                </c:pt>
                <c:pt idx="24402">
                  <c:v>9.2499999999999995E-3</c:v>
                </c:pt>
                <c:pt idx="24403">
                  <c:v>9.2200000000000008E-3</c:v>
                </c:pt>
                <c:pt idx="24404">
                  <c:v>9.1999999999999998E-3</c:v>
                </c:pt>
                <c:pt idx="24405">
                  <c:v>9.1699999999999993E-3</c:v>
                </c:pt>
                <c:pt idx="24406">
                  <c:v>9.1699999999999993E-3</c:v>
                </c:pt>
                <c:pt idx="24407">
                  <c:v>9.1400000000000006E-3</c:v>
                </c:pt>
                <c:pt idx="24408">
                  <c:v>9.1400000000000006E-3</c:v>
                </c:pt>
                <c:pt idx="24409">
                  <c:v>9.1400000000000006E-3</c:v>
                </c:pt>
                <c:pt idx="24410">
                  <c:v>9.1199999999999996E-3</c:v>
                </c:pt>
                <c:pt idx="24411">
                  <c:v>9.1199999999999996E-3</c:v>
                </c:pt>
                <c:pt idx="24412">
                  <c:v>9.1199999999999996E-3</c:v>
                </c:pt>
                <c:pt idx="24413">
                  <c:v>9.1199999999999996E-3</c:v>
                </c:pt>
                <c:pt idx="24414">
                  <c:v>9.1199999999999996E-3</c:v>
                </c:pt>
                <c:pt idx="24415">
                  <c:v>9.1199999999999996E-3</c:v>
                </c:pt>
                <c:pt idx="24416">
                  <c:v>9.1199999999999996E-3</c:v>
                </c:pt>
                <c:pt idx="24417">
                  <c:v>9.1199999999999996E-3</c:v>
                </c:pt>
                <c:pt idx="24418">
                  <c:v>9.1199999999999996E-3</c:v>
                </c:pt>
                <c:pt idx="24419">
                  <c:v>9.1199999999999996E-3</c:v>
                </c:pt>
                <c:pt idx="24420">
                  <c:v>9.1199999999999996E-3</c:v>
                </c:pt>
                <c:pt idx="24421">
                  <c:v>9.1199999999999996E-3</c:v>
                </c:pt>
                <c:pt idx="24422">
                  <c:v>9.1199999999999996E-3</c:v>
                </c:pt>
                <c:pt idx="24423">
                  <c:v>9.1199999999999996E-3</c:v>
                </c:pt>
                <c:pt idx="24424">
                  <c:v>9.1199999999999996E-3</c:v>
                </c:pt>
                <c:pt idx="24425">
                  <c:v>9.0900000000000009E-3</c:v>
                </c:pt>
                <c:pt idx="24426">
                  <c:v>9.0900000000000009E-3</c:v>
                </c:pt>
                <c:pt idx="24427">
                  <c:v>9.0900000000000009E-3</c:v>
                </c:pt>
                <c:pt idx="24428">
                  <c:v>9.0900000000000009E-3</c:v>
                </c:pt>
                <c:pt idx="24429">
                  <c:v>9.0900000000000009E-3</c:v>
                </c:pt>
                <c:pt idx="24430">
                  <c:v>9.0600000000000003E-3</c:v>
                </c:pt>
                <c:pt idx="24431">
                  <c:v>9.0600000000000003E-3</c:v>
                </c:pt>
                <c:pt idx="24432">
                  <c:v>9.0600000000000003E-3</c:v>
                </c:pt>
                <c:pt idx="24433">
                  <c:v>9.0600000000000003E-3</c:v>
                </c:pt>
                <c:pt idx="24434">
                  <c:v>9.0399999999999994E-3</c:v>
                </c:pt>
                <c:pt idx="24435">
                  <c:v>9.0399999999999994E-3</c:v>
                </c:pt>
                <c:pt idx="24436">
                  <c:v>9.0399999999999994E-3</c:v>
                </c:pt>
                <c:pt idx="24437">
                  <c:v>9.0399999999999994E-3</c:v>
                </c:pt>
                <c:pt idx="24438">
                  <c:v>9.0399999999999994E-3</c:v>
                </c:pt>
                <c:pt idx="24439">
                  <c:v>9.0399999999999994E-3</c:v>
                </c:pt>
                <c:pt idx="24440">
                  <c:v>9.0100000000000006E-3</c:v>
                </c:pt>
                <c:pt idx="24441">
                  <c:v>9.0399999999999994E-3</c:v>
                </c:pt>
                <c:pt idx="24442">
                  <c:v>9.0399999999999994E-3</c:v>
                </c:pt>
                <c:pt idx="24443">
                  <c:v>9.0399999999999994E-3</c:v>
                </c:pt>
                <c:pt idx="24444">
                  <c:v>9.0399999999999994E-3</c:v>
                </c:pt>
                <c:pt idx="24445">
                  <c:v>9.0399999999999994E-3</c:v>
                </c:pt>
                <c:pt idx="24446">
                  <c:v>9.0399999999999994E-3</c:v>
                </c:pt>
                <c:pt idx="24447">
                  <c:v>9.0399999999999994E-3</c:v>
                </c:pt>
                <c:pt idx="24448">
                  <c:v>9.0399999999999994E-3</c:v>
                </c:pt>
                <c:pt idx="24449">
                  <c:v>9.0600000000000003E-3</c:v>
                </c:pt>
                <c:pt idx="24450">
                  <c:v>9.0600000000000003E-3</c:v>
                </c:pt>
                <c:pt idx="24451">
                  <c:v>9.0600000000000003E-3</c:v>
                </c:pt>
                <c:pt idx="24452">
                  <c:v>9.0900000000000009E-3</c:v>
                </c:pt>
                <c:pt idx="24453">
                  <c:v>9.0900000000000009E-3</c:v>
                </c:pt>
                <c:pt idx="24454">
                  <c:v>9.1199999999999996E-3</c:v>
                </c:pt>
                <c:pt idx="24455">
                  <c:v>9.1199999999999996E-3</c:v>
                </c:pt>
                <c:pt idx="24456">
                  <c:v>9.1199999999999996E-3</c:v>
                </c:pt>
                <c:pt idx="24457">
                  <c:v>9.1400000000000006E-3</c:v>
                </c:pt>
                <c:pt idx="24458">
                  <c:v>9.1400000000000006E-3</c:v>
                </c:pt>
                <c:pt idx="24459">
                  <c:v>9.1400000000000006E-3</c:v>
                </c:pt>
                <c:pt idx="24460">
                  <c:v>9.1699999999999993E-3</c:v>
                </c:pt>
                <c:pt idx="24461">
                  <c:v>9.1699999999999993E-3</c:v>
                </c:pt>
                <c:pt idx="24462">
                  <c:v>9.1699999999999993E-3</c:v>
                </c:pt>
                <c:pt idx="24463">
                  <c:v>9.1999999999999998E-3</c:v>
                </c:pt>
                <c:pt idx="24464">
                  <c:v>9.1999999999999998E-3</c:v>
                </c:pt>
                <c:pt idx="24465">
                  <c:v>9.1999999999999998E-3</c:v>
                </c:pt>
                <c:pt idx="24466">
                  <c:v>9.2200000000000008E-3</c:v>
                </c:pt>
                <c:pt idx="24467">
                  <c:v>9.2200000000000008E-3</c:v>
                </c:pt>
                <c:pt idx="24468">
                  <c:v>9.2200000000000008E-3</c:v>
                </c:pt>
                <c:pt idx="24469">
                  <c:v>9.2499999999999995E-3</c:v>
                </c:pt>
                <c:pt idx="24470">
                  <c:v>9.2499999999999995E-3</c:v>
                </c:pt>
                <c:pt idx="24471">
                  <c:v>9.2800000000000001E-3</c:v>
                </c:pt>
                <c:pt idx="24472">
                  <c:v>9.2800000000000001E-3</c:v>
                </c:pt>
                <c:pt idx="24473">
                  <c:v>9.2800000000000001E-3</c:v>
                </c:pt>
                <c:pt idx="24474">
                  <c:v>9.2999999999999992E-3</c:v>
                </c:pt>
                <c:pt idx="24475">
                  <c:v>9.2999999999999992E-3</c:v>
                </c:pt>
                <c:pt idx="24476">
                  <c:v>9.2999999999999992E-3</c:v>
                </c:pt>
                <c:pt idx="24477">
                  <c:v>9.3299999999999998E-3</c:v>
                </c:pt>
                <c:pt idx="24478">
                  <c:v>9.3299999999999998E-3</c:v>
                </c:pt>
                <c:pt idx="24479">
                  <c:v>9.3500000000000007E-3</c:v>
                </c:pt>
                <c:pt idx="24480">
                  <c:v>9.3500000000000007E-3</c:v>
                </c:pt>
                <c:pt idx="24481">
                  <c:v>9.3799999999999994E-3</c:v>
                </c:pt>
                <c:pt idx="24482">
                  <c:v>9.3799999999999994E-3</c:v>
                </c:pt>
                <c:pt idx="24483">
                  <c:v>9.3799999999999994E-3</c:v>
                </c:pt>
                <c:pt idx="24484">
                  <c:v>9.41E-3</c:v>
                </c:pt>
                <c:pt idx="24485">
                  <c:v>9.41E-3</c:v>
                </c:pt>
                <c:pt idx="24486">
                  <c:v>9.41E-3</c:v>
                </c:pt>
                <c:pt idx="24487">
                  <c:v>9.41E-3</c:v>
                </c:pt>
                <c:pt idx="24488">
                  <c:v>9.4299999999999991E-3</c:v>
                </c:pt>
                <c:pt idx="24489">
                  <c:v>9.4299999999999991E-3</c:v>
                </c:pt>
                <c:pt idx="24490">
                  <c:v>9.4299999999999991E-3</c:v>
                </c:pt>
                <c:pt idx="24491">
                  <c:v>9.4299999999999991E-3</c:v>
                </c:pt>
                <c:pt idx="24492">
                  <c:v>9.4299999999999991E-3</c:v>
                </c:pt>
                <c:pt idx="24493">
                  <c:v>9.41E-3</c:v>
                </c:pt>
                <c:pt idx="24494">
                  <c:v>9.41E-3</c:v>
                </c:pt>
                <c:pt idx="24495">
                  <c:v>9.41E-3</c:v>
                </c:pt>
                <c:pt idx="24496">
                  <c:v>9.41E-3</c:v>
                </c:pt>
                <c:pt idx="24497">
                  <c:v>9.3799999999999994E-3</c:v>
                </c:pt>
                <c:pt idx="24498">
                  <c:v>9.3799999999999994E-3</c:v>
                </c:pt>
                <c:pt idx="24499">
                  <c:v>9.3500000000000007E-3</c:v>
                </c:pt>
                <c:pt idx="24500">
                  <c:v>9.3500000000000007E-3</c:v>
                </c:pt>
                <c:pt idx="24501">
                  <c:v>9.3299999999999998E-3</c:v>
                </c:pt>
                <c:pt idx="24502">
                  <c:v>9.3299999999999998E-3</c:v>
                </c:pt>
                <c:pt idx="24503">
                  <c:v>9.2999999999999992E-3</c:v>
                </c:pt>
                <c:pt idx="24504">
                  <c:v>9.2999999999999992E-3</c:v>
                </c:pt>
                <c:pt idx="24505">
                  <c:v>9.2800000000000001E-3</c:v>
                </c:pt>
                <c:pt idx="24506">
                  <c:v>9.2800000000000001E-3</c:v>
                </c:pt>
                <c:pt idx="24507">
                  <c:v>9.2499999999999995E-3</c:v>
                </c:pt>
                <c:pt idx="24508">
                  <c:v>9.2499999999999995E-3</c:v>
                </c:pt>
                <c:pt idx="24509">
                  <c:v>9.2200000000000008E-3</c:v>
                </c:pt>
                <c:pt idx="24510">
                  <c:v>9.2200000000000008E-3</c:v>
                </c:pt>
                <c:pt idx="24511">
                  <c:v>9.2200000000000008E-3</c:v>
                </c:pt>
                <c:pt idx="24512">
                  <c:v>9.2200000000000008E-3</c:v>
                </c:pt>
                <c:pt idx="24513">
                  <c:v>9.1999999999999998E-3</c:v>
                </c:pt>
                <c:pt idx="24514">
                  <c:v>9.1999999999999998E-3</c:v>
                </c:pt>
                <c:pt idx="24515">
                  <c:v>9.1999999999999998E-3</c:v>
                </c:pt>
                <c:pt idx="24516">
                  <c:v>9.1999999999999998E-3</c:v>
                </c:pt>
                <c:pt idx="24517">
                  <c:v>9.1999999999999998E-3</c:v>
                </c:pt>
                <c:pt idx="24518">
                  <c:v>9.1999999999999998E-3</c:v>
                </c:pt>
                <c:pt idx="24519">
                  <c:v>9.1999999999999998E-3</c:v>
                </c:pt>
                <c:pt idx="24520">
                  <c:v>9.1999999999999998E-3</c:v>
                </c:pt>
                <c:pt idx="24521">
                  <c:v>9.1999999999999998E-3</c:v>
                </c:pt>
                <c:pt idx="24522">
                  <c:v>9.1999999999999998E-3</c:v>
                </c:pt>
                <c:pt idx="24523">
                  <c:v>9.1999999999999998E-3</c:v>
                </c:pt>
                <c:pt idx="24524">
                  <c:v>9.1999999999999998E-3</c:v>
                </c:pt>
                <c:pt idx="24525">
                  <c:v>9.1999999999999998E-3</c:v>
                </c:pt>
                <c:pt idx="24526">
                  <c:v>9.1999999999999998E-3</c:v>
                </c:pt>
                <c:pt idx="24527">
                  <c:v>9.1999999999999998E-3</c:v>
                </c:pt>
                <c:pt idx="24528">
                  <c:v>9.1999999999999998E-3</c:v>
                </c:pt>
                <c:pt idx="24529">
                  <c:v>9.1699999999999993E-3</c:v>
                </c:pt>
                <c:pt idx="24530">
                  <c:v>9.1699999999999993E-3</c:v>
                </c:pt>
                <c:pt idx="24531">
                  <c:v>9.1699999999999993E-3</c:v>
                </c:pt>
                <c:pt idx="24532">
                  <c:v>9.1699999999999993E-3</c:v>
                </c:pt>
                <c:pt idx="24533">
                  <c:v>9.1699999999999993E-3</c:v>
                </c:pt>
                <c:pt idx="24534">
                  <c:v>9.1400000000000006E-3</c:v>
                </c:pt>
                <c:pt idx="24535">
                  <c:v>9.1400000000000006E-3</c:v>
                </c:pt>
                <c:pt idx="24536">
                  <c:v>9.1400000000000006E-3</c:v>
                </c:pt>
                <c:pt idx="24537">
                  <c:v>9.1199999999999996E-3</c:v>
                </c:pt>
                <c:pt idx="24538">
                  <c:v>9.1199999999999996E-3</c:v>
                </c:pt>
                <c:pt idx="24539">
                  <c:v>9.0900000000000009E-3</c:v>
                </c:pt>
                <c:pt idx="24540">
                  <c:v>9.0900000000000009E-3</c:v>
                </c:pt>
                <c:pt idx="24541">
                  <c:v>9.0900000000000009E-3</c:v>
                </c:pt>
                <c:pt idx="24542">
                  <c:v>9.0600000000000003E-3</c:v>
                </c:pt>
                <c:pt idx="24543">
                  <c:v>9.0600000000000003E-3</c:v>
                </c:pt>
                <c:pt idx="24544">
                  <c:v>9.0399999999999994E-3</c:v>
                </c:pt>
                <c:pt idx="24545">
                  <c:v>9.0399999999999994E-3</c:v>
                </c:pt>
                <c:pt idx="24546">
                  <c:v>9.0399999999999994E-3</c:v>
                </c:pt>
                <c:pt idx="24547">
                  <c:v>9.0100000000000006E-3</c:v>
                </c:pt>
                <c:pt idx="24548">
                  <c:v>9.0100000000000006E-3</c:v>
                </c:pt>
                <c:pt idx="24549">
                  <c:v>9.0100000000000006E-3</c:v>
                </c:pt>
                <c:pt idx="24550">
                  <c:v>9.0100000000000006E-3</c:v>
                </c:pt>
                <c:pt idx="24551">
                  <c:v>9.0100000000000006E-3</c:v>
                </c:pt>
                <c:pt idx="24552">
                  <c:v>9.0100000000000006E-3</c:v>
                </c:pt>
                <c:pt idx="24553">
                  <c:v>9.0100000000000006E-3</c:v>
                </c:pt>
                <c:pt idx="24554">
                  <c:v>9.0100000000000006E-3</c:v>
                </c:pt>
                <c:pt idx="24555">
                  <c:v>9.0100000000000006E-3</c:v>
                </c:pt>
                <c:pt idx="24556">
                  <c:v>9.0100000000000006E-3</c:v>
                </c:pt>
                <c:pt idx="24557">
                  <c:v>9.0100000000000006E-3</c:v>
                </c:pt>
                <c:pt idx="24558">
                  <c:v>9.0100000000000006E-3</c:v>
                </c:pt>
                <c:pt idx="24559">
                  <c:v>9.0100000000000006E-3</c:v>
                </c:pt>
                <c:pt idx="24560">
                  <c:v>9.0399999999999994E-3</c:v>
                </c:pt>
                <c:pt idx="24561">
                  <c:v>9.0399999999999994E-3</c:v>
                </c:pt>
                <c:pt idx="24562">
                  <c:v>9.0399999999999994E-3</c:v>
                </c:pt>
                <c:pt idx="24563">
                  <c:v>9.0399999999999994E-3</c:v>
                </c:pt>
                <c:pt idx="24564">
                  <c:v>9.0600000000000003E-3</c:v>
                </c:pt>
                <c:pt idx="24565">
                  <c:v>9.0600000000000003E-3</c:v>
                </c:pt>
                <c:pt idx="24566">
                  <c:v>9.0600000000000003E-3</c:v>
                </c:pt>
                <c:pt idx="24567">
                  <c:v>9.0900000000000009E-3</c:v>
                </c:pt>
                <c:pt idx="24568">
                  <c:v>9.0900000000000009E-3</c:v>
                </c:pt>
                <c:pt idx="24569">
                  <c:v>9.0900000000000009E-3</c:v>
                </c:pt>
                <c:pt idx="24570">
                  <c:v>9.0900000000000009E-3</c:v>
                </c:pt>
                <c:pt idx="24571">
                  <c:v>9.1199999999999996E-3</c:v>
                </c:pt>
                <c:pt idx="24572">
                  <c:v>9.1199999999999996E-3</c:v>
                </c:pt>
                <c:pt idx="24573">
                  <c:v>9.1199999999999996E-3</c:v>
                </c:pt>
                <c:pt idx="24574">
                  <c:v>9.1199999999999996E-3</c:v>
                </c:pt>
                <c:pt idx="24575">
                  <c:v>9.1199999999999996E-3</c:v>
                </c:pt>
                <c:pt idx="24576">
                  <c:v>9.1199999999999996E-3</c:v>
                </c:pt>
                <c:pt idx="24577">
                  <c:v>9.1199999999999996E-3</c:v>
                </c:pt>
                <c:pt idx="24578">
                  <c:v>9.1199999999999996E-3</c:v>
                </c:pt>
                <c:pt idx="24579">
                  <c:v>9.1199999999999996E-3</c:v>
                </c:pt>
                <c:pt idx="24580">
                  <c:v>9.1199999999999996E-3</c:v>
                </c:pt>
                <c:pt idx="24581">
                  <c:v>9.1199999999999996E-3</c:v>
                </c:pt>
                <c:pt idx="24582">
                  <c:v>9.1199999999999996E-3</c:v>
                </c:pt>
                <c:pt idx="24583">
                  <c:v>9.1199999999999996E-3</c:v>
                </c:pt>
                <c:pt idx="24584">
                  <c:v>9.1199999999999996E-3</c:v>
                </c:pt>
                <c:pt idx="24585">
                  <c:v>9.1199999999999996E-3</c:v>
                </c:pt>
                <c:pt idx="24586">
                  <c:v>9.1199999999999996E-3</c:v>
                </c:pt>
                <c:pt idx="24587">
                  <c:v>9.1199999999999996E-3</c:v>
                </c:pt>
                <c:pt idx="24588">
                  <c:v>9.0900000000000009E-3</c:v>
                </c:pt>
                <c:pt idx="24589">
                  <c:v>9.0900000000000009E-3</c:v>
                </c:pt>
                <c:pt idx="24590">
                  <c:v>9.0900000000000009E-3</c:v>
                </c:pt>
                <c:pt idx="24591">
                  <c:v>9.0900000000000009E-3</c:v>
                </c:pt>
                <c:pt idx="24592">
                  <c:v>9.0900000000000009E-3</c:v>
                </c:pt>
                <c:pt idx="24593">
                  <c:v>9.0600000000000003E-3</c:v>
                </c:pt>
                <c:pt idx="24594">
                  <c:v>9.0600000000000003E-3</c:v>
                </c:pt>
                <c:pt idx="24595">
                  <c:v>9.0600000000000003E-3</c:v>
                </c:pt>
                <c:pt idx="24596">
                  <c:v>9.0600000000000003E-3</c:v>
                </c:pt>
                <c:pt idx="24597">
                  <c:v>9.0600000000000003E-3</c:v>
                </c:pt>
                <c:pt idx="24598">
                  <c:v>9.0399999999999994E-3</c:v>
                </c:pt>
                <c:pt idx="24599">
                  <c:v>9.0399999999999994E-3</c:v>
                </c:pt>
                <c:pt idx="24600">
                  <c:v>9.0399999999999994E-3</c:v>
                </c:pt>
                <c:pt idx="24601">
                  <c:v>9.0399999999999994E-3</c:v>
                </c:pt>
                <c:pt idx="24602">
                  <c:v>9.0399999999999994E-3</c:v>
                </c:pt>
                <c:pt idx="24603">
                  <c:v>9.0100000000000006E-3</c:v>
                </c:pt>
                <c:pt idx="24604">
                  <c:v>9.0100000000000006E-3</c:v>
                </c:pt>
                <c:pt idx="24605">
                  <c:v>9.0100000000000006E-3</c:v>
                </c:pt>
                <c:pt idx="24606">
                  <c:v>9.0100000000000006E-3</c:v>
                </c:pt>
                <c:pt idx="24607">
                  <c:v>9.0100000000000006E-3</c:v>
                </c:pt>
                <c:pt idx="24608">
                  <c:v>8.9899999999999997E-3</c:v>
                </c:pt>
                <c:pt idx="24609">
                  <c:v>8.9899999999999997E-3</c:v>
                </c:pt>
                <c:pt idx="24610">
                  <c:v>8.9899999999999997E-3</c:v>
                </c:pt>
                <c:pt idx="24611">
                  <c:v>8.9899999999999997E-3</c:v>
                </c:pt>
                <c:pt idx="24612">
                  <c:v>8.9899999999999997E-3</c:v>
                </c:pt>
                <c:pt idx="24613">
                  <c:v>8.9599999999999992E-3</c:v>
                </c:pt>
                <c:pt idx="24614">
                  <c:v>8.9599999999999992E-3</c:v>
                </c:pt>
                <c:pt idx="24615">
                  <c:v>8.9599999999999992E-3</c:v>
                </c:pt>
                <c:pt idx="24616">
                  <c:v>8.9300000000000004E-3</c:v>
                </c:pt>
                <c:pt idx="24617">
                  <c:v>8.9300000000000004E-3</c:v>
                </c:pt>
                <c:pt idx="24618">
                  <c:v>8.9099999999999995E-3</c:v>
                </c:pt>
                <c:pt idx="24619">
                  <c:v>8.9099999999999995E-3</c:v>
                </c:pt>
                <c:pt idx="24620">
                  <c:v>8.9099999999999995E-3</c:v>
                </c:pt>
                <c:pt idx="24621">
                  <c:v>8.8800000000000007E-3</c:v>
                </c:pt>
                <c:pt idx="24622">
                  <c:v>8.8800000000000007E-3</c:v>
                </c:pt>
                <c:pt idx="24623">
                  <c:v>8.8500000000000002E-3</c:v>
                </c:pt>
                <c:pt idx="24624">
                  <c:v>8.8500000000000002E-3</c:v>
                </c:pt>
                <c:pt idx="24625">
                  <c:v>8.8299999999999993E-3</c:v>
                </c:pt>
                <c:pt idx="24626">
                  <c:v>8.8299999999999993E-3</c:v>
                </c:pt>
                <c:pt idx="24627">
                  <c:v>8.8000000000000005E-3</c:v>
                </c:pt>
                <c:pt idx="24628">
                  <c:v>8.8000000000000005E-3</c:v>
                </c:pt>
                <c:pt idx="24629">
                  <c:v>8.77E-3</c:v>
                </c:pt>
                <c:pt idx="24630">
                  <c:v>8.77E-3</c:v>
                </c:pt>
                <c:pt idx="24631">
                  <c:v>8.77E-3</c:v>
                </c:pt>
                <c:pt idx="24632">
                  <c:v>8.77E-3</c:v>
                </c:pt>
                <c:pt idx="24633">
                  <c:v>8.7500000000000008E-3</c:v>
                </c:pt>
                <c:pt idx="24634">
                  <c:v>8.7500000000000008E-3</c:v>
                </c:pt>
                <c:pt idx="24635">
                  <c:v>8.7500000000000008E-3</c:v>
                </c:pt>
                <c:pt idx="24636">
                  <c:v>8.77E-3</c:v>
                </c:pt>
                <c:pt idx="24637">
                  <c:v>8.77E-3</c:v>
                </c:pt>
                <c:pt idx="24638">
                  <c:v>8.77E-3</c:v>
                </c:pt>
                <c:pt idx="24639">
                  <c:v>8.8000000000000005E-3</c:v>
                </c:pt>
                <c:pt idx="24640">
                  <c:v>8.8000000000000005E-3</c:v>
                </c:pt>
                <c:pt idx="24641">
                  <c:v>8.8299999999999993E-3</c:v>
                </c:pt>
                <c:pt idx="24642">
                  <c:v>8.8500000000000002E-3</c:v>
                </c:pt>
                <c:pt idx="24643">
                  <c:v>8.8500000000000002E-3</c:v>
                </c:pt>
                <c:pt idx="24644">
                  <c:v>8.8800000000000007E-3</c:v>
                </c:pt>
                <c:pt idx="24645">
                  <c:v>8.9099999999999995E-3</c:v>
                </c:pt>
                <c:pt idx="24646">
                  <c:v>8.9300000000000004E-3</c:v>
                </c:pt>
                <c:pt idx="24647">
                  <c:v>8.9599999999999992E-3</c:v>
                </c:pt>
                <c:pt idx="24648">
                  <c:v>8.9899999999999997E-3</c:v>
                </c:pt>
                <c:pt idx="24649">
                  <c:v>9.0100000000000006E-3</c:v>
                </c:pt>
                <c:pt idx="24650">
                  <c:v>9.0399999999999994E-3</c:v>
                </c:pt>
                <c:pt idx="24651">
                  <c:v>9.0600000000000003E-3</c:v>
                </c:pt>
                <c:pt idx="24652">
                  <c:v>9.0600000000000003E-3</c:v>
                </c:pt>
                <c:pt idx="24653">
                  <c:v>9.0900000000000009E-3</c:v>
                </c:pt>
                <c:pt idx="24654">
                  <c:v>9.0900000000000009E-3</c:v>
                </c:pt>
                <c:pt idx="24655">
                  <c:v>9.1199999999999996E-3</c:v>
                </c:pt>
                <c:pt idx="24656">
                  <c:v>9.1199999999999996E-3</c:v>
                </c:pt>
                <c:pt idx="24657">
                  <c:v>9.1199999999999996E-3</c:v>
                </c:pt>
                <c:pt idx="24658">
                  <c:v>9.1199999999999996E-3</c:v>
                </c:pt>
                <c:pt idx="24659">
                  <c:v>9.1199999999999996E-3</c:v>
                </c:pt>
                <c:pt idx="24660">
                  <c:v>9.1199999999999996E-3</c:v>
                </c:pt>
                <c:pt idx="24661">
                  <c:v>9.1199999999999996E-3</c:v>
                </c:pt>
                <c:pt idx="24662">
                  <c:v>9.0900000000000009E-3</c:v>
                </c:pt>
                <c:pt idx="24663">
                  <c:v>9.0900000000000009E-3</c:v>
                </c:pt>
                <c:pt idx="24664">
                  <c:v>9.0600000000000003E-3</c:v>
                </c:pt>
                <c:pt idx="24665">
                  <c:v>9.0399999999999994E-3</c:v>
                </c:pt>
                <c:pt idx="24666">
                  <c:v>9.0100000000000006E-3</c:v>
                </c:pt>
                <c:pt idx="24667">
                  <c:v>8.9899999999999997E-3</c:v>
                </c:pt>
                <c:pt idx="24668">
                  <c:v>8.9599999999999992E-3</c:v>
                </c:pt>
                <c:pt idx="24669">
                  <c:v>8.9300000000000004E-3</c:v>
                </c:pt>
                <c:pt idx="24670">
                  <c:v>8.9099999999999995E-3</c:v>
                </c:pt>
                <c:pt idx="24671">
                  <c:v>8.8800000000000007E-3</c:v>
                </c:pt>
                <c:pt idx="24672">
                  <c:v>8.8500000000000002E-3</c:v>
                </c:pt>
                <c:pt idx="24673">
                  <c:v>8.8299999999999993E-3</c:v>
                </c:pt>
                <c:pt idx="24674">
                  <c:v>8.8000000000000005E-3</c:v>
                </c:pt>
                <c:pt idx="24675">
                  <c:v>8.8000000000000005E-3</c:v>
                </c:pt>
                <c:pt idx="24676">
                  <c:v>8.77E-3</c:v>
                </c:pt>
                <c:pt idx="24677">
                  <c:v>8.77E-3</c:v>
                </c:pt>
                <c:pt idx="24678">
                  <c:v>8.77E-3</c:v>
                </c:pt>
                <c:pt idx="24679">
                  <c:v>8.77E-3</c:v>
                </c:pt>
                <c:pt idx="24680">
                  <c:v>8.77E-3</c:v>
                </c:pt>
                <c:pt idx="24681">
                  <c:v>8.77E-3</c:v>
                </c:pt>
                <c:pt idx="24682">
                  <c:v>8.8000000000000005E-3</c:v>
                </c:pt>
                <c:pt idx="24683">
                  <c:v>8.8299999999999993E-3</c:v>
                </c:pt>
                <c:pt idx="24684">
                  <c:v>8.8299999999999993E-3</c:v>
                </c:pt>
                <c:pt idx="24685">
                  <c:v>8.8500000000000002E-3</c:v>
                </c:pt>
                <c:pt idx="24686">
                  <c:v>8.8800000000000007E-3</c:v>
                </c:pt>
                <c:pt idx="24687">
                  <c:v>8.9099999999999995E-3</c:v>
                </c:pt>
                <c:pt idx="24688">
                  <c:v>8.9599999999999992E-3</c:v>
                </c:pt>
                <c:pt idx="24689">
                  <c:v>8.9899999999999997E-3</c:v>
                </c:pt>
                <c:pt idx="24690">
                  <c:v>9.0100000000000006E-3</c:v>
                </c:pt>
                <c:pt idx="24691">
                  <c:v>9.0399999999999994E-3</c:v>
                </c:pt>
                <c:pt idx="24692">
                  <c:v>9.0600000000000003E-3</c:v>
                </c:pt>
                <c:pt idx="24693">
                  <c:v>9.1199999999999996E-3</c:v>
                </c:pt>
                <c:pt idx="24694">
                  <c:v>9.1400000000000006E-3</c:v>
                </c:pt>
                <c:pt idx="24695">
                  <c:v>9.1400000000000006E-3</c:v>
                </c:pt>
                <c:pt idx="24696">
                  <c:v>9.1699999999999993E-3</c:v>
                </c:pt>
                <c:pt idx="24697">
                  <c:v>9.1999999999999998E-3</c:v>
                </c:pt>
                <c:pt idx="24698">
                  <c:v>9.1999999999999998E-3</c:v>
                </c:pt>
                <c:pt idx="24699">
                  <c:v>9.1999999999999998E-3</c:v>
                </c:pt>
                <c:pt idx="24700">
                  <c:v>9.1999999999999998E-3</c:v>
                </c:pt>
                <c:pt idx="24701">
                  <c:v>9.1999999999999998E-3</c:v>
                </c:pt>
                <c:pt idx="24702">
                  <c:v>9.1999999999999998E-3</c:v>
                </c:pt>
                <c:pt idx="24703">
                  <c:v>9.1699999999999993E-3</c:v>
                </c:pt>
                <c:pt idx="24704">
                  <c:v>9.1699999999999993E-3</c:v>
                </c:pt>
                <c:pt idx="24705">
                  <c:v>9.1400000000000006E-3</c:v>
                </c:pt>
                <c:pt idx="24706">
                  <c:v>9.1199999999999996E-3</c:v>
                </c:pt>
                <c:pt idx="24707">
                  <c:v>9.0900000000000009E-3</c:v>
                </c:pt>
                <c:pt idx="24708">
                  <c:v>9.0600000000000003E-3</c:v>
                </c:pt>
                <c:pt idx="24709">
                  <c:v>9.0399999999999994E-3</c:v>
                </c:pt>
                <c:pt idx="24710">
                  <c:v>9.0100000000000006E-3</c:v>
                </c:pt>
                <c:pt idx="24711">
                  <c:v>8.9599999999999992E-3</c:v>
                </c:pt>
                <c:pt idx="24712">
                  <c:v>8.9300000000000004E-3</c:v>
                </c:pt>
                <c:pt idx="24713">
                  <c:v>8.9099999999999995E-3</c:v>
                </c:pt>
                <c:pt idx="24714">
                  <c:v>8.8800000000000007E-3</c:v>
                </c:pt>
                <c:pt idx="24715">
                  <c:v>8.8500000000000002E-3</c:v>
                </c:pt>
                <c:pt idx="24716">
                  <c:v>8.8299999999999993E-3</c:v>
                </c:pt>
                <c:pt idx="24717">
                  <c:v>8.8299999999999993E-3</c:v>
                </c:pt>
                <c:pt idx="24718">
                  <c:v>8.8000000000000005E-3</c:v>
                </c:pt>
                <c:pt idx="24719">
                  <c:v>8.8000000000000005E-3</c:v>
                </c:pt>
                <c:pt idx="24720">
                  <c:v>8.77E-3</c:v>
                </c:pt>
                <c:pt idx="24721">
                  <c:v>8.77E-3</c:v>
                </c:pt>
                <c:pt idx="24722">
                  <c:v>8.8000000000000005E-3</c:v>
                </c:pt>
                <c:pt idx="24723">
                  <c:v>8.8000000000000005E-3</c:v>
                </c:pt>
                <c:pt idx="24724">
                  <c:v>8.8000000000000005E-3</c:v>
                </c:pt>
                <c:pt idx="24725">
                  <c:v>8.8299999999999993E-3</c:v>
                </c:pt>
                <c:pt idx="24726">
                  <c:v>8.8500000000000002E-3</c:v>
                </c:pt>
                <c:pt idx="24727">
                  <c:v>8.8500000000000002E-3</c:v>
                </c:pt>
                <c:pt idx="24728">
                  <c:v>8.8800000000000007E-3</c:v>
                </c:pt>
                <c:pt idx="24729">
                  <c:v>8.9099999999999995E-3</c:v>
                </c:pt>
                <c:pt idx="24730">
                  <c:v>8.9300000000000004E-3</c:v>
                </c:pt>
                <c:pt idx="24731">
                  <c:v>8.9599999999999992E-3</c:v>
                </c:pt>
                <c:pt idx="24732">
                  <c:v>8.9899999999999997E-3</c:v>
                </c:pt>
                <c:pt idx="24733">
                  <c:v>9.0100000000000006E-3</c:v>
                </c:pt>
                <c:pt idx="24734">
                  <c:v>9.0399999999999994E-3</c:v>
                </c:pt>
                <c:pt idx="24735">
                  <c:v>9.0399999999999994E-3</c:v>
                </c:pt>
                <c:pt idx="24736">
                  <c:v>9.0600000000000003E-3</c:v>
                </c:pt>
                <c:pt idx="24737">
                  <c:v>9.0600000000000003E-3</c:v>
                </c:pt>
                <c:pt idx="24738">
                  <c:v>9.0600000000000003E-3</c:v>
                </c:pt>
                <c:pt idx="24739">
                  <c:v>9.0600000000000003E-3</c:v>
                </c:pt>
                <c:pt idx="24740">
                  <c:v>9.0600000000000003E-3</c:v>
                </c:pt>
                <c:pt idx="24741">
                  <c:v>9.0600000000000003E-3</c:v>
                </c:pt>
                <c:pt idx="24742">
                  <c:v>9.0399999999999994E-3</c:v>
                </c:pt>
                <c:pt idx="24743">
                  <c:v>9.0399999999999994E-3</c:v>
                </c:pt>
                <c:pt idx="24744">
                  <c:v>9.0100000000000006E-3</c:v>
                </c:pt>
                <c:pt idx="24745">
                  <c:v>8.9899999999999997E-3</c:v>
                </c:pt>
                <c:pt idx="24746">
                  <c:v>8.9599999999999992E-3</c:v>
                </c:pt>
                <c:pt idx="24747">
                  <c:v>8.9300000000000004E-3</c:v>
                </c:pt>
                <c:pt idx="24748">
                  <c:v>8.9099999999999995E-3</c:v>
                </c:pt>
                <c:pt idx="24749">
                  <c:v>8.8500000000000002E-3</c:v>
                </c:pt>
                <c:pt idx="24750">
                  <c:v>8.8299999999999993E-3</c:v>
                </c:pt>
                <c:pt idx="24751">
                  <c:v>8.8000000000000005E-3</c:v>
                </c:pt>
                <c:pt idx="24752">
                  <c:v>8.77E-3</c:v>
                </c:pt>
                <c:pt idx="24753">
                  <c:v>8.7500000000000008E-3</c:v>
                </c:pt>
                <c:pt idx="24754">
                  <c:v>8.6999999999999994E-3</c:v>
                </c:pt>
                <c:pt idx="24755">
                  <c:v>8.6999999999999994E-3</c:v>
                </c:pt>
                <c:pt idx="24756">
                  <c:v>8.6700000000000006E-3</c:v>
                </c:pt>
                <c:pt idx="24757">
                  <c:v>8.6400000000000001E-3</c:v>
                </c:pt>
                <c:pt idx="24758">
                  <c:v>8.6199999999999992E-3</c:v>
                </c:pt>
                <c:pt idx="24759">
                  <c:v>8.6199999999999992E-3</c:v>
                </c:pt>
                <c:pt idx="24760">
                  <c:v>8.6199999999999992E-3</c:v>
                </c:pt>
                <c:pt idx="24761">
                  <c:v>8.6199999999999992E-3</c:v>
                </c:pt>
                <c:pt idx="24762">
                  <c:v>8.6199999999999992E-3</c:v>
                </c:pt>
                <c:pt idx="24763">
                  <c:v>8.6199999999999992E-3</c:v>
                </c:pt>
                <c:pt idx="24764">
                  <c:v>8.6400000000000001E-3</c:v>
                </c:pt>
                <c:pt idx="24765">
                  <c:v>8.6400000000000001E-3</c:v>
                </c:pt>
                <c:pt idx="24766">
                  <c:v>8.6700000000000006E-3</c:v>
                </c:pt>
                <c:pt idx="24767">
                  <c:v>8.6999999999999994E-3</c:v>
                </c:pt>
                <c:pt idx="24768">
                  <c:v>8.7200000000000003E-3</c:v>
                </c:pt>
                <c:pt idx="24769">
                  <c:v>8.7500000000000008E-3</c:v>
                </c:pt>
                <c:pt idx="24770">
                  <c:v>8.77E-3</c:v>
                </c:pt>
                <c:pt idx="24771">
                  <c:v>8.8000000000000005E-3</c:v>
                </c:pt>
                <c:pt idx="24772">
                  <c:v>8.8500000000000002E-3</c:v>
                </c:pt>
                <c:pt idx="24773">
                  <c:v>8.8800000000000007E-3</c:v>
                </c:pt>
                <c:pt idx="24774">
                  <c:v>8.9099999999999995E-3</c:v>
                </c:pt>
                <c:pt idx="24775">
                  <c:v>8.9300000000000004E-3</c:v>
                </c:pt>
                <c:pt idx="24776">
                  <c:v>8.9599999999999992E-3</c:v>
                </c:pt>
                <c:pt idx="24777">
                  <c:v>8.9899999999999997E-3</c:v>
                </c:pt>
                <c:pt idx="24778">
                  <c:v>9.0100000000000006E-3</c:v>
                </c:pt>
                <c:pt idx="24779">
                  <c:v>9.0399999999999994E-3</c:v>
                </c:pt>
                <c:pt idx="24780">
                  <c:v>9.0399999999999994E-3</c:v>
                </c:pt>
                <c:pt idx="24781">
                  <c:v>9.0600000000000003E-3</c:v>
                </c:pt>
                <c:pt idx="24782">
                  <c:v>9.0600000000000003E-3</c:v>
                </c:pt>
                <c:pt idx="24783">
                  <c:v>9.0900000000000009E-3</c:v>
                </c:pt>
                <c:pt idx="24784">
                  <c:v>9.0900000000000009E-3</c:v>
                </c:pt>
                <c:pt idx="24785">
                  <c:v>9.0900000000000009E-3</c:v>
                </c:pt>
                <c:pt idx="24786">
                  <c:v>9.0900000000000009E-3</c:v>
                </c:pt>
                <c:pt idx="24787">
                  <c:v>9.1199999999999996E-3</c:v>
                </c:pt>
                <c:pt idx="24788">
                  <c:v>9.1199999999999996E-3</c:v>
                </c:pt>
                <c:pt idx="24789">
                  <c:v>9.1199999999999996E-3</c:v>
                </c:pt>
                <c:pt idx="24790">
                  <c:v>9.1199999999999996E-3</c:v>
                </c:pt>
                <c:pt idx="24791">
                  <c:v>9.1199999999999996E-3</c:v>
                </c:pt>
                <c:pt idx="24792">
                  <c:v>9.0900000000000009E-3</c:v>
                </c:pt>
                <c:pt idx="24793">
                  <c:v>9.1199999999999996E-3</c:v>
                </c:pt>
                <c:pt idx="24794">
                  <c:v>9.0900000000000009E-3</c:v>
                </c:pt>
                <c:pt idx="24795">
                  <c:v>9.0900000000000009E-3</c:v>
                </c:pt>
                <c:pt idx="24796">
                  <c:v>9.0900000000000009E-3</c:v>
                </c:pt>
                <c:pt idx="24797">
                  <c:v>9.1199999999999996E-3</c:v>
                </c:pt>
                <c:pt idx="24798">
                  <c:v>9.1199999999999996E-3</c:v>
                </c:pt>
                <c:pt idx="24799">
                  <c:v>9.1199999999999996E-3</c:v>
                </c:pt>
                <c:pt idx="24800">
                  <c:v>9.1199999999999996E-3</c:v>
                </c:pt>
                <c:pt idx="24801">
                  <c:v>9.1199999999999996E-3</c:v>
                </c:pt>
                <c:pt idx="24802">
                  <c:v>9.1199999999999996E-3</c:v>
                </c:pt>
                <c:pt idx="24803">
                  <c:v>9.1199999999999996E-3</c:v>
                </c:pt>
                <c:pt idx="24804">
                  <c:v>9.1199999999999996E-3</c:v>
                </c:pt>
                <c:pt idx="24805">
                  <c:v>9.1199999999999996E-3</c:v>
                </c:pt>
                <c:pt idx="24806">
                  <c:v>9.1199999999999996E-3</c:v>
                </c:pt>
                <c:pt idx="24807">
                  <c:v>9.1199999999999996E-3</c:v>
                </c:pt>
                <c:pt idx="24808">
                  <c:v>9.1199999999999996E-3</c:v>
                </c:pt>
                <c:pt idx="24809">
                  <c:v>9.1199999999999996E-3</c:v>
                </c:pt>
                <c:pt idx="24810">
                  <c:v>9.1199999999999996E-3</c:v>
                </c:pt>
                <c:pt idx="24811">
                  <c:v>9.0900000000000009E-3</c:v>
                </c:pt>
                <c:pt idx="24812">
                  <c:v>9.0900000000000009E-3</c:v>
                </c:pt>
                <c:pt idx="24813">
                  <c:v>9.0900000000000009E-3</c:v>
                </c:pt>
                <c:pt idx="24814">
                  <c:v>9.0600000000000003E-3</c:v>
                </c:pt>
                <c:pt idx="24815">
                  <c:v>9.0399999999999994E-3</c:v>
                </c:pt>
                <c:pt idx="24816">
                  <c:v>9.0399999999999994E-3</c:v>
                </c:pt>
                <c:pt idx="24817">
                  <c:v>9.0100000000000006E-3</c:v>
                </c:pt>
                <c:pt idx="24818">
                  <c:v>8.9899999999999997E-3</c:v>
                </c:pt>
                <c:pt idx="24819">
                  <c:v>8.9599999999999992E-3</c:v>
                </c:pt>
                <c:pt idx="24820">
                  <c:v>8.9300000000000004E-3</c:v>
                </c:pt>
                <c:pt idx="24821">
                  <c:v>8.9300000000000004E-3</c:v>
                </c:pt>
                <c:pt idx="24822">
                  <c:v>8.9099999999999995E-3</c:v>
                </c:pt>
                <c:pt idx="24823">
                  <c:v>8.8800000000000007E-3</c:v>
                </c:pt>
                <c:pt idx="24824">
                  <c:v>8.8500000000000002E-3</c:v>
                </c:pt>
                <c:pt idx="24825">
                  <c:v>8.8299999999999993E-3</c:v>
                </c:pt>
                <c:pt idx="24826">
                  <c:v>8.8000000000000005E-3</c:v>
                </c:pt>
                <c:pt idx="24827">
                  <c:v>8.8000000000000005E-3</c:v>
                </c:pt>
                <c:pt idx="24828">
                  <c:v>8.77E-3</c:v>
                </c:pt>
                <c:pt idx="24829">
                  <c:v>8.7500000000000008E-3</c:v>
                </c:pt>
                <c:pt idx="24830">
                  <c:v>8.7500000000000008E-3</c:v>
                </c:pt>
                <c:pt idx="24831">
                  <c:v>8.7500000000000008E-3</c:v>
                </c:pt>
                <c:pt idx="24832">
                  <c:v>8.7200000000000003E-3</c:v>
                </c:pt>
                <c:pt idx="24833">
                  <c:v>8.7200000000000003E-3</c:v>
                </c:pt>
                <c:pt idx="24834">
                  <c:v>8.7200000000000003E-3</c:v>
                </c:pt>
                <c:pt idx="24835">
                  <c:v>8.7200000000000003E-3</c:v>
                </c:pt>
                <c:pt idx="24836">
                  <c:v>8.7500000000000008E-3</c:v>
                </c:pt>
                <c:pt idx="24837">
                  <c:v>8.7500000000000008E-3</c:v>
                </c:pt>
                <c:pt idx="24838">
                  <c:v>8.7500000000000008E-3</c:v>
                </c:pt>
                <c:pt idx="24839">
                  <c:v>8.77E-3</c:v>
                </c:pt>
                <c:pt idx="24840">
                  <c:v>8.77E-3</c:v>
                </c:pt>
                <c:pt idx="24841">
                  <c:v>8.8000000000000005E-3</c:v>
                </c:pt>
                <c:pt idx="24842">
                  <c:v>8.8299999999999993E-3</c:v>
                </c:pt>
                <c:pt idx="24843">
                  <c:v>8.8299999999999993E-3</c:v>
                </c:pt>
                <c:pt idx="24844">
                  <c:v>8.8500000000000002E-3</c:v>
                </c:pt>
                <c:pt idx="24845">
                  <c:v>8.8500000000000002E-3</c:v>
                </c:pt>
                <c:pt idx="24846">
                  <c:v>8.8800000000000007E-3</c:v>
                </c:pt>
                <c:pt idx="24847">
                  <c:v>8.8800000000000007E-3</c:v>
                </c:pt>
                <c:pt idx="24848">
                  <c:v>8.9099999999999995E-3</c:v>
                </c:pt>
                <c:pt idx="24849">
                  <c:v>8.9099999999999995E-3</c:v>
                </c:pt>
                <c:pt idx="24850">
                  <c:v>8.9099999999999995E-3</c:v>
                </c:pt>
                <c:pt idx="24851">
                  <c:v>8.9300000000000004E-3</c:v>
                </c:pt>
                <c:pt idx="24852">
                  <c:v>8.9300000000000004E-3</c:v>
                </c:pt>
                <c:pt idx="24853">
                  <c:v>8.9300000000000004E-3</c:v>
                </c:pt>
                <c:pt idx="24854">
                  <c:v>8.9300000000000004E-3</c:v>
                </c:pt>
                <c:pt idx="24855">
                  <c:v>8.9300000000000004E-3</c:v>
                </c:pt>
                <c:pt idx="24856">
                  <c:v>8.9099999999999995E-3</c:v>
                </c:pt>
                <c:pt idx="24857">
                  <c:v>8.9099999999999995E-3</c:v>
                </c:pt>
                <c:pt idx="24858">
                  <c:v>8.9099999999999995E-3</c:v>
                </c:pt>
                <c:pt idx="24859">
                  <c:v>8.9099999999999995E-3</c:v>
                </c:pt>
                <c:pt idx="24860">
                  <c:v>8.8800000000000007E-3</c:v>
                </c:pt>
                <c:pt idx="24861">
                  <c:v>8.8800000000000007E-3</c:v>
                </c:pt>
                <c:pt idx="24862">
                  <c:v>8.8800000000000007E-3</c:v>
                </c:pt>
                <c:pt idx="24863">
                  <c:v>8.8500000000000002E-3</c:v>
                </c:pt>
                <c:pt idx="24864">
                  <c:v>8.8500000000000002E-3</c:v>
                </c:pt>
                <c:pt idx="24865">
                  <c:v>8.8500000000000002E-3</c:v>
                </c:pt>
                <c:pt idx="24866">
                  <c:v>8.8299999999999993E-3</c:v>
                </c:pt>
                <c:pt idx="24867">
                  <c:v>8.8299999999999993E-3</c:v>
                </c:pt>
                <c:pt idx="24868">
                  <c:v>8.8299999999999993E-3</c:v>
                </c:pt>
                <c:pt idx="24869">
                  <c:v>8.8299999999999993E-3</c:v>
                </c:pt>
                <c:pt idx="24870">
                  <c:v>8.8299999999999993E-3</c:v>
                </c:pt>
                <c:pt idx="24871">
                  <c:v>8.8299999999999993E-3</c:v>
                </c:pt>
                <c:pt idx="24872">
                  <c:v>8.8299999999999993E-3</c:v>
                </c:pt>
                <c:pt idx="24873">
                  <c:v>8.8299999999999993E-3</c:v>
                </c:pt>
                <c:pt idx="24874">
                  <c:v>8.8299999999999993E-3</c:v>
                </c:pt>
                <c:pt idx="24875">
                  <c:v>8.8299999999999993E-3</c:v>
                </c:pt>
                <c:pt idx="24876">
                  <c:v>8.8299999999999993E-3</c:v>
                </c:pt>
                <c:pt idx="24877">
                  <c:v>8.8299999999999993E-3</c:v>
                </c:pt>
                <c:pt idx="24878">
                  <c:v>8.8299999999999993E-3</c:v>
                </c:pt>
                <c:pt idx="24879">
                  <c:v>8.8299999999999993E-3</c:v>
                </c:pt>
                <c:pt idx="24880">
                  <c:v>8.8500000000000002E-3</c:v>
                </c:pt>
                <c:pt idx="24881">
                  <c:v>8.8500000000000002E-3</c:v>
                </c:pt>
                <c:pt idx="24882">
                  <c:v>8.8500000000000002E-3</c:v>
                </c:pt>
                <c:pt idx="24883">
                  <c:v>8.8500000000000002E-3</c:v>
                </c:pt>
                <c:pt idx="24884">
                  <c:v>8.8500000000000002E-3</c:v>
                </c:pt>
                <c:pt idx="24885">
                  <c:v>8.8500000000000002E-3</c:v>
                </c:pt>
                <c:pt idx="24886">
                  <c:v>8.8500000000000002E-3</c:v>
                </c:pt>
                <c:pt idx="24887">
                  <c:v>8.8500000000000002E-3</c:v>
                </c:pt>
                <c:pt idx="24888">
                  <c:v>8.8500000000000002E-3</c:v>
                </c:pt>
                <c:pt idx="24889">
                  <c:v>8.8299999999999993E-3</c:v>
                </c:pt>
                <c:pt idx="24890">
                  <c:v>8.8299999999999993E-3</c:v>
                </c:pt>
                <c:pt idx="24891">
                  <c:v>8.8299999999999993E-3</c:v>
                </c:pt>
                <c:pt idx="24892">
                  <c:v>8.8000000000000005E-3</c:v>
                </c:pt>
                <c:pt idx="24893">
                  <c:v>8.8000000000000005E-3</c:v>
                </c:pt>
                <c:pt idx="24894">
                  <c:v>8.8000000000000005E-3</c:v>
                </c:pt>
                <c:pt idx="24895">
                  <c:v>8.77E-3</c:v>
                </c:pt>
                <c:pt idx="24896">
                  <c:v>8.77E-3</c:v>
                </c:pt>
                <c:pt idx="24897">
                  <c:v>8.7500000000000008E-3</c:v>
                </c:pt>
                <c:pt idx="24898">
                  <c:v>8.7500000000000008E-3</c:v>
                </c:pt>
                <c:pt idx="24899">
                  <c:v>8.7500000000000008E-3</c:v>
                </c:pt>
                <c:pt idx="24900">
                  <c:v>8.7200000000000003E-3</c:v>
                </c:pt>
                <c:pt idx="24901">
                  <c:v>8.7200000000000003E-3</c:v>
                </c:pt>
                <c:pt idx="24902">
                  <c:v>8.7200000000000003E-3</c:v>
                </c:pt>
                <c:pt idx="24903">
                  <c:v>8.7200000000000003E-3</c:v>
                </c:pt>
                <c:pt idx="24904">
                  <c:v>8.6999999999999994E-3</c:v>
                </c:pt>
                <c:pt idx="24905">
                  <c:v>8.6999999999999994E-3</c:v>
                </c:pt>
                <c:pt idx="24906">
                  <c:v>8.7200000000000003E-3</c:v>
                </c:pt>
                <c:pt idx="24907">
                  <c:v>8.7200000000000003E-3</c:v>
                </c:pt>
                <c:pt idx="24908">
                  <c:v>8.7200000000000003E-3</c:v>
                </c:pt>
                <c:pt idx="24909">
                  <c:v>8.7200000000000003E-3</c:v>
                </c:pt>
                <c:pt idx="24910">
                  <c:v>8.7200000000000003E-3</c:v>
                </c:pt>
                <c:pt idx="24911">
                  <c:v>8.7500000000000008E-3</c:v>
                </c:pt>
                <c:pt idx="24912">
                  <c:v>8.7500000000000008E-3</c:v>
                </c:pt>
                <c:pt idx="24913">
                  <c:v>8.7500000000000008E-3</c:v>
                </c:pt>
                <c:pt idx="24914">
                  <c:v>8.77E-3</c:v>
                </c:pt>
                <c:pt idx="24915">
                  <c:v>8.77E-3</c:v>
                </c:pt>
                <c:pt idx="24916">
                  <c:v>8.77E-3</c:v>
                </c:pt>
                <c:pt idx="24917">
                  <c:v>8.8000000000000005E-3</c:v>
                </c:pt>
                <c:pt idx="24918">
                  <c:v>8.8000000000000005E-3</c:v>
                </c:pt>
                <c:pt idx="24919">
                  <c:v>8.8000000000000005E-3</c:v>
                </c:pt>
                <c:pt idx="24920">
                  <c:v>8.8000000000000005E-3</c:v>
                </c:pt>
                <c:pt idx="24921">
                  <c:v>8.8000000000000005E-3</c:v>
                </c:pt>
                <c:pt idx="24922">
                  <c:v>8.8000000000000005E-3</c:v>
                </c:pt>
                <c:pt idx="24923">
                  <c:v>8.8000000000000005E-3</c:v>
                </c:pt>
                <c:pt idx="24924">
                  <c:v>8.77E-3</c:v>
                </c:pt>
                <c:pt idx="24925">
                  <c:v>8.77E-3</c:v>
                </c:pt>
                <c:pt idx="24926">
                  <c:v>8.77E-3</c:v>
                </c:pt>
                <c:pt idx="24927">
                  <c:v>8.7500000000000008E-3</c:v>
                </c:pt>
                <c:pt idx="24928">
                  <c:v>8.7500000000000008E-3</c:v>
                </c:pt>
                <c:pt idx="24929">
                  <c:v>8.7200000000000003E-3</c:v>
                </c:pt>
                <c:pt idx="24930">
                  <c:v>8.6999999999999994E-3</c:v>
                </c:pt>
                <c:pt idx="24931">
                  <c:v>8.6700000000000006E-3</c:v>
                </c:pt>
                <c:pt idx="24932">
                  <c:v>8.6700000000000006E-3</c:v>
                </c:pt>
                <c:pt idx="24933">
                  <c:v>8.6400000000000001E-3</c:v>
                </c:pt>
                <c:pt idx="24934">
                  <c:v>8.6199999999999992E-3</c:v>
                </c:pt>
                <c:pt idx="24935">
                  <c:v>8.5900000000000004E-3</c:v>
                </c:pt>
                <c:pt idx="24936">
                  <c:v>8.5599999999999999E-3</c:v>
                </c:pt>
                <c:pt idx="24937">
                  <c:v>8.5400000000000007E-3</c:v>
                </c:pt>
                <c:pt idx="24938">
                  <c:v>8.5400000000000007E-3</c:v>
                </c:pt>
                <c:pt idx="24939">
                  <c:v>8.5100000000000002E-3</c:v>
                </c:pt>
                <c:pt idx="24940">
                  <c:v>8.4899999999999993E-3</c:v>
                </c:pt>
                <c:pt idx="24941">
                  <c:v>8.4899999999999993E-3</c:v>
                </c:pt>
                <c:pt idx="24942">
                  <c:v>8.4600000000000005E-3</c:v>
                </c:pt>
                <c:pt idx="24943">
                  <c:v>8.4600000000000005E-3</c:v>
                </c:pt>
                <c:pt idx="24944">
                  <c:v>8.4600000000000005E-3</c:v>
                </c:pt>
                <c:pt idx="24945">
                  <c:v>8.43E-3</c:v>
                </c:pt>
                <c:pt idx="24946">
                  <c:v>8.43E-3</c:v>
                </c:pt>
                <c:pt idx="24947">
                  <c:v>8.43E-3</c:v>
                </c:pt>
                <c:pt idx="24948">
                  <c:v>8.43E-3</c:v>
                </c:pt>
                <c:pt idx="24949">
                  <c:v>8.4600000000000005E-3</c:v>
                </c:pt>
                <c:pt idx="24950">
                  <c:v>8.4600000000000005E-3</c:v>
                </c:pt>
                <c:pt idx="24951">
                  <c:v>8.4600000000000005E-3</c:v>
                </c:pt>
                <c:pt idx="24952">
                  <c:v>8.4600000000000005E-3</c:v>
                </c:pt>
                <c:pt idx="24953">
                  <c:v>8.4899999999999993E-3</c:v>
                </c:pt>
                <c:pt idx="24954">
                  <c:v>8.4899999999999993E-3</c:v>
                </c:pt>
                <c:pt idx="24955">
                  <c:v>8.4899999999999993E-3</c:v>
                </c:pt>
                <c:pt idx="24956">
                  <c:v>8.5100000000000002E-3</c:v>
                </c:pt>
                <c:pt idx="24957">
                  <c:v>8.5100000000000002E-3</c:v>
                </c:pt>
                <c:pt idx="24958">
                  <c:v>8.5400000000000007E-3</c:v>
                </c:pt>
                <c:pt idx="24959">
                  <c:v>8.5400000000000007E-3</c:v>
                </c:pt>
                <c:pt idx="24960">
                  <c:v>8.5400000000000007E-3</c:v>
                </c:pt>
                <c:pt idx="24961">
                  <c:v>8.5599999999999999E-3</c:v>
                </c:pt>
                <c:pt idx="24962">
                  <c:v>8.5599999999999999E-3</c:v>
                </c:pt>
                <c:pt idx="24963">
                  <c:v>8.5599999999999999E-3</c:v>
                </c:pt>
                <c:pt idx="24964">
                  <c:v>8.5599999999999999E-3</c:v>
                </c:pt>
                <c:pt idx="24965">
                  <c:v>8.5900000000000004E-3</c:v>
                </c:pt>
                <c:pt idx="24966">
                  <c:v>8.5900000000000004E-3</c:v>
                </c:pt>
                <c:pt idx="24967">
                  <c:v>8.5900000000000004E-3</c:v>
                </c:pt>
                <c:pt idx="24968">
                  <c:v>8.5900000000000004E-3</c:v>
                </c:pt>
                <c:pt idx="24969">
                  <c:v>8.5900000000000004E-3</c:v>
                </c:pt>
                <c:pt idx="24970">
                  <c:v>8.5900000000000004E-3</c:v>
                </c:pt>
                <c:pt idx="24971">
                  <c:v>8.5900000000000004E-3</c:v>
                </c:pt>
                <c:pt idx="24972">
                  <c:v>8.5900000000000004E-3</c:v>
                </c:pt>
                <c:pt idx="24973">
                  <c:v>8.5900000000000004E-3</c:v>
                </c:pt>
                <c:pt idx="24974">
                  <c:v>8.5900000000000004E-3</c:v>
                </c:pt>
                <c:pt idx="24975">
                  <c:v>8.5900000000000004E-3</c:v>
                </c:pt>
                <c:pt idx="24976">
                  <c:v>8.5900000000000004E-3</c:v>
                </c:pt>
                <c:pt idx="24977">
                  <c:v>8.5900000000000004E-3</c:v>
                </c:pt>
                <c:pt idx="24978">
                  <c:v>8.6199999999999992E-3</c:v>
                </c:pt>
                <c:pt idx="24979">
                  <c:v>8.6199999999999992E-3</c:v>
                </c:pt>
                <c:pt idx="24980">
                  <c:v>8.6199999999999992E-3</c:v>
                </c:pt>
                <c:pt idx="24981">
                  <c:v>8.6199999999999992E-3</c:v>
                </c:pt>
                <c:pt idx="24982">
                  <c:v>8.6199999999999992E-3</c:v>
                </c:pt>
                <c:pt idx="24983">
                  <c:v>8.6400000000000001E-3</c:v>
                </c:pt>
                <c:pt idx="24984">
                  <c:v>8.6400000000000001E-3</c:v>
                </c:pt>
                <c:pt idx="24985">
                  <c:v>8.6400000000000001E-3</c:v>
                </c:pt>
                <c:pt idx="24986">
                  <c:v>8.6700000000000006E-3</c:v>
                </c:pt>
                <c:pt idx="24987">
                  <c:v>8.6700000000000006E-3</c:v>
                </c:pt>
                <c:pt idx="24988">
                  <c:v>8.6700000000000006E-3</c:v>
                </c:pt>
                <c:pt idx="24989">
                  <c:v>8.6700000000000006E-3</c:v>
                </c:pt>
                <c:pt idx="24990">
                  <c:v>8.6999999999999994E-3</c:v>
                </c:pt>
                <c:pt idx="24991">
                  <c:v>8.6999999999999994E-3</c:v>
                </c:pt>
                <c:pt idx="24992">
                  <c:v>8.6999999999999994E-3</c:v>
                </c:pt>
                <c:pt idx="24993">
                  <c:v>8.6999999999999994E-3</c:v>
                </c:pt>
                <c:pt idx="24994">
                  <c:v>8.6999999999999994E-3</c:v>
                </c:pt>
                <c:pt idx="24995">
                  <c:v>8.6999999999999994E-3</c:v>
                </c:pt>
                <c:pt idx="24996">
                  <c:v>8.6999999999999994E-3</c:v>
                </c:pt>
                <c:pt idx="24997">
                  <c:v>8.6999999999999994E-3</c:v>
                </c:pt>
                <c:pt idx="24998">
                  <c:v>8.6999999999999994E-3</c:v>
                </c:pt>
                <c:pt idx="24999">
                  <c:v>8.6700000000000006E-3</c:v>
                </c:pt>
                <c:pt idx="25000">
                  <c:v>8.6700000000000006E-3</c:v>
                </c:pt>
                <c:pt idx="25001">
                  <c:v>8.6400000000000001E-3</c:v>
                </c:pt>
                <c:pt idx="25002">
                  <c:v>8.6400000000000001E-3</c:v>
                </c:pt>
                <c:pt idx="25003">
                  <c:v>8.6199999999999992E-3</c:v>
                </c:pt>
                <c:pt idx="25004">
                  <c:v>8.6199999999999992E-3</c:v>
                </c:pt>
                <c:pt idx="25005">
                  <c:v>8.5900000000000004E-3</c:v>
                </c:pt>
                <c:pt idx="25006">
                  <c:v>8.5900000000000004E-3</c:v>
                </c:pt>
                <c:pt idx="25007">
                  <c:v>8.5599999999999999E-3</c:v>
                </c:pt>
                <c:pt idx="25008">
                  <c:v>8.5599999999999999E-3</c:v>
                </c:pt>
                <c:pt idx="25009">
                  <c:v>8.5400000000000007E-3</c:v>
                </c:pt>
                <c:pt idx="25010">
                  <c:v>8.5400000000000007E-3</c:v>
                </c:pt>
                <c:pt idx="25011">
                  <c:v>8.5100000000000002E-3</c:v>
                </c:pt>
                <c:pt idx="25012">
                  <c:v>8.5100000000000002E-3</c:v>
                </c:pt>
                <c:pt idx="25013">
                  <c:v>8.5100000000000002E-3</c:v>
                </c:pt>
                <c:pt idx="25014">
                  <c:v>8.5100000000000002E-3</c:v>
                </c:pt>
                <c:pt idx="25015">
                  <c:v>8.5100000000000002E-3</c:v>
                </c:pt>
                <c:pt idx="25016">
                  <c:v>8.5100000000000002E-3</c:v>
                </c:pt>
                <c:pt idx="25017">
                  <c:v>8.5100000000000002E-3</c:v>
                </c:pt>
                <c:pt idx="25018">
                  <c:v>8.5100000000000002E-3</c:v>
                </c:pt>
                <c:pt idx="25019">
                  <c:v>8.5400000000000007E-3</c:v>
                </c:pt>
                <c:pt idx="25020">
                  <c:v>8.5400000000000007E-3</c:v>
                </c:pt>
                <c:pt idx="25021">
                  <c:v>8.5599999999999999E-3</c:v>
                </c:pt>
                <c:pt idx="25022">
                  <c:v>8.5900000000000004E-3</c:v>
                </c:pt>
                <c:pt idx="25023">
                  <c:v>8.6199999999999992E-3</c:v>
                </c:pt>
                <c:pt idx="25024">
                  <c:v>8.6400000000000001E-3</c:v>
                </c:pt>
                <c:pt idx="25025">
                  <c:v>8.6700000000000006E-3</c:v>
                </c:pt>
                <c:pt idx="25026">
                  <c:v>8.6999999999999994E-3</c:v>
                </c:pt>
                <c:pt idx="25027">
                  <c:v>8.7200000000000003E-3</c:v>
                </c:pt>
                <c:pt idx="25028">
                  <c:v>8.7500000000000008E-3</c:v>
                </c:pt>
                <c:pt idx="25029">
                  <c:v>8.8000000000000005E-3</c:v>
                </c:pt>
                <c:pt idx="25030">
                  <c:v>8.8299999999999993E-3</c:v>
                </c:pt>
                <c:pt idx="25031">
                  <c:v>8.8500000000000002E-3</c:v>
                </c:pt>
                <c:pt idx="25032">
                  <c:v>8.8800000000000007E-3</c:v>
                </c:pt>
                <c:pt idx="25033">
                  <c:v>8.9099999999999995E-3</c:v>
                </c:pt>
                <c:pt idx="25034">
                  <c:v>8.9300000000000004E-3</c:v>
                </c:pt>
                <c:pt idx="25035">
                  <c:v>8.9300000000000004E-3</c:v>
                </c:pt>
                <c:pt idx="25036">
                  <c:v>8.9599999999999992E-3</c:v>
                </c:pt>
                <c:pt idx="25037">
                  <c:v>8.9599999999999992E-3</c:v>
                </c:pt>
                <c:pt idx="25038">
                  <c:v>8.9899999999999997E-3</c:v>
                </c:pt>
                <c:pt idx="25039">
                  <c:v>8.9899999999999997E-3</c:v>
                </c:pt>
                <c:pt idx="25040">
                  <c:v>8.9899999999999997E-3</c:v>
                </c:pt>
                <c:pt idx="25041">
                  <c:v>8.9899999999999997E-3</c:v>
                </c:pt>
                <c:pt idx="25042">
                  <c:v>8.9599999999999992E-3</c:v>
                </c:pt>
                <c:pt idx="25043">
                  <c:v>8.9599999999999992E-3</c:v>
                </c:pt>
                <c:pt idx="25044">
                  <c:v>8.9300000000000004E-3</c:v>
                </c:pt>
                <c:pt idx="25045">
                  <c:v>8.9099999999999995E-3</c:v>
                </c:pt>
                <c:pt idx="25046">
                  <c:v>8.9099999999999995E-3</c:v>
                </c:pt>
                <c:pt idx="25047">
                  <c:v>8.8800000000000007E-3</c:v>
                </c:pt>
                <c:pt idx="25048">
                  <c:v>8.8299999999999993E-3</c:v>
                </c:pt>
                <c:pt idx="25049">
                  <c:v>8.8000000000000005E-3</c:v>
                </c:pt>
                <c:pt idx="25050">
                  <c:v>8.77E-3</c:v>
                </c:pt>
                <c:pt idx="25051">
                  <c:v>8.7500000000000008E-3</c:v>
                </c:pt>
                <c:pt idx="25052">
                  <c:v>8.6999999999999994E-3</c:v>
                </c:pt>
                <c:pt idx="25053">
                  <c:v>8.6700000000000006E-3</c:v>
                </c:pt>
                <c:pt idx="25054">
                  <c:v>8.6400000000000001E-3</c:v>
                </c:pt>
                <c:pt idx="25055">
                  <c:v>8.6199999999999992E-3</c:v>
                </c:pt>
                <c:pt idx="25056">
                  <c:v>8.5599999999999999E-3</c:v>
                </c:pt>
                <c:pt idx="25057">
                  <c:v>8.5400000000000007E-3</c:v>
                </c:pt>
                <c:pt idx="25058">
                  <c:v>8.5100000000000002E-3</c:v>
                </c:pt>
                <c:pt idx="25059">
                  <c:v>8.4899999999999993E-3</c:v>
                </c:pt>
                <c:pt idx="25060">
                  <c:v>8.4600000000000005E-3</c:v>
                </c:pt>
                <c:pt idx="25061">
                  <c:v>8.43E-3</c:v>
                </c:pt>
                <c:pt idx="25062">
                  <c:v>8.4100000000000008E-3</c:v>
                </c:pt>
                <c:pt idx="25063">
                  <c:v>8.4100000000000008E-3</c:v>
                </c:pt>
                <c:pt idx="25064">
                  <c:v>8.3800000000000003E-3</c:v>
                </c:pt>
                <c:pt idx="25065">
                  <c:v>8.3800000000000003E-3</c:v>
                </c:pt>
                <c:pt idx="25066">
                  <c:v>8.3499999999999998E-3</c:v>
                </c:pt>
                <c:pt idx="25067">
                  <c:v>8.3499999999999998E-3</c:v>
                </c:pt>
                <c:pt idx="25068">
                  <c:v>8.3499999999999998E-3</c:v>
                </c:pt>
                <c:pt idx="25069">
                  <c:v>8.3499999999999998E-3</c:v>
                </c:pt>
                <c:pt idx="25070">
                  <c:v>8.3499999999999998E-3</c:v>
                </c:pt>
                <c:pt idx="25071">
                  <c:v>8.3499999999999998E-3</c:v>
                </c:pt>
                <c:pt idx="25072">
                  <c:v>8.3499999999999998E-3</c:v>
                </c:pt>
                <c:pt idx="25073">
                  <c:v>8.3499999999999998E-3</c:v>
                </c:pt>
                <c:pt idx="25074">
                  <c:v>8.3499999999999998E-3</c:v>
                </c:pt>
                <c:pt idx="25075">
                  <c:v>8.3499999999999998E-3</c:v>
                </c:pt>
                <c:pt idx="25076">
                  <c:v>8.3800000000000003E-3</c:v>
                </c:pt>
                <c:pt idx="25077">
                  <c:v>8.3800000000000003E-3</c:v>
                </c:pt>
                <c:pt idx="25078">
                  <c:v>8.3800000000000003E-3</c:v>
                </c:pt>
                <c:pt idx="25079">
                  <c:v>8.3800000000000003E-3</c:v>
                </c:pt>
                <c:pt idx="25080">
                  <c:v>8.3800000000000003E-3</c:v>
                </c:pt>
                <c:pt idx="25081">
                  <c:v>8.4100000000000008E-3</c:v>
                </c:pt>
                <c:pt idx="25082">
                  <c:v>8.4100000000000008E-3</c:v>
                </c:pt>
                <c:pt idx="25083">
                  <c:v>8.4100000000000008E-3</c:v>
                </c:pt>
                <c:pt idx="25084">
                  <c:v>8.4100000000000008E-3</c:v>
                </c:pt>
                <c:pt idx="25085">
                  <c:v>8.4100000000000008E-3</c:v>
                </c:pt>
                <c:pt idx="25086">
                  <c:v>8.4100000000000008E-3</c:v>
                </c:pt>
                <c:pt idx="25087">
                  <c:v>8.4100000000000008E-3</c:v>
                </c:pt>
                <c:pt idx="25088">
                  <c:v>8.4100000000000008E-3</c:v>
                </c:pt>
                <c:pt idx="25089">
                  <c:v>8.4100000000000008E-3</c:v>
                </c:pt>
                <c:pt idx="25090">
                  <c:v>8.4100000000000008E-3</c:v>
                </c:pt>
                <c:pt idx="25091">
                  <c:v>8.4100000000000008E-3</c:v>
                </c:pt>
                <c:pt idx="25092">
                  <c:v>8.4100000000000008E-3</c:v>
                </c:pt>
                <c:pt idx="25093">
                  <c:v>8.3800000000000003E-3</c:v>
                </c:pt>
                <c:pt idx="25094">
                  <c:v>8.3800000000000003E-3</c:v>
                </c:pt>
                <c:pt idx="25095">
                  <c:v>8.3800000000000003E-3</c:v>
                </c:pt>
                <c:pt idx="25096">
                  <c:v>8.3499999999999998E-3</c:v>
                </c:pt>
                <c:pt idx="25097">
                  <c:v>8.3499999999999998E-3</c:v>
                </c:pt>
                <c:pt idx="25098">
                  <c:v>8.3499999999999998E-3</c:v>
                </c:pt>
                <c:pt idx="25099">
                  <c:v>8.3499999999999998E-3</c:v>
                </c:pt>
                <c:pt idx="25100">
                  <c:v>8.3300000000000006E-3</c:v>
                </c:pt>
                <c:pt idx="25101">
                  <c:v>8.3300000000000006E-3</c:v>
                </c:pt>
                <c:pt idx="25102">
                  <c:v>8.3300000000000006E-3</c:v>
                </c:pt>
                <c:pt idx="25103">
                  <c:v>8.3000000000000001E-3</c:v>
                </c:pt>
                <c:pt idx="25104">
                  <c:v>8.3000000000000001E-3</c:v>
                </c:pt>
                <c:pt idx="25105">
                  <c:v>8.3000000000000001E-3</c:v>
                </c:pt>
                <c:pt idx="25106">
                  <c:v>8.3000000000000001E-3</c:v>
                </c:pt>
                <c:pt idx="25107">
                  <c:v>8.2699999999999996E-3</c:v>
                </c:pt>
                <c:pt idx="25108">
                  <c:v>8.2699999999999996E-3</c:v>
                </c:pt>
                <c:pt idx="25109">
                  <c:v>8.2699999999999996E-3</c:v>
                </c:pt>
                <c:pt idx="25110">
                  <c:v>8.2699999999999996E-3</c:v>
                </c:pt>
                <c:pt idx="25111">
                  <c:v>8.2500000000000004E-3</c:v>
                </c:pt>
                <c:pt idx="25112">
                  <c:v>8.2500000000000004E-3</c:v>
                </c:pt>
                <c:pt idx="25113">
                  <c:v>8.2500000000000004E-3</c:v>
                </c:pt>
                <c:pt idx="25114">
                  <c:v>8.2500000000000004E-3</c:v>
                </c:pt>
                <c:pt idx="25115">
                  <c:v>8.2500000000000004E-3</c:v>
                </c:pt>
                <c:pt idx="25116">
                  <c:v>8.2500000000000004E-3</c:v>
                </c:pt>
                <c:pt idx="25117">
                  <c:v>8.2500000000000004E-3</c:v>
                </c:pt>
                <c:pt idx="25118">
                  <c:v>8.2500000000000004E-3</c:v>
                </c:pt>
                <c:pt idx="25119">
                  <c:v>8.2500000000000004E-3</c:v>
                </c:pt>
                <c:pt idx="25120">
                  <c:v>8.2500000000000004E-3</c:v>
                </c:pt>
                <c:pt idx="25121">
                  <c:v>8.2500000000000004E-3</c:v>
                </c:pt>
                <c:pt idx="25122">
                  <c:v>8.2500000000000004E-3</c:v>
                </c:pt>
                <c:pt idx="25123">
                  <c:v>8.2500000000000004E-3</c:v>
                </c:pt>
                <c:pt idx="25124">
                  <c:v>8.2500000000000004E-3</c:v>
                </c:pt>
                <c:pt idx="25125">
                  <c:v>8.2500000000000004E-3</c:v>
                </c:pt>
                <c:pt idx="25126">
                  <c:v>8.2500000000000004E-3</c:v>
                </c:pt>
                <c:pt idx="25127">
                  <c:v>8.2699999999999996E-3</c:v>
                </c:pt>
                <c:pt idx="25128">
                  <c:v>8.2699999999999996E-3</c:v>
                </c:pt>
                <c:pt idx="25129">
                  <c:v>8.2699999999999996E-3</c:v>
                </c:pt>
                <c:pt idx="25130">
                  <c:v>8.2699999999999996E-3</c:v>
                </c:pt>
                <c:pt idx="25131">
                  <c:v>8.3000000000000001E-3</c:v>
                </c:pt>
                <c:pt idx="25132">
                  <c:v>8.3000000000000001E-3</c:v>
                </c:pt>
                <c:pt idx="25133">
                  <c:v>8.3000000000000001E-3</c:v>
                </c:pt>
                <c:pt idx="25134">
                  <c:v>8.3000000000000001E-3</c:v>
                </c:pt>
                <c:pt idx="25135">
                  <c:v>8.3300000000000006E-3</c:v>
                </c:pt>
                <c:pt idx="25136">
                  <c:v>8.3300000000000006E-3</c:v>
                </c:pt>
                <c:pt idx="25137">
                  <c:v>8.3499999999999998E-3</c:v>
                </c:pt>
                <c:pt idx="25138">
                  <c:v>8.3499999999999998E-3</c:v>
                </c:pt>
                <c:pt idx="25139">
                  <c:v>8.3499999999999998E-3</c:v>
                </c:pt>
                <c:pt idx="25140">
                  <c:v>8.3800000000000003E-3</c:v>
                </c:pt>
                <c:pt idx="25141">
                  <c:v>8.3800000000000003E-3</c:v>
                </c:pt>
                <c:pt idx="25142">
                  <c:v>8.4100000000000008E-3</c:v>
                </c:pt>
                <c:pt idx="25143">
                  <c:v>8.4100000000000008E-3</c:v>
                </c:pt>
                <c:pt idx="25144">
                  <c:v>8.4100000000000008E-3</c:v>
                </c:pt>
                <c:pt idx="25145">
                  <c:v>8.43E-3</c:v>
                </c:pt>
                <c:pt idx="25146">
                  <c:v>8.43E-3</c:v>
                </c:pt>
                <c:pt idx="25147">
                  <c:v>8.4600000000000005E-3</c:v>
                </c:pt>
                <c:pt idx="25148">
                  <c:v>8.4600000000000005E-3</c:v>
                </c:pt>
                <c:pt idx="25149">
                  <c:v>8.4600000000000005E-3</c:v>
                </c:pt>
                <c:pt idx="25150">
                  <c:v>8.4600000000000005E-3</c:v>
                </c:pt>
                <c:pt idx="25151">
                  <c:v>8.4899999999999993E-3</c:v>
                </c:pt>
                <c:pt idx="25152">
                  <c:v>8.4899999999999993E-3</c:v>
                </c:pt>
                <c:pt idx="25153">
                  <c:v>8.4899999999999993E-3</c:v>
                </c:pt>
                <c:pt idx="25154">
                  <c:v>8.4899999999999993E-3</c:v>
                </c:pt>
                <c:pt idx="25155">
                  <c:v>8.4899999999999993E-3</c:v>
                </c:pt>
                <c:pt idx="25156">
                  <c:v>8.4899999999999993E-3</c:v>
                </c:pt>
                <c:pt idx="25157">
                  <c:v>8.4899999999999993E-3</c:v>
                </c:pt>
                <c:pt idx="25158">
                  <c:v>8.4899999999999993E-3</c:v>
                </c:pt>
                <c:pt idx="25159">
                  <c:v>8.4899999999999993E-3</c:v>
                </c:pt>
                <c:pt idx="25160">
                  <c:v>8.4899999999999993E-3</c:v>
                </c:pt>
                <c:pt idx="25161">
                  <c:v>8.4899999999999993E-3</c:v>
                </c:pt>
                <c:pt idx="25162">
                  <c:v>8.4600000000000005E-3</c:v>
                </c:pt>
                <c:pt idx="25163">
                  <c:v>8.4600000000000005E-3</c:v>
                </c:pt>
                <c:pt idx="25164">
                  <c:v>8.4600000000000005E-3</c:v>
                </c:pt>
                <c:pt idx="25165">
                  <c:v>8.43E-3</c:v>
                </c:pt>
                <c:pt idx="25166">
                  <c:v>8.43E-3</c:v>
                </c:pt>
                <c:pt idx="25167">
                  <c:v>8.4100000000000008E-3</c:v>
                </c:pt>
                <c:pt idx="25168">
                  <c:v>8.4100000000000008E-3</c:v>
                </c:pt>
                <c:pt idx="25169">
                  <c:v>8.3800000000000003E-3</c:v>
                </c:pt>
                <c:pt idx="25170">
                  <c:v>8.3800000000000003E-3</c:v>
                </c:pt>
                <c:pt idx="25171">
                  <c:v>8.3499999999999998E-3</c:v>
                </c:pt>
                <c:pt idx="25172">
                  <c:v>8.3499999999999998E-3</c:v>
                </c:pt>
                <c:pt idx="25173">
                  <c:v>8.3300000000000006E-3</c:v>
                </c:pt>
                <c:pt idx="25174">
                  <c:v>8.3300000000000006E-3</c:v>
                </c:pt>
                <c:pt idx="25175">
                  <c:v>8.3000000000000001E-3</c:v>
                </c:pt>
                <c:pt idx="25176">
                  <c:v>8.3000000000000001E-3</c:v>
                </c:pt>
                <c:pt idx="25177">
                  <c:v>8.2699999999999996E-3</c:v>
                </c:pt>
                <c:pt idx="25178">
                  <c:v>8.2699999999999996E-3</c:v>
                </c:pt>
                <c:pt idx="25179">
                  <c:v>8.2500000000000004E-3</c:v>
                </c:pt>
                <c:pt idx="25180">
                  <c:v>8.2500000000000004E-3</c:v>
                </c:pt>
                <c:pt idx="25181">
                  <c:v>8.2500000000000004E-3</c:v>
                </c:pt>
                <c:pt idx="25182">
                  <c:v>8.2500000000000004E-3</c:v>
                </c:pt>
                <c:pt idx="25183">
                  <c:v>8.2199999999999999E-3</c:v>
                </c:pt>
                <c:pt idx="25184">
                  <c:v>8.2199999999999999E-3</c:v>
                </c:pt>
                <c:pt idx="25185">
                  <c:v>8.2199999999999999E-3</c:v>
                </c:pt>
                <c:pt idx="25186">
                  <c:v>8.2199999999999999E-3</c:v>
                </c:pt>
                <c:pt idx="25187">
                  <c:v>8.2199999999999999E-3</c:v>
                </c:pt>
                <c:pt idx="25188">
                  <c:v>8.2199999999999999E-3</c:v>
                </c:pt>
                <c:pt idx="25189">
                  <c:v>8.2199999999999999E-3</c:v>
                </c:pt>
                <c:pt idx="25190">
                  <c:v>8.2199999999999999E-3</c:v>
                </c:pt>
                <c:pt idx="25191">
                  <c:v>8.2500000000000004E-3</c:v>
                </c:pt>
                <c:pt idx="25192">
                  <c:v>8.2500000000000004E-3</c:v>
                </c:pt>
                <c:pt idx="25193">
                  <c:v>8.2500000000000004E-3</c:v>
                </c:pt>
                <c:pt idx="25194">
                  <c:v>8.2500000000000004E-3</c:v>
                </c:pt>
                <c:pt idx="25195">
                  <c:v>8.2500000000000004E-3</c:v>
                </c:pt>
                <c:pt idx="25196">
                  <c:v>8.2500000000000004E-3</c:v>
                </c:pt>
                <c:pt idx="25197">
                  <c:v>8.2500000000000004E-3</c:v>
                </c:pt>
                <c:pt idx="25198">
                  <c:v>8.2500000000000004E-3</c:v>
                </c:pt>
                <c:pt idx="25199">
                  <c:v>8.2699999999999996E-3</c:v>
                </c:pt>
                <c:pt idx="25200">
                  <c:v>8.2699999999999996E-3</c:v>
                </c:pt>
                <c:pt idx="25201">
                  <c:v>8.2699999999999996E-3</c:v>
                </c:pt>
                <c:pt idx="25202">
                  <c:v>8.2699999999999996E-3</c:v>
                </c:pt>
                <c:pt idx="25203">
                  <c:v>8.2699999999999996E-3</c:v>
                </c:pt>
                <c:pt idx="25204">
                  <c:v>8.2699999999999996E-3</c:v>
                </c:pt>
                <c:pt idx="25205">
                  <c:v>8.2699999999999996E-3</c:v>
                </c:pt>
                <c:pt idx="25206">
                  <c:v>8.2500000000000004E-3</c:v>
                </c:pt>
                <c:pt idx="25207">
                  <c:v>8.2500000000000004E-3</c:v>
                </c:pt>
                <c:pt idx="25208">
                  <c:v>8.2500000000000004E-3</c:v>
                </c:pt>
                <c:pt idx="25209">
                  <c:v>8.2500000000000004E-3</c:v>
                </c:pt>
                <c:pt idx="25210">
                  <c:v>8.2500000000000004E-3</c:v>
                </c:pt>
                <c:pt idx="25211">
                  <c:v>8.2500000000000004E-3</c:v>
                </c:pt>
                <c:pt idx="25212">
                  <c:v>8.2500000000000004E-3</c:v>
                </c:pt>
                <c:pt idx="25213">
                  <c:v>8.2500000000000004E-3</c:v>
                </c:pt>
                <c:pt idx="25214">
                  <c:v>8.2500000000000004E-3</c:v>
                </c:pt>
                <c:pt idx="25215">
                  <c:v>8.2500000000000004E-3</c:v>
                </c:pt>
                <c:pt idx="25216">
                  <c:v>8.2500000000000004E-3</c:v>
                </c:pt>
                <c:pt idx="25217">
                  <c:v>8.2500000000000004E-3</c:v>
                </c:pt>
                <c:pt idx="25218">
                  <c:v>8.2199999999999999E-3</c:v>
                </c:pt>
                <c:pt idx="25219">
                  <c:v>8.2199999999999999E-3</c:v>
                </c:pt>
                <c:pt idx="25220">
                  <c:v>8.2199999999999999E-3</c:v>
                </c:pt>
                <c:pt idx="25221">
                  <c:v>8.2199999999999999E-3</c:v>
                </c:pt>
                <c:pt idx="25222">
                  <c:v>8.2199999999999999E-3</c:v>
                </c:pt>
                <c:pt idx="25223">
                  <c:v>8.2199999999999999E-3</c:v>
                </c:pt>
                <c:pt idx="25224">
                  <c:v>8.2199999999999999E-3</c:v>
                </c:pt>
                <c:pt idx="25225">
                  <c:v>8.2199999999999999E-3</c:v>
                </c:pt>
                <c:pt idx="25226">
                  <c:v>8.2199999999999999E-3</c:v>
                </c:pt>
                <c:pt idx="25227">
                  <c:v>8.2199999999999999E-3</c:v>
                </c:pt>
                <c:pt idx="25228">
                  <c:v>8.2199999999999999E-3</c:v>
                </c:pt>
                <c:pt idx="25229">
                  <c:v>8.2199999999999999E-3</c:v>
                </c:pt>
                <c:pt idx="25230">
                  <c:v>8.2199999999999999E-3</c:v>
                </c:pt>
                <c:pt idx="25231">
                  <c:v>8.2000000000000007E-3</c:v>
                </c:pt>
                <c:pt idx="25232">
                  <c:v>8.2000000000000007E-3</c:v>
                </c:pt>
                <c:pt idx="25233">
                  <c:v>8.2000000000000007E-3</c:v>
                </c:pt>
                <c:pt idx="25234">
                  <c:v>8.2000000000000007E-3</c:v>
                </c:pt>
                <c:pt idx="25235">
                  <c:v>8.2000000000000007E-3</c:v>
                </c:pt>
                <c:pt idx="25236">
                  <c:v>8.2000000000000007E-3</c:v>
                </c:pt>
                <c:pt idx="25237">
                  <c:v>8.2000000000000007E-3</c:v>
                </c:pt>
                <c:pt idx="25238">
                  <c:v>8.2000000000000007E-3</c:v>
                </c:pt>
                <c:pt idx="25239">
                  <c:v>8.1700000000000002E-3</c:v>
                </c:pt>
                <c:pt idx="25240">
                  <c:v>8.1700000000000002E-3</c:v>
                </c:pt>
                <c:pt idx="25241">
                  <c:v>8.1700000000000002E-3</c:v>
                </c:pt>
                <c:pt idx="25242">
                  <c:v>8.1700000000000002E-3</c:v>
                </c:pt>
                <c:pt idx="25243">
                  <c:v>8.1700000000000002E-3</c:v>
                </c:pt>
                <c:pt idx="25244">
                  <c:v>8.1700000000000002E-3</c:v>
                </c:pt>
                <c:pt idx="25245">
                  <c:v>8.1700000000000002E-3</c:v>
                </c:pt>
                <c:pt idx="25246">
                  <c:v>8.1700000000000002E-3</c:v>
                </c:pt>
                <c:pt idx="25247">
                  <c:v>8.1700000000000002E-3</c:v>
                </c:pt>
                <c:pt idx="25248">
                  <c:v>8.1700000000000002E-3</c:v>
                </c:pt>
                <c:pt idx="25249">
                  <c:v>8.1700000000000002E-3</c:v>
                </c:pt>
                <c:pt idx="25250">
                  <c:v>8.1700000000000002E-3</c:v>
                </c:pt>
                <c:pt idx="25251">
                  <c:v>8.1700000000000002E-3</c:v>
                </c:pt>
                <c:pt idx="25252">
                  <c:v>8.1700000000000002E-3</c:v>
                </c:pt>
                <c:pt idx="25253">
                  <c:v>8.1700000000000002E-3</c:v>
                </c:pt>
                <c:pt idx="25254">
                  <c:v>8.1700000000000002E-3</c:v>
                </c:pt>
                <c:pt idx="25255">
                  <c:v>8.1700000000000002E-3</c:v>
                </c:pt>
                <c:pt idx="25256">
                  <c:v>8.1700000000000002E-3</c:v>
                </c:pt>
                <c:pt idx="25257">
                  <c:v>8.2000000000000007E-3</c:v>
                </c:pt>
                <c:pt idx="25258">
                  <c:v>8.2000000000000007E-3</c:v>
                </c:pt>
                <c:pt idx="25259">
                  <c:v>8.2000000000000007E-3</c:v>
                </c:pt>
                <c:pt idx="25260">
                  <c:v>8.2000000000000007E-3</c:v>
                </c:pt>
                <c:pt idx="25261">
                  <c:v>8.2000000000000007E-3</c:v>
                </c:pt>
                <c:pt idx="25262">
                  <c:v>8.2000000000000007E-3</c:v>
                </c:pt>
                <c:pt idx="25263">
                  <c:v>8.2000000000000007E-3</c:v>
                </c:pt>
                <c:pt idx="25264">
                  <c:v>8.2000000000000007E-3</c:v>
                </c:pt>
                <c:pt idx="25265">
                  <c:v>8.2000000000000007E-3</c:v>
                </c:pt>
                <c:pt idx="25266">
                  <c:v>8.2000000000000007E-3</c:v>
                </c:pt>
                <c:pt idx="25267">
                  <c:v>8.2000000000000007E-3</c:v>
                </c:pt>
                <c:pt idx="25268">
                  <c:v>8.2000000000000007E-3</c:v>
                </c:pt>
                <c:pt idx="25269">
                  <c:v>8.2000000000000007E-3</c:v>
                </c:pt>
                <c:pt idx="25270">
                  <c:v>8.2000000000000007E-3</c:v>
                </c:pt>
                <c:pt idx="25271">
                  <c:v>8.2000000000000007E-3</c:v>
                </c:pt>
                <c:pt idx="25272">
                  <c:v>8.2000000000000007E-3</c:v>
                </c:pt>
                <c:pt idx="25273">
                  <c:v>8.2000000000000007E-3</c:v>
                </c:pt>
                <c:pt idx="25274">
                  <c:v>8.2000000000000007E-3</c:v>
                </c:pt>
                <c:pt idx="25275">
                  <c:v>8.2000000000000007E-3</c:v>
                </c:pt>
                <c:pt idx="25276">
                  <c:v>8.2000000000000007E-3</c:v>
                </c:pt>
                <c:pt idx="25277">
                  <c:v>8.2000000000000007E-3</c:v>
                </c:pt>
                <c:pt idx="25278">
                  <c:v>8.2000000000000007E-3</c:v>
                </c:pt>
                <c:pt idx="25279">
                  <c:v>8.2000000000000007E-3</c:v>
                </c:pt>
                <c:pt idx="25280">
                  <c:v>8.2000000000000007E-3</c:v>
                </c:pt>
                <c:pt idx="25281">
                  <c:v>8.2000000000000007E-3</c:v>
                </c:pt>
                <c:pt idx="25282">
                  <c:v>8.2000000000000007E-3</c:v>
                </c:pt>
                <c:pt idx="25283">
                  <c:v>8.2000000000000007E-3</c:v>
                </c:pt>
                <c:pt idx="25284">
                  <c:v>8.2000000000000007E-3</c:v>
                </c:pt>
                <c:pt idx="25285">
                  <c:v>8.2000000000000007E-3</c:v>
                </c:pt>
                <c:pt idx="25286">
                  <c:v>8.2000000000000007E-3</c:v>
                </c:pt>
                <c:pt idx="25287">
                  <c:v>8.2000000000000007E-3</c:v>
                </c:pt>
                <c:pt idx="25288">
                  <c:v>8.1700000000000002E-3</c:v>
                </c:pt>
                <c:pt idx="25289">
                  <c:v>8.1700000000000002E-3</c:v>
                </c:pt>
                <c:pt idx="25290">
                  <c:v>8.1700000000000002E-3</c:v>
                </c:pt>
                <c:pt idx="25291">
                  <c:v>8.1700000000000002E-3</c:v>
                </c:pt>
                <c:pt idx="25292">
                  <c:v>8.1700000000000002E-3</c:v>
                </c:pt>
                <c:pt idx="25293">
                  <c:v>8.1700000000000002E-3</c:v>
                </c:pt>
                <c:pt idx="25294">
                  <c:v>8.1700000000000002E-3</c:v>
                </c:pt>
                <c:pt idx="25295">
                  <c:v>8.1700000000000002E-3</c:v>
                </c:pt>
                <c:pt idx="25296">
                  <c:v>8.1700000000000002E-3</c:v>
                </c:pt>
                <c:pt idx="25297">
                  <c:v>8.1700000000000002E-3</c:v>
                </c:pt>
                <c:pt idx="25298">
                  <c:v>8.1700000000000002E-3</c:v>
                </c:pt>
                <c:pt idx="25299">
                  <c:v>8.1700000000000002E-3</c:v>
                </c:pt>
                <c:pt idx="25300">
                  <c:v>8.1700000000000002E-3</c:v>
                </c:pt>
                <c:pt idx="25301">
                  <c:v>8.1700000000000002E-3</c:v>
                </c:pt>
                <c:pt idx="25302">
                  <c:v>8.1700000000000002E-3</c:v>
                </c:pt>
                <c:pt idx="25303">
                  <c:v>8.1700000000000002E-3</c:v>
                </c:pt>
                <c:pt idx="25304">
                  <c:v>8.1700000000000002E-3</c:v>
                </c:pt>
                <c:pt idx="25305">
                  <c:v>8.2000000000000007E-3</c:v>
                </c:pt>
                <c:pt idx="25306">
                  <c:v>8.2000000000000007E-3</c:v>
                </c:pt>
                <c:pt idx="25307">
                  <c:v>8.2000000000000007E-3</c:v>
                </c:pt>
                <c:pt idx="25308">
                  <c:v>8.2000000000000007E-3</c:v>
                </c:pt>
                <c:pt idx="25309">
                  <c:v>8.2199999999999999E-3</c:v>
                </c:pt>
                <c:pt idx="25310">
                  <c:v>8.2199999999999999E-3</c:v>
                </c:pt>
                <c:pt idx="25311">
                  <c:v>8.2500000000000004E-3</c:v>
                </c:pt>
                <c:pt idx="25312">
                  <c:v>8.2500000000000004E-3</c:v>
                </c:pt>
                <c:pt idx="25313">
                  <c:v>8.2500000000000004E-3</c:v>
                </c:pt>
                <c:pt idx="25314">
                  <c:v>8.2699999999999996E-3</c:v>
                </c:pt>
                <c:pt idx="25315">
                  <c:v>8.2699999999999996E-3</c:v>
                </c:pt>
                <c:pt idx="25316">
                  <c:v>8.3000000000000001E-3</c:v>
                </c:pt>
                <c:pt idx="25317">
                  <c:v>8.3300000000000006E-3</c:v>
                </c:pt>
                <c:pt idx="25318">
                  <c:v>8.3300000000000006E-3</c:v>
                </c:pt>
                <c:pt idx="25319">
                  <c:v>8.3300000000000006E-3</c:v>
                </c:pt>
                <c:pt idx="25320">
                  <c:v>8.3499999999999998E-3</c:v>
                </c:pt>
                <c:pt idx="25321">
                  <c:v>8.3499999999999998E-3</c:v>
                </c:pt>
                <c:pt idx="25322">
                  <c:v>8.3800000000000003E-3</c:v>
                </c:pt>
                <c:pt idx="25323">
                  <c:v>8.3800000000000003E-3</c:v>
                </c:pt>
                <c:pt idx="25324">
                  <c:v>8.3800000000000003E-3</c:v>
                </c:pt>
                <c:pt idx="25325">
                  <c:v>8.3800000000000003E-3</c:v>
                </c:pt>
                <c:pt idx="25326">
                  <c:v>8.3800000000000003E-3</c:v>
                </c:pt>
                <c:pt idx="25327">
                  <c:v>8.3800000000000003E-3</c:v>
                </c:pt>
                <c:pt idx="25328">
                  <c:v>8.3800000000000003E-3</c:v>
                </c:pt>
                <c:pt idx="25329">
                  <c:v>8.3800000000000003E-3</c:v>
                </c:pt>
                <c:pt idx="25330">
                  <c:v>8.3800000000000003E-3</c:v>
                </c:pt>
                <c:pt idx="25331">
                  <c:v>8.3499999999999998E-3</c:v>
                </c:pt>
                <c:pt idx="25332">
                  <c:v>8.3499999999999998E-3</c:v>
                </c:pt>
                <c:pt idx="25333">
                  <c:v>8.3499999999999998E-3</c:v>
                </c:pt>
                <c:pt idx="25334">
                  <c:v>8.3300000000000006E-3</c:v>
                </c:pt>
                <c:pt idx="25335">
                  <c:v>8.3000000000000001E-3</c:v>
                </c:pt>
                <c:pt idx="25336">
                  <c:v>8.3000000000000001E-3</c:v>
                </c:pt>
                <c:pt idx="25337">
                  <c:v>8.2699999999999996E-3</c:v>
                </c:pt>
                <c:pt idx="25338">
                  <c:v>8.2699999999999996E-3</c:v>
                </c:pt>
                <c:pt idx="25339">
                  <c:v>8.2500000000000004E-3</c:v>
                </c:pt>
                <c:pt idx="25340">
                  <c:v>8.2199999999999999E-3</c:v>
                </c:pt>
                <c:pt idx="25341">
                  <c:v>8.2199999999999999E-3</c:v>
                </c:pt>
                <c:pt idx="25342">
                  <c:v>8.2000000000000007E-3</c:v>
                </c:pt>
                <c:pt idx="25343">
                  <c:v>8.2000000000000007E-3</c:v>
                </c:pt>
                <c:pt idx="25344">
                  <c:v>8.2000000000000007E-3</c:v>
                </c:pt>
                <c:pt idx="25345">
                  <c:v>8.1700000000000002E-3</c:v>
                </c:pt>
                <c:pt idx="25346">
                  <c:v>8.1700000000000002E-3</c:v>
                </c:pt>
                <c:pt idx="25347">
                  <c:v>8.1700000000000002E-3</c:v>
                </c:pt>
                <c:pt idx="25348">
                  <c:v>8.1700000000000002E-3</c:v>
                </c:pt>
                <c:pt idx="25349">
                  <c:v>8.1700000000000002E-3</c:v>
                </c:pt>
                <c:pt idx="25350">
                  <c:v>8.1700000000000002E-3</c:v>
                </c:pt>
                <c:pt idx="25351">
                  <c:v>8.1700000000000002E-3</c:v>
                </c:pt>
                <c:pt idx="25352">
                  <c:v>8.1700000000000002E-3</c:v>
                </c:pt>
                <c:pt idx="25353">
                  <c:v>8.1700000000000002E-3</c:v>
                </c:pt>
                <c:pt idx="25354">
                  <c:v>8.2000000000000007E-3</c:v>
                </c:pt>
                <c:pt idx="25355">
                  <c:v>8.2000000000000007E-3</c:v>
                </c:pt>
                <c:pt idx="25356">
                  <c:v>8.2000000000000007E-3</c:v>
                </c:pt>
                <c:pt idx="25357">
                  <c:v>8.2199999999999999E-3</c:v>
                </c:pt>
                <c:pt idx="25358">
                  <c:v>8.2199999999999999E-3</c:v>
                </c:pt>
                <c:pt idx="25359">
                  <c:v>8.2500000000000004E-3</c:v>
                </c:pt>
                <c:pt idx="25360">
                  <c:v>8.2500000000000004E-3</c:v>
                </c:pt>
                <c:pt idx="25361">
                  <c:v>8.2500000000000004E-3</c:v>
                </c:pt>
                <c:pt idx="25362">
                  <c:v>8.2500000000000004E-3</c:v>
                </c:pt>
                <c:pt idx="25363">
                  <c:v>8.2699999999999996E-3</c:v>
                </c:pt>
                <c:pt idx="25364">
                  <c:v>8.2699999999999996E-3</c:v>
                </c:pt>
                <c:pt idx="25365">
                  <c:v>8.2699999999999996E-3</c:v>
                </c:pt>
                <c:pt idx="25366">
                  <c:v>8.2699999999999996E-3</c:v>
                </c:pt>
                <c:pt idx="25367">
                  <c:v>8.2500000000000004E-3</c:v>
                </c:pt>
                <c:pt idx="25368">
                  <c:v>8.2500000000000004E-3</c:v>
                </c:pt>
                <c:pt idx="25369">
                  <c:v>8.2500000000000004E-3</c:v>
                </c:pt>
                <c:pt idx="25370">
                  <c:v>8.2199999999999999E-3</c:v>
                </c:pt>
                <c:pt idx="25371">
                  <c:v>8.2199999999999999E-3</c:v>
                </c:pt>
                <c:pt idx="25372">
                  <c:v>8.2000000000000007E-3</c:v>
                </c:pt>
                <c:pt idx="25373">
                  <c:v>8.2000000000000007E-3</c:v>
                </c:pt>
                <c:pt idx="25374">
                  <c:v>8.1700000000000002E-3</c:v>
                </c:pt>
                <c:pt idx="25375">
                  <c:v>8.1399999999999997E-3</c:v>
                </c:pt>
                <c:pt idx="25376">
                  <c:v>8.1399999999999997E-3</c:v>
                </c:pt>
                <c:pt idx="25377">
                  <c:v>8.1200000000000005E-3</c:v>
                </c:pt>
                <c:pt idx="25378">
                  <c:v>8.09E-3</c:v>
                </c:pt>
                <c:pt idx="25379">
                  <c:v>8.09E-3</c:v>
                </c:pt>
                <c:pt idx="25380">
                  <c:v>8.0599999999999995E-3</c:v>
                </c:pt>
                <c:pt idx="25381">
                  <c:v>8.0599999999999995E-3</c:v>
                </c:pt>
                <c:pt idx="25382">
                  <c:v>8.0400000000000003E-3</c:v>
                </c:pt>
                <c:pt idx="25383">
                  <c:v>8.0400000000000003E-3</c:v>
                </c:pt>
                <c:pt idx="25384">
                  <c:v>8.0400000000000003E-3</c:v>
                </c:pt>
                <c:pt idx="25385">
                  <c:v>8.0400000000000003E-3</c:v>
                </c:pt>
                <c:pt idx="25386">
                  <c:v>8.0400000000000003E-3</c:v>
                </c:pt>
                <c:pt idx="25387">
                  <c:v>8.0400000000000003E-3</c:v>
                </c:pt>
                <c:pt idx="25388">
                  <c:v>8.0400000000000003E-3</c:v>
                </c:pt>
                <c:pt idx="25389">
                  <c:v>8.0599999999999995E-3</c:v>
                </c:pt>
                <c:pt idx="25390">
                  <c:v>8.0599999999999995E-3</c:v>
                </c:pt>
                <c:pt idx="25391">
                  <c:v>8.09E-3</c:v>
                </c:pt>
                <c:pt idx="25392">
                  <c:v>8.1200000000000005E-3</c:v>
                </c:pt>
                <c:pt idx="25393">
                  <c:v>8.1200000000000005E-3</c:v>
                </c:pt>
                <c:pt idx="25394">
                  <c:v>8.1399999999999997E-3</c:v>
                </c:pt>
                <c:pt idx="25395">
                  <c:v>8.1700000000000002E-3</c:v>
                </c:pt>
                <c:pt idx="25396">
                  <c:v>8.2000000000000007E-3</c:v>
                </c:pt>
                <c:pt idx="25397">
                  <c:v>8.2199999999999999E-3</c:v>
                </c:pt>
                <c:pt idx="25398">
                  <c:v>8.2699999999999996E-3</c:v>
                </c:pt>
                <c:pt idx="25399">
                  <c:v>8.3000000000000001E-3</c:v>
                </c:pt>
                <c:pt idx="25400">
                  <c:v>8.3300000000000006E-3</c:v>
                </c:pt>
                <c:pt idx="25401">
                  <c:v>8.3499999999999998E-3</c:v>
                </c:pt>
                <c:pt idx="25402">
                  <c:v>8.3499999999999998E-3</c:v>
                </c:pt>
                <c:pt idx="25403">
                  <c:v>8.3800000000000003E-3</c:v>
                </c:pt>
                <c:pt idx="25404">
                  <c:v>8.4100000000000008E-3</c:v>
                </c:pt>
                <c:pt idx="25405">
                  <c:v>8.43E-3</c:v>
                </c:pt>
                <c:pt idx="25406">
                  <c:v>8.43E-3</c:v>
                </c:pt>
                <c:pt idx="25407">
                  <c:v>8.43E-3</c:v>
                </c:pt>
                <c:pt idx="25408">
                  <c:v>8.4600000000000005E-3</c:v>
                </c:pt>
                <c:pt idx="25409">
                  <c:v>8.4600000000000005E-3</c:v>
                </c:pt>
                <c:pt idx="25410">
                  <c:v>8.43E-3</c:v>
                </c:pt>
                <c:pt idx="25411">
                  <c:v>8.43E-3</c:v>
                </c:pt>
                <c:pt idx="25412">
                  <c:v>8.43E-3</c:v>
                </c:pt>
                <c:pt idx="25413">
                  <c:v>8.4100000000000008E-3</c:v>
                </c:pt>
                <c:pt idx="25414">
                  <c:v>8.4100000000000008E-3</c:v>
                </c:pt>
                <c:pt idx="25415">
                  <c:v>8.3800000000000003E-3</c:v>
                </c:pt>
                <c:pt idx="25416">
                  <c:v>8.3499999999999998E-3</c:v>
                </c:pt>
                <c:pt idx="25417">
                  <c:v>8.3300000000000006E-3</c:v>
                </c:pt>
                <c:pt idx="25418">
                  <c:v>8.3000000000000001E-3</c:v>
                </c:pt>
                <c:pt idx="25419">
                  <c:v>8.2699999999999996E-3</c:v>
                </c:pt>
                <c:pt idx="25420">
                  <c:v>8.2500000000000004E-3</c:v>
                </c:pt>
                <c:pt idx="25421">
                  <c:v>8.2199999999999999E-3</c:v>
                </c:pt>
                <c:pt idx="25422">
                  <c:v>8.2199999999999999E-3</c:v>
                </c:pt>
                <c:pt idx="25423">
                  <c:v>8.2000000000000007E-3</c:v>
                </c:pt>
                <c:pt idx="25424">
                  <c:v>8.1700000000000002E-3</c:v>
                </c:pt>
                <c:pt idx="25425">
                  <c:v>8.1399999999999997E-3</c:v>
                </c:pt>
                <c:pt idx="25426">
                  <c:v>8.1399999999999997E-3</c:v>
                </c:pt>
                <c:pt idx="25427">
                  <c:v>8.1200000000000005E-3</c:v>
                </c:pt>
                <c:pt idx="25428">
                  <c:v>8.1200000000000005E-3</c:v>
                </c:pt>
                <c:pt idx="25429">
                  <c:v>8.1200000000000005E-3</c:v>
                </c:pt>
                <c:pt idx="25430">
                  <c:v>8.1200000000000005E-3</c:v>
                </c:pt>
                <c:pt idx="25431">
                  <c:v>8.1200000000000005E-3</c:v>
                </c:pt>
                <c:pt idx="25432">
                  <c:v>8.1200000000000005E-3</c:v>
                </c:pt>
                <c:pt idx="25433">
                  <c:v>8.1399999999999997E-3</c:v>
                </c:pt>
                <c:pt idx="25434">
                  <c:v>8.1399999999999997E-3</c:v>
                </c:pt>
                <c:pt idx="25435">
                  <c:v>8.1700000000000002E-3</c:v>
                </c:pt>
                <c:pt idx="25436">
                  <c:v>8.1700000000000002E-3</c:v>
                </c:pt>
                <c:pt idx="25437">
                  <c:v>8.2000000000000007E-3</c:v>
                </c:pt>
                <c:pt idx="25438">
                  <c:v>8.2199999999999999E-3</c:v>
                </c:pt>
                <c:pt idx="25439">
                  <c:v>8.2199999999999999E-3</c:v>
                </c:pt>
                <c:pt idx="25440">
                  <c:v>8.2500000000000004E-3</c:v>
                </c:pt>
                <c:pt idx="25441">
                  <c:v>8.2699999999999996E-3</c:v>
                </c:pt>
                <c:pt idx="25442">
                  <c:v>8.2699999999999996E-3</c:v>
                </c:pt>
                <c:pt idx="25443">
                  <c:v>8.2699999999999996E-3</c:v>
                </c:pt>
                <c:pt idx="25444">
                  <c:v>8.3000000000000001E-3</c:v>
                </c:pt>
                <c:pt idx="25445">
                  <c:v>8.3000000000000001E-3</c:v>
                </c:pt>
                <c:pt idx="25446">
                  <c:v>8.3000000000000001E-3</c:v>
                </c:pt>
                <c:pt idx="25447">
                  <c:v>8.3000000000000001E-3</c:v>
                </c:pt>
                <c:pt idx="25448">
                  <c:v>8.3000000000000001E-3</c:v>
                </c:pt>
                <c:pt idx="25449">
                  <c:v>8.3000000000000001E-3</c:v>
                </c:pt>
                <c:pt idx="25450">
                  <c:v>8.2699999999999996E-3</c:v>
                </c:pt>
                <c:pt idx="25451">
                  <c:v>8.2500000000000004E-3</c:v>
                </c:pt>
                <c:pt idx="25452">
                  <c:v>8.2500000000000004E-3</c:v>
                </c:pt>
                <c:pt idx="25453">
                  <c:v>8.2199999999999999E-3</c:v>
                </c:pt>
                <c:pt idx="25454">
                  <c:v>8.2000000000000007E-3</c:v>
                </c:pt>
                <c:pt idx="25455">
                  <c:v>8.1700000000000002E-3</c:v>
                </c:pt>
                <c:pt idx="25456">
                  <c:v>8.1399999999999997E-3</c:v>
                </c:pt>
                <c:pt idx="25457">
                  <c:v>8.1200000000000005E-3</c:v>
                </c:pt>
                <c:pt idx="25458">
                  <c:v>8.09E-3</c:v>
                </c:pt>
                <c:pt idx="25459">
                  <c:v>8.0599999999999995E-3</c:v>
                </c:pt>
                <c:pt idx="25460">
                  <c:v>8.0400000000000003E-3</c:v>
                </c:pt>
                <c:pt idx="25461">
                  <c:v>8.0099999999999998E-3</c:v>
                </c:pt>
                <c:pt idx="25462">
                  <c:v>8.0099999999999998E-3</c:v>
                </c:pt>
                <c:pt idx="25463">
                  <c:v>7.9799999999999992E-3</c:v>
                </c:pt>
                <c:pt idx="25464">
                  <c:v>7.9799999999999992E-3</c:v>
                </c:pt>
                <c:pt idx="25465">
                  <c:v>7.9799999999999992E-3</c:v>
                </c:pt>
                <c:pt idx="25466">
                  <c:v>7.9799999999999992E-3</c:v>
                </c:pt>
                <c:pt idx="25467">
                  <c:v>7.9799999999999992E-3</c:v>
                </c:pt>
                <c:pt idx="25468">
                  <c:v>7.9799999999999992E-3</c:v>
                </c:pt>
                <c:pt idx="25469">
                  <c:v>8.0099999999999998E-3</c:v>
                </c:pt>
                <c:pt idx="25470">
                  <c:v>8.0099999999999998E-3</c:v>
                </c:pt>
                <c:pt idx="25471">
                  <c:v>8.0400000000000003E-3</c:v>
                </c:pt>
                <c:pt idx="25472">
                  <c:v>8.0599999999999995E-3</c:v>
                </c:pt>
                <c:pt idx="25473">
                  <c:v>8.09E-3</c:v>
                </c:pt>
                <c:pt idx="25474">
                  <c:v>8.1200000000000005E-3</c:v>
                </c:pt>
                <c:pt idx="25475">
                  <c:v>8.1399999999999997E-3</c:v>
                </c:pt>
                <c:pt idx="25476">
                  <c:v>8.2000000000000007E-3</c:v>
                </c:pt>
                <c:pt idx="25477">
                  <c:v>8.2199999999999999E-3</c:v>
                </c:pt>
                <c:pt idx="25478">
                  <c:v>8.2500000000000004E-3</c:v>
                </c:pt>
                <c:pt idx="25479">
                  <c:v>8.2699999999999996E-3</c:v>
                </c:pt>
                <c:pt idx="25480">
                  <c:v>8.3000000000000001E-3</c:v>
                </c:pt>
                <c:pt idx="25481">
                  <c:v>8.3000000000000001E-3</c:v>
                </c:pt>
                <c:pt idx="25482">
                  <c:v>8.3300000000000006E-3</c:v>
                </c:pt>
                <c:pt idx="25483">
                  <c:v>8.3300000000000006E-3</c:v>
                </c:pt>
                <c:pt idx="25484">
                  <c:v>8.3300000000000006E-3</c:v>
                </c:pt>
                <c:pt idx="25485">
                  <c:v>8.3300000000000006E-3</c:v>
                </c:pt>
                <c:pt idx="25486">
                  <c:v>8.3300000000000006E-3</c:v>
                </c:pt>
                <c:pt idx="25487">
                  <c:v>8.3300000000000006E-3</c:v>
                </c:pt>
                <c:pt idx="25488">
                  <c:v>8.3000000000000001E-3</c:v>
                </c:pt>
                <c:pt idx="25489">
                  <c:v>8.2699999999999996E-3</c:v>
                </c:pt>
                <c:pt idx="25490">
                  <c:v>8.2500000000000004E-3</c:v>
                </c:pt>
                <c:pt idx="25491">
                  <c:v>8.2199999999999999E-3</c:v>
                </c:pt>
                <c:pt idx="25492">
                  <c:v>8.2000000000000007E-3</c:v>
                </c:pt>
                <c:pt idx="25493">
                  <c:v>8.1399999999999997E-3</c:v>
                </c:pt>
                <c:pt idx="25494">
                  <c:v>8.1200000000000005E-3</c:v>
                </c:pt>
                <c:pt idx="25495">
                  <c:v>8.0599999999999995E-3</c:v>
                </c:pt>
                <c:pt idx="25496">
                  <c:v>8.0400000000000003E-3</c:v>
                </c:pt>
                <c:pt idx="25497">
                  <c:v>8.0099999999999998E-3</c:v>
                </c:pt>
                <c:pt idx="25498">
                  <c:v>7.9600000000000001E-3</c:v>
                </c:pt>
                <c:pt idx="25499">
                  <c:v>7.9299999999999995E-3</c:v>
                </c:pt>
                <c:pt idx="25500">
                  <c:v>7.9100000000000004E-3</c:v>
                </c:pt>
                <c:pt idx="25501">
                  <c:v>7.8799999999999999E-3</c:v>
                </c:pt>
                <c:pt idx="25502">
                  <c:v>7.8499999999999993E-3</c:v>
                </c:pt>
                <c:pt idx="25503">
                  <c:v>7.8499999999999993E-3</c:v>
                </c:pt>
                <c:pt idx="25504">
                  <c:v>7.8300000000000002E-3</c:v>
                </c:pt>
                <c:pt idx="25505">
                  <c:v>7.8300000000000002E-3</c:v>
                </c:pt>
                <c:pt idx="25506">
                  <c:v>7.8300000000000002E-3</c:v>
                </c:pt>
                <c:pt idx="25507">
                  <c:v>7.8300000000000002E-3</c:v>
                </c:pt>
                <c:pt idx="25508">
                  <c:v>7.8499999999999993E-3</c:v>
                </c:pt>
                <c:pt idx="25509">
                  <c:v>7.8799999999999999E-3</c:v>
                </c:pt>
                <c:pt idx="25510">
                  <c:v>7.8799999999999999E-3</c:v>
                </c:pt>
                <c:pt idx="25511">
                  <c:v>7.9100000000000004E-3</c:v>
                </c:pt>
                <c:pt idx="25512">
                  <c:v>7.9299999999999995E-3</c:v>
                </c:pt>
                <c:pt idx="25513">
                  <c:v>7.9600000000000001E-3</c:v>
                </c:pt>
                <c:pt idx="25514">
                  <c:v>7.9799999999999992E-3</c:v>
                </c:pt>
                <c:pt idx="25515">
                  <c:v>8.0099999999999998E-3</c:v>
                </c:pt>
                <c:pt idx="25516">
                  <c:v>8.0400000000000003E-3</c:v>
                </c:pt>
                <c:pt idx="25517">
                  <c:v>8.0599999999999995E-3</c:v>
                </c:pt>
                <c:pt idx="25518">
                  <c:v>8.09E-3</c:v>
                </c:pt>
                <c:pt idx="25519">
                  <c:v>8.1200000000000005E-3</c:v>
                </c:pt>
                <c:pt idx="25520">
                  <c:v>8.1200000000000005E-3</c:v>
                </c:pt>
                <c:pt idx="25521">
                  <c:v>8.1200000000000005E-3</c:v>
                </c:pt>
                <c:pt idx="25522">
                  <c:v>8.1200000000000005E-3</c:v>
                </c:pt>
                <c:pt idx="25523">
                  <c:v>8.1399999999999997E-3</c:v>
                </c:pt>
                <c:pt idx="25524">
                  <c:v>8.1200000000000005E-3</c:v>
                </c:pt>
                <c:pt idx="25525">
                  <c:v>8.1200000000000005E-3</c:v>
                </c:pt>
                <c:pt idx="25526">
                  <c:v>8.09E-3</c:v>
                </c:pt>
                <c:pt idx="25527">
                  <c:v>8.09E-3</c:v>
                </c:pt>
                <c:pt idx="25528">
                  <c:v>8.0599999999999995E-3</c:v>
                </c:pt>
                <c:pt idx="25529">
                  <c:v>8.0400000000000003E-3</c:v>
                </c:pt>
                <c:pt idx="25530">
                  <c:v>8.0099999999999998E-3</c:v>
                </c:pt>
                <c:pt idx="25531">
                  <c:v>7.9600000000000001E-3</c:v>
                </c:pt>
                <c:pt idx="25532">
                  <c:v>7.9299999999999995E-3</c:v>
                </c:pt>
                <c:pt idx="25533">
                  <c:v>7.9100000000000004E-3</c:v>
                </c:pt>
                <c:pt idx="25534">
                  <c:v>7.8799999999999999E-3</c:v>
                </c:pt>
                <c:pt idx="25535">
                  <c:v>7.8499999999999993E-3</c:v>
                </c:pt>
                <c:pt idx="25536">
                  <c:v>7.8300000000000002E-3</c:v>
                </c:pt>
                <c:pt idx="25537">
                  <c:v>7.7999999999999996E-3</c:v>
                </c:pt>
                <c:pt idx="25538">
                  <c:v>7.7999999999999996E-3</c:v>
                </c:pt>
                <c:pt idx="25539">
                  <c:v>7.77E-3</c:v>
                </c:pt>
                <c:pt idx="25540">
                  <c:v>7.77E-3</c:v>
                </c:pt>
                <c:pt idx="25541">
                  <c:v>7.77E-3</c:v>
                </c:pt>
                <c:pt idx="25542">
                  <c:v>7.77E-3</c:v>
                </c:pt>
                <c:pt idx="25543">
                  <c:v>7.77E-3</c:v>
                </c:pt>
                <c:pt idx="25544">
                  <c:v>7.7999999999999996E-3</c:v>
                </c:pt>
                <c:pt idx="25545">
                  <c:v>7.7999999999999996E-3</c:v>
                </c:pt>
                <c:pt idx="25546">
                  <c:v>7.8300000000000002E-3</c:v>
                </c:pt>
                <c:pt idx="25547">
                  <c:v>7.8499999999999993E-3</c:v>
                </c:pt>
                <c:pt idx="25548">
                  <c:v>7.8799999999999999E-3</c:v>
                </c:pt>
                <c:pt idx="25549">
                  <c:v>7.9100000000000004E-3</c:v>
                </c:pt>
                <c:pt idx="25550">
                  <c:v>7.9600000000000001E-3</c:v>
                </c:pt>
                <c:pt idx="25551">
                  <c:v>7.9799999999999992E-3</c:v>
                </c:pt>
                <c:pt idx="25552">
                  <c:v>8.0099999999999998E-3</c:v>
                </c:pt>
                <c:pt idx="25553">
                  <c:v>8.0400000000000003E-3</c:v>
                </c:pt>
                <c:pt idx="25554">
                  <c:v>8.0599999999999995E-3</c:v>
                </c:pt>
                <c:pt idx="25555">
                  <c:v>8.09E-3</c:v>
                </c:pt>
                <c:pt idx="25556">
                  <c:v>8.1200000000000005E-3</c:v>
                </c:pt>
                <c:pt idx="25557">
                  <c:v>8.1399999999999997E-3</c:v>
                </c:pt>
                <c:pt idx="25558">
                  <c:v>8.1700000000000002E-3</c:v>
                </c:pt>
                <c:pt idx="25559">
                  <c:v>8.1700000000000002E-3</c:v>
                </c:pt>
                <c:pt idx="25560">
                  <c:v>8.1700000000000002E-3</c:v>
                </c:pt>
                <c:pt idx="25561">
                  <c:v>8.1700000000000002E-3</c:v>
                </c:pt>
                <c:pt idx="25562">
                  <c:v>8.1700000000000002E-3</c:v>
                </c:pt>
                <c:pt idx="25563">
                  <c:v>8.1700000000000002E-3</c:v>
                </c:pt>
                <c:pt idx="25564">
                  <c:v>8.1399999999999997E-3</c:v>
                </c:pt>
                <c:pt idx="25565">
                  <c:v>8.1200000000000005E-3</c:v>
                </c:pt>
                <c:pt idx="25566">
                  <c:v>8.1200000000000005E-3</c:v>
                </c:pt>
                <c:pt idx="25567">
                  <c:v>8.09E-3</c:v>
                </c:pt>
                <c:pt idx="25568">
                  <c:v>8.0599999999999995E-3</c:v>
                </c:pt>
                <c:pt idx="25569">
                  <c:v>8.0099999999999998E-3</c:v>
                </c:pt>
                <c:pt idx="25570">
                  <c:v>7.9799999999999992E-3</c:v>
                </c:pt>
                <c:pt idx="25571">
                  <c:v>7.9600000000000001E-3</c:v>
                </c:pt>
                <c:pt idx="25572">
                  <c:v>7.9299999999999995E-3</c:v>
                </c:pt>
                <c:pt idx="25573">
                  <c:v>7.9100000000000004E-3</c:v>
                </c:pt>
                <c:pt idx="25574">
                  <c:v>7.8799999999999999E-3</c:v>
                </c:pt>
                <c:pt idx="25575">
                  <c:v>7.8499999999999993E-3</c:v>
                </c:pt>
                <c:pt idx="25576">
                  <c:v>7.7999999999999996E-3</c:v>
                </c:pt>
                <c:pt idx="25577">
                  <c:v>7.7999999999999996E-3</c:v>
                </c:pt>
                <c:pt idx="25578">
                  <c:v>7.77E-3</c:v>
                </c:pt>
                <c:pt idx="25579">
                  <c:v>7.7499999999999999E-3</c:v>
                </c:pt>
                <c:pt idx="25580">
                  <c:v>7.7499999999999999E-3</c:v>
                </c:pt>
                <c:pt idx="25581">
                  <c:v>7.7499999999999999E-3</c:v>
                </c:pt>
                <c:pt idx="25582">
                  <c:v>7.7200000000000003E-3</c:v>
                </c:pt>
                <c:pt idx="25583">
                  <c:v>7.7499999999999999E-3</c:v>
                </c:pt>
                <c:pt idx="25584">
                  <c:v>7.7499999999999999E-3</c:v>
                </c:pt>
                <c:pt idx="25585">
                  <c:v>7.7499999999999999E-3</c:v>
                </c:pt>
                <c:pt idx="25586">
                  <c:v>7.7499999999999999E-3</c:v>
                </c:pt>
                <c:pt idx="25587">
                  <c:v>7.77E-3</c:v>
                </c:pt>
                <c:pt idx="25588">
                  <c:v>7.77E-3</c:v>
                </c:pt>
                <c:pt idx="25589">
                  <c:v>7.7999999999999996E-3</c:v>
                </c:pt>
                <c:pt idx="25590">
                  <c:v>7.7999999999999996E-3</c:v>
                </c:pt>
                <c:pt idx="25591">
                  <c:v>7.8300000000000002E-3</c:v>
                </c:pt>
                <c:pt idx="25592">
                  <c:v>7.8300000000000002E-3</c:v>
                </c:pt>
                <c:pt idx="25593">
                  <c:v>7.8499999999999993E-3</c:v>
                </c:pt>
                <c:pt idx="25594">
                  <c:v>7.8499999999999993E-3</c:v>
                </c:pt>
                <c:pt idx="25595">
                  <c:v>7.8799999999999999E-3</c:v>
                </c:pt>
                <c:pt idx="25596">
                  <c:v>7.8799999999999999E-3</c:v>
                </c:pt>
                <c:pt idx="25597">
                  <c:v>7.9100000000000004E-3</c:v>
                </c:pt>
                <c:pt idx="25598">
                  <c:v>7.9100000000000004E-3</c:v>
                </c:pt>
                <c:pt idx="25599">
                  <c:v>7.9100000000000004E-3</c:v>
                </c:pt>
                <c:pt idx="25600">
                  <c:v>7.9299999999999995E-3</c:v>
                </c:pt>
                <c:pt idx="25601">
                  <c:v>7.9299999999999995E-3</c:v>
                </c:pt>
                <c:pt idx="25602">
                  <c:v>7.9299999999999995E-3</c:v>
                </c:pt>
                <c:pt idx="25603">
                  <c:v>7.9299999999999995E-3</c:v>
                </c:pt>
                <c:pt idx="25604">
                  <c:v>7.9299999999999995E-3</c:v>
                </c:pt>
                <c:pt idx="25605">
                  <c:v>7.9100000000000004E-3</c:v>
                </c:pt>
                <c:pt idx="25606">
                  <c:v>7.9100000000000004E-3</c:v>
                </c:pt>
                <c:pt idx="25607">
                  <c:v>7.9100000000000004E-3</c:v>
                </c:pt>
                <c:pt idx="25608">
                  <c:v>7.9100000000000004E-3</c:v>
                </c:pt>
                <c:pt idx="25609">
                  <c:v>7.9100000000000004E-3</c:v>
                </c:pt>
                <c:pt idx="25610">
                  <c:v>7.9100000000000004E-3</c:v>
                </c:pt>
                <c:pt idx="25611">
                  <c:v>7.9100000000000004E-3</c:v>
                </c:pt>
                <c:pt idx="25612">
                  <c:v>7.9100000000000004E-3</c:v>
                </c:pt>
                <c:pt idx="25613">
                  <c:v>7.9100000000000004E-3</c:v>
                </c:pt>
                <c:pt idx="25614">
                  <c:v>7.9100000000000004E-3</c:v>
                </c:pt>
                <c:pt idx="25615">
                  <c:v>7.9100000000000004E-3</c:v>
                </c:pt>
                <c:pt idx="25616">
                  <c:v>7.9100000000000004E-3</c:v>
                </c:pt>
                <c:pt idx="25617">
                  <c:v>7.9100000000000004E-3</c:v>
                </c:pt>
                <c:pt idx="25618">
                  <c:v>7.9100000000000004E-3</c:v>
                </c:pt>
                <c:pt idx="25619">
                  <c:v>7.9299999999999995E-3</c:v>
                </c:pt>
                <c:pt idx="25620">
                  <c:v>7.9299999999999995E-3</c:v>
                </c:pt>
                <c:pt idx="25621">
                  <c:v>7.9299999999999995E-3</c:v>
                </c:pt>
                <c:pt idx="25622">
                  <c:v>7.9600000000000001E-3</c:v>
                </c:pt>
                <c:pt idx="25623">
                  <c:v>7.9600000000000001E-3</c:v>
                </c:pt>
                <c:pt idx="25624">
                  <c:v>7.9600000000000001E-3</c:v>
                </c:pt>
                <c:pt idx="25625">
                  <c:v>7.9799999999999992E-3</c:v>
                </c:pt>
                <c:pt idx="25626">
                  <c:v>7.9799999999999992E-3</c:v>
                </c:pt>
                <c:pt idx="25627">
                  <c:v>7.9799999999999992E-3</c:v>
                </c:pt>
                <c:pt idx="25628">
                  <c:v>7.9799999999999992E-3</c:v>
                </c:pt>
                <c:pt idx="25629">
                  <c:v>7.9799999999999992E-3</c:v>
                </c:pt>
                <c:pt idx="25630">
                  <c:v>7.9799999999999992E-3</c:v>
                </c:pt>
                <c:pt idx="25631">
                  <c:v>7.9799999999999992E-3</c:v>
                </c:pt>
                <c:pt idx="25632">
                  <c:v>7.9799999999999992E-3</c:v>
                </c:pt>
                <c:pt idx="25633">
                  <c:v>7.9799999999999992E-3</c:v>
                </c:pt>
                <c:pt idx="25634">
                  <c:v>7.9600000000000001E-3</c:v>
                </c:pt>
                <c:pt idx="25635">
                  <c:v>7.9600000000000001E-3</c:v>
                </c:pt>
                <c:pt idx="25636">
                  <c:v>7.9299999999999995E-3</c:v>
                </c:pt>
                <c:pt idx="25637">
                  <c:v>7.9299999999999995E-3</c:v>
                </c:pt>
                <c:pt idx="25638">
                  <c:v>7.9100000000000004E-3</c:v>
                </c:pt>
                <c:pt idx="25639">
                  <c:v>7.9100000000000004E-3</c:v>
                </c:pt>
                <c:pt idx="25640">
                  <c:v>7.8799999999999999E-3</c:v>
                </c:pt>
                <c:pt idx="25641">
                  <c:v>7.8499999999999993E-3</c:v>
                </c:pt>
                <c:pt idx="25642">
                  <c:v>7.8499999999999993E-3</c:v>
                </c:pt>
                <c:pt idx="25643">
                  <c:v>7.8300000000000002E-3</c:v>
                </c:pt>
                <c:pt idx="25644">
                  <c:v>7.7999999999999996E-3</c:v>
                </c:pt>
                <c:pt idx="25645">
                  <c:v>7.7999999999999996E-3</c:v>
                </c:pt>
                <c:pt idx="25646">
                  <c:v>7.77E-3</c:v>
                </c:pt>
                <c:pt idx="25647">
                  <c:v>7.77E-3</c:v>
                </c:pt>
                <c:pt idx="25648">
                  <c:v>7.7499999999999999E-3</c:v>
                </c:pt>
                <c:pt idx="25649">
                  <c:v>7.7499999999999999E-3</c:v>
                </c:pt>
                <c:pt idx="25650">
                  <c:v>7.7499999999999999E-3</c:v>
                </c:pt>
                <c:pt idx="25651">
                  <c:v>7.7499999999999999E-3</c:v>
                </c:pt>
                <c:pt idx="25652">
                  <c:v>7.7499999999999999E-3</c:v>
                </c:pt>
                <c:pt idx="25653">
                  <c:v>7.7499999999999999E-3</c:v>
                </c:pt>
                <c:pt idx="25654">
                  <c:v>7.7499999999999999E-3</c:v>
                </c:pt>
                <c:pt idx="25655">
                  <c:v>7.7499999999999999E-3</c:v>
                </c:pt>
                <c:pt idx="25656">
                  <c:v>7.77E-3</c:v>
                </c:pt>
                <c:pt idx="25657">
                  <c:v>7.77E-3</c:v>
                </c:pt>
                <c:pt idx="25658">
                  <c:v>7.7999999999999996E-3</c:v>
                </c:pt>
                <c:pt idx="25659">
                  <c:v>7.8300000000000002E-3</c:v>
                </c:pt>
                <c:pt idx="25660">
                  <c:v>7.8300000000000002E-3</c:v>
                </c:pt>
                <c:pt idx="25661">
                  <c:v>7.8499999999999993E-3</c:v>
                </c:pt>
                <c:pt idx="25662">
                  <c:v>7.8799999999999999E-3</c:v>
                </c:pt>
                <c:pt idx="25663">
                  <c:v>7.9100000000000004E-3</c:v>
                </c:pt>
                <c:pt idx="25664">
                  <c:v>7.9299999999999995E-3</c:v>
                </c:pt>
                <c:pt idx="25665">
                  <c:v>7.9600000000000001E-3</c:v>
                </c:pt>
                <c:pt idx="25666">
                  <c:v>7.9799999999999992E-3</c:v>
                </c:pt>
                <c:pt idx="25667">
                  <c:v>7.9799999999999992E-3</c:v>
                </c:pt>
                <c:pt idx="25668">
                  <c:v>8.0099999999999998E-3</c:v>
                </c:pt>
                <c:pt idx="25669">
                  <c:v>8.0400000000000003E-3</c:v>
                </c:pt>
                <c:pt idx="25670">
                  <c:v>8.0599999999999995E-3</c:v>
                </c:pt>
                <c:pt idx="25671">
                  <c:v>8.0599999999999995E-3</c:v>
                </c:pt>
                <c:pt idx="25672">
                  <c:v>8.0599999999999995E-3</c:v>
                </c:pt>
                <c:pt idx="25673">
                  <c:v>8.09E-3</c:v>
                </c:pt>
                <c:pt idx="25674">
                  <c:v>8.09E-3</c:v>
                </c:pt>
                <c:pt idx="25675">
                  <c:v>8.09E-3</c:v>
                </c:pt>
                <c:pt idx="25676">
                  <c:v>8.09E-3</c:v>
                </c:pt>
                <c:pt idx="25677">
                  <c:v>8.09E-3</c:v>
                </c:pt>
                <c:pt idx="25678">
                  <c:v>8.0599999999999995E-3</c:v>
                </c:pt>
                <c:pt idx="25679">
                  <c:v>8.0599999999999995E-3</c:v>
                </c:pt>
                <c:pt idx="25680">
                  <c:v>8.0400000000000003E-3</c:v>
                </c:pt>
                <c:pt idx="25681">
                  <c:v>8.0099999999999998E-3</c:v>
                </c:pt>
                <c:pt idx="25682">
                  <c:v>8.0099999999999998E-3</c:v>
                </c:pt>
                <c:pt idx="25683">
                  <c:v>7.9799999999999992E-3</c:v>
                </c:pt>
                <c:pt idx="25684">
                  <c:v>7.9299999999999995E-3</c:v>
                </c:pt>
                <c:pt idx="25685">
                  <c:v>7.9100000000000004E-3</c:v>
                </c:pt>
                <c:pt idx="25686">
                  <c:v>7.8799999999999999E-3</c:v>
                </c:pt>
                <c:pt idx="25687">
                  <c:v>7.8499999999999993E-3</c:v>
                </c:pt>
                <c:pt idx="25688">
                  <c:v>7.7999999999999996E-3</c:v>
                </c:pt>
                <c:pt idx="25689">
                  <c:v>7.77E-3</c:v>
                </c:pt>
                <c:pt idx="25690">
                  <c:v>7.7200000000000003E-3</c:v>
                </c:pt>
                <c:pt idx="25691">
                  <c:v>7.6899999999999998E-3</c:v>
                </c:pt>
                <c:pt idx="25692">
                  <c:v>7.6400000000000001E-3</c:v>
                </c:pt>
                <c:pt idx="25693">
                  <c:v>7.62E-3</c:v>
                </c:pt>
                <c:pt idx="25694">
                  <c:v>7.5900000000000004E-3</c:v>
                </c:pt>
                <c:pt idx="25695">
                  <c:v>7.5599999999999999E-3</c:v>
                </c:pt>
                <c:pt idx="25696">
                  <c:v>7.5399999999999998E-3</c:v>
                </c:pt>
                <c:pt idx="25697">
                  <c:v>7.5100000000000002E-3</c:v>
                </c:pt>
                <c:pt idx="25698">
                  <c:v>7.4799999999999997E-3</c:v>
                </c:pt>
                <c:pt idx="25699">
                  <c:v>7.4599999999999996E-3</c:v>
                </c:pt>
                <c:pt idx="25700">
                  <c:v>7.43E-3</c:v>
                </c:pt>
                <c:pt idx="25701">
                  <c:v>7.43E-3</c:v>
                </c:pt>
                <c:pt idx="25702">
                  <c:v>7.43E-3</c:v>
                </c:pt>
                <c:pt idx="25703">
                  <c:v>7.43E-3</c:v>
                </c:pt>
                <c:pt idx="25704">
                  <c:v>7.43E-3</c:v>
                </c:pt>
                <c:pt idx="25705">
                  <c:v>7.43E-3</c:v>
                </c:pt>
                <c:pt idx="25706">
                  <c:v>7.4599999999999996E-3</c:v>
                </c:pt>
                <c:pt idx="25707">
                  <c:v>7.4599999999999996E-3</c:v>
                </c:pt>
                <c:pt idx="25708">
                  <c:v>7.4799999999999997E-3</c:v>
                </c:pt>
                <c:pt idx="25709">
                  <c:v>7.5100000000000002E-3</c:v>
                </c:pt>
                <c:pt idx="25710">
                  <c:v>7.5399999999999998E-3</c:v>
                </c:pt>
                <c:pt idx="25711">
                  <c:v>7.5599999999999999E-3</c:v>
                </c:pt>
                <c:pt idx="25712">
                  <c:v>7.5900000000000004E-3</c:v>
                </c:pt>
                <c:pt idx="25713">
                  <c:v>7.62E-3</c:v>
                </c:pt>
                <c:pt idx="25714">
                  <c:v>7.6400000000000001E-3</c:v>
                </c:pt>
                <c:pt idx="25715">
                  <c:v>7.6699999999999997E-3</c:v>
                </c:pt>
                <c:pt idx="25716">
                  <c:v>7.6899999999999998E-3</c:v>
                </c:pt>
                <c:pt idx="25717">
                  <c:v>7.7200000000000003E-3</c:v>
                </c:pt>
                <c:pt idx="25718">
                  <c:v>7.7499999999999999E-3</c:v>
                </c:pt>
                <c:pt idx="25719">
                  <c:v>7.77E-3</c:v>
                </c:pt>
                <c:pt idx="25720">
                  <c:v>7.7999999999999996E-3</c:v>
                </c:pt>
                <c:pt idx="25721">
                  <c:v>7.7999999999999996E-3</c:v>
                </c:pt>
                <c:pt idx="25722">
                  <c:v>7.8300000000000002E-3</c:v>
                </c:pt>
                <c:pt idx="25723">
                  <c:v>7.8300000000000002E-3</c:v>
                </c:pt>
                <c:pt idx="25724">
                  <c:v>7.8300000000000002E-3</c:v>
                </c:pt>
                <c:pt idx="25725">
                  <c:v>7.8300000000000002E-3</c:v>
                </c:pt>
                <c:pt idx="25726">
                  <c:v>7.8300000000000002E-3</c:v>
                </c:pt>
                <c:pt idx="25727">
                  <c:v>7.8300000000000002E-3</c:v>
                </c:pt>
                <c:pt idx="25728">
                  <c:v>7.7999999999999996E-3</c:v>
                </c:pt>
                <c:pt idx="25729">
                  <c:v>7.7999999999999996E-3</c:v>
                </c:pt>
                <c:pt idx="25730">
                  <c:v>7.77E-3</c:v>
                </c:pt>
                <c:pt idx="25731">
                  <c:v>7.7499999999999999E-3</c:v>
                </c:pt>
                <c:pt idx="25732">
                  <c:v>7.7200000000000003E-3</c:v>
                </c:pt>
                <c:pt idx="25733">
                  <c:v>7.6899999999999998E-3</c:v>
                </c:pt>
                <c:pt idx="25734">
                  <c:v>7.6699999999999997E-3</c:v>
                </c:pt>
                <c:pt idx="25735">
                  <c:v>7.6400000000000001E-3</c:v>
                </c:pt>
                <c:pt idx="25736">
                  <c:v>7.62E-3</c:v>
                </c:pt>
                <c:pt idx="25737">
                  <c:v>7.5900000000000004E-3</c:v>
                </c:pt>
                <c:pt idx="25738">
                  <c:v>7.5900000000000004E-3</c:v>
                </c:pt>
                <c:pt idx="25739">
                  <c:v>7.5599999999999999E-3</c:v>
                </c:pt>
                <c:pt idx="25740">
                  <c:v>7.5399999999999998E-3</c:v>
                </c:pt>
                <c:pt idx="25741">
                  <c:v>7.5399999999999998E-3</c:v>
                </c:pt>
                <c:pt idx="25742">
                  <c:v>7.5399999999999998E-3</c:v>
                </c:pt>
                <c:pt idx="25743">
                  <c:v>7.5399999999999998E-3</c:v>
                </c:pt>
                <c:pt idx="25744">
                  <c:v>7.5399999999999998E-3</c:v>
                </c:pt>
                <c:pt idx="25745">
                  <c:v>7.5399999999999998E-3</c:v>
                </c:pt>
                <c:pt idx="25746">
                  <c:v>7.5399999999999998E-3</c:v>
                </c:pt>
                <c:pt idx="25747">
                  <c:v>7.5599999999999999E-3</c:v>
                </c:pt>
                <c:pt idx="25748">
                  <c:v>7.5900000000000004E-3</c:v>
                </c:pt>
                <c:pt idx="25749">
                  <c:v>7.62E-3</c:v>
                </c:pt>
                <c:pt idx="25750">
                  <c:v>7.6400000000000001E-3</c:v>
                </c:pt>
                <c:pt idx="25751">
                  <c:v>7.6699999999999997E-3</c:v>
                </c:pt>
                <c:pt idx="25752">
                  <c:v>7.6899999999999998E-3</c:v>
                </c:pt>
                <c:pt idx="25753">
                  <c:v>7.7499999999999999E-3</c:v>
                </c:pt>
                <c:pt idx="25754">
                  <c:v>7.77E-3</c:v>
                </c:pt>
                <c:pt idx="25755">
                  <c:v>7.8300000000000002E-3</c:v>
                </c:pt>
                <c:pt idx="25756">
                  <c:v>7.8499999999999993E-3</c:v>
                </c:pt>
                <c:pt idx="25757">
                  <c:v>7.8799999999999999E-3</c:v>
                </c:pt>
                <c:pt idx="25758">
                  <c:v>7.9299999999999995E-3</c:v>
                </c:pt>
                <c:pt idx="25759">
                  <c:v>7.9600000000000001E-3</c:v>
                </c:pt>
                <c:pt idx="25760">
                  <c:v>7.9799999999999992E-3</c:v>
                </c:pt>
                <c:pt idx="25761">
                  <c:v>8.0099999999999998E-3</c:v>
                </c:pt>
                <c:pt idx="25762">
                  <c:v>8.0099999999999998E-3</c:v>
                </c:pt>
                <c:pt idx="25763">
                  <c:v>8.0400000000000003E-3</c:v>
                </c:pt>
                <c:pt idx="25764">
                  <c:v>8.0400000000000003E-3</c:v>
                </c:pt>
                <c:pt idx="25765">
                  <c:v>8.0400000000000003E-3</c:v>
                </c:pt>
                <c:pt idx="25766">
                  <c:v>8.0400000000000003E-3</c:v>
                </c:pt>
                <c:pt idx="25767">
                  <c:v>8.0400000000000003E-3</c:v>
                </c:pt>
                <c:pt idx="25768">
                  <c:v>8.0099999999999998E-3</c:v>
                </c:pt>
                <c:pt idx="25769">
                  <c:v>7.9799999999999992E-3</c:v>
                </c:pt>
                <c:pt idx="25770">
                  <c:v>7.9600000000000001E-3</c:v>
                </c:pt>
                <c:pt idx="25771">
                  <c:v>7.9299999999999995E-3</c:v>
                </c:pt>
                <c:pt idx="25772">
                  <c:v>7.9100000000000004E-3</c:v>
                </c:pt>
                <c:pt idx="25773">
                  <c:v>7.8799999999999999E-3</c:v>
                </c:pt>
                <c:pt idx="25774">
                  <c:v>7.8300000000000002E-3</c:v>
                </c:pt>
                <c:pt idx="25775">
                  <c:v>7.7999999999999996E-3</c:v>
                </c:pt>
                <c:pt idx="25776">
                  <c:v>7.7499999999999999E-3</c:v>
                </c:pt>
                <c:pt idx="25777">
                  <c:v>7.7200000000000003E-3</c:v>
                </c:pt>
                <c:pt idx="25778">
                  <c:v>7.6899999999999998E-3</c:v>
                </c:pt>
                <c:pt idx="25779">
                  <c:v>7.6400000000000001E-3</c:v>
                </c:pt>
                <c:pt idx="25780">
                  <c:v>7.62E-3</c:v>
                </c:pt>
                <c:pt idx="25781">
                  <c:v>7.5900000000000004E-3</c:v>
                </c:pt>
                <c:pt idx="25782">
                  <c:v>7.5599999999999999E-3</c:v>
                </c:pt>
                <c:pt idx="25783">
                  <c:v>7.5399999999999998E-3</c:v>
                </c:pt>
                <c:pt idx="25784">
                  <c:v>7.5399999999999998E-3</c:v>
                </c:pt>
                <c:pt idx="25785">
                  <c:v>7.5100000000000002E-3</c:v>
                </c:pt>
                <c:pt idx="25786">
                  <c:v>7.5100000000000002E-3</c:v>
                </c:pt>
                <c:pt idx="25787">
                  <c:v>7.5100000000000002E-3</c:v>
                </c:pt>
                <c:pt idx="25788">
                  <c:v>7.5100000000000002E-3</c:v>
                </c:pt>
                <c:pt idx="25789">
                  <c:v>7.5100000000000002E-3</c:v>
                </c:pt>
                <c:pt idx="25790">
                  <c:v>7.5399999999999998E-3</c:v>
                </c:pt>
                <c:pt idx="25791">
                  <c:v>7.5599999999999999E-3</c:v>
                </c:pt>
                <c:pt idx="25792">
                  <c:v>7.5599999999999999E-3</c:v>
                </c:pt>
                <c:pt idx="25793">
                  <c:v>7.5900000000000004E-3</c:v>
                </c:pt>
                <c:pt idx="25794">
                  <c:v>7.62E-3</c:v>
                </c:pt>
                <c:pt idx="25795">
                  <c:v>7.6400000000000001E-3</c:v>
                </c:pt>
                <c:pt idx="25796">
                  <c:v>7.6699999999999997E-3</c:v>
                </c:pt>
                <c:pt idx="25797">
                  <c:v>7.6899999999999998E-3</c:v>
                </c:pt>
                <c:pt idx="25798">
                  <c:v>7.7499999999999999E-3</c:v>
                </c:pt>
                <c:pt idx="25799">
                  <c:v>7.77E-3</c:v>
                </c:pt>
                <c:pt idx="25800">
                  <c:v>7.7999999999999996E-3</c:v>
                </c:pt>
                <c:pt idx="25801">
                  <c:v>7.7999999999999996E-3</c:v>
                </c:pt>
                <c:pt idx="25802">
                  <c:v>7.8300000000000002E-3</c:v>
                </c:pt>
                <c:pt idx="25803">
                  <c:v>7.8499999999999993E-3</c:v>
                </c:pt>
                <c:pt idx="25804">
                  <c:v>7.8499999999999993E-3</c:v>
                </c:pt>
                <c:pt idx="25805">
                  <c:v>7.8799999999999999E-3</c:v>
                </c:pt>
                <c:pt idx="25806">
                  <c:v>7.8799999999999999E-3</c:v>
                </c:pt>
                <c:pt idx="25807">
                  <c:v>7.8799999999999999E-3</c:v>
                </c:pt>
                <c:pt idx="25808">
                  <c:v>7.8799999999999999E-3</c:v>
                </c:pt>
                <c:pt idx="25809">
                  <c:v>7.8799999999999999E-3</c:v>
                </c:pt>
                <c:pt idx="25810">
                  <c:v>7.8499999999999993E-3</c:v>
                </c:pt>
                <c:pt idx="25811">
                  <c:v>7.8499999999999993E-3</c:v>
                </c:pt>
                <c:pt idx="25812">
                  <c:v>7.8300000000000002E-3</c:v>
                </c:pt>
                <c:pt idx="25813">
                  <c:v>7.8300000000000002E-3</c:v>
                </c:pt>
                <c:pt idx="25814">
                  <c:v>7.7999999999999996E-3</c:v>
                </c:pt>
                <c:pt idx="25815">
                  <c:v>7.77E-3</c:v>
                </c:pt>
                <c:pt idx="25816">
                  <c:v>7.7499999999999999E-3</c:v>
                </c:pt>
                <c:pt idx="25817">
                  <c:v>7.7200000000000003E-3</c:v>
                </c:pt>
                <c:pt idx="25818">
                  <c:v>7.6899999999999998E-3</c:v>
                </c:pt>
                <c:pt idx="25819">
                  <c:v>7.6699999999999997E-3</c:v>
                </c:pt>
                <c:pt idx="25820">
                  <c:v>7.6400000000000001E-3</c:v>
                </c:pt>
                <c:pt idx="25821">
                  <c:v>7.62E-3</c:v>
                </c:pt>
                <c:pt idx="25822">
                  <c:v>7.5900000000000004E-3</c:v>
                </c:pt>
                <c:pt idx="25823">
                  <c:v>7.5599999999999999E-3</c:v>
                </c:pt>
                <c:pt idx="25824">
                  <c:v>7.5399999999999998E-3</c:v>
                </c:pt>
                <c:pt idx="25825">
                  <c:v>7.5399999999999998E-3</c:v>
                </c:pt>
                <c:pt idx="25826">
                  <c:v>7.5100000000000002E-3</c:v>
                </c:pt>
                <c:pt idx="25827">
                  <c:v>7.5100000000000002E-3</c:v>
                </c:pt>
                <c:pt idx="25828">
                  <c:v>7.5100000000000002E-3</c:v>
                </c:pt>
                <c:pt idx="25829">
                  <c:v>7.4799999999999997E-3</c:v>
                </c:pt>
                <c:pt idx="25830">
                  <c:v>7.4799999999999997E-3</c:v>
                </c:pt>
                <c:pt idx="25831">
                  <c:v>7.4799999999999997E-3</c:v>
                </c:pt>
                <c:pt idx="25832">
                  <c:v>7.4799999999999997E-3</c:v>
                </c:pt>
                <c:pt idx="25833">
                  <c:v>7.5100000000000002E-3</c:v>
                </c:pt>
                <c:pt idx="25834">
                  <c:v>7.5100000000000002E-3</c:v>
                </c:pt>
                <c:pt idx="25835">
                  <c:v>7.5100000000000002E-3</c:v>
                </c:pt>
                <c:pt idx="25836">
                  <c:v>7.5399999999999998E-3</c:v>
                </c:pt>
                <c:pt idx="25837">
                  <c:v>7.5599999999999999E-3</c:v>
                </c:pt>
                <c:pt idx="25838">
                  <c:v>7.5599999999999999E-3</c:v>
                </c:pt>
                <c:pt idx="25839">
                  <c:v>7.5900000000000004E-3</c:v>
                </c:pt>
                <c:pt idx="25840">
                  <c:v>7.5900000000000004E-3</c:v>
                </c:pt>
                <c:pt idx="25841">
                  <c:v>7.62E-3</c:v>
                </c:pt>
                <c:pt idx="25842">
                  <c:v>7.6400000000000001E-3</c:v>
                </c:pt>
                <c:pt idx="25843">
                  <c:v>7.6400000000000001E-3</c:v>
                </c:pt>
                <c:pt idx="25844">
                  <c:v>7.6699999999999997E-3</c:v>
                </c:pt>
                <c:pt idx="25845">
                  <c:v>7.6899999999999998E-3</c:v>
                </c:pt>
                <c:pt idx="25846">
                  <c:v>7.6899999999999998E-3</c:v>
                </c:pt>
                <c:pt idx="25847">
                  <c:v>7.7200000000000003E-3</c:v>
                </c:pt>
                <c:pt idx="25848">
                  <c:v>7.7200000000000003E-3</c:v>
                </c:pt>
                <c:pt idx="25849">
                  <c:v>7.7499999999999999E-3</c:v>
                </c:pt>
                <c:pt idx="25850">
                  <c:v>7.7499999999999999E-3</c:v>
                </c:pt>
                <c:pt idx="25851">
                  <c:v>7.77E-3</c:v>
                </c:pt>
                <c:pt idx="25852">
                  <c:v>7.77E-3</c:v>
                </c:pt>
                <c:pt idx="25853">
                  <c:v>7.77E-3</c:v>
                </c:pt>
                <c:pt idx="25854">
                  <c:v>7.77E-3</c:v>
                </c:pt>
                <c:pt idx="25855">
                  <c:v>7.7999999999999996E-3</c:v>
                </c:pt>
                <c:pt idx="25856">
                  <c:v>7.7999999999999996E-3</c:v>
                </c:pt>
                <c:pt idx="25857">
                  <c:v>7.7999999999999996E-3</c:v>
                </c:pt>
                <c:pt idx="25858">
                  <c:v>7.7999999999999996E-3</c:v>
                </c:pt>
                <c:pt idx="25859">
                  <c:v>7.7999999999999996E-3</c:v>
                </c:pt>
                <c:pt idx="25860">
                  <c:v>7.7999999999999996E-3</c:v>
                </c:pt>
                <c:pt idx="25861">
                  <c:v>7.7999999999999996E-3</c:v>
                </c:pt>
                <c:pt idx="25862">
                  <c:v>7.7999999999999996E-3</c:v>
                </c:pt>
                <c:pt idx="25863">
                  <c:v>7.7999999999999996E-3</c:v>
                </c:pt>
                <c:pt idx="25864">
                  <c:v>7.7999999999999996E-3</c:v>
                </c:pt>
                <c:pt idx="25865">
                  <c:v>7.7999999999999996E-3</c:v>
                </c:pt>
                <c:pt idx="25866">
                  <c:v>7.7999999999999996E-3</c:v>
                </c:pt>
                <c:pt idx="25867">
                  <c:v>7.7999999999999996E-3</c:v>
                </c:pt>
                <c:pt idx="25868">
                  <c:v>7.77E-3</c:v>
                </c:pt>
                <c:pt idx="25869">
                  <c:v>7.77E-3</c:v>
                </c:pt>
                <c:pt idx="25870">
                  <c:v>7.77E-3</c:v>
                </c:pt>
                <c:pt idx="25871">
                  <c:v>7.77E-3</c:v>
                </c:pt>
                <c:pt idx="25872">
                  <c:v>7.77E-3</c:v>
                </c:pt>
                <c:pt idx="25873">
                  <c:v>7.77E-3</c:v>
                </c:pt>
                <c:pt idx="25874">
                  <c:v>7.77E-3</c:v>
                </c:pt>
                <c:pt idx="25875">
                  <c:v>7.7999999999999996E-3</c:v>
                </c:pt>
                <c:pt idx="25876">
                  <c:v>7.7999999999999996E-3</c:v>
                </c:pt>
                <c:pt idx="25877">
                  <c:v>7.7999999999999996E-3</c:v>
                </c:pt>
                <c:pt idx="25878">
                  <c:v>7.7999999999999996E-3</c:v>
                </c:pt>
                <c:pt idx="25879">
                  <c:v>7.7999999999999996E-3</c:v>
                </c:pt>
                <c:pt idx="25880">
                  <c:v>7.7999999999999996E-3</c:v>
                </c:pt>
                <c:pt idx="25881">
                  <c:v>7.7999999999999996E-3</c:v>
                </c:pt>
                <c:pt idx="25882">
                  <c:v>7.8300000000000002E-3</c:v>
                </c:pt>
                <c:pt idx="25883">
                  <c:v>7.8300000000000002E-3</c:v>
                </c:pt>
                <c:pt idx="25884">
                  <c:v>7.8300000000000002E-3</c:v>
                </c:pt>
                <c:pt idx="25885">
                  <c:v>7.8300000000000002E-3</c:v>
                </c:pt>
                <c:pt idx="25886">
                  <c:v>7.8300000000000002E-3</c:v>
                </c:pt>
                <c:pt idx="25887">
                  <c:v>7.8300000000000002E-3</c:v>
                </c:pt>
                <c:pt idx="25888">
                  <c:v>7.8499999999999993E-3</c:v>
                </c:pt>
                <c:pt idx="25889">
                  <c:v>7.8499999999999993E-3</c:v>
                </c:pt>
                <c:pt idx="25890">
                  <c:v>7.8499999999999993E-3</c:v>
                </c:pt>
                <c:pt idx="25891">
                  <c:v>7.8499999999999993E-3</c:v>
                </c:pt>
                <c:pt idx="25892">
                  <c:v>7.8300000000000002E-3</c:v>
                </c:pt>
                <c:pt idx="25893">
                  <c:v>7.8300000000000002E-3</c:v>
                </c:pt>
                <c:pt idx="25894">
                  <c:v>7.8300000000000002E-3</c:v>
                </c:pt>
                <c:pt idx="25895">
                  <c:v>7.8300000000000002E-3</c:v>
                </c:pt>
                <c:pt idx="25896">
                  <c:v>7.7999999999999996E-3</c:v>
                </c:pt>
                <c:pt idx="25897">
                  <c:v>7.7999999999999996E-3</c:v>
                </c:pt>
                <c:pt idx="25898">
                  <c:v>7.7999999999999996E-3</c:v>
                </c:pt>
                <c:pt idx="25899">
                  <c:v>7.77E-3</c:v>
                </c:pt>
                <c:pt idx="25900">
                  <c:v>7.7499999999999999E-3</c:v>
                </c:pt>
                <c:pt idx="25901">
                  <c:v>7.7200000000000003E-3</c:v>
                </c:pt>
                <c:pt idx="25902">
                  <c:v>7.7200000000000003E-3</c:v>
                </c:pt>
                <c:pt idx="25903">
                  <c:v>7.6899999999999998E-3</c:v>
                </c:pt>
                <c:pt idx="25904">
                  <c:v>7.6699999999999997E-3</c:v>
                </c:pt>
                <c:pt idx="25905">
                  <c:v>7.6400000000000001E-3</c:v>
                </c:pt>
                <c:pt idx="25906">
                  <c:v>7.62E-3</c:v>
                </c:pt>
                <c:pt idx="25907">
                  <c:v>7.5599999999999999E-3</c:v>
                </c:pt>
                <c:pt idx="25908">
                  <c:v>7.5399999999999998E-3</c:v>
                </c:pt>
                <c:pt idx="25909">
                  <c:v>7.5100000000000002E-3</c:v>
                </c:pt>
                <c:pt idx="25910">
                  <c:v>7.4799999999999997E-3</c:v>
                </c:pt>
                <c:pt idx="25911">
                  <c:v>7.4599999999999996E-3</c:v>
                </c:pt>
                <c:pt idx="25912">
                  <c:v>7.43E-3</c:v>
                </c:pt>
                <c:pt idx="25913">
                  <c:v>7.3800000000000003E-3</c:v>
                </c:pt>
                <c:pt idx="25914">
                  <c:v>7.3499999999999998E-3</c:v>
                </c:pt>
                <c:pt idx="25915">
                  <c:v>7.3299999999999997E-3</c:v>
                </c:pt>
                <c:pt idx="25916">
                  <c:v>7.3299999999999997E-3</c:v>
                </c:pt>
                <c:pt idx="25917">
                  <c:v>7.3000000000000001E-3</c:v>
                </c:pt>
                <c:pt idx="25918">
                  <c:v>7.2700000000000004E-3</c:v>
                </c:pt>
                <c:pt idx="25919">
                  <c:v>7.2700000000000004E-3</c:v>
                </c:pt>
                <c:pt idx="25920">
                  <c:v>7.2500000000000004E-3</c:v>
                </c:pt>
                <c:pt idx="25921">
                  <c:v>7.2500000000000004E-3</c:v>
                </c:pt>
                <c:pt idx="25922">
                  <c:v>7.2500000000000004E-3</c:v>
                </c:pt>
                <c:pt idx="25923">
                  <c:v>7.2500000000000004E-3</c:v>
                </c:pt>
                <c:pt idx="25924">
                  <c:v>7.2500000000000004E-3</c:v>
                </c:pt>
                <c:pt idx="25925">
                  <c:v>7.2500000000000004E-3</c:v>
                </c:pt>
                <c:pt idx="25926">
                  <c:v>7.2500000000000004E-3</c:v>
                </c:pt>
                <c:pt idx="25927">
                  <c:v>7.2700000000000004E-3</c:v>
                </c:pt>
                <c:pt idx="25928">
                  <c:v>7.2700000000000004E-3</c:v>
                </c:pt>
                <c:pt idx="25929">
                  <c:v>7.3000000000000001E-3</c:v>
                </c:pt>
                <c:pt idx="25930">
                  <c:v>7.3299999999999997E-3</c:v>
                </c:pt>
                <c:pt idx="25931">
                  <c:v>7.3499999999999998E-3</c:v>
                </c:pt>
                <c:pt idx="25932">
                  <c:v>7.3800000000000003E-3</c:v>
                </c:pt>
                <c:pt idx="25933">
                  <c:v>7.4000000000000003E-3</c:v>
                </c:pt>
                <c:pt idx="25934">
                  <c:v>7.43E-3</c:v>
                </c:pt>
                <c:pt idx="25935">
                  <c:v>7.4599999999999996E-3</c:v>
                </c:pt>
                <c:pt idx="25936">
                  <c:v>7.4799999999999997E-3</c:v>
                </c:pt>
                <c:pt idx="25937">
                  <c:v>7.5100000000000002E-3</c:v>
                </c:pt>
                <c:pt idx="25938">
                  <c:v>7.5399999999999998E-3</c:v>
                </c:pt>
                <c:pt idx="25939">
                  <c:v>7.5599999999999999E-3</c:v>
                </c:pt>
                <c:pt idx="25940">
                  <c:v>7.5900000000000004E-3</c:v>
                </c:pt>
                <c:pt idx="25941">
                  <c:v>7.62E-3</c:v>
                </c:pt>
                <c:pt idx="25942">
                  <c:v>7.6400000000000001E-3</c:v>
                </c:pt>
                <c:pt idx="25943">
                  <c:v>7.6400000000000001E-3</c:v>
                </c:pt>
                <c:pt idx="25944">
                  <c:v>7.6699999999999997E-3</c:v>
                </c:pt>
                <c:pt idx="25945">
                  <c:v>7.6699999999999997E-3</c:v>
                </c:pt>
                <c:pt idx="25946">
                  <c:v>7.6899999999999998E-3</c:v>
                </c:pt>
                <c:pt idx="25947">
                  <c:v>7.6899999999999998E-3</c:v>
                </c:pt>
                <c:pt idx="25948">
                  <c:v>7.6899999999999998E-3</c:v>
                </c:pt>
                <c:pt idx="25949">
                  <c:v>7.6899999999999998E-3</c:v>
                </c:pt>
                <c:pt idx="25950">
                  <c:v>7.6899999999999998E-3</c:v>
                </c:pt>
                <c:pt idx="25951">
                  <c:v>7.6899999999999998E-3</c:v>
                </c:pt>
                <c:pt idx="25952">
                  <c:v>7.6899999999999998E-3</c:v>
                </c:pt>
                <c:pt idx="25953">
                  <c:v>7.6699999999999997E-3</c:v>
                </c:pt>
                <c:pt idx="25954">
                  <c:v>7.6699999999999997E-3</c:v>
                </c:pt>
                <c:pt idx="25955">
                  <c:v>7.6699999999999997E-3</c:v>
                </c:pt>
                <c:pt idx="25956">
                  <c:v>7.6400000000000001E-3</c:v>
                </c:pt>
                <c:pt idx="25957">
                  <c:v>7.6400000000000001E-3</c:v>
                </c:pt>
                <c:pt idx="25958">
                  <c:v>7.62E-3</c:v>
                </c:pt>
                <c:pt idx="25959">
                  <c:v>7.62E-3</c:v>
                </c:pt>
                <c:pt idx="25960">
                  <c:v>7.62E-3</c:v>
                </c:pt>
                <c:pt idx="25961">
                  <c:v>7.5900000000000004E-3</c:v>
                </c:pt>
                <c:pt idx="25962">
                  <c:v>7.5900000000000004E-3</c:v>
                </c:pt>
                <c:pt idx="25963">
                  <c:v>7.5900000000000004E-3</c:v>
                </c:pt>
                <c:pt idx="25964">
                  <c:v>7.5599999999999999E-3</c:v>
                </c:pt>
                <c:pt idx="25965">
                  <c:v>7.5599999999999999E-3</c:v>
                </c:pt>
                <c:pt idx="25966">
                  <c:v>7.5599999999999999E-3</c:v>
                </c:pt>
                <c:pt idx="25967">
                  <c:v>7.5599999999999999E-3</c:v>
                </c:pt>
                <c:pt idx="25968">
                  <c:v>7.5599999999999999E-3</c:v>
                </c:pt>
                <c:pt idx="25969">
                  <c:v>7.5399999999999998E-3</c:v>
                </c:pt>
                <c:pt idx="25970">
                  <c:v>7.5399999999999998E-3</c:v>
                </c:pt>
                <c:pt idx="25971">
                  <c:v>7.5399999999999998E-3</c:v>
                </c:pt>
                <c:pt idx="25972">
                  <c:v>7.5399999999999998E-3</c:v>
                </c:pt>
                <c:pt idx="25973">
                  <c:v>7.5399999999999998E-3</c:v>
                </c:pt>
                <c:pt idx="25974">
                  <c:v>7.5599999999999999E-3</c:v>
                </c:pt>
                <c:pt idx="25975">
                  <c:v>7.5599999999999999E-3</c:v>
                </c:pt>
                <c:pt idx="25976">
                  <c:v>7.5599999999999999E-3</c:v>
                </c:pt>
                <c:pt idx="25977">
                  <c:v>7.5599999999999999E-3</c:v>
                </c:pt>
                <c:pt idx="25978">
                  <c:v>7.5599999999999999E-3</c:v>
                </c:pt>
                <c:pt idx="25979">
                  <c:v>7.5599999999999999E-3</c:v>
                </c:pt>
                <c:pt idx="25980">
                  <c:v>7.5599999999999999E-3</c:v>
                </c:pt>
                <c:pt idx="25981">
                  <c:v>7.5599999999999999E-3</c:v>
                </c:pt>
                <c:pt idx="25982">
                  <c:v>7.5599999999999999E-3</c:v>
                </c:pt>
                <c:pt idx="25983">
                  <c:v>7.5599999999999999E-3</c:v>
                </c:pt>
                <c:pt idx="25984">
                  <c:v>7.5599999999999999E-3</c:v>
                </c:pt>
                <c:pt idx="25985">
                  <c:v>7.5399999999999998E-3</c:v>
                </c:pt>
                <c:pt idx="25986">
                  <c:v>7.5399999999999998E-3</c:v>
                </c:pt>
                <c:pt idx="25987">
                  <c:v>7.5399999999999998E-3</c:v>
                </c:pt>
                <c:pt idx="25988">
                  <c:v>7.5100000000000002E-3</c:v>
                </c:pt>
                <c:pt idx="25989">
                  <c:v>7.5100000000000002E-3</c:v>
                </c:pt>
                <c:pt idx="25990">
                  <c:v>7.4799999999999997E-3</c:v>
                </c:pt>
                <c:pt idx="25991">
                  <c:v>7.4799999999999997E-3</c:v>
                </c:pt>
                <c:pt idx="25992">
                  <c:v>7.4599999999999996E-3</c:v>
                </c:pt>
                <c:pt idx="25993">
                  <c:v>7.4599999999999996E-3</c:v>
                </c:pt>
                <c:pt idx="25994">
                  <c:v>7.43E-3</c:v>
                </c:pt>
                <c:pt idx="25995">
                  <c:v>7.43E-3</c:v>
                </c:pt>
                <c:pt idx="25996">
                  <c:v>7.4000000000000003E-3</c:v>
                </c:pt>
                <c:pt idx="25997">
                  <c:v>7.4000000000000003E-3</c:v>
                </c:pt>
                <c:pt idx="25998">
                  <c:v>7.3800000000000003E-3</c:v>
                </c:pt>
                <c:pt idx="25999">
                  <c:v>7.3800000000000003E-3</c:v>
                </c:pt>
                <c:pt idx="26000">
                  <c:v>7.3499999999999998E-3</c:v>
                </c:pt>
                <c:pt idx="26001">
                  <c:v>7.3499999999999998E-3</c:v>
                </c:pt>
                <c:pt idx="26002">
                  <c:v>7.3499999999999998E-3</c:v>
                </c:pt>
                <c:pt idx="26003">
                  <c:v>7.3499999999999998E-3</c:v>
                </c:pt>
                <c:pt idx="26004">
                  <c:v>7.3499999999999998E-3</c:v>
                </c:pt>
                <c:pt idx="26005">
                  <c:v>7.3499999999999998E-3</c:v>
                </c:pt>
                <c:pt idx="26006">
                  <c:v>7.3499999999999998E-3</c:v>
                </c:pt>
                <c:pt idx="26007">
                  <c:v>7.3499999999999998E-3</c:v>
                </c:pt>
                <c:pt idx="26008">
                  <c:v>7.3499999999999998E-3</c:v>
                </c:pt>
                <c:pt idx="26009">
                  <c:v>7.3800000000000003E-3</c:v>
                </c:pt>
                <c:pt idx="26010">
                  <c:v>7.3800000000000003E-3</c:v>
                </c:pt>
                <c:pt idx="26011">
                  <c:v>7.3800000000000003E-3</c:v>
                </c:pt>
                <c:pt idx="26012">
                  <c:v>7.4000000000000003E-3</c:v>
                </c:pt>
                <c:pt idx="26013">
                  <c:v>7.43E-3</c:v>
                </c:pt>
                <c:pt idx="26014">
                  <c:v>7.43E-3</c:v>
                </c:pt>
                <c:pt idx="26015">
                  <c:v>7.4599999999999996E-3</c:v>
                </c:pt>
                <c:pt idx="26016">
                  <c:v>7.4799999999999997E-3</c:v>
                </c:pt>
                <c:pt idx="26017">
                  <c:v>7.5100000000000002E-3</c:v>
                </c:pt>
                <c:pt idx="26018">
                  <c:v>7.5100000000000002E-3</c:v>
                </c:pt>
                <c:pt idx="26019">
                  <c:v>7.5399999999999998E-3</c:v>
                </c:pt>
                <c:pt idx="26020">
                  <c:v>7.5599999999999999E-3</c:v>
                </c:pt>
                <c:pt idx="26021">
                  <c:v>7.5599999999999999E-3</c:v>
                </c:pt>
                <c:pt idx="26022">
                  <c:v>7.5900000000000004E-3</c:v>
                </c:pt>
                <c:pt idx="26023">
                  <c:v>7.5900000000000004E-3</c:v>
                </c:pt>
                <c:pt idx="26024">
                  <c:v>7.62E-3</c:v>
                </c:pt>
                <c:pt idx="26025">
                  <c:v>7.62E-3</c:v>
                </c:pt>
                <c:pt idx="26026">
                  <c:v>7.62E-3</c:v>
                </c:pt>
                <c:pt idx="26027">
                  <c:v>7.62E-3</c:v>
                </c:pt>
                <c:pt idx="26028">
                  <c:v>7.62E-3</c:v>
                </c:pt>
                <c:pt idx="26029">
                  <c:v>7.62E-3</c:v>
                </c:pt>
                <c:pt idx="26030">
                  <c:v>7.62E-3</c:v>
                </c:pt>
                <c:pt idx="26031">
                  <c:v>7.5900000000000004E-3</c:v>
                </c:pt>
                <c:pt idx="26032">
                  <c:v>7.5900000000000004E-3</c:v>
                </c:pt>
                <c:pt idx="26033">
                  <c:v>7.5599999999999999E-3</c:v>
                </c:pt>
                <c:pt idx="26034">
                  <c:v>7.5599999999999999E-3</c:v>
                </c:pt>
                <c:pt idx="26035">
                  <c:v>7.5399999999999998E-3</c:v>
                </c:pt>
                <c:pt idx="26036">
                  <c:v>7.5100000000000002E-3</c:v>
                </c:pt>
                <c:pt idx="26037">
                  <c:v>7.5100000000000002E-3</c:v>
                </c:pt>
                <c:pt idx="26038">
                  <c:v>7.4799999999999997E-3</c:v>
                </c:pt>
                <c:pt idx="26039">
                  <c:v>7.4599999999999996E-3</c:v>
                </c:pt>
                <c:pt idx="26040">
                  <c:v>7.43E-3</c:v>
                </c:pt>
                <c:pt idx="26041">
                  <c:v>7.4000000000000003E-3</c:v>
                </c:pt>
                <c:pt idx="26042">
                  <c:v>7.4000000000000003E-3</c:v>
                </c:pt>
                <c:pt idx="26043">
                  <c:v>7.3800000000000003E-3</c:v>
                </c:pt>
                <c:pt idx="26044">
                  <c:v>7.3499999999999998E-3</c:v>
                </c:pt>
                <c:pt idx="26045">
                  <c:v>7.3299999999999997E-3</c:v>
                </c:pt>
                <c:pt idx="26046">
                  <c:v>7.3299999999999997E-3</c:v>
                </c:pt>
                <c:pt idx="26047">
                  <c:v>7.3000000000000001E-3</c:v>
                </c:pt>
                <c:pt idx="26048">
                  <c:v>7.3000000000000001E-3</c:v>
                </c:pt>
                <c:pt idx="26049">
                  <c:v>7.3000000000000001E-3</c:v>
                </c:pt>
                <c:pt idx="26050">
                  <c:v>7.3000000000000001E-3</c:v>
                </c:pt>
                <c:pt idx="26051">
                  <c:v>7.3000000000000001E-3</c:v>
                </c:pt>
                <c:pt idx="26052">
                  <c:v>7.3000000000000001E-3</c:v>
                </c:pt>
                <c:pt idx="26053">
                  <c:v>7.3000000000000001E-3</c:v>
                </c:pt>
                <c:pt idx="26054">
                  <c:v>7.3000000000000001E-3</c:v>
                </c:pt>
                <c:pt idx="26055">
                  <c:v>7.3299999999999997E-3</c:v>
                </c:pt>
                <c:pt idx="26056">
                  <c:v>7.3299999999999997E-3</c:v>
                </c:pt>
                <c:pt idx="26057">
                  <c:v>7.3499999999999998E-3</c:v>
                </c:pt>
                <c:pt idx="26058">
                  <c:v>7.3499999999999998E-3</c:v>
                </c:pt>
                <c:pt idx="26059">
                  <c:v>7.3800000000000003E-3</c:v>
                </c:pt>
                <c:pt idx="26060">
                  <c:v>7.4000000000000003E-3</c:v>
                </c:pt>
                <c:pt idx="26061">
                  <c:v>7.4000000000000003E-3</c:v>
                </c:pt>
                <c:pt idx="26062">
                  <c:v>7.43E-3</c:v>
                </c:pt>
                <c:pt idx="26063">
                  <c:v>7.4599999999999996E-3</c:v>
                </c:pt>
                <c:pt idx="26064">
                  <c:v>7.4799999999999997E-3</c:v>
                </c:pt>
                <c:pt idx="26065">
                  <c:v>7.5100000000000002E-3</c:v>
                </c:pt>
                <c:pt idx="26066">
                  <c:v>7.5100000000000002E-3</c:v>
                </c:pt>
                <c:pt idx="26067">
                  <c:v>7.5399999999999998E-3</c:v>
                </c:pt>
                <c:pt idx="26068">
                  <c:v>7.5599999999999999E-3</c:v>
                </c:pt>
                <c:pt idx="26069">
                  <c:v>7.5900000000000004E-3</c:v>
                </c:pt>
                <c:pt idx="26070">
                  <c:v>7.5900000000000004E-3</c:v>
                </c:pt>
                <c:pt idx="26071">
                  <c:v>7.62E-3</c:v>
                </c:pt>
                <c:pt idx="26072">
                  <c:v>7.62E-3</c:v>
                </c:pt>
                <c:pt idx="26073">
                  <c:v>7.6400000000000001E-3</c:v>
                </c:pt>
                <c:pt idx="26074">
                  <c:v>7.6400000000000001E-3</c:v>
                </c:pt>
                <c:pt idx="26075">
                  <c:v>7.6400000000000001E-3</c:v>
                </c:pt>
                <c:pt idx="26076">
                  <c:v>7.6699999999999997E-3</c:v>
                </c:pt>
                <c:pt idx="26077">
                  <c:v>7.6699999999999997E-3</c:v>
                </c:pt>
                <c:pt idx="26078">
                  <c:v>7.6699999999999997E-3</c:v>
                </c:pt>
                <c:pt idx="26079">
                  <c:v>7.6699999999999997E-3</c:v>
                </c:pt>
                <c:pt idx="26080">
                  <c:v>7.6699999999999997E-3</c:v>
                </c:pt>
                <c:pt idx="26081">
                  <c:v>7.6699999999999997E-3</c:v>
                </c:pt>
                <c:pt idx="26082">
                  <c:v>7.6699999999999997E-3</c:v>
                </c:pt>
                <c:pt idx="26083">
                  <c:v>7.6699999999999997E-3</c:v>
                </c:pt>
                <c:pt idx="26084">
                  <c:v>7.6400000000000001E-3</c:v>
                </c:pt>
                <c:pt idx="26085">
                  <c:v>7.6400000000000001E-3</c:v>
                </c:pt>
                <c:pt idx="26086">
                  <c:v>7.6400000000000001E-3</c:v>
                </c:pt>
                <c:pt idx="26087">
                  <c:v>7.62E-3</c:v>
                </c:pt>
                <c:pt idx="26088">
                  <c:v>7.62E-3</c:v>
                </c:pt>
                <c:pt idx="26089">
                  <c:v>7.62E-3</c:v>
                </c:pt>
                <c:pt idx="26090">
                  <c:v>7.5900000000000004E-3</c:v>
                </c:pt>
                <c:pt idx="26091">
                  <c:v>7.5900000000000004E-3</c:v>
                </c:pt>
                <c:pt idx="26092">
                  <c:v>7.5599999999999999E-3</c:v>
                </c:pt>
                <c:pt idx="26093">
                  <c:v>7.5599999999999999E-3</c:v>
                </c:pt>
                <c:pt idx="26094">
                  <c:v>7.5399999999999998E-3</c:v>
                </c:pt>
                <c:pt idx="26095">
                  <c:v>7.5399999999999998E-3</c:v>
                </c:pt>
                <c:pt idx="26096">
                  <c:v>7.5100000000000002E-3</c:v>
                </c:pt>
                <c:pt idx="26097">
                  <c:v>7.5100000000000002E-3</c:v>
                </c:pt>
                <c:pt idx="26098">
                  <c:v>7.4799999999999997E-3</c:v>
                </c:pt>
                <c:pt idx="26099">
                  <c:v>7.4799999999999997E-3</c:v>
                </c:pt>
                <c:pt idx="26100">
                  <c:v>7.4599999999999996E-3</c:v>
                </c:pt>
                <c:pt idx="26101">
                  <c:v>7.4599999999999996E-3</c:v>
                </c:pt>
                <c:pt idx="26102">
                  <c:v>7.4599999999999996E-3</c:v>
                </c:pt>
                <c:pt idx="26103">
                  <c:v>7.43E-3</c:v>
                </c:pt>
                <c:pt idx="26104">
                  <c:v>7.43E-3</c:v>
                </c:pt>
                <c:pt idx="26105">
                  <c:v>7.43E-3</c:v>
                </c:pt>
                <c:pt idx="26106">
                  <c:v>7.4000000000000003E-3</c:v>
                </c:pt>
                <c:pt idx="26107">
                  <c:v>7.4000000000000003E-3</c:v>
                </c:pt>
                <c:pt idx="26108">
                  <c:v>7.4000000000000003E-3</c:v>
                </c:pt>
                <c:pt idx="26109">
                  <c:v>7.3800000000000003E-3</c:v>
                </c:pt>
                <c:pt idx="26110">
                  <c:v>7.3800000000000003E-3</c:v>
                </c:pt>
                <c:pt idx="26111">
                  <c:v>7.3800000000000003E-3</c:v>
                </c:pt>
                <c:pt idx="26112">
                  <c:v>7.3800000000000003E-3</c:v>
                </c:pt>
                <c:pt idx="26113">
                  <c:v>7.3800000000000003E-3</c:v>
                </c:pt>
                <c:pt idx="26114">
                  <c:v>7.3800000000000003E-3</c:v>
                </c:pt>
                <c:pt idx="26115">
                  <c:v>7.4000000000000003E-3</c:v>
                </c:pt>
                <c:pt idx="26116">
                  <c:v>7.4000000000000003E-3</c:v>
                </c:pt>
                <c:pt idx="26117">
                  <c:v>7.4000000000000003E-3</c:v>
                </c:pt>
                <c:pt idx="26118">
                  <c:v>7.43E-3</c:v>
                </c:pt>
                <c:pt idx="26119">
                  <c:v>7.43E-3</c:v>
                </c:pt>
                <c:pt idx="26120">
                  <c:v>7.43E-3</c:v>
                </c:pt>
                <c:pt idx="26121">
                  <c:v>7.4599999999999996E-3</c:v>
                </c:pt>
                <c:pt idx="26122">
                  <c:v>7.4799999999999997E-3</c:v>
                </c:pt>
                <c:pt idx="26123">
                  <c:v>7.4799999999999997E-3</c:v>
                </c:pt>
                <c:pt idx="26124">
                  <c:v>7.5100000000000002E-3</c:v>
                </c:pt>
                <c:pt idx="26125">
                  <c:v>7.5100000000000002E-3</c:v>
                </c:pt>
                <c:pt idx="26126">
                  <c:v>7.5399999999999998E-3</c:v>
                </c:pt>
                <c:pt idx="26127">
                  <c:v>7.5599999999999999E-3</c:v>
                </c:pt>
                <c:pt idx="26128">
                  <c:v>7.5599999999999999E-3</c:v>
                </c:pt>
                <c:pt idx="26129">
                  <c:v>7.5900000000000004E-3</c:v>
                </c:pt>
                <c:pt idx="26130">
                  <c:v>7.5900000000000004E-3</c:v>
                </c:pt>
                <c:pt idx="26131">
                  <c:v>7.62E-3</c:v>
                </c:pt>
                <c:pt idx="26132">
                  <c:v>7.62E-3</c:v>
                </c:pt>
                <c:pt idx="26133">
                  <c:v>7.62E-3</c:v>
                </c:pt>
                <c:pt idx="26134">
                  <c:v>7.62E-3</c:v>
                </c:pt>
                <c:pt idx="26135">
                  <c:v>7.62E-3</c:v>
                </c:pt>
                <c:pt idx="26136">
                  <c:v>7.62E-3</c:v>
                </c:pt>
                <c:pt idx="26137">
                  <c:v>7.62E-3</c:v>
                </c:pt>
                <c:pt idx="26138">
                  <c:v>7.62E-3</c:v>
                </c:pt>
                <c:pt idx="26139">
                  <c:v>7.5900000000000004E-3</c:v>
                </c:pt>
                <c:pt idx="26140">
                  <c:v>7.5900000000000004E-3</c:v>
                </c:pt>
                <c:pt idx="26141">
                  <c:v>7.5599999999999999E-3</c:v>
                </c:pt>
                <c:pt idx="26142">
                  <c:v>7.5399999999999998E-3</c:v>
                </c:pt>
                <c:pt idx="26143">
                  <c:v>7.5100000000000002E-3</c:v>
                </c:pt>
                <c:pt idx="26144">
                  <c:v>7.5100000000000002E-3</c:v>
                </c:pt>
                <c:pt idx="26145">
                  <c:v>7.4799999999999997E-3</c:v>
                </c:pt>
                <c:pt idx="26146">
                  <c:v>7.43E-3</c:v>
                </c:pt>
                <c:pt idx="26147">
                  <c:v>7.4000000000000003E-3</c:v>
                </c:pt>
                <c:pt idx="26148">
                  <c:v>7.3800000000000003E-3</c:v>
                </c:pt>
                <c:pt idx="26149">
                  <c:v>7.3499999999999998E-3</c:v>
                </c:pt>
                <c:pt idx="26150">
                  <c:v>7.3299999999999997E-3</c:v>
                </c:pt>
                <c:pt idx="26151">
                  <c:v>7.3000000000000001E-3</c:v>
                </c:pt>
                <c:pt idx="26152">
                  <c:v>7.2700000000000004E-3</c:v>
                </c:pt>
                <c:pt idx="26153">
                  <c:v>7.2500000000000004E-3</c:v>
                </c:pt>
                <c:pt idx="26154">
                  <c:v>7.2199999999999999E-3</c:v>
                </c:pt>
                <c:pt idx="26155">
                  <c:v>7.2199999999999999E-3</c:v>
                </c:pt>
                <c:pt idx="26156">
                  <c:v>7.1900000000000002E-3</c:v>
                </c:pt>
                <c:pt idx="26157">
                  <c:v>7.1700000000000002E-3</c:v>
                </c:pt>
                <c:pt idx="26158">
                  <c:v>7.1700000000000002E-3</c:v>
                </c:pt>
                <c:pt idx="26159">
                  <c:v>7.1700000000000002E-3</c:v>
                </c:pt>
                <c:pt idx="26160">
                  <c:v>7.1700000000000002E-3</c:v>
                </c:pt>
                <c:pt idx="26161">
                  <c:v>7.1700000000000002E-3</c:v>
                </c:pt>
                <c:pt idx="26162">
                  <c:v>7.1700000000000002E-3</c:v>
                </c:pt>
                <c:pt idx="26163">
                  <c:v>7.1700000000000002E-3</c:v>
                </c:pt>
                <c:pt idx="26164">
                  <c:v>7.1700000000000002E-3</c:v>
                </c:pt>
                <c:pt idx="26165">
                  <c:v>7.1700000000000002E-3</c:v>
                </c:pt>
                <c:pt idx="26166">
                  <c:v>7.1900000000000002E-3</c:v>
                </c:pt>
                <c:pt idx="26167">
                  <c:v>7.2199999999999999E-3</c:v>
                </c:pt>
                <c:pt idx="26168">
                  <c:v>7.2199999999999999E-3</c:v>
                </c:pt>
                <c:pt idx="26169">
                  <c:v>7.2500000000000004E-3</c:v>
                </c:pt>
                <c:pt idx="26170">
                  <c:v>7.2500000000000004E-3</c:v>
                </c:pt>
                <c:pt idx="26171">
                  <c:v>7.2700000000000004E-3</c:v>
                </c:pt>
                <c:pt idx="26172">
                  <c:v>7.3000000000000001E-3</c:v>
                </c:pt>
                <c:pt idx="26173">
                  <c:v>7.3000000000000001E-3</c:v>
                </c:pt>
                <c:pt idx="26174">
                  <c:v>7.3299999999999997E-3</c:v>
                </c:pt>
                <c:pt idx="26175">
                  <c:v>7.3299999999999997E-3</c:v>
                </c:pt>
                <c:pt idx="26176">
                  <c:v>7.3499999999999998E-3</c:v>
                </c:pt>
                <c:pt idx="26177">
                  <c:v>7.3499999999999998E-3</c:v>
                </c:pt>
                <c:pt idx="26178">
                  <c:v>7.3499999999999998E-3</c:v>
                </c:pt>
                <c:pt idx="26179">
                  <c:v>7.3499999999999998E-3</c:v>
                </c:pt>
                <c:pt idx="26180">
                  <c:v>7.3499999999999998E-3</c:v>
                </c:pt>
                <c:pt idx="26181">
                  <c:v>7.3499999999999998E-3</c:v>
                </c:pt>
                <c:pt idx="26182">
                  <c:v>7.3499999999999998E-3</c:v>
                </c:pt>
                <c:pt idx="26183">
                  <c:v>7.3499999999999998E-3</c:v>
                </c:pt>
                <c:pt idx="26184">
                  <c:v>7.3299999999999997E-3</c:v>
                </c:pt>
                <c:pt idx="26185">
                  <c:v>7.3299999999999997E-3</c:v>
                </c:pt>
                <c:pt idx="26186">
                  <c:v>7.3299999999999997E-3</c:v>
                </c:pt>
                <c:pt idx="26187">
                  <c:v>7.3000000000000001E-3</c:v>
                </c:pt>
                <c:pt idx="26188">
                  <c:v>7.2700000000000004E-3</c:v>
                </c:pt>
                <c:pt idx="26189">
                  <c:v>7.2700000000000004E-3</c:v>
                </c:pt>
                <c:pt idx="26190">
                  <c:v>7.2500000000000004E-3</c:v>
                </c:pt>
                <c:pt idx="26191">
                  <c:v>7.2500000000000004E-3</c:v>
                </c:pt>
                <c:pt idx="26192">
                  <c:v>7.2199999999999999E-3</c:v>
                </c:pt>
                <c:pt idx="26193">
                  <c:v>7.2199999999999999E-3</c:v>
                </c:pt>
                <c:pt idx="26194">
                  <c:v>7.1900000000000002E-3</c:v>
                </c:pt>
                <c:pt idx="26195">
                  <c:v>7.1900000000000002E-3</c:v>
                </c:pt>
                <c:pt idx="26196">
                  <c:v>7.1700000000000002E-3</c:v>
                </c:pt>
                <c:pt idx="26197">
                  <c:v>7.1700000000000002E-3</c:v>
                </c:pt>
                <c:pt idx="26198">
                  <c:v>7.1700000000000002E-3</c:v>
                </c:pt>
                <c:pt idx="26199">
                  <c:v>7.1700000000000002E-3</c:v>
                </c:pt>
                <c:pt idx="26200">
                  <c:v>7.1700000000000002E-3</c:v>
                </c:pt>
                <c:pt idx="26201">
                  <c:v>7.1700000000000002E-3</c:v>
                </c:pt>
                <c:pt idx="26202">
                  <c:v>7.1700000000000002E-3</c:v>
                </c:pt>
                <c:pt idx="26203">
                  <c:v>7.1900000000000002E-3</c:v>
                </c:pt>
                <c:pt idx="26204">
                  <c:v>7.1900000000000002E-3</c:v>
                </c:pt>
                <c:pt idx="26205">
                  <c:v>7.1900000000000002E-3</c:v>
                </c:pt>
                <c:pt idx="26206">
                  <c:v>7.2199999999999999E-3</c:v>
                </c:pt>
                <c:pt idx="26207">
                  <c:v>7.2500000000000004E-3</c:v>
                </c:pt>
                <c:pt idx="26208">
                  <c:v>7.2500000000000004E-3</c:v>
                </c:pt>
                <c:pt idx="26209">
                  <c:v>7.2700000000000004E-3</c:v>
                </c:pt>
                <c:pt idx="26210">
                  <c:v>7.3000000000000001E-3</c:v>
                </c:pt>
                <c:pt idx="26211">
                  <c:v>7.3000000000000001E-3</c:v>
                </c:pt>
                <c:pt idx="26212">
                  <c:v>7.3299999999999997E-3</c:v>
                </c:pt>
                <c:pt idx="26213">
                  <c:v>7.3499999999999998E-3</c:v>
                </c:pt>
                <c:pt idx="26214">
                  <c:v>7.3499999999999998E-3</c:v>
                </c:pt>
                <c:pt idx="26215">
                  <c:v>7.3800000000000003E-3</c:v>
                </c:pt>
                <c:pt idx="26216">
                  <c:v>7.3800000000000003E-3</c:v>
                </c:pt>
                <c:pt idx="26217">
                  <c:v>7.4000000000000003E-3</c:v>
                </c:pt>
                <c:pt idx="26218">
                  <c:v>7.4000000000000003E-3</c:v>
                </c:pt>
                <c:pt idx="26219">
                  <c:v>7.43E-3</c:v>
                </c:pt>
                <c:pt idx="26220">
                  <c:v>7.43E-3</c:v>
                </c:pt>
                <c:pt idx="26221">
                  <c:v>7.43E-3</c:v>
                </c:pt>
                <c:pt idx="26222">
                  <c:v>7.43E-3</c:v>
                </c:pt>
                <c:pt idx="26223">
                  <c:v>7.43E-3</c:v>
                </c:pt>
                <c:pt idx="26224">
                  <c:v>7.43E-3</c:v>
                </c:pt>
                <c:pt idx="26225">
                  <c:v>7.43E-3</c:v>
                </c:pt>
                <c:pt idx="26226">
                  <c:v>7.43E-3</c:v>
                </c:pt>
                <c:pt idx="26227">
                  <c:v>7.43E-3</c:v>
                </c:pt>
                <c:pt idx="26228">
                  <c:v>7.43E-3</c:v>
                </c:pt>
                <c:pt idx="26229">
                  <c:v>7.4000000000000003E-3</c:v>
                </c:pt>
                <c:pt idx="26230">
                  <c:v>7.4000000000000003E-3</c:v>
                </c:pt>
                <c:pt idx="26231">
                  <c:v>7.4000000000000003E-3</c:v>
                </c:pt>
                <c:pt idx="26232">
                  <c:v>7.3800000000000003E-3</c:v>
                </c:pt>
                <c:pt idx="26233">
                  <c:v>7.3800000000000003E-3</c:v>
                </c:pt>
                <c:pt idx="26234">
                  <c:v>7.3800000000000003E-3</c:v>
                </c:pt>
                <c:pt idx="26235">
                  <c:v>7.3499999999999998E-3</c:v>
                </c:pt>
                <c:pt idx="26236">
                  <c:v>7.3499999999999998E-3</c:v>
                </c:pt>
                <c:pt idx="26237">
                  <c:v>7.3499999999999998E-3</c:v>
                </c:pt>
                <c:pt idx="26238">
                  <c:v>7.3299999999999997E-3</c:v>
                </c:pt>
                <c:pt idx="26239">
                  <c:v>7.3299999999999997E-3</c:v>
                </c:pt>
                <c:pt idx="26240">
                  <c:v>7.3299999999999997E-3</c:v>
                </c:pt>
                <c:pt idx="26241">
                  <c:v>7.3299999999999997E-3</c:v>
                </c:pt>
                <c:pt idx="26242">
                  <c:v>7.3299999999999997E-3</c:v>
                </c:pt>
                <c:pt idx="26243">
                  <c:v>7.3299999999999997E-3</c:v>
                </c:pt>
                <c:pt idx="26244">
                  <c:v>7.3000000000000001E-3</c:v>
                </c:pt>
                <c:pt idx="26245">
                  <c:v>7.3000000000000001E-3</c:v>
                </c:pt>
                <c:pt idx="26246">
                  <c:v>7.3000000000000001E-3</c:v>
                </c:pt>
                <c:pt idx="26247">
                  <c:v>7.3000000000000001E-3</c:v>
                </c:pt>
                <c:pt idx="26248">
                  <c:v>7.3000000000000001E-3</c:v>
                </c:pt>
                <c:pt idx="26249">
                  <c:v>7.3000000000000001E-3</c:v>
                </c:pt>
                <c:pt idx="26250">
                  <c:v>7.3000000000000001E-3</c:v>
                </c:pt>
                <c:pt idx="26251">
                  <c:v>7.3000000000000001E-3</c:v>
                </c:pt>
                <c:pt idx="26252">
                  <c:v>7.3000000000000001E-3</c:v>
                </c:pt>
                <c:pt idx="26253">
                  <c:v>7.3000000000000001E-3</c:v>
                </c:pt>
                <c:pt idx="26254">
                  <c:v>7.3000000000000001E-3</c:v>
                </c:pt>
                <c:pt idx="26255">
                  <c:v>7.3299999999999997E-3</c:v>
                </c:pt>
                <c:pt idx="26256">
                  <c:v>7.3299999999999997E-3</c:v>
                </c:pt>
                <c:pt idx="26257">
                  <c:v>7.3299999999999997E-3</c:v>
                </c:pt>
                <c:pt idx="26258">
                  <c:v>7.3299999999999997E-3</c:v>
                </c:pt>
                <c:pt idx="26259">
                  <c:v>7.3299999999999997E-3</c:v>
                </c:pt>
                <c:pt idx="26260">
                  <c:v>7.3299999999999997E-3</c:v>
                </c:pt>
                <c:pt idx="26261">
                  <c:v>7.3299999999999997E-3</c:v>
                </c:pt>
                <c:pt idx="26262">
                  <c:v>7.3299999999999997E-3</c:v>
                </c:pt>
                <c:pt idx="26263">
                  <c:v>7.3299999999999997E-3</c:v>
                </c:pt>
                <c:pt idx="26264">
                  <c:v>7.3499999999999998E-3</c:v>
                </c:pt>
                <c:pt idx="26265">
                  <c:v>7.3499999999999998E-3</c:v>
                </c:pt>
                <c:pt idx="26266">
                  <c:v>7.3499999999999998E-3</c:v>
                </c:pt>
                <c:pt idx="26267">
                  <c:v>7.3499999999999998E-3</c:v>
                </c:pt>
                <c:pt idx="26268">
                  <c:v>7.3499999999999998E-3</c:v>
                </c:pt>
                <c:pt idx="26269">
                  <c:v>7.3800000000000003E-3</c:v>
                </c:pt>
                <c:pt idx="26270">
                  <c:v>7.3800000000000003E-3</c:v>
                </c:pt>
                <c:pt idx="26271">
                  <c:v>7.3800000000000003E-3</c:v>
                </c:pt>
                <c:pt idx="26272">
                  <c:v>7.4000000000000003E-3</c:v>
                </c:pt>
                <c:pt idx="26273">
                  <c:v>7.4000000000000003E-3</c:v>
                </c:pt>
                <c:pt idx="26274">
                  <c:v>7.4000000000000003E-3</c:v>
                </c:pt>
                <c:pt idx="26275">
                  <c:v>7.43E-3</c:v>
                </c:pt>
                <c:pt idx="26276">
                  <c:v>7.43E-3</c:v>
                </c:pt>
                <c:pt idx="26277">
                  <c:v>7.43E-3</c:v>
                </c:pt>
                <c:pt idx="26278">
                  <c:v>7.43E-3</c:v>
                </c:pt>
                <c:pt idx="26279">
                  <c:v>7.4599999999999996E-3</c:v>
                </c:pt>
                <c:pt idx="26280">
                  <c:v>7.4599999999999996E-3</c:v>
                </c:pt>
                <c:pt idx="26281">
                  <c:v>7.4599999999999996E-3</c:v>
                </c:pt>
                <c:pt idx="26282">
                  <c:v>7.4599999999999996E-3</c:v>
                </c:pt>
                <c:pt idx="26283">
                  <c:v>7.4599999999999996E-3</c:v>
                </c:pt>
                <c:pt idx="26284">
                  <c:v>7.4599999999999996E-3</c:v>
                </c:pt>
                <c:pt idx="26285">
                  <c:v>7.4599999999999996E-3</c:v>
                </c:pt>
                <c:pt idx="26286">
                  <c:v>7.4599999999999996E-3</c:v>
                </c:pt>
                <c:pt idx="26287">
                  <c:v>7.4599999999999996E-3</c:v>
                </c:pt>
                <c:pt idx="26288">
                  <c:v>7.43E-3</c:v>
                </c:pt>
                <c:pt idx="26289">
                  <c:v>7.43E-3</c:v>
                </c:pt>
                <c:pt idx="26290">
                  <c:v>7.43E-3</c:v>
                </c:pt>
                <c:pt idx="26291">
                  <c:v>7.4000000000000003E-3</c:v>
                </c:pt>
                <c:pt idx="26292">
                  <c:v>7.4000000000000003E-3</c:v>
                </c:pt>
                <c:pt idx="26293">
                  <c:v>7.3800000000000003E-3</c:v>
                </c:pt>
                <c:pt idx="26294">
                  <c:v>7.3800000000000003E-3</c:v>
                </c:pt>
                <c:pt idx="26295">
                  <c:v>7.3499999999999998E-3</c:v>
                </c:pt>
                <c:pt idx="26296">
                  <c:v>7.3299999999999997E-3</c:v>
                </c:pt>
                <c:pt idx="26297">
                  <c:v>7.3299999999999997E-3</c:v>
                </c:pt>
                <c:pt idx="26298">
                  <c:v>7.3000000000000001E-3</c:v>
                </c:pt>
                <c:pt idx="26299">
                  <c:v>7.2700000000000004E-3</c:v>
                </c:pt>
                <c:pt idx="26300">
                  <c:v>7.2700000000000004E-3</c:v>
                </c:pt>
                <c:pt idx="26301">
                  <c:v>7.2500000000000004E-3</c:v>
                </c:pt>
                <c:pt idx="26302">
                  <c:v>7.2199999999999999E-3</c:v>
                </c:pt>
                <c:pt idx="26303">
                  <c:v>7.2199999999999999E-3</c:v>
                </c:pt>
                <c:pt idx="26304">
                  <c:v>7.1900000000000002E-3</c:v>
                </c:pt>
                <c:pt idx="26305">
                  <c:v>7.1700000000000002E-3</c:v>
                </c:pt>
                <c:pt idx="26306">
                  <c:v>7.1700000000000002E-3</c:v>
                </c:pt>
                <c:pt idx="26307">
                  <c:v>7.1399999999999996E-3</c:v>
                </c:pt>
                <c:pt idx="26308">
                  <c:v>7.1399999999999996E-3</c:v>
                </c:pt>
                <c:pt idx="26309">
                  <c:v>7.1199999999999996E-3</c:v>
                </c:pt>
                <c:pt idx="26310">
                  <c:v>7.1199999999999996E-3</c:v>
                </c:pt>
                <c:pt idx="26311">
                  <c:v>7.0899999999999999E-3</c:v>
                </c:pt>
                <c:pt idx="26312">
                  <c:v>7.0899999999999999E-3</c:v>
                </c:pt>
                <c:pt idx="26313">
                  <c:v>7.0600000000000003E-3</c:v>
                </c:pt>
                <c:pt idx="26314">
                  <c:v>7.0600000000000003E-3</c:v>
                </c:pt>
                <c:pt idx="26315">
                  <c:v>7.0600000000000003E-3</c:v>
                </c:pt>
                <c:pt idx="26316">
                  <c:v>7.0600000000000003E-3</c:v>
                </c:pt>
                <c:pt idx="26317">
                  <c:v>7.0600000000000003E-3</c:v>
                </c:pt>
                <c:pt idx="26318">
                  <c:v>7.0600000000000003E-3</c:v>
                </c:pt>
                <c:pt idx="26319">
                  <c:v>7.0600000000000003E-3</c:v>
                </c:pt>
                <c:pt idx="26320">
                  <c:v>7.0600000000000003E-3</c:v>
                </c:pt>
                <c:pt idx="26321">
                  <c:v>7.0600000000000003E-3</c:v>
                </c:pt>
                <c:pt idx="26322">
                  <c:v>7.0600000000000003E-3</c:v>
                </c:pt>
                <c:pt idx="26323">
                  <c:v>7.0600000000000003E-3</c:v>
                </c:pt>
                <c:pt idx="26324">
                  <c:v>7.0899999999999999E-3</c:v>
                </c:pt>
                <c:pt idx="26325">
                  <c:v>7.0899999999999999E-3</c:v>
                </c:pt>
                <c:pt idx="26326">
                  <c:v>7.1199999999999996E-3</c:v>
                </c:pt>
                <c:pt idx="26327">
                  <c:v>7.1199999999999996E-3</c:v>
                </c:pt>
                <c:pt idx="26328">
                  <c:v>7.1399999999999996E-3</c:v>
                </c:pt>
                <c:pt idx="26329">
                  <c:v>7.1700000000000002E-3</c:v>
                </c:pt>
                <c:pt idx="26330">
                  <c:v>7.1700000000000002E-3</c:v>
                </c:pt>
                <c:pt idx="26331">
                  <c:v>7.1900000000000002E-3</c:v>
                </c:pt>
                <c:pt idx="26332">
                  <c:v>7.2199999999999999E-3</c:v>
                </c:pt>
                <c:pt idx="26333">
                  <c:v>7.2199999999999999E-3</c:v>
                </c:pt>
                <c:pt idx="26334">
                  <c:v>7.2500000000000004E-3</c:v>
                </c:pt>
                <c:pt idx="26335">
                  <c:v>7.2700000000000004E-3</c:v>
                </c:pt>
                <c:pt idx="26336">
                  <c:v>7.3000000000000001E-3</c:v>
                </c:pt>
                <c:pt idx="26337">
                  <c:v>7.3000000000000001E-3</c:v>
                </c:pt>
                <c:pt idx="26338">
                  <c:v>7.3299999999999997E-3</c:v>
                </c:pt>
                <c:pt idx="26339">
                  <c:v>7.3499999999999998E-3</c:v>
                </c:pt>
                <c:pt idx="26340">
                  <c:v>7.3499999999999998E-3</c:v>
                </c:pt>
                <c:pt idx="26341">
                  <c:v>7.3800000000000003E-3</c:v>
                </c:pt>
                <c:pt idx="26342">
                  <c:v>7.3800000000000003E-3</c:v>
                </c:pt>
                <c:pt idx="26343">
                  <c:v>7.3800000000000003E-3</c:v>
                </c:pt>
                <c:pt idx="26344">
                  <c:v>7.3800000000000003E-3</c:v>
                </c:pt>
                <c:pt idx="26345">
                  <c:v>7.4000000000000003E-3</c:v>
                </c:pt>
                <c:pt idx="26346">
                  <c:v>7.4000000000000003E-3</c:v>
                </c:pt>
                <c:pt idx="26347">
                  <c:v>7.4000000000000003E-3</c:v>
                </c:pt>
                <c:pt idx="26348">
                  <c:v>7.3800000000000003E-3</c:v>
                </c:pt>
                <c:pt idx="26349">
                  <c:v>7.3800000000000003E-3</c:v>
                </c:pt>
                <c:pt idx="26350">
                  <c:v>7.3800000000000003E-3</c:v>
                </c:pt>
                <c:pt idx="26351">
                  <c:v>7.3800000000000003E-3</c:v>
                </c:pt>
                <c:pt idx="26352">
                  <c:v>7.3499999999999998E-3</c:v>
                </c:pt>
                <c:pt idx="26353">
                  <c:v>7.3499999999999998E-3</c:v>
                </c:pt>
                <c:pt idx="26354">
                  <c:v>7.3299999999999997E-3</c:v>
                </c:pt>
                <c:pt idx="26355">
                  <c:v>7.3000000000000001E-3</c:v>
                </c:pt>
                <c:pt idx="26356">
                  <c:v>7.3000000000000001E-3</c:v>
                </c:pt>
                <c:pt idx="26357">
                  <c:v>7.2700000000000004E-3</c:v>
                </c:pt>
                <c:pt idx="26358">
                  <c:v>7.2700000000000004E-3</c:v>
                </c:pt>
                <c:pt idx="26359">
                  <c:v>7.2500000000000004E-3</c:v>
                </c:pt>
                <c:pt idx="26360">
                  <c:v>7.2199999999999999E-3</c:v>
                </c:pt>
                <c:pt idx="26361">
                  <c:v>7.2199999999999999E-3</c:v>
                </c:pt>
                <c:pt idx="26362">
                  <c:v>7.2199999999999999E-3</c:v>
                </c:pt>
                <c:pt idx="26363">
                  <c:v>7.1900000000000002E-3</c:v>
                </c:pt>
                <c:pt idx="26364">
                  <c:v>7.1900000000000002E-3</c:v>
                </c:pt>
                <c:pt idx="26365">
                  <c:v>7.1900000000000002E-3</c:v>
                </c:pt>
                <c:pt idx="26366">
                  <c:v>7.1700000000000002E-3</c:v>
                </c:pt>
                <c:pt idx="26367">
                  <c:v>7.1700000000000002E-3</c:v>
                </c:pt>
                <c:pt idx="26368">
                  <c:v>7.1700000000000002E-3</c:v>
                </c:pt>
                <c:pt idx="26369">
                  <c:v>7.1700000000000002E-3</c:v>
                </c:pt>
                <c:pt idx="26370">
                  <c:v>7.1700000000000002E-3</c:v>
                </c:pt>
                <c:pt idx="26371">
                  <c:v>7.1900000000000002E-3</c:v>
                </c:pt>
                <c:pt idx="26372">
                  <c:v>7.1900000000000002E-3</c:v>
                </c:pt>
                <c:pt idx="26373">
                  <c:v>7.1900000000000002E-3</c:v>
                </c:pt>
                <c:pt idx="26374">
                  <c:v>7.1900000000000002E-3</c:v>
                </c:pt>
                <c:pt idx="26375">
                  <c:v>7.2199999999999999E-3</c:v>
                </c:pt>
                <c:pt idx="26376">
                  <c:v>7.2199999999999999E-3</c:v>
                </c:pt>
                <c:pt idx="26377">
                  <c:v>7.2199999999999999E-3</c:v>
                </c:pt>
                <c:pt idx="26378">
                  <c:v>7.2199999999999999E-3</c:v>
                </c:pt>
                <c:pt idx="26379">
                  <c:v>7.2199999999999999E-3</c:v>
                </c:pt>
                <c:pt idx="26380">
                  <c:v>7.2199999999999999E-3</c:v>
                </c:pt>
                <c:pt idx="26381">
                  <c:v>7.2500000000000004E-3</c:v>
                </c:pt>
                <c:pt idx="26382">
                  <c:v>7.2500000000000004E-3</c:v>
                </c:pt>
                <c:pt idx="26383">
                  <c:v>7.2500000000000004E-3</c:v>
                </c:pt>
                <c:pt idx="26384">
                  <c:v>7.2199999999999999E-3</c:v>
                </c:pt>
                <c:pt idx="26385">
                  <c:v>7.2199999999999999E-3</c:v>
                </c:pt>
                <c:pt idx="26386">
                  <c:v>7.2199999999999999E-3</c:v>
                </c:pt>
                <c:pt idx="26387">
                  <c:v>7.2199999999999999E-3</c:v>
                </c:pt>
                <c:pt idx="26388">
                  <c:v>7.2199999999999999E-3</c:v>
                </c:pt>
                <c:pt idx="26389">
                  <c:v>7.1900000000000002E-3</c:v>
                </c:pt>
                <c:pt idx="26390">
                  <c:v>7.1900000000000002E-3</c:v>
                </c:pt>
                <c:pt idx="26391">
                  <c:v>7.1900000000000002E-3</c:v>
                </c:pt>
                <c:pt idx="26392">
                  <c:v>7.1900000000000002E-3</c:v>
                </c:pt>
                <c:pt idx="26393">
                  <c:v>7.1700000000000002E-3</c:v>
                </c:pt>
                <c:pt idx="26394">
                  <c:v>7.1700000000000002E-3</c:v>
                </c:pt>
                <c:pt idx="26395">
                  <c:v>7.1700000000000002E-3</c:v>
                </c:pt>
                <c:pt idx="26396">
                  <c:v>7.1700000000000002E-3</c:v>
                </c:pt>
                <c:pt idx="26397">
                  <c:v>7.1700000000000002E-3</c:v>
                </c:pt>
                <c:pt idx="26398">
                  <c:v>7.1700000000000002E-3</c:v>
                </c:pt>
                <c:pt idx="26399">
                  <c:v>7.1700000000000002E-3</c:v>
                </c:pt>
                <c:pt idx="26400">
                  <c:v>7.1900000000000002E-3</c:v>
                </c:pt>
                <c:pt idx="26401">
                  <c:v>7.1900000000000002E-3</c:v>
                </c:pt>
                <c:pt idx="26402">
                  <c:v>7.1900000000000002E-3</c:v>
                </c:pt>
                <c:pt idx="26403">
                  <c:v>7.2199999999999999E-3</c:v>
                </c:pt>
                <c:pt idx="26404">
                  <c:v>7.2199999999999999E-3</c:v>
                </c:pt>
                <c:pt idx="26405">
                  <c:v>7.2500000000000004E-3</c:v>
                </c:pt>
                <c:pt idx="26406">
                  <c:v>7.2500000000000004E-3</c:v>
                </c:pt>
                <c:pt idx="26407">
                  <c:v>7.2700000000000004E-3</c:v>
                </c:pt>
                <c:pt idx="26408">
                  <c:v>7.2700000000000004E-3</c:v>
                </c:pt>
                <c:pt idx="26409">
                  <c:v>7.3000000000000001E-3</c:v>
                </c:pt>
                <c:pt idx="26410">
                  <c:v>7.3000000000000001E-3</c:v>
                </c:pt>
                <c:pt idx="26411">
                  <c:v>7.3299999999999997E-3</c:v>
                </c:pt>
                <c:pt idx="26412">
                  <c:v>7.3299999999999997E-3</c:v>
                </c:pt>
                <c:pt idx="26413">
                  <c:v>7.3499999999999998E-3</c:v>
                </c:pt>
                <c:pt idx="26414">
                  <c:v>7.3499999999999998E-3</c:v>
                </c:pt>
                <c:pt idx="26415">
                  <c:v>7.3499999999999998E-3</c:v>
                </c:pt>
                <c:pt idx="26416">
                  <c:v>7.3499999999999998E-3</c:v>
                </c:pt>
                <c:pt idx="26417">
                  <c:v>7.3299999999999997E-3</c:v>
                </c:pt>
                <c:pt idx="26418">
                  <c:v>7.3299999999999997E-3</c:v>
                </c:pt>
                <c:pt idx="26419">
                  <c:v>7.3299999999999997E-3</c:v>
                </c:pt>
                <c:pt idx="26420">
                  <c:v>7.3000000000000001E-3</c:v>
                </c:pt>
                <c:pt idx="26421">
                  <c:v>7.2700000000000004E-3</c:v>
                </c:pt>
                <c:pt idx="26422">
                  <c:v>7.2500000000000004E-3</c:v>
                </c:pt>
                <c:pt idx="26423">
                  <c:v>7.2500000000000004E-3</c:v>
                </c:pt>
                <c:pt idx="26424">
                  <c:v>7.1900000000000002E-3</c:v>
                </c:pt>
                <c:pt idx="26425">
                  <c:v>7.1700000000000002E-3</c:v>
                </c:pt>
                <c:pt idx="26426">
                  <c:v>7.1399999999999996E-3</c:v>
                </c:pt>
                <c:pt idx="26427">
                  <c:v>7.1199999999999996E-3</c:v>
                </c:pt>
                <c:pt idx="26428">
                  <c:v>7.0899999999999999E-3</c:v>
                </c:pt>
                <c:pt idx="26429">
                  <c:v>7.0600000000000003E-3</c:v>
                </c:pt>
                <c:pt idx="26430">
                  <c:v>7.0400000000000003E-3</c:v>
                </c:pt>
                <c:pt idx="26431">
                  <c:v>7.0099999999999997E-3</c:v>
                </c:pt>
                <c:pt idx="26432">
                  <c:v>6.9800000000000001E-3</c:v>
                </c:pt>
                <c:pt idx="26433">
                  <c:v>6.96E-3</c:v>
                </c:pt>
                <c:pt idx="26434">
                  <c:v>6.9300000000000004E-3</c:v>
                </c:pt>
                <c:pt idx="26435">
                  <c:v>6.9300000000000004E-3</c:v>
                </c:pt>
                <c:pt idx="26436">
                  <c:v>6.9300000000000004E-3</c:v>
                </c:pt>
                <c:pt idx="26437">
                  <c:v>6.8999999999999999E-3</c:v>
                </c:pt>
                <c:pt idx="26438">
                  <c:v>6.8999999999999999E-3</c:v>
                </c:pt>
                <c:pt idx="26439">
                  <c:v>6.8999999999999999E-3</c:v>
                </c:pt>
                <c:pt idx="26440">
                  <c:v>6.8999999999999999E-3</c:v>
                </c:pt>
                <c:pt idx="26441">
                  <c:v>6.9300000000000004E-3</c:v>
                </c:pt>
                <c:pt idx="26442">
                  <c:v>6.9300000000000004E-3</c:v>
                </c:pt>
                <c:pt idx="26443">
                  <c:v>6.96E-3</c:v>
                </c:pt>
                <c:pt idx="26444">
                  <c:v>6.96E-3</c:v>
                </c:pt>
                <c:pt idx="26445">
                  <c:v>6.9800000000000001E-3</c:v>
                </c:pt>
                <c:pt idx="26446">
                  <c:v>7.0099999999999997E-3</c:v>
                </c:pt>
                <c:pt idx="26447">
                  <c:v>7.0400000000000003E-3</c:v>
                </c:pt>
                <c:pt idx="26448">
                  <c:v>7.0600000000000003E-3</c:v>
                </c:pt>
                <c:pt idx="26449">
                  <c:v>7.0600000000000003E-3</c:v>
                </c:pt>
                <c:pt idx="26450">
                  <c:v>7.0899999999999999E-3</c:v>
                </c:pt>
                <c:pt idx="26451">
                  <c:v>7.1199999999999996E-3</c:v>
                </c:pt>
                <c:pt idx="26452">
                  <c:v>7.1399999999999996E-3</c:v>
                </c:pt>
                <c:pt idx="26453">
                  <c:v>7.1700000000000002E-3</c:v>
                </c:pt>
                <c:pt idx="26454">
                  <c:v>7.1700000000000002E-3</c:v>
                </c:pt>
                <c:pt idx="26455">
                  <c:v>7.1900000000000002E-3</c:v>
                </c:pt>
                <c:pt idx="26456">
                  <c:v>7.2199999999999999E-3</c:v>
                </c:pt>
                <c:pt idx="26457">
                  <c:v>7.2199999999999999E-3</c:v>
                </c:pt>
                <c:pt idx="26458">
                  <c:v>7.2199999999999999E-3</c:v>
                </c:pt>
                <c:pt idx="26459">
                  <c:v>7.2500000000000004E-3</c:v>
                </c:pt>
                <c:pt idx="26460">
                  <c:v>7.2500000000000004E-3</c:v>
                </c:pt>
                <c:pt idx="26461">
                  <c:v>7.2500000000000004E-3</c:v>
                </c:pt>
                <c:pt idx="26462">
                  <c:v>7.2500000000000004E-3</c:v>
                </c:pt>
                <c:pt idx="26463">
                  <c:v>7.2199999999999999E-3</c:v>
                </c:pt>
                <c:pt idx="26464">
                  <c:v>7.2199999999999999E-3</c:v>
                </c:pt>
                <c:pt idx="26465">
                  <c:v>7.2199999999999999E-3</c:v>
                </c:pt>
                <c:pt idx="26466">
                  <c:v>7.1900000000000002E-3</c:v>
                </c:pt>
                <c:pt idx="26467">
                  <c:v>7.1900000000000002E-3</c:v>
                </c:pt>
                <c:pt idx="26468">
                  <c:v>7.1700000000000002E-3</c:v>
                </c:pt>
                <c:pt idx="26469">
                  <c:v>7.1700000000000002E-3</c:v>
                </c:pt>
                <c:pt idx="26470">
                  <c:v>7.1399999999999996E-3</c:v>
                </c:pt>
                <c:pt idx="26471">
                  <c:v>7.1199999999999996E-3</c:v>
                </c:pt>
                <c:pt idx="26472">
                  <c:v>7.1199999999999996E-3</c:v>
                </c:pt>
                <c:pt idx="26473">
                  <c:v>7.0899999999999999E-3</c:v>
                </c:pt>
                <c:pt idx="26474">
                  <c:v>7.0600000000000003E-3</c:v>
                </c:pt>
                <c:pt idx="26475">
                  <c:v>7.0600000000000003E-3</c:v>
                </c:pt>
                <c:pt idx="26476">
                  <c:v>7.0400000000000003E-3</c:v>
                </c:pt>
                <c:pt idx="26477">
                  <c:v>7.0400000000000003E-3</c:v>
                </c:pt>
                <c:pt idx="26478">
                  <c:v>7.0099999999999997E-3</c:v>
                </c:pt>
                <c:pt idx="26479">
                  <c:v>7.0099999999999997E-3</c:v>
                </c:pt>
                <c:pt idx="26480">
                  <c:v>6.9800000000000001E-3</c:v>
                </c:pt>
                <c:pt idx="26481">
                  <c:v>6.9800000000000001E-3</c:v>
                </c:pt>
                <c:pt idx="26482">
                  <c:v>6.9800000000000001E-3</c:v>
                </c:pt>
                <c:pt idx="26483">
                  <c:v>6.9800000000000001E-3</c:v>
                </c:pt>
                <c:pt idx="26484">
                  <c:v>6.96E-3</c:v>
                </c:pt>
                <c:pt idx="26485">
                  <c:v>6.96E-3</c:v>
                </c:pt>
                <c:pt idx="26486">
                  <c:v>6.96E-3</c:v>
                </c:pt>
                <c:pt idx="26487">
                  <c:v>6.96E-3</c:v>
                </c:pt>
                <c:pt idx="26488">
                  <c:v>6.96E-3</c:v>
                </c:pt>
                <c:pt idx="26489">
                  <c:v>6.9800000000000001E-3</c:v>
                </c:pt>
                <c:pt idx="26490">
                  <c:v>6.9800000000000001E-3</c:v>
                </c:pt>
                <c:pt idx="26491">
                  <c:v>6.9800000000000001E-3</c:v>
                </c:pt>
                <c:pt idx="26492">
                  <c:v>6.9800000000000001E-3</c:v>
                </c:pt>
                <c:pt idx="26493">
                  <c:v>7.0099999999999997E-3</c:v>
                </c:pt>
                <c:pt idx="26494">
                  <c:v>7.0099999999999997E-3</c:v>
                </c:pt>
                <c:pt idx="26495">
                  <c:v>7.0099999999999997E-3</c:v>
                </c:pt>
                <c:pt idx="26496">
                  <c:v>7.0400000000000003E-3</c:v>
                </c:pt>
                <c:pt idx="26497">
                  <c:v>7.0400000000000003E-3</c:v>
                </c:pt>
                <c:pt idx="26498">
                  <c:v>7.0400000000000003E-3</c:v>
                </c:pt>
                <c:pt idx="26499">
                  <c:v>7.0600000000000003E-3</c:v>
                </c:pt>
                <c:pt idx="26500">
                  <c:v>7.0600000000000003E-3</c:v>
                </c:pt>
                <c:pt idx="26501">
                  <c:v>7.0600000000000003E-3</c:v>
                </c:pt>
                <c:pt idx="26502">
                  <c:v>7.0899999999999999E-3</c:v>
                </c:pt>
                <c:pt idx="26503">
                  <c:v>7.0899999999999999E-3</c:v>
                </c:pt>
                <c:pt idx="26504">
                  <c:v>7.0899999999999999E-3</c:v>
                </c:pt>
                <c:pt idx="26505">
                  <c:v>7.0899999999999999E-3</c:v>
                </c:pt>
                <c:pt idx="26506">
                  <c:v>7.0899999999999999E-3</c:v>
                </c:pt>
                <c:pt idx="26507">
                  <c:v>7.0899999999999999E-3</c:v>
                </c:pt>
                <c:pt idx="26508">
                  <c:v>7.0899999999999999E-3</c:v>
                </c:pt>
                <c:pt idx="26509">
                  <c:v>7.1199999999999996E-3</c:v>
                </c:pt>
                <c:pt idx="26510">
                  <c:v>7.1199999999999996E-3</c:v>
                </c:pt>
                <c:pt idx="26511">
                  <c:v>7.1199999999999996E-3</c:v>
                </c:pt>
                <c:pt idx="26512">
                  <c:v>7.0899999999999999E-3</c:v>
                </c:pt>
                <c:pt idx="26513">
                  <c:v>7.0899999999999999E-3</c:v>
                </c:pt>
                <c:pt idx="26514">
                  <c:v>7.0899999999999999E-3</c:v>
                </c:pt>
                <c:pt idx="26515">
                  <c:v>7.0899999999999999E-3</c:v>
                </c:pt>
                <c:pt idx="26516">
                  <c:v>7.0899999999999999E-3</c:v>
                </c:pt>
                <c:pt idx="26517">
                  <c:v>7.0899999999999999E-3</c:v>
                </c:pt>
                <c:pt idx="26518">
                  <c:v>7.0899999999999999E-3</c:v>
                </c:pt>
                <c:pt idx="26519">
                  <c:v>7.0600000000000003E-3</c:v>
                </c:pt>
                <c:pt idx="26520">
                  <c:v>7.0600000000000003E-3</c:v>
                </c:pt>
                <c:pt idx="26521">
                  <c:v>7.0600000000000003E-3</c:v>
                </c:pt>
                <c:pt idx="26522">
                  <c:v>7.0600000000000003E-3</c:v>
                </c:pt>
                <c:pt idx="26523">
                  <c:v>7.0600000000000003E-3</c:v>
                </c:pt>
                <c:pt idx="26524">
                  <c:v>7.0400000000000003E-3</c:v>
                </c:pt>
                <c:pt idx="26525">
                  <c:v>7.0400000000000003E-3</c:v>
                </c:pt>
                <c:pt idx="26526">
                  <c:v>7.0400000000000003E-3</c:v>
                </c:pt>
                <c:pt idx="26527">
                  <c:v>7.0400000000000003E-3</c:v>
                </c:pt>
                <c:pt idx="26528">
                  <c:v>7.0400000000000003E-3</c:v>
                </c:pt>
                <c:pt idx="26529">
                  <c:v>7.0400000000000003E-3</c:v>
                </c:pt>
                <c:pt idx="26530">
                  <c:v>7.0099999999999997E-3</c:v>
                </c:pt>
                <c:pt idx="26531">
                  <c:v>7.0099999999999997E-3</c:v>
                </c:pt>
                <c:pt idx="26532">
                  <c:v>7.0099999999999997E-3</c:v>
                </c:pt>
                <c:pt idx="26533">
                  <c:v>7.0099999999999997E-3</c:v>
                </c:pt>
                <c:pt idx="26534">
                  <c:v>7.0099999999999997E-3</c:v>
                </c:pt>
                <c:pt idx="26535">
                  <c:v>7.0099999999999997E-3</c:v>
                </c:pt>
                <c:pt idx="26536">
                  <c:v>7.0099999999999997E-3</c:v>
                </c:pt>
                <c:pt idx="26537">
                  <c:v>7.0099999999999997E-3</c:v>
                </c:pt>
                <c:pt idx="26538">
                  <c:v>6.9800000000000001E-3</c:v>
                </c:pt>
                <c:pt idx="26539">
                  <c:v>6.9800000000000001E-3</c:v>
                </c:pt>
                <c:pt idx="26540">
                  <c:v>6.9800000000000001E-3</c:v>
                </c:pt>
                <c:pt idx="26541">
                  <c:v>6.9800000000000001E-3</c:v>
                </c:pt>
                <c:pt idx="26542">
                  <c:v>6.9800000000000001E-3</c:v>
                </c:pt>
                <c:pt idx="26543">
                  <c:v>6.96E-3</c:v>
                </c:pt>
                <c:pt idx="26544">
                  <c:v>6.96E-3</c:v>
                </c:pt>
                <c:pt idx="26545">
                  <c:v>6.96E-3</c:v>
                </c:pt>
                <c:pt idx="26546">
                  <c:v>6.96E-3</c:v>
                </c:pt>
                <c:pt idx="26547">
                  <c:v>6.96E-3</c:v>
                </c:pt>
                <c:pt idx="26548">
                  <c:v>6.9300000000000004E-3</c:v>
                </c:pt>
                <c:pt idx="26549">
                  <c:v>6.9300000000000004E-3</c:v>
                </c:pt>
                <c:pt idx="26550">
                  <c:v>6.9300000000000004E-3</c:v>
                </c:pt>
                <c:pt idx="26551">
                  <c:v>6.9300000000000004E-3</c:v>
                </c:pt>
                <c:pt idx="26552">
                  <c:v>6.9300000000000004E-3</c:v>
                </c:pt>
                <c:pt idx="26553">
                  <c:v>6.9300000000000004E-3</c:v>
                </c:pt>
                <c:pt idx="26554">
                  <c:v>6.9300000000000004E-3</c:v>
                </c:pt>
                <c:pt idx="26555">
                  <c:v>6.9300000000000004E-3</c:v>
                </c:pt>
                <c:pt idx="26556">
                  <c:v>6.9300000000000004E-3</c:v>
                </c:pt>
                <c:pt idx="26557">
                  <c:v>6.9300000000000004E-3</c:v>
                </c:pt>
                <c:pt idx="26558">
                  <c:v>6.9300000000000004E-3</c:v>
                </c:pt>
                <c:pt idx="26559">
                  <c:v>6.9300000000000004E-3</c:v>
                </c:pt>
                <c:pt idx="26560">
                  <c:v>6.96E-3</c:v>
                </c:pt>
                <c:pt idx="26561">
                  <c:v>6.96E-3</c:v>
                </c:pt>
                <c:pt idx="26562">
                  <c:v>6.96E-3</c:v>
                </c:pt>
                <c:pt idx="26563">
                  <c:v>6.9800000000000001E-3</c:v>
                </c:pt>
                <c:pt idx="26564">
                  <c:v>6.9800000000000001E-3</c:v>
                </c:pt>
                <c:pt idx="26565">
                  <c:v>7.0099999999999997E-3</c:v>
                </c:pt>
                <c:pt idx="26566">
                  <c:v>7.0099999999999997E-3</c:v>
                </c:pt>
                <c:pt idx="26567">
                  <c:v>7.0400000000000003E-3</c:v>
                </c:pt>
                <c:pt idx="26568">
                  <c:v>7.0400000000000003E-3</c:v>
                </c:pt>
                <c:pt idx="26569">
                  <c:v>7.0600000000000003E-3</c:v>
                </c:pt>
                <c:pt idx="26570">
                  <c:v>7.0600000000000003E-3</c:v>
                </c:pt>
                <c:pt idx="26571">
                  <c:v>7.0899999999999999E-3</c:v>
                </c:pt>
                <c:pt idx="26572">
                  <c:v>7.0899999999999999E-3</c:v>
                </c:pt>
                <c:pt idx="26573">
                  <c:v>7.1199999999999996E-3</c:v>
                </c:pt>
                <c:pt idx="26574">
                  <c:v>7.1199999999999996E-3</c:v>
                </c:pt>
                <c:pt idx="26575">
                  <c:v>7.1199999999999996E-3</c:v>
                </c:pt>
                <c:pt idx="26576">
                  <c:v>7.1199999999999996E-3</c:v>
                </c:pt>
                <c:pt idx="26577">
                  <c:v>7.1199999999999996E-3</c:v>
                </c:pt>
                <c:pt idx="26578">
                  <c:v>7.1199999999999996E-3</c:v>
                </c:pt>
                <c:pt idx="26579">
                  <c:v>7.1199999999999996E-3</c:v>
                </c:pt>
                <c:pt idx="26580">
                  <c:v>7.1199999999999996E-3</c:v>
                </c:pt>
                <c:pt idx="26581">
                  <c:v>7.1199999999999996E-3</c:v>
                </c:pt>
                <c:pt idx="26582">
                  <c:v>7.1199999999999996E-3</c:v>
                </c:pt>
                <c:pt idx="26583">
                  <c:v>7.1199999999999996E-3</c:v>
                </c:pt>
                <c:pt idx="26584">
                  <c:v>7.0899999999999999E-3</c:v>
                </c:pt>
                <c:pt idx="26585">
                  <c:v>7.0899999999999999E-3</c:v>
                </c:pt>
                <c:pt idx="26586">
                  <c:v>7.0600000000000003E-3</c:v>
                </c:pt>
                <c:pt idx="26587">
                  <c:v>7.0600000000000003E-3</c:v>
                </c:pt>
                <c:pt idx="26588">
                  <c:v>7.0400000000000003E-3</c:v>
                </c:pt>
                <c:pt idx="26589">
                  <c:v>7.0400000000000003E-3</c:v>
                </c:pt>
                <c:pt idx="26590">
                  <c:v>7.0099999999999997E-3</c:v>
                </c:pt>
                <c:pt idx="26591">
                  <c:v>7.0099999999999997E-3</c:v>
                </c:pt>
                <c:pt idx="26592">
                  <c:v>6.9800000000000001E-3</c:v>
                </c:pt>
                <c:pt idx="26593">
                  <c:v>6.9800000000000001E-3</c:v>
                </c:pt>
                <c:pt idx="26594">
                  <c:v>6.96E-3</c:v>
                </c:pt>
                <c:pt idx="26595">
                  <c:v>6.96E-3</c:v>
                </c:pt>
                <c:pt idx="26596">
                  <c:v>6.96E-3</c:v>
                </c:pt>
                <c:pt idx="26597">
                  <c:v>6.96E-3</c:v>
                </c:pt>
                <c:pt idx="26598">
                  <c:v>6.9300000000000004E-3</c:v>
                </c:pt>
                <c:pt idx="26599">
                  <c:v>6.9300000000000004E-3</c:v>
                </c:pt>
                <c:pt idx="26600">
                  <c:v>6.9300000000000004E-3</c:v>
                </c:pt>
                <c:pt idx="26601">
                  <c:v>6.9300000000000004E-3</c:v>
                </c:pt>
                <c:pt idx="26602">
                  <c:v>6.9300000000000004E-3</c:v>
                </c:pt>
                <c:pt idx="26603">
                  <c:v>6.9300000000000004E-3</c:v>
                </c:pt>
                <c:pt idx="26604">
                  <c:v>6.9300000000000004E-3</c:v>
                </c:pt>
                <c:pt idx="26605">
                  <c:v>6.9300000000000004E-3</c:v>
                </c:pt>
                <c:pt idx="26606">
                  <c:v>6.9300000000000004E-3</c:v>
                </c:pt>
                <c:pt idx="26607">
                  <c:v>6.9300000000000004E-3</c:v>
                </c:pt>
                <c:pt idx="26608">
                  <c:v>6.9300000000000004E-3</c:v>
                </c:pt>
                <c:pt idx="26609">
                  <c:v>6.9300000000000004E-3</c:v>
                </c:pt>
                <c:pt idx="26610">
                  <c:v>6.9300000000000004E-3</c:v>
                </c:pt>
                <c:pt idx="26611">
                  <c:v>6.9300000000000004E-3</c:v>
                </c:pt>
                <c:pt idx="26612">
                  <c:v>6.9300000000000004E-3</c:v>
                </c:pt>
                <c:pt idx="26613">
                  <c:v>6.9300000000000004E-3</c:v>
                </c:pt>
                <c:pt idx="26614">
                  <c:v>6.9300000000000004E-3</c:v>
                </c:pt>
                <c:pt idx="26615">
                  <c:v>6.9300000000000004E-3</c:v>
                </c:pt>
                <c:pt idx="26616">
                  <c:v>6.9300000000000004E-3</c:v>
                </c:pt>
                <c:pt idx="26617">
                  <c:v>6.9300000000000004E-3</c:v>
                </c:pt>
                <c:pt idx="26618">
                  <c:v>6.9300000000000004E-3</c:v>
                </c:pt>
                <c:pt idx="26619">
                  <c:v>6.8999999999999999E-3</c:v>
                </c:pt>
                <c:pt idx="26620">
                  <c:v>6.8999999999999999E-3</c:v>
                </c:pt>
                <c:pt idx="26621">
                  <c:v>6.8999999999999999E-3</c:v>
                </c:pt>
                <c:pt idx="26622">
                  <c:v>6.8999999999999999E-3</c:v>
                </c:pt>
                <c:pt idx="26623">
                  <c:v>6.8999999999999999E-3</c:v>
                </c:pt>
                <c:pt idx="26624">
                  <c:v>6.8799999999999998E-3</c:v>
                </c:pt>
                <c:pt idx="26625">
                  <c:v>6.8799999999999998E-3</c:v>
                </c:pt>
                <c:pt idx="26626">
                  <c:v>6.8799999999999998E-3</c:v>
                </c:pt>
                <c:pt idx="26627">
                  <c:v>6.8799999999999998E-3</c:v>
                </c:pt>
                <c:pt idx="26628">
                  <c:v>6.8799999999999998E-3</c:v>
                </c:pt>
                <c:pt idx="26629">
                  <c:v>6.8799999999999998E-3</c:v>
                </c:pt>
                <c:pt idx="26630">
                  <c:v>6.8799999999999998E-3</c:v>
                </c:pt>
                <c:pt idx="26631">
                  <c:v>6.8799999999999998E-3</c:v>
                </c:pt>
                <c:pt idx="26632">
                  <c:v>6.8799999999999998E-3</c:v>
                </c:pt>
                <c:pt idx="26633">
                  <c:v>6.8999999999999999E-3</c:v>
                </c:pt>
                <c:pt idx="26634">
                  <c:v>6.8999999999999999E-3</c:v>
                </c:pt>
                <c:pt idx="26635">
                  <c:v>6.8999999999999999E-3</c:v>
                </c:pt>
                <c:pt idx="26636">
                  <c:v>6.9300000000000004E-3</c:v>
                </c:pt>
                <c:pt idx="26637">
                  <c:v>6.9300000000000004E-3</c:v>
                </c:pt>
                <c:pt idx="26638">
                  <c:v>6.96E-3</c:v>
                </c:pt>
                <c:pt idx="26639">
                  <c:v>6.96E-3</c:v>
                </c:pt>
                <c:pt idx="26640">
                  <c:v>6.9800000000000001E-3</c:v>
                </c:pt>
                <c:pt idx="26641">
                  <c:v>7.0099999999999997E-3</c:v>
                </c:pt>
                <c:pt idx="26642">
                  <c:v>7.0099999999999997E-3</c:v>
                </c:pt>
                <c:pt idx="26643">
                  <c:v>7.0400000000000003E-3</c:v>
                </c:pt>
                <c:pt idx="26644">
                  <c:v>7.0400000000000003E-3</c:v>
                </c:pt>
                <c:pt idx="26645">
                  <c:v>7.0600000000000003E-3</c:v>
                </c:pt>
                <c:pt idx="26646">
                  <c:v>7.0600000000000003E-3</c:v>
                </c:pt>
                <c:pt idx="26647">
                  <c:v>7.0899999999999999E-3</c:v>
                </c:pt>
                <c:pt idx="26648">
                  <c:v>7.0899999999999999E-3</c:v>
                </c:pt>
                <c:pt idx="26649">
                  <c:v>7.1199999999999996E-3</c:v>
                </c:pt>
                <c:pt idx="26650">
                  <c:v>7.1199999999999996E-3</c:v>
                </c:pt>
                <c:pt idx="26651">
                  <c:v>7.1199999999999996E-3</c:v>
                </c:pt>
                <c:pt idx="26652">
                  <c:v>7.1199999999999996E-3</c:v>
                </c:pt>
                <c:pt idx="26653">
                  <c:v>7.1199999999999996E-3</c:v>
                </c:pt>
                <c:pt idx="26654">
                  <c:v>7.0899999999999999E-3</c:v>
                </c:pt>
                <c:pt idx="26655">
                  <c:v>7.0899999999999999E-3</c:v>
                </c:pt>
                <c:pt idx="26656">
                  <c:v>7.0899999999999999E-3</c:v>
                </c:pt>
                <c:pt idx="26657">
                  <c:v>7.0600000000000003E-3</c:v>
                </c:pt>
                <c:pt idx="26658">
                  <c:v>7.0600000000000003E-3</c:v>
                </c:pt>
                <c:pt idx="26659">
                  <c:v>7.0400000000000003E-3</c:v>
                </c:pt>
                <c:pt idx="26660">
                  <c:v>7.0400000000000003E-3</c:v>
                </c:pt>
                <c:pt idx="26661">
                  <c:v>7.0099999999999997E-3</c:v>
                </c:pt>
                <c:pt idx="26662">
                  <c:v>6.9800000000000001E-3</c:v>
                </c:pt>
                <c:pt idx="26663">
                  <c:v>6.96E-3</c:v>
                </c:pt>
                <c:pt idx="26664">
                  <c:v>6.96E-3</c:v>
                </c:pt>
                <c:pt idx="26665">
                  <c:v>6.9300000000000004E-3</c:v>
                </c:pt>
                <c:pt idx="26666">
                  <c:v>6.8999999999999999E-3</c:v>
                </c:pt>
                <c:pt idx="26667">
                  <c:v>6.8999999999999999E-3</c:v>
                </c:pt>
                <c:pt idx="26668">
                  <c:v>6.8799999999999998E-3</c:v>
                </c:pt>
                <c:pt idx="26669">
                  <c:v>6.8799999999999998E-3</c:v>
                </c:pt>
                <c:pt idx="26670">
                  <c:v>6.8500000000000002E-3</c:v>
                </c:pt>
                <c:pt idx="26671">
                  <c:v>6.8500000000000002E-3</c:v>
                </c:pt>
                <c:pt idx="26672">
                  <c:v>6.8500000000000002E-3</c:v>
                </c:pt>
                <c:pt idx="26673">
                  <c:v>6.8500000000000002E-3</c:v>
                </c:pt>
                <c:pt idx="26674">
                  <c:v>6.8500000000000002E-3</c:v>
                </c:pt>
                <c:pt idx="26675">
                  <c:v>6.8500000000000002E-3</c:v>
                </c:pt>
                <c:pt idx="26676">
                  <c:v>6.8500000000000002E-3</c:v>
                </c:pt>
                <c:pt idx="26677">
                  <c:v>6.8799999999999998E-3</c:v>
                </c:pt>
                <c:pt idx="26678">
                  <c:v>6.8799999999999998E-3</c:v>
                </c:pt>
                <c:pt idx="26679">
                  <c:v>6.8999999999999999E-3</c:v>
                </c:pt>
                <c:pt idx="26680">
                  <c:v>6.8999999999999999E-3</c:v>
                </c:pt>
                <c:pt idx="26681">
                  <c:v>6.9300000000000004E-3</c:v>
                </c:pt>
                <c:pt idx="26682">
                  <c:v>6.9300000000000004E-3</c:v>
                </c:pt>
                <c:pt idx="26683">
                  <c:v>6.96E-3</c:v>
                </c:pt>
                <c:pt idx="26684">
                  <c:v>6.96E-3</c:v>
                </c:pt>
                <c:pt idx="26685">
                  <c:v>6.9800000000000001E-3</c:v>
                </c:pt>
                <c:pt idx="26686">
                  <c:v>7.0099999999999997E-3</c:v>
                </c:pt>
                <c:pt idx="26687">
                  <c:v>7.0099999999999997E-3</c:v>
                </c:pt>
                <c:pt idx="26688">
                  <c:v>7.0099999999999997E-3</c:v>
                </c:pt>
                <c:pt idx="26689">
                  <c:v>7.0400000000000003E-3</c:v>
                </c:pt>
                <c:pt idx="26690">
                  <c:v>7.0400000000000003E-3</c:v>
                </c:pt>
                <c:pt idx="26691">
                  <c:v>7.0400000000000003E-3</c:v>
                </c:pt>
                <c:pt idx="26692">
                  <c:v>7.0400000000000003E-3</c:v>
                </c:pt>
                <c:pt idx="26693">
                  <c:v>7.0400000000000003E-3</c:v>
                </c:pt>
                <c:pt idx="26694">
                  <c:v>7.0400000000000003E-3</c:v>
                </c:pt>
                <c:pt idx="26695">
                  <c:v>7.0099999999999997E-3</c:v>
                </c:pt>
                <c:pt idx="26696">
                  <c:v>7.0099999999999997E-3</c:v>
                </c:pt>
                <c:pt idx="26697">
                  <c:v>6.9800000000000001E-3</c:v>
                </c:pt>
                <c:pt idx="26698">
                  <c:v>6.9800000000000001E-3</c:v>
                </c:pt>
                <c:pt idx="26699">
                  <c:v>6.96E-3</c:v>
                </c:pt>
                <c:pt idx="26700">
                  <c:v>6.9300000000000004E-3</c:v>
                </c:pt>
                <c:pt idx="26701">
                  <c:v>6.8999999999999999E-3</c:v>
                </c:pt>
                <c:pt idx="26702">
                  <c:v>6.8999999999999999E-3</c:v>
                </c:pt>
                <c:pt idx="26703">
                  <c:v>6.8799999999999998E-3</c:v>
                </c:pt>
                <c:pt idx="26704">
                  <c:v>6.8500000000000002E-3</c:v>
                </c:pt>
                <c:pt idx="26705">
                  <c:v>6.8300000000000001E-3</c:v>
                </c:pt>
                <c:pt idx="26706">
                  <c:v>6.8300000000000001E-3</c:v>
                </c:pt>
                <c:pt idx="26707">
                  <c:v>6.7999999999999996E-3</c:v>
                </c:pt>
                <c:pt idx="26708">
                  <c:v>6.7999999999999996E-3</c:v>
                </c:pt>
                <c:pt idx="26709">
                  <c:v>6.77E-3</c:v>
                </c:pt>
                <c:pt idx="26710">
                  <c:v>6.77E-3</c:v>
                </c:pt>
                <c:pt idx="26711">
                  <c:v>6.77E-3</c:v>
                </c:pt>
                <c:pt idx="26712">
                  <c:v>6.77E-3</c:v>
                </c:pt>
                <c:pt idx="26713">
                  <c:v>6.7999999999999996E-3</c:v>
                </c:pt>
                <c:pt idx="26714">
                  <c:v>6.7999999999999996E-3</c:v>
                </c:pt>
                <c:pt idx="26715">
                  <c:v>6.7999999999999996E-3</c:v>
                </c:pt>
                <c:pt idx="26716">
                  <c:v>6.8300000000000001E-3</c:v>
                </c:pt>
                <c:pt idx="26717">
                  <c:v>6.8500000000000002E-3</c:v>
                </c:pt>
                <c:pt idx="26718">
                  <c:v>6.8799999999999998E-3</c:v>
                </c:pt>
                <c:pt idx="26719">
                  <c:v>6.8999999999999999E-3</c:v>
                </c:pt>
                <c:pt idx="26720">
                  <c:v>6.9300000000000004E-3</c:v>
                </c:pt>
                <c:pt idx="26721">
                  <c:v>6.96E-3</c:v>
                </c:pt>
                <c:pt idx="26722">
                  <c:v>6.9800000000000001E-3</c:v>
                </c:pt>
                <c:pt idx="26723">
                  <c:v>7.0099999999999997E-3</c:v>
                </c:pt>
                <c:pt idx="26724">
                  <c:v>7.0400000000000003E-3</c:v>
                </c:pt>
                <c:pt idx="26725">
                  <c:v>7.0600000000000003E-3</c:v>
                </c:pt>
                <c:pt idx="26726">
                  <c:v>7.0899999999999999E-3</c:v>
                </c:pt>
                <c:pt idx="26727">
                  <c:v>7.0899999999999999E-3</c:v>
                </c:pt>
                <c:pt idx="26728">
                  <c:v>7.1199999999999996E-3</c:v>
                </c:pt>
                <c:pt idx="26729">
                  <c:v>7.1199999999999996E-3</c:v>
                </c:pt>
                <c:pt idx="26730">
                  <c:v>7.1399999999999996E-3</c:v>
                </c:pt>
                <c:pt idx="26731">
                  <c:v>7.1399999999999996E-3</c:v>
                </c:pt>
                <c:pt idx="26732">
                  <c:v>7.1399999999999996E-3</c:v>
                </c:pt>
                <c:pt idx="26733">
                  <c:v>7.1399999999999996E-3</c:v>
                </c:pt>
                <c:pt idx="26734">
                  <c:v>7.1199999999999996E-3</c:v>
                </c:pt>
                <c:pt idx="26735">
                  <c:v>7.1199999999999996E-3</c:v>
                </c:pt>
                <c:pt idx="26736">
                  <c:v>7.0899999999999999E-3</c:v>
                </c:pt>
                <c:pt idx="26737">
                  <c:v>7.0600000000000003E-3</c:v>
                </c:pt>
                <c:pt idx="26738">
                  <c:v>7.0400000000000003E-3</c:v>
                </c:pt>
                <c:pt idx="26739">
                  <c:v>7.0099999999999997E-3</c:v>
                </c:pt>
                <c:pt idx="26740">
                  <c:v>6.9800000000000001E-3</c:v>
                </c:pt>
                <c:pt idx="26741">
                  <c:v>6.96E-3</c:v>
                </c:pt>
                <c:pt idx="26742">
                  <c:v>6.8999999999999999E-3</c:v>
                </c:pt>
                <c:pt idx="26743">
                  <c:v>6.8799999999999998E-3</c:v>
                </c:pt>
                <c:pt idx="26744">
                  <c:v>6.8500000000000002E-3</c:v>
                </c:pt>
                <c:pt idx="26745">
                  <c:v>6.7999999999999996E-3</c:v>
                </c:pt>
                <c:pt idx="26746">
                  <c:v>6.77E-3</c:v>
                </c:pt>
                <c:pt idx="26747">
                  <c:v>6.7499999999999999E-3</c:v>
                </c:pt>
                <c:pt idx="26748">
                  <c:v>6.7200000000000003E-3</c:v>
                </c:pt>
                <c:pt idx="26749">
                  <c:v>6.7200000000000003E-3</c:v>
                </c:pt>
                <c:pt idx="26750">
                  <c:v>6.6899999999999998E-3</c:v>
                </c:pt>
                <c:pt idx="26751">
                  <c:v>6.6699999999999997E-3</c:v>
                </c:pt>
                <c:pt idx="26752">
                  <c:v>6.6699999999999997E-3</c:v>
                </c:pt>
                <c:pt idx="26753">
                  <c:v>6.6699999999999997E-3</c:v>
                </c:pt>
                <c:pt idx="26754">
                  <c:v>6.6699999999999997E-3</c:v>
                </c:pt>
                <c:pt idx="26755">
                  <c:v>6.6899999999999998E-3</c:v>
                </c:pt>
                <c:pt idx="26756">
                  <c:v>6.6899999999999998E-3</c:v>
                </c:pt>
                <c:pt idx="26757">
                  <c:v>6.7200000000000003E-3</c:v>
                </c:pt>
                <c:pt idx="26758">
                  <c:v>6.7499999999999999E-3</c:v>
                </c:pt>
                <c:pt idx="26759">
                  <c:v>6.77E-3</c:v>
                </c:pt>
                <c:pt idx="26760">
                  <c:v>6.77E-3</c:v>
                </c:pt>
                <c:pt idx="26761">
                  <c:v>6.8300000000000001E-3</c:v>
                </c:pt>
                <c:pt idx="26762">
                  <c:v>6.8500000000000002E-3</c:v>
                </c:pt>
                <c:pt idx="26763">
                  <c:v>6.8799999999999998E-3</c:v>
                </c:pt>
                <c:pt idx="26764">
                  <c:v>6.8999999999999999E-3</c:v>
                </c:pt>
                <c:pt idx="26765">
                  <c:v>6.96E-3</c:v>
                </c:pt>
                <c:pt idx="26766">
                  <c:v>6.9800000000000001E-3</c:v>
                </c:pt>
                <c:pt idx="26767">
                  <c:v>7.0099999999999997E-3</c:v>
                </c:pt>
                <c:pt idx="26768">
                  <c:v>7.0400000000000003E-3</c:v>
                </c:pt>
                <c:pt idx="26769">
                  <c:v>7.0600000000000003E-3</c:v>
                </c:pt>
                <c:pt idx="26770">
                  <c:v>7.0899999999999999E-3</c:v>
                </c:pt>
                <c:pt idx="26771">
                  <c:v>7.0899999999999999E-3</c:v>
                </c:pt>
                <c:pt idx="26772">
                  <c:v>7.1199999999999996E-3</c:v>
                </c:pt>
                <c:pt idx="26773">
                  <c:v>7.1199999999999996E-3</c:v>
                </c:pt>
                <c:pt idx="26774">
                  <c:v>7.1199999999999996E-3</c:v>
                </c:pt>
                <c:pt idx="26775">
                  <c:v>7.1199999999999996E-3</c:v>
                </c:pt>
                <c:pt idx="26776">
                  <c:v>7.0899999999999999E-3</c:v>
                </c:pt>
                <c:pt idx="26777">
                  <c:v>7.0899999999999999E-3</c:v>
                </c:pt>
                <c:pt idx="26778">
                  <c:v>7.0600000000000003E-3</c:v>
                </c:pt>
                <c:pt idx="26779">
                  <c:v>7.0400000000000003E-3</c:v>
                </c:pt>
                <c:pt idx="26780">
                  <c:v>7.0099999999999997E-3</c:v>
                </c:pt>
                <c:pt idx="26781">
                  <c:v>6.9800000000000001E-3</c:v>
                </c:pt>
                <c:pt idx="26782">
                  <c:v>6.96E-3</c:v>
                </c:pt>
                <c:pt idx="26783">
                  <c:v>6.9300000000000004E-3</c:v>
                </c:pt>
                <c:pt idx="26784">
                  <c:v>6.8999999999999999E-3</c:v>
                </c:pt>
                <c:pt idx="26785">
                  <c:v>6.8500000000000002E-3</c:v>
                </c:pt>
                <c:pt idx="26786">
                  <c:v>6.8300000000000001E-3</c:v>
                </c:pt>
                <c:pt idx="26787">
                  <c:v>6.7999999999999996E-3</c:v>
                </c:pt>
                <c:pt idx="26788">
                  <c:v>6.7499999999999999E-3</c:v>
                </c:pt>
                <c:pt idx="26789">
                  <c:v>6.7200000000000003E-3</c:v>
                </c:pt>
                <c:pt idx="26790">
                  <c:v>6.6899999999999998E-3</c:v>
                </c:pt>
                <c:pt idx="26791">
                  <c:v>6.6699999999999997E-3</c:v>
                </c:pt>
                <c:pt idx="26792">
                  <c:v>6.6400000000000001E-3</c:v>
                </c:pt>
                <c:pt idx="26793">
                  <c:v>6.6400000000000001E-3</c:v>
                </c:pt>
                <c:pt idx="26794">
                  <c:v>6.6100000000000004E-3</c:v>
                </c:pt>
                <c:pt idx="26795">
                  <c:v>6.6100000000000004E-3</c:v>
                </c:pt>
                <c:pt idx="26796">
                  <c:v>6.5900000000000004E-3</c:v>
                </c:pt>
                <c:pt idx="26797">
                  <c:v>6.5900000000000004E-3</c:v>
                </c:pt>
                <c:pt idx="26798">
                  <c:v>6.5900000000000004E-3</c:v>
                </c:pt>
                <c:pt idx="26799">
                  <c:v>6.6100000000000004E-3</c:v>
                </c:pt>
                <c:pt idx="26800">
                  <c:v>6.6100000000000004E-3</c:v>
                </c:pt>
                <c:pt idx="26801">
                  <c:v>6.6100000000000004E-3</c:v>
                </c:pt>
                <c:pt idx="26802">
                  <c:v>6.6400000000000001E-3</c:v>
                </c:pt>
                <c:pt idx="26803">
                  <c:v>6.6699999999999997E-3</c:v>
                </c:pt>
                <c:pt idx="26804">
                  <c:v>6.6699999999999997E-3</c:v>
                </c:pt>
                <c:pt idx="26805">
                  <c:v>6.6899999999999998E-3</c:v>
                </c:pt>
                <c:pt idx="26806">
                  <c:v>6.7200000000000003E-3</c:v>
                </c:pt>
                <c:pt idx="26807">
                  <c:v>6.7499999999999999E-3</c:v>
                </c:pt>
                <c:pt idx="26808">
                  <c:v>6.77E-3</c:v>
                </c:pt>
                <c:pt idx="26809">
                  <c:v>6.7999999999999996E-3</c:v>
                </c:pt>
                <c:pt idx="26810">
                  <c:v>6.7999999999999996E-3</c:v>
                </c:pt>
                <c:pt idx="26811">
                  <c:v>6.8300000000000001E-3</c:v>
                </c:pt>
                <c:pt idx="26812">
                  <c:v>6.8500000000000002E-3</c:v>
                </c:pt>
                <c:pt idx="26813">
                  <c:v>6.8799999999999998E-3</c:v>
                </c:pt>
                <c:pt idx="26814">
                  <c:v>6.8799999999999998E-3</c:v>
                </c:pt>
                <c:pt idx="26815">
                  <c:v>6.8999999999999999E-3</c:v>
                </c:pt>
                <c:pt idx="26816">
                  <c:v>6.9300000000000004E-3</c:v>
                </c:pt>
                <c:pt idx="26817">
                  <c:v>6.9300000000000004E-3</c:v>
                </c:pt>
                <c:pt idx="26818">
                  <c:v>6.9300000000000004E-3</c:v>
                </c:pt>
                <c:pt idx="26819">
                  <c:v>6.96E-3</c:v>
                </c:pt>
                <c:pt idx="26820">
                  <c:v>6.96E-3</c:v>
                </c:pt>
                <c:pt idx="26821">
                  <c:v>6.96E-3</c:v>
                </c:pt>
                <c:pt idx="26822">
                  <c:v>6.96E-3</c:v>
                </c:pt>
                <c:pt idx="26823">
                  <c:v>6.96E-3</c:v>
                </c:pt>
                <c:pt idx="26824">
                  <c:v>6.96E-3</c:v>
                </c:pt>
                <c:pt idx="26825">
                  <c:v>6.9300000000000004E-3</c:v>
                </c:pt>
                <c:pt idx="26826">
                  <c:v>6.9300000000000004E-3</c:v>
                </c:pt>
                <c:pt idx="26827">
                  <c:v>6.9300000000000004E-3</c:v>
                </c:pt>
                <c:pt idx="26828">
                  <c:v>6.8999999999999999E-3</c:v>
                </c:pt>
                <c:pt idx="26829">
                  <c:v>6.8999999999999999E-3</c:v>
                </c:pt>
                <c:pt idx="26830">
                  <c:v>6.8999999999999999E-3</c:v>
                </c:pt>
                <c:pt idx="26831">
                  <c:v>6.8799999999999998E-3</c:v>
                </c:pt>
                <c:pt idx="26832">
                  <c:v>6.8799999999999998E-3</c:v>
                </c:pt>
                <c:pt idx="26833">
                  <c:v>6.8799999999999998E-3</c:v>
                </c:pt>
                <c:pt idx="26834">
                  <c:v>6.8500000000000002E-3</c:v>
                </c:pt>
                <c:pt idx="26835">
                  <c:v>6.8500000000000002E-3</c:v>
                </c:pt>
                <c:pt idx="26836">
                  <c:v>6.8300000000000001E-3</c:v>
                </c:pt>
                <c:pt idx="26837">
                  <c:v>6.8300000000000001E-3</c:v>
                </c:pt>
                <c:pt idx="26838">
                  <c:v>6.8300000000000001E-3</c:v>
                </c:pt>
                <c:pt idx="26839">
                  <c:v>6.8300000000000001E-3</c:v>
                </c:pt>
                <c:pt idx="26840">
                  <c:v>6.7999999999999996E-3</c:v>
                </c:pt>
                <c:pt idx="26841">
                  <c:v>6.7999999999999996E-3</c:v>
                </c:pt>
                <c:pt idx="26842">
                  <c:v>6.7999999999999996E-3</c:v>
                </c:pt>
                <c:pt idx="26843">
                  <c:v>6.7999999999999996E-3</c:v>
                </c:pt>
                <c:pt idx="26844">
                  <c:v>6.7999999999999996E-3</c:v>
                </c:pt>
                <c:pt idx="26845">
                  <c:v>6.7999999999999996E-3</c:v>
                </c:pt>
                <c:pt idx="26846">
                  <c:v>6.7999999999999996E-3</c:v>
                </c:pt>
                <c:pt idx="26847">
                  <c:v>6.8300000000000001E-3</c:v>
                </c:pt>
                <c:pt idx="26848">
                  <c:v>6.8300000000000001E-3</c:v>
                </c:pt>
                <c:pt idx="26849">
                  <c:v>6.8300000000000001E-3</c:v>
                </c:pt>
                <c:pt idx="26850">
                  <c:v>6.8300000000000001E-3</c:v>
                </c:pt>
                <c:pt idx="26851">
                  <c:v>6.8500000000000002E-3</c:v>
                </c:pt>
                <c:pt idx="26852">
                  <c:v>6.8500000000000002E-3</c:v>
                </c:pt>
                <c:pt idx="26853">
                  <c:v>6.8799999999999998E-3</c:v>
                </c:pt>
                <c:pt idx="26854">
                  <c:v>6.8799999999999998E-3</c:v>
                </c:pt>
                <c:pt idx="26855">
                  <c:v>6.8999999999999999E-3</c:v>
                </c:pt>
                <c:pt idx="26856">
                  <c:v>6.8999999999999999E-3</c:v>
                </c:pt>
                <c:pt idx="26857">
                  <c:v>6.9300000000000004E-3</c:v>
                </c:pt>
                <c:pt idx="26858">
                  <c:v>6.9300000000000004E-3</c:v>
                </c:pt>
                <c:pt idx="26859">
                  <c:v>6.96E-3</c:v>
                </c:pt>
                <c:pt idx="26860">
                  <c:v>6.9800000000000001E-3</c:v>
                </c:pt>
                <c:pt idx="26861">
                  <c:v>6.9800000000000001E-3</c:v>
                </c:pt>
                <c:pt idx="26862">
                  <c:v>7.0099999999999997E-3</c:v>
                </c:pt>
                <c:pt idx="26863">
                  <c:v>7.0099999999999997E-3</c:v>
                </c:pt>
                <c:pt idx="26864">
                  <c:v>7.0400000000000003E-3</c:v>
                </c:pt>
                <c:pt idx="26865">
                  <c:v>7.0400000000000003E-3</c:v>
                </c:pt>
                <c:pt idx="26866">
                  <c:v>7.0400000000000003E-3</c:v>
                </c:pt>
                <c:pt idx="26867">
                  <c:v>7.0600000000000003E-3</c:v>
                </c:pt>
                <c:pt idx="26868">
                  <c:v>7.0600000000000003E-3</c:v>
                </c:pt>
                <c:pt idx="26869">
                  <c:v>7.0600000000000003E-3</c:v>
                </c:pt>
                <c:pt idx="26870">
                  <c:v>7.0600000000000003E-3</c:v>
                </c:pt>
                <c:pt idx="26871">
                  <c:v>7.0600000000000003E-3</c:v>
                </c:pt>
                <c:pt idx="26872">
                  <c:v>7.0600000000000003E-3</c:v>
                </c:pt>
                <c:pt idx="26873">
                  <c:v>7.0400000000000003E-3</c:v>
                </c:pt>
                <c:pt idx="26874">
                  <c:v>7.0400000000000003E-3</c:v>
                </c:pt>
                <c:pt idx="26875">
                  <c:v>7.0400000000000003E-3</c:v>
                </c:pt>
                <c:pt idx="26876">
                  <c:v>7.0099999999999997E-3</c:v>
                </c:pt>
                <c:pt idx="26877">
                  <c:v>7.0099999999999997E-3</c:v>
                </c:pt>
                <c:pt idx="26878">
                  <c:v>6.9800000000000001E-3</c:v>
                </c:pt>
                <c:pt idx="26879">
                  <c:v>6.9800000000000001E-3</c:v>
                </c:pt>
                <c:pt idx="26880">
                  <c:v>6.96E-3</c:v>
                </c:pt>
                <c:pt idx="26881">
                  <c:v>6.96E-3</c:v>
                </c:pt>
                <c:pt idx="26882">
                  <c:v>6.9300000000000004E-3</c:v>
                </c:pt>
                <c:pt idx="26883">
                  <c:v>6.8999999999999999E-3</c:v>
                </c:pt>
                <c:pt idx="26884">
                  <c:v>6.8999999999999999E-3</c:v>
                </c:pt>
                <c:pt idx="26885">
                  <c:v>6.8799999999999998E-3</c:v>
                </c:pt>
                <c:pt idx="26886">
                  <c:v>6.8799999999999998E-3</c:v>
                </c:pt>
                <c:pt idx="26887">
                  <c:v>6.8500000000000002E-3</c:v>
                </c:pt>
                <c:pt idx="26888">
                  <c:v>6.8500000000000002E-3</c:v>
                </c:pt>
                <c:pt idx="26889">
                  <c:v>6.8500000000000002E-3</c:v>
                </c:pt>
                <c:pt idx="26890">
                  <c:v>6.8300000000000001E-3</c:v>
                </c:pt>
                <c:pt idx="26891">
                  <c:v>6.8300000000000001E-3</c:v>
                </c:pt>
                <c:pt idx="26892">
                  <c:v>6.8300000000000001E-3</c:v>
                </c:pt>
                <c:pt idx="26893">
                  <c:v>6.8300000000000001E-3</c:v>
                </c:pt>
                <c:pt idx="26894">
                  <c:v>6.8300000000000001E-3</c:v>
                </c:pt>
                <c:pt idx="26895">
                  <c:v>6.8300000000000001E-3</c:v>
                </c:pt>
                <c:pt idx="26896">
                  <c:v>6.8300000000000001E-3</c:v>
                </c:pt>
                <c:pt idx="26897">
                  <c:v>6.8300000000000001E-3</c:v>
                </c:pt>
                <c:pt idx="26898">
                  <c:v>6.8300000000000001E-3</c:v>
                </c:pt>
                <c:pt idx="26899">
                  <c:v>6.8300000000000001E-3</c:v>
                </c:pt>
                <c:pt idx="26900">
                  <c:v>6.8500000000000002E-3</c:v>
                </c:pt>
                <c:pt idx="26901">
                  <c:v>6.8500000000000002E-3</c:v>
                </c:pt>
                <c:pt idx="26902">
                  <c:v>6.8500000000000002E-3</c:v>
                </c:pt>
                <c:pt idx="26903">
                  <c:v>6.8500000000000002E-3</c:v>
                </c:pt>
                <c:pt idx="26904">
                  <c:v>6.8500000000000002E-3</c:v>
                </c:pt>
                <c:pt idx="26905">
                  <c:v>6.8799999999999998E-3</c:v>
                </c:pt>
                <c:pt idx="26906">
                  <c:v>6.8799999999999998E-3</c:v>
                </c:pt>
                <c:pt idx="26907">
                  <c:v>6.8799999999999998E-3</c:v>
                </c:pt>
                <c:pt idx="26908">
                  <c:v>6.8500000000000002E-3</c:v>
                </c:pt>
                <c:pt idx="26909">
                  <c:v>6.8500000000000002E-3</c:v>
                </c:pt>
                <c:pt idx="26910">
                  <c:v>6.8500000000000002E-3</c:v>
                </c:pt>
                <c:pt idx="26911">
                  <c:v>6.8500000000000002E-3</c:v>
                </c:pt>
                <c:pt idx="26912">
                  <c:v>6.8300000000000001E-3</c:v>
                </c:pt>
                <c:pt idx="26913">
                  <c:v>6.8300000000000001E-3</c:v>
                </c:pt>
                <c:pt idx="26914">
                  <c:v>6.7999999999999996E-3</c:v>
                </c:pt>
                <c:pt idx="26915">
                  <c:v>6.77E-3</c:v>
                </c:pt>
                <c:pt idx="26916">
                  <c:v>6.7499999999999999E-3</c:v>
                </c:pt>
                <c:pt idx="26917">
                  <c:v>6.7499999999999999E-3</c:v>
                </c:pt>
                <c:pt idx="26918">
                  <c:v>6.7200000000000003E-3</c:v>
                </c:pt>
                <c:pt idx="26919">
                  <c:v>6.6899999999999998E-3</c:v>
                </c:pt>
                <c:pt idx="26920">
                  <c:v>6.6699999999999997E-3</c:v>
                </c:pt>
                <c:pt idx="26921">
                  <c:v>6.6400000000000001E-3</c:v>
                </c:pt>
                <c:pt idx="26922">
                  <c:v>6.6100000000000004E-3</c:v>
                </c:pt>
                <c:pt idx="26923">
                  <c:v>6.5900000000000004E-3</c:v>
                </c:pt>
                <c:pt idx="26924">
                  <c:v>6.5599999999999999E-3</c:v>
                </c:pt>
                <c:pt idx="26925">
                  <c:v>6.5399999999999998E-3</c:v>
                </c:pt>
                <c:pt idx="26926">
                  <c:v>6.5399999999999998E-3</c:v>
                </c:pt>
                <c:pt idx="26927">
                  <c:v>6.5100000000000002E-3</c:v>
                </c:pt>
                <c:pt idx="26928">
                  <c:v>6.5100000000000002E-3</c:v>
                </c:pt>
                <c:pt idx="26929">
                  <c:v>6.5100000000000002E-3</c:v>
                </c:pt>
                <c:pt idx="26930">
                  <c:v>6.4799999999999996E-3</c:v>
                </c:pt>
                <c:pt idx="26931">
                  <c:v>6.4799999999999996E-3</c:v>
                </c:pt>
                <c:pt idx="26932">
                  <c:v>6.4799999999999996E-3</c:v>
                </c:pt>
                <c:pt idx="26933">
                  <c:v>6.5100000000000002E-3</c:v>
                </c:pt>
                <c:pt idx="26934">
                  <c:v>6.5100000000000002E-3</c:v>
                </c:pt>
                <c:pt idx="26935">
                  <c:v>6.5100000000000002E-3</c:v>
                </c:pt>
                <c:pt idx="26936">
                  <c:v>6.5399999999999998E-3</c:v>
                </c:pt>
                <c:pt idx="26937">
                  <c:v>6.5599999999999999E-3</c:v>
                </c:pt>
                <c:pt idx="26938">
                  <c:v>6.5900000000000004E-3</c:v>
                </c:pt>
                <c:pt idx="26939">
                  <c:v>6.5900000000000004E-3</c:v>
                </c:pt>
                <c:pt idx="26940">
                  <c:v>6.6100000000000004E-3</c:v>
                </c:pt>
                <c:pt idx="26941">
                  <c:v>6.6400000000000001E-3</c:v>
                </c:pt>
                <c:pt idx="26942">
                  <c:v>6.6699999999999997E-3</c:v>
                </c:pt>
                <c:pt idx="26943">
                  <c:v>6.6899999999999998E-3</c:v>
                </c:pt>
                <c:pt idx="26944">
                  <c:v>6.7200000000000003E-3</c:v>
                </c:pt>
                <c:pt idx="26945">
                  <c:v>6.7499999999999999E-3</c:v>
                </c:pt>
                <c:pt idx="26946">
                  <c:v>6.77E-3</c:v>
                </c:pt>
                <c:pt idx="26947">
                  <c:v>6.7999999999999996E-3</c:v>
                </c:pt>
                <c:pt idx="26948">
                  <c:v>6.8300000000000001E-3</c:v>
                </c:pt>
                <c:pt idx="26949">
                  <c:v>6.8500000000000002E-3</c:v>
                </c:pt>
                <c:pt idx="26950">
                  <c:v>6.8799999999999998E-3</c:v>
                </c:pt>
                <c:pt idx="26951">
                  <c:v>6.8799999999999998E-3</c:v>
                </c:pt>
                <c:pt idx="26952">
                  <c:v>6.8999999999999999E-3</c:v>
                </c:pt>
                <c:pt idx="26953">
                  <c:v>6.8999999999999999E-3</c:v>
                </c:pt>
                <c:pt idx="26954">
                  <c:v>6.8999999999999999E-3</c:v>
                </c:pt>
                <c:pt idx="26955">
                  <c:v>6.8999999999999999E-3</c:v>
                </c:pt>
                <c:pt idx="26956">
                  <c:v>6.8999999999999999E-3</c:v>
                </c:pt>
                <c:pt idx="26957">
                  <c:v>6.8999999999999999E-3</c:v>
                </c:pt>
                <c:pt idx="26958">
                  <c:v>6.8999999999999999E-3</c:v>
                </c:pt>
                <c:pt idx="26959">
                  <c:v>6.8999999999999999E-3</c:v>
                </c:pt>
                <c:pt idx="26960">
                  <c:v>6.8799999999999998E-3</c:v>
                </c:pt>
                <c:pt idx="26961">
                  <c:v>6.8799999999999998E-3</c:v>
                </c:pt>
                <c:pt idx="26962">
                  <c:v>6.8500000000000002E-3</c:v>
                </c:pt>
                <c:pt idx="26963">
                  <c:v>6.8300000000000001E-3</c:v>
                </c:pt>
                <c:pt idx="26964">
                  <c:v>6.8300000000000001E-3</c:v>
                </c:pt>
                <c:pt idx="26965">
                  <c:v>6.7999999999999996E-3</c:v>
                </c:pt>
                <c:pt idx="26966">
                  <c:v>6.77E-3</c:v>
                </c:pt>
                <c:pt idx="26967">
                  <c:v>6.7499999999999999E-3</c:v>
                </c:pt>
                <c:pt idx="26968">
                  <c:v>6.7200000000000003E-3</c:v>
                </c:pt>
                <c:pt idx="26969">
                  <c:v>6.7200000000000003E-3</c:v>
                </c:pt>
                <c:pt idx="26970">
                  <c:v>6.6899999999999998E-3</c:v>
                </c:pt>
                <c:pt idx="26971">
                  <c:v>6.6699999999999997E-3</c:v>
                </c:pt>
                <c:pt idx="26972">
                  <c:v>6.6400000000000001E-3</c:v>
                </c:pt>
                <c:pt idx="26973">
                  <c:v>6.6100000000000004E-3</c:v>
                </c:pt>
                <c:pt idx="26974">
                  <c:v>6.6100000000000004E-3</c:v>
                </c:pt>
                <c:pt idx="26975">
                  <c:v>6.5900000000000004E-3</c:v>
                </c:pt>
                <c:pt idx="26976">
                  <c:v>6.5599999999999999E-3</c:v>
                </c:pt>
                <c:pt idx="26977">
                  <c:v>6.5599999999999999E-3</c:v>
                </c:pt>
                <c:pt idx="26978">
                  <c:v>6.5399999999999998E-3</c:v>
                </c:pt>
                <c:pt idx="26979">
                  <c:v>6.5100000000000002E-3</c:v>
                </c:pt>
                <c:pt idx="26980">
                  <c:v>6.5100000000000002E-3</c:v>
                </c:pt>
                <c:pt idx="26981">
                  <c:v>6.4799999999999996E-3</c:v>
                </c:pt>
                <c:pt idx="26982">
                  <c:v>6.4799999999999996E-3</c:v>
                </c:pt>
                <c:pt idx="26983">
                  <c:v>6.4799999999999996E-3</c:v>
                </c:pt>
                <c:pt idx="26984">
                  <c:v>6.4599999999999996E-3</c:v>
                </c:pt>
                <c:pt idx="26985">
                  <c:v>6.4599999999999996E-3</c:v>
                </c:pt>
                <c:pt idx="26986">
                  <c:v>6.4599999999999996E-3</c:v>
                </c:pt>
                <c:pt idx="26987">
                  <c:v>6.4599999999999996E-3</c:v>
                </c:pt>
                <c:pt idx="26988">
                  <c:v>6.43E-3</c:v>
                </c:pt>
                <c:pt idx="26989">
                  <c:v>6.43E-3</c:v>
                </c:pt>
                <c:pt idx="26990">
                  <c:v>6.43E-3</c:v>
                </c:pt>
                <c:pt idx="26991">
                  <c:v>6.43E-3</c:v>
                </c:pt>
                <c:pt idx="26992">
                  <c:v>6.43E-3</c:v>
                </c:pt>
                <c:pt idx="26993">
                  <c:v>6.43E-3</c:v>
                </c:pt>
                <c:pt idx="26994">
                  <c:v>6.4599999999999996E-3</c:v>
                </c:pt>
                <c:pt idx="26995">
                  <c:v>6.4599999999999996E-3</c:v>
                </c:pt>
                <c:pt idx="26996">
                  <c:v>6.4599999999999996E-3</c:v>
                </c:pt>
                <c:pt idx="26997">
                  <c:v>6.4799999999999996E-3</c:v>
                </c:pt>
                <c:pt idx="26998">
                  <c:v>6.4799999999999996E-3</c:v>
                </c:pt>
                <c:pt idx="26999">
                  <c:v>6.4799999999999996E-3</c:v>
                </c:pt>
                <c:pt idx="27000">
                  <c:v>6.5100000000000002E-3</c:v>
                </c:pt>
                <c:pt idx="27001">
                  <c:v>6.5100000000000002E-3</c:v>
                </c:pt>
                <c:pt idx="27002">
                  <c:v>6.5399999999999998E-3</c:v>
                </c:pt>
                <c:pt idx="27003">
                  <c:v>6.5599999999999999E-3</c:v>
                </c:pt>
                <c:pt idx="27004">
                  <c:v>6.5599999999999999E-3</c:v>
                </c:pt>
                <c:pt idx="27005">
                  <c:v>6.5900000000000004E-3</c:v>
                </c:pt>
                <c:pt idx="27006">
                  <c:v>6.6100000000000004E-3</c:v>
                </c:pt>
                <c:pt idx="27007">
                  <c:v>6.6100000000000004E-3</c:v>
                </c:pt>
                <c:pt idx="27008">
                  <c:v>6.6400000000000001E-3</c:v>
                </c:pt>
                <c:pt idx="27009">
                  <c:v>6.6699999999999997E-3</c:v>
                </c:pt>
                <c:pt idx="27010">
                  <c:v>6.6699999999999997E-3</c:v>
                </c:pt>
                <c:pt idx="27011">
                  <c:v>6.6899999999999998E-3</c:v>
                </c:pt>
                <c:pt idx="27012">
                  <c:v>6.6899999999999998E-3</c:v>
                </c:pt>
                <c:pt idx="27013">
                  <c:v>6.7200000000000003E-3</c:v>
                </c:pt>
                <c:pt idx="27014">
                  <c:v>6.7200000000000003E-3</c:v>
                </c:pt>
                <c:pt idx="27015">
                  <c:v>6.7499999999999999E-3</c:v>
                </c:pt>
                <c:pt idx="27016">
                  <c:v>6.7499999999999999E-3</c:v>
                </c:pt>
                <c:pt idx="27017">
                  <c:v>6.7499999999999999E-3</c:v>
                </c:pt>
                <c:pt idx="27018">
                  <c:v>6.77E-3</c:v>
                </c:pt>
                <c:pt idx="27019">
                  <c:v>6.77E-3</c:v>
                </c:pt>
                <c:pt idx="27020">
                  <c:v>6.77E-3</c:v>
                </c:pt>
                <c:pt idx="27021">
                  <c:v>6.77E-3</c:v>
                </c:pt>
                <c:pt idx="27022">
                  <c:v>6.7499999999999999E-3</c:v>
                </c:pt>
                <c:pt idx="27023">
                  <c:v>6.7499999999999999E-3</c:v>
                </c:pt>
                <c:pt idx="27024">
                  <c:v>6.7499999999999999E-3</c:v>
                </c:pt>
                <c:pt idx="27025">
                  <c:v>6.7499999999999999E-3</c:v>
                </c:pt>
                <c:pt idx="27026">
                  <c:v>6.7200000000000003E-3</c:v>
                </c:pt>
                <c:pt idx="27027">
                  <c:v>6.7200000000000003E-3</c:v>
                </c:pt>
                <c:pt idx="27028">
                  <c:v>6.6899999999999998E-3</c:v>
                </c:pt>
                <c:pt idx="27029">
                  <c:v>6.6899999999999998E-3</c:v>
                </c:pt>
                <c:pt idx="27030">
                  <c:v>6.6699999999999997E-3</c:v>
                </c:pt>
                <c:pt idx="27031">
                  <c:v>6.6699999999999997E-3</c:v>
                </c:pt>
                <c:pt idx="27032">
                  <c:v>6.6400000000000001E-3</c:v>
                </c:pt>
                <c:pt idx="27033">
                  <c:v>6.6400000000000001E-3</c:v>
                </c:pt>
                <c:pt idx="27034">
                  <c:v>6.6100000000000004E-3</c:v>
                </c:pt>
                <c:pt idx="27035">
                  <c:v>6.6100000000000004E-3</c:v>
                </c:pt>
                <c:pt idx="27036">
                  <c:v>6.6100000000000004E-3</c:v>
                </c:pt>
                <c:pt idx="27037">
                  <c:v>6.5900000000000004E-3</c:v>
                </c:pt>
                <c:pt idx="27038">
                  <c:v>6.5900000000000004E-3</c:v>
                </c:pt>
                <c:pt idx="27039">
                  <c:v>6.5900000000000004E-3</c:v>
                </c:pt>
                <c:pt idx="27040">
                  <c:v>6.5900000000000004E-3</c:v>
                </c:pt>
                <c:pt idx="27041">
                  <c:v>6.5900000000000004E-3</c:v>
                </c:pt>
                <c:pt idx="27042">
                  <c:v>6.5900000000000004E-3</c:v>
                </c:pt>
                <c:pt idx="27043">
                  <c:v>6.5900000000000004E-3</c:v>
                </c:pt>
                <c:pt idx="27044">
                  <c:v>6.6100000000000004E-3</c:v>
                </c:pt>
                <c:pt idx="27045">
                  <c:v>6.6100000000000004E-3</c:v>
                </c:pt>
                <c:pt idx="27046">
                  <c:v>6.6100000000000004E-3</c:v>
                </c:pt>
                <c:pt idx="27047">
                  <c:v>6.6400000000000001E-3</c:v>
                </c:pt>
                <c:pt idx="27048">
                  <c:v>6.6400000000000001E-3</c:v>
                </c:pt>
                <c:pt idx="27049">
                  <c:v>6.6699999999999997E-3</c:v>
                </c:pt>
                <c:pt idx="27050">
                  <c:v>6.6699999999999997E-3</c:v>
                </c:pt>
                <c:pt idx="27051">
                  <c:v>6.6899999999999998E-3</c:v>
                </c:pt>
                <c:pt idx="27052">
                  <c:v>6.6899999999999998E-3</c:v>
                </c:pt>
                <c:pt idx="27053">
                  <c:v>6.7200000000000003E-3</c:v>
                </c:pt>
                <c:pt idx="27054">
                  <c:v>6.7200000000000003E-3</c:v>
                </c:pt>
                <c:pt idx="27055">
                  <c:v>6.7499999999999999E-3</c:v>
                </c:pt>
                <c:pt idx="27056">
                  <c:v>6.7499999999999999E-3</c:v>
                </c:pt>
                <c:pt idx="27057">
                  <c:v>6.77E-3</c:v>
                </c:pt>
                <c:pt idx="27058">
                  <c:v>6.77E-3</c:v>
                </c:pt>
                <c:pt idx="27059">
                  <c:v>6.77E-3</c:v>
                </c:pt>
                <c:pt idx="27060">
                  <c:v>6.77E-3</c:v>
                </c:pt>
                <c:pt idx="27061">
                  <c:v>6.77E-3</c:v>
                </c:pt>
                <c:pt idx="27062">
                  <c:v>6.77E-3</c:v>
                </c:pt>
                <c:pt idx="27063">
                  <c:v>6.77E-3</c:v>
                </c:pt>
                <c:pt idx="27064">
                  <c:v>6.7499999999999999E-3</c:v>
                </c:pt>
                <c:pt idx="27065">
                  <c:v>6.7499999999999999E-3</c:v>
                </c:pt>
                <c:pt idx="27066">
                  <c:v>6.7499999999999999E-3</c:v>
                </c:pt>
                <c:pt idx="27067">
                  <c:v>6.7200000000000003E-3</c:v>
                </c:pt>
                <c:pt idx="27068">
                  <c:v>6.7200000000000003E-3</c:v>
                </c:pt>
                <c:pt idx="27069">
                  <c:v>6.6899999999999998E-3</c:v>
                </c:pt>
                <c:pt idx="27070">
                  <c:v>6.6899999999999998E-3</c:v>
                </c:pt>
                <c:pt idx="27071">
                  <c:v>6.6699999999999997E-3</c:v>
                </c:pt>
                <c:pt idx="27072">
                  <c:v>6.6400000000000001E-3</c:v>
                </c:pt>
                <c:pt idx="27073">
                  <c:v>6.6400000000000001E-3</c:v>
                </c:pt>
                <c:pt idx="27074">
                  <c:v>6.6100000000000004E-3</c:v>
                </c:pt>
                <c:pt idx="27075">
                  <c:v>6.6100000000000004E-3</c:v>
                </c:pt>
                <c:pt idx="27076">
                  <c:v>6.5900000000000004E-3</c:v>
                </c:pt>
                <c:pt idx="27077">
                  <c:v>6.5900000000000004E-3</c:v>
                </c:pt>
                <c:pt idx="27078">
                  <c:v>6.5900000000000004E-3</c:v>
                </c:pt>
                <c:pt idx="27079">
                  <c:v>6.5900000000000004E-3</c:v>
                </c:pt>
                <c:pt idx="27080">
                  <c:v>6.5599999999999999E-3</c:v>
                </c:pt>
                <c:pt idx="27081">
                  <c:v>6.5599999999999999E-3</c:v>
                </c:pt>
                <c:pt idx="27082">
                  <c:v>6.5599999999999999E-3</c:v>
                </c:pt>
                <c:pt idx="27083">
                  <c:v>6.5900000000000004E-3</c:v>
                </c:pt>
                <c:pt idx="27084">
                  <c:v>6.5900000000000004E-3</c:v>
                </c:pt>
                <c:pt idx="27085">
                  <c:v>6.5900000000000004E-3</c:v>
                </c:pt>
                <c:pt idx="27086">
                  <c:v>6.5900000000000004E-3</c:v>
                </c:pt>
                <c:pt idx="27087">
                  <c:v>6.6100000000000004E-3</c:v>
                </c:pt>
                <c:pt idx="27088">
                  <c:v>6.6100000000000004E-3</c:v>
                </c:pt>
                <c:pt idx="27089">
                  <c:v>6.6400000000000001E-3</c:v>
                </c:pt>
                <c:pt idx="27090">
                  <c:v>6.6400000000000001E-3</c:v>
                </c:pt>
                <c:pt idx="27091">
                  <c:v>6.6699999999999997E-3</c:v>
                </c:pt>
                <c:pt idx="27092">
                  <c:v>6.6699999999999997E-3</c:v>
                </c:pt>
                <c:pt idx="27093">
                  <c:v>6.6699999999999997E-3</c:v>
                </c:pt>
                <c:pt idx="27094">
                  <c:v>6.6899999999999998E-3</c:v>
                </c:pt>
                <c:pt idx="27095">
                  <c:v>6.6899999999999998E-3</c:v>
                </c:pt>
                <c:pt idx="27096">
                  <c:v>6.6899999999999998E-3</c:v>
                </c:pt>
                <c:pt idx="27097">
                  <c:v>6.7200000000000003E-3</c:v>
                </c:pt>
                <c:pt idx="27098">
                  <c:v>6.7200000000000003E-3</c:v>
                </c:pt>
                <c:pt idx="27099">
                  <c:v>6.7200000000000003E-3</c:v>
                </c:pt>
                <c:pt idx="27100">
                  <c:v>6.7200000000000003E-3</c:v>
                </c:pt>
                <c:pt idx="27101">
                  <c:v>6.7200000000000003E-3</c:v>
                </c:pt>
                <c:pt idx="27102">
                  <c:v>6.7200000000000003E-3</c:v>
                </c:pt>
                <c:pt idx="27103">
                  <c:v>6.7200000000000003E-3</c:v>
                </c:pt>
                <c:pt idx="27104">
                  <c:v>6.6899999999999998E-3</c:v>
                </c:pt>
                <c:pt idx="27105">
                  <c:v>6.6899999999999998E-3</c:v>
                </c:pt>
                <c:pt idx="27106">
                  <c:v>6.6899999999999998E-3</c:v>
                </c:pt>
                <c:pt idx="27107">
                  <c:v>6.6699999999999997E-3</c:v>
                </c:pt>
                <c:pt idx="27108">
                  <c:v>6.6699999999999997E-3</c:v>
                </c:pt>
                <c:pt idx="27109">
                  <c:v>6.6400000000000001E-3</c:v>
                </c:pt>
                <c:pt idx="27110">
                  <c:v>6.6400000000000001E-3</c:v>
                </c:pt>
                <c:pt idx="27111">
                  <c:v>6.6100000000000004E-3</c:v>
                </c:pt>
                <c:pt idx="27112">
                  <c:v>6.5900000000000004E-3</c:v>
                </c:pt>
                <c:pt idx="27113">
                  <c:v>6.5900000000000004E-3</c:v>
                </c:pt>
                <c:pt idx="27114">
                  <c:v>6.5900000000000004E-3</c:v>
                </c:pt>
                <c:pt idx="27115">
                  <c:v>6.5599999999999999E-3</c:v>
                </c:pt>
                <c:pt idx="27116">
                  <c:v>6.5599999999999999E-3</c:v>
                </c:pt>
                <c:pt idx="27117">
                  <c:v>6.5399999999999998E-3</c:v>
                </c:pt>
                <c:pt idx="27118">
                  <c:v>6.5399999999999998E-3</c:v>
                </c:pt>
                <c:pt idx="27119">
                  <c:v>6.5100000000000002E-3</c:v>
                </c:pt>
                <c:pt idx="27120">
                  <c:v>6.5100000000000002E-3</c:v>
                </c:pt>
                <c:pt idx="27121">
                  <c:v>6.5100000000000002E-3</c:v>
                </c:pt>
                <c:pt idx="27122">
                  <c:v>6.5100000000000002E-3</c:v>
                </c:pt>
                <c:pt idx="27123">
                  <c:v>6.5100000000000002E-3</c:v>
                </c:pt>
                <c:pt idx="27124">
                  <c:v>6.4799999999999996E-3</c:v>
                </c:pt>
                <c:pt idx="27125">
                  <c:v>6.4799999999999996E-3</c:v>
                </c:pt>
                <c:pt idx="27126">
                  <c:v>6.4799999999999996E-3</c:v>
                </c:pt>
                <c:pt idx="27127">
                  <c:v>6.4799999999999996E-3</c:v>
                </c:pt>
                <c:pt idx="27128">
                  <c:v>6.4799999999999996E-3</c:v>
                </c:pt>
                <c:pt idx="27129">
                  <c:v>6.4799999999999996E-3</c:v>
                </c:pt>
                <c:pt idx="27130">
                  <c:v>6.4799999999999996E-3</c:v>
                </c:pt>
                <c:pt idx="27131">
                  <c:v>6.4799999999999996E-3</c:v>
                </c:pt>
                <c:pt idx="27132">
                  <c:v>6.4799999999999996E-3</c:v>
                </c:pt>
                <c:pt idx="27133">
                  <c:v>6.4799999999999996E-3</c:v>
                </c:pt>
                <c:pt idx="27134">
                  <c:v>6.4799999999999996E-3</c:v>
                </c:pt>
                <c:pt idx="27135">
                  <c:v>6.4799999999999996E-3</c:v>
                </c:pt>
                <c:pt idx="27136">
                  <c:v>6.4599999999999996E-3</c:v>
                </c:pt>
                <c:pt idx="27137">
                  <c:v>6.4599999999999996E-3</c:v>
                </c:pt>
                <c:pt idx="27138">
                  <c:v>6.4599999999999996E-3</c:v>
                </c:pt>
                <c:pt idx="27139">
                  <c:v>6.4599999999999996E-3</c:v>
                </c:pt>
                <c:pt idx="27140">
                  <c:v>6.4599999999999996E-3</c:v>
                </c:pt>
                <c:pt idx="27141">
                  <c:v>6.4599999999999996E-3</c:v>
                </c:pt>
                <c:pt idx="27142">
                  <c:v>6.4599999999999996E-3</c:v>
                </c:pt>
                <c:pt idx="27143">
                  <c:v>6.4599999999999996E-3</c:v>
                </c:pt>
                <c:pt idx="27144">
                  <c:v>6.4599999999999996E-3</c:v>
                </c:pt>
                <c:pt idx="27145">
                  <c:v>6.4599999999999996E-3</c:v>
                </c:pt>
                <c:pt idx="27146">
                  <c:v>6.4599999999999996E-3</c:v>
                </c:pt>
                <c:pt idx="27147">
                  <c:v>6.4599999999999996E-3</c:v>
                </c:pt>
                <c:pt idx="27148">
                  <c:v>6.4599999999999996E-3</c:v>
                </c:pt>
                <c:pt idx="27149">
                  <c:v>6.4599999999999996E-3</c:v>
                </c:pt>
                <c:pt idx="27150">
                  <c:v>6.4599999999999996E-3</c:v>
                </c:pt>
                <c:pt idx="27151">
                  <c:v>6.4799999999999996E-3</c:v>
                </c:pt>
                <c:pt idx="27152">
                  <c:v>6.4799999999999996E-3</c:v>
                </c:pt>
                <c:pt idx="27153">
                  <c:v>6.4799999999999996E-3</c:v>
                </c:pt>
                <c:pt idx="27154">
                  <c:v>6.5100000000000002E-3</c:v>
                </c:pt>
                <c:pt idx="27155">
                  <c:v>6.5100000000000002E-3</c:v>
                </c:pt>
                <c:pt idx="27156">
                  <c:v>6.5399999999999998E-3</c:v>
                </c:pt>
                <c:pt idx="27157">
                  <c:v>6.5399999999999998E-3</c:v>
                </c:pt>
                <c:pt idx="27158">
                  <c:v>6.5399999999999998E-3</c:v>
                </c:pt>
                <c:pt idx="27159">
                  <c:v>6.5599999999999999E-3</c:v>
                </c:pt>
                <c:pt idx="27160">
                  <c:v>6.5599999999999999E-3</c:v>
                </c:pt>
                <c:pt idx="27161">
                  <c:v>6.5900000000000004E-3</c:v>
                </c:pt>
                <c:pt idx="27162">
                  <c:v>6.5900000000000004E-3</c:v>
                </c:pt>
                <c:pt idx="27163">
                  <c:v>6.5900000000000004E-3</c:v>
                </c:pt>
                <c:pt idx="27164">
                  <c:v>6.5900000000000004E-3</c:v>
                </c:pt>
                <c:pt idx="27165">
                  <c:v>6.6100000000000004E-3</c:v>
                </c:pt>
                <c:pt idx="27166">
                  <c:v>6.6100000000000004E-3</c:v>
                </c:pt>
                <c:pt idx="27167">
                  <c:v>6.6100000000000004E-3</c:v>
                </c:pt>
                <c:pt idx="27168">
                  <c:v>6.6100000000000004E-3</c:v>
                </c:pt>
                <c:pt idx="27169">
                  <c:v>6.6100000000000004E-3</c:v>
                </c:pt>
                <c:pt idx="27170">
                  <c:v>6.6100000000000004E-3</c:v>
                </c:pt>
                <c:pt idx="27171">
                  <c:v>6.6100000000000004E-3</c:v>
                </c:pt>
                <c:pt idx="27172">
                  <c:v>6.5900000000000004E-3</c:v>
                </c:pt>
                <c:pt idx="27173">
                  <c:v>6.5900000000000004E-3</c:v>
                </c:pt>
                <c:pt idx="27174">
                  <c:v>6.5900000000000004E-3</c:v>
                </c:pt>
                <c:pt idx="27175">
                  <c:v>6.5900000000000004E-3</c:v>
                </c:pt>
                <c:pt idx="27176">
                  <c:v>6.5599999999999999E-3</c:v>
                </c:pt>
                <c:pt idx="27177">
                  <c:v>6.5599999999999999E-3</c:v>
                </c:pt>
                <c:pt idx="27178">
                  <c:v>6.5599999999999999E-3</c:v>
                </c:pt>
                <c:pt idx="27179">
                  <c:v>6.5399999999999998E-3</c:v>
                </c:pt>
                <c:pt idx="27180">
                  <c:v>6.5399999999999998E-3</c:v>
                </c:pt>
                <c:pt idx="27181">
                  <c:v>6.5399999999999998E-3</c:v>
                </c:pt>
                <c:pt idx="27182">
                  <c:v>6.5399999999999998E-3</c:v>
                </c:pt>
                <c:pt idx="27183">
                  <c:v>6.5100000000000002E-3</c:v>
                </c:pt>
                <c:pt idx="27184">
                  <c:v>6.5100000000000002E-3</c:v>
                </c:pt>
                <c:pt idx="27185">
                  <c:v>6.5100000000000002E-3</c:v>
                </c:pt>
                <c:pt idx="27186">
                  <c:v>6.5100000000000002E-3</c:v>
                </c:pt>
                <c:pt idx="27187">
                  <c:v>6.5100000000000002E-3</c:v>
                </c:pt>
                <c:pt idx="27188">
                  <c:v>6.5100000000000002E-3</c:v>
                </c:pt>
                <c:pt idx="27189">
                  <c:v>6.5100000000000002E-3</c:v>
                </c:pt>
                <c:pt idx="27190">
                  <c:v>6.5100000000000002E-3</c:v>
                </c:pt>
                <c:pt idx="27191">
                  <c:v>6.5100000000000002E-3</c:v>
                </c:pt>
                <c:pt idx="27192">
                  <c:v>6.5100000000000002E-3</c:v>
                </c:pt>
                <c:pt idx="27193">
                  <c:v>6.5100000000000002E-3</c:v>
                </c:pt>
                <c:pt idx="27194">
                  <c:v>6.5100000000000002E-3</c:v>
                </c:pt>
                <c:pt idx="27195">
                  <c:v>6.5100000000000002E-3</c:v>
                </c:pt>
                <c:pt idx="27196">
                  <c:v>6.5100000000000002E-3</c:v>
                </c:pt>
                <c:pt idx="27197">
                  <c:v>6.5100000000000002E-3</c:v>
                </c:pt>
                <c:pt idx="27198">
                  <c:v>6.4799999999999996E-3</c:v>
                </c:pt>
                <c:pt idx="27199">
                  <c:v>6.4799999999999996E-3</c:v>
                </c:pt>
                <c:pt idx="27200">
                  <c:v>6.4799999999999996E-3</c:v>
                </c:pt>
                <c:pt idx="27201">
                  <c:v>6.4799999999999996E-3</c:v>
                </c:pt>
                <c:pt idx="27202">
                  <c:v>6.4599999999999996E-3</c:v>
                </c:pt>
                <c:pt idx="27203">
                  <c:v>6.4599999999999996E-3</c:v>
                </c:pt>
                <c:pt idx="27204">
                  <c:v>6.43E-3</c:v>
                </c:pt>
                <c:pt idx="27205">
                  <c:v>6.43E-3</c:v>
                </c:pt>
                <c:pt idx="27206">
                  <c:v>6.4000000000000003E-3</c:v>
                </c:pt>
                <c:pt idx="27207">
                  <c:v>6.4000000000000003E-3</c:v>
                </c:pt>
                <c:pt idx="27208">
                  <c:v>6.3800000000000003E-3</c:v>
                </c:pt>
                <c:pt idx="27209">
                  <c:v>6.3800000000000003E-3</c:v>
                </c:pt>
                <c:pt idx="27210">
                  <c:v>6.3800000000000003E-3</c:v>
                </c:pt>
                <c:pt idx="27211">
                  <c:v>6.3499999999999997E-3</c:v>
                </c:pt>
                <c:pt idx="27212">
                  <c:v>6.3499999999999997E-3</c:v>
                </c:pt>
                <c:pt idx="27213">
                  <c:v>6.3499999999999997E-3</c:v>
                </c:pt>
                <c:pt idx="27214">
                  <c:v>6.3499999999999997E-3</c:v>
                </c:pt>
                <c:pt idx="27215">
                  <c:v>6.3499999999999997E-3</c:v>
                </c:pt>
                <c:pt idx="27216">
                  <c:v>6.3499999999999997E-3</c:v>
                </c:pt>
                <c:pt idx="27217">
                  <c:v>6.3499999999999997E-3</c:v>
                </c:pt>
                <c:pt idx="27218">
                  <c:v>6.3499999999999997E-3</c:v>
                </c:pt>
                <c:pt idx="27219">
                  <c:v>6.3800000000000003E-3</c:v>
                </c:pt>
                <c:pt idx="27220">
                  <c:v>6.3800000000000003E-3</c:v>
                </c:pt>
                <c:pt idx="27221">
                  <c:v>6.4000000000000003E-3</c:v>
                </c:pt>
                <c:pt idx="27222">
                  <c:v>6.4000000000000003E-3</c:v>
                </c:pt>
                <c:pt idx="27223">
                  <c:v>6.43E-3</c:v>
                </c:pt>
                <c:pt idx="27224">
                  <c:v>6.4599999999999996E-3</c:v>
                </c:pt>
                <c:pt idx="27225">
                  <c:v>6.4799999999999996E-3</c:v>
                </c:pt>
                <c:pt idx="27226">
                  <c:v>6.4799999999999996E-3</c:v>
                </c:pt>
                <c:pt idx="27227">
                  <c:v>6.5100000000000002E-3</c:v>
                </c:pt>
                <c:pt idx="27228">
                  <c:v>6.5399999999999998E-3</c:v>
                </c:pt>
                <c:pt idx="27229">
                  <c:v>6.5599999999999999E-3</c:v>
                </c:pt>
                <c:pt idx="27230">
                  <c:v>6.5599999999999999E-3</c:v>
                </c:pt>
                <c:pt idx="27231">
                  <c:v>6.5900000000000004E-3</c:v>
                </c:pt>
                <c:pt idx="27232">
                  <c:v>6.6100000000000004E-3</c:v>
                </c:pt>
                <c:pt idx="27233">
                  <c:v>6.6100000000000004E-3</c:v>
                </c:pt>
                <c:pt idx="27234">
                  <c:v>6.6400000000000001E-3</c:v>
                </c:pt>
                <c:pt idx="27235">
                  <c:v>6.6400000000000001E-3</c:v>
                </c:pt>
                <c:pt idx="27236">
                  <c:v>6.6400000000000001E-3</c:v>
                </c:pt>
                <c:pt idx="27237">
                  <c:v>6.6400000000000001E-3</c:v>
                </c:pt>
                <c:pt idx="27238">
                  <c:v>6.6400000000000001E-3</c:v>
                </c:pt>
                <c:pt idx="27239">
                  <c:v>6.6400000000000001E-3</c:v>
                </c:pt>
                <c:pt idx="27240">
                  <c:v>6.6100000000000004E-3</c:v>
                </c:pt>
                <c:pt idx="27241">
                  <c:v>6.6100000000000004E-3</c:v>
                </c:pt>
                <c:pt idx="27242">
                  <c:v>6.6100000000000004E-3</c:v>
                </c:pt>
                <c:pt idx="27243">
                  <c:v>6.5900000000000004E-3</c:v>
                </c:pt>
                <c:pt idx="27244">
                  <c:v>6.5599999999999999E-3</c:v>
                </c:pt>
                <c:pt idx="27245">
                  <c:v>6.5599999999999999E-3</c:v>
                </c:pt>
                <c:pt idx="27246">
                  <c:v>6.5399999999999998E-3</c:v>
                </c:pt>
                <c:pt idx="27247">
                  <c:v>6.5100000000000002E-3</c:v>
                </c:pt>
                <c:pt idx="27248">
                  <c:v>6.5100000000000002E-3</c:v>
                </c:pt>
                <c:pt idx="27249">
                  <c:v>6.4799999999999996E-3</c:v>
                </c:pt>
                <c:pt idx="27250">
                  <c:v>6.4599999999999996E-3</c:v>
                </c:pt>
                <c:pt idx="27251">
                  <c:v>6.4599999999999996E-3</c:v>
                </c:pt>
                <c:pt idx="27252">
                  <c:v>6.43E-3</c:v>
                </c:pt>
                <c:pt idx="27253">
                  <c:v>6.43E-3</c:v>
                </c:pt>
                <c:pt idx="27254">
                  <c:v>6.43E-3</c:v>
                </c:pt>
                <c:pt idx="27255">
                  <c:v>6.43E-3</c:v>
                </c:pt>
                <c:pt idx="27256">
                  <c:v>6.4000000000000003E-3</c:v>
                </c:pt>
                <c:pt idx="27257">
                  <c:v>6.4000000000000003E-3</c:v>
                </c:pt>
                <c:pt idx="27258">
                  <c:v>6.43E-3</c:v>
                </c:pt>
                <c:pt idx="27259">
                  <c:v>6.43E-3</c:v>
                </c:pt>
                <c:pt idx="27260">
                  <c:v>6.43E-3</c:v>
                </c:pt>
                <c:pt idx="27261">
                  <c:v>6.43E-3</c:v>
                </c:pt>
                <c:pt idx="27262">
                  <c:v>6.4599999999999996E-3</c:v>
                </c:pt>
                <c:pt idx="27263">
                  <c:v>6.4599999999999996E-3</c:v>
                </c:pt>
                <c:pt idx="27264">
                  <c:v>6.4799999999999996E-3</c:v>
                </c:pt>
                <c:pt idx="27265">
                  <c:v>6.5100000000000002E-3</c:v>
                </c:pt>
                <c:pt idx="27266">
                  <c:v>6.5100000000000002E-3</c:v>
                </c:pt>
                <c:pt idx="27267">
                  <c:v>6.5399999999999998E-3</c:v>
                </c:pt>
                <c:pt idx="27268">
                  <c:v>6.5399999999999998E-3</c:v>
                </c:pt>
                <c:pt idx="27269">
                  <c:v>6.5599999999999999E-3</c:v>
                </c:pt>
                <c:pt idx="27270">
                  <c:v>6.5599999999999999E-3</c:v>
                </c:pt>
                <c:pt idx="27271">
                  <c:v>6.5900000000000004E-3</c:v>
                </c:pt>
                <c:pt idx="27272">
                  <c:v>6.5900000000000004E-3</c:v>
                </c:pt>
                <c:pt idx="27273">
                  <c:v>6.5900000000000004E-3</c:v>
                </c:pt>
                <c:pt idx="27274">
                  <c:v>6.5900000000000004E-3</c:v>
                </c:pt>
                <c:pt idx="27275">
                  <c:v>6.5900000000000004E-3</c:v>
                </c:pt>
                <c:pt idx="27276">
                  <c:v>6.5900000000000004E-3</c:v>
                </c:pt>
                <c:pt idx="27277">
                  <c:v>6.5900000000000004E-3</c:v>
                </c:pt>
                <c:pt idx="27278">
                  <c:v>6.5599999999999999E-3</c:v>
                </c:pt>
                <c:pt idx="27279">
                  <c:v>6.5599999999999999E-3</c:v>
                </c:pt>
                <c:pt idx="27280">
                  <c:v>6.5399999999999998E-3</c:v>
                </c:pt>
                <c:pt idx="27281">
                  <c:v>6.5399999999999998E-3</c:v>
                </c:pt>
                <c:pt idx="27282">
                  <c:v>6.5100000000000002E-3</c:v>
                </c:pt>
                <c:pt idx="27283">
                  <c:v>6.4799999999999996E-3</c:v>
                </c:pt>
                <c:pt idx="27284">
                  <c:v>6.4799999999999996E-3</c:v>
                </c:pt>
                <c:pt idx="27285">
                  <c:v>6.4599999999999996E-3</c:v>
                </c:pt>
                <c:pt idx="27286">
                  <c:v>6.43E-3</c:v>
                </c:pt>
                <c:pt idx="27287">
                  <c:v>6.4000000000000003E-3</c:v>
                </c:pt>
                <c:pt idx="27288">
                  <c:v>6.3800000000000003E-3</c:v>
                </c:pt>
                <c:pt idx="27289">
                  <c:v>6.3800000000000003E-3</c:v>
                </c:pt>
                <c:pt idx="27290">
                  <c:v>6.3499999999999997E-3</c:v>
                </c:pt>
                <c:pt idx="27291">
                  <c:v>6.3200000000000001E-3</c:v>
                </c:pt>
                <c:pt idx="27292">
                  <c:v>6.3200000000000001E-3</c:v>
                </c:pt>
                <c:pt idx="27293">
                  <c:v>6.3E-3</c:v>
                </c:pt>
                <c:pt idx="27294">
                  <c:v>6.3E-3</c:v>
                </c:pt>
                <c:pt idx="27295">
                  <c:v>6.2700000000000004E-3</c:v>
                </c:pt>
                <c:pt idx="27296">
                  <c:v>6.2700000000000004E-3</c:v>
                </c:pt>
                <c:pt idx="27297">
                  <c:v>6.2700000000000004E-3</c:v>
                </c:pt>
                <c:pt idx="27298">
                  <c:v>6.2700000000000004E-3</c:v>
                </c:pt>
                <c:pt idx="27299">
                  <c:v>6.2700000000000004E-3</c:v>
                </c:pt>
                <c:pt idx="27300">
                  <c:v>6.2700000000000004E-3</c:v>
                </c:pt>
                <c:pt idx="27301">
                  <c:v>6.2700000000000004E-3</c:v>
                </c:pt>
                <c:pt idx="27302">
                  <c:v>6.2700000000000004E-3</c:v>
                </c:pt>
                <c:pt idx="27303">
                  <c:v>6.2700000000000004E-3</c:v>
                </c:pt>
                <c:pt idx="27304">
                  <c:v>6.3E-3</c:v>
                </c:pt>
                <c:pt idx="27305">
                  <c:v>6.3E-3</c:v>
                </c:pt>
                <c:pt idx="27306">
                  <c:v>6.3E-3</c:v>
                </c:pt>
                <c:pt idx="27307">
                  <c:v>6.3200000000000001E-3</c:v>
                </c:pt>
                <c:pt idx="27308">
                  <c:v>6.3200000000000001E-3</c:v>
                </c:pt>
                <c:pt idx="27309">
                  <c:v>6.3499999999999997E-3</c:v>
                </c:pt>
                <c:pt idx="27310">
                  <c:v>6.3499999999999997E-3</c:v>
                </c:pt>
                <c:pt idx="27311">
                  <c:v>6.3499999999999997E-3</c:v>
                </c:pt>
                <c:pt idx="27312">
                  <c:v>6.3800000000000003E-3</c:v>
                </c:pt>
                <c:pt idx="27313">
                  <c:v>6.3800000000000003E-3</c:v>
                </c:pt>
                <c:pt idx="27314">
                  <c:v>6.3800000000000003E-3</c:v>
                </c:pt>
                <c:pt idx="27315">
                  <c:v>6.4000000000000003E-3</c:v>
                </c:pt>
                <c:pt idx="27316">
                  <c:v>6.4000000000000003E-3</c:v>
                </c:pt>
                <c:pt idx="27317">
                  <c:v>6.4000000000000003E-3</c:v>
                </c:pt>
                <c:pt idx="27318">
                  <c:v>6.4000000000000003E-3</c:v>
                </c:pt>
                <c:pt idx="27319">
                  <c:v>6.43E-3</c:v>
                </c:pt>
                <c:pt idx="27320">
                  <c:v>6.43E-3</c:v>
                </c:pt>
                <c:pt idx="27321">
                  <c:v>6.43E-3</c:v>
                </c:pt>
                <c:pt idx="27322">
                  <c:v>6.43E-3</c:v>
                </c:pt>
                <c:pt idx="27323">
                  <c:v>6.43E-3</c:v>
                </c:pt>
                <c:pt idx="27324">
                  <c:v>6.4000000000000003E-3</c:v>
                </c:pt>
                <c:pt idx="27325">
                  <c:v>6.4000000000000003E-3</c:v>
                </c:pt>
                <c:pt idx="27326">
                  <c:v>6.4000000000000003E-3</c:v>
                </c:pt>
                <c:pt idx="27327">
                  <c:v>6.4000000000000003E-3</c:v>
                </c:pt>
                <c:pt idx="27328">
                  <c:v>6.4000000000000003E-3</c:v>
                </c:pt>
                <c:pt idx="27329">
                  <c:v>6.4000000000000003E-3</c:v>
                </c:pt>
                <c:pt idx="27330">
                  <c:v>6.4000000000000003E-3</c:v>
                </c:pt>
                <c:pt idx="27331">
                  <c:v>6.4000000000000003E-3</c:v>
                </c:pt>
                <c:pt idx="27332">
                  <c:v>6.4000000000000003E-3</c:v>
                </c:pt>
                <c:pt idx="27333">
                  <c:v>6.4000000000000003E-3</c:v>
                </c:pt>
                <c:pt idx="27334">
                  <c:v>6.4000000000000003E-3</c:v>
                </c:pt>
                <c:pt idx="27335">
                  <c:v>6.4000000000000003E-3</c:v>
                </c:pt>
                <c:pt idx="27336">
                  <c:v>6.4000000000000003E-3</c:v>
                </c:pt>
                <c:pt idx="27337">
                  <c:v>6.4000000000000003E-3</c:v>
                </c:pt>
                <c:pt idx="27338">
                  <c:v>6.4000000000000003E-3</c:v>
                </c:pt>
                <c:pt idx="27339">
                  <c:v>6.4000000000000003E-3</c:v>
                </c:pt>
                <c:pt idx="27340">
                  <c:v>6.4000000000000003E-3</c:v>
                </c:pt>
                <c:pt idx="27341">
                  <c:v>6.4000000000000003E-3</c:v>
                </c:pt>
                <c:pt idx="27342">
                  <c:v>6.4000000000000003E-3</c:v>
                </c:pt>
                <c:pt idx="27343">
                  <c:v>6.4000000000000003E-3</c:v>
                </c:pt>
                <c:pt idx="27344">
                  <c:v>6.4000000000000003E-3</c:v>
                </c:pt>
                <c:pt idx="27345">
                  <c:v>6.4000000000000003E-3</c:v>
                </c:pt>
                <c:pt idx="27346">
                  <c:v>6.4000000000000003E-3</c:v>
                </c:pt>
                <c:pt idx="27347">
                  <c:v>6.4000000000000003E-3</c:v>
                </c:pt>
                <c:pt idx="27348">
                  <c:v>6.4000000000000003E-3</c:v>
                </c:pt>
                <c:pt idx="27349">
                  <c:v>6.4000000000000003E-3</c:v>
                </c:pt>
                <c:pt idx="27350">
                  <c:v>6.43E-3</c:v>
                </c:pt>
                <c:pt idx="27351">
                  <c:v>6.43E-3</c:v>
                </c:pt>
                <c:pt idx="27352">
                  <c:v>6.43E-3</c:v>
                </c:pt>
                <c:pt idx="27353">
                  <c:v>6.43E-3</c:v>
                </c:pt>
                <c:pt idx="27354">
                  <c:v>6.43E-3</c:v>
                </c:pt>
                <c:pt idx="27355">
                  <c:v>6.43E-3</c:v>
                </c:pt>
                <c:pt idx="27356">
                  <c:v>6.43E-3</c:v>
                </c:pt>
                <c:pt idx="27357">
                  <c:v>6.43E-3</c:v>
                </c:pt>
                <c:pt idx="27358">
                  <c:v>6.43E-3</c:v>
                </c:pt>
                <c:pt idx="27359">
                  <c:v>6.43E-3</c:v>
                </c:pt>
                <c:pt idx="27360">
                  <c:v>6.43E-3</c:v>
                </c:pt>
                <c:pt idx="27361">
                  <c:v>6.43E-3</c:v>
                </c:pt>
                <c:pt idx="27362">
                  <c:v>6.43E-3</c:v>
                </c:pt>
                <c:pt idx="27363">
                  <c:v>6.43E-3</c:v>
                </c:pt>
                <c:pt idx="27364">
                  <c:v>6.43E-3</c:v>
                </c:pt>
                <c:pt idx="27365">
                  <c:v>6.43E-3</c:v>
                </c:pt>
                <c:pt idx="27366">
                  <c:v>6.43E-3</c:v>
                </c:pt>
                <c:pt idx="27367">
                  <c:v>6.43E-3</c:v>
                </c:pt>
                <c:pt idx="27368">
                  <c:v>6.43E-3</c:v>
                </c:pt>
                <c:pt idx="27369">
                  <c:v>6.43E-3</c:v>
                </c:pt>
                <c:pt idx="27370">
                  <c:v>6.43E-3</c:v>
                </c:pt>
                <c:pt idx="27371">
                  <c:v>6.43E-3</c:v>
                </c:pt>
                <c:pt idx="27372">
                  <c:v>6.43E-3</c:v>
                </c:pt>
                <c:pt idx="27373">
                  <c:v>6.43E-3</c:v>
                </c:pt>
                <c:pt idx="27374">
                  <c:v>6.43E-3</c:v>
                </c:pt>
                <c:pt idx="27375">
                  <c:v>6.43E-3</c:v>
                </c:pt>
                <c:pt idx="27376">
                  <c:v>6.43E-3</c:v>
                </c:pt>
                <c:pt idx="27377">
                  <c:v>6.4000000000000003E-3</c:v>
                </c:pt>
                <c:pt idx="27378">
                  <c:v>6.4000000000000003E-3</c:v>
                </c:pt>
                <c:pt idx="27379">
                  <c:v>6.4000000000000003E-3</c:v>
                </c:pt>
                <c:pt idx="27380">
                  <c:v>6.4000000000000003E-3</c:v>
                </c:pt>
                <c:pt idx="27381">
                  <c:v>6.4000000000000003E-3</c:v>
                </c:pt>
                <c:pt idx="27382">
                  <c:v>6.3800000000000003E-3</c:v>
                </c:pt>
                <c:pt idx="27383">
                  <c:v>6.3800000000000003E-3</c:v>
                </c:pt>
                <c:pt idx="27384">
                  <c:v>6.3800000000000003E-3</c:v>
                </c:pt>
                <c:pt idx="27385">
                  <c:v>6.3499999999999997E-3</c:v>
                </c:pt>
                <c:pt idx="27386">
                  <c:v>6.3499999999999997E-3</c:v>
                </c:pt>
                <c:pt idx="27387">
                  <c:v>6.3499999999999997E-3</c:v>
                </c:pt>
                <c:pt idx="27388">
                  <c:v>6.3200000000000001E-3</c:v>
                </c:pt>
                <c:pt idx="27389">
                  <c:v>6.3200000000000001E-3</c:v>
                </c:pt>
                <c:pt idx="27390">
                  <c:v>6.3E-3</c:v>
                </c:pt>
                <c:pt idx="27391">
                  <c:v>6.3E-3</c:v>
                </c:pt>
                <c:pt idx="27392">
                  <c:v>6.2700000000000004E-3</c:v>
                </c:pt>
                <c:pt idx="27393">
                  <c:v>6.2700000000000004E-3</c:v>
                </c:pt>
                <c:pt idx="27394">
                  <c:v>6.2500000000000003E-3</c:v>
                </c:pt>
                <c:pt idx="27395">
                  <c:v>6.2500000000000003E-3</c:v>
                </c:pt>
                <c:pt idx="27396">
                  <c:v>6.2500000000000003E-3</c:v>
                </c:pt>
                <c:pt idx="27397">
                  <c:v>6.2199999999999998E-3</c:v>
                </c:pt>
                <c:pt idx="27398">
                  <c:v>6.2199999999999998E-3</c:v>
                </c:pt>
                <c:pt idx="27399">
                  <c:v>6.2199999999999998E-3</c:v>
                </c:pt>
                <c:pt idx="27400">
                  <c:v>6.1900000000000002E-3</c:v>
                </c:pt>
                <c:pt idx="27401">
                  <c:v>6.1900000000000002E-3</c:v>
                </c:pt>
                <c:pt idx="27402">
                  <c:v>6.1900000000000002E-3</c:v>
                </c:pt>
                <c:pt idx="27403">
                  <c:v>6.1900000000000002E-3</c:v>
                </c:pt>
                <c:pt idx="27404">
                  <c:v>6.1900000000000002E-3</c:v>
                </c:pt>
                <c:pt idx="27405">
                  <c:v>6.1900000000000002E-3</c:v>
                </c:pt>
                <c:pt idx="27406">
                  <c:v>6.1900000000000002E-3</c:v>
                </c:pt>
                <c:pt idx="27407">
                  <c:v>6.2199999999999998E-3</c:v>
                </c:pt>
                <c:pt idx="27408">
                  <c:v>6.2199999999999998E-3</c:v>
                </c:pt>
                <c:pt idx="27409">
                  <c:v>6.2199999999999998E-3</c:v>
                </c:pt>
                <c:pt idx="27410">
                  <c:v>6.2199999999999998E-3</c:v>
                </c:pt>
                <c:pt idx="27411">
                  <c:v>6.2500000000000003E-3</c:v>
                </c:pt>
                <c:pt idx="27412">
                  <c:v>6.2500000000000003E-3</c:v>
                </c:pt>
                <c:pt idx="27413">
                  <c:v>6.2700000000000004E-3</c:v>
                </c:pt>
                <c:pt idx="27414">
                  <c:v>6.2700000000000004E-3</c:v>
                </c:pt>
                <c:pt idx="27415">
                  <c:v>6.2700000000000004E-3</c:v>
                </c:pt>
                <c:pt idx="27416">
                  <c:v>6.3E-3</c:v>
                </c:pt>
                <c:pt idx="27417">
                  <c:v>6.3E-3</c:v>
                </c:pt>
                <c:pt idx="27418">
                  <c:v>6.3200000000000001E-3</c:v>
                </c:pt>
                <c:pt idx="27419">
                  <c:v>6.3200000000000001E-3</c:v>
                </c:pt>
                <c:pt idx="27420">
                  <c:v>6.3200000000000001E-3</c:v>
                </c:pt>
                <c:pt idx="27421">
                  <c:v>6.3499999999999997E-3</c:v>
                </c:pt>
                <c:pt idx="27422">
                  <c:v>6.3499999999999997E-3</c:v>
                </c:pt>
                <c:pt idx="27423">
                  <c:v>6.3499999999999997E-3</c:v>
                </c:pt>
                <c:pt idx="27424">
                  <c:v>6.3499999999999997E-3</c:v>
                </c:pt>
                <c:pt idx="27425">
                  <c:v>6.3499999999999997E-3</c:v>
                </c:pt>
                <c:pt idx="27426">
                  <c:v>6.3499999999999997E-3</c:v>
                </c:pt>
                <c:pt idx="27427">
                  <c:v>6.3499999999999997E-3</c:v>
                </c:pt>
                <c:pt idx="27428">
                  <c:v>6.3499999999999997E-3</c:v>
                </c:pt>
                <c:pt idx="27429">
                  <c:v>6.3499999999999997E-3</c:v>
                </c:pt>
                <c:pt idx="27430">
                  <c:v>6.3499999999999997E-3</c:v>
                </c:pt>
                <c:pt idx="27431">
                  <c:v>6.3200000000000001E-3</c:v>
                </c:pt>
                <c:pt idx="27432">
                  <c:v>6.3200000000000001E-3</c:v>
                </c:pt>
                <c:pt idx="27433">
                  <c:v>6.3E-3</c:v>
                </c:pt>
                <c:pt idx="27434">
                  <c:v>6.3E-3</c:v>
                </c:pt>
                <c:pt idx="27435">
                  <c:v>6.2700000000000004E-3</c:v>
                </c:pt>
                <c:pt idx="27436">
                  <c:v>6.2700000000000004E-3</c:v>
                </c:pt>
                <c:pt idx="27437">
                  <c:v>6.2500000000000003E-3</c:v>
                </c:pt>
                <c:pt idx="27438">
                  <c:v>6.2500000000000003E-3</c:v>
                </c:pt>
                <c:pt idx="27439">
                  <c:v>6.2199999999999998E-3</c:v>
                </c:pt>
                <c:pt idx="27440">
                  <c:v>6.2199999999999998E-3</c:v>
                </c:pt>
                <c:pt idx="27441">
                  <c:v>6.1900000000000002E-3</c:v>
                </c:pt>
                <c:pt idx="27442">
                  <c:v>6.1900000000000002E-3</c:v>
                </c:pt>
                <c:pt idx="27443">
                  <c:v>6.1700000000000001E-3</c:v>
                </c:pt>
                <c:pt idx="27444">
                  <c:v>6.1700000000000001E-3</c:v>
                </c:pt>
                <c:pt idx="27445">
                  <c:v>6.1700000000000001E-3</c:v>
                </c:pt>
                <c:pt idx="27446">
                  <c:v>6.1399999999999996E-3</c:v>
                </c:pt>
                <c:pt idx="27447">
                  <c:v>6.1399999999999996E-3</c:v>
                </c:pt>
                <c:pt idx="27448">
                  <c:v>6.1399999999999996E-3</c:v>
                </c:pt>
                <c:pt idx="27449">
                  <c:v>6.1399999999999996E-3</c:v>
                </c:pt>
                <c:pt idx="27450">
                  <c:v>6.1399999999999996E-3</c:v>
                </c:pt>
                <c:pt idx="27451">
                  <c:v>6.1399999999999996E-3</c:v>
                </c:pt>
                <c:pt idx="27452">
                  <c:v>6.1399999999999996E-3</c:v>
                </c:pt>
                <c:pt idx="27453">
                  <c:v>6.1399999999999996E-3</c:v>
                </c:pt>
                <c:pt idx="27454">
                  <c:v>6.1399999999999996E-3</c:v>
                </c:pt>
                <c:pt idx="27455">
                  <c:v>6.1700000000000001E-3</c:v>
                </c:pt>
                <c:pt idx="27456">
                  <c:v>6.1700000000000001E-3</c:v>
                </c:pt>
                <c:pt idx="27457">
                  <c:v>6.1900000000000002E-3</c:v>
                </c:pt>
                <c:pt idx="27458">
                  <c:v>6.1900000000000002E-3</c:v>
                </c:pt>
                <c:pt idx="27459">
                  <c:v>6.2199999999999998E-3</c:v>
                </c:pt>
                <c:pt idx="27460">
                  <c:v>6.2199999999999998E-3</c:v>
                </c:pt>
                <c:pt idx="27461">
                  <c:v>6.2500000000000003E-3</c:v>
                </c:pt>
                <c:pt idx="27462">
                  <c:v>6.2700000000000004E-3</c:v>
                </c:pt>
                <c:pt idx="27463">
                  <c:v>6.2700000000000004E-3</c:v>
                </c:pt>
                <c:pt idx="27464">
                  <c:v>6.3E-3</c:v>
                </c:pt>
                <c:pt idx="27465">
                  <c:v>6.3E-3</c:v>
                </c:pt>
                <c:pt idx="27466">
                  <c:v>6.3200000000000001E-3</c:v>
                </c:pt>
                <c:pt idx="27467">
                  <c:v>6.3200000000000001E-3</c:v>
                </c:pt>
                <c:pt idx="27468">
                  <c:v>6.3499999999999997E-3</c:v>
                </c:pt>
                <c:pt idx="27469">
                  <c:v>6.3499999999999997E-3</c:v>
                </c:pt>
                <c:pt idx="27470">
                  <c:v>6.3499999999999997E-3</c:v>
                </c:pt>
                <c:pt idx="27471">
                  <c:v>6.3800000000000003E-3</c:v>
                </c:pt>
                <c:pt idx="27472">
                  <c:v>6.3800000000000003E-3</c:v>
                </c:pt>
                <c:pt idx="27473">
                  <c:v>6.3800000000000003E-3</c:v>
                </c:pt>
                <c:pt idx="27474">
                  <c:v>6.3800000000000003E-3</c:v>
                </c:pt>
                <c:pt idx="27475">
                  <c:v>6.3800000000000003E-3</c:v>
                </c:pt>
                <c:pt idx="27476">
                  <c:v>6.3800000000000003E-3</c:v>
                </c:pt>
                <c:pt idx="27477">
                  <c:v>6.3800000000000003E-3</c:v>
                </c:pt>
                <c:pt idx="27478">
                  <c:v>6.3499999999999997E-3</c:v>
                </c:pt>
                <c:pt idx="27479">
                  <c:v>6.3499999999999997E-3</c:v>
                </c:pt>
                <c:pt idx="27480">
                  <c:v>6.3499999999999997E-3</c:v>
                </c:pt>
                <c:pt idx="27481">
                  <c:v>6.3200000000000001E-3</c:v>
                </c:pt>
                <c:pt idx="27482">
                  <c:v>6.3200000000000001E-3</c:v>
                </c:pt>
                <c:pt idx="27483">
                  <c:v>6.3E-3</c:v>
                </c:pt>
                <c:pt idx="27484">
                  <c:v>6.3E-3</c:v>
                </c:pt>
                <c:pt idx="27485">
                  <c:v>6.2700000000000004E-3</c:v>
                </c:pt>
                <c:pt idx="27486">
                  <c:v>6.2700000000000004E-3</c:v>
                </c:pt>
                <c:pt idx="27487">
                  <c:v>6.2500000000000003E-3</c:v>
                </c:pt>
                <c:pt idx="27488">
                  <c:v>6.2500000000000003E-3</c:v>
                </c:pt>
                <c:pt idx="27489">
                  <c:v>6.2199999999999998E-3</c:v>
                </c:pt>
                <c:pt idx="27490">
                  <c:v>6.2199999999999998E-3</c:v>
                </c:pt>
                <c:pt idx="27491">
                  <c:v>6.2199999999999998E-3</c:v>
                </c:pt>
                <c:pt idx="27492">
                  <c:v>6.2199999999999998E-3</c:v>
                </c:pt>
                <c:pt idx="27493">
                  <c:v>6.2199999999999998E-3</c:v>
                </c:pt>
                <c:pt idx="27494">
                  <c:v>6.1900000000000002E-3</c:v>
                </c:pt>
                <c:pt idx="27495">
                  <c:v>6.2199999999999998E-3</c:v>
                </c:pt>
                <c:pt idx="27496">
                  <c:v>6.2199999999999998E-3</c:v>
                </c:pt>
                <c:pt idx="27497">
                  <c:v>6.2199999999999998E-3</c:v>
                </c:pt>
                <c:pt idx="27498">
                  <c:v>6.2199999999999998E-3</c:v>
                </c:pt>
                <c:pt idx="27499">
                  <c:v>6.2199999999999998E-3</c:v>
                </c:pt>
                <c:pt idx="27500">
                  <c:v>6.2500000000000003E-3</c:v>
                </c:pt>
                <c:pt idx="27501">
                  <c:v>6.2500000000000003E-3</c:v>
                </c:pt>
                <c:pt idx="27502">
                  <c:v>6.2700000000000004E-3</c:v>
                </c:pt>
                <c:pt idx="27503">
                  <c:v>6.2700000000000004E-3</c:v>
                </c:pt>
                <c:pt idx="27504">
                  <c:v>6.3E-3</c:v>
                </c:pt>
                <c:pt idx="27505">
                  <c:v>6.3E-3</c:v>
                </c:pt>
                <c:pt idx="27506">
                  <c:v>6.3200000000000001E-3</c:v>
                </c:pt>
                <c:pt idx="27507">
                  <c:v>6.3200000000000001E-3</c:v>
                </c:pt>
                <c:pt idx="27508">
                  <c:v>6.3200000000000001E-3</c:v>
                </c:pt>
                <c:pt idx="27509">
                  <c:v>6.3499999999999997E-3</c:v>
                </c:pt>
                <c:pt idx="27510">
                  <c:v>6.3499999999999997E-3</c:v>
                </c:pt>
                <c:pt idx="27511">
                  <c:v>6.3499999999999997E-3</c:v>
                </c:pt>
                <c:pt idx="27512">
                  <c:v>6.3800000000000003E-3</c:v>
                </c:pt>
                <c:pt idx="27513">
                  <c:v>6.3800000000000003E-3</c:v>
                </c:pt>
                <c:pt idx="27514">
                  <c:v>6.3800000000000003E-3</c:v>
                </c:pt>
                <c:pt idx="27515">
                  <c:v>6.3800000000000003E-3</c:v>
                </c:pt>
                <c:pt idx="27516">
                  <c:v>6.3499999999999997E-3</c:v>
                </c:pt>
                <c:pt idx="27517">
                  <c:v>6.3499999999999997E-3</c:v>
                </c:pt>
                <c:pt idx="27518">
                  <c:v>6.3499999999999997E-3</c:v>
                </c:pt>
                <c:pt idx="27519">
                  <c:v>6.3499999999999997E-3</c:v>
                </c:pt>
                <c:pt idx="27520">
                  <c:v>6.3200000000000001E-3</c:v>
                </c:pt>
                <c:pt idx="27521">
                  <c:v>6.3200000000000001E-3</c:v>
                </c:pt>
                <c:pt idx="27522">
                  <c:v>6.3E-3</c:v>
                </c:pt>
                <c:pt idx="27523">
                  <c:v>6.3E-3</c:v>
                </c:pt>
                <c:pt idx="27524">
                  <c:v>6.2700000000000004E-3</c:v>
                </c:pt>
                <c:pt idx="27525">
                  <c:v>6.2500000000000003E-3</c:v>
                </c:pt>
                <c:pt idx="27526">
                  <c:v>6.2500000000000003E-3</c:v>
                </c:pt>
                <c:pt idx="27527">
                  <c:v>6.2199999999999998E-3</c:v>
                </c:pt>
                <c:pt idx="27528">
                  <c:v>6.2199999999999998E-3</c:v>
                </c:pt>
                <c:pt idx="27529">
                  <c:v>6.2199999999999998E-3</c:v>
                </c:pt>
                <c:pt idx="27530">
                  <c:v>6.1900000000000002E-3</c:v>
                </c:pt>
                <c:pt idx="27531">
                  <c:v>6.1900000000000002E-3</c:v>
                </c:pt>
                <c:pt idx="27532">
                  <c:v>6.1900000000000002E-3</c:v>
                </c:pt>
                <c:pt idx="27533">
                  <c:v>6.1900000000000002E-3</c:v>
                </c:pt>
                <c:pt idx="27534">
                  <c:v>6.1900000000000002E-3</c:v>
                </c:pt>
                <c:pt idx="27535">
                  <c:v>6.1900000000000002E-3</c:v>
                </c:pt>
                <c:pt idx="27536">
                  <c:v>6.1900000000000002E-3</c:v>
                </c:pt>
                <c:pt idx="27537">
                  <c:v>6.1900000000000002E-3</c:v>
                </c:pt>
                <c:pt idx="27538">
                  <c:v>6.2199999999999998E-3</c:v>
                </c:pt>
                <c:pt idx="27539">
                  <c:v>6.2199999999999998E-3</c:v>
                </c:pt>
                <c:pt idx="27540">
                  <c:v>6.2500000000000003E-3</c:v>
                </c:pt>
                <c:pt idx="27541">
                  <c:v>6.2500000000000003E-3</c:v>
                </c:pt>
                <c:pt idx="27542">
                  <c:v>6.2700000000000004E-3</c:v>
                </c:pt>
                <c:pt idx="27543">
                  <c:v>6.3E-3</c:v>
                </c:pt>
                <c:pt idx="27544">
                  <c:v>6.3E-3</c:v>
                </c:pt>
                <c:pt idx="27545">
                  <c:v>6.3200000000000001E-3</c:v>
                </c:pt>
                <c:pt idx="27546">
                  <c:v>6.3200000000000001E-3</c:v>
                </c:pt>
                <c:pt idx="27547">
                  <c:v>6.3499999999999997E-3</c:v>
                </c:pt>
                <c:pt idx="27548">
                  <c:v>6.3499999999999997E-3</c:v>
                </c:pt>
                <c:pt idx="27549">
                  <c:v>6.3499999999999997E-3</c:v>
                </c:pt>
                <c:pt idx="27550">
                  <c:v>6.3800000000000003E-3</c:v>
                </c:pt>
                <c:pt idx="27551">
                  <c:v>6.3800000000000003E-3</c:v>
                </c:pt>
                <c:pt idx="27552">
                  <c:v>6.3800000000000003E-3</c:v>
                </c:pt>
                <c:pt idx="27553">
                  <c:v>6.3800000000000003E-3</c:v>
                </c:pt>
                <c:pt idx="27554">
                  <c:v>6.3800000000000003E-3</c:v>
                </c:pt>
                <c:pt idx="27555">
                  <c:v>6.3499999999999997E-3</c:v>
                </c:pt>
                <c:pt idx="27556">
                  <c:v>6.3499999999999997E-3</c:v>
                </c:pt>
                <c:pt idx="27557">
                  <c:v>6.3499999999999997E-3</c:v>
                </c:pt>
                <c:pt idx="27558">
                  <c:v>6.3200000000000001E-3</c:v>
                </c:pt>
                <c:pt idx="27559">
                  <c:v>6.3200000000000001E-3</c:v>
                </c:pt>
                <c:pt idx="27560">
                  <c:v>6.3E-3</c:v>
                </c:pt>
                <c:pt idx="27561">
                  <c:v>6.2700000000000004E-3</c:v>
                </c:pt>
                <c:pt idx="27562">
                  <c:v>6.2700000000000004E-3</c:v>
                </c:pt>
                <c:pt idx="27563">
                  <c:v>6.2500000000000003E-3</c:v>
                </c:pt>
                <c:pt idx="27564">
                  <c:v>6.2500000000000003E-3</c:v>
                </c:pt>
                <c:pt idx="27565">
                  <c:v>6.2199999999999998E-3</c:v>
                </c:pt>
                <c:pt idx="27566">
                  <c:v>6.1900000000000002E-3</c:v>
                </c:pt>
                <c:pt idx="27567">
                  <c:v>6.1900000000000002E-3</c:v>
                </c:pt>
                <c:pt idx="27568">
                  <c:v>6.1900000000000002E-3</c:v>
                </c:pt>
                <c:pt idx="27569">
                  <c:v>6.1700000000000001E-3</c:v>
                </c:pt>
                <c:pt idx="27570">
                  <c:v>6.1700000000000001E-3</c:v>
                </c:pt>
                <c:pt idx="27571">
                  <c:v>6.1700000000000001E-3</c:v>
                </c:pt>
                <c:pt idx="27572">
                  <c:v>6.1700000000000001E-3</c:v>
                </c:pt>
                <c:pt idx="27573">
                  <c:v>6.1900000000000002E-3</c:v>
                </c:pt>
                <c:pt idx="27574">
                  <c:v>6.1900000000000002E-3</c:v>
                </c:pt>
                <c:pt idx="27575">
                  <c:v>6.1900000000000002E-3</c:v>
                </c:pt>
                <c:pt idx="27576">
                  <c:v>6.2199999999999998E-3</c:v>
                </c:pt>
                <c:pt idx="27577">
                  <c:v>6.2199999999999998E-3</c:v>
                </c:pt>
                <c:pt idx="27578">
                  <c:v>6.2500000000000003E-3</c:v>
                </c:pt>
                <c:pt idx="27579">
                  <c:v>6.2700000000000004E-3</c:v>
                </c:pt>
                <c:pt idx="27580">
                  <c:v>6.2700000000000004E-3</c:v>
                </c:pt>
                <c:pt idx="27581">
                  <c:v>6.3E-3</c:v>
                </c:pt>
                <c:pt idx="27582">
                  <c:v>6.3200000000000001E-3</c:v>
                </c:pt>
                <c:pt idx="27583">
                  <c:v>6.3200000000000001E-3</c:v>
                </c:pt>
                <c:pt idx="27584">
                  <c:v>6.3499999999999997E-3</c:v>
                </c:pt>
                <c:pt idx="27585">
                  <c:v>6.3800000000000003E-3</c:v>
                </c:pt>
                <c:pt idx="27586">
                  <c:v>6.3800000000000003E-3</c:v>
                </c:pt>
                <c:pt idx="27587">
                  <c:v>6.3800000000000003E-3</c:v>
                </c:pt>
                <c:pt idx="27588">
                  <c:v>6.3800000000000003E-3</c:v>
                </c:pt>
                <c:pt idx="27589">
                  <c:v>6.4000000000000003E-3</c:v>
                </c:pt>
                <c:pt idx="27590">
                  <c:v>6.3800000000000003E-3</c:v>
                </c:pt>
                <c:pt idx="27591">
                  <c:v>6.3800000000000003E-3</c:v>
                </c:pt>
                <c:pt idx="27592">
                  <c:v>6.3800000000000003E-3</c:v>
                </c:pt>
                <c:pt idx="27593">
                  <c:v>6.3499999999999997E-3</c:v>
                </c:pt>
                <c:pt idx="27594">
                  <c:v>6.3499999999999997E-3</c:v>
                </c:pt>
                <c:pt idx="27595">
                  <c:v>6.3200000000000001E-3</c:v>
                </c:pt>
                <c:pt idx="27596">
                  <c:v>6.3E-3</c:v>
                </c:pt>
                <c:pt idx="27597">
                  <c:v>6.2700000000000004E-3</c:v>
                </c:pt>
                <c:pt idx="27598">
                  <c:v>6.2500000000000003E-3</c:v>
                </c:pt>
                <c:pt idx="27599">
                  <c:v>6.2199999999999998E-3</c:v>
                </c:pt>
                <c:pt idx="27600">
                  <c:v>6.1900000000000002E-3</c:v>
                </c:pt>
                <c:pt idx="27601">
                  <c:v>6.1700000000000001E-3</c:v>
                </c:pt>
                <c:pt idx="27602">
                  <c:v>6.1399999999999996E-3</c:v>
                </c:pt>
                <c:pt idx="27603">
                  <c:v>6.11E-3</c:v>
                </c:pt>
                <c:pt idx="27604">
                  <c:v>6.0899999999999999E-3</c:v>
                </c:pt>
                <c:pt idx="27605">
                  <c:v>6.0600000000000003E-3</c:v>
                </c:pt>
                <c:pt idx="27606">
                  <c:v>6.0600000000000003E-3</c:v>
                </c:pt>
                <c:pt idx="27607">
                  <c:v>6.0299999999999998E-3</c:v>
                </c:pt>
                <c:pt idx="27608">
                  <c:v>6.0099999999999997E-3</c:v>
                </c:pt>
                <c:pt idx="27609">
                  <c:v>6.0099999999999997E-3</c:v>
                </c:pt>
                <c:pt idx="27610">
                  <c:v>6.0099999999999997E-3</c:v>
                </c:pt>
                <c:pt idx="27611">
                  <c:v>6.0099999999999997E-3</c:v>
                </c:pt>
                <c:pt idx="27612">
                  <c:v>6.0099999999999997E-3</c:v>
                </c:pt>
                <c:pt idx="27613">
                  <c:v>6.0099999999999997E-3</c:v>
                </c:pt>
                <c:pt idx="27614">
                  <c:v>6.0299999999999998E-3</c:v>
                </c:pt>
                <c:pt idx="27615">
                  <c:v>6.0299999999999998E-3</c:v>
                </c:pt>
                <c:pt idx="27616">
                  <c:v>6.0600000000000003E-3</c:v>
                </c:pt>
                <c:pt idx="27617">
                  <c:v>6.0899999999999999E-3</c:v>
                </c:pt>
                <c:pt idx="27618">
                  <c:v>6.0899999999999999E-3</c:v>
                </c:pt>
                <c:pt idx="27619">
                  <c:v>6.11E-3</c:v>
                </c:pt>
                <c:pt idx="27620">
                  <c:v>6.1399999999999996E-3</c:v>
                </c:pt>
                <c:pt idx="27621">
                  <c:v>6.1700000000000001E-3</c:v>
                </c:pt>
                <c:pt idx="27622">
                  <c:v>6.1900000000000002E-3</c:v>
                </c:pt>
                <c:pt idx="27623">
                  <c:v>6.2199999999999998E-3</c:v>
                </c:pt>
                <c:pt idx="27624">
                  <c:v>6.2199999999999998E-3</c:v>
                </c:pt>
                <c:pt idx="27625">
                  <c:v>6.2500000000000003E-3</c:v>
                </c:pt>
                <c:pt idx="27626">
                  <c:v>6.2500000000000003E-3</c:v>
                </c:pt>
                <c:pt idx="27627">
                  <c:v>6.2700000000000004E-3</c:v>
                </c:pt>
                <c:pt idx="27628">
                  <c:v>6.2700000000000004E-3</c:v>
                </c:pt>
                <c:pt idx="27629">
                  <c:v>6.2700000000000004E-3</c:v>
                </c:pt>
                <c:pt idx="27630">
                  <c:v>6.2700000000000004E-3</c:v>
                </c:pt>
                <c:pt idx="27631">
                  <c:v>6.2700000000000004E-3</c:v>
                </c:pt>
                <c:pt idx="27632">
                  <c:v>6.2700000000000004E-3</c:v>
                </c:pt>
                <c:pt idx="27633">
                  <c:v>6.2700000000000004E-3</c:v>
                </c:pt>
                <c:pt idx="27634">
                  <c:v>6.2500000000000003E-3</c:v>
                </c:pt>
                <c:pt idx="27635">
                  <c:v>6.2500000000000003E-3</c:v>
                </c:pt>
                <c:pt idx="27636">
                  <c:v>6.2199999999999998E-3</c:v>
                </c:pt>
                <c:pt idx="27637">
                  <c:v>6.2199999999999998E-3</c:v>
                </c:pt>
                <c:pt idx="27638">
                  <c:v>6.1900000000000002E-3</c:v>
                </c:pt>
                <c:pt idx="27639">
                  <c:v>6.1900000000000002E-3</c:v>
                </c:pt>
                <c:pt idx="27640">
                  <c:v>6.1700000000000001E-3</c:v>
                </c:pt>
                <c:pt idx="27641">
                  <c:v>6.1399999999999996E-3</c:v>
                </c:pt>
                <c:pt idx="27642">
                  <c:v>6.11E-3</c:v>
                </c:pt>
                <c:pt idx="27643">
                  <c:v>6.11E-3</c:v>
                </c:pt>
                <c:pt idx="27644">
                  <c:v>6.0899999999999999E-3</c:v>
                </c:pt>
                <c:pt idx="27645">
                  <c:v>6.0899999999999999E-3</c:v>
                </c:pt>
                <c:pt idx="27646">
                  <c:v>6.0600000000000003E-3</c:v>
                </c:pt>
                <c:pt idx="27647">
                  <c:v>6.0600000000000003E-3</c:v>
                </c:pt>
                <c:pt idx="27648">
                  <c:v>6.0600000000000003E-3</c:v>
                </c:pt>
                <c:pt idx="27649">
                  <c:v>6.0600000000000003E-3</c:v>
                </c:pt>
                <c:pt idx="27650">
                  <c:v>6.0299999999999998E-3</c:v>
                </c:pt>
                <c:pt idx="27651">
                  <c:v>6.0299999999999998E-3</c:v>
                </c:pt>
                <c:pt idx="27652">
                  <c:v>6.0299999999999998E-3</c:v>
                </c:pt>
                <c:pt idx="27653">
                  <c:v>6.0299999999999998E-3</c:v>
                </c:pt>
                <c:pt idx="27654">
                  <c:v>6.0299999999999998E-3</c:v>
                </c:pt>
                <c:pt idx="27655">
                  <c:v>6.0299999999999998E-3</c:v>
                </c:pt>
                <c:pt idx="27656">
                  <c:v>6.0600000000000003E-3</c:v>
                </c:pt>
                <c:pt idx="27657">
                  <c:v>6.0600000000000003E-3</c:v>
                </c:pt>
                <c:pt idx="27658">
                  <c:v>6.0600000000000003E-3</c:v>
                </c:pt>
                <c:pt idx="27659">
                  <c:v>6.0600000000000003E-3</c:v>
                </c:pt>
                <c:pt idx="27660">
                  <c:v>6.0600000000000003E-3</c:v>
                </c:pt>
                <c:pt idx="27661">
                  <c:v>6.0600000000000003E-3</c:v>
                </c:pt>
                <c:pt idx="27662">
                  <c:v>6.0600000000000003E-3</c:v>
                </c:pt>
                <c:pt idx="27663">
                  <c:v>6.0899999999999999E-3</c:v>
                </c:pt>
                <c:pt idx="27664">
                  <c:v>6.0899999999999999E-3</c:v>
                </c:pt>
                <c:pt idx="27665">
                  <c:v>6.0899999999999999E-3</c:v>
                </c:pt>
                <c:pt idx="27666">
                  <c:v>6.0899999999999999E-3</c:v>
                </c:pt>
                <c:pt idx="27667">
                  <c:v>6.0899999999999999E-3</c:v>
                </c:pt>
                <c:pt idx="27668">
                  <c:v>6.0899999999999999E-3</c:v>
                </c:pt>
                <c:pt idx="27669">
                  <c:v>6.0899999999999999E-3</c:v>
                </c:pt>
                <c:pt idx="27670">
                  <c:v>6.0899999999999999E-3</c:v>
                </c:pt>
                <c:pt idx="27671">
                  <c:v>6.0899999999999999E-3</c:v>
                </c:pt>
                <c:pt idx="27672">
                  <c:v>6.11E-3</c:v>
                </c:pt>
                <c:pt idx="27673">
                  <c:v>6.11E-3</c:v>
                </c:pt>
                <c:pt idx="27674">
                  <c:v>6.11E-3</c:v>
                </c:pt>
                <c:pt idx="27675">
                  <c:v>6.11E-3</c:v>
                </c:pt>
                <c:pt idx="27676">
                  <c:v>6.1399999999999996E-3</c:v>
                </c:pt>
                <c:pt idx="27677">
                  <c:v>6.1399999999999996E-3</c:v>
                </c:pt>
                <c:pt idx="27678">
                  <c:v>6.1700000000000001E-3</c:v>
                </c:pt>
                <c:pt idx="27679">
                  <c:v>6.1700000000000001E-3</c:v>
                </c:pt>
                <c:pt idx="27680">
                  <c:v>6.1900000000000002E-3</c:v>
                </c:pt>
                <c:pt idx="27681">
                  <c:v>6.1900000000000002E-3</c:v>
                </c:pt>
                <c:pt idx="27682">
                  <c:v>6.2199999999999998E-3</c:v>
                </c:pt>
                <c:pt idx="27683">
                  <c:v>6.2199999999999998E-3</c:v>
                </c:pt>
                <c:pt idx="27684">
                  <c:v>6.2500000000000003E-3</c:v>
                </c:pt>
                <c:pt idx="27685">
                  <c:v>6.2700000000000004E-3</c:v>
                </c:pt>
                <c:pt idx="27686">
                  <c:v>6.2700000000000004E-3</c:v>
                </c:pt>
                <c:pt idx="27687">
                  <c:v>6.3E-3</c:v>
                </c:pt>
                <c:pt idx="27688">
                  <c:v>6.3E-3</c:v>
                </c:pt>
                <c:pt idx="27689">
                  <c:v>6.3200000000000001E-3</c:v>
                </c:pt>
                <c:pt idx="27690">
                  <c:v>6.3200000000000001E-3</c:v>
                </c:pt>
                <c:pt idx="27691">
                  <c:v>6.3200000000000001E-3</c:v>
                </c:pt>
                <c:pt idx="27692">
                  <c:v>6.3200000000000001E-3</c:v>
                </c:pt>
                <c:pt idx="27693">
                  <c:v>6.3200000000000001E-3</c:v>
                </c:pt>
                <c:pt idx="27694">
                  <c:v>6.3200000000000001E-3</c:v>
                </c:pt>
                <c:pt idx="27695">
                  <c:v>6.3200000000000001E-3</c:v>
                </c:pt>
                <c:pt idx="27696">
                  <c:v>6.3E-3</c:v>
                </c:pt>
                <c:pt idx="27697">
                  <c:v>6.3E-3</c:v>
                </c:pt>
                <c:pt idx="27698">
                  <c:v>6.2700000000000004E-3</c:v>
                </c:pt>
                <c:pt idx="27699">
                  <c:v>6.2500000000000003E-3</c:v>
                </c:pt>
                <c:pt idx="27700">
                  <c:v>6.2500000000000003E-3</c:v>
                </c:pt>
                <c:pt idx="27701">
                  <c:v>6.2199999999999998E-3</c:v>
                </c:pt>
                <c:pt idx="27702">
                  <c:v>6.1900000000000002E-3</c:v>
                </c:pt>
                <c:pt idx="27703">
                  <c:v>6.1700000000000001E-3</c:v>
                </c:pt>
                <c:pt idx="27704">
                  <c:v>6.1399999999999996E-3</c:v>
                </c:pt>
                <c:pt idx="27705">
                  <c:v>6.11E-3</c:v>
                </c:pt>
                <c:pt idx="27706">
                  <c:v>6.0899999999999999E-3</c:v>
                </c:pt>
                <c:pt idx="27707">
                  <c:v>6.0600000000000003E-3</c:v>
                </c:pt>
                <c:pt idx="27708">
                  <c:v>6.0299999999999998E-3</c:v>
                </c:pt>
                <c:pt idx="27709">
                  <c:v>6.0099999999999997E-3</c:v>
                </c:pt>
                <c:pt idx="27710">
                  <c:v>5.9800000000000001E-3</c:v>
                </c:pt>
                <c:pt idx="27711">
                  <c:v>5.9800000000000001E-3</c:v>
                </c:pt>
                <c:pt idx="27712">
                  <c:v>5.96E-3</c:v>
                </c:pt>
                <c:pt idx="27713">
                  <c:v>5.96E-3</c:v>
                </c:pt>
                <c:pt idx="27714">
                  <c:v>5.96E-3</c:v>
                </c:pt>
                <c:pt idx="27715">
                  <c:v>5.96E-3</c:v>
                </c:pt>
                <c:pt idx="27716">
                  <c:v>5.96E-3</c:v>
                </c:pt>
                <c:pt idx="27717">
                  <c:v>5.96E-3</c:v>
                </c:pt>
                <c:pt idx="27718">
                  <c:v>5.9800000000000001E-3</c:v>
                </c:pt>
                <c:pt idx="27719">
                  <c:v>5.9800000000000001E-3</c:v>
                </c:pt>
                <c:pt idx="27720">
                  <c:v>6.0099999999999997E-3</c:v>
                </c:pt>
                <c:pt idx="27721">
                  <c:v>6.0099999999999997E-3</c:v>
                </c:pt>
                <c:pt idx="27722">
                  <c:v>6.0299999999999998E-3</c:v>
                </c:pt>
                <c:pt idx="27723">
                  <c:v>6.0600000000000003E-3</c:v>
                </c:pt>
                <c:pt idx="27724">
                  <c:v>6.0899999999999999E-3</c:v>
                </c:pt>
                <c:pt idx="27725">
                  <c:v>6.0899999999999999E-3</c:v>
                </c:pt>
                <c:pt idx="27726">
                  <c:v>6.11E-3</c:v>
                </c:pt>
                <c:pt idx="27727">
                  <c:v>6.1399999999999996E-3</c:v>
                </c:pt>
                <c:pt idx="27728">
                  <c:v>6.1399999999999996E-3</c:v>
                </c:pt>
                <c:pt idx="27729">
                  <c:v>6.1700000000000001E-3</c:v>
                </c:pt>
                <c:pt idx="27730">
                  <c:v>6.1700000000000001E-3</c:v>
                </c:pt>
                <c:pt idx="27731">
                  <c:v>6.1700000000000001E-3</c:v>
                </c:pt>
                <c:pt idx="27732">
                  <c:v>6.1700000000000001E-3</c:v>
                </c:pt>
                <c:pt idx="27733">
                  <c:v>6.1700000000000001E-3</c:v>
                </c:pt>
                <c:pt idx="27734">
                  <c:v>6.1700000000000001E-3</c:v>
                </c:pt>
                <c:pt idx="27735">
                  <c:v>6.1700000000000001E-3</c:v>
                </c:pt>
                <c:pt idx="27736">
                  <c:v>6.1399999999999996E-3</c:v>
                </c:pt>
                <c:pt idx="27737">
                  <c:v>6.1399999999999996E-3</c:v>
                </c:pt>
                <c:pt idx="27738">
                  <c:v>6.11E-3</c:v>
                </c:pt>
                <c:pt idx="27739">
                  <c:v>6.11E-3</c:v>
                </c:pt>
                <c:pt idx="27740">
                  <c:v>6.0899999999999999E-3</c:v>
                </c:pt>
                <c:pt idx="27741">
                  <c:v>6.0600000000000003E-3</c:v>
                </c:pt>
                <c:pt idx="27742">
                  <c:v>6.0600000000000003E-3</c:v>
                </c:pt>
                <c:pt idx="27743">
                  <c:v>6.0299999999999998E-3</c:v>
                </c:pt>
                <c:pt idx="27744">
                  <c:v>6.0099999999999997E-3</c:v>
                </c:pt>
                <c:pt idx="27745">
                  <c:v>6.0099999999999997E-3</c:v>
                </c:pt>
                <c:pt idx="27746">
                  <c:v>5.9800000000000001E-3</c:v>
                </c:pt>
                <c:pt idx="27747">
                  <c:v>5.96E-3</c:v>
                </c:pt>
                <c:pt idx="27748">
                  <c:v>5.96E-3</c:v>
                </c:pt>
                <c:pt idx="27749">
                  <c:v>5.96E-3</c:v>
                </c:pt>
                <c:pt idx="27750">
                  <c:v>5.9300000000000004E-3</c:v>
                </c:pt>
                <c:pt idx="27751">
                  <c:v>5.9300000000000004E-3</c:v>
                </c:pt>
                <c:pt idx="27752">
                  <c:v>5.9300000000000004E-3</c:v>
                </c:pt>
                <c:pt idx="27753">
                  <c:v>5.9300000000000004E-3</c:v>
                </c:pt>
                <c:pt idx="27754">
                  <c:v>5.9300000000000004E-3</c:v>
                </c:pt>
                <c:pt idx="27755">
                  <c:v>5.96E-3</c:v>
                </c:pt>
                <c:pt idx="27756">
                  <c:v>5.96E-3</c:v>
                </c:pt>
                <c:pt idx="27757">
                  <c:v>5.9800000000000001E-3</c:v>
                </c:pt>
                <c:pt idx="27758">
                  <c:v>5.9800000000000001E-3</c:v>
                </c:pt>
                <c:pt idx="27759">
                  <c:v>6.0099999999999997E-3</c:v>
                </c:pt>
                <c:pt idx="27760">
                  <c:v>6.0099999999999997E-3</c:v>
                </c:pt>
                <c:pt idx="27761">
                  <c:v>6.0299999999999998E-3</c:v>
                </c:pt>
                <c:pt idx="27762">
                  <c:v>6.0600000000000003E-3</c:v>
                </c:pt>
                <c:pt idx="27763">
                  <c:v>6.0600000000000003E-3</c:v>
                </c:pt>
                <c:pt idx="27764">
                  <c:v>6.0899999999999999E-3</c:v>
                </c:pt>
                <c:pt idx="27765">
                  <c:v>6.11E-3</c:v>
                </c:pt>
                <c:pt idx="27766">
                  <c:v>6.11E-3</c:v>
                </c:pt>
                <c:pt idx="27767">
                  <c:v>6.1399999999999996E-3</c:v>
                </c:pt>
                <c:pt idx="27768">
                  <c:v>6.1399999999999996E-3</c:v>
                </c:pt>
                <c:pt idx="27769">
                  <c:v>6.1700000000000001E-3</c:v>
                </c:pt>
                <c:pt idx="27770">
                  <c:v>6.1700000000000001E-3</c:v>
                </c:pt>
                <c:pt idx="27771">
                  <c:v>6.1900000000000002E-3</c:v>
                </c:pt>
                <c:pt idx="27772">
                  <c:v>6.1900000000000002E-3</c:v>
                </c:pt>
                <c:pt idx="27773">
                  <c:v>6.1900000000000002E-3</c:v>
                </c:pt>
                <c:pt idx="27774">
                  <c:v>6.1900000000000002E-3</c:v>
                </c:pt>
                <c:pt idx="27775">
                  <c:v>6.1900000000000002E-3</c:v>
                </c:pt>
                <c:pt idx="27776">
                  <c:v>6.1900000000000002E-3</c:v>
                </c:pt>
                <c:pt idx="27777">
                  <c:v>6.1900000000000002E-3</c:v>
                </c:pt>
                <c:pt idx="27778">
                  <c:v>6.1900000000000002E-3</c:v>
                </c:pt>
                <c:pt idx="27779">
                  <c:v>6.1900000000000002E-3</c:v>
                </c:pt>
                <c:pt idx="27780">
                  <c:v>6.1900000000000002E-3</c:v>
                </c:pt>
                <c:pt idx="27781">
                  <c:v>6.1700000000000001E-3</c:v>
                </c:pt>
                <c:pt idx="27782">
                  <c:v>6.1700000000000001E-3</c:v>
                </c:pt>
                <c:pt idx="27783">
                  <c:v>6.1700000000000001E-3</c:v>
                </c:pt>
                <c:pt idx="27784">
                  <c:v>6.1700000000000001E-3</c:v>
                </c:pt>
                <c:pt idx="27785">
                  <c:v>6.1700000000000001E-3</c:v>
                </c:pt>
                <c:pt idx="27786">
                  <c:v>6.1700000000000001E-3</c:v>
                </c:pt>
                <c:pt idx="27787">
                  <c:v>6.1399999999999996E-3</c:v>
                </c:pt>
                <c:pt idx="27788">
                  <c:v>6.1399999999999996E-3</c:v>
                </c:pt>
                <c:pt idx="27789">
                  <c:v>6.1399999999999996E-3</c:v>
                </c:pt>
                <c:pt idx="27790">
                  <c:v>6.1399999999999996E-3</c:v>
                </c:pt>
                <c:pt idx="27791">
                  <c:v>6.1399999999999996E-3</c:v>
                </c:pt>
                <c:pt idx="27792">
                  <c:v>6.1399999999999996E-3</c:v>
                </c:pt>
                <c:pt idx="27793">
                  <c:v>6.1399999999999996E-3</c:v>
                </c:pt>
                <c:pt idx="27794">
                  <c:v>6.1399999999999996E-3</c:v>
                </c:pt>
                <c:pt idx="27795">
                  <c:v>6.1700000000000001E-3</c:v>
                </c:pt>
                <c:pt idx="27796">
                  <c:v>6.1700000000000001E-3</c:v>
                </c:pt>
                <c:pt idx="27797">
                  <c:v>6.1700000000000001E-3</c:v>
                </c:pt>
                <c:pt idx="27798">
                  <c:v>6.1700000000000001E-3</c:v>
                </c:pt>
                <c:pt idx="27799">
                  <c:v>6.1700000000000001E-3</c:v>
                </c:pt>
                <c:pt idx="27800">
                  <c:v>6.1700000000000001E-3</c:v>
                </c:pt>
                <c:pt idx="27801">
                  <c:v>6.1700000000000001E-3</c:v>
                </c:pt>
                <c:pt idx="27802">
                  <c:v>6.1900000000000002E-3</c:v>
                </c:pt>
                <c:pt idx="27803">
                  <c:v>6.1900000000000002E-3</c:v>
                </c:pt>
                <c:pt idx="27804">
                  <c:v>6.1900000000000002E-3</c:v>
                </c:pt>
                <c:pt idx="27805">
                  <c:v>6.1900000000000002E-3</c:v>
                </c:pt>
                <c:pt idx="27806">
                  <c:v>6.1900000000000002E-3</c:v>
                </c:pt>
                <c:pt idx="27807">
                  <c:v>6.1900000000000002E-3</c:v>
                </c:pt>
                <c:pt idx="27808">
                  <c:v>6.1900000000000002E-3</c:v>
                </c:pt>
                <c:pt idx="27809">
                  <c:v>6.1900000000000002E-3</c:v>
                </c:pt>
                <c:pt idx="27810">
                  <c:v>6.1700000000000001E-3</c:v>
                </c:pt>
                <c:pt idx="27811">
                  <c:v>6.1700000000000001E-3</c:v>
                </c:pt>
                <c:pt idx="27812">
                  <c:v>6.1700000000000001E-3</c:v>
                </c:pt>
                <c:pt idx="27813">
                  <c:v>6.1399999999999996E-3</c:v>
                </c:pt>
                <c:pt idx="27814">
                  <c:v>6.1399999999999996E-3</c:v>
                </c:pt>
                <c:pt idx="27815">
                  <c:v>6.1399999999999996E-3</c:v>
                </c:pt>
                <c:pt idx="27816">
                  <c:v>6.11E-3</c:v>
                </c:pt>
                <c:pt idx="27817">
                  <c:v>6.11E-3</c:v>
                </c:pt>
                <c:pt idx="27818">
                  <c:v>6.0899999999999999E-3</c:v>
                </c:pt>
                <c:pt idx="27819">
                  <c:v>6.0600000000000003E-3</c:v>
                </c:pt>
                <c:pt idx="27820">
                  <c:v>6.0600000000000003E-3</c:v>
                </c:pt>
                <c:pt idx="27821">
                  <c:v>6.0299999999999998E-3</c:v>
                </c:pt>
                <c:pt idx="27822">
                  <c:v>6.0099999999999997E-3</c:v>
                </c:pt>
                <c:pt idx="27823">
                  <c:v>6.0099999999999997E-3</c:v>
                </c:pt>
                <c:pt idx="27824">
                  <c:v>5.9800000000000001E-3</c:v>
                </c:pt>
                <c:pt idx="27825">
                  <c:v>5.9800000000000001E-3</c:v>
                </c:pt>
                <c:pt idx="27826">
                  <c:v>5.96E-3</c:v>
                </c:pt>
                <c:pt idx="27827">
                  <c:v>5.96E-3</c:v>
                </c:pt>
                <c:pt idx="27828">
                  <c:v>5.9300000000000004E-3</c:v>
                </c:pt>
                <c:pt idx="27829">
                  <c:v>5.9300000000000004E-3</c:v>
                </c:pt>
                <c:pt idx="27830">
                  <c:v>5.9300000000000004E-3</c:v>
                </c:pt>
                <c:pt idx="27831">
                  <c:v>5.9300000000000004E-3</c:v>
                </c:pt>
                <c:pt idx="27832">
                  <c:v>5.8999999999999999E-3</c:v>
                </c:pt>
                <c:pt idx="27833">
                  <c:v>5.8999999999999999E-3</c:v>
                </c:pt>
                <c:pt idx="27834">
                  <c:v>5.9300000000000004E-3</c:v>
                </c:pt>
                <c:pt idx="27835">
                  <c:v>5.9300000000000004E-3</c:v>
                </c:pt>
                <c:pt idx="27836">
                  <c:v>5.9300000000000004E-3</c:v>
                </c:pt>
                <c:pt idx="27837">
                  <c:v>5.9300000000000004E-3</c:v>
                </c:pt>
                <c:pt idx="27838">
                  <c:v>5.96E-3</c:v>
                </c:pt>
                <c:pt idx="27839">
                  <c:v>5.96E-3</c:v>
                </c:pt>
                <c:pt idx="27840">
                  <c:v>5.9800000000000001E-3</c:v>
                </c:pt>
                <c:pt idx="27841">
                  <c:v>5.9800000000000001E-3</c:v>
                </c:pt>
                <c:pt idx="27842">
                  <c:v>6.0099999999999997E-3</c:v>
                </c:pt>
                <c:pt idx="27843">
                  <c:v>6.0299999999999998E-3</c:v>
                </c:pt>
                <c:pt idx="27844">
                  <c:v>6.0600000000000003E-3</c:v>
                </c:pt>
                <c:pt idx="27845">
                  <c:v>6.0600000000000003E-3</c:v>
                </c:pt>
                <c:pt idx="27846">
                  <c:v>6.0899999999999999E-3</c:v>
                </c:pt>
                <c:pt idx="27847">
                  <c:v>6.11E-3</c:v>
                </c:pt>
                <c:pt idx="27848">
                  <c:v>6.1399999999999996E-3</c:v>
                </c:pt>
                <c:pt idx="27849">
                  <c:v>6.1399999999999996E-3</c:v>
                </c:pt>
                <c:pt idx="27850">
                  <c:v>6.1700000000000001E-3</c:v>
                </c:pt>
                <c:pt idx="27851">
                  <c:v>6.1900000000000002E-3</c:v>
                </c:pt>
                <c:pt idx="27852">
                  <c:v>6.1900000000000002E-3</c:v>
                </c:pt>
                <c:pt idx="27853">
                  <c:v>6.1900000000000002E-3</c:v>
                </c:pt>
                <c:pt idx="27854">
                  <c:v>6.2199999999999998E-3</c:v>
                </c:pt>
                <c:pt idx="27855">
                  <c:v>6.2199999999999998E-3</c:v>
                </c:pt>
                <c:pt idx="27856">
                  <c:v>6.2199999999999998E-3</c:v>
                </c:pt>
                <c:pt idx="27857">
                  <c:v>6.2199999999999998E-3</c:v>
                </c:pt>
                <c:pt idx="27858">
                  <c:v>6.2199999999999998E-3</c:v>
                </c:pt>
                <c:pt idx="27859">
                  <c:v>6.2199999999999998E-3</c:v>
                </c:pt>
                <c:pt idx="27860">
                  <c:v>6.2199999999999998E-3</c:v>
                </c:pt>
                <c:pt idx="27861">
                  <c:v>6.1900000000000002E-3</c:v>
                </c:pt>
                <c:pt idx="27862">
                  <c:v>6.1900000000000002E-3</c:v>
                </c:pt>
                <c:pt idx="27863">
                  <c:v>6.1900000000000002E-3</c:v>
                </c:pt>
                <c:pt idx="27864">
                  <c:v>6.1700000000000001E-3</c:v>
                </c:pt>
                <c:pt idx="27865">
                  <c:v>6.1700000000000001E-3</c:v>
                </c:pt>
                <c:pt idx="27866">
                  <c:v>6.1399999999999996E-3</c:v>
                </c:pt>
                <c:pt idx="27867">
                  <c:v>6.11E-3</c:v>
                </c:pt>
                <c:pt idx="27868">
                  <c:v>6.11E-3</c:v>
                </c:pt>
                <c:pt idx="27869">
                  <c:v>6.0899999999999999E-3</c:v>
                </c:pt>
                <c:pt idx="27870">
                  <c:v>6.0899999999999999E-3</c:v>
                </c:pt>
                <c:pt idx="27871">
                  <c:v>6.0600000000000003E-3</c:v>
                </c:pt>
                <c:pt idx="27872">
                  <c:v>6.0600000000000003E-3</c:v>
                </c:pt>
                <c:pt idx="27873">
                  <c:v>6.0299999999999998E-3</c:v>
                </c:pt>
                <c:pt idx="27874">
                  <c:v>6.0299999999999998E-3</c:v>
                </c:pt>
                <c:pt idx="27875">
                  <c:v>6.0299999999999998E-3</c:v>
                </c:pt>
                <c:pt idx="27876">
                  <c:v>6.0099999999999997E-3</c:v>
                </c:pt>
                <c:pt idx="27877">
                  <c:v>6.0099999999999997E-3</c:v>
                </c:pt>
                <c:pt idx="27878">
                  <c:v>6.0099999999999997E-3</c:v>
                </c:pt>
                <c:pt idx="27879">
                  <c:v>6.0099999999999997E-3</c:v>
                </c:pt>
                <c:pt idx="27880">
                  <c:v>6.0099999999999997E-3</c:v>
                </c:pt>
                <c:pt idx="27881">
                  <c:v>6.0099999999999997E-3</c:v>
                </c:pt>
                <c:pt idx="27882">
                  <c:v>6.0099999999999997E-3</c:v>
                </c:pt>
                <c:pt idx="27883">
                  <c:v>6.0099999999999997E-3</c:v>
                </c:pt>
                <c:pt idx="27884">
                  <c:v>6.0099999999999997E-3</c:v>
                </c:pt>
                <c:pt idx="27885">
                  <c:v>6.0099999999999997E-3</c:v>
                </c:pt>
                <c:pt idx="27886">
                  <c:v>6.0099999999999997E-3</c:v>
                </c:pt>
                <c:pt idx="27887">
                  <c:v>6.0099999999999997E-3</c:v>
                </c:pt>
                <c:pt idx="27888">
                  <c:v>6.0099999999999997E-3</c:v>
                </c:pt>
                <c:pt idx="27889">
                  <c:v>6.0099999999999997E-3</c:v>
                </c:pt>
                <c:pt idx="27890">
                  <c:v>6.0099999999999997E-3</c:v>
                </c:pt>
                <c:pt idx="27891">
                  <c:v>6.0099999999999997E-3</c:v>
                </c:pt>
                <c:pt idx="27892">
                  <c:v>6.0099999999999997E-3</c:v>
                </c:pt>
                <c:pt idx="27893">
                  <c:v>6.0099999999999997E-3</c:v>
                </c:pt>
                <c:pt idx="27894">
                  <c:v>6.0099999999999997E-3</c:v>
                </c:pt>
                <c:pt idx="27895">
                  <c:v>6.0099999999999997E-3</c:v>
                </c:pt>
                <c:pt idx="27896">
                  <c:v>6.0099999999999997E-3</c:v>
                </c:pt>
                <c:pt idx="27897">
                  <c:v>6.0099999999999997E-3</c:v>
                </c:pt>
                <c:pt idx="27898">
                  <c:v>6.0099999999999997E-3</c:v>
                </c:pt>
                <c:pt idx="27899">
                  <c:v>6.0099999999999997E-3</c:v>
                </c:pt>
                <c:pt idx="27900">
                  <c:v>6.0099999999999997E-3</c:v>
                </c:pt>
                <c:pt idx="27901">
                  <c:v>6.0099999999999997E-3</c:v>
                </c:pt>
                <c:pt idx="27902">
                  <c:v>5.9800000000000001E-3</c:v>
                </c:pt>
                <c:pt idx="27903">
                  <c:v>5.9800000000000001E-3</c:v>
                </c:pt>
                <c:pt idx="27904">
                  <c:v>5.9800000000000001E-3</c:v>
                </c:pt>
                <c:pt idx="27905">
                  <c:v>5.9800000000000001E-3</c:v>
                </c:pt>
                <c:pt idx="27906">
                  <c:v>5.9800000000000001E-3</c:v>
                </c:pt>
                <c:pt idx="27907">
                  <c:v>6.0099999999999997E-3</c:v>
                </c:pt>
                <c:pt idx="27908">
                  <c:v>6.0099999999999997E-3</c:v>
                </c:pt>
                <c:pt idx="27909">
                  <c:v>6.0099999999999997E-3</c:v>
                </c:pt>
                <c:pt idx="27910">
                  <c:v>6.0099999999999997E-3</c:v>
                </c:pt>
                <c:pt idx="27911">
                  <c:v>6.0099999999999997E-3</c:v>
                </c:pt>
                <c:pt idx="27912">
                  <c:v>6.0299999999999998E-3</c:v>
                </c:pt>
                <c:pt idx="27913">
                  <c:v>6.0299999999999998E-3</c:v>
                </c:pt>
                <c:pt idx="27914">
                  <c:v>6.0299999999999998E-3</c:v>
                </c:pt>
                <c:pt idx="27915">
                  <c:v>6.0600000000000003E-3</c:v>
                </c:pt>
                <c:pt idx="27916">
                  <c:v>6.0600000000000003E-3</c:v>
                </c:pt>
                <c:pt idx="27917">
                  <c:v>6.0899999999999999E-3</c:v>
                </c:pt>
                <c:pt idx="27918">
                  <c:v>6.0899999999999999E-3</c:v>
                </c:pt>
                <c:pt idx="27919">
                  <c:v>6.11E-3</c:v>
                </c:pt>
                <c:pt idx="27920">
                  <c:v>6.11E-3</c:v>
                </c:pt>
                <c:pt idx="27921">
                  <c:v>6.11E-3</c:v>
                </c:pt>
                <c:pt idx="27922">
                  <c:v>6.11E-3</c:v>
                </c:pt>
                <c:pt idx="27923">
                  <c:v>6.1399999999999996E-3</c:v>
                </c:pt>
                <c:pt idx="27924">
                  <c:v>6.1399999999999996E-3</c:v>
                </c:pt>
                <c:pt idx="27925">
                  <c:v>6.1399999999999996E-3</c:v>
                </c:pt>
                <c:pt idx="27926">
                  <c:v>6.11E-3</c:v>
                </c:pt>
                <c:pt idx="27927">
                  <c:v>6.11E-3</c:v>
                </c:pt>
                <c:pt idx="27928">
                  <c:v>6.11E-3</c:v>
                </c:pt>
                <c:pt idx="27929">
                  <c:v>6.0899999999999999E-3</c:v>
                </c:pt>
                <c:pt idx="27930">
                  <c:v>6.0899999999999999E-3</c:v>
                </c:pt>
                <c:pt idx="27931">
                  <c:v>6.0600000000000003E-3</c:v>
                </c:pt>
                <c:pt idx="27932">
                  <c:v>6.0299999999999998E-3</c:v>
                </c:pt>
                <c:pt idx="27933">
                  <c:v>6.0099999999999997E-3</c:v>
                </c:pt>
                <c:pt idx="27934">
                  <c:v>5.9800000000000001E-3</c:v>
                </c:pt>
                <c:pt idx="27935">
                  <c:v>5.96E-3</c:v>
                </c:pt>
                <c:pt idx="27936">
                  <c:v>5.8999999999999999E-3</c:v>
                </c:pt>
                <c:pt idx="27937">
                  <c:v>5.8799999999999998E-3</c:v>
                </c:pt>
                <c:pt idx="27938">
                  <c:v>5.8199999999999997E-3</c:v>
                </c:pt>
                <c:pt idx="27939">
                  <c:v>5.7999999999999996E-3</c:v>
                </c:pt>
                <c:pt idx="27940">
                  <c:v>5.7499999999999999E-3</c:v>
                </c:pt>
                <c:pt idx="27941">
                  <c:v>5.6899999999999997E-3</c:v>
                </c:pt>
                <c:pt idx="27942">
                  <c:v>5.6699999999999997E-3</c:v>
                </c:pt>
                <c:pt idx="27943">
                  <c:v>5.6100000000000004E-3</c:v>
                </c:pt>
                <c:pt idx="27944">
                  <c:v>5.5900000000000004E-3</c:v>
                </c:pt>
                <c:pt idx="27945">
                  <c:v>5.5300000000000002E-3</c:v>
                </c:pt>
                <c:pt idx="27946">
                  <c:v>5.5100000000000001E-3</c:v>
                </c:pt>
                <c:pt idx="27947">
                  <c:v>5.4799999999999996E-3</c:v>
                </c:pt>
                <c:pt idx="27948">
                  <c:v>5.4599999999999996E-3</c:v>
                </c:pt>
                <c:pt idx="27949">
                  <c:v>5.4299999999999999E-3</c:v>
                </c:pt>
                <c:pt idx="27950">
                  <c:v>5.4000000000000003E-3</c:v>
                </c:pt>
                <c:pt idx="27951">
                  <c:v>5.4000000000000003E-3</c:v>
                </c:pt>
                <c:pt idx="27952">
                  <c:v>5.4000000000000003E-3</c:v>
                </c:pt>
                <c:pt idx="27953">
                  <c:v>5.3800000000000002E-3</c:v>
                </c:pt>
                <c:pt idx="27954">
                  <c:v>5.4000000000000003E-3</c:v>
                </c:pt>
                <c:pt idx="27955">
                  <c:v>5.4000000000000003E-3</c:v>
                </c:pt>
                <c:pt idx="27956">
                  <c:v>5.4299999999999999E-3</c:v>
                </c:pt>
                <c:pt idx="27957">
                  <c:v>5.4599999999999996E-3</c:v>
                </c:pt>
                <c:pt idx="27958">
                  <c:v>5.4799999999999996E-3</c:v>
                </c:pt>
                <c:pt idx="27959">
                  <c:v>5.5100000000000001E-3</c:v>
                </c:pt>
                <c:pt idx="27960">
                  <c:v>5.5300000000000002E-3</c:v>
                </c:pt>
                <c:pt idx="27961">
                  <c:v>5.5900000000000004E-3</c:v>
                </c:pt>
                <c:pt idx="27962">
                  <c:v>5.64E-3</c:v>
                </c:pt>
                <c:pt idx="27963">
                  <c:v>5.6699999999999997E-3</c:v>
                </c:pt>
                <c:pt idx="27964">
                  <c:v>5.7200000000000003E-3</c:v>
                </c:pt>
                <c:pt idx="27965">
                  <c:v>5.77E-3</c:v>
                </c:pt>
                <c:pt idx="27966">
                  <c:v>5.8199999999999997E-3</c:v>
                </c:pt>
                <c:pt idx="27967">
                  <c:v>5.8799999999999998E-3</c:v>
                </c:pt>
                <c:pt idx="27968">
                  <c:v>5.9300000000000004E-3</c:v>
                </c:pt>
                <c:pt idx="27969">
                  <c:v>5.9800000000000001E-3</c:v>
                </c:pt>
                <c:pt idx="27970">
                  <c:v>6.0299999999999998E-3</c:v>
                </c:pt>
                <c:pt idx="27971">
                  <c:v>6.0600000000000003E-3</c:v>
                </c:pt>
                <c:pt idx="27972">
                  <c:v>6.11E-3</c:v>
                </c:pt>
                <c:pt idx="27973">
                  <c:v>6.1399999999999996E-3</c:v>
                </c:pt>
                <c:pt idx="27974">
                  <c:v>6.1700000000000001E-3</c:v>
                </c:pt>
                <c:pt idx="27975">
                  <c:v>6.1900000000000002E-3</c:v>
                </c:pt>
                <c:pt idx="27976">
                  <c:v>6.1900000000000002E-3</c:v>
                </c:pt>
                <c:pt idx="27977">
                  <c:v>6.2199999999999998E-3</c:v>
                </c:pt>
                <c:pt idx="27978">
                  <c:v>6.2199999999999998E-3</c:v>
                </c:pt>
                <c:pt idx="27979">
                  <c:v>6.2199999999999998E-3</c:v>
                </c:pt>
                <c:pt idx="27980">
                  <c:v>6.2199999999999998E-3</c:v>
                </c:pt>
                <c:pt idx="27981">
                  <c:v>6.1900000000000002E-3</c:v>
                </c:pt>
                <c:pt idx="27982">
                  <c:v>6.1900000000000002E-3</c:v>
                </c:pt>
                <c:pt idx="27983">
                  <c:v>6.1700000000000001E-3</c:v>
                </c:pt>
                <c:pt idx="27984">
                  <c:v>6.1399999999999996E-3</c:v>
                </c:pt>
                <c:pt idx="27985">
                  <c:v>6.11E-3</c:v>
                </c:pt>
                <c:pt idx="27986">
                  <c:v>6.0899999999999999E-3</c:v>
                </c:pt>
                <c:pt idx="27987">
                  <c:v>6.0600000000000003E-3</c:v>
                </c:pt>
                <c:pt idx="27988">
                  <c:v>6.0299999999999998E-3</c:v>
                </c:pt>
                <c:pt idx="27989">
                  <c:v>6.0099999999999997E-3</c:v>
                </c:pt>
                <c:pt idx="27990">
                  <c:v>5.9800000000000001E-3</c:v>
                </c:pt>
                <c:pt idx="27991">
                  <c:v>5.96E-3</c:v>
                </c:pt>
                <c:pt idx="27992">
                  <c:v>5.9300000000000004E-3</c:v>
                </c:pt>
                <c:pt idx="27993">
                  <c:v>5.8999999999999999E-3</c:v>
                </c:pt>
                <c:pt idx="27994">
                  <c:v>5.8999999999999999E-3</c:v>
                </c:pt>
                <c:pt idx="27995">
                  <c:v>5.8799999999999998E-3</c:v>
                </c:pt>
                <c:pt idx="27996">
                  <c:v>5.8799999999999998E-3</c:v>
                </c:pt>
                <c:pt idx="27997">
                  <c:v>5.8799999999999998E-3</c:v>
                </c:pt>
                <c:pt idx="27998">
                  <c:v>5.8799999999999998E-3</c:v>
                </c:pt>
                <c:pt idx="27999">
                  <c:v>5.8799999999999998E-3</c:v>
                </c:pt>
                <c:pt idx="28000">
                  <c:v>5.8999999999999999E-3</c:v>
                </c:pt>
                <c:pt idx="28001">
                  <c:v>5.8999999999999999E-3</c:v>
                </c:pt>
                <c:pt idx="28002">
                  <c:v>5.9300000000000004E-3</c:v>
                </c:pt>
                <c:pt idx="28003">
                  <c:v>5.96E-3</c:v>
                </c:pt>
                <c:pt idx="28004">
                  <c:v>5.96E-3</c:v>
                </c:pt>
                <c:pt idx="28005">
                  <c:v>5.9800000000000001E-3</c:v>
                </c:pt>
                <c:pt idx="28006">
                  <c:v>6.0099999999999997E-3</c:v>
                </c:pt>
                <c:pt idx="28007">
                  <c:v>6.0299999999999998E-3</c:v>
                </c:pt>
                <c:pt idx="28008">
                  <c:v>6.0600000000000003E-3</c:v>
                </c:pt>
                <c:pt idx="28009">
                  <c:v>6.0899999999999999E-3</c:v>
                </c:pt>
                <c:pt idx="28010">
                  <c:v>6.11E-3</c:v>
                </c:pt>
                <c:pt idx="28011">
                  <c:v>6.1399999999999996E-3</c:v>
                </c:pt>
                <c:pt idx="28012">
                  <c:v>6.1399999999999996E-3</c:v>
                </c:pt>
                <c:pt idx="28013">
                  <c:v>6.1700000000000001E-3</c:v>
                </c:pt>
                <c:pt idx="28014">
                  <c:v>6.1700000000000001E-3</c:v>
                </c:pt>
                <c:pt idx="28015">
                  <c:v>6.1700000000000001E-3</c:v>
                </c:pt>
                <c:pt idx="28016">
                  <c:v>6.1700000000000001E-3</c:v>
                </c:pt>
                <c:pt idx="28017">
                  <c:v>6.1700000000000001E-3</c:v>
                </c:pt>
                <c:pt idx="28018">
                  <c:v>6.1399999999999996E-3</c:v>
                </c:pt>
                <c:pt idx="28019">
                  <c:v>6.1399999999999996E-3</c:v>
                </c:pt>
                <c:pt idx="28020">
                  <c:v>6.11E-3</c:v>
                </c:pt>
                <c:pt idx="28021">
                  <c:v>6.0899999999999999E-3</c:v>
                </c:pt>
                <c:pt idx="28022">
                  <c:v>6.0600000000000003E-3</c:v>
                </c:pt>
                <c:pt idx="28023">
                  <c:v>6.0299999999999998E-3</c:v>
                </c:pt>
                <c:pt idx="28024">
                  <c:v>6.0099999999999997E-3</c:v>
                </c:pt>
                <c:pt idx="28025">
                  <c:v>5.96E-3</c:v>
                </c:pt>
                <c:pt idx="28026">
                  <c:v>5.9300000000000004E-3</c:v>
                </c:pt>
                <c:pt idx="28027">
                  <c:v>5.8999999999999999E-3</c:v>
                </c:pt>
                <c:pt idx="28028">
                  <c:v>5.8500000000000002E-3</c:v>
                </c:pt>
                <c:pt idx="28029">
                  <c:v>5.8199999999999997E-3</c:v>
                </c:pt>
                <c:pt idx="28030">
                  <c:v>5.7999999999999996E-3</c:v>
                </c:pt>
                <c:pt idx="28031">
                  <c:v>5.77E-3</c:v>
                </c:pt>
                <c:pt idx="28032">
                  <c:v>5.7499999999999999E-3</c:v>
                </c:pt>
                <c:pt idx="28033">
                  <c:v>5.7200000000000003E-3</c:v>
                </c:pt>
                <c:pt idx="28034">
                  <c:v>5.7200000000000003E-3</c:v>
                </c:pt>
                <c:pt idx="28035">
                  <c:v>5.6899999999999997E-3</c:v>
                </c:pt>
                <c:pt idx="28036">
                  <c:v>5.6899999999999997E-3</c:v>
                </c:pt>
                <c:pt idx="28037">
                  <c:v>5.6899999999999997E-3</c:v>
                </c:pt>
                <c:pt idx="28038">
                  <c:v>5.6899999999999997E-3</c:v>
                </c:pt>
                <c:pt idx="28039">
                  <c:v>5.6899999999999997E-3</c:v>
                </c:pt>
                <c:pt idx="28040">
                  <c:v>5.6899999999999997E-3</c:v>
                </c:pt>
                <c:pt idx="28041">
                  <c:v>5.6899999999999997E-3</c:v>
                </c:pt>
                <c:pt idx="28042">
                  <c:v>5.7200000000000003E-3</c:v>
                </c:pt>
                <c:pt idx="28043">
                  <c:v>5.7200000000000003E-3</c:v>
                </c:pt>
                <c:pt idx="28044">
                  <c:v>5.7499999999999999E-3</c:v>
                </c:pt>
                <c:pt idx="28045">
                  <c:v>5.77E-3</c:v>
                </c:pt>
                <c:pt idx="28046">
                  <c:v>5.7999999999999996E-3</c:v>
                </c:pt>
                <c:pt idx="28047">
                  <c:v>5.7999999999999996E-3</c:v>
                </c:pt>
                <c:pt idx="28048">
                  <c:v>5.8199999999999997E-3</c:v>
                </c:pt>
                <c:pt idx="28049">
                  <c:v>5.8500000000000002E-3</c:v>
                </c:pt>
                <c:pt idx="28050">
                  <c:v>5.8500000000000002E-3</c:v>
                </c:pt>
                <c:pt idx="28051">
                  <c:v>5.8799999999999998E-3</c:v>
                </c:pt>
                <c:pt idx="28052">
                  <c:v>5.8799999999999998E-3</c:v>
                </c:pt>
                <c:pt idx="28053">
                  <c:v>5.8999999999999999E-3</c:v>
                </c:pt>
                <c:pt idx="28054">
                  <c:v>5.8999999999999999E-3</c:v>
                </c:pt>
                <c:pt idx="28055">
                  <c:v>5.9300000000000004E-3</c:v>
                </c:pt>
                <c:pt idx="28056">
                  <c:v>5.9300000000000004E-3</c:v>
                </c:pt>
                <c:pt idx="28057">
                  <c:v>5.9300000000000004E-3</c:v>
                </c:pt>
                <c:pt idx="28058">
                  <c:v>5.9300000000000004E-3</c:v>
                </c:pt>
                <c:pt idx="28059">
                  <c:v>5.9300000000000004E-3</c:v>
                </c:pt>
                <c:pt idx="28060">
                  <c:v>5.9300000000000004E-3</c:v>
                </c:pt>
                <c:pt idx="28061">
                  <c:v>5.9300000000000004E-3</c:v>
                </c:pt>
                <c:pt idx="28062">
                  <c:v>5.8999999999999999E-3</c:v>
                </c:pt>
                <c:pt idx="28063">
                  <c:v>5.8999999999999999E-3</c:v>
                </c:pt>
                <c:pt idx="28064">
                  <c:v>5.8999999999999999E-3</c:v>
                </c:pt>
                <c:pt idx="28065">
                  <c:v>5.8799999999999998E-3</c:v>
                </c:pt>
                <c:pt idx="28066">
                  <c:v>5.8799999999999998E-3</c:v>
                </c:pt>
                <c:pt idx="28067">
                  <c:v>5.8500000000000002E-3</c:v>
                </c:pt>
                <c:pt idx="28068">
                  <c:v>5.8500000000000002E-3</c:v>
                </c:pt>
                <c:pt idx="28069">
                  <c:v>5.8500000000000002E-3</c:v>
                </c:pt>
                <c:pt idx="28070">
                  <c:v>5.8199999999999997E-3</c:v>
                </c:pt>
                <c:pt idx="28071">
                  <c:v>5.8199999999999997E-3</c:v>
                </c:pt>
                <c:pt idx="28072">
                  <c:v>5.7999999999999996E-3</c:v>
                </c:pt>
                <c:pt idx="28073">
                  <c:v>5.7999999999999996E-3</c:v>
                </c:pt>
                <c:pt idx="28074">
                  <c:v>5.7999999999999996E-3</c:v>
                </c:pt>
                <c:pt idx="28075">
                  <c:v>5.77E-3</c:v>
                </c:pt>
                <c:pt idx="28076">
                  <c:v>5.77E-3</c:v>
                </c:pt>
                <c:pt idx="28077">
                  <c:v>5.77E-3</c:v>
                </c:pt>
                <c:pt idx="28078">
                  <c:v>5.7499999999999999E-3</c:v>
                </c:pt>
                <c:pt idx="28079">
                  <c:v>5.7499999999999999E-3</c:v>
                </c:pt>
                <c:pt idx="28080">
                  <c:v>5.7499999999999999E-3</c:v>
                </c:pt>
                <c:pt idx="28081">
                  <c:v>5.7200000000000003E-3</c:v>
                </c:pt>
                <c:pt idx="28082">
                  <c:v>5.7200000000000003E-3</c:v>
                </c:pt>
                <c:pt idx="28083">
                  <c:v>5.7200000000000003E-3</c:v>
                </c:pt>
                <c:pt idx="28084">
                  <c:v>5.7200000000000003E-3</c:v>
                </c:pt>
                <c:pt idx="28085">
                  <c:v>5.7200000000000003E-3</c:v>
                </c:pt>
                <c:pt idx="28086">
                  <c:v>5.7200000000000003E-3</c:v>
                </c:pt>
                <c:pt idx="28087">
                  <c:v>5.7200000000000003E-3</c:v>
                </c:pt>
                <c:pt idx="28088">
                  <c:v>5.6899999999999997E-3</c:v>
                </c:pt>
                <c:pt idx="28089">
                  <c:v>5.7200000000000003E-3</c:v>
                </c:pt>
                <c:pt idx="28090">
                  <c:v>5.6899999999999997E-3</c:v>
                </c:pt>
                <c:pt idx="28091">
                  <c:v>5.6899999999999997E-3</c:v>
                </c:pt>
                <c:pt idx="28092">
                  <c:v>5.6899999999999997E-3</c:v>
                </c:pt>
                <c:pt idx="28093">
                  <c:v>5.7200000000000003E-3</c:v>
                </c:pt>
                <c:pt idx="28094">
                  <c:v>5.7200000000000003E-3</c:v>
                </c:pt>
                <c:pt idx="28095">
                  <c:v>5.7200000000000003E-3</c:v>
                </c:pt>
                <c:pt idx="28096">
                  <c:v>5.7200000000000003E-3</c:v>
                </c:pt>
                <c:pt idx="28097">
                  <c:v>5.7200000000000003E-3</c:v>
                </c:pt>
                <c:pt idx="28098">
                  <c:v>5.7200000000000003E-3</c:v>
                </c:pt>
                <c:pt idx="28099">
                  <c:v>5.7499999999999999E-3</c:v>
                </c:pt>
                <c:pt idx="28100">
                  <c:v>5.7499999999999999E-3</c:v>
                </c:pt>
                <c:pt idx="28101">
                  <c:v>5.7499999999999999E-3</c:v>
                </c:pt>
                <c:pt idx="28102">
                  <c:v>5.7499999999999999E-3</c:v>
                </c:pt>
                <c:pt idx="28103">
                  <c:v>5.77E-3</c:v>
                </c:pt>
                <c:pt idx="28104">
                  <c:v>5.77E-3</c:v>
                </c:pt>
                <c:pt idx="28105">
                  <c:v>5.77E-3</c:v>
                </c:pt>
                <c:pt idx="28106">
                  <c:v>5.7999999999999996E-3</c:v>
                </c:pt>
                <c:pt idx="28107">
                  <c:v>5.7999999999999996E-3</c:v>
                </c:pt>
                <c:pt idx="28108">
                  <c:v>5.7999999999999996E-3</c:v>
                </c:pt>
                <c:pt idx="28109">
                  <c:v>5.8199999999999997E-3</c:v>
                </c:pt>
                <c:pt idx="28110">
                  <c:v>5.8199999999999997E-3</c:v>
                </c:pt>
                <c:pt idx="28111">
                  <c:v>5.8199999999999997E-3</c:v>
                </c:pt>
                <c:pt idx="28112">
                  <c:v>5.8199999999999997E-3</c:v>
                </c:pt>
                <c:pt idx="28113">
                  <c:v>5.8500000000000002E-3</c:v>
                </c:pt>
                <c:pt idx="28114">
                  <c:v>5.8500000000000002E-3</c:v>
                </c:pt>
                <c:pt idx="28115">
                  <c:v>5.8500000000000002E-3</c:v>
                </c:pt>
                <c:pt idx="28116">
                  <c:v>5.8500000000000002E-3</c:v>
                </c:pt>
                <c:pt idx="28117">
                  <c:v>5.8500000000000002E-3</c:v>
                </c:pt>
                <c:pt idx="28118">
                  <c:v>5.8500000000000002E-3</c:v>
                </c:pt>
                <c:pt idx="28119">
                  <c:v>5.8500000000000002E-3</c:v>
                </c:pt>
                <c:pt idx="28120">
                  <c:v>5.8500000000000002E-3</c:v>
                </c:pt>
                <c:pt idx="28121">
                  <c:v>5.8799999999999998E-3</c:v>
                </c:pt>
                <c:pt idx="28122">
                  <c:v>5.8799999999999998E-3</c:v>
                </c:pt>
                <c:pt idx="28123">
                  <c:v>5.8799999999999998E-3</c:v>
                </c:pt>
                <c:pt idx="28124">
                  <c:v>5.8799999999999998E-3</c:v>
                </c:pt>
                <c:pt idx="28125">
                  <c:v>5.8799999999999998E-3</c:v>
                </c:pt>
                <c:pt idx="28126">
                  <c:v>5.8799999999999998E-3</c:v>
                </c:pt>
                <c:pt idx="28127">
                  <c:v>5.8799999999999998E-3</c:v>
                </c:pt>
                <c:pt idx="28128">
                  <c:v>5.8799999999999998E-3</c:v>
                </c:pt>
                <c:pt idx="28129">
                  <c:v>5.8999999999999999E-3</c:v>
                </c:pt>
                <c:pt idx="28130">
                  <c:v>5.8999999999999999E-3</c:v>
                </c:pt>
                <c:pt idx="28131">
                  <c:v>5.8999999999999999E-3</c:v>
                </c:pt>
                <c:pt idx="28132">
                  <c:v>5.8999999999999999E-3</c:v>
                </c:pt>
                <c:pt idx="28133">
                  <c:v>5.9300000000000004E-3</c:v>
                </c:pt>
                <c:pt idx="28134">
                  <c:v>5.9300000000000004E-3</c:v>
                </c:pt>
                <c:pt idx="28135">
                  <c:v>5.9300000000000004E-3</c:v>
                </c:pt>
                <c:pt idx="28136">
                  <c:v>5.9300000000000004E-3</c:v>
                </c:pt>
                <c:pt idx="28137">
                  <c:v>5.96E-3</c:v>
                </c:pt>
                <c:pt idx="28138">
                  <c:v>5.96E-3</c:v>
                </c:pt>
                <c:pt idx="28139">
                  <c:v>5.96E-3</c:v>
                </c:pt>
                <c:pt idx="28140">
                  <c:v>5.96E-3</c:v>
                </c:pt>
                <c:pt idx="28141">
                  <c:v>5.96E-3</c:v>
                </c:pt>
                <c:pt idx="28142">
                  <c:v>5.96E-3</c:v>
                </c:pt>
                <c:pt idx="28143">
                  <c:v>5.96E-3</c:v>
                </c:pt>
                <c:pt idx="28144">
                  <c:v>5.96E-3</c:v>
                </c:pt>
                <c:pt idx="28145">
                  <c:v>5.96E-3</c:v>
                </c:pt>
                <c:pt idx="28146">
                  <c:v>5.9300000000000004E-3</c:v>
                </c:pt>
                <c:pt idx="28147">
                  <c:v>5.9300000000000004E-3</c:v>
                </c:pt>
                <c:pt idx="28148">
                  <c:v>5.9300000000000004E-3</c:v>
                </c:pt>
                <c:pt idx="28149">
                  <c:v>5.8999999999999999E-3</c:v>
                </c:pt>
                <c:pt idx="28150">
                  <c:v>5.8999999999999999E-3</c:v>
                </c:pt>
                <c:pt idx="28151">
                  <c:v>5.8799999999999998E-3</c:v>
                </c:pt>
                <c:pt idx="28152">
                  <c:v>5.8500000000000002E-3</c:v>
                </c:pt>
                <c:pt idx="28153">
                  <c:v>5.8500000000000002E-3</c:v>
                </c:pt>
                <c:pt idx="28154">
                  <c:v>5.8199999999999997E-3</c:v>
                </c:pt>
                <c:pt idx="28155">
                  <c:v>5.7999999999999996E-3</c:v>
                </c:pt>
                <c:pt idx="28156">
                  <c:v>5.77E-3</c:v>
                </c:pt>
                <c:pt idx="28157">
                  <c:v>5.77E-3</c:v>
                </c:pt>
                <c:pt idx="28158">
                  <c:v>5.7499999999999999E-3</c:v>
                </c:pt>
                <c:pt idx="28159">
                  <c:v>5.7200000000000003E-3</c:v>
                </c:pt>
                <c:pt idx="28160">
                  <c:v>5.7200000000000003E-3</c:v>
                </c:pt>
                <c:pt idx="28161">
                  <c:v>5.6899999999999997E-3</c:v>
                </c:pt>
                <c:pt idx="28162">
                  <c:v>5.6899999999999997E-3</c:v>
                </c:pt>
                <c:pt idx="28163">
                  <c:v>5.6899999999999997E-3</c:v>
                </c:pt>
                <c:pt idx="28164">
                  <c:v>5.6699999999999997E-3</c:v>
                </c:pt>
                <c:pt idx="28165">
                  <c:v>5.6699999999999997E-3</c:v>
                </c:pt>
                <c:pt idx="28166">
                  <c:v>5.6699999999999997E-3</c:v>
                </c:pt>
                <c:pt idx="28167">
                  <c:v>5.6699999999999997E-3</c:v>
                </c:pt>
                <c:pt idx="28168">
                  <c:v>5.6699999999999997E-3</c:v>
                </c:pt>
                <c:pt idx="28169">
                  <c:v>5.6899999999999997E-3</c:v>
                </c:pt>
                <c:pt idx="28170">
                  <c:v>5.6899999999999997E-3</c:v>
                </c:pt>
                <c:pt idx="28171">
                  <c:v>5.6899999999999997E-3</c:v>
                </c:pt>
                <c:pt idx="28172">
                  <c:v>5.7200000000000003E-3</c:v>
                </c:pt>
                <c:pt idx="28173">
                  <c:v>5.7200000000000003E-3</c:v>
                </c:pt>
                <c:pt idx="28174">
                  <c:v>5.7499999999999999E-3</c:v>
                </c:pt>
                <c:pt idx="28175">
                  <c:v>5.77E-3</c:v>
                </c:pt>
                <c:pt idx="28176">
                  <c:v>5.77E-3</c:v>
                </c:pt>
                <c:pt idx="28177">
                  <c:v>5.7999999999999996E-3</c:v>
                </c:pt>
                <c:pt idx="28178">
                  <c:v>5.8199999999999997E-3</c:v>
                </c:pt>
                <c:pt idx="28179">
                  <c:v>5.8500000000000002E-3</c:v>
                </c:pt>
                <c:pt idx="28180">
                  <c:v>5.8500000000000002E-3</c:v>
                </c:pt>
                <c:pt idx="28181">
                  <c:v>5.8799999999999998E-3</c:v>
                </c:pt>
                <c:pt idx="28182">
                  <c:v>5.8999999999999999E-3</c:v>
                </c:pt>
                <c:pt idx="28183">
                  <c:v>5.9300000000000004E-3</c:v>
                </c:pt>
                <c:pt idx="28184">
                  <c:v>5.9300000000000004E-3</c:v>
                </c:pt>
                <c:pt idx="28185">
                  <c:v>5.96E-3</c:v>
                </c:pt>
                <c:pt idx="28186">
                  <c:v>5.96E-3</c:v>
                </c:pt>
                <c:pt idx="28187">
                  <c:v>5.9800000000000001E-3</c:v>
                </c:pt>
                <c:pt idx="28188">
                  <c:v>5.9800000000000001E-3</c:v>
                </c:pt>
                <c:pt idx="28189">
                  <c:v>5.9800000000000001E-3</c:v>
                </c:pt>
                <c:pt idx="28190">
                  <c:v>5.9800000000000001E-3</c:v>
                </c:pt>
                <c:pt idx="28191">
                  <c:v>5.9800000000000001E-3</c:v>
                </c:pt>
                <c:pt idx="28192">
                  <c:v>5.9800000000000001E-3</c:v>
                </c:pt>
                <c:pt idx="28193">
                  <c:v>5.9800000000000001E-3</c:v>
                </c:pt>
                <c:pt idx="28194">
                  <c:v>5.9800000000000001E-3</c:v>
                </c:pt>
                <c:pt idx="28195">
                  <c:v>5.9800000000000001E-3</c:v>
                </c:pt>
                <c:pt idx="28196">
                  <c:v>5.9800000000000001E-3</c:v>
                </c:pt>
                <c:pt idx="28197">
                  <c:v>5.9800000000000001E-3</c:v>
                </c:pt>
                <c:pt idx="28198">
                  <c:v>5.96E-3</c:v>
                </c:pt>
                <c:pt idx="28199">
                  <c:v>5.96E-3</c:v>
                </c:pt>
                <c:pt idx="28200">
                  <c:v>5.9300000000000004E-3</c:v>
                </c:pt>
                <c:pt idx="28201">
                  <c:v>5.9300000000000004E-3</c:v>
                </c:pt>
                <c:pt idx="28202">
                  <c:v>5.8999999999999999E-3</c:v>
                </c:pt>
                <c:pt idx="28203">
                  <c:v>5.8999999999999999E-3</c:v>
                </c:pt>
                <c:pt idx="28204">
                  <c:v>5.8799999999999998E-3</c:v>
                </c:pt>
                <c:pt idx="28205">
                  <c:v>5.8799999999999998E-3</c:v>
                </c:pt>
                <c:pt idx="28206">
                  <c:v>5.8799999999999998E-3</c:v>
                </c:pt>
                <c:pt idx="28207">
                  <c:v>5.8500000000000002E-3</c:v>
                </c:pt>
                <c:pt idx="28208">
                  <c:v>5.8500000000000002E-3</c:v>
                </c:pt>
                <c:pt idx="28209">
                  <c:v>5.8199999999999997E-3</c:v>
                </c:pt>
                <c:pt idx="28210">
                  <c:v>5.8199999999999997E-3</c:v>
                </c:pt>
                <c:pt idx="28211">
                  <c:v>5.8199999999999997E-3</c:v>
                </c:pt>
                <c:pt idx="28212">
                  <c:v>5.8199999999999997E-3</c:v>
                </c:pt>
                <c:pt idx="28213">
                  <c:v>5.8199999999999997E-3</c:v>
                </c:pt>
                <c:pt idx="28214">
                  <c:v>5.8199999999999997E-3</c:v>
                </c:pt>
                <c:pt idx="28215">
                  <c:v>5.8199999999999997E-3</c:v>
                </c:pt>
                <c:pt idx="28216">
                  <c:v>5.8199999999999997E-3</c:v>
                </c:pt>
                <c:pt idx="28217">
                  <c:v>5.8199999999999997E-3</c:v>
                </c:pt>
                <c:pt idx="28218">
                  <c:v>5.8199999999999997E-3</c:v>
                </c:pt>
                <c:pt idx="28219">
                  <c:v>5.8199999999999997E-3</c:v>
                </c:pt>
                <c:pt idx="28220">
                  <c:v>5.8500000000000002E-3</c:v>
                </c:pt>
                <c:pt idx="28221">
                  <c:v>5.8500000000000002E-3</c:v>
                </c:pt>
                <c:pt idx="28222">
                  <c:v>5.8799999999999998E-3</c:v>
                </c:pt>
                <c:pt idx="28223">
                  <c:v>5.8799999999999998E-3</c:v>
                </c:pt>
                <c:pt idx="28224">
                  <c:v>5.8999999999999999E-3</c:v>
                </c:pt>
                <c:pt idx="28225">
                  <c:v>5.9300000000000004E-3</c:v>
                </c:pt>
                <c:pt idx="28226">
                  <c:v>5.9300000000000004E-3</c:v>
                </c:pt>
                <c:pt idx="28227">
                  <c:v>5.96E-3</c:v>
                </c:pt>
                <c:pt idx="28228">
                  <c:v>5.9800000000000001E-3</c:v>
                </c:pt>
                <c:pt idx="28229">
                  <c:v>6.0099999999999997E-3</c:v>
                </c:pt>
                <c:pt idx="28230">
                  <c:v>6.0099999999999997E-3</c:v>
                </c:pt>
                <c:pt idx="28231">
                  <c:v>6.0299999999999998E-3</c:v>
                </c:pt>
                <c:pt idx="28232">
                  <c:v>6.0600000000000003E-3</c:v>
                </c:pt>
                <c:pt idx="28233">
                  <c:v>6.0899999999999999E-3</c:v>
                </c:pt>
                <c:pt idx="28234">
                  <c:v>6.0899999999999999E-3</c:v>
                </c:pt>
                <c:pt idx="28235">
                  <c:v>6.11E-3</c:v>
                </c:pt>
                <c:pt idx="28236">
                  <c:v>6.11E-3</c:v>
                </c:pt>
                <c:pt idx="28237">
                  <c:v>6.1399999999999996E-3</c:v>
                </c:pt>
                <c:pt idx="28238">
                  <c:v>6.1399999999999996E-3</c:v>
                </c:pt>
                <c:pt idx="28239">
                  <c:v>6.1399999999999996E-3</c:v>
                </c:pt>
                <c:pt idx="28240">
                  <c:v>6.1399999999999996E-3</c:v>
                </c:pt>
                <c:pt idx="28241">
                  <c:v>6.1399999999999996E-3</c:v>
                </c:pt>
                <c:pt idx="28242">
                  <c:v>6.1399999999999996E-3</c:v>
                </c:pt>
                <c:pt idx="28243">
                  <c:v>6.1399999999999996E-3</c:v>
                </c:pt>
                <c:pt idx="28244">
                  <c:v>6.11E-3</c:v>
                </c:pt>
                <c:pt idx="28245">
                  <c:v>6.11E-3</c:v>
                </c:pt>
                <c:pt idx="28246">
                  <c:v>6.0899999999999999E-3</c:v>
                </c:pt>
                <c:pt idx="28247">
                  <c:v>6.0899999999999999E-3</c:v>
                </c:pt>
                <c:pt idx="28248">
                  <c:v>6.0600000000000003E-3</c:v>
                </c:pt>
                <c:pt idx="28249">
                  <c:v>6.0299999999999998E-3</c:v>
                </c:pt>
                <c:pt idx="28250">
                  <c:v>6.0099999999999997E-3</c:v>
                </c:pt>
                <c:pt idx="28251">
                  <c:v>5.9800000000000001E-3</c:v>
                </c:pt>
                <c:pt idx="28252">
                  <c:v>5.96E-3</c:v>
                </c:pt>
                <c:pt idx="28253">
                  <c:v>5.9300000000000004E-3</c:v>
                </c:pt>
                <c:pt idx="28254">
                  <c:v>5.8999999999999999E-3</c:v>
                </c:pt>
                <c:pt idx="28255">
                  <c:v>5.8799999999999998E-3</c:v>
                </c:pt>
                <c:pt idx="28256">
                  <c:v>5.8500000000000002E-3</c:v>
                </c:pt>
                <c:pt idx="28257">
                  <c:v>5.7999999999999996E-3</c:v>
                </c:pt>
                <c:pt idx="28258">
                  <c:v>5.77E-3</c:v>
                </c:pt>
                <c:pt idx="28259">
                  <c:v>5.7499999999999999E-3</c:v>
                </c:pt>
                <c:pt idx="28260">
                  <c:v>5.7200000000000003E-3</c:v>
                </c:pt>
                <c:pt idx="28261">
                  <c:v>5.6899999999999997E-3</c:v>
                </c:pt>
                <c:pt idx="28262">
                  <c:v>5.6699999999999997E-3</c:v>
                </c:pt>
                <c:pt idx="28263">
                  <c:v>5.6699999999999997E-3</c:v>
                </c:pt>
                <c:pt idx="28264">
                  <c:v>5.64E-3</c:v>
                </c:pt>
                <c:pt idx="28265">
                  <c:v>5.6100000000000004E-3</c:v>
                </c:pt>
                <c:pt idx="28266">
                  <c:v>5.5900000000000004E-3</c:v>
                </c:pt>
                <c:pt idx="28267">
                  <c:v>5.5900000000000004E-3</c:v>
                </c:pt>
                <c:pt idx="28268">
                  <c:v>5.5900000000000004E-3</c:v>
                </c:pt>
                <c:pt idx="28269">
                  <c:v>5.5599999999999998E-3</c:v>
                </c:pt>
                <c:pt idx="28270">
                  <c:v>5.5599999999999998E-3</c:v>
                </c:pt>
                <c:pt idx="28271">
                  <c:v>5.5599999999999998E-3</c:v>
                </c:pt>
                <c:pt idx="28272">
                  <c:v>5.5599999999999998E-3</c:v>
                </c:pt>
                <c:pt idx="28273">
                  <c:v>5.5599999999999998E-3</c:v>
                </c:pt>
                <c:pt idx="28274">
                  <c:v>5.5599999999999998E-3</c:v>
                </c:pt>
                <c:pt idx="28275">
                  <c:v>5.5599999999999998E-3</c:v>
                </c:pt>
                <c:pt idx="28276">
                  <c:v>5.5599999999999998E-3</c:v>
                </c:pt>
                <c:pt idx="28277">
                  <c:v>5.5599999999999998E-3</c:v>
                </c:pt>
                <c:pt idx="28278">
                  <c:v>5.5599999999999998E-3</c:v>
                </c:pt>
                <c:pt idx="28279">
                  <c:v>5.5599999999999998E-3</c:v>
                </c:pt>
                <c:pt idx="28280">
                  <c:v>5.5599999999999998E-3</c:v>
                </c:pt>
                <c:pt idx="28281">
                  <c:v>5.5599999999999998E-3</c:v>
                </c:pt>
                <c:pt idx="28282">
                  <c:v>5.5599999999999998E-3</c:v>
                </c:pt>
                <c:pt idx="28283">
                  <c:v>5.5599999999999998E-3</c:v>
                </c:pt>
                <c:pt idx="28284">
                  <c:v>5.5599999999999998E-3</c:v>
                </c:pt>
                <c:pt idx="28285">
                  <c:v>5.5599999999999998E-3</c:v>
                </c:pt>
                <c:pt idx="28286">
                  <c:v>5.5599999999999998E-3</c:v>
                </c:pt>
                <c:pt idx="28287">
                  <c:v>5.5599999999999998E-3</c:v>
                </c:pt>
                <c:pt idx="28288">
                  <c:v>5.5599999999999998E-3</c:v>
                </c:pt>
                <c:pt idx="28289">
                  <c:v>5.5599999999999998E-3</c:v>
                </c:pt>
                <c:pt idx="28290">
                  <c:v>5.5599999999999998E-3</c:v>
                </c:pt>
                <c:pt idx="28291">
                  <c:v>5.5599999999999998E-3</c:v>
                </c:pt>
                <c:pt idx="28292">
                  <c:v>5.5300000000000002E-3</c:v>
                </c:pt>
                <c:pt idx="28293">
                  <c:v>5.5300000000000002E-3</c:v>
                </c:pt>
                <c:pt idx="28294">
                  <c:v>5.5300000000000002E-3</c:v>
                </c:pt>
                <c:pt idx="28295">
                  <c:v>5.5300000000000002E-3</c:v>
                </c:pt>
                <c:pt idx="28296">
                  <c:v>5.5100000000000001E-3</c:v>
                </c:pt>
                <c:pt idx="28297">
                  <c:v>5.5100000000000001E-3</c:v>
                </c:pt>
                <c:pt idx="28298">
                  <c:v>5.5100000000000001E-3</c:v>
                </c:pt>
                <c:pt idx="28299">
                  <c:v>5.5100000000000001E-3</c:v>
                </c:pt>
                <c:pt idx="28300">
                  <c:v>5.5100000000000001E-3</c:v>
                </c:pt>
                <c:pt idx="28301">
                  <c:v>5.4799999999999996E-3</c:v>
                </c:pt>
                <c:pt idx="28302">
                  <c:v>5.4799999999999996E-3</c:v>
                </c:pt>
                <c:pt idx="28303">
                  <c:v>5.4799999999999996E-3</c:v>
                </c:pt>
                <c:pt idx="28304">
                  <c:v>5.4799999999999996E-3</c:v>
                </c:pt>
                <c:pt idx="28305">
                  <c:v>5.4799999999999996E-3</c:v>
                </c:pt>
                <c:pt idx="28306">
                  <c:v>5.4799999999999996E-3</c:v>
                </c:pt>
                <c:pt idx="28307">
                  <c:v>5.4799999999999996E-3</c:v>
                </c:pt>
                <c:pt idx="28308">
                  <c:v>5.4799999999999996E-3</c:v>
                </c:pt>
                <c:pt idx="28309">
                  <c:v>5.5100000000000001E-3</c:v>
                </c:pt>
                <c:pt idx="28310">
                  <c:v>5.5100000000000001E-3</c:v>
                </c:pt>
                <c:pt idx="28311">
                  <c:v>5.5100000000000001E-3</c:v>
                </c:pt>
                <c:pt idx="28312">
                  <c:v>5.5100000000000001E-3</c:v>
                </c:pt>
                <c:pt idx="28313">
                  <c:v>5.5300000000000002E-3</c:v>
                </c:pt>
                <c:pt idx="28314">
                  <c:v>5.5300000000000002E-3</c:v>
                </c:pt>
                <c:pt idx="28315">
                  <c:v>5.5300000000000002E-3</c:v>
                </c:pt>
                <c:pt idx="28316">
                  <c:v>5.5599999999999998E-3</c:v>
                </c:pt>
                <c:pt idx="28317">
                  <c:v>5.5599999999999998E-3</c:v>
                </c:pt>
                <c:pt idx="28318">
                  <c:v>5.5900000000000004E-3</c:v>
                </c:pt>
                <c:pt idx="28319">
                  <c:v>5.5900000000000004E-3</c:v>
                </c:pt>
                <c:pt idx="28320">
                  <c:v>5.6100000000000004E-3</c:v>
                </c:pt>
                <c:pt idx="28321">
                  <c:v>5.6100000000000004E-3</c:v>
                </c:pt>
                <c:pt idx="28322">
                  <c:v>5.64E-3</c:v>
                </c:pt>
                <c:pt idx="28323">
                  <c:v>5.64E-3</c:v>
                </c:pt>
                <c:pt idx="28324">
                  <c:v>5.6699999999999997E-3</c:v>
                </c:pt>
                <c:pt idx="28325">
                  <c:v>5.6699999999999997E-3</c:v>
                </c:pt>
                <c:pt idx="28326">
                  <c:v>5.6899999999999997E-3</c:v>
                </c:pt>
                <c:pt idx="28327">
                  <c:v>5.6899999999999997E-3</c:v>
                </c:pt>
                <c:pt idx="28328">
                  <c:v>5.7200000000000003E-3</c:v>
                </c:pt>
                <c:pt idx="28329">
                  <c:v>5.7200000000000003E-3</c:v>
                </c:pt>
                <c:pt idx="28330">
                  <c:v>5.7499999999999999E-3</c:v>
                </c:pt>
                <c:pt idx="28331">
                  <c:v>5.7499999999999999E-3</c:v>
                </c:pt>
                <c:pt idx="28332">
                  <c:v>5.77E-3</c:v>
                </c:pt>
                <c:pt idx="28333">
                  <c:v>5.77E-3</c:v>
                </c:pt>
                <c:pt idx="28334">
                  <c:v>5.7999999999999996E-3</c:v>
                </c:pt>
                <c:pt idx="28335">
                  <c:v>5.7999999999999996E-3</c:v>
                </c:pt>
                <c:pt idx="28336">
                  <c:v>5.7999999999999996E-3</c:v>
                </c:pt>
                <c:pt idx="28337">
                  <c:v>5.8199999999999997E-3</c:v>
                </c:pt>
                <c:pt idx="28338">
                  <c:v>5.8199999999999997E-3</c:v>
                </c:pt>
                <c:pt idx="28339">
                  <c:v>5.8199999999999997E-3</c:v>
                </c:pt>
                <c:pt idx="28340">
                  <c:v>5.8199999999999997E-3</c:v>
                </c:pt>
                <c:pt idx="28341">
                  <c:v>5.8199999999999997E-3</c:v>
                </c:pt>
                <c:pt idx="28342">
                  <c:v>5.8199999999999997E-3</c:v>
                </c:pt>
                <c:pt idx="28343">
                  <c:v>5.8199999999999997E-3</c:v>
                </c:pt>
                <c:pt idx="28344">
                  <c:v>5.8199999999999997E-3</c:v>
                </c:pt>
                <c:pt idx="28345">
                  <c:v>5.8199999999999997E-3</c:v>
                </c:pt>
                <c:pt idx="28346">
                  <c:v>5.8199999999999997E-3</c:v>
                </c:pt>
                <c:pt idx="28347">
                  <c:v>5.7999999999999996E-3</c:v>
                </c:pt>
                <c:pt idx="28348">
                  <c:v>5.7999999999999996E-3</c:v>
                </c:pt>
                <c:pt idx="28349">
                  <c:v>5.77E-3</c:v>
                </c:pt>
                <c:pt idx="28350">
                  <c:v>5.77E-3</c:v>
                </c:pt>
                <c:pt idx="28351">
                  <c:v>5.7499999999999999E-3</c:v>
                </c:pt>
                <c:pt idx="28352">
                  <c:v>5.7499999999999999E-3</c:v>
                </c:pt>
                <c:pt idx="28353">
                  <c:v>5.7200000000000003E-3</c:v>
                </c:pt>
                <c:pt idx="28354">
                  <c:v>5.6899999999999997E-3</c:v>
                </c:pt>
                <c:pt idx="28355">
                  <c:v>5.6899999999999997E-3</c:v>
                </c:pt>
                <c:pt idx="28356">
                  <c:v>5.6699999999999997E-3</c:v>
                </c:pt>
                <c:pt idx="28357">
                  <c:v>5.64E-3</c:v>
                </c:pt>
                <c:pt idx="28358">
                  <c:v>5.6100000000000004E-3</c:v>
                </c:pt>
                <c:pt idx="28359">
                  <c:v>5.6100000000000004E-3</c:v>
                </c:pt>
                <c:pt idx="28360">
                  <c:v>5.5900000000000004E-3</c:v>
                </c:pt>
                <c:pt idx="28361">
                  <c:v>5.5599999999999998E-3</c:v>
                </c:pt>
                <c:pt idx="28362">
                  <c:v>5.5599999999999998E-3</c:v>
                </c:pt>
                <c:pt idx="28363">
                  <c:v>5.5300000000000002E-3</c:v>
                </c:pt>
                <c:pt idx="28364">
                  <c:v>5.5100000000000001E-3</c:v>
                </c:pt>
                <c:pt idx="28365">
                  <c:v>5.5100000000000001E-3</c:v>
                </c:pt>
                <c:pt idx="28366">
                  <c:v>5.5100000000000001E-3</c:v>
                </c:pt>
                <c:pt idx="28367">
                  <c:v>5.4799999999999996E-3</c:v>
                </c:pt>
                <c:pt idx="28368">
                  <c:v>5.4799999999999996E-3</c:v>
                </c:pt>
                <c:pt idx="28369">
                  <c:v>5.4799999999999996E-3</c:v>
                </c:pt>
                <c:pt idx="28370">
                  <c:v>5.4799999999999996E-3</c:v>
                </c:pt>
                <c:pt idx="28371">
                  <c:v>5.4799999999999996E-3</c:v>
                </c:pt>
                <c:pt idx="28372">
                  <c:v>5.4799999999999996E-3</c:v>
                </c:pt>
                <c:pt idx="28373">
                  <c:v>5.4799999999999996E-3</c:v>
                </c:pt>
                <c:pt idx="28374">
                  <c:v>5.5100000000000001E-3</c:v>
                </c:pt>
                <c:pt idx="28375">
                  <c:v>5.5100000000000001E-3</c:v>
                </c:pt>
                <c:pt idx="28376">
                  <c:v>5.5100000000000001E-3</c:v>
                </c:pt>
                <c:pt idx="28377">
                  <c:v>5.5300000000000002E-3</c:v>
                </c:pt>
                <c:pt idx="28378">
                  <c:v>5.5599999999999998E-3</c:v>
                </c:pt>
                <c:pt idx="28379">
                  <c:v>5.5599999999999998E-3</c:v>
                </c:pt>
                <c:pt idx="28380">
                  <c:v>5.5900000000000004E-3</c:v>
                </c:pt>
                <c:pt idx="28381">
                  <c:v>5.5900000000000004E-3</c:v>
                </c:pt>
                <c:pt idx="28382">
                  <c:v>5.6100000000000004E-3</c:v>
                </c:pt>
                <c:pt idx="28383">
                  <c:v>5.64E-3</c:v>
                </c:pt>
                <c:pt idx="28384">
                  <c:v>5.64E-3</c:v>
                </c:pt>
                <c:pt idx="28385">
                  <c:v>5.6699999999999997E-3</c:v>
                </c:pt>
                <c:pt idx="28386">
                  <c:v>5.6699999999999997E-3</c:v>
                </c:pt>
                <c:pt idx="28387">
                  <c:v>5.6899999999999997E-3</c:v>
                </c:pt>
                <c:pt idx="28388">
                  <c:v>5.6899999999999997E-3</c:v>
                </c:pt>
                <c:pt idx="28389">
                  <c:v>5.7200000000000003E-3</c:v>
                </c:pt>
                <c:pt idx="28390">
                  <c:v>5.7200000000000003E-3</c:v>
                </c:pt>
                <c:pt idx="28391">
                  <c:v>5.7200000000000003E-3</c:v>
                </c:pt>
                <c:pt idx="28392">
                  <c:v>5.7200000000000003E-3</c:v>
                </c:pt>
                <c:pt idx="28393">
                  <c:v>5.7200000000000003E-3</c:v>
                </c:pt>
                <c:pt idx="28394">
                  <c:v>5.7200000000000003E-3</c:v>
                </c:pt>
                <c:pt idx="28395">
                  <c:v>5.7200000000000003E-3</c:v>
                </c:pt>
                <c:pt idx="28396">
                  <c:v>5.7200000000000003E-3</c:v>
                </c:pt>
                <c:pt idx="28397">
                  <c:v>5.7200000000000003E-3</c:v>
                </c:pt>
                <c:pt idx="28398">
                  <c:v>5.7200000000000003E-3</c:v>
                </c:pt>
                <c:pt idx="28399">
                  <c:v>5.7200000000000003E-3</c:v>
                </c:pt>
                <c:pt idx="28400">
                  <c:v>5.6899999999999997E-3</c:v>
                </c:pt>
                <c:pt idx="28401">
                  <c:v>5.6899999999999997E-3</c:v>
                </c:pt>
                <c:pt idx="28402">
                  <c:v>5.6899999999999997E-3</c:v>
                </c:pt>
                <c:pt idx="28403">
                  <c:v>5.6899999999999997E-3</c:v>
                </c:pt>
                <c:pt idx="28404">
                  <c:v>5.6699999999999997E-3</c:v>
                </c:pt>
                <c:pt idx="28405">
                  <c:v>5.6699999999999997E-3</c:v>
                </c:pt>
                <c:pt idx="28406">
                  <c:v>5.6699999999999997E-3</c:v>
                </c:pt>
                <c:pt idx="28407">
                  <c:v>5.6699999999999997E-3</c:v>
                </c:pt>
                <c:pt idx="28408">
                  <c:v>5.6699999999999997E-3</c:v>
                </c:pt>
                <c:pt idx="28409">
                  <c:v>5.6699999999999997E-3</c:v>
                </c:pt>
                <c:pt idx="28410">
                  <c:v>5.6699999999999997E-3</c:v>
                </c:pt>
                <c:pt idx="28411">
                  <c:v>5.6699999999999997E-3</c:v>
                </c:pt>
                <c:pt idx="28412">
                  <c:v>5.6899999999999997E-3</c:v>
                </c:pt>
                <c:pt idx="28413">
                  <c:v>5.6899999999999997E-3</c:v>
                </c:pt>
                <c:pt idx="28414">
                  <c:v>5.6899999999999997E-3</c:v>
                </c:pt>
                <c:pt idx="28415">
                  <c:v>5.7200000000000003E-3</c:v>
                </c:pt>
                <c:pt idx="28416">
                  <c:v>5.7200000000000003E-3</c:v>
                </c:pt>
                <c:pt idx="28417">
                  <c:v>5.7200000000000003E-3</c:v>
                </c:pt>
                <c:pt idx="28418">
                  <c:v>5.7499999999999999E-3</c:v>
                </c:pt>
                <c:pt idx="28419">
                  <c:v>5.7499999999999999E-3</c:v>
                </c:pt>
                <c:pt idx="28420">
                  <c:v>5.77E-3</c:v>
                </c:pt>
                <c:pt idx="28421">
                  <c:v>5.77E-3</c:v>
                </c:pt>
                <c:pt idx="28422">
                  <c:v>5.7999999999999996E-3</c:v>
                </c:pt>
                <c:pt idx="28423">
                  <c:v>5.7999999999999996E-3</c:v>
                </c:pt>
                <c:pt idx="28424">
                  <c:v>5.7999999999999996E-3</c:v>
                </c:pt>
                <c:pt idx="28425">
                  <c:v>5.8199999999999997E-3</c:v>
                </c:pt>
                <c:pt idx="28426">
                  <c:v>5.8199999999999997E-3</c:v>
                </c:pt>
                <c:pt idx="28427">
                  <c:v>5.8199999999999997E-3</c:v>
                </c:pt>
                <c:pt idx="28428">
                  <c:v>5.8199999999999997E-3</c:v>
                </c:pt>
                <c:pt idx="28429">
                  <c:v>5.8199999999999997E-3</c:v>
                </c:pt>
                <c:pt idx="28430">
                  <c:v>5.8199999999999997E-3</c:v>
                </c:pt>
                <c:pt idx="28431">
                  <c:v>5.8199999999999997E-3</c:v>
                </c:pt>
                <c:pt idx="28432">
                  <c:v>5.8199999999999997E-3</c:v>
                </c:pt>
                <c:pt idx="28433">
                  <c:v>5.8199999999999997E-3</c:v>
                </c:pt>
                <c:pt idx="28434">
                  <c:v>5.7999999999999996E-3</c:v>
                </c:pt>
                <c:pt idx="28435">
                  <c:v>5.7999999999999996E-3</c:v>
                </c:pt>
                <c:pt idx="28436">
                  <c:v>5.77E-3</c:v>
                </c:pt>
                <c:pt idx="28437">
                  <c:v>5.77E-3</c:v>
                </c:pt>
                <c:pt idx="28438">
                  <c:v>5.7499999999999999E-3</c:v>
                </c:pt>
                <c:pt idx="28439">
                  <c:v>5.7200000000000003E-3</c:v>
                </c:pt>
                <c:pt idx="28440">
                  <c:v>5.7200000000000003E-3</c:v>
                </c:pt>
                <c:pt idx="28441">
                  <c:v>5.6899999999999997E-3</c:v>
                </c:pt>
                <c:pt idx="28442">
                  <c:v>5.6699999999999997E-3</c:v>
                </c:pt>
                <c:pt idx="28443">
                  <c:v>5.6699999999999997E-3</c:v>
                </c:pt>
                <c:pt idx="28444">
                  <c:v>5.64E-3</c:v>
                </c:pt>
                <c:pt idx="28445">
                  <c:v>5.6100000000000004E-3</c:v>
                </c:pt>
                <c:pt idx="28446">
                  <c:v>5.6100000000000004E-3</c:v>
                </c:pt>
                <c:pt idx="28447">
                  <c:v>5.5900000000000004E-3</c:v>
                </c:pt>
                <c:pt idx="28448">
                  <c:v>5.5599999999999998E-3</c:v>
                </c:pt>
                <c:pt idx="28449">
                  <c:v>5.5599999999999998E-3</c:v>
                </c:pt>
                <c:pt idx="28450">
                  <c:v>5.5300000000000002E-3</c:v>
                </c:pt>
                <c:pt idx="28451">
                  <c:v>5.5300000000000002E-3</c:v>
                </c:pt>
                <c:pt idx="28452">
                  <c:v>5.5300000000000002E-3</c:v>
                </c:pt>
                <c:pt idx="28453">
                  <c:v>5.5100000000000001E-3</c:v>
                </c:pt>
                <c:pt idx="28454">
                  <c:v>5.5100000000000001E-3</c:v>
                </c:pt>
                <c:pt idx="28455">
                  <c:v>5.5100000000000001E-3</c:v>
                </c:pt>
                <c:pt idx="28456">
                  <c:v>5.5100000000000001E-3</c:v>
                </c:pt>
                <c:pt idx="28457">
                  <c:v>5.5100000000000001E-3</c:v>
                </c:pt>
                <c:pt idx="28458">
                  <c:v>5.4799999999999996E-3</c:v>
                </c:pt>
                <c:pt idx="28459">
                  <c:v>5.4799999999999996E-3</c:v>
                </c:pt>
                <c:pt idx="28460">
                  <c:v>5.4799999999999996E-3</c:v>
                </c:pt>
                <c:pt idx="28461">
                  <c:v>5.4799999999999996E-3</c:v>
                </c:pt>
                <c:pt idx="28462">
                  <c:v>5.4799999999999996E-3</c:v>
                </c:pt>
                <c:pt idx="28463">
                  <c:v>5.5100000000000001E-3</c:v>
                </c:pt>
                <c:pt idx="28464">
                  <c:v>5.5100000000000001E-3</c:v>
                </c:pt>
                <c:pt idx="28465">
                  <c:v>5.5100000000000001E-3</c:v>
                </c:pt>
                <c:pt idx="28466">
                  <c:v>5.5100000000000001E-3</c:v>
                </c:pt>
                <c:pt idx="28467">
                  <c:v>5.5100000000000001E-3</c:v>
                </c:pt>
                <c:pt idx="28468">
                  <c:v>5.5100000000000001E-3</c:v>
                </c:pt>
                <c:pt idx="28469">
                  <c:v>5.5100000000000001E-3</c:v>
                </c:pt>
                <c:pt idx="28470">
                  <c:v>5.5100000000000001E-3</c:v>
                </c:pt>
                <c:pt idx="28471">
                  <c:v>5.5100000000000001E-3</c:v>
                </c:pt>
                <c:pt idx="28472">
                  <c:v>5.5100000000000001E-3</c:v>
                </c:pt>
                <c:pt idx="28473">
                  <c:v>5.5300000000000002E-3</c:v>
                </c:pt>
                <c:pt idx="28474">
                  <c:v>5.5300000000000002E-3</c:v>
                </c:pt>
                <c:pt idx="28475">
                  <c:v>5.5300000000000002E-3</c:v>
                </c:pt>
                <c:pt idx="28476">
                  <c:v>5.5300000000000002E-3</c:v>
                </c:pt>
                <c:pt idx="28477">
                  <c:v>5.5300000000000002E-3</c:v>
                </c:pt>
                <c:pt idx="28478">
                  <c:v>5.5300000000000002E-3</c:v>
                </c:pt>
                <c:pt idx="28479">
                  <c:v>5.5300000000000002E-3</c:v>
                </c:pt>
                <c:pt idx="28480">
                  <c:v>5.5300000000000002E-3</c:v>
                </c:pt>
                <c:pt idx="28481">
                  <c:v>5.5599999999999998E-3</c:v>
                </c:pt>
                <c:pt idx="28482">
                  <c:v>5.5599999999999998E-3</c:v>
                </c:pt>
                <c:pt idx="28483">
                  <c:v>5.5599999999999998E-3</c:v>
                </c:pt>
                <c:pt idx="28484">
                  <c:v>5.5599999999999998E-3</c:v>
                </c:pt>
                <c:pt idx="28485">
                  <c:v>5.5599999999999998E-3</c:v>
                </c:pt>
                <c:pt idx="28486">
                  <c:v>5.5900000000000004E-3</c:v>
                </c:pt>
                <c:pt idx="28487">
                  <c:v>5.5900000000000004E-3</c:v>
                </c:pt>
                <c:pt idx="28488">
                  <c:v>5.5900000000000004E-3</c:v>
                </c:pt>
                <c:pt idx="28489">
                  <c:v>5.5900000000000004E-3</c:v>
                </c:pt>
                <c:pt idx="28490">
                  <c:v>5.5900000000000004E-3</c:v>
                </c:pt>
                <c:pt idx="28491">
                  <c:v>5.6100000000000004E-3</c:v>
                </c:pt>
                <c:pt idx="28492">
                  <c:v>5.6100000000000004E-3</c:v>
                </c:pt>
                <c:pt idx="28493">
                  <c:v>5.6100000000000004E-3</c:v>
                </c:pt>
                <c:pt idx="28494">
                  <c:v>5.6100000000000004E-3</c:v>
                </c:pt>
                <c:pt idx="28495">
                  <c:v>5.6100000000000004E-3</c:v>
                </c:pt>
                <c:pt idx="28496">
                  <c:v>5.64E-3</c:v>
                </c:pt>
                <c:pt idx="28497">
                  <c:v>5.64E-3</c:v>
                </c:pt>
                <c:pt idx="28498">
                  <c:v>5.64E-3</c:v>
                </c:pt>
                <c:pt idx="28499">
                  <c:v>5.64E-3</c:v>
                </c:pt>
                <c:pt idx="28500">
                  <c:v>5.64E-3</c:v>
                </c:pt>
                <c:pt idx="28501">
                  <c:v>5.64E-3</c:v>
                </c:pt>
                <c:pt idx="28502">
                  <c:v>5.64E-3</c:v>
                </c:pt>
                <c:pt idx="28503">
                  <c:v>5.6699999999999997E-3</c:v>
                </c:pt>
                <c:pt idx="28504">
                  <c:v>5.6699999999999997E-3</c:v>
                </c:pt>
                <c:pt idx="28505">
                  <c:v>5.6699999999999997E-3</c:v>
                </c:pt>
                <c:pt idx="28506">
                  <c:v>5.6699999999999997E-3</c:v>
                </c:pt>
                <c:pt idx="28507">
                  <c:v>5.6699999999999997E-3</c:v>
                </c:pt>
                <c:pt idx="28508">
                  <c:v>5.6699999999999997E-3</c:v>
                </c:pt>
                <c:pt idx="28509">
                  <c:v>5.6699999999999997E-3</c:v>
                </c:pt>
                <c:pt idx="28510">
                  <c:v>5.64E-3</c:v>
                </c:pt>
                <c:pt idx="28511">
                  <c:v>5.64E-3</c:v>
                </c:pt>
                <c:pt idx="28512">
                  <c:v>5.64E-3</c:v>
                </c:pt>
                <c:pt idx="28513">
                  <c:v>5.64E-3</c:v>
                </c:pt>
                <c:pt idx="28514">
                  <c:v>5.64E-3</c:v>
                </c:pt>
                <c:pt idx="28515">
                  <c:v>5.64E-3</c:v>
                </c:pt>
                <c:pt idx="28516">
                  <c:v>5.64E-3</c:v>
                </c:pt>
                <c:pt idx="28517">
                  <c:v>5.64E-3</c:v>
                </c:pt>
                <c:pt idx="28518">
                  <c:v>5.64E-3</c:v>
                </c:pt>
                <c:pt idx="28519">
                  <c:v>5.6100000000000004E-3</c:v>
                </c:pt>
                <c:pt idx="28520">
                  <c:v>5.6100000000000004E-3</c:v>
                </c:pt>
                <c:pt idx="28521">
                  <c:v>5.6100000000000004E-3</c:v>
                </c:pt>
                <c:pt idx="28522">
                  <c:v>5.6100000000000004E-3</c:v>
                </c:pt>
                <c:pt idx="28523">
                  <c:v>5.6100000000000004E-3</c:v>
                </c:pt>
                <c:pt idx="28524">
                  <c:v>5.5900000000000004E-3</c:v>
                </c:pt>
                <c:pt idx="28525">
                  <c:v>5.5900000000000004E-3</c:v>
                </c:pt>
                <c:pt idx="28526">
                  <c:v>5.5900000000000004E-3</c:v>
                </c:pt>
                <c:pt idx="28527">
                  <c:v>5.5900000000000004E-3</c:v>
                </c:pt>
                <c:pt idx="28528">
                  <c:v>5.5900000000000004E-3</c:v>
                </c:pt>
                <c:pt idx="28529">
                  <c:v>5.5599999999999998E-3</c:v>
                </c:pt>
                <c:pt idx="28530">
                  <c:v>5.5599999999999998E-3</c:v>
                </c:pt>
                <c:pt idx="28531">
                  <c:v>5.5599999999999998E-3</c:v>
                </c:pt>
                <c:pt idx="28532">
                  <c:v>5.5599999999999998E-3</c:v>
                </c:pt>
                <c:pt idx="28533">
                  <c:v>5.5599999999999998E-3</c:v>
                </c:pt>
                <c:pt idx="28534">
                  <c:v>5.5300000000000002E-3</c:v>
                </c:pt>
                <c:pt idx="28535">
                  <c:v>5.5300000000000002E-3</c:v>
                </c:pt>
                <c:pt idx="28536">
                  <c:v>5.5300000000000002E-3</c:v>
                </c:pt>
                <c:pt idx="28537">
                  <c:v>5.5300000000000002E-3</c:v>
                </c:pt>
                <c:pt idx="28538">
                  <c:v>5.5300000000000002E-3</c:v>
                </c:pt>
                <c:pt idx="28539">
                  <c:v>5.5300000000000002E-3</c:v>
                </c:pt>
                <c:pt idx="28540">
                  <c:v>5.5100000000000001E-3</c:v>
                </c:pt>
                <c:pt idx="28541">
                  <c:v>5.5100000000000001E-3</c:v>
                </c:pt>
                <c:pt idx="28542">
                  <c:v>5.5100000000000001E-3</c:v>
                </c:pt>
                <c:pt idx="28543">
                  <c:v>5.5100000000000001E-3</c:v>
                </c:pt>
                <c:pt idx="28544">
                  <c:v>5.5100000000000001E-3</c:v>
                </c:pt>
                <c:pt idx="28545">
                  <c:v>5.4799999999999996E-3</c:v>
                </c:pt>
                <c:pt idx="28546">
                  <c:v>5.4799999999999996E-3</c:v>
                </c:pt>
                <c:pt idx="28547">
                  <c:v>5.4799999999999996E-3</c:v>
                </c:pt>
                <c:pt idx="28548">
                  <c:v>5.4799999999999996E-3</c:v>
                </c:pt>
                <c:pt idx="28549">
                  <c:v>5.4799999999999996E-3</c:v>
                </c:pt>
                <c:pt idx="28550">
                  <c:v>5.4599999999999996E-3</c:v>
                </c:pt>
                <c:pt idx="28551">
                  <c:v>5.4599999999999996E-3</c:v>
                </c:pt>
                <c:pt idx="28552">
                  <c:v>5.4599999999999996E-3</c:v>
                </c:pt>
                <c:pt idx="28553">
                  <c:v>5.4599999999999996E-3</c:v>
                </c:pt>
                <c:pt idx="28554">
                  <c:v>5.4299999999999999E-3</c:v>
                </c:pt>
                <c:pt idx="28555">
                  <c:v>5.4299999999999999E-3</c:v>
                </c:pt>
                <c:pt idx="28556">
                  <c:v>5.4299999999999999E-3</c:v>
                </c:pt>
                <c:pt idx="28557">
                  <c:v>5.4299999999999999E-3</c:v>
                </c:pt>
                <c:pt idx="28558">
                  <c:v>5.4000000000000003E-3</c:v>
                </c:pt>
                <c:pt idx="28559">
                  <c:v>5.4000000000000003E-3</c:v>
                </c:pt>
                <c:pt idx="28560">
                  <c:v>5.4000000000000003E-3</c:v>
                </c:pt>
                <c:pt idx="28561">
                  <c:v>5.4000000000000003E-3</c:v>
                </c:pt>
                <c:pt idx="28562">
                  <c:v>5.4000000000000003E-3</c:v>
                </c:pt>
                <c:pt idx="28563">
                  <c:v>5.4000000000000003E-3</c:v>
                </c:pt>
                <c:pt idx="28564">
                  <c:v>5.4000000000000003E-3</c:v>
                </c:pt>
                <c:pt idx="28565">
                  <c:v>5.4000000000000003E-3</c:v>
                </c:pt>
                <c:pt idx="28566">
                  <c:v>5.4000000000000003E-3</c:v>
                </c:pt>
                <c:pt idx="28567">
                  <c:v>5.4000000000000003E-3</c:v>
                </c:pt>
                <c:pt idx="28568">
                  <c:v>5.4000000000000003E-3</c:v>
                </c:pt>
                <c:pt idx="28569">
                  <c:v>5.4299999999999999E-3</c:v>
                </c:pt>
                <c:pt idx="28570">
                  <c:v>5.4299999999999999E-3</c:v>
                </c:pt>
                <c:pt idx="28571">
                  <c:v>5.4299999999999999E-3</c:v>
                </c:pt>
                <c:pt idx="28572">
                  <c:v>5.4599999999999996E-3</c:v>
                </c:pt>
                <c:pt idx="28573">
                  <c:v>5.4599999999999996E-3</c:v>
                </c:pt>
                <c:pt idx="28574">
                  <c:v>5.4599999999999996E-3</c:v>
                </c:pt>
                <c:pt idx="28575">
                  <c:v>5.4799999999999996E-3</c:v>
                </c:pt>
                <c:pt idx="28576">
                  <c:v>5.4799999999999996E-3</c:v>
                </c:pt>
                <c:pt idx="28577">
                  <c:v>5.5100000000000001E-3</c:v>
                </c:pt>
                <c:pt idx="28578">
                  <c:v>5.5100000000000001E-3</c:v>
                </c:pt>
                <c:pt idx="28579">
                  <c:v>5.5100000000000001E-3</c:v>
                </c:pt>
                <c:pt idx="28580">
                  <c:v>5.5300000000000002E-3</c:v>
                </c:pt>
                <c:pt idx="28581">
                  <c:v>5.5300000000000002E-3</c:v>
                </c:pt>
                <c:pt idx="28582">
                  <c:v>5.5300000000000002E-3</c:v>
                </c:pt>
                <c:pt idx="28583">
                  <c:v>5.5300000000000002E-3</c:v>
                </c:pt>
                <c:pt idx="28584">
                  <c:v>5.5599999999999998E-3</c:v>
                </c:pt>
                <c:pt idx="28585">
                  <c:v>5.5599999999999998E-3</c:v>
                </c:pt>
                <c:pt idx="28586">
                  <c:v>5.5599999999999998E-3</c:v>
                </c:pt>
                <c:pt idx="28587">
                  <c:v>5.5599999999999998E-3</c:v>
                </c:pt>
                <c:pt idx="28588">
                  <c:v>5.5599999999999998E-3</c:v>
                </c:pt>
                <c:pt idx="28589">
                  <c:v>5.5300000000000002E-3</c:v>
                </c:pt>
                <c:pt idx="28590">
                  <c:v>5.5300000000000002E-3</c:v>
                </c:pt>
                <c:pt idx="28591">
                  <c:v>5.5300000000000002E-3</c:v>
                </c:pt>
                <c:pt idx="28592">
                  <c:v>5.5300000000000002E-3</c:v>
                </c:pt>
                <c:pt idx="28593">
                  <c:v>5.5100000000000001E-3</c:v>
                </c:pt>
                <c:pt idx="28594">
                  <c:v>5.5100000000000001E-3</c:v>
                </c:pt>
                <c:pt idx="28595">
                  <c:v>5.4799999999999996E-3</c:v>
                </c:pt>
                <c:pt idx="28596">
                  <c:v>5.4799999999999996E-3</c:v>
                </c:pt>
                <c:pt idx="28597">
                  <c:v>5.4799999999999996E-3</c:v>
                </c:pt>
                <c:pt idx="28598">
                  <c:v>5.4599999999999996E-3</c:v>
                </c:pt>
                <c:pt idx="28599">
                  <c:v>5.4599999999999996E-3</c:v>
                </c:pt>
                <c:pt idx="28600">
                  <c:v>5.4599999999999996E-3</c:v>
                </c:pt>
                <c:pt idx="28601">
                  <c:v>5.4599999999999996E-3</c:v>
                </c:pt>
                <c:pt idx="28602">
                  <c:v>5.4599999999999996E-3</c:v>
                </c:pt>
                <c:pt idx="28603">
                  <c:v>5.4599999999999996E-3</c:v>
                </c:pt>
                <c:pt idx="28604">
                  <c:v>5.4599999999999996E-3</c:v>
                </c:pt>
                <c:pt idx="28605">
                  <c:v>5.4599999999999996E-3</c:v>
                </c:pt>
                <c:pt idx="28606">
                  <c:v>5.4599999999999996E-3</c:v>
                </c:pt>
                <c:pt idx="28607">
                  <c:v>5.4599999999999996E-3</c:v>
                </c:pt>
                <c:pt idx="28608">
                  <c:v>5.4799999999999996E-3</c:v>
                </c:pt>
                <c:pt idx="28609">
                  <c:v>5.4799999999999996E-3</c:v>
                </c:pt>
                <c:pt idx="28610">
                  <c:v>5.5100000000000001E-3</c:v>
                </c:pt>
                <c:pt idx="28611">
                  <c:v>5.5100000000000001E-3</c:v>
                </c:pt>
                <c:pt idx="28612">
                  <c:v>5.5300000000000002E-3</c:v>
                </c:pt>
                <c:pt idx="28613">
                  <c:v>5.5300000000000002E-3</c:v>
                </c:pt>
                <c:pt idx="28614">
                  <c:v>5.5599999999999998E-3</c:v>
                </c:pt>
                <c:pt idx="28615">
                  <c:v>5.5900000000000004E-3</c:v>
                </c:pt>
                <c:pt idx="28616">
                  <c:v>5.5900000000000004E-3</c:v>
                </c:pt>
                <c:pt idx="28617">
                  <c:v>5.6100000000000004E-3</c:v>
                </c:pt>
                <c:pt idx="28618">
                  <c:v>5.6100000000000004E-3</c:v>
                </c:pt>
                <c:pt idx="28619">
                  <c:v>5.64E-3</c:v>
                </c:pt>
                <c:pt idx="28620">
                  <c:v>5.64E-3</c:v>
                </c:pt>
                <c:pt idx="28621">
                  <c:v>5.64E-3</c:v>
                </c:pt>
                <c:pt idx="28622">
                  <c:v>5.6699999999999997E-3</c:v>
                </c:pt>
                <c:pt idx="28623">
                  <c:v>5.6699999999999997E-3</c:v>
                </c:pt>
                <c:pt idx="28624">
                  <c:v>5.6699999999999997E-3</c:v>
                </c:pt>
                <c:pt idx="28625">
                  <c:v>5.64E-3</c:v>
                </c:pt>
                <c:pt idx="28626">
                  <c:v>5.64E-3</c:v>
                </c:pt>
                <c:pt idx="28627">
                  <c:v>5.64E-3</c:v>
                </c:pt>
                <c:pt idx="28628">
                  <c:v>5.6100000000000004E-3</c:v>
                </c:pt>
                <c:pt idx="28629">
                  <c:v>5.5900000000000004E-3</c:v>
                </c:pt>
                <c:pt idx="28630">
                  <c:v>5.5900000000000004E-3</c:v>
                </c:pt>
                <c:pt idx="28631">
                  <c:v>5.5599999999999998E-3</c:v>
                </c:pt>
                <c:pt idx="28632">
                  <c:v>5.5300000000000002E-3</c:v>
                </c:pt>
                <c:pt idx="28633">
                  <c:v>5.5100000000000001E-3</c:v>
                </c:pt>
                <c:pt idx="28634">
                  <c:v>5.4799999999999996E-3</c:v>
                </c:pt>
                <c:pt idx="28635">
                  <c:v>5.4599999999999996E-3</c:v>
                </c:pt>
                <c:pt idx="28636">
                  <c:v>5.4299999999999999E-3</c:v>
                </c:pt>
                <c:pt idx="28637">
                  <c:v>5.4000000000000003E-3</c:v>
                </c:pt>
                <c:pt idx="28638">
                  <c:v>5.3800000000000002E-3</c:v>
                </c:pt>
                <c:pt idx="28639">
                  <c:v>5.3800000000000002E-3</c:v>
                </c:pt>
                <c:pt idx="28640">
                  <c:v>5.3499999999999997E-3</c:v>
                </c:pt>
                <c:pt idx="28641">
                  <c:v>5.3499999999999997E-3</c:v>
                </c:pt>
                <c:pt idx="28642">
                  <c:v>5.3200000000000001E-3</c:v>
                </c:pt>
                <c:pt idx="28643">
                  <c:v>5.3200000000000001E-3</c:v>
                </c:pt>
                <c:pt idx="28644">
                  <c:v>5.3200000000000001E-3</c:v>
                </c:pt>
                <c:pt idx="28645">
                  <c:v>5.3200000000000001E-3</c:v>
                </c:pt>
                <c:pt idx="28646">
                  <c:v>5.3200000000000001E-3</c:v>
                </c:pt>
                <c:pt idx="28647">
                  <c:v>5.3200000000000001E-3</c:v>
                </c:pt>
                <c:pt idx="28648">
                  <c:v>5.3200000000000001E-3</c:v>
                </c:pt>
                <c:pt idx="28649">
                  <c:v>5.3499999999999997E-3</c:v>
                </c:pt>
                <c:pt idx="28650">
                  <c:v>5.3499999999999997E-3</c:v>
                </c:pt>
                <c:pt idx="28651">
                  <c:v>5.3800000000000002E-3</c:v>
                </c:pt>
                <c:pt idx="28652">
                  <c:v>5.4000000000000003E-3</c:v>
                </c:pt>
                <c:pt idx="28653">
                  <c:v>5.4000000000000003E-3</c:v>
                </c:pt>
                <c:pt idx="28654">
                  <c:v>5.4299999999999999E-3</c:v>
                </c:pt>
                <c:pt idx="28655">
                  <c:v>5.4599999999999996E-3</c:v>
                </c:pt>
                <c:pt idx="28656">
                  <c:v>5.4799999999999996E-3</c:v>
                </c:pt>
                <c:pt idx="28657">
                  <c:v>5.4799999999999996E-3</c:v>
                </c:pt>
                <c:pt idx="28658">
                  <c:v>5.5100000000000001E-3</c:v>
                </c:pt>
                <c:pt idx="28659">
                  <c:v>5.5100000000000001E-3</c:v>
                </c:pt>
                <c:pt idx="28660">
                  <c:v>5.5300000000000002E-3</c:v>
                </c:pt>
                <c:pt idx="28661">
                  <c:v>5.5300000000000002E-3</c:v>
                </c:pt>
                <c:pt idx="28662">
                  <c:v>5.5300000000000002E-3</c:v>
                </c:pt>
                <c:pt idx="28663">
                  <c:v>5.5300000000000002E-3</c:v>
                </c:pt>
                <c:pt idx="28664">
                  <c:v>5.5300000000000002E-3</c:v>
                </c:pt>
                <c:pt idx="28665">
                  <c:v>5.5300000000000002E-3</c:v>
                </c:pt>
                <c:pt idx="28666">
                  <c:v>5.5300000000000002E-3</c:v>
                </c:pt>
                <c:pt idx="28667">
                  <c:v>5.5300000000000002E-3</c:v>
                </c:pt>
                <c:pt idx="28668">
                  <c:v>5.5100000000000001E-3</c:v>
                </c:pt>
                <c:pt idx="28669">
                  <c:v>5.5100000000000001E-3</c:v>
                </c:pt>
                <c:pt idx="28670">
                  <c:v>5.4799999999999996E-3</c:v>
                </c:pt>
                <c:pt idx="28671">
                  <c:v>5.4599999999999996E-3</c:v>
                </c:pt>
                <c:pt idx="28672">
                  <c:v>5.4599999999999996E-3</c:v>
                </c:pt>
                <c:pt idx="28673">
                  <c:v>5.4299999999999999E-3</c:v>
                </c:pt>
                <c:pt idx="28674">
                  <c:v>5.4000000000000003E-3</c:v>
                </c:pt>
                <c:pt idx="28675">
                  <c:v>5.3800000000000002E-3</c:v>
                </c:pt>
                <c:pt idx="28676">
                  <c:v>5.3800000000000002E-3</c:v>
                </c:pt>
                <c:pt idx="28677">
                  <c:v>5.3499999999999997E-3</c:v>
                </c:pt>
                <c:pt idx="28678">
                  <c:v>5.3499999999999997E-3</c:v>
                </c:pt>
                <c:pt idx="28679">
                  <c:v>5.3200000000000001E-3</c:v>
                </c:pt>
                <c:pt idx="28680">
                  <c:v>5.3200000000000001E-3</c:v>
                </c:pt>
                <c:pt idx="28681">
                  <c:v>5.3E-3</c:v>
                </c:pt>
                <c:pt idx="28682">
                  <c:v>5.3E-3</c:v>
                </c:pt>
                <c:pt idx="28683">
                  <c:v>5.3E-3</c:v>
                </c:pt>
                <c:pt idx="28684">
                  <c:v>5.3E-3</c:v>
                </c:pt>
                <c:pt idx="28685">
                  <c:v>5.3E-3</c:v>
                </c:pt>
                <c:pt idx="28686">
                  <c:v>5.3200000000000001E-3</c:v>
                </c:pt>
                <c:pt idx="28687">
                  <c:v>5.3200000000000001E-3</c:v>
                </c:pt>
                <c:pt idx="28688">
                  <c:v>5.3200000000000001E-3</c:v>
                </c:pt>
                <c:pt idx="28689">
                  <c:v>5.3499999999999997E-3</c:v>
                </c:pt>
                <c:pt idx="28690">
                  <c:v>5.3499999999999997E-3</c:v>
                </c:pt>
                <c:pt idx="28691">
                  <c:v>5.3800000000000002E-3</c:v>
                </c:pt>
                <c:pt idx="28692">
                  <c:v>5.3800000000000002E-3</c:v>
                </c:pt>
                <c:pt idx="28693">
                  <c:v>5.4000000000000003E-3</c:v>
                </c:pt>
                <c:pt idx="28694">
                  <c:v>5.4000000000000003E-3</c:v>
                </c:pt>
                <c:pt idx="28695">
                  <c:v>5.4299999999999999E-3</c:v>
                </c:pt>
                <c:pt idx="28696">
                  <c:v>5.4299999999999999E-3</c:v>
                </c:pt>
                <c:pt idx="28697">
                  <c:v>5.4299999999999999E-3</c:v>
                </c:pt>
                <c:pt idx="28698">
                  <c:v>5.4599999999999996E-3</c:v>
                </c:pt>
                <c:pt idx="28699">
                  <c:v>5.4599999999999996E-3</c:v>
                </c:pt>
                <c:pt idx="28700">
                  <c:v>5.4599999999999996E-3</c:v>
                </c:pt>
                <c:pt idx="28701">
                  <c:v>5.4599999999999996E-3</c:v>
                </c:pt>
                <c:pt idx="28702">
                  <c:v>5.4299999999999999E-3</c:v>
                </c:pt>
                <c:pt idx="28703">
                  <c:v>5.4299999999999999E-3</c:v>
                </c:pt>
                <c:pt idx="28704">
                  <c:v>5.4299999999999999E-3</c:v>
                </c:pt>
                <c:pt idx="28705">
                  <c:v>5.4000000000000003E-3</c:v>
                </c:pt>
                <c:pt idx="28706">
                  <c:v>5.4000000000000003E-3</c:v>
                </c:pt>
                <c:pt idx="28707">
                  <c:v>5.3800000000000002E-3</c:v>
                </c:pt>
                <c:pt idx="28708">
                  <c:v>5.3800000000000002E-3</c:v>
                </c:pt>
                <c:pt idx="28709">
                  <c:v>5.3499999999999997E-3</c:v>
                </c:pt>
                <c:pt idx="28710">
                  <c:v>5.3499999999999997E-3</c:v>
                </c:pt>
                <c:pt idx="28711">
                  <c:v>5.3200000000000001E-3</c:v>
                </c:pt>
                <c:pt idx="28712">
                  <c:v>5.3200000000000001E-3</c:v>
                </c:pt>
                <c:pt idx="28713">
                  <c:v>5.3E-3</c:v>
                </c:pt>
                <c:pt idx="28714">
                  <c:v>5.3E-3</c:v>
                </c:pt>
                <c:pt idx="28715">
                  <c:v>5.3E-3</c:v>
                </c:pt>
                <c:pt idx="28716">
                  <c:v>5.2700000000000004E-3</c:v>
                </c:pt>
                <c:pt idx="28717">
                  <c:v>5.2700000000000004E-3</c:v>
                </c:pt>
                <c:pt idx="28718">
                  <c:v>5.2700000000000004E-3</c:v>
                </c:pt>
                <c:pt idx="28719">
                  <c:v>5.2700000000000004E-3</c:v>
                </c:pt>
                <c:pt idx="28720">
                  <c:v>5.3E-3</c:v>
                </c:pt>
                <c:pt idx="28721">
                  <c:v>5.3E-3</c:v>
                </c:pt>
                <c:pt idx="28722">
                  <c:v>5.3E-3</c:v>
                </c:pt>
                <c:pt idx="28723">
                  <c:v>5.3200000000000001E-3</c:v>
                </c:pt>
                <c:pt idx="28724">
                  <c:v>5.3200000000000001E-3</c:v>
                </c:pt>
                <c:pt idx="28725">
                  <c:v>5.3499999999999997E-3</c:v>
                </c:pt>
                <c:pt idx="28726">
                  <c:v>5.3800000000000002E-3</c:v>
                </c:pt>
                <c:pt idx="28727">
                  <c:v>5.3800000000000002E-3</c:v>
                </c:pt>
                <c:pt idx="28728">
                  <c:v>5.4000000000000003E-3</c:v>
                </c:pt>
                <c:pt idx="28729">
                  <c:v>5.4299999999999999E-3</c:v>
                </c:pt>
                <c:pt idx="28730">
                  <c:v>5.4299999999999999E-3</c:v>
                </c:pt>
                <c:pt idx="28731">
                  <c:v>5.4599999999999996E-3</c:v>
                </c:pt>
                <c:pt idx="28732">
                  <c:v>5.4799999999999996E-3</c:v>
                </c:pt>
                <c:pt idx="28733">
                  <c:v>5.4799999999999996E-3</c:v>
                </c:pt>
                <c:pt idx="28734">
                  <c:v>5.5100000000000001E-3</c:v>
                </c:pt>
                <c:pt idx="28735">
                  <c:v>5.5100000000000001E-3</c:v>
                </c:pt>
                <c:pt idx="28736">
                  <c:v>5.5100000000000001E-3</c:v>
                </c:pt>
                <c:pt idx="28737">
                  <c:v>5.5100000000000001E-3</c:v>
                </c:pt>
                <c:pt idx="28738">
                  <c:v>5.5100000000000001E-3</c:v>
                </c:pt>
                <c:pt idx="28739">
                  <c:v>5.5100000000000001E-3</c:v>
                </c:pt>
                <c:pt idx="28740">
                  <c:v>5.5100000000000001E-3</c:v>
                </c:pt>
                <c:pt idx="28741">
                  <c:v>5.5100000000000001E-3</c:v>
                </c:pt>
                <c:pt idx="28742">
                  <c:v>5.5100000000000001E-3</c:v>
                </c:pt>
                <c:pt idx="28743">
                  <c:v>5.4799999999999996E-3</c:v>
                </c:pt>
                <c:pt idx="28744">
                  <c:v>5.4799999999999996E-3</c:v>
                </c:pt>
                <c:pt idx="28745">
                  <c:v>5.4599999999999996E-3</c:v>
                </c:pt>
                <c:pt idx="28746">
                  <c:v>5.4599999999999996E-3</c:v>
                </c:pt>
                <c:pt idx="28747">
                  <c:v>5.4299999999999999E-3</c:v>
                </c:pt>
                <c:pt idx="28748">
                  <c:v>5.4000000000000003E-3</c:v>
                </c:pt>
                <c:pt idx="28749">
                  <c:v>5.4000000000000003E-3</c:v>
                </c:pt>
                <c:pt idx="28750">
                  <c:v>5.3800000000000002E-3</c:v>
                </c:pt>
                <c:pt idx="28751">
                  <c:v>5.3499999999999997E-3</c:v>
                </c:pt>
                <c:pt idx="28752">
                  <c:v>5.3499999999999997E-3</c:v>
                </c:pt>
                <c:pt idx="28753">
                  <c:v>5.3200000000000001E-3</c:v>
                </c:pt>
                <c:pt idx="28754">
                  <c:v>5.3200000000000001E-3</c:v>
                </c:pt>
                <c:pt idx="28755">
                  <c:v>5.3200000000000001E-3</c:v>
                </c:pt>
                <c:pt idx="28756">
                  <c:v>5.3E-3</c:v>
                </c:pt>
                <c:pt idx="28757">
                  <c:v>5.3E-3</c:v>
                </c:pt>
                <c:pt idx="28758">
                  <c:v>5.3E-3</c:v>
                </c:pt>
                <c:pt idx="28759">
                  <c:v>5.3E-3</c:v>
                </c:pt>
                <c:pt idx="28760">
                  <c:v>5.3E-3</c:v>
                </c:pt>
                <c:pt idx="28761">
                  <c:v>5.3E-3</c:v>
                </c:pt>
                <c:pt idx="28762">
                  <c:v>5.3E-3</c:v>
                </c:pt>
                <c:pt idx="28763">
                  <c:v>5.3E-3</c:v>
                </c:pt>
                <c:pt idx="28764">
                  <c:v>5.3200000000000001E-3</c:v>
                </c:pt>
                <c:pt idx="28765">
                  <c:v>5.3200000000000001E-3</c:v>
                </c:pt>
                <c:pt idx="28766">
                  <c:v>5.3200000000000001E-3</c:v>
                </c:pt>
                <c:pt idx="28767">
                  <c:v>5.3499999999999997E-3</c:v>
                </c:pt>
                <c:pt idx="28768">
                  <c:v>5.3499999999999997E-3</c:v>
                </c:pt>
                <c:pt idx="28769">
                  <c:v>5.3800000000000002E-3</c:v>
                </c:pt>
                <c:pt idx="28770">
                  <c:v>5.3800000000000002E-3</c:v>
                </c:pt>
                <c:pt idx="28771">
                  <c:v>5.3800000000000002E-3</c:v>
                </c:pt>
                <c:pt idx="28772">
                  <c:v>5.4000000000000003E-3</c:v>
                </c:pt>
                <c:pt idx="28773">
                  <c:v>5.4000000000000003E-3</c:v>
                </c:pt>
                <c:pt idx="28774">
                  <c:v>5.4299999999999999E-3</c:v>
                </c:pt>
                <c:pt idx="28775">
                  <c:v>5.4299999999999999E-3</c:v>
                </c:pt>
                <c:pt idx="28776">
                  <c:v>5.4299999999999999E-3</c:v>
                </c:pt>
                <c:pt idx="28777">
                  <c:v>5.4599999999999996E-3</c:v>
                </c:pt>
                <c:pt idx="28778">
                  <c:v>5.4599999999999996E-3</c:v>
                </c:pt>
                <c:pt idx="28779">
                  <c:v>5.4599999999999996E-3</c:v>
                </c:pt>
                <c:pt idx="28780">
                  <c:v>5.4599999999999996E-3</c:v>
                </c:pt>
                <c:pt idx="28781">
                  <c:v>5.4599999999999996E-3</c:v>
                </c:pt>
                <c:pt idx="28782">
                  <c:v>5.4599999999999996E-3</c:v>
                </c:pt>
                <c:pt idx="28783">
                  <c:v>5.4599999999999996E-3</c:v>
                </c:pt>
                <c:pt idx="28784">
                  <c:v>5.4599999999999996E-3</c:v>
                </c:pt>
                <c:pt idx="28785">
                  <c:v>5.4599999999999996E-3</c:v>
                </c:pt>
                <c:pt idx="28786">
                  <c:v>5.4299999999999999E-3</c:v>
                </c:pt>
                <c:pt idx="28787">
                  <c:v>5.4299999999999999E-3</c:v>
                </c:pt>
                <c:pt idx="28788">
                  <c:v>5.4299999999999999E-3</c:v>
                </c:pt>
                <c:pt idx="28789">
                  <c:v>5.4000000000000003E-3</c:v>
                </c:pt>
                <c:pt idx="28790">
                  <c:v>5.4000000000000003E-3</c:v>
                </c:pt>
                <c:pt idx="28791">
                  <c:v>5.4000000000000003E-3</c:v>
                </c:pt>
                <c:pt idx="28792">
                  <c:v>5.3800000000000002E-3</c:v>
                </c:pt>
                <c:pt idx="28793">
                  <c:v>5.3499999999999997E-3</c:v>
                </c:pt>
                <c:pt idx="28794">
                  <c:v>5.3499999999999997E-3</c:v>
                </c:pt>
                <c:pt idx="28795">
                  <c:v>5.3200000000000001E-3</c:v>
                </c:pt>
                <c:pt idx="28796">
                  <c:v>5.3200000000000001E-3</c:v>
                </c:pt>
                <c:pt idx="28797">
                  <c:v>5.3E-3</c:v>
                </c:pt>
                <c:pt idx="28798">
                  <c:v>5.3E-3</c:v>
                </c:pt>
                <c:pt idx="28799">
                  <c:v>5.2700000000000004E-3</c:v>
                </c:pt>
                <c:pt idx="28800">
                  <c:v>5.2700000000000004E-3</c:v>
                </c:pt>
                <c:pt idx="28801">
                  <c:v>5.2700000000000004E-3</c:v>
                </c:pt>
                <c:pt idx="28802">
                  <c:v>5.2399999999999999E-3</c:v>
                </c:pt>
                <c:pt idx="28803">
                  <c:v>5.2399999999999999E-3</c:v>
                </c:pt>
                <c:pt idx="28804">
                  <c:v>5.2399999999999999E-3</c:v>
                </c:pt>
                <c:pt idx="28805">
                  <c:v>5.2399999999999999E-3</c:v>
                </c:pt>
                <c:pt idx="28806">
                  <c:v>5.2399999999999999E-3</c:v>
                </c:pt>
                <c:pt idx="28807">
                  <c:v>5.2399999999999999E-3</c:v>
                </c:pt>
                <c:pt idx="28808">
                  <c:v>5.2399999999999999E-3</c:v>
                </c:pt>
                <c:pt idx="28809">
                  <c:v>5.2700000000000004E-3</c:v>
                </c:pt>
                <c:pt idx="28810">
                  <c:v>5.2700000000000004E-3</c:v>
                </c:pt>
                <c:pt idx="28811">
                  <c:v>5.3E-3</c:v>
                </c:pt>
                <c:pt idx="28812">
                  <c:v>5.3E-3</c:v>
                </c:pt>
                <c:pt idx="28813">
                  <c:v>5.3200000000000001E-3</c:v>
                </c:pt>
                <c:pt idx="28814">
                  <c:v>5.3499999999999997E-3</c:v>
                </c:pt>
                <c:pt idx="28815">
                  <c:v>5.3499999999999997E-3</c:v>
                </c:pt>
                <c:pt idx="28816">
                  <c:v>5.3800000000000002E-3</c:v>
                </c:pt>
                <c:pt idx="28817">
                  <c:v>5.4000000000000003E-3</c:v>
                </c:pt>
                <c:pt idx="28818">
                  <c:v>5.4299999999999999E-3</c:v>
                </c:pt>
                <c:pt idx="28819">
                  <c:v>5.4599999999999996E-3</c:v>
                </c:pt>
                <c:pt idx="28820">
                  <c:v>5.4599999999999996E-3</c:v>
                </c:pt>
                <c:pt idx="28821">
                  <c:v>5.4799999999999996E-3</c:v>
                </c:pt>
                <c:pt idx="28822">
                  <c:v>5.5100000000000001E-3</c:v>
                </c:pt>
                <c:pt idx="28823">
                  <c:v>5.5100000000000001E-3</c:v>
                </c:pt>
                <c:pt idx="28824">
                  <c:v>5.5300000000000002E-3</c:v>
                </c:pt>
                <c:pt idx="28825">
                  <c:v>5.5300000000000002E-3</c:v>
                </c:pt>
                <c:pt idx="28826">
                  <c:v>5.5300000000000002E-3</c:v>
                </c:pt>
                <c:pt idx="28827">
                  <c:v>5.5300000000000002E-3</c:v>
                </c:pt>
                <c:pt idx="28828">
                  <c:v>5.5300000000000002E-3</c:v>
                </c:pt>
                <c:pt idx="28829">
                  <c:v>5.5300000000000002E-3</c:v>
                </c:pt>
                <c:pt idx="28830">
                  <c:v>5.5300000000000002E-3</c:v>
                </c:pt>
                <c:pt idx="28831">
                  <c:v>5.5100000000000001E-3</c:v>
                </c:pt>
                <c:pt idx="28832">
                  <c:v>5.5100000000000001E-3</c:v>
                </c:pt>
                <c:pt idx="28833">
                  <c:v>5.4799999999999996E-3</c:v>
                </c:pt>
                <c:pt idx="28834">
                  <c:v>5.4599999999999996E-3</c:v>
                </c:pt>
                <c:pt idx="28835">
                  <c:v>5.4299999999999999E-3</c:v>
                </c:pt>
                <c:pt idx="28836">
                  <c:v>5.4000000000000003E-3</c:v>
                </c:pt>
                <c:pt idx="28837">
                  <c:v>5.3800000000000002E-3</c:v>
                </c:pt>
                <c:pt idx="28838">
                  <c:v>5.3499999999999997E-3</c:v>
                </c:pt>
                <c:pt idx="28839">
                  <c:v>5.3200000000000001E-3</c:v>
                </c:pt>
                <c:pt idx="28840">
                  <c:v>5.2700000000000004E-3</c:v>
                </c:pt>
                <c:pt idx="28841">
                  <c:v>5.2399999999999999E-3</c:v>
                </c:pt>
                <c:pt idx="28842">
                  <c:v>5.2199999999999998E-3</c:v>
                </c:pt>
                <c:pt idx="28843">
                  <c:v>5.1900000000000002E-3</c:v>
                </c:pt>
                <c:pt idx="28844">
                  <c:v>5.1700000000000001E-3</c:v>
                </c:pt>
                <c:pt idx="28845">
                  <c:v>5.1399999999999996E-3</c:v>
                </c:pt>
                <c:pt idx="28846">
                  <c:v>5.11E-3</c:v>
                </c:pt>
                <c:pt idx="28847">
                  <c:v>5.11E-3</c:v>
                </c:pt>
                <c:pt idx="28848">
                  <c:v>5.0899999999999999E-3</c:v>
                </c:pt>
                <c:pt idx="28849">
                  <c:v>5.0899999999999999E-3</c:v>
                </c:pt>
                <c:pt idx="28850">
                  <c:v>5.0899999999999999E-3</c:v>
                </c:pt>
                <c:pt idx="28851">
                  <c:v>5.0899999999999999E-3</c:v>
                </c:pt>
                <c:pt idx="28852">
                  <c:v>5.0899999999999999E-3</c:v>
                </c:pt>
                <c:pt idx="28853">
                  <c:v>5.0899999999999999E-3</c:v>
                </c:pt>
                <c:pt idx="28854">
                  <c:v>5.11E-3</c:v>
                </c:pt>
                <c:pt idx="28855">
                  <c:v>5.11E-3</c:v>
                </c:pt>
                <c:pt idx="28856">
                  <c:v>5.1399999999999996E-3</c:v>
                </c:pt>
                <c:pt idx="28857">
                  <c:v>5.1700000000000001E-3</c:v>
                </c:pt>
                <c:pt idx="28858">
                  <c:v>5.1900000000000002E-3</c:v>
                </c:pt>
                <c:pt idx="28859">
                  <c:v>5.2199999999999998E-3</c:v>
                </c:pt>
                <c:pt idx="28860">
                  <c:v>5.2399999999999999E-3</c:v>
                </c:pt>
                <c:pt idx="28861">
                  <c:v>5.2700000000000004E-3</c:v>
                </c:pt>
                <c:pt idx="28862">
                  <c:v>5.3E-3</c:v>
                </c:pt>
                <c:pt idx="28863">
                  <c:v>5.3200000000000001E-3</c:v>
                </c:pt>
                <c:pt idx="28864">
                  <c:v>5.3499999999999997E-3</c:v>
                </c:pt>
                <c:pt idx="28865">
                  <c:v>5.3800000000000002E-3</c:v>
                </c:pt>
                <c:pt idx="28866">
                  <c:v>5.4000000000000003E-3</c:v>
                </c:pt>
                <c:pt idx="28867">
                  <c:v>5.4000000000000003E-3</c:v>
                </c:pt>
                <c:pt idx="28868">
                  <c:v>5.4299999999999999E-3</c:v>
                </c:pt>
                <c:pt idx="28869">
                  <c:v>5.4599999999999996E-3</c:v>
                </c:pt>
                <c:pt idx="28870">
                  <c:v>5.4599999999999996E-3</c:v>
                </c:pt>
                <c:pt idx="28871">
                  <c:v>5.4799999999999996E-3</c:v>
                </c:pt>
                <c:pt idx="28872">
                  <c:v>5.4799999999999996E-3</c:v>
                </c:pt>
                <c:pt idx="28873">
                  <c:v>5.4799999999999996E-3</c:v>
                </c:pt>
                <c:pt idx="28874">
                  <c:v>5.5100000000000001E-3</c:v>
                </c:pt>
                <c:pt idx="28875">
                  <c:v>5.5100000000000001E-3</c:v>
                </c:pt>
                <c:pt idx="28876">
                  <c:v>5.5100000000000001E-3</c:v>
                </c:pt>
                <c:pt idx="28877">
                  <c:v>5.5100000000000001E-3</c:v>
                </c:pt>
                <c:pt idx="28878">
                  <c:v>5.4799999999999996E-3</c:v>
                </c:pt>
                <c:pt idx="28879">
                  <c:v>5.4799999999999996E-3</c:v>
                </c:pt>
                <c:pt idx="28880">
                  <c:v>5.4799999999999996E-3</c:v>
                </c:pt>
                <c:pt idx="28881">
                  <c:v>5.4799999999999996E-3</c:v>
                </c:pt>
                <c:pt idx="28882">
                  <c:v>5.4599999999999996E-3</c:v>
                </c:pt>
                <c:pt idx="28883">
                  <c:v>5.4599999999999996E-3</c:v>
                </c:pt>
                <c:pt idx="28884">
                  <c:v>5.4599999999999996E-3</c:v>
                </c:pt>
                <c:pt idx="28885">
                  <c:v>5.4299999999999999E-3</c:v>
                </c:pt>
                <c:pt idx="28886">
                  <c:v>5.4299999999999999E-3</c:v>
                </c:pt>
                <c:pt idx="28887">
                  <c:v>5.4000000000000003E-3</c:v>
                </c:pt>
                <c:pt idx="28888">
                  <c:v>5.4000000000000003E-3</c:v>
                </c:pt>
                <c:pt idx="28889">
                  <c:v>5.4000000000000003E-3</c:v>
                </c:pt>
                <c:pt idx="28890">
                  <c:v>5.3800000000000002E-3</c:v>
                </c:pt>
                <c:pt idx="28891">
                  <c:v>5.3800000000000002E-3</c:v>
                </c:pt>
                <c:pt idx="28892">
                  <c:v>5.3499999999999997E-3</c:v>
                </c:pt>
                <c:pt idx="28893">
                  <c:v>5.3499999999999997E-3</c:v>
                </c:pt>
                <c:pt idx="28894">
                  <c:v>5.3200000000000001E-3</c:v>
                </c:pt>
                <c:pt idx="28895">
                  <c:v>5.3200000000000001E-3</c:v>
                </c:pt>
                <c:pt idx="28896">
                  <c:v>5.3E-3</c:v>
                </c:pt>
                <c:pt idx="28897">
                  <c:v>5.3E-3</c:v>
                </c:pt>
                <c:pt idx="28898">
                  <c:v>5.2700000000000004E-3</c:v>
                </c:pt>
                <c:pt idx="28899">
                  <c:v>5.2700000000000004E-3</c:v>
                </c:pt>
                <c:pt idx="28900">
                  <c:v>5.2399999999999999E-3</c:v>
                </c:pt>
                <c:pt idx="28901">
                  <c:v>5.2399999999999999E-3</c:v>
                </c:pt>
                <c:pt idx="28902">
                  <c:v>5.2199999999999998E-3</c:v>
                </c:pt>
                <c:pt idx="28903">
                  <c:v>5.2199999999999998E-3</c:v>
                </c:pt>
                <c:pt idx="28904">
                  <c:v>5.1900000000000002E-3</c:v>
                </c:pt>
                <c:pt idx="28905">
                  <c:v>5.1900000000000002E-3</c:v>
                </c:pt>
                <c:pt idx="28906">
                  <c:v>5.1700000000000001E-3</c:v>
                </c:pt>
                <c:pt idx="28907">
                  <c:v>5.1700000000000001E-3</c:v>
                </c:pt>
                <c:pt idx="28908">
                  <c:v>5.1700000000000001E-3</c:v>
                </c:pt>
                <c:pt idx="28909">
                  <c:v>5.1399999999999996E-3</c:v>
                </c:pt>
                <c:pt idx="28910">
                  <c:v>5.1399999999999996E-3</c:v>
                </c:pt>
                <c:pt idx="28911">
                  <c:v>5.11E-3</c:v>
                </c:pt>
                <c:pt idx="28912">
                  <c:v>5.11E-3</c:v>
                </c:pt>
                <c:pt idx="28913">
                  <c:v>5.11E-3</c:v>
                </c:pt>
                <c:pt idx="28914">
                  <c:v>5.11E-3</c:v>
                </c:pt>
                <c:pt idx="28915">
                  <c:v>5.11E-3</c:v>
                </c:pt>
                <c:pt idx="28916">
                  <c:v>5.11E-3</c:v>
                </c:pt>
                <c:pt idx="28917">
                  <c:v>5.11E-3</c:v>
                </c:pt>
                <c:pt idx="28918">
                  <c:v>5.11E-3</c:v>
                </c:pt>
                <c:pt idx="28919">
                  <c:v>5.11E-3</c:v>
                </c:pt>
                <c:pt idx="28920">
                  <c:v>5.11E-3</c:v>
                </c:pt>
                <c:pt idx="28921">
                  <c:v>5.1399999999999996E-3</c:v>
                </c:pt>
                <c:pt idx="28922">
                  <c:v>5.1399999999999996E-3</c:v>
                </c:pt>
                <c:pt idx="28923">
                  <c:v>5.1399999999999996E-3</c:v>
                </c:pt>
                <c:pt idx="28924">
                  <c:v>5.1399999999999996E-3</c:v>
                </c:pt>
                <c:pt idx="28925">
                  <c:v>5.1700000000000001E-3</c:v>
                </c:pt>
                <c:pt idx="28926">
                  <c:v>5.1700000000000001E-3</c:v>
                </c:pt>
                <c:pt idx="28927">
                  <c:v>5.1900000000000002E-3</c:v>
                </c:pt>
                <c:pt idx="28928">
                  <c:v>5.1900000000000002E-3</c:v>
                </c:pt>
                <c:pt idx="28929">
                  <c:v>5.2199999999999998E-3</c:v>
                </c:pt>
                <c:pt idx="28930">
                  <c:v>5.2199999999999998E-3</c:v>
                </c:pt>
                <c:pt idx="28931">
                  <c:v>5.2399999999999999E-3</c:v>
                </c:pt>
                <c:pt idx="28932">
                  <c:v>5.2399999999999999E-3</c:v>
                </c:pt>
                <c:pt idx="28933">
                  <c:v>5.2399999999999999E-3</c:v>
                </c:pt>
                <c:pt idx="28934">
                  <c:v>5.2700000000000004E-3</c:v>
                </c:pt>
                <c:pt idx="28935">
                  <c:v>5.2700000000000004E-3</c:v>
                </c:pt>
                <c:pt idx="28936">
                  <c:v>5.2700000000000004E-3</c:v>
                </c:pt>
                <c:pt idx="28937">
                  <c:v>5.2700000000000004E-3</c:v>
                </c:pt>
                <c:pt idx="28938">
                  <c:v>5.3E-3</c:v>
                </c:pt>
                <c:pt idx="28939">
                  <c:v>5.3E-3</c:v>
                </c:pt>
                <c:pt idx="28940">
                  <c:v>5.3E-3</c:v>
                </c:pt>
                <c:pt idx="28941">
                  <c:v>5.3E-3</c:v>
                </c:pt>
                <c:pt idx="28942">
                  <c:v>5.3E-3</c:v>
                </c:pt>
                <c:pt idx="28943">
                  <c:v>5.3E-3</c:v>
                </c:pt>
                <c:pt idx="28944">
                  <c:v>5.3E-3</c:v>
                </c:pt>
                <c:pt idx="28945">
                  <c:v>5.3E-3</c:v>
                </c:pt>
                <c:pt idx="28946">
                  <c:v>5.3E-3</c:v>
                </c:pt>
                <c:pt idx="28947">
                  <c:v>5.3200000000000001E-3</c:v>
                </c:pt>
                <c:pt idx="28948">
                  <c:v>5.3200000000000001E-3</c:v>
                </c:pt>
                <c:pt idx="28949">
                  <c:v>5.3200000000000001E-3</c:v>
                </c:pt>
                <c:pt idx="28950">
                  <c:v>5.3200000000000001E-3</c:v>
                </c:pt>
                <c:pt idx="28951">
                  <c:v>5.3200000000000001E-3</c:v>
                </c:pt>
                <c:pt idx="28952">
                  <c:v>5.3200000000000001E-3</c:v>
                </c:pt>
                <c:pt idx="28953">
                  <c:v>5.3200000000000001E-3</c:v>
                </c:pt>
                <c:pt idx="28954">
                  <c:v>5.3200000000000001E-3</c:v>
                </c:pt>
                <c:pt idx="28955">
                  <c:v>5.3200000000000001E-3</c:v>
                </c:pt>
                <c:pt idx="28956">
                  <c:v>5.3200000000000001E-3</c:v>
                </c:pt>
                <c:pt idx="28957">
                  <c:v>5.3499999999999997E-3</c:v>
                </c:pt>
                <c:pt idx="28958">
                  <c:v>5.3499999999999997E-3</c:v>
                </c:pt>
                <c:pt idx="28959">
                  <c:v>5.3499999999999997E-3</c:v>
                </c:pt>
                <c:pt idx="28960">
                  <c:v>5.3499999999999997E-3</c:v>
                </c:pt>
                <c:pt idx="28961">
                  <c:v>5.3499999999999997E-3</c:v>
                </c:pt>
                <c:pt idx="28962">
                  <c:v>5.3499999999999997E-3</c:v>
                </c:pt>
                <c:pt idx="28963">
                  <c:v>5.3499999999999997E-3</c:v>
                </c:pt>
                <c:pt idx="28964">
                  <c:v>5.3499999999999997E-3</c:v>
                </c:pt>
                <c:pt idx="28965">
                  <c:v>5.3800000000000002E-3</c:v>
                </c:pt>
                <c:pt idx="28966">
                  <c:v>5.3800000000000002E-3</c:v>
                </c:pt>
                <c:pt idx="28967">
                  <c:v>5.3800000000000002E-3</c:v>
                </c:pt>
                <c:pt idx="28968">
                  <c:v>5.3800000000000002E-3</c:v>
                </c:pt>
                <c:pt idx="28969">
                  <c:v>5.3800000000000002E-3</c:v>
                </c:pt>
                <c:pt idx="28970">
                  <c:v>5.3800000000000002E-3</c:v>
                </c:pt>
                <c:pt idx="28971">
                  <c:v>5.3800000000000002E-3</c:v>
                </c:pt>
                <c:pt idx="28972">
                  <c:v>5.3800000000000002E-3</c:v>
                </c:pt>
                <c:pt idx="28973">
                  <c:v>5.3800000000000002E-3</c:v>
                </c:pt>
                <c:pt idx="28974">
                  <c:v>5.3800000000000002E-3</c:v>
                </c:pt>
                <c:pt idx="28975">
                  <c:v>5.3800000000000002E-3</c:v>
                </c:pt>
                <c:pt idx="28976">
                  <c:v>5.3800000000000002E-3</c:v>
                </c:pt>
                <c:pt idx="28977">
                  <c:v>5.3800000000000002E-3</c:v>
                </c:pt>
                <c:pt idx="28978">
                  <c:v>5.3499999999999997E-3</c:v>
                </c:pt>
                <c:pt idx="28979">
                  <c:v>5.3800000000000002E-3</c:v>
                </c:pt>
                <c:pt idx="28980">
                  <c:v>5.3800000000000002E-3</c:v>
                </c:pt>
                <c:pt idx="28981">
                  <c:v>5.3800000000000002E-3</c:v>
                </c:pt>
                <c:pt idx="28982">
                  <c:v>5.3800000000000002E-3</c:v>
                </c:pt>
                <c:pt idx="28983">
                  <c:v>5.3800000000000002E-3</c:v>
                </c:pt>
                <c:pt idx="28984">
                  <c:v>5.3800000000000002E-3</c:v>
                </c:pt>
                <c:pt idx="28985">
                  <c:v>5.3800000000000002E-3</c:v>
                </c:pt>
                <c:pt idx="28986">
                  <c:v>5.3800000000000002E-3</c:v>
                </c:pt>
                <c:pt idx="28987">
                  <c:v>5.3800000000000002E-3</c:v>
                </c:pt>
                <c:pt idx="28988">
                  <c:v>5.3800000000000002E-3</c:v>
                </c:pt>
                <c:pt idx="28989">
                  <c:v>5.4000000000000003E-3</c:v>
                </c:pt>
                <c:pt idx="28990">
                  <c:v>5.4000000000000003E-3</c:v>
                </c:pt>
                <c:pt idx="28991">
                  <c:v>5.4000000000000003E-3</c:v>
                </c:pt>
                <c:pt idx="28992">
                  <c:v>5.4000000000000003E-3</c:v>
                </c:pt>
                <c:pt idx="28993">
                  <c:v>5.4000000000000003E-3</c:v>
                </c:pt>
                <c:pt idx="28994">
                  <c:v>5.4000000000000003E-3</c:v>
                </c:pt>
                <c:pt idx="28995">
                  <c:v>5.4000000000000003E-3</c:v>
                </c:pt>
                <c:pt idx="28996">
                  <c:v>5.4000000000000003E-3</c:v>
                </c:pt>
                <c:pt idx="28997">
                  <c:v>5.3800000000000002E-3</c:v>
                </c:pt>
                <c:pt idx="28998">
                  <c:v>5.3800000000000002E-3</c:v>
                </c:pt>
                <c:pt idx="28999">
                  <c:v>5.3800000000000002E-3</c:v>
                </c:pt>
                <c:pt idx="29000">
                  <c:v>5.3499999999999997E-3</c:v>
                </c:pt>
                <c:pt idx="29001">
                  <c:v>5.3499999999999997E-3</c:v>
                </c:pt>
                <c:pt idx="29002">
                  <c:v>5.3200000000000001E-3</c:v>
                </c:pt>
                <c:pt idx="29003">
                  <c:v>5.3200000000000001E-3</c:v>
                </c:pt>
                <c:pt idx="29004">
                  <c:v>5.3E-3</c:v>
                </c:pt>
                <c:pt idx="29005">
                  <c:v>5.2700000000000004E-3</c:v>
                </c:pt>
                <c:pt idx="29006">
                  <c:v>5.2700000000000004E-3</c:v>
                </c:pt>
                <c:pt idx="29007">
                  <c:v>5.2399999999999999E-3</c:v>
                </c:pt>
                <c:pt idx="29008">
                  <c:v>5.2199999999999998E-3</c:v>
                </c:pt>
                <c:pt idx="29009">
                  <c:v>5.1900000000000002E-3</c:v>
                </c:pt>
                <c:pt idx="29010">
                  <c:v>5.1700000000000001E-3</c:v>
                </c:pt>
                <c:pt idx="29011">
                  <c:v>5.1399999999999996E-3</c:v>
                </c:pt>
                <c:pt idx="29012">
                  <c:v>5.1399999999999996E-3</c:v>
                </c:pt>
                <c:pt idx="29013">
                  <c:v>5.11E-3</c:v>
                </c:pt>
                <c:pt idx="29014">
                  <c:v>5.0899999999999999E-3</c:v>
                </c:pt>
                <c:pt idx="29015">
                  <c:v>5.0899999999999999E-3</c:v>
                </c:pt>
                <c:pt idx="29016">
                  <c:v>5.0600000000000003E-3</c:v>
                </c:pt>
                <c:pt idx="29017">
                  <c:v>5.0299999999999997E-3</c:v>
                </c:pt>
                <c:pt idx="29018">
                  <c:v>5.0299999999999997E-3</c:v>
                </c:pt>
                <c:pt idx="29019">
                  <c:v>5.0299999999999997E-3</c:v>
                </c:pt>
                <c:pt idx="29020">
                  <c:v>5.0299999999999997E-3</c:v>
                </c:pt>
                <c:pt idx="29021">
                  <c:v>5.0299999999999997E-3</c:v>
                </c:pt>
                <c:pt idx="29022">
                  <c:v>5.0299999999999997E-3</c:v>
                </c:pt>
                <c:pt idx="29023">
                  <c:v>5.0299999999999997E-3</c:v>
                </c:pt>
                <c:pt idx="29024">
                  <c:v>5.0299999999999997E-3</c:v>
                </c:pt>
                <c:pt idx="29025">
                  <c:v>5.0600000000000003E-3</c:v>
                </c:pt>
                <c:pt idx="29026">
                  <c:v>5.0600000000000003E-3</c:v>
                </c:pt>
                <c:pt idx="29027">
                  <c:v>5.0899999999999999E-3</c:v>
                </c:pt>
                <c:pt idx="29028">
                  <c:v>5.0899999999999999E-3</c:v>
                </c:pt>
                <c:pt idx="29029">
                  <c:v>5.11E-3</c:v>
                </c:pt>
                <c:pt idx="29030">
                  <c:v>5.1399999999999996E-3</c:v>
                </c:pt>
                <c:pt idx="29031">
                  <c:v>5.1700000000000001E-3</c:v>
                </c:pt>
                <c:pt idx="29032">
                  <c:v>5.1900000000000002E-3</c:v>
                </c:pt>
                <c:pt idx="29033">
                  <c:v>5.1900000000000002E-3</c:v>
                </c:pt>
                <c:pt idx="29034">
                  <c:v>5.2199999999999998E-3</c:v>
                </c:pt>
                <c:pt idx="29035">
                  <c:v>5.2399999999999999E-3</c:v>
                </c:pt>
                <c:pt idx="29036">
                  <c:v>5.2700000000000004E-3</c:v>
                </c:pt>
                <c:pt idx="29037">
                  <c:v>5.2700000000000004E-3</c:v>
                </c:pt>
                <c:pt idx="29038">
                  <c:v>5.3E-3</c:v>
                </c:pt>
                <c:pt idx="29039">
                  <c:v>5.3200000000000001E-3</c:v>
                </c:pt>
                <c:pt idx="29040">
                  <c:v>5.3200000000000001E-3</c:v>
                </c:pt>
                <c:pt idx="29041">
                  <c:v>5.3200000000000001E-3</c:v>
                </c:pt>
                <c:pt idx="29042">
                  <c:v>5.3200000000000001E-3</c:v>
                </c:pt>
                <c:pt idx="29043">
                  <c:v>5.3499999999999997E-3</c:v>
                </c:pt>
                <c:pt idx="29044">
                  <c:v>5.3200000000000001E-3</c:v>
                </c:pt>
                <c:pt idx="29045">
                  <c:v>5.3200000000000001E-3</c:v>
                </c:pt>
                <c:pt idx="29046">
                  <c:v>5.3200000000000001E-3</c:v>
                </c:pt>
                <c:pt idx="29047">
                  <c:v>5.3200000000000001E-3</c:v>
                </c:pt>
                <c:pt idx="29048">
                  <c:v>5.3E-3</c:v>
                </c:pt>
                <c:pt idx="29049">
                  <c:v>5.3E-3</c:v>
                </c:pt>
                <c:pt idx="29050">
                  <c:v>5.2700000000000004E-3</c:v>
                </c:pt>
                <c:pt idx="29051">
                  <c:v>5.2700000000000004E-3</c:v>
                </c:pt>
                <c:pt idx="29052">
                  <c:v>5.2399999999999999E-3</c:v>
                </c:pt>
                <c:pt idx="29053">
                  <c:v>5.2399999999999999E-3</c:v>
                </c:pt>
                <c:pt idx="29054">
                  <c:v>5.2199999999999998E-3</c:v>
                </c:pt>
                <c:pt idx="29055">
                  <c:v>5.1900000000000002E-3</c:v>
                </c:pt>
                <c:pt idx="29056">
                  <c:v>5.1900000000000002E-3</c:v>
                </c:pt>
                <c:pt idx="29057">
                  <c:v>5.1700000000000001E-3</c:v>
                </c:pt>
                <c:pt idx="29058">
                  <c:v>5.1700000000000001E-3</c:v>
                </c:pt>
                <c:pt idx="29059">
                  <c:v>5.1700000000000001E-3</c:v>
                </c:pt>
                <c:pt idx="29060">
                  <c:v>5.1399999999999996E-3</c:v>
                </c:pt>
                <c:pt idx="29061">
                  <c:v>5.1399999999999996E-3</c:v>
                </c:pt>
                <c:pt idx="29062">
                  <c:v>5.1399999999999996E-3</c:v>
                </c:pt>
                <c:pt idx="29063">
                  <c:v>5.1399999999999996E-3</c:v>
                </c:pt>
                <c:pt idx="29064">
                  <c:v>5.1399999999999996E-3</c:v>
                </c:pt>
                <c:pt idx="29065">
                  <c:v>5.1700000000000001E-3</c:v>
                </c:pt>
                <c:pt idx="29066">
                  <c:v>5.1700000000000001E-3</c:v>
                </c:pt>
                <c:pt idx="29067">
                  <c:v>5.1900000000000002E-3</c:v>
                </c:pt>
                <c:pt idx="29068">
                  <c:v>5.1900000000000002E-3</c:v>
                </c:pt>
                <c:pt idx="29069">
                  <c:v>5.2199999999999998E-3</c:v>
                </c:pt>
                <c:pt idx="29070">
                  <c:v>5.2399999999999999E-3</c:v>
                </c:pt>
                <c:pt idx="29071">
                  <c:v>5.2700000000000004E-3</c:v>
                </c:pt>
                <c:pt idx="29072">
                  <c:v>5.3E-3</c:v>
                </c:pt>
                <c:pt idx="29073">
                  <c:v>5.3E-3</c:v>
                </c:pt>
                <c:pt idx="29074">
                  <c:v>5.3200000000000001E-3</c:v>
                </c:pt>
                <c:pt idx="29075">
                  <c:v>5.3499999999999997E-3</c:v>
                </c:pt>
                <c:pt idx="29076">
                  <c:v>5.3800000000000002E-3</c:v>
                </c:pt>
                <c:pt idx="29077">
                  <c:v>5.4000000000000003E-3</c:v>
                </c:pt>
                <c:pt idx="29078">
                  <c:v>5.4299999999999999E-3</c:v>
                </c:pt>
                <c:pt idx="29079">
                  <c:v>5.4299999999999999E-3</c:v>
                </c:pt>
                <c:pt idx="29080">
                  <c:v>5.4599999999999996E-3</c:v>
                </c:pt>
                <c:pt idx="29081">
                  <c:v>5.4599999999999996E-3</c:v>
                </c:pt>
                <c:pt idx="29082">
                  <c:v>5.4799999999999996E-3</c:v>
                </c:pt>
                <c:pt idx="29083">
                  <c:v>5.4799999999999996E-3</c:v>
                </c:pt>
                <c:pt idx="29084">
                  <c:v>5.4799999999999996E-3</c:v>
                </c:pt>
                <c:pt idx="29085">
                  <c:v>5.4799999999999996E-3</c:v>
                </c:pt>
                <c:pt idx="29086">
                  <c:v>5.4799999999999996E-3</c:v>
                </c:pt>
                <c:pt idx="29087">
                  <c:v>5.4799999999999996E-3</c:v>
                </c:pt>
                <c:pt idx="29088">
                  <c:v>5.4599999999999996E-3</c:v>
                </c:pt>
                <c:pt idx="29089">
                  <c:v>5.4599999999999996E-3</c:v>
                </c:pt>
                <c:pt idx="29090">
                  <c:v>5.4299999999999999E-3</c:v>
                </c:pt>
                <c:pt idx="29091">
                  <c:v>5.4000000000000003E-3</c:v>
                </c:pt>
                <c:pt idx="29092">
                  <c:v>5.3800000000000002E-3</c:v>
                </c:pt>
                <c:pt idx="29093">
                  <c:v>5.3800000000000002E-3</c:v>
                </c:pt>
                <c:pt idx="29094">
                  <c:v>5.3499999999999997E-3</c:v>
                </c:pt>
                <c:pt idx="29095">
                  <c:v>5.3200000000000001E-3</c:v>
                </c:pt>
                <c:pt idx="29096">
                  <c:v>5.3E-3</c:v>
                </c:pt>
                <c:pt idx="29097">
                  <c:v>5.2700000000000004E-3</c:v>
                </c:pt>
                <c:pt idx="29098">
                  <c:v>5.2399999999999999E-3</c:v>
                </c:pt>
                <c:pt idx="29099">
                  <c:v>5.2199999999999998E-3</c:v>
                </c:pt>
                <c:pt idx="29100">
                  <c:v>5.1900000000000002E-3</c:v>
                </c:pt>
                <c:pt idx="29101">
                  <c:v>5.1900000000000002E-3</c:v>
                </c:pt>
                <c:pt idx="29102">
                  <c:v>5.1700000000000001E-3</c:v>
                </c:pt>
                <c:pt idx="29103">
                  <c:v>5.1399999999999996E-3</c:v>
                </c:pt>
                <c:pt idx="29104">
                  <c:v>5.1399999999999996E-3</c:v>
                </c:pt>
                <c:pt idx="29105">
                  <c:v>5.1399999999999996E-3</c:v>
                </c:pt>
                <c:pt idx="29106">
                  <c:v>5.11E-3</c:v>
                </c:pt>
                <c:pt idx="29107">
                  <c:v>5.11E-3</c:v>
                </c:pt>
                <c:pt idx="29108">
                  <c:v>5.11E-3</c:v>
                </c:pt>
                <c:pt idx="29109">
                  <c:v>5.11E-3</c:v>
                </c:pt>
                <c:pt idx="29110">
                  <c:v>5.11E-3</c:v>
                </c:pt>
                <c:pt idx="29111">
                  <c:v>5.11E-3</c:v>
                </c:pt>
                <c:pt idx="29112">
                  <c:v>5.1399999999999996E-3</c:v>
                </c:pt>
                <c:pt idx="29113">
                  <c:v>5.1399999999999996E-3</c:v>
                </c:pt>
                <c:pt idx="29114">
                  <c:v>5.1399999999999996E-3</c:v>
                </c:pt>
                <c:pt idx="29115">
                  <c:v>5.1700000000000001E-3</c:v>
                </c:pt>
                <c:pt idx="29116">
                  <c:v>5.1700000000000001E-3</c:v>
                </c:pt>
                <c:pt idx="29117">
                  <c:v>5.1700000000000001E-3</c:v>
                </c:pt>
                <c:pt idx="29118">
                  <c:v>5.1900000000000002E-3</c:v>
                </c:pt>
                <c:pt idx="29119">
                  <c:v>5.1900000000000002E-3</c:v>
                </c:pt>
                <c:pt idx="29120">
                  <c:v>5.1900000000000002E-3</c:v>
                </c:pt>
                <c:pt idx="29121">
                  <c:v>5.2199999999999998E-3</c:v>
                </c:pt>
                <c:pt idx="29122">
                  <c:v>5.2199999999999998E-3</c:v>
                </c:pt>
                <c:pt idx="29123">
                  <c:v>5.2199999999999998E-3</c:v>
                </c:pt>
                <c:pt idx="29124">
                  <c:v>5.2199999999999998E-3</c:v>
                </c:pt>
                <c:pt idx="29125">
                  <c:v>5.2199999999999998E-3</c:v>
                </c:pt>
                <c:pt idx="29126">
                  <c:v>5.2199999999999998E-3</c:v>
                </c:pt>
                <c:pt idx="29127">
                  <c:v>5.1900000000000002E-3</c:v>
                </c:pt>
                <c:pt idx="29128">
                  <c:v>5.1900000000000002E-3</c:v>
                </c:pt>
                <c:pt idx="29129">
                  <c:v>5.1900000000000002E-3</c:v>
                </c:pt>
                <c:pt idx="29130">
                  <c:v>5.1700000000000001E-3</c:v>
                </c:pt>
                <c:pt idx="29131">
                  <c:v>5.1700000000000001E-3</c:v>
                </c:pt>
                <c:pt idx="29132">
                  <c:v>5.1399999999999996E-3</c:v>
                </c:pt>
                <c:pt idx="29133">
                  <c:v>5.1399999999999996E-3</c:v>
                </c:pt>
                <c:pt idx="29134">
                  <c:v>5.11E-3</c:v>
                </c:pt>
                <c:pt idx="29135">
                  <c:v>5.11E-3</c:v>
                </c:pt>
                <c:pt idx="29136">
                  <c:v>5.0899999999999999E-3</c:v>
                </c:pt>
                <c:pt idx="29137">
                  <c:v>5.0899999999999999E-3</c:v>
                </c:pt>
                <c:pt idx="29138">
                  <c:v>5.0600000000000003E-3</c:v>
                </c:pt>
                <c:pt idx="29139">
                  <c:v>5.0600000000000003E-3</c:v>
                </c:pt>
                <c:pt idx="29140">
                  <c:v>5.0600000000000003E-3</c:v>
                </c:pt>
                <c:pt idx="29141">
                  <c:v>5.0600000000000003E-3</c:v>
                </c:pt>
                <c:pt idx="29142">
                  <c:v>5.0600000000000003E-3</c:v>
                </c:pt>
                <c:pt idx="29143">
                  <c:v>5.0600000000000003E-3</c:v>
                </c:pt>
                <c:pt idx="29144">
                  <c:v>5.0600000000000003E-3</c:v>
                </c:pt>
                <c:pt idx="29145">
                  <c:v>5.0600000000000003E-3</c:v>
                </c:pt>
                <c:pt idx="29146">
                  <c:v>5.0600000000000003E-3</c:v>
                </c:pt>
                <c:pt idx="29147">
                  <c:v>5.0899999999999999E-3</c:v>
                </c:pt>
                <c:pt idx="29148">
                  <c:v>5.0899999999999999E-3</c:v>
                </c:pt>
                <c:pt idx="29149">
                  <c:v>5.11E-3</c:v>
                </c:pt>
                <c:pt idx="29150">
                  <c:v>5.1399999999999996E-3</c:v>
                </c:pt>
                <c:pt idx="29151">
                  <c:v>5.1700000000000001E-3</c:v>
                </c:pt>
                <c:pt idx="29152">
                  <c:v>5.1700000000000001E-3</c:v>
                </c:pt>
                <c:pt idx="29153">
                  <c:v>5.1900000000000002E-3</c:v>
                </c:pt>
                <c:pt idx="29154">
                  <c:v>5.2199999999999998E-3</c:v>
                </c:pt>
                <c:pt idx="29155">
                  <c:v>5.2399999999999999E-3</c:v>
                </c:pt>
                <c:pt idx="29156">
                  <c:v>5.2700000000000004E-3</c:v>
                </c:pt>
                <c:pt idx="29157">
                  <c:v>5.3E-3</c:v>
                </c:pt>
                <c:pt idx="29158">
                  <c:v>5.3E-3</c:v>
                </c:pt>
                <c:pt idx="29159">
                  <c:v>5.3200000000000001E-3</c:v>
                </c:pt>
                <c:pt idx="29160">
                  <c:v>5.3499999999999997E-3</c:v>
                </c:pt>
                <c:pt idx="29161">
                  <c:v>5.3499999999999997E-3</c:v>
                </c:pt>
                <c:pt idx="29162">
                  <c:v>5.3800000000000002E-3</c:v>
                </c:pt>
                <c:pt idx="29163">
                  <c:v>5.3800000000000002E-3</c:v>
                </c:pt>
                <c:pt idx="29164">
                  <c:v>5.3800000000000002E-3</c:v>
                </c:pt>
                <c:pt idx="29165">
                  <c:v>5.3800000000000002E-3</c:v>
                </c:pt>
                <c:pt idx="29166">
                  <c:v>5.3800000000000002E-3</c:v>
                </c:pt>
                <c:pt idx="29167">
                  <c:v>5.3800000000000002E-3</c:v>
                </c:pt>
                <c:pt idx="29168">
                  <c:v>5.3800000000000002E-3</c:v>
                </c:pt>
                <c:pt idx="29169">
                  <c:v>5.3800000000000002E-3</c:v>
                </c:pt>
                <c:pt idx="29170">
                  <c:v>5.3800000000000002E-3</c:v>
                </c:pt>
                <c:pt idx="29171">
                  <c:v>5.3499999999999997E-3</c:v>
                </c:pt>
                <c:pt idx="29172">
                  <c:v>5.3499999999999997E-3</c:v>
                </c:pt>
                <c:pt idx="29173">
                  <c:v>5.3200000000000001E-3</c:v>
                </c:pt>
                <c:pt idx="29174">
                  <c:v>5.3200000000000001E-3</c:v>
                </c:pt>
                <c:pt idx="29175">
                  <c:v>5.3E-3</c:v>
                </c:pt>
                <c:pt idx="29176">
                  <c:v>5.3E-3</c:v>
                </c:pt>
                <c:pt idx="29177">
                  <c:v>5.2700000000000004E-3</c:v>
                </c:pt>
                <c:pt idx="29178">
                  <c:v>5.2700000000000004E-3</c:v>
                </c:pt>
                <c:pt idx="29179">
                  <c:v>5.2399999999999999E-3</c:v>
                </c:pt>
                <c:pt idx="29180">
                  <c:v>5.2399999999999999E-3</c:v>
                </c:pt>
                <c:pt idx="29181">
                  <c:v>5.2399999999999999E-3</c:v>
                </c:pt>
                <c:pt idx="29182">
                  <c:v>5.2399999999999999E-3</c:v>
                </c:pt>
                <c:pt idx="29183">
                  <c:v>5.2199999999999998E-3</c:v>
                </c:pt>
                <c:pt idx="29184">
                  <c:v>5.2199999999999998E-3</c:v>
                </c:pt>
                <c:pt idx="29185">
                  <c:v>5.2199999999999998E-3</c:v>
                </c:pt>
                <c:pt idx="29186">
                  <c:v>5.2199999999999998E-3</c:v>
                </c:pt>
                <c:pt idx="29187">
                  <c:v>5.2199999999999998E-3</c:v>
                </c:pt>
                <c:pt idx="29188">
                  <c:v>5.2199999999999998E-3</c:v>
                </c:pt>
                <c:pt idx="29189">
                  <c:v>5.2399999999999999E-3</c:v>
                </c:pt>
                <c:pt idx="29190">
                  <c:v>5.2399999999999999E-3</c:v>
                </c:pt>
                <c:pt idx="29191">
                  <c:v>5.2399999999999999E-3</c:v>
                </c:pt>
                <c:pt idx="29192">
                  <c:v>5.2399999999999999E-3</c:v>
                </c:pt>
                <c:pt idx="29193">
                  <c:v>5.2399999999999999E-3</c:v>
                </c:pt>
                <c:pt idx="29194">
                  <c:v>5.2399999999999999E-3</c:v>
                </c:pt>
                <c:pt idx="29195">
                  <c:v>5.2399999999999999E-3</c:v>
                </c:pt>
                <c:pt idx="29196">
                  <c:v>5.2399999999999999E-3</c:v>
                </c:pt>
                <c:pt idx="29197">
                  <c:v>5.2399999999999999E-3</c:v>
                </c:pt>
                <c:pt idx="29198">
                  <c:v>5.2399999999999999E-3</c:v>
                </c:pt>
                <c:pt idx="29199">
                  <c:v>5.2399999999999999E-3</c:v>
                </c:pt>
                <c:pt idx="29200">
                  <c:v>5.2399999999999999E-3</c:v>
                </c:pt>
                <c:pt idx="29201">
                  <c:v>5.2199999999999998E-3</c:v>
                </c:pt>
                <c:pt idx="29202">
                  <c:v>5.2199999999999998E-3</c:v>
                </c:pt>
                <c:pt idx="29203">
                  <c:v>5.1900000000000002E-3</c:v>
                </c:pt>
                <c:pt idx="29204">
                  <c:v>5.1900000000000002E-3</c:v>
                </c:pt>
                <c:pt idx="29205">
                  <c:v>5.1700000000000001E-3</c:v>
                </c:pt>
                <c:pt idx="29206">
                  <c:v>5.1399999999999996E-3</c:v>
                </c:pt>
                <c:pt idx="29207">
                  <c:v>5.1399999999999996E-3</c:v>
                </c:pt>
                <c:pt idx="29208">
                  <c:v>5.11E-3</c:v>
                </c:pt>
                <c:pt idx="29209">
                  <c:v>5.0899999999999999E-3</c:v>
                </c:pt>
                <c:pt idx="29210">
                  <c:v>5.0600000000000003E-3</c:v>
                </c:pt>
                <c:pt idx="29211">
                  <c:v>5.0600000000000003E-3</c:v>
                </c:pt>
                <c:pt idx="29212">
                  <c:v>5.0299999999999997E-3</c:v>
                </c:pt>
                <c:pt idx="29213">
                  <c:v>5.0099999999999997E-3</c:v>
                </c:pt>
                <c:pt idx="29214">
                  <c:v>4.9800000000000001E-3</c:v>
                </c:pt>
                <c:pt idx="29215">
                  <c:v>4.9800000000000001E-3</c:v>
                </c:pt>
                <c:pt idx="29216">
                  <c:v>4.9500000000000004E-3</c:v>
                </c:pt>
                <c:pt idx="29217">
                  <c:v>4.9500000000000004E-3</c:v>
                </c:pt>
                <c:pt idx="29218">
                  <c:v>4.9500000000000004E-3</c:v>
                </c:pt>
                <c:pt idx="29219">
                  <c:v>4.9300000000000004E-3</c:v>
                </c:pt>
                <c:pt idx="29220">
                  <c:v>4.9300000000000004E-3</c:v>
                </c:pt>
                <c:pt idx="29221">
                  <c:v>4.9300000000000004E-3</c:v>
                </c:pt>
                <c:pt idx="29222">
                  <c:v>4.9300000000000004E-3</c:v>
                </c:pt>
                <c:pt idx="29223">
                  <c:v>4.9300000000000004E-3</c:v>
                </c:pt>
                <c:pt idx="29224">
                  <c:v>4.9300000000000004E-3</c:v>
                </c:pt>
                <c:pt idx="29225">
                  <c:v>4.9500000000000004E-3</c:v>
                </c:pt>
                <c:pt idx="29226">
                  <c:v>4.9500000000000004E-3</c:v>
                </c:pt>
                <c:pt idx="29227">
                  <c:v>4.9500000000000004E-3</c:v>
                </c:pt>
                <c:pt idx="29228">
                  <c:v>4.9500000000000004E-3</c:v>
                </c:pt>
                <c:pt idx="29229">
                  <c:v>4.9800000000000001E-3</c:v>
                </c:pt>
                <c:pt idx="29230">
                  <c:v>4.9800000000000001E-3</c:v>
                </c:pt>
                <c:pt idx="29231">
                  <c:v>5.0099999999999997E-3</c:v>
                </c:pt>
                <c:pt idx="29232">
                  <c:v>5.0099999999999997E-3</c:v>
                </c:pt>
                <c:pt idx="29233">
                  <c:v>5.0099999999999997E-3</c:v>
                </c:pt>
                <c:pt idx="29234">
                  <c:v>5.0099999999999997E-3</c:v>
                </c:pt>
                <c:pt idx="29235">
                  <c:v>5.0299999999999997E-3</c:v>
                </c:pt>
                <c:pt idx="29236">
                  <c:v>5.0299999999999997E-3</c:v>
                </c:pt>
                <c:pt idx="29237">
                  <c:v>5.0299999999999997E-3</c:v>
                </c:pt>
                <c:pt idx="29238">
                  <c:v>5.0299999999999997E-3</c:v>
                </c:pt>
                <c:pt idx="29239">
                  <c:v>5.0299999999999997E-3</c:v>
                </c:pt>
                <c:pt idx="29240">
                  <c:v>5.0299999999999997E-3</c:v>
                </c:pt>
                <c:pt idx="29241">
                  <c:v>5.0299999999999997E-3</c:v>
                </c:pt>
                <c:pt idx="29242">
                  <c:v>5.0299999999999997E-3</c:v>
                </c:pt>
                <c:pt idx="29243">
                  <c:v>5.0099999999999997E-3</c:v>
                </c:pt>
                <c:pt idx="29244">
                  <c:v>5.0099999999999997E-3</c:v>
                </c:pt>
                <c:pt idx="29245">
                  <c:v>5.0099999999999997E-3</c:v>
                </c:pt>
                <c:pt idx="29246">
                  <c:v>5.0099999999999997E-3</c:v>
                </c:pt>
                <c:pt idx="29247">
                  <c:v>4.9800000000000001E-3</c:v>
                </c:pt>
                <c:pt idx="29248">
                  <c:v>4.9800000000000001E-3</c:v>
                </c:pt>
                <c:pt idx="29249">
                  <c:v>4.9800000000000001E-3</c:v>
                </c:pt>
                <c:pt idx="29250">
                  <c:v>4.9500000000000004E-3</c:v>
                </c:pt>
                <c:pt idx="29251">
                  <c:v>4.9500000000000004E-3</c:v>
                </c:pt>
                <c:pt idx="29252">
                  <c:v>4.9500000000000004E-3</c:v>
                </c:pt>
                <c:pt idx="29253">
                  <c:v>4.9300000000000004E-3</c:v>
                </c:pt>
                <c:pt idx="29254">
                  <c:v>4.9300000000000004E-3</c:v>
                </c:pt>
                <c:pt idx="29255">
                  <c:v>4.9300000000000004E-3</c:v>
                </c:pt>
                <c:pt idx="29256">
                  <c:v>4.9300000000000004E-3</c:v>
                </c:pt>
                <c:pt idx="29257">
                  <c:v>4.9300000000000004E-3</c:v>
                </c:pt>
                <c:pt idx="29258">
                  <c:v>4.9300000000000004E-3</c:v>
                </c:pt>
                <c:pt idx="29259">
                  <c:v>4.9300000000000004E-3</c:v>
                </c:pt>
                <c:pt idx="29260">
                  <c:v>4.9500000000000004E-3</c:v>
                </c:pt>
                <c:pt idx="29261">
                  <c:v>4.9500000000000004E-3</c:v>
                </c:pt>
                <c:pt idx="29262">
                  <c:v>4.9500000000000004E-3</c:v>
                </c:pt>
                <c:pt idx="29263">
                  <c:v>4.9800000000000001E-3</c:v>
                </c:pt>
                <c:pt idx="29264">
                  <c:v>4.9800000000000001E-3</c:v>
                </c:pt>
                <c:pt idx="29265">
                  <c:v>5.0099999999999997E-3</c:v>
                </c:pt>
                <c:pt idx="29266">
                  <c:v>5.0099999999999997E-3</c:v>
                </c:pt>
                <c:pt idx="29267">
                  <c:v>5.0299999999999997E-3</c:v>
                </c:pt>
                <c:pt idx="29268">
                  <c:v>5.0600000000000003E-3</c:v>
                </c:pt>
                <c:pt idx="29269">
                  <c:v>5.0899999999999999E-3</c:v>
                </c:pt>
                <c:pt idx="29270">
                  <c:v>5.0899999999999999E-3</c:v>
                </c:pt>
                <c:pt idx="29271">
                  <c:v>5.11E-3</c:v>
                </c:pt>
                <c:pt idx="29272">
                  <c:v>5.1399999999999996E-3</c:v>
                </c:pt>
                <c:pt idx="29273">
                  <c:v>5.1399999999999996E-3</c:v>
                </c:pt>
                <c:pt idx="29274">
                  <c:v>5.1700000000000001E-3</c:v>
                </c:pt>
                <c:pt idx="29275">
                  <c:v>5.1700000000000001E-3</c:v>
                </c:pt>
                <c:pt idx="29276">
                  <c:v>5.1900000000000002E-3</c:v>
                </c:pt>
                <c:pt idx="29277">
                  <c:v>5.2199999999999998E-3</c:v>
                </c:pt>
                <c:pt idx="29278">
                  <c:v>5.2199999999999998E-3</c:v>
                </c:pt>
                <c:pt idx="29279">
                  <c:v>5.2199999999999998E-3</c:v>
                </c:pt>
                <c:pt idx="29280">
                  <c:v>5.2399999999999999E-3</c:v>
                </c:pt>
                <c:pt idx="29281">
                  <c:v>5.2399999999999999E-3</c:v>
                </c:pt>
                <c:pt idx="29282">
                  <c:v>5.2399999999999999E-3</c:v>
                </c:pt>
                <c:pt idx="29283">
                  <c:v>5.2399999999999999E-3</c:v>
                </c:pt>
                <c:pt idx="29284">
                  <c:v>5.2399999999999999E-3</c:v>
                </c:pt>
                <c:pt idx="29285">
                  <c:v>5.2399999999999999E-3</c:v>
                </c:pt>
                <c:pt idx="29286">
                  <c:v>5.2399999999999999E-3</c:v>
                </c:pt>
                <c:pt idx="29287">
                  <c:v>5.2199999999999998E-3</c:v>
                </c:pt>
                <c:pt idx="29288">
                  <c:v>5.2199999999999998E-3</c:v>
                </c:pt>
                <c:pt idx="29289">
                  <c:v>5.2199999999999998E-3</c:v>
                </c:pt>
                <c:pt idx="29290">
                  <c:v>5.1900000000000002E-3</c:v>
                </c:pt>
                <c:pt idx="29291">
                  <c:v>5.1900000000000002E-3</c:v>
                </c:pt>
                <c:pt idx="29292">
                  <c:v>5.1700000000000001E-3</c:v>
                </c:pt>
                <c:pt idx="29293">
                  <c:v>5.1399999999999996E-3</c:v>
                </c:pt>
                <c:pt idx="29294">
                  <c:v>5.1399999999999996E-3</c:v>
                </c:pt>
                <c:pt idx="29295">
                  <c:v>5.11E-3</c:v>
                </c:pt>
                <c:pt idx="29296">
                  <c:v>5.0899999999999999E-3</c:v>
                </c:pt>
                <c:pt idx="29297">
                  <c:v>5.0899999999999999E-3</c:v>
                </c:pt>
                <c:pt idx="29298">
                  <c:v>5.0600000000000003E-3</c:v>
                </c:pt>
                <c:pt idx="29299">
                  <c:v>5.0299999999999997E-3</c:v>
                </c:pt>
                <c:pt idx="29300">
                  <c:v>5.0299999999999997E-3</c:v>
                </c:pt>
                <c:pt idx="29301">
                  <c:v>5.0099999999999997E-3</c:v>
                </c:pt>
                <c:pt idx="29302">
                  <c:v>5.0099999999999997E-3</c:v>
                </c:pt>
                <c:pt idx="29303">
                  <c:v>4.9800000000000001E-3</c:v>
                </c:pt>
                <c:pt idx="29304">
                  <c:v>4.9800000000000001E-3</c:v>
                </c:pt>
                <c:pt idx="29305">
                  <c:v>4.9800000000000001E-3</c:v>
                </c:pt>
                <c:pt idx="29306">
                  <c:v>4.9500000000000004E-3</c:v>
                </c:pt>
                <c:pt idx="29307">
                  <c:v>4.9500000000000004E-3</c:v>
                </c:pt>
                <c:pt idx="29308">
                  <c:v>4.9500000000000004E-3</c:v>
                </c:pt>
                <c:pt idx="29309">
                  <c:v>4.9500000000000004E-3</c:v>
                </c:pt>
                <c:pt idx="29310">
                  <c:v>4.9500000000000004E-3</c:v>
                </c:pt>
                <c:pt idx="29311">
                  <c:v>4.9500000000000004E-3</c:v>
                </c:pt>
                <c:pt idx="29312">
                  <c:v>4.9500000000000004E-3</c:v>
                </c:pt>
                <c:pt idx="29313">
                  <c:v>4.9500000000000004E-3</c:v>
                </c:pt>
                <c:pt idx="29314">
                  <c:v>4.9500000000000004E-3</c:v>
                </c:pt>
                <c:pt idx="29315">
                  <c:v>4.9500000000000004E-3</c:v>
                </c:pt>
                <c:pt idx="29316">
                  <c:v>4.9800000000000001E-3</c:v>
                </c:pt>
                <c:pt idx="29317">
                  <c:v>4.9800000000000001E-3</c:v>
                </c:pt>
                <c:pt idx="29318">
                  <c:v>4.9800000000000001E-3</c:v>
                </c:pt>
                <c:pt idx="29319">
                  <c:v>4.9800000000000001E-3</c:v>
                </c:pt>
                <c:pt idx="29320">
                  <c:v>4.9800000000000001E-3</c:v>
                </c:pt>
                <c:pt idx="29321">
                  <c:v>4.9800000000000001E-3</c:v>
                </c:pt>
                <c:pt idx="29322">
                  <c:v>5.0099999999999997E-3</c:v>
                </c:pt>
                <c:pt idx="29323">
                  <c:v>5.0099999999999997E-3</c:v>
                </c:pt>
                <c:pt idx="29324">
                  <c:v>5.0099999999999997E-3</c:v>
                </c:pt>
                <c:pt idx="29325">
                  <c:v>5.0099999999999997E-3</c:v>
                </c:pt>
                <c:pt idx="29326">
                  <c:v>5.0099999999999997E-3</c:v>
                </c:pt>
                <c:pt idx="29327">
                  <c:v>5.0099999999999997E-3</c:v>
                </c:pt>
                <c:pt idx="29328">
                  <c:v>5.0099999999999997E-3</c:v>
                </c:pt>
                <c:pt idx="29329">
                  <c:v>5.0099999999999997E-3</c:v>
                </c:pt>
                <c:pt idx="29330">
                  <c:v>5.0099999999999997E-3</c:v>
                </c:pt>
                <c:pt idx="29331">
                  <c:v>5.0099999999999997E-3</c:v>
                </c:pt>
                <c:pt idx="29332">
                  <c:v>4.9800000000000001E-3</c:v>
                </c:pt>
                <c:pt idx="29333">
                  <c:v>4.9800000000000001E-3</c:v>
                </c:pt>
                <c:pt idx="29334">
                  <c:v>4.9800000000000001E-3</c:v>
                </c:pt>
                <c:pt idx="29335">
                  <c:v>4.9800000000000001E-3</c:v>
                </c:pt>
                <c:pt idx="29336">
                  <c:v>4.9800000000000001E-3</c:v>
                </c:pt>
                <c:pt idx="29337">
                  <c:v>4.9800000000000001E-3</c:v>
                </c:pt>
                <c:pt idx="29338">
                  <c:v>4.9800000000000001E-3</c:v>
                </c:pt>
                <c:pt idx="29339">
                  <c:v>4.9800000000000001E-3</c:v>
                </c:pt>
                <c:pt idx="29340">
                  <c:v>4.9800000000000001E-3</c:v>
                </c:pt>
                <c:pt idx="29341">
                  <c:v>4.9800000000000001E-3</c:v>
                </c:pt>
                <c:pt idx="29342">
                  <c:v>4.9800000000000001E-3</c:v>
                </c:pt>
                <c:pt idx="29343">
                  <c:v>4.9800000000000001E-3</c:v>
                </c:pt>
                <c:pt idx="29344">
                  <c:v>5.0099999999999997E-3</c:v>
                </c:pt>
                <c:pt idx="29345">
                  <c:v>5.0099999999999997E-3</c:v>
                </c:pt>
                <c:pt idx="29346">
                  <c:v>5.0099999999999997E-3</c:v>
                </c:pt>
                <c:pt idx="29347">
                  <c:v>5.0099999999999997E-3</c:v>
                </c:pt>
                <c:pt idx="29348">
                  <c:v>5.0299999999999997E-3</c:v>
                </c:pt>
                <c:pt idx="29349">
                  <c:v>5.0299999999999997E-3</c:v>
                </c:pt>
                <c:pt idx="29350">
                  <c:v>5.0299999999999997E-3</c:v>
                </c:pt>
                <c:pt idx="29351">
                  <c:v>5.0600000000000003E-3</c:v>
                </c:pt>
                <c:pt idx="29352">
                  <c:v>5.0600000000000003E-3</c:v>
                </c:pt>
                <c:pt idx="29353">
                  <c:v>5.0600000000000003E-3</c:v>
                </c:pt>
                <c:pt idx="29354">
                  <c:v>5.0600000000000003E-3</c:v>
                </c:pt>
                <c:pt idx="29355">
                  <c:v>5.0899999999999999E-3</c:v>
                </c:pt>
                <c:pt idx="29356">
                  <c:v>5.0899999999999999E-3</c:v>
                </c:pt>
                <c:pt idx="29357">
                  <c:v>5.0899999999999999E-3</c:v>
                </c:pt>
                <c:pt idx="29358">
                  <c:v>5.0899999999999999E-3</c:v>
                </c:pt>
                <c:pt idx="29359">
                  <c:v>5.0899999999999999E-3</c:v>
                </c:pt>
                <c:pt idx="29360">
                  <c:v>5.0899999999999999E-3</c:v>
                </c:pt>
                <c:pt idx="29361">
                  <c:v>5.0899999999999999E-3</c:v>
                </c:pt>
                <c:pt idx="29362">
                  <c:v>5.0899999999999999E-3</c:v>
                </c:pt>
                <c:pt idx="29363">
                  <c:v>5.0899999999999999E-3</c:v>
                </c:pt>
                <c:pt idx="29364">
                  <c:v>5.0899999999999999E-3</c:v>
                </c:pt>
                <c:pt idx="29365">
                  <c:v>5.0899999999999999E-3</c:v>
                </c:pt>
                <c:pt idx="29366">
                  <c:v>5.0899999999999999E-3</c:v>
                </c:pt>
                <c:pt idx="29367">
                  <c:v>5.0899999999999999E-3</c:v>
                </c:pt>
                <c:pt idx="29368">
                  <c:v>5.0899999999999999E-3</c:v>
                </c:pt>
                <c:pt idx="29369">
                  <c:v>5.0899999999999999E-3</c:v>
                </c:pt>
                <c:pt idx="29370">
                  <c:v>5.0899999999999999E-3</c:v>
                </c:pt>
                <c:pt idx="29371">
                  <c:v>5.0899999999999999E-3</c:v>
                </c:pt>
                <c:pt idx="29372">
                  <c:v>5.0899999999999999E-3</c:v>
                </c:pt>
                <c:pt idx="29373">
                  <c:v>5.0899999999999999E-3</c:v>
                </c:pt>
                <c:pt idx="29374">
                  <c:v>5.0899999999999999E-3</c:v>
                </c:pt>
                <c:pt idx="29375">
                  <c:v>5.0899999999999999E-3</c:v>
                </c:pt>
                <c:pt idx="29376">
                  <c:v>5.0899999999999999E-3</c:v>
                </c:pt>
                <c:pt idx="29377">
                  <c:v>5.0899999999999999E-3</c:v>
                </c:pt>
                <c:pt idx="29378">
                  <c:v>5.11E-3</c:v>
                </c:pt>
                <c:pt idx="29379">
                  <c:v>5.11E-3</c:v>
                </c:pt>
                <c:pt idx="29380">
                  <c:v>5.11E-3</c:v>
                </c:pt>
                <c:pt idx="29381">
                  <c:v>5.1399999999999996E-3</c:v>
                </c:pt>
                <c:pt idx="29382">
                  <c:v>5.1399999999999996E-3</c:v>
                </c:pt>
                <c:pt idx="29383">
                  <c:v>5.1399999999999996E-3</c:v>
                </c:pt>
                <c:pt idx="29384">
                  <c:v>5.1399999999999996E-3</c:v>
                </c:pt>
                <c:pt idx="29385">
                  <c:v>5.1700000000000001E-3</c:v>
                </c:pt>
                <c:pt idx="29386">
                  <c:v>5.1700000000000001E-3</c:v>
                </c:pt>
                <c:pt idx="29387">
                  <c:v>5.1700000000000001E-3</c:v>
                </c:pt>
                <c:pt idx="29388">
                  <c:v>5.1700000000000001E-3</c:v>
                </c:pt>
                <c:pt idx="29389">
                  <c:v>5.1700000000000001E-3</c:v>
                </c:pt>
                <c:pt idx="29390">
                  <c:v>5.1700000000000001E-3</c:v>
                </c:pt>
                <c:pt idx="29391">
                  <c:v>5.1700000000000001E-3</c:v>
                </c:pt>
                <c:pt idx="29392">
                  <c:v>5.1700000000000001E-3</c:v>
                </c:pt>
                <c:pt idx="29393">
                  <c:v>5.1700000000000001E-3</c:v>
                </c:pt>
                <c:pt idx="29394">
                  <c:v>5.1399999999999996E-3</c:v>
                </c:pt>
                <c:pt idx="29395">
                  <c:v>5.1399999999999996E-3</c:v>
                </c:pt>
                <c:pt idx="29396">
                  <c:v>5.1399999999999996E-3</c:v>
                </c:pt>
                <c:pt idx="29397">
                  <c:v>5.11E-3</c:v>
                </c:pt>
                <c:pt idx="29398">
                  <c:v>5.11E-3</c:v>
                </c:pt>
                <c:pt idx="29399">
                  <c:v>5.0899999999999999E-3</c:v>
                </c:pt>
                <c:pt idx="29400">
                  <c:v>5.0899999999999999E-3</c:v>
                </c:pt>
                <c:pt idx="29401">
                  <c:v>5.0899999999999999E-3</c:v>
                </c:pt>
                <c:pt idx="29402">
                  <c:v>5.0600000000000003E-3</c:v>
                </c:pt>
                <c:pt idx="29403">
                  <c:v>5.0600000000000003E-3</c:v>
                </c:pt>
                <c:pt idx="29404">
                  <c:v>5.0600000000000003E-3</c:v>
                </c:pt>
                <c:pt idx="29405">
                  <c:v>5.0299999999999997E-3</c:v>
                </c:pt>
                <c:pt idx="29406">
                  <c:v>5.0299999999999997E-3</c:v>
                </c:pt>
                <c:pt idx="29407">
                  <c:v>5.0299999999999997E-3</c:v>
                </c:pt>
                <c:pt idx="29408">
                  <c:v>5.0299999999999997E-3</c:v>
                </c:pt>
                <c:pt idx="29409">
                  <c:v>5.0299999999999997E-3</c:v>
                </c:pt>
                <c:pt idx="29410">
                  <c:v>5.0299999999999997E-3</c:v>
                </c:pt>
                <c:pt idx="29411">
                  <c:v>5.0299999999999997E-3</c:v>
                </c:pt>
                <c:pt idx="29412">
                  <c:v>5.0600000000000003E-3</c:v>
                </c:pt>
                <c:pt idx="29413">
                  <c:v>5.0600000000000003E-3</c:v>
                </c:pt>
                <c:pt idx="29414">
                  <c:v>5.0600000000000003E-3</c:v>
                </c:pt>
                <c:pt idx="29415">
                  <c:v>5.0899999999999999E-3</c:v>
                </c:pt>
                <c:pt idx="29416">
                  <c:v>5.0899999999999999E-3</c:v>
                </c:pt>
                <c:pt idx="29417">
                  <c:v>5.0899999999999999E-3</c:v>
                </c:pt>
                <c:pt idx="29418">
                  <c:v>5.11E-3</c:v>
                </c:pt>
                <c:pt idx="29419">
                  <c:v>5.11E-3</c:v>
                </c:pt>
                <c:pt idx="29420">
                  <c:v>5.11E-3</c:v>
                </c:pt>
                <c:pt idx="29421">
                  <c:v>5.11E-3</c:v>
                </c:pt>
                <c:pt idx="29422">
                  <c:v>5.11E-3</c:v>
                </c:pt>
                <c:pt idx="29423">
                  <c:v>5.1399999999999996E-3</c:v>
                </c:pt>
                <c:pt idx="29424">
                  <c:v>5.11E-3</c:v>
                </c:pt>
                <c:pt idx="29425">
                  <c:v>5.11E-3</c:v>
                </c:pt>
                <c:pt idx="29426">
                  <c:v>5.11E-3</c:v>
                </c:pt>
                <c:pt idx="29427">
                  <c:v>5.0899999999999999E-3</c:v>
                </c:pt>
                <c:pt idx="29428">
                  <c:v>5.0899999999999999E-3</c:v>
                </c:pt>
                <c:pt idx="29429">
                  <c:v>5.0600000000000003E-3</c:v>
                </c:pt>
                <c:pt idx="29430">
                  <c:v>5.0600000000000003E-3</c:v>
                </c:pt>
                <c:pt idx="29431">
                  <c:v>5.0299999999999997E-3</c:v>
                </c:pt>
                <c:pt idx="29432">
                  <c:v>5.0099999999999997E-3</c:v>
                </c:pt>
                <c:pt idx="29433">
                  <c:v>4.9800000000000001E-3</c:v>
                </c:pt>
                <c:pt idx="29434">
                  <c:v>4.9500000000000004E-3</c:v>
                </c:pt>
                <c:pt idx="29435">
                  <c:v>4.9300000000000004E-3</c:v>
                </c:pt>
                <c:pt idx="29436">
                  <c:v>4.8999999999999998E-3</c:v>
                </c:pt>
                <c:pt idx="29437">
                  <c:v>4.8799999999999998E-3</c:v>
                </c:pt>
                <c:pt idx="29438">
                  <c:v>4.8500000000000001E-3</c:v>
                </c:pt>
                <c:pt idx="29439">
                  <c:v>4.8500000000000001E-3</c:v>
                </c:pt>
                <c:pt idx="29440">
                  <c:v>4.8199999999999996E-3</c:v>
                </c:pt>
                <c:pt idx="29441">
                  <c:v>4.7999999999999996E-3</c:v>
                </c:pt>
                <c:pt idx="29442">
                  <c:v>4.7999999999999996E-3</c:v>
                </c:pt>
                <c:pt idx="29443">
                  <c:v>4.7999999999999996E-3</c:v>
                </c:pt>
                <c:pt idx="29444">
                  <c:v>4.7999999999999996E-3</c:v>
                </c:pt>
                <c:pt idx="29445">
                  <c:v>4.7999999999999996E-3</c:v>
                </c:pt>
                <c:pt idx="29446">
                  <c:v>4.7999999999999996E-3</c:v>
                </c:pt>
                <c:pt idx="29447">
                  <c:v>4.7999999999999996E-3</c:v>
                </c:pt>
                <c:pt idx="29448">
                  <c:v>4.8199999999999996E-3</c:v>
                </c:pt>
                <c:pt idx="29449">
                  <c:v>4.8500000000000001E-3</c:v>
                </c:pt>
                <c:pt idx="29450">
                  <c:v>4.8500000000000001E-3</c:v>
                </c:pt>
                <c:pt idx="29451">
                  <c:v>4.8799999999999998E-3</c:v>
                </c:pt>
                <c:pt idx="29452">
                  <c:v>4.8999999999999998E-3</c:v>
                </c:pt>
                <c:pt idx="29453">
                  <c:v>4.9300000000000004E-3</c:v>
                </c:pt>
                <c:pt idx="29454">
                  <c:v>4.9800000000000001E-3</c:v>
                </c:pt>
                <c:pt idx="29455">
                  <c:v>5.0099999999999997E-3</c:v>
                </c:pt>
                <c:pt idx="29456">
                  <c:v>5.0299999999999997E-3</c:v>
                </c:pt>
                <c:pt idx="29457">
                  <c:v>5.0600000000000003E-3</c:v>
                </c:pt>
                <c:pt idx="29458">
                  <c:v>5.0899999999999999E-3</c:v>
                </c:pt>
                <c:pt idx="29459">
                  <c:v>5.11E-3</c:v>
                </c:pt>
                <c:pt idx="29460">
                  <c:v>5.1399999999999996E-3</c:v>
                </c:pt>
                <c:pt idx="29461">
                  <c:v>5.1700000000000001E-3</c:v>
                </c:pt>
                <c:pt idx="29462">
                  <c:v>5.1900000000000002E-3</c:v>
                </c:pt>
                <c:pt idx="29463">
                  <c:v>5.1900000000000002E-3</c:v>
                </c:pt>
                <c:pt idx="29464">
                  <c:v>5.2199999999999998E-3</c:v>
                </c:pt>
                <c:pt idx="29465">
                  <c:v>5.2199999999999998E-3</c:v>
                </c:pt>
                <c:pt idx="29466">
                  <c:v>5.2199999999999998E-3</c:v>
                </c:pt>
                <c:pt idx="29467">
                  <c:v>5.2199999999999998E-3</c:v>
                </c:pt>
                <c:pt idx="29468">
                  <c:v>5.2199999999999998E-3</c:v>
                </c:pt>
                <c:pt idx="29469">
                  <c:v>5.1900000000000002E-3</c:v>
                </c:pt>
                <c:pt idx="29470">
                  <c:v>5.1900000000000002E-3</c:v>
                </c:pt>
                <c:pt idx="29471">
                  <c:v>5.1700000000000001E-3</c:v>
                </c:pt>
                <c:pt idx="29472">
                  <c:v>5.1399999999999996E-3</c:v>
                </c:pt>
                <c:pt idx="29473">
                  <c:v>5.11E-3</c:v>
                </c:pt>
                <c:pt idx="29474">
                  <c:v>5.0899999999999999E-3</c:v>
                </c:pt>
                <c:pt idx="29475">
                  <c:v>5.0600000000000003E-3</c:v>
                </c:pt>
                <c:pt idx="29476">
                  <c:v>5.0299999999999997E-3</c:v>
                </c:pt>
                <c:pt idx="29477">
                  <c:v>5.0099999999999997E-3</c:v>
                </c:pt>
                <c:pt idx="29478">
                  <c:v>4.9800000000000001E-3</c:v>
                </c:pt>
                <c:pt idx="29479">
                  <c:v>4.9500000000000004E-3</c:v>
                </c:pt>
                <c:pt idx="29480">
                  <c:v>4.9300000000000004E-3</c:v>
                </c:pt>
                <c:pt idx="29481">
                  <c:v>4.9300000000000004E-3</c:v>
                </c:pt>
                <c:pt idx="29482">
                  <c:v>4.8999999999999998E-3</c:v>
                </c:pt>
                <c:pt idx="29483">
                  <c:v>4.8799999999999998E-3</c:v>
                </c:pt>
                <c:pt idx="29484">
                  <c:v>4.8799999999999998E-3</c:v>
                </c:pt>
                <c:pt idx="29485">
                  <c:v>4.8799999999999998E-3</c:v>
                </c:pt>
                <c:pt idx="29486">
                  <c:v>4.8500000000000001E-3</c:v>
                </c:pt>
                <c:pt idx="29487">
                  <c:v>4.8500000000000001E-3</c:v>
                </c:pt>
                <c:pt idx="29488">
                  <c:v>4.8500000000000001E-3</c:v>
                </c:pt>
                <c:pt idx="29489">
                  <c:v>4.8799999999999998E-3</c:v>
                </c:pt>
                <c:pt idx="29490">
                  <c:v>4.8799999999999998E-3</c:v>
                </c:pt>
                <c:pt idx="29491">
                  <c:v>4.8799999999999998E-3</c:v>
                </c:pt>
                <c:pt idx="29492">
                  <c:v>4.8999999999999998E-3</c:v>
                </c:pt>
                <c:pt idx="29493">
                  <c:v>4.8999999999999998E-3</c:v>
                </c:pt>
                <c:pt idx="29494">
                  <c:v>4.9300000000000004E-3</c:v>
                </c:pt>
                <c:pt idx="29495">
                  <c:v>4.9500000000000004E-3</c:v>
                </c:pt>
                <c:pt idx="29496">
                  <c:v>4.9500000000000004E-3</c:v>
                </c:pt>
                <c:pt idx="29497">
                  <c:v>4.9800000000000001E-3</c:v>
                </c:pt>
                <c:pt idx="29498">
                  <c:v>5.0099999999999997E-3</c:v>
                </c:pt>
                <c:pt idx="29499">
                  <c:v>5.0099999999999997E-3</c:v>
                </c:pt>
                <c:pt idx="29500">
                  <c:v>5.0299999999999997E-3</c:v>
                </c:pt>
                <c:pt idx="29501">
                  <c:v>5.0299999999999997E-3</c:v>
                </c:pt>
                <c:pt idx="29502">
                  <c:v>5.0600000000000003E-3</c:v>
                </c:pt>
                <c:pt idx="29503">
                  <c:v>5.0600000000000003E-3</c:v>
                </c:pt>
                <c:pt idx="29504">
                  <c:v>5.0600000000000003E-3</c:v>
                </c:pt>
                <c:pt idx="29505">
                  <c:v>5.0600000000000003E-3</c:v>
                </c:pt>
                <c:pt idx="29506">
                  <c:v>5.0600000000000003E-3</c:v>
                </c:pt>
                <c:pt idx="29507">
                  <c:v>5.0600000000000003E-3</c:v>
                </c:pt>
                <c:pt idx="29508">
                  <c:v>5.0600000000000003E-3</c:v>
                </c:pt>
                <c:pt idx="29509">
                  <c:v>5.0600000000000003E-3</c:v>
                </c:pt>
                <c:pt idx="29510">
                  <c:v>5.0600000000000003E-3</c:v>
                </c:pt>
                <c:pt idx="29511">
                  <c:v>5.0299999999999997E-3</c:v>
                </c:pt>
                <c:pt idx="29512">
                  <c:v>5.0299999999999997E-3</c:v>
                </c:pt>
                <c:pt idx="29513">
                  <c:v>5.0099999999999997E-3</c:v>
                </c:pt>
                <c:pt idx="29514">
                  <c:v>5.0099999999999997E-3</c:v>
                </c:pt>
                <c:pt idx="29515">
                  <c:v>4.9800000000000001E-3</c:v>
                </c:pt>
                <c:pt idx="29516">
                  <c:v>4.9500000000000004E-3</c:v>
                </c:pt>
                <c:pt idx="29517">
                  <c:v>4.9500000000000004E-3</c:v>
                </c:pt>
                <c:pt idx="29518">
                  <c:v>4.9300000000000004E-3</c:v>
                </c:pt>
                <c:pt idx="29519">
                  <c:v>4.9300000000000004E-3</c:v>
                </c:pt>
                <c:pt idx="29520">
                  <c:v>4.9300000000000004E-3</c:v>
                </c:pt>
                <c:pt idx="29521">
                  <c:v>4.8999999999999998E-3</c:v>
                </c:pt>
                <c:pt idx="29522">
                  <c:v>4.8999999999999998E-3</c:v>
                </c:pt>
                <c:pt idx="29523">
                  <c:v>4.8999999999999998E-3</c:v>
                </c:pt>
                <c:pt idx="29524">
                  <c:v>4.8999999999999998E-3</c:v>
                </c:pt>
                <c:pt idx="29525">
                  <c:v>4.8999999999999998E-3</c:v>
                </c:pt>
                <c:pt idx="29526">
                  <c:v>4.8999999999999998E-3</c:v>
                </c:pt>
                <c:pt idx="29527">
                  <c:v>4.8999999999999998E-3</c:v>
                </c:pt>
                <c:pt idx="29528">
                  <c:v>4.8999999999999998E-3</c:v>
                </c:pt>
                <c:pt idx="29529">
                  <c:v>4.9300000000000004E-3</c:v>
                </c:pt>
                <c:pt idx="29530">
                  <c:v>4.9300000000000004E-3</c:v>
                </c:pt>
                <c:pt idx="29531">
                  <c:v>4.9300000000000004E-3</c:v>
                </c:pt>
                <c:pt idx="29532">
                  <c:v>4.9500000000000004E-3</c:v>
                </c:pt>
                <c:pt idx="29533">
                  <c:v>4.9500000000000004E-3</c:v>
                </c:pt>
                <c:pt idx="29534">
                  <c:v>4.9800000000000001E-3</c:v>
                </c:pt>
                <c:pt idx="29535">
                  <c:v>4.9800000000000001E-3</c:v>
                </c:pt>
                <c:pt idx="29536">
                  <c:v>5.0099999999999997E-3</c:v>
                </c:pt>
                <c:pt idx="29537">
                  <c:v>5.0099999999999997E-3</c:v>
                </c:pt>
                <c:pt idx="29538">
                  <c:v>5.0099999999999997E-3</c:v>
                </c:pt>
                <c:pt idx="29539">
                  <c:v>5.0299999999999997E-3</c:v>
                </c:pt>
                <c:pt idx="29540">
                  <c:v>5.0299999999999997E-3</c:v>
                </c:pt>
                <c:pt idx="29541">
                  <c:v>5.0299999999999997E-3</c:v>
                </c:pt>
                <c:pt idx="29542">
                  <c:v>5.0299999999999997E-3</c:v>
                </c:pt>
                <c:pt idx="29543">
                  <c:v>5.0299999999999997E-3</c:v>
                </c:pt>
                <c:pt idx="29544">
                  <c:v>5.0299999999999997E-3</c:v>
                </c:pt>
                <c:pt idx="29545">
                  <c:v>5.0299999999999997E-3</c:v>
                </c:pt>
                <c:pt idx="29546">
                  <c:v>5.0299999999999997E-3</c:v>
                </c:pt>
                <c:pt idx="29547">
                  <c:v>5.0099999999999997E-3</c:v>
                </c:pt>
                <c:pt idx="29548">
                  <c:v>5.0099999999999997E-3</c:v>
                </c:pt>
                <c:pt idx="29549">
                  <c:v>4.9800000000000001E-3</c:v>
                </c:pt>
                <c:pt idx="29550">
                  <c:v>4.9800000000000001E-3</c:v>
                </c:pt>
                <c:pt idx="29551">
                  <c:v>4.9500000000000004E-3</c:v>
                </c:pt>
                <c:pt idx="29552">
                  <c:v>4.9500000000000004E-3</c:v>
                </c:pt>
                <c:pt idx="29553">
                  <c:v>4.9300000000000004E-3</c:v>
                </c:pt>
                <c:pt idx="29554">
                  <c:v>4.8999999999999998E-3</c:v>
                </c:pt>
                <c:pt idx="29555">
                  <c:v>4.8999999999999998E-3</c:v>
                </c:pt>
                <c:pt idx="29556">
                  <c:v>4.8799999999999998E-3</c:v>
                </c:pt>
                <c:pt idx="29557">
                  <c:v>4.8799999999999998E-3</c:v>
                </c:pt>
                <c:pt idx="29558">
                  <c:v>4.8500000000000001E-3</c:v>
                </c:pt>
                <c:pt idx="29559">
                  <c:v>4.8500000000000001E-3</c:v>
                </c:pt>
                <c:pt idx="29560">
                  <c:v>4.8199999999999996E-3</c:v>
                </c:pt>
                <c:pt idx="29561">
                  <c:v>4.8199999999999996E-3</c:v>
                </c:pt>
                <c:pt idx="29562">
                  <c:v>4.8199999999999996E-3</c:v>
                </c:pt>
                <c:pt idx="29563">
                  <c:v>4.8199999999999996E-3</c:v>
                </c:pt>
                <c:pt idx="29564">
                  <c:v>4.8199999999999996E-3</c:v>
                </c:pt>
                <c:pt idx="29565">
                  <c:v>4.8199999999999996E-3</c:v>
                </c:pt>
                <c:pt idx="29566">
                  <c:v>4.8199999999999996E-3</c:v>
                </c:pt>
                <c:pt idx="29567">
                  <c:v>4.8199999999999996E-3</c:v>
                </c:pt>
                <c:pt idx="29568">
                  <c:v>4.8199999999999996E-3</c:v>
                </c:pt>
                <c:pt idx="29569">
                  <c:v>4.8199999999999996E-3</c:v>
                </c:pt>
                <c:pt idx="29570">
                  <c:v>4.8199999999999996E-3</c:v>
                </c:pt>
                <c:pt idx="29571">
                  <c:v>4.8500000000000001E-3</c:v>
                </c:pt>
                <c:pt idx="29572">
                  <c:v>4.8500000000000001E-3</c:v>
                </c:pt>
                <c:pt idx="29573">
                  <c:v>4.8500000000000001E-3</c:v>
                </c:pt>
                <c:pt idx="29574">
                  <c:v>4.8500000000000001E-3</c:v>
                </c:pt>
                <c:pt idx="29575">
                  <c:v>4.8799999999999998E-3</c:v>
                </c:pt>
                <c:pt idx="29576">
                  <c:v>4.8799999999999998E-3</c:v>
                </c:pt>
                <c:pt idx="29577">
                  <c:v>4.8799999999999998E-3</c:v>
                </c:pt>
                <c:pt idx="29578">
                  <c:v>4.8799999999999998E-3</c:v>
                </c:pt>
                <c:pt idx="29579">
                  <c:v>4.8799999999999998E-3</c:v>
                </c:pt>
                <c:pt idx="29580">
                  <c:v>4.8799999999999998E-3</c:v>
                </c:pt>
                <c:pt idx="29581">
                  <c:v>4.8799999999999998E-3</c:v>
                </c:pt>
                <c:pt idx="29582">
                  <c:v>4.8799999999999998E-3</c:v>
                </c:pt>
                <c:pt idx="29583">
                  <c:v>4.8799999999999998E-3</c:v>
                </c:pt>
                <c:pt idx="29584">
                  <c:v>4.8799999999999998E-3</c:v>
                </c:pt>
                <c:pt idx="29585">
                  <c:v>4.8799999999999998E-3</c:v>
                </c:pt>
                <c:pt idx="29586">
                  <c:v>4.8500000000000001E-3</c:v>
                </c:pt>
                <c:pt idx="29587">
                  <c:v>4.8500000000000001E-3</c:v>
                </c:pt>
                <c:pt idx="29588">
                  <c:v>4.8500000000000001E-3</c:v>
                </c:pt>
                <c:pt idx="29589">
                  <c:v>4.8199999999999996E-3</c:v>
                </c:pt>
                <c:pt idx="29590">
                  <c:v>4.8199999999999996E-3</c:v>
                </c:pt>
                <c:pt idx="29591">
                  <c:v>4.7999999999999996E-3</c:v>
                </c:pt>
                <c:pt idx="29592">
                  <c:v>4.7999999999999996E-3</c:v>
                </c:pt>
                <c:pt idx="29593">
                  <c:v>4.7999999999999996E-3</c:v>
                </c:pt>
                <c:pt idx="29594">
                  <c:v>4.7699999999999999E-3</c:v>
                </c:pt>
                <c:pt idx="29595">
                  <c:v>4.7699999999999999E-3</c:v>
                </c:pt>
                <c:pt idx="29596">
                  <c:v>4.7699999999999999E-3</c:v>
                </c:pt>
                <c:pt idx="29597">
                  <c:v>4.7699999999999999E-3</c:v>
                </c:pt>
                <c:pt idx="29598">
                  <c:v>4.7400000000000003E-3</c:v>
                </c:pt>
                <c:pt idx="29599">
                  <c:v>4.7400000000000003E-3</c:v>
                </c:pt>
                <c:pt idx="29600">
                  <c:v>4.7400000000000003E-3</c:v>
                </c:pt>
                <c:pt idx="29601">
                  <c:v>4.7400000000000003E-3</c:v>
                </c:pt>
                <c:pt idx="29602">
                  <c:v>4.7699999999999999E-3</c:v>
                </c:pt>
                <c:pt idx="29603">
                  <c:v>4.7699999999999999E-3</c:v>
                </c:pt>
                <c:pt idx="29604">
                  <c:v>4.7699999999999999E-3</c:v>
                </c:pt>
                <c:pt idx="29605">
                  <c:v>4.7699999999999999E-3</c:v>
                </c:pt>
                <c:pt idx="29606">
                  <c:v>4.7999999999999996E-3</c:v>
                </c:pt>
                <c:pt idx="29607">
                  <c:v>4.7999999999999996E-3</c:v>
                </c:pt>
                <c:pt idx="29608">
                  <c:v>4.8199999999999996E-3</c:v>
                </c:pt>
                <c:pt idx="29609">
                  <c:v>4.8199999999999996E-3</c:v>
                </c:pt>
                <c:pt idx="29610">
                  <c:v>4.8500000000000001E-3</c:v>
                </c:pt>
                <c:pt idx="29611">
                  <c:v>4.8500000000000001E-3</c:v>
                </c:pt>
                <c:pt idx="29612">
                  <c:v>4.8500000000000001E-3</c:v>
                </c:pt>
                <c:pt idx="29613">
                  <c:v>4.8799999999999998E-3</c:v>
                </c:pt>
                <c:pt idx="29614">
                  <c:v>4.8799999999999998E-3</c:v>
                </c:pt>
                <c:pt idx="29615">
                  <c:v>4.8999999999999998E-3</c:v>
                </c:pt>
                <c:pt idx="29616">
                  <c:v>4.8999999999999998E-3</c:v>
                </c:pt>
                <c:pt idx="29617">
                  <c:v>4.8999999999999998E-3</c:v>
                </c:pt>
                <c:pt idx="29618">
                  <c:v>4.8999999999999998E-3</c:v>
                </c:pt>
                <c:pt idx="29619">
                  <c:v>4.8999999999999998E-3</c:v>
                </c:pt>
                <c:pt idx="29620">
                  <c:v>4.8999999999999998E-3</c:v>
                </c:pt>
                <c:pt idx="29621">
                  <c:v>4.8999999999999998E-3</c:v>
                </c:pt>
                <c:pt idx="29622">
                  <c:v>4.8999999999999998E-3</c:v>
                </c:pt>
                <c:pt idx="29623">
                  <c:v>4.8799999999999998E-3</c:v>
                </c:pt>
                <c:pt idx="29624">
                  <c:v>4.8799999999999998E-3</c:v>
                </c:pt>
                <c:pt idx="29625">
                  <c:v>4.8799999999999998E-3</c:v>
                </c:pt>
                <c:pt idx="29626">
                  <c:v>4.8500000000000001E-3</c:v>
                </c:pt>
                <c:pt idx="29627">
                  <c:v>4.8500000000000001E-3</c:v>
                </c:pt>
                <c:pt idx="29628">
                  <c:v>4.8199999999999996E-3</c:v>
                </c:pt>
                <c:pt idx="29629">
                  <c:v>4.7999999999999996E-3</c:v>
                </c:pt>
                <c:pt idx="29630">
                  <c:v>4.7999999999999996E-3</c:v>
                </c:pt>
                <c:pt idx="29631">
                  <c:v>4.7699999999999999E-3</c:v>
                </c:pt>
                <c:pt idx="29632">
                  <c:v>4.7699999999999999E-3</c:v>
                </c:pt>
                <c:pt idx="29633">
                  <c:v>4.7400000000000003E-3</c:v>
                </c:pt>
                <c:pt idx="29634">
                  <c:v>4.7400000000000003E-3</c:v>
                </c:pt>
                <c:pt idx="29635">
                  <c:v>4.7400000000000003E-3</c:v>
                </c:pt>
                <c:pt idx="29636">
                  <c:v>4.7200000000000002E-3</c:v>
                </c:pt>
                <c:pt idx="29637">
                  <c:v>4.7200000000000002E-3</c:v>
                </c:pt>
                <c:pt idx="29638">
                  <c:v>4.7200000000000002E-3</c:v>
                </c:pt>
                <c:pt idx="29639">
                  <c:v>4.7200000000000002E-3</c:v>
                </c:pt>
                <c:pt idx="29640">
                  <c:v>4.7200000000000002E-3</c:v>
                </c:pt>
                <c:pt idx="29641">
                  <c:v>4.7200000000000002E-3</c:v>
                </c:pt>
                <c:pt idx="29642">
                  <c:v>4.7400000000000003E-3</c:v>
                </c:pt>
                <c:pt idx="29643">
                  <c:v>4.7400000000000003E-3</c:v>
                </c:pt>
                <c:pt idx="29644">
                  <c:v>4.7400000000000003E-3</c:v>
                </c:pt>
                <c:pt idx="29645">
                  <c:v>4.7699999999999999E-3</c:v>
                </c:pt>
                <c:pt idx="29646">
                  <c:v>4.7699999999999999E-3</c:v>
                </c:pt>
                <c:pt idx="29647">
                  <c:v>4.7999999999999996E-3</c:v>
                </c:pt>
                <c:pt idx="29648">
                  <c:v>4.8199999999999996E-3</c:v>
                </c:pt>
                <c:pt idx="29649">
                  <c:v>4.8199999999999996E-3</c:v>
                </c:pt>
                <c:pt idx="29650">
                  <c:v>4.8500000000000001E-3</c:v>
                </c:pt>
                <c:pt idx="29651">
                  <c:v>4.8799999999999998E-3</c:v>
                </c:pt>
                <c:pt idx="29652">
                  <c:v>4.8799999999999998E-3</c:v>
                </c:pt>
                <c:pt idx="29653">
                  <c:v>4.8999999999999998E-3</c:v>
                </c:pt>
                <c:pt idx="29654">
                  <c:v>4.9300000000000004E-3</c:v>
                </c:pt>
                <c:pt idx="29655">
                  <c:v>4.9300000000000004E-3</c:v>
                </c:pt>
                <c:pt idx="29656">
                  <c:v>4.9500000000000004E-3</c:v>
                </c:pt>
                <c:pt idx="29657">
                  <c:v>4.9800000000000001E-3</c:v>
                </c:pt>
                <c:pt idx="29658">
                  <c:v>4.9800000000000001E-3</c:v>
                </c:pt>
                <c:pt idx="29659">
                  <c:v>4.9800000000000001E-3</c:v>
                </c:pt>
                <c:pt idx="29660">
                  <c:v>5.0099999999999997E-3</c:v>
                </c:pt>
                <c:pt idx="29661">
                  <c:v>5.0099999999999997E-3</c:v>
                </c:pt>
                <c:pt idx="29662">
                  <c:v>5.0099999999999997E-3</c:v>
                </c:pt>
                <c:pt idx="29663">
                  <c:v>5.0299999999999997E-3</c:v>
                </c:pt>
                <c:pt idx="29664">
                  <c:v>5.0299999999999997E-3</c:v>
                </c:pt>
                <c:pt idx="29665">
                  <c:v>5.0299999999999997E-3</c:v>
                </c:pt>
                <c:pt idx="29666">
                  <c:v>5.0299999999999997E-3</c:v>
                </c:pt>
                <c:pt idx="29667">
                  <c:v>5.0299999999999997E-3</c:v>
                </c:pt>
                <c:pt idx="29668">
                  <c:v>5.0299999999999997E-3</c:v>
                </c:pt>
                <c:pt idx="29669">
                  <c:v>5.0299999999999997E-3</c:v>
                </c:pt>
                <c:pt idx="29670">
                  <c:v>5.0299999999999997E-3</c:v>
                </c:pt>
                <c:pt idx="29671">
                  <c:v>5.0299999999999997E-3</c:v>
                </c:pt>
                <c:pt idx="29672">
                  <c:v>5.0299999999999997E-3</c:v>
                </c:pt>
                <c:pt idx="29673">
                  <c:v>5.0299999999999997E-3</c:v>
                </c:pt>
                <c:pt idx="29674">
                  <c:v>5.0299999999999997E-3</c:v>
                </c:pt>
                <c:pt idx="29675">
                  <c:v>5.0299999999999997E-3</c:v>
                </c:pt>
                <c:pt idx="29676">
                  <c:v>5.0299999999999997E-3</c:v>
                </c:pt>
                <c:pt idx="29677">
                  <c:v>5.0299999999999997E-3</c:v>
                </c:pt>
                <c:pt idx="29678">
                  <c:v>5.0299999999999997E-3</c:v>
                </c:pt>
                <c:pt idx="29679">
                  <c:v>5.0299999999999997E-3</c:v>
                </c:pt>
                <c:pt idx="29680">
                  <c:v>5.0600000000000003E-3</c:v>
                </c:pt>
                <c:pt idx="29681">
                  <c:v>5.0600000000000003E-3</c:v>
                </c:pt>
                <c:pt idx="29682">
                  <c:v>5.0600000000000003E-3</c:v>
                </c:pt>
                <c:pt idx="29683">
                  <c:v>5.0600000000000003E-3</c:v>
                </c:pt>
                <c:pt idx="29684">
                  <c:v>5.0600000000000003E-3</c:v>
                </c:pt>
                <c:pt idx="29685">
                  <c:v>5.0600000000000003E-3</c:v>
                </c:pt>
                <c:pt idx="29686">
                  <c:v>5.0600000000000003E-3</c:v>
                </c:pt>
                <c:pt idx="29687">
                  <c:v>5.0299999999999997E-3</c:v>
                </c:pt>
                <c:pt idx="29688">
                  <c:v>5.0299999999999997E-3</c:v>
                </c:pt>
                <c:pt idx="29689">
                  <c:v>5.0299999999999997E-3</c:v>
                </c:pt>
                <c:pt idx="29690">
                  <c:v>5.0299999999999997E-3</c:v>
                </c:pt>
                <c:pt idx="29691">
                  <c:v>5.0299999999999997E-3</c:v>
                </c:pt>
                <c:pt idx="29692">
                  <c:v>5.0099999999999997E-3</c:v>
                </c:pt>
                <c:pt idx="29693">
                  <c:v>5.0099999999999997E-3</c:v>
                </c:pt>
                <c:pt idx="29694">
                  <c:v>4.9800000000000001E-3</c:v>
                </c:pt>
                <c:pt idx="29695">
                  <c:v>4.9800000000000001E-3</c:v>
                </c:pt>
                <c:pt idx="29696">
                  <c:v>4.9500000000000004E-3</c:v>
                </c:pt>
                <c:pt idx="29697">
                  <c:v>4.9500000000000004E-3</c:v>
                </c:pt>
                <c:pt idx="29698">
                  <c:v>4.9300000000000004E-3</c:v>
                </c:pt>
                <c:pt idx="29699">
                  <c:v>4.8999999999999998E-3</c:v>
                </c:pt>
                <c:pt idx="29700">
                  <c:v>4.8999999999999998E-3</c:v>
                </c:pt>
                <c:pt idx="29701">
                  <c:v>4.8799999999999998E-3</c:v>
                </c:pt>
                <c:pt idx="29702">
                  <c:v>4.8500000000000001E-3</c:v>
                </c:pt>
                <c:pt idx="29703">
                  <c:v>4.8500000000000001E-3</c:v>
                </c:pt>
                <c:pt idx="29704">
                  <c:v>4.8199999999999996E-3</c:v>
                </c:pt>
                <c:pt idx="29705">
                  <c:v>4.7999999999999996E-3</c:v>
                </c:pt>
                <c:pt idx="29706">
                  <c:v>4.7999999999999996E-3</c:v>
                </c:pt>
                <c:pt idx="29707">
                  <c:v>4.7699999999999999E-3</c:v>
                </c:pt>
                <c:pt idx="29708">
                  <c:v>4.7699999999999999E-3</c:v>
                </c:pt>
                <c:pt idx="29709">
                  <c:v>4.7400000000000003E-3</c:v>
                </c:pt>
                <c:pt idx="29710">
                  <c:v>4.7400000000000003E-3</c:v>
                </c:pt>
                <c:pt idx="29711">
                  <c:v>4.7400000000000003E-3</c:v>
                </c:pt>
                <c:pt idx="29712">
                  <c:v>4.7400000000000003E-3</c:v>
                </c:pt>
                <c:pt idx="29713">
                  <c:v>4.7400000000000003E-3</c:v>
                </c:pt>
                <c:pt idx="29714">
                  <c:v>4.7400000000000003E-3</c:v>
                </c:pt>
                <c:pt idx="29715">
                  <c:v>4.7400000000000003E-3</c:v>
                </c:pt>
                <c:pt idx="29716">
                  <c:v>4.7400000000000003E-3</c:v>
                </c:pt>
                <c:pt idx="29717">
                  <c:v>4.7400000000000003E-3</c:v>
                </c:pt>
                <c:pt idx="29718">
                  <c:v>4.7699999999999999E-3</c:v>
                </c:pt>
                <c:pt idx="29719">
                  <c:v>4.7699999999999999E-3</c:v>
                </c:pt>
                <c:pt idx="29720">
                  <c:v>4.7699999999999999E-3</c:v>
                </c:pt>
                <c:pt idx="29721">
                  <c:v>4.7999999999999996E-3</c:v>
                </c:pt>
                <c:pt idx="29722">
                  <c:v>4.7999999999999996E-3</c:v>
                </c:pt>
                <c:pt idx="29723">
                  <c:v>4.8199999999999996E-3</c:v>
                </c:pt>
                <c:pt idx="29724">
                  <c:v>4.8199999999999996E-3</c:v>
                </c:pt>
                <c:pt idx="29725">
                  <c:v>4.8199999999999996E-3</c:v>
                </c:pt>
                <c:pt idx="29726">
                  <c:v>4.8500000000000001E-3</c:v>
                </c:pt>
                <c:pt idx="29727">
                  <c:v>4.8500000000000001E-3</c:v>
                </c:pt>
                <c:pt idx="29728">
                  <c:v>4.8500000000000001E-3</c:v>
                </c:pt>
                <c:pt idx="29729">
                  <c:v>4.8500000000000001E-3</c:v>
                </c:pt>
                <c:pt idx="29730">
                  <c:v>4.8799999999999998E-3</c:v>
                </c:pt>
                <c:pt idx="29731">
                  <c:v>4.8799999999999998E-3</c:v>
                </c:pt>
                <c:pt idx="29732">
                  <c:v>4.8799999999999998E-3</c:v>
                </c:pt>
                <c:pt idx="29733">
                  <c:v>4.8799999999999998E-3</c:v>
                </c:pt>
                <c:pt idx="29734">
                  <c:v>4.8500000000000001E-3</c:v>
                </c:pt>
                <c:pt idx="29735">
                  <c:v>4.8500000000000001E-3</c:v>
                </c:pt>
                <c:pt idx="29736">
                  <c:v>4.8500000000000001E-3</c:v>
                </c:pt>
                <c:pt idx="29737">
                  <c:v>4.8500000000000001E-3</c:v>
                </c:pt>
                <c:pt idx="29738">
                  <c:v>4.8199999999999996E-3</c:v>
                </c:pt>
                <c:pt idx="29739">
                  <c:v>4.8199999999999996E-3</c:v>
                </c:pt>
                <c:pt idx="29740">
                  <c:v>4.8199999999999996E-3</c:v>
                </c:pt>
                <c:pt idx="29741">
                  <c:v>4.7999999999999996E-3</c:v>
                </c:pt>
                <c:pt idx="29742">
                  <c:v>4.7999999999999996E-3</c:v>
                </c:pt>
                <c:pt idx="29743">
                  <c:v>4.7999999999999996E-3</c:v>
                </c:pt>
                <c:pt idx="29744">
                  <c:v>4.7699999999999999E-3</c:v>
                </c:pt>
                <c:pt idx="29745">
                  <c:v>4.7699999999999999E-3</c:v>
                </c:pt>
                <c:pt idx="29746">
                  <c:v>4.7699999999999999E-3</c:v>
                </c:pt>
                <c:pt idx="29747">
                  <c:v>4.7699999999999999E-3</c:v>
                </c:pt>
                <c:pt idx="29748">
                  <c:v>4.7699999999999999E-3</c:v>
                </c:pt>
                <c:pt idx="29749">
                  <c:v>4.7699999999999999E-3</c:v>
                </c:pt>
                <c:pt idx="29750">
                  <c:v>4.7699999999999999E-3</c:v>
                </c:pt>
                <c:pt idx="29751">
                  <c:v>4.7699999999999999E-3</c:v>
                </c:pt>
                <c:pt idx="29752">
                  <c:v>4.7699999999999999E-3</c:v>
                </c:pt>
                <c:pt idx="29753">
                  <c:v>4.7699999999999999E-3</c:v>
                </c:pt>
                <c:pt idx="29754">
                  <c:v>4.7699999999999999E-3</c:v>
                </c:pt>
                <c:pt idx="29755">
                  <c:v>4.7699999999999999E-3</c:v>
                </c:pt>
                <c:pt idx="29756">
                  <c:v>4.7699999999999999E-3</c:v>
                </c:pt>
                <c:pt idx="29757">
                  <c:v>4.7999999999999996E-3</c:v>
                </c:pt>
                <c:pt idx="29758">
                  <c:v>4.7999999999999996E-3</c:v>
                </c:pt>
                <c:pt idx="29759">
                  <c:v>4.7999999999999996E-3</c:v>
                </c:pt>
                <c:pt idx="29760">
                  <c:v>4.7999999999999996E-3</c:v>
                </c:pt>
                <c:pt idx="29761">
                  <c:v>4.7999999999999996E-3</c:v>
                </c:pt>
                <c:pt idx="29762">
                  <c:v>4.7999999999999996E-3</c:v>
                </c:pt>
                <c:pt idx="29763">
                  <c:v>4.8199999999999996E-3</c:v>
                </c:pt>
                <c:pt idx="29764">
                  <c:v>4.8199999999999996E-3</c:v>
                </c:pt>
                <c:pt idx="29765">
                  <c:v>4.8199999999999996E-3</c:v>
                </c:pt>
                <c:pt idx="29766">
                  <c:v>4.7999999999999996E-3</c:v>
                </c:pt>
                <c:pt idx="29767">
                  <c:v>4.7999999999999996E-3</c:v>
                </c:pt>
                <c:pt idx="29768">
                  <c:v>4.7999999999999996E-3</c:v>
                </c:pt>
                <c:pt idx="29769">
                  <c:v>4.7999999999999996E-3</c:v>
                </c:pt>
                <c:pt idx="29770">
                  <c:v>4.7699999999999999E-3</c:v>
                </c:pt>
                <c:pt idx="29771">
                  <c:v>4.7699999999999999E-3</c:v>
                </c:pt>
                <c:pt idx="29772">
                  <c:v>4.7400000000000003E-3</c:v>
                </c:pt>
                <c:pt idx="29773">
                  <c:v>4.7400000000000003E-3</c:v>
                </c:pt>
                <c:pt idx="29774">
                  <c:v>4.7200000000000002E-3</c:v>
                </c:pt>
                <c:pt idx="29775">
                  <c:v>4.7200000000000002E-3</c:v>
                </c:pt>
                <c:pt idx="29776">
                  <c:v>4.6899999999999997E-3</c:v>
                </c:pt>
                <c:pt idx="29777">
                  <c:v>4.6899999999999997E-3</c:v>
                </c:pt>
                <c:pt idx="29778">
                  <c:v>4.6600000000000001E-3</c:v>
                </c:pt>
                <c:pt idx="29779">
                  <c:v>4.6600000000000001E-3</c:v>
                </c:pt>
                <c:pt idx="29780">
                  <c:v>4.64E-3</c:v>
                </c:pt>
                <c:pt idx="29781">
                  <c:v>4.64E-3</c:v>
                </c:pt>
                <c:pt idx="29782">
                  <c:v>4.64E-3</c:v>
                </c:pt>
                <c:pt idx="29783">
                  <c:v>4.64E-3</c:v>
                </c:pt>
                <c:pt idx="29784">
                  <c:v>4.64E-3</c:v>
                </c:pt>
                <c:pt idx="29785">
                  <c:v>4.64E-3</c:v>
                </c:pt>
                <c:pt idx="29786">
                  <c:v>4.64E-3</c:v>
                </c:pt>
                <c:pt idx="29787">
                  <c:v>4.64E-3</c:v>
                </c:pt>
                <c:pt idx="29788">
                  <c:v>4.6600000000000001E-3</c:v>
                </c:pt>
                <c:pt idx="29789">
                  <c:v>4.6600000000000001E-3</c:v>
                </c:pt>
                <c:pt idx="29790">
                  <c:v>4.6899999999999997E-3</c:v>
                </c:pt>
                <c:pt idx="29791">
                  <c:v>4.7200000000000002E-3</c:v>
                </c:pt>
                <c:pt idx="29792">
                  <c:v>4.7200000000000002E-3</c:v>
                </c:pt>
                <c:pt idx="29793">
                  <c:v>4.7400000000000003E-3</c:v>
                </c:pt>
                <c:pt idx="29794">
                  <c:v>4.7699999999999999E-3</c:v>
                </c:pt>
                <c:pt idx="29795">
                  <c:v>4.7999999999999996E-3</c:v>
                </c:pt>
                <c:pt idx="29796">
                  <c:v>4.8199999999999996E-3</c:v>
                </c:pt>
                <c:pt idx="29797">
                  <c:v>4.8199999999999996E-3</c:v>
                </c:pt>
                <c:pt idx="29798">
                  <c:v>4.8500000000000001E-3</c:v>
                </c:pt>
                <c:pt idx="29799">
                  <c:v>4.8799999999999998E-3</c:v>
                </c:pt>
                <c:pt idx="29800">
                  <c:v>4.8999999999999998E-3</c:v>
                </c:pt>
                <c:pt idx="29801">
                  <c:v>4.8999999999999998E-3</c:v>
                </c:pt>
                <c:pt idx="29802">
                  <c:v>4.9300000000000004E-3</c:v>
                </c:pt>
                <c:pt idx="29803">
                  <c:v>4.9300000000000004E-3</c:v>
                </c:pt>
                <c:pt idx="29804">
                  <c:v>4.9300000000000004E-3</c:v>
                </c:pt>
                <c:pt idx="29805">
                  <c:v>4.9500000000000004E-3</c:v>
                </c:pt>
                <c:pt idx="29806">
                  <c:v>4.9500000000000004E-3</c:v>
                </c:pt>
                <c:pt idx="29807">
                  <c:v>4.9500000000000004E-3</c:v>
                </c:pt>
                <c:pt idx="29808">
                  <c:v>4.9300000000000004E-3</c:v>
                </c:pt>
                <c:pt idx="29809">
                  <c:v>4.9300000000000004E-3</c:v>
                </c:pt>
                <c:pt idx="29810">
                  <c:v>4.9300000000000004E-3</c:v>
                </c:pt>
                <c:pt idx="29811">
                  <c:v>4.8999999999999998E-3</c:v>
                </c:pt>
                <c:pt idx="29812">
                  <c:v>4.8799999999999998E-3</c:v>
                </c:pt>
                <c:pt idx="29813">
                  <c:v>4.8500000000000001E-3</c:v>
                </c:pt>
                <c:pt idx="29814">
                  <c:v>4.8500000000000001E-3</c:v>
                </c:pt>
                <c:pt idx="29815">
                  <c:v>4.8199999999999996E-3</c:v>
                </c:pt>
                <c:pt idx="29816">
                  <c:v>4.7999999999999996E-3</c:v>
                </c:pt>
                <c:pt idx="29817">
                  <c:v>4.7699999999999999E-3</c:v>
                </c:pt>
                <c:pt idx="29818">
                  <c:v>4.7400000000000003E-3</c:v>
                </c:pt>
                <c:pt idx="29819">
                  <c:v>4.7200000000000002E-3</c:v>
                </c:pt>
                <c:pt idx="29820">
                  <c:v>4.6600000000000001E-3</c:v>
                </c:pt>
                <c:pt idx="29821">
                  <c:v>4.64E-3</c:v>
                </c:pt>
                <c:pt idx="29822">
                  <c:v>4.64E-3</c:v>
                </c:pt>
                <c:pt idx="29823">
                  <c:v>4.6100000000000004E-3</c:v>
                </c:pt>
                <c:pt idx="29824">
                  <c:v>4.5900000000000003E-3</c:v>
                </c:pt>
                <c:pt idx="29825">
                  <c:v>4.5599999999999998E-3</c:v>
                </c:pt>
                <c:pt idx="29826">
                  <c:v>4.5300000000000002E-3</c:v>
                </c:pt>
                <c:pt idx="29827">
                  <c:v>4.5300000000000002E-3</c:v>
                </c:pt>
                <c:pt idx="29828">
                  <c:v>4.5100000000000001E-3</c:v>
                </c:pt>
                <c:pt idx="29829">
                  <c:v>4.5100000000000001E-3</c:v>
                </c:pt>
                <c:pt idx="29830">
                  <c:v>4.5100000000000001E-3</c:v>
                </c:pt>
                <c:pt idx="29831">
                  <c:v>4.5100000000000001E-3</c:v>
                </c:pt>
                <c:pt idx="29832">
                  <c:v>4.5100000000000001E-3</c:v>
                </c:pt>
                <c:pt idx="29833">
                  <c:v>4.5100000000000001E-3</c:v>
                </c:pt>
                <c:pt idx="29834">
                  <c:v>4.5100000000000001E-3</c:v>
                </c:pt>
                <c:pt idx="29835">
                  <c:v>4.5300000000000002E-3</c:v>
                </c:pt>
                <c:pt idx="29836">
                  <c:v>4.5300000000000002E-3</c:v>
                </c:pt>
                <c:pt idx="29837">
                  <c:v>4.5300000000000002E-3</c:v>
                </c:pt>
                <c:pt idx="29838">
                  <c:v>4.5599999999999998E-3</c:v>
                </c:pt>
                <c:pt idx="29839">
                  <c:v>4.5599999999999998E-3</c:v>
                </c:pt>
                <c:pt idx="29840">
                  <c:v>4.5900000000000003E-3</c:v>
                </c:pt>
                <c:pt idx="29841">
                  <c:v>4.6100000000000004E-3</c:v>
                </c:pt>
                <c:pt idx="29842">
                  <c:v>4.6100000000000004E-3</c:v>
                </c:pt>
                <c:pt idx="29843">
                  <c:v>4.64E-3</c:v>
                </c:pt>
                <c:pt idx="29844">
                  <c:v>4.6600000000000001E-3</c:v>
                </c:pt>
                <c:pt idx="29845">
                  <c:v>4.6600000000000001E-3</c:v>
                </c:pt>
                <c:pt idx="29846">
                  <c:v>4.6899999999999997E-3</c:v>
                </c:pt>
                <c:pt idx="29847">
                  <c:v>4.7200000000000002E-3</c:v>
                </c:pt>
                <c:pt idx="29848">
                  <c:v>4.7200000000000002E-3</c:v>
                </c:pt>
                <c:pt idx="29849">
                  <c:v>4.7400000000000003E-3</c:v>
                </c:pt>
                <c:pt idx="29850">
                  <c:v>4.7400000000000003E-3</c:v>
                </c:pt>
                <c:pt idx="29851">
                  <c:v>4.7699999999999999E-3</c:v>
                </c:pt>
                <c:pt idx="29852">
                  <c:v>4.7699999999999999E-3</c:v>
                </c:pt>
                <c:pt idx="29853">
                  <c:v>4.7999999999999996E-3</c:v>
                </c:pt>
                <c:pt idx="29854">
                  <c:v>4.7999999999999996E-3</c:v>
                </c:pt>
                <c:pt idx="29855">
                  <c:v>4.7999999999999996E-3</c:v>
                </c:pt>
                <c:pt idx="29856">
                  <c:v>4.7999999999999996E-3</c:v>
                </c:pt>
                <c:pt idx="29857">
                  <c:v>4.7999999999999996E-3</c:v>
                </c:pt>
                <c:pt idx="29858">
                  <c:v>4.7999999999999996E-3</c:v>
                </c:pt>
                <c:pt idx="29859">
                  <c:v>4.7999999999999996E-3</c:v>
                </c:pt>
                <c:pt idx="29860">
                  <c:v>4.7999999999999996E-3</c:v>
                </c:pt>
                <c:pt idx="29861">
                  <c:v>4.7999999999999996E-3</c:v>
                </c:pt>
                <c:pt idx="29862">
                  <c:v>4.7999999999999996E-3</c:v>
                </c:pt>
                <c:pt idx="29863">
                  <c:v>4.7699999999999999E-3</c:v>
                </c:pt>
                <c:pt idx="29864">
                  <c:v>4.7699999999999999E-3</c:v>
                </c:pt>
                <c:pt idx="29865">
                  <c:v>4.7699999999999999E-3</c:v>
                </c:pt>
                <c:pt idx="29866">
                  <c:v>4.7400000000000003E-3</c:v>
                </c:pt>
                <c:pt idx="29867">
                  <c:v>4.7400000000000003E-3</c:v>
                </c:pt>
                <c:pt idx="29868">
                  <c:v>4.7200000000000002E-3</c:v>
                </c:pt>
                <c:pt idx="29869">
                  <c:v>4.7200000000000002E-3</c:v>
                </c:pt>
                <c:pt idx="29870">
                  <c:v>4.6899999999999997E-3</c:v>
                </c:pt>
                <c:pt idx="29871">
                  <c:v>4.6899999999999997E-3</c:v>
                </c:pt>
                <c:pt idx="29872">
                  <c:v>4.6899999999999997E-3</c:v>
                </c:pt>
                <c:pt idx="29873">
                  <c:v>4.6600000000000001E-3</c:v>
                </c:pt>
                <c:pt idx="29874">
                  <c:v>4.6600000000000001E-3</c:v>
                </c:pt>
                <c:pt idx="29875">
                  <c:v>4.6600000000000001E-3</c:v>
                </c:pt>
                <c:pt idx="29876">
                  <c:v>4.6600000000000001E-3</c:v>
                </c:pt>
                <c:pt idx="29877">
                  <c:v>4.64E-3</c:v>
                </c:pt>
                <c:pt idx="29878">
                  <c:v>4.64E-3</c:v>
                </c:pt>
                <c:pt idx="29879">
                  <c:v>4.64E-3</c:v>
                </c:pt>
                <c:pt idx="29880">
                  <c:v>4.64E-3</c:v>
                </c:pt>
                <c:pt idx="29881">
                  <c:v>4.64E-3</c:v>
                </c:pt>
                <c:pt idx="29882">
                  <c:v>4.6600000000000001E-3</c:v>
                </c:pt>
                <c:pt idx="29883">
                  <c:v>4.6600000000000001E-3</c:v>
                </c:pt>
                <c:pt idx="29884">
                  <c:v>4.6600000000000001E-3</c:v>
                </c:pt>
                <c:pt idx="29885">
                  <c:v>4.6600000000000001E-3</c:v>
                </c:pt>
                <c:pt idx="29886">
                  <c:v>4.6899999999999997E-3</c:v>
                </c:pt>
                <c:pt idx="29887">
                  <c:v>4.6899999999999997E-3</c:v>
                </c:pt>
                <c:pt idx="29888">
                  <c:v>4.7200000000000002E-3</c:v>
                </c:pt>
                <c:pt idx="29889">
                  <c:v>4.7200000000000002E-3</c:v>
                </c:pt>
                <c:pt idx="29890">
                  <c:v>4.7200000000000002E-3</c:v>
                </c:pt>
                <c:pt idx="29891">
                  <c:v>4.7400000000000003E-3</c:v>
                </c:pt>
                <c:pt idx="29892">
                  <c:v>4.7400000000000003E-3</c:v>
                </c:pt>
                <c:pt idx="29893">
                  <c:v>4.7400000000000003E-3</c:v>
                </c:pt>
                <c:pt idx="29894">
                  <c:v>4.7699999999999999E-3</c:v>
                </c:pt>
                <c:pt idx="29895">
                  <c:v>4.7699999999999999E-3</c:v>
                </c:pt>
                <c:pt idx="29896">
                  <c:v>4.7699999999999999E-3</c:v>
                </c:pt>
                <c:pt idx="29897">
                  <c:v>4.7699999999999999E-3</c:v>
                </c:pt>
                <c:pt idx="29898">
                  <c:v>4.7699999999999999E-3</c:v>
                </c:pt>
                <c:pt idx="29899">
                  <c:v>4.7699999999999999E-3</c:v>
                </c:pt>
                <c:pt idx="29900">
                  <c:v>4.7699999999999999E-3</c:v>
                </c:pt>
                <c:pt idx="29901">
                  <c:v>4.7699999999999999E-3</c:v>
                </c:pt>
                <c:pt idx="29902">
                  <c:v>4.7400000000000003E-3</c:v>
                </c:pt>
                <c:pt idx="29903">
                  <c:v>4.7400000000000003E-3</c:v>
                </c:pt>
                <c:pt idx="29904">
                  <c:v>4.7200000000000002E-3</c:v>
                </c:pt>
                <c:pt idx="29905">
                  <c:v>4.7200000000000002E-3</c:v>
                </c:pt>
                <c:pt idx="29906">
                  <c:v>4.6899999999999997E-3</c:v>
                </c:pt>
                <c:pt idx="29907">
                  <c:v>4.6899999999999997E-3</c:v>
                </c:pt>
                <c:pt idx="29908">
                  <c:v>4.6600000000000001E-3</c:v>
                </c:pt>
                <c:pt idx="29909">
                  <c:v>4.64E-3</c:v>
                </c:pt>
                <c:pt idx="29910">
                  <c:v>4.64E-3</c:v>
                </c:pt>
                <c:pt idx="29911">
                  <c:v>4.6100000000000004E-3</c:v>
                </c:pt>
                <c:pt idx="29912">
                  <c:v>4.5900000000000003E-3</c:v>
                </c:pt>
                <c:pt idx="29913">
                  <c:v>4.5900000000000003E-3</c:v>
                </c:pt>
                <c:pt idx="29914">
                  <c:v>4.5599999999999998E-3</c:v>
                </c:pt>
                <c:pt idx="29915">
                  <c:v>4.5599999999999998E-3</c:v>
                </c:pt>
                <c:pt idx="29916">
                  <c:v>4.5599999999999998E-3</c:v>
                </c:pt>
                <c:pt idx="29917">
                  <c:v>4.5300000000000002E-3</c:v>
                </c:pt>
                <c:pt idx="29918">
                  <c:v>4.5300000000000002E-3</c:v>
                </c:pt>
                <c:pt idx="29919">
                  <c:v>4.5300000000000002E-3</c:v>
                </c:pt>
                <c:pt idx="29920">
                  <c:v>4.5599999999999998E-3</c:v>
                </c:pt>
                <c:pt idx="29921">
                  <c:v>4.5599999999999998E-3</c:v>
                </c:pt>
                <c:pt idx="29922">
                  <c:v>4.5599999999999998E-3</c:v>
                </c:pt>
                <c:pt idx="29923">
                  <c:v>4.5900000000000003E-3</c:v>
                </c:pt>
                <c:pt idx="29924">
                  <c:v>4.5900000000000003E-3</c:v>
                </c:pt>
                <c:pt idx="29925">
                  <c:v>4.6100000000000004E-3</c:v>
                </c:pt>
                <c:pt idx="29926">
                  <c:v>4.64E-3</c:v>
                </c:pt>
                <c:pt idx="29927">
                  <c:v>4.6600000000000001E-3</c:v>
                </c:pt>
                <c:pt idx="29928">
                  <c:v>4.6899999999999997E-3</c:v>
                </c:pt>
                <c:pt idx="29929">
                  <c:v>4.7200000000000002E-3</c:v>
                </c:pt>
                <c:pt idx="29930">
                  <c:v>4.7200000000000002E-3</c:v>
                </c:pt>
                <c:pt idx="29931">
                  <c:v>4.7400000000000003E-3</c:v>
                </c:pt>
                <c:pt idx="29932">
                  <c:v>4.7699999999999999E-3</c:v>
                </c:pt>
                <c:pt idx="29933">
                  <c:v>4.7999999999999996E-3</c:v>
                </c:pt>
                <c:pt idx="29934">
                  <c:v>4.8199999999999996E-3</c:v>
                </c:pt>
                <c:pt idx="29935">
                  <c:v>4.8199999999999996E-3</c:v>
                </c:pt>
                <c:pt idx="29936">
                  <c:v>4.8500000000000001E-3</c:v>
                </c:pt>
                <c:pt idx="29937">
                  <c:v>4.8500000000000001E-3</c:v>
                </c:pt>
                <c:pt idx="29938">
                  <c:v>4.8500000000000001E-3</c:v>
                </c:pt>
                <c:pt idx="29939">
                  <c:v>4.8500000000000001E-3</c:v>
                </c:pt>
                <c:pt idx="29940">
                  <c:v>4.8500000000000001E-3</c:v>
                </c:pt>
                <c:pt idx="29941">
                  <c:v>4.8500000000000001E-3</c:v>
                </c:pt>
                <c:pt idx="29942">
                  <c:v>4.8500000000000001E-3</c:v>
                </c:pt>
                <c:pt idx="29943">
                  <c:v>4.8199999999999996E-3</c:v>
                </c:pt>
                <c:pt idx="29944">
                  <c:v>4.7999999999999996E-3</c:v>
                </c:pt>
                <c:pt idx="29945">
                  <c:v>4.7999999999999996E-3</c:v>
                </c:pt>
                <c:pt idx="29946">
                  <c:v>4.7699999999999999E-3</c:v>
                </c:pt>
                <c:pt idx="29947">
                  <c:v>4.7400000000000003E-3</c:v>
                </c:pt>
                <c:pt idx="29948">
                  <c:v>4.7200000000000002E-3</c:v>
                </c:pt>
                <c:pt idx="29949">
                  <c:v>4.6899999999999997E-3</c:v>
                </c:pt>
                <c:pt idx="29950">
                  <c:v>4.6600000000000001E-3</c:v>
                </c:pt>
                <c:pt idx="29951">
                  <c:v>4.64E-3</c:v>
                </c:pt>
                <c:pt idx="29952">
                  <c:v>4.6100000000000004E-3</c:v>
                </c:pt>
                <c:pt idx="29953">
                  <c:v>4.5900000000000003E-3</c:v>
                </c:pt>
                <c:pt idx="29954">
                  <c:v>4.5599999999999998E-3</c:v>
                </c:pt>
                <c:pt idx="29955">
                  <c:v>4.5300000000000002E-3</c:v>
                </c:pt>
                <c:pt idx="29956">
                  <c:v>4.5300000000000002E-3</c:v>
                </c:pt>
                <c:pt idx="29957">
                  <c:v>4.5100000000000001E-3</c:v>
                </c:pt>
                <c:pt idx="29958">
                  <c:v>4.5100000000000001E-3</c:v>
                </c:pt>
                <c:pt idx="29959">
                  <c:v>4.4799999999999996E-3</c:v>
                </c:pt>
                <c:pt idx="29960">
                  <c:v>4.4799999999999996E-3</c:v>
                </c:pt>
                <c:pt idx="29961">
                  <c:v>4.4799999999999996E-3</c:v>
                </c:pt>
                <c:pt idx="29962">
                  <c:v>4.4799999999999996E-3</c:v>
                </c:pt>
                <c:pt idx="29963">
                  <c:v>4.4799999999999996E-3</c:v>
                </c:pt>
                <c:pt idx="29964">
                  <c:v>4.4799999999999996E-3</c:v>
                </c:pt>
                <c:pt idx="29965">
                  <c:v>4.5100000000000001E-3</c:v>
                </c:pt>
                <c:pt idx="29966">
                  <c:v>4.5100000000000001E-3</c:v>
                </c:pt>
                <c:pt idx="29967">
                  <c:v>4.5300000000000002E-3</c:v>
                </c:pt>
                <c:pt idx="29968">
                  <c:v>4.5300000000000002E-3</c:v>
                </c:pt>
                <c:pt idx="29969">
                  <c:v>4.5599999999999998E-3</c:v>
                </c:pt>
                <c:pt idx="29970">
                  <c:v>4.5900000000000003E-3</c:v>
                </c:pt>
                <c:pt idx="29971">
                  <c:v>4.6100000000000004E-3</c:v>
                </c:pt>
                <c:pt idx="29972">
                  <c:v>4.6100000000000004E-3</c:v>
                </c:pt>
                <c:pt idx="29973">
                  <c:v>4.64E-3</c:v>
                </c:pt>
                <c:pt idx="29974">
                  <c:v>4.6600000000000001E-3</c:v>
                </c:pt>
                <c:pt idx="29975">
                  <c:v>4.6899999999999997E-3</c:v>
                </c:pt>
                <c:pt idx="29976">
                  <c:v>4.6899999999999997E-3</c:v>
                </c:pt>
                <c:pt idx="29977">
                  <c:v>4.7200000000000002E-3</c:v>
                </c:pt>
                <c:pt idx="29978">
                  <c:v>4.7200000000000002E-3</c:v>
                </c:pt>
                <c:pt idx="29979">
                  <c:v>4.7400000000000003E-3</c:v>
                </c:pt>
                <c:pt idx="29980">
                  <c:v>4.7400000000000003E-3</c:v>
                </c:pt>
                <c:pt idx="29981">
                  <c:v>4.7699999999999999E-3</c:v>
                </c:pt>
                <c:pt idx="29982">
                  <c:v>4.7699999999999999E-3</c:v>
                </c:pt>
                <c:pt idx="29983">
                  <c:v>4.7699999999999999E-3</c:v>
                </c:pt>
                <c:pt idx="29984">
                  <c:v>4.7699999999999999E-3</c:v>
                </c:pt>
                <c:pt idx="29985">
                  <c:v>4.7699999999999999E-3</c:v>
                </c:pt>
                <c:pt idx="29986">
                  <c:v>4.7699999999999999E-3</c:v>
                </c:pt>
                <c:pt idx="29987">
                  <c:v>4.7699999999999999E-3</c:v>
                </c:pt>
                <c:pt idx="29988">
                  <c:v>4.7699999999999999E-3</c:v>
                </c:pt>
                <c:pt idx="29989">
                  <c:v>4.7699999999999999E-3</c:v>
                </c:pt>
                <c:pt idx="29990">
                  <c:v>4.7699999999999999E-3</c:v>
                </c:pt>
                <c:pt idx="29991">
                  <c:v>4.7400000000000003E-3</c:v>
                </c:pt>
                <c:pt idx="29992">
                  <c:v>4.7400000000000003E-3</c:v>
                </c:pt>
                <c:pt idx="29993">
                  <c:v>4.7400000000000003E-3</c:v>
                </c:pt>
                <c:pt idx="29994">
                  <c:v>4.7200000000000002E-3</c:v>
                </c:pt>
                <c:pt idx="29995">
                  <c:v>4.7200000000000002E-3</c:v>
                </c:pt>
                <c:pt idx="29996">
                  <c:v>4.7200000000000002E-3</c:v>
                </c:pt>
                <c:pt idx="29997">
                  <c:v>4.7200000000000002E-3</c:v>
                </c:pt>
                <c:pt idx="29998">
                  <c:v>4.6899999999999997E-3</c:v>
                </c:pt>
                <c:pt idx="29999">
                  <c:v>4.6899999999999997E-3</c:v>
                </c:pt>
                <c:pt idx="30000">
                  <c:v>4.6899999999999997E-3</c:v>
                </c:pt>
                <c:pt idx="30001">
                  <c:v>4.6899999999999997E-3</c:v>
                </c:pt>
                <c:pt idx="30002">
                  <c:v>4.6899999999999997E-3</c:v>
                </c:pt>
                <c:pt idx="30003">
                  <c:v>4.6899999999999997E-3</c:v>
                </c:pt>
                <c:pt idx="30004">
                  <c:v>4.6899999999999997E-3</c:v>
                </c:pt>
                <c:pt idx="30005">
                  <c:v>4.6899999999999997E-3</c:v>
                </c:pt>
                <c:pt idx="30006">
                  <c:v>4.7200000000000002E-3</c:v>
                </c:pt>
                <c:pt idx="30007">
                  <c:v>4.7200000000000002E-3</c:v>
                </c:pt>
                <c:pt idx="30008">
                  <c:v>4.7200000000000002E-3</c:v>
                </c:pt>
                <c:pt idx="30009">
                  <c:v>4.7200000000000002E-3</c:v>
                </c:pt>
                <c:pt idx="30010">
                  <c:v>4.7400000000000003E-3</c:v>
                </c:pt>
                <c:pt idx="30011">
                  <c:v>4.7400000000000003E-3</c:v>
                </c:pt>
                <c:pt idx="30012">
                  <c:v>4.7699999999999999E-3</c:v>
                </c:pt>
                <c:pt idx="30013">
                  <c:v>4.7699999999999999E-3</c:v>
                </c:pt>
                <c:pt idx="30014">
                  <c:v>4.7999999999999996E-3</c:v>
                </c:pt>
                <c:pt idx="30015">
                  <c:v>4.7999999999999996E-3</c:v>
                </c:pt>
                <c:pt idx="30016">
                  <c:v>4.8199999999999996E-3</c:v>
                </c:pt>
                <c:pt idx="30017">
                  <c:v>4.8199999999999996E-3</c:v>
                </c:pt>
                <c:pt idx="30018">
                  <c:v>4.8500000000000001E-3</c:v>
                </c:pt>
                <c:pt idx="30019">
                  <c:v>4.8500000000000001E-3</c:v>
                </c:pt>
                <c:pt idx="30020">
                  <c:v>4.8500000000000001E-3</c:v>
                </c:pt>
                <c:pt idx="30021">
                  <c:v>4.8799999999999998E-3</c:v>
                </c:pt>
                <c:pt idx="30022">
                  <c:v>4.8799999999999998E-3</c:v>
                </c:pt>
                <c:pt idx="30023">
                  <c:v>4.8999999999999998E-3</c:v>
                </c:pt>
                <c:pt idx="30024">
                  <c:v>4.8999999999999998E-3</c:v>
                </c:pt>
                <c:pt idx="30025">
                  <c:v>4.8999999999999998E-3</c:v>
                </c:pt>
                <c:pt idx="30026">
                  <c:v>4.9300000000000004E-3</c:v>
                </c:pt>
                <c:pt idx="30027">
                  <c:v>4.9300000000000004E-3</c:v>
                </c:pt>
                <c:pt idx="30028">
                  <c:v>4.9300000000000004E-3</c:v>
                </c:pt>
                <c:pt idx="30029">
                  <c:v>4.9300000000000004E-3</c:v>
                </c:pt>
                <c:pt idx="30030">
                  <c:v>4.9300000000000004E-3</c:v>
                </c:pt>
                <c:pt idx="30031">
                  <c:v>4.9300000000000004E-3</c:v>
                </c:pt>
                <c:pt idx="30032">
                  <c:v>4.9300000000000004E-3</c:v>
                </c:pt>
                <c:pt idx="30033">
                  <c:v>4.8999999999999998E-3</c:v>
                </c:pt>
                <c:pt idx="30034">
                  <c:v>4.8999999999999998E-3</c:v>
                </c:pt>
                <c:pt idx="30035">
                  <c:v>4.8999999999999998E-3</c:v>
                </c:pt>
                <c:pt idx="30036">
                  <c:v>4.8999999999999998E-3</c:v>
                </c:pt>
                <c:pt idx="30037">
                  <c:v>4.8799999999999998E-3</c:v>
                </c:pt>
                <c:pt idx="30038">
                  <c:v>4.8799999999999998E-3</c:v>
                </c:pt>
                <c:pt idx="30039">
                  <c:v>4.8500000000000001E-3</c:v>
                </c:pt>
                <c:pt idx="30040">
                  <c:v>4.8500000000000001E-3</c:v>
                </c:pt>
                <c:pt idx="30041">
                  <c:v>4.8199999999999996E-3</c:v>
                </c:pt>
                <c:pt idx="30042">
                  <c:v>4.8199999999999996E-3</c:v>
                </c:pt>
                <c:pt idx="30043">
                  <c:v>4.7999999999999996E-3</c:v>
                </c:pt>
                <c:pt idx="30044">
                  <c:v>4.7699999999999999E-3</c:v>
                </c:pt>
                <c:pt idx="30045">
                  <c:v>4.7699999999999999E-3</c:v>
                </c:pt>
                <c:pt idx="30046">
                  <c:v>4.7400000000000003E-3</c:v>
                </c:pt>
                <c:pt idx="30047">
                  <c:v>4.7400000000000003E-3</c:v>
                </c:pt>
                <c:pt idx="30048">
                  <c:v>4.7200000000000002E-3</c:v>
                </c:pt>
                <c:pt idx="30049">
                  <c:v>4.7200000000000002E-3</c:v>
                </c:pt>
                <c:pt idx="30050">
                  <c:v>4.6899999999999997E-3</c:v>
                </c:pt>
                <c:pt idx="30051">
                  <c:v>4.6899999999999997E-3</c:v>
                </c:pt>
                <c:pt idx="30052">
                  <c:v>4.6600000000000001E-3</c:v>
                </c:pt>
                <c:pt idx="30053">
                  <c:v>4.6600000000000001E-3</c:v>
                </c:pt>
                <c:pt idx="30054">
                  <c:v>4.6600000000000001E-3</c:v>
                </c:pt>
                <c:pt idx="30055">
                  <c:v>4.6600000000000001E-3</c:v>
                </c:pt>
                <c:pt idx="30056">
                  <c:v>4.64E-3</c:v>
                </c:pt>
                <c:pt idx="30057">
                  <c:v>4.64E-3</c:v>
                </c:pt>
                <c:pt idx="30058">
                  <c:v>4.64E-3</c:v>
                </c:pt>
                <c:pt idx="30059">
                  <c:v>4.64E-3</c:v>
                </c:pt>
                <c:pt idx="30060">
                  <c:v>4.64E-3</c:v>
                </c:pt>
                <c:pt idx="30061">
                  <c:v>4.64E-3</c:v>
                </c:pt>
                <c:pt idx="30062">
                  <c:v>4.64E-3</c:v>
                </c:pt>
                <c:pt idx="30063">
                  <c:v>4.64E-3</c:v>
                </c:pt>
                <c:pt idx="30064">
                  <c:v>4.64E-3</c:v>
                </c:pt>
                <c:pt idx="30065">
                  <c:v>4.64E-3</c:v>
                </c:pt>
                <c:pt idx="30066">
                  <c:v>4.64E-3</c:v>
                </c:pt>
                <c:pt idx="30067">
                  <c:v>4.64E-3</c:v>
                </c:pt>
                <c:pt idx="30068">
                  <c:v>4.64E-3</c:v>
                </c:pt>
                <c:pt idx="30069">
                  <c:v>4.64E-3</c:v>
                </c:pt>
                <c:pt idx="30070">
                  <c:v>4.64E-3</c:v>
                </c:pt>
                <c:pt idx="30071">
                  <c:v>4.64E-3</c:v>
                </c:pt>
                <c:pt idx="30072">
                  <c:v>4.64E-3</c:v>
                </c:pt>
                <c:pt idx="30073">
                  <c:v>4.64E-3</c:v>
                </c:pt>
                <c:pt idx="30074">
                  <c:v>4.64E-3</c:v>
                </c:pt>
                <c:pt idx="30075">
                  <c:v>4.64E-3</c:v>
                </c:pt>
                <c:pt idx="30076">
                  <c:v>4.6100000000000004E-3</c:v>
                </c:pt>
                <c:pt idx="30077">
                  <c:v>4.6100000000000004E-3</c:v>
                </c:pt>
                <c:pt idx="30078">
                  <c:v>4.6100000000000004E-3</c:v>
                </c:pt>
                <c:pt idx="30079">
                  <c:v>4.6100000000000004E-3</c:v>
                </c:pt>
                <c:pt idx="30080">
                  <c:v>4.6100000000000004E-3</c:v>
                </c:pt>
                <c:pt idx="30081">
                  <c:v>4.5900000000000003E-3</c:v>
                </c:pt>
                <c:pt idx="30082">
                  <c:v>4.5900000000000003E-3</c:v>
                </c:pt>
                <c:pt idx="30083">
                  <c:v>4.5900000000000003E-3</c:v>
                </c:pt>
                <c:pt idx="30084">
                  <c:v>4.5900000000000003E-3</c:v>
                </c:pt>
                <c:pt idx="30085">
                  <c:v>4.5900000000000003E-3</c:v>
                </c:pt>
                <c:pt idx="30086">
                  <c:v>4.5900000000000003E-3</c:v>
                </c:pt>
                <c:pt idx="30087">
                  <c:v>4.5900000000000003E-3</c:v>
                </c:pt>
                <c:pt idx="30088">
                  <c:v>4.5900000000000003E-3</c:v>
                </c:pt>
                <c:pt idx="30089">
                  <c:v>4.5900000000000003E-3</c:v>
                </c:pt>
                <c:pt idx="30090">
                  <c:v>4.5900000000000003E-3</c:v>
                </c:pt>
                <c:pt idx="30091">
                  <c:v>4.5900000000000003E-3</c:v>
                </c:pt>
                <c:pt idx="30092">
                  <c:v>4.5900000000000003E-3</c:v>
                </c:pt>
                <c:pt idx="30093">
                  <c:v>4.6100000000000004E-3</c:v>
                </c:pt>
                <c:pt idx="30094">
                  <c:v>4.6100000000000004E-3</c:v>
                </c:pt>
                <c:pt idx="30095">
                  <c:v>4.6100000000000004E-3</c:v>
                </c:pt>
                <c:pt idx="30096">
                  <c:v>4.64E-3</c:v>
                </c:pt>
                <c:pt idx="30097">
                  <c:v>4.64E-3</c:v>
                </c:pt>
                <c:pt idx="30098">
                  <c:v>4.6600000000000001E-3</c:v>
                </c:pt>
                <c:pt idx="30099">
                  <c:v>4.6600000000000001E-3</c:v>
                </c:pt>
                <c:pt idx="30100">
                  <c:v>4.6899999999999997E-3</c:v>
                </c:pt>
                <c:pt idx="30101">
                  <c:v>4.6899999999999997E-3</c:v>
                </c:pt>
                <c:pt idx="30102">
                  <c:v>4.7200000000000002E-3</c:v>
                </c:pt>
                <c:pt idx="30103">
                  <c:v>4.7200000000000002E-3</c:v>
                </c:pt>
                <c:pt idx="30104">
                  <c:v>4.7200000000000002E-3</c:v>
                </c:pt>
                <c:pt idx="30105">
                  <c:v>4.7400000000000003E-3</c:v>
                </c:pt>
                <c:pt idx="30106">
                  <c:v>4.7400000000000003E-3</c:v>
                </c:pt>
                <c:pt idx="30107">
                  <c:v>4.7400000000000003E-3</c:v>
                </c:pt>
                <c:pt idx="30108">
                  <c:v>4.7400000000000003E-3</c:v>
                </c:pt>
                <c:pt idx="30109">
                  <c:v>4.7400000000000003E-3</c:v>
                </c:pt>
                <c:pt idx="30110">
                  <c:v>4.7400000000000003E-3</c:v>
                </c:pt>
                <c:pt idx="30111">
                  <c:v>4.7400000000000003E-3</c:v>
                </c:pt>
                <c:pt idx="30112">
                  <c:v>4.7400000000000003E-3</c:v>
                </c:pt>
                <c:pt idx="30113">
                  <c:v>4.7400000000000003E-3</c:v>
                </c:pt>
                <c:pt idx="30114">
                  <c:v>4.7200000000000002E-3</c:v>
                </c:pt>
                <c:pt idx="30115">
                  <c:v>4.7200000000000002E-3</c:v>
                </c:pt>
                <c:pt idx="30116">
                  <c:v>4.7200000000000002E-3</c:v>
                </c:pt>
                <c:pt idx="30117">
                  <c:v>4.6899999999999997E-3</c:v>
                </c:pt>
                <c:pt idx="30118">
                  <c:v>4.6899999999999997E-3</c:v>
                </c:pt>
                <c:pt idx="30119">
                  <c:v>4.6600000000000001E-3</c:v>
                </c:pt>
                <c:pt idx="30120">
                  <c:v>4.6600000000000001E-3</c:v>
                </c:pt>
                <c:pt idx="30121">
                  <c:v>4.64E-3</c:v>
                </c:pt>
                <c:pt idx="30122">
                  <c:v>4.64E-3</c:v>
                </c:pt>
                <c:pt idx="30123">
                  <c:v>4.64E-3</c:v>
                </c:pt>
                <c:pt idx="30124">
                  <c:v>4.6100000000000004E-3</c:v>
                </c:pt>
                <c:pt idx="30125">
                  <c:v>4.6100000000000004E-3</c:v>
                </c:pt>
                <c:pt idx="30126">
                  <c:v>4.6100000000000004E-3</c:v>
                </c:pt>
                <c:pt idx="30127">
                  <c:v>4.6100000000000004E-3</c:v>
                </c:pt>
                <c:pt idx="30128">
                  <c:v>4.5900000000000003E-3</c:v>
                </c:pt>
                <c:pt idx="30129">
                  <c:v>4.5900000000000003E-3</c:v>
                </c:pt>
                <c:pt idx="30130">
                  <c:v>4.5900000000000003E-3</c:v>
                </c:pt>
                <c:pt idx="30131">
                  <c:v>4.5900000000000003E-3</c:v>
                </c:pt>
                <c:pt idx="30132">
                  <c:v>4.6100000000000004E-3</c:v>
                </c:pt>
                <c:pt idx="30133">
                  <c:v>4.6100000000000004E-3</c:v>
                </c:pt>
                <c:pt idx="30134">
                  <c:v>4.6100000000000004E-3</c:v>
                </c:pt>
                <c:pt idx="30135">
                  <c:v>4.6100000000000004E-3</c:v>
                </c:pt>
                <c:pt idx="30136">
                  <c:v>4.64E-3</c:v>
                </c:pt>
                <c:pt idx="30137">
                  <c:v>4.64E-3</c:v>
                </c:pt>
                <c:pt idx="30138">
                  <c:v>4.6600000000000001E-3</c:v>
                </c:pt>
                <c:pt idx="30139">
                  <c:v>4.6600000000000001E-3</c:v>
                </c:pt>
                <c:pt idx="30140">
                  <c:v>4.6600000000000001E-3</c:v>
                </c:pt>
                <c:pt idx="30141">
                  <c:v>4.6899999999999997E-3</c:v>
                </c:pt>
                <c:pt idx="30142">
                  <c:v>4.6899999999999997E-3</c:v>
                </c:pt>
                <c:pt idx="30143">
                  <c:v>4.7200000000000002E-3</c:v>
                </c:pt>
                <c:pt idx="30144">
                  <c:v>4.7200000000000002E-3</c:v>
                </c:pt>
                <c:pt idx="30145">
                  <c:v>4.7400000000000003E-3</c:v>
                </c:pt>
                <c:pt idx="30146">
                  <c:v>4.7400000000000003E-3</c:v>
                </c:pt>
                <c:pt idx="30147">
                  <c:v>4.7699999999999999E-3</c:v>
                </c:pt>
                <c:pt idx="30148">
                  <c:v>4.7699999999999999E-3</c:v>
                </c:pt>
                <c:pt idx="30149">
                  <c:v>4.7699999999999999E-3</c:v>
                </c:pt>
                <c:pt idx="30150">
                  <c:v>4.7999999999999996E-3</c:v>
                </c:pt>
                <c:pt idx="30151">
                  <c:v>4.7999999999999996E-3</c:v>
                </c:pt>
                <c:pt idx="30152">
                  <c:v>4.7999999999999996E-3</c:v>
                </c:pt>
                <c:pt idx="30153">
                  <c:v>4.8199999999999996E-3</c:v>
                </c:pt>
                <c:pt idx="30154">
                  <c:v>4.8199999999999996E-3</c:v>
                </c:pt>
                <c:pt idx="30155">
                  <c:v>4.8199999999999996E-3</c:v>
                </c:pt>
                <c:pt idx="30156">
                  <c:v>4.8199999999999996E-3</c:v>
                </c:pt>
                <c:pt idx="30157">
                  <c:v>4.8500000000000001E-3</c:v>
                </c:pt>
                <c:pt idx="30158">
                  <c:v>4.8500000000000001E-3</c:v>
                </c:pt>
                <c:pt idx="30159">
                  <c:v>4.8500000000000001E-3</c:v>
                </c:pt>
                <c:pt idx="30160">
                  <c:v>4.8500000000000001E-3</c:v>
                </c:pt>
                <c:pt idx="30161">
                  <c:v>4.8500000000000001E-3</c:v>
                </c:pt>
                <c:pt idx="30162">
                  <c:v>4.8500000000000001E-3</c:v>
                </c:pt>
                <c:pt idx="30163">
                  <c:v>4.8500000000000001E-3</c:v>
                </c:pt>
                <c:pt idx="30164">
                  <c:v>4.8500000000000001E-3</c:v>
                </c:pt>
                <c:pt idx="30165">
                  <c:v>4.8500000000000001E-3</c:v>
                </c:pt>
                <c:pt idx="30166">
                  <c:v>4.8199999999999996E-3</c:v>
                </c:pt>
                <c:pt idx="30167">
                  <c:v>4.8199999999999996E-3</c:v>
                </c:pt>
                <c:pt idx="30168">
                  <c:v>4.8199999999999996E-3</c:v>
                </c:pt>
                <c:pt idx="30169">
                  <c:v>4.8199999999999996E-3</c:v>
                </c:pt>
                <c:pt idx="30170">
                  <c:v>4.7999999999999996E-3</c:v>
                </c:pt>
                <c:pt idx="30171">
                  <c:v>4.7999999999999996E-3</c:v>
                </c:pt>
                <c:pt idx="30172">
                  <c:v>4.7699999999999999E-3</c:v>
                </c:pt>
                <c:pt idx="30173">
                  <c:v>4.7699999999999999E-3</c:v>
                </c:pt>
                <c:pt idx="30174">
                  <c:v>4.7400000000000003E-3</c:v>
                </c:pt>
                <c:pt idx="30175">
                  <c:v>4.7400000000000003E-3</c:v>
                </c:pt>
                <c:pt idx="30176">
                  <c:v>4.7200000000000002E-3</c:v>
                </c:pt>
                <c:pt idx="30177">
                  <c:v>4.6899999999999997E-3</c:v>
                </c:pt>
                <c:pt idx="30178">
                  <c:v>4.6899999999999997E-3</c:v>
                </c:pt>
                <c:pt idx="30179">
                  <c:v>4.6600000000000001E-3</c:v>
                </c:pt>
                <c:pt idx="30180">
                  <c:v>4.6600000000000001E-3</c:v>
                </c:pt>
                <c:pt idx="30181">
                  <c:v>4.64E-3</c:v>
                </c:pt>
                <c:pt idx="30182">
                  <c:v>4.64E-3</c:v>
                </c:pt>
                <c:pt idx="30183">
                  <c:v>4.6100000000000004E-3</c:v>
                </c:pt>
                <c:pt idx="30184">
                  <c:v>4.6100000000000004E-3</c:v>
                </c:pt>
                <c:pt idx="30185">
                  <c:v>4.5900000000000003E-3</c:v>
                </c:pt>
                <c:pt idx="30186">
                  <c:v>4.5900000000000003E-3</c:v>
                </c:pt>
                <c:pt idx="30187">
                  <c:v>4.5900000000000003E-3</c:v>
                </c:pt>
                <c:pt idx="30188">
                  <c:v>4.5900000000000003E-3</c:v>
                </c:pt>
                <c:pt idx="30189">
                  <c:v>4.5900000000000003E-3</c:v>
                </c:pt>
                <c:pt idx="30190">
                  <c:v>4.5900000000000003E-3</c:v>
                </c:pt>
                <c:pt idx="30191">
                  <c:v>4.5900000000000003E-3</c:v>
                </c:pt>
                <c:pt idx="30192">
                  <c:v>4.5900000000000003E-3</c:v>
                </c:pt>
                <c:pt idx="30193">
                  <c:v>4.5900000000000003E-3</c:v>
                </c:pt>
                <c:pt idx="30194">
                  <c:v>4.6100000000000004E-3</c:v>
                </c:pt>
                <c:pt idx="30195">
                  <c:v>4.6100000000000004E-3</c:v>
                </c:pt>
                <c:pt idx="30196">
                  <c:v>4.6100000000000004E-3</c:v>
                </c:pt>
                <c:pt idx="30197">
                  <c:v>4.64E-3</c:v>
                </c:pt>
                <c:pt idx="30198">
                  <c:v>4.64E-3</c:v>
                </c:pt>
                <c:pt idx="30199">
                  <c:v>4.6600000000000001E-3</c:v>
                </c:pt>
                <c:pt idx="30200">
                  <c:v>4.6600000000000001E-3</c:v>
                </c:pt>
                <c:pt idx="30201">
                  <c:v>4.6899999999999997E-3</c:v>
                </c:pt>
                <c:pt idx="30202">
                  <c:v>4.6899999999999997E-3</c:v>
                </c:pt>
                <c:pt idx="30203">
                  <c:v>4.7200000000000002E-3</c:v>
                </c:pt>
                <c:pt idx="30204">
                  <c:v>4.7200000000000002E-3</c:v>
                </c:pt>
                <c:pt idx="30205">
                  <c:v>4.7200000000000002E-3</c:v>
                </c:pt>
                <c:pt idx="30206">
                  <c:v>4.7200000000000002E-3</c:v>
                </c:pt>
                <c:pt idx="30207">
                  <c:v>4.7200000000000002E-3</c:v>
                </c:pt>
                <c:pt idx="30208">
                  <c:v>4.7200000000000002E-3</c:v>
                </c:pt>
                <c:pt idx="30209">
                  <c:v>4.7200000000000002E-3</c:v>
                </c:pt>
                <c:pt idx="30210">
                  <c:v>4.7200000000000002E-3</c:v>
                </c:pt>
                <c:pt idx="30211">
                  <c:v>4.6899999999999997E-3</c:v>
                </c:pt>
                <c:pt idx="30212">
                  <c:v>4.6899999999999997E-3</c:v>
                </c:pt>
                <c:pt idx="30213">
                  <c:v>4.6600000000000001E-3</c:v>
                </c:pt>
                <c:pt idx="30214">
                  <c:v>4.64E-3</c:v>
                </c:pt>
                <c:pt idx="30215">
                  <c:v>4.64E-3</c:v>
                </c:pt>
                <c:pt idx="30216">
                  <c:v>4.6100000000000004E-3</c:v>
                </c:pt>
                <c:pt idx="30217">
                  <c:v>4.5900000000000003E-3</c:v>
                </c:pt>
                <c:pt idx="30218">
                  <c:v>4.5599999999999998E-3</c:v>
                </c:pt>
                <c:pt idx="30219">
                  <c:v>4.5300000000000002E-3</c:v>
                </c:pt>
                <c:pt idx="30220">
                  <c:v>4.5100000000000001E-3</c:v>
                </c:pt>
                <c:pt idx="30221">
                  <c:v>4.4799999999999996E-3</c:v>
                </c:pt>
                <c:pt idx="30222">
                  <c:v>4.45E-3</c:v>
                </c:pt>
                <c:pt idx="30223">
                  <c:v>4.4299999999999999E-3</c:v>
                </c:pt>
                <c:pt idx="30224">
                  <c:v>4.4299999999999999E-3</c:v>
                </c:pt>
                <c:pt idx="30225">
                  <c:v>4.4000000000000003E-3</c:v>
                </c:pt>
                <c:pt idx="30226">
                  <c:v>4.3800000000000002E-3</c:v>
                </c:pt>
                <c:pt idx="30227">
                  <c:v>4.3800000000000002E-3</c:v>
                </c:pt>
                <c:pt idx="30228">
                  <c:v>4.3499999999999997E-3</c:v>
                </c:pt>
                <c:pt idx="30229">
                  <c:v>4.3499999999999997E-3</c:v>
                </c:pt>
                <c:pt idx="30230">
                  <c:v>4.3499999999999997E-3</c:v>
                </c:pt>
                <c:pt idx="30231">
                  <c:v>4.3499999999999997E-3</c:v>
                </c:pt>
                <c:pt idx="30232">
                  <c:v>4.3499999999999997E-3</c:v>
                </c:pt>
                <c:pt idx="30233">
                  <c:v>4.3499999999999997E-3</c:v>
                </c:pt>
                <c:pt idx="30234">
                  <c:v>4.3800000000000002E-3</c:v>
                </c:pt>
                <c:pt idx="30235">
                  <c:v>4.3800000000000002E-3</c:v>
                </c:pt>
                <c:pt idx="30236">
                  <c:v>4.4000000000000003E-3</c:v>
                </c:pt>
                <c:pt idx="30237">
                  <c:v>4.4000000000000003E-3</c:v>
                </c:pt>
                <c:pt idx="30238">
                  <c:v>4.4299999999999999E-3</c:v>
                </c:pt>
                <c:pt idx="30239">
                  <c:v>4.4299999999999999E-3</c:v>
                </c:pt>
                <c:pt idx="30240">
                  <c:v>4.45E-3</c:v>
                </c:pt>
                <c:pt idx="30241">
                  <c:v>4.4799999999999996E-3</c:v>
                </c:pt>
                <c:pt idx="30242">
                  <c:v>4.4799999999999996E-3</c:v>
                </c:pt>
                <c:pt idx="30243">
                  <c:v>4.5100000000000001E-3</c:v>
                </c:pt>
                <c:pt idx="30244">
                  <c:v>4.5300000000000002E-3</c:v>
                </c:pt>
                <c:pt idx="30245">
                  <c:v>4.5300000000000002E-3</c:v>
                </c:pt>
                <c:pt idx="30246">
                  <c:v>4.5599999999999998E-3</c:v>
                </c:pt>
                <c:pt idx="30247">
                  <c:v>4.5599999999999998E-3</c:v>
                </c:pt>
                <c:pt idx="30248">
                  <c:v>4.5900000000000003E-3</c:v>
                </c:pt>
                <c:pt idx="30249">
                  <c:v>4.5900000000000003E-3</c:v>
                </c:pt>
                <c:pt idx="30250">
                  <c:v>4.5900000000000003E-3</c:v>
                </c:pt>
                <c:pt idx="30251">
                  <c:v>4.6100000000000004E-3</c:v>
                </c:pt>
                <c:pt idx="30252">
                  <c:v>4.6100000000000004E-3</c:v>
                </c:pt>
                <c:pt idx="30253">
                  <c:v>4.6100000000000004E-3</c:v>
                </c:pt>
                <c:pt idx="30254">
                  <c:v>4.6100000000000004E-3</c:v>
                </c:pt>
                <c:pt idx="30255">
                  <c:v>4.6100000000000004E-3</c:v>
                </c:pt>
                <c:pt idx="30256">
                  <c:v>4.6100000000000004E-3</c:v>
                </c:pt>
                <c:pt idx="30257">
                  <c:v>4.6100000000000004E-3</c:v>
                </c:pt>
                <c:pt idx="30258">
                  <c:v>4.6100000000000004E-3</c:v>
                </c:pt>
                <c:pt idx="30259">
                  <c:v>4.6100000000000004E-3</c:v>
                </c:pt>
                <c:pt idx="30260">
                  <c:v>4.6100000000000004E-3</c:v>
                </c:pt>
                <c:pt idx="30261">
                  <c:v>4.64E-3</c:v>
                </c:pt>
                <c:pt idx="30262">
                  <c:v>4.64E-3</c:v>
                </c:pt>
                <c:pt idx="30263">
                  <c:v>4.64E-3</c:v>
                </c:pt>
                <c:pt idx="30264">
                  <c:v>4.6100000000000004E-3</c:v>
                </c:pt>
                <c:pt idx="30265">
                  <c:v>4.6100000000000004E-3</c:v>
                </c:pt>
                <c:pt idx="30266">
                  <c:v>4.6100000000000004E-3</c:v>
                </c:pt>
                <c:pt idx="30267">
                  <c:v>4.6100000000000004E-3</c:v>
                </c:pt>
                <c:pt idx="30268">
                  <c:v>4.6100000000000004E-3</c:v>
                </c:pt>
                <c:pt idx="30269">
                  <c:v>4.6100000000000004E-3</c:v>
                </c:pt>
                <c:pt idx="30270">
                  <c:v>4.6100000000000004E-3</c:v>
                </c:pt>
                <c:pt idx="30271">
                  <c:v>4.6100000000000004E-3</c:v>
                </c:pt>
                <c:pt idx="30272">
                  <c:v>4.6100000000000004E-3</c:v>
                </c:pt>
                <c:pt idx="30273">
                  <c:v>4.5900000000000003E-3</c:v>
                </c:pt>
                <c:pt idx="30274">
                  <c:v>4.5900000000000003E-3</c:v>
                </c:pt>
                <c:pt idx="30275">
                  <c:v>4.5599999999999998E-3</c:v>
                </c:pt>
                <c:pt idx="30276">
                  <c:v>4.5599999999999998E-3</c:v>
                </c:pt>
                <c:pt idx="30277">
                  <c:v>4.5300000000000002E-3</c:v>
                </c:pt>
                <c:pt idx="30278">
                  <c:v>4.5300000000000002E-3</c:v>
                </c:pt>
                <c:pt idx="30279">
                  <c:v>4.5100000000000001E-3</c:v>
                </c:pt>
                <c:pt idx="30280">
                  <c:v>4.4799999999999996E-3</c:v>
                </c:pt>
                <c:pt idx="30281">
                  <c:v>4.45E-3</c:v>
                </c:pt>
                <c:pt idx="30282">
                  <c:v>4.45E-3</c:v>
                </c:pt>
                <c:pt idx="30283">
                  <c:v>4.4299999999999999E-3</c:v>
                </c:pt>
                <c:pt idx="30284">
                  <c:v>4.4000000000000003E-3</c:v>
                </c:pt>
                <c:pt idx="30285">
                  <c:v>4.3800000000000002E-3</c:v>
                </c:pt>
                <c:pt idx="30286">
                  <c:v>4.3499999999999997E-3</c:v>
                </c:pt>
                <c:pt idx="30287">
                  <c:v>4.3200000000000001E-3</c:v>
                </c:pt>
                <c:pt idx="30288">
                  <c:v>4.3200000000000001E-3</c:v>
                </c:pt>
                <c:pt idx="30289">
                  <c:v>4.3E-3</c:v>
                </c:pt>
                <c:pt idx="30290">
                  <c:v>4.2700000000000004E-3</c:v>
                </c:pt>
                <c:pt idx="30291">
                  <c:v>4.2700000000000004E-3</c:v>
                </c:pt>
                <c:pt idx="30292">
                  <c:v>4.2399999999999998E-3</c:v>
                </c:pt>
                <c:pt idx="30293">
                  <c:v>4.2399999999999998E-3</c:v>
                </c:pt>
                <c:pt idx="30294">
                  <c:v>4.2399999999999998E-3</c:v>
                </c:pt>
                <c:pt idx="30295">
                  <c:v>4.2399999999999998E-3</c:v>
                </c:pt>
                <c:pt idx="30296">
                  <c:v>4.2399999999999998E-3</c:v>
                </c:pt>
                <c:pt idx="30297">
                  <c:v>4.2700000000000004E-3</c:v>
                </c:pt>
                <c:pt idx="30298">
                  <c:v>4.2700000000000004E-3</c:v>
                </c:pt>
                <c:pt idx="30299">
                  <c:v>4.3E-3</c:v>
                </c:pt>
                <c:pt idx="30300">
                  <c:v>4.3E-3</c:v>
                </c:pt>
                <c:pt idx="30301">
                  <c:v>4.3200000000000001E-3</c:v>
                </c:pt>
                <c:pt idx="30302">
                  <c:v>4.3499999999999997E-3</c:v>
                </c:pt>
                <c:pt idx="30303">
                  <c:v>4.3800000000000002E-3</c:v>
                </c:pt>
                <c:pt idx="30304">
                  <c:v>4.4000000000000003E-3</c:v>
                </c:pt>
                <c:pt idx="30305">
                  <c:v>4.4299999999999999E-3</c:v>
                </c:pt>
                <c:pt idx="30306">
                  <c:v>4.4799999999999996E-3</c:v>
                </c:pt>
                <c:pt idx="30307">
                  <c:v>4.5100000000000001E-3</c:v>
                </c:pt>
                <c:pt idx="30308">
                  <c:v>4.5300000000000002E-3</c:v>
                </c:pt>
                <c:pt idx="30309">
                  <c:v>4.5599999999999998E-3</c:v>
                </c:pt>
                <c:pt idx="30310">
                  <c:v>4.5900000000000003E-3</c:v>
                </c:pt>
                <c:pt idx="30311">
                  <c:v>4.6100000000000004E-3</c:v>
                </c:pt>
                <c:pt idx="30312">
                  <c:v>4.64E-3</c:v>
                </c:pt>
                <c:pt idx="30313">
                  <c:v>4.64E-3</c:v>
                </c:pt>
                <c:pt idx="30314">
                  <c:v>4.6600000000000001E-3</c:v>
                </c:pt>
                <c:pt idx="30315">
                  <c:v>4.6600000000000001E-3</c:v>
                </c:pt>
                <c:pt idx="30316">
                  <c:v>4.6600000000000001E-3</c:v>
                </c:pt>
                <c:pt idx="30317">
                  <c:v>4.6899999999999997E-3</c:v>
                </c:pt>
                <c:pt idx="30318">
                  <c:v>4.6899999999999997E-3</c:v>
                </c:pt>
                <c:pt idx="30319">
                  <c:v>4.6600000000000001E-3</c:v>
                </c:pt>
                <c:pt idx="30320">
                  <c:v>4.6600000000000001E-3</c:v>
                </c:pt>
                <c:pt idx="30321">
                  <c:v>4.6600000000000001E-3</c:v>
                </c:pt>
                <c:pt idx="30322">
                  <c:v>4.64E-3</c:v>
                </c:pt>
                <c:pt idx="30323">
                  <c:v>4.6100000000000004E-3</c:v>
                </c:pt>
                <c:pt idx="30324">
                  <c:v>4.6100000000000004E-3</c:v>
                </c:pt>
                <c:pt idx="30325">
                  <c:v>4.5900000000000003E-3</c:v>
                </c:pt>
                <c:pt idx="30326">
                  <c:v>4.5599999999999998E-3</c:v>
                </c:pt>
                <c:pt idx="30327">
                  <c:v>4.5300000000000002E-3</c:v>
                </c:pt>
                <c:pt idx="30328">
                  <c:v>4.5300000000000002E-3</c:v>
                </c:pt>
                <c:pt idx="30329">
                  <c:v>4.5100000000000001E-3</c:v>
                </c:pt>
                <c:pt idx="30330">
                  <c:v>4.4799999999999996E-3</c:v>
                </c:pt>
                <c:pt idx="30331">
                  <c:v>4.4799999999999996E-3</c:v>
                </c:pt>
                <c:pt idx="30332">
                  <c:v>4.45E-3</c:v>
                </c:pt>
                <c:pt idx="30333">
                  <c:v>4.45E-3</c:v>
                </c:pt>
                <c:pt idx="30334">
                  <c:v>4.45E-3</c:v>
                </c:pt>
                <c:pt idx="30335">
                  <c:v>4.4299999999999999E-3</c:v>
                </c:pt>
                <c:pt idx="30336">
                  <c:v>4.4299999999999999E-3</c:v>
                </c:pt>
                <c:pt idx="30337">
                  <c:v>4.4299999999999999E-3</c:v>
                </c:pt>
                <c:pt idx="30338">
                  <c:v>4.45E-3</c:v>
                </c:pt>
                <c:pt idx="30339">
                  <c:v>4.45E-3</c:v>
                </c:pt>
                <c:pt idx="30340">
                  <c:v>4.45E-3</c:v>
                </c:pt>
                <c:pt idx="30341">
                  <c:v>4.4799999999999996E-3</c:v>
                </c:pt>
                <c:pt idx="30342">
                  <c:v>4.4799999999999996E-3</c:v>
                </c:pt>
                <c:pt idx="30343">
                  <c:v>4.5100000000000001E-3</c:v>
                </c:pt>
                <c:pt idx="30344">
                  <c:v>4.5300000000000002E-3</c:v>
                </c:pt>
                <c:pt idx="30345">
                  <c:v>4.5300000000000002E-3</c:v>
                </c:pt>
                <c:pt idx="30346">
                  <c:v>4.5599999999999998E-3</c:v>
                </c:pt>
                <c:pt idx="30347">
                  <c:v>4.5599999999999998E-3</c:v>
                </c:pt>
                <c:pt idx="30348">
                  <c:v>4.5900000000000003E-3</c:v>
                </c:pt>
                <c:pt idx="30349">
                  <c:v>4.6100000000000004E-3</c:v>
                </c:pt>
                <c:pt idx="30350">
                  <c:v>4.6100000000000004E-3</c:v>
                </c:pt>
                <c:pt idx="30351">
                  <c:v>4.6100000000000004E-3</c:v>
                </c:pt>
                <c:pt idx="30352">
                  <c:v>4.64E-3</c:v>
                </c:pt>
                <c:pt idx="30353">
                  <c:v>4.64E-3</c:v>
                </c:pt>
                <c:pt idx="30354">
                  <c:v>4.64E-3</c:v>
                </c:pt>
                <c:pt idx="30355">
                  <c:v>4.64E-3</c:v>
                </c:pt>
                <c:pt idx="30356">
                  <c:v>4.6100000000000004E-3</c:v>
                </c:pt>
                <c:pt idx="30357">
                  <c:v>4.6100000000000004E-3</c:v>
                </c:pt>
                <c:pt idx="30358">
                  <c:v>4.6100000000000004E-3</c:v>
                </c:pt>
                <c:pt idx="30359">
                  <c:v>4.6100000000000004E-3</c:v>
                </c:pt>
                <c:pt idx="30360">
                  <c:v>4.5900000000000003E-3</c:v>
                </c:pt>
                <c:pt idx="30361">
                  <c:v>4.5900000000000003E-3</c:v>
                </c:pt>
                <c:pt idx="30362">
                  <c:v>4.5599999999999998E-3</c:v>
                </c:pt>
                <c:pt idx="30363">
                  <c:v>4.5599999999999998E-3</c:v>
                </c:pt>
                <c:pt idx="30364">
                  <c:v>4.5300000000000002E-3</c:v>
                </c:pt>
                <c:pt idx="30365">
                  <c:v>4.5300000000000002E-3</c:v>
                </c:pt>
                <c:pt idx="30366">
                  <c:v>4.5100000000000001E-3</c:v>
                </c:pt>
                <c:pt idx="30367">
                  <c:v>4.5100000000000001E-3</c:v>
                </c:pt>
                <c:pt idx="30368">
                  <c:v>4.4799999999999996E-3</c:v>
                </c:pt>
                <c:pt idx="30369">
                  <c:v>4.4799999999999996E-3</c:v>
                </c:pt>
                <c:pt idx="30370">
                  <c:v>4.4799999999999996E-3</c:v>
                </c:pt>
                <c:pt idx="30371">
                  <c:v>4.4799999999999996E-3</c:v>
                </c:pt>
                <c:pt idx="30372">
                  <c:v>4.4799999999999996E-3</c:v>
                </c:pt>
                <c:pt idx="30373">
                  <c:v>4.4799999999999996E-3</c:v>
                </c:pt>
                <c:pt idx="30374">
                  <c:v>4.4799999999999996E-3</c:v>
                </c:pt>
                <c:pt idx="30375">
                  <c:v>4.4799999999999996E-3</c:v>
                </c:pt>
                <c:pt idx="30376">
                  <c:v>4.4799999999999996E-3</c:v>
                </c:pt>
                <c:pt idx="30377">
                  <c:v>4.5100000000000001E-3</c:v>
                </c:pt>
                <c:pt idx="30378">
                  <c:v>4.5100000000000001E-3</c:v>
                </c:pt>
                <c:pt idx="30379">
                  <c:v>4.5100000000000001E-3</c:v>
                </c:pt>
                <c:pt idx="30380">
                  <c:v>4.5300000000000002E-3</c:v>
                </c:pt>
                <c:pt idx="30381">
                  <c:v>4.5300000000000002E-3</c:v>
                </c:pt>
                <c:pt idx="30382">
                  <c:v>4.5300000000000002E-3</c:v>
                </c:pt>
                <c:pt idx="30383">
                  <c:v>4.5599999999999998E-3</c:v>
                </c:pt>
                <c:pt idx="30384">
                  <c:v>4.5599999999999998E-3</c:v>
                </c:pt>
                <c:pt idx="30385">
                  <c:v>4.5599999999999998E-3</c:v>
                </c:pt>
                <c:pt idx="30386">
                  <c:v>4.5599999999999998E-3</c:v>
                </c:pt>
                <c:pt idx="30387">
                  <c:v>4.5900000000000003E-3</c:v>
                </c:pt>
                <c:pt idx="30388">
                  <c:v>4.5900000000000003E-3</c:v>
                </c:pt>
                <c:pt idx="30389">
                  <c:v>4.5599999999999998E-3</c:v>
                </c:pt>
                <c:pt idx="30390">
                  <c:v>4.5599999999999998E-3</c:v>
                </c:pt>
                <c:pt idx="30391">
                  <c:v>4.5599999999999998E-3</c:v>
                </c:pt>
                <c:pt idx="30392">
                  <c:v>4.5599999999999998E-3</c:v>
                </c:pt>
                <c:pt idx="30393">
                  <c:v>4.5300000000000002E-3</c:v>
                </c:pt>
                <c:pt idx="30394">
                  <c:v>4.5300000000000002E-3</c:v>
                </c:pt>
                <c:pt idx="30395">
                  <c:v>4.5100000000000001E-3</c:v>
                </c:pt>
                <c:pt idx="30396">
                  <c:v>4.5100000000000001E-3</c:v>
                </c:pt>
                <c:pt idx="30397">
                  <c:v>4.4799999999999996E-3</c:v>
                </c:pt>
                <c:pt idx="30398">
                  <c:v>4.45E-3</c:v>
                </c:pt>
                <c:pt idx="30399">
                  <c:v>4.4299999999999999E-3</c:v>
                </c:pt>
                <c:pt idx="30400">
                  <c:v>4.4299999999999999E-3</c:v>
                </c:pt>
                <c:pt idx="30401">
                  <c:v>4.4000000000000003E-3</c:v>
                </c:pt>
                <c:pt idx="30402">
                  <c:v>4.3800000000000002E-3</c:v>
                </c:pt>
                <c:pt idx="30403">
                  <c:v>4.3800000000000002E-3</c:v>
                </c:pt>
                <c:pt idx="30404">
                  <c:v>4.3499999999999997E-3</c:v>
                </c:pt>
                <c:pt idx="30405">
                  <c:v>4.3200000000000001E-3</c:v>
                </c:pt>
                <c:pt idx="30406">
                  <c:v>4.3200000000000001E-3</c:v>
                </c:pt>
                <c:pt idx="30407">
                  <c:v>4.3E-3</c:v>
                </c:pt>
                <c:pt idx="30408">
                  <c:v>4.3E-3</c:v>
                </c:pt>
                <c:pt idx="30409">
                  <c:v>4.3E-3</c:v>
                </c:pt>
                <c:pt idx="30410">
                  <c:v>4.3E-3</c:v>
                </c:pt>
                <c:pt idx="30411">
                  <c:v>4.3E-3</c:v>
                </c:pt>
                <c:pt idx="30412">
                  <c:v>4.3E-3</c:v>
                </c:pt>
                <c:pt idx="30413">
                  <c:v>4.3E-3</c:v>
                </c:pt>
                <c:pt idx="30414">
                  <c:v>4.3200000000000001E-3</c:v>
                </c:pt>
                <c:pt idx="30415">
                  <c:v>4.3200000000000001E-3</c:v>
                </c:pt>
                <c:pt idx="30416">
                  <c:v>4.3499999999999997E-3</c:v>
                </c:pt>
                <c:pt idx="30417">
                  <c:v>4.3499999999999997E-3</c:v>
                </c:pt>
                <c:pt idx="30418">
                  <c:v>4.3800000000000002E-3</c:v>
                </c:pt>
                <c:pt idx="30419">
                  <c:v>4.4000000000000003E-3</c:v>
                </c:pt>
                <c:pt idx="30420">
                  <c:v>4.4299999999999999E-3</c:v>
                </c:pt>
                <c:pt idx="30421">
                  <c:v>4.45E-3</c:v>
                </c:pt>
                <c:pt idx="30422">
                  <c:v>4.45E-3</c:v>
                </c:pt>
                <c:pt idx="30423">
                  <c:v>4.4799999999999996E-3</c:v>
                </c:pt>
                <c:pt idx="30424">
                  <c:v>4.5100000000000001E-3</c:v>
                </c:pt>
                <c:pt idx="30425">
                  <c:v>4.5300000000000002E-3</c:v>
                </c:pt>
                <c:pt idx="30426">
                  <c:v>4.5599999999999998E-3</c:v>
                </c:pt>
                <c:pt idx="30427">
                  <c:v>4.5900000000000003E-3</c:v>
                </c:pt>
                <c:pt idx="30428">
                  <c:v>4.6100000000000004E-3</c:v>
                </c:pt>
                <c:pt idx="30429">
                  <c:v>4.64E-3</c:v>
                </c:pt>
                <c:pt idx="30430">
                  <c:v>4.64E-3</c:v>
                </c:pt>
                <c:pt idx="30431">
                  <c:v>4.6600000000000001E-3</c:v>
                </c:pt>
                <c:pt idx="30432">
                  <c:v>4.6600000000000001E-3</c:v>
                </c:pt>
                <c:pt idx="30433">
                  <c:v>4.6899999999999997E-3</c:v>
                </c:pt>
                <c:pt idx="30434">
                  <c:v>4.6899999999999997E-3</c:v>
                </c:pt>
                <c:pt idx="30435">
                  <c:v>4.6899999999999997E-3</c:v>
                </c:pt>
                <c:pt idx="30436">
                  <c:v>4.6899999999999997E-3</c:v>
                </c:pt>
                <c:pt idx="30437">
                  <c:v>4.6899999999999997E-3</c:v>
                </c:pt>
                <c:pt idx="30438">
                  <c:v>4.6899999999999997E-3</c:v>
                </c:pt>
                <c:pt idx="30439">
                  <c:v>4.6899999999999997E-3</c:v>
                </c:pt>
                <c:pt idx="30440">
                  <c:v>4.6600000000000001E-3</c:v>
                </c:pt>
                <c:pt idx="30441">
                  <c:v>4.64E-3</c:v>
                </c:pt>
                <c:pt idx="30442">
                  <c:v>4.64E-3</c:v>
                </c:pt>
                <c:pt idx="30443">
                  <c:v>4.6100000000000004E-3</c:v>
                </c:pt>
                <c:pt idx="30444">
                  <c:v>4.5900000000000003E-3</c:v>
                </c:pt>
                <c:pt idx="30445">
                  <c:v>4.5599999999999998E-3</c:v>
                </c:pt>
                <c:pt idx="30446">
                  <c:v>4.5300000000000002E-3</c:v>
                </c:pt>
                <c:pt idx="30447">
                  <c:v>4.5100000000000001E-3</c:v>
                </c:pt>
                <c:pt idx="30448">
                  <c:v>4.4799999999999996E-3</c:v>
                </c:pt>
                <c:pt idx="30449">
                  <c:v>4.45E-3</c:v>
                </c:pt>
                <c:pt idx="30450">
                  <c:v>4.4299999999999999E-3</c:v>
                </c:pt>
                <c:pt idx="30451">
                  <c:v>4.4299999999999999E-3</c:v>
                </c:pt>
                <c:pt idx="30452">
                  <c:v>4.4000000000000003E-3</c:v>
                </c:pt>
                <c:pt idx="30453">
                  <c:v>4.3800000000000002E-3</c:v>
                </c:pt>
                <c:pt idx="30454">
                  <c:v>4.3499999999999997E-3</c:v>
                </c:pt>
                <c:pt idx="30455">
                  <c:v>4.3499999999999997E-3</c:v>
                </c:pt>
                <c:pt idx="30456">
                  <c:v>4.3200000000000001E-3</c:v>
                </c:pt>
                <c:pt idx="30457">
                  <c:v>4.3200000000000001E-3</c:v>
                </c:pt>
                <c:pt idx="30458">
                  <c:v>4.3200000000000001E-3</c:v>
                </c:pt>
                <c:pt idx="30459">
                  <c:v>4.3200000000000001E-3</c:v>
                </c:pt>
                <c:pt idx="30460">
                  <c:v>4.3200000000000001E-3</c:v>
                </c:pt>
                <c:pt idx="30461">
                  <c:v>4.3200000000000001E-3</c:v>
                </c:pt>
                <c:pt idx="30462">
                  <c:v>4.3200000000000001E-3</c:v>
                </c:pt>
                <c:pt idx="30463">
                  <c:v>4.3499999999999997E-3</c:v>
                </c:pt>
                <c:pt idx="30464">
                  <c:v>4.3499999999999997E-3</c:v>
                </c:pt>
                <c:pt idx="30465">
                  <c:v>4.3800000000000002E-3</c:v>
                </c:pt>
                <c:pt idx="30466">
                  <c:v>4.3800000000000002E-3</c:v>
                </c:pt>
                <c:pt idx="30467">
                  <c:v>4.4000000000000003E-3</c:v>
                </c:pt>
                <c:pt idx="30468">
                  <c:v>4.4299999999999999E-3</c:v>
                </c:pt>
                <c:pt idx="30469">
                  <c:v>4.45E-3</c:v>
                </c:pt>
                <c:pt idx="30470">
                  <c:v>4.45E-3</c:v>
                </c:pt>
                <c:pt idx="30471">
                  <c:v>4.4799999999999996E-3</c:v>
                </c:pt>
                <c:pt idx="30472">
                  <c:v>4.5100000000000001E-3</c:v>
                </c:pt>
                <c:pt idx="30473">
                  <c:v>4.5100000000000001E-3</c:v>
                </c:pt>
                <c:pt idx="30474">
                  <c:v>4.5300000000000002E-3</c:v>
                </c:pt>
                <c:pt idx="30475">
                  <c:v>4.5599999999999998E-3</c:v>
                </c:pt>
                <c:pt idx="30476">
                  <c:v>4.5599999999999998E-3</c:v>
                </c:pt>
                <c:pt idx="30477">
                  <c:v>4.5599999999999998E-3</c:v>
                </c:pt>
                <c:pt idx="30478">
                  <c:v>4.5599999999999998E-3</c:v>
                </c:pt>
                <c:pt idx="30479">
                  <c:v>4.5900000000000003E-3</c:v>
                </c:pt>
                <c:pt idx="30480">
                  <c:v>4.5900000000000003E-3</c:v>
                </c:pt>
                <c:pt idx="30481">
                  <c:v>4.5900000000000003E-3</c:v>
                </c:pt>
                <c:pt idx="30482">
                  <c:v>4.5599999999999998E-3</c:v>
                </c:pt>
                <c:pt idx="30483">
                  <c:v>4.5599999999999998E-3</c:v>
                </c:pt>
                <c:pt idx="30484">
                  <c:v>4.5599999999999998E-3</c:v>
                </c:pt>
                <c:pt idx="30485">
                  <c:v>4.5300000000000002E-3</c:v>
                </c:pt>
                <c:pt idx="30486">
                  <c:v>4.5300000000000002E-3</c:v>
                </c:pt>
                <c:pt idx="30487">
                  <c:v>4.5300000000000002E-3</c:v>
                </c:pt>
                <c:pt idx="30488">
                  <c:v>4.5100000000000001E-3</c:v>
                </c:pt>
                <c:pt idx="30489">
                  <c:v>4.5100000000000001E-3</c:v>
                </c:pt>
                <c:pt idx="30490">
                  <c:v>4.4799999999999996E-3</c:v>
                </c:pt>
                <c:pt idx="30491">
                  <c:v>4.4799999999999996E-3</c:v>
                </c:pt>
                <c:pt idx="30492">
                  <c:v>4.45E-3</c:v>
                </c:pt>
                <c:pt idx="30493">
                  <c:v>4.45E-3</c:v>
                </c:pt>
                <c:pt idx="30494">
                  <c:v>4.45E-3</c:v>
                </c:pt>
                <c:pt idx="30495">
                  <c:v>4.45E-3</c:v>
                </c:pt>
                <c:pt idx="30496">
                  <c:v>4.45E-3</c:v>
                </c:pt>
                <c:pt idx="30497">
                  <c:v>4.4299999999999999E-3</c:v>
                </c:pt>
                <c:pt idx="30498">
                  <c:v>4.4299999999999999E-3</c:v>
                </c:pt>
                <c:pt idx="30499">
                  <c:v>4.45E-3</c:v>
                </c:pt>
                <c:pt idx="30500">
                  <c:v>4.45E-3</c:v>
                </c:pt>
                <c:pt idx="30501">
                  <c:v>4.45E-3</c:v>
                </c:pt>
                <c:pt idx="30502">
                  <c:v>4.45E-3</c:v>
                </c:pt>
                <c:pt idx="30503">
                  <c:v>4.4799999999999996E-3</c:v>
                </c:pt>
                <c:pt idx="30504">
                  <c:v>4.4799999999999996E-3</c:v>
                </c:pt>
                <c:pt idx="30505">
                  <c:v>4.4799999999999996E-3</c:v>
                </c:pt>
                <c:pt idx="30506">
                  <c:v>4.4799999999999996E-3</c:v>
                </c:pt>
                <c:pt idx="30507">
                  <c:v>4.5100000000000001E-3</c:v>
                </c:pt>
                <c:pt idx="30508">
                  <c:v>4.5100000000000001E-3</c:v>
                </c:pt>
                <c:pt idx="30509">
                  <c:v>4.5100000000000001E-3</c:v>
                </c:pt>
                <c:pt idx="30510">
                  <c:v>4.5100000000000001E-3</c:v>
                </c:pt>
                <c:pt idx="30511">
                  <c:v>4.5100000000000001E-3</c:v>
                </c:pt>
                <c:pt idx="30512">
                  <c:v>4.5100000000000001E-3</c:v>
                </c:pt>
                <c:pt idx="30513">
                  <c:v>4.4799999999999996E-3</c:v>
                </c:pt>
                <c:pt idx="30514">
                  <c:v>4.4799999999999996E-3</c:v>
                </c:pt>
                <c:pt idx="30515">
                  <c:v>4.45E-3</c:v>
                </c:pt>
                <c:pt idx="30516">
                  <c:v>4.45E-3</c:v>
                </c:pt>
                <c:pt idx="30517">
                  <c:v>4.4299999999999999E-3</c:v>
                </c:pt>
                <c:pt idx="30518">
                  <c:v>4.4000000000000003E-3</c:v>
                </c:pt>
                <c:pt idx="30519">
                  <c:v>4.4000000000000003E-3</c:v>
                </c:pt>
                <c:pt idx="30520">
                  <c:v>4.3800000000000002E-3</c:v>
                </c:pt>
                <c:pt idx="30521">
                  <c:v>4.3499999999999997E-3</c:v>
                </c:pt>
                <c:pt idx="30522">
                  <c:v>4.3200000000000001E-3</c:v>
                </c:pt>
                <c:pt idx="30523">
                  <c:v>4.3E-3</c:v>
                </c:pt>
                <c:pt idx="30524">
                  <c:v>4.2700000000000004E-3</c:v>
                </c:pt>
                <c:pt idx="30525">
                  <c:v>4.2399999999999998E-3</c:v>
                </c:pt>
                <c:pt idx="30526">
                  <c:v>4.2199999999999998E-3</c:v>
                </c:pt>
                <c:pt idx="30527">
                  <c:v>4.2199999999999998E-3</c:v>
                </c:pt>
                <c:pt idx="30528">
                  <c:v>4.1900000000000001E-3</c:v>
                </c:pt>
                <c:pt idx="30529">
                  <c:v>4.1900000000000001E-3</c:v>
                </c:pt>
                <c:pt idx="30530">
                  <c:v>4.1599999999999996E-3</c:v>
                </c:pt>
                <c:pt idx="30531">
                  <c:v>4.1599999999999996E-3</c:v>
                </c:pt>
                <c:pt idx="30532">
                  <c:v>4.1599999999999996E-3</c:v>
                </c:pt>
                <c:pt idx="30533">
                  <c:v>4.1599999999999996E-3</c:v>
                </c:pt>
                <c:pt idx="30534">
                  <c:v>4.1599999999999996E-3</c:v>
                </c:pt>
                <c:pt idx="30535">
                  <c:v>4.1599999999999996E-3</c:v>
                </c:pt>
                <c:pt idx="30536">
                  <c:v>4.1599999999999996E-3</c:v>
                </c:pt>
                <c:pt idx="30537">
                  <c:v>4.1900000000000001E-3</c:v>
                </c:pt>
                <c:pt idx="30538">
                  <c:v>4.1900000000000001E-3</c:v>
                </c:pt>
                <c:pt idx="30539">
                  <c:v>4.2199999999999998E-3</c:v>
                </c:pt>
                <c:pt idx="30540">
                  <c:v>4.2399999999999998E-3</c:v>
                </c:pt>
                <c:pt idx="30541">
                  <c:v>4.2700000000000004E-3</c:v>
                </c:pt>
                <c:pt idx="30542">
                  <c:v>4.3E-3</c:v>
                </c:pt>
                <c:pt idx="30543">
                  <c:v>4.3200000000000001E-3</c:v>
                </c:pt>
                <c:pt idx="30544">
                  <c:v>4.3200000000000001E-3</c:v>
                </c:pt>
                <c:pt idx="30545">
                  <c:v>4.3499999999999997E-3</c:v>
                </c:pt>
                <c:pt idx="30546">
                  <c:v>4.3800000000000002E-3</c:v>
                </c:pt>
                <c:pt idx="30547">
                  <c:v>4.4000000000000003E-3</c:v>
                </c:pt>
                <c:pt idx="30548">
                  <c:v>4.4299999999999999E-3</c:v>
                </c:pt>
                <c:pt idx="30549">
                  <c:v>4.4299999999999999E-3</c:v>
                </c:pt>
                <c:pt idx="30550">
                  <c:v>4.45E-3</c:v>
                </c:pt>
                <c:pt idx="30551">
                  <c:v>4.45E-3</c:v>
                </c:pt>
                <c:pt idx="30552">
                  <c:v>4.4799999999999996E-3</c:v>
                </c:pt>
                <c:pt idx="30553">
                  <c:v>4.4799999999999996E-3</c:v>
                </c:pt>
                <c:pt idx="30554">
                  <c:v>4.4799999999999996E-3</c:v>
                </c:pt>
                <c:pt idx="30555">
                  <c:v>4.4799999999999996E-3</c:v>
                </c:pt>
                <c:pt idx="30556">
                  <c:v>4.4799999999999996E-3</c:v>
                </c:pt>
                <c:pt idx="30557">
                  <c:v>4.4799999999999996E-3</c:v>
                </c:pt>
                <c:pt idx="30558">
                  <c:v>4.4799999999999996E-3</c:v>
                </c:pt>
                <c:pt idx="30559">
                  <c:v>4.4799999999999996E-3</c:v>
                </c:pt>
                <c:pt idx="30560">
                  <c:v>4.45E-3</c:v>
                </c:pt>
                <c:pt idx="30561">
                  <c:v>4.45E-3</c:v>
                </c:pt>
                <c:pt idx="30562">
                  <c:v>4.4299999999999999E-3</c:v>
                </c:pt>
                <c:pt idx="30563">
                  <c:v>4.4299999999999999E-3</c:v>
                </c:pt>
                <c:pt idx="30564">
                  <c:v>4.4000000000000003E-3</c:v>
                </c:pt>
                <c:pt idx="30565">
                  <c:v>4.4000000000000003E-3</c:v>
                </c:pt>
                <c:pt idx="30566">
                  <c:v>4.3800000000000002E-3</c:v>
                </c:pt>
                <c:pt idx="30567">
                  <c:v>4.3800000000000002E-3</c:v>
                </c:pt>
                <c:pt idx="30568">
                  <c:v>4.3499999999999997E-3</c:v>
                </c:pt>
                <c:pt idx="30569">
                  <c:v>4.3499999999999997E-3</c:v>
                </c:pt>
                <c:pt idx="30570">
                  <c:v>4.3499999999999997E-3</c:v>
                </c:pt>
                <c:pt idx="30571">
                  <c:v>4.3200000000000001E-3</c:v>
                </c:pt>
                <c:pt idx="30572">
                  <c:v>4.3200000000000001E-3</c:v>
                </c:pt>
                <c:pt idx="30573">
                  <c:v>4.3200000000000001E-3</c:v>
                </c:pt>
                <c:pt idx="30574">
                  <c:v>4.3200000000000001E-3</c:v>
                </c:pt>
                <c:pt idx="30575">
                  <c:v>4.3200000000000001E-3</c:v>
                </c:pt>
                <c:pt idx="30576">
                  <c:v>4.3200000000000001E-3</c:v>
                </c:pt>
                <c:pt idx="30577">
                  <c:v>4.3200000000000001E-3</c:v>
                </c:pt>
                <c:pt idx="30578">
                  <c:v>4.3499999999999997E-3</c:v>
                </c:pt>
                <c:pt idx="30579">
                  <c:v>4.3499999999999997E-3</c:v>
                </c:pt>
                <c:pt idx="30580">
                  <c:v>4.3499999999999997E-3</c:v>
                </c:pt>
                <c:pt idx="30581">
                  <c:v>4.3800000000000002E-3</c:v>
                </c:pt>
                <c:pt idx="30582">
                  <c:v>4.3800000000000002E-3</c:v>
                </c:pt>
                <c:pt idx="30583">
                  <c:v>4.4000000000000003E-3</c:v>
                </c:pt>
                <c:pt idx="30584">
                  <c:v>4.4000000000000003E-3</c:v>
                </c:pt>
                <c:pt idx="30585">
                  <c:v>4.4299999999999999E-3</c:v>
                </c:pt>
                <c:pt idx="30586">
                  <c:v>4.4299999999999999E-3</c:v>
                </c:pt>
                <c:pt idx="30587">
                  <c:v>4.45E-3</c:v>
                </c:pt>
                <c:pt idx="30588">
                  <c:v>4.45E-3</c:v>
                </c:pt>
                <c:pt idx="30589">
                  <c:v>4.4799999999999996E-3</c:v>
                </c:pt>
                <c:pt idx="30590">
                  <c:v>4.4799999999999996E-3</c:v>
                </c:pt>
                <c:pt idx="30591">
                  <c:v>4.4799999999999996E-3</c:v>
                </c:pt>
                <c:pt idx="30592">
                  <c:v>4.5100000000000001E-3</c:v>
                </c:pt>
                <c:pt idx="30593">
                  <c:v>4.5100000000000001E-3</c:v>
                </c:pt>
                <c:pt idx="30594">
                  <c:v>4.5100000000000001E-3</c:v>
                </c:pt>
                <c:pt idx="30595">
                  <c:v>4.5100000000000001E-3</c:v>
                </c:pt>
                <c:pt idx="30596">
                  <c:v>4.5100000000000001E-3</c:v>
                </c:pt>
                <c:pt idx="30597">
                  <c:v>4.5100000000000001E-3</c:v>
                </c:pt>
                <c:pt idx="30598">
                  <c:v>4.4799999999999996E-3</c:v>
                </c:pt>
                <c:pt idx="30599">
                  <c:v>4.4799999999999996E-3</c:v>
                </c:pt>
                <c:pt idx="30600">
                  <c:v>4.45E-3</c:v>
                </c:pt>
                <c:pt idx="30601">
                  <c:v>4.45E-3</c:v>
                </c:pt>
                <c:pt idx="30602">
                  <c:v>4.4299999999999999E-3</c:v>
                </c:pt>
                <c:pt idx="30603">
                  <c:v>4.4000000000000003E-3</c:v>
                </c:pt>
                <c:pt idx="30604">
                  <c:v>4.3800000000000002E-3</c:v>
                </c:pt>
                <c:pt idx="30605">
                  <c:v>4.3800000000000002E-3</c:v>
                </c:pt>
                <c:pt idx="30606">
                  <c:v>4.3499999999999997E-3</c:v>
                </c:pt>
                <c:pt idx="30607">
                  <c:v>4.3200000000000001E-3</c:v>
                </c:pt>
                <c:pt idx="30608">
                  <c:v>4.3E-3</c:v>
                </c:pt>
                <c:pt idx="30609">
                  <c:v>4.2399999999999998E-3</c:v>
                </c:pt>
                <c:pt idx="30610">
                  <c:v>4.2199999999999998E-3</c:v>
                </c:pt>
                <c:pt idx="30611">
                  <c:v>4.1900000000000001E-3</c:v>
                </c:pt>
                <c:pt idx="30612">
                  <c:v>4.1599999999999996E-3</c:v>
                </c:pt>
                <c:pt idx="30613">
                  <c:v>4.1399999999999996E-3</c:v>
                </c:pt>
                <c:pt idx="30614">
                  <c:v>4.1099999999999999E-3</c:v>
                </c:pt>
                <c:pt idx="30615">
                  <c:v>4.0899999999999999E-3</c:v>
                </c:pt>
                <c:pt idx="30616">
                  <c:v>4.0899999999999999E-3</c:v>
                </c:pt>
                <c:pt idx="30617">
                  <c:v>4.0600000000000002E-3</c:v>
                </c:pt>
                <c:pt idx="30618">
                  <c:v>4.0600000000000002E-3</c:v>
                </c:pt>
                <c:pt idx="30619">
                  <c:v>4.0299999999999997E-3</c:v>
                </c:pt>
                <c:pt idx="30620">
                  <c:v>4.0299999999999997E-3</c:v>
                </c:pt>
                <c:pt idx="30621">
                  <c:v>4.0299999999999997E-3</c:v>
                </c:pt>
                <c:pt idx="30622">
                  <c:v>4.0299999999999997E-3</c:v>
                </c:pt>
                <c:pt idx="30623">
                  <c:v>4.0299999999999997E-3</c:v>
                </c:pt>
                <c:pt idx="30624">
                  <c:v>4.0299999999999997E-3</c:v>
                </c:pt>
                <c:pt idx="30625">
                  <c:v>4.0600000000000002E-3</c:v>
                </c:pt>
                <c:pt idx="30626">
                  <c:v>4.0899999999999999E-3</c:v>
                </c:pt>
                <c:pt idx="30627">
                  <c:v>4.0899999999999999E-3</c:v>
                </c:pt>
                <c:pt idx="30628">
                  <c:v>4.1099999999999999E-3</c:v>
                </c:pt>
                <c:pt idx="30629">
                  <c:v>4.1399999999999996E-3</c:v>
                </c:pt>
                <c:pt idx="30630">
                  <c:v>4.1599999999999996E-3</c:v>
                </c:pt>
                <c:pt idx="30631">
                  <c:v>4.2199999999999998E-3</c:v>
                </c:pt>
                <c:pt idx="30632">
                  <c:v>4.2399999999999998E-3</c:v>
                </c:pt>
                <c:pt idx="30633">
                  <c:v>4.2700000000000004E-3</c:v>
                </c:pt>
                <c:pt idx="30634">
                  <c:v>4.3200000000000001E-3</c:v>
                </c:pt>
                <c:pt idx="30635">
                  <c:v>4.3499999999999997E-3</c:v>
                </c:pt>
                <c:pt idx="30636">
                  <c:v>4.3800000000000002E-3</c:v>
                </c:pt>
                <c:pt idx="30637">
                  <c:v>4.4000000000000003E-3</c:v>
                </c:pt>
                <c:pt idx="30638">
                  <c:v>4.45E-3</c:v>
                </c:pt>
                <c:pt idx="30639">
                  <c:v>4.4799999999999996E-3</c:v>
                </c:pt>
                <c:pt idx="30640">
                  <c:v>4.5100000000000001E-3</c:v>
                </c:pt>
                <c:pt idx="30641">
                  <c:v>4.5300000000000002E-3</c:v>
                </c:pt>
                <c:pt idx="30642">
                  <c:v>4.5300000000000002E-3</c:v>
                </c:pt>
                <c:pt idx="30643">
                  <c:v>4.5599999999999998E-3</c:v>
                </c:pt>
                <c:pt idx="30644">
                  <c:v>4.5900000000000003E-3</c:v>
                </c:pt>
                <c:pt idx="30645">
                  <c:v>4.5900000000000003E-3</c:v>
                </c:pt>
                <c:pt idx="30646">
                  <c:v>4.5900000000000003E-3</c:v>
                </c:pt>
                <c:pt idx="30647">
                  <c:v>4.5900000000000003E-3</c:v>
                </c:pt>
                <c:pt idx="30648">
                  <c:v>4.5900000000000003E-3</c:v>
                </c:pt>
                <c:pt idx="30649">
                  <c:v>4.5900000000000003E-3</c:v>
                </c:pt>
                <c:pt idx="30650">
                  <c:v>4.5900000000000003E-3</c:v>
                </c:pt>
                <c:pt idx="30651">
                  <c:v>4.5599999999999998E-3</c:v>
                </c:pt>
                <c:pt idx="30652">
                  <c:v>4.5300000000000002E-3</c:v>
                </c:pt>
                <c:pt idx="30653">
                  <c:v>4.5300000000000002E-3</c:v>
                </c:pt>
                <c:pt idx="30654">
                  <c:v>4.5100000000000001E-3</c:v>
                </c:pt>
                <c:pt idx="30655">
                  <c:v>4.4799999999999996E-3</c:v>
                </c:pt>
                <c:pt idx="30656">
                  <c:v>4.45E-3</c:v>
                </c:pt>
                <c:pt idx="30657">
                  <c:v>4.4299999999999999E-3</c:v>
                </c:pt>
                <c:pt idx="30658">
                  <c:v>4.4000000000000003E-3</c:v>
                </c:pt>
                <c:pt idx="30659">
                  <c:v>4.3800000000000002E-3</c:v>
                </c:pt>
                <c:pt idx="30660">
                  <c:v>4.3499999999999997E-3</c:v>
                </c:pt>
                <c:pt idx="30661">
                  <c:v>4.3200000000000001E-3</c:v>
                </c:pt>
                <c:pt idx="30662">
                  <c:v>4.3E-3</c:v>
                </c:pt>
                <c:pt idx="30663">
                  <c:v>4.3E-3</c:v>
                </c:pt>
                <c:pt idx="30664">
                  <c:v>4.2700000000000004E-3</c:v>
                </c:pt>
                <c:pt idx="30665">
                  <c:v>4.2399999999999998E-3</c:v>
                </c:pt>
                <c:pt idx="30666">
                  <c:v>4.2399999999999998E-3</c:v>
                </c:pt>
                <c:pt idx="30667">
                  <c:v>4.2199999999999998E-3</c:v>
                </c:pt>
                <c:pt idx="30668">
                  <c:v>4.2199999999999998E-3</c:v>
                </c:pt>
                <c:pt idx="30669">
                  <c:v>4.1900000000000001E-3</c:v>
                </c:pt>
                <c:pt idx="30670">
                  <c:v>4.1900000000000001E-3</c:v>
                </c:pt>
                <c:pt idx="30671">
                  <c:v>4.1900000000000001E-3</c:v>
                </c:pt>
                <c:pt idx="30672">
                  <c:v>4.1900000000000001E-3</c:v>
                </c:pt>
                <c:pt idx="30673">
                  <c:v>4.1900000000000001E-3</c:v>
                </c:pt>
                <c:pt idx="30674">
                  <c:v>4.1900000000000001E-3</c:v>
                </c:pt>
                <c:pt idx="30675">
                  <c:v>4.2199999999999998E-3</c:v>
                </c:pt>
                <c:pt idx="30676">
                  <c:v>4.2199999999999998E-3</c:v>
                </c:pt>
                <c:pt idx="30677">
                  <c:v>4.2199999999999998E-3</c:v>
                </c:pt>
                <c:pt idx="30678">
                  <c:v>4.2399999999999998E-3</c:v>
                </c:pt>
                <c:pt idx="30679">
                  <c:v>4.2399999999999998E-3</c:v>
                </c:pt>
                <c:pt idx="30680">
                  <c:v>4.2700000000000004E-3</c:v>
                </c:pt>
                <c:pt idx="30681">
                  <c:v>4.2700000000000004E-3</c:v>
                </c:pt>
                <c:pt idx="30682">
                  <c:v>4.3E-3</c:v>
                </c:pt>
                <c:pt idx="30683">
                  <c:v>4.3E-3</c:v>
                </c:pt>
                <c:pt idx="30684">
                  <c:v>4.3200000000000001E-3</c:v>
                </c:pt>
                <c:pt idx="30685">
                  <c:v>4.3499999999999997E-3</c:v>
                </c:pt>
                <c:pt idx="30686">
                  <c:v>4.3499999999999997E-3</c:v>
                </c:pt>
                <c:pt idx="30687">
                  <c:v>4.3499999999999997E-3</c:v>
                </c:pt>
                <c:pt idx="30688">
                  <c:v>4.3800000000000002E-3</c:v>
                </c:pt>
                <c:pt idx="30689">
                  <c:v>4.3800000000000002E-3</c:v>
                </c:pt>
                <c:pt idx="30690">
                  <c:v>4.3800000000000002E-3</c:v>
                </c:pt>
                <c:pt idx="30691">
                  <c:v>4.4000000000000003E-3</c:v>
                </c:pt>
                <c:pt idx="30692">
                  <c:v>4.4000000000000003E-3</c:v>
                </c:pt>
                <c:pt idx="30693">
                  <c:v>4.4000000000000003E-3</c:v>
                </c:pt>
                <c:pt idx="30694">
                  <c:v>4.4000000000000003E-3</c:v>
                </c:pt>
                <c:pt idx="30695">
                  <c:v>4.4000000000000003E-3</c:v>
                </c:pt>
                <c:pt idx="30696">
                  <c:v>4.4000000000000003E-3</c:v>
                </c:pt>
                <c:pt idx="30697">
                  <c:v>4.4000000000000003E-3</c:v>
                </c:pt>
                <c:pt idx="30698">
                  <c:v>4.3800000000000002E-3</c:v>
                </c:pt>
                <c:pt idx="30699">
                  <c:v>4.3800000000000002E-3</c:v>
                </c:pt>
                <c:pt idx="30700">
                  <c:v>4.3800000000000002E-3</c:v>
                </c:pt>
                <c:pt idx="30701">
                  <c:v>4.3499999999999997E-3</c:v>
                </c:pt>
                <c:pt idx="30702">
                  <c:v>4.3499999999999997E-3</c:v>
                </c:pt>
                <c:pt idx="30703">
                  <c:v>4.3499999999999997E-3</c:v>
                </c:pt>
                <c:pt idx="30704">
                  <c:v>4.3200000000000001E-3</c:v>
                </c:pt>
                <c:pt idx="30705">
                  <c:v>4.3200000000000001E-3</c:v>
                </c:pt>
                <c:pt idx="30706">
                  <c:v>4.3200000000000001E-3</c:v>
                </c:pt>
                <c:pt idx="30707">
                  <c:v>4.3E-3</c:v>
                </c:pt>
                <c:pt idx="30708">
                  <c:v>4.3E-3</c:v>
                </c:pt>
                <c:pt idx="30709">
                  <c:v>4.2700000000000004E-3</c:v>
                </c:pt>
                <c:pt idx="30710">
                  <c:v>4.2700000000000004E-3</c:v>
                </c:pt>
                <c:pt idx="30711">
                  <c:v>4.2700000000000004E-3</c:v>
                </c:pt>
                <c:pt idx="30712">
                  <c:v>4.2700000000000004E-3</c:v>
                </c:pt>
                <c:pt idx="30713">
                  <c:v>4.2700000000000004E-3</c:v>
                </c:pt>
                <c:pt idx="30714">
                  <c:v>4.2399999999999998E-3</c:v>
                </c:pt>
                <c:pt idx="30715">
                  <c:v>4.2399999999999998E-3</c:v>
                </c:pt>
                <c:pt idx="30716">
                  <c:v>4.2399999999999998E-3</c:v>
                </c:pt>
                <c:pt idx="30717">
                  <c:v>4.2399999999999998E-3</c:v>
                </c:pt>
                <c:pt idx="30718">
                  <c:v>4.2399999999999998E-3</c:v>
                </c:pt>
                <c:pt idx="30719">
                  <c:v>4.2399999999999998E-3</c:v>
                </c:pt>
                <c:pt idx="30720">
                  <c:v>4.2700000000000004E-3</c:v>
                </c:pt>
                <c:pt idx="30721">
                  <c:v>4.2700000000000004E-3</c:v>
                </c:pt>
                <c:pt idx="30722">
                  <c:v>4.2700000000000004E-3</c:v>
                </c:pt>
                <c:pt idx="30723">
                  <c:v>4.2700000000000004E-3</c:v>
                </c:pt>
                <c:pt idx="30724">
                  <c:v>4.3E-3</c:v>
                </c:pt>
                <c:pt idx="30725">
                  <c:v>4.3E-3</c:v>
                </c:pt>
                <c:pt idx="30726">
                  <c:v>4.3200000000000001E-3</c:v>
                </c:pt>
                <c:pt idx="30727">
                  <c:v>4.3200000000000001E-3</c:v>
                </c:pt>
                <c:pt idx="30728">
                  <c:v>4.3200000000000001E-3</c:v>
                </c:pt>
                <c:pt idx="30729">
                  <c:v>4.3499999999999997E-3</c:v>
                </c:pt>
                <c:pt idx="30730">
                  <c:v>4.3499999999999997E-3</c:v>
                </c:pt>
                <c:pt idx="30731">
                  <c:v>4.3800000000000002E-3</c:v>
                </c:pt>
                <c:pt idx="30732">
                  <c:v>4.3800000000000002E-3</c:v>
                </c:pt>
                <c:pt idx="30733">
                  <c:v>4.3800000000000002E-3</c:v>
                </c:pt>
                <c:pt idx="30734">
                  <c:v>4.4000000000000003E-3</c:v>
                </c:pt>
                <c:pt idx="30735">
                  <c:v>4.4000000000000003E-3</c:v>
                </c:pt>
                <c:pt idx="30736">
                  <c:v>4.4000000000000003E-3</c:v>
                </c:pt>
                <c:pt idx="30737">
                  <c:v>4.4299999999999999E-3</c:v>
                </c:pt>
                <c:pt idx="30738">
                  <c:v>4.4299999999999999E-3</c:v>
                </c:pt>
                <c:pt idx="30739">
                  <c:v>4.4299999999999999E-3</c:v>
                </c:pt>
                <c:pt idx="30740">
                  <c:v>4.4299999999999999E-3</c:v>
                </c:pt>
                <c:pt idx="30741">
                  <c:v>4.4299999999999999E-3</c:v>
                </c:pt>
                <c:pt idx="30742">
                  <c:v>4.4299999999999999E-3</c:v>
                </c:pt>
                <c:pt idx="30743">
                  <c:v>4.4299999999999999E-3</c:v>
                </c:pt>
                <c:pt idx="30744">
                  <c:v>4.4299999999999999E-3</c:v>
                </c:pt>
                <c:pt idx="30745">
                  <c:v>4.4299999999999999E-3</c:v>
                </c:pt>
                <c:pt idx="30746">
                  <c:v>4.4299999999999999E-3</c:v>
                </c:pt>
                <c:pt idx="30747">
                  <c:v>4.4299999999999999E-3</c:v>
                </c:pt>
                <c:pt idx="30748">
                  <c:v>4.4299999999999999E-3</c:v>
                </c:pt>
                <c:pt idx="30749">
                  <c:v>4.4000000000000003E-3</c:v>
                </c:pt>
                <c:pt idx="30750">
                  <c:v>4.4000000000000003E-3</c:v>
                </c:pt>
                <c:pt idx="30751">
                  <c:v>4.4000000000000003E-3</c:v>
                </c:pt>
                <c:pt idx="30752">
                  <c:v>4.4000000000000003E-3</c:v>
                </c:pt>
                <c:pt idx="30753">
                  <c:v>4.3800000000000002E-3</c:v>
                </c:pt>
                <c:pt idx="30754">
                  <c:v>4.3800000000000002E-3</c:v>
                </c:pt>
                <c:pt idx="30755">
                  <c:v>4.3800000000000002E-3</c:v>
                </c:pt>
                <c:pt idx="30756">
                  <c:v>4.3499999999999997E-3</c:v>
                </c:pt>
                <c:pt idx="30757">
                  <c:v>4.3499999999999997E-3</c:v>
                </c:pt>
                <c:pt idx="30758">
                  <c:v>4.3499999999999997E-3</c:v>
                </c:pt>
                <c:pt idx="30759">
                  <c:v>4.3499999999999997E-3</c:v>
                </c:pt>
                <c:pt idx="30760">
                  <c:v>4.3200000000000001E-3</c:v>
                </c:pt>
                <c:pt idx="30761">
                  <c:v>4.3200000000000001E-3</c:v>
                </c:pt>
                <c:pt idx="30762">
                  <c:v>4.3200000000000001E-3</c:v>
                </c:pt>
                <c:pt idx="30763">
                  <c:v>4.3200000000000001E-3</c:v>
                </c:pt>
                <c:pt idx="30764">
                  <c:v>4.3E-3</c:v>
                </c:pt>
                <c:pt idx="30765">
                  <c:v>4.3E-3</c:v>
                </c:pt>
                <c:pt idx="30766">
                  <c:v>4.3E-3</c:v>
                </c:pt>
                <c:pt idx="30767">
                  <c:v>4.3E-3</c:v>
                </c:pt>
                <c:pt idx="30768">
                  <c:v>4.3E-3</c:v>
                </c:pt>
                <c:pt idx="30769">
                  <c:v>4.2700000000000004E-3</c:v>
                </c:pt>
                <c:pt idx="30770">
                  <c:v>4.2700000000000004E-3</c:v>
                </c:pt>
                <c:pt idx="30771">
                  <c:v>4.2700000000000004E-3</c:v>
                </c:pt>
                <c:pt idx="30772">
                  <c:v>4.2700000000000004E-3</c:v>
                </c:pt>
                <c:pt idx="30773">
                  <c:v>4.2700000000000004E-3</c:v>
                </c:pt>
                <c:pt idx="30774">
                  <c:v>4.2700000000000004E-3</c:v>
                </c:pt>
                <c:pt idx="30775">
                  <c:v>4.2399999999999998E-3</c:v>
                </c:pt>
                <c:pt idx="30776">
                  <c:v>4.2399999999999998E-3</c:v>
                </c:pt>
                <c:pt idx="30777">
                  <c:v>4.2399999999999998E-3</c:v>
                </c:pt>
                <c:pt idx="30778">
                  <c:v>4.2399999999999998E-3</c:v>
                </c:pt>
                <c:pt idx="30779">
                  <c:v>4.2199999999999998E-3</c:v>
                </c:pt>
                <c:pt idx="30780">
                  <c:v>4.2199999999999998E-3</c:v>
                </c:pt>
                <c:pt idx="30781">
                  <c:v>4.2199999999999998E-3</c:v>
                </c:pt>
                <c:pt idx="30782">
                  <c:v>4.2199999999999998E-3</c:v>
                </c:pt>
                <c:pt idx="30783">
                  <c:v>4.2199999999999998E-3</c:v>
                </c:pt>
                <c:pt idx="30784">
                  <c:v>4.1900000000000001E-3</c:v>
                </c:pt>
                <c:pt idx="30785">
                  <c:v>4.1900000000000001E-3</c:v>
                </c:pt>
                <c:pt idx="30786">
                  <c:v>4.1900000000000001E-3</c:v>
                </c:pt>
                <c:pt idx="30787">
                  <c:v>4.1900000000000001E-3</c:v>
                </c:pt>
                <c:pt idx="30788">
                  <c:v>4.1599999999999996E-3</c:v>
                </c:pt>
                <c:pt idx="30789">
                  <c:v>4.1599999999999996E-3</c:v>
                </c:pt>
                <c:pt idx="30790">
                  <c:v>4.1599999999999996E-3</c:v>
                </c:pt>
                <c:pt idx="30791">
                  <c:v>4.1599999999999996E-3</c:v>
                </c:pt>
                <c:pt idx="30792">
                  <c:v>4.1599999999999996E-3</c:v>
                </c:pt>
                <c:pt idx="30793">
                  <c:v>4.1599999999999996E-3</c:v>
                </c:pt>
                <c:pt idx="30794">
                  <c:v>4.1599999999999996E-3</c:v>
                </c:pt>
                <c:pt idx="30795">
                  <c:v>4.1599999999999996E-3</c:v>
                </c:pt>
                <c:pt idx="30796">
                  <c:v>4.1599999999999996E-3</c:v>
                </c:pt>
                <c:pt idx="30797">
                  <c:v>4.1599999999999996E-3</c:v>
                </c:pt>
                <c:pt idx="30798">
                  <c:v>4.1599999999999996E-3</c:v>
                </c:pt>
                <c:pt idx="30799">
                  <c:v>4.1599999999999996E-3</c:v>
                </c:pt>
                <c:pt idx="30800">
                  <c:v>4.1599999999999996E-3</c:v>
                </c:pt>
                <c:pt idx="30801">
                  <c:v>4.1599999999999996E-3</c:v>
                </c:pt>
                <c:pt idx="30802">
                  <c:v>4.1599999999999996E-3</c:v>
                </c:pt>
                <c:pt idx="30803">
                  <c:v>4.1599999999999996E-3</c:v>
                </c:pt>
                <c:pt idx="30804">
                  <c:v>4.1599999999999996E-3</c:v>
                </c:pt>
                <c:pt idx="30805">
                  <c:v>4.1900000000000001E-3</c:v>
                </c:pt>
                <c:pt idx="30806">
                  <c:v>4.1900000000000001E-3</c:v>
                </c:pt>
                <c:pt idx="30807">
                  <c:v>4.1900000000000001E-3</c:v>
                </c:pt>
                <c:pt idx="30808">
                  <c:v>4.1900000000000001E-3</c:v>
                </c:pt>
                <c:pt idx="30809">
                  <c:v>4.1900000000000001E-3</c:v>
                </c:pt>
                <c:pt idx="30810">
                  <c:v>4.2199999999999998E-3</c:v>
                </c:pt>
                <c:pt idx="30811">
                  <c:v>4.2199999999999998E-3</c:v>
                </c:pt>
                <c:pt idx="30812">
                  <c:v>4.2199999999999998E-3</c:v>
                </c:pt>
                <c:pt idx="30813">
                  <c:v>4.2199999999999998E-3</c:v>
                </c:pt>
                <c:pt idx="30814">
                  <c:v>4.2399999999999998E-3</c:v>
                </c:pt>
                <c:pt idx="30815">
                  <c:v>4.2399999999999998E-3</c:v>
                </c:pt>
                <c:pt idx="30816">
                  <c:v>4.2399999999999998E-3</c:v>
                </c:pt>
                <c:pt idx="30817">
                  <c:v>4.2399999999999998E-3</c:v>
                </c:pt>
                <c:pt idx="30818">
                  <c:v>4.2399999999999998E-3</c:v>
                </c:pt>
                <c:pt idx="30819">
                  <c:v>4.2700000000000004E-3</c:v>
                </c:pt>
                <c:pt idx="30820">
                  <c:v>4.2700000000000004E-3</c:v>
                </c:pt>
                <c:pt idx="30821">
                  <c:v>4.2700000000000004E-3</c:v>
                </c:pt>
                <c:pt idx="30822">
                  <c:v>4.2700000000000004E-3</c:v>
                </c:pt>
                <c:pt idx="30823">
                  <c:v>4.3E-3</c:v>
                </c:pt>
                <c:pt idx="30824">
                  <c:v>4.3E-3</c:v>
                </c:pt>
                <c:pt idx="30825">
                  <c:v>4.3E-3</c:v>
                </c:pt>
                <c:pt idx="30826">
                  <c:v>4.3E-3</c:v>
                </c:pt>
                <c:pt idx="30827">
                  <c:v>4.3E-3</c:v>
                </c:pt>
                <c:pt idx="30828">
                  <c:v>4.3200000000000001E-3</c:v>
                </c:pt>
                <c:pt idx="30829">
                  <c:v>4.3200000000000001E-3</c:v>
                </c:pt>
                <c:pt idx="30830">
                  <c:v>4.3200000000000001E-3</c:v>
                </c:pt>
                <c:pt idx="30831">
                  <c:v>4.3200000000000001E-3</c:v>
                </c:pt>
                <c:pt idx="30832">
                  <c:v>4.3200000000000001E-3</c:v>
                </c:pt>
                <c:pt idx="30833">
                  <c:v>4.3200000000000001E-3</c:v>
                </c:pt>
                <c:pt idx="30834">
                  <c:v>4.3200000000000001E-3</c:v>
                </c:pt>
                <c:pt idx="30835">
                  <c:v>4.3499999999999997E-3</c:v>
                </c:pt>
                <c:pt idx="30836">
                  <c:v>4.3499999999999997E-3</c:v>
                </c:pt>
                <c:pt idx="30837">
                  <c:v>4.3499999999999997E-3</c:v>
                </c:pt>
                <c:pt idx="30838">
                  <c:v>4.3499999999999997E-3</c:v>
                </c:pt>
                <c:pt idx="30839">
                  <c:v>4.3499999999999997E-3</c:v>
                </c:pt>
                <c:pt idx="30840">
                  <c:v>4.3499999999999997E-3</c:v>
                </c:pt>
                <c:pt idx="30841">
                  <c:v>4.3499999999999997E-3</c:v>
                </c:pt>
                <c:pt idx="30842">
                  <c:v>4.3200000000000001E-3</c:v>
                </c:pt>
                <c:pt idx="30843">
                  <c:v>4.3200000000000001E-3</c:v>
                </c:pt>
                <c:pt idx="30844">
                  <c:v>4.3200000000000001E-3</c:v>
                </c:pt>
                <c:pt idx="30845">
                  <c:v>4.3200000000000001E-3</c:v>
                </c:pt>
                <c:pt idx="30846">
                  <c:v>4.3200000000000001E-3</c:v>
                </c:pt>
                <c:pt idx="30847">
                  <c:v>4.3200000000000001E-3</c:v>
                </c:pt>
                <c:pt idx="30848">
                  <c:v>4.3200000000000001E-3</c:v>
                </c:pt>
                <c:pt idx="30849">
                  <c:v>4.3E-3</c:v>
                </c:pt>
                <c:pt idx="30850">
                  <c:v>4.3E-3</c:v>
                </c:pt>
                <c:pt idx="30851">
                  <c:v>4.3E-3</c:v>
                </c:pt>
                <c:pt idx="30852">
                  <c:v>4.3E-3</c:v>
                </c:pt>
                <c:pt idx="30853">
                  <c:v>4.3E-3</c:v>
                </c:pt>
                <c:pt idx="30854">
                  <c:v>4.3E-3</c:v>
                </c:pt>
                <c:pt idx="30855">
                  <c:v>4.2700000000000004E-3</c:v>
                </c:pt>
                <c:pt idx="30856">
                  <c:v>4.2700000000000004E-3</c:v>
                </c:pt>
                <c:pt idx="30857">
                  <c:v>4.2700000000000004E-3</c:v>
                </c:pt>
                <c:pt idx="30858">
                  <c:v>4.2700000000000004E-3</c:v>
                </c:pt>
                <c:pt idx="30859">
                  <c:v>4.2700000000000004E-3</c:v>
                </c:pt>
                <c:pt idx="30860">
                  <c:v>4.2700000000000004E-3</c:v>
                </c:pt>
                <c:pt idx="30861">
                  <c:v>4.2700000000000004E-3</c:v>
                </c:pt>
                <c:pt idx="30862">
                  <c:v>4.2700000000000004E-3</c:v>
                </c:pt>
                <c:pt idx="30863">
                  <c:v>4.2700000000000004E-3</c:v>
                </c:pt>
                <c:pt idx="30864">
                  <c:v>4.2700000000000004E-3</c:v>
                </c:pt>
                <c:pt idx="30865">
                  <c:v>4.2700000000000004E-3</c:v>
                </c:pt>
                <c:pt idx="30866">
                  <c:v>4.2700000000000004E-3</c:v>
                </c:pt>
                <c:pt idx="30867">
                  <c:v>4.2700000000000004E-3</c:v>
                </c:pt>
                <c:pt idx="30868">
                  <c:v>4.2700000000000004E-3</c:v>
                </c:pt>
                <c:pt idx="30869">
                  <c:v>4.2700000000000004E-3</c:v>
                </c:pt>
                <c:pt idx="30870">
                  <c:v>4.2700000000000004E-3</c:v>
                </c:pt>
                <c:pt idx="30871">
                  <c:v>4.2700000000000004E-3</c:v>
                </c:pt>
                <c:pt idx="30872">
                  <c:v>4.2700000000000004E-3</c:v>
                </c:pt>
                <c:pt idx="30873">
                  <c:v>4.2700000000000004E-3</c:v>
                </c:pt>
                <c:pt idx="30874">
                  <c:v>4.2399999999999998E-3</c:v>
                </c:pt>
                <c:pt idx="30875">
                  <c:v>4.2399999999999998E-3</c:v>
                </c:pt>
                <c:pt idx="30876">
                  <c:v>4.2399999999999998E-3</c:v>
                </c:pt>
                <c:pt idx="30877">
                  <c:v>4.2399999999999998E-3</c:v>
                </c:pt>
                <c:pt idx="30878">
                  <c:v>4.2399999999999998E-3</c:v>
                </c:pt>
                <c:pt idx="30879">
                  <c:v>4.2399999999999998E-3</c:v>
                </c:pt>
                <c:pt idx="30880">
                  <c:v>4.2399999999999998E-3</c:v>
                </c:pt>
                <c:pt idx="30881">
                  <c:v>4.2399999999999998E-3</c:v>
                </c:pt>
                <c:pt idx="30882">
                  <c:v>4.2399999999999998E-3</c:v>
                </c:pt>
                <c:pt idx="30883">
                  <c:v>4.2399999999999998E-3</c:v>
                </c:pt>
                <c:pt idx="30884">
                  <c:v>4.2399999999999998E-3</c:v>
                </c:pt>
                <c:pt idx="30885">
                  <c:v>4.2399999999999998E-3</c:v>
                </c:pt>
                <c:pt idx="30886">
                  <c:v>4.2399999999999998E-3</c:v>
                </c:pt>
                <c:pt idx="30887">
                  <c:v>4.2399999999999998E-3</c:v>
                </c:pt>
                <c:pt idx="30888">
                  <c:v>4.2399999999999998E-3</c:v>
                </c:pt>
                <c:pt idx="30889">
                  <c:v>4.2399999999999998E-3</c:v>
                </c:pt>
                <c:pt idx="30890">
                  <c:v>4.2399999999999998E-3</c:v>
                </c:pt>
                <c:pt idx="30891">
                  <c:v>4.2700000000000004E-3</c:v>
                </c:pt>
                <c:pt idx="30892">
                  <c:v>4.2700000000000004E-3</c:v>
                </c:pt>
                <c:pt idx="30893">
                  <c:v>4.2700000000000004E-3</c:v>
                </c:pt>
                <c:pt idx="30894">
                  <c:v>4.3E-3</c:v>
                </c:pt>
                <c:pt idx="30895">
                  <c:v>4.3E-3</c:v>
                </c:pt>
                <c:pt idx="30896">
                  <c:v>4.3E-3</c:v>
                </c:pt>
                <c:pt idx="30897">
                  <c:v>4.3200000000000001E-3</c:v>
                </c:pt>
                <c:pt idx="30898">
                  <c:v>4.3200000000000001E-3</c:v>
                </c:pt>
                <c:pt idx="30899">
                  <c:v>4.3200000000000001E-3</c:v>
                </c:pt>
                <c:pt idx="30900">
                  <c:v>4.3499999999999997E-3</c:v>
                </c:pt>
                <c:pt idx="30901">
                  <c:v>4.3499999999999997E-3</c:v>
                </c:pt>
                <c:pt idx="30902">
                  <c:v>4.3499999999999997E-3</c:v>
                </c:pt>
                <c:pt idx="30903">
                  <c:v>4.3499999999999997E-3</c:v>
                </c:pt>
                <c:pt idx="30904">
                  <c:v>4.3499999999999997E-3</c:v>
                </c:pt>
                <c:pt idx="30905">
                  <c:v>4.3800000000000002E-3</c:v>
                </c:pt>
                <c:pt idx="30906">
                  <c:v>4.3499999999999997E-3</c:v>
                </c:pt>
                <c:pt idx="30907">
                  <c:v>4.3499999999999997E-3</c:v>
                </c:pt>
                <c:pt idx="30908">
                  <c:v>4.3499999999999997E-3</c:v>
                </c:pt>
                <c:pt idx="30909">
                  <c:v>4.3499999999999997E-3</c:v>
                </c:pt>
                <c:pt idx="30910">
                  <c:v>4.3200000000000001E-3</c:v>
                </c:pt>
                <c:pt idx="30911">
                  <c:v>4.3200000000000001E-3</c:v>
                </c:pt>
                <c:pt idx="30912">
                  <c:v>4.3E-3</c:v>
                </c:pt>
                <c:pt idx="30913">
                  <c:v>4.3E-3</c:v>
                </c:pt>
                <c:pt idx="30914">
                  <c:v>4.2700000000000004E-3</c:v>
                </c:pt>
                <c:pt idx="30915">
                  <c:v>4.2399999999999998E-3</c:v>
                </c:pt>
                <c:pt idx="30916">
                  <c:v>4.2199999999999998E-3</c:v>
                </c:pt>
                <c:pt idx="30917">
                  <c:v>4.2199999999999998E-3</c:v>
                </c:pt>
                <c:pt idx="30918">
                  <c:v>4.1900000000000001E-3</c:v>
                </c:pt>
                <c:pt idx="30919">
                  <c:v>4.1599999999999996E-3</c:v>
                </c:pt>
                <c:pt idx="30920">
                  <c:v>4.1399999999999996E-3</c:v>
                </c:pt>
                <c:pt idx="30921">
                  <c:v>4.1099999999999999E-3</c:v>
                </c:pt>
                <c:pt idx="30922">
                  <c:v>4.0899999999999999E-3</c:v>
                </c:pt>
                <c:pt idx="30923">
                  <c:v>4.0899999999999999E-3</c:v>
                </c:pt>
                <c:pt idx="30924">
                  <c:v>4.0600000000000002E-3</c:v>
                </c:pt>
                <c:pt idx="30925">
                  <c:v>4.0299999999999997E-3</c:v>
                </c:pt>
                <c:pt idx="30926">
                  <c:v>4.0299999999999997E-3</c:v>
                </c:pt>
                <c:pt idx="30927">
                  <c:v>4.0099999999999997E-3</c:v>
                </c:pt>
                <c:pt idx="30928">
                  <c:v>4.0099999999999997E-3</c:v>
                </c:pt>
                <c:pt idx="30929">
                  <c:v>4.0099999999999997E-3</c:v>
                </c:pt>
                <c:pt idx="30930">
                  <c:v>3.98E-3</c:v>
                </c:pt>
                <c:pt idx="30931">
                  <c:v>3.98E-3</c:v>
                </c:pt>
                <c:pt idx="30932">
                  <c:v>3.98E-3</c:v>
                </c:pt>
                <c:pt idx="30933">
                  <c:v>3.98E-3</c:v>
                </c:pt>
                <c:pt idx="30934">
                  <c:v>3.98E-3</c:v>
                </c:pt>
                <c:pt idx="30935">
                  <c:v>3.98E-3</c:v>
                </c:pt>
                <c:pt idx="30936">
                  <c:v>3.98E-3</c:v>
                </c:pt>
                <c:pt idx="30937">
                  <c:v>4.0099999999999997E-3</c:v>
                </c:pt>
                <c:pt idx="30938">
                  <c:v>4.0099999999999997E-3</c:v>
                </c:pt>
                <c:pt idx="30939">
                  <c:v>4.0099999999999997E-3</c:v>
                </c:pt>
                <c:pt idx="30940">
                  <c:v>4.0299999999999997E-3</c:v>
                </c:pt>
                <c:pt idx="30941">
                  <c:v>4.0299999999999997E-3</c:v>
                </c:pt>
                <c:pt idx="30942">
                  <c:v>4.0299999999999997E-3</c:v>
                </c:pt>
                <c:pt idx="30943">
                  <c:v>4.0600000000000002E-3</c:v>
                </c:pt>
                <c:pt idx="30944">
                  <c:v>4.0600000000000002E-3</c:v>
                </c:pt>
                <c:pt idx="30945">
                  <c:v>4.0600000000000002E-3</c:v>
                </c:pt>
                <c:pt idx="30946">
                  <c:v>4.0600000000000002E-3</c:v>
                </c:pt>
                <c:pt idx="30947">
                  <c:v>4.0899999999999999E-3</c:v>
                </c:pt>
                <c:pt idx="30948">
                  <c:v>4.0899999999999999E-3</c:v>
                </c:pt>
                <c:pt idx="30949">
                  <c:v>4.0899999999999999E-3</c:v>
                </c:pt>
                <c:pt idx="30950">
                  <c:v>4.0899999999999999E-3</c:v>
                </c:pt>
                <c:pt idx="30951">
                  <c:v>4.1099999999999999E-3</c:v>
                </c:pt>
                <c:pt idx="30952">
                  <c:v>4.1099999999999999E-3</c:v>
                </c:pt>
                <c:pt idx="30953">
                  <c:v>4.1099999999999999E-3</c:v>
                </c:pt>
                <c:pt idx="30954">
                  <c:v>4.1099999999999999E-3</c:v>
                </c:pt>
                <c:pt idx="30955">
                  <c:v>4.1099999999999999E-3</c:v>
                </c:pt>
                <c:pt idx="30956">
                  <c:v>4.1399999999999996E-3</c:v>
                </c:pt>
                <c:pt idx="30957">
                  <c:v>4.1399999999999996E-3</c:v>
                </c:pt>
                <c:pt idx="30958">
                  <c:v>4.1399999999999996E-3</c:v>
                </c:pt>
                <c:pt idx="30959">
                  <c:v>4.1399999999999996E-3</c:v>
                </c:pt>
                <c:pt idx="30960">
                  <c:v>4.1399999999999996E-3</c:v>
                </c:pt>
                <c:pt idx="30961">
                  <c:v>4.1599999999999996E-3</c:v>
                </c:pt>
                <c:pt idx="30962">
                  <c:v>4.1599999999999996E-3</c:v>
                </c:pt>
                <c:pt idx="30963">
                  <c:v>4.1599999999999996E-3</c:v>
                </c:pt>
                <c:pt idx="30964">
                  <c:v>4.1599999999999996E-3</c:v>
                </c:pt>
                <c:pt idx="30965">
                  <c:v>4.1599999999999996E-3</c:v>
                </c:pt>
                <c:pt idx="30966">
                  <c:v>4.1599999999999996E-3</c:v>
                </c:pt>
                <c:pt idx="30967">
                  <c:v>4.1599999999999996E-3</c:v>
                </c:pt>
                <c:pt idx="30968">
                  <c:v>4.1599999999999996E-3</c:v>
                </c:pt>
                <c:pt idx="30969">
                  <c:v>4.1599999999999996E-3</c:v>
                </c:pt>
                <c:pt idx="30970">
                  <c:v>4.1599999999999996E-3</c:v>
                </c:pt>
                <c:pt idx="30971">
                  <c:v>4.1599999999999996E-3</c:v>
                </c:pt>
                <c:pt idx="30972">
                  <c:v>4.1599999999999996E-3</c:v>
                </c:pt>
                <c:pt idx="30973">
                  <c:v>4.1599999999999996E-3</c:v>
                </c:pt>
                <c:pt idx="30974">
                  <c:v>4.1599999999999996E-3</c:v>
                </c:pt>
                <c:pt idx="30975">
                  <c:v>4.1599999999999996E-3</c:v>
                </c:pt>
                <c:pt idx="30976">
                  <c:v>4.1599999999999996E-3</c:v>
                </c:pt>
                <c:pt idx="30977">
                  <c:v>4.1399999999999996E-3</c:v>
                </c:pt>
                <c:pt idx="30978">
                  <c:v>4.1399999999999996E-3</c:v>
                </c:pt>
                <c:pt idx="30979">
                  <c:v>4.1399999999999996E-3</c:v>
                </c:pt>
                <c:pt idx="30980">
                  <c:v>4.1399999999999996E-3</c:v>
                </c:pt>
                <c:pt idx="30981">
                  <c:v>4.1099999999999999E-3</c:v>
                </c:pt>
                <c:pt idx="30982">
                  <c:v>4.1099999999999999E-3</c:v>
                </c:pt>
                <c:pt idx="30983">
                  <c:v>4.1099999999999999E-3</c:v>
                </c:pt>
                <c:pt idx="30984">
                  <c:v>4.1099999999999999E-3</c:v>
                </c:pt>
                <c:pt idx="30985">
                  <c:v>4.1099999999999999E-3</c:v>
                </c:pt>
                <c:pt idx="30986">
                  <c:v>4.0899999999999999E-3</c:v>
                </c:pt>
                <c:pt idx="30987">
                  <c:v>4.0899999999999999E-3</c:v>
                </c:pt>
                <c:pt idx="30988">
                  <c:v>4.0899999999999999E-3</c:v>
                </c:pt>
                <c:pt idx="30989">
                  <c:v>4.1099999999999999E-3</c:v>
                </c:pt>
                <c:pt idx="30990">
                  <c:v>4.1099999999999999E-3</c:v>
                </c:pt>
                <c:pt idx="30991">
                  <c:v>4.1099999999999999E-3</c:v>
                </c:pt>
                <c:pt idx="30992">
                  <c:v>4.1399999999999996E-3</c:v>
                </c:pt>
                <c:pt idx="30993">
                  <c:v>4.1399999999999996E-3</c:v>
                </c:pt>
                <c:pt idx="30994">
                  <c:v>4.1399999999999996E-3</c:v>
                </c:pt>
                <c:pt idx="30995">
                  <c:v>4.1599999999999996E-3</c:v>
                </c:pt>
                <c:pt idx="30996">
                  <c:v>4.1900000000000001E-3</c:v>
                </c:pt>
                <c:pt idx="30997">
                  <c:v>4.1900000000000001E-3</c:v>
                </c:pt>
                <c:pt idx="30998">
                  <c:v>4.2199999999999998E-3</c:v>
                </c:pt>
                <c:pt idx="30999">
                  <c:v>4.2399999999999998E-3</c:v>
                </c:pt>
                <c:pt idx="31000">
                  <c:v>4.2399999999999998E-3</c:v>
                </c:pt>
                <c:pt idx="31001">
                  <c:v>4.2700000000000004E-3</c:v>
                </c:pt>
                <c:pt idx="31002">
                  <c:v>4.3E-3</c:v>
                </c:pt>
                <c:pt idx="31003">
                  <c:v>4.3E-3</c:v>
                </c:pt>
                <c:pt idx="31004">
                  <c:v>4.3200000000000001E-3</c:v>
                </c:pt>
                <c:pt idx="31005">
                  <c:v>4.3200000000000001E-3</c:v>
                </c:pt>
                <c:pt idx="31006">
                  <c:v>4.3499999999999997E-3</c:v>
                </c:pt>
                <c:pt idx="31007">
                  <c:v>4.3499999999999997E-3</c:v>
                </c:pt>
                <c:pt idx="31008">
                  <c:v>4.3800000000000002E-3</c:v>
                </c:pt>
                <c:pt idx="31009">
                  <c:v>4.3800000000000002E-3</c:v>
                </c:pt>
                <c:pt idx="31010">
                  <c:v>4.3800000000000002E-3</c:v>
                </c:pt>
                <c:pt idx="31011">
                  <c:v>4.3800000000000002E-3</c:v>
                </c:pt>
                <c:pt idx="31012">
                  <c:v>4.3800000000000002E-3</c:v>
                </c:pt>
                <c:pt idx="31013">
                  <c:v>4.3800000000000002E-3</c:v>
                </c:pt>
                <c:pt idx="31014">
                  <c:v>4.3499999999999997E-3</c:v>
                </c:pt>
                <c:pt idx="31015">
                  <c:v>4.3499999999999997E-3</c:v>
                </c:pt>
                <c:pt idx="31016">
                  <c:v>4.3200000000000001E-3</c:v>
                </c:pt>
                <c:pt idx="31017">
                  <c:v>4.3200000000000001E-3</c:v>
                </c:pt>
                <c:pt idx="31018">
                  <c:v>4.3E-3</c:v>
                </c:pt>
                <c:pt idx="31019">
                  <c:v>4.3E-3</c:v>
                </c:pt>
                <c:pt idx="31020">
                  <c:v>4.2700000000000004E-3</c:v>
                </c:pt>
                <c:pt idx="31021">
                  <c:v>4.2399999999999998E-3</c:v>
                </c:pt>
                <c:pt idx="31022">
                  <c:v>4.2399999999999998E-3</c:v>
                </c:pt>
                <c:pt idx="31023">
                  <c:v>4.2199999999999998E-3</c:v>
                </c:pt>
                <c:pt idx="31024">
                  <c:v>4.2199999999999998E-3</c:v>
                </c:pt>
                <c:pt idx="31025">
                  <c:v>4.1900000000000001E-3</c:v>
                </c:pt>
                <c:pt idx="31026">
                  <c:v>4.1599999999999996E-3</c:v>
                </c:pt>
                <c:pt idx="31027">
                  <c:v>4.1599999999999996E-3</c:v>
                </c:pt>
                <c:pt idx="31028">
                  <c:v>4.1399999999999996E-3</c:v>
                </c:pt>
                <c:pt idx="31029">
                  <c:v>4.1399999999999996E-3</c:v>
                </c:pt>
                <c:pt idx="31030">
                  <c:v>4.1099999999999999E-3</c:v>
                </c:pt>
                <c:pt idx="31031">
                  <c:v>4.1099999999999999E-3</c:v>
                </c:pt>
                <c:pt idx="31032">
                  <c:v>4.0899999999999999E-3</c:v>
                </c:pt>
                <c:pt idx="31033">
                  <c:v>4.0899999999999999E-3</c:v>
                </c:pt>
                <c:pt idx="31034">
                  <c:v>4.0899999999999999E-3</c:v>
                </c:pt>
                <c:pt idx="31035">
                  <c:v>4.0600000000000002E-3</c:v>
                </c:pt>
                <c:pt idx="31036">
                  <c:v>4.0600000000000002E-3</c:v>
                </c:pt>
                <c:pt idx="31037">
                  <c:v>4.0600000000000002E-3</c:v>
                </c:pt>
                <c:pt idx="31038">
                  <c:v>4.0600000000000002E-3</c:v>
                </c:pt>
                <c:pt idx="31039">
                  <c:v>4.0600000000000002E-3</c:v>
                </c:pt>
                <c:pt idx="31040">
                  <c:v>4.0600000000000002E-3</c:v>
                </c:pt>
                <c:pt idx="31041">
                  <c:v>4.0600000000000002E-3</c:v>
                </c:pt>
                <c:pt idx="31042">
                  <c:v>4.0600000000000002E-3</c:v>
                </c:pt>
                <c:pt idx="31043">
                  <c:v>4.0600000000000002E-3</c:v>
                </c:pt>
                <c:pt idx="31044">
                  <c:v>4.0600000000000002E-3</c:v>
                </c:pt>
                <c:pt idx="31045">
                  <c:v>4.0600000000000002E-3</c:v>
                </c:pt>
                <c:pt idx="31046">
                  <c:v>4.0600000000000002E-3</c:v>
                </c:pt>
                <c:pt idx="31047">
                  <c:v>4.0600000000000002E-3</c:v>
                </c:pt>
                <c:pt idx="31048">
                  <c:v>4.0600000000000002E-3</c:v>
                </c:pt>
                <c:pt idx="31049">
                  <c:v>4.0899999999999999E-3</c:v>
                </c:pt>
                <c:pt idx="31050">
                  <c:v>4.0899999999999999E-3</c:v>
                </c:pt>
                <c:pt idx="31051">
                  <c:v>4.0899999999999999E-3</c:v>
                </c:pt>
                <c:pt idx="31052">
                  <c:v>4.1099999999999999E-3</c:v>
                </c:pt>
                <c:pt idx="31053">
                  <c:v>4.1099999999999999E-3</c:v>
                </c:pt>
                <c:pt idx="31054">
                  <c:v>4.1399999999999996E-3</c:v>
                </c:pt>
                <c:pt idx="31055">
                  <c:v>4.1399999999999996E-3</c:v>
                </c:pt>
                <c:pt idx="31056">
                  <c:v>4.1599999999999996E-3</c:v>
                </c:pt>
                <c:pt idx="31057">
                  <c:v>4.1900000000000001E-3</c:v>
                </c:pt>
                <c:pt idx="31058">
                  <c:v>4.1900000000000001E-3</c:v>
                </c:pt>
                <c:pt idx="31059">
                  <c:v>4.2199999999999998E-3</c:v>
                </c:pt>
                <c:pt idx="31060">
                  <c:v>4.2399999999999998E-3</c:v>
                </c:pt>
                <c:pt idx="31061">
                  <c:v>4.2700000000000004E-3</c:v>
                </c:pt>
                <c:pt idx="31062">
                  <c:v>4.2700000000000004E-3</c:v>
                </c:pt>
                <c:pt idx="31063">
                  <c:v>4.3E-3</c:v>
                </c:pt>
                <c:pt idx="31064">
                  <c:v>4.3200000000000001E-3</c:v>
                </c:pt>
                <c:pt idx="31065">
                  <c:v>4.3200000000000001E-3</c:v>
                </c:pt>
                <c:pt idx="31066">
                  <c:v>4.3499999999999997E-3</c:v>
                </c:pt>
                <c:pt idx="31067">
                  <c:v>4.3499999999999997E-3</c:v>
                </c:pt>
                <c:pt idx="31068">
                  <c:v>4.3499999999999997E-3</c:v>
                </c:pt>
                <c:pt idx="31069">
                  <c:v>4.3800000000000002E-3</c:v>
                </c:pt>
                <c:pt idx="31070">
                  <c:v>4.3800000000000002E-3</c:v>
                </c:pt>
                <c:pt idx="31071">
                  <c:v>4.3800000000000002E-3</c:v>
                </c:pt>
                <c:pt idx="31072">
                  <c:v>4.3800000000000002E-3</c:v>
                </c:pt>
                <c:pt idx="31073">
                  <c:v>4.3499999999999997E-3</c:v>
                </c:pt>
                <c:pt idx="31074">
                  <c:v>4.3499999999999997E-3</c:v>
                </c:pt>
                <c:pt idx="31075">
                  <c:v>4.3200000000000001E-3</c:v>
                </c:pt>
                <c:pt idx="31076">
                  <c:v>4.3200000000000001E-3</c:v>
                </c:pt>
                <c:pt idx="31077">
                  <c:v>4.3E-3</c:v>
                </c:pt>
                <c:pt idx="31078">
                  <c:v>4.2700000000000004E-3</c:v>
                </c:pt>
                <c:pt idx="31079">
                  <c:v>4.2399999999999998E-3</c:v>
                </c:pt>
                <c:pt idx="31080">
                  <c:v>4.2199999999999998E-3</c:v>
                </c:pt>
                <c:pt idx="31081">
                  <c:v>4.1900000000000001E-3</c:v>
                </c:pt>
                <c:pt idx="31082">
                  <c:v>4.1599999999999996E-3</c:v>
                </c:pt>
                <c:pt idx="31083">
                  <c:v>4.1399999999999996E-3</c:v>
                </c:pt>
                <c:pt idx="31084">
                  <c:v>4.1099999999999999E-3</c:v>
                </c:pt>
                <c:pt idx="31085">
                  <c:v>4.1099999999999999E-3</c:v>
                </c:pt>
                <c:pt idx="31086">
                  <c:v>4.0899999999999999E-3</c:v>
                </c:pt>
                <c:pt idx="31087">
                  <c:v>4.0600000000000002E-3</c:v>
                </c:pt>
                <c:pt idx="31088">
                  <c:v>4.0299999999999997E-3</c:v>
                </c:pt>
                <c:pt idx="31089">
                  <c:v>4.0299999999999997E-3</c:v>
                </c:pt>
                <c:pt idx="31090">
                  <c:v>4.0299999999999997E-3</c:v>
                </c:pt>
                <c:pt idx="31091">
                  <c:v>4.0299999999999997E-3</c:v>
                </c:pt>
                <c:pt idx="31092">
                  <c:v>4.0299999999999997E-3</c:v>
                </c:pt>
                <c:pt idx="31093">
                  <c:v>4.0299999999999997E-3</c:v>
                </c:pt>
                <c:pt idx="31094">
                  <c:v>4.0299999999999997E-3</c:v>
                </c:pt>
                <c:pt idx="31095">
                  <c:v>4.0299999999999997E-3</c:v>
                </c:pt>
                <c:pt idx="31096">
                  <c:v>4.0600000000000002E-3</c:v>
                </c:pt>
                <c:pt idx="31097">
                  <c:v>4.0899999999999999E-3</c:v>
                </c:pt>
                <c:pt idx="31098">
                  <c:v>4.1099999999999999E-3</c:v>
                </c:pt>
                <c:pt idx="31099">
                  <c:v>4.1099999999999999E-3</c:v>
                </c:pt>
                <c:pt idx="31100">
                  <c:v>4.1399999999999996E-3</c:v>
                </c:pt>
                <c:pt idx="31101">
                  <c:v>4.1599999999999996E-3</c:v>
                </c:pt>
                <c:pt idx="31102">
                  <c:v>4.1900000000000001E-3</c:v>
                </c:pt>
                <c:pt idx="31103">
                  <c:v>4.2199999999999998E-3</c:v>
                </c:pt>
                <c:pt idx="31104">
                  <c:v>4.2399999999999998E-3</c:v>
                </c:pt>
                <c:pt idx="31105">
                  <c:v>4.2399999999999998E-3</c:v>
                </c:pt>
                <c:pt idx="31106">
                  <c:v>4.2700000000000004E-3</c:v>
                </c:pt>
                <c:pt idx="31107">
                  <c:v>4.2700000000000004E-3</c:v>
                </c:pt>
                <c:pt idx="31108">
                  <c:v>4.3E-3</c:v>
                </c:pt>
                <c:pt idx="31109">
                  <c:v>4.3E-3</c:v>
                </c:pt>
                <c:pt idx="31110">
                  <c:v>4.2700000000000004E-3</c:v>
                </c:pt>
                <c:pt idx="31111">
                  <c:v>4.2700000000000004E-3</c:v>
                </c:pt>
                <c:pt idx="31112">
                  <c:v>4.2399999999999998E-3</c:v>
                </c:pt>
                <c:pt idx="31113">
                  <c:v>4.2399999999999998E-3</c:v>
                </c:pt>
                <c:pt idx="31114">
                  <c:v>4.2199999999999998E-3</c:v>
                </c:pt>
                <c:pt idx="31115">
                  <c:v>4.1900000000000001E-3</c:v>
                </c:pt>
                <c:pt idx="31116">
                  <c:v>4.1399999999999996E-3</c:v>
                </c:pt>
                <c:pt idx="31117">
                  <c:v>4.1099999999999999E-3</c:v>
                </c:pt>
                <c:pt idx="31118">
                  <c:v>4.0600000000000002E-3</c:v>
                </c:pt>
                <c:pt idx="31119">
                  <c:v>4.0299999999999997E-3</c:v>
                </c:pt>
                <c:pt idx="31120">
                  <c:v>3.98E-3</c:v>
                </c:pt>
                <c:pt idx="31121">
                  <c:v>3.9300000000000003E-3</c:v>
                </c:pt>
                <c:pt idx="31122">
                  <c:v>3.8999999999999998E-3</c:v>
                </c:pt>
                <c:pt idx="31123">
                  <c:v>3.8500000000000001E-3</c:v>
                </c:pt>
                <c:pt idx="31124">
                  <c:v>3.82E-3</c:v>
                </c:pt>
                <c:pt idx="31125">
                  <c:v>3.7699999999999999E-3</c:v>
                </c:pt>
                <c:pt idx="31126">
                  <c:v>3.7399999999999998E-3</c:v>
                </c:pt>
                <c:pt idx="31127">
                  <c:v>3.7200000000000002E-3</c:v>
                </c:pt>
                <c:pt idx="31128">
                  <c:v>3.7200000000000002E-3</c:v>
                </c:pt>
                <c:pt idx="31129">
                  <c:v>3.6900000000000001E-3</c:v>
                </c:pt>
                <c:pt idx="31130">
                  <c:v>3.6900000000000001E-3</c:v>
                </c:pt>
                <c:pt idx="31131">
                  <c:v>3.6900000000000001E-3</c:v>
                </c:pt>
                <c:pt idx="31132">
                  <c:v>3.6900000000000001E-3</c:v>
                </c:pt>
                <c:pt idx="31133">
                  <c:v>3.7200000000000002E-3</c:v>
                </c:pt>
                <c:pt idx="31134">
                  <c:v>3.7399999999999998E-3</c:v>
                </c:pt>
                <c:pt idx="31135">
                  <c:v>3.7699999999999999E-3</c:v>
                </c:pt>
                <c:pt idx="31136">
                  <c:v>3.8E-3</c:v>
                </c:pt>
                <c:pt idx="31137">
                  <c:v>3.82E-3</c:v>
                </c:pt>
                <c:pt idx="31138">
                  <c:v>3.8700000000000002E-3</c:v>
                </c:pt>
                <c:pt idx="31139">
                  <c:v>3.9300000000000003E-3</c:v>
                </c:pt>
                <c:pt idx="31140">
                  <c:v>3.98E-3</c:v>
                </c:pt>
                <c:pt idx="31141">
                  <c:v>4.0299999999999997E-3</c:v>
                </c:pt>
                <c:pt idx="31142">
                  <c:v>4.0600000000000002E-3</c:v>
                </c:pt>
                <c:pt idx="31143">
                  <c:v>4.1099999999999999E-3</c:v>
                </c:pt>
                <c:pt idx="31144">
                  <c:v>4.1599999999999996E-3</c:v>
                </c:pt>
                <c:pt idx="31145">
                  <c:v>4.2199999999999998E-3</c:v>
                </c:pt>
                <c:pt idx="31146">
                  <c:v>4.2399999999999998E-3</c:v>
                </c:pt>
                <c:pt idx="31147">
                  <c:v>4.3E-3</c:v>
                </c:pt>
                <c:pt idx="31148">
                  <c:v>4.3200000000000001E-3</c:v>
                </c:pt>
                <c:pt idx="31149">
                  <c:v>4.3499999999999997E-3</c:v>
                </c:pt>
                <c:pt idx="31150">
                  <c:v>4.3800000000000002E-3</c:v>
                </c:pt>
                <c:pt idx="31151">
                  <c:v>4.3800000000000002E-3</c:v>
                </c:pt>
                <c:pt idx="31152">
                  <c:v>4.3800000000000002E-3</c:v>
                </c:pt>
                <c:pt idx="31153">
                  <c:v>4.3800000000000002E-3</c:v>
                </c:pt>
                <c:pt idx="31154">
                  <c:v>4.3800000000000002E-3</c:v>
                </c:pt>
                <c:pt idx="31155">
                  <c:v>4.3800000000000002E-3</c:v>
                </c:pt>
                <c:pt idx="31156">
                  <c:v>4.3499999999999997E-3</c:v>
                </c:pt>
                <c:pt idx="31157">
                  <c:v>4.3200000000000001E-3</c:v>
                </c:pt>
                <c:pt idx="31158">
                  <c:v>4.3E-3</c:v>
                </c:pt>
                <c:pt idx="31159">
                  <c:v>4.2700000000000004E-3</c:v>
                </c:pt>
                <c:pt idx="31160">
                  <c:v>4.2399999999999998E-3</c:v>
                </c:pt>
                <c:pt idx="31161">
                  <c:v>4.2199999999999998E-3</c:v>
                </c:pt>
                <c:pt idx="31162">
                  <c:v>4.1900000000000001E-3</c:v>
                </c:pt>
                <c:pt idx="31163">
                  <c:v>4.1599999999999996E-3</c:v>
                </c:pt>
                <c:pt idx="31164">
                  <c:v>4.1099999999999999E-3</c:v>
                </c:pt>
                <c:pt idx="31165">
                  <c:v>4.0899999999999999E-3</c:v>
                </c:pt>
                <c:pt idx="31166">
                  <c:v>4.0600000000000002E-3</c:v>
                </c:pt>
                <c:pt idx="31167">
                  <c:v>4.0299999999999997E-3</c:v>
                </c:pt>
                <c:pt idx="31168">
                  <c:v>4.0299999999999997E-3</c:v>
                </c:pt>
                <c:pt idx="31169">
                  <c:v>4.0099999999999997E-3</c:v>
                </c:pt>
                <c:pt idx="31170">
                  <c:v>4.0099999999999997E-3</c:v>
                </c:pt>
                <c:pt idx="31171">
                  <c:v>4.0099999999999997E-3</c:v>
                </c:pt>
                <c:pt idx="31172">
                  <c:v>4.0099999999999997E-3</c:v>
                </c:pt>
                <c:pt idx="31173">
                  <c:v>4.0099999999999997E-3</c:v>
                </c:pt>
                <c:pt idx="31174">
                  <c:v>4.0299999999999997E-3</c:v>
                </c:pt>
                <c:pt idx="31175">
                  <c:v>4.0299999999999997E-3</c:v>
                </c:pt>
                <c:pt idx="31176">
                  <c:v>4.0600000000000002E-3</c:v>
                </c:pt>
                <c:pt idx="31177">
                  <c:v>4.0899999999999999E-3</c:v>
                </c:pt>
                <c:pt idx="31178">
                  <c:v>4.1099999999999999E-3</c:v>
                </c:pt>
                <c:pt idx="31179">
                  <c:v>4.1399999999999996E-3</c:v>
                </c:pt>
                <c:pt idx="31180">
                  <c:v>4.1599999999999996E-3</c:v>
                </c:pt>
                <c:pt idx="31181">
                  <c:v>4.1900000000000001E-3</c:v>
                </c:pt>
                <c:pt idx="31182">
                  <c:v>4.2199999999999998E-3</c:v>
                </c:pt>
                <c:pt idx="31183">
                  <c:v>4.2399999999999998E-3</c:v>
                </c:pt>
                <c:pt idx="31184">
                  <c:v>4.2700000000000004E-3</c:v>
                </c:pt>
                <c:pt idx="31185">
                  <c:v>4.3E-3</c:v>
                </c:pt>
                <c:pt idx="31186">
                  <c:v>4.3200000000000001E-3</c:v>
                </c:pt>
                <c:pt idx="31187">
                  <c:v>4.3499999999999997E-3</c:v>
                </c:pt>
                <c:pt idx="31188">
                  <c:v>4.3800000000000002E-3</c:v>
                </c:pt>
                <c:pt idx="31189">
                  <c:v>4.3800000000000002E-3</c:v>
                </c:pt>
                <c:pt idx="31190">
                  <c:v>4.3800000000000002E-3</c:v>
                </c:pt>
                <c:pt idx="31191">
                  <c:v>4.3800000000000002E-3</c:v>
                </c:pt>
                <c:pt idx="31192">
                  <c:v>4.3800000000000002E-3</c:v>
                </c:pt>
                <c:pt idx="31193">
                  <c:v>4.3800000000000002E-3</c:v>
                </c:pt>
                <c:pt idx="31194">
                  <c:v>4.3800000000000002E-3</c:v>
                </c:pt>
                <c:pt idx="31195">
                  <c:v>4.3499999999999997E-3</c:v>
                </c:pt>
                <c:pt idx="31196">
                  <c:v>4.3200000000000001E-3</c:v>
                </c:pt>
                <c:pt idx="31197">
                  <c:v>4.3E-3</c:v>
                </c:pt>
                <c:pt idx="31198">
                  <c:v>4.2700000000000004E-3</c:v>
                </c:pt>
                <c:pt idx="31199">
                  <c:v>4.2399999999999998E-3</c:v>
                </c:pt>
                <c:pt idx="31200">
                  <c:v>4.2199999999999998E-3</c:v>
                </c:pt>
                <c:pt idx="31201">
                  <c:v>4.1900000000000001E-3</c:v>
                </c:pt>
                <c:pt idx="31202">
                  <c:v>4.1599999999999996E-3</c:v>
                </c:pt>
                <c:pt idx="31203">
                  <c:v>4.1099999999999999E-3</c:v>
                </c:pt>
                <c:pt idx="31204">
                  <c:v>4.0899999999999999E-3</c:v>
                </c:pt>
                <c:pt idx="31205">
                  <c:v>4.0600000000000002E-3</c:v>
                </c:pt>
                <c:pt idx="31206">
                  <c:v>4.0299999999999997E-3</c:v>
                </c:pt>
                <c:pt idx="31207">
                  <c:v>4.0099999999999997E-3</c:v>
                </c:pt>
                <c:pt idx="31208">
                  <c:v>3.98E-3</c:v>
                </c:pt>
                <c:pt idx="31209">
                  <c:v>3.9500000000000004E-3</c:v>
                </c:pt>
                <c:pt idx="31210">
                  <c:v>3.9300000000000003E-3</c:v>
                </c:pt>
                <c:pt idx="31211">
                  <c:v>3.8999999999999998E-3</c:v>
                </c:pt>
                <c:pt idx="31212">
                  <c:v>3.8999999999999998E-3</c:v>
                </c:pt>
                <c:pt idx="31213">
                  <c:v>3.8700000000000002E-3</c:v>
                </c:pt>
                <c:pt idx="31214">
                  <c:v>3.8700000000000002E-3</c:v>
                </c:pt>
                <c:pt idx="31215">
                  <c:v>3.8500000000000001E-3</c:v>
                </c:pt>
                <c:pt idx="31216">
                  <c:v>3.8500000000000001E-3</c:v>
                </c:pt>
                <c:pt idx="31217">
                  <c:v>3.8500000000000001E-3</c:v>
                </c:pt>
                <c:pt idx="31218">
                  <c:v>3.8500000000000001E-3</c:v>
                </c:pt>
                <c:pt idx="31219">
                  <c:v>3.8700000000000002E-3</c:v>
                </c:pt>
                <c:pt idx="31220">
                  <c:v>3.8700000000000002E-3</c:v>
                </c:pt>
                <c:pt idx="31221">
                  <c:v>3.8700000000000002E-3</c:v>
                </c:pt>
                <c:pt idx="31222">
                  <c:v>3.8700000000000002E-3</c:v>
                </c:pt>
                <c:pt idx="31223">
                  <c:v>3.8999999999999998E-3</c:v>
                </c:pt>
                <c:pt idx="31224">
                  <c:v>3.8999999999999998E-3</c:v>
                </c:pt>
                <c:pt idx="31225">
                  <c:v>3.9300000000000003E-3</c:v>
                </c:pt>
                <c:pt idx="31226">
                  <c:v>3.9300000000000003E-3</c:v>
                </c:pt>
                <c:pt idx="31227">
                  <c:v>3.9300000000000003E-3</c:v>
                </c:pt>
                <c:pt idx="31228">
                  <c:v>3.9500000000000004E-3</c:v>
                </c:pt>
                <c:pt idx="31229">
                  <c:v>3.9500000000000004E-3</c:v>
                </c:pt>
                <c:pt idx="31230">
                  <c:v>3.9500000000000004E-3</c:v>
                </c:pt>
                <c:pt idx="31231">
                  <c:v>3.9500000000000004E-3</c:v>
                </c:pt>
                <c:pt idx="31232">
                  <c:v>3.9500000000000004E-3</c:v>
                </c:pt>
                <c:pt idx="31233">
                  <c:v>3.9500000000000004E-3</c:v>
                </c:pt>
                <c:pt idx="31234">
                  <c:v>3.9500000000000004E-3</c:v>
                </c:pt>
                <c:pt idx="31235">
                  <c:v>3.9500000000000004E-3</c:v>
                </c:pt>
                <c:pt idx="31236">
                  <c:v>3.9500000000000004E-3</c:v>
                </c:pt>
                <c:pt idx="31237">
                  <c:v>3.9500000000000004E-3</c:v>
                </c:pt>
                <c:pt idx="31238">
                  <c:v>3.9300000000000003E-3</c:v>
                </c:pt>
                <c:pt idx="31239">
                  <c:v>3.9300000000000003E-3</c:v>
                </c:pt>
                <c:pt idx="31240">
                  <c:v>3.8999999999999998E-3</c:v>
                </c:pt>
                <c:pt idx="31241">
                  <c:v>3.8999999999999998E-3</c:v>
                </c:pt>
                <c:pt idx="31242">
                  <c:v>3.8700000000000002E-3</c:v>
                </c:pt>
                <c:pt idx="31243">
                  <c:v>3.8500000000000001E-3</c:v>
                </c:pt>
                <c:pt idx="31244">
                  <c:v>3.8500000000000001E-3</c:v>
                </c:pt>
                <c:pt idx="31245">
                  <c:v>3.82E-3</c:v>
                </c:pt>
                <c:pt idx="31246">
                  <c:v>3.8E-3</c:v>
                </c:pt>
                <c:pt idx="31247">
                  <c:v>3.7699999999999999E-3</c:v>
                </c:pt>
                <c:pt idx="31248">
                  <c:v>3.7699999999999999E-3</c:v>
                </c:pt>
                <c:pt idx="31249">
                  <c:v>3.7399999999999998E-3</c:v>
                </c:pt>
                <c:pt idx="31250">
                  <c:v>3.7200000000000002E-3</c:v>
                </c:pt>
                <c:pt idx="31251">
                  <c:v>3.7200000000000002E-3</c:v>
                </c:pt>
                <c:pt idx="31252">
                  <c:v>3.6900000000000001E-3</c:v>
                </c:pt>
                <c:pt idx="31253">
                  <c:v>3.6900000000000001E-3</c:v>
                </c:pt>
                <c:pt idx="31254">
                  <c:v>3.6900000000000001E-3</c:v>
                </c:pt>
                <c:pt idx="31255">
                  <c:v>3.6900000000000001E-3</c:v>
                </c:pt>
                <c:pt idx="31256">
                  <c:v>3.6900000000000001E-3</c:v>
                </c:pt>
                <c:pt idx="31257">
                  <c:v>3.6900000000000001E-3</c:v>
                </c:pt>
                <c:pt idx="31258">
                  <c:v>3.6900000000000001E-3</c:v>
                </c:pt>
                <c:pt idx="31259">
                  <c:v>3.6900000000000001E-3</c:v>
                </c:pt>
                <c:pt idx="31260">
                  <c:v>3.7200000000000002E-3</c:v>
                </c:pt>
                <c:pt idx="31261">
                  <c:v>3.7399999999999998E-3</c:v>
                </c:pt>
                <c:pt idx="31262">
                  <c:v>3.7399999999999998E-3</c:v>
                </c:pt>
                <c:pt idx="31263">
                  <c:v>3.7699999999999999E-3</c:v>
                </c:pt>
                <c:pt idx="31264">
                  <c:v>3.8E-3</c:v>
                </c:pt>
                <c:pt idx="31265">
                  <c:v>3.82E-3</c:v>
                </c:pt>
                <c:pt idx="31266">
                  <c:v>3.8700000000000002E-3</c:v>
                </c:pt>
                <c:pt idx="31267">
                  <c:v>3.8999999999999998E-3</c:v>
                </c:pt>
                <c:pt idx="31268">
                  <c:v>3.9300000000000003E-3</c:v>
                </c:pt>
                <c:pt idx="31269">
                  <c:v>3.9500000000000004E-3</c:v>
                </c:pt>
                <c:pt idx="31270">
                  <c:v>4.0099999999999997E-3</c:v>
                </c:pt>
                <c:pt idx="31271">
                  <c:v>4.0299999999999997E-3</c:v>
                </c:pt>
                <c:pt idx="31272">
                  <c:v>4.0600000000000002E-3</c:v>
                </c:pt>
                <c:pt idx="31273">
                  <c:v>4.0899999999999999E-3</c:v>
                </c:pt>
                <c:pt idx="31274">
                  <c:v>4.1399999999999996E-3</c:v>
                </c:pt>
                <c:pt idx="31275">
                  <c:v>4.1599999999999996E-3</c:v>
                </c:pt>
                <c:pt idx="31276">
                  <c:v>4.1599999999999996E-3</c:v>
                </c:pt>
                <c:pt idx="31277">
                  <c:v>4.1900000000000001E-3</c:v>
                </c:pt>
                <c:pt idx="31278">
                  <c:v>4.2199999999999998E-3</c:v>
                </c:pt>
                <c:pt idx="31279">
                  <c:v>4.2199999999999998E-3</c:v>
                </c:pt>
                <c:pt idx="31280">
                  <c:v>4.2399999999999998E-3</c:v>
                </c:pt>
                <c:pt idx="31281">
                  <c:v>4.2399999999999998E-3</c:v>
                </c:pt>
                <c:pt idx="31282">
                  <c:v>4.2399999999999998E-3</c:v>
                </c:pt>
                <c:pt idx="31283">
                  <c:v>4.2399999999999998E-3</c:v>
                </c:pt>
                <c:pt idx="31284">
                  <c:v>4.2199999999999998E-3</c:v>
                </c:pt>
                <c:pt idx="31285">
                  <c:v>4.2199999999999998E-3</c:v>
                </c:pt>
                <c:pt idx="31286">
                  <c:v>4.2199999999999998E-3</c:v>
                </c:pt>
                <c:pt idx="31287">
                  <c:v>4.1900000000000001E-3</c:v>
                </c:pt>
                <c:pt idx="31288">
                  <c:v>4.1599999999999996E-3</c:v>
                </c:pt>
                <c:pt idx="31289">
                  <c:v>4.1599999999999996E-3</c:v>
                </c:pt>
                <c:pt idx="31290">
                  <c:v>4.1399999999999996E-3</c:v>
                </c:pt>
                <c:pt idx="31291">
                  <c:v>4.1099999999999999E-3</c:v>
                </c:pt>
                <c:pt idx="31292">
                  <c:v>4.0899999999999999E-3</c:v>
                </c:pt>
                <c:pt idx="31293">
                  <c:v>4.0899999999999999E-3</c:v>
                </c:pt>
                <c:pt idx="31294">
                  <c:v>4.0600000000000002E-3</c:v>
                </c:pt>
                <c:pt idx="31295">
                  <c:v>4.0299999999999997E-3</c:v>
                </c:pt>
                <c:pt idx="31296">
                  <c:v>4.0099999999999997E-3</c:v>
                </c:pt>
                <c:pt idx="31297">
                  <c:v>4.0099999999999997E-3</c:v>
                </c:pt>
                <c:pt idx="31298">
                  <c:v>3.98E-3</c:v>
                </c:pt>
                <c:pt idx="31299">
                  <c:v>3.98E-3</c:v>
                </c:pt>
                <c:pt idx="31300">
                  <c:v>3.98E-3</c:v>
                </c:pt>
                <c:pt idx="31301">
                  <c:v>3.9500000000000004E-3</c:v>
                </c:pt>
                <c:pt idx="31302">
                  <c:v>3.9500000000000004E-3</c:v>
                </c:pt>
                <c:pt idx="31303">
                  <c:v>3.9500000000000004E-3</c:v>
                </c:pt>
                <c:pt idx="31304">
                  <c:v>3.9500000000000004E-3</c:v>
                </c:pt>
                <c:pt idx="31305">
                  <c:v>3.98E-3</c:v>
                </c:pt>
                <c:pt idx="31306">
                  <c:v>3.98E-3</c:v>
                </c:pt>
                <c:pt idx="31307">
                  <c:v>3.98E-3</c:v>
                </c:pt>
                <c:pt idx="31308">
                  <c:v>4.0099999999999997E-3</c:v>
                </c:pt>
                <c:pt idx="31309">
                  <c:v>4.0099999999999997E-3</c:v>
                </c:pt>
                <c:pt idx="31310">
                  <c:v>4.0299999999999997E-3</c:v>
                </c:pt>
                <c:pt idx="31311">
                  <c:v>4.0299999999999997E-3</c:v>
                </c:pt>
                <c:pt idx="31312">
                  <c:v>4.0600000000000002E-3</c:v>
                </c:pt>
                <c:pt idx="31313">
                  <c:v>4.0600000000000002E-3</c:v>
                </c:pt>
                <c:pt idx="31314">
                  <c:v>4.0899999999999999E-3</c:v>
                </c:pt>
                <c:pt idx="31315">
                  <c:v>4.0899999999999999E-3</c:v>
                </c:pt>
                <c:pt idx="31316">
                  <c:v>4.1099999999999999E-3</c:v>
                </c:pt>
                <c:pt idx="31317">
                  <c:v>4.1099999999999999E-3</c:v>
                </c:pt>
                <c:pt idx="31318">
                  <c:v>4.1099999999999999E-3</c:v>
                </c:pt>
                <c:pt idx="31319">
                  <c:v>4.1399999999999996E-3</c:v>
                </c:pt>
                <c:pt idx="31320">
                  <c:v>4.1399999999999996E-3</c:v>
                </c:pt>
                <c:pt idx="31321">
                  <c:v>4.1399999999999996E-3</c:v>
                </c:pt>
                <c:pt idx="31322">
                  <c:v>4.1399999999999996E-3</c:v>
                </c:pt>
                <c:pt idx="31323">
                  <c:v>4.1399999999999996E-3</c:v>
                </c:pt>
                <c:pt idx="31324">
                  <c:v>4.1099999999999999E-3</c:v>
                </c:pt>
                <c:pt idx="31325">
                  <c:v>4.1099999999999999E-3</c:v>
                </c:pt>
                <c:pt idx="31326">
                  <c:v>4.1099999999999999E-3</c:v>
                </c:pt>
                <c:pt idx="31327">
                  <c:v>4.0899999999999999E-3</c:v>
                </c:pt>
                <c:pt idx="31328">
                  <c:v>4.0899999999999999E-3</c:v>
                </c:pt>
                <c:pt idx="31329">
                  <c:v>4.0600000000000002E-3</c:v>
                </c:pt>
                <c:pt idx="31330">
                  <c:v>4.0600000000000002E-3</c:v>
                </c:pt>
                <c:pt idx="31331">
                  <c:v>4.0299999999999997E-3</c:v>
                </c:pt>
                <c:pt idx="31332">
                  <c:v>4.0299999999999997E-3</c:v>
                </c:pt>
                <c:pt idx="31333">
                  <c:v>4.0099999999999997E-3</c:v>
                </c:pt>
                <c:pt idx="31334">
                  <c:v>4.0099999999999997E-3</c:v>
                </c:pt>
                <c:pt idx="31335">
                  <c:v>3.98E-3</c:v>
                </c:pt>
                <c:pt idx="31336">
                  <c:v>3.9500000000000004E-3</c:v>
                </c:pt>
                <c:pt idx="31337">
                  <c:v>3.9500000000000004E-3</c:v>
                </c:pt>
                <c:pt idx="31338">
                  <c:v>3.9300000000000003E-3</c:v>
                </c:pt>
                <c:pt idx="31339">
                  <c:v>3.9300000000000003E-3</c:v>
                </c:pt>
                <c:pt idx="31340">
                  <c:v>3.9300000000000003E-3</c:v>
                </c:pt>
                <c:pt idx="31341">
                  <c:v>3.8999999999999998E-3</c:v>
                </c:pt>
                <c:pt idx="31342">
                  <c:v>3.8999999999999998E-3</c:v>
                </c:pt>
                <c:pt idx="31343">
                  <c:v>3.8999999999999998E-3</c:v>
                </c:pt>
                <c:pt idx="31344">
                  <c:v>3.8700000000000002E-3</c:v>
                </c:pt>
                <c:pt idx="31345">
                  <c:v>3.8700000000000002E-3</c:v>
                </c:pt>
                <c:pt idx="31346">
                  <c:v>3.8700000000000002E-3</c:v>
                </c:pt>
                <c:pt idx="31347">
                  <c:v>3.8700000000000002E-3</c:v>
                </c:pt>
                <c:pt idx="31348">
                  <c:v>3.8700000000000002E-3</c:v>
                </c:pt>
                <c:pt idx="31349">
                  <c:v>3.8999999999999998E-3</c:v>
                </c:pt>
                <c:pt idx="31350">
                  <c:v>3.8999999999999998E-3</c:v>
                </c:pt>
                <c:pt idx="31351">
                  <c:v>3.8999999999999998E-3</c:v>
                </c:pt>
                <c:pt idx="31352">
                  <c:v>3.8999999999999998E-3</c:v>
                </c:pt>
                <c:pt idx="31353">
                  <c:v>3.9300000000000003E-3</c:v>
                </c:pt>
                <c:pt idx="31354">
                  <c:v>3.9300000000000003E-3</c:v>
                </c:pt>
                <c:pt idx="31355">
                  <c:v>3.9500000000000004E-3</c:v>
                </c:pt>
                <c:pt idx="31356">
                  <c:v>3.9500000000000004E-3</c:v>
                </c:pt>
                <c:pt idx="31357">
                  <c:v>3.98E-3</c:v>
                </c:pt>
                <c:pt idx="31358">
                  <c:v>4.0099999999999997E-3</c:v>
                </c:pt>
                <c:pt idx="31359">
                  <c:v>4.0099999999999997E-3</c:v>
                </c:pt>
                <c:pt idx="31360">
                  <c:v>4.0299999999999997E-3</c:v>
                </c:pt>
                <c:pt idx="31361">
                  <c:v>4.0600000000000002E-3</c:v>
                </c:pt>
                <c:pt idx="31362">
                  <c:v>4.0899999999999999E-3</c:v>
                </c:pt>
                <c:pt idx="31363">
                  <c:v>4.0899999999999999E-3</c:v>
                </c:pt>
                <c:pt idx="31364">
                  <c:v>4.1099999999999999E-3</c:v>
                </c:pt>
                <c:pt idx="31365">
                  <c:v>4.1399999999999996E-3</c:v>
                </c:pt>
                <c:pt idx="31366">
                  <c:v>4.1599999999999996E-3</c:v>
                </c:pt>
                <c:pt idx="31367">
                  <c:v>4.1599999999999996E-3</c:v>
                </c:pt>
                <c:pt idx="31368">
                  <c:v>4.1900000000000001E-3</c:v>
                </c:pt>
                <c:pt idx="31369">
                  <c:v>4.2199999999999998E-3</c:v>
                </c:pt>
                <c:pt idx="31370">
                  <c:v>4.2199999999999998E-3</c:v>
                </c:pt>
                <c:pt idx="31371">
                  <c:v>4.2399999999999998E-3</c:v>
                </c:pt>
                <c:pt idx="31372">
                  <c:v>4.2399999999999998E-3</c:v>
                </c:pt>
                <c:pt idx="31373">
                  <c:v>4.2399999999999998E-3</c:v>
                </c:pt>
                <c:pt idx="31374">
                  <c:v>4.2399999999999998E-3</c:v>
                </c:pt>
                <c:pt idx="31375">
                  <c:v>4.2399999999999998E-3</c:v>
                </c:pt>
                <c:pt idx="31376">
                  <c:v>4.2399999999999998E-3</c:v>
                </c:pt>
                <c:pt idx="31377">
                  <c:v>4.2399999999999998E-3</c:v>
                </c:pt>
                <c:pt idx="31378">
                  <c:v>4.2399999999999998E-3</c:v>
                </c:pt>
                <c:pt idx="31379">
                  <c:v>4.2199999999999998E-3</c:v>
                </c:pt>
                <c:pt idx="31380">
                  <c:v>4.2199999999999998E-3</c:v>
                </c:pt>
                <c:pt idx="31381">
                  <c:v>4.1900000000000001E-3</c:v>
                </c:pt>
                <c:pt idx="31382">
                  <c:v>4.1599999999999996E-3</c:v>
                </c:pt>
                <c:pt idx="31383">
                  <c:v>4.1599999999999996E-3</c:v>
                </c:pt>
                <c:pt idx="31384">
                  <c:v>4.1399999999999996E-3</c:v>
                </c:pt>
                <c:pt idx="31385">
                  <c:v>4.1099999999999999E-3</c:v>
                </c:pt>
                <c:pt idx="31386">
                  <c:v>4.0899999999999999E-3</c:v>
                </c:pt>
                <c:pt idx="31387">
                  <c:v>4.0299999999999997E-3</c:v>
                </c:pt>
                <c:pt idx="31388">
                  <c:v>4.0099999999999997E-3</c:v>
                </c:pt>
                <c:pt idx="31389">
                  <c:v>3.98E-3</c:v>
                </c:pt>
                <c:pt idx="31390">
                  <c:v>3.9500000000000004E-3</c:v>
                </c:pt>
                <c:pt idx="31391">
                  <c:v>3.9300000000000003E-3</c:v>
                </c:pt>
                <c:pt idx="31392">
                  <c:v>3.8999999999999998E-3</c:v>
                </c:pt>
                <c:pt idx="31393">
                  <c:v>3.8700000000000002E-3</c:v>
                </c:pt>
                <c:pt idx="31394">
                  <c:v>3.8500000000000001E-3</c:v>
                </c:pt>
                <c:pt idx="31395">
                  <c:v>3.8500000000000001E-3</c:v>
                </c:pt>
                <c:pt idx="31396">
                  <c:v>3.82E-3</c:v>
                </c:pt>
                <c:pt idx="31397">
                  <c:v>3.82E-3</c:v>
                </c:pt>
                <c:pt idx="31398">
                  <c:v>3.82E-3</c:v>
                </c:pt>
                <c:pt idx="31399">
                  <c:v>3.8E-3</c:v>
                </c:pt>
                <c:pt idx="31400">
                  <c:v>3.8E-3</c:v>
                </c:pt>
                <c:pt idx="31401">
                  <c:v>3.82E-3</c:v>
                </c:pt>
                <c:pt idx="31402">
                  <c:v>3.82E-3</c:v>
                </c:pt>
                <c:pt idx="31403">
                  <c:v>3.82E-3</c:v>
                </c:pt>
                <c:pt idx="31404">
                  <c:v>3.8500000000000001E-3</c:v>
                </c:pt>
                <c:pt idx="31405">
                  <c:v>3.8700000000000002E-3</c:v>
                </c:pt>
                <c:pt idx="31406">
                  <c:v>3.8700000000000002E-3</c:v>
                </c:pt>
                <c:pt idx="31407">
                  <c:v>3.8999999999999998E-3</c:v>
                </c:pt>
                <c:pt idx="31408">
                  <c:v>3.9300000000000003E-3</c:v>
                </c:pt>
                <c:pt idx="31409">
                  <c:v>3.9500000000000004E-3</c:v>
                </c:pt>
                <c:pt idx="31410">
                  <c:v>3.98E-3</c:v>
                </c:pt>
                <c:pt idx="31411">
                  <c:v>4.0299999999999997E-3</c:v>
                </c:pt>
                <c:pt idx="31412">
                  <c:v>4.0600000000000002E-3</c:v>
                </c:pt>
                <c:pt idx="31413">
                  <c:v>4.0899999999999999E-3</c:v>
                </c:pt>
                <c:pt idx="31414">
                  <c:v>4.1099999999999999E-3</c:v>
                </c:pt>
                <c:pt idx="31415">
                  <c:v>4.1399999999999996E-3</c:v>
                </c:pt>
                <c:pt idx="31416">
                  <c:v>4.1399999999999996E-3</c:v>
                </c:pt>
                <c:pt idx="31417">
                  <c:v>4.1599999999999996E-3</c:v>
                </c:pt>
                <c:pt idx="31418">
                  <c:v>4.1900000000000001E-3</c:v>
                </c:pt>
                <c:pt idx="31419">
                  <c:v>4.1900000000000001E-3</c:v>
                </c:pt>
                <c:pt idx="31420">
                  <c:v>4.2199999999999998E-3</c:v>
                </c:pt>
                <c:pt idx="31421">
                  <c:v>4.2199999999999998E-3</c:v>
                </c:pt>
                <c:pt idx="31422">
                  <c:v>4.2199999999999998E-3</c:v>
                </c:pt>
                <c:pt idx="31423">
                  <c:v>4.2199999999999998E-3</c:v>
                </c:pt>
                <c:pt idx="31424">
                  <c:v>4.2199999999999998E-3</c:v>
                </c:pt>
                <c:pt idx="31425">
                  <c:v>4.2199999999999998E-3</c:v>
                </c:pt>
                <c:pt idx="31426">
                  <c:v>4.2199999999999998E-3</c:v>
                </c:pt>
                <c:pt idx="31427">
                  <c:v>4.1900000000000001E-3</c:v>
                </c:pt>
                <c:pt idx="31428">
                  <c:v>4.1900000000000001E-3</c:v>
                </c:pt>
                <c:pt idx="31429">
                  <c:v>4.1599999999999996E-3</c:v>
                </c:pt>
                <c:pt idx="31430">
                  <c:v>4.1599999999999996E-3</c:v>
                </c:pt>
                <c:pt idx="31431">
                  <c:v>4.1399999999999996E-3</c:v>
                </c:pt>
                <c:pt idx="31432">
                  <c:v>4.1099999999999999E-3</c:v>
                </c:pt>
                <c:pt idx="31433">
                  <c:v>4.1099999999999999E-3</c:v>
                </c:pt>
                <c:pt idx="31434">
                  <c:v>4.0899999999999999E-3</c:v>
                </c:pt>
                <c:pt idx="31435">
                  <c:v>4.0600000000000002E-3</c:v>
                </c:pt>
                <c:pt idx="31436">
                  <c:v>4.0600000000000002E-3</c:v>
                </c:pt>
                <c:pt idx="31437">
                  <c:v>4.0299999999999997E-3</c:v>
                </c:pt>
                <c:pt idx="31438">
                  <c:v>4.0299999999999997E-3</c:v>
                </c:pt>
                <c:pt idx="31439">
                  <c:v>4.0099999999999997E-3</c:v>
                </c:pt>
                <c:pt idx="31440">
                  <c:v>4.0099999999999997E-3</c:v>
                </c:pt>
                <c:pt idx="31441">
                  <c:v>4.0099999999999997E-3</c:v>
                </c:pt>
                <c:pt idx="31442">
                  <c:v>4.0099999999999997E-3</c:v>
                </c:pt>
                <c:pt idx="31443">
                  <c:v>3.98E-3</c:v>
                </c:pt>
                <c:pt idx="31444">
                  <c:v>3.98E-3</c:v>
                </c:pt>
                <c:pt idx="31445">
                  <c:v>3.98E-3</c:v>
                </c:pt>
                <c:pt idx="31446">
                  <c:v>3.98E-3</c:v>
                </c:pt>
                <c:pt idx="31447">
                  <c:v>4.0099999999999997E-3</c:v>
                </c:pt>
                <c:pt idx="31448">
                  <c:v>4.0099999999999997E-3</c:v>
                </c:pt>
                <c:pt idx="31449">
                  <c:v>4.0099999999999997E-3</c:v>
                </c:pt>
                <c:pt idx="31450">
                  <c:v>4.0099999999999997E-3</c:v>
                </c:pt>
                <c:pt idx="31451">
                  <c:v>4.0299999999999997E-3</c:v>
                </c:pt>
                <c:pt idx="31452">
                  <c:v>4.0299999999999997E-3</c:v>
                </c:pt>
                <c:pt idx="31453">
                  <c:v>4.0299999999999997E-3</c:v>
                </c:pt>
                <c:pt idx="31454">
                  <c:v>4.0299999999999997E-3</c:v>
                </c:pt>
                <c:pt idx="31455">
                  <c:v>4.0600000000000002E-3</c:v>
                </c:pt>
                <c:pt idx="31456">
                  <c:v>4.0600000000000002E-3</c:v>
                </c:pt>
                <c:pt idx="31457">
                  <c:v>4.0600000000000002E-3</c:v>
                </c:pt>
                <c:pt idx="31458">
                  <c:v>4.0600000000000002E-3</c:v>
                </c:pt>
                <c:pt idx="31459">
                  <c:v>4.0600000000000002E-3</c:v>
                </c:pt>
                <c:pt idx="31460">
                  <c:v>4.0600000000000002E-3</c:v>
                </c:pt>
                <c:pt idx="31461">
                  <c:v>4.0600000000000002E-3</c:v>
                </c:pt>
                <c:pt idx="31462">
                  <c:v>4.0600000000000002E-3</c:v>
                </c:pt>
                <c:pt idx="31463">
                  <c:v>4.0600000000000002E-3</c:v>
                </c:pt>
                <c:pt idx="31464">
                  <c:v>4.0600000000000002E-3</c:v>
                </c:pt>
                <c:pt idx="31465">
                  <c:v>4.0600000000000002E-3</c:v>
                </c:pt>
                <c:pt idx="31466">
                  <c:v>4.0600000000000002E-3</c:v>
                </c:pt>
                <c:pt idx="31467">
                  <c:v>4.0600000000000002E-3</c:v>
                </c:pt>
                <c:pt idx="31468">
                  <c:v>4.0600000000000002E-3</c:v>
                </c:pt>
                <c:pt idx="31469">
                  <c:v>4.0600000000000002E-3</c:v>
                </c:pt>
                <c:pt idx="31470">
                  <c:v>4.0299999999999997E-3</c:v>
                </c:pt>
                <c:pt idx="31471">
                  <c:v>4.0299999999999997E-3</c:v>
                </c:pt>
                <c:pt idx="31472">
                  <c:v>4.0299999999999997E-3</c:v>
                </c:pt>
                <c:pt idx="31473">
                  <c:v>4.0299999999999997E-3</c:v>
                </c:pt>
                <c:pt idx="31474">
                  <c:v>4.0299999999999997E-3</c:v>
                </c:pt>
                <c:pt idx="31475">
                  <c:v>4.0299999999999997E-3</c:v>
                </c:pt>
                <c:pt idx="31476">
                  <c:v>4.0099999999999997E-3</c:v>
                </c:pt>
                <c:pt idx="31477">
                  <c:v>4.0099999999999997E-3</c:v>
                </c:pt>
                <c:pt idx="31478">
                  <c:v>4.0099999999999997E-3</c:v>
                </c:pt>
                <c:pt idx="31479">
                  <c:v>4.0099999999999997E-3</c:v>
                </c:pt>
                <c:pt idx="31480">
                  <c:v>4.0099999999999997E-3</c:v>
                </c:pt>
                <c:pt idx="31481">
                  <c:v>4.0099999999999997E-3</c:v>
                </c:pt>
                <c:pt idx="31482">
                  <c:v>4.0099999999999997E-3</c:v>
                </c:pt>
                <c:pt idx="31483">
                  <c:v>4.0099999999999997E-3</c:v>
                </c:pt>
                <c:pt idx="31484">
                  <c:v>4.0099999999999997E-3</c:v>
                </c:pt>
                <c:pt idx="31485">
                  <c:v>4.0099999999999997E-3</c:v>
                </c:pt>
                <c:pt idx="31486">
                  <c:v>3.98E-3</c:v>
                </c:pt>
                <c:pt idx="31487">
                  <c:v>3.98E-3</c:v>
                </c:pt>
                <c:pt idx="31488">
                  <c:v>3.98E-3</c:v>
                </c:pt>
                <c:pt idx="31489">
                  <c:v>3.98E-3</c:v>
                </c:pt>
                <c:pt idx="31490">
                  <c:v>3.98E-3</c:v>
                </c:pt>
                <c:pt idx="31491">
                  <c:v>3.9500000000000004E-3</c:v>
                </c:pt>
                <c:pt idx="31492">
                  <c:v>3.9500000000000004E-3</c:v>
                </c:pt>
                <c:pt idx="31493">
                  <c:v>3.9500000000000004E-3</c:v>
                </c:pt>
                <c:pt idx="31494">
                  <c:v>3.9300000000000003E-3</c:v>
                </c:pt>
                <c:pt idx="31495">
                  <c:v>3.9300000000000003E-3</c:v>
                </c:pt>
                <c:pt idx="31496">
                  <c:v>3.9300000000000003E-3</c:v>
                </c:pt>
                <c:pt idx="31497">
                  <c:v>3.8999999999999998E-3</c:v>
                </c:pt>
                <c:pt idx="31498">
                  <c:v>3.8999999999999998E-3</c:v>
                </c:pt>
                <c:pt idx="31499">
                  <c:v>3.8700000000000002E-3</c:v>
                </c:pt>
                <c:pt idx="31500">
                  <c:v>3.8700000000000002E-3</c:v>
                </c:pt>
                <c:pt idx="31501">
                  <c:v>3.8700000000000002E-3</c:v>
                </c:pt>
                <c:pt idx="31502">
                  <c:v>3.8500000000000001E-3</c:v>
                </c:pt>
                <c:pt idx="31503">
                  <c:v>3.8500000000000001E-3</c:v>
                </c:pt>
                <c:pt idx="31504">
                  <c:v>3.8500000000000001E-3</c:v>
                </c:pt>
                <c:pt idx="31505">
                  <c:v>3.82E-3</c:v>
                </c:pt>
                <c:pt idx="31506">
                  <c:v>3.82E-3</c:v>
                </c:pt>
                <c:pt idx="31507">
                  <c:v>3.82E-3</c:v>
                </c:pt>
                <c:pt idx="31508">
                  <c:v>3.82E-3</c:v>
                </c:pt>
                <c:pt idx="31509">
                  <c:v>3.82E-3</c:v>
                </c:pt>
                <c:pt idx="31510">
                  <c:v>3.82E-3</c:v>
                </c:pt>
                <c:pt idx="31511">
                  <c:v>3.82E-3</c:v>
                </c:pt>
                <c:pt idx="31512">
                  <c:v>3.82E-3</c:v>
                </c:pt>
                <c:pt idx="31513">
                  <c:v>3.82E-3</c:v>
                </c:pt>
                <c:pt idx="31514">
                  <c:v>3.82E-3</c:v>
                </c:pt>
                <c:pt idx="31515">
                  <c:v>3.8500000000000001E-3</c:v>
                </c:pt>
                <c:pt idx="31516">
                  <c:v>3.8500000000000001E-3</c:v>
                </c:pt>
                <c:pt idx="31517">
                  <c:v>3.8500000000000001E-3</c:v>
                </c:pt>
                <c:pt idx="31518">
                  <c:v>3.8700000000000002E-3</c:v>
                </c:pt>
                <c:pt idx="31519">
                  <c:v>3.8700000000000002E-3</c:v>
                </c:pt>
                <c:pt idx="31520">
                  <c:v>3.8999999999999998E-3</c:v>
                </c:pt>
                <c:pt idx="31521">
                  <c:v>3.8999999999999998E-3</c:v>
                </c:pt>
                <c:pt idx="31522">
                  <c:v>3.9300000000000003E-3</c:v>
                </c:pt>
                <c:pt idx="31523">
                  <c:v>3.9300000000000003E-3</c:v>
                </c:pt>
                <c:pt idx="31524">
                  <c:v>3.9500000000000004E-3</c:v>
                </c:pt>
                <c:pt idx="31525">
                  <c:v>3.9500000000000004E-3</c:v>
                </c:pt>
                <c:pt idx="31526">
                  <c:v>3.9500000000000004E-3</c:v>
                </c:pt>
                <c:pt idx="31527">
                  <c:v>3.98E-3</c:v>
                </c:pt>
                <c:pt idx="31528">
                  <c:v>3.98E-3</c:v>
                </c:pt>
                <c:pt idx="31529">
                  <c:v>4.0099999999999997E-3</c:v>
                </c:pt>
                <c:pt idx="31530">
                  <c:v>4.0099999999999997E-3</c:v>
                </c:pt>
                <c:pt idx="31531">
                  <c:v>4.0099999999999997E-3</c:v>
                </c:pt>
                <c:pt idx="31532">
                  <c:v>4.0099999999999997E-3</c:v>
                </c:pt>
                <c:pt idx="31533">
                  <c:v>4.0299999999999997E-3</c:v>
                </c:pt>
                <c:pt idx="31534">
                  <c:v>4.0299999999999997E-3</c:v>
                </c:pt>
                <c:pt idx="31535">
                  <c:v>4.0299999999999997E-3</c:v>
                </c:pt>
                <c:pt idx="31536">
                  <c:v>4.0299999999999997E-3</c:v>
                </c:pt>
                <c:pt idx="31537">
                  <c:v>4.0299999999999997E-3</c:v>
                </c:pt>
                <c:pt idx="31538">
                  <c:v>4.0299999999999997E-3</c:v>
                </c:pt>
                <c:pt idx="31539">
                  <c:v>4.0299999999999997E-3</c:v>
                </c:pt>
                <c:pt idx="31540">
                  <c:v>4.0299999999999997E-3</c:v>
                </c:pt>
                <c:pt idx="31541">
                  <c:v>4.0299999999999997E-3</c:v>
                </c:pt>
                <c:pt idx="31542">
                  <c:v>4.0299999999999997E-3</c:v>
                </c:pt>
                <c:pt idx="31543">
                  <c:v>4.0299999999999997E-3</c:v>
                </c:pt>
                <c:pt idx="31544">
                  <c:v>4.0299999999999997E-3</c:v>
                </c:pt>
                <c:pt idx="31545">
                  <c:v>4.0299999999999997E-3</c:v>
                </c:pt>
                <c:pt idx="31546">
                  <c:v>4.0099999999999997E-3</c:v>
                </c:pt>
                <c:pt idx="31547">
                  <c:v>4.0099999999999997E-3</c:v>
                </c:pt>
                <c:pt idx="31548">
                  <c:v>4.0099999999999997E-3</c:v>
                </c:pt>
                <c:pt idx="31549">
                  <c:v>4.0099999999999997E-3</c:v>
                </c:pt>
                <c:pt idx="31550">
                  <c:v>4.0099999999999997E-3</c:v>
                </c:pt>
                <c:pt idx="31551">
                  <c:v>3.98E-3</c:v>
                </c:pt>
                <c:pt idx="31552">
                  <c:v>3.98E-3</c:v>
                </c:pt>
                <c:pt idx="31553">
                  <c:v>3.98E-3</c:v>
                </c:pt>
                <c:pt idx="31554">
                  <c:v>3.98E-3</c:v>
                </c:pt>
                <c:pt idx="31555">
                  <c:v>3.98E-3</c:v>
                </c:pt>
                <c:pt idx="31556">
                  <c:v>3.9500000000000004E-3</c:v>
                </c:pt>
                <c:pt idx="31557">
                  <c:v>3.9500000000000004E-3</c:v>
                </c:pt>
                <c:pt idx="31558">
                  <c:v>3.9500000000000004E-3</c:v>
                </c:pt>
                <c:pt idx="31559">
                  <c:v>3.9500000000000004E-3</c:v>
                </c:pt>
                <c:pt idx="31560">
                  <c:v>3.9500000000000004E-3</c:v>
                </c:pt>
                <c:pt idx="31561">
                  <c:v>3.9500000000000004E-3</c:v>
                </c:pt>
                <c:pt idx="31562">
                  <c:v>3.9300000000000003E-3</c:v>
                </c:pt>
                <c:pt idx="31563">
                  <c:v>3.9300000000000003E-3</c:v>
                </c:pt>
                <c:pt idx="31564">
                  <c:v>3.9300000000000003E-3</c:v>
                </c:pt>
                <c:pt idx="31565">
                  <c:v>3.9300000000000003E-3</c:v>
                </c:pt>
                <c:pt idx="31566">
                  <c:v>3.9300000000000003E-3</c:v>
                </c:pt>
                <c:pt idx="31567">
                  <c:v>3.9300000000000003E-3</c:v>
                </c:pt>
                <c:pt idx="31568">
                  <c:v>3.9500000000000004E-3</c:v>
                </c:pt>
                <c:pt idx="31569">
                  <c:v>3.9500000000000004E-3</c:v>
                </c:pt>
                <c:pt idx="31570">
                  <c:v>3.9500000000000004E-3</c:v>
                </c:pt>
                <c:pt idx="31571">
                  <c:v>3.9500000000000004E-3</c:v>
                </c:pt>
                <c:pt idx="31572">
                  <c:v>3.9500000000000004E-3</c:v>
                </c:pt>
                <c:pt idx="31573">
                  <c:v>3.98E-3</c:v>
                </c:pt>
                <c:pt idx="31574">
                  <c:v>3.98E-3</c:v>
                </c:pt>
                <c:pt idx="31575">
                  <c:v>3.98E-3</c:v>
                </c:pt>
                <c:pt idx="31576">
                  <c:v>4.0099999999999997E-3</c:v>
                </c:pt>
                <c:pt idx="31577">
                  <c:v>4.0099999999999997E-3</c:v>
                </c:pt>
                <c:pt idx="31578">
                  <c:v>4.0299999999999997E-3</c:v>
                </c:pt>
                <c:pt idx="31579">
                  <c:v>4.0299999999999997E-3</c:v>
                </c:pt>
                <c:pt idx="31580">
                  <c:v>4.0299999999999997E-3</c:v>
                </c:pt>
                <c:pt idx="31581">
                  <c:v>4.0600000000000002E-3</c:v>
                </c:pt>
                <c:pt idx="31582">
                  <c:v>4.0600000000000002E-3</c:v>
                </c:pt>
                <c:pt idx="31583">
                  <c:v>4.0899999999999999E-3</c:v>
                </c:pt>
                <c:pt idx="31584">
                  <c:v>4.0899999999999999E-3</c:v>
                </c:pt>
                <c:pt idx="31585">
                  <c:v>4.0899999999999999E-3</c:v>
                </c:pt>
                <c:pt idx="31586">
                  <c:v>4.0899999999999999E-3</c:v>
                </c:pt>
                <c:pt idx="31587">
                  <c:v>4.1099999999999999E-3</c:v>
                </c:pt>
                <c:pt idx="31588">
                  <c:v>4.1099999999999999E-3</c:v>
                </c:pt>
                <c:pt idx="31589">
                  <c:v>4.1099999999999999E-3</c:v>
                </c:pt>
                <c:pt idx="31590">
                  <c:v>4.1099999999999999E-3</c:v>
                </c:pt>
                <c:pt idx="31591">
                  <c:v>4.1099999999999999E-3</c:v>
                </c:pt>
                <c:pt idx="31592">
                  <c:v>4.0899999999999999E-3</c:v>
                </c:pt>
                <c:pt idx="31593">
                  <c:v>4.0899999999999999E-3</c:v>
                </c:pt>
                <c:pt idx="31594">
                  <c:v>4.0899999999999999E-3</c:v>
                </c:pt>
                <c:pt idx="31595">
                  <c:v>4.0600000000000002E-3</c:v>
                </c:pt>
                <c:pt idx="31596">
                  <c:v>4.0600000000000002E-3</c:v>
                </c:pt>
                <c:pt idx="31597">
                  <c:v>4.0299999999999997E-3</c:v>
                </c:pt>
                <c:pt idx="31598">
                  <c:v>4.0299999999999997E-3</c:v>
                </c:pt>
                <c:pt idx="31599">
                  <c:v>4.0099999999999997E-3</c:v>
                </c:pt>
                <c:pt idx="31600">
                  <c:v>4.0099999999999997E-3</c:v>
                </c:pt>
                <c:pt idx="31601">
                  <c:v>3.98E-3</c:v>
                </c:pt>
                <c:pt idx="31602">
                  <c:v>3.9500000000000004E-3</c:v>
                </c:pt>
                <c:pt idx="31603">
                  <c:v>3.9500000000000004E-3</c:v>
                </c:pt>
                <c:pt idx="31604">
                  <c:v>3.9300000000000003E-3</c:v>
                </c:pt>
                <c:pt idx="31605">
                  <c:v>3.9300000000000003E-3</c:v>
                </c:pt>
                <c:pt idx="31606">
                  <c:v>3.8999999999999998E-3</c:v>
                </c:pt>
                <c:pt idx="31607">
                  <c:v>3.8700000000000002E-3</c:v>
                </c:pt>
                <c:pt idx="31608">
                  <c:v>3.8700000000000002E-3</c:v>
                </c:pt>
                <c:pt idx="31609">
                  <c:v>3.8500000000000001E-3</c:v>
                </c:pt>
                <c:pt idx="31610">
                  <c:v>3.8500000000000001E-3</c:v>
                </c:pt>
                <c:pt idx="31611">
                  <c:v>3.8500000000000001E-3</c:v>
                </c:pt>
                <c:pt idx="31612">
                  <c:v>3.82E-3</c:v>
                </c:pt>
                <c:pt idx="31613">
                  <c:v>3.82E-3</c:v>
                </c:pt>
                <c:pt idx="31614">
                  <c:v>3.82E-3</c:v>
                </c:pt>
                <c:pt idx="31615">
                  <c:v>3.82E-3</c:v>
                </c:pt>
                <c:pt idx="31616">
                  <c:v>3.82E-3</c:v>
                </c:pt>
                <c:pt idx="31617">
                  <c:v>3.82E-3</c:v>
                </c:pt>
                <c:pt idx="31618">
                  <c:v>3.82E-3</c:v>
                </c:pt>
                <c:pt idx="31619">
                  <c:v>3.82E-3</c:v>
                </c:pt>
                <c:pt idx="31620">
                  <c:v>3.82E-3</c:v>
                </c:pt>
                <c:pt idx="31621">
                  <c:v>3.82E-3</c:v>
                </c:pt>
                <c:pt idx="31622">
                  <c:v>3.82E-3</c:v>
                </c:pt>
                <c:pt idx="31623">
                  <c:v>3.82E-3</c:v>
                </c:pt>
                <c:pt idx="31624">
                  <c:v>3.82E-3</c:v>
                </c:pt>
                <c:pt idx="31625">
                  <c:v>3.82E-3</c:v>
                </c:pt>
                <c:pt idx="31626">
                  <c:v>3.82E-3</c:v>
                </c:pt>
                <c:pt idx="31627">
                  <c:v>3.8500000000000001E-3</c:v>
                </c:pt>
                <c:pt idx="31628">
                  <c:v>3.8500000000000001E-3</c:v>
                </c:pt>
                <c:pt idx="31629">
                  <c:v>3.8500000000000001E-3</c:v>
                </c:pt>
                <c:pt idx="31630">
                  <c:v>3.8500000000000001E-3</c:v>
                </c:pt>
                <c:pt idx="31631">
                  <c:v>3.8500000000000001E-3</c:v>
                </c:pt>
                <c:pt idx="31632">
                  <c:v>3.8500000000000001E-3</c:v>
                </c:pt>
                <c:pt idx="31633">
                  <c:v>3.8500000000000001E-3</c:v>
                </c:pt>
                <c:pt idx="31634">
                  <c:v>3.8500000000000001E-3</c:v>
                </c:pt>
                <c:pt idx="31635">
                  <c:v>3.8500000000000001E-3</c:v>
                </c:pt>
                <c:pt idx="31636">
                  <c:v>3.8500000000000001E-3</c:v>
                </c:pt>
                <c:pt idx="31637">
                  <c:v>3.8500000000000001E-3</c:v>
                </c:pt>
                <c:pt idx="31638">
                  <c:v>3.8500000000000001E-3</c:v>
                </c:pt>
                <c:pt idx="31639">
                  <c:v>3.8700000000000002E-3</c:v>
                </c:pt>
                <c:pt idx="31640">
                  <c:v>3.8700000000000002E-3</c:v>
                </c:pt>
                <c:pt idx="31641">
                  <c:v>3.8700000000000002E-3</c:v>
                </c:pt>
                <c:pt idx="31642">
                  <c:v>3.8700000000000002E-3</c:v>
                </c:pt>
                <c:pt idx="31643">
                  <c:v>3.8999999999999998E-3</c:v>
                </c:pt>
                <c:pt idx="31644">
                  <c:v>3.8999999999999998E-3</c:v>
                </c:pt>
                <c:pt idx="31645">
                  <c:v>3.9300000000000003E-3</c:v>
                </c:pt>
                <c:pt idx="31646">
                  <c:v>3.9300000000000003E-3</c:v>
                </c:pt>
                <c:pt idx="31647">
                  <c:v>3.9500000000000004E-3</c:v>
                </c:pt>
                <c:pt idx="31648">
                  <c:v>3.98E-3</c:v>
                </c:pt>
                <c:pt idx="31649">
                  <c:v>3.98E-3</c:v>
                </c:pt>
                <c:pt idx="31650">
                  <c:v>4.0099999999999997E-3</c:v>
                </c:pt>
                <c:pt idx="31651">
                  <c:v>4.0299999999999997E-3</c:v>
                </c:pt>
                <c:pt idx="31652">
                  <c:v>4.0299999999999997E-3</c:v>
                </c:pt>
                <c:pt idx="31653">
                  <c:v>4.0600000000000002E-3</c:v>
                </c:pt>
                <c:pt idx="31654">
                  <c:v>4.0600000000000002E-3</c:v>
                </c:pt>
                <c:pt idx="31655">
                  <c:v>4.0899999999999999E-3</c:v>
                </c:pt>
                <c:pt idx="31656">
                  <c:v>4.0899999999999999E-3</c:v>
                </c:pt>
                <c:pt idx="31657">
                  <c:v>4.1099999999999999E-3</c:v>
                </c:pt>
                <c:pt idx="31658">
                  <c:v>4.1099999999999999E-3</c:v>
                </c:pt>
                <c:pt idx="31659">
                  <c:v>4.1099999999999999E-3</c:v>
                </c:pt>
                <c:pt idx="31660">
                  <c:v>4.1399999999999996E-3</c:v>
                </c:pt>
                <c:pt idx="31661">
                  <c:v>4.1399999999999996E-3</c:v>
                </c:pt>
                <c:pt idx="31662">
                  <c:v>4.1399999999999996E-3</c:v>
                </c:pt>
                <c:pt idx="31663">
                  <c:v>4.1099999999999999E-3</c:v>
                </c:pt>
                <c:pt idx="31664">
                  <c:v>4.1099999999999999E-3</c:v>
                </c:pt>
                <c:pt idx="31665">
                  <c:v>4.1099999999999999E-3</c:v>
                </c:pt>
                <c:pt idx="31666">
                  <c:v>4.0899999999999999E-3</c:v>
                </c:pt>
                <c:pt idx="31667">
                  <c:v>4.0899999999999999E-3</c:v>
                </c:pt>
                <c:pt idx="31668">
                  <c:v>4.0600000000000002E-3</c:v>
                </c:pt>
                <c:pt idx="31669">
                  <c:v>4.0600000000000002E-3</c:v>
                </c:pt>
                <c:pt idx="31670">
                  <c:v>4.0299999999999997E-3</c:v>
                </c:pt>
                <c:pt idx="31671">
                  <c:v>4.0099999999999997E-3</c:v>
                </c:pt>
                <c:pt idx="31672">
                  <c:v>4.0099999999999997E-3</c:v>
                </c:pt>
                <c:pt idx="31673">
                  <c:v>3.98E-3</c:v>
                </c:pt>
                <c:pt idx="31674">
                  <c:v>3.9500000000000004E-3</c:v>
                </c:pt>
                <c:pt idx="31675">
                  <c:v>3.9500000000000004E-3</c:v>
                </c:pt>
                <c:pt idx="31676">
                  <c:v>3.9300000000000003E-3</c:v>
                </c:pt>
                <c:pt idx="31677">
                  <c:v>3.9300000000000003E-3</c:v>
                </c:pt>
                <c:pt idx="31678">
                  <c:v>3.8999999999999998E-3</c:v>
                </c:pt>
                <c:pt idx="31679">
                  <c:v>3.8999999999999998E-3</c:v>
                </c:pt>
                <c:pt idx="31680">
                  <c:v>3.8999999999999998E-3</c:v>
                </c:pt>
                <c:pt idx="31681">
                  <c:v>3.8999999999999998E-3</c:v>
                </c:pt>
                <c:pt idx="31682">
                  <c:v>3.8999999999999998E-3</c:v>
                </c:pt>
                <c:pt idx="31683">
                  <c:v>3.8999999999999998E-3</c:v>
                </c:pt>
                <c:pt idx="31684">
                  <c:v>3.8999999999999998E-3</c:v>
                </c:pt>
                <c:pt idx="31685">
                  <c:v>3.8999999999999998E-3</c:v>
                </c:pt>
                <c:pt idx="31686">
                  <c:v>3.9300000000000003E-3</c:v>
                </c:pt>
                <c:pt idx="31687">
                  <c:v>3.9300000000000003E-3</c:v>
                </c:pt>
                <c:pt idx="31688">
                  <c:v>3.9300000000000003E-3</c:v>
                </c:pt>
                <c:pt idx="31689">
                  <c:v>3.9500000000000004E-3</c:v>
                </c:pt>
                <c:pt idx="31690">
                  <c:v>3.98E-3</c:v>
                </c:pt>
                <c:pt idx="31691">
                  <c:v>3.98E-3</c:v>
                </c:pt>
                <c:pt idx="31692">
                  <c:v>4.0099999999999997E-3</c:v>
                </c:pt>
                <c:pt idx="31693">
                  <c:v>4.0299999999999997E-3</c:v>
                </c:pt>
                <c:pt idx="31694">
                  <c:v>4.0299999999999997E-3</c:v>
                </c:pt>
                <c:pt idx="31695">
                  <c:v>4.0600000000000002E-3</c:v>
                </c:pt>
                <c:pt idx="31696">
                  <c:v>4.0600000000000002E-3</c:v>
                </c:pt>
                <c:pt idx="31697">
                  <c:v>4.0899999999999999E-3</c:v>
                </c:pt>
                <c:pt idx="31698">
                  <c:v>4.0899999999999999E-3</c:v>
                </c:pt>
                <c:pt idx="31699">
                  <c:v>4.1099999999999999E-3</c:v>
                </c:pt>
                <c:pt idx="31700">
                  <c:v>4.1099999999999999E-3</c:v>
                </c:pt>
                <c:pt idx="31701">
                  <c:v>4.1099999999999999E-3</c:v>
                </c:pt>
                <c:pt idx="31702">
                  <c:v>4.1099999999999999E-3</c:v>
                </c:pt>
                <c:pt idx="31703">
                  <c:v>4.1099999999999999E-3</c:v>
                </c:pt>
                <c:pt idx="31704">
                  <c:v>4.1099999999999999E-3</c:v>
                </c:pt>
                <c:pt idx="31705">
                  <c:v>4.1099999999999999E-3</c:v>
                </c:pt>
                <c:pt idx="31706">
                  <c:v>4.0899999999999999E-3</c:v>
                </c:pt>
                <c:pt idx="31707">
                  <c:v>4.0899999999999999E-3</c:v>
                </c:pt>
                <c:pt idx="31708">
                  <c:v>4.0899999999999999E-3</c:v>
                </c:pt>
                <c:pt idx="31709">
                  <c:v>4.0600000000000002E-3</c:v>
                </c:pt>
                <c:pt idx="31710">
                  <c:v>4.0600000000000002E-3</c:v>
                </c:pt>
                <c:pt idx="31711">
                  <c:v>4.0299999999999997E-3</c:v>
                </c:pt>
                <c:pt idx="31712">
                  <c:v>4.0299999999999997E-3</c:v>
                </c:pt>
                <c:pt idx="31713">
                  <c:v>4.0099999999999997E-3</c:v>
                </c:pt>
                <c:pt idx="31714">
                  <c:v>3.98E-3</c:v>
                </c:pt>
                <c:pt idx="31715">
                  <c:v>3.98E-3</c:v>
                </c:pt>
                <c:pt idx="31716">
                  <c:v>3.9500000000000004E-3</c:v>
                </c:pt>
                <c:pt idx="31717">
                  <c:v>3.9500000000000004E-3</c:v>
                </c:pt>
                <c:pt idx="31718">
                  <c:v>3.9300000000000003E-3</c:v>
                </c:pt>
                <c:pt idx="31719">
                  <c:v>3.9300000000000003E-3</c:v>
                </c:pt>
                <c:pt idx="31720">
                  <c:v>3.8999999999999998E-3</c:v>
                </c:pt>
                <c:pt idx="31721">
                  <c:v>3.8999999999999998E-3</c:v>
                </c:pt>
                <c:pt idx="31722">
                  <c:v>3.8700000000000002E-3</c:v>
                </c:pt>
                <c:pt idx="31723">
                  <c:v>3.8700000000000002E-3</c:v>
                </c:pt>
                <c:pt idx="31724">
                  <c:v>3.8500000000000001E-3</c:v>
                </c:pt>
                <c:pt idx="31725">
                  <c:v>3.8500000000000001E-3</c:v>
                </c:pt>
                <c:pt idx="31726">
                  <c:v>3.8500000000000001E-3</c:v>
                </c:pt>
                <c:pt idx="31727">
                  <c:v>3.8500000000000001E-3</c:v>
                </c:pt>
                <c:pt idx="31728">
                  <c:v>3.8500000000000001E-3</c:v>
                </c:pt>
                <c:pt idx="31729">
                  <c:v>3.8500000000000001E-3</c:v>
                </c:pt>
                <c:pt idx="31730">
                  <c:v>3.8500000000000001E-3</c:v>
                </c:pt>
                <c:pt idx="31731">
                  <c:v>3.8500000000000001E-3</c:v>
                </c:pt>
                <c:pt idx="31732">
                  <c:v>3.8500000000000001E-3</c:v>
                </c:pt>
                <c:pt idx="31733">
                  <c:v>3.8500000000000001E-3</c:v>
                </c:pt>
                <c:pt idx="31734">
                  <c:v>3.8500000000000001E-3</c:v>
                </c:pt>
                <c:pt idx="31735">
                  <c:v>3.8500000000000001E-3</c:v>
                </c:pt>
                <c:pt idx="31736">
                  <c:v>3.8500000000000001E-3</c:v>
                </c:pt>
                <c:pt idx="31737">
                  <c:v>3.8500000000000001E-3</c:v>
                </c:pt>
                <c:pt idx="31738">
                  <c:v>3.8500000000000001E-3</c:v>
                </c:pt>
                <c:pt idx="31739">
                  <c:v>3.8500000000000001E-3</c:v>
                </c:pt>
                <c:pt idx="31740">
                  <c:v>3.8500000000000001E-3</c:v>
                </c:pt>
                <c:pt idx="31741">
                  <c:v>3.8700000000000002E-3</c:v>
                </c:pt>
                <c:pt idx="31742">
                  <c:v>3.8700000000000002E-3</c:v>
                </c:pt>
                <c:pt idx="31743">
                  <c:v>3.8700000000000002E-3</c:v>
                </c:pt>
                <c:pt idx="31744">
                  <c:v>3.8700000000000002E-3</c:v>
                </c:pt>
                <c:pt idx="31745">
                  <c:v>3.8700000000000002E-3</c:v>
                </c:pt>
                <c:pt idx="31746">
                  <c:v>3.8700000000000002E-3</c:v>
                </c:pt>
                <c:pt idx="31747">
                  <c:v>3.8999999999999998E-3</c:v>
                </c:pt>
                <c:pt idx="31748">
                  <c:v>3.8999999999999998E-3</c:v>
                </c:pt>
                <c:pt idx="31749">
                  <c:v>3.8999999999999998E-3</c:v>
                </c:pt>
                <c:pt idx="31750">
                  <c:v>3.8999999999999998E-3</c:v>
                </c:pt>
                <c:pt idx="31751">
                  <c:v>3.8999999999999998E-3</c:v>
                </c:pt>
                <c:pt idx="31752">
                  <c:v>3.8999999999999998E-3</c:v>
                </c:pt>
                <c:pt idx="31753">
                  <c:v>3.8999999999999998E-3</c:v>
                </c:pt>
                <c:pt idx="31754">
                  <c:v>3.8999999999999998E-3</c:v>
                </c:pt>
                <c:pt idx="31755">
                  <c:v>3.8999999999999998E-3</c:v>
                </c:pt>
                <c:pt idx="31756">
                  <c:v>3.8999999999999998E-3</c:v>
                </c:pt>
                <c:pt idx="31757">
                  <c:v>3.8999999999999998E-3</c:v>
                </c:pt>
                <c:pt idx="31758">
                  <c:v>3.8999999999999998E-3</c:v>
                </c:pt>
                <c:pt idx="31759">
                  <c:v>3.8999999999999998E-3</c:v>
                </c:pt>
                <c:pt idx="31760">
                  <c:v>3.8999999999999998E-3</c:v>
                </c:pt>
                <c:pt idx="31761">
                  <c:v>3.8999999999999998E-3</c:v>
                </c:pt>
                <c:pt idx="31762">
                  <c:v>3.8999999999999998E-3</c:v>
                </c:pt>
                <c:pt idx="31763">
                  <c:v>3.8999999999999998E-3</c:v>
                </c:pt>
                <c:pt idx="31764">
                  <c:v>3.8700000000000002E-3</c:v>
                </c:pt>
                <c:pt idx="31765">
                  <c:v>3.8700000000000002E-3</c:v>
                </c:pt>
                <c:pt idx="31766">
                  <c:v>3.8700000000000002E-3</c:v>
                </c:pt>
                <c:pt idx="31767">
                  <c:v>3.8700000000000002E-3</c:v>
                </c:pt>
                <c:pt idx="31768">
                  <c:v>3.8500000000000001E-3</c:v>
                </c:pt>
                <c:pt idx="31769">
                  <c:v>3.8500000000000001E-3</c:v>
                </c:pt>
                <c:pt idx="31770">
                  <c:v>3.8500000000000001E-3</c:v>
                </c:pt>
                <c:pt idx="31771">
                  <c:v>3.8500000000000001E-3</c:v>
                </c:pt>
                <c:pt idx="31772">
                  <c:v>3.8500000000000001E-3</c:v>
                </c:pt>
                <c:pt idx="31773">
                  <c:v>3.82E-3</c:v>
                </c:pt>
                <c:pt idx="31774">
                  <c:v>3.82E-3</c:v>
                </c:pt>
                <c:pt idx="31775">
                  <c:v>3.82E-3</c:v>
                </c:pt>
                <c:pt idx="31776">
                  <c:v>3.82E-3</c:v>
                </c:pt>
                <c:pt idx="31777">
                  <c:v>3.82E-3</c:v>
                </c:pt>
                <c:pt idx="31778">
                  <c:v>3.82E-3</c:v>
                </c:pt>
                <c:pt idx="31779">
                  <c:v>3.8E-3</c:v>
                </c:pt>
                <c:pt idx="31780">
                  <c:v>3.8E-3</c:v>
                </c:pt>
                <c:pt idx="31781">
                  <c:v>3.8E-3</c:v>
                </c:pt>
                <c:pt idx="31782">
                  <c:v>3.8E-3</c:v>
                </c:pt>
                <c:pt idx="31783">
                  <c:v>3.8E-3</c:v>
                </c:pt>
                <c:pt idx="31784">
                  <c:v>3.8E-3</c:v>
                </c:pt>
                <c:pt idx="31785">
                  <c:v>3.8E-3</c:v>
                </c:pt>
                <c:pt idx="31786">
                  <c:v>3.8E-3</c:v>
                </c:pt>
                <c:pt idx="31787">
                  <c:v>3.8E-3</c:v>
                </c:pt>
                <c:pt idx="31788">
                  <c:v>3.8E-3</c:v>
                </c:pt>
                <c:pt idx="31789">
                  <c:v>3.8E-3</c:v>
                </c:pt>
                <c:pt idx="31790">
                  <c:v>3.8E-3</c:v>
                </c:pt>
                <c:pt idx="31791">
                  <c:v>3.8E-3</c:v>
                </c:pt>
                <c:pt idx="31792">
                  <c:v>3.8E-3</c:v>
                </c:pt>
                <c:pt idx="31793">
                  <c:v>3.8E-3</c:v>
                </c:pt>
                <c:pt idx="31794">
                  <c:v>3.8E-3</c:v>
                </c:pt>
                <c:pt idx="31795">
                  <c:v>3.8E-3</c:v>
                </c:pt>
                <c:pt idx="31796">
                  <c:v>3.8E-3</c:v>
                </c:pt>
                <c:pt idx="31797">
                  <c:v>3.8E-3</c:v>
                </c:pt>
                <c:pt idx="31798">
                  <c:v>3.8E-3</c:v>
                </c:pt>
                <c:pt idx="31799">
                  <c:v>3.8E-3</c:v>
                </c:pt>
                <c:pt idx="31800">
                  <c:v>3.8E-3</c:v>
                </c:pt>
                <c:pt idx="31801">
                  <c:v>3.8E-3</c:v>
                </c:pt>
                <c:pt idx="31802">
                  <c:v>3.82E-3</c:v>
                </c:pt>
                <c:pt idx="31803">
                  <c:v>3.82E-3</c:v>
                </c:pt>
                <c:pt idx="31804">
                  <c:v>3.82E-3</c:v>
                </c:pt>
                <c:pt idx="31805">
                  <c:v>3.82E-3</c:v>
                </c:pt>
                <c:pt idx="31806">
                  <c:v>3.82E-3</c:v>
                </c:pt>
                <c:pt idx="31807">
                  <c:v>3.82E-3</c:v>
                </c:pt>
                <c:pt idx="31808">
                  <c:v>3.8500000000000001E-3</c:v>
                </c:pt>
                <c:pt idx="31809">
                  <c:v>3.8500000000000001E-3</c:v>
                </c:pt>
                <c:pt idx="31810">
                  <c:v>3.8500000000000001E-3</c:v>
                </c:pt>
                <c:pt idx="31811">
                  <c:v>3.8700000000000002E-3</c:v>
                </c:pt>
                <c:pt idx="31812">
                  <c:v>3.8700000000000002E-3</c:v>
                </c:pt>
                <c:pt idx="31813">
                  <c:v>3.8999999999999998E-3</c:v>
                </c:pt>
                <c:pt idx="31814">
                  <c:v>3.8999999999999998E-3</c:v>
                </c:pt>
                <c:pt idx="31815">
                  <c:v>3.8999999999999998E-3</c:v>
                </c:pt>
                <c:pt idx="31816">
                  <c:v>3.9300000000000003E-3</c:v>
                </c:pt>
                <c:pt idx="31817">
                  <c:v>3.9300000000000003E-3</c:v>
                </c:pt>
                <c:pt idx="31818">
                  <c:v>3.9500000000000004E-3</c:v>
                </c:pt>
                <c:pt idx="31819">
                  <c:v>3.9500000000000004E-3</c:v>
                </c:pt>
                <c:pt idx="31820">
                  <c:v>3.9500000000000004E-3</c:v>
                </c:pt>
                <c:pt idx="31821">
                  <c:v>3.98E-3</c:v>
                </c:pt>
                <c:pt idx="31822">
                  <c:v>3.98E-3</c:v>
                </c:pt>
                <c:pt idx="31823">
                  <c:v>3.98E-3</c:v>
                </c:pt>
                <c:pt idx="31824">
                  <c:v>4.0099999999999997E-3</c:v>
                </c:pt>
                <c:pt idx="31825">
                  <c:v>4.0099999999999997E-3</c:v>
                </c:pt>
                <c:pt idx="31826">
                  <c:v>4.0099999999999997E-3</c:v>
                </c:pt>
                <c:pt idx="31827">
                  <c:v>4.0099999999999997E-3</c:v>
                </c:pt>
                <c:pt idx="31828">
                  <c:v>4.0099999999999997E-3</c:v>
                </c:pt>
                <c:pt idx="31829">
                  <c:v>4.0099999999999997E-3</c:v>
                </c:pt>
                <c:pt idx="31830">
                  <c:v>4.0099999999999997E-3</c:v>
                </c:pt>
                <c:pt idx="31831">
                  <c:v>3.98E-3</c:v>
                </c:pt>
                <c:pt idx="31832">
                  <c:v>3.98E-3</c:v>
                </c:pt>
                <c:pt idx="31833">
                  <c:v>3.98E-3</c:v>
                </c:pt>
                <c:pt idx="31834">
                  <c:v>3.98E-3</c:v>
                </c:pt>
                <c:pt idx="31835">
                  <c:v>3.9500000000000004E-3</c:v>
                </c:pt>
                <c:pt idx="31836">
                  <c:v>3.9500000000000004E-3</c:v>
                </c:pt>
                <c:pt idx="31837">
                  <c:v>3.9500000000000004E-3</c:v>
                </c:pt>
                <c:pt idx="31838">
                  <c:v>3.9300000000000003E-3</c:v>
                </c:pt>
                <c:pt idx="31839">
                  <c:v>3.9300000000000003E-3</c:v>
                </c:pt>
                <c:pt idx="31840">
                  <c:v>3.8999999999999998E-3</c:v>
                </c:pt>
                <c:pt idx="31841">
                  <c:v>3.8999999999999998E-3</c:v>
                </c:pt>
                <c:pt idx="31842">
                  <c:v>3.8999999999999998E-3</c:v>
                </c:pt>
                <c:pt idx="31843">
                  <c:v>3.8700000000000002E-3</c:v>
                </c:pt>
                <c:pt idx="31844">
                  <c:v>3.8700000000000002E-3</c:v>
                </c:pt>
                <c:pt idx="31845">
                  <c:v>3.8500000000000001E-3</c:v>
                </c:pt>
                <c:pt idx="31846">
                  <c:v>3.8500000000000001E-3</c:v>
                </c:pt>
                <c:pt idx="31847">
                  <c:v>3.8500000000000001E-3</c:v>
                </c:pt>
                <c:pt idx="31848">
                  <c:v>3.82E-3</c:v>
                </c:pt>
                <c:pt idx="31849">
                  <c:v>3.82E-3</c:v>
                </c:pt>
                <c:pt idx="31850">
                  <c:v>3.82E-3</c:v>
                </c:pt>
                <c:pt idx="31851">
                  <c:v>3.8E-3</c:v>
                </c:pt>
                <c:pt idx="31852">
                  <c:v>3.8E-3</c:v>
                </c:pt>
                <c:pt idx="31853">
                  <c:v>3.8E-3</c:v>
                </c:pt>
                <c:pt idx="31854">
                  <c:v>3.8E-3</c:v>
                </c:pt>
                <c:pt idx="31855">
                  <c:v>3.7699999999999999E-3</c:v>
                </c:pt>
                <c:pt idx="31856">
                  <c:v>3.7699999999999999E-3</c:v>
                </c:pt>
                <c:pt idx="31857">
                  <c:v>3.7699999999999999E-3</c:v>
                </c:pt>
                <c:pt idx="31858">
                  <c:v>3.7399999999999998E-3</c:v>
                </c:pt>
                <c:pt idx="31859">
                  <c:v>3.7399999999999998E-3</c:v>
                </c:pt>
                <c:pt idx="31860">
                  <c:v>3.7200000000000002E-3</c:v>
                </c:pt>
                <c:pt idx="31861">
                  <c:v>3.7200000000000002E-3</c:v>
                </c:pt>
                <c:pt idx="31862">
                  <c:v>3.7200000000000002E-3</c:v>
                </c:pt>
                <c:pt idx="31863">
                  <c:v>3.6900000000000001E-3</c:v>
                </c:pt>
                <c:pt idx="31864">
                  <c:v>3.6900000000000001E-3</c:v>
                </c:pt>
                <c:pt idx="31865">
                  <c:v>3.6600000000000001E-3</c:v>
                </c:pt>
                <c:pt idx="31866">
                  <c:v>3.6600000000000001E-3</c:v>
                </c:pt>
                <c:pt idx="31867">
                  <c:v>3.64E-3</c:v>
                </c:pt>
                <c:pt idx="31868">
                  <c:v>3.64E-3</c:v>
                </c:pt>
                <c:pt idx="31869">
                  <c:v>3.6099999999999999E-3</c:v>
                </c:pt>
                <c:pt idx="31870">
                  <c:v>3.6099999999999999E-3</c:v>
                </c:pt>
                <c:pt idx="31871">
                  <c:v>3.5799999999999998E-3</c:v>
                </c:pt>
                <c:pt idx="31872">
                  <c:v>3.5799999999999998E-3</c:v>
                </c:pt>
                <c:pt idx="31873">
                  <c:v>3.5799999999999998E-3</c:v>
                </c:pt>
                <c:pt idx="31874">
                  <c:v>3.5599999999999998E-3</c:v>
                </c:pt>
                <c:pt idx="31875">
                  <c:v>3.5599999999999998E-3</c:v>
                </c:pt>
                <c:pt idx="31876">
                  <c:v>3.5599999999999998E-3</c:v>
                </c:pt>
                <c:pt idx="31877">
                  <c:v>3.5599999999999998E-3</c:v>
                </c:pt>
                <c:pt idx="31878">
                  <c:v>3.5599999999999998E-3</c:v>
                </c:pt>
                <c:pt idx="31879">
                  <c:v>3.5599999999999998E-3</c:v>
                </c:pt>
                <c:pt idx="31880">
                  <c:v>3.5599999999999998E-3</c:v>
                </c:pt>
                <c:pt idx="31881">
                  <c:v>3.5599999999999998E-3</c:v>
                </c:pt>
                <c:pt idx="31882">
                  <c:v>3.5599999999999998E-3</c:v>
                </c:pt>
                <c:pt idx="31883">
                  <c:v>3.5599999999999998E-3</c:v>
                </c:pt>
                <c:pt idx="31884">
                  <c:v>3.5799999999999998E-3</c:v>
                </c:pt>
                <c:pt idx="31885">
                  <c:v>3.5799999999999998E-3</c:v>
                </c:pt>
                <c:pt idx="31886">
                  <c:v>3.6099999999999999E-3</c:v>
                </c:pt>
                <c:pt idx="31887">
                  <c:v>3.64E-3</c:v>
                </c:pt>
                <c:pt idx="31888">
                  <c:v>3.64E-3</c:v>
                </c:pt>
                <c:pt idx="31889">
                  <c:v>3.6600000000000001E-3</c:v>
                </c:pt>
                <c:pt idx="31890">
                  <c:v>3.6900000000000001E-3</c:v>
                </c:pt>
                <c:pt idx="31891">
                  <c:v>3.7200000000000002E-3</c:v>
                </c:pt>
                <c:pt idx="31892">
                  <c:v>3.7200000000000002E-3</c:v>
                </c:pt>
                <c:pt idx="31893">
                  <c:v>3.7399999999999998E-3</c:v>
                </c:pt>
                <c:pt idx="31894">
                  <c:v>3.7699999999999999E-3</c:v>
                </c:pt>
                <c:pt idx="31895">
                  <c:v>3.8E-3</c:v>
                </c:pt>
                <c:pt idx="31896">
                  <c:v>3.82E-3</c:v>
                </c:pt>
                <c:pt idx="31897">
                  <c:v>3.8500000000000001E-3</c:v>
                </c:pt>
                <c:pt idx="31898">
                  <c:v>3.8500000000000001E-3</c:v>
                </c:pt>
                <c:pt idx="31899">
                  <c:v>3.8700000000000002E-3</c:v>
                </c:pt>
                <c:pt idx="31900">
                  <c:v>3.8700000000000002E-3</c:v>
                </c:pt>
                <c:pt idx="31901">
                  <c:v>3.8999999999999998E-3</c:v>
                </c:pt>
                <c:pt idx="31902">
                  <c:v>3.8999999999999998E-3</c:v>
                </c:pt>
                <c:pt idx="31903">
                  <c:v>3.9300000000000003E-3</c:v>
                </c:pt>
                <c:pt idx="31904">
                  <c:v>3.9300000000000003E-3</c:v>
                </c:pt>
                <c:pt idx="31905">
                  <c:v>3.9300000000000003E-3</c:v>
                </c:pt>
                <c:pt idx="31906">
                  <c:v>3.9300000000000003E-3</c:v>
                </c:pt>
                <c:pt idx="31907">
                  <c:v>3.9300000000000003E-3</c:v>
                </c:pt>
                <c:pt idx="31908">
                  <c:v>3.9300000000000003E-3</c:v>
                </c:pt>
                <c:pt idx="31909">
                  <c:v>3.8999999999999998E-3</c:v>
                </c:pt>
                <c:pt idx="31910">
                  <c:v>3.8999999999999998E-3</c:v>
                </c:pt>
                <c:pt idx="31911">
                  <c:v>3.8999999999999998E-3</c:v>
                </c:pt>
                <c:pt idx="31912">
                  <c:v>3.8700000000000002E-3</c:v>
                </c:pt>
                <c:pt idx="31913">
                  <c:v>3.8700000000000002E-3</c:v>
                </c:pt>
                <c:pt idx="31914">
                  <c:v>3.8500000000000001E-3</c:v>
                </c:pt>
                <c:pt idx="31915">
                  <c:v>3.82E-3</c:v>
                </c:pt>
                <c:pt idx="31916">
                  <c:v>3.82E-3</c:v>
                </c:pt>
                <c:pt idx="31917">
                  <c:v>3.8E-3</c:v>
                </c:pt>
                <c:pt idx="31918">
                  <c:v>3.7699999999999999E-3</c:v>
                </c:pt>
                <c:pt idx="31919">
                  <c:v>3.7699999999999999E-3</c:v>
                </c:pt>
                <c:pt idx="31920">
                  <c:v>3.7399999999999998E-3</c:v>
                </c:pt>
                <c:pt idx="31921">
                  <c:v>3.7399999999999998E-3</c:v>
                </c:pt>
                <c:pt idx="31922">
                  <c:v>3.7200000000000002E-3</c:v>
                </c:pt>
                <c:pt idx="31923">
                  <c:v>3.7200000000000002E-3</c:v>
                </c:pt>
                <c:pt idx="31924">
                  <c:v>3.7200000000000002E-3</c:v>
                </c:pt>
                <c:pt idx="31925">
                  <c:v>3.6900000000000001E-3</c:v>
                </c:pt>
                <c:pt idx="31926">
                  <c:v>3.6900000000000001E-3</c:v>
                </c:pt>
                <c:pt idx="31927">
                  <c:v>3.6900000000000001E-3</c:v>
                </c:pt>
                <c:pt idx="31928">
                  <c:v>3.6900000000000001E-3</c:v>
                </c:pt>
                <c:pt idx="31929">
                  <c:v>3.7200000000000002E-3</c:v>
                </c:pt>
                <c:pt idx="31930">
                  <c:v>3.7200000000000002E-3</c:v>
                </c:pt>
                <c:pt idx="31931">
                  <c:v>3.7200000000000002E-3</c:v>
                </c:pt>
                <c:pt idx="31932">
                  <c:v>3.7399999999999998E-3</c:v>
                </c:pt>
                <c:pt idx="31933">
                  <c:v>3.7399999999999998E-3</c:v>
                </c:pt>
                <c:pt idx="31934">
                  <c:v>3.7699999999999999E-3</c:v>
                </c:pt>
                <c:pt idx="31935">
                  <c:v>3.8E-3</c:v>
                </c:pt>
                <c:pt idx="31936">
                  <c:v>3.82E-3</c:v>
                </c:pt>
                <c:pt idx="31937">
                  <c:v>3.8500000000000001E-3</c:v>
                </c:pt>
                <c:pt idx="31938">
                  <c:v>3.8700000000000002E-3</c:v>
                </c:pt>
                <c:pt idx="31939">
                  <c:v>3.8999999999999998E-3</c:v>
                </c:pt>
                <c:pt idx="31940">
                  <c:v>3.9300000000000003E-3</c:v>
                </c:pt>
                <c:pt idx="31941">
                  <c:v>3.9500000000000004E-3</c:v>
                </c:pt>
                <c:pt idx="31942">
                  <c:v>3.98E-3</c:v>
                </c:pt>
                <c:pt idx="31943">
                  <c:v>4.0099999999999997E-3</c:v>
                </c:pt>
                <c:pt idx="31944">
                  <c:v>4.0099999999999997E-3</c:v>
                </c:pt>
                <c:pt idx="31945">
                  <c:v>4.0299999999999997E-3</c:v>
                </c:pt>
                <c:pt idx="31946">
                  <c:v>4.0600000000000002E-3</c:v>
                </c:pt>
                <c:pt idx="31947">
                  <c:v>4.0899999999999999E-3</c:v>
                </c:pt>
                <c:pt idx="31948">
                  <c:v>4.0899999999999999E-3</c:v>
                </c:pt>
                <c:pt idx="31949">
                  <c:v>4.1099999999999999E-3</c:v>
                </c:pt>
                <c:pt idx="31950">
                  <c:v>4.1099999999999999E-3</c:v>
                </c:pt>
                <c:pt idx="31951">
                  <c:v>4.1099999999999999E-3</c:v>
                </c:pt>
                <c:pt idx="31952">
                  <c:v>4.1099999999999999E-3</c:v>
                </c:pt>
                <c:pt idx="31953">
                  <c:v>4.1099999999999999E-3</c:v>
                </c:pt>
                <c:pt idx="31954">
                  <c:v>4.1099999999999999E-3</c:v>
                </c:pt>
                <c:pt idx="31955">
                  <c:v>4.1099999999999999E-3</c:v>
                </c:pt>
                <c:pt idx="31956">
                  <c:v>4.0899999999999999E-3</c:v>
                </c:pt>
                <c:pt idx="31957">
                  <c:v>4.0899999999999999E-3</c:v>
                </c:pt>
                <c:pt idx="31958">
                  <c:v>4.0600000000000002E-3</c:v>
                </c:pt>
                <c:pt idx="31959">
                  <c:v>4.0299999999999997E-3</c:v>
                </c:pt>
                <c:pt idx="31960">
                  <c:v>4.0099999999999997E-3</c:v>
                </c:pt>
                <c:pt idx="31961">
                  <c:v>4.0099999999999997E-3</c:v>
                </c:pt>
                <c:pt idx="31962">
                  <c:v>3.98E-3</c:v>
                </c:pt>
                <c:pt idx="31963">
                  <c:v>3.9500000000000004E-3</c:v>
                </c:pt>
                <c:pt idx="31964">
                  <c:v>3.9300000000000003E-3</c:v>
                </c:pt>
                <c:pt idx="31965">
                  <c:v>3.8700000000000002E-3</c:v>
                </c:pt>
                <c:pt idx="31966">
                  <c:v>3.8500000000000001E-3</c:v>
                </c:pt>
                <c:pt idx="31967">
                  <c:v>3.82E-3</c:v>
                </c:pt>
                <c:pt idx="31968">
                  <c:v>3.8E-3</c:v>
                </c:pt>
                <c:pt idx="31969">
                  <c:v>3.8E-3</c:v>
                </c:pt>
                <c:pt idx="31970">
                  <c:v>3.7699999999999999E-3</c:v>
                </c:pt>
                <c:pt idx="31971">
                  <c:v>3.7399999999999998E-3</c:v>
                </c:pt>
                <c:pt idx="31972">
                  <c:v>3.7200000000000002E-3</c:v>
                </c:pt>
                <c:pt idx="31973">
                  <c:v>3.7200000000000002E-3</c:v>
                </c:pt>
                <c:pt idx="31974">
                  <c:v>3.6900000000000001E-3</c:v>
                </c:pt>
                <c:pt idx="31975">
                  <c:v>3.6900000000000001E-3</c:v>
                </c:pt>
                <c:pt idx="31976">
                  <c:v>3.6600000000000001E-3</c:v>
                </c:pt>
                <c:pt idx="31977">
                  <c:v>3.6600000000000001E-3</c:v>
                </c:pt>
                <c:pt idx="31978">
                  <c:v>3.6600000000000001E-3</c:v>
                </c:pt>
                <c:pt idx="31979">
                  <c:v>3.6600000000000001E-3</c:v>
                </c:pt>
                <c:pt idx="31980">
                  <c:v>3.6600000000000001E-3</c:v>
                </c:pt>
                <c:pt idx="31981">
                  <c:v>3.6600000000000001E-3</c:v>
                </c:pt>
                <c:pt idx="31982">
                  <c:v>3.6600000000000001E-3</c:v>
                </c:pt>
                <c:pt idx="31983">
                  <c:v>3.6900000000000001E-3</c:v>
                </c:pt>
                <c:pt idx="31984">
                  <c:v>3.6900000000000001E-3</c:v>
                </c:pt>
                <c:pt idx="31985">
                  <c:v>3.6900000000000001E-3</c:v>
                </c:pt>
                <c:pt idx="31986">
                  <c:v>3.7200000000000002E-3</c:v>
                </c:pt>
                <c:pt idx="31987">
                  <c:v>3.7200000000000002E-3</c:v>
                </c:pt>
                <c:pt idx="31988">
                  <c:v>3.7200000000000002E-3</c:v>
                </c:pt>
                <c:pt idx="31989">
                  <c:v>3.7200000000000002E-3</c:v>
                </c:pt>
                <c:pt idx="31990">
                  <c:v>3.7399999999999998E-3</c:v>
                </c:pt>
                <c:pt idx="31991">
                  <c:v>3.7399999999999998E-3</c:v>
                </c:pt>
                <c:pt idx="31992">
                  <c:v>3.7399999999999998E-3</c:v>
                </c:pt>
                <c:pt idx="31993">
                  <c:v>3.7399999999999998E-3</c:v>
                </c:pt>
                <c:pt idx="31994">
                  <c:v>3.7399999999999998E-3</c:v>
                </c:pt>
                <c:pt idx="31995">
                  <c:v>3.7399999999999998E-3</c:v>
                </c:pt>
                <c:pt idx="31996">
                  <c:v>3.7399999999999998E-3</c:v>
                </c:pt>
                <c:pt idx="31997">
                  <c:v>3.7399999999999998E-3</c:v>
                </c:pt>
                <c:pt idx="31998">
                  <c:v>3.7200000000000002E-3</c:v>
                </c:pt>
                <c:pt idx="31999">
                  <c:v>3.7200000000000002E-3</c:v>
                </c:pt>
                <c:pt idx="32000">
                  <c:v>3.7200000000000002E-3</c:v>
                </c:pt>
                <c:pt idx="32001">
                  <c:v>3.6900000000000001E-3</c:v>
                </c:pt>
                <c:pt idx="32002">
                  <c:v>3.6900000000000001E-3</c:v>
                </c:pt>
                <c:pt idx="32003">
                  <c:v>3.6600000000000001E-3</c:v>
                </c:pt>
                <c:pt idx="32004">
                  <c:v>3.6600000000000001E-3</c:v>
                </c:pt>
                <c:pt idx="32005">
                  <c:v>3.64E-3</c:v>
                </c:pt>
                <c:pt idx="32006">
                  <c:v>3.64E-3</c:v>
                </c:pt>
                <c:pt idx="32007">
                  <c:v>3.64E-3</c:v>
                </c:pt>
                <c:pt idx="32008">
                  <c:v>3.6099999999999999E-3</c:v>
                </c:pt>
                <c:pt idx="32009">
                  <c:v>3.6099999999999999E-3</c:v>
                </c:pt>
                <c:pt idx="32010">
                  <c:v>3.6099999999999999E-3</c:v>
                </c:pt>
                <c:pt idx="32011">
                  <c:v>3.6099999999999999E-3</c:v>
                </c:pt>
                <c:pt idx="32012">
                  <c:v>3.5799999999999998E-3</c:v>
                </c:pt>
                <c:pt idx="32013">
                  <c:v>3.5799999999999998E-3</c:v>
                </c:pt>
                <c:pt idx="32014">
                  <c:v>3.5799999999999998E-3</c:v>
                </c:pt>
                <c:pt idx="32015">
                  <c:v>3.5799999999999998E-3</c:v>
                </c:pt>
                <c:pt idx="32016">
                  <c:v>3.6099999999999999E-3</c:v>
                </c:pt>
              </c:numCache>
            </c:numRef>
          </c:yVal>
          <c:smooth val="1"/>
        </c:ser>
        <c:ser>
          <c:idx val="1"/>
          <c:order val="1"/>
          <c:tx>
            <c:strRef>
              <c:f>'noAmp-2-980nm'!$G$1</c:f>
              <c:strCache>
                <c:ptCount val="1"/>
                <c:pt idx="0">
                  <c:v>Anode-670</c:v>
                </c:pt>
              </c:strCache>
            </c:strRef>
          </c:tx>
          <c:spPr>
            <a:ln>
              <a:solidFill>
                <a:schemeClr val="tx2"/>
              </a:solidFill>
            </a:ln>
          </c:spPr>
          <c:marker>
            <c:symbol val="none"/>
          </c:marker>
          <c:xVal>
            <c:numRef>
              <c:f>'noAmp-2-980nm'!$A$2:$A$32018</c:f>
              <c:numCache>
                <c:formatCode>0.00E+00</c:formatCode>
                <c:ptCount val="32017"/>
                <c:pt idx="0">
                  <c:v>-3.6672699999999997E-8</c:v>
                </c:pt>
                <c:pt idx="1">
                  <c:v>-3.6666499999999999E-8</c:v>
                </c:pt>
                <c:pt idx="2">
                  <c:v>-3.6660200000000003E-8</c:v>
                </c:pt>
                <c:pt idx="3">
                  <c:v>-3.6653999999999999E-8</c:v>
                </c:pt>
                <c:pt idx="4">
                  <c:v>-3.6647700000000002E-8</c:v>
                </c:pt>
                <c:pt idx="5">
                  <c:v>-3.6641499999999998E-8</c:v>
                </c:pt>
                <c:pt idx="6">
                  <c:v>-3.6635200000000001E-8</c:v>
                </c:pt>
                <c:pt idx="7">
                  <c:v>-3.6629000000000003E-8</c:v>
                </c:pt>
                <c:pt idx="8">
                  <c:v>-3.66227E-8</c:v>
                </c:pt>
                <c:pt idx="9">
                  <c:v>-3.6616500000000002E-8</c:v>
                </c:pt>
                <c:pt idx="10">
                  <c:v>-3.6610199999999999E-8</c:v>
                </c:pt>
                <c:pt idx="11">
                  <c:v>-3.6604000000000001E-8</c:v>
                </c:pt>
                <c:pt idx="12">
                  <c:v>-3.6597699999999998E-8</c:v>
                </c:pt>
                <c:pt idx="13">
                  <c:v>-3.65915E-8</c:v>
                </c:pt>
                <c:pt idx="14">
                  <c:v>-3.6585199999999997E-8</c:v>
                </c:pt>
                <c:pt idx="15">
                  <c:v>-3.6579E-8</c:v>
                </c:pt>
                <c:pt idx="16">
                  <c:v>-3.6572700000000003E-8</c:v>
                </c:pt>
                <c:pt idx="17">
                  <c:v>-3.6566499999999999E-8</c:v>
                </c:pt>
                <c:pt idx="18">
                  <c:v>-3.6560200000000002E-8</c:v>
                </c:pt>
                <c:pt idx="19">
                  <c:v>-3.6553999999999998E-8</c:v>
                </c:pt>
                <c:pt idx="20">
                  <c:v>-3.6547700000000001E-8</c:v>
                </c:pt>
                <c:pt idx="21">
                  <c:v>-3.6541499999999997E-8</c:v>
                </c:pt>
                <c:pt idx="22">
                  <c:v>-3.65352E-8</c:v>
                </c:pt>
                <c:pt idx="23">
                  <c:v>-3.6529000000000002E-8</c:v>
                </c:pt>
                <c:pt idx="24">
                  <c:v>-3.6522699999999999E-8</c:v>
                </c:pt>
                <c:pt idx="25">
                  <c:v>-3.6516500000000001E-8</c:v>
                </c:pt>
                <c:pt idx="26">
                  <c:v>-3.6510199999999998E-8</c:v>
                </c:pt>
                <c:pt idx="27">
                  <c:v>-3.6504000000000001E-8</c:v>
                </c:pt>
                <c:pt idx="28">
                  <c:v>-3.6497699999999997E-8</c:v>
                </c:pt>
                <c:pt idx="29">
                  <c:v>-3.64915E-8</c:v>
                </c:pt>
                <c:pt idx="30">
                  <c:v>-3.6485200000000003E-8</c:v>
                </c:pt>
                <c:pt idx="31">
                  <c:v>-3.6478999999999999E-8</c:v>
                </c:pt>
                <c:pt idx="32">
                  <c:v>-3.6472700000000002E-8</c:v>
                </c:pt>
                <c:pt idx="33">
                  <c:v>-3.6466499999999998E-8</c:v>
                </c:pt>
                <c:pt idx="34">
                  <c:v>-3.6460200000000001E-8</c:v>
                </c:pt>
                <c:pt idx="35">
                  <c:v>-3.6453999999999997E-8</c:v>
                </c:pt>
                <c:pt idx="36">
                  <c:v>-3.64477E-8</c:v>
                </c:pt>
                <c:pt idx="37">
                  <c:v>-3.6441500000000002E-8</c:v>
                </c:pt>
                <c:pt idx="38">
                  <c:v>-3.6435199999999999E-8</c:v>
                </c:pt>
                <c:pt idx="39">
                  <c:v>-3.6429000000000001E-8</c:v>
                </c:pt>
                <c:pt idx="40">
                  <c:v>-3.6422699999999998E-8</c:v>
                </c:pt>
                <c:pt idx="41">
                  <c:v>-3.6416500000000001E-8</c:v>
                </c:pt>
                <c:pt idx="42">
                  <c:v>-3.6410199999999997E-8</c:v>
                </c:pt>
                <c:pt idx="43">
                  <c:v>-3.6404E-8</c:v>
                </c:pt>
                <c:pt idx="44">
                  <c:v>-3.6397700000000003E-8</c:v>
                </c:pt>
                <c:pt idx="45">
                  <c:v>-3.6391499999999999E-8</c:v>
                </c:pt>
                <c:pt idx="46">
                  <c:v>-3.6385200000000002E-8</c:v>
                </c:pt>
                <c:pt idx="47">
                  <c:v>-3.6378999999999998E-8</c:v>
                </c:pt>
                <c:pt idx="48">
                  <c:v>-3.6372700000000001E-8</c:v>
                </c:pt>
                <c:pt idx="49">
                  <c:v>-3.6366499999999997E-8</c:v>
                </c:pt>
                <c:pt idx="50">
                  <c:v>-3.63602E-8</c:v>
                </c:pt>
                <c:pt idx="51">
                  <c:v>-3.6354000000000002E-8</c:v>
                </c:pt>
                <c:pt idx="52">
                  <c:v>-3.6347699999999999E-8</c:v>
                </c:pt>
                <c:pt idx="53">
                  <c:v>-3.6341500000000002E-8</c:v>
                </c:pt>
                <c:pt idx="54">
                  <c:v>-3.6335199999999998E-8</c:v>
                </c:pt>
                <c:pt idx="55">
                  <c:v>-3.6329000000000001E-8</c:v>
                </c:pt>
                <c:pt idx="56">
                  <c:v>-3.6322699999999997E-8</c:v>
                </c:pt>
                <c:pt idx="57">
                  <c:v>-3.63165E-8</c:v>
                </c:pt>
                <c:pt idx="58">
                  <c:v>-3.6310200000000003E-8</c:v>
                </c:pt>
                <c:pt idx="59">
                  <c:v>-3.6303999999999999E-8</c:v>
                </c:pt>
                <c:pt idx="60">
                  <c:v>-3.6297700000000002E-8</c:v>
                </c:pt>
                <c:pt idx="61">
                  <c:v>-3.6291499999999998E-8</c:v>
                </c:pt>
                <c:pt idx="62">
                  <c:v>-3.6285200000000001E-8</c:v>
                </c:pt>
                <c:pt idx="63">
                  <c:v>-3.6278999999999997E-8</c:v>
                </c:pt>
                <c:pt idx="64">
                  <c:v>-3.62727E-8</c:v>
                </c:pt>
                <c:pt idx="65">
                  <c:v>-3.6266500000000003E-8</c:v>
                </c:pt>
                <c:pt idx="66">
                  <c:v>-3.6260199999999999E-8</c:v>
                </c:pt>
                <c:pt idx="67">
                  <c:v>-3.6254000000000002E-8</c:v>
                </c:pt>
                <c:pt idx="68">
                  <c:v>-3.6247699999999998E-8</c:v>
                </c:pt>
                <c:pt idx="69">
                  <c:v>-3.6241500000000001E-8</c:v>
                </c:pt>
                <c:pt idx="70">
                  <c:v>-3.6235199999999997E-8</c:v>
                </c:pt>
                <c:pt idx="71">
                  <c:v>-3.6229E-8</c:v>
                </c:pt>
                <c:pt idx="72">
                  <c:v>-3.6222700000000003E-8</c:v>
                </c:pt>
                <c:pt idx="73">
                  <c:v>-3.6216499999999999E-8</c:v>
                </c:pt>
                <c:pt idx="74">
                  <c:v>-3.6210200000000002E-8</c:v>
                </c:pt>
                <c:pt idx="75">
                  <c:v>-3.6203999999999998E-8</c:v>
                </c:pt>
                <c:pt idx="76">
                  <c:v>-3.6197700000000001E-8</c:v>
                </c:pt>
                <c:pt idx="77">
                  <c:v>-3.6191499999999997E-8</c:v>
                </c:pt>
                <c:pt idx="78">
                  <c:v>-3.61852E-8</c:v>
                </c:pt>
                <c:pt idx="79">
                  <c:v>-3.6179000000000003E-8</c:v>
                </c:pt>
                <c:pt idx="80">
                  <c:v>-3.6172699999999999E-8</c:v>
                </c:pt>
                <c:pt idx="81">
                  <c:v>-3.6166500000000002E-8</c:v>
                </c:pt>
                <c:pt idx="82">
                  <c:v>-3.6160199999999998E-8</c:v>
                </c:pt>
                <c:pt idx="83">
                  <c:v>-3.6154000000000001E-8</c:v>
                </c:pt>
                <c:pt idx="84">
                  <c:v>-3.6147699999999998E-8</c:v>
                </c:pt>
                <c:pt idx="85">
                  <c:v>-3.61415E-8</c:v>
                </c:pt>
                <c:pt idx="86">
                  <c:v>-3.6135200000000003E-8</c:v>
                </c:pt>
                <c:pt idx="87">
                  <c:v>-3.6128999999999999E-8</c:v>
                </c:pt>
                <c:pt idx="88">
                  <c:v>-3.6122700000000002E-8</c:v>
                </c:pt>
                <c:pt idx="89">
                  <c:v>-3.6116499999999998E-8</c:v>
                </c:pt>
                <c:pt idx="90">
                  <c:v>-3.6110200000000001E-8</c:v>
                </c:pt>
                <c:pt idx="91">
                  <c:v>-3.6103999999999997E-8</c:v>
                </c:pt>
                <c:pt idx="92">
                  <c:v>-3.60977E-8</c:v>
                </c:pt>
                <c:pt idx="93">
                  <c:v>-3.6091500000000003E-8</c:v>
                </c:pt>
                <c:pt idx="94">
                  <c:v>-3.6085199999999999E-8</c:v>
                </c:pt>
                <c:pt idx="95">
                  <c:v>-3.6079000000000002E-8</c:v>
                </c:pt>
                <c:pt idx="96">
                  <c:v>-3.6072699999999998E-8</c:v>
                </c:pt>
                <c:pt idx="97">
                  <c:v>-3.6066500000000001E-8</c:v>
                </c:pt>
                <c:pt idx="98">
                  <c:v>-3.6060199999999998E-8</c:v>
                </c:pt>
                <c:pt idx="99">
                  <c:v>-3.6054E-8</c:v>
                </c:pt>
                <c:pt idx="100">
                  <c:v>-3.6047700000000003E-8</c:v>
                </c:pt>
                <c:pt idx="101">
                  <c:v>-3.6041499999999999E-8</c:v>
                </c:pt>
                <c:pt idx="102">
                  <c:v>-3.6035200000000002E-8</c:v>
                </c:pt>
                <c:pt idx="103">
                  <c:v>-3.6028999999999998E-8</c:v>
                </c:pt>
                <c:pt idx="104">
                  <c:v>-3.6022700000000001E-8</c:v>
                </c:pt>
                <c:pt idx="105">
                  <c:v>-3.6016499999999997E-8</c:v>
                </c:pt>
                <c:pt idx="106">
                  <c:v>-3.60102E-8</c:v>
                </c:pt>
                <c:pt idx="107">
                  <c:v>-3.6004000000000003E-8</c:v>
                </c:pt>
                <c:pt idx="108">
                  <c:v>-3.5997699999999999E-8</c:v>
                </c:pt>
                <c:pt idx="109">
                  <c:v>-3.5991500000000002E-8</c:v>
                </c:pt>
                <c:pt idx="110">
                  <c:v>-3.5985199999999999E-8</c:v>
                </c:pt>
                <c:pt idx="111">
                  <c:v>-3.5979000000000001E-8</c:v>
                </c:pt>
                <c:pt idx="112">
                  <c:v>-3.5972699999999998E-8</c:v>
                </c:pt>
                <c:pt idx="113">
                  <c:v>-3.59665E-8</c:v>
                </c:pt>
                <c:pt idx="114">
                  <c:v>-3.5960200000000003E-8</c:v>
                </c:pt>
                <c:pt idx="115">
                  <c:v>-3.5953999999999999E-8</c:v>
                </c:pt>
                <c:pt idx="116">
                  <c:v>-3.5947700000000002E-8</c:v>
                </c:pt>
                <c:pt idx="117">
                  <c:v>-3.5941499999999998E-8</c:v>
                </c:pt>
                <c:pt idx="118">
                  <c:v>-3.5935200000000001E-8</c:v>
                </c:pt>
                <c:pt idx="119">
                  <c:v>-3.5928999999999997E-8</c:v>
                </c:pt>
                <c:pt idx="120">
                  <c:v>-3.59227E-8</c:v>
                </c:pt>
                <c:pt idx="121">
                  <c:v>-3.5916500000000003E-8</c:v>
                </c:pt>
                <c:pt idx="122">
                  <c:v>-3.59102E-8</c:v>
                </c:pt>
                <c:pt idx="123">
                  <c:v>-3.5904000000000002E-8</c:v>
                </c:pt>
                <c:pt idx="124">
                  <c:v>-3.5897699999999999E-8</c:v>
                </c:pt>
                <c:pt idx="125">
                  <c:v>-3.5891500000000001E-8</c:v>
                </c:pt>
                <c:pt idx="126">
                  <c:v>-3.5885199999999998E-8</c:v>
                </c:pt>
                <c:pt idx="127">
                  <c:v>-3.5879E-8</c:v>
                </c:pt>
                <c:pt idx="128">
                  <c:v>-3.5872699999999997E-8</c:v>
                </c:pt>
                <c:pt idx="129">
                  <c:v>-3.5866499999999999E-8</c:v>
                </c:pt>
                <c:pt idx="130">
                  <c:v>-3.5860200000000002E-8</c:v>
                </c:pt>
                <c:pt idx="131">
                  <c:v>-3.5853999999999998E-8</c:v>
                </c:pt>
                <c:pt idx="132">
                  <c:v>-3.5847700000000001E-8</c:v>
                </c:pt>
                <c:pt idx="133">
                  <c:v>-3.5841499999999997E-8</c:v>
                </c:pt>
                <c:pt idx="134">
                  <c:v>-3.58352E-8</c:v>
                </c:pt>
                <c:pt idx="135">
                  <c:v>-3.5829000000000003E-8</c:v>
                </c:pt>
                <c:pt idx="136">
                  <c:v>-3.58227E-8</c:v>
                </c:pt>
                <c:pt idx="137">
                  <c:v>-3.5816500000000002E-8</c:v>
                </c:pt>
                <c:pt idx="138">
                  <c:v>-3.5810199999999999E-8</c:v>
                </c:pt>
                <c:pt idx="139">
                  <c:v>-3.5804000000000001E-8</c:v>
                </c:pt>
                <c:pt idx="140">
                  <c:v>-3.5797699999999998E-8</c:v>
                </c:pt>
                <c:pt idx="141">
                  <c:v>-3.57915E-8</c:v>
                </c:pt>
                <c:pt idx="142">
                  <c:v>-3.5785199999999997E-8</c:v>
                </c:pt>
                <c:pt idx="143">
                  <c:v>-3.5778999999999999E-8</c:v>
                </c:pt>
                <c:pt idx="144">
                  <c:v>-3.5772700000000002E-8</c:v>
                </c:pt>
                <c:pt idx="145">
                  <c:v>-3.5766499999999998E-8</c:v>
                </c:pt>
                <c:pt idx="146">
                  <c:v>-3.5760200000000001E-8</c:v>
                </c:pt>
                <c:pt idx="147">
                  <c:v>-3.5753999999999997E-8</c:v>
                </c:pt>
                <c:pt idx="148">
                  <c:v>-3.5747700000000001E-8</c:v>
                </c:pt>
                <c:pt idx="149">
                  <c:v>-3.5741500000000003E-8</c:v>
                </c:pt>
                <c:pt idx="150">
                  <c:v>-3.57352E-8</c:v>
                </c:pt>
                <c:pt idx="151">
                  <c:v>-3.5729000000000002E-8</c:v>
                </c:pt>
                <c:pt idx="152">
                  <c:v>-3.5722699999999999E-8</c:v>
                </c:pt>
                <c:pt idx="153">
                  <c:v>-3.5716500000000001E-8</c:v>
                </c:pt>
                <c:pt idx="154">
                  <c:v>-3.5710199999999998E-8</c:v>
                </c:pt>
                <c:pt idx="155">
                  <c:v>-3.5704E-8</c:v>
                </c:pt>
                <c:pt idx="156">
                  <c:v>-3.5697699999999997E-8</c:v>
                </c:pt>
                <c:pt idx="157">
                  <c:v>-3.5691499999999999E-8</c:v>
                </c:pt>
                <c:pt idx="158">
                  <c:v>-3.5685200000000002E-8</c:v>
                </c:pt>
                <c:pt idx="159">
                  <c:v>-3.5678999999999998E-8</c:v>
                </c:pt>
                <c:pt idx="160">
                  <c:v>-3.5672700000000002E-8</c:v>
                </c:pt>
                <c:pt idx="161">
                  <c:v>-3.5666499999999997E-8</c:v>
                </c:pt>
                <c:pt idx="162">
                  <c:v>-3.5660200000000001E-8</c:v>
                </c:pt>
                <c:pt idx="163">
                  <c:v>-3.5654000000000003E-8</c:v>
                </c:pt>
                <c:pt idx="164">
                  <c:v>-3.56477E-8</c:v>
                </c:pt>
                <c:pt idx="165">
                  <c:v>-3.5641500000000002E-8</c:v>
                </c:pt>
                <c:pt idx="166">
                  <c:v>-3.5635199999999999E-8</c:v>
                </c:pt>
                <c:pt idx="167">
                  <c:v>-3.5629000000000001E-8</c:v>
                </c:pt>
                <c:pt idx="168">
                  <c:v>-3.5622699999999998E-8</c:v>
                </c:pt>
                <c:pt idx="169">
                  <c:v>-3.56165E-8</c:v>
                </c:pt>
                <c:pt idx="170">
                  <c:v>-3.5610199999999997E-8</c:v>
                </c:pt>
                <c:pt idx="171">
                  <c:v>-3.5603999999999999E-8</c:v>
                </c:pt>
                <c:pt idx="172">
                  <c:v>-3.5597700000000003E-8</c:v>
                </c:pt>
                <c:pt idx="173">
                  <c:v>-3.5591499999999998E-8</c:v>
                </c:pt>
                <c:pt idx="174">
                  <c:v>-3.5585200000000002E-8</c:v>
                </c:pt>
                <c:pt idx="175">
                  <c:v>-3.5578999999999997E-8</c:v>
                </c:pt>
                <c:pt idx="176">
                  <c:v>-3.5572700000000001E-8</c:v>
                </c:pt>
                <c:pt idx="177">
                  <c:v>-3.5566500000000003E-8</c:v>
                </c:pt>
                <c:pt idx="178">
                  <c:v>-3.55602E-8</c:v>
                </c:pt>
                <c:pt idx="179">
                  <c:v>-3.5554000000000002E-8</c:v>
                </c:pt>
                <c:pt idx="180">
                  <c:v>-3.5547699999999999E-8</c:v>
                </c:pt>
                <c:pt idx="181">
                  <c:v>-3.5541500000000001E-8</c:v>
                </c:pt>
                <c:pt idx="182">
                  <c:v>-3.5535199999999998E-8</c:v>
                </c:pt>
                <c:pt idx="183">
                  <c:v>-3.5529E-8</c:v>
                </c:pt>
                <c:pt idx="184">
                  <c:v>-3.5522699999999997E-8</c:v>
                </c:pt>
                <c:pt idx="185">
                  <c:v>-3.5516499999999999E-8</c:v>
                </c:pt>
                <c:pt idx="186">
                  <c:v>-3.5510200000000003E-8</c:v>
                </c:pt>
                <c:pt idx="187">
                  <c:v>-3.5503999999999998E-8</c:v>
                </c:pt>
                <c:pt idx="188">
                  <c:v>-3.5497700000000002E-8</c:v>
                </c:pt>
                <c:pt idx="189">
                  <c:v>-3.5491499999999997E-8</c:v>
                </c:pt>
                <c:pt idx="190">
                  <c:v>-3.5485200000000001E-8</c:v>
                </c:pt>
                <c:pt idx="191">
                  <c:v>-3.5479000000000003E-8</c:v>
                </c:pt>
                <c:pt idx="192">
                  <c:v>-3.54727E-8</c:v>
                </c:pt>
                <c:pt idx="193">
                  <c:v>-3.5466500000000002E-8</c:v>
                </c:pt>
                <c:pt idx="194">
                  <c:v>-3.5460199999999999E-8</c:v>
                </c:pt>
                <c:pt idx="195">
                  <c:v>-3.5454000000000001E-8</c:v>
                </c:pt>
                <c:pt idx="196">
                  <c:v>-3.5447699999999998E-8</c:v>
                </c:pt>
                <c:pt idx="197">
                  <c:v>-3.54415E-8</c:v>
                </c:pt>
                <c:pt idx="198">
                  <c:v>-3.5435199999999997E-8</c:v>
                </c:pt>
                <c:pt idx="199">
                  <c:v>-3.5428999999999999E-8</c:v>
                </c:pt>
                <c:pt idx="200">
                  <c:v>-3.5422700000000003E-8</c:v>
                </c:pt>
                <c:pt idx="201">
                  <c:v>-3.5416499999999998E-8</c:v>
                </c:pt>
                <c:pt idx="202">
                  <c:v>-3.5410200000000002E-8</c:v>
                </c:pt>
                <c:pt idx="203">
                  <c:v>-3.5403999999999997E-8</c:v>
                </c:pt>
                <c:pt idx="204">
                  <c:v>-3.5397700000000001E-8</c:v>
                </c:pt>
                <c:pt idx="205">
                  <c:v>-3.5391500000000003E-8</c:v>
                </c:pt>
                <c:pt idx="206">
                  <c:v>-3.53852E-8</c:v>
                </c:pt>
                <c:pt idx="207">
                  <c:v>-3.5379000000000002E-8</c:v>
                </c:pt>
                <c:pt idx="208">
                  <c:v>-3.5372699999999999E-8</c:v>
                </c:pt>
                <c:pt idx="209">
                  <c:v>-3.5366500000000001E-8</c:v>
                </c:pt>
                <c:pt idx="210">
                  <c:v>-3.5360199999999998E-8</c:v>
                </c:pt>
                <c:pt idx="211">
                  <c:v>-3.5354E-8</c:v>
                </c:pt>
                <c:pt idx="212">
                  <c:v>-3.5347699999999997E-8</c:v>
                </c:pt>
                <c:pt idx="213">
                  <c:v>-3.5341499999999999E-8</c:v>
                </c:pt>
                <c:pt idx="214">
                  <c:v>-3.5335200000000003E-8</c:v>
                </c:pt>
                <c:pt idx="215">
                  <c:v>-3.5328999999999998E-8</c:v>
                </c:pt>
                <c:pt idx="216">
                  <c:v>-3.5322700000000002E-8</c:v>
                </c:pt>
                <c:pt idx="217">
                  <c:v>-3.5316499999999997E-8</c:v>
                </c:pt>
                <c:pt idx="218">
                  <c:v>-3.5310200000000001E-8</c:v>
                </c:pt>
                <c:pt idx="219">
                  <c:v>-3.5304000000000003E-8</c:v>
                </c:pt>
                <c:pt idx="220">
                  <c:v>-3.52977E-8</c:v>
                </c:pt>
                <c:pt idx="221">
                  <c:v>-3.5291500000000002E-8</c:v>
                </c:pt>
                <c:pt idx="222">
                  <c:v>-3.5285199999999999E-8</c:v>
                </c:pt>
                <c:pt idx="223">
                  <c:v>-3.5279000000000001E-8</c:v>
                </c:pt>
                <c:pt idx="224">
                  <c:v>-3.5272699999999998E-8</c:v>
                </c:pt>
                <c:pt idx="225">
                  <c:v>-3.52665E-8</c:v>
                </c:pt>
                <c:pt idx="226">
                  <c:v>-3.5260199999999997E-8</c:v>
                </c:pt>
                <c:pt idx="227">
                  <c:v>-3.5253999999999999E-8</c:v>
                </c:pt>
                <c:pt idx="228">
                  <c:v>-3.5247700000000003E-8</c:v>
                </c:pt>
                <c:pt idx="229">
                  <c:v>-3.5241499999999998E-8</c:v>
                </c:pt>
                <c:pt idx="230">
                  <c:v>-3.5235200000000002E-8</c:v>
                </c:pt>
                <c:pt idx="231">
                  <c:v>-3.5228999999999997E-8</c:v>
                </c:pt>
                <c:pt idx="232">
                  <c:v>-3.5222700000000001E-8</c:v>
                </c:pt>
                <c:pt idx="233">
                  <c:v>-3.5216500000000003E-8</c:v>
                </c:pt>
                <c:pt idx="234">
                  <c:v>-3.52102E-8</c:v>
                </c:pt>
                <c:pt idx="235">
                  <c:v>-3.5204000000000002E-8</c:v>
                </c:pt>
                <c:pt idx="236">
                  <c:v>-3.5197699999999999E-8</c:v>
                </c:pt>
                <c:pt idx="237">
                  <c:v>-3.5191500000000001E-8</c:v>
                </c:pt>
                <c:pt idx="238">
                  <c:v>-3.5185199999999998E-8</c:v>
                </c:pt>
                <c:pt idx="239">
                  <c:v>-3.5179E-8</c:v>
                </c:pt>
                <c:pt idx="240">
                  <c:v>-3.5172699999999997E-8</c:v>
                </c:pt>
                <c:pt idx="241">
                  <c:v>-3.5166499999999999E-8</c:v>
                </c:pt>
                <c:pt idx="242">
                  <c:v>-3.5160200000000003E-8</c:v>
                </c:pt>
                <c:pt idx="243">
                  <c:v>-3.5153999999999998E-8</c:v>
                </c:pt>
                <c:pt idx="244">
                  <c:v>-3.5147700000000002E-8</c:v>
                </c:pt>
                <c:pt idx="245">
                  <c:v>-3.5141499999999997E-8</c:v>
                </c:pt>
                <c:pt idx="246">
                  <c:v>-3.5135200000000001E-8</c:v>
                </c:pt>
                <c:pt idx="247">
                  <c:v>-3.5129000000000003E-8</c:v>
                </c:pt>
                <c:pt idx="248">
                  <c:v>-3.51227E-8</c:v>
                </c:pt>
                <c:pt idx="249">
                  <c:v>-3.5116500000000002E-8</c:v>
                </c:pt>
                <c:pt idx="250">
                  <c:v>-3.5110199999999999E-8</c:v>
                </c:pt>
                <c:pt idx="251">
                  <c:v>-3.5104000000000001E-8</c:v>
                </c:pt>
                <c:pt idx="252">
                  <c:v>-3.5097699999999998E-8</c:v>
                </c:pt>
                <c:pt idx="253">
                  <c:v>-3.50915E-8</c:v>
                </c:pt>
                <c:pt idx="254">
                  <c:v>-3.5085199999999997E-8</c:v>
                </c:pt>
                <c:pt idx="255">
                  <c:v>-3.5078999999999999E-8</c:v>
                </c:pt>
                <c:pt idx="256">
                  <c:v>-3.5072700000000003E-8</c:v>
                </c:pt>
                <c:pt idx="257">
                  <c:v>-3.5066499999999998E-8</c:v>
                </c:pt>
                <c:pt idx="258">
                  <c:v>-3.5060200000000002E-8</c:v>
                </c:pt>
                <c:pt idx="259">
                  <c:v>-3.5053999999999997E-8</c:v>
                </c:pt>
                <c:pt idx="260">
                  <c:v>-3.5047700000000001E-8</c:v>
                </c:pt>
                <c:pt idx="261">
                  <c:v>-3.5041500000000003E-8</c:v>
                </c:pt>
                <c:pt idx="262">
                  <c:v>-3.50352E-8</c:v>
                </c:pt>
                <c:pt idx="263">
                  <c:v>-3.5029000000000002E-8</c:v>
                </c:pt>
                <c:pt idx="264">
                  <c:v>-3.5022699999999999E-8</c:v>
                </c:pt>
                <c:pt idx="265">
                  <c:v>-3.5016500000000001E-8</c:v>
                </c:pt>
                <c:pt idx="266">
                  <c:v>-3.5010199999999998E-8</c:v>
                </c:pt>
                <c:pt idx="267">
                  <c:v>-3.5004E-8</c:v>
                </c:pt>
                <c:pt idx="268">
                  <c:v>-3.4997699999999997E-8</c:v>
                </c:pt>
                <c:pt idx="269">
                  <c:v>-3.4991499999999999E-8</c:v>
                </c:pt>
                <c:pt idx="270">
                  <c:v>-3.4985200000000003E-8</c:v>
                </c:pt>
                <c:pt idx="271">
                  <c:v>-3.49789E-8</c:v>
                </c:pt>
                <c:pt idx="272">
                  <c:v>-3.4972700000000002E-8</c:v>
                </c:pt>
                <c:pt idx="273">
                  <c:v>-3.4966399999999999E-8</c:v>
                </c:pt>
                <c:pt idx="274">
                  <c:v>-3.4960200000000001E-8</c:v>
                </c:pt>
                <c:pt idx="275">
                  <c:v>-3.4953899999999998E-8</c:v>
                </c:pt>
                <c:pt idx="276">
                  <c:v>-3.49477E-8</c:v>
                </c:pt>
                <c:pt idx="277">
                  <c:v>-3.4941399999999997E-8</c:v>
                </c:pt>
                <c:pt idx="278">
                  <c:v>-3.4935199999999999E-8</c:v>
                </c:pt>
                <c:pt idx="279">
                  <c:v>-3.4928900000000002E-8</c:v>
                </c:pt>
                <c:pt idx="280">
                  <c:v>-3.4922699999999998E-8</c:v>
                </c:pt>
                <c:pt idx="281">
                  <c:v>-3.4916400000000002E-8</c:v>
                </c:pt>
                <c:pt idx="282">
                  <c:v>-3.4910199999999997E-8</c:v>
                </c:pt>
                <c:pt idx="283">
                  <c:v>-3.4903900000000001E-8</c:v>
                </c:pt>
                <c:pt idx="284">
                  <c:v>-3.4897700000000003E-8</c:v>
                </c:pt>
                <c:pt idx="285">
                  <c:v>-3.48914E-8</c:v>
                </c:pt>
                <c:pt idx="286">
                  <c:v>-3.4885200000000002E-8</c:v>
                </c:pt>
                <c:pt idx="287">
                  <c:v>-3.4878899999999999E-8</c:v>
                </c:pt>
                <c:pt idx="288">
                  <c:v>-3.4872700000000001E-8</c:v>
                </c:pt>
                <c:pt idx="289">
                  <c:v>-3.4866399999999998E-8</c:v>
                </c:pt>
                <c:pt idx="290">
                  <c:v>-3.48602E-8</c:v>
                </c:pt>
                <c:pt idx="291">
                  <c:v>-3.4853899999999997E-8</c:v>
                </c:pt>
                <c:pt idx="292">
                  <c:v>-3.4847699999999999E-8</c:v>
                </c:pt>
                <c:pt idx="293">
                  <c:v>-3.4841400000000003E-8</c:v>
                </c:pt>
                <c:pt idx="294">
                  <c:v>-3.4835199999999998E-8</c:v>
                </c:pt>
                <c:pt idx="295">
                  <c:v>-3.4828900000000002E-8</c:v>
                </c:pt>
                <c:pt idx="296">
                  <c:v>-3.4822699999999997E-8</c:v>
                </c:pt>
                <c:pt idx="297">
                  <c:v>-3.4816400000000001E-8</c:v>
                </c:pt>
                <c:pt idx="298">
                  <c:v>-3.4810200000000003E-8</c:v>
                </c:pt>
                <c:pt idx="299">
                  <c:v>-3.48039E-8</c:v>
                </c:pt>
                <c:pt idx="300">
                  <c:v>-3.4797700000000002E-8</c:v>
                </c:pt>
                <c:pt idx="301">
                  <c:v>-3.4791399999999999E-8</c:v>
                </c:pt>
                <c:pt idx="302">
                  <c:v>-3.4785200000000001E-8</c:v>
                </c:pt>
                <c:pt idx="303">
                  <c:v>-3.4778899999999998E-8</c:v>
                </c:pt>
                <c:pt idx="304">
                  <c:v>-3.47727E-8</c:v>
                </c:pt>
                <c:pt idx="305">
                  <c:v>-3.4766399999999997E-8</c:v>
                </c:pt>
                <c:pt idx="306">
                  <c:v>-3.4760199999999999E-8</c:v>
                </c:pt>
                <c:pt idx="307">
                  <c:v>-3.4753900000000003E-8</c:v>
                </c:pt>
                <c:pt idx="308">
                  <c:v>-3.4747699999999998E-8</c:v>
                </c:pt>
                <c:pt idx="309">
                  <c:v>-3.4741400000000002E-8</c:v>
                </c:pt>
                <c:pt idx="310">
                  <c:v>-3.4735199999999997E-8</c:v>
                </c:pt>
                <c:pt idx="311">
                  <c:v>-3.4728900000000001E-8</c:v>
                </c:pt>
                <c:pt idx="312">
                  <c:v>-3.4722700000000003E-8</c:v>
                </c:pt>
                <c:pt idx="313">
                  <c:v>-3.47164E-8</c:v>
                </c:pt>
                <c:pt idx="314">
                  <c:v>-3.4710200000000002E-8</c:v>
                </c:pt>
                <c:pt idx="315">
                  <c:v>-3.4703899999999999E-8</c:v>
                </c:pt>
                <c:pt idx="316">
                  <c:v>-3.4697700000000001E-8</c:v>
                </c:pt>
                <c:pt idx="317">
                  <c:v>-3.4691399999999998E-8</c:v>
                </c:pt>
                <c:pt idx="318">
                  <c:v>-3.46852E-8</c:v>
                </c:pt>
                <c:pt idx="319">
                  <c:v>-3.4678899999999997E-8</c:v>
                </c:pt>
                <c:pt idx="320">
                  <c:v>-3.4672699999999999E-8</c:v>
                </c:pt>
                <c:pt idx="321">
                  <c:v>-3.4666400000000003E-8</c:v>
                </c:pt>
                <c:pt idx="322">
                  <c:v>-3.4660199999999998E-8</c:v>
                </c:pt>
                <c:pt idx="323">
                  <c:v>-3.4653900000000002E-8</c:v>
                </c:pt>
                <c:pt idx="324">
                  <c:v>-3.4647699999999997E-8</c:v>
                </c:pt>
                <c:pt idx="325">
                  <c:v>-3.4641400000000001E-8</c:v>
                </c:pt>
                <c:pt idx="326">
                  <c:v>-3.4635200000000003E-8</c:v>
                </c:pt>
                <c:pt idx="327">
                  <c:v>-3.46289E-8</c:v>
                </c:pt>
                <c:pt idx="328">
                  <c:v>-3.4622700000000002E-8</c:v>
                </c:pt>
                <c:pt idx="329">
                  <c:v>-3.4616399999999999E-8</c:v>
                </c:pt>
                <c:pt idx="330">
                  <c:v>-3.4610200000000001E-8</c:v>
                </c:pt>
                <c:pt idx="331">
                  <c:v>-3.4603899999999998E-8</c:v>
                </c:pt>
                <c:pt idx="332">
                  <c:v>-3.45977E-8</c:v>
                </c:pt>
                <c:pt idx="333">
                  <c:v>-3.4591399999999997E-8</c:v>
                </c:pt>
                <c:pt idx="334">
                  <c:v>-3.4585199999999999E-8</c:v>
                </c:pt>
                <c:pt idx="335">
                  <c:v>-3.4578900000000003E-8</c:v>
                </c:pt>
                <c:pt idx="336">
                  <c:v>-3.4572699999999998E-8</c:v>
                </c:pt>
                <c:pt idx="337">
                  <c:v>-3.4566400000000002E-8</c:v>
                </c:pt>
                <c:pt idx="338">
                  <c:v>-3.4560199999999997E-8</c:v>
                </c:pt>
                <c:pt idx="339">
                  <c:v>-3.4553900000000001E-8</c:v>
                </c:pt>
                <c:pt idx="340">
                  <c:v>-3.4547700000000003E-8</c:v>
                </c:pt>
                <c:pt idx="341">
                  <c:v>-3.45414E-8</c:v>
                </c:pt>
                <c:pt idx="342">
                  <c:v>-3.4535200000000002E-8</c:v>
                </c:pt>
                <c:pt idx="343">
                  <c:v>-3.4528899999999999E-8</c:v>
                </c:pt>
                <c:pt idx="344">
                  <c:v>-3.4522700000000001E-8</c:v>
                </c:pt>
                <c:pt idx="345">
                  <c:v>-3.4516399999999998E-8</c:v>
                </c:pt>
                <c:pt idx="346">
                  <c:v>-3.45102E-8</c:v>
                </c:pt>
                <c:pt idx="347">
                  <c:v>-3.4503899999999997E-8</c:v>
                </c:pt>
                <c:pt idx="348">
                  <c:v>-3.4497699999999999E-8</c:v>
                </c:pt>
                <c:pt idx="349">
                  <c:v>-3.4491400000000003E-8</c:v>
                </c:pt>
                <c:pt idx="350">
                  <c:v>-3.4485199999999998E-8</c:v>
                </c:pt>
                <c:pt idx="351">
                  <c:v>-3.4478900000000002E-8</c:v>
                </c:pt>
                <c:pt idx="352">
                  <c:v>-3.4472699999999997E-8</c:v>
                </c:pt>
                <c:pt idx="353">
                  <c:v>-3.4466400000000001E-8</c:v>
                </c:pt>
                <c:pt idx="354">
                  <c:v>-3.4460200000000003E-8</c:v>
                </c:pt>
                <c:pt idx="355">
                  <c:v>-3.44539E-8</c:v>
                </c:pt>
                <c:pt idx="356">
                  <c:v>-3.4447700000000002E-8</c:v>
                </c:pt>
                <c:pt idx="357">
                  <c:v>-3.4441399999999999E-8</c:v>
                </c:pt>
                <c:pt idx="358">
                  <c:v>-3.4435200000000001E-8</c:v>
                </c:pt>
                <c:pt idx="359">
                  <c:v>-3.4428899999999998E-8</c:v>
                </c:pt>
                <c:pt idx="360">
                  <c:v>-3.44227E-8</c:v>
                </c:pt>
                <c:pt idx="361">
                  <c:v>-3.4416399999999997E-8</c:v>
                </c:pt>
                <c:pt idx="362">
                  <c:v>-3.4410199999999999E-8</c:v>
                </c:pt>
                <c:pt idx="363">
                  <c:v>-3.4403900000000003E-8</c:v>
                </c:pt>
                <c:pt idx="364">
                  <c:v>-3.4397699999999998E-8</c:v>
                </c:pt>
                <c:pt idx="365">
                  <c:v>-3.4391400000000002E-8</c:v>
                </c:pt>
                <c:pt idx="366">
                  <c:v>-3.4385199999999997E-8</c:v>
                </c:pt>
                <c:pt idx="367">
                  <c:v>-3.4378900000000001E-8</c:v>
                </c:pt>
                <c:pt idx="368">
                  <c:v>-3.4372700000000003E-8</c:v>
                </c:pt>
                <c:pt idx="369">
                  <c:v>-3.43664E-8</c:v>
                </c:pt>
                <c:pt idx="370">
                  <c:v>-3.4360200000000002E-8</c:v>
                </c:pt>
                <c:pt idx="371">
                  <c:v>-3.4353899999999999E-8</c:v>
                </c:pt>
                <c:pt idx="372">
                  <c:v>-3.4347700000000001E-8</c:v>
                </c:pt>
                <c:pt idx="373">
                  <c:v>-3.4341399999999998E-8</c:v>
                </c:pt>
                <c:pt idx="374">
                  <c:v>-3.43352E-8</c:v>
                </c:pt>
                <c:pt idx="375">
                  <c:v>-3.4328899999999997E-8</c:v>
                </c:pt>
                <c:pt idx="376">
                  <c:v>-3.4322699999999999E-8</c:v>
                </c:pt>
                <c:pt idx="377">
                  <c:v>-3.4316400000000003E-8</c:v>
                </c:pt>
                <c:pt idx="378">
                  <c:v>-3.4310199999999998E-8</c:v>
                </c:pt>
                <c:pt idx="379">
                  <c:v>-3.4303900000000002E-8</c:v>
                </c:pt>
                <c:pt idx="380">
                  <c:v>-3.4297699999999997E-8</c:v>
                </c:pt>
                <c:pt idx="381">
                  <c:v>-3.4291400000000001E-8</c:v>
                </c:pt>
                <c:pt idx="382">
                  <c:v>-3.4285200000000003E-8</c:v>
                </c:pt>
                <c:pt idx="383">
                  <c:v>-3.42789E-8</c:v>
                </c:pt>
                <c:pt idx="384">
                  <c:v>-3.4272700000000002E-8</c:v>
                </c:pt>
                <c:pt idx="385">
                  <c:v>-3.4266399999999999E-8</c:v>
                </c:pt>
                <c:pt idx="386">
                  <c:v>-3.4260200000000001E-8</c:v>
                </c:pt>
                <c:pt idx="387">
                  <c:v>-3.4253899999999998E-8</c:v>
                </c:pt>
                <c:pt idx="388">
                  <c:v>-3.42477E-8</c:v>
                </c:pt>
                <c:pt idx="389">
                  <c:v>-3.4241399999999997E-8</c:v>
                </c:pt>
                <c:pt idx="390">
                  <c:v>-3.4235199999999999E-8</c:v>
                </c:pt>
                <c:pt idx="391">
                  <c:v>-3.4228900000000003E-8</c:v>
                </c:pt>
                <c:pt idx="392">
                  <c:v>-3.4222699999999998E-8</c:v>
                </c:pt>
                <c:pt idx="393">
                  <c:v>-3.4216400000000002E-8</c:v>
                </c:pt>
                <c:pt idx="394">
                  <c:v>-3.4210199999999998E-8</c:v>
                </c:pt>
                <c:pt idx="395">
                  <c:v>-3.4203900000000001E-8</c:v>
                </c:pt>
                <c:pt idx="396">
                  <c:v>-3.4197700000000003E-8</c:v>
                </c:pt>
                <c:pt idx="397">
                  <c:v>-3.41914E-8</c:v>
                </c:pt>
                <c:pt idx="398">
                  <c:v>-3.4185200000000002E-8</c:v>
                </c:pt>
                <c:pt idx="399">
                  <c:v>-3.4178899999999999E-8</c:v>
                </c:pt>
                <c:pt idx="400">
                  <c:v>-3.4172700000000001E-8</c:v>
                </c:pt>
                <c:pt idx="401">
                  <c:v>-3.4166399999999998E-8</c:v>
                </c:pt>
                <c:pt idx="402">
                  <c:v>-3.41602E-8</c:v>
                </c:pt>
                <c:pt idx="403">
                  <c:v>-3.4153899999999997E-8</c:v>
                </c:pt>
                <c:pt idx="404">
                  <c:v>-3.4147699999999999E-8</c:v>
                </c:pt>
                <c:pt idx="405">
                  <c:v>-3.4141400000000003E-8</c:v>
                </c:pt>
                <c:pt idx="406">
                  <c:v>-3.4135199999999999E-8</c:v>
                </c:pt>
                <c:pt idx="407">
                  <c:v>-3.4128900000000002E-8</c:v>
                </c:pt>
                <c:pt idx="408">
                  <c:v>-3.4122699999999998E-8</c:v>
                </c:pt>
                <c:pt idx="409">
                  <c:v>-3.4116400000000001E-8</c:v>
                </c:pt>
                <c:pt idx="410">
                  <c:v>-3.4110200000000003E-8</c:v>
                </c:pt>
                <c:pt idx="411">
                  <c:v>-3.41039E-8</c:v>
                </c:pt>
                <c:pt idx="412">
                  <c:v>-3.4097700000000002E-8</c:v>
                </c:pt>
                <c:pt idx="413">
                  <c:v>-3.4091399999999999E-8</c:v>
                </c:pt>
                <c:pt idx="414">
                  <c:v>-3.4085200000000001E-8</c:v>
                </c:pt>
                <c:pt idx="415">
                  <c:v>-3.4078899999999998E-8</c:v>
                </c:pt>
                <c:pt idx="416">
                  <c:v>-3.40727E-8</c:v>
                </c:pt>
                <c:pt idx="417">
                  <c:v>-3.4066399999999997E-8</c:v>
                </c:pt>
                <c:pt idx="418">
                  <c:v>-3.4060199999999999E-8</c:v>
                </c:pt>
                <c:pt idx="419">
                  <c:v>-3.4053900000000003E-8</c:v>
                </c:pt>
                <c:pt idx="420">
                  <c:v>-3.4047699999999999E-8</c:v>
                </c:pt>
                <c:pt idx="421">
                  <c:v>-3.4041400000000002E-8</c:v>
                </c:pt>
                <c:pt idx="422">
                  <c:v>-3.4035199999999998E-8</c:v>
                </c:pt>
                <c:pt idx="423">
                  <c:v>-3.4028900000000001E-8</c:v>
                </c:pt>
                <c:pt idx="424">
                  <c:v>-3.4022700000000003E-8</c:v>
                </c:pt>
                <c:pt idx="425">
                  <c:v>-3.40164E-8</c:v>
                </c:pt>
                <c:pt idx="426">
                  <c:v>-3.4010200000000002E-8</c:v>
                </c:pt>
                <c:pt idx="427">
                  <c:v>-3.4003899999999999E-8</c:v>
                </c:pt>
                <c:pt idx="428">
                  <c:v>-3.3997700000000001E-8</c:v>
                </c:pt>
                <c:pt idx="429">
                  <c:v>-3.3991399999999998E-8</c:v>
                </c:pt>
                <c:pt idx="430">
                  <c:v>-3.39852E-8</c:v>
                </c:pt>
                <c:pt idx="431">
                  <c:v>-3.3978899999999997E-8</c:v>
                </c:pt>
                <c:pt idx="432">
                  <c:v>-3.39727E-8</c:v>
                </c:pt>
                <c:pt idx="433">
                  <c:v>-3.3966400000000003E-8</c:v>
                </c:pt>
                <c:pt idx="434">
                  <c:v>-3.3960199999999999E-8</c:v>
                </c:pt>
                <c:pt idx="435">
                  <c:v>-3.3953900000000002E-8</c:v>
                </c:pt>
                <c:pt idx="436">
                  <c:v>-3.3947699999999998E-8</c:v>
                </c:pt>
                <c:pt idx="437">
                  <c:v>-3.3941400000000001E-8</c:v>
                </c:pt>
                <c:pt idx="438">
                  <c:v>-3.3935199999999997E-8</c:v>
                </c:pt>
                <c:pt idx="439">
                  <c:v>-3.39289E-8</c:v>
                </c:pt>
                <c:pt idx="440">
                  <c:v>-3.3922700000000002E-8</c:v>
                </c:pt>
                <c:pt idx="441">
                  <c:v>-3.3916399999999999E-8</c:v>
                </c:pt>
                <c:pt idx="442">
                  <c:v>-3.3910200000000001E-8</c:v>
                </c:pt>
                <c:pt idx="443">
                  <c:v>-3.3903899999999998E-8</c:v>
                </c:pt>
                <c:pt idx="444">
                  <c:v>-3.3897700000000001E-8</c:v>
                </c:pt>
                <c:pt idx="445">
                  <c:v>-3.3891399999999997E-8</c:v>
                </c:pt>
                <c:pt idx="446">
                  <c:v>-3.38852E-8</c:v>
                </c:pt>
                <c:pt idx="447">
                  <c:v>-3.3878900000000003E-8</c:v>
                </c:pt>
                <c:pt idx="448">
                  <c:v>-3.3872699999999999E-8</c:v>
                </c:pt>
                <c:pt idx="449">
                  <c:v>-3.3866400000000002E-8</c:v>
                </c:pt>
                <c:pt idx="450">
                  <c:v>-3.3860199999999998E-8</c:v>
                </c:pt>
                <c:pt idx="451">
                  <c:v>-3.3853900000000001E-8</c:v>
                </c:pt>
                <c:pt idx="452">
                  <c:v>-3.3847699999999997E-8</c:v>
                </c:pt>
                <c:pt idx="453">
                  <c:v>-3.38414E-8</c:v>
                </c:pt>
                <c:pt idx="454">
                  <c:v>-3.3835200000000002E-8</c:v>
                </c:pt>
                <c:pt idx="455">
                  <c:v>-3.3828899999999999E-8</c:v>
                </c:pt>
                <c:pt idx="456">
                  <c:v>-3.3822700000000001E-8</c:v>
                </c:pt>
                <c:pt idx="457">
                  <c:v>-3.3816399999999998E-8</c:v>
                </c:pt>
                <c:pt idx="458">
                  <c:v>-3.3810200000000001E-8</c:v>
                </c:pt>
                <c:pt idx="459">
                  <c:v>-3.3803899999999997E-8</c:v>
                </c:pt>
                <c:pt idx="460">
                  <c:v>-3.37977E-8</c:v>
                </c:pt>
                <c:pt idx="461">
                  <c:v>-3.3791400000000003E-8</c:v>
                </c:pt>
                <c:pt idx="462">
                  <c:v>-3.3785199999999999E-8</c:v>
                </c:pt>
                <c:pt idx="463">
                  <c:v>-3.3778900000000002E-8</c:v>
                </c:pt>
                <c:pt idx="464">
                  <c:v>-3.3772699999999998E-8</c:v>
                </c:pt>
                <c:pt idx="465">
                  <c:v>-3.3766400000000001E-8</c:v>
                </c:pt>
                <c:pt idx="466">
                  <c:v>-3.3760199999999997E-8</c:v>
                </c:pt>
                <c:pt idx="467">
                  <c:v>-3.37539E-8</c:v>
                </c:pt>
                <c:pt idx="468">
                  <c:v>-3.3747700000000002E-8</c:v>
                </c:pt>
                <c:pt idx="469">
                  <c:v>-3.3741399999999999E-8</c:v>
                </c:pt>
                <c:pt idx="470">
                  <c:v>-3.3735200000000002E-8</c:v>
                </c:pt>
                <c:pt idx="471">
                  <c:v>-3.3728899999999998E-8</c:v>
                </c:pt>
                <c:pt idx="472">
                  <c:v>-3.3722700000000001E-8</c:v>
                </c:pt>
                <c:pt idx="473">
                  <c:v>-3.3716399999999997E-8</c:v>
                </c:pt>
                <c:pt idx="474">
                  <c:v>-3.37102E-8</c:v>
                </c:pt>
                <c:pt idx="475">
                  <c:v>-3.3703900000000003E-8</c:v>
                </c:pt>
                <c:pt idx="476">
                  <c:v>-3.3697699999999999E-8</c:v>
                </c:pt>
                <c:pt idx="477">
                  <c:v>-3.3691400000000002E-8</c:v>
                </c:pt>
                <c:pt idx="478">
                  <c:v>-3.3685199999999998E-8</c:v>
                </c:pt>
                <c:pt idx="479">
                  <c:v>-3.3678900000000001E-8</c:v>
                </c:pt>
                <c:pt idx="480">
                  <c:v>-3.3672699999999997E-8</c:v>
                </c:pt>
                <c:pt idx="481">
                  <c:v>-3.36664E-8</c:v>
                </c:pt>
                <c:pt idx="482">
                  <c:v>-3.3660200000000003E-8</c:v>
                </c:pt>
                <c:pt idx="483">
                  <c:v>-3.3653899999999999E-8</c:v>
                </c:pt>
                <c:pt idx="484">
                  <c:v>-3.3647700000000002E-8</c:v>
                </c:pt>
                <c:pt idx="485">
                  <c:v>-3.3641399999999998E-8</c:v>
                </c:pt>
                <c:pt idx="486">
                  <c:v>-3.3635200000000001E-8</c:v>
                </c:pt>
                <c:pt idx="487">
                  <c:v>-3.3628899999999997E-8</c:v>
                </c:pt>
                <c:pt idx="488">
                  <c:v>-3.36227E-8</c:v>
                </c:pt>
                <c:pt idx="489">
                  <c:v>-3.3616400000000003E-8</c:v>
                </c:pt>
                <c:pt idx="490">
                  <c:v>-3.3610199999999999E-8</c:v>
                </c:pt>
                <c:pt idx="491">
                  <c:v>-3.3603900000000002E-8</c:v>
                </c:pt>
                <c:pt idx="492">
                  <c:v>-3.3597699999999998E-8</c:v>
                </c:pt>
                <c:pt idx="493">
                  <c:v>-3.3591400000000001E-8</c:v>
                </c:pt>
                <c:pt idx="494">
                  <c:v>-3.3585199999999997E-8</c:v>
                </c:pt>
                <c:pt idx="495">
                  <c:v>-3.35789E-8</c:v>
                </c:pt>
                <c:pt idx="496">
                  <c:v>-3.3572700000000003E-8</c:v>
                </c:pt>
                <c:pt idx="497">
                  <c:v>-3.3566399999999999E-8</c:v>
                </c:pt>
                <c:pt idx="498">
                  <c:v>-3.3560200000000002E-8</c:v>
                </c:pt>
                <c:pt idx="499">
                  <c:v>-3.3553899999999998E-8</c:v>
                </c:pt>
                <c:pt idx="500">
                  <c:v>-3.3547700000000001E-8</c:v>
                </c:pt>
                <c:pt idx="501">
                  <c:v>-3.3541399999999998E-8</c:v>
                </c:pt>
                <c:pt idx="502">
                  <c:v>-3.35352E-8</c:v>
                </c:pt>
                <c:pt idx="503">
                  <c:v>-3.3528900000000003E-8</c:v>
                </c:pt>
                <c:pt idx="504">
                  <c:v>-3.3522699999999999E-8</c:v>
                </c:pt>
                <c:pt idx="505">
                  <c:v>-3.3516400000000002E-8</c:v>
                </c:pt>
                <c:pt idx="506">
                  <c:v>-3.3510199999999998E-8</c:v>
                </c:pt>
                <c:pt idx="507">
                  <c:v>-3.3503900000000001E-8</c:v>
                </c:pt>
                <c:pt idx="508">
                  <c:v>-3.3497699999999997E-8</c:v>
                </c:pt>
                <c:pt idx="509">
                  <c:v>-3.34914E-8</c:v>
                </c:pt>
                <c:pt idx="510">
                  <c:v>-3.3485200000000003E-8</c:v>
                </c:pt>
                <c:pt idx="511">
                  <c:v>-3.3478899999999999E-8</c:v>
                </c:pt>
                <c:pt idx="512">
                  <c:v>-3.3472700000000002E-8</c:v>
                </c:pt>
                <c:pt idx="513">
                  <c:v>-3.3466399999999999E-8</c:v>
                </c:pt>
                <c:pt idx="514">
                  <c:v>-3.3460200000000001E-8</c:v>
                </c:pt>
                <c:pt idx="515">
                  <c:v>-3.3453899999999998E-8</c:v>
                </c:pt>
                <c:pt idx="516">
                  <c:v>-3.34477E-8</c:v>
                </c:pt>
                <c:pt idx="517">
                  <c:v>-3.3441400000000003E-8</c:v>
                </c:pt>
                <c:pt idx="518">
                  <c:v>-3.3435199999999999E-8</c:v>
                </c:pt>
                <c:pt idx="519">
                  <c:v>-3.3428900000000002E-8</c:v>
                </c:pt>
                <c:pt idx="520">
                  <c:v>-3.3422699999999998E-8</c:v>
                </c:pt>
                <c:pt idx="521">
                  <c:v>-3.3416400000000001E-8</c:v>
                </c:pt>
                <c:pt idx="522">
                  <c:v>-3.3410199999999997E-8</c:v>
                </c:pt>
                <c:pt idx="523">
                  <c:v>-3.34039E-8</c:v>
                </c:pt>
                <c:pt idx="524">
                  <c:v>-3.3397700000000003E-8</c:v>
                </c:pt>
                <c:pt idx="525">
                  <c:v>-3.3391399999999999E-8</c:v>
                </c:pt>
                <c:pt idx="526">
                  <c:v>-3.3385200000000002E-8</c:v>
                </c:pt>
                <c:pt idx="527">
                  <c:v>-3.3378899999999999E-8</c:v>
                </c:pt>
                <c:pt idx="528">
                  <c:v>-3.3372700000000001E-8</c:v>
                </c:pt>
                <c:pt idx="529">
                  <c:v>-3.3366399999999998E-8</c:v>
                </c:pt>
                <c:pt idx="530">
                  <c:v>-3.33602E-8</c:v>
                </c:pt>
                <c:pt idx="531">
                  <c:v>-3.3353900000000003E-8</c:v>
                </c:pt>
                <c:pt idx="532">
                  <c:v>-3.3347699999999999E-8</c:v>
                </c:pt>
                <c:pt idx="533">
                  <c:v>-3.3341400000000002E-8</c:v>
                </c:pt>
                <c:pt idx="534">
                  <c:v>-3.3335199999999998E-8</c:v>
                </c:pt>
                <c:pt idx="535">
                  <c:v>-3.3328900000000001E-8</c:v>
                </c:pt>
                <c:pt idx="536">
                  <c:v>-3.3322699999999997E-8</c:v>
                </c:pt>
                <c:pt idx="537">
                  <c:v>-3.33164E-8</c:v>
                </c:pt>
                <c:pt idx="538">
                  <c:v>-3.3310200000000003E-8</c:v>
                </c:pt>
                <c:pt idx="539">
                  <c:v>-3.33039E-8</c:v>
                </c:pt>
                <c:pt idx="540">
                  <c:v>-3.3297700000000002E-8</c:v>
                </c:pt>
                <c:pt idx="541">
                  <c:v>-3.3291399999999999E-8</c:v>
                </c:pt>
                <c:pt idx="542">
                  <c:v>-3.3285200000000001E-8</c:v>
                </c:pt>
                <c:pt idx="543">
                  <c:v>-3.3278899999999998E-8</c:v>
                </c:pt>
                <c:pt idx="544">
                  <c:v>-3.32727E-8</c:v>
                </c:pt>
                <c:pt idx="545">
                  <c:v>-3.3266399999999997E-8</c:v>
                </c:pt>
                <c:pt idx="546">
                  <c:v>-3.3260199999999999E-8</c:v>
                </c:pt>
                <c:pt idx="547">
                  <c:v>-3.3253900000000002E-8</c:v>
                </c:pt>
                <c:pt idx="548">
                  <c:v>-3.3247699999999998E-8</c:v>
                </c:pt>
                <c:pt idx="549">
                  <c:v>-3.3241400000000001E-8</c:v>
                </c:pt>
                <c:pt idx="550">
                  <c:v>-3.3235199999999997E-8</c:v>
                </c:pt>
                <c:pt idx="551">
                  <c:v>-3.3228900000000001E-8</c:v>
                </c:pt>
                <c:pt idx="552">
                  <c:v>-3.3222700000000003E-8</c:v>
                </c:pt>
                <c:pt idx="553">
                  <c:v>-3.32164E-8</c:v>
                </c:pt>
                <c:pt idx="554">
                  <c:v>-3.3210200000000002E-8</c:v>
                </c:pt>
                <c:pt idx="555">
                  <c:v>-3.3203899999999999E-8</c:v>
                </c:pt>
                <c:pt idx="556">
                  <c:v>-3.3197700000000001E-8</c:v>
                </c:pt>
                <c:pt idx="557">
                  <c:v>-3.3191399999999998E-8</c:v>
                </c:pt>
                <c:pt idx="558">
                  <c:v>-3.31852E-8</c:v>
                </c:pt>
                <c:pt idx="559">
                  <c:v>-3.3178899999999997E-8</c:v>
                </c:pt>
                <c:pt idx="560">
                  <c:v>-3.3172699999999999E-8</c:v>
                </c:pt>
                <c:pt idx="561">
                  <c:v>-3.3166400000000002E-8</c:v>
                </c:pt>
                <c:pt idx="562">
                  <c:v>-3.3160199999999998E-8</c:v>
                </c:pt>
                <c:pt idx="563">
                  <c:v>-3.3153900000000001E-8</c:v>
                </c:pt>
                <c:pt idx="564">
                  <c:v>-3.3147699999999997E-8</c:v>
                </c:pt>
                <c:pt idx="565">
                  <c:v>-3.3141400000000001E-8</c:v>
                </c:pt>
                <c:pt idx="566">
                  <c:v>-3.3135200000000003E-8</c:v>
                </c:pt>
                <c:pt idx="567">
                  <c:v>-3.31289E-8</c:v>
                </c:pt>
                <c:pt idx="568">
                  <c:v>-3.3122700000000002E-8</c:v>
                </c:pt>
                <c:pt idx="569">
                  <c:v>-3.3116399999999999E-8</c:v>
                </c:pt>
                <c:pt idx="570">
                  <c:v>-3.3110200000000001E-8</c:v>
                </c:pt>
                <c:pt idx="571">
                  <c:v>-3.3103899999999998E-8</c:v>
                </c:pt>
                <c:pt idx="572">
                  <c:v>-3.30977E-8</c:v>
                </c:pt>
                <c:pt idx="573">
                  <c:v>-3.3091399999999997E-8</c:v>
                </c:pt>
                <c:pt idx="574">
                  <c:v>-3.3085199999999999E-8</c:v>
                </c:pt>
                <c:pt idx="575">
                  <c:v>-3.3078900000000002E-8</c:v>
                </c:pt>
                <c:pt idx="576">
                  <c:v>-3.3072699999999998E-8</c:v>
                </c:pt>
                <c:pt idx="577">
                  <c:v>-3.3066400000000002E-8</c:v>
                </c:pt>
                <c:pt idx="578">
                  <c:v>-3.3060199999999997E-8</c:v>
                </c:pt>
                <c:pt idx="579">
                  <c:v>-3.3053900000000001E-8</c:v>
                </c:pt>
                <c:pt idx="580">
                  <c:v>-3.3047700000000003E-8</c:v>
                </c:pt>
                <c:pt idx="581">
                  <c:v>-3.30414E-8</c:v>
                </c:pt>
                <c:pt idx="582">
                  <c:v>-3.3035200000000002E-8</c:v>
                </c:pt>
                <c:pt idx="583">
                  <c:v>-3.3028899999999999E-8</c:v>
                </c:pt>
                <c:pt idx="584">
                  <c:v>-3.3022700000000001E-8</c:v>
                </c:pt>
                <c:pt idx="585">
                  <c:v>-3.3016399999999998E-8</c:v>
                </c:pt>
                <c:pt idx="586">
                  <c:v>-3.30102E-8</c:v>
                </c:pt>
                <c:pt idx="587">
                  <c:v>-3.3003899999999997E-8</c:v>
                </c:pt>
                <c:pt idx="588">
                  <c:v>-3.2997699999999999E-8</c:v>
                </c:pt>
                <c:pt idx="589">
                  <c:v>-3.2991400000000003E-8</c:v>
                </c:pt>
                <c:pt idx="590">
                  <c:v>-3.2985199999999998E-8</c:v>
                </c:pt>
                <c:pt idx="591">
                  <c:v>-3.2978900000000002E-8</c:v>
                </c:pt>
                <c:pt idx="592">
                  <c:v>-3.2972699999999997E-8</c:v>
                </c:pt>
                <c:pt idx="593">
                  <c:v>-3.2966400000000001E-8</c:v>
                </c:pt>
                <c:pt idx="594">
                  <c:v>-3.2960200000000003E-8</c:v>
                </c:pt>
                <c:pt idx="595">
                  <c:v>-3.29539E-8</c:v>
                </c:pt>
                <c:pt idx="596">
                  <c:v>-3.2947700000000002E-8</c:v>
                </c:pt>
                <c:pt idx="597">
                  <c:v>-3.2941399999999999E-8</c:v>
                </c:pt>
                <c:pt idx="598">
                  <c:v>-3.2935200000000001E-8</c:v>
                </c:pt>
                <c:pt idx="599">
                  <c:v>-3.2928899999999998E-8</c:v>
                </c:pt>
                <c:pt idx="600">
                  <c:v>-3.29227E-8</c:v>
                </c:pt>
                <c:pt idx="601">
                  <c:v>-3.2916399999999997E-8</c:v>
                </c:pt>
                <c:pt idx="602">
                  <c:v>-3.2910199999999999E-8</c:v>
                </c:pt>
                <c:pt idx="603">
                  <c:v>-3.2903900000000003E-8</c:v>
                </c:pt>
                <c:pt idx="604">
                  <c:v>-3.2897699999999998E-8</c:v>
                </c:pt>
                <c:pt idx="605">
                  <c:v>-3.2891400000000002E-8</c:v>
                </c:pt>
                <c:pt idx="606">
                  <c:v>-3.2885199999999997E-8</c:v>
                </c:pt>
                <c:pt idx="607">
                  <c:v>-3.2878900000000001E-8</c:v>
                </c:pt>
                <c:pt idx="608">
                  <c:v>-3.2872700000000003E-8</c:v>
                </c:pt>
                <c:pt idx="609">
                  <c:v>-3.28664E-8</c:v>
                </c:pt>
                <c:pt idx="610">
                  <c:v>-3.2860200000000002E-8</c:v>
                </c:pt>
                <c:pt idx="611">
                  <c:v>-3.2853899999999999E-8</c:v>
                </c:pt>
                <c:pt idx="612">
                  <c:v>-3.2847700000000001E-8</c:v>
                </c:pt>
                <c:pt idx="613">
                  <c:v>-3.2841399999999998E-8</c:v>
                </c:pt>
                <c:pt idx="614">
                  <c:v>-3.28352E-8</c:v>
                </c:pt>
                <c:pt idx="615">
                  <c:v>-3.2828899999999997E-8</c:v>
                </c:pt>
                <c:pt idx="616">
                  <c:v>-3.2822699999999999E-8</c:v>
                </c:pt>
                <c:pt idx="617">
                  <c:v>-3.2816400000000003E-8</c:v>
                </c:pt>
                <c:pt idx="618">
                  <c:v>-3.2810199999999998E-8</c:v>
                </c:pt>
                <c:pt idx="619">
                  <c:v>-3.2803900000000002E-8</c:v>
                </c:pt>
                <c:pt idx="620">
                  <c:v>-3.2797699999999997E-8</c:v>
                </c:pt>
                <c:pt idx="621">
                  <c:v>-3.2791400000000001E-8</c:v>
                </c:pt>
                <c:pt idx="622">
                  <c:v>-3.2785200000000003E-8</c:v>
                </c:pt>
                <c:pt idx="623">
                  <c:v>-3.27789E-8</c:v>
                </c:pt>
                <c:pt idx="624">
                  <c:v>-3.2772700000000002E-8</c:v>
                </c:pt>
                <c:pt idx="625">
                  <c:v>-3.2766399999999999E-8</c:v>
                </c:pt>
                <c:pt idx="626">
                  <c:v>-3.2760200000000001E-8</c:v>
                </c:pt>
                <c:pt idx="627">
                  <c:v>-3.2753899999999998E-8</c:v>
                </c:pt>
                <c:pt idx="628">
                  <c:v>-3.27477E-8</c:v>
                </c:pt>
                <c:pt idx="629">
                  <c:v>-3.2741399999999997E-8</c:v>
                </c:pt>
                <c:pt idx="630">
                  <c:v>-3.2735199999999999E-8</c:v>
                </c:pt>
                <c:pt idx="631">
                  <c:v>-3.2728900000000003E-8</c:v>
                </c:pt>
                <c:pt idx="632">
                  <c:v>-3.2722699999999998E-8</c:v>
                </c:pt>
                <c:pt idx="633">
                  <c:v>-3.2716400000000002E-8</c:v>
                </c:pt>
                <c:pt idx="634">
                  <c:v>-3.2710199999999997E-8</c:v>
                </c:pt>
                <c:pt idx="635">
                  <c:v>-3.2703900000000001E-8</c:v>
                </c:pt>
                <c:pt idx="636">
                  <c:v>-3.2697700000000003E-8</c:v>
                </c:pt>
                <c:pt idx="637">
                  <c:v>-3.26914E-8</c:v>
                </c:pt>
                <c:pt idx="638">
                  <c:v>-3.2685200000000002E-8</c:v>
                </c:pt>
                <c:pt idx="639">
                  <c:v>-3.2678899999999999E-8</c:v>
                </c:pt>
                <c:pt idx="640">
                  <c:v>-3.2672700000000001E-8</c:v>
                </c:pt>
                <c:pt idx="641">
                  <c:v>-3.2666399999999998E-8</c:v>
                </c:pt>
                <c:pt idx="642">
                  <c:v>-3.26602E-8</c:v>
                </c:pt>
                <c:pt idx="643">
                  <c:v>-3.2653899999999997E-8</c:v>
                </c:pt>
                <c:pt idx="644">
                  <c:v>-3.2647699999999999E-8</c:v>
                </c:pt>
                <c:pt idx="645">
                  <c:v>-3.2641400000000003E-8</c:v>
                </c:pt>
                <c:pt idx="646">
                  <c:v>-3.2635199999999998E-8</c:v>
                </c:pt>
                <c:pt idx="647">
                  <c:v>-3.2628900000000002E-8</c:v>
                </c:pt>
                <c:pt idx="648">
                  <c:v>-3.2622699999999997E-8</c:v>
                </c:pt>
                <c:pt idx="649">
                  <c:v>-3.2616400000000001E-8</c:v>
                </c:pt>
                <c:pt idx="650">
                  <c:v>-3.2610200000000003E-8</c:v>
                </c:pt>
                <c:pt idx="651">
                  <c:v>-3.26039E-8</c:v>
                </c:pt>
                <c:pt idx="652">
                  <c:v>-3.2597700000000002E-8</c:v>
                </c:pt>
                <c:pt idx="653">
                  <c:v>-3.2591399999999999E-8</c:v>
                </c:pt>
                <c:pt idx="654">
                  <c:v>-3.2585200000000001E-8</c:v>
                </c:pt>
                <c:pt idx="655">
                  <c:v>-3.2578899999999998E-8</c:v>
                </c:pt>
                <c:pt idx="656">
                  <c:v>-3.25727E-8</c:v>
                </c:pt>
                <c:pt idx="657">
                  <c:v>-3.2566399999999997E-8</c:v>
                </c:pt>
                <c:pt idx="658">
                  <c:v>-3.2560199999999999E-8</c:v>
                </c:pt>
                <c:pt idx="659">
                  <c:v>-3.2553900000000003E-8</c:v>
                </c:pt>
                <c:pt idx="660">
                  <c:v>-3.2547699999999998E-8</c:v>
                </c:pt>
                <c:pt idx="661">
                  <c:v>-3.2541400000000002E-8</c:v>
                </c:pt>
                <c:pt idx="662">
                  <c:v>-3.2535199999999997E-8</c:v>
                </c:pt>
                <c:pt idx="663">
                  <c:v>-3.2528900000000001E-8</c:v>
                </c:pt>
                <c:pt idx="664">
                  <c:v>-3.2522700000000003E-8</c:v>
                </c:pt>
                <c:pt idx="665">
                  <c:v>-3.25164E-8</c:v>
                </c:pt>
                <c:pt idx="666">
                  <c:v>-3.2510200000000002E-8</c:v>
                </c:pt>
                <c:pt idx="667">
                  <c:v>-3.2503899999999999E-8</c:v>
                </c:pt>
                <c:pt idx="668">
                  <c:v>-3.2497700000000001E-8</c:v>
                </c:pt>
                <c:pt idx="669">
                  <c:v>-3.2491399999999998E-8</c:v>
                </c:pt>
                <c:pt idx="670">
                  <c:v>-3.24852E-8</c:v>
                </c:pt>
                <c:pt idx="671">
                  <c:v>-3.2478899999999997E-8</c:v>
                </c:pt>
                <c:pt idx="672">
                  <c:v>-3.2472699999999999E-8</c:v>
                </c:pt>
                <c:pt idx="673">
                  <c:v>-3.2466400000000003E-8</c:v>
                </c:pt>
                <c:pt idx="674">
                  <c:v>-3.2460199999999998E-8</c:v>
                </c:pt>
                <c:pt idx="675">
                  <c:v>-3.2453900000000002E-8</c:v>
                </c:pt>
                <c:pt idx="676">
                  <c:v>-3.2447699999999997E-8</c:v>
                </c:pt>
                <c:pt idx="677">
                  <c:v>-3.2441400000000001E-8</c:v>
                </c:pt>
                <c:pt idx="678">
                  <c:v>-3.2435200000000003E-8</c:v>
                </c:pt>
                <c:pt idx="679">
                  <c:v>-3.24289E-8</c:v>
                </c:pt>
                <c:pt idx="680">
                  <c:v>-3.2422700000000002E-8</c:v>
                </c:pt>
                <c:pt idx="681">
                  <c:v>-3.2416399999999999E-8</c:v>
                </c:pt>
                <c:pt idx="682">
                  <c:v>-3.2410200000000001E-8</c:v>
                </c:pt>
                <c:pt idx="683">
                  <c:v>-3.2403899999999998E-8</c:v>
                </c:pt>
                <c:pt idx="684">
                  <c:v>-3.23977E-8</c:v>
                </c:pt>
                <c:pt idx="685">
                  <c:v>-3.2391399999999997E-8</c:v>
                </c:pt>
                <c:pt idx="686">
                  <c:v>-3.2385199999999999E-8</c:v>
                </c:pt>
                <c:pt idx="687">
                  <c:v>-3.2378900000000003E-8</c:v>
                </c:pt>
                <c:pt idx="688">
                  <c:v>-3.2372699999999998E-8</c:v>
                </c:pt>
                <c:pt idx="689">
                  <c:v>-3.2366400000000002E-8</c:v>
                </c:pt>
                <c:pt idx="690">
                  <c:v>-3.2360199999999998E-8</c:v>
                </c:pt>
                <c:pt idx="691">
                  <c:v>-3.2353900000000001E-8</c:v>
                </c:pt>
                <c:pt idx="692">
                  <c:v>-3.2347700000000003E-8</c:v>
                </c:pt>
                <c:pt idx="693">
                  <c:v>-3.23414E-8</c:v>
                </c:pt>
                <c:pt idx="694">
                  <c:v>-3.2335200000000002E-8</c:v>
                </c:pt>
                <c:pt idx="695">
                  <c:v>-3.2328899999999999E-8</c:v>
                </c:pt>
                <c:pt idx="696">
                  <c:v>-3.2322700000000001E-8</c:v>
                </c:pt>
                <c:pt idx="697">
                  <c:v>-3.2316399999999998E-8</c:v>
                </c:pt>
                <c:pt idx="698">
                  <c:v>-3.23102E-8</c:v>
                </c:pt>
                <c:pt idx="699">
                  <c:v>-3.2303899999999997E-8</c:v>
                </c:pt>
                <c:pt idx="700">
                  <c:v>-3.2297699999999999E-8</c:v>
                </c:pt>
                <c:pt idx="701">
                  <c:v>-3.2291400000000003E-8</c:v>
                </c:pt>
                <c:pt idx="702">
                  <c:v>-3.2285199999999998E-8</c:v>
                </c:pt>
                <c:pt idx="703">
                  <c:v>-3.2278900000000002E-8</c:v>
                </c:pt>
                <c:pt idx="704">
                  <c:v>-3.2272699999999998E-8</c:v>
                </c:pt>
                <c:pt idx="705">
                  <c:v>-3.2266400000000001E-8</c:v>
                </c:pt>
                <c:pt idx="706">
                  <c:v>-3.2260200000000003E-8</c:v>
                </c:pt>
                <c:pt idx="707">
                  <c:v>-3.22539E-8</c:v>
                </c:pt>
                <c:pt idx="708">
                  <c:v>-3.2247700000000002E-8</c:v>
                </c:pt>
                <c:pt idx="709">
                  <c:v>-3.2241399999999999E-8</c:v>
                </c:pt>
                <c:pt idx="710">
                  <c:v>-3.2235200000000001E-8</c:v>
                </c:pt>
                <c:pt idx="711">
                  <c:v>-3.2228899999999998E-8</c:v>
                </c:pt>
                <c:pt idx="712">
                  <c:v>-3.22227E-8</c:v>
                </c:pt>
                <c:pt idx="713">
                  <c:v>-3.2216399999999997E-8</c:v>
                </c:pt>
                <c:pt idx="714">
                  <c:v>-3.2210199999999999E-8</c:v>
                </c:pt>
                <c:pt idx="715">
                  <c:v>-3.2203900000000003E-8</c:v>
                </c:pt>
                <c:pt idx="716">
                  <c:v>-3.2197699999999999E-8</c:v>
                </c:pt>
                <c:pt idx="717">
                  <c:v>-3.2191400000000002E-8</c:v>
                </c:pt>
                <c:pt idx="718">
                  <c:v>-3.2185199999999998E-8</c:v>
                </c:pt>
                <c:pt idx="719">
                  <c:v>-3.2178900000000001E-8</c:v>
                </c:pt>
                <c:pt idx="720">
                  <c:v>-3.2172700000000003E-8</c:v>
                </c:pt>
                <c:pt idx="721">
                  <c:v>-3.21664E-8</c:v>
                </c:pt>
                <c:pt idx="722">
                  <c:v>-3.2160200000000002E-8</c:v>
                </c:pt>
                <c:pt idx="723">
                  <c:v>-3.2153899999999999E-8</c:v>
                </c:pt>
                <c:pt idx="724">
                  <c:v>-3.2147700000000001E-8</c:v>
                </c:pt>
                <c:pt idx="725">
                  <c:v>-3.2141399999999998E-8</c:v>
                </c:pt>
                <c:pt idx="726">
                  <c:v>-3.21352E-8</c:v>
                </c:pt>
                <c:pt idx="727">
                  <c:v>-3.2128899999999997E-8</c:v>
                </c:pt>
                <c:pt idx="728">
                  <c:v>-3.21227E-8</c:v>
                </c:pt>
                <c:pt idx="729">
                  <c:v>-3.2116400000000003E-8</c:v>
                </c:pt>
                <c:pt idx="730">
                  <c:v>-3.2110199999999999E-8</c:v>
                </c:pt>
                <c:pt idx="731">
                  <c:v>-3.2103900000000002E-8</c:v>
                </c:pt>
                <c:pt idx="732">
                  <c:v>-3.2097699999999998E-8</c:v>
                </c:pt>
                <c:pt idx="733">
                  <c:v>-3.2091400000000001E-8</c:v>
                </c:pt>
                <c:pt idx="734">
                  <c:v>-3.2085199999999997E-8</c:v>
                </c:pt>
                <c:pt idx="735">
                  <c:v>-3.20789E-8</c:v>
                </c:pt>
                <c:pt idx="736">
                  <c:v>-3.2072700000000002E-8</c:v>
                </c:pt>
                <c:pt idx="737">
                  <c:v>-3.2066399999999999E-8</c:v>
                </c:pt>
                <c:pt idx="738">
                  <c:v>-3.2060200000000001E-8</c:v>
                </c:pt>
                <c:pt idx="739">
                  <c:v>-3.2053899999999998E-8</c:v>
                </c:pt>
                <c:pt idx="740">
                  <c:v>-3.20477E-8</c:v>
                </c:pt>
                <c:pt idx="741">
                  <c:v>-3.2041399999999997E-8</c:v>
                </c:pt>
                <c:pt idx="742">
                  <c:v>-3.20352E-8</c:v>
                </c:pt>
                <c:pt idx="743">
                  <c:v>-3.2028900000000003E-8</c:v>
                </c:pt>
                <c:pt idx="744">
                  <c:v>-3.2022699999999999E-8</c:v>
                </c:pt>
                <c:pt idx="745">
                  <c:v>-3.2016400000000002E-8</c:v>
                </c:pt>
                <c:pt idx="746">
                  <c:v>-3.2010199999999998E-8</c:v>
                </c:pt>
                <c:pt idx="747">
                  <c:v>-3.2003900000000001E-8</c:v>
                </c:pt>
                <c:pt idx="748">
                  <c:v>-3.1997699999999997E-8</c:v>
                </c:pt>
                <c:pt idx="749">
                  <c:v>-3.19914E-8</c:v>
                </c:pt>
                <c:pt idx="750">
                  <c:v>-3.1985200000000002E-8</c:v>
                </c:pt>
                <c:pt idx="751">
                  <c:v>-3.1978899999999999E-8</c:v>
                </c:pt>
                <c:pt idx="752">
                  <c:v>-3.1972700000000001E-8</c:v>
                </c:pt>
                <c:pt idx="753">
                  <c:v>-3.1966399999999998E-8</c:v>
                </c:pt>
                <c:pt idx="754">
                  <c:v>-3.1960200000000001E-8</c:v>
                </c:pt>
                <c:pt idx="755">
                  <c:v>-3.1953899999999997E-8</c:v>
                </c:pt>
                <c:pt idx="756">
                  <c:v>-3.19477E-8</c:v>
                </c:pt>
                <c:pt idx="757">
                  <c:v>-3.1941400000000003E-8</c:v>
                </c:pt>
                <c:pt idx="758">
                  <c:v>-3.1935199999999999E-8</c:v>
                </c:pt>
                <c:pt idx="759">
                  <c:v>-3.1928900000000002E-8</c:v>
                </c:pt>
                <c:pt idx="760">
                  <c:v>-3.1922699999999998E-8</c:v>
                </c:pt>
                <c:pt idx="761">
                  <c:v>-3.1916400000000001E-8</c:v>
                </c:pt>
                <c:pt idx="762">
                  <c:v>-3.1910199999999997E-8</c:v>
                </c:pt>
                <c:pt idx="763">
                  <c:v>-3.19039E-8</c:v>
                </c:pt>
                <c:pt idx="764">
                  <c:v>-3.1897700000000002E-8</c:v>
                </c:pt>
                <c:pt idx="765">
                  <c:v>-3.1891399999999999E-8</c:v>
                </c:pt>
                <c:pt idx="766">
                  <c:v>-3.1885200000000002E-8</c:v>
                </c:pt>
                <c:pt idx="767">
                  <c:v>-3.1878899999999998E-8</c:v>
                </c:pt>
                <c:pt idx="768">
                  <c:v>-3.1872700000000001E-8</c:v>
                </c:pt>
                <c:pt idx="769">
                  <c:v>-3.1866399999999997E-8</c:v>
                </c:pt>
                <c:pt idx="770">
                  <c:v>-3.18602E-8</c:v>
                </c:pt>
                <c:pt idx="771">
                  <c:v>-3.1853900000000003E-8</c:v>
                </c:pt>
                <c:pt idx="772">
                  <c:v>-3.1847699999999999E-8</c:v>
                </c:pt>
                <c:pt idx="773">
                  <c:v>-3.1841400000000002E-8</c:v>
                </c:pt>
                <c:pt idx="774">
                  <c:v>-3.1835199999999998E-8</c:v>
                </c:pt>
                <c:pt idx="775">
                  <c:v>-3.1828900000000001E-8</c:v>
                </c:pt>
                <c:pt idx="776">
                  <c:v>-3.1822699999999997E-8</c:v>
                </c:pt>
                <c:pt idx="777">
                  <c:v>-3.18164E-8</c:v>
                </c:pt>
                <c:pt idx="778">
                  <c:v>-3.1810200000000003E-8</c:v>
                </c:pt>
                <c:pt idx="779">
                  <c:v>-3.1803899999999999E-8</c:v>
                </c:pt>
                <c:pt idx="780">
                  <c:v>-3.1797700000000002E-8</c:v>
                </c:pt>
                <c:pt idx="781">
                  <c:v>-3.1791399999999998E-8</c:v>
                </c:pt>
                <c:pt idx="782">
                  <c:v>-3.1785200000000001E-8</c:v>
                </c:pt>
                <c:pt idx="783">
                  <c:v>-3.1778899999999997E-8</c:v>
                </c:pt>
                <c:pt idx="784">
                  <c:v>-3.17727E-8</c:v>
                </c:pt>
                <c:pt idx="785">
                  <c:v>-3.1766400000000003E-8</c:v>
                </c:pt>
                <c:pt idx="786">
                  <c:v>-3.1760199999999999E-8</c:v>
                </c:pt>
                <c:pt idx="787">
                  <c:v>-3.1753900000000002E-8</c:v>
                </c:pt>
                <c:pt idx="788">
                  <c:v>-3.1747699999999998E-8</c:v>
                </c:pt>
                <c:pt idx="789">
                  <c:v>-3.1741400000000001E-8</c:v>
                </c:pt>
                <c:pt idx="790">
                  <c:v>-3.1735199999999997E-8</c:v>
                </c:pt>
                <c:pt idx="791">
                  <c:v>-3.17289E-8</c:v>
                </c:pt>
                <c:pt idx="792">
                  <c:v>-3.1722700000000003E-8</c:v>
                </c:pt>
                <c:pt idx="793">
                  <c:v>-3.1716399999999999E-8</c:v>
                </c:pt>
                <c:pt idx="794">
                  <c:v>-3.1710200000000002E-8</c:v>
                </c:pt>
                <c:pt idx="795">
                  <c:v>-3.1703899999999998E-8</c:v>
                </c:pt>
                <c:pt idx="796">
                  <c:v>-3.1697700000000001E-8</c:v>
                </c:pt>
                <c:pt idx="797">
                  <c:v>-3.1691399999999997E-8</c:v>
                </c:pt>
                <c:pt idx="798">
                  <c:v>-3.16852E-8</c:v>
                </c:pt>
                <c:pt idx="799">
                  <c:v>-3.1678900000000003E-8</c:v>
                </c:pt>
                <c:pt idx="800">
                  <c:v>-3.1672699999999999E-8</c:v>
                </c:pt>
                <c:pt idx="801">
                  <c:v>-3.1666400000000002E-8</c:v>
                </c:pt>
                <c:pt idx="802">
                  <c:v>-3.1660199999999998E-8</c:v>
                </c:pt>
                <c:pt idx="803">
                  <c:v>-3.1653900000000001E-8</c:v>
                </c:pt>
                <c:pt idx="804">
                  <c:v>-3.1647699999999997E-8</c:v>
                </c:pt>
                <c:pt idx="805">
                  <c:v>-3.16414E-8</c:v>
                </c:pt>
                <c:pt idx="806">
                  <c:v>-3.1635200000000003E-8</c:v>
                </c:pt>
                <c:pt idx="807">
                  <c:v>-3.1628899999999999E-8</c:v>
                </c:pt>
                <c:pt idx="808">
                  <c:v>-3.1622700000000002E-8</c:v>
                </c:pt>
                <c:pt idx="809">
                  <c:v>-3.1616399999999998E-8</c:v>
                </c:pt>
                <c:pt idx="810">
                  <c:v>-3.1610200000000001E-8</c:v>
                </c:pt>
                <c:pt idx="811">
                  <c:v>-3.1603899999999998E-8</c:v>
                </c:pt>
                <c:pt idx="812">
                  <c:v>-3.15977E-8</c:v>
                </c:pt>
                <c:pt idx="813">
                  <c:v>-3.1591400000000003E-8</c:v>
                </c:pt>
                <c:pt idx="814">
                  <c:v>-3.1585199999999999E-8</c:v>
                </c:pt>
                <c:pt idx="815">
                  <c:v>-3.1578900000000002E-8</c:v>
                </c:pt>
                <c:pt idx="816">
                  <c:v>-3.1572699999999998E-8</c:v>
                </c:pt>
                <c:pt idx="817">
                  <c:v>-3.1566400000000001E-8</c:v>
                </c:pt>
                <c:pt idx="818">
                  <c:v>-3.1560199999999997E-8</c:v>
                </c:pt>
                <c:pt idx="819">
                  <c:v>-3.15539E-8</c:v>
                </c:pt>
                <c:pt idx="820">
                  <c:v>-3.1547700000000003E-8</c:v>
                </c:pt>
                <c:pt idx="821">
                  <c:v>-3.1541399999999999E-8</c:v>
                </c:pt>
                <c:pt idx="822">
                  <c:v>-3.1535200000000002E-8</c:v>
                </c:pt>
                <c:pt idx="823">
                  <c:v>-3.1528899999999999E-8</c:v>
                </c:pt>
                <c:pt idx="824">
                  <c:v>-3.1522700000000001E-8</c:v>
                </c:pt>
                <c:pt idx="825">
                  <c:v>-3.1516399999999998E-8</c:v>
                </c:pt>
                <c:pt idx="826">
                  <c:v>-3.15102E-8</c:v>
                </c:pt>
                <c:pt idx="827">
                  <c:v>-3.1503900000000003E-8</c:v>
                </c:pt>
                <c:pt idx="828">
                  <c:v>-3.1497699999999999E-8</c:v>
                </c:pt>
                <c:pt idx="829">
                  <c:v>-3.1491400000000002E-8</c:v>
                </c:pt>
                <c:pt idx="830">
                  <c:v>-3.1485199999999998E-8</c:v>
                </c:pt>
                <c:pt idx="831">
                  <c:v>-3.1478900000000001E-8</c:v>
                </c:pt>
                <c:pt idx="832">
                  <c:v>-3.1472699999999997E-8</c:v>
                </c:pt>
                <c:pt idx="833">
                  <c:v>-3.14664E-8</c:v>
                </c:pt>
                <c:pt idx="834">
                  <c:v>-3.1460200000000003E-8</c:v>
                </c:pt>
                <c:pt idx="835">
                  <c:v>-3.14539E-8</c:v>
                </c:pt>
                <c:pt idx="836">
                  <c:v>-3.1447700000000002E-8</c:v>
                </c:pt>
                <c:pt idx="837">
                  <c:v>-3.1441399999999999E-8</c:v>
                </c:pt>
                <c:pt idx="838">
                  <c:v>-3.1435200000000001E-8</c:v>
                </c:pt>
                <c:pt idx="839">
                  <c:v>-3.1428899999999998E-8</c:v>
                </c:pt>
                <c:pt idx="840">
                  <c:v>-3.14227E-8</c:v>
                </c:pt>
                <c:pt idx="841">
                  <c:v>-3.1416400000000003E-8</c:v>
                </c:pt>
                <c:pt idx="842">
                  <c:v>-3.1410199999999999E-8</c:v>
                </c:pt>
                <c:pt idx="843">
                  <c:v>-3.1403900000000002E-8</c:v>
                </c:pt>
                <c:pt idx="844">
                  <c:v>-3.1397699999999998E-8</c:v>
                </c:pt>
                <c:pt idx="845">
                  <c:v>-3.1391400000000001E-8</c:v>
                </c:pt>
                <c:pt idx="846">
                  <c:v>-3.1385199999999997E-8</c:v>
                </c:pt>
                <c:pt idx="847">
                  <c:v>-3.13789E-8</c:v>
                </c:pt>
                <c:pt idx="848">
                  <c:v>-3.1372700000000003E-8</c:v>
                </c:pt>
                <c:pt idx="849">
                  <c:v>-3.13664E-8</c:v>
                </c:pt>
                <c:pt idx="850">
                  <c:v>-3.1360200000000002E-8</c:v>
                </c:pt>
                <c:pt idx="851">
                  <c:v>-3.1353899999999999E-8</c:v>
                </c:pt>
                <c:pt idx="852">
                  <c:v>-3.1347700000000001E-8</c:v>
                </c:pt>
                <c:pt idx="853">
                  <c:v>-3.1341399999999998E-8</c:v>
                </c:pt>
                <c:pt idx="854">
                  <c:v>-3.13352E-8</c:v>
                </c:pt>
                <c:pt idx="855">
                  <c:v>-3.1328899999999997E-8</c:v>
                </c:pt>
                <c:pt idx="856">
                  <c:v>-3.1322699999999999E-8</c:v>
                </c:pt>
                <c:pt idx="857">
                  <c:v>-3.1316400000000002E-8</c:v>
                </c:pt>
                <c:pt idx="858">
                  <c:v>-3.1310199999999998E-8</c:v>
                </c:pt>
                <c:pt idx="859">
                  <c:v>-3.1303900000000001E-8</c:v>
                </c:pt>
                <c:pt idx="860">
                  <c:v>-3.1297699999999997E-8</c:v>
                </c:pt>
                <c:pt idx="861">
                  <c:v>-3.1291400000000001E-8</c:v>
                </c:pt>
                <c:pt idx="862">
                  <c:v>-3.1285200000000003E-8</c:v>
                </c:pt>
                <c:pt idx="863">
                  <c:v>-3.12789E-8</c:v>
                </c:pt>
                <c:pt idx="864">
                  <c:v>-3.1272700000000002E-8</c:v>
                </c:pt>
                <c:pt idx="865">
                  <c:v>-3.1266399999999999E-8</c:v>
                </c:pt>
                <c:pt idx="866">
                  <c:v>-3.1260200000000001E-8</c:v>
                </c:pt>
                <c:pt idx="867">
                  <c:v>-3.1253899999999998E-8</c:v>
                </c:pt>
                <c:pt idx="868">
                  <c:v>-3.12477E-8</c:v>
                </c:pt>
                <c:pt idx="869">
                  <c:v>-3.1241399999999997E-8</c:v>
                </c:pt>
                <c:pt idx="870">
                  <c:v>-3.1235199999999999E-8</c:v>
                </c:pt>
                <c:pt idx="871">
                  <c:v>-3.1228900000000002E-8</c:v>
                </c:pt>
                <c:pt idx="872">
                  <c:v>-3.1222699999999998E-8</c:v>
                </c:pt>
                <c:pt idx="873">
                  <c:v>-3.1216400000000002E-8</c:v>
                </c:pt>
                <c:pt idx="874">
                  <c:v>-3.1210199999999997E-8</c:v>
                </c:pt>
                <c:pt idx="875">
                  <c:v>-3.1203900000000001E-8</c:v>
                </c:pt>
                <c:pt idx="876">
                  <c:v>-3.1197700000000003E-8</c:v>
                </c:pt>
                <c:pt idx="877">
                  <c:v>-3.11914E-8</c:v>
                </c:pt>
                <c:pt idx="878">
                  <c:v>-3.1185200000000002E-8</c:v>
                </c:pt>
                <c:pt idx="879">
                  <c:v>-3.1178899999999999E-8</c:v>
                </c:pt>
                <c:pt idx="880">
                  <c:v>-3.1172700000000001E-8</c:v>
                </c:pt>
                <c:pt idx="881">
                  <c:v>-3.1166399999999998E-8</c:v>
                </c:pt>
                <c:pt idx="882">
                  <c:v>-3.11602E-8</c:v>
                </c:pt>
                <c:pt idx="883">
                  <c:v>-3.1153899999999997E-8</c:v>
                </c:pt>
                <c:pt idx="884">
                  <c:v>-3.1147699999999999E-8</c:v>
                </c:pt>
                <c:pt idx="885">
                  <c:v>-3.1141400000000002E-8</c:v>
                </c:pt>
                <c:pt idx="886">
                  <c:v>-3.1135199999999998E-8</c:v>
                </c:pt>
                <c:pt idx="887">
                  <c:v>-3.1128900000000002E-8</c:v>
                </c:pt>
                <c:pt idx="888">
                  <c:v>-3.1122699999999997E-8</c:v>
                </c:pt>
                <c:pt idx="889">
                  <c:v>-3.1116400000000001E-8</c:v>
                </c:pt>
                <c:pt idx="890">
                  <c:v>-3.1110200000000003E-8</c:v>
                </c:pt>
                <c:pt idx="891">
                  <c:v>-3.11039E-8</c:v>
                </c:pt>
                <c:pt idx="892">
                  <c:v>-3.1097700000000002E-8</c:v>
                </c:pt>
                <c:pt idx="893">
                  <c:v>-3.1091399999999999E-8</c:v>
                </c:pt>
                <c:pt idx="894">
                  <c:v>-3.1085200000000001E-8</c:v>
                </c:pt>
                <c:pt idx="895">
                  <c:v>-3.1078899999999998E-8</c:v>
                </c:pt>
                <c:pt idx="896">
                  <c:v>-3.10727E-8</c:v>
                </c:pt>
                <c:pt idx="897">
                  <c:v>-3.1066399999999997E-8</c:v>
                </c:pt>
                <c:pt idx="898">
                  <c:v>-3.1060199999999999E-8</c:v>
                </c:pt>
                <c:pt idx="899">
                  <c:v>-3.1053900000000003E-8</c:v>
                </c:pt>
                <c:pt idx="900">
                  <c:v>-3.1047699999999998E-8</c:v>
                </c:pt>
                <c:pt idx="901">
                  <c:v>-3.1041400000000002E-8</c:v>
                </c:pt>
                <c:pt idx="902">
                  <c:v>-3.1035199999999997E-8</c:v>
                </c:pt>
                <c:pt idx="903">
                  <c:v>-3.1028900000000001E-8</c:v>
                </c:pt>
                <c:pt idx="904">
                  <c:v>-3.1022700000000003E-8</c:v>
                </c:pt>
                <c:pt idx="905">
                  <c:v>-3.10164E-8</c:v>
                </c:pt>
                <c:pt idx="906">
                  <c:v>-3.1010200000000002E-8</c:v>
                </c:pt>
                <c:pt idx="907">
                  <c:v>-3.1003899999999999E-8</c:v>
                </c:pt>
                <c:pt idx="908">
                  <c:v>-3.0997700000000001E-8</c:v>
                </c:pt>
                <c:pt idx="909">
                  <c:v>-3.0991399999999998E-8</c:v>
                </c:pt>
                <c:pt idx="910">
                  <c:v>-3.09852E-8</c:v>
                </c:pt>
                <c:pt idx="911">
                  <c:v>-3.0978899999999997E-8</c:v>
                </c:pt>
                <c:pt idx="912">
                  <c:v>-3.0972699999999999E-8</c:v>
                </c:pt>
                <c:pt idx="913">
                  <c:v>-3.0966400000000003E-8</c:v>
                </c:pt>
                <c:pt idx="914">
                  <c:v>-3.0960199999999998E-8</c:v>
                </c:pt>
                <c:pt idx="915">
                  <c:v>-3.0953900000000002E-8</c:v>
                </c:pt>
                <c:pt idx="916">
                  <c:v>-3.0947699999999997E-8</c:v>
                </c:pt>
                <c:pt idx="917">
                  <c:v>-3.0941400000000001E-8</c:v>
                </c:pt>
                <c:pt idx="918">
                  <c:v>-3.0935200000000003E-8</c:v>
                </c:pt>
                <c:pt idx="919">
                  <c:v>-3.09289E-8</c:v>
                </c:pt>
                <c:pt idx="920">
                  <c:v>-3.0922700000000002E-8</c:v>
                </c:pt>
                <c:pt idx="921">
                  <c:v>-3.0916399999999999E-8</c:v>
                </c:pt>
                <c:pt idx="922">
                  <c:v>-3.0910200000000001E-8</c:v>
                </c:pt>
                <c:pt idx="923">
                  <c:v>-3.0903899999999998E-8</c:v>
                </c:pt>
                <c:pt idx="924">
                  <c:v>-3.08977E-8</c:v>
                </c:pt>
                <c:pt idx="925">
                  <c:v>-3.0891399999999997E-8</c:v>
                </c:pt>
                <c:pt idx="926">
                  <c:v>-3.0885199999999999E-8</c:v>
                </c:pt>
                <c:pt idx="927">
                  <c:v>-3.0878900000000003E-8</c:v>
                </c:pt>
                <c:pt idx="928">
                  <c:v>-3.0872699999999998E-8</c:v>
                </c:pt>
                <c:pt idx="929">
                  <c:v>-3.0866400000000002E-8</c:v>
                </c:pt>
                <c:pt idx="930">
                  <c:v>-3.0860199999999997E-8</c:v>
                </c:pt>
                <c:pt idx="931">
                  <c:v>-3.0853900000000001E-8</c:v>
                </c:pt>
                <c:pt idx="932">
                  <c:v>-3.0847700000000003E-8</c:v>
                </c:pt>
                <c:pt idx="933">
                  <c:v>-3.08414E-8</c:v>
                </c:pt>
                <c:pt idx="934">
                  <c:v>-3.0835200000000002E-8</c:v>
                </c:pt>
                <c:pt idx="935">
                  <c:v>-3.0828899999999999E-8</c:v>
                </c:pt>
                <c:pt idx="936">
                  <c:v>-3.0822700000000001E-8</c:v>
                </c:pt>
                <c:pt idx="937">
                  <c:v>-3.0816399999999998E-8</c:v>
                </c:pt>
                <c:pt idx="938">
                  <c:v>-3.08102E-8</c:v>
                </c:pt>
                <c:pt idx="939">
                  <c:v>-3.0803899999999997E-8</c:v>
                </c:pt>
                <c:pt idx="940">
                  <c:v>-3.0797699999999999E-8</c:v>
                </c:pt>
                <c:pt idx="941">
                  <c:v>-3.0791400000000003E-8</c:v>
                </c:pt>
                <c:pt idx="942">
                  <c:v>-3.0785199999999998E-8</c:v>
                </c:pt>
                <c:pt idx="943">
                  <c:v>-3.0778900000000002E-8</c:v>
                </c:pt>
                <c:pt idx="944">
                  <c:v>-3.0772699999999997E-8</c:v>
                </c:pt>
                <c:pt idx="945">
                  <c:v>-3.0766400000000001E-8</c:v>
                </c:pt>
                <c:pt idx="946">
                  <c:v>-3.0760200000000003E-8</c:v>
                </c:pt>
                <c:pt idx="947">
                  <c:v>-3.07539E-8</c:v>
                </c:pt>
                <c:pt idx="948">
                  <c:v>-3.0747700000000002E-8</c:v>
                </c:pt>
                <c:pt idx="949">
                  <c:v>-3.0741399999999999E-8</c:v>
                </c:pt>
                <c:pt idx="950">
                  <c:v>-3.0735200000000001E-8</c:v>
                </c:pt>
                <c:pt idx="951">
                  <c:v>-3.0728899999999998E-8</c:v>
                </c:pt>
                <c:pt idx="952">
                  <c:v>-3.07227E-8</c:v>
                </c:pt>
                <c:pt idx="953">
                  <c:v>-3.0716399999999997E-8</c:v>
                </c:pt>
                <c:pt idx="954">
                  <c:v>-3.0710199999999999E-8</c:v>
                </c:pt>
                <c:pt idx="955">
                  <c:v>-3.0703900000000003E-8</c:v>
                </c:pt>
                <c:pt idx="956">
                  <c:v>-3.0697699999999998E-8</c:v>
                </c:pt>
                <c:pt idx="957">
                  <c:v>-3.0691400000000002E-8</c:v>
                </c:pt>
                <c:pt idx="958">
                  <c:v>-3.0685199999999997E-8</c:v>
                </c:pt>
                <c:pt idx="959">
                  <c:v>-3.0678900000000001E-8</c:v>
                </c:pt>
                <c:pt idx="960">
                  <c:v>-3.0672700000000003E-8</c:v>
                </c:pt>
                <c:pt idx="961">
                  <c:v>-3.06664E-8</c:v>
                </c:pt>
                <c:pt idx="962">
                  <c:v>-3.0660200000000002E-8</c:v>
                </c:pt>
                <c:pt idx="963">
                  <c:v>-3.0653899999999999E-8</c:v>
                </c:pt>
                <c:pt idx="964">
                  <c:v>-3.0647700000000001E-8</c:v>
                </c:pt>
                <c:pt idx="965">
                  <c:v>-3.0641399999999998E-8</c:v>
                </c:pt>
                <c:pt idx="966">
                  <c:v>-3.06352E-8</c:v>
                </c:pt>
                <c:pt idx="967">
                  <c:v>-3.0628899999999997E-8</c:v>
                </c:pt>
                <c:pt idx="968">
                  <c:v>-3.0622699999999999E-8</c:v>
                </c:pt>
                <c:pt idx="969">
                  <c:v>-3.0616400000000003E-8</c:v>
                </c:pt>
                <c:pt idx="970">
                  <c:v>-3.0610199999999998E-8</c:v>
                </c:pt>
                <c:pt idx="971">
                  <c:v>-3.0603900000000002E-8</c:v>
                </c:pt>
                <c:pt idx="972">
                  <c:v>-3.0597699999999997E-8</c:v>
                </c:pt>
                <c:pt idx="973">
                  <c:v>-3.0591400000000001E-8</c:v>
                </c:pt>
                <c:pt idx="974">
                  <c:v>-3.0585200000000003E-8</c:v>
                </c:pt>
                <c:pt idx="975">
                  <c:v>-3.05789E-8</c:v>
                </c:pt>
                <c:pt idx="976">
                  <c:v>-3.0572700000000002E-8</c:v>
                </c:pt>
                <c:pt idx="977">
                  <c:v>-3.0566399999999999E-8</c:v>
                </c:pt>
                <c:pt idx="978">
                  <c:v>-3.0560200000000001E-8</c:v>
                </c:pt>
                <c:pt idx="979">
                  <c:v>-3.0553899999999998E-8</c:v>
                </c:pt>
                <c:pt idx="980">
                  <c:v>-3.05477E-8</c:v>
                </c:pt>
                <c:pt idx="981">
                  <c:v>-3.0541399999999997E-8</c:v>
                </c:pt>
                <c:pt idx="982">
                  <c:v>-3.0535199999999999E-8</c:v>
                </c:pt>
                <c:pt idx="983">
                  <c:v>-3.0528900000000003E-8</c:v>
                </c:pt>
                <c:pt idx="984">
                  <c:v>-3.0522699999999998E-8</c:v>
                </c:pt>
                <c:pt idx="985">
                  <c:v>-3.0516400000000002E-8</c:v>
                </c:pt>
                <c:pt idx="986">
                  <c:v>-3.0510199999999997E-8</c:v>
                </c:pt>
                <c:pt idx="987">
                  <c:v>-3.0503900000000001E-8</c:v>
                </c:pt>
                <c:pt idx="988">
                  <c:v>-3.0497700000000003E-8</c:v>
                </c:pt>
                <c:pt idx="989">
                  <c:v>-3.04914E-8</c:v>
                </c:pt>
                <c:pt idx="990">
                  <c:v>-3.0485200000000002E-8</c:v>
                </c:pt>
                <c:pt idx="991">
                  <c:v>-3.0478899999999999E-8</c:v>
                </c:pt>
                <c:pt idx="992">
                  <c:v>-3.0472700000000001E-8</c:v>
                </c:pt>
                <c:pt idx="993">
                  <c:v>-3.0466399999999998E-8</c:v>
                </c:pt>
                <c:pt idx="994">
                  <c:v>-3.04602E-8</c:v>
                </c:pt>
                <c:pt idx="995">
                  <c:v>-3.0453899999999997E-8</c:v>
                </c:pt>
                <c:pt idx="996">
                  <c:v>-3.0447699999999999E-8</c:v>
                </c:pt>
                <c:pt idx="997">
                  <c:v>-3.0441400000000003E-8</c:v>
                </c:pt>
                <c:pt idx="998">
                  <c:v>-3.0435199999999998E-8</c:v>
                </c:pt>
                <c:pt idx="999">
                  <c:v>-3.0428900000000002E-8</c:v>
                </c:pt>
                <c:pt idx="1000">
                  <c:v>-3.0422699999999998E-8</c:v>
                </c:pt>
                <c:pt idx="1001">
                  <c:v>-3.0416400000000001E-8</c:v>
                </c:pt>
                <c:pt idx="1002">
                  <c:v>-3.0410200000000003E-8</c:v>
                </c:pt>
                <c:pt idx="1003">
                  <c:v>-3.04039E-8</c:v>
                </c:pt>
                <c:pt idx="1004">
                  <c:v>-3.0397700000000002E-8</c:v>
                </c:pt>
                <c:pt idx="1005">
                  <c:v>-3.0391399999999999E-8</c:v>
                </c:pt>
                <c:pt idx="1006">
                  <c:v>-3.0385200000000001E-8</c:v>
                </c:pt>
                <c:pt idx="1007">
                  <c:v>-3.0378899999999998E-8</c:v>
                </c:pt>
                <c:pt idx="1008">
                  <c:v>-3.03727E-8</c:v>
                </c:pt>
                <c:pt idx="1009">
                  <c:v>-3.0366399999999997E-8</c:v>
                </c:pt>
                <c:pt idx="1010">
                  <c:v>-3.0360199999999999E-8</c:v>
                </c:pt>
                <c:pt idx="1011">
                  <c:v>-3.0353900000000003E-8</c:v>
                </c:pt>
                <c:pt idx="1012">
                  <c:v>-3.0347699999999999E-8</c:v>
                </c:pt>
                <c:pt idx="1013">
                  <c:v>-3.0341400000000002E-8</c:v>
                </c:pt>
                <c:pt idx="1014">
                  <c:v>-3.0335199999999998E-8</c:v>
                </c:pt>
                <c:pt idx="1015">
                  <c:v>-3.0328900000000001E-8</c:v>
                </c:pt>
                <c:pt idx="1016">
                  <c:v>-3.0322700000000003E-8</c:v>
                </c:pt>
                <c:pt idx="1017">
                  <c:v>-3.03164E-8</c:v>
                </c:pt>
                <c:pt idx="1018">
                  <c:v>-3.0310200000000002E-8</c:v>
                </c:pt>
                <c:pt idx="1019">
                  <c:v>-3.0303899999999999E-8</c:v>
                </c:pt>
                <c:pt idx="1020">
                  <c:v>-3.0297700000000001E-8</c:v>
                </c:pt>
                <c:pt idx="1021">
                  <c:v>-3.0291399999999998E-8</c:v>
                </c:pt>
                <c:pt idx="1022">
                  <c:v>-3.02852E-8</c:v>
                </c:pt>
                <c:pt idx="1023">
                  <c:v>-3.0278899999999997E-8</c:v>
                </c:pt>
                <c:pt idx="1024">
                  <c:v>-3.0272699999999999E-8</c:v>
                </c:pt>
                <c:pt idx="1025">
                  <c:v>-3.0266400000000003E-8</c:v>
                </c:pt>
                <c:pt idx="1026">
                  <c:v>-3.0260199999999999E-8</c:v>
                </c:pt>
                <c:pt idx="1027">
                  <c:v>-3.0253900000000002E-8</c:v>
                </c:pt>
                <c:pt idx="1028">
                  <c:v>-3.0247699999999998E-8</c:v>
                </c:pt>
                <c:pt idx="1029">
                  <c:v>-3.0241400000000001E-8</c:v>
                </c:pt>
                <c:pt idx="1030">
                  <c:v>-3.0235200000000003E-8</c:v>
                </c:pt>
                <c:pt idx="1031">
                  <c:v>-3.02289E-8</c:v>
                </c:pt>
                <c:pt idx="1032">
                  <c:v>-3.0222700000000002E-8</c:v>
                </c:pt>
                <c:pt idx="1033">
                  <c:v>-3.0216399999999999E-8</c:v>
                </c:pt>
                <c:pt idx="1034">
                  <c:v>-3.0210200000000001E-8</c:v>
                </c:pt>
                <c:pt idx="1035">
                  <c:v>-3.0203899999999998E-8</c:v>
                </c:pt>
                <c:pt idx="1036">
                  <c:v>-3.01977E-8</c:v>
                </c:pt>
                <c:pt idx="1037">
                  <c:v>-3.0191399999999997E-8</c:v>
                </c:pt>
                <c:pt idx="1038">
                  <c:v>-3.01852E-8</c:v>
                </c:pt>
                <c:pt idx="1039">
                  <c:v>-3.0178900000000003E-8</c:v>
                </c:pt>
                <c:pt idx="1040">
                  <c:v>-3.0172699999999999E-8</c:v>
                </c:pt>
                <c:pt idx="1041">
                  <c:v>-3.0166400000000002E-8</c:v>
                </c:pt>
                <c:pt idx="1042">
                  <c:v>-3.0160199999999998E-8</c:v>
                </c:pt>
                <c:pt idx="1043">
                  <c:v>-3.0153900000000001E-8</c:v>
                </c:pt>
                <c:pt idx="1044">
                  <c:v>-3.0147699999999997E-8</c:v>
                </c:pt>
                <c:pt idx="1045">
                  <c:v>-3.01414E-8</c:v>
                </c:pt>
                <c:pt idx="1046">
                  <c:v>-3.0135200000000002E-8</c:v>
                </c:pt>
                <c:pt idx="1047">
                  <c:v>-3.0128899999999999E-8</c:v>
                </c:pt>
                <c:pt idx="1048">
                  <c:v>-3.0122700000000001E-8</c:v>
                </c:pt>
                <c:pt idx="1049">
                  <c:v>-3.0116399999999998E-8</c:v>
                </c:pt>
                <c:pt idx="1050">
                  <c:v>-3.0110200000000001E-8</c:v>
                </c:pt>
                <c:pt idx="1051">
                  <c:v>-3.0103899999999997E-8</c:v>
                </c:pt>
                <c:pt idx="1052">
                  <c:v>-3.00977E-8</c:v>
                </c:pt>
                <c:pt idx="1053">
                  <c:v>-3.0091400000000003E-8</c:v>
                </c:pt>
                <c:pt idx="1054">
                  <c:v>-3.0085199999999999E-8</c:v>
                </c:pt>
                <c:pt idx="1055">
                  <c:v>-3.0078900000000002E-8</c:v>
                </c:pt>
                <c:pt idx="1056">
                  <c:v>-3.0072699999999998E-8</c:v>
                </c:pt>
                <c:pt idx="1057">
                  <c:v>-3.0066400000000001E-8</c:v>
                </c:pt>
                <c:pt idx="1058">
                  <c:v>-3.0060199999999997E-8</c:v>
                </c:pt>
                <c:pt idx="1059">
                  <c:v>-3.00539E-8</c:v>
                </c:pt>
                <c:pt idx="1060">
                  <c:v>-3.0047700000000002E-8</c:v>
                </c:pt>
                <c:pt idx="1061">
                  <c:v>-3.0041399999999999E-8</c:v>
                </c:pt>
                <c:pt idx="1062">
                  <c:v>-3.0035200000000001E-8</c:v>
                </c:pt>
                <c:pt idx="1063">
                  <c:v>-3.0028899999999998E-8</c:v>
                </c:pt>
                <c:pt idx="1064">
                  <c:v>-3.0022700000000001E-8</c:v>
                </c:pt>
                <c:pt idx="1065">
                  <c:v>-3.0016399999999997E-8</c:v>
                </c:pt>
                <c:pt idx="1066">
                  <c:v>-3.00102E-8</c:v>
                </c:pt>
                <c:pt idx="1067">
                  <c:v>-3.0003900000000003E-8</c:v>
                </c:pt>
                <c:pt idx="1068">
                  <c:v>-2.9997699999999999E-8</c:v>
                </c:pt>
                <c:pt idx="1069">
                  <c:v>-2.9991400000000002E-8</c:v>
                </c:pt>
                <c:pt idx="1070">
                  <c:v>-2.9985199999999998E-8</c:v>
                </c:pt>
                <c:pt idx="1071">
                  <c:v>-2.9978900000000001E-8</c:v>
                </c:pt>
                <c:pt idx="1072">
                  <c:v>-2.9972699999999997E-8</c:v>
                </c:pt>
                <c:pt idx="1073">
                  <c:v>-2.99664E-8</c:v>
                </c:pt>
                <c:pt idx="1074">
                  <c:v>-2.9960200000000002E-8</c:v>
                </c:pt>
                <c:pt idx="1075">
                  <c:v>-2.9953899999999999E-8</c:v>
                </c:pt>
                <c:pt idx="1076">
                  <c:v>-2.9947700000000002E-8</c:v>
                </c:pt>
                <c:pt idx="1077">
                  <c:v>-2.9941399999999998E-8</c:v>
                </c:pt>
                <c:pt idx="1078">
                  <c:v>-2.9935200000000001E-8</c:v>
                </c:pt>
                <c:pt idx="1079">
                  <c:v>-2.9928899999999997E-8</c:v>
                </c:pt>
                <c:pt idx="1080">
                  <c:v>-2.99227E-8</c:v>
                </c:pt>
                <c:pt idx="1081">
                  <c:v>-2.9916400000000003E-8</c:v>
                </c:pt>
                <c:pt idx="1082">
                  <c:v>-2.9910199999999999E-8</c:v>
                </c:pt>
                <c:pt idx="1083">
                  <c:v>-2.9903900000000002E-8</c:v>
                </c:pt>
                <c:pt idx="1084">
                  <c:v>-2.9897699999999998E-8</c:v>
                </c:pt>
                <c:pt idx="1085">
                  <c:v>-2.9891400000000001E-8</c:v>
                </c:pt>
                <c:pt idx="1086">
                  <c:v>-2.9885199999999997E-8</c:v>
                </c:pt>
                <c:pt idx="1087">
                  <c:v>-2.98789E-8</c:v>
                </c:pt>
                <c:pt idx="1088">
                  <c:v>-2.9872700000000003E-8</c:v>
                </c:pt>
                <c:pt idx="1089">
                  <c:v>-2.9866399999999999E-8</c:v>
                </c:pt>
                <c:pt idx="1090">
                  <c:v>-2.9860200000000002E-8</c:v>
                </c:pt>
                <c:pt idx="1091">
                  <c:v>-2.9853899999999998E-8</c:v>
                </c:pt>
                <c:pt idx="1092">
                  <c:v>-2.9847700000000001E-8</c:v>
                </c:pt>
                <c:pt idx="1093">
                  <c:v>-2.9841399999999997E-8</c:v>
                </c:pt>
                <c:pt idx="1094">
                  <c:v>-2.98352E-8</c:v>
                </c:pt>
                <c:pt idx="1095">
                  <c:v>-2.9828900000000003E-8</c:v>
                </c:pt>
                <c:pt idx="1096">
                  <c:v>-2.9822699999999999E-8</c:v>
                </c:pt>
                <c:pt idx="1097">
                  <c:v>-2.9816400000000002E-8</c:v>
                </c:pt>
                <c:pt idx="1098">
                  <c:v>-2.9810199999999998E-8</c:v>
                </c:pt>
                <c:pt idx="1099">
                  <c:v>-2.9803900000000001E-8</c:v>
                </c:pt>
                <c:pt idx="1100">
                  <c:v>-2.97977E-8</c:v>
                </c:pt>
                <c:pt idx="1101">
                  <c:v>-2.97914E-8</c:v>
                </c:pt>
                <c:pt idx="1102">
                  <c:v>-2.9785199999999999E-8</c:v>
                </c:pt>
                <c:pt idx="1103">
                  <c:v>-2.9778899999999999E-8</c:v>
                </c:pt>
                <c:pt idx="1104">
                  <c:v>-2.9772700000000002E-8</c:v>
                </c:pt>
                <c:pt idx="1105">
                  <c:v>-2.9766399999999998E-8</c:v>
                </c:pt>
                <c:pt idx="1106">
                  <c:v>-2.9760200000000001E-8</c:v>
                </c:pt>
                <c:pt idx="1107">
                  <c:v>-2.9753900000000001E-8</c:v>
                </c:pt>
                <c:pt idx="1108">
                  <c:v>-2.97477E-8</c:v>
                </c:pt>
                <c:pt idx="1109">
                  <c:v>-2.97414E-8</c:v>
                </c:pt>
                <c:pt idx="1110">
                  <c:v>-2.9735199999999999E-8</c:v>
                </c:pt>
                <c:pt idx="1111">
                  <c:v>-2.9728899999999999E-8</c:v>
                </c:pt>
                <c:pt idx="1112">
                  <c:v>-2.9722700000000001E-8</c:v>
                </c:pt>
                <c:pt idx="1113">
                  <c:v>-2.9716400000000001E-8</c:v>
                </c:pt>
                <c:pt idx="1114">
                  <c:v>-2.97102E-8</c:v>
                </c:pt>
                <c:pt idx="1115">
                  <c:v>-2.97039E-8</c:v>
                </c:pt>
                <c:pt idx="1116">
                  <c:v>-2.9697699999999999E-8</c:v>
                </c:pt>
                <c:pt idx="1117">
                  <c:v>-2.9691399999999999E-8</c:v>
                </c:pt>
                <c:pt idx="1118">
                  <c:v>-2.9685199999999998E-8</c:v>
                </c:pt>
                <c:pt idx="1119">
                  <c:v>-2.9678899999999999E-8</c:v>
                </c:pt>
                <c:pt idx="1120">
                  <c:v>-2.9672700000000001E-8</c:v>
                </c:pt>
                <c:pt idx="1121">
                  <c:v>-2.9666400000000001E-8</c:v>
                </c:pt>
                <c:pt idx="1122">
                  <c:v>-2.96602E-8</c:v>
                </c:pt>
                <c:pt idx="1123">
                  <c:v>-2.96539E-8</c:v>
                </c:pt>
                <c:pt idx="1124">
                  <c:v>-2.9647699999999999E-8</c:v>
                </c:pt>
                <c:pt idx="1125">
                  <c:v>-2.9641399999999999E-8</c:v>
                </c:pt>
                <c:pt idx="1126">
                  <c:v>-2.9635200000000001E-8</c:v>
                </c:pt>
                <c:pt idx="1127">
                  <c:v>-2.9628900000000001E-8</c:v>
                </c:pt>
                <c:pt idx="1128">
                  <c:v>-2.96227E-8</c:v>
                </c:pt>
                <c:pt idx="1129">
                  <c:v>-2.96164E-8</c:v>
                </c:pt>
                <c:pt idx="1130">
                  <c:v>-2.9610199999999999E-8</c:v>
                </c:pt>
                <c:pt idx="1131">
                  <c:v>-2.9603899999999999E-8</c:v>
                </c:pt>
                <c:pt idx="1132">
                  <c:v>-2.9597699999999998E-8</c:v>
                </c:pt>
                <c:pt idx="1133">
                  <c:v>-2.9591399999999999E-8</c:v>
                </c:pt>
                <c:pt idx="1134">
                  <c:v>-2.9585200000000001E-8</c:v>
                </c:pt>
                <c:pt idx="1135">
                  <c:v>-2.9578900000000001E-8</c:v>
                </c:pt>
                <c:pt idx="1136">
                  <c:v>-2.95727E-8</c:v>
                </c:pt>
                <c:pt idx="1137">
                  <c:v>-2.95664E-8</c:v>
                </c:pt>
                <c:pt idx="1138">
                  <c:v>-2.9560199999999999E-8</c:v>
                </c:pt>
                <c:pt idx="1139">
                  <c:v>-2.9553899999999999E-8</c:v>
                </c:pt>
                <c:pt idx="1140">
                  <c:v>-2.9547700000000001E-8</c:v>
                </c:pt>
                <c:pt idx="1141">
                  <c:v>-2.9541400000000001E-8</c:v>
                </c:pt>
                <c:pt idx="1142">
                  <c:v>-2.95352E-8</c:v>
                </c:pt>
                <c:pt idx="1143">
                  <c:v>-2.95289E-8</c:v>
                </c:pt>
                <c:pt idx="1144">
                  <c:v>-2.9522699999999999E-8</c:v>
                </c:pt>
                <c:pt idx="1145">
                  <c:v>-2.95164E-8</c:v>
                </c:pt>
                <c:pt idx="1146">
                  <c:v>-2.9510199999999998E-8</c:v>
                </c:pt>
                <c:pt idx="1147">
                  <c:v>-2.9503899999999999E-8</c:v>
                </c:pt>
                <c:pt idx="1148">
                  <c:v>-2.9497700000000001E-8</c:v>
                </c:pt>
                <c:pt idx="1149">
                  <c:v>-2.9491400000000001E-8</c:v>
                </c:pt>
                <c:pt idx="1150">
                  <c:v>-2.94852E-8</c:v>
                </c:pt>
                <c:pt idx="1151">
                  <c:v>-2.94789E-8</c:v>
                </c:pt>
                <c:pt idx="1152">
                  <c:v>-2.9472699999999999E-8</c:v>
                </c:pt>
                <c:pt idx="1153">
                  <c:v>-2.9466399999999999E-8</c:v>
                </c:pt>
                <c:pt idx="1154">
                  <c:v>-2.9460200000000001E-8</c:v>
                </c:pt>
                <c:pt idx="1155">
                  <c:v>-2.9453900000000001E-8</c:v>
                </c:pt>
                <c:pt idx="1156">
                  <c:v>-2.94477E-8</c:v>
                </c:pt>
                <c:pt idx="1157">
                  <c:v>-2.9441400000000001E-8</c:v>
                </c:pt>
                <c:pt idx="1158">
                  <c:v>-2.9435199999999999E-8</c:v>
                </c:pt>
                <c:pt idx="1159">
                  <c:v>-2.94289E-8</c:v>
                </c:pt>
                <c:pt idx="1160">
                  <c:v>-2.9422699999999998E-8</c:v>
                </c:pt>
                <c:pt idx="1161">
                  <c:v>-2.9416399999999999E-8</c:v>
                </c:pt>
                <c:pt idx="1162">
                  <c:v>-2.9410200000000001E-8</c:v>
                </c:pt>
                <c:pt idx="1163">
                  <c:v>-2.9403900000000001E-8</c:v>
                </c:pt>
                <c:pt idx="1164">
                  <c:v>-2.93977E-8</c:v>
                </c:pt>
                <c:pt idx="1165">
                  <c:v>-2.93914E-8</c:v>
                </c:pt>
                <c:pt idx="1166">
                  <c:v>-2.9385199999999999E-8</c:v>
                </c:pt>
                <c:pt idx="1167">
                  <c:v>-2.9378899999999999E-8</c:v>
                </c:pt>
                <c:pt idx="1168">
                  <c:v>-2.9372700000000001E-8</c:v>
                </c:pt>
                <c:pt idx="1169">
                  <c:v>-2.9366400000000001E-8</c:v>
                </c:pt>
                <c:pt idx="1170">
                  <c:v>-2.93602E-8</c:v>
                </c:pt>
                <c:pt idx="1171">
                  <c:v>-2.9353900000000001E-8</c:v>
                </c:pt>
                <c:pt idx="1172">
                  <c:v>-2.9347699999999999E-8</c:v>
                </c:pt>
                <c:pt idx="1173">
                  <c:v>-2.93414E-8</c:v>
                </c:pt>
                <c:pt idx="1174">
                  <c:v>-2.9335199999999999E-8</c:v>
                </c:pt>
                <c:pt idx="1175">
                  <c:v>-2.9328899999999999E-8</c:v>
                </c:pt>
                <c:pt idx="1176">
                  <c:v>-2.9322700000000001E-8</c:v>
                </c:pt>
                <c:pt idx="1177">
                  <c:v>-2.9316400000000001E-8</c:v>
                </c:pt>
                <c:pt idx="1178">
                  <c:v>-2.93102E-8</c:v>
                </c:pt>
                <c:pt idx="1179">
                  <c:v>-2.93039E-8</c:v>
                </c:pt>
                <c:pt idx="1180">
                  <c:v>-2.9297699999999999E-8</c:v>
                </c:pt>
                <c:pt idx="1181">
                  <c:v>-2.9291399999999999E-8</c:v>
                </c:pt>
                <c:pt idx="1182">
                  <c:v>-2.9285200000000001E-8</c:v>
                </c:pt>
                <c:pt idx="1183">
                  <c:v>-2.9278900000000002E-8</c:v>
                </c:pt>
                <c:pt idx="1184">
                  <c:v>-2.92727E-8</c:v>
                </c:pt>
                <c:pt idx="1185">
                  <c:v>-2.9266400000000001E-8</c:v>
                </c:pt>
                <c:pt idx="1186">
                  <c:v>-2.92602E-8</c:v>
                </c:pt>
                <c:pt idx="1187">
                  <c:v>-2.92539E-8</c:v>
                </c:pt>
                <c:pt idx="1188">
                  <c:v>-2.9247699999999999E-8</c:v>
                </c:pt>
                <c:pt idx="1189">
                  <c:v>-2.9241399999999999E-8</c:v>
                </c:pt>
                <c:pt idx="1190">
                  <c:v>-2.9235200000000001E-8</c:v>
                </c:pt>
                <c:pt idx="1191">
                  <c:v>-2.9228900000000001E-8</c:v>
                </c:pt>
                <c:pt idx="1192">
                  <c:v>-2.92227E-8</c:v>
                </c:pt>
                <c:pt idx="1193">
                  <c:v>-2.92164E-8</c:v>
                </c:pt>
                <c:pt idx="1194">
                  <c:v>-2.9210199999999999E-8</c:v>
                </c:pt>
                <c:pt idx="1195">
                  <c:v>-2.9203899999999999E-8</c:v>
                </c:pt>
                <c:pt idx="1196">
                  <c:v>-2.9197700000000001E-8</c:v>
                </c:pt>
                <c:pt idx="1197">
                  <c:v>-2.9191400000000002E-8</c:v>
                </c:pt>
                <c:pt idx="1198">
                  <c:v>-2.9185200000000001E-8</c:v>
                </c:pt>
                <c:pt idx="1199">
                  <c:v>-2.9178900000000001E-8</c:v>
                </c:pt>
                <c:pt idx="1200">
                  <c:v>-2.91727E-8</c:v>
                </c:pt>
                <c:pt idx="1201">
                  <c:v>-2.91664E-8</c:v>
                </c:pt>
                <c:pt idx="1202">
                  <c:v>-2.9160199999999999E-8</c:v>
                </c:pt>
                <c:pt idx="1203">
                  <c:v>-2.9153899999999999E-8</c:v>
                </c:pt>
                <c:pt idx="1204">
                  <c:v>-2.9147700000000001E-8</c:v>
                </c:pt>
                <c:pt idx="1205">
                  <c:v>-2.9141400000000001E-8</c:v>
                </c:pt>
                <c:pt idx="1206">
                  <c:v>-2.91352E-8</c:v>
                </c:pt>
                <c:pt idx="1207">
                  <c:v>-2.91289E-8</c:v>
                </c:pt>
                <c:pt idx="1208">
                  <c:v>-2.9122699999999999E-8</c:v>
                </c:pt>
                <c:pt idx="1209">
                  <c:v>-2.9116399999999999E-8</c:v>
                </c:pt>
                <c:pt idx="1210">
                  <c:v>-2.9110200000000001E-8</c:v>
                </c:pt>
                <c:pt idx="1211">
                  <c:v>-2.9103900000000002E-8</c:v>
                </c:pt>
                <c:pt idx="1212">
                  <c:v>-2.9097700000000001E-8</c:v>
                </c:pt>
                <c:pt idx="1213">
                  <c:v>-2.9091400000000001E-8</c:v>
                </c:pt>
                <c:pt idx="1214">
                  <c:v>-2.90852E-8</c:v>
                </c:pt>
                <c:pt idx="1215">
                  <c:v>-2.90789E-8</c:v>
                </c:pt>
                <c:pt idx="1216">
                  <c:v>-2.9072699999999999E-8</c:v>
                </c:pt>
                <c:pt idx="1217">
                  <c:v>-2.9066399999999999E-8</c:v>
                </c:pt>
                <c:pt idx="1218">
                  <c:v>-2.9060200000000001E-8</c:v>
                </c:pt>
                <c:pt idx="1219">
                  <c:v>-2.9053900000000001E-8</c:v>
                </c:pt>
                <c:pt idx="1220">
                  <c:v>-2.90477E-8</c:v>
                </c:pt>
                <c:pt idx="1221">
                  <c:v>-2.90414E-8</c:v>
                </c:pt>
                <c:pt idx="1222">
                  <c:v>-2.9035199999999999E-8</c:v>
                </c:pt>
                <c:pt idx="1223">
                  <c:v>-2.9028899999999999E-8</c:v>
                </c:pt>
                <c:pt idx="1224">
                  <c:v>-2.9022700000000002E-8</c:v>
                </c:pt>
                <c:pt idx="1225">
                  <c:v>-2.9016399999999998E-8</c:v>
                </c:pt>
                <c:pt idx="1226">
                  <c:v>-2.9010200000000001E-8</c:v>
                </c:pt>
                <c:pt idx="1227">
                  <c:v>-2.9003900000000001E-8</c:v>
                </c:pt>
                <c:pt idx="1228">
                  <c:v>-2.89977E-8</c:v>
                </c:pt>
                <c:pt idx="1229">
                  <c:v>-2.89914E-8</c:v>
                </c:pt>
                <c:pt idx="1230">
                  <c:v>-2.8985199999999999E-8</c:v>
                </c:pt>
                <c:pt idx="1231">
                  <c:v>-2.8978899999999999E-8</c:v>
                </c:pt>
                <c:pt idx="1232">
                  <c:v>-2.8972700000000001E-8</c:v>
                </c:pt>
                <c:pt idx="1233">
                  <c:v>-2.8966400000000001E-8</c:v>
                </c:pt>
                <c:pt idx="1234">
                  <c:v>-2.89602E-8</c:v>
                </c:pt>
                <c:pt idx="1235">
                  <c:v>-2.89539E-8</c:v>
                </c:pt>
                <c:pt idx="1236">
                  <c:v>-2.8947699999999999E-8</c:v>
                </c:pt>
                <c:pt idx="1237">
                  <c:v>-2.8941399999999999E-8</c:v>
                </c:pt>
                <c:pt idx="1238">
                  <c:v>-2.8935200000000002E-8</c:v>
                </c:pt>
                <c:pt idx="1239">
                  <c:v>-2.8928899999999998E-8</c:v>
                </c:pt>
                <c:pt idx="1240">
                  <c:v>-2.8922700000000001E-8</c:v>
                </c:pt>
                <c:pt idx="1241">
                  <c:v>-2.8916400000000001E-8</c:v>
                </c:pt>
                <c:pt idx="1242">
                  <c:v>-2.89102E-8</c:v>
                </c:pt>
                <c:pt idx="1243">
                  <c:v>-2.89039E-8</c:v>
                </c:pt>
                <c:pt idx="1244">
                  <c:v>-2.8897699999999999E-8</c:v>
                </c:pt>
                <c:pt idx="1245">
                  <c:v>-2.8891399999999999E-8</c:v>
                </c:pt>
                <c:pt idx="1246">
                  <c:v>-2.8885200000000001E-8</c:v>
                </c:pt>
                <c:pt idx="1247">
                  <c:v>-2.8878900000000001E-8</c:v>
                </c:pt>
                <c:pt idx="1248">
                  <c:v>-2.88727E-8</c:v>
                </c:pt>
                <c:pt idx="1249">
                  <c:v>-2.88664E-8</c:v>
                </c:pt>
                <c:pt idx="1250">
                  <c:v>-2.8860199999999999E-8</c:v>
                </c:pt>
                <c:pt idx="1251">
                  <c:v>-2.8853899999999999E-8</c:v>
                </c:pt>
                <c:pt idx="1252">
                  <c:v>-2.8847700000000002E-8</c:v>
                </c:pt>
                <c:pt idx="1253">
                  <c:v>-2.8841399999999998E-8</c:v>
                </c:pt>
                <c:pt idx="1254">
                  <c:v>-2.8835200000000001E-8</c:v>
                </c:pt>
                <c:pt idx="1255">
                  <c:v>-2.8828900000000001E-8</c:v>
                </c:pt>
                <c:pt idx="1256">
                  <c:v>-2.88227E-8</c:v>
                </c:pt>
                <c:pt idx="1257">
                  <c:v>-2.88164E-8</c:v>
                </c:pt>
                <c:pt idx="1258">
                  <c:v>-2.8810199999999999E-8</c:v>
                </c:pt>
                <c:pt idx="1259">
                  <c:v>-2.8803899999999999E-8</c:v>
                </c:pt>
                <c:pt idx="1260">
                  <c:v>-2.8797700000000001E-8</c:v>
                </c:pt>
                <c:pt idx="1261">
                  <c:v>-2.8791400000000001E-8</c:v>
                </c:pt>
                <c:pt idx="1262">
                  <c:v>-2.87852E-8</c:v>
                </c:pt>
                <c:pt idx="1263">
                  <c:v>-2.87789E-8</c:v>
                </c:pt>
                <c:pt idx="1264">
                  <c:v>-2.8772699999999999E-8</c:v>
                </c:pt>
                <c:pt idx="1265">
                  <c:v>-2.8766399999999999E-8</c:v>
                </c:pt>
                <c:pt idx="1266">
                  <c:v>-2.8760199999999998E-8</c:v>
                </c:pt>
                <c:pt idx="1267">
                  <c:v>-2.8753899999999998E-8</c:v>
                </c:pt>
                <c:pt idx="1268">
                  <c:v>-2.8747700000000001E-8</c:v>
                </c:pt>
                <c:pt idx="1269">
                  <c:v>-2.8741400000000001E-8</c:v>
                </c:pt>
                <c:pt idx="1270">
                  <c:v>-2.87352E-8</c:v>
                </c:pt>
                <c:pt idx="1271">
                  <c:v>-2.87289E-8</c:v>
                </c:pt>
                <c:pt idx="1272">
                  <c:v>-2.8722699999999999E-8</c:v>
                </c:pt>
                <c:pt idx="1273">
                  <c:v>-2.8716399999999999E-8</c:v>
                </c:pt>
                <c:pt idx="1274">
                  <c:v>-2.8710200000000001E-8</c:v>
                </c:pt>
                <c:pt idx="1275">
                  <c:v>-2.8703900000000001E-8</c:v>
                </c:pt>
                <c:pt idx="1276">
                  <c:v>-2.86977E-8</c:v>
                </c:pt>
                <c:pt idx="1277">
                  <c:v>-2.86914E-8</c:v>
                </c:pt>
                <c:pt idx="1278">
                  <c:v>-2.8685199999999999E-8</c:v>
                </c:pt>
                <c:pt idx="1279">
                  <c:v>-2.8678899999999999E-8</c:v>
                </c:pt>
                <c:pt idx="1280">
                  <c:v>-2.8672699999999998E-8</c:v>
                </c:pt>
                <c:pt idx="1281">
                  <c:v>-2.8666399999999999E-8</c:v>
                </c:pt>
                <c:pt idx="1282">
                  <c:v>-2.8660200000000001E-8</c:v>
                </c:pt>
                <c:pt idx="1283">
                  <c:v>-2.8653900000000001E-8</c:v>
                </c:pt>
                <c:pt idx="1284">
                  <c:v>-2.86477E-8</c:v>
                </c:pt>
                <c:pt idx="1285">
                  <c:v>-2.86414E-8</c:v>
                </c:pt>
                <c:pt idx="1286">
                  <c:v>-2.8635199999999999E-8</c:v>
                </c:pt>
                <c:pt idx="1287">
                  <c:v>-2.8628899999999999E-8</c:v>
                </c:pt>
                <c:pt idx="1288">
                  <c:v>-2.8622700000000001E-8</c:v>
                </c:pt>
                <c:pt idx="1289">
                  <c:v>-2.8616400000000001E-8</c:v>
                </c:pt>
                <c:pt idx="1290">
                  <c:v>-2.86102E-8</c:v>
                </c:pt>
                <c:pt idx="1291">
                  <c:v>-2.86039E-8</c:v>
                </c:pt>
                <c:pt idx="1292">
                  <c:v>-2.8597699999999999E-8</c:v>
                </c:pt>
                <c:pt idx="1293">
                  <c:v>-2.85914E-8</c:v>
                </c:pt>
                <c:pt idx="1294">
                  <c:v>-2.8585199999999998E-8</c:v>
                </c:pt>
                <c:pt idx="1295">
                  <c:v>-2.8578899999999999E-8</c:v>
                </c:pt>
                <c:pt idx="1296">
                  <c:v>-2.8572700000000001E-8</c:v>
                </c:pt>
                <c:pt idx="1297">
                  <c:v>-2.8566400000000001E-8</c:v>
                </c:pt>
                <c:pt idx="1298">
                  <c:v>-2.85602E-8</c:v>
                </c:pt>
                <c:pt idx="1299">
                  <c:v>-2.85539E-8</c:v>
                </c:pt>
                <c:pt idx="1300">
                  <c:v>-2.8547699999999999E-8</c:v>
                </c:pt>
                <c:pt idx="1301">
                  <c:v>-2.8541399999999999E-8</c:v>
                </c:pt>
                <c:pt idx="1302">
                  <c:v>-2.8535200000000001E-8</c:v>
                </c:pt>
                <c:pt idx="1303">
                  <c:v>-2.8528900000000001E-8</c:v>
                </c:pt>
                <c:pt idx="1304">
                  <c:v>-2.85227E-8</c:v>
                </c:pt>
                <c:pt idx="1305">
                  <c:v>-2.85164E-8</c:v>
                </c:pt>
                <c:pt idx="1306">
                  <c:v>-2.8510199999999999E-8</c:v>
                </c:pt>
                <c:pt idx="1307">
                  <c:v>-2.85039E-8</c:v>
                </c:pt>
                <c:pt idx="1308">
                  <c:v>-2.8497699999999998E-8</c:v>
                </c:pt>
                <c:pt idx="1309">
                  <c:v>-2.8491399999999999E-8</c:v>
                </c:pt>
                <c:pt idx="1310">
                  <c:v>-2.8485200000000001E-8</c:v>
                </c:pt>
                <c:pt idx="1311">
                  <c:v>-2.8478900000000001E-8</c:v>
                </c:pt>
                <c:pt idx="1312">
                  <c:v>-2.84727E-8</c:v>
                </c:pt>
                <c:pt idx="1313">
                  <c:v>-2.84664E-8</c:v>
                </c:pt>
                <c:pt idx="1314">
                  <c:v>-2.8460199999999999E-8</c:v>
                </c:pt>
                <c:pt idx="1315">
                  <c:v>-2.8453899999999999E-8</c:v>
                </c:pt>
                <c:pt idx="1316">
                  <c:v>-2.8447700000000001E-8</c:v>
                </c:pt>
                <c:pt idx="1317">
                  <c:v>-2.8441400000000001E-8</c:v>
                </c:pt>
                <c:pt idx="1318">
                  <c:v>-2.84352E-8</c:v>
                </c:pt>
                <c:pt idx="1319">
                  <c:v>-2.8428900000000001E-8</c:v>
                </c:pt>
                <c:pt idx="1320">
                  <c:v>-2.8422699999999999E-8</c:v>
                </c:pt>
                <c:pt idx="1321">
                  <c:v>-2.84164E-8</c:v>
                </c:pt>
                <c:pt idx="1322">
                  <c:v>-2.8410199999999999E-8</c:v>
                </c:pt>
                <c:pt idx="1323">
                  <c:v>-2.8403899999999999E-8</c:v>
                </c:pt>
                <c:pt idx="1324">
                  <c:v>-2.8397700000000001E-8</c:v>
                </c:pt>
                <c:pt idx="1325">
                  <c:v>-2.8391400000000001E-8</c:v>
                </c:pt>
                <c:pt idx="1326">
                  <c:v>-2.83852E-8</c:v>
                </c:pt>
                <c:pt idx="1327">
                  <c:v>-2.83789E-8</c:v>
                </c:pt>
                <c:pt idx="1328">
                  <c:v>-2.8372699999999999E-8</c:v>
                </c:pt>
                <c:pt idx="1329">
                  <c:v>-2.8366399999999999E-8</c:v>
                </c:pt>
                <c:pt idx="1330">
                  <c:v>-2.8360200000000001E-8</c:v>
                </c:pt>
                <c:pt idx="1331">
                  <c:v>-2.8353900000000002E-8</c:v>
                </c:pt>
                <c:pt idx="1332">
                  <c:v>-2.83477E-8</c:v>
                </c:pt>
                <c:pt idx="1333">
                  <c:v>-2.8341400000000001E-8</c:v>
                </c:pt>
                <c:pt idx="1334">
                  <c:v>-2.83352E-8</c:v>
                </c:pt>
                <c:pt idx="1335">
                  <c:v>-2.83289E-8</c:v>
                </c:pt>
                <c:pt idx="1336">
                  <c:v>-2.8322699999999999E-8</c:v>
                </c:pt>
                <c:pt idx="1337">
                  <c:v>-2.8316399999999999E-8</c:v>
                </c:pt>
                <c:pt idx="1338">
                  <c:v>-2.8310200000000001E-8</c:v>
                </c:pt>
                <c:pt idx="1339">
                  <c:v>-2.8303900000000001E-8</c:v>
                </c:pt>
                <c:pt idx="1340">
                  <c:v>-2.82977E-8</c:v>
                </c:pt>
                <c:pt idx="1341">
                  <c:v>-2.82914E-8</c:v>
                </c:pt>
                <c:pt idx="1342">
                  <c:v>-2.8285199999999999E-8</c:v>
                </c:pt>
                <c:pt idx="1343">
                  <c:v>-2.8278899999999999E-8</c:v>
                </c:pt>
                <c:pt idx="1344">
                  <c:v>-2.8272700000000001E-8</c:v>
                </c:pt>
                <c:pt idx="1345">
                  <c:v>-2.8266400000000002E-8</c:v>
                </c:pt>
                <c:pt idx="1346">
                  <c:v>-2.82602E-8</c:v>
                </c:pt>
                <c:pt idx="1347">
                  <c:v>-2.8253900000000001E-8</c:v>
                </c:pt>
                <c:pt idx="1348">
                  <c:v>-2.82477E-8</c:v>
                </c:pt>
                <c:pt idx="1349">
                  <c:v>-2.82414E-8</c:v>
                </c:pt>
                <c:pt idx="1350">
                  <c:v>-2.8235199999999999E-8</c:v>
                </c:pt>
                <c:pt idx="1351">
                  <c:v>-2.8228899999999999E-8</c:v>
                </c:pt>
                <c:pt idx="1352">
                  <c:v>-2.8222700000000001E-8</c:v>
                </c:pt>
                <c:pt idx="1353">
                  <c:v>-2.8216400000000001E-8</c:v>
                </c:pt>
                <c:pt idx="1354">
                  <c:v>-2.82102E-8</c:v>
                </c:pt>
                <c:pt idx="1355">
                  <c:v>-2.82039E-8</c:v>
                </c:pt>
                <c:pt idx="1356">
                  <c:v>-2.8197699999999999E-8</c:v>
                </c:pt>
                <c:pt idx="1357">
                  <c:v>-2.8191399999999999E-8</c:v>
                </c:pt>
                <c:pt idx="1358">
                  <c:v>-2.8185200000000001E-8</c:v>
                </c:pt>
                <c:pt idx="1359">
                  <c:v>-2.8178900000000002E-8</c:v>
                </c:pt>
                <c:pt idx="1360">
                  <c:v>-2.8172700000000001E-8</c:v>
                </c:pt>
                <c:pt idx="1361">
                  <c:v>-2.8166400000000001E-8</c:v>
                </c:pt>
                <c:pt idx="1362">
                  <c:v>-2.81602E-8</c:v>
                </c:pt>
                <c:pt idx="1363">
                  <c:v>-2.81539E-8</c:v>
                </c:pt>
                <c:pt idx="1364">
                  <c:v>-2.8147699999999999E-8</c:v>
                </c:pt>
                <c:pt idx="1365">
                  <c:v>-2.8141399999999999E-8</c:v>
                </c:pt>
                <c:pt idx="1366">
                  <c:v>-2.8135200000000001E-8</c:v>
                </c:pt>
                <c:pt idx="1367">
                  <c:v>-2.8128900000000001E-8</c:v>
                </c:pt>
                <c:pt idx="1368">
                  <c:v>-2.81227E-8</c:v>
                </c:pt>
                <c:pt idx="1369">
                  <c:v>-2.81164E-8</c:v>
                </c:pt>
                <c:pt idx="1370">
                  <c:v>-2.8110199999999999E-8</c:v>
                </c:pt>
                <c:pt idx="1371">
                  <c:v>-2.8103899999999999E-8</c:v>
                </c:pt>
                <c:pt idx="1372">
                  <c:v>-2.8097700000000002E-8</c:v>
                </c:pt>
                <c:pt idx="1373">
                  <c:v>-2.8091399999999998E-8</c:v>
                </c:pt>
                <c:pt idx="1374">
                  <c:v>-2.8085200000000001E-8</c:v>
                </c:pt>
                <c:pt idx="1375">
                  <c:v>-2.8078900000000001E-8</c:v>
                </c:pt>
                <c:pt idx="1376">
                  <c:v>-2.80727E-8</c:v>
                </c:pt>
                <c:pt idx="1377">
                  <c:v>-2.80664E-8</c:v>
                </c:pt>
                <c:pt idx="1378">
                  <c:v>-2.8060199999999999E-8</c:v>
                </c:pt>
                <c:pt idx="1379">
                  <c:v>-2.8053899999999999E-8</c:v>
                </c:pt>
                <c:pt idx="1380">
                  <c:v>-2.8047700000000001E-8</c:v>
                </c:pt>
                <c:pt idx="1381">
                  <c:v>-2.8041400000000001E-8</c:v>
                </c:pt>
                <c:pt idx="1382">
                  <c:v>-2.80352E-8</c:v>
                </c:pt>
                <c:pt idx="1383">
                  <c:v>-2.80289E-8</c:v>
                </c:pt>
                <c:pt idx="1384">
                  <c:v>-2.8022699999999999E-8</c:v>
                </c:pt>
                <c:pt idx="1385">
                  <c:v>-2.8016399999999999E-8</c:v>
                </c:pt>
                <c:pt idx="1386">
                  <c:v>-2.8010200000000002E-8</c:v>
                </c:pt>
                <c:pt idx="1387">
                  <c:v>-2.8003899999999998E-8</c:v>
                </c:pt>
                <c:pt idx="1388">
                  <c:v>-2.7997700000000001E-8</c:v>
                </c:pt>
                <c:pt idx="1389">
                  <c:v>-2.7991400000000001E-8</c:v>
                </c:pt>
                <c:pt idx="1390">
                  <c:v>-2.79852E-8</c:v>
                </c:pt>
                <c:pt idx="1391">
                  <c:v>-2.79789E-8</c:v>
                </c:pt>
                <c:pt idx="1392">
                  <c:v>-2.7972699999999999E-8</c:v>
                </c:pt>
                <c:pt idx="1393">
                  <c:v>-2.7966399999999999E-8</c:v>
                </c:pt>
                <c:pt idx="1394">
                  <c:v>-2.7960200000000001E-8</c:v>
                </c:pt>
                <c:pt idx="1395">
                  <c:v>-2.7953900000000001E-8</c:v>
                </c:pt>
                <c:pt idx="1396">
                  <c:v>-2.79477E-8</c:v>
                </c:pt>
                <c:pt idx="1397">
                  <c:v>-2.79414E-8</c:v>
                </c:pt>
                <c:pt idx="1398">
                  <c:v>-2.7935199999999999E-8</c:v>
                </c:pt>
                <c:pt idx="1399">
                  <c:v>-2.7928899999999999E-8</c:v>
                </c:pt>
                <c:pt idx="1400">
                  <c:v>-2.7922700000000002E-8</c:v>
                </c:pt>
                <c:pt idx="1401">
                  <c:v>-2.7916399999999998E-8</c:v>
                </c:pt>
                <c:pt idx="1402">
                  <c:v>-2.7910200000000001E-8</c:v>
                </c:pt>
                <c:pt idx="1403">
                  <c:v>-2.7903900000000001E-8</c:v>
                </c:pt>
                <c:pt idx="1404">
                  <c:v>-2.78977E-8</c:v>
                </c:pt>
                <c:pt idx="1405">
                  <c:v>-2.78914E-8</c:v>
                </c:pt>
                <c:pt idx="1406">
                  <c:v>-2.7885199999999999E-8</c:v>
                </c:pt>
                <c:pt idx="1407">
                  <c:v>-2.7878899999999999E-8</c:v>
                </c:pt>
                <c:pt idx="1408">
                  <c:v>-2.7872700000000001E-8</c:v>
                </c:pt>
                <c:pt idx="1409">
                  <c:v>-2.7866400000000001E-8</c:v>
                </c:pt>
                <c:pt idx="1410">
                  <c:v>-2.78602E-8</c:v>
                </c:pt>
                <c:pt idx="1411">
                  <c:v>-2.78539E-8</c:v>
                </c:pt>
                <c:pt idx="1412">
                  <c:v>-2.7847699999999999E-8</c:v>
                </c:pt>
                <c:pt idx="1413">
                  <c:v>-2.7841399999999999E-8</c:v>
                </c:pt>
                <c:pt idx="1414">
                  <c:v>-2.7835200000000002E-8</c:v>
                </c:pt>
                <c:pt idx="1415">
                  <c:v>-2.7828899999999998E-8</c:v>
                </c:pt>
                <c:pt idx="1416">
                  <c:v>-2.7822700000000001E-8</c:v>
                </c:pt>
                <c:pt idx="1417">
                  <c:v>-2.7816400000000001E-8</c:v>
                </c:pt>
                <c:pt idx="1418">
                  <c:v>-2.78102E-8</c:v>
                </c:pt>
                <c:pt idx="1419">
                  <c:v>-2.78039E-8</c:v>
                </c:pt>
                <c:pt idx="1420">
                  <c:v>-2.7797699999999999E-8</c:v>
                </c:pt>
                <c:pt idx="1421">
                  <c:v>-2.7791399999999999E-8</c:v>
                </c:pt>
                <c:pt idx="1422">
                  <c:v>-2.7785200000000001E-8</c:v>
                </c:pt>
                <c:pt idx="1423">
                  <c:v>-2.7778900000000001E-8</c:v>
                </c:pt>
                <c:pt idx="1424">
                  <c:v>-2.77727E-8</c:v>
                </c:pt>
                <c:pt idx="1425">
                  <c:v>-2.77664E-8</c:v>
                </c:pt>
                <c:pt idx="1426">
                  <c:v>-2.7760199999999999E-8</c:v>
                </c:pt>
                <c:pt idx="1427">
                  <c:v>-2.7753899999999999E-8</c:v>
                </c:pt>
                <c:pt idx="1428">
                  <c:v>-2.7747699999999998E-8</c:v>
                </c:pt>
                <c:pt idx="1429">
                  <c:v>-2.7741399999999999E-8</c:v>
                </c:pt>
                <c:pt idx="1430">
                  <c:v>-2.7735200000000001E-8</c:v>
                </c:pt>
                <c:pt idx="1431">
                  <c:v>-2.7728900000000001E-8</c:v>
                </c:pt>
                <c:pt idx="1432">
                  <c:v>-2.77227E-8</c:v>
                </c:pt>
                <c:pt idx="1433">
                  <c:v>-2.77164E-8</c:v>
                </c:pt>
                <c:pt idx="1434">
                  <c:v>-2.7710199999999999E-8</c:v>
                </c:pt>
                <c:pt idx="1435">
                  <c:v>-2.7703899999999999E-8</c:v>
                </c:pt>
                <c:pt idx="1436">
                  <c:v>-2.7697700000000001E-8</c:v>
                </c:pt>
                <c:pt idx="1437">
                  <c:v>-2.7691400000000001E-8</c:v>
                </c:pt>
                <c:pt idx="1438">
                  <c:v>-2.76852E-8</c:v>
                </c:pt>
                <c:pt idx="1439">
                  <c:v>-2.76789E-8</c:v>
                </c:pt>
                <c:pt idx="1440">
                  <c:v>-2.7672699999999999E-8</c:v>
                </c:pt>
                <c:pt idx="1441">
                  <c:v>-2.76664E-8</c:v>
                </c:pt>
                <c:pt idx="1442">
                  <c:v>-2.7660199999999998E-8</c:v>
                </c:pt>
                <c:pt idx="1443">
                  <c:v>-2.7653899999999999E-8</c:v>
                </c:pt>
                <c:pt idx="1444">
                  <c:v>-2.7647700000000001E-8</c:v>
                </c:pt>
                <c:pt idx="1445">
                  <c:v>-2.7641400000000001E-8</c:v>
                </c:pt>
                <c:pt idx="1446">
                  <c:v>-2.76352E-8</c:v>
                </c:pt>
                <c:pt idx="1447">
                  <c:v>-2.76289E-8</c:v>
                </c:pt>
                <c:pt idx="1448">
                  <c:v>-2.7622699999999999E-8</c:v>
                </c:pt>
                <c:pt idx="1449">
                  <c:v>-2.7616399999999999E-8</c:v>
                </c:pt>
                <c:pt idx="1450">
                  <c:v>-2.7610200000000001E-8</c:v>
                </c:pt>
                <c:pt idx="1451">
                  <c:v>-2.7603900000000001E-8</c:v>
                </c:pt>
                <c:pt idx="1452">
                  <c:v>-2.75977E-8</c:v>
                </c:pt>
                <c:pt idx="1453">
                  <c:v>-2.75914E-8</c:v>
                </c:pt>
                <c:pt idx="1454">
                  <c:v>-2.7585199999999999E-8</c:v>
                </c:pt>
                <c:pt idx="1455">
                  <c:v>-2.75789E-8</c:v>
                </c:pt>
                <c:pt idx="1456">
                  <c:v>-2.7572699999999998E-8</c:v>
                </c:pt>
                <c:pt idx="1457">
                  <c:v>-2.7566399999999999E-8</c:v>
                </c:pt>
                <c:pt idx="1458">
                  <c:v>-2.7560200000000001E-8</c:v>
                </c:pt>
                <c:pt idx="1459">
                  <c:v>-2.7553900000000001E-8</c:v>
                </c:pt>
                <c:pt idx="1460">
                  <c:v>-2.75477E-8</c:v>
                </c:pt>
                <c:pt idx="1461">
                  <c:v>-2.75414E-8</c:v>
                </c:pt>
                <c:pt idx="1462">
                  <c:v>-2.7535199999999999E-8</c:v>
                </c:pt>
                <c:pt idx="1463">
                  <c:v>-2.7528899999999999E-8</c:v>
                </c:pt>
                <c:pt idx="1464">
                  <c:v>-2.7522700000000001E-8</c:v>
                </c:pt>
                <c:pt idx="1465">
                  <c:v>-2.7516400000000001E-8</c:v>
                </c:pt>
                <c:pt idx="1466">
                  <c:v>-2.75102E-8</c:v>
                </c:pt>
                <c:pt idx="1467">
                  <c:v>-2.7503900000000001E-8</c:v>
                </c:pt>
                <c:pt idx="1468">
                  <c:v>-2.7497699999999999E-8</c:v>
                </c:pt>
                <c:pt idx="1469">
                  <c:v>-2.74914E-8</c:v>
                </c:pt>
                <c:pt idx="1470">
                  <c:v>-2.7485199999999999E-8</c:v>
                </c:pt>
                <c:pt idx="1471">
                  <c:v>-2.7478899999999999E-8</c:v>
                </c:pt>
                <c:pt idx="1472">
                  <c:v>-2.7472700000000001E-8</c:v>
                </c:pt>
                <c:pt idx="1473">
                  <c:v>-2.7466400000000001E-8</c:v>
                </c:pt>
                <c:pt idx="1474">
                  <c:v>-2.74602E-8</c:v>
                </c:pt>
                <c:pt idx="1475">
                  <c:v>-2.74539E-8</c:v>
                </c:pt>
                <c:pt idx="1476">
                  <c:v>-2.7447699999999999E-8</c:v>
                </c:pt>
                <c:pt idx="1477">
                  <c:v>-2.7441399999999999E-8</c:v>
                </c:pt>
                <c:pt idx="1478">
                  <c:v>-2.7435200000000001E-8</c:v>
                </c:pt>
                <c:pt idx="1479">
                  <c:v>-2.7428900000000002E-8</c:v>
                </c:pt>
                <c:pt idx="1480">
                  <c:v>-2.74227E-8</c:v>
                </c:pt>
                <c:pt idx="1481">
                  <c:v>-2.7416400000000001E-8</c:v>
                </c:pt>
                <c:pt idx="1482">
                  <c:v>-2.7410199999999999E-8</c:v>
                </c:pt>
                <c:pt idx="1483">
                  <c:v>-2.74039E-8</c:v>
                </c:pt>
                <c:pt idx="1484">
                  <c:v>-2.7397699999999999E-8</c:v>
                </c:pt>
                <c:pt idx="1485">
                  <c:v>-2.7391399999999999E-8</c:v>
                </c:pt>
                <c:pt idx="1486">
                  <c:v>-2.7385200000000001E-8</c:v>
                </c:pt>
                <c:pt idx="1487">
                  <c:v>-2.7378900000000001E-8</c:v>
                </c:pt>
                <c:pt idx="1488">
                  <c:v>-2.73727E-8</c:v>
                </c:pt>
                <c:pt idx="1489">
                  <c:v>-2.73664E-8</c:v>
                </c:pt>
                <c:pt idx="1490">
                  <c:v>-2.7360199999999999E-8</c:v>
                </c:pt>
                <c:pt idx="1491">
                  <c:v>-2.7353899999999999E-8</c:v>
                </c:pt>
                <c:pt idx="1492">
                  <c:v>-2.7347700000000001E-8</c:v>
                </c:pt>
                <c:pt idx="1493">
                  <c:v>-2.7341400000000002E-8</c:v>
                </c:pt>
                <c:pt idx="1494">
                  <c:v>-2.73352E-8</c:v>
                </c:pt>
                <c:pt idx="1495">
                  <c:v>-2.7328900000000001E-8</c:v>
                </c:pt>
                <c:pt idx="1496">
                  <c:v>-2.73227E-8</c:v>
                </c:pt>
                <c:pt idx="1497">
                  <c:v>-2.73164E-8</c:v>
                </c:pt>
                <c:pt idx="1498">
                  <c:v>-2.7310199999999999E-8</c:v>
                </c:pt>
                <c:pt idx="1499">
                  <c:v>-2.7303899999999999E-8</c:v>
                </c:pt>
                <c:pt idx="1500">
                  <c:v>-2.7297700000000001E-8</c:v>
                </c:pt>
                <c:pt idx="1501">
                  <c:v>-2.7291400000000001E-8</c:v>
                </c:pt>
                <c:pt idx="1502">
                  <c:v>-2.72852E-8</c:v>
                </c:pt>
                <c:pt idx="1503">
                  <c:v>-2.72789E-8</c:v>
                </c:pt>
                <c:pt idx="1504">
                  <c:v>-2.7272699999999999E-8</c:v>
                </c:pt>
                <c:pt idx="1505">
                  <c:v>-2.7266399999999999E-8</c:v>
                </c:pt>
                <c:pt idx="1506">
                  <c:v>-2.7260200000000001E-8</c:v>
                </c:pt>
                <c:pt idx="1507">
                  <c:v>-2.7253900000000002E-8</c:v>
                </c:pt>
                <c:pt idx="1508">
                  <c:v>-2.7247700000000001E-8</c:v>
                </c:pt>
                <c:pt idx="1509">
                  <c:v>-2.7241400000000001E-8</c:v>
                </c:pt>
                <c:pt idx="1510">
                  <c:v>-2.72352E-8</c:v>
                </c:pt>
                <c:pt idx="1511">
                  <c:v>-2.72289E-8</c:v>
                </c:pt>
                <c:pt idx="1512">
                  <c:v>-2.7222699999999999E-8</c:v>
                </c:pt>
                <c:pt idx="1513">
                  <c:v>-2.7216399999999999E-8</c:v>
                </c:pt>
                <c:pt idx="1514">
                  <c:v>-2.7210200000000001E-8</c:v>
                </c:pt>
                <c:pt idx="1515">
                  <c:v>-2.7203900000000001E-8</c:v>
                </c:pt>
                <c:pt idx="1516">
                  <c:v>-2.71977E-8</c:v>
                </c:pt>
                <c:pt idx="1517">
                  <c:v>-2.71914E-8</c:v>
                </c:pt>
                <c:pt idx="1518">
                  <c:v>-2.7185199999999999E-8</c:v>
                </c:pt>
                <c:pt idx="1519">
                  <c:v>-2.7178899999999999E-8</c:v>
                </c:pt>
                <c:pt idx="1520">
                  <c:v>-2.7172700000000002E-8</c:v>
                </c:pt>
                <c:pt idx="1521">
                  <c:v>-2.7166400000000002E-8</c:v>
                </c:pt>
                <c:pt idx="1522">
                  <c:v>-2.7160200000000001E-8</c:v>
                </c:pt>
                <c:pt idx="1523">
                  <c:v>-2.7153900000000001E-8</c:v>
                </c:pt>
                <c:pt idx="1524">
                  <c:v>-2.71477E-8</c:v>
                </c:pt>
                <c:pt idx="1525">
                  <c:v>-2.71414E-8</c:v>
                </c:pt>
                <c:pt idx="1526">
                  <c:v>-2.7135199999999999E-8</c:v>
                </c:pt>
                <c:pt idx="1527">
                  <c:v>-2.7128899999999999E-8</c:v>
                </c:pt>
                <c:pt idx="1528">
                  <c:v>-2.7122700000000001E-8</c:v>
                </c:pt>
                <c:pt idx="1529">
                  <c:v>-2.7116400000000001E-8</c:v>
                </c:pt>
                <c:pt idx="1530">
                  <c:v>-2.71102E-8</c:v>
                </c:pt>
                <c:pt idx="1531">
                  <c:v>-2.71039E-8</c:v>
                </c:pt>
                <c:pt idx="1532">
                  <c:v>-2.7097699999999999E-8</c:v>
                </c:pt>
                <c:pt idx="1533">
                  <c:v>-2.7091399999999999E-8</c:v>
                </c:pt>
                <c:pt idx="1534">
                  <c:v>-2.7085200000000002E-8</c:v>
                </c:pt>
                <c:pt idx="1535">
                  <c:v>-2.7078899999999998E-8</c:v>
                </c:pt>
                <c:pt idx="1536">
                  <c:v>-2.7072700000000001E-8</c:v>
                </c:pt>
                <c:pt idx="1537">
                  <c:v>-2.7066400000000001E-8</c:v>
                </c:pt>
                <c:pt idx="1538">
                  <c:v>-2.70602E-8</c:v>
                </c:pt>
                <c:pt idx="1539">
                  <c:v>-2.70539E-8</c:v>
                </c:pt>
                <c:pt idx="1540">
                  <c:v>-2.7047699999999999E-8</c:v>
                </c:pt>
                <c:pt idx="1541">
                  <c:v>-2.7041399999999999E-8</c:v>
                </c:pt>
                <c:pt idx="1542">
                  <c:v>-2.7035200000000001E-8</c:v>
                </c:pt>
                <c:pt idx="1543">
                  <c:v>-2.7028900000000001E-8</c:v>
                </c:pt>
                <c:pt idx="1544">
                  <c:v>-2.70227E-8</c:v>
                </c:pt>
                <c:pt idx="1545">
                  <c:v>-2.70164E-8</c:v>
                </c:pt>
                <c:pt idx="1546">
                  <c:v>-2.7010199999999999E-8</c:v>
                </c:pt>
                <c:pt idx="1547">
                  <c:v>-2.7003899999999999E-8</c:v>
                </c:pt>
                <c:pt idx="1548">
                  <c:v>-2.6997700000000002E-8</c:v>
                </c:pt>
                <c:pt idx="1549">
                  <c:v>-2.6991399999999998E-8</c:v>
                </c:pt>
                <c:pt idx="1550">
                  <c:v>-2.6985200000000001E-8</c:v>
                </c:pt>
                <c:pt idx="1551">
                  <c:v>-2.6978900000000001E-8</c:v>
                </c:pt>
                <c:pt idx="1552">
                  <c:v>-2.69727E-8</c:v>
                </c:pt>
                <c:pt idx="1553">
                  <c:v>-2.69664E-8</c:v>
                </c:pt>
                <c:pt idx="1554">
                  <c:v>-2.6960199999999999E-8</c:v>
                </c:pt>
                <c:pt idx="1555">
                  <c:v>-2.6953899999999999E-8</c:v>
                </c:pt>
                <c:pt idx="1556">
                  <c:v>-2.6947700000000001E-8</c:v>
                </c:pt>
                <c:pt idx="1557">
                  <c:v>-2.6941400000000001E-8</c:v>
                </c:pt>
                <c:pt idx="1558">
                  <c:v>-2.69352E-8</c:v>
                </c:pt>
                <c:pt idx="1559">
                  <c:v>-2.69289E-8</c:v>
                </c:pt>
                <c:pt idx="1560">
                  <c:v>-2.6922699999999999E-8</c:v>
                </c:pt>
                <c:pt idx="1561">
                  <c:v>-2.6916399999999999E-8</c:v>
                </c:pt>
                <c:pt idx="1562">
                  <c:v>-2.6910200000000002E-8</c:v>
                </c:pt>
                <c:pt idx="1563">
                  <c:v>-2.6903899999999998E-8</c:v>
                </c:pt>
                <c:pt idx="1564">
                  <c:v>-2.6897700000000001E-8</c:v>
                </c:pt>
                <c:pt idx="1565">
                  <c:v>-2.6891400000000001E-8</c:v>
                </c:pt>
                <c:pt idx="1566">
                  <c:v>-2.68852E-8</c:v>
                </c:pt>
                <c:pt idx="1567">
                  <c:v>-2.68789E-8</c:v>
                </c:pt>
                <c:pt idx="1568">
                  <c:v>-2.6872699999999999E-8</c:v>
                </c:pt>
                <c:pt idx="1569">
                  <c:v>-2.6866399999999999E-8</c:v>
                </c:pt>
                <c:pt idx="1570">
                  <c:v>-2.6860200000000001E-8</c:v>
                </c:pt>
                <c:pt idx="1571">
                  <c:v>-2.6853900000000001E-8</c:v>
                </c:pt>
                <c:pt idx="1572">
                  <c:v>-2.68477E-8</c:v>
                </c:pt>
                <c:pt idx="1573">
                  <c:v>-2.68414E-8</c:v>
                </c:pt>
                <c:pt idx="1574">
                  <c:v>-2.6835199999999999E-8</c:v>
                </c:pt>
                <c:pt idx="1575">
                  <c:v>-2.6828899999999999E-8</c:v>
                </c:pt>
                <c:pt idx="1576">
                  <c:v>-2.6822699999999998E-8</c:v>
                </c:pt>
                <c:pt idx="1577">
                  <c:v>-2.6816399999999999E-8</c:v>
                </c:pt>
                <c:pt idx="1578">
                  <c:v>-2.6810200000000001E-8</c:v>
                </c:pt>
                <c:pt idx="1579">
                  <c:v>-2.6803900000000001E-8</c:v>
                </c:pt>
                <c:pt idx="1580">
                  <c:v>-2.67977E-8</c:v>
                </c:pt>
                <c:pt idx="1581">
                  <c:v>-2.67914E-8</c:v>
                </c:pt>
                <c:pt idx="1582">
                  <c:v>-2.6785199999999999E-8</c:v>
                </c:pt>
                <c:pt idx="1583">
                  <c:v>-2.6778899999999999E-8</c:v>
                </c:pt>
                <c:pt idx="1584">
                  <c:v>-2.6772700000000001E-8</c:v>
                </c:pt>
                <c:pt idx="1585">
                  <c:v>-2.6766400000000001E-8</c:v>
                </c:pt>
                <c:pt idx="1586">
                  <c:v>-2.67602E-8</c:v>
                </c:pt>
                <c:pt idx="1587">
                  <c:v>-2.67539E-8</c:v>
                </c:pt>
                <c:pt idx="1588">
                  <c:v>-2.6747699999999999E-8</c:v>
                </c:pt>
                <c:pt idx="1589">
                  <c:v>-2.6741399999999999E-8</c:v>
                </c:pt>
                <c:pt idx="1590">
                  <c:v>-2.6735199999999998E-8</c:v>
                </c:pt>
                <c:pt idx="1591">
                  <c:v>-2.6728899999999999E-8</c:v>
                </c:pt>
                <c:pt idx="1592">
                  <c:v>-2.6722700000000001E-8</c:v>
                </c:pt>
                <c:pt idx="1593">
                  <c:v>-2.6716400000000001E-8</c:v>
                </c:pt>
                <c:pt idx="1594">
                  <c:v>-2.67102E-8</c:v>
                </c:pt>
                <c:pt idx="1595">
                  <c:v>-2.67039E-8</c:v>
                </c:pt>
                <c:pt idx="1596">
                  <c:v>-2.6697699999999999E-8</c:v>
                </c:pt>
                <c:pt idx="1597">
                  <c:v>-2.6691399999999999E-8</c:v>
                </c:pt>
                <c:pt idx="1598">
                  <c:v>-2.6685200000000001E-8</c:v>
                </c:pt>
                <c:pt idx="1599">
                  <c:v>-2.6678900000000001E-8</c:v>
                </c:pt>
                <c:pt idx="1600">
                  <c:v>-2.66727E-8</c:v>
                </c:pt>
                <c:pt idx="1601">
                  <c:v>-2.66664E-8</c:v>
                </c:pt>
                <c:pt idx="1602">
                  <c:v>-2.6660199999999999E-8</c:v>
                </c:pt>
                <c:pt idx="1603">
                  <c:v>-2.66539E-8</c:v>
                </c:pt>
                <c:pt idx="1604">
                  <c:v>-2.6647699999999998E-8</c:v>
                </c:pt>
                <c:pt idx="1605">
                  <c:v>-2.6641399999999999E-8</c:v>
                </c:pt>
                <c:pt idx="1606">
                  <c:v>-2.6635200000000001E-8</c:v>
                </c:pt>
                <c:pt idx="1607">
                  <c:v>-2.6628900000000001E-8</c:v>
                </c:pt>
                <c:pt idx="1608">
                  <c:v>-2.66227E-8</c:v>
                </c:pt>
                <c:pt idx="1609">
                  <c:v>-2.66164E-8</c:v>
                </c:pt>
                <c:pt idx="1610">
                  <c:v>-2.6610199999999999E-8</c:v>
                </c:pt>
                <c:pt idx="1611">
                  <c:v>-2.6603899999999999E-8</c:v>
                </c:pt>
                <c:pt idx="1612">
                  <c:v>-2.6597700000000001E-8</c:v>
                </c:pt>
                <c:pt idx="1613">
                  <c:v>-2.6591400000000001E-8</c:v>
                </c:pt>
                <c:pt idx="1614">
                  <c:v>-2.65852E-8</c:v>
                </c:pt>
                <c:pt idx="1615">
                  <c:v>-2.6578900000000001E-8</c:v>
                </c:pt>
                <c:pt idx="1616">
                  <c:v>-2.6572699999999999E-8</c:v>
                </c:pt>
                <c:pt idx="1617">
                  <c:v>-2.65664E-8</c:v>
                </c:pt>
                <c:pt idx="1618">
                  <c:v>-2.6560199999999999E-8</c:v>
                </c:pt>
                <c:pt idx="1619">
                  <c:v>-2.6553899999999999E-8</c:v>
                </c:pt>
                <c:pt idx="1620">
                  <c:v>-2.6547700000000001E-8</c:v>
                </c:pt>
                <c:pt idx="1621">
                  <c:v>-2.6541400000000001E-8</c:v>
                </c:pt>
                <c:pt idx="1622">
                  <c:v>-2.65352E-8</c:v>
                </c:pt>
                <c:pt idx="1623">
                  <c:v>-2.65289E-8</c:v>
                </c:pt>
                <c:pt idx="1624">
                  <c:v>-2.6522699999999999E-8</c:v>
                </c:pt>
                <c:pt idx="1625">
                  <c:v>-2.6516399999999999E-8</c:v>
                </c:pt>
                <c:pt idx="1626">
                  <c:v>-2.6510200000000001E-8</c:v>
                </c:pt>
                <c:pt idx="1627">
                  <c:v>-2.6503900000000002E-8</c:v>
                </c:pt>
                <c:pt idx="1628">
                  <c:v>-2.64977E-8</c:v>
                </c:pt>
                <c:pt idx="1629">
                  <c:v>-2.6491400000000001E-8</c:v>
                </c:pt>
                <c:pt idx="1630">
                  <c:v>-2.6485199999999999E-8</c:v>
                </c:pt>
                <c:pt idx="1631">
                  <c:v>-2.64789E-8</c:v>
                </c:pt>
                <c:pt idx="1632">
                  <c:v>-2.6472699999999999E-8</c:v>
                </c:pt>
                <c:pt idx="1633">
                  <c:v>-2.6466399999999999E-8</c:v>
                </c:pt>
                <c:pt idx="1634">
                  <c:v>-2.6460200000000001E-8</c:v>
                </c:pt>
                <c:pt idx="1635">
                  <c:v>-2.6453900000000001E-8</c:v>
                </c:pt>
                <c:pt idx="1636">
                  <c:v>-2.64477E-8</c:v>
                </c:pt>
                <c:pt idx="1637">
                  <c:v>-2.64414E-8</c:v>
                </c:pt>
                <c:pt idx="1638">
                  <c:v>-2.6435199999999999E-8</c:v>
                </c:pt>
                <c:pt idx="1639">
                  <c:v>-2.6428899999999999E-8</c:v>
                </c:pt>
                <c:pt idx="1640">
                  <c:v>-2.6422700000000001E-8</c:v>
                </c:pt>
                <c:pt idx="1641">
                  <c:v>-2.6416400000000002E-8</c:v>
                </c:pt>
                <c:pt idx="1642">
                  <c:v>-2.64102E-8</c:v>
                </c:pt>
                <c:pt idx="1643">
                  <c:v>-2.6403900000000001E-8</c:v>
                </c:pt>
                <c:pt idx="1644">
                  <c:v>-2.63977E-8</c:v>
                </c:pt>
                <c:pt idx="1645">
                  <c:v>-2.63914E-8</c:v>
                </c:pt>
                <c:pt idx="1646">
                  <c:v>-2.6385199999999999E-8</c:v>
                </c:pt>
                <c:pt idx="1647">
                  <c:v>-2.6378899999999999E-8</c:v>
                </c:pt>
                <c:pt idx="1648">
                  <c:v>-2.6372700000000001E-8</c:v>
                </c:pt>
                <c:pt idx="1649">
                  <c:v>-2.6366400000000001E-8</c:v>
                </c:pt>
                <c:pt idx="1650">
                  <c:v>-2.63602E-8</c:v>
                </c:pt>
                <c:pt idx="1651">
                  <c:v>-2.63539E-8</c:v>
                </c:pt>
                <c:pt idx="1652">
                  <c:v>-2.6347699999999999E-8</c:v>
                </c:pt>
                <c:pt idx="1653">
                  <c:v>-2.6341399999999999E-8</c:v>
                </c:pt>
                <c:pt idx="1654">
                  <c:v>-2.6335200000000001E-8</c:v>
                </c:pt>
                <c:pt idx="1655">
                  <c:v>-2.6328900000000002E-8</c:v>
                </c:pt>
                <c:pt idx="1656">
                  <c:v>-2.6322700000000001E-8</c:v>
                </c:pt>
                <c:pt idx="1657">
                  <c:v>-2.6316400000000001E-8</c:v>
                </c:pt>
                <c:pt idx="1658">
                  <c:v>-2.63102E-8</c:v>
                </c:pt>
                <c:pt idx="1659">
                  <c:v>-2.63039E-8</c:v>
                </c:pt>
                <c:pt idx="1660">
                  <c:v>-2.6297699999999999E-8</c:v>
                </c:pt>
                <c:pt idx="1661">
                  <c:v>-2.6291399999999999E-8</c:v>
                </c:pt>
                <c:pt idx="1662">
                  <c:v>-2.6285200000000001E-8</c:v>
                </c:pt>
                <c:pt idx="1663">
                  <c:v>-2.6278900000000001E-8</c:v>
                </c:pt>
                <c:pt idx="1664">
                  <c:v>-2.62727E-8</c:v>
                </c:pt>
                <c:pt idx="1665">
                  <c:v>-2.62664E-8</c:v>
                </c:pt>
                <c:pt idx="1666">
                  <c:v>-2.6260199999999999E-8</c:v>
                </c:pt>
                <c:pt idx="1667">
                  <c:v>-2.6253899999999999E-8</c:v>
                </c:pt>
                <c:pt idx="1668">
                  <c:v>-2.6247700000000001E-8</c:v>
                </c:pt>
                <c:pt idx="1669">
                  <c:v>-2.6241400000000002E-8</c:v>
                </c:pt>
                <c:pt idx="1670">
                  <c:v>-2.6235200000000001E-8</c:v>
                </c:pt>
                <c:pt idx="1671">
                  <c:v>-2.6228900000000001E-8</c:v>
                </c:pt>
                <c:pt idx="1672">
                  <c:v>-2.62227E-8</c:v>
                </c:pt>
                <c:pt idx="1673">
                  <c:v>-2.62164E-8</c:v>
                </c:pt>
                <c:pt idx="1674">
                  <c:v>-2.6210199999999999E-8</c:v>
                </c:pt>
                <c:pt idx="1675">
                  <c:v>-2.6203899999999999E-8</c:v>
                </c:pt>
                <c:pt idx="1676">
                  <c:v>-2.6197700000000001E-8</c:v>
                </c:pt>
                <c:pt idx="1677">
                  <c:v>-2.6191400000000001E-8</c:v>
                </c:pt>
                <c:pt idx="1678">
                  <c:v>-2.61852E-8</c:v>
                </c:pt>
                <c:pt idx="1679">
                  <c:v>-2.61789E-8</c:v>
                </c:pt>
                <c:pt idx="1680">
                  <c:v>-2.6172699999999999E-8</c:v>
                </c:pt>
                <c:pt idx="1681">
                  <c:v>-2.6166399999999999E-8</c:v>
                </c:pt>
                <c:pt idx="1682">
                  <c:v>-2.6160200000000002E-8</c:v>
                </c:pt>
                <c:pt idx="1683">
                  <c:v>-2.6153899999999998E-8</c:v>
                </c:pt>
                <c:pt idx="1684">
                  <c:v>-2.6147700000000001E-8</c:v>
                </c:pt>
                <c:pt idx="1685">
                  <c:v>-2.6141400000000001E-8</c:v>
                </c:pt>
                <c:pt idx="1686">
                  <c:v>-2.61352E-8</c:v>
                </c:pt>
                <c:pt idx="1687">
                  <c:v>-2.61289E-8</c:v>
                </c:pt>
                <c:pt idx="1688">
                  <c:v>-2.6122699999999999E-8</c:v>
                </c:pt>
                <c:pt idx="1689">
                  <c:v>-2.6116399999999999E-8</c:v>
                </c:pt>
                <c:pt idx="1690">
                  <c:v>-2.6110200000000001E-8</c:v>
                </c:pt>
                <c:pt idx="1691">
                  <c:v>-2.6103900000000001E-8</c:v>
                </c:pt>
                <c:pt idx="1692">
                  <c:v>-2.60977E-8</c:v>
                </c:pt>
                <c:pt idx="1693">
                  <c:v>-2.60914E-8</c:v>
                </c:pt>
                <c:pt idx="1694">
                  <c:v>-2.6085199999999999E-8</c:v>
                </c:pt>
                <c:pt idx="1695">
                  <c:v>-2.6078899999999999E-8</c:v>
                </c:pt>
                <c:pt idx="1696">
                  <c:v>-2.6072700000000002E-8</c:v>
                </c:pt>
                <c:pt idx="1697">
                  <c:v>-2.6066399999999998E-8</c:v>
                </c:pt>
                <c:pt idx="1698">
                  <c:v>-2.6060200000000001E-8</c:v>
                </c:pt>
                <c:pt idx="1699">
                  <c:v>-2.6053900000000001E-8</c:v>
                </c:pt>
                <c:pt idx="1700">
                  <c:v>-2.60477E-8</c:v>
                </c:pt>
                <c:pt idx="1701">
                  <c:v>-2.60414E-8</c:v>
                </c:pt>
                <c:pt idx="1702">
                  <c:v>-2.6035199999999999E-8</c:v>
                </c:pt>
                <c:pt idx="1703">
                  <c:v>-2.6028899999999999E-8</c:v>
                </c:pt>
                <c:pt idx="1704">
                  <c:v>-2.6022700000000001E-8</c:v>
                </c:pt>
                <c:pt idx="1705">
                  <c:v>-2.6016400000000001E-8</c:v>
                </c:pt>
                <c:pt idx="1706">
                  <c:v>-2.60102E-8</c:v>
                </c:pt>
                <c:pt idx="1707">
                  <c:v>-2.60039E-8</c:v>
                </c:pt>
                <c:pt idx="1708">
                  <c:v>-2.5997699999999999E-8</c:v>
                </c:pt>
                <c:pt idx="1709">
                  <c:v>-2.5991399999999999E-8</c:v>
                </c:pt>
                <c:pt idx="1710">
                  <c:v>-2.5985200000000002E-8</c:v>
                </c:pt>
                <c:pt idx="1711">
                  <c:v>-2.5978899999999998E-8</c:v>
                </c:pt>
                <c:pt idx="1712">
                  <c:v>-2.5972700000000001E-8</c:v>
                </c:pt>
                <c:pt idx="1713">
                  <c:v>-2.5966400000000001E-8</c:v>
                </c:pt>
                <c:pt idx="1714">
                  <c:v>-2.59602E-8</c:v>
                </c:pt>
                <c:pt idx="1715">
                  <c:v>-2.59539E-8</c:v>
                </c:pt>
                <c:pt idx="1716">
                  <c:v>-2.5947699999999999E-8</c:v>
                </c:pt>
                <c:pt idx="1717">
                  <c:v>-2.5941399999999999E-8</c:v>
                </c:pt>
                <c:pt idx="1718">
                  <c:v>-2.5935200000000001E-8</c:v>
                </c:pt>
                <c:pt idx="1719">
                  <c:v>-2.5928900000000001E-8</c:v>
                </c:pt>
                <c:pt idx="1720">
                  <c:v>-2.59227E-8</c:v>
                </c:pt>
                <c:pt idx="1721">
                  <c:v>-2.59164E-8</c:v>
                </c:pt>
                <c:pt idx="1722">
                  <c:v>-2.5910199999999999E-8</c:v>
                </c:pt>
                <c:pt idx="1723">
                  <c:v>-2.5903899999999999E-8</c:v>
                </c:pt>
                <c:pt idx="1724">
                  <c:v>-2.5897699999999998E-8</c:v>
                </c:pt>
                <c:pt idx="1725">
                  <c:v>-2.5891399999999998E-8</c:v>
                </c:pt>
                <c:pt idx="1726">
                  <c:v>-2.5885200000000001E-8</c:v>
                </c:pt>
                <c:pt idx="1727">
                  <c:v>-2.5878900000000001E-8</c:v>
                </c:pt>
                <c:pt idx="1728">
                  <c:v>-2.58727E-8</c:v>
                </c:pt>
                <c:pt idx="1729">
                  <c:v>-2.58664E-8</c:v>
                </c:pt>
                <c:pt idx="1730">
                  <c:v>-2.5860199999999999E-8</c:v>
                </c:pt>
                <c:pt idx="1731">
                  <c:v>-2.5853899999999999E-8</c:v>
                </c:pt>
                <c:pt idx="1732">
                  <c:v>-2.5847700000000001E-8</c:v>
                </c:pt>
                <c:pt idx="1733">
                  <c:v>-2.5841400000000001E-8</c:v>
                </c:pt>
                <c:pt idx="1734">
                  <c:v>-2.58352E-8</c:v>
                </c:pt>
                <c:pt idx="1735">
                  <c:v>-2.58289E-8</c:v>
                </c:pt>
                <c:pt idx="1736">
                  <c:v>-2.5822699999999999E-8</c:v>
                </c:pt>
                <c:pt idx="1737">
                  <c:v>-2.5816399999999999E-8</c:v>
                </c:pt>
                <c:pt idx="1738">
                  <c:v>-2.5810199999999998E-8</c:v>
                </c:pt>
                <c:pt idx="1739">
                  <c:v>-2.5803899999999999E-8</c:v>
                </c:pt>
                <c:pt idx="1740">
                  <c:v>-2.5797700000000001E-8</c:v>
                </c:pt>
                <c:pt idx="1741">
                  <c:v>-2.5791400000000001E-8</c:v>
                </c:pt>
                <c:pt idx="1742">
                  <c:v>-2.57852E-8</c:v>
                </c:pt>
                <c:pt idx="1743">
                  <c:v>-2.57789E-8</c:v>
                </c:pt>
                <c:pt idx="1744">
                  <c:v>-2.5772699999999999E-8</c:v>
                </c:pt>
                <c:pt idx="1745">
                  <c:v>-2.5766399999999999E-8</c:v>
                </c:pt>
                <c:pt idx="1746">
                  <c:v>-2.5760200000000001E-8</c:v>
                </c:pt>
                <c:pt idx="1747">
                  <c:v>-2.5753900000000001E-8</c:v>
                </c:pt>
                <c:pt idx="1748">
                  <c:v>-2.57477E-8</c:v>
                </c:pt>
                <c:pt idx="1749">
                  <c:v>-2.57414E-8</c:v>
                </c:pt>
                <c:pt idx="1750">
                  <c:v>-2.5735199999999999E-8</c:v>
                </c:pt>
                <c:pt idx="1751">
                  <c:v>-2.57289E-8</c:v>
                </c:pt>
                <c:pt idx="1752">
                  <c:v>-2.5722699999999998E-8</c:v>
                </c:pt>
                <c:pt idx="1753">
                  <c:v>-2.5716399999999999E-8</c:v>
                </c:pt>
                <c:pt idx="1754">
                  <c:v>-2.5710200000000001E-8</c:v>
                </c:pt>
                <c:pt idx="1755">
                  <c:v>-2.5703900000000001E-8</c:v>
                </c:pt>
                <c:pt idx="1756">
                  <c:v>-2.56977E-8</c:v>
                </c:pt>
                <c:pt idx="1757">
                  <c:v>-2.56914E-8</c:v>
                </c:pt>
                <c:pt idx="1758">
                  <c:v>-2.5685199999999999E-8</c:v>
                </c:pt>
                <c:pt idx="1759">
                  <c:v>-2.5678899999999999E-8</c:v>
                </c:pt>
                <c:pt idx="1760">
                  <c:v>-2.5672700000000001E-8</c:v>
                </c:pt>
                <c:pt idx="1761">
                  <c:v>-2.5666400000000001E-8</c:v>
                </c:pt>
                <c:pt idx="1762">
                  <c:v>-2.56602E-8</c:v>
                </c:pt>
                <c:pt idx="1763">
                  <c:v>-2.5653900000000001E-8</c:v>
                </c:pt>
                <c:pt idx="1764">
                  <c:v>-2.5647699999999999E-8</c:v>
                </c:pt>
                <c:pt idx="1765">
                  <c:v>-2.56414E-8</c:v>
                </c:pt>
                <c:pt idx="1766">
                  <c:v>-2.5635199999999998E-8</c:v>
                </c:pt>
                <c:pt idx="1767">
                  <c:v>-2.5628899999999999E-8</c:v>
                </c:pt>
                <c:pt idx="1768">
                  <c:v>-2.5622700000000001E-8</c:v>
                </c:pt>
                <c:pt idx="1769">
                  <c:v>-2.5616400000000001E-8</c:v>
                </c:pt>
                <c:pt idx="1770">
                  <c:v>-2.56102E-8</c:v>
                </c:pt>
                <c:pt idx="1771">
                  <c:v>-2.56039E-8</c:v>
                </c:pt>
                <c:pt idx="1772">
                  <c:v>-2.5597699999999999E-8</c:v>
                </c:pt>
                <c:pt idx="1773">
                  <c:v>-2.5591399999999999E-8</c:v>
                </c:pt>
                <c:pt idx="1774">
                  <c:v>-2.5585200000000001E-8</c:v>
                </c:pt>
                <c:pt idx="1775">
                  <c:v>-2.5578900000000001E-8</c:v>
                </c:pt>
                <c:pt idx="1776">
                  <c:v>-2.55727E-8</c:v>
                </c:pt>
                <c:pt idx="1777">
                  <c:v>-2.5566400000000001E-8</c:v>
                </c:pt>
                <c:pt idx="1778">
                  <c:v>-2.5560199999999999E-8</c:v>
                </c:pt>
                <c:pt idx="1779">
                  <c:v>-2.55539E-8</c:v>
                </c:pt>
                <c:pt idx="1780">
                  <c:v>-2.5547699999999999E-8</c:v>
                </c:pt>
                <c:pt idx="1781">
                  <c:v>-2.5541399999999999E-8</c:v>
                </c:pt>
                <c:pt idx="1782">
                  <c:v>-2.5535200000000001E-8</c:v>
                </c:pt>
                <c:pt idx="1783">
                  <c:v>-2.5528900000000001E-8</c:v>
                </c:pt>
                <c:pt idx="1784">
                  <c:v>-2.55227E-8</c:v>
                </c:pt>
                <c:pt idx="1785">
                  <c:v>-2.55164E-8</c:v>
                </c:pt>
                <c:pt idx="1786">
                  <c:v>-2.5510199999999999E-8</c:v>
                </c:pt>
                <c:pt idx="1787">
                  <c:v>-2.5503899999999999E-8</c:v>
                </c:pt>
                <c:pt idx="1788">
                  <c:v>-2.5497700000000001E-8</c:v>
                </c:pt>
                <c:pt idx="1789">
                  <c:v>-2.5491400000000002E-8</c:v>
                </c:pt>
                <c:pt idx="1790">
                  <c:v>-2.54852E-8</c:v>
                </c:pt>
                <c:pt idx="1791">
                  <c:v>-2.5478900000000001E-8</c:v>
                </c:pt>
                <c:pt idx="1792">
                  <c:v>-2.54727E-8</c:v>
                </c:pt>
                <c:pt idx="1793">
                  <c:v>-2.54664E-8</c:v>
                </c:pt>
                <c:pt idx="1794">
                  <c:v>-2.5460199999999999E-8</c:v>
                </c:pt>
                <c:pt idx="1795">
                  <c:v>-2.5453899999999999E-8</c:v>
                </c:pt>
                <c:pt idx="1796">
                  <c:v>-2.5447700000000001E-8</c:v>
                </c:pt>
                <c:pt idx="1797">
                  <c:v>-2.5441400000000001E-8</c:v>
                </c:pt>
                <c:pt idx="1798">
                  <c:v>-2.54352E-8</c:v>
                </c:pt>
                <c:pt idx="1799">
                  <c:v>-2.54289E-8</c:v>
                </c:pt>
                <c:pt idx="1800">
                  <c:v>-2.5422699999999999E-8</c:v>
                </c:pt>
                <c:pt idx="1801">
                  <c:v>-2.5416399999999999E-8</c:v>
                </c:pt>
                <c:pt idx="1802">
                  <c:v>-2.5410200000000001E-8</c:v>
                </c:pt>
                <c:pt idx="1803">
                  <c:v>-2.5403900000000002E-8</c:v>
                </c:pt>
                <c:pt idx="1804">
                  <c:v>-2.5397700000000001E-8</c:v>
                </c:pt>
                <c:pt idx="1805">
                  <c:v>-2.5391400000000001E-8</c:v>
                </c:pt>
                <c:pt idx="1806">
                  <c:v>-2.53852E-8</c:v>
                </c:pt>
                <c:pt idx="1807">
                  <c:v>-2.53789E-8</c:v>
                </c:pt>
                <c:pt idx="1808">
                  <c:v>-2.5372699999999999E-8</c:v>
                </c:pt>
                <c:pt idx="1809">
                  <c:v>-2.5366399999999999E-8</c:v>
                </c:pt>
                <c:pt idx="1810">
                  <c:v>-2.5360200000000001E-8</c:v>
                </c:pt>
                <c:pt idx="1811">
                  <c:v>-2.5353900000000001E-8</c:v>
                </c:pt>
                <c:pt idx="1812">
                  <c:v>-2.53477E-8</c:v>
                </c:pt>
                <c:pt idx="1813">
                  <c:v>-2.53414E-8</c:v>
                </c:pt>
                <c:pt idx="1814">
                  <c:v>-2.5335199999999999E-8</c:v>
                </c:pt>
                <c:pt idx="1815">
                  <c:v>-2.5328899999999999E-8</c:v>
                </c:pt>
                <c:pt idx="1816">
                  <c:v>-2.5322700000000001E-8</c:v>
                </c:pt>
                <c:pt idx="1817">
                  <c:v>-2.5316400000000002E-8</c:v>
                </c:pt>
                <c:pt idx="1818">
                  <c:v>-2.5310200000000001E-8</c:v>
                </c:pt>
                <c:pt idx="1819">
                  <c:v>-2.5303900000000001E-8</c:v>
                </c:pt>
                <c:pt idx="1820">
                  <c:v>-2.52977E-8</c:v>
                </c:pt>
                <c:pt idx="1821">
                  <c:v>-2.52914E-8</c:v>
                </c:pt>
                <c:pt idx="1822">
                  <c:v>-2.5285199999999999E-8</c:v>
                </c:pt>
                <c:pt idx="1823">
                  <c:v>-2.5278899999999999E-8</c:v>
                </c:pt>
                <c:pt idx="1824">
                  <c:v>-2.5272700000000001E-8</c:v>
                </c:pt>
                <c:pt idx="1825">
                  <c:v>-2.5266400000000001E-8</c:v>
                </c:pt>
                <c:pt idx="1826">
                  <c:v>-2.52602E-8</c:v>
                </c:pt>
                <c:pt idx="1827">
                  <c:v>-2.52539E-8</c:v>
                </c:pt>
                <c:pt idx="1828">
                  <c:v>-2.5247699999999999E-8</c:v>
                </c:pt>
                <c:pt idx="1829">
                  <c:v>-2.5241399999999999E-8</c:v>
                </c:pt>
                <c:pt idx="1830">
                  <c:v>-2.5235200000000002E-8</c:v>
                </c:pt>
                <c:pt idx="1831">
                  <c:v>-2.5228899999999998E-8</c:v>
                </c:pt>
                <c:pt idx="1832">
                  <c:v>-2.5222700000000001E-8</c:v>
                </c:pt>
                <c:pt idx="1833">
                  <c:v>-2.5216400000000001E-8</c:v>
                </c:pt>
                <c:pt idx="1834">
                  <c:v>-2.52102E-8</c:v>
                </c:pt>
                <c:pt idx="1835">
                  <c:v>-2.52039E-8</c:v>
                </c:pt>
                <c:pt idx="1836">
                  <c:v>-2.5197699999999999E-8</c:v>
                </c:pt>
                <c:pt idx="1837">
                  <c:v>-2.5191399999999999E-8</c:v>
                </c:pt>
                <c:pt idx="1838">
                  <c:v>-2.5185200000000001E-8</c:v>
                </c:pt>
                <c:pt idx="1839">
                  <c:v>-2.5178900000000001E-8</c:v>
                </c:pt>
                <c:pt idx="1840">
                  <c:v>-2.51727E-8</c:v>
                </c:pt>
                <c:pt idx="1841">
                  <c:v>-2.51664E-8</c:v>
                </c:pt>
                <c:pt idx="1842">
                  <c:v>-2.5160199999999999E-8</c:v>
                </c:pt>
                <c:pt idx="1843">
                  <c:v>-2.5153899999999999E-8</c:v>
                </c:pt>
                <c:pt idx="1844">
                  <c:v>-2.5147700000000002E-8</c:v>
                </c:pt>
                <c:pt idx="1845">
                  <c:v>-2.5141399999999998E-8</c:v>
                </c:pt>
                <c:pt idx="1846">
                  <c:v>-2.5135200000000001E-8</c:v>
                </c:pt>
                <c:pt idx="1847">
                  <c:v>-2.5128900000000001E-8</c:v>
                </c:pt>
                <c:pt idx="1848">
                  <c:v>-2.51227E-8</c:v>
                </c:pt>
                <c:pt idx="1849">
                  <c:v>-2.51164E-8</c:v>
                </c:pt>
                <c:pt idx="1850">
                  <c:v>-2.5110199999999999E-8</c:v>
                </c:pt>
                <c:pt idx="1851">
                  <c:v>-2.5103899999999999E-8</c:v>
                </c:pt>
                <c:pt idx="1852">
                  <c:v>-2.5097700000000001E-8</c:v>
                </c:pt>
                <c:pt idx="1853">
                  <c:v>-2.5091400000000001E-8</c:v>
                </c:pt>
                <c:pt idx="1854">
                  <c:v>-2.50852E-8</c:v>
                </c:pt>
                <c:pt idx="1855">
                  <c:v>-2.50789E-8</c:v>
                </c:pt>
                <c:pt idx="1856">
                  <c:v>-2.5072699999999999E-8</c:v>
                </c:pt>
                <c:pt idx="1857">
                  <c:v>-2.5066399999999999E-8</c:v>
                </c:pt>
                <c:pt idx="1858">
                  <c:v>-2.5060200000000002E-8</c:v>
                </c:pt>
                <c:pt idx="1859">
                  <c:v>-2.5053899999999998E-8</c:v>
                </c:pt>
                <c:pt idx="1860">
                  <c:v>-2.5047700000000001E-8</c:v>
                </c:pt>
                <c:pt idx="1861">
                  <c:v>-2.5041400000000001E-8</c:v>
                </c:pt>
                <c:pt idx="1862">
                  <c:v>-2.50352E-8</c:v>
                </c:pt>
                <c:pt idx="1863">
                  <c:v>-2.50289E-8</c:v>
                </c:pt>
                <c:pt idx="1864">
                  <c:v>-2.5022699999999999E-8</c:v>
                </c:pt>
                <c:pt idx="1865">
                  <c:v>-2.5016399999999999E-8</c:v>
                </c:pt>
                <c:pt idx="1866">
                  <c:v>-2.5010200000000001E-8</c:v>
                </c:pt>
                <c:pt idx="1867">
                  <c:v>-2.5003900000000001E-8</c:v>
                </c:pt>
                <c:pt idx="1868">
                  <c:v>-2.49977E-8</c:v>
                </c:pt>
                <c:pt idx="1869">
                  <c:v>-2.49914E-8</c:v>
                </c:pt>
                <c:pt idx="1870">
                  <c:v>-2.4985199999999999E-8</c:v>
                </c:pt>
                <c:pt idx="1871">
                  <c:v>-2.4978899999999999E-8</c:v>
                </c:pt>
                <c:pt idx="1872">
                  <c:v>-2.4972699999999998E-8</c:v>
                </c:pt>
                <c:pt idx="1873">
                  <c:v>-2.4966399999999998E-8</c:v>
                </c:pt>
                <c:pt idx="1874">
                  <c:v>-2.4960200000000001E-8</c:v>
                </c:pt>
                <c:pt idx="1875">
                  <c:v>-2.4953900000000001E-8</c:v>
                </c:pt>
                <c:pt idx="1876">
                  <c:v>-2.49477E-8</c:v>
                </c:pt>
                <c:pt idx="1877">
                  <c:v>-2.49414E-8</c:v>
                </c:pt>
                <c:pt idx="1878">
                  <c:v>-2.4935199999999999E-8</c:v>
                </c:pt>
                <c:pt idx="1879">
                  <c:v>-2.4928899999999999E-8</c:v>
                </c:pt>
                <c:pt idx="1880">
                  <c:v>-2.4922700000000001E-8</c:v>
                </c:pt>
                <c:pt idx="1881">
                  <c:v>-2.4916400000000001E-8</c:v>
                </c:pt>
                <c:pt idx="1882">
                  <c:v>-2.49102E-8</c:v>
                </c:pt>
                <c:pt idx="1883">
                  <c:v>-2.49039E-8</c:v>
                </c:pt>
                <c:pt idx="1884">
                  <c:v>-2.4897699999999999E-8</c:v>
                </c:pt>
                <c:pt idx="1885">
                  <c:v>-2.4891399999999999E-8</c:v>
                </c:pt>
                <c:pt idx="1886">
                  <c:v>-2.4885199999999998E-8</c:v>
                </c:pt>
                <c:pt idx="1887">
                  <c:v>-2.4878899999999999E-8</c:v>
                </c:pt>
                <c:pt idx="1888">
                  <c:v>-2.4872700000000001E-8</c:v>
                </c:pt>
                <c:pt idx="1889">
                  <c:v>-2.4866400000000001E-8</c:v>
                </c:pt>
                <c:pt idx="1890">
                  <c:v>-2.48602E-8</c:v>
                </c:pt>
                <c:pt idx="1891">
                  <c:v>-2.48539E-8</c:v>
                </c:pt>
                <c:pt idx="1892">
                  <c:v>-2.4847699999999999E-8</c:v>
                </c:pt>
                <c:pt idx="1893">
                  <c:v>-2.4841399999999999E-8</c:v>
                </c:pt>
                <c:pt idx="1894">
                  <c:v>-2.4835200000000001E-8</c:v>
                </c:pt>
                <c:pt idx="1895">
                  <c:v>-2.4828900000000001E-8</c:v>
                </c:pt>
                <c:pt idx="1896">
                  <c:v>-2.48227E-8</c:v>
                </c:pt>
                <c:pt idx="1897">
                  <c:v>-2.48164E-8</c:v>
                </c:pt>
                <c:pt idx="1898">
                  <c:v>-2.4810199999999999E-8</c:v>
                </c:pt>
                <c:pt idx="1899">
                  <c:v>-2.48039E-8</c:v>
                </c:pt>
                <c:pt idx="1900">
                  <c:v>-2.4797699999999998E-8</c:v>
                </c:pt>
                <c:pt idx="1901">
                  <c:v>-2.4791399999999999E-8</c:v>
                </c:pt>
                <c:pt idx="1902">
                  <c:v>-2.4785200000000001E-8</c:v>
                </c:pt>
                <c:pt idx="1903">
                  <c:v>-2.4778900000000001E-8</c:v>
                </c:pt>
                <c:pt idx="1904">
                  <c:v>-2.47727E-8</c:v>
                </c:pt>
                <c:pt idx="1905">
                  <c:v>-2.47664E-8</c:v>
                </c:pt>
                <c:pt idx="1906">
                  <c:v>-2.4760199999999999E-8</c:v>
                </c:pt>
                <c:pt idx="1907">
                  <c:v>-2.4753899999999999E-8</c:v>
                </c:pt>
                <c:pt idx="1908">
                  <c:v>-2.4747700000000001E-8</c:v>
                </c:pt>
                <c:pt idx="1909">
                  <c:v>-2.4741400000000001E-8</c:v>
                </c:pt>
                <c:pt idx="1910">
                  <c:v>-2.47352E-8</c:v>
                </c:pt>
                <c:pt idx="1911">
                  <c:v>-2.47289E-8</c:v>
                </c:pt>
                <c:pt idx="1912">
                  <c:v>-2.4722699999999999E-8</c:v>
                </c:pt>
                <c:pt idx="1913">
                  <c:v>-2.47164E-8</c:v>
                </c:pt>
                <c:pt idx="1914">
                  <c:v>-2.4710199999999998E-8</c:v>
                </c:pt>
                <c:pt idx="1915">
                  <c:v>-2.4703899999999999E-8</c:v>
                </c:pt>
                <c:pt idx="1916">
                  <c:v>-2.4697700000000001E-8</c:v>
                </c:pt>
                <c:pt idx="1917">
                  <c:v>-2.4691400000000001E-8</c:v>
                </c:pt>
                <c:pt idx="1918">
                  <c:v>-2.46852E-8</c:v>
                </c:pt>
                <c:pt idx="1919">
                  <c:v>-2.46789E-8</c:v>
                </c:pt>
                <c:pt idx="1920">
                  <c:v>-2.4672699999999999E-8</c:v>
                </c:pt>
                <c:pt idx="1921">
                  <c:v>-2.4666399999999999E-8</c:v>
                </c:pt>
                <c:pt idx="1922">
                  <c:v>-2.4660200000000001E-8</c:v>
                </c:pt>
                <c:pt idx="1923">
                  <c:v>-2.4653900000000001E-8</c:v>
                </c:pt>
                <c:pt idx="1924">
                  <c:v>-2.46477E-8</c:v>
                </c:pt>
                <c:pt idx="1925">
                  <c:v>-2.4641400000000001E-8</c:v>
                </c:pt>
                <c:pt idx="1926">
                  <c:v>-2.4635199999999999E-8</c:v>
                </c:pt>
                <c:pt idx="1927">
                  <c:v>-2.46289E-8</c:v>
                </c:pt>
                <c:pt idx="1928">
                  <c:v>-2.4622699999999999E-8</c:v>
                </c:pt>
                <c:pt idx="1929">
                  <c:v>-2.4616399999999999E-8</c:v>
                </c:pt>
                <c:pt idx="1930">
                  <c:v>-2.4610200000000001E-8</c:v>
                </c:pt>
                <c:pt idx="1931">
                  <c:v>-2.4603900000000001E-8</c:v>
                </c:pt>
                <c:pt idx="1932">
                  <c:v>-2.45977E-8</c:v>
                </c:pt>
                <c:pt idx="1933">
                  <c:v>-2.45914E-8</c:v>
                </c:pt>
                <c:pt idx="1934">
                  <c:v>-2.4585199999999999E-8</c:v>
                </c:pt>
                <c:pt idx="1935">
                  <c:v>-2.4578899999999999E-8</c:v>
                </c:pt>
                <c:pt idx="1936">
                  <c:v>-2.4572700000000001E-8</c:v>
                </c:pt>
                <c:pt idx="1937">
                  <c:v>-2.4566400000000002E-8</c:v>
                </c:pt>
                <c:pt idx="1938">
                  <c:v>-2.45602E-8</c:v>
                </c:pt>
                <c:pt idx="1939">
                  <c:v>-2.4553900000000001E-8</c:v>
                </c:pt>
                <c:pt idx="1940">
                  <c:v>-2.45477E-8</c:v>
                </c:pt>
                <c:pt idx="1941">
                  <c:v>-2.45414E-8</c:v>
                </c:pt>
                <c:pt idx="1942">
                  <c:v>-2.4535199999999999E-8</c:v>
                </c:pt>
                <c:pt idx="1943">
                  <c:v>-2.4528899999999999E-8</c:v>
                </c:pt>
                <c:pt idx="1944">
                  <c:v>-2.4522700000000001E-8</c:v>
                </c:pt>
                <c:pt idx="1945">
                  <c:v>-2.4516400000000001E-8</c:v>
                </c:pt>
                <c:pt idx="1946">
                  <c:v>-2.45102E-8</c:v>
                </c:pt>
                <c:pt idx="1947">
                  <c:v>-2.45039E-8</c:v>
                </c:pt>
                <c:pt idx="1948">
                  <c:v>-2.4497699999999999E-8</c:v>
                </c:pt>
                <c:pt idx="1949">
                  <c:v>-2.4491399999999999E-8</c:v>
                </c:pt>
                <c:pt idx="1950">
                  <c:v>-2.4485200000000001E-8</c:v>
                </c:pt>
                <c:pt idx="1951">
                  <c:v>-2.4478900000000002E-8</c:v>
                </c:pt>
                <c:pt idx="1952">
                  <c:v>-2.44727E-8</c:v>
                </c:pt>
                <c:pt idx="1953">
                  <c:v>-2.4466400000000001E-8</c:v>
                </c:pt>
                <c:pt idx="1954">
                  <c:v>-2.44602E-8</c:v>
                </c:pt>
                <c:pt idx="1955">
                  <c:v>-2.44539E-8</c:v>
                </c:pt>
                <c:pt idx="1956">
                  <c:v>-2.4447699999999999E-8</c:v>
                </c:pt>
                <c:pt idx="1957">
                  <c:v>-2.4441399999999999E-8</c:v>
                </c:pt>
                <c:pt idx="1958">
                  <c:v>-2.4435200000000001E-8</c:v>
                </c:pt>
                <c:pt idx="1959">
                  <c:v>-2.4428900000000001E-8</c:v>
                </c:pt>
                <c:pt idx="1960">
                  <c:v>-2.44227E-8</c:v>
                </c:pt>
                <c:pt idx="1961">
                  <c:v>-2.44164E-8</c:v>
                </c:pt>
                <c:pt idx="1962">
                  <c:v>-2.4410199999999999E-8</c:v>
                </c:pt>
                <c:pt idx="1963">
                  <c:v>-2.4403899999999999E-8</c:v>
                </c:pt>
                <c:pt idx="1964">
                  <c:v>-2.4397700000000001E-8</c:v>
                </c:pt>
                <c:pt idx="1965">
                  <c:v>-2.4391400000000002E-8</c:v>
                </c:pt>
                <c:pt idx="1966">
                  <c:v>-2.4385200000000001E-8</c:v>
                </c:pt>
                <c:pt idx="1967">
                  <c:v>-2.4378900000000001E-8</c:v>
                </c:pt>
                <c:pt idx="1968">
                  <c:v>-2.43727E-8</c:v>
                </c:pt>
                <c:pt idx="1969">
                  <c:v>-2.43664E-8</c:v>
                </c:pt>
                <c:pt idx="1970">
                  <c:v>-2.4360199999999999E-8</c:v>
                </c:pt>
                <c:pt idx="1971">
                  <c:v>-2.4353899999999999E-8</c:v>
                </c:pt>
                <c:pt idx="1972">
                  <c:v>-2.4347700000000001E-8</c:v>
                </c:pt>
                <c:pt idx="1973">
                  <c:v>-2.4341400000000001E-8</c:v>
                </c:pt>
                <c:pt idx="1974">
                  <c:v>-2.43352E-8</c:v>
                </c:pt>
                <c:pt idx="1975">
                  <c:v>-2.43289E-8</c:v>
                </c:pt>
                <c:pt idx="1976">
                  <c:v>-2.4322699999999999E-8</c:v>
                </c:pt>
                <c:pt idx="1977">
                  <c:v>-2.4316399999999999E-8</c:v>
                </c:pt>
                <c:pt idx="1978">
                  <c:v>-2.4310200000000002E-8</c:v>
                </c:pt>
                <c:pt idx="1979">
                  <c:v>-2.4303899999999998E-8</c:v>
                </c:pt>
                <c:pt idx="1980">
                  <c:v>-2.4297700000000001E-8</c:v>
                </c:pt>
                <c:pt idx="1981">
                  <c:v>-2.4291400000000001E-8</c:v>
                </c:pt>
                <c:pt idx="1982">
                  <c:v>-2.42852E-8</c:v>
                </c:pt>
                <c:pt idx="1983">
                  <c:v>-2.42789E-8</c:v>
                </c:pt>
                <c:pt idx="1984">
                  <c:v>-2.4272699999999999E-8</c:v>
                </c:pt>
                <c:pt idx="1985">
                  <c:v>-2.4266399999999999E-8</c:v>
                </c:pt>
                <c:pt idx="1986">
                  <c:v>-2.4260200000000001E-8</c:v>
                </c:pt>
                <c:pt idx="1987">
                  <c:v>-2.4253900000000001E-8</c:v>
                </c:pt>
                <c:pt idx="1988">
                  <c:v>-2.42477E-8</c:v>
                </c:pt>
                <c:pt idx="1989">
                  <c:v>-2.42414E-8</c:v>
                </c:pt>
                <c:pt idx="1990">
                  <c:v>-2.4235199999999999E-8</c:v>
                </c:pt>
                <c:pt idx="1991">
                  <c:v>-2.4228899999999999E-8</c:v>
                </c:pt>
                <c:pt idx="1992">
                  <c:v>-2.4222700000000002E-8</c:v>
                </c:pt>
                <c:pt idx="1993">
                  <c:v>-2.4216399999999998E-8</c:v>
                </c:pt>
                <c:pt idx="1994">
                  <c:v>-2.4210200000000001E-8</c:v>
                </c:pt>
                <c:pt idx="1995">
                  <c:v>-2.4203900000000001E-8</c:v>
                </c:pt>
                <c:pt idx="1996">
                  <c:v>-2.41977E-8</c:v>
                </c:pt>
                <c:pt idx="1997">
                  <c:v>-2.41914E-8</c:v>
                </c:pt>
                <c:pt idx="1998">
                  <c:v>-2.4185199999999999E-8</c:v>
                </c:pt>
                <c:pt idx="1999">
                  <c:v>-2.4178899999999999E-8</c:v>
                </c:pt>
                <c:pt idx="2000">
                  <c:v>-2.4172700000000001E-8</c:v>
                </c:pt>
                <c:pt idx="2001">
                  <c:v>-2.4166400000000001E-8</c:v>
                </c:pt>
                <c:pt idx="2002">
                  <c:v>-2.41602E-8</c:v>
                </c:pt>
                <c:pt idx="2003">
                  <c:v>-2.41539E-8</c:v>
                </c:pt>
                <c:pt idx="2004">
                  <c:v>-2.4147699999999999E-8</c:v>
                </c:pt>
                <c:pt idx="2005">
                  <c:v>-2.4141399999999999E-8</c:v>
                </c:pt>
                <c:pt idx="2006">
                  <c:v>-2.4135200000000002E-8</c:v>
                </c:pt>
                <c:pt idx="2007">
                  <c:v>-2.4128899999999998E-8</c:v>
                </c:pt>
                <c:pt idx="2008">
                  <c:v>-2.4122700000000001E-8</c:v>
                </c:pt>
                <c:pt idx="2009">
                  <c:v>-2.4116400000000001E-8</c:v>
                </c:pt>
                <c:pt idx="2010">
                  <c:v>-2.41102E-8</c:v>
                </c:pt>
                <c:pt idx="2011">
                  <c:v>-2.41039E-8</c:v>
                </c:pt>
                <c:pt idx="2012">
                  <c:v>-2.4097699999999999E-8</c:v>
                </c:pt>
                <c:pt idx="2013">
                  <c:v>-2.4091399999999999E-8</c:v>
                </c:pt>
                <c:pt idx="2014">
                  <c:v>-2.4085200000000001E-8</c:v>
                </c:pt>
                <c:pt idx="2015">
                  <c:v>-2.4078900000000001E-8</c:v>
                </c:pt>
                <c:pt idx="2016">
                  <c:v>-2.40727E-8</c:v>
                </c:pt>
                <c:pt idx="2017">
                  <c:v>-2.40664E-8</c:v>
                </c:pt>
                <c:pt idx="2018">
                  <c:v>-2.4060199999999999E-8</c:v>
                </c:pt>
                <c:pt idx="2019">
                  <c:v>-2.4053899999999999E-8</c:v>
                </c:pt>
                <c:pt idx="2020">
                  <c:v>-2.4047700000000002E-8</c:v>
                </c:pt>
                <c:pt idx="2021">
                  <c:v>-2.4041399999999998E-8</c:v>
                </c:pt>
                <c:pt idx="2022">
                  <c:v>-2.4035200000000001E-8</c:v>
                </c:pt>
                <c:pt idx="2023">
                  <c:v>-2.4028900000000001E-8</c:v>
                </c:pt>
                <c:pt idx="2024">
                  <c:v>-2.40227E-8</c:v>
                </c:pt>
                <c:pt idx="2025">
                  <c:v>-2.40164E-8</c:v>
                </c:pt>
                <c:pt idx="2026">
                  <c:v>-2.4010199999999999E-8</c:v>
                </c:pt>
                <c:pt idx="2027">
                  <c:v>-2.4003899999999999E-8</c:v>
                </c:pt>
                <c:pt idx="2028">
                  <c:v>-2.3997700000000001E-8</c:v>
                </c:pt>
                <c:pt idx="2029">
                  <c:v>-2.3991400000000001E-8</c:v>
                </c:pt>
                <c:pt idx="2030">
                  <c:v>-2.39852E-8</c:v>
                </c:pt>
                <c:pt idx="2031">
                  <c:v>-2.39789E-8</c:v>
                </c:pt>
                <c:pt idx="2032">
                  <c:v>-2.3972699999999999E-8</c:v>
                </c:pt>
                <c:pt idx="2033">
                  <c:v>-2.3966399999999999E-8</c:v>
                </c:pt>
                <c:pt idx="2034">
                  <c:v>-2.3960199999999998E-8</c:v>
                </c:pt>
                <c:pt idx="2035">
                  <c:v>-2.3953899999999999E-8</c:v>
                </c:pt>
                <c:pt idx="2036">
                  <c:v>-2.3947700000000001E-8</c:v>
                </c:pt>
                <c:pt idx="2037">
                  <c:v>-2.3941400000000001E-8</c:v>
                </c:pt>
                <c:pt idx="2038">
                  <c:v>-2.39352E-8</c:v>
                </c:pt>
                <c:pt idx="2039">
                  <c:v>-2.39289E-8</c:v>
                </c:pt>
                <c:pt idx="2040">
                  <c:v>-2.3922699999999999E-8</c:v>
                </c:pt>
                <c:pt idx="2041">
                  <c:v>-2.3916399999999999E-8</c:v>
                </c:pt>
                <c:pt idx="2042">
                  <c:v>-2.3910200000000001E-8</c:v>
                </c:pt>
                <c:pt idx="2043">
                  <c:v>-2.3903900000000001E-8</c:v>
                </c:pt>
                <c:pt idx="2044">
                  <c:v>-2.38977E-8</c:v>
                </c:pt>
                <c:pt idx="2045">
                  <c:v>-2.38914E-8</c:v>
                </c:pt>
                <c:pt idx="2046">
                  <c:v>-2.3885199999999999E-8</c:v>
                </c:pt>
                <c:pt idx="2047">
                  <c:v>-2.38789E-8</c:v>
                </c:pt>
                <c:pt idx="2048">
                  <c:v>-2.3872699999999998E-8</c:v>
                </c:pt>
                <c:pt idx="2049">
                  <c:v>-2.3866399999999999E-8</c:v>
                </c:pt>
                <c:pt idx="2050">
                  <c:v>-2.3860200000000001E-8</c:v>
                </c:pt>
                <c:pt idx="2051">
                  <c:v>-2.3853900000000001E-8</c:v>
                </c:pt>
                <c:pt idx="2052">
                  <c:v>-2.38477E-8</c:v>
                </c:pt>
                <c:pt idx="2053">
                  <c:v>-2.38414E-8</c:v>
                </c:pt>
                <c:pt idx="2054">
                  <c:v>-2.3835199999999999E-8</c:v>
                </c:pt>
                <c:pt idx="2055">
                  <c:v>-2.3828899999999999E-8</c:v>
                </c:pt>
                <c:pt idx="2056">
                  <c:v>-2.3822700000000001E-8</c:v>
                </c:pt>
                <c:pt idx="2057">
                  <c:v>-2.3816400000000001E-8</c:v>
                </c:pt>
                <c:pt idx="2058">
                  <c:v>-2.38102E-8</c:v>
                </c:pt>
                <c:pt idx="2059">
                  <c:v>-2.38039E-8</c:v>
                </c:pt>
                <c:pt idx="2060">
                  <c:v>-2.3797699999999999E-8</c:v>
                </c:pt>
                <c:pt idx="2061">
                  <c:v>-2.37914E-8</c:v>
                </c:pt>
                <c:pt idx="2062">
                  <c:v>-2.3785199999999998E-8</c:v>
                </c:pt>
                <c:pt idx="2063">
                  <c:v>-2.3778899999999999E-8</c:v>
                </c:pt>
                <c:pt idx="2064">
                  <c:v>-2.3772700000000001E-8</c:v>
                </c:pt>
                <c:pt idx="2065">
                  <c:v>-2.3766400000000001E-8</c:v>
                </c:pt>
                <c:pt idx="2066">
                  <c:v>-2.37602E-8</c:v>
                </c:pt>
                <c:pt idx="2067">
                  <c:v>-2.37539E-8</c:v>
                </c:pt>
                <c:pt idx="2068">
                  <c:v>-2.3747699999999999E-8</c:v>
                </c:pt>
                <c:pt idx="2069">
                  <c:v>-2.3741399999999999E-8</c:v>
                </c:pt>
                <c:pt idx="2070">
                  <c:v>-2.3735200000000001E-8</c:v>
                </c:pt>
                <c:pt idx="2071">
                  <c:v>-2.3728900000000001E-8</c:v>
                </c:pt>
                <c:pt idx="2072">
                  <c:v>-2.37227E-8</c:v>
                </c:pt>
                <c:pt idx="2073">
                  <c:v>-2.3716400000000001E-8</c:v>
                </c:pt>
                <c:pt idx="2074">
                  <c:v>-2.3710199999999999E-8</c:v>
                </c:pt>
                <c:pt idx="2075">
                  <c:v>-2.37039E-8</c:v>
                </c:pt>
                <c:pt idx="2076">
                  <c:v>-2.3697699999999999E-8</c:v>
                </c:pt>
                <c:pt idx="2077">
                  <c:v>-2.3691399999999999E-8</c:v>
                </c:pt>
                <c:pt idx="2078">
                  <c:v>-2.3685200000000001E-8</c:v>
                </c:pt>
                <c:pt idx="2079">
                  <c:v>-2.3678900000000001E-8</c:v>
                </c:pt>
                <c:pt idx="2080">
                  <c:v>-2.36727E-8</c:v>
                </c:pt>
                <c:pt idx="2081">
                  <c:v>-2.36664E-8</c:v>
                </c:pt>
                <c:pt idx="2082">
                  <c:v>-2.3660199999999999E-8</c:v>
                </c:pt>
                <c:pt idx="2083">
                  <c:v>-2.3653899999999999E-8</c:v>
                </c:pt>
                <c:pt idx="2084">
                  <c:v>-2.3647700000000001E-8</c:v>
                </c:pt>
                <c:pt idx="2085">
                  <c:v>-2.3641400000000002E-8</c:v>
                </c:pt>
                <c:pt idx="2086">
                  <c:v>-2.36352E-8</c:v>
                </c:pt>
                <c:pt idx="2087">
                  <c:v>-2.3628900000000001E-8</c:v>
                </c:pt>
                <c:pt idx="2088">
                  <c:v>-2.3622699999999999E-8</c:v>
                </c:pt>
                <c:pt idx="2089">
                  <c:v>-2.36164E-8</c:v>
                </c:pt>
                <c:pt idx="2090">
                  <c:v>-2.3610199999999999E-8</c:v>
                </c:pt>
                <c:pt idx="2091">
                  <c:v>-2.3603899999999999E-8</c:v>
                </c:pt>
                <c:pt idx="2092">
                  <c:v>-2.3597700000000001E-8</c:v>
                </c:pt>
                <c:pt idx="2093">
                  <c:v>-2.3591400000000001E-8</c:v>
                </c:pt>
                <c:pt idx="2094">
                  <c:v>-2.35852E-8</c:v>
                </c:pt>
                <c:pt idx="2095">
                  <c:v>-2.35789E-8</c:v>
                </c:pt>
                <c:pt idx="2096">
                  <c:v>-2.3572699999999999E-8</c:v>
                </c:pt>
                <c:pt idx="2097">
                  <c:v>-2.3566399999999999E-8</c:v>
                </c:pt>
                <c:pt idx="2098">
                  <c:v>-2.3560200000000001E-8</c:v>
                </c:pt>
                <c:pt idx="2099">
                  <c:v>-2.3553900000000002E-8</c:v>
                </c:pt>
                <c:pt idx="2100">
                  <c:v>-2.35477E-8</c:v>
                </c:pt>
                <c:pt idx="2101">
                  <c:v>-2.3541400000000001E-8</c:v>
                </c:pt>
                <c:pt idx="2102">
                  <c:v>-2.35352E-8</c:v>
                </c:pt>
                <c:pt idx="2103">
                  <c:v>-2.35289E-8</c:v>
                </c:pt>
                <c:pt idx="2104">
                  <c:v>-2.3522699999999999E-8</c:v>
                </c:pt>
                <c:pt idx="2105">
                  <c:v>-2.3516399999999999E-8</c:v>
                </c:pt>
                <c:pt idx="2106">
                  <c:v>-2.3510200000000001E-8</c:v>
                </c:pt>
                <c:pt idx="2107">
                  <c:v>-2.3503900000000001E-8</c:v>
                </c:pt>
                <c:pt idx="2108">
                  <c:v>-2.34977E-8</c:v>
                </c:pt>
                <c:pt idx="2109">
                  <c:v>-2.34914E-8</c:v>
                </c:pt>
                <c:pt idx="2110">
                  <c:v>-2.3485199999999999E-8</c:v>
                </c:pt>
                <c:pt idx="2111">
                  <c:v>-2.3478899999999999E-8</c:v>
                </c:pt>
                <c:pt idx="2112">
                  <c:v>-2.3472700000000001E-8</c:v>
                </c:pt>
                <c:pt idx="2113">
                  <c:v>-2.3466400000000002E-8</c:v>
                </c:pt>
                <c:pt idx="2114">
                  <c:v>-2.3460200000000001E-8</c:v>
                </c:pt>
                <c:pt idx="2115">
                  <c:v>-2.3453900000000001E-8</c:v>
                </c:pt>
                <c:pt idx="2116">
                  <c:v>-2.34477E-8</c:v>
                </c:pt>
                <c:pt idx="2117">
                  <c:v>-2.34414E-8</c:v>
                </c:pt>
                <c:pt idx="2118">
                  <c:v>-2.3435199999999999E-8</c:v>
                </c:pt>
                <c:pt idx="2119">
                  <c:v>-2.3428899999999999E-8</c:v>
                </c:pt>
                <c:pt idx="2120">
                  <c:v>-2.3422700000000001E-8</c:v>
                </c:pt>
                <c:pt idx="2121">
                  <c:v>-2.3416400000000001E-8</c:v>
                </c:pt>
                <c:pt idx="2122">
                  <c:v>-2.34102E-8</c:v>
                </c:pt>
                <c:pt idx="2123">
                  <c:v>-2.34039E-8</c:v>
                </c:pt>
                <c:pt idx="2124">
                  <c:v>-2.3397699999999999E-8</c:v>
                </c:pt>
                <c:pt idx="2125">
                  <c:v>-2.3391399999999999E-8</c:v>
                </c:pt>
                <c:pt idx="2126">
                  <c:v>-2.3385200000000002E-8</c:v>
                </c:pt>
                <c:pt idx="2127">
                  <c:v>-2.3378900000000002E-8</c:v>
                </c:pt>
                <c:pt idx="2128">
                  <c:v>-2.3372700000000001E-8</c:v>
                </c:pt>
                <c:pt idx="2129">
                  <c:v>-2.3366400000000001E-8</c:v>
                </c:pt>
                <c:pt idx="2130">
                  <c:v>-2.33602E-8</c:v>
                </c:pt>
                <c:pt idx="2131">
                  <c:v>-2.33539E-8</c:v>
                </c:pt>
                <c:pt idx="2132">
                  <c:v>-2.3347699999999999E-8</c:v>
                </c:pt>
                <c:pt idx="2133">
                  <c:v>-2.3341399999999999E-8</c:v>
                </c:pt>
                <c:pt idx="2134">
                  <c:v>-2.3335200000000001E-8</c:v>
                </c:pt>
                <c:pt idx="2135">
                  <c:v>-2.3328900000000001E-8</c:v>
                </c:pt>
                <c:pt idx="2136">
                  <c:v>-2.33227E-8</c:v>
                </c:pt>
                <c:pt idx="2137">
                  <c:v>-2.33164E-8</c:v>
                </c:pt>
                <c:pt idx="2138">
                  <c:v>-2.3310199999999999E-8</c:v>
                </c:pt>
                <c:pt idx="2139">
                  <c:v>-2.3303899999999999E-8</c:v>
                </c:pt>
                <c:pt idx="2140">
                  <c:v>-2.3297700000000002E-8</c:v>
                </c:pt>
                <c:pt idx="2141">
                  <c:v>-2.3291399999999998E-8</c:v>
                </c:pt>
                <c:pt idx="2142">
                  <c:v>-2.3285200000000001E-8</c:v>
                </c:pt>
                <c:pt idx="2143">
                  <c:v>-2.3278900000000001E-8</c:v>
                </c:pt>
                <c:pt idx="2144">
                  <c:v>-2.32727E-8</c:v>
                </c:pt>
                <c:pt idx="2145">
                  <c:v>-2.32664E-8</c:v>
                </c:pt>
                <c:pt idx="2146">
                  <c:v>-2.3260199999999999E-8</c:v>
                </c:pt>
                <c:pt idx="2147">
                  <c:v>-2.3253899999999999E-8</c:v>
                </c:pt>
                <c:pt idx="2148">
                  <c:v>-2.3247700000000001E-8</c:v>
                </c:pt>
                <c:pt idx="2149">
                  <c:v>-2.3241400000000001E-8</c:v>
                </c:pt>
                <c:pt idx="2150">
                  <c:v>-2.32352E-8</c:v>
                </c:pt>
                <c:pt idx="2151">
                  <c:v>-2.32289E-8</c:v>
                </c:pt>
                <c:pt idx="2152">
                  <c:v>-2.3222699999999999E-8</c:v>
                </c:pt>
                <c:pt idx="2153">
                  <c:v>-2.3216399999999999E-8</c:v>
                </c:pt>
                <c:pt idx="2154">
                  <c:v>-2.3210200000000002E-8</c:v>
                </c:pt>
                <c:pt idx="2155">
                  <c:v>-2.3203899999999998E-8</c:v>
                </c:pt>
                <c:pt idx="2156">
                  <c:v>-2.3197700000000001E-8</c:v>
                </c:pt>
                <c:pt idx="2157">
                  <c:v>-2.3191400000000001E-8</c:v>
                </c:pt>
                <c:pt idx="2158">
                  <c:v>-2.31852E-8</c:v>
                </c:pt>
                <c:pt idx="2159">
                  <c:v>-2.31789E-8</c:v>
                </c:pt>
                <c:pt idx="2160">
                  <c:v>-2.3172699999999999E-8</c:v>
                </c:pt>
                <c:pt idx="2161">
                  <c:v>-2.3166399999999999E-8</c:v>
                </c:pt>
                <c:pt idx="2162">
                  <c:v>-2.3160200000000001E-8</c:v>
                </c:pt>
                <c:pt idx="2163">
                  <c:v>-2.3153900000000001E-8</c:v>
                </c:pt>
                <c:pt idx="2164">
                  <c:v>-2.31477E-8</c:v>
                </c:pt>
                <c:pt idx="2165">
                  <c:v>-2.31414E-8</c:v>
                </c:pt>
                <c:pt idx="2166">
                  <c:v>-2.3135199999999999E-8</c:v>
                </c:pt>
                <c:pt idx="2167">
                  <c:v>-2.3128899999999999E-8</c:v>
                </c:pt>
                <c:pt idx="2168">
                  <c:v>-2.3122700000000002E-8</c:v>
                </c:pt>
                <c:pt idx="2169">
                  <c:v>-2.3116399999999998E-8</c:v>
                </c:pt>
                <c:pt idx="2170">
                  <c:v>-2.3110200000000001E-8</c:v>
                </c:pt>
                <c:pt idx="2171">
                  <c:v>-2.3103900000000001E-8</c:v>
                </c:pt>
                <c:pt idx="2172">
                  <c:v>-2.30977E-8</c:v>
                </c:pt>
                <c:pt idx="2173">
                  <c:v>-2.30914E-8</c:v>
                </c:pt>
                <c:pt idx="2174">
                  <c:v>-2.3085199999999999E-8</c:v>
                </c:pt>
                <c:pt idx="2175">
                  <c:v>-2.3078899999999999E-8</c:v>
                </c:pt>
                <c:pt idx="2176">
                  <c:v>-2.3072700000000001E-8</c:v>
                </c:pt>
                <c:pt idx="2177">
                  <c:v>-2.3066400000000001E-8</c:v>
                </c:pt>
                <c:pt idx="2178">
                  <c:v>-2.30602E-8</c:v>
                </c:pt>
                <c:pt idx="2179">
                  <c:v>-2.30539E-8</c:v>
                </c:pt>
                <c:pt idx="2180">
                  <c:v>-2.3047699999999999E-8</c:v>
                </c:pt>
                <c:pt idx="2181">
                  <c:v>-2.3041399999999999E-8</c:v>
                </c:pt>
                <c:pt idx="2182">
                  <c:v>-2.3035199999999998E-8</c:v>
                </c:pt>
                <c:pt idx="2183">
                  <c:v>-2.3028899999999999E-8</c:v>
                </c:pt>
                <c:pt idx="2184">
                  <c:v>-2.3022700000000001E-8</c:v>
                </c:pt>
                <c:pt idx="2185">
                  <c:v>-2.3016400000000001E-8</c:v>
                </c:pt>
                <c:pt idx="2186">
                  <c:v>-2.30102E-8</c:v>
                </c:pt>
                <c:pt idx="2187">
                  <c:v>-2.30039E-8</c:v>
                </c:pt>
                <c:pt idx="2188">
                  <c:v>-2.2997699999999999E-8</c:v>
                </c:pt>
                <c:pt idx="2189">
                  <c:v>-2.2991399999999999E-8</c:v>
                </c:pt>
                <c:pt idx="2190">
                  <c:v>-2.2985200000000001E-8</c:v>
                </c:pt>
                <c:pt idx="2191">
                  <c:v>-2.2978900000000001E-8</c:v>
                </c:pt>
                <c:pt idx="2192">
                  <c:v>-2.29727E-8</c:v>
                </c:pt>
                <c:pt idx="2193">
                  <c:v>-2.29664E-8</c:v>
                </c:pt>
                <c:pt idx="2194">
                  <c:v>-2.2960199999999999E-8</c:v>
                </c:pt>
                <c:pt idx="2195">
                  <c:v>-2.2953899999999999E-8</c:v>
                </c:pt>
                <c:pt idx="2196">
                  <c:v>-2.2947699999999998E-8</c:v>
                </c:pt>
                <c:pt idx="2197">
                  <c:v>-2.2941399999999999E-8</c:v>
                </c:pt>
                <c:pt idx="2198">
                  <c:v>-2.2935200000000001E-8</c:v>
                </c:pt>
                <c:pt idx="2199">
                  <c:v>-2.2928900000000001E-8</c:v>
                </c:pt>
                <c:pt idx="2200">
                  <c:v>-2.29227E-8</c:v>
                </c:pt>
                <c:pt idx="2201">
                  <c:v>-2.29164E-8</c:v>
                </c:pt>
                <c:pt idx="2202">
                  <c:v>-2.2910199999999999E-8</c:v>
                </c:pt>
                <c:pt idx="2203">
                  <c:v>-2.2903899999999999E-8</c:v>
                </c:pt>
                <c:pt idx="2204">
                  <c:v>-2.2897700000000001E-8</c:v>
                </c:pt>
                <c:pt idx="2205">
                  <c:v>-2.2891400000000001E-8</c:v>
                </c:pt>
                <c:pt idx="2206">
                  <c:v>-2.28852E-8</c:v>
                </c:pt>
                <c:pt idx="2207">
                  <c:v>-2.28789E-8</c:v>
                </c:pt>
                <c:pt idx="2208">
                  <c:v>-2.2872699999999999E-8</c:v>
                </c:pt>
                <c:pt idx="2209">
                  <c:v>-2.28664E-8</c:v>
                </c:pt>
                <c:pt idx="2210">
                  <c:v>-2.2860199999999998E-8</c:v>
                </c:pt>
                <c:pt idx="2211">
                  <c:v>-2.2853899999999999E-8</c:v>
                </c:pt>
                <c:pt idx="2212">
                  <c:v>-2.2847700000000001E-8</c:v>
                </c:pt>
                <c:pt idx="2213">
                  <c:v>-2.2841400000000001E-8</c:v>
                </c:pt>
                <c:pt idx="2214">
                  <c:v>-2.28352E-8</c:v>
                </c:pt>
                <c:pt idx="2215">
                  <c:v>-2.28289E-8</c:v>
                </c:pt>
                <c:pt idx="2216">
                  <c:v>-2.2822699999999999E-8</c:v>
                </c:pt>
                <c:pt idx="2217">
                  <c:v>-2.2816399999999999E-8</c:v>
                </c:pt>
                <c:pt idx="2218">
                  <c:v>-2.2810200000000001E-8</c:v>
                </c:pt>
                <c:pt idx="2219">
                  <c:v>-2.2803900000000001E-8</c:v>
                </c:pt>
                <c:pt idx="2220">
                  <c:v>-2.27977E-8</c:v>
                </c:pt>
                <c:pt idx="2221">
                  <c:v>-2.2791400000000001E-8</c:v>
                </c:pt>
                <c:pt idx="2222">
                  <c:v>-2.2785199999999999E-8</c:v>
                </c:pt>
                <c:pt idx="2223">
                  <c:v>-2.27789E-8</c:v>
                </c:pt>
                <c:pt idx="2224">
                  <c:v>-2.2772699999999999E-8</c:v>
                </c:pt>
                <c:pt idx="2225">
                  <c:v>-2.2766399999999999E-8</c:v>
                </c:pt>
                <c:pt idx="2226">
                  <c:v>-2.2760200000000001E-8</c:v>
                </c:pt>
                <c:pt idx="2227">
                  <c:v>-2.2753900000000001E-8</c:v>
                </c:pt>
                <c:pt idx="2228">
                  <c:v>-2.27477E-8</c:v>
                </c:pt>
                <c:pt idx="2229">
                  <c:v>-2.27414E-8</c:v>
                </c:pt>
                <c:pt idx="2230">
                  <c:v>-2.2735199999999999E-8</c:v>
                </c:pt>
                <c:pt idx="2231">
                  <c:v>-2.2728899999999999E-8</c:v>
                </c:pt>
                <c:pt idx="2232">
                  <c:v>-2.2722700000000001E-8</c:v>
                </c:pt>
                <c:pt idx="2233">
                  <c:v>-2.2716400000000002E-8</c:v>
                </c:pt>
                <c:pt idx="2234">
                  <c:v>-2.27102E-8</c:v>
                </c:pt>
                <c:pt idx="2235">
                  <c:v>-2.2703900000000001E-8</c:v>
                </c:pt>
                <c:pt idx="2236">
                  <c:v>-2.2697699999999999E-8</c:v>
                </c:pt>
                <c:pt idx="2237">
                  <c:v>-2.26914E-8</c:v>
                </c:pt>
                <c:pt idx="2238">
                  <c:v>-2.2685199999999999E-8</c:v>
                </c:pt>
                <c:pt idx="2239">
                  <c:v>-2.2678899999999999E-8</c:v>
                </c:pt>
                <c:pt idx="2240">
                  <c:v>-2.2672700000000001E-8</c:v>
                </c:pt>
                <c:pt idx="2241">
                  <c:v>-2.2666400000000001E-8</c:v>
                </c:pt>
                <c:pt idx="2242">
                  <c:v>-2.26602E-8</c:v>
                </c:pt>
                <c:pt idx="2243">
                  <c:v>-2.26539E-8</c:v>
                </c:pt>
                <c:pt idx="2244">
                  <c:v>-2.2647699999999999E-8</c:v>
                </c:pt>
                <c:pt idx="2245">
                  <c:v>-2.2641399999999999E-8</c:v>
                </c:pt>
                <c:pt idx="2246">
                  <c:v>-2.2635200000000001E-8</c:v>
                </c:pt>
                <c:pt idx="2247">
                  <c:v>-2.2628900000000002E-8</c:v>
                </c:pt>
                <c:pt idx="2248">
                  <c:v>-2.26227E-8</c:v>
                </c:pt>
                <c:pt idx="2249">
                  <c:v>-2.2616400000000001E-8</c:v>
                </c:pt>
                <c:pt idx="2250">
                  <c:v>-2.26102E-8</c:v>
                </c:pt>
                <c:pt idx="2251">
                  <c:v>-2.26039E-8</c:v>
                </c:pt>
                <c:pt idx="2252">
                  <c:v>-2.2597699999999999E-8</c:v>
                </c:pt>
                <c:pt idx="2253">
                  <c:v>-2.2591399999999999E-8</c:v>
                </c:pt>
                <c:pt idx="2254">
                  <c:v>-2.2585200000000001E-8</c:v>
                </c:pt>
                <c:pt idx="2255">
                  <c:v>-2.2578900000000001E-8</c:v>
                </c:pt>
                <c:pt idx="2256">
                  <c:v>-2.25727E-8</c:v>
                </c:pt>
                <c:pt idx="2257">
                  <c:v>-2.25664E-8</c:v>
                </c:pt>
                <c:pt idx="2258">
                  <c:v>-2.2560199999999999E-8</c:v>
                </c:pt>
                <c:pt idx="2259">
                  <c:v>-2.2553899999999999E-8</c:v>
                </c:pt>
                <c:pt idx="2260">
                  <c:v>-2.2547700000000001E-8</c:v>
                </c:pt>
                <c:pt idx="2261">
                  <c:v>-2.2541400000000002E-8</c:v>
                </c:pt>
                <c:pt idx="2262">
                  <c:v>-2.2535200000000001E-8</c:v>
                </c:pt>
                <c:pt idx="2263">
                  <c:v>-2.2528900000000001E-8</c:v>
                </c:pt>
                <c:pt idx="2264">
                  <c:v>-2.25227E-8</c:v>
                </c:pt>
                <c:pt idx="2265">
                  <c:v>-2.25164E-8</c:v>
                </c:pt>
                <c:pt idx="2266">
                  <c:v>-2.2510199999999999E-8</c:v>
                </c:pt>
                <c:pt idx="2267">
                  <c:v>-2.2503899999999999E-8</c:v>
                </c:pt>
                <c:pt idx="2268">
                  <c:v>-2.2497700000000001E-8</c:v>
                </c:pt>
                <c:pt idx="2269">
                  <c:v>-2.2491400000000001E-8</c:v>
                </c:pt>
                <c:pt idx="2270">
                  <c:v>-2.24852E-8</c:v>
                </c:pt>
                <c:pt idx="2271">
                  <c:v>-2.24789E-8</c:v>
                </c:pt>
                <c:pt idx="2272">
                  <c:v>-2.2472699999999999E-8</c:v>
                </c:pt>
                <c:pt idx="2273">
                  <c:v>-2.2466399999999999E-8</c:v>
                </c:pt>
                <c:pt idx="2274">
                  <c:v>-2.2460200000000001E-8</c:v>
                </c:pt>
                <c:pt idx="2275">
                  <c:v>-2.2453900000000002E-8</c:v>
                </c:pt>
                <c:pt idx="2276">
                  <c:v>-2.2447700000000001E-8</c:v>
                </c:pt>
                <c:pt idx="2277">
                  <c:v>-2.2441400000000001E-8</c:v>
                </c:pt>
                <c:pt idx="2278">
                  <c:v>-2.24352E-8</c:v>
                </c:pt>
                <c:pt idx="2279">
                  <c:v>-2.24289E-8</c:v>
                </c:pt>
                <c:pt idx="2280">
                  <c:v>-2.2422699999999999E-8</c:v>
                </c:pt>
                <c:pt idx="2281">
                  <c:v>-2.2416399999999999E-8</c:v>
                </c:pt>
                <c:pt idx="2282">
                  <c:v>-2.2410200000000001E-8</c:v>
                </c:pt>
                <c:pt idx="2283">
                  <c:v>-2.2403900000000001E-8</c:v>
                </c:pt>
                <c:pt idx="2284">
                  <c:v>-2.23977E-8</c:v>
                </c:pt>
                <c:pt idx="2285">
                  <c:v>-2.23914E-8</c:v>
                </c:pt>
                <c:pt idx="2286">
                  <c:v>-2.2385199999999999E-8</c:v>
                </c:pt>
                <c:pt idx="2287">
                  <c:v>-2.2378899999999999E-8</c:v>
                </c:pt>
                <c:pt idx="2288">
                  <c:v>-2.2372700000000002E-8</c:v>
                </c:pt>
                <c:pt idx="2289">
                  <c:v>-2.2366399999999998E-8</c:v>
                </c:pt>
                <c:pt idx="2290">
                  <c:v>-2.2360200000000001E-8</c:v>
                </c:pt>
                <c:pt idx="2291">
                  <c:v>-2.2353900000000001E-8</c:v>
                </c:pt>
                <c:pt idx="2292">
                  <c:v>-2.23477E-8</c:v>
                </c:pt>
                <c:pt idx="2293">
                  <c:v>-2.23414E-8</c:v>
                </c:pt>
                <c:pt idx="2294">
                  <c:v>-2.2335199999999999E-8</c:v>
                </c:pt>
                <c:pt idx="2295">
                  <c:v>-2.2328899999999999E-8</c:v>
                </c:pt>
                <c:pt idx="2296">
                  <c:v>-2.2322700000000001E-8</c:v>
                </c:pt>
                <c:pt idx="2297">
                  <c:v>-2.2316400000000001E-8</c:v>
                </c:pt>
                <c:pt idx="2298">
                  <c:v>-2.23102E-8</c:v>
                </c:pt>
                <c:pt idx="2299">
                  <c:v>-2.23039E-8</c:v>
                </c:pt>
                <c:pt idx="2300">
                  <c:v>-2.2297699999999999E-8</c:v>
                </c:pt>
                <c:pt idx="2301">
                  <c:v>-2.2291399999999999E-8</c:v>
                </c:pt>
                <c:pt idx="2302">
                  <c:v>-2.2285200000000002E-8</c:v>
                </c:pt>
                <c:pt idx="2303">
                  <c:v>-2.2278899999999998E-8</c:v>
                </c:pt>
                <c:pt idx="2304">
                  <c:v>-2.2272700000000001E-8</c:v>
                </c:pt>
                <c:pt idx="2305">
                  <c:v>-2.2266400000000001E-8</c:v>
                </c:pt>
                <c:pt idx="2306">
                  <c:v>-2.22602E-8</c:v>
                </c:pt>
                <c:pt idx="2307">
                  <c:v>-2.22539E-8</c:v>
                </c:pt>
                <c:pt idx="2308">
                  <c:v>-2.2247699999999999E-8</c:v>
                </c:pt>
                <c:pt idx="2309">
                  <c:v>-2.2241399999999999E-8</c:v>
                </c:pt>
                <c:pt idx="2310">
                  <c:v>-2.2235200000000001E-8</c:v>
                </c:pt>
                <c:pt idx="2311">
                  <c:v>-2.2228900000000001E-8</c:v>
                </c:pt>
                <c:pt idx="2312">
                  <c:v>-2.22227E-8</c:v>
                </c:pt>
                <c:pt idx="2313">
                  <c:v>-2.22164E-8</c:v>
                </c:pt>
                <c:pt idx="2314">
                  <c:v>-2.2210199999999999E-8</c:v>
                </c:pt>
                <c:pt idx="2315">
                  <c:v>-2.2203899999999999E-8</c:v>
                </c:pt>
                <c:pt idx="2316">
                  <c:v>-2.2197700000000002E-8</c:v>
                </c:pt>
                <c:pt idx="2317">
                  <c:v>-2.2191399999999998E-8</c:v>
                </c:pt>
                <c:pt idx="2318">
                  <c:v>-2.2185200000000001E-8</c:v>
                </c:pt>
                <c:pt idx="2319">
                  <c:v>-2.2178900000000001E-8</c:v>
                </c:pt>
                <c:pt idx="2320">
                  <c:v>-2.21727E-8</c:v>
                </c:pt>
                <c:pt idx="2321">
                  <c:v>-2.21664E-8</c:v>
                </c:pt>
                <c:pt idx="2322">
                  <c:v>-2.2160199999999999E-8</c:v>
                </c:pt>
                <c:pt idx="2323">
                  <c:v>-2.2153899999999999E-8</c:v>
                </c:pt>
                <c:pt idx="2324">
                  <c:v>-2.2147700000000001E-8</c:v>
                </c:pt>
                <c:pt idx="2325">
                  <c:v>-2.2141400000000001E-8</c:v>
                </c:pt>
                <c:pt idx="2326">
                  <c:v>-2.21352E-8</c:v>
                </c:pt>
                <c:pt idx="2327">
                  <c:v>-2.21289E-8</c:v>
                </c:pt>
                <c:pt idx="2328">
                  <c:v>-2.2122699999999999E-8</c:v>
                </c:pt>
                <c:pt idx="2329">
                  <c:v>-2.2116399999999999E-8</c:v>
                </c:pt>
                <c:pt idx="2330">
                  <c:v>-2.2110199999999998E-8</c:v>
                </c:pt>
                <c:pt idx="2331">
                  <c:v>-2.2103899999999998E-8</c:v>
                </c:pt>
                <c:pt idx="2332">
                  <c:v>-2.2097700000000001E-8</c:v>
                </c:pt>
                <c:pt idx="2333">
                  <c:v>-2.2091400000000001E-8</c:v>
                </c:pt>
                <c:pt idx="2334">
                  <c:v>-2.20852E-8</c:v>
                </c:pt>
                <c:pt idx="2335">
                  <c:v>-2.20789E-8</c:v>
                </c:pt>
                <c:pt idx="2336">
                  <c:v>-2.2072699999999999E-8</c:v>
                </c:pt>
                <c:pt idx="2337">
                  <c:v>-2.2066399999999999E-8</c:v>
                </c:pt>
                <c:pt idx="2338">
                  <c:v>-2.2060200000000001E-8</c:v>
                </c:pt>
                <c:pt idx="2339">
                  <c:v>-2.2053900000000001E-8</c:v>
                </c:pt>
                <c:pt idx="2340">
                  <c:v>-2.20477E-8</c:v>
                </c:pt>
                <c:pt idx="2341">
                  <c:v>-2.20414E-8</c:v>
                </c:pt>
                <c:pt idx="2342">
                  <c:v>-2.2035199999999999E-8</c:v>
                </c:pt>
                <c:pt idx="2343">
                  <c:v>-2.2028899999999999E-8</c:v>
                </c:pt>
                <c:pt idx="2344">
                  <c:v>-2.2022699999999998E-8</c:v>
                </c:pt>
                <c:pt idx="2345">
                  <c:v>-2.2016399999999999E-8</c:v>
                </c:pt>
                <c:pt idx="2346">
                  <c:v>-2.2010200000000001E-8</c:v>
                </c:pt>
                <c:pt idx="2347">
                  <c:v>-2.2003900000000001E-8</c:v>
                </c:pt>
                <c:pt idx="2348">
                  <c:v>-2.19977E-8</c:v>
                </c:pt>
                <c:pt idx="2349">
                  <c:v>-2.19914E-8</c:v>
                </c:pt>
                <c:pt idx="2350">
                  <c:v>-2.1985199999999999E-8</c:v>
                </c:pt>
                <c:pt idx="2351">
                  <c:v>-2.1978899999999999E-8</c:v>
                </c:pt>
                <c:pt idx="2352">
                  <c:v>-2.1972700000000001E-8</c:v>
                </c:pt>
                <c:pt idx="2353">
                  <c:v>-2.1966400000000001E-8</c:v>
                </c:pt>
                <c:pt idx="2354">
                  <c:v>-2.19602E-8</c:v>
                </c:pt>
                <c:pt idx="2355">
                  <c:v>-2.19539E-8</c:v>
                </c:pt>
                <c:pt idx="2356">
                  <c:v>-2.1947699999999999E-8</c:v>
                </c:pt>
                <c:pt idx="2357">
                  <c:v>-2.19414E-8</c:v>
                </c:pt>
                <c:pt idx="2358">
                  <c:v>-2.1935199999999998E-8</c:v>
                </c:pt>
                <c:pt idx="2359">
                  <c:v>-2.1928899999999999E-8</c:v>
                </c:pt>
                <c:pt idx="2360">
                  <c:v>-2.1922700000000001E-8</c:v>
                </c:pt>
                <c:pt idx="2361">
                  <c:v>-2.1916400000000001E-8</c:v>
                </c:pt>
                <c:pt idx="2362">
                  <c:v>-2.19102E-8</c:v>
                </c:pt>
                <c:pt idx="2363">
                  <c:v>-2.19039E-8</c:v>
                </c:pt>
                <c:pt idx="2364">
                  <c:v>-2.1897699999999999E-8</c:v>
                </c:pt>
                <c:pt idx="2365">
                  <c:v>-2.1891399999999999E-8</c:v>
                </c:pt>
                <c:pt idx="2366">
                  <c:v>-2.1885200000000001E-8</c:v>
                </c:pt>
                <c:pt idx="2367">
                  <c:v>-2.1878900000000001E-8</c:v>
                </c:pt>
                <c:pt idx="2368">
                  <c:v>-2.18727E-8</c:v>
                </c:pt>
                <c:pt idx="2369">
                  <c:v>-2.1866400000000001E-8</c:v>
                </c:pt>
                <c:pt idx="2370">
                  <c:v>-2.1860199999999999E-8</c:v>
                </c:pt>
                <c:pt idx="2371">
                  <c:v>-2.18539E-8</c:v>
                </c:pt>
                <c:pt idx="2372">
                  <c:v>-2.1847699999999998E-8</c:v>
                </c:pt>
                <c:pt idx="2373">
                  <c:v>-2.1841399999999999E-8</c:v>
                </c:pt>
                <c:pt idx="2374">
                  <c:v>-2.1835200000000001E-8</c:v>
                </c:pt>
                <c:pt idx="2375">
                  <c:v>-2.1828900000000001E-8</c:v>
                </c:pt>
                <c:pt idx="2376">
                  <c:v>-2.18227E-8</c:v>
                </c:pt>
                <c:pt idx="2377">
                  <c:v>-2.18164E-8</c:v>
                </c:pt>
                <c:pt idx="2378">
                  <c:v>-2.1810199999999999E-8</c:v>
                </c:pt>
                <c:pt idx="2379">
                  <c:v>-2.1803899999999999E-8</c:v>
                </c:pt>
                <c:pt idx="2380">
                  <c:v>-2.1797700000000001E-8</c:v>
                </c:pt>
                <c:pt idx="2381">
                  <c:v>-2.1791400000000001E-8</c:v>
                </c:pt>
                <c:pt idx="2382">
                  <c:v>-2.17852E-8</c:v>
                </c:pt>
                <c:pt idx="2383">
                  <c:v>-2.1778900000000001E-8</c:v>
                </c:pt>
                <c:pt idx="2384">
                  <c:v>-2.1772699999999999E-8</c:v>
                </c:pt>
                <c:pt idx="2385">
                  <c:v>-2.17664E-8</c:v>
                </c:pt>
                <c:pt idx="2386">
                  <c:v>-2.1760199999999999E-8</c:v>
                </c:pt>
                <c:pt idx="2387">
                  <c:v>-2.1753899999999999E-8</c:v>
                </c:pt>
                <c:pt idx="2388">
                  <c:v>-2.1747700000000001E-8</c:v>
                </c:pt>
                <c:pt idx="2389">
                  <c:v>-2.1741400000000001E-8</c:v>
                </c:pt>
                <c:pt idx="2390">
                  <c:v>-2.17352E-8</c:v>
                </c:pt>
                <c:pt idx="2391">
                  <c:v>-2.17289E-8</c:v>
                </c:pt>
                <c:pt idx="2392">
                  <c:v>-2.1722699999999999E-8</c:v>
                </c:pt>
                <c:pt idx="2393">
                  <c:v>-2.1716399999999999E-8</c:v>
                </c:pt>
                <c:pt idx="2394">
                  <c:v>-2.1710200000000001E-8</c:v>
                </c:pt>
                <c:pt idx="2395">
                  <c:v>-2.1703900000000002E-8</c:v>
                </c:pt>
                <c:pt idx="2396">
                  <c:v>-2.16977E-8</c:v>
                </c:pt>
                <c:pt idx="2397">
                  <c:v>-2.1691400000000001E-8</c:v>
                </c:pt>
                <c:pt idx="2398">
                  <c:v>-2.16852E-8</c:v>
                </c:pt>
                <c:pt idx="2399">
                  <c:v>-2.16789E-8</c:v>
                </c:pt>
                <c:pt idx="2400">
                  <c:v>-2.1672699999999999E-8</c:v>
                </c:pt>
                <c:pt idx="2401">
                  <c:v>-2.1666399999999999E-8</c:v>
                </c:pt>
                <c:pt idx="2402">
                  <c:v>-2.1660200000000001E-8</c:v>
                </c:pt>
                <c:pt idx="2403">
                  <c:v>-2.1653900000000001E-8</c:v>
                </c:pt>
                <c:pt idx="2404">
                  <c:v>-2.16477E-8</c:v>
                </c:pt>
                <c:pt idx="2405">
                  <c:v>-2.16414E-8</c:v>
                </c:pt>
                <c:pt idx="2406">
                  <c:v>-2.1635199999999999E-8</c:v>
                </c:pt>
                <c:pt idx="2407">
                  <c:v>-2.1628899999999999E-8</c:v>
                </c:pt>
                <c:pt idx="2408">
                  <c:v>-2.1622700000000001E-8</c:v>
                </c:pt>
                <c:pt idx="2409">
                  <c:v>-2.1616400000000002E-8</c:v>
                </c:pt>
                <c:pt idx="2410">
                  <c:v>-2.1610200000000001E-8</c:v>
                </c:pt>
                <c:pt idx="2411">
                  <c:v>-2.1603900000000001E-8</c:v>
                </c:pt>
                <c:pt idx="2412">
                  <c:v>-2.15977E-8</c:v>
                </c:pt>
                <c:pt idx="2413">
                  <c:v>-2.15914E-8</c:v>
                </c:pt>
                <c:pt idx="2414">
                  <c:v>-2.1585199999999999E-8</c:v>
                </c:pt>
                <c:pt idx="2415">
                  <c:v>-2.1578899999999999E-8</c:v>
                </c:pt>
                <c:pt idx="2416">
                  <c:v>-2.1572700000000001E-8</c:v>
                </c:pt>
                <c:pt idx="2417">
                  <c:v>-2.1566400000000001E-8</c:v>
                </c:pt>
                <c:pt idx="2418">
                  <c:v>-2.15602E-8</c:v>
                </c:pt>
                <c:pt idx="2419">
                  <c:v>-2.15539E-8</c:v>
                </c:pt>
                <c:pt idx="2420">
                  <c:v>-2.1547699999999999E-8</c:v>
                </c:pt>
                <c:pt idx="2421">
                  <c:v>-2.1541399999999999E-8</c:v>
                </c:pt>
                <c:pt idx="2422">
                  <c:v>-2.1535200000000001E-8</c:v>
                </c:pt>
                <c:pt idx="2423">
                  <c:v>-2.1528900000000002E-8</c:v>
                </c:pt>
                <c:pt idx="2424">
                  <c:v>-2.1522700000000001E-8</c:v>
                </c:pt>
                <c:pt idx="2425">
                  <c:v>-2.1516400000000001E-8</c:v>
                </c:pt>
                <c:pt idx="2426">
                  <c:v>-2.15102E-8</c:v>
                </c:pt>
                <c:pt idx="2427">
                  <c:v>-2.15039E-8</c:v>
                </c:pt>
                <c:pt idx="2428">
                  <c:v>-2.1497699999999999E-8</c:v>
                </c:pt>
                <c:pt idx="2429">
                  <c:v>-2.1491399999999999E-8</c:v>
                </c:pt>
                <c:pt idx="2430">
                  <c:v>-2.1485200000000001E-8</c:v>
                </c:pt>
                <c:pt idx="2431">
                  <c:v>-2.1478900000000001E-8</c:v>
                </c:pt>
                <c:pt idx="2432">
                  <c:v>-2.14727E-8</c:v>
                </c:pt>
                <c:pt idx="2433">
                  <c:v>-2.14664E-8</c:v>
                </c:pt>
                <c:pt idx="2434">
                  <c:v>-2.1460199999999999E-8</c:v>
                </c:pt>
                <c:pt idx="2435">
                  <c:v>-2.1453899999999999E-8</c:v>
                </c:pt>
                <c:pt idx="2436">
                  <c:v>-2.1447700000000002E-8</c:v>
                </c:pt>
                <c:pt idx="2437">
                  <c:v>-2.1441399999999998E-8</c:v>
                </c:pt>
                <c:pt idx="2438">
                  <c:v>-2.1435200000000001E-8</c:v>
                </c:pt>
                <c:pt idx="2439">
                  <c:v>-2.1428900000000001E-8</c:v>
                </c:pt>
                <c:pt idx="2440">
                  <c:v>-2.14227E-8</c:v>
                </c:pt>
                <c:pt idx="2441">
                  <c:v>-2.14164E-8</c:v>
                </c:pt>
                <c:pt idx="2442">
                  <c:v>-2.1410199999999999E-8</c:v>
                </c:pt>
                <c:pt idx="2443">
                  <c:v>-2.1403899999999999E-8</c:v>
                </c:pt>
                <c:pt idx="2444">
                  <c:v>-2.1397700000000001E-8</c:v>
                </c:pt>
                <c:pt idx="2445">
                  <c:v>-2.1391400000000001E-8</c:v>
                </c:pt>
                <c:pt idx="2446">
                  <c:v>-2.13852E-8</c:v>
                </c:pt>
                <c:pt idx="2447">
                  <c:v>-2.13789E-8</c:v>
                </c:pt>
                <c:pt idx="2448">
                  <c:v>-2.1372699999999999E-8</c:v>
                </c:pt>
                <c:pt idx="2449">
                  <c:v>-2.1366399999999999E-8</c:v>
                </c:pt>
                <c:pt idx="2450">
                  <c:v>-2.1360200000000002E-8</c:v>
                </c:pt>
                <c:pt idx="2451">
                  <c:v>-2.1353899999999998E-8</c:v>
                </c:pt>
                <c:pt idx="2452">
                  <c:v>-2.1347700000000001E-8</c:v>
                </c:pt>
                <c:pt idx="2453">
                  <c:v>-2.1341400000000001E-8</c:v>
                </c:pt>
                <c:pt idx="2454">
                  <c:v>-2.13352E-8</c:v>
                </c:pt>
                <c:pt idx="2455">
                  <c:v>-2.13289E-8</c:v>
                </c:pt>
                <c:pt idx="2456">
                  <c:v>-2.1322699999999999E-8</c:v>
                </c:pt>
                <c:pt idx="2457">
                  <c:v>-2.1316399999999999E-8</c:v>
                </c:pt>
                <c:pt idx="2458">
                  <c:v>-2.1310200000000001E-8</c:v>
                </c:pt>
                <c:pt idx="2459">
                  <c:v>-2.1303900000000001E-8</c:v>
                </c:pt>
                <c:pt idx="2460">
                  <c:v>-2.12977E-8</c:v>
                </c:pt>
                <c:pt idx="2461">
                  <c:v>-2.12914E-8</c:v>
                </c:pt>
                <c:pt idx="2462">
                  <c:v>-2.1285199999999999E-8</c:v>
                </c:pt>
                <c:pt idx="2463">
                  <c:v>-2.1278899999999999E-8</c:v>
                </c:pt>
                <c:pt idx="2464">
                  <c:v>-2.1272700000000002E-8</c:v>
                </c:pt>
                <c:pt idx="2465">
                  <c:v>-2.1266399999999998E-8</c:v>
                </c:pt>
                <c:pt idx="2466">
                  <c:v>-2.1260200000000001E-8</c:v>
                </c:pt>
                <c:pt idx="2467">
                  <c:v>-2.1253900000000001E-8</c:v>
                </c:pt>
                <c:pt idx="2468">
                  <c:v>-2.12477E-8</c:v>
                </c:pt>
                <c:pt idx="2469">
                  <c:v>-2.12414E-8</c:v>
                </c:pt>
                <c:pt idx="2470">
                  <c:v>-2.1235199999999999E-8</c:v>
                </c:pt>
                <c:pt idx="2471">
                  <c:v>-2.1228899999999999E-8</c:v>
                </c:pt>
                <c:pt idx="2472">
                  <c:v>-2.1222700000000001E-8</c:v>
                </c:pt>
                <c:pt idx="2473">
                  <c:v>-2.1216400000000001E-8</c:v>
                </c:pt>
                <c:pt idx="2474">
                  <c:v>-2.12102E-8</c:v>
                </c:pt>
                <c:pt idx="2475">
                  <c:v>-2.12039E-8</c:v>
                </c:pt>
                <c:pt idx="2476">
                  <c:v>-2.1197699999999999E-8</c:v>
                </c:pt>
                <c:pt idx="2477">
                  <c:v>-2.1191399999999999E-8</c:v>
                </c:pt>
                <c:pt idx="2478">
                  <c:v>-2.1185199999999998E-8</c:v>
                </c:pt>
                <c:pt idx="2479">
                  <c:v>-2.1178899999999998E-8</c:v>
                </c:pt>
                <c:pt idx="2480">
                  <c:v>-2.1172700000000001E-8</c:v>
                </c:pt>
                <c:pt idx="2481">
                  <c:v>-2.1166400000000001E-8</c:v>
                </c:pt>
                <c:pt idx="2482">
                  <c:v>-2.11602E-8</c:v>
                </c:pt>
                <c:pt idx="2483">
                  <c:v>-2.11539E-8</c:v>
                </c:pt>
                <c:pt idx="2484">
                  <c:v>-2.1147699999999999E-8</c:v>
                </c:pt>
                <c:pt idx="2485">
                  <c:v>-2.1141399999999999E-8</c:v>
                </c:pt>
                <c:pt idx="2486">
                  <c:v>-2.1135200000000001E-8</c:v>
                </c:pt>
                <c:pt idx="2487">
                  <c:v>-2.1128900000000001E-8</c:v>
                </c:pt>
                <c:pt idx="2488">
                  <c:v>-2.11227E-8</c:v>
                </c:pt>
                <c:pt idx="2489">
                  <c:v>-2.11164E-8</c:v>
                </c:pt>
                <c:pt idx="2490">
                  <c:v>-2.1110199999999999E-8</c:v>
                </c:pt>
                <c:pt idx="2491">
                  <c:v>-2.1103899999999999E-8</c:v>
                </c:pt>
                <c:pt idx="2492">
                  <c:v>-2.1097699999999998E-8</c:v>
                </c:pt>
                <c:pt idx="2493">
                  <c:v>-2.1091399999999999E-8</c:v>
                </c:pt>
                <c:pt idx="2494">
                  <c:v>-2.1085200000000001E-8</c:v>
                </c:pt>
                <c:pt idx="2495">
                  <c:v>-2.1078900000000001E-8</c:v>
                </c:pt>
                <c:pt idx="2496">
                  <c:v>-2.10727E-8</c:v>
                </c:pt>
                <c:pt idx="2497">
                  <c:v>-2.10664E-8</c:v>
                </c:pt>
                <c:pt idx="2498">
                  <c:v>-2.1060199999999999E-8</c:v>
                </c:pt>
                <c:pt idx="2499">
                  <c:v>-2.1053899999999999E-8</c:v>
                </c:pt>
                <c:pt idx="2500">
                  <c:v>-2.1047700000000001E-8</c:v>
                </c:pt>
                <c:pt idx="2501">
                  <c:v>-2.1041400000000001E-8</c:v>
                </c:pt>
                <c:pt idx="2502">
                  <c:v>-2.10352E-8</c:v>
                </c:pt>
                <c:pt idx="2503">
                  <c:v>-2.10289E-8</c:v>
                </c:pt>
                <c:pt idx="2504">
                  <c:v>-2.1022699999999999E-8</c:v>
                </c:pt>
                <c:pt idx="2505">
                  <c:v>-2.10164E-8</c:v>
                </c:pt>
                <c:pt idx="2506">
                  <c:v>-2.1010199999999998E-8</c:v>
                </c:pt>
                <c:pt idx="2507">
                  <c:v>-2.1003899999999999E-8</c:v>
                </c:pt>
                <c:pt idx="2508">
                  <c:v>-2.0997700000000001E-8</c:v>
                </c:pt>
                <c:pt idx="2509">
                  <c:v>-2.0991400000000001E-8</c:v>
                </c:pt>
                <c:pt idx="2510">
                  <c:v>-2.09852E-8</c:v>
                </c:pt>
                <c:pt idx="2511">
                  <c:v>-2.09789E-8</c:v>
                </c:pt>
                <c:pt idx="2512">
                  <c:v>-2.0972699999999999E-8</c:v>
                </c:pt>
                <c:pt idx="2513">
                  <c:v>-2.0966399999999999E-8</c:v>
                </c:pt>
                <c:pt idx="2514">
                  <c:v>-2.0960200000000001E-8</c:v>
                </c:pt>
                <c:pt idx="2515">
                  <c:v>-2.0953900000000001E-8</c:v>
                </c:pt>
                <c:pt idx="2516">
                  <c:v>-2.09477E-8</c:v>
                </c:pt>
                <c:pt idx="2517">
                  <c:v>-2.09414E-8</c:v>
                </c:pt>
                <c:pt idx="2518">
                  <c:v>-2.0935199999999999E-8</c:v>
                </c:pt>
                <c:pt idx="2519">
                  <c:v>-2.09289E-8</c:v>
                </c:pt>
                <c:pt idx="2520">
                  <c:v>-2.0922699999999998E-8</c:v>
                </c:pt>
                <c:pt idx="2521">
                  <c:v>-2.0916399999999999E-8</c:v>
                </c:pt>
                <c:pt idx="2522">
                  <c:v>-2.0910200000000001E-8</c:v>
                </c:pt>
                <c:pt idx="2523">
                  <c:v>-2.0903900000000001E-8</c:v>
                </c:pt>
                <c:pt idx="2524">
                  <c:v>-2.08977E-8</c:v>
                </c:pt>
                <c:pt idx="2525">
                  <c:v>-2.08914E-8</c:v>
                </c:pt>
                <c:pt idx="2526">
                  <c:v>-2.0885199999999999E-8</c:v>
                </c:pt>
                <c:pt idx="2527">
                  <c:v>-2.0878899999999999E-8</c:v>
                </c:pt>
                <c:pt idx="2528">
                  <c:v>-2.0872700000000001E-8</c:v>
                </c:pt>
                <c:pt idx="2529">
                  <c:v>-2.0866400000000001E-8</c:v>
                </c:pt>
                <c:pt idx="2530">
                  <c:v>-2.08602E-8</c:v>
                </c:pt>
                <c:pt idx="2531">
                  <c:v>-2.0853900000000001E-8</c:v>
                </c:pt>
                <c:pt idx="2532">
                  <c:v>-2.0847699999999999E-8</c:v>
                </c:pt>
                <c:pt idx="2533">
                  <c:v>-2.08414E-8</c:v>
                </c:pt>
                <c:pt idx="2534">
                  <c:v>-2.0835199999999999E-8</c:v>
                </c:pt>
                <c:pt idx="2535">
                  <c:v>-2.0828899999999999E-8</c:v>
                </c:pt>
                <c:pt idx="2536">
                  <c:v>-2.0822700000000001E-8</c:v>
                </c:pt>
                <c:pt idx="2537">
                  <c:v>-2.0816400000000001E-8</c:v>
                </c:pt>
                <c:pt idx="2538">
                  <c:v>-2.08102E-8</c:v>
                </c:pt>
                <c:pt idx="2539">
                  <c:v>-2.08039E-8</c:v>
                </c:pt>
                <c:pt idx="2540">
                  <c:v>-2.0797699999999999E-8</c:v>
                </c:pt>
                <c:pt idx="2541">
                  <c:v>-2.0791399999999999E-8</c:v>
                </c:pt>
                <c:pt idx="2542">
                  <c:v>-2.0785200000000001E-8</c:v>
                </c:pt>
                <c:pt idx="2543">
                  <c:v>-2.0778900000000002E-8</c:v>
                </c:pt>
                <c:pt idx="2544">
                  <c:v>-2.07727E-8</c:v>
                </c:pt>
                <c:pt idx="2545">
                  <c:v>-2.0766400000000001E-8</c:v>
                </c:pt>
                <c:pt idx="2546">
                  <c:v>-2.07602E-8</c:v>
                </c:pt>
                <c:pt idx="2547">
                  <c:v>-2.07539E-8</c:v>
                </c:pt>
                <c:pt idx="2548">
                  <c:v>-2.0747699999999999E-8</c:v>
                </c:pt>
                <c:pt idx="2549">
                  <c:v>-2.0741399999999999E-8</c:v>
                </c:pt>
                <c:pt idx="2550">
                  <c:v>-2.0735200000000001E-8</c:v>
                </c:pt>
                <c:pt idx="2551">
                  <c:v>-2.0728900000000001E-8</c:v>
                </c:pt>
                <c:pt idx="2552">
                  <c:v>-2.07227E-8</c:v>
                </c:pt>
                <c:pt idx="2553">
                  <c:v>-2.07164E-8</c:v>
                </c:pt>
                <c:pt idx="2554">
                  <c:v>-2.0710199999999999E-8</c:v>
                </c:pt>
                <c:pt idx="2555">
                  <c:v>-2.0703899999999999E-8</c:v>
                </c:pt>
                <c:pt idx="2556">
                  <c:v>-2.0697700000000001E-8</c:v>
                </c:pt>
                <c:pt idx="2557">
                  <c:v>-2.0691400000000002E-8</c:v>
                </c:pt>
                <c:pt idx="2558">
                  <c:v>-2.06852E-8</c:v>
                </c:pt>
                <c:pt idx="2559">
                  <c:v>-2.0678900000000001E-8</c:v>
                </c:pt>
                <c:pt idx="2560">
                  <c:v>-2.06727E-8</c:v>
                </c:pt>
                <c:pt idx="2561">
                  <c:v>-2.06664E-8</c:v>
                </c:pt>
                <c:pt idx="2562">
                  <c:v>-2.0660199999999999E-8</c:v>
                </c:pt>
                <c:pt idx="2563">
                  <c:v>-2.0653899999999999E-8</c:v>
                </c:pt>
                <c:pt idx="2564">
                  <c:v>-2.0647700000000001E-8</c:v>
                </c:pt>
                <c:pt idx="2565">
                  <c:v>-2.0641400000000001E-8</c:v>
                </c:pt>
                <c:pt idx="2566">
                  <c:v>-2.06352E-8</c:v>
                </c:pt>
                <c:pt idx="2567">
                  <c:v>-2.06289E-8</c:v>
                </c:pt>
                <c:pt idx="2568">
                  <c:v>-2.0622699999999999E-8</c:v>
                </c:pt>
                <c:pt idx="2569">
                  <c:v>-2.0616399999999999E-8</c:v>
                </c:pt>
                <c:pt idx="2570">
                  <c:v>-2.0610200000000001E-8</c:v>
                </c:pt>
                <c:pt idx="2571">
                  <c:v>-2.0603900000000002E-8</c:v>
                </c:pt>
                <c:pt idx="2572">
                  <c:v>-2.0597700000000001E-8</c:v>
                </c:pt>
                <c:pt idx="2573">
                  <c:v>-2.0591400000000001E-8</c:v>
                </c:pt>
                <c:pt idx="2574">
                  <c:v>-2.05852E-8</c:v>
                </c:pt>
                <c:pt idx="2575">
                  <c:v>-2.05789E-8</c:v>
                </c:pt>
                <c:pt idx="2576">
                  <c:v>-2.0572699999999999E-8</c:v>
                </c:pt>
                <c:pt idx="2577">
                  <c:v>-2.0566399999999999E-8</c:v>
                </c:pt>
                <c:pt idx="2578">
                  <c:v>-2.0560200000000001E-8</c:v>
                </c:pt>
                <c:pt idx="2579">
                  <c:v>-2.0553900000000001E-8</c:v>
                </c:pt>
                <c:pt idx="2580">
                  <c:v>-2.05477E-8</c:v>
                </c:pt>
                <c:pt idx="2581">
                  <c:v>-2.05414E-8</c:v>
                </c:pt>
                <c:pt idx="2582">
                  <c:v>-2.0535199999999999E-8</c:v>
                </c:pt>
                <c:pt idx="2583">
                  <c:v>-2.0528899999999999E-8</c:v>
                </c:pt>
                <c:pt idx="2584">
                  <c:v>-2.0522700000000002E-8</c:v>
                </c:pt>
                <c:pt idx="2585">
                  <c:v>-2.0516399999999998E-8</c:v>
                </c:pt>
                <c:pt idx="2586">
                  <c:v>-2.0510200000000001E-8</c:v>
                </c:pt>
                <c:pt idx="2587">
                  <c:v>-2.0503900000000001E-8</c:v>
                </c:pt>
                <c:pt idx="2588">
                  <c:v>-2.04977E-8</c:v>
                </c:pt>
                <c:pt idx="2589">
                  <c:v>-2.04914E-8</c:v>
                </c:pt>
                <c:pt idx="2590">
                  <c:v>-2.0485199999999999E-8</c:v>
                </c:pt>
                <c:pt idx="2591">
                  <c:v>-2.0478899999999999E-8</c:v>
                </c:pt>
                <c:pt idx="2592">
                  <c:v>-2.0472700000000001E-8</c:v>
                </c:pt>
                <c:pt idx="2593">
                  <c:v>-2.0466400000000001E-8</c:v>
                </c:pt>
                <c:pt idx="2594">
                  <c:v>-2.04602E-8</c:v>
                </c:pt>
                <c:pt idx="2595">
                  <c:v>-2.04539E-8</c:v>
                </c:pt>
                <c:pt idx="2596">
                  <c:v>-2.0447699999999999E-8</c:v>
                </c:pt>
                <c:pt idx="2597">
                  <c:v>-2.0441399999999999E-8</c:v>
                </c:pt>
                <c:pt idx="2598">
                  <c:v>-2.0435200000000002E-8</c:v>
                </c:pt>
                <c:pt idx="2599">
                  <c:v>-2.0428899999999998E-8</c:v>
                </c:pt>
                <c:pt idx="2600">
                  <c:v>-2.0422700000000001E-8</c:v>
                </c:pt>
                <c:pt idx="2601">
                  <c:v>-2.0416400000000001E-8</c:v>
                </c:pt>
                <c:pt idx="2602">
                  <c:v>-2.04102E-8</c:v>
                </c:pt>
                <c:pt idx="2603">
                  <c:v>-2.04039E-8</c:v>
                </c:pt>
                <c:pt idx="2604">
                  <c:v>-2.0397699999999999E-8</c:v>
                </c:pt>
                <c:pt idx="2605">
                  <c:v>-2.0391399999999999E-8</c:v>
                </c:pt>
                <c:pt idx="2606">
                  <c:v>-2.0385200000000001E-8</c:v>
                </c:pt>
                <c:pt idx="2607">
                  <c:v>-2.0378900000000001E-8</c:v>
                </c:pt>
                <c:pt idx="2608">
                  <c:v>-2.03727E-8</c:v>
                </c:pt>
                <c:pt idx="2609">
                  <c:v>-2.03664E-8</c:v>
                </c:pt>
                <c:pt idx="2610">
                  <c:v>-2.0360199999999999E-8</c:v>
                </c:pt>
                <c:pt idx="2611">
                  <c:v>-2.0353899999999999E-8</c:v>
                </c:pt>
                <c:pt idx="2612">
                  <c:v>-2.0347700000000002E-8</c:v>
                </c:pt>
                <c:pt idx="2613">
                  <c:v>-2.0341399999999998E-8</c:v>
                </c:pt>
                <c:pt idx="2614">
                  <c:v>-2.0335200000000001E-8</c:v>
                </c:pt>
                <c:pt idx="2615">
                  <c:v>-2.0328900000000001E-8</c:v>
                </c:pt>
                <c:pt idx="2616">
                  <c:v>-2.03227E-8</c:v>
                </c:pt>
                <c:pt idx="2617">
                  <c:v>-2.03164E-8</c:v>
                </c:pt>
                <c:pt idx="2618">
                  <c:v>-2.0310199999999999E-8</c:v>
                </c:pt>
                <c:pt idx="2619">
                  <c:v>-2.0303899999999999E-8</c:v>
                </c:pt>
                <c:pt idx="2620">
                  <c:v>-2.0297700000000001E-8</c:v>
                </c:pt>
                <c:pt idx="2621">
                  <c:v>-2.0291400000000001E-8</c:v>
                </c:pt>
                <c:pt idx="2622">
                  <c:v>-2.02852E-8</c:v>
                </c:pt>
                <c:pt idx="2623">
                  <c:v>-2.02789E-8</c:v>
                </c:pt>
                <c:pt idx="2624">
                  <c:v>-2.0272699999999999E-8</c:v>
                </c:pt>
                <c:pt idx="2625">
                  <c:v>-2.0266399999999999E-8</c:v>
                </c:pt>
                <c:pt idx="2626">
                  <c:v>-2.0260200000000002E-8</c:v>
                </c:pt>
                <c:pt idx="2627">
                  <c:v>-2.0253899999999998E-8</c:v>
                </c:pt>
                <c:pt idx="2628">
                  <c:v>-2.0247700000000001E-8</c:v>
                </c:pt>
                <c:pt idx="2629">
                  <c:v>-2.0241400000000001E-8</c:v>
                </c:pt>
                <c:pt idx="2630">
                  <c:v>-2.02352E-8</c:v>
                </c:pt>
                <c:pt idx="2631">
                  <c:v>-2.02289E-8</c:v>
                </c:pt>
                <c:pt idx="2632">
                  <c:v>-2.0222699999999999E-8</c:v>
                </c:pt>
                <c:pt idx="2633">
                  <c:v>-2.0216399999999999E-8</c:v>
                </c:pt>
                <c:pt idx="2634">
                  <c:v>-2.0210200000000001E-8</c:v>
                </c:pt>
                <c:pt idx="2635">
                  <c:v>-2.0203900000000001E-8</c:v>
                </c:pt>
                <c:pt idx="2636">
                  <c:v>-2.01977E-8</c:v>
                </c:pt>
                <c:pt idx="2637">
                  <c:v>-2.01914E-8</c:v>
                </c:pt>
                <c:pt idx="2638">
                  <c:v>-2.0185199999999999E-8</c:v>
                </c:pt>
                <c:pt idx="2639">
                  <c:v>-2.0178899999999999E-8</c:v>
                </c:pt>
                <c:pt idx="2640">
                  <c:v>-2.0172699999999998E-8</c:v>
                </c:pt>
                <c:pt idx="2641">
                  <c:v>-2.0166399999999999E-8</c:v>
                </c:pt>
                <c:pt idx="2642">
                  <c:v>-2.0160200000000001E-8</c:v>
                </c:pt>
                <c:pt idx="2643">
                  <c:v>-2.0153900000000001E-8</c:v>
                </c:pt>
                <c:pt idx="2644">
                  <c:v>-2.01477E-8</c:v>
                </c:pt>
                <c:pt idx="2645">
                  <c:v>-2.01414E-8</c:v>
                </c:pt>
                <c:pt idx="2646">
                  <c:v>-2.0135199999999999E-8</c:v>
                </c:pt>
                <c:pt idx="2647">
                  <c:v>-2.0128899999999999E-8</c:v>
                </c:pt>
                <c:pt idx="2648">
                  <c:v>-2.0122700000000001E-8</c:v>
                </c:pt>
                <c:pt idx="2649">
                  <c:v>-2.0116400000000001E-8</c:v>
                </c:pt>
                <c:pt idx="2650">
                  <c:v>-2.01102E-8</c:v>
                </c:pt>
                <c:pt idx="2651">
                  <c:v>-2.01039E-8</c:v>
                </c:pt>
                <c:pt idx="2652">
                  <c:v>-2.0097699999999999E-8</c:v>
                </c:pt>
                <c:pt idx="2653">
                  <c:v>-2.00914E-8</c:v>
                </c:pt>
                <c:pt idx="2654">
                  <c:v>-2.0085199999999998E-8</c:v>
                </c:pt>
                <c:pt idx="2655">
                  <c:v>-2.0078899999999999E-8</c:v>
                </c:pt>
                <c:pt idx="2656">
                  <c:v>-2.0072700000000001E-8</c:v>
                </c:pt>
                <c:pt idx="2657">
                  <c:v>-2.0066400000000001E-8</c:v>
                </c:pt>
                <c:pt idx="2658">
                  <c:v>-2.00602E-8</c:v>
                </c:pt>
                <c:pt idx="2659">
                  <c:v>-2.00539E-8</c:v>
                </c:pt>
                <c:pt idx="2660">
                  <c:v>-2.0047699999999999E-8</c:v>
                </c:pt>
                <c:pt idx="2661">
                  <c:v>-2.0041399999999999E-8</c:v>
                </c:pt>
                <c:pt idx="2662">
                  <c:v>-2.0035200000000001E-8</c:v>
                </c:pt>
                <c:pt idx="2663">
                  <c:v>-2.0028900000000001E-8</c:v>
                </c:pt>
                <c:pt idx="2664">
                  <c:v>-2.00227E-8</c:v>
                </c:pt>
                <c:pt idx="2665">
                  <c:v>-2.00164E-8</c:v>
                </c:pt>
                <c:pt idx="2666">
                  <c:v>-2.0010199999999999E-8</c:v>
                </c:pt>
                <c:pt idx="2667">
                  <c:v>-2.00039E-8</c:v>
                </c:pt>
                <c:pt idx="2668">
                  <c:v>-1.9997699999999998E-8</c:v>
                </c:pt>
                <c:pt idx="2669">
                  <c:v>-1.9991399999999999E-8</c:v>
                </c:pt>
                <c:pt idx="2670">
                  <c:v>-1.9985200000000001E-8</c:v>
                </c:pt>
                <c:pt idx="2671">
                  <c:v>-1.9978900000000001E-8</c:v>
                </c:pt>
                <c:pt idx="2672">
                  <c:v>-1.99727E-8</c:v>
                </c:pt>
                <c:pt idx="2673">
                  <c:v>-1.99664E-8</c:v>
                </c:pt>
                <c:pt idx="2674">
                  <c:v>-1.9960199999999999E-8</c:v>
                </c:pt>
                <c:pt idx="2675">
                  <c:v>-1.9953899999999999E-8</c:v>
                </c:pt>
                <c:pt idx="2676">
                  <c:v>-1.9947700000000001E-8</c:v>
                </c:pt>
                <c:pt idx="2677">
                  <c:v>-1.9941400000000001E-8</c:v>
                </c:pt>
                <c:pt idx="2678">
                  <c:v>-1.99352E-8</c:v>
                </c:pt>
                <c:pt idx="2679">
                  <c:v>-1.9928900000000001E-8</c:v>
                </c:pt>
                <c:pt idx="2680">
                  <c:v>-1.9922699999999999E-8</c:v>
                </c:pt>
                <c:pt idx="2681">
                  <c:v>-1.99164E-8</c:v>
                </c:pt>
                <c:pt idx="2682">
                  <c:v>-1.9910199999999999E-8</c:v>
                </c:pt>
                <c:pt idx="2683">
                  <c:v>-1.9903899999999999E-8</c:v>
                </c:pt>
                <c:pt idx="2684">
                  <c:v>-1.9897700000000001E-8</c:v>
                </c:pt>
                <c:pt idx="2685">
                  <c:v>-1.9891400000000001E-8</c:v>
                </c:pt>
                <c:pt idx="2686">
                  <c:v>-1.98852E-8</c:v>
                </c:pt>
                <c:pt idx="2687">
                  <c:v>-1.98789E-8</c:v>
                </c:pt>
                <c:pt idx="2688">
                  <c:v>-1.9872699999999999E-8</c:v>
                </c:pt>
                <c:pt idx="2689">
                  <c:v>-1.9866399999999999E-8</c:v>
                </c:pt>
                <c:pt idx="2690">
                  <c:v>-1.9860200000000001E-8</c:v>
                </c:pt>
                <c:pt idx="2691">
                  <c:v>-1.9853900000000002E-8</c:v>
                </c:pt>
                <c:pt idx="2692">
                  <c:v>-1.98477E-8</c:v>
                </c:pt>
                <c:pt idx="2693">
                  <c:v>-1.9841400000000001E-8</c:v>
                </c:pt>
                <c:pt idx="2694">
                  <c:v>-1.9835199999999999E-8</c:v>
                </c:pt>
                <c:pt idx="2695">
                  <c:v>-1.98289E-8</c:v>
                </c:pt>
                <c:pt idx="2696">
                  <c:v>-1.9822699999999999E-8</c:v>
                </c:pt>
                <c:pt idx="2697">
                  <c:v>-1.9816399999999999E-8</c:v>
                </c:pt>
                <c:pt idx="2698">
                  <c:v>-1.9810200000000001E-8</c:v>
                </c:pt>
                <c:pt idx="2699">
                  <c:v>-1.9803900000000001E-8</c:v>
                </c:pt>
                <c:pt idx="2700">
                  <c:v>-1.97977E-8</c:v>
                </c:pt>
                <c:pt idx="2701">
                  <c:v>-1.97914E-8</c:v>
                </c:pt>
                <c:pt idx="2702">
                  <c:v>-1.9785199999999999E-8</c:v>
                </c:pt>
                <c:pt idx="2703">
                  <c:v>-1.9778899999999999E-8</c:v>
                </c:pt>
                <c:pt idx="2704">
                  <c:v>-1.9772700000000001E-8</c:v>
                </c:pt>
                <c:pt idx="2705">
                  <c:v>-1.9766400000000002E-8</c:v>
                </c:pt>
                <c:pt idx="2706">
                  <c:v>-1.97602E-8</c:v>
                </c:pt>
                <c:pt idx="2707">
                  <c:v>-1.9753900000000001E-8</c:v>
                </c:pt>
                <c:pt idx="2708">
                  <c:v>-1.97477E-8</c:v>
                </c:pt>
                <c:pt idx="2709">
                  <c:v>-1.97414E-8</c:v>
                </c:pt>
                <c:pt idx="2710">
                  <c:v>-1.9735199999999999E-8</c:v>
                </c:pt>
                <c:pt idx="2711">
                  <c:v>-1.9728899999999999E-8</c:v>
                </c:pt>
                <c:pt idx="2712">
                  <c:v>-1.9722700000000001E-8</c:v>
                </c:pt>
                <c:pt idx="2713">
                  <c:v>-1.9716400000000001E-8</c:v>
                </c:pt>
                <c:pt idx="2714">
                  <c:v>-1.97102E-8</c:v>
                </c:pt>
                <c:pt idx="2715">
                  <c:v>-1.97039E-8</c:v>
                </c:pt>
                <c:pt idx="2716">
                  <c:v>-1.9697699999999999E-8</c:v>
                </c:pt>
                <c:pt idx="2717">
                  <c:v>-1.9691399999999999E-8</c:v>
                </c:pt>
                <c:pt idx="2718">
                  <c:v>-1.9685200000000001E-8</c:v>
                </c:pt>
                <c:pt idx="2719">
                  <c:v>-1.9678900000000002E-8</c:v>
                </c:pt>
                <c:pt idx="2720">
                  <c:v>-1.9672700000000001E-8</c:v>
                </c:pt>
                <c:pt idx="2721">
                  <c:v>-1.9666400000000001E-8</c:v>
                </c:pt>
                <c:pt idx="2722">
                  <c:v>-1.96602E-8</c:v>
                </c:pt>
                <c:pt idx="2723">
                  <c:v>-1.96539E-8</c:v>
                </c:pt>
                <c:pt idx="2724">
                  <c:v>-1.9647699999999999E-8</c:v>
                </c:pt>
                <c:pt idx="2725">
                  <c:v>-1.9641399999999999E-8</c:v>
                </c:pt>
                <c:pt idx="2726">
                  <c:v>-1.9635200000000001E-8</c:v>
                </c:pt>
                <c:pt idx="2727">
                  <c:v>-1.9628900000000001E-8</c:v>
                </c:pt>
                <c:pt idx="2728">
                  <c:v>-1.96227E-8</c:v>
                </c:pt>
                <c:pt idx="2729">
                  <c:v>-1.96164E-8</c:v>
                </c:pt>
                <c:pt idx="2730">
                  <c:v>-1.9610199999999999E-8</c:v>
                </c:pt>
                <c:pt idx="2731">
                  <c:v>-1.9603899999999999E-8</c:v>
                </c:pt>
                <c:pt idx="2732">
                  <c:v>-1.9597700000000002E-8</c:v>
                </c:pt>
                <c:pt idx="2733">
                  <c:v>-1.9591400000000002E-8</c:v>
                </c:pt>
                <c:pt idx="2734">
                  <c:v>-1.9585200000000001E-8</c:v>
                </c:pt>
                <c:pt idx="2735">
                  <c:v>-1.9578900000000001E-8</c:v>
                </c:pt>
                <c:pt idx="2736">
                  <c:v>-1.95727E-8</c:v>
                </c:pt>
                <c:pt idx="2737">
                  <c:v>-1.95664E-8</c:v>
                </c:pt>
                <c:pt idx="2738">
                  <c:v>-1.9560199999999999E-8</c:v>
                </c:pt>
                <c:pt idx="2739">
                  <c:v>-1.9553899999999999E-8</c:v>
                </c:pt>
                <c:pt idx="2740">
                  <c:v>-1.9547700000000001E-8</c:v>
                </c:pt>
                <c:pt idx="2741">
                  <c:v>-1.9541400000000001E-8</c:v>
                </c:pt>
                <c:pt idx="2742">
                  <c:v>-1.95352E-8</c:v>
                </c:pt>
                <c:pt idx="2743">
                  <c:v>-1.95289E-8</c:v>
                </c:pt>
                <c:pt idx="2744">
                  <c:v>-1.9522699999999999E-8</c:v>
                </c:pt>
                <c:pt idx="2745">
                  <c:v>-1.9516399999999999E-8</c:v>
                </c:pt>
                <c:pt idx="2746">
                  <c:v>-1.9510200000000002E-8</c:v>
                </c:pt>
                <c:pt idx="2747">
                  <c:v>-1.9503899999999998E-8</c:v>
                </c:pt>
                <c:pt idx="2748">
                  <c:v>-1.9497700000000001E-8</c:v>
                </c:pt>
                <c:pt idx="2749">
                  <c:v>-1.9491400000000001E-8</c:v>
                </c:pt>
                <c:pt idx="2750">
                  <c:v>-1.94852E-8</c:v>
                </c:pt>
                <c:pt idx="2751">
                  <c:v>-1.94789E-8</c:v>
                </c:pt>
                <c:pt idx="2752">
                  <c:v>-1.9472699999999999E-8</c:v>
                </c:pt>
                <c:pt idx="2753">
                  <c:v>-1.9466399999999999E-8</c:v>
                </c:pt>
                <c:pt idx="2754">
                  <c:v>-1.9460200000000001E-8</c:v>
                </c:pt>
                <c:pt idx="2755">
                  <c:v>-1.9453900000000001E-8</c:v>
                </c:pt>
                <c:pt idx="2756">
                  <c:v>-1.94477E-8</c:v>
                </c:pt>
                <c:pt idx="2757">
                  <c:v>-1.94414E-8</c:v>
                </c:pt>
                <c:pt idx="2758">
                  <c:v>-1.9435199999999999E-8</c:v>
                </c:pt>
                <c:pt idx="2759">
                  <c:v>-1.9428899999999999E-8</c:v>
                </c:pt>
                <c:pt idx="2760">
                  <c:v>-1.9422700000000002E-8</c:v>
                </c:pt>
                <c:pt idx="2761">
                  <c:v>-1.9416399999999998E-8</c:v>
                </c:pt>
                <c:pt idx="2762">
                  <c:v>-1.9410200000000001E-8</c:v>
                </c:pt>
                <c:pt idx="2763">
                  <c:v>-1.9403900000000001E-8</c:v>
                </c:pt>
                <c:pt idx="2764">
                  <c:v>-1.93977E-8</c:v>
                </c:pt>
                <c:pt idx="2765">
                  <c:v>-1.93914E-8</c:v>
                </c:pt>
                <c:pt idx="2766">
                  <c:v>-1.9385199999999999E-8</c:v>
                </c:pt>
                <c:pt idx="2767">
                  <c:v>-1.9378899999999999E-8</c:v>
                </c:pt>
                <c:pt idx="2768">
                  <c:v>-1.9372700000000001E-8</c:v>
                </c:pt>
                <c:pt idx="2769">
                  <c:v>-1.9366400000000001E-8</c:v>
                </c:pt>
                <c:pt idx="2770">
                  <c:v>-1.93602E-8</c:v>
                </c:pt>
                <c:pt idx="2771">
                  <c:v>-1.93539E-8</c:v>
                </c:pt>
                <c:pt idx="2772">
                  <c:v>-1.9347699999999999E-8</c:v>
                </c:pt>
                <c:pt idx="2773">
                  <c:v>-1.9341399999999999E-8</c:v>
                </c:pt>
                <c:pt idx="2774">
                  <c:v>-1.9335200000000002E-8</c:v>
                </c:pt>
                <c:pt idx="2775">
                  <c:v>-1.9328899999999998E-8</c:v>
                </c:pt>
                <c:pt idx="2776">
                  <c:v>-1.9322700000000001E-8</c:v>
                </c:pt>
                <c:pt idx="2777">
                  <c:v>-1.9316400000000001E-8</c:v>
                </c:pt>
                <c:pt idx="2778">
                  <c:v>-1.93102E-8</c:v>
                </c:pt>
                <c:pt idx="2779">
                  <c:v>-1.93039E-8</c:v>
                </c:pt>
                <c:pt idx="2780">
                  <c:v>-1.9297699999999999E-8</c:v>
                </c:pt>
                <c:pt idx="2781">
                  <c:v>-1.9291399999999999E-8</c:v>
                </c:pt>
                <c:pt idx="2782">
                  <c:v>-1.9285200000000001E-8</c:v>
                </c:pt>
                <c:pt idx="2783">
                  <c:v>-1.9278900000000001E-8</c:v>
                </c:pt>
                <c:pt idx="2784">
                  <c:v>-1.92727E-8</c:v>
                </c:pt>
                <c:pt idx="2785">
                  <c:v>-1.92664E-8</c:v>
                </c:pt>
                <c:pt idx="2786">
                  <c:v>-1.9260199999999999E-8</c:v>
                </c:pt>
                <c:pt idx="2787">
                  <c:v>-1.9253899999999999E-8</c:v>
                </c:pt>
                <c:pt idx="2788">
                  <c:v>-1.9247699999999998E-8</c:v>
                </c:pt>
                <c:pt idx="2789">
                  <c:v>-1.9241399999999999E-8</c:v>
                </c:pt>
                <c:pt idx="2790">
                  <c:v>-1.9235200000000001E-8</c:v>
                </c:pt>
                <c:pt idx="2791">
                  <c:v>-1.9228900000000001E-8</c:v>
                </c:pt>
                <c:pt idx="2792">
                  <c:v>-1.92227E-8</c:v>
                </c:pt>
                <c:pt idx="2793">
                  <c:v>-1.92164E-8</c:v>
                </c:pt>
                <c:pt idx="2794">
                  <c:v>-1.9210199999999999E-8</c:v>
                </c:pt>
                <c:pt idx="2795">
                  <c:v>-1.9203899999999999E-8</c:v>
                </c:pt>
                <c:pt idx="2796">
                  <c:v>-1.9197700000000001E-8</c:v>
                </c:pt>
                <c:pt idx="2797">
                  <c:v>-1.9191400000000001E-8</c:v>
                </c:pt>
                <c:pt idx="2798">
                  <c:v>-1.91852E-8</c:v>
                </c:pt>
                <c:pt idx="2799">
                  <c:v>-1.91789E-8</c:v>
                </c:pt>
                <c:pt idx="2800">
                  <c:v>-1.9172699999999999E-8</c:v>
                </c:pt>
                <c:pt idx="2801">
                  <c:v>-1.9166399999999999E-8</c:v>
                </c:pt>
                <c:pt idx="2802">
                  <c:v>-1.9160199999999998E-8</c:v>
                </c:pt>
                <c:pt idx="2803">
                  <c:v>-1.9153899999999999E-8</c:v>
                </c:pt>
                <c:pt idx="2804">
                  <c:v>-1.9147700000000001E-8</c:v>
                </c:pt>
                <c:pt idx="2805">
                  <c:v>-1.9141400000000001E-8</c:v>
                </c:pt>
                <c:pt idx="2806">
                  <c:v>-1.91352E-8</c:v>
                </c:pt>
                <c:pt idx="2807">
                  <c:v>-1.91289E-8</c:v>
                </c:pt>
                <c:pt idx="2808">
                  <c:v>-1.9122699999999999E-8</c:v>
                </c:pt>
                <c:pt idx="2809">
                  <c:v>-1.9116399999999999E-8</c:v>
                </c:pt>
                <c:pt idx="2810">
                  <c:v>-1.9110200000000001E-8</c:v>
                </c:pt>
                <c:pt idx="2811">
                  <c:v>-1.9103900000000001E-8</c:v>
                </c:pt>
                <c:pt idx="2812">
                  <c:v>-1.90977E-8</c:v>
                </c:pt>
                <c:pt idx="2813">
                  <c:v>-1.90914E-8</c:v>
                </c:pt>
                <c:pt idx="2814">
                  <c:v>-1.9085199999999999E-8</c:v>
                </c:pt>
                <c:pt idx="2815">
                  <c:v>-1.90789E-8</c:v>
                </c:pt>
                <c:pt idx="2816">
                  <c:v>-1.9072699999999998E-8</c:v>
                </c:pt>
                <c:pt idx="2817">
                  <c:v>-1.9066399999999999E-8</c:v>
                </c:pt>
                <c:pt idx="2818">
                  <c:v>-1.9060200000000001E-8</c:v>
                </c:pt>
                <c:pt idx="2819">
                  <c:v>-1.9053900000000001E-8</c:v>
                </c:pt>
                <c:pt idx="2820">
                  <c:v>-1.90477E-8</c:v>
                </c:pt>
                <c:pt idx="2821">
                  <c:v>-1.90414E-8</c:v>
                </c:pt>
                <c:pt idx="2822">
                  <c:v>-1.9035199999999999E-8</c:v>
                </c:pt>
                <c:pt idx="2823">
                  <c:v>-1.9028899999999999E-8</c:v>
                </c:pt>
                <c:pt idx="2824">
                  <c:v>-1.9022700000000001E-8</c:v>
                </c:pt>
                <c:pt idx="2825">
                  <c:v>-1.9016400000000001E-8</c:v>
                </c:pt>
                <c:pt idx="2826">
                  <c:v>-1.90102E-8</c:v>
                </c:pt>
                <c:pt idx="2827">
                  <c:v>-1.9003900000000001E-8</c:v>
                </c:pt>
                <c:pt idx="2828">
                  <c:v>-1.8997699999999999E-8</c:v>
                </c:pt>
                <c:pt idx="2829">
                  <c:v>-1.89914E-8</c:v>
                </c:pt>
                <c:pt idx="2830">
                  <c:v>-1.8985199999999999E-8</c:v>
                </c:pt>
                <c:pt idx="2831">
                  <c:v>-1.8978899999999999E-8</c:v>
                </c:pt>
                <c:pt idx="2832">
                  <c:v>-1.8972700000000001E-8</c:v>
                </c:pt>
                <c:pt idx="2833">
                  <c:v>-1.8966400000000001E-8</c:v>
                </c:pt>
                <c:pt idx="2834">
                  <c:v>-1.89602E-8</c:v>
                </c:pt>
                <c:pt idx="2835">
                  <c:v>-1.89539E-8</c:v>
                </c:pt>
                <c:pt idx="2836">
                  <c:v>-1.8947699999999999E-8</c:v>
                </c:pt>
                <c:pt idx="2837">
                  <c:v>-1.8941399999999999E-8</c:v>
                </c:pt>
                <c:pt idx="2838">
                  <c:v>-1.8935200000000001E-8</c:v>
                </c:pt>
                <c:pt idx="2839">
                  <c:v>-1.8928900000000002E-8</c:v>
                </c:pt>
                <c:pt idx="2840">
                  <c:v>-1.89227E-8</c:v>
                </c:pt>
                <c:pt idx="2841">
                  <c:v>-1.8916400000000001E-8</c:v>
                </c:pt>
                <c:pt idx="2842">
                  <c:v>-1.8910199999999999E-8</c:v>
                </c:pt>
                <c:pt idx="2843">
                  <c:v>-1.89039E-8</c:v>
                </c:pt>
                <c:pt idx="2844">
                  <c:v>-1.8897699999999999E-8</c:v>
                </c:pt>
                <c:pt idx="2845">
                  <c:v>-1.8891399999999999E-8</c:v>
                </c:pt>
                <c:pt idx="2846">
                  <c:v>-1.8885200000000001E-8</c:v>
                </c:pt>
                <c:pt idx="2847">
                  <c:v>-1.8878900000000001E-8</c:v>
                </c:pt>
                <c:pt idx="2848">
                  <c:v>-1.88727E-8</c:v>
                </c:pt>
                <c:pt idx="2849">
                  <c:v>-1.88664E-8</c:v>
                </c:pt>
                <c:pt idx="2850">
                  <c:v>-1.8860199999999999E-8</c:v>
                </c:pt>
                <c:pt idx="2851">
                  <c:v>-1.8853899999999999E-8</c:v>
                </c:pt>
                <c:pt idx="2852">
                  <c:v>-1.8847700000000001E-8</c:v>
                </c:pt>
                <c:pt idx="2853">
                  <c:v>-1.8841400000000002E-8</c:v>
                </c:pt>
                <c:pt idx="2854">
                  <c:v>-1.88352E-8</c:v>
                </c:pt>
                <c:pt idx="2855">
                  <c:v>-1.8828900000000001E-8</c:v>
                </c:pt>
                <c:pt idx="2856">
                  <c:v>-1.88227E-8</c:v>
                </c:pt>
                <c:pt idx="2857">
                  <c:v>-1.88164E-8</c:v>
                </c:pt>
                <c:pt idx="2858">
                  <c:v>-1.8810199999999999E-8</c:v>
                </c:pt>
                <c:pt idx="2859">
                  <c:v>-1.8803899999999999E-8</c:v>
                </c:pt>
                <c:pt idx="2860">
                  <c:v>-1.8797700000000001E-8</c:v>
                </c:pt>
                <c:pt idx="2861">
                  <c:v>-1.8791400000000001E-8</c:v>
                </c:pt>
                <c:pt idx="2862">
                  <c:v>-1.87852E-8</c:v>
                </c:pt>
                <c:pt idx="2863">
                  <c:v>-1.87789E-8</c:v>
                </c:pt>
                <c:pt idx="2864">
                  <c:v>-1.8772699999999999E-8</c:v>
                </c:pt>
                <c:pt idx="2865">
                  <c:v>-1.8766399999999999E-8</c:v>
                </c:pt>
                <c:pt idx="2866">
                  <c:v>-1.8760200000000001E-8</c:v>
                </c:pt>
                <c:pt idx="2867">
                  <c:v>-1.8753900000000002E-8</c:v>
                </c:pt>
                <c:pt idx="2868">
                  <c:v>-1.8747700000000001E-8</c:v>
                </c:pt>
                <c:pt idx="2869">
                  <c:v>-1.8741400000000001E-8</c:v>
                </c:pt>
                <c:pt idx="2870">
                  <c:v>-1.87352E-8</c:v>
                </c:pt>
                <c:pt idx="2871">
                  <c:v>-1.87289E-8</c:v>
                </c:pt>
                <c:pt idx="2872">
                  <c:v>-1.8722699999999999E-8</c:v>
                </c:pt>
                <c:pt idx="2873">
                  <c:v>-1.8716399999999999E-8</c:v>
                </c:pt>
                <c:pt idx="2874">
                  <c:v>-1.8710200000000001E-8</c:v>
                </c:pt>
                <c:pt idx="2875">
                  <c:v>-1.8703900000000001E-8</c:v>
                </c:pt>
                <c:pt idx="2876">
                  <c:v>-1.86977E-8</c:v>
                </c:pt>
                <c:pt idx="2877">
                  <c:v>-1.86914E-8</c:v>
                </c:pt>
                <c:pt idx="2878">
                  <c:v>-1.8685199999999999E-8</c:v>
                </c:pt>
                <c:pt idx="2879">
                  <c:v>-1.8678899999999999E-8</c:v>
                </c:pt>
                <c:pt idx="2880">
                  <c:v>-1.8672700000000001E-8</c:v>
                </c:pt>
                <c:pt idx="2881">
                  <c:v>-1.8666400000000002E-8</c:v>
                </c:pt>
                <c:pt idx="2882">
                  <c:v>-1.8660200000000001E-8</c:v>
                </c:pt>
                <c:pt idx="2883">
                  <c:v>-1.8653900000000001E-8</c:v>
                </c:pt>
                <c:pt idx="2884">
                  <c:v>-1.86477E-8</c:v>
                </c:pt>
                <c:pt idx="2885">
                  <c:v>-1.86414E-8</c:v>
                </c:pt>
                <c:pt idx="2886">
                  <c:v>-1.8635199999999999E-8</c:v>
                </c:pt>
                <c:pt idx="2887">
                  <c:v>-1.8628899999999999E-8</c:v>
                </c:pt>
                <c:pt idx="2888">
                  <c:v>-1.8622700000000001E-8</c:v>
                </c:pt>
                <c:pt idx="2889">
                  <c:v>-1.8616400000000001E-8</c:v>
                </c:pt>
                <c:pt idx="2890">
                  <c:v>-1.86102E-8</c:v>
                </c:pt>
                <c:pt idx="2891">
                  <c:v>-1.86039E-8</c:v>
                </c:pt>
                <c:pt idx="2892">
                  <c:v>-1.8597699999999999E-8</c:v>
                </c:pt>
                <c:pt idx="2893">
                  <c:v>-1.8591399999999999E-8</c:v>
                </c:pt>
                <c:pt idx="2894">
                  <c:v>-1.8585200000000002E-8</c:v>
                </c:pt>
                <c:pt idx="2895">
                  <c:v>-1.8578899999999998E-8</c:v>
                </c:pt>
                <c:pt idx="2896">
                  <c:v>-1.8572700000000001E-8</c:v>
                </c:pt>
                <c:pt idx="2897">
                  <c:v>-1.8566400000000001E-8</c:v>
                </c:pt>
                <c:pt idx="2898">
                  <c:v>-1.85602E-8</c:v>
                </c:pt>
                <c:pt idx="2899">
                  <c:v>-1.85539E-8</c:v>
                </c:pt>
                <c:pt idx="2900">
                  <c:v>-1.8547699999999999E-8</c:v>
                </c:pt>
                <c:pt idx="2901">
                  <c:v>-1.8541399999999999E-8</c:v>
                </c:pt>
                <c:pt idx="2902">
                  <c:v>-1.8535200000000001E-8</c:v>
                </c:pt>
                <c:pt idx="2903">
                  <c:v>-1.8528900000000001E-8</c:v>
                </c:pt>
                <c:pt idx="2904">
                  <c:v>-1.85227E-8</c:v>
                </c:pt>
                <c:pt idx="2905">
                  <c:v>-1.85164E-8</c:v>
                </c:pt>
                <c:pt idx="2906">
                  <c:v>-1.8510199999999999E-8</c:v>
                </c:pt>
                <c:pt idx="2907">
                  <c:v>-1.8503899999999999E-8</c:v>
                </c:pt>
                <c:pt idx="2908">
                  <c:v>-1.8497700000000002E-8</c:v>
                </c:pt>
                <c:pt idx="2909">
                  <c:v>-1.8491399999999998E-8</c:v>
                </c:pt>
                <c:pt idx="2910">
                  <c:v>-1.8485200000000001E-8</c:v>
                </c:pt>
                <c:pt idx="2911">
                  <c:v>-1.8478900000000001E-8</c:v>
                </c:pt>
                <c:pt idx="2912">
                  <c:v>-1.84727E-8</c:v>
                </c:pt>
                <c:pt idx="2913">
                  <c:v>-1.84664E-8</c:v>
                </c:pt>
                <c:pt idx="2914">
                  <c:v>-1.8460199999999999E-8</c:v>
                </c:pt>
                <c:pt idx="2915">
                  <c:v>-1.8453899999999999E-8</c:v>
                </c:pt>
                <c:pt idx="2916">
                  <c:v>-1.8447700000000001E-8</c:v>
                </c:pt>
                <c:pt idx="2917">
                  <c:v>-1.8441400000000001E-8</c:v>
                </c:pt>
                <c:pt idx="2918">
                  <c:v>-1.84352E-8</c:v>
                </c:pt>
                <c:pt idx="2919">
                  <c:v>-1.84289E-8</c:v>
                </c:pt>
                <c:pt idx="2920">
                  <c:v>-1.8422699999999999E-8</c:v>
                </c:pt>
                <c:pt idx="2921">
                  <c:v>-1.8416399999999999E-8</c:v>
                </c:pt>
                <c:pt idx="2922">
                  <c:v>-1.8410200000000002E-8</c:v>
                </c:pt>
                <c:pt idx="2923">
                  <c:v>-1.8403899999999998E-8</c:v>
                </c:pt>
                <c:pt idx="2924">
                  <c:v>-1.8397700000000001E-8</c:v>
                </c:pt>
                <c:pt idx="2925">
                  <c:v>-1.8391400000000001E-8</c:v>
                </c:pt>
                <c:pt idx="2926">
                  <c:v>-1.83852E-8</c:v>
                </c:pt>
                <c:pt idx="2927">
                  <c:v>-1.83789E-8</c:v>
                </c:pt>
                <c:pt idx="2928">
                  <c:v>-1.8372699999999999E-8</c:v>
                </c:pt>
                <c:pt idx="2929">
                  <c:v>-1.8366399999999999E-8</c:v>
                </c:pt>
                <c:pt idx="2930">
                  <c:v>-1.8360200000000001E-8</c:v>
                </c:pt>
                <c:pt idx="2931">
                  <c:v>-1.8353900000000001E-8</c:v>
                </c:pt>
                <c:pt idx="2932">
                  <c:v>-1.83477E-8</c:v>
                </c:pt>
                <c:pt idx="2933">
                  <c:v>-1.83414E-8</c:v>
                </c:pt>
                <c:pt idx="2934">
                  <c:v>-1.8335199999999999E-8</c:v>
                </c:pt>
                <c:pt idx="2935">
                  <c:v>-1.8328899999999999E-8</c:v>
                </c:pt>
                <c:pt idx="2936">
                  <c:v>-1.8322699999999998E-8</c:v>
                </c:pt>
                <c:pt idx="2937">
                  <c:v>-1.8316399999999998E-8</c:v>
                </c:pt>
                <c:pt idx="2938">
                  <c:v>-1.8310200000000001E-8</c:v>
                </c:pt>
                <c:pt idx="2939">
                  <c:v>-1.8303900000000001E-8</c:v>
                </c:pt>
                <c:pt idx="2940">
                  <c:v>-1.82977E-8</c:v>
                </c:pt>
                <c:pt idx="2941">
                  <c:v>-1.82914E-8</c:v>
                </c:pt>
                <c:pt idx="2942">
                  <c:v>-1.8285199999999999E-8</c:v>
                </c:pt>
                <c:pt idx="2943">
                  <c:v>-1.8278899999999999E-8</c:v>
                </c:pt>
                <c:pt idx="2944">
                  <c:v>-1.8272700000000001E-8</c:v>
                </c:pt>
                <c:pt idx="2945">
                  <c:v>-1.8266400000000001E-8</c:v>
                </c:pt>
                <c:pt idx="2946">
                  <c:v>-1.82602E-8</c:v>
                </c:pt>
                <c:pt idx="2947">
                  <c:v>-1.82539E-8</c:v>
                </c:pt>
                <c:pt idx="2948">
                  <c:v>-1.8247699999999999E-8</c:v>
                </c:pt>
                <c:pt idx="2949">
                  <c:v>-1.8241399999999999E-8</c:v>
                </c:pt>
                <c:pt idx="2950">
                  <c:v>-1.8235199999999998E-8</c:v>
                </c:pt>
                <c:pt idx="2951">
                  <c:v>-1.8228899999999999E-8</c:v>
                </c:pt>
                <c:pt idx="2952">
                  <c:v>-1.8222700000000001E-8</c:v>
                </c:pt>
                <c:pt idx="2953">
                  <c:v>-1.8216400000000001E-8</c:v>
                </c:pt>
                <c:pt idx="2954">
                  <c:v>-1.82102E-8</c:v>
                </c:pt>
                <c:pt idx="2955">
                  <c:v>-1.82039E-8</c:v>
                </c:pt>
                <c:pt idx="2956">
                  <c:v>-1.8197699999999999E-8</c:v>
                </c:pt>
                <c:pt idx="2957">
                  <c:v>-1.8191399999999999E-8</c:v>
                </c:pt>
                <c:pt idx="2958">
                  <c:v>-1.8185200000000001E-8</c:v>
                </c:pt>
                <c:pt idx="2959">
                  <c:v>-1.8178900000000001E-8</c:v>
                </c:pt>
                <c:pt idx="2960">
                  <c:v>-1.81727E-8</c:v>
                </c:pt>
                <c:pt idx="2961">
                  <c:v>-1.81664E-8</c:v>
                </c:pt>
                <c:pt idx="2962">
                  <c:v>-1.8160199999999999E-8</c:v>
                </c:pt>
                <c:pt idx="2963">
                  <c:v>-1.81539E-8</c:v>
                </c:pt>
                <c:pt idx="2964">
                  <c:v>-1.8147699999999998E-8</c:v>
                </c:pt>
                <c:pt idx="2965">
                  <c:v>-1.8141399999999999E-8</c:v>
                </c:pt>
                <c:pt idx="2966">
                  <c:v>-1.8135200000000001E-8</c:v>
                </c:pt>
                <c:pt idx="2967">
                  <c:v>-1.8128900000000001E-8</c:v>
                </c:pt>
                <c:pt idx="2968">
                  <c:v>-1.81227E-8</c:v>
                </c:pt>
                <c:pt idx="2969">
                  <c:v>-1.81164E-8</c:v>
                </c:pt>
                <c:pt idx="2970">
                  <c:v>-1.8110199999999999E-8</c:v>
                </c:pt>
                <c:pt idx="2971">
                  <c:v>-1.8103899999999999E-8</c:v>
                </c:pt>
                <c:pt idx="2972">
                  <c:v>-1.8097700000000001E-8</c:v>
                </c:pt>
                <c:pt idx="2973">
                  <c:v>-1.8091400000000001E-8</c:v>
                </c:pt>
                <c:pt idx="2974">
                  <c:v>-1.80852E-8</c:v>
                </c:pt>
                <c:pt idx="2975">
                  <c:v>-1.8078900000000001E-8</c:v>
                </c:pt>
                <c:pt idx="2976">
                  <c:v>-1.8072699999999999E-8</c:v>
                </c:pt>
                <c:pt idx="2977">
                  <c:v>-1.80664E-8</c:v>
                </c:pt>
                <c:pt idx="2978">
                  <c:v>-1.8060199999999998E-8</c:v>
                </c:pt>
                <c:pt idx="2979">
                  <c:v>-1.8053899999999999E-8</c:v>
                </c:pt>
                <c:pt idx="2980">
                  <c:v>-1.8047700000000001E-8</c:v>
                </c:pt>
                <c:pt idx="2981">
                  <c:v>-1.8041400000000001E-8</c:v>
                </c:pt>
                <c:pt idx="2982">
                  <c:v>-1.80352E-8</c:v>
                </c:pt>
                <c:pt idx="2983">
                  <c:v>-1.80289E-8</c:v>
                </c:pt>
                <c:pt idx="2984">
                  <c:v>-1.8022699999999999E-8</c:v>
                </c:pt>
                <c:pt idx="2985">
                  <c:v>-1.8016399999999999E-8</c:v>
                </c:pt>
                <c:pt idx="2986">
                  <c:v>-1.8010200000000001E-8</c:v>
                </c:pt>
                <c:pt idx="2987">
                  <c:v>-1.8003900000000001E-8</c:v>
                </c:pt>
                <c:pt idx="2988">
                  <c:v>-1.79977E-8</c:v>
                </c:pt>
                <c:pt idx="2989">
                  <c:v>-1.7991400000000001E-8</c:v>
                </c:pt>
                <c:pt idx="2990">
                  <c:v>-1.7985199999999999E-8</c:v>
                </c:pt>
                <c:pt idx="2991">
                  <c:v>-1.79789E-8</c:v>
                </c:pt>
                <c:pt idx="2992">
                  <c:v>-1.7972699999999999E-8</c:v>
                </c:pt>
                <c:pt idx="2993">
                  <c:v>-1.7966399999999999E-8</c:v>
                </c:pt>
                <c:pt idx="2994">
                  <c:v>-1.7960200000000001E-8</c:v>
                </c:pt>
                <c:pt idx="2995">
                  <c:v>-1.7953900000000001E-8</c:v>
                </c:pt>
                <c:pt idx="2996">
                  <c:v>-1.79477E-8</c:v>
                </c:pt>
                <c:pt idx="2997">
                  <c:v>-1.79414E-8</c:v>
                </c:pt>
                <c:pt idx="2998">
                  <c:v>-1.7935199999999999E-8</c:v>
                </c:pt>
                <c:pt idx="2999">
                  <c:v>-1.7928899999999999E-8</c:v>
                </c:pt>
                <c:pt idx="3000">
                  <c:v>-1.7922700000000001E-8</c:v>
                </c:pt>
                <c:pt idx="3001">
                  <c:v>-1.7916400000000002E-8</c:v>
                </c:pt>
                <c:pt idx="3002">
                  <c:v>-1.79102E-8</c:v>
                </c:pt>
                <c:pt idx="3003">
                  <c:v>-1.7903900000000001E-8</c:v>
                </c:pt>
                <c:pt idx="3004">
                  <c:v>-1.78977E-8</c:v>
                </c:pt>
                <c:pt idx="3005">
                  <c:v>-1.78914E-8</c:v>
                </c:pt>
                <c:pt idx="3006">
                  <c:v>-1.7885199999999999E-8</c:v>
                </c:pt>
                <c:pt idx="3007">
                  <c:v>-1.7878899999999999E-8</c:v>
                </c:pt>
                <c:pt idx="3008">
                  <c:v>-1.7872700000000001E-8</c:v>
                </c:pt>
                <c:pt idx="3009">
                  <c:v>-1.7866400000000001E-8</c:v>
                </c:pt>
                <c:pt idx="3010">
                  <c:v>-1.78602E-8</c:v>
                </c:pt>
                <c:pt idx="3011">
                  <c:v>-1.78539E-8</c:v>
                </c:pt>
                <c:pt idx="3012">
                  <c:v>-1.7847699999999999E-8</c:v>
                </c:pt>
                <c:pt idx="3013">
                  <c:v>-1.7841399999999999E-8</c:v>
                </c:pt>
                <c:pt idx="3014">
                  <c:v>-1.7835200000000001E-8</c:v>
                </c:pt>
                <c:pt idx="3015">
                  <c:v>-1.7828900000000002E-8</c:v>
                </c:pt>
                <c:pt idx="3016">
                  <c:v>-1.7822700000000001E-8</c:v>
                </c:pt>
                <c:pt idx="3017">
                  <c:v>-1.7816400000000001E-8</c:v>
                </c:pt>
                <c:pt idx="3018">
                  <c:v>-1.78102E-8</c:v>
                </c:pt>
                <c:pt idx="3019">
                  <c:v>-1.78039E-8</c:v>
                </c:pt>
                <c:pt idx="3020">
                  <c:v>-1.7797699999999999E-8</c:v>
                </c:pt>
                <c:pt idx="3021">
                  <c:v>-1.7791399999999999E-8</c:v>
                </c:pt>
                <c:pt idx="3022">
                  <c:v>-1.7785200000000001E-8</c:v>
                </c:pt>
                <c:pt idx="3023">
                  <c:v>-1.7778900000000001E-8</c:v>
                </c:pt>
                <c:pt idx="3024">
                  <c:v>-1.77727E-8</c:v>
                </c:pt>
                <c:pt idx="3025">
                  <c:v>-1.77664E-8</c:v>
                </c:pt>
                <c:pt idx="3026">
                  <c:v>-1.7760199999999999E-8</c:v>
                </c:pt>
                <c:pt idx="3027">
                  <c:v>-1.7753899999999999E-8</c:v>
                </c:pt>
                <c:pt idx="3028">
                  <c:v>-1.7747700000000001E-8</c:v>
                </c:pt>
                <c:pt idx="3029">
                  <c:v>-1.7741400000000002E-8</c:v>
                </c:pt>
                <c:pt idx="3030">
                  <c:v>-1.7735200000000001E-8</c:v>
                </c:pt>
                <c:pt idx="3031">
                  <c:v>-1.7728900000000001E-8</c:v>
                </c:pt>
                <c:pt idx="3032">
                  <c:v>-1.77227E-8</c:v>
                </c:pt>
                <c:pt idx="3033">
                  <c:v>-1.77164E-8</c:v>
                </c:pt>
                <c:pt idx="3034">
                  <c:v>-1.7710199999999999E-8</c:v>
                </c:pt>
                <c:pt idx="3035">
                  <c:v>-1.7703899999999999E-8</c:v>
                </c:pt>
                <c:pt idx="3036">
                  <c:v>-1.7697700000000001E-8</c:v>
                </c:pt>
                <c:pt idx="3037">
                  <c:v>-1.7691400000000001E-8</c:v>
                </c:pt>
                <c:pt idx="3038">
                  <c:v>-1.76852E-8</c:v>
                </c:pt>
                <c:pt idx="3039">
                  <c:v>-1.76789E-8</c:v>
                </c:pt>
                <c:pt idx="3040">
                  <c:v>-1.7672699999999999E-8</c:v>
                </c:pt>
                <c:pt idx="3041">
                  <c:v>-1.7666399999999999E-8</c:v>
                </c:pt>
                <c:pt idx="3042">
                  <c:v>-1.7660200000000002E-8</c:v>
                </c:pt>
                <c:pt idx="3043">
                  <c:v>-1.7653899999999998E-8</c:v>
                </c:pt>
                <c:pt idx="3044">
                  <c:v>-1.7647700000000001E-8</c:v>
                </c:pt>
                <c:pt idx="3045">
                  <c:v>-1.7641400000000001E-8</c:v>
                </c:pt>
                <c:pt idx="3046">
                  <c:v>-1.76352E-8</c:v>
                </c:pt>
                <c:pt idx="3047">
                  <c:v>-1.76289E-8</c:v>
                </c:pt>
                <c:pt idx="3048">
                  <c:v>-1.7622699999999999E-8</c:v>
                </c:pt>
                <c:pt idx="3049">
                  <c:v>-1.7616399999999999E-8</c:v>
                </c:pt>
                <c:pt idx="3050">
                  <c:v>-1.7610200000000001E-8</c:v>
                </c:pt>
                <c:pt idx="3051">
                  <c:v>-1.7603900000000001E-8</c:v>
                </c:pt>
                <c:pt idx="3052">
                  <c:v>-1.75977E-8</c:v>
                </c:pt>
                <c:pt idx="3053">
                  <c:v>-1.75914E-8</c:v>
                </c:pt>
                <c:pt idx="3054">
                  <c:v>-1.7585199999999999E-8</c:v>
                </c:pt>
                <c:pt idx="3055">
                  <c:v>-1.7578899999999999E-8</c:v>
                </c:pt>
                <c:pt idx="3056">
                  <c:v>-1.7572700000000002E-8</c:v>
                </c:pt>
                <c:pt idx="3057">
                  <c:v>-1.7566399999999998E-8</c:v>
                </c:pt>
                <c:pt idx="3058">
                  <c:v>-1.7560200000000001E-8</c:v>
                </c:pt>
                <c:pt idx="3059">
                  <c:v>-1.7553900000000001E-8</c:v>
                </c:pt>
                <c:pt idx="3060">
                  <c:v>-1.75477E-8</c:v>
                </c:pt>
                <c:pt idx="3061">
                  <c:v>-1.75414E-8</c:v>
                </c:pt>
                <c:pt idx="3062">
                  <c:v>-1.7535199999999999E-8</c:v>
                </c:pt>
                <c:pt idx="3063">
                  <c:v>-1.7528899999999999E-8</c:v>
                </c:pt>
                <c:pt idx="3064">
                  <c:v>-1.7522700000000001E-8</c:v>
                </c:pt>
                <c:pt idx="3065">
                  <c:v>-1.7516400000000001E-8</c:v>
                </c:pt>
                <c:pt idx="3066">
                  <c:v>-1.75102E-8</c:v>
                </c:pt>
                <c:pt idx="3067">
                  <c:v>-1.75039E-8</c:v>
                </c:pt>
                <c:pt idx="3068">
                  <c:v>-1.7497699999999999E-8</c:v>
                </c:pt>
                <c:pt idx="3069">
                  <c:v>-1.7491399999999999E-8</c:v>
                </c:pt>
                <c:pt idx="3070">
                  <c:v>-1.7485200000000002E-8</c:v>
                </c:pt>
                <c:pt idx="3071">
                  <c:v>-1.7478899999999998E-8</c:v>
                </c:pt>
                <c:pt idx="3072">
                  <c:v>-1.7472700000000001E-8</c:v>
                </c:pt>
                <c:pt idx="3073">
                  <c:v>-1.7466400000000001E-8</c:v>
                </c:pt>
                <c:pt idx="3074">
                  <c:v>-1.74602E-8</c:v>
                </c:pt>
                <c:pt idx="3075">
                  <c:v>-1.74539E-8</c:v>
                </c:pt>
                <c:pt idx="3076">
                  <c:v>-1.7447699999999999E-8</c:v>
                </c:pt>
                <c:pt idx="3077">
                  <c:v>-1.7441399999999999E-8</c:v>
                </c:pt>
                <c:pt idx="3078">
                  <c:v>-1.7435200000000001E-8</c:v>
                </c:pt>
                <c:pt idx="3079">
                  <c:v>-1.7428900000000001E-8</c:v>
                </c:pt>
                <c:pt idx="3080">
                  <c:v>-1.74227E-8</c:v>
                </c:pt>
                <c:pt idx="3081">
                  <c:v>-1.74164E-8</c:v>
                </c:pt>
                <c:pt idx="3082">
                  <c:v>-1.7410199999999999E-8</c:v>
                </c:pt>
                <c:pt idx="3083">
                  <c:v>-1.7403899999999999E-8</c:v>
                </c:pt>
                <c:pt idx="3084">
                  <c:v>-1.7397699999999998E-8</c:v>
                </c:pt>
                <c:pt idx="3085">
                  <c:v>-1.7391399999999998E-8</c:v>
                </c:pt>
                <c:pt idx="3086">
                  <c:v>-1.7385200000000001E-8</c:v>
                </c:pt>
                <c:pt idx="3087">
                  <c:v>-1.7378900000000001E-8</c:v>
                </c:pt>
                <c:pt idx="3088">
                  <c:v>-1.73727E-8</c:v>
                </c:pt>
                <c:pt idx="3089">
                  <c:v>-1.73664E-8</c:v>
                </c:pt>
                <c:pt idx="3090">
                  <c:v>-1.7360199999999999E-8</c:v>
                </c:pt>
                <c:pt idx="3091">
                  <c:v>-1.7353899999999999E-8</c:v>
                </c:pt>
                <c:pt idx="3092">
                  <c:v>-1.7347700000000001E-8</c:v>
                </c:pt>
                <c:pt idx="3093">
                  <c:v>-1.7341400000000001E-8</c:v>
                </c:pt>
                <c:pt idx="3094">
                  <c:v>-1.73352E-8</c:v>
                </c:pt>
                <c:pt idx="3095">
                  <c:v>-1.73289E-8</c:v>
                </c:pt>
                <c:pt idx="3096">
                  <c:v>-1.7322699999999999E-8</c:v>
                </c:pt>
                <c:pt idx="3097">
                  <c:v>-1.7316399999999999E-8</c:v>
                </c:pt>
                <c:pt idx="3098">
                  <c:v>-1.7310199999999998E-8</c:v>
                </c:pt>
                <c:pt idx="3099">
                  <c:v>-1.7303899999999999E-8</c:v>
                </c:pt>
                <c:pt idx="3100">
                  <c:v>-1.7297700000000001E-8</c:v>
                </c:pt>
                <c:pt idx="3101">
                  <c:v>-1.7291400000000001E-8</c:v>
                </c:pt>
                <c:pt idx="3102">
                  <c:v>-1.72852E-8</c:v>
                </c:pt>
                <c:pt idx="3103">
                  <c:v>-1.72789E-8</c:v>
                </c:pt>
                <c:pt idx="3104">
                  <c:v>-1.7272699999999999E-8</c:v>
                </c:pt>
                <c:pt idx="3105">
                  <c:v>-1.7266399999999999E-8</c:v>
                </c:pt>
                <c:pt idx="3106">
                  <c:v>-1.7260200000000001E-8</c:v>
                </c:pt>
                <c:pt idx="3107">
                  <c:v>-1.7253900000000001E-8</c:v>
                </c:pt>
                <c:pt idx="3108">
                  <c:v>-1.72477E-8</c:v>
                </c:pt>
                <c:pt idx="3109">
                  <c:v>-1.72414E-8</c:v>
                </c:pt>
                <c:pt idx="3110">
                  <c:v>-1.7235199999999999E-8</c:v>
                </c:pt>
                <c:pt idx="3111">
                  <c:v>-1.72289E-8</c:v>
                </c:pt>
                <c:pt idx="3112">
                  <c:v>-1.7222699999999998E-8</c:v>
                </c:pt>
                <c:pt idx="3113">
                  <c:v>-1.7216399999999999E-8</c:v>
                </c:pt>
                <c:pt idx="3114">
                  <c:v>-1.7210200000000001E-8</c:v>
                </c:pt>
                <c:pt idx="3115">
                  <c:v>-1.7203900000000001E-8</c:v>
                </c:pt>
                <c:pt idx="3116">
                  <c:v>-1.71977E-8</c:v>
                </c:pt>
                <c:pt idx="3117">
                  <c:v>-1.71914E-8</c:v>
                </c:pt>
                <c:pt idx="3118">
                  <c:v>-1.7185199999999999E-8</c:v>
                </c:pt>
                <c:pt idx="3119">
                  <c:v>-1.7178899999999999E-8</c:v>
                </c:pt>
                <c:pt idx="3120">
                  <c:v>-1.7172700000000001E-8</c:v>
                </c:pt>
                <c:pt idx="3121">
                  <c:v>-1.7166400000000001E-8</c:v>
                </c:pt>
                <c:pt idx="3122">
                  <c:v>-1.71602E-8</c:v>
                </c:pt>
                <c:pt idx="3123">
                  <c:v>-1.71539E-8</c:v>
                </c:pt>
                <c:pt idx="3124">
                  <c:v>-1.7147699999999999E-8</c:v>
                </c:pt>
                <c:pt idx="3125">
                  <c:v>-1.71414E-8</c:v>
                </c:pt>
                <c:pt idx="3126">
                  <c:v>-1.7135199999999998E-8</c:v>
                </c:pt>
                <c:pt idx="3127">
                  <c:v>-1.7128899999999999E-8</c:v>
                </c:pt>
                <c:pt idx="3128">
                  <c:v>-1.7122700000000001E-8</c:v>
                </c:pt>
                <c:pt idx="3129">
                  <c:v>-1.7116400000000001E-8</c:v>
                </c:pt>
                <c:pt idx="3130">
                  <c:v>-1.71102E-8</c:v>
                </c:pt>
                <c:pt idx="3131">
                  <c:v>-1.71039E-8</c:v>
                </c:pt>
                <c:pt idx="3132">
                  <c:v>-1.7097699999999999E-8</c:v>
                </c:pt>
                <c:pt idx="3133">
                  <c:v>-1.7091399999999999E-8</c:v>
                </c:pt>
                <c:pt idx="3134">
                  <c:v>-1.7085200000000001E-8</c:v>
                </c:pt>
                <c:pt idx="3135">
                  <c:v>-1.7078900000000001E-8</c:v>
                </c:pt>
                <c:pt idx="3136">
                  <c:v>-1.70727E-8</c:v>
                </c:pt>
                <c:pt idx="3137">
                  <c:v>-1.7066400000000001E-8</c:v>
                </c:pt>
                <c:pt idx="3138">
                  <c:v>-1.7060199999999999E-8</c:v>
                </c:pt>
                <c:pt idx="3139">
                  <c:v>-1.70539E-8</c:v>
                </c:pt>
                <c:pt idx="3140">
                  <c:v>-1.7047699999999999E-8</c:v>
                </c:pt>
                <c:pt idx="3141">
                  <c:v>-1.7041399999999999E-8</c:v>
                </c:pt>
                <c:pt idx="3142">
                  <c:v>-1.7035200000000001E-8</c:v>
                </c:pt>
                <c:pt idx="3143">
                  <c:v>-1.7028900000000001E-8</c:v>
                </c:pt>
                <c:pt idx="3144">
                  <c:v>-1.70227E-8</c:v>
                </c:pt>
                <c:pt idx="3145">
                  <c:v>-1.70164E-8</c:v>
                </c:pt>
                <c:pt idx="3146">
                  <c:v>-1.7010199999999999E-8</c:v>
                </c:pt>
                <c:pt idx="3147">
                  <c:v>-1.7003899999999999E-8</c:v>
                </c:pt>
                <c:pt idx="3148">
                  <c:v>-1.6997700000000001E-8</c:v>
                </c:pt>
                <c:pt idx="3149">
                  <c:v>-1.6991400000000002E-8</c:v>
                </c:pt>
                <c:pt idx="3150">
                  <c:v>-1.69852E-8</c:v>
                </c:pt>
                <c:pt idx="3151">
                  <c:v>-1.6978900000000001E-8</c:v>
                </c:pt>
                <c:pt idx="3152">
                  <c:v>-1.69727E-8</c:v>
                </c:pt>
                <c:pt idx="3153">
                  <c:v>-1.69664E-8</c:v>
                </c:pt>
                <c:pt idx="3154">
                  <c:v>-1.6960199999999999E-8</c:v>
                </c:pt>
                <c:pt idx="3155">
                  <c:v>-1.6953899999999999E-8</c:v>
                </c:pt>
                <c:pt idx="3156">
                  <c:v>-1.6947700000000001E-8</c:v>
                </c:pt>
                <c:pt idx="3157">
                  <c:v>-1.6941400000000001E-8</c:v>
                </c:pt>
                <c:pt idx="3158">
                  <c:v>-1.69352E-8</c:v>
                </c:pt>
                <c:pt idx="3159">
                  <c:v>-1.69289E-8</c:v>
                </c:pt>
                <c:pt idx="3160">
                  <c:v>-1.6922699999999999E-8</c:v>
                </c:pt>
                <c:pt idx="3161">
                  <c:v>-1.6916399999999999E-8</c:v>
                </c:pt>
                <c:pt idx="3162">
                  <c:v>-1.6910200000000001E-8</c:v>
                </c:pt>
                <c:pt idx="3163">
                  <c:v>-1.6903900000000002E-8</c:v>
                </c:pt>
                <c:pt idx="3164">
                  <c:v>-1.68977E-8</c:v>
                </c:pt>
                <c:pt idx="3165">
                  <c:v>-1.6891400000000001E-8</c:v>
                </c:pt>
                <c:pt idx="3166">
                  <c:v>-1.68852E-8</c:v>
                </c:pt>
                <c:pt idx="3167">
                  <c:v>-1.68789E-8</c:v>
                </c:pt>
                <c:pt idx="3168">
                  <c:v>-1.6872699999999999E-8</c:v>
                </c:pt>
                <c:pt idx="3169">
                  <c:v>-1.6866399999999999E-8</c:v>
                </c:pt>
                <c:pt idx="3170">
                  <c:v>-1.6860200000000001E-8</c:v>
                </c:pt>
                <c:pt idx="3171">
                  <c:v>-1.6853900000000001E-8</c:v>
                </c:pt>
                <c:pt idx="3172">
                  <c:v>-1.68477E-8</c:v>
                </c:pt>
                <c:pt idx="3173">
                  <c:v>-1.68414E-8</c:v>
                </c:pt>
                <c:pt idx="3174">
                  <c:v>-1.6835199999999999E-8</c:v>
                </c:pt>
                <c:pt idx="3175">
                  <c:v>-1.6828899999999999E-8</c:v>
                </c:pt>
                <c:pt idx="3176">
                  <c:v>-1.6822700000000001E-8</c:v>
                </c:pt>
                <c:pt idx="3177">
                  <c:v>-1.6816400000000002E-8</c:v>
                </c:pt>
                <c:pt idx="3178">
                  <c:v>-1.6810200000000001E-8</c:v>
                </c:pt>
                <c:pt idx="3179">
                  <c:v>-1.6803900000000001E-8</c:v>
                </c:pt>
                <c:pt idx="3180">
                  <c:v>-1.67977E-8</c:v>
                </c:pt>
                <c:pt idx="3181">
                  <c:v>-1.67914E-8</c:v>
                </c:pt>
                <c:pt idx="3182">
                  <c:v>-1.6785199999999999E-8</c:v>
                </c:pt>
                <c:pt idx="3183">
                  <c:v>-1.6778899999999999E-8</c:v>
                </c:pt>
                <c:pt idx="3184">
                  <c:v>-1.6772700000000001E-8</c:v>
                </c:pt>
                <c:pt idx="3185">
                  <c:v>-1.6766400000000001E-8</c:v>
                </c:pt>
                <c:pt idx="3186">
                  <c:v>-1.67602E-8</c:v>
                </c:pt>
                <c:pt idx="3187">
                  <c:v>-1.67539E-8</c:v>
                </c:pt>
                <c:pt idx="3188">
                  <c:v>-1.6747699999999999E-8</c:v>
                </c:pt>
                <c:pt idx="3189">
                  <c:v>-1.6741399999999999E-8</c:v>
                </c:pt>
                <c:pt idx="3190">
                  <c:v>-1.6735200000000002E-8</c:v>
                </c:pt>
                <c:pt idx="3191">
                  <c:v>-1.6728899999999998E-8</c:v>
                </c:pt>
                <c:pt idx="3192">
                  <c:v>-1.6722700000000001E-8</c:v>
                </c:pt>
                <c:pt idx="3193">
                  <c:v>-1.6716400000000001E-8</c:v>
                </c:pt>
                <c:pt idx="3194">
                  <c:v>-1.67102E-8</c:v>
                </c:pt>
                <c:pt idx="3195">
                  <c:v>-1.67039E-8</c:v>
                </c:pt>
                <c:pt idx="3196">
                  <c:v>-1.6697699999999999E-8</c:v>
                </c:pt>
                <c:pt idx="3197">
                  <c:v>-1.6691399999999999E-8</c:v>
                </c:pt>
                <c:pt idx="3198">
                  <c:v>-1.6685200000000001E-8</c:v>
                </c:pt>
                <c:pt idx="3199">
                  <c:v>-1.6678900000000001E-8</c:v>
                </c:pt>
                <c:pt idx="3200">
                  <c:v>-1.66727E-8</c:v>
                </c:pt>
                <c:pt idx="3201">
                  <c:v>-1.66664E-8</c:v>
                </c:pt>
                <c:pt idx="3202">
                  <c:v>-1.6660199999999999E-8</c:v>
                </c:pt>
                <c:pt idx="3203">
                  <c:v>-1.6653899999999999E-8</c:v>
                </c:pt>
                <c:pt idx="3204">
                  <c:v>-1.6647700000000002E-8</c:v>
                </c:pt>
                <c:pt idx="3205">
                  <c:v>-1.6641399999999998E-8</c:v>
                </c:pt>
                <c:pt idx="3206">
                  <c:v>-1.6635200000000001E-8</c:v>
                </c:pt>
                <c:pt idx="3207">
                  <c:v>-1.6628900000000001E-8</c:v>
                </c:pt>
                <c:pt idx="3208">
                  <c:v>-1.66227E-8</c:v>
                </c:pt>
                <c:pt idx="3209">
                  <c:v>-1.66164E-8</c:v>
                </c:pt>
                <c:pt idx="3210">
                  <c:v>-1.6610199999999999E-8</c:v>
                </c:pt>
                <c:pt idx="3211">
                  <c:v>-1.6603899999999999E-8</c:v>
                </c:pt>
                <c:pt idx="3212">
                  <c:v>-1.6597700000000001E-8</c:v>
                </c:pt>
                <c:pt idx="3213">
                  <c:v>-1.6591400000000001E-8</c:v>
                </c:pt>
                <c:pt idx="3214">
                  <c:v>-1.65852E-8</c:v>
                </c:pt>
                <c:pt idx="3215">
                  <c:v>-1.65789E-8</c:v>
                </c:pt>
                <c:pt idx="3216">
                  <c:v>-1.6572699999999999E-8</c:v>
                </c:pt>
                <c:pt idx="3217">
                  <c:v>-1.6566399999999999E-8</c:v>
                </c:pt>
                <c:pt idx="3218">
                  <c:v>-1.6560200000000002E-8</c:v>
                </c:pt>
                <c:pt idx="3219">
                  <c:v>-1.6553899999999998E-8</c:v>
                </c:pt>
                <c:pt idx="3220">
                  <c:v>-1.6547700000000001E-8</c:v>
                </c:pt>
                <c:pt idx="3221">
                  <c:v>-1.6541400000000001E-8</c:v>
                </c:pt>
                <c:pt idx="3222">
                  <c:v>-1.65352E-8</c:v>
                </c:pt>
                <c:pt idx="3223">
                  <c:v>-1.65289E-8</c:v>
                </c:pt>
                <c:pt idx="3224">
                  <c:v>-1.6522699999999999E-8</c:v>
                </c:pt>
                <c:pt idx="3225">
                  <c:v>-1.6516399999999999E-8</c:v>
                </c:pt>
                <c:pt idx="3226">
                  <c:v>-1.6510200000000001E-8</c:v>
                </c:pt>
                <c:pt idx="3227">
                  <c:v>-1.6503900000000001E-8</c:v>
                </c:pt>
                <c:pt idx="3228">
                  <c:v>-1.64977E-8</c:v>
                </c:pt>
                <c:pt idx="3229">
                  <c:v>-1.64914E-8</c:v>
                </c:pt>
                <c:pt idx="3230">
                  <c:v>-1.6485199999999999E-8</c:v>
                </c:pt>
                <c:pt idx="3231">
                  <c:v>-1.6478899999999999E-8</c:v>
                </c:pt>
                <c:pt idx="3232">
                  <c:v>-1.6472700000000002E-8</c:v>
                </c:pt>
                <c:pt idx="3233">
                  <c:v>-1.6466399999999998E-8</c:v>
                </c:pt>
                <c:pt idx="3234">
                  <c:v>-1.6460200000000001E-8</c:v>
                </c:pt>
                <c:pt idx="3235">
                  <c:v>-1.6453900000000001E-8</c:v>
                </c:pt>
                <c:pt idx="3236">
                  <c:v>-1.64477E-8</c:v>
                </c:pt>
                <c:pt idx="3237">
                  <c:v>-1.64414E-8</c:v>
                </c:pt>
                <c:pt idx="3238">
                  <c:v>-1.6435199999999999E-8</c:v>
                </c:pt>
                <c:pt idx="3239">
                  <c:v>-1.6428899999999999E-8</c:v>
                </c:pt>
                <c:pt idx="3240">
                  <c:v>-1.6422700000000001E-8</c:v>
                </c:pt>
                <c:pt idx="3241">
                  <c:v>-1.6416400000000001E-8</c:v>
                </c:pt>
                <c:pt idx="3242">
                  <c:v>-1.64102E-8</c:v>
                </c:pt>
                <c:pt idx="3243">
                  <c:v>-1.64039E-8</c:v>
                </c:pt>
                <c:pt idx="3244">
                  <c:v>-1.6397699999999999E-8</c:v>
                </c:pt>
                <c:pt idx="3245">
                  <c:v>-1.6391399999999999E-8</c:v>
                </c:pt>
                <c:pt idx="3246">
                  <c:v>-1.6385199999999998E-8</c:v>
                </c:pt>
                <c:pt idx="3247">
                  <c:v>-1.6378899999999999E-8</c:v>
                </c:pt>
                <c:pt idx="3248">
                  <c:v>-1.6372700000000001E-8</c:v>
                </c:pt>
                <c:pt idx="3249">
                  <c:v>-1.6366400000000001E-8</c:v>
                </c:pt>
                <c:pt idx="3250">
                  <c:v>-1.63602E-8</c:v>
                </c:pt>
                <c:pt idx="3251">
                  <c:v>-1.63539E-8</c:v>
                </c:pt>
                <c:pt idx="3252">
                  <c:v>-1.6347699999999999E-8</c:v>
                </c:pt>
                <c:pt idx="3253">
                  <c:v>-1.6341399999999999E-8</c:v>
                </c:pt>
                <c:pt idx="3254">
                  <c:v>-1.6335200000000001E-8</c:v>
                </c:pt>
                <c:pt idx="3255">
                  <c:v>-1.6328900000000001E-8</c:v>
                </c:pt>
                <c:pt idx="3256">
                  <c:v>-1.63227E-8</c:v>
                </c:pt>
                <c:pt idx="3257">
                  <c:v>-1.63164E-8</c:v>
                </c:pt>
                <c:pt idx="3258">
                  <c:v>-1.6310199999999999E-8</c:v>
                </c:pt>
                <c:pt idx="3259">
                  <c:v>-1.63039E-8</c:v>
                </c:pt>
                <c:pt idx="3260">
                  <c:v>-1.6297699999999998E-8</c:v>
                </c:pt>
                <c:pt idx="3261">
                  <c:v>-1.6291399999999999E-8</c:v>
                </c:pt>
                <c:pt idx="3262">
                  <c:v>-1.6285200000000001E-8</c:v>
                </c:pt>
                <c:pt idx="3263">
                  <c:v>-1.6278900000000001E-8</c:v>
                </c:pt>
                <c:pt idx="3264">
                  <c:v>-1.62727E-8</c:v>
                </c:pt>
                <c:pt idx="3265">
                  <c:v>-1.62664E-8</c:v>
                </c:pt>
                <c:pt idx="3266">
                  <c:v>-1.6260199999999999E-8</c:v>
                </c:pt>
                <c:pt idx="3267">
                  <c:v>-1.6253899999999999E-8</c:v>
                </c:pt>
                <c:pt idx="3268">
                  <c:v>-1.6247700000000001E-8</c:v>
                </c:pt>
                <c:pt idx="3269">
                  <c:v>-1.6241400000000001E-8</c:v>
                </c:pt>
                <c:pt idx="3270">
                  <c:v>-1.62352E-8</c:v>
                </c:pt>
                <c:pt idx="3271">
                  <c:v>-1.62289E-8</c:v>
                </c:pt>
                <c:pt idx="3272">
                  <c:v>-1.6222699999999999E-8</c:v>
                </c:pt>
                <c:pt idx="3273">
                  <c:v>-1.62164E-8</c:v>
                </c:pt>
                <c:pt idx="3274">
                  <c:v>-1.6210199999999998E-8</c:v>
                </c:pt>
                <c:pt idx="3275">
                  <c:v>-1.6203899999999999E-8</c:v>
                </c:pt>
                <c:pt idx="3276">
                  <c:v>-1.6197700000000001E-8</c:v>
                </c:pt>
                <c:pt idx="3277">
                  <c:v>-1.6191400000000001E-8</c:v>
                </c:pt>
                <c:pt idx="3278">
                  <c:v>-1.61852E-8</c:v>
                </c:pt>
                <c:pt idx="3279">
                  <c:v>-1.61789E-8</c:v>
                </c:pt>
                <c:pt idx="3280">
                  <c:v>-1.6172699999999999E-8</c:v>
                </c:pt>
                <c:pt idx="3281">
                  <c:v>-1.6166399999999999E-8</c:v>
                </c:pt>
                <c:pt idx="3282">
                  <c:v>-1.6160200000000001E-8</c:v>
                </c:pt>
                <c:pt idx="3283">
                  <c:v>-1.6153900000000001E-8</c:v>
                </c:pt>
                <c:pt idx="3284">
                  <c:v>-1.61477E-8</c:v>
                </c:pt>
                <c:pt idx="3285">
                  <c:v>-1.6141400000000001E-8</c:v>
                </c:pt>
                <c:pt idx="3286">
                  <c:v>-1.6135199999999999E-8</c:v>
                </c:pt>
                <c:pt idx="3287">
                  <c:v>-1.61289E-8</c:v>
                </c:pt>
                <c:pt idx="3288">
                  <c:v>-1.6122699999999999E-8</c:v>
                </c:pt>
                <c:pt idx="3289">
                  <c:v>-1.6116399999999999E-8</c:v>
                </c:pt>
                <c:pt idx="3290">
                  <c:v>-1.6110200000000001E-8</c:v>
                </c:pt>
                <c:pt idx="3291">
                  <c:v>-1.6103900000000001E-8</c:v>
                </c:pt>
                <c:pt idx="3292">
                  <c:v>-1.60977E-8</c:v>
                </c:pt>
                <c:pt idx="3293">
                  <c:v>-1.60914E-8</c:v>
                </c:pt>
                <c:pt idx="3294">
                  <c:v>-1.6085199999999999E-8</c:v>
                </c:pt>
                <c:pt idx="3295">
                  <c:v>-1.6078899999999999E-8</c:v>
                </c:pt>
                <c:pt idx="3296">
                  <c:v>-1.6072700000000001E-8</c:v>
                </c:pt>
                <c:pt idx="3297">
                  <c:v>-1.6066400000000002E-8</c:v>
                </c:pt>
                <c:pt idx="3298">
                  <c:v>-1.60602E-8</c:v>
                </c:pt>
                <c:pt idx="3299">
                  <c:v>-1.6053900000000001E-8</c:v>
                </c:pt>
                <c:pt idx="3300">
                  <c:v>-1.6047699999999999E-8</c:v>
                </c:pt>
                <c:pt idx="3301">
                  <c:v>-1.60414E-8</c:v>
                </c:pt>
                <c:pt idx="3302">
                  <c:v>-1.6035199999999999E-8</c:v>
                </c:pt>
                <c:pt idx="3303">
                  <c:v>-1.6028899999999999E-8</c:v>
                </c:pt>
                <c:pt idx="3304">
                  <c:v>-1.6022700000000001E-8</c:v>
                </c:pt>
                <c:pt idx="3305">
                  <c:v>-1.6016400000000001E-8</c:v>
                </c:pt>
                <c:pt idx="3306">
                  <c:v>-1.60102E-8</c:v>
                </c:pt>
                <c:pt idx="3307">
                  <c:v>-1.60039E-8</c:v>
                </c:pt>
                <c:pt idx="3308">
                  <c:v>-1.5997699999999999E-8</c:v>
                </c:pt>
                <c:pt idx="3309">
                  <c:v>-1.5991399999999999E-8</c:v>
                </c:pt>
                <c:pt idx="3310">
                  <c:v>-1.5985200000000001E-8</c:v>
                </c:pt>
                <c:pt idx="3311">
                  <c:v>-1.5978900000000002E-8</c:v>
                </c:pt>
                <c:pt idx="3312">
                  <c:v>-1.59727E-8</c:v>
                </c:pt>
                <c:pt idx="3313">
                  <c:v>-1.5966400000000001E-8</c:v>
                </c:pt>
                <c:pt idx="3314">
                  <c:v>-1.59602E-8</c:v>
                </c:pt>
                <c:pt idx="3315">
                  <c:v>-1.59539E-8</c:v>
                </c:pt>
                <c:pt idx="3316">
                  <c:v>-1.5947699999999999E-8</c:v>
                </c:pt>
                <c:pt idx="3317">
                  <c:v>-1.5941399999999999E-8</c:v>
                </c:pt>
                <c:pt idx="3318">
                  <c:v>-1.5935200000000001E-8</c:v>
                </c:pt>
                <c:pt idx="3319">
                  <c:v>-1.5928900000000001E-8</c:v>
                </c:pt>
                <c:pt idx="3320">
                  <c:v>-1.59227E-8</c:v>
                </c:pt>
                <c:pt idx="3321">
                  <c:v>-1.59164E-8</c:v>
                </c:pt>
                <c:pt idx="3322">
                  <c:v>-1.5910199999999999E-8</c:v>
                </c:pt>
                <c:pt idx="3323">
                  <c:v>-1.5903899999999999E-8</c:v>
                </c:pt>
                <c:pt idx="3324">
                  <c:v>-1.5897700000000001E-8</c:v>
                </c:pt>
                <c:pt idx="3325">
                  <c:v>-1.5891400000000002E-8</c:v>
                </c:pt>
                <c:pt idx="3326">
                  <c:v>-1.5885200000000001E-8</c:v>
                </c:pt>
                <c:pt idx="3327">
                  <c:v>-1.5878900000000001E-8</c:v>
                </c:pt>
                <c:pt idx="3328">
                  <c:v>-1.58727E-8</c:v>
                </c:pt>
                <c:pt idx="3329">
                  <c:v>-1.58664E-8</c:v>
                </c:pt>
                <c:pt idx="3330">
                  <c:v>-1.5860199999999999E-8</c:v>
                </c:pt>
                <c:pt idx="3331">
                  <c:v>-1.5853899999999999E-8</c:v>
                </c:pt>
                <c:pt idx="3332">
                  <c:v>-1.5847700000000001E-8</c:v>
                </c:pt>
                <c:pt idx="3333">
                  <c:v>-1.5841400000000001E-8</c:v>
                </c:pt>
                <c:pt idx="3334">
                  <c:v>-1.58352E-8</c:v>
                </c:pt>
                <c:pt idx="3335">
                  <c:v>-1.58289E-8</c:v>
                </c:pt>
                <c:pt idx="3336">
                  <c:v>-1.5822699999999999E-8</c:v>
                </c:pt>
                <c:pt idx="3337">
                  <c:v>-1.5816399999999999E-8</c:v>
                </c:pt>
                <c:pt idx="3338">
                  <c:v>-1.5810200000000002E-8</c:v>
                </c:pt>
                <c:pt idx="3339">
                  <c:v>-1.5803900000000002E-8</c:v>
                </c:pt>
                <c:pt idx="3340">
                  <c:v>-1.5797700000000001E-8</c:v>
                </c:pt>
                <c:pt idx="3341">
                  <c:v>-1.5791400000000001E-8</c:v>
                </c:pt>
                <c:pt idx="3342">
                  <c:v>-1.57852E-8</c:v>
                </c:pt>
                <c:pt idx="3343">
                  <c:v>-1.57789E-8</c:v>
                </c:pt>
                <c:pt idx="3344">
                  <c:v>-1.5772699999999999E-8</c:v>
                </c:pt>
                <c:pt idx="3345">
                  <c:v>-1.5766399999999999E-8</c:v>
                </c:pt>
                <c:pt idx="3346">
                  <c:v>-1.5760200000000001E-8</c:v>
                </c:pt>
                <c:pt idx="3347">
                  <c:v>-1.5753900000000001E-8</c:v>
                </c:pt>
                <c:pt idx="3348">
                  <c:v>-1.57477E-8</c:v>
                </c:pt>
                <c:pt idx="3349">
                  <c:v>-1.57414E-8</c:v>
                </c:pt>
                <c:pt idx="3350">
                  <c:v>-1.5735199999999999E-8</c:v>
                </c:pt>
                <c:pt idx="3351">
                  <c:v>-1.5728899999999999E-8</c:v>
                </c:pt>
                <c:pt idx="3352">
                  <c:v>-1.5722700000000002E-8</c:v>
                </c:pt>
                <c:pt idx="3353">
                  <c:v>-1.5716399999999998E-8</c:v>
                </c:pt>
                <c:pt idx="3354">
                  <c:v>-1.5710200000000001E-8</c:v>
                </c:pt>
                <c:pt idx="3355">
                  <c:v>-1.5703900000000001E-8</c:v>
                </c:pt>
                <c:pt idx="3356">
                  <c:v>-1.56977E-8</c:v>
                </c:pt>
                <c:pt idx="3357">
                  <c:v>-1.56914E-8</c:v>
                </c:pt>
                <c:pt idx="3358">
                  <c:v>-1.5685199999999999E-8</c:v>
                </c:pt>
                <c:pt idx="3359">
                  <c:v>-1.5678899999999999E-8</c:v>
                </c:pt>
                <c:pt idx="3360">
                  <c:v>-1.5672700000000001E-8</c:v>
                </c:pt>
                <c:pt idx="3361">
                  <c:v>-1.5666400000000001E-8</c:v>
                </c:pt>
                <c:pt idx="3362">
                  <c:v>-1.56602E-8</c:v>
                </c:pt>
                <c:pt idx="3363">
                  <c:v>-1.56539E-8</c:v>
                </c:pt>
                <c:pt idx="3364">
                  <c:v>-1.5647699999999999E-8</c:v>
                </c:pt>
                <c:pt idx="3365">
                  <c:v>-1.5641399999999999E-8</c:v>
                </c:pt>
                <c:pt idx="3366">
                  <c:v>-1.5635200000000002E-8</c:v>
                </c:pt>
                <c:pt idx="3367">
                  <c:v>-1.5628899999999998E-8</c:v>
                </c:pt>
                <c:pt idx="3368">
                  <c:v>-1.5622700000000001E-8</c:v>
                </c:pt>
                <c:pt idx="3369">
                  <c:v>-1.5616400000000001E-8</c:v>
                </c:pt>
                <c:pt idx="3370">
                  <c:v>-1.56102E-8</c:v>
                </c:pt>
                <c:pt idx="3371">
                  <c:v>-1.56039E-8</c:v>
                </c:pt>
                <c:pt idx="3372">
                  <c:v>-1.5597699999999999E-8</c:v>
                </c:pt>
                <c:pt idx="3373">
                  <c:v>-1.5591399999999999E-8</c:v>
                </c:pt>
                <c:pt idx="3374">
                  <c:v>-1.5585200000000001E-8</c:v>
                </c:pt>
                <c:pt idx="3375">
                  <c:v>-1.5578900000000001E-8</c:v>
                </c:pt>
                <c:pt idx="3376">
                  <c:v>-1.55727E-8</c:v>
                </c:pt>
                <c:pt idx="3377">
                  <c:v>-1.55664E-8</c:v>
                </c:pt>
                <c:pt idx="3378">
                  <c:v>-1.5560199999999999E-8</c:v>
                </c:pt>
                <c:pt idx="3379">
                  <c:v>-1.5553899999999999E-8</c:v>
                </c:pt>
                <c:pt idx="3380">
                  <c:v>-1.5547700000000002E-8</c:v>
                </c:pt>
                <c:pt idx="3381">
                  <c:v>-1.5541399999999998E-8</c:v>
                </c:pt>
                <c:pt idx="3382">
                  <c:v>-1.5535200000000001E-8</c:v>
                </c:pt>
                <c:pt idx="3383">
                  <c:v>-1.5528900000000001E-8</c:v>
                </c:pt>
                <c:pt idx="3384">
                  <c:v>-1.55227E-8</c:v>
                </c:pt>
                <c:pt idx="3385">
                  <c:v>-1.55164E-8</c:v>
                </c:pt>
                <c:pt idx="3386">
                  <c:v>-1.5510199999999999E-8</c:v>
                </c:pt>
                <c:pt idx="3387">
                  <c:v>-1.5503899999999999E-8</c:v>
                </c:pt>
                <c:pt idx="3388">
                  <c:v>-1.5497700000000001E-8</c:v>
                </c:pt>
                <c:pt idx="3389">
                  <c:v>-1.5491400000000001E-8</c:v>
                </c:pt>
                <c:pt idx="3390">
                  <c:v>-1.54852E-8</c:v>
                </c:pt>
                <c:pt idx="3391">
                  <c:v>-1.54789E-8</c:v>
                </c:pt>
                <c:pt idx="3392">
                  <c:v>-1.5472699999999999E-8</c:v>
                </c:pt>
                <c:pt idx="3393">
                  <c:v>-1.5466399999999999E-8</c:v>
                </c:pt>
                <c:pt idx="3394">
                  <c:v>-1.5460199999999998E-8</c:v>
                </c:pt>
                <c:pt idx="3395">
                  <c:v>-1.5453899999999999E-8</c:v>
                </c:pt>
                <c:pt idx="3396">
                  <c:v>-1.5447700000000001E-8</c:v>
                </c:pt>
                <c:pt idx="3397">
                  <c:v>-1.5441400000000001E-8</c:v>
                </c:pt>
                <c:pt idx="3398">
                  <c:v>-1.54352E-8</c:v>
                </c:pt>
                <c:pt idx="3399">
                  <c:v>-1.54289E-8</c:v>
                </c:pt>
                <c:pt idx="3400">
                  <c:v>-1.5422699999999999E-8</c:v>
                </c:pt>
                <c:pt idx="3401">
                  <c:v>-1.5416399999999999E-8</c:v>
                </c:pt>
                <c:pt idx="3402">
                  <c:v>-1.5410200000000001E-8</c:v>
                </c:pt>
                <c:pt idx="3403">
                  <c:v>-1.5403900000000001E-8</c:v>
                </c:pt>
                <c:pt idx="3404">
                  <c:v>-1.53977E-8</c:v>
                </c:pt>
                <c:pt idx="3405">
                  <c:v>-1.53914E-8</c:v>
                </c:pt>
                <c:pt idx="3406">
                  <c:v>-1.5385199999999999E-8</c:v>
                </c:pt>
                <c:pt idx="3407">
                  <c:v>-1.5378899999999999E-8</c:v>
                </c:pt>
                <c:pt idx="3408">
                  <c:v>-1.5372699999999998E-8</c:v>
                </c:pt>
                <c:pt idx="3409">
                  <c:v>-1.5366399999999999E-8</c:v>
                </c:pt>
                <c:pt idx="3410">
                  <c:v>-1.5360200000000001E-8</c:v>
                </c:pt>
                <c:pt idx="3411">
                  <c:v>-1.5353900000000001E-8</c:v>
                </c:pt>
                <c:pt idx="3412">
                  <c:v>-1.53477E-8</c:v>
                </c:pt>
                <c:pt idx="3413">
                  <c:v>-1.53414E-8</c:v>
                </c:pt>
                <c:pt idx="3414">
                  <c:v>-1.5335199999999999E-8</c:v>
                </c:pt>
                <c:pt idx="3415">
                  <c:v>-1.5328899999999999E-8</c:v>
                </c:pt>
                <c:pt idx="3416">
                  <c:v>-1.5322700000000001E-8</c:v>
                </c:pt>
                <c:pt idx="3417">
                  <c:v>-1.5316400000000001E-8</c:v>
                </c:pt>
                <c:pt idx="3418">
                  <c:v>-1.53102E-8</c:v>
                </c:pt>
                <c:pt idx="3419">
                  <c:v>-1.53039E-8</c:v>
                </c:pt>
                <c:pt idx="3420">
                  <c:v>-1.5297699999999999E-8</c:v>
                </c:pt>
                <c:pt idx="3421">
                  <c:v>-1.52914E-8</c:v>
                </c:pt>
                <c:pt idx="3422">
                  <c:v>-1.5285199999999998E-8</c:v>
                </c:pt>
                <c:pt idx="3423">
                  <c:v>-1.5278899999999999E-8</c:v>
                </c:pt>
                <c:pt idx="3424">
                  <c:v>-1.5272700000000001E-8</c:v>
                </c:pt>
                <c:pt idx="3425">
                  <c:v>-1.5266400000000001E-8</c:v>
                </c:pt>
                <c:pt idx="3426">
                  <c:v>-1.52602E-8</c:v>
                </c:pt>
                <c:pt idx="3427">
                  <c:v>-1.52539E-8</c:v>
                </c:pt>
                <c:pt idx="3428">
                  <c:v>-1.5247699999999999E-8</c:v>
                </c:pt>
                <c:pt idx="3429">
                  <c:v>-1.5241399999999999E-8</c:v>
                </c:pt>
                <c:pt idx="3430">
                  <c:v>-1.5235200000000001E-8</c:v>
                </c:pt>
                <c:pt idx="3431">
                  <c:v>-1.5228900000000001E-8</c:v>
                </c:pt>
                <c:pt idx="3432">
                  <c:v>-1.52227E-8</c:v>
                </c:pt>
                <c:pt idx="3433">
                  <c:v>-1.5216400000000001E-8</c:v>
                </c:pt>
                <c:pt idx="3434">
                  <c:v>-1.5210199999999999E-8</c:v>
                </c:pt>
                <c:pt idx="3435">
                  <c:v>-1.52039E-8</c:v>
                </c:pt>
                <c:pt idx="3436">
                  <c:v>-1.5197699999999999E-8</c:v>
                </c:pt>
                <c:pt idx="3437">
                  <c:v>-1.5191399999999999E-8</c:v>
                </c:pt>
                <c:pt idx="3438">
                  <c:v>-1.5185200000000001E-8</c:v>
                </c:pt>
                <c:pt idx="3439">
                  <c:v>-1.5178900000000001E-8</c:v>
                </c:pt>
                <c:pt idx="3440">
                  <c:v>-1.51727E-8</c:v>
                </c:pt>
                <c:pt idx="3441">
                  <c:v>-1.51664E-8</c:v>
                </c:pt>
                <c:pt idx="3442">
                  <c:v>-1.5160199999999999E-8</c:v>
                </c:pt>
                <c:pt idx="3443">
                  <c:v>-1.5153899999999999E-8</c:v>
                </c:pt>
                <c:pt idx="3444">
                  <c:v>-1.5147700000000001E-8</c:v>
                </c:pt>
                <c:pt idx="3445">
                  <c:v>-1.5141400000000002E-8</c:v>
                </c:pt>
                <c:pt idx="3446">
                  <c:v>-1.51352E-8</c:v>
                </c:pt>
                <c:pt idx="3447">
                  <c:v>-1.5128900000000001E-8</c:v>
                </c:pt>
                <c:pt idx="3448">
                  <c:v>-1.5122699999999999E-8</c:v>
                </c:pt>
                <c:pt idx="3449">
                  <c:v>-1.51164E-8</c:v>
                </c:pt>
                <c:pt idx="3450">
                  <c:v>-1.5110199999999999E-8</c:v>
                </c:pt>
                <c:pt idx="3451">
                  <c:v>-1.5103899999999999E-8</c:v>
                </c:pt>
                <c:pt idx="3452">
                  <c:v>-1.5097700000000001E-8</c:v>
                </c:pt>
                <c:pt idx="3453">
                  <c:v>-1.5091400000000001E-8</c:v>
                </c:pt>
                <c:pt idx="3454">
                  <c:v>-1.50852E-8</c:v>
                </c:pt>
                <c:pt idx="3455">
                  <c:v>-1.50789E-8</c:v>
                </c:pt>
                <c:pt idx="3456">
                  <c:v>-1.5072699999999999E-8</c:v>
                </c:pt>
                <c:pt idx="3457">
                  <c:v>-1.5066399999999999E-8</c:v>
                </c:pt>
                <c:pt idx="3458">
                  <c:v>-1.5060200000000001E-8</c:v>
                </c:pt>
                <c:pt idx="3459">
                  <c:v>-1.5053900000000002E-8</c:v>
                </c:pt>
                <c:pt idx="3460">
                  <c:v>-1.50477E-8</c:v>
                </c:pt>
                <c:pt idx="3461">
                  <c:v>-1.5041400000000001E-8</c:v>
                </c:pt>
                <c:pt idx="3462">
                  <c:v>-1.50352E-8</c:v>
                </c:pt>
                <c:pt idx="3463">
                  <c:v>-1.50289E-8</c:v>
                </c:pt>
                <c:pt idx="3464">
                  <c:v>-1.5022699999999999E-8</c:v>
                </c:pt>
                <c:pt idx="3465">
                  <c:v>-1.5016399999999999E-8</c:v>
                </c:pt>
                <c:pt idx="3466">
                  <c:v>-1.5010200000000001E-8</c:v>
                </c:pt>
                <c:pt idx="3467">
                  <c:v>-1.5003900000000001E-8</c:v>
                </c:pt>
                <c:pt idx="3468">
                  <c:v>-1.49977E-8</c:v>
                </c:pt>
                <c:pt idx="3469">
                  <c:v>-1.49914E-8</c:v>
                </c:pt>
                <c:pt idx="3470">
                  <c:v>-1.4985199999999999E-8</c:v>
                </c:pt>
                <c:pt idx="3471">
                  <c:v>-1.4978899999999999E-8</c:v>
                </c:pt>
                <c:pt idx="3472">
                  <c:v>-1.4972700000000001E-8</c:v>
                </c:pt>
                <c:pt idx="3473">
                  <c:v>-1.4966400000000002E-8</c:v>
                </c:pt>
                <c:pt idx="3474">
                  <c:v>-1.4960200000000001E-8</c:v>
                </c:pt>
                <c:pt idx="3475">
                  <c:v>-1.4953900000000001E-8</c:v>
                </c:pt>
                <c:pt idx="3476">
                  <c:v>-1.49477E-8</c:v>
                </c:pt>
                <c:pt idx="3477">
                  <c:v>-1.49414E-8</c:v>
                </c:pt>
                <c:pt idx="3478">
                  <c:v>-1.4935199999999999E-8</c:v>
                </c:pt>
                <c:pt idx="3479">
                  <c:v>-1.4928899999999999E-8</c:v>
                </c:pt>
                <c:pt idx="3480">
                  <c:v>-1.4922700000000001E-8</c:v>
                </c:pt>
                <c:pt idx="3481">
                  <c:v>-1.4916400000000001E-8</c:v>
                </c:pt>
                <c:pt idx="3482">
                  <c:v>-1.49102E-8</c:v>
                </c:pt>
                <c:pt idx="3483">
                  <c:v>-1.49039E-8</c:v>
                </c:pt>
                <c:pt idx="3484">
                  <c:v>-1.4897700000000001E-8</c:v>
                </c:pt>
                <c:pt idx="3485">
                  <c:v>-1.4891399999999999E-8</c:v>
                </c:pt>
                <c:pt idx="3486">
                  <c:v>-1.48852E-8</c:v>
                </c:pt>
                <c:pt idx="3487">
                  <c:v>-1.48789E-8</c:v>
                </c:pt>
                <c:pt idx="3488">
                  <c:v>-1.4872700000000001E-8</c:v>
                </c:pt>
                <c:pt idx="3489">
                  <c:v>-1.4866400000000001E-8</c:v>
                </c:pt>
                <c:pt idx="3490">
                  <c:v>-1.48602E-8</c:v>
                </c:pt>
                <c:pt idx="3491">
                  <c:v>-1.48539E-8</c:v>
                </c:pt>
                <c:pt idx="3492">
                  <c:v>-1.48477E-8</c:v>
                </c:pt>
                <c:pt idx="3493">
                  <c:v>-1.48414E-8</c:v>
                </c:pt>
                <c:pt idx="3494">
                  <c:v>-1.4835199999999999E-8</c:v>
                </c:pt>
                <c:pt idx="3495">
                  <c:v>-1.48289E-8</c:v>
                </c:pt>
                <c:pt idx="3496">
                  <c:v>-1.48227E-8</c:v>
                </c:pt>
                <c:pt idx="3497">
                  <c:v>-1.48164E-8</c:v>
                </c:pt>
                <c:pt idx="3498">
                  <c:v>-1.4810200000000001E-8</c:v>
                </c:pt>
                <c:pt idx="3499">
                  <c:v>-1.4803899999999999E-8</c:v>
                </c:pt>
                <c:pt idx="3500">
                  <c:v>-1.47977E-8</c:v>
                </c:pt>
                <c:pt idx="3501">
                  <c:v>-1.47914E-8</c:v>
                </c:pt>
                <c:pt idx="3502">
                  <c:v>-1.4785200000000001E-8</c:v>
                </c:pt>
                <c:pt idx="3503">
                  <c:v>-1.4778900000000001E-8</c:v>
                </c:pt>
                <c:pt idx="3504">
                  <c:v>-1.47727E-8</c:v>
                </c:pt>
                <c:pt idx="3505">
                  <c:v>-1.47664E-8</c:v>
                </c:pt>
                <c:pt idx="3506">
                  <c:v>-1.47602E-8</c:v>
                </c:pt>
                <c:pt idx="3507">
                  <c:v>-1.4753900000000001E-8</c:v>
                </c:pt>
                <c:pt idx="3508">
                  <c:v>-1.4747699999999999E-8</c:v>
                </c:pt>
                <c:pt idx="3509">
                  <c:v>-1.47414E-8</c:v>
                </c:pt>
                <c:pt idx="3510">
                  <c:v>-1.47352E-8</c:v>
                </c:pt>
                <c:pt idx="3511">
                  <c:v>-1.47289E-8</c:v>
                </c:pt>
                <c:pt idx="3512">
                  <c:v>-1.4722699999999999E-8</c:v>
                </c:pt>
                <c:pt idx="3513">
                  <c:v>-1.4716399999999999E-8</c:v>
                </c:pt>
                <c:pt idx="3514">
                  <c:v>-1.47102E-8</c:v>
                </c:pt>
                <c:pt idx="3515">
                  <c:v>-1.47039E-8</c:v>
                </c:pt>
                <c:pt idx="3516">
                  <c:v>-1.4697700000000001E-8</c:v>
                </c:pt>
                <c:pt idx="3517">
                  <c:v>-1.4691400000000001E-8</c:v>
                </c:pt>
                <c:pt idx="3518">
                  <c:v>-1.46852E-8</c:v>
                </c:pt>
                <c:pt idx="3519">
                  <c:v>-1.46789E-8</c:v>
                </c:pt>
                <c:pt idx="3520">
                  <c:v>-1.46727E-8</c:v>
                </c:pt>
                <c:pt idx="3521">
                  <c:v>-1.4666400000000001E-8</c:v>
                </c:pt>
                <c:pt idx="3522">
                  <c:v>-1.4660199999999999E-8</c:v>
                </c:pt>
                <c:pt idx="3523">
                  <c:v>-1.46539E-8</c:v>
                </c:pt>
                <c:pt idx="3524">
                  <c:v>-1.46477E-8</c:v>
                </c:pt>
                <c:pt idx="3525">
                  <c:v>-1.46414E-8</c:v>
                </c:pt>
                <c:pt idx="3526">
                  <c:v>-1.4635199999999999E-8</c:v>
                </c:pt>
                <c:pt idx="3527">
                  <c:v>-1.4628899999999999E-8</c:v>
                </c:pt>
                <c:pt idx="3528">
                  <c:v>-1.46227E-8</c:v>
                </c:pt>
                <c:pt idx="3529">
                  <c:v>-1.46164E-8</c:v>
                </c:pt>
                <c:pt idx="3530">
                  <c:v>-1.4610200000000001E-8</c:v>
                </c:pt>
                <c:pt idx="3531">
                  <c:v>-1.4603900000000001E-8</c:v>
                </c:pt>
                <c:pt idx="3532">
                  <c:v>-1.45977E-8</c:v>
                </c:pt>
                <c:pt idx="3533">
                  <c:v>-1.45914E-8</c:v>
                </c:pt>
                <c:pt idx="3534">
                  <c:v>-1.45852E-8</c:v>
                </c:pt>
                <c:pt idx="3535">
                  <c:v>-1.4578900000000001E-8</c:v>
                </c:pt>
                <c:pt idx="3536">
                  <c:v>-1.45727E-8</c:v>
                </c:pt>
                <c:pt idx="3537">
                  <c:v>-1.45664E-8</c:v>
                </c:pt>
                <c:pt idx="3538">
                  <c:v>-1.45602E-8</c:v>
                </c:pt>
                <c:pt idx="3539">
                  <c:v>-1.45539E-8</c:v>
                </c:pt>
                <c:pt idx="3540">
                  <c:v>-1.4547699999999999E-8</c:v>
                </c:pt>
                <c:pt idx="3541">
                  <c:v>-1.4541399999999999E-8</c:v>
                </c:pt>
                <c:pt idx="3542">
                  <c:v>-1.45352E-8</c:v>
                </c:pt>
                <c:pt idx="3543">
                  <c:v>-1.45289E-8</c:v>
                </c:pt>
                <c:pt idx="3544">
                  <c:v>-1.4522700000000001E-8</c:v>
                </c:pt>
                <c:pt idx="3545">
                  <c:v>-1.4516399999999999E-8</c:v>
                </c:pt>
                <c:pt idx="3546">
                  <c:v>-1.45102E-8</c:v>
                </c:pt>
                <c:pt idx="3547">
                  <c:v>-1.45039E-8</c:v>
                </c:pt>
                <c:pt idx="3548">
                  <c:v>-1.4497700000000001E-8</c:v>
                </c:pt>
                <c:pt idx="3549">
                  <c:v>-1.4491400000000001E-8</c:v>
                </c:pt>
                <c:pt idx="3550">
                  <c:v>-1.44852E-8</c:v>
                </c:pt>
                <c:pt idx="3551">
                  <c:v>-1.44789E-8</c:v>
                </c:pt>
                <c:pt idx="3552">
                  <c:v>-1.44727E-8</c:v>
                </c:pt>
                <c:pt idx="3553">
                  <c:v>-1.44664E-8</c:v>
                </c:pt>
                <c:pt idx="3554">
                  <c:v>-1.4460199999999999E-8</c:v>
                </c:pt>
                <c:pt idx="3555">
                  <c:v>-1.4453899999999999E-8</c:v>
                </c:pt>
                <c:pt idx="3556">
                  <c:v>-1.44477E-8</c:v>
                </c:pt>
                <c:pt idx="3557">
                  <c:v>-1.44414E-8</c:v>
                </c:pt>
                <c:pt idx="3558">
                  <c:v>-1.4435200000000001E-8</c:v>
                </c:pt>
                <c:pt idx="3559">
                  <c:v>-1.4428899999999999E-8</c:v>
                </c:pt>
                <c:pt idx="3560">
                  <c:v>-1.44227E-8</c:v>
                </c:pt>
                <c:pt idx="3561">
                  <c:v>-1.44164E-8</c:v>
                </c:pt>
                <c:pt idx="3562">
                  <c:v>-1.4410200000000001E-8</c:v>
                </c:pt>
                <c:pt idx="3563">
                  <c:v>-1.4403900000000001E-8</c:v>
                </c:pt>
                <c:pt idx="3564">
                  <c:v>-1.43977E-8</c:v>
                </c:pt>
                <c:pt idx="3565">
                  <c:v>-1.43914E-8</c:v>
                </c:pt>
                <c:pt idx="3566">
                  <c:v>-1.43852E-8</c:v>
                </c:pt>
                <c:pt idx="3567">
                  <c:v>-1.43789E-8</c:v>
                </c:pt>
                <c:pt idx="3568">
                  <c:v>-1.4372699999999999E-8</c:v>
                </c:pt>
                <c:pt idx="3569">
                  <c:v>-1.43664E-8</c:v>
                </c:pt>
                <c:pt idx="3570">
                  <c:v>-1.43602E-8</c:v>
                </c:pt>
                <c:pt idx="3571">
                  <c:v>-1.43539E-8</c:v>
                </c:pt>
                <c:pt idx="3572">
                  <c:v>-1.4347700000000001E-8</c:v>
                </c:pt>
                <c:pt idx="3573">
                  <c:v>-1.4341399999999999E-8</c:v>
                </c:pt>
                <c:pt idx="3574">
                  <c:v>-1.43352E-8</c:v>
                </c:pt>
                <c:pt idx="3575">
                  <c:v>-1.43289E-8</c:v>
                </c:pt>
                <c:pt idx="3576">
                  <c:v>-1.4322700000000001E-8</c:v>
                </c:pt>
                <c:pt idx="3577">
                  <c:v>-1.4316400000000001E-8</c:v>
                </c:pt>
                <c:pt idx="3578">
                  <c:v>-1.43102E-8</c:v>
                </c:pt>
                <c:pt idx="3579">
                  <c:v>-1.43039E-8</c:v>
                </c:pt>
                <c:pt idx="3580">
                  <c:v>-1.42977E-8</c:v>
                </c:pt>
                <c:pt idx="3581">
                  <c:v>-1.4291400000000001E-8</c:v>
                </c:pt>
                <c:pt idx="3582">
                  <c:v>-1.4285199999999999E-8</c:v>
                </c:pt>
                <c:pt idx="3583">
                  <c:v>-1.42789E-8</c:v>
                </c:pt>
                <c:pt idx="3584">
                  <c:v>-1.42727E-8</c:v>
                </c:pt>
                <c:pt idx="3585">
                  <c:v>-1.42664E-8</c:v>
                </c:pt>
                <c:pt idx="3586">
                  <c:v>-1.4260199999999999E-8</c:v>
                </c:pt>
                <c:pt idx="3587">
                  <c:v>-1.4253899999999999E-8</c:v>
                </c:pt>
                <c:pt idx="3588">
                  <c:v>-1.42477E-8</c:v>
                </c:pt>
                <c:pt idx="3589">
                  <c:v>-1.42414E-8</c:v>
                </c:pt>
                <c:pt idx="3590">
                  <c:v>-1.4235200000000001E-8</c:v>
                </c:pt>
                <c:pt idx="3591">
                  <c:v>-1.4228900000000001E-8</c:v>
                </c:pt>
                <c:pt idx="3592">
                  <c:v>-1.42227E-8</c:v>
                </c:pt>
                <c:pt idx="3593">
                  <c:v>-1.42164E-8</c:v>
                </c:pt>
                <c:pt idx="3594">
                  <c:v>-1.42102E-8</c:v>
                </c:pt>
                <c:pt idx="3595">
                  <c:v>-1.4203900000000001E-8</c:v>
                </c:pt>
                <c:pt idx="3596">
                  <c:v>-1.4197699999999999E-8</c:v>
                </c:pt>
                <c:pt idx="3597">
                  <c:v>-1.41914E-8</c:v>
                </c:pt>
                <c:pt idx="3598">
                  <c:v>-1.41852E-8</c:v>
                </c:pt>
                <c:pt idx="3599">
                  <c:v>-1.41789E-8</c:v>
                </c:pt>
                <c:pt idx="3600">
                  <c:v>-1.4172699999999999E-8</c:v>
                </c:pt>
                <c:pt idx="3601">
                  <c:v>-1.4166399999999999E-8</c:v>
                </c:pt>
                <c:pt idx="3602">
                  <c:v>-1.41602E-8</c:v>
                </c:pt>
                <c:pt idx="3603">
                  <c:v>-1.41539E-8</c:v>
                </c:pt>
                <c:pt idx="3604">
                  <c:v>-1.4147700000000001E-8</c:v>
                </c:pt>
                <c:pt idx="3605">
                  <c:v>-1.4141400000000001E-8</c:v>
                </c:pt>
                <c:pt idx="3606">
                  <c:v>-1.41352E-8</c:v>
                </c:pt>
                <c:pt idx="3607">
                  <c:v>-1.41289E-8</c:v>
                </c:pt>
                <c:pt idx="3608">
                  <c:v>-1.41227E-8</c:v>
                </c:pt>
                <c:pt idx="3609">
                  <c:v>-1.4116400000000001E-8</c:v>
                </c:pt>
                <c:pt idx="3610">
                  <c:v>-1.41102E-8</c:v>
                </c:pt>
                <c:pt idx="3611">
                  <c:v>-1.41039E-8</c:v>
                </c:pt>
                <c:pt idx="3612">
                  <c:v>-1.40977E-8</c:v>
                </c:pt>
                <c:pt idx="3613">
                  <c:v>-1.40914E-8</c:v>
                </c:pt>
                <c:pt idx="3614">
                  <c:v>-1.4085199999999999E-8</c:v>
                </c:pt>
                <c:pt idx="3615">
                  <c:v>-1.4078899999999999E-8</c:v>
                </c:pt>
                <c:pt idx="3616">
                  <c:v>-1.40727E-8</c:v>
                </c:pt>
                <c:pt idx="3617">
                  <c:v>-1.40664E-8</c:v>
                </c:pt>
                <c:pt idx="3618">
                  <c:v>-1.4060200000000001E-8</c:v>
                </c:pt>
                <c:pt idx="3619">
                  <c:v>-1.4053899999999999E-8</c:v>
                </c:pt>
                <c:pt idx="3620">
                  <c:v>-1.40477E-8</c:v>
                </c:pt>
                <c:pt idx="3621">
                  <c:v>-1.40414E-8</c:v>
                </c:pt>
                <c:pt idx="3622">
                  <c:v>-1.4035200000000001E-8</c:v>
                </c:pt>
                <c:pt idx="3623">
                  <c:v>-1.4028900000000001E-8</c:v>
                </c:pt>
                <c:pt idx="3624">
                  <c:v>-1.40227E-8</c:v>
                </c:pt>
                <c:pt idx="3625">
                  <c:v>-1.40164E-8</c:v>
                </c:pt>
                <c:pt idx="3626">
                  <c:v>-1.40102E-8</c:v>
                </c:pt>
                <c:pt idx="3627">
                  <c:v>-1.40039E-8</c:v>
                </c:pt>
                <c:pt idx="3628">
                  <c:v>-1.3997699999999999E-8</c:v>
                </c:pt>
                <c:pt idx="3629">
                  <c:v>-1.3991399999999999E-8</c:v>
                </c:pt>
                <c:pt idx="3630">
                  <c:v>-1.39852E-8</c:v>
                </c:pt>
                <c:pt idx="3631">
                  <c:v>-1.39789E-8</c:v>
                </c:pt>
                <c:pt idx="3632">
                  <c:v>-1.3972700000000001E-8</c:v>
                </c:pt>
                <c:pt idx="3633">
                  <c:v>-1.3966399999999999E-8</c:v>
                </c:pt>
                <c:pt idx="3634">
                  <c:v>-1.39602E-8</c:v>
                </c:pt>
                <c:pt idx="3635">
                  <c:v>-1.39539E-8</c:v>
                </c:pt>
                <c:pt idx="3636">
                  <c:v>-1.3947700000000001E-8</c:v>
                </c:pt>
                <c:pt idx="3637">
                  <c:v>-1.3941400000000001E-8</c:v>
                </c:pt>
                <c:pt idx="3638">
                  <c:v>-1.39352E-8</c:v>
                </c:pt>
                <c:pt idx="3639">
                  <c:v>-1.39289E-8</c:v>
                </c:pt>
                <c:pt idx="3640">
                  <c:v>-1.39227E-8</c:v>
                </c:pt>
                <c:pt idx="3641">
                  <c:v>-1.39164E-8</c:v>
                </c:pt>
                <c:pt idx="3642">
                  <c:v>-1.3910199999999999E-8</c:v>
                </c:pt>
                <c:pt idx="3643">
                  <c:v>-1.39039E-8</c:v>
                </c:pt>
                <c:pt idx="3644">
                  <c:v>-1.38977E-8</c:v>
                </c:pt>
                <c:pt idx="3645">
                  <c:v>-1.38914E-8</c:v>
                </c:pt>
                <c:pt idx="3646">
                  <c:v>-1.3885200000000001E-8</c:v>
                </c:pt>
                <c:pt idx="3647">
                  <c:v>-1.3878899999999999E-8</c:v>
                </c:pt>
                <c:pt idx="3648">
                  <c:v>-1.38727E-8</c:v>
                </c:pt>
                <c:pt idx="3649">
                  <c:v>-1.38664E-8</c:v>
                </c:pt>
                <c:pt idx="3650">
                  <c:v>-1.3860200000000001E-8</c:v>
                </c:pt>
                <c:pt idx="3651">
                  <c:v>-1.3853900000000001E-8</c:v>
                </c:pt>
                <c:pt idx="3652">
                  <c:v>-1.38477E-8</c:v>
                </c:pt>
                <c:pt idx="3653">
                  <c:v>-1.38414E-8</c:v>
                </c:pt>
                <c:pt idx="3654">
                  <c:v>-1.38352E-8</c:v>
                </c:pt>
                <c:pt idx="3655">
                  <c:v>-1.3828900000000001E-8</c:v>
                </c:pt>
                <c:pt idx="3656">
                  <c:v>-1.3822699999999999E-8</c:v>
                </c:pt>
                <c:pt idx="3657">
                  <c:v>-1.38164E-8</c:v>
                </c:pt>
                <c:pt idx="3658">
                  <c:v>-1.38102E-8</c:v>
                </c:pt>
                <c:pt idx="3659">
                  <c:v>-1.38039E-8</c:v>
                </c:pt>
                <c:pt idx="3660">
                  <c:v>-1.3797699999999999E-8</c:v>
                </c:pt>
                <c:pt idx="3661">
                  <c:v>-1.3791399999999999E-8</c:v>
                </c:pt>
                <c:pt idx="3662">
                  <c:v>-1.37852E-8</c:v>
                </c:pt>
                <c:pt idx="3663">
                  <c:v>-1.37789E-8</c:v>
                </c:pt>
                <c:pt idx="3664">
                  <c:v>-1.3772700000000001E-8</c:v>
                </c:pt>
                <c:pt idx="3665">
                  <c:v>-1.3766400000000001E-8</c:v>
                </c:pt>
                <c:pt idx="3666">
                  <c:v>-1.37602E-8</c:v>
                </c:pt>
                <c:pt idx="3667">
                  <c:v>-1.37539E-8</c:v>
                </c:pt>
                <c:pt idx="3668">
                  <c:v>-1.37477E-8</c:v>
                </c:pt>
                <c:pt idx="3669">
                  <c:v>-1.3741400000000001E-8</c:v>
                </c:pt>
                <c:pt idx="3670">
                  <c:v>-1.3735199999999999E-8</c:v>
                </c:pt>
                <c:pt idx="3671">
                  <c:v>-1.37289E-8</c:v>
                </c:pt>
                <c:pt idx="3672">
                  <c:v>-1.37227E-8</c:v>
                </c:pt>
                <c:pt idx="3673">
                  <c:v>-1.37164E-8</c:v>
                </c:pt>
                <c:pt idx="3674">
                  <c:v>-1.3710199999999999E-8</c:v>
                </c:pt>
                <c:pt idx="3675">
                  <c:v>-1.3703899999999999E-8</c:v>
                </c:pt>
                <c:pt idx="3676">
                  <c:v>-1.36977E-8</c:v>
                </c:pt>
                <c:pt idx="3677">
                  <c:v>-1.36914E-8</c:v>
                </c:pt>
                <c:pt idx="3678">
                  <c:v>-1.3685200000000001E-8</c:v>
                </c:pt>
                <c:pt idx="3679">
                  <c:v>-1.3678900000000001E-8</c:v>
                </c:pt>
                <c:pt idx="3680">
                  <c:v>-1.36727E-8</c:v>
                </c:pt>
                <c:pt idx="3681">
                  <c:v>-1.36664E-8</c:v>
                </c:pt>
                <c:pt idx="3682">
                  <c:v>-1.36602E-8</c:v>
                </c:pt>
                <c:pt idx="3683">
                  <c:v>-1.3653900000000001E-8</c:v>
                </c:pt>
                <c:pt idx="3684">
                  <c:v>-1.36477E-8</c:v>
                </c:pt>
                <c:pt idx="3685">
                  <c:v>-1.36414E-8</c:v>
                </c:pt>
                <c:pt idx="3686">
                  <c:v>-1.36352E-8</c:v>
                </c:pt>
                <c:pt idx="3687">
                  <c:v>-1.36289E-8</c:v>
                </c:pt>
                <c:pt idx="3688">
                  <c:v>-1.3622699999999999E-8</c:v>
                </c:pt>
                <c:pt idx="3689">
                  <c:v>-1.3616399999999999E-8</c:v>
                </c:pt>
                <c:pt idx="3690">
                  <c:v>-1.36102E-8</c:v>
                </c:pt>
                <c:pt idx="3691">
                  <c:v>-1.36039E-8</c:v>
                </c:pt>
                <c:pt idx="3692">
                  <c:v>-1.3597700000000001E-8</c:v>
                </c:pt>
                <c:pt idx="3693">
                  <c:v>-1.3591399999999999E-8</c:v>
                </c:pt>
                <c:pt idx="3694">
                  <c:v>-1.35852E-8</c:v>
                </c:pt>
                <c:pt idx="3695">
                  <c:v>-1.35789E-8</c:v>
                </c:pt>
                <c:pt idx="3696">
                  <c:v>-1.35727E-8</c:v>
                </c:pt>
                <c:pt idx="3697">
                  <c:v>-1.3566400000000001E-8</c:v>
                </c:pt>
                <c:pt idx="3698">
                  <c:v>-1.35602E-8</c:v>
                </c:pt>
                <c:pt idx="3699">
                  <c:v>-1.35539E-8</c:v>
                </c:pt>
                <c:pt idx="3700">
                  <c:v>-1.35477E-8</c:v>
                </c:pt>
                <c:pt idx="3701">
                  <c:v>-1.35414E-8</c:v>
                </c:pt>
                <c:pt idx="3702">
                  <c:v>-1.3535199999999999E-8</c:v>
                </c:pt>
                <c:pt idx="3703">
                  <c:v>-1.3528899999999999E-8</c:v>
                </c:pt>
                <c:pt idx="3704">
                  <c:v>-1.35227E-8</c:v>
                </c:pt>
                <c:pt idx="3705">
                  <c:v>-1.35164E-8</c:v>
                </c:pt>
                <c:pt idx="3706">
                  <c:v>-1.3510200000000001E-8</c:v>
                </c:pt>
                <c:pt idx="3707">
                  <c:v>-1.3503899999999999E-8</c:v>
                </c:pt>
                <c:pt idx="3708">
                  <c:v>-1.34977E-8</c:v>
                </c:pt>
                <c:pt idx="3709">
                  <c:v>-1.34914E-8</c:v>
                </c:pt>
                <c:pt idx="3710">
                  <c:v>-1.3485200000000001E-8</c:v>
                </c:pt>
                <c:pt idx="3711">
                  <c:v>-1.3478900000000001E-8</c:v>
                </c:pt>
                <c:pt idx="3712">
                  <c:v>-1.34727E-8</c:v>
                </c:pt>
                <c:pt idx="3713">
                  <c:v>-1.34664E-8</c:v>
                </c:pt>
                <c:pt idx="3714">
                  <c:v>-1.34602E-8</c:v>
                </c:pt>
                <c:pt idx="3715">
                  <c:v>-1.34539E-8</c:v>
                </c:pt>
                <c:pt idx="3716">
                  <c:v>-1.3447699999999999E-8</c:v>
                </c:pt>
                <c:pt idx="3717">
                  <c:v>-1.34414E-8</c:v>
                </c:pt>
                <c:pt idx="3718">
                  <c:v>-1.34352E-8</c:v>
                </c:pt>
                <c:pt idx="3719">
                  <c:v>-1.34289E-8</c:v>
                </c:pt>
                <c:pt idx="3720">
                  <c:v>-1.3422700000000001E-8</c:v>
                </c:pt>
                <c:pt idx="3721">
                  <c:v>-1.3416399999999999E-8</c:v>
                </c:pt>
                <c:pt idx="3722">
                  <c:v>-1.34102E-8</c:v>
                </c:pt>
                <c:pt idx="3723">
                  <c:v>-1.34039E-8</c:v>
                </c:pt>
                <c:pt idx="3724">
                  <c:v>-1.3397700000000001E-8</c:v>
                </c:pt>
                <c:pt idx="3725">
                  <c:v>-1.3391400000000001E-8</c:v>
                </c:pt>
                <c:pt idx="3726">
                  <c:v>-1.33852E-8</c:v>
                </c:pt>
                <c:pt idx="3727">
                  <c:v>-1.33789E-8</c:v>
                </c:pt>
                <c:pt idx="3728">
                  <c:v>-1.33727E-8</c:v>
                </c:pt>
                <c:pt idx="3729">
                  <c:v>-1.33664E-8</c:v>
                </c:pt>
                <c:pt idx="3730">
                  <c:v>-1.3360199999999999E-8</c:v>
                </c:pt>
                <c:pt idx="3731">
                  <c:v>-1.33539E-8</c:v>
                </c:pt>
                <c:pt idx="3732">
                  <c:v>-1.33477E-8</c:v>
                </c:pt>
                <c:pt idx="3733">
                  <c:v>-1.33414E-8</c:v>
                </c:pt>
                <c:pt idx="3734">
                  <c:v>-1.3335199999999999E-8</c:v>
                </c:pt>
                <c:pt idx="3735">
                  <c:v>-1.3328899999999999E-8</c:v>
                </c:pt>
                <c:pt idx="3736">
                  <c:v>-1.33227E-8</c:v>
                </c:pt>
                <c:pt idx="3737">
                  <c:v>-1.33164E-8</c:v>
                </c:pt>
                <c:pt idx="3738">
                  <c:v>-1.3310200000000001E-8</c:v>
                </c:pt>
                <c:pt idx="3739">
                  <c:v>-1.3303900000000001E-8</c:v>
                </c:pt>
                <c:pt idx="3740">
                  <c:v>-1.32977E-8</c:v>
                </c:pt>
                <c:pt idx="3741">
                  <c:v>-1.32914E-8</c:v>
                </c:pt>
                <c:pt idx="3742">
                  <c:v>-1.32852E-8</c:v>
                </c:pt>
                <c:pt idx="3743">
                  <c:v>-1.3278900000000001E-8</c:v>
                </c:pt>
                <c:pt idx="3744">
                  <c:v>-1.3272699999999999E-8</c:v>
                </c:pt>
                <c:pt idx="3745">
                  <c:v>-1.32664E-8</c:v>
                </c:pt>
                <c:pt idx="3746">
                  <c:v>-1.32602E-8</c:v>
                </c:pt>
                <c:pt idx="3747">
                  <c:v>-1.32539E-8</c:v>
                </c:pt>
                <c:pt idx="3748">
                  <c:v>-1.3247699999999999E-8</c:v>
                </c:pt>
                <c:pt idx="3749">
                  <c:v>-1.3241399999999999E-8</c:v>
                </c:pt>
                <c:pt idx="3750">
                  <c:v>-1.32352E-8</c:v>
                </c:pt>
                <c:pt idx="3751">
                  <c:v>-1.32289E-8</c:v>
                </c:pt>
                <c:pt idx="3752">
                  <c:v>-1.3222700000000001E-8</c:v>
                </c:pt>
                <c:pt idx="3753">
                  <c:v>-1.3216400000000001E-8</c:v>
                </c:pt>
                <c:pt idx="3754">
                  <c:v>-1.32102E-8</c:v>
                </c:pt>
                <c:pt idx="3755">
                  <c:v>-1.32039E-8</c:v>
                </c:pt>
                <c:pt idx="3756">
                  <c:v>-1.31977E-8</c:v>
                </c:pt>
                <c:pt idx="3757">
                  <c:v>-1.3191400000000001E-8</c:v>
                </c:pt>
                <c:pt idx="3758">
                  <c:v>-1.31852E-8</c:v>
                </c:pt>
                <c:pt idx="3759">
                  <c:v>-1.31789E-8</c:v>
                </c:pt>
                <c:pt idx="3760">
                  <c:v>-1.31727E-8</c:v>
                </c:pt>
                <c:pt idx="3761">
                  <c:v>-1.31664E-8</c:v>
                </c:pt>
                <c:pt idx="3762">
                  <c:v>-1.3160199999999999E-8</c:v>
                </c:pt>
                <c:pt idx="3763">
                  <c:v>-1.3153899999999999E-8</c:v>
                </c:pt>
                <c:pt idx="3764">
                  <c:v>-1.31477E-8</c:v>
                </c:pt>
                <c:pt idx="3765">
                  <c:v>-1.31414E-8</c:v>
                </c:pt>
                <c:pt idx="3766">
                  <c:v>-1.3135200000000001E-8</c:v>
                </c:pt>
                <c:pt idx="3767">
                  <c:v>-1.3128899999999999E-8</c:v>
                </c:pt>
                <c:pt idx="3768">
                  <c:v>-1.31227E-8</c:v>
                </c:pt>
                <c:pt idx="3769">
                  <c:v>-1.31164E-8</c:v>
                </c:pt>
                <c:pt idx="3770">
                  <c:v>-1.31102E-8</c:v>
                </c:pt>
                <c:pt idx="3771">
                  <c:v>-1.3103900000000001E-8</c:v>
                </c:pt>
                <c:pt idx="3772">
                  <c:v>-1.30977E-8</c:v>
                </c:pt>
                <c:pt idx="3773">
                  <c:v>-1.30914E-8</c:v>
                </c:pt>
                <c:pt idx="3774">
                  <c:v>-1.30852E-8</c:v>
                </c:pt>
                <c:pt idx="3775">
                  <c:v>-1.30789E-8</c:v>
                </c:pt>
                <c:pt idx="3776">
                  <c:v>-1.3072699999999999E-8</c:v>
                </c:pt>
                <c:pt idx="3777">
                  <c:v>-1.3066399999999999E-8</c:v>
                </c:pt>
                <c:pt idx="3778">
                  <c:v>-1.30602E-8</c:v>
                </c:pt>
                <c:pt idx="3779">
                  <c:v>-1.30539E-8</c:v>
                </c:pt>
                <c:pt idx="3780">
                  <c:v>-1.3047700000000001E-8</c:v>
                </c:pt>
                <c:pt idx="3781">
                  <c:v>-1.3041399999999999E-8</c:v>
                </c:pt>
                <c:pt idx="3782">
                  <c:v>-1.30352E-8</c:v>
                </c:pt>
                <c:pt idx="3783">
                  <c:v>-1.30289E-8</c:v>
                </c:pt>
                <c:pt idx="3784">
                  <c:v>-1.3022700000000001E-8</c:v>
                </c:pt>
                <c:pt idx="3785">
                  <c:v>-1.3016400000000001E-8</c:v>
                </c:pt>
                <c:pt idx="3786">
                  <c:v>-1.30102E-8</c:v>
                </c:pt>
                <c:pt idx="3787">
                  <c:v>-1.30039E-8</c:v>
                </c:pt>
                <c:pt idx="3788">
                  <c:v>-1.29977E-8</c:v>
                </c:pt>
                <c:pt idx="3789">
                  <c:v>-1.29914E-8</c:v>
                </c:pt>
                <c:pt idx="3790">
                  <c:v>-1.2985199999999999E-8</c:v>
                </c:pt>
                <c:pt idx="3791">
                  <c:v>-1.29789E-8</c:v>
                </c:pt>
                <c:pt idx="3792">
                  <c:v>-1.29727E-8</c:v>
                </c:pt>
                <c:pt idx="3793">
                  <c:v>-1.29664E-8</c:v>
                </c:pt>
                <c:pt idx="3794">
                  <c:v>-1.2960200000000001E-8</c:v>
                </c:pt>
                <c:pt idx="3795">
                  <c:v>-1.2953899999999999E-8</c:v>
                </c:pt>
                <c:pt idx="3796">
                  <c:v>-1.29477E-8</c:v>
                </c:pt>
                <c:pt idx="3797">
                  <c:v>-1.29414E-8</c:v>
                </c:pt>
                <c:pt idx="3798">
                  <c:v>-1.2935200000000001E-8</c:v>
                </c:pt>
                <c:pt idx="3799">
                  <c:v>-1.2928900000000001E-8</c:v>
                </c:pt>
                <c:pt idx="3800">
                  <c:v>-1.29227E-8</c:v>
                </c:pt>
                <c:pt idx="3801">
                  <c:v>-1.29164E-8</c:v>
                </c:pt>
                <c:pt idx="3802">
                  <c:v>-1.29102E-8</c:v>
                </c:pt>
                <c:pt idx="3803">
                  <c:v>-1.29039E-8</c:v>
                </c:pt>
                <c:pt idx="3804">
                  <c:v>-1.2897699999999999E-8</c:v>
                </c:pt>
                <c:pt idx="3805">
                  <c:v>-1.28914E-8</c:v>
                </c:pt>
                <c:pt idx="3806">
                  <c:v>-1.28852E-8</c:v>
                </c:pt>
                <c:pt idx="3807">
                  <c:v>-1.28789E-8</c:v>
                </c:pt>
                <c:pt idx="3808">
                  <c:v>-1.2872699999999999E-8</c:v>
                </c:pt>
                <c:pt idx="3809">
                  <c:v>-1.2866399999999999E-8</c:v>
                </c:pt>
                <c:pt idx="3810">
                  <c:v>-1.28602E-8</c:v>
                </c:pt>
                <c:pt idx="3811">
                  <c:v>-1.28539E-8</c:v>
                </c:pt>
                <c:pt idx="3812">
                  <c:v>-1.2847700000000001E-8</c:v>
                </c:pt>
                <c:pt idx="3813">
                  <c:v>-1.2841400000000001E-8</c:v>
                </c:pt>
                <c:pt idx="3814">
                  <c:v>-1.28352E-8</c:v>
                </c:pt>
                <c:pt idx="3815">
                  <c:v>-1.28289E-8</c:v>
                </c:pt>
                <c:pt idx="3816">
                  <c:v>-1.28227E-8</c:v>
                </c:pt>
                <c:pt idx="3817">
                  <c:v>-1.2816400000000001E-8</c:v>
                </c:pt>
                <c:pt idx="3818">
                  <c:v>-1.2810199999999999E-8</c:v>
                </c:pt>
                <c:pt idx="3819">
                  <c:v>-1.28039E-8</c:v>
                </c:pt>
                <c:pt idx="3820">
                  <c:v>-1.27977E-8</c:v>
                </c:pt>
                <c:pt idx="3821">
                  <c:v>-1.27914E-8</c:v>
                </c:pt>
                <c:pt idx="3822">
                  <c:v>-1.2785199999999999E-8</c:v>
                </c:pt>
                <c:pt idx="3823">
                  <c:v>-1.2778899999999999E-8</c:v>
                </c:pt>
                <c:pt idx="3824">
                  <c:v>-1.27727E-8</c:v>
                </c:pt>
                <c:pt idx="3825">
                  <c:v>-1.27664E-8</c:v>
                </c:pt>
                <c:pt idx="3826">
                  <c:v>-1.2760200000000001E-8</c:v>
                </c:pt>
                <c:pt idx="3827">
                  <c:v>-1.2753900000000001E-8</c:v>
                </c:pt>
                <c:pt idx="3828">
                  <c:v>-1.27477E-8</c:v>
                </c:pt>
                <c:pt idx="3829">
                  <c:v>-1.27414E-8</c:v>
                </c:pt>
                <c:pt idx="3830">
                  <c:v>-1.27352E-8</c:v>
                </c:pt>
                <c:pt idx="3831">
                  <c:v>-1.2728900000000001E-8</c:v>
                </c:pt>
                <c:pt idx="3832">
                  <c:v>-1.27227E-8</c:v>
                </c:pt>
                <c:pt idx="3833">
                  <c:v>-1.27164E-8</c:v>
                </c:pt>
                <c:pt idx="3834">
                  <c:v>-1.27102E-8</c:v>
                </c:pt>
                <c:pt idx="3835">
                  <c:v>-1.27039E-8</c:v>
                </c:pt>
                <c:pt idx="3836">
                  <c:v>-1.2697699999999999E-8</c:v>
                </c:pt>
                <c:pt idx="3837">
                  <c:v>-1.2691399999999999E-8</c:v>
                </c:pt>
                <c:pt idx="3838">
                  <c:v>-1.26852E-8</c:v>
                </c:pt>
                <c:pt idx="3839">
                  <c:v>-1.26789E-8</c:v>
                </c:pt>
                <c:pt idx="3840">
                  <c:v>-1.2672700000000001E-8</c:v>
                </c:pt>
                <c:pt idx="3841">
                  <c:v>-1.2666399999999999E-8</c:v>
                </c:pt>
                <c:pt idx="3842">
                  <c:v>-1.26602E-8</c:v>
                </c:pt>
                <c:pt idx="3843">
                  <c:v>-1.26539E-8</c:v>
                </c:pt>
                <c:pt idx="3844">
                  <c:v>-1.26477E-8</c:v>
                </c:pt>
                <c:pt idx="3845">
                  <c:v>-1.2641400000000001E-8</c:v>
                </c:pt>
                <c:pt idx="3846">
                  <c:v>-1.26352E-8</c:v>
                </c:pt>
                <c:pt idx="3847">
                  <c:v>-1.26289E-8</c:v>
                </c:pt>
                <c:pt idx="3848">
                  <c:v>-1.26227E-8</c:v>
                </c:pt>
                <c:pt idx="3849">
                  <c:v>-1.26164E-8</c:v>
                </c:pt>
                <c:pt idx="3850">
                  <c:v>-1.2610199999999999E-8</c:v>
                </c:pt>
                <c:pt idx="3851">
                  <c:v>-1.2603899999999999E-8</c:v>
                </c:pt>
                <c:pt idx="3852">
                  <c:v>-1.25977E-8</c:v>
                </c:pt>
                <c:pt idx="3853">
                  <c:v>-1.25914E-8</c:v>
                </c:pt>
                <c:pt idx="3854">
                  <c:v>-1.2585200000000001E-8</c:v>
                </c:pt>
                <c:pt idx="3855">
                  <c:v>-1.2578899999999999E-8</c:v>
                </c:pt>
                <c:pt idx="3856">
                  <c:v>-1.25727E-8</c:v>
                </c:pt>
                <c:pt idx="3857">
                  <c:v>-1.25664E-8</c:v>
                </c:pt>
                <c:pt idx="3858">
                  <c:v>-1.2560200000000001E-8</c:v>
                </c:pt>
                <c:pt idx="3859">
                  <c:v>-1.2553900000000001E-8</c:v>
                </c:pt>
                <c:pt idx="3860">
                  <c:v>-1.25477E-8</c:v>
                </c:pt>
                <c:pt idx="3861">
                  <c:v>-1.25414E-8</c:v>
                </c:pt>
                <c:pt idx="3862">
                  <c:v>-1.25352E-8</c:v>
                </c:pt>
                <c:pt idx="3863">
                  <c:v>-1.25289E-8</c:v>
                </c:pt>
                <c:pt idx="3864">
                  <c:v>-1.2522699999999999E-8</c:v>
                </c:pt>
                <c:pt idx="3865">
                  <c:v>-1.25164E-8</c:v>
                </c:pt>
                <c:pt idx="3866">
                  <c:v>-1.25102E-8</c:v>
                </c:pt>
                <c:pt idx="3867">
                  <c:v>-1.25039E-8</c:v>
                </c:pt>
                <c:pt idx="3868">
                  <c:v>-1.2497700000000001E-8</c:v>
                </c:pt>
                <c:pt idx="3869">
                  <c:v>-1.2491399999999999E-8</c:v>
                </c:pt>
                <c:pt idx="3870">
                  <c:v>-1.24852E-8</c:v>
                </c:pt>
                <c:pt idx="3871">
                  <c:v>-1.24789E-8</c:v>
                </c:pt>
                <c:pt idx="3872">
                  <c:v>-1.2472700000000001E-8</c:v>
                </c:pt>
                <c:pt idx="3873">
                  <c:v>-1.2466400000000001E-8</c:v>
                </c:pt>
                <c:pt idx="3874">
                  <c:v>-1.24602E-8</c:v>
                </c:pt>
                <c:pt idx="3875">
                  <c:v>-1.24539E-8</c:v>
                </c:pt>
                <c:pt idx="3876">
                  <c:v>-1.24477E-8</c:v>
                </c:pt>
                <c:pt idx="3877">
                  <c:v>-1.24414E-8</c:v>
                </c:pt>
                <c:pt idx="3878">
                  <c:v>-1.2435199999999999E-8</c:v>
                </c:pt>
                <c:pt idx="3879">
                  <c:v>-1.24289E-8</c:v>
                </c:pt>
                <c:pt idx="3880">
                  <c:v>-1.24227E-8</c:v>
                </c:pt>
                <c:pt idx="3881">
                  <c:v>-1.24164E-8</c:v>
                </c:pt>
                <c:pt idx="3882">
                  <c:v>-1.2410199999999999E-8</c:v>
                </c:pt>
                <c:pt idx="3883">
                  <c:v>-1.2403899999999999E-8</c:v>
                </c:pt>
                <c:pt idx="3884">
                  <c:v>-1.23977E-8</c:v>
                </c:pt>
                <c:pt idx="3885">
                  <c:v>-1.23914E-8</c:v>
                </c:pt>
                <c:pt idx="3886">
                  <c:v>-1.2385200000000001E-8</c:v>
                </c:pt>
                <c:pt idx="3887">
                  <c:v>-1.2378900000000001E-8</c:v>
                </c:pt>
                <c:pt idx="3888">
                  <c:v>-1.23727E-8</c:v>
                </c:pt>
                <c:pt idx="3889">
                  <c:v>-1.23664E-8</c:v>
                </c:pt>
                <c:pt idx="3890">
                  <c:v>-1.23602E-8</c:v>
                </c:pt>
                <c:pt idx="3891">
                  <c:v>-1.2353900000000001E-8</c:v>
                </c:pt>
                <c:pt idx="3892">
                  <c:v>-1.2347699999999999E-8</c:v>
                </c:pt>
                <c:pt idx="3893">
                  <c:v>-1.23414E-8</c:v>
                </c:pt>
                <c:pt idx="3894">
                  <c:v>-1.23352E-8</c:v>
                </c:pt>
                <c:pt idx="3895">
                  <c:v>-1.23289E-8</c:v>
                </c:pt>
                <c:pt idx="3896">
                  <c:v>-1.2322699999999999E-8</c:v>
                </c:pt>
                <c:pt idx="3897">
                  <c:v>-1.2316399999999999E-8</c:v>
                </c:pt>
                <c:pt idx="3898">
                  <c:v>-1.23102E-8</c:v>
                </c:pt>
                <c:pt idx="3899">
                  <c:v>-1.23039E-8</c:v>
                </c:pt>
                <c:pt idx="3900">
                  <c:v>-1.2297700000000001E-8</c:v>
                </c:pt>
                <c:pt idx="3901">
                  <c:v>-1.2291400000000001E-8</c:v>
                </c:pt>
                <c:pt idx="3902">
                  <c:v>-1.22852E-8</c:v>
                </c:pt>
                <c:pt idx="3903">
                  <c:v>-1.22789E-8</c:v>
                </c:pt>
                <c:pt idx="3904">
                  <c:v>-1.22727E-8</c:v>
                </c:pt>
                <c:pt idx="3905">
                  <c:v>-1.2266400000000001E-8</c:v>
                </c:pt>
                <c:pt idx="3906">
                  <c:v>-1.2260199999999999E-8</c:v>
                </c:pt>
                <c:pt idx="3907">
                  <c:v>-1.22539E-8</c:v>
                </c:pt>
                <c:pt idx="3908">
                  <c:v>-1.22477E-8</c:v>
                </c:pt>
                <c:pt idx="3909">
                  <c:v>-1.22414E-8</c:v>
                </c:pt>
                <c:pt idx="3910">
                  <c:v>-1.2235199999999999E-8</c:v>
                </c:pt>
                <c:pt idx="3911">
                  <c:v>-1.2228899999999999E-8</c:v>
                </c:pt>
                <c:pt idx="3912">
                  <c:v>-1.22227E-8</c:v>
                </c:pt>
                <c:pt idx="3913">
                  <c:v>-1.22164E-8</c:v>
                </c:pt>
                <c:pt idx="3914">
                  <c:v>-1.2210200000000001E-8</c:v>
                </c:pt>
                <c:pt idx="3915">
                  <c:v>-1.2203899999999999E-8</c:v>
                </c:pt>
                <c:pt idx="3916">
                  <c:v>-1.21977E-8</c:v>
                </c:pt>
                <c:pt idx="3917">
                  <c:v>-1.21914E-8</c:v>
                </c:pt>
                <c:pt idx="3918">
                  <c:v>-1.21852E-8</c:v>
                </c:pt>
                <c:pt idx="3919">
                  <c:v>-1.2178900000000001E-8</c:v>
                </c:pt>
                <c:pt idx="3920">
                  <c:v>-1.21727E-8</c:v>
                </c:pt>
                <c:pt idx="3921">
                  <c:v>-1.21664E-8</c:v>
                </c:pt>
                <c:pt idx="3922">
                  <c:v>-1.21602E-8</c:v>
                </c:pt>
                <c:pt idx="3923">
                  <c:v>-1.21539E-8</c:v>
                </c:pt>
                <c:pt idx="3924">
                  <c:v>-1.2147699999999999E-8</c:v>
                </c:pt>
                <c:pt idx="3925">
                  <c:v>-1.2141399999999999E-8</c:v>
                </c:pt>
                <c:pt idx="3926">
                  <c:v>-1.21352E-8</c:v>
                </c:pt>
                <c:pt idx="3927">
                  <c:v>-1.21289E-8</c:v>
                </c:pt>
                <c:pt idx="3928">
                  <c:v>-1.2122700000000001E-8</c:v>
                </c:pt>
                <c:pt idx="3929">
                  <c:v>-1.2116399999999999E-8</c:v>
                </c:pt>
                <c:pt idx="3930">
                  <c:v>-1.21102E-8</c:v>
                </c:pt>
                <c:pt idx="3931">
                  <c:v>-1.21039E-8</c:v>
                </c:pt>
                <c:pt idx="3932">
                  <c:v>-1.2097700000000001E-8</c:v>
                </c:pt>
                <c:pt idx="3933">
                  <c:v>-1.2091400000000001E-8</c:v>
                </c:pt>
                <c:pt idx="3934">
                  <c:v>-1.20852E-8</c:v>
                </c:pt>
                <c:pt idx="3935">
                  <c:v>-1.20789E-8</c:v>
                </c:pt>
                <c:pt idx="3936">
                  <c:v>-1.20727E-8</c:v>
                </c:pt>
                <c:pt idx="3937">
                  <c:v>-1.20664E-8</c:v>
                </c:pt>
                <c:pt idx="3938">
                  <c:v>-1.2060199999999999E-8</c:v>
                </c:pt>
                <c:pt idx="3939">
                  <c:v>-1.2053899999999999E-8</c:v>
                </c:pt>
                <c:pt idx="3940">
                  <c:v>-1.20477E-8</c:v>
                </c:pt>
                <c:pt idx="3941">
                  <c:v>-1.20414E-8</c:v>
                </c:pt>
                <c:pt idx="3942">
                  <c:v>-1.2035200000000001E-8</c:v>
                </c:pt>
                <c:pt idx="3943">
                  <c:v>-1.2028899999999999E-8</c:v>
                </c:pt>
                <c:pt idx="3944">
                  <c:v>-1.20227E-8</c:v>
                </c:pt>
                <c:pt idx="3945">
                  <c:v>-1.20164E-8</c:v>
                </c:pt>
                <c:pt idx="3946">
                  <c:v>-1.2010200000000001E-8</c:v>
                </c:pt>
                <c:pt idx="3947">
                  <c:v>-1.2003900000000001E-8</c:v>
                </c:pt>
                <c:pt idx="3948">
                  <c:v>-1.19977E-8</c:v>
                </c:pt>
                <c:pt idx="3949">
                  <c:v>-1.19914E-8</c:v>
                </c:pt>
                <c:pt idx="3950">
                  <c:v>-1.19852E-8</c:v>
                </c:pt>
                <c:pt idx="3951">
                  <c:v>-1.19789E-8</c:v>
                </c:pt>
                <c:pt idx="3952">
                  <c:v>-1.1972699999999999E-8</c:v>
                </c:pt>
                <c:pt idx="3953">
                  <c:v>-1.19664E-8</c:v>
                </c:pt>
                <c:pt idx="3954">
                  <c:v>-1.19602E-8</c:v>
                </c:pt>
                <c:pt idx="3955">
                  <c:v>-1.19539E-8</c:v>
                </c:pt>
                <c:pt idx="3956">
                  <c:v>-1.1947699999999999E-8</c:v>
                </c:pt>
                <c:pt idx="3957">
                  <c:v>-1.1941399999999999E-8</c:v>
                </c:pt>
                <c:pt idx="3958">
                  <c:v>-1.19352E-8</c:v>
                </c:pt>
                <c:pt idx="3959">
                  <c:v>-1.19289E-8</c:v>
                </c:pt>
                <c:pt idx="3960">
                  <c:v>-1.1922700000000001E-8</c:v>
                </c:pt>
                <c:pt idx="3961">
                  <c:v>-1.1916400000000001E-8</c:v>
                </c:pt>
                <c:pt idx="3962">
                  <c:v>-1.19102E-8</c:v>
                </c:pt>
                <c:pt idx="3963">
                  <c:v>-1.19039E-8</c:v>
                </c:pt>
                <c:pt idx="3964">
                  <c:v>-1.18977E-8</c:v>
                </c:pt>
                <c:pt idx="3965">
                  <c:v>-1.1891400000000001E-8</c:v>
                </c:pt>
                <c:pt idx="3966">
                  <c:v>-1.1885199999999999E-8</c:v>
                </c:pt>
                <c:pt idx="3967">
                  <c:v>-1.18789E-8</c:v>
                </c:pt>
                <c:pt idx="3968">
                  <c:v>-1.18727E-8</c:v>
                </c:pt>
                <c:pt idx="3969">
                  <c:v>-1.18664E-8</c:v>
                </c:pt>
                <c:pt idx="3970">
                  <c:v>-1.1860199999999999E-8</c:v>
                </c:pt>
                <c:pt idx="3971">
                  <c:v>-1.1853899999999999E-8</c:v>
                </c:pt>
                <c:pt idx="3972">
                  <c:v>-1.18477E-8</c:v>
                </c:pt>
                <c:pt idx="3973">
                  <c:v>-1.18414E-8</c:v>
                </c:pt>
                <c:pt idx="3974">
                  <c:v>-1.1835200000000001E-8</c:v>
                </c:pt>
                <c:pt idx="3975">
                  <c:v>-1.1828900000000001E-8</c:v>
                </c:pt>
                <c:pt idx="3976">
                  <c:v>-1.18227E-8</c:v>
                </c:pt>
                <c:pt idx="3977">
                  <c:v>-1.18164E-8</c:v>
                </c:pt>
                <c:pt idx="3978">
                  <c:v>-1.18102E-8</c:v>
                </c:pt>
                <c:pt idx="3979">
                  <c:v>-1.1803900000000001E-8</c:v>
                </c:pt>
                <c:pt idx="3980">
                  <c:v>-1.1797699999999999E-8</c:v>
                </c:pt>
                <c:pt idx="3981">
                  <c:v>-1.17914E-8</c:v>
                </c:pt>
                <c:pt idx="3982">
                  <c:v>-1.17852E-8</c:v>
                </c:pt>
                <c:pt idx="3983">
                  <c:v>-1.17789E-8</c:v>
                </c:pt>
                <c:pt idx="3984">
                  <c:v>-1.1772699999999999E-8</c:v>
                </c:pt>
                <c:pt idx="3985">
                  <c:v>-1.1766399999999999E-8</c:v>
                </c:pt>
                <c:pt idx="3986">
                  <c:v>-1.17602E-8</c:v>
                </c:pt>
                <c:pt idx="3987">
                  <c:v>-1.17539E-8</c:v>
                </c:pt>
                <c:pt idx="3988">
                  <c:v>-1.1747700000000001E-8</c:v>
                </c:pt>
                <c:pt idx="3989">
                  <c:v>-1.1741399999999999E-8</c:v>
                </c:pt>
                <c:pt idx="3990">
                  <c:v>-1.17352E-8</c:v>
                </c:pt>
                <c:pt idx="3991">
                  <c:v>-1.17289E-8</c:v>
                </c:pt>
                <c:pt idx="3992">
                  <c:v>-1.17227E-8</c:v>
                </c:pt>
                <c:pt idx="3993">
                  <c:v>-1.1716400000000001E-8</c:v>
                </c:pt>
                <c:pt idx="3994">
                  <c:v>-1.17102E-8</c:v>
                </c:pt>
                <c:pt idx="3995">
                  <c:v>-1.17039E-8</c:v>
                </c:pt>
                <c:pt idx="3996">
                  <c:v>-1.16977E-8</c:v>
                </c:pt>
                <c:pt idx="3997">
                  <c:v>-1.16914E-8</c:v>
                </c:pt>
                <c:pt idx="3998">
                  <c:v>-1.1685199999999999E-8</c:v>
                </c:pt>
                <c:pt idx="3999">
                  <c:v>-1.1678899999999999E-8</c:v>
                </c:pt>
                <c:pt idx="4000">
                  <c:v>-1.16727E-8</c:v>
                </c:pt>
                <c:pt idx="4001">
                  <c:v>-1.16664E-8</c:v>
                </c:pt>
                <c:pt idx="4002">
                  <c:v>-1.1660200000000001E-8</c:v>
                </c:pt>
                <c:pt idx="4003">
                  <c:v>-1.1653899999999999E-8</c:v>
                </c:pt>
                <c:pt idx="4004">
                  <c:v>-1.16477E-8</c:v>
                </c:pt>
                <c:pt idx="4005">
                  <c:v>-1.16414E-8</c:v>
                </c:pt>
                <c:pt idx="4006">
                  <c:v>-1.1635200000000001E-8</c:v>
                </c:pt>
                <c:pt idx="4007">
                  <c:v>-1.1628900000000001E-8</c:v>
                </c:pt>
                <c:pt idx="4008">
                  <c:v>-1.16227E-8</c:v>
                </c:pt>
                <c:pt idx="4009">
                  <c:v>-1.16164E-8</c:v>
                </c:pt>
                <c:pt idx="4010">
                  <c:v>-1.16102E-8</c:v>
                </c:pt>
                <c:pt idx="4011">
                  <c:v>-1.16039E-8</c:v>
                </c:pt>
                <c:pt idx="4012">
                  <c:v>-1.1597699999999999E-8</c:v>
                </c:pt>
                <c:pt idx="4013">
                  <c:v>-1.1591399999999999E-8</c:v>
                </c:pt>
                <c:pt idx="4014">
                  <c:v>-1.15852E-8</c:v>
                </c:pt>
                <c:pt idx="4015">
                  <c:v>-1.15789E-8</c:v>
                </c:pt>
                <c:pt idx="4016">
                  <c:v>-1.1572700000000001E-8</c:v>
                </c:pt>
                <c:pt idx="4017">
                  <c:v>-1.1566399999999999E-8</c:v>
                </c:pt>
                <c:pt idx="4018">
                  <c:v>-1.15602E-8</c:v>
                </c:pt>
                <c:pt idx="4019">
                  <c:v>-1.15539E-8</c:v>
                </c:pt>
                <c:pt idx="4020">
                  <c:v>-1.1547700000000001E-8</c:v>
                </c:pt>
                <c:pt idx="4021">
                  <c:v>-1.1541400000000001E-8</c:v>
                </c:pt>
                <c:pt idx="4022">
                  <c:v>-1.15352E-8</c:v>
                </c:pt>
                <c:pt idx="4023">
                  <c:v>-1.15289E-8</c:v>
                </c:pt>
                <c:pt idx="4024">
                  <c:v>-1.15227E-8</c:v>
                </c:pt>
                <c:pt idx="4025">
                  <c:v>-1.15164E-8</c:v>
                </c:pt>
                <c:pt idx="4026">
                  <c:v>-1.1510199999999999E-8</c:v>
                </c:pt>
                <c:pt idx="4027">
                  <c:v>-1.15039E-8</c:v>
                </c:pt>
                <c:pt idx="4028">
                  <c:v>-1.14977E-8</c:v>
                </c:pt>
                <c:pt idx="4029">
                  <c:v>-1.14914E-8</c:v>
                </c:pt>
                <c:pt idx="4030">
                  <c:v>-1.1485199999999999E-8</c:v>
                </c:pt>
                <c:pt idx="4031">
                  <c:v>-1.1478899999999999E-8</c:v>
                </c:pt>
                <c:pt idx="4032">
                  <c:v>-1.14727E-8</c:v>
                </c:pt>
                <c:pt idx="4033">
                  <c:v>-1.14664E-8</c:v>
                </c:pt>
                <c:pt idx="4034">
                  <c:v>-1.1460200000000001E-8</c:v>
                </c:pt>
                <c:pt idx="4035">
                  <c:v>-1.1453900000000001E-8</c:v>
                </c:pt>
                <c:pt idx="4036">
                  <c:v>-1.14477E-8</c:v>
                </c:pt>
                <c:pt idx="4037">
                  <c:v>-1.14414E-8</c:v>
                </c:pt>
                <c:pt idx="4038">
                  <c:v>-1.14352E-8</c:v>
                </c:pt>
                <c:pt idx="4039">
                  <c:v>-1.1428900000000001E-8</c:v>
                </c:pt>
                <c:pt idx="4040">
                  <c:v>-1.1422699999999999E-8</c:v>
                </c:pt>
                <c:pt idx="4041">
                  <c:v>-1.14164E-8</c:v>
                </c:pt>
                <c:pt idx="4042">
                  <c:v>-1.14102E-8</c:v>
                </c:pt>
                <c:pt idx="4043">
                  <c:v>-1.14039E-8</c:v>
                </c:pt>
                <c:pt idx="4044">
                  <c:v>-1.1397699999999999E-8</c:v>
                </c:pt>
                <c:pt idx="4045">
                  <c:v>-1.1391399999999999E-8</c:v>
                </c:pt>
                <c:pt idx="4046">
                  <c:v>-1.13852E-8</c:v>
                </c:pt>
                <c:pt idx="4047">
                  <c:v>-1.13789E-8</c:v>
                </c:pt>
                <c:pt idx="4048">
                  <c:v>-1.1372700000000001E-8</c:v>
                </c:pt>
                <c:pt idx="4049">
                  <c:v>-1.1366400000000001E-8</c:v>
                </c:pt>
                <c:pt idx="4050">
                  <c:v>-1.13602E-8</c:v>
                </c:pt>
                <c:pt idx="4051">
                  <c:v>-1.13539E-8</c:v>
                </c:pt>
                <c:pt idx="4052">
                  <c:v>-1.13477E-8</c:v>
                </c:pt>
                <c:pt idx="4053">
                  <c:v>-1.1341400000000001E-8</c:v>
                </c:pt>
                <c:pt idx="4054">
                  <c:v>-1.1335199999999999E-8</c:v>
                </c:pt>
                <c:pt idx="4055">
                  <c:v>-1.13289E-8</c:v>
                </c:pt>
                <c:pt idx="4056">
                  <c:v>-1.13227E-8</c:v>
                </c:pt>
                <c:pt idx="4057">
                  <c:v>-1.13164E-8</c:v>
                </c:pt>
                <c:pt idx="4058">
                  <c:v>-1.1310199999999999E-8</c:v>
                </c:pt>
                <c:pt idx="4059">
                  <c:v>-1.1303899999999999E-8</c:v>
                </c:pt>
                <c:pt idx="4060">
                  <c:v>-1.12977E-8</c:v>
                </c:pt>
                <c:pt idx="4061">
                  <c:v>-1.12914E-8</c:v>
                </c:pt>
                <c:pt idx="4062">
                  <c:v>-1.1285200000000001E-8</c:v>
                </c:pt>
                <c:pt idx="4063">
                  <c:v>-1.1278899999999999E-8</c:v>
                </c:pt>
                <c:pt idx="4064">
                  <c:v>-1.12727E-8</c:v>
                </c:pt>
                <c:pt idx="4065">
                  <c:v>-1.12664E-8</c:v>
                </c:pt>
                <c:pt idx="4066">
                  <c:v>-1.12602E-8</c:v>
                </c:pt>
                <c:pt idx="4067">
                  <c:v>-1.1253900000000001E-8</c:v>
                </c:pt>
                <c:pt idx="4068">
                  <c:v>-1.12477E-8</c:v>
                </c:pt>
                <c:pt idx="4069">
                  <c:v>-1.12414E-8</c:v>
                </c:pt>
                <c:pt idx="4070">
                  <c:v>-1.12352E-8</c:v>
                </c:pt>
                <c:pt idx="4071">
                  <c:v>-1.12289E-8</c:v>
                </c:pt>
                <c:pt idx="4072">
                  <c:v>-1.1222699999999999E-8</c:v>
                </c:pt>
                <c:pt idx="4073">
                  <c:v>-1.1216399999999999E-8</c:v>
                </c:pt>
                <c:pt idx="4074">
                  <c:v>-1.12102E-8</c:v>
                </c:pt>
                <c:pt idx="4075">
                  <c:v>-1.12039E-8</c:v>
                </c:pt>
                <c:pt idx="4076">
                  <c:v>-1.1197700000000001E-8</c:v>
                </c:pt>
                <c:pt idx="4077">
                  <c:v>-1.1191399999999999E-8</c:v>
                </c:pt>
                <c:pt idx="4078">
                  <c:v>-1.11852E-8</c:v>
                </c:pt>
                <c:pt idx="4079">
                  <c:v>-1.11789E-8</c:v>
                </c:pt>
                <c:pt idx="4080">
                  <c:v>-1.1172700000000001E-8</c:v>
                </c:pt>
                <c:pt idx="4081">
                  <c:v>-1.1166400000000001E-8</c:v>
                </c:pt>
                <c:pt idx="4082">
                  <c:v>-1.11602E-8</c:v>
                </c:pt>
                <c:pt idx="4083">
                  <c:v>-1.11539E-8</c:v>
                </c:pt>
                <c:pt idx="4084">
                  <c:v>-1.11477E-8</c:v>
                </c:pt>
                <c:pt idx="4085">
                  <c:v>-1.11414E-8</c:v>
                </c:pt>
                <c:pt idx="4086">
                  <c:v>-1.1135199999999999E-8</c:v>
                </c:pt>
                <c:pt idx="4087">
                  <c:v>-1.1128899999999999E-8</c:v>
                </c:pt>
                <c:pt idx="4088">
                  <c:v>-1.11227E-8</c:v>
                </c:pt>
                <c:pt idx="4089">
                  <c:v>-1.11164E-8</c:v>
                </c:pt>
                <c:pt idx="4090">
                  <c:v>-1.1110200000000001E-8</c:v>
                </c:pt>
                <c:pt idx="4091">
                  <c:v>-1.1103899999999999E-8</c:v>
                </c:pt>
                <c:pt idx="4092">
                  <c:v>-1.10977E-8</c:v>
                </c:pt>
                <c:pt idx="4093">
                  <c:v>-1.10914E-8</c:v>
                </c:pt>
                <c:pt idx="4094">
                  <c:v>-1.1085200000000001E-8</c:v>
                </c:pt>
                <c:pt idx="4095">
                  <c:v>-1.1078900000000001E-8</c:v>
                </c:pt>
                <c:pt idx="4096">
                  <c:v>-1.10727E-8</c:v>
                </c:pt>
                <c:pt idx="4097">
                  <c:v>-1.10664E-8</c:v>
                </c:pt>
                <c:pt idx="4098">
                  <c:v>-1.10602E-8</c:v>
                </c:pt>
                <c:pt idx="4099">
                  <c:v>-1.10539E-8</c:v>
                </c:pt>
                <c:pt idx="4100">
                  <c:v>-1.1047699999999999E-8</c:v>
                </c:pt>
                <c:pt idx="4101">
                  <c:v>-1.10414E-8</c:v>
                </c:pt>
                <c:pt idx="4102">
                  <c:v>-1.10352E-8</c:v>
                </c:pt>
                <c:pt idx="4103">
                  <c:v>-1.10289E-8</c:v>
                </c:pt>
                <c:pt idx="4104">
                  <c:v>-1.1022700000000001E-8</c:v>
                </c:pt>
                <c:pt idx="4105">
                  <c:v>-1.1016399999999999E-8</c:v>
                </c:pt>
                <c:pt idx="4106">
                  <c:v>-1.10102E-8</c:v>
                </c:pt>
                <c:pt idx="4107">
                  <c:v>-1.10039E-8</c:v>
                </c:pt>
                <c:pt idx="4108">
                  <c:v>-1.0997700000000001E-8</c:v>
                </c:pt>
                <c:pt idx="4109">
                  <c:v>-1.0991400000000001E-8</c:v>
                </c:pt>
                <c:pt idx="4110">
                  <c:v>-1.09852E-8</c:v>
                </c:pt>
                <c:pt idx="4111">
                  <c:v>-1.09789E-8</c:v>
                </c:pt>
                <c:pt idx="4112">
                  <c:v>-1.09727E-8</c:v>
                </c:pt>
                <c:pt idx="4113">
                  <c:v>-1.0966400000000001E-8</c:v>
                </c:pt>
                <c:pt idx="4114">
                  <c:v>-1.0960199999999999E-8</c:v>
                </c:pt>
                <c:pt idx="4115">
                  <c:v>-1.09539E-8</c:v>
                </c:pt>
                <c:pt idx="4116">
                  <c:v>-1.09477E-8</c:v>
                </c:pt>
                <c:pt idx="4117">
                  <c:v>-1.09414E-8</c:v>
                </c:pt>
                <c:pt idx="4118">
                  <c:v>-1.0935199999999999E-8</c:v>
                </c:pt>
                <c:pt idx="4119">
                  <c:v>-1.0928899999999999E-8</c:v>
                </c:pt>
                <c:pt idx="4120">
                  <c:v>-1.09227E-8</c:v>
                </c:pt>
                <c:pt idx="4121">
                  <c:v>-1.09164E-8</c:v>
                </c:pt>
                <c:pt idx="4122">
                  <c:v>-1.0910200000000001E-8</c:v>
                </c:pt>
                <c:pt idx="4123">
                  <c:v>-1.0903900000000001E-8</c:v>
                </c:pt>
                <c:pt idx="4124">
                  <c:v>-1.08977E-8</c:v>
                </c:pt>
                <c:pt idx="4125">
                  <c:v>-1.08914E-8</c:v>
                </c:pt>
                <c:pt idx="4126">
                  <c:v>-1.08852E-8</c:v>
                </c:pt>
                <c:pt idx="4127">
                  <c:v>-1.0878900000000001E-8</c:v>
                </c:pt>
                <c:pt idx="4128">
                  <c:v>-1.0872699999999999E-8</c:v>
                </c:pt>
                <c:pt idx="4129">
                  <c:v>-1.08664E-8</c:v>
                </c:pt>
                <c:pt idx="4130">
                  <c:v>-1.08602E-8</c:v>
                </c:pt>
                <c:pt idx="4131">
                  <c:v>-1.08539E-8</c:v>
                </c:pt>
                <c:pt idx="4132">
                  <c:v>-1.0847699999999999E-8</c:v>
                </c:pt>
                <c:pt idx="4133">
                  <c:v>-1.0841399999999999E-8</c:v>
                </c:pt>
                <c:pt idx="4134">
                  <c:v>-1.08352E-8</c:v>
                </c:pt>
                <c:pt idx="4135">
                  <c:v>-1.08289E-8</c:v>
                </c:pt>
                <c:pt idx="4136">
                  <c:v>-1.0822700000000001E-8</c:v>
                </c:pt>
                <c:pt idx="4137">
                  <c:v>-1.0816400000000001E-8</c:v>
                </c:pt>
                <c:pt idx="4138">
                  <c:v>-1.08102E-8</c:v>
                </c:pt>
                <c:pt idx="4139">
                  <c:v>-1.08039E-8</c:v>
                </c:pt>
                <c:pt idx="4140">
                  <c:v>-1.07977E-8</c:v>
                </c:pt>
                <c:pt idx="4141">
                  <c:v>-1.0791400000000001E-8</c:v>
                </c:pt>
                <c:pt idx="4142">
                  <c:v>-1.07852E-8</c:v>
                </c:pt>
                <c:pt idx="4143">
                  <c:v>-1.07789E-8</c:v>
                </c:pt>
                <c:pt idx="4144">
                  <c:v>-1.07727E-8</c:v>
                </c:pt>
                <c:pt idx="4145">
                  <c:v>-1.07664E-8</c:v>
                </c:pt>
                <c:pt idx="4146">
                  <c:v>-1.0760199999999999E-8</c:v>
                </c:pt>
                <c:pt idx="4147">
                  <c:v>-1.0753899999999999E-8</c:v>
                </c:pt>
                <c:pt idx="4148">
                  <c:v>-1.07477E-8</c:v>
                </c:pt>
                <c:pt idx="4149">
                  <c:v>-1.07414E-8</c:v>
                </c:pt>
                <c:pt idx="4150">
                  <c:v>-1.0735200000000001E-8</c:v>
                </c:pt>
                <c:pt idx="4151">
                  <c:v>-1.0728899999999999E-8</c:v>
                </c:pt>
                <c:pt idx="4152">
                  <c:v>-1.07227E-8</c:v>
                </c:pt>
                <c:pt idx="4153">
                  <c:v>-1.07164E-8</c:v>
                </c:pt>
                <c:pt idx="4154">
                  <c:v>-1.0710200000000001E-8</c:v>
                </c:pt>
                <c:pt idx="4155">
                  <c:v>-1.0703900000000001E-8</c:v>
                </c:pt>
                <c:pt idx="4156">
                  <c:v>-1.06977E-8</c:v>
                </c:pt>
                <c:pt idx="4157">
                  <c:v>-1.06914E-8</c:v>
                </c:pt>
                <c:pt idx="4158">
                  <c:v>-1.06852E-8</c:v>
                </c:pt>
                <c:pt idx="4159">
                  <c:v>-1.06789E-8</c:v>
                </c:pt>
                <c:pt idx="4160">
                  <c:v>-1.0672699999999999E-8</c:v>
                </c:pt>
                <c:pt idx="4161">
                  <c:v>-1.0666399999999999E-8</c:v>
                </c:pt>
                <c:pt idx="4162">
                  <c:v>-1.06602E-8</c:v>
                </c:pt>
                <c:pt idx="4163">
                  <c:v>-1.06539E-8</c:v>
                </c:pt>
                <c:pt idx="4164">
                  <c:v>-1.0647700000000001E-8</c:v>
                </c:pt>
                <c:pt idx="4165">
                  <c:v>-1.0641399999999999E-8</c:v>
                </c:pt>
                <c:pt idx="4166">
                  <c:v>-1.06352E-8</c:v>
                </c:pt>
                <c:pt idx="4167">
                  <c:v>-1.06289E-8</c:v>
                </c:pt>
                <c:pt idx="4168">
                  <c:v>-1.0622700000000001E-8</c:v>
                </c:pt>
                <c:pt idx="4169">
                  <c:v>-1.0616400000000001E-8</c:v>
                </c:pt>
                <c:pt idx="4170">
                  <c:v>-1.06102E-8</c:v>
                </c:pt>
                <c:pt idx="4171">
                  <c:v>-1.06039E-8</c:v>
                </c:pt>
                <c:pt idx="4172">
                  <c:v>-1.05977E-8</c:v>
                </c:pt>
                <c:pt idx="4173">
                  <c:v>-1.05914E-8</c:v>
                </c:pt>
                <c:pt idx="4174">
                  <c:v>-1.0585199999999999E-8</c:v>
                </c:pt>
                <c:pt idx="4175">
                  <c:v>-1.05789E-8</c:v>
                </c:pt>
                <c:pt idx="4176">
                  <c:v>-1.05727E-8</c:v>
                </c:pt>
                <c:pt idx="4177">
                  <c:v>-1.05664E-8</c:v>
                </c:pt>
                <c:pt idx="4178">
                  <c:v>-1.0560200000000001E-8</c:v>
                </c:pt>
                <c:pt idx="4179">
                  <c:v>-1.0553899999999999E-8</c:v>
                </c:pt>
                <c:pt idx="4180">
                  <c:v>-1.05477E-8</c:v>
                </c:pt>
                <c:pt idx="4181">
                  <c:v>-1.05414E-8</c:v>
                </c:pt>
                <c:pt idx="4182">
                  <c:v>-1.0535200000000001E-8</c:v>
                </c:pt>
                <c:pt idx="4183">
                  <c:v>-1.0528900000000001E-8</c:v>
                </c:pt>
                <c:pt idx="4184">
                  <c:v>-1.05227E-8</c:v>
                </c:pt>
                <c:pt idx="4185">
                  <c:v>-1.05164E-8</c:v>
                </c:pt>
                <c:pt idx="4186">
                  <c:v>-1.05102E-8</c:v>
                </c:pt>
                <c:pt idx="4187">
                  <c:v>-1.0503900000000001E-8</c:v>
                </c:pt>
                <c:pt idx="4188">
                  <c:v>-1.0497699999999999E-8</c:v>
                </c:pt>
                <c:pt idx="4189">
                  <c:v>-1.04914E-8</c:v>
                </c:pt>
                <c:pt idx="4190">
                  <c:v>-1.04852E-8</c:v>
                </c:pt>
                <c:pt idx="4191">
                  <c:v>-1.04789E-8</c:v>
                </c:pt>
                <c:pt idx="4192">
                  <c:v>-1.0472699999999999E-8</c:v>
                </c:pt>
                <c:pt idx="4193">
                  <c:v>-1.0466399999999999E-8</c:v>
                </c:pt>
                <c:pt idx="4194">
                  <c:v>-1.04602E-8</c:v>
                </c:pt>
                <c:pt idx="4195">
                  <c:v>-1.04539E-8</c:v>
                </c:pt>
                <c:pt idx="4196">
                  <c:v>-1.0447700000000001E-8</c:v>
                </c:pt>
                <c:pt idx="4197">
                  <c:v>-1.0441400000000001E-8</c:v>
                </c:pt>
                <c:pt idx="4198">
                  <c:v>-1.04352E-8</c:v>
                </c:pt>
                <c:pt idx="4199">
                  <c:v>-1.04289E-8</c:v>
                </c:pt>
                <c:pt idx="4200">
                  <c:v>-1.04227E-8</c:v>
                </c:pt>
                <c:pt idx="4201">
                  <c:v>-1.0416400000000001E-8</c:v>
                </c:pt>
                <c:pt idx="4202">
                  <c:v>-1.0410199999999999E-8</c:v>
                </c:pt>
                <c:pt idx="4203">
                  <c:v>-1.04039E-8</c:v>
                </c:pt>
                <c:pt idx="4204">
                  <c:v>-1.03977E-8</c:v>
                </c:pt>
                <c:pt idx="4205">
                  <c:v>-1.03914E-8</c:v>
                </c:pt>
                <c:pt idx="4206">
                  <c:v>-1.0385199999999999E-8</c:v>
                </c:pt>
                <c:pt idx="4207">
                  <c:v>-1.0378899999999999E-8</c:v>
                </c:pt>
                <c:pt idx="4208">
                  <c:v>-1.03727E-8</c:v>
                </c:pt>
                <c:pt idx="4209">
                  <c:v>-1.03664E-8</c:v>
                </c:pt>
                <c:pt idx="4210">
                  <c:v>-1.0360200000000001E-8</c:v>
                </c:pt>
                <c:pt idx="4211">
                  <c:v>-1.0353900000000001E-8</c:v>
                </c:pt>
                <c:pt idx="4212">
                  <c:v>-1.03477E-8</c:v>
                </c:pt>
                <c:pt idx="4213">
                  <c:v>-1.03414E-8</c:v>
                </c:pt>
                <c:pt idx="4214">
                  <c:v>-1.03352E-8</c:v>
                </c:pt>
                <c:pt idx="4215">
                  <c:v>-1.0328900000000001E-8</c:v>
                </c:pt>
                <c:pt idx="4216">
                  <c:v>-1.03227E-8</c:v>
                </c:pt>
                <c:pt idx="4217">
                  <c:v>-1.03164E-8</c:v>
                </c:pt>
                <c:pt idx="4218">
                  <c:v>-1.03102E-8</c:v>
                </c:pt>
                <c:pt idx="4219">
                  <c:v>-1.03039E-8</c:v>
                </c:pt>
                <c:pt idx="4220">
                  <c:v>-1.0297699999999999E-8</c:v>
                </c:pt>
                <c:pt idx="4221">
                  <c:v>-1.0291399999999999E-8</c:v>
                </c:pt>
                <c:pt idx="4222">
                  <c:v>-1.02852E-8</c:v>
                </c:pt>
                <c:pt idx="4223">
                  <c:v>-1.02789E-8</c:v>
                </c:pt>
                <c:pt idx="4224">
                  <c:v>-1.0272700000000001E-8</c:v>
                </c:pt>
                <c:pt idx="4225">
                  <c:v>-1.0266399999999999E-8</c:v>
                </c:pt>
                <c:pt idx="4226">
                  <c:v>-1.02602E-8</c:v>
                </c:pt>
                <c:pt idx="4227">
                  <c:v>-1.02539E-8</c:v>
                </c:pt>
                <c:pt idx="4228">
                  <c:v>-1.0247700000000001E-8</c:v>
                </c:pt>
                <c:pt idx="4229">
                  <c:v>-1.0241400000000001E-8</c:v>
                </c:pt>
                <c:pt idx="4230">
                  <c:v>-1.02352E-8</c:v>
                </c:pt>
                <c:pt idx="4231">
                  <c:v>-1.02289E-8</c:v>
                </c:pt>
                <c:pt idx="4232">
                  <c:v>-1.02227E-8</c:v>
                </c:pt>
                <c:pt idx="4233">
                  <c:v>-1.02164E-8</c:v>
                </c:pt>
                <c:pt idx="4234">
                  <c:v>-1.0210199999999999E-8</c:v>
                </c:pt>
                <c:pt idx="4235">
                  <c:v>-1.0203899999999999E-8</c:v>
                </c:pt>
                <c:pt idx="4236">
                  <c:v>-1.01977E-8</c:v>
                </c:pt>
                <c:pt idx="4237">
                  <c:v>-1.01914E-8</c:v>
                </c:pt>
                <c:pt idx="4238">
                  <c:v>-1.0185200000000001E-8</c:v>
                </c:pt>
                <c:pt idx="4239">
                  <c:v>-1.0178899999999999E-8</c:v>
                </c:pt>
                <c:pt idx="4240">
                  <c:v>-1.01727E-8</c:v>
                </c:pt>
                <c:pt idx="4241">
                  <c:v>-1.01664E-8</c:v>
                </c:pt>
                <c:pt idx="4242">
                  <c:v>-1.0160200000000001E-8</c:v>
                </c:pt>
                <c:pt idx="4243">
                  <c:v>-1.0153900000000001E-8</c:v>
                </c:pt>
                <c:pt idx="4244">
                  <c:v>-1.01477E-8</c:v>
                </c:pt>
                <c:pt idx="4245">
                  <c:v>-1.01414E-8</c:v>
                </c:pt>
                <c:pt idx="4246">
                  <c:v>-1.01352E-8</c:v>
                </c:pt>
                <c:pt idx="4247">
                  <c:v>-1.01289E-8</c:v>
                </c:pt>
                <c:pt idx="4248">
                  <c:v>-1.0122699999999999E-8</c:v>
                </c:pt>
                <c:pt idx="4249">
                  <c:v>-1.01164E-8</c:v>
                </c:pt>
                <c:pt idx="4250">
                  <c:v>-1.01102E-8</c:v>
                </c:pt>
                <c:pt idx="4251">
                  <c:v>-1.01039E-8</c:v>
                </c:pt>
                <c:pt idx="4252">
                  <c:v>-1.0097700000000001E-8</c:v>
                </c:pt>
                <c:pt idx="4253">
                  <c:v>-1.0091399999999999E-8</c:v>
                </c:pt>
                <c:pt idx="4254">
                  <c:v>-1.00852E-8</c:v>
                </c:pt>
                <c:pt idx="4255">
                  <c:v>-1.00789E-8</c:v>
                </c:pt>
                <c:pt idx="4256">
                  <c:v>-1.0072700000000001E-8</c:v>
                </c:pt>
                <c:pt idx="4257">
                  <c:v>-1.0066400000000001E-8</c:v>
                </c:pt>
                <c:pt idx="4258">
                  <c:v>-1.00602E-8</c:v>
                </c:pt>
                <c:pt idx="4259">
                  <c:v>-1.00539E-8</c:v>
                </c:pt>
                <c:pt idx="4260">
                  <c:v>-1.00477E-8</c:v>
                </c:pt>
                <c:pt idx="4261">
                  <c:v>-1.0041400000000001E-8</c:v>
                </c:pt>
                <c:pt idx="4262">
                  <c:v>-1.0035199999999999E-8</c:v>
                </c:pt>
                <c:pt idx="4263">
                  <c:v>-1.00289E-8</c:v>
                </c:pt>
                <c:pt idx="4264">
                  <c:v>-1.00227E-8</c:v>
                </c:pt>
                <c:pt idx="4265">
                  <c:v>-1.00164E-8</c:v>
                </c:pt>
                <c:pt idx="4266">
                  <c:v>-1.0010199999999999E-8</c:v>
                </c:pt>
                <c:pt idx="4267">
                  <c:v>-1.0003899999999999E-8</c:v>
                </c:pt>
                <c:pt idx="4268">
                  <c:v>-9.9976999999999999E-9</c:v>
                </c:pt>
                <c:pt idx="4269">
                  <c:v>-9.9914000000000001E-9</c:v>
                </c:pt>
                <c:pt idx="4270">
                  <c:v>-9.9852000000000006E-9</c:v>
                </c:pt>
                <c:pt idx="4271">
                  <c:v>-9.9789000000000008E-9</c:v>
                </c:pt>
                <c:pt idx="4272">
                  <c:v>-9.9726999999999997E-9</c:v>
                </c:pt>
                <c:pt idx="4273">
                  <c:v>-9.9663999999999998E-9</c:v>
                </c:pt>
                <c:pt idx="4274">
                  <c:v>-9.9602000000000004E-9</c:v>
                </c:pt>
                <c:pt idx="4275">
                  <c:v>-9.9539000000000005E-9</c:v>
                </c:pt>
                <c:pt idx="4276">
                  <c:v>-9.9476999999999995E-9</c:v>
                </c:pt>
                <c:pt idx="4277">
                  <c:v>-9.9413999999999996E-9</c:v>
                </c:pt>
                <c:pt idx="4278">
                  <c:v>-9.9352000000000002E-9</c:v>
                </c:pt>
                <c:pt idx="4279">
                  <c:v>-9.9289000000000003E-9</c:v>
                </c:pt>
                <c:pt idx="4280">
                  <c:v>-9.9226999999999992E-9</c:v>
                </c:pt>
                <c:pt idx="4281">
                  <c:v>-9.9163999999999994E-9</c:v>
                </c:pt>
                <c:pt idx="4282">
                  <c:v>-9.9102E-9</c:v>
                </c:pt>
                <c:pt idx="4283">
                  <c:v>-9.9039000000000001E-9</c:v>
                </c:pt>
                <c:pt idx="4284">
                  <c:v>-9.8977000000000007E-9</c:v>
                </c:pt>
                <c:pt idx="4285">
                  <c:v>-9.8914000000000008E-9</c:v>
                </c:pt>
                <c:pt idx="4286">
                  <c:v>-9.8851999999999997E-9</c:v>
                </c:pt>
                <c:pt idx="4287">
                  <c:v>-9.8788999999999999E-9</c:v>
                </c:pt>
                <c:pt idx="4288">
                  <c:v>-9.8727000000000005E-9</c:v>
                </c:pt>
                <c:pt idx="4289">
                  <c:v>-9.8664000000000006E-9</c:v>
                </c:pt>
                <c:pt idx="4290">
                  <c:v>-9.8601999999999995E-9</c:v>
                </c:pt>
                <c:pt idx="4291">
                  <c:v>-9.8538999999999996E-9</c:v>
                </c:pt>
                <c:pt idx="4292">
                  <c:v>-9.8477000000000002E-9</c:v>
                </c:pt>
                <c:pt idx="4293">
                  <c:v>-9.8414000000000004E-9</c:v>
                </c:pt>
                <c:pt idx="4294">
                  <c:v>-9.8351999999999993E-9</c:v>
                </c:pt>
                <c:pt idx="4295">
                  <c:v>-9.8288999999999994E-9</c:v>
                </c:pt>
                <c:pt idx="4296">
                  <c:v>-9.8227E-9</c:v>
                </c:pt>
                <c:pt idx="4297">
                  <c:v>-9.8164000000000001E-9</c:v>
                </c:pt>
                <c:pt idx="4298">
                  <c:v>-9.8102000000000007E-9</c:v>
                </c:pt>
                <c:pt idx="4299">
                  <c:v>-9.8038999999999992E-9</c:v>
                </c:pt>
                <c:pt idx="4300">
                  <c:v>-9.7976999999999998E-9</c:v>
                </c:pt>
                <c:pt idx="4301">
                  <c:v>-9.7913999999999999E-9</c:v>
                </c:pt>
                <c:pt idx="4302">
                  <c:v>-9.7852000000000005E-9</c:v>
                </c:pt>
                <c:pt idx="4303">
                  <c:v>-9.7789000000000006E-9</c:v>
                </c:pt>
                <c:pt idx="4304">
                  <c:v>-9.7726999999999996E-9</c:v>
                </c:pt>
                <c:pt idx="4305">
                  <c:v>-9.7663999999999997E-9</c:v>
                </c:pt>
                <c:pt idx="4306">
                  <c:v>-9.7602000000000003E-9</c:v>
                </c:pt>
                <c:pt idx="4307">
                  <c:v>-9.7539000000000004E-9</c:v>
                </c:pt>
                <c:pt idx="4308">
                  <c:v>-9.7476999999999993E-9</c:v>
                </c:pt>
                <c:pt idx="4309">
                  <c:v>-9.7413999999999995E-9</c:v>
                </c:pt>
                <c:pt idx="4310">
                  <c:v>-9.7352E-9</c:v>
                </c:pt>
                <c:pt idx="4311">
                  <c:v>-9.7289000000000002E-9</c:v>
                </c:pt>
                <c:pt idx="4312">
                  <c:v>-9.7227000000000008E-9</c:v>
                </c:pt>
                <c:pt idx="4313">
                  <c:v>-9.7163999999999992E-9</c:v>
                </c:pt>
                <c:pt idx="4314">
                  <c:v>-9.7101999999999998E-9</c:v>
                </c:pt>
                <c:pt idx="4315">
                  <c:v>-9.7039E-9</c:v>
                </c:pt>
                <c:pt idx="4316">
                  <c:v>-9.6977000000000005E-9</c:v>
                </c:pt>
                <c:pt idx="4317">
                  <c:v>-9.6914000000000007E-9</c:v>
                </c:pt>
                <c:pt idx="4318">
                  <c:v>-9.6851999999999996E-9</c:v>
                </c:pt>
                <c:pt idx="4319">
                  <c:v>-9.6788999999999997E-9</c:v>
                </c:pt>
                <c:pt idx="4320">
                  <c:v>-9.6727000000000003E-9</c:v>
                </c:pt>
                <c:pt idx="4321">
                  <c:v>-9.6664000000000005E-9</c:v>
                </c:pt>
                <c:pt idx="4322">
                  <c:v>-9.6601999999999994E-9</c:v>
                </c:pt>
                <c:pt idx="4323">
                  <c:v>-9.6538999999999995E-9</c:v>
                </c:pt>
                <c:pt idx="4324">
                  <c:v>-9.6477000000000001E-9</c:v>
                </c:pt>
                <c:pt idx="4325">
                  <c:v>-9.6414000000000002E-9</c:v>
                </c:pt>
                <c:pt idx="4326">
                  <c:v>-9.6352000000000008E-9</c:v>
                </c:pt>
                <c:pt idx="4327">
                  <c:v>-9.6288999999999993E-9</c:v>
                </c:pt>
                <c:pt idx="4328">
                  <c:v>-9.6226999999999999E-9</c:v>
                </c:pt>
                <c:pt idx="4329">
                  <c:v>-9.6164E-9</c:v>
                </c:pt>
                <c:pt idx="4330">
                  <c:v>-9.6102000000000006E-9</c:v>
                </c:pt>
                <c:pt idx="4331">
                  <c:v>-9.6039000000000007E-9</c:v>
                </c:pt>
                <c:pt idx="4332">
                  <c:v>-9.5976999999999996E-9</c:v>
                </c:pt>
                <c:pt idx="4333">
                  <c:v>-9.5913999999999998E-9</c:v>
                </c:pt>
                <c:pt idx="4334">
                  <c:v>-9.5852000000000004E-9</c:v>
                </c:pt>
                <c:pt idx="4335">
                  <c:v>-9.5789000000000005E-9</c:v>
                </c:pt>
                <c:pt idx="4336">
                  <c:v>-9.5726999999999994E-9</c:v>
                </c:pt>
                <c:pt idx="4337">
                  <c:v>-9.5663999999999996E-9</c:v>
                </c:pt>
                <c:pt idx="4338">
                  <c:v>-9.5602000000000001E-9</c:v>
                </c:pt>
                <c:pt idx="4339">
                  <c:v>-9.5539000000000003E-9</c:v>
                </c:pt>
                <c:pt idx="4340">
                  <c:v>-9.5476999999999992E-9</c:v>
                </c:pt>
                <c:pt idx="4341">
                  <c:v>-9.5413999999999993E-9</c:v>
                </c:pt>
                <c:pt idx="4342">
                  <c:v>-9.5351999999999999E-9</c:v>
                </c:pt>
                <c:pt idx="4343">
                  <c:v>-9.5289E-9</c:v>
                </c:pt>
                <c:pt idx="4344">
                  <c:v>-9.5227000000000006E-9</c:v>
                </c:pt>
                <c:pt idx="4345">
                  <c:v>-9.5164000000000008E-9</c:v>
                </c:pt>
                <c:pt idx="4346">
                  <c:v>-9.5101999999999997E-9</c:v>
                </c:pt>
                <c:pt idx="4347">
                  <c:v>-9.5038999999999998E-9</c:v>
                </c:pt>
                <c:pt idx="4348">
                  <c:v>-9.4977000000000004E-9</c:v>
                </c:pt>
                <c:pt idx="4349">
                  <c:v>-9.4914000000000005E-9</c:v>
                </c:pt>
                <c:pt idx="4350">
                  <c:v>-9.4851999999999995E-9</c:v>
                </c:pt>
                <c:pt idx="4351">
                  <c:v>-9.4788999999999996E-9</c:v>
                </c:pt>
                <c:pt idx="4352">
                  <c:v>-9.4727000000000002E-9</c:v>
                </c:pt>
                <c:pt idx="4353">
                  <c:v>-9.4664000000000003E-9</c:v>
                </c:pt>
                <c:pt idx="4354">
                  <c:v>-9.4601999999999992E-9</c:v>
                </c:pt>
                <c:pt idx="4355">
                  <c:v>-9.4538999999999994E-9</c:v>
                </c:pt>
                <c:pt idx="4356">
                  <c:v>-9.4477E-9</c:v>
                </c:pt>
                <c:pt idx="4357">
                  <c:v>-9.4414000000000001E-9</c:v>
                </c:pt>
                <c:pt idx="4358">
                  <c:v>-9.4352000000000007E-9</c:v>
                </c:pt>
                <c:pt idx="4359">
                  <c:v>-9.4289000000000008E-9</c:v>
                </c:pt>
                <c:pt idx="4360">
                  <c:v>-9.4226999999999997E-9</c:v>
                </c:pt>
                <c:pt idx="4361">
                  <c:v>-9.4163999999999999E-9</c:v>
                </c:pt>
                <c:pt idx="4362">
                  <c:v>-9.4102000000000004E-9</c:v>
                </c:pt>
                <c:pt idx="4363">
                  <c:v>-9.4039000000000006E-9</c:v>
                </c:pt>
                <c:pt idx="4364">
                  <c:v>-9.3976999999999995E-9</c:v>
                </c:pt>
                <c:pt idx="4365">
                  <c:v>-9.3913999999999996E-9</c:v>
                </c:pt>
                <c:pt idx="4366">
                  <c:v>-9.3852000000000002E-9</c:v>
                </c:pt>
                <c:pt idx="4367">
                  <c:v>-9.3789000000000004E-9</c:v>
                </c:pt>
                <c:pt idx="4368">
                  <c:v>-9.3726999999999993E-9</c:v>
                </c:pt>
                <c:pt idx="4369">
                  <c:v>-9.3663999999999994E-9</c:v>
                </c:pt>
                <c:pt idx="4370">
                  <c:v>-9.3602E-9</c:v>
                </c:pt>
                <c:pt idx="4371">
                  <c:v>-9.3539000000000001E-9</c:v>
                </c:pt>
                <c:pt idx="4372">
                  <c:v>-9.3477000000000007E-9</c:v>
                </c:pt>
                <c:pt idx="4373">
                  <c:v>-9.3413999999999992E-9</c:v>
                </c:pt>
                <c:pt idx="4374">
                  <c:v>-9.3351999999999998E-9</c:v>
                </c:pt>
                <c:pt idx="4375">
                  <c:v>-9.3288999999999999E-9</c:v>
                </c:pt>
                <c:pt idx="4376">
                  <c:v>-9.3227000000000005E-9</c:v>
                </c:pt>
                <c:pt idx="4377">
                  <c:v>-9.3164000000000006E-9</c:v>
                </c:pt>
                <c:pt idx="4378">
                  <c:v>-9.3101999999999996E-9</c:v>
                </c:pt>
                <c:pt idx="4379">
                  <c:v>-9.3038999999999997E-9</c:v>
                </c:pt>
                <c:pt idx="4380">
                  <c:v>-9.2977000000000003E-9</c:v>
                </c:pt>
                <c:pt idx="4381">
                  <c:v>-9.2914000000000004E-9</c:v>
                </c:pt>
                <c:pt idx="4382">
                  <c:v>-9.2851999999999993E-9</c:v>
                </c:pt>
                <c:pt idx="4383">
                  <c:v>-9.2788999999999995E-9</c:v>
                </c:pt>
                <c:pt idx="4384">
                  <c:v>-9.2727E-9</c:v>
                </c:pt>
                <c:pt idx="4385">
                  <c:v>-9.2664000000000002E-9</c:v>
                </c:pt>
                <c:pt idx="4386">
                  <c:v>-9.2602000000000008E-9</c:v>
                </c:pt>
                <c:pt idx="4387">
                  <c:v>-9.2538999999999992E-9</c:v>
                </c:pt>
                <c:pt idx="4388">
                  <c:v>-9.2476999999999998E-9</c:v>
                </c:pt>
                <c:pt idx="4389">
                  <c:v>-9.2414E-9</c:v>
                </c:pt>
                <c:pt idx="4390">
                  <c:v>-9.2352000000000005E-9</c:v>
                </c:pt>
                <c:pt idx="4391">
                  <c:v>-9.2289000000000007E-9</c:v>
                </c:pt>
                <c:pt idx="4392">
                  <c:v>-9.2226999999999996E-9</c:v>
                </c:pt>
                <c:pt idx="4393">
                  <c:v>-9.2163999999999997E-9</c:v>
                </c:pt>
                <c:pt idx="4394">
                  <c:v>-9.2102000000000003E-9</c:v>
                </c:pt>
                <c:pt idx="4395">
                  <c:v>-9.2039000000000004E-9</c:v>
                </c:pt>
                <c:pt idx="4396">
                  <c:v>-9.1976999999999994E-9</c:v>
                </c:pt>
                <c:pt idx="4397">
                  <c:v>-9.1913999999999995E-9</c:v>
                </c:pt>
                <c:pt idx="4398">
                  <c:v>-9.1852000000000001E-9</c:v>
                </c:pt>
                <c:pt idx="4399">
                  <c:v>-9.1789000000000002E-9</c:v>
                </c:pt>
                <c:pt idx="4400">
                  <c:v>-9.1727000000000008E-9</c:v>
                </c:pt>
                <c:pt idx="4401">
                  <c:v>-9.1663999999999993E-9</c:v>
                </c:pt>
                <c:pt idx="4402">
                  <c:v>-9.1601999999999999E-9</c:v>
                </c:pt>
                <c:pt idx="4403">
                  <c:v>-9.1539E-9</c:v>
                </c:pt>
                <c:pt idx="4404">
                  <c:v>-9.1477000000000006E-9</c:v>
                </c:pt>
                <c:pt idx="4405">
                  <c:v>-9.1414000000000007E-9</c:v>
                </c:pt>
                <c:pt idx="4406">
                  <c:v>-9.1351999999999996E-9</c:v>
                </c:pt>
                <c:pt idx="4407">
                  <c:v>-9.1288999999999998E-9</c:v>
                </c:pt>
                <c:pt idx="4408">
                  <c:v>-9.1227000000000004E-9</c:v>
                </c:pt>
                <c:pt idx="4409">
                  <c:v>-9.1164000000000005E-9</c:v>
                </c:pt>
                <c:pt idx="4410">
                  <c:v>-9.1101999999999994E-9</c:v>
                </c:pt>
                <c:pt idx="4411">
                  <c:v>-9.1038999999999996E-9</c:v>
                </c:pt>
                <c:pt idx="4412">
                  <c:v>-9.0977000000000001E-9</c:v>
                </c:pt>
                <c:pt idx="4413">
                  <c:v>-9.0914000000000003E-9</c:v>
                </c:pt>
                <c:pt idx="4414">
                  <c:v>-9.0851999999999992E-9</c:v>
                </c:pt>
                <c:pt idx="4415">
                  <c:v>-9.0788999999999993E-9</c:v>
                </c:pt>
                <c:pt idx="4416">
                  <c:v>-9.0726999999999999E-9</c:v>
                </c:pt>
                <c:pt idx="4417">
                  <c:v>-9.0664E-9</c:v>
                </c:pt>
                <c:pt idx="4418">
                  <c:v>-9.0602000000000006E-9</c:v>
                </c:pt>
                <c:pt idx="4419">
                  <c:v>-9.0539000000000008E-9</c:v>
                </c:pt>
                <c:pt idx="4420">
                  <c:v>-9.0476999999999997E-9</c:v>
                </c:pt>
                <c:pt idx="4421">
                  <c:v>-9.0413999999999998E-9</c:v>
                </c:pt>
                <c:pt idx="4422">
                  <c:v>-9.0352000000000004E-9</c:v>
                </c:pt>
                <c:pt idx="4423">
                  <c:v>-9.0289000000000005E-9</c:v>
                </c:pt>
                <c:pt idx="4424">
                  <c:v>-9.0226999999999995E-9</c:v>
                </c:pt>
                <c:pt idx="4425">
                  <c:v>-9.0163999999999996E-9</c:v>
                </c:pt>
                <c:pt idx="4426">
                  <c:v>-9.0102000000000002E-9</c:v>
                </c:pt>
                <c:pt idx="4427">
                  <c:v>-9.0039000000000003E-9</c:v>
                </c:pt>
                <c:pt idx="4428">
                  <c:v>-8.9976999999999992E-9</c:v>
                </c:pt>
                <c:pt idx="4429">
                  <c:v>-8.9913999999999994E-9</c:v>
                </c:pt>
                <c:pt idx="4430">
                  <c:v>-8.9851999999999999E-9</c:v>
                </c:pt>
                <c:pt idx="4431">
                  <c:v>-8.9789000000000001E-9</c:v>
                </c:pt>
                <c:pt idx="4432">
                  <c:v>-8.9727000000000007E-9</c:v>
                </c:pt>
                <c:pt idx="4433">
                  <c:v>-8.9664000000000008E-9</c:v>
                </c:pt>
                <c:pt idx="4434">
                  <c:v>-8.9601999999999997E-9</c:v>
                </c:pt>
                <c:pt idx="4435">
                  <c:v>-8.9538999999999999E-9</c:v>
                </c:pt>
                <c:pt idx="4436">
                  <c:v>-8.9477000000000004E-9</c:v>
                </c:pt>
                <c:pt idx="4437">
                  <c:v>-8.9414000000000006E-9</c:v>
                </c:pt>
                <c:pt idx="4438">
                  <c:v>-8.9351999999999995E-9</c:v>
                </c:pt>
                <c:pt idx="4439">
                  <c:v>-8.9288999999999996E-9</c:v>
                </c:pt>
                <c:pt idx="4440">
                  <c:v>-8.9227000000000002E-9</c:v>
                </c:pt>
                <c:pt idx="4441">
                  <c:v>-8.9164000000000004E-9</c:v>
                </c:pt>
                <c:pt idx="4442">
                  <c:v>-8.9101999999999993E-9</c:v>
                </c:pt>
                <c:pt idx="4443">
                  <c:v>-8.9038999999999994E-9</c:v>
                </c:pt>
                <c:pt idx="4444">
                  <c:v>-8.8977E-9</c:v>
                </c:pt>
                <c:pt idx="4445">
                  <c:v>-8.8914000000000001E-9</c:v>
                </c:pt>
                <c:pt idx="4446">
                  <c:v>-8.8852000000000007E-9</c:v>
                </c:pt>
                <c:pt idx="4447">
                  <c:v>-8.8788999999999992E-9</c:v>
                </c:pt>
                <c:pt idx="4448">
                  <c:v>-8.8726999999999998E-9</c:v>
                </c:pt>
                <c:pt idx="4449">
                  <c:v>-8.8663999999999999E-9</c:v>
                </c:pt>
                <c:pt idx="4450">
                  <c:v>-8.8602000000000005E-9</c:v>
                </c:pt>
                <c:pt idx="4451">
                  <c:v>-8.8539000000000006E-9</c:v>
                </c:pt>
                <c:pt idx="4452">
                  <c:v>-8.8476999999999995E-9</c:v>
                </c:pt>
                <c:pt idx="4453">
                  <c:v>-8.8413999999999997E-9</c:v>
                </c:pt>
                <c:pt idx="4454">
                  <c:v>-8.8352000000000003E-9</c:v>
                </c:pt>
                <c:pt idx="4455">
                  <c:v>-8.8289000000000004E-9</c:v>
                </c:pt>
                <c:pt idx="4456">
                  <c:v>-8.8226999999999993E-9</c:v>
                </c:pt>
                <c:pt idx="4457">
                  <c:v>-8.8163999999999995E-9</c:v>
                </c:pt>
                <c:pt idx="4458">
                  <c:v>-8.8102E-9</c:v>
                </c:pt>
                <c:pt idx="4459">
                  <c:v>-8.8039000000000002E-9</c:v>
                </c:pt>
                <c:pt idx="4460">
                  <c:v>-8.7977000000000008E-9</c:v>
                </c:pt>
                <c:pt idx="4461">
                  <c:v>-8.7913999999999992E-9</c:v>
                </c:pt>
                <c:pt idx="4462">
                  <c:v>-8.7851999999999998E-9</c:v>
                </c:pt>
                <c:pt idx="4463">
                  <c:v>-8.7788999999999999E-9</c:v>
                </c:pt>
                <c:pt idx="4464">
                  <c:v>-8.7727000000000005E-9</c:v>
                </c:pt>
                <c:pt idx="4465">
                  <c:v>-8.7664000000000007E-9</c:v>
                </c:pt>
                <c:pt idx="4466">
                  <c:v>-8.7601999999999996E-9</c:v>
                </c:pt>
                <c:pt idx="4467">
                  <c:v>-8.7538999999999997E-9</c:v>
                </c:pt>
                <c:pt idx="4468">
                  <c:v>-8.7477000000000003E-9</c:v>
                </c:pt>
                <c:pt idx="4469">
                  <c:v>-8.7414000000000004E-9</c:v>
                </c:pt>
                <c:pt idx="4470">
                  <c:v>-8.7351999999999994E-9</c:v>
                </c:pt>
                <c:pt idx="4471">
                  <c:v>-8.7288999999999995E-9</c:v>
                </c:pt>
                <c:pt idx="4472">
                  <c:v>-8.7227000000000001E-9</c:v>
                </c:pt>
                <c:pt idx="4473">
                  <c:v>-8.7164000000000002E-9</c:v>
                </c:pt>
                <c:pt idx="4474">
                  <c:v>-8.7102000000000008E-9</c:v>
                </c:pt>
                <c:pt idx="4475">
                  <c:v>-8.7038999999999993E-9</c:v>
                </c:pt>
                <c:pt idx="4476">
                  <c:v>-8.6976999999999999E-9</c:v>
                </c:pt>
                <c:pt idx="4477">
                  <c:v>-8.6914E-9</c:v>
                </c:pt>
                <c:pt idx="4478">
                  <c:v>-8.6852000000000006E-9</c:v>
                </c:pt>
                <c:pt idx="4479">
                  <c:v>-8.6789000000000007E-9</c:v>
                </c:pt>
                <c:pt idx="4480">
                  <c:v>-8.6726999999999996E-9</c:v>
                </c:pt>
                <c:pt idx="4481">
                  <c:v>-8.6663999999999998E-9</c:v>
                </c:pt>
                <c:pt idx="4482">
                  <c:v>-8.6602000000000003E-9</c:v>
                </c:pt>
                <c:pt idx="4483">
                  <c:v>-8.6539000000000005E-9</c:v>
                </c:pt>
                <c:pt idx="4484">
                  <c:v>-8.6476999999999994E-9</c:v>
                </c:pt>
                <c:pt idx="4485">
                  <c:v>-8.6413999999999995E-9</c:v>
                </c:pt>
                <c:pt idx="4486">
                  <c:v>-8.6352000000000001E-9</c:v>
                </c:pt>
                <c:pt idx="4487">
                  <c:v>-8.6289000000000003E-9</c:v>
                </c:pt>
                <c:pt idx="4488">
                  <c:v>-8.6226999999999992E-9</c:v>
                </c:pt>
                <c:pt idx="4489">
                  <c:v>-8.6163999999999993E-9</c:v>
                </c:pt>
                <c:pt idx="4490">
                  <c:v>-8.6101999999999999E-9</c:v>
                </c:pt>
                <c:pt idx="4491">
                  <c:v>-8.6039E-9</c:v>
                </c:pt>
                <c:pt idx="4492">
                  <c:v>-8.5977000000000006E-9</c:v>
                </c:pt>
                <c:pt idx="4493">
                  <c:v>-8.5914000000000008E-9</c:v>
                </c:pt>
                <c:pt idx="4494">
                  <c:v>-8.5851999999999997E-9</c:v>
                </c:pt>
                <c:pt idx="4495">
                  <c:v>-8.5788999999999998E-9</c:v>
                </c:pt>
                <c:pt idx="4496">
                  <c:v>-8.5727000000000004E-9</c:v>
                </c:pt>
                <c:pt idx="4497">
                  <c:v>-8.5664000000000005E-9</c:v>
                </c:pt>
                <c:pt idx="4498">
                  <c:v>-8.5601999999999995E-9</c:v>
                </c:pt>
                <c:pt idx="4499">
                  <c:v>-8.5538999999999996E-9</c:v>
                </c:pt>
                <c:pt idx="4500">
                  <c:v>-8.5477000000000002E-9</c:v>
                </c:pt>
                <c:pt idx="4501">
                  <c:v>-8.5414000000000003E-9</c:v>
                </c:pt>
                <c:pt idx="4502">
                  <c:v>-8.5351999999999992E-9</c:v>
                </c:pt>
                <c:pt idx="4503">
                  <c:v>-8.5288999999999994E-9</c:v>
                </c:pt>
                <c:pt idx="4504">
                  <c:v>-8.5226999999999999E-9</c:v>
                </c:pt>
                <c:pt idx="4505">
                  <c:v>-8.5164000000000001E-9</c:v>
                </c:pt>
                <c:pt idx="4506">
                  <c:v>-8.5102000000000007E-9</c:v>
                </c:pt>
                <c:pt idx="4507">
                  <c:v>-8.5039000000000008E-9</c:v>
                </c:pt>
                <c:pt idx="4508">
                  <c:v>-8.4976999999999997E-9</c:v>
                </c:pt>
                <c:pt idx="4509">
                  <c:v>-8.4913999999999999E-9</c:v>
                </c:pt>
                <c:pt idx="4510">
                  <c:v>-8.4852000000000004E-9</c:v>
                </c:pt>
                <c:pt idx="4511">
                  <c:v>-8.4789000000000006E-9</c:v>
                </c:pt>
                <c:pt idx="4512">
                  <c:v>-8.4726999999999995E-9</c:v>
                </c:pt>
                <c:pt idx="4513">
                  <c:v>-8.4663999999999996E-9</c:v>
                </c:pt>
                <c:pt idx="4514">
                  <c:v>-8.4602000000000002E-9</c:v>
                </c:pt>
                <c:pt idx="4515">
                  <c:v>-8.4539000000000003E-9</c:v>
                </c:pt>
                <c:pt idx="4516">
                  <c:v>-8.4476999999999993E-9</c:v>
                </c:pt>
                <c:pt idx="4517">
                  <c:v>-8.4413999999999994E-9</c:v>
                </c:pt>
                <c:pt idx="4518">
                  <c:v>-8.4352E-9</c:v>
                </c:pt>
                <c:pt idx="4519">
                  <c:v>-8.4289000000000001E-9</c:v>
                </c:pt>
                <c:pt idx="4520">
                  <c:v>-8.4227000000000007E-9</c:v>
                </c:pt>
                <c:pt idx="4521">
                  <c:v>-8.4163999999999992E-9</c:v>
                </c:pt>
                <c:pt idx="4522">
                  <c:v>-8.4101999999999998E-9</c:v>
                </c:pt>
                <c:pt idx="4523">
                  <c:v>-8.4038999999999999E-9</c:v>
                </c:pt>
                <c:pt idx="4524">
                  <c:v>-8.3977000000000005E-9</c:v>
                </c:pt>
                <c:pt idx="4525">
                  <c:v>-8.3914000000000006E-9</c:v>
                </c:pt>
                <c:pt idx="4526">
                  <c:v>-8.3851999999999995E-9</c:v>
                </c:pt>
                <c:pt idx="4527">
                  <c:v>-8.3788999999999997E-9</c:v>
                </c:pt>
                <c:pt idx="4528">
                  <c:v>-8.3727000000000003E-9</c:v>
                </c:pt>
                <c:pt idx="4529">
                  <c:v>-8.3664000000000004E-9</c:v>
                </c:pt>
                <c:pt idx="4530">
                  <c:v>-8.3601999999999993E-9</c:v>
                </c:pt>
                <c:pt idx="4531">
                  <c:v>-8.3538999999999995E-9</c:v>
                </c:pt>
                <c:pt idx="4532">
                  <c:v>-8.3477E-9</c:v>
                </c:pt>
                <c:pt idx="4533">
                  <c:v>-8.3414000000000002E-9</c:v>
                </c:pt>
                <c:pt idx="4534">
                  <c:v>-8.3352000000000007E-9</c:v>
                </c:pt>
                <c:pt idx="4535">
                  <c:v>-8.3288999999999992E-9</c:v>
                </c:pt>
                <c:pt idx="4536">
                  <c:v>-8.3226999999999998E-9</c:v>
                </c:pt>
                <c:pt idx="4537">
                  <c:v>-8.3163999999999999E-9</c:v>
                </c:pt>
                <c:pt idx="4538">
                  <c:v>-8.3102000000000005E-9</c:v>
                </c:pt>
                <c:pt idx="4539">
                  <c:v>-8.3039000000000007E-9</c:v>
                </c:pt>
                <c:pt idx="4540">
                  <c:v>-8.2976999999999996E-9</c:v>
                </c:pt>
                <c:pt idx="4541">
                  <c:v>-8.2913999999999997E-9</c:v>
                </c:pt>
                <c:pt idx="4542">
                  <c:v>-8.2852000000000003E-9</c:v>
                </c:pt>
                <c:pt idx="4543">
                  <c:v>-8.2789000000000004E-9</c:v>
                </c:pt>
                <c:pt idx="4544">
                  <c:v>-8.2726999999999994E-9</c:v>
                </c:pt>
                <c:pt idx="4545">
                  <c:v>-8.2663999999999995E-9</c:v>
                </c:pt>
                <c:pt idx="4546">
                  <c:v>-8.2602000000000001E-9</c:v>
                </c:pt>
                <c:pt idx="4547">
                  <c:v>-8.2539000000000002E-9</c:v>
                </c:pt>
                <c:pt idx="4548">
                  <c:v>-8.2477000000000008E-9</c:v>
                </c:pt>
                <c:pt idx="4549">
                  <c:v>-8.2413999999999993E-9</c:v>
                </c:pt>
                <c:pt idx="4550">
                  <c:v>-8.2351999999999999E-9</c:v>
                </c:pt>
                <c:pt idx="4551">
                  <c:v>-8.2289E-9</c:v>
                </c:pt>
                <c:pt idx="4552">
                  <c:v>-8.2227000000000006E-9</c:v>
                </c:pt>
                <c:pt idx="4553">
                  <c:v>-8.2164000000000007E-9</c:v>
                </c:pt>
                <c:pt idx="4554">
                  <c:v>-8.2101999999999996E-9</c:v>
                </c:pt>
                <c:pt idx="4555">
                  <c:v>-8.2038999999999998E-9</c:v>
                </c:pt>
                <c:pt idx="4556">
                  <c:v>-8.1977000000000003E-9</c:v>
                </c:pt>
                <c:pt idx="4557">
                  <c:v>-8.1914000000000005E-9</c:v>
                </c:pt>
                <c:pt idx="4558">
                  <c:v>-8.1851999999999994E-9</c:v>
                </c:pt>
                <c:pt idx="4559">
                  <c:v>-8.1788999999999995E-9</c:v>
                </c:pt>
                <c:pt idx="4560">
                  <c:v>-8.1727000000000001E-9</c:v>
                </c:pt>
                <c:pt idx="4561">
                  <c:v>-8.1664000000000003E-9</c:v>
                </c:pt>
                <c:pt idx="4562">
                  <c:v>-8.1601999999999992E-9</c:v>
                </c:pt>
                <c:pt idx="4563">
                  <c:v>-8.1538999999999993E-9</c:v>
                </c:pt>
                <c:pt idx="4564">
                  <c:v>-8.1476999999999999E-9</c:v>
                </c:pt>
                <c:pt idx="4565">
                  <c:v>-8.1414E-9</c:v>
                </c:pt>
                <c:pt idx="4566">
                  <c:v>-8.1352000000000006E-9</c:v>
                </c:pt>
                <c:pt idx="4567">
                  <c:v>-8.1289000000000007E-9</c:v>
                </c:pt>
                <c:pt idx="4568">
                  <c:v>-8.1226999999999997E-9</c:v>
                </c:pt>
                <c:pt idx="4569">
                  <c:v>-8.1163999999999998E-9</c:v>
                </c:pt>
                <c:pt idx="4570">
                  <c:v>-8.1102000000000004E-9</c:v>
                </c:pt>
                <c:pt idx="4571">
                  <c:v>-8.1039000000000005E-9</c:v>
                </c:pt>
                <c:pt idx="4572">
                  <c:v>-8.0976999999999994E-9</c:v>
                </c:pt>
                <c:pt idx="4573">
                  <c:v>-8.0913999999999996E-9</c:v>
                </c:pt>
                <c:pt idx="4574">
                  <c:v>-8.0852000000000002E-9</c:v>
                </c:pt>
                <c:pt idx="4575">
                  <c:v>-8.0789000000000003E-9</c:v>
                </c:pt>
                <c:pt idx="4576">
                  <c:v>-8.0726999999999992E-9</c:v>
                </c:pt>
                <c:pt idx="4577">
                  <c:v>-8.0663999999999994E-9</c:v>
                </c:pt>
                <c:pt idx="4578">
                  <c:v>-8.0601999999999999E-9</c:v>
                </c:pt>
                <c:pt idx="4579">
                  <c:v>-8.0539000000000001E-9</c:v>
                </c:pt>
                <c:pt idx="4580">
                  <c:v>-8.0477000000000007E-9</c:v>
                </c:pt>
                <c:pt idx="4581">
                  <c:v>-8.0414000000000008E-9</c:v>
                </c:pt>
                <c:pt idx="4582">
                  <c:v>-8.0351999999999997E-9</c:v>
                </c:pt>
                <c:pt idx="4583">
                  <c:v>-8.0288999999999999E-9</c:v>
                </c:pt>
                <c:pt idx="4584">
                  <c:v>-8.0227000000000004E-9</c:v>
                </c:pt>
                <c:pt idx="4585">
                  <c:v>-8.0164000000000006E-9</c:v>
                </c:pt>
                <c:pt idx="4586">
                  <c:v>-8.0101999999999995E-9</c:v>
                </c:pt>
                <c:pt idx="4587">
                  <c:v>-8.0038999999999996E-9</c:v>
                </c:pt>
                <c:pt idx="4588">
                  <c:v>-7.9977000000000002E-9</c:v>
                </c:pt>
                <c:pt idx="4589">
                  <c:v>-7.9914000000000003E-9</c:v>
                </c:pt>
                <c:pt idx="4590">
                  <c:v>-7.9851999999999993E-9</c:v>
                </c:pt>
                <c:pt idx="4591">
                  <c:v>-7.9788999999999994E-9</c:v>
                </c:pt>
                <c:pt idx="4592">
                  <c:v>-7.9727E-9</c:v>
                </c:pt>
                <c:pt idx="4593">
                  <c:v>-7.9664000000000001E-9</c:v>
                </c:pt>
                <c:pt idx="4594">
                  <c:v>-7.9602000000000007E-9</c:v>
                </c:pt>
                <c:pt idx="4595">
                  <c:v>-7.9538999999999992E-9</c:v>
                </c:pt>
                <c:pt idx="4596">
                  <c:v>-7.9476999999999998E-9</c:v>
                </c:pt>
                <c:pt idx="4597">
                  <c:v>-7.9413999999999999E-9</c:v>
                </c:pt>
                <c:pt idx="4598">
                  <c:v>-7.9352000000000005E-9</c:v>
                </c:pt>
                <c:pt idx="4599">
                  <c:v>-7.9289000000000006E-9</c:v>
                </c:pt>
                <c:pt idx="4600">
                  <c:v>-7.9226999999999995E-9</c:v>
                </c:pt>
                <c:pt idx="4601">
                  <c:v>-7.9163999999999997E-9</c:v>
                </c:pt>
                <c:pt idx="4602">
                  <c:v>-7.9102000000000003E-9</c:v>
                </c:pt>
                <c:pt idx="4603">
                  <c:v>-7.9039000000000004E-9</c:v>
                </c:pt>
                <c:pt idx="4604">
                  <c:v>-7.8976999999999993E-9</c:v>
                </c:pt>
                <c:pt idx="4605">
                  <c:v>-7.8913999999999994E-9</c:v>
                </c:pt>
                <c:pt idx="4606">
                  <c:v>-7.8852E-9</c:v>
                </c:pt>
                <c:pt idx="4607">
                  <c:v>-7.8789000000000002E-9</c:v>
                </c:pt>
                <c:pt idx="4608">
                  <c:v>-7.8727000000000007E-9</c:v>
                </c:pt>
                <c:pt idx="4609">
                  <c:v>-7.8663999999999992E-9</c:v>
                </c:pt>
                <c:pt idx="4610">
                  <c:v>-7.8601999999999998E-9</c:v>
                </c:pt>
                <c:pt idx="4611">
                  <c:v>-7.8538999999999999E-9</c:v>
                </c:pt>
                <c:pt idx="4612">
                  <c:v>-7.8477000000000005E-9</c:v>
                </c:pt>
                <c:pt idx="4613">
                  <c:v>-7.8414000000000007E-9</c:v>
                </c:pt>
                <c:pt idx="4614">
                  <c:v>-7.8351999999999996E-9</c:v>
                </c:pt>
                <c:pt idx="4615">
                  <c:v>-7.8288999999999997E-9</c:v>
                </c:pt>
                <c:pt idx="4616">
                  <c:v>-7.8227000000000003E-9</c:v>
                </c:pt>
                <c:pt idx="4617">
                  <c:v>-7.8164000000000004E-9</c:v>
                </c:pt>
                <c:pt idx="4618">
                  <c:v>-7.8101999999999994E-9</c:v>
                </c:pt>
                <c:pt idx="4619">
                  <c:v>-7.8038999999999995E-9</c:v>
                </c:pt>
                <c:pt idx="4620">
                  <c:v>-7.7977000000000001E-9</c:v>
                </c:pt>
                <c:pt idx="4621">
                  <c:v>-7.7914000000000002E-9</c:v>
                </c:pt>
                <c:pt idx="4622">
                  <c:v>-7.7852000000000008E-9</c:v>
                </c:pt>
                <c:pt idx="4623">
                  <c:v>-7.7788999999999993E-9</c:v>
                </c:pt>
                <c:pt idx="4624">
                  <c:v>-7.7726999999999998E-9</c:v>
                </c:pt>
                <c:pt idx="4625">
                  <c:v>-7.7664E-9</c:v>
                </c:pt>
                <c:pt idx="4626">
                  <c:v>-7.7602000000000006E-9</c:v>
                </c:pt>
                <c:pt idx="4627">
                  <c:v>-7.7539000000000007E-9</c:v>
                </c:pt>
                <c:pt idx="4628">
                  <c:v>-7.7476999999999996E-9</c:v>
                </c:pt>
                <c:pt idx="4629">
                  <c:v>-7.7413999999999998E-9</c:v>
                </c:pt>
                <c:pt idx="4630">
                  <c:v>-7.7352000000000003E-9</c:v>
                </c:pt>
                <c:pt idx="4631">
                  <c:v>-7.7289000000000005E-9</c:v>
                </c:pt>
                <c:pt idx="4632">
                  <c:v>-7.7226999999999994E-9</c:v>
                </c:pt>
                <c:pt idx="4633">
                  <c:v>-7.7163999999999995E-9</c:v>
                </c:pt>
                <c:pt idx="4634">
                  <c:v>-7.7102000000000001E-9</c:v>
                </c:pt>
                <c:pt idx="4635">
                  <c:v>-7.7039000000000002E-9</c:v>
                </c:pt>
                <c:pt idx="4636">
                  <c:v>-7.6976999999999992E-9</c:v>
                </c:pt>
                <c:pt idx="4637">
                  <c:v>-7.6913999999999993E-9</c:v>
                </c:pt>
                <c:pt idx="4638">
                  <c:v>-7.6851999999999999E-9</c:v>
                </c:pt>
                <c:pt idx="4639">
                  <c:v>-7.6789E-9</c:v>
                </c:pt>
                <c:pt idx="4640">
                  <c:v>-7.6727000000000006E-9</c:v>
                </c:pt>
                <c:pt idx="4641">
                  <c:v>-7.6664000000000007E-9</c:v>
                </c:pt>
                <c:pt idx="4642">
                  <c:v>-7.6601999999999997E-9</c:v>
                </c:pt>
                <c:pt idx="4643">
                  <c:v>-7.6538999999999998E-9</c:v>
                </c:pt>
                <c:pt idx="4644">
                  <c:v>-7.6477000000000004E-9</c:v>
                </c:pt>
                <c:pt idx="4645">
                  <c:v>-7.6414000000000005E-9</c:v>
                </c:pt>
                <c:pt idx="4646">
                  <c:v>-7.6351999999999994E-9</c:v>
                </c:pt>
                <c:pt idx="4647">
                  <c:v>-7.6288999999999996E-9</c:v>
                </c:pt>
                <c:pt idx="4648">
                  <c:v>-7.6227000000000002E-9</c:v>
                </c:pt>
                <c:pt idx="4649">
                  <c:v>-7.6164000000000003E-9</c:v>
                </c:pt>
                <c:pt idx="4650">
                  <c:v>-7.6101999999999992E-9</c:v>
                </c:pt>
                <c:pt idx="4651">
                  <c:v>-7.6038999999999994E-9</c:v>
                </c:pt>
                <c:pt idx="4652">
                  <c:v>-7.5976999999999999E-9</c:v>
                </c:pt>
                <c:pt idx="4653">
                  <c:v>-7.5914000000000001E-9</c:v>
                </c:pt>
                <c:pt idx="4654">
                  <c:v>-7.5852000000000006E-9</c:v>
                </c:pt>
                <c:pt idx="4655">
                  <c:v>-7.5789000000000008E-9</c:v>
                </c:pt>
                <c:pt idx="4656">
                  <c:v>-7.5726999999999997E-9</c:v>
                </c:pt>
                <c:pt idx="4657">
                  <c:v>-7.5663999999999998E-9</c:v>
                </c:pt>
                <c:pt idx="4658">
                  <c:v>-7.5602000000000004E-9</c:v>
                </c:pt>
                <c:pt idx="4659">
                  <c:v>-7.5539000000000006E-9</c:v>
                </c:pt>
                <c:pt idx="4660">
                  <c:v>-7.5476999999999995E-9</c:v>
                </c:pt>
                <c:pt idx="4661">
                  <c:v>-7.5413999999999996E-9</c:v>
                </c:pt>
                <c:pt idx="4662">
                  <c:v>-7.5352000000000002E-9</c:v>
                </c:pt>
                <c:pt idx="4663">
                  <c:v>-7.5289000000000003E-9</c:v>
                </c:pt>
                <c:pt idx="4664">
                  <c:v>-7.5226999999999993E-9</c:v>
                </c:pt>
                <c:pt idx="4665">
                  <c:v>-7.5163999999999994E-9</c:v>
                </c:pt>
                <c:pt idx="4666">
                  <c:v>-7.5102E-9</c:v>
                </c:pt>
                <c:pt idx="4667">
                  <c:v>-7.5039000000000001E-9</c:v>
                </c:pt>
                <c:pt idx="4668">
                  <c:v>-7.4977000000000007E-9</c:v>
                </c:pt>
                <c:pt idx="4669">
                  <c:v>-7.4913999999999992E-9</c:v>
                </c:pt>
                <c:pt idx="4670">
                  <c:v>-7.4851999999999998E-9</c:v>
                </c:pt>
                <c:pt idx="4671">
                  <c:v>-7.4788999999999999E-9</c:v>
                </c:pt>
                <c:pt idx="4672">
                  <c:v>-7.4727000000000005E-9</c:v>
                </c:pt>
                <c:pt idx="4673">
                  <c:v>-7.4664000000000006E-9</c:v>
                </c:pt>
                <c:pt idx="4674">
                  <c:v>-7.4601999999999995E-9</c:v>
                </c:pt>
                <c:pt idx="4675">
                  <c:v>-7.4538999999999997E-9</c:v>
                </c:pt>
                <c:pt idx="4676">
                  <c:v>-7.4477000000000002E-9</c:v>
                </c:pt>
                <c:pt idx="4677">
                  <c:v>-7.4414000000000004E-9</c:v>
                </c:pt>
                <c:pt idx="4678">
                  <c:v>-7.4352000000000001E-9</c:v>
                </c:pt>
                <c:pt idx="4679">
                  <c:v>-7.4289000000000003E-9</c:v>
                </c:pt>
                <c:pt idx="4680">
                  <c:v>-7.4227E-9</c:v>
                </c:pt>
                <c:pt idx="4681">
                  <c:v>-7.4164000000000002E-9</c:v>
                </c:pt>
                <c:pt idx="4682">
                  <c:v>-7.4101999999999999E-9</c:v>
                </c:pt>
                <c:pt idx="4683">
                  <c:v>-7.4039E-9</c:v>
                </c:pt>
                <c:pt idx="4684">
                  <c:v>-7.3976999999999998E-9</c:v>
                </c:pt>
                <c:pt idx="4685">
                  <c:v>-7.3913999999999999E-9</c:v>
                </c:pt>
                <c:pt idx="4686">
                  <c:v>-7.3851999999999997E-9</c:v>
                </c:pt>
                <c:pt idx="4687">
                  <c:v>-7.3788999999999998E-9</c:v>
                </c:pt>
                <c:pt idx="4688">
                  <c:v>-7.3727000000000004E-9</c:v>
                </c:pt>
                <c:pt idx="4689">
                  <c:v>-7.3663999999999997E-9</c:v>
                </c:pt>
                <c:pt idx="4690">
                  <c:v>-7.3602000000000003E-9</c:v>
                </c:pt>
                <c:pt idx="4691">
                  <c:v>-7.3538999999999996E-9</c:v>
                </c:pt>
                <c:pt idx="4692">
                  <c:v>-7.3477000000000002E-9</c:v>
                </c:pt>
                <c:pt idx="4693">
                  <c:v>-7.3414000000000003E-9</c:v>
                </c:pt>
                <c:pt idx="4694">
                  <c:v>-7.3352000000000001E-9</c:v>
                </c:pt>
                <c:pt idx="4695">
                  <c:v>-7.3289000000000002E-9</c:v>
                </c:pt>
                <c:pt idx="4696">
                  <c:v>-7.3227E-9</c:v>
                </c:pt>
                <c:pt idx="4697">
                  <c:v>-7.3164000000000001E-9</c:v>
                </c:pt>
                <c:pt idx="4698">
                  <c:v>-7.3101999999999998E-9</c:v>
                </c:pt>
                <c:pt idx="4699">
                  <c:v>-7.3039E-9</c:v>
                </c:pt>
                <c:pt idx="4700">
                  <c:v>-7.2976999999999997E-9</c:v>
                </c:pt>
                <c:pt idx="4701">
                  <c:v>-7.2913999999999999E-9</c:v>
                </c:pt>
                <c:pt idx="4702">
                  <c:v>-7.2851999999999996E-9</c:v>
                </c:pt>
                <c:pt idx="4703">
                  <c:v>-7.2788999999999998E-9</c:v>
                </c:pt>
                <c:pt idx="4704">
                  <c:v>-7.2727000000000003E-9</c:v>
                </c:pt>
                <c:pt idx="4705">
                  <c:v>-7.2663999999999996E-9</c:v>
                </c:pt>
                <c:pt idx="4706">
                  <c:v>-7.2602000000000002E-9</c:v>
                </c:pt>
                <c:pt idx="4707">
                  <c:v>-7.2539000000000004E-9</c:v>
                </c:pt>
                <c:pt idx="4708">
                  <c:v>-7.2477000000000001E-9</c:v>
                </c:pt>
                <c:pt idx="4709">
                  <c:v>-7.2414000000000002E-9</c:v>
                </c:pt>
                <c:pt idx="4710">
                  <c:v>-7.2352E-9</c:v>
                </c:pt>
                <c:pt idx="4711">
                  <c:v>-7.2289000000000001E-9</c:v>
                </c:pt>
                <c:pt idx="4712">
                  <c:v>-7.2226999999999999E-9</c:v>
                </c:pt>
                <c:pt idx="4713">
                  <c:v>-7.2164E-9</c:v>
                </c:pt>
                <c:pt idx="4714">
                  <c:v>-7.2101999999999998E-9</c:v>
                </c:pt>
                <c:pt idx="4715">
                  <c:v>-7.2038999999999999E-9</c:v>
                </c:pt>
                <c:pt idx="4716">
                  <c:v>-7.1976999999999997E-9</c:v>
                </c:pt>
                <c:pt idx="4717">
                  <c:v>-7.1913999999999998E-9</c:v>
                </c:pt>
                <c:pt idx="4718">
                  <c:v>-7.1852000000000004E-9</c:v>
                </c:pt>
                <c:pt idx="4719">
                  <c:v>-7.1788999999999997E-9</c:v>
                </c:pt>
                <c:pt idx="4720">
                  <c:v>-7.1727000000000003E-9</c:v>
                </c:pt>
                <c:pt idx="4721">
                  <c:v>-7.1664000000000004E-9</c:v>
                </c:pt>
                <c:pt idx="4722">
                  <c:v>-7.1602000000000002E-9</c:v>
                </c:pt>
                <c:pt idx="4723">
                  <c:v>-7.1539000000000003E-9</c:v>
                </c:pt>
                <c:pt idx="4724">
                  <c:v>-7.1477E-9</c:v>
                </c:pt>
                <c:pt idx="4725">
                  <c:v>-7.1414000000000002E-9</c:v>
                </c:pt>
                <c:pt idx="4726">
                  <c:v>-7.1351999999999999E-9</c:v>
                </c:pt>
                <c:pt idx="4727">
                  <c:v>-7.1289000000000001E-9</c:v>
                </c:pt>
                <c:pt idx="4728">
                  <c:v>-7.1226999999999998E-9</c:v>
                </c:pt>
                <c:pt idx="4729">
                  <c:v>-7.1164E-9</c:v>
                </c:pt>
                <c:pt idx="4730">
                  <c:v>-7.1101999999999997E-9</c:v>
                </c:pt>
                <c:pt idx="4731">
                  <c:v>-7.1038999999999998E-9</c:v>
                </c:pt>
                <c:pt idx="4732">
                  <c:v>-7.0976999999999996E-9</c:v>
                </c:pt>
                <c:pt idx="4733">
                  <c:v>-7.0913999999999997E-9</c:v>
                </c:pt>
                <c:pt idx="4734">
                  <c:v>-7.0852000000000003E-9</c:v>
                </c:pt>
                <c:pt idx="4735">
                  <c:v>-7.0788999999999996E-9</c:v>
                </c:pt>
                <c:pt idx="4736">
                  <c:v>-7.0727000000000002E-9</c:v>
                </c:pt>
                <c:pt idx="4737">
                  <c:v>-7.0664000000000003E-9</c:v>
                </c:pt>
                <c:pt idx="4738">
                  <c:v>-7.0602000000000001E-9</c:v>
                </c:pt>
                <c:pt idx="4739">
                  <c:v>-7.0539000000000002E-9</c:v>
                </c:pt>
                <c:pt idx="4740">
                  <c:v>-7.0477E-9</c:v>
                </c:pt>
                <c:pt idx="4741">
                  <c:v>-7.0414000000000001E-9</c:v>
                </c:pt>
                <c:pt idx="4742">
                  <c:v>-7.0351999999999999E-9</c:v>
                </c:pt>
                <c:pt idx="4743">
                  <c:v>-7.0289E-9</c:v>
                </c:pt>
                <c:pt idx="4744">
                  <c:v>-7.0226999999999997E-9</c:v>
                </c:pt>
                <c:pt idx="4745">
                  <c:v>-7.0163999999999999E-9</c:v>
                </c:pt>
                <c:pt idx="4746">
                  <c:v>-7.0101999999999996E-9</c:v>
                </c:pt>
                <c:pt idx="4747">
                  <c:v>-7.0038999999999998E-9</c:v>
                </c:pt>
                <c:pt idx="4748">
                  <c:v>-6.9977000000000004E-9</c:v>
                </c:pt>
                <c:pt idx="4749">
                  <c:v>-6.9913999999999997E-9</c:v>
                </c:pt>
                <c:pt idx="4750">
                  <c:v>-6.9852000000000002E-9</c:v>
                </c:pt>
                <c:pt idx="4751">
                  <c:v>-6.9789000000000004E-9</c:v>
                </c:pt>
                <c:pt idx="4752">
                  <c:v>-6.9727000000000001E-9</c:v>
                </c:pt>
                <c:pt idx="4753">
                  <c:v>-6.9664000000000003E-9</c:v>
                </c:pt>
                <c:pt idx="4754">
                  <c:v>-6.9602E-9</c:v>
                </c:pt>
                <c:pt idx="4755">
                  <c:v>-6.9539000000000002E-9</c:v>
                </c:pt>
                <c:pt idx="4756">
                  <c:v>-6.9476999999999999E-9</c:v>
                </c:pt>
                <c:pt idx="4757">
                  <c:v>-6.9414E-9</c:v>
                </c:pt>
                <c:pt idx="4758">
                  <c:v>-6.9351999999999998E-9</c:v>
                </c:pt>
                <c:pt idx="4759">
                  <c:v>-6.9288999999999999E-9</c:v>
                </c:pt>
                <c:pt idx="4760">
                  <c:v>-6.9226999999999997E-9</c:v>
                </c:pt>
                <c:pt idx="4761">
                  <c:v>-6.9163999999999998E-9</c:v>
                </c:pt>
                <c:pt idx="4762">
                  <c:v>-6.9102000000000004E-9</c:v>
                </c:pt>
                <c:pt idx="4763">
                  <c:v>-6.9038999999999997E-9</c:v>
                </c:pt>
                <c:pt idx="4764">
                  <c:v>-6.8977000000000003E-9</c:v>
                </c:pt>
                <c:pt idx="4765">
                  <c:v>-6.8913999999999996E-9</c:v>
                </c:pt>
                <c:pt idx="4766">
                  <c:v>-6.8852000000000002E-9</c:v>
                </c:pt>
                <c:pt idx="4767">
                  <c:v>-6.8789000000000003E-9</c:v>
                </c:pt>
                <c:pt idx="4768">
                  <c:v>-6.8727000000000001E-9</c:v>
                </c:pt>
                <c:pt idx="4769">
                  <c:v>-6.8664000000000002E-9</c:v>
                </c:pt>
                <c:pt idx="4770">
                  <c:v>-6.8601999999999999E-9</c:v>
                </c:pt>
                <c:pt idx="4771">
                  <c:v>-6.8539000000000001E-9</c:v>
                </c:pt>
                <c:pt idx="4772">
                  <c:v>-6.8476999999999998E-9</c:v>
                </c:pt>
                <c:pt idx="4773">
                  <c:v>-6.8414E-9</c:v>
                </c:pt>
                <c:pt idx="4774">
                  <c:v>-6.8351999999999997E-9</c:v>
                </c:pt>
                <c:pt idx="4775">
                  <c:v>-6.8288999999999999E-9</c:v>
                </c:pt>
                <c:pt idx="4776">
                  <c:v>-6.8226999999999996E-9</c:v>
                </c:pt>
                <c:pt idx="4777">
                  <c:v>-6.8163999999999997E-9</c:v>
                </c:pt>
                <c:pt idx="4778">
                  <c:v>-6.8102000000000003E-9</c:v>
                </c:pt>
                <c:pt idx="4779">
                  <c:v>-6.8038999999999996E-9</c:v>
                </c:pt>
                <c:pt idx="4780">
                  <c:v>-6.7977000000000002E-9</c:v>
                </c:pt>
                <c:pt idx="4781">
                  <c:v>-6.7914000000000003E-9</c:v>
                </c:pt>
                <c:pt idx="4782">
                  <c:v>-6.7852000000000001E-9</c:v>
                </c:pt>
                <c:pt idx="4783">
                  <c:v>-6.7789000000000002E-9</c:v>
                </c:pt>
                <c:pt idx="4784">
                  <c:v>-6.7727E-9</c:v>
                </c:pt>
                <c:pt idx="4785">
                  <c:v>-6.7664000000000001E-9</c:v>
                </c:pt>
                <c:pt idx="4786">
                  <c:v>-6.7601999999999999E-9</c:v>
                </c:pt>
                <c:pt idx="4787">
                  <c:v>-6.7539E-9</c:v>
                </c:pt>
                <c:pt idx="4788">
                  <c:v>-6.7476999999999998E-9</c:v>
                </c:pt>
                <c:pt idx="4789">
                  <c:v>-6.7413999999999999E-9</c:v>
                </c:pt>
                <c:pt idx="4790">
                  <c:v>-6.7351999999999997E-9</c:v>
                </c:pt>
                <c:pt idx="4791">
                  <c:v>-6.7288999999999998E-9</c:v>
                </c:pt>
                <c:pt idx="4792">
                  <c:v>-6.7227000000000004E-9</c:v>
                </c:pt>
                <c:pt idx="4793">
                  <c:v>-6.7163999999999997E-9</c:v>
                </c:pt>
                <c:pt idx="4794">
                  <c:v>-6.7102000000000003E-9</c:v>
                </c:pt>
                <c:pt idx="4795">
                  <c:v>-6.7039000000000004E-9</c:v>
                </c:pt>
                <c:pt idx="4796">
                  <c:v>-6.6977000000000001E-9</c:v>
                </c:pt>
                <c:pt idx="4797">
                  <c:v>-6.6914000000000003E-9</c:v>
                </c:pt>
                <c:pt idx="4798">
                  <c:v>-6.6852E-9</c:v>
                </c:pt>
                <c:pt idx="4799">
                  <c:v>-6.6789000000000002E-9</c:v>
                </c:pt>
                <c:pt idx="4800">
                  <c:v>-6.6726999999999999E-9</c:v>
                </c:pt>
                <c:pt idx="4801">
                  <c:v>-6.6664000000000001E-9</c:v>
                </c:pt>
                <c:pt idx="4802">
                  <c:v>-6.6601999999999998E-9</c:v>
                </c:pt>
                <c:pt idx="4803">
                  <c:v>-6.6538999999999999E-9</c:v>
                </c:pt>
                <c:pt idx="4804">
                  <c:v>-6.6476999999999997E-9</c:v>
                </c:pt>
                <c:pt idx="4805">
                  <c:v>-6.6413999999999998E-9</c:v>
                </c:pt>
                <c:pt idx="4806">
                  <c:v>-6.6352000000000004E-9</c:v>
                </c:pt>
                <c:pt idx="4807">
                  <c:v>-6.6288999999999997E-9</c:v>
                </c:pt>
                <c:pt idx="4808">
                  <c:v>-6.6227000000000003E-9</c:v>
                </c:pt>
                <c:pt idx="4809">
                  <c:v>-6.6163999999999996E-9</c:v>
                </c:pt>
                <c:pt idx="4810">
                  <c:v>-6.6102000000000002E-9</c:v>
                </c:pt>
                <c:pt idx="4811">
                  <c:v>-6.6039000000000003E-9</c:v>
                </c:pt>
                <c:pt idx="4812">
                  <c:v>-6.5977000000000001E-9</c:v>
                </c:pt>
                <c:pt idx="4813">
                  <c:v>-6.5914000000000002E-9</c:v>
                </c:pt>
                <c:pt idx="4814">
                  <c:v>-6.5852E-9</c:v>
                </c:pt>
                <c:pt idx="4815">
                  <c:v>-6.5789000000000001E-9</c:v>
                </c:pt>
                <c:pt idx="4816">
                  <c:v>-6.5726999999999999E-9</c:v>
                </c:pt>
                <c:pt idx="4817">
                  <c:v>-6.5664E-9</c:v>
                </c:pt>
                <c:pt idx="4818">
                  <c:v>-6.5601999999999997E-9</c:v>
                </c:pt>
                <c:pt idx="4819">
                  <c:v>-6.5538999999999999E-9</c:v>
                </c:pt>
                <c:pt idx="4820">
                  <c:v>-6.5476999999999996E-9</c:v>
                </c:pt>
                <c:pt idx="4821">
                  <c:v>-6.5413999999999998E-9</c:v>
                </c:pt>
                <c:pt idx="4822">
                  <c:v>-6.5352000000000003E-9</c:v>
                </c:pt>
                <c:pt idx="4823">
                  <c:v>-6.5288999999999997E-9</c:v>
                </c:pt>
                <c:pt idx="4824">
                  <c:v>-6.5227000000000002E-9</c:v>
                </c:pt>
                <c:pt idx="4825">
                  <c:v>-6.5164000000000004E-9</c:v>
                </c:pt>
                <c:pt idx="4826">
                  <c:v>-6.5102000000000001E-9</c:v>
                </c:pt>
                <c:pt idx="4827">
                  <c:v>-6.5039000000000003E-9</c:v>
                </c:pt>
                <c:pt idx="4828">
                  <c:v>-6.4977E-9</c:v>
                </c:pt>
                <c:pt idx="4829">
                  <c:v>-6.4914000000000001E-9</c:v>
                </c:pt>
                <c:pt idx="4830">
                  <c:v>-6.4851999999999999E-9</c:v>
                </c:pt>
                <c:pt idx="4831">
                  <c:v>-6.4789E-9</c:v>
                </c:pt>
                <c:pt idx="4832">
                  <c:v>-6.4726999999999998E-9</c:v>
                </c:pt>
                <c:pt idx="4833">
                  <c:v>-6.4663999999999999E-9</c:v>
                </c:pt>
                <c:pt idx="4834">
                  <c:v>-6.4601999999999997E-9</c:v>
                </c:pt>
                <c:pt idx="4835">
                  <c:v>-6.4538999999999998E-9</c:v>
                </c:pt>
                <c:pt idx="4836">
                  <c:v>-6.4477000000000004E-9</c:v>
                </c:pt>
                <c:pt idx="4837">
                  <c:v>-6.4413999999999997E-9</c:v>
                </c:pt>
                <c:pt idx="4838">
                  <c:v>-6.4352000000000003E-9</c:v>
                </c:pt>
                <c:pt idx="4839">
                  <c:v>-6.4289000000000004E-9</c:v>
                </c:pt>
                <c:pt idx="4840">
                  <c:v>-6.4227000000000002E-9</c:v>
                </c:pt>
                <c:pt idx="4841">
                  <c:v>-6.4164000000000003E-9</c:v>
                </c:pt>
                <c:pt idx="4842">
                  <c:v>-6.4102000000000001E-9</c:v>
                </c:pt>
                <c:pt idx="4843">
                  <c:v>-6.4039000000000002E-9</c:v>
                </c:pt>
                <c:pt idx="4844">
                  <c:v>-6.3976999999999999E-9</c:v>
                </c:pt>
                <c:pt idx="4845">
                  <c:v>-6.3914000000000001E-9</c:v>
                </c:pt>
                <c:pt idx="4846">
                  <c:v>-6.3851999999999998E-9</c:v>
                </c:pt>
                <c:pt idx="4847">
                  <c:v>-6.3789E-9</c:v>
                </c:pt>
                <c:pt idx="4848">
                  <c:v>-6.3726999999999997E-9</c:v>
                </c:pt>
                <c:pt idx="4849">
                  <c:v>-6.3663999999999999E-9</c:v>
                </c:pt>
                <c:pt idx="4850">
                  <c:v>-6.3601999999999996E-9</c:v>
                </c:pt>
                <c:pt idx="4851">
                  <c:v>-6.3538999999999997E-9</c:v>
                </c:pt>
                <c:pt idx="4852">
                  <c:v>-6.3477000000000003E-9</c:v>
                </c:pt>
                <c:pt idx="4853">
                  <c:v>-6.3413999999999996E-9</c:v>
                </c:pt>
                <c:pt idx="4854">
                  <c:v>-6.3352000000000002E-9</c:v>
                </c:pt>
                <c:pt idx="4855">
                  <c:v>-6.3289000000000003E-9</c:v>
                </c:pt>
                <c:pt idx="4856">
                  <c:v>-6.3227000000000001E-9</c:v>
                </c:pt>
                <c:pt idx="4857">
                  <c:v>-6.3164000000000002E-9</c:v>
                </c:pt>
                <c:pt idx="4858">
                  <c:v>-6.3102E-9</c:v>
                </c:pt>
                <c:pt idx="4859">
                  <c:v>-6.3039000000000001E-9</c:v>
                </c:pt>
                <c:pt idx="4860">
                  <c:v>-6.2976999999999999E-9</c:v>
                </c:pt>
                <c:pt idx="4861">
                  <c:v>-6.2914E-9</c:v>
                </c:pt>
                <c:pt idx="4862">
                  <c:v>-6.2851999999999998E-9</c:v>
                </c:pt>
                <c:pt idx="4863">
                  <c:v>-6.2788999999999999E-9</c:v>
                </c:pt>
                <c:pt idx="4864">
                  <c:v>-6.2726999999999996E-9</c:v>
                </c:pt>
                <c:pt idx="4865">
                  <c:v>-6.2663999999999998E-9</c:v>
                </c:pt>
                <c:pt idx="4866">
                  <c:v>-6.2602000000000004E-9</c:v>
                </c:pt>
                <c:pt idx="4867">
                  <c:v>-6.2538999999999997E-9</c:v>
                </c:pt>
                <c:pt idx="4868">
                  <c:v>-6.2477000000000003E-9</c:v>
                </c:pt>
                <c:pt idx="4869">
                  <c:v>-6.2414000000000004E-9</c:v>
                </c:pt>
                <c:pt idx="4870">
                  <c:v>-6.2352000000000001E-9</c:v>
                </c:pt>
                <c:pt idx="4871">
                  <c:v>-6.2289000000000003E-9</c:v>
                </c:pt>
                <c:pt idx="4872">
                  <c:v>-6.2227E-9</c:v>
                </c:pt>
                <c:pt idx="4873">
                  <c:v>-6.2164000000000002E-9</c:v>
                </c:pt>
                <c:pt idx="4874">
                  <c:v>-6.2101999999999999E-9</c:v>
                </c:pt>
                <c:pt idx="4875">
                  <c:v>-6.2039000000000001E-9</c:v>
                </c:pt>
                <c:pt idx="4876">
                  <c:v>-6.1976999999999998E-9</c:v>
                </c:pt>
                <c:pt idx="4877">
                  <c:v>-6.1913999999999999E-9</c:v>
                </c:pt>
                <c:pt idx="4878">
                  <c:v>-6.1851999999999997E-9</c:v>
                </c:pt>
                <c:pt idx="4879">
                  <c:v>-6.1788999999999998E-9</c:v>
                </c:pt>
                <c:pt idx="4880">
                  <c:v>-6.1727000000000004E-9</c:v>
                </c:pt>
                <c:pt idx="4881">
                  <c:v>-6.1663999999999997E-9</c:v>
                </c:pt>
                <c:pt idx="4882">
                  <c:v>-6.1602000000000003E-9</c:v>
                </c:pt>
                <c:pt idx="4883">
                  <c:v>-6.1538999999999996E-9</c:v>
                </c:pt>
                <c:pt idx="4884">
                  <c:v>-6.1477000000000002E-9</c:v>
                </c:pt>
                <c:pt idx="4885">
                  <c:v>-6.1414000000000003E-9</c:v>
                </c:pt>
                <c:pt idx="4886">
                  <c:v>-6.1352000000000001E-9</c:v>
                </c:pt>
                <c:pt idx="4887">
                  <c:v>-6.1289000000000002E-9</c:v>
                </c:pt>
                <c:pt idx="4888">
                  <c:v>-6.1227E-9</c:v>
                </c:pt>
                <c:pt idx="4889">
                  <c:v>-6.1164000000000001E-9</c:v>
                </c:pt>
                <c:pt idx="4890">
                  <c:v>-6.1101999999999998E-9</c:v>
                </c:pt>
                <c:pt idx="4891">
                  <c:v>-6.1039E-9</c:v>
                </c:pt>
                <c:pt idx="4892">
                  <c:v>-6.0976999999999997E-9</c:v>
                </c:pt>
                <c:pt idx="4893">
                  <c:v>-6.0913999999999999E-9</c:v>
                </c:pt>
                <c:pt idx="4894">
                  <c:v>-6.0851999999999996E-9</c:v>
                </c:pt>
                <c:pt idx="4895">
                  <c:v>-6.0788999999999998E-9</c:v>
                </c:pt>
                <c:pt idx="4896">
                  <c:v>-6.0727000000000003E-9</c:v>
                </c:pt>
                <c:pt idx="4897">
                  <c:v>-6.0663999999999996E-9</c:v>
                </c:pt>
                <c:pt idx="4898">
                  <c:v>-6.0602000000000002E-9</c:v>
                </c:pt>
                <c:pt idx="4899">
                  <c:v>-6.0539000000000004E-9</c:v>
                </c:pt>
                <c:pt idx="4900">
                  <c:v>-6.0477000000000001E-9</c:v>
                </c:pt>
                <c:pt idx="4901">
                  <c:v>-6.0414000000000003E-9</c:v>
                </c:pt>
                <c:pt idx="4902">
                  <c:v>-6.0352E-9</c:v>
                </c:pt>
                <c:pt idx="4903">
                  <c:v>-6.0289000000000001E-9</c:v>
                </c:pt>
                <c:pt idx="4904">
                  <c:v>-6.0226999999999999E-9</c:v>
                </c:pt>
                <c:pt idx="4905">
                  <c:v>-6.0164E-9</c:v>
                </c:pt>
                <c:pt idx="4906">
                  <c:v>-6.0101999999999998E-9</c:v>
                </c:pt>
                <c:pt idx="4907">
                  <c:v>-6.0038999999999999E-9</c:v>
                </c:pt>
                <c:pt idx="4908">
                  <c:v>-5.9976999999999997E-9</c:v>
                </c:pt>
                <c:pt idx="4909">
                  <c:v>-5.9913999999999998E-9</c:v>
                </c:pt>
                <c:pt idx="4910">
                  <c:v>-5.9852000000000004E-9</c:v>
                </c:pt>
                <c:pt idx="4911">
                  <c:v>-5.9788999999999997E-9</c:v>
                </c:pt>
                <c:pt idx="4912">
                  <c:v>-5.9727000000000003E-9</c:v>
                </c:pt>
                <c:pt idx="4913">
                  <c:v>-5.9664000000000004E-9</c:v>
                </c:pt>
                <c:pt idx="4914">
                  <c:v>-5.9602000000000002E-9</c:v>
                </c:pt>
                <c:pt idx="4915">
                  <c:v>-5.9539000000000003E-9</c:v>
                </c:pt>
                <c:pt idx="4916">
                  <c:v>-5.9477E-9</c:v>
                </c:pt>
                <c:pt idx="4917">
                  <c:v>-5.9414000000000002E-9</c:v>
                </c:pt>
                <c:pt idx="4918">
                  <c:v>-5.9351999999999999E-9</c:v>
                </c:pt>
                <c:pt idx="4919">
                  <c:v>-5.9289000000000001E-9</c:v>
                </c:pt>
                <c:pt idx="4920">
                  <c:v>-5.9226999999999998E-9</c:v>
                </c:pt>
                <c:pt idx="4921">
                  <c:v>-5.9164E-9</c:v>
                </c:pt>
                <c:pt idx="4922">
                  <c:v>-5.9101999999999997E-9</c:v>
                </c:pt>
                <c:pt idx="4923">
                  <c:v>-5.9038999999999998E-9</c:v>
                </c:pt>
                <c:pt idx="4924">
                  <c:v>-5.8976999999999996E-9</c:v>
                </c:pt>
                <c:pt idx="4925">
                  <c:v>-5.8913999999999997E-9</c:v>
                </c:pt>
                <c:pt idx="4926">
                  <c:v>-5.8852000000000003E-9</c:v>
                </c:pt>
                <c:pt idx="4927">
                  <c:v>-5.8788999999999996E-9</c:v>
                </c:pt>
                <c:pt idx="4928">
                  <c:v>-5.8727000000000002E-9</c:v>
                </c:pt>
                <c:pt idx="4929">
                  <c:v>-5.8664000000000003E-9</c:v>
                </c:pt>
                <c:pt idx="4930">
                  <c:v>-5.8602000000000001E-9</c:v>
                </c:pt>
                <c:pt idx="4931">
                  <c:v>-5.8539000000000002E-9</c:v>
                </c:pt>
                <c:pt idx="4932">
                  <c:v>-5.8477E-9</c:v>
                </c:pt>
                <c:pt idx="4933">
                  <c:v>-5.8414000000000001E-9</c:v>
                </c:pt>
                <c:pt idx="4934">
                  <c:v>-5.8351999999999999E-9</c:v>
                </c:pt>
                <c:pt idx="4935">
                  <c:v>-5.8289E-9</c:v>
                </c:pt>
                <c:pt idx="4936">
                  <c:v>-5.8226999999999998E-9</c:v>
                </c:pt>
                <c:pt idx="4937">
                  <c:v>-5.8163999999999999E-9</c:v>
                </c:pt>
                <c:pt idx="4938">
                  <c:v>-5.8101999999999996E-9</c:v>
                </c:pt>
                <c:pt idx="4939">
                  <c:v>-5.8038999999999998E-9</c:v>
                </c:pt>
                <c:pt idx="4940">
                  <c:v>-5.7977000000000004E-9</c:v>
                </c:pt>
                <c:pt idx="4941">
                  <c:v>-5.7913999999999997E-9</c:v>
                </c:pt>
                <c:pt idx="4942">
                  <c:v>-5.7852000000000002E-9</c:v>
                </c:pt>
                <c:pt idx="4943">
                  <c:v>-5.7789000000000004E-9</c:v>
                </c:pt>
                <c:pt idx="4944">
                  <c:v>-5.7727000000000001E-9</c:v>
                </c:pt>
                <c:pt idx="4945">
                  <c:v>-5.7664000000000003E-9</c:v>
                </c:pt>
                <c:pt idx="4946">
                  <c:v>-5.7602E-9</c:v>
                </c:pt>
                <c:pt idx="4947">
                  <c:v>-5.7539000000000002E-9</c:v>
                </c:pt>
                <c:pt idx="4948">
                  <c:v>-5.7476999999999999E-9</c:v>
                </c:pt>
                <c:pt idx="4949">
                  <c:v>-5.7414E-9</c:v>
                </c:pt>
                <c:pt idx="4950">
                  <c:v>-5.7351999999999998E-9</c:v>
                </c:pt>
                <c:pt idx="4951">
                  <c:v>-5.7288999999999999E-9</c:v>
                </c:pt>
                <c:pt idx="4952">
                  <c:v>-5.7226999999999997E-9</c:v>
                </c:pt>
                <c:pt idx="4953">
                  <c:v>-5.7163999999999998E-9</c:v>
                </c:pt>
                <c:pt idx="4954">
                  <c:v>-5.7102000000000004E-9</c:v>
                </c:pt>
                <c:pt idx="4955">
                  <c:v>-5.7038999999999997E-9</c:v>
                </c:pt>
                <c:pt idx="4956">
                  <c:v>-5.6977000000000003E-9</c:v>
                </c:pt>
                <c:pt idx="4957">
                  <c:v>-5.6913999999999996E-9</c:v>
                </c:pt>
                <c:pt idx="4958">
                  <c:v>-5.6852000000000002E-9</c:v>
                </c:pt>
                <c:pt idx="4959">
                  <c:v>-5.6789000000000003E-9</c:v>
                </c:pt>
                <c:pt idx="4960">
                  <c:v>-5.6727000000000001E-9</c:v>
                </c:pt>
                <c:pt idx="4961">
                  <c:v>-5.6664000000000002E-9</c:v>
                </c:pt>
                <c:pt idx="4962">
                  <c:v>-5.6602E-9</c:v>
                </c:pt>
                <c:pt idx="4963">
                  <c:v>-5.6539000000000001E-9</c:v>
                </c:pt>
                <c:pt idx="4964">
                  <c:v>-5.6476999999999998E-9</c:v>
                </c:pt>
                <c:pt idx="4965">
                  <c:v>-5.6414E-9</c:v>
                </c:pt>
                <c:pt idx="4966">
                  <c:v>-5.6351999999999997E-9</c:v>
                </c:pt>
                <c:pt idx="4967">
                  <c:v>-5.6288999999999999E-9</c:v>
                </c:pt>
                <c:pt idx="4968">
                  <c:v>-5.6226999999999996E-9</c:v>
                </c:pt>
                <c:pt idx="4969">
                  <c:v>-5.6163999999999998E-9</c:v>
                </c:pt>
                <c:pt idx="4970">
                  <c:v>-5.6102000000000003E-9</c:v>
                </c:pt>
                <c:pt idx="4971">
                  <c:v>-5.6038999999999996E-9</c:v>
                </c:pt>
                <c:pt idx="4972">
                  <c:v>-5.5977000000000002E-9</c:v>
                </c:pt>
                <c:pt idx="4973">
                  <c:v>-5.5914000000000004E-9</c:v>
                </c:pt>
                <c:pt idx="4974">
                  <c:v>-5.5852000000000001E-9</c:v>
                </c:pt>
                <c:pt idx="4975">
                  <c:v>-5.5789000000000002E-9</c:v>
                </c:pt>
                <c:pt idx="4976">
                  <c:v>-5.5727E-9</c:v>
                </c:pt>
                <c:pt idx="4977">
                  <c:v>-5.5664000000000001E-9</c:v>
                </c:pt>
                <c:pt idx="4978">
                  <c:v>-5.5601999999999999E-9</c:v>
                </c:pt>
                <c:pt idx="4979">
                  <c:v>-5.5539E-9</c:v>
                </c:pt>
                <c:pt idx="4980">
                  <c:v>-5.5476999999999998E-9</c:v>
                </c:pt>
                <c:pt idx="4981">
                  <c:v>-5.5413999999999999E-9</c:v>
                </c:pt>
                <c:pt idx="4982">
                  <c:v>-5.5351999999999997E-9</c:v>
                </c:pt>
                <c:pt idx="4983">
                  <c:v>-5.5288999999999998E-9</c:v>
                </c:pt>
                <c:pt idx="4984">
                  <c:v>-5.5227000000000004E-9</c:v>
                </c:pt>
                <c:pt idx="4985">
                  <c:v>-5.5163999999999997E-9</c:v>
                </c:pt>
                <c:pt idx="4986">
                  <c:v>-5.5102000000000003E-9</c:v>
                </c:pt>
                <c:pt idx="4987">
                  <c:v>-5.5039000000000004E-9</c:v>
                </c:pt>
                <c:pt idx="4988">
                  <c:v>-5.4977000000000002E-9</c:v>
                </c:pt>
                <c:pt idx="4989">
                  <c:v>-5.4914000000000003E-9</c:v>
                </c:pt>
                <c:pt idx="4990">
                  <c:v>-5.4852E-9</c:v>
                </c:pt>
                <c:pt idx="4991">
                  <c:v>-5.4789000000000002E-9</c:v>
                </c:pt>
                <c:pt idx="4992">
                  <c:v>-5.4726999999999999E-9</c:v>
                </c:pt>
                <c:pt idx="4993">
                  <c:v>-5.4664000000000001E-9</c:v>
                </c:pt>
                <c:pt idx="4994">
                  <c:v>-5.4601999999999998E-9</c:v>
                </c:pt>
                <c:pt idx="4995">
                  <c:v>-5.4539E-9</c:v>
                </c:pt>
                <c:pt idx="4996">
                  <c:v>-5.4476999999999997E-9</c:v>
                </c:pt>
                <c:pt idx="4997">
                  <c:v>-5.4413999999999998E-9</c:v>
                </c:pt>
                <c:pt idx="4998">
                  <c:v>-5.4351999999999996E-9</c:v>
                </c:pt>
                <c:pt idx="4999">
                  <c:v>-5.4288999999999997E-9</c:v>
                </c:pt>
                <c:pt idx="5000">
                  <c:v>-5.4227000000000003E-9</c:v>
                </c:pt>
                <c:pt idx="5001">
                  <c:v>-5.4163999999999996E-9</c:v>
                </c:pt>
                <c:pt idx="5002">
                  <c:v>-5.4102000000000002E-9</c:v>
                </c:pt>
                <c:pt idx="5003">
                  <c:v>-5.4039000000000003E-9</c:v>
                </c:pt>
                <c:pt idx="5004">
                  <c:v>-5.3977000000000001E-9</c:v>
                </c:pt>
                <c:pt idx="5005">
                  <c:v>-5.3914000000000002E-9</c:v>
                </c:pt>
                <c:pt idx="5006">
                  <c:v>-5.3852E-9</c:v>
                </c:pt>
                <c:pt idx="5007">
                  <c:v>-5.3789000000000001E-9</c:v>
                </c:pt>
                <c:pt idx="5008">
                  <c:v>-5.3726999999999999E-9</c:v>
                </c:pt>
                <c:pt idx="5009">
                  <c:v>-5.3664E-9</c:v>
                </c:pt>
                <c:pt idx="5010">
                  <c:v>-5.3601999999999997E-9</c:v>
                </c:pt>
                <c:pt idx="5011">
                  <c:v>-5.3538999999999999E-9</c:v>
                </c:pt>
                <c:pt idx="5012">
                  <c:v>-5.3476999999999996E-9</c:v>
                </c:pt>
                <c:pt idx="5013">
                  <c:v>-5.3413999999999998E-9</c:v>
                </c:pt>
                <c:pt idx="5014">
                  <c:v>-5.3352000000000004E-9</c:v>
                </c:pt>
                <c:pt idx="5015">
                  <c:v>-5.3288999999999997E-9</c:v>
                </c:pt>
                <c:pt idx="5016">
                  <c:v>-5.3227000000000002E-9</c:v>
                </c:pt>
                <c:pt idx="5017">
                  <c:v>-5.3164000000000004E-9</c:v>
                </c:pt>
                <c:pt idx="5018">
                  <c:v>-5.3102000000000001E-9</c:v>
                </c:pt>
                <c:pt idx="5019">
                  <c:v>-5.3039000000000003E-9</c:v>
                </c:pt>
                <c:pt idx="5020">
                  <c:v>-5.2977E-9</c:v>
                </c:pt>
                <c:pt idx="5021">
                  <c:v>-5.2914000000000002E-9</c:v>
                </c:pt>
                <c:pt idx="5022">
                  <c:v>-5.2851999999999999E-9</c:v>
                </c:pt>
                <c:pt idx="5023">
                  <c:v>-5.2789E-9</c:v>
                </c:pt>
                <c:pt idx="5024">
                  <c:v>-5.2726999999999998E-9</c:v>
                </c:pt>
                <c:pt idx="5025">
                  <c:v>-5.2663999999999999E-9</c:v>
                </c:pt>
                <c:pt idx="5026">
                  <c:v>-5.2601999999999997E-9</c:v>
                </c:pt>
                <c:pt idx="5027">
                  <c:v>-5.2538999999999998E-9</c:v>
                </c:pt>
                <c:pt idx="5028">
                  <c:v>-5.2477000000000004E-9</c:v>
                </c:pt>
                <c:pt idx="5029">
                  <c:v>-5.2413999999999997E-9</c:v>
                </c:pt>
                <c:pt idx="5030">
                  <c:v>-5.2352000000000003E-9</c:v>
                </c:pt>
                <c:pt idx="5031">
                  <c:v>-5.2288999999999996E-9</c:v>
                </c:pt>
                <c:pt idx="5032">
                  <c:v>-5.2227000000000002E-9</c:v>
                </c:pt>
                <c:pt idx="5033">
                  <c:v>-5.2164000000000003E-9</c:v>
                </c:pt>
                <c:pt idx="5034">
                  <c:v>-5.2102000000000001E-9</c:v>
                </c:pt>
                <c:pt idx="5035">
                  <c:v>-5.2039000000000002E-9</c:v>
                </c:pt>
                <c:pt idx="5036">
                  <c:v>-5.1976999999999999E-9</c:v>
                </c:pt>
                <c:pt idx="5037">
                  <c:v>-5.1914000000000001E-9</c:v>
                </c:pt>
                <c:pt idx="5038">
                  <c:v>-5.1851999999999998E-9</c:v>
                </c:pt>
                <c:pt idx="5039">
                  <c:v>-5.1789E-9</c:v>
                </c:pt>
                <c:pt idx="5040">
                  <c:v>-5.1726999999999997E-9</c:v>
                </c:pt>
                <c:pt idx="5041">
                  <c:v>-5.1663999999999999E-9</c:v>
                </c:pt>
                <c:pt idx="5042">
                  <c:v>-5.1601999999999996E-9</c:v>
                </c:pt>
                <c:pt idx="5043">
                  <c:v>-5.1538999999999997E-9</c:v>
                </c:pt>
                <c:pt idx="5044">
                  <c:v>-5.1477000000000003E-9</c:v>
                </c:pt>
                <c:pt idx="5045">
                  <c:v>-5.1413999999999996E-9</c:v>
                </c:pt>
                <c:pt idx="5046">
                  <c:v>-5.1352000000000002E-9</c:v>
                </c:pt>
                <c:pt idx="5047">
                  <c:v>-5.1289000000000004E-9</c:v>
                </c:pt>
                <c:pt idx="5048">
                  <c:v>-5.1227000000000001E-9</c:v>
                </c:pt>
                <c:pt idx="5049">
                  <c:v>-5.1164000000000002E-9</c:v>
                </c:pt>
                <c:pt idx="5050">
                  <c:v>-5.1102E-9</c:v>
                </c:pt>
                <c:pt idx="5051">
                  <c:v>-5.1039000000000001E-9</c:v>
                </c:pt>
                <c:pt idx="5052">
                  <c:v>-5.0976999999999999E-9</c:v>
                </c:pt>
                <c:pt idx="5053">
                  <c:v>-5.0914E-9</c:v>
                </c:pt>
                <c:pt idx="5054">
                  <c:v>-5.0851999999999998E-9</c:v>
                </c:pt>
                <c:pt idx="5055">
                  <c:v>-5.0788999999999999E-9</c:v>
                </c:pt>
                <c:pt idx="5056">
                  <c:v>-5.0726999999999997E-9</c:v>
                </c:pt>
                <c:pt idx="5057">
                  <c:v>-5.0663999999999998E-9</c:v>
                </c:pt>
                <c:pt idx="5058">
                  <c:v>-5.0602000000000004E-9</c:v>
                </c:pt>
                <c:pt idx="5059">
                  <c:v>-5.0538999999999997E-9</c:v>
                </c:pt>
                <c:pt idx="5060">
                  <c:v>-5.0477000000000003E-9</c:v>
                </c:pt>
                <c:pt idx="5061">
                  <c:v>-5.0414000000000004E-9</c:v>
                </c:pt>
                <c:pt idx="5062">
                  <c:v>-5.0352000000000001E-9</c:v>
                </c:pt>
                <c:pt idx="5063">
                  <c:v>-5.0289000000000003E-9</c:v>
                </c:pt>
                <c:pt idx="5064">
                  <c:v>-5.0227E-9</c:v>
                </c:pt>
                <c:pt idx="5065">
                  <c:v>-5.0164000000000002E-9</c:v>
                </c:pt>
                <c:pt idx="5066">
                  <c:v>-5.0101999999999999E-9</c:v>
                </c:pt>
                <c:pt idx="5067">
                  <c:v>-5.0039000000000001E-9</c:v>
                </c:pt>
                <c:pt idx="5068">
                  <c:v>-4.9976999999999998E-9</c:v>
                </c:pt>
                <c:pt idx="5069">
                  <c:v>-4.9913999999999999E-9</c:v>
                </c:pt>
                <c:pt idx="5070">
                  <c:v>-4.9851999999999997E-9</c:v>
                </c:pt>
                <c:pt idx="5071">
                  <c:v>-4.9788999999999998E-9</c:v>
                </c:pt>
                <c:pt idx="5072">
                  <c:v>-4.9726999999999996E-9</c:v>
                </c:pt>
                <c:pt idx="5073">
                  <c:v>-4.9663999999999997E-9</c:v>
                </c:pt>
                <c:pt idx="5074">
                  <c:v>-4.9602000000000003E-9</c:v>
                </c:pt>
                <c:pt idx="5075">
                  <c:v>-4.9538999999999996E-9</c:v>
                </c:pt>
                <c:pt idx="5076">
                  <c:v>-4.9477000000000002E-9</c:v>
                </c:pt>
                <c:pt idx="5077">
                  <c:v>-4.9414000000000003E-9</c:v>
                </c:pt>
                <c:pt idx="5078">
                  <c:v>-4.9352000000000001E-9</c:v>
                </c:pt>
                <c:pt idx="5079">
                  <c:v>-4.9289000000000002E-9</c:v>
                </c:pt>
                <c:pt idx="5080">
                  <c:v>-4.9227E-9</c:v>
                </c:pt>
                <c:pt idx="5081">
                  <c:v>-4.9164000000000001E-9</c:v>
                </c:pt>
                <c:pt idx="5082">
                  <c:v>-4.9101999999999999E-9</c:v>
                </c:pt>
                <c:pt idx="5083">
                  <c:v>-4.9039E-9</c:v>
                </c:pt>
                <c:pt idx="5084">
                  <c:v>-4.8976999999999997E-9</c:v>
                </c:pt>
                <c:pt idx="5085">
                  <c:v>-4.8913999999999999E-9</c:v>
                </c:pt>
                <c:pt idx="5086">
                  <c:v>-4.8851999999999996E-9</c:v>
                </c:pt>
                <c:pt idx="5087">
                  <c:v>-4.8788999999999998E-9</c:v>
                </c:pt>
                <c:pt idx="5088">
                  <c:v>-4.8727000000000003E-9</c:v>
                </c:pt>
                <c:pt idx="5089">
                  <c:v>-4.8663999999999997E-9</c:v>
                </c:pt>
                <c:pt idx="5090">
                  <c:v>-4.8602000000000002E-9</c:v>
                </c:pt>
                <c:pt idx="5091">
                  <c:v>-4.8539000000000004E-9</c:v>
                </c:pt>
                <c:pt idx="5092">
                  <c:v>-4.8477000000000001E-9</c:v>
                </c:pt>
                <c:pt idx="5093">
                  <c:v>-4.8414000000000003E-9</c:v>
                </c:pt>
                <c:pt idx="5094">
                  <c:v>-4.8352E-9</c:v>
                </c:pt>
                <c:pt idx="5095">
                  <c:v>-4.8289000000000001E-9</c:v>
                </c:pt>
                <c:pt idx="5096">
                  <c:v>-4.8226999999999999E-9</c:v>
                </c:pt>
                <c:pt idx="5097">
                  <c:v>-4.8164E-9</c:v>
                </c:pt>
                <c:pt idx="5098">
                  <c:v>-4.8101999999999998E-9</c:v>
                </c:pt>
                <c:pt idx="5099">
                  <c:v>-4.8038999999999999E-9</c:v>
                </c:pt>
                <c:pt idx="5100">
                  <c:v>-4.7976999999999997E-9</c:v>
                </c:pt>
                <c:pt idx="5101">
                  <c:v>-4.7913999999999998E-9</c:v>
                </c:pt>
                <c:pt idx="5102">
                  <c:v>-4.7852000000000004E-9</c:v>
                </c:pt>
                <c:pt idx="5103">
                  <c:v>-4.7788999999999997E-9</c:v>
                </c:pt>
                <c:pt idx="5104">
                  <c:v>-4.7727000000000003E-9</c:v>
                </c:pt>
                <c:pt idx="5105">
                  <c:v>-4.7663999999999996E-9</c:v>
                </c:pt>
                <c:pt idx="5106">
                  <c:v>-4.7602000000000002E-9</c:v>
                </c:pt>
                <c:pt idx="5107">
                  <c:v>-4.7539000000000003E-9</c:v>
                </c:pt>
                <c:pt idx="5108">
                  <c:v>-4.7477000000000001E-9</c:v>
                </c:pt>
                <c:pt idx="5109">
                  <c:v>-4.7414000000000002E-9</c:v>
                </c:pt>
                <c:pt idx="5110">
                  <c:v>-4.7351999999999999E-9</c:v>
                </c:pt>
                <c:pt idx="5111">
                  <c:v>-4.7289000000000001E-9</c:v>
                </c:pt>
                <c:pt idx="5112">
                  <c:v>-4.7226999999999998E-9</c:v>
                </c:pt>
                <c:pt idx="5113">
                  <c:v>-4.7164E-9</c:v>
                </c:pt>
                <c:pt idx="5114">
                  <c:v>-4.7101999999999997E-9</c:v>
                </c:pt>
                <c:pt idx="5115">
                  <c:v>-4.7038999999999999E-9</c:v>
                </c:pt>
                <c:pt idx="5116">
                  <c:v>-4.6976999999999996E-9</c:v>
                </c:pt>
                <c:pt idx="5117">
                  <c:v>-4.6913999999999997E-9</c:v>
                </c:pt>
                <c:pt idx="5118">
                  <c:v>-4.6852000000000003E-9</c:v>
                </c:pt>
                <c:pt idx="5119">
                  <c:v>-4.6788999999999996E-9</c:v>
                </c:pt>
                <c:pt idx="5120">
                  <c:v>-4.6727000000000002E-9</c:v>
                </c:pt>
                <c:pt idx="5121">
                  <c:v>-4.6664000000000003E-9</c:v>
                </c:pt>
                <c:pt idx="5122">
                  <c:v>-4.6602000000000001E-9</c:v>
                </c:pt>
                <c:pt idx="5123">
                  <c:v>-4.6539000000000002E-9</c:v>
                </c:pt>
                <c:pt idx="5124">
                  <c:v>-4.6477E-9</c:v>
                </c:pt>
                <c:pt idx="5125">
                  <c:v>-4.6414000000000001E-9</c:v>
                </c:pt>
                <c:pt idx="5126">
                  <c:v>-4.6351999999999999E-9</c:v>
                </c:pt>
                <c:pt idx="5127">
                  <c:v>-4.6289E-9</c:v>
                </c:pt>
                <c:pt idx="5128">
                  <c:v>-4.6226999999999998E-9</c:v>
                </c:pt>
                <c:pt idx="5129">
                  <c:v>-4.6163999999999999E-9</c:v>
                </c:pt>
                <c:pt idx="5130">
                  <c:v>-4.6101999999999997E-9</c:v>
                </c:pt>
                <c:pt idx="5131">
                  <c:v>-4.6038999999999998E-9</c:v>
                </c:pt>
                <c:pt idx="5132">
                  <c:v>-4.5977000000000004E-9</c:v>
                </c:pt>
                <c:pt idx="5133">
                  <c:v>-4.5913999999999997E-9</c:v>
                </c:pt>
                <c:pt idx="5134">
                  <c:v>-4.5852000000000003E-9</c:v>
                </c:pt>
                <c:pt idx="5135">
                  <c:v>-4.5789000000000004E-9</c:v>
                </c:pt>
                <c:pt idx="5136">
                  <c:v>-4.5727000000000001E-9</c:v>
                </c:pt>
                <c:pt idx="5137">
                  <c:v>-4.5664000000000003E-9</c:v>
                </c:pt>
                <c:pt idx="5138">
                  <c:v>-4.5602E-9</c:v>
                </c:pt>
                <c:pt idx="5139">
                  <c:v>-4.5539000000000002E-9</c:v>
                </c:pt>
                <c:pt idx="5140">
                  <c:v>-4.5476999999999999E-9</c:v>
                </c:pt>
                <c:pt idx="5141">
                  <c:v>-4.5414000000000001E-9</c:v>
                </c:pt>
                <c:pt idx="5142">
                  <c:v>-4.5351999999999998E-9</c:v>
                </c:pt>
                <c:pt idx="5143">
                  <c:v>-4.5288999999999999E-9</c:v>
                </c:pt>
                <c:pt idx="5144">
                  <c:v>-4.5226999999999997E-9</c:v>
                </c:pt>
                <c:pt idx="5145">
                  <c:v>-4.5163999999999998E-9</c:v>
                </c:pt>
                <c:pt idx="5146">
                  <c:v>-4.5102000000000004E-9</c:v>
                </c:pt>
                <c:pt idx="5147">
                  <c:v>-4.5038999999999997E-9</c:v>
                </c:pt>
                <c:pt idx="5148">
                  <c:v>-4.4977000000000003E-9</c:v>
                </c:pt>
                <c:pt idx="5149">
                  <c:v>-4.4913999999999996E-9</c:v>
                </c:pt>
                <c:pt idx="5150">
                  <c:v>-4.4852000000000002E-9</c:v>
                </c:pt>
                <c:pt idx="5151">
                  <c:v>-4.4789000000000003E-9</c:v>
                </c:pt>
                <c:pt idx="5152">
                  <c:v>-4.4727000000000001E-9</c:v>
                </c:pt>
                <c:pt idx="5153">
                  <c:v>-4.4664000000000002E-9</c:v>
                </c:pt>
                <c:pt idx="5154">
                  <c:v>-4.4602E-9</c:v>
                </c:pt>
                <c:pt idx="5155">
                  <c:v>-4.4539000000000001E-9</c:v>
                </c:pt>
                <c:pt idx="5156">
                  <c:v>-4.4476999999999999E-9</c:v>
                </c:pt>
                <c:pt idx="5157">
                  <c:v>-4.4414E-9</c:v>
                </c:pt>
                <c:pt idx="5158">
                  <c:v>-4.4351999999999997E-9</c:v>
                </c:pt>
                <c:pt idx="5159">
                  <c:v>-4.4288999999999999E-9</c:v>
                </c:pt>
                <c:pt idx="5160">
                  <c:v>-4.4226999999999996E-9</c:v>
                </c:pt>
                <c:pt idx="5161">
                  <c:v>-4.4163999999999998E-9</c:v>
                </c:pt>
                <c:pt idx="5162">
                  <c:v>-4.4102000000000003E-9</c:v>
                </c:pt>
                <c:pt idx="5163">
                  <c:v>-4.4038999999999997E-9</c:v>
                </c:pt>
                <c:pt idx="5164">
                  <c:v>-4.3977000000000002E-9</c:v>
                </c:pt>
                <c:pt idx="5165">
                  <c:v>-4.3914000000000004E-9</c:v>
                </c:pt>
                <c:pt idx="5166">
                  <c:v>-4.3852000000000001E-9</c:v>
                </c:pt>
                <c:pt idx="5167">
                  <c:v>-4.3789000000000003E-9</c:v>
                </c:pt>
                <c:pt idx="5168">
                  <c:v>-4.3727E-9</c:v>
                </c:pt>
                <c:pt idx="5169">
                  <c:v>-4.3664000000000001E-9</c:v>
                </c:pt>
                <c:pt idx="5170">
                  <c:v>-4.3601999999999999E-9</c:v>
                </c:pt>
                <c:pt idx="5171">
                  <c:v>-4.3539E-9</c:v>
                </c:pt>
                <c:pt idx="5172">
                  <c:v>-4.3476999999999998E-9</c:v>
                </c:pt>
                <c:pt idx="5173">
                  <c:v>-4.3413999999999999E-9</c:v>
                </c:pt>
                <c:pt idx="5174">
                  <c:v>-4.3351999999999997E-9</c:v>
                </c:pt>
                <c:pt idx="5175">
                  <c:v>-4.3288999999999998E-9</c:v>
                </c:pt>
                <c:pt idx="5176">
                  <c:v>-4.3227000000000004E-9</c:v>
                </c:pt>
                <c:pt idx="5177">
                  <c:v>-4.3163999999999997E-9</c:v>
                </c:pt>
                <c:pt idx="5178">
                  <c:v>-4.3102000000000003E-9</c:v>
                </c:pt>
                <c:pt idx="5179">
                  <c:v>-4.3039000000000004E-9</c:v>
                </c:pt>
                <c:pt idx="5180">
                  <c:v>-4.2977000000000002E-9</c:v>
                </c:pt>
                <c:pt idx="5181">
                  <c:v>-4.2914000000000003E-9</c:v>
                </c:pt>
                <c:pt idx="5182">
                  <c:v>-4.2852000000000001E-9</c:v>
                </c:pt>
                <c:pt idx="5183">
                  <c:v>-4.2789000000000002E-9</c:v>
                </c:pt>
                <c:pt idx="5184">
                  <c:v>-4.2726999999999999E-9</c:v>
                </c:pt>
                <c:pt idx="5185">
                  <c:v>-4.2664000000000001E-9</c:v>
                </c:pt>
                <c:pt idx="5186">
                  <c:v>-4.2601999999999998E-9</c:v>
                </c:pt>
                <c:pt idx="5187">
                  <c:v>-4.2539E-9</c:v>
                </c:pt>
                <c:pt idx="5188">
                  <c:v>-4.2476999999999997E-9</c:v>
                </c:pt>
                <c:pt idx="5189">
                  <c:v>-4.2413999999999998E-9</c:v>
                </c:pt>
                <c:pt idx="5190">
                  <c:v>-4.2351999999999996E-9</c:v>
                </c:pt>
                <c:pt idx="5191">
                  <c:v>-4.2288999999999997E-9</c:v>
                </c:pt>
                <c:pt idx="5192">
                  <c:v>-4.2227000000000003E-9</c:v>
                </c:pt>
                <c:pt idx="5193">
                  <c:v>-4.2163999999999996E-9</c:v>
                </c:pt>
                <c:pt idx="5194">
                  <c:v>-4.2102000000000002E-9</c:v>
                </c:pt>
                <c:pt idx="5195">
                  <c:v>-4.2039000000000003E-9</c:v>
                </c:pt>
                <c:pt idx="5196">
                  <c:v>-4.1977000000000001E-9</c:v>
                </c:pt>
                <c:pt idx="5197">
                  <c:v>-4.1914000000000002E-9</c:v>
                </c:pt>
                <c:pt idx="5198">
                  <c:v>-4.1852E-9</c:v>
                </c:pt>
                <c:pt idx="5199">
                  <c:v>-4.1789000000000001E-9</c:v>
                </c:pt>
                <c:pt idx="5200">
                  <c:v>-4.1726999999999999E-9</c:v>
                </c:pt>
                <c:pt idx="5201">
                  <c:v>-4.1664E-9</c:v>
                </c:pt>
                <c:pt idx="5202">
                  <c:v>-4.1601999999999998E-9</c:v>
                </c:pt>
                <c:pt idx="5203">
                  <c:v>-4.1538999999999999E-9</c:v>
                </c:pt>
                <c:pt idx="5204">
                  <c:v>-4.1476999999999996E-9</c:v>
                </c:pt>
                <c:pt idx="5205">
                  <c:v>-4.1413999999999998E-9</c:v>
                </c:pt>
                <c:pt idx="5206">
                  <c:v>-4.1352000000000004E-9</c:v>
                </c:pt>
                <c:pt idx="5207">
                  <c:v>-4.1288999999999997E-9</c:v>
                </c:pt>
                <c:pt idx="5208">
                  <c:v>-4.1227000000000002E-9</c:v>
                </c:pt>
                <c:pt idx="5209">
                  <c:v>-4.1164000000000004E-9</c:v>
                </c:pt>
                <c:pt idx="5210">
                  <c:v>-4.1102000000000001E-9</c:v>
                </c:pt>
                <c:pt idx="5211">
                  <c:v>-4.1039000000000003E-9</c:v>
                </c:pt>
                <c:pt idx="5212">
                  <c:v>-4.0977E-9</c:v>
                </c:pt>
                <c:pt idx="5213">
                  <c:v>-4.0914000000000002E-9</c:v>
                </c:pt>
                <c:pt idx="5214">
                  <c:v>-4.0851999999999999E-9</c:v>
                </c:pt>
                <c:pt idx="5215">
                  <c:v>-4.0789E-9</c:v>
                </c:pt>
                <c:pt idx="5216">
                  <c:v>-4.0726999999999998E-9</c:v>
                </c:pt>
                <c:pt idx="5217">
                  <c:v>-4.0663999999999999E-9</c:v>
                </c:pt>
                <c:pt idx="5218">
                  <c:v>-4.0601999999999997E-9</c:v>
                </c:pt>
                <c:pt idx="5219">
                  <c:v>-4.0538999999999998E-9</c:v>
                </c:pt>
                <c:pt idx="5220">
                  <c:v>-4.0477000000000004E-9</c:v>
                </c:pt>
                <c:pt idx="5221">
                  <c:v>-4.0413999999999997E-9</c:v>
                </c:pt>
                <c:pt idx="5222">
                  <c:v>-4.0352000000000003E-9</c:v>
                </c:pt>
                <c:pt idx="5223">
                  <c:v>-4.0288999999999996E-9</c:v>
                </c:pt>
                <c:pt idx="5224">
                  <c:v>-4.0227000000000002E-9</c:v>
                </c:pt>
                <c:pt idx="5225">
                  <c:v>-4.0164000000000003E-9</c:v>
                </c:pt>
                <c:pt idx="5226">
                  <c:v>-4.0102000000000001E-9</c:v>
                </c:pt>
                <c:pt idx="5227">
                  <c:v>-4.0039000000000002E-9</c:v>
                </c:pt>
                <c:pt idx="5228">
                  <c:v>-3.9977E-9</c:v>
                </c:pt>
                <c:pt idx="5229">
                  <c:v>-3.9914000000000001E-9</c:v>
                </c:pt>
                <c:pt idx="5230">
                  <c:v>-3.9851999999999998E-9</c:v>
                </c:pt>
                <c:pt idx="5231">
                  <c:v>-3.9789E-9</c:v>
                </c:pt>
                <c:pt idx="5232">
                  <c:v>-3.9726999999999997E-9</c:v>
                </c:pt>
                <c:pt idx="5233">
                  <c:v>-3.9663999999999999E-9</c:v>
                </c:pt>
                <c:pt idx="5234">
                  <c:v>-3.9601999999999996E-9</c:v>
                </c:pt>
                <c:pt idx="5235">
                  <c:v>-3.9538999999999998E-9</c:v>
                </c:pt>
                <c:pt idx="5236">
                  <c:v>-3.9477000000000003E-9</c:v>
                </c:pt>
                <c:pt idx="5237">
                  <c:v>-3.9413999999999996E-9</c:v>
                </c:pt>
                <c:pt idx="5238">
                  <c:v>-3.9352000000000002E-9</c:v>
                </c:pt>
                <c:pt idx="5239">
                  <c:v>-3.9289000000000004E-9</c:v>
                </c:pt>
                <c:pt idx="5240">
                  <c:v>-3.9227000000000001E-9</c:v>
                </c:pt>
                <c:pt idx="5241">
                  <c:v>-3.9164000000000002E-9</c:v>
                </c:pt>
                <c:pt idx="5242">
                  <c:v>-3.9102E-9</c:v>
                </c:pt>
                <c:pt idx="5243">
                  <c:v>-3.9039000000000001E-9</c:v>
                </c:pt>
                <c:pt idx="5244">
                  <c:v>-3.8976999999999999E-9</c:v>
                </c:pt>
                <c:pt idx="5245">
                  <c:v>-3.8914E-9</c:v>
                </c:pt>
                <c:pt idx="5246">
                  <c:v>-3.8851999999999998E-9</c:v>
                </c:pt>
                <c:pt idx="5247">
                  <c:v>-3.8788999999999999E-9</c:v>
                </c:pt>
                <c:pt idx="5248">
                  <c:v>-3.8726999999999997E-9</c:v>
                </c:pt>
                <c:pt idx="5249">
                  <c:v>-3.8663999999999998E-9</c:v>
                </c:pt>
                <c:pt idx="5250">
                  <c:v>-3.8602000000000004E-9</c:v>
                </c:pt>
                <c:pt idx="5251">
                  <c:v>-3.8538999999999997E-9</c:v>
                </c:pt>
                <c:pt idx="5252">
                  <c:v>-3.8477000000000003E-9</c:v>
                </c:pt>
                <c:pt idx="5253">
                  <c:v>-3.8414000000000004E-9</c:v>
                </c:pt>
                <c:pt idx="5254">
                  <c:v>-3.8352000000000002E-9</c:v>
                </c:pt>
                <c:pt idx="5255">
                  <c:v>-3.8289000000000003E-9</c:v>
                </c:pt>
                <c:pt idx="5256">
                  <c:v>-3.8227E-9</c:v>
                </c:pt>
                <c:pt idx="5257">
                  <c:v>-3.8164000000000002E-9</c:v>
                </c:pt>
                <c:pt idx="5258">
                  <c:v>-3.8101999999999999E-9</c:v>
                </c:pt>
                <c:pt idx="5259">
                  <c:v>-3.8039000000000001E-9</c:v>
                </c:pt>
                <c:pt idx="5260">
                  <c:v>-3.7976999999999998E-9</c:v>
                </c:pt>
                <c:pt idx="5261">
                  <c:v>-3.7914E-9</c:v>
                </c:pt>
                <c:pt idx="5262">
                  <c:v>-3.7851999999999997E-9</c:v>
                </c:pt>
                <c:pt idx="5263">
                  <c:v>-3.7788999999999998E-9</c:v>
                </c:pt>
                <c:pt idx="5264">
                  <c:v>-3.7726999999999996E-9</c:v>
                </c:pt>
                <c:pt idx="5265">
                  <c:v>-3.7663999999999997E-9</c:v>
                </c:pt>
                <c:pt idx="5266">
                  <c:v>-3.7602000000000003E-9</c:v>
                </c:pt>
                <c:pt idx="5267">
                  <c:v>-3.7538999999999996E-9</c:v>
                </c:pt>
                <c:pt idx="5268">
                  <c:v>-3.7477000000000002E-9</c:v>
                </c:pt>
                <c:pt idx="5269">
                  <c:v>-3.7414000000000003E-9</c:v>
                </c:pt>
                <c:pt idx="5270">
                  <c:v>-3.7352000000000001E-9</c:v>
                </c:pt>
                <c:pt idx="5271">
                  <c:v>-3.7289000000000002E-9</c:v>
                </c:pt>
                <c:pt idx="5272">
                  <c:v>-3.7227E-9</c:v>
                </c:pt>
                <c:pt idx="5273">
                  <c:v>-3.7164000000000001E-9</c:v>
                </c:pt>
                <c:pt idx="5274">
                  <c:v>-3.7101999999999999E-9</c:v>
                </c:pt>
                <c:pt idx="5275">
                  <c:v>-3.7039E-9</c:v>
                </c:pt>
                <c:pt idx="5276">
                  <c:v>-3.6977000000000002E-9</c:v>
                </c:pt>
                <c:pt idx="5277">
                  <c:v>-3.6913999999999999E-9</c:v>
                </c:pt>
                <c:pt idx="5278">
                  <c:v>-3.6852000000000001E-9</c:v>
                </c:pt>
                <c:pt idx="5279">
                  <c:v>-3.6789000000000002E-9</c:v>
                </c:pt>
                <c:pt idx="5280">
                  <c:v>-3.6726999999999999E-9</c:v>
                </c:pt>
                <c:pt idx="5281">
                  <c:v>-3.6664000000000001E-9</c:v>
                </c:pt>
                <c:pt idx="5282">
                  <c:v>-3.6601999999999998E-9</c:v>
                </c:pt>
                <c:pt idx="5283">
                  <c:v>-3.6539E-9</c:v>
                </c:pt>
                <c:pt idx="5284">
                  <c:v>-3.6477000000000001E-9</c:v>
                </c:pt>
                <c:pt idx="5285">
                  <c:v>-3.6413999999999999E-9</c:v>
                </c:pt>
                <c:pt idx="5286">
                  <c:v>-3.6352E-9</c:v>
                </c:pt>
                <c:pt idx="5287">
                  <c:v>-3.6289000000000002E-9</c:v>
                </c:pt>
                <c:pt idx="5288">
                  <c:v>-3.6226999999999999E-9</c:v>
                </c:pt>
                <c:pt idx="5289">
                  <c:v>-3.6164E-9</c:v>
                </c:pt>
                <c:pt idx="5290">
                  <c:v>-3.6101999999999998E-9</c:v>
                </c:pt>
                <c:pt idx="5291">
                  <c:v>-3.6038999999999999E-9</c:v>
                </c:pt>
                <c:pt idx="5292">
                  <c:v>-3.5977000000000001E-9</c:v>
                </c:pt>
                <c:pt idx="5293">
                  <c:v>-3.5913999999999998E-9</c:v>
                </c:pt>
                <c:pt idx="5294">
                  <c:v>-3.5852E-9</c:v>
                </c:pt>
                <c:pt idx="5295">
                  <c:v>-3.5789000000000001E-9</c:v>
                </c:pt>
                <c:pt idx="5296">
                  <c:v>-3.5726999999999999E-9</c:v>
                </c:pt>
                <c:pt idx="5297">
                  <c:v>-3.5664E-9</c:v>
                </c:pt>
                <c:pt idx="5298">
                  <c:v>-3.5602000000000002E-9</c:v>
                </c:pt>
                <c:pt idx="5299">
                  <c:v>-3.5538999999999999E-9</c:v>
                </c:pt>
                <c:pt idx="5300">
                  <c:v>-3.5477000000000001E-9</c:v>
                </c:pt>
                <c:pt idx="5301">
                  <c:v>-3.5414000000000002E-9</c:v>
                </c:pt>
                <c:pt idx="5302">
                  <c:v>-3.5352E-9</c:v>
                </c:pt>
                <c:pt idx="5303">
                  <c:v>-3.5289000000000001E-9</c:v>
                </c:pt>
                <c:pt idx="5304">
                  <c:v>-3.5226999999999998E-9</c:v>
                </c:pt>
                <c:pt idx="5305">
                  <c:v>-3.5164E-9</c:v>
                </c:pt>
                <c:pt idx="5306">
                  <c:v>-3.5102000000000001E-9</c:v>
                </c:pt>
                <c:pt idx="5307">
                  <c:v>-3.5038999999999999E-9</c:v>
                </c:pt>
                <c:pt idx="5308">
                  <c:v>-3.4977E-9</c:v>
                </c:pt>
                <c:pt idx="5309">
                  <c:v>-3.4914000000000002E-9</c:v>
                </c:pt>
                <c:pt idx="5310">
                  <c:v>-3.4851999999999999E-9</c:v>
                </c:pt>
                <c:pt idx="5311">
                  <c:v>-3.4789000000000001E-9</c:v>
                </c:pt>
                <c:pt idx="5312">
                  <c:v>-3.4726999999999998E-9</c:v>
                </c:pt>
                <c:pt idx="5313">
                  <c:v>-3.4663999999999999E-9</c:v>
                </c:pt>
                <c:pt idx="5314">
                  <c:v>-3.4602000000000001E-9</c:v>
                </c:pt>
                <c:pt idx="5315">
                  <c:v>-3.4538999999999998E-9</c:v>
                </c:pt>
                <c:pt idx="5316">
                  <c:v>-3.4477E-9</c:v>
                </c:pt>
                <c:pt idx="5317">
                  <c:v>-3.4414000000000001E-9</c:v>
                </c:pt>
                <c:pt idx="5318">
                  <c:v>-3.4351999999999999E-9</c:v>
                </c:pt>
                <c:pt idx="5319">
                  <c:v>-3.4289E-9</c:v>
                </c:pt>
                <c:pt idx="5320">
                  <c:v>-3.4227000000000002E-9</c:v>
                </c:pt>
                <c:pt idx="5321">
                  <c:v>-3.4163999999999999E-9</c:v>
                </c:pt>
                <c:pt idx="5322">
                  <c:v>-3.4102000000000001E-9</c:v>
                </c:pt>
                <c:pt idx="5323">
                  <c:v>-3.4038999999999998E-9</c:v>
                </c:pt>
                <c:pt idx="5324">
                  <c:v>-3.3977E-9</c:v>
                </c:pt>
                <c:pt idx="5325">
                  <c:v>-3.3914000000000001E-9</c:v>
                </c:pt>
                <c:pt idx="5326">
                  <c:v>-3.3851999999999998E-9</c:v>
                </c:pt>
                <c:pt idx="5327">
                  <c:v>-3.3789E-9</c:v>
                </c:pt>
                <c:pt idx="5328">
                  <c:v>-3.3727000000000002E-9</c:v>
                </c:pt>
                <c:pt idx="5329">
                  <c:v>-3.3663999999999999E-9</c:v>
                </c:pt>
                <c:pt idx="5330">
                  <c:v>-3.3602E-9</c:v>
                </c:pt>
                <c:pt idx="5331">
                  <c:v>-3.3539000000000002E-9</c:v>
                </c:pt>
                <c:pt idx="5332">
                  <c:v>-3.3476999999999999E-9</c:v>
                </c:pt>
                <c:pt idx="5333">
                  <c:v>-3.3414000000000001E-9</c:v>
                </c:pt>
                <c:pt idx="5334">
                  <c:v>-3.3351999999999998E-9</c:v>
                </c:pt>
                <c:pt idx="5335">
                  <c:v>-3.3289E-9</c:v>
                </c:pt>
                <c:pt idx="5336">
                  <c:v>-3.3227000000000001E-9</c:v>
                </c:pt>
                <c:pt idx="5337">
                  <c:v>-3.3163999999999998E-9</c:v>
                </c:pt>
                <c:pt idx="5338">
                  <c:v>-3.3102E-9</c:v>
                </c:pt>
                <c:pt idx="5339">
                  <c:v>-3.3039000000000001E-9</c:v>
                </c:pt>
                <c:pt idx="5340">
                  <c:v>-3.2976999999999999E-9</c:v>
                </c:pt>
                <c:pt idx="5341">
                  <c:v>-3.2914E-9</c:v>
                </c:pt>
                <c:pt idx="5342">
                  <c:v>-3.2852000000000002E-9</c:v>
                </c:pt>
                <c:pt idx="5343">
                  <c:v>-3.2788999999999999E-9</c:v>
                </c:pt>
                <c:pt idx="5344">
                  <c:v>-3.2727000000000001E-9</c:v>
                </c:pt>
                <c:pt idx="5345">
                  <c:v>-3.2663999999999998E-9</c:v>
                </c:pt>
                <c:pt idx="5346">
                  <c:v>-3.2602E-9</c:v>
                </c:pt>
                <c:pt idx="5347">
                  <c:v>-3.2539000000000001E-9</c:v>
                </c:pt>
                <c:pt idx="5348">
                  <c:v>-3.2476999999999999E-9</c:v>
                </c:pt>
                <c:pt idx="5349">
                  <c:v>-3.2414E-9</c:v>
                </c:pt>
                <c:pt idx="5350">
                  <c:v>-3.2352000000000002E-9</c:v>
                </c:pt>
                <c:pt idx="5351">
                  <c:v>-3.2288999999999999E-9</c:v>
                </c:pt>
                <c:pt idx="5352">
                  <c:v>-3.2227E-9</c:v>
                </c:pt>
                <c:pt idx="5353">
                  <c:v>-3.2164000000000002E-9</c:v>
                </c:pt>
                <c:pt idx="5354">
                  <c:v>-3.2101999999999999E-9</c:v>
                </c:pt>
                <c:pt idx="5355">
                  <c:v>-3.2039000000000001E-9</c:v>
                </c:pt>
                <c:pt idx="5356">
                  <c:v>-3.1976999999999998E-9</c:v>
                </c:pt>
                <c:pt idx="5357">
                  <c:v>-3.1914E-9</c:v>
                </c:pt>
                <c:pt idx="5358">
                  <c:v>-3.1852000000000001E-9</c:v>
                </c:pt>
                <c:pt idx="5359">
                  <c:v>-3.1788999999999998E-9</c:v>
                </c:pt>
                <c:pt idx="5360">
                  <c:v>-3.1727E-9</c:v>
                </c:pt>
                <c:pt idx="5361">
                  <c:v>-3.1664000000000001E-9</c:v>
                </c:pt>
                <c:pt idx="5362">
                  <c:v>-3.1601999999999999E-9</c:v>
                </c:pt>
                <c:pt idx="5363">
                  <c:v>-3.1539E-9</c:v>
                </c:pt>
                <c:pt idx="5364">
                  <c:v>-3.1477000000000002E-9</c:v>
                </c:pt>
                <c:pt idx="5365">
                  <c:v>-3.1413999999999999E-9</c:v>
                </c:pt>
                <c:pt idx="5366">
                  <c:v>-3.1352000000000001E-9</c:v>
                </c:pt>
                <c:pt idx="5367">
                  <c:v>-3.1288999999999998E-9</c:v>
                </c:pt>
                <c:pt idx="5368">
                  <c:v>-3.1227E-9</c:v>
                </c:pt>
                <c:pt idx="5369">
                  <c:v>-3.1164000000000001E-9</c:v>
                </c:pt>
                <c:pt idx="5370">
                  <c:v>-3.1101999999999999E-9</c:v>
                </c:pt>
                <c:pt idx="5371">
                  <c:v>-3.1039E-9</c:v>
                </c:pt>
                <c:pt idx="5372">
                  <c:v>-3.0977000000000002E-9</c:v>
                </c:pt>
                <c:pt idx="5373">
                  <c:v>-3.0913999999999999E-9</c:v>
                </c:pt>
                <c:pt idx="5374">
                  <c:v>-3.0852000000000001E-9</c:v>
                </c:pt>
                <c:pt idx="5375">
                  <c:v>-3.0789000000000002E-9</c:v>
                </c:pt>
                <c:pt idx="5376">
                  <c:v>-3.0726999999999999E-9</c:v>
                </c:pt>
                <c:pt idx="5377">
                  <c:v>-3.0664000000000001E-9</c:v>
                </c:pt>
                <c:pt idx="5378">
                  <c:v>-3.0601999999999998E-9</c:v>
                </c:pt>
                <c:pt idx="5379">
                  <c:v>-3.0539E-9</c:v>
                </c:pt>
                <c:pt idx="5380">
                  <c:v>-3.0477000000000001E-9</c:v>
                </c:pt>
                <c:pt idx="5381">
                  <c:v>-3.0413999999999999E-9</c:v>
                </c:pt>
                <c:pt idx="5382">
                  <c:v>-3.0352E-9</c:v>
                </c:pt>
                <c:pt idx="5383">
                  <c:v>-3.0289000000000002E-9</c:v>
                </c:pt>
                <c:pt idx="5384">
                  <c:v>-3.0226999999999999E-9</c:v>
                </c:pt>
                <c:pt idx="5385">
                  <c:v>-3.0164E-9</c:v>
                </c:pt>
                <c:pt idx="5386">
                  <c:v>-3.0101999999999998E-9</c:v>
                </c:pt>
                <c:pt idx="5387">
                  <c:v>-3.0038999999999999E-9</c:v>
                </c:pt>
                <c:pt idx="5388">
                  <c:v>-2.9977000000000001E-9</c:v>
                </c:pt>
                <c:pt idx="5389">
                  <c:v>-2.9913999999999998E-9</c:v>
                </c:pt>
                <c:pt idx="5390">
                  <c:v>-2.9852E-9</c:v>
                </c:pt>
                <c:pt idx="5391">
                  <c:v>-2.9789000000000001E-9</c:v>
                </c:pt>
                <c:pt idx="5392">
                  <c:v>-2.9726999999999999E-9</c:v>
                </c:pt>
                <c:pt idx="5393">
                  <c:v>-2.9664E-9</c:v>
                </c:pt>
                <c:pt idx="5394">
                  <c:v>-2.9602000000000002E-9</c:v>
                </c:pt>
                <c:pt idx="5395">
                  <c:v>-2.9538999999999999E-9</c:v>
                </c:pt>
                <c:pt idx="5396">
                  <c:v>-2.9477000000000001E-9</c:v>
                </c:pt>
                <c:pt idx="5397">
                  <c:v>-2.9414000000000002E-9</c:v>
                </c:pt>
                <c:pt idx="5398">
                  <c:v>-2.9352E-9</c:v>
                </c:pt>
                <c:pt idx="5399">
                  <c:v>-2.9289000000000001E-9</c:v>
                </c:pt>
                <c:pt idx="5400">
                  <c:v>-2.9226999999999998E-9</c:v>
                </c:pt>
                <c:pt idx="5401">
                  <c:v>-2.9164E-9</c:v>
                </c:pt>
                <c:pt idx="5402">
                  <c:v>-2.9102000000000001E-9</c:v>
                </c:pt>
                <c:pt idx="5403">
                  <c:v>-2.9038999999999999E-9</c:v>
                </c:pt>
                <c:pt idx="5404">
                  <c:v>-2.8977E-9</c:v>
                </c:pt>
                <c:pt idx="5405">
                  <c:v>-2.8914000000000002E-9</c:v>
                </c:pt>
                <c:pt idx="5406">
                  <c:v>-2.8851999999999999E-9</c:v>
                </c:pt>
                <c:pt idx="5407">
                  <c:v>-2.8789000000000001E-9</c:v>
                </c:pt>
                <c:pt idx="5408">
                  <c:v>-2.8726999999999998E-9</c:v>
                </c:pt>
                <c:pt idx="5409">
                  <c:v>-2.8663999999999999E-9</c:v>
                </c:pt>
                <c:pt idx="5410">
                  <c:v>-2.8602000000000001E-9</c:v>
                </c:pt>
                <c:pt idx="5411">
                  <c:v>-2.8538999999999998E-9</c:v>
                </c:pt>
                <c:pt idx="5412">
                  <c:v>-2.8477E-9</c:v>
                </c:pt>
                <c:pt idx="5413">
                  <c:v>-2.8414000000000001E-9</c:v>
                </c:pt>
                <c:pt idx="5414">
                  <c:v>-2.8351999999999999E-9</c:v>
                </c:pt>
                <c:pt idx="5415">
                  <c:v>-2.8289E-9</c:v>
                </c:pt>
                <c:pt idx="5416">
                  <c:v>-2.8227000000000002E-9</c:v>
                </c:pt>
                <c:pt idx="5417">
                  <c:v>-2.8163999999999999E-9</c:v>
                </c:pt>
                <c:pt idx="5418">
                  <c:v>-2.8102000000000001E-9</c:v>
                </c:pt>
                <c:pt idx="5419">
                  <c:v>-2.8038999999999998E-9</c:v>
                </c:pt>
                <c:pt idx="5420">
                  <c:v>-2.7977E-9</c:v>
                </c:pt>
                <c:pt idx="5421">
                  <c:v>-2.7914000000000001E-9</c:v>
                </c:pt>
                <c:pt idx="5422">
                  <c:v>-2.7851999999999999E-9</c:v>
                </c:pt>
                <c:pt idx="5423">
                  <c:v>-2.7789E-9</c:v>
                </c:pt>
                <c:pt idx="5424">
                  <c:v>-2.7727000000000002E-9</c:v>
                </c:pt>
                <c:pt idx="5425">
                  <c:v>-2.7663999999999999E-9</c:v>
                </c:pt>
                <c:pt idx="5426">
                  <c:v>-2.7602E-9</c:v>
                </c:pt>
                <c:pt idx="5427">
                  <c:v>-2.7539000000000002E-9</c:v>
                </c:pt>
                <c:pt idx="5428">
                  <c:v>-2.7476999999999999E-9</c:v>
                </c:pt>
                <c:pt idx="5429">
                  <c:v>-2.7414000000000001E-9</c:v>
                </c:pt>
                <c:pt idx="5430">
                  <c:v>-2.7351999999999998E-9</c:v>
                </c:pt>
                <c:pt idx="5431">
                  <c:v>-2.7289E-9</c:v>
                </c:pt>
                <c:pt idx="5432">
                  <c:v>-2.7227000000000001E-9</c:v>
                </c:pt>
                <c:pt idx="5433">
                  <c:v>-2.7163999999999998E-9</c:v>
                </c:pt>
                <c:pt idx="5434">
                  <c:v>-2.7102E-9</c:v>
                </c:pt>
                <c:pt idx="5435">
                  <c:v>-2.7039000000000001E-9</c:v>
                </c:pt>
                <c:pt idx="5436">
                  <c:v>-2.6976999999999999E-9</c:v>
                </c:pt>
                <c:pt idx="5437">
                  <c:v>-2.6914E-9</c:v>
                </c:pt>
                <c:pt idx="5438">
                  <c:v>-2.6852000000000002E-9</c:v>
                </c:pt>
                <c:pt idx="5439">
                  <c:v>-2.6788999999999999E-9</c:v>
                </c:pt>
                <c:pt idx="5440">
                  <c:v>-2.6727000000000001E-9</c:v>
                </c:pt>
                <c:pt idx="5441">
                  <c:v>-2.6663999999999998E-9</c:v>
                </c:pt>
                <c:pt idx="5442">
                  <c:v>-2.6602E-9</c:v>
                </c:pt>
                <c:pt idx="5443">
                  <c:v>-2.6539000000000001E-9</c:v>
                </c:pt>
                <c:pt idx="5444">
                  <c:v>-2.6476999999999999E-9</c:v>
                </c:pt>
                <c:pt idx="5445">
                  <c:v>-2.6414E-9</c:v>
                </c:pt>
                <c:pt idx="5446">
                  <c:v>-2.6352000000000002E-9</c:v>
                </c:pt>
                <c:pt idx="5447">
                  <c:v>-2.6288999999999999E-9</c:v>
                </c:pt>
                <c:pt idx="5448">
                  <c:v>-2.6227000000000001E-9</c:v>
                </c:pt>
                <c:pt idx="5449">
                  <c:v>-2.6164000000000002E-9</c:v>
                </c:pt>
                <c:pt idx="5450">
                  <c:v>-2.6101999999999999E-9</c:v>
                </c:pt>
                <c:pt idx="5451">
                  <c:v>-2.6039000000000001E-9</c:v>
                </c:pt>
                <c:pt idx="5452">
                  <c:v>-2.5976999999999998E-9</c:v>
                </c:pt>
                <c:pt idx="5453">
                  <c:v>-2.5914E-9</c:v>
                </c:pt>
                <c:pt idx="5454">
                  <c:v>-2.5852000000000001E-9</c:v>
                </c:pt>
                <c:pt idx="5455">
                  <c:v>-2.5788999999999999E-9</c:v>
                </c:pt>
                <c:pt idx="5456">
                  <c:v>-2.5727E-9</c:v>
                </c:pt>
                <c:pt idx="5457">
                  <c:v>-2.5664000000000002E-9</c:v>
                </c:pt>
                <c:pt idx="5458">
                  <c:v>-2.5601999999999999E-9</c:v>
                </c:pt>
                <c:pt idx="5459">
                  <c:v>-2.5539E-9</c:v>
                </c:pt>
                <c:pt idx="5460">
                  <c:v>-2.5476999999999998E-9</c:v>
                </c:pt>
                <c:pt idx="5461">
                  <c:v>-2.5413999999999999E-9</c:v>
                </c:pt>
                <c:pt idx="5462">
                  <c:v>-2.5352000000000001E-9</c:v>
                </c:pt>
                <c:pt idx="5463">
                  <c:v>-2.5288999999999998E-9</c:v>
                </c:pt>
                <c:pt idx="5464">
                  <c:v>-2.5227E-9</c:v>
                </c:pt>
                <c:pt idx="5465">
                  <c:v>-2.5164000000000001E-9</c:v>
                </c:pt>
                <c:pt idx="5466">
                  <c:v>-2.5101999999999999E-9</c:v>
                </c:pt>
                <c:pt idx="5467">
                  <c:v>-2.5039E-9</c:v>
                </c:pt>
                <c:pt idx="5468">
                  <c:v>-2.4977000000000002E-9</c:v>
                </c:pt>
                <c:pt idx="5469">
                  <c:v>-2.4913999999999999E-9</c:v>
                </c:pt>
                <c:pt idx="5470">
                  <c:v>-2.4852000000000001E-9</c:v>
                </c:pt>
                <c:pt idx="5471">
                  <c:v>-2.4789000000000002E-9</c:v>
                </c:pt>
                <c:pt idx="5472">
                  <c:v>-2.4727E-9</c:v>
                </c:pt>
                <c:pt idx="5473">
                  <c:v>-2.4664000000000001E-9</c:v>
                </c:pt>
                <c:pt idx="5474">
                  <c:v>-2.4601999999999998E-9</c:v>
                </c:pt>
                <c:pt idx="5475">
                  <c:v>-2.4539E-9</c:v>
                </c:pt>
                <c:pt idx="5476">
                  <c:v>-2.4477000000000001E-9</c:v>
                </c:pt>
                <c:pt idx="5477">
                  <c:v>-2.4413999999999999E-9</c:v>
                </c:pt>
                <c:pt idx="5478">
                  <c:v>-2.4352E-9</c:v>
                </c:pt>
                <c:pt idx="5479">
                  <c:v>-2.4289000000000002E-9</c:v>
                </c:pt>
                <c:pt idx="5480">
                  <c:v>-2.4226999999999999E-9</c:v>
                </c:pt>
                <c:pt idx="5481">
                  <c:v>-2.4164000000000001E-9</c:v>
                </c:pt>
                <c:pt idx="5482">
                  <c:v>-2.4101999999999998E-9</c:v>
                </c:pt>
                <c:pt idx="5483">
                  <c:v>-2.4038999999999999E-9</c:v>
                </c:pt>
                <c:pt idx="5484">
                  <c:v>-2.3977000000000001E-9</c:v>
                </c:pt>
                <c:pt idx="5485">
                  <c:v>-2.3913999999999998E-9</c:v>
                </c:pt>
                <c:pt idx="5486">
                  <c:v>-2.3852E-9</c:v>
                </c:pt>
                <c:pt idx="5487">
                  <c:v>-2.3789000000000001E-9</c:v>
                </c:pt>
                <c:pt idx="5488">
                  <c:v>-2.3726999999999999E-9</c:v>
                </c:pt>
                <c:pt idx="5489">
                  <c:v>-2.3664E-9</c:v>
                </c:pt>
                <c:pt idx="5490">
                  <c:v>-2.3602000000000002E-9</c:v>
                </c:pt>
                <c:pt idx="5491">
                  <c:v>-2.3538999999999999E-9</c:v>
                </c:pt>
                <c:pt idx="5492">
                  <c:v>-2.3477000000000001E-9</c:v>
                </c:pt>
                <c:pt idx="5493">
                  <c:v>-2.3413999999999998E-9</c:v>
                </c:pt>
                <c:pt idx="5494">
                  <c:v>-2.3352E-9</c:v>
                </c:pt>
                <c:pt idx="5495">
                  <c:v>-2.3289000000000001E-9</c:v>
                </c:pt>
                <c:pt idx="5496">
                  <c:v>-2.3226999999999998E-9</c:v>
                </c:pt>
                <c:pt idx="5497">
                  <c:v>-2.3164E-9</c:v>
                </c:pt>
                <c:pt idx="5498">
                  <c:v>-2.3102000000000001E-9</c:v>
                </c:pt>
                <c:pt idx="5499">
                  <c:v>-2.3038999999999999E-9</c:v>
                </c:pt>
                <c:pt idx="5500">
                  <c:v>-2.2977E-9</c:v>
                </c:pt>
                <c:pt idx="5501">
                  <c:v>-2.2914000000000002E-9</c:v>
                </c:pt>
                <c:pt idx="5502">
                  <c:v>-2.2851999999999999E-9</c:v>
                </c:pt>
                <c:pt idx="5503">
                  <c:v>-2.2789000000000001E-9</c:v>
                </c:pt>
                <c:pt idx="5504">
                  <c:v>-2.2726999999999998E-9</c:v>
                </c:pt>
                <c:pt idx="5505">
                  <c:v>-2.2663999999999999E-9</c:v>
                </c:pt>
                <c:pt idx="5506">
                  <c:v>-2.2602000000000001E-9</c:v>
                </c:pt>
                <c:pt idx="5507">
                  <c:v>-2.2538999999999998E-9</c:v>
                </c:pt>
                <c:pt idx="5508">
                  <c:v>-2.2477E-9</c:v>
                </c:pt>
                <c:pt idx="5509">
                  <c:v>-2.2414000000000001E-9</c:v>
                </c:pt>
                <c:pt idx="5510">
                  <c:v>-2.2351999999999999E-9</c:v>
                </c:pt>
                <c:pt idx="5511">
                  <c:v>-2.2289E-9</c:v>
                </c:pt>
                <c:pt idx="5512">
                  <c:v>-2.2227000000000002E-9</c:v>
                </c:pt>
                <c:pt idx="5513">
                  <c:v>-2.2163999999999999E-9</c:v>
                </c:pt>
                <c:pt idx="5514">
                  <c:v>-2.2102000000000001E-9</c:v>
                </c:pt>
                <c:pt idx="5515">
                  <c:v>-2.2038999999999998E-9</c:v>
                </c:pt>
                <c:pt idx="5516">
                  <c:v>-2.1977E-9</c:v>
                </c:pt>
                <c:pt idx="5517">
                  <c:v>-2.1914000000000001E-9</c:v>
                </c:pt>
                <c:pt idx="5518">
                  <c:v>-2.1851999999999999E-9</c:v>
                </c:pt>
                <c:pt idx="5519">
                  <c:v>-2.1789E-9</c:v>
                </c:pt>
                <c:pt idx="5520">
                  <c:v>-2.1727000000000002E-9</c:v>
                </c:pt>
                <c:pt idx="5521">
                  <c:v>-2.1663999999999999E-9</c:v>
                </c:pt>
                <c:pt idx="5522">
                  <c:v>-2.1602E-9</c:v>
                </c:pt>
                <c:pt idx="5523">
                  <c:v>-2.1539000000000002E-9</c:v>
                </c:pt>
                <c:pt idx="5524">
                  <c:v>-2.1476999999999999E-9</c:v>
                </c:pt>
                <c:pt idx="5525">
                  <c:v>-2.1414000000000001E-9</c:v>
                </c:pt>
                <c:pt idx="5526">
                  <c:v>-2.1351999999999998E-9</c:v>
                </c:pt>
                <c:pt idx="5527">
                  <c:v>-2.1289E-9</c:v>
                </c:pt>
                <c:pt idx="5528">
                  <c:v>-2.1227000000000001E-9</c:v>
                </c:pt>
                <c:pt idx="5529">
                  <c:v>-2.1163999999999998E-9</c:v>
                </c:pt>
                <c:pt idx="5530">
                  <c:v>-2.1102E-9</c:v>
                </c:pt>
                <c:pt idx="5531">
                  <c:v>-2.1039000000000001E-9</c:v>
                </c:pt>
                <c:pt idx="5532">
                  <c:v>-2.0976999999999999E-9</c:v>
                </c:pt>
                <c:pt idx="5533">
                  <c:v>-2.0914E-9</c:v>
                </c:pt>
                <c:pt idx="5534">
                  <c:v>-2.0852000000000002E-9</c:v>
                </c:pt>
                <c:pt idx="5535">
                  <c:v>-2.0788999999999999E-9</c:v>
                </c:pt>
                <c:pt idx="5536">
                  <c:v>-2.0727000000000001E-9</c:v>
                </c:pt>
                <c:pt idx="5537">
                  <c:v>-2.0663999999999998E-9</c:v>
                </c:pt>
                <c:pt idx="5538">
                  <c:v>-2.0602E-9</c:v>
                </c:pt>
                <c:pt idx="5539">
                  <c:v>-2.0539000000000001E-9</c:v>
                </c:pt>
                <c:pt idx="5540">
                  <c:v>-2.0476999999999999E-9</c:v>
                </c:pt>
                <c:pt idx="5541">
                  <c:v>-2.0414E-9</c:v>
                </c:pt>
                <c:pt idx="5542">
                  <c:v>-2.0352000000000002E-9</c:v>
                </c:pt>
                <c:pt idx="5543">
                  <c:v>-2.0288999999999999E-9</c:v>
                </c:pt>
                <c:pt idx="5544">
                  <c:v>-2.0227000000000001E-9</c:v>
                </c:pt>
                <c:pt idx="5545">
                  <c:v>-2.0164000000000002E-9</c:v>
                </c:pt>
                <c:pt idx="5546">
                  <c:v>-2.0101999999999999E-9</c:v>
                </c:pt>
                <c:pt idx="5547">
                  <c:v>-2.0039000000000001E-9</c:v>
                </c:pt>
                <c:pt idx="5548">
                  <c:v>-1.9976999999999998E-9</c:v>
                </c:pt>
                <c:pt idx="5549">
                  <c:v>-1.9914E-9</c:v>
                </c:pt>
                <c:pt idx="5550">
                  <c:v>-1.9852000000000001E-9</c:v>
                </c:pt>
                <c:pt idx="5551">
                  <c:v>-1.9788999999999999E-9</c:v>
                </c:pt>
                <c:pt idx="5552">
                  <c:v>-1.9727E-9</c:v>
                </c:pt>
                <c:pt idx="5553">
                  <c:v>-1.9664000000000002E-9</c:v>
                </c:pt>
                <c:pt idx="5554">
                  <c:v>-1.9601999999999999E-9</c:v>
                </c:pt>
                <c:pt idx="5555">
                  <c:v>-1.9539E-9</c:v>
                </c:pt>
                <c:pt idx="5556">
                  <c:v>-1.9476999999999998E-9</c:v>
                </c:pt>
                <c:pt idx="5557">
                  <c:v>-1.9413999999999999E-9</c:v>
                </c:pt>
                <c:pt idx="5558">
                  <c:v>-1.9352000000000001E-9</c:v>
                </c:pt>
                <c:pt idx="5559">
                  <c:v>-1.9288999999999998E-9</c:v>
                </c:pt>
                <c:pt idx="5560">
                  <c:v>-1.9227E-9</c:v>
                </c:pt>
                <c:pt idx="5561">
                  <c:v>-1.9164000000000001E-9</c:v>
                </c:pt>
                <c:pt idx="5562">
                  <c:v>-1.9101999999999999E-9</c:v>
                </c:pt>
                <c:pt idx="5563">
                  <c:v>-1.9039E-9</c:v>
                </c:pt>
                <c:pt idx="5564">
                  <c:v>-1.8977000000000002E-9</c:v>
                </c:pt>
                <c:pt idx="5565">
                  <c:v>-1.8913999999999999E-9</c:v>
                </c:pt>
                <c:pt idx="5566">
                  <c:v>-1.8852000000000001E-9</c:v>
                </c:pt>
                <c:pt idx="5567">
                  <c:v>-1.8789000000000002E-9</c:v>
                </c:pt>
                <c:pt idx="5568">
                  <c:v>-1.8727E-9</c:v>
                </c:pt>
                <c:pt idx="5569">
                  <c:v>-1.8664000000000001E-9</c:v>
                </c:pt>
                <c:pt idx="5570">
                  <c:v>-1.8602E-9</c:v>
                </c:pt>
                <c:pt idx="5571">
                  <c:v>-1.8539E-9</c:v>
                </c:pt>
                <c:pt idx="5572">
                  <c:v>-1.8476999999999999E-9</c:v>
                </c:pt>
                <c:pt idx="5573">
                  <c:v>-1.8414000000000001E-9</c:v>
                </c:pt>
                <c:pt idx="5574">
                  <c:v>-1.8352E-9</c:v>
                </c:pt>
                <c:pt idx="5575">
                  <c:v>-1.8289E-9</c:v>
                </c:pt>
                <c:pt idx="5576">
                  <c:v>-1.8226999999999999E-9</c:v>
                </c:pt>
                <c:pt idx="5577">
                  <c:v>-1.8164000000000001E-9</c:v>
                </c:pt>
                <c:pt idx="5578">
                  <c:v>-1.8102E-9</c:v>
                </c:pt>
                <c:pt idx="5579">
                  <c:v>-1.8038999999999999E-9</c:v>
                </c:pt>
                <c:pt idx="5580">
                  <c:v>-1.7976999999999999E-9</c:v>
                </c:pt>
                <c:pt idx="5581">
                  <c:v>-1.7914E-9</c:v>
                </c:pt>
                <c:pt idx="5582">
                  <c:v>-1.7852E-9</c:v>
                </c:pt>
                <c:pt idx="5583">
                  <c:v>-1.7788999999999999E-9</c:v>
                </c:pt>
                <c:pt idx="5584">
                  <c:v>-1.7727000000000001E-9</c:v>
                </c:pt>
                <c:pt idx="5585">
                  <c:v>-1.7664E-9</c:v>
                </c:pt>
                <c:pt idx="5586">
                  <c:v>-1.7602E-9</c:v>
                </c:pt>
                <c:pt idx="5587">
                  <c:v>-1.7538999999999999E-9</c:v>
                </c:pt>
                <c:pt idx="5588">
                  <c:v>-1.7477000000000001E-9</c:v>
                </c:pt>
                <c:pt idx="5589">
                  <c:v>-1.7414E-9</c:v>
                </c:pt>
                <c:pt idx="5590">
                  <c:v>-1.7352E-9</c:v>
                </c:pt>
                <c:pt idx="5591">
                  <c:v>-1.7289000000000001E-9</c:v>
                </c:pt>
                <c:pt idx="5592">
                  <c:v>-1.7227000000000001E-9</c:v>
                </c:pt>
                <c:pt idx="5593">
                  <c:v>-1.7164E-9</c:v>
                </c:pt>
                <c:pt idx="5594">
                  <c:v>-1.7101999999999999E-9</c:v>
                </c:pt>
                <c:pt idx="5595">
                  <c:v>-1.7039000000000001E-9</c:v>
                </c:pt>
                <c:pt idx="5596">
                  <c:v>-1.6977E-9</c:v>
                </c:pt>
                <c:pt idx="5597">
                  <c:v>-1.6914E-9</c:v>
                </c:pt>
                <c:pt idx="5598">
                  <c:v>-1.6851999999999999E-9</c:v>
                </c:pt>
                <c:pt idx="5599">
                  <c:v>-1.6789000000000001E-9</c:v>
                </c:pt>
                <c:pt idx="5600">
                  <c:v>-1.6727E-9</c:v>
                </c:pt>
                <c:pt idx="5601">
                  <c:v>-1.6664E-9</c:v>
                </c:pt>
                <c:pt idx="5602">
                  <c:v>-1.6601999999999999E-9</c:v>
                </c:pt>
                <c:pt idx="5603">
                  <c:v>-1.6539E-9</c:v>
                </c:pt>
                <c:pt idx="5604">
                  <c:v>-1.6477E-9</c:v>
                </c:pt>
                <c:pt idx="5605">
                  <c:v>-1.6413999999999999E-9</c:v>
                </c:pt>
                <c:pt idx="5606">
                  <c:v>-1.6352000000000001E-9</c:v>
                </c:pt>
                <c:pt idx="5607">
                  <c:v>-1.6289E-9</c:v>
                </c:pt>
                <c:pt idx="5608">
                  <c:v>-1.6227E-9</c:v>
                </c:pt>
                <c:pt idx="5609">
                  <c:v>-1.6163999999999999E-9</c:v>
                </c:pt>
                <c:pt idx="5610">
                  <c:v>-1.6102000000000001E-9</c:v>
                </c:pt>
                <c:pt idx="5611">
                  <c:v>-1.6039E-9</c:v>
                </c:pt>
                <c:pt idx="5612">
                  <c:v>-1.5977E-9</c:v>
                </c:pt>
                <c:pt idx="5613">
                  <c:v>-1.5913999999999999E-9</c:v>
                </c:pt>
                <c:pt idx="5614">
                  <c:v>-1.5852000000000001E-9</c:v>
                </c:pt>
                <c:pt idx="5615">
                  <c:v>-1.5789E-9</c:v>
                </c:pt>
                <c:pt idx="5616">
                  <c:v>-1.5727E-9</c:v>
                </c:pt>
                <c:pt idx="5617">
                  <c:v>-1.5664000000000001E-9</c:v>
                </c:pt>
                <c:pt idx="5618">
                  <c:v>-1.5602000000000001E-9</c:v>
                </c:pt>
                <c:pt idx="5619">
                  <c:v>-1.5539E-9</c:v>
                </c:pt>
                <c:pt idx="5620">
                  <c:v>-1.5476999999999999E-9</c:v>
                </c:pt>
                <c:pt idx="5621">
                  <c:v>-1.5414000000000001E-9</c:v>
                </c:pt>
                <c:pt idx="5622">
                  <c:v>-1.5352E-9</c:v>
                </c:pt>
                <c:pt idx="5623">
                  <c:v>-1.5289E-9</c:v>
                </c:pt>
                <c:pt idx="5624">
                  <c:v>-1.5226999999999999E-9</c:v>
                </c:pt>
                <c:pt idx="5625">
                  <c:v>-1.5164000000000001E-9</c:v>
                </c:pt>
                <c:pt idx="5626">
                  <c:v>-1.5102E-9</c:v>
                </c:pt>
                <c:pt idx="5627">
                  <c:v>-1.5038999999999999E-9</c:v>
                </c:pt>
                <c:pt idx="5628">
                  <c:v>-1.4976999999999999E-9</c:v>
                </c:pt>
                <c:pt idx="5629">
                  <c:v>-1.4914E-9</c:v>
                </c:pt>
                <c:pt idx="5630">
                  <c:v>-1.4852E-9</c:v>
                </c:pt>
                <c:pt idx="5631">
                  <c:v>-1.4788999999999999E-9</c:v>
                </c:pt>
                <c:pt idx="5632">
                  <c:v>-1.4727000000000001E-9</c:v>
                </c:pt>
                <c:pt idx="5633">
                  <c:v>-1.4664E-9</c:v>
                </c:pt>
                <c:pt idx="5634">
                  <c:v>-1.4602E-9</c:v>
                </c:pt>
                <c:pt idx="5635">
                  <c:v>-1.4538999999999999E-9</c:v>
                </c:pt>
                <c:pt idx="5636">
                  <c:v>-1.4477000000000001E-9</c:v>
                </c:pt>
                <c:pt idx="5637">
                  <c:v>-1.4414E-9</c:v>
                </c:pt>
                <c:pt idx="5638">
                  <c:v>-1.4352E-9</c:v>
                </c:pt>
                <c:pt idx="5639">
                  <c:v>-1.4289000000000001E-9</c:v>
                </c:pt>
                <c:pt idx="5640">
                  <c:v>-1.4227000000000001E-9</c:v>
                </c:pt>
                <c:pt idx="5641">
                  <c:v>-1.4164E-9</c:v>
                </c:pt>
                <c:pt idx="5642">
                  <c:v>-1.4101999999999999E-9</c:v>
                </c:pt>
                <c:pt idx="5643">
                  <c:v>-1.4039000000000001E-9</c:v>
                </c:pt>
                <c:pt idx="5644">
                  <c:v>-1.3977E-9</c:v>
                </c:pt>
                <c:pt idx="5645">
                  <c:v>-1.3914E-9</c:v>
                </c:pt>
                <c:pt idx="5646">
                  <c:v>-1.3851999999999999E-9</c:v>
                </c:pt>
                <c:pt idx="5647">
                  <c:v>-1.3789000000000001E-9</c:v>
                </c:pt>
                <c:pt idx="5648">
                  <c:v>-1.3727E-9</c:v>
                </c:pt>
                <c:pt idx="5649">
                  <c:v>-1.3664E-9</c:v>
                </c:pt>
                <c:pt idx="5650">
                  <c:v>-1.3601999999999999E-9</c:v>
                </c:pt>
                <c:pt idx="5651">
                  <c:v>-1.3539E-9</c:v>
                </c:pt>
                <c:pt idx="5652">
                  <c:v>-1.3477E-9</c:v>
                </c:pt>
                <c:pt idx="5653">
                  <c:v>-1.3413999999999999E-9</c:v>
                </c:pt>
                <c:pt idx="5654">
                  <c:v>-1.3351999999999999E-9</c:v>
                </c:pt>
                <c:pt idx="5655">
                  <c:v>-1.3289E-9</c:v>
                </c:pt>
                <c:pt idx="5656">
                  <c:v>-1.3227E-9</c:v>
                </c:pt>
                <c:pt idx="5657">
                  <c:v>-1.3163999999999999E-9</c:v>
                </c:pt>
                <c:pt idx="5658">
                  <c:v>-1.3102000000000001E-9</c:v>
                </c:pt>
                <c:pt idx="5659">
                  <c:v>-1.3039E-9</c:v>
                </c:pt>
                <c:pt idx="5660">
                  <c:v>-1.2977E-9</c:v>
                </c:pt>
                <c:pt idx="5661">
                  <c:v>-1.2913999999999999E-9</c:v>
                </c:pt>
                <c:pt idx="5662">
                  <c:v>-1.2852000000000001E-9</c:v>
                </c:pt>
                <c:pt idx="5663">
                  <c:v>-1.2789E-9</c:v>
                </c:pt>
                <c:pt idx="5664">
                  <c:v>-1.2727E-9</c:v>
                </c:pt>
                <c:pt idx="5665">
                  <c:v>-1.2664000000000001E-9</c:v>
                </c:pt>
                <c:pt idx="5666">
                  <c:v>-1.2602000000000001E-9</c:v>
                </c:pt>
                <c:pt idx="5667">
                  <c:v>-1.2539E-9</c:v>
                </c:pt>
                <c:pt idx="5668">
                  <c:v>-1.2476999999999999E-9</c:v>
                </c:pt>
                <c:pt idx="5669">
                  <c:v>-1.2414000000000001E-9</c:v>
                </c:pt>
                <c:pt idx="5670">
                  <c:v>-1.2352E-9</c:v>
                </c:pt>
                <c:pt idx="5671">
                  <c:v>-1.2289E-9</c:v>
                </c:pt>
                <c:pt idx="5672">
                  <c:v>-1.2226999999999999E-9</c:v>
                </c:pt>
                <c:pt idx="5673">
                  <c:v>-1.2164000000000001E-9</c:v>
                </c:pt>
                <c:pt idx="5674">
                  <c:v>-1.2102E-9</c:v>
                </c:pt>
                <c:pt idx="5675">
                  <c:v>-1.2038999999999999E-9</c:v>
                </c:pt>
                <c:pt idx="5676">
                  <c:v>-1.1976999999999999E-9</c:v>
                </c:pt>
                <c:pt idx="5677">
                  <c:v>-1.1914E-9</c:v>
                </c:pt>
                <c:pt idx="5678">
                  <c:v>-1.1852E-9</c:v>
                </c:pt>
                <c:pt idx="5679">
                  <c:v>-1.1788999999999999E-9</c:v>
                </c:pt>
                <c:pt idx="5680">
                  <c:v>-1.1727000000000001E-9</c:v>
                </c:pt>
                <c:pt idx="5681">
                  <c:v>-1.1664E-9</c:v>
                </c:pt>
                <c:pt idx="5682">
                  <c:v>-1.1602E-9</c:v>
                </c:pt>
                <c:pt idx="5683">
                  <c:v>-1.1538999999999999E-9</c:v>
                </c:pt>
                <c:pt idx="5684">
                  <c:v>-1.1477000000000001E-9</c:v>
                </c:pt>
                <c:pt idx="5685">
                  <c:v>-1.1414E-9</c:v>
                </c:pt>
                <c:pt idx="5686">
                  <c:v>-1.1352E-9</c:v>
                </c:pt>
                <c:pt idx="5687">
                  <c:v>-1.1289000000000001E-9</c:v>
                </c:pt>
                <c:pt idx="5688">
                  <c:v>-1.1227000000000001E-9</c:v>
                </c:pt>
                <c:pt idx="5689">
                  <c:v>-1.1164E-9</c:v>
                </c:pt>
                <c:pt idx="5690">
                  <c:v>-1.1102E-9</c:v>
                </c:pt>
                <c:pt idx="5691">
                  <c:v>-1.1039000000000001E-9</c:v>
                </c:pt>
                <c:pt idx="5692">
                  <c:v>-1.0977E-9</c:v>
                </c:pt>
                <c:pt idx="5693">
                  <c:v>-1.0914E-9</c:v>
                </c:pt>
                <c:pt idx="5694">
                  <c:v>-1.0851999999999999E-9</c:v>
                </c:pt>
                <c:pt idx="5695">
                  <c:v>-1.0789000000000001E-9</c:v>
                </c:pt>
                <c:pt idx="5696">
                  <c:v>-1.0727E-9</c:v>
                </c:pt>
                <c:pt idx="5697">
                  <c:v>-1.0664E-9</c:v>
                </c:pt>
                <c:pt idx="5698">
                  <c:v>-1.0601999999999999E-9</c:v>
                </c:pt>
                <c:pt idx="5699">
                  <c:v>-1.0539000000000001E-9</c:v>
                </c:pt>
                <c:pt idx="5700">
                  <c:v>-1.0477E-9</c:v>
                </c:pt>
                <c:pt idx="5701">
                  <c:v>-1.0413999999999999E-9</c:v>
                </c:pt>
                <c:pt idx="5702">
                  <c:v>-1.0351999999999999E-9</c:v>
                </c:pt>
                <c:pt idx="5703">
                  <c:v>-1.0289E-9</c:v>
                </c:pt>
                <c:pt idx="5704">
                  <c:v>-1.0227E-9</c:v>
                </c:pt>
                <c:pt idx="5705">
                  <c:v>-1.0163999999999999E-9</c:v>
                </c:pt>
                <c:pt idx="5706">
                  <c:v>-1.0102000000000001E-9</c:v>
                </c:pt>
                <c:pt idx="5707">
                  <c:v>-1.0039E-9</c:v>
                </c:pt>
                <c:pt idx="5708">
                  <c:v>-9.9769999999999998E-10</c:v>
                </c:pt>
                <c:pt idx="5709">
                  <c:v>-9.9139999999999991E-10</c:v>
                </c:pt>
                <c:pt idx="5710">
                  <c:v>-9.8520000000000007E-10</c:v>
                </c:pt>
                <c:pt idx="5711">
                  <c:v>-9.789E-10</c:v>
                </c:pt>
                <c:pt idx="5712">
                  <c:v>-9.7269999999999996E-10</c:v>
                </c:pt>
                <c:pt idx="5713">
                  <c:v>-9.664000000000001E-10</c:v>
                </c:pt>
                <c:pt idx="5714">
                  <c:v>-9.6020000000000005E-10</c:v>
                </c:pt>
                <c:pt idx="5715">
                  <c:v>-9.5389999999999998E-10</c:v>
                </c:pt>
                <c:pt idx="5716">
                  <c:v>-9.4769999999999994E-10</c:v>
                </c:pt>
                <c:pt idx="5717">
                  <c:v>-9.4140000000000008E-10</c:v>
                </c:pt>
                <c:pt idx="5718">
                  <c:v>-9.3520000000000004E-10</c:v>
                </c:pt>
                <c:pt idx="5719">
                  <c:v>-9.2889999999999997E-10</c:v>
                </c:pt>
                <c:pt idx="5720">
                  <c:v>-9.2270000000000003E-10</c:v>
                </c:pt>
                <c:pt idx="5721">
                  <c:v>-9.1639999999999996E-10</c:v>
                </c:pt>
                <c:pt idx="5722">
                  <c:v>-9.1020000000000002E-10</c:v>
                </c:pt>
                <c:pt idx="5723">
                  <c:v>-9.0389999999999995E-10</c:v>
                </c:pt>
                <c:pt idx="5724">
                  <c:v>-8.9770000000000001E-10</c:v>
                </c:pt>
                <c:pt idx="5725">
                  <c:v>-8.9140000000000004E-10</c:v>
                </c:pt>
                <c:pt idx="5726">
                  <c:v>-8.852E-10</c:v>
                </c:pt>
                <c:pt idx="5727">
                  <c:v>-8.7890000000000004E-10</c:v>
                </c:pt>
                <c:pt idx="5728">
                  <c:v>-8.727E-10</c:v>
                </c:pt>
                <c:pt idx="5729">
                  <c:v>-8.6640000000000003E-10</c:v>
                </c:pt>
                <c:pt idx="5730">
                  <c:v>-8.6019999999999999E-10</c:v>
                </c:pt>
                <c:pt idx="5731">
                  <c:v>-8.5390000000000002E-10</c:v>
                </c:pt>
                <c:pt idx="5732">
                  <c:v>-8.4769999999999998E-10</c:v>
                </c:pt>
                <c:pt idx="5733">
                  <c:v>-8.4140000000000001E-10</c:v>
                </c:pt>
                <c:pt idx="5734">
                  <c:v>-8.3519999999999997E-10</c:v>
                </c:pt>
                <c:pt idx="5735">
                  <c:v>-8.289E-10</c:v>
                </c:pt>
                <c:pt idx="5736">
                  <c:v>-8.2269999999999996E-10</c:v>
                </c:pt>
                <c:pt idx="5737">
                  <c:v>-8.1639999999999999E-10</c:v>
                </c:pt>
                <c:pt idx="5738">
                  <c:v>-8.1019999999999995E-10</c:v>
                </c:pt>
                <c:pt idx="5739">
                  <c:v>-8.0389999999999998E-10</c:v>
                </c:pt>
                <c:pt idx="5740">
                  <c:v>-7.9770000000000005E-10</c:v>
                </c:pt>
                <c:pt idx="5741">
                  <c:v>-7.9139999999999998E-10</c:v>
                </c:pt>
                <c:pt idx="5742">
                  <c:v>-7.8520000000000004E-10</c:v>
                </c:pt>
                <c:pt idx="5743">
                  <c:v>-7.7889999999999997E-10</c:v>
                </c:pt>
                <c:pt idx="5744">
                  <c:v>-7.7270000000000003E-10</c:v>
                </c:pt>
                <c:pt idx="5745">
                  <c:v>-7.6639999999999996E-10</c:v>
                </c:pt>
                <c:pt idx="5746">
                  <c:v>-7.6020000000000002E-10</c:v>
                </c:pt>
                <c:pt idx="5747">
                  <c:v>-7.5389999999999995E-10</c:v>
                </c:pt>
                <c:pt idx="5748">
                  <c:v>-7.4770000000000001E-10</c:v>
                </c:pt>
                <c:pt idx="5749">
                  <c:v>-7.4140000000000005E-10</c:v>
                </c:pt>
                <c:pt idx="5750">
                  <c:v>-7.352E-10</c:v>
                </c:pt>
                <c:pt idx="5751">
                  <c:v>-7.2890000000000004E-10</c:v>
                </c:pt>
                <c:pt idx="5752">
                  <c:v>-7.227E-10</c:v>
                </c:pt>
                <c:pt idx="5753">
                  <c:v>-7.1640000000000003E-10</c:v>
                </c:pt>
                <c:pt idx="5754">
                  <c:v>-7.1019999999999999E-10</c:v>
                </c:pt>
                <c:pt idx="5755">
                  <c:v>-7.0390000000000002E-10</c:v>
                </c:pt>
                <c:pt idx="5756">
                  <c:v>-6.9769999999999998E-10</c:v>
                </c:pt>
                <c:pt idx="5757">
                  <c:v>-6.9140000000000001E-10</c:v>
                </c:pt>
                <c:pt idx="5758">
                  <c:v>-6.8519999999999997E-10</c:v>
                </c:pt>
                <c:pt idx="5759">
                  <c:v>-6.789E-10</c:v>
                </c:pt>
                <c:pt idx="5760">
                  <c:v>-6.7269999999999996E-10</c:v>
                </c:pt>
                <c:pt idx="5761">
                  <c:v>-6.6639999999999999E-10</c:v>
                </c:pt>
                <c:pt idx="5762">
                  <c:v>-6.6019999999999995E-10</c:v>
                </c:pt>
                <c:pt idx="5763">
                  <c:v>-6.5389999999999999E-10</c:v>
                </c:pt>
                <c:pt idx="5764">
                  <c:v>-6.4770000000000005E-10</c:v>
                </c:pt>
                <c:pt idx="5765">
                  <c:v>-6.4139999999999998E-10</c:v>
                </c:pt>
                <c:pt idx="5766">
                  <c:v>-6.3520000000000004E-10</c:v>
                </c:pt>
                <c:pt idx="5767">
                  <c:v>-6.2889999999999997E-10</c:v>
                </c:pt>
                <c:pt idx="5768">
                  <c:v>-6.2270000000000003E-10</c:v>
                </c:pt>
                <c:pt idx="5769">
                  <c:v>-6.1639999999999996E-10</c:v>
                </c:pt>
                <c:pt idx="5770">
                  <c:v>-6.1020000000000002E-10</c:v>
                </c:pt>
                <c:pt idx="5771">
                  <c:v>-6.0389999999999995E-10</c:v>
                </c:pt>
                <c:pt idx="5772">
                  <c:v>-5.9770000000000001E-10</c:v>
                </c:pt>
                <c:pt idx="5773">
                  <c:v>-5.9140000000000005E-10</c:v>
                </c:pt>
                <c:pt idx="5774">
                  <c:v>-5.8520000000000001E-10</c:v>
                </c:pt>
                <c:pt idx="5775">
                  <c:v>-5.7890000000000004E-10</c:v>
                </c:pt>
                <c:pt idx="5776">
                  <c:v>-5.727E-10</c:v>
                </c:pt>
                <c:pt idx="5777">
                  <c:v>-5.6640000000000003E-10</c:v>
                </c:pt>
                <c:pt idx="5778">
                  <c:v>-5.6019999999999999E-10</c:v>
                </c:pt>
                <c:pt idx="5779">
                  <c:v>-5.5390000000000002E-10</c:v>
                </c:pt>
                <c:pt idx="5780">
                  <c:v>-5.4769999999999998E-10</c:v>
                </c:pt>
                <c:pt idx="5781">
                  <c:v>-5.4140000000000001E-10</c:v>
                </c:pt>
                <c:pt idx="5782">
                  <c:v>-5.3519999999999997E-10</c:v>
                </c:pt>
                <c:pt idx="5783">
                  <c:v>-5.289E-10</c:v>
                </c:pt>
                <c:pt idx="5784">
                  <c:v>-5.2269999999999996E-10</c:v>
                </c:pt>
                <c:pt idx="5785">
                  <c:v>-5.164E-10</c:v>
                </c:pt>
                <c:pt idx="5786">
                  <c:v>-5.1019999999999995E-10</c:v>
                </c:pt>
                <c:pt idx="5787">
                  <c:v>-5.0389999999999999E-10</c:v>
                </c:pt>
                <c:pt idx="5788">
                  <c:v>-4.9770000000000005E-10</c:v>
                </c:pt>
                <c:pt idx="5789">
                  <c:v>-4.9139999999999998E-10</c:v>
                </c:pt>
                <c:pt idx="5790">
                  <c:v>-4.8520000000000004E-10</c:v>
                </c:pt>
                <c:pt idx="5791">
                  <c:v>-4.7889999999999997E-10</c:v>
                </c:pt>
                <c:pt idx="5792">
                  <c:v>-4.7270000000000003E-10</c:v>
                </c:pt>
                <c:pt idx="5793">
                  <c:v>-4.6639999999999996E-10</c:v>
                </c:pt>
                <c:pt idx="5794">
                  <c:v>-4.6020000000000002E-10</c:v>
                </c:pt>
                <c:pt idx="5795">
                  <c:v>-4.539E-10</c:v>
                </c:pt>
                <c:pt idx="5796">
                  <c:v>-4.4770000000000002E-10</c:v>
                </c:pt>
                <c:pt idx="5797">
                  <c:v>-4.414E-10</c:v>
                </c:pt>
                <c:pt idx="5798">
                  <c:v>-4.3520000000000001E-10</c:v>
                </c:pt>
                <c:pt idx="5799">
                  <c:v>-4.2889999999999999E-10</c:v>
                </c:pt>
                <c:pt idx="5800">
                  <c:v>-4.227E-10</c:v>
                </c:pt>
                <c:pt idx="5801">
                  <c:v>-4.1639999999999998E-10</c:v>
                </c:pt>
                <c:pt idx="5802">
                  <c:v>-4.1019999999999999E-10</c:v>
                </c:pt>
                <c:pt idx="5803">
                  <c:v>-4.0390000000000002E-10</c:v>
                </c:pt>
                <c:pt idx="5804">
                  <c:v>-3.9769999999999998E-10</c:v>
                </c:pt>
                <c:pt idx="5805">
                  <c:v>-3.9140000000000001E-10</c:v>
                </c:pt>
                <c:pt idx="5806">
                  <c:v>-3.8520000000000002E-10</c:v>
                </c:pt>
                <c:pt idx="5807">
                  <c:v>-3.789E-10</c:v>
                </c:pt>
                <c:pt idx="5808">
                  <c:v>-3.7270000000000002E-10</c:v>
                </c:pt>
                <c:pt idx="5809">
                  <c:v>-3.664E-10</c:v>
                </c:pt>
                <c:pt idx="5810">
                  <c:v>-3.6020000000000001E-10</c:v>
                </c:pt>
                <c:pt idx="5811">
                  <c:v>-3.5389999999999999E-10</c:v>
                </c:pt>
                <c:pt idx="5812">
                  <c:v>-3.477E-10</c:v>
                </c:pt>
                <c:pt idx="5813">
                  <c:v>-3.4139999999999998E-10</c:v>
                </c:pt>
                <c:pt idx="5814">
                  <c:v>-3.3519999999999999E-10</c:v>
                </c:pt>
                <c:pt idx="5815">
                  <c:v>-3.2890000000000002E-10</c:v>
                </c:pt>
                <c:pt idx="5816">
                  <c:v>-3.2269999999999998E-10</c:v>
                </c:pt>
                <c:pt idx="5817">
                  <c:v>-3.1640000000000001E-10</c:v>
                </c:pt>
                <c:pt idx="5818">
                  <c:v>-3.1020000000000002E-10</c:v>
                </c:pt>
                <c:pt idx="5819">
                  <c:v>-3.0390000000000001E-10</c:v>
                </c:pt>
                <c:pt idx="5820">
                  <c:v>-2.9770000000000002E-10</c:v>
                </c:pt>
                <c:pt idx="5821">
                  <c:v>-2.914E-10</c:v>
                </c:pt>
                <c:pt idx="5822">
                  <c:v>-2.8520000000000001E-10</c:v>
                </c:pt>
                <c:pt idx="5823">
                  <c:v>-2.7889999999999999E-10</c:v>
                </c:pt>
                <c:pt idx="5824">
                  <c:v>-2.727E-10</c:v>
                </c:pt>
                <c:pt idx="5825">
                  <c:v>-2.6639999999999998E-10</c:v>
                </c:pt>
                <c:pt idx="5826">
                  <c:v>-2.6019999999999999E-10</c:v>
                </c:pt>
                <c:pt idx="5827">
                  <c:v>-2.5390000000000002E-10</c:v>
                </c:pt>
                <c:pt idx="5828">
                  <c:v>-2.4769999999999998E-10</c:v>
                </c:pt>
                <c:pt idx="5829">
                  <c:v>-2.4140000000000001E-10</c:v>
                </c:pt>
                <c:pt idx="5830">
                  <c:v>-2.3520000000000003E-10</c:v>
                </c:pt>
                <c:pt idx="5831">
                  <c:v>-2.2890000000000001E-10</c:v>
                </c:pt>
                <c:pt idx="5832">
                  <c:v>-2.2269999999999999E-10</c:v>
                </c:pt>
                <c:pt idx="5833">
                  <c:v>-2.164E-10</c:v>
                </c:pt>
                <c:pt idx="5834">
                  <c:v>-2.1020000000000001E-10</c:v>
                </c:pt>
                <c:pt idx="5835">
                  <c:v>-2.0389999999999999E-10</c:v>
                </c:pt>
                <c:pt idx="5836">
                  <c:v>-1.977E-10</c:v>
                </c:pt>
                <c:pt idx="5837">
                  <c:v>-1.9140000000000001E-10</c:v>
                </c:pt>
                <c:pt idx="5838">
                  <c:v>-1.8519999999999999E-10</c:v>
                </c:pt>
                <c:pt idx="5839">
                  <c:v>-1.789E-10</c:v>
                </c:pt>
                <c:pt idx="5840">
                  <c:v>-1.7270000000000001E-10</c:v>
                </c:pt>
                <c:pt idx="5841">
                  <c:v>-1.6639999999999999E-10</c:v>
                </c:pt>
                <c:pt idx="5842">
                  <c:v>-1.602E-10</c:v>
                </c:pt>
                <c:pt idx="5843">
                  <c:v>-1.5390000000000001E-10</c:v>
                </c:pt>
                <c:pt idx="5844">
                  <c:v>-1.4769999999999999E-10</c:v>
                </c:pt>
                <c:pt idx="5845">
                  <c:v>-1.414E-10</c:v>
                </c:pt>
                <c:pt idx="5846">
                  <c:v>-1.3520000000000001E-10</c:v>
                </c:pt>
                <c:pt idx="5847">
                  <c:v>-1.2889999999999999E-10</c:v>
                </c:pt>
                <c:pt idx="5848">
                  <c:v>-1.227E-10</c:v>
                </c:pt>
                <c:pt idx="5849">
                  <c:v>-1.1640000000000001E-10</c:v>
                </c:pt>
                <c:pt idx="5850">
                  <c:v>-1.102E-10</c:v>
                </c:pt>
                <c:pt idx="5851">
                  <c:v>-1.039E-10</c:v>
                </c:pt>
                <c:pt idx="5852">
                  <c:v>-9.7699999999999996E-11</c:v>
                </c:pt>
                <c:pt idx="5853">
                  <c:v>-9.1400000000000002E-11</c:v>
                </c:pt>
                <c:pt idx="5854">
                  <c:v>-8.52E-11</c:v>
                </c:pt>
                <c:pt idx="5855">
                  <c:v>-7.8899999999999994E-11</c:v>
                </c:pt>
                <c:pt idx="5856">
                  <c:v>-7.2700000000000005E-11</c:v>
                </c:pt>
                <c:pt idx="5857">
                  <c:v>-6.6399999999999998E-11</c:v>
                </c:pt>
                <c:pt idx="5858">
                  <c:v>-6.0199999999999996E-11</c:v>
                </c:pt>
                <c:pt idx="5859">
                  <c:v>-5.3900000000000003E-11</c:v>
                </c:pt>
                <c:pt idx="5860">
                  <c:v>-4.7700000000000001E-11</c:v>
                </c:pt>
                <c:pt idx="5861">
                  <c:v>-4.1400000000000001E-11</c:v>
                </c:pt>
                <c:pt idx="5862">
                  <c:v>-3.5199999999999999E-11</c:v>
                </c:pt>
                <c:pt idx="5863">
                  <c:v>-2.8899999999999998E-11</c:v>
                </c:pt>
                <c:pt idx="5864">
                  <c:v>-2.27E-11</c:v>
                </c:pt>
                <c:pt idx="5865">
                  <c:v>-1.64E-11</c:v>
                </c:pt>
                <c:pt idx="5866">
                  <c:v>-1.0199999999999999E-11</c:v>
                </c:pt>
                <c:pt idx="5867">
                  <c:v>-3.8999999999999999E-12</c:v>
                </c:pt>
                <c:pt idx="5868">
                  <c:v>2.2999999999999999E-12</c:v>
                </c:pt>
                <c:pt idx="5869">
                  <c:v>8.5999999999999997E-12</c:v>
                </c:pt>
                <c:pt idx="5870">
                  <c:v>1.48E-11</c:v>
                </c:pt>
                <c:pt idx="5871">
                  <c:v>2.11E-11</c:v>
                </c:pt>
                <c:pt idx="5872">
                  <c:v>2.7299999999999999E-11</c:v>
                </c:pt>
                <c:pt idx="5873">
                  <c:v>3.3599999999999999E-11</c:v>
                </c:pt>
                <c:pt idx="5874">
                  <c:v>3.9800000000000001E-11</c:v>
                </c:pt>
                <c:pt idx="5875">
                  <c:v>4.6100000000000001E-11</c:v>
                </c:pt>
                <c:pt idx="5876">
                  <c:v>5.2300000000000003E-11</c:v>
                </c:pt>
                <c:pt idx="5877">
                  <c:v>5.8599999999999997E-11</c:v>
                </c:pt>
                <c:pt idx="5878">
                  <c:v>6.4799999999999999E-11</c:v>
                </c:pt>
                <c:pt idx="5879">
                  <c:v>7.1100000000000005E-11</c:v>
                </c:pt>
                <c:pt idx="5880">
                  <c:v>7.7299999999999994E-11</c:v>
                </c:pt>
                <c:pt idx="5881">
                  <c:v>8.3600000000000001E-11</c:v>
                </c:pt>
                <c:pt idx="5882">
                  <c:v>8.9800000000000003E-11</c:v>
                </c:pt>
                <c:pt idx="5883">
                  <c:v>9.6099999999999996E-11</c:v>
                </c:pt>
                <c:pt idx="5884">
                  <c:v>1.023E-10</c:v>
                </c:pt>
                <c:pt idx="5885">
                  <c:v>1.086E-10</c:v>
                </c:pt>
                <c:pt idx="5886">
                  <c:v>1.1479999999999999E-10</c:v>
                </c:pt>
                <c:pt idx="5887">
                  <c:v>1.211E-10</c:v>
                </c:pt>
                <c:pt idx="5888">
                  <c:v>1.2729999999999999E-10</c:v>
                </c:pt>
                <c:pt idx="5889">
                  <c:v>1.3360000000000001E-10</c:v>
                </c:pt>
                <c:pt idx="5890">
                  <c:v>1.398E-10</c:v>
                </c:pt>
                <c:pt idx="5891">
                  <c:v>1.4609999999999999E-10</c:v>
                </c:pt>
                <c:pt idx="5892">
                  <c:v>1.5230000000000001E-10</c:v>
                </c:pt>
                <c:pt idx="5893">
                  <c:v>1.586E-10</c:v>
                </c:pt>
                <c:pt idx="5894">
                  <c:v>1.6479999999999999E-10</c:v>
                </c:pt>
                <c:pt idx="5895">
                  <c:v>1.7110000000000001E-10</c:v>
                </c:pt>
                <c:pt idx="5896">
                  <c:v>1.773E-10</c:v>
                </c:pt>
                <c:pt idx="5897">
                  <c:v>1.8359999999999999E-10</c:v>
                </c:pt>
                <c:pt idx="5898">
                  <c:v>1.8980000000000001E-10</c:v>
                </c:pt>
                <c:pt idx="5899">
                  <c:v>1.961E-10</c:v>
                </c:pt>
                <c:pt idx="5900">
                  <c:v>2.0229999999999999E-10</c:v>
                </c:pt>
                <c:pt idx="5901">
                  <c:v>2.0860000000000001E-10</c:v>
                </c:pt>
                <c:pt idx="5902">
                  <c:v>2.148E-10</c:v>
                </c:pt>
                <c:pt idx="5903">
                  <c:v>2.2109999999999999E-10</c:v>
                </c:pt>
                <c:pt idx="5904">
                  <c:v>2.2730000000000001E-10</c:v>
                </c:pt>
                <c:pt idx="5905">
                  <c:v>2.336E-10</c:v>
                </c:pt>
                <c:pt idx="5906">
                  <c:v>2.3979999999999999E-10</c:v>
                </c:pt>
                <c:pt idx="5907">
                  <c:v>2.4610000000000001E-10</c:v>
                </c:pt>
                <c:pt idx="5908">
                  <c:v>2.523E-10</c:v>
                </c:pt>
                <c:pt idx="5909">
                  <c:v>2.5860000000000002E-10</c:v>
                </c:pt>
                <c:pt idx="5910">
                  <c:v>2.6480000000000001E-10</c:v>
                </c:pt>
                <c:pt idx="5911">
                  <c:v>2.7110000000000003E-10</c:v>
                </c:pt>
                <c:pt idx="5912">
                  <c:v>2.7730000000000001E-10</c:v>
                </c:pt>
                <c:pt idx="5913">
                  <c:v>2.8359999999999998E-10</c:v>
                </c:pt>
                <c:pt idx="5914">
                  <c:v>2.8980000000000002E-10</c:v>
                </c:pt>
                <c:pt idx="5915">
                  <c:v>2.9609999999999999E-10</c:v>
                </c:pt>
                <c:pt idx="5916">
                  <c:v>3.0229999999999998E-10</c:v>
                </c:pt>
                <c:pt idx="5917">
                  <c:v>3.086E-10</c:v>
                </c:pt>
                <c:pt idx="5918">
                  <c:v>3.1479999999999999E-10</c:v>
                </c:pt>
                <c:pt idx="5919">
                  <c:v>3.2110000000000001E-10</c:v>
                </c:pt>
                <c:pt idx="5920">
                  <c:v>3.273E-10</c:v>
                </c:pt>
                <c:pt idx="5921">
                  <c:v>3.3360000000000002E-10</c:v>
                </c:pt>
                <c:pt idx="5922">
                  <c:v>3.3980000000000001E-10</c:v>
                </c:pt>
                <c:pt idx="5923">
                  <c:v>3.4610000000000002E-10</c:v>
                </c:pt>
                <c:pt idx="5924">
                  <c:v>3.5230000000000001E-10</c:v>
                </c:pt>
                <c:pt idx="5925">
                  <c:v>3.5859999999999998E-10</c:v>
                </c:pt>
                <c:pt idx="5926">
                  <c:v>3.6480000000000002E-10</c:v>
                </c:pt>
                <c:pt idx="5927">
                  <c:v>3.7109999999999999E-10</c:v>
                </c:pt>
                <c:pt idx="5928">
                  <c:v>3.7729999999999998E-10</c:v>
                </c:pt>
                <c:pt idx="5929">
                  <c:v>3.836E-10</c:v>
                </c:pt>
                <c:pt idx="5930">
                  <c:v>3.8979999999999999E-10</c:v>
                </c:pt>
                <c:pt idx="5931">
                  <c:v>3.9610000000000001E-10</c:v>
                </c:pt>
                <c:pt idx="5932">
                  <c:v>4.023E-10</c:v>
                </c:pt>
                <c:pt idx="5933">
                  <c:v>4.0860000000000002E-10</c:v>
                </c:pt>
                <c:pt idx="5934">
                  <c:v>4.148E-10</c:v>
                </c:pt>
                <c:pt idx="5935">
                  <c:v>4.2110000000000002E-10</c:v>
                </c:pt>
                <c:pt idx="5936">
                  <c:v>4.2730000000000001E-10</c:v>
                </c:pt>
                <c:pt idx="5937">
                  <c:v>4.3359999999999998E-10</c:v>
                </c:pt>
                <c:pt idx="5938">
                  <c:v>4.3980000000000002E-10</c:v>
                </c:pt>
                <c:pt idx="5939">
                  <c:v>4.4609999999999999E-10</c:v>
                </c:pt>
                <c:pt idx="5940">
                  <c:v>4.5229999999999998E-10</c:v>
                </c:pt>
                <c:pt idx="5941">
                  <c:v>4.586E-10</c:v>
                </c:pt>
                <c:pt idx="5942">
                  <c:v>4.6479999999999999E-10</c:v>
                </c:pt>
                <c:pt idx="5943">
                  <c:v>4.7109999999999996E-10</c:v>
                </c:pt>
                <c:pt idx="5944">
                  <c:v>4.773E-10</c:v>
                </c:pt>
                <c:pt idx="5945">
                  <c:v>4.8359999999999996E-10</c:v>
                </c:pt>
                <c:pt idx="5946">
                  <c:v>4.898E-10</c:v>
                </c:pt>
                <c:pt idx="5947">
                  <c:v>4.9609999999999997E-10</c:v>
                </c:pt>
                <c:pt idx="5948">
                  <c:v>5.0230000000000001E-10</c:v>
                </c:pt>
                <c:pt idx="5949">
                  <c:v>5.0859999999999998E-10</c:v>
                </c:pt>
                <c:pt idx="5950">
                  <c:v>5.1480000000000002E-10</c:v>
                </c:pt>
                <c:pt idx="5951">
                  <c:v>5.2109999999999999E-10</c:v>
                </c:pt>
                <c:pt idx="5952">
                  <c:v>5.2730000000000003E-10</c:v>
                </c:pt>
                <c:pt idx="5953">
                  <c:v>5.336E-10</c:v>
                </c:pt>
                <c:pt idx="5954">
                  <c:v>5.3980000000000004E-10</c:v>
                </c:pt>
                <c:pt idx="5955">
                  <c:v>5.4610000000000001E-10</c:v>
                </c:pt>
                <c:pt idx="5956">
                  <c:v>5.5230000000000005E-10</c:v>
                </c:pt>
                <c:pt idx="5957">
                  <c:v>5.5860000000000001E-10</c:v>
                </c:pt>
                <c:pt idx="5958">
                  <c:v>5.6479999999999995E-10</c:v>
                </c:pt>
                <c:pt idx="5959">
                  <c:v>5.7110000000000002E-10</c:v>
                </c:pt>
                <c:pt idx="5960">
                  <c:v>5.7729999999999996E-10</c:v>
                </c:pt>
                <c:pt idx="5961">
                  <c:v>5.8360000000000003E-10</c:v>
                </c:pt>
                <c:pt idx="5962">
                  <c:v>5.8979999999999997E-10</c:v>
                </c:pt>
                <c:pt idx="5963">
                  <c:v>5.9610000000000004E-10</c:v>
                </c:pt>
                <c:pt idx="5964">
                  <c:v>6.0229999999999998E-10</c:v>
                </c:pt>
                <c:pt idx="5965">
                  <c:v>6.0860000000000005E-10</c:v>
                </c:pt>
                <c:pt idx="5966">
                  <c:v>6.1479999999999999E-10</c:v>
                </c:pt>
                <c:pt idx="5967">
                  <c:v>6.2109999999999995E-10</c:v>
                </c:pt>
                <c:pt idx="5968">
                  <c:v>6.2729999999999999E-10</c:v>
                </c:pt>
                <c:pt idx="5969">
                  <c:v>6.3359999999999996E-10</c:v>
                </c:pt>
                <c:pt idx="5970">
                  <c:v>6.398E-10</c:v>
                </c:pt>
                <c:pt idx="5971">
                  <c:v>6.4609999999999997E-10</c:v>
                </c:pt>
                <c:pt idx="5972">
                  <c:v>6.5230000000000001E-10</c:v>
                </c:pt>
                <c:pt idx="5973">
                  <c:v>6.5859999999999998E-10</c:v>
                </c:pt>
                <c:pt idx="5974">
                  <c:v>6.6480000000000002E-10</c:v>
                </c:pt>
                <c:pt idx="5975">
                  <c:v>6.7109999999999999E-10</c:v>
                </c:pt>
                <c:pt idx="5976">
                  <c:v>6.7730000000000003E-10</c:v>
                </c:pt>
                <c:pt idx="5977">
                  <c:v>6.836E-10</c:v>
                </c:pt>
                <c:pt idx="5978">
                  <c:v>6.8980000000000004E-10</c:v>
                </c:pt>
                <c:pt idx="5979">
                  <c:v>6.9610000000000001E-10</c:v>
                </c:pt>
                <c:pt idx="5980">
                  <c:v>7.0230000000000005E-10</c:v>
                </c:pt>
                <c:pt idx="5981">
                  <c:v>7.0860000000000001E-10</c:v>
                </c:pt>
                <c:pt idx="5982">
                  <c:v>7.1479999999999995E-10</c:v>
                </c:pt>
                <c:pt idx="5983">
                  <c:v>7.2110000000000002E-10</c:v>
                </c:pt>
                <c:pt idx="5984">
                  <c:v>7.2729999999999996E-10</c:v>
                </c:pt>
                <c:pt idx="5985">
                  <c:v>7.3360000000000003E-10</c:v>
                </c:pt>
                <c:pt idx="5986">
                  <c:v>7.3979999999999997E-10</c:v>
                </c:pt>
                <c:pt idx="5987">
                  <c:v>7.4610000000000004E-10</c:v>
                </c:pt>
                <c:pt idx="5988">
                  <c:v>7.5229999999999998E-10</c:v>
                </c:pt>
                <c:pt idx="5989">
                  <c:v>7.5860000000000005E-10</c:v>
                </c:pt>
                <c:pt idx="5990">
                  <c:v>7.6479999999999999E-10</c:v>
                </c:pt>
                <c:pt idx="5991">
                  <c:v>7.7109999999999995E-10</c:v>
                </c:pt>
                <c:pt idx="5992">
                  <c:v>7.7729999999999999E-10</c:v>
                </c:pt>
                <c:pt idx="5993">
                  <c:v>7.8359999999999996E-10</c:v>
                </c:pt>
                <c:pt idx="5994">
                  <c:v>7.898E-10</c:v>
                </c:pt>
                <c:pt idx="5995">
                  <c:v>7.9609999999999997E-10</c:v>
                </c:pt>
                <c:pt idx="5996">
                  <c:v>8.0230000000000001E-10</c:v>
                </c:pt>
                <c:pt idx="5997">
                  <c:v>8.0859999999999998E-10</c:v>
                </c:pt>
                <c:pt idx="5998">
                  <c:v>8.1480000000000002E-10</c:v>
                </c:pt>
                <c:pt idx="5999">
                  <c:v>8.2109999999999999E-10</c:v>
                </c:pt>
                <c:pt idx="6000">
                  <c:v>8.2730000000000003E-10</c:v>
                </c:pt>
                <c:pt idx="6001">
                  <c:v>8.336E-10</c:v>
                </c:pt>
                <c:pt idx="6002">
                  <c:v>8.3980000000000004E-10</c:v>
                </c:pt>
                <c:pt idx="6003">
                  <c:v>8.461E-10</c:v>
                </c:pt>
                <c:pt idx="6004">
                  <c:v>8.5230000000000004E-10</c:v>
                </c:pt>
                <c:pt idx="6005">
                  <c:v>8.5860000000000001E-10</c:v>
                </c:pt>
                <c:pt idx="6006">
                  <c:v>8.6479999999999995E-10</c:v>
                </c:pt>
                <c:pt idx="6007">
                  <c:v>8.7110000000000002E-10</c:v>
                </c:pt>
                <c:pt idx="6008">
                  <c:v>8.7729999999999996E-10</c:v>
                </c:pt>
                <c:pt idx="6009">
                  <c:v>8.8360000000000003E-10</c:v>
                </c:pt>
                <c:pt idx="6010">
                  <c:v>8.8979999999999997E-10</c:v>
                </c:pt>
                <c:pt idx="6011">
                  <c:v>8.9610000000000004E-10</c:v>
                </c:pt>
                <c:pt idx="6012">
                  <c:v>9.0229999999999998E-10</c:v>
                </c:pt>
                <c:pt idx="6013">
                  <c:v>9.0860000000000005E-10</c:v>
                </c:pt>
                <c:pt idx="6014">
                  <c:v>9.1479999999999998E-10</c:v>
                </c:pt>
                <c:pt idx="6015">
                  <c:v>9.2109999999999995E-10</c:v>
                </c:pt>
                <c:pt idx="6016">
                  <c:v>9.2729999999999999E-10</c:v>
                </c:pt>
                <c:pt idx="6017">
                  <c:v>9.3359999999999996E-10</c:v>
                </c:pt>
                <c:pt idx="6018">
                  <c:v>9.398E-10</c:v>
                </c:pt>
                <c:pt idx="6019">
                  <c:v>9.4610000000000007E-10</c:v>
                </c:pt>
                <c:pt idx="6020">
                  <c:v>9.5229999999999991E-10</c:v>
                </c:pt>
                <c:pt idx="6021">
                  <c:v>9.5859999999999998E-10</c:v>
                </c:pt>
                <c:pt idx="6022">
                  <c:v>9.6480000000000002E-10</c:v>
                </c:pt>
                <c:pt idx="6023">
                  <c:v>9.7110000000000009E-10</c:v>
                </c:pt>
                <c:pt idx="6024">
                  <c:v>9.7729999999999992E-10</c:v>
                </c:pt>
                <c:pt idx="6025">
                  <c:v>9.8359999999999999E-10</c:v>
                </c:pt>
                <c:pt idx="6026">
                  <c:v>9.8980000000000004E-10</c:v>
                </c:pt>
                <c:pt idx="6027">
                  <c:v>9.960999999999999E-10</c:v>
                </c:pt>
                <c:pt idx="6028">
                  <c:v>1.0022999999999999E-9</c:v>
                </c:pt>
                <c:pt idx="6029">
                  <c:v>1.0086E-9</c:v>
                </c:pt>
                <c:pt idx="6030">
                  <c:v>1.0148000000000001E-9</c:v>
                </c:pt>
                <c:pt idx="6031">
                  <c:v>1.0210999999999999E-9</c:v>
                </c:pt>
                <c:pt idx="6032">
                  <c:v>1.0273E-9</c:v>
                </c:pt>
                <c:pt idx="6033">
                  <c:v>1.0336E-9</c:v>
                </c:pt>
                <c:pt idx="6034">
                  <c:v>1.0398000000000001E-9</c:v>
                </c:pt>
                <c:pt idx="6035">
                  <c:v>1.0460999999999999E-9</c:v>
                </c:pt>
                <c:pt idx="6036">
                  <c:v>1.0523E-9</c:v>
                </c:pt>
                <c:pt idx="6037">
                  <c:v>1.0586E-9</c:v>
                </c:pt>
                <c:pt idx="6038">
                  <c:v>1.0648000000000001E-9</c:v>
                </c:pt>
                <c:pt idx="6039">
                  <c:v>1.0711E-9</c:v>
                </c:pt>
                <c:pt idx="6040">
                  <c:v>1.0773E-9</c:v>
                </c:pt>
                <c:pt idx="6041">
                  <c:v>1.0836000000000001E-9</c:v>
                </c:pt>
                <c:pt idx="6042">
                  <c:v>1.0897999999999999E-9</c:v>
                </c:pt>
                <c:pt idx="6043">
                  <c:v>1.0961E-9</c:v>
                </c:pt>
                <c:pt idx="6044">
                  <c:v>1.1023E-9</c:v>
                </c:pt>
                <c:pt idx="6045">
                  <c:v>1.1086000000000001E-9</c:v>
                </c:pt>
                <c:pt idx="6046">
                  <c:v>1.1147999999999999E-9</c:v>
                </c:pt>
                <c:pt idx="6047">
                  <c:v>1.1211E-9</c:v>
                </c:pt>
                <c:pt idx="6048">
                  <c:v>1.1273E-9</c:v>
                </c:pt>
                <c:pt idx="6049">
                  <c:v>1.1336000000000001E-9</c:v>
                </c:pt>
                <c:pt idx="6050">
                  <c:v>1.1397999999999999E-9</c:v>
                </c:pt>
                <c:pt idx="6051">
                  <c:v>1.1461E-9</c:v>
                </c:pt>
                <c:pt idx="6052">
                  <c:v>1.1523E-9</c:v>
                </c:pt>
                <c:pt idx="6053">
                  <c:v>1.1585999999999999E-9</c:v>
                </c:pt>
                <c:pt idx="6054">
                  <c:v>1.1647999999999999E-9</c:v>
                </c:pt>
                <c:pt idx="6055">
                  <c:v>1.1711E-9</c:v>
                </c:pt>
                <c:pt idx="6056">
                  <c:v>1.1773000000000001E-9</c:v>
                </c:pt>
                <c:pt idx="6057">
                  <c:v>1.1835999999999999E-9</c:v>
                </c:pt>
                <c:pt idx="6058">
                  <c:v>1.1898E-9</c:v>
                </c:pt>
                <c:pt idx="6059">
                  <c:v>1.1961E-9</c:v>
                </c:pt>
                <c:pt idx="6060">
                  <c:v>1.2023000000000001E-9</c:v>
                </c:pt>
                <c:pt idx="6061">
                  <c:v>1.2085999999999999E-9</c:v>
                </c:pt>
                <c:pt idx="6062">
                  <c:v>1.2148E-9</c:v>
                </c:pt>
                <c:pt idx="6063">
                  <c:v>1.2211000000000001E-9</c:v>
                </c:pt>
                <c:pt idx="6064">
                  <c:v>1.2273000000000001E-9</c:v>
                </c:pt>
                <c:pt idx="6065">
                  <c:v>1.2336E-9</c:v>
                </c:pt>
                <c:pt idx="6066">
                  <c:v>1.2398E-9</c:v>
                </c:pt>
                <c:pt idx="6067">
                  <c:v>1.2461000000000001E-9</c:v>
                </c:pt>
                <c:pt idx="6068">
                  <c:v>1.2522999999999999E-9</c:v>
                </c:pt>
                <c:pt idx="6069">
                  <c:v>1.2586E-9</c:v>
                </c:pt>
                <c:pt idx="6070">
                  <c:v>1.2648E-9</c:v>
                </c:pt>
                <c:pt idx="6071">
                  <c:v>1.2711000000000001E-9</c:v>
                </c:pt>
                <c:pt idx="6072">
                  <c:v>1.2772999999999999E-9</c:v>
                </c:pt>
                <c:pt idx="6073">
                  <c:v>1.2836E-9</c:v>
                </c:pt>
                <c:pt idx="6074">
                  <c:v>1.2898E-9</c:v>
                </c:pt>
                <c:pt idx="6075">
                  <c:v>1.2960999999999999E-9</c:v>
                </c:pt>
                <c:pt idx="6076">
                  <c:v>1.3022999999999999E-9</c:v>
                </c:pt>
                <c:pt idx="6077">
                  <c:v>1.3086E-9</c:v>
                </c:pt>
                <c:pt idx="6078">
                  <c:v>1.3148000000000001E-9</c:v>
                </c:pt>
                <c:pt idx="6079">
                  <c:v>1.3210999999999999E-9</c:v>
                </c:pt>
                <c:pt idx="6080">
                  <c:v>1.3273E-9</c:v>
                </c:pt>
                <c:pt idx="6081">
                  <c:v>1.3336E-9</c:v>
                </c:pt>
                <c:pt idx="6082">
                  <c:v>1.3398000000000001E-9</c:v>
                </c:pt>
                <c:pt idx="6083">
                  <c:v>1.3460999999999999E-9</c:v>
                </c:pt>
                <c:pt idx="6084">
                  <c:v>1.3523E-9</c:v>
                </c:pt>
                <c:pt idx="6085">
                  <c:v>1.3586E-9</c:v>
                </c:pt>
                <c:pt idx="6086">
                  <c:v>1.3648000000000001E-9</c:v>
                </c:pt>
                <c:pt idx="6087">
                  <c:v>1.3710999999999999E-9</c:v>
                </c:pt>
                <c:pt idx="6088">
                  <c:v>1.3773E-9</c:v>
                </c:pt>
                <c:pt idx="6089">
                  <c:v>1.3836000000000001E-9</c:v>
                </c:pt>
                <c:pt idx="6090">
                  <c:v>1.3898000000000001E-9</c:v>
                </c:pt>
                <c:pt idx="6091">
                  <c:v>1.3961E-9</c:v>
                </c:pt>
                <c:pt idx="6092">
                  <c:v>1.4023E-9</c:v>
                </c:pt>
                <c:pt idx="6093">
                  <c:v>1.4086000000000001E-9</c:v>
                </c:pt>
                <c:pt idx="6094">
                  <c:v>1.4147999999999999E-9</c:v>
                </c:pt>
                <c:pt idx="6095">
                  <c:v>1.4211E-9</c:v>
                </c:pt>
                <c:pt idx="6096">
                  <c:v>1.4273E-9</c:v>
                </c:pt>
                <c:pt idx="6097">
                  <c:v>1.4336000000000001E-9</c:v>
                </c:pt>
                <c:pt idx="6098">
                  <c:v>1.4397999999999999E-9</c:v>
                </c:pt>
                <c:pt idx="6099">
                  <c:v>1.4461E-9</c:v>
                </c:pt>
                <c:pt idx="6100">
                  <c:v>1.4523E-9</c:v>
                </c:pt>
                <c:pt idx="6101">
                  <c:v>1.4585999999999999E-9</c:v>
                </c:pt>
                <c:pt idx="6102">
                  <c:v>1.4647999999999999E-9</c:v>
                </c:pt>
                <c:pt idx="6103">
                  <c:v>1.4711E-9</c:v>
                </c:pt>
                <c:pt idx="6104">
                  <c:v>1.4773000000000001E-9</c:v>
                </c:pt>
                <c:pt idx="6105">
                  <c:v>1.4835999999999999E-9</c:v>
                </c:pt>
                <c:pt idx="6106">
                  <c:v>1.4898E-9</c:v>
                </c:pt>
                <c:pt idx="6107">
                  <c:v>1.4961E-9</c:v>
                </c:pt>
                <c:pt idx="6108">
                  <c:v>1.5023000000000001E-9</c:v>
                </c:pt>
                <c:pt idx="6109">
                  <c:v>1.5085999999999999E-9</c:v>
                </c:pt>
                <c:pt idx="6110">
                  <c:v>1.5148E-9</c:v>
                </c:pt>
                <c:pt idx="6111">
                  <c:v>1.5211000000000001E-9</c:v>
                </c:pt>
                <c:pt idx="6112">
                  <c:v>1.5273000000000001E-9</c:v>
                </c:pt>
                <c:pt idx="6113">
                  <c:v>1.5336E-9</c:v>
                </c:pt>
                <c:pt idx="6114">
                  <c:v>1.5398E-9</c:v>
                </c:pt>
                <c:pt idx="6115">
                  <c:v>1.5461000000000001E-9</c:v>
                </c:pt>
                <c:pt idx="6116">
                  <c:v>1.5522999999999999E-9</c:v>
                </c:pt>
                <c:pt idx="6117">
                  <c:v>1.5586E-9</c:v>
                </c:pt>
                <c:pt idx="6118">
                  <c:v>1.5648E-9</c:v>
                </c:pt>
                <c:pt idx="6119">
                  <c:v>1.5711000000000001E-9</c:v>
                </c:pt>
                <c:pt idx="6120">
                  <c:v>1.5772999999999999E-9</c:v>
                </c:pt>
                <c:pt idx="6121">
                  <c:v>1.5836E-9</c:v>
                </c:pt>
                <c:pt idx="6122">
                  <c:v>1.5898E-9</c:v>
                </c:pt>
                <c:pt idx="6123">
                  <c:v>1.5961000000000001E-9</c:v>
                </c:pt>
                <c:pt idx="6124">
                  <c:v>1.6022999999999999E-9</c:v>
                </c:pt>
                <c:pt idx="6125">
                  <c:v>1.6086E-9</c:v>
                </c:pt>
                <c:pt idx="6126">
                  <c:v>1.6148E-9</c:v>
                </c:pt>
                <c:pt idx="6127">
                  <c:v>1.6210999999999999E-9</c:v>
                </c:pt>
                <c:pt idx="6128">
                  <c:v>1.6273E-9</c:v>
                </c:pt>
                <c:pt idx="6129">
                  <c:v>1.6336E-9</c:v>
                </c:pt>
                <c:pt idx="6130">
                  <c:v>1.6398000000000001E-9</c:v>
                </c:pt>
                <c:pt idx="6131">
                  <c:v>1.6460999999999999E-9</c:v>
                </c:pt>
                <c:pt idx="6132">
                  <c:v>1.6523E-9</c:v>
                </c:pt>
                <c:pt idx="6133">
                  <c:v>1.6586E-9</c:v>
                </c:pt>
                <c:pt idx="6134">
                  <c:v>1.6648000000000001E-9</c:v>
                </c:pt>
                <c:pt idx="6135">
                  <c:v>1.6710999999999999E-9</c:v>
                </c:pt>
                <c:pt idx="6136">
                  <c:v>1.6773E-9</c:v>
                </c:pt>
                <c:pt idx="6137">
                  <c:v>1.6836000000000001E-9</c:v>
                </c:pt>
                <c:pt idx="6138">
                  <c:v>1.6898000000000001E-9</c:v>
                </c:pt>
                <c:pt idx="6139">
                  <c:v>1.6961E-9</c:v>
                </c:pt>
                <c:pt idx="6140">
                  <c:v>1.7023E-9</c:v>
                </c:pt>
                <c:pt idx="6141">
                  <c:v>1.7086000000000001E-9</c:v>
                </c:pt>
                <c:pt idx="6142">
                  <c:v>1.7147999999999999E-9</c:v>
                </c:pt>
                <c:pt idx="6143">
                  <c:v>1.7211E-9</c:v>
                </c:pt>
                <c:pt idx="6144">
                  <c:v>1.7273E-9</c:v>
                </c:pt>
                <c:pt idx="6145">
                  <c:v>1.7336000000000001E-9</c:v>
                </c:pt>
                <c:pt idx="6146">
                  <c:v>1.7397999999999999E-9</c:v>
                </c:pt>
                <c:pt idx="6147">
                  <c:v>1.7461E-9</c:v>
                </c:pt>
                <c:pt idx="6148">
                  <c:v>1.7523E-9</c:v>
                </c:pt>
                <c:pt idx="6149">
                  <c:v>1.7585999999999999E-9</c:v>
                </c:pt>
                <c:pt idx="6150">
                  <c:v>1.7647999999999999E-9</c:v>
                </c:pt>
                <c:pt idx="6151">
                  <c:v>1.7711E-9</c:v>
                </c:pt>
                <c:pt idx="6152">
                  <c:v>1.7773000000000001E-9</c:v>
                </c:pt>
                <c:pt idx="6153">
                  <c:v>1.7835999999999999E-9</c:v>
                </c:pt>
                <c:pt idx="6154">
                  <c:v>1.7898E-9</c:v>
                </c:pt>
                <c:pt idx="6155">
                  <c:v>1.7961E-9</c:v>
                </c:pt>
                <c:pt idx="6156">
                  <c:v>1.8023000000000001E-9</c:v>
                </c:pt>
                <c:pt idx="6157">
                  <c:v>1.8085999999999999E-9</c:v>
                </c:pt>
                <c:pt idx="6158">
                  <c:v>1.8148E-9</c:v>
                </c:pt>
                <c:pt idx="6159">
                  <c:v>1.8211E-9</c:v>
                </c:pt>
                <c:pt idx="6160">
                  <c:v>1.8273000000000001E-9</c:v>
                </c:pt>
                <c:pt idx="6161">
                  <c:v>1.8336E-9</c:v>
                </c:pt>
                <c:pt idx="6162">
                  <c:v>1.8398E-9</c:v>
                </c:pt>
                <c:pt idx="6163">
                  <c:v>1.8461000000000001E-9</c:v>
                </c:pt>
                <c:pt idx="6164">
                  <c:v>1.8522999999999999E-9</c:v>
                </c:pt>
                <c:pt idx="6165">
                  <c:v>1.8586E-9</c:v>
                </c:pt>
                <c:pt idx="6166">
                  <c:v>1.8648E-9</c:v>
                </c:pt>
                <c:pt idx="6167">
                  <c:v>1.8710999999999999E-9</c:v>
                </c:pt>
                <c:pt idx="6168">
                  <c:v>1.8773000000000001E-9</c:v>
                </c:pt>
                <c:pt idx="6169">
                  <c:v>1.8836E-9</c:v>
                </c:pt>
                <c:pt idx="6170">
                  <c:v>1.8897999999999998E-9</c:v>
                </c:pt>
                <c:pt idx="6171">
                  <c:v>1.8961000000000001E-9</c:v>
                </c:pt>
                <c:pt idx="6172">
                  <c:v>1.9022999999999999E-9</c:v>
                </c:pt>
                <c:pt idx="6173">
                  <c:v>1.9085999999999998E-9</c:v>
                </c:pt>
                <c:pt idx="6174">
                  <c:v>1.9148E-9</c:v>
                </c:pt>
                <c:pt idx="6175">
                  <c:v>1.9210999999999999E-9</c:v>
                </c:pt>
                <c:pt idx="6176">
                  <c:v>1.9273000000000002E-9</c:v>
                </c:pt>
                <c:pt idx="6177">
                  <c:v>1.9336E-9</c:v>
                </c:pt>
                <c:pt idx="6178">
                  <c:v>1.9397999999999999E-9</c:v>
                </c:pt>
                <c:pt idx="6179">
                  <c:v>1.9461000000000001E-9</c:v>
                </c:pt>
                <c:pt idx="6180">
                  <c:v>1.9523E-9</c:v>
                </c:pt>
                <c:pt idx="6181">
                  <c:v>1.9585999999999998E-9</c:v>
                </c:pt>
                <c:pt idx="6182">
                  <c:v>1.9648000000000001E-9</c:v>
                </c:pt>
                <c:pt idx="6183">
                  <c:v>1.9710999999999999E-9</c:v>
                </c:pt>
                <c:pt idx="6184">
                  <c:v>1.9773000000000002E-9</c:v>
                </c:pt>
                <c:pt idx="6185">
                  <c:v>1.9836000000000001E-9</c:v>
                </c:pt>
                <c:pt idx="6186">
                  <c:v>1.9897999999999999E-9</c:v>
                </c:pt>
                <c:pt idx="6187">
                  <c:v>1.9961000000000002E-9</c:v>
                </c:pt>
                <c:pt idx="6188">
                  <c:v>2.0023E-9</c:v>
                </c:pt>
                <c:pt idx="6189">
                  <c:v>2.0085999999999999E-9</c:v>
                </c:pt>
                <c:pt idx="6190">
                  <c:v>2.0148000000000001E-9</c:v>
                </c:pt>
                <c:pt idx="6191">
                  <c:v>2.0211E-9</c:v>
                </c:pt>
                <c:pt idx="6192">
                  <c:v>2.0272999999999998E-9</c:v>
                </c:pt>
                <c:pt idx="6193">
                  <c:v>2.0336000000000001E-9</c:v>
                </c:pt>
                <c:pt idx="6194">
                  <c:v>2.0397999999999999E-9</c:v>
                </c:pt>
                <c:pt idx="6195">
                  <c:v>2.0461000000000002E-9</c:v>
                </c:pt>
                <c:pt idx="6196">
                  <c:v>2.0523E-9</c:v>
                </c:pt>
                <c:pt idx="6197">
                  <c:v>2.0585999999999999E-9</c:v>
                </c:pt>
                <c:pt idx="6198">
                  <c:v>2.0648000000000001E-9</c:v>
                </c:pt>
                <c:pt idx="6199">
                  <c:v>2.0711E-9</c:v>
                </c:pt>
                <c:pt idx="6200">
                  <c:v>2.0772999999999998E-9</c:v>
                </c:pt>
                <c:pt idx="6201">
                  <c:v>2.0836000000000001E-9</c:v>
                </c:pt>
                <c:pt idx="6202">
                  <c:v>2.0898E-9</c:v>
                </c:pt>
                <c:pt idx="6203">
                  <c:v>2.0960999999999998E-9</c:v>
                </c:pt>
                <c:pt idx="6204">
                  <c:v>2.1023000000000001E-9</c:v>
                </c:pt>
                <c:pt idx="6205">
                  <c:v>2.1085999999999999E-9</c:v>
                </c:pt>
                <c:pt idx="6206">
                  <c:v>2.1148000000000002E-9</c:v>
                </c:pt>
                <c:pt idx="6207">
                  <c:v>2.1211E-9</c:v>
                </c:pt>
                <c:pt idx="6208">
                  <c:v>2.1272999999999999E-9</c:v>
                </c:pt>
                <c:pt idx="6209">
                  <c:v>2.1336000000000002E-9</c:v>
                </c:pt>
                <c:pt idx="6210">
                  <c:v>2.1398E-9</c:v>
                </c:pt>
                <c:pt idx="6211">
                  <c:v>2.1460999999999999E-9</c:v>
                </c:pt>
                <c:pt idx="6212">
                  <c:v>2.1523000000000001E-9</c:v>
                </c:pt>
                <c:pt idx="6213">
                  <c:v>2.1586E-9</c:v>
                </c:pt>
                <c:pt idx="6214">
                  <c:v>2.1647999999999998E-9</c:v>
                </c:pt>
                <c:pt idx="6215">
                  <c:v>2.1711000000000001E-9</c:v>
                </c:pt>
                <c:pt idx="6216">
                  <c:v>2.1772999999999999E-9</c:v>
                </c:pt>
                <c:pt idx="6217">
                  <c:v>2.1836000000000002E-9</c:v>
                </c:pt>
                <c:pt idx="6218">
                  <c:v>2.1898E-9</c:v>
                </c:pt>
                <c:pt idx="6219">
                  <c:v>2.1960999999999999E-9</c:v>
                </c:pt>
                <c:pt idx="6220">
                  <c:v>2.2023000000000001E-9</c:v>
                </c:pt>
                <c:pt idx="6221">
                  <c:v>2.2086E-9</c:v>
                </c:pt>
                <c:pt idx="6222">
                  <c:v>2.2147999999999998E-9</c:v>
                </c:pt>
                <c:pt idx="6223">
                  <c:v>2.2211000000000001E-9</c:v>
                </c:pt>
                <c:pt idx="6224">
                  <c:v>2.2272999999999999E-9</c:v>
                </c:pt>
                <c:pt idx="6225">
                  <c:v>2.2335999999999998E-9</c:v>
                </c:pt>
                <c:pt idx="6226">
                  <c:v>2.2398000000000001E-9</c:v>
                </c:pt>
                <c:pt idx="6227">
                  <c:v>2.2460999999999999E-9</c:v>
                </c:pt>
                <c:pt idx="6228">
                  <c:v>2.2523000000000002E-9</c:v>
                </c:pt>
                <c:pt idx="6229">
                  <c:v>2.2586E-9</c:v>
                </c:pt>
                <c:pt idx="6230">
                  <c:v>2.2647999999999999E-9</c:v>
                </c:pt>
                <c:pt idx="6231">
                  <c:v>2.2711000000000001E-9</c:v>
                </c:pt>
                <c:pt idx="6232">
                  <c:v>2.2773E-9</c:v>
                </c:pt>
                <c:pt idx="6233">
                  <c:v>2.2835999999999998E-9</c:v>
                </c:pt>
                <c:pt idx="6234">
                  <c:v>2.2898000000000001E-9</c:v>
                </c:pt>
                <c:pt idx="6235">
                  <c:v>2.2961E-9</c:v>
                </c:pt>
                <c:pt idx="6236">
                  <c:v>2.3022999999999998E-9</c:v>
                </c:pt>
                <c:pt idx="6237">
                  <c:v>2.3086000000000001E-9</c:v>
                </c:pt>
                <c:pt idx="6238">
                  <c:v>2.3147999999999999E-9</c:v>
                </c:pt>
                <c:pt idx="6239">
                  <c:v>2.3211000000000002E-9</c:v>
                </c:pt>
                <c:pt idx="6240">
                  <c:v>2.3273E-9</c:v>
                </c:pt>
                <c:pt idx="6241">
                  <c:v>2.3335999999999999E-9</c:v>
                </c:pt>
                <c:pt idx="6242">
                  <c:v>2.3398000000000001E-9</c:v>
                </c:pt>
                <c:pt idx="6243">
                  <c:v>2.3461E-9</c:v>
                </c:pt>
                <c:pt idx="6244">
                  <c:v>2.3522999999999998E-9</c:v>
                </c:pt>
                <c:pt idx="6245">
                  <c:v>2.3586000000000001E-9</c:v>
                </c:pt>
                <c:pt idx="6246">
                  <c:v>2.3647999999999999E-9</c:v>
                </c:pt>
                <c:pt idx="6247">
                  <c:v>2.3710999999999998E-9</c:v>
                </c:pt>
                <c:pt idx="6248">
                  <c:v>2.3773000000000001E-9</c:v>
                </c:pt>
                <c:pt idx="6249">
                  <c:v>2.3835999999999999E-9</c:v>
                </c:pt>
                <c:pt idx="6250">
                  <c:v>2.3898000000000002E-9</c:v>
                </c:pt>
                <c:pt idx="6251">
                  <c:v>2.3961E-9</c:v>
                </c:pt>
                <c:pt idx="6252">
                  <c:v>2.4022999999999999E-9</c:v>
                </c:pt>
                <c:pt idx="6253">
                  <c:v>2.4086000000000001E-9</c:v>
                </c:pt>
                <c:pt idx="6254">
                  <c:v>2.4148E-9</c:v>
                </c:pt>
                <c:pt idx="6255">
                  <c:v>2.4210999999999998E-9</c:v>
                </c:pt>
                <c:pt idx="6256">
                  <c:v>2.4273000000000001E-9</c:v>
                </c:pt>
                <c:pt idx="6257">
                  <c:v>2.4336E-9</c:v>
                </c:pt>
                <c:pt idx="6258">
                  <c:v>2.4398000000000002E-9</c:v>
                </c:pt>
                <c:pt idx="6259">
                  <c:v>2.4461000000000001E-9</c:v>
                </c:pt>
                <c:pt idx="6260">
                  <c:v>2.4522999999999999E-9</c:v>
                </c:pt>
                <c:pt idx="6261">
                  <c:v>2.4586000000000002E-9</c:v>
                </c:pt>
                <c:pt idx="6262">
                  <c:v>2.4648E-9</c:v>
                </c:pt>
                <c:pt idx="6263">
                  <c:v>2.4710999999999999E-9</c:v>
                </c:pt>
                <c:pt idx="6264">
                  <c:v>2.4773000000000001E-9</c:v>
                </c:pt>
                <c:pt idx="6265">
                  <c:v>2.4836E-9</c:v>
                </c:pt>
                <c:pt idx="6266">
                  <c:v>2.4897999999999998E-9</c:v>
                </c:pt>
                <c:pt idx="6267">
                  <c:v>2.4961000000000001E-9</c:v>
                </c:pt>
                <c:pt idx="6268">
                  <c:v>2.5022999999999999E-9</c:v>
                </c:pt>
                <c:pt idx="6269">
                  <c:v>2.5085999999999998E-9</c:v>
                </c:pt>
                <c:pt idx="6270">
                  <c:v>2.5148E-9</c:v>
                </c:pt>
                <c:pt idx="6271">
                  <c:v>2.5210999999999999E-9</c:v>
                </c:pt>
                <c:pt idx="6272">
                  <c:v>2.5273000000000002E-9</c:v>
                </c:pt>
                <c:pt idx="6273">
                  <c:v>2.5336E-9</c:v>
                </c:pt>
                <c:pt idx="6274">
                  <c:v>2.5397999999999999E-9</c:v>
                </c:pt>
                <c:pt idx="6275">
                  <c:v>2.5461000000000001E-9</c:v>
                </c:pt>
                <c:pt idx="6276">
                  <c:v>2.5523E-9</c:v>
                </c:pt>
                <c:pt idx="6277">
                  <c:v>2.5585999999999998E-9</c:v>
                </c:pt>
                <c:pt idx="6278">
                  <c:v>2.5648000000000001E-9</c:v>
                </c:pt>
                <c:pt idx="6279">
                  <c:v>2.5710999999999999E-9</c:v>
                </c:pt>
                <c:pt idx="6280">
                  <c:v>2.5773000000000002E-9</c:v>
                </c:pt>
                <c:pt idx="6281">
                  <c:v>2.5836000000000001E-9</c:v>
                </c:pt>
                <c:pt idx="6282">
                  <c:v>2.5897999999999999E-9</c:v>
                </c:pt>
                <c:pt idx="6283">
                  <c:v>2.5961000000000002E-9</c:v>
                </c:pt>
                <c:pt idx="6284">
                  <c:v>2.6023E-9</c:v>
                </c:pt>
                <c:pt idx="6285">
                  <c:v>2.6085999999999999E-9</c:v>
                </c:pt>
                <c:pt idx="6286">
                  <c:v>2.6148000000000001E-9</c:v>
                </c:pt>
                <c:pt idx="6287">
                  <c:v>2.6211E-9</c:v>
                </c:pt>
                <c:pt idx="6288">
                  <c:v>2.6272999999999998E-9</c:v>
                </c:pt>
                <c:pt idx="6289">
                  <c:v>2.6336000000000001E-9</c:v>
                </c:pt>
                <c:pt idx="6290">
                  <c:v>2.6397999999999999E-9</c:v>
                </c:pt>
                <c:pt idx="6291">
                  <c:v>2.6461000000000002E-9</c:v>
                </c:pt>
                <c:pt idx="6292">
                  <c:v>2.6523E-9</c:v>
                </c:pt>
                <c:pt idx="6293">
                  <c:v>2.6585999999999999E-9</c:v>
                </c:pt>
                <c:pt idx="6294">
                  <c:v>2.6648000000000001E-9</c:v>
                </c:pt>
                <c:pt idx="6295">
                  <c:v>2.6711E-9</c:v>
                </c:pt>
                <c:pt idx="6296">
                  <c:v>2.6772999999999998E-9</c:v>
                </c:pt>
                <c:pt idx="6297">
                  <c:v>2.6836000000000001E-9</c:v>
                </c:pt>
                <c:pt idx="6298">
                  <c:v>2.6898E-9</c:v>
                </c:pt>
                <c:pt idx="6299">
                  <c:v>2.6960999999999998E-9</c:v>
                </c:pt>
                <c:pt idx="6300">
                  <c:v>2.7023000000000001E-9</c:v>
                </c:pt>
                <c:pt idx="6301">
                  <c:v>2.7085999999999999E-9</c:v>
                </c:pt>
                <c:pt idx="6302">
                  <c:v>2.7148000000000002E-9</c:v>
                </c:pt>
                <c:pt idx="6303">
                  <c:v>2.7211E-9</c:v>
                </c:pt>
                <c:pt idx="6304">
                  <c:v>2.7272999999999999E-9</c:v>
                </c:pt>
                <c:pt idx="6305">
                  <c:v>2.7336000000000002E-9</c:v>
                </c:pt>
                <c:pt idx="6306">
                  <c:v>2.7398E-9</c:v>
                </c:pt>
                <c:pt idx="6307">
                  <c:v>2.7460999999999999E-9</c:v>
                </c:pt>
                <c:pt idx="6308">
                  <c:v>2.7523000000000001E-9</c:v>
                </c:pt>
                <c:pt idx="6309">
                  <c:v>2.7586E-9</c:v>
                </c:pt>
                <c:pt idx="6310">
                  <c:v>2.7647999999999998E-9</c:v>
                </c:pt>
                <c:pt idx="6311">
                  <c:v>2.7711000000000001E-9</c:v>
                </c:pt>
                <c:pt idx="6312">
                  <c:v>2.7772999999999999E-9</c:v>
                </c:pt>
                <c:pt idx="6313">
                  <c:v>2.7836000000000002E-9</c:v>
                </c:pt>
                <c:pt idx="6314">
                  <c:v>2.7898E-9</c:v>
                </c:pt>
                <c:pt idx="6315">
                  <c:v>2.7960999999999999E-9</c:v>
                </c:pt>
                <c:pt idx="6316">
                  <c:v>2.8023000000000001E-9</c:v>
                </c:pt>
                <c:pt idx="6317">
                  <c:v>2.8086E-9</c:v>
                </c:pt>
                <c:pt idx="6318">
                  <c:v>2.8147999999999998E-9</c:v>
                </c:pt>
                <c:pt idx="6319">
                  <c:v>2.8211000000000001E-9</c:v>
                </c:pt>
                <c:pt idx="6320">
                  <c:v>2.8272999999999999E-9</c:v>
                </c:pt>
                <c:pt idx="6321">
                  <c:v>2.8335999999999998E-9</c:v>
                </c:pt>
                <c:pt idx="6322">
                  <c:v>2.8398000000000001E-9</c:v>
                </c:pt>
                <c:pt idx="6323">
                  <c:v>2.8460999999999999E-9</c:v>
                </c:pt>
                <c:pt idx="6324">
                  <c:v>2.8523000000000002E-9</c:v>
                </c:pt>
                <c:pt idx="6325">
                  <c:v>2.8586E-9</c:v>
                </c:pt>
                <c:pt idx="6326">
                  <c:v>2.8647999999999999E-9</c:v>
                </c:pt>
                <c:pt idx="6327">
                  <c:v>2.8711000000000001E-9</c:v>
                </c:pt>
                <c:pt idx="6328">
                  <c:v>2.8773E-9</c:v>
                </c:pt>
                <c:pt idx="6329">
                  <c:v>2.8835999999999998E-9</c:v>
                </c:pt>
                <c:pt idx="6330">
                  <c:v>2.8898000000000001E-9</c:v>
                </c:pt>
                <c:pt idx="6331">
                  <c:v>2.8961E-9</c:v>
                </c:pt>
                <c:pt idx="6332">
                  <c:v>2.9023000000000002E-9</c:v>
                </c:pt>
                <c:pt idx="6333">
                  <c:v>2.9086000000000001E-9</c:v>
                </c:pt>
                <c:pt idx="6334">
                  <c:v>2.9147999999999999E-9</c:v>
                </c:pt>
                <c:pt idx="6335">
                  <c:v>2.9211000000000002E-9</c:v>
                </c:pt>
                <c:pt idx="6336">
                  <c:v>2.9273E-9</c:v>
                </c:pt>
                <c:pt idx="6337">
                  <c:v>2.9335999999999999E-9</c:v>
                </c:pt>
                <c:pt idx="6338">
                  <c:v>2.9398000000000001E-9</c:v>
                </c:pt>
                <c:pt idx="6339">
                  <c:v>2.9461E-9</c:v>
                </c:pt>
                <c:pt idx="6340">
                  <c:v>2.9522999999999998E-9</c:v>
                </c:pt>
                <c:pt idx="6341">
                  <c:v>2.9586000000000001E-9</c:v>
                </c:pt>
                <c:pt idx="6342">
                  <c:v>2.9647999999999999E-9</c:v>
                </c:pt>
                <c:pt idx="6343">
                  <c:v>2.9710999999999998E-9</c:v>
                </c:pt>
                <c:pt idx="6344">
                  <c:v>2.9773E-9</c:v>
                </c:pt>
                <c:pt idx="6345">
                  <c:v>2.9835999999999999E-9</c:v>
                </c:pt>
                <c:pt idx="6346">
                  <c:v>2.9898000000000002E-9</c:v>
                </c:pt>
                <c:pt idx="6347">
                  <c:v>2.9961E-9</c:v>
                </c:pt>
                <c:pt idx="6348">
                  <c:v>3.0022999999999999E-9</c:v>
                </c:pt>
                <c:pt idx="6349">
                  <c:v>3.0086000000000001E-9</c:v>
                </c:pt>
                <c:pt idx="6350">
                  <c:v>3.0148E-9</c:v>
                </c:pt>
                <c:pt idx="6351">
                  <c:v>3.0210999999999998E-9</c:v>
                </c:pt>
                <c:pt idx="6352">
                  <c:v>3.0273000000000001E-9</c:v>
                </c:pt>
                <c:pt idx="6353">
                  <c:v>3.0335999999999999E-9</c:v>
                </c:pt>
                <c:pt idx="6354">
                  <c:v>3.0398000000000002E-9</c:v>
                </c:pt>
                <c:pt idx="6355">
                  <c:v>3.0461000000000001E-9</c:v>
                </c:pt>
                <c:pt idx="6356">
                  <c:v>3.0522999999999999E-9</c:v>
                </c:pt>
                <c:pt idx="6357">
                  <c:v>3.0586000000000002E-9</c:v>
                </c:pt>
                <c:pt idx="6358">
                  <c:v>3.0648E-9</c:v>
                </c:pt>
                <c:pt idx="6359">
                  <c:v>3.0710999999999999E-9</c:v>
                </c:pt>
                <c:pt idx="6360">
                  <c:v>3.0773000000000001E-9</c:v>
                </c:pt>
                <c:pt idx="6361">
                  <c:v>3.0836E-9</c:v>
                </c:pt>
                <c:pt idx="6362">
                  <c:v>3.0897999999999998E-9</c:v>
                </c:pt>
                <c:pt idx="6363">
                  <c:v>3.0961000000000001E-9</c:v>
                </c:pt>
                <c:pt idx="6364">
                  <c:v>3.1022999999999999E-9</c:v>
                </c:pt>
                <c:pt idx="6365">
                  <c:v>3.1086000000000002E-9</c:v>
                </c:pt>
                <c:pt idx="6366">
                  <c:v>3.1148E-9</c:v>
                </c:pt>
                <c:pt idx="6367">
                  <c:v>3.1210999999999999E-9</c:v>
                </c:pt>
                <c:pt idx="6368">
                  <c:v>3.1273000000000002E-9</c:v>
                </c:pt>
                <c:pt idx="6369">
                  <c:v>3.1336E-9</c:v>
                </c:pt>
                <c:pt idx="6370">
                  <c:v>3.1397999999999998E-9</c:v>
                </c:pt>
                <c:pt idx="6371">
                  <c:v>3.1461000000000001E-9</c:v>
                </c:pt>
                <c:pt idx="6372">
                  <c:v>3.1523E-9</c:v>
                </c:pt>
                <c:pt idx="6373">
                  <c:v>3.1585999999999998E-9</c:v>
                </c:pt>
                <c:pt idx="6374">
                  <c:v>3.1648000000000001E-9</c:v>
                </c:pt>
                <c:pt idx="6375">
                  <c:v>3.1710999999999999E-9</c:v>
                </c:pt>
                <c:pt idx="6376">
                  <c:v>3.1773000000000002E-9</c:v>
                </c:pt>
                <c:pt idx="6377">
                  <c:v>3.1836E-9</c:v>
                </c:pt>
                <c:pt idx="6378">
                  <c:v>3.1897999999999999E-9</c:v>
                </c:pt>
                <c:pt idx="6379">
                  <c:v>3.1961000000000002E-9</c:v>
                </c:pt>
                <c:pt idx="6380">
                  <c:v>3.2023E-9</c:v>
                </c:pt>
                <c:pt idx="6381">
                  <c:v>3.2085999999999999E-9</c:v>
                </c:pt>
                <c:pt idx="6382">
                  <c:v>3.2148000000000001E-9</c:v>
                </c:pt>
                <c:pt idx="6383">
                  <c:v>3.2211E-9</c:v>
                </c:pt>
                <c:pt idx="6384">
                  <c:v>3.2272999999999998E-9</c:v>
                </c:pt>
                <c:pt idx="6385">
                  <c:v>3.2336000000000001E-9</c:v>
                </c:pt>
                <c:pt idx="6386">
                  <c:v>3.2397999999999999E-9</c:v>
                </c:pt>
                <c:pt idx="6387">
                  <c:v>3.2461000000000002E-9</c:v>
                </c:pt>
                <c:pt idx="6388">
                  <c:v>3.2523E-9</c:v>
                </c:pt>
                <c:pt idx="6389">
                  <c:v>3.2585999999999999E-9</c:v>
                </c:pt>
                <c:pt idx="6390">
                  <c:v>3.2648000000000001E-9</c:v>
                </c:pt>
                <c:pt idx="6391">
                  <c:v>3.2711E-9</c:v>
                </c:pt>
                <c:pt idx="6392">
                  <c:v>3.2772999999999998E-9</c:v>
                </c:pt>
                <c:pt idx="6393">
                  <c:v>3.2836000000000001E-9</c:v>
                </c:pt>
                <c:pt idx="6394">
                  <c:v>3.2898E-9</c:v>
                </c:pt>
                <c:pt idx="6395">
                  <c:v>3.2960999999999998E-9</c:v>
                </c:pt>
                <c:pt idx="6396">
                  <c:v>3.3023000000000001E-9</c:v>
                </c:pt>
                <c:pt idx="6397">
                  <c:v>3.3085999999999999E-9</c:v>
                </c:pt>
                <c:pt idx="6398">
                  <c:v>3.3148000000000002E-9</c:v>
                </c:pt>
                <c:pt idx="6399">
                  <c:v>3.3211E-9</c:v>
                </c:pt>
                <c:pt idx="6400">
                  <c:v>3.3272999999999999E-9</c:v>
                </c:pt>
                <c:pt idx="6401">
                  <c:v>3.3336000000000002E-9</c:v>
                </c:pt>
                <c:pt idx="6402">
                  <c:v>3.3398E-9</c:v>
                </c:pt>
                <c:pt idx="6403">
                  <c:v>3.3460999999999998E-9</c:v>
                </c:pt>
                <c:pt idx="6404">
                  <c:v>3.3523000000000001E-9</c:v>
                </c:pt>
                <c:pt idx="6405">
                  <c:v>3.3586E-9</c:v>
                </c:pt>
                <c:pt idx="6406">
                  <c:v>3.3647999999999998E-9</c:v>
                </c:pt>
                <c:pt idx="6407">
                  <c:v>3.3711000000000001E-9</c:v>
                </c:pt>
                <c:pt idx="6408">
                  <c:v>3.3772999999999999E-9</c:v>
                </c:pt>
                <c:pt idx="6409">
                  <c:v>3.3836000000000002E-9</c:v>
                </c:pt>
                <c:pt idx="6410">
                  <c:v>3.3898E-9</c:v>
                </c:pt>
                <c:pt idx="6411">
                  <c:v>3.3960999999999999E-9</c:v>
                </c:pt>
                <c:pt idx="6412">
                  <c:v>3.4023000000000001E-9</c:v>
                </c:pt>
                <c:pt idx="6413">
                  <c:v>3.4086E-9</c:v>
                </c:pt>
                <c:pt idx="6414">
                  <c:v>3.4147999999999998E-9</c:v>
                </c:pt>
                <c:pt idx="6415">
                  <c:v>3.4211000000000001E-9</c:v>
                </c:pt>
                <c:pt idx="6416">
                  <c:v>3.4272999999999999E-9</c:v>
                </c:pt>
                <c:pt idx="6417">
                  <c:v>3.4335999999999998E-9</c:v>
                </c:pt>
                <c:pt idx="6418">
                  <c:v>3.4398000000000001E-9</c:v>
                </c:pt>
                <c:pt idx="6419">
                  <c:v>3.4460999999999999E-9</c:v>
                </c:pt>
                <c:pt idx="6420">
                  <c:v>3.4523000000000002E-9</c:v>
                </c:pt>
                <c:pt idx="6421">
                  <c:v>3.4586E-9</c:v>
                </c:pt>
                <c:pt idx="6422">
                  <c:v>3.4647999999999999E-9</c:v>
                </c:pt>
                <c:pt idx="6423">
                  <c:v>3.4711000000000001E-9</c:v>
                </c:pt>
                <c:pt idx="6424">
                  <c:v>3.4773E-9</c:v>
                </c:pt>
                <c:pt idx="6425">
                  <c:v>3.4835999999999998E-9</c:v>
                </c:pt>
                <c:pt idx="6426">
                  <c:v>3.4898000000000001E-9</c:v>
                </c:pt>
                <c:pt idx="6427">
                  <c:v>3.4961E-9</c:v>
                </c:pt>
                <c:pt idx="6428">
                  <c:v>3.5023000000000002E-9</c:v>
                </c:pt>
                <c:pt idx="6429">
                  <c:v>3.5086000000000001E-9</c:v>
                </c:pt>
                <c:pt idx="6430">
                  <c:v>3.5147999999999999E-9</c:v>
                </c:pt>
                <c:pt idx="6431">
                  <c:v>3.5211000000000002E-9</c:v>
                </c:pt>
                <c:pt idx="6432">
                  <c:v>3.5273E-9</c:v>
                </c:pt>
                <c:pt idx="6433">
                  <c:v>3.5335999999999999E-9</c:v>
                </c:pt>
                <c:pt idx="6434">
                  <c:v>3.5398000000000001E-9</c:v>
                </c:pt>
                <c:pt idx="6435">
                  <c:v>3.5461E-9</c:v>
                </c:pt>
                <c:pt idx="6436">
                  <c:v>3.5522999999999998E-9</c:v>
                </c:pt>
                <c:pt idx="6437">
                  <c:v>3.5586000000000001E-9</c:v>
                </c:pt>
                <c:pt idx="6438">
                  <c:v>3.5647999999999999E-9</c:v>
                </c:pt>
                <c:pt idx="6439">
                  <c:v>3.5710999999999998E-9</c:v>
                </c:pt>
                <c:pt idx="6440">
                  <c:v>3.5773E-9</c:v>
                </c:pt>
                <c:pt idx="6441">
                  <c:v>3.5835999999999999E-9</c:v>
                </c:pt>
                <c:pt idx="6442">
                  <c:v>3.5898000000000002E-9</c:v>
                </c:pt>
                <c:pt idx="6443">
                  <c:v>3.5961E-9</c:v>
                </c:pt>
                <c:pt idx="6444">
                  <c:v>3.6022999999999999E-9</c:v>
                </c:pt>
                <c:pt idx="6445">
                  <c:v>3.6086000000000001E-9</c:v>
                </c:pt>
                <c:pt idx="6446">
                  <c:v>3.6148E-9</c:v>
                </c:pt>
                <c:pt idx="6447">
                  <c:v>3.6210999999999998E-9</c:v>
                </c:pt>
                <c:pt idx="6448">
                  <c:v>3.6273000000000001E-9</c:v>
                </c:pt>
                <c:pt idx="6449">
                  <c:v>3.6335999999999999E-9</c:v>
                </c:pt>
                <c:pt idx="6450">
                  <c:v>3.6398000000000002E-9</c:v>
                </c:pt>
                <c:pt idx="6451">
                  <c:v>3.6461000000000001E-9</c:v>
                </c:pt>
                <c:pt idx="6452">
                  <c:v>3.6522999999999999E-9</c:v>
                </c:pt>
                <c:pt idx="6453">
                  <c:v>3.6586000000000002E-9</c:v>
                </c:pt>
                <c:pt idx="6454">
                  <c:v>3.6648E-9</c:v>
                </c:pt>
                <c:pt idx="6455">
                  <c:v>3.6710999999999999E-9</c:v>
                </c:pt>
                <c:pt idx="6456">
                  <c:v>3.6773000000000001E-9</c:v>
                </c:pt>
                <c:pt idx="6457">
                  <c:v>3.6836E-9</c:v>
                </c:pt>
                <c:pt idx="6458">
                  <c:v>3.6897999999999998E-9</c:v>
                </c:pt>
                <c:pt idx="6459">
                  <c:v>3.6961000000000001E-9</c:v>
                </c:pt>
                <c:pt idx="6460">
                  <c:v>3.7022999999999999E-9</c:v>
                </c:pt>
                <c:pt idx="6461">
                  <c:v>3.7086000000000002E-9</c:v>
                </c:pt>
                <c:pt idx="6462">
                  <c:v>3.7148E-9</c:v>
                </c:pt>
                <c:pt idx="6463">
                  <c:v>3.7210999999999999E-9</c:v>
                </c:pt>
                <c:pt idx="6464">
                  <c:v>3.7272999999999997E-9</c:v>
                </c:pt>
                <c:pt idx="6465">
                  <c:v>3.7335999999999996E-9</c:v>
                </c:pt>
                <c:pt idx="6466">
                  <c:v>3.7397999999999998E-9</c:v>
                </c:pt>
                <c:pt idx="6467">
                  <c:v>3.7460999999999997E-9</c:v>
                </c:pt>
                <c:pt idx="6468">
                  <c:v>3.7523E-9</c:v>
                </c:pt>
                <c:pt idx="6469">
                  <c:v>3.7585999999999998E-9</c:v>
                </c:pt>
                <c:pt idx="6470">
                  <c:v>3.7648000000000001E-9</c:v>
                </c:pt>
                <c:pt idx="6471">
                  <c:v>3.7710999999999999E-9</c:v>
                </c:pt>
                <c:pt idx="6472">
                  <c:v>3.7773000000000002E-9</c:v>
                </c:pt>
                <c:pt idx="6473">
                  <c:v>3.7836E-9</c:v>
                </c:pt>
                <c:pt idx="6474">
                  <c:v>3.7898000000000003E-9</c:v>
                </c:pt>
                <c:pt idx="6475">
                  <c:v>3.7961000000000002E-9</c:v>
                </c:pt>
                <c:pt idx="6476">
                  <c:v>3.8023000000000004E-9</c:v>
                </c:pt>
                <c:pt idx="6477">
                  <c:v>3.8086000000000003E-9</c:v>
                </c:pt>
                <c:pt idx="6478">
                  <c:v>3.8147999999999997E-9</c:v>
                </c:pt>
                <c:pt idx="6479">
                  <c:v>3.8211000000000004E-9</c:v>
                </c:pt>
                <c:pt idx="6480">
                  <c:v>3.8272999999999998E-9</c:v>
                </c:pt>
                <c:pt idx="6481">
                  <c:v>3.8335999999999997E-9</c:v>
                </c:pt>
                <c:pt idx="6482">
                  <c:v>3.8397999999999999E-9</c:v>
                </c:pt>
                <c:pt idx="6483">
                  <c:v>3.8460999999999998E-9</c:v>
                </c:pt>
                <c:pt idx="6484">
                  <c:v>3.8523E-9</c:v>
                </c:pt>
                <c:pt idx="6485">
                  <c:v>3.8585999999999999E-9</c:v>
                </c:pt>
                <c:pt idx="6486">
                  <c:v>3.8648000000000001E-9</c:v>
                </c:pt>
                <c:pt idx="6487">
                  <c:v>3.8711E-9</c:v>
                </c:pt>
                <c:pt idx="6488">
                  <c:v>3.8773000000000002E-9</c:v>
                </c:pt>
                <c:pt idx="6489">
                  <c:v>3.8836000000000001E-9</c:v>
                </c:pt>
                <c:pt idx="6490">
                  <c:v>3.8898000000000004E-9</c:v>
                </c:pt>
                <c:pt idx="6491">
                  <c:v>3.8961000000000002E-9</c:v>
                </c:pt>
                <c:pt idx="6492">
                  <c:v>3.9022999999999996E-9</c:v>
                </c:pt>
                <c:pt idx="6493">
                  <c:v>3.9086000000000003E-9</c:v>
                </c:pt>
                <c:pt idx="6494">
                  <c:v>3.9147999999999998E-9</c:v>
                </c:pt>
                <c:pt idx="6495">
                  <c:v>3.9210999999999996E-9</c:v>
                </c:pt>
                <c:pt idx="6496">
                  <c:v>3.9272999999999999E-9</c:v>
                </c:pt>
                <c:pt idx="6497">
                  <c:v>3.9335999999999997E-9</c:v>
                </c:pt>
                <c:pt idx="6498">
                  <c:v>3.9398E-9</c:v>
                </c:pt>
                <c:pt idx="6499">
                  <c:v>3.9460999999999998E-9</c:v>
                </c:pt>
                <c:pt idx="6500">
                  <c:v>3.9523000000000001E-9</c:v>
                </c:pt>
                <c:pt idx="6501">
                  <c:v>3.9586E-9</c:v>
                </c:pt>
                <c:pt idx="6502">
                  <c:v>3.9648000000000002E-9</c:v>
                </c:pt>
                <c:pt idx="6503">
                  <c:v>3.9711000000000001E-9</c:v>
                </c:pt>
                <c:pt idx="6504">
                  <c:v>3.9773000000000003E-9</c:v>
                </c:pt>
                <c:pt idx="6505">
                  <c:v>3.9836000000000002E-9</c:v>
                </c:pt>
                <c:pt idx="6506">
                  <c:v>3.9897999999999996E-9</c:v>
                </c:pt>
                <c:pt idx="6507">
                  <c:v>3.9961000000000003E-9</c:v>
                </c:pt>
                <c:pt idx="6508">
                  <c:v>4.0022999999999997E-9</c:v>
                </c:pt>
                <c:pt idx="6509">
                  <c:v>4.0086000000000004E-9</c:v>
                </c:pt>
                <c:pt idx="6510">
                  <c:v>4.0147999999999998E-9</c:v>
                </c:pt>
                <c:pt idx="6511">
                  <c:v>4.0210999999999997E-9</c:v>
                </c:pt>
                <c:pt idx="6512">
                  <c:v>4.0272999999999999E-9</c:v>
                </c:pt>
                <c:pt idx="6513">
                  <c:v>4.0335999999999998E-9</c:v>
                </c:pt>
                <c:pt idx="6514">
                  <c:v>4.0398E-9</c:v>
                </c:pt>
                <c:pt idx="6515">
                  <c:v>4.0460999999999999E-9</c:v>
                </c:pt>
                <c:pt idx="6516">
                  <c:v>4.0523000000000002E-9</c:v>
                </c:pt>
                <c:pt idx="6517">
                  <c:v>4.0586E-9</c:v>
                </c:pt>
                <c:pt idx="6518">
                  <c:v>4.0648000000000003E-9</c:v>
                </c:pt>
                <c:pt idx="6519">
                  <c:v>4.0711000000000001E-9</c:v>
                </c:pt>
                <c:pt idx="6520">
                  <c:v>4.0773000000000004E-9</c:v>
                </c:pt>
                <c:pt idx="6521">
                  <c:v>4.0836000000000002E-9</c:v>
                </c:pt>
                <c:pt idx="6522">
                  <c:v>4.0897999999999997E-9</c:v>
                </c:pt>
                <c:pt idx="6523">
                  <c:v>4.0961000000000004E-9</c:v>
                </c:pt>
                <c:pt idx="6524">
                  <c:v>4.1022999999999998E-9</c:v>
                </c:pt>
                <c:pt idx="6525">
                  <c:v>4.1085999999999996E-9</c:v>
                </c:pt>
                <c:pt idx="6526">
                  <c:v>4.1147999999999999E-9</c:v>
                </c:pt>
                <c:pt idx="6527">
                  <c:v>4.1210999999999998E-9</c:v>
                </c:pt>
                <c:pt idx="6528">
                  <c:v>4.1273E-9</c:v>
                </c:pt>
                <c:pt idx="6529">
                  <c:v>4.1335999999999999E-9</c:v>
                </c:pt>
                <c:pt idx="6530">
                  <c:v>4.1398000000000001E-9</c:v>
                </c:pt>
                <c:pt idx="6531">
                  <c:v>4.1461E-9</c:v>
                </c:pt>
                <c:pt idx="6532">
                  <c:v>4.1523000000000002E-9</c:v>
                </c:pt>
                <c:pt idx="6533">
                  <c:v>4.1586000000000001E-9</c:v>
                </c:pt>
                <c:pt idx="6534">
                  <c:v>4.1648000000000003E-9</c:v>
                </c:pt>
                <c:pt idx="6535">
                  <c:v>4.1711000000000002E-9</c:v>
                </c:pt>
                <c:pt idx="6536">
                  <c:v>4.1772999999999996E-9</c:v>
                </c:pt>
                <c:pt idx="6537">
                  <c:v>4.1836000000000003E-9</c:v>
                </c:pt>
                <c:pt idx="6538">
                  <c:v>4.1897999999999997E-9</c:v>
                </c:pt>
                <c:pt idx="6539">
                  <c:v>4.1960999999999996E-9</c:v>
                </c:pt>
                <c:pt idx="6540">
                  <c:v>4.2022999999999999E-9</c:v>
                </c:pt>
                <c:pt idx="6541">
                  <c:v>4.2085999999999997E-9</c:v>
                </c:pt>
                <c:pt idx="6542">
                  <c:v>4.2148E-9</c:v>
                </c:pt>
                <c:pt idx="6543">
                  <c:v>4.2210999999999998E-9</c:v>
                </c:pt>
                <c:pt idx="6544">
                  <c:v>4.2273000000000001E-9</c:v>
                </c:pt>
                <c:pt idx="6545">
                  <c:v>4.2335999999999999E-9</c:v>
                </c:pt>
                <c:pt idx="6546">
                  <c:v>4.2398000000000002E-9</c:v>
                </c:pt>
                <c:pt idx="6547">
                  <c:v>4.2461000000000001E-9</c:v>
                </c:pt>
                <c:pt idx="6548">
                  <c:v>4.2523000000000003E-9</c:v>
                </c:pt>
                <c:pt idx="6549">
                  <c:v>4.2586000000000002E-9</c:v>
                </c:pt>
                <c:pt idx="6550">
                  <c:v>4.2648000000000004E-9</c:v>
                </c:pt>
                <c:pt idx="6551">
                  <c:v>4.2711000000000003E-9</c:v>
                </c:pt>
                <c:pt idx="6552">
                  <c:v>4.2772999999999997E-9</c:v>
                </c:pt>
                <c:pt idx="6553">
                  <c:v>4.2836000000000004E-9</c:v>
                </c:pt>
                <c:pt idx="6554">
                  <c:v>4.2897999999999998E-9</c:v>
                </c:pt>
                <c:pt idx="6555">
                  <c:v>4.2960999999999997E-9</c:v>
                </c:pt>
                <c:pt idx="6556">
                  <c:v>4.3022999999999999E-9</c:v>
                </c:pt>
                <c:pt idx="6557">
                  <c:v>4.3085999999999998E-9</c:v>
                </c:pt>
                <c:pt idx="6558">
                  <c:v>4.3148E-9</c:v>
                </c:pt>
                <c:pt idx="6559">
                  <c:v>4.3210999999999999E-9</c:v>
                </c:pt>
                <c:pt idx="6560">
                  <c:v>4.3273000000000001E-9</c:v>
                </c:pt>
                <c:pt idx="6561">
                  <c:v>4.3336E-9</c:v>
                </c:pt>
                <c:pt idx="6562">
                  <c:v>4.3398000000000003E-9</c:v>
                </c:pt>
                <c:pt idx="6563">
                  <c:v>4.3461000000000001E-9</c:v>
                </c:pt>
                <c:pt idx="6564">
                  <c:v>4.3523000000000004E-9</c:v>
                </c:pt>
                <c:pt idx="6565">
                  <c:v>4.3586000000000002E-9</c:v>
                </c:pt>
                <c:pt idx="6566">
                  <c:v>4.3647999999999997E-9</c:v>
                </c:pt>
                <c:pt idx="6567">
                  <c:v>4.3711000000000003E-9</c:v>
                </c:pt>
                <c:pt idx="6568">
                  <c:v>4.3772999999999998E-9</c:v>
                </c:pt>
                <c:pt idx="6569">
                  <c:v>4.3835999999999996E-9</c:v>
                </c:pt>
                <c:pt idx="6570">
                  <c:v>4.3897999999999999E-9</c:v>
                </c:pt>
                <c:pt idx="6571">
                  <c:v>4.3960999999999997E-9</c:v>
                </c:pt>
                <c:pt idx="6572">
                  <c:v>4.4023E-9</c:v>
                </c:pt>
                <c:pt idx="6573">
                  <c:v>4.4085999999999999E-9</c:v>
                </c:pt>
                <c:pt idx="6574">
                  <c:v>4.4148000000000001E-9</c:v>
                </c:pt>
                <c:pt idx="6575">
                  <c:v>4.4211E-9</c:v>
                </c:pt>
                <c:pt idx="6576">
                  <c:v>4.4273000000000002E-9</c:v>
                </c:pt>
                <c:pt idx="6577">
                  <c:v>4.4336000000000001E-9</c:v>
                </c:pt>
                <c:pt idx="6578">
                  <c:v>4.4398000000000003E-9</c:v>
                </c:pt>
                <c:pt idx="6579">
                  <c:v>4.4461000000000002E-9</c:v>
                </c:pt>
                <c:pt idx="6580">
                  <c:v>4.4522999999999996E-9</c:v>
                </c:pt>
                <c:pt idx="6581">
                  <c:v>4.4586000000000003E-9</c:v>
                </c:pt>
                <c:pt idx="6582">
                  <c:v>4.4647999999999997E-9</c:v>
                </c:pt>
                <c:pt idx="6583">
                  <c:v>4.4711000000000004E-9</c:v>
                </c:pt>
                <c:pt idx="6584">
                  <c:v>4.4772999999999998E-9</c:v>
                </c:pt>
                <c:pt idx="6585">
                  <c:v>4.4835999999999997E-9</c:v>
                </c:pt>
                <c:pt idx="6586">
                  <c:v>4.4897999999999999E-9</c:v>
                </c:pt>
                <c:pt idx="6587">
                  <c:v>4.4960999999999998E-9</c:v>
                </c:pt>
                <c:pt idx="6588">
                  <c:v>4.5023000000000001E-9</c:v>
                </c:pt>
                <c:pt idx="6589">
                  <c:v>4.5085999999999999E-9</c:v>
                </c:pt>
                <c:pt idx="6590">
                  <c:v>4.5148000000000002E-9</c:v>
                </c:pt>
                <c:pt idx="6591">
                  <c:v>4.5211E-9</c:v>
                </c:pt>
                <c:pt idx="6592">
                  <c:v>4.5273000000000003E-9</c:v>
                </c:pt>
                <c:pt idx="6593">
                  <c:v>4.5336000000000001E-9</c:v>
                </c:pt>
                <c:pt idx="6594">
                  <c:v>4.5398000000000004E-9</c:v>
                </c:pt>
                <c:pt idx="6595">
                  <c:v>4.5461000000000003E-9</c:v>
                </c:pt>
                <c:pt idx="6596">
                  <c:v>4.5522999999999997E-9</c:v>
                </c:pt>
                <c:pt idx="6597">
                  <c:v>4.5586000000000004E-9</c:v>
                </c:pt>
                <c:pt idx="6598">
                  <c:v>4.5647999999999998E-9</c:v>
                </c:pt>
                <c:pt idx="6599">
                  <c:v>4.5710999999999997E-9</c:v>
                </c:pt>
                <c:pt idx="6600">
                  <c:v>4.5772999999999999E-9</c:v>
                </c:pt>
                <c:pt idx="6601">
                  <c:v>4.5835999999999998E-9</c:v>
                </c:pt>
                <c:pt idx="6602">
                  <c:v>4.5898E-9</c:v>
                </c:pt>
                <c:pt idx="6603">
                  <c:v>4.5960999999999999E-9</c:v>
                </c:pt>
                <c:pt idx="6604">
                  <c:v>4.6023000000000001E-9</c:v>
                </c:pt>
                <c:pt idx="6605">
                  <c:v>4.6086E-9</c:v>
                </c:pt>
                <c:pt idx="6606">
                  <c:v>4.6148000000000002E-9</c:v>
                </c:pt>
                <c:pt idx="6607">
                  <c:v>4.6211000000000001E-9</c:v>
                </c:pt>
                <c:pt idx="6608">
                  <c:v>4.6273000000000003E-9</c:v>
                </c:pt>
                <c:pt idx="6609">
                  <c:v>4.6336000000000002E-9</c:v>
                </c:pt>
                <c:pt idx="6610">
                  <c:v>4.6397999999999996E-9</c:v>
                </c:pt>
                <c:pt idx="6611">
                  <c:v>4.6461000000000003E-9</c:v>
                </c:pt>
                <c:pt idx="6612">
                  <c:v>4.6522999999999997E-9</c:v>
                </c:pt>
                <c:pt idx="6613">
                  <c:v>4.6585999999999996E-9</c:v>
                </c:pt>
                <c:pt idx="6614">
                  <c:v>4.6647999999999999E-9</c:v>
                </c:pt>
                <c:pt idx="6615">
                  <c:v>4.6710999999999997E-9</c:v>
                </c:pt>
                <c:pt idx="6616">
                  <c:v>4.6773E-9</c:v>
                </c:pt>
                <c:pt idx="6617">
                  <c:v>4.6835999999999998E-9</c:v>
                </c:pt>
                <c:pt idx="6618">
                  <c:v>4.6898000000000001E-9</c:v>
                </c:pt>
                <c:pt idx="6619">
                  <c:v>4.6960999999999999E-9</c:v>
                </c:pt>
                <c:pt idx="6620">
                  <c:v>4.7023000000000002E-9</c:v>
                </c:pt>
                <c:pt idx="6621">
                  <c:v>4.7086000000000001E-9</c:v>
                </c:pt>
                <c:pt idx="6622">
                  <c:v>4.7148000000000003E-9</c:v>
                </c:pt>
                <c:pt idx="6623">
                  <c:v>4.7211000000000002E-9</c:v>
                </c:pt>
                <c:pt idx="6624">
                  <c:v>4.7272999999999996E-9</c:v>
                </c:pt>
                <c:pt idx="6625">
                  <c:v>4.7336000000000003E-9</c:v>
                </c:pt>
                <c:pt idx="6626">
                  <c:v>4.7397999999999997E-9</c:v>
                </c:pt>
                <c:pt idx="6627">
                  <c:v>4.7461000000000004E-9</c:v>
                </c:pt>
                <c:pt idx="6628">
                  <c:v>4.7522999999999998E-9</c:v>
                </c:pt>
                <c:pt idx="6629">
                  <c:v>4.7585999999999997E-9</c:v>
                </c:pt>
                <c:pt idx="6630">
                  <c:v>4.7647999999999999E-9</c:v>
                </c:pt>
                <c:pt idx="6631">
                  <c:v>4.7710999999999998E-9</c:v>
                </c:pt>
                <c:pt idx="6632">
                  <c:v>4.7773E-9</c:v>
                </c:pt>
                <c:pt idx="6633">
                  <c:v>4.7835999999999999E-9</c:v>
                </c:pt>
                <c:pt idx="6634">
                  <c:v>4.7898000000000001E-9</c:v>
                </c:pt>
                <c:pt idx="6635">
                  <c:v>4.7961E-9</c:v>
                </c:pt>
                <c:pt idx="6636">
                  <c:v>4.8023000000000003E-9</c:v>
                </c:pt>
                <c:pt idx="6637">
                  <c:v>4.8086000000000001E-9</c:v>
                </c:pt>
                <c:pt idx="6638">
                  <c:v>4.8148000000000004E-9</c:v>
                </c:pt>
                <c:pt idx="6639">
                  <c:v>4.8211000000000002E-9</c:v>
                </c:pt>
                <c:pt idx="6640">
                  <c:v>4.8272999999999997E-9</c:v>
                </c:pt>
                <c:pt idx="6641">
                  <c:v>4.8336000000000003E-9</c:v>
                </c:pt>
                <c:pt idx="6642">
                  <c:v>4.8397999999999998E-9</c:v>
                </c:pt>
                <c:pt idx="6643">
                  <c:v>4.8460999999999996E-9</c:v>
                </c:pt>
                <c:pt idx="6644">
                  <c:v>4.8522999999999999E-9</c:v>
                </c:pt>
                <c:pt idx="6645">
                  <c:v>4.8585999999999997E-9</c:v>
                </c:pt>
                <c:pt idx="6646">
                  <c:v>4.8648E-9</c:v>
                </c:pt>
                <c:pt idx="6647">
                  <c:v>4.8710999999999999E-9</c:v>
                </c:pt>
                <c:pt idx="6648">
                  <c:v>4.8773000000000001E-9</c:v>
                </c:pt>
                <c:pt idx="6649">
                  <c:v>4.8836E-9</c:v>
                </c:pt>
                <c:pt idx="6650">
                  <c:v>4.8898000000000002E-9</c:v>
                </c:pt>
                <c:pt idx="6651">
                  <c:v>4.8961000000000001E-9</c:v>
                </c:pt>
                <c:pt idx="6652">
                  <c:v>4.9023000000000003E-9</c:v>
                </c:pt>
                <c:pt idx="6653">
                  <c:v>4.9086000000000002E-9</c:v>
                </c:pt>
                <c:pt idx="6654">
                  <c:v>4.9147999999999996E-9</c:v>
                </c:pt>
                <c:pt idx="6655">
                  <c:v>4.9211000000000003E-9</c:v>
                </c:pt>
                <c:pt idx="6656">
                  <c:v>4.9272999999999997E-9</c:v>
                </c:pt>
                <c:pt idx="6657">
                  <c:v>4.9335999999999996E-9</c:v>
                </c:pt>
                <c:pt idx="6658">
                  <c:v>4.9397999999999998E-9</c:v>
                </c:pt>
                <c:pt idx="6659">
                  <c:v>4.9460999999999997E-9</c:v>
                </c:pt>
                <c:pt idx="6660">
                  <c:v>4.9522999999999999E-9</c:v>
                </c:pt>
                <c:pt idx="6661">
                  <c:v>4.9585999999999998E-9</c:v>
                </c:pt>
                <c:pt idx="6662">
                  <c:v>4.9648000000000001E-9</c:v>
                </c:pt>
                <c:pt idx="6663">
                  <c:v>4.9710999999999999E-9</c:v>
                </c:pt>
                <c:pt idx="6664">
                  <c:v>4.9773000000000002E-9</c:v>
                </c:pt>
                <c:pt idx="6665">
                  <c:v>4.9836E-9</c:v>
                </c:pt>
                <c:pt idx="6666">
                  <c:v>4.9898000000000003E-9</c:v>
                </c:pt>
                <c:pt idx="6667">
                  <c:v>4.9961000000000001E-9</c:v>
                </c:pt>
                <c:pt idx="6668">
                  <c:v>5.0023000000000004E-9</c:v>
                </c:pt>
                <c:pt idx="6669">
                  <c:v>5.0086000000000003E-9</c:v>
                </c:pt>
                <c:pt idx="6670">
                  <c:v>5.0147999999999997E-9</c:v>
                </c:pt>
                <c:pt idx="6671">
                  <c:v>5.0211000000000004E-9</c:v>
                </c:pt>
                <c:pt idx="6672">
                  <c:v>5.0272999999999998E-9</c:v>
                </c:pt>
                <c:pt idx="6673">
                  <c:v>5.0335999999999997E-9</c:v>
                </c:pt>
                <c:pt idx="6674">
                  <c:v>5.0397999999999999E-9</c:v>
                </c:pt>
                <c:pt idx="6675">
                  <c:v>5.0460999999999998E-9</c:v>
                </c:pt>
                <c:pt idx="6676">
                  <c:v>5.0523E-9</c:v>
                </c:pt>
                <c:pt idx="6677">
                  <c:v>5.0585999999999999E-9</c:v>
                </c:pt>
                <c:pt idx="6678">
                  <c:v>5.0648000000000001E-9</c:v>
                </c:pt>
                <c:pt idx="6679">
                  <c:v>5.0711E-9</c:v>
                </c:pt>
                <c:pt idx="6680">
                  <c:v>5.0773000000000002E-9</c:v>
                </c:pt>
                <c:pt idx="6681">
                  <c:v>5.0836000000000001E-9</c:v>
                </c:pt>
                <c:pt idx="6682">
                  <c:v>5.0898000000000004E-9</c:v>
                </c:pt>
                <c:pt idx="6683">
                  <c:v>5.0961000000000002E-9</c:v>
                </c:pt>
                <c:pt idx="6684">
                  <c:v>5.1022999999999996E-9</c:v>
                </c:pt>
                <c:pt idx="6685">
                  <c:v>5.1086000000000003E-9</c:v>
                </c:pt>
                <c:pt idx="6686">
                  <c:v>5.1147999999999997E-9</c:v>
                </c:pt>
                <c:pt idx="6687">
                  <c:v>5.1210999999999996E-9</c:v>
                </c:pt>
                <c:pt idx="6688">
                  <c:v>5.1272999999999999E-9</c:v>
                </c:pt>
                <c:pt idx="6689">
                  <c:v>5.1335999999999997E-9</c:v>
                </c:pt>
                <c:pt idx="6690">
                  <c:v>5.1398E-9</c:v>
                </c:pt>
                <c:pt idx="6691">
                  <c:v>5.1460999999999998E-9</c:v>
                </c:pt>
                <c:pt idx="6692">
                  <c:v>5.1523000000000001E-9</c:v>
                </c:pt>
                <c:pt idx="6693">
                  <c:v>5.1585999999999999E-9</c:v>
                </c:pt>
                <c:pt idx="6694">
                  <c:v>5.1648000000000002E-9</c:v>
                </c:pt>
                <c:pt idx="6695">
                  <c:v>5.1711000000000001E-9</c:v>
                </c:pt>
                <c:pt idx="6696">
                  <c:v>5.1773000000000003E-9</c:v>
                </c:pt>
                <c:pt idx="6697">
                  <c:v>5.1836000000000002E-9</c:v>
                </c:pt>
                <c:pt idx="6698">
                  <c:v>5.1897999999999996E-9</c:v>
                </c:pt>
                <c:pt idx="6699">
                  <c:v>5.1961000000000003E-9</c:v>
                </c:pt>
                <c:pt idx="6700">
                  <c:v>5.2022999999999997E-9</c:v>
                </c:pt>
                <c:pt idx="6701">
                  <c:v>5.2086000000000004E-9</c:v>
                </c:pt>
                <c:pt idx="6702">
                  <c:v>5.2147999999999998E-9</c:v>
                </c:pt>
                <c:pt idx="6703">
                  <c:v>5.2210999999999997E-9</c:v>
                </c:pt>
                <c:pt idx="6704">
                  <c:v>5.2272999999999999E-9</c:v>
                </c:pt>
                <c:pt idx="6705">
                  <c:v>5.2335999999999998E-9</c:v>
                </c:pt>
                <c:pt idx="6706">
                  <c:v>5.2398E-9</c:v>
                </c:pt>
                <c:pt idx="6707">
                  <c:v>5.2460999999999999E-9</c:v>
                </c:pt>
                <c:pt idx="6708">
                  <c:v>5.2523000000000002E-9</c:v>
                </c:pt>
                <c:pt idx="6709">
                  <c:v>5.2586E-9</c:v>
                </c:pt>
                <c:pt idx="6710">
                  <c:v>5.2648000000000003E-9</c:v>
                </c:pt>
                <c:pt idx="6711">
                  <c:v>5.2711000000000001E-9</c:v>
                </c:pt>
                <c:pt idx="6712">
                  <c:v>5.2773000000000004E-9</c:v>
                </c:pt>
                <c:pt idx="6713">
                  <c:v>5.2836000000000002E-9</c:v>
                </c:pt>
                <c:pt idx="6714">
                  <c:v>5.2897999999999997E-9</c:v>
                </c:pt>
                <c:pt idx="6715">
                  <c:v>5.2961000000000004E-9</c:v>
                </c:pt>
                <c:pt idx="6716">
                  <c:v>5.3022999999999998E-9</c:v>
                </c:pt>
                <c:pt idx="6717">
                  <c:v>5.3085999999999996E-9</c:v>
                </c:pt>
                <c:pt idx="6718">
                  <c:v>5.3147999999999999E-9</c:v>
                </c:pt>
                <c:pt idx="6719">
                  <c:v>5.3210999999999998E-9</c:v>
                </c:pt>
                <c:pt idx="6720">
                  <c:v>5.3273E-9</c:v>
                </c:pt>
                <c:pt idx="6721">
                  <c:v>5.3335999999999999E-9</c:v>
                </c:pt>
                <c:pt idx="6722">
                  <c:v>5.3398000000000001E-9</c:v>
                </c:pt>
                <c:pt idx="6723">
                  <c:v>5.3461E-9</c:v>
                </c:pt>
                <c:pt idx="6724">
                  <c:v>5.3523000000000002E-9</c:v>
                </c:pt>
                <c:pt idx="6725">
                  <c:v>5.3586000000000001E-9</c:v>
                </c:pt>
                <c:pt idx="6726">
                  <c:v>5.3648000000000003E-9</c:v>
                </c:pt>
                <c:pt idx="6727">
                  <c:v>5.3711000000000002E-9</c:v>
                </c:pt>
                <c:pt idx="6728">
                  <c:v>5.3772999999999996E-9</c:v>
                </c:pt>
                <c:pt idx="6729">
                  <c:v>5.3836000000000003E-9</c:v>
                </c:pt>
                <c:pt idx="6730">
                  <c:v>5.3897999999999997E-9</c:v>
                </c:pt>
                <c:pt idx="6731">
                  <c:v>5.3960999999999996E-9</c:v>
                </c:pt>
                <c:pt idx="6732">
                  <c:v>5.4022999999999998E-9</c:v>
                </c:pt>
                <c:pt idx="6733">
                  <c:v>5.4085999999999997E-9</c:v>
                </c:pt>
                <c:pt idx="6734">
                  <c:v>5.4148E-9</c:v>
                </c:pt>
                <c:pt idx="6735">
                  <c:v>5.4210999999999998E-9</c:v>
                </c:pt>
                <c:pt idx="6736">
                  <c:v>5.4273000000000001E-9</c:v>
                </c:pt>
                <c:pt idx="6737">
                  <c:v>5.4335999999999999E-9</c:v>
                </c:pt>
                <c:pt idx="6738">
                  <c:v>5.4398000000000002E-9</c:v>
                </c:pt>
                <c:pt idx="6739">
                  <c:v>5.4461E-9</c:v>
                </c:pt>
                <c:pt idx="6740">
                  <c:v>5.4523000000000003E-9</c:v>
                </c:pt>
                <c:pt idx="6741">
                  <c:v>5.4586000000000002E-9</c:v>
                </c:pt>
                <c:pt idx="6742">
                  <c:v>5.4648000000000004E-9</c:v>
                </c:pt>
                <c:pt idx="6743">
                  <c:v>5.4711000000000003E-9</c:v>
                </c:pt>
                <c:pt idx="6744">
                  <c:v>5.4772999999999997E-9</c:v>
                </c:pt>
                <c:pt idx="6745">
                  <c:v>5.4836000000000004E-9</c:v>
                </c:pt>
                <c:pt idx="6746">
                  <c:v>5.4897999999999998E-9</c:v>
                </c:pt>
                <c:pt idx="6747">
                  <c:v>5.4960999999999997E-9</c:v>
                </c:pt>
                <c:pt idx="6748">
                  <c:v>5.5022999999999999E-9</c:v>
                </c:pt>
                <c:pt idx="6749">
                  <c:v>5.5085999999999998E-9</c:v>
                </c:pt>
                <c:pt idx="6750">
                  <c:v>5.5148E-9</c:v>
                </c:pt>
                <c:pt idx="6751">
                  <c:v>5.5210999999999999E-9</c:v>
                </c:pt>
                <c:pt idx="6752">
                  <c:v>5.5273000000000001E-9</c:v>
                </c:pt>
                <c:pt idx="6753">
                  <c:v>5.5336E-9</c:v>
                </c:pt>
                <c:pt idx="6754">
                  <c:v>5.5398000000000002E-9</c:v>
                </c:pt>
                <c:pt idx="6755">
                  <c:v>5.5461000000000001E-9</c:v>
                </c:pt>
                <c:pt idx="6756">
                  <c:v>5.5523000000000004E-9</c:v>
                </c:pt>
                <c:pt idx="6757">
                  <c:v>5.5586000000000002E-9</c:v>
                </c:pt>
                <c:pt idx="6758">
                  <c:v>5.5647999999999996E-9</c:v>
                </c:pt>
                <c:pt idx="6759">
                  <c:v>5.5711000000000003E-9</c:v>
                </c:pt>
                <c:pt idx="6760">
                  <c:v>5.5772999999999998E-9</c:v>
                </c:pt>
                <c:pt idx="6761">
                  <c:v>5.5835999999999996E-9</c:v>
                </c:pt>
                <c:pt idx="6762">
                  <c:v>5.5897999999999999E-9</c:v>
                </c:pt>
                <c:pt idx="6763">
                  <c:v>5.5960999999999997E-9</c:v>
                </c:pt>
                <c:pt idx="6764">
                  <c:v>5.6023E-9</c:v>
                </c:pt>
                <c:pt idx="6765">
                  <c:v>5.6085999999999998E-9</c:v>
                </c:pt>
                <c:pt idx="6766">
                  <c:v>5.6148000000000001E-9</c:v>
                </c:pt>
                <c:pt idx="6767">
                  <c:v>5.6211E-9</c:v>
                </c:pt>
                <c:pt idx="6768">
                  <c:v>5.6273000000000002E-9</c:v>
                </c:pt>
                <c:pt idx="6769">
                  <c:v>5.6336000000000001E-9</c:v>
                </c:pt>
                <c:pt idx="6770">
                  <c:v>5.6398000000000003E-9</c:v>
                </c:pt>
                <c:pt idx="6771">
                  <c:v>5.6461000000000002E-9</c:v>
                </c:pt>
                <c:pt idx="6772">
                  <c:v>5.6522999999999996E-9</c:v>
                </c:pt>
                <c:pt idx="6773">
                  <c:v>5.6586000000000003E-9</c:v>
                </c:pt>
                <c:pt idx="6774">
                  <c:v>5.6647999999999997E-9</c:v>
                </c:pt>
                <c:pt idx="6775">
                  <c:v>5.6711000000000004E-9</c:v>
                </c:pt>
                <c:pt idx="6776">
                  <c:v>5.6772999999999998E-9</c:v>
                </c:pt>
                <c:pt idx="6777">
                  <c:v>5.6835999999999997E-9</c:v>
                </c:pt>
                <c:pt idx="6778">
                  <c:v>5.6897999999999999E-9</c:v>
                </c:pt>
                <c:pt idx="6779">
                  <c:v>5.6960999999999998E-9</c:v>
                </c:pt>
                <c:pt idx="6780">
                  <c:v>5.7023E-9</c:v>
                </c:pt>
                <c:pt idx="6781">
                  <c:v>5.7085999999999999E-9</c:v>
                </c:pt>
                <c:pt idx="6782">
                  <c:v>5.7148000000000002E-9</c:v>
                </c:pt>
                <c:pt idx="6783">
                  <c:v>5.7211E-9</c:v>
                </c:pt>
                <c:pt idx="6784">
                  <c:v>5.7273000000000003E-9</c:v>
                </c:pt>
                <c:pt idx="6785">
                  <c:v>5.7336000000000001E-9</c:v>
                </c:pt>
                <c:pt idx="6786">
                  <c:v>5.7398000000000004E-9</c:v>
                </c:pt>
                <c:pt idx="6787">
                  <c:v>5.7461000000000002E-9</c:v>
                </c:pt>
                <c:pt idx="6788">
                  <c:v>5.7522999999999997E-9</c:v>
                </c:pt>
                <c:pt idx="6789">
                  <c:v>5.7586000000000004E-9</c:v>
                </c:pt>
                <c:pt idx="6790">
                  <c:v>5.7647999999999998E-9</c:v>
                </c:pt>
                <c:pt idx="6791">
                  <c:v>5.7710999999999996E-9</c:v>
                </c:pt>
                <c:pt idx="6792">
                  <c:v>5.7772999999999999E-9</c:v>
                </c:pt>
                <c:pt idx="6793">
                  <c:v>5.7835999999999998E-9</c:v>
                </c:pt>
                <c:pt idx="6794">
                  <c:v>5.7898E-9</c:v>
                </c:pt>
                <c:pt idx="6795">
                  <c:v>5.7960999999999999E-9</c:v>
                </c:pt>
                <c:pt idx="6796">
                  <c:v>5.8023000000000001E-9</c:v>
                </c:pt>
                <c:pt idx="6797">
                  <c:v>5.8086E-9</c:v>
                </c:pt>
                <c:pt idx="6798">
                  <c:v>5.8148000000000002E-9</c:v>
                </c:pt>
                <c:pt idx="6799">
                  <c:v>5.8211000000000001E-9</c:v>
                </c:pt>
                <c:pt idx="6800">
                  <c:v>5.8273000000000003E-9</c:v>
                </c:pt>
                <c:pt idx="6801">
                  <c:v>5.8336000000000002E-9</c:v>
                </c:pt>
                <c:pt idx="6802">
                  <c:v>5.8397999999999996E-9</c:v>
                </c:pt>
                <c:pt idx="6803">
                  <c:v>5.8461000000000003E-9</c:v>
                </c:pt>
                <c:pt idx="6804">
                  <c:v>5.8522999999999997E-9</c:v>
                </c:pt>
                <c:pt idx="6805">
                  <c:v>5.8585999999999996E-9</c:v>
                </c:pt>
                <c:pt idx="6806">
                  <c:v>5.8647999999999998E-9</c:v>
                </c:pt>
                <c:pt idx="6807">
                  <c:v>5.8710999999999997E-9</c:v>
                </c:pt>
                <c:pt idx="6808">
                  <c:v>5.8773E-9</c:v>
                </c:pt>
                <c:pt idx="6809">
                  <c:v>5.8835999999999998E-9</c:v>
                </c:pt>
                <c:pt idx="6810">
                  <c:v>5.8898000000000001E-9</c:v>
                </c:pt>
                <c:pt idx="6811">
                  <c:v>5.8960999999999999E-9</c:v>
                </c:pt>
                <c:pt idx="6812">
                  <c:v>5.9023000000000002E-9</c:v>
                </c:pt>
                <c:pt idx="6813">
                  <c:v>5.9086E-9</c:v>
                </c:pt>
                <c:pt idx="6814">
                  <c:v>5.9148000000000003E-9</c:v>
                </c:pt>
                <c:pt idx="6815">
                  <c:v>5.9211000000000002E-9</c:v>
                </c:pt>
                <c:pt idx="6816">
                  <c:v>5.9273000000000004E-9</c:v>
                </c:pt>
                <c:pt idx="6817">
                  <c:v>5.9336000000000003E-9</c:v>
                </c:pt>
                <c:pt idx="6818">
                  <c:v>5.9397999999999997E-9</c:v>
                </c:pt>
                <c:pt idx="6819">
                  <c:v>5.9461000000000004E-9</c:v>
                </c:pt>
                <c:pt idx="6820">
                  <c:v>5.9522999999999998E-9</c:v>
                </c:pt>
                <c:pt idx="6821">
                  <c:v>5.9585999999999997E-9</c:v>
                </c:pt>
                <c:pt idx="6822">
                  <c:v>5.9647999999999999E-9</c:v>
                </c:pt>
                <c:pt idx="6823">
                  <c:v>5.9710999999999998E-9</c:v>
                </c:pt>
                <c:pt idx="6824">
                  <c:v>5.9773E-9</c:v>
                </c:pt>
                <c:pt idx="6825">
                  <c:v>5.9835999999999999E-9</c:v>
                </c:pt>
                <c:pt idx="6826">
                  <c:v>5.9898000000000001E-9</c:v>
                </c:pt>
                <c:pt idx="6827">
                  <c:v>5.9961E-9</c:v>
                </c:pt>
                <c:pt idx="6828">
                  <c:v>6.0023000000000003E-9</c:v>
                </c:pt>
                <c:pt idx="6829">
                  <c:v>6.0086000000000001E-9</c:v>
                </c:pt>
                <c:pt idx="6830">
                  <c:v>6.0148000000000004E-9</c:v>
                </c:pt>
                <c:pt idx="6831">
                  <c:v>6.0211000000000002E-9</c:v>
                </c:pt>
                <c:pt idx="6832">
                  <c:v>6.0272999999999996E-9</c:v>
                </c:pt>
                <c:pt idx="6833">
                  <c:v>6.0336000000000003E-9</c:v>
                </c:pt>
                <c:pt idx="6834">
                  <c:v>6.0397999999999998E-9</c:v>
                </c:pt>
                <c:pt idx="6835">
                  <c:v>6.0460999999999996E-9</c:v>
                </c:pt>
                <c:pt idx="6836">
                  <c:v>6.0522999999999999E-9</c:v>
                </c:pt>
                <c:pt idx="6837">
                  <c:v>6.0585999999999997E-9</c:v>
                </c:pt>
                <c:pt idx="6838">
                  <c:v>6.0648E-9</c:v>
                </c:pt>
                <c:pt idx="6839">
                  <c:v>6.0710999999999998E-9</c:v>
                </c:pt>
                <c:pt idx="6840">
                  <c:v>6.0773000000000001E-9</c:v>
                </c:pt>
                <c:pt idx="6841">
                  <c:v>6.0836E-9</c:v>
                </c:pt>
                <c:pt idx="6842">
                  <c:v>6.0898000000000002E-9</c:v>
                </c:pt>
                <c:pt idx="6843">
                  <c:v>6.0961000000000001E-9</c:v>
                </c:pt>
                <c:pt idx="6844">
                  <c:v>6.1023000000000003E-9</c:v>
                </c:pt>
                <c:pt idx="6845">
                  <c:v>6.1086000000000002E-9</c:v>
                </c:pt>
                <c:pt idx="6846">
                  <c:v>6.1147999999999996E-9</c:v>
                </c:pt>
                <c:pt idx="6847">
                  <c:v>6.1211000000000003E-9</c:v>
                </c:pt>
                <c:pt idx="6848">
                  <c:v>6.1272999999999997E-9</c:v>
                </c:pt>
                <c:pt idx="6849">
                  <c:v>6.1336000000000004E-9</c:v>
                </c:pt>
                <c:pt idx="6850">
                  <c:v>6.1397999999999998E-9</c:v>
                </c:pt>
                <c:pt idx="6851">
                  <c:v>6.1460999999999997E-9</c:v>
                </c:pt>
                <c:pt idx="6852">
                  <c:v>6.1522999999999999E-9</c:v>
                </c:pt>
                <c:pt idx="6853">
                  <c:v>6.1585999999999998E-9</c:v>
                </c:pt>
                <c:pt idx="6854">
                  <c:v>6.1648000000000001E-9</c:v>
                </c:pt>
                <c:pt idx="6855">
                  <c:v>6.1710999999999999E-9</c:v>
                </c:pt>
                <c:pt idx="6856">
                  <c:v>6.1773000000000002E-9</c:v>
                </c:pt>
                <c:pt idx="6857">
                  <c:v>6.1836E-9</c:v>
                </c:pt>
                <c:pt idx="6858">
                  <c:v>6.1898000000000003E-9</c:v>
                </c:pt>
                <c:pt idx="6859">
                  <c:v>6.1961000000000001E-9</c:v>
                </c:pt>
                <c:pt idx="6860">
                  <c:v>6.2023000000000004E-9</c:v>
                </c:pt>
                <c:pt idx="6861">
                  <c:v>6.2086000000000003E-9</c:v>
                </c:pt>
                <c:pt idx="6862">
                  <c:v>6.2147999999999997E-9</c:v>
                </c:pt>
                <c:pt idx="6863">
                  <c:v>6.2211000000000004E-9</c:v>
                </c:pt>
                <c:pt idx="6864">
                  <c:v>6.2272999999999998E-9</c:v>
                </c:pt>
                <c:pt idx="6865">
                  <c:v>6.2335999999999996E-9</c:v>
                </c:pt>
                <c:pt idx="6866">
                  <c:v>6.2397999999999999E-9</c:v>
                </c:pt>
                <c:pt idx="6867">
                  <c:v>6.2460999999999998E-9</c:v>
                </c:pt>
                <c:pt idx="6868">
                  <c:v>6.2523E-9</c:v>
                </c:pt>
                <c:pt idx="6869">
                  <c:v>6.2585999999999999E-9</c:v>
                </c:pt>
                <c:pt idx="6870">
                  <c:v>6.2648000000000001E-9</c:v>
                </c:pt>
                <c:pt idx="6871">
                  <c:v>6.2711E-9</c:v>
                </c:pt>
                <c:pt idx="6872">
                  <c:v>6.2773000000000002E-9</c:v>
                </c:pt>
                <c:pt idx="6873">
                  <c:v>6.2836000000000001E-9</c:v>
                </c:pt>
                <c:pt idx="6874">
                  <c:v>6.2898000000000003E-9</c:v>
                </c:pt>
                <c:pt idx="6875">
                  <c:v>6.2961000000000002E-9</c:v>
                </c:pt>
                <c:pt idx="6876">
                  <c:v>6.3022999999999996E-9</c:v>
                </c:pt>
                <c:pt idx="6877">
                  <c:v>6.3086000000000003E-9</c:v>
                </c:pt>
                <c:pt idx="6878">
                  <c:v>6.3147999999999997E-9</c:v>
                </c:pt>
                <c:pt idx="6879">
                  <c:v>6.3210999999999996E-9</c:v>
                </c:pt>
                <c:pt idx="6880">
                  <c:v>6.3272999999999999E-9</c:v>
                </c:pt>
                <c:pt idx="6881">
                  <c:v>6.3335999999999997E-9</c:v>
                </c:pt>
                <c:pt idx="6882">
                  <c:v>6.3398E-9</c:v>
                </c:pt>
                <c:pt idx="6883">
                  <c:v>6.3460999999999998E-9</c:v>
                </c:pt>
                <c:pt idx="6884">
                  <c:v>6.3523000000000001E-9</c:v>
                </c:pt>
                <c:pt idx="6885">
                  <c:v>6.3585999999999999E-9</c:v>
                </c:pt>
                <c:pt idx="6886">
                  <c:v>6.3648000000000002E-9</c:v>
                </c:pt>
                <c:pt idx="6887">
                  <c:v>6.3711000000000001E-9</c:v>
                </c:pt>
                <c:pt idx="6888">
                  <c:v>6.3773000000000003E-9</c:v>
                </c:pt>
                <c:pt idx="6889">
                  <c:v>6.3836000000000002E-9</c:v>
                </c:pt>
                <c:pt idx="6890">
                  <c:v>6.3898000000000004E-9</c:v>
                </c:pt>
                <c:pt idx="6891">
                  <c:v>6.3961000000000003E-9</c:v>
                </c:pt>
                <c:pt idx="6892">
                  <c:v>6.4022999999999997E-9</c:v>
                </c:pt>
                <c:pt idx="6893">
                  <c:v>6.4086000000000004E-9</c:v>
                </c:pt>
                <c:pt idx="6894">
                  <c:v>6.4147999999999998E-9</c:v>
                </c:pt>
                <c:pt idx="6895">
                  <c:v>6.4210999999999997E-9</c:v>
                </c:pt>
                <c:pt idx="6896">
                  <c:v>6.4272999999999999E-9</c:v>
                </c:pt>
                <c:pt idx="6897">
                  <c:v>6.4335999999999998E-9</c:v>
                </c:pt>
                <c:pt idx="6898">
                  <c:v>6.4398E-9</c:v>
                </c:pt>
                <c:pt idx="6899">
                  <c:v>6.4460999999999999E-9</c:v>
                </c:pt>
                <c:pt idx="6900">
                  <c:v>6.4523000000000001E-9</c:v>
                </c:pt>
                <c:pt idx="6901">
                  <c:v>6.4586E-9</c:v>
                </c:pt>
                <c:pt idx="6902">
                  <c:v>6.4648000000000003E-9</c:v>
                </c:pt>
                <c:pt idx="6903">
                  <c:v>6.4711000000000001E-9</c:v>
                </c:pt>
                <c:pt idx="6904">
                  <c:v>6.4773000000000004E-9</c:v>
                </c:pt>
                <c:pt idx="6905">
                  <c:v>6.4836000000000002E-9</c:v>
                </c:pt>
                <c:pt idx="6906">
                  <c:v>6.4897999999999997E-9</c:v>
                </c:pt>
                <c:pt idx="6907">
                  <c:v>6.4961000000000003E-9</c:v>
                </c:pt>
                <c:pt idx="6908">
                  <c:v>6.5022999999999998E-9</c:v>
                </c:pt>
                <c:pt idx="6909">
                  <c:v>6.5085999999999996E-9</c:v>
                </c:pt>
                <c:pt idx="6910">
                  <c:v>6.5147999999999999E-9</c:v>
                </c:pt>
                <c:pt idx="6911">
                  <c:v>6.5210999999999997E-9</c:v>
                </c:pt>
                <c:pt idx="6912">
                  <c:v>6.5273E-9</c:v>
                </c:pt>
                <c:pt idx="6913">
                  <c:v>6.5335999999999999E-9</c:v>
                </c:pt>
                <c:pt idx="6914">
                  <c:v>6.5398000000000001E-9</c:v>
                </c:pt>
                <c:pt idx="6915">
                  <c:v>6.5461E-9</c:v>
                </c:pt>
                <c:pt idx="6916">
                  <c:v>6.5523000000000002E-9</c:v>
                </c:pt>
                <c:pt idx="6917">
                  <c:v>6.5586000000000001E-9</c:v>
                </c:pt>
                <c:pt idx="6918">
                  <c:v>6.5648000000000003E-9</c:v>
                </c:pt>
                <c:pt idx="6919">
                  <c:v>6.5711000000000002E-9</c:v>
                </c:pt>
                <c:pt idx="6920">
                  <c:v>6.5772999999999996E-9</c:v>
                </c:pt>
                <c:pt idx="6921">
                  <c:v>6.5836000000000003E-9</c:v>
                </c:pt>
                <c:pt idx="6922">
                  <c:v>6.5897999999999997E-9</c:v>
                </c:pt>
                <c:pt idx="6923">
                  <c:v>6.5960999999999996E-9</c:v>
                </c:pt>
                <c:pt idx="6924">
                  <c:v>6.6022999999999998E-9</c:v>
                </c:pt>
                <c:pt idx="6925">
                  <c:v>6.6085999999999997E-9</c:v>
                </c:pt>
                <c:pt idx="6926">
                  <c:v>6.6147999999999999E-9</c:v>
                </c:pt>
                <c:pt idx="6927">
                  <c:v>6.6210999999999998E-9</c:v>
                </c:pt>
                <c:pt idx="6928">
                  <c:v>6.6273000000000001E-9</c:v>
                </c:pt>
                <c:pt idx="6929">
                  <c:v>6.6335999999999999E-9</c:v>
                </c:pt>
                <c:pt idx="6930">
                  <c:v>6.6398000000000002E-9</c:v>
                </c:pt>
                <c:pt idx="6931">
                  <c:v>6.6461E-9</c:v>
                </c:pt>
                <c:pt idx="6932">
                  <c:v>6.6523000000000003E-9</c:v>
                </c:pt>
                <c:pt idx="6933">
                  <c:v>6.6586000000000001E-9</c:v>
                </c:pt>
                <c:pt idx="6934">
                  <c:v>6.6648000000000004E-9</c:v>
                </c:pt>
                <c:pt idx="6935">
                  <c:v>6.6711000000000003E-9</c:v>
                </c:pt>
                <c:pt idx="6936">
                  <c:v>6.6772999999999997E-9</c:v>
                </c:pt>
                <c:pt idx="6937">
                  <c:v>6.6836000000000004E-9</c:v>
                </c:pt>
                <c:pt idx="6938">
                  <c:v>6.6897999999999998E-9</c:v>
                </c:pt>
                <c:pt idx="6939">
                  <c:v>6.6960999999999997E-9</c:v>
                </c:pt>
                <c:pt idx="6940">
                  <c:v>6.7022999999999999E-9</c:v>
                </c:pt>
                <c:pt idx="6941">
                  <c:v>6.7085999999999998E-9</c:v>
                </c:pt>
                <c:pt idx="6942">
                  <c:v>6.7148E-9</c:v>
                </c:pt>
                <c:pt idx="6943">
                  <c:v>6.7210999999999999E-9</c:v>
                </c:pt>
                <c:pt idx="6944">
                  <c:v>6.7273000000000001E-9</c:v>
                </c:pt>
                <c:pt idx="6945">
                  <c:v>6.7336E-9</c:v>
                </c:pt>
                <c:pt idx="6946">
                  <c:v>6.7398000000000002E-9</c:v>
                </c:pt>
                <c:pt idx="6947">
                  <c:v>6.7461000000000001E-9</c:v>
                </c:pt>
                <c:pt idx="6948">
                  <c:v>6.7523000000000004E-9</c:v>
                </c:pt>
                <c:pt idx="6949">
                  <c:v>6.7586000000000002E-9</c:v>
                </c:pt>
                <c:pt idx="6950">
                  <c:v>6.7647999999999996E-9</c:v>
                </c:pt>
                <c:pt idx="6951">
                  <c:v>6.7711000000000003E-9</c:v>
                </c:pt>
                <c:pt idx="6952">
                  <c:v>6.7772999999999997E-9</c:v>
                </c:pt>
                <c:pt idx="6953">
                  <c:v>6.7835999999999996E-9</c:v>
                </c:pt>
                <c:pt idx="6954">
                  <c:v>6.7897999999999999E-9</c:v>
                </c:pt>
                <c:pt idx="6955">
                  <c:v>6.7960999999999997E-9</c:v>
                </c:pt>
                <c:pt idx="6956">
                  <c:v>6.8023E-9</c:v>
                </c:pt>
                <c:pt idx="6957">
                  <c:v>6.8085999999999998E-9</c:v>
                </c:pt>
                <c:pt idx="6958">
                  <c:v>6.8148000000000001E-9</c:v>
                </c:pt>
                <c:pt idx="6959">
                  <c:v>6.8210999999999999E-9</c:v>
                </c:pt>
                <c:pt idx="6960">
                  <c:v>6.8273000000000002E-9</c:v>
                </c:pt>
                <c:pt idx="6961">
                  <c:v>6.8336000000000001E-9</c:v>
                </c:pt>
                <c:pt idx="6962">
                  <c:v>6.8398000000000003E-9</c:v>
                </c:pt>
                <c:pt idx="6963">
                  <c:v>6.8461000000000002E-9</c:v>
                </c:pt>
                <c:pt idx="6964">
                  <c:v>6.8522999999999996E-9</c:v>
                </c:pt>
                <c:pt idx="6965">
                  <c:v>6.8586000000000003E-9</c:v>
                </c:pt>
                <c:pt idx="6966">
                  <c:v>6.8647999999999997E-9</c:v>
                </c:pt>
                <c:pt idx="6967">
                  <c:v>6.8711000000000004E-9</c:v>
                </c:pt>
                <c:pt idx="6968">
                  <c:v>6.8772999999999998E-9</c:v>
                </c:pt>
                <c:pt idx="6969">
                  <c:v>6.8835999999999997E-9</c:v>
                </c:pt>
                <c:pt idx="6970">
                  <c:v>6.8897999999999999E-9</c:v>
                </c:pt>
                <c:pt idx="6971">
                  <c:v>6.8960999999999998E-9</c:v>
                </c:pt>
                <c:pt idx="6972">
                  <c:v>6.9023E-9</c:v>
                </c:pt>
                <c:pt idx="6973">
                  <c:v>6.9085999999999999E-9</c:v>
                </c:pt>
                <c:pt idx="6974">
                  <c:v>6.9148000000000002E-9</c:v>
                </c:pt>
                <c:pt idx="6975">
                  <c:v>6.9211E-9</c:v>
                </c:pt>
                <c:pt idx="6976">
                  <c:v>6.9273000000000003E-9</c:v>
                </c:pt>
                <c:pt idx="6977">
                  <c:v>6.9336000000000001E-9</c:v>
                </c:pt>
                <c:pt idx="6978">
                  <c:v>6.9398000000000004E-9</c:v>
                </c:pt>
                <c:pt idx="6979">
                  <c:v>6.9461000000000002E-9</c:v>
                </c:pt>
                <c:pt idx="6980">
                  <c:v>6.9522999999999997E-9</c:v>
                </c:pt>
                <c:pt idx="6981">
                  <c:v>6.9586000000000004E-9</c:v>
                </c:pt>
                <c:pt idx="6982">
                  <c:v>6.9647999999999998E-9</c:v>
                </c:pt>
                <c:pt idx="6983">
                  <c:v>6.9710999999999996E-9</c:v>
                </c:pt>
                <c:pt idx="6984">
                  <c:v>6.9772999999999999E-9</c:v>
                </c:pt>
                <c:pt idx="6985">
                  <c:v>6.9835999999999997E-9</c:v>
                </c:pt>
                <c:pt idx="6986">
                  <c:v>6.9898E-9</c:v>
                </c:pt>
                <c:pt idx="6987">
                  <c:v>6.9960999999999999E-9</c:v>
                </c:pt>
                <c:pt idx="6988">
                  <c:v>7.0023000000000001E-9</c:v>
                </c:pt>
                <c:pt idx="6989">
                  <c:v>7.0086E-9</c:v>
                </c:pt>
                <c:pt idx="6990">
                  <c:v>7.0148000000000002E-9</c:v>
                </c:pt>
                <c:pt idx="6991">
                  <c:v>7.0211000000000001E-9</c:v>
                </c:pt>
                <c:pt idx="6992">
                  <c:v>7.0273000000000003E-9</c:v>
                </c:pt>
                <c:pt idx="6993">
                  <c:v>7.0336000000000002E-9</c:v>
                </c:pt>
                <c:pt idx="6994">
                  <c:v>7.0397999999999996E-9</c:v>
                </c:pt>
                <c:pt idx="6995">
                  <c:v>7.0461000000000003E-9</c:v>
                </c:pt>
                <c:pt idx="6996">
                  <c:v>7.0522999999999997E-9</c:v>
                </c:pt>
                <c:pt idx="6997">
                  <c:v>7.0585999999999996E-9</c:v>
                </c:pt>
                <c:pt idx="6998">
                  <c:v>7.0647999999999998E-9</c:v>
                </c:pt>
                <c:pt idx="6999">
                  <c:v>7.0710999999999997E-9</c:v>
                </c:pt>
                <c:pt idx="7000">
                  <c:v>7.0773E-9</c:v>
                </c:pt>
                <c:pt idx="7001">
                  <c:v>7.0835999999999998E-9</c:v>
                </c:pt>
                <c:pt idx="7002">
                  <c:v>7.0898000000000001E-9</c:v>
                </c:pt>
                <c:pt idx="7003">
                  <c:v>7.0960999999999999E-9</c:v>
                </c:pt>
                <c:pt idx="7004">
                  <c:v>7.1023000000000002E-9</c:v>
                </c:pt>
                <c:pt idx="7005">
                  <c:v>7.1086E-9</c:v>
                </c:pt>
                <c:pt idx="7006">
                  <c:v>7.1148000000000003E-9</c:v>
                </c:pt>
                <c:pt idx="7007">
                  <c:v>7.1211000000000002E-9</c:v>
                </c:pt>
                <c:pt idx="7008">
                  <c:v>7.1273000000000004E-9</c:v>
                </c:pt>
                <c:pt idx="7009">
                  <c:v>7.1336000000000003E-9</c:v>
                </c:pt>
                <c:pt idx="7010">
                  <c:v>7.1397999999999997E-9</c:v>
                </c:pt>
                <c:pt idx="7011">
                  <c:v>7.1461000000000004E-9</c:v>
                </c:pt>
                <c:pt idx="7012">
                  <c:v>7.1522999999999998E-9</c:v>
                </c:pt>
                <c:pt idx="7013">
                  <c:v>7.1585999999999997E-9</c:v>
                </c:pt>
                <c:pt idx="7014">
                  <c:v>7.1647999999999999E-9</c:v>
                </c:pt>
                <c:pt idx="7015">
                  <c:v>7.1710999999999998E-9</c:v>
                </c:pt>
                <c:pt idx="7016">
                  <c:v>7.1773E-9</c:v>
                </c:pt>
                <c:pt idx="7017">
                  <c:v>7.1835999999999999E-9</c:v>
                </c:pt>
                <c:pt idx="7018">
                  <c:v>7.1898000000000001E-9</c:v>
                </c:pt>
                <c:pt idx="7019">
                  <c:v>7.1961E-9</c:v>
                </c:pt>
                <c:pt idx="7020">
                  <c:v>7.2023000000000002E-9</c:v>
                </c:pt>
                <c:pt idx="7021">
                  <c:v>7.2086000000000001E-9</c:v>
                </c:pt>
                <c:pt idx="7022">
                  <c:v>7.2148000000000004E-9</c:v>
                </c:pt>
                <c:pt idx="7023">
                  <c:v>7.2211000000000002E-9</c:v>
                </c:pt>
                <c:pt idx="7024">
                  <c:v>7.2272999999999996E-9</c:v>
                </c:pt>
                <c:pt idx="7025">
                  <c:v>7.2336000000000003E-9</c:v>
                </c:pt>
                <c:pt idx="7026">
                  <c:v>7.2397999999999998E-9</c:v>
                </c:pt>
                <c:pt idx="7027">
                  <c:v>7.2460999999999996E-9</c:v>
                </c:pt>
                <c:pt idx="7028">
                  <c:v>7.2522999999999999E-9</c:v>
                </c:pt>
                <c:pt idx="7029">
                  <c:v>7.2585999999999997E-9</c:v>
                </c:pt>
                <c:pt idx="7030">
                  <c:v>7.2648E-9</c:v>
                </c:pt>
                <c:pt idx="7031">
                  <c:v>7.2710999999999998E-9</c:v>
                </c:pt>
                <c:pt idx="7032">
                  <c:v>7.2773000000000001E-9</c:v>
                </c:pt>
                <c:pt idx="7033">
                  <c:v>7.2836E-9</c:v>
                </c:pt>
                <c:pt idx="7034">
                  <c:v>7.2898000000000002E-9</c:v>
                </c:pt>
                <c:pt idx="7035">
                  <c:v>7.2961000000000001E-9</c:v>
                </c:pt>
                <c:pt idx="7036">
                  <c:v>7.3023000000000003E-9</c:v>
                </c:pt>
                <c:pt idx="7037">
                  <c:v>7.3086000000000002E-9</c:v>
                </c:pt>
                <c:pt idx="7038">
                  <c:v>7.3147999999999996E-9</c:v>
                </c:pt>
                <c:pt idx="7039">
                  <c:v>7.3211000000000003E-9</c:v>
                </c:pt>
                <c:pt idx="7040">
                  <c:v>7.3272999999999997E-9</c:v>
                </c:pt>
                <c:pt idx="7041">
                  <c:v>7.3336000000000004E-9</c:v>
                </c:pt>
                <c:pt idx="7042">
                  <c:v>7.3397999999999998E-9</c:v>
                </c:pt>
                <c:pt idx="7043">
                  <c:v>7.3460999999999997E-9</c:v>
                </c:pt>
                <c:pt idx="7044">
                  <c:v>7.3522999999999999E-9</c:v>
                </c:pt>
                <c:pt idx="7045">
                  <c:v>7.3585999999999998E-9</c:v>
                </c:pt>
                <c:pt idx="7046">
                  <c:v>7.3648E-9</c:v>
                </c:pt>
                <c:pt idx="7047">
                  <c:v>7.3710999999999999E-9</c:v>
                </c:pt>
                <c:pt idx="7048">
                  <c:v>7.3773000000000002E-9</c:v>
                </c:pt>
                <c:pt idx="7049">
                  <c:v>7.3836E-9</c:v>
                </c:pt>
                <c:pt idx="7050">
                  <c:v>7.3898000000000003E-9</c:v>
                </c:pt>
                <c:pt idx="7051">
                  <c:v>7.3961000000000001E-9</c:v>
                </c:pt>
                <c:pt idx="7052">
                  <c:v>7.4023000000000004E-9</c:v>
                </c:pt>
                <c:pt idx="7053">
                  <c:v>7.4086000000000002E-9</c:v>
                </c:pt>
                <c:pt idx="7054">
                  <c:v>7.4147999999999997E-9</c:v>
                </c:pt>
                <c:pt idx="7055">
                  <c:v>7.4211000000000004E-9</c:v>
                </c:pt>
                <c:pt idx="7056">
                  <c:v>7.4272999999999998E-9</c:v>
                </c:pt>
                <c:pt idx="7057">
                  <c:v>7.4335999999999996E-9</c:v>
                </c:pt>
                <c:pt idx="7058">
                  <c:v>7.4397999999999999E-9</c:v>
                </c:pt>
                <c:pt idx="7059">
                  <c:v>7.4460999999999998E-9</c:v>
                </c:pt>
                <c:pt idx="7060">
                  <c:v>7.4522999999999992E-9</c:v>
                </c:pt>
                <c:pt idx="7061">
                  <c:v>7.4586000000000007E-9</c:v>
                </c:pt>
                <c:pt idx="7062">
                  <c:v>7.4648000000000001E-9</c:v>
                </c:pt>
                <c:pt idx="7063">
                  <c:v>7.4711E-9</c:v>
                </c:pt>
                <c:pt idx="7064">
                  <c:v>7.4772999999999994E-9</c:v>
                </c:pt>
                <c:pt idx="7065">
                  <c:v>7.4835999999999993E-9</c:v>
                </c:pt>
                <c:pt idx="7066">
                  <c:v>7.4898000000000003E-9</c:v>
                </c:pt>
                <c:pt idx="7067">
                  <c:v>7.4961000000000002E-9</c:v>
                </c:pt>
                <c:pt idx="7068">
                  <c:v>7.5022999999999996E-9</c:v>
                </c:pt>
                <c:pt idx="7069">
                  <c:v>7.5085999999999995E-9</c:v>
                </c:pt>
                <c:pt idx="7070">
                  <c:v>7.5148000000000006E-9</c:v>
                </c:pt>
                <c:pt idx="7071">
                  <c:v>7.5211000000000004E-9</c:v>
                </c:pt>
                <c:pt idx="7072">
                  <c:v>7.5272999999999998E-9</c:v>
                </c:pt>
                <c:pt idx="7073">
                  <c:v>7.5335999999999997E-9</c:v>
                </c:pt>
                <c:pt idx="7074">
                  <c:v>7.5398000000000008E-9</c:v>
                </c:pt>
                <c:pt idx="7075">
                  <c:v>7.5461000000000006E-9</c:v>
                </c:pt>
                <c:pt idx="7076">
                  <c:v>7.5523000000000001E-9</c:v>
                </c:pt>
                <c:pt idx="7077">
                  <c:v>7.5585999999999999E-9</c:v>
                </c:pt>
                <c:pt idx="7078">
                  <c:v>7.5647999999999994E-9</c:v>
                </c:pt>
                <c:pt idx="7079">
                  <c:v>7.5710999999999992E-9</c:v>
                </c:pt>
                <c:pt idx="7080">
                  <c:v>7.5773000000000003E-9</c:v>
                </c:pt>
                <c:pt idx="7081">
                  <c:v>7.5836000000000002E-9</c:v>
                </c:pt>
                <c:pt idx="7082">
                  <c:v>7.5897999999999996E-9</c:v>
                </c:pt>
                <c:pt idx="7083">
                  <c:v>7.5960999999999994E-9</c:v>
                </c:pt>
                <c:pt idx="7084">
                  <c:v>7.6023000000000005E-9</c:v>
                </c:pt>
                <c:pt idx="7085">
                  <c:v>7.6086000000000004E-9</c:v>
                </c:pt>
                <c:pt idx="7086">
                  <c:v>7.6147999999999998E-9</c:v>
                </c:pt>
                <c:pt idx="7087">
                  <c:v>7.6210999999999997E-9</c:v>
                </c:pt>
                <c:pt idx="7088">
                  <c:v>7.6273000000000007E-9</c:v>
                </c:pt>
                <c:pt idx="7089">
                  <c:v>7.6336000000000006E-9</c:v>
                </c:pt>
                <c:pt idx="7090">
                  <c:v>7.6398E-9</c:v>
                </c:pt>
                <c:pt idx="7091">
                  <c:v>7.6460999999999999E-9</c:v>
                </c:pt>
                <c:pt idx="7092">
                  <c:v>7.6522999999999993E-9</c:v>
                </c:pt>
                <c:pt idx="7093">
                  <c:v>7.6585999999999992E-9</c:v>
                </c:pt>
                <c:pt idx="7094">
                  <c:v>7.6648000000000002E-9</c:v>
                </c:pt>
                <c:pt idx="7095">
                  <c:v>7.6711000000000001E-9</c:v>
                </c:pt>
                <c:pt idx="7096">
                  <c:v>7.6772999999999995E-9</c:v>
                </c:pt>
                <c:pt idx="7097">
                  <c:v>7.6835999999999994E-9</c:v>
                </c:pt>
                <c:pt idx="7098">
                  <c:v>7.6898000000000005E-9</c:v>
                </c:pt>
                <c:pt idx="7099">
                  <c:v>7.6961000000000003E-9</c:v>
                </c:pt>
                <c:pt idx="7100">
                  <c:v>7.7022999999999998E-9</c:v>
                </c:pt>
                <c:pt idx="7101">
                  <c:v>7.7085999999999996E-9</c:v>
                </c:pt>
                <c:pt idx="7102">
                  <c:v>7.7148000000000007E-9</c:v>
                </c:pt>
                <c:pt idx="7103">
                  <c:v>7.7211000000000006E-9</c:v>
                </c:pt>
                <c:pt idx="7104">
                  <c:v>7.7273E-9</c:v>
                </c:pt>
                <c:pt idx="7105">
                  <c:v>7.7335999999999998E-9</c:v>
                </c:pt>
                <c:pt idx="7106">
                  <c:v>7.7397999999999993E-9</c:v>
                </c:pt>
                <c:pt idx="7107">
                  <c:v>7.7461000000000008E-9</c:v>
                </c:pt>
                <c:pt idx="7108">
                  <c:v>7.7523000000000002E-9</c:v>
                </c:pt>
                <c:pt idx="7109">
                  <c:v>7.7586000000000001E-9</c:v>
                </c:pt>
                <c:pt idx="7110">
                  <c:v>7.7647999999999995E-9</c:v>
                </c:pt>
                <c:pt idx="7111">
                  <c:v>7.7710999999999994E-9</c:v>
                </c:pt>
                <c:pt idx="7112">
                  <c:v>7.7773000000000004E-9</c:v>
                </c:pt>
                <c:pt idx="7113">
                  <c:v>7.7836000000000003E-9</c:v>
                </c:pt>
                <c:pt idx="7114">
                  <c:v>7.7897999999999997E-9</c:v>
                </c:pt>
                <c:pt idx="7115">
                  <c:v>7.7960999999999996E-9</c:v>
                </c:pt>
                <c:pt idx="7116">
                  <c:v>7.8023000000000007E-9</c:v>
                </c:pt>
                <c:pt idx="7117">
                  <c:v>7.8086000000000005E-9</c:v>
                </c:pt>
                <c:pt idx="7118">
                  <c:v>7.8147999999999999E-9</c:v>
                </c:pt>
                <c:pt idx="7119">
                  <c:v>7.8210999999999998E-9</c:v>
                </c:pt>
                <c:pt idx="7120">
                  <c:v>7.8272999999999992E-9</c:v>
                </c:pt>
                <c:pt idx="7121">
                  <c:v>7.8336000000000007E-9</c:v>
                </c:pt>
                <c:pt idx="7122">
                  <c:v>7.8398000000000002E-9</c:v>
                </c:pt>
                <c:pt idx="7123">
                  <c:v>7.8461E-9</c:v>
                </c:pt>
                <c:pt idx="7124">
                  <c:v>7.8522999999999994E-9</c:v>
                </c:pt>
                <c:pt idx="7125">
                  <c:v>7.8585999999999993E-9</c:v>
                </c:pt>
                <c:pt idx="7126">
                  <c:v>7.8648000000000004E-9</c:v>
                </c:pt>
                <c:pt idx="7127">
                  <c:v>7.8711000000000003E-9</c:v>
                </c:pt>
                <c:pt idx="7128">
                  <c:v>7.8772999999999997E-9</c:v>
                </c:pt>
                <c:pt idx="7129">
                  <c:v>7.8835999999999995E-9</c:v>
                </c:pt>
                <c:pt idx="7130">
                  <c:v>7.8898000000000006E-9</c:v>
                </c:pt>
                <c:pt idx="7131">
                  <c:v>7.8961000000000005E-9</c:v>
                </c:pt>
                <c:pt idx="7132">
                  <c:v>7.9022999999999999E-9</c:v>
                </c:pt>
                <c:pt idx="7133">
                  <c:v>7.9085999999999998E-9</c:v>
                </c:pt>
                <c:pt idx="7134">
                  <c:v>7.9147999999999992E-9</c:v>
                </c:pt>
                <c:pt idx="7135">
                  <c:v>7.9211000000000007E-9</c:v>
                </c:pt>
                <c:pt idx="7136">
                  <c:v>7.9273000000000001E-9</c:v>
                </c:pt>
                <c:pt idx="7137">
                  <c:v>7.9336E-9</c:v>
                </c:pt>
                <c:pt idx="7138">
                  <c:v>7.9397999999999994E-9</c:v>
                </c:pt>
                <c:pt idx="7139">
                  <c:v>7.9460999999999993E-9</c:v>
                </c:pt>
                <c:pt idx="7140">
                  <c:v>7.9523000000000003E-9</c:v>
                </c:pt>
                <c:pt idx="7141">
                  <c:v>7.9586000000000002E-9</c:v>
                </c:pt>
                <c:pt idx="7142">
                  <c:v>7.9647999999999996E-9</c:v>
                </c:pt>
                <c:pt idx="7143">
                  <c:v>7.9710999999999995E-9</c:v>
                </c:pt>
                <c:pt idx="7144">
                  <c:v>7.9773000000000006E-9</c:v>
                </c:pt>
                <c:pt idx="7145">
                  <c:v>7.9836000000000004E-9</c:v>
                </c:pt>
                <c:pt idx="7146">
                  <c:v>7.9897999999999999E-9</c:v>
                </c:pt>
                <c:pt idx="7147">
                  <c:v>7.9960999999999997E-9</c:v>
                </c:pt>
                <c:pt idx="7148">
                  <c:v>8.0023000000000008E-9</c:v>
                </c:pt>
                <c:pt idx="7149">
                  <c:v>8.0086000000000007E-9</c:v>
                </c:pt>
                <c:pt idx="7150">
                  <c:v>8.0148000000000001E-9</c:v>
                </c:pt>
                <c:pt idx="7151">
                  <c:v>8.0210999999999999E-9</c:v>
                </c:pt>
                <c:pt idx="7152">
                  <c:v>8.0272999999999994E-9</c:v>
                </c:pt>
                <c:pt idx="7153">
                  <c:v>8.0335999999999992E-9</c:v>
                </c:pt>
                <c:pt idx="7154">
                  <c:v>8.0398000000000003E-9</c:v>
                </c:pt>
                <c:pt idx="7155">
                  <c:v>8.0461000000000002E-9</c:v>
                </c:pt>
                <c:pt idx="7156">
                  <c:v>8.0522999999999996E-9</c:v>
                </c:pt>
                <c:pt idx="7157">
                  <c:v>8.0585999999999994E-9</c:v>
                </c:pt>
                <c:pt idx="7158">
                  <c:v>8.0648000000000005E-9</c:v>
                </c:pt>
                <c:pt idx="7159">
                  <c:v>8.0711000000000004E-9</c:v>
                </c:pt>
                <c:pt idx="7160">
                  <c:v>8.0772999999999998E-9</c:v>
                </c:pt>
                <c:pt idx="7161">
                  <c:v>8.0835999999999997E-9</c:v>
                </c:pt>
                <c:pt idx="7162">
                  <c:v>8.0898000000000007E-9</c:v>
                </c:pt>
                <c:pt idx="7163">
                  <c:v>8.0961000000000006E-9</c:v>
                </c:pt>
                <c:pt idx="7164">
                  <c:v>8.1023E-9</c:v>
                </c:pt>
                <c:pt idx="7165">
                  <c:v>8.1085999999999999E-9</c:v>
                </c:pt>
                <c:pt idx="7166">
                  <c:v>8.1147999999999993E-9</c:v>
                </c:pt>
                <c:pt idx="7167">
                  <c:v>8.1210999999999992E-9</c:v>
                </c:pt>
                <c:pt idx="7168">
                  <c:v>8.1273000000000003E-9</c:v>
                </c:pt>
                <c:pt idx="7169">
                  <c:v>8.1336000000000001E-9</c:v>
                </c:pt>
                <c:pt idx="7170">
                  <c:v>8.1397999999999995E-9</c:v>
                </c:pt>
                <c:pt idx="7171">
                  <c:v>8.1460999999999994E-9</c:v>
                </c:pt>
                <c:pt idx="7172">
                  <c:v>8.1523000000000005E-9</c:v>
                </c:pt>
                <c:pt idx="7173">
                  <c:v>8.1586000000000003E-9</c:v>
                </c:pt>
                <c:pt idx="7174">
                  <c:v>8.1647999999999998E-9</c:v>
                </c:pt>
                <c:pt idx="7175">
                  <c:v>8.1710999999999996E-9</c:v>
                </c:pt>
                <c:pt idx="7176">
                  <c:v>8.1773000000000007E-9</c:v>
                </c:pt>
                <c:pt idx="7177">
                  <c:v>8.1836000000000006E-9</c:v>
                </c:pt>
                <c:pt idx="7178">
                  <c:v>8.1898E-9</c:v>
                </c:pt>
                <c:pt idx="7179">
                  <c:v>8.1960999999999999E-9</c:v>
                </c:pt>
                <c:pt idx="7180">
                  <c:v>8.2022999999999993E-9</c:v>
                </c:pt>
                <c:pt idx="7181">
                  <c:v>8.2086000000000008E-9</c:v>
                </c:pt>
                <c:pt idx="7182">
                  <c:v>8.2148000000000002E-9</c:v>
                </c:pt>
                <c:pt idx="7183">
                  <c:v>8.2211000000000001E-9</c:v>
                </c:pt>
                <c:pt idx="7184">
                  <c:v>8.2272999999999995E-9</c:v>
                </c:pt>
                <c:pt idx="7185">
                  <c:v>8.2335999999999994E-9</c:v>
                </c:pt>
                <c:pt idx="7186">
                  <c:v>8.2398000000000004E-9</c:v>
                </c:pt>
                <c:pt idx="7187">
                  <c:v>8.2461000000000003E-9</c:v>
                </c:pt>
                <c:pt idx="7188">
                  <c:v>8.2522999999999997E-9</c:v>
                </c:pt>
                <c:pt idx="7189">
                  <c:v>8.2585999999999996E-9</c:v>
                </c:pt>
                <c:pt idx="7190">
                  <c:v>8.2648000000000007E-9</c:v>
                </c:pt>
                <c:pt idx="7191">
                  <c:v>8.2711000000000005E-9</c:v>
                </c:pt>
                <c:pt idx="7192">
                  <c:v>8.2772999999999999E-9</c:v>
                </c:pt>
                <c:pt idx="7193">
                  <c:v>8.2835999999999998E-9</c:v>
                </c:pt>
                <c:pt idx="7194">
                  <c:v>8.2897999999999992E-9</c:v>
                </c:pt>
                <c:pt idx="7195">
                  <c:v>8.2961000000000007E-9</c:v>
                </c:pt>
                <c:pt idx="7196">
                  <c:v>8.3023000000000002E-9</c:v>
                </c:pt>
                <c:pt idx="7197">
                  <c:v>8.3086E-9</c:v>
                </c:pt>
                <c:pt idx="7198">
                  <c:v>8.3147999999999995E-9</c:v>
                </c:pt>
                <c:pt idx="7199">
                  <c:v>8.3210999999999993E-9</c:v>
                </c:pt>
                <c:pt idx="7200">
                  <c:v>8.3273000000000004E-9</c:v>
                </c:pt>
                <c:pt idx="7201">
                  <c:v>8.3336000000000003E-9</c:v>
                </c:pt>
                <c:pt idx="7202">
                  <c:v>8.3397999999999997E-9</c:v>
                </c:pt>
                <c:pt idx="7203">
                  <c:v>8.3460999999999995E-9</c:v>
                </c:pt>
                <c:pt idx="7204">
                  <c:v>8.3523000000000006E-9</c:v>
                </c:pt>
                <c:pt idx="7205">
                  <c:v>8.3586000000000005E-9</c:v>
                </c:pt>
                <c:pt idx="7206">
                  <c:v>8.3647999999999999E-9</c:v>
                </c:pt>
                <c:pt idx="7207">
                  <c:v>8.3710999999999998E-9</c:v>
                </c:pt>
                <c:pt idx="7208">
                  <c:v>8.3772999999999992E-9</c:v>
                </c:pt>
                <c:pt idx="7209">
                  <c:v>8.3836000000000007E-9</c:v>
                </c:pt>
                <c:pt idx="7210">
                  <c:v>8.3898000000000001E-9</c:v>
                </c:pt>
                <c:pt idx="7211">
                  <c:v>8.3961E-9</c:v>
                </c:pt>
                <c:pt idx="7212">
                  <c:v>8.4022999999999994E-9</c:v>
                </c:pt>
                <c:pt idx="7213">
                  <c:v>8.4085999999999993E-9</c:v>
                </c:pt>
                <c:pt idx="7214">
                  <c:v>8.4148000000000003E-9</c:v>
                </c:pt>
                <c:pt idx="7215">
                  <c:v>8.4211000000000002E-9</c:v>
                </c:pt>
                <c:pt idx="7216">
                  <c:v>8.4272999999999996E-9</c:v>
                </c:pt>
                <c:pt idx="7217">
                  <c:v>8.4335999999999995E-9</c:v>
                </c:pt>
                <c:pt idx="7218">
                  <c:v>8.4398000000000006E-9</c:v>
                </c:pt>
                <c:pt idx="7219">
                  <c:v>8.4461000000000004E-9</c:v>
                </c:pt>
                <c:pt idx="7220">
                  <c:v>8.4522999999999999E-9</c:v>
                </c:pt>
                <c:pt idx="7221">
                  <c:v>8.4585999999999997E-9</c:v>
                </c:pt>
                <c:pt idx="7222">
                  <c:v>8.4648000000000008E-9</c:v>
                </c:pt>
                <c:pt idx="7223">
                  <c:v>8.4711000000000007E-9</c:v>
                </c:pt>
                <c:pt idx="7224">
                  <c:v>8.4773000000000001E-9</c:v>
                </c:pt>
                <c:pt idx="7225">
                  <c:v>8.4835999999999999E-9</c:v>
                </c:pt>
                <c:pt idx="7226">
                  <c:v>8.4897999999999994E-9</c:v>
                </c:pt>
                <c:pt idx="7227">
                  <c:v>8.4960999999999992E-9</c:v>
                </c:pt>
                <c:pt idx="7228">
                  <c:v>8.5023000000000003E-9</c:v>
                </c:pt>
                <c:pt idx="7229">
                  <c:v>8.5086000000000002E-9</c:v>
                </c:pt>
                <c:pt idx="7230">
                  <c:v>8.5147999999999996E-9</c:v>
                </c:pt>
                <c:pt idx="7231">
                  <c:v>8.5210999999999995E-9</c:v>
                </c:pt>
                <c:pt idx="7232">
                  <c:v>8.5273000000000005E-9</c:v>
                </c:pt>
                <c:pt idx="7233">
                  <c:v>8.5336000000000004E-9</c:v>
                </c:pt>
                <c:pt idx="7234">
                  <c:v>8.5397999999999998E-9</c:v>
                </c:pt>
                <c:pt idx="7235">
                  <c:v>8.5460999999999997E-9</c:v>
                </c:pt>
                <c:pt idx="7236">
                  <c:v>8.5523000000000008E-9</c:v>
                </c:pt>
                <c:pt idx="7237">
                  <c:v>8.5586000000000006E-9</c:v>
                </c:pt>
                <c:pt idx="7238">
                  <c:v>8.5648E-9</c:v>
                </c:pt>
                <c:pt idx="7239">
                  <c:v>8.5710999999999999E-9</c:v>
                </c:pt>
                <c:pt idx="7240">
                  <c:v>8.5772999999999993E-9</c:v>
                </c:pt>
                <c:pt idx="7241">
                  <c:v>8.5835999999999992E-9</c:v>
                </c:pt>
                <c:pt idx="7242">
                  <c:v>8.5898000000000003E-9</c:v>
                </c:pt>
                <c:pt idx="7243">
                  <c:v>8.5961000000000001E-9</c:v>
                </c:pt>
                <c:pt idx="7244">
                  <c:v>8.6022999999999995E-9</c:v>
                </c:pt>
                <c:pt idx="7245">
                  <c:v>8.6085999999999994E-9</c:v>
                </c:pt>
                <c:pt idx="7246">
                  <c:v>8.6148000000000005E-9</c:v>
                </c:pt>
                <c:pt idx="7247">
                  <c:v>8.6211000000000003E-9</c:v>
                </c:pt>
                <c:pt idx="7248">
                  <c:v>8.6272999999999998E-9</c:v>
                </c:pt>
                <c:pt idx="7249">
                  <c:v>8.6335999999999996E-9</c:v>
                </c:pt>
                <c:pt idx="7250">
                  <c:v>8.6398000000000007E-9</c:v>
                </c:pt>
                <c:pt idx="7251">
                  <c:v>8.6461000000000006E-9</c:v>
                </c:pt>
                <c:pt idx="7252">
                  <c:v>8.6523E-9</c:v>
                </c:pt>
                <c:pt idx="7253">
                  <c:v>8.6585999999999999E-9</c:v>
                </c:pt>
                <c:pt idx="7254">
                  <c:v>8.6647999999999993E-9</c:v>
                </c:pt>
                <c:pt idx="7255">
                  <c:v>8.6711000000000008E-9</c:v>
                </c:pt>
                <c:pt idx="7256">
                  <c:v>8.6773000000000002E-9</c:v>
                </c:pt>
                <c:pt idx="7257">
                  <c:v>8.6836000000000001E-9</c:v>
                </c:pt>
                <c:pt idx="7258">
                  <c:v>8.6897999999999995E-9</c:v>
                </c:pt>
                <c:pt idx="7259">
                  <c:v>8.6960999999999994E-9</c:v>
                </c:pt>
                <c:pt idx="7260">
                  <c:v>8.7023000000000004E-9</c:v>
                </c:pt>
                <c:pt idx="7261">
                  <c:v>8.7086000000000003E-9</c:v>
                </c:pt>
                <c:pt idx="7262">
                  <c:v>8.7147999999999997E-9</c:v>
                </c:pt>
                <c:pt idx="7263">
                  <c:v>8.7210999999999996E-9</c:v>
                </c:pt>
                <c:pt idx="7264">
                  <c:v>8.7273000000000007E-9</c:v>
                </c:pt>
                <c:pt idx="7265">
                  <c:v>8.7336000000000005E-9</c:v>
                </c:pt>
                <c:pt idx="7266">
                  <c:v>8.7397999999999999E-9</c:v>
                </c:pt>
                <c:pt idx="7267">
                  <c:v>8.7460999999999998E-9</c:v>
                </c:pt>
                <c:pt idx="7268">
                  <c:v>8.7522999999999992E-9</c:v>
                </c:pt>
                <c:pt idx="7269">
                  <c:v>8.7586000000000008E-9</c:v>
                </c:pt>
                <c:pt idx="7270">
                  <c:v>8.7648000000000002E-9</c:v>
                </c:pt>
                <c:pt idx="7271">
                  <c:v>8.7711E-9</c:v>
                </c:pt>
                <c:pt idx="7272">
                  <c:v>8.7772999999999995E-9</c:v>
                </c:pt>
                <c:pt idx="7273">
                  <c:v>8.7835999999999993E-9</c:v>
                </c:pt>
                <c:pt idx="7274">
                  <c:v>8.7898000000000004E-9</c:v>
                </c:pt>
                <c:pt idx="7275">
                  <c:v>8.7961000000000003E-9</c:v>
                </c:pt>
                <c:pt idx="7276">
                  <c:v>8.8022999999999997E-9</c:v>
                </c:pt>
                <c:pt idx="7277">
                  <c:v>8.8085999999999995E-9</c:v>
                </c:pt>
                <c:pt idx="7278">
                  <c:v>8.8148000000000006E-9</c:v>
                </c:pt>
                <c:pt idx="7279">
                  <c:v>8.8211000000000005E-9</c:v>
                </c:pt>
                <c:pt idx="7280">
                  <c:v>8.8272999999999999E-9</c:v>
                </c:pt>
                <c:pt idx="7281">
                  <c:v>8.8335999999999998E-9</c:v>
                </c:pt>
                <c:pt idx="7282">
                  <c:v>8.8397999999999992E-9</c:v>
                </c:pt>
                <c:pt idx="7283">
                  <c:v>8.8461000000000007E-9</c:v>
                </c:pt>
                <c:pt idx="7284">
                  <c:v>8.8523000000000001E-9</c:v>
                </c:pt>
                <c:pt idx="7285">
                  <c:v>8.8586E-9</c:v>
                </c:pt>
                <c:pt idx="7286">
                  <c:v>8.8647999999999994E-9</c:v>
                </c:pt>
                <c:pt idx="7287">
                  <c:v>8.8710999999999993E-9</c:v>
                </c:pt>
                <c:pt idx="7288">
                  <c:v>8.8773000000000004E-9</c:v>
                </c:pt>
                <c:pt idx="7289">
                  <c:v>8.8836000000000002E-9</c:v>
                </c:pt>
                <c:pt idx="7290">
                  <c:v>8.8897999999999996E-9</c:v>
                </c:pt>
                <c:pt idx="7291">
                  <c:v>8.8960999999999995E-9</c:v>
                </c:pt>
                <c:pt idx="7292">
                  <c:v>8.9023000000000006E-9</c:v>
                </c:pt>
                <c:pt idx="7293">
                  <c:v>8.9086000000000004E-9</c:v>
                </c:pt>
                <c:pt idx="7294">
                  <c:v>8.9147999999999999E-9</c:v>
                </c:pt>
                <c:pt idx="7295">
                  <c:v>8.9210999999999997E-9</c:v>
                </c:pt>
                <c:pt idx="7296">
                  <c:v>8.9273000000000008E-9</c:v>
                </c:pt>
                <c:pt idx="7297">
                  <c:v>8.9336000000000007E-9</c:v>
                </c:pt>
                <c:pt idx="7298">
                  <c:v>8.9398000000000001E-9</c:v>
                </c:pt>
                <c:pt idx="7299">
                  <c:v>8.9461E-9</c:v>
                </c:pt>
                <c:pt idx="7300">
                  <c:v>8.9522999999999994E-9</c:v>
                </c:pt>
                <c:pt idx="7301">
                  <c:v>8.9585999999999992E-9</c:v>
                </c:pt>
                <c:pt idx="7302">
                  <c:v>8.9648000000000003E-9</c:v>
                </c:pt>
                <c:pt idx="7303">
                  <c:v>8.9711000000000002E-9</c:v>
                </c:pt>
                <c:pt idx="7304">
                  <c:v>8.9772999999999996E-9</c:v>
                </c:pt>
                <c:pt idx="7305">
                  <c:v>8.9835999999999995E-9</c:v>
                </c:pt>
                <c:pt idx="7306">
                  <c:v>8.9898000000000005E-9</c:v>
                </c:pt>
                <c:pt idx="7307">
                  <c:v>8.9961000000000004E-9</c:v>
                </c:pt>
                <c:pt idx="7308">
                  <c:v>9.0022999999999998E-9</c:v>
                </c:pt>
                <c:pt idx="7309">
                  <c:v>9.0085999999999997E-9</c:v>
                </c:pt>
                <c:pt idx="7310">
                  <c:v>9.0148000000000008E-9</c:v>
                </c:pt>
                <c:pt idx="7311">
                  <c:v>9.0211000000000006E-9</c:v>
                </c:pt>
                <c:pt idx="7312">
                  <c:v>9.0273E-9</c:v>
                </c:pt>
                <c:pt idx="7313">
                  <c:v>9.0335999999999999E-9</c:v>
                </c:pt>
                <c:pt idx="7314">
                  <c:v>9.0397999999999993E-9</c:v>
                </c:pt>
                <c:pt idx="7315">
                  <c:v>9.0460999999999992E-9</c:v>
                </c:pt>
                <c:pt idx="7316">
                  <c:v>9.0523000000000003E-9</c:v>
                </c:pt>
                <c:pt idx="7317">
                  <c:v>9.0586000000000001E-9</c:v>
                </c:pt>
                <c:pt idx="7318">
                  <c:v>9.0647999999999996E-9</c:v>
                </c:pt>
                <c:pt idx="7319">
                  <c:v>9.0710999999999994E-9</c:v>
                </c:pt>
                <c:pt idx="7320">
                  <c:v>9.0773000000000005E-9</c:v>
                </c:pt>
                <c:pt idx="7321">
                  <c:v>9.0836000000000004E-9</c:v>
                </c:pt>
                <c:pt idx="7322">
                  <c:v>9.0897999999999998E-9</c:v>
                </c:pt>
                <c:pt idx="7323">
                  <c:v>9.0960999999999996E-9</c:v>
                </c:pt>
                <c:pt idx="7324">
                  <c:v>9.1023000000000007E-9</c:v>
                </c:pt>
                <c:pt idx="7325">
                  <c:v>9.1086000000000006E-9</c:v>
                </c:pt>
                <c:pt idx="7326">
                  <c:v>9.1148E-9</c:v>
                </c:pt>
                <c:pt idx="7327">
                  <c:v>9.1210999999999999E-9</c:v>
                </c:pt>
                <c:pt idx="7328">
                  <c:v>9.1272999999999993E-9</c:v>
                </c:pt>
                <c:pt idx="7329">
                  <c:v>9.1336000000000008E-9</c:v>
                </c:pt>
                <c:pt idx="7330">
                  <c:v>9.1398000000000002E-9</c:v>
                </c:pt>
                <c:pt idx="7331">
                  <c:v>9.1461000000000001E-9</c:v>
                </c:pt>
                <c:pt idx="7332">
                  <c:v>9.1522999999999995E-9</c:v>
                </c:pt>
                <c:pt idx="7333">
                  <c:v>9.1585999999999994E-9</c:v>
                </c:pt>
                <c:pt idx="7334">
                  <c:v>9.1648000000000004E-9</c:v>
                </c:pt>
                <c:pt idx="7335">
                  <c:v>9.1711000000000003E-9</c:v>
                </c:pt>
                <c:pt idx="7336">
                  <c:v>9.1772999999999997E-9</c:v>
                </c:pt>
                <c:pt idx="7337">
                  <c:v>9.1835999999999996E-9</c:v>
                </c:pt>
                <c:pt idx="7338">
                  <c:v>9.1898000000000007E-9</c:v>
                </c:pt>
                <c:pt idx="7339">
                  <c:v>9.1961000000000005E-9</c:v>
                </c:pt>
                <c:pt idx="7340">
                  <c:v>9.2023E-9</c:v>
                </c:pt>
                <c:pt idx="7341">
                  <c:v>9.2085999999999998E-9</c:v>
                </c:pt>
                <c:pt idx="7342">
                  <c:v>9.2147999999999992E-9</c:v>
                </c:pt>
                <c:pt idx="7343">
                  <c:v>9.2211000000000008E-9</c:v>
                </c:pt>
                <c:pt idx="7344">
                  <c:v>9.2273000000000002E-9</c:v>
                </c:pt>
                <c:pt idx="7345">
                  <c:v>9.2336E-9</c:v>
                </c:pt>
                <c:pt idx="7346">
                  <c:v>9.2397999999999995E-9</c:v>
                </c:pt>
                <c:pt idx="7347">
                  <c:v>9.2460999999999993E-9</c:v>
                </c:pt>
                <c:pt idx="7348">
                  <c:v>9.2523000000000004E-9</c:v>
                </c:pt>
                <c:pt idx="7349">
                  <c:v>9.2586000000000003E-9</c:v>
                </c:pt>
                <c:pt idx="7350">
                  <c:v>9.2647999999999997E-9</c:v>
                </c:pt>
                <c:pt idx="7351">
                  <c:v>9.2710999999999996E-9</c:v>
                </c:pt>
                <c:pt idx="7352">
                  <c:v>9.2773000000000006E-9</c:v>
                </c:pt>
                <c:pt idx="7353">
                  <c:v>9.2836000000000005E-9</c:v>
                </c:pt>
                <c:pt idx="7354">
                  <c:v>9.2897999999999999E-9</c:v>
                </c:pt>
                <c:pt idx="7355">
                  <c:v>9.2960999999999998E-9</c:v>
                </c:pt>
                <c:pt idx="7356">
                  <c:v>9.3022999999999992E-9</c:v>
                </c:pt>
                <c:pt idx="7357">
                  <c:v>9.3086000000000007E-9</c:v>
                </c:pt>
                <c:pt idx="7358">
                  <c:v>9.3148000000000001E-9</c:v>
                </c:pt>
                <c:pt idx="7359">
                  <c:v>9.3211E-9</c:v>
                </c:pt>
                <c:pt idx="7360">
                  <c:v>9.3272999999999994E-9</c:v>
                </c:pt>
                <c:pt idx="7361">
                  <c:v>9.3335999999999993E-9</c:v>
                </c:pt>
                <c:pt idx="7362">
                  <c:v>9.3398000000000004E-9</c:v>
                </c:pt>
                <c:pt idx="7363">
                  <c:v>9.3461000000000002E-9</c:v>
                </c:pt>
                <c:pt idx="7364">
                  <c:v>9.3522999999999996E-9</c:v>
                </c:pt>
                <c:pt idx="7365">
                  <c:v>9.3585999999999995E-9</c:v>
                </c:pt>
                <c:pt idx="7366">
                  <c:v>9.3648000000000006E-9</c:v>
                </c:pt>
                <c:pt idx="7367">
                  <c:v>9.3711000000000004E-9</c:v>
                </c:pt>
                <c:pt idx="7368">
                  <c:v>9.3772999999999999E-9</c:v>
                </c:pt>
                <c:pt idx="7369">
                  <c:v>9.3835999999999997E-9</c:v>
                </c:pt>
                <c:pt idx="7370">
                  <c:v>9.3898000000000008E-9</c:v>
                </c:pt>
                <c:pt idx="7371">
                  <c:v>9.3961000000000007E-9</c:v>
                </c:pt>
                <c:pt idx="7372">
                  <c:v>9.4023000000000001E-9</c:v>
                </c:pt>
                <c:pt idx="7373">
                  <c:v>9.4086E-9</c:v>
                </c:pt>
                <c:pt idx="7374">
                  <c:v>9.4147999999999994E-9</c:v>
                </c:pt>
                <c:pt idx="7375">
                  <c:v>9.4210999999999992E-9</c:v>
                </c:pt>
                <c:pt idx="7376">
                  <c:v>9.4273000000000003E-9</c:v>
                </c:pt>
                <c:pt idx="7377">
                  <c:v>9.4336000000000002E-9</c:v>
                </c:pt>
                <c:pt idx="7378">
                  <c:v>9.4397999999999996E-9</c:v>
                </c:pt>
                <c:pt idx="7379">
                  <c:v>9.4460999999999995E-9</c:v>
                </c:pt>
                <c:pt idx="7380">
                  <c:v>9.4523000000000005E-9</c:v>
                </c:pt>
                <c:pt idx="7381">
                  <c:v>9.4586000000000004E-9</c:v>
                </c:pt>
                <c:pt idx="7382">
                  <c:v>9.4647999999999998E-9</c:v>
                </c:pt>
                <c:pt idx="7383">
                  <c:v>9.4710999999999997E-9</c:v>
                </c:pt>
                <c:pt idx="7384">
                  <c:v>9.4773000000000008E-9</c:v>
                </c:pt>
                <c:pt idx="7385">
                  <c:v>9.4836000000000006E-9</c:v>
                </c:pt>
                <c:pt idx="7386">
                  <c:v>9.4898E-9</c:v>
                </c:pt>
                <c:pt idx="7387">
                  <c:v>9.4960999999999999E-9</c:v>
                </c:pt>
                <c:pt idx="7388">
                  <c:v>9.5022999999999993E-9</c:v>
                </c:pt>
                <c:pt idx="7389">
                  <c:v>9.5085999999999992E-9</c:v>
                </c:pt>
                <c:pt idx="7390">
                  <c:v>9.5148000000000003E-9</c:v>
                </c:pt>
                <c:pt idx="7391">
                  <c:v>9.5211000000000001E-9</c:v>
                </c:pt>
                <c:pt idx="7392">
                  <c:v>9.5272999999999996E-9</c:v>
                </c:pt>
                <c:pt idx="7393">
                  <c:v>9.5335999999999994E-9</c:v>
                </c:pt>
                <c:pt idx="7394">
                  <c:v>9.5398000000000005E-9</c:v>
                </c:pt>
                <c:pt idx="7395">
                  <c:v>9.5461000000000004E-9</c:v>
                </c:pt>
                <c:pt idx="7396">
                  <c:v>9.5522999999999998E-9</c:v>
                </c:pt>
                <c:pt idx="7397">
                  <c:v>9.5585999999999996E-9</c:v>
                </c:pt>
                <c:pt idx="7398">
                  <c:v>9.5648000000000007E-9</c:v>
                </c:pt>
                <c:pt idx="7399">
                  <c:v>9.5711000000000006E-9</c:v>
                </c:pt>
                <c:pt idx="7400">
                  <c:v>9.5773E-9</c:v>
                </c:pt>
                <c:pt idx="7401">
                  <c:v>9.5835999999999999E-9</c:v>
                </c:pt>
                <c:pt idx="7402">
                  <c:v>9.5897999999999993E-9</c:v>
                </c:pt>
                <c:pt idx="7403">
                  <c:v>9.5961000000000008E-9</c:v>
                </c:pt>
                <c:pt idx="7404">
                  <c:v>9.6023000000000002E-9</c:v>
                </c:pt>
                <c:pt idx="7405">
                  <c:v>9.6086000000000001E-9</c:v>
                </c:pt>
                <c:pt idx="7406">
                  <c:v>9.6147999999999995E-9</c:v>
                </c:pt>
                <c:pt idx="7407">
                  <c:v>9.6210999999999994E-9</c:v>
                </c:pt>
                <c:pt idx="7408">
                  <c:v>9.6273000000000005E-9</c:v>
                </c:pt>
                <c:pt idx="7409">
                  <c:v>9.6336000000000003E-9</c:v>
                </c:pt>
                <c:pt idx="7410">
                  <c:v>9.6397999999999997E-9</c:v>
                </c:pt>
                <c:pt idx="7411">
                  <c:v>9.6460999999999996E-9</c:v>
                </c:pt>
                <c:pt idx="7412">
                  <c:v>9.6523000000000007E-9</c:v>
                </c:pt>
                <c:pt idx="7413">
                  <c:v>9.6586000000000005E-9</c:v>
                </c:pt>
                <c:pt idx="7414">
                  <c:v>9.6648E-9</c:v>
                </c:pt>
                <c:pt idx="7415">
                  <c:v>9.6710999999999998E-9</c:v>
                </c:pt>
                <c:pt idx="7416">
                  <c:v>9.6772999999999992E-9</c:v>
                </c:pt>
                <c:pt idx="7417">
                  <c:v>9.6836000000000008E-9</c:v>
                </c:pt>
                <c:pt idx="7418">
                  <c:v>9.6898000000000002E-9</c:v>
                </c:pt>
                <c:pt idx="7419">
                  <c:v>9.6961E-9</c:v>
                </c:pt>
                <c:pt idx="7420">
                  <c:v>9.7022999999999995E-9</c:v>
                </c:pt>
                <c:pt idx="7421">
                  <c:v>9.7085999999999993E-9</c:v>
                </c:pt>
                <c:pt idx="7422">
                  <c:v>9.7148000000000004E-9</c:v>
                </c:pt>
                <c:pt idx="7423">
                  <c:v>9.7211000000000003E-9</c:v>
                </c:pt>
                <c:pt idx="7424">
                  <c:v>9.7272999999999997E-9</c:v>
                </c:pt>
                <c:pt idx="7425">
                  <c:v>9.7335999999999996E-9</c:v>
                </c:pt>
                <c:pt idx="7426">
                  <c:v>9.7398000000000006E-9</c:v>
                </c:pt>
                <c:pt idx="7427">
                  <c:v>9.7461000000000005E-9</c:v>
                </c:pt>
                <c:pt idx="7428">
                  <c:v>9.7522999999999999E-9</c:v>
                </c:pt>
                <c:pt idx="7429">
                  <c:v>9.7585999999999998E-9</c:v>
                </c:pt>
                <c:pt idx="7430">
                  <c:v>9.7647999999999992E-9</c:v>
                </c:pt>
                <c:pt idx="7431">
                  <c:v>9.7711000000000007E-9</c:v>
                </c:pt>
                <c:pt idx="7432">
                  <c:v>9.7773000000000001E-9</c:v>
                </c:pt>
                <c:pt idx="7433">
                  <c:v>9.7836E-9</c:v>
                </c:pt>
                <c:pt idx="7434">
                  <c:v>9.7897999999999994E-9</c:v>
                </c:pt>
                <c:pt idx="7435">
                  <c:v>9.7960999999999993E-9</c:v>
                </c:pt>
                <c:pt idx="7436">
                  <c:v>9.8023000000000004E-9</c:v>
                </c:pt>
                <c:pt idx="7437">
                  <c:v>9.8086000000000002E-9</c:v>
                </c:pt>
                <c:pt idx="7438">
                  <c:v>9.8147999999999996E-9</c:v>
                </c:pt>
                <c:pt idx="7439">
                  <c:v>9.8210999999999995E-9</c:v>
                </c:pt>
                <c:pt idx="7440">
                  <c:v>9.8273000000000006E-9</c:v>
                </c:pt>
                <c:pt idx="7441">
                  <c:v>9.8336000000000005E-9</c:v>
                </c:pt>
                <c:pt idx="7442">
                  <c:v>9.8397999999999999E-9</c:v>
                </c:pt>
                <c:pt idx="7443">
                  <c:v>9.8460999999999997E-9</c:v>
                </c:pt>
                <c:pt idx="7444">
                  <c:v>9.8523000000000008E-9</c:v>
                </c:pt>
                <c:pt idx="7445">
                  <c:v>9.8586000000000007E-9</c:v>
                </c:pt>
                <c:pt idx="7446">
                  <c:v>9.8648000000000001E-9</c:v>
                </c:pt>
                <c:pt idx="7447">
                  <c:v>9.8711E-9</c:v>
                </c:pt>
                <c:pt idx="7448">
                  <c:v>9.8772999999999994E-9</c:v>
                </c:pt>
                <c:pt idx="7449">
                  <c:v>9.8835999999999992E-9</c:v>
                </c:pt>
                <c:pt idx="7450">
                  <c:v>9.8898000000000003E-9</c:v>
                </c:pt>
                <c:pt idx="7451">
                  <c:v>9.8961000000000002E-9</c:v>
                </c:pt>
                <c:pt idx="7452">
                  <c:v>9.9022999999999996E-9</c:v>
                </c:pt>
                <c:pt idx="7453">
                  <c:v>9.9085999999999995E-9</c:v>
                </c:pt>
                <c:pt idx="7454">
                  <c:v>9.9148000000000005E-9</c:v>
                </c:pt>
                <c:pt idx="7455">
                  <c:v>9.9211000000000004E-9</c:v>
                </c:pt>
                <c:pt idx="7456">
                  <c:v>9.9272999999999998E-9</c:v>
                </c:pt>
                <c:pt idx="7457">
                  <c:v>9.9335999999999997E-9</c:v>
                </c:pt>
                <c:pt idx="7458">
                  <c:v>9.9398000000000008E-9</c:v>
                </c:pt>
                <c:pt idx="7459">
                  <c:v>9.9461000000000006E-9</c:v>
                </c:pt>
                <c:pt idx="7460">
                  <c:v>9.9523000000000001E-9</c:v>
                </c:pt>
                <c:pt idx="7461">
                  <c:v>9.9585999999999999E-9</c:v>
                </c:pt>
                <c:pt idx="7462">
                  <c:v>9.9647999999999993E-9</c:v>
                </c:pt>
                <c:pt idx="7463">
                  <c:v>9.9710999999999992E-9</c:v>
                </c:pt>
                <c:pt idx="7464">
                  <c:v>9.9773000000000003E-9</c:v>
                </c:pt>
                <c:pt idx="7465">
                  <c:v>9.9836000000000001E-9</c:v>
                </c:pt>
                <c:pt idx="7466">
                  <c:v>9.9897999999999996E-9</c:v>
                </c:pt>
                <c:pt idx="7467">
                  <c:v>9.9960999999999994E-9</c:v>
                </c:pt>
                <c:pt idx="7468">
                  <c:v>1.0002300000000001E-8</c:v>
                </c:pt>
                <c:pt idx="7469">
                  <c:v>1.00086E-8</c:v>
                </c:pt>
                <c:pt idx="7470">
                  <c:v>1.00148E-8</c:v>
                </c:pt>
                <c:pt idx="7471">
                  <c:v>1.00211E-8</c:v>
                </c:pt>
                <c:pt idx="7472">
                  <c:v>1.0027300000000001E-8</c:v>
                </c:pt>
                <c:pt idx="7473">
                  <c:v>1.0033600000000001E-8</c:v>
                </c:pt>
                <c:pt idx="7474">
                  <c:v>1.00398E-8</c:v>
                </c:pt>
                <c:pt idx="7475">
                  <c:v>1.00461E-8</c:v>
                </c:pt>
                <c:pt idx="7476">
                  <c:v>1.0052299999999999E-8</c:v>
                </c:pt>
                <c:pt idx="7477">
                  <c:v>1.0058600000000001E-8</c:v>
                </c:pt>
                <c:pt idx="7478">
                  <c:v>1.00648E-8</c:v>
                </c:pt>
                <c:pt idx="7479">
                  <c:v>1.00711E-8</c:v>
                </c:pt>
                <c:pt idx="7480">
                  <c:v>1.00773E-8</c:v>
                </c:pt>
                <c:pt idx="7481">
                  <c:v>1.0083599999999999E-8</c:v>
                </c:pt>
                <c:pt idx="7482">
                  <c:v>1.00898E-8</c:v>
                </c:pt>
                <c:pt idx="7483">
                  <c:v>1.00961E-8</c:v>
                </c:pt>
                <c:pt idx="7484">
                  <c:v>1.01023E-8</c:v>
                </c:pt>
                <c:pt idx="7485">
                  <c:v>1.01086E-8</c:v>
                </c:pt>
                <c:pt idx="7486">
                  <c:v>1.0114800000000001E-8</c:v>
                </c:pt>
                <c:pt idx="7487">
                  <c:v>1.0121100000000001E-8</c:v>
                </c:pt>
                <c:pt idx="7488">
                  <c:v>1.01273E-8</c:v>
                </c:pt>
                <c:pt idx="7489">
                  <c:v>1.01336E-8</c:v>
                </c:pt>
                <c:pt idx="7490">
                  <c:v>1.0139799999999999E-8</c:v>
                </c:pt>
                <c:pt idx="7491">
                  <c:v>1.0146100000000001E-8</c:v>
                </c:pt>
                <c:pt idx="7492">
                  <c:v>1.01523E-8</c:v>
                </c:pt>
                <c:pt idx="7493">
                  <c:v>1.01586E-8</c:v>
                </c:pt>
                <c:pt idx="7494">
                  <c:v>1.0164799999999999E-8</c:v>
                </c:pt>
                <c:pt idx="7495">
                  <c:v>1.0171099999999999E-8</c:v>
                </c:pt>
                <c:pt idx="7496">
                  <c:v>1.01773E-8</c:v>
                </c:pt>
                <c:pt idx="7497">
                  <c:v>1.01836E-8</c:v>
                </c:pt>
                <c:pt idx="7498">
                  <c:v>1.01898E-8</c:v>
                </c:pt>
                <c:pt idx="7499">
                  <c:v>1.01961E-8</c:v>
                </c:pt>
                <c:pt idx="7500">
                  <c:v>1.0202300000000001E-8</c:v>
                </c:pt>
                <c:pt idx="7501">
                  <c:v>1.0208600000000001E-8</c:v>
                </c:pt>
                <c:pt idx="7502">
                  <c:v>1.02148E-8</c:v>
                </c:pt>
                <c:pt idx="7503">
                  <c:v>1.02211E-8</c:v>
                </c:pt>
                <c:pt idx="7504">
                  <c:v>1.0227299999999999E-8</c:v>
                </c:pt>
                <c:pt idx="7505">
                  <c:v>1.0233600000000001E-8</c:v>
                </c:pt>
                <c:pt idx="7506">
                  <c:v>1.02398E-8</c:v>
                </c:pt>
                <c:pt idx="7507">
                  <c:v>1.02461E-8</c:v>
                </c:pt>
                <c:pt idx="7508">
                  <c:v>1.0252299999999999E-8</c:v>
                </c:pt>
                <c:pt idx="7509">
                  <c:v>1.0258599999999999E-8</c:v>
                </c:pt>
                <c:pt idx="7510">
                  <c:v>1.02648E-8</c:v>
                </c:pt>
                <c:pt idx="7511">
                  <c:v>1.02711E-8</c:v>
                </c:pt>
                <c:pt idx="7512">
                  <c:v>1.02773E-8</c:v>
                </c:pt>
                <c:pt idx="7513">
                  <c:v>1.02836E-8</c:v>
                </c:pt>
                <c:pt idx="7514">
                  <c:v>1.0289800000000001E-8</c:v>
                </c:pt>
                <c:pt idx="7515">
                  <c:v>1.02961E-8</c:v>
                </c:pt>
                <c:pt idx="7516">
                  <c:v>1.03023E-8</c:v>
                </c:pt>
                <c:pt idx="7517">
                  <c:v>1.03086E-8</c:v>
                </c:pt>
                <c:pt idx="7518">
                  <c:v>1.0314800000000001E-8</c:v>
                </c:pt>
                <c:pt idx="7519">
                  <c:v>1.0321100000000001E-8</c:v>
                </c:pt>
                <c:pt idx="7520">
                  <c:v>1.03273E-8</c:v>
                </c:pt>
                <c:pt idx="7521">
                  <c:v>1.03336E-8</c:v>
                </c:pt>
                <c:pt idx="7522">
                  <c:v>1.0339799999999999E-8</c:v>
                </c:pt>
                <c:pt idx="7523">
                  <c:v>1.0346099999999999E-8</c:v>
                </c:pt>
                <c:pt idx="7524">
                  <c:v>1.03523E-8</c:v>
                </c:pt>
                <c:pt idx="7525">
                  <c:v>1.03586E-8</c:v>
                </c:pt>
                <c:pt idx="7526">
                  <c:v>1.03648E-8</c:v>
                </c:pt>
                <c:pt idx="7527">
                  <c:v>1.0371099999999999E-8</c:v>
                </c:pt>
                <c:pt idx="7528">
                  <c:v>1.0377300000000001E-8</c:v>
                </c:pt>
                <c:pt idx="7529">
                  <c:v>1.03836E-8</c:v>
                </c:pt>
                <c:pt idx="7530">
                  <c:v>1.03898E-8</c:v>
                </c:pt>
                <c:pt idx="7531">
                  <c:v>1.03961E-8</c:v>
                </c:pt>
                <c:pt idx="7532">
                  <c:v>1.0402300000000001E-8</c:v>
                </c:pt>
                <c:pt idx="7533">
                  <c:v>1.0408600000000001E-8</c:v>
                </c:pt>
                <c:pt idx="7534">
                  <c:v>1.04148E-8</c:v>
                </c:pt>
                <c:pt idx="7535">
                  <c:v>1.04211E-8</c:v>
                </c:pt>
                <c:pt idx="7536">
                  <c:v>1.0427299999999999E-8</c:v>
                </c:pt>
                <c:pt idx="7537">
                  <c:v>1.0433599999999999E-8</c:v>
                </c:pt>
                <c:pt idx="7538">
                  <c:v>1.04398E-8</c:v>
                </c:pt>
                <c:pt idx="7539">
                  <c:v>1.04461E-8</c:v>
                </c:pt>
                <c:pt idx="7540">
                  <c:v>1.04523E-8</c:v>
                </c:pt>
                <c:pt idx="7541">
                  <c:v>1.0458599999999999E-8</c:v>
                </c:pt>
                <c:pt idx="7542">
                  <c:v>1.0464800000000001E-8</c:v>
                </c:pt>
                <c:pt idx="7543">
                  <c:v>1.04711E-8</c:v>
                </c:pt>
                <c:pt idx="7544">
                  <c:v>1.04773E-8</c:v>
                </c:pt>
                <c:pt idx="7545">
                  <c:v>1.04836E-8</c:v>
                </c:pt>
                <c:pt idx="7546">
                  <c:v>1.0489800000000001E-8</c:v>
                </c:pt>
                <c:pt idx="7547">
                  <c:v>1.0496100000000001E-8</c:v>
                </c:pt>
                <c:pt idx="7548">
                  <c:v>1.05023E-8</c:v>
                </c:pt>
                <c:pt idx="7549">
                  <c:v>1.05086E-8</c:v>
                </c:pt>
                <c:pt idx="7550">
                  <c:v>1.0514799999999999E-8</c:v>
                </c:pt>
                <c:pt idx="7551">
                  <c:v>1.0521100000000001E-8</c:v>
                </c:pt>
                <c:pt idx="7552">
                  <c:v>1.05273E-8</c:v>
                </c:pt>
                <c:pt idx="7553">
                  <c:v>1.05336E-8</c:v>
                </c:pt>
                <c:pt idx="7554">
                  <c:v>1.05398E-8</c:v>
                </c:pt>
                <c:pt idx="7555">
                  <c:v>1.0546099999999999E-8</c:v>
                </c:pt>
                <c:pt idx="7556">
                  <c:v>1.05523E-8</c:v>
                </c:pt>
                <c:pt idx="7557">
                  <c:v>1.05586E-8</c:v>
                </c:pt>
                <c:pt idx="7558">
                  <c:v>1.05648E-8</c:v>
                </c:pt>
                <c:pt idx="7559">
                  <c:v>1.05711E-8</c:v>
                </c:pt>
                <c:pt idx="7560">
                  <c:v>1.0577300000000001E-8</c:v>
                </c:pt>
                <c:pt idx="7561">
                  <c:v>1.0583600000000001E-8</c:v>
                </c:pt>
                <c:pt idx="7562">
                  <c:v>1.05898E-8</c:v>
                </c:pt>
                <c:pt idx="7563">
                  <c:v>1.05961E-8</c:v>
                </c:pt>
                <c:pt idx="7564">
                  <c:v>1.0602299999999999E-8</c:v>
                </c:pt>
                <c:pt idx="7565">
                  <c:v>1.0608600000000001E-8</c:v>
                </c:pt>
                <c:pt idx="7566">
                  <c:v>1.06148E-8</c:v>
                </c:pt>
                <c:pt idx="7567">
                  <c:v>1.06211E-8</c:v>
                </c:pt>
                <c:pt idx="7568">
                  <c:v>1.0627299999999999E-8</c:v>
                </c:pt>
                <c:pt idx="7569">
                  <c:v>1.0633599999999999E-8</c:v>
                </c:pt>
                <c:pt idx="7570">
                  <c:v>1.06398E-8</c:v>
                </c:pt>
                <c:pt idx="7571">
                  <c:v>1.06461E-8</c:v>
                </c:pt>
                <c:pt idx="7572">
                  <c:v>1.06523E-8</c:v>
                </c:pt>
                <c:pt idx="7573">
                  <c:v>1.06586E-8</c:v>
                </c:pt>
                <c:pt idx="7574">
                  <c:v>1.0664800000000001E-8</c:v>
                </c:pt>
                <c:pt idx="7575">
                  <c:v>1.0671100000000001E-8</c:v>
                </c:pt>
                <c:pt idx="7576">
                  <c:v>1.06773E-8</c:v>
                </c:pt>
                <c:pt idx="7577">
                  <c:v>1.06836E-8</c:v>
                </c:pt>
                <c:pt idx="7578">
                  <c:v>1.0689799999999999E-8</c:v>
                </c:pt>
                <c:pt idx="7579">
                  <c:v>1.0696100000000001E-8</c:v>
                </c:pt>
                <c:pt idx="7580">
                  <c:v>1.07023E-8</c:v>
                </c:pt>
                <c:pt idx="7581">
                  <c:v>1.07086E-8</c:v>
                </c:pt>
                <c:pt idx="7582">
                  <c:v>1.0714799999999999E-8</c:v>
                </c:pt>
                <c:pt idx="7583">
                  <c:v>1.0721099999999999E-8</c:v>
                </c:pt>
                <c:pt idx="7584">
                  <c:v>1.07273E-8</c:v>
                </c:pt>
                <c:pt idx="7585">
                  <c:v>1.07336E-8</c:v>
                </c:pt>
                <c:pt idx="7586">
                  <c:v>1.07398E-8</c:v>
                </c:pt>
                <c:pt idx="7587">
                  <c:v>1.07461E-8</c:v>
                </c:pt>
                <c:pt idx="7588">
                  <c:v>1.0752300000000001E-8</c:v>
                </c:pt>
                <c:pt idx="7589">
                  <c:v>1.07586E-8</c:v>
                </c:pt>
                <c:pt idx="7590">
                  <c:v>1.07648E-8</c:v>
                </c:pt>
                <c:pt idx="7591">
                  <c:v>1.07711E-8</c:v>
                </c:pt>
                <c:pt idx="7592">
                  <c:v>1.0777300000000001E-8</c:v>
                </c:pt>
                <c:pt idx="7593">
                  <c:v>1.0783600000000001E-8</c:v>
                </c:pt>
                <c:pt idx="7594">
                  <c:v>1.07898E-8</c:v>
                </c:pt>
                <c:pt idx="7595">
                  <c:v>1.07961E-8</c:v>
                </c:pt>
                <c:pt idx="7596">
                  <c:v>1.0802299999999999E-8</c:v>
                </c:pt>
                <c:pt idx="7597">
                  <c:v>1.0808599999999999E-8</c:v>
                </c:pt>
                <c:pt idx="7598">
                  <c:v>1.08148E-8</c:v>
                </c:pt>
                <c:pt idx="7599">
                  <c:v>1.08211E-8</c:v>
                </c:pt>
                <c:pt idx="7600">
                  <c:v>1.08273E-8</c:v>
                </c:pt>
                <c:pt idx="7601">
                  <c:v>1.0833599999999999E-8</c:v>
                </c:pt>
                <c:pt idx="7602">
                  <c:v>1.0839800000000001E-8</c:v>
                </c:pt>
                <c:pt idx="7603">
                  <c:v>1.08461E-8</c:v>
                </c:pt>
                <c:pt idx="7604">
                  <c:v>1.08523E-8</c:v>
                </c:pt>
                <c:pt idx="7605">
                  <c:v>1.08586E-8</c:v>
                </c:pt>
                <c:pt idx="7606">
                  <c:v>1.0864800000000001E-8</c:v>
                </c:pt>
                <c:pt idx="7607">
                  <c:v>1.0871100000000001E-8</c:v>
                </c:pt>
                <c:pt idx="7608">
                  <c:v>1.08773E-8</c:v>
                </c:pt>
                <c:pt idx="7609">
                  <c:v>1.08836E-8</c:v>
                </c:pt>
                <c:pt idx="7610">
                  <c:v>1.0889799999999999E-8</c:v>
                </c:pt>
                <c:pt idx="7611">
                  <c:v>1.0896099999999999E-8</c:v>
                </c:pt>
                <c:pt idx="7612">
                  <c:v>1.09023E-8</c:v>
                </c:pt>
                <c:pt idx="7613">
                  <c:v>1.09086E-8</c:v>
                </c:pt>
                <c:pt idx="7614">
                  <c:v>1.09148E-8</c:v>
                </c:pt>
                <c:pt idx="7615">
                  <c:v>1.0921099999999999E-8</c:v>
                </c:pt>
                <c:pt idx="7616">
                  <c:v>1.0927300000000001E-8</c:v>
                </c:pt>
                <c:pt idx="7617">
                  <c:v>1.09336E-8</c:v>
                </c:pt>
                <c:pt idx="7618">
                  <c:v>1.09398E-8</c:v>
                </c:pt>
                <c:pt idx="7619">
                  <c:v>1.09461E-8</c:v>
                </c:pt>
                <c:pt idx="7620">
                  <c:v>1.0952300000000001E-8</c:v>
                </c:pt>
                <c:pt idx="7621">
                  <c:v>1.0958600000000001E-8</c:v>
                </c:pt>
                <c:pt idx="7622">
                  <c:v>1.09648E-8</c:v>
                </c:pt>
                <c:pt idx="7623">
                  <c:v>1.09711E-8</c:v>
                </c:pt>
                <c:pt idx="7624">
                  <c:v>1.0977299999999999E-8</c:v>
                </c:pt>
                <c:pt idx="7625">
                  <c:v>1.0983600000000001E-8</c:v>
                </c:pt>
                <c:pt idx="7626">
                  <c:v>1.09898E-8</c:v>
                </c:pt>
                <c:pt idx="7627">
                  <c:v>1.09961E-8</c:v>
                </c:pt>
                <c:pt idx="7628">
                  <c:v>1.10023E-8</c:v>
                </c:pt>
                <c:pt idx="7629">
                  <c:v>1.1008599999999999E-8</c:v>
                </c:pt>
                <c:pt idx="7630">
                  <c:v>1.10148E-8</c:v>
                </c:pt>
                <c:pt idx="7631">
                  <c:v>1.10211E-8</c:v>
                </c:pt>
                <c:pt idx="7632">
                  <c:v>1.10273E-8</c:v>
                </c:pt>
                <c:pt idx="7633">
                  <c:v>1.10336E-8</c:v>
                </c:pt>
                <c:pt idx="7634">
                  <c:v>1.1039800000000001E-8</c:v>
                </c:pt>
                <c:pt idx="7635">
                  <c:v>1.1046100000000001E-8</c:v>
                </c:pt>
                <c:pt idx="7636">
                  <c:v>1.10523E-8</c:v>
                </c:pt>
                <c:pt idx="7637">
                  <c:v>1.10586E-8</c:v>
                </c:pt>
                <c:pt idx="7638">
                  <c:v>1.1064799999999999E-8</c:v>
                </c:pt>
                <c:pt idx="7639">
                  <c:v>1.1071100000000001E-8</c:v>
                </c:pt>
                <c:pt idx="7640">
                  <c:v>1.10773E-8</c:v>
                </c:pt>
                <c:pt idx="7641">
                  <c:v>1.10836E-8</c:v>
                </c:pt>
                <c:pt idx="7642">
                  <c:v>1.1089799999999999E-8</c:v>
                </c:pt>
                <c:pt idx="7643">
                  <c:v>1.1096099999999999E-8</c:v>
                </c:pt>
                <c:pt idx="7644">
                  <c:v>1.11023E-8</c:v>
                </c:pt>
                <c:pt idx="7645">
                  <c:v>1.11086E-8</c:v>
                </c:pt>
                <c:pt idx="7646">
                  <c:v>1.11148E-8</c:v>
                </c:pt>
                <c:pt idx="7647">
                  <c:v>1.11211E-8</c:v>
                </c:pt>
                <c:pt idx="7648">
                  <c:v>1.1127300000000001E-8</c:v>
                </c:pt>
                <c:pt idx="7649">
                  <c:v>1.1133600000000001E-8</c:v>
                </c:pt>
                <c:pt idx="7650">
                  <c:v>1.11398E-8</c:v>
                </c:pt>
                <c:pt idx="7651">
                  <c:v>1.11461E-8</c:v>
                </c:pt>
                <c:pt idx="7652">
                  <c:v>1.1152299999999999E-8</c:v>
                </c:pt>
                <c:pt idx="7653">
                  <c:v>1.1158600000000001E-8</c:v>
                </c:pt>
                <c:pt idx="7654">
                  <c:v>1.11648E-8</c:v>
                </c:pt>
                <c:pt idx="7655">
                  <c:v>1.11711E-8</c:v>
                </c:pt>
                <c:pt idx="7656">
                  <c:v>1.1177299999999999E-8</c:v>
                </c:pt>
                <c:pt idx="7657">
                  <c:v>1.1183599999999999E-8</c:v>
                </c:pt>
                <c:pt idx="7658">
                  <c:v>1.11898E-8</c:v>
                </c:pt>
                <c:pt idx="7659">
                  <c:v>1.11961E-8</c:v>
                </c:pt>
                <c:pt idx="7660">
                  <c:v>1.12023E-8</c:v>
                </c:pt>
                <c:pt idx="7661">
                  <c:v>1.12086E-8</c:v>
                </c:pt>
                <c:pt idx="7662">
                  <c:v>1.1214800000000001E-8</c:v>
                </c:pt>
                <c:pt idx="7663">
                  <c:v>1.12211E-8</c:v>
                </c:pt>
                <c:pt idx="7664">
                  <c:v>1.12273E-8</c:v>
                </c:pt>
                <c:pt idx="7665">
                  <c:v>1.12336E-8</c:v>
                </c:pt>
                <c:pt idx="7666">
                  <c:v>1.1239799999999999E-8</c:v>
                </c:pt>
                <c:pt idx="7667">
                  <c:v>1.1246100000000001E-8</c:v>
                </c:pt>
                <c:pt idx="7668">
                  <c:v>1.12523E-8</c:v>
                </c:pt>
                <c:pt idx="7669">
                  <c:v>1.12586E-8</c:v>
                </c:pt>
                <c:pt idx="7670">
                  <c:v>1.1264799999999999E-8</c:v>
                </c:pt>
                <c:pt idx="7671">
                  <c:v>1.1271099999999999E-8</c:v>
                </c:pt>
                <c:pt idx="7672">
                  <c:v>1.12773E-8</c:v>
                </c:pt>
                <c:pt idx="7673">
                  <c:v>1.12836E-8</c:v>
                </c:pt>
                <c:pt idx="7674">
                  <c:v>1.12898E-8</c:v>
                </c:pt>
                <c:pt idx="7675">
                  <c:v>1.1296099999999999E-8</c:v>
                </c:pt>
                <c:pt idx="7676">
                  <c:v>1.1302300000000001E-8</c:v>
                </c:pt>
                <c:pt idx="7677">
                  <c:v>1.13086E-8</c:v>
                </c:pt>
                <c:pt idx="7678">
                  <c:v>1.13148E-8</c:v>
                </c:pt>
                <c:pt idx="7679">
                  <c:v>1.13211E-8</c:v>
                </c:pt>
                <c:pt idx="7680">
                  <c:v>1.1327300000000001E-8</c:v>
                </c:pt>
                <c:pt idx="7681">
                  <c:v>1.1333600000000001E-8</c:v>
                </c:pt>
                <c:pt idx="7682">
                  <c:v>1.13398E-8</c:v>
                </c:pt>
                <c:pt idx="7683">
                  <c:v>1.13461E-8</c:v>
                </c:pt>
                <c:pt idx="7684">
                  <c:v>1.1352299999999999E-8</c:v>
                </c:pt>
                <c:pt idx="7685">
                  <c:v>1.1358599999999999E-8</c:v>
                </c:pt>
                <c:pt idx="7686">
                  <c:v>1.13648E-8</c:v>
                </c:pt>
                <c:pt idx="7687">
                  <c:v>1.13711E-8</c:v>
                </c:pt>
                <c:pt idx="7688">
                  <c:v>1.13773E-8</c:v>
                </c:pt>
                <c:pt idx="7689">
                  <c:v>1.1383599999999999E-8</c:v>
                </c:pt>
                <c:pt idx="7690">
                  <c:v>1.1389800000000001E-8</c:v>
                </c:pt>
                <c:pt idx="7691">
                  <c:v>1.13961E-8</c:v>
                </c:pt>
                <c:pt idx="7692">
                  <c:v>1.14023E-8</c:v>
                </c:pt>
                <c:pt idx="7693">
                  <c:v>1.14086E-8</c:v>
                </c:pt>
                <c:pt idx="7694">
                  <c:v>1.1414800000000001E-8</c:v>
                </c:pt>
                <c:pt idx="7695">
                  <c:v>1.1421100000000001E-8</c:v>
                </c:pt>
                <c:pt idx="7696">
                  <c:v>1.14273E-8</c:v>
                </c:pt>
                <c:pt idx="7697">
                  <c:v>1.14336E-8</c:v>
                </c:pt>
                <c:pt idx="7698">
                  <c:v>1.1439799999999999E-8</c:v>
                </c:pt>
                <c:pt idx="7699">
                  <c:v>1.1446099999999999E-8</c:v>
                </c:pt>
                <c:pt idx="7700">
                  <c:v>1.14523E-8</c:v>
                </c:pt>
                <c:pt idx="7701">
                  <c:v>1.14586E-8</c:v>
                </c:pt>
                <c:pt idx="7702">
                  <c:v>1.14648E-8</c:v>
                </c:pt>
                <c:pt idx="7703">
                  <c:v>1.1471099999999999E-8</c:v>
                </c:pt>
                <c:pt idx="7704">
                  <c:v>1.14773E-8</c:v>
                </c:pt>
                <c:pt idx="7705">
                  <c:v>1.14836E-8</c:v>
                </c:pt>
                <c:pt idx="7706">
                  <c:v>1.14898E-8</c:v>
                </c:pt>
                <c:pt idx="7707">
                  <c:v>1.14961E-8</c:v>
                </c:pt>
                <c:pt idx="7708">
                  <c:v>1.1502300000000001E-8</c:v>
                </c:pt>
                <c:pt idx="7709">
                  <c:v>1.1508600000000001E-8</c:v>
                </c:pt>
                <c:pt idx="7710">
                  <c:v>1.15148E-8</c:v>
                </c:pt>
                <c:pt idx="7711">
                  <c:v>1.15211E-8</c:v>
                </c:pt>
                <c:pt idx="7712">
                  <c:v>1.1527299999999999E-8</c:v>
                </c:pt>
                <c:pt idx="7713">
                  <c:v>1.1533600000000001E-8</c:v>
                </c:pt>
                <c:pt idx="7714">
                  <c:v>1.15398E-8</c:v>
                </c:pt>
                <c:pt idx="7715">
                  <c:v>1.15461E-8</c:v>
                </c:pt>
                <c:pt idx="7716">
                  <c:v>1.1552299999999999E-8</c:v>
                </c:pt>
                <c:pt idx="7717">
                  <c:v>1.1558599999999999E-8</c:v>
                </c:pt>
                <c:pt idx="7718">
                  <c:v>1.15648E-8</c:v>
                </c:pt>
                <c:pt idx="7719">
                  <c:v>1.15711E-8</c:v>
                </c:pt>
                <c:pt idx="7720">
                  <c:v>1.15773E-8</c:v>
                </c:pt>
                <c:pt idx="7721">
                  <c:v>1.15836E-8</c:v>
                </c:pt>
                <c:pt idx="7722">
                  <c:v>1.1589800000000001E-8</c:v>
                </c:pt>
                <c:pt idx="7723">
                  <c:v>1.1596100000000001E-8</c:v>
                </c:pt>
                <c:pt idx="7724">
                  <c:v>1.16023E-8</c:v>
                </c:pt>
                <c:pt idx="7725">
                  <c:v>1.16086E-8</c:v>
                </c:pt>
                <c:pt idx="7726">
                  <c:v>1.1614799999999999E-8</c:v>
                </c:pt>
                <c:pt idx="7727">
                  <c:v>1.1621100000000001E-8</c:v>
                </c:pt>
                <c:pt idx="7728">
                  <c:v>1.16273E-8</c:v>
                </c:pt>
                <c:pt idx="7729">
                  <c:v>1.16336E-8</c:v>
                </c:pt>
                <c:pt idx="7730">
                  <c:v>1.1639799999999999E-8</c:v>
                </c:pt>
                <c:pt idx="7731">
                  <c:v>1.1646099999999999E-8</c:v>
                </c:pt>
                <c:pt idx="7732">
                  <c:v>1.16523E-8</c:v>
                </c:pt>
                <c:pt idx="7733">
                  <c:v>1.16586E-8</c:v>
                </c:pt>
                <c:pt idx="7734">
                  <c:v>1.16648E-8</c:v>
                </c:pt>
                <c:pt idx="7735">
                  <c:v>1.16711E-8</c:v>
                </c:pt>
                <c:pt idx="7736">
                  <c:v>1.1677300000000001E-8</c:v>
                </c:pt>
                <c:pt idx="7737">
                  <c:v>1.16836E-8</c:v>
                </c:pt>
                <c:pt idx="7738">
                  <c:v>1.16898E-8</c:v>
                </c:pt>
                <c:pt idx="7739">
                  <c:v>1.16961E-8</c:v>
                </c:pt>
                <c:pt idx="7740">
                  <c:v>1.1702299999999999E-8</c:v>
                </c:pt>
                <c:pt idx="7741">
                  <c:v>1.1708600000000001E-8</c:v>
                </c:pt>
                <c:pt idx="7742">
                  <c:v>1.17148E-8</c:v>
                </c:pt>
                <c:pt idx="7743">
                  <c:v>1.17211E-8</c:v>
                </c:pt>
                <c:pt idx="7744">
                  <c:v>1.1727299999999999E-8</c:v>
                </c:pt>
                <c:pt idx="7745">
                  <c:v>1.1733599999999999E-8</c:v>
                </c:pt>
                <c:pt idx="7746">
                  <c:v>1.17398E-8</c:v>
                </c:pt>
                <c:pt idx="7747">
                  <c:v>1.17461E-8</c:v>
                </c:pt>
                <c:pt idx="7748">
                  <c:v>1.17523E-8</c:v>
                </c:pt>
                <c:pt idx="7749">
                  <c:v>1.1758599999999999E-8</c:v>
                </c:pt>
                <c:pt idx="7750">
                  <c:v>1.1764800000000001E-8</c:v>
                </c:pt>
                <c:pt idx="7751">
                  <c:v>1.17711E-8</c:v>
                </c:pt>
                <c:pt idx="7752">
                  <c:v>1.17773E-8</c:v>
                </c:pt>
                <c:pt idx="7753">
                  <c:v>1.17836E-8</c:v>
                </c:pt>
                <c:pt idx="7754">
                  <c:v>1.1789800000000001E-8</c:v>
                </c:pt>
                <c:pt idx="7755">
                  <c:v>1.1796100000000001E-8</c:v>
                </c:pt>
                <c:pt idx="7756">
                  <c:v>1.18023E-8</c:v>
                </c:pt>
                <c:pt idx="7757">
                  <c:v>1.18086E-8</c:v>
                </c:pt>
                <c:pt idx="7758">
                  <c:v>1.1814799999999999E-8</c:v>
                </c:pt>
                <c:pt idx="7759">
                  <c:v>1.1821099999999999E-8</c:v>
                </c:pt>
                <c:pt idx="7760">
                  <c:v>1.18273E-8</c:v>
                </c:pt>
                <c:pt idx="7761">
                  <c:v>1.18336E-8</c:v>
                </c:pt>
                <c:pt idx="7762">
                  <c:v>1.18398E-8</c:v>
                </c:pt>
                <c:pt idx="7763">
                  <c:v>1.1846099999999999E-8</c:v>
                </c:pt>
                <c:pt idx="7764">
                  <c:v>1.1852300000000001E-8</c:v>
                </c:pt>
                <c:pt idx="7765">
                  <c:v>1.18586E-8</c:v>
                </c:pt>
                <c:pt idx="7766">
                  <c:v>1.18648E-8</c:v>
                </c:pt>
                <c:pt idx="7767">
                  <c:v>1.18711E-8</c:v>
                </c:pt>
                <c:pt idx="7768">
                  <c:v>1.1877300000000001E-8</c:v>
                </c:pt>
                <c:pt idx="7769">
                  <c:v>1.1883600000000001E-8</c:v>
                </c:pt>
                <c:pt idx="7770">
                  <c:v>1.18898E-8</c:v>
                </c:pt>
                <c:pt idx="7771">
                  <c:v>1.18961E-8</c:v>
                </c:pt>
                <c:pt idx="7772">
                  <c:v>1.1902299999999999E-8</c:v>
                </c:pt>
                <c:pt idx="7773">
                  <c:v>1.1908599999999999E-8</c:v>
                </c:pt>
                <c:pt idx="7774">
                  <c:v>1.19148E-8</c:v>
                </c:pt>
                <c:pt idx="7775">
                  <c:v>1.19211E-8</c:v>
                </c:pt>
                <c:pt idx="7776">
                  <c:v>1.19273E-8</c:v>
                </c:pt>
                <c:pt idx="7777">
                  <c:v>1.1933599999999999E-8</c:v>
                </c:pt>
                <c:pt idx="7778">
                  <c:v>1.19398E-8</c:v>
                </c:pt>
                <c:pt idx="7779">
                  <c:v>1.19461E-8</c:v>
                </c:pt>
                <c:pt idx="7780">
                  <c:v>1.19523E-8</c:v>
                </c:pt>
                <c:pt idx="7781">
                  <c:v>1.19586E-8</c:v>
                </c:pt>
                <c:pt idx="7782">
                  <c:v>1.1964800000000001E-8</c:v>
                </c:pt>
                <c:pt idx="7783">
                  <c:v>1.1971100000000001E-8</c:v>
                </c:pt>
                <c:pt idx="7784">
                  <c:v>1.19773E-8</c:v>
                </c:pt>
                <c:pt idx="7785">
                  <c:v>1.19836E-8</c:v>
                </c:pt>
                <c:pt idx="7786">
                  <c:v>1.1989799999999999E-8</c:v>
                </c:pt>
                <c:pt idx="7787">
                  <c:v>1.1996100000000001E-8</c:v>
                </c:pt>
                <c:pt idx="7788">
                  <c:v>1.20023E-8</c:v>
                </c:pt>
                <c:pt idx="7789">
                  <c:v>1.20086E-8</c:v>
                </c:pt>
                <c:pt idx="7790">
                  <c:v>1.2014799999999999E-8</c:v>
                </c:pt>
                <c:pt idx="7791">
                  <c:v>1.2021099999999999E-8</c:v>
                </c:pt>
                <c:pt idx="7792">
                  <c:v>1.20273E-8</c:v>
                </c:pt>
                <c:pt idx="7793">
                  <c:v>1.20336E-8</c:v>
                </c:pt>
                <c:pt idx="7794">
                  <c:v>1.20398E-8</c:v>
                </c:pt>
                <c:pt idx="7795">
                  <c:v>1.20461E-8</c:v>
                </c:pt>
                <c:pt idx="7796">
                  <c:v>1.2052300000000001E-8</c:v>
                </c:pt>
                <c:pt idx="7797">
                  <c:v>1.2058600000000001E-8</c:v>
                </c:pt>
                <c:pt idx="7798">
                  <c:v>1.20648E-8</c:v>
                </c:pt>
                <c:pt idx="7799">
                  <c:v>1.20711E-8</c:v>
                </c:pt>
                <c:pt idx="7800">
                  <c:v>1.2077299999999999E-8</c:v>
                </c:pt>
                <c:pt idx="7801">
                  <c:v>1.2083600000000001E-8</c:v>
                </c:pt>
                <c:pt idx="7802">
                  <c:v>1.20898E-8</c:v>
                </c:pt>
                <c:pt idx="7803">
                  <c:v>1.20961E-8</c:v>
                </c:pt>
                <c:pt idx="7804">
                  <c:v>1.2102299999999999E-8</c:v>
                </c:pt>
                <c:pt idx="7805">
                  <c:v>1.2108599999999999E-8</c:v>
                </c:pt>
                <c:pt idx="7806">
                  <c:v>1.21148E-8</c:v>
                </c:pt>
                <c:pt idx="7807">
                  <c:v>1.21211E-8</c:v>
                </c:pt>
                <c:pt idx="7808">
                  <c:v>1.21273E-8</c:v>
                </c:pt>
                <c:pt idx="7809">
                  <c:v>1.21336E-8</c:v>
                </c:pt>
                <c:pt idx="7810">
                  <c:v>1.2139800000000001E-8</c:v>
                </c:pt>
                <c:pt idx="7811">
                  <c:v>1.21461E-8</c:v>
                </c:pt>
                <c:pt idx="7812">
                  <c:v>1.21523E-8</c:v>
                </c:pt>
                <c:pt idx="7813">
                  <c:v>1.21586E-8</c:v>
                </c:pt>
                <c:pt idx="7814">
                  <c:v>1.2164799999999999E-8</c:v>
                </c:pt>
                <c:pt idx="7815">
                  <c:v>1.2171100000000001E-8</c:v>
                </c:pt>
                <c:pt idx="7816">
                  <c:v>1.21773E-8</c:v>
                </c:pt>
                <c:pt idx="7817">
                  <c:v>1.21836E-8</c:v>
                </c:pt>
                <c:pt idx="7818">
                  <c:v>1.2189799999999999E-8</c:v>
                </c:pt>
                <c:pt idx="7819">
                  <c:v>1.2196099999999999E-8</c:v>
                </c:pt>
                <c:pt idx="7820">
                  <c:v>1.22023E-8</c:v>
                </c:pt>
                <c:pt idx="7821">
                  <c:v>1.22086E-8</c:v>
                </c:pt>
                <c:pt idx="7822">
                  <c:v>1.22148E-8</c:v>
                </c:pt>
                <c:pt idx="7823">
                  <c:v>1.2221099999999999E-8</c:v>
                </c:pt>
                <c:pt idx="7824">
                  <c:v>1.2227300000000001E-8</c:v>
                </c:pt>
                <c:pt idx="7825">
                  <c:v>1.22336E-8</c:v>
                </c:pt>
                <c:pt idx="7826">
                  <c:v>1.22398E-8</c:v>
                </c:pt>
                <c:pt idx="7827">
                  <c:v>1.22461E-8</c:v>
                </c:pt>
                <c:pt idx="7828">
                  <c:v>1.2252300000000001E-8</c:v>
                </c:pt>
                <c:pt idx="7829">
                  <c:v>1.2258600000000001E-8</c:v>
                </c:pt>
                <c:pt idx="7830">
                  <c:v>1.22648E-8</c:v>
                </c:pt>
                <c:pt idx="7831">
                  <c:v>1.22711E-8</c:v>
                </c:pt>
                <c:pt idx="7832">
                  <c:v>1.2277299999999999E-8</c:v>
                </c:pt>
                <c:pt idx="7833">
                  <c:v>1.2283599999999999E-8</c:v>
                </c:pt>
                <c:pt idx="7834">
                  <c:v>1.22898E-8</c:v>
                </c:pt>
                <c:pt idx="7835">
                  <c:v>1.22961E-8</c:v>
                </c:pt>
                <c:pt idx="7836">
                  <c:v>1.23023E-8</c:v>
                </c:pt>
                <c:pt idx="7837">
                  <c:v>1.2308599999999999E-8</c:v>
                </c:pt>
                <c:pt idx="7838">
                  <c:v>1.2314800000000001E-8</c:v>
                </c:pt>
                <c:pt idx="7839">
                  <c:v>1.23211E-8</c:v>
                </c:pt>
                <c:pt idx="7840">
                  <c:v>1.23273E-8</c:v>
                </c:pt>
                <c:pt idx="7841">
                  <c:v>1.23336E-8</c:v>
                </c:pt>
                <c:pt idx="7842">
                  <c:v>1.2339800000000001E-8</c:v>
                </c:pt>
                <c:pt idx="7843">
                  <c:v>1.2346100000000001E-8</c:v>
                </c:pt>
                <c:pt idx="7844">
                  <c:v>1.23523E-8</c:v>
                </c:pt>
                <c:pt idx="7845">
                  <c:v>1.23586E-8</c:v>
                </c:pt>
                <c:pt idx="7846">
                  <c:v>1.2364799999999999E-8</c:v>
                </c:pt>
                <c:pt idx="7847">
                  <c:v>1.2371099999999999E-8</c:v>
                </c:pt>
                <c:pt idx="7848">
                  <c:v>1.23773E-8</c:v>
                </c:pt>
                <c:pt idx="7849">
                  <c:v>1.23836E-8</c:v>
                </c:pt>
                <c:pt idx="7850">
                  <c:v>1.23898E-8</c:v>
                </c:pt>
                <c:pt idx="7851">
                  <c:v>1.2396099999999999E-8</c:v>
                </c:pt>
                <c:pt idx="7852">
                  <c:v>1.24023E-8</c:v>
                </c:pt>
                <c:pt idx="7853">
                  <c:v>1.24086E-8</c:v>
                </c:pt>
                <c:pt idx="7854">
                  <c:v>1.24148E-8</c:v>
                </c:pt>
                <c:pt idx="7855">
                  <c:v>1.24211E-8</c:v>
                </c:pt>
                <c:pt idx="7856">
                  <c:v>1.2427300000000001E-8</c:v>
                </c:pt>
                <c:pt idx="7857">
                  <c:v>1.2433600000000001E-8</c:v>
                </c:pt>
                <c:pt idx="7858">
                  <c:v>1.24398E-8</c:v>
                </c:pt>
                <c:pt idx="7859">
                  <c:v>1.24461E-8</c:v>
                </c:pt>
                <c:pt idx="7860">
                  <c:v>1.2452299999999999E-8</c:v>
                </c:pt>
                <c:pt idx="7861">
                  <c:v>1.2458600000000001E-8</c:v>
                </c:pt>
                <c:pt idx="7862">
                  <c:v>1.24648E-8</c:v>
                </c:pt>
                <c:pt idx="7863">
                  <c:v>1.24711E-8</c:v>
                </c:pt>
                <c:pt idx="7864">
                  <c:v>1.24773E-8</c:v>
                </c:pt>
                <c:pt idx="7865">
                  <c:v>1.2483599999999999E-8</c:v>
                </c:pt>
                <c:pt idx="7866">
                  <c:v>1.24898E-8</c:v>
                </c:pt>
                <c:pt idx="7867">
                  <c:v>1.24961E-8</c:v>
                </c:pt>
                <c:pt idx="7868">
                  <c:v>1.25023E-8</c:v>
                </c:pt>
                <c:pt idx="7869">
                  <c:v>1.25086E-8</c:v>
                </c:pt>
                <c:pt idx="7870">
                  <c:v>1.2514800000000001E-8</c:v>
                </c:pt>
                <c:pt idx="7871">
                  <c:v>1.2521100000000001E-8</c:v>
                </c:pt>
                <c:pt idx="7872">
                  <c:v>1.25273E-8</c:v>
                </c:pt>
                <c:pt idx="7873">
                  <c:v>1.25336E-8</c:v>
                </c:pt>
                <c:pt idx="7874">
                  <c:v>1.2539799999999999E-8</c:v>
                </c:pt>
                <c:pt idx="7875">
                  <c:v>1.2546100000000001E-8</c:v>
                </c:pt>
                <c:pt idx="7876">
                  <c:v>1.25523E-8</c:v>
                </c:pt>
                <c:pt idx="7877">
                  <c:v>1.25586E-8</c:v>
                </c:pt>
                <c:pt idx="7878">
                  <c:v>1.2564799999999999E-8</c:v>
                </c:pt>
                <c:pt idx="7879">
                  <c:v>1.2571099999999999E-8</c:v>
                </c:pt>
                <c:pt idx="7880">
                  <c:v>1.25773E-8</c:v>
                </c:pt>
                <c:pt idx="7881">
                  <c:v>1.25836E-8</c:v>
                </c:pt>
                <c:pt idx="7882">
                  <c:v>1.25898E-8</c:v>
                </c:pt>
                <c:pt idx="7883">
                  <c:v>1.25961E-8</c:v>
                </c:pt>
                <c:pt idx="7884">
                  <c:v>1.2602300000000001E-8</c:v>
                </c:pt>
                <c:pt idx="7885">
                  <c:v>1.26086E-8</c:v>
                </c:pt>
                <c:pt idx="7886">
                  <c:v>1.26148E-8</c:v>
                </c:pt>
                <c:pt idx="7887">
                  <c:v>1.26211E-8</c:v>
                </c:pt>
                <c:pt idx="7888">
                  <c:v>1.2627299999999999E-8</c:v>
                </c:pt>
                <c:pt idx="7889">
                  <c:v>1.2633600000000001E-8</c:v>
                </c:pt>
                <c:pt idx="7890">
                  <c:v>1.26398E-8</c:v>
                </c:pt>
                <c:pt idx="7891">
                  <c:v>1.26461E-8</c:v>
                </c:pt>
                <c:pt idx="7892">
                  <c:v>1.2652299999999999E-8</c:v>
                </c:pt>
                <c:pt idx="7893">
                  <c:v>1.2658599999999999E-8</c:v>
                </c:pt>
                <c:pt idx="7894">
                  <c:v>1.26648E-8</c:v>
                </c:pt>
                <c:pt idx="7895">
                  <c:v>1.26711E-8</c:v>
                </c:pt>
                <c:pt idx="7896">
                  <c:v>1.26773E-8</c:v>
                </c:pt>
                <c:pt idx="7897">
                  <c:v>1.26836E-8</c:v>
                </c:pt>
                <c:pt idx="7898">
                  <c:v>1.2689800000000001E-8</c:v>
                </c:pt>
                <c:pt idx="7899">
                  <c:v>1.26961E-8</c:v>
                </c:pt>
                <c:pt idx="7900">
                  <c:v>1.27023E-8</c:v>
                </c:pt>
                <c:pt idx="7901">
                  <c:v>1.27086E-8</c:v>
                </c:pt>
                <c:pt idx="7902">
                  <c:v>1.2714800000000001E-8</c:v>
                </c:pt>
                <c:pt idx="7903">
                  <c:v>1.2721100000000001E-8</c:v>
                </c:pt>
                <c:pt idx="7904">
                  <c:v>1.27273E-8</c:v>
                </c:pt>
                <c:pt idx="7905">
                  <c:v>1.27336E-8</c:v>
                </c:pt>
                <c:pt idx="7906">
                  <c:v>1.2739799999999999E-8</c:v>
                </c:pt>
                <c:pt idx="7907">
                  <c:v>1.2746099999999999E-8</c:v>
                </c:pt>
                <c:pt idx="7908">
                  <c:v>1.27523E-8</c:v>
                </c:pt>
                <c:pt idx="7909">
                  <c:v>1.27586E-8</c:v>
                </c:pt>
                <c:pt idx="7910">
                  <c:v>1.27648E-8</c:v>
                </c:pt>
                <c:pt idx="7911">
                  <c:v>1.2771099999999999E-8</c:v>
                </c:pt>
                <c:pt idx="7912">
                  <c:v>1.2777300000000001E-8</c:v>
                </c:pt>
                <c:pt idx="7913">
                  <c:v>1.27836E-8</c:v>
                </c:pt>
                <c:pt idx="7914">
                  <c:v>1.27898E-8</c:v>
                </c:pt>
                <c:pt idx="7915">
                  <c:v>1.27961E-8</c:v>
                </c:pt>
                <c:pt idx="7916">
                  <c:v>1.2802300000000001E-8</c:v>
                </c:pt>
                <c:pt idx="7917">
                  <c:v>1.2808600000000001E-8</c:v>
                </c:pt>
                <c:pt idx="7918">
                  <c:v>1.28148E-8</c:v>
                </c:pt>
                <c:pt idx="7919">
                  <c:v>1.28211E-8</c:v>
                </c:pt>
                <c:pt idx="7920">
                  <c:v>1.2827299999999999E-8</c:v>
                </c:pt>
                <c:pt idx="7921">
                  <c:v>1.2833599999999999E-8</c:v>
                </c:pt>
                <c:pt idx="7922">
                  <c:v>1.28398E-8</c:v>
                </c:pt>
                <c:pt idx="7923">
                  <c:v>1.28461E-8</c:v>
                </c:pt>
                <c:pt idx="7924">
                  <c:v>1.28523E-8</c:v>
                </c:pt>
                <c:pt idx="7925">
                  <c:v>1.2858599999999999E-8</c:v>
                </c:pt>
                <c:pt idx="7926">
                  <c:v>1.28648E-8</c:v>
                </c:pt>
                <c:pt idx="7927">
                  <c:v>1.28711E-8</c:v>
                </c:pt>
                <c:pt idx="7928">
                  <c:v>1.28773E-8</c:v>
                </c:pt>
                <c:pt idx="7929">
                  <c:v>1.28836E-8</c:v>
                </c:pt>
                <c:pt idx="7930">
                  <c:v>1.2889800000000001E-8</c:v>
                </c:pt>
                <c:pt idx="7931">
                  <c:v>1.2896100000000001E-8</c:v>
                </c:pt>
                <c:pt idx="7932">
                  <c:v>1.29023E-8</c:v>
                </c:pt>
                <c:pt idx="7933">
                  <c:v>1.29086E-8</c:v>
                </c:pt>
                <c:pt idx="7934">
                  <c:v>1.2914799999999999E-8</c:v>
                </c:pt>
                <c:pt idx="7935">
                  <c:v>1.2921100000000001E-8</c:v>
                </c:pt>
                <c:pt idx="7936">
                  <c:v>1.29273E-8</c:v>
                </c:pt>
                <c:pt idx="7937">
                  <c:v>1.29336E-8</c:v>
                </c:pt>
                <c:pt idx="7938">
                  <c:v>1.29398E-8</c:v>
                </c:pt>
                <c:pt idx="7939">
                  <c:v>1.2946099999999999E-8</c:v>
                </c:pt>
                <c:pt idx="7940">
                  <c:v>1.29523E-8</c:v>
                </c:pt>
                <c:pt idx="7941">
                  <c:v>1.29586E-8</c:v>
                </c:pt>
                <c:pt idx="7942">
                  <c:v>1.29648E-8</c:v>
                </c:pt>
                <c:pt idx="7943">
                  <c:v>1.29711E-8</c:v>
                </c:pt>
                <c:pt idx="7944">
                  <c:v>1.2977300000000001E-8</c:v>
                </c:pt>
                <c:pt idx="7945">
                  <c:v>1.2983600000000001E-8</c:v>
                </c:pt>
                <c:pt idx="7946">
                  <c:v>1.29898E-8</c:v>
                </c:pt>
                <c:pt idx="7947">
                  <c:v>1.29961E-8</c:v>
                </c:pt>
                <c:pt idx="7948">
                  <c:v>1.3002299999999999E-8</c:v>
                </c:pt>
                <c:pt idx="7949">
                  <c:v>1.3008600000000001E-8</c:v>
                </c:pt>
                <c:pt idx="7950">
                  <c:v>1.30148E-8</c:v>
                </c:pt>
                <c:pt idx="7951">
                  <c:v>1.30211E-8</c:v>
                </c:pt>
                <c:pt idx="7952">
                  <c:v>1.3027299999999999E-8</c:v>
                </c:pt>
                <c:pt idx="7953">
                  <c:v>1.3033599999999999E-8</c:v>
                </c:pt>
                <c:pt idx="7954">
                  <c:v>1.30398E-8</c:v>
                </c:pt>
                <c:pt idx="7955">
                  <c:v>1.30461E-8</c:v>
                </c:pt>
                <c:pt idx="7956">
                  <c:v>1.30523E-8</c:v>
                </c:pt>
                <c:pt idx="7957">
                  <c:v>1.30586E-8</c:v>
                </c:pt>
                <c:pt idx="7958">
                  <c:v>1.3064800000000001E-8</c:v>
                </c:pt>
                <c:pt idx="7959">
                  <c:v>1.30711E-8</c:v>
                </c:pt>
                <c:pt idx="7960">
                  <c:v>1.30773E-8</c:v>
                </c:pt>
                <c:pt idx="7961">
                  <c:v>1.30836E-8</c:v>
                </c:pt>
                <c:pt idx="7962">
                  <c:v>1.3089799999999999E-8</c:v>
                </c:pt>
                <c:pt idx="7963">
                  <c:v>1.3096100000000001E-8</c:v>
                </c:pt>
                <c:pt idx="7964">
                  <c:v>1.31023E-8</c:v>
                </c:pt>
                <c:pt idx="7965">
                  <c:v>1.31086E-8</c:v>
                </c:pt>
                <c:pt idx="7966">
                  <c:v>1.3114799999999999E-8</c:v>
                </c:pt>
                <c:pt idx="7967">
                  <c:v>1.3121099999999999E-8</c:v>
                </c:pt>
                <c:pt idx="7968">
                  <c:v>1.31273E-8</c:v>
                </c:pt>
                <c:pt idx="7969">
                  <c:v>1.31336E-8</c:v>
                </c:pt>
                <c:pt idx="7970">
                  <c:v>1.31398E-8</c:v>
                </c:pt>
                <c:pt idx="7971">
                  <c:v>1.31461E-8</c:v>
                </c:pt>
                <c:pt idx="7972">
                  <c:v>1.3152300000000001E-8</c:v>
                </c:pt>
                <c:pt idx="7973">
                  <c:v>1.31586E-8</c:v>
                </c:pt>
                <c:pt idx="7974">
                  <c:v>1.31648E-8</c:v>
                </c:pt>
                <c:pt idx="7975">
                  <c:v>1.31711E-8</c:v>
                </c:pt>
                <c:pt idx="7976">
                  <c:v>1.3177300000000001E-8</c:v>
                </c:pt>
                <c:pt idx="7977">
                  <c:v>1.3183600000000001E-8</c:v>
                </c:pt>
                <c:pt idx="7978">
                  <c:v>1.31898E-8</c:v>
                </c:pt>
                <c:pt idx="7979">
                  <c:v>1.31961E-8</c:v>
                </c:pt>
                <c:pt idx="7980">
                  <c:v>1.3202299999999999E-8</c:v>
                </c:pt>
                <c:pt idx="7981">
                  <c:v>1.3208599999999999E-8</c:v>
                </c:pt>
                <c:pt idx="7982">
                  <c:v>1.32148E-8</c:v>
                </c:pt>
                <c:pt idx="7983">
                  <c:v>1.32211E-8</c:v>
                </c:pt>
                <c:pt idx="7984">
                  <c:v>1.32273E-8</c:v>
                </c:pt>
                <c:pt idx="7985">
                  <c:v>1.3233599999999999E-8</c:v>
                </c:pt>
                <c:pt idx="7986">
                  <c:v>1.3239800000000001E-8</c:v>
                </c:pt>
                <c:pt idx="7987">
                  <c:v>1.32461E-8</c:v>
                </c:pt>
                <c:pt idx="7988">
                  <c:v>1.32523E-8</c:v>
                </c:pt>
                <c:pt idx="7989">
                  <c:v>1.32586E-8</c:v>
                </c:pt>
                <c:pt idx="7990">
                  <c:v>1.3264800000000001E-8</c:v>
                </c:pt>
                <c:pt idx="7991">
                  <c:v>1.3271100000000001E-8</c:v>
                </c:pt>
                <c:pt idx="7992">
                  <c:v>1.32773E-8</c:v>
                </c:pt>
                <c:pt idx="7993">
                  <c:v>1.32836E-8</c:v>
                </c:pt>
                <c:pt idx="7994">
                  <c:v>1.3289799999999999E-8</c:v>
                </c:pt>
                <c:pt idx="7995">
                  <c:v>1.3296099999999999E-8</c:v>
                </c:pt>
                <c:pt idx="7996">
                  <c:v>1.33023E-8</c:v>
                </c:pt>
                <c:pt idx="7997">
                  <c:v>1.33086E-8</c:v>
                </c:pt>
                <c:pt idx="7998">
                  <c:v>1.33148E-8</c:v>
                </c:pt>
                <c:pt idx="7999">
                  <c:v>1.3321099999999999E-8</c:v>
                </c:pt>
                <c:pt idx="8000">
                  <c:v>1.33273E-8</c:v>
                </c:pt>
                <c:pt idx="8001">
                  <c:v>1.33336E-8</c:v>
                </c:pt>
                <c:pt idx="8002">
                  <c:v>1.33398E-8</c:v>
                </c:pt>
                <c:pt idx="8003">
                  <c:v>1.33461E-8</c:v>
                </c:pt>
                <c:pt idx="8004">
                  <c:v>1.3352300000000001E-8</c:v>
                </c:pt>
                <c:pt idx="8005">
                  <c:v>1.3358600000000001E-8</c:v>
                </c:pt>
                <c:pt idx="8006">
                  <c:v>1.33648E-8</c:v>
                </c:pt>
                <c:pt idx="8007">
                  <c:v>1.33711E-8</c:v>
                </c:pt>
                <c:pt idx="8008">
                  <c:v>1.3377299999999999E-8</c:v>
                </c:pt>
                <c:pt idx="8009">
                  <c:v>1.3383600000000001E-8</c:v>
                </c:pt>
                <c:pt idx="8010">
                  <c:v>1.33898E-8</c:v>
                </c:pt>
                <c:pt idx="8011">
                  <c:v>1.33961E-8</c:v>
                </c:pt>
                <c:pt idx="8012">
                  <c:v>1.34023E-8</c:v>
                </c:pt>
                <c:pt idx="8013">
                  <c:v>1.3408599999999999E-8</c:v>
                </c:pt>
                <c:pt idx="8014">
                  <c:v>1.34148E-8</c:v>
                </c:pt>
                <c:pt idx="8015">
                  <c:v>1.34211E-8</c:v>
                </c:pt>
                <c:pt idx="8016">
                  <c:v>1.34273E-8</c:v>
                </c:pt>
                <c:pt idx="8017">
                  <c:v>1.34336E-8</c:v>
                </c:pt>
                <c:pt idx="8018">
                  <c:v>1.3439800000000001E-8</c:v>
                </c:pt>
                <c:pt idx="8019">
                  <c:v>1.3446100000000001E-8</c:v>
                </c:pt>
                <c:pt idx="8020">
                  <c:v>1.34523E-8</c:v>
                </c:pt>
                <c:pt idx="8021">
                  <c:v>1.34586E-8</c:v>
                </c:pt>
                <c:pt idx="8022">
                  <c:v>1.3464799999999999E-8</c:v>
                </c:pt>
                <c:pt idx="8023">
                  <c:v>1.3471100000000001E-8</c:v>
                </c:pt>
                <c:pt idx="8024">
                  <c:v>1.34773E-8</c:v>
                </c:pt>
                <c:pt idx="8025">
                  <c:v>1.34836E-8</c:v>
                </c:pt>
                <c:pt idx="8026">
                  <c:v>1.3489799999999999E-8</c:v>
                </c:pt>
                <c:pt idx="8027">
                  <c:v>1.3496099999999999E-8</c:v>
                </c:pt>
                <c:pt idx="8028">
                  <c:v>1.35023E-8</c:v>
                </c:pt>
                <c:pt idx="8029">
                  <c:v>1.35086E-8</c:v>
                </c:pt>
                <c:pt idx="8030">
                  <c:v>1.35148E-8</c:v>
                </c:pt>
                <c:pt idx="8031">
                  <c:v>1.35211E-8</c:v>
                </c:pt>
                <c:pt idx="8032">
                  <c:v>1.3527300000000001E-8</c:v>
                </c:pt>
                <c:pt idx="8033">
                  <c:v>1.35336E-8</c:v>
                </c:pt>
                <c:pt idx="8034">
                  <c:v>1.35398E-8</c:v>
                </c:pt>
                <c:pt idx="8035">
                  <c:v>1.35461E-8</c:v>
                </c:pt>
                <c:pt idx="8036">
                  <c:v>1.3552299999999999E-8</c:v>
                </c:pt>
                <c:pt idx="8037">
                  <c:v>1.3558600000000001E-8</c:v>
                </c:pt>
                <c:pt idx="8038">
                  <c:v>1.35648E-8</c:v>
                </c:pt>
                <c:pt idx="8039">
                  <c:v>1.35711E-8</c:v>
                </c:pt>
                <c:pt idx="8040">
                  <c:v>1.3577299999999999E-8</c:v>
                </c:pt>
                <c:pt idx="8041">
                  <c:v>1.3583599999999999E-8</c:v>
                </c:pt>
                <c:pt idx="8042">
                  <c:v>1.35898E-8</c:v>
                </c:pt>
                <c:pt idx="8043">
                  <c:v>1.35961E-8</c:v>
                </c:pt>
                <c:pt idx="8044">
                  <c:v>1.36023E-8</c:v>
                </c:pt>
                <c:pt idx="8045">
                  <c:v>1.36086E-8</c:v>
                </c:pt>
                <c:pt idx="8046">
                  <c:v>1.3614800000000001E-8</c:v>
                </c:pt>
                <c:pt idx="8047">
                  <c:v>1.36211E-8</c:v>
                </c:pt>
                <c:pt idx="8048">
                  <c:v>1.36273E-8</c:v>
                </c:pt>
                <c:pt idx="8049">
                  <c:v>1.36336E-8</c:v>
                </c:pt>
                <c:pt idx="8050">
                  <c:v>1.3639800000000001E-8</c:v>
                </c:pt>
                <c:pt idx="8051">
                  <c:v>1.3646100000000001E-8</c:v>
                </c:pt>
                <c:pt idx="8052">
                  <c:v>1.36523E-8</c:v>
                </c:pt>
                <c:pt idx="8053">
                  <c:v>1.36586E-8</c:v>
                </c:pt>
                <c:pt idx="8054">
                  <c:v>1.3664799999999999E-8</c:v>
                </c:pt>
                <c:pt idx="8055">
                  <c:v>1.3671099999999999E-8</c:v>
                </c:pt>
                <c:pt idx="8056">
                  <c:v>1.36773E-8</c:v>
                </c:pt>
                <c:pt idx="8057">
                  <c:v>1.36836E-8</c:v>
                </c:pt>
                <c:pt idx="8058">
                  <c:v>1.36898E-8</c:v>
                </c:pt>
                <c:pt idx="8059">
                  <c:v>1.3696099999999999E-8</c:v>
                </c:pt>
                <c:pt idx="8060">
                  <c:v>1.3702300000000001E-8</c:v>
                </c:pt>
                <c:pt idx="8061">
                  <c:v>1.37086E-8</c:v>
                </c:pt>
                <c:pt idx="8062">
                  <c:v>1.37148E-8</c:v>
                </c:pt>
                <c:pt idx="8063">
                  <c:v>1.37211E-8</c:v>
                </c:pt>
                <c:pt idx="8064">
                  <c:v>1.3727300000000001E-8</c:v>
                </c:pt>
                <c:pt idx="8065">
                  <c:v>1.3733600000000001E-8</c:v>
                </c:pt>
                <c:pt idx="8066">
                  <c:v>1.37398E-8</c:v>
                </c:pt>
                <c:pt idx="8067">
                  <c:v>1.37461E-8</c:v>
                </c:pt>
                <c:pt idx="8068">
                  <c:v>1.3752299999999999E-8</c:v>
                </c:pt>
                <c:pt idx="8069">
                  <c:v>1.3758599999999999E-8</c:v>
                </c:pt>
                <c:pt idx="8070">
                  <c:v>1.37648E-8</c:v>
                </c:pt>
                <c:pt idx="8071">
                  <c:v>1.37711E-8</c:v>
                </c:pt>
                <c:pt idx="8072">
                  <c:v>1.37773E-8</c:v>
                </c:pt>
                <c:pt idx="8073">
                  <c:v>1.3783599999999999E-8</c:v>
                </c:pt>
                <c:pt idx="8074">
                  <c:v>1.3789800000000001E-8</c:v>
                </c:pt>
                <c:pt idx="8075">
                  <c:v>1.37961E-8</c:v>
                </c:pt>
                <c:pt idx="8076">
                  <c:v>1.38023E-8</c:v>
                </c:pt>
                <c:pt idx="8077">
                  <c:v>1.38086E-8</c:v>
                </c:pt>
                <c:pt idx="8078">
                  <c:v>1.3814800000000001E-8</c:v>
                </c:pt>
                <c:pt idx="8079">
                  <c:v>1.3821100000000001E-8</c:v>
                </c:pt>
                <c:pt idx="8080">
                  <c:v>1.38273E-8</c:v>
                </c:pt>
                <c:pt idx="8081">
                  <c:v>1.38336E-8</c:v>
                </c:pt>
                <c:pt idx="8082">
                  <c:v>1.3839799999999999E-8</c:v>
                </c:pt>
                <c:pt idx="8083">
                  <c:v>1.3846100000000001E-8</c:v>
                </c:pt>
                <c:pt idx="8084">
                  <c:v>1.38523E-8</c:v>
                </c:pt>
                <c:pt idx="8085">
                  <c:v>1.38586E-8</c:v>
                </c:pt>
                <c:pt idx="8086">
                  <c:v>1.38648E-8</c:v>
                </c:pt>
                <c:pt idx="8087">
                  <c:v>1.3871099999999999E-8</c:v>
                </c:pt>
                <c:pt idx="8088">
                  <c:v>1.38773E-8</c:v>
                </c:pt>
                <c:pt idx="8089">
                  <c:v>1.38836E-8</c:v>
                </c:pt>
                <c:pt idx="8090">
                  <c:v>1.38898E-8</c:v>
                </c:pt>
                <c:pt idx="8091">
                  <c:v>1.38961E-8</c:v>
                </c:pt>
                <c:pt idx="8092">
                  <c:v>1.3902300000000001E-8</c:v>
                </c:pt>
                <c:pt idx="8093">
                  <c:v>1.3908600000000001E-8</c:v>
                </c:pt>
                <c:pt idx="8094">
                  <c:v>1.39148E-8</c:v>
                </c:pt>
                <c:pt idx="8095">
                  <c:v>1.39211E-8</c:v>
                </c:pt>
                <c:pt idx="8096">
                  <c:v>1.3927299999999999E-8</c:v>
                </c:pt>
                <c:pt idx="8097">
                  <c:v>1.3933600000000001E-8</c:v>
                </c:pt>
                <c:pt idx="8098">
                  <c:v>1.39398E-8</c:v>
                </c:pt>
                <c:pt idx="8099">
                  <c:v>1.39461E-8</c:v>
                </c:pt>
                <c:pt idx="8100">
                  <c:v>1.3952299999999999E-8</c:v>
                </c:pt>
                <c:pt idx="8101">
                  <c:v>1.3958599999999999E-8</c:v>
                </c:pt>
                <c:pt idx="8102">
                  <c:v>1.39648E-8</c:v>
                </c:pt>
                <c:pt idx="8103">
                  <c:v>1.39711E-8</c:v>
                </c:pt>
                <c:pt idx="8104">
                  <c:v>1.39773E-8</c:v>
                </c:pt>
                <c:pt idx="8105">
                  <c:v>1.39836E-8</c:v>
                </c:pt>
                <c:pt idx="8106">
                  <c:v>1.3989800000000001E-8</c:v>
                </c:pt>
                <c:pt idx="8107">
                  <c:v>1.3996100000000001E-8</c:v>
                </c:pt>
                <c:pt idx="8108">
                  <c:v>1.40023E-8</c:v>
                </c:pt>
                <c:pt idx="8109">
                  <c:v>1.40086E-8</c:v>
                </c:pt>
                <c:pt idx="8110">
                  <c:v>1.4014799999999999E-8</c:v>
                </c:pt>
                <c:pt idx="8111">
                  <c:v>1.4021100000000001E-8</c:v>
                </c:pt>
                <c:pt idx="8112">
                  <c:v>1.40273E-8</c:v>
                </c:pt>
                <c:pt idx="8113">
                  <c:v>1.40336E-8</c:v>
                </c:pt>
                <c:pt idx="8114">
                  <c:v>1.4039799999999999E-8</c:v>
                </c:pt>
                <c:pt idx="8115">
                  <c:v>1.4046099999999999E-8</c:v>
                </c:pt>
                <c:pt idx="8116">
                  <c:v>1.40523E-8</c:v>
                </c:pt>
                <c:pt idx="8117">
                  <c:v>1.40586E-8</c:v>
                </c:pt>
                <c:pt idx="8118">
                  <c:v>1.40648E-8</c:v>
                </c:pt>
                <c:pt idx="8119">
                  <c:v>1.40711E-8</c:v>
                </c:pt>
                <c:pt idx="8120">
                  <c:v>1.4077300000000001E-8</c:v>
                </c:pt>
                <c:pt idx="8121">
                  <c:v>1.40836E-8</c:v>
                </c:pt>
                <c:pt idx="8122">
                  <c:v>1.40898E-8</c:v>
                </c:pt>
                <c:pt idx="8123">
                  <c:v>1.40961E-8</c:v>
                </c:pt>
                <c:pt idx="8124">
                  <c:v>1.4102300000000001E-8</c:v>
                </c:pt>
                <c:pt idx="8125">
                  <c:v>1.4108600000000001E-8</c:v>
                </c:pt>
                <c:pt idx="8126">
                  <c:v>1.41148E-8</c:v>
                </c:pt>
                <c:pt idx="8127">
                  <c:v>1.41211E-8</c:v>
                </c:pt>
                <c:pt idx="8128">
                  <c:v>1.4127299999999999E-8</c:v>
                </c:pt>
                <c:pt idx="8129">
                  <c:v>1.4133599999999999E-8</c:v>
                </c:pt>
                <c:pt idx="8130">
                  <c:v>1.41398E-8</c:v>
                </c:pt>
                <c:pt idx="8131">
                  <c:v>1.41461E-8</c:v>
                </c:pt>
                <c:pt idx="8132">
                  <c:v>1.41523E-8</c:v>
                </c:pt>
                <c:pt idx="8133">
                  <c:v>1.4158599999999999E-8</c:v>
                </c:pt>
                <c:pt idx="8134">
                  <c:v>1.4164800000000001E-8</c:v>
                </c:pt>
                <c:pt idx="8135">
                  <c:v>1.41711E-8</c:v>
                </c:pt>
                <c:pt idx="8136">
                  <c:v>1.41773E-8</c:v>
                </c:pt>
                <c:pt idx="8137">
                  <c:v>1.41836E-8</c:v>
                </c:pt>
                <c:pt idx="8138">
                  <c:v>1.4189800000000001E-8</c:v>
                </c:pt>
                <c:pt idx="8139">
                  <c:v>1.4196100000000001E-8</c:v>
                </c:pt>
                <c:pt idx="8140">
                  <c:v>1.42023E-8</c:v>
                </c:pt>
                <c:pt idx="8141">
                  <c:v>1.42086E-8</c:v>
                </c:pt>
                <c:pt idx="8142">
                  <c:v>1.4214799999999999E-8</c:v>
                </c:pt>
                <c:pt idx="8143">
                  <c:v>1.4221099999999999E-8</c:v>
                </c:pt>
                <c:pt idx="8144">
                  <c:v>1.42273E-8</c:v>
                </c:pt>
                <c:pt idx="8145">
                  <c:v>1.42336E-8</c:v>
                </c:pt>
                <c:pt idx="8146">
                  <c:v>1.42398E-8</c:v>
                </c:pt>
                <c:pt idx="8147">
                  <c:v>1.4246099999999999E-8</c:v>
                </c:pt>
                <c:pt idx="8148">
                  <c:v>1.4252300000000001E-8</c:v>
                </c:pt>
                <c:pt idx="8149">
                  <c:v>1.42586E-8</c:v>
                </c:pt>
                <c:pt idx="8150">
                  <c:v>1.42648E-8</c:v>
                </c:pt>
                <c:pt idx="8151">
                  <c:v>1.42711E-8</c:v>
                </c:pt>
                <c:pt idx="8152">
                  <c:v>1.4277300000000001E-8</c:v>
                </c:pt>
                <c:pt idx="8153">
                  <c:v>1.4283600000000001E-8</c:v>
                </c:pt>
                <c:pt idx="8154">
                  <c:v>1.42898E-8</c:v>
                </c:pt>
                <c:pt idx="8155">
                  <c:v>1.42961E-8</c:v>
                </c:pt>
                <c:pt idx="8156">
                  <c:v>1.4302299999999999E-8</c:v>
                </c:pt>
                <c:pt idx="8157">
                  <c:v>1.4308600000000001E-8</c:v>
                </c:pt>
                <c:pt idx="8158">
                  <c:v>1.43148E-8</c:v>
                </c:pt>
                <c:pt idx="8159">
                  <c:v>1.43211E-8</c:v>
                </c:pt>
                <c:pt idx="8160">
                  <c:v>1.43273E-8</c:v>
                </c:pt>
                <c:pt idx="8161">
                  <c:v>1.4333599999999999E-8</c:v>
                </c:pt>
                <c:pt idx="8162">
                  <c:v>1.43398E-8</c:v>
                </c:pt>
                <c:pt idx="8163">
                  <c:v>1.43461E-8</c:v>
                </c:pt>
                <c:pt idx="8164">
                  <c:v>1.43523E-8</c:v>
                </c:pt>
                <c:pt idx="8165">
                  <c:v>1.43586E-8</c:v>
                </c:pt>
                <c:pt idx="8166">
                  <c:v>1.4364800000000001E-8</c:v>
                </c:pt>
                <c:pt idx="8167">
                  <c:v>1.4371100000000001E-8</c:v>
                </c:pt>
                <c:pt idx="8168">
                  <c:v>1.43773E-8</c:v>
                </c:pt>
                <c:pt idx="8169">
                  <c:v>1.43836E-8</c:v>
                </c:pt>
                <c:pt idx="8170">
                  <c:v>1.4389799999999999E-8</c:v>
                </c:pt>
                <c:pt idx="8171">
                  <c:v>1.4396100000000001E-8</c:v>
                </c:pt>
                <c:pt idx="8172">
                  <c:v>1.44023E-8</c:v>
                </c:pt>
                <c:pt idx="8173">
                  <c:v>1.44086E-8</c:v>
                </c:pt>
                <c:pt idx="8174">
                  <c:v>1.4414799999999999E-8</c:v>
                </c:pt>
                <c:pt idx="8175">
                  <c:v>1.4421099999999999E-8</c:v>
                </c:pt>
                <c:pt idx="8176">
                  <c:v>1.44273E-8</c:v>
                </c:pt>
                <c:pt idx="8177">
                  <c:v>1.44336E-8</c:v>
                </c:pt>
                <c:pt idx="8178">
                  <c:v>1.44398E-8</c:v>
                </c:pt>
                <c:pt idx="8179">
                  <c:v>1.44461E-8</c:v>
                </c:pt>
                <c:pt idx="8180">
                  <c:v>1.4452300000000001E-8</c:v>
                </c:pt>
                <c:pt idx="8181">
                  <c:v>1.4458600000000001E-8</c:v>
                </c:pt>
                <c:pt idx="8182">
                  <c:v>1.44648E-8</c:v>
                </c:pt>
                <c:pt idx="8183">
                  <c:v>1.44711E-8</c:v>
                </c:pt>
                <c:pt idx="8184">
                  <c:v>1.4477299999999999E-8</c:v>
                </c:pt>
                <c:pt idx="8185">
                  <c:v>1.4483600000000001E-8</c:v>
                </c:pt>
                <c:pt idx="8186">
                  <c:v>1.44898E-8</c:v>
                </c:pt>
                <c:pt idx="8187">
                  <c:v>1.44961E-8</c:v>
                </c:pt>
                <c:pt idx="8188">
                  <c:v>1.4502299999999999E-8</c:v>
                </c:pt>
                <c:pt idx="8189">
                  <c:v>1.4508599999999999E-8</c:v>
                </c:pt>
                <c:pt idx="8190">
                  <c:v>1.45148E-8</c:v>
                </c:pt>
                <c:pt idx="8191">
                  <c:v>1.45211E-8</c:v>
                </c:pt>
                <c:pt idx="8192">
                  <c:v>1.45273E-8</c:v>
                </c:pt>
                <c:pt idx="8193">
                  <c:v>1.45336E-8</c:v>
                </c:pt>
                <c:pt idx="8194">
                  <c:v>1.4539800000000001E-8</c:v>
                </c:pt>
                <c:pt idx="8195">
                  <c:v>1.45461E-8</c:v>
                </c:pt>
                <c:pt idx="8196">
                  <c:v>1.45523E-8</c:v>
                </c:pt>
                <c:pt idx="8197">
                  <c:v>1.45586E-8</c:v>
                </c:pt>
                <c:pt idx="8198">
                  <c:v>1.4564800000000001E-8</c:v>
                </c:pt>
                <c:pt idx="8199">
                  <c:v>1.4571100000000001E-8</c:v>
                </c:pt>
                <c:pt idx="8200">
                  <c:v>1.45773E-8</c:v>
                </c:pt>
                <c:pt idx="8201">
                  <c:v>1.45836E-8</c:v>
                </c:pt>
                <c:pt idx="8202">
                  <c:v>1.4589799999999999E-8</c:v>
                </c:pt>
                <c:pt idx="8203">
                  <c:v>1.4596099999999999E-8</c:v>
                </c:pt>
                <c:pt idx="8204">
                  <c:v>1.46023E-8</c:v>
                </c:pt>
                <c:pt idx="8205">
                  <c:v>1.46086E-8</c:v>
                </c:pt>
                <c:pt idx="8206">
                  <c:v>1.46148E-8</c:v>
                </c:pt>
                <c:pt idx="8207">
                  <c:v>1.4621099999999999E-8</c:v>
                </c:pt>
                <c:pt idx="8208">
                  <c:v>1.4627300000000001E-8</c:v>
                </c:pt>
                <c:pt idx="8209">
                  <c:v>1.46336E-8</c:v>
                </c:pt>
                <c:pt idx="8210">
                  <c:v>1.46398E-8</c:v>
                </c:pt>
                <c:pt idx="8211">
                  <c:v>1.46461E-8</c:v>
                </c:pt>
                <c:pt idx="8212">
                  <c:v>1.4652300000000001E-8</c:v>
                </c:pt>
                <c:pt idx="8213">
                  <c:v>1.4658600000000001E-8</c:v>
                </c:pt>
                <c:pt idx="8214">
                  <c:v>1.46648E-8</c:v>
                </c:pt>
                <c:pt idx="8215">
                  <c:v>1.46711E-8</c:v>
                </c:pt>
                <c:pt idx="8216">
                  <c:v>1.4677299999999999E-8</c:v>
                </c:pt>
                <c:pt idx="8217">
                  <c:v>1.4683599999999999E-8</c:v>
                </c:pt>
                <c:pt idx="8218">
                  <c:v>1.46898E-8</c:v>
                </c:pt>
                <c:pt idx="8219">
                  <c:v>1.46961E-8</c:v>
                </c:pt>
                <c:pt idx="8220">
                  <c:v>1.47023E-8</c:v>
                </c:pt>
                <c:pt idx="8221">
                  <c:v>1.4708599999999999E-8</c:v>
                </c:pt>
                <c:pt idx="8222">
                  <c:v>1.4714800000000001E-8</c:v>
                </c:pt>
                <c:pt idx="8223">
                  <c:v>1.47211E-8</c:v>
                </c:pt>
                <c:pt idx="8224">
                  <c:v>1.47273E-8</c:v>
                </c:pt>
                <c:pt idx="8225">
                  <c:v>1.47336E-8</c:v>
                </c:pt>
                <c:pt idx="8226">
                  <c:v>1.4739800000000001E-8</c:v>
                </c:pt>
                <c:pt idx="8227">
                  <c:v>1.4746100000000001E-8</c:v>
                </c:pt>
                <c:pt idx="8228">
                  <c:v>1.47523E-8</c:v>
                </c:pt>
                <c:pt idx="8229">
                  <c:v>1.47586E-8</c:v>
                </c:pt>
                <c:pt idx="8230">
                  <c:v>1.4764799999999999E-8</c:v>
                </c:pt>
                <c:pt idx="8231">
                  <c:v>1.4771100000000001E-8</c:v>
                </c:pt>
                <c:pt idx="8232">
                  <c:v>1.47773E-8</c:v>
                </c:pt>
                <c:pt idx="8233">
                  <c:v>1.47836E-8</c:v>
                </c:pt>
                <c:pt idx="8234">
                  <c:v>1.47898E-8</c:v>
                </c:pt>
                <c:pt idx="8235">
                  <c:v>1.4796099999999999E-8</c:v>
                </c:pt>
                <c:pt idx="8236">
                  <c:v>1.48023E-8</c:v>
                </c:pt>
                <c:pt idx="8237">
                  <c:v>1.48086E-8</c:v>
                </c:pt>
                <c:pt idx="8238">
                  <c:v>1.48148E-8</c:v>
                </c:pt>
                <c:pt idx="8239">
                  <c:v>1.48211E-8</c:v>
                </c:pt>
                <c:pt idx="8240">
                  <c:v>1.4827300000000001E-8</c:v>
                </c:pt>
                <c:pt idx="8241">
                  <c:v>1.4833600000000001E-8</c:v>
                </c:pt>
                <c:pt idx="8242">
                  <c:v>1.48398E-8</c:v>
                </c:pt>
                <c:pt idx="8243">
                  <c:v>1.48461E-8</c:v>
                </c:pt>
                <c:pt idx="8244">
                  <c:v>1.4852299999999999E-8</c:v>
                </c:pt>
                <c:pt idx="8245">
                  <c:v>1.4858600000000001E-8</c:v>
                </c:pt>
                <c:pt idx="8246">
                  <c:v>1.48648E-8</c:v>
                </c:pt>
                <c:pt idx="8247">
                  <c:v>1.48711E-8</c:v>
                </c:pt>
                <c:pt idx="8248">
                  <c:v>1.4877299999999999E-8</c:v>
                </c:pt>
                <c:pt idx="8249">
                  <c:v>1.4883599999999999E-8</c:v>
                </c:pt>
                <c:pt idx="8250">
                  <c:v>1.48898E-8</c:v>
                </c:pt>
                <c:pt idx="8251">
                  <c:v>1.48961E-8</c:v>
                </c:pt>
                <c:pt idx="8252">
                  <c:v>1.49023E-8</c:v>
                </c:pt>
                <c:pt idx="8253">
                  <c:v>1.49086E-8</c:v>
                </c:pt>
                <c:pt idx="8254">
                  <c:v>1.4914800000000001E-8</c:v>
                </c:pt>
                <c:pt idx="8255">
                  <c:v>1.4921100000000001E-8</c:v>
                </c:pt>
                <c:pt idx="8256">
                  <c:v>1.4927300000000002E-8</c:v>
                </c:pt>
                <c:pt idx="8257">
                  <c:v>1.4933600000000001E-8</c:v>
                </c:pt>
                <c:pt idx="8258">
                  <c:v>1.4939799999999999E-8</c:v>
                </c:pt>
                <c:pt idx="8259">
                  <c:v>1.4946099999999999E-8</c:v>
                </c:pt>
                <c:pt idx="8260">
                  <c:v>1.49523E-8</c:v>
                </c:pt>
                <c:pt idx="8261">
                  <c:v>1.49586E-8</c:v>
                </c:pt>
                <c:pt idx="8262">
                  <c:v>1.4964800000000001E-8</c:v>
                </c:pt>
                <c:pt idx="8263">
                  <c:v>1.4971100000000001E-8</c:v>
                </c:pt>
                <c:pt idx="8264">
                  <c:v>1.4977299999999999E-8</c:v>
                </c:pt>
                <c:pt idx="8265">
                  <c:v>1.4983599999999999E-8</c:v>
                </c:pt>
                <c:pt idx="8266">
                  <c:v>1.49898E-8</c:v>
                </c:pt>
                <c:pt idx="8267">
                  <c:v>1.49961E-8</c:v>
                </c:pt>
                <c:pt idx="8268">
                  <c:v>1.5002300000000001E-8</c:v>
                </c:pt>
                <c:pt idx="8269">
                  <c:v>1.50086E-8</c:v>
                </c:pt>
                <c:pt idx="8270">
                  <c:v>1.5014800000000002E-8</c:v>
                </c:pt>
                <c:pt idx="8271">
                  <c:v>1.5021100000000001E-8</c:v>
                </c:pt>
                <c:pt idx="8272">
                  <c:v>1.5027299999999999E-8</c:v>
                </c:pt>
                <c:pt idx="8273">
                  <c:v>1.5033599999999999E-8</c:v>
                </c:pt>
                <c:pt idx="8274">
                  <c:v>1.50398E-8</c:v>
                </c:pt>
                <c:pt idx="8275">
                  <c:v>1.50461E-8</c:v>
                </c:pt>
                <c:pt idx="8276">
                  <c:v>1.5052300000000001E-8</c:v>
                </c:pt>
                <c:pt idx="8277">
                  <c:v>1.5058600000000001E-8</c:v>
                </c:pt>
                <c:pt idx="8278">
                  <c:v>1.5064799999999999E-8</c:v>
                </c:pt>
                <c:pt idx="8279">
                  <c:v>1.5071099999999999E-8</c:v>
                </c:pt>
                <c:pt idx="8280">
                  <c:v>1.50773E-8</c:v>
                </c:pt>
                <c:pt idx="8281">
                  <c:v>1.5083599999999999E-8</c:v>
                </c:pt>
                <c:pt idx="8282">
                  <c:v>1.5089800000000001E-8</c:v>
                </c:pt>
                <c:pt idx="8283">
                  <c:v>1.50961E-8</c:v>
                </c:pt>
                <c:pt idx="8284">
                  <c:v>1.5102300000000002E-8</c:v>
                </c:pt>
                <c:pt idx="8285">
                  <c:v>1.5108600000000001E-8</c:v>
                </c:pt>
                <c:pt idx="8286">
                  <c:v>1.5114799999999999E-8</c:v>
                </c:pt>
                <c:pt idx="8287">
                  <c:v>1.5121099999999999E-8</c:v>
                </c:pt>
                <c:pt idx="8288">
                  <c:v>1.51273E-8</c:v>
                </c:pt>
                <c:pt idx="8289">
                  <c:v>1.51336E-8</c:v>
                </c:pt>
                <c:pt idx="8290">
                  <c:v>1.5139800000000001E-8</c:v>
                </c:pt>
                <c:pt idx="8291">
                  <c:v>1.5146100000000001E-8</c:v>
                </c:pt>
                <c:pt idx="8292">
                  <c:v>1.5152299999999999E-8</c:v>
                </c:pt>
                <c:pt idx="8293">
                  <c:v>1.5158599999999999E-8</c:v>
                </c:pt>
                <c:pt idx="8294">
                  <c:v>1.51648E-8</c:v>
                </c:pt>
                <c:pt idx="8295">
                  <c:v>1.5171099999999999E-8</c:v>
                </c:pt>
                <c:pt idx="8296">
                  <c:v>1.5177300000000001E-8</c:v>
                </c:pt>
                <c:pt idx="8297">
                  <c:v>1.51836E-8</c:v>
                </c:pt>
                <c:pt idx="8298">
                  <c:v>1.5189800000000001E-8</c:v>
                </c:pt>
                <c:pt idx="8299">
                  <c:v>1.5196100000000001E-8</c:v>
                </c:pt>
                <c:pt idx="8300">
                  <c:v>1.5202299999999999E-8</c:v>
                </c:pt>
                <c:pt idx="8301">
                  <c:v>1.5208599999999999E-8</c:v>
                </c:pt>
                <c:pt idx="8302">
                  <c:v>1.52148E-8</c:v>
                </c:pt>
                <c:pt idx="8303">
                  <c:v>1.52211E-8</c:v>
                </c:pt>
                <c:pt idx="8304">
                  <c:v>1.5227300000000001E-8</c:v>
                </c:pt>
                <c:pt idx="8305">
                  <c:v>1.5233600000000001E-8</c:v>
                </c:pt>
                <c:pt idx="8306">
                  <c:v>1.5239799999999999E-8</c:v>
                </c:pt>
                <c:pt idx="8307">
                  <c:v>1.5246099999999998E-8</c:v>
                </c:pt>
                <c:pt idx="8308">
                  <c:v>1.52523E-8</c:v>
                </c:pt>
                <c:pt idx="8309">
                  <c:v>1.5258599999999999E-8</c:v>
                </c:pt>
                <c:pt idx="8310">
                  <c:v>1.52648E-8</c:v>
                </c:pt>
                <c:pt idx="8311">
                  <c:v>1.52711E-8</c:v>
                </c:pt>
                <c:pt idx="8312">
                  <c:v>1.5277300000000001E-8</c:v>
                </c:pt>
                <c:pt idx="8313">
                  <c:v>1.5283600000000001E-8</c:v>
                </c:pt>
                <c:pt idx="8314">
                  <c:v>1.5289799999999999E-8</c:v>
                </c:pt>
                <c:pt idx="8315">
                  <c:v>1.5296099999999999E-8</c:v>
                </c:pt>
                <c:pt idx="8316">
                  <c:v>1.53023E-8</c:v>
                </c:pt>
                <c:pt idx="8317">
                  <c:v>1.53086E-8</c:v>
                </c:pt>
                <c:pt idx="8318">
                  <c:v>1.5314800000000001E-8</c:v>
                </c:pt>
                <c:pt idx="8319">
                  <c:v>1.5321100000000001E-8</c:v>
                </c:pt>
                <c:pt idx="8320">
                  <c:v>1.5327299999999999E-8</c:v>
                </c:pt>
                <c:pt idx="8321">
                  <c:v>1.5333599999999998E-8</c:v>
                </c:pt>
                <c:pt idx="8322">
                  <c:v>1.5339799999999999E-8</c:v>
                </c:pt>
                <c:pt idx="8323">
                  <c:v>1.5346099999999999E-8</c:v>
                </c:pt>
                <c:pt idx="8324">
                  <c:v>1.53523E-8</c:v>
                </c:pt>
                <c:pt idx="8325">
                  <c:v>1.53586E-8</c:v>
                </c:pt>
                <c:pt idx="8326">
                  <c:v>1.5364800000000001E-8</c:v>
                </c:pt>
                <c:pt idx="8327">
                  <c:v>1.5371100000000001E-8</c:v>
                </c:pt>
                <c:pt idx="8328">
                  <c:v>1.5377299999999999E-8</c:v>
                </c:pt>
                <c:pt idx="8329">
                  <c:v>1.5383599999999999E-8</c:v>
                </c:pt>
                <c:pt idx="8330">
                  <c:v>1.53898E-8</c:v>
                </c:pt>
                <c:pt idx="8331">
                  <c:v>1.53961E-8</c:v>
                </c:pt>
                <c:pt idx="8332">
                  <c:v>1.5402300000000001E-8</c:v>
                </c:pt>
                <c:pt idx="8333">
                  <c:v>1.5408600000000001E-8</c:v>
                </c:pt>
                <c:pt idx="8334">
                  <c:v>1.5414799999999999E-8</c:v>
                </c:pt>
                <c:pt idx="8335">
                  <c:v>1.5421099999999998E-8</c:v>
                </c:pt>
                <c:pt idx="8336">
                  <c:v>1.5427299999999999E-8</c:v>
                </c:pt>
                <c:pt idx="8337">
                  <c:v>1.5433599999999999E-8</c:v>
                </c:pt>
                <c:pt idx="8338">
                  <c:v>1.54398E-8</c:v>
                </c:pt>
                <c:pt idx="8339">
                  <c:v>1.54461E-8</c:v>
                </c:pt>
                <c:pt idx="8340">
                  <c:v>1.5452300000000001E-8</c:v>
                </c:pt>
                <c:pt idx="8341">
                  <c:v>1.5458600000000001E-8</c:v>
                </c:pt>
                <c:pt idx="8342">
                  <c:v>1.5464799999999999E-8</c:v>
                </c:pt>
                <c:pt idx="8343">
                  <c:v>1.5471099999999999E-8</c:v>
                </c:pt>
                <c:pt idx="8344">
                  <c:v>1.54773E-8</c:v>
                </c:pt>
                <c:pt idx="8345">
                  <c:v>1.54836E-8</c:v>
                </c:pt>
                <c:pt idx="8346">
                  <c:v>1.5489800000000001E-8</c:v>
                </c:pt>
                <c:pt idx="8347">
                  <c:v>1.5496100000000001E-8</c:v>
                </c:pt>
                <c:pt idx="8348">
                  <c:v>1.5502299999999998E-8</c:v>
                </c:pt>
                <c:pt idx="8349">
                  <c:v>1.5508600000000002E-8</c:v>
                </c:pt>
                <c:pt idx="8350">
                  <c:v>1.5514799999999999E-8</c:v>
                </c:pt>
                <c:pt idx="8351">
                  <c:v>1.5521099999999999E-8</c:v>
                </c:pt>
                <c:pt idx="8352">
                  <c:v>1.55273E-8</c:v>
                </c:pt>
                <c:pt idx="8353">
                  <c:v>1.55336E-8</c:v>
                </c:pt>
                <c:pt idx="8354">
                  <c:v>1.5539800000000001E-8</c:v>
                </c:pt>
                <c:pt idx="8355">
                  <c:v>1.5546100000000001E-8</c:v>
                </c:pt>
                <c:pt idx="8356">
                  <c:v>1.5552299999999999E-8</c:v>
                </c:pt>
                <c:pt idx="8357">
                  <c:v>1.5558599999999999E-8</c:v>
                </c:pt>
                <c:pt idx="8358">
                  <c:v>1.55648E-8</c:v>
                </c:pt>
                <c:pt idx="8359">
                  <c:v>1.55711E-8</c:v>
                </c:pt>
                <c:pt idx="8360">
                  <c:v>1.5577300000000001E-8</c:v>
                </c:pt>
                <c:pt idx="8361">
                  <c:v>1.5583600000000001E-8</c:v>
                </c:pt>
                <c:pt idx="8362">
                  <c:v>1.5589799999999998E-8</c:v>
                </c:pt>
                <c:pt idx="8363">
                  <c:v>1.5596100000000002E-8</c:v>
                </c:pt>
                <c:pt idx="8364">
                  <c:v>1.5602299999999999E-8</c:v>
                </c:pt>
                <c:pt idx="8365">
                  <c:v>1.5608599999999999E-8</c:v>
                </c:pt>
                <c:pt idx="8366">
                  <c:v>1.56148E-8</c:v>
                </c:pt>
                <c:pt idx="8367">
                  <c:v>1.56211E-8</c:v>
                </c:pt>
                <c:pt idx="8368">
                  <c:v>1.5627300000000001E-8</c:v>
                </c:pt>
                <c:pt idx="8369">
                  <c:v>1.5633600000000001E-8</c:v>
                </c:pt>
                <c:pt idx="8370">
                  <c:v>1.5639799999999999E-8</c:v>
                </c:pt>
                <c:pt idx="8371">
                  <c:v>1.5646099999999999E-8</c:v>
                </c:pt>
                <c:pt idx="8372">
                  <c:v>1.56523E-8</c:v>
                </c:pt>
                <c:pt idx="8373">
                  <c:v>1.56586E-8</c:v>
                </c:pt>
                <c:pt idx="8374">
                  <c:v>1.5664800000000001E-8</c:v>
                </c:pt>
                <c:pt idx="8375">
                  <c:v>1.5671100000000001E-8</c:v>
                </c:pt>
                <c:pt idx="8376">
                  <c:v>1.5677299999999998E-8</c:v>
                </c:pt>
                <c:pt idx="8377">
                  <c:v>1.5683600000000002E-8</c:v>
                </c:pt>
                <c:pt idx="8378">
                  <c:v>1.5689799999999999E-8</c:v>
                </c:pt>
                <c:pt idx="8379">
                  <c:v>1.5696099999999999E-8</c:v>
                </c:pt>
                <c:pt idx="8380">
                  <c:v>1.57023E-8</c:v>
                </c:pt>
                <c:pt idx="8381">
                  <c:v>1.57086E-8</c:v>
                </c:pt>
                <c:pt idx="8382">
                  <c:v>1.5714800000000001E-8</c:v>
                </c:pt>
                <c:pt idx="8383">
                  <c:v>1.5721100000000001E-8</c:v>
                </c:pt>
                <c:pt idx="8384">
                  <c:v>1.5727299999999999E-8</c:v>
                </c:pt>
                <c:pt idx="8385">
                  <c:v>1.5733599999999999E-8</c:v>
                </c:pt>
                <c:pt idx="8386">
                  <c:v>1.57398E-8</c:v>
                </c:pt>
                <c:pt idx="8387">
                  <c:v>1.57461E-8</c:v>
                </c:pt>
                <c:pt idx="8388">
                  <c:v>1.5752300000000001E-8</c:v>
                </c:pt>
                <c:pt idx="8389">
                  <c:v>1.5758600000000001E-8</c:v>
                </c:pt>
                <c:pt idx="8390">
                  <c:v>1.5764800000000002E-8</c:v>
                </c:pt>
                <c:pt idx="8391">
                  <c:v>1.5771100000000002E-8</c:v>
                </c:pt>
                <c:pt idx="8392">
                  <c:v>1.5777299999999999E-8</c:v>
                </c:pt>
                <c:pt idx="8393">
                  <c:v>1.5783599999999999E-8</c:v>
                </c:pt>
                <c:pt idx="8394">
                  <c:v>1.57898E-8</c:v>
                </c:pt>
                <c:pt idx="8395">
                  <c:v>1.57961E-8</c:v>
                </c:pt>
                <c:pt idx="8396">
                  <c:v>1.5802300000000001E-8</c:v>
                </c:pt>
                <c:pt idx="8397">
                  <c:v>1.5808600000000001E-8</c:v>
                </c:pt>
                <c:pt idx="8398">
                  <c:v>1.5814799999999999E-8</c:v>
                </c:pt>
                <c:pt idx="8399">
                  <c:v>1.5821099999999999E-8</c:v>
                </c:pt>
                <c:pt idx="8400">
                  <c:v>1.58273E-8</c:v>
                </c:pt>
                <c:pt idx="8401">
                  <c:v>1.58336E-8</c:v>
                </c:pt>
                <c:pt idx="8402">
                  <c:v>1.5839800000000001E-8</c:v>
                </c:pt>
                <c:pt idx="8403">
                  <c:v>1.5846100000000001E-8</c:v>
                </c:pt>
                <c:pt idx="8404">
                  <c:v>1.5852300000000002E-8</c:v>
                </c:pt>
                <c:pt idx="8405">
                  <c:v>1.5858600000000001E-8</c:v>
                </c:pt>
                <c:pt idx="8406">
                  <c:v>1.5864799999999999E-8</c:v>
                </c:pt>
                <c:pt idx="8407">
                  <c:v>1.5871099999999999E-8</c:v>
                </c:pt>
                <c:pt idx="8408">
                  <c:v>1.58773E-8</c:v>
                </c:pt>
                <c:pt idx="8409">
                  <c:v>1.58836E-8</c:v>
                </c:pt>
                <c:pt idx="8410">
                  <c:v>1.5889800000000001E-8</c:v>
                </c:pt>
                <c:pt idx="8411">
                  <c:v>1.5896100000000001E-8</c:v>
                </c:pt>
                <c:pt idx="8412">
                  <c:v>1.5902299999999999E-8</c:v>
                </c:pt>
                <c:pt idx="8413">
                  <c:v>1.5908599999999999E-8</c:v>
                </c:pt>
                <c:pt idx="8414">
                  <c:v>1.59148E-8</c:v>
                </c:pt>
                <c:pt idx="8415">
                  <c:v>1.59211E-8</c:v>
                </c:pt>
                <c:pt idx="8416">
                  <c:v>1.5927300000000001E-8</c:v>
                </c:pt>
                <c:pt idx="8417">
                  <c:v>1.59336E-8</c:v>
                </c:pt>
                <c:pt idx="8418">
                  <c:v>1.5939800000000002E-8</c:v>
                </c:pt>
                <c:pt idx="8419">
                  <c:v>1.5946100000000001E-8</c:v>
                </c:pt>
                <c:pt idx="8420">
                  <c:v>1.5952299999999999E-8</c:v>
                </c:pt>
                <c:pt idx="8421">
                  <c:v>1.5958599999999999E-8</c:v>
                </c:pt>
                <c:pt idx="8422">
                  <c:v>1.59648E-8</c:v>
                </c:pt>
                <c:pt idx="8423">
                  <c:v>1.59711E-8</c:v>
                </c:pt>
                <c:pt idx="8424">
                  <c:v>1.5977300000000001E-8</c:v>
                </c:pt>
                <c:pt idx="8425">
                  <c:v>1.5983600000000001E-8</c:v>
                </c:pt>
                <c:pt idx="8426">
                  <c:v>1.5989799999999999E-8</c:v>
                </c:pt>
                <c:pt idx="8427">
                  <c:v>1.5996099999999999E-8</c:v>
                </c:pt>
                <c:pt idx="8428">
                  <c:v>1.60023E-8</c:v>
                </c:pt>
                <c:pt idx="8429">
                  <c:v>1.6008599999999999E-8</c:v>
                </c:pt>
                <c:pt idx="8430">
                  <c:v>1.6014800000000001E-8</c:v>
                </c:pt>
                <c:pt idx="8431">
                  <c:v>1.60211E-8</c:v>
                </c:pt>
                <c:pt idx="8432">
                  <c:v>1.6027300000000002E-8</c:v>
                </c:pt>
                <c:pt idx="8433">
                  <c:v>1.6033600000000001E-8</c:v>
                </c:pt>
                <c:pt idx="8434">
                  <c:v>1.6039799999999999E-8</c:v>
                </c:pt>
                <c:pt idx="8435">
                  <c:v>1.6046099999999999E-8</c:v>
                </c:pt>
                <c:pt idx="8436">
                  <c:v>1.60523E-8</c:v>
                </c:pt>
                <c:pt idx="8437">
                  <c:v>1.60586E-8</c:v>
                </c:pt>
                <c:pt idx="8438">
                  <c:v>1.6064800000000001E-8</c:v>
                </c:pt>
                <c:pt idx="8439">
                  <c:v>1.6071100000000001E-8</c:v>
                </c:pt>
                <c:pt idx="8440">
                  <c:v>1.6077299999999999E-8</c:v>
                </c:pt>
                <c:pt idx="8441">
                  <c:v>1.6083599999999999E-8</c:v>
                </c:pt>
                <c:pt idx="8442">
                  <c:v>1.60898E-8</c:v>
                </c:pt>
                <c:pt idx="8443">
                  <c:v>1.6096099999999999E-8</c:v>
                </c:pt>
                <c:pt idx="8444">
                  <c:v>1.6102300000000001E-8</c:v>
                </c:pt>
                <c:pt idx="8445">
                  <c:v>1.61086E-8</c:v>
                </c:pt>
                <c:pt idx="8446">
                  <c:v>1.6114800000000001E-8</c:v>
                </c:pt>
                <c:pt idx="8447">
                  <c:v>1.6121100000000001E-8</c:v>
                </c:pt>
                <c:pt idx="8448">
                  <c:v>1.6127299999999999E-8</c:v>
                </c:pt>
                <c:pt idx="8449">
                  <c:v>1.6133599999999999E-8</c:v>
                </c:pt>
                <c:pt idx="8450">
                  <c:v>1.61398E-8</c:v>
                </c:pt>
                <c:pt idx="8451">
                  <c:v>1.61461E-8</c:v>
                </c:pt>
                <c:pt idx="8452">
                  <c:v>1.6152300000000001E-8</c:v>
                </c:pt>
                <c:pt idx="8453">
                  <c:v>1.6158600000000001E-8</c:v>
                </c:pt>
                <c:pt idx="8454">
                  <c:v>1.6164799999999999E-8</c:v>
                </c:pt>
                <c:pt idx="8455">
                  <c:v>1.6171099999999998E-8</c:v>
                </c:pt>
                <c:pt idx="8456">
                  <c:v>1.61773E-8</c:v>
                </c:pt>
                <c:pt idx="8457">
                  <c:v>1.6183599999999999E-8</c:v>
                </c:pt>
                <c:pt idx="8458">
                  <c:v>1.61898E-8</c:v>
                </c:pt>
                <c:pt idx="8459">
                  <c:v>1.61961E-8</c:v>
                </c:pt>
                <c:pt idx="8460">
                  <c:v>1.6202300000000001E-8</c:v>
                </c:pt>
                <c:pt idx="8461">
                  <c:v>1.6208600000000001E-8</c:v>
                </c:pt>
                <c:pt idx="8462">
                  <c:v>1.6214799999999999E-8</c:v>
                </c:pt>
                <c:pt idx="8463">
                  <c:v>1.6221099999999999E-8</c:v>
                </c:pt>
                <c:pt idx="8464">
                  <c:v>1.62273E-8</c:v>
                </c:pt>
                <c:pt idx="8465">
                  <c:v>1.62336E-8</c:v>
                </c:pt>
                <c:pt idx="8466">
                  <c:v>1.6239800000000001E-8</c:v>
                </c:pt>
                <c:pt idx="8467">
                  <c:v>1.6246100000000001E-8</c:v>
                </c:pt>
                <c:pt idx="8468">
                  <c:v>1.6252299999999999E-8</c:v>
                </c:pt>
                <c:pt idx="8469">
                  <c:v>1.6258599999999998E-8</c:v>
                </c:pt>
                <c:pt idx="8470">
                  <c:v>1.62648E-8</c:v>
                </c:pt>
                <c:pt idx="8471">
                  <c:v>1.6271099999999999E-8</c:v>
                </c:pt>
                <c:pt idx="8472">
                  <c:v>1.62773E-8</c:v>
                </c:pt>
                <c:pt idx="8473">
                  <c:v>1.62836E-8</c:v>
                </c:pt>
                <c:pt idx="8474">
                  <c:v>1.6289800000000001E-8</c:v>
                </c:pt>
                <c:pt idx="8475">
                  <c:v>1.6296100000000001E-8</c:v>
                </c:pt>
                <c:pt idx="8476">
                  <c:v>1.6302299999999999E-8</c:v>
                </c:pt>
                <c:pt idx="8477">
                  <c:v>1.6308599999999999E-8</c:v>
                </c:pt>
                <c:pt idx="8478">
                  <c:v>1.63148E-8</c:v>
                </c:pt>
                <c:pt idx="8479">
                  <c:v>1.63211E-8</c:v>
                </c:pt>
                <c:pt idx="8480">
                  <c:v>1.6327300000000001E-8</c:v>
                </c:pt>
                <c:pt idx="8481">
                  <c:v>1.6333600000000001E-8</c:v>
                </c:pt>
                <c:pt idx="8482">
                  <c:v>1.6339799999999999E-8</c:v>
                </c:pt>
                <c:pt idx="8483">
                  <c:v>1.6346099999999998E-8</c:v>
                </c:pt>
                <c:pt idx="8484">
                  <c:v>1.6352299999999999E-8</c:v>
                </c:pt>
                <c:pt idx="8485">
                  <c:v>1.6358599999999999E-8</c:v>
                </c:pt>
                <c:pt idx="8486">
                  <c:v>1.63648E-8</c:v>
                </c:pt>
                <c:pt idx="8487">
                  <c:v>1.63711E-8</c:v>
                </c:pt>
                <c:pt idx="8488">
                  <c:v>1.6377300000000001E-8</c:v>
                </c:pt>
                <c:pt idx="8489">
                  <c:v>1.6383600000000001E-8</c:v>
                </c:pt>
                <c:pt idx="8490">
                  <c:v>1.6389799999999999E-8</c:v>
                </c:pt>
                <c:pt idx="8491">
                  <c:v>1.6396099999999999E-8</c:v>
                </c:pt>
                <c:pt idx="8492">
                  <c:v>1.64023E-8</c:v>
                </c:pt>
                <c:pt idx="8493">
                  <c:v>1.64086E-8</c:v>
                </c:pt>
                <c:pt idx="8494">
                  <c:v>1.6414800000000001E-8</c:v>
                </c:pt>
                <c:pt idx="8495">
                  <c:v>1.6421100000000001E-8</c:v>
                </c:pt>
                <c:pt idx="8496">
                  <c:v>1.6427299999999998E-8</c:v>
                </c:pt>
                <c:pt idx="8497">
                  <c:v>1.6433600000000002E-8</c:v>
                </c:pt>
                <c:pt idx="8498">
                  <c:v>1.6439799999999999E-8</c:v>
                </c:pt>
                <c:pt idx="8499">
                  <c:v>1.6446099999999999E-8</c:v>
                </c:pt>
                <c:pt idx="8500">
                  <c:v>1.64523E-8</c:v>
                </c:pt>
                <c:pt idx="8501">
                  <c:v>1.64586E-8</c:v>
                </c:pt>
                <c:pt idx="8502">
                  <c:v>1.6464800000000001E-8</c:v>
                </c:pt>
                <c:pt idx="8503">
                  <c:v>1.6471100000000001E-8</c:v>
                </c:pt>
                <c:pt idx="8504">
                  <c:v>1.6477299999999999E-8</c:v>
                </c:pt>
                <c:pt idx="8505">
                  <c:v>1.6483599999999999E-8</c:v>
                </c:pt>
                <c:pt idx="8506">
                  <c:v>1.64898E-8</c:v>
                </c:pt>
                <c:pt idx="8507">
                  <c:v>1.64961E-8</c:v>
                </c:pt>
                <c:pt idx="8508">
                  <c:v>1.6502300000000001E-8</c:v>
                </c:pt>
                <c:pt idx="8509">
                  <c:v>1.6508600000000001E-8</c:v>
                </c:pt>
                <c:pt idx="8510">
                  <c:v>1.6514799999999998E-8</c:v>
                </c:pt>
                <c:pt idx="8511">
                  <c:v>1.6521100000000002E-8</c:v>
                </c:pt>
                <c:pt idx="8512">
                  <c:v>1.6527299999999999E-8</c:v>
                </c:pt>
                <c:pt idx="8513">
                  <c:v>1.6533599999999999E-8</c:v>
                </c:pt>
                <c:pt idx="8514">
                  <c:v>1.65398E-8</c:v>
                </c:pt>
                <c:pt idx="8515">
                  <c:v>1.65461E-8</c:v>
                </c:pt>
                <c:pt idx="8516">
                  <c:v>1.6552300000000001E-8</c:v>
                </c:pt>
                <c:pt idx="8517">
                  <c:v>1.6558600000000001E-8</c:v>
                </c:pt>
                <c:pt idx="8518">
                  <c:v>1.6564799999999999E-8</c:v>
                </c:pt>
                <c:pt idx="8519">
                  <c:v>1.6571099999999999E-8</c:v>
                </c:pt>
                <c:pt idx="8520">
                  <c:v>1.65773E-8</c:v>
                </c:pt>
                <c:pt idx="8521">
                  <c:v>1.65836E-8</c:v>
                </c:pt>
                <c:pt idx="8522">
                  <c:v>1.6589800000000001E-8</c:v>
                </c:pt>
                <c:pt idx="8523">
                  <c:v>1.6596100000000001E-8</c:v>
                </c:pt>
                <c:pt idx="8524">
                  <c:v>1.6602299999999998E-8</c:v>
                </c:pt>
                <c:pt idx="8525">
                  <c:v>1.6608600000000002E-8</c:v>
                </c:pt>
                <c:pt idx="8526">
                  <c:v>1.6614799999999999E-8</c:v>
                </c:pt>
                <c:pt idx="8527">
                  <c:v>1.6621099999999999E-8</c:v>
                </c:pt>
                <c:pt idx="8528">
                  <c:v>1.66273E-8</c:v>
                </c:pt>
                <c:pt idx="8529">
                  <c:v>1.66336E-8</c:v>
                </c:pt>
                <c:pt idx="8530">
                  <c:v>1.6639800000000001E-8</c:v>
                </c:pt>
                <c:pt idx="8531">
                  <c:v>1.6646100000000001E-8</c:v>
                </c:pt>
                <c:pt idx="8532">
                  <c:v>1.6652299999999999E-8</c:v>
                </c:pt>
                <c:pt idx="8533">
                  <c:v>1.6658599999999999E-8</c:v>
                </c:pt>
                <c:pt idx="8534">
                  <c:v>1.66648E-8</c:v>
                </c:pt>
                <c:pt idx="8535">
                  <c:v>1.66711E-8</c:v>
                </c:pt>
                <c:pt idx="8536">
                  <c:v>1.6677300000000001E-8</c:v>
                </c:pt>
                <c:pt idx="8537">
                  <c:v>1.6683600000000001E-8</c:v>
                </c:pt>
                <c:pt idx="8538">
                  <c:v>1.6689800000000002E-8</c:v>
                </c:pt>
                <c:pt idx="8539">
                  <c:v>1.6696100000000002E-8</c:v>
                </c:pt>
                <c:pt idx="8540">
                  <c:v>1.6702299999999999E-8</c:v>
                </c:pt>
                <c:pt idx="8541">
                  <c:v>1.6708599999999999E-8</c:v>
                </c:pt>
                <c:pt idx="8542">
                  <c:v>1.67148E-8</c:v>
                </c:pt>
                <c:pt idx="8543">
                  <c:v>1.67211E-8</c:v>
                </c:pt>
                <c:pt idx="8544">
                  <c:v>1.6727300000000001E-8</c:v>
                </c:pt>
                <c:pt idx="8545">
                  <c:v>1.6733600000000001E-8</c:v>
                </c:pt>
                <c:pt idx="8546">
                  <c:v>1.6739799999999999E-8</c:v>
                </c:pt>
                <c:pt idx="8547">
                  <c:v>1.6746099999999999E-8</c:v>
                </c:pt>
                <c:pt idx="8548">
                  <c:v>1.67523E-8</c:v>
                </c:pt>
                <c:pt idx="8549">
                  <c:v>1.67586E-8</c:v>
                </c:pt>
                <c:pt idx="8550">
                  <c:v>1.6764800000000001E-8</c:v>
                </c:pt>
                <c:pt idx="8551">
                  <c:v>1.6771100000000001E-8</c:v>
                </c:pt>
                <c:pt idx="8552">
                  <c:v>1.6777300000000002E-8</c:v>
                </c:pt>
                <c:pt idx="8553">
                  <c:v>1.6783600000000001E-8</c:v>
                </c:pt>
                <c:pt idx="8554">
                  <c:v>1.6789799999999999E-8</c:v>
                </c:pt>
                <c:pt idx="8555">
                  <c:v>1.6796099999999999E-8</c:v>
                </c:pt>
                <c:pt idx="8556">
                  <c:v>1.68023E-8</c:v>
                </c:pt>
                <c:pt idx="8557">
                  <c:v>1.68086E-8</c:v>
                </c:pt>
                <c:pt idx="8558">
                  <c:v>1.6814800000000001E-8</c:v>
                </c:pt>
                <c:pt idx="8559">
                  <c:v>1.6821100000000001E-8</c:v>
                </c:pt>
                <c:pt idx="8560">
                  <c:v>1.6827299999999999E-8</c:v>
                </c:pt>
                <c:pt idx="8561">
                  <c:v>1.6833599999999999E-8</c:v>
                </c:pt>
                <c:pt idx="8562">
                  <c:v>1.68398E-8</c:v>
                </c:pt>
                <c:pt idx="8563">
                  <c:v>1.68461E-8</c:v>
                </c:pt>
                <c:pt idx="8564">
                  <c:v>1.6852300000000001E-8</c:v>
                </c:pt>
                <c:pt idx="8565">
                  <c:v>1.68586E-8</c:v>
                </c:pt>
                <c:pt idx="8566">
                  <c:v>1.6864800000000002E-8</c:v>
                </c:pt>
                <c:pt idx="8567">
                  <c:v>1.6871100000000001E-8</c:v>
                </c:pt>
                <c:pt idx="8568">
                  <c:v>1.6877299999999999E-8</c:v>
                </c:pt>
                <c:pt idx="8569">
                  <c:v>1.6883599999999999E-8</c:v>
                </c:pt>
                <c:pt idx="8570">
                  <c:v>1.68898E-8</c:v>
                </c:pt>
                <c:pt idx="8571">
                  <c:v>1.68961E-8</c:v>
                </c:pt>
                <c:pt idx="8572">
                  <c:v>1.6902300000000001E-8</c:v>
                </c:pt>
                <c:pt idx="8573">
                  <c:v>1.6908600000000001E-8</c:v>
                </c:pt>
                <c:pt idx="8574">
                  <c:v>1.6914799999999999E-8</c:v>
                </c:pt>
                <c:pt idx="8575">
                  <c:v>1.6921099999999999E-8</c:v>
                </c:pt>
                <c:pt idx="8576">
                  <c:v>1.69273E-8</c:v>
                </c:pt>
                <c:pt idx="8577">
                  <c:v>1.69336E-8</c:v>
                </c:pt>
                <c:pt idx="8578">
                  <c:v>1.6939800000000001E-8</c:v>
                </c:pt>
                <c:pt idx="8579">
                  <c:v>1.69461E-8</c:v>
                </c:pt>
                <c:pt idx="8580">
                  <c:v>1.6952300000000002E-8</c:v>
                </c:pt>
                <c:pt idx="8581">
                  <c:v>1.6958600000000001E-8</c:v>
                </c:pt>
                <c:pt idx="8582">
                  <c:v>1.6964799999999999E-8</c:v>
                </c:pt>
                <c:pt idx="8583">
                  <c:v>1.6971099999999999E-8</c:v>
                </c:pt>
                <c:pt idx="8584">
                  <c:v>1.69773E-8</c:v>
                </c:pt>
                <c:pt idx="8585">
                  <c:v>1.69836E-8</c:v>
                </c:pt>
                <c:pt idx="8586">
                  <c:v>1.6989800000000001E-8</c:v>
                </c:pt>
                <c:pt idx="8587">
                  <c:v>1.6996100000000001E-8</c:v>
                </c:pt>
                <c:pt idx="8588">
                  <c:v>1.7002299999999999E-8</c:v>
                </c:pt>
                <c:pt idx="8589">
                  <c:v>1.7008599999999999E-8</c:v>
                </c:pt>
                <c:pt idx="8590">
                  <c:v>1.70148E-8</c:v>
                </c:pt>
                <c:pt idx="8591">
                  <c:v>1.7021099999999999E-8</c:v>
                </c:pt>
                <c:pt idx="8592">
                  <c:v>1.7027300000000001E-8</c:v>
                </c:pt>
                <c:pt idx="8593">
                  <c:v>1.70336E-8</c:v>
                </c:pt>
                <c:pt idx="8594">
                  <c:v>1.7039800000000001E-8</c:v>
                </c:pt>
                <c:pt idx="8595">
                  <c:v>1.7046100000000001E-8</c:v>
                </c:pt>
                <c:pt idx="8596">
                  <c:v>1.7052299999999999E-8</c:v>
                </c:pt>
                <c:pt idx="8597">
                  <c:v>1.7058599999999999E-8</c:v>
                </c:pt>
                <c:pt idx="8598">
                  <c:v>1.70648E-8</c:v>
                </c:pt>
                <c:pt idx="8599">
                  <c:v>1.70711E-8</c:v>
                </c:pt>
                <c:pt idx="8600">
                  <c:v>1.7077300000000001E-8</c:v>
                </c:pt>
                <c:pt idx="8601">
                  <c:v>1.7083600000000001E-8</c:v>
                </c:pt>
                <c:pt idx="8602">
                  <c:v>1.7089799999999999E-8</c:v>
                </c:pt>
                <c:pt idx="8603">
                  <c:v>1.7096099999999998E-8</c:v>
                </c:pt>
                <c:pt idx="8604">
                  <c:v>1.71023E-8</c:v>
                </c:pt>
                <c:pt idx="8605">
                  <c:v>1.7108599999999999E-8</c:v>
                </c:pt>
                <c:pt idx="8606">
                  <c:v>1.71148E-8</c:v>
                </c:pt>
                <c:pt idx="8607">
                  <c:v>1.71211E-8</c:v>
                </c:pt>
                <c:pt idx="8608">
                  <c:v>1.7127300000000001E-8</c:v>
                </c:pt>
                <c:pt idx="8609">
                  <c:v>1.7133600000000001E-8</c:v>
                </c:pt>
                <c:pt idx="8610">
                  <c:v>1.7139799999999999E-8</c:v>
                </c:pt>
                <c:pt idx="8611">
                  <c:v>1.7146099999999999E-8</c:v>
                </c:pt>
                <c:pt idx="8612">
                  <c:v>1.71523E-8</c:v>
                </c:pt>
                <c:pt idx="8613">
                  <c:v>1.71586E-8</c:v>
                </c:pt>
                <c:pt idx="8614">
                  <c:v>1.7164800000000001E-8</c:v>
                </c:pt>
                <c:pt idx="8615">
                  <c:v>1.7171100000000001E-8</c:v>
                </c:pt>
                <c:pt idx="8616">
                  <c:v>1.7177299999999999E-8</c:v>
                </c:pt>
                <c:pt idx="8617">
                  <c:v>1.7183599999999998E-8</c:v>
                </c:pt>
                <c:pt idx="8618">
                  <c:v>1.71898E-8</c:v>
                </c:pt>
                <c:pt idx="8619">
                  <c:v>1.7196099999999999E-8</c:v>
                </c:pt>
                <c:pt idx="8620">
                  <c:v>1.72023E-8</c:v>
                </c:pt>
                <c:pt idx="8621">
                  <c:v>1.72086E-8</c:v>
                </c:pt>
                <c:pt idx="8622">
                  <c:v>1.7214800000000001E-8</c:v>
                </c:pt>
                <c:pt idx="8623">
                  <c:v>1.7221100000000001E-8</c:v>
                </c:pt>
                <c:pt idx="8624">
                  <c:v>1.7227299999999999E-8</c:v>
                </c:pt>
                <c:pt idx="8625">
                  <c:v>1.7233599999999999E-8</c:v>
                </c:pt>
                <c:pt idx="8626">
                  <c:v>1.72398E-8</c:v>
                </c:pt>
                <c:pt idx="8627">
                  <c:v>1.72461E-8</c:v>
                </c:pt>
                <c:pt idx="8628">
                  <c:v>1.7252300000000001E-8</c:v>
                </c:pt>
                <c:pt idx="8629">
                  <c:v>1.7258600000000001E-8</c:v>
                </c:pt>
                <c:pt idx="8630">
                  <c:v>1.7264799999999999E-8</c:v>
                </c:pt>
                <c:pt idx="8631">
                  <c:v>1.7271099999999998E-8</c:v>
                </c:pt>
                <c:pt idx="8632">
                  <c:v>1.7277299999999999E-8</c:v>
                </c:pt>
                <c:pt idx="8633">
                  <c:v>1.7283599999999999E-8</c:v>
                </c:pt>
                <c:pt idx="8634">
                  <c:v>1.72898E-8</c:v>
                </c:pt>
                <c:pt idx="8635">
                  <c:v>1.72961E-8</c:v>
                </c:pt>
                <c:pt idx="8636">
                  <c:v>1.7302300000000001E-8</c:v>
                </c:pt>
                <c:pt idx="8637">
                  <c:v>1.7308600000000001E-8</c:v>
                </c:pt>
                <c:pt idx="8638">
                  <c:v>1.7314799999999999E-8</c:v>
                </c:pt>
                <c:pt idx="8639">
                  <c:v>1.7321099999999999E-8</c:v>
                </c:pt>
                <c:pt idx="8640">
                  <c:v>1.73273E-8</c:v>
                </c:pt>
                <c:pt idx="8641">
                  <c:v>1.73336E-8</c:v>
                </c:pt>
                <c:pt idx="8642">
                  <c:v>1.7339800000000001E-8</c:v>
                </c:pt>
                <c:pt idx="8643">
                  <c:v>1.7346100000000001E-8</c:v>
                </c:pt>
                <c:pt idx="8644">
                  <c:v>1.7352299999999998E-8</c:v>
                </c:pt>
                <c:pt idx="8645">
                  <c:v>1.7358599999999998E-8</c:v>
                </c:pt>
                <c:pt idx="8646">
                  <c:v>1.7364799999999999E-8</c:v>
                </c:pt>
                <c:pt idx="8647">
                  <c:v>1.7371099999999999E-8</c:v>
                </c:pt>
                <c:pt idx="8648">
                  <c:v>1.73773E-8</c:v>
                </c:pt>
                <c:pt idx="8649">
                  <c:v>1.73836E-8</c:v>
                </c:pt>
                <c:pt idx="8650">
                  <c:v>1.7389800000000001E-8</c:v>
                </c:pt>
                <c:pt idx="8651">
                  <c:v>1.7396100000000001E-8</c:v>
                </c:pt>
                <c:pt idx="8652">
                  <c:v>1.7402299999999999E-8</c:v>
                </c:pt>
                <c:pt idx="8653">
                  <c:v>1.7408599999999999E-8</c:v>
                </c:pt>
                <c:pt idx="8654">
                  <c:v>1.74148E-8</c:v>
                </c:pt>
                <c:pt idx="8655">
                  <c:v>1.74211E-8</c:v>
                </c:pt>
                <c:pt idx="8656">
                  <c:v>1.7427300000000001E-8</c:v>
                </c:pt>
                <c:pt idx="8657">
                  <c:v>1.7433600000000001E-8</c:v>
                </c:pt>
                <c:pt idx="8658">
                  <c:v>1.7439799999999998E-8</c:v>
                </c:pt>
                <c:pt idx="8659">
                  <c:v>1.7446100000000002E-8</c:v>
                </c:pt>
                <c:pt idx="8660">
                  <c:v>1.7452299999999999E-8</c:v>
                </c:pt>
                <c:pt idx="8661">
                  <c:v>1.7458599999999999E-8</c:v>
                </c:pt>
                <c:pt idx="8662">
                  <c:v>1.74648E-8</c:v>
                </c:pt>
                <c:pt idx="8663">
                  <c:v>1.74711E-8</c:v>
                </c:pt>
                <c:pt idx="8664">
                  <c:v>1.7477300000000001E-8</c:v>
                </c:pt>
                <c:pt idx="8665">
                  <c:v>1.7483600000000001E-8</c:v>
                </c:pt>
                <c:pt idx="8666">
                  <c:v>1.7489799999999999E-8</c:v>
                </c:pt>
                <c:pt idx="8667">
                  <c:v>1.7496099999999999E-8</c:v>
                </c:pt>
                <c:pt idx="8668">
                  <c:v>1.75023E-8</c:v>
                </c:pt>
                <c:pt idx="8669">
                  <c:v>1.75086E-8</c:v>
                </c:pt>
                <c:pt idx="8670">
                  <c:v>1.7514800000000001E-8</c:v>
                </c:pt>
                <c:pt idx="8671">
                  <c:v>1.7521100000000001E-8</c:v>
                </c:pt>
                <c:pt idx="8672">
                  <c:v>1.7527299999999998E-8</c:v>
                </c:pt>
                <c:pt idx="8673">
                  <c:v>1.7533600000000002E-8</c:v>
                </c:pt>
                <c:pt idx="8674">
                  <c:v>1.7539799999999999E-8</c:v>
                </c:pt>
                <c:pt idx="8675">
                  <c:v>1.7546099999999999E-8</c:v>
                </c:pt>
                <c:pt idx="8676">
                  <c:v>1.75523E-8</c:v>
                </c:pt>
                <c:pt idx="8677">
                  <c:v>1.75586E-8</c:v>
                </c:pt>
                <c:pt idx="8678">
                  <c:v>1.7564800000000001E-8</c:v>
                </c:pt>
                <c:pt idx="8679">
                  <c:v>1.7571100000000001E-8</c:v>
                </c:pt>
                <c:pt idx="8680">
                  <c:v>1.7577299999999999E-8</c:v>
                </c:pt>
                <c:pt idx="8681">
                  <c:v>1.7583599999999999E-8</c:v>
                </c:pt>
                <c:pt idx="8682">
                  <c:v>1.75898E-8</c:v>
                </c:pt>
                <c:pt idx="8683">
                  <c:v>1.75961E-8</c:v>
                </c:pt>
                <c:pt idx="8684">
                  <c:v>1.7602300000000001E-8</c:v>
                </c:pt>
                <c:pt idx="8685">
                  <c:v>1.7608600000000001E-8</c:v>
                </c:pt>
                <c:pt idx="8686">
                  <c:v>1.7614799999999998E-8</c:v>
                </c:pt>
                <c:pt idx="8687">
                  <c:v>1.7621100000000002E-8</c:v>
                </c:pt>
                <c:pt idx="8688">
                  <c:v>1.7627299999999999E-8</c:v>
                </c:pt>
                <c:pt idx="8689">
                  <c:v>1.7633599999999999E-8</c:v>
                </c:pt>
                <c:pt idx="8690">
                  <c:v>1.76398E-8</c:v>
                </c:pt>
                <c:pt idx="8691">
                  <c:v>1.76461E-8</c:v>
                </c:pt>
                <c:pt idx="8692">
                  <c:v>1.7652300000000001E-8</c:v>
                </c:pt>
                <c:pt idx="8693">
                  <c:v>1.7658600000000001E-8</c:v>
                </c:pt>
                <c:pt idx="8694">
                  <c:v>1.7664799999999999E-8</c:v>
                </c:pt>
                <c:pt idx="8695">
                  <c:v>1.7671099999999999E-8</c:v>
                </c:pt>
                <c:pt idx="8696">
                  <c:v>1.76773E-8</c:v>
                </c:pt>
                <c:pt idx="8697">
                  <c:v>1.76836E-8</c:v>
                </c:pt>
                <c:pt idx="8698">
                  <c:v>1.7689800000000001E-8</c:v>
                </c:pt>
                <c:pt idx="8699">
                  <c:v>1.7696100000000001E-8</c:v>
                </c:pt>
                <c:pt idx="8700">
                  <c:v>1.7702300000000002E-8</c:v>
                </c:pt>
                <c:pt idx="8701">
                  <c:v>1.7708600000000001E-8</c:v>
                </c:pt>
                <c:pt idx="8702">
                  <c:v>1.7714799999999999E-8</c:v>
                </c:pt>
                <c:pt idx="8703">
                  <c:v>1.7721099999999999E-8</c:v>
                </c:pt>
                <c:pt idx="8704">
                  <c:v>1.77273E-8</c:v>
                </c:pt>
                <c:pt idx="8705">
                  <c:v>1.77336E-8</c:v>
                </c:pt>
                <c:pt idx="8706">
                  <c:v>1.7739800000000001E-8</c:v>
                </c:pt>
                <c:pt idx="8707">
                  <c:v>1.7746100000000001E-8</c:v>
                </c:pt>
                <c:pt idx="8708">
                  <c:v>1.7752299999999999E-8</c:v>
                </c:pt>
                <c:pt idx="8709">
                  <c:v>1.7758599999999999E-8</c:v>
                </c:pt>
                <c:pt idx="8710">
                  <c:v>1.77648E-8</c:v>
                </c:pt>
                <c:pt idx="8711">
                  <c:v>1.77711E-8</c:v>
                </c:pt>
                <c:pt idx="8712">
                  <c:v>1.7777300000000001E-8</c:v>
                </c:pt>
                <c:pt idx="8713">
                  <c:v>1.7783600000000001E-8</c:v>
                </c:pt>
                <c:pt idx="8714">
                  <c:v>1.7789800000000002E-8</c:v>
                </c:pt>
                <c:pt idx="8715">
                  <c:v>1.7796100000000001E-8</c:v>
                </c:pt>
                <c:pt idx="8716">
                  <c:v>1.7802299999999999E-8</c:v>
                </c:pt>
                <c:pt idx="8717">
                  <c:v>1.7808599999999999E-8</c:v>
                </c:pt>
                <c:pt idx="8718">
                  <c:v>1.78148E-8</c:v>
                </c:pt>
                <c:pt idx="8719">
                  <c:v>1.78211E-8</c:v>
                </c:pt>
                <c:pt idx="8720">
                  <c:v>1.7827300000000001E-8</c:v>
                </c:pt>
                <c:pt idx="8721">
                  <c:v>1.7833600000000001E-8</c:v>
                </c:pt>
                <c:pt idx="8722">
                  <c:v>1.7839799999999999E-8</c:v>
                </c:pt>
                <c:pt idx="8723">
                  <c:v>1.7846099999999999E-8</c:v>
                </c:pt>
                <c:pt idx="8724">
                  <c:v>1.78523E-8</c:v>
                </c:pt>
                <c:pt idx="8725">
                  <c:v>1.78586E-8</c:v>
                </c:pt>
                <c:pt idx="8726">
                  <c:v>1.7864800000000001E-8</c:v>
                </c:pt>
                <c:pt idx="8727">
                  <c:v>1.78711E-8</c:v>
                </c:pt>
                <c:pt idx="8728">
                  <c:v>1.7877300000000002E-8</c:v>
                </c:pt>
                <c:pt idx="8729">
                  <c:v>1.7883600000000001E-8</c:v>
                </c:pt>
                <c:pt idx="8730">
                  <c:v>1.7889799999999999E-8</c:v>
                </c:pt>
                <c:pt idx="8731">
                  <c:v>1.7896099999999999E-8</c:v>
                </c:pt>
                <c:pt idx="8732">
                  <c:v>1.79023E-8</c:v>
                </c:pt>
                <c:pt idx="8733">
                  <c:v>1.79086E-8</c:v>
                </c:pt>
                <c:pt idx="8734">
                  <c:v>1.7914800000000001E-8</c:v>
                </c:pt>
                <c:pt idx="8735">
                  <c:v>1.7921100000000001E-8</c:v>
                </c:pt>
                <c:pt idx="8736">
                  <c:v>1.7927299999999999E-8</c:v>
                </c:pt>
                <c:pt idx="8737">
                  <c:v>1.7933599999999999E-8</c:v>
                </c:pt>
                <c:pt idx="8738">
                  <c:v>1.79398E-8</c:v>
                </c:pt>
                <c:pt idx="8739">
                  <c:v>1.7946099999999999E-8</c:v>
                </c:pt>
                <c:pt idx="8740">
                  <c:v>1.7952300000000001E-8</c:v>
                </c:pt>
                <c:pt idx="8741">
                  <c:v>1.79586E-8</c:v>
                </c:pt>
                <c:pt idx="8742">
                  <c:v>1.7964800000000001E-8</c:v>
                </c:pt>
                <c:pt idx="8743">
                  <c:v>1.7971100000000001E-8</c:v>
                </c:pt>
                <c:pt idx="8744">
                  <c:v>1.7977299999999999E-8</c:v>
                </c:pt>
                <c:pt idx="8745">
                  <c:v>1.7983599999999999E-8</c:v>
                </c:pt>
                <c:pt idx="8746">
                  <c:v>1.79898E-8</c:v>
                </c:pt>
                <c:pt idx="8747">
                  <c:v>1.79961E-8</c:v>
                </c:pt>
                <c:pt idx="8748">
                  <c:v>1.8002300000000001E-8</c:v>
                </c:pt>
                <c:pt idx="8749">
                  <c:v>1.8008600000000001E-8</c:v>
                </c:pt>
                <c:pt idx="8750">
                  <c:v>1.8014799999999999E-8</c:v>
                </c:pt>
                <c:pt idx="8751">
                  <c:v>1.8021099999999998E-8</c:v>
                </c:pt>
                <c:pt idx="8752">
                  <c:v>1.80273E-8</c:v>
                </c:pt>
                <c:pt idx="8753">
                  <c:v>1.8033599999999999E-8</c:v>
                </c:pt>
                <c:pt idx="8754">
                  <c:v>1.8039800000000001E-8</c:v>
                </c:pt>
                <c:pt idx="8755">
                  <c:v>1.80461E-8</c:v>
                </c:pt>
                <c:pt idx="8756">
                  <c:v>1.8052300000000001E-8</c:v>
                </c:pt>
                <c:pt idx="8757">
                  <c:v>1.8058600000000001E-8</c:v>
                </c:pt>
                <c:pt idx="8758">
                  <c:v>1.8064799999999999E-8</c:v>
                </c:pt>
                <c:pt idx="8759">
                  <c:v>1.8071099999999999E-8</c:v>
                </c:pt>
                <c:pt idx="8760">
                  <c:v>1.80773E-8</c:v>
                </c:pt>
                <c:pt idx="8761">
                  <c:v>1.80836E-8</c:v>
                </c:pt>
                <c:pt idx="8762">
                  <c:v>1.8089800000000001E-8</c:v>
                </c:pt>
                <c:pt idx="8763">
                  <c:v>1.8096100000000001E-8</c:v>
                </c:pt>
                <c:pt idx="8764">
                  <c:v>1.8102299999999999E-8</c:v>
                </c:pt>
                <c:pt idx="8765">
                  <c:v>1.8108599999999998E-8</c:v>
                </c:pt>
                <c:pt idx="8766">
                  <c:v>1.81148E-8</c:v>
                </c:pt>
                <c:pt idx="8767">
                  <c:v>1.8121099999999999E-8</c:v>
                </c:pt>
                <c:pt idx="8768">
                  <c:v>1.81273E-8</c:v>
                </c:pt>
                <c:pt idx="8769">
                  <c:v>1.81336E-8</c:v>
                </c:pt>
                <c:pt idx="8770">
                  <c:v>1.8139800000000001E-8</c:v>
                </c:pt>
                <c:pt idx="8771">
                  <c:v>1.8146100000000001E-8</c:v>
                </c:pt>
                <c:pt idx="8772">
                  <c:v>1.8152299999999999E-8</c:v>
                </c:pt>
                <c:pt idx="8773">
                  <c:v>1.8158599999999999E-8</c:v>
                </c:pt>
                <c:pt idx="8774">
                  <c:v>1.81648E-8</c:v>
                </c:pt>
                <c:pt idx="8775">
                  <c:v>1.81711E-8</c:v>
                </c:pt>
                <c:pt idx="8776">
                  <c:v>1.8177300000000001E-8</c:v>
                </c:pt>
                <c:pt idx="8777">
                  <c:v>1.8183600000000001E-8</c:v>
                </c:pt>
                <c:pt idx="8778">
                  <c:v>1.8189799999999999E-8</c:v>
                </c:pt>
                <c:pt idx="8779">
                  <c:v>1.8196099999999998E-8</c:v>
                </c:pt>
                <c:pt idx="8780">
                  <c:v>1.8202299999999999E-8</c:v>
                </c:pt>
                <c:pt idx="8781">
                  <c:v>1.8208599999999999E-8</c:v>
                </c:pt>
                <c:pt idx="8782">
                  <c:v>1.82148E-8</c:v>
                </c:pt>
                <c:pt idx="8783">
                  <c:v>1.82211E-8</c:v>
                </c:pt>
                <c:pt idx="8784">
                  <c:v>1.8227300000000001E-8</c:v>
                </c:pt>
                <c:pt idx="8785">
                  <c:v>1.8233600000000001E-8</c:v>
                </c:pt>
                <c:pt idx="8786">
                  <c:v>1.8239799999999999E-8</c:v>
                </c:pt>
                <c:pt idx="8787">
                  <c:v>1.8246099999999999E-8</c:v>
                </c:pt>
                <c:pt idx="8788">
                  <c:v>1.82523E-8</c:v>
                </c:pt>
                <c:pt idx="8789">
                  <c:v>1.82586E-8</c:v>
                </c:pt>
                <c:pt idx="8790">
                  <c:v>1.8264800000000001E-8</c:v>
                </c:pt>
                <c:pt idx="8791">
                  <c:v>1.8271100000000001E-8</c:v>
                </c:pt>
                <c:pt idx="8792">
                  <c:v>1.8277299999999998E-8</c:v>
                </c:pt>
                <c:pt idx="8793">
                  <c:v>1.8283599999999998E-8</c:v>
                </c:pt>
                <c:pt idx="8794">
                  <c:v>1.8289799999999999E-8</c:v>
                </c:pt>
                <c:pt idx="8795">
                  <c:v>1.8296099999999999E-8</c:v>
                </c:pt>
                <c:pt idx="8796">
                  <c:v>1.83023E-8</c:v>
                </c:pt>
                <c:pt idx="8797">
                  <c:v>1.83086E-8</c:v>
                </c:pt>
                <c:pt idx="8798">
                  <c:v>1.8314800000000001E-8</c:v>
                </c:pt>
                <c:pt idx="8799">
                  <c:v>1.8321100000000001E-8</c:v>
                </c:pt>
                <c:pt idx="8800">
                  <c:v>1.8327299999999999E-8</c:v>
                </c:pt>
                <c:pt idx="8801">
                  <c:v>1.8333599999999999E-8</c:v>
                </c:pt>
                <c:pt idx="8802">
                  <c:v>1.83398E-8</c:v>
                </c:pt>
                <c:pt idx="8803">
                  <c:v>1.83461E-8</c:v>
                </c:pt>
                <c:pt idx="8804">
                  <c:v>1.8352300000000001E-8</c:v>
                </c:pt>
                <c:pt idx="8805">
                  <c:v>1.8358600000000001E-8</c:v>
                </c:pt>
                <c:pt idx="8806">
                  <c:v>1.8364799999999998E-8</c:v>
                </c:pt>
                <c:pt idx="8807">
                  <c:v>1.8371100000000002E-8</c:v>
                </c:pt>
                <c:pt idx="8808">
                  <c:v>1.8377299999999999E-8</c:v>
                </c:pt>
                <c:pt idx="8809">
                  <c:v>1.8383599999999999E-8</c:v>
                </c:pt>
                <c:pt idx="8810">
                  <c:v>1.83898E-8</c:v>
                </c:pt>
                <c:pt idx="8811">
                  <c:v>1.83961E-8</c:v>
                </c:pt>
                <c:pt idx="8812">
                  <c:v>1.8402300000000001E-8</c:v>
                </c:pt>
                <c:pt idx="8813">
                  <c:v>1.8408600000000001E-8</c:v>
                </c:pt>
                <c:pt idx="8814">
                  <c:v>1.8414799999999999E-8</c:v>
                </c:pt>
                <c:pt idx="8815">
                  <c:v>1.8421099999999999E-8</c:v>
                </c:pt>
                <c:pt idx="8816">
                  <c:v>1.84273E-8</c:v>
                </c:pt>
                <c:pt idx="8817">
                  <c:v>1.84336E-8</c:v>
                </c:pt>
                <c:pt idx="8818">
                  <c:v>1.8439800000000001E-8</c:v>
                </c:pt>
                <c:pt idx="8819">
                  <c:v>1.8446100000000001E-8</c:v>
                </c:pt>
                <c:pt idx="8820">
                  <c:v>1.8452299999999998E-8</c:v>
                </c:pt>
                <c:pt idx="8821">
                  <c:v>1.8458600000000002E-8</c:v>
                </c:pt>
                <c:pt idx="8822">
                  <c:v>1.8464799999999999E-8</c:v>
                </c:pt>
                <c:pt idx="8823">
                  <c:v>1.8471099999999999E-8</c:v>
                </c:pt>
                <c:pt idx="8824">
                  <c:v>1.84773E-8</c:v>
                </c:pt>
                <c:pt idx="8825">
                  <c:v>1.84836E-8</c:v>
                </c:pt>
                <c:pt idx="8826">
                  <c:v>1.8489800000000001E-8</c:v>
                </c:pt>
                <c:pt idx="8827">
                  <c:v>1.8496100000000001E-8</c:v>
                </c:pt>
                <c:pt idx="8828">
                  <c:v>1.8502299999999999E-8</c:v>
                </c:pt>
                <c:pt idx="8829">
                  <c:v>1.8508599999999999E-8</c:v>
                </c:pt>
                <c:pt idx="8830">
                  <c:v>1.85148E-8</c:v>
                </c:pt>
                <c:pt idx="8831">
                  <c:v>1.85211E-8</c:v>
                </c:pt>
                <c:pt idx="8832">
                  <c:v>1.8527300000000001E-8</c:v>
                </c:pt>
                <c:pt idx="8833">
                  <c:v>1.8533600000000001E-8</c:v>
                </c:pt>
                <c:pt idx="8834">
                  <c:v>1.8539799999999998E-8</c:v>
                </c:pt>
                <c:pt idx="8835">
                  <c:v>1.8546100000000002E-8</c:v>
                </c:pt>
                <c:pt idx="8836">
                  <c:v>1.8552299999999999E-8</c:v>
                </c:pt>
                <c:pt idx="8837">
                  <c:v>1.8558599999999999E-8</c:v>
                </c:pt>
                <c:pt idx="8838">
                  <c:v>1.85648E-8</c:v>
                </c:pt>
                <c:pt idx="8839">
                  <c:v>1.85711E-8</c:v>
                </c:pt>
                <c:pt idx="8840">
                  <c:v>1.8577300000000001E-8</c:v>
                </c:pt>
                <c:pt idx="8841">
                  <c:v>1.8583600000000001E-8</c:v>
                </c:pt>
                <c:pt idx="8842">
                  <c:v>1.8589799999999999E-8</c:v>
                </c:pt>
                <c:pt idx="8843">
                  <c:v>1.8596099999999999E-8</c:v>
                </c:pt>
                <c:pt idx="8844">
                  <c:v>1.86023E-8</c:v>
                </c:pt>
                <c:pt idx="8845">
                  <c:v>1.86086E-8</c:v>
                </c:pt>
                <c:pt idx="8846">
                  <c:v>1.8614800000000001E-8</c:v>
                </c:pt>
                <c:pt idx="8847">
                  <c:v>1.8621100000000001E-8</c:v>
                </c:pt>
                <c:pt idx="8848">
                  <c:v>1.8627300000000002E-8</c:v>
                </c:pt>
                <c:pt idx="8849">
                  <c:v>1.8633600000000001E-8</c:v>
                </c:pt>
                <c:pt idx="8850">
                  <c:v>1.8639799999999999E-8</c:v>
                </c:pt>
                <c:pt idx="8851">
                  <c:v>1.8646099999999999E-8</c:v>
                </c:pt>
                <c:pt idx="8852">
                  <c:v>1.86523E-8</c:v>
                </c:pt>
                <c:pt idx="8853">
                  <c:v>1.86586E-8</c:v>
                </c:pt>
                <c:pt idx="8854">
                  <c:v>1.8664800000000001E-8</c:v>
                </c:pt>
                <c:pt idx="8855">
                  <c:v>1.8671100000000001E-8</c:v>
                </c:pt>
                <c:pt idx="8856">
                  <c:v>1.8677299999999999E-8</c:v>
                </c:pt>
                <c:pt idx="8857">
                  <c:v>1.8683599999999999E-8</c:v>
                </c:pt>
                <c:pt idx="8858">
                  <c:v>1.86898E-8</c:v>
                </c:pt>
                <c:pt idx="8859">
                  <c:v>1.86961E-8</c:v>
                </c:pt>
                <c:pt idx="8860">
                  <c:v>1.8702300000000001E-8</c:v>
                </c:pt>
                <c:pt idx="8861">
                  <c:v>1.8708600000000001E-8</c:v>
                </c:pt>
                <c:pt idx="8862">
                  <c:v>1.8714800000000002E-8</c:v>
                </c:pt>
                <c:pt idx="8863">
                  <c:v>1.8721100000000001E-8</c:v>
                </c:pt>
                <c:pt idx="8864">
                  <c:v>1.8727299999999999E-8</c:v>
                </c:pt>
                <c:pt idx="8865">
                  <c:v>1.8733599999999999E-8</c:v>
                </c:pt>
                <c:pt idx="8866">
                  <c:v>1.87398E-8</c:v>
                </c:pt>
                <c:pt idx="8867">
                  <c:v>1.87461E-8</c:v>
                </c:pt>
                <c:pt idx="8868">
                  <c:v>1.8752300000000001E-8</c:v>
                </c:pt>
                <c:pt idx="8869">
                  <c:v>1.8758600000000001E-8</c:v>
                </c:pt>
                <c:pt idx="8870">
                  <c:v>1.8764799999999999E-8</c:v>
                </c:pt>
                <c:pt idx="8871">
                  <c:v>1.8771099999999999E-8</c:v>
                </c:pt>
                <c:pt idx="8872">
                  <c:v>1.87773E-8</c:v>
                </c:pt>
                <c:pt idx="8873">
                  <c:v>1.87836E-8</c:v>
                </c:pt>
                <c:pt idx="8874">
                  <c:v>1.8789800000000001E-8</c:v>
                </c:pt>
                <c:pt idx="8875">
                  <c:v>1.87961E-8</c:v>
                </c:pt>
                <c:pt idx="8876">
                  <c:v>1.8802300000000002E-8</c:v>
                </c:pt>
                <c:pt idx="8877">
                  <c:v>1.8808600000000001E-8</c:v>
                </c:pt>
                <c:pt idx="8878">
                  <c:v>1.8814799999999999E-8</c:v>
                </c:pt>
                <c:pt idx="8879">
                  <c:v>1.8821099999999999E-8</c:v>
                </c:pt>
                <c:pt idx="8880">
                  <c:v>1.88273E-8</c:v>
                </c:pt>
                <c:pt idx="8881">
                  <c:v>1.88336E-8</c:v>
                </c:pt>
                <c:pt idx="8882">
                  <c:v>1.8839800000000001E-8</c:v>
                </c:pt>
                <c:pt idx="8883">
                  <c:v>1.8846100000000001E-8</c:v>
                </c:pt>
                <c:pt idx="8884">
                  <c:v>1.8852299999999999E-8</c:v>
                </c:pt>
                <c:pt idx="8885">
                  <c:v>1.8858599999999999E-8</c:v>
                </c:pt>
                <c:pt idx="8886">
                  <c:v>1.88648E-8</c:v>
                </c:pt>
                <c:pt idx="8887">
                  <c:v>1.8871099999999999E-8</c:v>
                </c:pt>
                <c:pt idx="8888">
                  <c:v>1.8877300000000001E-8</c:v>
                </c:pt>
                <c:pt idx="8889">
                  <c:v>1.88836E-8</c:v>
                </c:pt>
                <c:pt idx="8890">
                  <c:v>1.8889800000000002E-8</c:v>
                </c:pt>
                <c:pt idx="8891">
                  <c:v>1.8896100000000001E-8</c:v>
                </c:pt>
                <c:pt idx="8892">
                  <c:v>1.8902299999999999E-8</c:v>
                </c:pt>
                <c:pt idx="8893">
                  <c:v>1.8908599999999999E-8</c:v>
                </c:pt>
                <c:pt idx="8894">
                  <c:v>1.89148E-8</c:v>
                </c:pt>
                <c:pt idx="8895">
                  <c:v>1.89211E-8</c:v>
                </c:pt>
                <c:pt idx="8896">
                  <c:v>1.8927300000000001E-8</c:v>
                </c:pt>
                <c:pt idx="8897">
                  <c:v>1.8933600000000001E-8</c:v>
                </c:pt>
                <c:pt idx="8898">
                  <c:v>1.8939799999999999E-8</c:v>
                </c:pt>
                <c:pt idx="8899">
                  <c:v>1.8946099999999999E-8</c:v>
                </c:pt>
                <c:pt idx="8900">
                  <c:v>1.89523E-8</c:v>
                </c:pt>
                <c:pt idx="8901">
                  <c:v>1.8958599999999999E-8</c:v>
                </c:pt>
                <c:pt idx="8902">
                  <c:v>1.8964800000000001E-8</c:v>
                </c:pt>
                <c:pt idx="8903">
                  <c:v>1.89711E-8</c:v>
                </c:pt>
                <c:pt idx="8904">
                  <c:v>1.8977300000000001E-8</c:v>
                </c:pt>
                <c:pt idx="8905">
                  <c:v>1.8983600000000001E-8</c:v>
                </c:pt>
                <c:pt idx="8906">
                  <c:v>1.8989799999999999E-8</c:v>
                </c:pt>
                <c:pt idx="8907">
                  <c:v>1.8996099999999999E-8</c:v>
                </c:pt>
                <c:pt idx="8908">
                  <c:v>1.90023E-8</c:v>
                </c:pt>
                <c:pt idx="8909">
                  <c:v>1.90086E-8</c:v>
                </c:pt>
                <c:pt idx="8910">
                  <c:v>1.9014800000000001E-8</c:v>
                </c:pt>
                <c:pt idx="8911">
                  <c:v>1.9021100000000001E-8</c:v>
                </c:pt>
                <c:pt idx="8912">
                  <c:v>1.9027299999999999E-8</c:v>
                </c:pt>
                <c:pt idx="8913">
                  <c:v>1.9033599999999998E-8</c:v>
                </c:pt>
                <c:pt idx="8914">
                  <c:v>1.90398E-8</c:v>
                </c:pt>
                <c:pt idx="8915">
                  <c:v>1.9046099999999999E-8</c:v>
                </c:pt>
                <c:pt idx="8916">
                  <c:v>1.90523E-8</c:v>
                </c:pt>
                <c:pt idx="8917">
                  <c:v>1.90586E-8</c:v>
                </c:pt>
                <c:pt idx="8918">
                  <c:v>1.9064800000000001E-8</c:v>
                </c:pt>
                <c:pt idx="8919">
                  <c:v>1.9071100000000001E-8</c:v>
                </c:pt>
                <c:pt idx="8920">
                  <c:v>1.9077299999999999E-8</c:v>
                </c:pt>
                <c:pt idx="8921">
                  <c:v>1.9083599999999999E-8</c:v>
                </c:pt>
                <c:pt idx="8922">
                  <c:v>1.90898E-8</c:v>
                </c:pt>
                <c:pt idx="8923">
                  <c:v>1.90961E-8</c:v>
                </c:pt>
                <c:pt idx="8924">
                  <c:v>1.9102300000000001E-8</c:v>
                </c:pt>
                <c:pt idx="8925">
                  <c:v>1.9108600000000001E-8</c:v>
                </c:pt>
                <c:pt idx="8926">
                  <c:v>1.9114799999999999E-8</c:v>
                </c:pt>
                <c:pt idx="8927">
                  <c:v>1.9121099999999998E-8</c:v>
                </c:pt>
                <c:pt idx="8928">
                  <c:v>1.9127299999999999E-8</c:v>
                </c:pt>
                <c:pt idx="8929">
                  <c:v>1.9133599999999999E-8</c:v>
                </c:pt>
                <c:pt idx="8930">
                  <c:v>1.91398E-8</c:v>
                </c:pt>
                <c:pt idx="8931">
                  <c:v>1.91461E-8</c:v>
                </c:pt>
                <c:pt idx="8932">
                  <c:v>1.9152300000000001E-8</c:v>
                </c:pt>
                <c:pt idx="8933">
                  <c:v>1.9158600000000001E-8</c:v>
                </c:pt>
                <c:pt idx="8934">
                  <c:v>1.9164799999999999E-8</c:v>
                </c:pt>
                <c:pt idx="8935">
                  <c:v>1.9171099999999999E-8</c:v>
                </c:pt>
                <c:pt idx="8936">
                  <c:v>1.91773E-8</c:v>
                </c:pt>
                <c:pt idx="8937">
                  <c:v>1.91836E-8</c:v>
                </c:pt>
                <c:pt idx="8938">
                  <c:v>1.9189800000000001E-8</c:v>
                </c:pt>
                <c:pt idx="8939">
                  <c:v>1.9196100000000001E-8</c:v>
                </c:pt>
                <c:pt idx="8940">
                  <c:v>1.9202299999999999E-8</c:v>
                </c:pt>
                <c:pt idx="8941">
                  <c:v>1.9208599999999998E-8</c:v>
                </c:pt>
                <c:pt idx="8942">
                  <c:v>1.9214799999999999E-8</c:v>
                </c:pt>
                <c:pt idx="8943">
                  <c:v>1.9221099999999999E-8</c:v>
                </c:pt>
                <c:pt idx="8944">
                  <c:v>1.92273E-8</c:v>
                </c:pt>
                <c:pt idx="8945">
                  <c:v>1.92336E-8</c:v>
                </c:pt>
                <c:pt idx="8946">
                  <c:v>1.9239800000000001E-8</c:v>
                </c:pt>
                <c:pt idx="8947">
                  <c:v>1.9246100000000001E-8</c:v>
                </c:pt>
                <c:pt idx="8948">
                  <c:v>1.9252299999999999E-8</c:v>
                </c:pt>
                <c:pt idx="8949">
                  <c:v>1.9258599999999999E-8</c:v>
                </c:pt>
                <c:pt idx="8950">
                  <c:v>1.92648E-8</c:v>
                </c:pt>
                <c:pt idx="8951">
                  <c:v>1.92711E-8</c:v>
                </c:pt>
                <c:pt idx="8952">
                  <c:v>1.9277300000000001E-8</c:v>
                </c:pt>
                <c:pt idx="8953">
                  <c:v>1.9283600000000001E-8</c:v>
                </c:pt>
                <c:pt idx="8954">
                  <c:v>1.9289799999999998E-8</c:v>
                </c:pt>
                <c:pt idx="8955">
                  <c:v>1.9296100000000002E-8</c:v>
                </c:pt>
                <c:pt idx="8956">
                  <c:v>1.9302299999999999E-8</c:v>
                </c:pt>
                <c:pt idx="8957">
                  <c:v>1.9308599999999999E-8</c:v>
                </c:pt>
                <c:pt idx="8958">
                  <c:v>1.93148E-8</c:v>
                </c:pt>
                <c:pt idx="8959">
                  <c:v>1.93211E-8</c:v>
                </c:pt>
                <c:pt idx="8960">
                  <c:v>1.9327300000000001E-8</c:v>
                </c:pt>
                <c:pt idx="8961">
                  <c:v>1.9333600000000001E-8</c:v>
                </c:pt>
                <c:pt idx="8962">
                  <c:v>1.9339799999999999E-8</c:v>
                </c:pt>
                <c:pt idx="8963">
                  <c:v>1.9346099999999999E-8</c:v>
                </c:pt>
                <c:pt idx="8964">
                  <c:v>1.93523E-8</c:v>
                </c:pt>
                <c:pt idx="8965">
                  <c:v>1.93586E-8</c:v>
                </c:pt>
                <c:pt idx="8966">
                  <c:v>1.9364800000000001E-8</c:v>
                </c:pt>
                <c:pt idx="8967">
                  <c:v>1.9371100000000001E-8</c:v>
                </c:pt>
                <c:pt idx="8968">
                  <c:v>1.9377299999999998E-8</c:v>
                </c:pt>
                <c:pt idx="8969">
                  <c:v>1.9383600000000002E-8</c:v>
                </c:pt>
                <c:pt idx="8970">
                  <c:v>1.9389799999999999E-8</c:v>
                </c:pt>
                <c:pt idx="8971">
                  <c:v>1.9396099999999999E-8</c:v>
                </c:pt>
                <c:pt idx="8972">
                  <c:v>1.94023E-8</c:v>
                </c:pt>
                <c:pt idx="8973">
                  <c:v>1.94086E-8</c:v>
                </c:pt>
                <c:pt idx="8974">
                  <c:v>1.9414800000000001E-8</c:v>
                </c:pt>
                <c:pt idx="8975">
                  <c:v>1.9421100000000001E-8</c:v>
                </c:pt>
                <c:pt idx="8976">
                  <c:v>1.9427299999999999E-8</c:v>
                </c:pt>
                <c:pt idx="8977">
                  <c:v>1.9433599999999999E-8</c:v>
                </c:pt>
                <c:pt idx="8978">
                  <c:v>1.94398E-8</c:v>
                </c:pt>
                <c:pt idx="8979">
                  <c:v>1.94461E-8</c:v>
                </c:pt>
                <c:pt idx="8980">
                  <c:v>1.9452300000000001E-8</c:v>
                </c:pt>
                <c:pt idx="8981">
                  <c:v>1.9458600000000001E-8</c:v>
                </c:pt>
                <c:pt idx="8982">
                  <c:v>1.9464799999999998E-8</c:v>
                </c:pt>
                <c:pt idx="8983">
                  <c:v>1.9471100000000002E-8</c:v>
                </c:pt>
                <c:pt idx="8984">
                  <c:v>1.9477299999999999E-8</c:v>
                </c:pt>
                <c:pt idx="8985">
                  <c:v>1.9483599999999999E-8</c:v>
                </c:pt>
                <c:pt idx="8986">
                  <c:v>1.94898E-8</c:v>
                </c:pt>
                <c:pt idx="8987">
                  <c:v>1.94961E-8</c:v>
                </c:pt>
                <c:pt idx="8988">
                  <c:v>1.9502300000000001E-8</c:v>
                </c:pt>
                <c:pt idx="8989">
                  <c:v>1.9508600000000001E-8</c:v>
                </c:pt>
                <c:pt idx="8990">
                  <c:v>1.9514799999999999E-8</c:v>
                </c:pt>
                <c:pt idx="8991">
                  <c:v>1.9521099999999999E-8</c:v>
                </c:pt>
                <c:pt idx="8992">
                  <c:v>1.95273E-8</c:v>
                </c:pt>
                <c:pt idx="8993">
                  <c:v>1.95336E-8</c:v>
                </c:pt>
                <c:pt idx="8994">
                  <c:v>1.9539800000000001E-8</c:v>
                </c:pt>
                <c:pt idx="8995">
                  <c:v>1.9546100000000001E-8</c:v>
                </c:pt>
                <c:pt idx="8996">
                  <c:v>1.9552300000000002E-8</c:v>
                </c:pt>
                <c:pt idx="8997">
                  <c:v>1.9558600000000002E-8</c:v>
                </c:pt>
                <c:pt idx="8998">
                  <c:v>1.9564799999999999E-8</c:v>
                </c:pt>
                <c:pt idx="8999">
                  <c:v>1.9571099999999999E-8</c:v>
                </c:pt>
                <c:pt idx="9000">
                  <c:v>1.95773E-8</c:v>
                </c:pt>
                <c:pt idx="9001">
                  <c:v>1.95836E-8</c:v>
                </c:pt>
                <c:pt idx="9002">
                  <c:v>1.9589800000000001E-8</c:v>
                </c:pt>
                <c:pt idx="9003">
                  <c:v>1.9596100000000001E-8</c:v>
                </c:pt>
                <c:pt idx="9004">
                  <c:v>1.9602299999999999E-8</c:v>
                </c:pt>
                <c:pt idx="9005">
                  <c:v>1.9608599999999999E-8</c:v>
                </c:pt>
                <c:pt idx="9006">
                  <c:v>1.96148E-8</c:v>
                </c:pt>
                <c:pt idx="9007">
                  <c:v>1.96211E-8</c:v>
                </c:pt>
                <c:pt idx="9008">
                  <c:v>1.9627300000000001E-8</c:v>
                </c:pt>
                <c:pt idx="9009">
                  <c:v>1.9633600000000001E-8</c:v>
                </c:pt>
                <c:pt idx="9010">
                  <c:v>1.9639800000000002E-8</c:v>
                </c:pt>
                <c:pt idx="9011">
                  <c:v>1.9646100000000001E-8</c:v>
                </c:pt>
                <c:pt idx="9012">
                  <c:v>1.9652299999999999E-8</c:v>
                </c:pt>
                <c:pt idx="9013">
                  <c:v>1.9658599999999999E-8</c:v>
                </c:pt>
                <c:pt idx="9014">
                  <c:v>1.96648E-8</c:v>
                </c:pt>
                <c:pt idx="9015">
                  <c:v>1.96711E-8</c:v>
                </c:pt>
                <c:pt idx="9016">
                  <c:v>1.9677300000000001E-8</c:v>
                </c:pt>
                <c:pt idx="9017">
                  <c:v>1.9683600000000001E-8</c:v>
                </c:pt>
                <c:pt idx="9018">
                  <c:v>1.9689799999999999E-8</c:v>
                </c:pt>
                <c:pt idx="9019">
                  <c:v>1.9696099999999999E-8</c:v>
                </c:pt>
                <c:pt idx="9020">
                  <c:v>1.97023E-8</c:v>
                </c:pt>
                <c:pt idx="9021">
                  <c:v>1.97086E-8</c:v>
                </c:pt>
                <c:pt idx="9022">
                  <c:v>1.9714800000000001E-8</c:v>
                </c:pt>
                <c:pt idx="9023">
                  <c:v>1.97211E-8</c:v>
                </c:pt>
                <c:pt idx="9024">
                  <c:v>1.9727300000000002E-8</c:v>
                </c:pt>
                <c:pt idx="9025">
                  <c:v>1.9733600000000001E-8</c:v>
                </c:pt>
                <c:pt idx="9026">
                  <c:v>1.9739799999999999E-8</c:v>
                </c:pt>
                <c:pt idx="9027">
                  <c:v>1.9746099999999999E-8</c:v>
                </c:pt>
                <c:pt idx="9028">
                  <c:v>1.97523E-8</c:v>
                </c:pt>
                <c:pt idx="9029">
                  <c:v>1.97586E-8</c:v>
                </c:pt>
                <c:pt idx="9030">
                  <c:v>1.9764800000000001E-8</c:v>
                </c:pt>
                <c:pt idx="9031">
                  <c:v>1.9771100000000001E-8</c:v>
                </c:pt>
                <c:pt idx="9032">
                  <c:v>1.9777299999999999E-8</c:v>
                </c:pt>
                <c:pt idx="9033">
                  <c:v>1.9783599999999999E-8</c:v>
                </c:pt>
                <c:pt idx="9034">
                  <c:v>1.97898E-8</c:v>
                </c:pt>
                <c:pt idx="9035">
                  <c:v>1.9796099999999999E-8</c:v>
                </c:pt>
                <c:pt idx="9036">
                  <c:v>1.9802300000000001E-8</c:v>
                </c:pt>
                <c:pt idx="9037">
                  <c:v>1.98086E-8</c:v>
                </c:pt>
                <c:pt idx="9038">
                  <c:v>1.9814800000000002E-8</c:v>
                </c:pt>
                <c:pt idx="9039">
                  <c:v>1.9821100000000001E-8</c:v>
                </c:pt>
                <c:pt idx="9040">
                  <c:v>1.9827299999999999E-8</c:v>
                </c:pt>
                <c:pt idx="9041">
                  <c:v>1.9833599999999999E-8</c:v>
                </c:pt>
                <c:pt idx="9042">
                  <c:v>1.98398E-8</c:v>
                </c:pt>
                <c:pt idx="9043">
                  <c:v>1.98461E-8</c:v>
                </c:pt>
                <c:pt idx="9044">
                  <c:v>1.9852300000000001E-8</c:v>
                </c:pt>
                <c:pt idx="9045">
                  <c:v>1.9858600000000001E-8</c:v>
                </c:pt>
                <c:pt idx="9046">
                  <c:v>1.9864799999999999E-8</c:v>
                </c:pt>
                <c:pt idx="9047">
                  <c:v>1.9871099999999999E-8</c:v>
                </c:pt>
                <c:pt idx="9048">
                  <c:v>1.98773E-8</c:v>
                </c:pt>
                <c:pt idx="9049">
                  <c:v>1.9883599999999999E-8</c:v>
                </c:pt>
                <c:pt idx="9050">
                  <c:v>1.9889800000000001E-8</c:v>
                </c:pt>
                <c:pt idx="9051">
                  <c:v>1.98961E-8</c:v>
                </c:pt>
                <c:pt idx="9052">
                  <c:v>1.9902300000000001E-8</c:v>
                </c:pt>
                <c:pt idx="9053">
                  <c:v>1.9908600000000001E-8</c:v>
                </c:pt>
                <c:pt idx="9054">
                  <c:v>1.9914799999999999E-8</c:v>
                </c:pt>
                <c:pt idx="9055">
                  <c:v>1.9921099999999999E-8</c:v>
                </c:pt>
                <c:pt idx="9056">
                  <c:v>1.99273E-8</c:v>
                </c:pt>
                <c:pt idx="9057">
                  <c:v>1.99336E-8</c:v>
                </c:pt>
                <c:pt idx="9058">
                  <c:v>1.9939800000000001E-8</c:v>
                </c:pt>
                <c:pt idx="9059">
                  <c:v>1.9946100000000001E-8</c:v>
                </c:pt>
                <c:pt idx="9060">
                  <c:v>1.9952299999999999E-8</c:v>
                </c:pt>
                <c:pt idx="9061">
                  <c:v>1.9958599999999998E-8</c:v>
                </c:pt>
                <c:pt idx="9062">
                  <c:v>1.99648E-8</c:v>
                </c:pt>
                <c:pt idx="9063">
                  <c:v>1.9971099999999999E-8</c:v>
                </c:pt>
                <c:pt idx="9064">
                  <c:v>1.99773E-8</c:v>
                </c:pt>
                <c:pt idx="9065">
                  <c:v>1.99836E-8</c:v>
                </c:pt>
                <c:pt idx="9066">
                  <c:v>1.9989800000000001E-8</c:v>
                </c:pt>
                <c:pt idx="9067">
                  <c:v>1.9996100000000001E-8</c:v>
                </c:pt>
                <c:pt idx="9068">
                  <c:v>2.0002299999999999E-8</c:v>
                </c:pt>
                <c:pt idx="9069">
                  <c:v>2.0008599999999999E-8</c:v>
                </c:pt>
                <c:pt idx="9070">
                  <c:v>2.00148E-8</c:v>
                </c:pt>
                <c:pt idx="9071">
                  <c:v>2.00211E-8</c:v>
                </c:pt>
                <c:pt idx="9072">
                  <c:v>2.0027300000000001E-8</c:v>
                </c:pt>
                <c:pt idx="9073">
                  <c:v>2.0033600000000001E-8</c:v>
                </c:pt>
                <c:pt idx="9074">
                  <c:v>2.0039799999999999E-8</c:v>
                </c:pt>
                <c:pt idx="9075">
                  <c:v>2.0046099999999998E-8</c:v>
                </c:pt>
                <c:pt idx="9076">
                  <c:v>2.00523E-8</c:v>
                </c:pt>
                <c:pt idx="9077">
                  <c:v>2.0058599999999999E-8</c:v>
                </c:pt>
                <c:pt idx="9078">
                  <c:v>2.00648E-8</c:v>
                </c:pt>
                <c:pt idx="9079">
                  <c:v>2.00711E-8</c:v>
                </c:pt>
                <c:pt idx="9080">
                  <c:v>2.0077300000000001E-8</c:v>
                </c:pt>
                <c:pt idx="9081">
                  <c:v>2.0083600000000001E-8</c:v>
                </c:pt>
                <c:pt idx="9082">
                  <c:v>2.0089799999999999E-8</c:v>
                </c:pt>
                <c:pt idx="9083">
                  <c:v>2.0096099999999999E-8</c:v>
                </c:pt>
                <c:pt idx="9084">
                  <c:v>2.01023E-8</c:v>
                </c:pt>
                <c:pt idx="9085">
                  <c:v>2.01086E-8</c:v>
                </c:pt>
                <c:pt idx="9086">
                  <c:v>2.0114800000000001E-8</c:v>
                </c:pt>
                <c:pt idx="9087">
                  <c:v>2.0121100000000001E-8</c:v>
                </c:pt>
                <c:pt idx="9088">
                  <c:v>2.0127299999999999E-8</c:v>
                </c:pt>
                <c:pt idx="9089">
                  <c:v>2.0133599999999998E-8</c:v>
                </c:pt>
                <c:pt idx="9090">
                  <c:v>2.0139799999999999E-8</c:v>
                </c:pt>
                <c:pt idx="9091">
                  <c:v>2.0146099999999999E-8</c:v>
                </c:pt>
                <c:pt idx="9092">
                  <c:v>2.01523E-8</c:v>
                </c:pt>
                <c:pt idx="9093">
                  <c:v>2.01586E-8</c:v>
                </c:pt>
                <c:pt idx="9094">
                  <c:v>2.0164800000000001E-8</c:v>
                </c:pt>
                <c:pt idx="9095">
                  <c:v>2.0171100000000001E-8</c:v>
                </c:pt>
                <c:pt idx="9096">
                  <c:v>2.0177299999999999E-8</c:v>
                </c:pt>
                <c:pt idx="9097">
                  <c:v>2.0183599999999999E-8</c:v>
                </c:pt>
                <c:pt idx="9098">
                  <c:v>2.01898E-8</c:v>
                </c:pt>
                <c:pt idx="9099">
                  <c:v>2.01961E-8</c:v>
                </c:pt>
                <c:pt idx="9100">
                  <c:v>2.0202300000000001E-8</c:v>
                </c:pt>
                <c:pt idx="9101">
                  <c:v>2.0208600000000001E-8</c:v>
                </c:pt>
                <c:pt idx="9102">
                  <c:v>2.0214799999999998E-8</c:v>
                </c:pt>
                <c:pt idx="9103">
                  <c:v>2.0221100000000002E-8</c:v>
                </c:pt>
                <c:pt idx="9104">
                  <c:v>2.0227299999999999E-8</c:v>
                </c:pt>
                <c:pt idx="9105">
                  <c:v>2.0233599999999999E-8</c:v>
                </c:pt>
                <c:pt idx="9106">
                  <c:v>2.02398E-8</c:v>
                </c:pt>
                <c:pt idx="9107">
                  <c:v>2.02461E-8</c:v>
                </c:pt>
                <c:pt idx="9108">
                  <c:v>2.0252300000000001E-8</c:v>
                </c:pt>
                <c:pt idx="9109">
                  <c:v>2.0258600000000001E-8</c:v>
                </c:pt>
                <c:pt idx="9110">
                  <c:v>2.0264799999999999E-8</c:v>
                </c:pt>
                <c:pt idx="9111">
                  <c:v>2.0271099999999999E-8</c:v>
                </c:pt>
                <c:pt idx="9112">
                  <c:v>2.02773E-8</c:v>
                </c:pt>
                <c:pt idx="9113">
                  <c:v>2.02836E-8</c:v>
                </c:pt>
                <c:pt idx="9114">
                  <c:v>2.0289800000000001E-8</c:v>
                </c:pt>
                <c:pt idx="9115">
                  <c:v>2.0296100000000001E-8</c:v>
                </c:pt>
                <c:pt idx="9116">
                  <c:v>2.0302299999999998E-8</c:v>
                </c:pt>
                <c:pt idx="9117">
                  <c:v>2.0308600000000002E-8</c:v>
                </c:pt>
                <c:pt idx="9118">
                  <c:v>2.0314799999999999E-8</c:v>
                </c:pt>
                <c:pt idx="9119">
                  <c:v>2.0321099999999999E-8</c:v>
                </c:pt>
                <c:pt idx="9120">
                  <c:v>2.03273E-8</c:v>
                </c:pt>
                <c:pt idx="9121">
                  <c:v>2.03336E-8</c:v>
                </c:pt>
                <c:pt idx="9122">
                  <c:v>2.0339800000000001E-8</c:v>
                </c:pt>
                <c:pt idx="9123">
                  <c:v>2.0346100000000001E-8</c:v>
                </c:pt>
                <c:pt idx="9124">
                  <c:v>2.0352299999999999E-8</c:v>
                </c:pt>
                <c:pt idx="9125">
                  <c:v>2.0358599999999999E-8</c:v>
                </c:pt>
                <c:pt idx="9126">
                  <c:v>2.03648E-8</c:v>
                </c:pt>
                <c:pt idx="9127">
                  <c:v>2.03711E-8</c:v>
                </c:pt>
                <c:pt idx="9128">
                  <c:v>2.0377300000000001E-8</c:v>
                </c:pt>
                <c:pt idx="9129">
                  <c:v>2.0383600000000001E-8</c:v>
                </c:pt>
                <c:pt idx="9130">
                  <c:v>2.0389799999999998E-8</c:v>
                </c:pt>
                <c:pt idx="9131">
                  <c:v>2.0396100000000002E-8</c:v>
                </c:pt>
                <c:pt idx="9132">
                  <c:v>2.0402299999999999E-8</c:v>
                </c:pt>
                <c:pt idx="9133">
                  <c:v>2.0408599999999999E-8</c:v>
                </c:pt>
                <c:pt idx="9134">
                  <c:v>2.04148E-8</c:v>
                </c:pt>
                <c:pt idx="9135">
                  <c:v>2.04211E-8</c:v>
                </c:pt>
                <c:pt idx="9136">
                  <c:v>2.0427300000000001E-8</c:v>
                </c:pt>
                <c:pt idx="9137">
                  <c:v>2.0433600000000001E-8</c:v>
                </c:pt>
                <c:pt idx="9138">
                  <c:v>2.0439799999999999E-8</c:v>
                </c:pt>
                <c:pt idx="9139">
                  <c:v>2.0446099999999999E-8</c:v>
                </c:pt>
                <c:pt idx="9140">
                  <c:v>2.04523E-8</c:v>
                </c:pt>
                <c:pt idx="9141">
                  <c:v>2.04586E-8</c:v>
                </c:pt>
                <c:pt idx="9142">
                  <c:v>2.0464800000000001E-8</c:v>
                </c:pt>
                <c:pt idx="9143">
                  <c:v>2.0471100000000001E-8</c:v>
                </c:pt>
                <c:pt idx="9144">
                  <c:v>2.0477299999999998E-8</c:v>
                </c:pt>
                <c:pt idx="9145">
                  <c:v>2.0483600000000002E-8</c:v>
                </c:pt>
                <c:pt idx="9146">
                  <c:v>2.0489799999999999E-8</c:v>
                </c:pt>
                <c:pt idx="9147">
                  <c:v>2.0496099999999999E-8</c:v>
                </c:pt>
                <c:pt idx="9148">
                  <c:v>2.05023E-8</c:v>
                </c:pt>
                <c:pt idx="9149">
                  <c:v>2.05086E-8</c:v>
                </c:pt>
                <c:pt idx="9150">
                  <c:v>2.0514800000000001E-8</c:v>
                </c:pt>
                <c:pt idx="9151">
                  <c:v>2.0521100000000001E-8</c:v>
                </c:pt>
                <c:pt idx="9152">
                  <c:v>2.0527299999999999E-8</c:v>
                </c:pt>
                <c:pt idx="9153">
                  <c:v>2.0533599999999999E-8</c:v>
                </c:pt>
                <c:pt idx="9154">
                  <c:v>2.05398E-8</c:v>
                </c:pt>
                <c:pt idx="9155">
                  <c:v>2.05461E-8</c:v>
                </c:pt>
                <c:pt idx="9156">
                  <c:v>2.0552300000000001E-8</c:v>
                </c:pt>
                <c:pt idx="9157">
                  <c:v>2.0558600000000001E-8</c:v>
                </c:pt>
                <c:pt idx="9158">
                  <c:v>2.0564800000000002E-8</c:v>
                </c:pt>
                <c:pt idx="9159">
                  <c:v>2.0571100000000001E-8</c:v>
                </c:pt>
                <c:pt idx="9160">
                  <c:v>2.0577299999999999E-8</c:v>
                </c:pt>
                <c:pt idx="9161">
                  <c:v>2.0583599999999999E-8</c:v>
                </c:pt>
                <c:pt idx="9162">
                  <c:v>2.05898E-8</c:v>
                </c:pt>
                <c:pt idx="9163">
                  <c:v>2.05961E-8</c:v>
                </c:pt>
                <c:pt idx="9164">
                  <c:v>2.0602300000000001E-8</c:v>
                </c:pt>
                <c:pt idx="9165">
                  <c:v>2.0608600000000001E-8</c:v>
                </c:pt>
                <c:pt idx="9166">
                  <c:v>2.0614799999999999E-8</c:v>
                </c:pt>
                <c:pt idx="9167">
                  <c:v>2.0621099999999999E-8</c:v>
                </c:pt>
                <c:pt idx="9168">
                  <c:v>2.06273E-8</c:v>
                </c:pt>
                <c:pt idx="9169">
                  <c:v>2.06336E-8</c:v>
                </c:pt>
                <c:pt idx="9170">
                  <c:v>2.0639800000000001E-8</c:v>
                </c:pt>
                <c:pt idx="9171">
                  <c:v>2.06461E-8</c:v>
                </c:pt>
                <c:pt idx="9172">
                  <c:v>2.0652300000000002E-8</c:v>
                </c:pt>
                <c:pt idx="9173">
                  <c:v>2.0658600000000001E-8</c:v>
                </c:pt>
                <c:pt idx="9174">
                  <c:v>2.0664799999999999E-8</c:v>
                </c:pt>
                <c:pt idx="9175">
                  <c:v>2.0671099999999999E-8</c:v>
                </c:pt>
                <c:pt idx="9176">
                  <c:v>2.06773E-8</c:v>
                </c:pt>
                <c:pt idx="9177">
                  <c:v>2.06836E-8</c:v>
                </c:pt>
                <c:pt idx="9178">
                  <c:v>2.0689800000000001E-8</c:v>
                </c:pt>
                <c:pt idx="9179">
                  <c:v>2.0696100000000001E-8</c:v>
                </c:pt>
                <c:pt idx="9180">
                  <c:v>2.0702299999999999E-8</c:v>
                </c:pt>
                <c:pt idx="9181">
                  <c:v>2.0708599999999999E-8</c:v>
                </c:pt>
                <c:pt idx="9182">
                  <c:v>2.07148E-8</c:v>
                </c:pt>
                <c:pt idx="9183">
                  <c:v>2.07211E-8</c:v>
                </c:pt>
                <c:pt idx="9184">
                  <c:v>2.0727300000000001E-8</c:v>
                </c:pt>
                <c:pt idx="9185">
                  <c:v>2.07336E-8</c:v>
                </c:pt>
                <c:pt idx="9186">
                  <c:v>2.0739800000000002E-8</c:v>
                </c:pt>
                <c:pt idx="9187">
                  <c:v>2.0746100000000001E-8</c:v>
                </c:pt>
                <c:pt idx="9188">
                  <c:v>2.0752299999999999E-8</c:v>
                </c:pt>
                <c:pt idx="9189">
                  <c:v>2.0758599999999999E-8</c:v>
                </c:pt>
                <c:pt idx="9190">
                  <c:v>2.07648E-8</c:v>
                </c:pt>
                <c:pt idx="9191">
                  <c:v>2.07711E-8</c:v>
                </c:pt>
                <c:pt idx="9192">
                  <c:v>2.0777300000000001E-8</c:v>
                </c:pt>
                <c:pt idx="9193">
                  <c:v>2.0783600000000001E-8</c:v>
                </c:pt>
                <c:pt idx="9194">
                  <c:v>2.0789799999999999E-8</c:v>
                </c:pt>
                <c:pt idx="9195">
                  <c:v>2.0796099999999999E-8</c:v>
                </c:pt>
                <c:pt idx="9196">
                  <c:v>2.08023E-8</c:v>
                </c:pt>
                <c:pt idx="9197">
                  <c:v>2.0808599999999999E-8</c:v>
                </c:pt>
                <c:pt idx="9198">
                  <c:v>2.0814800000000001E-8</c:v>
                </c:pt>
                <c:pt idx="9199">
                  <c:v>2.08211E-8</c:v>
                </c:pt>
                <c:pt idx="9200">
                  <c:v>2.0827300000000001E-8</c:v>
                </c:pt>
                <c:pt idx="9201">
                  <c:v>2.0833600000000001E-8</c:v>
                </c:pt>
                <c:pt idx="9202">
                  <c:v>2.0839799999999999E-8</c:v>
                </c:pt>
                <c:pt idx="9203">
                  <c:v>2.0846099999999999E-8</c:v>
                </c:pt>
                <c:pt idx="9204">
                  <c:v>2.08523E-8</c:v>
                </c:pt>
                <c:pt idx="9205">
                  <c:v>2.08586E-8</c:v>
                </c:pt>
                <c:pt idx="9206">
                  <c:v>2.0864800000000001E-8</c:v>
                </c:pt>
                <c:pt idx="9207">
                  <c:v>2.0871100000000001E-8</c:v>
                </c:pt>
                <c:pt idx="9208">
                  <c:v>2.0877299999999999E-8</c:v>
                </c:pt>
                <c:pt idx="9209">
                  <c:v>2.0883599999999998E-8</c:v>
                </c:pt>
                <c:pt idx="9210">
                  <c:v>2.08898E-8</c:v>
                </c:pt>
                <c:pt idx="9211">
                  <c:v>2.0896099999999999E-8</c:v>
                </c:pt>
                <c:pt idx="9212">
                  <c:v>2.09023E-8</c:v>
                </c:pt>
                <c:pt idx="9213">
                  <c:v>2.09086E-8</c:v>
                </c:pt>
                <c:pt idx="9214">
                  <c:v>2.0914800000000001E-8</c:v>
                </c:pt>
                <c:pt idx="9215">
                  <c:v>2.0921100000000001E-8</c:v>
                </c:pt>
                <c:pt idx="9216">
                  <c:v>2.0927299999999999E-8</c:v>
                </c:pt>
                <c:pt idx="9217">
                  <c:v>2.0933599999999999E-8</c:v>
                </c:pt>
                <c:pt idx="9218">
                  <c:v>2.09398E-8</c:v>
                </c:pt>
                <c:pt idx="9219">
                  <c:v>2.09461E-8</c:v>
                </c:pt>
                <c:pt idx="9220">
                  <c:v>2.0952300000000001E-8</c:v>
                </c:pt>
                <c:pt idx="9221">
                  <c:v>2.0958600000000001E-8</c:v>
                </c:pt>
                <c:pt idx="9222">
                  <c:v>2.0964799999999999E-8</c:v>
                </c:pt>
                <c:pt idx="9223">
                  <c:v>2.0971099999999998E-8</c:v>
                </c:pt>
                <c:pt idx="9224">
                  <c:v>2.09773E-8</c:v>
                </c:pt>
                <c:pt idx="9225">
                  <c:v>2.0983599999999999E-8</c:v>
                </c:pt>
                <c:pt idx="9226">
                  <c:v>2.09898E-8</c:v>
                </c:pt>
                <c:pt idx="9227">
                  <c:v>2.09961E-8</c:v>
                </c:pt>
                <c:pt idx="9228">
                  <c:v>2.1002300000000001E-8</c:v>
                </c:pt>
                <c:pt idx="9229">
                  <c:v>2.1008600000000001E-8</c:v>
                </c:pt>
                <c:pt idx="9230">
                  <c:v>2.1014799999999999E-8</c:v>
                </c:pt>
                <c:pt idx="9231">
                  <c:v>2.1021099999999999E-8</c:v>
                </c:pt>
                <c:pt idx="9232">
                  <c:v>2.10273E-8</c:v>
                </c:pt>
                <c:pt idx="9233">
                  <c:v>2.10336E-8</c:v>
                </c:pt>
                <c:pt idx="9234">
                  <c:v>2.1039800000000001E-8</c:v>
                </c:pt>
                <c:pt idx="9235">
                  <c:v>2.1046100000000001E-8</c:v>
                </c:pt>
                <c:pt idx="9236">
                  <c:v>2.1052299999999999E-8</c:v>
                </c:pt>
                <c:pt idx="9237">
                  <c:v>2.1058599999999998E-8</c:v>
                </c:pt>
                <c:pt idx="9238">
                  <c:v>2.1064799999999999E-8</c:v>
                </c:pt>
                <c:pt idx="9239">
                  <c:v>2.1071099999999999E-8</c:v>
                </c:pt>
                <c:pt idx="9240">
                  <c:v>2.10773E-8</c:v>
                </c:pt>
                <c:pt idx="9241">
                  <c:v>2.10836E-8</c:v>
                </c:pt>
                <c:pt idx="9242">
                  <c:v>2.1089800000000001E-8</c:v>
                </c:pt>
                <c:pt idx="9243">
                  <c:v>2.1096100000000001E-8</c:v>
                </c:pt>
                <c:pt idx="9244">
                  <c:v>2.1102299999999999E-8</c:v>
                </c:pt>
                <c:pt idx="9245">
                  <c:v>2.1108599999999999E-8</c:v>
                </c:pt>
                <c:pt idx="9246">
                  <c:v>2.11148E-8</c:v>
                </c:pt>
                <c:pt idx="9247">
                  <c:v>2.11211E-8</c:v>
                </c:pt>
                <c:pt idx="9248">
                  <c:v>2.1127300000000001E-8</c:v>
                </c:pt>
                <c:pt idx="9249">
                  <c:v>2.1133600000000001E-8</c:v>
                </c:pt>
                <c:pt idx="9250">
                  <c:v>2.1139799999999998E-8</c:v>
                </c:pt>
                <c:pt idx="9251">
                  <c:v>2.1146099999999998E-8</c:v>
                </c:pt>
                <c:pt idx="9252">
                  <c:v>2.1152299999999999E-8</c:v>
                </c:pt>
                <c:pt idx="9253">
                  <c:v>2.1158599999999999E-8</c:v>
                </c:pt>
                <c:pt idx="9254">
                  <c:v>2.11648E-8</c:v>
                </c:pt>
                <c:pt idx="9255">
                  <c:v>2.11711E-8</c:v>
                </c:pt>
                <c:pt idx="9256">
                  <c:v>2.1177300000000001E-8</c:v>
                </c:pt>
                <c:pt idx="9257">
                  <c:v>2.1183600000000001E-8</c:v>
                </c:pt>
                <c:pt idx="9258">
                  <c:v>2.1189799999999999E-8</c:v>
                </c:pt>
                <c:pt idx="9259">
                  <c:v>2.1196099999999999E-8</c:v>
                </c:pt>
                <c:pt idx="9260">
                  <c:v>2.12023E-8</c:v>
                </c:pt>
                <c:pt idx="9261">
                  <c:v>2.12086E-8</c:v>
                </c:pt>
                <c:pt idx="9262">
                  <c:v>2.1214800000000001E-8</c:v>
                </c:pt>
                <c:pt idx="9263">
                  <c:v>2.1221100000000001E-8</c:v>
                </c:pt>
                <c:pt idx="9264">
                  <c:v>2.1227299999999998E-8</c:v>
                </c:pt>
                <c:pt idx="9265">
                  <c:v>2.1233600000000002E-8</c:v>
                </c:pt>
                <c:pt idx="9266">
                  <c:v>2.1239799999999999E-8</c:v>
                </c:pt>
                <c:pt idx="9267">
                  <c:v>2.1246099999999999E-8</c:v>
                </c:pt>
                <c:pt idx="9268">
                  <c:v>2.12523E-8</c:v>
                </c:pt>
                <c:pt idx="9269">
                  <c:v>2.12586E-8</c:v>
                </c:pt>
                <c:pt idx="9270">
                  <c:v>2.1264800000000001E-8</c:v>
                </c:pt>
                <c:pt idx="9271">
                  <c:v>2.1271100000000001E-8</c:v>
                </c:pt>
                <c:pt idx="9272">
                  <c:v>2.1277299999999999E-8</c:v>
                </c:pt>
                <c:pt idx="9273">
                  <c:v>2.1283599999999999E-8</c:v>
                </c:pt>
                <c:pt idx="9274">
                  <c:v>2.12898E-8</c:v>
                </c:pt>
                <c:pt idx="9275">
                  <c:v>2.12961E-8</c:v>
                </c:pt>
                <c:pt idx="9276">
                  <c:v>2.1302300000000001E-8</c:v>
                </c:pt>
                <c:pt idx="9277">
                  <c:v>2.1308600000000001E-8</c:v>
                </c:pt>
                <c:pt idx="9278">
                  <c:v>2.1314799999999998E-8</c:v>
                </c:pt>
                <c:pt idx="9279">
                  <c:v>2.1321100000000002E-8</c:v>
                </c:pt>
                <c:pt idx="9280">
                  <c:v>2.1327299999999999E-8</c:v>
                </c:pt>
                <c:pt idx="9281">
                  <c:v>2.1333599999999999E-8</c:v>
                </c:pt>
                <c:pt idx="9282">
                  <c:v>2.13398E-8</c:v>
                </c:pt>
                <c:pt idx="9283">
                  <c:v>2.13461E-8</c:v>
                </c:pt>
                <c:pt idx="9284">
                  <c:v>2.1352300000000001E-8</c:v>
                </c:pt>
                <c:pt idx="9285">
                  <c:v>2.1358600000000001E-8</c:v>
                </c:pt>
                <c:pt idx="9286">
                  <c:v>2.1364799999999999E-8</c:v>
                </c:pt>
                <c:pt idx="9287">
                  <c:v>2.1371099999999999E-8</c:v>
                </c:pt>
                <c:pt idx="9288">
                  <c:v>2.13773E-8</c:v>
                </c:pt>
                <c:pt idx="9289">
                  <c:v>2.13836E-8</c:v>
                </c:pt>
                <c:pt idx="9290">
                  <c:v>2.1389800000000001E-8</c:v>
                </c:pt>
                <c:pt idx="9291">
                  <c:v>2.1396100000000001E-8</c:v>
                </c:pt>
                <c:pt idx="9292">
                  <c:v>2.1402299999999998E-8</c:v>
                </c:pt>
                <c:pt idx="9293">
                  <c:v>2.1408600000000002E-8</c:v>
                </c:pt>
                <c:pt idx="9294">
                  <c:v>2.1414799999999999E-8</c:v>
                </c:pt>
                <c:pt idx="9295">
                  <c:v>2.1421099999999999E-8</c:v>
                </c:pt>
                <c:pt idx="9296">
                  <c:v>2.14273E-8</c:v>
                </c:pt>
                <c:pt idx="9297">
                  <c:v>2.14336E-8</c:v>
                </c:pt>
                <c:pt idx="9298">
                  <c:v>2.1439800000000001E-8</c:v>
                </c:pt>
                <c:pt idx="9299">
                  <c:v>2.1446100000000001E-8</c:v>
                </c:pt>
                <c:pt idx="9300">
                  <c:v>2.1452299999999999E-8</c:v>
                </c:pt>
                <c:pt idx="9301">
                  <c:v>2.1458599999999999E-8</c:v>
                </c:pt>
                <c:pt idx="9302">
                  <c:v>2.14648E-8</c:v>
                </c:pt>
                <c:pt idx="9303">
                  <c:v>2.14711E-8</c:v>
                </c:pt>
                <c:pt idx="9304">
                  <c:v>2.1477300000000001E-8</c:v>
                </c:pt>
                <c:pt idx="9305">
                  <c:v>2.1483600000000001E-8</c:v>
                </c:pt>
                <c:pt idx="9306">
                  <c:v>2.1489800000000002E-8</c:v>
                </c:pt>
                <c:pt idx="9307">
                  <c:v>2.1496100000000001E-8</c:v>
                </c:pt>
                <c:pt idx="9308">
                  <c:v>2.1502299999999999E-8</c:v>
                </c:pt>
                <c:pt idx="9309">
                  <c:v>2.1508599999999999E-8</c:v>
                </c:pt>
                <c:pt idx="9310">
                  <c:v>2.15148E-8</c:v>
                </c:pt>
                <c:pt idx="9311">
                  <c:v>2.15211E-8</c:v>
                </c:pt>
                <c:pt idx="9312">
                  <c:v>2.1527300000000001E-8</c:v>
                </c:pt>
                <c:pt idx="9313">
                  <c:v>2.1533600000000001E-8</c:v>
                </c:pt>
                <c:pt idx="9314">
                  <c:v>2.1539799999999999E-8</c:v>
                </c:pt>
                <c:pt idx="9315">
                  <c:v>2.1546099999999999E-8</c:v>
                </c:pt>
                <c:pt idx="9316">
                  <c:v>2.15523E-8</c:v>
                </c:pt>
                <c:pt idx="9317">
                  <c:v>2.15586E-8</c:v>
                </c:pt>
                <c:pt idx="9318">
                  <c:v>2.1564800000000001E-8</c:v>
                </c:pt>
                <c:pt idx="9319">
                  <c:v>2.1571100000000001E-8</c:v>
                </c:pt>
                <c:pt idx="9320">
                  <c:v>2.1577300000000002E-8</c:v>
                </c:pt>
                <c:pt idx="9321">
                  <c:v>2.1583600000000001E-8</c:v>
                </c:pt>
                <c:pt idx="9322">
                  <c:v>2.1589799999999999E-8</c:v>
                </c:pt>
                <c:pt idx="9323">
                  <c:v>2.1596099999999999E-8</c:v>
                </c:pt>
                <c:pt idx="9324">
                  <c:v>2.16023E-8</c:v>
                </c:pt>
                <c:pt idx="9325">
                  <c:v>2.16086E-8</c:v>
                </c:pt>
                <c:pt idx="9326">
                  <c:v>2.1614800000000001E-8</c:v>
                </c:pt>
                <c:pt idx="9327">
                  <c:v>2.1621100000000001E-8</c:v>
                </c:pt>
                <c:pt idx="9328">
                  <c:v>2.1627299999999999E-8</c:v>
                </c:pt>
                <c:pt idx="9329">
                  <c:v>2.1633599999999999E-8</c:v>
                </c:pt>
                <c:pt idx="9330">
                  <c:v>2.16398E-8</c:v>
                </c:pt>
                <c:pt idx="9331">
                  <c:v>2.16461E-8</c:v>
                </c:pt>
                <c:pt idx="9332">
                  <c:v>2.1652300000000001E-8</c:v>
                </c:pt>
                <c:pt idx="9333">
                  <c:v>2.16586E-8</c:v>
                </c:pt>
                <c:pt idx="9334">
                  <c:v>2.1664800000000002E-8</c:v>
                </c:pt>
                <c:pt idx="9335">
                  <c:v>2.1671100000000001E-8</c:v>
                </c:pt>
                <c:pt idx="9336">
                  <c:v>2.1677299999999999E-8</c:v>
                </c:pt>
                <c:pt idx="9337">
                  <c:v>2.1683599999999999E-8</c:v>
                </c:pt>
                <c:pt idx="9338">
                  <c:v>2.16898E-8</c:v>
                </c:pt>
                <c:pt idx="9339">
                  <c:v>2.16961E-8</c:v>
                </c:pt>
                <c:pt idx="9340">
                  <c:v>2.1702300000000001E-8</c:v>
                </c:pt>
                <c:pt idx="9341">
                  <c:v>2.1708600000000001E-8</c:v>
                </c:pt>
                <c:pt idx="9342">
                  <c:v>2.1714799999999999E-8</c:v>
                </c:pt>
                <c:pt idx="9343">
                  <c:v>2.1721099999999999E-8</c:v>
                </c:pt>
                <c:pt idx="9344">
                  <c:v>2.17273E-8</c:v>
                </c:pt>
                <c:pt idx="9345">
                  <c:v>2.1733599999999999E-8</c:v>
                </c:pt>
                <c:pt idx="9346">
                  <c:v>2.1739800000000001E-8</c:v>
                </c:pt>
                <c:pt idx="9347">
                  <c:v>2.17461E-8</c:v>
                </c:pt>
                <c:pt idx="9348">
                  <c:v>2.1752300000000001E-8</c:v>
                </c:pt>
                <c:pt idx="9349">
                  <c:v>2.1758600000000001E-8</c:v>
                </c:pt>
                <c:pt idx="9350">
                  <c:v>2.1764799999999999E-8</c:v>
                </c:pt>
                <c:pt idx="9351">
                  <c:v>2.1771099999999999E-8</c:v>
                </c:pt>
                <c:pt idx="9352">
                  <c:v>2.17773E-8</c:v>
                </c:pt>
                <c:pt idx="9353">
                  <c:v>2.17836E-8</c:v>
                </c:pt>
                <c:pt idx="9354">
                  <c:v>2.1789800000000001E-8</c:v>
                </c:pt>
                <c:pt idx="9355">
                  <c:v>2.1796100000000001E-8</c:v>
                </c:pt>
                <c:pt idx="9356">
                  <c:v>2.1802299999999999E-8</c:v>
                </c:pt>
                <c:pt idx="9357">
                  <c:v>2.1808599999999998E-8</c:v>
                </c:pt>
                <c:pt idx="9358">
                  <c:v>2.18148E-8</c:v>
                </c:pt>
                <c:pt idx="9359">
                  <c:v>2.1821099999999999E-8</c:v>
                </c:pt>
                <c:pt idx="9360">
                  <c:v>2.1827300000000001E-8</c:v>
                </c:pt>
                <c:pt idx="9361">
                  <c:v>2.18336E-8</c:v>
                </c:pt>
                <c:pt idx="9362">
                  <c:v>2.1839800000000001E-8</c:v>
                </c:pt>
                <c:pt idx="9363">
                  <c:v>2.1846100000000001E-8</c:v>
                </c:pt>
                <c:pt idx="9364">
                  <c:v>2.1852299999999999E-8</c:v>
                </c:pt>
                <c:pt idx="9365">
                  <c:v>2.1858599999999999E-8</c:v>
                </c:pt>
                <c:pt idx="9366">
                  <c:v>2.18648E-8</c:v>
                </c:pt>
                <c:pt idx="9367">
                  <c:v>2.18711E-8</c:v>
                </c:pt>
                <c:pt idx="9368">
                  <c:v>2.1877300000000001E-8</c:v>
                </c:pt>
                <c:pt idx="9369">
                  <c:v>2.1883600000000001E-8</c:v>
                </c:pt>
                <c:pt idx="9370">
                  <c:v>2.1889799999999999E-8</c:v>
                </c:pt>
                <c:pt idx="9371">
                  <c:v>2.1896099999999998E-8</c:v>
                </c:pt>
                <c:pt idx="9372">
                  <c:v>2.19023E-8</c:v>
                </c:pt>
                <c:pt idx="9373">
                  <c:v>2.1908599999999999E-8</c:v>
                </c:pt>
                <c:pt idx="9374">
                  <c:v>2.19148E-8</c:v>
                </c:pt>
                <c:pt idx="9375">
                  <c:v>2.19211E-8</c:v>
                </c:pt>
                <c:pt idx="9376">
                  <c:v>2.1927300000000001E-8</c:v>
                </c:pt>
                <c:pt idx="9377">
                  <c:v>2.1933600000000001E-8</c:v>
                </c:pt>
                <c:pt idx="9378">
                  <c:v>2.1939799999999999E-8</c:v>
                </c:pt>
                <c:pt idx="9379">
                  <c:v>2.1946099999999999E-8</c:v>
                </c:pt>
                <c:pt idx="9380">
                  <c:v>2.19523E-8</c:v>
                </c:pt>
                <c:pt idx="9381">
                  <c:v>2.19586E-8</c:v>
                </c:pt>
                <c:pt idx="9382">
                  <c:v>2.1964800000000001E-8</c:v>
                </c:pt>
                <c:pt idx="9383">
                  <c:v>2.1971100000000001E-8</c:v>
                </c:pt>
                <c:pt idx="9384">
                  <c:v>2.1977299999999999E-8</c:v>
                </c:pt>
                <c:pt idx="9385">
                  <c:v>2.1983599999999998E-8</c:v>
                </c:pt>
                <c:pt idx="9386">
                  <c:v>2.1989799999999999E-8</c:v>
                </c:pt>
                <c:pt idx="9387">
                  <c:v>2.1996099999999999E-8</c:v>
                </c:pt>
                <c:pt idx="9388">
                  <c:v>2.20023E-8</c:v>
                </c:pt>
                <c:pt idx="9389">
                  <c:v>2.20086E-8</c:v>
                </c:pt>
                <c:pt idx="9390">
                  <c:v>2.2014800000000001E-8</c:v>
                </c:pt>
                <c:pt idx="9391">
                  <c:v>2.2021100000000001E-8</c:v>
                </c:pt>
                <c:pt idx="9392">
                  <c:v>2.2027299999999999E-8</c:v>
                </c:pt>
                <c:pt idx="9393">
                  <c:v>2.2033599999999999E-8</c:v>
                </c:pt>
                <c:pt idx="9394">
                  <c:v>2.20398E-8</c:v>
                </c:pt>
                <c:pt idx="9395">
                  <c:v>2.20461E-8</c:v>
                </c:pt>
                <c:pt idx="9396">
                  <c:v>2.2052300000000001E-8</c:v>
                </c:pt>
                <c:pt idx="9397">
                  <c:v>2.2058600000000001E-8</c:v>
                </c:pt>
                <c:pt idx="9398">
                  <c:v>2.2064799999999998E-8</c:v>
                </c:pt>
                <c:pt idx="9399">
                  <c:v>2.2071099999999998E-8</c:v>
                </c:pt>
                <c:pt idx="9400">
                  <c:v>2.2077299999999999E-8</c:v>
                </c:pt>
                <c:pt idx="9401">
                  <c:v>2.2083599999999999E-8</c:v>
                </c:pt>
                <c:pt idx="9402">
                  <c:v>2.20898E-8</c:v>
                </c:pt>
                <c:pt idx="9403">
                  <c:v>2.20961E-8</c:v>
                </c:pt>
                <c:pt idx="9404">
                  <c:v>2.2102300000000001E-8</c:v>
                </c:pt>
                <c:pt idx="9405">
                  <c:v>2.2108600000000001E-8</c:v>
                </c:pt>
                <c:pt idx="9406">
                  <c:v>2.2114799999999999E-8</c:v>
                </c:pt>
                <c:pt idx="9407">
                  <c:v>2.2121099999999999E-8</c:v>
                </c:pt>
                <c:pt idx="9408">
                  <c:v>2.21273E-8</c:v>
                </c:pt>
                <c:pt idx="9409">
                  <c:v>2.21336E-8</c:v>
                </c:pt>
                <c:pt idx="9410">
                  <c:v>2.2139800000000001E-8</c:v>
                </c:pt>
                <c:pt idx="9411">
                  <c:v>2.2146100000000001E-8</c:v>
                </c:pt>
                <c:pt idx="9412">
                  <c:v>2.2152299999999998E-8</c:v>
                </c:pt>
                <c:pt idx="9413">
                  <c:v>2.2158600000000002E-8</c:v>
                </c:pt>
                <c:pt idx="9414">
                  <c:v>2.2164799999999999E-8</c:v>
                </c:pt>
                <c:pt idx="9415">
                  <c:v>2.2171099999999999E-8</c:v>
                </c:pt>
                <c:pt idx="9416">
                  <c:v>2.21773E-8</c:v>
                </c:pt>
                <c:pt idx="9417">
                  <c:v>2.21836E-8</c:v>
                </c:pt>
                <c:pt idx="9418">
                  <c:v>2.2189800000000001E-8</c:v>
                </c:pt>
                <c:pt idx="9419">
                  <c:v>2.2196100000000001E-8</c:v>
                </c:pt>
                <c:pt idx="9420">
                  <c:v>2.2202299999999999E-8</c:v>
                </c:pt>
                <c:pt idx="9421">
                  <c:v>2.2208599999999999E-8</c:v>
                </c:pt>
                <c:pt idx="9422">
                  <c:v>2.22148E-8</c:v>
                </c:pt>
                <c:pt idx="9423">
                  <c:v>2.22211E-8</c:v>
                </c:pt>
                <c:pt idx="9424">
                  <c:v>2.2227300000000001E-8</c:v>
                </c:pt>
                <c:pt idx="9425">
                  <c:v>2.2233600000000001E-8</c:v>
                </c:pt>
                <c:pt idx="9426">
                  <c:v>2.2239799999999998E-8</c:v>
                </c:pt>
                <c:pt idx="9427">
                  <c:v>2.2246100000000002E-8</c:v>
                </c:pt>
                <c:pt idx="9428">
                  <c:v>2.2252299999999999E-8</c:v>
                </c:pt>
                <c:pt idx="9429">
                  <c:v>2.2258599999999999E-8</c:v>
                </c:pt>
                <c:pt idx="9430">
                  <c:v>2.22648E-8</c:v>
                </c:pt>
                <c:pt idx="9431">
                  <c:v>2.22711E-8</c:v>
                </c:pt>
                <c:pt idx="9432">
                  <c:v>2.2277300000000001E-8</c:v>
                </c:pt>
                <c:pt idx="9433">
                  <c:v>2.2283600000000001E-8</c:v>
                </c:pt>
                <c:pt idx="9434">
                  <c:v>2.2289799999999999E-8</c:v>
                </c:pt>
                <c:pt idx="9435">
                  <c:v>2.2296099999999999E-8</c:v>
                </c:pt>
                <c:pt idx="9436">
                  <c:v>2.23023E-8</c:v>
                </c:pt>
                <c:pt idx="9437">
                  <c:v>2.23086E-8</c:v>
                </c:pt>
                <c:pt idx="9438">
                  <c:v>2.2314800000000001E-8</c:v>
                </c:pt>
                <c:pt idx="9439">
                  <c:v>2.2321100000000001E-8</c:v>
                </c:pt>
                <c:pt idx="9440">
                  <c:v>2.2327299999999998E-8</c:v>
                </c:pt>
                <c:pt idx="9441">
                  <c:v>2.2333600000000002E-8</c:v>
                </c:pt>
                <c:pt idx="9442">
                  <c:v>2.2339799999999999E-8</c:v>
                </c:pt>
                <c:pt idx="9443">
                  <c:v>2.2346099999999999E-8</c:v>
                </c:pt>
                <c:pt idx="9444">
                  <c:v>2.23523E-8</c:v>
                </c:pt>
                <c:pt idx="9445">
                  <c:v>2.23586E-8</c:v>
                </c:pt>
                <c:pt idx="9446">
                  <c:v>2.2364800000000001E-8</c:v>
                </c:pt>
                <c:pt idx="9447">
                  <c:v>2.2371100000000001E-8</c:v>
                </c:pt>
                <c:pt idx="9448">
                  <c:v>2.2377299999999999E-8</c:v>
                </c:pt>
                <c:pt idx="9449">
                  <c:v>2.2383599999999999E-8</c:v>
                </c:pt>
                <c:pt idx="9450">
                  <c:v>2.23898E-8</c:v>
                </c:pt>
                <c:pt idx="9451">
                  <c:v>2.23961E-8</c:v>
                </c:pt>
                <c:pt idx="9452">
                  <c:v>2.2402300000000001E-8</c:v>
                </c:pt>
                <c:pt idx="9453">
                  <c:v>2.2408600000000001E-8</c:v>
                </c:pt>
                <c:pt idx="9454">
                  <c:v>2.2414800000000002E-8</c:v>
                </c:pt>
                <c:pt idx="9455">
                  <c:v>2.2421100000000001E-8</c:v>
                </c:pt>
                <c:pt idx="9456">
                  <c:v>2.2427299999999999E-8</c:v>
                </c:pt>
                <c:pt idx="9457">
                  <c:v>2.2433599999999999E-8</c:v>
                </c:pt>
                <c:pt idx="9458">
                  <c:v>2.24398E-8</c:v>
                </c:pt>
                <c:pt idx="9459">
                  <c:v>2.24461E-8</c:v>
                </c:pt>
                <c:pt idx="9460">
                  <c:v>2.2452300000000001E-8</c:v>
                </c:pt>
                <c:pt idx="9461">
                  <c:v>2.2458600000000001E-8</c:v>
                </c:pt>
                <c:pt idx="9462">
                  <c:v>2.2464799999999999E-8</c:v>
                </c:pt>
                <c:pt idx="9463">
                  <c:v>2.2471099999999999E-8</c:v>
                </c:pt>
                <c:pt idx="9464">
                  <c:v>2.24773E-8</c:v>
                </c:pt>
                <c:pt idx="9465">
                  <c:v>2.24836E-8</c:v>
                </c:pt>
                <c:pt idx="9466">
                  <c:v>2.2489800000000001E-8</c:v>
                </c:pt>
                <c:pt idx="9467">
                  <c:v>2.2496100000000001E-8</c:v>
                </c:pt>
                <c:pt idx="9468">
                  <c:v>2.2502300000000002E-8</c:v>
                </c:pt>
                <c:pt idx="9469">
                  <c:v>2.2508600000000001E-8</c:v>
                </c:pt>
                <c:pt idx="9470">
                  <c:v>2.2514799999999999E-8</c:v>
                </c:pt>
                <c:pt idx="9471">
                  <c:v>2.2521099999999999E-8</c:v>
                </c:pt>
                <c:pt idx="9472">
                  <c:v>2.25273E-8</c:v>
                </c:pt>
                <c:pt idx="9473">
                  <c:v>2.25336E-8</c:v>
                </c:pt>
                <c:pt idx="9474">
                  <c:v>2.2539800000000001E-8</c:v>
                </c:pt>
                <c:pt idx="9475">
                  <c:v>2.2546100000000001E-8</c:v>
                </c:pt>
                <c:pt idx="9476">
                  <c:v>2.2552299999999999E-8</c:v>
                </c:pt>
                <c:pt idx="9477">
                  <c:v>2.2558599999999999E-8</c:v>
                </c:pt>
                <c:pt idx="9478">
                  <c:v>2.25648E-8</c:v>
                </c:pt>
                <c:pt idx="9479">
                  <c:v>2.25711E-8</c:v>
                </c:pt>
                <c:pt idx="9480">
                  <c:v>2.2577300000000001E-8</c:v>
                </c:pt>
                <c:pt idx="9481">
                  <c:v>2.25836E-8</c:v>
                </c:pt>
                <c:pt idx="9482">
                  <c:v>2.2589800000000002E-8</c:v>
                </c:pt>
                <c:pt idx="9483">
                  <c:v>2.2596100000000001E-8</c:v>
                </c:pt>
                <c:pt idx="9484">
                  <c:v>2.2602299999999999E-8</c:v>
                </c:pt>
                <c:pt idx="9485">
                  <c:v>2.2608599999999999E-8</c:v>
                </c:pt>
                <c:pt idx="9486">
                  <c:v>2.26148E-8</c:v>
                </c:pt>
                <c:pt idx="9487">
                  <c:v>2.26211E-8</c:v>
                </c:pt>
                <c:pt idx="9488">
                  <c:v>2.2627300000000001E-8</c:v>
                </c:pt>
                <c:pt idx="9489">
                  <c:v>2.2633600000000001E-8</c:v>
                </c:pt>
                <c:pt idx="9490">
                  <c:v>2.2639799999999999E-8</c:v>
                </c:pt>
                <c:pt idx="9491">
                  <c:v>2.2646099999999999E-8</c:v>
                </c:pt>
                <c:pt idx="9492">
                  <c:v>2.26523E-8</c:v>
                </c:pt>
                <c:pt idx="9493">
                  <c:v>2.2658599999999999E-8</c:v>
                </c:pt>
                <c:pt idx="9494">
                  <c:v>2.2664800000000001E-8</c:v>
                </c:pt>
                <c:pt idx="9495">
                  <c:v>2.26711E-8</c:v>
                </c:pt>
                <c:pt idx="9496">
                  <c:v>2.2677300000000002E-8</c:v>
                </c:pt>
                <c:pt idx="9497">
                  <c:v>2.2683600000000001E-8</c:v>
                </c:pt>
                <c:pt idx="9498">
                  <c:v>2.2689799999999999E-8</c:v>
                </c:pt>
                <c:pt idx="9499">
                  <c:v>2.2696099999999999E-8</c:v>
                </c:pt>
                <c:pt idx="9500">
                  <c:v>2.27023E-8</c:v>
                </c:pt>
                <c:pt idx="9501">
                  <c:v>2.27086E-8</c:v>
                </c:pt>
                <c:pt idx="9502">
                  <c:v>2.2714800000000001E-8</c:v>
                </c:pt>
                <c:pt idx="9503">
                  <c:v>2.2721100000000001E-8</c:v>
                </c:pt>
                <c:pt idx="9504">
                  <c:v>2.2727299999999999E-8</c:v>
                </c:pt>
                <c:pt idx="9505">
                  <c:v>2.2733599999999999E-8</c:v>
                </c:pt>
                <c:pt idx="9506">
                  <c:v>2.27398E-8</c:v>
                </c:pt>
                <c:pt idx="9507">
                  <c:v>2.2746099999999999E-8</c:v>
                </c:pt>
                <c:pt idx="9508">
                  <c:v>2.2752300000000001E-8</c:v>
                </c:pt>
                <c:pt idx="9509">
                  <c:v>2.27586E-8</c:v>
                </c:pt>
                <c:pt idx="9510">
                  <c:v>2.2764800000000001E-8</c:v>
                </c:pt>
                <c:pt idx="9511">
                  <c:v>2.2771100000000001E-8</c:v>
                </c:pt>
                <c:pt idx="9512">
                  <c:v>2.2777299999999999E-8</c:v>
                </c:pt>
                <c:pt idx="9513">
                  <c:v>2.2783599999999999E-8</c:v>
                </c:pt>
                <c:pt idx="9514">
                  <c:v>2.27898E-8</c:v>
                </c:pt>
                <c:pt idx="9515">
                  <c:v>2.27961E-8</c:v>
                </c:pt>
                <c:pt idx="9516">
                  <c:v>2.2802300000000001E-8</c:v>
                </c:pt>
                <c:pt idx="9517">
                  <c:v>2.2808600000000001E-8</c:v>
                </c:pt>
                <c:pt idx="9518">
                  <c:v>2.2814799999999999E-8</c:v>
                </c:pt>
                <c:pt idx="9519">
                  <c:v>2.2821099999999998E-8</c:v>
                </c:pt>
                <c:pt idx="9520">
                  <c:v>2.28273E-8</c:v>
                </c:pt>
                <c:pt idx="9521">
                  <c:v>2.2833599999999999E-8</c:v>
                </c:pt>
                <c:pt idx="9522">
                  <c:v>2.28398E-8</c:v>
                </c:pt>
                <c:pt idx="9523">
                  <c:v>2.28461E-8</c:v>
                </c:pt>
                <c:pt idx="9524">
                  <c:v>2.2852300000000001E-8</c:v>
                </c:pt>
                <c:pt idx="9525">
                  <c:v>2.2858600000000001E-8</c:v>
                </c:pt>
                <c:pt idx="9526">
                  <c:v>2.2864799999999999E-8</c:v>
                </c:pt>
                <c:pt idx="9527">
                  <c:v>2.2871099999999999E-8</c:v>
                </c:pt>
                <c:pt idx="9528">
                  <c:v>2.28773E-8</c:v>
                </c:pt>
                <c:pt idx="9529">
                  <c:v>2.28836E-8</c:v>
                </c:pt>
                <c:pt idx="9530">
                  <c:v>2.2889800000000001E-8</c:v>
                </c:pt>
                <c:pt idx="9531">
                  <c:v>2.2896100000000001E-8</c:v>
                </c:pt>
                <c:pt idx="9532">
                  <c:v>2.2902299999999999E-8</c:v>
                </c:pt>
                <c:pt idx="9533">
                  <c:v>2.2908599999999998E-8</c:v>
                </c:pt>
                <c:pt idx="9534">
                  <c:v>2.2914799999999999E-8</c:v>
                </c:pt>
                <c:pt idx="9535">
                  <c:v>2.2921099999999999E-8</c:v>
                </c:pt>
                <c:pt idx="9536">
                  <c:v>2.29273E-8</c:v>
                </c:pt>
                <c:pt idx="9537">
                  <c:v>2.29336E-8</c:v>
                </c:pt>
                <c:pt idx="9538">
                  <c:v>2.2939800000000001E-8</c:v>
                </c:pt>
                <c:pt idx="9539">
                  <c:v>2.2946100000000001E-8</c:v>
                </c:pt>
                <c:pt idx="9540">
                  <c:v>2.2952299999999999E-8</c:v>
                </c:pt>
                <c:pt idx="9541">
                  <c:v>2.2958599999999999E-8</c:v>
                </c:pt>
                <c:pt idx="9542">
                  <c:v>2.29648E-8</c:v>
                </c:pt>
                <c:pt idx="9543">
                  <c:v>2.29711E-8</c:v>
                </c:pt>
                <c:pt idx="9544">
                  <c:v>2.2977300000000001E-8</c:v>
                </c:pt>
                <c:pt idx="9545">
                  <c:v>2.2983600000000001E-8</c:v>
                </c:pt>
                <c:pt idx="9546">
                  <c:v>2.2989799999999999E-8</c:v>
                </c:pt>
                <c:pt idx="9547">
                  <c:v>2.2996099999999998E-8</c:v>
                </c:pt>
                <c:pt idx="9548">
                  <c:v>2.3002299999999999E-8</c:v>
                </c:pt>
                <c:pt idx="9549">
                  <c:v>2.3008599999999999E-8</c:v>
                </c:pt>
                <c:pt idx="9550">
                  <c:v>2.30148E-8</c:v>
                </c:pt>
                <c:pt idx="9551">
                  <c:v>2.30211E-8</c:v>
                </c:pt>
                <c:pt idx="9552">
                  <c:v>2.3027300000000001E-8</c:v>
                </c:pt>
                <c:pt idx="9553">
                  <c:v>2.3033600000000001E-8</c:v>
                </c:pt>
                <c:pt idx="9554">
                  <c:v>2.3039799999999999E-8</c:v>
                </c:pt>
                <c:pt idx="9555">
                  <c:v>2.3046099999999999E-8</c:v>
                </c:pt>
                <c:pt idx="9556">
                  <c:v>2.30523E-8</c:v>
                </c:pt>
                <c:pt idx="9557">
                  <c:v>2.30586E-8</c:v>
                </c:pt>
                <c:pt idx="9558">
                  <c:v>2.3064800000000001E-8</c:v>
                </c:pt>
                <c:pt idx="9559">
                  <c:v>2.3071100000000001E-8</c:v>
                </c:pt>
                <c:pt idx="9560">
                  <c:v>2.3077299999999998E-8</c:v>
                </c:pt>
                <c:pt idx="9561">
                  <c:v>2.3083600000000002E-8</c:v>
                </c:pt>
                <c:pt idx="9562">
                  <c:v>2.3089799999999999E-8</c:v>
                </c:pt>
                <c:pt idx="9563">
                  <c:v>2.3096099999999999E-8</c:v>
                </c:pt>
                <c:pt idx="9564">
                  <c:v>2.31023E-8</c:v>
                </c:pt>
                <c:pt idx="9565">
                  <c:v>2.31086E-8</c:v>
                </c:pt>
                <c:pt idx="9566">
                  <c:v>2.3114800000000001E-8</c:v>
                </c:pt>
                <c:pt idx="9567">
                  <c:v>2.3121100000000001E-8</c:v>
                </c:pt>
                <c:pt idx="9568">
                  <c:v>2.3127299999999999E-8</c:v>
                </c:pt>
                <c:pt idx="9569">
                  <c:v>2.3133599999999999E-8</c:v>
                </c:pt>
                <c:pt idx="9570">
                  <c:v>2.31398E-8</c:v>
                </c:pt>
                <c:pt idx="9571">
                  <c:v>2.31461E-8</c:v>
                </c:pt>
                <c:pt idx="9572">
                  <c:v>2.3152300000000001E-8</c:v>
                </c:pt>
                <c:pt idx="9573">
                  <c:v>2.3158600000000001E-8</c:v>
                </c:pt>
                <c:pt idx="9574">
                  <c:v>2.3164799999999998E-8</c:v>
                </c:pt>
                <c:pt idx="9575">
                  <c:v>2.3171100000000002E-8</c:v>
                </c:pt>
                <c:pt idx="9576">
                  <c:v>2.3177299999999999E-8</c:v>
                </c:pt>
                <c:pt idx="9577">
                  <c:v>2.3183599999999999E-8</c:v>
                </c:pt>
                <c:pt idx="9578">
                  <c:v>2.31898E-8</c:v>
                </c:pt>
                <c:pt idx="9579">
                  <c:v>2.31961E-8</c:v>
                </c:pt>
                <c:pt idx="9580">
                  <c:v>2.3202300000000001E-8</c:v>
                </c:pt>
                <c:pt idx="9581">
                  <c:v>2.3208600000000001E-8</c:v>
                </c:pt>
                <c:pt idx="9582">
                  <c:v>2.3214799999999999E-8</c:v>
                </c:pt>
                <c:pt idx="9583">
                  <c:v>2.3221099999999999E-8</c:v>
                </c:pt>
                <c:pt idx="9584">
                  <c:v>2.32273E-8</c:v>
                </c:pt>
                <c:pt idx="9585">
                  <c:v>2.32336E-8</c:v>
                </c:pt>
                <c:pt idx="9586">
                  <c:v>2.3239800000000001E-8</c:v>
                </c:pt>
                <c:pt idx="9587">
                  <c:v>2.3246100000000001E-8</c:v>
                </c:pt>
                <c:pt idx="9588">
                  <c:v>2.3252299999999998E-8</c:v>
                </c:pt>
                <c:pt idx="9589">
                  <c:v>2.3258600000000002E-8</c:v>
                </c:pt>
                <c:pt idx="9590">
                  <c:v>2.3264799999999999E-8</c:v>
                </c:pt>
                <c:pt idx="9591">
                  <c:v>2.3271099999999999E-8</c:v>
                </c:pt>
                <c:pt idx="9592">
                  <c:v>2.32773E-8</c:v>
                </c:pt>
                <c:pt idx="9593">
                  <c:v>2.32836E-8</c:v>
                </c:pt>
                <c:pt idx="9594">
                  <c:v>2.3289800000000001E-8</c:v>
                </c:pt>
                <c:pt idx="9595">
                  <c:v>2.3296100000000001E-8</c:v>
                </c:pt>
                <c:pt idx="9596">
                  <c:v>2.3302299999999999E-8</c:v>
                </c:pt>
                <c:pt idx="9597">
                  <c:v>2.3308599999999999E-8</c:v>
                </c:pt>
                <c:pt idx="9598">
                  <c:v>2.33148E-8</c:v>
                </c:pt>
                <c:pt idx="9599">
                  <c:v>2.33211E-8</c:v>
                </c:pt>
                <c:pt idx="9600">
                  <c:v>2.3327300000000001E-8</c:v>
                </c:pt>
                <c:pt idx="9601">
                  <c:v>2.3333600000000001E-8</c:v>
                </c:pt>
                <c:pt idx="9602">
                  <c:v>2.3339800000000002E-8</c:v>
                </c:pt>
                <c:pt idx="9603">
                  <c:v>2.3346100000000002E-8</c:v>
                </c:pt>
                <c:pt idx="9604">
                  <c:v>2.3352299999999999E-8</c:v>
                </c:pt>
                <c:pt idx="9605">
                  <c:v>2.3358599999999999E-8</c:v>
                </c:pt>
                <c:pt idx="9606">
                  <c:v>2.33648E-8</c:v>
                </c:pt>
                <c:pt idx="9607">
                  <c:v>2.33711E-8</c:v>
                </c:pt>
                <c:pt idx="9608">
                  <c:v>2.3377300000000001E-8</c:v>
                </c:pt>
                <c:pt idx="9609">
                  <c:v>2.3383600000000001E-8</c:v>
                </c:pt>
                <c:pt idx="9610">
                  <c:v>2.3389799999999999E-8</c:v>
                </c:pt>
                <c:pt idx="9611">
                  <c:v>2.3396099999999999E-8</c:v>
                </c:pt>
                <c:pt idx="9612">
                  <c:v>2.34023E-8</c:v>
                </c:pt>
                <c:pt idx="9613">
                  <c:v>2.34086E-8</c:v>
                </c:pt>
                <c:pt idx="9614">
                  <c:v>2.3414800000000001E-8</c:v>
                </c:pt>
                <c:pt idx="9615">
                  <c:v>2.3421100000000001E-8</c:v>
                </c:pt>
                <c:pt idx="9616">
                  <c:v>2.3427300000000002E-8</c:v>
                </c:pt>
                <c:pt idx="9617">
                  <c:v>2.3433600000000001E-8</c:v>
                </c:pt>
                <c:pt idx="9618">
                  <c:v>2.3439799999999999E-8</c:v>
                </c:pt>
                <c:pt idx="9619">
                  <c:v>2.3446099999999999E-8</c:v>
                </c:pt>
                <c:pt idx="9620">
                  <c:v>2.34523E-8</c:v>
                </c:pt>
                <c:pt idx="9621">
                  <c:v>2.34586E-8</c:v>
                </c:pt>
                <c:pt idx="9622">
                  <c:v>2.3464800000000001E-8</c:v>
                </c:pt>
                <c:pt idx="9623">
                  <c:v>2.3471100000000001E-8</c:v>
                </c:pt>
                <c:pt idx="9624">
                  <c:v>2.3477299999999999E-8</c:v>
                </c:pt>
                <c:pt idx="9625">
                  <c:v>2.3483599999999999E-8</c:v>
                </c:pt>
                <c:pt idx="9626">
                  <c:v>2.34898E-8</c:v>
                </c:pt>
                <c:pt idx="9627">
                  <c:v>2.34961E-8</c:v>
                </c:pt>
                <c:pt idx="9628">
                  <c:v>2.3502300000000001E-8</c:v>
                </c:pt>
                <c:pt idx="9629">
                  <c:v>2.35086E-8</c:v>
                </c:pt>
                <c:pt idx="9630">
                  <c:v>2.3514800000000002E-8</c:v>
                </c:pt>
                <c:pt idx="9631">
                  <c:v>2.3521100000000001E-8</c:v>
                </c:pt>
                <c:pt idx="9632">
                  <c:v>2.3527299999999999E-8</c:v>
                </c:pt>
                <c:pt idx="9633">
                  <c:v>2.3533599999999999E-8</c:v>
                </c:pt>
                <c:pt idx="9634">
                  <c:v>2.35398E-8</c:v>
                </c:pt>
                <c:pt idx="9635">
                  <c:v>2.35461E-8</c:v>
                </c:pt>
                <c:pt idx="9636">
                  <c:v>2.3552300000000001E-8</c:v>
                </c:pt>
                <c:pt idx="9637">
                  <c:v>2.3558600000000001E-8</c:v>
                </c:pt>
                <c:pt idx="9638">
                  <c:v>2.3564799999999999E-8</c:v>
                </c:pt>
                <c:pt idx="9639">
                  <c:v>2.3571099999999999E-8</c:v>
                </c:pt>
                <c:pt idx="9640">
                  <c:v>2.35773E-8</c:v>
                </c:pt>
                <c:pt idx="9641">
                  <c:v>2.3583599999999999E-8</c:v>
                </c:pt>
                <c:pt idx="9642">
                  <c:v>2.3589800000000001E-8</c:v>
                </c:pt>
                <c:pt idx="9643">
                  <c:v>2.35961E-8</c:v>
                </c:pt>
                <c:pt idx="9644">
                  <c:v>2.3602300000000002E-8</c:v>
                </c:pt>
                <c:pt idx="9645">
                  <c:v>2.3608600000000001E-8</c:v>
                </c:pt>
                <c:pt idx="9646">
                  <c:v>2.3614799999999999E-8</c:v>
                </c:pt>
                <c:pt idx="9647">
                  <c:v>2.3621099999999999E-8</c:v>
                </c:pt>
                <c:pt idx="9648">
                  <c:v>2.36273E-8</c:v>
                </c:pt>
                <c:pt idx="9649">
                  <c:v>2.36336E-8</c:v>
                </c:pt>
                <c:pt idx="9650">
                  <c:v>2.3639800000000001E-8</c:v>
                </c:pt>
                <c:pt idx="9651">
                  <c:v>2.3646100000000001E-8</c:v>
                </c:pt>
                <c:pt idx="9652">
                  <c:v>2.3652299999999999E-8</c:v>
                </c:pt>
                <c:pt idx="9653">
                  <c:v>2.3658599999999999E-8</c:v>
                </c:pt>
                <c:pt idx="9654">
                  <c:v>2.36648E-8</c:v>
                </c:pt>
                <c:pt idx="9655">
                  <c:v>2.3671099999999999E-8</c:v>
                </c:pt>
                <c:pt idx="9656">
                  <c:v>2.3677300000000001E-8</c:v>
                </c:pt>
                <c:pt idx="9657">
                  <c:v>2.36836E-8</c:v>
                </c:pt>
                <c:pt idx="9658">
                  <c:v>2.3689800000000001E-8</c:v>
                </c:pt>
                <c:pt idx="9659">
                  <c:v>2.3696100000000001E-8</c:v>
                </c:pt>
                <c:pt idx="9660">
                  <c:v>2.3702299999999999E-8</c:v>
                </c:pt>
                <c:pt idx="9661">
                  <c:v>2.3708599999999999E-8</c:v>
                </c:pt>
                <c:pt idx="9662">
                  <c:v>2.37148E-8</c:v>
                </c:pt>
                <c:pt idx="9663">
                  <c:v>2.37211E-8</c:v>
                </c:pt>
                <c:pt idx="9664">
                  <c:v>2.3727300000000001E-8</c:v>
                </c:pt>
                <c:pt idx="9665">
                  <c:v>2.3733600000000001E-8</c:v>
                </c:pt>
                <c:pt idx="9666">
                  <c:v>2.3739799999999999E-8</c:v>
                </c:pt>
                <c:pt idx="9667">
                  <c:v>2.3746099999999998E-8</c:v>
                </c:pt>
                <c:pt idx="9668">
                  <c:v>2.37523E-8</c:v>
                </c:pt>
                <c:pt idx="9669">
                  <c:v>2.3758599999999999E-8</c:v>
                </c:pt>
                <c:pt idx="9670">
                  <c:v>2.37648E-8</c:v>
                </c:pt>
                <c:pt idx="9671">
                  <c:v>2.37711E-8</c:v>
                </c:pt>
                <c:pt idx="9672">
                  <c:v>2.3777300000000001E-8</c:v>
                </c:pt>
                <c:pt idx="9673">
                  <c:v>2.3783600000000001E-8</c:v>
                </c:pt>
                <c:pt idx="9674">
                  <c:v>2.3789799999999999E-8</c:v>
                </c:pt>
                <c:pt idx="9675">
                  <c:v>2.3796099999999999E-8</c:v>
                </c:pt>
                <c:pt idx="9676">
                  <c:v>2.38023E-8</c:v>
                </c:pt>
                <c:pt idx="9677">
                  <c:v>2.38086E-8</c:v>
                </c:pt>
                <c:pt idx="9678">
                  <c:v>2.3814800000000001E-8</c:v>
                </c:pt>
                <c:pt idx="9679">
                  <c:v>2.3821100000000001E-8</c:v>
                </c:pt>
                <c:pt idx="9680">
                  <c:v>2.3827299999999999E-8</c:v>
                </c:pt>
                <c:pt idx="9681">
                  <c:v>2.3833599999999998E-8</c:v>
                </c:pt>
                <c:pt idx="9682">
                  <c:v>2.38398E-8</c:v>
                </c:pt>
                <c:pt idx="9683">
                  <c:v>2.3846099999999999E-8</c:v>
                </c:pt>
                <c:pt idx="9684">
                  <c:v>2.38523E-8</c:v>
                </c:pt>
                <c:pt idx="9685">
                  <c:v>2.38586E-8</c:v>
                </c:pt>
                <c:pt idx="9686">
                  <c:v>2.3864800000000001E-8</c:v>
                </c:pt>
                <c:pt idx="9687">
                  <c:v>2.3871100000000001E-8</c:v>
                </c:pt>
                <c:pt idx="9688">
                  <c:v>2.3877299999999999E-8</c:v>
                </c:pt>
                <c:pt idx="9689">
                  <c:v>2.3883599999999999E-8</c:v>
                </c:pt>
                <c:pt idx="9690">
                  <c:v>2.38898E-8</c:v>
                </c:pt>
                <c:pt idx="9691">
                  <c:v>2.38961E-8</c:v>
                </c:pt>
                <c:pt idx="9692">
                  <c:v>2.3902300000000001E-8</c:v>
                </c:pt>
                <c:pt idx="9693">
                  <c:v>2.3908600000000001E-8</c:v>
                </c:pt>
                <c:pt idx="9694">
                  <c:v>2.3914799999999999E-8</c:v>
                </c:pt>
                <c:pt idx="9695">
                  <c:v>2.3921099999999998E-8</c:v>
                </c:pt>
                <c:pt idx="9696">
                  <c:v>2.3927299999999999E-8</c:v>
                </c:pt>
                <c:pt idx="9697">
                  <c:v>2.3933599999999999E-8</c:v>
                </c:pt>
                <c:pt idx="9698">
                  <c:v>2.39398E-8</c:v>
                </c:pt>
                <c:pt idx="9699">
                  <c:v>2.39461E-8</c:v>
                </c:pt>
                <c:pt idx="9700">
                  <c:v>2.3952300000000001E-8</c:v>
                </c:pt>
                <c:pt idx="9701">
                  <c:v>2.3958600000000001E-8</c:v>
                </c:pt>
                <c:pt idx="9702">
                  <c:v>2.3964799999999999E-8</c:v>
                </c:pt>
                <c:pt idx="9703">
                  <c:v>2.3971099999999999E-8</c:v>
                </c:pt>
                <c:pt idx="9704">
                  <c:v>2.39773E-8</c:v>
                </c:pt>
                <c:pt idx="9705">
                  <c:v>2.39836E-8</c:v>
                </c:pt>
                <c:pt idx="9706">
                  <c:v>2.3989800000000001E-8</c:v>
                </c:pt>
                <c:pt idx="9707">
                  <c:v>2.3996100000000001E-8</c:v>
                </c:pt>
                <c:pt idx="9708">
                  <c:v>2.4002299999999998E-8</c:v>
                </c:pt>
                <c:pt idx="9709">
                  <c:v>2.4008600000000002E-8</c:v>
                </c:pt>
                <c:pt idx="9710">
                  <c:v>2.4014799999999999E-8</c:v>
                </c:pt>
                <c:pt idx="9711">
                  <c:v>2.4021099999999999E-8</c:v>
                </c:pt>
                <c:pt idx="9712">
                  <c:v>2.40273E-8</c:v>
                </c:pt>
                <c:pt idx="9713">
                  <c:v>2.40336E-8</c:v>
                </c:pt>
                <c:pt idx="9714">
                  <c:v>2.4039800000000001E-8</c:v>
                </c:pt>
                <c:pt idx="9715">
                  <c:v>2.4046100000000001E-8</c:v>
                </c:pt>
                <c:pt idx="9716">
                  <c:v>2.4052299999999999E-8</c:v>
                </c:pt>
                <c:pt idx="9717">
                  <c:v>2.4058599999999999E-8</c:v>
                </c:pt>
                <c:pt idx="9718">
                  <c:v>2.40648E-8</c:v>
                </c:pt>
                <c:pt idx="9719">
                  <c:v>2.40711E-8</c:v>
                </c:pt>
                <c:pt idx="9720">
                  <c:v>2.4077300000000001E-8</c:v>
                </c:pt>
                <c:pt idx="9721">
                  <c:v>2.4083600000000001E-8</c:v>
                </c:pt>
                <c:pt idx="9722">
                  <c:v>2.4089799999999998E-8</c:v>
                </c:pt>
                <c:pt idx="9723">
                  <c:v>2.4096100000000002E-8</c:v>
                </c:pt>
                <c:pt idx="9724">
                  <c:v>2.4102299999999999E-8</c:v>
                </c:pt>
                <c:pt idx="9725">
                  <c:v>2.4108599999999999E-8</c:v>
                </c:pt>
                <c:pt idx="9726">
                  <c:v>2.41148E-8</c:v>
                </c:pt>
                <c:pt idx="9727">
                  <c:v>2.41211E-8</c:v>
                </c:pt>
                <c:pt idx="9728">
                  <c:v>2.4127300000000001E-8</c:v>
                </c:pt>
                <c:pt idx="9729">
                  <c:v>2.4133600000000001E-8</c:v>
                </c:pt>
                <c:pt idx="9730">
                  <c:v>2.4139799999999999E-8</c:v>
                </c:pt>
                <c:pt idx="9731">
                  <c:v>2.4146099999999999E-8</c:v>
                </c:pt>
                <c:pt idx="9732">
                  <c:v>2.41523E-8</c:v>
                </c:pt>
                <c:pt idx="9733">
                  <c:v>2.41586E-8</c:v>
                </c:pt>
                <c:pt idx="9734">
                  <c:v>2.4164800000000001E-8</c:v>
                </c:pt>
                <c:pt idx="9735">
                  <c:v>2.4171100000000001E-8</c:v>
                </c:pt>
                <c:pt idx="9736">
                  <c:v>2.4177299999999998E-8</c:v>
                </c:pt>
                <c:pt idx="9737">
                  <c:v>2.4183600000000002E-8</c:v>
                </c:pt>
                <c:pt idx="9738">
                  <c:v>2.4189799999999999E-8</c:v>
                </c:pt>
                <c:pt idx="9739">
                  <c:v>2.4196099999999999E-8</c:v>
                </c:pt>
                <c:pt idx="9740">
                  <c:v>2.42023E-8</c:v>
                </c:pt>
                <c:pt idx="9741">
                  <c:v>2.42086E-8</c:v>
                </c:pt>
                <c:pt idx="9742">
                  <c:v>2.4214800000000001E-8</c:v>
                </c:pt>
                <c:pt idx="9743">
                  <c:v>2.4221100000000001E-8</c:v>
                </c:pt>
                <c:pt idx="9744">
                  <c:v>2.4227299999999999E-8</c:v>
                </c:pt>
                <c:pt idx="9745">
                  <c:v>2.4233599999999999E-8</c:v>
                </c:pt>
                <c:pt idx="9746">
                  <c:v>2.42398E-8</c:v>
                </c:pt>
                <c:pt idx="9747">
                  <c:v>2.42461E-8</c:v>
                </c:pt>
                <c:pt idx="9748">
                  <c:v>2.4252300000000001E-8</c:v>
                </c:pt>
                <c:pt idx="9749">
                  <c:v>2.4258600000000001E-8</c:v>
                </c:pt>
                <c:pt idx="9750">
                  <c:v>2.4264799999999998E-8</c:v>
                </c:pt>
                <c:pt idx="9751">
                  <c:v>2.4271100000000002E-8</c:v>
                </c:pt>
                <c:pt idx="9752">
                  <c:v>2.4277299999999999E-8</c:v>
                </c:pt>
                <c:pt idx="9753">
                  <c:v>2.4283599999999999E-8</c:v>
                </c:pt>
                <c:pt idx="9754">
                  <c:v>2.42898E-8</c:v>
                </c:pt>
                <c:pt idx="9755">
                  <c:v>2.42961E-8</c:v>
                </c:pt>
                <c:pt idx="9756">
                  <c:v>2.4302300000000001E-8</c:v>
                </c:pt>
                <c:pt idx="9757">
                  <c:v>2.4308600000000001E-8</c:v>
                </c:pt>
                <c:pt idx="9758">
                  <c:v>2.4314799999999999E-8</c:v>
                </c:pt>
                <c:pt idx="9759">
                  <c:v>2.4321099999999999E-8</c:v>
                </c:pt>
                <c:pt idx="9760">
                  <c:v>2.43273E-8</c:v>
                </c:pt>
                <c:pt idx="9761">
                  <c:v>2.43336E-8</c:v>
                </c:pt>
                <c:pt idx="9762">
                  <c:v>2.4339800000000001E-8</c:v>
                </c:pt>
                <c:pt idx="9763">
                  <c:v>2.4346100000000001E-8</c:v>
                </c:pt>
                <c:pt idx="9764">
                  <c:v>2.4352300000000002E-8</c:v>
                </c:pt>
                <c:pt idx="9765">
                  <c:v>2.4358600000000001E-8</c:v>
                </c:pt>
                <c:pt idx="9766">
                  <c:v>2.4364799999999999E-8</c:v>
                </c:pt>
                <c:pt idx="9767">
                  <c:v>2.4371099999999999E-8</c:v>
                </c:pt>
                <c:pt idx="9768">
                  <c:v>2.43773E-8</c:v>
                </c:pt>
                <c:pt idx="9769">
                  <c:v>2.43836E-8</c:v>
                </c:pt>
                <c:pt idx="9770">
                  <c:v>2.4389800000000001E-8</c:v>
                </c:pt>
                <c:pt idx="9771">
                  <c:v>2.4396100000000001E-8</c:v>
                </c:pt>
                <c:pt idx="9772">
                  <c:v>2.4402299999999999E-8</c:v>
                </c:pt>
                <c:pt idx="9773">
                  <c:v>2.4408599999999999E-8</c:v>
                </c:pt>
                <c:pt idx="9774">
                  <c:v>2.44148E-8</c:v>
                </c:pt>
                <c:pt idx="9775">
                  <c:v>2.44211E-8</c:v>
                </c:pt>
                <c:pt idx="9776">
                  <c:v>2.4427300000000001E-8</c:v>
                </c:pt>
                <c:pt idx="9777">
                  <c:v>2.44336E-8</c:v>
                </c:pt>
                <c:pt idx="9778">
                  <c:v>2.4439800000000002E-8</c:v>
                </c:pt>
                <c:pt idx="9779">
                  <c:v>2.4446100000000001E-8</c:v>
                </c:pt>
                <c:pt idx="9780">
                  <c:v>2.4452299999999999E-8</c:v>
                </c:pt>
                <c:pt idx="9781">
                  <c:v>2.4458599999999999E-8</c:v>
                </c:pt>
                <c:pt idx="9782">
                  <c:v>2.44648E-8</c:v>
                </c:pt>
                <c:pt idx="9783">
                  <c:v>2.44711E-8</c:v>
                </c:pt>
                <c:pt idx="9784">
                  <c:v>2.4477300000000001E-8</c:v>
                </c:pt>
                <c:pt idx="9785">
                  <c:v>2.4483600000000001E-8</c:v>
                </c:pt>
                <c:pt idx="9786">
                  <c:v>2.4489799999999999E-8</c:v>
                </c:pt>
                <c:pt idx="9787">
                  <c:v>2.4496099999999999E-8</c:v>
                </c:pt>
                <c:pt idx="9788">
                  <c:v>2.45023E-8</c:v>
                </c:pt>
                <c:pt idx="9789">
                  <c:v>2.45086E-8</c:v>
                </c:pt>
                <c:pt idx="9790">
                  <c:v>2.4514800000000001E-8</c:v>
                </c:pt>
                <c:pt idx="9791">
                  <c:v>2.45211E-8</c:v>
                </c:pt>
                <c:pt idx="9792">
                  <c:v>2.4527300000000002E-8</c:v>
                </c:pt>
                <c:pt idx="9793">
                  <c:v>2.4533600000000001E-8</c:v>
                </c:pt>
                <c:pt idx="9794">
                  <c:v>2.4539799999999999E-8</c:v>
                </c:pt>
                <c:pt idx="9795">
                  <c:v>2.4546099999999999E-8</c:v>
                </c:pt>
                <c:pt idx="9796">
                  <c:v>2.45523E-8</c:v>
                </c:pt>
                <c:pt idx="9797">
                  <c:v>2.45586E-8</c:v>
                </c:pt>
                <c:pt idx="9798">
                  <c:v>2.4564800000000001E-8</c:v>
                </c:pt>
                <c:pt idx="9799">
                  <c:v>2.4571100000000001E-8</c:v>
                </c:pt>
                <c:pt idx="9800">
                  <c:v>2.4577299999999999E-8</c:v>
                </c:pt>
                <c:pt idx="9801">
                  <c:v>2.4583599999999999E-8</c:v>
                </c:pt>
                <c:pt idx="9802">
                  <c:v>2.45898E-8</c:v>
                </c:pt>
                <c:pt idx="9803">
                  <c:v>2.4596099999999999E-8</c:v>
                </c:pt>
                <c:pt idx="9804">
                  <c:v>2.4602300000000001E-8</c:v>
                </c:pt>
                <c:pt idx="9805">
                  <c:v>2.46086E-8</c:v>
                </c:pt>
                <c:pt idx="9806">
                  <c:v>2.4614800000000001E-8</c:v>
                </c:pt>
                <c:pt idx="9807">
                  <c:v>2.4621100000000001E-8</c:v>
                </c:pt>
                <c:pt idx="9808">
                  <c:v>2.4627299999999999E-8</c:v>
                </c:pt>
                <c:pt idx="9809">
                  <c:v>2.4633599999999999E-8</c:v>
                </c:pt>
                <c:pt idx="9810">
                  <c:v>2.46398E-8</c:v>
                </c:pt>
                <c:pt idx="9811">
                  <c:v>2.46461E-8</c:v>
                </c:pt>
                <c:pt idx="9812">
                  <c:v>2.4652300000000001E-8</c:v>
                </c:pt>
                <c:pt idx="9813">
                  <c:v>2.4658600000000001E-8</c:v>
                </c:pt>
                <c:pt idx="9814">
                  <c:v>2.4664799999999999E-8</c:v>
                </c:pt>
                <c:pt idx="9815">
                  <c:v>2.4671099999999998E-8</c:v>
                </c:pt>
                <c:pt idx="9816">
                  <c:v>2.46773E-8</c:v>
                </c:pt>
                <c:pt idx="9817">
                  <c:v>2.4683599999999999E-8</c:v>
                </c:pt>
                <c:pt idx="9818">
                  <c:v>2.46898E-8</c:v>
                </c:pt>
                <c:pt idx="9819">
                  <c:v>2.46961E-8</c:v>
                </c:pt>
                <c:pt idx="9820">
                  <c:v>2.4702300000000001E-8</c:v>
                </c:pt>
                <c:pt idx="9821">
                  <c:v>2.4708600000000001E-8</c:v>
                </c:pt>
                <c:pt idx="9822">
                  <c:v>2.4714799999999999E-8</c:v>
                </c:pt>
                <c:pt idx="9823">
                  <c:v>2.4721099999999999E-8</c:v>
                </c:pt>
                <c:pt idx="9824">
                  <c:v>2.47273E-8</c:v>
                </c:pt>
                <c:pt idx="9825">
                  <c:v>2.47336E-8</c:v>
                </c:pt>
                <c:pt idx="9826">
                  <c:v>2.4739800000000001E-8</c:v>
                </c:pt>
                <c:pt idx="9827">
                  <c:v>2.4746100000000001E-8</c:v>
                </c:pt>
                <c:pt idx="9828">
                  <c:v>2.4752299999999999E-8</c:v>
                </c:pt>
                <c:pt idx="9829">
                  <c:v>2.4758599999999998E-8</c:v>
                </c:pt>
                <c:pt idx="9830">
                  <c:v>2.47648E-8</c:v>
                </c:pt>
                <c:pt idx="9831">
                  <c:v>2.4771099999999999E-8</c:v>
                </c:pt>
                <c:pt idx="9832">
                  <c:v>2.47773E-8</c:v>
                </c:pt>
                <c:pt idx="9833">
                  <c:v>2.47836E-8</c:v>
                </c:pt>
                <c:pt idx="9834">
                  <c:v>2.4789800000000001E-8</c:v>
                </c:pt>
                <c:pt idx="9835">
                  <c:v>2.4796100000000001E-8</c:v>
                </c:pt>
                <c:pt idx="9836">
                  <c:v>2.4802299999999999E-8</c:v>
                </c:pt>
                <c:pt idx="9837">
                  <c:v>2.4808599999999999E-8</c:v>
                </c:pt>
                <c:pt idx="9838">
                  <c:v>2.48148E-8</c:v>
                </c:pt>
                <c:pt idx="9839">
                  <c:v>2.48211E-8</c:v>
                </c:pt>
                <c:pt idx="9840">
                  <c:v>2.4827300000000001E-8</c:v>
                </c:pt>
                <c:pt idx="9841">
                  <c:v>2.4833600000000001E-8</c:v>
                </c:pt>
                <c:pt idx="9842">
                  <c:v>2.4839799999999999E-8</c:v>
                </c:pt>
                <c:pt idx="9843">
                  <c:v>2.4846099999999998E-8</c:v>
                </c:pt>
                <c:pt idx="9844">
                  <c:v>2.4852299999999999E-8</c:v>
                </c:pt>
                <c:pt idx="9845">
                  <c:v>2.4858599999999999E-8</c:v>
                </c:pt>
                <c:pt idx="9846">
                  <c:v>2.48648E-8</c:v>
                </c:pt>
                <c:pt idx="9847">
                  <c:v>2.48711E-8</c:v>
                </c:pt>
                <c:pt idx="9848">
                  <c:v>2.4877300000000001E-8</c:v>
                </c:pt>
                <c:pt idx="9849">
                  <c:v>2.4883600000000001E-8</c:v>
                </c:pt>
                <c:pt idx="9850">
                  <c:v>2.4889799999999999E-8</c:v>
                </c:pt>
                <c:pt idx="9851">
                  <c:v>2.4896099999999999E-8</c:v>
                </c:pt>
                <c:pt idx="9852">
                  <c:v>2.49023E-8</c:v>
                </c:pt>
                <c:pt idx="9853">
                  <c:v>2.49086E-8</c:v>
                </c:pt>
                <c:pt idx="9854">
                  <c:v>2.4914800000000001E-8</c:v>
                </c:pt>
                <c:pt idx="9855">
                  <c:v>2.4921100000000001E-8</c:v>
                </c:pt>
                <c:pt idx="9856">
                  <c:v>2.4927299999999998E-8</c:v>
                </c:pt>
                <c:pt idx="9857">
                  <c:v>2.4933599999999998E-8</c:v>
                </c:pt>
                <c:pt idx="9858">
                  <c:v>2.4939799999999999E-8</c:v>
                </c:pt>
                <c:pt idx="9859">
                  <c:v>2.4946099999999999E-8</c:v>
                </c:pt>
                <c:pt idx="9860">
                  <c:v>2.49523E-8</c:v>
                </c:pt>
                <c:pt idx="9861">
                  <c:v>2.49586E-8</c:v>
                </c:pt>
                <c:pt idx="9862">
                  <c:v>2.4964800000000001E-8</c:v>
                </c:pt>
                <c:pt idx="9863">
                  <c:v>2.4971100000000001E-8</c:v>
                </c:pt>
                <c:pt idx="9864">
                  <c:v>2.4977299999999999E-8</c:v>
                </c:pt>
                <c:pt idx="9865">
                  <c:v>2.4983599999999999E-8</c:v>
                </c:pt>
                <c:pt idx="9866">
                  <c:v>2.49898E-8</c:v>
                </c:pt>
                <c:pt idx="9867">
                  <c:v>2.49961E-8</c:v>
                </c:pt>
                <c:pt idx="9868">
                  <c:v>2.5002300000000001E-8</c:v>
                </c:pt>
                <c:pt idx="9869">
                  <c:v>2.5008600000000001E-8</c:v>
                </c:pt>
                <c:pt idx="9870">
                  <c:v>2.5014799999999998E-8</c:v>
                </c:pt>
                <c:pt idx="9871">
                  <c:v>2.5021100000000002E-8</c:v>
                </c:pt>
                <c:pt idx="9872">
                  <c:v>2.5027299999999999E-8</c:v>
                </c:pt>
                <c:pt idx="9873">
                  <c:v>2.5033599999999999E-8</c:v>
                </c:pt>
                <c:pt idx="9874">
                  <c:v>2.50398E-8</c:v>
                </c:pt>
                <c:pt idx="9875">
                  <c:v>2.50461E-8</c:v>
                </c:pt>
                <c:pt idx="9876">
                  <c:v>2.5052300000000001E-8</c:v>
                </c:pt>
                <c:pt idx="9877">
                  <c:v>2.5058600000000001E-8</c:v>
                </c:pt>
                <c:pt idx="9878">
                  <c:v>2.5064799999999999E-8</c:v>
                </c:pt>
                <c:pt idx="9879">
                  <c:v>2.5071099999999999E-8</c:v>
                </c:pt>
                <c:pt idx="9880">
                  <c:v>2.50773E-8</c:v>
                </c:pt>
                <c:pt idx="9881">
                  <c:v>2.50836E-8</c:v>
                </c:pt>
                <c:pt idx="9882">
                  <c:v>2.5089800000000001E-8</c:v>
                </c:pt>
                <c:pt idx="9883">
                  <c:v>2.5096100000000001E-8</c:v>
                </c:pt>
                <c:pt idx="9884">
                  <c:v>2.5102299999999998E-8</c:v>
                </c:pt>
                <c:pt idx="9885">
                  <c:v>2.5108600000000002E-8</c:v>
                </c:pt>
                <c:pt idx="9886">
                  <c:v>2.5114799999999999E-8</c:v>
                </c:pt>
                <c:pt idx="9887">
                  <c:v>2.5121099999999999E-8</c:v>
                </c:pt>
                <c:pt idx="9888">
                  <c:v>2.51273E-8</c:v>
                </c:pt>
                <c:pt idx="9889">
                  <c:v>2.51336E-8</c:v>
                </c:pt>
                <c:pt idx="9890">
                  <c:v>2.5139800000000001E-8</c:v>
                </c:pt>
                <c:pt idx="9891">
                  <c:v>2.5146100000000001E-8</c:v>
                </c:pt>
                <c:pt idx="9892">
                  <c:v>2.5152299999999999E-8</c:v>
                </c:pt>
                <c:pt idx="9893">
                  <c:v>2.5158599999999999E-8</c:v>
                </c:pt>
                <c:pt idx="9894">
                  <c:v>2.51648E-8</c:v>
                </c:pt>
                <c:pt idx="9895">
                  <c:v>2.51711E-8</c:v>
                </c:pt>
                <c:pt idx="9896">
                  <c:v>2.5177300000000001E-8</c:v>
                </c:pt>
                <c:pt idx="9897">
                  <c:v>2.5183600000000001E-8</c:v>
                </c:pt>
                <c:pt idx="9898">
                  <c:v>2.5189799999999998E-8</c:v>
                </c:pt>
                <c:pt idx="9899">
                  <c:v>2.5196100000000002E-8</c:v>
                </c:pt>
                <c:pt idx="9900">
                  <c:v>2.5202299999999999E-8</c:v>
                </c:pt>
                <c:pt idx="9901">
                  <c:v>2.5208599999999999E-8</c:v>
                </c:pt>
                <c:pt idx="9902">
                  <c:v>2.52148E-8</c:v>
                </c:pt>
                <c:pt idx="9903">
                  <c:v>2.52211E-8</c:v>
                </c:pt>
                <c:pt idx="9904">
                  <c:v>2.5227300000000001E-8</c:v>
                </c:pt>
                <c:pt idx="9905">
                  <c:v>2.5233600000000001E-8</c:v>
                </c:pt>
                <c:pt idx="9906">
                  <c:v>2.5239799999999999E-8</c:v>
                </c:pt>
                <c:pt idx="9907">
                  <c:v>2.5246099999999999E-8</c:v>
                </c:pt>
                <c:pt idx="9908">
                  <c:v>2.52523E-8</c:v>
                </c:pt>
                <c:pt idx="9909">
                  <c:v>2.52586E-8</c:v>
                </c:pt>
                <c:pt idx="9910">
                  <c:v>2.5264800000000001E-8</c:v>
                </c:pt>
                <c:pt idx="9911">
                  <c:v>2.5271100000000001E-8</c:v>
                </c:pt>
                <c:pt idx="9912">
                  <c:v>2.5277300000000002E-8</c:v>
                </c:pt>
                <c:pt idx="9913">
                  <c:v>2.5283600000000001E-8</c:v>
                </c:pt>
                <c:pt idx="9914">
                  <c:v>2.5289799999999999E-8</c:v>
                </c:pt>
                <c:pt idx="9915">
                  <c:v>2.5296099999999999E-8</c:v>
                </c:pt>
                <c:pt idx="9916">
                  <c:v>2.53023E-8</c:v>
                </c:pt>
                <c:pt idx="9917">
                  <c:v>2.53086E-8</c:v>
                </c:pt>
                <c:pt idx="9918">
                  <c:v>2.5314800000000001E-8</c:v>
                </c:pt>
                <c:pt idx="9919">
                  <c:v>2.5321100000000001E-8</c:v>
                </c:pt>
                <c:pt idx="9920">
                  <c:v>2.5327299999999999E-8</c:v>
                </c:pt>
                <c:pt idx="9921">
                  <c:v>2.5333599999999999E-8</c:v>
                </c:pt>
                <c:pt idx="9922">
                  <c:v>2.53398E-8</c:v>
                </c:pt>
                <c:pt idx="9923">
                  <c:v>2.53461E-8</c:v>
                </c:pt>
                <c:pt idx="9924">
                  <c:v>2.5352300000000001E-8</c:v>
                </c:pt>
                <c:pt idx="9925">
                  <c:v>2.5358600000000001E-8</c:v>
                </c:pt>
                <c:pt idx="9926">
                  <c:v>2.5364800000000002E-8</c:v>
                </c:pt>
                <c:pt idx="9927">
                  <c:v>2.5371100000000001E-8</c:v>
                </c:pt>
                <c:pt idx="9928">
                  <c:v>2.5377299999999999E-8</c:v>
                </c:pt>
                <c:pt idx="9929">
                  <c:v>2.5383599999999999E-8</c:v>
                </c:pt>
                <c:pt idx="9930">
                  <c:v>2.53898E-8</c:v>
                </c:pt>
                <c:pt idx="9931">
                  <c:v>2.53961E-8</c:v>
                </c:pt>
                <c:pt idx="9932">
                  <c:v>2.5402300000000001E-8</c:v>
                </c:pt>
                <c:pt idx="9933">
                  <c:v>2.5408600000000001E-8</c:v>
                </c:pt>
                <c:pt idx="9934">
                  <c:v>2.5414799999999999E-8</c:v>
                </c:pt>
                <c:pt idx="9935">
                  <c:v>2.5421099999999999E-8</c:v>
                </c:pt>
                <c:pt idx="9936">
                  <c:v>2.54273E-8</c:v>
                </c:pt>
                <c:pt idx="9937">
                  <c:v>2.54336E-8</c:v>
                </c:pt>
                <c:pt idx="9938">
                  <c:v>2.5439800000000001E-8</c:v>
                </c:pt>
                <c:pt idx="9939">
                  <c:v>2.54461E-8</c:v>
                </c:pt>
                <c:pt idx="9940">
                  <c:v>2.5452300000000002E-8</c:v>
                </c:pt>
                <c:pt idx="9941">
                  <c:v>2.5458600000000001E-8</c:v>
                </c:pt>
                <c:pt idx="9942">
                  <c:v>2.5464799999999999E-8</c:v>
                </c:pt>
                <c:pt idx="9943">
                  <c:v>2.5471099999999999E-8</c:v>
                </c:pt>
                <c:pt idx="9944">
                  <c:v>2.54773E-8</c:v>
                </c:pt>
                <c:pt idx="9945">
                  <c:v>2.54836E-8</c:v>
                </c:pt>
                <c:pt idx="9946">
                  <c:v>2.5489800000000001E-8</c:v>
                </c:pt>
                <c:pt idx="9947">
                  <c:v>2.5496100000000001E-8</c:v>
                </c:pt>
                <c:pt idx="9948">
                  <c:v>2.5502299999999999E-8</c:v>
                </c:pt>
                <c:pt idx="9949">
                  <c:v>2.5508599999999999E-8</c:v>
                </c:pt>
                <c:pt idx="9950">
                  <c:v>2.55148E-8</c:v>
                </c:pt>
                <c:pt idx="9951">
                  <c:v>2.5521099999999999E-8</c:v>
                </c:pt>
                <c:pt idx="9952">
                  <c:v>2.5527300000000001E-8</c:v>
                </c:pt>
                <c:pt idx="9953">
                  <c:v>2.55336E-8</c:v>
                </c:pt>
                <c:pt idx="9954">
                  <c:v>2.5539800000000001E-8</c:v>
                </c:pt>
                <c:pt idx="9955">
                  <c:v>2.5546100000000001E-8</c:v>
                </c:pt>
                <c:pt idx="9956">
                  <c:v>2.5552299999999999E-8</c:v>
                </c:pt>
                <c:pt idx="9957">
                  <c:v>2.5558599999999999E-8</c:v>
                </c:pt>
                <c:pt idx="9958">
                  <c:v>2.55648E-8</c:v>
                </c:pt>
                <c:pt idx="9959">
                  <c:v>2.55711E-8</c:v>
                </c:pt>
                <c:pt idx="9960">
                  <c:v>2.5577300000000001E-8</c:v>
                </c:pt>
                <c:pt idx="9961">
                  <c:v>2.5583600000000001E-8</c:v>
                </c:pt>
                <c:pt idx="9962">
                  <c:v>2.5589799999999999E-8</c:v>
                </c:pt>
                <c:pt idx="9963">
                  <c:v>2.5596099999999998E-8</c:v>
                </c:pt>
                <c:pt idx="9964">
                  <c:v>2.56023E-8</c:v>
                </c:pt>
                <c:pt idx="9965">
                  <c:v>2.5608599999999999E-8</c:v>
                </c:pt>
                <c:pt idx="9966">
                  <c:v>2.5614800000000001E-8</c:v>
                </c:pt>
                <c:pt idx="9967">
                  <c:v>2.56211E-8</c:v>
                </c:pt>
                <c:pt idx="9968">
                  <c:v>2.5627300000000001E-8</c:v>
                </c:pt>
                <c:pt idx="9969">
                  <c:v>2.5633600000000001E-8</c:v>
                </c:pt>
                <c:pt idx="9970">
                  <c:v>2.5639799999999999E-8</c:v>
                </c:pt>
                <c:pt idx="9971">
                  <c:v>2.5646099999999999E-8</c:v>
                </c:pt>
                <c:pt idx="9972">
                  <c:v>2.56523E-8</c:v>
                </c:pt>
                <c:pt idx="9973">
                  <c:v>2.56586E-8</c:v>
                </c:pt>
                <c:pt idx="9974">
                  <c:v>2.5664800000000001E-8</c:v>
                </c:pt>
                <c:pt idx="9975">
                  <c:v>2.5671100000000001E-8</c:v>
                </c:pt>
                <c:pt idx="9976">
                  <c:v>2.5677299999999999E-8</c:v>
                </c:pt>
                <c:pt idx="9977">
                  <c:v>2.5683599999999998E-8</c:v>
                </c:pt>
                <c:pt idx="9978">
                  <c:v>2.56898E-8</c:v>
                </c:pt>
                <c:pt idx="9979">
                  <c:v>2.5696099999999999E-8</c:v>
                </c:pt>
                <c:pt idx="9980">
                  <c:v>2.57023E-8</c:v>
                </c:pt>
                <c:pt idx="9981">
                  <c:v>2.57086E-8</c:v>
                </c:pt>
                <c:pt idx="9982">
                  <c:v>2.5714800000000001E-8</c:v>
                </c:pt>
                <c:pt idx="9983">
                  <c:v>2.5721100000000001E-8</c:v>
                </c:pt>
                <c:pt idx="9984">
                  <c:v>2.5727299999999999E-8</c:v>
                </c:pt>
                <c:pt idx="9985">
                  <c:v>2.5733599999999999E-8</c:v>
                </c:pt>
                <c:pt idx="9986">
                  <c:v>2.57398E-8</c:v>
                </c:pt>
                <c:pt idx="9987">
                  <c:v>2.57461E-8</c:v>
                </c:pt>
                <c:pt idx="9988">
                  <c:v>2.5752300000000001E-8</c:v>
                </c:pt>
                <c:pt idx="9989">
                  <c:v>2.5758600000000001E-8</c:v>
                </c:pt>
                <c:pt idx="9990">
                  <c:v>2.5764799999999999E-8</c:v>
                </c:pt>
                <c:pt idx="9991">
                  <c:v>2.5771099999999998E-8</c:v>
                </c:pt>
                <c:pt idx="9992">
                  <c:v>2.5777299999999999E-8</c:v>
                </c:pt>
                <c:pt idx="9993">
                  <c:v>2.5783599999999999E-8</c:v>
                </c:pt>
                <c:pt idx="9994">
                  <c:v>2.57898E-8</c:v>
                </c:pt>
                <c:pt idx="9995">
                  <c:v>2.57961E-8</c:v>
                </c:pt>
                <c:pt idx="9996">
                  <c:v>2.5802300000000001E-8</c:v>
                </c:pt>
                <c:pt idx="9997">
                  <c:v>2.5808600000000001E-8</c:v>
                </c:pt>
                <c:pt idx="9998">
                  <c:v>2.5814799999999999E-8</c:v>
                </c:pt>
                <c:pt idx="9999">
                  <c:v>2.5821099999999999E-8</c:v>
                </c:pt>
                <c:pt idx="10000">
                  <c:v>2.58273E-8</c:v>
                </c:pt>
                <c:pt idx="10001">
                  <c:v>2.58336E-8</c:v>
                </c:pt>
                <c:pt idx="10002">
                  <c:v>2.5839800000000001E-8</c:v>
                </c:pt>
                <c:pt idx="10003">
                  <c:v>2.5846100000000001E-8</c:v>
                </c:pt>
                <c:pt idx="10004">
                  <c:v>2.5852299999999999E-8</c:v>
                </c:pt>
                <c:pt idx="10005">
                  <c:v>2.5858599999999998E-8</c:v>
                </c:pt>
                <c:pt idx="10006">
                  <c:v>2.5864799999999999E-8</c:v>
                </c:pt>
                <c:pt idx="10007">
                  <c:v>2.5871099999999999E-8</c:v>
                </c:pt>
                <c:pt idx="10008">
                  <c:v>2.58773E-8</c:v>
                </c:pt>
                <c:pt idx="10009">
                  <c:v>2.58836E-8</c:v>
                </c:pt>
                <c:pt idx="10010">
                  <c:v>2.5889800000000001E-8</c:v>
                </c:pt>
                <c:pt idx="10011">
                  <c:v>2.5896100000000001E-8</c:v>
                </c:pt>
                <c:pt idx="10012">
                  <c:v>2.5902299999999999E-8</c:v>
                </c:pt>
                <c:pt idx="10013">
                  <c:v>2.5908599999999999E-8</c:v>
                </c:pt>
                <c:pt idx="10014">
                  <c:v>2.59148E-8</c:v>
                </c:pt>
                <c:pt idx="10015">
                  <c:v>2.59211E-8</c:v>
                </c:pt>
                <c:pt idx="10016">
                  <c:v>2.5927300000000001E-8</c:v>
                </c:pt>
                <c:pt idx="10017">
                  <c:v>2.5933600000000001E-8</c:v>
                </c:pt>
                <c:pt idx="10018">
                  <c:v>2.5939799999999998E-8</c:v>
                </c:pt>
                <c:pt idx="10019">
                  <c:v>2.5946100000000002E-8</c:v>
                </c:pt>
                <c:pt idx="10020">
                  <c:v>2.5952299999999999E-8</c:v>
                </c:pt>
                <c:pt idx="10021">
                  <c:v>2.5958599999999999E-8</c:v>
                </c:pt>
                <c:pt idx="10022">
                  <c:v>2.59648E-8</c:v>
                </c:pt>
                <c:pt idx="10023">
                  <c:v>2.59711E-8</c:v>
                </c:pt>
                <c:pt idx="10024">
                  <c:v>2.5977300000000001E-8</c:v>
                </c:pt>
                <c:pt idx="10025">
                  <c:v>2.5983600000000001E-8</c:v>
                </c:pt>
                <c:pt idx="10026">
                  <c:v>2.5989799999999999E-8</c:v>
                </c:pt>
                <c:pt idx="10027">
                  <c:v>2.5996099999999999E-8</c:v>
                </c:pt>
                <c:pt idx="10028">
                  <c:v>2.60023E-8</c:v>
                </c:pt>
                <c:pt idx="10029">
                  <c:v>2.60086E-8</c:v>
                </c:pt>
                <c:pt idx="10030">
                  <c:v>2.6014800000000001E-8</c:v>
                </c:pt>
                <c:pt idx="10031">
                  <c:v>2.6021100000000001E-8</c:v>
                </c:pt>
                <c:pt idx="10032">
                  <c:v>2.6027299999999998E-8</c:v>
                </c:pt>
                <c:pt idx="10033">
                  <c:v>2.6033600000000002E-8</c:v>
                </c:pt>
                <c:pt idx="10034">
                  <c:v>2.6039799999999999E-8</c:v>
                </c:pt>
                <c:pt idx="10035">
                  <c:v>2.6046099999999999E-8</c:v>
                </c:pt>
                <c:pt idx="10036">
                  <c:v>2.60523E-8</c:v>
                </c:pt>
                <c:pt idx="10037">
                  <c:v>2.60586E-8</c:v>
                </c:pt>
                <c:pt idx="10038">
                  <c:v>2.6064800000000001E-8</c:v>
                </c:pt>
                <c:pt idx="10039">
                  <c:v>2.6071100000000001E-8</c:v>
                </c:pt>
                <c:pt idx="10040">
                  <c:v>2.6077299999999999E-8</c:v>
                </c:pt>
                <c:pt idx="10041">
                  <c:v>2.6083599999999999E-8</c:v>
                </c:pt>
                <c:pt idx="10042">
                  <c:v>2.60898E-8</c:v>
                </c:pt>
                <c:pt idx="10043">
                  <c:v>2.60961E-8</c:v>
                </c:pt>
                <c:pt idx="10044">
                  <c:v>2.6102300000000001E-8</c:v>
                </c:pt>
                <c:pt idx="10045">
                  <c:v>2.6108600000000001E-8</c:v>
                </c:pt>
                <c:pt idx="10046">
                  <c:v>2.6114799999999998E-8</c:v>
                </c:pt>
                <c:pt idx="10047">
                  <c:v>2.6121100000000002E-8</c:v>
                </c:pt>
                <c:pt idx="10048">
                  <c:v>2.6127299999999999E-8</c:v>
                </c:pt>
                <c:pt idx="10049">
                  <c:v>2.6133599999999999E-8</c:v>
                </c:pt>
                <c:pt idx="10050">
                  <c:v>2.61398E-8</c:v>
                </c:pt>
                <c:pt idx="10051">
                  <c:v>2.61461E-8</c:v>
                </c:pt>
                <c:pt idx="10052">
                  <c:v>2.6152300000000001E-8</c:v>
                </c:pt>
                <c:pt idx="10053">
                  <c:v>2.6158600000000001E-8</c:v>
                </c:pt>
                <c:pt idx="10054">
                  <c:v>2.6164799999999999E-8</c:v>
                </c:pt>
                <c:pt idx="10055">
                  <c:v>2.6171099999999999E-8</c:v>
                </c:pt>
                <c:pt idx="10056">
                  <c:v>2.61773E-8</c:v>
                </c:pt>
                <c:pt idx="10057">
                  <c:v>2.61836E-8</c:v>
                </c:pt>
                <c:pt idx="10058">
                  <c:v>2.6189800000000001E-8</c:v>
                </c:pt>
                <c:pt idx="10059">
                  <c:v>2.6196100000000001E-8</c:v>
                </c:pt>
                <c:pt idx="10060">
                  <c:v>2.6202300000000002E-8</c:v>
                </c:pt>
                <c:pt idx="10061">
                  <c:v>2.6208600000000001E-8</c:v>
                </c:pt>
                <c:pt idx="10062">
                  <c:v>2.6214799999999999E-8</c:v>
                </c:pt>
                <c:pt idx="10063">
                  <c:v>2.6221099999999999E-8</c:v>
                </c:pt>
                <c:pt idx="10064">
                  <c:v>2.62273E-8</c:v>
                </c:pt>
                <c:pt idx="10065">
                  <c:v>2.62336E-8</c:v>
                </c:pt>
                <c:pt idx="10066">
                  <c:v>2.6239800000000001E-8</c:v>
                </c:pt>
                <c:pt idx="10067">
                  <c:v>2.6246100000000001E-8</c:v>
                </c:pt>
                <c:pt idx="10068">
                  <c:v>2.6252299999999999E-8</c:v>
                </c:pt>
                <c:pt idx="10069">
                  <c:v>2.6258599999999999E-8</c:v>
                </c:pt>
                <c:pt idx="10070">
                  <c:v>2.62648E-8</c:v>
                </c:pt>
                <c:pt idx="10071">
                  <c:v>2.62711E-8</c:v>
                </c:pt>
                <c:pt idx="10072">
                  <c:v>2.6277300000000001E-8</c:v>
                </c:pt>
                <c:pt idx="10073">
                  <c:v>2.6283600000000001E-8</c:v>
                </c:pt>
                <c:pt idx="10074">
                  <c:v>2.6289800000000002E-8</c:v>
                </c:pt>
                <c:pt idx="10075">
                  <c:v>2.6296100000000001E-8</c:v>
                </c:pt>
                <c:pt idx="10076">
                  <c:v>2.6302299999999999E-8</c:v>
                </c:pt>
                <c:pt idx="10077">
                  <c:v>2.6308599999999999E-8</c:v>
                </c:pt>
                <c:pt idx="10078">
                  <c:v>2.63148E-8</c:v>
                </c:pt>
                <c:pt idx="10079">
                  <c:v>2.63211E-8</c:v>
                </c:pt>
                <c:pt idx="10080">
                  <c:v>2.6327300000000001E-8</c:v>
                </c:pt>
                <c:pt idx="10081">
                  <c:v>2.6333600000000001E-8</c:v>
                </c:pt>
                <c:pt idx="10082">
                  <c:v>2.6339799999999999E-8</c:v>
                </c:pt>
                <c:pt idx="10083">
                  <c:v>2.6346099999999999E-8</c:v>
                </c:pt>
                <c:pt idx="10084">
                  <c:v>2.63523E-8</c:v>
                </c:pt>
                <c:pt idx="10085">
                  <c:v>2.63586E-8</c:v>
                </c:pt>
                <c:pt idx="10086">
                  <c:v>2.6364800000000001E-8</c:v>
                </c:pt>
                <c:pt idx="10087">
                  <c:v>2.63711E-8</c:v>
                </c:pt>
                <c:pt idx="10088">
                  <c:v>2.6377300000000002E-8</c:v>
                </c:pt>
                <c:pt idx="10089">
                  <c:v>2.6383600000000001E-8</c:v>
                </c:pt>
                <c:pt idx="10090">
                  <c:v>2.6389799999999999E-8</c:v>
                </c:pt>
                <c:pt idx="10091">
                  <c:v>2.6396099999999999E-8</c:v>
                </c:pt>
                <c:pt idx="10092">
                  <c:v>2.64023E-8</c:v>
                </c:pt>
                <c:pt idx="10093">
                  <c:v>2.64086E-8</c:v>
                </c:pt>
                <c:pt idx="10094">
                  <c:v>2.6414800000000001E-8</c:v>
                </c:pt>
                <c:pt idx="10095">
                  <c:v>2.6421100000000001E-8</c:v>
                </c:pt>
                <c:pt idx="10096">
                  <c:v>2.6427299999999999E-8</c:v>
                </c:pt>
                <c:pt idx="10097">
                  <c:v>2.6433599999999999E-8</c:v>
                </c:pt>
                <c:pt idx="10098">
                  <c:v>2.64398E-8</c:v>
                </c:pt>
                <c:pt idx="10099">
                  <c:v>2.6446099999999999E-8</c:v>
                </c:pt>
                <c:pt idx="10100">
                  <c:v>2.6452300000000001E-8</c:v>
                </c:pt>
                <c:pt idx="10101">
                  <c:v>2.64586E-8</c:v>
                </c:pt>
                <c:pt idx="10102">
                  <c:v>2.6464800000000002E-8</c:v>
                </c:pt>
                <c:pt idx="10103">
                  <c:v>2.6471100000000001E-8</c:v>
                </c:pt>
                <c:pt idx="10104">
                  <c:v>2.6477299999999999E-8</c:v>
                </c:pt>
                <c:pt idx="10105">
                  <c:v>2.6483599999999999E-8</c:v>
                </c:pt>
                <c:pt idx="10106">
                  <c:v>2.64898E-8</c:v>
                </c:pt>
                <c:pt idx="10107">
                  <c:v>2.64961E-8</c:v>
                </c:pt>
                <c:pt idx="10108">
                  <c:v>2.6502300000000001E-8</c:v>
                </c:pt>
                <c:pt idx="10109">
                  <c:v>2.6508600000000001E-8</c:v>
                </c:pt>
                <c:pt idx="10110">
                  <c:v>2.6514799999999999E-8</c:v>
                </c:pt>
                <c:pt idx="10111">
                  <c:v>2.6521099999999999E-8</c:v>
                </c:pt>
                <c:pt idx="10112">
                  <c:v>2.65273E-8</c:v>
                </c:pt>
                <c:pt idx="10113">
                  <c:v>2.6533599999999999E-8</c:v>
                </c:pt>
                <c:pt idx="10114">
                  <c:v>2.6539800000000001E-8</c:v>
                </c:pt>
                <c:pt idx="10115">
                  <c:v>2.65461E-8</c:v>
                </c:pt>
                <c:pt idx="10116">
                  <c:v>2.6552300000000001E-8</c:v>
                </c:pt>
                <c:pt idx="10117">
                  <c:v>2.6558600000000001E-8</c:v>
                </c:pt>
                <c:pt idx="10118">
                  <c:v>2.6564799999999999E-8</c:v>
                </c:pt>
                <c:pt idx="10119">
                  <c:v>2.6571099999999999E-8</c:v>
                </c:pt>
                <c:pt idx="10120">
                  <c:v>2.65773E-8</c:v>
                </c:pt>
                <c:pt idx="10121">
                  <c:v>2.65836E-8</c:v>
                </c:pt>
                <c:pt idx="10122">
                  <c:v>2.6589800000000001E-8</c:v>
                </c:pt>
                <c:pt idx="10123">
                  <c:v>2.6596100000000001E-8</c:v>
                </c:pt>
                <c:pt idx="10124">
                  <c:v>2.6602299999999999E-8</c:v>
                </c:pt>
                <c:pt idx="10125">
                  <c:v>2.6608599999999998E-8</c:v>
                </c:pt>
                <c:pt idx="10126">
                  <c:v>2.66148E-8</c:v>
                </c:pt>
                <c:pt idx="10127">
                  <c:v>2.6621099999999999E-8</c:v>
                </c:pt>
                <c:pt idx="10128">
                  <c:v>2.66273E-8</c:v>
                </c:pt>
                <c:pt idx="10129">
                  <c:v>2.66336E-8</c:v>
                </c:pt>
                <c:pt idx="10130">
                  <c:v>2.6639800000000001E-8</c:v>
                </c:pt>
                <c:pt idx="10131">
                  <c:v>2.6646100000000001E-8</c:v>
                </c:pt>
                <c:pt idx="10132">
                  <c:v>2.6652299999999999E-8</c:v>
                </c:pt>
                <c:pt idx="10133">
                  <c:v>2.6658599999999999E-8</c:v>
                </c:pt>
                <c:pt idx="10134">
                  <c:v>2.66648E-8</c:v>
                </c:pt>
                <c:pt idx="10135">
                  <c:v>2.66711E-8</c:v>
                </c:pt>
                <c:pt idx="10136">
                  <c:v>2.6677300000000001E-8</c:v>
                </c:pt>
                <c:pt idx="10137">
                  <c:v>2.6683600000000001E-8</c:v>
                </c:pt>
                <c:pt idx="10138">
                  <c:v>2.6689799999999999E-8</c:v>
                </c:pt>
                <c:pt idx="10139">
                  <c:v>2.6696099999999998E-8</c:v>
                </c:pt>
                <c:pt idx="10140">
                  <c:v>2.6702299999999999E-8</c:v>
                </c:pt>
                <c:pt idx="10141">
                  <c:v>2.6708599999999999E-8</c:v>
                </c:pt>
                <c:pt idx="10142">
                  <c:v>2.67148E-8</c:v>
                </c:pt>
                <c:pt idx="10143">
                  <c:v>2.67211E-8</c:v>
                </c:pt>
                <c:pt idx="10144">
                  <c:v>2.6727300000000001E-8</c:v>
                </c:pt>
                <c:pt idx="10145">
                  <c:v>2.6733600000000001E-8</c:v>
                </c:pt>
                <c:pt idx="10146">
                  <c:v>2.6739799999999999E-8</c:v>
                </c:pt>
                <c:pt idx="10147">
                  <c:v>2.6746099999999999E-8</c:v>
                </c:pt>
                <c:pt idx="10148">
                  <c:v>2.67523E-8</c:v>
                </c:pt>
                <c:pt idx="10149">
                  <c:v>2.67586E-8</c:v>
                </c:pt>
                <c:pt idx="10150">
                  <c:v>2.6764800000000001E-8</c:v>
                </c:pt>
                <c:pt idx="10151">
                  <c:v>2.6771100000000001E-8</c:v>
                </c:pt>
                <c:pt idx="10152">
                  <c:v>2.6777299999999999E-8</c:v>
                </c:pt>
                <c:pt idx="10153">
                  <c:v>2.6783599999999998E-8</c:v>
                </c:pt>
                <c:pt idx="10154">
                  <c:v>2.6789799999999999E-8</c:v>
                </c:pt>
                <c:pt idx="10155">
                  <c:v>2.6796099999999999E-8</c:v>
                </c:pt>
                <c:pt idx="10156">
                  <c:v>2.68023E-8</c:v>
                </c:pt>
                <c:pt idx="10157">
                  <c:v>2.68086E-8</c:v>
                </c:pt>
                <c:pt idx="10158">
                  <c:v>2.6814800000000001E-8</c:v>
                </c:pt>
                <c:pt idx="10159">
                  <c:v>2.6821100000000001E-8</c:v>
                </c:pt>
                <c:pt idx="10160">
                  <c:v>2.6827299999999999E-8</c:v>
                </c:pt>
                <c:pt idx="10161">
                  <c:v>2.6833599999999999E-8</c:v>
                </c:pt>
                <c:pt idx="10162">
                  <c:v>2.68398E-8</c:v>
                </c:pt>
                <c:pt idx="10163">
                  <c:v>2.68461E-8</c:v>
                </c:pt>
                <c:pt idx="10164">
                  <c:v>2.6852300000000001E-8</c:v>
                </c:pt>
                <c:pt idx="10165">
                  <c:v>2.6858600000000001E-8</c:v>
                </c:pt>
                <c:pt idx="10166">
                  <c:v>2.6864799999999998E-8</c:v>
                </c:pt>
                <c:pt idx="10167">
                  <c:v>2.6871100000000002E-8</c:v>
                </c:pt>
                <c:pt idx="10168">
                  <c:v>2.6877299999999999E-8</c:v>
                </c:pt>
                <c:pt idx="10169">
                  <c:v>2.6883599999999999E-8</c:v>
                </c:pt>
                <c:pt idx="10170">
                  <c:v>2.68898E-8</c:v>
                </c:pt>
                <c:pt idx="10171">
                  <c:v>2.68961E-8</c:v>
                </c:pt>
                <c:pt idx="10172">
                  <c:v>2.6902300000000001E-8</c:v>
                </c:pt>
                <c:pt idx="10173">
                  <c:v>2.6908600000000001E-8</c:v>
                </c:pt>
                <c:pt idx="10174">
                  <c:v>2.6914799999999999E-8</c:v>
                </c:pt>
                <c:pt idx="10175">
                  <c:v>2.6921099999999999E-8</c:v>
                </c:pt>
                <c:pt idx="10176">
                  <c:v>2.69273E-8</c:v>
                </c:pt>
                <c:pt idx="10177">
                  <c:v>2.69336E-8</c:v>
                </c:pt>
                <c:pt idx="10178">
                  <c:v>2.6939800000000001E-8</c:v>
                </c:pt>
                <c:pt idx="10179">
                  <c:v>2.6946100000000001E-8</c:v>
                </c:pt>
                <c:pt idx="10180">
                  <c:v>2.6952299999999998E-8</c:v>
                </c:pt>
                <c:pt idx="10181">
                  <c:v>2.6958600000000002E-8</c:v>
                </c:pt>
                <c:pt idx="10182">
                  <c:v>2.6964799999999999E-8</c:v>
                </c:pt>
                <c:pt idx="10183">
                  <c:v>2.6971099999999999E-8</c:v>
                </c:pt>
                <c:pt idx="10184">
                  <c:v>2.69773E-8</c:v>
                </c:pt>
                <c:pt idx="10185">
                  <c:v>2.69836E-8</c:v>
                </c:pt>
                <c:pt idx="10186">
                  <c:v>2.6989800000000001E-8</c:v>
                </c:pt>
                <c:pt idx="10187">
                  <c:v>2.6996100000000001E-8</c:v>
                </c:pt>
                <c:pt idx="10188">
                  <c:v>2.7002299999999999E-8</c:v>
                </c:pt>
                <c:pt idx="10189">
                  <c:v>2.7008599999999999E-8</c:v>
                </c:pt>
                <c:pt idx="10190">
                  <c:v>2.70148E-8</c:v>
                </c:pt>
                <c:pt idx="10191">
                  <c:v>2.70211E-8</c:v>
                </c:pt>
                <c:pt idx="10192">
                  <c:v>2.7027300000000001E-8</c:v>
                </c:pt>
                <c:pt idx="10193">
                  <c:v>2.7033600000000001E-8</c:v>
                </c:pt>
                <c:pt idx="10194">
                  <c:v>2.7039799999999998E-8</c:v>
                </c:pt>
                <c:pt idx="10195">
                  <c:v>2.7046100000000002E-8</c:v>
                </c:pt>
                <c:pt idx="10196">
                  <c:v>2.7052299999999999E-8</c:v>
                </c:pt>
                <c:pt idx="10197">
                  <c:v>2.7058599999999999E-8</c:v>
                </c:pt>
                <c:pt idx="10198">
                  <c:v>2.70648E-8</c:v>
                </c:pt>
                <c:pt idx="10199">
                  <c:v>2.70711E-8</c:v>
                </c:pt>
                <c:pt idx="10200">
                  <c:v>2.7077300000000001E-8</c:v>
                </c:pt>
                <c:pt idx="10201">
                  <c:v>2.7083600000000001E-8</c:v>
                </c:pt>
                <c:pt idx="10202">
                  <c:v>2.7089799999999999E-8</c:v>
                </c:pt>
                <c:pt idx="10203">
                  <c:v>2.7096099999999999E-8</c:v>
                </c:pt>
                <c:pt idx="10204">
                  <c:v>2.71023E-8</c:v>
                </c:pt>
                <c:pt idx="10205">
                  <c:v>2.71086E-8</c:v>
                </c:pt>
                <c:pt idx="10206">
                  <c:v>2.7114800000000001E-8</c:v>
                </c:pt>
                <c:pt idx="10207">
                  <c:v>2.7121100000000001E-8</c:v>
                </c:pt>
                <c:pt idx="10208">
                  <c:v>2.7127300000000002E-8</c:v>
                </c:pt>
                <c:pt idx="10209">
                  <c:v>2.7133600000000002E-8</c:v>
                </c:pt>
                <c:pt idx="10210">
                  <c:v>2.7139799999999999E-8</c:v>
                </c:pt>
                <c:pt idx="10211">
                  <c:v>2.7146099999999999E-8</c:v>
                </c:pt>
                <c:pt idx="10212">
                  <c:v>2.71523E-8</c:v>
                </c:pt>
                <c:pt idx="10213">
                  <c:v>2.71586E-8</c:v>
                </c:pt>
                <c:pt idx="10214">
                  <c:v>2.7164800000000001E-8</c:v>
                </c:pt>
                <c:pt idx="10215">
                  <c:v>2.7171100000000001E-8</c:v>
                </c:pt>
                <c:pt idx="10216">
                  <c:v>2.7177299999999999E-8</c:v>
                </c:pt>
                <c:pt idx="10217">
                  <c:v>2.7183599999999999E-8</c:v>
                </c:pt>
                <c:pt idx="10218">
                  <c:v>2.71898E-8</c:v>
                </c:pt>
                <c:pt idx="10219">
                  <c:v>2.71961E-8</c:v>
                </c:pt>
                <c:pt idx="10220">
                  <c:v>2.7202300000000001E-8</c:v>
                </c:pt>
                <c:pt idx="10221">
                  <c:v>2.7208600000000001E-8</c:v>
                </c:pt>
                <c:pt idx="10222">
                  <c:v>2.7214800000000002E-8</c:v>
                </c:pt>
                <c:pt idx="10223">
                  <c:v>2.7221100000000001E-8</c:v>
                </c:pt>
                <c:pt idx="10224">
                  <c:v>2.7227299999999999E-8</c:v>
                </c:pt>
                <c:pt idx="10225">
                  <c:v>2.7233599999999999E-8</c:v>
                </c:pt>
                <c:pt idx="10226">
                  <c:v>2.72398E-8</c:v>
                </c:pt>
                <c:pt idx="10227">
                  <c:v>2.72461E-8</c:v>
                </c:pt>
                <c:pt idx="10228">
                  <c:v>2.7252300000000001E-8</c:v>
                </c:pt>
                <c:pt idx="10229">
                  <c:v>2.7258600000000001E-8</c:v>
                </c:pt>
                <c:pt idx="10230">
                  <c:v>2.7264799999999999E-8</c:v>
                </c:pt>
                <c:pt idx="10231">
                  <c:v>2.7271099999999999E-8</c:v>
                </c:pt>
                <c:pt idx="10232">
                  <c:v>2.72773E-8</c:v>
                </c:pt>
                <c:pt idx="10233">
                  <c:v>2.72836E-8</c:v>
                </c:pt>
                <c:pt idx="10234">
                  <c:v>2.7289800000000001E-8</c:v>
                </c:pt>
                <c:pt idx="10235">
                  <c:v>2.72961E-8</c:v>
                </c:pt>
                <c:pt idx="10236">
                  <c:v>2.7302300000000002E-8</c:v>
                </c:pt>
                <c:pt idx="10237">
                  <c:v>2.7308600000000001E-8</c:v>
                </c:pt>
                <c:pt idx="10238">
                  <c:v>2.7314799999999999E-8</c:v>
                </c:pt>
                <c:pt idx="10239">
                  <c:v>2.7321099999999999E-8</c:v>
                </c:pt>
                <c:pt idx="10240">
                  <c:v>2.73273E-8</c:v>
                </c:pt>
                <c:pt idx="10241">
                  <c:v>2.73336E-8</c:v>
                </c:pt>
                <c:pt idx="10242">
                  <c:v>2.7339800000000001E-8</c:v>
                </c:pt>
                <c:pt idx="10243">
                  <c:v>2.7346100000000001E-8</c:v>
                </c:pt>
                <c:pt idx="10244">
                  <c:v>2.7352299999999999E-8</c:v>
                </c:pt>
                <c:pt idx="10245">
                  <c:v>2.7358599999999999E-8</c:v>
                </c:pt>
                <c:pt idx="10246">
                  <c:v>2.73648E-8</c:v>
                </c:pt>
                <c:pt idx="10247">
                  <c:v>2.73711E-8</c:v>
                </c:pt>
                <c:pt idx="10248">
                  <c:v>2.7377300000000001E-8</c:v>
                </c:pt>
                <c:pt idx="10249">
                  <c:v>2.73836E-8</c:v>
                </c:pt>
                <c:pt idx="10250">
                  <c:v>2.7389800000000002E-8</c:v>
                </c:pt>
                <c:pt idx="10251">
                  <c:v>2.7396100000000001E-8</c:v>
                </c:pt>
                <c:pt idx="10252">
                  <c:v>2.7402299999999999E-8</c:v>
                </c:pt>
                <c:pt idx="10253">
                  <c:v>2.7408599999999999E-8</c:v>
                </c:pt>
                <c:pt idx="10254">
                  <c:v>2.74148E-8</c:v>
                </c:pt>
                <c:pt idx="10255">
                  <c:v>2.74211E-8</c:v>
                </c:pt>
                <c:pt idx="10256">
                  <c:v>2.7427300000000001E-8</c:v>
                </c:pt>
                <c:pt idx="10257">
                  <c:v>2.7433600000000001E-8</c:v>
                </c:pt>
                <c:pt idx="10258">
                  <c:v>2.7439799999999999E-8</c:v>
                </c:pt>
                <c:pt idx="10259">
                  <c:v>2.7446099999999999E-8</c:v>
                </c:pt>
                <c:pt idx="10260">
                  <c:v>2.74523E-8</c:v>
                </c:pt>
                <c:pt idx="10261">
                  <c:v>2.7458599999999999E-8</c:v>
                </c:pt>
                <c:pt idx="10262">
                  <c:v>2.7464800000000001E-8</c:v>
                </c:pt>
                <c:pt idx="10263">
                  <c:v>2.74711E-8</c:v>
                </c:pt>
                <c:pt idx="10264">
                  <c:v>2.7477300000000001E-8</c:v>
                </c:pt>
                <c:pt idx="10265">
                  <c:v>2.7483600000000001E-8</c:v>
                </c:pt>
                <c:pt idx="10266">
                  <c:v>2.7489799999999999E-8</c:v>
                </c:pt>
                <c:pt idx="10267">
                  <c:v>2.7496099999999999E-8</c:v>
                </c:pt>
                <c:pt idx="10268">
                  <c:v>2.75023E-8</c:v>
                </c:pt>
                <c:pt idx="10269">
                  <c:v>2.75086E-8</c:v>
                </c:pt>
                <c:pt idx="10270">
                  <c:v>2.7514800000000001E-8</c:v>
                </c:pt>
                <c:pt idx="10271">
                  <c:v>2.7521100000000001E-8</c:v>
                </c:pt>
                <c:pt idx="10272">
                  <c:v>2.7527299999999999E-8</c:v>
                </c:pt>
                <c:pt idx="10273">
                  <c:v>2.7533599999999998E-8</c:v>
                </c:pt>
                <c:pt idx="10274">
                  <c:v>2.75398E-8</c:v>
                </c:pt>
                <c:pt idx="10275">
                  <c:v>2.7546099999999999E-8</c:v>
                </c:pt>
                <c:pt idx="10276">
                  <c:v>2.75523E-8</c:v>
                </c:pt>
                <c:pt idx="10277">
                  <c:v>2.75586E-8</c:v>
                </c:pt>
                <c:pt idx="10278">
                  <c:v>2.7564800000000001E-8</c:v>
                </c:pt>
                <c:pt idx="10279">
                  <c:v>2.7571100000000001E-8</c:v>
                </c:pt>
                <c:pt idx="10280">
                  <c:v>2.7577299999999999E-8</c:v>
                </c:pt>
                <c:pt idx="10281">
                  <c:v>2.7583599999999999E-8</c:v>
                </c:pt>
                <c:pt idx="10282">
                  <c:v>2.75898E-8</c:v>
                </c:pt>
                <c:pt idx="10283">
                  <c:v>2.75961E-8</c:v>
                </c:pt>
                <c:pt idx="10284">
                  <c:v>2.7602300000000001E-8</c:v>
                </c:pt>
                <c:pt idx="10285">
                  <c:v>2.7608600000000001E-8</c:v>
                </c:pt>
                <c:pt idx="10286">
                  <c:v>2.7614799999999999E-8</c:v>
                </c:pt>
                <c:pt idx="10287">
                  <c:v>2.7621099999999998E-8</c:v>
                </c:pt>
                <c:pt idx="10288">
                  <c:v>2.76273E-8</c:v>
                </c:pt>
                <c:pt idx="10289">
                  <c:v>2.7633599999999999E-8</c:v>
                </c:pt>
                <c:pt idx="10290">
                  <c:v>2.76398E-8</c:v>
                </c:pt>
                <c:pt idx="10291">
                  <c:v>2.76461E-8</c:v>
                </c:pt>
                <c:pt idx="10292">
                  <c:v>2.7652300000000001E-8</c:v>
                </c:pt>
                <c:pt idx="10293">
                  <c:v>2.7658600000000001E-8</c:v>
                </c:pt>
                <c:pt idx="10294">
                  <c:v>2.7664799999999999E-8</c:v>
                </c:pt>
                <c:pt idx="10295">
                  <c:v>2.7671099999999999E-8</c:v>
                </c:pt>
                <c:pt idx="10296">
                  <c:v>2.76773E-8</c:v>
                </c:pt>
                <c:pt idx="10297">
                  <c:v>2.76836E-8</c:v>
                </c:pt>
                <c:pt idx="10298">
                  <c:v>2.7689800000000001E-8</c:v>
                </c:pt>
                <c:pt idx="10299">
                  <c:v>2.7696100000000001E-8</c:v>
                </c:pt>
                <c:pt idx="10300">
                  <c:v>2.7702299999999999E-8</c:v>
                </c:pt>
                <c:pt idx="10301">
                  <c:v>2.7708599999999998E-8</c:v>
                </c:pt>
                <c:pt idx="10302">
                  <c:v>2.7714799999999999E-8</c:v>
                </c:pt>
                <c:pt idx="10303">
                  <c:v>2.7721099999999999E-8</c:v>
                </c:pt>
                <c:pt idx="10304">
                  <c:v>2.77273E-8</c:v>
                </c:pt>
                <c:pt idx="10305">
                  <c:v>2.77336E-8</c:v>
                </c:pt>
                <c:pt idx="10306">
                  <c:v>2.7739800000000001E-8</c:v>
                </c:pt>
                <c:pt idx="10307">
                  <c:v>2.7746100000000001E-8</c:v>
                </c:pt>
                <c:pt idx="10308">
                  <c:v>2.7752299999999999E-8</c:v>
                </c:pt>
                <c:pt idx="10309">
                  <c:v>2.7758599999999999E-8</c:v>
                </c:pt>
                <c:pt idx="10310">
                  <c:v>2.77648E-8</c:v>
                </c:pt>
                <c:pt idx="10311">
                  <c:v>2.77711E-8</c:v>
                </c:pt>
                <c:pt idx="10312">
                  <c:v>2.7777300000000001E-8</c:v>
                </c:pt>
                <c:pt idx="10313">
                  <c:v>2.7783600000000001E-8</c:v>
                </c:pt>
                <c:pt idx="10314">
                  <c:v>2.7789799999999998E-8</c:v>
                </c:pt>
                <c:pt idx="10315">
                  <c:v>2.7796100000000002E-8</c:v>
                </c:pt>
                <c:pt idx="10316">
                  <c:v>2.7802299999999999E-8</c:v>
                </c:pt>
                <c:pt idx="10317">
                  <c:v>2.7808599999999999E-8</c:v>
                </c:pt>
                <c:pt idx="10318">
                  <c:v>2.78148E-8</c:v>
                </c:pt>
                <c:pt idx="10319">
                  <c:v>2.78211E-8</c:v>
                </c:pt>
                <c:pt idx="10320">
                  <c:v>2.7827300000000001E-8</c:v>
                </c:pt>
                <c:pt idx="10321">
                  <c:v>2.7833600000000001E-8</c:v>
                </c:pt>
                <c:pt idx="10322">
                  <c:v>2.7839799999999999E-8</c:v>
                </c:pt>
                <c:pt idx="10323">
                  <c:v>2.7846099999999999E-8</c:v>
                </c:pt>
                <c:pt idx="10324">
                  <c:v>2.78523E-8</c:v>
                </c:pt>
                <c:pt idx="10325">
                  <c:v>2.78586E-8</c:v>
                </c:pt>
                <c:pt idx="10326">
                  <c:v>2.7864800000000001E-8</c:v>
                </c:pt>
                <c:pt idx="10327">
                  <c:v>2.7871100000000001E-8</c:v>
                </c:pt>
                <c:pt idx="10328">
                  <c:v>2.7877299999999998E-8</c:v>
                </c:pt>
                <c:pt idx="10329">
                  <c:v>2.7883600000000002E-8</c:v>
                </c:pt>
                <c:pt idx="10330">
                  <c:v>2.7889799999999999E-8</c:v>
                </c:pt>
                <c:pt idx="10331">
                  <c:v>2.7896099999999999E-8</c:v>
                </c:pt>
                <c:pt idx="10332">
                  <c:v>2.79023E-8</c:v>
                </c:pt>
                <c:pt idx="10333">
                  <c:v>2.79086E-8</c:v>
                </c:pt>
                <c:pt idx="10334">
                  <c:v>2.7914800000000001E-8</c:v>
                </c:pt>
                <c:pt idx="10335">
                  <c:v>2.7921100000000001E-8</c:v>
                </c:pt>
                <c:pt idx="10336">
                  <c:v>2.7927299999999999E-8</c:v>
                </c:pt>
                <c:pt idx="10337">
                  <c:v>2.7933599999999999E-8</c:v>
                </c:pt>
                <c:pt idx="10338">
                  <c:v>2.79398E-8</c:v>
                </c:pt>
                <c:pt idx="10339">
                  <c:v>2.79461E-8</c:v>
                </c:pt>
                <c:pt idx="10340">
                  <c:v>2.7952300000000001E-8</c:v>
                </c:pt>
                <c:pt idx="10341">
                  <c:v>2.7958600000000001E-8</c:v>
                </c:pt>
                <c:pt idx="10342">
                  <c:v>2.7964799999999998E-8</c:v>
                </c:pt>
                <c:pt idx="10343">
                  <c:v>2.7971100000000002E-8</c:v>
                </c:pt>
                <c:pt idx="10344">
                  <c:v>2.7977299999999999E-8</c:v>
                </c:pt>
                <c:pt idx="10345">
                  <c:v>2.7983599999999999E-8</c:v>
                </c:pt>
                <c:pt idx="10346">
                  <c:v>2.79898E-8</c:v>
                </c:pt>
                <c:pt idx="10347">
                  <c:v>2.79961E-8</c:v>
                </c:pt>
                <c:pt idx="10348">
                  <c:v>2.8002300000000001E-8</c:v>
                </c:pt>
                <c:pt idx="10349">
                  <c:v>2.8008600000000001E-8</c:v>
                </c:pt>
                <c:pt idx="10350">
                  <c:v>2.8014799999999999E-8</c:v>
                </c:pt>
                <c:pt idx="10351">
                  <c:v>2.8021099999999999E-8</c:v>
                </c:pt>
                <c:pt idx="10352">
                  <c:v>2.80273E-8</c:v>
                </c:pt>
                <c:pt idx="10353">
                  <c:v>2.80336E-8</c:v>
                </c:pt>
                <c:pt idx="10354">
                  <c:v>2.8039800000000001E-8</c:v>
                </c:pt>
                <c:pt idx="10355">
                  <c:v>2.8046100000000001E-8</c:v>
                </c:pt>
                <c:pt idx="10356">
                  <c:v>2.8052299999999998E-8</c:v>
                </c:pt>
                <c:pt idx="10357">
                  <c:v>2.8058600000000002E-8</c:v>
                </c:pt>
                <c:pt idx="10358">
                  <c:v>2.8064799999999999E-8</c:v>
                </c:pt>
                <c:pt idx="10359">
                  <c:v>2.8071099999999999E-8</c:v>
                </c:pt>
                <c:pt idx="10360">
                  <c:v>2.80773E-8</c:v>
                </c:pt>
                <c:pt idx="10361">
                  <c:v>2.80836E-8</c:v>
                </c:pt>
                <c:pt idx="10362">
                  <c:v>2.8089800000000001E-8</c:v>
                </c:pt>
                <c:pt idx="10363">
                  <c:v>2.8096100000000001E-8</c:v>
                </c:pt>
                <c:pt idx="10364">
                  <c:v>2.8102299999999999E-8</c:v>
                </c:pt>
                <c:pt idx="10365">
                  <c:v>2.8108599999999999E-8</c:v>
                </c:pt>
                <c:pt idx="10366">
                  <c:v>2.81148E-8</c:v>
                </c:pt>
                <c:pt idx="10367">
                  <c:v>2.81211E-8</c:v>
                </c:pt>
                <c:pt idx="10368">
                  <c:v>2.8127300000000001E-8</c:v>
                </c:pt>
                <c:pt idx="10369">
                  <c:v>2.8133600000000001E-8</c:v>
                </c:pt>
                <c:pt idx="10370">
                  <c:v>2.8139800000000002E-8</c:v>
                </c:pt>
                <c:pt idx="10371">
                  <c:v>2.8146100000000001E-8</c:v>
                </c:pt>
                <c:pt idx="10372">
                  <c:v>2.8152299999999999E-8</c:v>
                </c:pt>
                <c:pt idx="10373">
                  <c:v>2.8158599999999999E-8</c:v>
                </c:pt>
                <c:pt idx="10374">
                  <c:v>2.81648E-8</c:v>
                </c:pt>
                <c:pt idx="10375">
                  <c:v>2.81711E-8</c:v>
                </c:pt>
                <c:pt idx="10376">
                  <c:v>2.8177300000000001E-8</c:v>
                </c:pt>
                <c:pt idx="10377">
                  <c:v>2.8183600000000001E-8</c:v>
                </c:pt>
                <c:pt idx="10378">
                  <c:v>2.8189799999999999E-8</c:v>
                </c:pt>
                <c:pt idx="10379">
                  <c:v>2.8196099999999999E-8</c:v>
                </c:pt>
                <c:pt idx="10380">
                  <c:v>2.82023E-8</c:v>
                </c:pt>
                <c:pt idx="10381">
                  <c:v>2.82086E-8</c:v>
                </c:pt>
                <c:pt idx="10382">
                  <c:v>2.8214800000000001E-8</c:v>
                </c:pt>
                <c:pt idx="10383">
                  <c:v>2.82211E-8</c:v>
                </c:pt>
                <c:pt idx="10384">
                  <c:v>2.8227300000000002E-8</c:v>
                </c:pt>
                <c:pt idx="10385">
                  <c:v>2.8233600000000001E-8</c:v>
                </c:pt>
                <c:pt idx="10386">
                  <c:v>2.8239799999999999E-8</c:v>
                </c:pt>
                <c:pt idx="10387">
                  <c:v>2.8246099999999999E-8</c:v>
                </c:pt>
                <c:pt idx="10388">
                  <c:v>2.82523E-8</c:v>
                </c:pt>
                <c:pt idx="10389">
                  <c:v>2.82586E-8</c:v>
                </c:pt>
                <c:pt idx="10390">
                  <c:v>2.8264800000000001E-8</c:v>
                </c:pt>
                <c:pt idx="10391">
                  <c:v>2.8271100000000001E-8</c:v>
                </c:pt>
                <c:pt idx="10392">
                  <c:v>2.8277299999999999E-8</c:v>
                </c:pt>
                <c:pt idx="10393">
                  <c:v>2.8283599999999999E-8</c:v>
                </c:pt>
                <c:pt idx="10394">
                  <c:v>2.82898E-8</c:v>
                </c:pt>
                <c:pt idx="10395">
                  <c:v>2.82961E-8</c:v>
                </c:pt>
                <c:pt idx="10396">
                  <c:v>2.8302300000000001E-8</c:v>
                </c:pt>
                <c:pt idx="10397">
                  <c:v>2.83086E-8</c:v>
                </c:pt>
                <c:pt idx="10398">
                  <c:v>2.8314800000000002E-8</c:v>
                </c:pt>
                <c:pt idx="10399">
                  <c:v>2.8321100000000001E-8</c:v>
                </c:pt>
                <c:pt idx="10400">
                  <c:v>2.8327299999999999E-8</c:v>
                </c:pt>
                <c:pt idx="10401">
                  <c:v>2.8333599999999999E-8</c:v>
                </c:pt>
                <c:pt idx="10402">
                  <c:v>2.83398E-8</c:v>
                </c:pt>
                <c:pt idx="10403">
                  <c:v>2.83461E-8</c:v>
                </c:pt>
                <c:pt idx="10404">
                  <c:v>2.8352300000000001E-8</c:v>
                </c:pt>
                <c:pt idx="10405">
                  <c:v>2.8358600000000001E-8</c:v>
                </c:pt>
                <c:pt idx="10406">
                  <c:v>2.8364799999999999E-8</c:v>
                </c:pt>
                <c:pt idx="10407">
                  <c:v>2.8371099999999999E-8</c:v>
                </c:pt>
                <c:pt idx="10408">
                  <c:v>2.83773E-8</c:v>
                </c:pt>
                <c:pt idx="10409">
                  <c:v>2.8383599999999999E-8</c:v>
                </c:pt>
                <c:pt idx="10410">
                  <c:v>2.8389800000000001E-8</c:v>
                </c:pt>
                <c:pt idx="10411">
                  <c:v>2.83961E-8</c:v>
                </c:pt>
                <c:pt idx="10412">
                  <c:v>2.8402300000000001E-8</c:v>
                </c:pt>
                <c:pt idx="10413">
                  <c:v>2.8408600000000001E-8</c:v>
                </c:pt>
                <c:pt idx="10414">
                  <c:v>2.8414799999999999E-8</c:v>
                </c:pt>
                <c:pt idx="10415">
                  <c:v>2.8421099999999999E-8</c:v>
                </c:pt>
                <c:pt idx="10416">
                  <c:v>2.84273E-8</c:v>
                </c:pt>
                <c:pt idx="10417">
                  <c:v>2.84336E-8</c:v>
                </c:pt>
                <c:pt idx="10418">
                  <c:v>2.8439800000000001E-8</c:v>
                </c:pt>
                <c:pt idx="10419">
                  <c:v>2.8446100000000001E-8</c:v>
                </c:pt>
                <c:pt idx="10420">
                  <c:v>2.8452299999999999E-8</c:v>
                </c:pt>
                <c:pt idx="10421">
                  <c:v>2.8458599999999998E-8</c:v>
                </c:pt>
                <c:pt idx="10422">
                  <c:v>2.84648E-8</c:v>
                </c:pt>
                <c:pt idx="10423">
                  <c:v>2.8471099999999999E-8</c:v>
                </c:pt>
                <c:pt idx="10424">
                  <c:v>2.84773E-8</c:v>
                </c:pt>
                <c:pt idx="10425">
                  <c:v>2.84836E-8</c:v>
                </c:pt>
                <c:pt idx="10426">
                  <c:v>2.8489800000000001E-8</c:v>
                </c:pt>
                <c:pt idx="10427">
                  <c:v>2.8496100000000001E-8</c:v>
                </c:pt>
                <c:pt idx="10428">
                  <c:v>2.8502299999999999E-8</c:v>
                </c:pt>
                <c:pt idx="10429">
                  <c:v>2.8508599999999999E-8</c:v>
                </c:pt>
                <c:pt idx="10430">
                  <c:v>2.85148E-8</c:v>
                </c:pt>
                <c:pt idx="10431">
                  <c:v>2.85211E-8</c:v>
                </c:pt>
                <c:pt idx="10432">
                  <c:v>2.8527300000000001E-8</c:v>
                </c:pt>
                <c:pt idx="10433">
                  <c:v>2.8533600000000001E-8</c:v>
                </c:pt>
                <c:pt idx="10434">
                  <c:v>2.8539799999999999E-8</c:v>
                </c:pt>
                <c:pt idx="10435">
                  <c:v>2.8546099999999998E-8</c:v>
                </c:pt>
                <c:pt idx="10436">
                  <c:v>2.85523E-8</c:v>
                </c:pt>
                <c:pt idx="10437">
                  <c:v>2.8558599999999999E-8</c:v>
                </c:pt>
                <c:pt idx="10438">
                  <c:v>2.85648E-8</c:v>
                </c:pt>
                <c:pt idx="10439">
                  <c:v>2.85711E-8</c:v>
                </c:pt>
                <c:pt idx="10440">
                  <c:v>2.8577300000000001E-8</c:v>
                </c:pt>
                <c:pt idx="10441">
                  <c:v>2.8583600000000001E-8</c:v>
                </c:pt>
                <c:pt idx="10442">
                  <c:v>2.8589799999999999E-8</c:v>
                </c:pt>
                <c:pt idx="10443">
                  <c:v>2.8596099999999999E-8</c:v>
                </c:pt>
                <c:pt idx="10444">
                  <c:v>2.86023E-8</c:v>
                </c:pt>
                <c:pt idx="10445">
                  <c:v>2.86086E-8</c:v>
                </c:pt>
                <c:pt idx="10446">
                  <c:v>2.8614800000000001E-8</c:v>
                </c:pt>
                <c:pt idx="10447">
                  <c:v>2.8621100000000001E-8</c:v>
                </c:pt>
                <c:pt idx="10448">
                  <c:v>2.8627299999999999E-8</c:v>
                </c:pt>
                <c:pt idx="10449">
                  <c:v>2.8633599999999998E-8</c:v>
                </c:pt>
                <c:pt idx="10450">
                  <c:v>2.8639799999999999E-8</c:v>
                </c:pt>
                <c:pt idx="10451">
                  <c:v>2.8646099999999999E-8</c:v>
                </c:pt>
                <c:pt idx="10452">
                  <c:v>2.86523E-8</c:v>
                </c:pt>
                <c:pt idx="10453">
                  <c:v>2.86586E-8</c:v>
                </c:pt>
                <c:pt idx="10454">
                  <c:v>2.8664800000000001E-8</c:v>
                </c:pt>
                <c:pt idx="10455">
                  <c:v>2.8671100000000001E-8</c:v>
                </c:pt>
                <c:pt idx="10456">
                  <c:v>2.8677299999999999E-8</c:v>
                </c:pt>
                <c:pt idx="10457">
                  <c:v>2.8683599999999999E-8</c:v>
                </c:pt>
                <c:pt idx="10458">
                  <c:v>2.86898E-8</c:v>
                </c:pt>
                <c:pt idx="10459">
                  <c:v>2.86961E-8</c:v>
                </c:pt>
                <c:pt idx="10460">
                  <c:v>2.8702300000000001E-8</c:v>
                </c:pt>
                <c:pt idx="10461">
                  <c:v>2.8708600000000001E-8</c:v>
                </c:pt>
                <c:pt idx="10462">
                  <c:v>2.8714799999999998E-8</c:v>
                </c:pt>
                <c:pt idx="10463">
                  <c:v>2.8721099999999998E-8</c:v>
                </c:pt>
                <c:pt idx="10464">
                  <c:v>2.8727299999999999E-8</c:v>
                </c:pt>
                <c:pt idx="10465">
                  <c:v>2.8733599999999999E-8</c:v>
                </c:pt>
                <c:pt idx="10466">
                  <c:v>2.87398E-8</c:v>
                </c:pt>
                <c:pt idx="10467">
                  <c:v>2.87461E-8</c:v>
                </c:pt>
                <c:pt idx="10468">
                  <c:v>2.8752300000000001E-8</c:v>
                </c:pt>
                <c:pt idx="10469">
                  <c:v>2.8758600000000001E-8</c:v>
                </c:pt>
                <c:pt idx="10470">
                  <c:v>2.8764799999999999E-8</c:v>
                </c:pt>
                <c:pt idx="10471">
                  <c:v>2.8771099999999999E-8</c:v>
                </c:pt>
                <c:pt idx="10472">
                  <c:v>2.87773E-8</c:v>
                </c:pt>
                <c:pt idx="10473">
                  <c:v>2.87836E-8</c:v>
                </c:pt>
                <c:pt idx="10474">
                  <c:v>2.8789800000000001E-8</c:v>
                </c:pt>
                <c:pt idx="10475">
                  <c:v>2.8796100000000001E-8</c:v>
                </c:pt>
                <c:pt idx="10476">
                  <c:v>2.8802299999999998E-8</c:v>
                </c:pt>
                <c:pt idx="10477">
                  <c:v>2.8808600000000002E-8</c:v>
                </c:pt>
                <c:pt idx="10478">
                  <c:v>2.8814799999999999E-8</c:v>
                </c:pt>
                <c:pt idx="10479">
                  <c:v>2.8821099999999999E-8</c:v>
                </c:pt>
                <c:pt idx="10480">
                  <c:v>2.88273E-8</c:v>
                </c:pt>
                <c:pt idx="10481">
                  <c:v>2.88336E-8</c:v>
                </c:pt>
                <c:pt idx="10482">
                  <c:v>2.8839800000000001E-8</c:v>
                </c:pt>
                <c:pt idx="10483">
                  <c:v>2.8846100000000001E-8</c:v>
                </c:pt>
                <c:pt idx="10484">
                  <c:v>2.8852299999999999E-8</c:v>
                </c:pt>
                <c:pt idx="10485">
                  <c:v>2.8858599999999999E-8</c:v>
                </c:pt>
                <c:pt idx="10486">
                  <c:v>2.88648E-8</c:v>
                </c:pt>
                <c:pt idx="10487">
                  <c:v>2.88711E-8</c:v>
                </c:pt>
                <c:pt idx="10488">
                  <c:v>2.8877300000000001E-8</c:v>
                </c:pt>
                <c:pt idx="10489">
                  <c:v>2.8883600000000001E-8</c:v>
                </c:pt>
                <c:pt idx="10490">
                  <c:v>2.8889799999999998E-8</c:v>
                </c:pt>
                <c:pt idx="10491">
                  <c:v>2.8896100000000002E-8</c:v>
                </c:pt>
                <c:pt idx="10492">
                  <c:v>2.8902299999999999E-8</c:v>
                </c:pt>
                <c:pt idx="10493">
                  <c:v>2.8908599999999999E-8</c:v>
                </c:pt>
                <c:pt idx="10494">
                  <c:v>2.89148E-8</c:v>
                </c:pt>
                <c:pt idx="10495">
                  <c:v>2.89211E-8</c:v>
                </c:pt>
                <c:pt idx="10496">
                  <c:v>2.8927300000000001E-8</c:v>
                </c:pt>
                <c:pt idx="10497">
                  <c:v>2.8933600000000001E-8</c:v>
                </c:pt>
                <c:pt idx="10498">
                  <c:v>2.8939799999999999E-8</c:v>
                </c:pt>
                <c:pt idx="10499">
                  <c:v>2.8946099999999999E-8</c:v>
                </c:pt>
                <c:pt idx="10500">
                  <c:v>2.89523E-8</c:v>
                </c:pt>
                <c:pt idx="10501">
                  <c:v>2.89586E-8</c:v>
                </c:pt>
                <c:pt idx="10502">
                  <c:v>2.8964800000000001E-8</c:v>
                </c:pt>
                <c:pt idx="10503">
                  <c:v>2.8971100000000001E-8</c:v>
                </c:pt>
                <c:pt idx="10504">
                  <c:v>2.8977299999999998E-8</c:v>
                </c:pt>
                <c:pt idx="10505">
                  <c:v>2.8983600000000002E-8</c:v>
                </c:pt>
                <c:pt idx="10506">
                  <c:v>2.8989799999999999E-8</c:v>
                </c:pt>
                <c:pt idx="10507">
                  <c:v>2.8996099999999999E-8</c:v>
                </c:pt>
                <c:pt idx="10508">
                  <c:v>2.90023E-8</c:v>
                </c:pt>
                <c:pt idx="10509">
                  <c:v>2.90086E-8</c:v>
                </c:pt>
                <c:pt idx="10510">
                  <c:v>2.9014800000000001E-8</c:v>
                </c:pt>
                <c:pt idx="10511">
                  <c:v>2.9021100000000001E-8</c:v>
                </c:pt>
                <c:pt idx="10512">
                  <c:v>2.9027299999999999E-8</c:v>
                </c:pt>
                <c:pt idx="10513">
                  <c:v>2.9033599999999999E-8</c:v>
                </c:pt>
                <c:pt idx="10514">
                  <c:v>2.90398E-8</c:v>
                </c:pt>
                <c:pt idx="10515">
                  <c:v>2.90461E-8</c:v>
                </c:pt>
                <c:pt idx="10516">
                  <c:v>2.9052300000000001E-8</c:v>
                </c:pt>
                <c:pt idx="10517">
                  <c:v>2.9058600000000001E-8</c:v>
                </c:pt>
                <c:pt idx="10518">
                  <c:v>2.9064800000000002E-8</c:v>
                </c:pt>
                <c:pt idx="10519">
                  <c:v>2.9071100000000001E-8</c:v>
                </c:pt>
                <c:pt idx="10520">
                  <c:v>2.9077299999999999E-8</c:v>
                </c:pt>
                <c:pt idx="10521">
                  <c:v>2.9083599999999999E-8</c:v>
                </c:pt>
                <c:pt idx="10522">
                  <c:v>2.90898E-8</c:v>
                </c:pt>
                <c:pt idx="10523">
                  <c:v>2.90961E-8</c:v>
                </c:pt>
                <c:pt idx="10524">
                  <c:v>2.9102300000000001E-8</c:v>
                </c:pt>
                <c:pt idx="10525">
                  <c:v>2.9108600000000001E-8</c:v>
                </c:pt>
                <c:pt idx="10526">
                  <c:v>2.9114799999999999E-8</c:v>
                </c:pt>
                <c:pt idx="10527">
                  <c:v>2.9121099999999999E-8</c:v>
                </c:pt>
                <c:pt idx="10528">
                  <c:v>2.91273E-8</c:v>
                </c:pt>
                <c:pt idx="10529">
                  <c:v>2.91336E-8</c:v>
                </c:pt>
                <c:pt idx="10530">
                  <c:v>2.9139800000000001E-8</c:v>
                </c:pt>
                <c:pt idx="10531">
                  <c:v>2.9146100000000001E-8</c:v>
                </c:pt>
                <c:pt idx="10532">
                  <c:v>2.9152300000000002E-8</c:v>
                </c:pt>
                <c:pt idx="10533">
                  <c:v>2.9158600000000001E-8</c:v>
                </c:pt>
                <c:pt idx="10534">
                  <c:v>2.9164799999999999E-8</c:v>
                </c:pt>
                <c:pt idx="10535">
                  <c:v>2.9171099999999999E-8</c:v>
                </c:pt>
                <c:pt idx="10536">
                  <c:v>2.91773E-8</c:v>
                </c:pt>
                <c:pt idx="10537">
                  <c:v>2.91836E-8</c:v>
                </c:pt>
                <c:pt idx="10538">
                  <c:v>2.9189800000000001E-8</c:v>
                </c:pt>
                <c:pt idx="10539">
                  <c:v>2.9196100000000001E-8</c:v>
                </c:pt>
                <c:pt idx="10540">
                  <c:v>2.9202299999999999E-8</c:v>
                </c:pt>
                <c:pt idx="10541">
                  <c:v>2.9208599999999999E-8</c:v>
                </c:pt>
                <c:pt idx="10542">
                  <c:v>2.92148E-8</c:v>
                </c:pt>
                <c:pt idx="10543">
                  <c:v>2.92211E-8</c:v>
                </c:pt>
                <c:pt idx="10544">
                  <c:v>2.9227300000000001E-8</c:v>
                </c:pt>
                <c:pt idx="10545">
                  <c:v>2.92336E-8</c:v>
                </c:pt>
                <c:pt idx="10546">
                  <c:v>2.9239800000000002E-8</c:v>
                </c:pt>
                <c:pt idx="10547">
                  <c:v>2.9246100000000001E-8</c:v>
                </c:pt>
                <c:pt idx="10548">
                  <c:v>2.9252299999999999E-8</c:v>
                </c:pt>
                <c:pt idx="10549">
                  <c:v>2.9258599999999999E-8</c:v>
                </c:pt>
                <c:pt idx="10550">
                  <c:v>2.92648E-8</c:v>
                </c:pt>
                <c:pt idx="10551">
                  <c:v>2.92711E-8</c:v>
                </c:pt>
                <c:pt idx="10552">
                  <c:v>2.9277300000000001E-8</c:v>
                </c:pt>
                <c:pt idx="10553">
                  <c:v>2.9283600000000001E-8</c:v>
                </c:pt>
                <c:pt idx="10554">
                  <c:v>2.9289799999999999E-8</c:v>
                </c:pt>
                <c:pt idx="10555">
                  <c:v>2.9296099999999999E-8</c:v>
                </c:pt>
                <c:pt idx="10556">
                  <c:v>2.93023E-8</c:v>
                </c:pt>
                <c:pt idx="10557">
                  <c:v>2.9308599999999999E-8</c:v>
                </c:pt>
                <c:pt idx="10558">
                  <c:v>2.9314800000000001E-8</c:v>
                </c:pt>
                <c:pt idx="10559">
                  <c:v>2.93211E-8</c:v>
                </c:pt>
                <c:pt idx="10560">
                  <c:v>2.9327300000000001E-8</c:v>
                </c:pt>
                <c:pt idx="10561">
                  <c:v>2.9333600000000001E-8</c:v>
                </c:pt>
                <c:pt idx="10562">
                  <c:v>2.9339799999999999E-8</c:v>
                </c:pt>
                <c:pt idx="10563">
                  <c:v>2.9346099999999999E-8</c:v>
                </c:pt>
                <c:pt idx="10564">
                  <c:v>2.93523E-8</c:v>
                </c:pt>
                <c:pt idx="10565">
                  <c:v>2.93586E-8</c:v>
                </c:pt>
                <c:pt idx="10566">
                  <c:v>2.9364800000000001E-8</c:v>
                </c:pt>
                <c:pt idx="10567">
                  <c:v>2.9371100000000001E-8</c:v>
                </c:pt>
                <c:pt idx="10568">
                  <c:v>2.9377299999999999E-8</c:v>
                </c:pt>
                <c:pt idx="10569">
                  <c:v>2.9383599999999998E-8</c:v>
                </c:pt>
                <c:pt idx="10570">
                  <c:v>2.93898E-8</c:v>
                </c:pt>
                <c:pt idx="10571">
                  <c:v>2.9396099999999999E-8</c:v>
                </c:pt>
                <c:pt idx="10572">
                  <c:v>2.9402300000000001E-8</c:v>
                </c:pt>
                <c:pt idx="10573">
                  <c:v>2.94086E-8</c:v>
                </c:pt>
                <c:pt idx="10574">
                  <c:v>2.9414800000000001E-8</c:v>
                </c:pt>
                <c:pt idx="10575">
                  <c:v>2.9421100000000001E-8</c:v>
                </c:pt>
                <c:pt idx="10576">
                  <c:v>2.9427299999999999E-8</c:v>
                </c:pt>
                <c:pt idx="10577">
                  <c:v>2.9433599999999999E-8</c:v>
                </c:pt>
                <c:pt idx="10578">
                  <c:v>2.94398E-8</c:v>
                </c:pt>
                <c:pt idx="10579">
                  <c:v>2.94461E-8</c:v>
                </c:pt>
                <c:pt idx="10580">
                  <c:v>2.9452300000000001E-8</c:v>
                </c:pt>
                <c:pt idx="10581">
                  <c:v>2.9458600000000001E-8</c:v>
                </c:pt>
                <c:pt idx="10582">
                  <c:v>2.9464799999999999E-8</c:v>
                </c:pt>
                <c:pt idx="10583">
                  <c:v>2.9471099999999998E-8</c:v>
                </c:pt>
                <c:pt idx="10584">
                  <c:v>2.94773E-8</c:v>
                </c:pt>
                <c:pt idx="10585">
                  <c:v>2.9483599999999999E-8</c:v>
                </c:pt>
                <c:pt idx="10586">
                  <c:v>2.94898E-8</c:v>
                </c:pt>
                <c:pt idx="10587">
                  <c:v>2.94961E-8</c:v>
                </c:pt>
                <c:pt idx="10588">
                  <c:v>2.9502300000000001E-8</c:v>
                </c:pt>
                <c:pt idx="10589">
                  <c:v>2.9508600000000001E-8</c:v>
                </c:pt>
                <c:pt idx="10590">
                  <c:v>2.9514799999999999E-8</c:v>
                </c:pt>
                <c:pt idx="10591">
                  <c:v>2.9521099999999999E-8</c:v>
                </c:pt>
                <c:pt idx="10592">
                  <c:v>2.95273E-8</c:v>
                </c:pt>
                <c:pt idx="10593">
                  <c:v>2.95336E-8</c:v>
                </c:pt>
                <c:pt idx="10594">
                  <c:v>2.9539800000000001E-8</c:v>
                </c:pt>
                <c:pt idx="10595">
                  <c:v>2.9546100000000001E-8</c:v>
                </c:pt>
                <c:pt idx="10596">
                  <c:v>2.9552299999999999E-8</c:v>
                </c:pt>
                <c:pt idx="10597">
                  <c:v>2.9558599999999998E-8</c:v>
                </c:pt>
                <c:pt idx="10598">
                  <c:v>2.9564799999999999E-8</c:v>
                </c:pt>
                <c:pt idx="10599">
                  <c:v>2.9571099999999999E-8</c:v>
                </c:pt>
                <c:pt idx="10600">
                  <c:v>2.95773E-8</c:v>
                </c:pt>
                <c:pt idx="10601">
                  <c:v>2.95836E-8</c:v>
                </c:pt>
                <c:pt idx="10602">
                  <c:v>2.9589800000000001E-8</c:v>
                </c:pt>
                <c:pt idx="10603">
                  <c:v>2.9596100000000001E-8</c:v>
                </c:pt>
                <c:pt idx="10604">
                  <c:v>2.9602299999999999E-8</c:v>
                </c:pt>
                <c:pt idx="10605">
                  <c:v>2.9608599999999999E-8</c:v>
                </c:pt>
                <c:pt idx="10606">
                  <c:v>2.96148E-8</c:v>
                </c:pt>
                <c:pt idx="10607">
                  <c:v>2.96211E-8</c:v>
                </c:pt>
                <c:pt idx="10608">
                  <c:v>2.9627300000000001E-8</c:v>
                </c:pt>
                <c:pt idx="10609">
                  <c:v>2.9633600000000001E-8</c:v>
                </c:pt>
                <c:pt idx="10610">
                  <c:v>2.9639799999999999E-8</c:v>
                </c:pt>
                <c:pt idx="10611">
                  <c:v>2.9646099999999998E-8</c:v>
                </c:pt>
                <c:pt idx="10612">
                  <c:v>2.9652299999999999E-8</c:v>
                </c:pt>
                <c:pt idx="10613">
                  <c:v>2.9658599999999999E-8</c:v>
                </c:pt>
                <c:pt idx="10614">
                  <c:v>2.96648E-8</c:v>
                </c:pt>
                <c:pt idx="10615">
                  <c:v>2.96711E-8</c:v>
                </c:pt>
                <c:pt idx="10616">
                  <c:v>2.9677300000000001E-8</c:v>
                </c:pt>
                <c:pt idx="10617">
                  <c:v>2.9683600000000001E-8</c:v>
                </c:pt>
                <c:pt idx="10618">
                  <c:v>2.9689799999999999E-8</c:v>
                </c:pt>
                <c:pt idx="10619">
                  <c:v>2.9696099999999999E-8</c:v>
                </c:pt>
                <c:pt idx="10620">
                  <c:v>2.97023E-8</c:v>
                </c:pt>
                <c:pt idx="10621">
                  <c:v>2.97086E-8</c:v>
                </c:pt>
                <c:pt idx="10622">
                  <c:v>2.9714800000000001E-8</c:v>
                </c:pt>
                <c:pt idx="10623">
                  <c:v>2.9721100000000001E-8</c:v>
                </c:pt>
                <c:pt idx="10624">
                  <c:v>2.9727299999999998E-8</c:v>
                </c:pt>
                <c:pt idx="10625">
                  <c:v>2.9733600000000002E-8</c:v>
                </c:pt>
                <c:pt idx="10626">
                  <c:v>2.9739799999999999E-8</c:v>
                </c:pt>
                <c:pt idx="10627">
                  <c:v>2.9746099999999999E-8</c:v>
                </c:pt>
                <c:pt idx="10628">
                  <c:v>2.97523E-8</c:v>
                </c:pt>
                <c:pt idx="10629">
                  <c:v>2.97586E-8</c:v>
                </c:pt>
                <c:pt idx="10630">
                  <c:v>2.9764800000000001E-8</c:v>
                </c:pt>
                <c:pt idx="10631">
                  <c:v>2.9771100000000001E-8</c:v>
                </c:pt>
                <c:pt idx="10632">
                  <c:v>2.9777299999999999E-8</c:v>
                </c:pt>
                <c:pt idx="10633">
                  <c:v>2.9783599999999999E-8</c:v>
                </c:pt>
                <c:pt idx="10634">
                  <c:v>2.97898E-8</c:v>
                </c:pt>
                <c:pt idx="10635">
                  <c:v>2.97961E-8</c:v>
                </c:pt>
                <c:pt idx="10636">
                  <c:v>2.9802300000000001E-8</c:v>
                </c:pt>
                <c:pt idx="10637">
                  <c:v>2.9808599999999997E-8</c:v>
                </c:pt>
                <c:pt idx="10638">
                  <c:v>2.9814800000000002E-8</c:v>
                </c:pt>
                <c:pt idx="10639">
                  <c:v>2.9821099999999998E-8</c:v>
                </c:pt>
                <c:pt idx="10640">
                  <c:v>2.9827300000000003E-8</c:v>
                </c:pt>
                <c:pt idx="10641">
                  <c:v>2.9833599999999999E-8</c:v>
                </c:pt>
                <c:pt idx="10642">
                  <c:v>2.9839799999999997E-8</c:v>
                </c:pt>
                <c:pt idx="10643">
                  <c:v>2.98461E-8</c:v>
                </c:pt>
                <c:pt idx="10644">
                  <c:v>2.9852299999999998E-8</c:v>
                </c:pt>
                <c:pt idx="10645">
                  <c:v>2.9858600000000001E-8</c:v>
                </c:pt>
                <c:pt idx="10646">
                  <c:v>2.9864799999999999E-8</c:v>
                </c:pt>
                <c:pt idx="10647">
                  <c:v>2.9871100000000002E-8</c:v>
                </c:pt>
                <c:pt idx="10648">
                  <c:v>2.98773E-8</c:v>
                </c:pt>
                <c:pt idx="10649">
                  <c:v>2.9883600000000003E-8</c:v>
                </c:pt>
                <c:pt idx="10650">
                  <c:v>2.9889800000000001E-8</c:v>
                </c:pt>
                <c:pt idx="10651">
                  <c:v>2.9896099999999997E-8</c:v>
                </c:pt>
                <c:pt idx="10652">
                  <c:v>2.9902300000000002E-8</c:v>
                </c:pt>
                <c:pt idx="10653">
                  <c:v>2.9908599999999998E-8</c:v>
                </c:pt>
                <c:pt idx="10654">
                  <c:v>2.9914800000000003E-8</c:v>
                </c:pt>
                <c:pt idx="10655">
                  <c:v>2.9921099999999999E-8</c:v>
                </c:pt>
                <c:pt idx="10656">
                  <c:v>2.9927299999999997E-8</c:v>
                </c:pt>
                <c:pt idx="10657">
                  <c:v>2.99336E-8</c:v>
                </c:pt>
                <c:pt idx="10658">
                  <c:v>2.9939799999999998E-8</c:v>
                </c:pt>
                <c:pt idx="10659">
                  <c:v>2.9946100000000001E-8</c:v>
                </c:pt>
                <c:pt idx="10660">
                  <c:v>2.9952299999999999E-8</c:v>
                </c:pt>
                <c:pt idx="10661">
                  <c:v>2.9958600000000002E-8</c:v>
                </c:pt>
                <c:pt idx="10662">
                  <c:v>2.99648E-8</c:v>
                </c:pt>
                <c:pt idx="10663">
                  <c:v>2.9971100000000003E-8</c:v>
                </c:pt>
                <c:pt idx="10664">
                  <c:v>2.9977300000000001E-8</c:v>
                </c:pt>
                <c:pt idx="10665">
                  <c:v>2.9983599999999997E-8</c:v>
                </c:pt>
                <c:pt idx="10666">
                  <c:v>2.9989800000000002E-8</c:v>
                </c:pt>
                <c:pt idx="10667">
                  <c:v>2.9996099999999998E-8</c:v>
                </c:pt>
                <c:pt idx="10668">
                  <c:v>3.0002300000000003E-8</c:v>
                </c:pt>
                <c:pt idx="10669">
                  <c:v>3.0008599999999999E-8</c:v>
                </c:pt>
                <c:pt idx="10670">
                  <c:v>3.0014799999999997E-8</c:v>
                </c:pt>
                <c:pt idx="10671">
                  <c:v>3.00211E-8</c:v>
                </c:pt>
                <c:pt idx="10672">
                  <c:v>3.0027299999999998E-8</c:v>
                </c:pt>
                <c:pt idx="10673">
                  <c:v>3.0033600000000001E-8</c:v>
                </c:pt>
                <c:pt idx="10674">
                  <c:v>3.0039799999999999E-8</c:v>
                </c:pt>
                <c:pt idx="10675">
                  <c:v>3.0046100000000002E-8</c:v>
                </c:pt>
                <c:pt idx="10676">
                  <c:v>3.00523E-8</c:v>
                </c:pt>
                <c:pt idx="10677">
                  <c:v>3.0058600000000003E-8</c:v>
                </c:pt>
                <c:pt idx="10678">
                  <c:v>3.0064800000000001E-8</c:v>
                </c:pt>
                <c:pt idx="10679">
                  <c:v>3.0071099999999997E-8</c:v>
                </c:pt>
                <c:pt idx="10680">
                  <c:v>3.0077300000000002E-8</c:v>
                </c:pt>
                <c:pt idx="10681">
                  <c:v>3.0083599999999998E-8</c:v>
                </c:pt>
                <c:pt idx="10682">
                  <c:v>3.0089800000000003E-8</c:v>
                </c:pt>
                <c:pt idx="10683">
                  <c:v>3.0096099999999999E-8</c:v>
                </c:pt>
                <c:pt idx="10684">
                  <c:v>3.0102299999999997E-8</c:v>
                </c:pt>
                <c:pt idx="10685">
                  <c:v>3.01086E-8</c:v>
                </c:pt>
                <c:pt idx="10686">
                  <c:v>3.0114799999999998E-8</c:v>
                </c:pt>
                <c:pt idx="10687">
                  <c:v>3.0121100000000001E-8</c:v>
                </c:pt>
                <c:pt idx="10688">
                  <c:v>3.0127299999999999E-8</c:v>
                </c:pt>
                <c:pt idx="10689">
                  <c:v>3.0133600000000002E-8</c:v>
                </c:pt>
                <c:pt idx="10690">
                  <c:v>3.01398E-8</c:v>
                </c:pt>
                <c:pt idx="10691">
                  <c:v>3.0146100000000003E-8</c:v>
                </c:pt>
                <c:pt idx="10692">
                  <c:v>3.0152300000000001E-8</c:v>
                </c:pt>
                <c:pt idx="10693">
                  <c:v>3.0158599999999997E-8</c:v>
                </c:pt>
                <c:pt idx="10694">
                  <c:v>3.0164800000000002E-8</c:v>
                </c:pt>
                <c:pt idx="10695">
                  <c:v>3.0171099999999998E-8</c:v>
                </c:pt>
                <c:pt idx="10696">
                  <c:v>3.0177300000000002E-8</c:v>
                </c:pt>
                <c:pt idx="10697">
                  <c:v>3.0183599999999999E-8</c:v>
                </c:pt>
                <c:pt idx="10698">
                  <c:v>3.0189799999999997E-8</c:v>
                </c:pt>
                <c:pt idx="10699">
                  <c:v>3.01961E-8</c:v>
                </c:pt>
                <c:pt idx="10700">
                  <c:v>3.0202299999999998E-8</c:v>
                </c:pt>
                <c:pt idx="10701">
                  <c:v>3.0208600000000001E-8</c:v>
                </c:pt>
                <c:pt idx="10702">
                  <c:v>3.0214799999999999E-8</c:v>
                </c:pt>
                <c:pt idx="10703">
                  <c:v>3.0221100000000002E-8</c:v>
                </c:pt>
                <c:pt idx="10704">
                  <c:v>3.02273E-8</c:v>
                </c:pt>
                <c:pt idx="10705">
                  <c:v>3.0233600000000003E-8</c:v>
                </c:pt>
                <c:pt idx="10706">
                  <c:v>3.0239800000000001E-8</c:v>
                </c:pt>
                <c:pt idx="10707">
                  <c:v>3.0246099999999997E-8</c:v>
                </c:pt>
                <c:pt idx="10708">
                  <c:v>3.0252300000000002E-8</c:v>
                </c:pt>
                <c:pt idx="10709">
                  <c:v>3.0258599999999998E-8</c:v>
                </c:pt>
                <c:pt idx="10710">
                  <c:v>3.0264800000000002E-8</c:v>
                </c:pt>
                <c:pt idx="10711">
                  <c:v>3.0271099999999999E-8</c:v>
                </c:pt>
                <c:pt idx="10712">
                  <c:v>3.0277299999999997E-8</c:v>
                </c:pt>
                <c:pt idx="10713">
                  <c:v>3.02836E-8</c:v>
                </c:pt>
                <c:pt idx="10714">
                  <c:v>3.0289799999999998E-8</c:v>
                </c:pt>
                <c:pt idx="10715">
                  <c:v>3.0296100000000001E-8</c:v>
                </c:pt>
                <c:pt idx="10716">
                  <c:v>3.0302299999999999E-8</c:v>
                </c:pt>
                <c:pt idx="10717">
                  <c:v>3.0308600000000002E-8</c:v>
                </c:pt>
                <c:pt idx="10718">
                  <c:v>3.03148E-8</c:v>
                </c:pt>
                <c:pt idx="10719">
                  <c:v>3.0321100000000003E-8</c:v>
                </c:pt>
                <c:pt idx="10720">
                  <c:v>3.0327300000000001E-8</c:v>
                </c:pt>
                <c:pt idx="10721">
                  <c:v>3.0333599999999997E-8</c:v>
                </c:pt>
                <c:pt idx="10722">
                  <c:v>3.0339800000000001E-8</c:v>
                </c:pt>
                <c:pt idx="10723">
                  <c:v>3.0346099999999998E-8</c:v>
                </c:pt>
                <c:pt idx="10724">
                  <c:v>3.0352300000000002E-8</c:v>
                </c:pt>
                <c:pt idx="10725">
                  <c:v>3.0358599999999999E-8</c:v>
                </c:pt>
                <c:pt idx="10726">
                  <c:v>3.0364799999999997E-8</c:v>
                </c:pt>
                <c:pt idx="10727">
                  <c:v>3.03711E-8</c:v>
                </c:pt>
                <c:pt idx="10728">
                  <c:v>3.0377299999999998E-8</c:v>
                </c:pt>
                <c:pt idx="10729">
                  <c:v>3.0383600000000001E-8</c:v>
                </c:pt>
                <c:pt idx="10730">
                  <c:v>3.0389799999999999E-8</c:v>
                </c:pt>
                <c:pt idx="10731">
                  <c:v>3.0396100000000002E-8</c:v>
                </c:pt>
                <c:pt idx="10732">
                  <c:v>3.04023E-8</c:v>
                </c:pt>
                <c:pt idx="10733">
                  <c:v>3.0408600000000003E-8</c:v>
                </c:pt>
                <c:pt idx="10734">
                  <c:v>3.04148E-8</c:v>
                </c:pt>
                <c:pt idx="10735">
                  <c:v>3.0421099999999997E-8</c:v>
                </c:pt>
                <c:pt idx="10736">
                  <c:v>3.0427300000000001E-8</c:v>
                </c:pt>
                <c:pt idx="10737">
                  <c:v>3.0433599999999998E-8</c:v>
                </c:pt>
                <c:pt idx="10738">
                  <c:v>3.0439800000000002E-8</c:v>
                </c:pt>
                <c:pt idx="10739">
                  <c:v>3.0446099999999999E-8</c:v>
                </c:pt>
                <c:pt idx="10740">
                  <c:v>3.0452300000000003E-8</c:v>
                </c:pt>
                <c:pt idx="10741">
                  <c:v>3.04586E-8</c:v>
                </c:pt>
                <c:pt idx="10742">
                  <c:v>3.0464799999999998E-8</c:v>
                </c:pt>
                <c:pt idx="10743">
                  <c:v>3.0471100000000001E-8</c:v>
                </c:pt>
                <c:pt idx="10744">
                  <c:v>3.0477299999999999E-8</c:v>
                </c:pt>
                <c:pt idx="10745">
                  <c:v>3.0483600000000002E-8</c:v>
                </c:pt>
                <c:pt idx="10746">
                  <c:v>3.0489799999999999E-8</c:v>
                </c:pt>
                <c:pt idx="10747">
                  <c:v>3.0496100000000003E-8</c:v>
                </c:pt>
                <c:pt idx="10748">
                  <c:v>3.05023E-8</c:v>
                </c:pt>
                <c:pt idx="10749">
                  <c:v>3.0508599999999997E-8</c:v>
                </c:pt>
                <c:pt idx="10750">
                  <c:v>3.0514800000000001E-8</c:v>
                </c:pt>
                <c:pt idx="10751">
                  <c:v>3.0521099999999998E-8</c:v>
                </c:pt>
                <c:pt idx="10752">
                  <c:v>3.0527300000000002E-8</c:v>
                </c:pt>
                <c:pt idx="10753">
                  <c:v>3.0533599999999999E-8</c:v>
                </c:pt>
                <c:pt idx="10754">
                  <c:v>3.0539800000000003E-8</c:v>
                </c:pt>
                <c:pt idx="10755">
                  <c:v>3.05461E-8</c:v>
                </c:pt>
                <c:pt idx="10756">
                  <c:v>3.0552299999999998E-8</c:v>
                </c:pt>
                <c:pt idx="10757">
                  <c:v>3.0558600000000001E-8</c:v>
                </c:pt>
                <c:pt idx="10758">
                  <c:v>3.0564799999999999E-8</c:v>
                </c:pt>
                <c:pt idx="10759">
                  <c:v>3.0571100000000002E-8</c:v>
                </c:pt>
                <c:pt idx="10760">
                  <c:v>3.0577299999999999E-8</c:v>
                </c:pt>
                <c:pt idx="10761">
                  <c:v>3.0583600000000003E-8</c:v>
                </c:pt>
                <c:pt idx="10762">
                  <c:v>3.05898E-8</c:v>
                </c:pt>
                <c:pt idx="10763">
                  <c:v>3.0596099999999997E-8</c:v>
                </c:pt>
                <c:pt idx="10764">
                  <c:v>3.0602300000000001E-8</c:v>
                </c:pt>
                <c:pt idx="10765">
                  <c:v>3.0608599999999998E-8</c:v>
                </c:pt>
                <c:pt idx="10766">
                  <c:v>3.0614800000000002E-8</c:v>
                </c:pt>
                <c:pt idx="10767">
                  <c:v>3.0621099999999999E-8</c:v>
                </c:pt>
                <c:pt idx="10768">
                  <c:v>3.0627300000000003E-8</c:v>
                </c:pt>
                <c:pt idx="10769">
                  <c:v>3.06336E-8</c:v>
                </c:pt>
                <c:pt idx="10770">
                  <c:v>3.0639799999999998E-8</c:v>
                </c:pt>
                <c:pt idx="10771">
                  <c:v>3.0646100000000001E-8</c:v>
                </c:pt>
                <c:pt idx="10772">
                  <c:v>3.0652299999999998E-8</c:v>
                </c:pt>
                <c:pt idx="10773">
                  <c:v>3.0658600000000002E-8</c:v>
                </c:pt>
                <c:pt idx="10774">
                  <c:v>3.0664799999999999E-8</c:v>
                </c:pt>
                <c:pt idx="10775">
                  <c:v>3.0671100000000003E-8</c:v>
                </c:pt>
                <c:pt idx="10776">
                  <c:v>3.06773E-8</c:v>
                </c:pt>
                <c:pt idx="10777">
                  <c:v>3.0683599999999997E-8</c:v>
                </c:pt>
                <c:pt idx="10778">
                  <c:v>3.0689800000000001E-8</c:v>
                </c:pt>
                <c:pt idx="10779">
                  <c:v>3.0696099999999998E-8</c:v>
                </c:pt>
                <c:pt idx="10780">
                  <c:v>3.0702300000000002E-8</c:v>
                </c:pt>
                <c:pt idx="10781">
                  <c:v>3.0708599999999999E-8</c:v>
                </c:pt>
                <c:pt idx="10782">
                  <c:v>3.0714800000000003E-8</c:v>
                </c:pt>
                <c:pt idx="10783">
                  <c:v>3.07211E-8</c:v>
                </c:pt>
                <c:pt idx="10784">
                  <c:v>3.0727299999999997E-8</c:v>
                </c:pt>
                <c:pt idx="10785">
                  <c:v>3.0733600000000001E-8</c:v>
                </c:pt>
                <c:pt idx="10786">
                  <c:v>3.0739799999999998E-8</c:v>
                </c:pt>
                <c:pt idx="10787">
                  <c:v>3.0746100000000002E-8</c:v>
                </c:pt>
                <c:pt idx="10788">
                  <c:v>3.0752299999999999E-8</c:v>
                </c:pt>
                <c:pt idx="10789">
                  <c:v>3.0758600000000003E-8</c:v>
                </c:pt>
                <c:pt idx="10790">
                  <c:v>3.07648E-8</c:v>
                </c:pt>
                <c:pt idx="10791">
                  <c:v>3.0771099999999997E-8</c:v>
                </c:pt>
                <c:pt idx="10792">
                  <c:v>3.0777300000000001E-8</c:v>
                </c:pt>
                <c:pt idx="10793">
                  <c:v>3.0783599999999998E-8</c:v>
                </c:pt>
                <c:pt idx="10794">
                  <c:v>3.0789800000000002E-8</c:v>
                </c:pt>
                <c:pt idx="10795">
                  <c:v>3.0796099999999999E-8</c:v>
                </c:pt>
                <c:pt idx="10796">
                  <c:v>3.0802300000000003E-8</c:v>
                </c:pt>
                <c:pt idx="10797">
                  <c:v>3.08086E-8</c:v>
                </c:pt>
                <c:pt idx="10798">
                  <c:v>3.0814799999999997E-8</c:v>
                </c:pt>
                <c:pt idx="10799">
                  <c:v>3.0821100000000001E-8</c:v>
                </c:pt>
                <c:pt idx="10800">
                  <c:v>3.0827299999999998E-8</c:v>
                </c:pt>
                <c:pt idx="10801">
                  <c:v>3.0833600000000002E-8</c:v>
                </c:pt>
                <c:pt idx="10802">
                  <c:v>3.0839799999999999E-8</c:v>
                </c:pt>
                <c:pt idx="10803">
                  <c:v>3.0846100000000002E-8</c:v>
                </c:pt>
                <c:pt idx="10804">
                  <c:v>3.08523E-8</c:v>
                </c:pt>
                <c:pt idx="10805">
                  <c:v>3.0858599999999997E-8</c:v>
                </c:pt>
                <c:pt idx="10806">
                  <c:v>3.0864800000000001E-8</c:v>
                </c:pt>
                <c:pt idx="10807">
                  <c:v>3.0871099999999998E-8</c:v>
                </c:pt>
                <c:pt idx="10808">
                  <c:v>3.0877300000000002E-8</c:v>
                </c:pt>
                <c:pt idx="10809">
                  <c:v>3.0883599999999999E-8</c:v>
                </c:pt>
                <c:pt idx="10810">
                  <c:v>3.0889800000000003E-8</c:v>
                </c:pt>
                <c:pt idx="10811">
                  <c:v>3.08961E-8</c:v>
                </c:pt>
                <c:pt idx="10812">
                  <c:v>3.0902299999999997E-8</c:v>
                </c:pt>
                <c:pt idx="10813">
                  <c:v>3.0908600000000001E-8</c:v>
                </c:pt>
                <c:pt idx="10814">
                  <c:v>3.0914799999999998E-8</c:v>
                </c:pt>
                <c:pt idx="10815">
                  <c:v>3.0921100000000002E-8</c:v>
                </c:pt>
                <c:pt idx="10816">
                  <c:v>3.0927299999999999E-8</c:v>
                </c:pt>
                <c:pt idx="10817">
                  <c:v>3.0933600000000002E-8</c:v>
                </c:pt>
                <c:pt idx="10818">
                  <c:v>3.09398E-8</c:v>
                </c:pt>
                <c:pt idx="10819">
                  <c:v>3.0946099999999997E-8</c:v>
                </c:pt>
                <c:pt idx="10820">
                  <c:v>3.0952300000000001E-8</c:v>
                </c:pt>
                <c:pt idx="10821">
                  <c:v>3.0958599999999998E-8</c:v>
                </c:pt>
                <c:pt idx="10822">
                  <c:v>3.0964800000000002E-8</c:v>
                </c:pt>
                <c:pt idx="10823">
                  <c:v>3.0971099999999999E-8</c:v>
                </c:pt>
                <c:pt idx="10824">
                  <c:v>3.0977300000000003E-8</c:v>
                </c:pt>
                <c:pt idx="10825">
                  <c:v>3.09836E-8</c:v>
                </c:pt>
                <c:pt idx="10826">
                  <c:v>3.0989799999999997E-8</c:v>
                </c:pt>
                <c:pt idx="10827">
                  <c:v>3.0996100000000001E-8</c:v>
                </c:pt>
                <c:pt idx="10828">
                  <c:v>3.1002299999999998E-8</c:v>
                </c:pt>
                <c:pt idx="10829">
                  <c:v>3.1008600000000001E-8</c:v>
                </c:pt>
                <c:pt idx="10830">
                  <c:v>3.1014799999999999E-8</c:v>
                </c:pt>
                <c:pt idx="10831">
                  <c:v>3.1021100000000002E-8</c:v>
                </c:pt>
                <c:pt idx="10832">
                  <c:v>3.10273E-8</c:v>
                </c:pt>
                <c:pt idx="10833">
                  <c:v>3.1033599999999997E-8</c:v>
                </c:pt>
                <c:pt idx="10834">
                  <c:v>3.1039800000000001E-8</c:v>
                </c:pt>
                <c:pt idx="10835">
                  <c:v>3.1046099999999998E-8</c:v>
                </c:pt>
                <c:pt idx="10836">
                  <c:v>3.1052300000000002E-8</c:v>
                </c:pt>
                <c:pt idx="10837">
                  <c:v>3.1058599999999999E-8</c:v>
                </c:pt>
                <c:pt idx="10838">
                  <c:v>3.1064800000000003E-8</c:v>
                </c:pt>
                <c:pt idx="10839">
                  <c:v>3.10711E-8</c:v>
                </c:pt>
                <c:pt idx="10840">
                  <c:v>3.1077299999999997E-8</c:v>
                </c:pt>
                <c:pt idx="10841">
                  <c:v>3.10836E-8</c:v>
                </c:pt>
                <c:pt idx="10842">
                  <c:v>3.1089799999999998E-8</c:v>
                </c:pt>
                <c:pt idx="10843">
                  <c:v>3.1096100000000001E-8</c:v>
                </c:pt>
                <c:pt idx="10844">
                  <c:v>3.1102299999999999E-8</c:v>
                </c:pt>
                <c:pt idx="10845">
                  <c:v>3.1108600000000002E-8</c:v>
                </c:pt>
                <c:pt idx="10846">
                  <c:v>3.11148E-8</c:v>
                </c:pt>
                <c:pt idx="10847">
                  <c:v>3.1121100000000003E-8</c:v>
                </c:pt>
                <c:pt idx="10848">
                  <c:v>3.1127300000000001E-8</c:v>
                </c:pt>
                <c:pt idx="10849">
                  <c:v>3.1133599999999998E-8</c:v>
                </c:pt>
                <c:pt idx="10850">
                  <c:v>3.1139800000000002E-8</c:v>
                </c:pt>
                <c:pt idx="10851">
                  <c:v>3.1146099999999999E-8</c:v>
                </c:pt>
                <c:pt idx="10852">
                  <c:v>3.1152300000000003E-8</c:v>
                </c:pt>
                <c:pt idx="10853">
                  <c:v>3.11586E-8</c:v>
                </c:pt>
                <c:pt idx="10854">
                  <c:v>3.1164799999999997E-8</c:v>
                </c:pt>
                <c:pt idx="10855">
                  <c:v>3.11711E-8</c:v>
                </c:pt>
                <c:pt idx="10856">
                  <c:v>3.1177299999999998E-8</c:v>
                </c:pt>
                <c:pt idx="10857">
                  <c:v>3.1183600000000001E-8</c:v>
                </c:pt>
                <c:pt idx="10858">
                  <c:v>3.1189799999999999E-8</c:v>
                </c:pt>
                <c:pt idx="10859">
                  <c:v>3.1196100000000002E-8</c:v>
                </c:pt>
                <c:pt idx="10860">
                  <c:v>3.12023E-8</c:v>
                </c:pt>
                <c:pt idx="10861">
                  <c:v>3.1208600000000003E-8</c:v>
                </c:pt>
                <c:pt idx="10862">
                  <c:v>3.1214800000000001E-8</c:v>
                </c:pt>
                <c:pt idx="10863">
                  <c:v>3.1221099999999998E-8</c:v>
                </c:pt>
                <c:pt idx="10864">
                  <c:v>3.1227300000000002E-8</c:v>
                </c:pt>
                <c:pt idx="10865">
                  <c:v>3.1233599999999999E-8</c:v>
                </c:pt>
                <c:pt idx="10866">
                  <c:v>3.1239800000000003E-8</c:v>
                </c:pt>
                <c:pt idx="10867">
                  <c:v>3.1246099999999999E-8</c:v>
                </c:pt>
                <c:pt idx="10868">
                  <c:v>3.1252299999999997E-8</c:v>
                </c:pt>
                <c:pt idx="10869">
                  <c:v>3.12586E-8</c:v>
                </c:pt>
                <c:pt idx="10870">
                  <c:v>3.1264799999999998E-8</c:v>
                </c:pt>
                <c:pt idx="10871">
                  <c:v>3.1271100000000001E-8</c:v>
                </c:pt>
                <c:pt idx="10872">
                  <c:v>3.1277299999999999E-8</c:v>
                </c:pt>
                <c:pt idx="10873">
                  <c:v>3.1283600000000002E-8</c:v>
                </c:pt>
                <c:pt idx="10874">
                  <c:v>3.12898E-8</c:v>
                </c:pt>
                <c:pt idx="10875">
                  <c:v>3.1296100000000003E-8</c:v>
                </c:pt>
                <c:pt idx="10876">
                  <c:v>3.1302300000000001E-8</c:v>
                </c:pt>
                <c:pt idx="10877">
                  <c:v>3.1308599999999998E-8</c:v>
                </c:pt>
                <c:pt idx="10878">
                  <c:v>3.1314800000000002E-8</c:v>
                </c:pt>
                <c:pt idx="10879">
                  <c:v>3.1321099999999998E-8</c:v>
                </c:pt>
                <c:pt idx="10880">
                  <c:v>3.1327300000000003E-8</c:v>
                </c:pt>
                <c:pt idx="10881">
                  <c:v>3.1333599999999999E-8</c:v>
                </c:pt>
                <c:pt idx="10882">
                  <c:v>3.1339799999999997E-8</c:v>
                </c:pt>
                <c:pt idx="10883">
                  <c:v>3.13461E-8</c:v>
                </c:pt>
                <c:pt idx="10884">
                  <c:v>3.1352299999999998E-8</c:v>
                </c:pt>
                <c:pt idx="10885">
                  <c:v>3.1358600000000001E-8</c:v>
                </c:pt>
                <c:pt idx="10886">
                  <c:v>3.1364799999999999E-8</c:v>
                </c:pt>
                <c:pt idx="10887">
                  <c:v>3.1371100000000002E-8</c:v>
                </c:pt>
                <c:pt idx="10888">
                  <c:v>3.13773E-8</c:v>
                </c:pt>
                <c:pt idx="10889">
                  <c:v>3.1383600000000003E-8</c:v>
                </c:pt>
                <c:pt idx="10890">
                  <c:v>3.1389800000000001E-8</c:v>
                </c:pt>
                <c:pt idx="10891">
                  <c:v>3.1396099999999997E-8</c:v>
                </c:pt>
                <c:pt idx="10892">
                  <c:v>3.1402300000000002E-8</c:v>
                </c:pt>
                <c:pt idx="10893">
                  <c:v>3.1408599999999998E-8</c:v>
                </c:pt>
                <c:pt idx="10894">
                  <c:v>3.1414800000000003E-8</c:v>
                </c:pt>
                <c:pt idx="10895">
                  <c:v>3.1421099999999999E-8</c:v>
                </c:pt>
                <c:pt idx="10896">
                  <c:v>3.1427299999999997E-8</c:v>
                </c:pt>
                <c:pt idx="10897">
                  <c:v>3.14336E-8</c:v>
                </c:pt>
                <c:pt idx="10898">
                  <c:v>3.1439799999999998E-8</c:v>
                </c:pt>
                <c:pt idx="10899">
                  <c:v>3.1446100000000001E-8</c:v>
                </c:pt>
                <c:pt idx="10900">
                  <c:v>3.1452299999999999E-8</c:v>
                </c:pt>
                <c:pt idx="10901">
                  <c:v>3.1458600000000002E-8</c:v>
                </c:pt>
                <c:pt idx="10902">
                  <c:v>3.14648E-8</c:v>
                </c:pt>
                <c:pt idx="10903">
                  <c:v>3.1471100000000003E-8</c:v>
                </c:pt>
                <c:pt idx="10904">
                  <c:v>3.1477300000000001E-8</c:v>
                </c:pt>
                <c:pt idx="10905">
                  <c:v>3.1483599999999997E-8</c:v>
                </c:pt>
                <c:pt idx="10906">
                  <c:v>3.1489800000000002E-8</c:v>
                </c:pt>
                <c:pt idx="10907">
                  <c:v>3.1496099999999998E-8</c:v>
                </c:pt>
                <c:pt idx="10908">
                  <c:v>3.1502300000000003E-8</c:v>
                </c:pt>
                <c:pt idx="10909">
                  <c:v>3.1508599999999999E-8</c:v>
                </c:pt>
                <c:pt idx="10910">
                  <c:v>3.1514799999999997E-8</c:v>
                </c:pt>
                <c:pt idx="10911">
                  <c:v>3.15211E-8</c:v>
                </c:pt>
                <c:pt idx="10912">
                  <c:v>3.1527299999999998E-8</c:v>
                </c:pt>
                <c:pt idx="10913">
                  <c:v>3.1533600000000001E-8</c:v>
                </c:pt>
                <c:pt idx="10914">
                  <c:v>3.1539799999999999E-8</c:v>
                </c:pt>
                <c:pt idx="10915">
                  <c:v>3.1546100000000002E-8</c:v>
                </c:pt>
                <c:pt idx="10916">
                  <c:v>3.15523E-8</c:v>
                </c:pt>
                <c:pt idx="10917">
                  <c:v>3.1558600000000003E-8</c:v>
                </c:pt>
                <c:pt idx="10918">
                  <c:v>3.1564800000000001E-8</c:v>
                </c:pt>
                <c:pt idx="10919">
                  <c:v>3.1571099999999997E-8</c:v>
                </c:pt>
                <c:pt idx="10920">
                  <c:v>3.1577300000000002E-8</c:v>
                </c:pt>
                <c:pt idx="10921">
                  <c:v>3.1583599999999998E-8</c:v>
                </c:pt>
                <c:pt idx="10922">
                  <c:v>3.1589800000000003E-8</c:v>
                </c:pt>
                <c:pt idx="10923">
                  <c:v>3.1596099999999999E-8</c:v>
                </c:pt>
                <c:pt idx="10924">
                  <c:v>3.1602299999999997E-8</c:v>
                </c:pt>
                <c:pt idx="10925">
                  <c:v>3.16086E-8</c:v>
                </c:pt>
                <c:pt idx="10926">
                  <c:v>3.1614799999999998E-8</c:v>
                </c:pt>
                <c:pt idx="10927">
                  <c:v>3.1621100000000001E-8</c:v>
                </c:pt>
                <c:pt idx="10928">
                  <c:v>3.1627299999999999E-8</c:v>
                </c:pt>
                <c:pt idx="10929">
                  <c:v>3.1633600000000002E-8</c:v>
                </c:pt>
                <c:pt idx="10930">
                  <c:v>3.16398E-8</c:v>
                </c:pt>
                <c:pt idx="10931">
                  <c:v>3.1646100000000003E-8</c:v>
                </c:pt>
                <c:pt idx="10932">
                  <c:v>3.1652300000000001E-8</c:v>
                </c:pt>
                <c:pt idx="10933">
                  <c:v>3.1658599999999997E-8</c:v>
                </c:pt>
                <c:pt idx="10934">
                  <c:v>3.1664800000000002E-8</c:v>
                </c:pt>
                <c:pt idx="10935">
                  <c:v>3.1671099999999998E-8</c:v>
                </c:pt>
                <c:pt idx="10936">
                  <c:v>3.1677300000000003E-8</c:v>
                </c:pt>
                <c:pt idx="10937">
                  <c:v>3.1683599999999999E-8</c:v>
                </c:pt>
                <c:pt idx="10938">
                  <c:v>3.1689799999999997E-8</c:v>
                </c:pt>
                <c:pt idx="10939">
                  <c:v>3.16961E-8</c:v>
                </c:pt>
                <c:pt idx="10940">
                  <c:v>3.1702299999999998E-8</c:v>
                </c:pt>
                <c:pt idx="10941">
                  <c:v>3.1708600000000001E-8</c:v>
                </c:pt>
                <c:pt idx="10942">
                  <c:v>3.1714799999999999E-8</c:v>
                </c:pt>
                <c:pt idx="10943">
                  <c:v>3.1721100000000002E-8</c:v>
                </c:pt>
                <c:pt idx="10944">
                  <c:v>3.17273E-8</c:v>
                </c:pt>
                <c:pt idx="10945">
                  <c:v>3.1733600000000003E-8</c:v>
                </c:pt>
                <c:pt idx="10946">
                  <c:v>3.1739800000000001E-8</c:v>
                </c:pt>
                <c:pt idx="10947">
                  <c:v>3.1746099999999997E-8</c:v>
                </c:pt>
                <c:pt idx="10948">
                  <c:v>3.1752300000000002E-8</c:v>
                </c:pt>
                <c:pt idx="10949">
                  <c:v>3.1758599999999998E-8</c:v>
                </c:pt>
                <c:pt idx="10950">
                  <c:v>3.1764800000000003E-8</c:v>
                </c:pt>
                <c:pt idx="10951">
                  <c:v>3.1771099999999999E-8</c:v>
                </c:pt>
                <c:pt idx="10952">
                  <c:v>3.1777299999999997E-8</c:v>
                </c:pt>
                <c:pt idx="10953">
                  <c:v>3.17836E-8</c:v>
                </c:pt>
                <c:pt idx="10954">
                  <c:v>3.1789799999999998E-8</c:v>
                </c:pt>
                <c:pt idx="10955">
                  <c:v>3.1796100000000001E-8</c:v>
                </c:pt>
                <c:pt idx="10956">
                  <c:v>3.1802299999999999E-8</c:v>
                </c:pt>
                <c:pt idx="10957">
                  <c:v>3.1808600000000002E-8</c:v>
                </c:pt>
                <c:pt idx="10958">
                  <c:v>3.18148E-8</c:v>
                </c:pt>
                <c:pt idx="10959">
                  <c:v>3.1821100000000003E-8</c:v>
                </c:pt>
                <c:pt idx="10960">
                  <c:v>3.1827300000000001E-8</c:v>
                </c:pt>
                <c:pt idx="10961">
                  <c:v>3.1833599999999997E-8</c:v>
                </c:pt>
                <c:pt idx="10962">
                  <c:v>3.1839800000000002E-8</c:v>
                </c:pt>
                <c:pt idx="10963">
                  <c:v>3.1846099999999998E-8</c:v>
                </c:pt>
                <c:pt idx="10964">
                  <c:v>3.1852300000000003E-8</c:v>
                </c:pt>
                <c:pt idx="10965">
                  <c:v>3.1858599999999999E-8</c:v>
                </c:pt>
                <c:pt idx="10966">
                  <c:v>3.1864799999999997E-8</c:v>
                </c:pt>
                <c:pt idx="10967">
                  <c:v>3.18711E-8</c:v>
                </c:pt>
                <c:pt idx="10968">
                  <c:v>3.1877299999999998E-8</c:v>
                </c:pt>
                <c:pt idx="10969">
                  <c:v>3.1883600000000001E-8</c:v>
                </c:pt>
                <c:pt idx="10970">
                  <c:v>3.1889799999999999E-8</c:v>
                </c:pt>
                <c:pt idx="10971">
                  <c:v>3.1896100000000002E-8</c:v>
                </c:pt>
                <c:pt idx="10972">
                  <c:v>3.19023E-8</c:v>
                </c:pt>
                <c:pt idx="10973">
                  <c:v>3.1908600000000003E-8</c:v>
                </c:pt>
                <c:pt idx="10974">
                  <c:v>3.1914800000000001E-8</c:v>
                </c:pt>
                <c:pt idx="10975">
                  <c:v>3.1921099999999997E-8</c:v>
                </c:pt>
                <c:pt idx="10976">
                  <c:v>3.1927300000000002E-8</c:v>
                </c:pt>
                <c:pt idx="10977">
                  <c:v>3.1933599999999998E-8</c:v>
                </c:pt>
                <c:pt idx="10978">
                  <c:v>3.1939800000000003E-8</c:v>
                </c:pt>
                <c:pt idx="10979">
                  <c:v>3.1946099999999999E-8</c:v>
                </c:pt>
                <c:pt idx="10980">
                  <c:v>3.1952299999999997E-8</c:v>
                </c:pt>
                <c:pt idx="10981">
                  <c:v>3.19586E-8</c:v>
                </c:pt>
                <c:pt idx="10982">
                  <c:v>3.1964799999999998E-8</c:v>
                </c:pt>
                <c:pt idx="10983">
                  <c:v>3.1971100000000001E-8</c:v>
                </c:pt>
                <c:pt idx="10984">
                  <c:v>3.1977299999999999E-8</c:v>
                </c:pt>
                <c:pt idx="10985">
                  <c:v>3.1983600000000002E-8</c:v>
                </c:pt>
                <c:pt idx="10986">
                  <c:v>3.19898E-8</c:v>
                </c:pt>
                <c:pt idx="10987">
                  <c:v>3.1996100000000003E-8</c:v>
                </c:pt>
                <c:pt idx="10988">
                  <c:v>3.2002300000000001E-8</c:v>
                </c:pt>
                <c:pt idx="10989">
                  <c:v>3.2008599999999997E-8</c:v>
                </c:pt>
                <c:pt idx="10990">
                  <c:v>3.2014800000000002E-8</c:v>
                </c:pt>
                <c:pt idx="10991">
                  <c:v>3.2021099999999998E-8</c:v>
                </c:pt>
                <c:pt idx="10992">
                  <c:v>3.2027300000000003E-8</c:v>
                </c:pt>
                <c:pt idx="10993">
                  <c:v>3.2033599999999999E-8</c:v>
                </c:pt>
                <c:pt idx="10994">
                  <c:v>3.2039799999999997E-8</c:v>
                </c:pt>
                <c:pt idx="10995">
                  <c:v>3.20461E-8</c:v>
                </c:pt>
                <c:pt idx="10996">
                  <c:v>3.2052299999999998E-8</c:v>
                </c:pt>
                <c:pt idx="10997">
                  <c:v>3.2058600000000001E-8</c:v>
                </c:pt>
                <c:pt idx="10998">
                  <c:v>3.2064799999999999E-8</c:v>
                </c:pt>
                <c:pt idx="10999">
                  <c:v>3.2071100000000002E-8</c:v>
                </c:pt>
                <c:pt idx="11000">
                  <c:v>3.20773E-8</c:v>
                </c:pt>
                <c:pt idx="11001">
                  <c:v>3.2083600000000003E-8</c:v>
                </c:pt>
                <c:pt idx="11002">
                  <c:v>3.2089800000000001E-8</c:v>
                </c:pt>
                <c:pt idx="11003">
                  <c:v>3.2096099999999997E-8</c:v>
                </c:pt>
                <c:pt idx="11004">
                  <c:v>3.2102300000000002E-8</c:v>
                </c:pt>
                <c:pt idx="11005">
                  <c:v>3.2108599999999998E-8</c:v>
                </c:pt>
                <c:pt idx="11006">
                  <c:v>3.2114800000000002E-8</c:v>
                </c:pt>
                <c:pt idx="11007">
                  <c:v>3.2121099999999999E-8</c:v>
                </c:pt>
                <c:pt idx="11008">
                  <c:v>3.2127299999999997E-8</c:v>
                </c:pt>
                <c:pt idx="11009">
                  <c:v>3.21336E-8</c:v>
                </c:pt>
                <c:pt idx="11010">
                  <c:v>3.2139799999999998E-8</c:v>
                </c:pt>
                <c:pt idx="11011">
                  <c:v>3.2146100000000001E-8</c:v>
                </c:pt>
                <c:pt idx="11012">
                  <c:v>3.2152299999999999E-8</c:v>
                </c:pt>
                <c:pt idx="11013">
                  <c:v>3.2158600000000002E-8</c:v>
                </c:pt>
                <c:pt idx="11014">
                  <c:v>3.21648E-8</c:v>
                </c:pt>
                <c:pt idx="11015">
                  <c:v>3.2171100000000003E-8</c:v>
                </c:pt>
                <c:pt idx="11016">
                  <c:v>3.2177300000000001E-8</c:v>
                </c:pt>
                <c:pt idx="11017">
                  <c:v>3.2183599999999997E-8</c:v>
                </c:pt>
                <c:pt idx="11018">
                  <c:v>3.2189800000000001E-8</c:v>
                </c:pt>
                <c:pt idx="11019">
                  <c:v>3.2196099999999998E-8</c:v>
                </c:pt>
                <c:pt idx="11020">
                  <c:v>3.2202300000000002E-8</c:v>
                </c:pt>
                <c:pt idx="11021">
                  <c:v>3.2208599999999999E-8</c:v>
                </c:pt>
                <c:pt idx="11022">
                  <c:v>3.2214799999999997E-8</c:v>
                </c:pt>
                <c:pt idx="11023">
                  <c:v>3.22211E-8</c:v>
                </c:pt>
                <c:pt idx="11024">
                  <c:v>3.2227299999999998E-8</c:v>
                </c:pt>
                <c:pt idx="11025">
                  <c:v>3.2233600000000001E-8</c:v>
                </c:pt>
                <c:pt idx="11026">
                  <c:v>3.2239799999999999E-8</c:v>
                </c:pt>
                <c:pt idx="11027">
                  <c:v>3.2246100000000002E-8</c:v>
                </c:pt>
                <c:pt idx="11028">
                  <c:v>3.22523E-8</c:v>
                </c:pt>
                <c:pt idx="11029">
                  <c:v>3.2258600000000003E-8</c:v>
                </c:pt>
                <c:pt idx="11030">
                  <c:v>3.22648E-8</c:v>
                </c:pt>
                <c:pt idx="11031">
                  <c:v>3.2271099999999997E-8</c:v>
                </c:pt>
                <c:pt idx="11032">
                  <c:v>3.2277300000000001E-8</c:v>
                </c:pt>
                <c:pt idx="11033">
                  <c:v>3.2283599999999998E-8</c:v>
                </c:pt>
                <c:pt idx="11034">
                  <c:v>3.2289800000000002E-8</c:v>
                </c:pt>
                <c:pt idx="11035">
                  <c:v>3.2296099999999999E-8</c:v>
                </c:pt>
                <c:pt idx="11036">
                  <c:v>3.2302299999999997E-8</c:v>
                </c:pt>
                <c:pt idx="11037">
                  <c:v>3.23086E-8</c:v>
                </c:pt>
                <c:pt idx="11038">
                  <c:v>3.2314799999999998E-8</c:v>
                </c:pt>
                <c:pt idx="11039">
                  <c:v>3.2321100000000001E-8</c:v>
                </c:pt>
                <c:pt idx="11040">
                  <c:v>3.2327299999999999E-8</c:v>
                </c:pt>
                <c:pt idx="11041">
                  <c:v>3.2333600000000002E-8</c:v>
                </c:pt>
                <c:pt idx="11042">
                  <c:v>3.23398E-8</c:v>
                </c:pt>
                <c:pt idx="11043">
                  <c:v>3.2346100000000003E-8</c:v>
                </c:pt>
                <c:pt idx="11044">
                  <c:v>3.23523E-8</c:v>
                </c:pt>
                <c:pt idx="11045">
                  <c:v>3.2358599999999997E-8</c:v>
                </c:pt>
                <c:pt idx="11046">
                  <c:v>3.2364800000000001E-8</c:v>
                </c:pt>
                <c:pt idx="11047">
                  <c:v>3.2371099999999998E-8</c:v>
                </c:pt>
                <c:pt idx="11048">
                  <c:v>3.2377300000000002E-8</c:v>
                </c:pt>
                <c:pt idx="11049">
                  <c:v>3.2383599999999999E-8</c:v>
                </c:pt>
                <c:pt idx="11050">
                  <c:v>3.2389800000000003E-8</c:v>
                </c:pt>
                <c:pt idx="11051">
                  <c:v>3.23961E-8</c:v>
                </c:pt>
                <c:pt idx="11052">
                  <c:v>3.2402299999999998E-8</c:v>
                </c:pt>
                <c:pt idx="11053">
                  <c:v>3.2408600000000001E-8</c:v>
                </c:pt>
                <c:pt idx="11054">
                  <c:v>3.2414799999999999E-8</c:v>
                </c:pt>
                <c:pt idx="11055">
                  <c:v>3.2421100000000002E-8</c:v>
                </c:pt>
                <c:pt idx="11056">
                  <c:v>3.2427299999999999E-8</c:v>
                </c:pt>
                <c:pt idx="11057">
                  <c:v>3.2433600000000003E-8</c:v>
                </c:pt>
                <c:pt idx="11058">
                  <c:v>3.24398E-8</c:v>
                </c:pt>
                <c:pt idx="11059">
                  <c:v>3.2446099999999997E-8</c:v>
                </c:pt>
                <c:pt idx="11060">
                  <c:v>3.2452300000000001E-8</c:v>
                </c:pt>
                <c:pt idx="11061">
                  <c:v>3.2458599999999998E-8</c:v>
                </c:pt>
                <c:pt idx="11062">
                  <c:v>3.2464800000000002E-8</c:v>
                </c:pt>
                <c:pt idx="11063">
                  <c:v>3.2471099999999999E-8</c:v>
                </c:pt>
                <c:pt idx="11064">
                  <c:v>3.2477300000000003E-8</c:v>
                </c:pt>
                <c:pt idx="11065">
                  <c:v>3.24836E-8</c:v>
                </c:pt>
                <c:pt idx="11066">
                  <c:v>3.2489799999999998E-8</c:v>
                </c:pt>
                <c:pt idx="11067">
                  <c:v>3.2496100000000001E-8</c:v>
                </c:pt>
                <c:pt idx="11068">
                  <c:v>3.2502299999999998E-8</c:v>
                </c:pt>
                <c:pt idx="11069">
                  <c:v>3.2508600000000002E-8</c:v>
                </c:pt>
                <c:pt idx="11070">
                  <c:v>3.2514799999999999E-8</c:v>
                </c:pt>
                <c:pt idx="11071">
                  <c:v>3.2521100000000003E-8</c:v>
                </c:pt>
                <c:pt idx="11072">
                  <c:v>3.25273E-8</c:v>
                </c:pt>
                <c:pt idx="11073">
                  <c:v>3.2533599999999997E-8</c:v>
                </c:pt>
                <c:pt idx="11074">
                  <c:v>3.2539800000000001E-8</c:v>
                </c:pt>
                <c:pt idx="11075">
                  <c:v>3.2546099999999998E-8</c:v>
                </c:pt>
                <c:pt idx="11076">
                  <c:v>3.2552300000000002E-8</c:v>
                </c:pt>
                <c:pt idx="11077">
                  <c:v>3.2558599999999999E-8</c:v>
                </c:pt>
                <c:pt idx="11078">
                  <c:v>3.2564800000000003E-8</c:v>
                </c:pt>
                <c:pt idx="11079">
                  <c:v>3.25711E-8</c:v>
                </c:pt>
                <c:pt idx="11080">
                  <c:v>3.2577299999999998E-8</c:v>
                </c:pt>
                <c:pt idx="11081">
                  <c:v>3.2583600000000001E-8</c:v>
                </c:pt>
                <c:pt idx="11082">
                  <c:v>3.2589799999999998E-8</c:v>
                </c:pt>
                <c:pt idx="11083">
                  <c:v>3.2596100000000002E-8</c:v>
                </c:pt>
                <c:pt idx="11084">
                  <c:v>3.2602299999999999E-8</c:v>
                </c:pt>
                <c:pt idx="11085">
                  <c:v>3.2608600000000003E-8</c:v>
                </c:pt>
                <c:pt idx="11086">
                  <c:v>3.26148E-8</c:v>
                </c:pt>
                <c:pt idx="11087">
                  <c:v>3.2621099999999997E-8</c:v>
                </c:pt>
                <c:pt idx="11088">
                  <c:v>3.2627300000000001E-8</c:v>
                </c:pt>
                <c:pt idx="11089">
                  <c:v>3.2633599999999998E-8</c:v>
                </c:pt>
                <c:pt idx="11090">
                  <c:v>3.2639800000000002E-8</c:v>
                </c:pt>
                <c:pt idx="11091">
                  <c:v>3.2646099999999999E-8</c:v>
                </c:pt>
                <c:pt idx="11092">
                  <c:v>3.2652300000000003E-8</c:v>
                </c:pt>
                <c:pt idx="11093">
                  <c:v>3.26586E-8</c:v>
                </c:pt>
                <c:pt idx="11094">
                  <c:v>3.2664799999999997E-8</c:v>
                </c:pt>
                <c:pt idx="11095">
                  <c:v>3.2671100000000001E-8</c:v>
                </c:pt>
                <c:pt idx="11096">
                  <c:v>3.2677299999999998E-8</c:v>
                </c:pt>
                <c:pt idx="11097">
                  <c:v>3.2683600000000002E-8</c:v>
                </c:pt>
                <c:pt idx="11098">
                  <c:v>3.2689799999999999E-8</c:v>
                </c:pt>
                <c:pt idx="11099">
                  <c:v>3.2696100000000003E-8</c:v>
                </c:pt>
                <c:pt idx="11100">
                  <c:v>3.27023E-8</c:v>
                </c:pt>
                <c:pt idx="11101">
                  <c:v>3.2708599999999997E-8</c:v>
                </c:pt>
                <c:pt idx="11102">
                  <c:v>3.2714800000000001E-8</c:v>
                </c:pt>
                <c:pt idx="11103">
                  <c:v>3.2721099999999998E-8</c:v>
                </c:pt>
                <c:pt idx="11104">
                  <c:v>3.2727300000000002E-8</c:v>
                </c:pt>
                <c:pt idx="11105">
                  <c:v>3.2733599999999999E-8</c:v>
                </c:pt>
                <c:pt idx="11106">
                  <c:v>3.2739800000000003E-8</c:v>
                </c:pt>
                <c:pt idx="11107">
                  <c:v>3.27461E-8</c:v>
                </c:pt>
                <c:pt idx="11108">
                  <c:v>3.2752299999999997E-8</c:v>
                </c:pt>
                <c:pt idx="11109">
                  <c:v>3.2758600000000001E-8</c:v>
                </c:pt>
                <c:pt idx="11110">
                  <c:v>3.2764799999999998E-8</c:v>
                </c:pt>
                <c:pt idx="11111">
                  <c:v>3.2771100000000002E-8</c:v>
                </c:pt>
                <c:pt idx="11112">
                  <c:v>3.2777299999999999E-8</c:v>
                </c:pt>
                <c:pt idx="11113">
                  <c:v>3.2783600000000002E-8</c:v>
                </c:pt>
                <c:pt idx="11114">
                  <c:v>3.27898E-8</c:v>
                </c:pt>
                <c:pt idx="11115">
                  <c:v>3.2796099999999997E-8</c:v>
                </c:pt>
                <c:pt idx="11116">
                  <c:v>3.2802300000000001E-8</c:v>
                </c:pt>
                <c:pt idx="11117">
                  <c:v>3.2808599999999998E-8</c:v>
                </c:pt>
                <c:pt idx="11118">
                  <c:v>3.2814800000000002E-8</c:v>
                </c:pt>
                <c:pt idx="11119">
                  <c:v>3.2821099999999999E-8</c:v>
                </c:pt>
                <c:pt idx="11120">
                  <c:v>3.2827300000000003E-8</c:v>
                </c:pt>
                <c:pt idx="11121">
                  <c:v>3.28336E-8</c:v>
                </c:pt>
                <c:pt idx="11122">
                  <c:v>3.2839799999999997E-8</c:v>
                </c:pt>
                <c:pt idx="11123">
                  <c:v>3.2846100000000001E-8</c:v>
                </c:pt>
                <c:pt idx="11124">
                  <c:v>3.2852299999999998E-8</c:v>
                </c:pt>
                <c:pt idx="11125">
                  <c:v>3.2858600000000001E-8</c:v>
                </c:pt>
                <c:pt idx="11126">
                  <c:v>3.2864799999999999E-8</c:v>
                </c:pt>
                <c:pt idx="11127">
                  <c:v>3.2871100000000002E-8</c:v>
                </c:pt>
                <c:pt idx="11128">
                  <c:v>3.28773E-8</c:v>
                </c:pt>
                <c:pt idx="11129">
                  <c:v>3.2883599999999997E-8</c:v>
                </c:pt>
                <c:pt idx="11130">
                  <c:v>3.2889800000000001E-8</c:v>
                </c:pt>
                <c:pt idx="11131">
                  <c:v>3.2896099999999998E-8</c:v>
                </c:pt>
                <c:pt idx="11132">
                  <c:v>3.2902300000000002E-8</c:v>
                </c:pt>
                <c:pt idx="11133">
                  <c:v>3.2908599999999999E-8</c:v>
                </c:pt>
                <c:pt idx="11134">
                  <c:v>3.2914800000000003E-8</c:v>
                </c:pt>
                <c:pt idx="11135">
                  <c:v>3.29211E-8</c:v>
                </c:pt>
                <c:pt idx="11136">
                  <c:v>3.2927299999999997E-8</c:v>
                </c:pt>
                <c:pt idx="11137">
                  <c:v>3.2933600000000001E-8</c:v>
                </c:pt>
                <c:pt idx="11138">
                  <c:v>3.2939799999999998E-8</c:v>
                </c:pt>
                <c:pt idx="11139">
                  <c:v>3.2946100000000001E-8</c:v>
                </c:pt>
                <c:pt idx="11140">
                  <c:v>3.2952299999999999E-8</c:v>
                </c:pt>
                <c:pt idx="11141">
                  <c:v>3.2958600000000002E-8</c:v>
                </c:pt>
                <c:pt idx="11142">
                  <c:v>3.29648E-8</c:v>
                </c:pt>
                <c:pt idx="11143">
                  <c:v>3.2971099999999997E-8</c:v>
                </c:pt>
                <c:pt idx="11144">
                  <c:v>3.2977300000000001E-8</c:v>
                </c:pt>
                <c:pt idx="11145">
                  <c:v>3.2983599999999998E-8</c:v>
                </c:pt>
                <c:pt idx="11146">
                  <c:v>3.2989800000000002E-8</c:v>
                </c:pt>
                <c:pt idx="11147">
                  <c:v>3.2996099999999999E-8</c:v>
                </c:pt>
                <c:pt idx="11148">
                  <c:v>3.3002300000000003E-8</c:v>
                </c:pt>
                <c:pt idx="11149">
                  <c:v>3.30086E-8</c:v>
                </c:pt>
                <c:pt idx="11150">
                  <c:v>3.3014799999999997E-8</c:v>
                </c:pt>
                <c:pt idx="11151">
                  <c:v>3.30211E-8</c:v>
                </c:pt>
                <c:pt idx="11152">
                  <c:v>3.3027299999999998E-8</c:v>
                </c:pt>
                <c:pt idx="11153">
                  <c:v>3.3033600000000001E-8</c:v>
                </c:pt>
                <c:pt idx="11154">
                  <c:v>3.3039799999999999E-8</c:v>
                </c:pt>
                <c:pt idx="11155">
                  <c:v>3.3046100000000002E-8</c:v>
                </c:pt>
                <c:pt idx="11156">
                  <c:v>3.30523E-8</c:v>
                </c:pt>
                <c:pt idx="11157">
                  <c:v>3.3058600000000003E-8</c:v>
                </c:pt>
                <c:pt idx="11158">
                  <c:v>3.3064800000000001E-8</c:v>
                </c:pt>
                <c:pt idx="11159">
                  <c:v>3.3071099999999998E-8</c:v>
                </c:pt>
                <c:pt idx="11160">
                  <c:v>3.3077300000000002E-8</c:v>
                </c:pt>
                <c:pt idx="11161">
                  <c:v>3.3083599999999999E-8</c:v>
                </c:pt>
                <c:pt idx="11162">
                  <c:v>3.3089800000000003E-8</c:v>
                </c:pt>
                <c:pt idx="11163">
                  <c:v>3.3096099999999999E-8</c:v>
                </c:pt>
                <c:pt idx="11164">
                  <c:v>3.3102299999999997E-8</c:v>
                </c:pt>
                <c:pt idx="11165">
                  <c:v>3.31086E-8</c:v>
                </c:pt>
                <c:pt idx="11166">
                  <c:v>3.3114799999999998E-8</c:v>
                </c:pt>
                <c:pt idx="11167">
                  <c:v>3.3121100000000001E-8</c:v>
                </c:pt>
                <c:pt idx="11168">
                  <c:v>3.3127299999999999E-8</c:v>
                </c:pt>
                <c:pt idx="11169">
                  <c:v>3.3133600000000002E-8</c:v>
                </c:pt>
                <c:pt idx="11170">
                  <c:v>3.31398E-8</c:v>
                </c:pt>
                <c:pt idx="11171">
                  <c:v>3.3146100000000003E-8</c:v>
                </c:pt>
                <c:pt idx="11172">
                  <c:v>3.3152300000000001E-8</c:v>
                </c:pt>
                <c:pt idx="11173">
                  <c:v>3.3158599999999998E-8</c:v>
                </c:pt>
                <c:pt idx="11174">
                  <c:v>3.3164800000000002E-8</c:v>
                </c:pt>
                <c:pt idx="11175">
                  <c:v>3.3171099999999998E-8</c:v>
                </c:pt>
                <c:pt idx="11176">
                  <c:v>3.3177300000000003E-8</c:v>
                </c:pt>
                <c:pt idx="11177">
                  <c:v>3.3183599999999999E-8</c:v>
                </c:pt>
                <c:pt idx="11178">
                  <c:v>3.3189799999999997E-8</c:v>
                </c:pt>
                <c:pt idx="11179">
                  <c:v>3.31961E-8</c:v>
                </c:pt>
                <c:pt idx="11180">
                  <c:v>3.3202299999999998E-8</c:v>
                </c:pt>
                <c:pt idx="11181">
                  <c:v>3.3208600000000001E-8</c:v>
                </c:pt>
                <c:pt idx="11182">
                  <c:v>3.3214799999999999E-8</c:v>
                </c:pt>
                <c:pt idx="11183">
                  <c:v>3.3221100000000002E-8</c:v>
                </c:pt>
                <c:pt idx="11184">
                  <c:v>3.32273E-8</c:v>
                </c:pt>
                <c:pt idx="11185">
                  <c:v>3.3233600000000003E-8</c:v>
                </c:pt>
                <c:pt idx="11186">
                  <c:v>3.3239800000000001E-8</c:v>
                </c:pt>
                <c:pt idx="11187">
                  <c:v>3.3246099999999998E-8</c:v>
                </c:pt>
                <c:pt idx="11188">
                  <c:v>3.3252300000000002E-8</c:v>
                </c:pt>
                <c:pt idx="11189">
                  <c:v>3.3258599999999998E-8</c:v>
                </c:pt>
                <c:pt idx="11190">
                  <c:v>3.3264800000000003E-8</c:v>
                </c:pt>
                <c:pt idx="11191">
                  <c:v>3.3271099999999999E-8</c:v>
                </c:pt>
                <c:pt idx="11192">
                  <c:v>3.3277299999999997E-8</c:v>
                </c:pt>
                <c:pt idx="11193">
                  <c:v>3.32836E-8</c:v>
                </c:pt>
                <c:pt idx="11194">
                  <c:v>3.3289799999999998E-8</c:v>
                </c:pt>
                <c:pt idx="11195">
                  <c:v>3.3296100000000001E-8</c:v>
                </c:pt>
                <c:pt idx="11196">
                  <c:v>3.3302299999999999E-8</c:v>
                </c:pt>
                <c:pt idx="11197">
                  <c:v>3.3308600000000002E-8</c:v>
                </c:pt>
                <c:pt idx="11198">
                  <c:v>3.33148E-8</c:v>
                </c:pt>
                <c:pt idx="11199">
                  <c:v>3.3321100000000003E-8</c:v>
                </c:pt>
                <c:pt idx="11200">
                  <c:v>3.3327300000000001E-8</c:v>
                </c:pt>
                <c:pt idx="11201">
                  <c:v>3.3333599999999997E-8</c:v>
                </c:pt>
                <c:pt idx="11202">
                  <c:v>3.3339800000000002E-8</c:v>
                </c:pt>
                <c:pt idx="11203">
                  <c:v>3.3346099999999998E-8</c:v>
                </c:pt>
                <c:pt idx="11204">
                  <c:v>3.3352300000000003E-8</c:v>
                </c:pt>
                <c:pt idx="11205">
                  <c:v>3.3358599999999999E-8</c:v>
                </c:pt>
                <c:pt idx="11206">
                  <c:v>3.3364799999999997E-8</c:v>
                </c:pt>
                <c:pt idx="11207">
                  <c:v>3.33711E-8</c:v>
                </c:pt>
                <c:pt idx="11208">
                  <c:v>3.3377299999999998E-8</c:v>
                </c:pt>
                <c:pt idx="11209">
                  <c:v>3.3383600000000001E-8</c:v>
                </c:pt>
                <c:pt idx="11210">
                  <c:v>3.3389799999999999E-8</c:v>
                </c:pt>
                <c:pt idx="11211">
                  <c:v>3.3396100000000002E-8</c:v>
                </c:pt>
                <c:pt idx="11212">
                  <c:v>3.34023E-8</c:v>
                </c:pt>
                <c:pt idx="11213">
                  <c:v>3.3408600000000003E-8</c:v>
                </c:pt>
                <c:pt idx="11214">
                  <c:v>3.3414800000000001E-8</c:v>
                </c:pt>
                <c:pt idx="11215">
                  <c:v>3.3421099999999997E-8</c:v>
                </c:pt>
                <c:pt idx="11216">
                  <c:v>3.3427300000000002E-8</c:v>
                </c:pt>
                <c:pt idx="11217">
                  <c:v>3.3433599999999998E-8</c:v>
                </c:pt>
                <c:pt idx="11218">
                  <c:v>3.3439800000000003E-8</c:v>
                </c:pt>
                <c:pt idx="11219">
                  <c:v>3.3446099999999999E-8</c:v>
                </c:pt>
                <c:pt idx="11220">
                  <c:v>3.3452299999999997E-8</c:v>
                </c:pt>
                <c:pt idx="11221">
                  <c:v>3.34586E-8</c:v>
                </c:pt>
                <c:pt idx="11222">
                  <c:v>3.3464799999999998E-8</c:v>
                </c:pt>
                <c:pt idx="11223">
                  <c:v>3.3471100000000001E-8</c:v>
                </c:pt>
                <c:pt idx="11224">
                  <c:v>3.3477299999999999E-8</c:v>
                </c:pt>
                <c:pt idx="11225">
                  <c:v>3.3483600000000002E-8</c:v>
                </c:pt>
                <c:pt idx="11226">
                  <c:v>3.34898E-8</c:v>
                </c:pt>
                <c:pt idx="11227">
                  <c:v>3.3496100000000003E-8</c:v>
                </c:pt>
                <c:pt idx="11228">
                  <c:v>3.3502300000000001E-8</c:v>
                </c:pt>
                <c:pt idx="11229">
                  <c:v>3.3508599999999997E-8</c:v>
                </c:pt>
                <c:pt idx="11230">
                  <c:v>3.3514800000000002E-8</c:v>
                </c:pt>
                <c:pt idx="11231">
                  <c:v>3.3521099999999998E-8</c:v>
                </c:pt>
                <c:pt idx="11232">
                  <c:v>3.3527300000000003E-8</c:v>
                </c:pt>
                <c:pt idx="11233">
                  <c:v>3.3533599999999999E-8</c:v>
                </c:pt>
                <c:pt idx="11234">
                  <c:v>3.3539799999999997E-8</c:v>
                </c:pt>
                <c:pt idx="11235">
                  <c:v>3.35461E-8</c:v>
                </c:pt>
                <c:pt idx="11236">
                  <c:v>3.3552299999999998E-8</c:v>
                </c:pt>
                <c:pt idx="11237">
                  <c:v>3.3558600000000001E-8</c:v>
                </c:pt>
                <c:pt idx="11238">
                  <c:v>3.3564799999999999E-8</c:v>
                </c:pt>
                <c:pt idx="11239">
                  <c:v>3.3571100000000002E-8</c:v>
                </c:pt>
                <c:pt idx="11240">
                  <c:v>3.35773E-8</c:v>
                </c:pt>
                <c:pt idx="11241">
                  <c:v>3.3583600000000003E-8</c:v>
                </c:pt>
                <c:pt idx="11242">
                  <c:v>3.3589800000000001E-8</c:v>
                </c:pt>
                <c:pt idx="11243">
                  <c:v>3.3596099999999997E-8</c:v>
                </c:pt>
                <c:pt idx="11244">
                  <c:v>3.3602300000000002E-8</c:v>
                </c:pt>
                <c:pt idx="11245">
                  <c:v>3.3608599999999998E-8</c:v>
                </c:pt>
                <c:pt idx="11246">
                  <c:v>3.3614800000000003E-8</c:v>
                </c:pt>
                <c:pt idx="11247">
                  <c:v>3.3621099999999999E-8</c:v>
                </c:pt>
                <c:pt idx="11248">
                  <c:v>3.3627299999999997E-8</c:v>
                </c:pt>
                <c:pt idx="11249">
                  <c:v>3.36336E-8</c:v>
                </c:pt>
                <c:pt idx="11250">
                  <c:v>3.3639799999999998E-8</c:v>
                </c:pt>
                <c:pt idx="11251">
                  <c:v>3.3646100000000001E-8</c:v>
                </c:pt>
                <c:pt idx="11252">
                  <c:v>3.3652299999999999E-8</c:v>
                </c:pt>
                <c:pt idx="11253">
                  <c:v>3.3658600000000002E-8</c:v>
                </c:pt>
                <c:pt idx="11254">
                  <c:v>3.36648E-8</c:v>
                </c:pt>
                <c:pt idx="11255">
                  <c:v>3.3671100000000003E-8</c:v>
                </c:pt>
                <c:pt idx="11256">
                  <c:v>3.3677300000000001E-8</c:v>
                </c:pt>
                <c:pt idx="11257">
                  <c:v>3.3683599999999997E-8</c:v>
                </c:pt>
                <c:pt idx="11258">
                  <c:v>3.3689800000000002E-8</c:v>
                </c:pt>
                <c:pt idx="11259">
                  <c:v>3.3696099999999998E-8</c:v>
                </c:pt>
                <c:pt idx="11260">
                  <c:v>3.3702300000000003E-8</c:v>
                </c:pt>
                <c:pt idx="11261">
                  <c:v>3.3708599999999999E-8</c:v>
                </c:pt>
                <c:pt idx="11262">
                  <c:v>3.3714799999999997E-8</c:v>
                </c:pt>
                <c:pt idx="11263">
                  <c:v>3.37211E-8</c:v>
                </c:pt>
                <c:pt idx="11264">
                  <c:v>3.3727299999999998E-8</c:v>
                </c:pt>
                <c:pt idx="11265">
                  <c:v>3.3733600000000001E-8</c:v>
                </c:pt>
                <c:pt idx="11266">
                  <c:v>3.3739799999999999E-8</c:v>
                </c:pt>
                <c:pt idx="11267">
                  <c:v>3.3746100000000002E-8</c:v>
                </c:pt>
                <c:pt idx="11268">
                  <c:v>3.37523E-8</c:v>
                </c:pt>
                <c:pt idx="11269">
                  <c:v>3.3758600000000003E-8</c:v>
                </c:pt>
                <c:pt idx="11270">
                  <c:v>3.3764800000000001E-8</c:v>
                </c:pt>
                <c:pt idx="11271">
                  <c:v>3.3771099999999997E-8</c:v>
                </c:pt>
                <c:pt idx="11272">
                  <c:v>3.3777300000000002E-8</c:v>
                </c:pt>
                <c:pt idx="11273">
                  <c:v>3.3783599999999998E-8</c:v>
                </c:pt>
                <c:pt idx="11274">
                  <c:v>3.3789800000000003E-8</c:v>
                </c:pt>
                <c:pt idx="11275">
                  <c:v>3.3796099999999999E-8</c:v>
                </c:pt>
                <c:pt idx="11276">
                  <c:v>3.3802299999999997E-8</c:v>
                </c:pt>
                <c:pt idx="11277">
                  <c:v>3.38086E-8</c:v>
                </c:pt>
                <c:pt idx="11278">
                  <c:v>3.3814799999999998E-8</c:v>
                </c:pt>
                <c:pt idx="11279">
                  <c:v>3.3821100000000001E-8</c:v>
                </c:pt>
                <c:pt idx="11280">
                  <c:v>3.3827299999999999E-8</c:v>
                </c:pt>
                <c:pt idx="11281">
                  <c:v>3.3833600000000002E-8</c:v>
                </c:pt>
                <c:pt idx="11282">
                  <c:v>3.38398E-8</c:v>
                </c:pt>
                <c:pt idx="11283">
                  <c:v>3.3846100000000003E-8</c:v>
                </c:pt>
                <c:pt idx="11284">
                  <c:v>3.3852300000000001E-8</c:v>
                </c:pt>
                <c:pt idx="11285">
                  <c:v>3.3858599999999997E-8</c:v>
                </c:pt>
                <c:pt idx="11286">
                  <c:v>3.3864800000000002E-8</c:v>
                </c:pt>
                <c:pt idx="11287">
                  <c:v>3.3871099999999998E-8</c:v>
                </c:pt>
                <c:pt idx="11288">
                  <c:v>3.3877300000000003E-8</c:v>
                </c:pt>
                <c:pt idx="11289">
                  <c:v>3.3883599999999999E-8</c:v>
                </c:pt>
                <c:pt idx="11290">
                  <c:v>3.3889799999999997E-8</c:v>
                </c:pt>
                <c:pt idx="11291">
                  <c:v>3.38961E-8</c:v>
                </c:pt>
                <c:pt idx="11292">
                  <c:v>3.3902299999999998E-8</c:v>
                </c:pt>
                <c:pt idx="11293">
                  <c:v>3.3908600000000001E-8</c:v>
                </c:pt>
                <c:pt idx="11294">
                  <c:v>3.3914799999999999E-8</c:v>
                </c:pt>
                <c:pt idx="11295">
                  <c:v>3.3921100000000002E-8</c:v>
                </c:pt>
                <c:pt idx="11296">
                  <c:v>3.39273E-8</c:v>
                </c:pt>
                <c:pt idx="11297">
                  <c:v>3.3933600000000003E-8</c:v>
                </c:pt>
                <c:pt idx="11298">
                  <c:v>3.3939800000000001E-8</c:v>
                </c:pt>
                <c:pt idx="11299">
                  <c:v>3.3946099999999997E-8</c:v>
                </c:pt>
                <c:pt idx="11300">
                  <c:v>3.3952300000000002E-8</c:v>
                </c:pt>
                <c:pt idx="11301">
                  <c:v>3.3958599999999998E-8</c:v>
                </c:pt>
                <c:pt idx="11302">
                  <c:v>3.3964800000000002E-8</c:v>
                </c:pt>
                <c:pt idx="11303">
                  <c:v>3.3971099999999999E-8</c:v>
                </c:pt>
                <c:pt idx="11304">
                  <c:v>3.3977299999999997E-8</c:v>
                </c:pt>
                <c:pt idx="11305">
                  <c:v>3.39836E-8</c:v>
                </c:pt>
                <c:pt idx="11306">
                  <c:v>3.3989799999999998E-8</c:v>
                </c:pt>
                <c:pt idx="11307">
                  <c:v>3.3996100000000001E-8</c:v>
                </c:pt>
                <c:pt idx="11308">
                  <c:v>3.4002299999999999E-8</c:v>
                </c:pt>
                <c:pt idx="11309">
                  <c:v>3.4008600000000002E-8</c:v>
                </c:pt>
                <c:pt idx="11310">
                  <c:v>3.40148E-8</c:v>
                </c:pt>
                <c:pt idx="11311">
                  <c:v>3.4021100000000003E-8</c:v>
                </c:pt>
                <c:pt idx="11312">
                  <c:v>3.4027300000000001E-8</c:v>
                </c:pt>
                <c:pt idx="11313">
                  <c:v>3.4033599999999997E-8</c:v>
                </c:pt>
                <c:pt idx="11314">
                  <c:v>3.4039800000000002E-8</c:v>
                </c:pt>
                <c:pt idx="11315">
                  <c:v>3.4046099999999998E-8</c:v>
                </c:pt>
                <c:pt idx="11316">
                  <c:v>3.4052300000000002E-8</c:v>
                </c:pt>
                <c:pt idx="11317">
                  <c:v>3.4058599999999999E-8</c:v>
                </c:pt>
                <c:pt idx="11318">
                  <c:v>3.4064799999999997E-8</c:v>
                </c:pt>
                <c:pt idx="11319">
                  <c:v>3.40711E-8</c:v>
                </c:pt>
                <c:pt idx="11320">
                  <c:v>3.4077299999999998E-8</c:v>
                </c:pt>
                <c:pt idx="11321">
                  <c:v>3.4083600000000001E-8</c:v>
                </c:pt>
                <c:pt idx="11322">
                  <c:v>3.4089799999999999E-8</c:v>
                </c:pt>
                <c:pt idx="11323">
                  <c:v>3.4096100000000002E-8</c:v>
                </c:pt>
                <c:pt idx="11324">
                  <c:v>3.41023E-8</c:v>
                </c:pt>
                <c:pt idx="11325">
                  <c:v>3.4108600000000003E-8</c:v>
                </c:pt>
                <c:pt idx="11326">
                  <c:v>3.4114800000000001E-8</c:v>
                </c:pt>
                <c:pt idx="11327">
                  <c:v>3.4121099999999997E-8</c:v>
                </c:pt>
                <c:pt idx="11328">
                  <c:v>3.4127300000000001E-8</c:v>
                </c:pt>
                <c:pt idx="11329">
                  <c:v>3.4133599999999998E-8</c:v>
                </c:pt>
                <c:pt idx="11330">
                  <c:v>3.4139800000000002E-8</c:v>
                </c:pt>
                <c:pt idx="11331">
                  <c:v>3.4146099999999999E-8</c:v>
                </c:pt>
                <c:pt idx="11332">
                  <c:v>3.4152299999999997E-8</c:v>
                </c:pt>
                <c:pt idx="11333">
                  <c:v>3.41586E-8</c:v>
                </c:pt>
                <c:pt idx="11334">
                  <c:v>3.4164799999999998E-8</c:v>
                </c:pt>
                <c:pt idx="11335">
                  <c:v>3.4171100000000001E-8</c:v>
                </c:pt>
                <c:pt idx="11336">
                  <c:v>3.4177299999999999E-8</c:v>
                </c:pt>
                <c:pt idx="11337">
                  <c:v>3.4183600000000002E-8</c:v>
                </c:pt>
                <c:pt idx="11338">
                  <c:v>3.41898E-8</c:v>
                </c:pt>
                <c:pt idx="11339">
                  <c:v>3.4196100000000003E-8</c:v>
                </c:pt>
                <c:pt idx="11340">
                  <c:v>3.42023E-8</c:v>
                </c:pt>
                <c:pt idx="11341">
                  <c:v>3.4208599999999997E-8</c:v>
                </c:pt>
                <c:pt idx="11342">
                  <c:v>3.4214800000000001E-8</c:v>
                </c:pt>
                <c:pt idx="11343">
                  <c:v>3.4221099999999998E-8</c:v>
                </c:pt>
                <c:pt idx="11344">
                  <c:v>3.4227300000000002E-8</c:v>
                </c:pt>
                <c:pt idx="11345">
                  <c:v>3.4233599999999999E-8</c:v>
                </c:pt>
                <c:pt idx="11346">
                  <c:v>3.4239800000000003E-8</c:v>
                </c:pt>
                <c:pt idx="11347">
                  <c:v>3.42461E-8</c:v>
                </c:pt>
                <c:pt idx="11348">
                  <c:v>3.4252299999999998E-8</c:v>
                </c:pt>
                <c:pt idx="11349">
                  <c:v>3.4258600000000001E-8</c:v>
                </c:pt>
                <c:pt idx="11350">
                  <c:v>3.4264799999999999E-8</c:v>
                </c:pt>
                <c:pt idx="11351">
                  <c:v>3.4271100000000002E-8</c:v>
                </c:pt>
                <c:pt idx="11352">
                  <c:v>3.4277299999999999E-8</c:v>
                </c:pt>
                <c:pt idx="11353">
                  <c:v>3.4283600000000003E-8</c:v>
                </c:pt>
                <c:pt idx="11354">
                  <c:v>3.42898E-8</c:v>
                </c:pt>
                <c:pt idx="11355">
                  <c:v>3.4296099999999997E-8</c:v>
                </c:pt>
                <c:pt idx="11356">
                  <c:v>3.4302300000000001E-8</c:v>
                </c:pt>
                <c:pt idx="11357">
                  <c:v>3.4308599999999998E-8</c:v>
                </c:pt>
                <c:pt idx="11358">
                  <c:v>3.4314800000000002E-8</c:v>
                </c:pt>
                <c:pt idx="11359">
                  <c:v>3.4321099999999999E-8</c:v>
                </c:pt>
                <c:pt idx="11360">
                  <c:v>3.4327300000000003E-8</c:v>
                </c:pt>
                <c:pt idx="11361">
                  <c:v>3.43336E-8</c:v>
                </c:pt>
                <c:pt idx="11362">
                  <c:v>3.4339799999999998E-8</c:v>
                </c:pt>
                <c:pt idx="11363">
                  <c:v>3.4346100000000001E-8</c:v>
                </c:pt>
                <c:pt idx="11364">
                  <c:v>3.4352299999999999E-8</c:v>
                </c:pt>
                <c:pt idx="11365">
                  <c:v>3.4358600000000002E-8</c:v>
                </c:pt>
                <c:pt idx="11366">
                  <c:v>3.4364799999999999E-8</c:v>
                </c:pt>
                <c:pt idx="11367">
                  <c:v>3.4371100000000003E-8</c:v>
                </c:pt>
                <c:pt idx="11368">
                  <c:v>3.43773E-8</c:v>
                </c:pt>
                <c:pt idx="11369">
                  <c:v>3.4383599999999997E-8</c:v>
                </c:pt>
                <c:pt idx="11370">
                  <c:v>3.4389800000000001E-8</c:v>
                </c:pt>
                <c:pt idx="11371">
                  <c:v>3.4396099999999998E-8</c:v>
                </c:pt>
                <c:pt idx="11372">
                  <c:v>3.4402300000000002E-8</c:v>
                </c:pt>
                <c:pt idx="11373">
                  <c:v>3.4408599999999999E-8</c:v>
                </c:pt>
                <c:pt idx="11374">
                  <c:v>3.4414800000000003E-8</c:v>
                </c:pt>
                <c:pt idx="11375">
                  <c:v>3.44211E-8</c:v>
                </c:pt>
                <c:pt idx="11376">
                  <c:v>3.4427299999999998E-8</c:v>
                </c:pt>
                <c:pt idx="11377">
                  <c:v>3.4433600000000001E-8</c:v>
                </c:pt>
                <c:pt idx="11378">
                  <c:v>3.4439799999999998E-8</c:v>
                </c:pt>
                <c:pt idx="11379">
                  <c:v>3.4446100000000002E-8</c:v>
                </c:pt>
                <c:pt idx="11380">
                  <c:v>3.4452299999999999E-8</c:v>
                </c:pt>
                <c:pt idx="11381">
                  <c:v>3.4458600000000003E-8</c:v>
                </c:pt>
                <c:pt idx="11382">
                  <c:v>3.44648E-8</c:v>
                </c:pt>
                <c:pt idx="11383">
                  <c:v>3.4471099999999997E-8</c:v>
                </c:pt>
                <c:pt idx="11384">
                  <c:v>3.4477300000000001E-8</c:v>
                </c:pt>
                <c:pt idx="11385">
                  <c:v>3.4483599999999998E-8</c:v>
                </c:pt>
                <c:pt idx="11386">
                  <c:v>3.4489800000000002E-8</c:v>
                </c:pt>
                <c:pt idx="11387">
                  <c:v>3.4496099999999999E-8</c:v>
                </c:pt>
                <c:pt idx="11388">
                  <c:v>3.4502300000000003E-8</c:v>
                </c:pt>
                <c:pt idx="11389">
                  <c:v>3.45086E-8</c:v>
                </c:pt>
                <c:pt idx="11390">
                  <c:v>3.4514799999999997E-8</c:v>
                </c:pt>
                <c:pt idx="11391">
                  <c:v>3.4521100000000001E-8</c:v>
                </c:pt>
                <c:pt idx="11392">
                  <c:v>3.4527299999999998E-8</c:v>
                </c:pt>
                <c:pt idx="11393">
                  <c:v>3.4533600000000002E-8</c:v>
                </c:pt>
                <c:pt idx="11394">
                  <c:v>3.4539799999999999E-8</c:v>
                </c:pt>
                <c:pt idx="11395">
                  <c:v>3.4546100000000003E-8</c:v>
                </c:pt>
                <c:pt idx="11396">
                  <c:v>3.45523E-8</c:v>
                </c:pt>
                <c:pt idx="11397">
                  <c:v>3.4558599999999997E-8</c:v>
                </c:pt>
                <c:pt idx="11398">
                  <c:v>3.4564800000000001E-8</c:v>
                </c:pt>
                <c:pt idx="11399">
                  <c:v>3.4571099999999998E-8</c:v>
                </c:pt>
                <c:pt idx="11400">
                  <c:v>3.4577300000000002E-8</c:v>
                </c:pt>
                <c:pt idx="11401">
                  <c:v>3.4583599999999999E-8</c:v>
                </c:pt>
                <c:pt idx="11402">
                  <c:v>3.4589800000000003E-8</c:v>
                </c:pt>
                <c:pt idx="11403">
                  <c:v>3.45961E-8</c:v>
                </c:pt>
                <c:pt idx="11404">
                  <c:v>3.4602299999999997E-8</c:v>
                </c:pt>
                <c:pt idx="11405">
                  <c:v>3.4608600000000001E-8</c:v>
                </c:pt>
                <c:pt idx="11406">
                  <c:v>3.4614799999999998E-8</c:v>
                </c:pt>
                <c:pt idx="11407">
                  <c:v>3.4621100000000002E-8</c:v>
                </c:pt>
                <c:pt idx="11408">
                  <c:v>3.4627299999999999E-8</c:v>
                </c:pt>
                <c:pt idx="11409">
                  <c:v>3.4633600000000002E-8</c:v>
                </c:pt>
                <c:pt idx="11410">
                  <c:v>3.46398E-8</c:v>
                </c:pt>
                <c:pt idx="11411">
                  <c:v>3.4646099999999997E-8</c:v>
                </c:pt>
                <c:pt idx="11412">
                  <c:v>3.4652300000000001E-8</c:v>
                </c:pt>
                <c:pt idx="11413">
                  <c:v>3.4658599999999998E-8</c:v>
                </c:pt>
                <c:pt idx="11414">
                  <c:v>3.4664800000000002E-8</c:v>
                </c:pt>
                <c:pt idx="11415">
                  <c:v>3.4671099999999999E-8</c:v>
                </c:pt>
                <c:pt idx="11416">
                  <c:v>3.4677300000000003E-8</c:v>
                </c:pt>
                <c:pt idx="11417">
                  <c:v>3.46836E-8</c:v>
                </c:pt>
                <c:pt idx="11418">
                  <c:v>3.4689799999999997E-8</c:v>
                </c:pt>
                <c:pt idx="11419">
                  <c:v>3.4696100000000001E-8</c:v>
                </c:pt>
                <c:pt idx="11420">
                  <c:v>3.4702299999999998E-8</c:v>
                </c:pt>
                <c:pt idx="11421">
                  <c:v>3.4708600000000002E-8</c:v>
                </c:pt>
                <c:pt idx="11422">
                  <c:v>3.4714799999999999E-8</c:v>
                </c:pt>
                <c:pt idx="11423">
                  <c:v>3.4721100000000002E-8</c:v>
                </c:pt>
                <c:pt idx="11424">
                  <c:v>3.47273E-8</c:v>
                </c:pt>
                <c:pt idx="11425">
                  <c:v>3.4733599999999997E-8</c:v>
                </c:pt>
                <c:pt idx="11426">
                  <c:v>3.4739800000000001E-8</c:v>
                </c:pt>
                <c:pt idx="11427">
                  <c:v>3.4746099999999998E-8</c:v>
                </c:pt>
                <c:pt idx="11428">
                  <c:v>3.4752300000000002E-8</c:v>
                </c:pt>
                <c:pt idx="11429">
                  <c:v>3.4758599999999999E-8</c:v>
                </c:pt>
                <c:pt idx="11430">
                  <c:v>3.4764800000000003E-8</c:v>
                </c:pt>
                <c:pt idx="11431">
                  <c:v>3.47711E-8</c:v>
                </c:pt>
                <c:pt idx="11432">
                  <c:v>3.4777299999999997E-8</c:v>
                </c:pt>
                <c:pt idx="11433">
                  <c:v>3.4783600000000001E-8</c:v>
                </c:pt>
                <c:pt idx="11434">
                  <c:v>3.4789799999999998E-8</c:v>
                </c:pt>
                <c:pt idx="11435">
                  <c:v>3.4796100000000001E-8</c:v>
                </c:pt>
                <c:pt idx="11436">
                  <c:v>3.4802299999999999E-8</c:v>
                </c:pt>
                <c:pt idx="11437">
                  <c:v>3.4808600000000002E-8</c:v>
                </c:pt>
                <c:pt idx="11438">
                  <c:v>3.48148E-8</c:v>
                </c:pt>
                <c:pt idx="11439">
                  <c:v>3.4821099999999997E-8</c:v>
                </c:pt>
                <c:pt idx="11440">
                  <c:v>3.4827300000000001E-8</c:v>
                </c:pt>
                <c:pt idx="11441">
                  <c:v>3.4833599999999998E-8</c:v>
                </c:pt>
                <c:pt idx="11442">
                  <c:v>3.4839800000000002E-8</c:v>
                </c:pt>
                <c:pt idx="11443">
                  <c:v>3.4846099999999999E-8</c:v>
                </c:pt>
                <c:pt idx="11444">
                  <c:v>3.4852300000000003E-8</c:v>
                </c:pt>
                <c:pt idx="11445">
                  <c:v>3.48586E-8</c:v>
                </c:pt>
                <c:pt idx="11446">
                  <c:v>3.4864799999999997E-8</c:v>
                </c:pt>
                <c:pt idx="11447">
                  <c:v>3.48711E-8</c:v>
                </c:pt>
                <c:pt idx="11448">
                  <c:v>3.4877299999999998E-8</c:v>
                </c:pt>
                <c:pt idx="11449">
                  <c:v>3.4883600000000001E-8</c:v>
                </c:pt>
                <c:pt idx="11450">
                  <c:v>3.4889799999999999E-8</c:v>
                </c:pt>
                <c:pt idx="11451">
                  <c:v>3.4896100000000002E-8</c:v>
                </c:pt>
                <c:pt idx="11452">
                  <c:v>3.49023E-8</c:v>
                </c:pt>
                <c:pt idx="11453">
                  <c:v>3.4908600000000003E-8</c:v>
                </c:pt>
                <c:pt idx="11454">
                  <c:v>3.4914800000000001E-8</c:v>
                </c:pt>
                <c:pt idx="11455">
                  <c:v>3.4921099999999998E-8</c:v>
                </c:pt>
                <c:pt idx="11456">
                  <c:v>3.4927300000000002E-8</c:v>
                </c:pt>
                <c:pt idx="11457">
                  <c:v>3.4933599999999999E-8</c:v>
                </c:pt>
                <c:pt idx="11458">
                  <c:v>3.4939800000000003E-8</c:v>
                </c:pt>
                <c:pt idx="11459">
                  <c:v>3.49461E-8</c:v>
                </c:pt>
                <c:pt idx="11460">
                  <c:v>3.4952299999999997E-8</c:v>
                </c:pt>
                <c:pt idx="11461">
                  <c:v>3.49586E-8</c:v>
                </c:pt>
                <c:pt idx="11462">
                  <c:v>3.4964799999999998E-8</c:v>
                </c:pt>
                <c:pt idx="11463">
                  <c:v>3.4971100000000001E-8</c:v>
                </c:pt>
                <c:pt idx="11464">
                  <c:v>3.4977299999999999E-8</c:v>
                </c:pt>
                <c:pt idx="11465">
                  <c:v>3.4983600000000002E-8</c:v>
                </c:pt>
                <c:pt idx="11466">
                  <c:v>3.49898E-8</c:v>
                </c:pt>
                <c:pt idx="11467">
                  <c:v>3.4996100000000003E-8</c:v>
                </c:pt>
                <c:pt idx="11468">
                  <c:v>3.5002300000000001E-8</c:v>
                </c:pt>
                <c:pt idx="11469">
                  <c:v>3.5008599999999998E-8</c:v>
                </c:pt>
                <c:pt idx="11470">
                  <c:v>3.5014800000000002E-8</c:v>
                </c:pt>
                <c:pt idx="11471">
                  <c:v>3.5021099999999999E-8</c:v>
                </c:pt>
                <c:pt idx="11472">
                  <c:v>3.5027300000000003E-8</c:v>
                </c:pt>
                <c:pt idx="11473">
                  <c:v>3.5033599999999999E-8</c:v>
                </c:pt>
                <c:pt idx="11474">
                  <c:v>3.5039799999999997E-8</c:v>
                </c:pt>
                <c:pt idx="11475">
                  <c:v>3.50461E-8</c:v>
                </c:pt>
                <c:pt idx="11476">
                  <c:v>3.5052299999999998E-8</c:v>
                </c:pt>
                <c:pt idx="11477">
                  <c:v>3.5058600000000001E-8</c:v>
                </c:pt>
                <c:pt idx="11478">
                  <c:v>3.5064799999999999E-8</c:v>
                </c:pt>
                <c:pt idx="11479">
                  <c:v>3.5071100000000002E-8</c:v>
                </c:pt>
                <c:pt idx="11480">
                  <c:v>3.50773E-8</c:v>
                </c:pt>
                <c:pt idx="11481">
                  <c:v>3.5083600000000003E-8</c:v>
                </c:pt>
                <c:pt idx="11482">
                  <c:v>3.5089800000000001E-8</c:v>
                </c:pt>
                <c:pt idx="11483">
                  <c:v>3.5096099999999998E-8</c:v>
                </c:pt>
                <c:pt idx="11484">
                  <c:v>3.5102300000000002E-8</c:v>
                </c:pt>
                <c:pt idx="11485">
                  <c:v>3.5108599999999998E-8</c:v>
                </c:pt>
                <c:pt idx="11486">
                  <c:v>3.5114800000000003E-8</c:v>
                </c:pt>
                <c:pt idx="11487">
                  <c:v>3.5121099999999999E-8</c:v>
                </c:pt>
                <c:pt idx="11488">
                  <c:v>3.5127299999999997E-8</c:v>
                </c:pt>
                <c:pt idx="11489">
                  <c:v>3.51336E-8</c:v>
                </c:pt>
                <c:pt idx="11490">
                  <c:v>3.5139799999999998E-8</c:v>
                </c:pt>
                <c:pt idx="11491">
                  <c:v>3.5146100000000001E-8</c:v>
                </c:pt>
                <c:pt idx="11492">
                  <c:v>3.5152299999999999E-8</c:v>
                </c:pt>
                <c:pt idx="11493">
                  <c:v>3.5158600000000002E-8</c:v>
                </c:pt>
                <c:pt idx="11494">
                  <c:v>3.51648E-8</c:v>
                </c:pt>
                <c:pt idx="11495">
                  <c:v>3.5171100000000003E-8</c:v>
                </c:pt>
                <c:pt idx="11496">
                  <c:v>3.5177300000000001E-8</c:v>
                </c:pt>
                <c:pt idx="11497">
                  <c:v>3.5183599999999997E-8</c:v>
                </c:pt>
                <c:pt idx="11498">
                  <c:v>3.5189800000000002E-8</c:v>
                </c:pt>
                <c:pt idx="11499">
                  <c:v>3.5196099999999998E-8</c:v>
                </c:pt>
                <c:pt idx="11500">
                  <c:v>3.5202300000000003E-8</c:v>
                </c:pt>
                <c:pt idx="11501">
                  <c:v>3.5208599999999999E-8</c:v>
                </c:pt>
                <c:pt idx="11502">
                  <c:v>3.5214799999999997E-8</c:v>
                </c:pt>
                <c:pt idx="11503">
                  <c:v>3.52211E-8</c:v>
                </c:pt>
                <c:pt idx="11504">
                  <c:v>3.5227299999999998E-8</c:v>
                </c:pt>
                <c:pt idx="11505">
                  <c:v>3.5233600000000001E-8</c:v>
                </c:pt>
                <c:pt idx="11506">
                  <c:v>3.5239799999999999E-8</c:v>
                </c:pt>
                <c:pt idx="11507">
                  <c:v>3.5246100000000002E-8</c:v>
                </c:pt>
                <c:pt idx="11508">
                  <c:v>3.52523E-8</c:v>
                </c:pt>
                <c:pt idx="11509">
                  <c:v>3.5258600000000003E-8</c:v>
                </c:pt>
                <c:pt idx="11510">
                  <c:v>3.5264800000000001E-8</c:v>
                </c:pt>
                <c:pt idx="11511">
                  <c:v>3.5271099999999997E-8</c:v>
                </c:pt>
                <c:pt idx="11512">
                  <c:v>3.5277300000000002E-8</c:v>
                </c:pt>
                <c:pt idx="11513">
                  <c:v>3.5283599999999998E-8</c:v>
                </c:pt>
                <c:pt idx="11514">
                  <c:v>3.5289800000000003E-8</c:v>
                </c:pt>
                <c:pt idx="11515">
                  <c:v>3.5296099999999999E-8</c:v>
                </c:pt>
                <c:pt idx="11516">
                  <c:v>3.5302299999999997E-8</c:v>
                </c:pt>
                <c:pt idx="11517">
                  <c:v>3.53086E-8</c:v>
                </c:pt>
                <c:pt idx="11518">
                  <c:v>3.5314799999999998E-8</c:v>
                </c:pt>
                <c:pt idx="11519">
                  <c:v>3.5321100000000001E-8</c:v>
                </c:pt>
                <c:pt idx="11520">
                  <c:v>3.5327299999999999E-8</c:v>
                </c:pt>
                <c:pt idx="11521">
                  <c:v>3.5333600000000002E-8</c:v>
                </c:pt>
                <c:pt idx="11522">
                  <c:v>3.53398E-8</c:v>
                </c:pt>
                <c:pt idx="11523">
                  <c:v>3.5346100000000003E-8</c:v>
                </c:pt>
                <c:pt idx="11524">
                  <c:v>3.5352300000000001E-8</c:v>
                </c:pt>
                <c:pt idx="11525">
                  <c:v>3.5358599999999997E-8</c:v>
                </c:pt>
                <c:pt idx="11526">
                  <c:v>3.5364800000000002E-8</c:v>
                </c:pt>
                <c:pt idx="11527">
                  <c:v>3.5371099999999998E-8</c:v>
                </c:pt>
                <c:pt idx="11528">
                  <c:v>3.5377300000000003E-8</c:v>
                </c:pt>
                <c:pt idx="11529">
                  <c:v>3.5383599999999999E-8</c:v>
                </c:pt>
                <c:pt idx="11530">
                  <c:v>3.5389799999999997E-8</c:v>
                </c:pt>
                <c:pt idx="11531">
                  <c:v>3.53961E-8</c:v>
                </c:pt>
                <c:pt idx="11532">
                  <c:v>3.5402299999999998E-8</c:v>
                </c:pt>
                <c:pt idx="11533">
                  <c:v>3.5408600000000001E-8</c:v>
                </c:pt>
                <c:pt idx="11534">
                  <c:v>3.5414799999999999E-8</c:v>
                </c:pt>
                <c:pt idx="11535">
                  <c:v>3.5421100000000002E-8</c:v>
                </c:pt>
                <c:pt idx="11536">
                  <c:v>3.54273E-8</c:v>
                </c:pt>
                <c:pt idx="11537">
                  <c:v>3.5433600000000003E-8</c:v>
                </c:pt>
                <c:pt idx="11538">
                  <c:v>3.5439800000000001E-8</c:v>
                </c:pt>
                <c:pt idx="11539">
                  <c:v>3.5446099999999997E-8</c:v>
                </c:pt>
                <c:pt idx="11540">
                  <c:v>3.5452300000000002E-8</c:v>
                </c:pt>
                <c:pt idx="11541">
                  <c:v>3.5458599999999998E-8</c:v>
                </c:pt>
                <c:pt idx="11542">
                  <c:v>3.5464800000000003E-8</c:v>
                </c:pt>
                <c:pt idx="11543">
                  <c:v>3.5471099999999999E-8</c:v>
                </c:pt>
                <c:pt idx="11544">
                  <c:v>3.5477299999999997E-8</c:v>
                </c:pt>
                <c:pt idx="11545">
                  <c:v>3.54836E-8</c:v>
                </c:pt>
                <c:pt idx="11546">
                  <c:v>3.5489799999999998E-8</c:v>
                </c:pt>
                <c:pt idx="11547">
                  <c:v>3.5496100000000001E-8</c:v>
                </c:pt>
                <c:pt idx="11548">
                  <c:v>3.5502299999999999E-8</c:v>
                </c:pt>
                <c:pt idx="11549">
                  <c:v>3.5508600000000002E-8</c:v>
                </c:pt>
                <c:pt idx="11550">
                  <c:v>3.55148E-8</c:v>
                </c:pt>
                <c:pt idx="11551">
                  <c:v>3.5521100000000003E-8</c:v>
                </c:pt>
                <c:pt idx="11552">
                  <c:v>3.5527300000000001E-8</c:v>
                </c:pt>
                <c:pt idx="11553">
                  <c:v>3.5533599999999997E-8</c:v>
                </c:pt>
                <c:pt idx="11554">
                  <c:v>3.5539800000000002E-8</c:v>
                </c:pt>
                <c:pt idx="11555">
                  <c:v>3.5546099999999998E-8</c:v>
                </c:pt>
                <c:pt idx="11556">
                  <c:v>3.5552300000000003E-8</c:v>
                </c:pt>
                <c:pt idx="11557">
                  <c:v>3.5558599999999999E-8</c:v>
                </c:pt>
                <c:pt idx="11558">
                  <c:v>3.5564799999999997E-8</c:v>
                </c:pt>
                <c:pt idx="11559">
                  <c:v>3.55711E-8</c:v>
                </c:pt>
                <c:pt idx="11560">
                  <c:v>3.5577299999999998E-8</c:v>
                </c:pt>
                <c:pt idx="11561">
                  <c:v>3.5583600000000001E-8</c:v>
                </c:pt>
                <c:pt idx="11562">
                  <c:v>3.5589799999999999E-8</c:v>
                </c:pt>
                <c:pt idx="11563">
                  <c:v>3.5596100000000002E-8</c:v>
                </c:pt>
                <c:pt idx="11564">
                  <c:v>3.56023E-8</c:v>
                </c:pt>
                <c:pt idx="11565">
                  <c:v>3.5608600000000003E-8</c:v>
                </c:pt>
                <c:pt idx="11566">
                  <c:v>3.5614800000000001E-8</c:v>
                </c:pt>
                <c:pt idx="11567">
                  <c:v>3.5621099999999997E-8</c:v>
                </c:pt>
                <c:pt idx="11568">
                  <c:v>3.5627300000000002E-8</c:v>
                </c:pt>
                <c:pt idx="11569">
                  <c:v>3.5633599999999998E-8</c:v>
                </c:pt>
                <c:pt idx="11570">
                  <c:v>3.5639800000000003E-8</c:v>
                </c:pt>
                <c:pt idx="11571">
                  <c:v>3.5646099999999999E-8</c:v>
                </c:pt>
                <c:pt idx="11572">
                  <c:v>3.5652299999999997E-8</c:v>
                </c:pt>
                <c:pt idx="11573">
                  <c:v>3.56586E-8</c:v>
                </c:pt>
                <c:pt idx="11574">
                  <c:v>3.5664799999999998E-8</c:v>
                </c:pt>
                <c:pt idx="11575">
                  <c:v>3.5671100000000001E-8</c:v>
                </c:pt>
                <c:pt idx="11576">
                  <c:v>3.5677299999999999E-8</c:v>
                </c:pt>
                <c:pt idx="11577">
                  <c:v>3.5683600000000002E-8</c:v>
                </c:pt>
                <c:pt idx="11578">
                  <c:v>3.56898E-8</c:v>
                </c:pt>
                <c:pt idx="11579">
                  <c:v>3.5696100000000003E-8</c:v>
                </c:pt>
                <c:pt idx="11580">
                  <c:v>3.5702300000000001E-8</c:v>
                </c:pt>
                <c:pt idx="11581">
                  <c:v>3.5708599999999997E-8</c:v>
                </c:pt>
                <c:pt idx="11582">
                  <c:v>3.5714800000000002E-8</c:v>
                </c:pt>
                <c:pt idx="11583">
                  <c:v>3.5721099999999998E-8</c:v>
                </c:pt>
                <c:pt idx="11584">
                  <c:v>3.5727300000000003E-8</c:v>
                </c:pt>
                <c:pt idx="11585">
                  <c:v>3.5733599999999999E-8</c:v>
                </c:pt>
                <c:pt idx="11586">
                  <c:v>3.5739799999999997E-8</c:v>
                </c:pt>
                <c:pt idx="11587">
                  <c:v>3.57461E-8</c:v>
                </c:pt>
                <c:pt idx="11588">
                  <c:v>3.5752299999999998E-8</c:v>
                </c:pt>
                <c:pt idx="11589">
                  <c:v>3.5758600000000001E-8</c:v>
                </c:pt>
                <c:pt idx="11590">
                  <c:v>3.5764799999999999E-8</c:v>
                </c:pt>
                <c:pt idx="11591">
                  <c:v>3.5771100000000002E-8</c:v>
                </c:pt>
                <c:pt idx="11592">
                  <c:v>3.57773E-8</c:v>
                </c:pt>
                <c:pt idx="11593">
                  <c:v>3.5783600000000003E-8</c:v>
                </c:pt>
                <c:pt idx="11594">
                  <c:v>3.5789800000000001E-8</c:v>
                </c:pt>
                <c:pt idx="11595">
                  <c:v>3.5796099999999997E-8</c:v>
                </c:pt>
                <c:pt idx="11596">
                  <c:v>3.5802300000000002E-8</c:v>
                </c:pt>
                <c:pt idx="11597">
                  <c:v>3.5808599999999998E-8</c:v>
                </c:pt>
                <c:pt idx="11598">
                  <c:v>3.5814800000000003E-8</c:v>
                </c:pt>
                <c:pt idx="11599">
                  <c:v>3.5821099999999999E-8</c:v>
                </c:pt>
                <c:pt idx="11600">
                  <c:v>3.5827299999999997E-8</c:v>
                </c:pt>
                <c:pt idx="11601">
                  <c:v>3.58336E-8</c:v>
                </c:pt>
                <c:pt idx="11602">
                  <c:v>3.5839799999999998E-8</c:v>
                </c:pt>
                <c:pt idx="11603">
                  <c:v>3.5846100000000001E-8</c:v>
                </c:pt>
                <c:pt idx="11604">
                  <c:v>3.5852299999999999E-8</c:v>
                </c:pt>
                <c:pt idx="11605">
                  <c:v>3.5858600000000002E-8</c:v>
                </c:pt>
                <c:pt idx="11606">
                  <c:v>3.58648E-8</c:v>
                </c:pt>
                <c:pt idx="11607">
                  <c:v>3.5871100000000003E-8</c:v>
                </c:pt>
                <c:pt idx="11608">
                  <c:v>3.5877300000000001E-8</c:v>
                </c:pt>
                <c:pt idx="11609">
                  <c:v>3.5883599999999997E-8</c:v>
                </c:pt>
                <c:pt idx="11610">
                  <c:v>3.5889800000000002E-8</c:v>
                </c:pt>
                <c:pt idx="11611">
                  <c:v>3.5896099999999998E-8</c:v>
                </c:pt>
                <c:pt idx="11612">
                  <c:v>3.5902300000000002E-8</c:v>
                </c:pt>
                <c:pt idx="11613">
                  <c:v>3.5908599999999999E-8</c:v>
                </c:pt>
                <c:pt idx="11614">
                  <c:v>3.5914799999999997E-8</c:v>
                </c:pt>
                <c:pt idx="11615">
                  <c:v>3.59211E-8</c:v>
                </c:pt>
                <c:pt idx="11616">
                  <c:v>3.5927299999999998E-8</c:v>
                </c:pt>
                <c:pt idx="11617">
                  <c:v>3.5933600000000001E-8</c:v>
                </c:pt>
                <c:pt idx="11618">
                  <c:v>3.5939799999999999E-8</c:v>
                </c:pt>
                <c:pt idx="11619">
                  <c:v>3.5946100000000002E-8</c:v>
                </c:pt>
                <c:pt idx="11620">
                  <c:v>3.59523E-8</c:v>
                </c:pt>
                <c:pt idx="11621">
                  <c:v>3.5958600000000003E-8</c:v>
                </c:pt>
                <c:pt idx="11622">
                  <c:v>3.5964800000000001E-8</c:v>
                </c:pt>
                <c:pt idx="11623">
                  <c:v>3.5971099999999997E-8</c:v>
                </c:pt>
                <c:pt idx="11624">
                  <c:v>3.5977300000000001E-8</c:v>
                </c:pt>
                <c:pt idx="11625">
                  <c:v>3.5983599999999998E-8</c:v>
                </c:pt>
                <c:pt idx="11626">
                  <c:v>3.5989800000000002E-8</c:v>
                </c:pt>
                <c:pt idx="11627">
                  <c:v>3.5996099999999999E-8</c:v>
                </c:pt>
                <c:pt idx="11628">
                  <c:v>3.6002299999999997E-8</c:v>
                </c:pt>
                <c:pt idx="11629">
                  <c:v>3.60086E-8</c:v>
                </c:pt>
                <c:pt idx="11630">
                  <c:v>3.6014799999999998E-8</c:v>
                </c:pt>
                <c:pt idx="11631">
                  <c:v>3.6021100000000001E-8</c:v>
                </c:pt>
                <c:pt idx="11632">
                  <c:v>3.6027299999999999E-8</c:v>
                </c:pt>
                <c:pt idx="11633">
                  <c:v>3.6033600000000002E-8</c:v>
                </c:pt>
                <c:pt idx="11634">
                  <c:v>3.60398E-8</c:v>
                </c:pt>
                <c:pt idx="11635">
                  <c:v>3.6046100000000003E-8</c:v>
                </c:pt>
                <c:pt idx="11636">
                  <c:v>3.6052300000000001E-8</c:v>
                </c:pt>
                <c:pt idx="11637">
                  <c:v>3.6058599999999997E-8</c:v>
                </c:pt>
                <c:pt idx="11638">
                  <c:v>3.6064800000000001E-8</c:v>
                </c:pt>
                <c:pt idx="11639">
                  <c:v>3.6071099999999998E-8</c:v>
                </c:pt>
                <c:pt idx="11640">
                  <c:v>3.6077300000000002E-8</c:v>
                </c:pt>
                <c:pt idx="11641">
                  <c:v>3.6083599999999999E-8</c:v>
                </c:pt>
                <c:pt idx="11642">
                  <c:v>3.6089799999999997E-8</c:v>
                </c:pt>
                <c:pt idx="11643">
                  <c:v>3.60961E-8</c:v>
                </c:pt>
                <c:pt idx="11644">
                  <c:v>3.6102299999999998E-8</c:v>
                </c:pt>
                <c:pt idx="11645">
                  <c:v>3.6108600000000001E-8</c:v>
                </c:pt>
                <c:pt idx="11646">
                  <c:v>3.6114799999999999E-8</c:v>
                </c:pt>
                <c:pt idx="11647">
                  <c:v>3.6121100000000002E-8</c:v>
                </c:pt>
                <c:pt idx="11648">
                  <c:v>3.61273E-8</c:v>
                </c:pt>
                <c:pt idx="11649">
                  <c:v>3.6133600000000003E-8</c:v>
                </c:pt>
                <c:pt idx="11650">
                  <c:v>3.61398E-8</c:v>
                </c:pt>
                <c:pt idx="11651">
                  <c:v>3.6146099999999997E-8</c:v>
                </c:pt>
                <c:pt idx="11652">
                  <c:v>3.6152300000000001E-8</c:v>
                </c:pt>
                <c:pt idx="11653">
                  <c:v>3.6158599999999998E-8</c:v>
                </c:pt>
                <c:pt idx="11654">
                  <c:v>3.6164800000000002E-8</c:v>
                </c:pt>
                <c:pt idx="11655">
                  <c:v>3.6171099999999999E-8</c:v>
                </c:pt>
                <c:pt idx="11656">
                  <c:v>3.6177300000000003E-8</c:v>
                </c:pt>
                <c:pt idx="11657">
                  <c:v>3.61836E-8</c:v>
                </c:pt>
                <c:pt idx="11658">
                  <c:v>3.6189799999999998E-8</c:v>
                </c:pt>
                <c:pt idx="11659">
                  <c:v>3.6196100000000001E-8</c:v>
                </c:pt>
                <c:pt idx="11660">
                  <c:v>3.6202299999999999E-8</c:v>
                </c:pt>
                <c:pt idx="11661">
                  <c:v>3.6208600000000002E-8</c:v>
                </c:pt>
                <c:pt idx="11662">
                  <c:v>3.6214799999999999E-8</c:v>
                </c:pt>
                <c:pt idx="11663">
                  <c:v>3.6221100000000003E-8</c:v>
                </c:pt>
                <c:pt idx="11664">
                  <c:v>3.62273E-8</c:v>
                </c:pt>
                <c:pt idx="11665">
                  <c:v>3.6233599999999997E-8</c:v>
                </c:pt>
                <c:pt idx="11666">
                  <c:v>3.6239800000000001E-8</c:v>
                </c:pt>
                <c:pt idx="11667">
                  <c:v>3.6246099999999998E-8</c:v>
                </c:pt>
                <c:pt idx="11668">
                  <c:v>3.6252300000000002E-8</c:v>
                </c:pt>
                <c:pt idx="11669">
                  <c:v>3.6258599999999999E-8</c:v>
                </c:pt>
                <c:pt idx="11670">
                  <c:v>3.6264800000000003E-8</c:v>
                </c:pt>
                <c:pt idx="11671">
                  <c:v>3.62711E-8</c:v>
                </c:pt>
                <c:pt idx="11672">
                  <c:v>3.6277299999999998E-8</c:v>
                </c:pt>
                <c:pt idx="11673">
                  <c:v>3.6283600000000001E-8</c:v>
                </c:pt>
                <c:pt idx="11674">
                  <c:v>3.6289799999999998E-8</c:v>
                </c:pt>
                <c:pt idx="11675">
                  <c:v>3.6296100000000002E-8</c:v>
                </c:pt>
                <c:pt idx="11676">
                  <c:v>3.6302299999999999E-8</c:v>
                </c:pt>
                <c:pt idx="11677">
                  <c:v>3.6308600000000003E-8</c:v>
                </c:pt>
                <c:pt idx="11678">
                  <c:v>3.63148E-8</c:v>
                </c:pt>
                <c:pt idx="11679">
                  <c:v>3.6321099999999997E-8</c:v>
                </c:pt>
                <c:pt idx="11680">
                  <c:v>3.6327300000000001E-8</c:v>
                </c:pt>
                <c:pt idx="11681">
                  <c:v>3.6333599999999998E-8</c:v>
                </c:pt>
                <c:pt idx="11682">
                  <c:v>3.6339800000000002E-8</c:v>
                </c:pt>
                <c:pt idx="11683">
                  <c:v>3.6346099999999999E-8</c:v>
                </c:pt>
                <c:pt idx="11684">
                  <c:v>3.6352300000000003E-8</c:v>
                </c:pt>
                <c:pt idx="11685">
                  <c:v>3.63586E-8</c:v>
                </c:pt>
                <c:pt idx="11686">
                  <c:v>3.6364799999999998E-8</c:v>
                </c:pt>
                <c:pt idx="11687">
                  <c:v>3.6371100000000001E-8</c:v>
                </c:pt>
                <c:pt idx="11688">
                  <c:v>3.6377299999999998E-8</c:v>
                </c:pt>
                <c:pt idx="11689">
                  <c:v>3.6383600000000002E-8</c:v>
                </c:pt>
                <c:pt idx="11690">
                  <c:v>3.6389799999999999E-8</c:v>
                </c:pt>
                <c:pt idx="11691">
                  <c:v>3.6396100000000003E-8</c:v>
                </c:pt>
                <c:pt idx="11692">
                  <c:v>3.64023E-8</c:v>
                </c:pt>
                <c:pt idx="11693">
                  <c:v>3.6408599999999997E-8</c:v>
                </c:pt>
                <c:pt idx="11694">
                  <c:v>3.6414800000000001E-8</c:v>
                </c:pt>
                <c:pt idx="11695">
                  <c:v>3.6421099999999998E-8</c:v>
                </c:pt>
                <c:pt idx="11696">
                  <c:v>3.6427300000000002E-8</c:v>
                </c:pt>
                <c:pt idx="11697">
                  <c:v>3.6433599999999999E-8</c:v>
                </c:pt>
                <c:pt idx="11698">
                  <c:v>3.6439800000000003E-8</c:v>
                </c:pt>
                <c:pt idx="11699">
                  <c:v>3.64461E-8</c:v>
                </c:pt>
                <c:pt idx="11700">
                  <c:v>3.6452299999999997E-8</c:v>
                </c:pt>
                <c:pt idx="11701">
                  <c:v>3.6458600000000001E-8</c:v>
                </c:pt>
                <c:pt idx="11702">
                  <c:v>3.6464799999999998E-8</c:v>
                </c:pt>
                <c:pt idx="11703">
                  <c:v>3.6471100000000002E-8</c:v>
                </c:pt>
                <c:pt idx="11704">
                  <c:v>3.6477299999999999E-8</c:v>
                </c:pt>
                <c:pt idx="11705">
                  <c:v>3.6483600000000003E-8</c:v>
                </c:pt>
                <c:pt idx="11706">
                  <c:v>3.64898E-8</c:v>
                </c:pt>
                <c:pt idx="11707">
                  <c:v>3.6496099999999997E-8</c:v>
                </c:pt>
                <c:pt idx="11708">
                  <c:v>3.6502300000000001E-8</c:v>
                </c:pt>
                <c:pt idx="11709">
                  <c:v>3.6508599999999998E-8</c:v>
                </c:pt>
                <c:pt idx="11710">
                  <c:v>3.6514800000000002E-8</c:v>
                </c:pt>
                <c:pt idx="11711">
                  <c:v>3.6521099999999999E-8</c:v>
                </c:pt>
                <c:pt idx="11712">
                  <c:v>3.6527300000000003E-8</c:v>
                </c:pt>
                <c:pt idx="11713">
                  <c:v>3.65336E-8</c:v>
                </c:pt>
                <c:pt idx="11714">
                  <c:v>3.6539799999999997E-8</c:v>
                </c:pt>
                <c:pt idx="11715">
                  <c:v>3.6546100000000001E-8</c:v>
                </c:pt>
                <c:pt idx="11716">
                  <c:v>3.6552299999999998E-8</c:v>
                </c:pt>
                <c:pt idx="11717">
                  <c:v>3.6558600000000002E-8</c:v>
                </c:pt>
                <c:pt idx="11718">
                  <c:v>3.6564799999999999E-8</c:v>
                </c:pt>
                <c:pt idx="11719">
                  <c:v>3.6571100000000002E-8</c:v>
                </c:pt>
                <c:pt idx="11720">
                  <c:v>3.65773E-8</c:v>
                </c:pt>
                <c:pt idx="11721">
                  <c:v>3.6583599999999997E-8</c:v>
                </c:pt>
                <c:pt idx="11722">
                  <c:v>3.6589800000000001E-8</c:v>
                </c:pt>
                <c:pt idx="11723">
                  <c:v>3.6596099999999998E-8</c:v>
                </c:pt>
                <c:pt idx="11724">
                  <c:v>3.6602300000000002E-8</c:v>
                </c:pt>
                <c:pt idx="11725">
                  <c:v>3.6608599999999999E-8</c:v>
                </c:pt>
                <c:pt idx="11726">
                  <c:v>3.6614800000000003E-8</c:v>
                </c:pt>
                <c:pt idx="11727">
                  <c:v>3.66211E-8</c:v>
                </c:pt>
                <c:pt idx="11728">
                  <c:v>3.6627299999999997E-8</c:v>
                </c:pt>
                <c:pt idx="11729">
                  <c:v>3.6633600000000001E-8</c:v>
                </c:pt>
                <c:pt idx="11730">
                  <c:v>3.6639799999999998E-8</c:v>
                </c:pt>
                <c:pt idx="11731">
                  <c:v>3.6646100000000001E-8</c:v>
                </c:pt>
                <c:pt idx="11732">
                  <c:v>3.6652299999999999E-8</c:v>
                </c:pt>
                <c:pt idx="11733">
                  <c:v>3.6658600000000002E-8</c:v>
                </c:pt>
                <c:pt idx="11734">
                  <c:v>3.66648E-8</c:v>
                </c:pt>
                <c:pt idx="11735">
                  <c:v>3.6671099999999997E-8</c:v>
                </c:pt>
                <c:pt idx="11736">
                  <c:v>3.6677300000000001E-8</c:v>
                </c:pt>
                <c:pt idx="11737">
                  <c:v>3.6683599999999998E-8</c:v>
                </c:pt>
                <c:pt idx="11738">
                  <c:v>3.6689800000000002E-8</c:v>
                </c:pt>
                <c:pt idx="11739">
                  <c:v>3.6696099999999999E-8</c:v>
                </c:pt>
                <c:pt idx="11740">
                  <c:v>3.6702300000000003E-8</c:v>
                </c:pt>
                <c:pt idx="11741">
                  <c:v>3.67086E-8</c:v>
                </c:pt>
                <c:pt idx="11742">
                  <c:v>3.6714799999999997E-8</c:v>
                </c:pt>
                <c:pt idx="11743">
                  <c:v>3.6721100000000001E-8</c:v>
                </c:pt>
                <c:pt idx="11744">
                  <c:v>3.6727299999999998E-8</c:v>
                </c:pt>
                <c:pt idx="11745">
                  <c:v>3.6733600000000001E-8</c:v>
                </c:pt>
                <c:pt idx="11746">
                  <c:v>3.6739799999999999E-8</c:v>
                </c:pt>
                <c:pt idx="11747">
                  <c:v>3.6746100000000002E-8</c:v>
                </c:pt>
                <c:pt idx="11748">
                  <c:v>3.67523E-8</c:v>
                </c:pt>
                <c:pt idx="11749">
                  <c:v>3.6758599999999997E-8</c:v>
                </c:pt>
                <c:pt idx="11750">
                  <c:v>3.6764800000000001E-8</c:v>
                </c:pt>
                <c:pt idx="11751">
                  <c:v>3.6771099999999998E-8</c:v>
                </c:pt>
                <c:pt idx="11752">
                  <c:v>3.6777300000000002E-8</c:v>
                </c:pt>
                <c:pt idx="11753">
                  <c:v>3.6783599999999999E-8</c:v>
                </c:pt>
                <c:pt idx="11754">
                  <c:v>3.6789800000000003E-8</c:v>
                </c:pt>
                <c:pt idx="11755">
                  <c:v>3.67961E-8</c:v>
                </c:pt>
                <c:pt idx="11756">
                  <c:v>3.6802299999999997E-8</c:v>
                </c:pt>
                <c:pt idx="11757">
                  <c:v>3.68086E-8</c:v>
                </c:pt>
                <c:pt idx="11758">
                  <c:v>3.6814799999999998E-8</c:v>
                </c:pt>
                <c:pt idx="11759">
                  <c:v>3.6821100000000001E-8</c:v>
                </c:pt>
                <c:pt idx="11760">
                  <c:v>3.6827299999999999E-8</c:v>
                </c:pt>
                <c:pt idx="11761">
                  <c:v>3.6833600000000002E-8</c:v>
                </c:pt>
                <c:pt idx="11762">
                  <c:v>3.68398E-8</c:v>
                </c:pt>
                <c:pt idx="11763">
                  <c:v>3.6846100000000003E-8</c:v>
                </c:pt>
                <c:pt idx="11764">
                  <c:v>3.6852300000000001E-8</c:v>
                </c:pt>
                <c:pt idx="11765">
                  <c:v>3.6858599999999998E-8</c:v>
                </c:pt>
                <c:pt idx="11766">
                  <c:v>3.6864800000000002E-8</c:v>
                </c:pt>
                <c:pt idx="11767">
                  <c:v>3.6871099999999999E-8</c:v>
                </c:pt>
                <c:pt idx="11768">
                  <c:v>3.6877300000000003E-8</c:v>
                </c:pt>
                <c:pt idx="11769">
                  <c:v>3.6883599999999999E-8</c:v>
                </c:pt>
                <c:pt idx="11770">
                  <c:v>3.6889799999999997E-8</c:v>
                </c:pt>
                <c:pt idx="11771">
                  <c:v>3.68961E-8</c:v>
                </c:pt>
                <c:pt idx="11772">
                  <c:v>3.6902299999999998E-8</c:v>
                </c:pt>
                <c:pt idx="11773">
                  <c:v>3.6908600000000001E-8</c:v>
                </c:pt>
                <c:pt idx="11774">
                  <c:v>3.6914799999999999E-8</c:v>
                </c:pt>
                <c:pt idx="11775">
                  <c:v>3.6921100000000002E-8</c:v>
                </c:pt>
                <c:pt idx="11776">
                  <c:v>3.69273E-8</c:v>
                </c:pt>
                <c:pt idx="11777">
                  <c:v>3.6933600000000003E-8</c:v>
                </c:pt>
                <c:pt idx="11778">
                  <c:v>3.6939800000000001E-8</c:v>
                </c:pt>
                <c:pt idx="11779">
                  <c:v>3.6946099999999998E-8</c:v>
                </c:pt>
                <c:pt idx="11780">
                  <c:v>3.6952300000000002E-8</c:v>
                </c:pt>
                <c:pt idx="11781">
                  <c:v>3.6958599999999998E-8</c:v>
                </c:pt>
                <c:pt idx="11782">
                  <c:v>3.6964800000000003E-8</c:v>
                </c:pt>
                <c:pt idx="11783">
                  <c:v>3.6971099999999999E-8</c:v>
                </c:pt>
                <c:pt idx="11784">
                  <c:v>3.6977299999999997E-8</c:v>
                </c:pt>
                <c:pt idx="11785">
                  <c:v>3.69836E-8</c:v>
                </c:pt>
                <c:pt idx="11786">
                  <c:v>3.6989799999999998E-8</c:v>
                </c:pt>
                <c:pt idx="11787">
                  <c:v>3.6996100000000001E-8</c:v>
                </c:pt>
                <c:pt idx="11788">
                  <c:v>3.7002299999999999E-8</c:v>
                </c:pt>
                <c:pt idx="11789">
                  <c:v>3.7008600000000002E-8</c:v>
                </c:pt>
                <c:pt idx="11790">
                  <c:v>3.70148E-8</c:v>
                </c:pt>
                <c:pt idx="11791">
                  <c:v>3.7021100000000003E-8</c:v>
                </c:pt>
                <c:pt idx="11792">
                  <c:v>3.7027300000000001E-8</c:v>
                </c:pt>
                <c:pt idx="11793">
                  <c:v>3.7033599999999998E-8</c:v>
                </c:pt>
                <c:pt idx="11794">
                  <c:v>3.7039800000000002E-8</c:v>
                </c:pt>
                <c:pt idx="11795">
                  <c:v>3.7046099999999998E-8</c:v>
                </c:pt>
                <c:pt idx="11796">
                  <c:v>3.7052300000000003E-8</c:v>
                </c:pt>
                <c:pt idx="11797">
                  <c:v>3.7058599999999999E-8</c:v>
                </c:pt>
                <c:pt idx="11798">
                  <c:v>3.7064799999999997E-8</c:v>
                </c:pt>
                <c:pt idx="11799">
                  <c:v>3.70711E-8</c:v>
                </c:pt>
                <c:pt idx="11800">
                  <c:v>3.7077299999999998E-8</c:v>
                </c:pt>
                <c:pt idx="11801">
                  <c:v>3.7083600000000001E-8</c:v>
                </c:pt>
                <c:pt idx="11802">
                  <c:v>3.7089799999999999E-8</c:v>
                </c:pt>
                <c:pt idx="11803">
                  <c:v>3.7096100000000002E-8</c:v>
                </c:pt>
                <c:pt idx="11804">
                  <c:v>3.71023E-8</c:v>
                </c:pt>
                <c:pt idx="11805">
                  <c:v>3.7108600000000003E-8</c:v>
                </c:pt>
                <c:pt idx="11806">
                  <c:v>3.7114800000000001E-8</c:v>
                </c:pt>
                <c:pt idx="11807">
                  <c:v>3.7121099999999997E-8</c:v>
                </c:pt>
                <c:pt idx="11808">
                  <c:v>3.7127300000000002E-8</c:v>
                </c:pt>
                <c:pt idx="11809">
                  <c:v>3.7133599999999998E-8</c:v>
                </c:pt>
                <c:pt idx="11810">
                  <c:v>3.7139800000000003E-8</c:v>
                </c:pt>
                <c:pt idx="11811">
                  <c:v>3.7146099999999999E-8</c:v>
                </c:pt>
                <c:pt idx="11812">
                  <c:v>3.7152299999999997E-8</c:v>
                </c:pt>
                <c:pt idx="11813">
                  <c:v>3.71586E-8</c:v>
                </c:pt>
                <c:pt idx="11814">
                  <c:v>3.7164799999999998E-8</c:v>
                </c:pt>
                <c:pt idx="11815">
                  <c:v>3.7171100000000001E-8</c:v>
                </c:pt>
                <c:pt idx="11816">
                  <c:v>3.7177299999999999E-8</c:v>
                </c:pt>
                <c:pt idx="11817">
                  <c:v>3.7183600000000002E-8</c:v>
                </c:pt>
                <c:pt idx="11818">
                  <c:v>3.71898E-8</c:v>
                </c:pt>
                <c:pt idx="11819">
                  <c:v>3.7196100000000003E-8</c:v>
                </c:pt>
                <c:pt idx="11820">
                  <c:v>3.7202300000000001E-8</c:v>
                </c:pt>
                <c:pt idx="11821">
                  <c:v>3.7208599999999997E-8</c:v>
                </c:pt>
                <c:pt idx="11822">
                  <c:v>3.7214800000000002E-8</c:v>
                </c:pt>
                <c:pt idx="11823">
                  <c:v>3.7221099999999998E-8</c:v>
                </c:pt>
                <c:pt idx="11824">
                  <c:v>3.7227300000000003E-8</c:v>
                </c:pt>
                <c:pt idx="11825">
                  <c:v>3.7233599999999999E-8</c:v>
                </c:pt>
                <c:pt idx="11826">
                  <c:v>3.7239799999999997E-8</c:v>
                </c:pt>
                <c:pt idx="11827">
                  <c:v>3.72461E-8</c:v>
                </c:pt>
                <c:pt idx="11828">
                  <c:v>3.7252299999999998E-8</c:v>
                </c:pt>
                <c:pt idx="11829">
                  <c:v>3.7258600000000001E-8</c:v>
                </c:pt>
                <c:pt idx="11830">
                  <c:v>3.7264799999999999E-8</c:v>
                </c:pt>
                <c:pt idx="11831">
                  <c:v>3.7271100000000002E-8</c:v>
                </c:pt>
                <c:pt idx="11832">
                  <c:v>3.72773E-8</c:v>
                </c:pt>
                <c:pt idx="11833">
                  <c:v>3.7283600000000003E-8</c:v>
                </c:pt>
                <c:pt idx="11834">
                  <c:v>3.7289800000000001E-8</c:v>
                </c:pt>
                <c:pt idx="11835">
                  <c:v>3.7296099999999997E-8</c:v>
                </c:pt>
                <c:pt idx="11836">
                  <c:v>3.7302300000000002E-8</c:v>
                </c:pt>
                <c:pt idx="11837">
                  <c:v>3.7308599999999998E-8</c:v>
                </c:pt>
                <c:pt idx="11838">
                  <c:v>3.7314800000000003E-8</c:v>
                </c:pt>
                <c:pt idx="11839">
                  <c:v>3.7321099999999999E-8</c:v>
                </c:pt>
                <c:pt idx="11840">
                  <c:v>3.7327299999999997E-8</c:v>
                </c:pt>
                <c:pt idx="11841">
                  <c:v>3.73336E-8</c:v>
                </c:pt>
                <c:pt idx="11842">
                  <c:v>3.7339799999999998E-8</c:v>
                </c:pt>
                <c:pt idx="11843">
                  <c:v>3.7346100000000001E-8</c:v>
                </c:pt>
                <c:pt idx="11844">
                  <c:v>3.7352299999999999E-8</c:v>
                </c:pt>
                <c:pt idx="11845">
                  <c:v>3.7358600000000002E-8</c:v>
                </c:pt>
                <c:pt idx="11846">
                  <c:v>3.73648E-8</c:v>
                </c:pt>
                <c:pt idx="11847">
                  <c:v>3.7371100000000003E-8</c:v>
                </c:pt>
                <c:pt idx="11848">
                  <c:v>3.7377300000000001E-8</c:v>
                </c:pt>
                <c:pt idx="11849">
                  <c:v>3.7383599999999997E-8</c:v>
                </c:pt>
                <c:pt idx="11850">
                  <c:v>3.7389800000000002E-8</c:v>
                </c:pt>
                <c:pt idx="11851">
                  <c:v>3.7396099999999998E-8</c:v>
                </c:pt>
                <c:pt idx="11852">
                  <c:v>3.7402300000000003E-8</c:v>
                </c:pt>
                <c:pt idx="11853">
                  <c:v>3.7408599999999999E-8</c:v>
                </c:pt>
                <c:pt idx="11854">
                  <c:v>3.7414799999999997E-8</c:v>
                </c:pt>
                <c:pt idx="11855">
                  <c:v>3.74211E-8</c:v>
                </c:pt>
                <c:pt idx="11856">
                  <c:v>3.7427299999999998E-8</c:v>
                </c:pt>
                <c:pt idx="11857">
                  <c:v>3.7433600000000001E-8</c:v>
                </c:pt>
                <c:pt idx="11858">
                  <c:v>3.7439799999999999E-8</c:v>
                </c:pt>
                <c:pt idx="11859">
                  <c:v>3.7446100000000002E-8</c:v>
                </c:pt>
                <c:pt idx="11860">
                  <c:v>3.74523E-8</c:v>
                </c:pt>
                <c:pt idx="11861">
                  <c:v>3.7458600000000003E-8</c:v>
                </c:pt>
                <c:pt idx="11862">
                  <c:v>3.7464800000000001E-8</c:v>
                </c:pt>
                <c:pt idx="11863">
                  <c:v>3.7471099999999997E-8</c:v>
                </c:pt>
                <c:pt idx="11864">
                  <c:v>3.7477300000000002E-8</c:v>
                </c:pt>
                <c:pt idx="11865">
                  <c:v>3.7483599999999998E-8</c:v>
                </c:pt>
                <c:pt idx="11866">
                  <c:v>3.7489800000000003E-8</c:v>
                </c:pt>
                <c:pt idx="11867">
                  <c:v>3.7496099999999999E-8</c:v>
                </c:pt>
                <c:pt idx="11868">
                  <c:v>3.7502299999999997E-8</c:v>
                </c:pt>
                <c:pt idx="11869">
                  <c:v>3.75086E-8</c:v>
                </c:pt>
                <c:pt idx="11870">
                  <c:v>3.7514799999999998E-8</c:v>
                </c:pt>
                <c:pt idx="11871">
                  <c:v>3.7521100000000001E-8</c:v>
                </c:pt>
                <c:pt idx="11872">
                  <c:v>3.7527299999999999E-8</c:v>
                </c:pt>
                <c:pt idx="11873">
                  <c:v>3.7533600000000002E-8</c:v>
                </c:pt>
                <c:pt idx="11874">
                  <c:v>3.75398E-8</c:v>
                </c:pt>
                <c:pt idx="11875">
                  <c:v>3.7546100000000003E-8</c:v>
                </c:pt>
                <c:pt idx="11876">
                  <c:v>3.7552300000000001E-8</c:v>
                </c:pt>
                <c:pt idx="11877">
                  <c:v>3.7558599999999997E-8</c:v>
                </c:pt>
                <c:pt idx="11878">
                  <c:v>3.7564800000000002E-8</c:v>
                </c:pt>
                <c:pt idx="11879">
                  <c:v>3.7571099999999998E-8</c:v>
                </c:pt>
                <c:pt idx="11880">
                  <c:v>3.7577300000000003E-8</c:v>
                </c:pt>
                <c:pt idx="11881">
                  <c:v>3.7583599999999999E-8</c:v>
                </c:pt>
                <c:pt idx="11882">
                  <c:v>3.7589799999999997E-8</c:v>
                </c:pt>
                <c:pt idx="11883">
                  <c:v>3.75961E-8</c:v>
                </c:pt>
                <c:pt idx="11884">
                  <c:v>3.7602299999999998E-8</c:v>
                </c:pt>
                <c:pt idx="11885">
                  <c:v>3.7608600000000001E-8</c:v>
                </c:pt>
                <c:pt idx="11886">
                  <c:v>3.7614799999999999E-8</c:v>
                </c:pt>
                <c:pt idx="11887">
                  <c:v>3.7621100000000002E-8</c:v>
                </c:pt>
                <c:pt idx="11888">
                  <c:v>3.76273E-8</c:v>
                </c:pt>
                <c:pt idx="11889">
                  <c:v>3.7633600000000003E-8</c:v>
                </c:pt>
                <c:pt idx="11890">
                  <c:v>3.7639800000000001E-8</c:v>
                </c:pt>
                <c:pt idx="11891">
                  <c:v>3.7646099999999997E-8</c:v>
                </c:pt>
                <c:pt idx="11892">
                  <c:v>3.7652300000000002E-8</c:v>
                </c:pt>
                <c:pt idx="11893">
                  <c:v>3.7658599999999998E-8</c:v>
                </c:pt>
                <c:pt idx="11894">
                  <c:v>3.7664800000000003E-8</c:v>
                </c:pt>
                <c:pt idx="11895">
                  <c:v>3.7671099999999999E-8</c:v>
                </c:pt>
                <c:pt idx="11896">
                  <c:v>3.7677299999999997E-8</c:v>
                </c:pt>
                <c:pt idx="11897">
                  <c:v>3.76836E-8</c:v>
                </c:pt>
                <c:pt idx="11898">
                  <c:v>3.7689799999999998E-8</c:v>
                </c:pt>
                <c:pt idx="11899">
                  <c:v>3.7696100000000001E-8</c:v>
                </c:pt>
                <c:pt idx="11900">
                  <c:v>3.7702299999999999E-8</c:v>
                </c:pt>
                <c:pt idx="11901">
                  <c:v>3.7708600000000002E-8</c:v>
                </c:pt>
                <c:pt idx="11902">
                  <c:v>3.77148E-8</c:v>
                </c:pt>
                <c:pt idx="11903">
                  <c:v>3.7721100000000003E-8</c:v>
                </c:pt>
                <c:pt idx="11904">
                  <c:v>3.7727300000000001E-8</c:v>
                </c:pt>
                <c:pt idx="11905">
                  <c:v>3.7733599999999997E-8</c:v>
                </c:pt>
                <c:pt idx="11906">
                  <c:v>3.7739800000000002E-8</c:v>
                </c:pt>
                <c:pt idx="11907">
                  <c:v>3.7746099999999998E-8</c:v>
                </c:pt>
                <c:pt idx="11908">
                  <c:v>3.7752300000000002E-8</c:v>
                </c:pt>
                <c:pt idx="11909">
                  <c:v>3.7758599999999999E-8</c:v>
                </c:pt>
                <c:pt idx="11910">
                  <c:v>3.7764799999999997E-8</c:v>
                </c:pt>
                <c:pt idx="11911">
                  <c:v>3.77711E-8</c:v>
                </c:pt>
                <c:pt idx="11912">
                  <c:v>3.7777299999999998E-8</c:v>
                </c:pt>
                <c:pt idx="11913">
                  <c:v>3.7783600000000001E-8</c:v>
                </c:pt>
                <c:pt idx="11914">
                  <c:v>3.7789799999999999E-8</c:v>
                </c:pt>
                <c:pt idx="11915">
                  <c:v>3.7796100000000002E-8</c:v>
                </c:pt>
                <c:pt idx="11916">
                  <c:v>3.78023E-8</c:v>
                </c:pt>
                <c:pt idx="11917">
                  <c:v>3.7808600000000003E-8</c:v>
                </c:pt>
                <c:pt idx="11918">
                  <c:v>3.7814800000000001E-8</c:v>
                </c:pt>
                <c:pt idx="11919">
                  <c:v>3.7821099999999997E-8</c:v>
                </c:pt>
                <c:pt idx="11920">
                  <c:v>3.7827300000000002E-8</c:v>
                </c:pt>
                <c:pt idx="11921">
                  <c:v>3.7833599999999998E-8</c:v>
                </c:pt>
                <c:pt idx="11922">
                  <c:v>3.7839800000000002E-8</c:v>
                </c:pt>
                <c:pt idx="11923">
                  <c:v>3.7846099999999999E-8</c:v>
                </c:pt>
                <c:pt idx="11924">
                  <c:v>3.7852299999999997E-8</c:v>
                </c:pt>
                <c:pt idx="11925">
                  <c:v>3.78586E-8</c:v>
                </c:pt>
                <c:pt idx="11926">
                  <c:v>3.7864799999999998E-8</c:v>
                </c:pt>
                <c:pt idx="11927">
                  <c:v>3.7871100000000001E-8</c:v>
                </c:pt>
                <c:pt idx="11928">
                  <c:v>3.7877299999999999E-8</c:v>
                </c:pt>
                <c:pt idx="11929">
                  <c:v>3.7883600000000002E-8</c:v>
                </c:pt>
                <c:pt idx="11930">
                  <c:v>3.78898E-8</c:v>
                </c:pt>
                <c:pt idx="11931">
                  <c:v>3.7896100000000003E-8</c:v>
                </c:pt>
                <c:pt idx="11932">
                  <c:v>3.7902300000000001E-8</c:v>
                </c:pt>
                <c:pt idx="11933">
                  <c:v>3.7908599999999997E-8</c:v>
                </c:pt>
                <c:pt idx="11934">
                  <c:v>3.7914800000000001E-8</c:v>
                </c:pt>
                <c:pt idx="11935">
                  <c:v>3.7921099999999998E-8</c:v>
                </c:pt>
                <c:pt idx="11936">
                  <c:v>3.7927300000000002E-8</c:v>
                </c:pt>
                <c:pt idx="11937">
                  <c:v>3.7933599999999999E-8</c:v>
                </c:pt>
                <c:pt idx="11938">
                  <c:v>3.7939799999999997E-8</c:v>
                </c:pt>
                <c:pt idx="11939">
                  <c:v>3.79461E-8</c:v>
                </c:pt>
                <c:pt idx="11940">
                  <c:v>3.7952299999999998E-8</c:v>
                </c:pt>
                <c:pt idx="11941">
                  <c:v>3.7958600000000001E-8</c:v>
                </c:pt>
                <c:pt idx="11942">
                  <c:v>3.7964799999999999E-8</c:v>
                </c:pt>
                <c:pt idx="11943">
                  <c:v>3.7971100000000002E-8</c:v>
                </c:pt>
                <c:pt idx="11944">
                  <c:v>3.79773E-8</c:v>
                </c:pt>
                <c:pt idx="11945">
                  <c:v>3.7983600000000003E-8</c:v>
                </c:pt>
                <c:pt idx="11946">
                  <c:v>3.79898E-8</c:v>
                </c:pt>
                <c:pt idx="11947">
                  <c:v>3.7996099999999997E-8</c:v>
                </c:pt>
                <c:pt idx="11948">
                  <c:v>3.8002300000000001E-8</c:v>
                </c:pt>
                <c:pt idx="11949">
                  <c:v>3.8008599999999998E-8</c:v>
                </c:pt>
                <c:pt idx="11950">
                  <c:v>3.8014800000000002E-8</c:v>
                </c:pt>
                <c:pt idx="11951">
                  <c:v>3.8021099999999999E-8</c:v>
                </c:pt>
                <c:pt idx="11952">
                  <c:v>3.8027300000000003E-8</c:v>
                </c:pt>
                <c:pt idx="11953">
                  <c:v>3.80336E-8</c:v>
                </c:pt>
                <c:pt idx="11954">
                  <c:v>3.8039799999999998E-8</c:v>
                </c:pt>
                <c:pt idx="11955">
                  <c:v>3.8046100000000001E-8</c:v>
                </c:pt>
                <c:pt idx="11956">
                  <c:v>3.8052299999999999E-8</c:v>
                </c:pt>
                <c:pt idx="11957">
                  <c:v>3.8058600000000002E-8</c:v>
                </c:pt>
                <c:pt idx="11958">
                  <c:v>3.8064799999999999E-8</c:v>
                </c:pt>
                <c:pt idx="11959">
                  <c:v>3.8071100000000003E-8</c:v>
                </c:pt>
                <c:pt idx="11960">
                  <c:v>3.80773E-8</c:v>
                </c:pt>
                <c:pt idx="11961">
                  <c:v>3.8083599999999997E-8</c:v>
                </c:pt>
                <c:pt idx="11962">
                  <c:v>3.8089800000000001E-8</c:v>
                </c:pt>
                <c:pt idx="11963">
                  <c:v>3.8096099999999998E-8</c:v>
                </c:pt>
                <c:pt idx="11964">
                  <c:v>3.8102300000000002E-8</c:v>
                </c:pt>
                <c:pt idx="11965">
                  <c:v>3.8108599999999999E-8</c:v>
                </c:pt>
                <c:pt idx="11966">
                  <c:v>3.8114800000000003E-8</c:v>
                </c:pt>
                <c:pt idx="11967">
                  <c:v>3.81211E-8</c:v>
                </c:pt>
                <c:pt idx="11968">
                  <c:v>3.8127299999999998E-8</c:v>
                </c:pt>
                <c:pt idx="11969">
                  <c:v>3.8133600000000001E-8</c:v>
                </c:pt>
                <c:pt idx="11970">
                  <c:v>3.8139799999999999E-8</c:v>
                </c:pt>
                <c:pt idx="11971">
                  <c:v>3.8146100000000002E-8</c:v>
                </c:pt>
                <c:pt idx="11972">
                  <c:v>3.8152299999999999E-8</c:v>
                </c:pt>
                <c:pt idx="11973">
                  <c:v>3.8158600000000003E-8</c:v>
                </c:pt>
                <c:pt idx="11974">
                  <c:v>3.81648E-8</c:v>
                </c:pt>
                <c:pt idx="11975">
                  <c:v>3.8171099999999997E-8</c:v>
                </c:pt>
                <c:pt idx="11976">
                  <c:v>3.8177300000000001E-8</c:v>
                </c:pt>
                <c:pt idx="11977">
                  <c:v>3.8183599999999998E-8</c:v>
                </c:pt>
                <c:pt idx="11978">
                  <c:v>3.8189800000000002E-8</c:v>
                </c:pt>
                <c:pt idx="11979">
                  <c:v>3.8196099999999999E-8</c:v>
                </c:pt>
                <c:pt idx="11980">
                  <c:v>3.8202300000000003E-8</c:v>
                </c:pt>
                <c:pt idx="11981">
                  <c:v>3.82086E-8</c:v>
                </c:pt>
                <c:pt idx="11982">
                  <c:v>3.8214799999999998E-8</c:v>
                </c:pt>
                <c:pt idx="11983">
                  <c:v>3.8221100000000001E-8</c:v>
                </c:pt>
                <c:pt idx="11984">
                  <c:v>3.8227299999999998E-8</c:v>
                </c:pt>
                <c:pt idx="11985">
                  <c:v>3.8233600000000002E-8</c:v>
                </c:pt>
                <c:pt idx="11986">
                  <c:v>3.8239799999999999E-8</c:v>
                </c:pt>
                <c:pt idx="11987">
                  <c:v>3.8246100000000003E-8</c:v>
                </c:pt>
                <c:pt idx="11988">
                  <c:v>3.82523E-8</c:v>
                </c:pt>
                <c:pt idx="11989">
                  <c:v>3.8258599999999997E-8</c:v>
                </c:pt>
                <c:pt idx="11990">
                  <c:v>3.8264800000000001E-8</c:v>
                </c:pt>
                <c:pt idx="11991">
                  <c:v>3.8271099999999998E-8</c:v>
                </c:pt>
                <c:pt idx="11992">
                  <c:v>3.8277300000000002E-8</c:v>
                </c:pt>
                <c:pt idx="11993">
                  <c:v>3.8283599999999999E-8</c:v>
                </c:pt>
                <c:pt idx="11994">
                  <c:v>3.8289800000000003E-8</c:v>
                </c:pt>
                <c:pt idx="11995">
                  <c:v>3.82961E-8</c:v>
                </c:pt>
                <c:pt idx="11996">
                  <c:v>3.8302299999999997E-8</c:v>
                </c:pt>
                <c:pt idx="11997">
                  <c:v>3.8308600000000001E-8</c:v>
                </c:pt>
                <c:pt idx="11998">
                  <c:v>3.8314799999999998E-8</c:v>
                </c:pt>
                <c:pt idx="11999">
                  <c:v>3.8321100000000002E-8</c:v>
                </c:pt>
                <c:pt idx="12000">
                  <c:v>3.8327299999999999E-8</c:v>
                </c:pt>
                <c:pt idx="12001">
                  <c:v>3.8333600000000003E-8</c:v>
                </c:pt>
                <c:pt idx="12002">
                  <c:v>3.83398E-8</c:v>
                </c:pt>
                <c:pt idx="12003">
                  <c:v>3.8346099999999997E-8</c:v>
                </c:pt>
                <c:pt idx="12004">
                  <c:v>3.8352300000000001E-8</c:v>
                </c:pt>
                <c:pt idx="12005">
                  <c:v>3.8358599999999998E-8</c:v>
                </c:pt>
                <c:pt idx="12006">
                  <c:v>3.8364800000000002E-8</c:v>
                </c:pt>
                <c:pt idx="12007">
                  <c:v>3.8371099999999999E-8</c:v>
                </c:pt>
                <c:pt idx="12008">
                  <c:v>3.8377300000000003E-8</c:v>
                </c:pt>
                <c:pt idx="12009">
                  <c:v>3.83836E-8</c:v>
                </c:pt>
                <c:pt idx="12010">
                  <c:v>3.8389799999999997E-8</c:v>
                </c:pt>
                <c:pt idx="12011">
                  <c:v>3.8396100000000001E-8</c:v>
                </c:pt>
                <c:pt idx="12012">
                  <c:v>3.8402299999999998E-8</c:v>
                </c:pt>
                <c:pt idx="12013">
                  <c:v>3.8408600000000002E-8</c:v>
                </c:pt>
                <c:pt idx="12014">
                  <c:v>3.8414799999999999E-8</c:v>
                </c:pt>
                <c:pt idx="12015">
                  <c:v>3.8421100000000002E-8</c:v>
                </c:pt>
                <c:pt idx="12016">
                  <c:v>3.84273E-8</c:v>
                </c:pt>
                <c:pt idx="12017">
                  <c:v>3.8433599999999997E-8</c:v>
                </c:pt>
                <c:pt idx="12018">
                  <c:v>3.8439800000000001E-8</c:v>
                </c:pt>
                <c:pt idx="12019">
                  <c:v>3.8446099999999998E-8</c:v>
                </c:pt>
                <c:pt idx="12020">
                  <c:v>3.8452300000000002E-8</c:v>
                </c:pt>
                <c:pt idx="12021">
                  <c:v>3.8458599999999999E-8</c:v>
                </c:pt>
                <c:pt idx="12022">
                  <c:v>3.8464800000000003E-8</c:v>
                </c:pt>
                <c:pt idx="12023">
                  <c:v>3.84711E-8</c:v>
                </c:pt>
                <c:pt idx="12024">
                  <c:v>3.8477299999999997E-8</c:v>
                </c:pt>
                <c:pt idx="12025">
                  <c:v>3.8483600000000001E-8</c:v>
                </c:pt>
                <c:pt idx="12026">
                  <c:v>3.8489799999999998E-8</c:v>
                </c:pt>
                <c:pt idx="12027">
                  <c:v>3.8496100000000002E-8</c:v>
                </c:pt>
                <c:pt idx="12028">
                  <c:v>3.8502299999999999E-8</c:v>
                </c:pt>
                <c:pt idx="12029">
                  <c:v>3.8508600000000002E-8</c:v>
                </c:pt>
                <c:pt idx="12030">
                  <c:v>3.85148E-8</c:v>
                </c:pt>
                <c:pt idx="12031">
                  <c:v>3.8521099999999997E-8</c:v>
                </c:pt>
                <c:pt idx="12032">
                  <c:v>3.8527300000000001E-8</c:v>
                </c:pt>
                <c:pt idx="12033">
                  <c:v>3.8533599999999998E-8</c:v>
                </c:pt>
                <c:pt idx="12034">
                  <c:v>3.8539800000000002E-8</c:v>
                </c:pt>
                <c:pt idx="12035">
                  <c:v>3.8546099999999999E-8</c:v>
                </c:pt>
                <c:pt idx="12036">
                  <c:v>3.8552300000000003E-8</c:v>
                </c:pt>
                <c:pt idx="12037">
                  <c:v>3.85586E-8</c:v>
                </c:pt>
                <c:pt idx="12038">
                  <c:v>3.8564799999999997E-8</c:v>
                </c:pt>
                <c:pt idx="12039">
                  <c:v>3.8571100000000001E-8</c:v>
                </c:pt>
                <c:pt idx="12040">
                  <c:v>3.8577299999999998E-8</c:v>
                </c:pt>
                <c:pt idx="12041">
                  <c:v>3.8583600000000001E-8</c:v>
                </c:pt>
                <c:pt idx="12042">
                  <c:v>3.8589799999999999E-8</c:v>
                </c:pt>
                <c:pt idx="12043">
                  <c:v>3.8596100000000002E-8</c:v>
                </c:pt>
                <c:pt idx="12044">
                  <c:v>3.86023E-8</c:v>
                </c:pt>
                <c:pt idx="12045">
                  <c:v>3.8608599999999997E-8</c:v>
                </c:pt>
                <c:pt idx="12046">
                  <c:v>3.8614800000000001E-8</c:v>
                </c:pt>
                <c:pt idx="12047">
                  <c:v>3.8621099999999998E-8</c:v>
                </c:pt>
                <c:pt idx="12048">
                  <c:v>3.8627300000000002E-8</c:v>
                </c:pt>
                <c:pt idx="12049">
                  <c:v>3.8633599999999999E-8</c:v>
                </c:pt>
                <c:pt idx="12050">
                  <c:v>3.8639800000000003E-8</c:v>
                </c:pt>
                <c:pt idx="12051">
                  <c:v>3.86461E-8</c:v>
                </c:pt>
                <c:pt idx="12052">
                  <c:v>3.8652299999999997E-8</c:v>
                </c:pt>
                <c:pt idx="12053">
                  <c:v>3.86586E-8</c:v>
                </c:pt>
                <c:pt idx="12054">
                  <c:v>3.8664799999999998E-8</c:v>
                </c:pt>
                <c:pt idx="12055">
                  <c:v>3.8671100000000001E-8</c:v>
                </c:pt>
                <c:pt idx="12056">
                  <c:v>3.8677299999999999E-8</c:v>
                </c:pt>
                <c:pt idx="12057">
                  <c:v>3.8683600000000002E-8</c:v>
                </c:pt>
                <c:pt idx="12058">
                  <c:v>3.86898E-8</c:v>
                </c:pt>
                <c:pt idx="12059">
                  <c:v>3.8696100000000003E-8</c:v>
                </c:pt>
                <c:pt idx="12060">
                  <c:v>3.8702300000000001E-8</c:v>
                </c:pt>
                <c:pt idx="12061">
                  <c:v>3.8708599999999998E-8</c:v>
                </c:pt>
                <c:pt idx="12062">
                  <c:v>3.8714800000000002E-8</c:v>
                </c:pt>
                <c:pt idx="12063">
                  <c:v>3.8721099999999999E-8</c:v>
                </c:pt>
                <c:pt idx="12064">
                  <c:v>3.8727300000000003E-8</c:v>
                </c:pt>
                <c:pt idx="12065">
                  <c:v>3.87336E-8</c:v>
                </c:pt>
                <c:pt idx="12066">
                  <c:v>3.8739799999999997E-8</c:v>
                </c:pt>
                <c:pt idx="12067">
                  <c:v>3.87461E-8</c:v>
                </c:pt>
                <c:pt idx="12068">
                  <c:v>3.8752299999999998E-8</c:v>
                </c:pt>
                <c:pt idx="12069">
                  <c:v>3.8758600000000001E-8</c:v>
                </c:pt>
                <c:pt idx="12070">
                  <c:v>3.8764799999999999E-8</c:v>
                </c:pt>
                <c:pt idx="12071">
                  <c:v>3.8771100000000002E-8</c:v>
                </c:pt>
                <c:pt idx="12072">
                  <c:v>3.87773E-8</c:v>
                </c:pt>
                <c:pt idx="12073">
                  <c:v>3.8783600000000003E-8</c:v>
                </c:pt>
                <c:pt idx="12074">
                  <c:v>3.8789800000000001E-8</c:v>
                </c:pt>
                <c:pt idx="12075">
                  <c:v>3.8796099999999998E-8</c:v>
                </c:pt>
                <c:pt idx="12076">
                  <c:v>3.8802300000000002E-8</c:v>
                </c:pt>
                <c:pt idx="12077">
                  <c:v>3.8808599999999999E-8</c:v>
                </c:pt>
                <c:pt idx="12078">
                  <c:v>3.8814800000000003E-8</c:v>
                </c:pt>
                <c:pt idx="12079">
                  <c:v>3.8821099999999999E-8</c:v>
                </c:pt>
                <c:pt idx="12080">
                  <c:v>3.8827299999999997E-8</c:v>
                </c:pt>
                <c:pt idx="12081">
                  <c:v>3.88336E-8</c:v>
                </c:pt>
                <c:pt idx="12082">
                  <c:v>3.8839799999999998E-8</c:v>
                </c:pt>
                <c:pt idx="12083">
                  <c:v>3.8846100000000001E-8</c:v>
                </c:pt>
                <c:pt idx="12084">
                  <c:v>3.8852299999999999E-8</c:v>
                </c:pt>
                <c:pt idx="12085">
                  <c:v>3.8858600000000002E-8</c:v>
                </c:pt>
                <c:pt idx="12086">
                  <c:v>3.88648E-8</c:v>
                </c:pt>
                <c:pt idx="12087">
                  <c:v>3.8871100000000003E-8</c:v>
                </c:pt>
                <c:pt idx="12088">
                  <c:v>3.8877300000000001E-8</c:v>
                </c:pt>
                <c:pt idx="12089">
                  <c:v>3.8883599999999998E-8</c:v>
                </c:pt>
                <c:pt idx="12090">
                  <c:v>3.8889800000000002E-8</c:v>
                </c:pt>
                <c:pt idx="12091">
                  <c:v>3.8896099999999998E-8</c:v>
                </c:pt>
                <c:pt idx="12092">
                  <c:v>3.8902300000000003E-8</c:v>
                </c:pt>
                <c:pt idx="12093">
                  <c:v>3.8908599999999999E-8</c:v>
                </c:pt>
                <c:pt idx="12094">
                  <c:v>3.8914799999999997E-8</c:v>
                </c:pt>
                <c:pt idx="12095">
                  <c:v>3.89211E-8</c:v>
                </c:pt>
                <c:pt idx="12096">
                  <c:v>3.8927299999999998E-8</c:v>
                </c:pt>
                <c:pt idx="12097">
                  <c:v>3.8933600000000001E-8</c:v>
                </c:pt>
                <c:pt idx="12098">
                  <c:v>3.8939799999999999E-8</c:v>
                </c:pt>
                <c:pt idx="12099">
                  <c:v>3.8946100000000002E-8</c:v>
                </c:pt>
                <c:pt idx="12100">
                  <c:v>3.89523E-8</c:v>
                </c:pt>
                <c:pt idx="12101">
                  <c:v>3.8958600000000003E-8</c:v>
                </c:pt>
                <c:pt idx="12102">
                  <c:v>3.8964800000000001E-8</c:v>
                </c:pt>
                <c:pt idx="12103">
                  <c:v>3.8971099999999997E-8</c:v>
                </c:pt>
                <c:pt idx="12104">
                  <c:v>3.8977300000000002E-8</c:v>
                </c:pt>
                <c:pt idx="12105">
                  <c:v>3.8983599999999998E-8</c:v>
                </c:pt>
                <c:pt idx="12106">
                  <c:v>3.8989800000000003E-8</c:v>
                </c:pt>
                <c:pt idx="12107">
                  <c:v>3.8996099999999999E-8</c:v>
                </c:pt>
                <c:pt idx="12108">
                  <c:v>3.9002299999999997E-8</c:v>
                </c:pt>
                <c:pt idx="12109">
                  <c:v>3.90086E-8</c:v>
                </c:pt>
                <c:pt idx="12110">
                  <c:v>3.9014799999999998E-8</c:v>
                </c:pt>
                <c:pt idx="12111">
                  <c:v>3.9021100000000001E-8</c:v>
                </c:pt>
                <c:pt idx="12112">
                  <c:v>3.9027299999999999E-8</c:v>
                </c:pt>
                <c:pt idx="12113">
                  <c:v>3.9033600000000002E-8</c:v>
                </c:pt>
                <c:pt idx="12114">
                  <c:v>3.90398E-8</c:v>
                </c:pt>
                <c:pt idx="12115">
                  <c:v>3.9046100000000003E-8</c:v>
                </c:pt>
                <c:pt idx="12116">
                  <c:v>3.9052300000000001E-8</c:v>
                </c:pt>
                <c:pt idx="12117">
                  <c:v>3.9058599999999997E-8</c:v>
                </c:pt>
                <c:pt idx="12118">
                  <c:v>3.9064800000000002E-8</c:v>
                </c:pt>
                <c:pt idx="12119">
                  <c:v>3.9071099999999998E-8</c:v>
                </c:pt>
                <c:pt idx="12120">
                  <c:v>3.9077300000000003E-8</c:v>
                </c:pt>
                <c:pt idx="12121">
                  <c:v>3.9083599999999999E-8</c:v>
                </c:pt>
                <c:pt idx="12122">
                  <c:v>3.9089799999999997E-8</c:v>
                </c:pt>
                <c:pt idx="12123">
                  <c:v>3.90961E-8</c:v>
                </c:pt>
                <c:pt idx="12124">
                  <c:v>3.9102299999999998E-8</c:v>
                </c:pt>
                <c:pt idx="12125">
                  <c:v>3.9108600000000001E-8</c:v>
                </c:pt>
                <c:pt idx="12126">
                  <c:v>3.9114799999999999E-8</c:v>
                </c:pt>
                <c:pt idx="12127">
                  <c:v>3.9121100000000002E-8</c:v>
                </c:pt>
                <c:pt idx="12128">
                  <c:v>3.91273E-8</c:v>
                </c:pt>
                <c:pt idx="12129">
                  <c:v>3.9133600000000003E-8</c:v>
                </c:pt>
                <c:pt idx="12130">
                  <c:v>3.9139800000000001E-8</c:v>
                </c:pt>
                <c:pt idx="12131">
                  <c:v>3.9146099999999997E-8</c:v>
                </c:pt>
                <c:pt idx="12132">
                  <c:v>3.9152300000000002E-8</c:v>
                </c:pt>
                <c:pt idx="12133">
                  <c:v>3.9158599999999998E-8</c:v>
                </c:pt>
                <c:pt idx="12134">
                  <c:v>3.9164800000000003E-8</c:v>
                </c:pt>
                <c:pt idx="12135">
                  <c:v>3.9171099999999999E-8</c:v>
                </c:pt>
                <c:pt idx="12136">
                  <c:v>3.9177299999999997E-8</c:v>
                </c:pt>
                <c:pt idx="12137">
                  <c:v>3.91836E-8</c:v>
                </c:pt>
                <c:pt idx="12138">
                  <c:v>3.9189799999999998E-8</c:v>
                </c:pt>
                <c:pt idx="12139">
                  <c:v>3.9196100000000001E-8</c:v>
                </c:pt>
                <c:pt idx="12140">
                  <c:v>3.9202299999999999E-8</c:v>
                </c:pt>
                <c:pt idx="12141">
                  <c:v>3.9208600000000002E-8</c:v>
                </c:pt>
                <c:pt idx="12142">
                  <c:v>3.92148E-8</c:v>
                </c:pt>
                <c:pt idx="12143">
                  <c:v>3.9221100000000003E-8</c:v>
                </c:pt>
                <c:pt idx="12144">
                  <c:v>3.9227300000000001E-8</c:v>
                </c:pt>
                <c:pt idx="12145">
                  <c:v>3.9233599999999997E-8</c:v>
                </c:pt>
                <c:pt idx="12146">
                  <c:v>3.9239800000000002E-8</c:v>
                </c:pt>
                <c:pt idx="12147">
                  <c:v>3.9246099999999998E-8</c:v>
                </c:pt>
                <c:pt idx="12148">
                  <c:v>3.9252300000000003E-8</c:v>
                </c:pt>
                <c:pt idx="12149">
                  <c:v>3.9258599999999999E-8</c:v>
                </c:pt>
                <c:pt idx="12150">
                  <c:v>3.9264799999999997E-8</c:v>
                </c:pt>
                <c:pt idx="12151">
                  <c:v>3.92711E-8</c:v>
                </c:pt>
                <c:pt idx="12152">
                  <c:v>3.9277299999999998E-8</c:v>
                </c:pt>
                <c:pt idx="12153">
                  <c:v>3.9283600000000001E-8</c:v>
                </c:pt>
                <c:pt idx="12154">
                  <c:v>3.9289799999999999E-8</c:v>
                </c:pt>
                <c:pt idx="12155">
                  <c:v>3.9296100000000002E-8</c:v>
                </c:pt>
                <c:pt idx="12156">
                  <c:v>3.93023E-8</c:v>
                </c:pt>
                <c:pt idx="12157">
                  <c:v>3.9308600000000003E-8</c:v>
                </c:pt>
                <c:pt idx="12158">
                  <c:v>3.9314800000000001E-8</c:v>
                </c:pt>
                <c:pt idx="12159">
                  <c:v>3.9321099999999997E-8</c:v>
                </c:pt>
                <c:pt idx="12160">
                  <c:v>3.9327300000000002E-8</c:v>
                </c:pt>
                <c:pt idx="12161">
                  <c:v>3.9333599999999998E-8</c:v>
                </c:pt>
                <c:pt idx="12162">
                  <c:v>3.9339800000000003E-8</c:v>
                </c:pt>
                <c:pt idx="12163">
                  <c:v>3.9346099999999999E-8</c:v>
                </c:pt>
                <c:pt idx="12164">
                  <c:v>3.9352299999999997E-8</c:v>
                </c:pt>
                <c:pt idx="12165">
                  <c:v>3.93586E-8</c:v>
                </c:pt>
                <c:pt idx="12166">
                  <c:v>3.9364799999999998E-8</c:v>
                </c:pt>
                <c:pt idx="12167">
                  <c:v>3.9371100000000001E-8</c:v>
                </c:pt>
                <c:pt idx="12168">
                  <c:v>3.9377299999999999E-8</c:v>
                </c:pt>
                <c:pt idx="12169">
                  <c:v>3.9383600000000002E-8</c:v>
                </c:pt>
                <c:pt idx="12170">
                  <c:v>3.93898E-8</c:v>
                </c:pt>
                <c:pt idx="12171">
                  <c:v>3.9396100000000003E-8</c:v>
                </c:pt>
                <c:pt idx="12172">
                  <c:v>3.9402300000000001E-8</c:v>
                </c:pt>
                <c:pt idx="12173">
                  <c:v>3.9408599999999997E-8</c:v>
                </c:pt>
                <c:pt idx="12174">
                  <c:v>3.9414800000000002E-8</c:v>
                </c:pt>
                <c:pt idx="12175">
                  <c:v>3.9421099999999998E-8</c:v>
                </c:pt>
                <c:pt idx="12176">
                  <c:v>3.9427300000000003E-8</c:v>
                </c:pt>
                <c:pt idx="12177">
                  <c:v>3.9433599999999999E-8</c:v>
                </c:pt>
                <c:pt idx="12178">
                  <c:v>3.9439799999999997E-8</c:v>
                </c:pt>
                <c:pt idx="12179">
                  <c:v>3.94461E-8</c:v>
                </c:pt>
                <c:pt idx="12180">
                  <c:v>3.9452299999999998E-8</c:v>
                </c:pt>
                <c:pt idx="12181">
                  <c:v>3.9458600000000001E-8</c:v>
                </c:pt>
                <c:pt idx="12182">
                  <c:v>3.9464799999999999E-8</c:v>
                </c:pt>
                <c:pt idx="12183">
                  <c:v>3.9471100000000002E-8</c:v>
                </c:pt>
                <c:pt idx="12184">
                  <c:v>3.94773E-8</c:v>
                </c:pt>
                <c:pt idx="12185">
                  <c:v>3.9483600000000003E-8</c:v>
                </c:pt>
                <c:pt idx="12186">
                  <c:v>3.9489800000000001E-8</c:v>
                </c:pt>
                <c:pt idx="12187">
                  <c:v>3.9496099999999997E-8</c:v>
                </c:pt>
                <c:pt idx="12188">
                  <c:v>3.9502300000000002E-8</c:v>
                </c:pt>
                <c:pt idx="12189">
                  <c:v>3.9508599999999998E-8</c:v>
                </c:pt>
                <c:pt idx="12190">
                  <c:v>3.9514800000000003E-8</c:v>
                </c:pt>
                <c:pt idx="12191">
                  <c:v>3.9521099999999999E-8</c:v>
                </c:pt>
                <c:pt idx="12192">
                  <c:v>3.9527299999999997E-8</c:v>
                </c:pt>
                <c:pt idx="12193">
                  <c:v>3.95336E-8</c:v>
                </c:pt>
                <c:pt idx="12194">
                  <c:v>3.9539799999999998E-8</c:v>
                </c:pt>
                <c:pt idx="12195">
                  <c:v>3.9546100000000001E-8</c:v>
                </c:pt>
                <c:pt idx="12196">
                  <c:v>3.9552299999999999E-8</c:v>
                </c:pt>
                <c:pt idx="12197">
                  <c:v>3.9558600000000002E-8</c:v>
                </c:pt>
                <c:pt idx="12198">
                  <c:v>3.95648E-8</c:v>
                </c:pt>
                <c:pt idx="12199">
                  <c:v>3.9571100000000003E-8</c:v>
                </c:pt>
                <c:pt idx="12200">
                  <c:v>3.9577300000000001E-8</c:v>
                </c:pt>
                <c:pt idx="12201">
                  <c:v>3.9583599999999997E-8</c:v>
                </c:pt>
                <c:pt idx="12202">
                  <c:v>3.9589800000000002E-8</c:v>
                </c:pt>
                <c:pt idx="12203">
                  <c:v>3.9596099999999998E-8</c:v>
                </c:pt>
                <c:pt idx="12204">
                  <c:v>3.9602300000000003E-8</c:v>
                </c:pt>
                <c:pt idx="12205">
                  <c:v>3.9608599999999999E-8</c:v>
                </c:pt>
                <c:pt idx="12206">
                  <c:v>3.9614799999999997E-8</c:v>
                </c:pt>
                <c:pt idx="12207">
                  <c:v>3.96211E-8</c:v>
                </c:pt>
                <c:pt idx="12208">
                  <c:v>3.9627299999999998E-8</c:v>
                </c:pt>
                <c:pt idx="12209">
                  <c:v>3.9633600000000001E-8</c:v>
                </c:pt>
                <c:pt idx="12210">
                  <c:v>3.9639799999999999E-8</c:v>
                </c:pt>
                <c:pt idx="12211">
                  <c:v>3.9646100000000002E-8</c:v>
                </c:pt>
                <c:pt idx="12212">
                  <c:v>3.96523E-8</c:v>
                </c:pt>
                <c:pt idx="12213">
                  <c:v>3.9658600000000003E-8</c:v>
                </c:pt>
                <c:pt idx="12214">
                  <c:v>3.9664800000000001E-8</c:v>
                </c:pt>
                <c:pt idx="12215">
                  <c:v>3.9671099999999997E-8</c:v>
                </c:pt>
                <c:pt idx="12216">
                  <c:v>3.9677300000000002E-8</c:v>
                </c:pt>
                <c:pt idx="12217">
                  <c:v>3.9683599999999998E-8</c:v>
                </c:pt>
                <c:pt idx="12218">
                  <c:v>3.9689800000000002E-8</c:v>
                </c:pt>
                <c:pt idx="12219">
                  <c:v>3.9696099999999999E-8</c:v>
                </c:pt>
                <c:pt idx="12220">
                  <c:v>3.9702299999999997E-8</c:v>
                </c:pt>
                <c:pt idx="12221">
                  <c:v>3.97086E-8</c:v>
                </c:pt>
                <c:pt idx="12222">
                  <c:v>3.9714799999999998E-8</c:v>
                </c:pt>
                <c:pt idx="12223">
                  <c:v>3.9721100000000001E-8</c:v>
                </c:pt>
                <c:pt idx="12224">
                  <c:v>3.9727299999999999E-8</c:v>
                </c:pt>
                <c:pt idx="12225">
                  <c:v>3.9733600000000002E-8</c:v>
                </c:pt>
                <c:pt idx="12226">
                  <c:v>3.97398E-8</c:v>
                </c:pt>
                <c:pt idx="12227">
                  <c:v>3.9746100000000003E-8</c:v>
                </c:pt>
                <c:pt idx="12228">
                  <c:v>3.9752300000000001E-8</c:v>
                </c:pt>
                <c:pt idx="12229">
                  <c:v>3.9758599999999997E-8</c:v>
                </c:pt>
                <c:pt idx="12230">
                  <c:v>3.9764800000000001E-8</c:v>
                </c:pt>
                <c:pt idx="12231">
                  <c:v>3.9771099999999998E-8</c:v>
                </c:pt>
                <c:pt idx="12232">
                  <c:v>3.9777300000000002E-8</c:v>
                </c:pt>
                <c:pt idx="12233">
                  <c:v>3.9783599999999999E-8</c:v>
                </c:pt>
                <c:pt idx="12234">
                  <c:v>3.9789799999999997E-8</c:v>
                </c:pt>
                <c:pt idx="12235">
                  <c:v>3.97961E-8</c:v>
                </c:pt>
                <c:pt idx="12236">
                  <c:v>3.9802299999999998E-8</c:v>
                </c:pt>
                <c:pt idx="12237">
                  <c:v>3.9808600000000001E-8</c:v>
                </c:pt>
                <c:pt idx="12238">
                  <c:v>3.9814799999999999E-8</c:v>
                </c:pt>
                <c:pt idx="12239">
                  <c:v>3.9821100000000002E-8</c:v>
                </c:pt>
                <c:pt idx="12240">
                  <c:v>3.98273E-8</c:v>
                </c:pt>
                <c:pt idx="12241">
                  <c:v>3.9833600000000003E-8</c:v>
                </c:pt>
                <c:pt idx="12242">
                  <c:v>3.9839800000000001E-8</c:v>
                </c:pt>
                <c:pt idx="12243">
                  <c:v>3.9846099999999997E-8</c:v>
                </c:pt>
                <c:pt idx="12244">
                  <c:v>3.9852300000000001E-8</c:v>
                </c:pt>
                <c:pt idx="12245">
                  <c:v>3.9858599999999998E-8</c:v>
                </c:pt>
                <c:pt idx="12246">
                  <c:v>3.9864800000000002E-8</c:v>
                </c:pt>
                <c:pt idx="12247">
                  <c:v>3.9871099999999999E-8</c:v>
                </c:pt>
                <c:pt idx="12248">
                  <c:v>3.9877299999999997E-8</c:v>
                </c:pt>
                <c:pt idx="12249">
                  <c:v>3.98836E-8</c:v>
                </c:pt>
                <c:pt idx="12250">
                  <c:v>3.9889799999999998E-8</c:v>
                </c:pt>
                <c:pt idx="12251">
                  <c:v>3.9896100000000001E-8</c:v>
                </c:pt>
                <c:pt idx="12252">
                  <c:v>3.9902299999999999E-8</c:v>
                </c:pt>
                <c:pt idx="12253">
                  <c:v>3.9908600000000002E-8</c:v>
                </c:pt>
                <c:pt idx="12254">
                  <c:v>3.99148E-8</c:v>
                </c:pt>
                <c:pt idx="12255">
                  <c:v>3.9921100000000003E-8</c:v>
                </c:pt>
                <c:pt idx="12256">
                  <c:v>3.99273E-8</c:v>
                </c:pt>
                <c:pt idx="12257">
                  <c:v>3.9933599999999997E-8</c:v>
                </c:pt>
                <c:pt idx="12258">
                  <c:v>3.9939800000000001E-8</c:v>
                </c:pt>
                <c:pt idx="12259">
                  <c:v>3.9946099999999998E-8</c:v>
                </c:pt>
                <c:pt idx="12260">
                  <c:v>3.9952300000000002E-8</c:v>
                </c:pt>
                <c:pt idx="12261">
                  <c:v>3.9958599999999999E-8</c:v>
                </c:pt>
                <c:pt idx="12262">
                  <c:v>3.9964800000000003E-8</c:v>
                </c:pt>
                <c:pt idx="12263">
                  <c:v>3.99711E-8</c:v>
                </c:pt>
                <c:pt idx="12264">
                  <c:v>3.9977299999999998E-8</c:v>
                </c:pt>
                <c:pt idx="12265">
                  <c:v>3.9983600000000001E-8</c:v>
                </c:pt>
                <c:pt idx="12266">
                  <c:v>3.9989799999999999E-8</c:v>
                </c:pt>
                <c:pt idx="12267">
                  <c:v>3.9996100000000002E-8</c:v>
                </c:pt>
                <c:pt idx="12268">
                  <c:v>4.0002299999999999E-8</c:v>
                </c:pt>
                <c:pt idx="12269">
                  <c:v>4.0008600000000003E-8</c:v>
                </c:pt>
                <c:pt idx="12270">
                  <c:v>4.00148E-8</c:v>
                </c:pt>
                <c:pt idx="12271">
                  <c:v>4.0021099999999997E-8</c:v>
                </c:pt>
                <c:pt idx="12272">
                  <c:v>4.0027300000000001E-8</c:v>
                </c:pt>
                <c:pt idx="12273">
                  <c:v>4.0033599999999998E-8</c:v>
                </c:pt>
                <c:pt idx="12274">
                  <c:v>4.0039800000000002E-8</c:v>
                </c:pt>
                <c:pt idx="12275">
                  <c:v>4.0046099999999999E-8</c:v>
                </c:pt>
                <c:pt idx="12276">
                  <c:v>4.0052300000000003E-8</c:v>
                </c:pt>
                <c:pt idx="12277">
                  <c:v>4.00586E-8</c:v>
                </c:pt>
                <c:pt idx="12278">
                  <c:v>4.0064799999999998E-8</c:v>
                </c:pt>
                <c:pt idx="12279">
                  <c:v>4.0071100000000001E-8</c:v>
                </c:pt>
                <c:pt idx="12280">
                  <c:v>4.0077299999999998E-8</c:v>
                </c:pt>
                <c:pt idx="12281">
                  <c:v>4.0083600000000002E-8</c:v>
                </c:pt>
                <c:pt idx="12282">
                  <c:v>4.0089799999999999E-8</c:v>
                </c:pt>
                <c:pt idx="12283">
                  <c:v>4.0096100000000003E-8</c:v>
                </c:pt>
                <c:pt idx="12284">
                  <c:v>4.01023E-8</c:v>
                </c:pt>
                <c:pt idx="12285">
                  <c:v>4.0108599999999997E-8</c:v>
                </c:pt>
                <c:pt idx="12286">
                  <c:v>4.0114800000000001E-8</c:v>
                </c:pt>
                <c:pt idx="12287">
                  <c:v>4.0121099999999998E-8</c:v>
                </c:pt>
                <c:pt idx="12288">
                  <c:v>4.0127300000000002E-8</c:v>
                </c:pt>
                <c:pt idx="12289">
                  <c:v>4.0133599999999999E-8</c:v>
                </c:pt>
                <c:pt idx="12290">
                  <c:v>4.0139800000000003E-8</c:v>
                </c:pt>
                <c:pt idx="12291">
                  <c:v>4.01461E-8</c:v>
                </c:pt>
                <c:pt idx="12292">
                  <c:v>4.0152299999999998E-8</c:v>
                </c:pt>
                <c:pt idx="12293">
                  <c:v>4.0158600000000001E-8</c:v>
                </c:pt>
                <c:pt idx="12294">
                  <c:v>4.0164799999999998E-8</c:v>
                </c:pt>
                <c:pt idx="12295">
                  <c:v>4.0171100000000002E-8</c:v>
                </c:pt>
                <c:pt idx="12296">
                  <c:v>4.0177299999999999E-8</c:v>
                </c:pt>
                <c:pt idx="12297">
                  <c:v>4.0183600000000003E-8</c:v>
                </c:pt>
                <c:pt idx="12298">
                  <c:v>4.01898E-8</c:v>
                </c:pt>
                <c:pt idx="12299">
                  <c:v>4.0196099999999997E-8</c:v>
                </c:pt>
                <c:pt idx="12300">
                  <c:v>4.0202300000000001E-8</c:v>
                </c:pt>
                <c:pt idx="12301">
                  <c:v>4.0208599999999998E-8</c:v>
                </c:pt>
                <c:pt idx="12302">
                  <c:v>4.0214800000000002E-8</c:v>
                </c:pt>
                <c:pt idx="12303">
                  <c:v>4.0221099999999999E-8</c:v>
                </c:pt>
                <c:pt idx="12304">
                  <c:v>4.0227300000000003E-8</c:v>
                </c:pt>
                <c:pt idx="12305">
                  <c:v>4.02336E-8</c:v>
                </c:pt>
                <c:pt idx="12306">
                  <c:v>4.0239799999999997E-8</c:v>
                </c:pt>
                <c:pt idx="12307">
                  <c:v>4.0246100000000001E-8</c:v>
                </c:pt>
                <c:pt idx="12308">
                  <c:v>4.0252299999999998E-8</c:v>
                </c:pt>
                <c:pt idx="12309">
                  <c:v>4.0258600000000002E-8</c:v>
                </c:pt>
                <c:pt idx="12310">
                  <c:v>4.0264799999999999E-8</c:v>
                </c:pt>
                <c:pt idx="12311">
                  <c:v>4.0271100000000003E-8</c:v>
                </c:pt>
                <c:pt idx="12312">
                  <c:v>4.02773E-8</c:v>
                </c:pt>
                <c:pt idx="12313">
                  <c:v>4.0283599999999997E-8</c:v>
                </c:pt>
                <c:pt idx="12314">
                  <c:v>4.0289800000000001E-8</c:v>
                </c:pt>
                <c:pt idx="12315">
                  <c:v>4.0296099999999998E-8</c:v>
                </c:pt>
                <c:pt idx="12316">
                  <c:v>4.0302300000000002E-8</c:v>
                </c:pt>
                <c:pt idx="12317">
                  <c:v>4.0308599999999999E-8</c:v>
                </c:pt>
                <c:pt idx="12318">
                  <c:v>4.0314800000000003E-8</c:v>
                </c:pt>
                <c:pt idx="12319">
                  <c:v>4.03211E-8</c:v>
                </c:pt>
                <c:pt idx="12320">
                  <c:v>4.0327299999999997E-8</c:v>
                </c:pt>
                <c:pt idx="12321">
                  <c:v>4.0333600000000001E-8</c:v>
                </c:pt>
                <c:pt idx="12322">
                  <c:v>4.0339799999999998E-8</c:v>
                </c:pt>
                <c:pt idx="12323">
                  <c:v>4.0346100000000002E-8</c:v>
                </c:pt>
                <c:pt idx="12324">
                  <c:v>4.0352299999999999E-8</c:v>
                </c:pt>
                <c:pt idx="12325">
                  <c:v>4.0358600000000002E-8</c:v>
                </c:pt>
                <c:pt idx="12326">
                  <c:v>4.03648E-8</c:v>
                </c:pt>
                <c:pt idx="12327">
                  <c:v>4.0371099999999997E-8</c:v>
                </c:pt>
                <c:pt idx="12328">
                  <c:v>4.0377300000000001E-8</c:v>
                </c:pt>
                <c:pt idx="12329">
                  <c:v>4.0383599999999998E-8</c:v>
                </c:pt>
                <c:pt idx="12330">
                  <c:v>4.0389800000000002E-8</c:v>
                </c:pt>
                <c:pt idx="12331">
                  <c:v>4.0396099999999999E-8</c:v>
                </c:pt>
                <c:pt idx="12332">
                  <c:v>4.0402300000000003E-8</c:v>
                </c:pt>
                <c:pt idx="12333">
                  <c:v>4.04086E-8</c:v>
                </c:pt>
                <c:pt idx="12334">
                  <c:v>4.0414799999999997E-8</c:v>
                </c:pt>
                <c:pt idx="12335">
                  <c:v>4.0421100000000001E-8</c:v>
                </c:pt>
                <c:pt idx="12336">
                  <c:v>4.0427299999999998E-8</c:v>
                </c:pt>
                <c:pt idx="12337">
                  <c:v>4.0433600000000001E-8</c:v>
                </c:pt>
                <c:pt idx="12338">
                  <c:v>4.0439799999999999E-8</c:v>
                </c:pt>
                <c:pt idx="12339">
                  <c:v>4.0446100000000002E-8</c:v>
                </c:pt>
                <c:pt idx="12340">
                  <c:v>4.04523E-8</c:v>
                </c:pt>
                <c:pt idx="12341">
                  <c:v>4.0458599999999997E-8</c:v>
                </c:pt>
                <c:pt idx="12342">
                  <c:v>4.0464800000000001E-8</c:v>
                </c:pt>
                <c:pt idx="12343">
                  <c:v>4.0471099999999998E-8</c:v>
                </c:pt>
                <c:pt idx="12344">
                  <c:v>4.0477300000000002E-8</c:v>
                </c:pt>
                <c:pt idx="12345">
                  <c:v>4.0483599999999999E-8</c:v>
                </c:pt>
                <c:pt idx="12346">
                  <c:v>4.0489800000000003E-8</c:v>
                </c:pt>
                <c:pt idx="12347">
                  <c:v>4.04961E-8</c:v>
                </c:pt>
                <c:pt idx="12348">
                  <c:v>4.0502299999999997E-8</c:v>
                </c:pt>
                <c:pt idx="12349">
                  <c:v>4.0508600000000001E-8</c:v>
                </c:pt>
                <c:pt idx="12350">
                  <c:v>4.0514799999999998E-8</c:v>
                </c:pt>
                <c:pt idx="12351">
                  <c:v>4.0521100000000001E-8</c:v>
                </c:pt>
                <c:pt idx="12352">
                  <c:v>4.0527299999999999E-8</c:v>
                </c:pt>
                <c:pt idx="12353">
                  <c:v>4.0533600000000002E-8</c:v>
                </c:pt>
                <c:pt idx="12354">
                  <c:v>4.05398E-8</c:v>
                </c:pt>
                <c:pt idx="12355">
                  <c:v>4.0546099999999997E-8</c:v>
                </c:pt>
                <c:pt idx="12356">
                  <c:v>4.0552300000000001E-8</c:v>
                </c:pt>
                <c:pt idx="12357">
                  <c:v>4.0558599999999998E-8</c:v>
                </c:pt>
                <c:pt idx="12358">
                  <c:v>4.0564800000000002E-8</c:v>
                </c:pt>
                <c:pt idx="12359">
                  <c:v>4.0571099999999999E-8</c:v>
                </c:pt>
                <c:pt idx="12360">
                  <c:v>4.0577300000000003E-8</c:v>
                </c:pt>
                <c:pt idx="12361">
                  <c:v>4.05836E-8</c:v>
                </c:pt>
                <c:pt idx="12362">
                  <c:v>4.0589799999999997E-8</c:v>
                </c:pt>
                <c:pt idx="12363">
                  <c:v>4.05961E-8</c:v>
                </c:pt>
                <c:pt idx="12364">
                  <c:v>4.0602299999999998E-8</c:v>
                </c:pt>
                <c:pt idx="12365">
                  <c:v>4.0608600000000001E-8</c:v>
                </c:pt>
                <c:pt idx="12366">
                  <c:v>4.0614799999999999E-8</c:v>
                </c:pt>
                <c:pt idx="12367">
                  <c:v>4.0621100000000002E-8</c:v>
                </c:pt>
                <c:pt idx="12368">
                  <c:v>4.06273E-8</c:v>
                </c:pt>
                <c:pt idx="12369">
                  <c:v>4.0633600000000003E-8</c:v>
                </c:pt>
                <c:pt idx="12370">
                  <c:v>4.0639800000000001E-8</c:v>
                </c:pt>
                <c:pt idx="12371">
                  <c:v>4.0646099999999998E-8</c:v>
                </c:pt>
                <c:pt idx="12372">
                  <c:v>4.0652300000000002E-8</c:v>
                </c:pt>
                <c:pt idx="12373">
                  <c:v>4.0658599999999999E-8</c:v>
                </c:pt>
                <c:pt idx="12374">
                  <c:v>4.0664800000000003E-8</c:v>
                </c:pt>
                <c:pt idx="12375">
                  <c:v>4.0671099999999999E-8</c:v>
                </c:pt>
                <c:pt idx="12376">
                  <c:v>4.0677299999999997E-8</c:v>
                </c:pt>
                <c:pt idx="12377">
                  <c:v>4.06836E-8</c:v>
                </c:pt>
                <c:pt idx="12378">
                  <c:v>4.0689799999999998E-8</c:v>
                </c:pt>
                <c:pt idx="12379">
                  <c:v>4.0696100000000001E-8</c:v>
                </c:pt>
                <c:pt idx="12380">
                  <c:v>4.0702299999999999E-8</c:v>
                </c:pt>
                <c:pt idx="12381">
                  <c:v>4.0708600000000002E-8</c:v>
                </c:pt>
                <c:pt idx="12382">
                  <c:v>4.07148E-8</c:v>
                </c:pt>
                <c:pt idx="12383">
                  <c:v>4.0721100000000003E-8</c:v>
                </c:pt>
                <c:pt idx="12384">
                  <c:v>4.0727300000000001E-8</c:v>
                </c:pt>
                <c:pt idx="12385">
                  <c:v>4.0733599999999998E-8</c:v>
                </c:pt>
                <c:pt idx="12386">
                  <c:v>4.0739800000000002E-8</c:v>
                </c:pt>
                <c:pt idx="12387">
                  <c:v>4.0746099999999998E-8</c:v>
                </c:pt>
                <c:pt idx="12388">
                  <c:v>4.0752300000000003E-8</c:v>
                </c:pt>
                <c:pt idx="12389">
                  <c:v>4.0758599999999999E-8</c:v>
                </c:pt>
                <c:pt idx="12390">
                  <c:v>4.0764799999999997E-8</c:v>
                </c:pt>
                <c:pt idx="12391">
                  <c:v>4.07711E-8</c:v>
                </c:pt>
                <c:pt idx="12392">
                  <c:v>4.0777299999999998E-8</c:v>
                </c:pt>
                <c:pt idx="12393">
                  <c:v>4.0783600000000001E-8</c:v>
                </c:pt>
                <c:pt idx="12394">
                  <c:v>4.0789799999999999E-8</c:v>
                </c:pt>
                <c:pt idx="12395">
                  <c:v>4.0796100000000002E-8</c:v>
                </c:pt>
                <c:pt idx="12396">
                  <c:v>4.08023E-8</c:v>
                </c:pt>
                <c:pt idx="12397">
                  <c:v>4.0808600000000003E-8</c:v>
                </c:pt>
                <c:pt idx="12398">
                  <c:v>4.0814800000000001E-8</c:v>
                </c:pt>
                <c:pt idx="12399">
                  <c:v>4.0821099999999998E-8</c:v>
                </c:pt>
                <c:pt idx="12400">
                  <c:v>4.0827300000000002E-8</c:v>
                </c:pt>
                <c:pt idx="12401">
                  <c:v>4.0833599999999998E-8</c:v>
                </c:pt>
                <c:pt idx="12402">
                  <c:v>4.0839800000000003E-8</c:v>
                </c:pt>
                <c:pt idx="12403">
                  <c:v>4.0846099999999999E-8</c:v>
                </c:pt>
                <c:pt idx="12404">
                  <c:v>4.0852299999999997E-8</c:v>
                </c:pt>
                <c:pt idx="12405">
                  <c:v>4.08586E-8</c:v>
                </c:pt>
                <c:pt idx="12406">
                  <c:v>4.0864799999999998E-8</c:v>
                </c:pt>
                <c:pt idx="12407">
                  <c:v>4.0871100000000001E-8</c:v>
                </c:pt>
                <c:pt idx="12408">
                  <c:v>4.0877299999999999E-8</c:v>
                </c:pt>
                <c:pt idx="12409">
                  <c:v>4.0883600000000002E-8</c:v>
                </c:pt>
                <c:pt idx="12410">
                  <c:v>4.08898E-8</c:v>
                </c:pt>
                <c:pt idx="12411">
                  <c:v>4.0896100000000003E-8</c:v>
                </c:pt>
                <c:pt idx="12412">
                  <c:v>4.0902300000000001E-8</c:v>
                </c:pt>
                <c:pt idx="12413">
                  <c:v>4.0908599999999997E-8</c:v>
                </c:pt>
                <c:pt idx="12414">
                  <c:v>4.0914800000000002E-8</c:v>
                </c:pt>
                <c:pt idx="12415">
                  <c:v>4.0921099999999998E-8</c:v>
                </c:pt>
                <c:pt idx="12416">
                  <c:v>4.0927300000000003E-8</c:v>
                </c:pt>
                <c:pt idx="12417">
                  <c:v>4.0933599999999999E-8</c:v>
                </c:pt>
                <c:pt idx="12418">
                  <c:v>4.0939799999999997E-8</c:v>
                </c:pt>
                <c:pt idx="12419">
                  <c:v>4.09461E-8</c:v>
                </c:pt>
                <c:pt idx="12420">
                  <c:v>4.0952299999999998E-8</c:v>
                </c:pt>
                <c:pt idx="12421">
                  <c:v>4.0958600000000001E-8</c:v>
                </c:pt>
                <c:pt idx="12422">
                  <c:v>4.0964799999999999E-8</c:v>
                </c:pt>
                <c:pt idx="12423">
                  <c:v>4.0971100000000002E-8</c:v>
                </c:pt>
                <c:pt idx="12424">
                  <c:v>4.09773E-8</c:v>
                </c:pt>
                <c:pt idx="12425">
                  <c:v>4.0983600000000003E-8</c:v>
                </c:pt>
                <c:pt idx="12426">
                  <c:v>4.0989800000000001E-8</c:v>
                </c:pt>
                <c:pt idx="12427">
                  <c:v>4.0996099999999997E-8</c:v>
                </c:pt>
                <c:pt idx="12428">
                  <c:v>4.1002300000000002E-8</c:v>
                </c:pt>
                <c:pt idx="12429">
                  <c:v>4.1008599999999998E-8</c:v>
                </c:pt>
                <c:pt idx="12430">
                  <c:v>4.1014800000000003E-8</c:v>
                </c:pt>
                <c:pt idx="12431">
                  <c:v>4.1021099999999999E-8</c:v>
                </c:pt>
                <c:pt idx="12432">
                  <c:v>4.1027299999999997E-8</c:v>
                </c:pt>
                <c:pt idx="12433">
                  <c:v>4.10336E-8</c:v>
                </c:pt>
                <c:pt idx="12434">
                  <c:v>4.1039799999999998E-8</c:v>
                </c:pt>
                <c:pt idx="12435">
                  <c:v>4.1046100000000001E-8</c:v>
                </c:pt>
                <c:pt idx="12436">
                  <c:v>4.1052299999999999E-8</c:v>
                </c:pt>
                <c:pt idx="12437">
                  <c:v>4.1058600000000002E-8</c:v>
                </c:pt>
                <c:pt idx="12438">
                  <c:v>4.10648E-8</c:v>
                </c:pt>
                <c:pt idx="12439">
                  <c:v>4.1071100000000003E-8</c:v>
                </c:pt>
                <c:pt idx="12440">
                  <c:v>4.1077300000000001E-8</c:v>
                </c:pt>
                <c:pt idx="12441">
                  <c:v>4.1083599999999997E-8</c:v>
                </c:pt>
                <c:pt idx="12442">
                  <c:v>4.1089800000000002E-8</c:v>
                </c:pt>
                <c:pt idx="12443">
                  <c:v>4.1096099999999998E-8</c:v>
                </c:pt>
                <c:pt idx="12444">
                  <c:v>4.1102300000000003E-8</c:v>
                </c:pt>
                <c:pt idx="12445">
                  <c:v>4.1108599999999999E-8</c:v>
                </c:pt>
                <c:pt idx="12446">
                  <c:v>4.1114799999999997E-8</c:v>
                </c:pt>
                <c:pt idx="12447">
                  <c:v>4.11211E-8</c:v>
                </c:pt>
                <c:pt idx="12448">
                  <c:v>4.1127299999999998E-8</c:v>
                </c:pt>
                <c:pt idx="12449">
                  <c:v>4.1133600000000001E-8</c:v>
                </c:pt>
                <c:pt idx="12450">
                  <c:v>4.1139799999999999E-8</c:v>
                </c:pt>
                <c:pt idx="12451">
                  <c:v>4.1146100000000002E-8</c:v>
                </c:pt>
                <c:pt idx="12452">
                  <c:v>4.11523E-8</c:v>
                </c:pt>
                <c:pt idx="12453">
                  <c:v>4.1158600000000003E-8</c:v>
                </c:pt>
                <c:pt idx="12454">
                  <c:v>4.1164800000000001E-8</c:v>
                </c:pt>
                <c:pt idx="12455">
                  <c:v>4.1171099999999997E-8</c:v>
                </c:pt>
                <c:pt idx="12456">
                  <c:v>4.1177300000000002E-8</c:v>
                </c:pt>
                <c:pt idx="12457">
                  <c:v>4.1183599999999998E-8</c:v>
                </c:pt>
                <c:pt idx="12458">
                  <c:v>4.1189800000000003E-8</c:v>
                </c:pt>
                <c:pt idx="12459">
                  <c:v>4.1196099999999999E-8</c:v>
                </c:pt>
                <c:pt idx="12460">
                  <c:v>4.1202299999999997E-8</c:v>
                </c:pt>
                <c:pt idx="12461">
                  <c:v>4.12086E-8</c:v>
                </c:pt>
                <c:pt idx="12462">
                  <c:v>4.1214799999999998E-8</c:v>
                </c:pt>
                <c:pt idx="12463">
                  <c:v>4.1221100000000001E-8</c:v>
                </c:pt>
                <c:pt idx="12464">
                  <c:v>4.1227299999999999E-8</c:v>
                </c:pt>
                <c:pt idx="12465">
                  <c:v>4.1233600000000002E-8</c:v>
                </c:pt>
                <c:pt idx="12466">
                  <c:v>4.12398E-8</c:v>
                </c:pt>
                <c:pt idx="12467">
                  <c:v>4.1246100000000003E-8</c:v>
                </c:pt>
                <c:pt idx="12468">
                  <c:v>4.1252300000000001E-8</c:v>
                </c:pt>
                <c:pt idx="12469">
                  <c:v>4.1258599999999997E-8</c:v>
                </c:pt>
                <c:pt idx="12470">
                  <c:v>4.1264800000000002E-8</c:v>
                </c:pt>
                <c:pt idx="12471">
                  <c:v>4.1271099999999998E-8</c:v>
                </c:pt>
                <c:pt idx="12472">
                  <c:v>4.1277300000000003E-8</c:v>
                </c:pt>
                <c:pt idx="12473">
                  <c:v>4.1283599999999999E-8</c:v>
                </c:pt>
                <c:pt idx="12474">
                  <c:v>4.1289799999999997E-8</c:v>
                </c:pt>
                <c:pt idx="12475">
                  <c:v>4.12961E-8</c:v>
                </c:pt>
                <c:pt idx="12476">
                  <c:v>4.1302299999999998E-8</c:v>
                </c:pt>
                <c:pt idx="12477">
                  <c:v>4.1308600000000001E-8</c:v>
                </c:pt>
                <c:pt idx="12478">
                  <c:v>4.1314799999999999E-8</c:v>
                </c:pt>
                <c:pt idx="12479">
                  <c:v>4.1321100000000002E-8</c:v>
                </c:pt>
                <c:pt idx="12480">
                  <c:v>4.13273E-8</c:v>
                </c:pt>
                <c:pt idx="12481">
                  <c:v>4.1333600000000003E-8</c:v>
                </c:pt>
                <c:pt idx="12482">
                  <c:v>4.1339800000000001E-8</c:v>
                </c:pt>
                <c:pt idx="12483">
                  <c:v>4.1346099999999997E-8</c:v>
                </c:pt>
                <c:pt idx="12484">
                  <c:v>4.1352300000000002E-8</c:v>
                </c:pt>
                <c:pt idx="12485">
                  <c:v>4.1358599999999998E-8</c:v>
                </c:pt>
                <c:pt idx="12486">
                  <c:v>4.1364800000000003E-8</c:v>
                </c:pt>
                <c:pt idx="12487">
                  <c:v>4.1371099999999999E-8</c:v>
                </c:pt>
                <c:pt idx="12488">
                  <c:v>4.1377299999999997E-8</c:v>
                </c:pt>
                <c:pt idx="12489">
                  <c:v>4.13836E-8</c:v>
                </c:pt>
                <c:pt idx="12490">
                  <c:v>4.1389799999999998E-8</c:v>
                </c:pt>
                <c:pt idx="12491">
                  <c:v>4.1396100000000001E-8</c:v>
                </c:pt>
                <c:pt idx="12492">
                  <c:v>4.1402299999999999E-8</c:v>
                </c:pt>
                <c:pt idx="12493">
                  <c:v>4.1408600000000002E-8</c:v>
                </c:pt>
                <c:pt idx="12494">
                  <c:v>4.14148E-8</c:v>
                </c:pt>
                <c:pt idx="12495">
                  <c:v>4.1421100000000003E-8</c:v>
                </c:pt>
                <c:pt idx="12496">
                  <c:v>4.1427300000000001E-8</c:v>
                </c:pt>
                <c:pt idx="12497">
                  <c:v>4.1433599999999997E-8</c:v>
                </c:pt>
                <c:pt idx="12498">
                  <c:v>4.1439800000000002E-8</c:v>
                </c:pt>
                <c:pt idx="12499">
                  <c:v>4.1446099999999998E-8</c:v>
                </c:pt>
                <c:pt idx="12500">
                  <c:v>4.1452300000000003E-8</c:v>
                </c:pt>
                <c:pt idx="12501">
                  <c:v>4.1458599999999999E-8</c:v>
                </c:pt>
                <c:pt idx="12502">
                  <c:v>4.1464799999999997E-8</c:v>
                </c:pt>
                <c:pt idx="12503">
                  <c:v>4.14711E-8</c:v>
                </c:pt>
                <c:pt idx="12504">
                  <c:v>4.1477299999999998E-8</c:v>
                </c:pt>
                <c:pt idx="12505">
                  <c:v>4.1483600000000001E-8</c:v>
                </c:pt>
                <c:pt idx="12506">
                  <c:v>4.1489799999999999E-8</c:v>
                </c:pt>
                <c:pt idx="12507">
                  <c:v>4.1496100000000002E-8</c:v>
                </c:pt>
                <c:pt idx="12508">
                  <c:v>4.15023E-8</c:v>
                </c:pt>
                <c:pt idx="12509">
                  <c:v>4.1508600000000003E-8</c:v>
                </c:pt>
                <c:pt idx="12510">
                  <c:v>4.1514800000000001E-8</c:v>
                </c:pt>
                <c:pt idx="12511">
                  <c:v>4.1521099999999997E-8</c:v>
                </c:pt>
                <c:pt idx="12512">
                  <c:v>4.1527300000000002E-8</c:v>
                </c:pt>
                <c:pt idx="12513">
                  <c:v>4.1533599999999998E-8</c:v>
                </c:pt>
                <c:pt idx="12514">
                  <c:v>4.1539800000000002E-8</c:v>
                </c:pt>
                <c:pt idx="12515">
                  <c:v>4.1546099999999999E-8</c:v>
                </c:pt>
                <c:pt idx="12516">
                  <c:v>4.1552299999999997E-8</c:v>
                </c:pt>
                <c:pt idx="12517">
                  <c:v>4.15586E-8</c:v>
                </c:pt>
                <c:pt idx="12518">
                  <c:v>4.1564799999999998E-8</c:v>
                </c:pt>
                <c:pt idx="12519">
                  <c:v>4.1571100000000001E-8</c:v>
                </c:pt>
                <c:pt idx="12520">
                  <c:v>4.1577299999999999E-8</c:v>
                </c:pt>
                <c:pt idx="12521">
                  <c:v>4.1583600000000002E-8</c:v>
                </c:pt>
                <c:pt idx="12522">
                  <c:v>4.15898E-8</c:v>
                </c:pt>
                <c:pt idx="12523">
                  <c:v>4.1596100000000003E-8</c:v>
                </c:pt>
                <c:pt idx="12524">
                  <c:v>4.1602300000000001E-8</c:v>
                </c:pt>
                <c:pt idx="12525">
                  <c:v>4.1608599999999997E-8</c:v>
                </c:pt>
                <c:pt idx="12526">
                  <c:v>4.1614800000000002E-8</c:v>
                </c:pt>
                <c:pt idx="12527">
                  <c:v>4.1621099999999998E-8</c:v>
                </c:pt>
                <c:pt idx="12528">
                  <c:v>4.1627300000000002E-8</c:v>
                </c:pt>
                <c:pt idx="12529">
                  <c:v>4.1633599999999999E-8</c:v>
                </c:pt>
                <c:pt idx="12530">
                  <c:v>4.1639799999999997E-8</c:v>
                </c:pt>
                <c:pt idx="12531">
                  <c:v>4.16461E-8</c:v>
                </c:pt>
                <c:pt idx="12532">
                  <c:v>4.1652299999999998E-8</c:v>
                </c:pt>
                <c:pt idx="12533">
                  <c:v>4.1658600000000001E-8</c:v>
                </c:pt>
                <c:pt idx="12534">
                  <c:v>4.1664799999999999E-8</c:v>
                </c:pt>
                <c:pt idx="12535">
                  <c:v>4.1671100000000002E-8</c:v>
                </c:pt>
                <c:pt idx="12536">
                  <c:v>4.16773E-8</c:v>
                </c:pt>
                <c:pt idx="12537">
                  <c:v>4.1683600000000003E-8</c:v>
                </c:pt>
                <c:pt idx="12538">
                  <c:v>4.1689800000000001E-8</c:v>
                </c:pt>
                <c:pt idx="12539">
                  <c:v>4.1696099999999997E-8</c:v>
                </c:pt>
                <c:pt idx="12540">
                  <c:v>4.1702300000000001E-8</c:v>
                </c:pt>
                <c:pt idx="12541">
                  <c:v>4.1708599999999998E-8</c:v>
                </c:pt>
                <c:pt idx="12542">
                  <c:v>4.1714800000000002E-8</c:v>
                </c:pt>
                <c:pt idx="12543">
                  <c:v>4.1721099999999999E-8</c:v>
                </c:pt>
                <c:pt idx="12544">
                  <c:v>4.1727299999999997E-8</c:v>
                </c:pt>
                <c:pt idx="12545">
                  <c:v>4.17336E-8</c:v>
                </c:pt>
                <c:pt idx="12546">
                  <c:v>4.1739799999999998E-8</c:v>
                </c:pt>
                <c:pt idx="12547">
                  <c:v>4.1746100000000001E-8</c:v>
                </c:pt>
                <c:pt idx="12548">
                  <c:v>4.1752299999999999E-8</c:v>
                </c:pt>
                <c:pt idx="12549">
                  <c:v>4.1758600000000002E-8</c:v>
                </c:pt>
                <c:pt idx="12550">
                  <c:v>4.17648E-8</c:v>
                </c:pt>
                <c:pt idx="12551">
                  <c:v>4.1771100000000003E-8</c:v>
                </c:pt>
                <c:pt idx="12552">
                  <c:v>4.17773E-8</c:v>
                </c:pt>
                <c:pt idx="12553">
                  <c:v>4.1783599999999997E-8</c:v>
                </c:pt>
                <c:pt idx="12554">
                  <c:v>4.1789800000000001E-8</c:v>
                </c:pt>
                <c:pt idx="12555">
                  <c:v>4.1796099999999998E-8</c:v>
                </c:pt>
                <c:pt idx="12556">
                  <c:v>4.1802300000000002E-8</c:v>
                </c:pt>
                <c:pt idx="12557">
                  <c:v>4.1808599999999999E-8</c:v>
                </c:pt>
                <c:pt idx="12558">
                  <c:v>4.1814800000000003E-8</c:v>
                </c:pt>
                <c:pt idx="12559">
                  <c:v>4.18211E-8</c:v>
                </c:pt>
                <c:pt idx="12560">
                  <c:v>4.1827299999999998E-8</c:v>
                </c:pt>
                <c:pt idx="12561">
                  <c:v>4.1833600000000001E-8</c:v>
                </c:pt>
                <c:pt idx="12562">
                  <c:v>4.1839799999999999E-8</c:v>
                </c:pt>
                <c:pt idx="12563">
                  <c:v>4.1846100000000002E-8</c:v>
                </c:pt>
                <c:pt idx="12564">
                  <c:v>4.1852299999999999E-8</c:v>
                </c:pt>
                <c:pt idx="12565">
                  <c:v>4.1858600000000003E-8</c:v>
                </c:pt>
                <c:pt idx="12566">
                  <c:v>4.18648E-8</c:v>
                </c:pt>
                <c:pt idx="12567">
                  <c:v>4.1871099999999997E-8</c:v>
                </c:pt>
                <c:pt idx="12568">
                  <c:v>4.1877300000000001E-8</c:v>
                </c:pt>
                <c:pt idx="12569">
                  <c:v>4.1883599999999998E-8</c:v>
                </c:pt>
                <c:pt idx="12570">
                  <c:v>4.1889800000000002E-8</c:v>
                </c:pt>
                <c:pt idx="12571">
                  <c:v>4.1896099999999999E-8</c:v>
                </c:pt>
                <c:pt idx="12572">
                  <c:v>4.1902300000000003E-8</c:v>
                </c:pt>
                <c:pt idx="12573">
                  <c:v>4.19086E-8</c:v>
                </c:pt>
                <c:pt idx="12574">
                  <c:v>4.1914799999999998E-8</c:v>
                </c:pt>
                <c:pt idx="12575">
                  <c:v>4.1921100000000001E-8</c:v>
                </c:pt>
                <c:pt idx="12576">
                  <c:v>4.1927299999999999E-8</c:v>
                </c:pt>
                <c:pt idx="12577">
                  <c:v>4.1933600000000002E-8</c:v>
                </c:pt>
                <c:pt idx="12578">
                  <c:v>4.1939799999999999E-8</c:v>
                </c:pt>
                <c:pt idx="12579">
                  <c:v>4.1946100000000003E-8</c:v>
                </c:pt>
                <c:pt idx="12580">
                  <c:v>4.19523E-8</c:v>
                </c:pt>
                <c:pt idx="12581">
                  <c:v>4.1958599999999997E-8</c:v>
                </c:pt>
                <c:pt idx="12582">
                  <c:v>4.1964800000000001E-8</c:v>
                </c:pt>
                <c:pt idx="12583">
                  <c:v>4.1971099999999998E-8</c:v>
                </c:pt>
                <c:pt idx="12584">
                  <c:v>4.1977300000000002E-8</c:v>
                </c:pt>
                <c:pt idx="12585">
                  <c:v>4.1983599999999999E-8</c:v>
                </c:pt>
                <c:pt idx="12586">
                  <c:v>4.1989800000000003E-8</c:v>
                </c:pt>
                <c:pt idx="12587">
                  <c:v>4.19961E-8</c:v>
                </c:pt>
                <c:pt idx="12588">
                  <c:v>4.2002299999999998E-8</c:v>
                </c:pt>
                <c:pt idx="12589">
                  <c:v>4.2008600000000001E-8</c:v>
                </c:pt>
                <c:pt idx="12590">
                  <c:v>4.2014799999999998E-8</c:v>
                </c:pt>
                <c:pt idx="12591">
                  <c:v>4.2021100000000002E-8</c:v>
                </c:pt>
                <c:pt idx="12592">
                  <c:v>4.2027299999999999E-8</c:v>
                </c:pt>
                <c:pt idx="12593">
                  <c:v>4.2033600000000003E-8</c:v>
                </c:pt>
                <c:pt idx="12594">
                  <c:v>4.20398E-8</c:v>
                </c:pt>
                <c:pt idx="12595">
                  <c:v>4.2046099999999997E-8</c:v>
                </c:pt>
                <c:pt idx="12596">
                  <c:v>4.2052300000000001E-8</c:v>
                </c:pt>
                <c:pt idx="12597">
                  <c:v>4.2058599999999998E-8</c:v>
                </c:pt>
                <c:pt idx="12598">
                  <c:v>4.2064800000000002E-8</c:v>
                </c:pt>
                <c:pt idx="12599">
                  <c:v>4.2071099999999999E-8</c:v>
                </c:pt>
                <c:pt idx="12600">
                  <c:v>4.2077300000000003E-8</c:v>
                </c:pt>
                <c:pt idx="12601">
                  <c:v>4.20836E-8</c:v>
                </c:pt>
                <c:pt idx="12602">
                  <c:v>4.2089799999999997E-8</c:v>
                </c:pt>
                <c:pt idx="12603">
                  <c:v>4.2096100000000001E-8</c:v>
                </c:pt>
                <c:pt idx="12604">
                  <c:v>4.2102299999999998E-8</c:v>
                </c:pt>
                <c:pt idx="12605">
                  <c:v>4.2108600000000002E-8</c:v>
                </c:pt>
                <c:pt idx="12606">
                  <c:v>4.2114799999999999E-8</c:v>
                </c:pt>
                <c:pt idx="12607">
                  <c:v>4.2121100000000003E-8</c:v>
                </c:pt>
                <c:pt idx="12608">
                  <c:v>4.21273E-8</c:v>
                </c:pt>
                <c:pt idx="12609">
                  <c:v>4.2133599999999997E-8</c:v>
                </c:pt>
                <c:pt idx="12610">
                  <c:v>4.2139800000000001E-8</c:v>
                </c:pt>
                <c:pt idx="12611">
                  <c:v>4.2146099999999998E-8</c:v>
                </c:pt>
                <c:pt idx="12612">
                  <c:v>4.2152300000000002E-8</c:v>
                </c:pt>
                <c:pt idx="12613">
                  <c:v>4.2158599999999999E-8</c:v>
                </c:pt>
                <c:pt idx="12614">
                  <c:v>4.2164800000000003E-8</c:v>
                </c:pt>
                <c:pt idx="12615">
                  <c:v>4.21711E-8</c:v>
                </c:pt>
                <c:pt idx="12616">
                  <c:v>4.2177299999999997E-8</c:v>
                </c:pt>
                <c:pt idx="12617">
                  <c:v>4.2183600000000001E-8</c:v>
                </c:pt>
                <c:pt idx="12618">
                  <c:v>4.2189799999999998E-8</c:v>
                </c:pt>
                <c:pt idx="12619">
                  <c:v>4.2196100000000002E-8</c:v>
                </c:pt>
                <c:pt idx="12620">
                  <c:v>4.2202299999999999E-8</c:v>
                </c:pt>
                <c:pt idx="12621">
                  <c:v>4.2208600000000002E-8</c:v>
                </c:pt>
                <c:pt idx="12622">
                  <c:v>4.22148E-8</c:v>
                </c:pt>
                <c:pt idx="12623">
                  <c:v>4.2221099999999997E-8</c:v>
                </c:pt>
                <c:pt idx="12624">
                  <c:v>4.2227300000000001E-8</c:v>
                </c:pt>
                <c:pt idx="12625">
                  <c:v>4.2233599999999998E-8</c:v>
                </c:pt>
                <c:pt idx="12626">
                  <c:v>4.2239800000000002E-8</c:v>
                </c:pt>
                <c:pt idx="12627">
                  <c:v>4.2246099999999999E-8</c:v>
                </c:pt>
                <c:pt idx="12628">
                  <c:v>4.2252300000000003E-8</c:v>
                </c:pt>
                <c:pt idx="12629">
                  <c:v>4.22586E-8</c:v>
                </c:pt>
                <c:pt idx="12630">
                  <c:v>4.2264799999999997E-8</c:v>
                </c:pt>
                <c:pt idx="12631">
                  <c:v>4.2271100000000001E-8</c:v>
                </c:pt>
                <c:pt idx="12632">
                  <c:v>4.2277299999999998E-8</c:v>
                </c:pt>
                <c:pt idx="12633">
                  <c:v>4.2283600000000002E-8</c:v>
                </c:pt>
                <c:pt idx="12634">
                  <c:v>4.2289799999999999E-8</c:v>
                </c:pt>
                <c:pt idx="12635">
                  <c:v>4.2296100000000002E-8</c:v>
                </c:pt>
                <c:pt idx="12636">
                  <c:v>4.23023E-8</c:v>
                </c:pt>
                <c:pt idx="12637">
                  <c:v>4.2308599999999997E-8</c:v>
                </c:pt>
                <c:pt idx="12638">
                  <c:v>4.2314800000000001E-8</c:v>
                </c:pt>
                <c:pt idx="12639">
                  <c:v>4.2321099999999998E-8</c:v>
                </c:pt>
                <c:pt idx="12640">
                  <c:v>4.2327300000000002E-8</c:v>
                </c:pt>
                <c:pt idx="12641">
                  <c:v>4.2333599999999999E-8</c:v>
                </c:pt>
                <c:pt idx="12642">
                  <c:v>4.2339800000000003E-8</c:v>
                </c:pt>
                <c:pt idx="12643">
                  <c:v>4.23461E-8</c:v>
                </c:pt>
                <c:pt idx="12644">
                  <c:v>4.2352299999999997E-8</c:v>
                </c:pt>
                <c:pt idx="12645">
                  <c:v>4.2358600000000001E-8</c:v>
                </c:pt>
                <c:pt idx="12646">
                  <c:v>4.2364799999999998E-8</c:v>
                </c:pt>
                <c:pt idx="12647">
                  <c:v>4.2371100000000001E-8</c:v>
                </c:pt>
                <c:pt idx="12648">
                  <c:v>4.2377299999999999E-8</c:v>
                </c:pt>
                <c:pt idx="12649">
                  <c:v>4.2383600000000002E-8</c:v>
                </c:pt>
                <c:pt idx="12650">
                  <c:v>4.23898E-8</c:v>
                </c:pt>
                <c:pt idx="12651">
                  <c:v>4.2396099999999997E-8</c:v>
                </c:pt>
                <c:pt idx="12652">
                  <c:v>4.2402300000000001E-8</c:v>
                </c:pt>
                <c:pt idx="12653">
                  <c:v>4.2408599999999998E-8</c:v>
                </c:pt>
                <c:pt idx="12654">
                  <c:v>4.2414800000000002E-8</c:v>
                </c:pt>
                <c:pt idx="12655">
                  <c:v>4.2421099999999999E-8</c:v>
                </c:pt>
                <c:pt idx="12656">
                  <c:v>4.2427300000000003E-8</c:v>
                </c:pt>
                <c:pt idx="12657">
                  <c:v>4.24336E-8</c:v>
                </c:pt>
                <c:pt idx="12658">
                  <c:v>4.2439799999999997E-8</c:v>
                </c:pt>
                <c:pt idx="12659">
                  <c:v>4.24461E-8</c:v>
                </c:pt>
                <c:pt idx="12660">
                  <c:v>4.2452299999999998E-8</c:v>
                </c:pt>
                <c:pt idx="12661">
                  <c:v>4.2458600000000001E-8</c:v>
                </c:pt>
                <c:pt idx="12662">
                  <c:v>4.2464799999999999E-8</c:v>
                </c:pt>
                <c:pt idx="12663">
                  <c:v>4.2471100000000002E-8</c:v>
                </c:pt>
                <c:pt idx="12664">
                  <c:v>4.24773E-8</c:v>
                </c:pt>
                <c:pt idx="12665">
                  <c:v>4.2483600000000003E-8</c:v>
                </c:pt>
                <c:pt idx="12666">
                  <c:v>4.2489800000000001E-8</c:v>
                </c:pt>
                <c:pt idx="12667">
                  <c:v>4.2496099999999998E-8</c:v>
                </c:pt>
                <c:pt idx="12668">
                  <c:v>4.2502300000000002E-8</c:v>
                </c:pt>
                <c:pt idx="12669">
                  <c:v>4.2508599999999999E-8</c:v>
                </c:pt>
                <c:pt idx="12670">
                  <c:v>4.2514800000000003E-8</c:v>
                </c:pt>
                <c:pt idx="12671">
                  <c:v>4.25211E-8</c:v>
                </c:pt>
                <c:pt idx="12672">
                  <c:v>4.2527299999999997E-8</c:v>
                </c:pt>
                <c:pt idx="12673">
                  <c:v>4.25336E-8</c:v>
                </c:pt>
                <c:pt idx="12674">
                  <c:v>4.2539799999999998E-8</c:v>
                </c:pt>
                <c:pt idx="12675">
                  <c:v>4.2546100000000001E-8</c:v>
                </c:pt>
                <c:pt idx="12676">
                  <c:v>4.2552299999999999E-8</c:v>
                </c:pt>
                <c:pt idx="12677">
                  <c:v>4.2558600000000002E-8</c:v>
                </c:pt>
                <c:pt idx="12678">
                  <c:v>4.25648E-8</c:v>
                </c:pt>
                <c:pt idx="12679">
                  <c:v>4.2571100000000003E-8</c:v>
                </c:pt>
                <c:pt idx="12680">
                  <c:v>4.2577300000000001E-8</c:v>
                </c:pt>
                <c:pt idx="12681">
                  <c:v>4.2583599999999998E-8</c:v>
                </c:pt>
                <c:pt idx="12682">
                  <c:v>4.2589800000000002E-8</c:v>
                </c:pt>
                <c:pt idx="12683">
                  <c:v>4.2596099999999999E-8</c:v>
                </c:pt>
                <c:pt idx="12684">
                  <c:v>4.2602300000000003E-8</c:v>
                </c:pt>
                <c:pt idx="12685">
                  <c:v>4.2608599999999999E-8</c:v>
                </c:pt>
                <c:pt idx="12686">
                  <c:v>4.2614799999999997E-8</c:v>
                </c:pt>
                <c:pt idx="12687">
                  <c:v>4.26211E-8</c:v>
                </c:pt>
                <c:pt idx="12688">
                  <c:v>4.2627299999999998E-8</c:v>
                </c:pt>
                <c:pt idx="12689">
                  <c:v>4.2633600000000001E-8</c:v>
                </c:pt>
                <c:pt idx="12690">
                  <c:v>4.2639799999999999E-8</c:v>
                </c:pt>
                <c:pt idx="12691">
                  <c:v>4.2646100000000002E-8</c:v>
                </c:pt>
                <c:pt idx="12692">
                  <c:v>4.26523E-8</c:v>
                </c:pt>
                <c:pt idx="12693">
                  <c:v>4.2658600000000003E-8</c:v>
                </c:pt>
                <c:pt idx="12694">
                  <c:v>4.2664800000000001E-8</c:v>
                </c:pt>
                <c:pt idx="12695">
                  <c:v>4.2671099999999998E-8</c:v>
                </c:pt>
                <c:pt idx="12696">
                  <c:v>4.2677300000000002E-8</c:v>
                </c:pt>
                <c:pt idx="12697">
                  <c:v>4.2683599999999998E-8</c:v>
                </c:pt>
                <c:pt idx="12698">
                  <c:v>4.2689800000000003E-8</c:v>
                </c:pt>
                <c:pt idx="12699">
                  <c:v>4.2696099999999999E-8</c:v>
                </c:pt>
                <c:pt idx="12700">
                  <c:v>4.2702299999999997E-8</c:v>
                </c:pt>
                <c:pt idx="12701">
                  <c:v>4.27086E-8</c:v>
                </c:pt>
                <c:pt idx="12702">
                  <c:v>4.2714799999999998E-8</c:v>
                </c:pt>
                <c:pt idx="12703">
                  <c:v>4.2721100000000001E-8</c:v>
                </c:pt>
                <c:pt idx="12704">
                  <c:v>4.2727299999999999E-8</c:v>
                </c:pt>
                <c:pt idx="12705">
                  <c:v>4.2733600000000002E-8</c:v>
                </c:pt>
                <c:pt idx="12706">
                  <c:v>4.27398E-8</c:v>
                </c:pt>
                <c:pt idx="12707">
                  <c:v>4.2746100000000003E-8</c:v>
                </c:pt>
                <c:pt idx="12708">
                  <c:v>4.2752300000000001E-8</c:v>
                </c:pt>
                <c:pt idx="12709">
                  <c:v>4.2758599999999997E-8</c:v>
                </c:pt>
                <c:pt idx="12710">
                  <c:v>4.2764800000000002E-8</c:v>
                </c:pt>
                <c:pt idx="12711">
                  <c:v>4.2771099999999998E-8</c:v>
                </c:pt>
                <c:pt idx="12712">
                  <c:v>4.2777300000000003E-8</c:v>
                </c:pt>
                <c:pt idx="12713">
                  <c:v>4.2783599999999999E-8</c:v>
                </c:pt>
                <c:pt idx="12714">
                  <c:v>4.2789799999999997E-8</c:v>
                </c:pt>
                <c:pt idx="12715">
                  <c:v>4.27961E-8</c:v>
                </c:pt>
                <c:pt idx="12716">
                  <c:v>4.2802299999999998E-8</c:v>
                </c:pt>
                <c:pt idx="12717">
                  <c:v>4.2808600000000001E-8</c:v>
                </c:pt>
                <c:pt idx="12718">
                  <c:v>4.2814799999999999E-8</c:v>
                </c:pt>
                <c:pt idx="12719">
                  <c:v>4.2821100000000002E-8</c:v>
                </c:pt>
                <c:pt idx="12720">
                  <c:v>4.28273E-8</c:v>
                </c:pt>
                <c:pt idx="12721">
                  <c:v>4.2833600000000003E-8</c:v>
                </c:pt>
                <c:pt idx="12722">
                  <c:v>4.2839800000000001E-8</c:v>
                </c:pt>
                <c:pt idx="12723">
                  <c:v>4.2846099999999997E-8</c:v>
                </c:pt>
                <c:pt idx="12724">
                  <c:v>4.2852300000000002E-8</c:v>
                </c:pt>
                <c:pt idx="12725">
                  <c:v>4.2858599999999998E-8</c:v>
                </c:pt>
                <c:pt idx="12726">
                  <c:v>4.2864800000000003E-8</c:v>
                </c:pt>
                <c:pt idx="12727">
                  <c:v>4.2871099999999999E-8</c:v>
                </c:pt>
                <c:pt idx="12728">
                  <c:v>4.2877299999999997E-8</c:v>
                </c:pt>
                <c:pt idx="12729">
                  <c:v>4.28836E-8</c:v>
                </c:pt>
                <c:pt idx="12730">
                  <c:v>4.2889799999999998E-8</c:v>
                </c:pt>
                <c:pt idx="12731">
                  <c:v>4.2896100000000001E-8</c:v>
                </c:pt>
                <c:pt idx="12732">
                  <c:v>4.2902299999999999E-8</c:v>
                </c:pt>
                <c:pt idx="12733">
                  <c:v>4.2908600000000002E-8</c:v>
                </c:pt>
                <c:pt idx="12734">
                  <c:v>4.29148E-8</c:v>
                </c:pt>
                <c:pt idx="12735">
                  <c:v>4.2921100000000003E-8</c:v>
                </c:pt>
                <c:pt idx="12736">
                  <c:v>4.2927300000000001E-8</c:v>
                </c:pt>
                <c:pt idx="12737">
                  <c:v>4.2933599999999997E-8</c:v>
                </c:pt>
                <c:pt idx="12738">
                  <c:v>4.2939800000000002E-8</c:v>
                </c:pt>
                <c:pt idx="12739">
                  <c:v>4.2946099999999998E-8</c:v>
                </c:pt>
                <c:pt idx="12740">
                  <c:v>4.2952300000000003E-8</c:v>
                </c:pt>
                <c:pt idx="12741">
                  <c:v>4.2958599999999999E-8</c:v>
                </c:pt>
                <c:pt idx="12742">
                  <c:v>4.2964799999999997E-8</c:v>
                </c:pt>
                <c:pt idx="12743">
                  <c:v>4.29711E-8</c:v>
                </c:pt>
                <c:pt idx="12744">
                  <c:v>4.2977299999999998E-8</c:v>
                </c:pt>
                <c:pt idx="12745">
                  <c:v>4.2983600000000001E-8</c:v>
                </c:pt>
                <c:pt idx="12746">
                  <c:v>4.2989799999999999E-8</c:v>
                </c:pt>
                <c:pt idx="12747">
                  <c:v>4.2996100000000002E-8</c:v>
                </c:pt>
                <c:pt idx="12748">
                  <c:v>4.30023E-8</c:v>
                </c:pt>
                <c:pt idx="12749">
                  <c:v>4.3008600000000003E-8</c:v>
                </c:pt>
                <c:pt idx="12750">
                  <c:v>4.3014800000000001E-8</c:v>
                </c:pt>
                <c:pt idx="12751">
                  <c:v>4.3021099999999997E-8</c:v>
                </c:pt>
                <c:pt idx="12752">
                  <c:v>4.3027300000000002E-8</c:v>
                </c:pt>
                <c:pt idx="12753">
                  <c:v>4.3033599999999998E-8</c:v>
                </c:pt>
                <c:pt idx="12754">
                  <c:v>4.3039800000000003E-8</c:v>
                </c:pt>
                <c:pt idx="12755">
                  <c:v>4.3046099999999999E-8</c:v>
                </c:pt>
                <c:pt idx="12756">
                  <c:v>4.3052299999999997E-8</c:v>
                </c:pt>
                <c:pt idx="12757">
                  <c:v>4.30586E-8</c:v>
                </c:pt>
                <c:pt idx="12758">
                  <c:v>4.3064799999999998E-8</c:v>
                </c:pt>
                <c:pt idx="12759">
                  <c:v>4.3071100000000001E-8</c:v>
                </c:pt>
                <c:pt idx="12760">
                  <c:v>4.3077299999999999E-8</c:v>
                </c:pt>
                <c:pt idx="12761">
                  <c:v>4.3083600000000002E-8</c:v>
                </c:pt>
                <c:pt idx="12762">
                  <c:v>4.30898E-8</c:v>
                </c:pt>
                <c:pt idx="12763">
                  <c:v>4.3096100000000003E-8</c:v>
                </c:pt>
                <c:pt idx="12764">
                  <c:v>4.3102300000000001E-8</c:v>
                </c:pt>
                <c:pt idx="12765">
                  <c:v>4.3108599999999997E-8</c:v>
                </c:pt>
                <c:pt idx="12766">
                  <c:v>4.3114800000000002E-8</c:v>
                </c:pt>
                <c:pt idx="12767">
                  <c:v>4.3121099999999998E-8</c:v>
                </c:pt>
                <c:pt idx="12768">
                  <c:v>4.3127300000000003E-8</c:v>
                </c:pt>
                <c:pt idx="12769">
                  <c:v>4.3133599999999999E-8</c:v>
                </c:pt>
                <c:pt idx="12770">
                  <c:v>4.3139799999999997E-8</c:v>
                </c:pt>
                <c:pt idx="12771">
                  <c:v>4.31461E-8</c:v>
                </c:pt>
                <c:pt idx="12772">
                  <c:v>4.3152299999999998E-8</c:v>
                </c:pt>
                <c:pt idx="12773">
                  <c:v>4.3158600000000001E-8</c:v>
                </c:pt>
                <c:pt idx="12774">
                  <c:v>4.3164799999999999E-8</c:v>
                </c:pt>
                <c:pt idx="12775">
                  <c:v>4.3171100000000002E-8</c:v>
                </c:pt>
                <c:pt idx="12776">
                  <c:v>4.31773E-8</c:v>
                </c:pt>
                <c:pt idx="12777">
                  <c:v>4.3183600000000003E-8</c:v>
                </c:pt>
                <c:pt idx="12778">
                  <c:v>4.3189800000000001E-8</c:v>
                </c:pt>
                <c:pt idx="12779">
                  <c:v>4.3196099999999997E-8</c:v>
                </c:pt>
                <c:pt idx="12780">
                  <c:v>4.3202300000000002E-8</c:v>
                </c:pt>
                <c:pt idx="12781">
                  <c:v>4.3208599999999998E-8</c:v>
                </c:pt>
                <c:pt idx="12782">
                  <c:v>4.3214800000000003E-8</c:v>
                </c:pt>
                <c:pt idx="12783">
                  <c:v>4.3221099999999999E-8</c:v>
                </c:pt>
                <c:pt idx="12784">
                  <c:v>4.3227299999999997E-8</c:v>
                </c:pt>
                <c:pt idx="12785">
                  <c:v>4.32336E-8</c:v>
                </c:pt>
                <c:pt idx="12786">
                  <c:v>4.3239799999999998E-8</c:v>
                </c:pt>
                <c:pt idx="12787">
                  <c:v>4.3246100000000001E-8</c:v>
                </c:pt>
                <c:pt idx="12788">
                  <c:v>4.3252299999999999E-8</c:v>
                </c:pt>
                <c:pt idx="12789">
                  <c:v>4.3258600000000002E-8</c:v>
                </c:pt>
                <c:pt idx="12790">
                  <c:v>4.32648E-8</c:v>
                </c:pt>
                <c:pt idx="12791">
                  <c:v>4.3271100000000003E-8</c:v>
                </c:pt>
                <c:pt idx="12792">
                  <c:v>4.3277300000000001E-8</c:v>
                </c:pt>
                <c:pt idx="12793">
                  <c:v>4.3283599999999997E-8</c:v>
                </c:pt>
                <c:pt idx="12794">
                  <c:v>4.3289800000000002E-8</c:v>
                </c:pt>
                <c:pt idx="12795">
                  <c:v>4.3296099999999998E-8</c:v>
                </c:pt>
                <c:pt idx="12796">
                  <c:v>4.3302300000000003E-8</c:v>
                </c:pt>
                <c:pt idx="12797">
                  <c:v>4.3308599999999999E-8</c:v>
                </c:pt>
                <c:pt idx="12798">
                  <c:v>4.3314799999999997E-8</c:v>
                </c:pt>
                <c:pt idx="12799">
                  <c:v>4.33211E-8</c:v>
                </c:pt>
                <c:pt idx="12800">
                  <c:v>4.3327299999999998E-8</c:v>
                </c:pt>
                <c:pt idx="12801">
                  <c:v>4.3333600000000001E-8</c:v>
                </c:pt>
                <c:pt idx="12802">
                  <c:v>4.3339799999999999E-8</c:v>
                </c:pt>
                <c:pt idx="12803">
                  <c:v>4.3346100000000002E-8</c:v>
                </c:pt>
                <c:pt idx="12804">
                  <c:v>4.33523E-8</c:v>
                </c:pt>
                <c:pt idx="12805">
                  <c:v>4.3358600000000003E-8</c:v>
                </c:pt>
                <c:pt idx="12806">
                  <c:v>4.3364800000000001E-8</c:v>
                </c:pt>
                <c:pt idx="12807">
                  <c:v>4.3371099999999997E-8</c:v>
                </c:pt>
                <c:pt idx="12808">
                  <c:v>4.3377300000000002E-8</c:v>
                </c:pt>
                <c:pt idx="12809">
                  <c:v>4.3383599999999998E-8</c:v>
                </c:pt>
                <c:pt idx="12810">
                  <c:v>4.3389800000000003E-8</c:v>
                </c:pt>
                <c:pt idx="12811">
                  <c:v>4.3396099999999999E-8</c:v>
                </c:pt>
                <c:pt idx="12812">
                  <c:v>4.3402299999999997E-8</c:v>
                </c:pt>
                <c:pt idx="12813">
                  <c:v>4.34086E-8</c:v>
                </c:pt>
                <c:pt idx="12814">
                  <c:v>4.3414799999999998E-8</c:v>
                </c:pt>
                <c:pt idx="12815">
                  <c:v>4.3421100000000001E-8</c:v>
                </c:pt>
                <c:pt idx="12816">
                  <c:v>4.3427299999999999E-8</c:v>
                </c:pt>
                <c:pt idx="12817">
                  <c:v>4.3433600000000002E-8</c:v>
                </c:pt>
                <c:pt idx="12818">
                  <c:v>4.34398E-8</c:v>
                </c:pt>
                <c:pt idx="12819">
                  <c:v>4.3446100000000003E-8</c:v>
                </c:pt>
                <c:pt idx="12820">
                  <c:v>4.3452300000000001E-8</c:v>
                </c:pt>
                <c:pt idx="12821">
                  <c:v>4.3458599999999997E-8</c:v>
                </c:pt>
                <c:pt idx="12822">
                  <c:v>4.3464800000000002E-8</c:v>
                </c:pt>
                <c:pt idx="12823">
                  <c:v>4.3471099999999998E-8</c:v>
                </c:pt>
                <c:pt idx="12824">
                  <c:v>4.3477300000000002E-8</c:v>
                </c:pt>
                <c:pt idx="12825">
                  <c:v>4.3483599999999999E-8</c:v>
                </c:pt>
                <c:pt idx="12826">
                  <c:v>4.3489799999999997E-8</c:v>
                </c:pt>
                <c:pt idx="12827">
                  <c:v>4.34961E-8</c:v>
                </c:pt>
                <c:pt idx="12828">
                  <c:v>4.3502299999999998E-8</c:v>
                </c:pt>
                <c:pt idx="12829">
                  <c:v>4.3508600000000001E-8</c:v>
                </c:pt>
                <c:pt idx="12830">
                  <c:v>4.3514799999999999E-8</c:v>
                </c:pt>
                <c:pt idx="12831">
                  <c:v>4.3521100000000002E-8</c:v>
                </c:pt>
                <c:pt idx="12832">
                  <c:v>4.35273E-8</c:v>
                </c:pt>
                <c:pt idx="12833">
                  <c:v>4.3533600000000003E-8</c:v>
                </c:pt>
                <c:pt idx="12834">
                  <c:v>4.3539800000000001E-8</c:v>
                </c:pt>
                <c:pt idx="12835">
                  <c:v>4.3546099999999997E-8</c:v>
                </c:pt>
                <c:pt idx="12836">
                  <c:v>4.3552300000000001E-8</c:v>
                </c:pt>
                <c:pt idx="12837">
                  <c:v>4.3558599999999998E-8</c:v>
                </c:pt>
                <c:pt idx="12838">
                  <c:v>4.3564800000000002E-8</c:v>
                </c:pt>
                <c:pt idx="12839">
                  <c:v>4.3571099999999999E-8</c:v>
                </c:pt>
                <c:pt idx="12840">
                  <c:v>4.3577299999999997E-8</c:v>
                </c:pt>
                <c:pt idx="12841">
                  <c:v>4.35836E-8</c:v>
                </c:pt>
                <c:pt idx="12842">
                  <c:v>4.3589799999999998E-8</c:v>
                </c:pt>
                <c:pt idx="12843">
                  <c:v>4.3596100000000001E-8</c:v>
                </c:pt>
                <c:pt idx="12844">
                  <c:v>4.3602299999999999E-8</c:v>
                </c:pt>
                <c:pt idx="12845">
                  <c:v>4.3608600000000002E-8</c:v>
                </c:pt>
                <c:pt idx="12846">
                  <c:v>4.36148E-8</c:v>
                </c:pt>
                <c:pt idx="12847">
                  <c:v>4.3621100000000003E-8</c:v>
                </c:pt>
                <c:pt idx="12848">
                  <c:v>4.3627300000000001E-8</c:v>
                </c:pt>
                <c:pt idx="12849">
                  <c:v>4.3633599999999997E-8</c:v>
                </c:pt>
                <c:pt idx="12850">
                  <c:v>4.3639800000000001E-8</c:v>
                </c:pt>
                <c:pt idx="12851">
                  <c:v>4.3646099999999998E-8</c:v>
                </c:pt>
                <c:pt idx="12852">
                  <c:v>4.3652300000000002E-8</c:v>
                </c:pt>
                <c:pt idx="12853">
                  <c:v>4.3658599999999999E-8</c:v>
                </c:pt>
                <c:pt idx="12854">
                  <c:v>4.3664799999999997E-8</c:v>
                </c:pt>
                <c:pt idx="12855">
                  <c:v>4.36711E-8</c:v>
                </c:pt>
                <c:pt idx="12856">
                  <c:v>4.3677299999999998E-8</c:v>
                </c:pt>
                <c:pt idx="12857">
                  <c:v>4.3683600000000001E-8</c:v>
                </c:pt>
                <c:pt idx="12858">
                  <c:v>4.3689799999999999E-8</c:v>
                </c:pt>
                <c:pt idx="12859">
                  <c:v>4.3696100000000002E-8</c:v>
                </c:pt>
                <c:pt idx="12860">
                  <c:v>4.37023E-8</c:v>
                </c:pt>
                <c:pt idx="12861">
                  <c:v>4.3708600000000003E-8</c:v>
                </c:pt>
                <c:pt idx="12862">
                  <c:v>4.37148E-8</c:v>
                </c:pt>
                <c:pt idx="12863">
                  <c:v>4.3721099999999997E-8</c:v>
                </c:pt>
                <c:pt idx="12864">
                  <c:v>4.3727300000000001E-8</c:v>
                </c:pt>
                <c:pt idx="12865">
                  <c:v>4.3733599999999998E-8</c:v>
                </c:pt>
                <c:pt idx="12866">
                  <c:v>4.3739800000000002E-8</c:v>
                </c:pt>
                <c:pt idx="12867">
                  <c:v>4.3746099999999999E-8</c:v>
                </c:pt>
                <c:pt idx="12868">
                  <c:v>4.3752300000000003E-8</c:v>
                </c:pt>
                <c:pt idx="12869">
                  <c:v>4.37586E-8</c:v>
                </c:pt>
                <c:pt idx="12870">
                  <c:v>4.3764799999999998E-8</c:v>
                </c:pt>
                <c:pt idx="12871">
                  <c:v>4.3771100000000001E-8</c:v>
                </c:pt>
                <c:pt idx="12872">
                  <c:v>4.3777299999999999E-8</c:v>
                </c:pt>
                <c:pt idx="12873">
                  <c:v>4.3783600000000002E-8</c:v>
                </c:pt>
                <c:pt idx="12874">
                  <c:v>4.3789799999999999E-8</c:v>
                </c:pt>
                <c:pt idx="12875">
                  <c:v>4.3796100000000003E-8</c:v>
                </c:pt>
                <c:pt idx="12876">
                  <c:v>4.38023E-8</c:v>
                </c:pt>
                <c:pt idx="12877">
                  <c:v>4.3808599999999997E-8</c:v>
                </c:pt>
                <c:pt idx="12878">
                  <c:v>4.3814800000000001E-8</c:v>
                </c:pt>
                <c:pt idx="12879">
                  <c:v>4.3821099999999998E-8</c:v>
                </c:pt>
                <c:pt idx="12880">
                  <c:v>4.3827300000000002E-8</c:v>
                </c:pt>
                <c:pt idx="12881">
                  <c:v>4.3833599999999999E-8</c:v>
                </c:pt>
                <c:pt idx="12882">
                  <c:v>4.3839800000000003E-8</c:v>
                </c:pt>
                <c:pt idx="12883">
                  <c:v>4.38461E-8</c:v>
                </c:pt>
                <c:pt idx="12884">
                  <c:v>4.3852299999999998E-8</c:v>
                </c:pt>
                <c:pt idx="12885">
                  <c:v>4.3858600000000001E-8</c:v>
                </c:pt>
                <c:pt idx="12886">
                  <c:v>4.3864799999999998E-8</c:v>
                </c:pt>
                <c:pt idx="12887">
                  <c:v>4.3871100000000002E-8</c:v>
                </c:pt>
                <c:pt idx="12888">
                  <c:v>4.3877299999999999E-8</c:v>
                </c:pt>
                <c:pt idx="12889">
                  <c:v>4.3883600000000003E-8</c:v>
                </c:pt>
                <c:pt idx="12890">
                  <c:v>4.38898E-8</c:v>
                </c:pt>
                <c:pt idx="12891">
                  <c:v>4.3896099999999997E-8</c:v>
                </c:pt>
                <c:pt idx="12892">
                  <c:v>4.3902300000000001E-8</c:v>
                </c:pt>
                <c:pt idx="12893">
                  <c:v>4.3908599999999998E-8</c:v>
                </c:pt>
                <c:pt idx="12894">
                  <c:v>4.3914800000000002E-8</c:v>
                </c:pt>
                <c:pt idx="12895">
                  <c:v>4.3921099999999999E-8</c:v>
                </c:pt>
                <c:pt idx="12896">
                  <c:v>4.3927300000000003E-8</c:v>
                </c:pt>
                <c:pt idx="12897">
                  <c:v>4.39336E-8</c:v>
                </c:pt>
                <c:pt idx="12898">
                  <c:v>4.3939799999999998E-8</c:v>
                </c:pt>
                <c:pt idx="12899">
                  <c:v>4.3946100000000001E-8</c:v>
                </c:pt>
                <c:pt idx="12900">
                  <c:v>4.3952299999999998E-8</c:v>
                </c:pt>
                <c:pt idx="12901">
                  <c:v>4.3958600000000002E-8</c:v>
                </c:pt>
                <c:pt idx="12902">
                  <c:v>4.3964799999999999E-8</c:v>
                </c:pt>
                <c:pt idx="12903">
                  <c:v>4.3971100000000003E-8</c:v>
                </c:pt>
                <c:pt idx="12904">
                  <c:v>4.39773E-8</c:v>
                </c:pt>
                <c:pt idx="12905">
                  <c:v>4.3983599999999997E-8</c:v>
                </c:pt>
                <c:pt idx="12906">
                  <c:v>4.3989800000000001E-8</c:v>
                </c:pt>
                <c:pt idx="12907">
                  <c:v>4.3996099999999998E-8</c:v>
                </c:pt>
                <c:pt idx="12908">
                  <c:v>4.4002300000000002E-8</c:v>
                </c:pt>
                <c:pt idx="12909">
                  <c:v>4.4008599999999999E-8</c:v>
                </c:pt>
                <c:pt idx="12910">
                  <c:v>4.4014800000000003E-8</c:v>
                </c:pt>
                <c:pt idx="12911">
                  <c:v>4.40211E-8</c:v>
                </c:pt>
                <c:pt idx="12912">
                  <c:v>4.4027299999999997E-8</c:v>
                </c:pt>
                <c:pt idx="12913">
                  <c:v>4.4033600000000001E-8</c:v>
                </c:pt>
                <c:pt idx="12914">
                  <c:v>4.4039799999999998E-8</c:v>
                </c:pt>
                <c:pt idx="12915">
                  <c:v>4.4046100000000002E-8</c:v>
                </c:pt>
                <c:pt idx="12916">
                  <c:v>4.4052299999999999E-8</c:v>
                </c:pt>
                <c:pt idx="12917">
                  <c:v>4.4058600000000003E-8</c:v>
                </c:pt>
                <c:pt idx="12918">
                  <c:v>4.40648E-8</c:v>
                </c:pt>
                <c:pt idx="12919">
                  <c:v>4.4071099999999997E-8</c:v>
                </c:pt>
                <c:pt idx="12920">
                  <c:v>4.4077300000000001E-8</c:v>
                </c:pt>
                <c:pt idx="12921">
                  <c:v>4.4083599999999998E-8</c:v>
                </c:pt>
                <c:pt idx="12922">
                  <c:v>4.4089800000000002E-8</c:v>
                </c:pt>
                <c:pt idx="12923">
                  <c:v>4.4096099999999999E-8</c:v>
                </c:pt>
                <c:pt idx="12924">
                  <c:v>4.4102300000000003E-8</c:v>
                </c:pt>
                <c:pt idx="12925">
                  <c:v>4.41086E-8</c:v>
                </c:pt>
                <c:pt idx="12926">
                  <c:v>4.4114799999999997E-8</c:v>
                </c:pt>
                <c:pt idx="12927">
                  <c:v>4.4121100000000001E-8</c:v>
                </c:pt>
                <c:pt idx="12928">
                  <c:v>4.4127299999999998E-8</c:v>
                </c:pt>
                <c:pt idx="12929">
                  <c:v>4.4133600000000002E-8</c:v>
                </c:pt>
                <c:pt idx="12930">
                  <c:v>4.4139799999999999E-8</c:v>
                </c:pt>
                <c:pt idx="12931">
                  <c:v>4.4146100000000002E-8</c:v>
                </c:pt>
                <c:pt idx="12932">
                  <c:v>4.41523E-8</c:v>
                </c:pt>
                <c:pt idx="12933">
                  <c:v>4.4158599999999997E-8</c:v>
                </c:pt>
                <c:pt idx="12934">
                  <c:v>4.4164800000000001E-8</c:v>
                </c:pt>
                <c:pt idx="12935">
                  <c:v>4.4171099999999998E-8</c:v>
                </c:pt>
                <c:pt idx="12936">
                  <c:v>4.4177300000000002E-8</c:v>
                </c:pt>
                <c:pt idx="12937">
                  <c:v>4.4183599999999999E-8</c:v>
                </c:pt>
                <c:pt idx="12938">
                  <c:v>4.4189800000000003E-8</c:v>
                </c:pt>
                <c:pt idx="12939">
                  <c:v>4.41961E-8</c:v>
                </c:pt>
                <c:pt idx="12940">
                  <c:v>4.4202299999999997E-8</c:v>
                </c:pt>
                <c:pt idx="12941">
                  <c:v>4.4208600000000001E-8</c:v>
                </c:pt>
                <c:pt idx="12942">
                  <c:v>4.4214799999999998E-8</c:v>
                </c:pt>
                <c:pt idx="12943">
                  <c:v>4.4221100000000001E-8</c:v>
                </c:pt>
                <c:pt idx="12944">
                  <c:v>4.4227299999999999E-8</c:v>
                </c:pt>
                <c:pt idx="12945">
                  <c:v>4.4233600000000002E-8</c:v>
                </c:pt>
                <c:pt idx="12946">
                  <c:v>4.42398E-8</c:v>
                </c:pt>
                <c:pt idx="12947">
                  <c:v>4.4246099999999997E-8</c:v>
                </c:pt>
                <c:pt idx="12948">
                  <c:v>4.4252300000000001E-8</c:v>
                </c:pt>
                <c:pt idx="12949">
                  <c:v>4.4258599999999998E-8</c:v>
                </c:pt>
                <c:pt idx="12950">
                  <c:v>4.4264800000000002E-8</c:v>
                </c:pt>
                <c:pt idx="12951">
                  <c:v>4.4271099999999999E-8</c:v>
                </c:pt>
                <c:pt idx="12952">
                  <c:v>4.4277300000000003E-8</c:v>
                </c:pt>
                <c:pt idx="12953">
                  <c:v>4.42836E-8</c:v>
                </c:pt>
                <c:pt idx="12954">
                  <c:v>4.4289799999999997E-8</c:v>
                </c:pt>
                <c:pt idx="12955">
                  <c:v>4.4296100000000001E-8</c:v>
                </c:pt>
                <c:pt idx="12956">
                  <c:v>4.4302299999999998E-8</c:v>
                </c:pt>
                <c:pt idx="12957">
                  <c:v>4.4308600000000001E-8</c:v>
                </c:pt>
                <c:pt idx="12958">
                  <c:v>4.4314799999999999E-8</c:v>
                </c:pt>
                <c:pt idx="12959">
                  <c:v>4.4321100000000002E-8</c:v>
                </c:pt>
                <c:pt idx="12960">
                  <c:v>4.43273E-8</c:v>
                </c:pt>
                <c:pt idx="12961">
                  <c:v>4.4333599999999997E-8</c:v>
                </c:pt>
                <c:pt idx="12962">
                  <c:v>4.4339800000000001E-8</c:v>
                </c:pt>
                <c:pt idx="12963">
                  <c:v>4.4346099999999998E-8</c:v>
                </c:pt>
                <c:pt idx="12964">
                  <c:v>4.4352300000000002E-8</c:v>
                </c:pt>
                <c:pt idx="12965">
                  <c:v>4.4358599999999999E-8</c:v>
                </c:pt>
                <c:pt idx="12966">
                  <c:v>4.4364800000000003E-8</c:v>
                </c:pt>
                <c:pt idx="12967">
                  <c:v>4.43711E-8</c:v>
                </c:pt>
                <c:pt idx="12968">
                  <c:v>4.4377299999999997E-8</c:v>
                </c:pt>
                <c:pt idx="12969">
                  <c:v>4.43836E-8</c:v>
                </c:pt>
                <c:pt idx="12970">
                  <c:v>4.4389799999999998E-8</c:v>
                </c:pt>
                <c:pt idx="12971">
                  <c:v>4.4396100000000001E-8</c:v>
                </c:pt>
                <c:pt idx="12972">
                  <c:v>4.4402299999999999E-8</c:v>
                </c:pt>
                <c:pt idx="12973">
                  <c:v>4.4408600000000002E-8</c:v>
                </c:pt>
                <c:pt idx="12974">
                  <c:v>4.44148E-8</c:v>
                </c:pt>
                <c:pt idx="12975">
                  <c:v>4.4421100000000003E-8</c:v>
                </c:pt>
                <c:pt idx="12976">
                  <c:v>4.4427300000000001E-8</c:v>
                </c:pt>
                <c:pt idx="12977">
                  <c:v>4.4433599999999998E-8</c:v>
                </c:pt>
                <c:pt idx="12978">
                  <c:v>4.4439800000000002E-8</c:v>
                </c:pt>
                <c:pt idx="12979">
                  <c:v>4.4446099999999999E-8</c:v>
                </c:pt>
                <c:pt idx="12980">
                  <c:v>4.4452300000000003E-8</c:v>
                </c:pt>
                <c:pt idx="12981">
                  <c:v>4.4458599999999999E-8</c:v>
                </c:pt>
                <c:pt idx="12982">
                  <c:v>4.4464799999999997E-8</c:v>
                </c:pt>
                <c:pt idx="12983">
                  <c:v>4.44711E-8</c:v>
                </c:pt>
                <c:pt idx="12984">
                  <c:v>4.4477299999999998E-8</c:v>
                </c:pt>
                <c:pt idx="12985">
                  <c:v>4.4483600000000001E-8</c:v>
                </c:pt>
                <c:pt idx="12986">
                  <c:v>4.4489799999999999E-8</c:v>
                </c:pt>
                <c:pt idx="12987">
                  <c:v>4.4496100000000002E-8</c:v>
                </c:pt>
                <c:pt idx="12988">
                  <c:v>4.45023E-8</c:v>
                </c:pt>
                <c:pt idx="12989">
                  <c:v>4.4508600000000003E-8</c:v>
                </c:pt>
                <c:pt idx="12990">
                  <c:v>4.4514800000000001E-8</c:v>
                </c:pt>
                <c:pt idx="12991">
                  <c:v>4.4521099999999998E-8</c:v>
                </c:pt>
                <c:pt idx="12992">
                  <c:v>4.4527300000000002E-8</c:v>
                </c:pt>
                <c:pt idx="12993">
                  <c:v>4.4533599999999998E-8</c:v>
                </c:pt>
                <c:pt idx="12994">
                  <c:v>4.4539800000000003E-8</c:v>
                </c:pt>
                <c:pt idx="12995">
                  <c:v>4.4546099999999999E-8</c:v>
                </c:pt>
                <c:pt idx="12996">
                  <c:v>4.4552299999999997E-8</c:v>
                </c:pt>
                <c:pt idx="12997">
                  <c:v>4.45586E-8</c:v>
                </c:pt>
                <c:pt idx="12998">
                  <c:v>4.4564799999999998E-8</c:v>
                </c:pt>
                <c:pt idx="12999">
                  <c:v>4.4571100000000001E-8</c:v>
                </c:pt>
                <c:pt idx="13000">
                  <c:v>4.4577299999999999E-8</c:v>
                </c:pt>
                <c:pt idx="13001">
                  <c:v>4.4583600000000002E-8</c:v>
                </c:pt>
                <c:pt idx="13002">
                  <c:v>4.45898E-8</c:v>
                </c:pt>
                <c:pt idx="13003">
                  <c:v>4.4596100000000003E-8</c:v>
                </c:pt>
                <c:pt idx="13004">
                  <c:v>4.4602300000000001E-8</c:v>
                </c:pt>
                <c:pt idx="13005">
                  <c:v>4.4608599999999998E-8</c:v>
                </c:pt>
                <c:pt idx="13006">
                  <c:v>4.4614800000000002E-8</c:v>
                </c:pt>
                <c:pt idx="13007">
                  <c:v>4.4621099999999998E-8</c:v>
                </c:pt>
                <c:pt idx="13008">
                  <c:v>4.4627300000000003E-8</c:v>
                </c:pt>
                <c:pt idx="13009">
                  <c:v>4.4633599999999999E-8</c:v>
                </c:pt>
                <c:pt idx="13010">
                  <c:v>4.4639799999999997E-8</c:v>
                </c:pt>
                <c:pt idx="13011">
                  <c:v>4.46461E-8</c:v>
                </c:pt>
                <c:pt idx="13012">
                  <c:v>4.4652299999999998E-8</c:v>
                </c:pt>
                <c:pt idx="13013">
                  <c:v>4.4658600000000001E-8</c:v>
                </c:pt>
                <c:pt idx="13014">
                  <c:v>4.4664799999999999E-8</c:v>
                </c:pt>
                <c:pt idx="13015">
                  <c:v>4.4671100000000002E-8</c:v>
                </c:pt>
                <c:pt idx="13016">
                  <c:v>4.46773E-8</c:v>
                </c:pt>
                <c:pt idx="13017">
                  <c:v>4.4683600000000003E-8</c:v>
                </c:pt>
                <c:pt idx="13018">
                  <c:v>4.4689800000000001E-8</c:v>
                </c:pt>
                <c:pt idx="13019">
                  <c:v>4.4696099999999997E-8</c:v>
                </c:pt>
                <c:pt idx="13020">
                  <c:v>4.4702300000000002E-8</c:v>
                </c:pt>
                <c:pt idx="13021">
                  <c:v>4.4708599999999998E-8</c:v>
                </c:pt>
                <c:pt idx="13022">
                  <c:v>4.4714800000000003E-8</c:v>
                </c:pt>
                <c:pt idx="13023">
                  <c:v>4.4721099999999999E-8</c:v>
                </c:pt>
                <c:pt idx="13024">
                  <c:v>4.4727299999999997E-8</c:v>
                </c:pt>
                <c:pt idx="13025">
                  <c:v>4.47336E-8</c:v>
                </c:pt>
                <c:pt idx="13026">
                  <c:v>4.4739799999999998E-8</c:v>
                </c:pt>
                <c:pt idx="13027">
                  <c:v>4.4746100000000001E-8</c:v>
                </c:pt>
                <c:pt idx="13028">
                  <c:v>4.4752299999999999E-8</c:v>
                </c:pt>
                <c:pt idx="13029">
                  <c:v>4.4758600000000002E-8</c:v>
                </c:pt>
                <c:pt idx="13030">
                  <c:v>4.47648E-8</c:v>
                </c:pt>
                <c:pt idx="13031">
                  <c:v>4.4771100000000003E-8</c:v>
                </c:pt>
                <c:pt idx="13032">
                  <c:v>4.4777300000000001E-8</c:v>
                </c:pt>
                <c:pt idx="13033">
                  <c:v>4.4783599999999997E-8</c:v>
                </c:pt>
                <c:pt idx="13034">
                  <c:v>4.4789800000000002E-8</c:v>
                </c:pt>
                <c:pt idx="13035">
                  <c:v>4.4796099999999998E-8</c:v>
                </c:pt>
                <c:pt idx="13036">
                  <c:v>4.4802300000000003E-8</c:v>
                </c:pt>
                <c:pt idx="13037">
                  <c:v>4.4808599999999999E-8</c:v>
                </c:pt>
                <c:pt idx="13038">
                  <c:v>4.4814799999999997E-8</c:v>
                </c:pt>
                <c:pt idx="13039">
                  <c:v>4.48211E-8</c:v>
                </c:pt>
                <c:pt idx="13040">
                  <c:v>4.4827299999999998E-8</c:v>
                </c:pt>
                <c:pt idx="13041">
                  <c:v>4.4833600000000001E-8</c:v>
                </c:pt>
                <c:pt idx="13042">
                  <c:v>4.4839799999999999E-8</c:v>
                </c:pt>
                <c:pt idx="13043">
                  <c:v>4.4846100000000002E-8</c:v>
                </c:pt>
                <c:pt idx="13044">
                  <c:v>4.48523E-8</c:v>
                </c:pt>
                <c:pt idx="13045">
                  <c:v>4.4858600000000003E-8</c:v>
                </c:pt>
                <c:pt idx="13046">
                  <c:v>4.4864800000000001E-8</c:v>
                </c:pt>
                <c:pt idx="13047">
                  <c:v>4.4871099999999997E-8</c:v>
                </c:pt>
                <c:pt idx="13048">
                  <c:v>4.4877300000000002E-8</c:v>
                </c:pt>
                <c:pt idx="13049">
                  <c:v>4.4883599999999998E-8</c:v>
                </c:pt>
                <c:pt idx="13050">
                  <c:v>4.4889800000000003E-8</c:v>
                </c:pt>
                <c:pt idx="13051">
                  <c:v>4.4896099999999999E-8</c:v>
                </c:pt>
                <c:pt idx="13052">
                  <c:v>4.4902299999999997E-8</c:v>
                </c:pt>
                <c:pt idx="13053">
                  <c:v>4.49086E-8</c:v>
                </c:pt>
                <c:pt idx="13054">
                  <c:v>4.4914799999999998E-8</c:v>
                </c:pt>
                <c:pt idx="13055">
                  <c:v>4.4921100000000001E-8</c:v>
                </c:pt>
                <c:pt idx="13056">
                  <c:v>4.4927299999999999E-8</c:v>
                </c:pt>
                <c:pt idx="13057">
                  <c:v>4.4933600000000002E-8</c:v>
                </c:pt>
                <c:pt idx="13058">
                  <c:v>4.49398E-8</c:v>
                </c:pt>
                <c:pt idx="13059">
                  <c:v>4.4946100000000003E-8</c:v>
                </c:pt>
                <c:pt idx="13060">
                  <c:v>4.4952300000000001E-8</c:v>
                </c:pt>
                <c:pt idx="13061">
                  <c:v>4.4958599999999997E-8</c:v>
                </c:pt>
                <c:pt idx="13062">
                  <c:v>4.4964800000000002E-8</c:v>
                </c:pt>
                <c:pt idx="13063">
                  <c:v>4.4971099999999998E-8</c:v>
                </c:pt>
                <c:pt idx="13064">
                  <c:v>4.4977300000000003E-8</c:v>
                </c:pt>
                <c:pt idx="13065">
                  <c:v>4.4983599999999999E-8</c:v>
                </c:pt>
                <c:pt idx="13066">
                  <c:v>4.4989799999999997E-8</c:v>
                </c:pt>
                <c:pt idx="13067">
                  <c:v>4.49961E-8</c:v>
                </c:pt>
                <c:pt idx="13068">
                  <c:v>4.5002299999999998E-8</c:v>
                </c:pt>
                <c:pt idx="13069">
                  <c:v>4.5008600000000001E-8</c:v>
                </c:pt>
                <c:pt idx="13070">
                  <c:v>4.5014799999999999E-8</c:v>
                </c:pt>
                <c:pt idx="13071">
                  <c:v>4.5021100000000002E-8</c:v>
                </c:pt>
                <c:pt idx="13072">
                  <c:v>4.50273E-8</c:v>
                </c:pt>
                <c:pt idx="13073">
                  <c:v>4.5033600000000003E-8</c:v>
                </c:pt>
                <c:pt idx="13074">
                  <c:v>4.5039800000000001E-8</c:v>
                </c:pt>
                <c:pt idx="13075">
                  <c:v>4.5046099999999997E-8</c:v>
                </c:pt>
                <c:pt idx="13076">
                  <c:v>4.5052300000000002E-8</c:v>
                </c:pt>
                <c:pt idx="13077">
                  <c:v>4.5058599999999998E-8</c:v>
                </c:pt>
                <c:pt idx="13078">
                  <c:v>4.5064800000000003E-8</c:v>
                </c:pt>
                <c:pt idx="13079">
                  <c:v>4.5071099999999999E-8</c:v>
                </c:pt>
                <c:pt idx="13080">
                  <c:v>4.5077299999999997E-8</c:v>
                </c:pt>
                <c:pt idx="13081">
                  <c:v>4.50836E-8</c:v>
                </c:pt>
                <c:pt idx="13082">
                  <c:v>4.5089799999999998E-8</c:v>
                </c:pt>
                <c:pt idx="13083">
                  <c:v>4.5096100000000001E-8</c:v>
                </c:pt>
                <c:pt idx="13084">
                  <c:v>4.5102299999999999E-8</c:v>
                </c:pt>
                <c:pt idx="13085">
                  <c:v>4.5108600000000002E-8</c:v>
                </c:pt>
                <c:pt idx="13086">
                  <c:v>4.51148E-8</c:v>
                </c:pt>
                <c:pt idx="13087">
                  <c:v>4.5121100000000003E-8</c:v>
                </c:pt>
                <c:pt idx="13088">
                  <c:v>4.5127300000000001E-8</c:v>
                </c:pt>
                <c:pt idx="13089">
                  <c:v>4.5133599999999997E-8</c:v>
                </c:pt>
                <c:pt idx="13090">
                  <c:v>4.5139800000000002E-8</c:v>
                </c:pt>
                <c:pt idx="13091">
                  <c:v>4.5146099999999998E-8</c:v>
                </c:pt>
                <c:pt idx="13092">
                  <c:v>4.5152300000000003E-8</c:v>
                </c:pt>
                <c:pt idx="13093">
                  <c:v>4.5158599999999999E-8</c:v>
                </c:pt>
                <c:pt idx="13094">
                  <c:v>4.5164799999999997E-8</c:v>
                </c:pt>
                <c:pt idx="13095">
                  <c:v>4.51711E-8</c:v>
                </c:pt>
                <c:pt idx="13096">
                  <c:v>4.5177299999999998E-8</c:v>
                </c:pt>
                <c:pt idx="13097">
                  <c:v>4.5183600000000001E-8</c:v>
                </c:pt>
                <c:pt idx="13098">
                  <c:v>4.5189799999999999E-8</c:v>
                </c:pt>
                <c:pt idx="13099">
                  <c:v>4.5196100000000002E-8</c:v>
                </c:pt>
                <c:pt idx="13100">
                  <c:v>4.52023E-8</c:v>
                </c:pt>
                <c:pt idx="13101">
                  <c:v>4.5208600000000003E-8</c:v>
                </c:pt>
                <c:pt idx="13102">
                  <c:v>4.5214800000000001E-8</c:v>
                </c:pt>
                <c:pt idx="13103">
                  <c:v>4.5221099999999997E-8</c:v>
                </c:pt>
                <c:pt idx="13104">
                  <c:v>4.5227300000000002E-8</c:v>
                </c:pt>
                <c:pt idx="13105">
                  <c:v>4.5233599999999998E-8</c:v>
                </c:pt>
                <c:pt idx="13106">
                  <c:v>4.5239800000000003E-8</c:v>
                </c:pt>
                <c:pt idx="13107">
                  <c:v>4.5246099999999999E-8</c:v>
                </c:pt>
                <c:pt idx="13108">
                  <c:v>4.5252299999999997E-8</c:v>
                </c:pt>
                <c:pt idx="13109">
                  <c:v>4.52586E-8</c:v>
                </c:pt>
                <c:pt idx="13110">
                  <c:v>4.5264799999999998E-8</c:v>
                </c:pt>
                <c:pt idx="13111">
                  <c:v>4.5271100000000001E-8</c:v>
                </c:pt>
                <c:pt idx="13112">
                  <c:v>4.5277299999999999E-8</c:v>
                </c:pt>
                <c:pt idx="13113">
                  <c:v>4.5283600000000002E-8</c:v>
                </c:pt>
                <c:pt idx="13114">
                  <c:v>4.52898E-8</c:v>
                </c:pt>
                <c:pt idx="13115">
                  <c:v>4.5296100000000003E-8</c:v>
                </c:pt>
                <c:pt idx="13116">
                  <c:v>4.5302300000000001E-8</c:v>
                </c:pt>
                <c:pt idx="13117">
                  <c:v>4.5308599999999997E-8</c:v>
                </c:pt>
                <c:pt idx="13118">
                  <c:v>4.5314800000000002E-8</c:v>
                </c:pt>
                <c:pt idx="13119">
                  <c:v>4.5321099999999998E-8</c:v>
                </c:pt>
                <c:pt idx="13120">
                  <c:v>4.5327300000000002E-8</c:v>
                </c:pt>
                <c:pt idx="13121">
                  <c:v>4.5333599999999999E-8</c:v>
                </c:pt>
                <c:pt idx="13122">
                  <c:v>4.5339799999999997E-8</c:v>
                </c:pt>
                <c:pt idx="13123">
                  <c:v>4.53461E-8</c:v>
                </c:pt>
                <c:pt idx="13124">
                  <c:v>4.5352299999999998E-8</c:v>
                </c:pt>
                <c:pt idx="13125">
                  <c:v>4.5358600000000001E-8</c:v>
                </c:pt>
                <c:pt idx="13126">
                  <c:v>4.5364799999999999E-8</c:v>
                </c:pt>
                <c:pt idx="13127">
                  <c:v>4.5371100000000002E-8</c:v>
                </c:pt>
                <c:pt idx="13128">
                  <c:v>4.53773E-8</c:v>
                </c:pt>
                <c:pt idx="13129">
                  <c:v>4.5383600000000003E-8</c:v>
                </c:pt>
                <c:pt idx="13130">
                  <c:v>4.5389800000000001E-8</c:v>
                </c:pt>
                <c:pt idx="13131">
                  <c:v>4.5396099999999997E-8</c:v>
                </c:pt>
                <c:pt idx="13132">
                  <c:v>4.5402300000000002E-8</c:v>
                </c:pt>
                <c:pt idx="13133">
                  <c:v>4.5408599999999998E-8</c:v>
                </c:pt>
                <c:pt idx="13134">
                  <c:v>4.5414800000000002E-8</c:v>
                </c:pt>
                <c:pt idx="13135">
                  <c:v>4.5421099999999999E-8</c:v>
                </c:pt>
                <c:pt idx="13136">
                  <c:v>4.5427299999999997E-8</c:v>
                </c:pt>
                <c:pt idx="13137">
                  <c:v>4.54336E-8</c:v>
                </c:pt>
                <c:pt idx="13138">
                  <c:v>4.5439799999999998E-8</c:v>
                </c:pt>
                <c:pt idx="13139">
                  <c:v>4.5446100000000001E-8</c:v>
                </c:pt>
                <c:pt idx="13140">
                  <c:v>4.5452299999999999E-8</c:v>
                </c:pt>
                <c:pt idx="13141">
                  <c:v>4.5458600000000002E-8</c:v>
                </c:pt>
                <c:pt idx="13142">
                  <c:v>4.54648E-8</c:v>
                </c:pt>
                <c:pt idx="13143">
                  <c:v>4.5471100000000003E-8</c:v>
                </c:pt>
                <c:pt idx="13144">
                  <c:v>4.5477300000000001E-8</c:v>
                </c:pt>
                <c:pt idx="13145">
                  <c:v>4.5483599999999997E-8</c:v>
                </c:pt>
                <c:pt idx="13146">
                  <c:v>4.5489800000000001E-8</c:v>
                </c:pt>
                <c:pt idx="13147">
                  <c:v>4.5496099999999998E-8</c:v>
                </c:pt>
                <c:pt idx="13148">
                  <c:v>4.5502300000000002E-8</c:v>
                </c:pt>
                <c:pt idx="13149">
                  <c:v>4.5508599999999999E-8</c:v>
                </c:pt>
                <c:pt idx="13150">
                  <c:v>4.5514799999999997E-8</c:v>
                </c:pt>
                <c:pt idx="13151">
                  <c:v>4.55211E-8</c:v>
                </c:pt>
                <c:pt idx="13152">
                  <c:v>4.5527299999999998E-8</c:v>
                </c:pt>
                <c:pt idx="13153">
                  <c:v>4.5533600000000001E-8</c:v>
                </c:pt>
                <c:pt idx="13154">
                  <c:v>4.5539799999999999E-8</c:v>
                </c:pt>
                <c:pt idx="13155">
                  <c:v>4.5546100000000002E-8</c:v>
                </c:pt>
                <c:pt idx="13156">
                  <c:v>4.55523E-8</c:v>
                </c:pt>
                <c:pt idx="13157">
                  <c:v>4.5558600000000003E-8</c:v>
                </c:pt>
                <c:pt idx="13158">
                  <c:v>4.55648E-8</c:v>
                </c:pt>
                <c:pt idx="13159">
                  <c:v>4.5571099999999997E-8</c:v>
                </c:pt>
                <c:pt idx="13160">
                  <c:v>4.5577300000000001E-8</c:v>
                </c:pt>
                <c:pt idx="13161">
                  <c:v>4.5583599999999998E-8</c:v>
                </c:pt>
                <c:pt idx="13162">
                  <c:v>4.5589800000000002E-8</c:v>
                </c:pt>
                <c:pt idx="13163">
                  <c:v>4.5596099999999999E-8</c:v>
                </c:pt>
                <c:pt idx="13164">
                  <c:v>4.5602300000000003E-8</c:v>
                </c:pt>
                <c:pt idx="13165">
                  <c:v>4.56086E-8</c:v>
                </c:pt>
                <c:pt idx="13166">
                  <c:v>4.5614799999999998E-8</c:v>
                </c:pt>
                <c:pt idx="13167">
                  <c:v>4.5621100000000001E-8</c:v>
                </c:pt>
                <c:pt idx="13168">
                  <c:v>4.5627299999999999E-8</c:v>
                </c:pt>
                <c:pt idx="13169">
                  <c:v>4.5633600000000002E-8</c:v>
                </c:pt>
                <c:pt idx="13170">
                  <c:v>4.5639799999999999E-8</c:v>
                </c:pt>
                <c:pt idx="13171">
                  <c:v>4.5646100000000003E-8</c:v>
                </c:pt>
                <c:pt idx="13172">
                  <c:v>4.56523E-8</c:v>
                </c:pt>
                <c:pt idx="13173">
                  <c:v>4.5658599999999997E-8</c:v>
                </c:pt>
                <c:pt idx="13174">
                  <c:v>4.5664800000000001E-8</c:v>
                </c:pt>
                <c:pt idx="13175">
                  <c:v>4.5671099999999998E-8</c:v>
                </c:pt>
                <c:pt idx="13176">
                  <c:v>4.5677300000000002E-8</c:v>
                </c:pt>
                <c:pt idx="13177">
                  <c:v>4.5683599999999999E-8</c:v>
                </c:pt>
                <c:pt idx="13178">
                  <c:v>4.5689800000000003E-8</c:v>
                </c:pt>
                <c:pt idx="13179">
                  <c:v>4.56961E-8</c:v>
                </c:pt>
                <c:pt idx="13180">
                  <c:v>4.5702299999999998E-8</c:v>
                </c:pt>
                <c:pt idx="13181">
                  <c:v>4.5708600000000001E-8</c:v>
                </c:pt>
                <c:pt idx="13182">
                  <c:v>4.5714799999999999E-8</c:v>
                </c:pt>
                <c:pt idx="13183">
                  <c:v>4.5721100000000002E-8</c:v>
                </c:pt>
                <c:pt idx="13184">
                  <c:v>4.5727299999999999E-8</c:v>
                </c:pt>
                <c:pt idx="13185">
                  <c:v>4.5733600000000003E-8</c:v>
                </c:pt>
                <c:pt idx="13186">
                  <c:v>4.57398E-8</c:v>
                </c:pt>
                <c:pt idx="13187">
                  <c:v>4.5746099999999997E-8</c:v>
                </c:pt>
                <c:pt idx="13188">
                  <c:v>4.5752300000000001E-8</c:v>
                </c:pt>
                <c:pt idx="13189">
                  <c:v>4.5758599999999998E-8</c:v>
                </c:pt>
                <c:pt idx="13190">
                  <c:v>4.5764800000000002E-8</c:v>
                </c:pt>
                <c:pt idx="13191">
                  <c:v>4.5771099999999999E-8</c:v>
                </c:pt>
                <c:pt idx="13192">
                  <c:v>4.5777300000000003E-8</c:v>
                </c:pt>
                <c:pt idx="13193">
                  <c:v>4.57836E-8</c:v>
                </c:pt>
                <c:pt idx="13194">
                  <c:v>4.5789799999999998E-8</c:v>
                </c:pt>
                <c:pt idx="13195">
                  <c:v>4.5796100000000001E-8</c:v>
                </c:pt>
                <c:pt idx="13196">
                  <c:v>4.5802299999999998E-8</c:v>
                </c:pt>
                <c:pt idx="13197">
                  <c:v>4.5808600000000002E-8</c:v>
                </c:pt>
                <c:pt idx="13198">
                  <c:v>4.5814799999999999E-8</c:v>
                </c:pt>
                <c:pt idx="13199">
                  <c:v>4.5821100000000003E-8</c:v>
                </c:pt>
                <c:pt idx="13200">
                  <c:v>4.58273E-8</c:v>
                </c:pt>
                <c:pt idx="13201">
                  <c:v>4.5833599999999997E-8</c:v>
                </c:pt>
                <c:pt idx="13202">
                  <c:v>4.5839800000000001E-8</c:v>
                </c:pt>
                <c:pt idx="13203">
                  <c:v>4.5846099999999998E-8</c:v>
                </c:pt>
                <c:pt idx="13204">
                  <c:v>4.5852300000000002E-8</c:v>
                </c:pt>
                <c:pt idx="13205">
                  <c:v>4.5858599999999999E-8</c:v>
                </c:pt>
                <c:pt idx="13206">
                  <c:v>4.5864800000000003E-8</c:v>
                </c:pt>
                <c:pt idx="13207">
                  <c:v>4.58711E-8</c:v>
                </c:pt>
                <c:pt idx="13208">
                  <c:v>4.5877299999999997E-8</c:v>
                </c:pt>
                <c:pt idx="13209">
                  <c:v>4.5883600000000001E-8</c:v>
                </c:pt>
                <c:pt idx="13210">
                  <c:v>4.5889799999999998E-8</c:v>
                </c:pt>
                <c:pt idx="13211">
                  <c:v>4.5896100000000002E-8</c:v>
                </c:pt>
                <c:pt idx="13212">
                  <c:v>4.5902299999999999E-8</c:v>
                </c:pt>
                <c:pt idx="13213">
                  <c:v>4.5908600000000003E-8</c:v>
                </c:pt>
                <c:pt idx="13214">
                  <c:v>4.59148E-8</c:v>
                </c:pt>
                <c:pt idx="13215">
                  <c:v>4.5921099999999997E-8</c:v>
                </c:pt>
                <c:pt idx="13216">
                  <c:v>4.5927300000000001E-8</c:v>
                </c:pt>
                <c:pt idx="13217">
                  <c:v>4.5933599999999998E-8</c:v>
                </c:pt>
                <c:pt idx="13218">
                  <c:v>4.5939800000000002E-8</c:v>
                </c:pt>
                <c:pt idx="13219">
                  <c:v>4.5946099999999999E-8</c:v>
                </c:pt>
                <c:pt idx="13220">
                  <c:v>4.5952300000000003E-8</c:v>
                </c:pt>
                <c:pt idx="13221">
                  <c:v>4.59586E-8</c:v>
                </c:pt>
                <c:pt idx="13222">
                  <c:v>4.5964799999999997E-8</c:v>
                </c:pt>
                <c:pt idx="13223">
                  <c:v>4.5971100000000001E-8</c:v>
                </c:pt>
                <c:pt idx="13224">
                  <c:v>4.5977299999999998E-8</c:v>
                </c:pt>
                <c:pt idx="13225">
                  <c:v>4.5983600000000002E-8</c:v>
                </c:pt>
                <c:pt idx="13226">
                  <c:v>4.5989799999999999E-8</c:v>
                </c:pt>
                <c:pt idx="13227">
                  <c:v>4.5996100000000002E-8</c:v>
                </c:pt>
                <c:pt idx="13228">
                  <c:v>4.60023E-8</c:v>
                </c:pt>
                <c:pt idx="13229">
                  <c:v>4.6008599999999997E-8</c:v>
                </c:pt>
                <c:pt idx="13230">
                  <c:v>4.6014800000000001E-8</c:v>
                </c:pt>
                <c:pt idx="13231">
                  <c:v>4.6021099999999998E-8</c:v>
                </c:pt>
                <c:pt idx="13232">
                  <c:v>4.6027300000000002E-8</c:v>
                </c:pt>
                <c:pt idx="13233">
                  <c:v>4.6033599999999999E-8</c:v>
                </c:pt>
                <c:pt idx="13234">
                  <c:v>4.6039800000000003E-8</c:v>
                </c:pt>
                <c:pt idx="13235">
                  <c:v>4.60461E-8</c:v>
                </c:pt>
                <c:pt idx="13236">
                  <c:v>4.6052299999999997E-8</c:v>
                </c:pt>
                <c:pt idx="13237">
                  <c:v>4.6058600000000001E-8</c:v>
                </c:pt>
                <c:pt idx="13238">
                  <c:v>4.6064799999999998E-8</c:v>
                </c:pt>
                <c:pt idx="13239">
                  <c:v>4.6071100000000002E-8</c:v>
                </c:pt>
                <c:pt idx="13240">
                  <c:v>4.6077299999999999E-8</c:v>
                </c:pt>
                <c:pt idx="13241">
                  <c:v>4.6083600000000002E-8</c:v>
                </c:pt>
                <c:pt idx="13242">
                  <c:v>4.60898E-8</c:v>
                </c:pt>
                <c:pt idx="13243">
                  <c:v>4.6096099999999997E-8</c:v>
                </c:pt>
                <c:pt idx="13244">
                  <c:v>4.6102300000000001E-8</c:v>
                </c:pt>
                <c:pt idx="13245">
                  <c:v>4.6108599999999998E-8</c:v>
                </c:pt>
                <c:pt idx="13246">
                  <c:v>4.6114800000000002E-8</c:v>
                </c:pt>
                <c:pt idx="13247">
                  <c:v>4.6121099999999999E-8</c:v>
                </c:pt>
                <c:pt idx="13248">
                  <c:v>4.6127300000000003E-8</c:v>
                </c:pt>
                <c:pt idx="13249">
                  <c:v>4.61336E-8</c:v>
                </c:pt>
                <c:pt idx="13250">
                  <c:v>4.6139799999999997E-8</c:v>
                </c:pt>
                <c:pt idx="13251">
                  <c:v>4.6146100000000001E-8</c:v>
                </c:pt>
                <c:pt idx="13252">
                  <c:v>4.6152299999999998E-8</c:v>
                </c:pt>
                <c:pt idx="13253">
                  <c:v>4.6158600000000001E-8</c:v>
                </c:pt>
                <c:pt idx="13254">
                  <c:v>4.6164799999999999E-8</c:v>
                </c:pt>
                <c:pt idx="13255">
                  <c:v>4.6171100000000002E-8</c:v>
                </c:pt>
                <c:pt idx="13256">
                  <c:v>4.61773E-8</c:v>
                </c:pt>
                <c:pt idx="13257">
                  <c:v>4.6183599999999997E-8</c:v>
                </c:pt>
                <c:pt idx="13258">
                  <c:v>4.6189800000000001E-8</c:v>
                </c:pt>
                <c:pt idx="13259">
                  <c:v>4.6196099999999998E-8</c:v>
                </c:pt>
                <c:pt idx="13260">
                  <c:v>4.6202300000000002E-8</c:v>
                </c:pt>
                <c:pt idx="13261">
                  <c:v>4.6208599999999999E-8</c:v>
                </c:pt>
                <c:pt idx="13262">
                  <c:v>4.6214800000000003E-8</c:v>
                </c:pt>
                <c:pt idx="13263">
                  <c:v>4.62211E-8</c:v>
                </c:pt>
                <c:pt idx="13264">
                  <c:v>4.6227299999999997E-8</c:v>
                </c:pt>
                <c:pt idx="13265">
                  <c:v>4.62336E-8</c:v>
                </c:pt>
                <c:pt idx="13266">
                  <c:v>4.6239799999999998E-8</c:v>
                </c:pt>
                <c:pt idx="13267">
                  <c:v>4.6246100000000001E-8</c:v>
                </c:pt>
                <c:pt idx="13268">
                  <c:v>4.6252299999999999E-8</c:v>
                </c:pt>
                <c:pt idx="13269">
                  <c:v>4.6258600000000002E-8</c:v>
                </c:pt>
                <c:pt idx="13270">
                  <c:v>4.62648E-8</c:v>
                </c:pt>
                <c:pt idx="13271">
                  <c:v>4.6271100000000003E-8</c:v>
                </c:pt>
                <c:pt idx="13272">
                  <c:v>4.6277300000000001E-8</c:v>
                </c:pt>
                <c:pt idx="13273">
                  <c:v>4.6283599999999998E-8</c:v>
                </c:pt>
                <c:pt idx="13274">
                  <c:v>4.6289800000000002E-8</c:v>
                </c:pt>
                <c:pt idx="13275">
                  <c:v>4.6296099999999999E-8</c:v>
                </c:pt>
                <c:pt idx="13276">
                  <c:v>4.6302300000000003E-8</c:v>
                </c:pt>
                <c:pt idx="13277">
                  <c:v>4.63086E-8</c:v>
                </c:pt>
                <c:pt idx="13278">
                  <c:v>4.6314799999999997E-8</c:v>
                </c:pt>
                <c:pt idx="13279">
                  <c:v>4.63211E-8</c:v>
                </c:pt>
                <c:pt idx="13280">
                  <c:v>4.6327299999999998E-8</c:v>
                </c:pt>
                <c:pt idx="13281">
                  <c:v>4.6333600000000001E-8</c:v>
                </c:pt>
                <c:pt idx="13282">
                  <c:v>4.6339799999999999E-8</c:v>
                </c:pt>
                <c:pt idx="13283">
                  <c:v>4.6346100000000002E-8</c:v>
                </c:pt>
                <c:pt idx="13284">
                  <c:v>4.63523E-8</c:v>
                </c:pt>
                <c:pt idx="13285">
                  <c:v>4.6358600000000003E-8</c:v>
                </c:pt>
                <c:pt idx="13286">
                  <c:v>4.6364800000000001E-8</c:v>
                </c:pt>
                <c:pt idx="13287">
                  <c:v>4.6371099999999998E-8</c:v>
                </c:pt>
                <c:pt idx="13288">
                  <c:v>4.6377300000000002E-8</c:v>
                </c:pt>
                <c:pt idx="13289">
                  <c:v>4.6383599999999999E-8</c:v>
                </c:pt>
                <c:pt idx="13290">
                  <c:v>4.6389800000000003E-8</c:v>
                </c:pt>
                <c:pt idx="13291">
                  <c:v>4.6396099999999999E-8</c:v>
                </c:pt>
                <c:pt idx="13292">
                  <c:v>4.6402299999999997E-8</c:v>
                </c:pt>
                <c:pt idx="13293">
                  <c:v>4.64086E-8</c:v>
                </c:pt>
                <c:pt idx="13294">
                  <c:v>4.6414799999999998E-8</c:v>
                </c:pt>
                <c:pt idx="13295">
                  <c:v>4.6421100000000001E-8</c:v>
                </c:pt>
                <c:pt idx="13296">
                  <c:v>4.6427299999999999E-8</c:v>
                </c:pt>
                <c:pt idx="13297">
                  <c:v>4.6433600000000002E-8</c:v>
                </c:pt>
                <c:pt idx="13298">
                  <c:v>4.64398E-8</c:v>
                </c:pt>
                <c:pt idx="13299">
                  <c:v>4.6446100000000003E-8</c:v>
                </c:pt>
                <c:pt idx="13300">
                  <c:v>4.6452300000000001E-8</c:v>
                </c:pt>
                <c:pt idx="13301">
                  <c:v>4.6458599999999998E-8</c:v>
                </c:pt>
                <c:pt idx="13302">
                  <c:v>4.6464800000000002E-8</c:v>
                </c:pt>
                <c:pt idx="13303">
                  <c:v>4.6471099999999998E-8</c:v>
                </c:pt>
                <c:pt idx="13304">
                  <c:v>4.6477300000000003E-8</c:v>
                </c:pt>
                <c:pt idx="13305">
                  <c:v>4.6483599999999999E-8</c:v>
                </c:pt>
                <c:pt idx="13306">
                  <c:v>4.6489799999999997E-8</c:v>
                </c:pt>
                <c:pt idx="13307">
                  <c:v>4.64961E-8</c:v>
                </c:pt>
                <c:pt idx="13308">
                  <c:v>4.6502299999999998E-8</c:v>
                </c:pt>
                <c:pt idx="13309">
                  <c:v>4.6508600000000001E-8</c:v>
                </c:pt>
                <c:pt idx="13310">
                  <c:v>4.6514799999999999E-8</c:v>
                </c:pt>
                <c:pt idx="13311">
                  <c:v>4.6521100000000002E-8</c:v>
                </c:pt>
                <c:pt idx="13312">
                  <c:v>4.65273E-8</c:v>
                </c:pt>
                <c:pt idx="13313">
                  <c:v>4.6533600000000003E-8</c:v>
                </c:pt>
                <c:pt idx="13314">
                  <c:v>4.6539800000000001E-8</c:v>
                </c:pt>
                <c:pt idx="13315">
                  <c:v>4.6546099999999997E-8</c:v>
                </c:pt>
                <c:pt idx="13316">
                  <c:v>4.6552300000000002E-8</c:v>
                </c:pt>
                <c:pt idx="13317">
                  <c:v>4.6558599999999998E-8</c:v>
                </c:pt>
                <c:pt idx="13318">
                  <c:v>4.6564800000000003E-8</c:v>
                </c:pt>
                <c:pt idx="13319">
                  <c:v>4.6571099999999999E-8</c:v>
                </c:pt>
                <c:pt idx="13320">
                  <c:v>4.6577299999999997E-8</c:v>
                </c:pt>
                <c:pt idx="13321">
                  <c:v>4.65836E-8</c:v>
                </c:pt>
                <c:pt idx="13322">
                  <c:v>4.6589799999999998E-8</c:v>
                </c:pt>
                <c:pt idx="13323">
                  <c:v>4.6596100000000001E-8</c:v>
                </c:pt>
                <c:pt idx="13324">
                  <c:v>4.6602299999999999E-8</c:v>
                </c:pt>
                <c:pt idx="13325">
                  <c:v>4.6608600000000002E-8</c:v>
                </c:pt>
                <c:pt idx="13326">
                  <c:v>4.66148E-8</c:v>
                </c:pt>
                <c:pt idx="13327">
                  <c:v>4.6621100000000003E-8</c:v>
                </c:pt>
                <c:pt idx="13328">
                  <c:v>4.6627300000000001E-8</c:v>
                </c:pt>
                <c:pt idx="13329">
                  <c:v>4.6633599999999997E-8</c:v>
                </c:pt>
                <c:pt idx="13330">
                  <c:v>4.6639800000000002E-8</c:v>
                </c:pt>
                <c:pt idx="13331">
                  <c:v>4.6646099999999998E-8</c:v>
                </c:pt>
                <c:pt idx="13332">
                  <c:v>4.6652300000000003E-8</c:v>
                </c:pt>
                <c:pt idx="13333">
                  <c:v>4.6658599999999999E-8</c:v>
                </c:pt>
                <c:pt idx="13334">
                  <c:v>4.6664799999999997E-8</c:v>
                </c:pt>
                <c:pt idx="13335">
                  <c:v>4.66711E-8</c:v>
                </c:pt>
                <c:pt idx="13336">
                  <c:v>4.6677299999999998E-8</c:v>
                </c:pt>
                <c:pt idx="13337">
                  <c:v>4.6683600000000001E-8</c:v>
                </c:pt>
                <c:pt idx="13338">
                  <c:v>4.6689799999999999E-8</c:v>
                </c:pt>
                <c:pt idx="13339">
                  <c:v>4.6696100000000002E-8</c:v>
                </c:pt>
                <c:pt idx="13340">
                  <c:v>4.67023E-8</c:v>
                </c:pt>
                <c:pt idx="13341">
                  <c:v>4.6708600000000003E-8</c:v>
                </c:pt>
                <c:pt idx="13342">
                  <c:v>4.6714800000000001E-8</c:v>
                </c:pt>
                <c:pt idx="13343">
                  <c:v>4.6721099999999997E-8</c:v>
                </c:pt>
                <c:pt idx="13344">
                  <c:v>4.6727300000000002E-8</c:v>
                </c:pt>
                <c:pt idx="13345">
                  <c:v>4.6733599999999998E-8</c:v>
                </c:pt>
                <c:pt idx="13346">
                  <c:v>4.6739800000000003E-8</c:v>
                </c:pt>
                <c:pt idx="13347">
                  <c:v>4.6746099999999999E-8</c:v>
                </c:pt>
                <c:pt idx="13348">
                  <c:v>4.6752299999999997E-8</c:v>
                </c:pt>
                <c:pt idx="13349">
                  <c:v>4.67586E-8</c:v>
                </c:pt>
                <c:pt idx="13350">
                  <c:v>4.6764799999999998E-8</c:v>
                </c:pt>
                <c:pt idx="13351">
                  <c:v>4.6771100000000001E-8</c:v>
                </c:pt>
                <c:pt idx="13352">
                  <c:v>4.6777299999999999E-8</c:v>
                </c:pt>
                <c:pt idx="13353">
                  <c:v>4.6783600000000002E-8</c:v>
                </c:pt>
                <c:pt idx="13354">
                  <c:v>4.67898E-8</c:v>
                </c:pt>
                <c:pt idx="13355">
                  <c:v>4.6796100000000003E-8</c:v>
                </c:pt>
                <c:pt idx="13356">
                  <c:v>4.6802300000000001E-8</c:v>
                </c:pt>
                <c:pt idx="13357">
                  <c:v>4.6808599999999997E-8</c:v>
                </c:pt>
                <c:pt idx="13358">
                  <c:v>4.6814800000000002E-8</c:v>
                </c:pt>
                <c:pt idx="13359">
                  <c:v>4.6821099999999998E-8</c:v>
                </c:pt>
                <c:pt idx="13360">
                  <c:v>4.6827300000000003E-8</c:v>
                </c:pt>
                <c:pt idx="13361">
                  <c:v>4.6833599999999999E-8</c:v>
                </c:pt>
                <c:pt idx="13362">
                  <c:v>4.6839799999999997E-8</c:v>
                </c:pt>
                <c:pt idx="13363">
                  <c:v>4.68461E-8</c:v>
                </c:pt>
                <c:pt idx="13364">
                  <c:v>4.6852299999999998E-8</c:v>
                </c:pt>
                <c:pt idx="13365">
                  <c:v>4.6858600000000001E-8</c:v>
                </c:pt>
                <c:pt idx="13366">
                  <c:v>4.6864799999999999E-8</c:v>
                </c:pt>
                <c:pt idx="13367">
                  <c:v>4.6871100000000002E-8</c:v>
                </c:pt>
                <c:pt idx="13368">
                  <c:v>4.68773E-8</c:v>
                </c:pt>
                <c:pt idx="13369">
                  <c:v>4.6883600000000003E-8</c:v>
                </c:pt>
                <c:pt idx="13370">
                  <c:v>4.6889800000000001E-8</c:v>
                </c:pt>
                <c:pt idx="13371">
                  <c:v>4.6896099999999997E-8</c:v>
                </c:pt>
                <c:pt idx="13372">
                  <c:v>4.6902300000000002E-8</c:v>
                </c:pt>
                <c:pt idx="13373">
                  <c:v>4.6908599999999998E-8</c:v>
                </c:pt>
                <c:pt idx="13374">
                  <c:v>4.6914800000000003E-8</c:v>
                </c:pt>
                <c:pt idx="13375">
                  <c:v>4.6921099999999999E-8</c:v>
                </c:pt>
                <c:pt idx="13376">
                  <c:v>4.6927299999999997E-8</c:v>
                </c:pt>
                <c:pt idx="13377">
                  <c:v>4.69336E-8</c:v>
                </c:pt>
                <c:pt idx="13378">
                  <c:v>4.6939799999999998E-8</c:v>
                </c:pt>
                <c:pt idx="13379">
                  <c:v>4.6946100000000001E-8</c:v>
                </c:pt>
                <c:pt idx="13380">
                  <c:v>4.6952299999999999E-8</c:v>
                </c:pt>
                <c:pt idx="13381">
                  <c:v>4.6958600000000002E-8</c:v>
                </c:pt>
                <c:pt idx="13382">
                  <c:v>4.69648E-8</c:v>
                </c:pt>
                <c:pt idx="13383">
                  <c:v>4.6971100000000003E-8</c:v>
                </c:pt>
                <c:pt idx="13384">
                  <c:v>4.6977300000000001E-8</c:v>
                </c:pt>
                <c:pt idx="13385">
                  <c:v>4.6983599999999997E-8</c:v>
                </c:pt>
                <c:pt idx="13386">
                  <c:v>4.6989800000000002E-8</c:v>
                </c:pt>
                <c:pt idx="13387">
                  <c:v>4.6996099999999998E-8</c:v>
                </c:pt>
                <c:pt idx="13388">
                  <c:v>4.7002300000000003E-8</c:v>
                </c:pt>
                <c:pt idx="13389">
                  <c:v>4.7008599999999999E-8</c:v>
                </c:pt>
                <c:pt idx="13390">
                  <c:v>4.7014799999999997E-8</c:v>
                </c:pt>
                <c:pt idx="13391">
                  <c:v>4.70211E-8</c:v>
                </c:pt>
                <c:pt idx="13392">
                  <c:v>4.7027299999999998E-8</c:v>
                </c:pt>
                <c:pt idx="13393">
                  <c:v>4.7033600000000001E-8</c:v>
                </c:pt>
                <c:pt idx="13394">
                  <c:v>4.7039799999999999E-8</c:v>
                </c:pt>
                <c:pt idx="13395">
                  <c:v>4.7046100000000002E-8</c:v>
                </c:pt>
                <c:pt idx="13396">
                  <c:v>4.70523E-8</c:v>
                </c:pt>
                <c:pt idx="13397">
                  <c:v>4.7058600000000003E-8</c:v>
                </c:pt>
                <c:pt idx="13398">
                  <c:v>4.7064800000000001E-8</c:v>
                </c:pt>
                <c:pt idx="13399">
                  <c:v>4.7071099999999997E-8</c:v>
                </c:pt>
                <c:pt idx="13400">
                  <c:v>4.7077300000000002E-8</c:v>
                </c:pt>
                <c:pt idx="13401">
                  <c:v>4.7083599999999998E-8</c:v>
                </c:pt>
                <c:pt idx="13402">
                  <c:v>4.7089800000000003E-8</c:v>
                </c:pt>
                <c:pt idx="13403">
                  <c:v>4.7096099999999999E-8</c:v>
                </c:pt>
                <c:pt idx="13404">
                  <c:v>4.7102299999999997E-8</c:v>
                </c:pt>
                <c:pt idx="13405">
                  <c:v>4.71086E-8</c:v>
                </c:pt>
                <c:pt idx="13406">
                  <c:v>4.7114799999999998E-8</c:v>
                </c:pt>
                <c:pt idx="13407">
                  <c:v>4.7121100000000001E-8</c:v>
                </c:pt>
                <c:pt idx="13408">
                  <c:v>4.7127299999999999E-8</c:v>
                </c:pt>
                <c:pt idx="13409">
                  <c:v>4.7133600000000002E-8</c:v>
                </c:pt>
                <c:pt idx="13410">
                  <c:v>4.71398E-8</c:v>
                </c:pt>
                <c:pt idx="13411">
                  <c:v>4.7146100000000003E-8</c:v>
                </c:pt>
                <c:pt idx="13412">
                  <c:v>4.7152300000000001E-8</c:v>
                </c:pt>
                <c:pt idx="13413">
                  <c:v>4.7158599999999997E-8</c:v>
                </c:pt>
                <c:pt idx="13414">
                  <c:v>4.7164800000000002E-8</c:v>
                </c:pt>
                <c:pt idx="13415">
                  <c:v>4.7171099999999998E-8</c:v>
                </c:pt>
                <c:pt idx="13416">
                  <c:v>4.7177300000000003E-8</c:v>
                </c:pt>
                <c:pt idx="13417">
                  <c:v>4.7183599999999999E-8</c:v>
                </c:pt>
                <c:pt idx="13418">
                  <c:v>4.7189799999999997E-8</c:v>
                </c:pt>
                <c:pt idx="13419">
                  <c:v>4.71961E-8</c:v>
                </c:pt>
                <c:pt idx="13420">
                  <c:v>4.7202299999999998E-8</c:v>
                </c:pt>
                <c:pt idx="13421">
                  <c:v>4.7208600000000001E-8</c:v>
                </c:pt>
                <c:pt idx="13422">
                  <c:v>4.7214799999999999E-8</c:v>
                </c:pt>
                <c:pt idx="13423">
                  <c:v>4.7221100000000002E-8</c:v>
                </c:pt>
                <c:pt idx="13424">
                  <c:v>4.72273E-8</c:v>
                </c:pt>
                <c:pt idx="13425">
                  <c:v>4.7233600000000003E-8</c:v>
                </c:pt>
                <c:pt idx="13426">
                  <c:v>4.7239800000000001E-8</c:v>
                </c:pt>
                <c:pt idx="13427">
                  <c:v>4.7246099999999997E-8</c:v>
                </c:pt>
                <c:pt idx="13428">
                  <c:v>4.7252300000000002E-8</c:v>
                </c:pt>
                <c:pt idx="13429">
                  <c:v>4.7258599999999998E-8</c:v>
                </c:pt>
                <c:pt idx="13430">
                  <c:v>4.7264800000000002E-8</c:v>
                </c:pt>
                <c:pt idx="13431">
                  <c:v>4.7271099999999999E-8</c:v>
                </c:pt>
                <c:pt idx="13432">
                  <c:v>4.7277299999999997E-8</c:v>
                </c:pt>
                <c:pt idx="13433">
                  <c:v>4.72836E-8</c:v>
                </c:pt>
                <c:pt idx="13434">
                  <c:v>4.7289799999999998E-8</c:v>
                </c:pt>
                <c:pt idx="13435">
                  <c:v>4.7296100000000001E-8</c:v>
                </c:pt>
                <c:pt idx="13436">
                  <c:v>4.7302299999999999E-8</c:v>
                </c:pt>
                <c:pt idx="13437">
                  <c:v>4.7308600000000002E-8</c:v>
                </c:pt>
                <c:pt idx="13438">
                  <c:v>4.73148E-8</c:v>
                </c:pt>
                <c:pt idx="13439">
                  <c:v>4.7321100000000003E-8</c:v>
                </c:pt>
                <c:pt idx="13440">
                  <c:v>4.7327300000000001E-8</c:v>
                </c:pt>
                <c:pt idx="13441">
                  <c:v>4.7333599999999997E-8</c:v>
                </c:pt>
                <c:pt idx="13442">
                  <c:v>4.7339800000000001E-8</c:v>
                </c:pt>
                <c:pt idx="13443">
                  <c:v>4.7346099999999998E-8</c:v>
                </c:pt>
                <c:pt idx="13444">
                  <c:v>4.7352300000000002E-8</c:v>
                </c:pt>
                <c:pt idx="13445">
                  <c:v>4.7358599999999999E-8</c:v>
                </c:pt>
                <c:pt idx="13446">
                  <c:v>4.7364799999999997E-8</c:v>
                </c:pt>
                <c:pt idx="13447">
                  <c:v>4.73711E-8</c:v>
                </c:pt>
                <c:pt idx="13448">
                  <c:v>4.7377299999999998E-8</c:v>
                </c:pt>
                <c:pt idx="13449">
                  <c:v>4.7383600000000001E-8</c:v>
                </c:pt>
                <c:pt idx="13450">
                  <c:v>4.7389799999999999E-8</c:v>
                </c:pt>
                <c:pt idx="13451">
                  <c:v>4.7396100000000002E-8</c:v>
                </c:pt>
                <c:pt idx="13452">
                  <c:v>4.74023E-8</c:v>
                </c:pt>
                <c:pt idx="13453">
                  <c:v>4.7408600000000003E-8</c:v>
                </c:pt>
                <c:pt idx="13454">
                  <c:v>4.7414800000000001E-8</c:v>
                </c:pt>
                <c:pt idx="13455">
                  <c:v>4.7421099999999997E-8</c:v>
                </c:pt>
                <c:pt idx="13456">
                  <c:v>4.7427300000000001E-8</c:v>
                </c:pt>
                <c:pt idx="13457">
                  <c:v>4.7433599999999998E-8</c:v>
                </c:pt>
                <c:pt idx="13458">
                  <c:v>4.7439800000000002E-8</c:v>
                </c:pt>
                <c:pt idx="13459">
                  <c:v>4.7446099999999999E-8</c:v>
                </c:pt>
                <c:pt idx="13460">
                  <c:v>4.7452299999999997E-8</c:v>
                </c:pt>
                <c:pt idx="13461">
                  <c:v>4.74586E-8</c:v>
                </c:pt>
                <c:pt idx="13462">
                  <c:v>4.7464799999999998E-8</c:v>
                </c:pt>
                <c:pt idx="13463">
                  <c:v>4.7471100000000001E-8</c:v>
                </c:pt>
                <c:pt idx="13464">
                  <c:v>4.7477299999999999E-8</c:v>
                </c:pt>
                <c:pt idx="13465">
                  <c:v>4.7483600000000002E-8</c:v>
                </c:pt>
                <c:pt idx="13466">
                  <c:v>4.74898E-8</c:v>
                </c:pt>
                <c:pt idx="13467">
                  <c:v>4.7496100000000003E-8</c:v>
                </c:pt>
                <c:pt idx="13468">
                  <c:v>4.75023E-8</c:v>
                </c:pt>
                <c:pt idx="13469">
                  <c:v>4.7508599999999997E-8</c:v>
                </c:pt>
                <c:pt idx="13470">
                  <c:v>4.7514800000000001E-8</c:v>
                </c:pt>
                <c:pt idx="13471">
                  <c:v>4.7521099999999998E-8</c:v>
                </c:pt>
                <c:pt idx="13472">
                  <c:v>4.7527300000000002E-8</c:v>
                </c:pt>
                <c:pt idx="13473">
                  <c:v>4.7533599999999999E-8</c:v>
                </c:pt>
                <c:pt idx="13474">
                  <c:v>4.7539800000000003E-8</c:v>
                </c:pt>
                <c:pt idx="13475">
                  <c:v>4.75461E-8</c:v>
                </c:pt>
                <c:pt idx="13476">
                  <c:v>4.7552299999999998E-8</c:v>
                </c:pt>
                <c:pt idx="13477">
                  <c:v>4.7558600000000001E-8</c:v>
                </c:pt>
                <c:pt idx="13478">
                  <c:v>4.7564799999999999E-8</c:v>
                </c:pt>
                <c:pt idx="13479">
                  <c:v>4.7571100000000002E-8</c:v>
                </c:pt>
                <c:pt idx="13480">
                  <c:v>4.7577299999999999E-8</c:v>
                </c:pt>
                <c:pt idx="13481">
                  <c:v>4.7583600000000003E-8</c:v>
                </c:pt>
                <c:pt idx="13482">
                  <c:v>4.75898E-8</c:v>
                </c:pt>
                <c:pt idx="13483">
                  <c:v>4.7596099999999997E-8</c:v>
                </c:pt>
                <c:pt idx="13484">
                  <c:v>4.7602300000000001E-8</c:v>
                </c:pt>
                <c:pt idx="13485">
                  <c:v>4.7608599999999998E-8</c:v>
                </c:pt>
                <c:pt idx="13486">
                  <c:v>4.7614800000000002E-8</c:v>
                </c:pt>
                <c:pt idx="13487">
                  <c:v>4.7621099999999999E-8</c:v>
                </c:pt>
                <c:pt idx="13488">
                  <c:v>4.7627300000000003E-8</c:v>
                </c:pt>
                <c:pt idx="13489">
                  <c:v>4.76336E-8</c:v>
                </c:pt>
                <c:pt idx="13490">
                  <c:v>4.7639799999999998E-8</c:v>
                </c:pt>
                <c:pt idx="13491">
                  <c:v>4.7646100000000001E-8</c:v>
                </c:pt>
                <c:pt idx="13492">
                  <c:v>4.7652299999999998E-8</c:v>
                </c:pt>
                <c:pt idx="13493">
                  <c:v>4.7658600000000002E-8</c:v>
                </c:pt>
                <c:pt idx="13494">
                  <c:v>4.7664799999999999E-8</c:v>
                </c:pt>
                <c:pt idx="13495">
                  <c:v>4.7671100000000003E-8</c:v>
                </c:pt>
                <c:pt idx="13496">
                  <c:v>4.76773E-8</c:v>
                </c:pt>
                <c:pt idx="13497">
                  <c:v>4.7683599999999997E-8</c:v>
                </c:pt>
                <c:pt idx="13498">
                  <c:v>4.7689800000000001E-8</c:v>
                </c:pt>
                <c:pt idx="13499">
                  <c:v>4.7696099999999998E-8</c:v>
                </c:pt>
                <c:pt idx="13500">
                  <c:v>4.7702300000000002E-8</c:v>
                </c:pt>
                <c:pt idx="13501">
                  <c:v>4.7708599999999999E-8</c:v>
                </c:pt>
                <c:pt idx="13502">
                  <c:v>4.7714800000000003E-8</c:v>
                </c:pt>
                <c:pt idx="13503">
                  <c:v>4.77211E-8</c:v>
                </c:pt>
                <c:pt idx="13504">
                  <c:v>4.7727299999999998E-8</c:v>
                </c:pt>
                <c:pt idx="13505">
                  <c:v>4.7733600000000001E-8</c:v>
                </c:pt>
                <c:pt idx="13506">
                  <c:v>4.7739799999999998E-8</c:v>
                </c:pt>
                <c:pt idx="13507">
                  <c:v>4.7746100000000002E-8</c:v>
                </c:pt>
                <c:pt idx="13508">
                  <c:v>4.7752299999999999E-8</c:v>
                </c:pt>
                <c:pt idx="13509">
                  <c:v>4.7758600000000003E-8</c:v>
                </c:pt>
                <c:pt idx="13510">
                  <c:v>4.77648E-8</c:v>
                </c:pt>
                <c:pt idx="13511">
                  <c:v>4.7771099999999997E-8</c:v>
                </c:pt>
                <c:pt idx="13512">
                  <c:v>4.7777300000000001E-8</c:v>
                </c:pt>
                <c:pt idx="13513">
                  <c:v>4.7783599999999998E-8</c:v>
                </c:pt>
                <c:pt idx="13514">
                  <c:v>4.7789800000000002E-8</c:v>
                </c:pt>
                <c:pt idx="13515">
                  <c:v>4.7796099999999999E-8</c:v>
                </c:pt>
                <c:pt idx="13516">
                  <c:v>4.7802300000000003E-8</c:v>
                </c:pt>
                <c:pt idx="13517">
                  <c:v>4.78086E-8</c:v>
                </c:pt>
                <c:pt idx="13518">
                  <c:v>4.7814799999999997E-8</c:v>
                </c:pt>
                <c:pt idx="13519">
                  <c:v>4.7821100000000001E-8</c:v>
                </c:pt>
                <c:pt idx="13520">
                  <c:v>4.7827299999999998E-8</c:v>
                </c:pt>
                <c:pt idx="13521">
                  <c:v>4.7833600000000002E-8</c:v>
                </c:pt>
                <c:pt idx="13522">
                  <c:v>4.7839799999999999E-8</c:v>
                </c:pt>
                <c:pt idx="13523">
                  <c:v>4.7846100000000003E-8</c:v>
                </c:pt>
                <c:pt idx="13524">
                  <c:v>4.78523E-8</c:v>
                </c:pt>
                <c:pt idx="13525">
                  <c:v>4.7858599999999997E-8</c:v>
                </c:pt>
                <c:pt idx="13526">
                  <c:v>4.7864800000000001E-8</c:v>
                </c:pt>
                <c:pt idx="13527">
                  <c:v>4.7871099999999998E-8</c:v>
                </c:pt>
                <c:pt idx="13528">
                  <c:v>4.7877300000000002E-8</c:v>
                </c:pt>
                <c:pt idx="13529">
                  <c:v>4.7883599999999999E-8</c:v>
                </c:pt>
                <c:pt idx="13530">
                  <c:v>4.7889800000000003E-8</c:v>
                </c:pt>
                <c:pt idx="13531">
                  <c:v>4.78961E-8</c:v>
                </c:pt>
                <c:pt idx="13532">
                  <c:v>4.7902299999999997E-8</c:v>
                </c:pt>
                <c:pt idx="13533">
                  <c:v>4.7908600000000001E-8</c:v>
                </c:pt>
                <c:pt idx="13534">
                  <c:v>4.7914799999999998E-8</c:v>
                </c:pt>
                <c:pt idx="13535">
                  <c:v>4.7921100000000002E-8</c:v>
                </c:pt>
                <c:pt idx="13536">
                  <c:v>4.7927299999999999E-8</c:v>
                </c:pt>
                <c:pt idx="13537">
                  <c:v>4.7933600000000002E-8</c:v>
                </c:pt>
                <c:pt idx="13538">
                  <c:v>4.79398E-8</c:v>
                </c:pt>
                <c:pt idx="13539">
                  <c:v>4.7946099999999997E-8</c:v>
                </c:pt>
                <c:pt idx="13540">
                  <c:v>4.7952300000000001E-8</c:v>
                </c:pt>
                <c:pt idx="13541">
                  <c:v>4.7958599999999998E-8</c:v>
                </c:pt>
                <c:pt idx="13542">
                  <c:v>4.7964800000000002E-8</c:v>
                </c:pt>
                <c:pt idx="13543">
                  <c:v>4.7971099999999999E-8</c:v>
                </c:pt>
                <c:pt idx="13544">
                  <c:v>4.7977300000000003E-8</c:v>
                </c:pt>
                <c:pt idx="13545">
                  <c:v>4.79836E-8</c:v>
                </c:pt>
                <c:pt idx="13546">
                  <c:v>4.7989799999999997E-8</c:v>
                </c:pt>
                <c:pt idx="13547">
                  <c:v>4.7996100000000001E-8</c:v>
                </c:pt>
                <c:pt idx="13548">
                  <c:v>4.8002299999999998E-8</c:v>
                </c:pt>
                <c:pt idx="13549">
                  <c:v>4.8008600000000001E-8</c:v>
                </c:pt>
                <c:pt idx="13550">
                  <c:v>4.8014799999999999E-8</c:v>
                </c:pt>
                <c:pt idx="13551">
                  <c:v>4.8021100000000002E-8</c:v>
                </c:pt>
                <c:pt idx="13552">
                  <c:v>4.80273E-8</c:v>
                </c:pt>
                <c:pt idx="13553">
                  <c:v>4.8033599999999997E-8</c:v>
                </c:pt>
                <c:pt idx="13554">
                  <c:v>4.8039800000000001E-8</c:v>
                </c:pt>
                <c:pt idx="13555">
                  <c:v>4.8046099999999998E-8</c:v>
                </c:pt>
                <c:pt idx="13556">
                  <c:v>4.8052300000000002E-8</c:v>
                </c:pt>
                <c:pt idx="13557">
                  <c:v>4.8058599999999999E-8</c:v>
                </c:pt>
                <c:pt idx="13558">
                  <c:v>4.8064800000000003E-8</c:v>
                </c:pt>
                <c:pt idx="13559">
                  <c:v>4.80711E-8</c:v>
                </c:pt>
                <c:pt idx="13560">
                  <c:v>4.8077299999999997E-8</c:v>
                </c:pt>
                <c:pt idx="13561">
                  <c:v>4.8083600000000001E-8</c:v>
                </c:pt>
                <c:pt idx="13562">
                  <c:v>4.8089799999999998E-8</c:v>
                </c:pt>
                <c:pt idx="13563">
                  <c:v>4.8096100000000001E-8</c:v>
                </c:pt>
                <c:pt idx="13564">
                  <c:v>4.8102299999999999E-8</c:v>
                </c:pt>
                <c:pt idx="13565">
                  <c:v>4.8108600000000002E-8</c:v>
                </c:pt>
                <c:pt idx="13566">
                  <c:v>4.81148E-8</c:v>
                </c:pt>
                <c:pt idx="13567">
                  <c:v>4.8121099999999997E-8</c:v>
                </c:pt>
                <c:pt idx="13568">
                  <c:v>4.8127300000000001E-8</c:v>
                </c:pt>
                <c:pt idx="13569">
                  <c:v>4.8133599999999998E-8</c:v>
                </c:pt>
                <c:pt idx="13570">
                  <c:v>4.8139800000000002E-8</c:v>
                </c:pt>
                <c:pt idx="13571">
                  <c:v>4.8146099999999999E-8</c:v>
                </c:pt>
                <c:pt idx="13572">
                  <c:v>4.8152300000000003E-8</c:v>
                </c:pt>
                <c:pt idx="13573">
                  <c:v>4.81586E-8</c:v>
                </c:pt>
                <c:pt idx="13574">
                  <c:v>4.8164799999999997E-8</c:v>
                </c:pt>
                <c:pt idx="13575">
                  <c:v>4.81711E-8</c:v>
                </c:pt>
                <c:pt idx="13576">
                  <c:v>4.8177299999999998E-8</c:v>
                </c:pt>
                <c:pt idx="13577">
                  <c:v>4.8183600000000001E-8</c:v>
                </c:pt>
                <c:pt idx="13578">
                  <c:v>4.8189799999999999E-8</c:v>
                </c:pt>
                <c:pt idx="13579">
                  <c:v>4.8196100000000002E-8</c:v>
                </c:pt>
                <c:pt idx="13580">
                  <c:v>4.82023E-8</c:v>
                </c:pt>
                <c:pt idx="13581">
                  <c:v>4.8208600000000003E-8</c:v>
                </c:pt>
                <c:pt idx="13582">
                  <c:v>4.8214800000000001E-8</c:v>
                </c:pt>
                <c:pt idx="13583">
                  <c:v>4.8221099999999998E-8</c:v>
                </c:pt>
                <c:pt idx="13584">
                  <c:v>4.8227300000000002E-8</c:v>
                </c:pt>
                <c:pt idx="13585">
                  <c:v>4.8233599999999999E-8</c:v>
                </c:pt>
                <c:pt idx="13586">
                  <c:v>4.8239800000000003E-8</c:v>
                </c:pt>
                <c:pt idx="13587">
                  <c:v>4.8246099999999999E-8</c:v>
                </c:pt>
                <c:pt idx="13588">
                  <c:v>4.8252299999999997E-8</c:v>
                </c:pt>
                <c:pt idx="13589">
                  <c:v>4.82586E-8</c:v>
                </c:pt>
                <c:pt idx="13590">
                  <c:v>4.8264799999999998E-8</c:v>
                </c:pt>
                <c:pt idx="13591">
                  <c:v>4.8271100000000001E-8</c:v>
                </c:pt>
                <c:pt idx="13592">
                  <c:v>4.8277299999999999E-8</c:v>
                </c:pt>
                <c:pt idx="13593">
                  <c:v>4.8283600000000002E-8</c:v>
                </c:pt>
                <c:pt idx="13594">
                  <c:v>4.82898E-8</c:v>
                </c:pt>
                <c:pt idx="13595">
                  <c:v>4.8296100000000003E-8</c:v>
                </c:pt>
                <c:pt idx="13596">
                  <c:v>4.8302300000000001E-8</c:v>
                </c:pt>
                <c:pt idx="13597">
                  <c:v>4.8308599999999998E-8</c:v>
                </c:pt>
                <c:pt idx="13598">
                  <c:v>4.8314800000000002E-8</c:v>
                </c:pt>
                <c:pt idx="13599">
                  <c:v>4.8321099999999998E-8</c:v>
                </c:pt>
                <c:pt idx="13600">
                  <c:v>4.8327300000000003E-8</c:v>
                </c:pt>
                <c:pt idx="13601">
                  <c:v>4.8333599999999999E-8</c:v>
                </c:pt>
                <c:pt idx="13602">
                  <c:v>4.8339799999999997E-8</c:v>
                </c:pt>
                <c:pt idx="13603">
                  <c:v>4.83461E-8</c:v>
                </c:pt>
                <c:pt idx="13604">
                  <c:v>4.8352299999999998E-8</c:v>
                </c:pt>
                <c:pt idx="13605">
                  <c:v>4.8358600000000001E-8</c:v>
                </c:pt>
                <c:pt idx="13606">
                  <c:v>4.8364799999999999E-8</c:v>
                </c:pt>
                <c:pt idx="13607">
                  <c:v>4.8371100000000002E-8</c:v>
                </c:pt>
                <c:pt idx="13608">
                  <c:v>4.83773E-8</c:v>
                </c:pt>
                <c:pt idx="13609">
                  <c:v>4.8383600000000003E-8</c:v>
                </c:pt>
                <c:pt idx="13610">
                  <c:v>4.8389800000000001E-8</c:v>
                </c:pt>
                <c:pt idx="13611">
                  <c:v>4.8396099999999998E-8</c:v>
                </c:pt>
                <c:pt idx="13612">
                  <c:v>4.8402300000000002E-8</c:v>
                </c:pt>
                <c:pt idx="13613">
                  <c:v>4.8408599999999998E-8</c:v>
                </c:pt>
                <c:pt idx="13614">
                  <c:v>4.8414800000000003E-8</c:v>
                </c:pt>
                <c:pt idx="13615">
                  <c:v>4.8421099999999999E-8</c:v>
                </c:pt>
                <c:pt idx="13616">
                  <c:v>4.8427299999999997E-8</c:v>
                </c:pt>
                <c:pt idx="13617">
                  <c:v>4.84336E-8</c:v>
                </c:pt>
                <c:pt idx="13618">
                  <c:v>4.8439799999999998E-8</c:v>
                </c:pt>
                <c:pt idx="13619">
                  <c:v>4.8446100000000001E-8</c:v>
                </c:pt>
                <c:pt idx="13620">
                  <c:v>4.8452299999999999E-8</c:v>
                </c:pt>
                <c:pt idx="13621">
                  <c:v>4.8458600000000002E-8</c:v>
                </c:pt>
                <c:pt idx="13622">
                  <c:v>4.84648E-8</c:v>
                </c:pt>
                <c:pt idx="13623">
                  <c:v>4.8471100000000003E-8</c:v>
                </c:pt>
                <c:pt idx="13624">
                  <c:v>4.8477300000000001E-8</c:v>
                </c:pt>
                <c:pt idx="13625">
                  <c:v>4.8483599999999997E-8</c:v>
                </c:pt>
                <c:pt idx="13626">
                  <c:v>4.8489800000000002E-8</c:v>
                </c:pt>
                <c:pt idx="13627">
                  <c:v>4.8496099999999998E-8</c:v>
                </c:pt>
                <c:pt idx="13628">
                  <c:v>4.8502300000000003E-8</c:v>
                </c:pt>
                <c:pt idx="13629">
                  <c:v>4.8508599999999999E-8</c:v>
                </c:pt>
                <c:pt idx="13630">
                  <c:v>4.8514799999999997E-8</c:v>
                </c:pt>
                <c:pt idx="13631">
                  <c:v>4.85211E-8</c:v>
                </c:pt>
                <c:pt idx="13632">
                  <c:v>4.8527299999999998E-8</c:v>
                </c:pt>
                <c:pt idx="13633">
                  <c:v>4.8533600000000001E-8</c:v>
                </c:pt>
                <c:pt idx="13634">
                  <c:v>4.8539799999999999E-8</c:v>
                </c:pt>
                <c:pt idx="13635">
                  <c:v>4.8546100000000002E-8</c:v>
                </c:pt>
                <c:pt idx="13636">
                  <c:v>4.85523E-8</c:v>
                </c:pt>
                <c:pt idx="13637">
                  <c:v>4.8558600000000003E-8</c:v>
                </c:pt>
                <c:pt idx="13638">
                  <c:v>4.8564800000000001E-8</c:v>
                </c:pt>
                <c:pt idx="13639">
                  <c:v>4.8571099999999997E-8</c:v>
                </c:pt>
                <c:pt idx="13640">
                  <c:v>4.8577300000000002E-8</c:v>
                </c:pt>
                <c:pt idx="13641">
                  <c:v>4.8583599999999998E-8</c:v>
                </c:pt>
                <c:pt idx="13642">
                  <c:v>4.8589800000000003E-8</c:v>
                </c:pt>
                <c:pt idx="13643">
                  <c:v>4.8596099999999999E-8</c:v>
                </c:pt>
                <c:pt idx="13644">
                  <c:v>4.8602299999999997E-8</c:v>
                </c:pt>
                <c:pt idx="13645">
                  <c:v>4.86086E-8</c:v>
                </c:pt>
                <c:pt idx="13646">
                  <c:v>4.8614799999999998E-8</c:v>
                </c:pt>
                <c:pt idx="13647">
                  <c:v>4.8621100000000001E-8</c:v>
                </c:pt>
                <c:pt idx="13648">
                  <c:v>4.8627299999999999E-8</c:v>
                </c:pt>
                <c:pt idx="13649">
                  <c:v>4.8633600000000002E-8</c:v>
                </c:pt>
                <c:pt idx="13650">
                  <c:v>4.86398E-8</c:v>
                </c:pt>
                <c:pt idx="13651">
                  <c:v>4.8646100000000003E-8</c:v>
                </c:pt>
                <c:pt idx="13652">
                  <c:v>4.8652300000000001E-8</c:v>
                </c:pt>
                <c:pt idx="13653">
                  <c:v>4.8658599999999997E-8</c:v>
                </c:pt>
                <c:pt idx="13654">
                  <c:v>4.8664800000000002E-8</c:v>
                </c:pt>
                <c:pt idx="13655">
                  <c:v>4.8671099999999998E-8</c:v>
                </c:pt>
                <c:pt idx="13656">
                  <c:v>4.8677300000000003E-8</c:v>
                </c:pt>
                <c:pt idx="13657">
                  <c:v>4.8683599999999999E-8</c:v>
                </c:pt>
                <c:pt idx="13658">
                  <c:v>4.8689799999999997E-8</c:v>
                </c:pt>
                <c:pt idx="13659">
                  <c:v>4.86961E-8</c:v>
                </c:pt>
                <c:pt idx="13660">
                  <c:v>4.8702299999999998E-8</c:v>
                </c:pt>
                <c:pt idx="13661">
                  <c:v>4.8708600000000001E-8</c:v>
                </c:pt>
                <c:pt idx="13662">
                  <c:v>4.8714799999999999E-8</c:v>
                </c:pt>
                <c:pt idx="13663">
                  <c:v>4.8721100000000002E-8</c:v>
                </c:pt>
                <c:pt idx="13664">
                  <c:v>4.87273E-8</c:v>
                </c:pt>
                <c:pt idx="13665">
                  <c:v>4.8733600000000003E-8</c:v>
                </c:pt>
                <c:pt idx="13666">
                  <c:v>4.8739800000000001E-8</c:v>
                </c:pt>
                <c:pt idx="13667">
                  <c:v>4.8746099999999997E-8</c:v>
                </c:pt>
                <c:pt idx="13668">
                  <c:v>4.8752300000000002E-8</c:v>
                </c:pt>
                <c:pt idx="13669">
                  <c:v>4.8758599999999998E-8</c:v>
                </c:pt>
                <c:pt idx="13670">
                  <c:v>4.8764800000000003E-8</c:v>
                </c:pt>
                <c:pt idx="13671">
                  <c:v>4.8771099999999999E-8</c:v>
                </c:pt>
                <c:pt idx="13672">
                  <c:v>4.8777299999999997E-8</c:v>
                </c:pt>
                <c:pt idx="13673">
                  <c:v>4.87836E-8</c:v>
                </c:pt>
                <c:pt idx="13674">
                  <c:v>4.8789799999999998E-8</c:v>
                </c:pt>
                <c:pt idx="13675">
                  <c:v>4.8796100000000001E-8</c:v>
                </c:pt>
                <c:pt idx="13676">
                  <c:v>4.8802299999999999E-8</c:v>
                </c:pt>
                <c:pt idx="13677">
                  <c:v>4.8808600000000002E-8</c:v>
                </c:pt>
                <c:pt idx="13678">
                  <c:v>4.88148E-8</c:v>
                </c:pt>
                <c:pt idx="13679">
                  <c:v>4.8821100000000003E-8</c:v>
                </c:pt>
                <c:pt idx="13680">
                  <c:v>4.8827300000000001E-8</c:v>
                </c:pt>
                <c:pt idx="13681">
                  <c:v>4.8833599999999997E-8</c:v>
                </c:pt>
                <c:pt idx="13682">
                  <c:v>4.8839800000000002E-8</c:v>
                </c:pt>
                <c:pt idx="13683">
                  <c:v>4.8846099999999998E-8</c:v>
                </c:pt>
                <c:pt idx="13684">
                  <c:v>4.8852300000000003E-8</c:v>
                </c:pt>
                <c:pt idx="13685">
                  <c:v>4.8858599999999999E-8</c:v>
                </c:pt>
                <c:pt idx="13686">
                  <c:v>4.8864799999999997E-8</c:v>
                </c:pt>
                <c:pt idx="13687">
                  <c:v>4.88711E-8</c:v>
                </c:pt>
                <c:pt idx="13688">
                  <c:v>4.8877299999999998E-8</c:v>
                </c:pt>
                <c:pt idx="13689">
                  <c:v>4.8883600000000001E-8</c:v>
                </c:pt>
                <c:pt idx="13690">
                  <c:v>4.8889799999999999E-8</c:v>
                </c:pt>
                <c:pt idx="13691">
                  <c:v>4.8896100000000002E-8</c:v>
                </c:pt>
                <c:pt idx="13692">
                  <c:v>4.89023E-8</c:v>
                </c:pt>
                <c:pt idx="13693">
                  <c:v>4.8908600000000003E-8</c:v>
                </c:pt>
                <c:pt idx="13694">
                  <c:v>4.8914800000000001E-8</c:v>
                </c:pt>
                <c:pt idx="13695">
                  <c:v>4.8921099999999997E-8</c:v>
                </c:pt>
                <c:pt idx="13696">
                  <c:v>4.8927300000000002E-8</c:v>
                </c:pt>
                <c:pt idx="13697">
                  <c:v>4.8933599999999998E-8</c:v>
                </c:pt>
                <c:pt idx="13698">
                  <c:v>4.8939800000000003E-8</c:v>
                </c:pt>
                <c:pt idx="13699">
                  <c:v>4.8946099999999999E-8</c:v>
                </c:pt>
                <c:pt idx="13700">
                  <c:v>4.8952299999999997E-8</c:v>
                </c:pt>
                <c:pt idx="13701">
                  <c:v>4.89586E-8</c:v>
                </c:pt>
                <c:pt idx="13702">
                  <c:v>4.8964799999999998E-8</c:v>
                </c:pt>
                <c:pt idx="13703">
                  <c:v>4.8971100000000001E-8</c:v>
                </c:pt>
                <c:pt idx="13704">
                  <c:v>4.8977299999999999E-8</c:v>
                </c:pt>
                <c:pt idx="13705">
                  <c:v>4.8983600000000002E-8</c:v>
                </c:pt>
                <c:pt idx="13706">
                  <c:v>4.89898E-8</c:v>
                </c:pt>
                <c:pt idx="13707">
                  <c:v>4.8996100000000003E-8</c:v>
                </c:pt>
                <c:pt idx="13708">
                  <c:v>4.9002300000000001E-8</c:v>
                </c:pt>
                <c:pt idx="13709">
                  <c:v>4.9008599999999997E-8</c:v>
                </c:pt>
                <c:pt idx="13710">
                  <c:v>4.9014800000000002E-8</c:v>
                </c:pt>
                <c:pt idx="13711">
                  <c:v>4.9021099999999998E-8</c:v>
                </c:pt>
                <c:pt idx="13712">
                  <c:v>4.9027300000000003E-8</c:v>
                </c:pt>
                <c:pt idx="13713">
                  <c:v>4.9033599999999999E-8</c:v>
                </c:pt>
                <c:pt idx="13714">
                  <c:v>4.9039799999999997E-8</c:v>
                </c:pt>
                <c:pt idx="13715">
                  <c:v>4.90461E-8</c:v>
                </c:pt>
                <c:pt idx="13716">
                  <c:v>4.9052299999999998E-8</c:v>
                </c:pt>
                <c:pt idx="13717">
                  <c:v>4.9058600000000001E-8</c:v>
                </c:pt>
                <c:pt idx="13718">
                  <c:v>4.9064799999999999E-8</c:v>
                </c:pt>
                <c:pt idx="13719">
                  <c:v>4.9071100000000002E-8</c:v>
                </c:pt>
                <c:pt idx="13720">
                  <c:v>4.90773E-8</c:v>
                </c:pt>
                <c:pt idx="13721">
                  <c:v>4.9083600000000003E-8</c:v>
                </c:pt>
                <c:pt idx="13722">
                  <c:v>4.9089800000000001E-8</c:v>
                </c:pt>
                <c:pt idx="13723">
                  <c:v>4.9096099999999997E-8</c:v>
                </c:pt>
                <c:pt idx="13724">
                  <c:v>4.9102300000000002E-8</c:v>
                </c:pt>
                <c:pt idx="13725">
                  <c:v>4.9108599999999998E-8</c:v>
                </c:pt>
                <c:pt idx="13726">
                  <c:v>4.9114800000000002E-8</c:v>
                </c:pt>
                <c:pt idx="13727">
                  <c:v>4.9121099999999999E-8</c:v>
                </c:pt>
                <c:pt idx="13728">
                  <c:v>4.9127299999999997E-8</c:v>
                </c:pt>
                <c:pt idx="13729">
                  <c:v>4.91336E-8</c:v>
                </c:pt>
                <c:pt idx="13730">
                  <c:v>4.9139799999999998E-8</c:v>
                </c:pt>
                <c:pt idx="13731">
                  <c:v>4.9146100000000001E-8</c:v>
                </c:pt>
                <c:pt idx="13732">
                  <c:v>4.9152299999999999E-8</c:v>
                </c:pt>
                <c:pt idx="13733">
                  <c:v>4.9158600000000002E-8</c:v>
                </c:pt>
                <c:pt idx="13734">
                  <c:v>4.91648E-8</c:v>
                </c:pt>
                <c:pt idx="13735">
                  <c:v>4.9171100000000003E-8</c:v>
                </c:pt>
                <c:pt idx="13736">
                  <c:v>4.9177300000000001E-8</c:v>
                </c:pt>
                <c:pt idx="13737">
                  <c:v>4.9183599999999997E-8</c:v>
                </c:pt>
                <c:pt idx="13738">
                  <c:v>4.9189800000000002E-8</c:v>
                </c:pt>
                <c:pt idx="13739">
                  <c:v>4.9196099999999998E-8</c:v>
                </c:pt>
                <c:pt idx="13740">
                  <c:v>4.9202300000000002E-8</c:v>
                </c:pt>
                <c:pt idx="13741">
                  <c:v>4.9208599999999999E-8</c:v>
                </c:pt>
                <c:pt idx="13742">
                  <c:v>4.9214799999999997E-8</c:v>
                </c:pt>
                <c:pt idx="13743">
                  <c:v>4.92211E-8</c:v>
                </c:pt>
                <c:pt idx="13744">
                  <c:v>4.9227299999999998E-8</c:v>
                </c:pt>
                <c:pt idx="13745">
                  <c:v>4.9233600000000001E-8</c:v>
                </c:pt>
                <c:pt idx="13746">
                  <c:v>4.9239799999999999E-8</c:v>
                </c:pt>
                <c:pt idx="13747">
                  <c:v>4.9246100000000002E-8</c:v>
                </c:pt>
                <c:pt idx="13748">
                  <c:v>4.92523E-8</c:v>
                </c:pt>
                <c:pt idx="13749">
                  <c:v>4.9258600000000003E-8</c:v>
                </c:pt>
                <c:pt idx="13750">
                  <c:v>4.9264800000000001E-8</c:v>
                </c:pt>
                <c:pt idx="13751">
                  <c:v>4.9271099999999997E-8</c:v>
                </c:pt>
                <c:pt idx="13752">
                  <c:v>4.9277300000000001E-8</c:v>
                </c:pt>
                <c:pt idx="13753">
                  <c:v>4.9283599999999998E-8</c:v>
                </c:pt>
                <c:pt idx="13754">
                  <c:v>4.9289800000000002E-8</c:v>
                </c:pt>
                <c:pt idx="13755">
                  <c:v>4.9296099999999999E-8</c:v>
                </c:pt>
                <c:pt idx="13756">
                  <c:v>4.9302299999999997E-8</c:v>
                </c:pt>
                <c:pt idx="13757">
                  <c:v>4.93086E-8</c:v>
                </c:pt>
                <c:pt idx="13758">
                  <c:v>4.9314799999999998E-8</c:v>
                </c:pt>
                <c:pt idx="13759">
                  <c:v>4.9321100000000001E-8</c:v>
                </c:pt>
                <c:pt idx="13760">
                  <c:v>4.9327299999999999E-8</c:v>
                </c:pt>
                <c:pt idx="13761">
                  <c:v>4.9333600000000002E-8</c:v>
                </c:pt>
                <c:pt idx="13762">
                  <c:v>4.93398E-8</c:v>
                </c:pt>
                <c:pt idx="13763">
                  <c:v>4.9346100000000003E-8</c:v>
                </c:pt>
                <c:pt idx="13764">
                  <c:v>4.93523E-8</c:v>
                </c:pt>
                <c:pt idx="13765">
                  <c:v>4.9358599999999997E-8</c:v>
                </c:pt>
                <c:pt idx="13766">
                  <c:v>4.9364800000000001E-8</c:v>
                </c:pt>
                <c:pt idx="13767">
                  <c:v>4.9371099999999998E-8</c:v>
                </c:pt>
                <c:pt idx="13768">
                  <c:v>4.9377300000000002E-8</c:v>
                </c:pt>
                <c:pt idx="13769">
                  <c:v>4.9383599999999999E-8</c:v>
                </c:pt>
                <c:pt idx="13770">
                  <c:v>4.9389800000000003E-8</c:v>
                </c:pt>
                <c:pt idx="13771">
                  <c:v>4.93961E-8</c:v>
                </c:pt>
                <c:pt idx="13772">
                  <c:v>4.9402299999999998E-8</c:v>
                </c:pt>
                <c:pt idx="13773">
                  <c:v>4.9408600000000001E-8</c:v>
                </c:pt>
                <c:pt idx="13774">
                  <c:v>4.9414799999999999E-8</c:v>
                </c:pt>
                <c:pt idx="13775">
                  <c:v>4.9421100000000002E-8</c:v>
                </c:pt>
                <c:pt idx="13776">
                  <c:v>4.9427299999999999E-8</c:v>
                </c:pt>
                <c:pt idx="13777">
                  <c:v>4.9433600000000003E-8</c:v>
                </c:pt>
                <c:pt idx="13778">
                  <c:v>4.94398E-8</c:v>
                </c:pt>
                <c:pt idx="13779">
                  <c:v>4.9446099999999997E-8</c:v>
                </c:pt>
                <c:pt idx="13780">
                  <c:v>4.9452300000000001E-8</c:v>
                </c:pt>
                <c:pt idx="13781">
                  <c:v>4.9458599999999998E-8</c:v>
                </c:pt>
                <c:pt idx="13782">
                  <c:v>4.9464800000000002E-8</c:v>
                </c:pt>
                <c:pt idx="13783">
                  <c:v>4.9471099999999999E-8</c:v>
                </c:pt>
                <c:pt idx="13784">
                  <c:v>4.9477300000000003E-8</c:v>
                </c:pt>
                <c:pt idx="13785">
                  <c:v>4.94836E-8</c:v>
                </c:pt>
                <c:pt idx="13786">
                  <c:v>4.9489799999999998E-8</c:v>
                </c:pt>
                <c:pt idx="13787">
                  <c:v>4.9496100000000001E-8</c:v>
                </c:pt>
                <c:pt idx="13788">
                  <c:v>4.9502299999999999E-8</c:v>
                </c:pt>
                <c:pt idx="13789">
                  <c:v>4.9508600000000002E-8</c:v>
                </c:pt>
                <c:pt idx="13790">
                  <c:v>4.9514799999999999E-8</c:v>
                </c:pt>
                <c:pt idx="13791">
                  <c:v>4.9521100000000003E-8</c:v>
                </c:pt>
                <c:pt idx="13792">
                  <c:v>4.95273E-8</c:v>
                </c:pt>
                <c:pt idx="13793">
                  <c:v>4.9533599999999997E-8</c:v>
                </c:pt>
                <c:pt idx="13794">
                  <c:v>4.9539800000000001E-8</c:v>
                </c:pt>
                <c:pt idx="13795">
                  <c:v>4.9546099999999998E-8</c:v>
                </c:pt>
                <c:pt idx="13796">
                  <c:v>4.9552300000000002E-8</c:v>
                </c:pt>
                <c:pt idx="13797">
                  <c:v>4.9558599999999999E-8</c:v>
                </c:pt>
                <c:pt idx="13798">
                  <c:v>4.9564800000000003E-8</c:v>
                </c:pt>
                <c:pt idx="13799">
                  <c:v>4.95711E-8</c:v>
                </c:pt>
                <c:pt idx="13800">
                  <c:v>4.9577299999999998E-8</c:v>
                </c:pt>
                <c:pt idx="13801">
                  <c:v>4.9583600000000001E-8</c:v>
                </c:pt>
                <c:pt idx="13802">
                  <c:v>4.9589799999999998E-8</c:v>
                </c:pt>
                <c:pt idx="13803">
                  <c:v>4.9596100000000002E-8</c:v>
                </c:pt>
                <c:pt idx="13804">
                  <c:v>4.9602299999999999E-8</c:v>
                </c:pt>
                <c:pt idx="13805">
                  <c:v>4.9608600000000003E-8</c:v>
                </c:pt>
                <c:pt idx="13806">
                  <c:v>4.96148E-8</c:v>
                </c:pt>
                <c:pt idx="13807">
                  <c:v>4.9621099999999997E-8</c:v>
                </c:pt>
                <c:pt idx="13808">
                  <c:v>4.9627300000000001E-8</c:v>
                </c:pt>
                <c:pt idx="13809">
                  <c:v>4.9633599999999998E-8</c:v>
                </c:pt>
                <c:pt idx="13810">
                  <c:v>4.9639800000000002E-8</c:v>
                </c:pt>
                <c:pt idx="13811">
                  <c:v>4.9646099999999999E-8</c:v>
                </c:pt>
                <c:pt idx="13812">
                  <c:v>4.9652300000000003E-8</c:v>
                </c:pt>
                <c:pt idx="13813">
                  <c:v>4.96586E-8</c:v>
                </c:pt>
                <c:pt idx="13814">
                  <c:v>4.9664799999999997E-8</c:v>
                </c:pt>
                <c:pt idx="13815">
                  <c:v>4.9671100000000001E-8</c:v>
                </c:pt>
                <c:pt idx="13816">
                  <c:v>4.9677299999999998E-8</c:v>
                </c:pt>
                <c:pt idx="13817">
                  <c:v>4.9683600000000002E-8</c:v>
                </c:pt>
                <c:pt idx="13818">
                  <c:v>4.9689799999999999E-8</c:v>
                </c:pt>
                <c:pt idx="13819">
                  <c:v>4.9696100000000003E-8</c:v>
                </c:pt>
                <c:pt idx="13820">
                  <c:v>4.97023E-8</c:v>
                </c:pt>
                <c:pt idx="13821">
                  <c:v>4.9708599999999997E-8</c:v>
                </c:pt>
                <c:pt idx="13822">
                  <c:v>4.9714800000000001E-8</c:v>
                </c:pt>
                <c:pt idx="13823">
                  <c:v>4.9721099999999998E-8</c:v>
                </c:pt>
                <c:pt idx="13824">
                  <c:v>4.9727300000000002E-8</c:v>
                </c:pt>
                <c:pt idx="13825">
                  <c:v>4.9733599999999999E-8</c:v>
                </c:pt>
                <c:pt idx="13826">
                  <c:v>4.9739800000000003E-8</c:v>
                </c:pt>
                <c:pt idx="13827">
                  <c:v>4.97461E-8</c:v>
                </c:pt>
                <c:pt idx="13828">
                  <c:v>4.9752299999999997E-8</c:v>
                </c:pt>
                <c:pt idx="13829">
                  <c:v>4.9758600000000001E-8</c:v>
                </c:pt>
                <c:pt idx="13830">
                  <c:v>4.9764799999999998E-8</c:v>
                </c:pt>
                <c:pt idx="13831">
                  <c:v>4.9771100000000002E-8</c:v>
                </c:pt>
                <c:pt idx="13832">
                  <c:v>4.9777299999999999E-8</c:v>
                </c:pt>
                <c:pt idx="13833">
                  <c:v>4.9783600000000002E-8</c:v>
                </c:pt>
                <c:pt idx="13834">
                  <c:v>4.97898E-8</c:v>
                </c:pt>
                <c:pt idx="13835">
                  <c:v>4.9796099999999997E-8</c:v>
                </c:pt>
                <c:pt idx="13836">
                  <c:v>4.9802300000000001E-8</c:v>
                </c:pt>
                <c:pt idx="13837">
                  <c:v>4.9808599999999998E-8</c:v>
                </c:pt>
                <c:pt idx="13838">
                  <c:v>4.9814800000000002E-8</c:v>
                </c:pt>
                <c:pt idx="13839">
                  <c:v>4.9821099999999999E-8</c:v>
                </c:pt>
                <c:pt idx="13840">
                  <c:v>4.9827300000000003E-8</c:v>
                </c:pt>
                <c:pt idx="13841">
                  <c:v>4.98336E-8</c:v>
                </c:pt>
                <c:pt idx="13842">
                  <c:v>4.9839799999999997E-8</c:v>
                </c:pt>
                <c:pt idx="13843">
                  <c:v>4.9846100000000001E-8</c:v>
                </c:pt>
                <c:pt idx="13844">
                  <c:v>4.9852299999999998E-8</c:v>
                </c:pt>
                <c:pt idx="13845">
                  <c:v>4.9858600000000002E-8</c:v>
                </c:pt>
                <c:pt idx="13846">
                  <c:v>4.9864799999999999E-8</c:v>
                </c:pt>
                <c:pt idx="13847">
                  <c:v>4.9871100000000002E-8</c:v>
                </c:pt>
                <c:pt idx="13848">
                  <c:v>4.98773E-8</c:v>
                </c:pt>
                <c:pt idx="13849">
                  <c:v>4.9883599999999997E-8</c:v>
                </c:pt>
                <c:pt idx="13850">
                  <c:v>4.9889800000000001E-8</c:v>
                </c:pt>
                <c:pt idx="13851">
                  <c:v>4.9896099999999998E-8</c:v>
                </c:pt>
                <c:pt idx="13852">
                  <c:v>4.9902300000000002E-8</c:v>
                </c:pt>
                <c:pt idx="13853">
                  <c:v>4.9908599999999999E-8</c:v>
                </c:pt>
                <c:pt idx="13854">
                  <c:v>4.9914800000000003E-8</c:v>
                </c:pt>
                <c:pt idx="13855">
                  <c:v>4.99211E-8</c:v>
                </c:pt>
                <c:pt idx="13856">
                  <c:v>4.9927299999999997E-8</c:v>
                </c:pt>
                <c:pt idx="13857">
                  <c:v>4.9933600000000001E-8</c:v>
                </c:pt>
                <c:pt idx="13858">
                  <c:v>4.9939799999999998E-8</c:v>
                </c:pt>
                <c:pt idx="13859">
                  <c:v>4.9946100000000001E-8</c:v>
                </c:pt>
                <c:pt idx="13860">
                  <c:v>4.9952299999999999E-8</c:v>
                </c:pt>
                <c:pt idx="13861">
                  <c:v>4.9958600000000002E-8</c:v>
                </c:pt>
                <c:pt idx="13862">
                  <c:v>4.99648E-8</c:v>
                </c:pt>
                <c:pt idx="13863">
                  <c:v>4.9971099999999997E-8</c:v>
                </c:pt>
                <c:pt idx="13864">
                  <c:v>4.9977300000000001E-8</c:v>
                </c:pt>
                <c:pt idx="13865">
                  <c:v>4.9983599999999998E-8</c:v>
                </c:pt>
                <c:pt idx="13866">
                  <c:v>4.9989800000000002E-8</c:v>
                </c:pt>
                <c:pt idx="13867">
                  <c:v>4.9996099999999999E-8</c:v>
                </c:pt>
                <c:pt idx="13868">
                  <c:v>5.0002300000000003E-8</c:v>
                </c:pt>
                <c:pt idx="13869">
                  <c:v>5.00086E-8</c:v>
                </c:pt>
                <c:pt idx="13870">
                  <c:v>5.0014799999999997E-8</c:v>
                </c:pt>
                <c:pt idx="13871">
                  <c:v>5.00211E-8</c:v>
                </c:pt>
                <c:pt idx="13872">
                  <c:v>5.0027299999999998E-8</c:v>
                </c:pt>
                <c:pt idx="13873">
                  <c:v>5.0033600000000001E-8</c:v>
                </c:pt>
                <c:pt idx="13874">
                  <c:v>5.0039799999999999E-8</c:v>
                </c:pt>
                <c:pt idx="13875">
                  <c:v>5.0046100000000002E-8</c:v>
                </c:pt>
                <c:pt idx="13876">
                  <c:v>5.00523E-8</c:v>
                </c:pt>
                <c:pt idx="13877">
                  <c:v>5.0058600000000003E-8</c:v>
                </c:pt>
                <c:pt idx="13878">
                  <c:v>5.0064800000000001E-8</c:v>
                </c:pt>
                <c:pt idx="13879">
                  <c:v>5.0071099999999998E-8</c:v>
                </c:pt>
                <c:pt idx="13880">
                  <c:v>5.0077300000000002E-8</c:v>
                </c:pt>
                <c:pt idx="13881">
                  <c:v>5.0083599999999999E-8</c:v>
                </c:pt>
                <c:pt idx="13882">
                  <c:v>5.0089800000000003E-8</c:v>
                </c:pt>
                <c:pt idx="13883">
                  <c:v>5.00961E-8</c:v>
                </c:pt>
                <c:pt idx="13884">
                  <c:v>5.0102299999999997E-8</c:v>
                </c:pt>
                <c:pt idx="13885">
                  <c:v>5.01086E-8</c:v>
                </c:pt>
                <c:pt idx="13886">
                  <c:v>5.0114799999999998E-8</c:v>
                </c:pt>
                <c:pt idx="13887">
                  <c:v>5.0121100000000001E-8</c:v>
                </c:pt>
                <c:pt idx="13888">
                  <c:v>5.0127299999999999E-8</c:v>
                </c:pt>
                <c:pt idx="13889">
                  <c:v>5.0133600000000002E-8</c:v>
                </c:pt>
                <c:pt idx="13890">
                  <c:v>5.01398E-8</c:v>
                </c:pt>
                <c:pt idx="13891">
                  <c:v>5.0146100000000003E-8</c:v>
                </c:pt>
                <c:pt idx="13892">
                  <c:v>5.0152300000000001E-8</c:v>
                </c:pt>
                <c:pt idx="13893">
                  <c:v>5.0158599999999998E-8</c:v>
                </c:pt>
                <c:pt idx="13894">
                  <c:v>5.0164800000000002E-8</c:v>
                </c:pt>
                <c:pt idx="13895">
                  <c:v>5.0171099999999999E-8</c:v>
                </c:pt>
                <c:pt idx="13896">
                  <c:v>5.0177300000000003E-8</c:v>
                </c:pt>
                <c:pt idx="13897">
                  <c:v>5.0183599999999999E-8</c:v>
                </c:pt>
                <c:pt idx="13898">
                  <c:v>5.0189799999999997E-8</c:v>
                </c:pt>
                <c:pt idx="13899">
                  <c:v>5.01961E-8</c:v>
                </c:pt>
                <c:pt idx="13900">
                  <c:v>5.0202299999999998E-8</c:v>
                </c:pt>
                <c:pt idx="13901">
                  <c:v>5.0208600000000001E-8</c:v>
                </c:pt>
                <c:pt idx="13902">
                  <c:v>5.0214799999999999E-8</c:v>
                </c:pt>
                <c:pt idx="13903">
                  <c:v>5.0221100000000002E-8</c:v>
                </c:pt>
                <c:pt idx="13904">
                  <c:v>5.02273E-8</c:v>
                </c:pt>
                <c:pt idx="13905">
                  <c:v>5.0233600000000003E-8</c:v>
                </c:pt>
                <c:pt idx="13906">
                  <c:v>5.0239800000000001E-8</c:v>
                </c:pt>
                <c:pt idx="13907">
                  <c:v>5.0246099999999998E-8</c:v>
                </c:pt>
                <c:pt idx="13908">
                  <c:v>5.0252300000000002E-8</c:v>
                </c:pt>
                <c:pt idx="13909">
                  <c:v>5.0258599999999998E-8</c:v>
                </c:pt>
                <c:pt idx="13910">
                  <c:v>5.0264800000000003E-8</c:v>
                </c:pt>
                <c:pt idx="13911">
                  <c:v>5.0271099999999999E-8</c:v>
                </c:pt>
                <c:pt idx="13912">
                  <c:v>5.0277299999999997E-8</c:v>
                </c:pt>
                <c:pt idx="13913">
                  <c:v>5.02836E-8</c:v>
                </c:pt>
                <c:pt idx="13914">
                  <c:v>5.0289799999999998E-8</c:v>
                </c:pt>
                <c:pt idx="13915">
                  <c:v>5.0296100000000001E-8</c:v>
                </c:pt>
                <c:pt idx="13916">
                  <c:v>5.0302299999999999E-8</c:v>
                </c:pt>
                <c:pt idx="13917">
                  <c:v>5.0308600000000002E-8</c:v>
                </c:pt>
                <c:pt idx="13918">
                  <c:v>5.03148E-8</c:v>
                </c:pt>
                <c:pt idx="13919">
                  <c:v>5.0321100000000003E-8</c:v>
                </c:pt>
                <c:pt idx="13920">
                  <c:v>5.0327300000000001E-8</c:v>
                </c:pt>
                <c:pt idx="13921">
                  <c:v>5.0333599999999997E-8</c:v>
                </c:pt>
                <c:pt idx="13922">
                  <c:v>5.0339800000000002E-8</c:v>
                </c:pt>
                <c:pt idx="13923">
                  <c:v>5.0346099999999998E-8</c:v>
                </c:pt>
                <c:pt idx="13924">
                  <c:v>5.0352300000000003E-8</c:v>
                </c:pt>
                <c:pt idx="13925">
                  <c:v>5.0358599999999999E-8</c:v>
                </c:pt>
                <c:pt idx="13926">
                  <c:v>5.0364799999999997E-8</c:v>
                </c:pt>
                <c:pt idx="13927">
                  <c:v>5.03711E-8</c:v>
                </c:pt>
                <c:pt idx="13928">
                  <c:v>5.0377299999999998E-8</c:v>
                </c:pt>
                <c:pt idx="13929">
                  <c:v>5.0383600000000001E-8</c:v>
                </c:pt>
                <c:pt idx="13930">
                  <c:v>5.0389799999999999E-8</c:v>
                </c:pt>
                <c:pt idx="13931">
                  <c:v>5.0396100000000002E-8</c:v>
                </c:pt>
                <c:pt idx="13932">
                  <c:v>5.04023E-8</c:v>
                </c:pt>
                <c:pt idx="13933">
                  <c:v>5.0408600000000003E-8</c:v>
                </c:pt>
                <c:pt idx="13934">
                  <c:v>5.0414800000000001E-8</c:v>
                </c:pt>
                <c:pt idx="13935">
                  <c:v>5.0421099999999997E-8</c:v>
                </c:pt>
                <c:pt idx="13936">
                  <c:v>5.0427300000000002E-8</c:v>
                </c:pt>
                <c:pt idx="13937">
                  <c:v>5.0433599999999998E-8</c:v>
                </c:pt>
                <c:pt idx="13938">
                  <c:v>5.0439800000000003E-8</c:v>
                </c:pt>
                <c:pt idx="13939">
                  <c:v>5.0446099999999999E-8</c:v>
                </c:pt>
                <c:pt idx="13940">
                  <c:v>5.0452299999999997E-8</c:v>
                </c:pt>
                <c:pt idx="13941">
                  <c:v>5.04586E-8</c:v>
                </c:pt>
                <c:pt idx="13942">
                  <c:v>5.0464799999999998E-8</c:v>
                </c:pt>
                <c:pt idx="13943">
                  <c:v>5.0471100000000001E-8</c:v>
                </c:pt>
                <c:pt idx="13944">
                  <c:v>5.0477299999999999E-8</c:v>
                </c:pt>
                <c:pt idx="13945">
                  <c:v>5.0483600000000002E-8</c:v>
                </c:pt>
                <c:pt idx="13946">
                  <c:v>5.04898E-8</c:v>
                </c:pt>
                <c:pt idx="13947">
                  <c:v>5.0496100000000003E-8</c:v>
                </c:pt>
                <c:pt idx="13948">
                  <c:v>5.0502300000000001E-8</c:v>
                </c:pt>
                <c:pt idx="13949">
                  <c:v>5.0508599999999997E-8</c:v>
                </c:pt>
                <c:pt idx="13950">
                  <c:v>5.0514800000000002E-8</c:v>
                </c:pt>
                <c:pt idx="13951">
                  <c:v>5.0521099999999998E-8</c:v>
                </c:pt>
                <c:pt idx="13952">
                  <c:v>5.0527300000000003E-8</c:v>
                </c:pt>
                <c:pt idx="13953">
                  <c:v>5.0533599999999999E-8</c:v>
                </c:pt>
                <c:pt idx="13954">
                  <c:v>5.0539799999999997E-8</c:v>
                </c:pt>
                <c:pt idx="13955">
                  <c:v>5.05461E-8</c:v>
                </c:pt>
                <c:pt idx="13956">
                  <c:v>5.0552299999999998E-8</c:v>
                </c:pt>
                <c:pt idx="13957">
                  <c:v>5.0558600000000001E-8</c:v>
                </c:pt>
                <c:pt idx="13958">
                  <c:v>5.0564799999999999E-8</c:v>
                </c:pt>
                <c:pt idx="13959">
                  <c:v>5.0571100000000002E-8</c:v>
                </c:pt>
                <c:pt idx="13960">
                  <c:v>5.05773E-8</c:v>
                </c:pt>
                <c:pt idx="13961">
                  <c:v>5.0583600000000003E-8</c:v>
                </c:pt>
                <c:pt idx="13962">
                  <c:v>5.0589800000000001E-8</c:v>
                </c:pt>
                <c:pt idx="13963">
                  <c:v>5.0596099999999997E-8</c:v>
                </c:pt>
                <c:pt idx="13964">
                  <c:v>5.0602300000000002E-8</c:v>
                </c:pt>
                <c:pt idx="13965">
                  <c:v>5.0608599999999998E-8</c:v>
                </c:pt>
                <c:pt idx="13966">
                  <c:v>5.0614800000000003E-8</c:v>
                </c:pt>
                <c:pt idx="13967">
                  <c:v>5.0621099999999999E-8</c:v>
                </c:pt>
                <c:pt idx="13968">
                  <c:v>5.0627299999999997E-8</c:v>
                </c:pt>
                <c:pt idx="13969">
                  <c:v>5.06336E-8</c:v>
                </c:pt>
                <c:pt idx="13970">
                  <c:v>5.0639799999999998E-8</c:v>
                </c:pt>
                <c:pt idx="13971">
                  <c:v>5.0646100000000001E-8</c:v>
                </c:pt>
                <c:pt idx="13972">
                  <c:v>5.0652299999999999E-8</c:v>
                </c:pt>
                <c:pt idx="13973">
                  <c:v>5.0658600000000002E-8</c:v>
                </c:pt>
                <c:pt idx="13974">
                  <c:v>5.06648E-8</c:v>
                </c:pt>
                <c:pt idx="13975">
                  <c:v>5.0671100000000003E-8</c:v>
                </c:pt>
                <c:pt idx="13976">
                  <c:v>5.0677300000000001E-8</c:v>
                </c:pt>
                <c:pt idx="13977">
                  <c:v>5.0683599999999997E-8</c:v>
                </c:pt>
                <c:pt idx="13978">
                  <c:v>5.0689800000000002E-8</c:v>
                </c:pt>
                <c:pt idx="13979">
                  <c:v>5.0696099999999998E-8</c:v>
                </c:pt>
                <c:pt idx="13980">
                  <c:v>5.0702300000000003E-8</c:v>
                </c:pt>
                <c:pt idx="13981">
                  <c:v>5.0708599999999999E-8</c:v>
                </c:pt>
                <c:pt idx="13982">
                  <c:v>5.0714799999999997E-8</c:v>
                </c:pt>
                <c:pt idx="13983">
                  <c:v>5.07211E-8</c:v>
                </c:pt>
                <c:pt idx="13984">
                  <c:v>5.0727299999999998E-8</c:v>
                </c:pt>
                <c:pt idx="13985">
                  <c:v>5.0733600000000001E-8</c:v>
                </c:pt>
                <c:pt idx="13986">
                  <c:v>5.0739799999999999E-8</c:v>
                </c:pt>
                <c:pt idx="13987">
                  <c:v>5.0746100000000002E-8</c:v>
                </c:pt>
                <c:pt idx="13988">
                  <c:v>5.07523E-8</c:v>
                </c:pt>
                <c:pt idx="13989">
                  <c:v>5.0758600000000003E-8</c:v>
                </c:pt>
                <c:pt idx="13990">
                  <c:v>5.0764800000000001E-8</c:v>
                </c:pt>
                <c:pt idx="13991">
                  <c:v>5.0771099999999997E-8</c:v>
                </c:pt>
                <c:pt idx="13992">
                  <c:v>5.0777300000000002E-8</c:v>
                </c:pt>
                <c:pt idx="13993">
                  <c:v>5.0783599999999998E-8</c:v>
                </c:pt>
                <c:pt idx="13994">
                  <c:v>5.0789800000000003E-8</c:v>
                </c:pt>
                <c:pt idx="13995">
                  <c:v>5.0796099999999999E-8</c:v>
                </c:pt>
                <c:pt idx="13996">
                  <c:v>5.0802299999999997E-8</c:v>
                </c:pt>
                <c:pt idx="13997">
                  <c:v>5.08086E-8</c:v>
                </c:pt>
                <c:pt idx="13998">
                  <c:v>5.0814799999999998E-8</c:v>
                </c:pt>
                <c:pt idx="13999">
                  <c:v>5.0821100000000001E-8</c:v>
                </c:pt>
                <c:pt idx="14000">
                  <c:v>5.0827299999999999E-8</c:v>
                </c:pt>
                <c:pt idx="14001">
                  <c:v>5.0833600000000002E-8</c:v>
                </c:pt>
                <c:pt idx="14002">
                  <c:v>5.08398E-8</c:v>
                </c:pt>
                <c:pt idx="14003">
                  <c:v>5.0846100000000003E-8</c:v>
                </c:pt>
                <c:pt idx="14004">
                  <c:v>5.0852300000000001E-8</c:v>
                </c:pt>
                <c:pt idx="14005">
                  <c:v>5.0858599999999997E-8</c:v>
                </c:pt>
                <c:pt idx="14006">
                  <c:v>5.0864800000000002E-8</c:v>
                </c:pt>
                <c:pt idx="14007">
                  <c:v>5.0871099999999998E-8</c:v>
                </c:pt>
                <c:pt idx="14008">
                  <c:v>5.0877300000000003E-8</c:v>
                </c:pt>
                <c:pt idx="14009">
                  <c:v>5.0883599999999999E-8</c:v>
                </c:pt>
                <c:pt idx="14010">
                  <c:v>5.0889799999999997E-8</c:v>
                </c:pt>
                <c:pt idx="14011">
                  <c:v>5.08961E-8</c:v>
                </c:pt>
                <c:pt idx="14012">
                  <c:v>5.0902299999999998E-8</c:v>
                </c:pt>
                <c:pt idx="14013">
                  <c:v>5.0908600000000001E-8</c:v>
                </c:pt>
                <c:pt idx="14014">
                  <c:v>5.0914799999999999E-8</c:v>
                </c:pt>
                <c:pt idx="14015">
                  <c:v>5.0921100000000002E-8</c:v>
                </c:pt>
                <c:pt idx="14016">
                  <c:v>5.09273E-8</c:v>
                </c:pt>
                <c:pt idx="14017">
                  <c:v>5.0933600000000003E-8</c:v>
                </c:pt>
                <c:pt idx="14018">
                  <c:v>5.0939800000000001E-8</c:v>
                </c:pt>
                <c:pt idx="14019">
                  <c:v>5.0946099999999997E-8</c:v>
                </c:pt>
                <c:pt idx="14020">
                  <c:v>5.0952300000000002E-8</c:v>
                </c:pt>
                <c:pt idx="14021">
                  <c:v>5.0958599999999998E-8</c:v>
                </c:pt>
                <c:pt idx="14022">
                  <c:v>5.0964800000000003E-8</c:v>
                </c:pt>
                <c:pt idx="14023">
                  <c:v>5.0971099999999999E-8</c:v>
                </c:pt>
                <c:pt idx="14024">
                  <c:v>5.0977299999999997E-8</c:v>
                </c:pt>
                <c:pt idx="14025">
                  <c:v>5.09836E-8</c:v>
                </c:pt>
                <c:pt idx="14026">
                  <c:v>5.0989799999999998E-8</c:v>
                </c:pt>
                <c:pt idx="14027">
                  <c:v>5.0996100000000001E-8</c:v>
                </c:pt>
                <c:pt idx="14028">
                  <c:v>5.1002299999999999E-8</c:v>
                </c:pt>
                <c:pt idx="14029">
                  <c:v>5.1008600000000002E-8</c:v>
                </c:pt>
                <c:pt idx="14030">
                  <c:v>5.10148E-8</c:v>
                </c:pt>
                <c:pt idx="14031">
                  <c:v>5.1021100000000003E-8</c:v>
                </c:pt>
                <c:pt idx="14032">
                  <c:v>5.1027300000000001E-8</c:v>
                </c:pt>
                <c:pt idx="14033">
                  <c:v>5.1033599999999997E-8</c:v>
                </c:pt>
                <c:pt idx="14034">
                  <c:v>5.1039800000000002E-8</c:v>
                </c:pt>
                <c:pt idx="14035">
                  <c:v>5.1046099999999998E-8</c:v>
                </c:pt>
                <c:pt idx="14036">
                  <c:v>5.1052300000000002E-8</c:v>
                </c:pt>
                <c:pt idx="14037">
                  <c:v>5.1058599999999999E-8</c:v>
                </c:pt>
                <c:pt idx="14038">
                  <c:v>5.1064799999999997E-8</c:v>
                </c:pt>
                <c:pt idx="14039">
                  <c:v>5.10711E-8</c:v>
                </c:pt>
                <c:pt idx="14040">
                  <c:v>5.1077299999999998E-8</c:v>
                </c:pt>
                <c:pt idx="14041">
                  <c:v>5.1083600000000001E-8</c:v>
                </c:pt>
                <c:pt idx="14042">
                  <c:v>5.1089799999999999E-8</c:v>
                </c:pt>
                <c:pt idx="14043">
                  <c:v>5.1096100000000002E-8</c:v>
                </c:pt>
                <c:pt idx="14044">
                  <c:v>5.11023E-8</c:v>
                </c:pt>
                <c:pt idx="14045">
                  <c:v>5.1108600000000003E-8</c:v>
                </c:pt>
                <c:pt idx="14046">
                  <c:v>5.1114800000000001E-8</c:v>
                </c:pt>
                <c:pt idx="14047">
                  <c:v>5.1121099999999997E-8</c:v>
                </c:pt>
                <c:pt idx="14048">
                  <c:v>5.1127300000000001E-8</c:v>
                </c:pt>
                <c:pt idx="14049">
                  <c:v>5.1133599999999998E-8</c:v>
                </c:pt>
                <c:pt idx="14050">
                  <c:v>5.1139800000000002E-8</c:v>
                </c:pt>
                <c:pt idx="14051">
                  <c:v>5.1146099999999999E-8</c:v>
                </c:pt>
                <c:pt idx="14052">
                  <c:v>5.1152299999999997E-8</c:v>
                </c:pt>
                <c:pt idx="14053">
                  <c:v>5.11586E-8</c:v>
                </c:pt>
                <c:pt idx="14054">
                  <c:v>5.1164799999999998E-8</c:v>
                </c:pt>
                <c:pt idx="14055">
                  <c:v>5.1171100000000001E-8</c:v>
                </c:pt>
                <c:pt idx="14056">
                  <c:v>5.1177299999999999E-8</c:v>
                </c:pt>
                <c:pt idx="14057">
                  <c:v>5.1183600000000002E-8</c:v>
                </c:pt>
                <c:pt idx="14058">
                  <c:v>5.11898E-8</c:v>
                </c:pt>
                <c:pt idx="14059">
                  <c:v>5.1196100000000003E-8</c:v>
                </c:pt>
                <c:pt idx="14060">
                  <c:v>5.1202300000000001E-8</c:v>
                </c:pt>
                <c:pt idx="14061">
                  <c:v>5.1208599999999997E-8</c:v>
                </c:pt>
                <c:pt idx="14062">
                  <c:v>5.1214800000000001E-8</c:v>
                </c:pt>
                <c:pt idx="14063">
                  <c:v>5.1221099999999998E-8</c:v>
                </c:pt>
                <c:pt idx="14064">
                  <c:v>5.1227300000000002E-8</c:v>
                </c:pt>
                <c:pt idx="14065">
                  <c:v>5.1233599999999999E-8</c:v>
                </c:pt>
                <c:pt idx="14066">
                  <c:v>5.1239799999999997E-8</c:v>
                </c:pt>
                <c:pt idx="14067">
                  <c:v>5.12461E-8</c:v>
                </c:pt>
                <c:pt idx="14068">
                  <c:v>5.1252299999999998E-8</c:v>
                </c:pt>
                <c:pt idx="14069">
                  <c:v>5.1258600000000001E-8</c:v>
                </c:pt>
                <c:pt idx="14070">
                  <c:v>5.1264799999999999E-8</c:v>
                </c:pt>
                <c:pt idx="14071">
                  <c:v>5.1271100000000002E-8</c:v>
                </c:pt>
                <c:pt idx="14072">
                  <c:v>5.12773E-8</c:v>
                </c:pt>
                <c:pt idx="14073">
                  <c:v>5.1283600000000003E-8</c:v>
                </c:pt>
                <c:pt idx="14074">
                  <c:v>5.12898E-8</c:v>
                </c:pt>
                <c:pt idx="14075">
                  <c:v>5.1296099999999997E-8</c:v>
                </c:pt>
                <c:pt idx="14076">
                  <c:v>5.1302300000000001E-8</c:v>
                </c:pt>
                <c:pt idx="14077">
                  <c:v>5.1308599999999998E-8</c:v>
                </c:pt>
                <c:pt idx="14078">
                  <c:v>5.1314800000000002E-8</c:v>
                </c:pt>
                <c:pt idx="14079">
                  <c:v>5.1321099999999999E-8</c:v>
                </c:pt>
                <c:pt idx="14080">
                  <c:v>5.1327300000000003E-8</c:v>
                </c:pt>
                <c:pt idx="14081">
                  <c:v>5.13336E-8</c:v>
                </c:pt>
                <c:pt idx="14082">
                  <c:v>5.1339799999999998E-8</c:v>
                </c:pt>
                <c:pt idx="14083">
                  <c:v>5.1346100000000001E-8</c:v>
                </c:pt>
                <c:pt idx="14084">
                  <c:v>5.1352299999999999E-8</c:v>
                </c:pt>
                <c:pt idx="14085">
                  <c:v>5.1358600000000002E-8</c:v>
                </c:pt>
                <c:pt idx="14086">
                  <c:v>5.1364799999999999E-8</c:v>
                </c:pt>
                <c:pt idx="14087">
                  <c:v>5.1371100000000003E-8</c:v>
                </c:pt>
                <c:pt idx="14088">
                  <c:v>5.13773E-8</c:v>
                </c:pt>
                <c:pt idx="14089">
                  <c:v>5.1383599999999997E-8</c:v>
                </c:pt>
                <c:pt idx="14090">
                  <c:v>5.1389800000000001E-8</c:v>
                </c:pt>
                <c:pt idx="14091">
                  <c:v>5.1396099999999998E-8</c:v>
                </c:pt>
                <c:pt idx="14092">
                  <c:v>5.1402300000000002E-8</c:v>
                </c:pt>
                <c:pt idx="14093">
                  <c:v>5.1408599999999999E-8</c:v>
                </c:pt>
                <c:pt idx="14094">
                  <c:v>5.1414800000000003E-8</c:v>
                </c:pt>
                <c:pt idx="14095">
                  <c:v>5.14211E-8</c:v>
                </c:pt>
                <c:pt idx="14096">
                  <c:v>5.1427299999999998E-8</c:v>
                </c:pt>
                <c:pt idx="14097">
                  <c:v>5.1433600000000001E-8</c:v>
                </c:pt>
                <c:pt idx="14098">
                  <c:v>5.1439799999999998E-8</c:v>
                </c:pt>
                <c:pt idx="14099">
                  <c:v>5.1446100000000002E-8</c:v>
                </c:pt>
                <c:pt idx="14100">
                  <c:v>5.1452299999999999E-8</c:v>
                </c:pt>
                <c:pt idx="14101">
                  <c:v>5.1458600000000003E-8</c:v>
                </c:pt>
                <c:pt idx="14102">
                  <c:v>5.14648E-8</c:v>
                </c:pt>
                <c:pt idx="14103">
                  <c:v>5.1471099999999997E-8</c:v>
                </c:pt>
                <c:pt idx="14104">
                  <c:v>5.1477300000000001E-8</c:v>
                </c:pt>
                <c:pt idx="14105">
                  <c:v>5.1483599999999998E-8</c:v>
                </c:pt>
                <c:pt idx="14106">
                  <c:v>5.1489800000000002E-8</c:v>
                </c:pt>
                <c:pt idx="14107">
                  <c:v>5.1496099999999999E-8</c:v>
                </c:pt>
                <c:pt idx="14108">
                  <c:v>5.1502300000000003E-8</c:v>
                </c:pt>
                <c:pt idx="14109">
                  <c:v>5.15086E-8</c:v>
                </c:pt>
                <c:pt idx="14110">
                  <c:v>5.1514799999999998E-8</c:v>
                </c:pt>
                <c:pt idx="14111">
                  <c:v>5.1521100000000001E-8</c:v>
                </c:pt>
                <c:pt idx="14112">
                  <c:v>5.1527299999999998E-8</c:v>
                </c:pt>
                <c:pt idx="14113">
                  <c:v>5.1533600000000002E-8</c:v>
                </c:pt>
                <c:pt idx="14114">
                  <c:v>5.1539799999999999E-8</c:v>
                </c:pt>
                <c:pt idx="14115">
                  <c:v>5.1546100000000003E-8</c:v>
                </c:pt>
                <c:pt idx="14116">
                  <c:v>5.15523E-8</c:v>
                </c:pt>
                <c:pt idx="14117">
                  <c:v>5.1558599999999997E-8</c:v>
                </c:pt>
                <c:pt idx="14118">
                  <c:v>5.1564800000000001E-8</c:v>
                </c:pt>
                <c:pt idx="14119">
                  <c:v>5.1571099999999998E-8</c:v>
                </c:pt>
                <c:pt idx="14120">
                  <c:v>5.1577300000000002E-8</c:v>
                </c:pt>
                <c:pt idx="14121">
                  <c:v>5.1583599999999999E-8</c:v>
                </c:pt>
                <c:pt idx="14122">
                  <c:v>5.1589800000000003E-8</c:v>
                </c:pt>
                <c:pt idx="14123">
                  <c:v>5.15961E-8</c:v>
                </c:pt>
                <c:pt idx="14124">
                  <c:v>5.1602299999999997E-8</c:v>
                </c:pt>
                <c:pt idx="14125">
                  <c:v>5.1608600000000001E-8</c:v>
                </c:pt>
                <c:pt idx="14126">
                  <c:v>5.1614799999999998E-8</c:v>
                </c:pt>
                <c:pt idx="14127">
                  <c:v>5.1621100000000002E-8</c:v>
                </c:pt>
                <c:pt idx="14128">
                  <c:v>5.1627299999999999E-8</c:v>
                </c:pt>
                <c:pt idx="14129">
                  <c:v>5.1633600000000003E-8</c:v>
                </c:pt>
                <c:pt idx="14130">
                  <c:v>5.16398E-8</c:v>
                </c:pt>
                <c:pt idx="14131">
                  <c:v>5.1646099999999997E-8</c:v>
                </c:pt>
                <c:pt idx="14132">
                  <c:v>5.1652300000000001E-8</c:v>
                </c:pt>
                <c:pt idx="14133">
                  <c:v>5.1658599999999998E-8</c:v>
                </c:pt>
                <c:pt idx="14134">
                  <c:v>5.1664800000000002E-8</c:v>
                </c:pt>
                <c:pt idx="14135">
                  <c:v>5.1671099999999999E-8</c:v>
                </c:pt>
                <c:pt idx="14136">
                  <c:v>5.1677300000000003E-8</c:v>
                </c:pt>
                <c:pt idx="14137">
                  <c:v>5.16836E-8</c:v>
                </c:pt>
                <c:pt idx="14138">
                  <c:v>5.1689799999999997E-8</c:v>
                </c:pt>
                <c:pt idx="14139">
                  <c:v>5.1696100000000001E-8</c:v>
                </c:pt>
                <c:pt idx="14140">
                  <c:v>5.1702299999999998E-8</c:v>
                </c:pt>
                <c:pt idx="14141">
                  <c:v>5.1708600000000002E-8</c:v>
                </c:pt>
                <c:pt idx="14142">
                  <c:v>5.1714799999999999E-8</c:v>
                </c:pt>
                <c:pt idx="14143">
                  <c:v>5.1721100000000002E-8</c:v>
                </c:pt>
                <c:pt idx="14144">
                  <c:v>5.17273E-8</c:v>
                </c:pt>
                <c:pt idx="14145">
                  <c:v>5.1733599999999997E-8</c:v>
                </c:pt>
                <c:pt idx="14146">
                  <c:v>5.1739800000000001E-8</c:v>
                </c:pt>
                <c:pt idx="14147">
                  <c:v>5.1746099999999998E-8</c:v>
                </c:pt>
                <c:pt idx="14148">
                  <c:v>5.1752300000000002E-8</c:v>
                </c:pt>
                <c:pt idx="14149">
                  <c:v>5.1758599999999999E-8</c:v>
                </c:pt>
                <c:pt idx="14150">
                  <c:v>5.1764800000000003E-8</c:v>
                </c:pt>
                <c:pt idx="14151">
                  <c:v>5.17711E-8</c:v>
                </c:pt>
                <c:pt idx="14152">
                  <c:v>5.1777299999999997E-8</c:v>
                </c:pt>
                <c:pt idx="14153">
                  <c:v>5.1783600000000001E-8</c:v>
                </c:pt>
                <c:pt idx="14154">
                  <c:v>5.1789799999999998E-8</c:v>
                </c:pt>
                <c:pt idx="14155">
                  <c:v>5.1796100000000001E-8</c:v>
                </c:pt>
                <c:pt idx="14156">
                  <c:v>5.1802299999999999E-8</c:v>
                </c:pt>
                <c:pt idx="14157">
                  <c:v>5.1808600000000002E-8</c:v>
                </c:pt>
                <c:pt idx="14158">
                  <c:v>5.18148E-8</c:v>
                </c:pt>
                <c:pt idx="14159">
                  <c:v>5.1821099999999997E-8</c:v>
                </c:pt>
                <c:pt idx="14160">
                  <c:v>5.1827300000000001E-8</c:v>
                </c:pt>
                <c:pt idx="14161">
                  <c:v>5.1833599999999998E-8</c:v>
                </c:pt>
                <c:pt idx="14162">
                  <c:v>5.1839800000000002E-8</c:v>
                </c:pt>
                <c:pt idx="14163">
                  <c:v>5.1846099999999999E-8</c:v>
                </c:pt>
                <c:pt idx="14164">
                  <c:v>5.1852300000000003E-8</c:v>
                </c:pt>
                <c:pt idx="14165">
                  <c:v>5.18586E-8</c:v>
                </c:pt>
                <c:pt idx="14166">
                  <c:v>5.1864799999999997E-8</c:v>
                </c:pt>
                <c:pt idx="14167">
                  <c:v>5.1871100000000001E-8</c:v>
                </c:pt>
                <c:pt idx="14168">
                  <c:v>5.1877299999999998E-8</c:v>
                </c:pt>
                <c:pt idx="14169">
                  <c:v>5.1883600000000001E-8</c:v>
                </c:pt>
                <c:pt idx="14170">
                  <c:v>5.1889799999999999E-8</c:v>
                </c:pt>
                <c:pt idx="14171">
                  <c:v>5.1896100000000002E-8</c:v>
                </c:pt>
                <c:pt idx="14172">
                  <c:v>5.19023E-8</c:v>
                </c:pt>
                <c:pt idx="14173">
                  <c:v>5.1908599999999997E-8</c:v>
                </c:pt>
                <c:pt idx="14174">
                  <c:v>5.1914800000000001E-8</c:v>
                </c:pt>
                <c:pt idx="14175">
                  <c:v>5.1921099999999998E-8</c:v>
                </c:pt>
                <c:pt idx="14176">
                  <c:v>5.1927300000000002E-8</c:v>
                </c:pt>
                <c:pt idx="14177">
                  <c:v>5.1933599999999999E-8</c:v>
                </c:pt>
                <c:pt idx="14178">
                  <c:v>5.1939800000000003E-8</c:v>
                </c:pt>
                <c:pt idx="14179">
                  <c:v>5.19461E-8</c:v>
                </c:pt>
                <c:pt idx="14180">
                  <c:v>5.1952299999999997E-8</c:v>
                </c:pt>
                <c:pt idx="14181">
                  <c:v>5.19586E-8</c:v>
                </c:pt>
                <c:pt idx="14182">
                  <c:v>5.1964799999999998E-8</c:v>
                </c:pt>
                <c:pt idx="14183">
                  <c:v>5.1971100000000001E-8</c:v>
                </c:pt>
                <c:pt idx="14184">
                  <c:v>5.1977299999999999E-8</c:v>
                </c:pt>
                <c:pt idx="14185">
                  <c:v>5.1983600000000002E-8</c:v>
                </c:pt>
                <c:pt idx="14186">
                  <c:v>5.19898E-8</c:v>
                </c:pt>
                <c:pt idx="14187">
                  <c:v>5.1996100000000003E-8</c:v>
                </c:pt>
                <c:pt idx="14188">
                  <c:v>5.2002300000000001E-8</c:v>
                </c:pt>
                <c:pt idx="14189">
                  <c:v>5.2008599999999998E-8</c:v>
                </c:pt>
                <c:pt idx="14190">
                  <c:v>5.2014800000000002E-8</c:v>
                </c:pt>
                <c:pt idx="14191">
                  <c:v>5.2021099999999999E-8</c:v>
                </c:pt>
                <c:pt idx="14192">
                  <c:v>5.2027300000000003E-8</c:v>
                </c:pt>
                <c:pt idx="14193">
                  <c:v>5.2033599999999999E-8</c:v>
                </c:pt>
                <c:pt idx="14194">
                  <c:v>5.2039799999999997E-8</c:v>
                </c:pt>
                <c:pt idx="14195">
                  <c:v>5.20461E-8</c:v>
                </c:pt>
                <c:pt idx="14196">
                  <c:v>5.2052299999999998E-8</c:v>
                </c:pt>
                <c:pt idx="14197">
                  <c:v>5.2058600000000001E-8</c:v>
                </c:pt>
                <c:pt idx="14198">
                  <c:v>5.2064799999999999E-8</c:v>
                </c:pt>
                <c:pt idx="14199">
                  <c:v>5.2071100000000002E-8</c:v>
                </c:pt>
                <c:pt idx="14200">
                  <c:v>5.20773E-8</c:v>
                </c:pt>
                <c:pt idx="14201">
                  <c:v>5.2083600000000003E-8</c:v>
                </c:pt>
                <c:pt idx="14202">
                  <c:v>5.2089800000000001E-8</c:v>
                </c:pt>
                <c:pt idx="14203">
                  <c:v>5.2096099999999998E-8</c:v>
                </c:pt>
                <c:pt idx="14204">
                  <c:v>5.2102300000000002E-8</c:v>
                </c:pt>
                <c:pt idx="14205">
                  <c:v>5.2108599999999999E-8</c:v>
                </c:pt>
                <c:pt idx="14206">
                  <c:v>5.2114800000000003E-8</c:v>
                </c:pt>
                <c:pt idx="14207">
                  <c:v>5.2121099999999999E-8</c:v>
                </c:pt>
                <c:pt idx="14208">
                  <c:v>5.2127299999999997E-8</c:v>
                </c:pt>
                <c:pt idx="14209">
                  <c:v>5.21336E-8</c:v>
                </c:pt>
                <c:pt idx="14210">
                  <c:v>5.2139799999999998E-8</c:v>
                </c:pt>
                <c:pt idx="14211">
                  <c:v>5.2146100000000001E-8</c:v>
                </c:pt>
                <c:pt idx="14212">
                  <c:v>5.2152299999999999E-8</c:v>
                </c:pt>
                <c:pt idx="14213">
                  <c:v>5.2158600000000002E-8</c:v>
                </c:pt>
                <c:pt idx="14214">
                  <c:v>5.21648E-8</c:v>
                </c:pt>
                <c:pt idx="14215">
                  <c:v>5.2171100000000003E-8</c:v>
                </c:pt>
                <c:pt idx="14216">
                  <c:v>5.2177300000000001E-8</c:v>
                </c:pt>
                <c:pt idx="14217">
                  <c:v>5.2183599999999998E-8</c:v>
                </c:pt>
                <c:pt idx="14218">
                  <c:v>5.2189800000000002E-8</c:v>
                </c:pt>
                <c:pt idx="14219">
                  <c:v>5.2196099999999998E-8</c:v>
                </c:pt>
                <c:pt idx="14220">
                  <c:v>5.2202300000000003E-8</c:v>
                </c:pt>
                <c:pt idx="14221">
                  <c:v>5.2208599999999999E-8</c:v>
                </c:pt>
                <c:pt idx="14222">
                  <c:v>5.2214799999999997E-8</c:v>
                </c:pt>
                <c:pt idx="14223">
                  <c:v>5.22211E-8</c:v>
                </c:pt>
                <c:pt idx="14224">
                  <c:v>5.2227299999999998E-8</c:v>
                </c:pt>
                <c:pt idx="14225">
                  <c:v>5.2233600000000001E-8</c:v>
                </c:pt>
                <c:pt idx="14226">
                  <c:v>5.2239799999999999E-8</c:v>
                </c:pt>
                <c:pt idx="14227">
                  <c:v>5.2246100000000002E-8</c:v>
                </c:pt>
                <c:pt idx="14228">
                  <c:v>5.22523E-8</c:v>
                </c:pt>
                <c:pt idx="14229">
                  <c:v>5.2258600000000003E-8</c:v>
                </c:pt>
                <c:pt idx="14230">
                  <c:v>5.2264800000000001E-8</c:v>
                </c:pt>
                <c:pt idx="14231">
                  <c:v>5.2271099999999997E-8</c:v>
                </c:pt>
                <c:pt idx="14232">
                  <c:v>5.2277300000000002E-8</c:v>
                </c:pt>
                <c:pt idx="14233">
                  <c:v>5.2283599999999998E-8</c:v>
                </c:pt>
                <c:pt idx="14234">
                  <c:v>5.2289800000000003E-8</c:v>
                </c:pt>
                <c:pt idx="14235">
                  <c:v>5.2296099999999999E-8</c:v>
                </c:pt>
                <c:pt idx="14236">
                  <c:v>5.2302299999999997E-8</c:v>
                </c:pt>
                <c:pt idx="14237">
                  <c:v>5.23086E-8</c:v>
                </c:pt>
                <c:pt idx="14238">
                  <c:v>5.2314799999999998E-8</c:v>
                </c:pt>
                <c:pt idx="14239">
                  <c:v>5.2321100000000001E-8</c:v>
                </c:pt>
                <c:pt idx="14240">
                  <c:v>5.2327299999999999E-8</c:v>
                </c:pt>
                <c:pt idx="14241">
                  <c:v>5.2333600000000002E-8</c:v>
                </c:pt>
                <c:pt idx="14242">
                  <c:v>5.23398E-8</c:v>
                </c:pt>
                <c:pt idx="14243">
                  <c:v>5.2346100000000003E-8</c:v>
                </c:pt>
                <c:pt idx="14244">
                  <c:v>5.2352300000000001E-8</c:v>
                </c:pt>
                <c:pt idx="14245">
                  <c:v>5.2358599999999997E-8</c:v>
                </c:pt>
                <c:pt idx="14246">
                  <c:v>5.2364800000000002E-8</c:v>
                </c:pt>
                <c:pt idx="14247">
                  <c:v>5.2371099999999998E-8</c:v>
                </c:pt>
                <c:pt idx="14248">
                  <c:v>5.2377300000000003E-8</c:v>
                </c:pt>
                <c:pt idx="14249">
                  <c:v>5.2383599999999999E-8</c:v>
                </c:pt>
                <c:pt idx="14250">
                  <c:v>5.2389799999999997E-8</c:v>
                </c:pt>
                <c:pt idx="14251">
                  <c:v>5.23961E-8</c:v>
                </c:pt>
                <c:pt idx="14252">
                  <c:v>5.2402299999999998E-8</c:v>
                </c:pt>
                <c:pt idx="14253">
                  <c:v>5.2408600000000001E-8</c:v>
                </c:pt>
                <c:pt idx="14254">
                  <c:v>5.2414799999999999E-8</c:v>
                </c:pt>
                <c:pt idx="14255">
                  <c:v>5.2421100000000002E-8</c:v>
                </c:pt>
                <c:pt idx="14256">
                  <c:v>5.24273E-8</c:v>
                </c:pt>
                <c:pt idx="14257">
                  <c:v>5.2433600000000003E-8</c:v>
                </c:pt>
                <c:pt idx="14258">
                  <c:v>5.2439800000000001E-8</c:v>
                </c:pt>
                <c:pt idx="14259">
                  <c:v>5.2446099999999997E-8</c:v>
                </c:pt>
                <c:pt idx="14260">
                  <c:v>5.2452300000000002E-8</c:v>
                </c:pt>
                <c:pt idx="14261">
                  <c:v>5.2458599999999998E-8</c:v>
                </c:pt>
                <c:pt idx="14262">
                  <c:v>5.2464800000000003E-8</c:v>
                </c:pt>
                <c:pt idx="14263">
                  <c:v>5.2471099999999999E-8</c:v>
                </c:pt>
                <c:pt idx="14264">
                  <c:v>5.2477299999999997E-8</c:v>
                </c:pt>
                <c:pt idx="14265">
                  <c:v>5.24836E-8</c:v>
                </c:pt>
                <c:pt idx="14266">
                  <c:v>5.2489799999999998E-8</c:v>
                </c:pt>
                <c:pt idx="14267">
                  <c:v>5.2496100000000001E-8</c:v>
                </c:pt>
                <c:pt idx="14268">
                  <c:v>5.2502299999999999E-8</c:v>
                </c:pt>
                <c:pt idx="14269">
                  <c:v>5.2508600000000002E-8</c:v>
                </c:pt>
                <c:pt idx="14270">
                  <c:v>5.25148E-8</c:v>
                </c:pt>
                <c:pt idx="14271">
                  <c:v>5.2521100000000003E-8</c:v>
                </c:pt>
                <c:pt idx="14272">
                  <c:v>5.2527300000000001E-8</c:v>
                </c:pt>
                <c:pt idx="14273">
                  <c:v>5.2533599999999997E-8</c:v>
                </c:pt>
                <c:pt idx="14274">
                  <c:v>5.2539800000000002E-8</c:v>
                </c:pt>
                <c:pt idx="14275">
                  <c:v>5.2546099999999998E-8</c:v>
                </c:pt>
                <c:pt idx="14276">
                  <c:v>5.2552300000000003E-8</c:v>
                </c:pt>
                <c:pt idx="14277">
                  <c:v>5.2558599999999999E-8</c:v>
                </c:pt>
                <c:pt idx="14278">
                  <c:v>5.2564799999999997E-8</c:v>
                </c:pt>
                <c:pt idx="14279">
                  <c:v>5.25711E-8</c:v>
                </c:pt>
                <c:pt idx="14280">
                  <c:v>5.2577299999999998E-8</c:v>
                </c:pt>
                <c:pt idx="14281">
                  <c:v>5.2583600000000001E-8</c:v>
                </c:pt>
                <c:pt idx="14282">
                  <c:v>5.2589799999999999E-8</c:v>
                </c:pt>
                <c:pt idx="14283">
                  <c:v>5.2596100000000002E-8</c:v>
                </c:pt>
                <c:pt idx="14284">
                  <c:v>5.26023E-8</c:v>
                </c:pt>
                <c:pt idx="14285">
                  <c:v>5.2608600000000003E-8</c:v>
                </c:pt>
                <c:pt idx="14286">
                  <c:v>5.2614800000000001E-8</c:v>
                </c:pt>
                <c:pt idx="14287">
                  <c:v>5.2621099999999997E-8</c:v>
                </c:pt>
                <c:pt idx="14288">
                  <c:v>5.2627300000000002E-8</c:v>
                </c:pt>
                <c:pt idx="14289">
                  <c:v>5.2633599999999998E-8</c:v>
                </c:pt>
                <c:pt idx="14290">
                  <c:v>5.2639800000000003E-8</c:v>
                </c:pt>
                <c:pt idx="14291">
                  <c:v>5.2646099999999999E-8</c:v>
                </c:pt>
                <c:pt idx="14292">
                  <c:v>5.2652299999999997E-8</c:v>
                </c:pt>
                <c:pt idx="14293">
                  <c:v>5.26586E-8</c:v>
                </c:pt>
                <c:pt idx="14294">
                  <c:v>5.2664799999999998E-8</c:v>
                </c:pt>
                <c:pt idx="14295">
                  <c:v>5.2671100000000001E-8</c:v>
                </c:pt>
                <c:pt idx="14296">
                  <c:v>5.2677299999999999E-8</c:v>
                </c:pt>
                <c:pt idx="14297">
                  <c:v>5.2683600000000002E-8</c:v>
                </c:pt>
                <c:pt idx="14298">
                  <c:v>5.26898E-8</c:v>
                </c:pt>
                <c:pt idx="14299">
                  <c:v>5.2696100000000003E-8</c:v>
                </c:pt>
                <c:pt idx="14300">
                  <c:v>5.2702300000000001E-8</c:v>
                </c:pt>
                <c:pt idx="14301">
                  <c:v>5.2708599999999997E-8</c:v>
                </c:pt>
                <c:pt idx="14302">
                  <c:v>5.2714800000000002E-8</c:v>
                </c:pt>
                <c:pt idx="14303">
                  <c:v>5.2721099999999998E-8</c:v>
                </c:pt>
                <c:pt idx="14304">
                  <c:v>5.2727300000000003E-8</c:v>
                </c:pt>
                <c:pt idx="14305">
                  <c:v>5.2733599999999999E-8</c:v>
                </c:pt>
                <c:pt idx="14306">
                  <c:v>5.2739799999999997E-8</c:v>
                </c:pt>
                <c:pt idx="14307">
                  <c:v>5.27461E-8</c:v>
                </c:pt>
                <c:pt idx="14308">
                  <c:v>5.2752299999999998E-8</c:v>
                </c:pt>
                <c:pt idx="14309">
                  <c:v>5.2758600000000001E-8</c:v>
                </c:pt>
                <c:pt idx="14310">
                  <c:v>5.2764799999999999E-8</c:v>
                </c:pt>
                <c:pt idx="14311">
                  <c:v>5.2771100000000002E-8</c:v>
                </c:pt>
                <c:pt idx="14312">
                  <c:v>5.27773E-8</c:v>
                </c:pt>
                <c:pt idx="14313">
                  <c:v>5.2783600000000003E-8</c:v>
                </c:pt>
                <c:pt idx="14314">
                  <c:v>5.2789800000000001E-8</c:v>
                </c:pt>
                <c:pt idx="14315">
                  <c:v>5.2796099999999997E-8</c:v>
                </c:pt>
                <c:pt idx="14316">
                  <c:v>5.2802300000000002E-8</c:v>
                </c:pt>
                <c:pt idx="14317">
                  <c:v>5.2808599999999998E-8</c:v>
                </c:pt>
                <c:pt idx="14318">
                  <c:v>5.2814800000000003E-8</c:v>
                </c:pt>
                <c:pt idx="14319">
                  <c:v>5.2821099999999999E-8</c:v>
                </c:pt>
                <c:pt idx="14320">
                  <c:v>5.2827299999999997E-8</c:v>
                </c:pt>
                <c:pt idx="14321">
                  <c:v>5.28336E-8</c:v>
                </c:pt>
                <c:pt idx="14322">
                  <c:v>5.2839799999999998E-8</c:v>
                </c:pt>
                <c:pt idx="14323">
                  <c:v>5.2846100000000001E-8</c:v>
                </c:pt>
                <c:pt idx="14324">
                  <c:v>5.2852299999999999E-8</c:v>
                </c:pt>
                <c:pt idx="14325">
                  <c:v>5.2858600000000002E-8</c:v>
                </c:pt>
                <c:pt idx="14326">
                  <c:v>5.28648E-8</c:v>
                </c:pt>
                <c:pt idx="14327">
                  <c:v>5.2871100000000003E-8</c:v>
                </c:pt>
                <c:pt idx="14328">
                  <c:v>5.2877300000000001E-8</c:v>
                </c:pt>
                <c:pt idx="14329">
                  <c:v>5.2883599999999997E-8</c:v>
                </c:pt>
                <c:pt idx="14330">
                  <c:v>5.2889800000000002E-8</c:v>
                </c:pt>
                <c:pt idx="14331">
                  <c:v>5.2896099999999998E-8</c:v>
                </c:pt>
                <c:pt idx="14332">
                  <c:v>5.2902300000000002E-8</c:v>
                </c:pt>
                <c:pt idx="14333">
                  <c:v>5.2908599999999999E-8</c:v>
                </c:pt>
                <c:pt idx="14334">
                  <c:v>5.2914799999999997E-8</c:v>
                </c:pt>
                <c:pt idx="14335">
                  <c:v>5.29211E-8</c:v>
                </c:pt>
                <c:pt idx="14336">
                  <c:v>5.2927299999999998E-8</c:v>
                </c:pt>
                <c:pt idx="14337">
                  <c:v>5.2933600000000001E-8</c:v>
                </c:pt>
                <c:pt idx="14338">
                  <c:v>5.2939799999999999E-8</c:v>
                </c:pt>
                <c:pt idx="14339">
                  <c:v>5.2946100000000002E-8</c:v>
                </c:pt>
                <c:pt idx="14340">
                  <c:v>5.29523E-8</c:v>
                </c:pt>
                <c:pt idx="14341">
                  <c:v>5.2958600000000003E-8</c:v>
                </c:pt>
                <c:pt idx="14342">
                  <c:v>5.2964800000000001E-8</c:v>
                </c:pt>
                <c:pt idx="14343">
                  <c:v>5.2971099999999997E-8</c:v>
                </c:pt>
                <c:pt idx="14344">
                  <c:v>5.2977300000000002E-8</c:v>
                </c:pt>
                <c:pt idx="14345">
                  <c:v>5.2983599999999998E-8</c:v>
                </c:pt>
                <c:pt idx="14346">
                  <c:v>5.2989800000000002E-8</c:v>
                </c:pt>
                <c:pt idx="14347">
                  <c:v>5.2996099999999999E-8</c:v>
                </c:pt>
                <c:pt idx="14348">
                  <c:v>5.3002299999999997E-8</c:v>
                </c:pt>
                <c:pt idx="14349">
                  <c:v>5.30086E-8</c:v>
                </c:pt>
                <c:pt idx="14350">
                  <c:v>5.3014799999999998E-8</c:v>
                </c:pt>
                <c:pt idx="14351">
                  <c:v>5.3021100000000001E-8</c:v>
                </c:pt>
                <c:pt idx="14352">
                  <c:v>5.3027299999999999E-8</c:v>
                </c:pt>
                <c:pt idx="14353">
                  <c:v>5.3033600000000002E-8</c:v>
                </c:pt>
                <c:pt idx="14354">
                  <c:v>5.30398E-8</c:v>
                </c:pt>
                <c:pt idx="14355">
                  <c:v>5.3046100000000003E-8</c:v>
                </c:pt>
                <c:pt idx="14356">
                  <c:v>5.3052300000000001E-8</c:v>
                </c:pt>
                <c:pt idx="14357">
                  <c:v>5.3058599999999997E-8</c:v>
                </c:pt>
                <c:pt idx="14358">
                  <c:v>5.3064800000000001E-8</c:v>
                </c:pt>
                <c:pt idx="14359">
                  <c:v>5.3071099999999998E-8</c:v>
                </c:pt>
                <c:pt idx="14360">
                  <c:v>5.3077300000000002E-8</c:v>
                </c:pt>
                <c:pt idx="14361">
                  <c:v>5.3083599999999999E-8</c:v>
                </c:pt>
                <c:pt idx="14362">
                  <c:v>5.3089799999999997E-8</c:v>
                </c:pt>
                <c:pt idx="14363">
                  <c:v>5.30961E-8</c:v>
                </c:pt>
                <c:pt idx="14364">
                  <c:v>5.3102299999999998E-8</c:v>
                </c:pt>
                <c:pt idx="14365">
                  <c:v>5.3108600000000001E-8</c:v>
                </c:pt>
                <c:pt idx="14366">
                  <c:v>5.3114799999999999E-8</c:v>
                </c:pt>
                <c:pt idx="14367">
                  <c:v>5.3121100000000002E-8</c:v>
                </c:pt>
                <c:pt idx="14368">
                  <c:v>5.31273E-8</c:v>
                </c:pt>
                <c:pt idx="14369">
                  <c:v>5.3133600000000003E-8</c:v>
                </c:pt>
                <c:pt idx="14370">
                  <c:v>5.31398E-8</c:v>
                </c:pt>
                <c:pt idx="14371">
                  <c:v>5.3146099999999997E-8</c:v>
                </c:pt>
                <c:pt idx="14372">
                  <c:v>5.3152300000000001E-8</c:v>
                </c:pt>
                <c:pt idx="14373">
                  <c:v>5.3158599999999998E-8</c:v>
                </c:pt>
                <c:pt idx="14374">
                  <c:v>5.3164800000000002E-8</c:v>
                </c:pt>
                <c:pt idx="14375">
                  <c:v>5.3171099999999999E-8</c:v>
                </c:pt>
                <c:pt idx="14376">
                  <c:v>5.3177300000000003E-8</c:v>
                </c:pt>
                <c:pt idx="14377">
                  <c:v>5.31836E-8</c:v>
                </c:pt>
                <c:pt idx="14378">
                  <c:v>5.3189799999999998E-8</c:v>
                </c:pt>
                <c:pt idx="14379">
                  <c:v>5.3196100000000001E-8</c:v>
                </c:pt>
                <c:pt idx="14380">
                  <c:v>5.3202299999999999E-8</c:v>
                </c:pt>
                <c:pt idx="14381">
                  <c:v>5.3208600000000002E-8</c:v>
                </c:pt>
                <c:pt idx="14382">
                  <c:v>5.3214799999999999E-8</c:v>
                </c:pt>
                <c:pt idx="14383">
                  <c:v>5.3221100000000003E-8</c:v>
                </c:pt>
                <c:pt idx="14384">
                  <c:v>5.32273E-8</c:v>
                </c:pt>
                <c:pt idx="14385">
                  <c:v>5.3233599999999997E-8</c:v>
                </c:pt>
                <c:pt idx="14386">
                  <c:v>5.3239800000000001E-8</c:v>
                </c:pt>
                <c:pt idx="14387">
                  <c:v>5.3246099999999998E-8</c:v>
                </c:pt>
                <c:pt idx="14388">
                  <c:v>5.3252300000000002E-8</c:v>
                </c:pt>
                <c:pt idx="14389">
                  <c:v>5.3258599999999999E-8</c:v>
                </c:pt>
                <c:pt idx="14390">
                  <c:v>5.3264800000000003E-8</c:v>
                </c:pt>
                <c:pt idx="14391">
                  <c:v>5.32711E-8</c:v>
                </c:pt>
                <c:pt idx="14392">
                  <c:v>5.3277299999999998E-8</c:v>
                </c:pt>
                <c:pt idx="14393">
                  <c:v>5.3283600000000001E-8</c:v>
                </c:pt>
                <c:pt idx="14394">
                  <c:v>5.3289799999999999E-8</c:v>
                </c:pt>
                <c:pt idx="14395">
                  <c:v>5.3296100000000002E-8</c:v>
                </c:pt>
                <c:pt idx="14396">
                  <c:v>5.3302299999999999E-8</c:v>
                </c:pt>
                <c:pt idx="14397">
                  <c:v>5.3308600000000003E-8</c:v>
                </c:pt>
                <c:pt idx="14398">
                  <c:v>5.33148E-8</c:v>
                </c:pt>
                <c:pt idx="14399">
                  <c:v>5.3321099999999997E-8</c:v>
                </c:pt>
                <c:pt idx="14400">
                  <c:v>5.3327300000000001E-8</c:v>
                </c:pt>
                <c:pt idx="14401">
                  <c:v>5.3333599999999998E-8</c:v>
                </c:pt>
                <c:pt idx="14402">
                  <c:v>5.3339800000000002E-8</c:v>
                </c:pt>
                <c:pt idx="14403">
                  <c:v>5.3346099999999999E-8</c:v>
                </c:pt>
                <c:pt idx="14404">
                  <c:v>5.3352300000000003E-8</c:v>
                </c:pt>
                <c:pt idx="14405">
                  <c:v>5.33586E-8</c:v>
                </c:pt>
                <c:pt idx="14406">
                  <c:v>5.3364799999999998E-8</c:v>
                </c:pt>
                <c:pt idx="14407">
                  <c:v>5.3371100000000001E-8</c:v>
                </c:pt>
                <c:pt idx="14408">
                  <c:v>5.3377299999999998E-8</c:v>
                </c:pt>
                <c:pt idx="14409">
                  <c:v>5.3383600000000002E-8</c:v>
                </c:pt>
                <c:pt idx="14410">
                  <c:v>5.3389799999999999E-8</c:v>
                </c:pt>
                <c:pt idx="14411">
                  <c:v>5.3396100000000003E-8</c:v>
                </c:pt>
                <c:pt idx="14412">
                  <c:v>5.34023E-8</c:v>
                </c:pt>
                <c:pt idx="14413">
                  <c:v>5.3408599999999997E-8</c:v>
                </c:pt>
                <c:pt idx="14414">
                  <c:v>5.3414800000000001E-8</c:v>
                </c:pt>
                <c:pt idx="14415">
                  <c:v>5.3421099999999998E-8</c:v>
                </c:pt>
                <c:pt idx="14416">
                  <c:v>5.3427300000000002E-8</c:v>
                </c:pt>
                <c:pt idx="14417">
                  <c:v>5.3433599999999999E-8</c:v>
                </c:pt>
                <c:pt idx="14418">
                  <c:v>5.3439800000000003E-8</c:v>
                </c:pt>
                <c:pt idx="14419">
                  <c:v>5.34461E-8</c:v>
                </c:pt>
                <c:pt idx="14420">
                  <c:v>5.3452299999999997E-8</c:v>
                </c:pt>
                <c:pt idx="14421">
                  <c:v>5.3458600000000001E-8</c:v>
                </c:pt>
                <c:pt idx="14422">
                  <c:v>5.3464799999999998E-8</c:v>
                </c:pt>
                <c:pt idx="14423">
                  <c:v>5.3471100000000002E-8</c:v>
                </c:pt>
                <c:pt idx="14424">
                  <c:v>5.3477299999999999E-8</c:v>
                </c:pt>
                <c:pt idx="14425">
                  <c:v>5.3483600000000003E-8</c:v>
                </c:pt>
                <c:pt idx="14426">
                  <c:v>5.34898E-8</c:v>
                </c:pt>
                <c:pt idx="14427">
                  <c:v>5.3496099999999997E-8</c:v>
                </c:pt>
                <c:pt idx="14428">
                  <c:v>5.3502300000000001E-8</c:v>
                </c:pt>
                <c:pt idx="14429">
                  <c:v>5.3508599999999998E-8</c:v>
                </c:pt>
                <c:pt idx="14430">
                  <c:v>5.3514800000000002E-8</c:v>
                </c:pt>
                <c:pt idx="14431">
                  <c:v>5.3521099999999999E-8</c:v>
                </c:pt>
                <c:pt idx="14432">
                  <c:v>5.3527300000000003E-8</c:v>
                </c:pt>
                <c:pt idx="14433">
                  <c:v>5.35336E-8</c:v>
                </c:pt>
                <c:pt idx="14434">
                  <c:v>5.3539799999999997E-8</c:v>
                </c:pt>
                <c:pt idx="14435">
                  <c:v>5.3546100000000001E-8</c:v>
                </c:pt>
                <c:pt idx="14436">
                  <c:v>5.3552299999999998E-8</c:v>
                </c:pt>
                <c:pt idx="14437">
                  <c:v>5.3558600000000002E-8</c:v>
                </c:pt>
                <c:pt idx="14438">
                  <c:v>5.3564799999999999E-8</c:v>
                </c:pt>
                <c:pt idx="14439">
                  <c:v>5.3571100000000002E-8</c:v>
                </c:pt>
                <c:pt idx="14440">
                  <c:v>5.35773E-8</c:v>
                </c:pt>
                <c:pt idx="14441">
                  <c:v>5.3583599999999997E-8</c:v>
                </c:pt>
                <c:pt idx="14442">
                  <c:v>5.3589800000000001E-8</c:v>
                </c:pt>
                <c:pt idx="14443">
                  <c:v>5.3596099999999998E-8</c:v>
                </c:pt>
                <c:pt idx="14444">
                  <c:v>5.3602300000000002E-8</c:v>
                </c:pt>
                <c:pt idx="14445">
                  <c:v>5.3608599999999999E-8</c:v>
                </c:pt>
                <c:pt idx="14446">
                  <c:v>5.3614800000000003E-8</c:v>
                </c:pt>
                <c:pt idx="14447">
                  <c:v>5.36211E-8</c:v>
                </c:pt>
                <c:pt idx="14448">
                  <c:v>5.3627299999999997E-8</c:v>
                </c:pt>
                <c:pt idx="14449">
                  <c:v>5.3633600000000001E-8</c:v>
                </c:pt>
                <c:pt idx="14450">
                  <c:v>5.3639799999999998E-8</c:v>
                </c:pt>
                <c:pt idx="14451">
                  <c:v>5.3646100000000002E-8</c:v>
                </c:pt>
                <c:pt idx="14452">
                  <c:v>5.3652299999999999E-8</c:v>
                </c:pt>
                <c:pt idx="14453">
                  <c:v>5.3658600000000002E-8</c:v>
                </c:pt>
                <c:pt idx="14454">
                  <c:v>5.36648E-8</c:v>
                </c:pt>
                <c:pt idx="14455">
                  <c:v>5.3671099999999997E-8</c:v>
                </c:pt>
                <c:pt idx="14456">
                  <c:v>5.3677300000000001E-8</c:v>
                </c:pt>
                <c:pt idx="14457">
                  <c:v>5.3683599999999998E-8</c:v>
                </c:pt>
                <c:pt idx="14458">
                  <c:v>5.3689800000000002E-8</c:v>
                </c:pt>
                <c:pt idx="14459">
                  <c:v>5.3696099999999999E-8</c:v>
                </c:pt>
                <c:pt idx="14460">
                  <c:v>5.3702300000000003E-8</c:v>
                </c:pt>
                <c:pt idx="14461">
                  <c:v>5.37086E-8</c:v>
                </c:pt>
                <c:pt idx="14462">
                  <c:v>5.3714799999999997E-8</c:v>
                </c:pt>
                <c:pt idx="14463">
                  <c:v>5.3721100000000001E-8</c:v>
                </c:pt>
                <c:pt idx="14464">
                  <c:v>5.3727299999999998E-8</c:v>
                </c:pt>
                <c:pt idx="14465">
                  <c:v>5.3733600000000001E-8</c:v>
                </c:pt>
                <c:pt idx="14466">
                  <c:v>5.3739799999999999E-8</c:v>
                </c:pt>
                <c:pt idx="14467">
                  <c:v>5.3746100000000002E-8</c:v>
                </c:pt>
                <c:pt idx="14468">
                  <c:v>5.37523E-8</c:v>
                </c:pt>
                <c:pt idx="14469">
                  <c:v>5.3758599999999997E-8</c:v>
                </c:pt>
                <c:pt idx="14470">
                  <c:v>5.3764800000000001E-8</c:v>
                </c:pt>
                <c:pt idx="14471">
                  <c:v>5.3771099999999998E-8</c:v>
                </c:pt>
                <c:pt idx="14472">
                  <c:v>5.3777300000000002E-8</c:v>
                </c:pt>
                <c:pt idx="14473">
                  <c:v>5.3783599999999999E-8</c:v>
                </c:pt>
                <c:pt idx="14474">
                  <c:v>5.3789800000000003E-8</c:v>
                </c:pt>
                <c:pt idx="14475">
                  <c:v>5.37961E-8</c:v>
                </c:pt>
                <c:pt idx="14476">
                  <c:v>5.3802299999999997E-8</c:v>
                </c:pt>
                <c:pt idx="14477">
                  <c:v>5.38086E-8</c:v>
                </c:pt>
                <c:pt idx="14478">
                  <c:v>5.3814799999999998E-8</c:v>
                </c:pt>
                <c:pt idx="14479">
                  <c:v>5.3821100000000001E-8</c:v>
                </c:pt>
                <c:pt idx="14480">
                  <c:v>5.3827299999999999E-8</c:v>
                </c:pt>
                <c:pt idx="14481">
                  <c:v>5.3833600000000002E-8</c:v>
                </c:pt>
                <c:pt idx="14482">
                  <c:v>5.38398E-8</c:v>
                </c:pt>
                <c:pt idx="14483">
                  <c:v>5.3846100000000003E-8</c:v>
                </c:pt>
                <c:pt idx="14484">
                  <c:v>5.3852300000000001E-8</c:v>
                </c:pt>
                <c:pt idx="14485">
                  <c:v>5.3858599999999998E-8</c:v>
                </c:pt>
                <c:pt idx="14486">
                  <c:v>5.3864800000000002E-8</c:v>
                </c:pt>
                <c:pt idx="14487">
                  <c:v>5.3871099999999999E-8</c:v>
                </c:pt>
                <c:pt idx="14488">
                  <c:v>5.3877300000000003E-8</c:v>
                </c:pt>
                <c:pt idx="14489">
                  <c:v>5.38836E-8</c:v>
                </c:pt>
                <c:pt idx="14490">
                  <c:v>5.3889799999999997E-8</c:v>
                </c:pt>
                <c:pt idx="14491">
                  <c:v>5.38961E-8</c:v>
                </c:pt>
                <c:pt idx="14492">
                  <c:v>5.3902299999999998E-8</c:v>
                </c:pt>
                <c:pt idx="14493">
                  <c:v>5.3908600000000001E-8</c:v>
                </c:pt>
                <c:pt idx="14494">
                  <c:v>5.3914799999999999E-8</c:v>
                </c:pt>
                <c:pt idx="14495">
                  <c:v>5.3921100000000002E-8</c:v>
                </c:pt>
                <c:pt idx="14496">
                  <c:v>5.39273E-8</c:v>
                </c:pt>
                <c:pt idx="14497">
                  <c:v>5.3933600000000003E-8</c:v>
                </c:pt>
                <c:pt idx="14498">
                  <c:v>5.3939800000000001E-8</c:v>
                </c:pt>
                <c:pt idx="14499">
                  <c:v>5.3946099999999998E-8</c:v>
                </c:pt>
                <c:pt idx="14500">
                  <c:v>5.3952300000000002E-8</c:v>
                </c:pt>
                <c:pt idx="14501">
                  <c:v>5.3958599999999999E-8</c:v>
                </c:pt>
                <c:pt idx="14502">
                  <c:v>5.3964800000000003E-8</c:v>
                </c:pt>
                <c:pt idx="14503">
                  <c:v>5.3971099999999999E-8</c:v>
                </c:pt>
                <c:pt idx="14504">
                  <c:v>5.3977299999999997E-8</c:v>
                </c:pt>
                <c:pt idx="14505">
                  <c:v>5.39836E-8</c:v>
                </c:pt>
                <c:pt idx="14506">
                  <c:v>5.3989799999999998E-8</c:v>
                </c:pt>
                <c:pt idx="14507">
                  <c:v>5.3996100000000001E-8</c:v>
                </c:pt>
                <c:pt idx="14508">
                  <c:v>5.4002299999999999E-8</c:v>
                </c:pt>
                <c:pt idx="14509">
                  <c:v>5.4008600000000002E-8</c:v>
                </c:pt>
                <c:pt idx="14510">
                  <c:v>5.40148E-8</c:v>
                </c:pt>
                <c:pt idx="14511">
                  <c:v>5.4021100000000003E-8</c:v>
                </c:pt>
                <c:pt idx="14512">
                  <c:v>5.4027300000000001E-8</c:v>
                </c:pt>
                <c:pt idx="14513">
                  <c:v>5.4033599999999998E-8</c:v>
                </c:pt>
                <c:pt idx="14514">
                  <c:v>5.4039800000000002E-8</c:v>
                </c:pt>
                <c:pt idx="14515">
                  <c:v>5.4046099999999998E-8</c:v>
                </c:pt>
                <c:pt idx="14516">
                  <c:v>5.4052300000000003E-8</c:v>
                </c:pt>
                <c:pt idx="14517">
                  <c:v>5.4058599999999999E-8</c:v>
                </c:pt>
                <c:pt idx="14518">
                  <c:v>5.4064799999999997E-8</c:v>
                </c:pt>
                <c:pt idx="14519">
                  <c:v>5.40711E-8</c:v>
                </c:pt>
                <c:pt idx="14520">
                  <c:v>5.4077299999999998E-8</c:v>
                </c:pt>
                <c:pt idx="14521">
                  <c:v>5.4083600000000001E-8</c:v>
                </c:pt>
                <c:pt idx="14522">
                  <c:v>5.4089799999999999E-8</c:v>
                </c:pt>
                <c:pt idx="14523">
                  <c:v>5.4096100000000002E-8</c:v>
                </c:pt>
                <c:pt idx="14524">
                  <c:v>5.41023E-8</c:v>
                </c:pt>
                <c:pt idx="14525">
                  <c:v>5.4108600000000003E-8</c:v>
                </c:pt>
                <c:pt idx="14526">
                  <c:v>5.4114800000000001E-8</c:v>
                </c:pt>
                <c:pt idx="14527">
                  <c:v>5.4121099999999997E-8</c:v>
                </c:pt>
                <c:pt idx="14528">
                  <c:v>5.4127300000000002E-8</c:v>
                </c:pt>
                <c:pt idx="14529">
                  <c:v>5.4133599999999998E-8</c:v>
                </c:pt>
                <c:pt idx="14530">
                  <c:v>5.4139800000000003E-8</c:v>
                </c:pt>
                <c:pt idx="14531">
                  <c:v>5.4146099999999999E-8</c:v>
                </c:pt>
                <c:pt idx="14532">
                  <c:v>5.4152299999999997E-8</c:v>
                </c:pt>
                <c:pt idx="14533">
                  <c:v>5.41586E-8</c:v>
                </c:pt>
                <c:pt idx="14534">
                  <c:v>5.4164799999999998E-8</c:v>
                </c:pt>
                <c:pt idx="14535">
                  <c:v>5.4171100000000001E-8</c:v>
                </c:pt>
                <c:pt idx="14536">
                  <c:v>5.4177299999999999E-8</c:v>
                </c:pt>
                <c:pt idx="14537">
                  <c:v>5.4183600000000002E-8</c:v>
                </c:pt>
                <c:pt idx="14538">
                  <c:v>5.41898E-8</c:v>
                </c:pt>
                <c:pt idx="14539">
                  <c:v>5.4196100000000003E-8</c:v>
                </c:pt>
                <c:pt idx="14540">
                  <c:v>5.4202300000000001E-8</c:v>
                </c:pt>
                <c:pt idx="14541">
                  <c:v>5.4208599999999997E-8</c:v>
                </c:pt>
                <c:pt idx="14542">
                  <c:v>5.4214800000000002E-8</c:v>
                </c:pt>
                <c:pt idx="14543">
                  <c:v>5.4221099999999998E-8</c:v>
                </c:pt>
                <c:pt idx="14544">
                  <c:v>5.4227300000000003E-8</c:v>
                </c:pt>
                <c:pt idx="14545">
                  <c:v>5.4233599999999999E-8</c:v>
                </c:pt>
                <c:pt idx="14546">
                  <c:v>5.4239799999999997E-8</c:v>
                </c:pt>
                <c:pt idx="14547">
                  <c:v>5.42461E-8</c:v>
                </c:pt>
                <c:pt idx="14548">
                  <c:v>5.4252299999999998E-8</c:v>
                </c:pt>
                <c:pt idx="14549">
                  <c:v>5.4258600000000001E-8</c:v>
                </c:pt>
                <c:pt idx="14550">
                  <c:v>5.4264799999999999E-8</c:v>
                </c:pt>
                <c:pt idx="14551">
                  <c:v>5.4271100000000002E-8</c:v>
                </c:pt>
                <c:pt idx="14552">
                  <c:v>5.42773E-8</c:v>
                </c:pt>
                <c:pt idx="14553">
                  <c:v>5.4283600000000003E-8</c:v>
                </c:pt>
                <c:pt idx="14554">
                  <c:v>5.4289800000000001E-8</c:v>
                </c:pt>
                <c:pt idx="14555">
                  <c:v>5.4296099999999997E-8</c:v>
                </c:pt>
                <c:pt idx="14556">
                  <c:v>5.4302300000000002E-8</c:v>
                </c:pt>
                <c:pt idx="14557">
                  <c:v>5.4308599999999998E-8</c:v>
                </c:pt>
                <c:pt idx="14558">
                  <c:v>5.4314800000000003E-8</c:v>
                </c:pt>
                <c:pt idx="14559">
                  <c:v>5.4321099999999999E-8</c:v>
                </c:pt>
                <c:pt idx="14560">
                  <c:v>5.4327299999999997E-8</c:v>
                </c:pt>
                <c:pt idx="14561">
                  <c:v>5.43336E-8</c:v>
                </c:pt>
                <c:pt idx="14562">
                  <c:v>5.4339799999999998E-8</c:v>
                </c:pt>
                <c:pt idx="14563">
                  <c:v>5.4346100000000001E-8</c:v>
                </c:pt>
                <c:pt idx="14564">
                  <c:v>5.4352299999999999E-8</c:v>
                </c:pt>
                <c:pt idx="14565">
                  <c:v>5.4358600000000002E-8</c:v>
                </c:pt>
                <c:pt idx="14566">
                  <c:v>5.43648E-8</c:v>
                </c:pt>
                <c:pt idx="14567">
                  <c:v>5.4371100000000003E-8</c:v>
                </c:pt>
                <c:pt idx="14568">
                  <c:v>5.4377300000000001E-8</c:v>
                </c:pt>
                <c:pt idx="14569">
                  <c:v>5.4383599999999997E-8</c:v>
                </c:pt>
                <c:pt idx="14570">
                  <c:v>5.4389800000000002E-8</c:v>
                </c:pt>
                <c:pt idx="14571">
                  <c:v>5.4396099999999998E-8</c:v>
                </c:pt>
                <c:pt idx="14572">
                  <c:v>5.4402300000000003E-8</c:v>
                </c:pt>
                <c:pt idx="14573">
                  <c:v>5.4408599999999999E-8</c:v>
                </c:pt>
                <c:pt idx="14574">
                  <c:v>5.4414799999999997E-8</c:v>
                </c:pt>
                <c:pt idx="14575">
                  <c:v>5.44211E-8</c:v>
                </c:pt>
                <c:pt idx="14576">
                  <c:v>5.4427299999999998E-8</c:v>
                </c:pt>
                <c:pt idx="14577">
                  <c:v>5.4433600000000001E-8</c:v>
                </c:pt>
                <c:pt idx="14578">
                  <c:v>5.4439799999999999E-8</c:v>
                </c:pt>
                <c:pt idx="14579">
                  <c:v>5.4446100000000002E-8</c:v>
                </c:pt>
                <c:pt idx="14580">
                  <c:v>5.44523E-8</c:v>
                </c:pt>
                <c:pt idx="14581">
                  <c:v>5.4458600000000003E-8</c:v>
                </c:pt>
                <c:pt idx="14582">
                  <c:v>5.4464800000000001E-8</c:v>
                </c:pt>
                <c:pt idx="14583">
                  <c:v>5.4471099999999997E-8</c:v>
                </c:pt>
                <c:pt idx="14584">
                  <c:v>5.4477300000000002E-8</c:v>
                </c:pt>
                <c:pt idx="14585">
                  <c:v>5.4483599999999998E-8</c:v>
                </c:pt>
                <c:pt idx="14586">
                  <c:v>5.4489800000000003E-8</c:v>
                </c:pt>
                <c:pt idx="14587">
                  <c:v>5.4496099999999999E-8</c:v>
                </c:pt>
                <c:pt idx="14588">
                  <c:v>5.4502299999999997E-8</c:v>
                </c:pt>
                <c:pt idx="14589">
                  <c:v>5.45086E-8</c:v>
                </c:pt>
                <c:pt idx="14590">
                  <c:v>5.4514799999999998E-8</c:v>
                </c:pt>
                <c:pt idx="14591">
                  <c:v>5.4521100000000001E-8</c:v>
                </c:pt>
                <c:pt idx="14592">
                  <c:v>5.4527299999999999E-8</c:v>
                </c:pt>
                <c:pt idx="14593">
                  <c:v>5.4533600000000002E-8</c:v>
                </c:pt>
                <c:pt idx="14594">
                  <c:v>5.45398E-8</c:v>
                </c:pt>
                <c:pt idx="14595">
                  <c:v>5.4546100000000003E-8</c:v>
                </c:pt>
                <c:pt idx="14596">
                  <c:v>5.4552300000000001E-8</c:v>
                </c:pt>
                <c:pt idx="14597">
                  <c:v>5.4558599999999997E-8</c:v>
                </c:pt>
                <c:pt idx="14598">
                  <c:v>5.4564800000000002E-8</c:v>
                </c:pt>
                <c:pt idx="14599">
                  <c:v>5.4571099999999998E-8</c:v>
                </c:pt>
                <c:pt idx="14600">
                  <c:v>5.4577300000000003E-8</c:v>
                </c:pt>
                <c:pt idx="14601">
                  <c:v>5.4583599999999999E-8</c:v>
                </c:pt>
                <c:pt idx="14602">
                  <c:v>5.4589799999999997E-8</c:v>
                </c:pt>
                <c:pt idx="14603">
                  <c:v>5.45961E-8</c:v>
                </c:pt>
                <c:pt idx="14604">
                  <c:v>5.4602299999999998E-8</c:v>
                </c:pt>
                <c:pt idx="14605">
                  <c:v>5.4608600000000001E-8</c:v>
                </c:pt>
                <c:pt idx="14606">
                  <c:v>5.4614799999999999E-8</c:v>
                </c:pt>
                <c:pt idx="14607">
                  <c:v>5.4621100000000002E-8</c:v>
                </c:pt>
                <c:pt idx="14608">
                  <c:v>5.46273E-8</c:v>
                </c:pt>
                <c:pt idx="14609">
                  <c:v>5.4633600000000003E-8</c:v>
                </c:pt>
                <c:pt idx="14610">
                  <c:v>5.4639800000000001E-8</c:v>
                </c:pt>
                <c:pt idx="14611">
                  <c:v>5.4646099999999997E-8</c:v>
                </c:pt>
                <c:pt idx="14612">
                  <c:v>5.4652300000000002E-8</c:v>
                </c:pt>
                <c:pt idx="14613">
                  <c:v>5.4658599999999998E-8</c:v>
                </c:pt>
                <c:pt idx="14614">
                  <c:v>5.4664800000000003E-8</c:v>
                </c:pt>
                <c:pt idx="14615">
                  <c:v>5.4671099999999999E-8</c:v>
                </c:pt>
                <c:pt idx="14616">
                  <c:v>5.4677299999999997E-8</c:v>
                </c:pt>
                <c:pt idx="14617">
                  <c:v>5.46836E-8</c:v>
                </c:pt>
                <c:pt idx="14618">
                  <c:v>5.4689799999999998E-8</c:v>
                </c:pt>
                <c:pt idx="14619">
                  <c:v>5.4696100000000001E-8</c:v>
                </c:pt>
                <c:pt idx="14620">
                  <c:v>5.4702299999999999E-8</c:v>
                </c:pt>
                <c:pt idx="14621">
                  <c:v>5.4708600000000002E-8</c:v>
                </c:pt>
                <c:pt idx="14622">
                  <c:v>5.47148E-8</c:v>
                </c:pt>
                <c:pt idx="14623">
                  <c:v>5.4721100000000003E-8</c:v>
                </c:pt>
                <c:pt idx="14624">
                  <c:v>5.4727300000000001E-8</c:v>
                </c:pt>
                <c:pt idx="14625">
                  <c:v>5.4733599999999997E-8</c:v>
                </c:pt>
                <c:pt idx="14626">
                  <c:v>5.4739800000000002E-8</c:v>
                </c:pt>
                <c:pt idx="14627">
                  <c:v>5.4746099999999998E-8</c:v>
                </c:pt>
                <c:pt idx="14628">
                  <c:v>5.4752300000000003E-8</c:v>
                </c:pt>
                <c:pt idx="14629">
                  <c:v>5.4758599999999999E-8</c:v>
                </c:pt>
                <c:pt idx="14630">
                  <c:v>5.4764799999999997E-8</c:v>
                </c:pt>
                <c:pt idx="14631">
                  <c:v>5.47711E-8</c:v>
                </c:pt>
                <c:pt idx="14632">
                  <c:v>5.4777299999999998E-8</c:v>
                </c:pt>
                <c:pt idx="14633">
                  <c:v>5.4783600000000001E-8</c:v>
                </c:pt>
                <c:pt idx="14634">
                  <c:v>5.4789799999999999E-8</c:v>
                </c:pt>
                <c:pt idx="14635">
                  <c:v>5.4796100000000002E-8</c:v>
                </c:pt>
                <c:pt idx="14636">
                  <c:v>5.48023E-8</c:v>
                </c:pt>
                <c:pt idx="14637">
                  <c:v>5.4808600000000003E-8</c:v>
                </c:pt>
                <c:pt idx="14638">
                  <c:v>5.4814800000000001E-8</c:v>
                </c:pt>
                <c:pt idx="14639">
                  <c:v>5.4821099999999997E-8</c:v>
                </c:pt>
                <c:pt idx="14640">
                  <c:v>5.4827300000000002E-8</c:v>
                </c:pt>
                <c:pt idx="14641">
                  <c:v>5.4833599999999998E-8</c:v>
                </c:pt>
                <c:pt idx="14642">
                  <c:v>5.4839800000000002E-8</c:v>
                </c:pt>
                <c:pt idx="14643">
                  <c:v>5.4846099999999999E-8</c:v>
                </c:pt>
                <c:pt idx="14644">
                  <c:v>5.4852299999999997E-8</c:v>
                </c:pt>
                <c:pt idx="14645">
                  <c:v>5.48586E-8</c:v>
                </c:pt>
                <c:pt idx="14646">
                  <c:v>5.4864799999999998E-8</c:v>
                </c:pt>
                <c:pt idx="14647">
                  <c:v>5.4871100000000001E-8</c:v>
                </c:pt>
                <c:pt idx="14648">
                  <c:v>5.4877299999999999E-8</c:v>
                </c:pt>
                <c:pt idx="14649">
                  <c:v>5.4883600000000002E-8</c:v>
                </c:pt>
                <c:pt idx="14650">
                  <c:v>5.48898E-8</c:v>
                </c:pt>
                <c:pt idx="14651">
                  <c:v>5.4896100000000003E-8</c:v>
                </c:pt>
                <c:pt idx="14652">
                  <c:v>5.4902300000000001E-8</c:v>
                </c:pt>
                <c:pt idx="14653">
                  <c:v>5.4908599999999997E-8</c:v>
                </c:pt>
                <c:pt idx="14654">
                  <c:v>5.4914800000000001E-8</c:v>
                </c:pt>
                <c:pt idx="14655">
                  <c:v>5.4921099999999998E-8</c:v>
                </c:pt>
                <c:pt idx="14656">
                  <c:v>5.4927300000000002E-8</c:v>
                </c:pt>
                <c:pt idx="14657">
                  <c:v>5.4933599999999999E-8</c:v>
                </c:pt>
                <c:pt idx="14658">
                  <c:v>5.4939799999999997E-8</c:v>
                </c:pt>
                <c:pt idx="14659">
                  <c:v>5.49461E-8</c:v>
                </c:pt>
                <c:pt idx="14660">
                  <c:v>5.4952299999999998E-8</c:v>
                </c:pt>
                <c:pt idx="14661">
                  <c:v>5.4958600000000001E-8</c:v>
                </c:pt>
                <c:pt idx="14662">
                  <c:v>5.4964799999999999E-8</c:v>
                </c:pt>
                <c:pt idx="14663">
                  <c:v>5.4971100000000002E-8</c:v>
                </c:pt>
                <c:pt idx="14664">
                  <c:v>5.49773E-8</c:v>
                </c:pt>
                <c:pt idx="14665">
                  <c:v>5.4983600000000003E-8</c:v>
                </c:pt>
                <c:pt idx="14666">
                  <c:v>5.4989800000000001E-8</c:v>
                </c:pt>
                <c:pt idx="14667">
                  <c:v>5.4996099999999997E-8</c:v>
                </c:pt>
                <c:pt idx="14668">
                  <c:v>5.5002300000000001E-8</c:v>
                </c:pt>
                <c:pt idx="14669">
                  <c:v>5.5008599999999998E-8</c:v>
                </c:pt>
                <c:pt idx="14670">
                  <c:v>5.5014800000000002E-8</c:v>
                </c:pt>
                <c:pt idx="14671">
                  <c:v>5.5021099999999999E-8</c:v>
                </c:pt>
                <c:pt idx="14672">
                  <c:v>5.5027299999999997E-8</c:v>
                </c:pt>
                <c:pt idx="14673">
                  <c:v>5.50336E-8</c:v>
                </c:pt>
                <c:pt idx="14674">
                  <c:v>5.5039799999999998E-8</c:v>
                </c:pt>
                <c:pt idx="14675">
                  <c:v>5.5046100000000001E-8</c:v>
                </c:pt>
                <c:pt idx="14676">
                  <c:v>5.5052299999999999E-8</c:v>
                </c:pt>
                <c:pt idx="14677">
                  <c:v>5.5058600000000002E-8</c:v>
                </c:pt>
                <c:pt idx="14678">
                  <c:v>5.50648E-8</c:v>
                </c:pt>
                <c:pt idx="14679">
                  <c:v>5.5071100000000003E-8</c:v>
                </c:pt>
                <c:pt idx="14680">
                  <c:v>5.50773E-8</c:v>
                </c:pt>
                <c:pt idx="14681">
                  <c:v>5.5083599999999997E-8</c:v>
                </c:pt>
                <c:pt idx="14682">
                  <c:v>5.5089800000000001E-8</c:v>
                </c:pt>
                <c:pt idx="14683">
                  <c:v>5.5096099999999998E-8</c:v>
                </c:pt>
                <c:pt idx="14684">
                  <c:v>5.5102300000000002E-8</c:v>
                </c:pt>
                <c:pt idx="14685">
                  <c:v>5.5108599999999999E-8</c:v>
                </c:pt>
                <c:pt idx="14686">
                  <c:v>5.5114800000000003E-8</c:v>
                </c:pt>
                <c:pt idx="14687">
                  <c:v>5.51211E-8</c:v>
                </c:pt>
                <c:pt idx="14688">
                  <c:v>5.5127299999999998E-8</c:v>
                </c:pt>
                <c:pt idx="14689">
                  <c:v>5.5133600000000001E-8</c:v>
                </c:pt>
                <c:pt idx="14690">
                  <c:v>5.5139799999999999E-8</c:v>
                </c:pt>
                <c:pt idx="14691">
                  <c:v>5.5146100000000002E-8</c:v>
                </c:pt>
                <c:pt idx="14692">
                  <c:v>5.5152299999999999E-8</c:v>
                </c:pt>
                <c:pt idx="14693">
                  <c:v>5.5158600000000003E-8</c:v>
                </c:pt>
                <c:pt idx="14694">
                  <c:v>5.51648E-8</c:v>
                </c:pt>
                <c:pt idx="14695">
                  <c:v>5.5171099999999997E-8</c:v>
                </c:pt>
                <c:pt idx="14696">
                  <c:v>5.5177300000000001E-8</c:v>
                </c:pt>
                <c:pt idx="14697">
                  <c:v>5.5183599999999998E-8</c:v>
                </c:pt>
                <c:pt idx="14698">
                  <c:v>5.5189800000000002E-8</c:v>
                </c:pt>
                <c:pt idx="14699">
                  <c:v>5.5196099999999999E-8</c:v>
                </c:pt>
                <c:pt idx="14700">
                  <c:v>5.5202300000000003E-8</c:v>
                </c:pt>
                <c:pt idx="14701">
                  <c:v>5.52086E-8</c:v>
                </c:pt>
                <c:pt idx="14702">
                  <c:v>5.5214799999999998E-8</c:v>
                </c:pt>
                <c:pt idx="14703">
                  <c:v>5.5221100000000001E-8</c:v>
                </c:pt>
                <c:pt idx="14704">
                  <c:v>5.5227299999999998E-8</c:v>
                </c:pt>
                <c:pt idx="14705">
                  <c:v>5.5233600000000002E-8</c:v>
                </c:pt>
                <c:pt idx="14706">
                  <c:v>5.5239799999999999E-8</c:v>
                </c:pt>
                <c:pt idx="14707">
                  <c:v>5.5246100000000003E-8</c:v>
                </c:pt>
                <c:pt idx="14708">
                  <c:v>5.52523E-8</c:v>
                </c:pt>
                <c:pt idx="14709">
                  <c:v>5.5258599999999997E-8</c:v>
                </c:pt>
                <c:pt idx="14710">
                  <c:v>5.5264800000000001E-8</c:v>
                </c:pt>
                <c:pt idx="14711">
                  <c:v>5.5271099999999998E-8</c:v>
                </c:pt>
                <c:pt idx="14712">
                  <c:v>5.5277300000000002E-8</c:v>
                </c:pt>
                <c:pt idx="14713">
                  <c:v>5.5283599999999999E-8</c:v>
                </c:pt>
                <c:pt idx="14714">
                  <c:v>5.5289800000000003E-8</c:v>
                </c:pt>
                <c:pt idx="14715">
                  <c:v>5.52961E-8</c:v>
                </c:pt>
                <c:pt idx="14716">
                  <c:v>5.5302299999999998E-8</c:v>
                </c:pt>
                <c:pt idx="14717">
                  <c:v>5.5308600000000001E-8</c:v>
                </c:pt>
                <c:pt idx="14718">
                  <c:v>5.5314799999999998E-8</c:v>
                </c:pt>
                <c:pt idx="14719">
                  <c:v>5.5321100000000002E-8</c:v>
                </c:pt>
                <c:pt idx="14720">
                  <c:v>5.5327299999999999E-8</c:v>
                </c:pt>
                <c:pt idx="14721">
                  <c:v>5.5333600000000003E-8</c:v>
                </c:pt>
                <c:pt idx="14722">
                  <c:v>5.53398E-8</c:v>
                </c:pt>
                <c:pt idx="14723">
                  <c:v>5.5346099999999997E-8</c:v>
                </c:pt>
                <c:pt idx="14724">
                  <c:v>5.5352300000000001E-8</c:v>
                </c:pt>
                <c:pt idx="14725">
                  <c:v>5.5358599999999998E-8</c:v>
                </c:pt>
                <c:pt idx="14726">
                  <c:v>5.5364800000000002E-8</c:v>
                </c:pt>
                <c:pt idx="14727">
                  <c:v>5.5371099999999999E-8</c:v>
                </c:pt>
                <c:pt idx="14728">
                  <c:v>5.5377300000000003E-8</c:v>
                </c:pt>
                <c:pt idx="14729">
                  <c:v>5.53836E-8</c:v>
                </c:pt>
                <c:pt idx="14730">
                  <c:v>5.5389799999999997E-8</c:v>
                </c:pt>
                <c:pt idx="14731">
                  <c:v>5.5396100000000001E-8</c:v>
                </c:pt>
                <c:pt idx="14732">
                  <c:v>5.5402299999999998E-8</c:v>
                </c:pt>
                <c:pt idx="14733">
                  <c:v>5.5408600000000002E-8</c:v>
                </c:pt>
                <c:pt idx="14734">
                  <c:v>5.5414799999999999E-8</c:v>
                </c:pt>
                <c:pt idx="14735">
                  <c:v>5.5421100000000003E-8</c:v>
                </c:pt>
                <c:pt idx="14736">
                  <c:v>5.54273E-8</c:v>
                </c:pt>
                <c:pt idx="14737">
                  <c:v>5.5433599999999997E-8</c:v>
                </c:pt>
                <c:pt idx="14738">
                  <c:v>5.5439800000000001E-8</c:v>
                </c:pt>
                <c:pt idx="14739">
                  <c:v>5.5446099999999998E-8</c:v>
                </c:pt>
                <c:pt idx="14740">
                  <c:v>5.5452300000000002E-8</c:v>
                </c:pt>
                <c:pt idx="14741">
                  <c:v>5.5458599999999999E-8</c:v>
                </c:pt>
                <c:pt idx="14742">
                  <c:v>5.5464800000000003E-8</c:v>
                </c:pt>
                <c:pt idx="14743">
                  <c:v>5.54711E-8</c:v>
                </c:pt>
                <c:pt idx="14744">
                  <c:v>5.5477299999999997E-8</c:v>
                </c:pt>
                <c:pt idx="14745">
                  <c:v>5.5483600000000001E-8</c:v>
                </c:pt>
                <c:pt idx="14746">
                  <c:v>5.5489799999999998E-8</c:v>
                </c:pt>
                <c:pt idx="14747">
                  <c:v>5.5496100000000002E-8</c:v>
                </c:pt>
                <c:pt idx="14748">
                  <c:v>5.5502299999999999E-8</c:v>
                </c:pt>
                <c:pt idx="14749">
                  <c:v>5.5508600000000002E-8</c:v>
                </c:pt>
                <c:pt idx="14750">
                  <c:v>5.55148E-8</c:v>
                </c:pt>
                <c:pt idx="14751">
                  <c:v>5.5521099999999997E-8</c:v>
                </c:pt>
                <c:pt idx="14752">
                  <c:v>5.5527300000000001E-8</c:v>
                </c:pt>
                <c:pt idx="14753">
                  <c:v>5.5533599999999998E-8</c:v>
                </c:pt>
                <c:pt idx="14754">
                  <c:v>5.5539800000000002E-8</c:v>
                </c:pt>
                <c:pt idx="14755">
                  <c:v>5.5546099999999999E-8</c:v>
                </c:pt>
                <c:pt idx="14756">
                  <c:v>5.5552300000000003E-8</c:v>
                </c:pt>
                <c:pt idx="14757">
                  <c:v>5.55586E-8</c:v>
                </c:pt>
                <c:pt idx="14758">
                  <c:v>5.5564799999999997E-8</c:v>
                </c:pt>
                <c:pt idx="14759">
                  <c:v>5.5571100000000001E-8</c:v>
                </c:pt>
                <c:pt idx="14760">
                  <c:v>5.5577299999999998E-8</c:v>
                </c:pt>
                <c:pt idx="14761">
                  <c:v>5.5583600000000001E-8</c:v>
                </c:pt>
                <c:pt idx="14762">
                  <c:v>5.5589799999999999E-8</c:v>
                </c:pt>
                <c:pt idx="14763">
                  <c:v>5.5596100000000002E-8</c:v>
                </c:pt>
                <c:pt idx="14764">
                  <c:v>5.56023E-8</c:v>
                </c:pt>
                <c:pt idx="14765">
                  <c:v>5.5608599999999997E-8</c:v>
                </c:pt>
                <c:pt idx="14766">
                  <c:v>5.5614800000000001E-8</c:v>
                </c:pt>
                <c:pt idx="14767">
                  <c:v>5.5621099999999998E-8</c:v>
                </c:pt>
                <c:pt idx="14768">
                  <c:v>5.5627300000000002E-8</c:v>
                </c:pt>
                <c:pt idx="14769">
                  <c:v>5.5633599999999999E-8</c:v>
                </c:pt>
                <c:pt idx="14770">
                  <c:v>5.5639800000000003E-8</c:v>
                </c:pt>
                <c:pt idx="14771">
                  <c:v>5.56461E-8</c:v>
                </c:pt>
                <c:pt idx="14772">
                  <c:v>5.5652299999999997E-8</c:v>
                </c:pt>
                <c:pt idx="14773">
                  <c:v>5.5658600000000001E-8</c:v>
                </c:pt>
                <c:pt idx="14774">
                  <c:v>5.5664799999999998E-8</c:v>
                </c:pt>
                <c:pt idx="14775">
                  <c:v>5.5671100000000001E-8</c:v>
                </c:pt>
                <c:pt idx="14776">
                  <c:v>5.5677299999999999E-8</c:v>
                </c:pt>
                <c:pt idx="14777">
                  <c:v>5.5683600000000002E-8</c:v>
                </c:pt>
                <c:pt idx="14778">
                  <c:v>5.56898E-8</c:v>
                </c:pt>
                <c:pt idx="14779">
                  <c:v>5.5696099999999997E-8</c:v>
                </c:pt>
                <c:pt idx="14780">
                  <c:v>5.5702300000000001E-8</c:v>
                </c:pt>
                <c:pt idx="14781">
                  <c:v>5.5708599999999998E-8</c:v>
                </c:pt>
                <c:pt idx="14782">
                  <c:v>5.5714800000000002E-8</c:v>
                </c:pt>
                <c:pt idx="14783">
                  <c:v>5.5721099999999999E-8</c:v>
                </c:pt>
                <c:pt idx="14784">
                  <c:v>5.5727300000000003E-8</c:v>
                </c:pt>
                <c:pt idx="14785">
                  <c:v>5.57336E-8</c:v>
                </c:pt>
                <c:pt idx="14786">
                  <c:v>5.5739799999999997E-8</c:v>
                </c:pt>
                <c:pt idx="14787">
                  <c:v>5.57461E-8</c:v>
                </c:pt>
                <c:pt idx="14788">
                  <c:v>5.5752299999999998E-8</c:v>
                </c:pt>
                <c:pt idx="14789">
                  <c:v>5.5758600000000001E-8</c:v>
                </c:pt>
                <c:pt idx="14790">
                  <c:v>5.5764799999999999E-8</c:v>
                </c:pt>
                <c:pt idx="14791">
                  <c:v>5.5771100000000002E-8</c:v>
                </c:pt>
                <c:pt idx="14792">
                  <c:v>5.57773E-8</c:v>
                </c:pt>
                <c:pt idx="14793">
                  <c:v>5.5783600000000003E-8</c:v>
                </c:pt>
                <c:pt idx="14794">
                  <c:v>5.5789800000000001E-8</c:v>
                </c:pt>
                <c:pt idx="14795">
                  <c:v>5.5796099999999998E-8</c:v>
                </c:pt>
                <c:pt idx="14796">
                  <c:v>5.5802300000000002E-8</c:v>
                </c:pt>
                <c:pt idx="14797">
                  <c:v>5.5808599999999999E-8</c:v>
                </c:pt>
                <c:pt idx="14798">
                  <c:v>5.5814800000000003E-8</c:v>
                </c:pt>
                <c:pt idx="14799">
                  <c:v>5.5821099999999999E-8</c:v>
                </c:pt>
                <c:pt idx="14800">
                  <c:v>5.5827299999999997E-8</c:v>
                </c:pt>
                <c:pt idx="14801">
                  <c:v>5.58336E-8</c:v>
                </c:pt>
                <c:pt idx="14802">
                  <c:v>5.5839799999999998E-8</c:v>
                </c:pt>
                <c:pt idx="14803">
                  <c:v>5.5846100000000001E-8</c:v>
                </c:pt>
                <c:pt idx="14804">
                  <c:v>5.5852299999999999E-8</c:v>
                </c:pt>
                <c:pt idx="14805">
                  <c:v>5.5858600000000002E-8</c:v>
                </c:pt>
                <c:pt idx="14806">
                  <c:v>5.58648E-8</c:v>
                </c:pt>
                <c:pt idx="14807">
                  <c:v>5.5871100000000003E-8</c:v>
                </c:pt>
                <c:pt idx="14808">
                  <c:v>5.5877300000000001E-8</c:v>
                </c:pt>
                <c:pt idx="14809">
                  <c:v>5.5883599999999998E-8</c:v>
                </c:pt>
                <c:pt idx="14810">
                  <c:v>5.5889800000000002E-8</c:v>
                </c:pt>
                <c:pt idx="14811">
                  <c:v>5.5896099999999999E-8</c:v>
                </c:pt>
                <c:pt idx="14812">
                  <c:v>5.5902300000000003E-8</c:v>
                </c:pt>
                <c:pt idx="14813">
                  <c:v>5.5908599999999999E-8</c:v>
                </c:pt>
                <c:pt idx="14814">
                  <c:v>5.5914799999999997E-8</c:v>
                </c:pt>
                <c:pt idx="14815">
                  <c:v>5.59211E-8</c:v>
                </c:pt>
                <c:pt idx="14816">
                  <c:v>5.5927299999999998E-8</c:v>
                </c:pt>
                <c:pt idx="14817">
                  <c:v>5.5933600000000001E-8</c:v>
                </c:pt>
                <c:pt idx="14818">
                  <c:v>5.5939799999999999E-8</c:v>
                </c:pt>
                <c:pt idx="14819">
                  <c:v>5.5946100000000002E-8</c:v>
                </c:pt>
                <c:pt idx="14820">
                  <c:v>5.59523E-8</c:v>
                </c:pt>
                <c:pt idx="14821">
                  <c:v>5.5958600000000003E-8</c:v>
                </c:pt>
                <c:pt idx="14822">
                  <c:v>5.5964800000000001E-8</c:v>
                </c:pt>
                <c:pt idx="14823">
                  <c:v>5.5971099999999998E-8</c:v>
                </c:pt>
                <c:pt idx="14824">
                  <c:v>5.5977300000000002E-8</c:v>
                </c:pt>
                <c:pt idx="14825">
                  <c:v>5.5983599999999998E-8</c:v>
                </c:pt>
                <c:pt idx="14826">
                  <c:v>5.5989800000000003E-8</c:v>
                </c:pt>
                <c:pt idx="14827">
                  <c:v>5.5996099999999999E-8</c:v>
                </c:pt>
                <c:pt idx="14828">
                  <c:v>5.6002299999999997E-8</c:v>
                </c:pt>
                <c:pt idx="14829">
                  <c:v>5.60086E-8</c:v>
                </c:pt>
                <c:pt idx="14830">
                  <c:v>5.6014799999999998E-8</c:v>
                </c:pt>
                <c:pt idx="14831">
                  <c:v>5.6021100000000001E-8</c:v>
                </c:pt>
                <c:pt idx="14832">
                  <c:v>5.6027299999999999E-8</c:v>
                </c:pt>
                <c:pt idx="14833">
                  <c:v>5.6033600000000002E-8</c:v>
                </c:pt>
                <c:pt idx="14834">
                  <c:v>5.60398E-8</c:v>
                </c:pt>
                <c:pt idx="14835">
                  <c:v>5.6046100000000003E-8</c:v>
                </c:pt>
                <c:pt idx="14836">
                  <c:v>5.6052300000000001E-8</c:v>
                </c:pt>
                <c:pt idx="14837">
                  <c:v>5.6058599999999997E-8</c:v>
                </c:pt>
                <c:pt idx="14838">
                  <c:v>5.6064800000000002E-8</c:v>
                </c:pt>
                <c:pt idx="14839">
                  <c:v>5.6071099999999998E-8</c:v>
                </c:pt>
                <c:pt idx="14840">
                  <c:v>5.6077300000000003E-8</c:v>
                </c:pt>
                <c:pt idx="14841">
                  <c:v>5.6083599999999999E-8</c:v>
                </c:pt>
                <c:pt idx="14842">
                  <c:v>5.6089799999999997E-8</c:v>
                </c:pt>
                <c:pt idx="14843">
                  <c:v>5.60961E-8</c:v>
                </c:pt>
                <c:pt idx="14844">
                  <c:v>5.6102299999999998E-8</c:v>
                </c:pt>
                <c:pt idx="14845">
                  <c:v>5.6108600000000001E-8</c:v>
                </c:pt>
                <c:pt idx="14846">
                  <c:v>5.6114799999999999E-8</c:v>
                </c:pt>
                <c:pt idx="14847">
                  <c:v>5.6121100000000002E-8</c:v>
                </c:pt>
                <c:pt idx="14848">
                  <c:v>5.61273E-8</c:v>
                </c:pt>
                <c:pt idx="14849">
                  <c:v>5.6133600000000003E-8</c:v>
                </c:pt>
                <c:pt idx="14850">
                  <c:v>5.6139800000000001E-8</c:v>
                </c:pt>
                <c:pt idx="14851">
                  <c:v>5.6146099999999997E-8</c:v>
                </c:pt>
                <c:pt idx="14852">
                  <c:v>5.6152300000000002E-8</c:v>
                </c:pt>
                <c:pt idx="14853">
                  <c:v>5.6158599999999998E-8</c:v>
                </c:pt>
                <c:pt idx="14854">
                  <c:v>5.6164800000000003E-8</c:v>
                </c:pt>
                <c:pt idx="14855">
                  <c:v>5.6171099999999999E-8</c:v>
                </c:pt>
                <c:pt idx="14856">
                  <c:v>5.6177299999999997E-8</c:v>
                </c:pt>
                <c:pt idx="14857">
                  <c:v>5.61836E-8</c:v>
                </c:pt>
                <c:pt idx="14858">
                  <c:v>5.6189799999999998E-8</c:v>
                </c:pt>
                <c:pt idx="14859">
                  <c:v>5.6196100000000001E-8</c:v>
                </c:pt>
                <c:pt idx="14860">
                  <c:v>5.6202299999999999E-8</c:v>
                </c:pt>
                <c:pt idx="14861">
                  <c:v>5.6208600000000002E-8</c:v>
                </c:pt>
                <c:pt idx="14862">
                  <c:v>5.62148E-8</c:v>
                </c:pt>
                <c:pt idx="14863">
                  <c:v>5.6221100000000003E-8</c:v>
                </c:pt>
                <c:pt idx="14864">
                  <c:v>5.6227300000000001E-8</c:v>
                </c:pt>
                <c:pt idx="14865">
                  <c:v>5.6233599999999997E-8</c:v>
                </c:pt>
                <c:pt idx="14866">
                  <c:v>5.6239800000000002E-8</c:v>
                </c:pt>
                <c:pt idx="14867">
                  <c:v>5.6246099999999998E-8</c:v>
                </c:pt>
                <c:pt idx="14868">
                  <c:v>5.6252300000000003E-8</c:v>
                </c:pt>
                <c:pt idx="14869">
                  <c:v>5.6258599999999999E-8</c:v>
                </c:pt>
                <c:pt idx="14870">
                  <c:v>5.6264799999999997E-8</c:v>
                </c:pt>
                <c:pt idx="14871">
                  <c:v>5.62711E-8</c:v>
                </c:pt>
                <c:pt idx="14872">
                  <c:v>5.6277299999999998E-8</c:v>
                </c:pt>
                <c:pt idx="14873">
                  <c:v>5.6283600000000001E-8</c:v>
                </c:pt>
                <c:pt idx="14874">
                  <c:v>5.6289799999999999E-8</c:v>
                </c:pt>
                <c:pt idx="14875">
                  <c:v>5.6296100000000002E-8</c:v>
                </c:pt>
                <c:pt idx="14876">
                  <c:v>5.63023E-8</c:v>
                </c:pt>
                <c:pt idx="14877">
                  <c:v>5.6308600000000003E-8</c:v>
                </c:pt>
                <c:pt idx="14878">
                  <c:v>5.6314800000000001E-8</c:v>
                </c:pt>
                <c:pt idx="14879">
                  <c:v>5.6321099999999997E-8</c:v>
                </c:pt>
                <c:pt idx="14880">
                  <c:v>5.6327300000000002E-8</c:v>
                </c:pt>
                <c:pt idx="14881">
                  <c:v>5.6333599999999998E-8</c:v>
                </c:pt>
                <c:pt idx="14882">
                  <c:v>5.6339800000000003E-8</c:v>
                </c:pt>
                <c:pt idx="14883">
                  <c:v>5.6346099999999999E-8</c:v>
                </c:pt>
                <c:pt idx="14884">
                  <c:v>5.6352299999999997E-8</c:v>
                </c:pt>
                <c:pt idx="14885">
                  <c:v>5.63586E-8</c:v>
                </c:pt>
                <c:pt idx="14886">
                  <c:v>5.6364799999999998E-8</c:v>
                </c:pt>
                <c:pt idx="14887">
                  <c:v>5.6371100000000001E-8</c:v>
                </c:pt>
                <c:pt idx="14888">
                  <c:v>5.6377299999999999E-8</c:v>
                </c:pt>
                <c:pt idx="14889">
                  <c:v>5.6383600000000002E-8</c:v>
                </c:pt>
                <c:pt idx="14890">
                  <c:v>5.63898E-8</c:v>
                </c:pt>
                <c:pt idx="14891">
                  <c:v>5.6396100000000003E-8</c:v>
                </c:pt>
                <c:pt idx="14892">
                  <c:v>5.6402300000000001E-8</c:v>
                </c:pt>
                <c:pt idx="14893">
                  <c:v>5.6408599999999997E-8</c:v>
                </c:pt>
                <c:pt idx="14894">
                  <c:v>5.6414800000000002E-8</c:v>
                </c:pt>
                <c:pt idx="14895">
                  <c:v>5.6421099999999998E-8</c:v>
                </c:pt>
                <c:pt idx="14896">
                  <c:v>5.6427300000000003E-8</c:v>
                </c:pt>
                <c:pt idx="14897">
                  <c:v>5.6433599999999999E-8</c:v>
                </c:pt>
                <c:pt idx="14898">
                  <c:v>5.6439799999999997E-8</c:v>
                </c:pt>
                <c:pt idx="14899">
                  <c:v>5.64461E-8</c:v>
                </c:pt>
                <c:pt idx="14900">
                  <c:v>5.6452299999999998E-8</c:v>
                </c:pt>
                <c:pt idx="14901">
                  <c:v>5.6458600000000001E-8</c:v>
                </c:pt>
                <c:pt idx="14902">
                  <c:v>5.6464799999999999E-8</c:v>
                </c:pt>
                <c:pt idx="14903">
                  <c:v>5.6471100000000002E-8</c:v>
                </c:pt>
                <c:pt idx="14904">
                  <c:v>5.64773E-8</c:v>
                </c:pt>
                <c:pt idx="14905">
                  <c:v>5.6483600000000003E-8</c:v>
                </c:pt>
                <c:pt idx="14906">
                  <c:v>5.6489800000000001E-8</c:v>
                </c:pt>
                <c:pt idx="14907">
                  <c:v>5.6496099999999997E-8</c:v>
                </c:pt>
                <c:pt idx="14908">
                  <c:v>5.6502300000000002E-8</c:v>
                </c:pt>
                <c:pt idx="14909">
                  <c:v>5.6508599999999998E-8</c:v>
                </c:pt>
                <c:pt idx="14910">
                  <c:v>5.6514800000000003E-8</c:v>
                </c:pt>
                <c:pt idx="14911">
                  <c:v>5.6521099999999999E-8</c:v>
                </c:pt>
                <c:pt idx="14912">
                  <c:v>5.6527299999999997E-8</c:v>
                </c:pt>
                <c:pt idx="14913">
                  <c:v>5.65336E-8</c:v>
                </c:pt>
                <c:pt idx="14914">
                  <c:v>5.6539799999999998E-8</c:v>
                </c:pt>
                <c:pt idx="14915">
                  <c:v>5.6546100000000001E-8</c:v>
                </c:pt>
                <c:pt idx="14916">
                  <c:v>5.6552299999999999E-8</c:v>
                </c:pt>
                <c:pt idx="14917">
                  <c:v>5.6558600000000002E-8</c:v>
                </c:pt>
                <c:pt idx="14918">
                  <c:v>5.65648E-8</c:v>
                </c:pt>
                <c:pt idx="14919">
                  <c:v>5.6571100000000003E-8</c:v>
                </c:pt>
                <c:pt idx="14920">
                  <c:v>5.6577300000000001E-8</c:v>
                </c:pt>
                <c:pt idx="14921">
                  <c:v>5.6583599999999997E-8</c:v>
                </c:pt>
                <c:pt idx="14922">
                  <c:v>5.6589800000000002E-8</c:v>
                </c:pt>
                <c:pt idx="14923">
                  <c:v>5.6596099999999998E-8</c:v>
                </c:pt>
                <c:pt idx="14924">
                  <c:v>5.6602300000000003E-8</c:v>
                </c:pt>
                <c:pt idx="14925">
                  <c:v>5.6608599999999999E-8</c:v>
                </c:pt>
                <c:pt idx="14926">
                  <c:v>5.6614799999999997E-8</c:v>
                </c:pt>
                <c:pt idx="14927">
                  <c:v>5.66211E-8</c:v>
                </c:pt>
                <c:pt idx="14928">
                  <c:v>5.6627299999999998E-8</c:v>
                </c:pt>
                <c:pt idx="14929">
                  <c:v>5.6633600000000001E-8</c:v>
                </c:pt>
                <c:pt idx="14930">
                  <c:v>5.6639799999999999E-8</c:v>
                </c:pt>
                <c:pt idx="14931">
                  <c:v>5.6646100000000002E-8</c:v>
                </c:pt>
                <c:pt idx="14932">
                  <c:v>5.66523E-8</c:v>
                </c:pt>
                <c:pt idx="14933">
                  <c:v>5.6658600000000003E-8</c:v>
                </c:pt>
                <c:pt idx="14934">
                  <c:v>5.6664800000000001E-8</c:v>
                </c:pt>
                <c:pt idx="14935">
                  <c:v>5.6671099999999997E-8</c:v>
                </c:pt>
                <c:pt idx="14936">
                  <c:v>5.6677300000000002E-8</c:v>
                </c:pt>
                <c:pt idx="14937">
                  <c:v>5.6683599999999998E-8</c:v>
                </c:pt>
                <c:pt idx="14938">
                  <c:v>5.6689800000000002E-8</c:v>
                </c:pt>
                <c:pt idx="14939">
                  <c:v>5.6696099999999999E-8</c:v>
                </c:pt>
                <c:pt idx="14940">
                  <c:v>5.6702299999999997E-8</c:v>
                </c:pt>
                <c:pt idx="14941">
                  <c:v>5.67086E-8</c:v>
                </c:pt>
                <c:pt idx="14942">
                  <c:v>5.6714799999999998E-8</c:v>
                </c:pt>
                <c:pt idx="14943">
                  <c:v>5.6721100000000001E-8</c:v>
                </c:pt>
                <c:pt idx="14944">
                  <c:v>5.6727299999999999E-8</c:v>
                </c:pt>
                <c:pt idx="14945">
                  <c:v>5.6733600000000002E-8</c:v>
                </c:pt>
                <c:pt idx="14946">
                  <c:v>5.67398E-8</c:v>
                </c:pt>
                <c:pt idx="14947">
                  <c:v>5.6746100000000003E-8</c:v>
                </c:pt>
                <c:pt idx="14948">
                  <c:v>5.6752300000000001E-8</c:v>
                </c:pt>
                <c:pt idx="14949">
                  <c:v>5.6758599999999997E-8</c:v>
                </c:pt>
                <c:pt idx="14950">
                  <c:v>5.6764800000000002E-8</c:v>
                </c:pt>
                <c:pt idx="14951">
                  <c:v>5.6771099999999998E-8</c:v>
                </c:pt>
                <c:pt idx="14952">
                  <c:v>5.6777300000000002E-8</c:v>
                </c:pt>
                <c:pt idx="14953">
                  <c:v>5.6783599999999999E-8</c:v>
                </c:pt>
                <c:pt idx="14954">
                  <c:v>5.6789799999999997E-8</c:v>
                </c:pt>
                <c:pt idx="14955">
                  <c:v>5.67961E-8</c:v>
                </c:pt>
                <c:pt idx="14956">
                  <c:v>5.6802299999999998E-8</c:v>
                </c:pt>
                <c:pt idx="14957">
                  <c:v>5.6808600000000001E-8</c:v>
                </c:pt>
                <c:pt idx="14958">
                  <c:v>5.6814799999999999E-8</c:v>
                </c:pt>
                <c:pt idx="14959">
                  <c:v>5.6821100000000002E-8</c:v>
                </c:pt>
                <c:pt idx="14960">
                  <c:v>5.68273E-8</c:v>
                </c:pt>
                <c:pt idx="14961">
                  <c:v>5.6833600000000003E-8</c:v>
                </c:pt>
                <c:pt idx="14962">
                  <c:v>5.6839800000000001E-8</c:v>
                </c:pt>
                <c:pt idx="14963">
                  <c:v>5.6846099999999997E-8</c:v>
                </c:pt>
                <c:pt idx="14964">
                  <c:v>5.6852300000000001E-8</c:v>
                </c:pt>
                <c:pt idx="14965">
                  <c:v>5.6858599999999998E-8</c:v>
                </c:pt>
                <c:pt idx="14966">
                  <c:v>5.6864800000000002E-8</c:v>
                </c:pt>
                <c:pt idx="14967">
                  <c:v>5.6871099999999999E-8</c:v>
                </c:pt>
                <c:pt idx="14968">
                  <c:v>5.6877299999999997E-8</c:v>
                </c:pt>
                <c:pt idx="14969">
                  <c:v>5.68836E-8</c:v>
                </c:pt>
                <c:pt idx="14970">
                  <c:v>5.6889799999999998E-8</c:v>
                </c:pt>
                <c:pt idx="14971">
                  <c:v>5.6896100000000001E-8</c:v>
                </c:pt>
                <c:pt idx="14972">
                  <c:v>5.6902299999999999E-8</c:v>
                </c:pt>
                <c:pt idx="14973">
                  <c:v>5.6908600000000002E-8</c:v>
                </c:pt>
                <c:pt idx="14974">
                  <c:v>5.69148E-8</c:v>
                </c:pt>
                <c:pt idx="14975">
                  <c:v>5.6921100000000003E-8</c:v>
                </c:pt>
                <c:pt idx="14976">
                  <c:v>5.69273E-8</c:v>
                </c:pt>
                <c:pt idx="14977">
                  <c:v>5.6933599999999997E-8</c:v>
                </c:pt>
                <c:pt idx="14978">
                  <c:v>5.6939800000000001E-8</c:v>
                </c:pt>
                <c:pt idx="14979">
                  <c:v>5.6946099999999998E-8</c:v>
                </c:pt>
                <c:pt idx="14980">
                  <c:v>5.6952300000000002E-8</c:v>
                </c:pt>
                <c:pt idx="14981">
                  <c:v>5.6958599999999999E-8</c:v>
                </c:pt>
                <c:pt idx="14982">
                  <c:v>5.6964800000000003E-8</c:v>
                </c:pt>
                <c:pt idx="14983">
                  <c:v>5.69711E-8</c:v>
                </c:pt>
                <c:pt idx="14984">
                  <c:v>5.6977299999999998E-8</c:v>
                </c:pt>
                <c:pt idx="14985">
                  <c:v>5.6983600000000001E-8</c:v>
                </c:pt>
                <c:pt idx="14986">
                  <c:v>5.6989799999999999E-8</c:v>
                </c:pt>
                <c:pt idx="14987">
                  <c:v>5.6996100000000002E-8</c:v>
                </c:pt>
                <c:pt idx="14988">
                  <c:v>5.7002299999999999E-8</c:v>
                </c:pt>
                <c:pt idx="14989">
                  <c:v>5.7008600000000003E-8</c:v>
                </c:pt>
                <c:pt idx="14990">
                  <c:v>5.70148E-8</c:v>
                </c:pt>
                <c:pt idx="14991">
                  <c:v>5.7021099999999997E-8</c:v>
                </c:pt>
                <c:pt idx="14992">
                  <c:v>5.7027300000000001E-8</c:v>
                </c:pt>
                <c:pt idx="14993">
                  <c:v>5.7033599999999998E-8</c:v>
                </c:pt>
                <c:pt idx="14994">
                  <c:v>5.7039800000000002E-8</c:v>
                </c:pt>
                <c:pt idx="14995">
                  <c:v>5.7046099999999999E-8</c:v>
                </c:pt>
                <c:pt idx="14996">
                  <c:v>5.7052300000000003E-8</c:v>
                </c:pt>
                <c:pt idx="14997">
                  <c:v>5.70586E-8</c:v>
                </c:pt>
                <c:pt idx="14998">
                  <c:v>5.7064799999999998E-8</c:v>
                </c:pt>
                <c:pt idx="14999">
                  <c:v>5.7071100000000001E-8</c:v>
                </c:pt>
                <c:pt idx="15000">
                  <c:v>5.7077299999999999E-8</c:v>
                </c:pt>
                <c:pt idx="15001">
                  <c:v>5.7083600000000002E-8</c:v>
                </c:pt>
                <c:pt idx="15002">
                  <c:v>5.7089799999999999E-8</c:v>
                </c:pt>
                <c:pt idx="15003">
                  <c:v>5.7096100000000003E-8</c:v>
                </c:pt>
                <c:pt idx="15004">
                  <c:v>5.71023E-8</c:v>
                </c:pt>
                <c:pt idx="15005">
                  <c:v>5.7108599999999997E-8</c:v>
                </c:pt>
                <c:pt idx="15006">
                  <c:v>5.7114800000000001E-8</c:v>
                </c:pt>
                <c:pt idx="15007">
                  <c:v>5.7121099999999998E-8</c:v>
                </c:pt>
                <c:pt idx="15008">
                  <c:v>5.7127300000000002E-8</c:v>
                </c:pt>
                <c:pt idx="15009">
                  <c:v>5.7133599999999999E-8</c:v>
                </c:pt>
                <c:pt idx="15010">
                  <c:v>5.7139800000000003E-8</c:v>
                </c:pt>
                <c:pt idx="15011">
                  <c:v>5.71461E-8</c:v>
                </c:pt>
                <c:pt idx="15012">
                  <c:v>5.7152299999999998E-8</c:v>
                </c:pt>
                <c:pt idx="15013">
                  <c:v>5.7158600000000001E-8</c:v>
                </c:pt>
                <c:pt idx="15014">
                  <c:v>5.7164799999999998E-8</c:v>
                </c:pt>
                <c:pt idx="15015">
                  <c:v>5.7171100000000002E-8</c:v>
                </c:pt>
                <c:pt idx="15016">
                  <c:v>5.7177299999999999E-8</c:v>
                </c:pt>
                <c:pt idx="15017">
                  <c:v>5.7183600000000003E-8</c:v>
                </c:pt>
                <c:pt idx="15018">
                  <c:v>5.71898E-8</c:v>
                </c:pt>
                <c:pt idx="15019">
                  <c:v>5.7196099999999997E-8</c:v>
                </c:pt>
                <c:pt idx="15020">
                  <c:v>5.7202300000000001E-8</c:v>
                </c:pt>
                <c:pt idx="15021">
                  <c:v>5.7208599999999998E-8</c:v>
                </c:pt>
                <c:pt idx="15022">
                  <c:v>5.7214800000000002E-8</c:v>
                </c:pt>
                <c:pt idx="15023">
                  <c:v>5.7221099999999999E-8</c:v>
                </c:pt>
                <c:pt idx="15024">
                  <c:v>5.7227300000000003E-8</c:v>
                </c:pt>
                <c:pt idx="15025">
                  <c:v>5.72336E-8</c:v>
                </c:pt>
                <c:pt idx="15026">
                  <c:v>5.7239799999999997E-8</c:v>
                </c:pt>
                <c:pt idx="15027">
                  <c:v>5.7246100000000001E-8</c:v>
                </c:pt>
                <c:pt idx="15028">
                  <c:v>5.7252299999999998E-8</c:v>
                </c:pt>
                <c:pt idx="15029">
                  <c:v>5.7258600000000002E-8</c:v>
                </c:pt>
                <c:pt idx="15030">
                  <c:v>5.7264799999999999E-8</c:v>
                </c:pt>
                <c:pt idx="15031">
                  <c:v>5.7271100000000003E-8</c:v>
                </c:pt>
                <c:pt idx="15032">
                  <c:v>5.72773E-8</c:v>
                </c:pt>
                <c:pt idx="15033">
                  <c:v>5.7283599999999997E-8</c:v>
                </c:pt>
                <c:pt idx="15034">
                  <c:v>5.7289800000000001E-8</c:v>
                </c:pt>
                <c:pt idx="15035">
                  <c:v>5.7296099999999998E-8</c:v>
                </c:pt>
                <c:pt idx="15036">
                  <c:v>5.7302300000000002E-8</c:v>
                </c:pt>
                <c:pt idx="15037">
                  <c:v>5.7308599999999999E-8</c:v>
                </c:pt>
                <c:pt idx="15038">
                  <c:v>5.7314800000000003E-8</c:v>
                </c:pt>
                <c:pt idx="15039">
                  <c:v>5.73211E-8</c:v>
                </c:pt>
                <c:pt idx="15040">
                  <c:v>5.7327299999999997E-8</c:v>
                </c:pt>
                <c:pt idx="15041">
                  <c:v>5.7333600000000001E-8</c:v>
                </c:pt>
                <c:pt idx="15042">
                  <c:v>5.7339799999999998E-8</c:v>
                </c:pt>
                <c:pt idx="15043">
                  <c:v>5.7346100000000002E-8</c:v>
                </c:pt>
                <c:pt idx="15044">
                  <c:v>5.7352299999999999E-8</c:v>
                </c:pt>
                <c:pt idx="15045">
                  <c:v>5.7358600000000002E-8</c:v>
                </c:pt>
                <c:pt idx="15046">
                  <c:v>5.73648E-8</c:v>
                </c:pt>
                <c:pt idx="15047">
                  <c:v>5.7371099999999997E-8</c:v>
                </c:pt>
                <c:pt idx="15048">
                  <c:v>5.7377300000000001E-8</c:v>
                </c:pt>
                <c:pt idx="15049">
                  <c:v>5.7383599999999998E-8</c:v>
                </c:pt>
                <c:pt idx="15050">
                  <c:v>5.7389800000000002E-8</c:v>
                </c:pt>
                <c:pt idx="15051">
                  <c:v>5.7396099999999999E-8</c:v>
                </c:pt>
                <c:pt idx="15052">
                  <c:v>5.7402300000000003E-8</c:v>
                </c:pt>
                <c:pt idx="15053">
                  <c:v>5.74086E-8</c:v>
                </c:pt>
                <c:pt idx="15054">
                  <c:v>5.7414799999999997E-8</c:v>
                </c:pt>
                <c:pt idx="15055">
                  <c:v>5.7421100000000001E-8</c:v>
                </c:pt>
                <c:pt idx="15056">
                  <c:v>5.7427299999999998E-8</c:v>
                </c:pt>
                <c:pt idx="15057">
                  <c:v>5.7433600000000002E-8</c:v>
                </c:pt>
                <c:pt idx="15058">
                  <c:v>5.7439799999999999E-8</c:v>
                </c:pt>
                <c:pt idx="15059">
                  <c:v>5.7446100000000002E-8</c:v>
                </c:pt>
                <c:pt idx="15060">
                  <c:v>5.74523E-8</c:v>
                </c:pt>
                <c:pt idx="15061">
                  <c:v>5.7458599999999997E-8</c:v>
                </c:pt>
                <c:pt idx="15062">
                  <c:v>5.7464800000000001E-8</c:v>
                </c:pt>
                <c:pt idx="15063">
                  <c:v>5.7471099999999998E-8</c:v>
                </c:pt>
                <c:pt idx="15064">
                  <c:v>5.7477300000000002E-8</c:v>
                </c:pt>
                <c:pt idx="15065">
                  <c:v>5.7483599999999999E-8</c:v>
                </c:pt>
                <c:pt idx="15066">
                  <c:v>5.7489800000000003E-8</c:v>
                </c:pt>
                <c:pt idx="15067">
                  <c:v>5.74961E-8</c:v>
                </c:pt>
                <c:pt idx="15068">
                  <c:v>5.7502299999999997E-8</c:v>
                </c:pt>
                <c:pt idx="15069">
                  <c:v>5.7508600000000001E-8</c:v>
                </c:pt>
                <c:pt idx="15070">
                  <c:v>5.7514799999999998E-8</c:v>
                </c:pt>
                <c:pt idx="15071">
                  <c:v>5.7521100000000001E-8</c:v>
                </c:pt>
                <c:pt idx="15072">
                  <c:v>5.7527299999999999E-8</c:v>
                </c:pt>
                <c:pt idx="15073">
                  <c:v>5.7533600000000002E-8</c:v>
                </c:pt>
                <c:pt idx="15074">
                  <c:v>5.75398E-8</c:v>
                </c:pt>
                <c:pt idx="15075">
                  <c:v>5.7546099999999997E-8</c:v>
                </c:pt>
                <c:pt idx="15076">
                  <c:v>5.7552300000000001E-8</c:v>
                </c:pt>
                <c:pt idx="15077">
                  <c:v>5.7558599999999998E-8</c:v>
                </c:pt>
                <c:pt idx="15078">
                  <c:v>5.7564800000000002E-8</c:v>
                </c:pt>
                <c:pt idx="15079">
                  <c:v>5.7571099999999999E-8</c:v>
                </c:pt>
                <c:pt idx="15080">
                  <c:v>5.7577300000000003E-8</c:v>
                </c:pt>
                <c:pt idx="15081">
                  <c:v>5.75836E-8</c:v>
                </c:pt>
                <c:pt idx="15082">
                  <c:v>5.7589799999999997E-8</c:v>
                </c:pt>
                <c:pt idx="15083">
                  <c:v>5.75961E-8</c:v>
                </c:pt>
                <c:pt idx="15084">
                  <c:v>5.7602299999999998E-8</c:v>
                </c:pt>
                <c:pt idx="15085">
                  <c:v>5.7608600000000001E-8</c:v>
                </c:pt>
                <c:pt idx="15086">
                  <c:v>5.7614799999999999E-8</c:v>
                </c:pt>
                <c:pt idx="15087">
                  <c:v>5.7621100000000002E-8</c:v>
                </c:pt>
                <c:pt idx="15088">
                  <c:v>5.76273E-8</c:v>
                </c:pt>
                <c:pt idx="15089">
                  <c:v>5.7633600000000003E-8</c:v>
                </c:pt>
                <c:pt idx="15090">
                  <c:v>5.7639800000000001E-8</c:v>
                </c:pt>
                <c:pt idx="15091">
                  <c:v>5.7646099999999998E-8</c:v>
                </c:pt>
                <c:pt idx="15092">
                  <c:v>5.7652300000000002E-8</c:v>
                </c:pt>
                <c:pt idx="15093">
                  <c:v>5.7658599999999999E-8</c:v>
                </c:pt>
                <c:pt idx="15094">
                  <c:v>5.7664800000000003E-8</c:v>
                </c:pt>
                <c:pt idx="15095">
                  <c:v>5.76711E-8</c:v>
                </c:pt>
                <c:pt idx="15096">
                  <c:v>5.7677299999999997E-8</c:v>
                </c:pt>
                <c:pt idx="15097">
                  <c:v>5.76836E-8</c:v>
                </c:pt>
                <c:pt idx="15098">
                  <c:v>5.7689799999999998E-8</c:v>
                </c:pt>
                <c:pt idx="15099">
                  <c:v>5.7696100000000001E-8</c:v>
                </c:pt>
                <c:pt idx="15100">
                  <c:v>5.7702299999999999E-8</c:v>
                </c:pt>
                <c:pt idx="15101">
                  <c:v>5.7708600000000002E-8</c:v>
                </c:pt>
                <c:pt idx="15102">
                  <c:v>5.77148E-8</c:v>
                </c:pt>
                <c:pt idx="15103">
                  <c:v>5.7721100000000003E-8</c:v>
                </c:pt>
                <c:pt idx="15104">
                  <c:v>5.7727300000000001E-8</c:v>
                </c:pt>
                <c:pt idx="15105">
                  <c:v>5.7733599999999998E-8</c:v>
                </c:pt>
                <c:pt idx="15106">
                  <c:v>5.7739800000000002E-8</c:v>
                </c:pt>
                <c:pt idx="15107">
                  <c:v>5.7746099999999999E-8</c:v>
                </c:pt>
                <c:pt idx="15108">
                  <c:v>5.7752300000000003E-8</c:v>
                </c:pt>
                <c:pt idx="15109">
                  <c:v>5.7758599999999999E-8</c:v>
                </c:pt>
                <c:pt idx="15110">
                  <c:v>5.7764799999999997E-8</c:v>
                </c:pt>
                <c:pt idx="15111">
                  <c:v>5.77711E-8</c:v>
                </c:pt>
                <c:pt idx="15112">
                  <c:v>5.7777299999999998E-8</c:v>
                </c:pt>
                <c:pt idx="15113">
                  <c:v>5.7783600000000001E-8</c:v>
                </c:pt>
                <c:pt idx="15114">
                  <c:v>5.7789799999999999E-8</c:v>
                </c:pt>
                <c:pt idx="15115">
                  <c:v>5.7796100000000002E-8</c:v>
                </c:pt>
                <c:pt idx="15116">
                  <c:v>5.78023E-8</c:v>
                </c:pt>
                <c:pt idx="15117">
                  <c:v>5.7808600000000003E-8</c:v>
                </c:pt>
                <c:pt idx="15118">
                  <c:v>5.7814800000000001E-8</c:v>
                </c:pt>
                <c:pt idx="15119">
                  <c:v>5.7821099999999998E-8</c:v>
                </c:pt>
                <c:pt idx="15120">
                  <c:v>5.7827300000000002E-8</c:v>
                </c:pt>
                <c:pt idx="15121">
                  <c:v>5.7833599999999998E-8</c:v>
                </c:pt>
                <c:pt idx="15122">
                  <c:v>5.7839800000000003E-8</c:v>
                </c:pt>
                <c:pt idx="15123">
                  <c:v>5.7846099999999999E-8</c:v>
                </c:pt>
                <c:pt idx="15124">
                  <c:v>5.7852299999999997E-8</c:v>
                </c:pt>
                <c:pt idx="15125">
                  <c:v>5.78586E-8</c:v>
                </c:pt>
                <c:pt idx="15126">
                  <c:v>5.7864799999999998E-8</c:v>
                </c:pt>
                <c:pt idx="15127">
                  <c:v>5.7871100000000001E-8</c:v>
                </c:pt>
                <c:pt idx="15128">
                  <c:v>5.7877299999999999E-8</c:v>
                </c:pt>
                <c:pt idx="15129">
                  <c:v>5.7883600000000002E-8</c:v>
                </c:pt>
                <c:pt idx="15130">
                  <c:v>5.78898E-8</c:v>
                </c:pt>
                <c:pt idx="15131">
                  <c:v>5.7896100000000003E-8</c:v>
                </c:pt>
                <c:pt idx="15132">
                  <c:v>5.7902300000000001E-8</c:v>
                </c:pt>
                <c:pt idx="15133">
                  <c:v>5.7908599999999997E-8</c:v>
                </c:pt>
                <c:pt idx="15134">
                  <c:v>5.7914800000000002E-8</c:v>
                </c:pt>
                <c:pt idx="15135">
                  <c:v>5.7921099999999998E-8</c:v>
                </c:pt>
                <c:pt idx="15136">
                  <c:v>5.7927300000000003E-8</c:v>
                </c:pt>
                <c:pt idx="15137">
                  <c:v>5.7933599999999999E-8</c:v>
                </c:pt>
                <c:pt idx="15138">
                  <c:v>5.7939799999999997E-8</c:v>
                </c:pt>
                <c:pt idx="15139">
                  <c:v>5.79461E-8</c:v>
                </c:pt>
                <c:pt idx="15140">
                  <c:v>5.7952299999999998E-8</c:v>
                </c:pt>
                <c:pt idx="15141">
                  <c:v>5.7958600000000001E-8</c:v>
                </c:pt>
                <c:pt idx="15142">
                  <c:v>5.7964799999999999E-8</c:v>
                </c:pt>
                <c:pt idx="15143">
                  <c:v>5.7971100000000002E-8</c:v>
                </c:pt>
                <c:pt idx="15144">
                  <c:v>5.79773E-8</c:v>
                </c:pt>
                <c:pt idx="15145">
                  <c:v>5.7983600000000003E-8</c:v>
                </c:pt>
                <c:pt idx="15146">
                  <c:v>5.7989800000000001E-8</c:v>
                </c:pt>
                <c:pt idx="15147">
                  <c:v>5.7996099999999997E-8</c:v>
                </c:pt>
                <c:pt idx="15148">
                  <c:v>5.8002300000000002E-8</c:v>
                </c:pt>
                <c:pt idx="15149">
                  <c:v>5.8008599999999998E-8</c:v>
                </c:pt>
                <c:pt idx="15150">
                  <c:v>5.8014800000000003E-8</c:v>
                </c:pt>
                <c:pt idx="15151">
                  <c:v>5.8021099999999999E-8</c:v>
                </c:pt>
                <c:pt idx="15152">
                  <c:v>5.8027299999999997E-8</c:v>
                </c:pt>
                <c:pt idx="15153">
                  <c:v>5.80336E-8</c:v>
                </c:pt>
                <c:pt idx="15154">
                  <c:v>5.8039799999999998E-8</c:v>
                </c:pt>
                <c:pt idx="15155">
                  <c:v>5.8046100000000001E-8</c:v>
                </c:pt>
                <c:pt idx="15156">
                  <c:v>5.8052299999999999E-8</c:v>
                </c:pt>
                <c:pt idx="15157">
                  <c:v>5.8058600000000002E-8</c:v>
                </c:pt>
                <c:pt idx="15158">
                  <c:v>5.80648E-8</c:v>
                </c:pt>
                <c:pt idx="15159">
                  <c:v>5.8071100000000003E-8</c:v>
                </c:pt>
                <c:pt idx="15160">
                  <c:v>5.8077300000000001E-8</c:v>
                </c:pt>
                <c:pt idx="15161">
                  <c:v>5.8083599999999997E-8</c:v>
                </c:pt>
                <c:pt idx="15162">
                  <c:v>5.8089800000000002E-8</c:v>
                </c:pt>
                <c:pt idx="15163">
                  <c:v>5.8096099999999998E-8</c:v>
                </c:pt>
                <c:pt idx="15164">
                  <c:v>5.8102300000000003E-8</c:v>
                </c:pt>
                <c:pt idx="15165">
                  <c:v>5.8108599999999999E-8</c:v>
                </c:pt>
                <c:pt idx="15166">
                  <c:v>5.8114799999999997E-8</c:v>
                </c:pt>
                <c:pt idx="15167">
                  <c:v>5.81211E-8</c:v>
                </c:pt>
                <c:pt idx="15168">
                  <c:v>5.8127299999999998E-8</c:v>
                </c:pt>
                <c:pt idx="15169">
                  <c:v>5.8133600000000001E-8</c:v>
                </c:pt>
                <c:pt idx="15170">
                  <c:v>5.8139799999999999E-8</c:v>
                </c:pt>
                <c:pt idx="15171">
                  <c:v>5.8146100000000002E-8</c:v>
                </c:pt>
                <c:pt idx="15172">
                  <c:v>5.81523E-8</c:v>
                </c:pt>
                <c:pt idx="15173">
                  <c:v>5.8158600000000003E-8</c:v>
                </c:pt>
                <c:pt idx="15174">
                  <c:v>5.8164800000000001E-8</c:v>
                </c:pt>
                <c:pt idx="15175">
                  <c:v>5.8171099999999997E-8</c:v>
                </c:pt>
                <c:pt idx="15176">
                  <c:v>5.8177300000000002E-8</c:v>
                </c:pt>
                <c:pt idx="15177">
                  <c:v>5.8183599999999998E-8</c:v>
                </c:pt>
                <c:pt idx="15178">
                  <c:v>5.8189800000000003E-8</c:v>
                </c:pt>
                <c:pt idx="15179">
                  <c:v>5.8196099999999999E-8</c:v>
                </c:pt>
                <c:pt idx="15180">
                  <c:v>5.8202299999999997E-8</c:v>
                </c:pt>
                <c:pt idx="15181">
                  <c:v>5.82086E-8</c:v>
                </c:pt>
                <c:pt idx="15182">
                  <c:v>5.8214799999999998E-8</c:v>
                </c:pt>
                <c:pt idx="15183">
                  <c:v>5.8221100000000001E-8</c:v>
                </c:pt>
                <c:pt idx="15184">
                  <c:v>5.8227299999999999E-8</c:v>
                </c:pt>
                <c:pt idx="15185">
                  <c:v>5.8233600000000002E-8</c:v>
                </c:pt>
                <c:pt idx="15186">
                  <c:v>5.82398E-8</c:v>
                </c:pt>
                <c:pt idx="15187">
                  <c:v>5.8246100000000003E-8</c:v>
                </c:pt>
                <c:pt idx="15188">
                  <c:v>5.8252300000000001E-8</c:v>
                </c:pt>
                <c:pt idx="15189">
                  <c:v>5.8258599999999997E-8</c:v>
                </c:pt>
                <c:pt idx="15190">
                  <c:v>5.8264800000000002E-8</c:v>
                </c:pt>
                <c:pt idx="15191">
                  <c:v>5.8271099999999998E-8</c:v>
                </c:pt>
                <c:pt idx="15192">
                  <c:v>5.8277300000000003E-8</c:v>
                </c:pt>
                <c:pt idx="15193">
                  <c:v>5.8283599999999999E-8</c:v>
                </c:pt>
                <c:pt idx="15194">
                  <c:v>5.8289799999999997E-8</c:v>
                </c:pt>
                <c:pt idx="15195">
                  <c:v>5.82961E-8</c:v>
                </c:pt>
                <c:pt idx="15196">
                  <c:v>5.8302299999999998E-8</c:v>
                </c:pt>
                <c:pt idx="15197">
                  <c:v>5.8308600000000001E-8</c:v>
                </c:pt>
                <c:pt idx="15198">
                  <c:v>5.8314799999999999E-8</c:v>
                </c:pt>
                <c:pt idx="15199">
                  <c:v>5.8321100000000002E-8</c:v>
                </c:pt>
                <c:pt idx="15200">
                  <c:v>5.83273E-8</c:v>
                </c:pt>
                <c:pt idx="15201">
                  <c:v>5.8333600000000003E-8</c:v>
                </c:pt>
                <c:pt idx="15202">
                  <c:v>5.8339800000000001E-8</c:v>
                </c:pt>
                <c:pt idx="15203">
                  <c:v>5.8346099999999997E-8</c:v>
                </c:pt>
                <c:pt idx="15204">
                  <c:v>5.8352300000000002E-8</c:v>
                </c:pt>
                <c:pt idx="15205">
                  <c:v>5.8358599999999998E-8</c:v>
                </c:pt>
                <c:pt idx="15206">
                  <c:v>5.8364800000000003E-8</c:v>
                </c:pt>
                <c:pt idx="15207">
                  <c:v>5.8371099999999999E-8</c:v>
                </c:pt>
                <c:pt idx="15208">
                  <c:v>5.8377299999999997E-8</c:v>
                </c:pt>
                <c:pt idx="15209">
                  <c:v>5.83836E-8</c:v>
                </c:pt>
                <c:pt idx="15210">
                  <c:v>5.8389799999999998E-8</c:v>
                </c:pt>
                <c:pt idx="15211">
                  <c:v>5.8396100000000001E-8</c:v>
                </c:pt>
                <c:pt idx="15212">
                  <c:v>5.8402299999999999E-8</c:v>
                </c:pt>
                <c:pt idx="15213">
                  <c:v>5.8408600000000002E-8</c:v>
                </c:pt>
                <c:pt idx="15214">
                  <c:v>5.84148E-8</c:v>
                </c:pt>
                <c:pt idx="15215">
                  <c:v>5.8421100000000003E-8</c:v>
                </c:pt>
                <c:pt idx="15216">
                  <c:v>5.8427300000000001E-8</c:v>
                </c:pt>
                <c:pt idx="15217">
                  <c:v>5.8433599999999997E-8</c:v>
                </c:pt>
                <c:pt idx="15218">
                  <c:v>5.8439800000000002E-8</c:v>
                </c:pt>
                <c:pt idx="15219">
                  <c:v>5.8446099999999998E-8</c:v>
                </c:pt>
                <c:pt idx="15220">
                  <c:v>5.8452300000000003E-8</c:v>
                </c:pt>
                <c:pt idx="15221">
                  <c:v>5.8458599999999999E-8</c:v>
                </c:pt>
                <c:pt idx="15222">
                  <c:v>5.8464799999999997E-8</c:v>
                </c:pt>
                <c:pt idx="15223">
                  <c:v>5.84711E-8</c:v>
                </c:pt>
                <c:pt idx="15224">
                  <c:v>5.8477299999999998E-8</c:v>
                </c:pt>
                <c:pt idx="15225">
                  <c:v>5.8483600000000001E-8</c:v>
                </c:pt>
                <c:pt idx="15226">
                  <c:v>5.8489799999999999E-8</c:v>
                </c:pt>
                <c:pt idx="15227">
                  <c:v>5.8496100000000002E-8</c:v>
                </c:pt>
                <c:pt idx="15228">
                  <c:v>5.85023E-8</c:v>
                </c:pt>
                <c:pt idx="15229">
                  <c:v>5.8508600000000003E-8</c:v>
                </c:pt>
                <c:pt idx="15230">
                  <c:v>5.8514800000000001E-8</c:v>
                </c:pt>
                <c:pt idx="15231">
                  <c:v>5.8521099999999997E-8</c:v>
                </c:pt>
                <c:pt idx="15232">
                  <c:v>5.8527300000000002E-8</c:v>
                </c:pt>
                <c:pt idx="15233">
                  <c:v>5.8533599999999998E-8</c:v>
                </c:pt>
                <c:pt idx="15234">
                  <c:v>5.8539800000000003E-8</c:v>
                </c:pt>
                <c:pt idx="15235">
                  <c:v>5.8546099999999999E-8</c:v>
                </c:pt>
                <c:pt idx="15236">
                  <c:v>5.8552299999999997E-8</c:v>
                </c:pt>
                <c:pt idx="15237">
                  <c:v>5.85586E-8</c:v>
                </c:pt>
                <c:pt idx="15238">
                  <c:v>5.8564799999999998E-8</c:v>
                </c:pt>
                <c:pt idx="15239">
                  <c:v>5.8571100000000001E-8</c:v>
                </c:pt>
                <c:pt idx="15240">
                  <c:v>5.8577299999999999E-8</c:v>
                </c:pt>
                <c:pt idx="15241">
                  <c:v>5.8583600000000002E-8</c:v>
                </c:pt>
                <c:pt idx="15242">
                  <c:v>5.85898E-8</c:v>
                </c:pt>
                <c:pt idx="15243">
                  <c:v>5.8596100000000003E-8</c:v>
                </c:pt>
                <c:pt idx="15244">
                  <c:v>5.8602300000000001E-8</c:v>
                </c:pt>
                <c:pt idx="15245">
                  <c:v>5.8608599999999997E-8</c:v>
                </c:pt>
                <c:pt idx="15246">
                  <c:v>5.8614800000000002E-8</c:v>
                </c:pt>
                <c:pt idx="15247">
                  <c:v>5.8621099999999998E-8</c:v>
                </c:pt>
                <c:pt idx="15248">
                  <c:v>5.8627300000000002E-8</c:v>
                </c:pt>
                <c:pt idx="15249">
                  <c:v>5.8633599999999999E-8</c:v>
                </c:pt>
                <c:pt idx="15250">
                  <c:v>5.8639799999999997E-8</c:v>
                </c:pt>
                <c:pt idx="15251">
                  <c:v>5.86461E-8</c:v>
                </c:pt>
                <c:pt idx="15252">
                  <c:v>5.8652299999999998E-8</c:v>
                </c:pt>
                <c:pt idx="15253">
                  <c:v>5.8658600000000001E-8</c:v>
                </c:pt>
                <c:pt idx="15254">
                  <c:v>5.8664799999999999E-8</c:v>
                </c:pt>
                <c:pt idx="15255">
                  <c:v>5.8671100000000002E-8</c:v>
                </c:pt>
                <c:pt idx="15256">
                  <c:v>5.86773E-8</c:v>
                </c:pt>
                <c:pt idx="15257">
                  <c:v>5.8683600000000003E-8</c:v>
                </c:pt>
                <c:pt idx="15258">
                  <c:v>5.8689800000000001E-8</c:v>
                </c:pt>
                <c:pt idx="15259">
                  <c:v>5.8696099999999997E-8</c:v>
                </c:pt>
                <c:pt idx="15260">
                  <c:v>5.8702300000000001E-8</c:v>
                </c:pt>
                <c:pt idx="15261">
                  <c:v>5.8708599999999998E-8</c:v>
                </c:pt>
                <c:pt idx="15262">
                  <c:v>5.8714800000000002E-8</c:v>
                </c:pt>
                <c:pt idx="15263">
                  <c:v>5.8721099999999999E-8</c:v>
                </c:pt>
                <c:pt idx="15264">
                  <c:v>5.8727299999999997E-8</c:v>
                </c:pt>
                <c:pt idx="15265">
                  <c:v>5.87336E-8</c:v>
                </c:pt>
                <c:pt idx="15266">
                  <c:v>5.8739799999999998E-8</c:v>
                </c:pt>
                <c:pt idx="15267">
                  <c:v>5.8746100000000001E-8</c:v>
                </c:pt>
                <c:pt idx="15268">
                  <c:v>5.8752299999999999E-8</c:v>
                </c:pt>
                <c:pt idx="15269">
                  <c:v>5.8758600000000002E-8</c:v>
                </c:pt>
                <c:pt idx="15270">
                  <c:v>5.87648E-8</c:v>
                </c:pt>
                <c:pt idx="15271">
                  <c:v>5.8771100000000003E-8</c:v>
                </c:pt>
                <c:pt idx="15272">
                  <c:v>5.8777300000000001E-8</c:v>
                </c:pt>
                <c:pt idx="15273">
                  <c:v>5.8783599999999997E-8</c:v>
                </c:pt>
                <c:pt idx="15274">
                  <c:v>5.8789800000000001E-8</c:v>
                </c:pt>
                <c:pt idx="15275">
                  <c:v>5.8796099999999998E-8</c:v>
                </c:pt>
                <c:pt idx="15276">
                  <c:v>5.8802300000000002E-8</c:v>
                </c:pt>
                <c:pt idx="15277">
                  <c:v>5.8808599999999999E-8</c:v>
                </c:pt>
                <c:pt idx="15278">
                  <c:v>5.8814799999999997E-8</c:v>
                </c:pt>
                <c:pt idx="15279">
                  <c:v>5.88211E-8</c:v>
                </c:pt>
                <c:pt idx="15280">
                  <c:v>5.8827299999999998E-8</c:v>
                </c:pt>
                <c:pt idx="15281">
                  <c:v>5.8833600000000001E-8</c:v>
                </c:pt>
                <c:pt idx="15282">
                  <c:v>5.8839799999999999E-8</c:v>
                </c:pt>
                <c:pt idx="15283">
                  <c:v>5.8846100000000002E-8</c:v>
                </c:pt>
                <c:pt idx="15284">
                  <c:v>5.88523E-8</c:v>
                </c:pt>
                <c:pt idx="15285">
                  <c:v>5.8858600000000003E-8</c:v>
                </c:pt>
                <c:pt idx="15286">
                  <c:v>5.88648E-8</c:v>
                </c:pt>
                <c:pt idx="15287">
                  <c:v>5.8871099999999997E-8</c:v>
                </c:pt>
                <c:pt idx="15288">
                  <c:v>5.8877300000000001E-8</c:v>
                </c:pt>
                <c:pt idx="15289">
                  <c:v>5.8883599999999998E-8</c:v>
                </c:pt>
                <c:pt idx="15290">
                  <c:v>5.8889800000000002E-8</c:v>
                </c:pt>
                <c:pt idx="15291">
                  <c:v>5.8896099999999999E-8</c:v>
                </c:pt>
                <c:pt idx="15292">
                  <c:v>5.8902300000000003E-8</c:v>
                </c:pt>
                <c:pt idx="15293">
                  <c:v>5.89086E-8</c:v>
                </c:pt>
                <c:pt idx="15294">
                  <c:v>5.8914799999999998E-8</c:v>
                </c:pt>
                <c:pt idx="15295">
                  <c:v>5.8921100000000001E-8</c:v>
                </c:pt>
                <c:pt idx="15296">
                  <c:v>5.8927299999999999E-8</c:v>
                </c:pt>
                <c:pt idx="15297">
                  <c:v>5.8933600000000002E-8</c:v>
                </c:pt>
                <c:pt idx="15298">
                  <c:v>5.8939799999999999E-8</c:v>
                </c:pt>
                <c:pt idx="15299">
                  <c:v>5.8946100000000003E-8</c:v>
                </c:pt>
                <c:pt idx="15300">
                  <c:v>5.89523E-8</c:v>
                </c:pt>
                <c:pt idx="15301">
                  <c:v>5.8958599999999997E-8</c:v>
                </c:pt>
                <c:pt idx="15302">
                  <c:v>5.8964800000000001E-8</c:v>
                </c:pt>
                <c:pt idx="15303">
                  <c:v>5.8971099999999998E-8</c:v>
                </c:pt>
                <c:pt idx="15304">
                  <c:v>5.8977300000000002E-8</c:v>
                </c:pt>
                <c:pt idx="15305">
                  <c:v>5.8983599999999999E-8</c:v>
                </c:pt>
                <c:pt idx="15306">
                  <c:v>5.8989800000000003E-8</c:v>
                </c:pt>
                <c:pt idx="15307">
                  <c:v>5.89961E-8</c:v>
                </c:pt>
                <c:pt idx="15308">
                  <c:v>5.9002299999999998E-8</c:v>
                </c:pt>
                <c:pt idx="15309">
                  <c:v>5.9008600000000001E-8</c:v>
                </c:pt>
                <c:pt idx="15310">
                  <c:v>5.9014799999999998E-8</c:v>
                </c:pt>
                <c:pt idx="15311">
                  <c:v>5.9021100000000002E-8</c:v>
                </c:pt>
                <c:pt idx="15312">
                  <c:v>5.9027299999999999E-8</c:v>
                </c:pt>
                <c:pt idx="15313">
                  <c:v>5.9033600000000003E-8</c:v>
                </c:pt>
                <c:pt idx="15314">
                  <c:v>5.90398E-8</c:v>
                </c:pt>
                <c:pt idx="15315">
                  <c:v>5.9046099999999997E-8</c:v>
                </c:pt>
                <c:pt idx="15316">
                  <c:v>5.9052300000000001E-8</c:v>
                </c:pt>
                <c:pt idx="15317">
                  <c:v>5.9058599999999998E-8</c:v>
                </c:pt>
                <c:pt idx="15318">
                  <c:v>5.9064800000000002E-8</c:v>
                </c:pt>
                <c:pt idx="15319">
                  <c:v>5.9071099999999999E-8</c:v>
                </c:pt>
                <c:pt idx="15320">
                  <c:v>5.9077300000000003E-8</c:v>
                </c:pt>
                <c:pt idx="15321">
                  <c:v>5.90836E-8</c:v>
                </c:pt>
                <c:pt idx="15322">
                  <c:v>5.9089799999999998E-8</c:v>
                </c:pt>
                <c:pt idx="15323">
                  <c:v>5.9096100000000001E-8</c:v>
                </c:pt>
                <c:pt idx="15324">
                  <c:v>5.9102299999999998E-8</c:v>
                </c:pt>
                <c:pt idx="15325">
                  <c:v>5.9108600000000002E-8</c:v>
                </c:pt>
                <c:pt idx="15326">
                  <c:v>5.9114799999999999E-8</c:v>
                </c:pt>
                <c:pt idx="15327">
                  <c:v>5.9121100000000003E-8</c:v>
                </c:pt>
                <c:pt idx="15328">
                  <c:v>5.91273E-8</c:v>
                </c:pt>
                <c:pt idx="15329">
                  <c:v>5.9133599999999997E-8</c:v>
                </c:pt>
                <c:pt idx="15330">
                  <c:v>5.9139800000000001E-8</c:v>
                </c:pt>
                <c:pt idx="15331">
                  <c:v>5.9146099999999998E-8</c:v>
                </c:pt>
                <c:pt idx="15332">
                  <c:v>5.9152300000000002E-8</c:v>
                </c:pt>
                <c:pt idx="15333">
                  <c:v>5.9158599999999999E-8</c:v>
                </c:pt>
                <c:pt idx="15334">
                  <c:v>5.9164800000000003E-8</c:v>
                </c:pt>
                <c:pt idx="15335">
                  <c:v>5.91711E-8</c:v>
                </c:pt>
                <c:pt idx="15336">
                  <c:v>5.9177299999999997E-8</c:v>
                </c:pt>
                <c:pt idx="15337">
                  <c:v>5.9183600000000001E-8</c:v>
                </c:pt>
                <c:pt idx="15338">
                  <c:v>5.9189799999999998E-8</c:v>
                </c:pt>
                <c:pt idx="15339">
                  <c:v>5.9196100000000002E-8</c:v>
                </c:pt>
                <c:pt idx="15340">
                  <c:v>5.9202299999999999E-8</c:v>
                </c:pt>
                <c:pt idx="15341">
                  <c:v>5.9208600000000003E-8</c:v>
                </c:pt>
                <c:pt idx="15342">
                  <c:v>5.92148E-8</c:v>
                </c:pt>
                <c:pt idx="15343">
                  <c:v>5.9221099999999997E-8</c:v>
                </c:pt>
                <c:pt idx="15344">
                  <c:v>5.9227300000000001E-8</c:v>
                </c:pt>
                <c:pt idx="15345">
                  <c:v>5.9233599999999998E-8</c:v>
                </c:pt>
                <c:pt idx="15346">
                  <c:v>5.9239800000000002E-8</c:v>
                </c:pt>
                <c:pt idx="15347">
                  <c:v>5.9246099999999999E-8</c:v>
                </c:pt>
                <c:pt idx="15348">
                  <c:v>5.9252300000000003E-8</c:v>
                </c:pt>
                <c:pt idx="15349">
                  <c:v>5.92586E-8</c:v>
                </c:pt>
                <c:pt idx="15350">
                  <c:v>5.9264799999999997E-8</c:v>
                </c:pt>
                <c:pt idx="15351">
                  <c:v>5.9271100000000001E-8</c:v>
                </c:pt>
                <c:pt idx="15352">
                  <c:v>5.9277299999999998E-8</c:v>
                </c:pt>
                <c:pt idx="15353">
                  <c:v>5.9283600000000002E-8</c:v>
                </c:pt>
                <c:pt idx="15354">
                  <c:v>5.9289799999999999E-8</c:v>
                </c:pt>
                <c:pt idx="15355">
                  <c:v>5.9296100000000002E-8</c:v>
                </c:pt>
                <c:pt idx="15356">
                  <c:v>5.93023E-8</c:v>
                </c:pt>
                <c:pt idx="15357">
                  <c:v>5.9308599999999997E-8</c:v>
                </c:pt>
                <c:pt idx="15358">
                  <c:v>5.9314800000000001E-8</c:v>
                </c:pt>
                <c:pt idx="15359">
                  <c:v>5.9321099999999998E-8</c:v>
                </c:pt>
                <c:pt idx="15360">
                  <c:v>5.9327300000000002E-8</c:v>
                </c:pt>
                <c:pt idx="15361">
                  <c:v>5.9333599999999999E-8</c:v>
                </c:pt>
                <c:pt idx="15362">
                  <c:v>5.9339800000000003E-8</c:v>
                </c:pt>
                <c:pt idx="15363">
                  <c:v>5.93461E-8</c:v>
                </c:pt>
                <c:pt idx="15364">
                  <c:v>5.9352299999999997E-8</c:v>
                </c:pt>
                <c:pt idx="15365">
                  <c:v>5.9358600000000001E-8</c:v>
                </c:pt>
                <c:pt idx="15366">
                  <c:v>5.9364799999999998E-8</c:v>
                </c:pt>
                <c:pt idx="15367">
                  <c:v>5.9371100000000001E-8</c:v>
                </c:pt>
                <c:pt idx="15368">
                  <c:v>5.9377299999999999E-8</c:v>
                </c:pt>
                <c:pt idx="15369">
                  <c:v>5.9383600000000002E-8</c:v>
                </c:pt>
                <c:pt idx="15370">
                  <c:v>5.93898E-8</c:v>
                </c:pt>
                <c:pt idx="15371">
                  <c:v>5.9396099999999997E-8</c:v>
                </c:pt>
                <c:pt idx="15372">
                  <c:v>5.9402300000000001E-8</c:v>
                </c:pt>
                <c:pt idx="15373">
                  <c:v>5.9408599999999998E-8</c:v>
                </c:pt>
                <c:pt idx="15374">
                  <c:v>5.9414800000000002E-8</c:v>
                </c:pt>
                <c:pt idx="15375">
                  <c:v>5.9421099999999999E-8</c:v>
                </c:pt>
                <c:pt idx="15376">
                  <c:v>5.9427300000000003E-8</c:v>
                </c:pt>
                <c:pt idx="15377">
                  <c:v>5.94336E-8</c:v>
                </c:pt>
                <c:pt idx="15378">
                  <c:v>5.9439799999999997E-8</c:v>
                </c:pt>
                <c:pt idx="15379">
                  <c:v>5.9446100000000001E-8</c:v>
                </c:pt>
                <c:pt idx="15380">
                  <c:v>5.9452299999999998E-8</c:v>
                </c:pt>
                <c:pt idx="15381">
                  <c:v>5.9458600000000001E-8</c:v>
                </c:pt>
                <c:pt idx="15382">
                  <c:v>5.9464799999999999E-8</c:v>
                </c:pt>
                <c:pt idx="15383">
                  <c:v>5.9471100000000002E-8</c:v>
                </c:pt>
                <c:pt idx="15384">
                  <c:v>5.94773E-8</c:v>
                </c:pt>
                <c:pt idx="15385">
                  <c:v>5.9483599999999997E-8</c:v>
                </c:pt>
                <c:pt idx="15386">
                  <c:v>5.9489800000000001E-8</c:v>
                </c:pt>
                <c:pt idx="15387">
                  <c:v>5.9496099999999998E-8</c:v>
                </c:pt>
                <c:pt idx="15388">
                  <c:v>5.9502300000000002E-8</c:v>
                </c:pt>
                <c:pt idx="15389">
                  <c:v>5.9508599999999999E-8</c:v>
                </c:pt>
                <c:pt idx="15390">
                  <c:v>5.9514800000000003E-8</c:v>
                </c:pt>
                <c:pt idx="15391">
                  <c:v>5.95211E-8</c:v>
                </c:pt>
                <c:pt idx="15392">
                  <c:v>5.9527299999999997E-8</c:v>
                </c:pt>
                <c:pt idx="15393">
                  <c:v>5.95336E-8</c:v>
                </c:pt>
                <c:pt idx="15394">
                  <c:v>5.9539799999999998E-8</c:v>
                </c:pt>
                <c:pt idx="15395">
                  <c:v>5.9546100000000001E-8</c:v>
                </c:pt>
                <c:pt idx="15396">
                  <c:v>5.9552299999999999E-8</c:v>
                </c:pt>
                <c:pt idx="15397">
                  <c:v>5.9558600000000002E-8</c:v>
                </c:pt>
                <c:pt idx="15398">
                  <c:v>5.95648E-8</c:v>
                </c:pt>
                <c:pt idx="15399">
                  <c:v>5.9571100000000003E-8</c:v>
                </c:pt>
                <c:pt idx="15400">
                  <c:v>5.9577300000000001E-8</c:v>
                </c:pt>
                <c:pt idx="15401">
                  <c:v>5.9583599999999998E-8</c:v>
                </c:pt>
                <c:pt idx="15402">
                  <c:v>5.9589800000000002E-8</c:v>
                </c:pt>
                <c:pt idx="15403">
                  <c:v>5.9596099999999999E-8</c:v>
                </c:pt>
                <c:pt idx="15404">
                  <c:v>5.9602300000000003E-8</c:v>
                </c:pt>
                <c:pt idx="15405">
                  <c:v>5.9608600000000006E-8</c:v>
                </c:pt>
                <c:pt idx="15406">
                  <c:v>5.9614799999999997E-8</c:v>
                </c:pt>
                <c:pt idx="15407">
                  <c:v>5.9621099999999994E-8</c:v>
                </c:pt>
                <c:pt idx="15408">
                  <c:v>5.9627299999999998E-8</c:v>
                </c:pt>
                <c:pt idx="15409">
                  <c:v>5.9633599999999995E-8</c:v>
                </c:pt>
                <c:pt idx="15410">
                  <c:v>5.9639799999999999E-8</c:v>
                </c:pt>
                <c:pt idx="15411">
                  <c:v>5.9646099999999996E-8</c:v>
                </c:pt>
                <c:pt idx="15412">
                  <c:v>5.96523E-8</c:v>
                </c:pt>
                <c:pt idx="15413">
                  <c:v>5.9658599999999997E-8</c:v>
                </c:pt>
                <c:pt idx="15414">
                  <c:v>5.9664800000000001E-8</c:v>
                </c:pt>
                <c:pt idx="15415">
                  <c:v>5.9671099999999998E-8</c:v>
                </c:pt>
                <c:pt idx="15416">
                  <c:v>5.9677300000000002E-8</c:v>
                </c:pt>
                <c:pt idx="15417">
                  <c:v>5.9683599999999999E-8</c:v>
                </c:pt>
                <c:pt idx="15418">
                  <c:v>5.9689800000000003E-8</c:v>
                </c:pt>
                <c:pt idx="15419">
                  <c:v>5.9696099999999999E-8</c:v>
                </c:pt>
                <c:pt idx="15420">
                  <c:v>5.9702300000000004E-8</c:v>
                </c:pt>
                <c:pt idx="15421">
                  <c:v>5.97086E-8</c:v>
                </c:pt>
                <c:pt idx="15422">
                  <c:v>5.9714800000000005E-8</c:v>
                </c:pt>
                <c:pt idx="15423">
                  <c:v>5.9721100000000001E-8</c:v>
                </c:pt>
                <c:pt idx="15424">
                  <c:v>5.9727300000000006E-8</c:v>
                </c:pt>
                <c:pt idx="15425">
                  <c:v>5.9733600000000002E-8</c:v>
                </c:pt>
                <c:pt idx="15426">
                  <c:v>5.9739799999999993E-8</c:v>
                </c:pt>
                <c:pt idx="15427">
                  <c:v>5.9746100000000003E-8</c:v>
                </c:pt>
                <c:pt idx="15428">
                  <c:v>5.9752299999999994E-8</c:v>
                </c:pt>
                <c:pt idx="15429">
                  <c:v>5.9758600000000004E-8</c:v>
                </c:pt>
                <c:pt idx="15430">
                  <c:v>5.9764799999999995E-8</c:v>
                </c:pt>
                <c:pt idx="15431">
                  <c:v>5.9771100000000005E-8</c:v>
                </c:pt>
                <c:pt idx="15432">
                  <c:v>5.9777299999999996E-8</c:v>
                </c:pt>
                <c:pt idx="15433">
                  <c:v>5.9783600000000006E-8</c:v>
                </c:pt>
                <c:pt idx="15434">
                  <c:v>5.9789799999999997E-8</c:v>
                </c:pt>
                <c:pt idx="15435">
                  <c:v>5.9796099999999994E-8</c:v>
                </c:pt>
                <c:pt idx="15436">
                  <c:v>5.9802299999999998E-8</c:v>
                </c:pt>
                <c:pt idx="15437">
                  <c:v>5.9808599999999995E-8</c:v>
                </c:pt>
                <c:pt idx="15438">
                  <c:v>5.9814799999999999E-8</c:v>
                </c:pt>
                <c:pt idx="15439">
                  <c:v>5.9821099999999996E-8</c:v>
                </c:pt>
                <c:pt idx="15440">
                  <c:v>5.98273E-8</c:v>
                </c:pt>
                <c:pt idx="15441">
                  <c:v>5.9833599999999997E-8</c:v>
                </c:pt>
                <c:pt idx="15442">
                  <c:v>5.9839800000000001E-8</c:v>
                </c:pt>
                <c:pt idx="15443">
                  <c:v>5.9846099999999997E-8</c:v>
                </c:pt>
                <c:pt idx="15444">
                  <c:v>5.9852300000000002E-8</c:v>
                </c:pt>
                <c:pt idx="15445">
                  <c:v>5.9858599999999998E-8</c:v>
                </c:pt>
                <c:pt idx="15446">
                  <c:v>5.9864800000000003E-8</c:v>
                </c:pt>
                <c:pt idx="15447">
                  <c:v>5.9871099999999999E-8</c:v>
                </c:pt>
                <c:pt idx="15448">
                  <c:v>5.9877300000000004E-8</c:v>
                </c:pt>
                <c:pt idx="15449">
                  <c:v>5.98836E-8</c:v>
                </c:pt>
                <c:pt idx="15450">
                  <c:v>5.9889800000000005E-8</c:v>
                </c:pt>
                <c:pt idx="15451">
                  <c:v>5.9896100000000001E-8</c:v>
                </c:pt>
                <c:pt idx="15452">
                  <c:v>5.9902300000000006E-8</c:v>
                </c:pt>
                <c:pt idx="15453">
                  <c:v>5.9908600000000002E-8</c:v>
                </c:pt>
                <c:pt idx="15454">
                  <c:v>5.9914800000000007E-8</c:v>
                </c:pt>
                <c:pt idx="15455">
                  <c:v>5.9921100000000003E-8</c:v>
                </c:pt>
                <c:pt idx="15456">
                  <c:v>5.9927299999999994E-8</c:v>
                </c:pt>
                <c:pt idx="15457">
                  <c:v>5.9933600000000004E-8</c:v>
                </c:pt>
                <c:pt idx="15458">
                  <c:v>5.9939799999999995E-8</c:v>
                </c:pt>
                <c:pt idx="15459">
                  <c:v>5.9946100000000005E-8</c:v>
                </c:pt>
                <c:pt idx="15460">
                  <c:v>5.9952299999999996E-8</c:v>
                </c:pt>
                <c:pt idx="15461">
                  <c:v>5.9958600000000006E-8</c:v>
                </c:pt>
                <c:pt idx="15462">
                  <c:v>5.9964799999999997E-8</c:v>
                </c:pt>
                <c:pt idx="15463">
                  <c:v>5.9971099999999994E-8</c:v>
                </c:pt>
                <c:pt idx="15464">
                  <c:v>5.9977299999999998E-8</c:v>
                </c:pt>
                <c:pt idx="15465">
                  <c:v>5.9983599999999995E-8</c:v>
                </c:pt>
                <c:pt idx="15466">
                  <c:v>5.9989799999999999E-8</c:v>
                </c:pt>
                <c:pt idx="15467">
                  <c:v>5.9996099999999996E-8</c:v>
                </c:pt>
                <c:pt idx="15468">
                  <c:v>6.00023E-8</c:v>
                </c:pt>
                <c:pt idx="15469">
                  <c:v>6.0008599999999996E-8</c:v>
                </c:pt>
                <c:pt idx="15470">
                  <c:v>6.0014800000000001E-8</c:v>
                </c:pt>
                <c:pt idx="15471">
                  <c:v>6.0021099999999997E-8</c:v>
                </c:pt>
                <c:pt idx="15472">
                  <c:v>6.0027300000000002E-8</c:v>
                </c:pt>
                <c:pt idx="15473">
                  <c:v>6.0033599999999998E-8</c:v>
                </c:pt>
                <c:pt idx="15474">
                  <c:v>6.0039800000000003E-8</c:v>
                </c:pt>
                <c:pt idx="15475">
                  <c:v>6.0046099999999999E-8</c:v>
                </c:pt>
                <c:pt idx="15476">
                  <c:v>6.0052300000000004E-8</c:v>
                </c:pt>
                <c:pt idx="15477">
                  <c:v>6.00586E-8</c:v>
                </c:pt>
                <c:pt idx="15478">
                  <c:v>6.0064800000000005E-8</c:v>
                </c:pt>
                <c:pt idx="15479">
                  <c:v>6.0071100000000001E-8</c:v>
                </c:pt>
                <c:pt idx="15480">
                  <c:v>6.0077300000000006E-8</c:v>
                </c:pt>
                <c:pt idx="15481">
                  <c:v>6.0083600000000002E-8</c:v>
                </c:pt>
                <c:pt idx="15482">
                  <c:v>6.0089800000000006E-8</c:v>
                </c:pt>
                <c:pt idx="15483">
                  <c:v>6.0096100000000003E-8</c:v>
                </c:pt>
                <c:pt idx="15484">
                  <c:v>6.0102299999999994E-8</c:v>
                </c:pt>
                <c:pt idx="15485">
                  <c:v>6.0108600000000004E-8</c:v>
                </c:pt>
                <c:pt idx="15486">
                  <c:v>6.0114799999999995E-8</c:v>
                </c:pt>
                <c:pt idx="15487">
                  <c:v>6.0121100000000005E-8</c:v>
                </c:pt>
                <c:pt idx="15488">
                  <c:v>6.0127299999999996E-8</c:v>
                </c:pt>
                <c:pt idx="15489">
                  <c:v>6.0133600000000006E-8</c:v>
                </c:pt>
                <c:pt idx="15490">
                  <c:v>6.0139799999999997E-8</c:v>
                </c:pt>
                <c:pt idx="15491">
                  <c:v>6.0146099999999994E-8</c:v>
                </c:pt>
                <c:pt idx="15492">
                  <c:v>6.0152299999999998E-8</c:v>
                </c:pt>
                <c:pt idx="15493">
                  <c:v>6.0158599999999994E-8</c:v>
                </c:pt>
                <c:pt idx="15494">
                  <c:v>6.0164799999999999E-8</c:v>
                </c:pt>
                <c:pt idx="15495">
                  <c:v>6.0171099999999995E-8</c:v>
                </c:pt>
                <c:pt idx="15496">
                  <c:v>6.01773E-8</c:v>
                </c:pt>
                <c:pt idx="15497">
                  <c:v>6.0183599999999996E-8</c:v>
                </c:pt>
                <c:pt idx="15498">
                  <c:v>6.0189800000000001E-8</c:v>
                </c:pt>
                <c:pt idx="15499">
                  <c:v>6.0196099999999997E-8</c:v>
                </c:pt>
                <c:pt idx="15500">
                  <c:v>6.0202300000000002E-8</c:v>
                </c:pt>
                <c:pt idx="15501">
                  <c:v>6.0208599999999998E-8</c:v>
                </c:pt>
                <c:pt idx="15502">
                  <c:v>6.0214800000000003E-8</c:v>
                </c:pt>
                <c:pt idx="15503">
                  <c:v>6.0221099999999999E-8</c:v>
                </c:pt>
                <c:pt idx="15504">
                  <c:v>6.0227300000000004E-8</c:v>
                </c:pt>
                <c:pt idx="15505">
                  <c:v>6.02336E-8</c:v>
                </c:pt>
                <c:pt idx="15506">
                  <c:v>6.0239800000000005E-8</c:v>
                </c:pt>
                <c:pt idx="15507">
                  <c:v>6.0246100000000001E-8</c:v>
                </c:pt>
                <c:pt idx="15508">
                  <c:v>6.0252300000000005E-8</c:v>
                </c:pt>
                <c:pt idx="15509">
                  <c:v>6.0258600000000002E-8</c:v>
                </c:pt>
                <c:pt idx="15510">
                  <c:v>6.0264800000000006E-8</c:v>
                </c:pt>
                <c:pt idx="15511">
                  <c:v>6.0271100000000003E-8</c:v>
                </c:pt>
                <c:pt idx="15512">
                  <c:v>6.0277299999999994E-8</c:v>
                </c:pt>
                <c:pt idx="15513">
                  <c:v>6.0283600000000004E-8</c:v>
                </c:pt>
                <c:pt idx="15514">
                  <c:v>6.0289799999999995E-8</c:v>
                </c:pt>
                <c:pt idx="15515">
                  <c:v>6.0296100000000005E-8</c:v>
                </c:pt>
                <c:pt idx="15516">
                  <c:v>6.0302299999999996E-8</c:v>
                </c:pt>
                <c:pt idx="15517">
                  <c:v>6.0308600000000006E-8</c:v>
                </c:pt>
                <c:pt idx="15518">
                  <c:v>6.0314799999999997E-8</c:v>
                </c:pt>
                <c:pt idx="15519">
                  <c:v>6.0321099999999993E-8</c:v>
                </c:pt>
                <c:pt idx="15520">
                  <c:v>6.0327299999999998E-8</c:v>
                </c:pt>
                <c:pt idx="15521">
                  <c:v>6.0333599999999994E-8</c:v>
                </c:pt>
                <c:pt idx="15522">
                  <c:v>6.0339799999999999E-8</c:v>
                </c:pt>
                <c:pt idx="15523">
                  <c:v>6.0346099999999995E-8</c:v>
                </c:pt>
                <c:pt idx="15524">
                  <c:v>6.03523E-8</c:v>
                </c:pt>
                <c:pt idx="15525">
                  <c:v>6.0358599999999996E-8</c:v>
                </c:pt>
                <c:pt idx="15526">
                  <c:v>6.0364800000000001E-8</c:v>
                </c:pt>
                <c:pt idx="15527">
                  <c:v>6.0371099999999997E-8</c:v>
                </c:pt>
                <c:pt idx="15528">
                  <c:v>6.0377300000000002E-8</c:v>
                </c:pt>
                <c:pt idx="15529">
                  <c:v>6.0383599999999998E-8</c:v>
                </c:pt>
                <c:pt idx="15530">
                  <c:v>6.0389800000000003E-8</c:v>
                </c:pt>
                <c:pt idx="15531">
                  <c:v>6.0396099999999999E-8</c:v>
                </c:pt>
                <c:pt idx="15532">
                  <c:v>6.0402300000000003E-8</c:v>
                </c:pt>
                <c:pt idx="15533">
                  <c:v>6.04086E-8</c:v>
                </c:pt>
                <c:pt idx="15534">
                  <c:v>6.0414800000000004E-8</c:v>
                </c:pt>
                <c:pt idx="15535">
                  <c:v>6.0421100000000001E-8</c:v>
                </c:pt>
                <c:pt idx="15536">
                  <c:v>6.0427300000000005E-8</c:v>
                </c:pt>
                <c:pt idx="15537">
                  <c:v>6.0433600000000002E-8</c:v>
                </c:pt>
                <c:pt idx="15538">
                  <c:v>6.0439800000000006E-8</c:v>
                </c:pt>
                <c:pt idx="15539">
                  <c:v>6.0446100000000003E-8</c:v>
                </c:pt>
                <c:pt idx="15540">
                  <c:v>6.0452299999999994E-8</c:v>
                </c:pt>
                <c:pt idx="15541">
                  <c:v>6.0458600000000004E-8</c:v>
                </c:pt>
                <c:pt idx="15542">
                  <c:v>6.0464799999999995E-8</c:v>
                </c:pt>
                <c:pt idx="15543">
                  <c:v>6.0471100000000005E-8</c:v>
                </c:pt>
                <c:pt idx="15544">
                  <c:v>6.0477299999999996E-8</c:v>
                </c:pt>
                <c:pt idx="15545">
                  <c:v>6.0483600000000006E-8</c:v>
                </c:pt>
                <c:pt idx="15546">
                  <c:v>6.0489799999999997E-8</c:v>
                </c:pt>
                <c:pt idx="15547">
                  <c:v>6.0496100000000007E-8</c:v>
                </c:pt>
                <c:pt idx="15548">
                  <c:v>6.0502299999999998E-8</c:v>
                </c:pt>
                <c:pt idx="15549">
                  <c:v>6.0508599999999994E-8</c:v>
                </c:pt>
                <c:pt idx="15550">
                  <c:v>6.0514799999999999E-8</c:v>
                </c:pt>
                <c:pt idx="15551">
                  <c:v>6.0521099999999995E-8</c:v>
                </c:pt>
                <c:pt idx="15552">
                  <c:v>6.05273E-8</c:v>
                </c:pt>
                <c:pt idx="15553">
                  <c:v>6.0533599999999996E-8</c:v>
                </c:pt>
                <c:pt idx="15554">
                  <c:v>6.0539800000000001E-8</c:v>
                </c:pt>
                <c:pt idx="15555">
                  <c:v>6.0546099999999997E-8</c:v>
                </c:pt>
                <c:pt idx="15556">
                  <c:v>6.0552300000000002E-8</c:v>
                </c:pt>
                <c:pt idx="15557">
                  <c:v>6.0558599999999998E-8</c:v>
                </c:pt>
                <c:pt idx="15558">
                  <c:v>6.0564800000000002E-8</c:v>
                </c:pt>
                <c:pt idx="15559">
                  <c:v>6.0571099999999999E-8</c:v>
                </c:pt>
                <c:pt idx="15560">
                  <c:v>6.0577300000000003E-8</c:v>
                </c:pt>
                <c:pt idx="15561">
                  <c:v>6.05836E-8</c:v>
                </c:pt>
                <c:pt idx="15562">
                  <c:v>6.0589800000000004E-8</c:v>
                </c:pt>
                <c:pt idx="15563">
                  <c:v>6.0596100000000001E-8</c:v>
                </c:pt>
                <c:pt idx="15564">
                  <c:v>6.0602300000000005E-8</c:v>
                </c:pt>
                <c:pt idx="15565">
                  <c:v>6.0608600000000002E-8</c:v>
                </c:pt>
                <c:pt idx="15566">
                  <c:v>6.0614800000000006E-8</c:v>
                </c:pt>
                <c:pt idx="15567">
                  <c:v>6.0621100000000003E-8</c:v>
                </c:pt>
                <c:pt idx="15568">
                  <c:v>6.0627299999999994E-8</c:v>
                </c:pt>
                <c:pt idx="15569">
                  <c:v>6.0633600000000004E-8</c:v>
                </c:pt>
                <c:pt idx="15570">
                  <c:v>6.0639799999999995E-8</c:v>
                </c:pt>
                <c:pt idx="15571">
                  <c:v>6.0646100000000005E-8</c:v>
                </c:pt>
                <c:pt idx="15572">
                  <c:v>6.0652299999999996E-8</c:v>
                </c:pt>
                <c:pt idx="15573">
                  <c:v>6.0658600000000006E-8</c:v>
                </c:pt>
                <c:pt idx="15574">
                  <c:v>6.0664799999999997E-8</c:v>
                </c:pt>
                <c:pt idx="15575">
                  <c:v>6.0671100000000007E-8</c:v>
                </c:pt>
                <c:pt idx="15576">
                  <c:v>6.0677299999999998E-8</c:v>
                </c:pt>
                <c:pt idx="15577">
                  <c:v>6.0683599999999994E-8</c:v>
                </c:pt>
                <c:pt idx="15578">
                  <c:v>6.0689799999999999E-8</c:v>
                </c:pt>
                <c:pt idx="15579">
                  <c:v>6.0696099999999995E-8</c:v>
                </c:pt>
                <c:pt idx="15580">
                  <c:v>6.07023E-8</c:v>
                </c:pt>
                <c:pt idx="15581">
                  <c:v>6.0708599999999996E-8</c:v>
                </c:pt>
                <c:pt idx="15582">
                  <c:v>6.07148E-8</c:v>
                </c:pt>
                <c:pt idx="15583">
                  <c:v>6.0721099999999997E-8</c:v>
                </c:pt>
                <c:pt idx="15584">
                  <c:v>6.0727300000000001E-8</c:v>
                </c:pt>
                <c:pt idx="15585">
                  <c:v>6.0733599999999998E-8</c:v>
                </c:pt>
                <c:pt idx="15586">
                  <c:v>6.0739800000000002E-8</c:v>
                </c:pt>
                <c:pt idx="15587">
                  <c:v>6.0746099999999999E-8</c:v>
                </c:pt>
                <c:pt idx="15588">
                  <c:v>6.0752300000000003E-8</c:v>
                </c:pt>
                <c:pt idx="15589">
                  <c:v>6.07586E-8</c:v>
                </c:pt>
                <c:pt idx="15590">
                  <c:v>6.0764800000000004E-8</c:v>
                </c:pt>
                <c:pt idx="15591">
                  <c:v>6.0771100000000001E-8</c:v>
                </c:pt>
                <c:pt idx="15592">
                  <c:v>6.0777300000000005E-8</c:v>
                </c:pt>
                <c:pt idx="15593">
                  <c:v>6.0783600000000002E-8</c:v>
                </c:pt>
                <c:pt idx="15594">
                  <c:v>6.0789800000000006E-8</c:v>
                </c:pt>
                <c:pt idx="15595">
                  <c:v>6.0796100000000003E-8</c:v>
                </c:pt>
                <c:pt idx="15596">
                  <c:v>6.0802299999999994E-8</c:v>
                </c:pt>
                <c:pt idx="15597">
                  <c:v>6.0808600000000004E-8</c:v>
                </c:pt>
                <c:pt idx="15598">
                  <c:v>6.0814799999999995E-8</c:v>
                </c:pt>
                <c:pt idx="15599">
                  <c:v>6.0821100000000005E-8</c:v>
                </c:pt>
                <c:pt idx="15600">
                  <c:v>6.0827299999999996E-8</c:v>
                </c:pt>
                <c:pt idx="15601">
                  <c:v>6.0833600000000005E-8</c:v>
                </c:pt>
                <c:pt idx="15602">
                  <c:v>6.0839799999999997E-8</c:v>
                </c:pt>
                <c:pt idx="15603">
                  <c:v>6.0846100000000006E-8</c:v>
                </c:pt>
                <c:pt idx="15604">
                  <c:v>6.0852299999999998E-8</c:v>
                </c:pt>
                <c:pt idx="15605">
                  <c:v>6.0858599999999994E-8</c:v>
                </c:pt>
                <c:pt idx="15606">
                  <c:v>6.0864799999999999E-8</c:v>
                </c:pt>
                <c:pt idx="15607">
                  <c:v>6.0871099999999995E-8</c:v>
                </c:pt>
                <c:pt idx="15608">
                  <c:v>6.0877299999999999E-8</c:v>
                </c:pt>
                <c:pt idx="15609">
                  <c:v>6.0883599999999996E-8</c:v>
                </c:pt>
                <c:pt idx="15610">
                  <c:v>6.08898E-8</c:v>
                </c:pt>
                <c:pt idx="15611">
                  <c:v>6.0896099999999997E-8</c:v>
                </c:pt>
                <c:pt idx="15612">
                  <c:v>6.0902300000000001E-8</c:v>
                </c:pt>
                <c:pt idx="15613">
                  <c:v>6.0908599999999998E-8</c:v>
                </c:pt>
                <c:pt idx="15614">
                  <c:v>6.0914800000000002E-8</c:v>
                </c:pt>
                <c:pt idx="15615">
                  <c:v>6.0921099999999999E-8</c:v>
                </c:pt>
                <c:pt idx="15616">
                  <c:v>6.0927300000000003E-8</c:v>
                </c:pt>
                <c:pt idx="15617">
                  <c:v>6.09336E-8</c:v>
                </c:pt>
                <c:pt idx="15618">
                  <c:v>6.0939800000000004E-8</c:v>
                </c:pt>
                <c:pt idx="15619">
                  <c:v>6.0946100000000001E-8</c:v>
                </c:pt>
                <c:pt idx="15620">
                  <c:v>6.0952300000000005E-8</c:v>
                </c:pt>
                <c:pt idx="15621">
                  <c:v>6.0958600000000002E-8</c:v>
                </c:pt>
                <c:pt idx="15622">
                  <c:v>6.0964800000000006E-8</c:v>
                </c:pt>
                <c:pt idx="15623">
                  <c:v>6.0971100000000003E-8</c:v>
                </c:pt>
                <c:pt idx="15624">
                  <c:v>6.0977299999999994E-8</c:v>
                </c:pt>
                <c:pt idx="15625">
                  <c:v>6.0983600000000004E-8</c:v>
                </c:pt>
                <c:pt idx="15626">
                  <c:v>6.0989799999999995E-8</c:v>
                </c:pt>
                <c:pt idx="15627">
                  <c:v>6.0996100000000004E-8</c:v>
                </c:pt>
                <c:pt idx="15628">
                  <c:v>6.1002299999999996E-8</c:v>
                </c:pt>
                <c:pt idx="15629">
                  <c:v>6.1008600000000005E-8</c:v>
                </c:pt>
                <c:pt idx="15630">
                  <c:v>6.1014799999999997E-8</c:v>
                </c:pt>
                <c:pt idx="15631">
                  <c:v>6.1021100000000006E-8</c:v>
                </c:pt>
                <c:pt idx="15632">
                  <c:v>6.1027299999999997E-8</c:v>
                </c:pt>
                <c:pt idx="15633">
                  <c:v>6.1033599999999994E-8</c:v>
                </c:pt>
                <c:pt idx="15634">
                  <c:v>6.1039799999999998E-8</c:v>
                </c:pt>
                <c:pt idx="15635">
                  <c:v>6.1046099999999995E-8</c:v>
                </c:pt>
                <c:pt idx="15636">
                  <c:v>6.1052299999999999E-8</c:v>
                </c:pt>
                <c:pt idx="15637">
                  <c:v>6.1058599999999996E-8</c:v>
                </c:pt>
                <c:pt idx="15638">
                  <c:v>6.10648E-8</c:v>
                </c:pt>
                <c:pt idx="15639">
                  <c:v>6.1071099999999997E-8</c:v>
                </c:pt>
                <c:pt idx="15640">
                  <c:v>6.1077300000000001E-8</c:v>
                </c:pt>
                <c:pt idx="15641">
                  <c:v>6.1083599999999998E-8</c:v>
                </c:pt>
                <c:pt idx="15642">
                  <c:v>6.1089800000000002E-8</c:v>
                </c:pt>
                <c:pt idx="15643">
                  <c:v>6.1096099999999999E-8</c:v>
                </c:pt>
                <c:pt idx="15644">
                  <c:v>6.1102300000000003E-8</c:v>
                </c:pt>
                <c:pt idx="15645">
                  <c:v>6.11086E-8</c:v>
                </c:pt>
                <c:pt idx="15646">
                  <c:v>6.1114800000000004E-8</c:v>
                </c:pt>
                <c:pt idx="15647">
                  <c:v>6.1121100000000001E-8</c:v>
                </c:pt>
                <c:pt idx="15648">
                  <c:v>6.1127300000000005E-8</c:v>
                </c:pt>
                <c:pt idx="15649">
                  <c:v>6.1133600000000002E-8</c:v>
                </c:pt>
                <c:pt idx="15650">
                  <c:v>6.1139800000000006E-8</c:v>
                </c:pt>
                <c:pt idx="15651">
                  <c:v>6.1146100000000002E-8</c:v>
                </c:pt>
                <c:pt idx="15652">
                  <c:v>6.1152299999999994E-8</c:v>
                </c:pt>
                <c:pt idx="15653">
                  <c:v>6.1158600000000003E-8</c:v>
                </c:pt>
                <c:pt idx="15654">
                  <c:v>6.1164799999999995E-8</c:v>
                </c:pt>
                <c:pt idx="15655">
                  <c:v>6.1171100000000004E-8</c:v>
                </c:pt>
                <c:pt idx="15656">
                  <c:v>6.1177299999999996E-8</c:v>
                </c:pt>
                <c:pt idx="15657">
                  <c:v>6.1183600000000005E-8</c:v>
                </c:pt>
                <c:pt idx="15658">
                  <c:v>6.1189799999999996E-8</c:v>
                </c:pt>
                <c:pt idx="15659">
                  <c:v>6.1196100000000006E-8</c:v>
                </c:pt>
                <c:pt idx="15660">
                  <c:v>6.1202299999999997E-8</c:v>
                </c:pt>
                <c:pt idx="15661">
                  <c:v>6.1208599999999994E-8</c:v>
                </c:pt>
                <c:pt idx="15662">
                  <c:v>6.1214799999999998E-8</c:v>
                </c:pt>
                <c:pt idx="15663">
                  <c:v>6.1221099999999995E-8</c:v>
                </c:pt>
                <c:pt idx="15664">
                  <c:v>6.1227299999999999E-8</c:v>
                </c:pt>
                <c:pt idx="15665">
                  <c:v>6.1233599999999996E-8</c:v>
                </c:pt>
                <c:pt idx="15666">
                  <c:v>6.12398E-8</c:v>
                </c:pt>
                <c:pt idx="15667">
                  <c:v>6.1246099999999997E-8</c:v>
                </c:pt>
                <c:pt idx="15668">
                  <c:v>6.1252300000000001E-8</c:v>
                </c:pt>
                <c:pt idx="15669">
                  <c:v>6.1258599999999998E-8</c:v>
                </c:pt>
                <c:pt idx="15670">
                  <c:v>6.1264800000000002E-8</c:v>
                </c:pt>
                <c:pt idx="15671">
                  <c:v>6.1271099999999999E-8</c:v>
                </c:pt>
                <c:pt idx="15672">
                  <c:v>6.1277300000000003E-8</c:v>
                </c:pt>
                <c:pt idx="15673">
                  <c:v>6.12836E-8</c:v>
                </c:pt>
                <c:pt idx="15674">
                  <c:v>6.1289800000000004E-8</c:v>
                </c:pt>
                <c:pt idx="15675">
                  <c:v>6.1296100000000001E-8</c:v>
                </c:pt>
                <c:pt idx="15676">
                  <c:v>6.1302300000000005E-8</c:v>
                </c:pt>
                <c:pt idx="15677">
                  <c:v>6.1308600000000001E-8</c:v>
                </c:pt>
                <c:pt idx="15678">
                  <c:v>6.1314800000000006E-8</c:v>
                </c:pt>
                <c:pt idx="15679">
                  <c:v>6.1321100000000002E-8</c:v>
                </c:pt>
                <c:pt idx="15680">
                  <c:v>6.1327299999999994E-8</c:v>
                </c:pt>
                <c:pt idx="15681">
                  <c:v>6.1333600000000003E-8</c:v>
                </c:pt>
                <c:pt idx="15682">
                  <c:v>6.1339799999999994E-8</c:v>
                </c:pt>
                <c:pt idx="15683">
                  <c:v>6.1346100000000004E-8</c:v>
                </c:pt>
                <c:pt idx="15684">
                  <c:v>6.1352299999999995E-8</c:v>
                </c:pt>
                <c:pt idx="15685">
                  <c:v>6.1358600000000005E-8</c:v>
                </c:pt>
                <c:pt idx="15686">
                  <c:v>6.1364799999999996E-8</c:v>
                </c:pt>
                <c:pt idx="15687">
                  <c:v>6.1371100000000006E-8</c:v>
                </c:pt>
                <c:pt idx="15688">
                  <c:v>6.1377299999999997E-8</c:v>
                </c:pt>
                <c:pt idx="15689">
                  <c:v>6.1383599999999994E-8</c:v>
                </c:pt>
                <c:pt idx="15690">
                  <c:v>6.1389799999999998E-8</c:v>
                </c:pt>
                <c:pt idx="15691">
                  <c:v>6.1396099999999995E-8</c:v>
                </c:pt>
                <c:pt idx="15692">
                  <c:v>6.1402299999999999E-8</c:v>
                </c:pt>
                <c:pt idx="15693">
                  <c:v>6.1408599999999996E-8</c:v>
                </c:pt>
                <c:pt idx="15694">
                  <c:v>6.14148E-8</c:v>
                </c:pt>
                <c:pt idx="15695">
                  <c:v>6.1421099999999997E-8</c:v>
                </c:pt>
                <c:pt idx="15696">
                  <c:v>6.1427300000000001E-8</c:v>
                </c:pt>
                <c:pt idx="15697">
                  <c:v>6.1433599999999998E-8</c:v>
                </c:pt>
                <c:pt idx="15698">
                  <c:v>6.1439800000000002E-8</c:v>
                </c:pt>
                <c:pt idx="15699">
                  <c:v>6.1446099999999999E-8</c:v>
                </c:pt>
                <c:pt idx="15700">
                  <c:v>6.1452300000000003E-8</c:v>
                </c:pt>
                <c:pt idx="15701">
                  <c:v>6.14586E-8</c:v>
                </c:pt>
                <c:pt idx="15702">
                  <c:v>6.1464800000000004E-8</c:v>
                </c:pt>
                <c:pt idx="15703">
                  <c:v>6.14711E-8</c:v>
                </c:pt>
                <c:pt idx="15704">
                  <c:v>6.1477300000000005E-8</c:v>
                </c:pt>
                <c:pt idx="15705">
                  <c:v>6.1483600000000001E-8</c:v>
                </c:pt>
                <c:pt idx="15706">
                  <c:v>6.1489800000000006E-8</c:v>
                </c:pt>
                <c:pt idx="15707">
                  <c:v>6.1496100000000002E-8</c:v>
                </c:pt>
                <c:pt idx="15708">
                  <c:v>6.1502299999999993E-8</c:v>
                </c:pt>
                <c:pt idx="15709">
                  <c:v>6.1508600000000003E-8</c:v>
                </c:pt>
                <c:pt idx="15710">
                  <c:v>6.1514799999999994E-8</c:v>
                </c:pt>
                <c:pt idx="15711">
                  <c:v>6.1521100000000004E-8</c:v>
                </c:pt>
                <c:pt idx="15712">
                  <c:v>6.1527299999999995E-8</c:v>
                </c:pt>
                <c:pt idx="15713">
                  <c:v>6.1533600000000005E-8</c:v>
                </c:pt>
                <c:pt idx="15714">
                  <c:v>6.1539799999999996E-8</c:v>
                </c:pt>
                <c:pt idx="15715">
                  <c:v>6.1546100000000006E-8</c:v>
                </c:pt>
                <c:pt idx="15716">
                  <c:v>6.1552299999999997E-8</c:v>
                </c:pt>
                <c:pt idx="15717">
                  <c:v>6.1558599999999994E-8</c:v>
                </c:pt>
                <c:pt idx="15718">
                  <c:v>6.1564799999999998E-8</c:v>
                </c:pt>
                <c:pt idx="15719">
                  <c:v>6.1571099999999995E-8</c:v>
                </c:pt>
                <c:pt idx="15720">
                  <c:v>6.1577299999999999E-8</c:v>
                </c:pt>
                <c:pt idx="15721">
                  <c:v>6.1583599999999996E-8</c:v>
                </c:pt>
                <c:pt idx="15722">
                  <c:v>6.15898E-8</c:v>
                </c:pt>
                <c:pt idx="15723">
                  <c:v>6.1596099999999997E-8</c:v>
                </c:pt>
                <c:pt idx="15724">
                  <c:v>6.1602300000000001E-8</c:v>
                </c:pt>
                <c:pt idx="15725">
                  <c:v>6.1608599999999998E-8</c:v>
                </c:pt>
                <c:pt idx="15726">
                  <c:v>6.1614800000000002E-8</c:v>
                </c:pt>
                <c:pt idx="15727">
                  <c:v>6.1621099999999998E-8</c:v>
                </c:pt>
                <c:pt idx="15728">
                  <c:v>6.1627300000000003E-8</c:v>
                </c:pt>
                <c:pt idx="15729">
                  <c:v>6.1633599999999999E-8</c:v>
                </c:pt>
                <c:pt idx="15730">
                  <c:v>6.1639800000000004E-8</c:v>
                </c:pt>
                <c:pt idx="15731">
                  <c:v>6.16461E-8</c:v>
                </c:pt>
                <c:pt idx="15732">
                  <c:v>6.1652300000000005E-8</c:v>
                </c:pt>
                <c:pt idx="15733">
                  <c:v>6.1658600000000001E-8</c:v>
                </c:pt>
                <c:pt idx="15734">
                  <c:v>6.1664800000000006E-8</c:v>
                </c:pt>
                <c:pt idx="15735">
                  <c:v>6.1671100000000002E-8</c:v>
                </c:pt>
                <c:pt idx="15736">
                  <c:v>6.1677300000000007E-8</c:v>
                </c:pt>
                <c:pt idx="15737">
                  <c:v>6.1683600000000003E-8</c:v>
                </c:pt>
                <c:pt idx="15738">
                  <c:v>6.1689799999999994E-8</c:v>
                </c:pt>
                <c:pt idx="15739">
                  <c:v>6.1696100000000004E-8</c:v>
                </c:pt>
                <c:pt idx="15740">
                  <c:v>6.1702299999999995E-8</c:v>
                </c:pt>
                <c:pt idx="15741">
                  <c:v>6.1708600000000005E-8</c:v>
                </c:pt>
                <c:pt idx="15742">
                  <c:v>6.1714799999999996E-8</c:v>
                </c:pt>
                <c:pt idx="15743">
                  <c:v>6.1721100000000006E-8</c:v>
                </c:pt>
                <c:pt idx="15744">
                  <c:v>6.1727299999999997E-8</c:v>
                </c:pt>
                <c:pt idx="15745">
                  <c:v>6.1733599999999994E-8</c:v>
                </c:pt>
                <c:pt idx="15746">
                  <c:v>6.1739799999999998E-8</c:v>
                </c:pt>
                <c:pt idx="15747">
                  <c:v>6.1746099999999995E-8</c:v>
                </c:pt>
                <c:pt idx="15748">
                  <c:v>6.1752299999999999E-8</c:v>
                </c:pt>
                <c:pt idx="15749">
                  <c:v>6.1758599999999996E-8</c:v>
                </c:pt>
                <c:pt idx="15750">
                  <c:v>6.17648E-8</c:v>
                </c:pt>
                <c:pt idx="15751">
                  <c:v>6.1771099999999997E-8</c:v>
                </c:pt>
                <c:pt idx="15752">
                  <c:v>6.1777300000000001E-8</c:v>
                </c:pt>
                <c:pt idx="15753">
                  <c:v>6.1783599999999997E-8</c:v>
                </c:pt>
                <c:pt idx="15754">
                  <c:v>6.1789800000000002E-8</c:v>
                </c:pt>
                <c:pt idx="15755">
                  <c:v>6.1796099999999998E-8</c:v>
                </c:pt>
                <c:pt idx="15756">
                  <c:v>6.1802300000000003E-8</c:v>
                </c:pt>
                <c:pt idx="15757">
                  <c:v>6.1808599999999999E-8</c:v>
                </c:pt>
                <c:pt idx="15758">
                  <c:v>6.1814800000000004E-8</c:v>
                </c:pt>
                <c:pt idx="15759">
                  <c:v>6.18211E-8</c:v>
                </c:pt>
                <c:pt idx="15760">
                  <c:v>6.1827300000000005E-8</c:v>
                </c:pt>
                <c:pt idx="15761">
                  <c:v>6.1833600000000001E-8</c:v>
                </c:pt>
                <c:pt idx="15762">
                  <c:v>6.1839800000000006E-8</c:v>
                </c:pt>
                <c:pt idx="15763">
                  <c:v>6.1846100000000002E-8</c:v>
                </c:pt>
                <c:pt idx="15764">
                  <c:v>6.1852300000000007E-8</c:v>
                </c:pt>
                <c:pt idx="15765">
                  <c:v>6.1858600000000003E-8</c:v>
                </c:pt>
                <c:pt idx="15766">
                  <c:v>6.1864799999999994E-8</c:v>
                </c:pt>
                <c:pt idx="15767">
                  <c:v>6.1871100000000004E-8</c:v>
                </c:pt>
                <c:pt idx="15768">
                  <c:v>6.1877299999999995E-8</c:v>
                </c:pt>
                <c:pt idx="15769">
                  <c:v>6.1883600000000005E-8</c:v>
                </c:pt>
                <c:pt idx="15770">
                  <c:v>6.1889799999999996E-8</c:v>
                </c:pt>
                <c:pt idx="15771">
                  <c:v>6.1896100000000006E-8</c:v>
                </c:pt>
                <c:pt idx="15772">
                  <c:v>6.1902299999999997E-8</c:v>
                </c:pt>
                <c:pt idx="15773">
                  <c:v>6.1908599999999994E-8</c:v>
                </c:pt>
                <c:pt idx="15774">
                  <c:v>6.1914799999999998E-8</c:v>
                </c:pt>
                <c:pt idx="15775">
                  <c:v>6.1921099999999995E-8</c:v>
                </c:pt>
                <c:pt idx="15776">
                  <c:v>6.1927299999999999E-8</c:v>
                </c:pt>
                <c:pt idx="15777">
                  <c:v>6.1933599999999995E-8</c:v>
                </c:pt>
                <c:pt idx="15778">
                  <c:v>6.19398E-8</c:v>
                </c:pt>
                <c:pt idx="15779">
                  <c:v>6.1946099999999996E-8</c:v>
                </c:pt>
                <c:pt idx="15780">
                  <c:v>6.1952300000000001E-8</c:v>
                </c:pt>
                <c:pt idx="15781">
                  <c:v>6.1958599999999997E-8</c:v>
                </c:pt>
                <c:pt idx="15782">
                  <c:v>6.1964800000000002E-8</c:v>
                </c:pt>
                <c:pt idx="15783">
                  <c:v>6.1971099999999998E-8</c:v>
                </c:pt>
                <c:pt idx="15784">
                  <c:v>6.1977300000000003E-8</c:v>
                </c:pt>
                <c:pt idx="15785">
                  <c:v>6.1983599999999999E-8</c:v>
                </c:pt>
                <c:pt idx="15786">
                  <c:v>6.1989800000000004E-8</c:v>
                </c:pt>
                <c:pt idx="15787">
                  <c:v>6.19961E-8</c:v>
                </c:pt>
                <c:pt idx="15788">
                  <c:v>6.2002300000000005E-8</c:v>
                </c:pt>
                <c:pt idx="15789">
                  <c:v>6.2008600000000001E-8</c:v>
                </c:pt>
                <c:pt idx="15790">
                  <c:v>6.2014800000000006E-8</c:v>
                </c:pt>
                <c:pt idx="15791">
                  <c:v>6.2021100000000002E-8</c:v>
                </c:pt>
                <c:pt idx="15792">
                  <c:v>6.2027300000000006E-8</c:v>
                </c:pt>
                <c:pt idx="15793">
                  <c:v>6.2033600000000003E-8</c:v>
                </c:pt>
                <c:pt idx="15794">
                  <c:v>6.2039799999999994E-8</c:v>
                </c:pt>
                <c:pt idx="15795">
                  <c:v>6.2046100000000004E-8</c:v>
                </c:pt>
                <c:pt idx="15796">
                  <c:v>6.2052299999999995E-8</c:v>
                </c:pt>
                <c:pt idx="15797">
                  <c:v>6.2058600000000005E-8</c:v>
                </c:pt>
                <c:pt idx="15798">
                  <c:v>6.2064799999999996E-8</c:v>
                </c:pt>
                <c:pt idx="15799">
                  <c:v>6.2071100000000006E-8</c:v>
                </c:pt>
                <c:pt idx="15800">
                  <c:v>6.2077299999999997E-8</c:v>
                </c:pt>
                <c:pt idx="15801">
                  <c:v>6.2083599999999994E-8</c:v>
                </c:pt>
                <c:pt idx="15802">
                  <c:v>6.2089799999999998E-8</c:v>
                </c:pt>
                <c:pt idx="15803">
                  <c:v>6.2096099999999994E-8</c:v>
                </c:pt>
                <c:pt idx="15804">
                  <c:v>6.2102299999999999E-8</c:v>
                </c:pt>
                <c:pt idx="15805">
                  <c:v>6.2108599999999995E-8</c:v>
                </c:pt>
                <c:pt idx="15806">
                  <c:v>6.21148E-8</c:v>
                </c:pt>
                <c:pt idx="15807">
                  <c:v>6.2121099999999996E-8</c:v>
                </c:pt>
                <c:pt idx="15808">
                  <c:v>6.2127300000000001E-8</c:v>
                </c:pt>
                <c:pt idx="15809">
                  <c:v>6.2133599999999997E-8</c:v>
                </c:pt>
                <c:pt idx="15810">
                  <c:v>6.2139800000000002E-8</c:v>
                </c:pt>
                <c:pt idx="15811">
                  <c:v>6.2146099999999998E-8</c:v>
                </c:pt>
                <c:pt idx="15812">
                  <c:v>6.2152300000000003E-8</c:v>
                </c:pt>
                <c:pt idx="15813">
                  <c:v>6.2158599999999999E-8</c:v>
                </c:pt>
                <c:pt idx="15814">
                  <c:v>6.2164800000000004E-8</c:v>
                </c:pt>
                <c:pt idx="15815">
                  <c:v>6.21711E-8</c:v>
                </c:pt>
                <c:pt idx="15816">
                  <c:v>6.2177300000000004E-8</c:v>
                </c:pt>
                <c:pt idx="15817">
                  <c:v>6.2183600000000001E-8</c:v>
                </c:pt>
                <c:pt idx="15818">
                  <c:v>6.2189800000000005E-8</c:v>
                </c:pt>
                <c:pt idx="15819">
                  <c:v>6.2196100000000002E-8</c:v>
                </c:pt>
                <c:pt idx="15820">
                  <c:v>6.2202300000000006E-8</c:v>
                </c:pt>
                <c:pt idx="15821">
                  <c:v>6.2208600000000003E-8</c:v>
                </c:pt>
                <c:pt idx="15822">
                  <c:v>6.2214799999999994E-8</c:v>
                </c:pt>
                <c:pt idx="15823">
                  <c:v>6.2221100000000004E-8</c:v>
                </c:pt>
                <c:pt idx="15824">
                  <c:v>6.2227299999999995E-8</c:v>
                </c:pt>
                <c:pt idx="15825">
                  <c:v>6.2233600000000005E-8</c:v>
                </c:pt>
                <c:pt idx="15826">
                  <c:v>6.2239799999999996E-8</c:v>
                </c:pt>
                <c:pt idx="15827">
                  <c:v>6.2246100000000006E-8</c:v>
                </c:pt>
                <c:pt idx="15828">
                  <c:v>6.2252299999999997E-8</c:v>
                </c:pt>
                <c:pt idx="15829">
                  <c:v>6.2258599999999993E-8</c:v>
                </c:pt>
                <c:pt idx="15830">
                  <c:v>6.2264799999999998E-8</c:v>
                </c:pt>
                <c:pt idx="15831">
                  <c:v>6.2271099999999994E-8</c:v>
                </c:pt>
                <c:pt idx="15832">
                  <c:v>6.2277299999999999E-8</c:v>
                </c:pt>
                <c:pt idx="15833">
                  <c:v>6.2283599999999995E-8</c:v>
                </c:pt>
                <c:pt idx="15834">
                  <c:v>6.22898E-8</c:v>
                </c:pt>
                <c:pt idx="15835">
                  <c:v>6.2296099999999996E-8</c:v>
                </c:pt>
                <c:pt idx="15836">
                  <c:v>6.2302300000000001E-8</c:v>
                </c:pt>
                <c:pt idx="15837">
                  <c:v>6.2308599999999997E-8</c:v>
                </c:pt>
                <c:pt idx="15838">
                  <c:v>6.2314800000000002E-8</c:v>
                </c:pt>
                <c:pt idx="15839">
                  <c:v>6.2321099999999998E-8</c:v>
                </c:pt>
                <c:pt idx="15840">
                  <c:v>6.2327300000000003E-8</c:v>
                </c:pt>
                <c:pt idx="15841">
                  <c:v>6.2333599999999999E-8</c:v>
                </c:pt>
                <c:pt idx="15842">
                  <c:v>6.2339800000000003E-8</c:v>
                </c:pt>
                <c:pt idx="15843">
                  <c:v>6.23461E-8</c:v>
                </c:pt>
                <c:pt idx="15844">
                  <c:v>6.2352300000000004E-8</c:v>
                </c:pt>
                <c:pt idx="15845">
                  <c:v>6.2358600000000001E-8</c:v>
                </c:pt>
                <c:pt idx="15846">
                  <c:v>6.2364800000000005E-8</c:v>
                </c:pt>
                <c:pt idx="15847">
                  <c:v>6.2371100000000002E-8</c:v>
                </c:pt>
                <c:pt idx="15848">
                  <c:v>6.2377300000000006E-8</c:v>
                </c:pt>
                <c:pt idx="15849">
                  <c:v>6.2383600000000003E-8</c:v>
                </c:pt>
                <c:pt idx="15850">
                  <c:v>6.2389799999999994E-8</c:v>
                </c:pt>
                <c:pt idx="15851">
                  <c:v>6.2396100000000004E-8</c:v>
                </c:pt>
                <c:pt idx="15852">
                  <c:v>6.2402299999999995E-8</c:v>
                </c:pt>
                <c:pt idx="15853">
                  <c:v>6.2408600000000005E-8</c:v>
                </c:pt>
                <c:pt idx="15854">
                  <c:v>6.2414799999999996E-8</c:v>
                </c:pt>
                <c:pt idx="15855">
                  <c:v>6.2421100000000006E-8</c:v>
                </c:pt>
                <c:pt idx="15856">
                  <c:v>6.2427299999999997E-8</c:v>
                </c:pt>
                <c:pt idx="15857">
                  <c:v>6.2433600000000007E-8</c:v>
                </c:pt>
                <c:pt idx="15858">
                  <c:v>6.2439799999999998E-8</c:v>
                </c:pt>
                <c:pt idx="15859">
                  <c:v>6.2446099999999994E-8</c:v>
                </c:pt>
                <c:pt idx="15860">
                  <c:v>6.2452299999999999E-8</c:v>
                </c:pt>
                <c:pt idx="15861">
                  <c:v>6.2458599999999995E-8</c:v>
                </c:pt>
                <c:pt idx="15862">
                  <c:v>6.24648E-8</c:v>
                </c:pt>
                <c:pt idx="15863">
                  <c:v>6.2471099999999996E-8</c:v>
                </c:pt>
                <c:pt idx="15864">
                  <c:v>6.2477300000000001E-8</c:v>
                </c:pt>
                <c:pt idx="15865">
                  <c:v>6.2483599999999997E-8</c:v>
                </c:pt>
                <c:pt idx="15866">
                  <c:v>6.2489800000000001E-8</c:v>
                </c:pt>
                <c:pt idx="15867">
                  <c:v>6.2496099999999998E-8</c:v>
                </c:pt>
                <c:pt idx="15868">
                  <c:v>6.2502300000000002E-8</c:v>
                </c:pt>
                <c:pt idx="15869">
                  <c:v>6.2508599999999999E-8</c:v>
                </c:pt>
                <c:pt idx="15870">
                  <c:v>6.2514800000000003E-8</c:v>
                </c:pt>
                <c:pt idx="15871">
                  <c:v>6.25211E-8</c:v>
                </c:pt>
                <c:pt idx="15872">
                  <c:v>6.2527300000000004E-8</c:v>
                </c:pt>
                <c:pt idx="15873">
                  <c:v>6.2533600000000001E-8</c:v>
                </c:pt>
                <c:pt idx="15874">
                  <c:v>6.2539800000000005E-8</c:v>
                </c:pt>
                <c:pt idx="15875">
                  <c:v>6.2546100000000002E-8</c:v>
                </c:pt>
                <c:pt idx="15876">
                  <c:v>6.2552300000000006E-8</c:v>
                </c:pt>
                <c:pt idx="15877">
                  <c:v>6.2558600000000003E-8</c:v>
                </c:pt>
                <c:pt idx="15878">
                  <c:v>6.2564799999999994E-8</c:v>
                </c:pt>
                <c:pt idx="15879">
                  <c:v>6.2571100000000004E-8</c:v>
                </c:pt>
                <c:pt idx="15880">
                  <c:v>6.2577299999999995E-8</c:v>
                </c:pt>
                <c:pt idx="15881">
                  <c:v>6.2583600000000005E-8</c:v>
                </c:pt>
                <c:pt idx="15882">
                  <c:v>6.2589799999999996E-8</c:v>
                </c:pt>
                <c:pt idx="15883">
                  <c:v>6.2596100000000006E-8</c:v>
                </c:pt>
                <c:pt idx="15884">
                  <c:v>6.2602299999999997E-8</c:v>
                </c:pt>
                <c:pt idx="15885">
                  <c:v>6.2608600000000006E-8</c:v>
                </c:pt>
                <c:pt idx="15886">
                  <c:v>6.2614799999999998E-8</c:v>
                </c:pt>
                <c:pt idx="15887">
                  <c:v>6.2621099999999994E-8</c:v>
                </c:pt>
                <c:pt idx="15888">
                  <c:v>6.2627299999999999E-8</c:v>
                </c:pt>
                <c:pt idx="15889">
                  <c:v>6.2633599999999995E-8</c:v>
                </c:pt>
                <c:pt idx="15890">
                  <c:v>6.26398E-8</c:v>
                </c:pt>
                <c:pt idx="15891">
                  <c:v>6.2646099999999996E-8</c:v>
                </c:pt>
                <c:pt idx="15892">
                  <c:v>6.26523E-8</c:v>
                </c:pt>
                <c:pt idx="15893">
                  <c:v>6.2658599999999997E-8</c:v>
                </c:pt>
                <c:pt idx="15894">
                  <c:v>6.2664800000000001E-8</c:v>
                </c:pt>
                <c:pt idx="15895">
                  <c:v>6.2671099999999998E-8</c:v>
                </c:pt>
                <c:pt idx="15896">
                  <c:v>6.2677300000000002E-8</c:v>
                </c:pt>
                <c:pt idx="15897">
                  <c:v>6.2683599999999999E-8</c:v>
                </c:pt>
                <c:pt idx="15898">
                  <c:v>6.2689800000000003E-8</c:v>
                </c:pt>
                <c:pt idx="15899">
                  <c:v>6.26961E-8</c:v>
                </c:pt>
                <c:pt idx="15900">
                  <c:v>6.2702300000000004E-8</c:v>
                </c:pt>
                <c:pt idx="15901">
                  <c:v>6.2708600000000001E-8</c:v>
                </c:pt>
                <c:pt idx="15902">
                  <c:v>6.2714800000000005E-8</c:v>
                </c:pt>
                <c:pt idx="15903">
                  <c:v>6.2721100000000002E-8</c:v>
                </c:pt>
                <c:pt idx="15904">
                  <c:v>6.2727300000000006E-8</c:v>
                </c:pt>
                <c:pt idx="15905">
                  <c:v>6.2733600000000003E-8</c:v>
                </c:pt>
                <c:pt idx="15906">
                  <c:v>6.2739799999999994E-8</c:v>
                </c:pt>
                <c:pt idx="15907">
                  <c:v>6.2746100000000004E-8</c:v>
                </c:pt>
                <c:pt idx="15908">
                  <c:v>6.2752299999999995E-8</c:v>
                </c:pt>
                <c:pt idx="15909">
                  <c:v>6.2758600000000005E-8</c:v>
                </c:pt>
                <c:pt idx="15910">
                  <c:v>6.2764799999999996E-8</c:v>
                </c:pt>
                <c:pt idx="15911">
                  <c:v>6.2771100000000005E-8</c:v>
                </c:pt>
                <c:pt idx="15912">
                  <c:v>6.2777299999999997E-8</c:v>
                </c:pt>
                <c:pt idx="15913">
                  <c:v>6.2783600000000006E-8</c:v>
                </c:pt>
                <c:pt idx="15914">
                  <c:v>6.2789799999999998E-8</c:v>
                </c:pt>
                <c:pt idx="15915">
                  <c:v>6.2796099999999994E-8</c:v>
                </c:pt>
                <c:pt idx="15916">
                  <c:v>6.2802299999999998E-8</c:v>
                </c:pt>
                <c:pt idx="15917">
                  <c:v>6.2808599999999995E-8</c:v>
                </c:pt>
                <c:pt idx="15918">
                  <c:v>6.2814799999999999E-8</c:v>
                </c:pt>
                <c:pt idx="15919">
                  <c:v>6.2821099999999996E-8</c:v>
                </c:pt>
                <c:pt idx="15920">
                  <c:v>6.28273E-8</c:v>
                </c:pt>
                <c:pt idx="15921">
                  <c:v>6.2833599999999997E-8</c:v>
                </c:pt>
                <c:pt idx="15922">
                  <c:v>6.2839800000000001E-8</c:v>
                </c:pt>
                <c:pt idx="15923">
                  <c:v>6.2846099999999998E-8</c:v>
                </c:pt>
                <c:pt idx="15924">
                  <c:v>6.2852300000000002E-8</c:v>
                </c:pt>
                <c:pt idx="15925">
                  <c:v>6.2858599999999999E-8</c:v>
                </c:pt>
                <c:pt idx="15926">
                  <c:v>6.2864800000000003E-8</c:v>
                </c:pt>
                <c:pt idx="15927">
                  <c:v>6.28711E-8</c:v>
                </c:pt>
                <c:pt idx="15928">
                  <c:v>6.2877300000000004E-8</c:v>
                </c:pt>
                <c:pt idx="15929">
                  <c:v>6.2883600000000001E-8</c:v>
                </c:pt>
                <c:pt idx="15930">
                  <c:v>6.2889800000000005E-8</c:v>
                </c:pt>
                <c:pt idx="15931">
                  <c:v>6.2896100000000002E-8</c:v>
                </c:pt>
                <c:pt idx="15932">
                  <c:v>6.2902300000000006E-8</c:v>
                </c:pt>
                <c:pt idx="15933">
                  <c:v>6.2908600000000003E-8</c:v>
                </c:pt>
                <c:pt idx="15934">
                  <c:v>6.2914799999999994E-8</c:v>
                </c:pt>
                <c:pt idx="15935">
                  <c:v>6.2921100000000004E-8</c:v>
                </c:pt>
                <c:pt idx="15936">
                  <c:v>6.2927299999999995E-8</c:v>
                </c:pt>
                <c:pt idx="15937">
                  <c:v>6.2933600000000004E-8</c:v>
                </c:pt>
                <c:pt idx="15938">
                  <c:v>6.2939799999999996E-8</c:v>
                </c:pt>
                <c:pt idx="15939">
                  <c:v>6.2946100000000005E-8</c:v>
                </c:pt>
                <c:pt idx="15940">
                  <c:v>6.2952299999999997E-8</c:v>
                </c:pt>
                <c:pt idx="15941">
                  <c:v>6.2958600000000006E-8</c:v>
                </c:pt>
                <c:pt idx="15942">
                  <c:v>6.2964799999999997E-8</c:v>
                </c:pt>
                <c:pt idx="15943">
                  <c:v>6.2971099999999994E-8</c:v>
                </c:pt>
                <c:pt idx="15944">
                  <c:v>6.2977299999999998E-8</c:v>
                </c:pt>
                <c:pt idx="15945">
                  <c:v>6.2983599999999995E-8</c:v>
                </c:pt>
                <c:pt idx="15946">
                  <c:v>6.2989799999999999E-8</c:v>
                </c:pt>
                <c:pt idx="15947">
                  <c:v>6.2996099999999996E-8</c:v>
                </c:pt>
                <c:pt idx="15948">
                  <c:v>6.30023E-8</c:v>
                </c:pt>
                <c:pt idx="15949">
                  <c:v>6.3008599999999997E-8</c:v>
                </c:pt>
                <c:pt idx="15950">
                  <c:v>6.3014800000000001E-8</c:v>
                </c:pt>
                <c:pt idx="15951">
                  <c:v>6.3021099999999998E-8</c:v>
                </c:pt>
                <c:pt idx="15952">
                  <c:v>6.3027300000000002E-8</c:v>
                </c:pt>
                <c:pt idx="15953">
                  <c:v>6.3033599999999999E-8</c:v>
                </c:pt>
                <c:pt idx="15954">
                  <c:v>6.3039800000000003E-8</c:v>
                </c:pt>
                <c:pt idx="15955">
                  <c:v>6.30461E-8</c:v>
                </c:pt>
                <c:pt idx="15956">
                  <c:v>6.3052300000000004E-8</c:v>
                </c:pt>
                <c:pt idx="15957">
                  <c:v>6.3058600000000001E-8</c:v>
                </c:pt>
                <c:pt idx="15958">
                  <c:v>6.3064800000000005E-8</c:v>
                </c:pt>
                <c:pt idx="15959">
                  <c:v>6.3071100000000002E-8</c:v>
                </c:pt>
                <c:pt idx="15960">
                  <c:v>6.3077300000000006E-8</c:v>
                </c:pt>
                <c:pt idx="15961">
                  <c:v>6.3083600000000002E-8</c:v>
                </c:pt>
                <c:pt idx="15962">
                  <c:v>6.3089799999999994E-8</c:v>
                </c:pt>
                <c:pt idx="15963">
                  <c:v>6.3096100000000003E-8</c:v>
                </c:pt>
                <c:pt idx="15964">
                  <c:v>6.3102299999999995E-8</c:v>
                </c:pt>
                <c:pt idx="15965">
                  <c:v>6.3108600000000004E-8</c:v>
                </c:pt>
                <c:pt idx="15966">
                  <c:v>6.3114799999999996E-8</c:v>
                </c:pt>
                <c:pt idx="15967">
                  <c:v>6.3121100000000005E-8</c:v>
                </c:pt>
                <c:pt idx="15968">
                  <c:v>6.3127299999999996E-8</c:v>
                </c:pt>
                <c:pt idx="15969">
                  <c:v>6.3133600000000006E-8</c:v>
                </c:pt>
                <c:pt idx="15970">
                  <c:v>6.3139799999999997E-8</c:v>
                </c:pt>
                <c:pt idx="15971">
                  <c:v>6.3146099999999994E-8</c:v>
                </c:pt>
                <c:pt idx="15972">
                  <c:v>6.3152299999999998E-8</c:v>
                </c:pt>
                <c:pt idx="15973">
                  <c:v>6.3158599999999995E-8</c:v>
                </c:pt>
                <c:pt idx="15974">
                  <c:v>6.3164799999999999E-8</c:v>
                </c:pt>
                <c:pt idx="15975">
                  <c:v>6.3171099999999996E-8</c:v>
                </c:pt>
                <c:pt idx="15976">
                  <c:v>6.31773E-8</c:v>
                </c:pt>
                <c:pt idx="15977">
                  <c:v>6.3183599999999997E-8</c:v>
                </c:pt>
                <c:pt idx="15978">
                  <c:v>6.3189800000000001E-8</c:v>
                </c:pt>
                <c:pt idx="15979">
                  <c:v>6.3196099999999998E-8</c:v>
                </c:pt>
                <c:pt idx="15980">
                  <c:v>6.3202300000000002E-8</c:v>
                </c:pt>
                <c:pt idx="15981">
                  <c:v>6.3208599999999999E-8</c:v>
                </c:pt>
                <c:pt idx="15982">
                  <c:v>6.3214800000000003E-8</c:v>
                </c:pt>
                <c:pt idx="15983">
                  <c:v>6.32211E-8</c:v>
                </c:pt>
                <c:pt idx="15984">
                  <c:v>6.3227300000000004E-8</c:v>
                </c:pt>
                <c:pt idx="15985">
                  <c:v>6.3233600000000001E-8</c:v>
                </c:pt>
                <c:pt idx="15986">
                  <c:v>6.3239800000000005E-8</c:v>
                </c:pt>
                <c:pt idx="15987">
                  <c:v>6.3246100000000001E-8</c:v>
                </c:pt>
                <c:pt idx="15988">
                  <c:v>6.3252300000000006E-8</c:v>
                </c:pt>
                <c:pt idx="15989">
                  <c:v>6.3258600000000002E-8</c:v>
                </c:pt>
                <c:pt idx="15990">
                  <c:v>6.3264799999999994E-8</c:v>
                </c:pt>
                <c:pt idx="15991">
                  <c:v>6.3271100000000003E-8</c:v>
                </c:pt>
                <c:pt idx="15992">
                  <c:v>6.3277299999999994E-8</c:v>
                </c:pt>
                <c:pt idx="15993">
                  <c:v>6.3283600000000004E-8</c:v>
                </c:pt>
                <c:pt idx="15994">
                  <c:v>6.3289799999999995E-8</c:v>
                </c:pt>
                <c:pt idx="15995">
                  <c:v>6.3296100000000005E-8</c:v>
                </c:pt>
                <c:pt idx="15996">
                  <c:v>6.3302299999999996E-8</c:v>
                </c:pt>
                <c:pt idx="15997">
                  <c:v>6.3308600000000006E-8</c:v>
                </c:pt>
                <c:pt idx="15998">
                  <c:v>6.3314799999999997E-8</c:v>
                </c:pt>
                <c:pt idx="15999">
                  <c:v>6.3321099999999994E-8</c:v>
                </c:pt>
                <c:pt idx="16000">
                  <c:v>6.3327299999999998E-8</c:v>
                </c:pt>
                <c:pt idx="16001">
                  <c:v>6.3333599999999995E-8</c:v>
                </c:pt>
                <c:pt idx="16002">
                  <c:v>6.3339799999999999E-8</c:v>
                </c:pt>
                <c:pt idx="16003">
                  <c:v>6.3346099999999996E-8</c:v>
                </c:pt>
                <c:pt idx="16004">
                  <c:v>6.33523E-8</c:v>
                </c:pt>
                <c:pt idx="16005">
                  <c:v>6.3358599999999997E-8</c:v>
                </c:pt>
                <c:pt idx="16006">
                  <c:v>6.3364800000000001E-8</c:v>
                </c:pt>
                <c:pt idx="16007">
                  <c:v>6.3371099999999998E-8</c:v>
                </c:pt>
                <c:pt idx="16008">
                  <c:v>6.3377300000000002E-8</c:v>
                </c:pt>
                <c:pt idx="16009">
                  <c:v>6.3383599999999999E-8</c:v>
                </c:pt>
                <c:pt idx="16010">
                  <c:v>6.3389800000000003E-8</c:v>
                </c:pt>
                <c:pt idx="16011">
                  <c:v>6.3396099999999999E-8</c:v>
                </c:pt>
                <c:pt idx="16012">
                  <c:v>6.3402300000000004E-8</c:v>
                </c:pt>
                <c:pt idx="16013">
                  <c:v>6.34086E-8</c:v>
                </c:pt>
                <c:pt idx="16014">
                  <c:v>6.3414800000000005E-8</c:v>
                </c:pt>
                <c:pt idx="16015">
                  <c:v>6.3421100000000001E-8</c:v>
                </c:pt>
                <c:pt idx="16016">
                  <c:v>6.3427300000000006E-8</c:v>
                </c:pt>
                <c:pt idx="16017">
                  <c:v>6.3433600000000002E-8</c:v>
                </c:pt>
                <c:pt idx="16018">
                  <c:v>6.3439799999999993E-8</c:v>
                </c:pt>
                <c:pt idx="16019">
                  <c:v>6.3446100000000003E-8</c:v>
                </c:pt>
                <c:pt idx="16020">
                  <c:v>6.3452299999999994E-8</c:v>
                </c:pt>
                <c:pt idx="16021">
                  <c:v>6.3458600000000004E-8</c:v>
                </c:pt>
                <c:pt idx="16022">
                  <c:v>6.3464799999999995E-8</c:v>
                </c:pt>
                <c:pt idx="16023">
                  <c:v>6.3471100000000005E-8</c:v>
                </c:pt>
                <c:pt idx="16024">
                  <c:v>6.3477299999999996E-8</c:v>
                </c:pt>
                <c:pt idx="16025">
                  <c:v>6.3483600000000006E-8</c:v>
                </c:pt>
                <c:pt idx="16026">
                  <c:v>6.3489799999999997E-8</c:v>
                </c:pt>
                <c:pt idx="16027">
                  <c:v>6.3496099999999994E-8</c:v>
                </c:pt>
                <c:pt idx="16028">
                  <c:v>6.3502299999999998E-8</c:v>
                </c:pt>
                <c:pt idx="16029">
                  <c:v>6.3508599999999995E-8</c:v>
                </c:pt>
                <c:pt idx="16030">
                  <c:v>6.3514799999999999E-8</c:v>
                </c:pt>
                <c:pt idx="16031">
                  <c:v>6.3521099999999996E-8</c:v>
                </c:pt>
                <c:pt idx="16032">
                  <c:v>6.35273E-8</c:v>
                </c:pt>
                <c:pt idx="16033">
                  <c:v>6.3533599999999997E-8</c:v>
                </c:pt>
                <c:pt idx="16034">
                  <c:v>6.3539800000000001E-8</c:v>
                </c:pt>
                <c:pt idx="16035">
                  <c:v>6.3546099999999998E-8</c:v>
                </c:pt>
                <c:pt idx="16036">
                  <c:v>6.3552300000000002E-8</c:v>
                </c:pt>
                <c:pt idx="16037">
                  <c:v>6.3558599999999998E-8</c:v>
                </c:pt>
                <c:pt idx="16038">
                  <c:v>6.3564800000000003E-8</c:v>
                </c:pt>
                <c:pt idx="16039">
                  <c:v>6.3571099999999999E-8</c:v>
                </c:pt>
                <c:pt idx="16040">
                  <c:v>6.3577300000000004E-8</c:v>
                </c:pt>
                <c:pt idx="16041">
                  <c:v>6.35836E-8</c:v>
                </c:pt>
                <c:pt idx="16042">
                  <c:v>6.3589800000000005E-8</c:v>
                </c:pt>
                <c:pt idx="16043">
                  <c:v>6.3596100000000001E-8</c:v>
                </c:pt>
                <c:pt idx="16044">
                  <c:v>6.3602300000000006E-8</c:v>
                </c:pt>
                <c:pt idx="16045">
                  <c:v>6.3608600000000002E-8</c:v>
                </c:pt>
                <c:pt idx="16046">
                  <c:v>6.3614800000000007E-8</c:v>
                </c:pt>
                <c:pt idx="16047">
                  <c:v>6.3621100000000003E-8</c:v>
                </c:pt>
                <c:pt idx="16048">
                  <c:v>6.3627299999999994E-8</c:v>
                </c:pt>
                <c:pt idx="16049">
                  <c:v>6.3633600000000004E-8</c:v>
                </c:pt>
                <c:pt idx="16050">
                  <c:v>6.3639799999999995E-8</c:v>
                </c:pt>
                <c:pt idx="16051">
                  <c:v>6.3646100000000005E-8</c:v>
                </c:pt>
                <c:pt idx="16052">
                  <c:v>6.3652299999999996E-8</c:v>
                </c:pt>
                <c:pt idx="16053">
                  <c:v>6.3658600000000006E-8</c:v>
                </c:pt>
                <c:pt idx="16054">
                  <c:v>6.3664799999999997E-8</c:v>
                </c:pt>
                <c:pt idx="16055">
                  <c:v>6.3671099999999994E-8</c:v>
                </c:pt>
                <c:pt idx="16056">
                  <c:v>6.3677299999999998E-8</c:v>
                </c:pt>
                <c:pt idx="16057">
                  <c:v>6.3683599999999995E-8</c:v>
                </c:pt>
                <c:pt idx="16058">
                  <c:v>6.3689799999999999E-8</c:v>
                </c:pt>
                <c:pt idx="16059">
                  <c:v>6.3696099999999996E-8</c:v>
                </c:pt>
                <c:pt idx="16060">
                  <c:v>6.37023E-8</c:v>
                </c:pt>
                <c:pt idx="16061">
                  <c:v>6.3708599999999996E-8</c:v>
                </c:pt>
                <c:pt idx="16062">
                  <c:v>6.3714800000000001E-8</c:v>
                </c:pt>
                <c:pt idx="16063">
                  <c:v>6.3721099999999997E-8</c:v>
                </c:pt>
                <c:pt idx="16064">
                  <c:v>6.3727300000000002E-8</c:v>
                </c:pt>
                <c:pt idx="16065">
                  <c:v>6.3733599999999998E-8</c:v>
                </c:pt>
                <c:pt idx="16066">
                  <c:v>6.3739800000000003E-8</c:v>
                </c:pt>
                <c:pt idx="16067">
                  <c:v>6.3746099999999999E-8</c:v>
                </c:pt>
                <c:pt idx="16068">
                  <c:v>6.3752300000000004E-8</c:v>
                </c:pt>
                <c:pt idx="16069">
                  <c:v>6.37586E-8</c:v>
                </c:pt>
                <c:pt idx="16070">
                  <c:v>6.3764800000000005E-8</c:v>
                </c:pt>
                <c:pt idx="16071">
                  <c:v>6.3771100000000001E-8</c:v>
                </c:pt>
                <c:pt idx="16072">
                  <c:v>6.3777300000000006E-8</c:v>
                </c:pt>
                <c:pt idx="16073">
                  <c:v>6.3783600000000002E-8</c:v>
                </c:pt>
                <c:pt idx="16074">
                  <c:v>6.3789800000000007E-8</c:v>
                </c:pt>
                <c:pt idx="16075">
                  <c:v>6.3796100000000003E-8</c:v>
                </c:pt>
                <c:pt idx="16076">
                  <c:v>6.3802299999999994E-8</c:v>
                </c:pt>
                <c:pt idx="16077">
                  <c:v>6.3808600000000004E-8</c:v>
                </c:pt>
                <c:pt idx="16078">
                  <c:v>6.3814799999999995E-8</c:v>
                </c:pt>
                <c:pt idx="16079">
                  <c:v>6.3821100000000005E-8</c:v>
                </c:pt>
                <c:pt idx="16080">
                  <c:v>6.3827299999999996E-8</c:v>
                </c:pt>
                <c:pt idx="16081">
                  <c:v>6.3833600000000006E-8</c:v>
                </c:pt>
                <c:pt idx="16082">
                  <c:v>6.3839799999999997E-8</c:v>
                </c:pt>
                <c:pt idx="16083">
                  <c:v>6.3846099999999994E-8</c:v>
                </c:pt>
                <c:pt idx="16084">
                  <c:v>6.3852299999999998E-8</c:v>
                </c:pt>
                <c:pt idx="16085">
                  <c:v>6.3858599999999995E-8</c:v>
                </c:pt>
                <c:pt idx="16086">
                  <c:v>6.3864799999999999E-8</c:v>
                </c:pt>
                <c:pt idx="16087">
                  <c:v>6.3871099999999995E-8</c:v>
                </c:pt>
                <c:pt idx="16088">
                  <c:v>6.38773E-8</c:v>
                </c:pt>
                <c:pt idx="16089">
                  <c:v>6.3883599999999996E-8</c:v>
                </c:pt>
                <c:pt idx="16090">
                  <c:v>6.3889800000000001E-8</c:v>
                </c:pt>
                <c:pt idx="16091">
                  <c:v>6.3896099999999997E-8</c:v>
                </c:pt>
                <c:pt idx="16092">
                  <c:v>6.3902300000000002E-8</c:v>
                </c:pt>
                <c:pt idx="16093">
                  <c:v>6.3908599999999998E-8</c:v>
                </c:pt>
                <c:pt idx="16094">
                  <c:v>6.3914800000000003E-8</c:v>
                </c:pt>
                <c:pt idx="16095">
                  <c:v>6.3921099999999999E-8</c:v>
                </c:pt>
                <c:pt idx="16096">
                  <c:v>6.3927300000000004E-8</c:v>
                </c:pt>
                <c:pt idx="16097">
                  <c:v>6.39336E-8</c:v>
                </c:pt>
                <c:pt idx="16098">
                  <c:v>6.3939800000000005E-8</c:v>
                </c:pt>
                <c:pt idx="16099">
                  <c:v>6.3946100000000001E-8</c:v>
                </c:pt>
                <c:pt idx="16100">
                  <c:v>6.3952300000000005E-8</c:v>
                </c:pt>
                <c:pt idx="16101">
                  <c:v>6.3958600000000002E-8</c:v>
                </c:pt>
                <c:pt idx="16102">
                  <c:v>6.3964800000000006E-8</c:v>
                </c:pt>
                <c:pt idx="16103">
                  <c:v>6.3971100000000003E-8</c:v>
                </c:pt>
                <c:pt idx="16104">
                  <c:v>6.3977299999999994E-8</c:v>
                </c:pt>
                <c:pt idx="16105">
                  <c:v>6.3983600000000004E-8</c:v>
                </c:pt>
                <c:pt idx="16106">
                  <c:v>6.3989799999999995E-8</c:v>
                </c:pt>
                <c:pt idx="16107">
                  <c:v>6.3996100000000005E-8</c:v>
                </c:pt>
                <c:pt idx="16108">
                  <c:v>6.4002299999999996E-8</c:v>
                </c:pt>
                <c:pt idx="16109">
                  <c:v>6.4008600000000006E-8</c:v>
                </c:pt>
                <c:pt idx="16110">
                  <c:v>6.4014799999999997E-8</c:v>
                </c:pt>
                <c:pt idx="16111">
                  <c:v>6.4021099999999994E-8</c:v>
                </c:pt>
                <c:pt idx="16112">
                  <c:v>6.4027299999999998E-8</c:v>
                </c:pt>
                <c:pt idx="16113">
                  <c:v>6.4033599999999994E-8</c:v>
                </c:pt>
                <c:pt idx="16114">
                  <c:v>6.4039799999999999E-8</c:v>
                </c:pt>
                <c:pt idx="16115">
                  <c:v>6.4046099999999995E-8</c:v>
                </c:pt>
                <c:pt idx="16116">
                  <c:v>6.40523E-8</c:v>
                </c:pt>
                <c:pt idx="16117">
                  <c:v>6.4058599999999996E-8</c:v>
                </c:pt>
                <c:pt idx="16118">
                  <c:v>6.4064800000000001E-8</c:v>
                </c:pt>
                <c:pt idx="16119">
                  <c:v>6.4071099999999997E-8</c:v>
                </c:pt>
                <c:pt idx="16120">
                  <c:v>6.4077300000000002E-8</c:v>
                </c:pt>
                <c:pt idx="16121">
                  <c:v>6.4083599999999998E-8</c:v>
                </c:pt>
                <c:pt idx="16122">
                  <c:v>6.4089800000000003E-8</c:v>
                </c:pt>
                <c:pt idx="16123">
                  <c:v>6.4096099999999999E-8</c:v>
                </c:pt>
                <c:pt idx="16124">
                  <c:v>6.4102300000000004E-8</c:v>
                </c:pt>
                <c:pt idx="16125">
                  <c:v>6.41086E-8</c:v>
                </c:pt>
                <c:pt idx="16126">
                  <c:v>6.4114800000000004E-8</c:v>
                </c:pt>
                <c:pt idx="16127">
                  <c:v>6.4121100000000001E-8</c:v>
                </c:pt>
                <c:pt idx="16128">
                  <c:v>6.4127300000000005E-8</c:v>
                </c:pt>
                <c:pt idx="16129">
                  <c:v>6.4133600000000002E-8</c:v>
                </c:pt>
                <c:pt idx="16130">
                  <c:v>6.4139800000000006E-8</c:v>
                </c:pt>
                <c:pt idx="16131">
                  <c:v>6.4146100000000003E-8</c:v>
                </c:pt>
                <c:pt idx="16132">
                  <c:v>6.4152299999999994E-8</c:v>
                </c:pt>
                <c:pt idx="16133">
                  <c:v>6.4158600000000004E-8</c:v>
                </c:pt>
                <c:pt idx="16134">
                  <c:v>6.4164799999999995E-8</c:v>
                </c:pt>
                <c:pt idx="16135">
                  <c:v>6.4171100000000005E-8</c:v>
                </c:pt>
                <c:pt idx="16136">
                  <c:v>6.4177299999999996E-8</c:v>
                </c:pt>
                <c:pt idx="16137">
                  <c:v>6.4183600000000006E-8</c:v>
                </c:pt>
                <c:pt idx="16138">
                  <c:v>6.4189799999999997E-8</c:v>
                </c:pt>
                <c:pt idx="16139">
                  <c:v>6.4196099999999993E-8</c:v>
                </c:pt>
                <c:pt idx="16140">
                  <c:v>6.4202299999999998E-8</c:v>
                </c:pt>
                <c:pt idx="16141">
                  <c:v>6.4208599999999994E-8</c:v>
                </c:pt>
                <c:pt idx="16142">
                  <c:v>6.4214799999999999E-8</c:v>
                </c:pt>
                <c:pt idx="16143">
                  <c:v>6.4221099999999995E-8</c:v>
                </c:pt>
                <c:pt idx="16144">
                  <c:v>6.42273E-8</c:v>
                </c:pt>
                <c:pt idx="16145">
                  <c:v>6.4233599999999996E-8</c:v>
                </c:pt>
                <c:pt idx="16146">
                  <c:v>6.4239800000000001E-8</c:v>
                </c:pt>
                <c:pt idx="16147">
                  <c:v>6.4246099999999997E-8</c:v>
                </c:pt>
                <c:pt idx="16148">
                  <c:v>6.4252300000000002E-8</c:v>
                </c:pt>
                <c:pt idx="16149">
                  <c:v>6.4258599999999998E-8</c:v>
                </c:pt>
                <c:pt idx="16150">
                  <c:v>6.4264800000000002E-8</c:v>
                </c:pt>
                <c:pt idx="16151">
                  <c:v>6.4271099999999999E-8</c:v>
                </c:pt>
                <c:pt idx="16152">
                  <c:v>6.4277300000000003E-8</c:v>
                </c:pt>
                <c:pt idx="16153">
                  <c:v>6.42836E-8</c:v>
                </c:pt>
                <c:pt idx="16154">
                  <c:v>6.4289800000000004E-8</c:v>
                </c:pt>
                <c:pt idx="16155">
                  <c:v>6.4296100000000001E-8</c:v>
                </c:pt>
                <c:pt idx="16156">
                  <c:v>6.4302300000000005E-8</c:v>
                </c:pt>
                <c:pt idx="16157">
                  <c:v>6.4308600000000002E-8</c:v>
                </c:pt>
                <c:pt idx="16158">
                  <c:v>6.4314800000000006E-8</c:v>
                </c:pt>
                <c:pt idx="16159">
                  <c:v>6.4321100000000003E-8</c:v>
                </c:pt>
                <c:pt idx="16160">
                  <c:v>6.4327299999999994E-8</c:v>
                </c:pt>
                <c:pt idx="16161">
                  <c:v>6.4333600000000004E-8</c:v>
                </c:pt>
                <c:pt idx="16162">
                  <c:v>6.4339799999999995E-8</c:v>
                </c:pt>
                <c:pt idx="16163">
                  <c:v>6.4346100000000005E-8</c:v>
                </c:pt>
                <c:pt idx="16164">
                  <c:v>6.4352299999999996E-8</c:v>
                </c:pt>
                <c:pt idx="16165">
                  <c:v>6.4358600000000006E-8</c:v>
                </c:pt>
                <c:pt idx="16166">
                  <c:v>6.4364799999999997E-8</c:v>
                </c:pt>
                <c:pt idx="16167">
                  <c:v>6.4371100000000007E-8</c:v>
                </c:pt>
                <c:pt idx="16168">
                  <c:v>6.4377299999999998E-8</c:v>
                </c:pt>
                <c:pt idx="16169">
                  <c:v>6.4383599999999994E-8</c:v>
                </c:pt>
                <c:pt idx="16170">
                  <c:v>6.4389799999999999E-8</c:v>
                </c:pt>
                <c:pt idx="16171">
                  <c:v>6.4396099999999995E-8</c:v>
                </c:pt>
                <c:pt idx="16172">
                  <c:v>6.44023E-8</c:v>
                </c:pt>
                <c:pt idx="16173">
                  <c:v>6.4408599999999996E-8</c:v>
                </c:pt>
                <c:pt idx="16174">
                  <c:v>6.4414800000000001E-8</c:v>
                </c:pt>
                <c:pt idx="16175">
                  <c:v>6.4421099999999997E-8</c:v>
                </c:pt>
                <c:pt idx="16176">
                  <c:v>6.4427300000000001E-8</c:v>
                </c:pt>
                <c:pt idx="16177">
                  <c:v>6.4433599999999998E-8</c:v>
                </c:pt>
                <c:pt idx="16178">
                  <c:v>6.4439800000000002E-8</c:v>
                </c:pt>
                <c:pt idx="16179">
                  <c:v>6.4446099999999999E-8</c:v>
                </c:pt>
                <c:pt idx="16180">
                  <c:v>6.4452300000000003E-8</c:v>
                </c:pt>
                <c:pt idx="16181">
                  <c:v>6.44586E-8</c:v>
                </c:pt>
                <c:pt idx="16182">
                  <c:v>6.4464800000000004E-8</c:v>
                </c:pt>
                <c:pt idx="16183">
                  <c:v>6.4471100000000001E-8</c:v>
                </c:pt>
                <c:pt idx="16184">
                  <c:v>6.4477300000000005E-8</c:v>
                </c:pt>
                <c:pt idx="16185">
                  <c:v>6.4483600000000002E-8</c:v>
                </c:pt>
                <c:pt idx="16186">
                  <c:v>6.4489800000000006E-8</c:v>
                </c:pt>
                <c:pt idx="16187">
                  <c:v>6.4496100000000003E-8</c:v>
                </c:pt>
                <c:pt idx="16188">
                  <c:v>6.4502299999999994E-8</c:v>
                </c:pt>
                <c:pt idx="16189">
                  <c:v>6.4508600000000004E-8</c:v>
                </c:pt>
                <c:pt idx="16190">
                  <c:v>6.4514799999999995E-8</c:v>
                </c:pt>
                <c:pt idx="16191">
                  <c:v>6.4521100000000005E-8</c:v>
                </c:pt>
                <c:pt idx="16192">
                  <c:v>6.4527299999999996E-8</c:v>
                </c:pt>
                <c:pt idx="16193">
                  <c:v>6.4533600000000006E-8</c:v>
                </c:pt>
                <c:pt idx="16194">
                  <c:v>6.4539799999999997E-8</c:v>
                </c:pt>
                <c:pt idx="16195">
                  <c:v>6.4546100000000006E-8</c:v>
                </c:pt>
                <c:pt idx="16196">
                  <c:v>6.4552299999999998E-8</c:v>
                </c:pt>
                <c:pt idx="16197">
                  <c:v>6.4558599999999994E-8</c:v>
                </c:pt>
                <c:pt idx="16198">
                  <c:v>6.4564799999999999E-8</c:v>
                </c:pt>
                <c:pt idx="16199">
                  <c:v>6.4571099999999995E-8</c:v>
                </c:pt>
                <c:pt idx="16200">
                  <c:v>6.45773E-8</c:v>
                </c:pt>
                <c:pt idx="16201">
                  <c:v>6.4583599999999996E-8</c:v>
                </c:pt>
                <c:pt idx="16202">
                  <c:v>6.45898E-8</c:v>
                </c:pt>
                <c:pt idx="16203">
                  <c:v>6.4596099999999997E-8</c:v>
                </c:pt>
                <c:pt idx="16204">
                  <c:v>6.4602300000000001E-8</c:v>
                </c:pt>
                <c:pt idx="16205">
                  <c:v>6.4608599999999998E-8</c:v>
                </c:pt>
                <c:pt idx="16206">
                  <c:v>6.4614800000000002E-8</c:v>
                </c:pt>
                <c:pt idx="16207">
                  <c:v>6.4621099999999999E-8</c:v>
                </c:pt>
                <c:pt idx="16208">
                  <c:v>6.4627300000000003E-8</c:v>
                </c:pt>
                <c:pt idx="16209">
                  <c:v>6.46336E-8</c:v>
                </c:pt>
                <c:pt idx="16210">
                  <c:v>6.4639800000000004E-8</c:v>
                </c:pt>
                <c:pt idx="16211">
                  <c:v>6.4646100000000001E-8</c:v>
                </c:pt>
                <c:pt idx="16212">
                  <c:v>6.4652300000000005E-8</c:v>
                </c:pt>
                <c:pt idx="16213">
                  <c:v>6.4658600000000002E-8</c:v>
                </c:pt>
                <c:pt idx="16214">
                  <c:v>6.4664800000000006E-8</c:v>
                </c:pt>
                <c:pt idx="16215">
                  <c:v>6.4671100000000003E-8</c:v>
                </c:pt>
                <c:pt idx="16216">
                  <c:v>6.4677299999999994E-8</c:v>
                </c:pt>
                <c:pt idx="16217">
                  <c:v>6.4683600000000004E-8</c:v>
                </c:pt>
                <c:pt idx="16218">
                  <c:v>6.4689799999999995E-8</c:v>
                </c:pt>
                <c:pt idx="16219">
                  <c:v>6.4696100000000005E-8</c:v>
                </c:pt>
                <c:pt idx="16220">
                  <c:v>6.4702299999999996E-8</c:v>
                </c:pt>
                <c:pt idx="16221">
                  <c:v>6.4708600000000005E-8</c:v>
                </c:pt>
                <c:pt idx="16222">
                  <c:v>6.4714799999999997E-8</c:v>
                </c:pt>
                <c:pt idx="16223">
                  <c:v>6.4721100000000006E-8</c:v>
                </c:pt>
                <c:pt idx="16224">
                  <c:v>6.4727299999999998E-8</c:v>
                </c:pt>
                <c:pt idx="16225">
                  <c:v>6.4733599999999994E-8</c:v>
                </c:pt>
                <c:pt idx="16226">
                  <c:v>6.4739799999999998E-8</c:v>
                </c:pt>
                <c:pt idx="16227">
                  <c:v>6.4746099999999995E-8</c:v>
                </c:pt>
                <c:pt idx="16228">
                  <c:v>6.4752299999999999E-8</c:v>
                </c:pt>
                <c:pt idx="16229">
                  <c:v>6.4758599999999996E-8</c:v>
                </c:pt>
                <c:pt idx="16230">
                  <c:v>6.47648E-8</c:v>
                </c:pt>
                <c:pt idx="16231">
                  <c:v>6.4771099999999997E-8</c:v>
                </c:pt>
                <c:pt idx="16232">
                  <c:v>6.4777300000000001E-8</c:v>
                </c:pt>
                <c:pt idx="16233">
                  <c:v>6.4783599999999998E-8</c:v>
                </c:pt>
                <c:pt idx="16234">
                  <c:v>6.4789800000000002E-8</c:v>
                </c:pt>
                <c:pt idx="16235">
                  <c:v>6.4796099999999999E-8</c:v>
                </c:pt>
                <c:pt idx="16236">
                  <c:v>6.4802300000000003E-8</c:v>
                </c:pt>
                <c:pt idx="16237">
                  <c:v>6.48086E-8</c:v>
                </c:pt>
                <c:pt idx="16238">
                  <c:v>6.4814800000000004E-8</c:v>
                </c:pt>
                <c:pt idx="16239">
                  <c:v>6.4821100000000001E-8</c:v>
                </c:pt>
                <c:pt idx="16240">
                  <c:v>6.4827300000000005E-8</c:v>
                </c:pt>
                <c:pt idx="16241">
                  <c:v>6.4833600000000002E-8</c:v>
                </c:pt>
                <c:pt idx="16242">
                  <c:v>6.4839800000000006E-8</c:v>
                </c:pt>
                <c:pt idx="16243">
                  <c:v>6.4846100000000003E-8</c:v>
                </c:pt>
                <c:pt idx="16244">
                  <c:v>6.4852299999999994E-8</c:v>
                </c:pt>
                <c:pt idx="16245">
                  <c:v>6.4858600000000003E-8</c:v>
                </c:pt>
                <c:pt idx="16246">
                  <c:v>6.4864799999999995E-8</c:v>
                </c:pt>
                <c:pt idx="16247">
                  <c:v>6.4871100000000004E-8</c:v>
                </c:pt>
                <c:pt idx="16248">
                  <c:v>6.4877299999999996E-8</c:v>
                </c:pt>
                <c:pt idx="16249">
                  <c:v>6.4883600000000005E-8</c:v>
                </c:pt>
                <c:pt idx="16250">
                  <c:v>6.4889799999999997E-8</c:v>
                </c:pt>
                <c:pt idx="16251">
                  <c:v>6.4896100000000006E-8</c:v>
                </c:pt>
                <c:pt idx="16252">
                  <c:v>6.4902299999999997E-8</c:v>
                </c:pt>
                <c:pt idx="16253">
                  <c:v>6.4908599999999994E-8</c:v>
                </c:pt>
                <c:pt idx="16254">
                  <c:v>6.4914799999999998E-8</c:v>
                </c:pt>
                <c:pt idx="16255">
                  <c:v>6.4921099999999995E-8</c:v>
                </c:pt>
                <c:pt idx="16256">
                  <c:v>6.4927299999999999E-8</c:v>
                </c:pt>
                <c:pt idx="16257">
                  <c:v>6.4933599999999996E-8</c:v>
                </c:pt>
                <c:pt idx="16258">
                  <c:v>6.49398E-8</c:v>
                </c:pt>
                <c:pt idx="16259">
                  <c:v>6.4946099999999997E-8</c:v>
                </c:pt>
                <c:pt idx="16260">
                  <c:v>6.4952300000000001E-8</c:v>
                </c:pt>
                <c:pt idx="16261">
                  <c:v>6.4958599999999998E-8</c:v>
                </c:pt>
                <c:pt idx="16262">
                  <c:v>6.4964800000000002E-8</c:v>
                </c:pt>
                <c:pt idx="16263">
                  <c:v>6.4971099999999999E-8</c:v>
                </c:pt>
                <c:pt idx="16264">
                  <c:v>6.4977300000000003E-8</c:v>
                </c:pt>
                <c:pt idx="16265">
                  <c:v>6.49836E-8</c:v>
                </c:pt>
                <c:pt idx="16266">
                  <c:v>6.4989800000000004E-8</c:v>
                </c:pt>
                <c:pt idx="16267">
                  <c:v>6.4996100000000001E-8</c:v>
                </c:pt>
                <c:pt idx="16268">
                  <c:v>6.5002300000000005E-8</c:v>
                </c:pt>
                <c:pt idx="16269">
                  <c:v>6.5008600000000002E-8</c:v>
                </c:pt>
                <c:pt idx="16270">
                  <c:v>6.5014800000000006E-8</c:v>
                </c:pt>
                <c:pt idx="16271">
                  <c:v>6.5021100000000002E-8</c:v>
                </c:pt>
                <c:pt idx="16272">
                  <c:v>6.5027299999999994E-8</c:v>
                </c:pt>
                <c:pt idx="16273">
                  <c:v>6.5033600000000003E-8</c:v>
                </c:pt>
                <c:pt idx="16274">
                  <c:v>6.5039799999999995E-8</c:v>
                </c:pt>
                <c:pt idx="16275">
                  <c:v>6.5046100000000004E-8</c:v>
                </c:pt>
                <c:pt idx="16276">
                  <c:v>6.5052299999999995E-8</c:v>
                </c:pt>
                <c:pt idx="16277">
                  <c:v>6.5058600000000005E-8</c:v>
                </c:pt>
                <c:pt idx="16278">
                  <c:v>6.5064799999999996E-8</c:v>
                </c:pt>
                <c:pt idx="16279">
                  <c:v>6.5071100000000006E-8</c:v>
                </c:pt>
                <c:pt idx="16280">
                  <c:v>6.5077299999999997E-8</c:v>
                </c:pt>
                <c:pt idx="16281">
                  <c:v>6.5083599999999994E-8</c:v>
                </c:pt>
                <c:pt idx="16282">
                  <c:v>6.5089799999999998E-8</c:v>
                </c:pt>
                <c:pt idx="16283">
                  <c:v>6.5096099999999995E-8</c:v>
                </c:pt>
                <c:pt idx="16284">
                  <c:v>6.5102299999999999E-8</c:v>
                </c:pt>
                <c:pt idx="16285">
                  <c:v>6.5108599999999996E-8</c:v>
                </c:pt>
                <c:pt idx="16286">
                  <c:v>6.51148E-8</c:v>
                </c:pt>
                <c:pt idx="16287">
                  <c:v>6.5121099999999997E-8</c:v>
                </c:pt>
                <c:pt idx="16288">
                  <c:v>6.5127300000000001E-8</c:v>
                </c:pt>
                <c:pt idx="16289">
                  <c:v>6.5133599999999998E-8</c:v>
                </c:pt>
                <c:pt idx="16290">
                  <c:v>6.5139800000000002E-8</c:v>
                </c:pt>
                <c:pt idx="16291">
                  <c:v>6.5146099999999999E-8</c:v>
                </c:pt>
                <c:pt idx="16292">
                  <c:v>6.5152300000000003E-8</c:v>
                </c:pt>
                <c:pt idx="16293">
                  <c:v>6.51586E-8</c:v>
                </c:pt>
                <c:pt idx="16294">
                  <c:v>6.5164800000000004E-8</c:v>
                </c:pt>
                <c:pt idx="16295">
                  <c:v>6.51711E-8</c:v>
                </c:pt>
                <c:pt idx="16296">
                  <c:v>6.5177300000000005E-8</c:v>
                </c:pt>
                <c:pt idx="16297">
                  <c:v>6.5183600000000001E-8</c:v>
                </c:pt>
                <c:pt idx="16298">
                  <c:v>6.5189800000000006E-8</c:v>
                </c:pt>
                <c:pt idx="16299">
                  <c:v>6.5196100000000002E-8</c:v>
                </c:pt>
                <c:pt idx="16300">
                  <c:v>6.5202299999999994E-8</c:v>
                </c:pt>
                <c:pt idx="16301">
                  <c:v>6.5208600000000003E-8</c:v>
                </c:pt>
                <c:pt idx="16302">
                  <c:v>6.5214799999999994E-8</c:v>
                </c:pt>
                <c:pt idx="16303">
                  <c:v>6.5221100000000004E-8</c:v>
                </c:pt>
                <c:pt idx="16304">
                  <c:v>6.5227299999999995E-8</c:v>
                </c:pt>
                <c:pt idx="16305">
                  <c:v>6.5233600000000005E-8</c:v>
                </c:pt>
                <c:pt idx="16306">
                  <c:v>6.5239799999999996E-8</c:v>
                </c:pt>
                <c:pt idx="16307">
                  <c:v>6.5246100000000006E-8</c:v>
                </c:pt>
                <c:pt idx="16308">
                  <c:v>6.5252299999999997E-8</c:v>
                </c:pt>
                <c:pt idx="16309">
                  <c:v>6.5258599999999994E-8</c:v>
                </c:pt>
                <c:pt idx="16310">
                  <c:v>6.5264799999999998E-8</c:v>
                </c:pt>
                <c:pt idx="16311">
                  <c:v>6.5271099999999995E-8</c:v>
                </c:pt>
                <c:pt idx="16312">
                  <c:v>6.5277299999999999E-8</c:v>
                </c:pt>
                <c:pt idx="16313">
                  <c:v>6.5283599999999996E-8</c:v>
                </c:pt>
                <c:pt idx="16314">
                  <c:v>6.52898E-8</c:v>
                </c:pt>
                <c:pt idx="16315">
                  <c:v>6.5296099999999997E-8</c:v>
                </c:pt>
                <c:pt idx="16316">
                  <c:v>6.5302300000000001E-8</c:v>
                </c:pt>
                <c:pt idx="16317">
                  <c:v>6.5308599999999998E-8</c:v>
                </c:pt>
                <c:pt idx="16318">
                  <c:v>6.5314800000000002E-8</c:v>
                </c:pt>
                <c:pt idx="16319">
                  <c:v>6.5321099999999999E-8</c:v>
                </c:pt>
                <c:pt idx="16320">
                  <c:v>6.5327300000000003E-8</c:v>
                </c:pt>
                <c:pt idx="16321">
                  <c:v>6.5333599999999999E-8</c:v>
                </c:pt>
                <c:pt idx="16322">
                  <c:v>6.5339800000000004E-8</c:v>
                </c:pt>
                <c:pt idx="16323">
                  <c:v>6.53461E-8</c:v>
                </c:pt>
                <c:pt idx="16324">
                  <c:v>6.5352300000000005E-8</c:v>
                </c:pt>
                <c:pt idx="16325">
                  <c:v>6.5358600000000001E-8</c:v>
                </c:pt>
                <c:pt idx="16326">
                  <c:v>6.5364800000000006E-8</c:v>
                </c:pt>
                <c:pt idx="16327">
                  <c:v>6.5371100000000002E-8</c:v>
                </c:pt>
                <c:pt idx="16328">
                  <c:v>6.5377299999999993E-8</c:v>
                </c:pt>
                <c:pt idx="16329">
                  <c:v>6.5383600000000003E-8</c:v>
                </c:pt>
                <c:pt idx="16330">
                  <c:v>6.5389799999999994E-8</c:v>
                </c:pt>
                <c:pt idx="16331">
                  <c:v>6.5396100000000004E-8</c:v>
                </c:pt>
                <c:pt idx="16332">
                  <c:v>6.5402299999999995E-8</c:v>
                </c:pt>
                <c:pt idx="16333">
                  <c:v>6.5408600000000005E-8</c:v>
                </c:pt>
                <c:pt idx="16334">
                  <c:v>6.5414799999999996E-8</c:v>
                </c:pt>
                <c:pt idx="16335">
                  <c:v>6.5421100000000006E-8</c:v>
                </c:pt>
                <c:pt idx="16336">
                  <c:v>6.5427299999999997E-8</c:v>
                </c:pt>
                <c:pt idx="16337">
                  <c:v>6.5433599999999994E-8</c:v>
                </c:pt>
                <c:pt idx="16338">
                  <c:v>6.5439799999999998E-8</c:v>
                </c:pt>
                <c:pt idx="16339">
                  <c:v>6.5446099999999995E-8</c:v>
                </c:pt>
                <c:pt idx="16340">
                  <c:v>6.5452299999999999E-8</c:v>
                </c:pt>
                <c:pt idx="16341">
                  <c:v>6.5458599999999996E-8</c:v>
                </c:pt>
                <c:pt idx="16342">
                  <c:v>6.54648E-8</c:v>
                </c:pt>
                <c:pt idx="16343">
                  <c:v>6.5471099999999997E-8</c:v>
                </c:pt>
                <c:pt idx="16344">
                  <c:v>6.5477300000000001E-8</c:v>
                </c:pt>
                <c:pt idx="16345">
                  <c:v>6.5483599999999997E-8</c:v>
                </c:pt>
                <c:pt idx="16346">
                  <c:v>6.5489800000000002E-8</c:v>
                </c:pt>
                <c:pt idx="16347">
                  <c:v>6.5496099999999998E-8</c:v>
                </c:pt>
                <c:pt idx="16348">
                  <c:v>6.5502300000000003E-8</c:v>
                </c:pt>
                <c:pt idx="16349">
                  <c:v>6.5508599999999999E-8</c:v>
                </c:pt>
                <c:pt idx="16350">
                  <c:v>6.5514800000000004E-8</c:v>
                </c:pt>
                <c:pt idx="16351">
                  <c:v>6.55211E-8</c:v>
                </c:pt>
                <c:pt idx="16352">
                  <c:v>6.5527300000000005E-8</c:v>
                </c:pt>
                <c:pt idx="16353">
                  <c:v>6.5533600000000001E-8</c:v>
                </c:pt>
                <c:pt idx="16354">
                  <c:v>6.5539800000000006E-8</c:v>
                </c:pt>
                <c:pt idx="16355">
                  <c:v>6.5546100000000002E-8</c:v>
                </c:pt>
                <c:pt idx="16356">
                  <c:v>6.5552300000000007E-8</c:v>
                </c:pt>
                <c:pt idx="16357">
                  <c:v>6.5558600000000003E-8</c:v>
                </c:pt>
                <c:pt idx="16358">
                  <c:v>6.5564799999999994E-8</c:v>
                </c:pt>
                <c:pt idx="16359">
                  <c:v>6.5571100000000004E-8</c:v>
                </c:pt>
                <c:pt idx="16360">
                  <c:v>6.5577299999999995E-8</c:v>
                </c:pt>
                <c:pt idx="16361">
                  <c:v>6.5583600000000005E-8</c:v>
                </c:pt>
                <c:pt idx="16362">
                  <c:v>6.5589799999999996E-8</c:v>
                </c:pt>
                <c:pt idx="16363">
                  <c:v>6.5596100000000006E-8</c:v>
                </c:pt>
                <c:pt idx="16364">
                  <c:v>6.5602299999999997E-8</c:v>
                </c:pt>
                <c:pt idx="16365">
                  <c:v>6.5608599999999994E-8</c:v>
                </c:pt>
                <c:pt idx="16366">
                  <c:v>6.5614799999999998E-8</c:v>
                </c:pt>
                <c:pt idx="16367">
                  <c:v>6.5621099999999995E-8</c:v>
                </c:pt>
                <c:pt idx="16368">
                  <c:v>6.5627299999999999E-8</c:v>
                </c:pt>
                <c:pt idx="16369">
                  <c:v>6.5633599999999996E-8</c:v>
                </c:pt>
                <c:pt idx="16370">
                  <c:v>6.56398E-8</c:v>
                </c:pt>
                <c:pt idx="16371">
                  <c:v>6.5646099999999996E-8</c:v>
                </c:pt>
                <c:pt idx="16372">
                  <c:v>6.5652300000000001E-8</c:v>
                </c:pt>
                <c:pt idx="16373">
                  <c:v>6.5658599999999997E-8</c:v>
                </c:pt>
                <c:pt idx="16374">
                  <c:v>6.5664800000000002E-8</c:v>
                </c:pt>
                <c:pt idx="16375">
                  <c:v>6.5671099999999998E-8</c:v>
                </c:pt>
                <c:pt idx="16376">
                  <c:v>6.5677300000000003E-8</c:v>
                </c:pt>
                <c:pt idx="16377">
                  <c:v>6.5683599999999999E-8</c:v>
                </c:pt>
                <c:pt idx="16378">
                  <c:v>6.5689800000000004E-8</c:v>
                </c:pt>
                <c:pt idx="16379">
                  <c:v>6.56961E-8</c:v>
                </c:pt>
                <c:pt idx="16380">
                  <c:v>6.5702300000000005E-8</c:v>
                </c:pt>
                <c:pt idx="16381">
                  <c:v>6.5708600000000001E-8</c:v>
                </c:pt>
                <c:pt idx="16382">
                  <c:v>6.5714800000000006E-8</c:v>
                </c:pt>
                <c:pt idx="16383">
                  <c:v>6.5721100000000002E-8</c:v>
                </c:pt>
                <c:pt idx="16384">
                  <c:v>6.5727300000000006E-8</c:v>
                </c:pt>
                <c:pt idx="16385">
                  <c:v>6.5733600000000003E-8</c:v>
                </c:pt>
                <c:pt idx="16386">
                  <c:v>6.5739799999999994E-8</c:v>
                </c:pt>
                <c:pt idx="16387">
                  <c:v>6.5746100000000004E-8</c:v>
                </c:pt>
                <c:pt idx="16388">
                  <c:v>6.5752299999999995E-8</c:v>
                </c:pt>
                <c:pt idx="16389">
                  <c:v>6.5758600000000005E-8</c:v>
                </c:pt>
                <c:pt idx="16390">
                  <c:v>6.5764799999999996E-8</c:v>
                </c:pt>
                <c:pt idx="16391">
                  <c:v>6.5771100000000006E-8</c:v>
                </c:pt>
                <c:pt idx="16392">
                  <c:v>6.5777299999999997E-8</c:v>
                </c:pt>
                <c:pt idx="16393">
                  <c:v>6.5783599999999994E-8</c:v>
                </c:pt>
                <c:pt idx="16394">
                  <c:v>6.5789799999999998E-8</c:v>
                </c:pt>
                <c:pt idx="16395">
                  <c:v>6.5796099999999995E-8</c:v>
                </c:pt>
                <c:pt idx="16396">
                  <c:v>6.5802299999999999E-8</c:v>
                </c:pt>
                <c:pt idx="16397">
                  <c:v>6.5808599999999995E-8</c:v>
                </c:pt>
                <c:pt idx="16398">
                  <c:v>6.58148E-8</c:v>
                </c:pt>
                <c:pt idx="16399">
                  <c:v>6.5821099999999996E-8</c:v>
                </c:pt>
                <c:pt idx="16400">
                  <c:v>6.5827300000000001E-8</c:v>
                </c:pt>
                <c:pt idx="16401">
                  <c:v>6.5833599999999997E-8</c:v>
                </c:pt>
                <c:pt idx="16402">
                  <c:v>6.5839800000000002E-8</c:v>
                </c:pt>
                <c:pt idx="16403">
                  <c:v>6.5846099999999998E-8</c:v>
                </c:pt>
                <c:pt idx="16404">
                  <c:v>6.5852300000000003E-8</c:v>
                </c:pt>
                <c:pt idx="16405">
                  <c:v>6.5858599999999999E-8</c:v>
                </c:pt>
                <c:pt idx="16406">
                  <c:v>6.5864800000000004E-8</c:v>
                </c:pt>
                <c:pt idx="16407">
                  <c:v>6.58711E-8</c:v>
                </c:pt>
                <c:pt idx="16408">
                  <c:v>6.5877300000000005E-8</c:v>
                </c:pt>
                <c:pt idx="16409">
                  <c:v>6.5883600000000001E-8</c:v>
                </c:pt>
                <c:pt idx="16410">
                  <c:v>6.5889800000000005E-8</c:v>
                </c:pt>
                <c:pt idx="16411">
                  <c:v>6.5896100000000002E-8</c:v>
                </c:pt>
                <c:pt idx="16412">
                  <c:v>6.5902300000000006E-8</c:v>
                </c:pt>
                <c:pt idx="16413">
                  <c:v>6.5908600000000003E-8</c:v>
                </c:pt>
                <c:pt idx="16414">
                  <c:v>6.5914799999999994E-8</c:v>
                </c:pt>
                <c:pt idx="16415">
                  <c:v>6.5921100000000004E-8</c:v>
                </c:pt>
                <c:pt idx="16416">
                  <c:v>6.5927299999999995E-8</c:v>
                </c:pt>
                <c:pt idx="16417">
                  <c:v>6.5933600000000005E-8</c:v>
                </c:pt>
                <c:pt idx="16418">
                  <c:v>6.5939799999999996E-8</c:v>
                </c:pt>
                <c:pt idx="16419">
                  <c:v>6.5946100000000006E-8</c:v>
                </c:pt>
                <c:pt idx="16420">
                  <c:v>6.5952299999999997E-8</c:v>
                </c:pt>
                <c:pt idx="16421">
                  <c:v>6.5958599999999993E-8</c:v>
                </c:pt>
                <c:pt idx="16422">
                  <c:v>6.5964799999999998E-8</c:v>
                </c:pt>
                <c:pt idx="16423">
                  <c:v>6.5971099999999994E-8</c:v>
                </c:pt>
                <c:pt idx="16424">
                  <c:v>6.5977299999999999E-8</c:v>
                </c:pt>
                <c:pt idx="16425">
                  <c:v>6.5983599999999995E-8</c:v>
                </c:pt>
                <c:pt idx="16426">
                  <c:v>6.59898E-8</c:v>
                </c:pt>
                <c:pt idx="16427">
                  <c:v>6.5996099999999996E-8</c:v>
                </c:pt>
                <c:pt idx="16428">
                  <c:v>6.6002300000000001E-8</c:v>
                </c:pt>
                <c:pt idx="16429">
                  <c:v>6.6008599999999997E-8</c:v>
                </c:pt>
                <c:pt idx="16430">
                  <c:v>6.6014800000000002E-8</c:v>
                </c:pt>
                <c:pt idx="16431">
                  <c:v>6.6021099999999998E-8</c:v>
                </c:pt>
                <c:pt idx="16432">
                  <c:v>6.6027300000000003E-8</c:v>
                </c:pt>
                <c:pt idx="16433">
                  <c:v>6.6033599999999999E-8</c:v>
                </c:pt>
                <c:pt idx="16434">
                  <c:v>6.6039800000000003E-8</c:v>
                </c:pt>
                <c:pt idx="16435">
                  <c:v>6.60461E-8</c:v>
                </c:pt>
                <c:pt idx="16436">
                  <c:v>6.6052300000000004E-8</c:v>
                </c:pt>
                <c:pt idx="16437">
                  <c:v>6.6058600000000001E-8</c:v>
                </c:pt>
                <c:pt idx="16438">
                  <c:v>6.6064800000000005E-8</c:v>
                </c:pt>
                <c:pt idx="16439">
                  <c:v>6.6071100000000002E-8</c:v>
                </c:pt>
                <c:pt idx="16440">
                  <c:v>6.6077300000000006E-8</c:v>
                </c:pt>
                <c:pt idx="16441">
                  <c:v>6.6083600000000003E-8</c:v>
                </c:pt>
                <c:pt idx="16442">
                  <c:v>6.6089799999999994E-8</c:v>
                </c:pt>
                <c:pt idx="16443">
                  <c:v>6.6096100000000004E-8</c:v>
                </c:pt>
                <c:pt idx="16444">
                  <c:v>6.6102299999999995E-8</c:v>
                </c:pt>
                <c:pt idx="16445">
                  <c:v>6.6108600000000005E-8</c:v>
                </c:pt>
                <c:pt idx="16446">
                  <c:v>6.6114799999999996E-8</c:v>
                </c:pt>
                <c:pt idx="16447">
                  <c:v>6.6121100000000006E-8</c:v>
                </c:pt>
                <c:pt idx="16448">
                  <c:v>6.6127299999999997E-8</c:v>
                </c:pt>
                <c:pt idx="16449">
                  <c:v>6.6133599999999993E-8</c:v>
                </c:pt>
                <c:pt idx="16450">
                  <c:v>6.6139799999999998E-8</c:v>
                </c:pt>
                <c:pt idx="16451">
                  <c:v>6.6146099999999994E-8</c:v>
                </c:pt>
                <c:pt idx="16452">
                  <c:v>6.6152299999999999E-8</c:v>
                </c:pt>
                <c:pt idx="16453">
                  <c:v>6.6158599999999995E-8</c:v>
                </c:pt>
                <c:pt idx="16454">
                  <c:v>6.61648E-8</c:v>
                </c:pt>
                <c:pt idx="16455">
                  <c:v>6.6171099999999996E-8</c:v>
                </c:pt>
                <c:pt idx="16456">
                  <c:v>6.6177300000000001E-8</c:v>
                </c:pt>
                <c:pt idx="16457">
                  <c:v>6.6183599999999997E-8</c:v>
                </c:pt>
                <c:pt idx="16458">
                  <c:v>6.6189800000000002E-8</c:v>
                </c:pt>
                <c:pt idx="16459">
                  <c:v>6.6196099999999998E-8</c:v>
                </c:pt>
                <c:pt idx="16460">
                  <c:v>6.6202300000000002E-8</c:v>
                </c:pt>
                <c:pt idx="16461">
                  <c:v>6.6208599999999999E-8</c:v>
                </c:pt>
                <c:pt idx="16462">
                  <c:v>6.6214800000000003E-8</c:v>
                </c:pt>
                <c:pt idx="16463">
                  <c:v>6.62211E-8</c:v>
                </c:pt>
                <c:pt idx="16464">
                  <c:v>6.6227300000000004E-8</c:v>
                </c:pt>
                <c:pt idx="16465">
                  <c:v>6.6233600000000001E-8</c:v>
                </c:pt>
                <c:pt idx="16466">
                  <c:v>6.6239800000000005E-8</c:v>
                </c:pt>
                <c:pt idx="16467">
                  <c:v>6.6246100000000002E-8</c:v>
                </c:pt>
                <c:pt idx="16468">
                  <c:v>6.6252300000000006E-8</c:v>
                </c:pt>
                <c:pt idx="16469">
                  <c:v>6.6258600000000003E-8</c:v>
                </c:pt>
                <c:pt idx="16470">
                  <c:v>6.6264799999999994E-8</c:v>
                </c:pt>
                <c:pt idx="16471">
                  <c:v>6.6271100000000004E-8</c:v>
                </c:pt>
                <c:pt idx="16472">
                  <c:v>6.6277299999999995E-8</c:v>
                </c:pt>
                <c:pt idx="16473">
                  <c:v>6.6283600000000005E-8</c:v>
                </c:pt>
                <c:pt idx="16474">
                  <c:v>6.6289799999999996E-8</c:v>
                </c:pt>
                <c:pt idx="16475">
                  <c:v>6.6296100000000006E-8</c:v>
                </c:pt>
                <c:pt idx="16476">
                  <c:v>6.6302299999999997E-8</c:v>
                </c:pt>
                <c:pt idx="16477">
                  <c:v>6.6308600000000007E-8</c:v>
                </c:pt>
                <c:pt idx="16478">
                  <c:v>6.6314799999999998E-8</c:v>
                </c:pt>
                <c:pt idx="16479">
                  <c:v>6.6321099999999994E-8</c:v>
                </c:pt>
                <c:pt idx="16480">
                  <c:v>6.6327299999999999E-8</c:v>
                </c:pt>
                <c:pt idx="16481">
                  <c:v>6.6333599999999995E-8</c:v>
                </c:pt>
                <c:pt idx="16482">
                  <c:v>6.63398E-8</c:v>
                </c:pt>
                <c:pt idx="16483">
                  <c:v>6.6346099999999996E-8</c:v>
                </c:pt>
                <c:pt idx="16484">
                  <c:v>6.6352300000000001E-8</c:v>
                </c:pt>
                <c:pt idx="16485">
                  <c:v>6.6358599999999997E-8</c:v>
                </c:pt>
                <c:pt idx="16486">
                  <c:v>6.6364800000000001E-8</c:v>
                </c:pt>
                <c:pt idx="16487">
                  <c:v>6.6371099999999998E-8</c:v>
                </c:pt>
                <c:pt idx="16488">
                  <c:v>6.6377300000000002E-8</c:v>
                </c:pt>
                <c:pt idx="16489">
                  <c:v>6.6383599999999999E-8</c:v>
                </c:pt>
                <c:pt idx="16490">
                  <c:v>6.6389800000000003E-8</c:v>
                </c:pt>
                <c:pt idx="16491">
                  <c:v>6.63961E-8</c:v>
                </c:pt>
                <c:pt idx="16492">
                  <c:v>6.6402300000000004E-8</c:v>
                </c:pt>
                <c:pt idx="16493">
                  <c:v>6.6408600000000001E-8</c:v>
                </c:pt>
                <c:pt idx="16494">
                  <c:v>6.6414800000000005E-8</c:v>
                </c:pt>
                <c:pt idx="16495">
                  <c:v>6.6421100000000002E-8</c:v>
                </c:pt>
                <c:pt idx="16496">
                  <c:v>6.6427300000000006E-8</c:v>
                </c:pt>
                <c:pt idx="16497">
                  <c:v>6.6433600000000003E-8</c:v>
                </c:pt>
                <c:pt idx="16498">
                  <c:v>6.6439799999999994E-8</c:v>
                </c:pt>
                <c:pt idx="16499">
                  <c:v>6.6446100000000004E-8</c:v>
                </c:pt>
                <c:pt idx="16500">
                  <c:v>6.6452299999999995E-8</c:v>
                </c:pt>
                <c:pt idx="16501">
                  <c:v>6.6458600000000005E-8</c:v>
                </c:pt>
                <c:pt idx="16502">
                  <c:v>6.6464799999999996E-8</c:v>
                </c:pt>
                <c:pt idx="16503">
                  <c:v>6.6471100000000006E-8</c:v>
                </c:pt>
                <c:pt idx="16504">
                  <c:v>6.6477299999999997E-8</c:v>
                </c:pt>
                <c:pt idx="16505">
                  <c:v>6.6483600000000006E-8</c:v>
                </c:pt>
                <c:pt idx="16506">
                  <c:v>6.6489799999999998E-8</c:v>
                </c:pt>
                <c:pt idx="16507">
                  <c:v>6.6496099999999994E-8</c:v>
                </c:pt>
                <c:pt idx="16508">
                  <c:v>6.6502299999999999E-8</c:v>
                </c:pt>
                <c:pt idx="16509">
                  <c:v>6.6508599999999995E-8</c:v>
                </c:pt>
                <c:pt idx="16510">
                  <c:v>6.6514799999999999E-8</c:v>
                </c:pt>
                <c:pt idx="16511">
                  <c:v>6.6521099999999996E-8</c:v>
                </c:pt>
                <c:pt idx="16512">
                  <c:v>6.65273E-8</c:v>
                </c:pt>
                <c:pt idx="16513">
                  <c:v>6.6533599999999997E-8</c:v>
                </c:pt>
                <c:pt idx="16514">
                  <c:v>6.6539800000000001E-8</c:v>
                </c:pt>
                <c:pt idx="16515">
                  <c:v>6.6546099999999998E-8</c:v>
                </c:pt>
                <c:pt idx="16516">
                  <c:v>6.6552300000000002E-8</c:v>
                </c:pt>
                <c:pt idx="16517">
                  <c:v>6.6558599999999999E-8</c:v>
                </c:pt>
                <c:pt idx="16518">
                  <c:v>6.6564800000000003E-8</c:v>
                </c:pt>
                <c:pt idx="16519">
                  <c:v>6.65711E-8</c:v>
                </c:pt>
                <c:pt idx="16520">
                  <c:v>6.6577300000000004E-8</c:v>
                </c:pt>
                <c:pt idx="16521">
                  <c:v>6.6583600000000001E-8</c:v>
                </c:pt>
                <c:pt idx="16522">
                  <c:v>6.6589800000000005E-8</c:v>
                </c:pt>
                <c:pt idx="16523">
                  <c:v>6.6596100000000002E-8</c:v>
                </c:pt>
                <c:pt idx="16524">
                  <c:v>6.6602300000000006E-8</c:v>
                </c:pt>
                <c:pt idx="16525">
                  <c:v>6.6608600000000003E-8</c:v>
                </c:pt>
                <c:pt idx="16526">
                  <c:v>6.6614799999999994E-8</c:v>
                </c:pt>
                <c:pt idx="16527">
                  <c:v>6.6621100000000004E-8</c:v>
                </c:pt>
                <c:pt idx="16528">
                  <c:v>6.6627299999999995E-8</c:v>
                </c:pt>
                <c:pt idx="16529">
                  <c:v>6.6633600000000004E-8</c:v>
                </c:pt>
                <c:pt idx="16530">
                  <c:v>6.6639799999999996E-8</c:v>
                </c:pt>
                <c:pt idx="16531">
                  <c:v>6.6646100000000005E-8</c:v>
                </c:pt>
                <c:pt idx="16532">
                  <c:v>6.6652299999999997E-8</c:v>
                </c:pt>
                <c:pt idx="16533">
                  <c:v>6.6658600000000006E-8</c:v>
                </c:pt>
                <c:pt idx="16534">
                  <c:v>6.6664799999999998E-8</c:v>
                </c:pt>
                <c:pt idx="16535">
                  <c:v>6.6671099999999994E-8</c:v>
                </c:pt>
                <c:pt idx="16536">
                  <c:v>6.6677299999999998E-8</c:v>
                </c:pt>
                <c:pt idx="16537">
                  <c:v>6.6683599999999995E-8</c:v>
                </c:pt>
                <c:pt idx="16538">
                  <c:v>6.6689799999999999E-8</c:v>
                </c:pt>
                <c:pt idx="16539">
                  <c:v>6.6696099999999996E-8</c:v>
                </c:pt>
                <c:pt idx="16540">
                  <c:v>6.67023E-8</c:v>
                </c:pt>
                <c:pt idx="16541">
                  <c:v>6.6708599999999997E-8</c:v>
                </c:pt>
                <c:pt idx="16542">
                  <c:v>6.6714800000000001E-8</c:v>
                </c:pt>
                <c:pt idx="16543">
                  <c:v>6.6721099999999998E-8</c:v>
                </c:pt>
                <c:pt idx="16544">
                  <c:v>6.6727300000000002E-8</c:v>
                </c:pt>
                <c:pt idx="16545">
                  <c:v>6.6733599999999999E-8</c:v>
                </c:pt>
                <c:pt idx="16546">
                  <c:v>6.6739800000000003E-8</c:v>
                </c:pt>
                <c:pt idx="16547">
                  <c:v>6.67461E-8</c:v>
                </c:pt>
                <c:pt idx="16548">
                  <c:v>6.6752300000000004E-8</c:v>
                </c:pt>
                <c:pt idx="16549">
                  <c:v>6.6758600000000001E-8</c:v>
                </c:pt>
                <c:pt idx="16550">
                  <c:v>6.6764800000000005E-8</c:v>
                </c:pt>
                <c:pt idx="16551">
                  <c:v>6.6771100000000002E-8</c:v>
                </c:pt>
                <c:pt idx="16552">
                  <c:v>6.6777300000000006E-8</c:v>
                </c:pt>
                <c:pt idx="16553">
                  <c:v>6.6783600000000003E-8</c:v>
                </c:pt>
                <c:pt idx="16554">
                  <c:v>6.6789799999999994E-8</c:v>
                </c:pt>
                <c:pt idx="16555">
                  <c:v>6.6796100000000003E-8</c:v>
                </c:pt>
                <c:pt idx="16556">
                  <c:v>6.6802299999999995E-8</c:v>
                </c:pt>
                <c:pt idx="16557">
                  <c:v>6.6808600000000004E-8</c:v>
                </c:pt>
                <c:pt idx="16558">
                  <c:v>6.6814799999999996E-8</c:v>
                </c:pt>
                <c:pt idx="16559">
                  <c:v>6.6821100000000005E-8</c:v>
                </c:pt>
                <c:pt idx="16560">
                  <c:v>6.6827299999999996E-8</c:v>
                </c:pt>
                <c:pt idx="16561">
                  <c:v>6.6833600000000006E-8</c:v>
                </c:pt>
                <c:pt idx="16562">
                  <c:v>6.6839799999999997E-8</c:v>
                </c:pt>
                <c:pt idx="16563">
                  <c:v>6.6846099999999994E-8</c:v>
                </c:pt>
                <c:pt idx="16564">
                  <c:v>6.6852299999999998E-8</c:v>
                </c:pt>
                <c:pt idx="16565">
                  <c:v>6.6858599999999995E-8</c:v>
                </c:pt>
                <c:pt idx="16566">
                  <c:v>6.6864799999999999E-8</c:v>
                </c:pt>
                <c:pt idx="16567">
                  <c:v>6.6871099999999996E-8</c:v>
                </c:pt>
                <c:pt idx="16568">
                  <c:v>6.68773E-8</c:v>
                </c:pt>
                <c:pt idx="16569">
                  <c:v>6.6883599999999997E-8</c:v>
                </c:pt>
                <c:pt idx="16570">
                  <c:v>6.6889800000000001E-8</c:v>
                </c:pt>
                <c:pt idx="16571">
                  <c:v>6.6896099999999998E-8</c:v>
                </c:pt>
                <c:pt idx="16572">
                  <c:v>6.6902300000000002E-8</c:v>
                </c:pt>
                <c:pt idx="16573">
                  <c:v>6.6908599999999999E-8</c:v>
                </c:pt>
                <c:pt idx="16574">
                  <c:v>6.6914800000000003E-8</c:v>
                </c:pt>
                <c:pt idx="16575">
                  <c:v>6.69211E-8</c:v>
                </c:pt>
                <c:pt idx="16576">
                  <c:v>6.6927300000000004E-8</c:v>
                </c:pt>
                <c:pt idx="16577">
                  <c:v>6.6933600000000001E-8</c:v>
                </c:pt>
                <c:pt idx="16578">
                  <c:v>6.6939800000000005E-8</c:v>
                </c:pt>
                <c:pt idx="16579">
                  <c:v>6.6946100000000001E-8</c:v>
                </c:pt>
                <c:pt idx="16580">
                  <c:v>6.6952300000000006E-8</c:v>
                </c:pt>
                <c:pt idx="16581">
                  <c:v>6.6958600000000002E-8</c:v>
                </c:pt>
                <c:pt idx="16582">
                  <c:v>6.6964799999999994E-8</c:v>
                </c:pt>
                <c:pt idx="16583">
                  <c:v>6.6971100000000003E-8</c:v>
                </c:pt>
                <c:pt idx="16584">
                  <c:v>6.6977299999999995E-8</c:v>
                </c:pt>
                <c:pt idx="16585">
                  <c:v>6.6983600000000004E-8</c:v>
                </c:pt>
                <c:pt idx="16586">
                  <c:v>6.6989799999999995E-8</c:v>
                </c:pt>
                <c:pt idx="16587">
                  <c:v>6.6996100000000005E-8</c:v>
                </c:pt>
                <c:pt idx="16588">
                  <c:v>6.7002299999999996E-8</c:v>
                </c:pt>
                <c:pt idx="16589">
                  <c:v>6.7008600000000006E-8</c:v>
                </c:pt>
                <c:pt idx="16590">
                  <c:v>6.7014799999999997E-8</c:v>
                </c:pt>
                <c:pt idx="16591">
                  <c:v>6.7021099999999994E-8</c:v>
                </c:pt>
                <c:pt idx="16592">
                  <c:v>6.7027299999999998E-8</c:v>
                </c:pt>
                <c:pt idx="16593">
                  <c:v>6.7033599999999995E-8</c:v>
                </c:pt>
                <c:pt idx="16594">
                  <c:v>6.7039799999999999E-8</c:v>
                </c:pt>
                <c:pt idx="16595">
                  <c:v>6.7046099999999996E-8</c:v>
                </c:pt>
                <c:pt idx="16596">
                  <c:v>6.70523E-8</c:v>
                </c:pt>
                <c:pt idx="16597">
                  <c:v>6.7058599999999997E-8</c:v>
                </c:pt>
                <c:pt idx="16598">
                  <c:v>6.7064800000000001E-8</c:v>
                </c:pt>
                <c:pt idx="16599">
                  <c:v>6.7071099999999998E-8</c:v>
                </c:pt>
                <c:pt idx="16600">
                  <c:v>6.7077300000000002E-8</c:v>
                </c:pt>
                <c:pt idx="16601">
                  <c:v>6.7083599999999999E-8</c:v>
                </c:pt>
                <c:pt idx="16602">
                  <c:v>6.7089800000000003E-8</c:v>
                </c:pt>
                <c:pt idx="16603">
                  <c:v>6.70961E-8</c:v>
                </c:pt>
                <c:pt idx="16604">
                  <c:v>6.7102300000000004E-8</c:v>
                </c:pt>
                <c:pt idx="16605">
                  <c:v>6.71086E-8</c:v>
                </c:pt>
                <c:pt idx="16606">
                  <c:v>6.7114800000000005E-8</c:v>
                </c:pt>
                <c:pt idx="16607">
                  <c:v>6.7121100000000001E-8</c:v>
                </c:pt>
                <c:pt idx="16608">
                  <c:v>6.7127300000000006E-8</c:v>
                </c:pt>
                <c:pt idx="16609">
                  <c:v>6.7133600000000002E-8</c:v>
                </c:pt>
                <c:pt idx="16610">
                  <c:v>6.7139799999999993E-8</c:v>
                </c:pt>
                <c:pt idx="16611">
                  <c:v>6.7146100000000003E-8</c:v>
                </c:pt>
                <c:pt idx="16612">
                  <c:v>6.7152299999999994E-8</c:v>
                </c:pt>
                <c:pt idx="16613">
                  <c:v>6.7158600000000004E-8</c:v>
                </c:pt>
                <c:pt idx="16614">
                  <c:v>6.7164799999999995E-8</c:v>
                </c:pt>
                <c:pt idx="16615">
                  <c:v>6.7171100000000005E-8</c:v>
                </c:pt>
                <c:pt idx="16616">
                  <c:v>6.7177299999999996E-8</c:v>
                </c:pt>
                <c:pt idx="16617">
                  <c:v>6.7183600000000006E-8</c:v>
                </c:pt>
                <c:pt idx="16618">
                  <c:v>6.7189799999999997E-8</c:v>
                </c:pt>
                <c:pt idx="16619">
                  <c:v>6.7196099999999994E-8</c:v>
                </c:pt>
                <c:pt idx="16620">
                  <c:v>6.7202299999999998E-8</c:v>
                </c:pt>
                <c:pt idx="16621">
                  <c:v>6.7208599999999995E-8</c:v>
                </c:pt>
                <c:pt idx="16622">
                  <c:v>6.7214799999999999E-8</c:v>
                </c:pt>
                <c:pt idx="16623">
                  <c:v>6.7221099999999996E-8</c:v>
                </c:pt>
                <c:pt idx="16624">
                  <c:v>6.72273E-8</c:v>
                </c:pt>
                <c:pt idx="16625">
                  <c:v>6.7233599999999997E-8</c:v>
                </c:pt>
                <c:pt idx="16626">
                  <c:v>6.7239800000000001E-8</c:v>
                </c:pt>
                <c:pt idx="16627">
                  <c:v>6.7246099999999998E-8</c:v>
                </c:pt>
                <c:pt idx="16628">
                  <c:v>6.7252300000000002E-8</c:v>
                </c:pt>
                <c:pt idx="16629">
                  <c:v>6.7258599999999999E-8</c:v>
                </c:pt>
                <c:pt idx="16630">
                  <c:v>6.7264800000000003E-8</c:v>
                </c:pt>
                <c:pt idx="16631">
                  <c:v>6.7271099999999999E-8</c:v>
                </c:pt>
                <c:pt idx="16632">
                  <c:v>6.7277300000000004E-8</c:v>
                </c:pt>
                <c:pt idx="16633">
                  <c:v>6.72836E-8</c:v>
                </c:pt>
                <c:pt idx="16634">
                  <c:v>6.7289800000000005E-8</c:v>
                </c:pt>
                <c:pt idx="16635">
                  <c:v>6.7296100000000001E-8</c:v>
                </c:pt>
                <c:pt idx="16636">
                  <c:v>6.7302300000000006E-8</c:v>
                </c:pt>
                <c:pt idx="16637">
                  <c:v>6.7308600000000002E-8</c:v>
                </c:pt>
                <c:pt idx="16638">
                  <c:v>6.7314799999999993E-8</c:v>
                </c:pt>
                <c:pt idx="16639">
                  <c:v>6.7321100000000003E-8</c:v>
                </c:pt>
                <c:pt idx="16640">
                  <c:v>6.7327299999999994E-8</c:v>
                </c:pt>
                <c:pt idx="16641">
                  <c:v>6.7333600000000004E-8</c:v>
                </c:pt>
                <c:pt idx="16642">
                  <c:v>6.7339799999999995E-8</c:v>
                </c:pt>
                <c:pt idx="16643">
                  <c:v>6.7346100000000005E-8</c:v>
                </c:pt>
                <c:pt idx="16644">
                  <c:v>6.7352299999999996E-8</c:v>
                </c:pt>
                <c:pt idx="16645">
                  <c:v>6.7358600000000006E-8</c:v>
                </c:pt>
                <c:pt idx="16646">
                  <c:v>6.7364799999999997E-8</c:v>
                </c:pt>
                <c:pt idx="16647">
                  <c:v>6.7371099999999994E-8</c:v>
                </c:pt>
                <c:pt idx="16648">
                  <c:v>6.7377299999999998E-8</c:v>
                </c:pt>
                <c:pt idx="16649">
                  <c:v>6.7383599999999995E-8</c:v>
                </c:pt>
                <c:pt idx="16650">
                  <c:v>6.7389799999999999E-8</c:v>
                </c:pt>
                <c:pt idx="16651">
                  <c:v>6.7396099999999996E-8</c:v>
                </c:pt>
                <c:pt idx="16652">
                  <c:v>6.74023E-8</c:v>
                </c:pt>
                <c:pt idx="16653">
                  <c:v>6.7408599999999997E-8</c:v>
                </c:pt>
                <c:pt idx="16654">
                  <c:v>6.7414800000000001E-8</c:v>
                </c:pt>
                <c:pt idx="16655">
                  <c:v>6.7421099999999997E-8</c:v>
                </c:pt>
                <c:pt idx="16656">
                  <c:v>6.7427300000000002E-8</c:v>
                </c:pt>
                <c:pt idx="16657">
                  <c:v>6.7433599999999998E-8</c:v>
                </c:pt>
                <c:pt idx="16658">
                  <c:v>6.7439800000000003E-8</c:v>
                </c:pt>
                <c:pt idx="16659">
                  <c:v>6.7446099999999999E-8</c:v>
                </c:pt>
                <c:pt idx="16660">
                  <c:v>6.7452300000000004E-8</c:v>
                </c:pt>
                <c:pt idx="16661">
                  <c:v>6.74586E-8</c:v>
                </c:pt>
                <c:pt idx="16662">
                  <c:v>6.7464800000000005E-8</c:v>
                </c:pt>
                <c:pt idx="16663">
                  <c:v>6.7471100000000001E-8</c:v>
                </c:pt>
                <c:pt idx="16664">
                  <c:v>6.7477300000000006E-8</c:v>
                </c:pt>
                <c:pt idx="16665">
                  <c:v>6.7483600000000002E-8</c:v>
                </c:pt>
                <c:pt idx="16666">
                  <c:v>6.7489800000000007E-8</c:v>
                </c:pt>
                <c:pt idx="16667">
                  <c:v>6.7496100000000003E-8</c:v>
                </c:pt>
                <c:pt idx="16668">
                  <c:v>6.7502299999999994E-8</c:v>
                </c:pt>
                <c:pt idx="16669">
                  <c:v>6.7508600000000004E-8</c:v>
                </c:pt>
                <c:pt idx="16670">
                  <c:v>6.7514799999999995E-8</c:v>
                </c:pt>
                <c:pt idx="16671">
                  <c:v>6.7521100000000005E-8</c:v>
                </c:pt>
                <c:pt idx="16672">
                  <c:v>6.7527299999999996E-8</c:v>
                </c:pt>
                <c:pt idx="16673">
                  <c:v>6.7533600000000006E-8</c:v>
                </c:pt>
                <c:pt idx="16674">
                  <c:v>6.7539799999999997E-8</c:v>
                </c:pt>
                <c:pt idx="16675">
                  <c:v>6.7546099999999994E-8</c:v>
                </c:pt>
                <c:pt idx="16676">
                  <c:v>6.7552299999999998E-8</c:v>
                </c:pt>
                <c:pt idx="16677">
                  <c:v>6.7558599999999995E-8</c:v>
                </c:pt>
                <c:pt idx="16678">
                  <c:v>6.7564799999999999E-8</c:v>
                </c:pt>
                <c:pt idx="16679">
                  <c:v>6.7571099999999996E-8</c:v>
                </c:pt>
                <c:pt idx="16680">
                  <c:v>6.75773E-8</c:v>
                </c:pt>
                <c:pt idx="16681">
                  <c:v>6.7583599999999996E-8</c:v>
                </c:pt>
                <c:pt idx="16682">
                  <c:v>6.7589800000000001E-8</c:v>
                </c:pt>
                <c:pt idx="16683">
                  <c:v>6.7596099999999997E-8</c:v>
                </c:pt>
                <c:pt idx="16684">
                  <c:v>6.7602300000000002E-8</c:v>
                </c:pt>
                <c:pt idx="16685">
                  <c:v>6.7608599999999998E-8</c:v>
                </c:pt>
                <c:pt idx="16686">
                  <c:v>6.7614800000000003E-8</c:v>
                </c:pt>
                <c:pt idx="16687">
                  <c:v>6.7621099999999999E-8</c:v>
                </c:pt>
                <c:pt idx="16688">
                  <c:v>6.7627300000000004E-8</c:v>
                </c:pt>
                <c:pt idx="16689">
                  <c:v>6.76336E-8</c:v>
                </c:pt>
                <c:pt idx="16690">
                  <c:v>6.7639800000000005E-8</c:v>
                </c:pt>
                <c:pt idx="16691">
                  <c:v>6.7646100000000001E-8</c:v>
                </c:pt>
                <c:pt idx="16692">
                  <c:v>6.7652300000000006E-8</c:v>
                </c:pt>
                <c:pt idx="16693">
                  <c:v>6.7658600000000002E-8</c:v>
                </c:pt>
                <c:pt idx="16694">
                  <c:v>6.7664800000000006E-8</c:v>
                </c:pt>
                <c:pt idx="16695">
                  <c:v>6.7671100000000003E-8</c:v>
                </c:pt>
                <c:pt idx="16696">
                  <c:v>6.7677299999999994E-8</c:v>
                </c:pt>
                <c:pt idx="16697">
                  <c:v>6.7683600000000004E-8</c:v>
                </c:pt>
                <c:pt idx="16698">
                  <c:v>6.7689799999999995E-8</c:v>
                </c:pt>
                <c:pt idx="16699">
                  <c:v>6.7696100000000005E-8</c:v>
                </c:pt>
                <c:pt idx="16700">
                  <c:v>6.7702299999999996E-8</c:v>
                </c:pt>
                <c:pt idx="16701">
                  <c:v>6.7708600000000006E-8</c:v>
                </c:pt>
                <c:pt idx="16702">
                  <c:v>6.7714799999999997E-8</c:v>
                </c:pt>
                <c:pt idx="16703">
                  <c:v>6.7721099999999994E-8</c:v>
                </c:pt>
                <c:pt idx="16704">
                  <c:v>6.7727299999999998E-8</c:v>
                </c:pt>
                <c:pt idx="16705">
                  <c:v>6.7733599999999994E-8</c:v>
                </c:pt>
                <c:pt idx="16706">
                  <c:v>6.7739799999999999E-8</c:v>
                </c:pt>
                <c:pt idx="16707">
                  <c:v>6.7746099999999995E-8</c:v>
                </c:pt>
                <c:pt idx="16708">
                  <c:v>6.77523E-8</c:v>
                </c:pt>
                <c:pt idx="16709">
                  <c:v>6.7758599999999996E-8</c:v>
                </c:pt>
                <c:pt idx="16710">
                  <c:v>6.7764800000000001E-8</c:v>
                </c:pt>
                <c:pt idx="16711">
                  <c:v>6.7771099999999997E-8</c:v>
                </c:pt>
                <c:pt idx="16712">
                  <c:v>6.7777300000000002E-8</c:v>
                </c:pt>
                <c:pt idx="16713">
                  <c:v>6.7783599999999998E-8</c:v>
                </c:pt>
                <c:pt idx="16714">
                  <c:v>6.7789800000000003E-8</c:v>
                </c:pt>
                <c:pt idx="16715">
                  <c:v>6.7796099999999999E-8</c:v>
                </c:pt>
                <c:pt idx="16716">
                  <c:v>6.7802300000000004E-8</c:v>
                </c:pt>
                <c:pt idx="16717">
                  <c:v>6.78086E-8</c:v>
                </c:pt>
                <c:pt idx="16718">
                  <c:v>6.7814800000000005E-8</c:v>
                </c:pt>
                <c:pt idx="16719">
                  <c:v>6.7821100000000001E-8</c:v>
                </c:pt>
                <c:pt idx="16720">
                  <c:v>6.7827300000000005E-8</c:v>
                </c:pt>
                <c:pt idx="16721">
                  <c:v>6.7833600000000002E-8</c:v>
                </c:pt>
                <c:pt idx="16722">
                  <c:v>6.7839800000000006E-8</c:v>
                </c:pt>
                <c:pt idx="16723">
                  <c:v>6.7846100000000003E-8</c:v>
                </c:pt>
                <c:pt idx="16724">
                  <c:v>6.7852299999999994E-8</c:v>
                </c:pt>
                <c:pt idx="16725">
                  <c:v>6.7858600000000004E-8</c:v>
                </c:pt>
                <c:pt idx="16726">
                  <c:v>6.7864799999999995E-8</c:v>
                </c:pt>
                <c:pt idx="16727">
                  <c:v>6.7871100000000005E-8</c:v>
                </c:pt>
                <c:pt idx="16728">
                  <c:v>6.7877299999999996E-8</c:v>
                </c:pt>
                <c:pt idx="16729">
                  <c:v>6.7883600000000006E-8</c:v>
                </c:pt>
                <c:pt idx="16730">
                  <c:v>6.7889799999999997E-8</c:v>
                </c:pt>
                <c:pt idx="16731">
                  <c:v>6.7896099999999993E-8</c:v>
                </c:pt>
                <c:pt idx="16732">
                  <c:v>6.7902299999999998E-8</c:v>
                </c:pt>
                <c:pt idx="16733">
                  <c:v>6.7908599999999994E-8</c:v>
                </c:pt>
                <c:pt idx="16734">
                  <c:v>6.7914799999999999E-8</c:v>
                </c:pt>
                <c:pt idx="16735">
                  <c:v>6.7921099999999995E-8</c:v>
                </c:pt>
                <c:pt idx="16736">
                  <c:v>6.79273E-8</c:v>
                </c:pt>
                <c:pt idx="16737">
                  <c:v>6.7933599999999996E-8</c:v>
                </c:pt>
                <c:pt idx="16738">
                  <c:v>6.7939800000000001E-8</c:v>
                </c:pt>
                <c:pt idx="16739">
                  <c:v>6.7946099999999997E-8</c:v>
                </c:pt>
                <c:pt idx="16740">
                  <c:v>6.7952300000000002E-8</c:v>
                </c:pt>
                <c:pt idx="16741">
                  <c:v>6.7958599999999998E-8</c:v>
                </c:pt>
                <c:pt idx="16742">
                  <c:v>6.7964800000000003E-8</c:v>
                </c:pt>
                <c:pt idx="16743">
                  <c:v>6.7971099999999999E-8</c:v>
                </c:pt>
                <c:pt idx="16744">
                  <c:v>6.7977300000000003E-8</c:v>
                </c:pt>
                <c:pt idx="16745">
                  <c:v>6.79836E-8</c:v>
                </c:pt>
                <c:pt idx="16746">
                  <c:v>6.7989800000000004E-8</c:v>
                </c:pt>
                <c:pt idx="16747">
                  <c:v>6.7996100000000001E-8</c:v>
                </c:pt>
                <c:pt idx="16748">
                  <c:v>6.8002300000000005E-8</c:v>
                </c:pt>
                <c:pt idx="16749">
                  <c:v>6.8008600000000002E-8</c:v>
                </c:pt>
                <c:pt idx="16750">
                  <c:v>6.8014800000000006E-8</c:v>
                </c:pt>
                <c:pt idx="16751">
                  <c:v>6.8021100000000003E-8</c:v>
                </c:pt>
                <c:pt idx="16752">
                  <c:v>6.8027299999999994E-8</c:v>
                </c:pt>
                <c:pt idx="16753">
                  <c:v>6.8033600000000004E-8</c:v>
                </c:pt>
                <c:pt idx="16754">
                  <c:v>6.8039799999999995E-8</c:v>
                </c:pt>
                <c:pt idx="16755">
                  <c:v>6.8046100000000005E-8</c:v>
                </c:pt>
                <c:pt idx="16756">
                  <c:v>6.8052299999999996E-8</c:v>
                </c:pt>
                <c:pt idx="16757">
                  <c:v>6.8058600000000006E-8</c:v>
                </c:pt>
                <c:pt idx="16758">
                  <c:v>6.8064799999999997E-8</c:v>
                </c:pt>
                <c:pt idx="16759">
                  <c:v>6.8071100000000007E-8</c:v>
                </c:pt>
                <c:pt idx="16760">
                  <c:v>6.8077299999999998E-8</c:v>
                </c:pt>
                <c:pt idx="16761">
                  <c:v>6.8083599999999994E-8</c:v>
                </c:pt>
                <c:pt idx="16762">
                  <c:v>6.8089799999999999E-8</c:v>
                </c:pt>
                <c:pt idx="16763">
                  <c:v>6.8096099999999995E-8</c:v>
                </c:pt>
                <c:pt idx="16764">
                  <c:v>6.81023E-8</c:v>
                </c:pt>
                <c:pt idx="16765">
                  <c:v>6.8108599999999996E-8</c:v>
                </c:pt>
                <c:pt idx="16766">
                  <c:v>6.8114800000000001E-8</c:v>
                </c:pt>
                <c:pt idx="16767">
                  <c:v>6.8121099999999997E-8</c:v>
                </c:pt>
                <c:pt idx="16768">
                  <c:v>6.8127300000000002E-8</c:v>
                </c:pt>
                <c:pt idx="16769">
                  <c:v>6.8133599999999998E-8</c:v>
                </c:pt>
                <c:pt idx="16770">
                  <c:v>6.8139800000000002E-8</c:v>
                </c:pt>
                <c:pt idx="16771">
                  <c:v>6.8146099999999999E-8</c:v>
                </c:pt>
                <c:pt idx="16772">
                  <c:v>6.8152300000000003E-8</c:v>
                </c:pt>
                <c:pt idx="16773">
                  <c:v>6.81586E-8</c:v>
                </c:pt>
                <c:pt idx="16774">
                  <c:v>6.8164800000000004E-8</c:v>
                </c:pt>
                <c:pt idx="16775">
                  <c:v>6.8171100000000001E-8</c:v>
                </c:pt>
                <c:pt idx="16776">
                  <c:v>6.8177300000000005E-8</c:v>
                </c:pt>
                <c:pt idx="16777">
                  <c:v>6.8183600000000002E-8</c:v>
                </c:pt>
                <c:pt idx="16778">
                  <c:v>6.8189800000000006E-8</c:v>
                </c:pt>
                <c:pt idx="16779">
                  <c:v>6.8196100000000003E-8</c:v>
                </c:pt>
                <c:pt idx="16780">
                  <c:v>6.8202299999999994E-8</c:v>
                </c:pt>
                <c:pt idx="16781">
                  <c:v>6.8208600000000004E-8</c:v>
                </c:pt>
                <c:pt idx="16782">
                  <c:v>6.8214799999999995E-8</c:v>
                </c:pt>
                <c:pt idx="16783">
                  <c:v>6.8221100000000005E-8</c:v>
                </c:pt>
                <c:pt idx="16784">
                  <c:v>6.8227299999999996E-8</c:v>
                </c:pt>
                <c:pt idx="16785">
                  <c:v>6.8233600000000006E-8</c:v>
                </c:pt>
                <c:pt idx="16786">
                  <c:v>6.8239799999999997E-8</c:v>
                </c:pt>
                <c:pt idx="16787">
                  <c:v>6.8246100000000007E-8</c:v>
                </c:pt>
                <c:pt idx="16788">
                  <c:v>6.8252299999999998E-8</c:v>
                </c:pt>
                <c:pt idx="16789">
                  <c:v>6.8258599999999994E-8</c:v>
                </c:pt>
                <c:pt idx="16790">
                  <c:v>6.8264799999999999E-8</c:v>
                </c:pt>
                <c:pt idx="16791">
                  <c:v>6.8271099999999995E-8</c:v>
                </c:pt>
                <c:pt idx="16792">
                  <c:v>6.82773E-8</c:v>
                </c:pt>
                <c:pt idx="16793">
                  <c:v>6.8283599999999996E-8</c:v>
                </c:pt>
                <c:pt idx="16794">
                  <c:v>6.82898E-8</c:v>
                </c:pt>
                <c:pt idx="16795">
                  <c:v>6.8296099999999997E-8</c:v>
                </c:pt>
                <c:pt idx="16796">
                  <c:v>6.8302300000000001E-8</c:v>
                </c:pt>
                <c:pt idx="16797">
                  <c:v>6.8308599999999998E-8</c:v>
                </c:pt>
                <c:pt idx="16798">
                  <c:v>6.8314800000000002E-8</c:v>
                </c:pt>
                <c:pt idx="16799">
                  <c:v>6.8321099999999999E-8</c:v>
                </c:pt>
                <c:pt idx="16800">
                  <c:v>6.8327300000000003E-8</c:v>
                </c:pt>
                <c:pt idx="16801">
                  <c:v>6.83336E-8</c:v>
                </c:pt>
                <c:pt idx="16802">
                  <c:v>6.8339800000000004E-8</c:v>
                </c:pt>
                <c:pt idx="16803">
                  <c:v>6.8346100000000001E-8</c:v>
                </c:pt>
                <c:pt idx="16804">
                  <c:v>6.8352300000000005E-8</c:v>
                </c:pt>
                <c:pt idx="16805">
                  <c:v>6.8358600000000002E-8</c:v>
                </c:pt>
                <c:pt idx="16806">
                  <c:v>6.8364800000000006E-8</c:v>
                </c:pt>
                <c:pt idx="16807">
                  <c:v>6.8371100000000003E-8</c:v>
                </c:pt>
                <c:pt idx="16808">
                  <c:v>6.8377299999999994E-8</c:v>
                </c:pt>
                <c:pt idx="16809">
                  <c:v>6.8383600000000004E-8</c:v>
                </c:pt>
                <c:pt idx="16810">
                  <c:v>6.8389799999999995E-8</c:v>
                </c:pt>
                <c:pt idx="16811">
                  <c:v>6.8396100000000005E-8</c:v>
                </c:pt>
                <c:pt idx="16812">
                  <c:v>6.8402299999999996E-8</c:v>
                </c:pt>
                <c:pt idx="16813">
                  <c:v>6.8408600000000005E-8</c:v>
                </c:pt>
                <c:pt idx="16814">
                  <c:v>6.8414799999999997E-8</c:v>
                </c:pt>
                <c:pt idx="16815">
                  <c:v>6.8421100000000006E-8</c:v>
                </c:pt>
                <c:pt idx="16816">
                  <c:v>6.8427299999999998E-8</c:v>
                </c:pt>
                <c:pt idx="16817">
                  <c:v>6.8433599999999994E-8</c:v>
                </c:pt>
                <c:pt idx="16818">
                  <c:v>6.8439799999999999E-8</c:v>
                </c:pt>
                <c:pt idx="16819">
                  <c:v>6.8446099999999995E-8</c:v>
                </c:pt>
                <c:pt idx="16820">
                  <c:v>6.8452299999999999E-8</c:v>
                </c:pt>
                <c:pt idx="16821">
                  <c:v>6.8458599999999996E-8</c:v>
                </c:pt>
                <c:pt idx="16822">
                  <c:v>6.84648E-8</c:v>
                </c:pt>
                <c:pt idx="16823">
                  <c:v>6.8471099999999997E-8</c:v>
                </c:pt>
                <c:pt idx="16824">
                  <c:v>6.8477300000000001E-8</c:v>
                </c:pt>
                <c:pt idx="16825">
                  <c:v>6.8483599999999998E-8</c:v>
                </c:pt>
                <c:pt idx="16826">
                  <c:v>6.8489800000000002E-8</c:v>
                </c:pt>
                <c:pt idx="16827">
                  <c:v>6.8496099999999999E-8</c:v>
                </c:pt>
                <c:pt idx="16828">
                  <c:v>6.8502300000000003E-8</c:v>
                </c:pt>
                <c:pt idx="16829">
                  <c:v>6.85086E-8</c:v>
                </c:pt>
                <c:pt idx="16830">
                  <c:v>6.8514800000000004E-8</c:v>
                </c:pt>
                <c:pt idx="16831">
                  <c:v>6.8521100000000001E-8</c:v>
                </c:pt>
                <c:pt idx="16832">
                  <c:v>6.8527300000000005E-8</c:v>
                </c:pt>
                <c:pt idx="16833">
                  <c:v>6.8533600000000002E-8</c:v>
                </c:pt>
                <c:pt idx="16834">
                  <c:v>6.8539800000000006E-8</c:v>
                </c:pt>
                <c:pt idx="16835">
                  <c:v>6.8546100000000003E-8</c:v>
                </c:pt>
                <c:pt idx="16836">
                  <c:v>6.8552299999999994E-8</c:v>
                </c:pt>
                <c:pt idx="16837">
                  <c:v>6.8558600000000004E-8</c:v>
                </c:pt>
                <c:pt idx="16838">
                  <c:v>6.8564799999999995E-8</c:v>
                </c:pt>
                <c:pt idx="16839">
                  <c:v>6.8571100000000004E-8</c:v>
                </c:pt>
                <c:pt idx="16840">
                  <c:v>6.8577299999999996E-8</c:v>
                </c:pt>
                <c:pt idx="16841">
                  <c:v>6.8583600000000005E-8</c:v>
                </c:pt>
                <c:pt idx="16842">
                  <c:v>6.8589799999999997E-8</c:v>
                </c:pt>
                <c:pt idx="16843">
                  <c:v>6.8596100000000006E-8</c:v>
                </c:pt>
                <c:pt idx="16844">
                  <c:v>6.8602299999999997E-8</c:v>
                </c:pt>
                <c:pt idx="16845">
                  <c:v>6.8608599999999994E-8</c:v>
                </c:pt>
                <c:pt idx="16846">
                  <c:v>6.8614799999999998E-8</c:v>
                </c:pt>
                <c:pt idx="16847">
                  <c:v>6.8621099999999995E-8</c:v>
                </c:pt>
                <c:pt idx="16848">
                  <c:v>6.8627299999999999E-8</c:v>
                </c:pt>
                <c:pt idx="16849">
                  <c:v>6.8633599999999996E-8</c:v>
                </c:pt>
                <c:pt idx="16850">
                  <c:v>6.86398E-8</c:v>
                </c:pt>
                <c:pt idx="16851">
                  <c:v>6.8646099999999997E-8</c:v>
                </c:pt>
                <c:pt idx="16852">
                  <c:v>6.8652300000000001E-8</c:v>
                </c:pt>
                <c:pt idx="16853">
                  <c:v>6.8658599999999998E-8</c:v>
                </c:pt>
                <c:pt idx="16854">
                  <c:v>6.8664800000000002E-8</c:v>
                </c:pt>
                <c:pt idx="16855">
                  <c:v>6.8671099999999999E-8</c:v>
                </c:pt>
                <c:pt idx="16856">
                  <c:v>6.8677300000000003E-8</c:v>
                </c:pt>
                <c:pt idx="16857">
                  <c:v>6.86836E-8</c:v>
                </c:pt>
                <c:pt idx="16858">
                  <c:v>6.8689800000000004E-8</c:v>
                </c:pt>
                <c:pt idx="16859">
                  <c:v>6.8696100000000001E-8</c:v>
                </c:pt>
                <c:pt idx="16860">
                  <c:v>6.8702300000000005E-8</c:v>
                </c:pt>
                <c:pt idx="16861">
                  <c:v>6.8708600000000002E-8</c:v>
                </c:pt>
                <c:pt idx="16862">
                  <c:v>6.8714800000000006E-8</c:v>
                </c:pt>
                <c:pt idx="16863">
                  <c:v>6.8721100000000002E-8</c:v>
                </c:pt>
                <c:pt idx="16864">
                  <c:v>6.8727299999999994E-8</c:v>
                </c:pt>
                <c:pt idx="16865">
                  <c:v>6.8733600000000003E-8</c:v>
                </c:pt>
                <c:pt idx="16866">
                  <c:v>6.8739799999999995E-8</c:v>
                </c:pt>
                <c:pt idx="16867">
                  <c:v>6.8746100000000004E-8</c:v>
                </c:pt>
                <c:pt idx="16868">
                  <c:v>6.8752299999999996E-8</c:v>
                </c:pt>
                <c:pt idx="16869">
                  <c:v>6.8758600000000005E-8</c:v>
                </c:pt>
                <c:pt idx="16870">
                  <c:v>6.8764799999999996E-8</c:v>
                </c:pt>
                <c:pt idx="16871">
                  <c:v>6.8771100000000006E-8</c:v>
                </c:pt>
                <c:pt idx="16872">
                  <c:v>6.8777299999999997E-8</c:v>
                </c:pt>
                <c:pt idx="16873">
                  <c:v>6.8783599999999994E-8</c:v>
                </c:pt>
                <c:pt idx="16874">
                  <c:v>6.8789799999999998E-8</c:v>
                </c:pt>
                <c:pt idx="16875">
                  <c:v>6.8796099999999995E-8</c:v>
                </c:pt>
                <c:pt idx="16876">
                  <c:v>6.8802299999999999E-8</c:v>
                </c:pt>
                <c:pt idx="16877">
                  <c:v>6.8808599999999996E-8</c:v>
                </c:pt>
                <c:pt idx="16878">
                  <c:v>6.88148E-8</c:v>
                </c:pt>
                <c:pt idx="16879">
                  <c:v>6.8821099999999997E-8</c:v>
                </c:pt>
                <c:pt idx="16880">
                  <c:v>6.8827300000000001E-8</c:v>
                </c:pt>
                <c:pt idx="16881">
                  <c:v>6.8833599999999998E-8</c:v>
                </c:pt>
                <c:pt idx="16882">
                  <c:v>6.8839800000000002E-8</c:v>
                </c:pt>
                <c:pt idx="16883">
                  <c:v>6.8846099999999999E-8</c:v>
                </c:pt>
                <c:pt idx="16884">
                  <c:v>6.8852300000000003E-8</c:v>
                </c:pt>
                <c:pt idx="16885">
                  <c:v>6.88586E-8</c:v>
                </c:pt>
                <c:pt idx="16886">
                  <c:v>6.8864800000000004E-8</c:v>
                </c:pt>
                <c:pt idx="16887">
                  <c:v>6.8871100000000001E-8</c:v>
                </c:pt>
                <c:pt idx="16888">
                  <c:v>6.8877300000000005E-8</c:v>
                </c:pt>
                <c:pt idx="16889">
                  <c:v>6.8883600000000001E-8</c:v>
                </c:pt>
                <c:pt idx="16890">
                  <c:v>6.8889800000000006E-8</c:v>
                </c:pt>
                <c:pt idx="16891">
                  <c:v>6.8896100000000002E-8</c:v>
                </c:pt>
                <c:pt idx="16892">
                  <c:v>6.8902299999999994E-8</c:v>
                </c:pt>
                <c:pt idx="16893">
                  <c:v>6.8908600000000003E-8</c:v>
                </c:pt>
                <c:pt idx="16894">
                  <c:v>6.8914799999999995E-8</c:v>
                </c:pt>
                <c:pt idx="16895">
                  <c:v>6.8921100000000004E-8</c:v>
                </c:pt>
                <c:pt idx="16896">
                  <c:v>6.8927299999999995E-8</c:v>
                </c:pt>
                <c:pt idx="16897">
                  <c:v>6.8933600000000005E-8</c:v>
                </c:pt>
                <c:pt idx="16898">
                  <c:v>6.8939799999999996E-8</c:v>
                </c:pt>
                <c:pt idx="16899">
                  <c:v>6.8946100000000006E-8</c:v>
                </c:pt>
                <c:pt idx="16900">
                  <c:v>6.8952299999999997E-8</c:v>
                </c:pt>
                <c:pt idx="16901">
                  <c:v>6.8958599999999994E-8</c:v>
                </c:pt>
                <c:pt idx="16902">
                  <c:v>6.8964799999999998E-8</c:v>
                </c:pt>
                <c:pt idx="16903">
                  <c:v>6.8971099999999995E-8</c:v>
                </c:pt>
                <c:pt idx="16904">
                  <c:v>6.8977299999999999E-8</c:v>
                </c:pt>
                <c:pt idx="16905">
                  <c:v>6.8983599999999996E-8</c:v>
                </c:pt>
                <c:pt idx="16906">
                  <c:v>6.89898E-8</c:v>
                </c:pt>
                <c:pt idx="16907">
                  <c:v>6.8996099999999997E-8</c:v>
                </c:pt>
                <c:pt idx="16908">
                  <c:v>6.9002300000000001E-8</c:v>
                </c:pt>
                <c:pt idx="16909">
                  <c:v>6.9008599999999998E-8</c:v>
                </c:pt>
                <c:pt idx="16910">
                  <c:v>6.9014800000000002E-8</c:v>
                </c:pt>
                <c:pt idx="16911">
                  <c:v>6.9021099999999999E-8</c:v>
                </c:pt>
                <c:pt idx="16912">
                  <c:v>6.9027300000000003E-8</c:v>
                </c:pt>
                <c:pt idx="16913">
                  <c:v>6.90336E-8</c:v>
                </c:pt>
                <c:pt idx="16914">
                  <c:v>6.9039800000000004E-8</c:v>
                </c:pt>
                <c:pt idx="16915">
                  <c:v>6.90461E-8</c:v>
                </c:pt>
                <c:pt idx="16916">
                  <c:v>6.9052300000000005E-8</c:v>
                </c:pt>
                <c:pt idx="16917">
                  <c:v>6.9058600000000001E-8</c:v>
                </c:pt>
                <c:pt idx="16918">
                  <c:v>6.9064800000000006E-8</c:v>
                </c:pt>
                <c:pt idx="16919">
                  <c:v>6.9071100000000002E-8</c:v>
                </c:pt>
                <c:pt idx="16920">
                  <c:v>6.9077299999999993E-8</c:v>
                </c:pt>
                <c:pt idx="16921">
                  <c:v>6.9083600000000003E-8</c:v>
                </c:pt>
                <c:pt idx="16922">
                  <c:v>6.9089799999999994E-8</c:v>
                </c:pt>
                <c:pt idx="16923">
                  <c:v>6.9096100000000004E-8</c:v>
                </c:pt>
                <c:pt idx="16924">
                  <c:v>6.9102299999999995E-8</c:v>
                </c:pt>
                <c:pt idx="16925">
                  <c:v>6.9108600000000005E-8</c:v>
                </c:pt>
                <c:pt idx="16926">
                  <c:v>6.9114799999999996E-8</c:v>
                </c:pt>
                <c:pt idx="16927">
                  <c:v>6.9121100000000006E-8</c:v>
                </c:pt>
                <c:pt idx="16928">
                  <c:v>6.9127299999999997E-8</c:v>
                </c:pt>
                <c:pt idx="16929">
                  <c:v>6.9133599999999994E-8</c:v>
                </c:pt>
                <c:pt idx="16930">
                  <c:v>6.9139799999999998E-8</c:v>
                </c:pt>
                <c:pt idx="16931">
                  <c:v>6.9146099999999995E-8</c:v>
                </c:pt>
                <c:pt idx="16932">
                  <c:v>6.9152299999999999E-8</c:v>
                </c:pt>
                <c:pt idx="16933">
                  <c:v>6.9158599999999996E-8</c:v>
                </c:pt>
                <c:pt idx="16934">
                  <c:v>6.91648E-8</c:v>
                </c:pt>
                <c:pt idx="16935">
                  <c:v>6.9171099999999997E-8</c:v>
                </c:pt>
                <c:pt idx="16936">
                  <c:v>6.9177300000000001E-8</c:v>
                </c:pt>
                <c:pt idx="16937">
                  <c:v>6.9183599999999998E-8</c:v>
                </c:pt>
                <c:pt idx="16938">
                  <c:v>6.9189800000000002E-8</c:v>
                </c:pt>
                <c:pt idx="16939">
                  <c:v>6.9196099999999998E-8</c:v>
                </c:pt>
                <c:pt idx="16940">
                  <c:v>6.9202300000000003E-8</c:v>
                </c:pt>
                <c:pt idx="16941">
                  <c:v>6.9208599999999999E-8</c:v>
                </c:pt>
                <c:pt idx="16942">
                  <c:v>6.9214800000000004E-8</c:v>
                </c:pt>
                <c:pt idx="16943">
                  <c:v>6.92211E-8</c:v>
                </c:pt>
                <c:pt idx="16944">
                  <c:v>6.9227300000000005E-8</c:v>
                </c:pt>
                <c:pt idx="16945">
                  <c:v>6.9233600000000001E-8</c:v>
                </c:pt>
                <c:pt idx="16946">
                  <c:v>6.9239800000000006E-8</c:v>
                </c:pt>
                <c:pt idx="16947">
                  <c:v>6.9246100000000002E-8</c:v>
                </c:pt>
                <c:pt idx="16948">
                  <c:v>6.9252299999999993E-8</c:v>
                </c:pt>
                <c:pt idx="16949">
                  <c:v>6.9258600000000003E-8</c:v>
                </c:pt>
                <c:pt idx="16950">
                  <c:v>6.9264799999999994E-8</c:v>
                </c:pt>
                <c:pt idx="16951">
                  <c:v>6.9271100000000004E-8</c:v>
                </c:pt>
                <c:pt idx="16952">
                  <c:v>6.9277299999999995E-8</c:v>
                </c:pt>
                <c:pt idx="16953">
                  <c:v>6.9283600000000005E-8</c:v>
                </c:pt>
                <c:pt idx="16954">
                  <c:v>6.9289799999999996E-8</c:v>
                </c:pt>
                <c:pt idx="16955">
                  <c:v>6.9296100000000006E-8</c:v>
                </c:pt>
                <c:pt idx="16956">
                  <c:v>6.9302299999999997E-8</c:v>
                </c:pt>
                <c:pt idx="16957">
                  <c:v>6.9308599999999994E-8</c:v>
                </c:pt>
                <c:pt idx="16958">
                  <c:v>6.9314799999999998E-8</c:v>
                </c:pt>
                <c:pt idx="16959">
                  <c:v>6.9321099999999995E-8</c:v>
                </c:pt>
                <c:pt idx="16960">
                  <c:v>6.9327299999999999E-8</c:v>
                </c:pt>
                <c:pt idx="16961">
                  <c:v>6.9333599999999996E-8</c:v>
                </c:pt>
                <c:pt idx="16962">
                  <c:v>6.93398E-8</c:v>
                </c:pt>
                <c:pt idx="16963">
                  <c:v>6.9346099999999997E-8</c:v>
                </c:pt>
                <c:pt idx="16964">
                  <c:v>6.9352300000000001E-8</c:v>
                </c:pt>
                <c:pt idx="16965">
                  <c:v>6.9358599999999997E-8</c:v>
                </c:pt>
                <c:pt idx="16966">
                  <c:v>6.9364800000000002E-8</c:v>
                </c:pt>
                <c:pt idx="16967">
                  <c:v>6.9371099999999998E-8</c:v>
                </c:pt>
                <c:pt idx="16968">
                  <c:v>6.9377300000000003E-8</c:v>
                </c:pt>
                <c:pt idx="16969">
                  <c:v>6.9383599999999999E-8</c:v>
                </c:pt>
                <c:pt idx="16970">
                  <c:v>6.9389800000000004E-8</c:v>
                </c:pt>
                <c:pt idx="16971">
                  <c:v>6.93961E-8</c:v>
                </c:pt>
                <c:pt idx="16972">
                  <c:v>6.9402300000000005E-8</c:v>
                </c:pt>
                <c:pt idx="16973">
                  <c:v>6.9408600000000001E-8</c:v>
                </c:pt>
                <c:pt idx="16974">
                  <c:v>6.9414800000000006E-8</c:v>
                </c:pt>
                <c:pt idx="16975">
                  <c:v>6.9421100000000002E-8</c:v>
                </c:pt>
                <c:pt idx="16976">
                  <c:v>6.9427300000000007E-8</c:v>
                </c:pt>
                <c:pt idx="16977">
                  <c:v>6.9433600000000003E-8</c:v>
                </c:pt>
                <c:pt idx="16978">
                  <c:v>6.9439799999999994E-8</c:v>
                </c:pt>
                <c:pt idx="16979">
                  <c:v>6.9446100000000004E-8</c:v>
                </c:pt>
                <c:pt idx="16980">
                  <c:v>6.9452299999999995E-8</c:v>
                </c:pt>
                <c:pt idx="16981">
                  <c:v>6.9458600000000005E-8</c:v>
                </c:pt>
                <c:pt idx="16982">
                  <c:v>6.9464799999999996E-8</c:v>
                </c:pt>
                <c:pt idx="16983">
                  <c:v>6.9471100000000006E-8</c:v>
                </c:pt>
                <c:pt idx="16984">
                  <c:v>6.9477299999999997E-8</c:v>
                </c:pt>
                <c:pt idx="16985">
                  <c:v>6.9483599999999994E-8</c:v>
                </c:pt>
                <c:pt idx="16986">
                  <c:v>6.9489799999999998E-8</c:v>
                </c:pt>
                <c:pt idx="16987">
                  <c:v>6.9496099999999995E-8</c:v>
                </c:pt>
                <c:pt idx="16988">
                  <c:v>6.9502299999999999E-8</c:v>
                </c:pt>
                <c:pt idx="16989">
                  <c:v>6.9508599999999995E-8</c:v>
                </c:pt>
                <c:pt idx="16990">
                  <c:v>6.95148E-8</c:v>
                </c:pt>
                <c:pt idx="16991">
                  <c:v>6.9521099999999996E-8</c:v>
                </c:pt>
                <c:pt idx="16992">
                  <c:v>6.9527300000000001E-8</c:v>
                </c:pt>
                <c:pt idx="16993">
                  <c:v>6.9533599999999997E-8</c:v>
                </c:pt>
                <c:pt idx="16994">
                  <c:v>6.9539800000000002E-8</c:v>
                </c:pt>
                <c:pt idx="16995">
                  <c:v>6.9546099999999998E-8</c:v>
                </c:pt>
                <c:pt idx="16996">
                  <c:v>6.9552300000000003E-8</c:v>
                </c:pt>
                <c:pt idx="16997">
                  <c:v>6.9558599999999999E-8</c:v>
                </c:pt>
                <c:pt idx="16998">
                  <c:v>6.9564800000000004E-8</c:v>
                </c:pt>
                <c:pt idx="16999">
                  <c:v>6.95711E-8</c:v>
                </c:pt>
                <c:pt idx="17000">
                  <c:v>6.9577300000000005E-8</c:v>
                </c:pt>
                <c:pt idx="17001">
                  <c:v>6.9583600000000001E-8</c:v>
                </c:pt>
                <c:pt idx="17002">
                  <c:v>6.9589800000000006E-8</c:v>
                </c:pt>
                <c:pt idx="17003">
                  <c:v>6.9596100000000002E-8</c:v>
                </c:pt>
                <c:pt idx="17004">
                  <c:v>6.9602300000000006E-8</c:v>
                </c:pt>
                <c:pt idx="17005">
                  <c:v>6.9608600000000003E-8</c:v>
                </c:pt>
                <c:pt idx="17006">
                  <c:v>6.9614799999999994E-8</c:v>
                </c:pt>
                <c:pt idx="17007">
                  <c:v>6.9621100000000004E-8</c:v>
                </c:pt>
                <c:pt idx="17008">
                  <c:v>6.9627299999999995E-8</c:v>
                </c:pt>
                <c:pt idx="17009">
                  <c:v>6.9633600000000005E-8</c:v>
                </c:pt>
                <c:pt idx="17010">
                  <c:v>6.9639799999999996E-8</c:v>
                </c:pt>
                <c:pt idx="17011">
                  <c:v>6.9646100000000006E-8</c:v>
                </c:pt>
                <c:pt idx="17012">
                  <c:v>6.9652299999999997E-8</c:v>
                </c:pt>
                <c:pt idx="17013">
                  <c:v>6.9658599999999994E-8</c:v>
                </c:pt>
                <c:pt idx="17014">
                  <c:v>6.9664799999999998E-8</c:v>
                </c:pt>
                <c:pt idx="17015">
                  <c:v>6.9671099999999994E-8</c:v>
                </c:pt>
                <c:pt idx="17016">
                  <c:v>6.9677299999999999E-8</c:v>
                </c:pt>
                <c:pt idx="17017">
                  <c:v>6.9683599999999995E-8</c:v>
                </c:pt>
                <c:pt idx="17018">
                  <c:v>6.96898E-8</c:v>
                </c:pt>
                <c:pt idx="17019">
                  <c:v>6.9696099999999996E-8</c:v>
                </c:pt>
                <c:pt idx="17020">
                  <c:v>6.9702300000000001E-8</c:v>
                </c:pt>
                <c:pt idx="17021">
                  <c:v>6.9708599999999997E-8</c:v>
                </c:pt>
                <c:pt idx="17022">
                  <c:v>6.9714800000000002E-8</c:v>
                </c:pt>
                <c:pt idx="17023">
                  <c:v>6.9721099999999998E-8</c:v>
                </c:pt>
                <c:pt idx="17024">
                  <c:v>6.9727300000000003E-8</c:v>
                </c:pt>
                <c:pt idx="17025">
                  <c:v>6.9733599999999999E-8</c:v>
                </c:pt>
                <c:pt idx="17026">
                  <c:v>6.9739800000000004E-8</c:v>
                </c:pt>
                <c:pt idx="17027">
                  <c:v>6.97461E-8</c:v>
                </c:pt>
                <c:pt idx="17028">
                  <c:v>6.9752300000000004E-8</c:v>
                </c:pt>
                <c:pt idx="17029">
                  <c:v>6.9758600000000001E-8</c:v>
                </c:pt>
                <c:pt idx="17030">
                  <c:v>6.9764800000000005E-8</c:v>
                </c:pt>
                <c:pt idx="17031">
                  <c:v>6.9771100000000002E-8</c:v>
                </c:pt>
                <c:pt idx="17032">
                  <c:v>6.9777300000000006E-8</c:v>
                </c:pt>
                <c:pt idx="17033">
                  <c:v>6.9783600000000003E-8</c:v>
                </c:pt>
                <c:pt idx="17034">
                  <c:v>6.9789799999999994E-8</c:v>
                </c:pt>
                <c:pt idx="17035">
                  <c:v>6.9796100000000004E-8</c:v>
                </c:pt>
                <c:pt idx="17036">
                  <c:v>6.9802299999999995E-8</c:v>
                </c:pt>
                <c:pt idx="17037">
                  <c:v>6.9808600000000005E-8</c:v>
                </c:pt>
                <c:pt idx="17038">
                  <c:v>6.9814799999999996E-8</c:v>
                </c:pt>
                <c:pt idx="17039">
                  <c:v>6.9821100000000006E-8</c:v>
                </c:pt>
                <c:pt idx="17040">
                  <c:v>6.9827299999999997E-8</c:v>
                </c:pt>
                <c:pt idx="17041">
                  <c:v>6.9833599999999993E-8</c:v>
                </c:pt>
                <c:pt idx="17042">
                  <c:v>6.9839799999999998E-8</c:v>
                </c:pt>
                <c:pt idx="17043">
                  <c:v>6.9846099999999994E-8</c:v>
                </c:pt>
                <c:pt idx="17044">
                  <c:v>6.9852299999999999E-8</c:v>
                </c:pt>
                <c:pt idx="17045">
                  <c:v>6.9858599999999995E-8</c:v>
                </c:pt>
                <c:pt idx="17046">
                  <c:v>6.98648E-8</c:v>
                </c:pt>
                <c:pt idx="17047">
                  <c:v>6.9871099999999996E-8</c:v>
                </c:pt>
                <c:pt idx="17048">
                  <c:v>6.9877300000000001E-8</c:v>
                </c:pt>
                <c:pt idx="17049">
                  <c:v>6.9883599999999997E-8</c:v>
                </c:pt>
                <c:pt idx="17050">
                  <c:v>6.9889800000000002E-8</c:v>
                </c:pt>
                <c:pt idx="17051">
                  <c:v>6.9896099999999998E-8</c:v>
                </c:pt>
                <c:pt idx="17052">
                  <c:v>6.9902300000000003E-8</c:v>
                </c:pt>
                <c:pt idx="17053">
                  <c:v>6.9908599999999999E-8</c:v>
                </c:pt>
                <c:pt idx="17054">
                  <c:v>6.9914800000000003E-8</c:v>
                </c:pt>
                <c:pt idx="17055">
                  <c:v>6.99211E-8</c:v>
                </c:pt>
                <c:pt idx="17056">
                  <c:v>6.9927300000000004E-8</c:v>
                </c:pt>
                <c:pt idx="17057">
                  <c:v>6.9933600000000001E-8</c:v>
                </c:pt>
                <c:pt idx="17058">
                  <c:v>6.9939800000000005E-8</c:v>
                </c:pt>
                <c:pt idx="17059">
                  <c:v>6.9946100000000002E-8</c:v>
                </c:pt>
                <c:pt idx="17060">
                  <c:v>6.9952300000000006E-8</c:v>
                </c:pt>
                <c:pt idx="17061">
                  <c:v>6.9958600000000003E-8</c:v>
                </c:pt>
                <c:pt idx="17062">
                  <c:v>6.9964799999999994E-8</c:v>
                </c:pt>
                <c:pt idx="17063">
                  <c:v>6.9971100000000004E-8</c:v>
                </c:pt>
                <c:pt idx="17064">
                  <c:v>6.9977299999999995E-8</c:v>
                </c:pt>
                <c:pt idx="17065">
                  <c:v>6.9983600000000005E-8</c:v>
                </c:pt>
                <c:pt idx="17066">
                  <c:v>6.9989799999999996E-8</c:v>
                </c:pt>
                <c:pt idx="17067">
                  <c:v>6.9996100000000006E-8</c:v>
                </c:pt>
                <c:pt idx="17068">
                  <c:v>7.0002299999999997E-8</c:v>
                </c:pt>
                <c:pt idx="17069">
                  <c:v>7.0008600000000007E-8</c:v>
                </c:pt>
                <c:pt idx="17070">
                  <c:v>7.0014799999999998E-8</c:v>
                </c:pt>
                <c:pt idx="17071">
                  <c:v>7.0021099999999994E-8</c:v>
                </c:pt>
                <c:pt idx="17072">
                  <c:v>7.0027299999999999E-8</c:v>
                </c:pt>
                <c:pt idx="17073">
                  <c:v>7.0033599999999995E-8</c:v>
                </c:pt>
                <c:pt idx="17074">
                  <c:v>7.00398E-8</c:v>
                </c:pt>
                <c:pt idx="17075">
                  <c:v>7.0046099999999996E-8</c:v>
                </c:pt>
                <c:pt idx="17076">
                  <c:v>7.0052300000000001E-8</c:v>
                </c:pt>
                <c:pt idx="17077">
                  <c:v>7.0058599999999997E-8</c:v>
                </c:pt>
                <c:pt idx="17078">
                  <c:v>7.0064800000000001E-8</c:v>
                </c:pt>
                <c:pt idx="17079">
                  <c:v>7.0071099999999998E-8</c:v>
                </c:pt>
                <c:pt idx="17080">
                  <c:v>7.0077300000000002E-8</c:v>
                </c:pt>
                <c:pt idx="17081">
                  <c:v>7.0083599999999999E-8</c:v>
                </c:pt>
                <c:pt idx="17082">
                  <c:v>7.0089800000000003E-8</c:v>
                </c:pt>
                <c:pt idx="17083">
                  <c:v>7.00961E-8</c:v>
                </c:pt>
                <c:pt idx="17084">
                  <c:v>7.0102300000000004E-8</c:v>
                </c:pt>
                <c:pt idx="17085">
                  <c:v>7.0108600000000001E-8</c:v>
                </c:pt>
                <c:pt idx="17086">
                  <c:v>7.0114800000000005E-8</c:v>
                </c:pt>
                <c:pt idx="17087">
                  <c:v>7.0121100000000002E-8</c:v>
                </c:pt>
                <c:pt idx="17088">
                  <c:v>7.0127300000000006E-8</c:v>
                </c:pt>
                <c:pt idx="17089">
                  <c:v>7.0133600000000003E-8</c:v>
                </c:pt>
                <c:pt idx="17090">
                  <c:v>7.0139799999999994E-8</c:v>
                </c:pt>
                <c:pt idx="17091">
                  <c:v>7.0146100000000004E-8</c:v>
                </c:pt>
                <c:pt idx="17092">
                  <c:v>7.0152299999999995E-8</c:v>
                </c:pt>
                <c:pt idx="17093">
                  <c:v>7.0158600000000005E-8</c:v>
                </c:pt>
                <c:pt idx="17094">
                  <c:v>7.0164799999999996E-8</c:v>
                </c:pt>
                <c:pt idx="17095">
                  <c:v>7.0171100000000006E-8</c:v>
                </c:pt>
                <c:pt idx="17096">
                  <c:v>7.0177299999999997E-8</c:v>
                </c:pt>
                <c:pt idx="17097">
                  <c:v>7.0183600000000006E-8</c:v>
                </c:pt>
                <c:pt idx="17098">
                  <c:v>7.0189799999999998E-8</c:v>
                </c:pt>
                <c:pt idx="17099">
                  <c:v>7.0196099999999994E-8</c:v>
                </c:pt>
                <c:pt idx="17100">
                  <c:v>7.0202299999999999E-8</c:v>
                </c:pt>
                <c:pt idx="17101">
                  <c:v>7.0208599999999995E-8</c:v>
                </c:pt>
                <c:pt idx="17102">
                  <c:v>7.02148E-8</c:v>
                </c:pt>
                <c:pt idx="17103">
                  <c:v>7.0221099999999996E-8</c:v>
                </c:pt>
                <c:pt idx="17104">
                  <c:v>7.02273E-8</c:v>
                </c:pt>
                <c:pt idx="17105">
                  <c:v>7.0233599999999997E-8</c:v>
                </c:pt>
                <c:pt idx="17106">
                  <c:v>7.0239800000000001E-8</c:v>
                </c:pt>
                <c:pt idx="17107">
                  <c:v>7.0246099999999998E-8</c:v>
                </c:pt>
                <c:pt idx="17108">
                  <c:v>7.0252300000000002E-8</c:v>
                </c:pt>
                <c:pt idx="17109">
                  <c:v>7.0258599999999999E-8</c:v>
                </c:pt>
                <c:pt idx="17110">
                  <c:v>7.0264800000000003E-8</c:v>
                </c:pt>
                <c:pt idx="17111">
                  <c:v>7.02711E-8</c:v>
                </c:pt>
                <c:pt idx="17112">
                  <c:v>7.0277300000000004E-8</c:v>
                </c:pt>
                <c:pt idx="17113">
                  <c:v>7.0283600000000001E-8</c:v>
                </c:pt>
                <c:pt idx="17114">
                  <c:v>7.0289800000000005E-8</c:v>
                </c:pt>
                <c:pt idx="17115">
                  <c:v>7.0296100000000002E-8</c:v>
                </c:pt>
                <c:pt idx="17116">
                  <c:v>7.0302300000000006E-8</c:v>
                </c:pt>
                <c:pt idx="17117">
                  <c:v>7.0308600000000003E-8</c:v>
                </c:pt>
                <c:pt idx="17118">
                  <c:v>7.0314799999999994E-8</c:v>
                </c:pt>
                <c:pt idx="17119">
                  <c:v>7.0321100000000004E-8</c:v>
                </c:pt>
                <c:pt idx="17120">
                  <c:v>7.0327299999999995E-8</c:v>
                </c:pt>
                <c:pt idx="17121">
                  <c:v>7.0333600000000005E-8</c:v>
                </c:pt>
                <c:pt idx="17122">
                  <c:v>7.0339799999999996E-8</c:v>
                </c:pt>
                <c:pt idx="17123">
                  <c:v>7.0346100000000005E-8</c:v>
                </c:pt>
                <c:pt idx="17124">
                  <c:v>7.0352299999999997E-8</c:v>
                </c:pt>
                <c:pt idx="17125">
                  <c:v>7.0358600000000006E-8</c:v>
                </c:pt>
                <c:pt idx="17126">
                  <c:v>7.0364799999999998E-8</c:v>
                </c:pt>
                <c:pt idx="17127">
                  <c:v>7.0371099999999994E-8</c:v>
                </c:pt>
                <c:pt idx="17128">
                  <c:v>7.0377299999999998E-8</c:v>
                </c:pt>
                <c:pt idx="17129">
                  <c:v>7.0383599999999995E-8</c:v>
                </c:pt>
                <c:pt idx="17130">
                  <c:v>7.0389799999999999E-8</c:v>
                </c:pt>
                <c:pt idx="17131">
                  <c:v>7.0396099999999996E-8</c:v>
                </c:pt>
                <c:pt idx="17132">
                  <c:v>7.04023E-8</c:v>
                </c:pt>
                <c:pt idx="17133">
                  <c:v>7.0408599999999997E-8</c:v>
                </c:pt>
                <c:pt idx="17134">
                  <c:v>7.0414800000000001E-8</c:v>
                </c:pt>
                <c:pt idx="17135">
                  <c:v>7.0421099999999998E-8</c:v>
                </c:pt>
                <c:pt idx="17136">
                  <c:v>7.0427300000000002E-8</c:v>
                </c:pt>
                <c:pt idx="17137">
                  <c:v>7.0433599999999999E-8</c:v>
                </c:pt>
                <c:pt idx="17138">
                  <c:v>7.0439800000000003E-8</c:v>
                </c:pt>
                <c:pt idx="17139">
                  <c:v>7.04461E-8</c:v>
                </c:pt>
                <c:pt idx="17140">
                  <c:v>7.0452300000000004E-8</c:v>
                </c:pt>
                <c:pt idx="17141">
                  <c:v>7.0458600000000001E-8</c:v>
                </c:pt>
                <c:pt idx="17142">
                  <c:v>7.0464800000000005E-8</c:v>
                </c:pt>
                <c:pt idx="17143">
                  <c:v>7.0471100000000002E-8</c:v>
                </c:pt>
                <c:pt idx="17144">
                  <c:v>7.0477300000000006E-8</c:v>
                </c:pt>
                <c:pt idx="17145">
                  <c:v>7.0483600000000003E-8</c:v>
                </c:pt>
                <c:pt idx="17146">
                  <c:v>7.0489799999999994E-8</c:v>
                </c:pt>
                <c:pt idx="17147">
                  <c:v>7.0496100000000004E-8</c:v>
                </c:pt>
                <c:pt idx="17148">
                  <c:v>7.0502299999999995E-8</c:v>
                </c:pt>
                <c:pt idx="17149">
                  <c:v>7.0508600000000004E-8</c:v>
                </c:pt>
                <c:pt idx="17150">
                  <c:v>7.0514799999999996E-8</c:v>
                </c:pt>
                <c:pt idx="17151">
                  <c:v>7.0521100000000005E-8</c:v>
                </c:pt>
                <c:pt idx="17152">
                  <c:v>7.0527299999999997E-8</c:v>
                </c:pt>
                <c:pt idx="17153">
                  <c:v>7.0533600000000006E-8</c:v>
                </c:pt>
                <c:pt idx="17154">
                  <c:v>7.0539799999999997E-8</c:v>
                </c:pt>
                <c:pt idx="17155">
                  <c:v>7.0546099999999994E-8</c:v>
                </c:pt>
                <c:pt idx="17156">
                  <c:v>7.0552299999999998E-8</c:v>
                </c:pt>
                <c:pt idx="17157">
                  <c:v>7.0558599999999995E-8</c:v>
                </c:pt>
                <c:pt idx="17158">
                  <c:v>7.0564799999999999E-8</c:v>
                </c:pt>
                <c:pt idx="17159">
                  <c:v>7.0571099999999996E-8</c:v>
                </c:pt>
                <c:pt idx="17160">
                  <c:v>7.05773E-8</c:v>
                </c:pt>
                <c:pt idx="17161">
                  <c:v>7.0583599999999997E-8</c:v>
                </c:pt>
                <c:pt idx="17162">
                  <c:v>7.0589800000000001E-8</c:v>
                </c:pt>
                <c:pt idx="17163">
                  <c:v>7.0596099999999998E-8</c:v>
                </c:pt>
                <c:pt idx="17164">
                  <c:v>7.0602300000000002E-8</c:v>
                </c:pt>
                <c:pt idx="17165">
                  <c:v>7.0608599999999999E-8</c:v>
                </c:pt>
                <c:pt idx="17166">
                  <c:v>7.0614800000000003E-8</c:v>
                </c:pt>
                <c:pt idx="17167">
                  <c:v>7.06211E-8</c:v>
                </c:pt>
                <c:pt idx="17168">
                  <c:v>7.0627300000000004E-8</c:v>
                </c:pt>
                <c:pt idx="17169">
                  <c:v>7.0633600000000001E-8</c:v>
                </c:pt>
                <c:pt idx="17170">
                  <c:v>7.0639800000000005E-8</c:v>
                </c:pt>
                <c:pt idx="17171">
                  <c:v>7.0646100000000002E-8</c:v>
                </c:pt>
                <c:pt idx="17172">
                  <c:v>7.0652300000000006E-8</c:v>
                </c:pt>
                <c:pt idx="17173">
                  <c:v>7.0658600000000002E-8</c:v>
                </c:pt>
                <c:pt idx="17174">
                  <c:v>7.0664799999999994E-8</c:v>
                </c:pt>
                <c:pt idx="17175">
                  <c:v>7.0671100000000003E-8</c:v>
                </c:pt>
                <c:pt idx="17176">
                  <c:v>7.0677299999999995E-8</c:v>
                </c:pt>
                <c:pt idx="17177">
                  <c:v>7.0683600000000004E-8</c:v>
                </c:pt>
                <c:pt idx="17178">
                  <c:v>7.0689799999999996E-8</c:v>
                </c:pt>
                <c:pt idx="17179">
                  <c:v>7.0696100000000005E-8</c:v>
                </c:pt>
                <c:pt idx="17180">
                  <c:v>7.0702299999999996E-8</c:v>
                </c:pt>
                <c:pt idx="17181">
                  <c:v>7.0708600000000006E-8</c:v>
                </c:pt>
                <c:pt idx="17182">
                  <c:v>7.0714799999999997E-8</c:v>
                </c:pt>
                <c:pt idx="17183">
                  <c:v>7.0721099999999994E-8</c:v>
                </c:pt>
                <c:pt idx="17184">
                  <c:v>7.0727299999999998E-8</c:v>
                </c:pt>
                <c:pt idx="17185">
                  <c:v>7.0733599999999995E-8</c:v>
                </c:pt>
                <c:pt idx="17186">
                  <c:v>7.0739799999999999E-8</c:v>
                </c:pt>
                <c:pt idx="17187">
                  <c:v>7.0746099999999996E-8</c:v>
                </c:pt>
                <c:pt idx="17188">
                  <c:v>7.07523E-8</c:v>
                </c:pt>
                <c:pt idx="17189">
                  <c:v>7.0758599999999997E-8</c:v>
                </c:pt>
                <c:pt idx="17190">
                  <c:v>7.0764800000000001E-8</c:v>
                </c:pt>
                <c:pt idx="17191">
                  <c:v>7.0771099999999998E-8</c:v>
                </c:pt>
                <c:pt idx="17192">
                  <c:v>7.0777300000000002E-8</c:v>
                </c:pt>
                <c:pt idx="17193">
                  <c:v>7.0783599999999999E-8</c:v>
                </c:pt>
                <c:pt idx="17194">
                  <c:v>7.0789800000000003E-8</c:v>
                </c:pt>
                <c:pt idx="17195">
                  <c:v>7.07961E-8</c:v>
                </c:pt>
                <c:pt idx="17196">
                  <c:v>7.0802300000000004E-8</c:v>
                </c:pt>
                <c:pt idx="17197">
                  <c:v>7.0808600000000001E-8</c:v>
                </c:pt>
                <c:pt idx="17198">
                  <c:v>7.0814800000000005E-8</c:v>
                </c:pt>
                <c:pt idx="17199">
                  <c:v>7.0821100000000001E-8</c:v>
                </c:pt>
                <c:pt idx="17200">
                  <c:v>7.0827300000000006E-8</c:v>
                </c:pt>
                <c:pt idx="17201">
                  <c:v>7.0833600000000002E-8</c:v>
                </c:pt>
                <c:pt idx="17202">
                  <c:v>7.0839799999999994E-8</c:v>
                </c:pt>
                <c:pt idx="17203">
                  <c:v>7.0846100000000003E-8</c:v>
                </c:pt>
                <c:pt idx="17204">
                  <c:v>7.0852299999999994E-8</c:v>
                </c:pt>
                <c:pt idx="17205">
                  <c:v>7.0858600000000004E-8</c:v>
                </c:pt>
                <c:pt idx="17206">
                  <c:v>7.0864799999999995E-8</c:v>
                </c:pt>
                <c:pt idx="17207">
                  <c:v>7.0871100000000005E-8</c:v>
                </c:pt>
                <c:pt idx="17208">
                  <c:v>7.0877299999999996E-8</c:v>
                </c:pt>
                <c:pt idx="17209">
                  <c:v>7.0883600000000006E-8</c:v>
                </c:pt>
                <c:pt idx="17210">
                  <c:v>7.0889799999999997E-8</c:v>
                </c:pt>
                <c:pt idx="17211">
                  <c:v>7.0896099999999994E-8</c:v>
                </c:pt>
                <c:pt idx="17212">
                  <c:v>7.0902299999999998E-8</c:v>
                </c:pt>
                <c:pt idx="17213">
                  <c:v>7.0908599999999995E-8</c:v>
                </c:pt>
                <c:pt idx="17214">
                  <c:v>7.0914799999999999E-8</c:v>
                </c:pt>
                <c:pt idx="17215">
                  <c:v>7.0921099999999996E-8</c:v>
                </c:pt>
                <c:pt idx="17216">
                  <c:v>7.09273E-8</c:v>
                </c:pt>
                <c:pt idx="17217">
                  <c:v>7.0933599999999997E-8</c:v>
                </c:pt>
                <c:pt idx="17218">
                  <c:v>7.0939800000000001E-8</c:v>
                </c:pt>
                <c:pt idx="17219">
                  <c:v>7.0946099999999998E-8</c:v>
                </c:pt>
                <c:pt idx="17220">
                  <c:v>7.0952300000000002E-8</c:v>
                </c:pt>
                <c:pt idx="17221">
                  <c:v>7.0958599999999999E-8</c:v>
                </c:pt>
                <c:pt idx="17222">
                  <c:v>7.0964800000000003E-8</c:v>
                </c:pt>
                <c:pt idx="17223">
                  <c:v>7.0971099999999999E-8</c:v>
                </c:pt>
                <c:pt idx="17224">
                  <c:v>7.0977300000000004E-8</c:v>
                </c:pt>
                <c:pt idx="17225">
                  <c:v>7.09836E-8</c:v>
                </c:pt>
                <c:pt idx="17226">
                  <c:v>7.0989800000000005E-8</c:v>
                </c:pt>
                <c:pt idx="17227">
                  <c:v>7.0996100000000001E-8</c:v>
                </c:pt>
                <c:pt idx="17228">
                  <c:v>7.1002300000000006E-8</c:v>
                </c:pt>
                <c:pt idx="17229">
                  <c:v>7.1008600000000002E-8</c:v>
                </c:pt>
                <c:pt idx="17230">
                  <c:v>7.1014799999999993E-8</c:v>
                </c:pt>
                <c:pt idx="17231">
                  <c:v>7.1021100000000003E-8</c:v>
                </c:pt>
                <c:pt idx="17232">
                  <c:v>7.1027299999999994E-8</c:v>
                </c:pt>
                <c:pt idx="17233">
                  <c:v>7.1033600000000004E-8</c:v>
                </c:pt>
                <c:pt idx="17234">
                  <c:v>7.1039799999999995E-8</c:v>
                </c:pt>
                <c:pt idx="17235">
                  <c:v>7.1046100000000005E-8</c:v>
                </c:pt>
                <c:pt idx="17236">
                  <c:v>7.1052299999999996E-8</c:v>
                </c:pt>
                <c:pt idx="17237">
                  <c:v>7.1058600000000006E-8</c:v>
                </c:pt>
                <c:pt idx="17238">
                  <c:v>7.1064799999999997E-8</c:v>
                </c:pt>
                <c:pt idx="17239">
                  <c:v>7.1071099999999994E-8</c:v>
                </c:pt>
                <c:pt idx="17240">
                  <c:v>7.1077299999999998E-8</c:v>
                </c:pt>
                <c:pt idx="17241">
                  <c:v>7.1083599999999995E-8</c:v>
                </c:pt>
                <c:pt idx="17242">
                  <c:v>7.1089799999999999E-8</c:v>
                </c:pt>
                <c:pt idx="17243">
                  <c:v>7.1096099999999996E-8</c:v>
                </c:pt>
                <c:pt idx="17244">
                  <c:v>7.11023E-8</c:v>
                </c:pt>
                <c:pt idx="17245">
                  <c:v>7.1108599999999997E-8</c:v>
                </c:pt>
                <c:pt idx="17246">
                  <c:v>7.1114800000000001E-8</c:v>
                </c:pt>
                <c:pt idx="17247">
                  <c:v>7.1121099999999998E-8</c:v>
                </c:pt>
                <c:pt idx="17248">
                  <c:v>7.1127300000000002E-8</c:v>
                </c:pt>
                <c:pt idx="17249">
                  <c:v>7.1133599999999998E-8</c:v>
                </c:pt>
                <c:pt idx="17250">
                  <c:v>7.1139800000000003E-8</c:v>
                </c:pt>
                <c:pt idx="17251">
                  <c:v>7.1146099999999999E-8</c:v>
                </c:pt>
                <c:pt idx="17252">
                  <c:v>7.1152300000000004E-8</c:v>
                </c:pt>
                <c:pt idx="17253">
                  <c:v>7.11586E-8</c:v>
                </c:pt>
                <c:pt idx="17254">
                  <c:v>7.1164800000000005E-8</c:v>
                </c:pt>
                <c:pt idx="17255">
                  <c:v>7.1171100000000001E-8</c:v>
                </c:pt>
                <c:pt idx="17256">
                  <c:v>7.1177300000000006E-8</c:v>
                </c:pt>
                <c:pt idx="17257">
                  <c:v>7.1183600000000002E-8</c:v>
                </c:pt>
                <c:pt idx="17258">
                  <c:v>7.1189800000000007E-8</c:v>
                </c:pt>
                <c:pt idx="17259">
                  <c:v>7.1196100000000003E-8</c:v>
                </c:pt>
                <c:pt idx="17260">
                  <c:v>7.1202299999999994E-8</c:v>
                </c:pt>
                <c:pt idx="17261">
                  <c:v>7.1208600000000004E-8</c:v>
                </c:pt>
                <c:pt idx="17262">
                  <c:v>7.1214799999999995E-8</c:v>
                </c:pt>
                <c:pt idx="17263">
                  <c:v>7.1221100000000005E-8</c:v>
                </c:pt>
                <c:pt idx="17264">
                  <c:v>7.1227299999999996E-8</c:v>
                </c:pt>
                <c:pt idx="17265">
                  <c:v>7.1233600000000006E-8</c:v>
                </c:pt>
                <c:pt idx="17266">
                  <c:v>7.1239799999999997E-8</c:v>
                </c:pt>
                <c:pt idx="17267">
                  <c:v>7.1246099999999994E-8</c:v>
                </c:pt>
                <c:pt idx="17268">
                  <c:v>7.1252299999999998E-8</c:v>
                </c:pt>
                <c:pt idx="17269">
                  <c:v>7.1258599999999995E-8</c:v>
                </c:pt>
                <c:pt idx="17270">
                  <c:v>7.1264799999999999E-8</c:v>
                </c:pt>
                <c:pt idx="17271">
                  <c:v>7.1271099999999996E-8</c:v>
                </c:pt>
                <c:pt idx="17272">
                  <c:v>7.12773E-8</c:v>
                </c:pt>
                <c:pt idx="17273">
                  <c:v>7.1283599999999996E-8</c:v>
                </c:pt>
                <c:pt idx="17274">
                  <c:v>7.1289800000000001E-8</c:v>
                </c:pt>
                <c:pt idx="17275">
                  <c:v>7.1296099999999997E-8</c:v>
                </c:pt>
                <c:pt idx="17276">
                  <c:v>7.1302300000000002E-8</c:v>
                </c:pt>
                <c:pt idx="17277">
                  <c:v>7.1308599999999998E-8</c:v>
                </c:pt>
                <c:pt idx="17278">
                  <c:v>7.1314800000000003E-8</c:v>
                </c:pt>
                <c:pt idx="17279">
                  <c:v>7.1321099999999999E-8</c:v>
                </c:pt>
                <c:pt idx="17280">
                  <c:v>7.1327300000000004E-8</c:v>
                </c:pt>
                <c:pt idx="17281">
                  <c:v>7.13336E-8</c:v>
                </c:pt>
                <c:pt idx="17282">
                  <c:v>7.1339800000000005E-8</c:v>
                </c:pt>
                <c:pt idx="17283">
                  <c:v>7.1346100000000001E-8</c:v>
                </c:pt>
                <c:pt idx="17284">
                  <c:v>7.1352300000000006E-8</c:v>
                </c:pt>
                <c:pt idx="17285">
                  <c:v>7.1358600000000002E-8</c:v>
                </c:pt>
                <c:pt idx="17286">
                  <c:v>7.1364800000000007E-8</c:v>
                </c:pt>
                <c:pt idx="17287">
                  <c:v>7.1371100000000003E-8</c:v>
                </c:pt>
                <c:pt idx="17288">
                  <c:v>7.1377299999999994E-8</c:v>
                </c:pt>
                <c:pt idx="17289">
                  <c:v>7.1383600000000004E-8</c:v>
                </c:pt>
                <c:pt idx="17290">
                  <c:v>7.1389799999999995E-8</c:v>
                </c:pt>
                <c:pt idx="17291">
                  <c:v>7.1396100000000005E-8</c:v>
                </c:pt>
                <c:pt idx="17292">
                  <c:v>7.1402299999999996E-8</c:v>
                </c:pt>
                <c:pt idx="17293">
                  <c:v>7.1408600000000006E-8</c:v>
                </c:pt>
                <c:pt idx="17294">
                  <c:v>7.1414799999999997E-8</c:v>
                </c:pt>
                <c:pt idx="17295">
                  <c:v>7.1421099999999994E-8</c:v>
                </c:pt>
                <c:pt idx="17296">
                  <c:v>7.1427299999999998E-8</c:v>
                </c:pt>
                <c:pt idx="17297">
                  <c:v>7.1433599999999995E-8</c:v>
                </c:pt>
                <c:pt idx="17298">
                  <c:v>7.1439799999999999E-8</c:v>
                </c:pt>
                <c:pt idx="17299">
                  <c:v>7.1446099999999995E-8</c:v>
                </c:pt>
                <c:pt idx="17300">
                  <c:v>7.14523E-8</c:v>
                </c:pt>
                <c:pt idx="17301">
                  <c:v>7.1458599999999996E-8</c:v>
                </c:pt>
                <c:pt idx="17302">
                  <c:v>7.1464800000000001E-8</c:v>
                </c:pt>
                <c:pt idx="17303">
                  <c:v>7.1471099999999997E-8</c:v>
                </c:pt>
                <c:pt idx="17304">
                  <c:v>7.1477300000000002E-8</c:v>
                </c:pt>
                <c:pt idx="17305">
                  <c:v>7.1483599999999998E-8</c:v>
                </c:pt>
                <c:pt idx="17306">
                  <c:v>7.1489800000000003E-8</c:v>
                </c:pt>
                <c:pt idx="17307">
                  <c:v>7.1496099999999999E-8</c:v>
                </c:pt>
                <c:pt idx="17308">
                  <c:v>7.1502300000000004E-8</c:v>
                </c:pt>
                <c:pt idx="17309">
                  <c:v>7.15086E-8</c:v>
                </c:pt>
                <c:pt idx="17310">
                  <c:v>7.1514800000000005E-8</c:v>
                </c:pt>
                <c:pt idx="17311">
                  <c:v>7.1521100000000001E-8</c:v>
                </c:pt>
                <c:pt idx="17312">
                  <c:v>7.1527300000000005E-8</c:v>
                </c:pt>
                <c:pt idx="17313">
                  <c:v>7.1533600000000002E-8</c:v>
                </c:pt>
                <c:pt idx="17314">
                  <c:v>7.1539800000000006E-8</c:v>
                </c:pt>
                <c:pt idx="17315">
                  <c:v>7.1546100000000003E-8</c:v>
                </c:pt>
                <c:pt idx="17316">
                  <c:v>7.1552299999999994E-8</c:v>
                </c:pt>
                <c:pt idx="17317">
                  <c:v>7.1558600000000004E-8</c:v>
                </c:pt>
                <c:pt idx="17318">
                  <c:v>7.1564799999999995E-8</c:v>
                </c:pt>
                <c:pt idx="17319">
                  <c:v>7.1571100000000005E-8</c:v>
                </c:pt>
                <c:pt idx="17320">
                  <c:v>7.1577299999999996E-8</c:v>
                </c:pt>
                <c:pt idx="17321">
                  <c:v>7.1583600000000006E-8</c:v>
                </c:pt>
                <c:pt idx="17322">
                  <c:v>7.1589799999999997E-8</c:v>
                </c:pt>
                <c:pt idx="17323">
                  <c:v>7.1596099999999994E-8</c:v>
                </c:pt>
                <c:pt idx="17324">
                  <c:v>7.1602299999999998E-8</c:v>
                </c:pt>
                <c:pt idx="17325">
                  <c:v>7.1608599999999994E-8</c:v>
                </c:pt>
                <c:pt idx="17326">
                  <c:v>7.1614799999999999E-8</c:v>
                </c:pt>
                <c:pt idx="17327">
                  <c:v>7.1621099999999995E-8</c:v>
                </c:pt>
                <c:pt idx="17328">
                  <c:v>7.16273E-8</c:v>
                </c:pt>
                <c:pt idx="17329">
                  <c:v>7.1633599999999996E-8</c:v>
                </c:pt>
                <c:pt idx="17330">
                  <c:v>7.1639800000000001E-8</c:v>
                </c:pt>
                <c:pt idx="17331">
                  <c:v>7.1646099999999997E-8</c:v>
                </c:pt>
                <c:pt idx="17332">
                  <c:v>7.1652300000000002E-8</c:v>
                </c:pt>
                <c:pt idx="17333">
                  <c:v>7.1658599999999998E-8</c:v>
                </c:pt>
                <c:pt idx="17334">
                  <c:v>7.1664800000000003E-8</c:v>
                </c:pt>
                <c:pt idx="17335">
                  <c:v>7.1671099999999999E-8</c:v>
                </c:pt>
                <c:pt idx="17336">
                  <c:v>7.1677300000000004E-8</c:v>
                </c:pt>
                <c:pt idx="17337">
                  <c:v>7.16836E-8</c:v>
                </c:pt>
                <c:pt idx="17338">
                  <c:v>7.1689800000000004E-8</c:v>
                </c:pt>
                <c:pt idx="17339">
                  <c:v>7.1696100000000001E-8</c:v>
                </c:pt>
                <c:pt idx="17340">
                  <c:v>7.1702300000000005E-8</c:v>
                </c:pt>
                <c:pt idx="17341">
                  <c:v>7.1708600000000002E-8</c:v>
                </c:pt>
                <c:pt idx="17342">
                  <c:v>7.1714800000000006E-8</c:v>
                </c:pt>
                <c:pt idx="17343">
                  <c:v>7.1721100000000003E-8</c:v>
                </c:pt>
                <c:pt idx="17344">
                  <c:v>7.1727299999999994E-8</c:v>
                </c:pt>
                <c:pt idx="17345">
                  <c:v>7.1733600000000004E-8</c:v>
                </c:pt>
                <c:pt idx="17346">
                  <c:v>7.1739799999999995E-8</c:v>
                </c:pt>
                <c:pt idx="17347">
                  <c:v>7.1746100000000005E-8</c:v>
                </c:pt>
                <c:pt idx="17348">
                  <c:v>7.1752299999999996E-8</c:v>
                </c:pt>
                <c:pt idx="17349">
                  <c:v>7.1758600000000006E-8</c:v>
                </c:pt>
                <c:pt idx="17350">
                  <c:v>7.1764799999999997E-8</c:v>
                </c:pt>
                <c:pt idx="17351">
                  <c:v>7.1771099999999993E-8</c:v>
                </c:pt>
                <c:pt idx="17352">
                  <c:v>7.1777299999999998E-8</c:v>
                </c:pt>
                <c:pt idx="17353">
                  <c:v>7.1783599999999994E-8</c:v>
                </c:pt>
                <c:pt idx="17354">
                  <c:v>7.1789799999999999E-8</c:v>
                </c:pt>
                <c:pt idx="17355">
                  <c:v>7.1796099999999995E-8</c:v>
                </c:pt>
                <c:pt idx="17356">
                  <c:v>7.18023E-8</c:v>
                </c:pt>
                <c:pt idx="17357">
                  <c:v>7.1808599999999996E-8</c:v>
                </c:pt>
                <c:pt idx="17358">
                  <c:v>7.1814800000000001E-8</c:v>
                </c:pt>
                <c:pt idx="17359">
                  <c:v>7.1821099999999997E-8</c:v>
                </c:pt>
                <c:pt idx="17360">
                  <c:v>7.1827300000000002E-8</c:v>
                </c:pt>
                <c:pt idx="17361">
                  <c:v>7.1833599999999998E-8</c:v>
                </c:pt>
                <c:pt idx="17362">
                  <c:v>7.1839800000000002E-8</c:v>
                </c:pt>
                <c:pt idx="17363">
                  <c:v>7.1846099999999999E-8</c:v>
                </c:pt>
                <c:pt idx="17364">
                  <c:v>7.1852300000000003E-8</c:v>
                </c:pt>
                <c:pt idx="17365">
                  <c:v>7.18586E-8</c:v>
                </c:pt>
                <c:pt idx="17366">
                  <c:v>7.1864800000000004E-8</c:v>
                </c:pt>
                <c:pt idx="17367">
                  <c:v>7.1871100000000001E-8</c:v>
                </c:pt>
                <c:pt idx="17368">
                  <c:v>7.1877300000000005E-8</c:v>
                </c:pt>
                <c:pt idx="17369">
                  <c:v>7.1883600000000002E-8</c:v>
                </c:pt>
                <c:pt idx="17370">
                  <c:v>7.1889800000000006E-8</c:v>
                </c:pt>
                <c:pt idx="17371">
                  <c:v>7.1896100000000003E-8</c:v>
                </c:pt>
                <c:pt idx="17372">
                  <c:v>7.1902299999999994E-8</c:v>
                </c:pt>
                <c:pt idx="17373">
                  <c:v>7.1908600000000004E-8</c:v>
                </c:pt>
                <c:pt idx="17374">
                  <c:v>7.1914799999999995E-8</c:v>
                </c:pt>
                <c:pt idx="17375">
                  <c:v>7.1921100000000005E-8</c:v>
                </c:pt>
                <c:pt idx="17376">
                  <c:v>7.1927299999999996E-8</c:v>
                </c:pt>
                <c:pt idx="17377">
                  <c:v>7.1933600000000006E-8</c:v>
                </c:pt>
                <c:pt idx="17378">
                  <c:v>7.1939799999999997E-8</c:v>
                </c:pt>
                <c:pt idx="17379">
                  <c:v>7.1946100000000007E-8</c:v>
                </c:pt>
                <c:pt idx="17380">
                  <c:v>7.1952299999999998E-8</c:v>
                </c:pt>
                <c:pt idx="17381">
                  <c:v>7.1958599999999994E-8</c:v>
                </c:pt>
                <c:pt idx="17382">
                  <c:v>7.1964799999999999E-8</c:v>
                </c:pt>
                <c:pt idx="17383">
                  <c:v>7.1971099999999995E-8</c:v>
                </c:pt>
                <c:pt idx="17384">
                  <c:v>7.19773E-8</c:v>
                </c:pt>
                <c:pt idx="17385">
                  <c:v>7.1983599999999996E-8</c:v>
                </c:pt>
                <c:pt idx="17386">
                  <c:v>7.1989800000000001E-8</c:v>
                </c:pt>
                <c:pt idx="17387">
                  <c:v>7.1996099999999997E-8</c:v>
                </c:pt>
                <c:pt idx="17388">
                  <c:v>7.2002300000000001E-8</c:v>
                </c:pt>
                <c:pt idx="17389">
                  <c:v>7.2008599999999998E-8</c:v>
                </c:pt>
                <c:pt idx="17390">
                  <c:v>7.2014800000000002E-8</c:v>
                </c:pt>
                <c:pt idx="17391">
                  <c:v>7.2021099999999999E-8</c:v>
                </c:pt>
                <c:pt idx="17392">
                  <c:v>7.2027300000000003E-8</c:v>
                </c:pt>
                <c:pt idx="17393">
                  <c:v>7.20336E-8</c:v>
                </c:pt>
                <c:pt idx="17394">
                  <c:v>7.2039800000000004E-8</c:v>
                </c:pt>
                <c:pt idx="17395">
                  <c:v>7.2046100000000001E-8</c:v>
                </c:pt>
                <c:pt idx="17396">
                  <c:v>7.2052300000000005E-8</c:v>
                </c:pt>
                <c:pt idx="17397">
                  <c:v>7.2058600000000002E-8</c:v>
                </c:pt>
                <c:pt idx="17398">
                  <c:v>7.2064800000000006E-8</c:v>
                </c:pt>
                <c:pt idx="17399">
                  <c:v>7.2071100000000003E-8</c:v>
                </c:pt>
                <c:pt idx="17400">
                  <c:v>7.2077299999999994E-8</c:v>
                </c:pt>
                <c:pt idx="17401">
                  <c:v>7.2083600000000004E-8</c:v>
                </c:pt>
                <c:pt idx="17402">
                  <c:v>7.2089799999999995E-8</c:v>
                </c:pt>
                <c:pt idx="17403">
                  <c:v>7.2096100000000005E-8</c:v>
                </c:pt>
                <c:pt idx="17404">
                  <c:v>7.2102299999999996E-8</c:v>
                </c:pt>
                <c:pt idx="17405">
                  <c:v>7.2108600000000006E-8</c:v>
                </c:pt>
                <c:pt idx="17406">
                  <c:v>7.2114799999999997E-8</c:v>
                </c:pt>
                <c:pt idx="17407">
                  <c:v>7.2121100000000006E-8</c:v>
                </c:pt>
                <c:pt idx="17408">
                  <c:v>7.2127299999999998E-8</c:v>
                </c:pt>
                <c:pt idx="17409">
                  <c:v>7.2133599999999994E-8</c:v>
                </c:pt>
                <c:pt idx="17410">
                  <c:v>7.2139799999999999E-8</c:v>
                </c:pt>
                <c:pt idx="17411">
                  <c:v>7.2146099999999995E-8</c:v>
                </c:pt>
                <c:pt idx="17412">
                  <c:v>7.21523E-8</c:v>
                </c:pt>
                <c:pt idx="17413">
                  <c:v>7.2158599999999996E-8</c:v>
                </c:pt>
                <c:pt idx="17414">
                  <c:v>7.21648E-8</c:v>
                </c:pt>
                <c:pt idx="17415">
                  <c:v>7.2171099999999997E-8</c:v>
                </c:pt>
                <c:pt idx="17416">
                  <c:v>7.2177300000000001E-8</c:v>
                </c:pt>
                <c:pt idx="17417">
                  <c:v>7.2183599999999998E-8</c:v>
                </c:pt>
                <c:pt idx="17418">
                  <c:v>7.2189800000000002E-8</c:v>
                </c:pt>
                <c:pt idx="17419">
                  <c:v>7.2196099999999999E-8</c:v>
                </c:pt>
                <c:pt idx="17420">
                  <c:v>7.2202300000000003E-8</c:v>
                </c:pt>
                <c:pt idx="17421">
                  <c:v>7.22086E-8</c:v>
                </c:pt>
                <c:pt idx="17422">
                  <c:v>7.2214800000000004E-8</c:v>
                </c:pt>
                <c:pt idx="17423">
                  <c:v>7.2221100000000001E-8</c:v>
                </c:pt>
                <c:pt idx="17424">
                  <c:v>7.2227300000000005E-8</c:v>
                </c:pt>
                <c:pt idx="17425">
                  <c:v>7.2233600000000002E-8</c:v>
                </c:pt>
                <c:pt idx="17426">
                  <c:v>7.2239800000000006E-8</c:v>
                </c:pt>
                <c:pt idx="17427">
                  <c:v>7.2246100000000003E-8</c:v>
                </c:pt>
                <c:pt idx="17428">
                  <c:v>7.2252299999999994E-8</c:v>
                </c:pt>
                <c:pt idx="17429">
                  <c:v>7.2258600000000004E-8</c:v>
                </c:pt>
                <c:pt idx="17430">
                  <c:v>7.2264799999999995E-8</c:v>
                </c:pt>
                <c:pt idx="17431">
                  <c:v>7.2271100000000005E-8</c:v>
                </c:pt>
                <c:pt idx="17432">
                  <c:v>7.2277299999999996E-8</c:v>
                </c:pt>
                <c:pt idx="17433">
                  <c:v>7.2283600000000005E-8</c:v>
                </c:pt>
                <c:pt idx="17434">
                  <c:v>7.2289799999999997E-8</c:v>
                </c:pt>
                <c:pt idx="17435">
                  <c:v>7.2296100000000006E-8</c:v>
                </c:pt>
                <c:pt idx="17436">
                  <c:v>7.2302299999999998E-8</c:v>
                </c:pt>
                <c:pt idx="17437">
                  <c:v>7.2308599999999994E-8</c:v>
                </c:pt>
                <c:pt idx="17438">
                  <c:v>7.2314799999999998E-8</c:v>
                </c:pt>
                <c:pt idx="17439">
                  <c:v>7.2321099999999995E-8</c:v>
                </c:pt>
                <c:pt idx="17440">
                  <c:v>7.2327299999999999E-8</c:v>
                </c:pt>
                <c:pt idx="17441">
                  <c:v>7.2333599999999996E-8</c:v>
                </c:pt>
                <c:pt idx="17442">
                  <c:v>7.23398E-8</c:v>
                </c:pt>
                <c:pt idx="17443">
                  <c:v>7.2346099999999997E-8</c:v>
                </c:pt>
                <c:pt idx="17444">
                  <c:v>7.2352300000000001E-8</c:v>
                </c:pt>
                <c:pt idx="17445">
                  <c:v>7.2358599999999998E-8</c:v>
                </c:pt>
                <c:pt idx="17446">
                  <c:v>7.2364800000000002E-8</c:v>
                </c:pt>
                <c:pt idx="17447">
                  <c:v>7.2371099999999999E-8</c:v>
                </c:pt>
                <c:pt idx="17448">
                  <c:v>7.2377300000000003E-8</c:v>
                </c:pt>
                <c:pt idx="17449">
                  <c:v>7.23836E-8</c:v>
                </c:pt>
                <c:pt idx="17450">
                  <c:v>7.2389800000000004E-8</c:v>
                </c:pt>
                <c:pt idx="17451">
                  <c:v>7.2396100000000001E-8</c:v>
                </c:pt>
                <c:pt idx="17452">
                  <c:v>7.2402300000000005E-8</c:v>
                </c:pt>
                <c:pt idx="17453">
                  <c:v>7.2408600000000002E-8</c:v>
                </c:pt>
                <c:pt idx="17454">
                  <c:v>7.2414800000000006E-8</c:v>
                </c:pt>
                <c:pt idx="17455">
                  <c:v>7.2421100000000003E-8</c:v>
                </c:pt>
                <c:pt idx="17456">
                  <c:v>7.2427299999999994E-8</c:v>
                </c:pt>
                <c:pt idx="17457">
                  <c:v>7.2433600000000003E-8</c:v>
                </c:pt>
                <c:pt idx="17458">
                  <c:v>7.2439799999999995E-8</c:v>
                </c:pt>
                <c:pt idx="17459">
                  <c:v>7.2446100000000004E-8</c:v>
                </c:pt>
                <c:pt idx="17460">
                  <c:v>7.2452299999999996E-8</c:v>
                </c:pt>
                <c:pt idx="17461">
                  <c:v>7.2458600000000005E-8</c:v>
                </c:pt>
                <c:pt idx="17462">
                  <c:v>7.2464799999999997E-8</c:v>
                </c:pt>
                <c:pt idx="17463">
                  <c:v>7.2471100000000006E-8</c:v>
                </c:pt>
                <c:pt idx="17464">
                  <c:v>7.2477299999999997E-8</c:v>
                </c:pt>
                <c:pt idx="17465">
                  <c:v>7.2483599999999994E-8</c:v>
                </c:pt>
                <c:pt idx="17466">
                  <c:v>7.2489799999999998E-8</c:v>
                </c:pt>
                <c:pt idx="17467">
                  <c:v>7.2496099999999995E-8</c:v>
                </c:pt>
                <c:pt idx="17468">
                  <c:v>7.2502299999999999E-8</c:v>
                </c:pt>
                <c:pt idx="17469">
                  <c:v>7.2508599999999996E-8</c:v>
                </c:pt>
                <c:pt idx="17470">
                  <c:v>7.25148E-8</c:v>
                </c:pt>
                <c:pt idx="17471">
                  <c:v>7.2521099999999997E-8</c:v>
                </c:pt>
                <c:pt idx="17472">
                  <c:v>7.2527300000000001E-8</c:v>
                </c:pt>
                <c:pt idx="17473">
                  <c:v>7.2533599999999998E-8</c:v>
                </c:pt>
                <c:pt idx="17474">
                  <c:v>7.2539800000000002E-8</c:v>
                </c:pt>
                <c:pt idx="17475">
                  <c:v>7.2546099999999999E-8</c:v>
                </c:pt>
                <c:pt idx="17476">
                  <c:v>7.2552300000000003E-8</c:v>
                </c:pt>
                <c:pt idx="17477">
                  <c:v>7.25586E-8</c:v>
                </c:pt>
                <c:pt idx="17478">
                  <c:v>7.2564800000000004E-8</c:v>
                </c:pt>
                <c:pt idx="17479">
                  <c:v>7.2571100000000001E-8</c:v>
                </c:pt>
                <c:pt idx="17480">
                  <c:v>7.2577300000000005E-8</c:v>
                </c:pt>
                <c:pt idx="17481">
                  <c:v>7.2583600000000002E-8</c:v>
                </c:pt>
                <c:pt idx="17482">
                  <c:v>7.2589800000000006E-8</c:v>
                </c:pt>
                <c:pt idx="17483">
                  <c:v>7.2596100000000002E-8</c:v>
                </c:pt>
                <c:pt idx="17484">
                  <c:v>7.2602299999999994E-8</c:v>
                </c:pt>
                <c:pt idx="17485">
                  <c:v>7.2608600000000003E-8</c:v>
                </c:pt>
                <c:pt idx="17486">
                  <c:v>7.2614799999999995E-8</c:v>
                </c:pt>
                <c:pt idx="17487">
                  <c:v>7.2621100000000004E-8</c:v>
                </c:pt>
                <c:pt idx="17488">
                  <c:v>7.2627299999999995E-8</c:v>
                </c:pt>
                <c:pt idx="17489">
                  <c:v>7.2633600000000005E-8</c:v>
                </c:pt>
                <c:pt idx="17490">
                  <c:v>7.2639799999999996E-8</c:v>
                </c:pt>
                <c:pt idx="17491">
                  <c:v>7.2646100000000006E-8</c:v>
                </c:pt>
                <c:pt idx="17492">
                  <c:v>7.2652299999999997E-8</c:v>
                </c:pt>
                <c:pt idx="17493">
                  <c:v>7.2658599999999994E-8</c:v>
                </c:pt>
                <c:pt idx="17494">
                  <c:v>7.2664799999999998E-8</c:v>
                </c:pt>
                <c:pt idx="17495">
                  <c:v>7.2671099999999995E-8</c:v>
                </c:pt>
                <c:pt idx="17496">
                  <c:v>7.2677299999999999E-8</c:v>
                </c:pt>
                <c:pt idx="17497">
                  <c:v>7.2683599999999996E-8</c:v>
                </c:pt>
                <c:pt idx="17498">
                  <c:v>7.26898E-8</c:v>
                </c:pt>
                <c:pt idx="17499">
                  <c:v>7.2696099999999997E-8</c:v>
                </c:pt>
                <c:pt idx="17500">
                  <c:v>7.2702300000000001E-8</c:v>
                </c:pt>
                <c:pt idx="17501">
                  <c:v>7.2708599999999998E-8</c:v>
                </c:pt>
                <c:pt idx="17502">
                  <c:v>7.2714800000000002E-8</c:v>
                </c:pt>
                <c:pt idx="17503">
                  <c:v>7.2721099999999999E-8</c:v>
                </c:pt>
                <c:pt idx="17504">
                  <c:v>7.2727300000000003E-8</c:v>
                </c:pt>
                <c:pt idx="17505">
                  <c:v>7.27336E-8</c:v>
                </c:pt>
                <c:pt idx="17506">
                  <c:v>7.2739800000000004E-8</c:v>
                </c:pt>
                <c:pt idx="17507">
                  <c:v>7.27461E-8</c:v>
                </c:pt>
                <c:pt idx="17508">
                  <c:v>7.2752300000000005E-8</c:v>
                </c:pt>
                <c:pt idx="17509">
                  <c:v>7.2758600000000001E-8</c:v>
                </c:pt>
                <c:pt idx="17510">
                  <c:v>7.2764800000000006E-8</c:v>
                </c:pt>
                <c:pt idx="17511">
                  <c:v>7.2771100000000002E-8</c:v>
                </c:pt>
                <c:pt idx="17512">
                  <c:v>7.2777299999999994E-8</c:v>
                </c:pt>
                <c:pt idx="17513">
                  <c:v>7.2783600000000003E-8</c:v>
                </c:pt>
                <c:pt idx="17514">
                  <c:v>7.2789799999999994E-8</c:v>
                </c:pt>
                <c:pt idx="17515">
                  <c:v>7.2796100000000004E-8</c:v>
                </c:pt>
                <c:pt idx="17516">
                  <c:v>7.2802299999999995E-8</c:v>
                </c:pt>
                <c:pt idx="17517">
                  <c:v>7.2808600000000005E-8</c:v>
                </c:pt>
                <c:pt idx="17518">
                  <c:v>7.2814799999999996E-8</c:v>
                </c:pt>
                <c:pt idx="17519">
                  <c:v>7.2821100000000006E-8</c:v>
                </c:pt>
                <c:pt idx="17520">
                  <c:v>7.2827299999999997E-8</c:v>
                </c:pt>
                <c:pt idx="17521">
                  <c:v>7.2833599999999994E-8</c:v>
                </c:pt>
                <c:pt idx="17522">
                  <c:v>7.2839799999999998E-8</c:v>
                </c:pt>
                <c:pt idx="17523">
                  <c:v>7.2846099999999995E-8</c:v>
                </c:pt>
                <c:pt idx="17524">
                  <c:v>7.2852299999999999E-8</c:v>
                </c:pt>
                <c:pt idx="17525">
                  <c:v>7.2858599999999996E-8</c:v>
                </c:pt>
                <c:pt idx="17526">
                  <c:v>7.28648E-8</c:v>
                </c:pt>
                <c:pt idx="17527">
                  <c:v>7.2871099999999997E-8</c:v>
                </c:pt>
                <c:pt idx="17528">
                  <c:v>7.2877300000000001E-8</c:v>
                </c:pt>
                <c:pt idx="17529">
                  <c:v>7.2883599999999998E-8</c:v>
                </c:pt>
                <c:pt idx="17530">
                  <c:v>7.2889800000000002E-8</c:v>
                </c:pt>
                <c:pt idx="17531">
                  <c:v>7.2896099999999999E-8</c:v>
                </c:pt>
                <c:pt idx="17532">
                  <c:v>7.2902300000000003E-8</c:v>
                </c:pt>
                <c:pt idx="17533">
                  <c:v>7.2908599999999999E-8</c:v>
                </c:pt>
                <c:pt idx="17534">
                  <c:v>7.2914800000000004E-8</c:v>
                </c:pt>
                <c:pt idx="17535">
                  <c:v>7.29211E-8</c:v>
                </c:pt>
                <c:pt idx="17536">
                  <c:v>7.2927300000000005E-8</c:v>
                </c:pt>
                <c:pt idx="17537">
                  <c:v>7.2933600000000001E-8</c:v>
                </c:pt>
                <c:pt idx="17538">
                  <c:v>7.2939800000000006E-8</c:v>
                </c:pt>
                <c:pt idx="17539">
                  <c:v>7.2946100000000002E-8</c:v>
                </c:pt>
                <c:pt idx="17540">
                  <c:v>7.2952299999999993E-8</c:v>
                </c:pt>
                <c:pt idx="17541">
                  <c:v>7.2958600000000003E-8</c:v>
                </c:pt>
                <c:pt idx="17542">
                  <c:v>7.2964799999999994E-8</c:v>
                </c:pt>
                <c:pt idx="17543">
                  <c:v>7.2971100000000004E-8</c:v>
                </c:pt>
                <c:pt idx="17544">
                  <c:v>7.2977299999999995E-8</c:v>
                </c:pt>
                <c:pt idx="17545">
                  <c:v>7.2983600000000005E-8</c:v>
                </c:pt>
                <c:pt idx="17546">
                  <c:v>7.2989799999999996E-8</c:v>
                </c:pt>
                <c:pt idx="17547">
                  <c:v>7.2996100000000006E-8</c:v>
                </c:pt>
                <c:pt idx="17548">
                  <c:v>7.3002299999999997E-8</c:v>
                </c:pt>
                <c:pt idx="17549">
                  <c:v>7.3008599999999994E-8</c:v>
                </c:pt>
                <c:pt idx="17550">
                  <c:v>7.3014799999999998E-8</c:v>
                </c:pt>
                <c:pt idx="17551">
                  <c:v>7.3021099999999995E-8</c:v>
                </c:pt>
                <c:pt idx="17552">
                  <c:v>7.3027299999999999E-8</c:v>
                </c:pt>
                <c:pt idx="17553">
                  <c:v>7.3033599999999996E-8</c:v>
                </c:pt>
                <c:pt idx="17554">
                  <c:v>7.30398E-8</c:v>
                </c:pt>
                <c:pt idx="17555">
                  <c:v>7.3046099999999997E-8</c:v>
                </c:pt>
                <c:pt idx="17556">
                  <c:v>7.3052300000000001E-8</c:v>
                </c:pt>
                <c:pt idx="17557">
                  <c:v>7.3058599999999997E-8</c:v>
                </c:pt>
                <c:pt idx="17558">
                  <c:v>7.3064800000000002E-8</c:v>
                </c:pt>
                <c:pt idx="17559">
                  <c:v>7.3071099999999998E-8</c:v>
                </c:pt>
                <c:pt idx="17560">
                  <c:v>7.3077300000000003E-8</c:v>
                </c:pt>
                <c:pt idx="17561">
                  <c:v>7.3083599999999999E-8</c:v>
                </c:pt>
                <c:pt idx="17562">
                  <c:v>7.3089800000000004E-8</c:v>
                </c:pt>
                <c:pt idx="17563">
                  <c:v>7.30961E-8</c:v>
                </c:pt>
                <c:pt idx="17564">
                  <c:v>7.3102300000000005E-8</c:v>
                </c:pt>
                <c:pt idx="17565">
                  <c:v>7.3108600000000001E-8</c:v>
                </c:pt>
                <c:pt idx="17566">
                  <c:v>7.3114800000000006E-8</c:v>
                </c:pt>
                <c:pt idx="17567">
                  <c:v>7.3121100000000002E-8</c:v>
                </c:pt>
                <c:pt idx="17568">
                  <c:v>7.3127300000000007E-8</c:v>
                </c:pt>
                <c:pt idx="17569">
                  <c:v>7.3133600000000003E-8</c:v>
                </c:pt>
                <c:pt idx="17570">
                  <c:v>7.3139799999999994E-8</c:v>
                </c:pt>
                <c:pt idx="17571">
                  <c:v>7.3146100000000004E-8</c:v>
                </c:pt>
                <c:pt idx="17572">
                  <c:v>7.3152299999999995E-8</c:v>
                </c:pt>
                <c:pt idx="17573">
                  <c:v>7.3158600000000005E-8</c:v>
                </c:pt>
                <c:pt idx="17574">
                  <c:v>7.3164799999999996E-8</c:v>
                </c:pt>
                <c:pt idx="17575">
                  <c:v>7.3171100000000006E-8</c:v>
                </c:pt>
                <c:pt idx="17576">
                  <c:v>7.3177299999999997E-8</c:v>
                </c:pt>
                <c:pt idx="17577">
                  <c:v>7.3183599999999994E-8</c:v>
                </c:pt>
                <c:pt idx="17578">
                  <c:v>7.3189799999999998E-8</c:v>
                </c:pt>
                <c:pt idx="17579">
                  <c:v>7.3196099999999995E-8</c:v>
                </c:pt>
                <c:pt idx="17580">
                  <c:v>7.3202299999999999E-8</c:v>
                </c:pt>
                <c:pt idx="17581">
                  <c:v>7.3208599999999996E-8</c:v>
                </c:pt>
                <c:pt idx="17582">
                  <c:v>7.32148E-8</c:v>
                </c:pt>
                <c:pt idx="17583">
                  <c:v>7.3221099999999996E-8</c:v>
                </c:pt>
                <c:pt idx="17584">
                  <c:v>7.3227300000000001E-8</c:v>
                </c:pt>
                <c:pt idx="17585">
                  <c:v>7.3233599999999997E-8</c:v>
                </c:pt>
                <c:pt idx="17586">
                  <c:v>7.3239800000000002E-8</c:v>
                </c:pt>
                <c:pt idx="17587">
                  <c:v>7.3246099999999998E-8</c:v>
                </c:pt>
                <c:pt idx="17588">
                  <c:v>7.3252300000000003E-8</c:v>
                </c:pt>
                <c:pt idx="17589">
                  <c:v>7.3258599999999999E-8</c:v>
                </c:pt>
                <c:pt idx="17590">
                  <c:v>7.3264800000000004E-8</c:v>
                </c:pt>
                <c:pt idx="17591">
                  <c:v>7.32711E-8</c:v>
                </c:pt>
                <c:pt idx="17592">
                  <c:v>7.3277300000000005E-8</c:v>
                </c:pt>
                <c:pt idx="17593">
                  <c:v>7.3283600000000001E-8</c:v>
                </c:pt>
                <c:pt idx="17594">
                  <c:v>7.3289800000000006E-8</c:v>
                </c:pt>
                <c:pt idx="17595">
                  <c:v>7.3296100000000002E-8</c:v>
                </c:pt>
                <c:pt idx="17596">
                  <c:v>7.3302300000000006E-8</c:v>
                </c:pt>
                <c:pt idx="17597">
                  <c:v>7.3308600000000003E-8</c:v>
                </c:pt>
                <c:pt idx="17598">
                  <c:v>7.3314799999999994E-8</c:v>
                </c:pt>
                <c:pt idx="17599">
                  <c:v>7.3321100000000004E-8</c:v>
                </c:pt>
                <c:pt idx="17600">
                  <c:v>7.3327299999999995E-8</c:v>
                </c:pt>
                <c:pt idx="17601">
                  <c:v>7.3333600000000005E-8</c:v>
                </c:pt>
                <c:pt idx="17602">
                  <c:v>7.3339799999999996E-8</c:v>
                </c:pt>
                <c:pt idx="17603">
                  <c:v>7.3346100000000006E-8</c:v>
                </c:pt>
                <c:pt idx="17604">
                  <c:v>7.3352299999999997E-8</c:v>
                </c:pt>
                <c:pt idx="17605">
                  <c:v>7.3358599999999994E-8</c:v>
                </c:pt>
                <c:pt idx="17606">
                  <c:v>7.3364799999999998E-8</c:v>
                </c:pt>
                <c:pt idx="17607">
                  <c:v>7.3371099999999995E-8</c:v>
                </c:pt>
                <c:pt idx="17608">
                  <c:v>7.3377299999999999E-8</c:v>
                </c:pt>
                <c:pt idx="17609">
                  <c:v>7.3383599999999995E-8</c:v>
                </c:pt>
                <c:pt idx="17610">
                  <c:v>7.33898E-8</c:v>
                </c:pt>
                <c:pt idx="17611">
                  <c:v>7.3396099999999996E-8</c:v>
                </c:pt>
                <c:pt idx="17612">
                  <c:v>7.3402300000000001E-8</c:v>
                </c:pt>
                <c:pt idx="17613">
                  <c:v>7.3408599999999997E-8</c:v>
                </c:pt>
                <c:pt idx="17614">
                  <c:v>7.3414800000000002E-8</c:v>
                </c:pt>
                <c:pt idx="17615">
                  <c:v>7.3421099999999998E-8</c:v>
                </c:pt>
                <c:pt idx="17616">
                  <c:v>7.3427300000000003E-8</c:v>
                </c:pt>
                <c:pt idx="17617">
                  <c:v>7.3433599999999999E-8</c:v>
                </c:pt>
                <c:pt idx="17618">
                  <c:v>7.3439800000000004E-8</c:v>
                </c:pt>
                <c:pt idx="17619">
                  <c:v>7.34461E-8</c:v>
                </c:pt>
                <c:pt idx="17620">
                  <c:v>7.3452300000000005E-8</c:v>
                </c:pt>
                <c:pt idx="17621">
                  <c:v>7.3458600000000001E-8</c:v>
                </c:pt>
                <c:pt idx="17622">
                  <c:v>7.3464800000000005E-8</c:v>
                </c:pt>
                <c:pt idx="17623">
                  <c:v>7.3471100000000002E-8</c:v>
                </c:pt>
                <c:pt idx="17624">
                  <c:v>7.3477300000000006E-8</c:v>
                </c:pt>
                <c:pt idx="17625">
                  <c:v>7.3483600000000003E-8</c:v>
                </c:pt>
                <c:pt idx="17626">
                  <c:v>7.3489799999999994E-8</c:v>
                </c:pt>
                <c:pt idx="17627">
                  <c:v>7.3496100000000004E-8</c:v>
                </c:pt>
                <c:pt idx="17628">
                  <c:v>7.3502299999999995E-8</c:v>
                </c:pt>
                <c:pt idx="17629">
                  <c:v>7.3508600000000005E-8</c:v>
                </c:pt>
                <c:pt idx="17630">
                  <c:v>7.3514799999999996E-8</c:v>
                </c:pt>
                <c:pt idx="17631">
                  <c:v>7.3521100000000006E-8</c:v>
                </c:pt>
                <c:pt idx="17632">
                  <c:v>7.3527299999999997E-8</c:v>
                </c:pt>
                <c:pt idx="17633">
                  <c:v>7.3533599999999993E-8</c:v>
                </c:pt>
                <c:pt idx="17634">
                  <c:v>7.3539799999999998E-8</c:v>
                </c:pt>
                <c:pt idx="17635">
                  <c:v>7.3546099999999994E-8</c:v>
                </c:pt>
                <c:pt idx="17636">
                  <c:v>7.3552299999999999E-8</c:v>
                </c:pt>
                <c:pt idx="17637">
                  <c:v>7.3558599999999995E-8</c:v>
                </c:pt>
                <c:pt idx="17638">
                  <c:v>7.35648E-8</c:v>
                </c:pt>
                <c:pt idx="17639">
                  <c:v>7.3571099999999996E-8</c:v>
                </c:pt>
                <c:pt idx="17640">
                  <c:v>7.3577300000000001E-8</c:v>
                </c:pt>
                <c:pt idx="17641">
                  <c:v>7.3583599999999997E-8</c:v>
                </c:pt>
                <c:pt idx="17642">
                  <c:v>7.3589800000000002E-8</c:v>
                </c:pt>
                <c:pt idx="17643">
                  <c:v>7.3596099999999998E-8</c:v>
                </c:pt>
                <c:pt idx="17644">
                  <c:v>7.3602300000000003E-8</c:v>
                </c:pt>
                <c:pt idx="17645">
                  <c:v>7.3608599999999999E-8</c:v>
                </c:pt>
                <c:pt idx="17646">
                  <c:v>7.3614800000000003E-8</c:v>
                </c:pt>
                <c:pt idx="17647">
                  <c:v>7.36211E-8</c:v>
                </c:pt>
                <c:pt idx="17648">
                  <c:v>7.3627300000000004E-8</c:v>
                </c:pt>
                <c:pt idx="17649">
                  <c:v>7.3633600000000001E-8</c:v>
                </c:pt>
                <c:pt idx="17650">
                  <c:v>7.3639800000000005E-8</c:v>
                </c:pt>
                <c:pt idx="17651">
                  <c:v>7.3646100000000002E-8</c:v>
                </c:pt>
                <c:pt idx="17652">
                  <c:v>7.3652300000000006E-8</c:v>
                </c:pt>
                <c:pt idx="17653">
                  <c:v>7.3658600000000003E-8</c:v>
                </c:pt>
                <c:pt idx="17654">
                  <c:v>7.3664799999999994E-8</c:v>
                </c:pt>
                <c:pt idx="17655">
                  <c:v>7.3671100000000004E-8</c:v>
                </c:pt>
                <c:pt idx="17656">
                  <c:v>7.3677299999999995E-8</c:v>
                </c:pt>
                <c:pt idx="17657">
                  <c:v>7.3683600000000005E-8</c:v>
                </c:pt>
                <c:pt idx="17658">
                  <c:v>7.3689799999999996E-8</c:v>
                </c:pt>
                <c:pt idx="17659">
                  <c:v>7.3696100000000006E-8</c:v>
                </c:pt>
                <c:pt idx="17660">
                  <c:v>7.3702299999999997E-8</c:v>
                </c:pt>
                <c:pt idx="17661">
                  <c:v>7.3708599999999993E-8</c:v>
                </c:pt>
                <c:pt idx="17662">
                  <c:v>7.3714799999999998E-8</c:v>
                </c:pt>
                <c:pt idx="17663">
                  <c:v>7.3721099999999994E-8</c:v>
                </c:pt>
                <c:pt idx="17664">
                  <c:v>7.3727299999999999E-8</c:v>
                </c:pt>
                <c:pt idx="17665">
                  <c:v>7.3733599999999995E-8</c:v>
                </c:pt>
                <c:pt idx="17666">
                  <c:v>7.37398E-8</c:v>
                </c:pt>
                <c:pt idx="17667">
                  <c:v>7.3746099999999996E-8</c:v>
                </c:pt>
                <c:pt idx="17668">
                  <c:v>7.3752300000000001E-8</c:v>
                </c:pt>
                <c:pt idx="17669">
                  <c:v>7.3758599999999997E-8</c:v>
                </c:pt>
                <c:pt idx="17670">
                  <c:v>7.3764800000000002E-8</c:v>
                </c:pt>
                <c:pt idx="17671">
                  <c:v>7.3771099999999998E-8</c:v>
                </c:pt>
                <c:pt idx="17672">
                  <c:v>7.3777300000000002E-8</c:v>
                </c:pt>
                <c:pt idx="17673">
                  <c:v>7.3783599999999999E-8</c:v>
                </c:pt>
                <c:pt idx="17674">
                  <c:v>7.3789800000000003E-8</c:v>
                </c:pt>
                <c:pt idx="17675">
                  <c:v>7.37961E-8</c:v>
                </c:pt>
                <c:pt idx="17676">
                  <c:v>7.3802300000000004E-8</c:v>
                </c:pt>
                <c:pt idx="17677">
                  <c:v>7.3808600000000001E-8</c:v>
                </c:pt>
                <c:pt idx="17678">
                  <c:v>7.3814800000000005E-8</c:v>
                </c:pt>
                <c:pt idx="17679">
                  <c:v>7.3821100000000002E-8</c:v>
                </c:pt>
                <c:pt idx="17680">
                  <c:v>7.3827300000000006E-8</c:v>
                </c:pt>
                <c:pt idx="17681">
                  <c:v>7.3833600000000003E-8</c:v>
                </c:pt>
                <c:pt idx="17682">
                  <c:v>7.3839799999999994E-8</c:v>
                </c:pt>
                <c:pt idx="17683">
                  <c:v>7.3846100000000004E-8</c:v>
                </c:pt>
                <c:pt idx="17684">
                  <c:v>7.3852299999999995E-8</c:v>
                </c:pt>
                <c:pt idx="17685">
                  <c:v>7.3858600000000005E-8</c:v>
                </c:pt>
                <c:pt idx="17686">
                  <c:v>7.3864799999999996E-8</c:v>
                </c:pt>
                <c:pt idx="17687">
                  <c:v>7.3871100000000006E-8</c:v>
                </c:pt>
                <c:pt idx="17688">
                  <c:v>7.3877299999999997E-8</c:v>
                </c:pt>
                <c:pt idx="17689">
                  <c:v>7.3883600000000007E-8</c:v>
                </c:pt>
                <c:pt idx="17690">
                  <c:v>7.3889799999999998E-8</c:v>
                </c:pt>
                <c:pt idx="17691">
                  <c:v>7.3896099999999994E-8</c:v>
                </c:pt>
                <c:pt idx="17692">
                  <c:v>7.3902299999999999E-8</c:v>
                </c:pt>
                <c:pt idx="17693">
                  <c:v>7.3908599999999995E-8</c:v>
                </c:pt>
                <c:pt idx="17694">
                  <c:v>7.39148E-8</c:v>
                </c:pt>
                <c:pt idx="17695">
                  <c:v>7.3921099999999996E-8</c:v>
                </c:pt>
                <c:pt idx="17696">
                  <c:v>7.3927300000000001E-8</c:v>
                </c:pt>
                <c:pt idx="17697">
                  <c:v>7.3933599999999997E-8</c:v>
                </c:pt>
                <c:pt idx="17698">
                  <c:v>7.3939800000000001E-8</c:v>
                </c:pt>
                <c:pt idx="17699">
                  <c:v>7.3946099999999998E-8</c:v>
                </c:pt>
                <c:pt idx="17700">
                  <c:v>7.3952300000000002E-8</c:v>
                </c:pt>
                <c:pt idx="17701">
                  <c:v>7.3958599999999999E-8</c:v>
                </c:pt>
                <c:pt idx="17702">
                  <c:v>7.3964800000000003E-8</c:v>
                </c:pt>
                <c:pt idx="17703">
                  <c:v>7.39711E-8</c:v>
                </c:pt>
                <c:pt idx="17704">
                  <c:v>7.3977300000000004E-8</c:v>
                </c:pt>
                <c:pt idx="17705">
                  <c:v>7.3983600000000001E-8</c:v>
                </c:pt>
                <c:pt idx="17706">
                  <c:v>7.3989800000000005E-8</c:v>
                </c:pt>
                <c:pt idx="17707">
                  <c:v>7.3996100000000002E-8</c:v>
                </c:pt>
                <c:pt idx="17708">
                  <c:v>7.4002300000000006E-8</c:v>
                </c:pt>
                <c:pt idx="17709">
                  <c:v>7.4008600000000003E-8</c:v>
                </c:pt>
                <c:pt idx="17710">
                  <c:v>7.4014799999999994E-8</c:v>
                </c:pt>
                <c:pt idx="17711">
                  <c:v>7.4021100000000004E-8</c:v>
                </c:pt>
                <c:pt idx="17712">
                  <c:v>7.4027299999999995E-8</c:v>
                </c:pt>
                <c:pt idx="17713">
                  <c:v>7.4033600000000005E-8</c:v>
                </c:pt>
                <c:pt idx="17714">
                  <c:v>7.4039799999999996E-8</c:v>
                </c:pt>
                <c:pt idx="17715">
                  <c:v>7.4046100000000006E-8</c:v>
                </c:pt>
                <c:pt idx="17716">
                  <c:v>7.4052299999999997E-8</c:v>
                </c:pt>
                <c:pt idx="17717">
                  <c:v>7.4058600000000006E-8</c:v>
                </c:pt>
                <c:pt idx="17718">
                  <c:v>7.4064799999999998E-8</c:v>
                </c:pt>
                <c:pt idx="17719">
                  <c:v>7.4071099999999994E-8</c:v>
                </c:pt>
                <c:pt idx="17720">
                  <c:v>7.4077299999999999E-8</c:v>
                </c:pt>
                <c:pt idx="17721">
                  <c:v>7.4083599999999995E-8</c:v>
                </c:pt>
                <c:pt idx="17722">
                  <c:v>7.4089799999999999E-8</c:v>
                </c:pt>
                <c:pt idx="17723">
                  <c:v>7.4096099999999996E-8</c:v>
                </c:pt>
                <c:pt idx="17724">
                  <c:v>7.41023E-8</c:v>
                </c:pt>
                <c:pt idx="17725">
                  <c:v>7.4108599999999997E-8</c:v>
                </c:pt>
                <c:pt idx="17726">
                  <c:v>7.4114800000000001E-8</c:v>
                </c:pt>
                <c:pt idx="17727">
                  <c:v>7.4121099999999998E-8</c:v>
                </c:pt>
                <c:pt idx="17728">
                  <c:v>7.4127300000000002E-8</c:v>
                </c:pt>
                <c:pt idx="17729">
                  <c:v>7.4133599999999999E-8</c:v>
                </c:pt>
                <c:pt idx="17730">
                  <c:v>7.4139800000000003E-8</c:v>
                </c:pt>
                <c:pt idx="17731">
                  <c:v>7.41461E-8</c:v>
                </c:pt>
                <c:pt idx="17732">
                  <c:v>7.4152300000000004E-8</c:v>
                </c:pt>
                <c:pt idx="17733">
                  <c:v>7.4158600000000001E-8</c:v>
                </c:pt>
                <c:pt idx="17734">
                  <c:v>7.4164800000000005E-8</c:v>
                </c:pt>
                <c:pt idx="17735">
                  <c:v>7.4171100000000002E-8</c:v>
                </c:pt>
                <c:pt idx="17736">
                  <c:v>7.4177300000000006E-8</c:v>
                </c:pt>
                <c:pt idx="17737">
                  <c:v>7.4183600000000003E-8</c:v>
                </c:pt>
                <c:pt idx="17738">
                  <c:v>7.4189799999999994E-8</c:v>
                </c:pt>
                <c:pt idx="17739">
                  <c:v>7.4196100000000004E-8</c:v>
                </c:pt>
                <c:pt idx="17740">
                  <c:v>7.4202299999999995E-8</c:v>
                </c:pt>
                <c:pt idx="17741">
                  <c:v>7.4208600000000004E-8</c:v>
                </c:pt>
                <c:pt idx="17742">
                  <c:v>7.4214799999999996E-8</c:v>
                </c:pt>
                <c:pt idx="17743">
                  <c:v>7.4221100000000005E-8</c:v>
                </c:pt>
                <c:pt idx="17744">
                  <c:v>7.4227299999999997E-8</c:v>
                </c:pt>
                <c:pt idx="17745">
                  <c:v>7.4233600000000006E-8</c:v>
                </c:pt>
                <c:pt idx="17746">
                  <c:v>7.4239799999999998E-8</c:v>
                </c:pt>
                <c:pt idx="17747">
                  <c:v>7.4246099999999994E-8</c:v>
                </c:pt>
                <c:pt idx="17748">
                  <c:v>7.4252299999999998E-8</c:v>
                </c:pt>
                <c:pt idx="17749">
                  <c:v>7.4258599999999995E-8</c:v>
                </c:pt>
                <c:pt idx="17750">
                  <c:v>7.4264799999999999E-8</c:v>
                </c:pt>
                <c:pt idx="17751">
                  <c:v>7.4271099999999996E-8</c:v>
                </c:pt>
                <c:pt idx="17752">
                  <c:v>7.42773E-8</c:v>
                </c:pt>
                <c:pt idx="17753">
                  <c:v>7.4283599999999997E-8</c:v>
                </c:pt>
                <c:pt idx="17754">
                  <c:v>7.4289800000000001E-8</c:v>
                </c:pt>
                <c:pt idx="17755">
                  <c:v>7.4296099999999998E-8</c:v>
                </c:pt>
                <c:pt idx="17756">
                  <c:v>7.4302300000000002E-8</c:v>
                </c:pt>
                <c:pt idx="17757">
                  <c:v>7.4308599999999999E-8</c:v>
                </c:pt>
                <c:pt idx="17758">
                  <c:v>7.4314800000000003E-8</c:v>
                </c:pt>
                <c:pt idx="17759">
                  <c:v>7.43211E-8</c:v>
                </c:pt>
                <c:pt idx="17760">
                  <c:v>7.4327300000000004E-8</c:v>
                </c:pt>
                <c:pt idx="17761">
                  <c:v>7.4333600000000001E-8</c:v>
                </c:pt>
                <c:pt idx="17762">
                  <c:v>7.4339800000000005E-8</c:v>
                </c:pt>
                <c:pt idx="17763">
                  <c:v>7.4346100000000002E-8</c:v>
                </c:pt>
                <c:pt idx="17764">
                  <c:v>7.4352300000000006E-8</c:v>
                </c:pt>
                <c:pt idx="17765">
                  <c:v>7.4358600000000003E-8</c:v>
                </c:pt>
                <c:pt idx="17766">
                  <c:v>7.4364799999999994E-8</c:v>
                </c:pt>
                <c:pt idx="17767">
                  <c:v>7.4371100000000003E-8</c:v>
                </c:pt>
                <c:pt idx="17768">
                  <c:v>7.4377299999999995E-8</c:v>
                </c:pt>
                <c:pt idx="17769">
                  <c:v>7.4383600000000004E-8</c:v>
                </c:pt>
                <c:pt idx="17770">
                  <c:v>7.4389799999999996E-8</c:v>
                </c:pt>
                <c:pt idx="17771">
                  <c:v>7.4396100000000005E-8</c:v>
                </c:pt>
                <c:pt idx="17772">
                  <c:v>7.4402299999999996E-8</c:v>
                </c:pt>
                <c:pt idx="17773">
                  <c:v>7.4408600000000006E-8</c:v>
                </c:pt>
                <c:pt idx="17774">
                  <c:v>7.4414799999999997E-8</c:v>
                </c:pt>
                <c:pt idx="17775">
                  <c:v>7.4421099999999994E-8</c:v>
                </c:pt>
                <c:pt idx="17776">
                  <c:v>7.4427299999999998E-8</c:v>
                </c:pt>
                <c:pt idx="17777">
                  <c:v>7.4433599999999995E-8</c:v>
                </c:pt>
                <c:pt idx="17778">
                  <c:v>7.4439799999999999E-8</c:v>
                </c:pt>
                <c:pt idx="17779">
                  <c:v>7.4446099999999996E-8</c:v>
                </c:pt>
                <c:pt idx="17780">
                  <c:v>7.44523E-8</c:v>
                </c:pt>
                <c:pt idx="17781">
                  <c:v>7.4458599999999997E-8</c:v>
                </c:pt>
                <c:pt idx="17782">
                  <c:v>7.4464800000000001E-8</c:v>
                </c:pt>
                <c:pt idx="17783">
                  <c:v>7.4471099999999998E-8</c:v>
                </c:pt>
                <c:pt idx="17784">
                  <c:v>7.4477300000000002E-8</c:v>
                </c:pt>
                <c:pt idx="17785">
                  <c:v>7.4483599999999999E-8</c:v>
                </c:pt>
                <c:pt idx="17786">
                  <c:v>7.4489800000000003E-8</c:v>
                </c:pt>
                <c:pt idx="17787">
                  <c:v>7.44961E-8</c:v>
                </c:pt>
                <c:pt idx="17788">
                  <c:v>7.4502300000000004E-8</c:v>
                </c:pt>
                <c:pt idx="17789">
                  <c:v>7.4508600000000001E-8</c:v>
                </c:pt>
                <c:pt idx="17790">
                  <c:v>7.4514800000000005E-8</c:v>
                </c:pt>
                <c:pt idx="17791">
                  <c:v>7.4521100000000001E-8</c:v>
                </c:pt>
                <c:pt idx="17792">
                  <c:v>7.4527300000000006E-8</c:v>
                </c:pt>
                <c:pt idx="17793">
                  <c:v>7.4533600000000002E-8</c:v>
                </c:pt>
                <c:pt idx="17794">
                  <c:v>7.4539799999999994E-8</c:v>
                </c:pt>
                <c:pt idx="17795">
                  <c:v>7.4546100000000003E-8</c:v>
                </c:pt>
                <c:pt idx="17796">
                  <c:v>7.4552299999999995E-8</c:v>
                </c:pt>
                <c:pt idx="17797">
                  <c:v>7.4558600000000004E-8</c:v>
                </c:pt>
                <c:pt idx="17798">
                  <c:v>7.4564799999999995E-8</c:v>
                </c:pt>
                <c:pt idx="17799">
                  <c:v>7.4571100000000005E-8</c:v>
                </c:pt>
                <c:pt idx="17800">
                  <c:v>7.4577299999999996E-8</c:v>
                </c:pt>
                <c:pt idx="17801">
                  <c:v>7.4583600000000006E-8</c:v>
                </c:pt>
                <c:pt idx="17802">
                  <c:v>7.4589799999999997E-8</c:v>
                </c:pt>
                <c:pt idx="17803">
                  <c:v>7.4596099999999994E-8</c:v>
                </c:pt>
                <c:pt idx="17804">
                  <c:v>7.4602299999999998E-8</c:v>
                </c:pt>
                <c:pt idx="17805">
                  <c:v>7.4608599999999995E-8</c:v>
                </c:pt>
                <c:pt idx="17806">
                  <c:v>7.4614799999999999E-8</c:v>
                </c:pt>
                <c:pt idx="17807">
                  <c:v>7.4621099999999996E-8</c:v>
                </c:pt>
                <c:pt idx="17808">
                  <c:v>7.46273E-8</c:v>
                </c:pt>
                <c:pt idx="17809">
                  <c:v>7.4633599999999997E-8</c:v>
                </c:pt>
                <c:pt idx="17810">
                  <c:v>7.4639800000000001E-8</c:v>
                </c:pt>
                <c:pt idx="17811">
                  <c:v>7.4646099999999998E-8</c:v>
                </c:pt>
                <c:pt idx="17812">
                  <c:v>7.4652300000000002E-8</c:v>
                </c:pt>
                <c:pt idx="17813">
                  <c:v>7.4658599999999999E-8</c:v>
                </c:pt>
                <c:pt idx="17814">
                  <c:v>7.4664800000000003E-8</c:v>
                </c:pt>
                <c:pt idx="17815">
                  <c:v>7.46711E-8</c:v>
                </c:pt>
                <c:pt idx="17816">
                  <c:v>7.4677300000000004E-8</c:v>
                </c:pt>
                <c:pt idx="17817">
                  <c:v>7.46836E-8</c:v>
                </c:pt>
                <c:pt idx="17818">
                  <c:v>7.4689800000000005E-8</c:v>
                </c:pt>
                <c:pt idx="17819">
                  <c:v>7.4696100000000001E-8</c:v>
                </c:pt>
                <c:pt idx="17820">
                  <c:v>7.4702300000000006E-8</c:v>
                </c:pt>
                <c:pt idx="17821">
                  <c:v>7.4708600000000002E-8</c:v>
                </c:pt>
                <c:pt idx="17822">
                  <c:v>7.4714799999999993E-8</c:v>
                </c:pt>
                <c:pt idx="17823">
                  <c:v>7.4721100000000003E-8</c:v>
                </c:pt>
                <c:pt idx="17824">
                  <c:v>7.4727299999999994E-8</c:v>
                </c:pt>
                <c:pt idx="17825">
                  <c:v>7.4733600000000004E-8</c:v>
                </c:pt>
                <c:pt idx="17826">
                  <c:v>7.4739799999999995E-8</c:v>
                </c:pt>
                <c:pt idx="17827">
                  <c:v>7.4746100000000005E-8</c:v>
                </c:pt>
                <c:pt idx="17828">
                  <c:v>7.4752299999999996E-8</c:v>
                </c:pt>
                <c:pt idx="17829">
                  <c:v>7.4758600000000006E-8</c:v>
                </c:pt>
                <c:pt idx="17830">
                  <c:v>7.4764799999999997E-8</c:v>
                </c:pt>
                <c:pt idx="17831">
                  <c:v>7.4771099999999994E-8</c:v>
                </c:pt>
                <c:pt idx="17832">
                  <c:v>7.4777299999999998E-8</c:v>
                </c:pt>
                <c:pt idx="17833">
                  <c:v>7.4783599999999995E-8</c:v>
                </c:pt>
                <c:pt idx="17834">
                  <c:v>7.4789799999999999E-8</c:v>
                </c:pt>
                <c:pt idx="17835">
                  <c:v>7.4796099999999996E-8</c:v>
                </c:pt>
                <c:pt idx="17836">
                  <c:v>7.48023E-8</c:v>
                </c:pt>
                <c:pt idx="17837">
                  <c:v>7.4808599999999997E-8</c:v>
                </c:pt>
                <c:pt idx="17838">
                  <c:v>7.4814800000000001E-8</c:v>
                </c:pt>
                <c:pt idx="17839">
                  <c:v>7.4821099999999998E-8</c:v>
                </c:pt>
                <c:pt idx="17840">
                  <c:v>7.4827300000000002E-8</c:v>
                </c:pt>
                <c:pt idx="17841">
                  <c:v>7.4833599999999999E-8</c:v>
                </c:pt>
                <c:pt idx="17842">
                  <c:v>7.4839800000000003E-8</c:v>
                </c:pt>
                <c:pt idx="17843">
                  <c:v>7.4846099999999999E-8</c:v>
                </c:pt>
                <c:pt idx="17844">
                  <c:v>7.4852300000000004E-8</c:v>
                </c:pt>
                <c:pt idx="17845">
                  <c:v>7.48586E-8</c:v>
                </c:pt>
                <c:pt idx="17846">
                  <c:v>7.4864800000000005E-8</c:v>
                </c:pt>
                <c:pt idx="17847">
                  <c:v>7.4871100000000001E-8</c:v>
                </c:pt>
                <c:pt idx="17848">
                  <c:v>7.4877300000000006E-8</c:v>
                </c:pt>
                <c:pt idx="17849">
                  <c:v>7.4883600000000002E-8</c:v>
                </c:pt>
                <c:pt idx="17850">
                  <c:v>7.4889799999999993E-8</c:v>
                </c:pt>
                <c:pt idx="17851">
                  <c:v>7.4896100000000003E-8</c:v>
                </c:pt>
                <c:pt idx="17852">
                  <c:v>7.4902299999999994E-8</c:v>
                </c:pt>
                <c:pt idx="17853">
                  <c:v>7.4908600000000004E-8</c:v>
                </c:pt>
                <c:pt idx="17854">
                  <c:v>7.4914799999999995E-8</c:v>
                </c:pt>
                <c:pt idx="17855">
                  <c:v>7.4921100000000005E-8</c:v>
                </c:pt>
                <c:pt idx="17856">
                  <c:v>7.4927299999999996E-8</c:v>
                </c:pt>
                <c:pt idx="17857">
                  <c:v>7.4933600000000006E-8</c:v>
                </c:pt>
                <c:pt idx="17858">
                  <c:v>7.4939799999999997E-8</c:v>
                </c:pt>
                <c:pt idx="17859">
                  <c:v>7.4946099999999994E-8</c:v>
                </c:pt>
                <c:pt idx="17860">
                  <c:v>7.4952299999999998E-8</c:v>
                </c:pt>
                <c:pt idx="17861">
                  <c:v>7.4958599999999995E-8</c:v>
                </c:pt>
                <c:pt idx="17862">
                  <c:v>7.4964799999999999E-8</c:v>
                </c:pt>
                <c:pt idx="17863">
                  <c:v>7.4971099999999996E-8</c:v>
                </c:pt>
                <c:pt idx="17864">
                  <c:v>7.49773E-8</c:v>
                </c:pt>
                <c:pt idx="17865">
                  <c:v>7.4983599999999997E-8</c:v>
                </c:pt>
                <c:pt idx="17866">
                  <c:v>7.4989800000000001E-8</c:v>
                </c:pt>
                <c:pt idx="17867">
                  <c:v>7.4996099999999997E-8</c:v>
                </c:pt>
                <c:pt idx="17868">
                  <c:v>7.5002300000000002E-8</c:v>
                </c:pt>
                <c:pt idx="17869">
                  <c:v>7.5008599999999998E-8</c:v>
                </c:pt>
                <c:pt idx="17870">
                  <c:v>7.5014800000000003E-8</c:v>
                </c:pt>
                <c:pt idx="17871">
                  <c:v>7.5021099999999999E-8</c:v>
                </c:pt>
                <c:pt idx="17872">
                  <c:v>7.5027300000000004E-8</c:v>
                </c:pt>
                <c:pt idx="17873">
                  <c:v>7.50336E-8</c:v>
                </c:pt>
                <c:pt idx="17874">
                  <c:v>7.5039800000000005E-8</c:v>
                </c:pt>
                <c:pt idx="17875">
                  <c:v>7.5046100000000001E-8</c:v>
                </c:pt>
                <c:pt idx="17876">
                  <c:v>7.5052300000000006E-8</c:v>
                </c:pt>
                <c:pt idx="17877">
                  <c:v>7.5058600000000002E-8</c:v>
                </c:pt>
                <c:pt idx="17878">
                  <c:v>7.5064800000000007E-8</c:v>
                </c:pt>
                <c:pt idx="17879">
                  <c:v>7.5071100000000003E-8</c:v>
                </c:pt>
                <c:pt idx="17880">
                  <c:v>7.5077299999999994E-8</c:v>
                </c:pt>
                <c:pt idx="17881">
                  <c:v>7.5083600000000004E-8</c:v>
                </c:pt>
                <c:pt idx="17882">
                  <c:v>7.5089799999999995E-8</c:v>
                </c:pt>
                <c:pt idx="17883">
                  <c:v>7.5096100000000005E-8</c:v>
                </c:pt>
                <c:pt idx="17884">
                  <c:v>7.5102299999999996E-8</c:v>
                </c:pt>
                <c:pt idx="17885">
                  <c:v>7.5108600000000006E-8</c:v>
                </c:pt>
                <c:pt idx="17886">
                  <c:v>7.5114799999999997E-8</c:v>
                </c:pt>
                <c:pt idx="17887">
                  <c:v>7.5121099999999994E-8</c:v>
                </c:pt>
                <c:pt idx="17888">
                  <c:v>7.5127299999999998E-8</c:v>
                </c:pt>
                <c:pt idx="17889">
                  <c:v>7.5133599999999995E-8</c:v>
                </c:pt>
                <c:pt idx="17890">
                  <c:v>7.5139799999999999E-8</c:v>
                </c:pt>
                <c:pt idx="17891">
                  <c:v>7.5146099999999996E-8</c:v>
                </c:pt>
                <c:pt idx="17892">
                  <c:v>7.51523E-8</c:v>
                </c:pt>
                <c:pt idx="17893">
                  <c:v>7.5158599999999996E-8</c:v>
                </c:pt>
                <c:pt idx="17894">
                  <c:v>7.5164800000000001E-8</c:v>
                </c:pt>
                <c:pt idx="17895">
                  <c:v>7.5171099999999997E-8</c:v>
                </c:pt>
                <c:pt idx="17896">
                  <c:v>7.5177300000000002E-8</c:v>
                </c:pt>
                <c:pt idx="17897">
                  <c:v>7.5183599999999998E-8</c:v>
                </c:pt>
                <c:pt idx="17898">
                  <c:v>7.5189800000000003E-8</c:v>
                </c:pt>
                <c:pt idx="17899">
                  <c:v>7.5196099999999999E-8</c:v>
                </c:pt>
                <c:pt idx="17900">
                  <c:v>7.5202300000000004E-8</c:v>
                </c:pt>
                <c:pt idx="17901">
                  <c:v>7.52086E-8</c:v>
                </c:pt>
                <c:pt idx="17902">
                  <c:v>7.5214800000000005E-8</c:v>
                </c:pt>
                <c:pt idx="17903">
                  <c:v>7.5221100000000001E-8</c:v>
                </c:pt>
                <c:pt idx="17904">
                  <c:v>7.5227300000000006E-8</c:v>
                </c:pt>
                <c:pt idx="17905">
                  <c:v>7.5233600000000002E-8</c:v>
                </c:pt>
                <c:pt idx="17906">
                  <c:v>7.5239800000000006E-8</c:v>
                </c:pt>
                <c:pt idx="17907">
                  <c:v>7.5246100000000003E-8</c:v>
                </c:pt>
                <c:pt idx="17908">
                  <c:v>7.5252299999999994E-8</c:v>
                </c:pt>
                <c:pt idx="17909">
                  <c:v>7.5258600000000004E-8</c:v>
                </c:pt>
                <c:pt idx="17910">
                  <c:v>7.5264799999999995E-8</c:v>
                </c:pt>
                <c:pt idx="17911">
                  <c:v>7.5271100000000005E-8</c:v>
                </c:pt>
                <c:pt idx="17912">
                  <c:v>7.5277299999999996E-8</c:v>
                </c:pt>
                <c:pt idx="17913">
                  <c:v>7.5283600000000006E-8</c:v>
                </c:pt>
                <c:pt idx="17914">
                  <c:v>7.5289799999999997E-8</c:v>
                </c:pt>
                <c:pt idx="17915">
                  <c:v>7.5296099999999994E-8</c:v>
                </c:pt>
                <c:pt idx="17916">
                  <c:v>7.5302299999999998E-8</c:v>
                </c:pt>
                <c:pt idx="17917">
                  <c:v>7.5308599999999994E-8</c:v>
                </c:pt>
                <c:pt idx="17918">
                  <c:v>7.5314799999999999E-8</c:v>
                </c:pt>
                <c:pt idx="17919">
                  <c:v>7.5321099999999995E-8</c:v>
                </c:pt>
                <c:pt idx="17920">
                  <c:v>7.53273E-8</c:v>
                </c:pt>
                <c:pt idx="17921">
                  <c:v>7.5333599999999996E-8</c:v>
                </c:pt>
                <c:pt idx="17922">
                  <c:v>7.5339800000000001E-8</c:v>
                </c:pt>
                <c:pt idx="17923">
                  <c:v>7.5346099999999997E-8</c:v>
                </c:pt>
                <c:pt idx="17924">
                  <c:v>7.5352300000000002E-8</c:v>
                </c:pt>
                <c:pt idx="17925">
                  <c:v>7.5358599999999998E-8</c:v>
                </c:pt>
                <c:pt idx="17926">
                  <c:v>7.5364800000000003E-8</c:v>
                </c:pt>
                <c:pt idx="17927">
                  <c:v>7.5371099999999999E-8</c:v>
                </c:pt>
                <c:pt idx="17928">
                  <c:v>7.5377300000000004E-8</c:v>
                </c:pt>
                <c:pt idx="17929">
                  <c:v>7.53836E-8</c:v>
                </c:pt>
                <c:pt idx="17930">
                  <c:v>7.5389800000000005E-8</c:v>
                </c:pt>
                <c:pt idx="17931">
                  <c:v>7.5396100000000001E-8</c:v>
                </c:pt>
                <c:pt idx="17932">
                  <c:v>7.5402300000000005E-8</c:v>
                </c:pt>
                <c:pt idx="17933">
                  <c:v>7.5408600000000002E-8</c:v>
                </c:pt>
                <c:pt idx="17934">
                  <c:v>7.5414800000000006E-8</c:v>
                </c:pt>
                <c:pt idx="17935">
                  <c:v>7.5421100000000003E-8</c:v>
                </c:pt>
                <c:pt idx="17936">
                  <c:v>7.5427299999999994E-8</c:v>
                </c:pt>
                <c:pt idx="17937">
                  <c:v>7.5433600000000004E-8</c:v>
                </c:pt>
                <c:pt idx="17938">
                  <c:v>7.5439799999999995E-8</c:v>
                </c:pt>
                <c:pt idx="17939">
                  <c:v>7.5446100000000005E-8</c:v>
                </c:pt>
                <c:pt idx="17940">
                  <c:v>7.5452299999999996E-8</c:v>
                </c:pt>
                <c:pt idx="17941">
                  <c:v>7.5458600000000006E-8</c:v>
                </c:pt>
                <c:pt idx="17942">
                  <c:v>7.5464799999999997E-8</c:v>
                </c:pt>
                <c:pt idx="17943">
                  <c:v>7.5471099999999993E-8</c:v>
                </c:pt>
                <c:pt idx="17944">
                  <c:v>7.5477299999999998E-8</c:v>
                </c:pt>
                <c:pt idx="17945">
                  <c:v>7.5483599999999994E-8</c:v>
                </c:pt>
                <c:pt idx="17946">
                  <c:v>7.5489799999999999E-8</c:v>
                </c:pt>
                <c:pt idx="17947">
                  <c:v>7.5496099999999995E-8</c:v>
                </c:pt>
                <c:pt idx="17948">
                  <c:v>7.55023E-8</c:v>
                </c:pt>
                <c:pt idx="17949">
                  <c:v>7.5508599999999996E-8</c:v>
                </c:pt>
                <c:pt idx="17950">
                  <c:v>7.5514800000000001E-8</c:v>
                </c:pt>
                <c:pt idx="17951">
                  <c:v>7.5521099999999997E-8</c:v>
                </c:pt>
                <c:pt idx="17952">
                  <c:v>7.5527300000000002E-8</c:v>
                </c:pt>
                <c:pt idx="17953">
                  <c:v>7.5533599999999998E-8</c:v>
                </c:pt>
                <c:pt idx="17954">
                  <c:v>7.5539800000000003E-8</c:v>
                </c:pt>
                <c:pt idx="17955">
                  <c:v>7.5546099999999999E-8</c:v>
                </c:pt>
                <c:pt idx="17956">
                  <c:v>7.5552300000000003E-8</c:v>
                </c:pt>
                <c:pt idx="17957">
                  <c:v>7.55586E-8</c:v>
                </c:pt>
                <c:pt idx="17958">
                  <c:v>7.5564800000000004E-8</c:v>
                </c:pt>
                <c:pt idx="17959">
                  <c:v>7.5571100000000001E-8</c:v>
                </c:pt>
                <c:pt idx="17960">
                  <c:v>7.5577300000000005E-8</c:v>
                </c:pt>
                <c:pt idx="17961">
                  <c:v>7.5583600000000002E-8</c:v>
                </c:pt>
                <c:pt idx="17962">
                  <c:v>7.5589800000000006E-8</c:v>
                </c:pt>
                <c:pt idx="17963">
                  <c:v>7.5596100000000003E-8</c:v>
                </c:pt>
                <c:pt idx="17964">
                  <c:v>7.5602299999999994E-8</c:v>
                </c:pt>
                <c:pt idx="17965">
                  <c:v>7.5608600000000004E-8</c:v>
                </c:pt>
                <c:pt idx="17966">
                  <c:v>7.5614799999999995E-8</c:v>
                </c:pt>
                <c:pt idx="17967">
                  <c:v>7.5621100000000005E-8</c:v>
                </c:pt>
                <c:pt idx="17968">
                  <c:v>7.5627299999999996E-8</c:v>
                </c:pt>
                <c:pt idx="17969">
                  <c:v>7.5633600000000006E-8</c:v>
                </c:pt>
                <c:pt idx="17970">
                  <c:v>7.5639799999999997E-8</c:v>
                </c:pt>
                <c:pt idx="17971">
                  <c:v>7.5646100000000007E-8</c:v>
                </c:pt>
                <c:pt idx="17972">
                  <c:v>7.5652299999999998E-8</c:v>
                </c:pt>
                <c:pt idx="17973">
                  <c:v>7.5658599999999994E-8</c:v>
                </c:pt>
                <c:pt idx="17974">
                  <c:v>7.5664799999999999E-8</c:v>
                </c:pt>
                <c:pt idx="17975">
                  <c:v>7.5671099999999995E-8</c:v>
                </c:pt>
                <c:pt idx="17976">
                  <c:v>7.56773E-8</c:v>
                </c:pt>
                <c:pt idx="17977">
                  <c:v>7.5683599999999996E-8</c:v>
                </c:pt>
                <c:pt idx="17978">
                  <c:v>7.5689800000000001E-8</c:v>
                </c:pt>
                <c:pt idx="17979">
                  <c:v>7.5696099999999997E-8</c:v>
                </c:pt>
                <c:pt idx="17980">
                  <c:v>7.5702300000000002E-8</c:v>
                </c:pt>
                <c:pt idx="17981">
                  <c:v>7.5708599999999998E-8</c:v>
                </c:pt>
                <c:pt idx="17982">
                  <c:v>7.5714800000000002E-8</c:v>
                </c:pt>
                <c:pt idx="17983">
                  <c:v>7.5721099999999999E-8</c:v>
                </c:pt>
                <c:pt idx="17984">
                  <c:v>7.5727300000000003E-8</c:v>
                </c:pt>
                <c:pt idx="17985">
                  <c:v>7.57336E-8</c:v>
                </c:pt>
                <c:pt idx="17986">
                  <c:v>7.5739800000000004E-8</c:v>
                </c:pt>
                <c:pt idx="17987">
                  <c:v>7.5746100000000001E-8</c:v>
                </c:pt>
                <c:pt idx="17988">
                  <c:v>7.5752300000000005E-8</c:v>
                </c:pt>
                <c:pt idx="17989">
                  <c:v>7.5758600000000002E-8</c:v>
                </c:pt>
                <c:pt idx="17990">
                  <c:v>7.5764800000000006E-8</c:v>
                </c:pt>
                <c:pt idx="17991">
                  <c:v>7.5771100000000003E-8</c:v>
                </c:pt>
                <c:pt idx="17992">
                  <c:v>7.5777299999999994E-8</c:v>
                </c:pt>
                <c:pt idx="17993">
                  <c:v>7.5783600000000004E-8</c:v>
                </c:pt>
                <c:pt idx="17994">
                  <c:v>7.5789799999999995E-8</c:v>
                </c:pt>
                <c:pt idx="17995">
                  <c:v>7.5796100000000005E-8</c:v>
                </c:pt>
                <c:pt idx="17996">
                  <c:v>7.5802299999999996E-8</c:v>
                </c:pt>
                <c:pt idx="17997">
                  <c:v>7.5808600000000006E-8</c:v>
                </c:pt>
                <c:pt idx="17998">
                  <c:v>7.5814799999999997E-8</c:v>
                </c:pt>
                <c:pt idx="17999">
                  <c:v>7.5821100000000007E-8</c:v>
                </c:pt>
                <c:pt idx="18000">
                  <c:v>7.5827299999999998E-8</c:v>
                </c:pt>
                <c:pt idx="18001">
                  <c:v>7.5833599999999994E-8</c:v>
                </c:pt>
                <c:pt idx="18002">
                  <c:v>7.5839799999999999E-8</c:v>
                </c:pt>
                <c:pt idx="18003">
                  <c:v>7.5846099999999995E-8</c:v>
                </c:pt>
                <c:pt idx="18004">
                  <c:v>7.58523E-8</c:v>
                </c:pt>
                <c:pt idx="18005">
                  <c:v>7.5858599999999996E-8</c:v>
                </c:pt>
                <c:pt idx="18006">
                  <c:v>7.58648E-8</c:v>
                </c:pt>
                <c:pt idx="18007">
                  <c:v>7.5871099999999997E-8</c:v>
                </c:pt>
                <c:pt idx="18008">
                  <c:v>7.5877300000000001E-8</c:v>
                </c:pt>
                <c:pt idx="18009">
                  <c:v>7.5883599999999998E-8</c:v>
                </c:pt>
                <c:pt idx="18010">
                  <c:v>7.5889800000000002E-8</c:v>
                </c:pt>
                <c:pt idx="18011">
                  <c:v>7.5896099999999999E-8</c:v>
                </c:pt>
                <c:pt idx="18012">
                  <c:v>7.5902300000000003E-8</c:v>
                </c:pt>
                <c:pt idx="18013">
                  <c:v>7.59086E-8</c:v>
                </c:pt>
                <c:pt idx="18014">
                  <c:v>7.5914800000000004E-8</c:v>
                </c:pt>
                <c:pt idx="18015">
                  <c:v>7.5921100000000001E-8</c:v>
                </c:pt>
                <c:pt idx="18016">
                  <c:v>7.5927300000000005E-8</c:v>
                </c:pt>
                <c:pt idx="18017">
                  <c:v>7.5933600000000002E-8</c:v>
                </c:pt>
                <c:pt idx="18018">
                  <c:v>7.5939800000000006E-8</c:v>
                </c:pt>
                <c:pt idx="18019">
                  <c:v>7.5946100000000003E-8</c:v>
                </c:pt>
                <c:pt idx="18020">
                  <c:v>7.5952299999999994E-8</c:v>
                </c:pt>
                <c:pt idx="18021">
                  <c:v>7.5958600000000004E-8</c:v>
                </c:pt>
                <c:pt idx="18022">
                  <c:v>7.5964799999999995E-8</c:v>
                </c:pt>
                <c:pt idx="18023">
                  <c:v>7.5971100000000005E-8</c:v>
                </c:pt>
                <c:pt idx="18024">
                  <c:v>7.5977299999999996E-8</c:v>
                </c:pt>
                <c:pt idx="18025">
                  <c:v>7.5983600000000005E-8</c:v>
                </c:pt>
                <c:pt idx="18026">
                  <c:v>7.5989799999999997E-8</c:v>
                </c:pt>
                <c:pt idx="18027">
                  <c:v>7.5996100000000006E-8</c:v>
                </c:pt>
                <c:pt idx="18028">
                  <c:v>7.6002299999999998E-8</c:v>
                </c:pt>
                <c:pt idx="18029">
                  <c:v>7.6008599999999994E-8</c:v>
                </c:pt>
                <c:pt idx="18030">
                  <c:v>7.6014799999999999E-8</c:v>
                </c:pt>
                <c:pt idx="18031">
                  <c:v>7.6021099999999995E-8</c:v>
                </c:pt>
                <c:pt idx="18032">
                  <c:v>7.6027299999999999E-8</c:v>
                </c:pt>
                <c:pt idx="18033">
                  <c:v>7.6033599999999996E-8</c:v>
                </c:pt>
                <c:pt idx="18034">
                  <c:v>7.60398E-8</c:v>
                </c:pt>
                <c:pt idx="18035">
                  <c:v>7.6046099999999997E-8</c:v>
                </c:pt>
                <c:pt idx="18036">
                  <c:v>7.6052300000000001E-8</c:v>
                </c:pt>
                <c:pt idx="18037">
                  <c:v>7.6058599999999998E-8</c:v>
                </c:pt>
                <c:pt idx="18038">
                  <c:v>7.6064800000000002E-8</c:v>
                </c:pt>
                <c:pt idx="18039">
                  <c:v>7.6071099999999999E-8</c:v>
                </c:pt>
                <c:pt idx="18040">
                  <c:v>7.6077300000000003E-8</c:v>
                </c:pt>
                <c:pt idx="18041">
                  <c:v>7.60836E-8</c:v>
                </c:pt>
                <c:pt idx="18042">
                  <c:v>7.6089800000000004E-8</c:v>
                </c:pt>
                <c:pt idx="18043">
                  <c:v>7.6096100000000001E-8</c:v>
                </c:pt>
                <c:pt idx="18044">
                  <c:v>7.6102300000000005E-8</c:v>
                </c:pt>
                <c:pt idx="18045">
                  <c:v>7.6108600000000002E-8</c:v>
                </c:pt>
                <c:pt idx="18046">
                  <c:v>7.6114800000000006E-8</c:v>
                </c:pt>
                <c:pt idx="18047">
                  <c:v>7.6121100000000003E-8</c:v>
                </c:pt>
                <c:pt idx="18048">
                  <c:v>7.6127299999999994E-8</c:v>
                </c:pt>
                <c:pt idx="18049">
                  <c:v>7.6133600000000004E-8</c:v>
                </c:pt>
                <c:pt idx="18050">
                  <c:v>7.6139799999999995E-8</c:v>
                </c:pt>
                <c:pt idx="18051">
                  <c:v>7.6146100000000004E-8</c:v>
                </c:pt>
                <c:pt idx="18052">
                  <c:v>7.6152299999999996E-8</c:v>
                </c:pt>
                <c:pt idx="18053">
                  <c:v>7.6158600000000005E-8</c:v>
                </c:pt>
                <c:pt idx="18054">
                  <c:v>7.6164799999999997E-8</c:v>
                </c:pt>
                <c:pt idx="18055">
                  <c:v>7.6171100000000006E-8</c:v>
                </c:pt>
                <c:pt idx="18056">
                  <c:v>7.6177299999999997E-8</c:v>
                </c:pt>
                <c:pt idx="18057">
                  <c:v>7.6183599999999994E-8</c:v>
                </c:pt>
                <c:pt idx="18058">
                  <c:v>7.6189799999999998E-8</c:v>
                </c:pt>
                <c:pt idx="18059">
                  <c:v>7.6196099999999995E-8</c:v>
                </c:pt>
                <c:pt idx="18060">
                  <c:v>7.6202299999999999E-8</c:v>
                </c:pt>
                <c:pt idx="18061">
                  <c:v>7.6208599999999996E-8</c:v>
                </c:pt>
                <c:pt idx="18062">
                  <c:v>7.62148E-8</c:v>
                </c:pt>
                <c:pt idx="18063">
                  <c:v>7.6221099999999997E-8</c:v>
                </c:pt>
                <c:pt idx="18064">
                  <c:v>7.6227300000000001E-8</c:v>
                </c:pt>
                <c:pt idx="18065">
                  <c:v>7.6233599999999998E-8</c:v>
                </c:pt>
                <c:pt idx="18066">
                  <c:v>7.6239800000000002E-8</c:v>
                </c:pt>
                <c:pt idx="18067">
                  <c:v>7.6246099999999999E-8</c:v>
                </c:pt>
                <c:pt idx="18068">
                  <c:v>7.6252300000000003E-8</c:v>
                </c:pt>
                <c:pt idx="18069">
                  <c:v>7.62586E-8</c:v>
                </c:pt>
                <c:pt idx="18070">
                  <c:v>7.6264800000000004E-8</c:v>
                </c:pt>
                <c:pt idx="18071">
                  <c:v>7.6271100000000001E-8</c:v>
                </c:pt>
                <c:pt idx="18072">
                  <c:v>7.6277300000000005E-8</c:v>
                </c:pt>
                <c:pt idx="18073">
                  <c:v>7.6283600000000002E-8</c:v>
                </c:pt>
                <c:pt idx="18074">
                  <c:v>7.6289800000000006E-8</c:v>
                </c:pt>
                <c:pt idx="18075">
                  <c:v>7.6296100000000003E-8</c:v>
                </c:pt>
                <c:pt idx="18076">
                  <c:v>7.6302299999999994E-8</c:v>
                </c:pt>
                <c:pt idx="18077">
                  <c:v>7.6308600000000003E-8</c:v>
                </c:pt>
                <c:pt idx="18078">
                  <c:v>7.6314799999999995E-8</c:v>
                </c:pt>
                <c:pt idx="18079">
                  <c:v>7.6321100000000004E-8</c:v>
                </c:pt>
                <c:pt idx="18080">
                  <c:v>7.6327299999999996E-8</c:v>
                </c:pt>
                <c:pt idx="18081">
                  <c:v>7.6333600000000005E-8</c:v>
                </c:pt>
                <c:pt idx="18082">
                  <c:v>7.6339799999999996E-8</c:v>
                </c:pt>
                <c:pt idx="18083">
                  <c:v>7.6346100000000006E-8</c:v>
                </c:pt>
                <c:pt idx="18084">
                  <c:v>7.6352299999999997E-8</c:v>
                </c:pt>
                <c:pt idx="18085">
                  <c:v>7.6358599999999994E-8</c:v>
                </c:pt>
                <c:pt idx="18086">
                  <c:v>7.6364799999999998E-8</c:v>
                </c:pt>
                <c:pt idx="18087">
                  <c:v>7.6371099999999995E-8</c:v>
                </c:pt>
                <c:pt idx="18088">
                  <c:v>7.6377299999999999E-8</c:v>
                </c:pt>
                <c:pt idx="18089">
                  <c:v>7.6383599999999996E-8</c:v>
                </c:pt>
                <c:pt idx="18090">
                  <c:v>7.63898E-8</c:v>
                </c:pt>
                <c:pt idx="18091">
                  <c:v>7.6396099999999997E-8</c:v>
                </c:pt>
                <c:pt idx="18092">
                  <c:v>7.6402300000000001E-8</c:v>
                </c:pt>
                <c:pt idx="18093">
                  <c:v>7.6408599999999998E-8</c:v>
                </c:pt>
                <c:pt idx="18094">
                  <c:v>7.6414800000000002E-8</c:v>
                </c:pt>
                <c:pt idx="18095">
                  <c:v>7.6421099999999999E-8</c:v>
                </c:pt>
                <c:pt idx="18096">
                  <c:v>7.6427300000000003E-8</c:v>
                </c:pt>
                <c:pt idx="18097">
                  <c:v>7.64336E-8</c:v>
                </c:pt>
                <c:pt idx="18098">
                  <c:v>7.6439800000000004E-8</c:v>
                </c:pt>
                <c:pt idx="18099">
                  <c:v>7.6446100000000001E-8</c:v>
                </c:pt>
                <c:pt idx="18100">
                  <c:v>7.6452300000000005E-8</c:v>
                </c:pt>
                <c:pt idx="18101">
                  <c:v>7.6458600000000001E-8</c:v>
                </c:pt>
                <c:pt idx="18102">
                  <c:v>7.6464800000000006E-8</c:v>
                </c:pt>
                <c:pt idx="18103">
                  <c:v>7.6471100000000002E-8</c:v>
                </c:pt>
                <c:pt idx="18104">
                  <c:v>7.6477299999999994E-8</c:v>
                </c:pt>
                <c:pt idx="18105">
                  <c:v>7.6483600000000003E-8</c:v>
                </c:pt>
                <c:pt idx="18106">
                  <c:v>7.6489799999999995E-8</c:v>
                </c:pt>
                <c:pt idx="18107">
                  <c:v>7.6496100000000004E-8</c:v>
                </c:pt>
                <c:pt idx="18108">
                  <c:v>7.6502299999999995E-8</c:v>
                </c:pt>
                <c:pt idx="18109">
                  <c:v>7.6508600000000005E-8</c:v>
                </c:pt>
                <c:pt idx="18110">
                  <c:v>7.6514799999999996E-8</c:v>
                </c:pt>
                <c:pt idx="18111">
                  <c:v>7.6521100000000006E-8</c:v>
                </c:pt>
                <c:pt idx="18112">
                  <c:v>7.6527299999999997E-8</c:v>
                </c:pt>
                <c:pt idx="18113">
                  <c:v>7.6533599999999994E-8</c:v>
                </c:pt>
                <c:pt idx="18114">
                  <c:v>7.6539799999999998E-8</c:v>
                </c:pt>
                <c:pt idx="18115">
                  <c:v>7.6546099999999995E-8</c:v>
                </c:pt>
                <c:pt idx="18116">
                  <c:v>7.6552299999999999E-8</c:v>
                </c:pt>
                <c:pt idx="18117">
                  <c:v>7.6558599999999996E-8</c:v>
                </c:pt>
                <c:pt idx="18118">
                  <c:v>7.65648E-8</c:v>
                </c:pt>
                <c:pt idx="18119">
                  <c:v>7.6571099999999997E-8</c:v>
                </c:pt>
                <c:pt idx="18120">
                  <c:v>7.6577300000000001E-8</c:v>
                </c:pt>
                <c:pt idx="18121">
                  <c:v>7.6583599999999998E-8</c:v>
                </c:pt>
                <c:pt idx="18122">
                  <c:v>7.6589800000000002E-8</c:v>
                </c:pt>
                <c:pt idx="18123">
                  <c:v>7.6596099999999999E-8</c:v>
                </c:pt>
                <c:pt idx="18124">
                  <c:v>7.6602300000000003E-8</c:v>
                </c:pt>
                <c:pt idx="18125">
                  <c:v>7.66086E-8</c:v>
                </c:pt>
                <c:pt idx="18126">
                  <c:v>7.6614800000000004E-8</c:v>
                </c:pt>
                <c:pt idx="18127">
                  <c:v>7.66211E-8</c:v>
                </c:pt>
                <c:pt idx="18128">
                  <c:v>7.6627300000000005E-8</c:v>
                </c:pt>
                <c:pt idx="18129">
                  <c:v>7.6633600000000001E-8</c:v>
                </c:pt>
                <c:pt idx="18130">
                  <c:v>7.6639800000000006E-8</c:v>
                </c:pt>
                <c:pt idx="18131">
                  <c:v>7.6646100000000002E-8</c:v>
                </c:pt>
                <c:pt idx="18132">
                  <c:v>7.6652299999999993E-8</c:v>
                </c:pt>
                <c:pt idx="18133">
                  <c:v>7.6658600000000003E-8</c:v>
                </c:pt>
                <c:pt idx="18134">
                  <c:v>7.6664799999999994E-8</c:v>
                </c:pt>
                <c:pt idx="18135">
                  <c:v>7.6671100000000004E-8</c:v>
                </c:pt>
                <c:pt idx="18136">
                  <c:v>7.6677299999999995E-8</c:v>
                </c:pt>
                <c:pt idx="18137">
                  <c:v>7.6683600000000005E-8</c:v>
                </c:pt>
                <c:pt idx="18138">
                  <c:v>7.6689799999999996E-8</c:v>
                </c:pt>
                <c:pt idx="18139">
                  <c:v>7.6696100000000006E-8</c:v>
                </c:pt>
                <c:pt idx="18140">
                  <c:v>7.6702299999999997E-8</c:v>
                </c:pt>
                <c:pt idx="18141">
                  <c:v>7.6708599999999994E-8</c:v>
                </c:pt>
                <c:pt idx="18142">
                  <c:v>7.6714799999999998E-8</c:v>
                </c:pt>
                <c:pt idx="18143">
                  <c:v>7.6721099999999995E-8</c:v>
                </c:pt>
                <c:pt idx="18144">
                  <c:v>7.6727299999999999E-8</c:v>
                </c:pt>
                <c:pt idx="18145">
                  <c:v>7.6733599999999996E-8</c:v>
                </c:pt>
                <c:pt idx="18146">
                  <c:v>7.67398E-8</c:v>
                </c:pt>
                <c:pt idx="18147">
                  <c:v>7.6746099999999997E-8</c:v>
                </c:pt>
                <c:pt idx="18148">
                  <c:v>7.6752300000000001E-8</c:v>
                </c:pt>
                <c:pt idx="18149">
                  <c:v>7.6758599999999998E-8</c:v>
                </c:pt>
                <c:pt idx="18150">
                  <c:v>7.6764800000000002E-8</c:v>
                </c:pt>
                <c:pt idx="18151">
                  <c:v>7.6771099999999998E-8</c:v>
                </c:pt>
                <c:pt idx="18152">
                  <c:v>7.6777300000000003E-8</c:v>
                </c:pt>
                <c:pt idx="18153">
                  <c:v>7.6783599999999999E-8</c:v>
                </c:pt>
                <c:pt idx="18154">
                  <c:v>7.6789800000000004E-8</c:v>
                </c:pt>
                <c:pt idx="18155">
                  <c:v>7.67961E-8</c:v>
                </c:pt>
                <c:pt idx="18156">
                  <c:v>7.6802300000000005E-8</c:v>
                </c:pt>
                <c:pt idx="18157">
                  <c:v>7.6808600000000001E-8</c:v>
                </c:pt>
                <c:pt idx="18158">
                  <c:v>7.6814800000000006E-8</c:v>
                </c:pt>
                <c:pt idx="18159">
                  <c:v>7.6821100000000002E-8</c:v>
                </c:pt>
                <c:pt idx="18160">
                  <c:v>7.6827299999999993E-8</c:v>
                </c:pt>
                <c:pt idx="18161">
                  <c:v>7.6833600000000003E-8</c:v>
                </c:pt>
                <c:pt idx="18162">
                  <c:v>7.6839799999999994E-8</c:v>
                </c:pt>
                <c:pt idx="18163">
                  <c:v>7.6846100000000004E-8</c:v>
                </c:pt>
                <c:pt idx="18164">
                  <c:v>7.6852299999999995E-8</c:v>
                </c:pt>
                <c:pt idx="18165">
                  <c:v>7.6858600000000005E-8</c:v>
                </c:pt>
                <c:pt idx="18166">
                  <c:v>7.6864799999999996E-8</c:v>
                </c:pt>
                <c:pt idx="18167">
                  <c:v>7.6871100000000006E-8</c:v>
                </c:pt>
                <c:pt idx="18168">
                  <c:v>7.6877299999999997E-8</c:v>
                </c:pt>
                <c:pt idx="18169">
                  <c:v>7.6883599999999994E-8</c:v>
                </c:pt>
                <c:pt idx="18170">
                  <c:v>7.6889799999999998E-8</c:v>
                </c:pt>
                <c:pt idx="18171">
                  <c:v>7.6896099999999995E-8</c:v>
                </c:pt>
                <c:pt idx="18172">
                  <c:v>7.6902299999999999E-8</c:v>
                </c:pt>
                <c:pt idx="18173">
                  <c:v>7.6908599999999996E-8</c:v>
                </c:pt>
                <c:pt idx="18174">
                  <c:v>7.69148E-8</c:v>
                </c:pt>
                <c:pt idx="18175">
                  <c:v>7.6921099999999997E-8</c:v>
                </c:pt>
                <c:pt idx="18176">
                  <c:v>7.6927300000000001E-8</c:v>
                </c:pt>
                <c:pt idx="18177">
                  <c:v>7.6933599999999997E-8</c:v>
                </c:pt>
                <c:pt idx="18178">
                  <c:v>7.6939800000000002E-8</c:v>
                </c:pt>
                <c:pt idx="18179">
                  <c:v>7.6946099999999998E-8</c:v>
                </c:pt>
                <c:pt idx="18180">
                  <c:v>7.6952300000000003E-8</c:v>
                </c:pt>
                <c:pt idx="18181">
                  <c:v>7.6958599999999999E-8</c:v>
                </c:pt>
                <c:pt idx="18182">
                  <c:v>7.6964800000000004E-8</c:v>
                </c:pt>
                <c:pt idx="18183">
                  <c:v>7.69711E-8</c:v>
                </c:pt>
                <c:pt idx="18184">
                  <c:v>7.6977300000000005E-8</c:v>
                </c:pt>
                <c:pt idx="18185">
                  <c:v>7.6983600000000001E-8</c:v>
                </c:pt>
                <c:pt idx="18186">
                  <c:v>7.6989800000000006E-8</c:v>
                </c:pt>
                <c:pt idx="18187">
                  <c:v>7.6996100000000002E-8</c:v>
                </c:pt>
                <c:pt idx="18188">
                  <c:v>7.7002300000000007E-8</c:v>
                </c:pt>
                <c:pt idx="18189">
                  <c:v>7.7008600000000003E-8</c:v>
                </c:pt>
                <c:pt idx="18190">
                  <c:v>7.7014799999999994E-8</c:v>
                </c:pt>
                <c:pt idx="18191">
                  <c:v>7.7021100000000004E-8</c:v>
                </c:pt>
                <c:pt idx="18192">
                  <c:v>7.7027299999999995E-8</c:v>
                </c:pt>
                <c:pt idx="18193">
                  <c:v>7.7033600000000005E-8</c:v>
                </c:pt>
                <c:pt idx="18194">
                  <c:v>7.7039799999999996E-8</c:v>
                </c:pt>
                <c:pt idx="18195">
                  <c:v>7.7046100000000006E-8</c:v>
                </c:pt>
                <c:pt idx="18196">
                  <c:v>7.7052299999999997E-8</c:v>
                </c:pt>
                <c:pt idx="18197">
                  <c:v>7.7058599999999994E-8</c:v>
                </c:pt>
                <c:pt idx="18198">
                  <c:v>7.7064799999999998E-8</c:v>
                </c:pt>
                <c:pt idx="18199">
                  <c:v>7.7071099999999995E-8</c:v>
                </c:pt>
                <c:pt idx="18200">
                  <c:v>7.7077299999999999E-8</c:v>
                </c:pt>
                <c:pt idx="18201">
                  <c:v>7.7083599999999995E-8</c:v>
                </c:pt>
                <c:pt idx="18202">
                  <c:v>7.70898E-8</c:v>
                </c:pt>
                <c:pt idx="18203">
                  <c:v>7.7096099999999996E-8</c:v>
                </c:pt>
                <c:pt idx="18204">
                  <c:v>7.7102300000000001E-8</c:v>
                </c:pt>
                <c:pt idx="18205">
                  <c:v>7.7108599999999997E-8</c:v>
                </c:pt>
                <c:pt idx="18206">
                  <c:v>7.7114800000000002E-8</c:v>
                </c:pt>
                <c:pt idx="18207">
                  <c:v>7.7121099999999998E-8</c:v>
                </c:pt>
                <c:pt idx="18208">
                  <c:v>7.7127300000000003E-8</c:v>
                </c:pt>
                <c:pt idx="18209">
                  <c:v>7.7133599999999999E-8</c:v>
                </c:pt>
                <c:pt idx="18210">
                  <c:v>7.7139800000000004E-8</c:v>
                </c:pt>
                <c:pt idx="18211">
                  <c:v>7.71461E-8</c:v>
                </c:pt>
                <c:pt idx="18212">
                  <c:v>7.7152300000000005E-8</c:v>
                </c:pt>
                <c:pt idx="18213">
                  <c:v>7.7158600000000001E-8</c:v>
                </c:pt>
                <c:pt idx="18214">
                  <c:v>7.7164800000000006E-8</c:v>
                </c:pt>
                <c:pt idx="18215">
                  <c:v>7.7171100000000002E-8</c:v>
                </c:pt>
                <c:pt idx="18216">
                  <c:v>7.7177300000000006E-8</c:v>
                </c:pt>
                <c:pt idx="18217">
                  <c:v>7.7183600000000003E-8</c:v>
                </c:pt>
                <c:pt idx="18218">
                  <c:v>7.7189799999999994E-8</c:v>
                </c:pt>
                <c:pt idx="18219">
                  <c:v>7.7196100000000004E-8</c:v>
                </c:pt>
                <c:pt idx="18220">
                  <c:v>7.7202299999999995E-8</c:v>
                </c:pt>
                <c:pt idx="18221">
                  <c:v>7.7208600000000005E-8</c:v>
                </c:pt>
                <c:pt idx="18222">
                  <c:v>7.7214799999999996E-8</c:v>
                </c:pt>
                <c:pt idx="18223">
                  <c:v>7.7221100000000006E-8</c:v>
                </c:pt>
                <c:pt idx="18224">
                  <c:v>7.7227299999999997E-8</c:v>
                </c:pt>
                <c:pt idx="18225">
                  <c:v>7.7233599999999994E-8</c:v>
                </c:pt>
                <c:pt idx="18226">
                  <c:v>7.7239799999999998E-8</c:v>
                </c:pt>
                <c:pt idx="18227">
                  <c:v>7.7246099999999994E-8</c:v>
                </c:pt>
                <c:pt idx="18228">
                  <c:v>7.7252299999999999E-8</c:v>
                </c:pt>
                <c:pt idx="18229">
                  <c:v>7.7258599999999995E-8</c:v>
                </c:pt>
                <c:pt idx="18230">
                  <c:v>7.72648E-8</c:v>
                </c:pt>
                <c:pt idx="18231">
                  <c:v>7.7271099999999996E-8</c:v>
                </c:pt>
                <c:pt idx="18232">
                  <c:v>7.7277300000000001E-8</c:v>
                </c:pt>
                <c:pt idx="18233">
                  <c:v>7.7283599999999997E-8</c:v>
                </c:pt>
                <c:pt idx="18234">
                  <c:v>7.7289800000000002E-8</c:v>
                </c:pt>
                <c:pt idx="18235">
                  <c:v>7.7296099999999998E-8</c:v>
                </c:pt>
                <c:pt idx="18236">
                  <c:v>7.7302300000000003E-8</c:v>
                </c:pt>
                <c:pt idx="18237">
                  <c:v>7.7308599999999999E-8</c:v>
                </c:pt>
                <c:pt idx="18238">
                  <c:v>7.7314800000000004E-8</c:v>
                </c:pt>
                <c:pt idx="18239">
                  <c:v>7.73211E-8</c:v>
                </c:pt>
                <c:pt idx="18240">
                  <c:v>7.7327300000000004E-8</c:v>
                </c:pt>
                <c:pt idx="18241">
                  <c:v>7.7333600000000001E-8</c:v>
                </c:pt>
                <c:pt idx="18242">
                  <c:v>7.7339800000000005E-8</c:v>
                </c:pt>
                <c:pt idx="18243">
                  <c:v>7.7346100000000002E-8</c:v>
                </c:pt>
                <c:pt idx="18244">
                  <c:v>7.7352300000000006E-8</c:v>
                </c:pt>
                <c:pt idx="18245">
                  <c:v>7.7358600000000003E-8</c:v>
                </c:pt>
                <c:pt idx="18246">
                  <c:v>7.7364799999999994E-8</c:v>
                </c:pt>
                <c:pt idx="18247">
                  <c:v>7.7371100000000004E-8</c:v>
                </c:pt>
                <c:pt idx="18248">
                  <c:v>7.7377299999999995E-8</c:v>
                </c:pt>
                <c:pt idx="18249">
                  <c:v>7.7383600000000005E-8</c:v>
                </c:pt>
                <c:pt idx="18250">
                  <c:v>7.7389799999999996E-8</c:v>
                </c:pt>
                <c:pt idx="18251">
                  <c:v>7.7396100000000006E-8</c:v>
                </c:pt>
                <c:pt idx="18252">
                  <c:v>7.7402299999999997E-8</c:v>
                </c:pt>
                <c:pt idx="18253">
                  <c:v>7.7408599999999993E-8</c:v>
                </c:pt>
                <c:pt idx="18254">
                  <c:v>7.7414799999999998E-8</c:v>
                </c:pt>
                <c:pt idx="18255">
                  <c:v>7.7421099999999994E-8</c:v>
                </c:pt>
                <c:pt idx="18256">
                  <c:v>7.7427299999999999E-8</c:v>
                </c:pt>
                <c:pt idx="18257">
                  <c:v>7.7433599999999995E-8</c:v>
                </c:pt>
                <c:pt idx="18258">
                  <c:v>7.74398E-8</c:v>
                </c:pt>
                <c:pt idx="18259">
                  <c:v>7.7446099999999996E-8</c:v>
                </c:pt>
                <c:pt idx="18260">
                  <c:v>7.7452300000000001E-8</c:v>
                </c:pt>
                <c:pt idx="18261">
                  <c:v>7.7458599999999997E-8</c:v>
                </c:pt>
                <c:pt idx="18262">
                  <c:v>7.7464800000000002E-8</c:v>
                </c:pt>
                <c:pt idx="18263">
                  <c:v>7.7471099999999998E-8</c:v>
                </c:pt>
                <c:pt idx="18264">
                  <c:v>7.7477300000000003E-8</c:v>
                </c:pt>
                <c:pt idx="18265">
                  <c:v>7.7483599999999999E-8</c:v>
                </c:pt>
                <c:pt idx="18266">
                  <c:v>7.7489800000000003E-8</c:v>
                </c:pt>
                <c:pt idx="18267">
                  <c:v>7.74961E-8</c:v>
                </c:pt>
                <c:pt idx="18268">
                  <c:v>7.7502300000000004E-8</c:v>
                </c:pt>
                <c:pt idx="18269">
                  <c:v>7.7508600000000001E-8</c:v>
                </c:pt>
                <c:pt idx="18270">
                  <c:v>7.7514800000000005E-8</c:v>
                </c:pt>
                <c:pt idx="18271">
                  <c:v>7.7521100000000002E-8</c:v>
                </c:pt>
                <c:pt idx="18272">
                  <c:v>7.7527300000000006E-8</c:v>
                </c:pt>
                <c:pt idx="18273">
                  <c:v>7.7533600000000003E-8</c:v>
                </c:pt>
                <c:pt idx="18274">
                  <c:v>7.7539799999999994E-8</c:v>
                </c:pt>
                <c:pt idx="18275">
                  <c:v>7.7546100000000004E-8</c:v>
                </c:pt>
                <c:pt idx="18276">
                  <c:v>7.7552299999999995E-8</c:v>
                </c:pt>
                <c:pt idx="18277">
                  <c:v>7.7558600000000005E-8</c:v>
                </c:pt>
                <c:pt idx="18278">
                  <c:v>7.7564799999999996E-8</c:v>
                </c:pt>
                <c:pt idx="18279">
                  <c:v>7.7571100000000006E-8</c:v>
                </c:pt>
                <c:pt idx="18280">
                  <c:v>7.7577299999999997E-8</c:v>
                </c:pt>
                <c:pt idx="18281">
                  <c:v>7.7583600000000007E-8</c:v>
                </c:pt>
                <c:pt idx="18282">
                  <c:v>7.7589799999999998E-8</c:v>
                </c:pt>
                <c:pt idx="18283">
                  <c:v>7.7596099999999994E-8</c:v>
                </c:pt>
                <c:pt idx="18284">
                  <c:v>7.7602299999999999E-8</c:v>
                </c:pt>
                <c:pt idx="18285">
                  <c:v>7.7608599999999995E-8</c:v>
                </c:pt>
                <c:pt idx="18286">
                  <c:v>7.76148E-8</c:v>
                </c:pt>
                <c:pt idx="18287">
                  <c:v>7.7621099999999996E-8</c:v>
                </c:pt>
                <c:pt idx="18288">
                  <c:v>7.7627300000000001E-8</c:v>
                </c:pt>
                <c:pt idx="18289">
                  <c:v>7.7633599999999997E-8</c:v>
                </c:pt>
                <c:pt idx="18290">
                  <c:v>7.7639800000000001E-8</c:v>
                </c:pt>
                <c:pt idx="18291">
                  <c:v>7.7646099999999998E-8</c:v>
                </c:pt>
                <c:pt idx="18292">
                  <c:v>7.7652300000000002E-8</c:v>
                </c:pt>
                <c:pt idx="18293">
                  <c:v>7.7658599999999999E-8</c:v>
                </c:pt>
                <c:pt idx="18294">
                  <c:v>7.7664800000000003E-8</c:v>
                </c:pt>
                <c:pt idx="18295">
                  <c:v>7.76711E-8</c:v>
                </c:pt>
                <c:pt idx="18296">
                  <c:v>7.7677300000000004E-8</c:v>
                </c:pt>
                <c:pt idx="18297">
                  <c:v>7.7683600000000001E-8</c:v>
                </c:pt>
                <c:pt idx="18298">
                  <c:v>7.7689800000000005E-8</c:v>
                </c:pt>
                <c:pt idx="18299">
                  <c:v>7.7696100000000002E-8</c:v>
                </c:pt>
                <c:pt idx="18300">
                  <c:v>7.7702300000000006E-8</c:v>
                </c:pt>
                <c:pt idx="18301">
                  <c:v>7.7708600000000003E-8</c:v>
                </c:pt>
                <c:pt idx="18302">
                  <c:v>7.7714799999999994E-8</c:v>
                </c:pt>
                <c:pt idx="18303">
                  <c:v>7.7721100000000004E-8</c:v>
                </c:pt>
                <c:pt idx="18304">
                  <c:v>7.7727299999999995E-8</c:v>
                </c:pt>
                <c:pt idx="18305">
                  <c:v>7.7733600000000005E-8</c:v>
                </c:pt>
                <c:pt idx="18306">
                  <c:v>7.7739799999999996E-8</c:v>
                </c:pt>
                <c:pt idx="18307">
                  <c:v>7.7746100000000006E-8</c:v>
                </c:pt>
                <c:pt idx="18308">
                  <c:v>7.7752299999999997E-8</c:v>
                </c:pt>
                <c:pt idx="18309">
                  <c:v>7.7758600000000006E-8</c:v>
                </c:pt>
                <c:pt idx="18310">
                  <c:v>7.7764799999999998E-8</c:v>
                </c:pt>
                <c:pt idx="18311">
                  <c:v>7.7771099999999994E-8</c:v>
                </c:pt>
                <c:pt idx="18312">
                  <c:v>7.7777299999999999E-8</c:v>
                </c:pt>
                <c:pt idx="18313">
                  <c:v>7.7783599999999995E-8</c:v>
                </c:pt>
                <c:pt idx="18314">
                  <c:v>7.77898E-8</c:v>
                </c:pt>
                <c:pt idx="18315">
                  <c:v>7.7796099999999996E-8</c:v>
                </c:pt>
                <c:pt idx="18316">
                  <c:v>7.78023E-8</c:v>
                </c:pt>
                <c:pt idx="18317">
                  <c:v>7.7808599999999997E-8</c:v>
                </c:pt>
                <c:pt idx="18318">
                  <c:v>7.7814800000000001E-8</c:v>
                </c:pt>
                <c:pt idx="18319">
                  <c:v>7.7821099999999998E-8</c:v>
                </c:pt>
                <c:pt idx="18320">
                  <c:v>7.7827300000000002E-8</c:v>
                </c:pt>
                <c:pt idx="18321">
                  <c:v>7.7833599999999999E-8</c:v>
                </c:pt>
                <c:pt idx="18322">
                  <c:v>7.7839800000000003E-8</c:v>
                </c:pt>
                <c:pt idx="18323">
                  <c:v>7.78461E-8</c:v>
                </c:pt>
                <c:pt idx="18324">
                  <c:v>7.7852300000000004E-8</c:v>
                </c:pt>
                <c:pt idx="18325">
                  <c:v>7.7858600000000001E-8</c:v>
                </c:pt>
                <c:pt idx="18326">
                  <c:v>7.7864800000000005E-8</c:v>
                </c:pt>
                <c:pt idx="18327">
                  <c:v>7.7871100000000002E-8</c:v>
                </c:pt>
                <c:pt idx="18328">
                  <c:v>7.7877300000000006E-8</c:v>
                </c:pt>
                <c:pt idx="18329">
                  <c:v>7.7883600000000003E-8</c:v>
                </c:pt>
                <c:pt idx="18330">
                  <c:v>7.7889799999999994E-8</c:v>
                </c:pt>
                <c:pt idx="18331">
                  <c:v>7.7896100000000004E-8</c:v>
                </c:pt>
                <c:pt idx="18332">
                  <c:v>7.7902299999999995E-8</c:v>
                </c:pt>
                <c:pt idx="18333">
                  <c:v>7.7908600000000005E-8</c:v>
                </c:pt>
                <c:pt idx="18334">
                  <c:v>7.7914799999999996E-8</c:v>
                </c:pt>
                <c:pt idx="18335">
                  <c:v>7.7921100000000005E-8</c:v>
                </c:pt>
                <c:pt idx="18336">
                  <c:v>7.7927299999999997E-8</c:v>
                </c:pt>
                <c:pt idx="18337">
                  <c:v>7.7933600000000006E-8</c:v>
                </c:pt>
                <c:pt idx="18338">
                  <c:v>7.7939799999999998E-8</c:v>
                </c:pt>
                <c:pt idx="18339">
                  <c:v>7.7946099999999994E-8</c:v>
                </c:pt>
                <c:pt idx="18340">
                  <c:v>7.7952299999999998E-8</c:v>
                </c:pt>
                <c:pt idx="18341">
                  <c:v>7.7958599999999995E-8</c:v>
                </c:pt>
                <c:pt idx="18342">
                  <c:v>7.7964799999999999E-8</c:v>
                </c:pt>
                <c:pt idx="18343">
                  <c:v>7.7971099999999996E-8</c:v>
                </c:pt>
                <c:pt idx="18344">
                  <c:v>7.79773E-8</c:v>
                </c:pt>
                <c:pt idx="18345">
                  <c:v>7.7983599999999997E-8</c:v>
                </c:pt>
                <c:pt idx="18346">
                  <c:v>7.7989800000000001E-8</c:v>
                </c:pt>
                <c:pt idx="18347">
                  <c:v>7.7996099999999998E-8</c:v>
                </c:pt>
                <c:pt idx="18348">
                  <c:v>7.8002300000000002E-8</c:v>
                </c:pt>
                <c:pt idx="18349">
                  <c:v>7.8008599999999999E-8</c:v>
                </c:pt>
                <c:pt idx="18350">
                  <c:v>7.8014800000000003E-8</c:v>
                </c:pt>
                <c:pt idx="18351">
                  <c:v>7.80211E-8</c:v>
                </c:pt>
                <c:pt idx="18352">
                  <c:v>7.8027300000000004E-8</c:v>
                </c:pt>
                <c:pt idx="18353">
                  <c:v>7.8033600000000001E-8</c:v>
                </c:pt>
                <c:pt idx="18354">
                  <c:v>7.8039800000000005E-8</c:v>
                </c:pt>
                <c:pt idx="18355">
                  <c:v>7.8046100000000002E-8</c:v>
                </c:pt>
                <c:pt idx="18356">
                  <c:v>7.8052300000000006E-8</c:v>
                </c:pt>
                <c:pt idx="18357">
                  <c:v>7.8058600000000003E-8</c:v>
                </c:pt>
                <c:pt idx="18358">
                  <c:v>7.8064799999999994E-8</c:v>
                </c:pt>
                <c:pt idx="18359">
                  <c:v>7.8071100000000004E-8</c:v>
                </c:pt>
                <c:pt idx="18360">
                  <c:v>7.8077299999999995E-8</c:v>
                </c:pt>
                <c:pt idx="18361">
                  <c:v>7.8083600000000004E-8</c:v>
                </c:pt>
                <c:pt idx="18362">
                  <c:v>7.8089799999999996E-8</c:v>
                </c:pt>
                <c:pt idx="18363">
                  <c:v>7.8096100000000005E-8</c:v>
                </c:pt>
                <c:pt idx="18364">
                  <c:v>7.8102299999999997E-8</c:v>
                </c:pt>
                <c:pt idx="18365">
                  <c:v>7.8108600000000006E-8</c:v>
                </c:pt>
                <c:pt idx="18366">
                  <c:v>7.8114799999999997E-8</c:v>
                </c:pt>
                <c:pt idx="18367">
                  <c:v>7.8121099999999994E-8</c:v>
                </c:pt>
                <c:pt idx="18368">
                  <c:v>7.8127299999999998E-8</c:v>
                </c:pt>
                <c:pt idx="18369">
                  <c:v>7.8133599999999995E-8</c:v>
                </c:pt>
                <c:pt idx="18370">
                  <c:v>7.8139799999999999E-8</c:v>
                </c:pt>
                <c:pt idx="18371">
                  <c:v>7.8146099999999996E-8</c:v>
                </c:pt>
                <c:pt idx="18372">
                  <c:v>7.81523E-8</c:v>
                </c:pt>
                <c:pt idx="18373">
                  <c:v>7.8158599999999997E-8</c:v>
                </c:pt>
                <c:pt idx="18374">
                  <c:v>7.8164800000000001E-8</c:v>
                </c:pt>
                <c:pt idx="18375">
                  <c:v>7.8171099999999998E-8</c:v>
                </c:pt>
                <c:pt idx="18376">
                  <c:v>7.8177300000000002E-8</c:v>
                </c:pt>
                <c:pt idx="18377">
                  <c:v>7.8183599999999999E-8</c:v>
                </c:pt>
                <c:pt idx="18378">
                  <c:v>7.8189800000000003E-8</c:v>
                </c:pt>
                <c:pt idx="18379">
                  <c:v>7.81961E-8</c:v>
                </c:pt>
                <c:pt idx="18380">
                  <c:v>7.8202300000000004E-8</c:v>
                </c:pt>
                <c:pt idx="18381">
                  <c:v>7.8208600000000001E-8</c:v>
                </c:pt>
                <c:pt idx="18382">
                  <c:v>7.8214800000000005E-8</c:v>
                </c:pt>
                <c:pt idx="18383">
                  <c:v>7.8221100000000002E-8</c:v>
                </c:pt>
                <c:pt idx="18384">
                  <c:v>7.8227300000000006E-8</c:v>
                </c:pt>
                <c:pt idx="18385">
                  <c:v>7.8233600000000002E-8</c:v>
                </c:pt>
                <c:pt idx="18386">
                  <c:v>7.8239799999999994E-8</c:v>
                </c:pt>
                <c:pt idx="18387">
                  <c:v>7.8246100000000003E-8</c:v>
                </c:pt>
                <c:pt idx="18388">
                  <c:v>7.8252299999999995E-8</c:v>
                </c:pt>
                <c:pt idx="18389">
                  <c:v>7.8258600000000004E-8</c:v>
                </c:pt>
                <c:pt idx="18390">
                  <c:v>7.8264799999999996E-8</c:v>
                </c:pt>
                <c:pt idx="18391">
                  <c:v>7.8271100000000005E-8</c:v>
                </c:pt>
                <c:pt idx="18392">
                  <c:v>7.8277299999999996E-8</c:v>
                </c:pt>
                <c:pt idx="18393">
                  <c:v>7.8283600000000006E-8</c:v>
                </c:pt>
                <c:pt idx="18394">
                  <c:v>7.8289799999999997E-8</c:v>
                </c:pt>
                <c:pt idx="18395">
                  <c:v>7.8296099999999994E-8</c:v>
                </c:pt>
                <c:pt idx="18396">
                  <c:v>7.8302299999999998E-8</c:v>
                </c:pt>
                <c:pt idx="18397">
                  <c:v>7.8308599999999995E-8</c:v>
                </c:pt>
                <c:pt idx="18398">
                  <c:v>7.8314799999999999E-8</c:v>
                </c:pt>
                <c:pt idx="18399">
                  <c:v>7.8321099999999996E-8</c:v>
                </c:pt>
                <c:pt idx="18400">
                  <c:v>7.83273E-8</c:v>
                </c:pt>
                <c:pt idx="18401">
                  <c:v>7.8333599999999997E-8</c:v>
                </c:pt>
                <c:pt idx="18402">
                  <c:v>7.8339800000000001E-8</c:v>
                </c:pt>
                <c:pt idx="18403">
                  <c:v>7.8346099999999998E-8</c:v>
                </c:pt>
                <c:pt idx="18404">
                  <c:v>7.8352300000000002E-8</c:v>
                </c:pt>
                <c:pt idx="18405">
                  <c:v>7.8358599999999999E-8</c:v>
                </c:pt>
                <c:pt idx="18406">
                  <c:v>7.8364800000000003E-8</c:v>
                </c:pt>
                <c:pt idx="18407">
                  <c:v>7.83711E-8</c:v>
                </c:pt>
                <c:pt idx="18408">
                  <c:v>7.8377300000000004E-8</c:v>
                </c:pt>
                <c:pt idx="18409">
                  <c:v>7.8383600000000001E-8</c:v>
                </c:pt>
                <c:pt idx="18410">
                  <c:v>7.8389800000000005E-8</c:v>
                </c:pt>
                <c:pt idx="18411">
                  <c:v>7.8396100000000001E-8</c:v>
                </c:pt>
                <c:pt idx="18412">
                  <c:v>7.8402300000000006E-8</c:v>
                </c:pt>
                <c:pt idx="18413">
                  <c:v>7.8408600000000002E-8</c:v>
                </c:pt>
                <c:pt idx="18414">
                  <c:v>7.8414799999999994E-8</c:v>
                </c:pt>
                <c:pt idx="18415">
                  <c:v>7.8421100000000003E-8</c:v>
                </c:pt>
                <c:pt idx="18416">
                  <c:v>7.8427299999999994E-8</c:v>
                </c:pt>
                <c:pt idx="18417">
                  <c:v>7.8433600000000004E-8</c:v>
                </c:pt>
                <c:pt idx="18418">
                  <c:v>7.8439799999999995E-8</c:v>
                </c:pt>
                <c:pt idx="18419">
                  <c:v>7.8446100000000005E-8</c:v>
                </c:pt>
                <c:pt idx="18420">
                  <c:v>7.8452299999999996E-8</c:v>
                </c:pt>
                <c:pt idx="18421">
                  <c:v>7.8458600000000006E-8</c:v>
                </c:pt>
                <c:pt idx="18422">
                  <c:v>7.8464799999999997E-8</c:v>
                </c:pt>
                <c:pt idx="18423">
                  <c:v>7.8471099999999994E-8</c:v>
                </c:pt>
                <c:pt idx="18424">
                  <c:v>7.8477299999999998E-8</c:v>
                </c:pt>
                <c:pt idx="18425">
                  <c:v>7.8483599999999995E-8</c:v>
                </c:pt>
                <c:pt idx="18426">
                  <c:v>7.8489799999999999E-8</c:v>
                </c:pt>
                <c:pt idx="18427">
                  <c:v>7.8496099999999996E-8</c:v>
                </c:pt>
                <c:pt idx="18428">
                  <c:v>7.85023E-8</c:v>
                </c:pt>
                <c:pt idx="18429">
                  <c:v>7.8508599999999997E-8</c:v>
                </c:pt>
                <c:pt idx="18430">
                  <c:v>7.8514800000000001E-8</c:v>
                </c:pt>
                <c:pt idx="18431">
                  <c:v>7.8521099999999998E-8</c:v>
                </c:pt>
                <c:pt idx="18432">
                  <c:v>7.8527300000000002E-8</c:v>
                </c:pt>
                <c:pt idx="18433">
                  <c:v>7.8533599999999999E-8</c:v>
                </c:pt>
                <c:pt idx="18434">
                  <c:v>7.8539800000000003E-8</c:v>
                </c:pt>
                <c:pt idx="18435">
                  <c:v>7.8546099999999999E-8</c:v>
                </c:pt>
                <c:pt idx="18436">
                  <c:v>7.8552300000000004E-8</c:v>
                </c:pt>
                <c:pt idx="18437">
                  <c:v>7.85586E-8</c:v>
                </c:pt>
                <c:pt idx="18438">
                  <c:v>7.8564800000000005E-8</c:v>
                </c:pt>
                <c:pt idx="18439">
                  <c:v>7.8571100000000001E-8</c:v>
                </c:pt>
                <c:pt idx="18440">
                  <c:v>7.8577300000000006E-8</c:v>
                </c:pt>
                <c:pt idx="18441">
                  <c:v>7.8583600000000002E-8</c:v>
                </c:pt>
                <c:pt idx="18442">
                  <c:v>7.8589799999999993E-8</c:v>
                </c:pt>
                <c:pt idx="18443">
                  <c:v>7.8596100000000003E-8</c:v>
                </c:pt>
                <c:pt idx="18444">
                  <c:v>7.8602299999999994E-8</c:v>
                </c:pt>
                <c:pt idx="18445">
                  <c:v>7.8608600000000004E-8</c:v>
                </c:pt>
                <c:pt idx="18446">
                  <c:v>7.8614799999999995E-8</c:v>
                </c:pt>
                <c:pt idx="18447">
                  <c:v>7.8621100000000005E-8</c:v>
                </c:pt>
                <c:pt idx="18448">
                  <c:v>7.8627299999999996E-8</c:v>
                </c:pt>
                <c:pt idx="18449">
                  <c:v>7.8633600000000006E-8</c:v>
                </c:pt>
                <c:pt idx="18450">
                  <c:v>7.8639799999999997E-8</c:v>
                </c:pt>
                <c:pt idx="18451">
                  <c:v>7.8646099999999994E-8</c:v>
                </c:pt>
                <c:pt idx="18452">
                  <c:v>7.8652299999999998E-8</c:v>
                </c:pt>
                <c:pt idx="18453">
                  <c:v>7.8658599999999995E-8</c:v>
                </c:pt>
                <c:pt idx="18454">
                  <c:v>7.8664799999999999E-8</c:v>
                </c:pt>
                <c:pt idx="18455">
                  <c:v>7.8671099999999996E-8</c:v>
                </c:pt>
                <c:pt idx="18456">
                  <c:v>7.86773E-8</c:v>
                </c:pt>
                <c:pt idx="18457">
                  <c:v>7.8683599999999997E-8</c:v>
                </c:pt>
                <c:pt idx="18458">
                  <c:v>7.8689800000000001E-8</c:v>
                </c:pt>
                <c:pt idx="18459">
                  <c:v>7.8696099999999998E-8</c:v>
                </c:pt>
                <c:pt idx="18460">
                  <c:v>7.8702300000000002E-8</c:v>
                </c:pt>
                <c:pt idx="18461">
                  <c:v>7.8708599999999998E-8</c:v>
                </c:pt>
                <c:pt idx="18462">
                  <c:v>7.8714800000000003E-8</c:v>
                </c:pt>
                <c:pt idx="18463">
                  <c:v>7.8721099999999999E-8</c:v>
                </c:pt>
                <c:pt idx="18464">
                  <c:v>7.8727300000000004E-8</c:v>
                </c:pt>
                <c:pt idx="18465">
                  <c:v>7.87336E-8</c:v>
                </c:pt>
                <c:pt idx="18466">
                  <c:v>7.8739800000000005E-8</c:v>
                </c:pt>
                <c:pt idx="18467">
                  <c:v>7.8746100000000001E-8</c:v>
                </c:pt>
                <c:pt idx="18468">
                  <c:v>7.8752300000000006E-8</c:v>
                </c:pt>
                <c:pt idx="18469">
                  <c:v>7.8758600000000002E-8</c:v>
                </c:pt>
                <c:pt idx="18470">
                  <c:v>7.8764800000000007E-8</c:v>
                </c:pt>
                <c:pt idx="18471">
                  <c:v>7.8771100000000003E-8</c:v>
                </c:pt>
                <c:pt idx="18472">
                  <c:v>7.8777299999999994E-8</c:v>
                </c:pt>
                <c:pt idx="18473">
                  <c:v>7.8783600000000004E-8</c:v>
                </c:pt>
                <c:pt idx="18474">
                  <c:v>7.8789799999999995E-8</c:v>
                </c:pt>
                <c:pt idx="18475">
                  <c:v>7.8796100000000005E-8</c:v>
                </c:pt>
                <c:pt idx="18476">
                  <c:v>7.8802299999999996E-8</c:v>
                </c:pt>
                <c:pt idx="18477">
                  <c:v>7.8808600000000006E-8</c:v>
                </c:pt>
                <c:pt idx="18478">
                  <c:v>7.8814799999999997E-8</c:v>
                </c:pt>
                <c:pt idx="18479">
                  <c:v>7.8821099999999994E-8</c:v>
                </c:pt>
                <c:pt idx="18480">
                  <c:v>7.8827299999999998E-8</c:v>
                </c:pt>
                <c:pt idx="18481">
                  <c:v>7.8833599999999995E-8</c:v>
                </c:pt>
                <c:pt idx="18482">
                  <c:v>7.8839799999999999E-8</c:v>
                </c:pt>
                <c:pt idx="18483">
                  <c:v>7.8846099999999996E-8</c:v>
                </c:pt>
                <c:pt idx="18484">
                  <c:v>7.88523E-8</c:v>
                </c:pt>
                <c:pt idx="18485">
                  <c:v>7.8858599999999996E-8</c:v>
                </c:pt>
                <c:pt idx="18486">
                  <c:v>7.8864800000000001E-8</c:v>
                </c:pt>
                <c:pt idx="18487">
                  <c:v>7.8871099999999997E-8</c:v>
                </c:pt>
                <c:pt idx="18488">
                  <c:v>7.8877300000000002E-8</c:v>
                </c:pt>
                <c:pt idx="18489">
                  <c:v>7.8883599999999998E-8</c:v>
                </c:pt>
                <c:pt idx="18490">
                  <c:v>7.8889800000000003E-8</c:v>
                </c:pt>
                <c:pt idx="18491">
                  <c:v>7.8896099999999999E-8</c:v>
                </c:pt>
                <c:pt idx="18492">
                  <c:v>7.8902300000000004E-8</c:v>
                </c:pt>
                <c:pt idx="18493">
                  <c:v>7.89086E-8</c:v>
                </c:pt>
                <c:pt idx="18494">
                  <c:v>7.8914800000000005E-8</c:v>
                </c:pt>
                <c:pt idx="18495">
                  <c:v>7.8921100000000001E-8</c:v>
                </c:pt>
                <c:pt idx="18496">
                  <c:v>7.8927300000000006E-8</c:v>
                </c:pt>
                <c:pt idx="18497">
                  <c:v>7.8933600000000002E-8</c:v>
                </c:pt>
                <c:pt idx="18498">
                  <c:v>7.8939800000000007E-8</c:v>
                </c:pt>
                <c:pt idx="18499">
                  <c:v>7.8946100000000003E-8</c:v>
                </c:pt>
                <c:pt idx="18500">
                  <c:v>7.8952299999999994E-8</c:v>
                </c:pt>
                <c:pt idx="18501">
                  <c:v>7.8958600000000004E-8</c:v>
                </c:pt>
                <c:pt idx="18502">
                  <c:v>7.8964799999999995E-8</c:v>
                </c:pt>
                <c:pt idx="18503">
                  <c:v>7.8971100000000005E-8</c:v>
                </c:pt>
                <c:pt idx="18504">
                  <c:v>7.8977299999999996E-8</c:v>
                </c:pt>
                <c:pt idx="18505">
                  <c:v>7.8983600000000006E-8</c:v>
                </c:pt>
                <c:pt idx="18506">
                  <c:v>7.8989799999999997E-8</c:v>
                </c:pt>
                <c:pt idx="18507">
                  <c:v>7.8996099999999994E-8</c:v>
                </c:pt>
                <c:pt idx="18508">
                  <c:v>7.9002299999999998E-8</c:v>
                </c:pt>
                <c:pt idx="18509">
                  <c:v>7.9008599999999995E-8</c:v>
                </c:pt>
                <c:pt idx="18510">
                  <c:v>7.9014799999999999E-8</c:v>
                </c:pt>
                <c:pt idx="18511">
                  <c:v>7.9021099999999995E-8</c:v>
                </c:pt>
                <c:pt idx="18512">
                  <c:v>7.90273E-8</c:v>
                </c:pt>
                <c:pt idx="18513">
                  <c:v>7.9033599999999996E-8</c:v>
                </c:pt>
                <c:pt idx="18514">
                  <c:v>7.9039800000000001E-8</c:v>
                </c:pt>
                <c:pt idx="18515">
                  <c:v>7.9046099999999997E-8</c:v>
                </c:pt>
                <c:pt idx="18516">
                  <c:v>7.9052300000000002E-8</c:v>
                </c:pt>
                <c:pt idx="18517">
                  <c:v>7.9058599999999998E-8</c:v>
                </c:pt>
                <c:pt idx="18518">
                  <c:v>7.9064800000000003E-8</c:v>
                </c:pt>
                <c:pt idx="18519">
                  <c:v>7.9071099999999999E-8</c:v>
                </c:pt>
                <c:pt idx="18520">
                  <c:v>7.9077300000000004E-8</c:v>
                </c:pt>
                <c:pt idx="18521">
                  <c:v>7.90836E-8</c:v>
                </c:pt>
                <c:pt idx="18522">
                  <c:v>7.9089800000000005E-8</c:v>
                </c:pt>
                <c:pt idx="18523">
                  <c:v>7.9096100000000001E-8</c:v>
                </c:pt>
                <c:pt idx="18524">
                  <c:v>7.9102300000000005E-8</c:v>
                </c:pt>
                <c:pt idx="18525">
                  <c:v>7.9108600000000002E-8</c:v>
                </c:pt>
                <c:pt idx="18526">
                  <c:v>7.9114800000000006E-8</c:v>
                </c:pt>
                <c:pt idx="18527">
                  <c:v>7.9121100000000003E-8</c:v>
                </c:pt>
                <c:pt idx="18528">
                  <c:v>7.9127299999999994E-8</c:v>
                </c:pt>
                <c:pt idx="18529">
                  <c:v>7.9133600000000004E-8</c:v>
                </c:pt>
                <c:pt idx="18530">
                  <c:v>7.9139799999999995E-8</c:v>
                </c:pt>
                <c:pt idx="18531">
                  <c:v>7.9146100000000005E-8</c:v>
                </c:pt>
                <c:pt idx="18532">
                  <c:v>7.9152299999999996E-8</c:v>
                </c:pt>
                <c:pt idx="18533">
                  <c:v>7.9158600000000006E-8</c:v>
                </c:pt>
                <c:pt idx="18534">
                  <c:v>7.9164799999999997E-8</c:v>
                </c:pt>
                <c:pt idx="18535">
                  <c:v>7.9171099999999994E-8</c:v>
                </c:pt>
                <c:pt idx="18536">
                  <c:v>7.9177299999999998E-8</c:v>
                </c:pt>
                <c:pt idx="18537">
                  <c:v>7.9183599999999994E-8</c:v>
                </c:pt>
                <c:pt idx="18538">
                  <c:v>7.9189799999999999E-8</c:v>
                </c:pt>
                <c:pt idx="18539">
                  <c:v>7.9196099999999995E-8</c:v>
                </c:pt>
                <c:pt idx="18540">
                  <c:v>7.92023E-8</c:v>
                </c:pt>
                <c:pt idx="18541">
                  <c:v>7.9208599999999996E-8</c:v>
                </c:pt>
                <c:pt idx="18542">
                  <c:v>7.9214800000000001E-8</c:v>
                </c:pt>
                <c:pt idx="18543">
                  <c:v>7.9221099999999997E-8</c:v>
                </c:pt>
                <c:pt idx="18544">
                  <c:v>7.9227300000000002E-8</c:v>
                </c:pt>
                <c:pt idx="18545">
                  <c:v>7.9233599999999998E-8</c:v>
                </c:pt>
                <c:pt idx="18546">
                  <c:v>7.9239800000000003E-8</c:v>
                </c:pt>
                <c:pt idx="18547">
                  <c:v>7.9246099999999999E-8</c:v>
                </c:pt>
                <c:pt idx="18548">
                  <c:v>7.9252300000000004E-8</c:v>
                </c:pt>
                <c:pt idx="18549">
                  <c:v>7.92586E-8</c:v>
                </c:pt>
                <c:pt idx="18550">
                  <c:v>7.9264800000000004E-8</c:v>
                </c:pt>
                <c:pt idx="18551">
                  <c:v>7.9271100000000001E-8</c:v>
                </c:pt>
                <c:pt idx="18552">
                  <c:v>7.9277300000000005E-8</c:v>
                </c:pt>
                <c:pt idx="18553">
                  <c:v>7.9283600000000002E-8</c:v>
                </c:pt>
                <c:pt idx="18554">
                  <c:v>7.9289800000000006E-8</c:v>
                </c:pt>
                <c:pt idx="18555">
                  <c:v>7.9296100000000003E-8</c:v>
                </c:pt>
                <c:pt idx="18556">
                  <c:v>7.9302299999999994E-8</c:v>
                </c:pt>
                <c:pt idx="18557">
                  <c:v>7.9308600000000004E-8</c:v>
                </c:pt>
                <c:pt idx="18558">
                  <c:v>7.9314799999999995E-8</c:v>
                </c:pt>
                <c:pt idx="18559">
                  <c:v>7.9321100000000005E-8</c:v>
                </c:pt>
                <c:pt idx="18560">
                  <c:v>7.9327299999999996E-8</c:v>
                </c:pt>
                <c:pt idx="18561">
                  <c:v>7.9333600000000006E-8</c:v>
                </c:pt>
                <c:pt idx="18562">
                  <c:v>7.9339799999999997E-8</c:v>
                </c:pt>
                <c:pt idx="18563">
                  <c:v>7.9346099999999993E-8</c:v>
                </c:pt>
                <c:pt idx="18564">
                  <c:v>7.9352299999999998E-8</c:v>
                </c:pt>
                <c:pt idx="18565">
                  <c:v>7.9358599999999994E-8</c:v>
                </c:pt>
                <c:pt idx="18566">
                  <c:v>7.9364799999999999E-8</c:v>
                </c:pt>
                <c:pt idx="18567">
                  <c:v>7.9371099999999995E-8</c:v>
                </c:pt>
                <c:pt idx="18568">
                  <c:v>7.93773E-8</c:v>
                </c:pt>
                <c:pt idx="18569">
                  <c:v>7.9383599999999996E-8</c:v>
                </c:pt>
                <c:pt idx="18570">
                  <c:v>7.9389800000000001E-8</c:v>
                </c:pt>
                <c:pt idx="18571">
                  <c:v>7.9396099999999997E-8</c:v>
                </c:pt>
                <c:pt idx="18572">
                  <c:v>7.9402300000000002E-8</c:v>
                </c:pt>
                <c:pt idx="18573">
                  <c:v>7.9408599999999998E-8</c:v>
                </c:pt>
                <c:pt idx="18574">
                  <c:v>7.9414800000000002E-8</c:v>
                </c:pt>
                <c:pt idx="18575">
                  <c:v>7.9421099999999999E-8</c:v>
                </c:pt>
                <c:pt idx="18576">
                  <c:v>7.9427300000000003E-8</c:v>
                </c:pt>
                <c:pt idx="18577">
                  <c:v>7.94336E-8</c:v>
                </c:pt>
                <c:pt idx="18578">
                  <c:v>7.9439800000000004E-8</c:v>
                </c:pt>
                <c:pt idx="18579">
                  <c:v>7.9446100000000001E-8</c:v>
                </c:pt>
                <c:pt idx="18580">
                  <c:v>7.9452300000000005E-8</c:v>
                </c:pt>
                <c:pt idx="18581">
                  <c:v>7.9458600000000002E-8</c:v>
                </c:pt>
                <c:pt idx="18582">
                  <c:v>7.9464800000000006E-8</c:v>
                </c:pt>
                <c:pt idx="18583">
                  <c:v>7.9471100000000003E-8</c:v>
                </c:pt>
                <c:pt idx="18584">
                  <c:v>7.9477299999999994E-8</c:v>
                </c:pt>
                <c:pt idx="18585">
                  <c:v>7.9483600000000004E-8</c:v>
                </c:pt>
                <c:pt idx="18586">
                  <c:v>7.9489799999999995E-8</c:v>
                </c:pt>
                <c:pt idx="18587">
                  <c:v>7.9496100000000005E-8</c:v>
                </c:pt>
                <c:pt idx="18588">
                  <c:v>7.9502299999999996E-8</c:v>
                </c:pt>
                <c:pt idx="18589">
                  <c:v>7.9508600000000006E-8</c:v>
                </c:pt>
                <c:pt idx="18590">
                  <c:v>7.9514799999999997E-8</c:v>
                </c:pt>
                <c:pt idx="18591">
                  <c:v>7.9521100000000007E-8</c:v>
                </c:pt>
                <c:pt idx="18592">
                  <c:v>7.9527299999999998E-8</c:v>
                </c:pt>
                <c:pt idx="18593">
                  <c:v>7.9533599999999994E-8</c:v>
                </c:pt>
                <c:pt idx="18594">
                  <c:v>7.9539799999999999E-8</c:v>
                </c:pt>
                <c:pt idx="18595">
                  <c:v>7.9546099999999995E-8</c:v>
                </c:pt>
                <c:pt idx="18596">
                  <c:v>7.95523E-8</c:v>
                </c:pt>
                <c:pt idx="18597">
                  <c:v>7.9558599999999996E-8</c:v>
                </c:pt>
                <c:pt idx="18598">
                  <c:v>7.9564800000000001E-8</c:v>
                </c:pt>
                <c:pt idx="18599">
                  <c:v>7.9571099999999997E-8</c:v>
                </c:pt>
                <c:pt idx="18600">
                  <c:v>7.9577300000000001E-8</c:v>
                </c:pt>
                <c:pt idx="18601">
                  <c:v>7.9583599999999998E-8</c:v>
                </c:pt>
                <c:pt idx="18602">
                  <c:v>7.9589800000000002E-8</c:v>
                </c:pt>
                <c:pt idx="18603">
                  <c:v>7.9596099999999999E-8</c:v>
                </c:pt>
                <c:pt idx="18604">
                  <c:v>7.9602300000000003E-8</c:v>
                </c:pt>
                <c:pt idx="18605">
                  <c:v>7.96086E-8</c:v>
                </c:pt>
                <c:pt idx="18606">
                  <c:v>7.9614800000000004E-8</c:v>
                </c:pt>
                <c:pt idx="18607">
                  <c:v>7.9621100000000001E-8</c:v>
                </c:pt>
                <c:pt idx="18608">
                  <c:v>7.9627300000000005E-8</c:v>
                </c:pt>
                <c:pt idx="18609">
                  <c:v>7.9633600000000002E-8</c:v>
                </c:pt>
                <c:pt idx="18610">
                  <c:v>7.9639800000000006E-8</c:v>
                </c:pt>
                <c:pt idx="18611">
                  <c:v>7.9646100000000003E-8</c:v>
                </c:pt>
                <c:pt idx="18612">
                  <c:v>7.9652299999999994E-8</c:v>
                </c:pt>
                <c:pt idx="18613">
                  <c:v>7.9658600000000004E-8</c:v>
                </c:pt>
                <c:pt idx="18614">
                  <c:v>7.9664799999999995E-8</c:v>
                </c:pt>
                <c:pt idx="18615">
                  <c:v>7.9671100000000005E-8</c:v>
                </c:pt>
                <c:pt idx="18616">
                  <c:v>7.9677299999999996E-8</c:v>
                </c:pt>
                <c:pt idx="18617">
                  <c:v>7.9683600000000006E-8</c:v>
                </c:pt>
                <c:pt idx="18618">
                  <c:v>7.9689799999999997E-8</c:v>
                </c:pt>
                <c:pt idx="18619">
                  <c:v>7.9696100000000006E-8</c:v>
                </c:pt>
                <c:pt idx="18620">
                  <c:v>7.9702299999999998E-8</c:v>
                </c:pt>
                <c:pt idx="18621">
                  <c:v>7.9708599999999994E-8</c:v>
                </c:pt>
                <c:pt idx="18622">
                  <c:v>7.9714799999999999E-8</c:v>
                </c:pt>
                <c:pt idx="18623">
                  <c:v>7.9721099999999995E-8</c:v>
                </c:pt>
                <c:pt idx="18624">
                  <c:v>7.97273E-8</c:v>
                </c:pt>
                <c:pt idx="18625">
                  <c:v>7.9733599999999996E-8</c:v>
                </c:pt>
                <c:pt idx="18626">
                  <c:v>7.97398E-8</c:v>
                </c:pt>
                <c:pt idx="18627">
                  <c:v>7.9746099999999997E-8</c:v>
                </c:pt>
                <c:pt idx="18628">
                  <c:v>7.9752300000000001E-8</c:v>
                </c:pt>
                <c:pt idx="18629">
                  <c:v>7.9758599999999998E-8</c:v>
                </c:pt>
                <c:pt idx="18630">
                  <c:v>7.9764800000000002E-8</c:v>
                </c:pt>
                <c:pt idx="18631">
                  <c:v>7.9771099999999999E-8</c:v>
                </c:pt>
                <c:pt idx="18632">
                  <c:v>7.9777300000000003E-8</c:v>
                </c:pt>
                <c:pt idx="18633">
                  <c:v>7.97836E-8</c:v>
                </c:pt>
                <c:pt idx="18634">
                  <c:v>7.9789800000000004E-8</c:v>
                </c:pt>
                <c:pt idx="18635">
                  <c:v>7.9796100000000001E-8</c:v>
                </c:pt>
                <c:pt idx="18636">
                  <c:v>7.9802300000000005E-8</c:v>
                </c:pt>
                <c:pt idx="18637">
                  <c:v>7.9808600000000002E-8</c:v>
                </c:pt>
                <c:pt idx="18638">
                  <c:v>7.9814800000000006E-8</c:v>
                </c:pt>
                <c:pt idx="18639">
                  <c:v>7.9821100000000003E-8</c:v>
                </c:pt>
                <c:pt idx="18640">
                  <c:v>7.9827299999999994E-8</c:v>
                </c:pt>
                <c:pt idx="18641">
                  <c:v>7.9833600000000004E-8</c:v>
                </c:pt>
                <c:pt idx="18642">
                  <c:v>7.9839799999999995E-8</c:v>
                </c:pt>
                <c:pt idx="18643">
                  <c:v>7.9846100000000005E-8</c:v>
                </c:pt>
                <c:pt idx="18644">
                  <c:v>7.9852299999999996E-8</c:v>
                </c:pt>
                <c:pt idx="18645">
                  <c:v>7.9858600000000005E-8</c:v>
                </c:pt>
                <c:pt idx="18646">
                  <c:v>7.9864799999999997E-8</c:v>
                </c:pt>
                <c:pt idx="18647">
                  <c:v>7.9871100000000006E-8</c:v>
                </c:pt>
                <c:pt idx="18648">
                  <c:v>7.9877299999999998E-8</c:v>
                </c:pt>
                <c:pt idx="18649">
                  <c:v>7.9883599999999994E-8</c:v>
                </c:pt>
                <c:pt idx="18650">
                  <c:v>7.9889799999999998E-8</c:v>
                </c:pt>
                <c:pt idx="18651">
                  <c:v>7.9896099999999995E-8</c:v>
                </c:pt>
                <c:pt idx="18652">
                  <c:v>7.9902299999999999E-8</c:v>
                </c:pt>
                <c:pt idx="18653">
                  <c:v>7.9908599999999996E-8</c:v>
                </c:pt>
                <c:pt idx="18654">
                  <c:v>7.99148E-8</c:v>
                </c:pt>
                <c:pt idx="18655">
                  <c:v>7.9921099999999997E-8</c:v>
                </c:pt>
                <c:pt idx="18656">
                  <c:v>7.9927300000000001E-8</c:v>
                </c:pt>
                <c:pt idx="18657">
                  <c:v>7.9933599999999998E-8</c:v>
                </c:pt>
                <c:pt idx="18658">
                  <c:v>7.9939800000000002E-8</c:v>
                </c:pt>
                <c:pt idx="18659">
                  <c:v>7.9946099999999999E-8</c:v>
                </c:pt>
                <c:pt idx="18660">
                  <c:v>7.9952300000000003E-8</c:v>
                </c:pt>
                <c:pt idx="18661">
                  <c:v>7.99586E-8</c:v>
                </c:pt>
                <c:pt idx="18662">
                  <c:v>7.9964800000000004E-8</c:v>
                </c:pt>
                <c:pt idx="18663">
                  <c:v>7.9971100000000001E-8</c:v>
                </c:pt>
                <c:pt idx="18664">
                  <c:v>7.9977300000000005E-8</c:v>
                </c:pt>
                <c:pt idx="18665">
                  <c:v>7.9983600000000002E-8</c:v>
                </c:pt>
                <c:pt idx="18666">
                  <c:v>7.9989800000000006E-8</c:v>
                </c:pt>
                <c:pt idx="18667">
                  <c:v>7.9996100000000003E-8</c:v>
                </c:pt>
                <c:pt idx="18668">
                  <c:v>8.0002299999999994E-8</c:v>
                </c:pt>
                <c:pt idx="18669">
                  <c:v>8.0008600000000003E-8</c:v>
                </c:pt>
                <c:pt idx="18670">
                  <c:v>8.0014799999999995E-8</c:v>
                </c:pt>
                <c:pt idx="18671">
                  <c:v>8.0021100000000004E-8</c:v>
                </c:pt>
                <c:pt idx="18672">
                  <c:v>8.0027299999999996E-8</c:v>
                </c:pt>
                <c:pt idx="18673">
                  <c:v>8.0033600000000005E-8</c:v>
                </c:pt>
                <c:pt idx="18674">
                  <c:v>8.0039799999999997E-8</c:v>
                </c:pt>
                <c:pt idx="18675">
                  <c:v>8.0046100000000006E-8</c:v>
                </c:pt>
                <c:pt idx="18676">
                  <c:v>8.0052299999999997E-8</c:v>
                </c:pt>
                <c:pt idx="18677">
                  <c:v>8.0058599999999994E-8</c:v>
                </c:pt>
                <c:pt idx="18678">
                  <c:v>8.0064799999999998E-8</c:v>
                </c:pt>
                <c:pt idx="18679">
                  <c:v>8.0071099999999995E-8</c:v>
                </c:pt>
                <c:pt idx="18680">
                  <c:v>8.0077299999999999E-8</c:v>
                </c:pt>
                <c:pt idx="18681">
                  <c:v>8.0083599999999996E-8</c:v>
                </c:pt>
                <c:pt idx="18682">
                  <c:v>8.00898E-8</c:v>
                </c:pt>
                <c:pt idx="18683">
                  <c:v>8.0096099999999997E-8</c:v>
                </c:pt>
                <c:pt idx="18684">
                  <c:v>8.0102300000000001E-8</c:v>
                </c:pt>
                <c:pt idx="18685">
                  <c:v>8.0108599999999998E-8</c:v>
                </c:pt>
                <c:pt idx="18686">
                  <c:v>8.0114800000000002E-8</c:v>
                </c:pt>
                <c:pt idx="18687">
                  <c:v>8.0121099999999999E-8</c:v>
                </c:pt>
                <c:pt idx="18688">
                  <c:v>8.0127300000000003E-8</c:v>
                </c:pt>
                <c:pt idx="18689">
                  <c:v>8.01336E-8</c:v>
                </c:pt>
                <c:pt idx="18690">
                  <c:v>8.0139800000000004E-8</c:v>
                </c:pt>
                <c:pt idx="18691">
                  <c:v>8.0146100000000001E-8</c:v>
                </c:pt>
                <c:pt idx="18692">
                  <c:v>8.0152300000000005E-8</c:v>
                </c:pt>
                <c:pt idx="18693">
                  <c:v>8.0158600000000002E-8</c:v>
                </c:pt>
                <c:pt idx="18694">
                  <c:v>8.0164800000000006E-8</c:v>
                </c:pt>
                <c:pt idx="18695">
                  <c:v>8.0171100000000002E-8</c:v>
                </c:pt>
                <c:pt idx="18696">
                  <c:v>8.0177299999999994E-8</c:v>
                </c:pt>
                <c:pt idx="18697">
                  <c:v>8.0183600000000003E-8</c:v>
                </c:pt>
                <c:pt idx="18698">
                  <c:v>8.0189799999999995E-8</c:v>
                </c:pt>
                <c:pt idx="18699">
                  <c:v>8.0196100000000004E-8</c:v>
                </c:pt>
                <c:pt idx="18700">
                  <c:v>8.0202299999999995E-8</c:v>
                </c:pt>
                <c:pt idx="18701">
                  <c:v>8.0208600000000005E-8</c:v>
                </c:pt>
                <c:pt idx="18702">
                  <c:v>8.0214799999999996E-8</c:v>
                </c:pt>
                <c:pt idx="18703">
                  <c:v>8.0221100000000006E-8</c:v>
                </c:pt>
                <c:pt idx="18704">
                  <c:v>8.0227299999999997E-8</c:v>
                </c:pt>
                <c:pt idx="18705">
                  <c:v>8.0233599999999994E-8</c:v>
                </c:pt>
                <c:pt idx="18706">
                  <c:v>8.0239799999999998E-8</c:v>
                </c:pt>
                <c:pt idx="18707">
                  <c:v>8.0246099999999995E-8</c:v>
                </c:pt>
                <c:pt idx="18708">
                  <c:v>8.0252299999999999E-8</c:v>
                </c:pt>
                <c:pt idx="18709">
                  <c:v>8.0258599999999996E-8</c:v>
                </c:pt>
                <c:pt idx="18710">
                  <c:v>8.02648E-8</c:v>
                </c:pt>
                <c:pt idx="18711">
                  <c:v>8.0271099999999997E-8</c:v>
                </c:pt>
                <c:pt idx="18712">
                  <c:v>8.0277300000000001E-8</c:v>
                </c:pt>
                <c:pt idx="18713">
                  <c:v>8.0283599999999998E-8</c:v>
                </c:pt>
                <c:pt idx="18714">
                  <c:v>8.0289800000000002E-8</c:v>
                </c:pt>
                <c:pt idx="18715">
                  <c:v>8.0296099999999999E-8</c:v>
                </c:pt>
                <c:pt idx="18716">
                  <c:v>8.0302300000000003E-8</c:v>
                </c:pt>
                <c:pt idx="18717">
                  <c:v>8.03086E-8</c:v>
                </c:pt>
                <c:pt idx="18718">
                  <c:v>8.0314800000000004E-8</c:v>
                </c:pt>
                <c:pt idx="18719">
                  <c:v>8.03211E-8</c:v>
                </c:pt>
                <c:pt idx="18720">
                  <c:v>8.0327300000000005E-8</c:v>
                </c:pt>
                <c:pt idx="18721">
                  <c:v>8.0333600000000001E-8</c:v>
                </c:pt>
                <c:pt idx="18722">
                  <c:v>8.0339800000000006E-8</c:v>
                </c:pt>
                <c:pt idx="18723">
                  <c:v>8.0346100000000002E-8</c:v>
                </c:pt>
                <c:pt idx="18724">
                  <c:v>8.0352299999999994E-8</c:v>
                </c:pt>
                <c:pt idx="18725">
                  <c:v>8.0358600000000003E-8</c:v>
                </c:pt>
                <c:pt idx="18726">
                  <c:v>8.0364799999999994E-8</c:v>
                </c:pt>
                <c:pt idx="18727">
                  <c:v>8.0371100000000004E-8</c:v>
                </c:pt>
                <c:pt idx="18728">
                  <c:v>8.0377299999999995E-8</c:v>
                </c:pt>
                <c:pt idx="18729">
                  <c:v>8.0383600000000005E-8</c:v>
                </c:pt>
                <c:pt idx="18730">
                  <c:v>8.0389799999999996E-8</c:v>
                </c:pt>
                <c:pt idx="18731">
                  <c:v>8.0396100000000006E-8</c:v>
                </c:pt>
                <c:pt idx="18732">
                  <c:v>8.0402299999999997E-8</c:v>
                </c:pt>
                <c:pt idx="18733">
                  <c:v>8.0408599999999994E-8</c:v>
                </c:pt>
                <c:pt idx="18734">
                  <c:v>8.0414799999999998E-8</c:v>
                </c:pt>
                <c:pt idx="18735">
                  <c:v>8.0421099999999995E-8</c:v>
                </c:pt>
                <c:pt idx="18736">
                  <c:v>8.0427299999999999E-8</c:v>
                </c:pt>
                <c:pt idx="18737">
                  <c:v>8.0433599999999996E-8</c:v>
                </c:pt>
                <c:pt idx="18738">
                  <c:v>8.04398E-8</c:v>
                </c:pt>
                <c:pt idx="18739">
                  <c:v>8.0446099999999997E-8</c:v>
                </c:pt>
                <c:pt idx="18740">
                  <c:v>8.0452300000000001E-8</c:v>
                </c:pt>
                <c:pt idx="18741">
                  <c:v>8.0458599999999998E-8</c:v>
                </c:pt>
                <c:pt idx="18742">
                  <c:v>8.0464800000000002E-8</c:v>
                </c:pt>
                <c:pt idx="18743">
                  <c:v>8.0471099999999999E-8</c:v>
                </c:pt>
                <c:pt idx="18744">
                  <c:v>8.0477300000000003E-8</c:v>
                </c:pt>
                <c:pt idx="18745">
                  <c:v>8.0483599999999999E-8</c:v>
                </c:pt>
                <c:pt idx="18746">
                  <c:v>8.0489800000000004E-8</c:v>
                </c:pt>
                <c:pt idx="18747">
                  <c:v>8.04961E-8</c:v>
                </c:pt>
                <c:pt idx="18748">
                  <c:v>8.0502300000000005E-8</c:v>
                </c:pt>
                <c:pt idx="18749">
                  <c:v>8.0508600000000001E-8</c:v>
                </c:pt>
                <c:pt idx="18750">
                  <c:v>8.0514800000000006E-8</c:v>
                </c:pt>
                <c:pt idx="18751">
                  <c:v>8.0521100000000002E-8</c:v>
                </c:pt>
                <c:pt idx="18752">
                  <c:v>8.0527299999999993E-8</c:v>
                </c:pt>
                <c:pt idx="18753">
                  <c:v>8.0533600000000003E-8</c:v>
                </c:pt>
                <c:pt idx="18754">
                  <c:v>8.0539799999999994E-8</c:v>
                </c:pt>
                <c:pt idx="18755">
                  <c:v>8.0546100000000004E-8</c:v>
                </c:pt>
                <c:pt idx="18756">
                  <c:v>8.0552299999999995E-8</c:v>
                </c:pt>
                <c:pt idx="18757">
                  <c:v>8.0558600000000005E-8</c:v>
                </c:pt>
                <c:pt idx="18758">
                  <c:v>8.0564799999999996E-8</c:v>
                </c:pt>
                <c:pt idx="18759">
                  <c:v>8.0571100000000006E-8</c:v>
                </c:pt>
                <c:pt idx="18760">
                  <c:v>8.0577299999999997E-8</c:v>
                </c:pt>
                <c:pt idx="18761">
                  <c:v>8.0583599999999994E-8</c:v>
                </c:pt>
                <c:pt idx="18762">
                  <c:v>8.0589799999999998E-8</c:v>
                </c:pt>
                <c:pt idx="18763">
                  <c:v>8.0596099999999995E-8</c:v>
                </c:pt>
                <c:pt idx="18764">
                  <c:v>8.0602299999999999E-8</c:v>
                </c:pt>
                <c:pt idx="18765">
                  <c:v>8.0608599999999996E-8</c:v>
                </c:pt>
                <c:pt idx="18766">
                  <c:v>8.06148E-8</c:v>
                </c:pt>
                <c:pt idx="18767">
                  <c:v>8.0621099999999997E-8</c:v>
                </c:pt>
                <c:pt idx="18768">
                  <c:v>8.0627300000000001E-8</c:v>
                </c:pt>
                <c:pt idx="18769">
                  <c:v>8.0633599999999998E-8</c:v>
                </c:pt>
                <c:pt idx="18770">
                  <c:v>8.0639800000000002E-8</c:v>
                </c:pt>
                <c:pt idx="18771">
                  <c:v>8.0646099999999998E-8</c:v>
                </c:pt>
                <c:pt idx="18772">
                  <c:v>8.0652300000000003E-8</c:v>
                </c:pt>
                <c:pt idx="18773">
                  <c:v>8.0658599999999999E-8</c:v>
                </c:pt>
                <c:pt idx="18774">
                  <c:v>8.0664800000000004E-8</c:v>
                </c:pt>
                <c:pt idx="18775">
                  <c:v>8.06711E-8</c:v>
                </c:pt>
                <c:pt idx="18776">
                  <c:v>8.0677300000000005E-8</c:v>
                </c:pt>
                <c:pt idx="18777">
                  <c:v>8.0683600000000001E-8</c:v>
                </c:pt>
                <c:pt idx="18778">
                  <c:v>8.0689800000000006E-8</c:v>
                </c:pt>
                <c:pt idx="18779">
                  <c:v>8.0696100000000002E-8</c:v>
                </c:pt>
                <c:pt idx="18780">
                  <c:v>8.0702300000000007E-8</c:v>
                </c:pt>
                <c:pt idx="18781">
                  <c:v>8.0708600000000003E-8</c:v>
                </c:pt>
                <c:pt idx="18782">
                  <c:v>8.0714799999999994E-8</c:v>
                </c:pt>
                <c:pt idx="18783">
                  <c:v>8.0721100000000004E-8</c:v>
                </c:pt>
                <c:pt idx="18784">
                  <c:v>8.0727299999999995E-8</c:v>
                </c:pt>
                <c:pt idx="18785">
                  <c:v>8.0733600000000005E-8</c:v>
                </c:pt>
                <c:pt idx="18786">
                  <c:v>8.0739799999999996E-8</c:v>
                </c:pt>
                <c:pt idx="18787">
                  <c:v>8.0746100000000006E-8</c:v>
                </c:pt>
                <c:pt idx="18788">
                  <c:v>8.0752299999999997E-8</c:v>
                </c:pt>
                <c:pt idx="18789">
                  <c:v>8.0758599999999994E-8</c:v>
                </c:pt>
                <c:pt idx="18790">
                  <c:v>8.0764799999999998E-8</c:v>
                </c:pt>
                <c:pt idx="18791">
                  <c:v>8.0771099999999995E-8</c:v>
                </c:pt>
                <c:pt idx="18792">
                  <c:v>8.0777299999999999E-8</c:v>
                </c:pt>
                <c:pt idx="18793">
                  <c:v>8.0783599999999996E-8</c:v>
                </c:pt>
                <c:pt idx="18794">
                  <c:v>8.07898E-8</c:v>
                </c:pt>
                <c:pt idx="18795">
                  <c:v>8.0796099999999996E-8</c:v>
                </c:pt>
                <c:pt idx="18796">
                  <c:v>8.0802300000000001E-8</c:v>
                </c:pt>
                <c:pt idx="18797">
                  <c:v>8.0808599999999997E-8</c:v>
                </c:pt>
                <c:pt idx="18798">
                  <c:v>8.0814800000000002E-8</c:v>
                </c:pt>
                <c:pt idx="18799">
                  <c:v>8.0821099999999998E-8</c:v>
                </c:pt>
                <c:pt idx="18800">
                  <c:v>8.0827300000000003E-8</c:v>
                </c:pt>
                <c:pt idx="18801">
                  <c:v>8.0833599999999999E-8</c:v>
                </c:pt>
                <c:pt idx="18802">
                  <c:v>8.0839800000000004E-8</c:v>
                </c:pt>
                <c:pt idx="18803">
                  <c:v>8.08461E-8</c:v>
                </c:pt>
                <c:pt idx="18804">
                  <c:v>8.0852300000000005E-8</c:v>
                </c:pt>
                <c:pt idx="18805">
                  <c:v>8.0858600000000001E-8</c:v>
                </c:pt>
                <c:pt idx="18806">
                  <c:v>8.0864800000000006E-8</c:v>
                </c:pt>
                <c:pt idx="18807">
                  <c:v>8.0871100000000002E-8</c:v>
                </c:pt>
                <c:pt idx="18808">
                  <c:v>8.0877300000000006E-8</c:v>
                </c:pt>
                <c:pt idx="18809">
                  <c:v>8.0883600000000003E-8</c:v>
                </c:pt>
                <c:pt idx="18810">
                  <c:v>8.0889799999999994E-8</c:v>
                </c:pt>
                <c:pt idx="18811">
                  <c:v>8.0896100000000004E-8</c:v>
                </c:pt>
                <c:pt idx="18812">
                  <c:v>8.0902299999999995E-8</c:v>
                </c:pt>
                <c:pt idx="18813">
                  <c:v>8.0908600000000005E-8</c:v>
                </c:pt>
                <c:pt idx="18814">
                  <c:v>8.0914799999999996E-8</c:v>
                </c:pt>
                <c:pt idx="18815">
                  <c:v>8.0921100000000006E-8</c:v>
                </c:pt>
                <c:pt idx="18816">
                  <c:v>8.0927299999999997E-8</c:v>
                </c:pt>
                <c:pt idx="18817">
                  <c:v>8.0933599999999994E-8</c:v>
                </c:pt>
                <c:pt idx="18818">
                  <c:v>8.0939799999999998E-8</c:v>
                </c:pt>
                <c:pt idx="18819">
                  <c:v>8.0946099999999995E-8</c:v>
                </c:pt>
                <c:pt idx="18820">
                  <c:v>8.0952299999999999E-8</c:v>
                </c:pt>
                <c:pt idx="18821">
                  <c:v>8.0958599999999995E-8</c:v>
                </c:pt>
                <c:pt idx="18822">
                  <c:v>8.09648E-8</c:v>
                </c:pt>
                <c:pt idx="18823">
                  <c:v>8.0971099999999996E-8</c:v>
                </c:pt>
                <c:pt idx="18824">
                  <c:v>8.0977300000000001E-8</c:v>
                </c:pt>
                <c:pt idx="18825">
                  <c:v>8.0983599999999997E-8</c:v>
                </c:pt>
                <c:pt idx="18826">
                  <c:v>8.0989800000000002E-8</c:v>
                </c:pt>
                <c:pt idx="18827">
                  <c:v>8.0996099999999998E-8</c:v>
                </c:pt>
                <c:pt idx="18828">
                  <c:v>8.1002300000000003E-8</c:v>
                </c:pt>
                <c:pt idx="18829">
                  <c:v>8.1008599999999999E-8</c:v>
                </c:pt>
                <c:pt idx="18830">
                  <c:v>8.1014800000000004E-8</c:v>
                </c:pt>
                <c:pt idx="18831">
                  <c:v>8.10211E-8</c:v>
                </c:pt>
                <c:pt idx="18832">
                  <c:v>8.1027300000000005E-8</c:v>
                </c:pt>
                <c:pt idx="18833">
                  <c:v>8.1033600000000001E-8</c:v>
                </c:pt>
                <c:pt idx="18834">
                  <c:v>8.1039800000000005E-8</c:v>
                </c:pt>
                <c:pt idx="18835">
                  <c:v>8.1046100000000002E-8</c:v>
                </c:pt>
                <c:pt idx="18836">
                  <c:v>8.1052300000000006E-8</c:v>
                </c:pt>
                <c:pt idx="18837">
                  <c:v>8.1058600000000003E-8</c:v>
                </c:pt>
                <c:pt idx="18838">
                  <c:v>8.1064799999999994E-8</c:v>
                </c:pt>
                <c:pt idx="18839">
                  <c:v>8.1071100000000004E-8</c:v>
                </c:pt>
                <c:pt idx="18840">
                  <c:v>8.1077299999999995E-8</c:v>
                </c:pt>
                <c:pt idx="18841">
                  <c:v>8.1083600000000005E-8</c:v>
                </c:pt>
                <c:pt idx="18842">
                  <c:v>8.1089799999999996E-8</c:v>
                </c:pt>
                <c:pt idx="18843">
                  <c:v>8.1096100000000006E-8</c:v>
                </c:pt>
                <c:pt idx="18844">
                  <c:v>8.1102299999999997E-8</c:v>
                </c:pt>
                <c:pt idx="18845">
                  <c:v>8.1108599999999993E-8</c:v>
                </c:pt>
                <c:pt idx="18846">
                  <c:v>8.1114799999999998E-8</c:v>
                </c:pt>
                <c:pt idx="18847">
                  <c:v>8.1121099999999994E-8</c:v>
                </c:pt>
                <c:pt idx="18848">
                  <c:v>8.1127299999999999E-8</c:v>
                </c:pt>
                <c:pt idx="18849">
                  <c:v>8.1133599999999995E-8</c:v>
                </c:pt>
                <c:pt idx="18850">
                  <c:v>8.11398E-8</c:v>
                </c:pt>
                <c:pt idx="18851">
                  <c:v>8.1146099999999996E-8</c:v>
                </c:pt>
                <c:pt idx="18852">
                  <c:v>8.1152300000000001E-8</c:v>
                </c:pt>
                <c:pt idx="18853">
                  <c:v>8.1158599999999997E-8</c:v>
                </c:pt>
                <c:pt idx="18854">
                  <c:v>8.1164800000000002E-8</c:v>
                </c:pt>
                <c:pt idx="18855">
                  <c:v>8.1171099999999998E-8</c:v>
                </c:pt>
                <c:pt idx="18856">
                  <c:v>8.1177300000000003E-8</c:v>
                </c:pt>
                <c:pt idx="18857">
                  <c:v>8.1183599999999999E-8</c:v>
                </c:pt>
                <c:pt idx="18858">
                  <c:v>8.1189800000000004E-8</c:v>
                </c:pt>
                <c:pt idx="18859">
                  <c:v>8.11961E-8</c:v>
                </c:pt>
                <c:pt idx="18860">
                  <c:v>8.1202300000000004E-8</c:v>
                </c:pt>
                <c:pt idx="18861">
                  <c:v>8.1208600000000001E-8</c:v>
                </c:pt>
                <c:pt idx="18862">
                  <c:v>8.1214800000000005E-8</c:v>
                </c:pt>
                <c:pt idx="18863">
                  <c:v>8.1221100000000002E-8</c:v>
                </c:pt>
                <c:pt idx="18864">
                  <c:v>8.1227300000000006E-8</c:v>
                </c:pt>
                <c:pt idx="18865">
                  <c:v>8.1233600000000003E-8</c:v>
                </c:pt>
                <c:pt idx="18866">
                  <c:v>8.1239799999999994E-8</c:v>
                </c:pt>
                <c:pt idx="18867">
                  <c:v>8.1246100000000004E-8</c:v>
                </c:pt>
                <c:pt idx="18868">
                  <c:v>8.1252299999999995E-8</c:v>
                </c:pt>
                <c:pt idx="18869">
                  <c:v>8.1258600000000005E-8</c:v>
                </c:pt>
                <c:pt idx="18870">
                  <c:v>8.1264799999999996E-8</c:v>
                </c:pt>
                <c:pt idx="18871">
                  <c:v>8.1271100000000006E-8</c:v>
                </c:pt>
                <c:pt idx="18872">
                  <c:v>8.1277299999999997E-8</c:v>
                </c:pt>
                <c:pt idx="18873">
                  <c:v>8.1283599999999993E-8</c:v>
                </c:pt>
                <c:pt idx="18874">
                  <c:v>8.1289799999999998E-8</c:v>
                </c:pt>
                <c:pt idx="18875">
                  <c:v>8.1296099999999994E-8</c:v>
                </c:pt>
                <c:pt idx="18876">
                  <c:v>8.1302299999999999E-8</c:v>
                </c:pt>
                <c:pt idx="18877">
                  <c:v>8.1308599999999995E-8</c:v>
                </c:pt>
                <c:pt idx="18878">
                  <c:v>8.13148E-8</c:v>
                </c:pt>
                <c:pt idx="18879">
                  <c:v>8.1321099999999996E-8</c:v>
                </c:pt>
                <c:pt idx="18880">
                  <c:v>8.1327300000000001E-8</c:v>
                </c:pt>
                <c:pt idx="18881">
                  <c:v>8.1333599999999997E-8</c:v>
                </c:pt>
                <c:pt idx="18882">
                  <c:v>8.1339800000000002E-8</c:v>
                </c:pt>
                <c:pt idx="18883">
                  <c:v>8.1346099999999998E-8</c:v>
                </c:pt>
                <c:pt idx="18884">
                  <c:v>8.1352300000000002E-8</c:v>
                </c:pt>
                <c:pt idx="18885">
                  <c:v>8.1358599999999999E-8</c:v>
                </c:pt>
                <c:pt idx="18886">
                  <c:v>8.1364800000000003E-8</c:v>
                </c:pt>
                <c:pt idx="18887">
                  <c:v>8.13711E-8</c:v>
                </c:pt>
                <c:pt idx="18888">
                  <c:v>8.1377300000000004E-8</c:v>
                </c:pt>
                <c:pt idx="18889">
                  <c:v>8.1383600000000001E-8</c:v>
                </c:pt>
                <c:pt idx="18890">
                  <c:v>8.1389800000000005E-8</c:v>
                </c:pt>
                <c:pt idx="18891">
                  <c:v>8.1396100000000002E-8</c:v>
                </c:pt>
                <c:pt idx="18892">
                  <c:v>8.1402300000000006E-8</c:v>
                </c:pt>
                <c:pt idx="18893">
                  <c:v>8.1408600000000003E-8</c:v>
                </c:pt>
                <c:pt idx="18894">
                  <c:v>8.1414799999999994E-8</c:v>
                </c:pt>
                <c:pt idx="18895">
                  <c:v>8.1421100000000004E-8</c:v>
                </c:pt>
                <c:pt idx="18896">
                  <c:v>8.1427299999999995E-8</c:v>
                </c:pt>
                <c:pt idx="18897">
                  <c:v>8.1433600000000005E-8</c:v>
                </c:pt>
                <c:pt idx="18898">
                  <c:v>8.1439799999999996E-8</c:v>
                </c:pt>
                <c:pt idx="18899">
                  <c:v>8.1446100000000006E-8</c:v>
                </c:pt>
                <c:pt idx="18900">
                  <c:v>8.1452299999999997E-8</c:v>
                </c:pt>
                <c:pt idx="18901">
                  <c:v>8.1458600000000007E-8</c:v>
                </c:pt>
                <c:pt idx="18902">
                  <c:v>8.1464799999999998E-8</c:v>
                </c:pt>
                <c:pt idx="18903">
                  <c:v>8.1471099999999994E-8</c:v>
                </c:pt>
                <c:pt idx="18904">
                  <c:v>8.1477299999999999E-8</c:v>
                </c:pt>
                <c:pt idx="18905">
                  <c:v>8.1483599999999995E-8</c:v>
                </c:pt>
                <c:pt idx="18906">
                  <c:v>8.14898E-8</c:v>
                </c:pt>
                <c:pt idx="18907">
                  <c:v>8.1496099999999996E-8</c:v>
                </c:pt>
                <c:pt idx="18908">
                  <c:v>8.1502300000000001E-8</c:v>
                </c:pt>
                <c:pt idx="18909">
                  <c:v>8.1508599999999997E-8</c:v>
                </c:pt>
                <c:pt idx="18910">
                  <c:v>8.1514800000000001E-8</c:v>
                </c:pt>
                <c:pt idx="18911">
                  <c:v>8.1521099999999998E-8</c:v>
                </c:pt>
                <c:pt idx="18912">
                  <c:v>8.1527300000000002E-8</c:v>
                </c:pt>
                <c:pt idx="18913">
                  <c:v>8.1533599999999999E-8</c:v>
                </c:pt>
                <c:pt idx="18914">
                  <c:v>8.1539800000000003E-8</c:v>
                </c:pt>
                <c:pt idx="18915">
                  <c:v>8.15461E-8</c:v>
                </c:pt>
                <c:pt idx="18916">
                  <c:v>8.1552300000000004E-8</c:v>
                </c:pt>
                <c:pt idx="18917">
                  <c:v>8.1558600000000001E-8</c:v>
                </c:pt>
                <c:pt idx="18918">
                  <c:v>8.1564800000000005E-8</c:v>
                </c:pt>
                <c:pt idx="18919">
                  <c:v>8.1571100000000002E-8</c:v>
                </c:pt>
                <c:pt idx="18920">
                  <c:v>8.1577300000000006E-8</c:v>
                </c:pt>
                <c:pt idx="18921">
                  <c:v>8.1583600000000003E-8</c:v>
                </c:pt>
                <c:pt idx="18922">
                  <c:v>8.1589799999999994E-8</c:v>
                </c:pt>
                <c:pt idx="18923">
                  <c:v>8.1596100000000004E-8</c:v>
                </c:pt>
                <c:pt idx="18924">
                  <c:v>8.1602299999999995E-8</c:v>
                </c:pt>
                <c:pt idx="18925">
                  <c:v>8.1608600000000005E-8</c:v>
                </c:pt>
                <c:pt idx="18926">
                  <c:v>8.1614799999999996E-8</c:v>
                </c:pt>
                <c:pt idx="18927">
                  <c:v>8.1621100000000006E-8</c:v>
                </c:pt>
                <c:pt idx="18928">
                  <c:v>8.1627299999999997E-8</c:v>
                </c:pt>
                <c:pt idx="18929">
                  <c:v>8.1633600000000006E-8</c:v>
                </c:pt>
                <c:pt idx="18930">
                  <c:v>8.1639799999999998E-8</c:v>
                </c:pt>
                <c:pt idx="18931">
                  <c:v>8.1646099999999994E-8</c:v>
                </c:pt>
                <c:pt idx="18932">
                  <c:v>8.1652299999999999E-8</c:v>
                </c:pt>
                <c:pt idx="18933">
                  <c:v>8.1658599999999995E-8</c:v>
                </c:pt>
                <c:pt idx="18934">
                  <c:v>8.1664799999999999E-8</c:v>
                </c:pt>
                <c:pt idx="18935">
                  <c:v>8.1671099999999996E-8</c:v>
                </c:pt>
                <c:pt idx="18936">
                  <c:v>8.16773E-8</c:v>
                </c:pt>
                <c:pt idx="18937">
                  <c:v>8.1683599999999997E-8</c:v>
                </c:pt>
                <c:pt idx="18938">
                  <c:v>8.1689800000000001E-8</c:v>
                </c:pt>
                <c:pt idx="18939">
                  <c:v>8.1696099999999998E-8</c:v>
                </c:pt>
                <c:pt idx="18940">
                  <c:v>8.1702300000000002E-8</c:v>
                </c:pt>
                <c:pt idx="18941">
                  <c:v>8.1708599999999999E-8</c:v>
                </c:pt>
                <c:pt idx="18942">
                  <c:v>8.1714800000000003E-8</c:v>
                </c:pt>
                <c:pt idx="18943">
                  <c:v>8.17211E-8</c:v>
                </c:pt>
                <c:pt idx="18944">
                  <c:v>8.1727300000000004E-8</c:v>
                </c:pt>
                <c:pt idx="18945">
                  <c:v>8.1733600000000001E-8</c:v>
                </c:pt>
                <c:pt idx="18946">
                  <c:v>8.1739800000000005E-8</c:v>
                </c:pt>
                <c:pt idx="18947">
                  <c:v>8.1746100000000002E-8</c:v>
                </c:pt>
                <c:pt idx="18948">
                  <c:v>8.1752300000000006E-8</c:v>
                </c:pt>
                <c:pt idx="18949">
                  <c:v>8.1758600000000003E-8</c:v>
                </c:pt>
                <c:pt idx="18950">
                  <c:v>8.1764799999999994E-8</c:v>
                </c:pt>
                <c:pt idx="18951">
                  <c:v>8.1771100000000004E-8</c:v>
                </c:pt>
                <c:pt idx="18952">
                  <c:v>8.1777299999999995E-8</c:v>
                </c:pt>
                <c:pt idx="18953">
                  <c:v>8.1783600000000004E-8</c:v>
                </c:pt>
                <c:pt idx="18954">
                  <c:v>8.1789799999999996E-8</c:v>
                </c:pt>
                <c:pt idx="18955">
                  <c:v>8.1796100000000005E-8</c:v>
                </c:pt>
                <c:pt idx="18956">
                  <c:v>8.1802299999999997E-8</c:v>
                </c:pt>
                <c:pt idx="18957">
                  <c:v>8.1808600000000006E-8</c:v>
                </c:pt>
                <c:pt idx="18958">
                  <c:v>8.1814799999999998E-8</c:v>
                </c:pt>
                <c:pt idx="18959">
                  <c:v>8.1821099999999994E-8</c:v>
                </c:pt>
                <c:pt idx="18960">
                  <c:v>8.1827299999999998E-8</c:v>
                </c:pt>
                <c:pt idx="18961">
                  <c:v>8.1833599999999995E-8</c:v>
                </c:pt>
                <c:pt idx="18962">
                  <c:v>8.1839799999999999E-8</c:v>
                </c:pt>
                <c:pt idx="18963">
                  <c:v>8.1846099999999996E-8</c:v>
                </c:pt>
                <c:pt idx="18964">
                  <c:v>8.18523E-8</c:v>
                </c:pt>
                <c:pt idx="18965">
                  <c:v>8.1858599999999997E-8</c:v>
                </c:pt>
                <c:pt idx="18966">
                  <c:v>8.1864800000000001E-8</c:v>
                </c:pt>
                <c:pt idx="18967">
                  <c:v>8.1871099999999998E-8</c:v>
                </c:pt>
                <c:pt idx="18968">
                  <c:v>8.1877300000000002E-8</c:v>
                </c:pt>
                <c:pt idx="18969">
                  <c:v>8.1883599999999999E-8</c:v>
                </c:pt>
                <c:pt idx="18970">
                  <c:v>8.1889800000000003E-8</c:v>
                </c:pt>
                <c:pt idx="18971">
                  <c:v>8.18961E-8</c:v>
                </c:pt>
                <c:pt idx="18972">
                  <c:v>8.1902300000000004E-8</c:v>
                </c:pt>
                <c:pt idx="18973">
                  <c:v>8.1908600000000001E-8</c:v>
                </c:pt>
                <c:pt idx="18974">
                  <c:v>8.1914800000000005E-8</c:v>
                </c:pt>
                <c:pt idx="18975">
                  <c:v>8.1921100000000002E-8</c:v>
                </c:pt>
                <c:pt idx="18976">
                  <c:v>8.1927300000000006E-8</c:v>
                </c:pt>
                <c:pt idx="18977">
                  <c:v>8.1933600000000003E-8</c:v>
                </c:pt>
                <c:pt idx="18978">
                  <c:v>8.1939799999999994E-8</c:v>
                </c:pt>
                <c:pt idx="18979">
                  <c:v>8.1946100000000003E-8</c:v>
                </c:pt>
                <c:pt idx="18980">
                  <c:v>8.1952299999999995E-8</c:v>
                </c:pt>
                <c:pt idx="18981">
                  <c:v>8.1958600000000004E-8</c:v>
                </c:pt>
                <c:pt idx="18982">
                  <c:v>8.1964799999999996E-8</c:v>
                </c:pt>
                <c:pt idx="18983">
                  <c:v>8.1971100000000005E-8</c:v>
                </c:pt>
                <c:pt idx="18984">
                  <c:v>8.1977299999999996E-8</c:v>
                </c:pt>
                <c:pt idx="18985">
                  <c:v>8.1983600000000006E-8</c:v>
                </c:pt>
                <c:pt idx="18986">
                  <c:v>8.1989799999999997E-8</c:v>
                </c:pt>
                <c:pt idx="18987">
                  <c:v>8.1996099999999994E-8</c:v>
                </c:pt>
                <c:pt idx="18988">
                  <c:v>8.2002299999999998E-8</c:v>
                </c:pt>
                <c:pt idx="18989">
                  <c:v>8.2008599999999995E-8</c:v>
                </c:pt>
                <c:pt idx="18990">
                  <c:v>8.2014799999999999E-8</c:v>
                </c:pt>
                <c:pt idx="18991">
                  <c:v>8.2021099999999996E-8</c:v>
                </c:pt>
                <c:pt idx="18992">
                  <c:v>8.20273E-8</c:v>
                </c:pt>
                <c:pt idx="18993">
                  <c:v>8.2033599999999997E-8</c:v>
                </c:pt>
                <c:pt idx="18994">
                  <c:v>8.2039800000000001E-8</c:v>
                </c:pt>
                <c:pt idx="18995">
                  <c:v>8.2046099999999998E-8</c:v>
                </c:pt>
                <c:pt idx="18996">
                  <c:v>8.2052300000000002E-8</c:v>
                </c:pt>
                <c:pt idx="18997">
                  <c:v>8.2058599999999999E-8</c:v>
                </c:pt>
                <c:pt idx="18998">
                  <c:v>8.2064800000000003E-8</c:v>
                </c:pt>
                <c:pt idx="18999">
                  <c:v>8.20711E-8</c:v>
                </c:pt>
                <c:pt idx="19000">
                  <c:v>8.2077300000000004E-8</c:v>
                </c:pt>
                <c:pt idx="19001">
                  <c:v>8.2083600000000001E-8</c:v>
                </c:pt>
                <c:pt idx="19002">
                  <c:v>8.2089800000000005E-8</c:v>
                </c:pt>
                <c:pt idx="19003">
                  <c:v>8.2096100000000001E-8</c:v>
                </c:pt>
                <c:pt idx="19004">
                  <c:v>8.2102300000000006E-8</c:v>
                </c:pt>
                <c:pt idx="19005">
                  <c:v>8.2108600000000002E-8</c:v>
                </c:pt>
                <c:pt idx="19006">
                  <c:v>8.2114799999999994E-8</c:v>
                </c:pt>
                <c:pt idx="19007">
                  <c:v>8.2121100000000003E-8</c:v>
                </c:pt>
                <c:pt idx="19008">
                  <c:v>8.2127299999999995E-8</c:v>
                </c:pt>
                <c:pt idx="19009">
                  <c:v>8.2133600000000004E-8</c:v>
                </c:pt>
                <c:pt idx="19010">
                  <c:v>8.2139799999999995E-8</c:v>
                </c:pt>
                <c:pt idx="19011">
                  <c:v>8.2146100000000005E-8</c:v>
                </c:pt>
                <c:pt idx="19012">
                  <c:v>8.2152299999999996E-8</c:v>
                </c:pt>
                <c:pt idx="19013">
                  <c:v>8.2158600000000006E-8</c:v>
                </c:pt>
                <c:pt idx="19014">
                  <c:v>8.2164799999999997E-8</c:v>
                </c:pt>
                <c:pt idx="19015">
                  <c:v>8.2171099999999994E-8</c:v>
                </c:pt>
                <c:pt idx="19016">
                  <c:v>8.2177299999999998E-8</c:v>
                </c:pt>
                <c:pt idx="19017">
                  <c:v>8.2183599999999995E-8</c:v>
                </c:pt>
                <c:pt idx="19018">
                  <c:v>8.2189799999999999E-8</c:v>
                </c:pt>
                <c:pt idx="19019">
                  <c:v>8.2196099999999996E-8</c:v>
                </c:pt>
                <c:pt idx="19020">
                  <c:v>8.22023E-8</c:v>
                </c:pt>
                <c:pt idx="19021">
                  <c:v>8.2208599999999997E-8</c:v>
                </c:pt>
                <c:pt idx="19022">
                  <c:v>8.2214800000000001E-8</c:v>
                </c:pt>
                <c:pt idx="19023">
                  <c:v>8.2221099999999998E-8</c:v>
                </c:pt>
                <c:pt idx="19024">
                  <c:v>8.2227300000000002E-8</c:v>
                </c:pt>
                <c:pt idx="19025">
                  <c:v>8.2233599999999999E-8</c:v>
                </c:pt>
                <c:pt idx="19026">
                  <c:v>8.2239800000000003E-8</c:v>
                </c:pt>
                <c:pt idx="19027">
                  <c:v>8.22461E-8</c:v>
                </c:pt>
                <c:pt idx="19028">
                  <c:v>8.2252300000000004E-8</c:v>
                </c:pt>
                <c:pt idx="19029">
                  <c:v>8.22586E-8</c:v>
                </c:pt>
                <c:pt idx="19030">
                  <c:v>8.2264800000000005E-8</c:v>
                </c:pt>
                <c:pt idx="19031">
                  <c:v>8.2271100000000001E-8</c:v>
                </c:pt>
                <c:pt idx="19032">
                  <c:v>8.2277300000000006E-8</c:v>
                </c:pt>
                <c:pt idx="19033">
                  <c:v>8.2283600000000002E-8</c:v>
                </c:pt>
                <c:pt idx="19034">
                  <c:v>8.2289799999999993E-8</c:v>
                </c:pt>
                <c:pt idx="19035">
                  <c:v>8.2296100000000003E-8</c:v>
                </c:pt>
                <c:pt idx="19036">
                  <c:v>8.2302299999999994E-8</c:v>
                </c:pt>
                <c:pt idx="19037">
                  <c:v>8.2308600000000004E-8</c:v>
                </c:pt>
                <c:pt idx="19038">
                  <c:v>8.2314799999999995E-8</c:v>
                </c:pt>
                <c:pt idx="19039">
                  <c:v>8.2321100000000005E-8</c:v>
                </c:pt>
                <c:pt idx="19040">
                  <c:v>8.2327299999999996E-8</c:v>
                </c:pt>
                <c:pt idx="19041">
                  <c:v>8.2333600000000006E-8</c:v>
                </c:pt>
                <c:pt idx="19042">
                  <c:v>8.2339799999999997E-8</c:v>
                </c:pt>
                <c:pt idx="19043">
                  <c:v>8.2346099999999994E-8</c:v>
                </c:pt>
                <c:pt idx="19044">
                  <c:v>8.2352299999999998E-8</c:v>
                </c:pt>
                <c:pt idx="19045">
                  <c:v>8.2358599999999995E-8</c:v>
                </c:pt>
                <c:pt idx="19046">
                  <c:v>8.2364799999999999E-8</c:v>
                </c:pt>
                <c:pt idx="19047">
                  <c:v>8.2371099999999996E-8</c:v>
                </c:pt>
                <c:pt idx="19048">
                  <c:v>8.23773E-8</c:v>
                </c:pt>
                <c:pt idx="19049">
                  <c:v>8.2383599999999997E-8</c:v>
                </c:pt>
                <c:pt idx="19050">
                  <c:v>8.2389800000000001E-8</c:v>
                </c:pt>
                <c:pt idx="19051">
                  <c:v>8.2396099999999998E-8</c:v>
                </c:pt>
                <c:pt idx="19052">
                  <c:v>8.2402300000000002E-8</c:v>
                </c:pt>
                <c:pt idx="19053">
                  <c:v>8.2408599999999999E-8</c:v>
                </c:pt>
                <c:pt idx="19054">
                  <c:v>8.2414800000000003E-8</c:v>
                </c:pt>
                <c:pt idx="19055">
                  <c:v>8.2421099999999999E-8</c:v>
                </c:pt>
                <c:pt idx="19056">
                  <c:v>8.2427300000000004E-8</c:v>
                </c:pt>
                <c:pt idx="19057">
                  <c:v>8.24336E-8</c:v>
                </c:pt>
                <c:pt idx="19058">
                  <c:v>8.2439800000000005E-8</c:v>
                </c:pt>
                <c:pt idx="19059">
                  <c:v>8.2446100000000001E-8</c:v>
                </c:pt>
                <c:pt idx="19060">
                  <c:v>8.2452300000000006E-8</c:v>
                </c:pt>
                <c:pt idx="19061">
                  <c:v>8.2458600000000002E-8</c:v>
                </c:pt>
                <c:pt idx="19062">
                  <c:v>8.2464799999999993E-8</c:v>
                </c:pt>
                <c:pt idx="19063">
                  <c:v>8.2471100000000003E-8</c:v>
                </c:pt>
                <c:pt idx="19064">
                  <c:v>8.2477299999999994E-8</c:v>
                </c:pt>
                <c:pt idx="19065">
                  <c:v>8.2483600000000004E-8</c:v>
                </c:pt>
                <c:pt idx="19066">
                  <c:v>8.2489799999999995E-8</c:v>
                </c:pt>
                <c:pt idx="19067">
                  <c:v>8.2496100000000005E-8</c:v>
                </c:pt>
                <c:pt idx="19068">
                  <c:v>8.2502299999999996E-8</c:v>
                </c:pt>
                <c:pt idx="19069">
                  <c:v>8.2508600000000006E-8</c:v>
                </c:pt>
                <c:pt idx="19070">
                  <c:v>8.2514799999999997E-8</c:v>
                </c:pt>
                <c:pt idx="19071">
                  <c:v>8.2521099999999994E-8</c:v>
                </c:pt>
                <c:pt idx="19072">
                  <c:v>8.2527299999999998E-8</c:v>
                </c:pt>
                <c:pt idx="19073">
                  <c:v>8.2533599999999995E-8</c:v>
                </c:pt>
                <c:pt idx="19074">
                  <c:v>8.2539799999999999E-8</c:v>
                </c:pt>
                <c:pt idx="19075">
                  <c:v>8.2546099999999996E-8</c:v>
                </c:pt>
                <c:pt idx="19076">
                  <c:v>8.25523E-8</c:v>
                </c:pt>
                <c:pt idx="19077">
                  <c:v>8.2558599999999997E-8</c:v>
                </c:pt>
                <c:pt idx="19078">
                  <c:v>8.2564800000000001E-8</c:v>
                </c:pt>
                <c:pt idx="19079">
                  <c:v>8.2571099999999997E-8</c:v>
                </c:pt>
                <c:pt idx="19080">
                  <c:v>8.2577300000000002E-8</c:v>
                </c:pt>
                <c:pt idx="19081">
                  <c:v>8.2583599999999998E-8</c:v>
                </c:pt>
                <c:pt idx="19082">
                  <c:v>8.2589800000000003E-8</c:v>
                </c:pt>
                <c:pt idx="19083">
                  <c:v>8.2596099999999999E-8</c:v>
                </c:pt>
                <c:pt idx="19084">
                  <c:v>8.2602300000000004E-8</c:v>
                </c:pt>
                <c:pt idx="19085">
                  <c:v>8.26086E-8</c:v>
                </c:pt>
                <c:pt idx="19086">
                  <c:v>8.2614800000000005E-8</c:v>
                </c:pt>
                <c:pt idx="19087">
                  <c:v>8.2621100000000001E-8</c:v>
                </c:pt>
                <c:pt idx="19088">
                  <c:v>8.2627300000000006E-8</c:v>
                </c:pt>
                <c:pt idx="19089">
                  <c:v>8.2633600000000002E-8</c:v>
                </c:pt>
                <c:pt idx="19090">
                  <c:v>8.2639800000000007E-8</c:v>
                </c:pt>
                <c:pt idx="19091">
                  <c:v>8.2646100000000003E-8</c:v>
                </c:pt>
                <c:pt idx="19092">
                  <c:v>8.2652299999999994E-8</c:v>
                </c:pt>
                <c:pt idx="19093">
                  <c:v>8.2658600000000004E-8</c:v>
                </c:pt>
                <c:pt idx="19094">
                  <c:v>8.2664799999999995E-8</c:v>
                </c:pt>
                <c:pt idx="19095">
                  <c:v>8.2671100000000005E-8</c:v>
                </c:pt>
                <c:pt idx="19096">
                  <c:v>8.2677299999999996E-8</c:v>
                </c:pt>
                <c:pt idx="19097">
                  <c:v>8.2683600000000006E-8</c:v>
                </c:pt>
                <c:pt idx="19098">
                  <c:v>8.2689799999999997E-8</c:v>
                </c:pt>
                <c:pt idx="19099">
                  <c:v>8.2696099999999994E-8</c:v>
                </c:pt>
                <c:pt idx="19100">
                  <c:v>8.2702299999999998E-8</c:v>
                </c:pt>
                <c:pt idx="19101">
                  <c:v>8.2708599999999995E-8</c:v>
                </c:pt>
                <c:pt idx="19102">
                  <c:v>8.2714799999999999E-8</c:v>
                </c:pt>
                <c:pt idx="19103">
                  <c:v>8.2721099999999996E-8</c:v>
                </c:pt>
                <c:pt idx="19104">
                  <c:v>8.27273E-8</c:v>
                </c:pt>
                <c:pt idx="19105">
                  <c:v>8.2733599999999996E-8</c:v>
                </c:pt>
                <c:pt idx="19106">
                  <c:v>8.2739800000000001E-8</c:v>
                </c:pt>
                <c:pt idx="19107">
                  <c:v>8.2746099999999997E-8</c:v>
                </c:pt>
                <c:pt idx="19108">
                  <c:v>8.2752300000000002E-8</c:v>
                </c:pt>
                <c:pt idx="19109">
                  <c:v>8.2758599999999998E-8</c:v>
                </c:pt>
                <c:pt idx="19110">
                  <c:v>8.2764800000000003E-8</c:v>
                </c:pt>
                <c:pt idx="19111">
                  <c:v>8.2771099999999999E-8</c:v>
                </c:pt>
                <c:pt idx="19112">
                  <c:v>8.2777300000000004E-8</c:v>
                </c:pt>
                <c:pt idx="19113">
                  <c:v>8.27836E-8</c:v>
                </c:pt>
                <c:pt idx="19114">
                  <c:v>8.2789800000000005E-8</c:v>
                </c:pt>
                <c:pt idx="19115">
                  <c:v>8.2796100000000001E-8</c:v>
                </c:pt>
                <c:pt idx="19116">
                  <c:v>8.2802300000000006E-8</c:v>
                </c:pt>
                <c:pt idx="19117">
                  <c:v>8.2808600000000002E-8</c:v>
                </c:pt>
                <c:pt idx="19118">
                  <c:v>8.2814800000000006E-8</c:v>
                </c:pt>
                <c:pt idx="19119">
                  <c:v>8.2821100000000003E-8</c:v>
                </c:pt>
                <c:pt idx="19120">
                  <c:v>8.2827299999999994E-8</c:v>
                </c:pt>
                <c:pt idx="19121">
                  <c:v>8.2833600000000004E-8</c:v>
                </c:pt>
                <c:pt idx="19122">
                  <c:v>8.2839799999999995E-8</c:v>
                </c:pt>
                <c:pt idx="19123">
                  <c:v>8.2846100000000005E-8</c:v>
                </c:pt>
                <c:pt idx="19124">
                  <c:v>8.2852299999999996E-8</c:v>
                </c:pt>
                <c:pt idx="19125">
                  <c:v>8.2858600000000006E-8</c:v>
                </c:pt>
                <c:pt idx="19126">
                  <c:v>8.2864799999999997E-8</c:v>
                </c:pt>
                <c:pt idx="19127">
                  <c:v>8.2871099999999994E-8</c:v>
                </c:pt>
                <c:pt idx="19128">
                  <c:v>8.2877299999999998E-8</c:v>
                </c:pt>
                <c:pt idx="19129">
                  <c:v>8.2883599999999994E-8</c:v>
                </c:pt>
                <c:pt idx="19130">
                  <c:v>8.2889799999999999E-8</c:v>
                </c:pt>
                <c:pt idx="19131">
                  <c:v>8.2896099999999995E-8</c:v>
                </c:pt>
                <c:pt idx="19132">
                  <c:v>8.29023E-8</c:v>
                </c:pt>
                <c:pt idx="19133">
                  <c:v>8.2908599999999996E-8</c:v>
                </c:pt>
                <c:pt idx="19134">
                  <c:v>8.2914800000000001E-8</c:v>
                </c:pt>
                <c:pt idx="19135">
                  <c:v>8.2921099999999997E-8</c:v>
                </c:pt>
                <c:pt idx="19136">
                  <c:v>8.2927300000000002E-8</c:v>
                </c:pt>
                <c:pt idx="19137">
                  <c:v>8.2933599999999998E-8</c:v>
                </c:pt>
                <c:pt idx="19138">
                  <c:v>8.2939800000000003E-8</c:v>
                </c:pt>
                <c:pt idx="19139">
                  <c:v>8.2946099999999999E-8</c:v>
                </c:pt>
                <c:pt idx="19140">
                  <c:v>8.2952300000000004E-8</c:v>
                </c:pt>
                <c:pt idx="19141">
                  <c:v>8.29586E-8</c:v>
                </c:pt>
                <c:pt idx="19142">
                  <c:v>8.2964800000000005E-8</c:v>
                </c:pt>
                <c:pt idx="19143">
                  <c:v>8.2971100000000001E-8</c:v>
                </c:pt>
                <c:pt idx="19144">
                  <c:v>8.2977300000000005E-8</c:v>
                </c:pt>
                <c:pt idx="19145">
                  <c:v>8.2983600000000002E-8</c:v>
                </c:pt>
                <c:pt idx="19146">
                  <c:v>8.2989800000000006E-8</c:v>
                </c:pt>
                <c:pt idx="19147">
                  <c:v>8.2996100000000003E-8</c:v>
                </c:pt>
                <c:pt idx="19148">
                  <c:v>8.3002299999999994E-8</c:v>
                </c:pt>
                <c:pt idx="19149">
                  <c:v>8.3008600000000004E-8</c:v>
                </c:pt>
                <c:pt idx="19150">
                  <c:v>8.3014799999999995E-8</c:v>
                </c:pt>
                <c:pt idx="19151">
                  <c:v>8.3021100000000005E-8</c:v>
                </c:pt>
                <c:pt idx="19152">
                  <c:v>8.3027299999999996E-8</c:v>
                </c:pt>
                <c:pt idx="19153">
                  <c:v>8.3033600000000006E-8</c:v>
                </c:pt>
                <c:pt idx="19154">
                  <c:v>8.3039799999999997E-8</c:v>
                </c:pt>
                <c:pt idx="19155">
                  <c:v>8.3046099999999993E-8</c:v>
                </c:pt>
                <c:pt idx="19156">
                  <c:v>8.3052299999999998E-8</c:v>
                </c:pt>
                <c:pt idx="19157">
                  <c:v>8.3058599999999994E-8</c:v>
                </c:pt>
                <c:pt idx="19158">
                  <c:v>8.3064799999999999E-8</c:v>
                </c:pt>
                <c:pt idx="19159">
                  <c:v>8.3071099999999995E-8</c:v>
                </c:pt>
                <c:pt idx="19160">
                  <c:v>8.30773E-8</c:v>
                </c:pt>
                <c:pt idx="19161">
                  <c:v>8.3083599999999996E-8</c:v>
                </c:pt>
                <c:pt idx="19162">
                  <c:v>8.3089800000000001E-8</c:v>
                </c:pt>
                <c:pt idx="19163">
                  <c:v>8.3096099999999997E-8</c:v>
                </c:pt>
                <c:pt idx="19164">
                  <c:v>8.3102300000000002E-8</c:v>
                </c:pt>
                <c:pt idx="19165">
                  <c:v>8.3108599999999998E-8</c:v>
                </c:pt>
                <c:pt idx="19166">
                  <c:v>8.3114800000000003E-8</c:v>
                </c:pt>
                <c:pt idx="19167">
                  <c:v>8.3121099999999999E-8</c:v>
                </c:pt>
                <c:pt idx="19168">
                  <c:v>8.3127300000000003E-8</c:v>
                </c:pt>
                <c:pt idx="19169">
                  <c:v>8.31336E-8</c:v>
                </c:pt>
                <c:pt idx="19170">
                  <c:v>8.3139800000000004E-8</c:v>
                </c:pt>
                <c:pt idx="19171">
                  <c:v>8.3146100000000001E-8</c:v>
                </c:pt>
                <c:pt idx="19172">
                  <c:v>8.3152300000000005E-8</c:v>
                </c:pt>
                <c:pt idx="19173">
                  <c:v>8.3158600000000002E-8</c:v>
                </c:pt>
                <c:pt idx="19174">
                  <c:v>8.3164800000000006E-8</c:v>
                </c:pt>
                <c:pt idx="19175">
                  <c:v>8.3171100000000003E-8</c:v>
                </c:pt>
                <c:pt idx="19176">
                  <c:v>8.3177299999999994E-8</c:v>
                </c:pt>
                <c:pt idx="19177">
                  <c:v>8.3183600000000004E-8</c:v>
                </c:pt>
                <c:pt idx="19178">
                  <c:v>8.3189799999999995E-8</c:v>
                </c:pt>
                <c:pt idx="19179">
                  <c:v>8.3196100000000005E-8</c:v>
                </c:pt>
                <c:pt idx="19180">
                  <c:v>8.3202299999999996E-8</c:v>
                </c:pt>
                <c:pt idx="19181">
                  <c:v>8.3208600000000006E-8</c:v>
                </c:pt>
                <c:pt idx="19182">
                  <c:v>8.3214799999999997E-8</c:v>
                </c:pt>
                <c:pt idx="19183">
                  <c:v>8.3221100000000007E-8</c:v>
                </c:pt>
                <c:pt idx="19184">
                  <c:v>8.3227299999999998E-8</c:v>
                </c:pt>
                <c:pt idx="19185">
                  <c:v>8.3233599999999994E-8</c:v>
                </c:pt>
                <c:pt idx="19186">
                  <c:v>8.3239799999999999E-8</c:v>
                </c:pt>
                <c:pt idx="19187">
                  <c:v>8.3246099999999995E-8</c:v>
                </c:pt>
                <c:pt idx="19188">
                  <c:v>8.32523E-8</c:v>
                </c:pt>
                <c:pt idx="19189">
                  <c:v>8.3258599999999996E-8</c:v>
                </c:pt>
                <c:pt idx="19190">
                  <c:v>8.3264800000000001E-8</c:v>
                </c:pt>
                <c:pt idx="19191">
                  <c:v>8.3271099999999997E-8</c:v>
                </c:pt>
                <c:pt idx="19192">
                  <c:v>8.3277300000000002E-8</c:v>
                </c:pt>
                <c:pt idx="19193">
                  <c:v>8.3283599999999998E-8</c:v>
                </c:pt>
                <c:pt idx="19194">
                  <c:v>8.3289800000000002E-8</c:v>
                </c:pt>
                <c:pt idx="19195">
                  <c:v>8.3296099999999999E-8</c:v>
                </c:pt>
                <c:pt idx="19196">
                  <c:v>8.3302300000000003E-8</c:v>
                </c:pt>
                <c:pt idx="19197">
                  <c:v>8.33086E-8</c:v>
                </c:pt>
                <c:pt idx="19198">
                  <c:v>8.3314800000000004E-8</c:v>
                </c:pt>
                <c:pt idx="19199">
                  <c:v>8.3321100000000001E-8</c:v>
                </c:pt>
                <c:pt idx="19200">
                  <c:v>8.3327300000000005E-8</c:v>
                </c:pt>
                <c:pt idx="19201">
                  <c:v>8.3333600000000002E-8</c:v>
                </c:pt>
                <c:pt idx="19202">
                  <c:v>8.3339800000000006E-8</c:v>
                </c:pt>
                <c:pt idx="19203">
                  <c:v>8.3346100000000003E-8</c:v>
                </c:pt>
                <c:pt idx="19204">
                  <c:v>8.3352299999999994E-8</c:v>
                </c:pt>
                <c:pt idx="19205">
                  <c:v>8.3358600000000004E-8</c:v>
                </c:pt>
                <c:pt idx="19206">
                  <c:v>8.3364799999999995E-8</c:v>
                </c:pt>
                <c:pt idx="19207">
                  <c:v>8.3371100000000005E-8</c:v>
                </c:pt>
                <c:pt idx="19208">
                  <c:v>8.3377299999999996E-8</c:v>
                </c:pt>
                <c:pt idx="19209">
                  <c:v>8.3383600000000006E-8</c:v>
                </c:pt>
                <c:pt idx="19210">
                  <c:v>8.3389799999999997E-8</c:v>
                </c:pt>
                <c:pt idx="19211">
                  <c:v>8.3396100000000007E-8</c:v>
                </c:pt>
                <c:pt idx="19212">
                  <c:v>8.3402299999999998E-8</c:v>
                </c:pt>
                <c:pt idx="19213">
                  <c:v>8.3408599999999994E-8</c:v>
                </c:pt>
                <c:pt idx="19214">
                  <c:v>8.3414799999999999E-8</c:v>
                </c:pt>
                <c:pt idx="19215">
                  <c:v>8.3421099999999995E-8</c:v>
                </c:pt>
                <c:pt idx="19216">
                  <c:v>8.34273E-8</c:v>
                </c:pt>
                <c:pt idx="19217">
                  <c:v>8.3433599999999996E-8</c:v>
                </c:pt>
                <c:pt idx="19218">
                  <c:v>8.34398E-8</c:v>
                </c:pt>
                <c:pt idx="19219">
                  <c:v>8.3446099999999997E-8</c:v>
                </c:pt>
                <c:pt idx="19220">
                  <c:v>8.3452300000000001E-8</c:v>
                </c:pt>
                <c:pt idx="19221">
                  <c:v>8.3458599999999998E-8</c:v>
                </c:pt>
                <c:pt idx="19222">
                  <c:v>8.3464800000000002E-8</c:v>
                </c:pt>
                <c:pt idx="19223">
                  <c:v>8.3471099999999999E-8</c:v>
                </c:pt>
                <c:pt idx="19224">
                  <c:v>8.3477300000000003E-8</c:v>
                </c:pt>
                <c:pt idx="19225">
                  <c:v>8.34836E-8</c:v>
                </c:pt>
                <c:pt idx="19226">
                  <c:v>8.3489800000000004E-8</c:v>
                </c:pt>
                <c:pt idx="19227">
                  <c:v>8.3496100000000001E-8</c:v>
                </c:pt>
                <c:pt idx="19228">
                  <c:v>8.3502300000000005E-8</c:v>
                </c:pt>
                <c:pt idx="19229">
                  <c:v>8.3508600000000002E-8</c:v>
                </c:pt>
                <c:pt idx="19230">
                  <c:v>8.3514800000000006E-8</c:v>
                </c:pt>
                <c:pt idx="19231">
                  <c:v>8.3521100000000003E-8</c:v>
                </c:pt>
                <c:pt idx="19232">
                  <c:v>8.3527299999999994E-8</c:v>
                </c:pt>
                <c:pt idx="19233">
                  <c:v>8.3533600000000004E-8</c:v>
                </c:pt>
                <c:pt idx="19234">
                  <c:v>8.3539799999999995E-8</c:v>
                </c:pt>
                <c:pt idx="19235">
                  <c:v>8.3546100000000005E-8</c:v>
                </c:pt>
                <c:pt idx="19236">
                  <c:v>8.3552299999999996E-8</c:v>
                </c:pt>
                <c:pt idx="19237">
                  <c:v>8.3558600000000005E-8</c:v>
                </c:pt>
                <c:pt idx="19238">
                  <c:v>8.3564799999999997E-8</c:v>
                </c:pt>
                <c:pt idx="19239">
                  <c:v>8.3571100000000006E-8</c:v>
                </c:pt>
                <c:pt idx="19240">
                  <c:v>8.3577299999999998E-8</c:v>
                </c:pt>
                <c:pt idx="19241">
                  <c:v>8.3583599999999994E-8</c:v>
                </c:pt>
                <c:pt idx="19242">
                  <c:v>8.3589799999999999E-8</c:v>
                </c:pt>
                <c:pt idx="19243">
                  <c:v>8.3596099999999995E-8</c:v>
                </c:pt>
                <c:pt idx="19244">
                  <c:v>8.3602299999999999E-8</c:v>
                </c:pt>
                <c:pt idx="19245">
                  <c:v>8.3608599999999996E-8</c:v>
                </c:pt>
                <c:pt idx="19246">
                  <c:v>8.36148E-8</c:v>
                </c:pt>
                <c:pt idx="19247">
                  <c:v>8.3621099999999997E-8</c:v>
                </c:pt>
                <c:pt idx="19248">
                  <c:v>8.3627300000000001E-8</c:v>
                </c:pt>
                <c:pt idx="19249">
                  <c:v>8.3633599999999998E-8</c:v>
                </c:pt>
                <c:pt idx="19250">
                  <c:v>8.3639800000000002E-8</c:v>
                </c:pt>
                <c:pt idx="19251">
                  <c:v>8.3646099999999999E-8</c:v>
                </c:pt>
                <c:pt idx="19252">
                  <c:v>8.3652300000000003E-8</c:v>
                </c:pt>
                <c:pt idx="19253">
                  <c:v>8.36586E-8</c:v>
                </c:pt>
                <c:pt idx="19254">
                  <c:v>8.3664800000000004E-8</c:v>
                </c:pt>
                <c:pt idx="19255">
                  <c:v>8.3671100000000001E-8</c:v>
                </c:pt>
                <c:pt idx="19256">
                  <c:v>8.3677300000000005E-8</c:v>
                </c:pt>
                <c:pt idx="19257">
                  <c:v>8.3683600000000002E-8</c:v>
                </c:pt>
                <c:pt idx="19258">
                  <c:v>8.3689800000000006E-8</c:v>
                </c:pt>
                <c:pt idx="19259">
                  <c:v>8.3696100000000003E-8</c:v>
                </c:pt>
                <c:pt idx="19260">
                  <c:v>8.3702299999999994E-8</c:v>
                </c:pt>
                <c:pt idx="19261">
                  <c:v>8.3708600000000004E-8</c:v>
                </c:pt>
                <c:pt idx="19262">
                  <c:v>8.3714799999999995E-8</c:v>
                </c:pt>
                <c:pt idx="19263">
                  <c:v>8.3721100000000004E-8</c:v>
                </c:pt>
                <c:pt idx="19264">
                  <c:v>8.3727299999999996E-8</c:v>
                </c:pt>
                <c:pt idx="19265">
                  <c:v>8.3733600000000005E-8</c:v>
                </c:pt>
                <c:pt idx="19266">
                  <c:v>8.3739799999999997E-8</c:v>
                </c:pt>
                <c:pt idx="19267">
                  <c:v>8.3746100000000006E-8</c:v>
                </c:pt>
                <c:pt idx="19268">
                  <c:v>8.3752299999999997E-8</c:v>
                </c:pt>
                <c:pt idx="19269">
                  <c:v>8.3758599999999994E-8</c:v>
                </c:pt>
                <c:pt idx="19270">
                  <c:v>8.3764799999999998E-8</c:v>
                </c:pt>
                <c:pt idx="19271">
                  <c:v>8.3771099999999995E-8</c:v>
                </c:pt>
                <c:pt idx="19272">
                  <c:v>8.3777299999999999E-8</c:v>
                </c:pt>
                <c:pt idx="19273">
                  <c:v>8.3783599999999996E-8</c:v>
                </c:pt>
                <c:pt idx="19274">
                  <c:v>8.37898E-8</c:v>
                </c:pt>
                <c:pt idx="19275">
                  <c:v>8.3796099999999997E-8</c:v>
                </c:pt>
                <c:pt idx="19276">
                  <c:v>8.3802300000000001E-8</c:v>
                </c:pt>
                <c:pt idx="19277">
                  <c:v>8.3808599999999998E-8</c:v>
                </c:pt>
                <c:pt idx="19278">
                  <c:v>8.3814800000000002E-8</c:v>
                </c:pt>
                <c:pt idx="19279">
                  <c:v>8.3821099999999999E-8</c:v>
                </c:pt>
                <c:pt idx="19280">
                  <c:v>8.3827300000000003E-8</c:v>
                </c:pt>
                <c:pt idx="19281">
                  <c:v>8.38336E-8</c:v>
                </c:pt>
                <c:pt idx="19282">
                  <c:v>8.3839800000000004E-8</c:v>
                </c:pt>
                <c:pt idx="19283">
                  <c:v>8.3846100000000001E-8</c:v>
                </c:pt>
                <c:pt idx="19284">
                  <c:v>8.3852300000000005E-8</c:v>
                </c:pt>
                <c:pt idx="19285">
                  <c:v>8.3858600000000002E-8</c:v>
                </c:pt>
                <c:pt idx="19286">
                  <c:v>8.3864800000000006E-8</c:v>
                </c:pt>
                <c:pt idx="19287">
                  <c:v>8.3871100000000003E-8</c:v>
                </c:pt>
                <c:pt idx="19288">
                  <c:v>8.3877299999999994E-8</c:v>
                </c:pt>
                <c:pt idx="19289">
                  <c:v>8.3883600000000003E-8</c:v>
                </c:pt>
                <c:pt idx="19290">
                  <c:v>8.3889799999999995E-8</c:v>
                </c:pt>
                <c:pt idx="19291">
                  <c:v>8.3896100000000004E-8</c:v>
                </c:pt>
                <c:pt idx="19292">
                  <c:v>8.3902299999999996E-8</c:v>
                </c:pt>
                <c:pt idx="19293">
                  <c:v>8.3908600000000005E-8</c:v>
                </c:pt>
                <c:pt idx="19294">
                  <c:v>8.3914799999999996E-8</c:v>
                </c:pt>
                <c:pt idx="19295">
                  <c:v>8.3921100000000006E-8</c:v>
                </c:pt>
                <c:pt idx="19296">
                  <c:v>8.3927299999999997E-8</c:v>
                </c:pt>
                <c:pt idx="19297">
                  <c:v>8.3933599999999994E-8</c:v>
                </c:pt>
                <c:pt idx="19298">
                  <c:v>8.3939799999999998E-8</c:v>
                </c:pt>
                <c:pt idx="19299">
                  <c:v>8.3946099999999995E-8</c:v>
                </c:pt>
                <c:pt idx="19300">
                  <c:v>8.3952299999999999E-8</c:v>
                </c:pt>
                <c:pt idx="19301">
                  <c:v>8.3958599999999996E-8</c:v>
                </c:pt>
                <c:pt idx="19302">
                  <c:v>8.39648E-8</c:v>
                </c:pt>
                <c:pt idx="19303">
                  <c:v>8.3971099999999997E-8</c:v>
                </c:pt>
                <c:pt idx="19304">
                  <c:v>8.3977300000000001E-8</c:v>
                </c:pt>
                <c:pt idx="19305">
                  <c:v>8.3983599999999998E-8</c:v>
                </c:pt>
                <c:pt idx="19306">
                  <c:v>8.3989800000000002E-8</c:v>
                </c:pt>
                <c:pt idx="19307">
                  <c:v>8.3996099999999999E-8</c:v>
                </c:pt>
                <c:pt idx="19308">
                  <c:v>8.4002300000000003E-8</c:v>
                </c:pt>
                <c:pt idx="19309">
                  <c:v>8.40086E-8</c:v>
                </c:pt>
                <c:pt idx="19310">
                  <c:v>8.4014800000000004E-8</c:v>
                </c:pt>
                <c:pt idx="19311">
                  <c:v>8.4021100000000001E-8</c:v>
                </c:pt>
                <c:pt idx="19312">
                  <c:v>8.4027300000000005E-8</c:v>
                </c:pt>
                <c:pt idx="19313">
                  <c:v>8.4033600000000001E-8</c:v>
                </c:pt>
                <c:pt idx="19314">
                  <c:v>8.4039800000000006E-8</c:v>
                </c:pt>
                <c:pt idx="19315">
                  <c:v>8.4046100000000002E-8</c:v>
                </c:pt>
                <c:pt idx="19316">
                  <c:v>8.4052299999999994E-8</c:v>
                </c:pt>
                <c:pt idx="19317">
                  <c:v>8.4058600000000003E-8</c:v>
                </c:pt>
                <c:pt idx="19318">
                  <c:v>8.4064799999999995E-8</c:v>
                </c:pt>
                <c:pt idx="19319">
                  <c:v>8.4071100000000004E-8</c:v>
                </c:pt>
                <c:pt idx="19320">
                  <c:v>8.4077299999999995E-8</c:v>
                </c:pt>
                <c:pt idx="19321">
                  <c:v>8.4083600000000005E-8</c:v>
                </c:pt>
                <c:pt idx="19322">
                  <c:v>8.4089799999999996E-8</c:v>
                </c:pt>
                <c:pt idx="19323">
                  <c:v>8.4096100000000006E-8</c:v>
                </c:pt>
                <c:pt idx="19324">
                  <c:v>8.4102299999999997E-8</c:v>
                </c:pt>
                <c:pt idx="19325">
                  <c:v>8.4108599999999994E-8</c:v>
                </c:pt>
                <c:pt idx="19326">
                  <c:v>8.4114799999999998E-8</c:v>
                </c:pt>
                <c:pt idx="19327">
                  <c:v>8.4121099999999995E-8</c:v>
                </c:pt>
                <c:pt idx="19328">
                  <c:v>8.4127299999999999E-8</c:v>
                </c:pt>
                <c:pt idx="19329">
                  <c:v>8.4133599999999996E-8</c:v>
                </c:pt>
                <c:pt idx="19330">
                  <c:v>8.41398E-8</c:v>
                </c:pt>
                <c:pt idx="19331">
                  <c:v>8.4146099999999997E-8</c:v>
                </c:pt>
                <c:pt idx="19332">
                  <c:v>8.4152300000000001E-8</c:v>
                </c:pt>
                <c:pt idx="19333">
                  <c:v>8.4158599999999998E-8</c:v>
                </c:pt>
                <c:pt idx="19334">
                  <c:v>8.4164800000000002E-8</c:v>
                </c:pt>
                <c:pt idx="19335">
                  <c:v>8.4171099999999999E-8</c:v>
                </c:pt>
                <c:pt idx="19336">
                  <c:v>8.4177300000000003E-8</c:v>
                </c:pt>
                <c:pt idx="19337">
                  <c:v>8.41836E-8</c:v>
                </c:pt>
                <c:pt idx="19338">
                  <c:v>8.4189800000000004E-8</c:v>
                </c:pt>
                <c:pt idx="19339">
                  <c:v>8.41961E-8</c:v>
                </c:pt>
                <c:pt idx="19340">
                  <c:v>8.4202300000000005E-8</c:v>
                </c:pt>
                <c:pt idx="19341">
                  <c:v>8.4208600000000001E-8</c:v>
                </c:pt>
                <c:pt idx="19342">
                  <c:v>8.4214800000000006E-8</c:v>
                </c:pt>
                <c:pt idx="19343">
                  <c:v>8.4221100000000002E-8</c:v>
                </c:pt>
                <c:pt idx="19344">
                  <c:v>8.4227299999999993E-8</c:v>
                </c:pt>
                <c:pt idx="19345">
                  <c:v>8.4233600000000003E-8</c:v>
                </c:pt>
                <c:pt idx="19346">
                  <c:v>8.4239799999999994E-8</c:v>
                </c:pt>
                <c:pt idx="19347">
                  <c:v>8.4246100000000004E-8</c:v>
                </c:pt>
                <c:pt idx="19348">
                  <c:v>8.4252299999999995E-8</c:v>
                </c:pt>
                <c:pt idx="19349">
                  <c:v>8.4258600000000005E-8</c:v>
                </c:pt>
                <c:pt idx="19350">
                  <c:v>8.4264799999999996E-8</c:v>
                </c:pt>
                <c:pt idx="19351">
                  <c:v>8.4271100000000006E-8</c:v>
                </c:pt>
                <c:pt idx="19352">
                  <c:v>8.4277299999999997E-8</c:v>
                </c:pt>
                <c:pt idx="19353">
                  <c:v>8.4283599999999994E-8</c:v>
                </c:pt>
                <c:pt idx="19354">
                  <c:v>8.4289799999999998E-8</c:v>
                </c:pt>
                <c:pt idx="19355">
                  <c:v>8.4296099999999995E-8</c:v>
                </c:pt>
                <c:pt idx="19356">
                  <c:v>8.4302299999999999E-8</c:v>
                </c:pt>
                <c:pt idx="19357">
                  <c:v>8.4308599999999996E-8</c:v>
                </c:pt>
                <c:pt idx="19358">
                  <c:v>8.43148E-8</c:v>
                </c:pt>
                <c:pt idx="19359">
                  <c:v>8.4321099999999997E-8</c:v>
                </c:pt>
                <c:pt idx="19360">
                  <c:v>8.4327300000000001E-8</c:v>
                </c:pt>
                <c:pt idx="19361">
                  <c:v>8.4333599999999998E-8</c:v>
                </c:pt>
                <c:pt idx="19362">
                  <c:v>8.4339800000000002E-8</c:v>
                </c:pt>
                <c:pt idx="19363">
                  <c:v>8.4346099999999998E-8</c:v>
                </c:pt>
                <c:pt idx="19364">
                  <c:v>8.4352300000000003E-8</c:v>
                </c:pt>
                <c:pt idx="19365">
                  <c:v>8.4358599999999999E-8</c:v>
                </c:pt>
                <c:pt idx="19366">
                  <c:v>8.4364800000000004E-8</c:v>
                </c:pt>
                <c:pt idx="19367">
                  <c:v>8.43711E-8</c:v>
                </c:pt>
                <c:pt idx="19368">
                  <c:v>8.4377300000000005E-8</c:v>
                </c:pt>
                <c:pt idx="19369">
                  <c:v>8.4383600000000001E-8</c:v>
                </c:pt>
                <c:pt idx="19370">
                  <c:v>8.4389800000000006E-8</c:v>
                </c:pt>
                <c:pt idx="19371">
                  <c:v>8.4396100000000002E-8</c:v>
                </c:pt>
                <c:pt idx="19372">
                  <c:v>8.4402299999999993E-8</c:v>
                </c:pt>
                <c:pt idx="19373">
                  <c:v>8.4408600000000003E-8</c:v>
                </c:pt>
                <c:pt idx="19374">
                  <c:v>8.4414799999999994E-8</c:v>
                </c:pt>
                <c:pt idx="19375">
                  <c:v>8.4421100000000004E-8</c:v>
                </c:pt>
                <c:pt idx="19376">
                  <c:v>8.4427299999999995E-8</c:v>
                </c:pt>
                <c:pt idx="19377">
                  <c:v>8.4433600000000005E-8</c:v>
                </c:pt>
                <c:pt idx="19378">
                  <c:v>8.4439799999999996E-8</c:v>
                </c:pt>
                <c:pt idx="19379">
                  <c:v>8.4446100000000006E-8</c:v>
                </c:pt>
                <c:pt idx="19380">
                  <c:v>8.4452299999999997E-8</c:v>
                </c:pt>
                <c:pt idx="19381">
                  <c:v>8.4458599999999994E-8</c:v>
                </c:pt>
                <c:pt idx="19382">
                  <c:v>8.4464799999999998E-8</c:v>
                </c:pt>
                <c:pt idx="19383">
                  <c:v>8.4471099999999995E-8</c:v>
                </c:pt>
                <c:pt idx="19384">
                  <c:v>8.4477299999999999E-8</c:v>
                </c:pt>
                <c:pt idx="19385">
                  <c:v>8.4483599999999996E-8</c:v>
                </c:pt>
                <c:pt idx="19386">
                  <c:v>8.44898E-8</c:v>
                </c:pt>
                <c:pt idx="19387">
                  <c:v>8.4496099999999997E-8</c:v>
                </c:pt>
                <c:pt idx="19388">
                  <c:v>8.4502300000000001E-8</c:v>
                </c:pt>
                <c:pt idx="19389">
                  <c:v>8.4508599999999997E-8</c:v>
                </c:pt>
                <c:pt idx="19390">
                  <c:v>8.4514800000000002E-8</c:v>
                </c:pt>
                <c:pt idx="19391">
                  <c:v>8.4521099999999998E-8</c:v>
                </c:pt>
                <c:pt idx="19392">
                  <c:v>8.4527300000000003E-8</c:v>
                </c:pt>
                <c:pt idx="19393">
                  <c:v>8.4533599999999999E-8</c:v>
                </c:pt>
                <c:pt idx="19394">
                  <c:v>8.4539800000000004E-8</c:v>
                </c:pt>
                <c:pt idx="19395">
                  <c:v>8.45461E-8</c:v>
                </c:pt>
                <c:pt idx="19396">
                  <c:v>8.4552300000000005E-8</c:v>
                </c:pt>
                <c:pt idx="19397">
                  <c:v>8.4558600000000001E-8</c:v>
                </c:pt>
                <c:pt idx="19398">
                  <c:v>8.4564800000000006E-8</c:v>
                </c:pt>
                <c:pt idx="19399">
                  <c:v>8.4571100000000002E-8</c:v>
                </c:pt>
                <c:pt idx="19400">
                  <c:v>8.4577300000000007E-8</c:v>
                </c:pt>
                <c:pt idx="19401">
                  <c:v>8.4583600000000003E-8</c:v>
                </c:pt>
                <c:pt idx="19402">
                  <c:v>8.4589799999999994E-8</c:v>
                </c:pt>
                <c:pt idx="19403">
                  <c:v>8.4596100000000004E-8</c:v>
                </c:pt>
                <c:pt idx="19404">
                  <c:v>8.4602299999999995E-8</c:v>
                </c:pt>
                <c:pt idx="19405">
                  <c:v>8.4608600000000005E-8</c:v>
                </c:pt>
                <c:pt idx="19406">
                  <c:v>8.4614799999999996E-8</c:v>
                </c:pt>
                <c:pt idx="19407">
                  <c:v>8.4621100000000006E-8</c:v>
                </c:pt>
                <c:pt idx="19408">
                  <c:v>8.4627299999999997E-8</c:v>
                </c:pt>
                <c:pt idx="19409">
                  <c:v>8.4633599999999994E-8</c:v>
                </c:pt>
                <c:pt idx="19410">
                  <c:v>8.4639799999999998E-8</c:v>
                </c:pt>
                <c:pt idx="19411">
                  <c:v>8.4646099999999995E-8</c:v>
                </c:pt>
                <c:pt idx="19412">
                  <c:v>8.4652299999999999E-8</c:v>
                </c:pt>
                <c:pt idx="19413">
                  <c:v>8.4658599999999995E-8</c:v>
                </c:pt>
                <c:pt idx="19414">
                  <c:v>8.46648E-8</c:v>
                </c:pt>
                <c:pt idx="19415">
                  <c:v>8.4671099999999996E-8</c:v>
                </c:pt>
                <c:pt idx="19416">
                  <c:v>8.4677300000000001E-8</c:v>
                </c:pt>
                <c:pt idx="19417">
                  <c:v>8.4683599999999997E-8</c:v>
                </c:pt>
                <c:pt idx="19418">
                  <c:v>8.4689800000000002E-8</c:v>
                </c:pt>
                <c:pt idx="19419">
                  <c:v>8.4696099999999998E-8</c:v>
                </c:pt>
                <c:pt idx="19420">
                  <c:v>8.4702300000000003E-8</c:v>
                </c:pt>
                <c:pt idx="19421">
                  <c:v>8.4708599999999999E-8</c:v>
                </c:pt>
                <c:pt idx="19422">
                  <c:v>8.4714800000000004E-8</c:v>
                </c:pt>
                <c:pt idx="19423">
                  <c:v>8.47211E-8</c:v>
                </c:pt>
                <c:pt idx="19424">
                  <c:v>8.4727300000000005E-8</c:v>
                </c:pt>
                <c:pt idx="19425">
                  <c:v>8.4733600000000001E-8</c:v>
                </c:pt>
                <c:pt idx="19426">
                  <c:v>8.4739800000000006E-8</c:v>
                </c:pt>
                <c:pt idx="19427">
                  <c:v>8.4746100000000002E-8</c:v>
                </c:pt>
                <c:pt idx="19428">
                  <c:v>8.4752300000000006E-8</c:v>
                </c:pt>
                <c:pt idx="19429">
                  <c:v>8.4758600000000003E-8</c:v>
                </c:pt>
                <c:pt idx="19430">
                  <c:v>8.4764799999999994E-8</c:v>
                </c:pt>
                <c:pt idx="19431">
                  <c:v>8.4771100000000004E-8</c:v>
                </c:pt>
                <c:pt idx="19432">
                  <c:v>8.4777299999999995E-8</c:v>
                </c:pt>
                <c:pt idx="19433">
                  <c:v>8.4783600000000005E-8</c:v>
                </c:pt>
                <c:pt idx="19434">
                  <c:v>8.4789799999999996E-8</c:v>
                </c:pt>
                <c:pt idx="19435">
                  <c:v>8.4796100000000006E-8</c:v>
                </c:pt>
                <c:pt idx="19436">
                  <c:v>8.4802299999999997E-8</c:v>
                </c:pt>
                <c:pt idx="19437">
                  <c:v>8.4808599999999994E-8</c:v>
                </c:pt>
                <c:pt idx="19438">
                  <c:v>8.4814799999999998E-8</c:v>
                </c:pt>
                <c:pt idx="19439">
                  <c:v>8.4821099999999994E-8</c:v>
                </c:pt>
                <c:pt idx="19440">
                  <c:v>8.4827299999999999E-8</c:v>
                </c:pt>
                <c:pt idx="19441">
                  <c:v>8.4833599999999995E-8</c:v>
                </c:pt>
                <c:pt idx="19442">
                  <c:v>8.48398E-8</c:v>
                </c:pt>
                <c:pt idx="19443">
                  <c:v>8.4846099999999996E-8</c:v>
                </c:pt>
                <c:pt idx="19444">
                  <c:v>8.4852300000000001E-8</c:v>
                </c:pt>
                <c:pt idx="19445">
                  <c:v>8.4858599999999997E-8</c:v>
                </c:pt>
                <c:pt idx="19446">
                  <c:v>8.4864800000000002E-8</c:v>
                </c:pt>
                <c:pt idx="19447">
                  <c:v>8.4871099999999998E-8</c:v>
                </c:pt>
                <c:pt idx="19448">
                  <c:v>8.4877300000000003E-8</c:v>
                </c:pt>
                <c:pt idx="19449">
                  <c:v>8.4883599999999999E-8</c:v>
                </c:pt>
                <c:pt idx="19450">
                  <c:v>8.4889800000000004E-8</c:v>
                </c:pt>
                <c:pt idx="19451">
                  <c:v>8.48961E-8</c:v>
                </c:pt>
                <c:pt idx="19452">
                  <c:v>8.4902300000000004E-8</c:v>
                </c:pt>
                <c:pt idx="19453">
                  <c:v>8.4908600000000001E-8</c:v>
                </c:pt>
                <c:pt idx="19454">
                  <c:v>8.4914800000000005E-8</c:v>
                </c:pt>
                <c:pt idx="19455">
                  <c:v>8.4921100000000002E-8</c:v>
                </c:pt>
                <c:pt idx="19456">
                  <c:v>8.4927300000000006E-8</c:v>
                </c:pt>
                <c:pt idx="19457">
                  <c:v>8.4933600000000003E-8</c:v>
                </c:pt>
                <c:pt idx="19458">
                  <c:v>8.4939799999999994E-8</c:v>
                </c:pt>
                <c:pt idx="19459">
                  <c:v>8.4946100000000004E-8</c:v>
                </c:pt>
                <c:pt idx="19460">
                  <c:v>8.4952299999999995E-8</c:v>
                </c:pt>
                <c:pt idx="19461">
                  <c:v>8.4958600000000005E-8</c:v>
                </c:pt>
                <c:pt idx="19462">
                  <c:v>8.4964799999999996E-8</c:v>
                </c:pt>
                <c:pt idx="19463">
                  <c:v>8.4971100000000006E-8</c:v>
                </c:pt>
                <c:pt idx="19464">
                  <c:v>8.4977299999999997E-8</c:v>
                </c:pt>
                <c:pt idx="19465">
                  <c:v>8.4983599999999993E-8</c:v>
                </c:pt>
                <c:pt idx="19466">
                  <c:v>8.4989799999999998E-8</c:v>
                </c:pt>
                <c:pt idx="19467">
                  <c:v>8.4996099999999994E-8</c:v>
                </c:pt>
                <c:pt idx="19468">
                  <c:v>8.5002299999999999E-8</c:v>
                </c:pt>
                <c:pt idx="19469">
                  <c:v>8.5008599999999995E-8</c:v>
                </c:pt>
                <c:pt idx="19470">
                  <c:v>8.50148E-8</c:v>
                </c:pt>
                <c:pt idx="19471">
                  <c:v>8.5021099999999996E-8</c:v>
                </c:pt>
                <c:pt idx="19472">
                  <c:v>8.5027300000000001E-8</c:v>
                </c:pt>
                <c:pt idx="19473">
                  <c:v>8.5033599999999997E-8</c:v>
                </c:pt>
                <c:pt idx="19474">
                  <c:v>8.5039800000000002E-8</c:v>
                </c:pt>
                <c:pt idx="19475">
                  <c:v>8.5046099999999998E-8</c:v>
                </c:pt>
                <c:pt idx="19476">
                  <c:v>8.5052300000000003E-8</c:v>
                </c:pt>
                <c:pt idx="19477">
                  <c:v>8.5058599999999999E-8</c:v>
                </c:pt>
                <c:pt idx="19478">
                  <c:v>8.5064800000000003E-8</c:v>
                </c:pt>
                <c:pt idx="19479">
                  <c:v>8.50711E-8</c:v>
                </c:pt>
                <c:pt idx="19480">
                  <c:v>8.5077300000000004E-8</c:v>
                </c:pt>
                <c:pt idx="19481">
                  <c:v>8.5083600000000001E-8</c:v>
                </c:pt>
                <c:pt idx="19482">
                  <c:v>8.5089800000000005E-8</c:v>
                </c:pt>
                <c:pt idx="19483">
                  <c:v>8.5096100000000002E-8</c:v>
                </c:pt>
                <c:pt idx="19484">
                  <c:v>8.5102300000000006E-8</c:v>
                </c:pt>
                <c:pt idx="19485">
                  <c:v>8.5108600000000003E-8</c:v>
                </c:pt>
                <c:pt idx="19486">
                  <c:v>8.5114799999999994E-8</c:v>
                </c:pt>
                <c:pt idx="19487">
                  <c:v>8.5121100000000004E-8</c:v>
                </c:pt>
                <c:pt idx="19488">
                  <c:v>8.5127299999999995E-8</c:v>
                </c:pt>
                <c:pt idx="19489">
                  <c:v>8.5133600000000005E-8</c:v>
                </c:pt>
                <c:pt idx="19490">
                  <c:v>8.5139799999999996E-8</c:v>
                </c:pt>
                <c:pt idx="19491">
                  <c:v>8.5146100000000006E-8</c:v>
                </c:pt>
                <c:pt idx="19492">
                  <c:v>8.5152299999999997E-8</c:v>
                </c:pt>
                <c:pt idx="19493">
                  <c:v>8.5158600000000007E-8</c:v>
                </c:pt>
                <c:pt idx="19494">
                  <c:v>8.5164799999999998E-8</c:v>
                </c:pt>
                <c:pt idx="19495">
                  <c:v>8.5171099999999994E-8</c:v>
                </c:pt>
                <c:pt idx="19496">
                  <c:v>8.5177299999999999E-8</c:v>
                </c:pt>
                <c:pt idx="19497">
                  <c:v>8.5183599999999995E-8</c:v>
                </c:pt>
                <c:pt idx="19498">
                  <c:v>8.51898E-8</c:v>
                </c:pt>
                <c:pt idx="19499">
                  <c:v>8.5196099999999996E-8</c:v>
                </c:pt>
                <c:pt idx="19500">
                  <c:v>8.5202300000000001E-8</c:v>
                </c:pt>
                <c:pt idx="19501">
                  <c:v>8.5208599999999997E-8</c:v>
                </c:pt>
                <c:pt idx="19502">
                  <c:v>8.5214800000000001E-8</c:v>
                </c:pt>
                <c:pt idx="19503">
                  <c:v>8.5221099999999998E-8</c:v>
                </c:pt>
                <c:pt idx="19504">
                  <c:v>8.5227300000000002E-8</c:v>
                </c:pt>
                <c:pt idx="19505">
                  <c:v>8.5233599999999999E-8</c:v>
                </c:pt>
                <c:pt idx="19506">
                  <c:v>8.5239800000000003E-8</c:v>
                </c:pt>
                <c:pt idx="19507">
                  <c:v>8.52461E-8</c:v>
                </c:pt>
                <c:pt idx="19508">
                  <c:v>8.5252300000000004E-8</c:v>
                </c:pt>
                <c:pt idx="19509">
                  <c:v>8.5258600000000001E-8</c:v>
                </c:pt>
                <c:pt idx="19510">
                  <c:v>8.5264800000000005E-8</c:v>
                </c:pt>
                <c:pt idx="19511">
                  <c:v>8.5271100000000002E-8</c:v>
                </c:pt>
                <c:pt idx="19512">
                  <c:v>8.5277300000000006E-8</c:v>
                </c:pt>
                <c:pt idx="19513">
                  <c:v>8.5283600000000003E-8</c:v>
                </c:pt>
                <c:pt idx="19514">
                  <c:v>8.5289799999999994E-8</c:v>
                </c:pt>
                <c:pt idx="19515">
                  <c:v>8.5296100000000004E-8</c:v>
                </c:pt>
                <c:pt idx="19516">
                  <c:v>8.5302299999999995E-8</c:v>
                </c:pt>
                <c:pt idx="19517">
                  <c:v>8.5308600000000005E-8</c:v>
                </c:pt>
                <c:pt idx="19518">
                  <c:v>8.5314799999999996E-8</c:v>
                </c:pt>
                <c:pt idx="19519">
                  <c:v>8.5321100000000006E-8</c:v>
                </c:pt>
                <c:pt idx="19520">
                  <c:v>8.5327299999999997E-8</c:v>
                </c:pt>
                <c:pt idx="19521">
                  <c:v>8.5333600000000006E-8</c:v>
                </c:pt>
                <c:pt idx="19522">
                  <c:v>8.5339799999999998E-8</c:v>
                </c:pt>
                <c:pt idx="19523">
                  <c:v>8.5346099999999994E-8</c:v>
                </c:pt>
                <c:pt idx="19524">
                  <c:v>8.5352299999999999E-8</c:v>
                </c:pt>
                <c:pt idx="19525">
                  <c:v>8.5358599999999995E-8</c:v>
                </c:pt>
                <c:pt idx="19526">
                  <c:v>8.53648E-8</c:v>
                </c:pt>
                <c:pt idx="19527">
                  <c:v>8.5371099999999996E-8</c:v>
                </c:pt>
                <c:pt idx="19528">
                  <c:v>8.53773E-8</c:v>
                </c:pt>
                <c:pt idx="19529">
                  <c:v>8.5383599999999997E-8</c:v>
                </c:pt>
                <c:pt idx="19530">
                  <c:v>8.5389800000000001E-8</c:v>
                </c:pt>
                <c:pt idx="19531">
                  <c:v>8.5396099999999998E-8</c:v>
                </c:pt>
                <c:pt idx="19532">
                  <c:v>8.5402300000000002E-8</c:v>
                </c:pt>
                <c:pt idx="19533">
                  <c:v>8.5408599999999999E-8</c:v>
                </c:pt>
                <c:pt idx="19534">
                  <c:v>8.5414800000000003E-8</c:v>
                </c:pt>
                <c:pt idx="19535">
                  <c:v>8.54211E-8</c:v>
                </c:pt>
                <c:pt idx="19536">
                  <c:v>8.5427300000000004E-8</c:v>
                </c:pt>
                <c:pt idx="19537">
                  <c:v>8.5433600000000001E-8</c:v>
                </c:pt>
                <c:pt idx="19538">
                  <c:v>8.5439800000000005E-8</c:v>
                </c:pt>
                <c:pt idx="19539">
                  <c:v>8.5446100000000002E-8</c:v>
                </c:pt>
                <c:pt idx="19540">
                  <c:v>8.5452300000000006E-8</c:v>
                </c:pt>
                <c:pt idx="19541">
                  <c:v>8.5458600000000003E-8</c:v>
                </c:pt>
                <c:pt idx="19542">
                  <c:v>8.5464799999999994E-8</c:v>
                </c:pt>
                <c:pt idx="19543">
                  <c:v>8.5471100000000004E-8</c:v>
                </c:pt>
                <c:pt idx="19544">
                  <c:v>8.5477299999999995E-8</c:v>
                </c:pt>
                <c:pt idx="19545">
                  <c:v>8.5483600000000005E-8</c:v>
                </c:pt>
                <c:pt idx="19546">
                  <c:v>8.5489799999999996E-8</c:v>
                </c:pt>
                <c:pt idx="19547">
                  <c:v>8.5496100000000005E-8</c:v>
                </c:pt>
                <c:pt idx="19548">
                  <c:v>8.5502299999999997E-8</c:v>
                </c:pt>
                <c:pt idx="19549">
                  <c:v>8.5508600000000006E-8</c:v>
                </c:pt>
                <c:pt idx="19550">
                  <c:v>8.5514799999999998E-8</c:v>
                </c:pt>
                <c:pt idx="19551">
                  <c:v>8.5521099999999994E-8</c:v>
                </c:pt>
                <c:pt idx="19552">
                  <c:v>8.5527299999999998E-8</c:v>
                </c:pt>
                <c:pt idx="19553">
                  <c:v>8.5533599999999995E-8</c:v>
                </c:pt>
                <c:pt idx="19554">
                  <c:v>8.5539799999999999E-8</c:v>
                </c:pt>
                <c:pt idx="19555">
                  <c:v>8.5546099999999996E-8</c:v>
                </c:pt>
                <c:pt idx="19556">
                  <c:v>8.55523E-8</c:v>
                </c:pt>
                <c:pt idx="19557">
                  <c:v>8.5558599999999997E-8</c:v>
                </c:pt>
                <c:pt idx="19558">
                  <c:v>8.5564800000000001E-8</c:v>
                </c:pt>
                <c:pt idx="19559">
                  <c:v>8.5571099999999998E-8</c:v>
                </c:pt>
                <c:pt idx="19560">
                  <c:v>8.5577300000000002E-8</c:v>
                </c:pt>
                <c:pt idx="19561">
                  <c:v>8.5583599999999999E-8</c:v>
                </c:pt>
                <c:pt idx="19562">
                  <c:v>8.5589800000000003E-8</c:v>
                </c:pt>
                <c:pt idx="19563">
                  <c:v>8.55961E-8</c:v>
                </c:pt>
                <c:pt idx="19564">
                  <c:v>8.5602300000000004E-8</c:v>
                </c:pt>
                <c:pt idx="19565">
                  <c:v>8.5608600000000001E-8</c:v>
                </c:pt>
                <c:pt idx="19566">
                  <c:v>8.5614800000000005E-8</c:v>
                </c:pt>
                <c:pt idx="19567">
                  <c:v>8.5621100000000002E-8</c:v>
                </c:pt>
                <c:pt idx="19568">
                  <c:v>8.5627300000000006E-8</c:v>
                </c:pt>
                <c:pt idx="19569">
                  <c:v>8.5633600000000003E-8</c:v>
                </c:pt>
                <c:pt idx="19570">
                  <c:v>8.5639799999999994E-8</c:v>
                </c:pt>
                <c:pt idx="19571">
                  <c:v>8.5646100000000004E-8</c:v>
                </c:pt>
                <c:pt idx="19572">
                  <c:v>8.5652299999999995E-8</c:v>
                </c:pt>
                <c:pt idx="19573">
                  <c:v>8.5658600000000004E-8</c:v>
                </c:pt>
                <c:pt idx="19574">
                  <c:v>8.5664799999999996E-8</c:v>
                </c:pt>
                <c:pt idx="19575">
                  <c:v>8.5671100000000005E-8</c:v>
                </c:pt>
                <c:pt idx="19576">
                  <c:v>8.5677299999999997E-8</c:v>
                </c:pt>
                <c:pt idx="19577">
                  <c:v>8.5683600000000006E-8</c:v>
                </c:pt>
                <c:pt idx="19578">
                  <c:v>8.5689799999999997E-8</c:v>
                </c:pt>
                <c:pt idx="19579">
                  <c:v>8.5696099999999994E-8</c:v>
                </c:pt>
                <c:pt idx="19580">
                  <c:v>8.5702299999999998E-8</c:v>
                </c:pt>
                <c:pt idx="19581">
                  <c:v>8.5708599999999995E-8</c:v>
                </c:pt>
                <c:pt idx="19582">
                  <c:v>8.5714799999999999E-8</c:v>
                </c:pt>
                <c:pt idx="19583">
                  <c:v>8.5721099999999996E-8</c:v>
                </c:pt>
                <c:pt idx="19584">
                  <c:v>8.57273E-8</c:v>
                </c:pt>
                <c:pt idx="19585">
                  <c:v>8.5733599999999997E-8</c:v>
                </c:pt>
                <c:pt idx="19586">
                  <c:v>8.5739800000000001E-8</c:v>
                </c:pt>
                <c:pt idx="19587">
                  <c:v>8.5746099999999998E-8</c:v>
                </c:pt>
                <c:pt idx="19588">
                  <c:v>8.5752300000000002E-8</c:v>
                </c:pt>
                <c:pt idx="19589">
                  <c:v>8.5758599999999999E-8</c:v>
                </c:pt>
                <c:pt idx="19590">
                  <c:v>8.5764800000000003E-8</c:v>
                </c:pt>
                <c:pt idx="19591">
                  <c:v>8.57711E-8</c:v>
                </c:pt>
                <c:pt idx="19592">
                  <c:v>8.5777300000000004E-8</c:v>
                </c:pt>
                <c:pt idx="19593">
                  <c:v>8.5783600000000001E-8</c:v>
                </c:pt>
                <c:pt idx="19594">
                  <c:v>8.5789800000000005E-8</c:v>
                </c:pt>
                <c:pt idx="19595">
                  <c:v>8.5796100000000002E-8</c:v>
                </c:pt>
                <c:pt idx="19596">
                  <c:v>8.5802300000000006E-8</c:v>
                </c:pt>
                <c:pt idx="19597">
                  <c:v>8.5808600000000002E-8</c:v>
                </c:pt>
                <c:pt idx="19598">
                  <c:v>8.5814799999999994E-8</c:v>
                </c:pt>
                <c:pt idx="19599">
                  <c:v>8.5821100000000003E-8</c:v>
                </c:pt>
                <c:pt idx="19600">
                  <c:v>8.5827299999999995E-8</c:v>
                </c:pt>
                <c:pt idx="19601">
                  <c:v>8.5833600000000004E-8</c:v>
                </c:pt>
                <c:pt idx="19602">
                  <c:v>8.5839799999999996E-8</c:v>
                </c:pt>
                <c:pt idx="19603">
                  <c:v>8.5846100000000005E-8</c:v>
                </c:pt>
                <c:pt idx="19604">
                  <c:v>8.5852299999999996E-8</c:v>
                </c:pt>
                <c:pt idx="19605">
                  <c:v>8.5858600000000006E-8</c:v>
                </c:pt>
                <c:pt idx="19606">
                  <c:v>8.5864799999999997E-8</c:v>
                </c:pt>
                <c:pt idx="19607">
                  <c:v>8.5871099999999994E-8</c:v>
                </c:pt>
                <c:pt idx="19608">
                  <c:v>8.5877299999999998E-8</c:v>
                </c:pt>
                <c:pt idx="19609">
                  <c:v>8.5883599999999995E-8</c:v>
                </c:pt>
                <c:pt idx="19610">
                  <c:v>8.5889799999999999E-8</c:v>
                </c:pt>
                <c:pt idx="19611">
                  <c:v>8.5896099999999996E-8</c:v>
                </c:pt>
                <c:pt idx="19612">
                  <c:v>8.59023E-8</c:v>
                </c:pt>
                <c:pt idx="19613">
                  <c:v>8.5908599999999997E-8</c:v>
                </c:pt>
                <c:pt idx="19614">
                  <c:v>8.5914800000000001E-8</c:v>
                </c:pt>
                <c:pt idx="19615">
                  <c:v>8.5921099999999998E-8</c:v>
                </c:pt>
                <c:pt idx="19616">
                  <c:v>8.5927300000000002E-8</c:v>
                </c:pt>
                <c:pt idx="19617">
                  <c:v>8.5933599999999999E-8</c:v>
                </c:pt>
                <c:pt idx="19618">
                  <c:v>8.5939800000000003E-8</c:v>
                </c:pt>
                <c:pt idx="19619">
                  <c:v>8.59461E-8</c:v>
                </c:pt>
                <c:pt idx="19620">
                  <c:v>8.5952300000000004E-8</c:v>
                </c:pt>
                <c:pt idx="19621">
                  <c:v>8.5958600000000001E-8</c:v>
                </c:pt>
                <c:pt idx="19622">
                  <c:v>8.5964800000000005E-8</c:v>
                </c:pt>
                <c:pt idx="19623">
                  <c:v>8.5971100000000001E-8</c:v>
                </c:pt>
                <c:pt idx="19624">
                  <c:v>8.5977300000000006E-8</c:v>
                </c:pt>
                <c:pt idx="19625">
                  <c:v>8.5983600000000002E-8</c:v>
                </c:pt>
                <c:pt idx="19626">
                  <c:v>8.5989799999999994E-8</c:v>
                </c:pt>
                <c:pt idx="19627">
                  <c:v>8.5996100000000003E-8</c:v>
                </c:pt>
                <c:pt idx="19628">
                  <c:v>8.6002299999999994E-8</c:v>
                </c:pt>
                <c:pt idx="19629">
                  <c:v>8.6008600000000004E-8</c:v>
                </c:pt>
                <c:pt idx="19630">
                  <c:v>8.6014799999999995E-8</c:v>
                </c:pt>
                <c:pt idx="19631">
                  <c:v>8.6021100000000005E-8</c:v>
                </c:pt>
                <c:pt idx="19632">
                  <c:v>8.6027299999999996E-8</c:v>
                </c:pt>
                <c:pt idx="19633">
                  <c:v>8.6033600000000006E-8</c:v>
                </c:pt>
                <c:pt idx="19634">
                  <c:v>8.6039799999999997E-8</c:v>
                </c:pt>
                <c:pt idx="19635">
                  <c:v>8.6046099999999994E-8</c:v>
                </c:pt>
                <c:pt idx="19636">
                  <c:v>8.6052299999999998E-8</c:v>
                </c:pt>
                <c:pt idx="19637">
                  <c:v>8.6058599999999995E-8</c:v>
                </c:pt>
                <c:pt idx="19638">
                  <c:v>8.6064799999999999E-8</c:v>
                </c:pt>
                <c:pt idx="19639">
                  <c:v>8.6071099999999996E-8</c:v>
                </c:pt>
                <c:pt idx="19640">
                  <c:v>8.60773E-8</c:v>
                </c:pt>
                <c:pt idx="19641">
                  <c:v>8.6083599999999997E-8</c:v>
                </c:pt>
                <c:pt idx="19642">
                  <c:v>8.6089800000000001E-8</c:v>
                </c:pt>
                <c:pt idx="19643">
                  <c:v>8.6096099999999998E-8</c:v>
                </c:pt>
                <c:pt idx="19644">
                  <c:v>8.6102300000000002E-8</c:v>
                </c:pt>
                <c:pt idx="19645">
                  <c:v>8.6108599999999999E-8</c:v>
                </c:pt>
                <c:pt idx="19646">
                  <c:v>8.6114800000000003E-8</c:v>
                </c:pt>
                <c:pt idx="19647">
                  <c:v>8.6121099999999999E-8</c:v>
                </c:pt>
                <c:pt idx="19648">
                  <c:v>8.6127300000000004E-8</c:v>
                </c:pt>
                <c:pt idx="19649">
                  <c:v>8.61336E-8</c:v>
                </c:pt>
                <c:pt idx="19650">
                  <c:v>8.6139800000000005E-8</c:v>
                </c:pt>
                <c:pt idx="19651">
                  <c:v>8.6146100000000001E-8</c:v>
                </c:pt>
                <c:pt idx="19652">
                  <c:v>8.6152300000000006E-8</c:v>
                </c:pt>
                <c:pt idx="19653">
                  <c:v>8.6158600000000002E-8</c:v>
                </c:pt>
                <c:pt idx="19654">
                  <c:v>8.6164799999999993E-8</c:v>
                </c:pt>
                <c:pt idx="19655">
                  <c:v>8.6171100000000003E-8</c:v>
                </c:pt>
                <c:pt idx="19656">
                  <c:v>8.6177299999999994E-8</c:v>
                </c:pt>
                <c:pt idx="19657">
                  <c:v>8.6183600000000004E-8</c:v>
                </c:pt>
                <c:pt idx="19658">
                  <c:v>8.6189799999999995E-8</c:v>
                </c:pt>
                <c:pt idx="19659">
                  <c:v>8.6196100000000005E-8</c:v>
                </c:pt>
                <c:pt idx="19660">
                  <c:v>8.6202299999999996E-8</c:v>
                </c:pt>
                <c:pt idx="19661">
                  <c:v>8.6208600000000006E-8</c:v>
                </c:pt>
                <c:pt idx="19662">
                  <c:v>8.6214799999999997E-8</c:v>
                </c:pt>
                <c:pt idx="19663">
                  <c:v>8.6221099999999994E-8</c:v>
                </c:pt>
                <c:pt idx="19664">
                  <c:v>8.6227299999999998E-8</c:v>
                </c:pt>
                <c:pt idx="19665">
                  <c:v>8.6233599999999995E-8</c:v>
                </c:pt>
                <c:pt idx="19666">
                  <c:v>8.6239799999999999E-8</c:v>
                </c:pt>
                <c:pt idx="19667">
                  <c:v>8.6246099999999996E-8</c:v>
                </c:pt>
                <c:pt idx="19668">
                  <c:v>8.62523E-8</c:v>
                </c:pt>
                <c:pt idx="19669">
                  <c:v>8.6258599999999997E-8</c:v>
                </c:pt>
                <c:pt idx="19670">
                  <c:v>8.6264800000000001E-8</c:v>
                </c:pt>
                <c:pt idx="19671">
                  <c:v>8.6271099999999998E-8</c:v>
                </c:pt>
                <c:pt idx="19672">
                  <c:v>8.6277300000000002E-8</c:v>
                </c:pt>
                <c:pt idx="19673">
                  <c:v>8.6283599999999998E-8</c:v>
                </c:pt>
                <c:pt idx="19674">
                  <c:v>8.6289800000000003E-8</c:v>
                </c:pt>
                <c:pt idx="19675">
                  <c:v>8.6296099999999999E-8</c:v>
                </c:pt>
                <c:pt idx="19676">
                  <c:v>8.6302300000000004E-8</c:v>
                </c:pt>
                <c:pt idx="19677">
                  <c:v>8.63086E-8</c:v>
                </c:pt>
                <c:pt idx="19678">
                  <c:v>8.6314800000000005E-8</c:v>
                </c:pt>
                <c:pt idx="19679">
                  <c:v>8.6321100000000001E-8</c:v>
                </c:pt>
                <c:pt idx="19680">
                  <c:v>8.6327300000000006E-8</c:v>
                </c:pt>
                <c:pt idx="19681">
                  <c:v>8.6333600000000002E-8</c:v>
                </c:pt>
                <c:pt idx="19682">
                  <c:v>8.6339800000000007E-8</c:v>
                </c:pt>
                <c:pt idx="19683">
                  <c:v>8.6346100000000003E-8</c:v>
                </c:pt>
                <c:pt idx="19684">
                  <c:v>8.6352299999999994E-8</c:v>
                </c:pt>
                <c:pt idx="19685">
                  <c:v>8.6358600000000004E-8</c:v>
                </c:pt>
                <c:pt idx="19686">
                  <c:v>8.6364799999999995E-8</c:v>
                </c:pt>
                <c:pt idx="19687">
                  <c:v>8.6371100000000005E-8</c:v>
                </c:pt>
                <c:pt idx="19688">
                  <c:v>8.6377299999999996E-8</c:v>
                </c:pt>
                <c:pt idx="19689">
                  <c:v>8.6383600000000006E-8</c:v>
                </c:pt>
                <c:pt idx="19690">
                  <c:v>8.6389799999999997E-8</c:v>
                </c:pt>
                <c:pt idx="19691">
                  <c:v>8.6396099999999994E-8</c:v>
                </c:pt>
                <c:pt idx="19692">
                  <c:v>8.6402299999999998E-8</c:v>
                </c:pt>
                <c:pt idx="19693">
                  <c:v>8.6408599999999995E-8</c:v>
                </c:pt>
                <c:pt idx="19694">
                  <c:v>8.6414799999999999E-8</c:v>
                </c:pt>
                <c:pt idx="19695">
                  <c:v>8.6421099999999996E-8</c:v>
                </c:pt>
                <c:pt idx="19696">
                  <c:v>8.64273E-8</c:v>
                </c:pt>
                <c:pt idx="19697">
                  <c:v>8.6433599999999996E-8</c:v>
                </c:pt>
                <c:pt idx="19698">
                  <c:v>8.6439800000000001E-8</c:v>
                </c:pt>
                <c:pt idx="19699">
                  <c:v>8.6446099999999997E-8</c:v>
                </c:pt>
                <c:pt idx="19700">
                  <c:v>8.6452300000000002E-8</c:v>
                </c:pt>
                <c:pt idx="19701">
                  <c:v>8.6458599999999998E-8</c:v>
                </c:pt>
                <c:pt idx="19702">
                  <c:v>8.6464800000000003E-8</c:v>
                </c:pt>
                <c:pt idx="19703">
                  <c:v>8.6471099999999999E-8</c:v>
                </c:pt>
                <c:pt idx="19704">
                  <c:v>8.6477300000000004E-8</c:v>
                </c:pt>
                <c:pt idx="19705">
                  <c:v>8.64836E-8</c:v>
                </c:pt>
                <c:pt idx="19706">
                  <c:v>8.6489800000000005E-8</c:v>
                </c:pt>
                <c:pt idx="19707">
                  <c:v>8.6496100000000001E-8</c:v>
                </c:pt>
                <c:pt idx="19708">
                  <c:v>8.6502300000000006E-8</c:v>
                </c:pt>
                <c:pt idx="19709">
                  <c:v>8.6508600000000002E-8</c:v>
                </c:pt>
                <c:pt idx="19710">
                  <c:v>8.6514800000000007E-8</c:v>
                </c:pt>
                <c:pt idx="19711">
                  <c:v>8.6521100000000003E-8</c:v>
                </c:pt>
                <c:pt idx="19712">
                  <c:v>8.6527299999999994E-8</c:v>
                </c:pt>
                <c:pt idx="19713">
                  <c:v>8.6533600000000004E-8</c:v>
                </c:pt>
                <c:pt idx="19714">
                  <c:v>8.6539799999999995E-8</c:v>
                </c:pt>
                <c:pt idx="19715">
                  <c:v>8.6546100000000005E-8</c:v>
                </c:pt>
                <c:pt idx="19716">
                  <c:v>8.6552299999999996E-8</c:v>
                </c:pt>
                <c:pt idx="19717">
                  <c:v>8.6558600000000006E-8</c:v>
                </c:pt>
                <c:pt idx="19718">
                  <c:v>8.6564799999999997E-8</c:v>
                </c:pt>
                <c:pt idx="19719">
                  <c:v>8.6571099999999994E-8</c:v>
                </c:pt>
                <c:pt idx="19720">
                  <c:v>8.6577299999999998E-8</c:v>
                </c:pt>
                <c:pt idx="19721">
                  <c:v>8.6583599999999995E-8</c:v>
                </c:pt>
                <c:pt idx="19722">
                  <c:v>8.6589799999999999E-8</c:v>
                </c:pt>
                <c:pt idx="19723">
                  <c:v>8.6596099999999995E-8</c:v>
                </c:pt>
                <c:pt idx="19724">
                  <c:v>8.66023E-8</c:v>
                </c:pt>
                <c:pt idx="19725">
                  <c:v>8.6608599999999996E-8</c:v>
                </c:pt>
                <c:pt idx="19726">
                  <c:v>8.6614800000000001E-8</c:v>
                </c:pt>
                <c:pt idx="19727">
                  <c:v>8.6621099999999997E-8</c:v>
                </c:pt>
                <c:pt idx="19728">
                  <c:v>8.6627300000000002E-8</c:v>
                </c:pt>
                <c:pt idx="19729">
                  <c:v>8.6633599999999998E-8</c:v>
                </c:pt>
                <c:pt idx="19730">
                  <c:v>8.6639800000000003E-8</c:v>
                </c:pt>
                <c:pt idx="19731">
                  <c:v>8.6646099999999999E-8</c:v>
                </c:pt>
                <c:pt idx="19732">
                  <c:v>8.6652300000000004E-8</c:v>
                </c:pt>
                <c:pt idx="19733">
                  <c:v>8.66586E-8</c:v>
                </c:pt>
                <c:pt idx="19734">
                  <c:v>8.6664800000000005E-8</c:v>
                </c:pt>
                <c:pt idx="19735">
                  <c:v>8.6671100000000001E-8</c:v>
                </c:pt>
                <c:pt idx="19736">
                  <c:v>8.6677300000000005E-8</c:v>
                </c:pt>
                <c:pt idx="19737">
                  <c:v>8.6683600000000002E-8</c:v>
                </c:pt>
                <c:pt idx="19738">
                  <c:v>8.6689800000000006E-8</c:v>
                </c:pt>
                <c:pt idx="19739">
                  <c:v>8.6696100000000003E-8</c:v>
                </c:pt>
                <c:pt idx="19740">
                  <c:v>8.6702299999999994E-8</c:v>
                </c:pt>
                <c:pt idx="19741">
                  <c:v>8.6708600000000004E-8</c:v>
                </c:pt>
                <c:pt idx="19742">
                  <c:v>8.6714799999999995E-8</c:v>
                </c:pt>
                <c:pt idx="19743">
                  <c:v>8.6721100000000005E-8</c:v>
                </c:pt>
                <c:pt idx="19744">
                  <c:v>8.6727299999999996E-8</c:v>
                </c:pt>
                <c:pt idx="19745">
                  <c:v>8.6733600000000006E-8</c:v>
                </c:pt>
                <c:pt idx="19746">
                  <c:v>8.6739799999999997E-8</c:v>
                </c:pt>
                <c:pt idx="19747">
                  <c:v>8.6746099999999994E-8</c:v>
                </c:pt>
                <c:pt idx="19748">
                  <c:v>8.6752299999999998E-8</c:v>
                </c:pt>
                <c:pt idx="19749">
                  <c:v>8.6758599999999994E-8</c:v>
                </c:pt>
                <c:pt idx="19750">
                  <c:v>8.6764799999999999E-8</c:v>
                </c:pt>
                <c:pt idx="19751">
                  <c:v>8.6771099999999995E-8</c:v>
                </c:pt>
                <c:pt idx="19752">
                  <c:v>8.67773E-8</c:v>
                </c:pt>
                <c:pt idx="19753">
                  <c:v>8.6783599999999996E-8</c:v>
                </c:pt>
                <c:pt idx="19754">
                  <c:v>8.6789800000000001E-8</c:v>
                </c:pt>
                <c:pt idx="19755">
                  <c:v>8.6796099999999997E-8</c:v>
                </c:pt>
                <c:pt idx="19756">
                  <c:v>8.6802300000000002E-8</c:v>
                </c:pt>
                <c:pt idx="19757">
                  <c:v>8.6808599999999998E-8</c:v>
                </c:pt>
                <c:pt idx="19758">
                  <c:v>8.6814800000000003E-8</c:v>
                </c:pt>
                <c:pt idx="19759">
                  <c:v>8.6821099999999999E-8</c:v>
                </c:pt>
                <c:pt idx="19760">
                  <c:v>8.6827300000000004E-8</c:v>
                </c:pt>
                <c:pt idx="19761">
                  <c:v>8.68336E-8</c:v>
                </c:pt>
                <c:pt idx="19762">
                  <c:v>8.6839800000000004E-8</c:v>
                </c:pt>
                <c:pt idx="19763">
                  <c:v>8.6846100000000001E-8</c:v>
                </c:pt>
                <c:pt idx="19764">
                  <c:v>8.6852300000000005E-8</c:v>
                </c:pt>
                <c:pt idx="19765">
                  <c:v>8.6858600000000002E-8</c:v>
                </c:pt>
                <c:pt idx="19766">
                  <c:v>8.6864800000000006E-8</c:v>
                </c:pt>
                <c:pt idx="19767">
                  <c:v>8.6871100000000003E-8</c:v>
                </c:pt>
                <c:pt idx="19768">
                  <c:v>8.6877299999999994E-8</c:v>
                </c:pt>
                <c:pt idx="19769">
                  <c:v>8.6883600000000004E-8</c:v>
                </c:pt>
                <c:pt idx="19770">
                  <c:v>8.6889799999999995E-8</c:v>
                </c:pt>
                <c:pt idx="19771">
                  <c:v>8.6896100000000005E-8</c:v>
                </c:pt>
                <c:pt idx="19772">
                  <c:v>8.6902299999999996E-8</c:v>
                </c:pt>
                <c:pt idx="19773">
                  <c:v>8.6908600000000006E-8</c:v>
                </c:pt>
                <c:pt idx="19774">
                  <c:v>8.6914799999999997E-8</c:v>
                </c:pt>
                <c:pt idx="19775">
                  <c:v>8.6921099999999993E-8</c:v>
                </c:pt>
                <c:pt idx="19776">
                  <c:v>8.6927299999999998E-8</c:v>
                </c:pt>
                <c:pt idx="19777">
                  <c:v>8.6933599999999994E-8</c:v>
                </c:pt>
                <c:pt idx="19778">
                  <c:v>8.6939799999999999E-8</c:v>
                </c:pt>
                <c:pt idx="19779">
                  <c:v>8.6946099999999995E-8</c:v>
                </c:pt>
                <c:pt idx="19780">
                  <c:v>8.69523E-8</c:v>
                </c:pt>
                <c:pt idx="19781">
                  <c:v>8.6958599999999996E-8</c:v>
                </c:pt>
                <c:pt idx="19782">
                  <c:v>8.6964800000000001E-8</c:v>
                </c:pt>
                <c:pt idx="19783">
                  <c:v>8.6971099999999997E-8</c:v>
                </c:pt>
                <c:pt idx="19784">
                  <c:v>8.6977300000000002E-8</c:v>
                </c:pt>
                <c:pt idx="19785">
                  <c:v>8.6983599999999998E-8</c:v>
                </c:pt>
                <c:pt idx="19786">
                  <c:v>8.6989800000000002E-8</c:v>
                </c:pt>
                <c:pt idx="19787">
                  <c:v>8.6996099999999999E-8</c:v>
                </c:pt>
                <c:pt idx="19788">
                  <c:v>8.7002300000000003E-8</c:v>
                </c:pt>
                <c:pt idx="19789">
                  <c:v>8.70086E-8</c:v>
                </c:pt>
                <c:pt idx="19790">
                  <c:v>8.7014800000000004E-8</c:v>
                </c:pt>
                <c:pt idx="19791">
                  <c:v>8.7021100000000001E-8</c:v>
                </c:pt>
                <c:pt idx="19792">
                  <c:v>8.7027300000000005E-8</c:v>
                </c:pt>
                <c:pt idx="19793">
                  <c:v>8.7033600000000002E-8</c:v>
                </c:pt>
                <c:pt idx="19794">
                  <c:v>8.7039800000000006E-8</c:v>
                </c:pt>
                <c:pt idx="19795">
                  <c:v>8.7046100000000003E-8</c:v>
                </c:pt>
                <c:pt idx="19796">
                  <c:v>8.7052299999999994E-8</c:v>
                </c:pt>
                <c:pt idx="19797">
                  <c:v>8.7058600000000004E-8</c:v>
                </c:pt>
                <c:pt idx="19798">
                  <c:v>8.7064799999999995E-8</c:v>
                </c:pt>
                <c:pt idx="19799">
                  <c:v>8.7071100000000005E-8</c:v>
                </c:pt>
                <c:pt idx="19800">
                  <c:v>8.7077299999999996E-8</c:v>
                </c:pt>
                <c:pt idx="19801">
                  <c:v>8.7083600000000006E-8</c:v>
                </c:pt>
                <c:pt idx="19802">
                  <c:v>8.7089799999999997E-8</c:v>
                </c:pt>
                <c:pt idx="19803">
                  <c:v>8.7096100000000007E-8</c:v>
                </c:pt>
                <c:pt idx="19804">
                  <c:v>8.7102299999999998E-8</c:v>
                </c:pt>
                <c:pt idx="19805">
                  <c:v>8.7108599999999994E-8</c:v>
                </c:pt>
                <c:pt idx="19806">
                  <c:v>8.7114799999999999E-8</c:v>
                </c:pt>
                <c:pt idx="19807">
                  <c:v>8.7121099999999995E-8</c:v>
                </c:pt>
                <c:pt idx="19808">
                  <c:v>8.71273E-8</c:v>
                </c:pt>
                <c:pt idx="19809">
                  <c:v>8.7133599999999996E-8</c:v>
                </c:pt>
                <c:pt idx="19810">
                  <c:v>8.7139800000000001E-8</c:v>
                </c:pt>
                <c:pt idx="19811">
                  <c:v>8.7146099999999997E-8</c:v>
                </c:pt>
                <c:pt idx="19812">
                  <c:v>8.7152300000000001E-8</c:v>
                </c:pt>
                <c:pt idx="19813">
                  <c:v>8.7158599999999998E-8</c:v>
                </c:pt>
                <c:pt idx="19814">
                  <c:v>8.7164800000000002E-8</c:v>
                </c:pt>
                <c:pt idx="19815">
                  <c:v>8.7171099999999999E-8</c:v>
                </c:pt>
                <c:pt idx="19816">
                  <c:v>8.7177300000000003E-8</c:v>
                </c:pt>
                <c:pt idx="19817">
                  <c:v>8.71836E-8</c:v>
                </c:pt>
                <c:pt idx="19818">
                  <c:v>8.7189800000000004E-8</c:v>
                </c:pt>
                <c:pt idx="19819">
                  <c:v>8.7196100000000001E-8</c:v>
                </c:pt>
                <c:pt idx="19820">
                  <c:v>8.7202300000000005E-8</c:v>
                </c:pt>
                <c:pt idx="19821">
                  <c:v>8.7208600000000002E-8</c:v>
                </c:pt>
                <c:pt idx="19822">
                  <c:v>8.7214800000000006E-8</c:v>
                </c:pt>
                <c:pt idx="19823">
                  <c:v>8.7221100000000003E-8</c:v>
                </c:pt>
                <c:pt idx="19824">
                  <c:v>8.7227299999999994E-8</c:v>
                </c:pt>
                <c:pt idx="19825">
                  <c:v>8.7233600000000004E-8</c:v>
                </c:pt>
                <c:pt idx="19826">
                  <c:v>8.7239799999999995E-8</c:v>
                </c:pt>
                <c:pt idx="19827">
                  <c:v>8.7246100000000005E-8</c:v>
                </c:pt>
                <c:pt idx="19828">
                  <c:v>8.7252299999999996E-8</c:v>
                </c:pt>
                <c:pt idx="19829">
                  <c:v>8.7258600000000006E-8</c:v>
                </c:pt>
                <c:pt idx="19830">
                  <c:v>8.7264799999999997E-8</c:v>
                </c:pt>
                <c:pt idx="19831">
                  <c:v>8.7271100000000006E-8</c:v>
                </c:pt>
                <c:pt idx="19832">
                  <c:v>8.7277299999999998E-8</c:v>
                </c:pt>
                <c:pt idx="19833">
                  <c:v>8.7283599999999994E-8</c:v>
                </c:pt>
                <c:pt idx="19834">
                  <c:v>8.7289799999999999E-8</c:v>
                </c:pt>
                <c:pt idx="19835">
                  <c:v>8.7296099999999995E-8</c:v>
                </c:pt>
                <c:pt idx="19836">
                  <c:v>8.73023E-8</c:v>
                </c:pt>
                <c:pt idx="19837">
                  <c:v>8.7308599999999996E-8</c:v>
                </c:pt>
                <c:pt idx="19838">
                  <c:v>8.73148E-8</c:v>
                </c:pt>
                <c:pt idx="19839">
                  <c:v>8.7321099999999997E-8</c:v>
                </c:pt>
                <c:pt idx="19840">
                  <c:v>8.7327300000000001E-8</c:v>
                </c:pt>
                <c:pt idx="19841">
                  <c:v>8.7333599999999998E-8</c:v>
                </c:pt>
                <c:pt idx="19842">
                  <c:v>8.7339800000000002E-8</c:v>
                </c:pt>
                <c:pt idx="19843">
                  <c:v>8.7346099999999999E-8</c:v>
                </c:pt>
                <c:pt idx="19844">
                  <c:v>8.7352300000000003E-8</c:v>
                </c:pt>
                <c:pt idx="19845">
                  <c:v>8.73586E-8</c:v>
                </c:pt>
                <c:pt idx="19846">
                  <c:v>8.7364800000000004E-8</c:v>
                </c:pt>
                <c:pt idx="19847">
                  <c:v>8.7371100000000001E-8</c:v>
                </c:pt>
                <c:pt idx="19848">
                  <c:v>8.7377300000000005E-8</c:v>
                </c:pt>
                <c:pt idx="19849">
                  <c:v>8.7383600000000002E-8</c:v>
                </c:pt>
                <c:pt idx="19850">
                  <c:v>8.7389800000000006E-8</c:v>
                </c:pt>
                <c:pt idx="19851">
                  <c:v>8.7396100000000003E-8</c:v>
                </c:pt>
                <c:pt idx="19852">
                  <c:v>8.7402299999999994E-8</c:v>
                </c:pt>
                <c:pt idx="19853">
                  <c:v>8.7408600000000004E-8</c:v>
                </c:pt>
                <c:pt idx="19854">
                  <c:v>8.7414799999999995E-8</c:v>
                </c:pt>
                <c:pt idx="19855">
                  <c:v>8.7421100000000005E-8</c:v>
                </c:pt>
                <c:pt idx="19856">
                  <c:v>8.7427299999999996E-8</c:v>
                </c:pt>
                <c:pt idx="19857">
                  <c:v>8.7433600000000005E-8</c:v>
                </c:pt>
                <c:pt idx="19858">
                  <c:v>8.7439799999999997E-8</c:v>
                </c:pt>
                <c:pt idx="19859">
                  <c:v>8.7446100000000006E-8</c:v>
                </c:pt>
                <c:pt idx="19860">
                  <c:v>8.7452299999999998E-8</c:v>
                </c:pt>
                <c:pt idx="19861">
                  <c:v>8.7458599999999994E-8</c:v>
                </c:pt>
                <c:pt idx="19862">
                  <c:v>8.7464799999999998E-8</c:v>
                </c:pt>
                <c:pt idx="19863">
                  <c:v>8.7471099999999995E-8</c:v>
                </c:pt>
                <c:pt idx="19864">
                  <c:v>8.7477299999999999E-8</c:v>
                </c:pt>
                <c:pt idx="19865">
                  <c:v>8.7483599999999996E-8</c:v>
                </c:pt>
                <c:pt idx="19866">
                  <c:v>8.74898E-8</c:v>
                </c:pt>
                <c:pt idx="19867">
                  <c:v>8.7496099999999997E-8</c:v>
                </c:pt>
                <c:pt idx="19868">
                  <c:v>8.7502300000000001E-8</c:v>
                </c:pt>
                <c:pt idx="19869">
                  <c:v>8.7508599999999998E-8</c:v>
                </c:pt>
                <c:pt idx="19870">
                  <c:v>8.7514800000000002E-8</c:v>
                </c:pt>
                <c:pt idx="19871">
                  <c:v>8.7521099999999999E-8</c:v>
                </c:pt>
                <c:pt idx="19872">
                  <c:v>8.7527300000000003E-8</c:v>
                </c:pt>
                <c:pt idx="19873">
                  <c:v>8.75336E-8</c:v>
                </c:pt>
                <c:pt idx="19874">
                  <c:v>8.7539800000000004E-8</c:v>
                </c:pt>
                <c:pt idx="19875">
                  <c:v>8.7546100000000001E-8</c:v>
                </c:pt>
                <c:pt idx="19876">
                  <c:v>8.7552300000000005E-8</c:v>
                </c:pt>
                <c:pt idx="19877">
                  <c:v>8.7558600000000002E-8</c:v>
                </c:pt>
                <c:pt idx="19878">
                  <c:v>8.7564800000000006E-8</c:v>
                </c:pt>
                <c:pt idx="19879">
                  <c:v>8.7571100000000003E-8</c:v>
                </c:pt>
                <c:pt idx="19880">
                  <c:v>8.7577299999999994E-8</c:v>
                </c:pt>
                <c:pt idx="19881">
                  <c:v>8.7583600000000003E-8</c:v>
                </c:pt>
                <c:pt idx="19882">
                  <c:v>8.7589799999999995E-8</c:v>
                </c:pt>
                <c:pt idx="19883">
                  <c:v>8.7596100000000004E-8</c:v>
                </c:pt>
                <c:pt idx="19884">
                  <c:v>8.7602299999999996E-8</c:v>
                </c:pt>
                <c:pt idx="19885">
                  <c:v>8.7608600000000005E-8</c:v>
                </c:pt>
                <c:pt idx="19886">
                  <c:v>8.7614799999999997E-8</c:v>
                </c:pt>
                <c:pt idx="19887">
                  <c:v>8.7621100000000006E-8</c:v>
                </c:pt>
                <c:pt idx="19888">
                  <c:v>8.7627299999999997E-8</c:v>
                </c:pt>
                <c:pt idx="19889">
                  <c:v>8.7633599999999994E-8</c:v>
                </c:pt>
                <c:pt idx="19890">
                  <c:v>8.7639799999999998E-8</c:v>
                </c:pt>
                <c:pt idx="19891">
                  <c:v>8.7646099999999995E-8</c:v>
                </c:pt>
                <c:pt idx="19892">
                  <c:v>8.7652299999999999E-8</c:v>
                </c:pt>
                <c:pt idx="19893">
                  <c:v>8.7658599999999996E-8</c:v>
                </c:pt>
                <c:pt idx="19894">
                  <c:v>8.76648E-8</c:v>
                </c:pt>
                <c:pt idx="19895">
                  <c:v>8.7671099999999997E-8</c:v>
                </c:pt>
                <c:pt idx="19896">
                  <c:v>8.7677300000000001E-8</c:v>
                </c:pt>
                <c:pt idx="19897">
                  <c:v>8.7683599999999998E-8</c:v>
                </c:pt>
                <c:pt idx="19898">
                  <c:v>8.7689800000000002E-8</c:v>
                </c:pt>
                <c:pt idx="19899">
                  <c:v>8.7696099999999999E-8</c:v>
                </c:pt>
                <c:pt idx="19900">
                  <c:v>8.7702300000000003E-8</c:v>
                </c:pt>
                <c:pt idx="19901">
                  <c:v>8.77086E-8</c:v>
                </c:pt>
                <c:pt idx="19902">
                  <c:v>8.7714800000000004E-8</c:v>
                </c:pt>
                <c:pt idx="19903">
                  <c:v>8.7721100000000001E-8</c:v>
                </c:pt>
                <c:pt idx="19904">
                  <c:v>8.7727300000000005E-8</c:v>
                </c:pt>
                <c:pt idx="19905">
                  <c:v>8.7733600000000002E-8</c:v>
                </c:pt>
                <c:pt idx="19906">
                  <c:v>8.7739800000000006E-8</c:v>
                </c:pt>
                <c:pt idx="19907">
                  <c:v>8.7746100000000002E-8</c:v>
                </c:pt>
                <c:pt idx="19908">
                  <c:v>8.7752299999999994E-8</c:v>
                </c:pt>
                <c:pt idx="19909">
                  <c:v>8.7758600000000003E-8</c:v>
                </c:pt>
                <c:pt idx="19910">
                  <c:v>8.7764799999999995E-8</c:v>
                </c:pt>
                <c:pt idx="19911">
                  <c:v>8.7771100000000004E-8</c:v>
                </c:pt>
                <c:pt idx="19912">
                  <c:v>8.7777299999999995E-8</c:v>
                </c:pt>
                <c:pt idx="19913">
                  <c:v>8.7783600000000005E-8</c:v>
                </c:pt>
                <c:pt idx="19914">
                  <c:v>8.7789799999999996E-8</c:v>
                </c:pt>
                <c:pt idx="19915">
                  <c:v>8.7796100000000006E-8</c:v>
                </c:pt>
                <c:pt idx="19916">
                  <c:v>8.7802299999999997E-8</c:v>
                </c:pt>
                <c:pt idx="19917">
                  <c:v>8.7808599999999994E-8</c:v>
                </c:pt>
                <c:pt idx="19918">
                  <c:v>8.7814799999999998E-8</c:v>
                </c:pt>
                <c:pt idx="19919">
                  <c:v>8.7821099999999995E-8</c:v>
                </c:pt>
                <c:pt idx="19920">
                  <c:v>8.7827299999999999E-8</c:v>
                </c:pt>
                <c:pt idx="19921">
                  <c:v>8.7833599999999996E-8</c:v>
                </c:pt>
                <c:pt idx="19922">
                  <c:v>8.78398E-8</c:v>
                </c:pt>
                <c:pt idx="19923">
                  <c:v>8.7846099999999997E-8</c:v>
                </c:pt>
                <c:pt idx="19924">
                  <c:v>8.7852300000000001E-8</c:v>
                </c:pt>
                <c:pt idx="19925">
                  <c:v>8.7858599999999998E-8</c:v>
                </c:pt>
                <c:pt idx="19926">
                  <c:v>8.7864800000000002E-8</c:v>
                </c:pt>
                <c:pt idx="19927">
                  <c:v>8.7871099999999999E-8</c:v>
                </c:pt>
                <c:pt idx="19928">
                  <c:v>8.7877300000000003E-8</c:v>
                </c:pt>
                <c:pt idx="19929">
                  <c:v>8.78836E-8</c:v>
                </c:pt>
                <c:pt idx="19930">
                  <c:v>8.7889800000000004E-8</c:v>
                </c:pt>
                <c:pt idx="19931">
                  <c:v>8.78961E-8</c:v>
                </c:pt>
                <c:pt idx="19932">
                  <c:v>8.7902300000000005E-8</c:v>
                </c:pt>
                <c:pt idx="19933">
                  <c:v>8.7908600000000001E-8</c:v>
                </c:pt>
                <c:pt idx="19934">
                  <c:v>8.7914800000000006E-8</c:v>
                </c:pt>
                <c:pt idx="19935">
                  <c:v>8.7921100000000002E-8</c:v>
                </c:pt>
                <c:pt idx="19936">
                  <c:v>8.7927299999999994E-8</c:v>
                </c:pt>
                <c:pt idx="19937">
                  <c:v>8.7933600000000003E-8</c:v>
                </c:pt>
                <c:pt idx="19938">
                  <c:v>8.7939799999999994E-8</c:v>
                </c:pt>
                <c:pt idx="19939">
                  <c:v>8.7946100000000004E-8</c:v>
                </c:pt>
                <c:pt idx="19940">
                  <c:v>8.7952299999999995E-8</c:v>
                </c:pt>
                <c:pt idx="19941">
                  <c:v>8.7958600000000005E-8</c:v>
                </c:pt>
                <c:pt idx="19942">
                  <c:v>8.7964799999999996E-8</c:v>
                </c:pt>
                <c:pt idx="19943">
                  <c:v>8.7971100000000006E-8</c:v>
                </c:pt>
                <c:pt idx="19944">
                  <c:v>8.7977299999999997E-8</c:v>
                </c:pt>
                <c:pt idx="19945">
                  <c:v>8.7983599999999994E-8</c:v>
                </c:pt>
                <c:pt idx="19946">
                  <c:v>8.7989799999999998E-8</c:v>
                </c:pt>
                <c:pt idx="19947">
                  <c:v>8.7996099999999995E-8</c:v>
                </c:pt>
                <c:pt idx="19948">
                  <c:v>8.8002299999999999E-8</c:v>
                </c:pt>
                <c:pt idx="19949">
                  <c:v>8.8008599999999996E-8</c:v>
                </c:pt>
                <c:pt idx="19950">
                  <c:v>8.80148E-8</c:v>
                </c:pt>
                <c:pt idx="19951">
                  <c:v>8.8021099999999997E-8</c:v>
                </c:pt>
                <c:pt idx="19952">
                  <c:v>8.8027300000000001E-8</c:v>
                </c:pt>
                <c:pt idx="19953">
                  <c:v>8.8033599999999998E-8</c:v>
                </c:pt>
                <c:pt idx="19954">
                  <c:v>8.8039800000000002E-8</c:v>
                </c:pt>
                <c:pt idx="19955">
                  <c:v>8.8046099999999999E-8</c:v>
                </c:pt>
                <c:pt idx="19956">
                  <c:v>8.8052300000000003E-8</c:v>
                </c:pt>
                <c:pt idx="19957">
                  <c:v>8.8058599999999999E-8</c:v>
                </c:pt>
                <c:pt idx="19958">
                  <c:v>8.8064800000000004E-8</c:v>
                </c:pt>
                <c:pt idx="19959">
                  <c:v>8.80711E-8</c:v>
                </c:pt>
                <c:pt idx="19960">
                  <c:v>8.8077300000000005E-8</c:v>
                </c:pt>
                <c:pt idx="19961">
                  <c:v>8.8083600000000001E-8</c:v>
                </c:pt>
                <c:pt idx="19962">
                  <c:v>8.8089800000000006E-8</c:v>
                </c:pt>
                <c:pt idx="19963">
                  <c:v>8.8096100000000002E-8</c:v>
                </c:pt>
                <c:pt idx="19964">
                  <c:v>8.8102299999999993E-8</c:v>
                </c:pt>
                <c:pt idx="19965">
                  <c:v>8.8108600000000003E-8</c:v>
                </c:pt>
                <c:pt idx="19966">
                  <c:v>8.8114799999999994E-8</c:v>
                </c:pt>
                <c:pt idx="19967">
                  <c:v>8.8121100000000004E-8</c:v>
                </c:pt>
                <c:pt idx="19968">
                  <c:v>8.8127299999999995E-8</c:v>
                </c:pt>
                <c:pt idx="19969">
                  <c:v>8.8133600000000005E-8</c:v>
                </c:pt>
                <c:pt idx="19970">
                  <c:v>8.8139799999999996E-8</c:v>
                </c:pt>
                <c:pt idx="19971">
                  <c:v>8.8146100000000006E-8</c:v>
                </c:pt>
                <c:pt idx="19972">
                  <c:v>8.8152299999999997E-8</c:v>
                </c:pt>
                <c:pt idx="19973">
                  <c:v>8.8158599999999994E-8</c:v>
                </c:pt>
                <c:pt idx="19974">
                  <c:v>8.8164799999999998E-8</c:v>
                </c:pt>
                <c:pt idx="19975">
                  <c:v>8.8171099999999995E-8</c:v>
                </c:pt>
                <c:pt idx="19976">
                  <c:v>8.8177299999999999E-8</c:v>
                </c:pt>
                <c:pt idx="19977">
                  <c:v>8.8183599999999996E-8</c:v>
                </c:pt>
                <c:pt idx="19978">
                  <c:v>8.81898E-8</c:v>
                </c:pt>
                <c:pt idx="19979">
                  <c:v>8.8196099999999997E-8</c:v>
                </c:pt>
                <c:pt idx="19980">
                  <c:v>8.8202300000000001E-8</c:v>
                </c:pt>
                <c:pt idx="19981">
                  <c:v>8.8208599999999998E-8</c:v>
                </c:pt>
                <c:pt idx="19982">
                  <c:v>8.8214800000000002E-8</c:v>
                </c:pt>
                <c:pt idx="19983">
                  <c:v>8.8221099999999998E-8</c:v>
                </c:pt>
                <c:pt idx="19984">
                  <c:v>8.8227300000000003E-8</c:v>
                </c:pt>
                <c:pt idx="19985">
                  <c:v>8.8233599999999999E-8</c:v>
                </c:pt>
                <c:pt idx="19986">
                  <c:v>8.8239800000000004E-8</c:v>
                </c:pt>
                <c:pt idx="19987">
                  <c:v>8.82461E-8</c:v>
                </c:pt>
                <c:pt idx="19988">
                  <c:v>8.8252300000000005E-8</c:v>
                </c:pt>
                <c:pt idx="19989">
                  <c:v>8.8258600000000001E-8</c:v>
                </c:pt>
                <c:pt idx="19990">
                  <c:v>8.8264800000000006E-8</c:v>
                </c:pt>
                <c:pt idx="19991">
                  <c:v>8.8271100000000002E-8</c:v>
                </c:pt>
                <c:pt idx="19992">
                  <c:v>8.8277300000000007E-8</c:v>
                </c:pt>
                <c:pt idx="19993">
                  <c:v>8.8283600000000003E-8</c:v>
                </c:pt>
                <c:pt idx="19994">
                  <c:v>8.8289799999999994E-8</c:v>
                </c:pt>
                <c:pt idx="19995">
                  <c:v>8.8296100000000004E-8</c:v>
                </c:pt>
                <c:pt idx="19996">
                  <c:v>8.8302299999999995E-8</c:v>
                </c:pt>
                <c:pt idx="19997">
                  <c:v>8.8308600000000005E-8</c:v>
                </c:pt>
                <c:pt idx="19998">
                  <c:v>8.8314799999999996E-8</c:v>
                </c:pt>
                <c:pt idx="19999">
                  <c:v>8.8321100000000006E-8</c:v>
                </c:pt>
                <c:pt idx="20000">
                  <c:v>8.8327299999999997E-8</c:v>
                </c:pt>
                <c:pt idx="20001">
                  <c:v>8.8333599999999994E-8</c:v>
                </c:pt>
                <c:pt idx="20002">
                  <c:v>8.8339799999999998E-8</c:v>
                </c:pt>
                <c:pt idx="20003">
                  <c:v>8.8346099999999995E-8</c:v>
                </c:pt>
                <c:pt idx="20004">
                  <c:v>8.8352299999999999E-8</c:v>
                </c:pt>
                <c:pt idx="20005">
                  <c:v>8.8358599999999996E-8</c:v>
                </c:pt>
                <c:pt idx="20006">
                  <c:v>8.83648E-8</c:v>
                </c:pt>
                <c:pt idx="20007">
                  <c:v>8.8371099999999996E-8</c:v>
                </c:pt>
                <c:pt idx="20008">
                  <c:v>8.8377300000000001E-8</c:v>
                </c:pt>
                <c:pt idx="20009">
                  <c:v>8.8383599999999997E-8</c:v>
                </c:pt>
                <c:pt idx="20010">
                  <c:v>8.8389800000000002E-8</c:v>
                </c:pt>
                <c:pt idx="20011">
                  <c:v>8.8396099999999998E-8</c:v>
                </c:pt>
                <c:pt idx="20012">
                  <c:v>8.8402300000000003E-8</c:v>
                </c:pt>
                <c:pt idx="20013">
                  <c:v>8.8408599999999999E-8</c:v>
                </c:pt>
                <c:pt idx="20014">
                  <c:v>8.8414800000000004E-8</c:v>
                </c:pt>
                <c:pt idx="20015">
                  <c:v>8.84211E-8</c:v>
                </c:pt>
                <c:pt idx="20016">
                  <c:v>8.8427300000000005E-8</c:v>
                </c:pt>
                <c:pt idx="20017">
                  <c:v>8.8433600000000001E-8</c:v>
                </c:pt>
                <c:pt idx="20018">
                  <c:v>8.8439800000000006E-8</c:v>
                </c:pt>
                <c:pt idx="20019">
                  <c:v>8.8446100000000002E-8</c:v>
                </c:pt>
                <c:pt idx="20020">
                  <c:v>8.8452300000000006E-8</c:v>
                </c:pt>
                <c:pt idx="20021">
                  <c:v>8.8458600000000003E-8</c:v>
                </c:pt>
                <c:pt idx="20022">
                  <c:v>8.8464799999999994E-8</c:v>
                </c:pt>
                <c:pt idx="20023">
                  <c:v>8.8471100000000004E-8</c:v>
                </c:pt>
                <c:pt idx="20024">
                  <c:v>8.8477299999999995E-8</c:v>
                </c:pt>
                <c:pt idx="20025">
                  <c:v>8.8483600000000005E-8</c:v>
                </c:pt>
                <c:pt idx="20026">
                  <c:v>8.8489799999999996E-8</c:v>
                </c:pt>
                <c:pt idx="20027">
                  <c:v>8.8496100000000006E-8</c:v>
                </c:pt>
                <c:pt idx="20028">
                  <c:v>8.8502299999999997E-8</c:v>
                </c:pt>
                <c:pt idx="20029">
                  <c:v>8.8508599999999994E-8</c:v>
                </c:pt>
                <c:pt idx="20030">
                  <c:v>8.8514799999999998E-8</c:v>
                </c:pt>
                <c:pt idx="20031">
                  <c:v>8.8521099999999995E-8</c:v>
                </c:pt>
                <c:pt idx="20032">
                  <c:v>8.8527299999999999E-8</c:v>
                </c:pt>
                <c:pt idx="20033">
                  <c:v>8.8533599999999995E-8</c:v>
                </c:pt>
                <c:pt idx="20034">
                  <c:v>8.85398E-8</c:v>
                </c:pt>
                <c:pt idx="20035">
                  <c:v>8.8546099999999996E-8</c:v>
                </c:pt>
                <c:pt idx="20036">
                  <c:v>8.8552300000000001E-8</c:v>
                </c:pt>
                <c:pt idx="20037">
                  <c:v>8.8558599999999997E-8</c:v>
                </c:pt>
                <c:pt idx="20038">
                  <c:v>8.8564800000000002E-8</c:v>
                </c:pt>
                <c:pt idx="20039">
                  <c:v>8.8571099999999998E-8</c:v>
                </c:pt>
                <c:pt idx="20040">
                  <c:v>8.8577300000000003E-8</c:v>
                </c:pt>
                <c:pt idx="20041">
                  <c:v>8.8583599999999999E-8</c:v>
                </c:pt>
                <c:pt idx="20042">
                  <c:v>8.8589800000000004E-8</c:v>
                </c:pt>
                <c:pt idx="20043">
                  <c:v>8.85961E-8</c:v>
                </c:pt>
                <c:pt idx="20044">
                  <c:v>8.8602300000000005E-8</c:v>
                </c:pt>
                <c:pt idx="20045">
                  <c:v>8.8608600000000001E-8</c:v>
                </c:pt>
                <c:pt idx="20046">
                  <c:v>8.8614800000000005E-8</c:v>
                </c:pt>
                <c:pt idx="20047">
                  <c:v>8.8621100000000002E-8</c:v>
                </c:pt>
                <c:pt idx="20048">
                  <c:v>8.8627300000000006E-8</c:v>
                </c:pt>
                <c:pt idx="20049">
                  <c:v>8.8633600000000003E-8</c:v>
                </c:pt>
                <c:pt idx="20050">
                  <c:v>8.8639799999999994E-8</c:v>
                </c:pt>
                <c:pt idx="20051">
                  <c:v>8.8646100000000004E-8</c:v>
                </c:pt>
                <c:pt idx="20052">
                  <c:v>8.8652299999999995E-8</c:v>
                </c:pt>
                <c:pt idx="20053">
                  <c:v>8.8658600000000005E-8</c:v>
                </c:pt>
                <c:pt idx="20054">
                  <c:v>8.8664799999999996E-8</c:v>
                </c:pt>
                <c:pt idx="20055">
                  <c:v>8.8671100000000006E-8</c:v>
                </c:pt>
                <c:pt idx="20056">
                  <c:v>8.8677299999999997E-8</c:v>
                </c:pt>
                <c:pt idx="20057">
                  <c:v>8.8683599999999993E-8</c:v>
                </c:pt>
                <c:pt idx="20058">
                  <c:v>8.8689799999999998E-8</c:v>
                </c:pt>
                <c:pt idx="20059">
                  <c:v>8.8696099999999994E-8</c:v>
                </c:pt>
                <c:pt idx="20060">
                  <c:v>8.8702299999999999E-8</c:v>
                </c:pt>
                <c:pt idx="20061">
                  <c:v>8.8708599999999995E-8</c:v>
                </c:pt>
                <c:pt idx="20062">
                  <c:v>8.87148E-8</c:v>
                </c:pt>
                <c:pt idx="20063">
                  <c:v>8.8721099999999996E-8</c:v>
                </c:pt>
                <c:pt idx="20064">
                  <c:v>8.8727300000000001E-8</c:v>
                </c:pt>
                <c:pt idx="20065">
                  <c:v>8.8733599999999997E-8</c:v>
                </c:pt>
                <c:pt idx="20066">
                  <c:v>8.8739800000000002E-8</c:v>
                </c:pt>
                <c:pt idx="20067">
                  <c:v>8.8746099999999998E-8</c:v>
                </c:pt>
                <c:pt idx="20068">
                  <c:v>8.8752300000000003E-8</c:v>
                </c:pt>
                <c:pt idx="20069">
                  <c:v>8.8758599999999999E-8</c:v>
                </c:pt>
                <c:pt idx="20070">
                  <c:v>8.8764800000000004E-8</c:v>
                </c:pt>
                <c:pt idx="20071">
                  <c:v>8.87711E-8</c:v>
                </c:pt>
                <c:pt idx="20072">
                  <c:v>8.8777300000000004E-8</c:v>
                </c:pt>
                <c:pt idx="20073">
                  <c:v>8.8783600000000001E-8</c:v>
                </c:pt>
                <c:pt idx="20074">
                  <c:v>8.8789800000000005E-8</c:v>
                </c:pt>
                <c:pt idx="20075">
                  <c:v>8.8796100000000002E-8</c:v>
                </c:pt>
                <c:pt idx="20076">
                  <c:v>8.8802300000000006E-8</c:v>
                </c:pt>
                <c:pt idx="20077">
                  <c:v>8.8808600000000003E-8</c:v>
                </c:pt>
                <c:pt idx="20078">
                  <c:v>8.8814799999999994E-8</c:v>
                </c:pt>
                <c:pt idx="20079">
                  <c:v>8.8821100000000004E-8</c:v>
                </c:pt>
                <c:pt idx="20080">
                  <c:v>8.8827299999999995E-8</c:v>
                </c:pt>
                <c:pt idx="20081">
                  <c:v>8.8833600000000005E-8</c:v>
                </c:pt>
                <c:pt idx="20082">
                  <c:v>8.8839799999999996E-8</c:v>
                </c:pt>
                <c:pt idx="20083">
                  <c:v>8.8846100000000006E-8</c:v>
                </c:pt>
                <c:pt idx="20084">
                  <c:v>8.8852299999999997E-8</c:v>
                </c:pt>
                <c:pt idx="20085">
                  <c:v>8.8858599999999993E-8</c:v>
                </c:pt>
                <c:pt idx="20086">
                  <c:v>8.8864799999999998E-8</c:v>
                </c:pt>
                <c:pt idx="20087">
                  <c:v>8.8871099999999994E-8</c:v>
                </c:pt>
                <c:pt idx="20088">
                  <c:v>8.8877299999999999E-8</c:v>
                </c:pt>
                <c:pt idx="20089">
                  <c:v>8.8883599999999995E-8</c:v>
                </c:pt>
                <c:pt idx="20090">
                  <c:v>8.88898E-8</c:v>
                </c:pt>
                <c:pt idx="20091">
                  <c:v>8.8896099999999996E-8</c:v>
                </c:pt>
                <c:pt idx="20092">
                  <c:v>8.8902300000000001E-8</c:v>
                </c:pt>
                <c:pt idx="20093">
                  <c:v>8.8908599999999997E-8</c:v>
                </c:pt>
                <c:pt idx="20094">
                  <c:v>8.8914800000000002E-8</c:v>
                </c:pt>
                <c:pt idx="20095">
                  <c:v>8.8921099999999998E-8</c:v>
                </c:pt>
                <c:pt idx="20096">
                  <c:v>8.8927300000000002E-8</c:v>
                </c:pt>
                <c:pt idx="20097">
                  <c:v>8.8933599999999999E-8</c:v>
                </c:pt>
                <c:pt idx="20098">
                  <c:v>8.8939800000000003E-8</c:v>
                </c:pt>
                <c:pt idx="20099">
                  <c:v>8.89461E-8</c:v>
                </c:pt>
                <c:pt idx="20100">
                  <c:v>8.8952300000000004E-8</c:v>
                </c:pt>
                <c:pt idx="20101">
                  <c:v>8.8958600000000001E-8</c:v>
                </c:pt>
                <c:pt idx="20102">
                  <c:v>8.8964800000000005E-8</c:v>
                </c:pt>
                <c:pt idx="20103">
                  <c:v>8.8971100000000002E-8</c:v>
                </c:pt>
                <c:pt idx="20104">
                  <c:v>8.8977300000000006E-8</c:v>
                </c:pt>
                <c:pt idx="20105">
                  <c:v>8.8983600000000003E-8</c:v>
                </c:pt>
                <c:pt idx="20106">
                  <c:v>8.8989799999999994E-8</c:v>
                </c:pt>
                <c:pt idx="20107">
                  <c:v>8.8996100000000004E-8</c:v>
                </c:pt>
                <c:pt idx="20108">
                  <c:v>8.9002299999999995E-8</c:v>
                </c:pt>
                <c:pt idx="20109">
                  <c:v>8.9008600000000005E-8</c:v>
                </c:pt>
                <c:pt idx="20110">
                  <c:v>8.9014799999999996E-8</c:v>
                </c:pt>
                <c:pt idx="20111">
                  <c:v>8.9021100000000006E-8</c:v>
                </c:pt>
                <c:pt idx="20112">
                  <c:v>8.9027299999999997E-8</c:v>
                </c:pt>
                <c:pt idx="20113">
                  <c:v>8.9033600000000007E-8</c:v>
                </c:pt>
                <c:pt idx="20114">
                  <c:v>8.9039799999999998E-8</c:v>
                </c:pt>
                <c:pt idx="20115">
                  <c:v>8.9046099999999994E-8</c:v>
                </c:pt>
                <c:pt idx="20116">
                  <c:v>8.9052299999999999E-8</c:v>
                </c:pt>
                <c:pt idx="20117">
                  <c:v>8.9058599999999995E-8</c:v>
                </c:pt>
                <c:pt idx="20118">
                  <c:v>8.90648E-8</c:v>
                </c:pt>
                <c:pt idx="20119">
                  <c:v>8.9071099999999996E-8</c:v>
                </c:pt>
                <c:pt idx="20120">
                  <c:v>8.9077300000000001E-8</c:v>
                </c:pt>
                <c:pt idx="20121">
                  <c:v>8.9083599999999997E-8</c:v>
                </c:pt>
                <c:pt idx="20122">
                  <c:v>8.9089800000000001E-8</c:v>
                </c:pt>
                <c:pt idx="20123">
                  <c:v>8.9096099999999998E-8</c:v>
                </c:pt>
                <c:pt idx="20124">
                  <c:v>8.9102300000000002E-8</c:v>
                </c:pt>
                <c:pt idx="20125">
                  <c:v>8.9108599999999999E-8</c:v>
                </c:pt>
                <c:pt idx="20126">
                  <c:v>8.9114800000000003E-8</c:v>
                </c:pt>
                <c:pt idx="20127">
                  <c:v>8.91211E-8</c:v>
                </c:pt>
                <c:pt idx="20128">
                  <c:v>8.9127300000000004E-8</c:v>
                </c:pt>
                <c:pt idx="20129">
                  <c:v>8.9133600000000001E-8</c:v>
                </c:pt>
                <c:pt idx="20130">
                  <c:v>8.9139800000000005E-8</c:v>
                </c:pt>
                <c:pt idx="20131">
                  <c:v>8.9146100000000002E-8</c:v>
                </c:pt>
                <c:pt idx="20132">
                  <c:v>8.9152300000000006E-8</c:v>
                </c:pt>
                <c:pt idx="20133">
                  <c:v>8.9158600000000003E-8</c:v>
                </c:pt>
                <c:pt idx="20134">
                  <c:v>8.9164799999999994E-8</c:v>
                </c:pt>
                <c:pt idx="20135">
                  <c:v>8.9171100000000004E-8</c:v>
                </c:pt>
                <c:pt idx="20136">
                  <c:v>8.9177299999999995E-8</c:v>
                </c:pt>
                <c:pt idx="20137">
                  <c:v>8.9183600000000005E-8</c:v>
                </c:pt>
                <c:pt idx="20138">
                  <c:v>8.9189799999999996E-8</c:v>
                </c:pt>
                <c:pt idx="20139">
                  <c:v>8.9196100000000006E-8</c:v>
                </c:pt>
                <c:pt idx="20140">
                  <c:v>8.9202299999999997E-8</c:v>
                </c:pt>
                <c:pt idx="20141">
                  <c:v>8.9208600000000006E-8</c:v>
                </c:pt>
                <c:pt idx="20142">
                  <c:v>8.9214799999999998E-8</c:v>
                </c:pt>
                <c:pt idx="20143">
                  <c:v>8.9221099999999994E-8</c:v>
                </c:pt>
                <c:pt idx="20144">
                  <c:v>8.9227299999999999E-8</c:v>
                </c:pt>
                <c:pt idx="20145">
                  <c:v>8.9233599999999995E-8</c:v>
                </c:pt>
                <c:pt idx="20146">
                  <c:v>8.9239799999999999E-8</c:v>
                </c:pt>
                <c:pt idx="20147">
                  <c:v>8.9246099999999996E-8</c:v>
                </c:pt>
                <c:pt idx="20148">
                  <c:v>8.92523E-8</c:v>
                </c:pt>
                <c:pt idx="20149">
                  <c:v>8.9258599999999997E-8</c:v>
                </c:pt>
                <c:pt idx="20150">
                  <c:v>8.9264800000000001E-8</c:v>
                </c:pt>
                <c:pt idx="20151">
                  <c:v>8.9271099999999998E-8</c:v>
                </c:pt>
                <c:pt idx="20152">
                  <c:v>8.9277300000000002E-8</c:v>
                </c:pt>
                <c:pt idx="20153">
                  <c:v>8.9283599999999999E-8</c:v>
                </c:pt>
                <c:pt idx="20154">
                  <c:v>8.9289800000000003E-8</c:v>
                </c:pt>
                <c:pt idx="20155">
                  <c:v>8.92961E-8</c:v>
                </c:pt>
                <c:pt idx="20156">
                  <c:v>8.9302300000000004E-8</c:v>
                </c:pt>
                <c:pt idx="20157">
                  <c:v>8.9308600000000001E-8</c:v>
                </c:pt>
                <c:pt idx="20158">
                  <c:v>8.9314800000000005E-8</c:v>
                </c:pt>
                <c:pt idx="20159">
                  <c:v>8.9321100000000002E-8</c:v>
                </c:pt>
                <c:pt idx="20160">
                  <c:v>8.9327300000000006E-8</c:v>
                </c:pt>
                <c:pt idx="20161">
                  <c:v>8.9333600000000003E-8</c:v>
                </c:pt>
                <c:pt idx="20162">
                  <c:v>8.9339799999999994E-8</c:v>
                </c:pt>
                <c:pt idx="20163">
                  <c:v>8.9346100000000004E-8</c:v>
                </c:pt>
                <c:pt idx="20164">
                  <c:v>8.9352299999999995E-8</c:v>
                </c:pt>
                <c:pt idx="20165">
                  <c:v>8.9358600000000004E-8</c:v>
                </c:pt>
                <c:pt idx="20166">
                  <c:v>8.9364799999999996E-8</c:v>
                </c:pt>
                <c:pt idx="20167">
                  <c:v>8.9371100000000005E-8</c:v>
                </c:pt>
                <c:pt idx="20168">
                  <c:v>8.9377299999999997E-8</c:v>
                </c:pt>
                <c:pt idx="20169">
                  <c:v>8.9383600000000006E-8</c:v>
                </c:pt>
                <c:pt idx="20170">
                  <c:v>8.9389799999999998E-8</c:v>
                </c:pt>
                <c:pt idx="20171">
                  <c:v>8.9396099999999994E-8</c:v>
                </c:pt>
                <c:pt idx="20172">
                  <c:v>8.9402299999999998E-8</c:v>
                </c:pt>
                <c:pt idx="20173">
                  <c:v>8.9408599999999995E-8</c:v>
                </c:pt>
                <c:pt idx="20174">
                  <c:v>8.9414799999999999E-8</c:v>
                </c:pt>
                <c:pt idx="20175">
                  <c:v>8.9421099999999996E-8</c:v>
                </c:pt>
                <c:pt idx="20176">
                  <c:v>8.94273E-8</c:v>
                </c:pt>
                <c:pt idx="20177">
                  <c:v>8.9433599999999997E-8</c:v>
                </c:pt>
                <c:pt idx="20178">
                  <c:v>8.9439800000000001E-8</c:v>
                </c:pt>
                <c:pt idx="20179">
                  <c:v>8.9446099999999998E-8</c:v>
                </c:pt>
                <c:pt idx="20180">
                  <c:v>8.9452300000000002E-8</c:v>
                </c:pt>
                <c:pt idx="20181">
                  <c:v>8.9458599999999999E-8</c:v>
                </c:pt>
                <c:pt idx="20182">
                  <c:v>8.9464800000000003E-8</c:v>
                </c:pt>
                <c:pt idx="20183">
                  <c:v>8.94711E-8</c:v>
                </c:pt>
                <c:pt idx="20184">
                  <c:v>8.9477300000000004E-8</c:v>
                </c:pt>
                <c:pt idx="20185">
                  <c:v>8.9483600000000001E-8</c:v>
                </c:pt>
                <c:pt idx="20186">
                  <c:v>8.9489800000000005E-8</c:v>
                </c:pt>
                <c:pt idx="20187">
                  <c:v>8.9496100000000002E-8</c:v>
                </c:pt>
                <c:pt idx="20188">
                  <c:v>8.9502300000000006E-8</c:v>
                </c:pt>
                <c:pt idx="20189">
                  <c:v>8.9508600000000003E-8</c:v>
                </c:pt>
                <c:pt idx="20190">
                  <c:v>8.9514799999999994E-8</c:v>
                </c:pt>
                <c:pt idx="20191">
                  <c:v>8.9521100000000003E-8</c:v>
                </c:pt>
                <c:pt idx="20192">
                  <c:v>8.9527299999999995E-8</c:v>
                </c:pt>
                <c:pt idx="20193">
                  <c:v>8.9533600000000004E-8</c:v>
                </c:pt>
                <c:pt idx="20194">
                  <c:v>8.9539799999999996E-8</c:v>
                </c:pt>
                <c:pt idx="20195">
                  <c:v>8.9546100000000005E-8</c:v>
                </c:pt>
                <c:pt idx="20196">
                  <c:v>8.9552299999999996E-8</c:v>
                </c:pt>
                <c:pt idx="20197">
                  <c:v>8.9558600000000006E-8</c:v>
                </c:pt>
                <c:pt idx="20198">
                  <c:v>8.9564799999999997E-8</c:v>
                </c:pt>
                <c:pt idx="20199">
                  <c:v>8.9571099999999994E-8</c:v>
                </c:pt>
                <c:pt idx="20200">
                  <c:v>8.9577299999999998E-8</c:v>
                </c:pt>
                <c:pt idx="20201">
                  <c:v>8.9583599999999995E-8</c:v>
                </c:pt>
                <c:pt idx="20202">
                  <c:v>8.9589799999999999E-8</c:v>
                </c:pt>
                <c:pt idx="20203">
                  <c:v>8.9596099999999996E-8</c:v>
                </c:pt>
                <c:pt idx="20204">
                  <c:v>8.96023E-8</c:v>
                </c:pt>
                <c:pt idx="20205">
                  <c:v>8.9608599999999997E-8</c:v>
                </c:pt>
                <c:pt idx="20206">
                  <c:v>8.9614800000000001E-8</c:v>
                </c:pt>
                <c:pt idx="20207">
                  <c:v>8.9621099999999998E-8</c:v>
                </c:pt>
                <c:pt idx="20208">
                  <c:v>8.9627300000000002E-8</c:v>
                </c:pt>
                <c:pt idx="20209">
                  <c:v>8.9633599999999999E-8</c:v>
                </c:pt>
                <c:pt idx="20210">
                  <c:v>8.9639800000000003E-8</c:v>
                </c:pt>
                <c:pt idx="20211">
                  <c:v>8.96461E-8</c:v>
                </c:pt>
                <c:pt idx="20212">
                  <c:v>8.9652300000000004E-8</c:v>
                </c:pt>
                <c:pt idx="20213">
                  <c:v>8.9658600000000001E-8</c:v>
                </c:pt>
                <c:pt idx="20214">
                  <c:v>8.9664800000000005E-8</c:v>
                </c:pt>
                <c:pt idx="20215">
                  <c:v>8.9671100000000001E-8</c:v>
                </c:pt>
                <c:pt idx="20216">
                  <c:v>8.9677300000000006E-8</c:v>
                </c:pt>
                <c:pt idx="20217">
                  <c:v>8.9683600000000002E-8</c:v>
                </c:pt>
                <c:pt idx="20218">
                  <c:v>8.9689799999999994E-8</c:v>
                </c:pt>
                <c:pt idx="20219">
                  <c:v>8.9696100000000003E-8</c:v>
                </c:pt>
                <c:pt idx="20220">
                  <c:v>8.9702299999999995E-8</c:v>
                </c:pt>
                <c:pt idx="20221">
                  <c:v>8.9708600000000004E-8</c:v>
                </c:pt>
                <c:pt idx="20222">
                  <c:v>8.9714799999999995E-8</c:v>
                </c:pt>
                <c:pt idx="20223">
                  <c:v>8.9721100000000005E-8</c:v>
                </c:pt>
                <c:pt idx="20224">
                  <c:v>8.9727299999999996E-8</c:v>
                </c:pt>
                <c:pt idx="20225">
                  <c:v>8.9733600000000006E-8</c:v>
                </c:pt>
                <c:pt idx="20226">
                  <c:v>8.9739799999999997E-8</c:v>
                </c:pt>
                <c:pt idx="20227">
                  <c:v>8.9746099999999994E-8</c:v>
                </c:pt>
                <c:pt idx="20228">
                  <c:v>8.9752299999999998E-8</c:v>
                </c:pt>
                <c:pt idx="20229">
                  <c:v>8.9758599999999995E-8</c:v>
                </c:pt>
                <c:pt idx="20230">
                  <c:v>8.9764799999999999E-8</c:v>
                </c:pt>
                <c:pt idx="20231">
                  <c:v>8.9771099999999996E-8</c:v>
                </c:pt>
                <c:pt idx="20232">
                  <c:v>8.97773E-8</c:v>
                </c:pt>
                <c:pt idx="20233">
                  <c:v>8.9783599999999997E-8</c:v>
                </c:pt>
                <c:pt idx="20234">
                  <c:v>8.9789800000000001E-8</c:v>
                </c:pt>
                <c:pt idx="20235">
                  <c:v>8.9796099999999998E-8</c:v>
                </c:pt>
                <c:pt idx="20236">
                  <c:v>8.9802300000000002E-8</c:v>
                </c:pt>
                <c:pt idx="20237">
                  <c:v>8.9808599999999999E-8</c:v>
                </c:pt>
                <c:pt idx="20238">
                  <c:v>8.9814800000000003E-8</c:v>
                </c:pt>
                <c:pt idx="20239">
                  <c:v>8.98211E-8</c:v>
                </c:pt>
                <c:pt idx="20240">
                  <c:v>8.9827300000000004E-8</c:v>
                </c:pt>
                <c:pt idx="20241">
                  <c:v>8.98336E-8</c:v>
                </c:pt>
                <c:pt idx="20242">
                  <c:v>8.9839800000000005E-8</c:v>
                </c:pt>
                <c:pt idx="20243">
                  <c:v>8.9846100000000001E-8</c:v>
                </c:pt>
                <c:pt idx="20244">
                  <c:v>8.9852300000000006E-8</c:v>
                </c:pt>
                <c:pt idx="20245">
                  <c:v>8.9858600000000002E-8</c:v>
                </c:pt>
                <c:pt idx="20246">
                  <c:v>8.9864799999999993E-8</c:v>
                </c:pt>
                <c:pt idx="20247">
                  <c:v>8.9871100000000003E-8</c:v>
                </c:pt>
                <c:pt idx="20248">
                  <c:v>8.9877299999999994E-8</c:v>
                </c:pt>
                <c:pt idx="20249">
                  <c:v>8.9883600000000004E-8</c:v>
                </c:pt>
                <c:pt idx="20250">
                  <c:v>8.9889799999999995E-8</c:v>
                </c:pt>
                <c:pt idx="20251">
                  <c:v>8.9896100000000005E-8</c:v>
                </c:pt>
                <c:pt idx="20252">
                  <c:v>8.9902299999999996E-8</c:v>
                </c:pt>
                <c:pt idx="20253">
                  <c:v>8.9908600000000006E-8</c:v>
                </c:pt>
                <c:pt idx="20254">
                  <c:v>8.9914799999999997E-8</c:v>
                </c:pt>
                <c:pt idx="20255">
                  <c:v>8.9921099999999994E-8</c:v>
                </c:pt>
                <c:pt idx="20256">
                  <c:v>8.9927299999999998E-8</c:v>
                </c:pt>
                <c:pt idx="20257">
                  <c:v>8.9933599999999995E-8</c:v>
                </c:pt>
                <c:pt idx="20258">
                  <c:v>8.9939799999999999E-8</c:v>
                </c:pt>
                <c:pt idx="20259">
                  <c:v>8.9946099999999996E-8</c:v>
                </c:pt>
                <c:pt idx="20260">
                  <c:v>8.99523E-8</c:v>
                </c:pt>
                <c:pt idx="20261">
                  <c:v>8.9958599999999997E-8</c:v>
                </c:pt>
                <c:pt idx="20262">
                  <c:v>8.9964800000000001E-8</c:v>
                </c:pt>
                <c:pt idx="20263">
                  <c:v>8.9971099999999998E-8</c:v>
                </c:pt>
                <c:pt idx="20264">
                  <c:v>8.9977300000000002E-8</c:v>
                </c:pt>
                <c:pt idx="20265">
                  <c:v>8.9983599999999999E-8</c:v>
                </c:pt>
                <c:pt idx="20266">
                  <c:v>8.9989800000000003E-8</c:v>
                </c:pt>
                <c:pt idx="20267">
                  <c:v>8.9996099999999999E-8</c:v>
                </c:pt>
                <c:pt idx="20268">
                  <c:v>9.0002300000000004E-8</c:v>
                </c:pt>
                <c:pt idx="20269">
                  <c:v>9.00086E-8</c:v>
                </c:pt>
                <c:pt idx="20270">
                  <c:v>9.0014800000000005E-8</c:v>
                </c:pt>
                <c:pt idx="20271">
                  <c:v>9.0021100000000001E-8</c:v>
                </c:pt>
                <c:pt idx="20272">
                  <c:v>9.0027300000000006E-8</c:v>
                </c:pt>
                <c:pt idx="20273">
                  <c:v>9.0033600000000002E-8</c:v>
                </c:pt>
                <c:pt idx="20274">
                  <c:v>9.0039799999999993E-8</c:v>
                </c:pt>
                <c:pt idx="20275">
                  <c:v>9.0046100000000003E-8</c:v>
                </c:pt>
                <c:pt idx="20276">
                  <c:v>9.0052299999999994E-8</c:v>
                </c:pt>
                <c:pt idx="20277">
                  <c:v>9.0058600000000004E-8</c:v>
                </c:pt>
                <c:pt idx="20278">
                  <c:v>9.0064799999999995E-8</c:v>
                </c:pt>
                <c:pt idx="20279">
                  <c:v>9.0071100000000005E-8</c:v>
                </c:pt>
                <c:pt idx="20280">
                  <c:v>9.0077299999999996E-8</c:v>
                </c:pt>
                <c:pt idx="20281">
                  <c:v>9.0083600000000006E-8</c:v>
                </c:pt>
                <c:pt idx="20282">
                  <c:v>9.0089799999999997E-8</c:v>
                </c:pt>
                <c:pt idx="20283">
                  <c:v>9.0096099999999994E-8</c:v>
                </c:pt>
                <c:pt idx="20284">
                  <c:v>9.0102299999999998E-8</c:v>
                </c:pt>
                <c:pt idx="20285">
                  <c:v>9.0108599999999995E-8</c:v>
                </c:pt>
                <c:pt idx="20286">
                  <c:v>9.0114799999999999E-8</c:v>
                </c:pt>
                <c:pt idx="20287">
                  <c:v>9.0121099999999996E-8</c:v>
                </c:pt>
                <c:pt idx="20288">
                  <c:v>9.01273E-8</c:v>
                </c:pt>
                <c:pt idx="20289">
                  <c:v>9.0133599999999997E-8</c:v>
                </c:pt>
                <c:pt idx="20290">
                  <c:v>9.0139800000000001E-8</c:v>
                </c:pt>
                <c:pt idx="20291">
                  <c:v>9.0146099999999997E-8</c:v>
                </c:pt>
                <c:pt idx="20292">
                  <c:v>9.0152300000000002E-8</c:v>
                </c:pt>
                <c:pt idx="20293">
                  <c:v>9.0158599999999998E-8</c:v>
                </c:pt>
                <c:pt idx="20294">
                  <c:v>9.0164800000000003E-8</c:v>
                </c:pt>
                <c:pt idx="20295">
                  <c:v>9.0171099999999999E-8</c:v>
                </c:pt>
                <c:pt idx="20296">
                  <c:v>9.0177300000000004E-8</c:v>
                </c:pt>
                <c:pt idx="20297">
                  <c:v>9.01836E-8</c:v>
                </c:pt>
                <c:pt idx="20298">
                  <c:v>9.0189800000000005E-8</c:v>
                </c:pt>
                <c:pt idx="20299">
                  <c:v>9.0196100000000001E-8</c:v>
                </c:pt>
                <c:pt idx="20300">
                  <c:v>9.0202300000000006E-8</c:v>
                </c:pt>
                <c:pt idx="20301">
                  <c:v>9.0208600000000002E-8</c:v>
                </c:pt>
                <c:pt idx="20302">
                  <c:v>9.0214800000000007E-8</c:v>
                </c:pt>
                <c:pt idx="20303">
                  <c:v>9.0221100000000003E-8</c:v>
                </c:pt>
                <c:pt idx="20304">
                  <c:v>9.0227299999999994E-8</c:v>
                </c:pt>
                <c:pt idx="20305">
                  <c:v>9.0233600000000004E-8</c:v>
                </c:pt>
                <c:pt idx="20306">
                  <c:v>9.0239799999999995E-8</c:v>
                </c:pt>
                <c:pt idx="20307">
                  <c:v>9.0246100000000005E-8</c:v>
                </c:pt>
                <c:pt idx="20308">
                  <c:v>9.0252299999999996E-8</c:v>
                </c:pt>
                <c:pt idx="20309">
                  <c:v>9.0258600000000006E-8</c:v>
                </c:pt>
                <c:pt idx="20310">
                  <c:v>9.0264799999999997E-8</c:v>
                </c:pt>
                <c:pt idx="20311">
                  <c:v>9.0271099999999994E-8</c:v>
                </c:pt>
                <c:pt idx="20312">
                  <c:v>9.0277299999999998E-8</c:v>
                </c:pt>
                <c:pt idx="20313">
                  <c:v>9.0283599999999995E-8</c:v>
                </c:pt>
                <c:pt idx="20314">
                  <c:v>9.0289799999999999E-8</c:v>
                </c:pt>
                <c:pt idx="20315">
                  <c:v>9.0296099999999996E-8</c:v>
                </c:pt>
                <c:pt idx="20316">
                  <c:v>9.03023E-8</c:v>
                </c:pt>
                <c:pt idx="20317">
                  <c:v>9.0308599999999996E-8</c:v>
                </c:pt>
                <c:pt idx="20318">
                  <c:v>9.0314800000000001E-8</c:v>
                </c:pt>
                <c:pt idx="20319">
                  <c:v>9.0321099999999997E-8</c:v>
                </c:pt>
                <c:pt idx="20320">
                  <c:v>9.0327300000000002E-8</c:v>
                </c:pt>
                <c:pt idx="20321">
                  <c:v>9.0333599999999998E-8</c:v>
                </c:pt>
                <c:pt idx="20322">
                  <c:v>9.0339800000000003E-8</c:v>
                </c:pt>
                <c:pt idx="20323">
                  <c:v>9.0346099999999999E-8</c:v>
                </c:pt>
                <c:pt idx="20324">
                  <c:v>9.0352300000000004E-8</c:v>
                </c:pt>
                <c:pt idx="20325">
                  <c:v>9.03586E-8</c:v>
                </c:pt>
                <c:pt idx="20326">
                  <c:v>9.0364800000000005E-8</c:v>
                </c:pt>
                <c:pt idx="20327">
                  <c:v>9.0371100000000001E-8</c:v>
                </c:pt>
                <c:pt idx="20328">
                  <c:v>9.0377300000000006E-8</c:v>
                </c:pt>
                <c:pt idx="20329">
                  <c:v>9.0383600000000002E-8</c:v>
                </c:pt>
                <c:pt idx="20330">
                  <c:v>9.0389800000000006E-8</c:v>
                </c:pt>
                <c:pt idx="20331">
                  <c:v>9.0396100000000003E-8</c:v>
                </c:pt>
                <c:pt idx="20332">
                  <c:v>9.0402299999999994E-8</c:v>
                </c:pt>
                <c:pt idx="20333">
                  <c:v>9.0408600000000004E-8</c:v>
                </c:pt>
                <c:pt idx="20334">
                  <c:v>9.0414799999999995E-8</c:v>
                </c:pt>
                <c:pt idx="20335">
                  <c:v>9.0421100000000005E-8</c:v>
                </c:pt>
                <c:pt idx="20336">
                  <c:v>9.0427299999999996E-8</c:v>
                </c:pt>
                <c:pt idx="20337">
                  <c:v>9.0433600000000006E-8</c:v>
                </c:pt>
                <c:pt idx="20338">
                  <c:v>9.0439799999999997E-8</c:v>
                </c:pt>
                <c:pt idx="20339">
                  <c:v>9.0446099999999994E-8</c:v>
                </c:pt>
                <c:pt idx="20340">
                  <c:v>9.0452299999999998E-8</c:v>
                </c:pt>
                <c:pt idx="20341">
                  <c:v>9.0458599999999994E-8</c:v>
                </c:pt>
                <c:pt idx="20342">
                  <c:v>9.0464799999999999E-8</c:v>
                </c:pt>
                <c:pt idx="20343">
                  <c:v>9.0471099999999995E-8</c:v>
                </c:pt>
                <c:pt idx="20344">
                  <c:v>9.04773E-8</c:v>
                </c:pt>
                <c:pt idx="20345">
                  <c:v>9.0483599999999996E-8</c:v>
                </c:pt>
                <c:pt idx="20346">
                  <c:v>9.0489800000000001E-8</c:v>
                </c:pt>
                <c:pt idx="20347">
                  <c:v>9.0496099999999997E-8</c:v>
                </c:pt>
                <c:pt idx="20348">
                  <c:v>9.0502300000000002E-8</c:v>
                </c:pt>
                <c:pt idx="20349">
                  <c:v>9.0508599999999998E-8</c:v>
                </c:pt>
                <c:pt idx="20350">
                  <c:v>9.0514800000000003E-8</c:v>
                </c:pt>
                <c:pt idx="20351">
                  <c:v>9.0521099999999999E-8</c:v>
                </c:pt>
                <c:pt idx="20352">
                  <c:v>9.0527300000000004E-8</c:v>
                </c:pt>
                <c:pt idx="20353">
                  <c:v>9.05336E-8</c:v>
                </c:pt>
                <c:pt idx="20354">
                  <c:v>9.0539800000000005E-8</c:v>
                </c:pt>
                <c:pt idx="20355">
                  <c:v>9.0546100000000001E-8</c:v>
                </c:pt>
                <c:pt idx="20356">
                  <c:v>9.0552300000000005E-8</c:v>
                </c:pt>
                <c:pt idx="20357">
                  <c:v>9.0558600000000002E-8</c:v>
                </c:pt>
                <c:pt idx="20358">
                  <c:v>9.0564800000000006E-8</c:v>
                </c:pt>
                <c:pt idx="20359">
                  <c:v>9.0571100000000003E-8</c:v>
                </c:pt>
                <c:pt idx="20360">
                  <c:v>9.0577299999999994E-8</c:v>
                </c:pt>
                <c:pt idx="20361">
                  <c:v>9.0583600000000004E-8</c:v>
                </c:pt>
                <c:pt idx="20362">
                  <c:v>9.0589799999999995E-8</c:v>
                </c:pt>
                <c:pt idx="20363">
                  <c:v>9.0596100000000005E-8</c:v>
                </c:pt>
                <c:pt idx="20364">
                  <c:v>9.0602299999999996E-8</c:v>
                </c:pt>
                <c:pt idx="20365">
                  <c:v>9.0608600000000006E-8</c:v>
                </c:pt>
                <c:pt idx="20366">
                  <c:v>9.0614799999999997E-8</c:v>
                </c:pt>
                <c:pt idx="20367">
                  <c:v>9.0621099999999993E-8</c:v>
                </c:pt>
                <c:pt idx="20368">
                  <c:v>9.0627299999999998E-8</c:v>
                </c:pt>
                <c:pt idx="20369">
                  <c:v>9.0633599999999994E-8</c:v>
                </c:pt>
                <c:pt idx="20370">
                  <c:v>9.0639799999999999E-8</c:v>
                </c:pt>
                <c:pt idx="20371">
                  <c:v>9.0646099999999995E-8</c:v>
                </c:pt>
                <c:pt idx="20372">
                  <c:v>9.06523E-8</c:v>
                </c:pt>
                <c:pt idx="20373">
                  <c:v>9.0658599999999996E-8</c:v>
                </c:pt>
                <c:pt idx="20374">
                  <c:v>9.0664800000000001E-8</c:v>
                </c:pt>
                <c:pt idx="20375">
                  <c:v>9.0671099999999997E-8</c:v>
                </c:pt>
                <c:pt idx="20376">
                  <c:v>9.0677300000000002E-8</c:v>
                </c:pt>
                <c:pt idx="20377">
                  <c:v>9.0683599999999998E-8</c:v>
                </c:pt>
                <c:pt idx="20378">
                  <c:v>9.0689800000000003E-8</c:v>
                </c:pt>
                <c:pt idx="20379">
                  <c:v>9.0696099999999999E-8</c:v>
                </c:pt>
                <c:pt idx="20380">
                  <c:v>9.0702300000000003E-8</c:v>
                </c:pt>
                <c:pt idx="20381">
                  <c:v>9.07086E-8</c:v>
                </c:pt>
                <c:pt idx="20382">
                  <c:v>9.0714800000000004E-8</c:v>
                </c:pt>
                <c:pt idx="20383">
                  <c:v>9.0721100000000001E-8</c:v>
                </c:pt>
                <c:pt idx="20384">
                  <c:v>9.0727300000000005E-8</c:v>
                </c:pt>
                <c:pt idx="20385">
                  <c:v>9.0733600000000002E-8</c:v>
                </c:pt>
                <c:pt idx="20386">
                  <c:v>9.0739800000000006E-8</c:v>
                </c:pt>
                <c:pt idx="20387">
                  <c:v>9.0746100000000003E-8</c:v>
                </c:pt>
                <c:pt idx="20388">
                  <c:v>9.0752299999999994E-8</c:v>
                </c:pt>
                <c:pt idx="20389">
                  <c:v>9.0758600000000004E-8</c:v>
                </c:pt>
                <c:pt idx="20390">
                  <c:v>9.0764799999999995E-8</c:v>
                </c:pt>
                <c:pt idx="20391">
                  <c:v>9.0771100000000005E-8</c:v>
                </c:pt>
                <c:pt idx="20392">
                  <c:v>9.0777299999999996E-8</c:v>
                </c:pt>
                <c:pt idx="20393">
                  <c:v>9.0783600000000006E-8</c:v>
                </c:pt>
                <c:pt idx="20394">
                  <c:v>9.0789799999999997E-8</c:v>
                </c:pt>
                <c:pt idx="20395">
                  <c:v>9.0796100000000007E-8</c:v>
                </c:pt>
                <c:pt idx="20396">
                  <c:v>9.0802299999999998E-8</c:v>
                </c:pt>
                <c:pt idx="20397">
                  <c:v>9.0808599999999994E-8</c:v>
                </c:pt>
                <c:pt idx="20398">
                  <c:v>9.0814799999999999E-8</c:v>
                </c:pt>
                <c:pt idx="20399">
                  <c:v>9.0821099999999995E-8</c:v>
                </c:pt>
                <c:pt idx="20400">
                  <c:v>9.08273E-8</c:v>
                </c:pt>
                <c:pt idx="20401">
                  <c:v>9.0833599999999996E-8</c:v>
                </c:pt>
                <c:pt idx="20402">
                  <c:v>9.0839800000000001E-8</c:v>
                </c:pt>
                <c:pt idx="20403">
                  <c:v>9.0846099999999997E-8</c:v>
                </c:pt>
                <c:pt idx="20404">
                  <c:v>9.0852300000000002E-8</c:v>
                </c:pt>
                <c:pt idx="20405">
                  <c:v>9.0858599999999998E-8</c:v>
                </c:pt>
                <c:pt idx="20406">
                  <c:v>9.0864800000000002E-8</c:v>
                </c:pt>
                <c:pt idx="20407">
                  <c:v>9.0871099999999999E-8</c:v>
                </c:pt>
                <c:pt idx="20408">
                  <c:v>9.0877300000000003E-8</c:v>
                </c:pt>
                <c:pt idx="20409">
                  <c:v>9.08836E-8</c:v>
                </c:pt>
                <c:pt idx="20410">
                  <c:v>9.0889800000000004E-8</c:v>
                </c:pt>
                <c:pt idx="20411">
                  <c:v>9.0896100000000001E-8</c:v>
                </c:pt>
                <c:pt idx="20412">
                  <c:v>9.0902300000000005E-8</c:v>
                </c:pt>
                <c:pt idx="20413">
                  <c:v>9.0908600000000002E-8</c:v>
                </c:pt>
                <c:pt idx="20414">
                  <c:v>9.0914800000000006E-8</c:v>
                </c:pt>
                <c:pt idx="20415">
                  <c:v>9.0921100000000003E-8</c:v>
                </c:pt>
                <c:pt idx="20416">
                  <c:v>9.0927299999999994E-8</c:v>
                </c:pt>
                <c:pt idx="20417">
                  <c:v>9.0933600000000004E-8</c:v>
                </c:pt>
                <c:pt idx="20418">
                  <c:v>9.0939799999999995E-8</c:v>
                </c:pt>
                <c:pt idx="20419">
                  <c:v>9.0946100000000005E-8</c:v>
                </c:pt>
                <c:pt idx="20420">
                  <c:v>9.0952299999999996E-8</c:v>
                </c:pt>
                <c:pt idx="20421">
                  <c:v>9.0958600000000006E-8</c:v>
                </c:pt>
                <c:pt idx="20422">
                  <c:v>9.0964799999999997E-8</c:v>
                </c:pt>
                <c:pt idx="20423">
                  <c:v>9.0971100000000007E-8</c:v>
                </c:pt>
                <c:pt idx="20424">
                  <c:v>9.0977299999999998E-8</c:v>
                </c:pt>
                <c:pt idx="20425">
                  <c:v>9.0983599999999994E-8</c:v>
                </c:pt>
                <c:pt idx="20426">
                  <c:v>9.0989799999999999E-8</c:v>
                </c:pt>
                <c:pt idx="20427">
                  <c:v>9.0996099999999995E-8</c:v>
                </c:pt>
                <c:pt idx="20428">
                  <c:v>9.10023E-8</c:v>
                </c:pt>
                <c:pt idx="20429">
                  <c:v>9.1008599999999996E-8</c:v>
                </c:pt>
                <c:pt idx="20430">
                  <c:v>9.10148E-8</c:v>
                </c:pt>
                <c:pt idx="20431">
                  <c:v>9.1021099999999997E-8</c:v>
                </c:pt>
                <c:pt idx="20432">
                  <c:v>9.1027300000000001E-8</c:v>
                </c:pt>
                <c:pt idx="20433">
                  <c:v>9.1033599999999998E-8</c:v>
                </c:pt>
                <c:pt idx="20434">
                  <c:v>9.1039800000000002E-8</c:v>
                </c:pt>
                <c:pt idx="20435">
                  <c:v>9.1046099999999999E-8</c:v>
                </c:pt>
                <c:pt idx="20436">
                  <c:v>9.1052300000000003E-8</c:v>
                </c:pt>
                <c:pt idx="20437">
                  <c:v>9.10586E-8</c:v>
                </c:pt>
                <c:pt idx="20438">
                  <c:v>9.1064800000000004E-8</c:v>
                </c:pt>
                <c:pt idx="20439">
                  <c:v>9.1071100000000001E-8</c:v>
                </c:pt>
                <c:pt idx="20440">
                  <c:v>9.1077300000000005E-8</c:v>
                </c:pt>
                <c:pt idx="20441">
                  <c:v>9.1083600000000002E-8</c:v>
                </c:pt>
                <c:pt idx="20442">
                  <c:v>9.1089800000000006E-8</c:v>
                </c:pt>
                <c:pt idx="20443">
                  <c:v>9.1096100000000003E-8</c:v>
                </c:pt>
                <c:pt idx="20444">
                  <c:v>9.1102299999999994E-8</c:v>
                </c:pt>
                <c:pt idx="20445">
                  <c:v>9.1108600000000004E-8</c:v>
                </c:pt>
                <c:pt idx="20446">
                  <c:v>9.1114799999999995E-8</c:v>
                </c:pt>
                <c:pt idx="20447">
                  <c:v>9.1121100000000005E-8</c:v>
                </c:pt>
                <c:pt idx="20448">
                  <c:v>9.1127299999999996E-8</c:v>
                </c:pt>
                <c:pt idx="20449">
                  <c:v>9.1133600000000005E-8</c:v>
                </c:pt>
                <c:pt idx="20450">
                  <c:v>9.1139799999999997E-8</c:v>
                </c:pt>
                <c:pt idx="20451">
                  <c:v>9.1146100000000006E-8</c:v>
                </c:pt>
                <c:pt idx="20452">
                  <c:v>9.1152299999999998E-8</c:v>
                </c:pt>
                <c:pt idx="20453">
                  <c:v>9.1158599999999994E-8</c:v>
                </c:pt>
                <c:pt idx="20454">
                  <c:v>9.1164799999999999E-8</c:v>
                </c:pt>
                <c:pt idx="20455">
                  <c:v>9.1171099999999995E-8</c:v>
                </c:pt>
                <c:pt idx="20456">
                  <c:v>9.1177299999999999E-8</c:v>
                </c:pt>
                <c:pt idx="20457">
                  <c:v>9.1183599999999996E-8</c:v>
                </c:pt>
                <c:pt idx="20458">
                  <c:v>9.11898E-8</c:v>
                </c:pt>
                <c:pt idx="20459">
                  <c:v>9.1196099999999997E-8</c:v>
                </c:pt>
                <c:pt idx="20460">
                  <c:v>9.1202300000000001E-8</c:v>
                </c:pt>
                <c:pt idx="20461">
                  <c:v>9.1208599999999998E-8</c:v>
                </c:pt>
                <c:pt idx="20462">
                  <c:v>9.1214800000000002E-8</c:v>
                </c:pt>
                <c:pt idx="20463">
                  <c:v>9.1221099999999999E-8</c:v>
                </c:pt>
                <c:pt idx="20464">
                  <c:v>9.1227300000000003E-8</c:v>
                </c:pt>
                <c:pt idx="20465">
                  <c:v>9.12336E-8</c:v>
                </c:pt>
                <c:pt idx="20466">
                  <c:v>9.1239800000000004E-8</c:v>
                </c:pt>
                <c:pt idx="20467">
                  <c:v>9.1246100000000001E-8</c:v>
                </c:pt>
                <c:pt idx="20468">
                  <c:v>9.1252300000000005E-8</c:v>
                </c:pt>
                <c:pt idx="20469">
                  <c:v>9.1258600000000002E-8</c:v>
                </c:pt>
                <c:pt idx="20470">
                  <c:v>9.1264800000000006E-8</c:v>
                </c:pt>
                <c:pt idx="20471">
                  <c:v>9.1271100000000003E-8</c:v>
                </c:pt>
                <c:pt idx="20472">
                  <c:v>9.1277299999999994E-8</c:v>
                </c:pt>
                <c:pt idx="20473">
                  <c:v>9.1283600000000004E-8</c:v>
                </c:pt>
                <c:pt idx="20474">
                  <c:v>9.1289799999999995E-8</c:v>
                </c:pt>
                <c:pt idx="20475">
                  <c:v>9.1296100000000004E-8</c:v>
                </c:pt>
                <c:pt idx="20476">
                  <c:v>9.1302299999999996E-8</c:v>
                </c:pt>
                <c:pt idx="20477">
                  <c:v>9.1308600000000005E-8</c:v>
                </c:pt>
                <c:pt idx="20478">
                  <c:v>9.1314799999999997E-8</c:v>
                </c:pt>
                <c:pt idx="20479">
                  <c:v>9.1321100000000006E-8</c:v>
                </c:pt>
                <c:pt idx="20480">
                  <c:v>9.1327299999999997E-8</c:v>
                </c:pt>
                <c:pt idx="20481">
                  <c:v>9.1333599999999994E-8</c:v>
                </c:pt>
                <c:pt idx="20482">
                  <c:v>9.1339799999999998E-8</c:v>
                </c:pt>
                <c:pt idx="20483">
                  <c:v>9.1346099999999995E-8</c:v>
                </c:pt>
                <c:pt idx="20484">
                  <c:v>9.1352299999999999E-8</c:v>
                </c:pt>
                <c:pt idx="20485">
                  <c:v>9.1358599999999996E-8</c:v>
                </c:pt>
                <c:pt idx="20486">
                  <c:v>9.13648E-8</c:v>
                </c:pt>
                <c:pt idx="20487">
                  <c:v>9.1371099999999997E-8</c:v>
                </c:pt>
                <c:pt idx="20488">
                  <c:v>9.1377300000000001E-8</c:v>
                </c:pt>
                <c:pt idx="20489">
                  <c:v>9.1383599999999998E-8</c:v>
                </c:pt>
                <c:pt idx="20490">
                  <c:v>9.1389800000000002E-8</c:v>
                </c:pt>
                <c:pt idx="20491">
                  <c:v>9.1396099999999999E-8</c:v>
                </c:pt>
                <c:pt idx="20492">
                  <c:v>9.1402300000000003E-8</c:v>
                </c:pt>
                <c:pt idx="20493">
                  <c:v>9.14086E-8</c:v>
                </c:pt>
                <c:pt idx="20494">
                  <c:v>9.1414800000000004E-8</c:v>
                </c:pt>
                <c:pt idx="20495">
                  <c:v>9.1421100000000001E-8</c:v>
                </c:pt>
                <c:pt idx="20496">
                  <c:v>9.1427300000000005E-8</c:v>
                </c:pt>
                <c:pt idx="20497">
                  <c:v>9.1433600000000002E-8</c:v>
                </c:pt>
                <c:pt idx="20498">
                  <c:v>9.1439800000000006E-8</c:v>
                </c:pt>
                <c:pt idx="20499">
                  <c:v>9.1446100000000003E-8</c:v>
                </c:pt>
                <c:pt idx="20500">
                  <c:v>9.1452299999999994E-8</c:v>
                </c:pt>
                <c:pt idx="20501">
                  <c:v>9.1458600000000003E-8</c:v>
                </c:pt>
                <c:pt idx="20502">
                  <c:v>9.1464799999999995E-8</c:v>
                </c:pt>
                <c:pt idx="20503">
                  <c:v>9.1471100000000004E-8</c:v>
                </c:pt>
                <c:pt idx="20504">
                  <c:v>9.1477299999999996E-8</c:v>
                </c:pt>
                <c:pt idx="20505">
                  <c:v>9.1483600000000005E-8</c:v>
                </c:pt>
                <c:pt idx="20506">
                  <c:v>9.1489799999999996E-8</c:v>
                </c:pt>
                <c:pt idx="20507">
                  <c:v>9.1496100000000006E-8</c:v>
                </c:pt>
                <c:pt idx="20508">
                  <c:v>9.1502299999999997E-8</c:v>
                </c:pt>
                <c:pt idx="20509">
                  <c:v>9.1508599999999994E-8</c:v>
                </c:pt>
                <c:pt idx="20510">
                  <c:v>9.1514799999999998E-8</c:v>
                </c:pt>
                <c:pt idx="20511">
                  <c:v>9.1521099999999995E-8</c:v>
                </c:pt>
                <c:pt idx="20512">
                  <c:v>9.1527299999999999E-8</c:v>
                </c:pt>
                <c:pt idx="20513">
                  <c:v>9.1533599999999996E-8</c:v>
                </c:pt>
                <c:pt idx="20514">
                  <c:v>9.15398E-8</c:v>
                </c:pt>
                <c:pt idx="20515">
                  <c:v>9.1546099999999997E-8</c:v>
                </c:pt>
                <c:pt idx="20516">
                  <c:v>9.1552300000000001E-8</c:v>
                </c:pt>
                <c:pt idx="20517">
                  <c:v>9.1558599999999998E-8</c:v>
                </c:pt>
                <c:pt idx="20518">
                  <c:v>9.1564800000000002E-8</c:v>
                </c:pt>
                <c:pt idx="20519">
                  <c:v>9.1571099999999999E-8</c:v>
                </c:pt>
                <c:pt idx="20520">
                  <c:v>9.1577300000000003E-8</c:v>
                </c:pt>
                <c:pt idx="20521">
                  <c:v>9.15836E-8</c:v>
                </c:pt>
                <c:pt idx="20522">
                  <c:v>9.1589800000000004E-8</c:v>
                </c:pt>
                <c:pt idx="20523">
                  <c:v>9.1596100000000001E-8</c:v>
                </c:pt>
                <c:pt idx="20524">
                  <c:v>9.1602300000000005E-8</c:v>
                </c:pt>
                <c:pt idx="20525">
                  <c:v>9.1608600000000001E-8</c:v>
                </c:pt>
                <c:pt idx="20526">
                  <c:v>9.1614800000000006E-8</c:v>
                </c:pt>
                <c:pt idx="20527">
                  <c:v>9.1621100000000002E-8</c:v>
                </c:pt>
                <c:pt idx="20528">
                  <c:v>9.1627299999999994E-8</c:v>
                </c:pt>
                <c:pt idx="20529">
                  <c:v>9.1633600000000003E-8</c:v>
                </c:pt>
                <c:pt idx="20530">
                  <c:v>9.1639799999999995E-8</c:v>
                </c:pt>
                <c:pt idx="20531">
                  <c:v>9.1646100000000004E-8</c:v>
                </c:pt>
                <c:pt idx="20532">
                  <c:v>9.1652299999999995E-8</c:v>
                </c:pt>
                <c:pt idx="20533">
                  <c:v>9.1658600000000005E-8</c:v>
                </c:pt>
                <c:pt idx="20534">
                  <c:v>9.1664799999999996E-8</c:v>
                </c:pt>
                <c:pt idx="20535">
                  <c:v>9.1671100000000006E-8</c:v>
                </c:pt>
                <c:pt idx="20536">
                  <c:v>9.1677299999999997E-8</c:v>
                </c:pt>
                <c:pt idx="20537">
                  <c:v>9.1683599999999994E-8</c:v>
                </c:pt>
                <c:pt idx="20538">
                  <c:v>9.1689799999999998E-8</c:v>
                </c:pt>
                <c:pt idx="20539">
                  <c:v>9.1696099999999995E-8</c:v>
                </c:pt>
                <c:pt idx="20540">
                  <c:v>9.1702299999999999E-8</c:v>
                </c:pt>
                <c:pt idx="20541">
                  <c:v>9.1708599999999996E-8</c:v>
                </c:pt>
                <c:pt idx="20542">
                  <c:v>9.17148E-8</c:v>
                </c:pt>
                <c:pt idx="20543">
                  <c:v>9.1721099999999997E-8</c:v>
                </c:pt>
                <c:pt idx="20544">
                  <c:v>9.1727300000000001E-8</c:v>
                </c:pt>
                <c:pt idx="20545">
                  <c:v>9.1733599999999998E-8</c:v>
                </c:pt>
                <c:pt idx="20546">
                  <c:v>9.1739800000000002E-8</c:v>
                </c:pt>
                <c:pt idx="20547">
                  <c:v>9.1746099999999999E-8</c:v>
                </c:pt>
                <c:pt idx="20548">
                  <c:v>9.1752300000000003E-8</c:v>
                </c:pt>
                <c:pt idx="20549">
                  <c:v>9.17586E-8</c:v>
                </c:pt>
                <c:pt idx="20550">
                  <c:v>9.1764800000000004E-8</c:v>
                </c:pt>
                <c:pt idx="20551">
                  <c:v>9.17711E-8</c:v>
                </c:pt>
                <c:pt idx="20552">
                  <c:v>9.1777300000000005E-8</c:v>
                </c:pt>
                <c:pt idx="20553">
                  <c:v>9.1783600000000001E-8</c:v>
                </c:pt>
                <c:pt idx="20554">
                  <c:v>9.1789800000000006E-8</c:v>
                </c:pt>
                <c:pt idx="20555">
                  <c:v>9.1796100000000002E-8</c:v>
                </c:pt>
                <c:pt idx="20556">
                  <c:v>9.1802299999999993E-8</c:v>
                </c:pt>
                <c:pt idx="20557">
                  <c:v>9.1808600000000003E-8</c:v>
                </c:pt>
                <c:pt idx="20558">
                  <c:v>9.1814799999999994E-8</c:v>
                </c:pt>
                <c:pt idx="20559">
                  <c:v>9.1821100000000004E-8</c:v>
                </c:pt>
                <c:pt idx="20560">
                  <c:v>9.1827299999999995E-8</c:v>
                </c:pt>
                <c:pt idx="20561">
                  <c:v>9.1833600000000005E-8</c:v>
                </c:pt>
                <c:pt idx="20562">
                  <c:v>9.1839799999999996E-8</c:v>
                </c:pt>
                <c:pt idx="20563">
                  <c:v>9.1846100000000006E-8</c:v>
                </c:pt>
                <c:pt idx="20564">
                  <c:v>9.1852299999999997E-8</c:v>
                </c:pt>
                <c:pt idx="20565">
                  <c:v>9.1858599999999994E-8</c:v>
                </c:pt>
                <c:pt idx="20566">
                  <c:v>9.1864799999999998E-8</c:v>
                </c:pt>
                <c:pt idx="20567">
                  <c:v>9.1871099999999995E-8</c:v>
                </c:pt>
                <c:pt idx="20568">
                  <c:v>9.1877299999999999E-8</c:v>
                </c:pt>
                <c:pt idx="20569">
                  <c:v>9.1883599999999996E-8</c:v>
                </c:pt>
                <c:pt idx="20570">
                  <c:v>9.18898E-8</c:v>
                </c:pt>
                <c:pt idx="20571">
                  <c:v>9.1896099999999997E-8</c:v>
                </c:pt>
                <c:pt idx="20572">
                  <c:v>9.1902300000000001E-8</c:v>
                </c:pt>
                <c:pt idx="20573">
                  <c:v>9.1908599999999998E-8</c:v>
                </c:pt>
                <c:pt idx="20574">
                  <c:v>9.1914800000000002E-8</c:v>
                </c:pt>
                <c:pt idx="20575">
                  <c:v>9.1921099999999998E-8</c:v>
                </c:pt>
                <c:pt idx="20576">
                  <c:v>9.1927300000000003E-8</c:v>
                </c:pt>
                <c:pt idx="20577">
                  <c:v>9.1933599999999999E-8</c:v>
                </c:pt>
                <c:pt idx="20578">
                  <c:v>9.1939800000000004E-8</c:v>
                </c:pt>
                <c:pt idx="20579">
                  <c:v>9.19461E-8</c:v>
                </c:pt>
                <c:pt idx="20580">
                  <c:v>9.1952300000000005E-8</c:v>
                </c:pt>
                <c:pt idx="20581">
                  <c:v>9.1958600000000001E-8</c:v>
                </c:pt>
                <c:pt idx="20582">
                  <c:v>9.1964800000000006E-8</c:v>
                </c:pt>
                <c:pt idx="20583">
                  <c:v>9.1971100000000002E-8</c:v>
                </c:pt>
                <c:pt idx="20584">
                  <c:v>9.1977299999999993E-8</c:v>
                </c:pt>
                <c:pt idx="20585">
                  <c:v>9.1983600000000003E-8</c:v>
                </c:pt>
                <c:pt idx="20586">
                  <c:v>9.1989799999999994E-8</c:v>
                </c:pt>
                <c:pt idx="20587">
                  <c:v>9.1996100000000004E-8</c:v>
                </c:pt>
                <c:pt idx="20588">
                  <c:v>9.2002299999999995E-8</c:v>
                </c:pt>
                <c:pt idx="20589">
                  <c:v>9.2008600000000005E-8</c:v>
                </c:pt>
                <c:pt idx="20590">
                  <c:v>9.2014799999999996E-8</c:v>
                </c:pt>
                <c:pt idx="20591">
                  <c:v>9.2021100000000006E-8</c:v>
                </c:pt>
                <c:pt idx="20592">
                  <c:v>9.2027299999999997E-8</c:v>
                </c:pt>
                <c:pt idx="20593">
                  <c:v>9.2033599999999994E-8</c:v>
                </c:pt>
                <c:pt idx="20594">
                  <c:v>9.2039799999999998E-8</c:v>
                </c:pt>
                <c:pt idx="20595">
                  <c:v>9.2046099999999995E-8</c:v>
                </c:pt>
                <c:pt idx="20596">
                  <c:v>9.2052299999999999E-8</c:v>
                </c:pt>
                <c:pt idx="20597">
                  <c:v>9.2058599999999996E-8</c:v>
                </c:pt>
                <c:pt idx="20598">
                  <c:v>9.20648E-8</c:v>
                </c:pt>
                <c:pt idx="20599">
                  <c:v>9.2071099999999997E-8</c:v>
                </c:pt>
                <c:pt idx="20600">
                  <c:v>9.2077300000000001E-8</c:v>
                </c:pt>
                <c:pt idx="20601">
                  <c:v>9.2083599999999997E-8</c:v>
                </c:pt>
                <c:pt idx="20602">
                  <c:v>9.2089800000000002E-8</c:v>
                </c:pt>
                <c:pt idx="20603">
                  <c:v>9.2096099999999998E-8</c:v>
                </c:pt>
                <c:pt idx="20604">
                  <c:v>9.2102300000000003E-8</c:v>
                </c:pt>
                <c:pt idx="20605">
                  <c:v>9.2108599999999999E-8</c:v>
                </c:pt>
                <c:pt idx="20606">
                  <c:v>9.2114800000000004E-8</c:v>
                </c:pt>
                <c:pt idx="20607">
                  <c:v>9.21211E-8</c:v>
                </c:pt>
                <c:pt idx="20608">
                  <c:v>9.2127300000000005E-8</c:v>
                </c:pt>
                <c:pt idx="20609">
                  <c:v>9.2133600000000001E-8</c:v>
                </c:pt>
                <c:pt idx="20610">
                  <c:v>9.2139800000000006E-8</c:v>
                </c:pt>
                <c:pt idx="20611">
                  <c:v>9.2146100000000002E-8</c:v>
                </c:pt>
                <c:pt idx="20612">
                  <c:v>9.2152300000000007E-8</c:v>
                </c:pt>
                <c:pt idx="20613">
                  <c:v>9.2158600000000003E-8</c:v>
                </c:pt>
                <c:pt idx="20614">
                  <c:v>9.2164799999999994E-8</c:v>
                </c:pt>
                <c:pt idx="20615">
                  <c:v>9.2171100000000004E-8</c:v>
                </c:pt>
                <c:pt idx="20616">
                  <c:v>9.2177299999999995E-8</c:v>
                </c:pt>
                <c:pt idx="20617">
                  <c:v>9.2183600000000005E-8</c:v>
                </c:pt>
                <c:pt idx="20618">
                  <c:v>9.2189799999999996E-8</c:v>
                </c:pt>
                <c:pt idx="20619">
                  <c:v>9.2196100000000006E-8</c:v>
                </c:pt>
                <c:pt idx="20620">
                  <c:v>9.2202299999999997E-8</c:v>
                </c:pt>
                <c:pt idx="20621">
                  <c:v>9.2208599999999994E-8</c:v>
                </c:pt>
                <c:pt idx="20622">
                  <c:v>9.2214799999999998E-8</c:v>
                </c:pt>
                <c:pt idx="20623">
                  <c:v>9.2221099999999995E-8</c:v>
                </c:pt>
                <c:pt idx="20624">
                  <c:v>9.2227299999999999E-8</c:v>
                </c:pt>
                <c:pt idx="20625">
                  <c:v>9.2233599999999995E-8</c:v>
                </c:pt>
                <c:pt idx="20626">
                  <c:v>9.22398E-8</c:v>
                </c:pt>
                <c:pt idx="20627">
                  <c:v>9.2246099999999996E-8</c:v>
                </c:pt>
                <c:pt idx="20628">
                  <c:v>9.2252300000000001E-8</c:v>
                </c:pt>
                <c:pt idx="20629">
                  <c:v>9.2258599999999997E-8</c:v>
                </c:pt>
                <c:pt idx="20630">
                  <c:v>9.2264800000000002E-8</c:v>
                </c:pt>
                <c:pt idx="20631">
                  <c:v>9.2271099999999998E-8</c:v>
                </c:pt>
                <c:pt idx="20632">
                  <c:v>9.2277300000000003E-8</c:v>
                </c:pt>
                <c:pt idx="20633">
                  <c:v>9.2283599999999999E-8</c:v>
                </c:pt>
                <c:pt idx="20634">
                  <c:v>9.2289800000000004E-8</c:v>
                </c:pt>
                <c:pt idx="20635">
                  <c:v>9.22961E-8</c:v>
                </c:pt>
                <c:pt idx="20636">
                  <c:v>9.2302300000000005E-8</c:v>
                </c:pt>
                <c:pt idx="20637">
                  <c:v>9.2308600000000001E-8</c:v>
                </c:pt>
                <c:pt idx="20638">
                  <c:v>9.2314800000000006E-8</c:v>
                </c:pt>
                <c:pt idx="20639">
                  <c:v>9.2321100000000002E-8</c:v>
                </c:pt>
                <c:pt idx="20640">
                  <c:v>9.2327300000000006E-8</c:v>
                </c:pt>
                <c:pt idx="20641">
                  <c:v>9.2333600000000003E-8</c:v>
                </c:pt>
                <c:pt idx="20642">
                  <c:v>9.2339799999999994E-8</c:v>
                </c:pt>
                <c:pt idx="20643">
                  <c:v>9.2346100000000004E-8</c:v>
                </c:pt>
                <c:pt idx="20644">
                  <c:v>9.2352299999999995E-8</c:v>
                </c:pt>
                <c:pt idx="20645">
                  <c:v>9.2358600000000005E-8</c:v>
                </c:pt>
                <c:pt idx="20646">
                  <c:v>9.2364799999999996E-8</c:v>
                </c:pt>
                <c:pt idx="20647">
                  <c:v>9.2371100000000006E-8</c:v>
                </c:pt>
                <c:pt idx="20648">
                  <c:v>9.2377299999999997E-8</c:v>
                </c:pt>
                <c:pt idx="20649">
                  <c:v>9.2383599999999994E-8</c:v>
                </c:pt>
                <c:pt idx="20650">
                  <c:v>9.2389799999999998E-8</c:v>
                </c:pt>
                <c:pt idx="20651">
                  <c:v>9.2396099999999994E-8</c:v>
                </c:pt>
                <c:pt idx="20652">
                  <c:v>9.2402299999999999E-8</c:v>
                </c:pt>
                <c:pt idx="20653">
                  <c:v>9.2408599999999995E-8</c:v>
                </c:pt>
                <c:pt idx="20654">
                  <c:v>9.24148E-8</c:v>
                </c:pt>
                <c:pt idx="20655">
                  <c:v>9.2421099999999996E-8</c:v>
                </c:pt>
                <c:pt idx="20656">
                  <c:v>9.2427300000000001E-8</c:v>
                </c:pt>
                <c:pt idx="20657">
                  <c:v>9.2433599999999997E-8</c:v>
                </c:pt>
                <c:pt idx="20658">
                  <c:v>9.2439800000000002E-8</c:v>
                </c:pt>
                <c:pt idx="20659">
                  <c:v>9.2446099999999998E-8</c:v>
                </c:pt>
                <c:pt idx="20660">
                  <c:v>9.2452300000000003E-8</c:v>
                </c:pt>
                <c:pt idx="20661">
                  <c:v>9.2458599999999999E-8</c:v>
                </c:pt>
                <c:pt idx="20662">
                  <c:v>9.2464800000000004E-8</c:v>
                </c:pt>
                <c:pt idx="20663">
                  <c:v>9.24711E-8</c:v>
                </c:pt>
                <c:pt idx="20664">
                  <c:v>9.2477300000000004E-8</c:v>
                </c:pt>
                <c:pt idx="20665">
                  <c:v>9.2483600000000001E-8</c:v>
                </c:pt>
                <c:pt idx="20666">
                  <c:v>9.2489800000000005E-8</c:v>
                </c:pt>
                <c:pt idx="20667">
                  <c:v>9.2496100000000002E-8</c:v>
                </c:pt>
                <c:pt idx="20668">
                  <c:v>9.2502300000000006E-8</c:v>
                </c:pt>
                <c:pt idx="20669">
                  <c:v>9.2508600000000003E-8</c:v>
                </c:pt>
                <c:pt idx="20670">
                  <c:v>9.2514799999999994E-8</c:v>
                </c:pt>
                <c:pt idx="20671">
                  <c:v>9.2521100000000004E-8</c:v>
                </c:pt>
                <c:pt idx="20672">
                  <c:v>9.2527299999999995E-8</c:v>
                </c:pt>
                <c:pt idx="20673">
                  <c:v>9.2533600000000005E-8</c:v>
                </c:pt>
                <c:pt idx="20674">
                  <c:v>9.2539799999999996E-8</c:v>
                </c:pt>
                <c:pt idx="20675">
                  <c:v>9.2546100000000006E-8</c:v>
                </c:pt>
                <c:pt idx="20676">
                  <c:v>9.2552299999999997E-8</c:v>
                </c:pt>
                <c:pt idx="20677">
                  <c:v>9.2558599999999993E-8</c:v>
                </c:pt>
                <c:pt idx="20678">
                  <c:v>9.2564799999999998E-8</c:v>
                </c:pt>
                <c:pt idx="20679">
                  <c:v>9.2571099999999994E-8</c:v>
                </c:pt>
                <c:pt idx="20680">
                  <c:v>9.2577299999999999E-8</c:v>
                </c:pt>
                <c:pt idx="20681">
                  <c:v>9.2583599999999995E-8</c:v>
                </c:pt>
                <c:pt idx="20682">
                  <c:v>9.25898E-8</c:v>
                </c:pt>
                <c:pt idx="20683">
                  <c:v>9.2596099999999996E-8</c:v>
                </c:pt>
                <c:pt idx="20684">
                  <c:v>9.2602300000000001E-8</c:v>
                </c:pt>
                <c:pt idx="20685">
                  <c:v>9.2608599999999997E-8</c:v>
                </c:pt>
                <c:pt idx="20686">
                  <c:v>9.2614800000000002E-8</c:v>
                </c:pt>
                <c:pt idx="20687">
                  <c:v>9.2621099999999998E-8</c:v>
                </c:pt>
                <c:pt idx="20688">
                  <c:v>9.2627300000000003E-8</c:v>
                </c:pt>
                <c:pt idx="20689">
                  <c:v>9.2633599999999999E-8</c:v>
                </c:pt>
                <c:pt idx="20690">
                  <c:v>9.2639800000000003E-8</c:v>
                </c:pt>
                <c:pt idx="20691">
                  <c:v>9.26461E-8</c:v>
                </c:pt>
                <c:pt idx="20692">
                  <c:v>9.2652300000000004E-8</c:v>
                </c:pt>
                <c:pt idx="20693">
                  <c:v>9.2658600000000001E-8</c:v>
                </c:pt>
                <c:pt idx="20694">
                  <c:v>9.2664800000000005E-8</c:v>
                </c:pt>
                <c:pt idx="20695">
                  <c:v>9.2671100000000002E-8</c:v>
                </c:pt>
                <c:pt idx="20696">
                  <c:v>9.2677300000000006E-8</c:v>
                </c:pt>
                <c:pt idx="20697">
                  <c:v>9.2683600000000003E-8</c:v>
                </c:pt>
                <c:pt idx="20698">
                  <c:v>9.2689799999999994E-8</c:v>
                </c:pt>
                <c:pt idx="20699">
                  <c:v>9.2696100000000004E-8</c:v>
                </c:pt>
                <c:pt idx="20700">
                  <c:v>9.2702299999999995E-8</c:v>
                </c:pt>
                <c:pt idx="20701">
                  <c:v>9.2708600000000005E-8</c:v>
                </c:pt>
                <c:pt idx="20702">
                  <c:v>9.2714799999999996E-8</c:v>
                </c:pt>
                <c:pt idx="20703">
                  <c:v>9.2721100000000006E-8</c:v>
                </c:pt>
                <c:pt idx="20704">
                  <c:v>9.2727299999999997E-8</c:v>
                </c:pt>
                <c:pt idx="20705">
                  <c:v>9.2733600000000007E-8</c:v>
                </c:pt>
                <c:pt idx="20706">
                  <c:v>9.2739799999999998E-8</c:v>
                </c:pt>
                <c:pt idx="20707">
                  <c:v>9.2746099999999994E-8</c:v>
                </c:pt>
                <c:pt idx="20708">
                  <c:v>9.2752299999999999E-8</c:v>
                </c:pt>
                <c:pt idx="20709">
                  <c:v>9.2758599999999995E-8</c:v>
                </c:pt>
                <c:pt idx="20710">
                  <c:v>9.27648E-8</c:v>
                </c:pt>
                <c:pt idx="20711">
                  <c:v>9.2771099999999996E-8</c:v>
                </c:pt>
                <c:pt idx="20712">
                  <c:v>9.2777300000000001E-8</c:v>
                </c:pt>
                <c:pt idx="20713">
                  <c:v>9.2783599999999997E-8</c:v>
                </c:pt>
                <c:pt idx="20714">
                  <c:v>9.2789800000000001E-8</c:v>
                </c:pt>
                <c:pt idx="20715">
                  <c:v>9.2796099999999998E-8</c:v>
                </c:pt>
                <c:pt idx="20716">
                  <c:v>9.2802300000000002E-8</c:v>
                </c:pt>
                <c:pt idx="20717">
                  <c:v>9.2808599999999999E-8</c:v>
                </c:pt>
                <c:pt idx="20718">
                  <c:v>9.2814800000000003E-8</c:v>
                </c:pt>
                <c:pt idx="20719">
                  <c:v>9.28211E-8</c:v>
                </c:pt>
                <c:pt idx="20720">
                  <c:v>9.2827300000000004E-8</c:v>
                </c:pt>
                <c:pt idx="20721">
                  <c:v>9.2833600000000001E-8</c:v>
                </c:pt>
                <c:pt idx="20722">
                  <c:v>9.2839800000000005E-8</c:v>
                </c:pt>
                <c:pt idx="20723">
                  <c:v>9.2846100000000002E-8</c:v>
                </c:pt>
                <c:pt idx="20724">
                  <c:v>9.2852300000000006E-8</c:v>
                </c:pt>
                <c:pt idx="20725">
                  <c:v>9.2858600000000003E-8</c:v>
                </c:pt>
                <c:pt idx="20726">
                  <c:v>9.2864799999999994E-8</c:v>
                </c:pt>
                <c:pt idx="20727">
                  <c:v>9.2871100000000004E-8</c:v>
                </c:pt>
                <c:pt idx="20728">
                  <c:v>9.2877299999999995E-8</c:v>
                </c:pt>
                <c:pt idx="20729">
                  <c:v>9.2883600000000005E-8</c:v>
                </c:pt>
                <c:pt idx="20730">
                  <c:v>9.2889799999999996E-8</c:v>
                </c:pt>
                <c:pt idx="20731">
                  <c:v>9.2896100000000006E-8</c:v>
                </c:pt>
                <c:pt idx="20732">
                  <c:v>9.2902299999999997E-8</c:v>
                </c:pt>
                <c:pt idx="20733">
                  <c:v>9.2908600000000007E-8</c:v>
                </c:pt>
                <c:pt idx="20734">
                  <c:v>9.2914799999999998E-8</c:v>
                </c:pt>
                <c:pt idx="20735">
                  <c:v>9.2921099999999994E-8</c:v>
                </c:pt>
                <c:pt idx="20736">
                  <c:v>9.2927299999999999E-8</c:v>
                </c:pt>
                <c:pt idx="20737">
                  <c:v>9.2933599999999995E-8</c:v>
                </c:pt>
                <c:pt idx="20738">
                  <c:v>9.29398E-8</c:v>
                </c:pt>
                <c:pt idx="20739">
                  <c:v>9.2946099999999996E-8</c:v>
                </c:pt>
                <c:pt idx="20740">
                  <c:v>9.29523E-8</c:v>
                </c:pt>
                <c:pt idx="20741">
                  <c:v>9.2958599999999997E-8</c:v>
                </c:pt>
                <c:pt idx="20742">
                  <c:v>9.2964800000000001E-8</c:v>
                </c:pt>
                <c:pt idx="20743">
                  <c:v>9.2971099999999998E-8</c:v>
                </c:pt>
                <c:pt idx="20744">
                  <c:v>9.2977300000000002E-8</c:v>
                </c:pt>
                <c:pt idx="20745">
                  <c:v>9.2983599999999999E-8</c:v>
                </c:pt>
                <c:pt idx="20746">
                  <c:v>9.2989800000000003E-8</c:v>
                </c:pt>
                <c:pt idx="20747">
                  <c:v>9.29961E-8</c:v>
                </c:pt>
                <c:pt idx="20748">
                  <c:v>9.3002300000000004E-8</c:v>
                </c:pt>
                <c:pt idx="20749">
                  <c:v>9.3008600000000001E-8</c:v>
                </c:pt>
                <c:pt idx="20750">
                  <c:v>9.3014800000000005E-8</c:v>
                </c:pt>
                <c:pt idx="20751">
                  <c:v>9.3021100000000002E-8</c:v>
                </c:pt>
                <c:pt idx="20752">
                  <c:v>9.3027300000000006E-8</c:v>
                </c:pt>
                <c:pt idx="20753">
                  <c:v>9.3033600000000003E-8</c:v>
                </c:pt>
                <c:pt idx="20754">
                  <c:v>9.3039799999999994E-8</c:v>
                </c:pt>
                <c:pt idx="20755">
                  <c:v>9.3046100000000004E-8</c:v>
                </c:pt>
                <c:pt idx="20756">
                  <c:v>9.3052299999999995E-8</c:v>
                </c:pt>
                <c:pt idx="20757">
                  <c:v>9.3058600000000005E-8</c:v>
                </c:pt>
                <c:pt idx="20758">
                  <c:v>9.3064799999999996E-8</c:v>
                </c:pt>
                <c:pt idx="20759">
                  <c:v>9.3071100000000005E-8</c:v>
                </c:pt>
                <c:pt idx="20760">
                  <c:v>9.3077299999999997E-8</c:v>
                </c:pt>
                <c:pt idx="20761">
                  <c:v>9.3083600000000006E-8</c:v>
                </c:pt>
                <c:pt idx="20762">
                  <c:v>9.3089799999999998E-8</c:v>
                </c:pt>
                <c:pt idx="20763">
                  <c:v>9.3096099999999994E-8</c:v>
                </c:pt>
                <c:pt idx="20764">
                  <c:v>9.3102299999999999E-8</c:v>
                </c:pt>
                <c:pt idx="20765">
                  <c:v>9.3108599999999995E-8</c:v>
                </c:pt>
                <c:pt idx="20766">
                  <c:v>9.3114799999999999E-8</c:v>
                </c:pt>
                <c:pt idx="20767">
                  <c:v>9.3121099999999996E-8</c:v>
                </c:pt>
                <c:pt idx="20768">
                  <c:v>9.31273E-8</c:v>
                </c:pt>
                <c:pt idx="20769">
                  <c:v>9.3133599999999997E-8</c:v>
                </c:pt>
                <c:pt idx="20770">
                  <c:v>9.3139800000000001E-8</c:v>
                </c:pt>
                <c:pt idx="20771">
                  <c:v>9.3146099999999998E-8</c:v>
                </c:pt>
                <c:pt idx="20772">
                  <c:v>9.3152300000000002E-8</c:v>
                </c:pt>
                <c:pt idx="20773">
                  <c:v>9.3158599999999999E-8</c:v>
                </c:pt>
                <c:pt idx="20774">
                  <c:v>9.3164800000000003E-8</c:v>
                </c:pt>
                <c:pt idx="20775">
                  <c:v>9.31711E-8</c:v>
                </c:pt>
                <c:pt idx="20776">
                  <c:v>9.3177300000000004E-8</c:v>
                </c:pt>
                <c:pt idx="20777">
                  <c:v>9.3183600000000001E-8</c:v>
                </c:pt>
                <c:pt idx="20778">
                  <c:v>9.3189800000000005E-8</c:v>
                </c:pt>
                <c:pt idx="20779">
                  <c:v>9.3196100000000002E-8</c:v>
                </c:pt>
                <c:pt idx="20780">
                  <c:v>9.3202300000000006E-8</c:v>
                </c:pt>
                <c:pt idx="20781">
                  <c:v>9.3208600000000003E-8</c:v>
                </c:pt>
                <c:pt idx="20782">
                  <c:v>9.3214799999999994E-8</c:v>
                </c:pt>
                <c:pt idx="20783">
                  <c:v>9.3221100000000004E-8</c:v>
                </c:pt>
                <c:pt idx="20784">
                  <c:v>9.3227299999999995E-8</c:v>
                </c:pt>
                <c:pt idx="20785">
                  <c:v>9.3233600000000004E-8</c:v>
                </c:pt>
                <c:pt idx="20786">
                  <c:v>9.3239799999999996E-8</c:v>
                </c:pt>
                <c:pt idx="20787">
                  <c:v>9.3246100000000005E-8</c:v>
                </c:pt>
                <c:pt idx="20788">
                  <c:v>9.3252299999999997E-8</c:v>
                </c:pt>
                <c:pt idx="20789">
                  <c:v>9.3258600000000006E-8</c:v>
                </c:pt>
                <c:pt idx="20790">
                  <c:v>9.3264799999999997E-8</c:v>
                </c:pt>
                <c:pt idx="20791">
                  <c:v>9.3271099999999994E-8</c:v>
                </c:pt>
                <c:pt idx="20792">
                  <c:v>9.3277299999999998E-8</c:v>
                </c:pt>
                <c:pt idx="20793">
                  <c:v>9.3283599999999995E-8</c:v>
                </c:pt>
                <c:pt idx="20794">
                  <c:v>9.3289799999999999E-8</c:v>
                </c:pt>
                <c:pt idx="20795">
                  <c:v>9.3296099999999996E-8</c:v>
                </c:pt>
                <c:pt idx="20796">
                  <c:v>9.33023E-8</c:v>
                </c:pt>
                <c:pt idx="20797">
                  <c:v>9.3308599999999997E-8</c:v>
                </c:pt>
                <c:pt idx="20798">
                  <c:v>9.3314800000000001E-8</c:v>
                </c:pt>
                <c:pt idx="20799">
                  <c:v>9.3321099999999998E-8</c:v>
                </c:pt>
                <c:pt idx="20800">
                  <c:v>9.3327300000000002E-8</c:v>
                </c:pt>
                <c:pt idx="20801">
                  <c:v>9.3333599999999999E-8</c:v>
                </c:pt>
                <c:pt idx="20802">
                  <c:v>9.3339800000000003E-8</c:v>
                </c:pt>
                <c:pt idx="20803">
                  <c:v>9.33461E-8</c:v>
                </c:pt>
                <c:pt idx="20804">
                  <c:v>9.3352300000000004E-8</c:v>
                </c:pt>
                <c:pt idx="20805">
                  <c:v>9.3358600000000001E-8</c:v>
                </c:pt>
                <c:pt idx="20806">
                  <c:v>9.3364800000000005E-8</c:v>
                </c:pt>
                <c:pt idx="20807">
                  <c:v>9.3371100000000002E-8</c:v>
                </c:pt>
                <c:pt idx="20808">
                  <c:v>9.3377300000000006E-8</c:v>
                </c:pt>
                <c:pt idx="20809">
                  <c:v>9.3383600000000002E-8</c:v>
                </c:pt>
                <c:pt idx="20810">
                  <c:v>9.3389799999999994E-8</c:v>
                </c:pt>
                <c:pt idx="20811">
                  <c:v>9.3396100000000003E-8</c:v>
                </c:pt>
                <c:pt idx="20812">
                  <c:v>9.3402299999999995E-8</c:v>
                </c:pt>
                <c:pt idx="20813">
                  <c:v>9.3408600000000004E-8</c:v>
                </c:pt>
                <c:pt idx="20814">
                  <c:v>9.3414799999999996E-8</c:v>
                </c:pt>
                <c:pt idx="20815">
                  <c:v>9.3421100000000005E-8</c:v>
                </c:pt>
                <c:pt idx="20816">
                  <c:v>9.3427299999999996E-8</c:v>
                </c:pt>
                <c:pt idx="20817">
                  <c:v>9.3433600000000006E-8</c:v>
                </c:pt>
                <c:pt idx="20818">
                  <c:v>9.3439799999999997E-8</c:v>
                </c:pt>
                <c:pt idx="20819">
                  <c:v>9.3446099999999994E-8</c:v>
                </c:pt>
                <c:pt idx="20820">
                  <c:v>9.3452299999999998E-8</c:v>
                </c:pt>
                <c:pt idx="20821">
                  <c:v>9.3458599999999995E-8</c:v>
                </c:pt>
                <c:pt idx="20822">
                  <c:v>9.3464799999999999E-8</c:v>
                </c:pt>
                <c:pt idx="20823">
                  <c:v>9.3471099999999996E-8</c:v>
                </c:pt>
                <c:pt idx="20824">
                  <c:v>9.34773E-8</c:v>
                </c:pt>
                <c:pt idx="20825">
                  <c:v>9.3483599999999997E-8</c:v>
                </c:pt>
                <c:pt idx="20826">
                  <c:v>9.3489800000000001E-8</c:v>
                </c:pt>
                <c:pt idx="20827">
                  <c:v>9.3496099999999998E-8</c:v>
                </c:pt>
                <c:pt idx="20828">
                  <c:v>9.3502300000000002E-8</c:v>
                </c:pt>
                <c:pt idx="20829">
                  <c:v>9.3508599999999999E-8</c:v>
                </c:pt>
                <c:pt idx="20830">
                  <c:v>9.3514800000000003E-8</c:v>
                </c:pt>
                <c:pt idx="20831">
                  <c:v>9.35211E-8</c:v>
                </c:pt>
                <c:pt idx="20832">
                  <c:v>9.3527300000000004E-8</c:v>
                </c:pt>
                <c:pt idx="20833">
                  <c:v>9.3533600000000001E-8</c:v>
                </c:pt>
                <c:pt idx="20834">
                  <c:v>9.3539800000000005E-8</c:v>
                </c:pt>
                <c:pt idx="20835">
                  <c:v>9.3546100000000001E-8</c:v>
                </c:pt>
                <c:pt idx="20836">
                  <c:v>9.3552300000000006E-8</c:v>
                </c:pt>
                <c:pt idx="20837">
                  <c:v>9.3558600000000002E-8</c:v>
                </c:pt>
                <c:pt idx="20838">
                  <c:v>9.3564799999999994E-8</c:v>
                </c:pt>
                <c:pt idx="20839">
                  <c:v>9.3571100000000003E-8</c:v>
                </c:pt>
                <c:pt idx="20840">
                  <c:v>9.3577299999999994E-8</c:v>
                </c:pt>
                <c:pt idx="20841">
                  <c:v>9.3583600000000004E-8</c:v>
                </c:pt>
                <c:pt idx="20842">
                  <c:v>9.3589799999999995E-8</c:v>
                </c:pt>
                <c:pt idx="20843">
                  <c:v>9.3596100000000005E-8</c:v>
                </c:pt>
                <c:pt idx="20844">
                  <c:v>9.3602299999999996E-8</c:v>
                </c:pt>
                <c:pt idx="20845">
                  <c:v>9.3608600000000006E-8</c:v>
                </c:pt>
                <c:pt idx="20846">
                  <c:v>9.3614799999999997E-8</c:v>
                </c:pt>
                <c:pt idx="20847">
                  <c:v>9.3621099999999994E-8</c:v>
                </c:pt>
                <c:pt idx="20848">
                  <c:v>9.3627299999999998E-8</c:v>
                </c:pt>
                <c:pt idx="20849">
                  <c:v>9.3633599999999995E-8</c:v>
                </c:pt>
                <c:pt idx="20850">
                  <c:v>9.3639799999999999E-8</c:v>
                </c:pt>
                <c:pt idx="20851">
                  <c:v>9.3646099999999996E-8</c:v>
                </c:pt>
                <c:pt idx="20852">
                  <c:v>9.36523E-8</c:v>
                </c:pt>
                <c:pt idx="20853">
                  <c:v>9.3658599999999997E-8</c:v>
                </c:pt>
                <c:pt idx="20854">
                  <c:v>9.3664800000000001E-8</c:v>
                </c:pt>
                <c:pt idx="20855">
                  <c:v>9.3671099999999998E-8</c:v>
                </c:pt>
                <c:pt idx="20856">
                  <c:v>9.3677300000000002E-8</c:v>
                </c:pt>
                <c:pt idx="20857">
                  <c:v>9.3683599999999999E-8</c:v>
                </c:pt>
                <c:pt idx="20858">
                  <c:v>9.3689800000000003E-8</c:v>
                </c:pt>
                <c:pt idx="20859">
                  <c:v>9.3696099999999999E-8</c:v>
                </c:pt>
                <c:pt idx="20860">
                  <c:v>9.3702300000000004E-8</c:v>
                </c:pt>
                <c:pt idx="20861">
                  <c:v>9.37086E-8</c:v>
                </c:pt>
                <c:pt idx="20862">
                  <c:v>9.3714800000000005E-8</c:v>
                </c:pt>
                <c:pt idx="20863">
                  <c:v>9.3721100000000001E-8</c:v>
                </c:pt>
                <c:pt idx="20864">
                  <c:v>9.3727300000000006E-8</c:v>
                </c:pt>
                <c:pt idx="20865">
                  <c:v>9.3733600000000002E-8</c:v>
                </c:pt>
                <c:pt idx="20866">
                  <c:v>9.3739799999999993E-8</c:v>
                </c:pt>
                <c:pt idx="20867">
                  <c:v>9.3746100000000003E-8</c:v>
                </c:pt>
                <c:pt idx="20868">
                  <c:v>9.3752299999999994E-8</c:v>
                </c:pt>
                <c:pt idx="20869">
                  <c:v>9.3758600000000004E-8</c:v>
                </c:pt>
                <c:pt idx="20870">
                  <c:v>9.3764799999999995E-8</c:v>
                </c:pt>
                <c:pt idx="20871">
                  <c:v>9.3771100000000005E-8</c:v>
                </c:pt>
                <c:pt idx="20872">
                  <c:v>9.3777299999999996E-8</c:v>
                </c:pt>
                <c:pt idx="20873">
                  <c:v>9.3783600000000006E-8</c:v>
                </c:pt>
                <c:pt idx="20874">
                  <c:v>9.3789799999999997E-8</c:v>
                </c:pt>
                <c:pt idx="20875">
                  <c:v>9.3796099999999994E-8</c:v>
                </c:pt>
                <c:pt idx="20876">
                  <c:v>9.3802299999999998E-8</c:v>
                </c:pt>
                <c:pt idx="20877">
                  <c:v>9.3808599999999995E-8</c:v>
                </c:pt>
                <c:pt idx="20878">
                  <c:v>9.3814799999999999E-8</c:v>
                </c:pt>
                <c:pt idx="20879">
                  <c:v>9.3821099999999996E-8</c:v>
                </c:pt>
                <c:pt idx="20880">
                  <c:v>9.38273E-8</c:v>
                </c:pt>
                <c:pt idx="20881">
                  <c:v>9.3833599999999997E-8</c:v>
                </c:pt>
                <c:pt idx="20882">
                  <c:v>9.3839800000000001E-8</c:v>
                </c:pt>
                <c:pt idx="20883">
                  <c:v>9.3846099999999998E-8</c:v>
                </c:pt>
                <c:pt idx="20884">
                  <c:v>9.3852300000000002E-8</c:v>
                </c:pt>
                <c:pt idx="20885">
                  <c:v>9.3858599999999998E-8</c:v>
                </c:pt>
                <c:pt idx="20886">
                  <c:v>9.3864800000000003E-8</c:v>
                </c:pt>
                <c:pt idx="20887">
                  <c:v>9.3871099999999999E-8</c:v>
                </c:pt>
                <c:pt idx="20888">
                  <c:v>9.3877300000000004E-8</c:v>
                </c:pt>
                <c:pt idx="20889">
                  <c:v>9.38836E-8</c:v>
                </c:pt>
                <c:pt idx="20890">
                  <c:v>9.3889800000000005E-8</c:v>
                </c:pt>
                <c:pt idx="20891">
                  <c:v>9.3896100000000001E-8</c:v>
                </c:pt>
                <c:pt idx="20892">
                  <c:v>9.3902300000000006E-8</c:v>
                </c:pt>
                <c:pt idx="20893">
                  <c:v>9.3908600000000002E-8</c:v>
                </c:pt>
                <c:pt idx="20894">
                  <c:v>9.3914800000000007E-8</c:v>
                </c:pt>
                <c:pt idx="20895">
                  <c:v>9.3921100000000003E-8</c:v>
                </c:pt>
                <c:pt idx="20896">
                  <c:v>9.3927299999999994E-8</c:v>
                </c:pt>
                <c:pt idx="20897">
                  <c:v>9.3933600000000004E-8</c:v>
                </c:pt>
                <c:pt idx="20898">
                  <c:v>9.3939799999999995E-8</c:v>
                </c:pt>
                <c:pt idx="20899">
                  <c:v>9.3946100000000005E-8</c:v>
                </c:pt>
                <c:pt idx="20900">
                  <c:v>9.3952299999999996E-8</c:v>
                </c:pt>
                <c:pt idx="20901">
                  <c:v>9.3958600000000006E-8</c:v>
                </c:pt>
                <c:pt idx="20902">
                  <c:v>9.3964799999999997E-8</c:v>
                </c:pt>
                <c:pt idx="20903">
                  <c:v>9.3971099999999994E-8</c:v>
                </c:pt>
                <c:pt idx="20904">
                  <c:v>9.3977299999999998E-8</c:v>
                </c:pt>
                <c:pt idx="20905">
                  <c:v>9.3983599999999995E-8</c:v>
                </c:pt>
                <c:pt idx="20906">
                  <c:v>9.3989799999999999E-8</c:v>
                </c:pt>
                <c:pt idx="20907">
                  <c:v>9.3996099999999996E-8</c:v>
                </c:pt>
                <c:pt idx="20908">
                  <c:v>9.40023E-8</c:v>
                </c:pt>
                <c:pt idx="20909">
                  <c:v>9.4008599999999996E-8</c:v>
                </c:pt>
                <c:pt idx="20910">
                  <c:v>9.4014800000000001E-8</c:v>
                </c:pt>
                <c:pt idx="20911">
                  <c:v>9.4021099999999997E-8</c:v>
                </c:pt>
                <c:pt idx="20912">
                  <c:v>9.4027300000000002E-8</c:v>
                </c:pt>
                <c:pt idx="20913">
                  <c:v>9.4033599999999998E-8</c:v>
                </c:pt>
                <c:pt idx="20914">
                  <c:v>9.4039800000000003E-8</c:v>
                </c:pt>
                <c:pt idx="20915">
                  <c:v>9.4046099999999999E-8</c:v>
                </c:pt>
                <c:pt idx="20916">
                  <c:v>9.4052300000000004E-8</c:v>
                </c:pt>
                <c:pt idx="20917">
                  <c:v>9.40586E-8</c:v>
                </c:pt>
                <c:pt idx="20918">
                  <c:v>9.4064800000000005E-8</c:v>
                </c:pt>
                <c:pt idx="20919">
                  <c:v>9.4071100000000001E-8</c:v>
                </c:pt>
                <c:pt idx="20920">
                  <c:v>9.4077300000000006E-8</c:v>
                </c:pt>
                <c:pt idx="20921">
                  <c:v>9.4083600000000002E-8</c:v>
                </c:pt>
                <c:pt idx="20922">
                  <c:v>9.4089800000000007E-8</c:v>
                </c:pt>
                <c:pt idx="20923">
                  <c:v>9.4096100000000003E-8</c:v>
                </c:pt>
                <c:pt idx="20924">
                  <c:v>9.4102299999999994E-8</c:v>
                </c:pt>
                <c:pt idx="20925">
                  <c:v>9.4108600000000004E-8</c:v>
                </c:pt>
                <c:pt idx="20926">
                  <c:v>9.4114799999999995E-8</c:v>
                </c:pt>
                <c:pt idx="20927">
                  <c:v>9.4121100000000005E-8</c:v>
                </c:pt>
                <c:pt idx="20928">
                  <c:v>9.4127299999999996E-8</c:v>
                </c:pt>
                <c:pt idx="20929">
                  <c:v>9.4133600000000006E-8</c:v>
                </c:pt>
                <c:pt idx="20930">
                  <c:v>9.4139799999999997E-8</c:v>
                </c:pt>
                <c:pt idx="20931">
                  <c:v>9.4146099999999994E-8</c:v>
                </c:pt>
                <c:pt idx="20932">
                  <c:v>9.4152299999999998E-8</c:v>
                </c:pt>
                <c:pt idx="20933">
                  <c:v>9.4158599999999995E-8</c:v>
                </c:pt>
                <c:pt idx="20934">
                  <c:v>9.4164799999999999E-8</c:v>
                </c:pt>
                <c:pt idx="20935">
                  <c:v>9.4171099999999995E-8</c:v>
                </c:pt>
                <c:pt idx="20936">
                  <c:v>9.41773E-8</c:v>
                </c:pt>
                <c:pt idx="20937">
                  <c:v>9.4183599999999996E-8</c:v>
                </c:pt>
                <c:pt idx="20938">
                  <c:v>9.4189800000000001E-8</c:v>
                </c:pt>
                <c:pt idx="20939">
                  <c:v>9.4196099999999997E-8</c:v>
                </c:pt>
                <c:pt idx="20940">
                  <c:v>9.4202300000000002E-8</c:v>
                </c:pt>
                <c:pt idx="20941">
                  <c:v>9.4208599999999998E-8</c:v>
                </c:pt>
                <c:pt idx="20942">
                  <c:v>9.4214800000000003E-8</c:v>
                </c:pt>
                <c:pt idx="20943">
                  <c:v>9.4221099999999999E-8</c:v>
                </c:pt>
                <c:pt idx="20944">
                  <c:v>9.4227300000000004E-8</c:v>
                </c:pt>
                <c:pt idx="20945">
                  <c:v>9.42336E-8</c:v>
                </c:pt>
                <c:pt idx="20946">
                  <c:v>9.4239800000000005E-8</c:v>
                </c:pt>
                <c:pt idx="20947">
                  <c:v>9.4246100000000001E-8</c:v>
                </c:pt>
                <c:pt idx="20948">
                  <c:v>9.4252300000000005E-8</c:v>
                </c:pt>
                <c:pt idx="20949">
                  <c:v>9.4258600000000002E-8</c:v>
                </c:pt>
                <c:pt idx="20950">
                  <c:v>9.4264800000000006E-8</c:v>
                </c:pt>
                <c:pt idx="20951">
                  <c:v>9.4271100000000003E-8</c:v>
                </c:pt>
                <c:pt idx="20952">
                  <c:v>9.4277299999999994E-8</c:v>
                </c:pt>
                <c:pt idx="20953">
                  <c:v>9.4283600000000004E-8</c:v>
                </c:pt>
                <c:pt idx="20954">
                  <c:v>9.4289799999999995E-8</c:v>
                </c:pt>
                <c:pt idx="20955">
                  <c:v>9.4296100000000005E-8</c:v>
                </c:pt>
                <c:pt idx="20956">
                  <c:v>9.4302299999999996E-8</c:v>
                </c:pt>
                <c:pt idx="20957">
                  <c:v>9.4308600000000006E-8</c:v>
                </c:pt>
                <c:pt idx="20958">
                  <c:v>9.4314799999999997E-8</c:v>
                </c:pt>
                <c:pt idx="20959">
                  <c:v>9.4321099999999994E-8</c:v>
                </c:pt>
                <c:pt idx="20960">
                  <c:v>9.4327299999999998E-8</c:v>
                </c:pt>
                <c:pt idx="20961">
                  <c:v>9.4333599999999994E-8</c:v>
                </c:pt>
                <c:pt idx="20962">
                  <c:v>9.4339799999999999E-8</c:v>
                </c:pt>
                <c:pt idx="20963">
                  <c:v>9.4346099999999995E-8</c:v>
                </c:pt>
                <c:pt idx="20964">
                  <c:v>9.43523E-8</c:v>
                </c:pt>
                <c:pt idx="20965">
                  <c:v>9.4358599999999996E-8</c:v>
                </c:pt>
                <c:pt idx="20966">
                  <c:v>9.4364800000000001E-8</c:v>
                </c:pt>
                <c:pt idx="20967">
                  <c:v>9.4371099999999997E-8</c:v>
                </c:pt>
                <c:pt idx="20968">
                  <c:v>9.4377300000000002E-8</c:v>
                </c:pt>
                <c:pt idx="20969">
                  <c:v>9.4383599999999998E-8</c:v>
                </c:pt>
                <c:pt idx="20970">
                  <c:v>9.4389800000000003E-8</c:v>
                </c:pt>
                <c:pt idx="20971">
                  <c:v>9.4396099999999999E-8</c:v>
                </c:pt>
                <c:pt idx="20972">
                  <c:v>9.4402300000000004E-8</c:v>
                </c:pt>
                <c:pt idx="20973">
                  <c:v>9.44086E-8</c:v>
                </c:pt>
                <c:pt idx="20974">
                  <c:v>9.4414800000000004E-8</c:v>
                </c:pt>
                <c:pt idx="20975">
                  <c:v>9.4421100000000001E-8</c:v>
                </c:pt>
                <c:pt idx="20976">
                  <c:v>9.4427300000000005E-8</c:v>
                </c:pt>
                <c:pt idx="20977">
                  <c:v>9.4433600000000002E-8</c:v>
                </c:pt>
                <c:pt idx="20978">
                  <c:v>9.4439800000000006E-8</c:v>
                </c:pt>
                <c:pt idx="20979">
                  <c:v>9.4446100000000003E-8</c:v>
                </c:pt>
                <c:pt idx="20980">
                  <c:v>9.4452299999999994E-8</c:v>
                </c:pt>
                <c:pt idx="20981">
                  <c:v>9.4458600000000004E-8</c:v>
                </c:pt>
                <c:pt idx="20982">
                  <c:v>9.4464799999999995E-8</c:v>
                </c:pt>
                <c:pt idx="20983">
                  <c:v>9.4471100000000005E-8</c:v>
                </c:pt>
                <c:pt idx="20984">
                  <c:v>9.4477299999999996E-8</c:v>
                </c:pt>
                <c:pt idx="20985">
                  <c:v>9.4483600000000006E-8</c:v>
                </c:pt>
                <c:pt idx="20986">
                  <c:v>9.4489799999999997E-8</c:v>
                </c:pt>
                <c:pt idx="20987">
                  <c:v>9.4496099999999993E-8</c:v>
                </c:pt>
                <c:pt idx="20988">
                  <c:v>9.4502299999999998E-8</c:v>
                </c:pt>
                <c:pt idx="20989">
                  <c:v>9.4508599999999994E-8</c:v>
                </c:pt>
                <c:pt idx="20990">
                  <c:v>9.4514799999999999E-8</c:v>
                </c:pt>
                <c:pt idx="20991">
                  <c:v>9.4521099999999995E-8</c:v>
                </c:pt>
                <c:pt idx="20992">
                  <c:v>9.45273E-8</c:v>
                </c:pt>
                <c:pt idx="20993">
                  <c:v>9.4533599999999996E-8</c:v>
                </c:pt>
                <c:pt idx="20994">
                  <c:v>9.4539800000000001E-8</c:v>
                </c:pt>
                <c:pt idx="20995">
                  <c:v>9.4546099999999997E-8</c:v>
                </c:pt>
                <c:pt idx="20996">
                  <c:v>9.4552300000000002E-8</c:v>
                </c:pt>
                <c:pt idx="20997">
                  <c:v>9.4558599999999998E-8</c:v>
                </c:pt>
                <c:pt idx="20998">
                  <c:v>9.4564800000000002E-8</c:v>
                </c:pt>
                <c:pt idx="20999">
                  <c:v>9.4571099999999999E-8</c:v>
                </c:pt>
                <c:pt idx="21000">
                  <c:v>9.4577300000000003E-8</c:v>
                </c:pt>
                <c:pt idx="21001">
                  <c:v>9.45836E-8</c:v>
                </c:pt>
                <c:pt idx="21002">
                  <c:v>9.4589800000000004E-8</c:v>
                </c:pt>
                <c:pt idx="21003">
                  <c:v>9.4596100000000001E-8</c:v>
                </c:pt>
                <c:pt idx="21004">
                  <c:v>9.4602300000000005E-8</c:v>
                </c:pt>
                <c:pt idx="21005">
                  <c:v>9.4608600000000002E-8</c:v>
                </c:pt>
                <c:pt idx="21006">
                  <c:v>9.4614800000000006E-8</c:v>
                </c:pt>
                <c:pt idx="21007">
                  <c:v>9.4621100000000003E-8</c:v>
                </c:pt>
                <c:pt idx="21008">
                  <c:v>9.4627299999999994E-8</c:v>
                </c:pt>
                <c:pt idx="21009">
                  <c:v>9.4633600000000004E-8</c:v>
                </c:pt>
                <c:pt idx="21010">
                  <c:v>9.4639799999999995E-8</c:v>
                </c:pt>
                <c:pt idx="21011">
                  <c:v>9.4646100000000005E-8</c:v>
                </c:pt>
                <c:pt idx="21012">
                  <c:v>9.4652299999999996E-8</c:v>
                </c:pt>
                <c:pt idx="21013">
                  <c:v>9.4658600000000006E-8</c:v>
                </c:pt>
                <c:pt idx="21014">
                  <c:v>9.4664799999999997E-8</c:v>
                </c:pt>
                <c:pt idx="21015">
                  <c:v>9.4671100000000007E-8</c:v>
                </c:pt>
                <c:pt idx="21016">
                  <c:v>9.4677299999999998E-8</c:v>
                </c:pt>
                <c:pt idx="21017">
                  <c:v>9.4683599999999994E-8</c:v>
                </c:pt>
                <c:pt idx="21018">
                  <c:v>9.4689799999999999E-8</c:v>
                </c:pt>
                <c:pt idx="21019">
                  <c:v>9.4696099999999995E-8</c:v>
                </c:pt>
                <c:pt idx="21020">
                  <c:v>9.47023E-8</c:v>
                </c:pt>
                <c:pt idx="21021">
                  <c:v>9.4708599999999996E-8</c:v>
                </c:pt>
                <c:pt idx="21022">
                  <c:v>9.4714800000000001E-8</c:v>
                </c:pt>
                <c:pt idx="21023">
                  <c:v>9.4721099999999997E-8</c:v>
                </c:pt>
                <c:pt idx="21024">
                  <c:v>9.4727300000000001E-8</c:v>
                </c:pt>
                <c:pt idx="21025">
                  <c:v>9.4733599999999998E-8</c:v>
                </c:pt>
                <c:pt idx="21026">
                  <c:v>9.4739800000000002E-8</c:v>
                </c:pt>
                <c:pt idx="21027">
                  <c:v>9.4746099999999999E-8</c:v>
                </c:pt>
                <c:pt idx="21028">
                  <c:v>9.4752300000000003E-8</c:v>
                </c:pt>
                <c:pt idx="21029">
                  <c:v>9.47586E-8</c:v>
                </c:pt>
                <c:pt idx="21030">
                  <c:v>9.4764800000000004E-8</c:v>
                </c:pt>
                <c:pt idx="21031">
                  <c:v>9.4771100000000001E-8</c:v>
                </c:pt>
                <c:pt idx="21032">
                  <c:v>9.4777300000000005E-8</c:v>
                </c:pt>
                <c:pt idx="21033">
                  <c:v>9.4783600000000002E-8</c:v>
                </c:pt>
                <c:pt idx="21034">
                  <c:v>9.4789800000000006E-8</c:v>
                </c:pt>
                <c:pt idx="21035">
                  <c:v>9.4796100000000003E-8</c:v>
                </c:pt>
                <c:pt idx="21036">
                  <c:v>9.4802299999999994E-8</c:v>
                </c:pt>
                <c:pt idx="21037">
                  <c:v>9.4808600000000004E-8</c:v>
                </c:pt>
                <c:pt idx="21038">
                  <c:v>9.4814799999999995E-8</c:v>
                </c:pt>
                <c:pt idx="21039">
                  <c:v>9.4821100000000005E-8</c:v>
                </c:pt>
                <c:pt idx="21040">
                  <c:v>9.4827299999999996E-8</c:v>
                </c:pt>
                <c:pt idx="21041">
                  <c:v>9.4833600000000006E-8</c:v>
                </c:pt>
                <c:pt idx="21042">
                  <c:v>9.4839799999999997E-8</c:v>
                </c:pt>
                <c:pt idx="21043">
                  <c:v>9.4846100000000006E-8</c:v>
                </c:pt>
                <c:pt idx="21044">
                  <c:v>9.4852299999999998E-8</c:v>
                </c:pt>
                <c:pt idx="21045">
                  <c:v>9.4858599999999994E-8</c:v>
                </c:pt>
                <c:pt idx="21046">
                  <c:v>9.4864799999999999E-8</c:v>
                </c:pt>
                <c:pt idx="21047">
                  <c:v>9.4871099999999995E-8</c:v>
                </c:pt>
                <c:pt idx="21048">
                  <c:v>9.48773E-8</c:v>
                </c:pt>
                <c:pt idx="21049">
                  <c:v>9.4883599999999996E-8</c:v>
                </c:pt>
                <c:pt idx="21050">
                  <c:v>9.48898E-8</c:v>
                </c:pt>
                <c:pt idx="21051">
                  <c:v>9.4896099999999997E-8</c:v>
                </c:pt>
                <c:pt idx="21052">
                  <c:v>9.4902300000000001E-8</c:v>
                </c:pt>
                <c:pt idx="21053">
                  <c:v>9.4908599999999998E-8</c:v>
                </c:pt>
                <c:pt idx="21054">
                  <c:v>9.4914800000000002E-8</c:v>
                </c:pt>
                <c:pt idx="21055">
                  <c:v>9.4921099999999999E-8</c:v>
                </c:pt>
                <c:pt idx="21056">
                  <c:v>9.4927300000000003E-8</c:v>
                </c:pt>
                <c:pt idx="21057">
                  <c:v>9.49336E-8</c:v>
                </c:pt>
                <c:pt idx="21058">
                  <c:v>9.4939800000000004E-8</c:v>
                </c:pt>
                <c:pt idx="21059">
                  <c:v>9.4946100000000001E-8</c:v>
                </c:pt>
                <c:pt idx="21060">
                  <c:v>9.4952300000000005E-8</c:v>
                </c:pt>
                <c:pt idx="21061">
                  <c:v>9.4958600000000002E-8</c:v>
                </c:pt>
                <c:pt idx="21062">
                  <c:v>9.4964800000000006E-8</c:v>
                </c:pt>
                <c:pt idx="21063">
                  <c:v>9.4971100000000003E-8</c:v>
                </c:pt>
                <c:pt idx="21064">
                  <c:v>9.4977299999999994E-8</c:v>
                </c:pt>
                <c:pt idx="21065">
                  <c:v>9.4983600000000004E-8</c:v>
                </c:pt>
                <c:pt idx="21066">
                  <c:v>9.4989799999999995E-8</c:v>
                </c:pt>
                <c:pt idx="21067">
                  <c:v>9.4996100000000005E-8</c:v>
                </c:pt>
                <c:pt idx="21068">
                  <c:v>9.5002299999999996E-8</c:v>
                </c:pt>
                <c:pt idx="21069">
                  <c:v>9.5008600000000005E-8</c:v>
                </c:pt>
                <c:pt idx="21070">
                  <c:v>9.5014799999999997E-8</c:v>
                </c:pt>
                <c:pt idx="21071">
                  <c:v>9.5021100000000006E-8</c:v>
                </c:pt>
                <c:pt idx="21072">
                  <c:v>9.5027299999999998E-8</c:v>
                </c:pt>
                <c:pt idx="21073">
                  <c:v>9.5033599999999994E-8</c:v>
                </c:pt>
                <c:pt idx="21074">
                  <c:v>9.5039799999999998E-8</c:v>
                </c:pt>
                <c:pt idx="21075">
                  <c:v>9.5046099999999995E-8</c:v>
                </c:pt>
                <c:pt idx="21076">
                  <c:v>9.5052299999999999E-8</c:v>
                </c:pt>
                <c:pt idx="21077">
                  <c:v>9.5058599999999996E-8</c:v>
                </c:pt>
                <c:pt idx="21078">
                  <c:v>9.50648E-8</c:v>
                </c:pt>
                <c:pt idx="21079">
                  <c:v>9.5071099999999997E-8</c:v>
                </c:pt>
                <c:pt idx="21080">
                  <c:v>9.5077300000000001E-8</c:v>
                </c:pt>
                <c:pt idx="21081">
                  <c:v>9.5083599999999998E-8</c:v>
                </c:pt>
                <c:pt idx="21082">
                  <c:v>9.5089800000000002E-8</c:v>
                </c:pt>
                <c:pt idx="21083">
                  <c:v>9.5096099999999999E-8</c:v>
                </c:pt>
                <c:pt idx="21084">
                  <c:v>9.5102300000000003E-8</c:v>
                </c:pt>
                <c:pt idx="21085">
                  <c:v>9.51086E-8</c:v>
                </c:pt>
                <c:pt idx="21086">
                  <c:v>9.5114800000000004E-8</c:v>
                </c:pt>
                <c:pt idx="21087">
                  <c:v>9.5121100000000001E-8</c:v>
                </c:pt>
                <c:pt idx="21088">
                  <c:v>9.5127300000000005E-8</c:v>
                </c:pt>
                <c:pt idx="21089">
                  <c:v>9.5133600000000002E-8</c:v>
                </c:pt>
                <c:pt idx="21090">
                  <c:v>9.5139800000000006E-8</c:v>
                </c:pt>
                <c:pt idx="21091">
                  <c:v>9.5146100000000003E-8</c:v>
                </c:pt>
                <c:pt idx="21092">
                  <c:v>9.5152299999999994E-8</c:v>
                </c:pt>
                <c:pt idx="21093">
                  <c:v>9.5158600000000003E-8</c:v>
                </c:pt>
                <c:pt idx="21094">
                  <c:v>9.5164799999999995E-8</c:v>
                </c:pt>
                <c:pt idx="21095">
                  <c:v>9.5171100000000004E-8</c:v>
                </c:pt>
                <c:pt idx="21096">
                  <c:v>9.5177299999999996E-8</c:v>
                </c:pt>
                <c:pt idx="21097">
                  <c:v>9.5183600000000005E-8</c:v>
                </c:pt>
                <c:pt idx="21098">
                  <c:v>9.5189799999999997E-8</c:v>
                </c:pt>
                <c:pt idx="21099">
                  <c:v>9.5196100000000006E-8</c:v>
                </c:pt>
                <c:pt idx="21100">
                  <c:v>9.5202299999999997E-8</c:v>
                </c:pt>
                <c:pt idx="21101">
                  <c:v>9.5208599999999994E-8</c:v>
                </c:pt>
                <c:pt idx="21102">
                  <c:v>9.5214799999999998E-8</c:v>
                </c:pt>
                <c:pt idx="21103">
                  <c:v>9.5221099999999995E-8</c:v>
                </c:pt>
                <c:pt idx="21104">
                  <c:v>9.5227299999999999E-8</c:v>
                </c:pt>
                <c:pt idx="21105">
                  <c:v>9.5233599999999996E-8</c:v>
                </c:pt>
                <c:pt idx="21106">
                  <c:v>9.52398E-8</c:v>
                </c:pt>
                <c:pt idx="21107">
                  <c:v>9.5246099999999997E-8</c:v>
                </c:pt>
                <c:pt idx="21108">
                  <c:v>9.5252300000000001E-8</c:v>
                </c:pt>
                <c:pt idx="21109">
                  <c:v>9.5258599999999998E-8</c:v>
                </c:pt>
                <c:pt idx="21110">
                  <c:v>9.5264800000000002E-8</c:v>
                </c:pt>
                <c:pt idx="21111">
                  <c:v>9.5271099999999999E-8</c:v>
                </c:pt>
                <c:pt idx="21112">
                  <c:v>9.5277300000000003E-8</c:v>
                </c:pt>
                <c:pt idx="21113">
                  <c:v>9.52836E-8</c:v>
                </c:pt>
                <c:pt idx="21114">
                  <c:v>9.5289800000000004E-8</c:v>
                </c:pt>
                <c:pt idx="21115">
                  <c:v>9.5296100000000001E-8</c:v>
                </c:pt>
                <c:pt idx="21116">
                  <c:v>9.5302300000000005E-8</c:v>
                </c:pt>
                <c:pt idx="21117">
                  <c:v>9.5308600000000002E-8</c:v>
                </c:pt>
                <c:pt idx="21118">
                  <c:v>9.5314800000000006E-8</c:v>
                </c:pt>
                <c:pt idx="21119">
                  <c:v>9.5321100000000002E-8</c:v>
                </c:pt>
                <c:pt idx="21120">
                  <c:v>9.5327299999999994E-8</c:v>
                </c:pt>
                <c:pt idx="21121">
                  <c:v>9.5333600000000003E-8</c:v>
                </c:pt>
                <c:pt idx="21122">
                  <c:v>9.5339799999999995E-8</c:v>
                </c:pt>
                <c:pt idx="21123">
                  <c:v>9.5346100000000004E-8</c:v>
                </c:pt>
                <c:pt idx="21124">
                  <c:v>9.5352299999999995E-8</c:v>
                </c:pt>
                <c:pt idx="21125">
                  <c:v>9.5358600000000005E-8</c:v>
                </c:pt>
                <c:pt idx="21126">
                  <c:v>9.5364799999999996E-8</c:v>
                </c:pt>
                <c:pt idx="21127">
                  <c:v>9.5371100000000006E-8</c:v>
                </c:pt>
                <c:pt idx="21128">
                  <c:v>9.5377299999999997E-8</c:v>
                </c:pt>
                <c:pt idx="21129">
                  <c:v>9.5383599999999994E-8</c:v>
                </c:pt>
                <c:pt idx="21130">
                  <c:v>9.5389799999999998E-8</c:v>
                </c:pt>
                <c:pt idx="21131">
                  <c:v>9.5396099999999995E-8</c:v>
                </c:pt>
                <c:pt idx="21132">
                  <c:v>9.5402299999999999E-8</c:v>
                </c:pt>
                <c:pt idx="21133">
                  <c:v>9.5408599999999996E-8</c:v>
                </c:pt>
                <c:pt idx="21134">
                  <c:v>9.54148E-8</c:v>
                </c:pt>
                <c:pt idx="21135">
                  <c:v>9.5421099999999997E-8</c:v>
                </c:pt>
                <c:pt idx="21136">
                  <c:v>9.5427300000000001E-8</c:v>
                </c:pt>
                <c:pt idx="21137">
                  <c:v>9.5433599999999998E-8</c:v>
                </c:pt>
                <c:pt idx="21138">
                  <c:v>9.5439800000000002E-8</c:v>
                </c:pt>
                <c:pt idx="21139">
                  <c:v>9.5446099999999999E-8</c:v>
                </c:pt>
                <c:pt idx="21140">
                  <c:v>9.5452300000000003E-8</c:v>
                </c:pt>
                <c:pt idx="21141">
                  <c:v>9.54586E-8</c:v>
                </c:pt>
                <c:pt idx="21142">
                  <c:v>9.5464800000000004E-8</c:v>
                </c:pt>
                <c:pt idx="21143">
                  <c:v>9.54711E-8</c:v>
                </c:pt>
                <c:pt idx="21144">
                  <c:v>9.5477300000000005E-8</c:v>
                </c:pt>
                <c:pt idx="21145">
                  <c:v>9.5483600000000001E-8</c:v>
                </c:pt>
                <c:pt idx="21146">
                  <c:v>9.5489800000000006E-8</c:v>
                </c:pt>
                <c:pt idx="21147">
                  <c:v>9.5496100000000002E-8</c:v>
                </c:pt>
                <c:pt idx="21148">
                  <c:v>9.5502299999999994E-8</c:v>
                </c:pt>
                <c:pt idx="21149">
                  <c:v>9.5508600000000003E-8</c:v>
                </c:pt>
                <c:pt idx="21150">
                  <c:v>9.5514799999999994E-8</c:v>
                </c:pt>
                <c:pt idx="21151">
                  <c:v>9.5521100000000004E-8</c:v>
                </c:pt>
                <c:pt idx="21152">
                  <c:v>9.5527299999999995E-8</c:v>
                </c:pt>
                <c:pt idx="21153">
                  <c:v>9.5533600000000005E-8</c:v>
                </c:pt>
                <c:pt idx="21154">
                  <c:v>9.5539799999999996E-8</c:v>
                </c:pt>
                <c:pt idx="21155">
                  <c:v>9.5546100000000006E-8</c:v>
                </c:pt>
                <c:pt idx="21156">
                  <c:v>9.5552299999999997E-8</c:v>
                </c:pt>
                <c:pt idx="21157">
                  <c:v>9.5558599999999994E-8</c:v>
                </c:pt>
                <c:pt idx="21158">
                  <c:v>9.5564799999999998E-8</c:v>
                </c:pt>
                <c:pt idx="21159">
                  <c:v>9.5571099999999995E-8</c:v>
                </c:pt>
                <c:pt idx="21160">
                  <c:v>9.5577299999999999E-8</c:v>
                </c:pt>
                <c:pt idx="21161">
                  <c:v>9.5583599999999996E-8</c:v>
                </c:pt>
                <c:pt idx="21162">
                  <c:v>9.55898E-8</c:v>
                </c:pt>
                <c:pt idx="21163">
                  <c:v>9.5596099999999997E-8</c:v>
                </c:pt>
                <c:pt idx="21164">
                  <c:v>9.5602300000000001E-8</c:v>
                </c:pt>
                <c:pt idx="21165">
                  <c:v>9.5608599999999998E-8</c:v>
                </c:pt>
                <c:pt idx="21166">
                  <c:v>9.5614800000000002E-8</c:v>
                </c:pt>
                <c:pt idx="21167">
                  <c:v>9.5621099999999999E-8</c:v>
                </c:pt>
                <c:pt idx="21168">
                  <c:v>9.5627300000000003E-8</c:v>
                </c:pt>
                <c:pt idx="21169">
                  <c:v>9.5633599999999999E-8</c:v>
                </c:pt>
                <c:pt idx="21170">
                  <c:v>9.5639800000000004E-8</c:v>
                </c:pt>
                <c:pt idx="21171">
                  <c:v>9.56461E-8</c:v>
                </c:pt>
                <c:pt idx="21172">
                  <c:v>9.5652300000000005E-8</c:v>
                </c:pt>
                <c:pt idx="21173">
                  <c:v>9.5658600000000001E-8</c:v>
                </c:pt>
                <c:pt idx="21174">
                  <c:v>9.5664800000000006E-8</c:v>
                </c:pt>
                <c:pt idx="21175">
                  <c:v>9.5671100000000002E-8</c:v>
                </c:pt>
                <c:pt idx="21176">
                  <c:v>9.5677299999999993E-8</c:v>
                </c:pt>
                <c:pt idx="21177">
                  <c:v>9.5683600000000003E-8</c:v>
                </c:pt>
                <c:pt idx="21178">
                  <c:v>9.5689799999999994E-8</c:v>
                </c:pt>
                <c:pt idx="21179">
                  <c:v>9.5696100000000004E-8</c:v>
                </c:pt>
                <c:pt idx="21180">
                  <c:v>9.5702299999999995E-8</c:v>
                </c:pt>
                <c:pt idx="21181">
                  <c:v>9.5708600000000005E-8</c:v>
                </c:pt>
                <c:pt idx="21182">
                  <c:v>9.5714799999999996E-8</c:v>
                </c:pt>
                <c:pt idx="21183">
                  <c:v>9.5721100000000006E-8</c:v>
                </c:pt>
                <c:pt idx="21184">
                  <c:v>9.5727299999999997E-8</c:v>
                </c:pt>
                <c:pt idx="21185">
                  <c:v>9.5733599999999994E-8</c:v>
                </c:pt>
                <c:pt idx="21186">
                  <c:v>9.5739799999999998E-8</c:v>
                </c:pt>
                <c:pt idx="21187">
                  <c:v>9.5746099999999995E-8</c:v>
                </c:pt>
                <c:pt idx="21188">
                  <c:v>9.5752299999999999E-8</c:v>
                </c:pt>
                <c:pt idx="21189">
                  <c:v>9.5758599999999996E-8</c:v>
                </c:pt>
                <c:pt idx="21190">
                  <c:v>9.57648E-8</c:v>
                </c:pt>
                <c:pt idx="21191">
                  <c:v>9.5771099999999997E-8</c:v>
                </c:pt>
                <c:pt idx="21192">
                  <c:v>9.5777300000000001E-8</c:v>
                </c:pt>
                <c:pt idx="21193">
                  <c:v>9.5783599999999998E-8</c:v>
                </c:pt>
                <c:pt idx="21194">
                  <c:v>9.5789800000000002E-8</c:v>
                </c:pt>
                <c:pt idx="21195">
                  <c:v>9.5796099999999998E-8</c:v>
                </c:pt>
                <c:pt idx="21196">
                  <c:v>9.5802300000000003E-8</c:v>
                </c:pt>
                <c:pt idx="21197">
                  <c:v>9.5808599999999999E-8</c:v>
                </c:pt>
                <c:pt idx="21198">
                  <c:v>9.5814800000000004E-8</c:v>
                </c:pt>
                <c:pt idx="21199">
                  <c:v>9.58211E-8</c:v>
                </c:pt>
                <c:pt idx="21200">
                  <c:v>9.5827300000000005E-8</c:v>
                </c:pt>
                <c:pt idx="21201">
                  <c:v>9.5833600000000001E-8</c:v>
                </c:pt>
                <c:pt idx="21202">
                  <c:v>9.5839800000000006E-8</c:v>
                </c:pt>
                <c:pt idx="21203">
                  <c:v>9.5846100000000002E-8</c:v>
                </c:pt>
                <c:pt idx="21204">
                  <c:v>9.5852300000000007E-8</c:v>
                </c:pt>
                <c:pt idx="21205">
                  <c:v>9.5858600000000003E-8</c:v>
                </c:pt>
                <c:pt idx="21206">
                  <c:v>9.5864799999999994E-8</c:v>
                </c:pt>
                <c:pt idx="21207">
                  <c:v>9.5871100000000004E-8</c:v>
                </c:pt>
                <c:pt idx="21208">
                  <c:v>9.5877299999999995E-8</c:v>
                </c:pt>
                <c:pt idx="21209">
                  <c:v>9.5883600000000005E-8</c:v>
                </c:pt>
                <c:pt idx="21210">
                  <c:v>9.5889799999999996E-8</c:v>
                </c:pt>
                <c:pt idx="21211">
                  <c:v>9.5896100000000006E-8</c:v>
                </c:pt>
                <c:pt idx="21212">
                  <c:v>9.5902299999999997E-8</c:v>
                </c:pt>
                <c:pt idx="21213">
                  <c:v>9.5908599999999994E-8</c:v>
                </c:pt>
                <c:pt idx="21214">
                  <c:v>9.5914799999999998E-8</c:v>
                </c:pt>
                <c:pt idx="21215">
                  <c:v>9.5921099999999995E-8</c:v>
                </c:pt>
                <c:pt idx="21216">
                  <c:v>9.5927299999999999E-8</c:v>
                </c:pt>
                <c:pt idx="21217">
                  <c:v>9.5933599999999996E-8</c:v>
                </c:pt>
                <c:pt idx="21218">
                  <c:v>9.59398E-8</c:v>
                </c:pt>
                <c:pt idx="21219">
                  <c:v>9.5946099999999996E-8</c:v>
                </c:pt>
                <c:pt idx="21220">
                  <c:v>9.5952300000000001E-8</c:v>
                </c:pt>
                <c:pt idx="21221">
                  <c:v>9.5958599999999997E-8</c:v>
                </c:pt>
                <c:pt idx="21222">
                  <c:v>9.5964800000000002E-8</c:v>
                </c:pt>
                <c:pt idx="21223">
                  <c:v>9.5971099999999998E-8</c:v>
                </c:pt>
                <c:pt idx="21224">
                  <c:v>9.5977300000000003E-8</c:v>
                </c:pt>
                <c:pt idx="21225">
                  <c:v>9.5983599999999999E-8</c:v>
                </c:pt>
                <c:pt idx="21226">
                  <c:v>9.5989800000000004E-8</c:v>
                </c:pt>
                <c:pt idx="21227">
                  <c:v>9.59961E-8</c:v>
                </c:pt>
                <c:pt idx="21228">
                  <c:v>9.6002300000000005E-8</c:v>
                </c:pt>
                <c:pt idx="21229">
                  <c:v>9.6008600000000001E-8</c:v>
                </c:pt>
                <c:pt idx="21230">
                  <c:v>9.6014800000000006E-8</c:v>
                </c:pt>
                <c:pt idx="21231">
                  <c:v>9.6021100000000002E-8</c:v>
                </c:pt>
                <c:pt idx="21232">
                  <c:v>9.6027300000000006E-8</c:v>
                </c:pt>
                <c:pt idx="21233">
                  <c:v>9.6033600000000003E-8</c:v>
                </c:pt>
                <c:pt idx="21234">
                  <c:v>9.6039799999999994E-8</c:v>
                </c:pt>
                <c:pt idx="21235">
                  <c:v>9.6046100000000004E-8</c:v>
                </c:pt>
                <c:pt idx="21236">
                  <c:v>9.6052299999999995E-8</c:v>
                </c:pt>
                <c:pt idx="21237">
                  <c:v>9.6058600000000005E-8</c:v>
                </c:pt>
                <c:pt idx="21238">
                  <c:v>9.6064799999999996E-8</c:v>
                </c:pt>
                <c:pt idx="21239">
                  <c:v>9.6071100000000006E-8</c:v>
                </c:pt>
                <c:pt idx="21240">
                  <c:v>9.6077299999999997E-8</c:v>
                </c:pt>
                <c:pt idx="21241">
                  <c:v>9.6083599999999994E-8</c:v>
                </c:pt>
                <c:pt idx="21242">
                  <c:v>9.6089799999999998E-8</c:v>
                </c:pt>
                <c:pt idx="21243">
                  <c:v>9.6096099999999995E-8</c:v>
                </c:pt>
                <c:pt idx="21244">
                  <c:v>9.6102299999999999E-8</c:v>
                </c:pt>
                <c:pt idx="21245">
                  <c:v>9.6108599999999995E-8</c:v>
                </c:pt>
                <c:pt idx="21246">
                  <c:v>9.61148E-8</c:v>
                </c:pt>
                <c:pt idx="21247">
                  <c:v>9.6121099999999996E-8</c:v>
                </c:pt>
                <c:pt idx="21248">
                  <c:v>9.6127300000000001E-8</c:v>
                </c:pt>
                <c:pt idx="21249">
                  <c:v>9.6133599999999997E-8</c:v>
                </c:pt>
                <c:pt idx="21250">
                  <c:v>9.6139800000000002E-8</c:v>
                </c:pt>
                <c:pt idx="21251">
                  <c:v>9.6146099999999998E-8</c:v>
                </c:pt>
                <c:pt idx="21252">
                  <c:v>9.6152300000000003E-8</c:v>
                </c:pt>
                <c:pt idx="21253">
                  <c:v>9.6158599999999999E-8</c:v>
                </c:pt>
                <c:pt idx="21254">
                  <c:v>9.6164800000000004E-8</c:v>
                </c:pt>
                <c:pt idx="21255">
                  <c:v>9.61711E-8</c:v>
                </c:pt>
                <c:pt idx="21256">
                  <c:v>9.6177300000000005E-8</c:v>
                </c:pt>
                <c:pt idx="21257">
                  <c:v>9.6183600000000001E-8</c:v>
                </c:pt>
                <c:pt idx="21258">
                  <c:v>9.6189800000000005E-8</c:v>
                </c:pt>
                <c:pt idx="21259">
                  <c:v>9.6196100000000002E-8</c:v>
                </c:pt>
                <c:pt idx="21260">
                  <c:v>9.6202300000000006E-8</c:v>
                </c:pt>
                <c:pt idx="21261">
                  <c:v>9.6208600000000003E-8</c:v>
                </c:pt>
                <c:pt idx="21262">
                  <c:v>9.6214799999999994E-8</c:v>
                </c:pt>
                <c:pt idx="21263">
                  <c:v>9.6221100000000004E-8</c:v>
                </c:pt>
                <c:pt idx="21264">
                  <c:v>9.6227299999999995E-8</c:v>
                </c:pt>
                <c:pt idx="21265">
                  <c:v>9.6233600000000005E-8</c:v>
                </c:pt>
                <c:pt idx="21266">
                  <c:v>9.6239799999999996E-8</c:v>
                </c:pt>
                <c:pt idx="21267">
                  <c:v>9.6246100000000006E-8</c:v>
                </c:pt>
                <c:pt idx="21268">
                  <c:v>9.6252299999999997E-8</c:v>
                </c:pt>
                <c:pt idx="21269">
                  <c:v>9.6258599999999993E-8</c:v>
                </c:pt>
                <c:pt idx="21270">
                  <c:v>9.6264799999999998E-8</c:v>
                </c:pt>
                <c:pt idx="21271">
                  <c:v>9.6271099999999994E-8</c:v>
                </c:pt>
                <c:pt idx="21272">
                  <c:v>9.6277299999999999E-8</c:v>
                </c:pt>
                <c:pt idx="21273">
                  <c:v>9.6283599999999995E-8</c:v>
                </c:pt>
                <c:pt idx="21274">
                  <c:v>9.62898E-8</c:v>
                </c:pt>
                <c:pt idx="21275">
                  <c:v>9.6296099999999996E-8</c:v>
                </c:pt>
                <c:pt idx="21276">
                  <c:v>9.6302300000000001E-8</c:v>
                </c:pt>
                <c:pt idx="21277">
                  <c:v>9.6308599999999997E-8</c:v>
                </c:pt>
                <c:pt idx="21278">
                  <c:v>9.6314800000000002E-8</c:v>
                </c:pt>
                <c:pt idx="21279">
                  <c:v>9.6321099999999998E-8</c:v>
                </c:pt>
                <c:pt idx="21280">
                  <c:v>9.6327300000000003E-8</c:v>
                </c:pt>
                <c:pt idx="21281">
                  <c:v>9.6333599999999999E-8</c:v>
                </c:pt>
                <c:pt idx="21282">
                  <c:v>9.6339800000000004E-8</c:v>
                </c:pt>
                <c:pt idx="21283">
                  <c:v>9.63461E-8</c:v>
                </c:pt>
                <c:pt idx="21284">
                  <c:v>9.6352300000000004E-8</c:v>
                </c:pt>
                <c:pt idx="21285">
                  <c:v>9.6358600000000001E-8</c:v>
                </c:pt>
                <c:pt idx="21286">
                  <c:v>9.6364800000000005E-8</c:v>
                </c:pt>
                <c:pt idx="21287">
                  <c:v>9.6371100000000002E-8</c:v>
                </c:pt>
                <c:pt idx="21288">
                  <c:v>9.6377300000000006E-8</c:v>
                </c:pt>
                <c:pt idx="21289">
                  <c:v>9.6383600000000003E-8</c:v>
                </c:pt>
                <c:pt idx="21290">
                  <c:v>9.6389799999999994E-8</c:v>
                </c:pt>
                <c:pt idx="21291">
                  <c:v>9.6396100000000004E-8</c:v>
                </c:pt>
                <c:pt idx="21292">
                  <c:v>9.6402299999999995E-8</c:v>
                </c:pt>
                <c:pt idx="21293">
                  <c:v>9.6408600000000005E-8</c:v>
                </c:pt>
                <c:pt idx="21294">
                  <c:v>9.6414799999999996E-8</c:v>
                </c:pt>
                <c:pt idx="21295">
                  <c:v>9.6421100000000006E-8</c:v>
                </c:pt>
                <c:pt idx="21296">
                  <c:v>9.6427299999999997E-8</c:v>
                </c:pt>
                <c:pt idx="21297">
                  <c:v>9.6433599999999993E-8</c:v>
                </c:pt>
                <c:pt idx="21298">
                  <c:v>9.6439799999999998E-8</c:v>
                </c:pt>
                <c:pt idx="21299">
                  <c:v>9.6446099999999994E-8</c:v>
                </c:pt>
                <c:pt idx="21300">
                  <c:v>9.6452299999999999E-8</c:v>
                </c:pt>
                <c:pt idx="21301">
                  <c:v>9.6458599999999995E-8</c:v>
                </c:pt>
                <c:pt idx="21302">
                  <c:v>9.64648E-8</c:v>
                </c:pt>
                <c:pt idx="21303">
                  <c:v>9.6471099999999996E-8</c:v>
                </c:pt>
                <c:pt idx="21304">
                  <c:v>9.6477300000000001E-8</c:v>
                </c:pt>
                <c:pt idx="21305">
                  <c:v>9.6483599999999997E-8</c:v>
                </c:pt>
                <c:pt idx="21306">
                  <c:v>9.6489800000000002E-8</c:v>
                </c:pt>
                <c:pt idx="21307">
                  <c:v>9.6496099999999998E-8</c:v>
                </c:pt>
                <c:pt idx="21308">
                  <c:v>9.6502300000000002E-8</c:v>
                </c:pt>
                <c:pt idx="21309">
                  <c:v>9.6508599999999999E-8</c:v>
                </c:pt>
                <c:pt idx="21310">
                  <c:v>9.6514800000000003E-8</c:v>
                </c:pt>
                <c:pt idx="21311">
                  <c:v>9.65211E-8</c:v>
                </c:pt>
                <c:pt idx="21312">
                  <c:v>9.6527300000000004E-8</c:v>
                </c:pt>
                <c:pt idx="21313">
                  <c:v>9.6533600000000001E-8</c:v>
                </c:pt>
                <c:pt idx="21314">
                  <c:v>9.6539800000000005E-8</c:v>
                </c:pt>
                <c:pt idx="21315">
                  <c:v>9.6546100000000002E-8</c:v>
                </c:pt>
                <c:pt idx="21316">
                  <c:v>9.6552300000000006E-8</c:v>
                </c:pt>
                <c:pt idx="21317">
                  <c:v>9.6558600000000003E-8</c:v>
                </c:pt>
                <c:pt idx="21318">
                  <c:v>9.6564799999999994E-8</c:v>
                </c:pt>
                <c:pt idx="21319">
                  <c:v>9.6571100000000004E-8</c:v>
                </c:pt>
                <c:pt idx="21320">
                  <c:v>9.6577299999999995E-8</c:v>
                </c:pt>
                <c:pt idx="21321">
                  <c:v>9.6583600000000005E-8</c:v>
                </c:pt>
                <c:pt idx="21322">
                  <c:v>9.6589799999999996E-8</c:v>
                </c:pt>
                <c:pt idx="21323">
                  <c:v>9.6596100000000006E-8</c:v>
                </c:pt>
                <c:pt idx="21324">
                  <c:v>9.6602299999999997E-8</c:v>
                </c:pt>
                <c:pt idx="21325">
                  <c:v>9.6608600000000007E-8</c:v>
                </c:pt>
                <c:pt idx="21326">
                  <c:v>9.6614799999999998E-8</c:v>
                </c:pt>
                <c:pt idx="21327">
                  <c:v>9.6621099999999994E-8</c:v>
                </c:pt>
                <c:pt idx="21328">
                  <c:v>9.6627299999999999E-8</c:v>
                </c:pt>
                <c:pt idx="21329">
                  <c:v>9.6633599999999995E-8</c:v>
                </c:pt>
                <c:pt idx="21330">
                  <c:v>9.66398E-8</c:v>
                </c:pt>
                <c:pt idx="21331">
                  <c:v>9.6646099999999996E-8</c:v>
                </c:pt>
                <c:pt idx="21332">
                  <c:v>9.6652300000000001E-8</c:v>
                </c:pt>
                <c:pt idx="21333">
                  <c:v>9.6658599999999997E-8</c:v>
                </c:pt>
                <c:pt idx="21334">
                  <c:v>9.6664800000000001E-8</c:v>
                </c:pt>
                <c:pt idx="21335">
                  <c:v>9.6671099999999998E-8</c:v>
                </c:pt>
                <c:pt idx="21336">
                  <c:v>9.6677300000000002E-8</c:v>
                </c:pt>
                <c:pt idx="21337">
                  <c:v>9.6683599999999999E-8</c:v>
                </c:pt>
                <c:pt idx="21338">
                  <c:v>9.6689800000000003E-8</c:v>
                </c:pt>
                <c:pt idx="21339">
                  <c:v>9.66961E-8</c:v>
                </c:pt>
                <c:pt idx="21340">
                  <c:v>9.6702300000000004E-8</c:v>
                </c:pt>
                <c:pt idx="21341">
                  <c:v>9.6708600000000001E-8</c:v>
                </c:pt>
                <c:pt idx="21342">
                  <c:v>9.6714800000000005E-8</c:v>
                </c:pt>
                <c:pt idx="21343">
                  <c:v>9.6721100000000002E-8</c:v>
                </c:pt>
                <c:pt idx="21344">
                  <c:v>9.6727300000000006E-8</c:v>
                </c:pt>
                <c:pt idx="21345">
                  <c:v>9.6733600000000003E-8</c:v>
                </c:pt>
                <c:pt idx="21346">
                  <c:v>9.6739799999999994E-8</c:v>
                </c:pt>
                <c:pt idx="21347">
                  <c:v>9.6746100000000004E-8</c:v>
                </c:pt>
                <c:pt idx="21348">
                  <c:v>9.6752299999999995E-8</c:v>
                </c:pt>
                <c:pt idx="21349">
                  <c:v>9.6758600000000005E-8</c:v>
                </c:pt>
                <c:pt idx="21350">
                  <c:v>9.6764799999999996E-8</c:v>
                </c:pt>
                <c:pt idx="21351">
                  <c:v>9.6771100000000006E-8</c:v>
                </c:pt>
                <c:pt idx="21352">
                  <c:v>9.6777299999999997E-8</c:v>
                </c:pt>
                <c:pt idx="21353">
                  <c:v>9.6783600000000006E-8</c:v>
                </c:pt>
                <c:pt idx="21354">
                  <c:v>9.6789799999999998E-8</c:v>
                </c:pt>
                <c:pt idx="21355">
                  <c:v>9.6796099999999994E-8</c:v>
                </c:pt>
                <c:pt idx="21356">
                  <c:v>9.6802299999999999E-8</c:v>
                </c:pt>
                <c:pt idx="21357">
                  <c:v>9.6808599999999995E-8</c:v>
                </c:pt>
                <c:pt idx="21358">
                  <c:v>9.6814799999999999E-8</c:v>
                </c:pt>
                <c:pt idx="21359">
                  <c:v>9.6821099999999996E-8</c:v>
                </c:pt>
                <c:pt idx="21360">
                  <c:v>9.68273E-8</c:v>
                </c:pt>
                <c:pt idx="21361">
                  <c:v>9.6833599999999997E-8</c:v>
                </c:pt>
                <c:pt idx="21362">
                  <c:v>9.6839800000000001E-8</c:v>
                </c:pt>
                <c:pt idx="21363">
                  <c:v>9.6846099999999998E-8</c:v>
                </c:pt>
                <c:pt idx="21364">
                  <c:v>9.6852300000000002E-8</c:v>
                </c:pt>
                <c:pt idx="21365">
                  <c:v>9.6858599999999999E-8</c:v>
                </c:pt>
                <c:pt idx="21366">
                  <c:v>9.6864800000000003E-8</c:v>
                </c:pt>
                <c:pt idx="21367">
                  <c:v>9.68711E-8</c:v>
                </c:pt>
                <c:pt idx="21368">
                  <c:v>9.6877300000000004E-8</c:v>
                </c:pt>
                <c:pt idx="21369">
                  <c:v>9.6883600000000001E-8</c:v>
                </c:pt>
                <c:pt idx="21370">
                  <c:v>9.6889800000000005E-8</c:v>
                </c:pt>
                <c:pt idx="21371">
                  <c:v>9.6896100000000002E-8</c:v>
                </c:pt>
                <c:pt idx="21372">
                  <c:v>9.6902300000000006E-8</c:v>
                </c:pt>
                <c:pt idx="21373">
                  <c:v>9.6908600000000003E-8</c:v>
                </c:pt>
                <c:pt idx="21374">
                  <c:v>9.6914799999999994E-8</c:v>
                </c:pt>
                <c:pt idx="21375">
                  <c:v>9.6921100000000004E-8</c:v>
                </c:pt>
                <c:pt idx="21376">
                  <c:v>9.6927299999999995E-8</c:v>
                </c:pt>
                <c:pt idx="21377">
                  <c:v>9.6933600000000004E-8</c:v>
                </c:pt>
                <c:pt idx="21378">
                  <c:v>9.6939799999999996E-8</c:v>
                </c:pt>
                <c:pt idx="21379">
                  <c:v>9.6946100000000005E-8</c:v>
                </c:pt>
                <c:pt idx="21380">
                  <c:v>9.6952299999999997E-8</c:v>
                </c:pt>
                <c:pt idx="21381">
                  <c:v>9.6958600000000006E-8</c:v>
                </c:pt>
                <c:pt idx="21382">
                  <c:v>9.6964799999999998E-8</c:v>
                </c:pt>
                <c:pt idx="21383">
                  <c:v>9.6971099999999994E-8</c:v>
                </c:pt>
                <c:pt idx="21384">
                  <c:v>9.6977299999999998E-8</c:v>
                </c:pt>
                <c:pt idx="21385">
                  <c:v>9.6983599999999995E-8</c:v>
                </c:pt>
                <c:pt idx="21386">
                  <c:v>9.6989799999999999E-8</c:v>
                </c:pt>
                <c:pt idx="21387">
                  <c:v>9.6996099999999996E-8</c:v>
                </c:pt>
                <c:pt idx="21388">
                  <c:v>9.70023E-8</c:v>
                </c:pt>
                <c:pt idx="21389">
                  <c:v>9.7008599999999997E-8</c:v>
                </c:pt>
                <c:pt idx="21390">
                  <c:v>9.7014800000000001E-8</c:v>
                </c:pt>
                <c:pt idx="21391">
                  <c:v>9.7021099999999998E-8</c:v>
                </c:pt>
                <c:pt idx="21392">
                  <c:v>9.7027300000000002E-8</c:v>
                </c:pt>
                <c:pt idx="21393">
                  <c:v>9.7033599999999999E-8</c:v>
                </c:pt>
                <c:pt idx="21394">
                  <c:v>9.7039800000000003E-8</c:v>
                </c:pt>
                <c:pt idx="21395">
                  <c:v>9.70461E-8</c:v>
                </c:pt>
                <c:pt idx="21396">
                  <c:v>9.7052300000000004E-8</c:v>
                </c:pt>
                <c:pt idx="21397">
                  <c:v>9.7058600000000001E-8</c:v>
                </c:pt>
                <c:pt idx="21398">
                  <c:v>9.7064800000000005E-8</c:v>
                </c:pt>
                <c:pt idx="21399">
                  <c:v>9.7071100000000002E-8</c:v>
                </c:pt>
                <c:pt idx="21400">
                  <c:v>9.7077300000000006E-8</c:v>
                </c:pt>
                <c:pt idx="21401">
                  <c:v>9.7083600000000003E-8</c:v>
                </c:pt>
                <c:pt idx="21402">
                  <c:v>9.7089799999999994E-8</c:v>
                </c:pt>
                <c:pt idx="21403">
                  <c:v>9.7096100000000003E-8</c:v>
                </c:pt>
                <c:pt idx="21404">
                  <c:v>9.7102299999999995E-8</c:v>
                </c:pt>
                <c:pt idx="21405">
                  <c:v>9.7108600000000004E-8</c:v>
                </c:pt>
                <c:pt idx="21406">
                  <c:v>9.7114799999999996E-8</c:v>
                </c:pt>
                <c:pt idx="21407">
                  <c:v>9.7121100000000005E-8</c:v>
                </c:pt>
                <c:pt idx="21408">
                  <c:v>9.7127299999999996E-8</c:v>
                </c:pt>
                <c:pt idx="21409">
                  <c:v>9.7133600000000006E-8</c:v>
                </c:pt>
                <c:pt idx="21410">
                  <c:v>9.7139799999999997E-8</c:v>
                </c:pt>
                <c:pt idx="21411">
                  <c:v>9.7146099999999994E-8</c:v>
                </c:pt>
                <c:pt idx="21412">
                  <c:v>9.7152299999999998E-8</c:v>
                </c:pt>
                <c:pt idx="21413">
                  <c:v>9.7158599999999995E-8</c:v>
                </c:pt>
                <c:pt idx="21414">
                  <c:v>9.7164799999999999E-8</c:v>
                </c:pt>
                <c:pt idx="21415">
                  <c:v>9.7171099999999996E-8</c:v>
                </c:pt>
                <c:pt idx="21416">
                  <c:v>9.71773E-8</c:v>
                </c:pt>
                <c:pt idx="21417">
                  <c:v>9.7183599999999997E-8</c:v>
                </c:pt>
                <c:pt idx="21418">
                  <c:v>9.7189800000000001E-8</c:v>
                </c:pt>
                <c:pt idx="21419">
                  <c:v>9.7196099999999998E-8</c:v>
                </c:pt>
                <c:pt idx="21420">
                  <c:v>9.7202300000000002E-8</c:v>
                </c:pt>
                <c:pt idx="21421">
                  <c:v>9.7208599999999999E-8</c:v>
                </c:pt>
                <c:pt idx="21422">
                  <c:v>9.7214800000000003E-8</c:v>
                </c:pt>
                <c:pt idx="21423">
                  <c:v>9.72211E-8</c:v>
                </c:pt>
                <c:pt idx="21424">
                  <c:v>9.7227300000000004E-8</c:v>
                </c:pt>
                <c:pt idx="21425">
                  <c:v>9.7233600000000001E-8</c:v>
                </c:pt>
                <c:pt idx="21426">
                  <c:v>9.7239800000000005E-8</c:v>
                </c:pt>
                <c:pt idx="21427">
                  <c:v>9.7246100000000002E-8</c:v>
                </c:pt>
                <c:pt idx="21428">
                  <c:v>9.7252300000000006E-8</c:v>
                </c:pt>
                <c:pt idx="21429">
                  <c:v>9.7258600000000002E-8</c:v>
                </c:pt>
                <c:pt idx="21430">
                  <c:v>9.7264799999999994E-8</c:v>
                </c:pt>
                <c:pt idx="21431">
                  <c:v>9.7271100000000003E-8</c:v>
                </c:pt>
                <c:pt idx="21432">
                  <c:v>9.7277299999999995E-8</c:v>
                </c:pt>
                <c:pt idx="21433">
                  <c:v>9.7283600000000004E-8</c:v>
                </c:pt>
                <c:pt idx="21434">
                  <c:v>9.7289799999999995E-8</c:v>
                </c:pt>
                <c:pt idx="21435">
                  <c:v>9.7296100000000005E-8</c:v>
                </c:pt>
                <c:pt idx="21436">
                  <c:v>9.7302299999999996E-8</c:v>
                </c:pt>
                <c:pt idx="21437">
                  <c:v>9.7308600000000006E-8</c:v>
                </c:pt>
                <c:pt idx="21438">
                  <c:v>9.7314799999999997E-8</c:v>
                </c:pt>
                <c:pt idx="21439">
                  <c:v>9.7321099999999994E-8</c:v>
                </c:pt>
                <c:pt idx="21440">
                  <c:v>9.7327299999999998E-8</c:v>
                </c:pt>
                <c:pt idx="21441">
                  <c:v>9.7333599999999995E-8</c:v>
                </c:pt>
                <c:pt idx="21442">
                  <c:v>9.7339799999999999E-8</c:v>
                </c:pt>
                <c:pt idx="21443">
                  <c:v>9.7346099999999996E-8</c:v>
                </c:pt>
                <c:pt idx="21444">
                  <c:v>9.73523E-8</c:v>
                </c:pt>
                <c:pt idx="21445">
                  <c:v>9.7358599999999997E-8</c:v>
                </c:pt>
                <c:pt idx="21446">
                  <c:v>9.7364800000000001E-8</c:v>
                </c:pt>
                <c:pt idx="21447">
                  <c:v>9.7371099999999998E-8</c:v>
                </c:pt>
                <c:pt idx="21448">
                  <c:v>9.7377300000000002E-8</c:v>
                </c:pt>
                <c:pt idx="21449">
                  <c:v>9.7383599999999999E-8</c:v>
                </c:pt>
                <c:pt idx="21450">
                  <c:v>9.7389800000000003E-8</c:v>
                </c:pt>
                <c:pt idx="21451">
                  <c:v>9.73961E-8</c:v>
                </c:pt>
                <c:pt idx="21452">
                  <c:v>9.7402300000000004E-8</c:v>
                </c:pt>
                <c:pt idx="21453">
                  <c:v>9.74086E-8</c:v>
                </c:pt>
                <c:pt idx="21454">
                  <c:v>9.7414800000000005E-8</c:v>
                </c:pt>
                <c:pt idx="21455">
                  <c:v>9.7421100000000001E-8</c:v>
                </c:pt>
                <c:pt idx="21456">
                  <c:v>9.7427300000000006E-8</c:v>
                </c:pt>
                <c:pt idx="21457">
                  <c:v>9.7433600000000002E-8</c:v>
                </c:pt>
                <c:pt idx="21458">
                  <c:v>9.7439799999999994E-8</c:v>
                </c:pt>
                <c:pt idx="21459">
                  <c:v>9.7446100000000003E-8</c:v>
                </c:pt>
                <c:pt idx="21460">
                  <c:v>9.7452299999999994E-8</c:v>
                </c:pt>
                <c:pt idx="21461">
                  <c:v>9.7458600000000004E-8</c:v>
                </c:pt>
                <c:pt idx="21462">
                  <c:v>9.7464799999999995E-8</c:v>
                </c:pt>
                <c:pt idx="21463">
                  <c:v>9.7471100000000005E-8</c:v>
                </c:pt>
                <c:pt idx="21464">
                  <c:v>9.7477299999999996E-8</c:v>
                </c:pt>
                <c:pt idx="21465">
                  <c:v>9.7483600000000006E-8</c:v>
                </c:pt>
                <c:pt idx="21466">
                  <c:v>9.7489799999999997E-8</c:v>
                </c:pt>
                <c:pt idx="21467">
                  <c:v>9.7496099999999994E-8</c:v>
                </c:pt>
                <c:pt idx="21468">
                  <c:v>9.7502299999999998E-8</c:v>
                </c:pt>
                <c:pt idx="21469">
                  <c:v>9.7508599999999995E-8</c:v>
                </c:pt>
                <c:pt idx="21470">
                  <c:v>9.7514799999999999E-8</c:v>
                </c:pt>
                <c:pt idx="21471">
                  <c:v>9.7521099999999996E-8</c:v>
                </c:pt>
                <c:pt idx="21472">
                  <c:v>9.75273E-8</c:v>
                </c:pt>
                <c:pt idx="21473">
                  <c:v>9.7533599999999997E-8</c:v>
                </c:pt>
                <c:pt idx="21474">
                  <c:v>9.7539800000000001E-8</c:v>
                </c:pt>
                <c:pt idx="21475">
                  <c:v>9.7546099999999998E-8</c:v>
                </c:pt>
                <c:pt idx="21476">
                  <c:v>9.7552300000000002E-8</c:v>
                </c:pt>
                <c:pt idx="21477">
                  <c:v>9.7558599999999999E-8</c:v>
                </c:pt>
                <c:pt idx="21478">
                  <c:v>9.7564800000000003E-8</c:v>
                </c:pt>
                <c:pt idx="21479">
                  <c:v>9.7571099999999999E-8</c:v>
                </c:pt>
                <c:pt idx="21480">
                  <c:v>9.7577300000000004E-8</c:v>
                </c:pt>
                <c:pt idx="21481">
                  <c:v>9.75836E-8</c:v>
                </c:pt>
                <c:pt idx="21482">
                  <c:v>9.7589800000000005E-8</c:v>
                </c:pt>
                <c:pt idx="21483">
                  <c:v>9.7596100000000001E-8</c:v>
                </c:pt>
                <c:pt idx="21484">
                  <c:v>9.7602300000000006E-8</c:v>
                </c:pt>
                <c:pt idx="21485">
                  <c:v>9.7608600000000002E-8</c:v>
                </c:pt>
                <c:pt idx="21486">
                  <c:v>9.7614799999999993E-8</c:v>
                </c:pt>
                <c:pt idx="21487">
                  <c:v>9.7621100000000003E-8</c:v>
                </c:pt>
                <c:pt idx="21488">
                  <c:v>9.7627299999999994E-8</c:v>
                </c:pt>
                <c:pt idx="21489">
                  <c:v>9.7633600000000004E-8</c:v>
                </c:pt>
                <c:pt idx="21490">
                  <c:v>9.7639799999999995E-8</c:v>
                </c:pt>
                <c:pt idx="21491">
                  <c:v>9.7646100000000005E-8</c:v>
                </c:pt>
                <c:pt idx="21492">
                  <c:v>9.7652299999999996E-8</c:v>
                </c:pt>
                <c:pt idx="21493">
                  <c:v>9.7658600000000006E-8</c:v>
                </c:pt>
                <c:pt idx="21494">
                  <c:v>9.7664799999999997E-8</c:v>
                </c:pt>
                <c:pt idx="21495">
                  <c:v>9.7671099999999994E-8</c:v>
                </c:pt>
                <c:pt idx="21496">
                  <c:v>9.7677299999999998E-8</c:v>
                </c:pt>
                <c:pt idx="21497">
                  <c:v>9.7683599999999995E-8</c:v>
                </c:pt>
                <c:pt idx="21498">
                  <c:v>9.7689799999999999E-8</c:v>
                </c:pt>
                <c:pt idx="21499">
                  <c:v>9.7696099999999996E-8</c:v>
                </c:pt>
                <c:pt idx="21500">
                  <c:v>9.77023E-8</c:v>
                </c:pt>
                <c:pt idx="21501">
                  <c:v>9.7708599999999997E-8</c:v>
                </c:pt>
                <c:pt idx="21502">
                  <c:v>9.7714800000000001E-8</c:v>
                </c:pt>
                <c:pt idx="21503">
                  <c:v>9.7721099999999997E-8</c:v>
                </c:pt>
                <c:pt idx="21504">
                  <c:v>9.7727300000000002E-8</c:v>
                </c:pt>
                <c:pt idx="21505">
                  <c:v>9.7733599999999998E-8</c:v>
                </c:pt>
                <c:pt idx="21506">
                  <c:v>9.7739800000000003E-8</c:v>
                </c:pt>
                <c:pt idx="21507">
                  <c:v>9.7746099999999999E-8</c:v>
                </c:pt>
                <c:pt idx="21508">
                  <c:v>9.7752300000000004E-8</c:v>
                </c:pt>
                <c:pt idx="21509">
                  <c:v>9.77586E-8</c:v>
                </c:pt>
                <c:pt idx="21510">
                  <c:v>9.7764800000000005E-8</c:v>
                </c:pt>
                <c:pt idx="21511">
                  <c:v>9.7771100000000001E-8</c:v>
                </c:pt>
                <c:pt idx="21512">
                  <c:v>9.7777300000000006E-8</c:v>
                </c:pt>
                <c:pt idx="21513">
                  <c:v>9.7783600000000002E-8</c:v>
                </c:pt>
                <c:pt idx="21514">
                  <c:v>9.7789800000000007E-8</c:v>
                </c:pt>
                <c:pt idx="21515">
                  <c:v>9.7796100000000003E-8</c:v>
                </c:pt>
                <c:pt idx="21516">
                  <c:v>9.7802299999999994E-8</c:v>
                </c:pt>
                <c:pt idx="21517">
                  <c:v>9.7808600000000004E-8</c:v>
                </c:pt>
                <c:pt idx="21518">
                  <c:v>9.7814799999999995E-8</c:v>
                </c:pt>
                <c:pt idx="21519">
                  <c:v>9.7821100000000005E-8</c:v>
                </c:pt>
                <c:pt idx="21520">
                  <c:v>9.7827299999999996E-8</c:v>
                </c:pt>
                <c:pt idx="21521">
                  <c:v>9.7833600000000006E-8</c:v>
                </c:pt>
                <c:pt idx="21522">
                  <c:v>9.7839799999999997E-8</c:v>
                </c:pt>
                <c:pt idx="21523">
                  <c:v>9.7846099999999994E-8</c:v>
                </c:pt>
                <c:pt idx="21524">
                  <c:v>9.7852299999999998E-8</c:v>
                </c:pt>
                <c:pt idx="21525">
                  <c:v>9.7858599999999995E-8</c:v>
                </c:pt>
                <c:pt idx="21526">
                  <c:v>9.7864799999999999E-8</c:v>
                </c:pt>
                <c:pt idx="21527">
                  <c:v>9.7871099999999996E-8</c:v>
                </c:pt>
                <c:pt idx="21528">
                  <c:v>9.78773E-8</c:v>
                </c:pt>
                <c:pt idx="21529">
                  <c:v>9.7883599999999996E-8</c:v>
                </c:pt>
                <c:pt idx="21530">
                  <c:v>9.7889800000000001E-8</c:v>
                </c:pt>
                <c:pt idx="21531">
                  <c:v>9.7896099999999997E-8</c:v>
                </c:pt>
                <c:pt idx="21532">
                  <c:v>9.7902300000000002E-8</c:v>
                </c:pt>
                <c:pt idx="21533">
                  <c:v>9.7908599999999998E-8</c:v>
                </c:pt>
                <c:pt idx="21534">
                  <c:v>9.7914800000000003E-8</c:v>
                </c:pt>
                <c:pt idx="21535">
                  <c:v>9.7921099999999999E-8</c:v>
                </c:pt>
                <c:pt idx="21536">
                  <c:v>9.7927300000000004E-8</c:v>
                </c:pt>
                <c:pt idx="21537">
                  <c:v>9.79336E-8</c:v>
                </c:pt>
                <c:pt idx="21538">
                  <c:v>9.7939800000000005E-8</c:v>
                </c:pt>
                <c:pt idx="21539">
                  <c:v>9.7946100000000001E-8</c:v>
                </c:pt>
                <c:pt idx="21540">
                  <c:v>9.7952300000000006E-8</c:v>
                </c:pt>
                <c:pt idx="21541">
                  <c:v>9.7958600000000002E-8</c:v>
                </c:pt>
                <c:pt idx="21542">
                  <c:v>9.7964800000000006E-8</c:v>
                </c:pt>
                <c:pt idx="21543">
                  <c:v>9.7971100000000003E-8</c:v>
                </c:pt>
                <c:pt idx="21544">
                  <c:v>9.7977299999999994E-8</c:v>
                </c:pt>
                <c:pt idx="21545">
                  <c:v>9.7983600000000004E-8</c:v>
                </c:pt>
                <c:pt idx="21546">
                  <c:v>9.7989799999999995E-8</c:v>
                </c:pt>
                <c:pt idx="21547">
                  <c:v>9.7996100000000005E-8</c:v>
                </c:pt>
                <c:pt idx="21548">
                  <c:v>9.8002299999999996E-8</c:v>
                </c:pt>
                <c:pt idx="21549">
                  <c:v>9.8008600000000006E-8</c:v>
                </c:pt>
                <c:pt idx="21550">
                  <c:v>9.8014799999999997E-8</c:v>
                </c:pt>
                <c:pt idx="21551">
                  <c:v>9.8021099999999994E-8</c:v>
                </c:pt>
                <c:pt idx="21552">
                  <c:v>9.8027299999999998E-8</c:v>
                </c:pt>
                <c:pt idx="21553">
                  <c:v>9.8033599999999994E-8</c:v>
                </c:pt>
                <c:pt idx="21554">
                  <c:v>9.8039799999999999E-8</c:v>
                </c:pt>
                <c:pt idx="21555">
                  <c:v>9.8046099999999995E-8</c:v>
                </c:pt>
                <c:pt idx="21556">
                  <c:v>9.80523E-8</c:v>
                </c:pt>
                <c:pt idx="21557">
                  <c:v>9.8058599999999996E-8</c:v>
                </c:pt>
                <c:pt idx="21558">
                  <c:v>9.8064800000000001E-8</c:v>
                </c:pt>
                <c:pt idx="21559">
                  <c:v>9.8071099999999997E-8</c:v>
                </c:pt>
                <c:pt idx="21560">
                  <c:v>9.8077300000000002E-8</c:v>
                </c:pt>
                <c:pt idx="21561">
                  <c:v>9.8083599999999998E-8</c:v>
                </c:pt>
                <c:pt idx="21562">
                  <c:v>9.8089800000000003E-8</c:v>
                </c:pt>
                <c:pt idx="21563">
                  <c:v>9.8096099999999999E-8</c:v>
                </c:pt>
                <c:pt idx="21564">
                  <c:v>9.8102300000000004E-8</c:v>
                </c:pt>
                <c:pt idx="21565">
                  <c:v>9.81086E-8</c:v>
                </c:pt>
                <c:pt idx="21566">
                  <c:v>9.8114800000000005E-8</c:v>
                </c:pt>
                <c:pt idx="21567">
                  <c:v>9.8121100000000001E-8</c:v>
                </c:pt>
                <c:pt idx="21568">
                  <c:v>9.8127300000000005E-8</c:v>
                </c:pt>
                <c:pt idx="21569">
                  <c:v>9.8133600000000002E-8</c:v>
                </c:pt>
                <c:pt idx="21570">
                  <c:v>9.8139800000000006E-8</c:v>
                </c:pt>
                <c:pt idx="21571">
                  <c:v>9.8146100000000003E-8</c:v>
                </c:pt>
                <c:pt idx="21572">
                  <c:v>9.8152299999999994E-8</c:v>
                </c:pt>
                <c:pt idx="21573">
                  <c:v>9.8158600000000004E-8</c:v>
                </c:pt>
                <c:pt idx="21574">
                  <c:v>9.8164799999999995E-8</c:v>
                </c:pt>
                <c:pt idx="21575">
                  <c:v>9.8171100000000005E-8</c:v>
                </c:pt>
                <c:pt idx="21576">
                  <c:v>9.8177299999999996E-8</c:v>
                </c:pt>
                <c:pt idx="21577">
                  <c:v>9.8183600000000006E-8</c:v>
                </c:pt>
                <c:pt idx="21578">
                  <c:v>9.8189799999999997E-8</c:v>
                </c:pt>
                <c:pt idx="21579">
                  <c:v>9.8196099999999993E-8</c:v>
                </c:pt>
                <c:pt idx="21580">
                  <c:v>9.8202299999999998E-8</c:v>
                </c:pt>
                <c:pt idx="21581">
                  <c:v>9.8208599999999994E-8</c:v>
                </c:pt>
                <c:pt idx="21582">
                  <c:v>9.8214799999999999E-8</c:v>
                </c:pt>
                <c:pt idx="21583">
                  <c:v>9.8221099999999995E-8</c:v>
                </c:pt>
                <c:pt idx="21584">
                  <c:v>9.82273E-8</c:v>
                </c:pt>
                <c:pt idx="21585">
                  <c:v>9.8233599999999996E-8</c:v>
                </c:pt>
                <c:pt idx="21586">
                  <c:v>9.8239800000000001E-8</c:v>
                </c:pt>
                <c:pt idx="21587">
                  <c:v>9.8246099999999997E-8</c:v>
                </c:pt>
                <c:pt idx="21588">
                  <c:v>9.8252300000000002E-8</c:v>
                </c:pt>
                <c:pt idx="21589">
                  <c:v>9.8258599999999998E-8</c:v>
                </c:pt>
                <c:pt idx="21590">
                  <c:v>9.8264800000000003E-8</c:v>
                </c:pt>
                <c:pt idx="21591">
                  <c:v>9.8271099999999999E-8</c:v>
                </c:pt>
                <c:pt idx="21592">
                  <c:v>9.8277300000000003E-8</c:v>
                </c:pt>
                <c:pt idx="21593">
                  <c:v>9.82836E-8</c:v>
                </c:pt>
                <c:pt idx="21594">
                  <c:v>9.8289800000000004E-8</c:v>
                </c:pt>
                <c:pt idx="21595">
                  <c:v>9.8296100000000001E-8</c:v>
                </c:pt>
                <c:pt idx="21596">
                  <c:v>9.8302300000000005E-8</c:v>
                </c:pt>
                <c:pt idx="21597">
                  <c:v>9.8308600000000002E-8</c:v>
                </c:pt>
                <c:pt idx="21598">
                  <c:v>9.8314800000000006E-8</c:v>
                </c:pt>
                <c:pt idx="21599">
                  <c:v>9.8321100000000003E-8</c:v>
                </c:pt>
                <c:pt idx="21600">
                  <c:v>9.8327299999999994E-8</c:v>
                </c:pt>
                <c:pt idx="21601">
                  <c:v>9.8333600000000004E-8</c:v>
                </c:pt>
                <c:pt idx="21602">
                  <c:v>9.8339799999999995E-8</c:v>
                </c:pt>
                <c:pt idx="21603">
                  <c:v>9.8346100000000005E-8</c:v>
                </c:pt>
                <c:pt idx="21604">
                  <c:v>9.8352299999999996E-8</c:v>
                </c:pt>
                <c:pt idx="21605">
                  <c:v>9.8358600000000006E-8</c:v>
                </c:pt>
                <c:pt idx="21606">
                  <c:v>9.8364799999999997E-8</c:v>
                </c:pt>
                <c:pt idx="21607">
                  <c:v>9.8371100000000007E-8</c:v>
                </c:pt>
                <c:pt idx="21608">
                  <c:v>9.8377299999999998E-8</c:v>
                </c:pt>
                <c:pt idx="21609">
                  <c:v>9.8383599999999994E-8</c:v>
                </c:pt>
                <c:pt idx="21610">
                  <c:v>9.8389799999999999E-8</c:v>
                </c:pt>
                <c:pt idx="21611">
                  <c:v>9.8396099999999995E-8</c:v>
                </c:pt>
                <c:pt idx="21612">
                  <c:v>9.84023E-8</c:v>
                </c:pt>
                <c:pt idx="21613">
                  <c:v>9.8408599999999996E-8</c:v>
                </c:pt>
                <c:pt idx="21614">
                  <c:v>9.8414800000000001E-8</c:v>
                </c:pt>
                <c:pt idx="21615">
                  <c:v>9.8421099999999997E-8</c:v>
                </c:pt>
                <c:pt idx="21616">
                  <c:v>9.8427300000000002E-8</c:v>
                </c:pt>
                <c:pt idx="21617">
                  <c:v>9.8433599999999998E-8</c:v>
                </c:pt>
                <c:pt idx="21618">
                  <c:v>9.8439800000000002E-8</c:v>
                </c:pt>
                <c:pt idx="21619">
                  <c:v>9.8446099999999999E-8</c:v>
                </c:pt>
                <c:pt idx="21620">
                  <c:v>9.8452300000000003E-8</c:v>
                </c:pt>
                <c:pt idx="21621">
                  <c:v>9.84586E-8</c:v>
                </c:pt>
                <c:pt idx="21622">
                  <c:v>9.8464800000000004E-8</c:v>
                </c:pt>
                <c:pt idx="21623">
                  <c:v>9.8471100000000001E-8</c:v>
                </c:pt>
                <c:pt idx="21624">
                  <c:v>9.8477300000000005E-8</c:v>
                </c:pt>
                <c:pt idx="21625">
                  <c:v>9.8483600000000002E-8</c:v>
                </c:pt>
                <c:pt idx="21626">
                  <c:v>9.8489800000000006E-8</c:v>
                </c:pt>
                <c:pt idx="21627">
                  <c:v>9.8496100000000003E-8</c:v>
                </c:pt>
                <c:pt idx="21628">
                  <c:v>9.8502299999999994E-8</c:v>
                </c:pt>
                <c:pt idx="21629">
                  <c:v>9.8508600000000004E-8</c:v>
                </c:pt>
                <c:pt idx="21630">
                  <c:v>9.8514799999999995E-8</c:v>
                </c:pt>
                <c:pt idx="21631">
                  <c:v>9.8521100000000005E-8</c:v>
                </c:pt>
                <c:pt idx="21632">
                  <c:v>9.8527299999999996E-8</c:v>
                </c:pt>
                <c:pt idx="21633">
                  <c:v>9.8533600000000006E-8</c:v>
                </c:pt>
                <c:pt idx="21634">
                  <c:v>9.8539799999999997E-8</c:v>
                </c:pt>
                <c:pt idx="21635">
                  <c:v>9.8546100000000007E-8</c:v>
                </c:pt>
                <c:pt idx="21636">
                  <c:v>9.8552299999999998E-8</c:v>
                </c:pt>
                <c:pt idx="21637">
                  <c:v>9.8558599999999994E-8</c:v>
                </c:pt>
                <c:pt idx="21638">
                  <c:v>9.8564799999999999E-8</c:v>
                </c:pt>
                <c:pt idx="21639">
                  <c:v>9.8571099999999995E-8</c:v>
                </c:pt>
                <c:pt idx="21640">
                  <c:v>9.85773E-8</c:v>
                </c:pt>
                <c:pt idx="21641">
                  <c:v>9.8583599999999996E-8</c:v>
                </c:pt>
                <c:pt idx="21642">
                  <c:v>9.85898E-8</c:v>
                </c:pt>
                <c:pt idx="21643">
                  <c:v>9.8596099999999997E-8</c:v>
                </c:pt>
                <c:pt idx="21644">
                  <c:v>9.8602300000000001E-8</c:v>
                </c:pt>
                <c:pt idx="21645">
                  <c:v>9.8608599999999998E-8</c:v>
                </c:pt>
                <c:pt idx="21646">
                  <c:v>9.8614800000000002E-8</c:v>
                </c:pt>
                <c:pt idx="21647">
                  <c:v>9.8621099999999999E-8</c:v>
                </c:pt>
                <c:pt idx="21648">
                  <c:v>9.8627300000000003E-8</c:v>
                </c:pt>
                <c:pt idx="21649">
                  <c:v>9.86336E-8</c:v>
                </c:pt>
                <c:pt idx="21650">
                  <c:v>9.8639800000000004E-8</c:v>
                </c:pt>
                <c:pt idx="21651">
                  <c:v>9.8646100000000001E-8</c:v>
                </c:pt>
                <c:pt idx="21652">
                  <c:v>9.8652300000000005E-8</c:v>
                </c:pt>
                <c:pt idx="21653">
                  <c:v>9.8658600000000002E-8</c:v>
                </c:pt>
                <c:pt idx="21654">
                  <c:v>9.8664800000000006E-8</c:v>
                </c:pt>
                <c:pt idx="21655">
                  <c:v>9.8671100000000003E-8</c:v>
                </c:pt>
                <c:pt idx="21656">
                  <c:v>9.8677299999999994E-8</c:v>
                </c:pt>
                <c:pt idx="21657">
                  <c:v>9.8683600000000004E-8</c:v>
                </c:pt>
                <c:pt idx="21658">
                  <c:v>9.8689799999999995E-8</c:v>
                </c:pt>
                <c:pt idx="21659">
                  <c:v>9.8696100000000005E-8</c:v>
                </c:pt>
                <c:pt idx="21660">
                  <c:v>9.8702299999999996E-8</c:v>
                </c:pt>
                <c:pt idx="21661">
                  <c:v>9.8708600000000005E-8</c:v>
                </c:pt>
                <c:pt idx="21662">
                  <c:v>9.8714799999999997E-8</c:v>
                </c:pt>
                <c:pt idx="21663">
                  <c:v>9.8721100000000006E-8</c:v>
                </c:pt>
                <c:pt idx="21664">
                  <c:v>9.8727299999999998E-8</c:v>
                </c:pt>
                <c:pt idx="21665">
                  <c:v>9.8733599999999994E-8</c:v>
                </c:pt>
                <c:pt idx="21666">
                  <c:v>9.8739799999999999E-8</c:v>
                </c:pt>
                <c:pt idx="21667">
                  <c:v>9.8746099999999995E-8</c:v>
                </c:pt>
                <c:pt idx="21668">
                  <c:v>9.8752299999999999E-8</c:v>
                </c:pt>
                <c:pt idx="21669">
                  <c:v>9.8758599999999996E-8</c:v>
                </c:pt>
                <c:pt idx="21670">
                  <c:v>9.87648E-8</c:v>
                </c:pt>
                <c:pt idx="21671">
                  <c:v>9.8771099999999997E-8</c:v>
                </c:pt>
                <c:pt idx="21672">
                  <c:v>9.8777300000000001E-8</c:v>
                </c:pt>
                <c:pt idx="21673">
                  <c:v>9.8783599999999998E-8</c:v>
                </c:pt>
                <c:pt idx="21674">
                  <c:v>9.8789800000000002E-8</c:v>
                </c:pt>
                <c:pt idx="21675">
                  <c:v>9.8796099999999999E-8</c:v>
                </c:pt>
                <c:pt idx="21676">
                  <c:v>9.8802300000000003E-8</c:v>
                </c:pt>
                <c:pt idx="21677">
                  <c:v>9.88086E-8</c:v>
                </c:pt>
                <c:pt idx="21678">
                  <c:v>9.8814800000000004E-8</c:v>
                </c:pt>
                <c:pt idx="21679">
                  <c:v>9.8821100000000001E-8</c:v>
                </c:pt>
                <c:pt idx="21680">
                  <c:v>9.8827300000000005E-8</c:v>
                </c:pt>
                <c:pt idx="21681">
                  <c:v>9.8833600000000002E-8</c:v>
                </c:pt>
                <c:pt idx="21682">
                  <c:v>9.8839800000000006E-8</c:v>
                </c:pt>
                <c:pt idx="21683">
                  <c:v>9.8846100000000003E-8</c:v>
                </c:pt>
                <c:pt idx="21684">
                  <c:v>9.8852299999999994E-8</c:v>
                </c:pt>
                <c:pt idx="21685">
                  <c:v>9.8858600000000004E-8</c:v>
                </c:pt>
                <c:pt idx="21686">
                  <c:v>9.8864799999999995E-8</c:v>
                </c:pt>
                <c:pt idx="21687">
                  <c:v>9.8871100000000004E-8</c:v>
                </c:pt>
                <c:pt idx="21688">
                  <c:v>9.8877299999999996E-8</c:v>
                </c:pt>
                <c:pt idx="21689">
                  <c:v>9.8883600000000005E-8</c:v>
                </c:pt>
                <c:pt idx="21690">
                  <c:v>9.8889799999999997E-8</c:v>
                </c:pt>
                <c:pt idx="21691">
                  <c:v>9.8896100000000006E-8</c:v>
                </c:pt>
                <c:pt idx="21692">
                  <c:v>9.8902299999999997E-8</c:v>
                </c:pt>
                <c:pt idx="21693">
                  <c:v>9.8908599999999994E-8</c:v>
                </c:pt>
                <c:pt idx="21694">
                  <c:v>9.8914799999999998E-8</c:v>
                </c:pt>
                <c:pt idx="21695">
                  <c:v>9.8921099999999995E-8</c:v>
                </c:pt>
                <c:pt idx="21696">
                  <c:v>9.8927299999999999E-8</c:v>
                </c:pt>
                <c:pt idx="21697">
                  <c:v>9.8933599999999996E-8</c:v>
                </c:pt>
                <c:pt idx="21698">
                  <c:v>9.89398E-8</c:v>
                </c:pt>
                <c:pt idx="21699">
                  <c:v>9.8946099999999997E-8</c:v>
                </c:pt>
                <c:pt idx="21700">
                  <c:v>9.8952300000000001E-8</c:v>
                </c:pt>
                <c:pt idx="21701">
                  <c:v>9.8958599999999998E-8</c:v>
                </c:pt>
                <c:pt idx="21702">
                  <c:v>9.8964800000000002E-8</c:v>
                </c:pt>
                <c:pt idx="21703">
                  <c:v>9.8971099999999999E-8</c:v>
                </c:pt>
                <c:pt idx="21704">
                  <c:v>9.8977300000000003E-8</c:v>
                </c:pt>
                <c:pt idx="21705">
                  <c:v>9.89836E-8</c:v>
                </c:pt>
                <c:pt idx="21706">
                  <c:v>9.8989800000000004E-8</c:v>
                </c:pt>
                <c:pt idx="21707">
                  <c:v>9.8996100000000001E-8</c:v>
                </c:pt>
                <c:pt idx="21708">
                  <c:v>9.9002300000000005E-8</c:v>
                </c:pt>
                <c:pt idx="21709">
                  <c:v>9.9008600000000002E-8</c:v>
                </c:pt>
                <c:pt idx="21710">
                  <c:v>9.9014800000000006E-8</c:v>
                </c:pt>
                <c:pt idx="21711">
                  <c:v>9.9021100000000003E-8</c:v>
                </c:pt>
                <c:pt idx="21712">
                  <c:v>9.9027299999999994E-8</c:v>
                </c:pt>
                <c:pt idx="21713">
                  <c:v>9.9033600000000003E-8</c:v>
                </c:pt>
                <c:pt idx="21714">
                  <c:v>9.9039799999999995E-8</c:v>
                </c:pt>
                <c:pt idx="21715">
                  <c:v>9.9046100000000004E-8</c:v>
                </c:pt>
                <c:pt idx="21716">
                  <c:v>9.9052299999999996E-8</c:v>
                </c:pt>
                <c:pt idx="21717">
                  <c:v>9.9058600000000005E-8</c:v>
                </c:pt>
                <c:pt idx="21718">
                  <c:v>9.9064799999999996E-8</c:v>
                </c:pt>
                <c:pt idx="21719">
                  <c:v>9.9071100000000006E-8</c:v>
                </c:pt>
                <c:pt idx="21720">
                  <c:v>9.9077299999999997E-8</c:v>
                </c:pt>
                <c:pt idx="21721">
                  <c:v>9.9083599999999994E-8</c:v>
                </c:pt>
                <c:pt idx="21722">
                  <c:v>9.9089799999999998E-8</c:v>
                </c:pt>
                <c:pt idx="21723">
                  <c:v>9.9096099999999995E-8</c:v>
                </c:pt>
                <c:pt idx="21724">
                  <c:v>9.9102299999999999E-8</c:v>
                </c:pt>
                <c:pt idx="21725">
                  <c:v>9.9108599999999996E-8</c:v>
                </c:pt>
                <c:pt idx="21726">
                  <c:v>9.91148E-8</c:v>
                </c:pt>
                <c:pt idx="21727">
                  <c:v>9.9121099999999997E-8</c:v>
                </c:pt>
                <c:pt idx="21728">
                  <c:v>9.9127300000000001E-8</c:v>
                </c:pt>
                <c:pt idx="21729">
                  <c:v>9.9133599999999998E-8</c:v>
                </c:pt>
                <c:pt idx="21730">
                  <c:v>9.9139800000000002E-8</c:v>
                </c:pt>
                <c:pt idx="21731">
                  <c:v>9.9146099999999999E-8</c:v>
                </c:pt>
                <c:pt idx="21732">
                  <c:v>9.9152300000000003E-8</c:v>
                </c:pt>
                <c:pt idx="21733">
                  <c:v>9.91586E-8</c:v>
                </c:pt>
                <c:pt idx="21734">
                  <c:v>9.9164800000000004E-8</c:v>
                </c:pt>
                <c:pt idx="21735">
                  <c:v>9.9171100000000001E-8</c:v>
                </c:pt>
                <c:pt idx="21736">
                  <c:v>9.9177300000000005E-8</c:v>
                </c:pt>
                <c:pt idx="21737">
                  <c:v>9.9183600000000001E-8</c:v>
                </c:pt>
                <c:pt idx="21738">
                  <c:v>9.9189800000000006E-8</c:v>
                </c:pt>
                <c:pt idx="21739">
                  <c:v>9.9196100000000002E-8</c:v>
                </c:pt>
                <c:pt idx="21740">
                  <c:v>9.9202299999999994E-8</c:v>
                </c:pt>
                <c:pt idx="21741">
                  <c:v>9.9208600000000003E-8</c:v>
                </c:pt>
                <c:pt idx="21742">
                  <c:v>9.9214799999999995E-8</c:v>
                </c:pt>
                <c:pt idx="21743">
                  <c:v>9.9221100000000004E-8</c:v>
                </c:pt>
                <c:pt idx="21744">
                  <c:v>9.9227299999999995E-8</c:v>
                </c:pt>
                <c:pt idx="21745">
                  <c:v>9.9233600000000005E-8</c:v>
                </c:pt>
                <c:pt idx="21746">
                  <c:v>9.9239799999999996E-8</c:v>
                </c:pt>
                <c:pt idx="21747">
                  <c:v>9.9246100000000006E-8</c:v>
                </c:pt>
                <c:pt idx="21748">
                  <c:v>9.9252299999999997E-8</c:v>
                </c:pt>
                <c:pt idx="21749">
                  <c:v>9.9258599999999994E-8</c:v>
                </c:pt>
                <c:pt idx="21750">
                  <c:v>9.9264799999999998E-8</c:v>
                </c:pt>
                <c:pt idx="21751">
                  <c:v>9.9271099999999995E-8</c:v>
                </c:pt>
                <c:pt idx="21752">
                  <c:v>9.9277299999999999E-8</c:v>
                </c:pt>
                <c:pt idx="21753">
                  <c:v>9.9283599999999996E-8</c:v>
                </c:pt>
                <c:pt idx="21754">
                  <c:v>9.92898E-8</c:v>
                </c:pt>
                <c:pt idx="21755">
                  <c:v>9.9296099999999997E-8</c:v>
                </c:pt>
                <c:pt idx="21756">
                  <c:v>9.9302300000000001E-8</c:v>
                </c:pt>
                <c:pt idx="21757">
                  <c:v>9.9308599999999998E-8</c:v>
                </c:pt>
                <c:pt idx="21758">
                  <c:v>9.9314800000000002E-8</c:v>
                </c:pt>
                <c:pt idx="21759">
                  <c:v>9.9321099999999999E-8</c:v>
                </c:pt>
                <c:pt idx="21760">
                  <c:v>9.9327300000000003E-8</c:v>
                </c:pt>
                <c:pt idx="21761">
                  <c:v>9.93336E-8</c:v>
                </c:pt>
                <c:pt idx="21762">
                  <c:v>9.9339800000000004E-8</c:v>
                </c:pt>
                <c:pt idx="21763">
                  <c:v>9.93461E-8</c:v>
                </c:pt>
                <c:pt idx="21764">
                  <c:v>9.9352300000000005E-8</c:v>
                </c:pt>
                <c:pt idx="21765">
                  <c:v>9.9358600000000001E-8</c:v>
                </c:pt>
                <c:pt idx="21766">
                  <c:v>9.9364800000000006E-8</c:v>
                </c:pt>
                <c:pt idx="21767">
                  <c:v>9.9371100000000002E-8</c:v>
                </c:pt>
                <c:pt idx="21768">
                  <c:v>9.9377299999999993E-8</c:v>
                </c:pt>
                <c:pt idx="21769">
                  <c:v>9.9383600000000003E-8</c:v>
                </c:pt>
                <c:pt idx="21770">
                  <c:v>9.9389799999999994E-8</c:v>
                </c:pt>
                <c:pt idx="21771">
                  <c:v>9.9396100000000004E-8</c:v>
                </c:pt>
                <c:pt idx="21772">
                  <c:v>9.9402299999999995E-8</c:v>
                </c:pt>
                <c:pt idx="21773">
                  <c:v>9.9408600000000005E-8</c:v>
                </c:pt>
                <c:pt idx="21774">
                  <c:v>9.9414799999999996E-8</c:v>
                </c:pt>
                <c:pt idx="21775">
                  <c:v>9.9421100000000006E-8</c:v>
                </c:pt>
                <c:pt idx="21776">
                  <c:v>9.9427299999999997E-8</c:v>
                </c:pt>
                <c:pt idx="21777">
                  <c:v>9.9433599999999994E-8</c:v>
                </c:pt>
                <c:pt idx="21778">
                  <c:v>9.9439799999999998E-8</c:v>
                </c:pt>
                <c:pt idx="21779">
                  <c:v>9.9446099999999995E-8</c:v>
                </c:pt>
                <c:pt idx="21780">
                  <c:v>9.9452299999999999E-8</c:v>
                </c:pt>
                <c:pt idx="21781">
                  <c:v>9.9458599999999996E-8</c:v>
                </c:pt>
                <c:pt idx="21782">
                  <c:v>9.94648E-8</c:v>
                </c:pt>
                <c:pt idx="21783">
                  <c:v>9.9471099999999997E-8</c:v>
                </c:pt>
                <c:pt idx="21784">
                  <c:v>9.9477300000000001E-8</c:v>
                </c:pt>
                <c:pt idx="21785">
                  <c:v>9.9483599999999998E-8</c:v>
                </c:pt>
                <c:pt idx="21786">
                  <c:v>9.9489800000000002E-8</c:v>
                </c:pt>
                <c:pt idx="21787">
                  <c:v>9.9496099999999998E-8</c:v>
                </c:pt>
                <c:pt idx="21788">
                  <c:v>9.9502300000000003E-8</c:v>
                </c:pt>
                <c:pt idx="21789">
                  <c:v>9.9508599999999999E-8</c:v>
                </c:pt>
                <c:pt idx="21790">
                  <c:v>9.9514800000000004E-8</c:v>
                </c:pt>
                <c:pt idx="21791">
                  <c:v>9.95211E-8</c:v>
                </c:pt>
                <c:pt idx="21792">
                  <c:v>9.9527300000000005E-8</c:v>
                </c:pt>
                <c:pt idx="21793">
                  <c:v>9.9533600000000001E-8</c:v>
                </c:pt>
                <c:pt idx="21794">
                  <c:v>9.9539800000000006E-8</c:v>
                </c:pt>
                <c:pt idx="21795">
                  <c:v>9.9546100000000002E-8</c:v>
                </c:pt>
                <c:pt idx="21796">
                  <c:v>9.9552299999999993E-8</c:v>
                </c:pt>
                <c:pt idx="21797">
                  <c:v>9.9558600000000003E-8</c:v>
                </c:pt>
                <c:pt idx="21798">
                  <c:v>9.9564799999999994E-8</c:v>
                </c:pt>
                <c:pt idx="21799">
                  <c:v>9.9571100000000004E-8</c:v>
                </c:pt>
                <c:pt idx="21800">
                  <c:v>9.9577299999999995E-8</c:v>
                </c:pt>
                <c:pt idx="21801">
                  <c:v>9.9583600000000005E-8</c:v>
                </c:pt>
                <c:pt idx="21802">
                  <c:v>9.9589799999999996E-8</c:v>
                </c:pt>
                <c:pt idx="21803">
                  <c:v>9.9596100000000006E-8</c:v>
                </c:pt>
                <c:pt idx="21804">
                  <c:v>9.9602299999999997E-8</c:v>
                </c:pt>
                <c:pt idx="21805">
                  <c:v>9.9608599999999994E-8</c:v>
                </c:pt>
                <c:pt idx="21806">
                  <c:v>9.9614799999999998E-8</c:v>
                </c:pt>
                <c:pt idx="21807">
                  <c:v>9.9621099999999995E-8</c:v>
                </c:pt>
                <c:pt idx="21808">
                  <c:v>9.9627299999999999E-8</c:v>
                </c:pt>
                <c:pt idx="21809">
                  <c:v>9.9633599999999996E-8</c:v>
                </c:pt>
                <c:pt idx="21810">
                  <c:v>9.96398E-8</c:v>
                </c:pt>
                <c:pt idx="21811">
                  <c:v>9.9646099999999997E-8</c:v>
                </c:pt>
                <c:pt idx="21812">
                  <c:v>9.9652300000000001E-8</c:v>
                </c:pt>
                <c:pt idx="21813">
                  <c:v>9.9658599999999997E-8</c:v>
                </c:pt>
                <c:pt idx="21814">
                  <c:v>9.9664800000000002E-8</c:v>
                </c:pt>
                <c:pt idx="21815">
                  <c:v>9.9671099999999998E-8</c:v>
                </c:pt>
                <c:pt idx="21816">
                  <c:v>9.9677300000000003E-8</c:v>
                </c:pt>
                <c:pt idx="21817">
                  <c:v>9.9683599999999999E-8</c:v>
                </c:pt>
                <c:pt idx="21818">
                  <c:v>9.9689800000000004E-8</c:v>
                </c:pt>
                <c:pt idx="21819">
                  <c:v>9.96961E-8</c:v>
                </c:pt>
                <c:pt idx="21820">
                  <c:v>9.9702300000000005E-8</c:v>
                </c:pt>
                <c:pt idx="21821">
                  <c:v>9.9708600000000001E-8</c:v>
                </c:pt>
                <c:pt idx="21822">
                  <c:v>9.9714800000000006E-8</c:v>
                </c:pt>
                <c:pt idx="21823">
                  <c:v>9.9721100000000002E-8</c:v>
                </c:pt>
                <c:pt idx="21824">
                  <c:v>9.9727300000000007E-8</c:v>
                </c:pt>
                <c:pt idx="21825">
                  <c:v>9.9733600000000003E-8</c:v>
                </c:pt>
                <c:pt idx="21826">
                  <c:v>9.9739799999999994E-8</c:v>
                </c:pt>
                <c:pt idx="21827">
                  <c:v>9.9746100000000004E-8</c:v>
                </c:pt>
                <c:pt idx="21828">
                  <c:v>9.9752299999999995E-8</c:v>
                </c:pt>
                <c:pt idx="21829">
                  <c:v>9.9758600000000005E-8</c:v>
                </c:pt>
                <c:pt idx="21830">
                  <c:v>9.9764799999999996E-8</c:v>
                </c:pt>
                <c:pt idx="21831">
                  <c:v>9.9771100000000006E-8</c:v>
                </c:pt>
                <c:pt idx="21832">
                  <c:v>9.9777299999999997E-8</c:v>
                </c:pt>
                <c:pt idx="21833">
                  <c:v>9.9783599999999994E-8</c:v>
                </c:pt>
                <c:pt idx="21834">
                  <c:v>9.9789799999999998E-8</c:v>
                </c:pt>
                <c:pt idx="21835">
                  <c:v>9.9796099999999995E-8</c:v>
                </c:pt>
                <c:pt idx="21836">
                  <c:v>9.9802299999999999E-8</c:v>
                </c:pt>
                <c:pt idx="21837">
                  <c:v>9.9808599999999995E-8</c:v>
                </c:pt>
                <c:pt idx="21838">
                  <c:v>9.98148E-8</c:v>
                </c:pt>
                <c:pt idx="21839">
                  <c:v>9.9821099999999996E-8</c:v>
                </c:pt>
                <c:pt idx="21840">
                  <c:v>9.9827300000000001E-8</c:v>
                </c:pt>
                <c:pt idx="21841">
                  <c:v>9.9833599999999997E-8</c:v>
                </c:pt>
                <c:pt idx="21842">
                  <c:v>9.9839800000000002E-8</c:v>
                </c:pt>
                <c:pt idx="21843">
                  <c:v>9.9846099999999998E-8</c:v>
                </c:pt>
                <c:pt idx="21844">
                  <c:v>9.9852300000000003E-8</c:v>
                </c:pt>
                <c:pt idx="21845">
                  <c:v>9.9858599999999999E-8</c:v>
                </c:pt>
                <c:pt idx="21846">
                  <c:v>9.9864800000000004E-8</c:v>
                </c:pt>
                <c:pt idx="21847">
                  <c:v>9.98711E-8</c:v>
                </c:pt>
                <c:pt idx="21848">
                  <c:v>9.9877300000000005E-8</c:v>
                </c:pt>
                <c:pt idx="21849">
                  <c:v>9.9883600000000001E-8</c:v>
                </c:pt>
                <c:pt idx="21850">
                  <c:v>9.9889800000000006E-8</c:v>
                </c:pt>
                <c:pt idx="21851">
                  <c:v>9.9896100000000002E-8</c:v>
                </c:pt>
                <c:pt idx="21852">
                  <c:v>9.9902300000000006E-8</c:v>
                </c:pt>
                <c:pt idx="21853">
                  <c:v>9.9908600000000003E-8</c:v>
                </c:pt>
                <c:pt idx="21854">
                  <c:v>9.9914799999999994E-8</c:v>
                </c:pt>
                <c:pt idx="21855">
                  <c:v>9.9921100000000004E-8</c:v>
                </c:pt>
                <c:pt idx="21856">
                  <c:v>9.9927299999999995E-8</c:v>
                </c:pt>
                <c:pt idx="21857">
                  <c:v>9.9933600000000005E-8</c:v>
                </c:pt>
                <c:pt idx="21858">
                  <c:v>9.9939799999999996E-8</c:v>
                </c:pt>
                <c:pt idx="21859">
                  <c:v>9.9946100000000006E-8</c:v>
                </c:pt>
                <c:pt idx="21860">
                  <c:v>9.9952299999999997E-8</c:v>
                </c:pt>
                <c:pt idx="21861">
                  <c:v>9.9958599999999994E-8</c:v>
                </c:pt>
                <c:pt idx="21862">
                  <c:v>9.9964799999999998E-8</c:v>
                </c:pt>
                <c:pt idx="21863">
                  <c:v>9.9971099999999994E-8</c:v>
                </c:pt>
                <c:pt idx="21864">
                  <c:v>9.9977299999999999E-8</c:v>
                </c:pt>
                <c:pt idx="21865">
                  <c:v>9.9983599999999995E-8</c:v>
                </c:pt>
                <c:pt idx="21866">
                  <c:v>9.99898E-8</c:v>
                </c:pt>
                <c:pt idx="21867">
                  <c:v>9.9996099999999996E-8</c:v>
                </c:pt>
                <c:pt idx="21868">
                  <c:v>1.000023E-7</c:v>
                </c:pt>
                <c:pt idx="21869">
                  <c:v>1.000086E-7</c:v>
                </c:pt>
                <c:pt idx="21870">
                  <c:v>1.000148E-7</c:v>
                </c:pt>
                <c:pt idx="21871">
                  <c:v>1.000211E-7</c:v>
                </c:pt>
                <c:pt idx="21872">
                  <c:v>1.000273E-7</c:v>
                </c:pt>
                <c:pt idx="21873">
                  <c:v>1.000336E-7</c:v>
                </c:pt>
                <c:pt idx="21874">
                  <c:v>1.000398E-7</c:v>
                </c:pt>
                <c:pt idx="21875">
                  <c:v>1.000461E-7</c:v>
                </c:pt>
                <c:pt idx="21876">
                  <c:v>1.000523E-7</c:v>
                </c:pt>
                <c:pt idx="21877">
                  <c:v>1.000586E-7</c:v>
                </c:pt>
                <c:pt idx="21878">
                  <c:v>1.0006480000000001E-7</c:v>
                </c:pt>
                <c:pt idx="21879">
                  <c:v>1.000711E-7</c:v>
                </c:pt>
                <c:pt idx="21880">
                  <c:v>1.0007730000000001E-7</c:v>
                </c:pt>
                <c:pt idx="21881">
                  <c:v>1.000836E-7</c:v>
                </c:pt>
                <c:pt idx="21882">
                  <c:v>1.0008979999999999E-7</c:v>
                </c:pt>
                <c:pt idx="21883">
                  <c:v>1.000961E-7</c:v>
                </c:pt>
                <c:pt idx="21884">
                  <c:v>1.001023E-7</c:v>
                </c:pt>
                <c:pt idx="21885">
                  <c:v>1.001086E-7</c:v>
                </c:pt>
                <c:pt idx="21886">
                  <c:v>1.001148E-7</c:v>
                </c:pt>
                <c:pt idx="21887">
                  <c:v>1.0012110000000001E-7</c:v>
                </c:pt>
                <c:pt idx="21888">
                  <c:v>1.001273E-7</c:v>
                </c:pt>
                <c:pt idx="21889">
                  <c:v>1.0013359999999999E-7</c:v>
                </c:pt>
                <c:pt idx="21890">
                  <c:v>1.001398E-7</c:v>
                </c:pt>
                <c:pt idx="21891">
                  <c:v>1.0014609999999999E-7</c:v>
                </c:pt>
                <c:pt idx="21892">
                  <c:v>1.001523E-7</c:v>
                </c:pt>
                <c:pt idx="21893">
                  <c:v>1.001586E-7</c:v>
                </c:pt>
                <c:pt idx="21894">
                  <c:v>1.001648E-7</c:v>
                </c:pt>
                <c:pt idx="21895">
                  <c:v>1.001711E-7</c:v>
                </c:pt>
                <c:pt idx="21896">
                  <c:v>1.001773E-7</c:v>
                </c:pt>
                <c:pt idx="21897">
                  <c:v>1.001836E-7</c:v>
                </c:pt>
                <c:pt idx="21898">
                  <c:v>1.001898E-7</c:v>
                </c:pt>
                <c:pt idx="21899">
                  <c:v>1.001961E-7</c:v>
                </c:pt>
                <c:pt idx="21900">
                  <c:v>1.002023E-7</c:v>
                </c:pt>
                <c:pt idx="21901">
                  <c:v>1.002086E-7</c:v>
                </c:pt>
                <c:pt idx="21902">
                  <c:v>1.002148E-7</c:v>
                </c:pt>
                <c:pt idx="21903">
                  <c:v>1.002211E-7</c:v>
                </c:pt>
                <c:pt idx="21904">
                  <c:v>1.002273E-7</c:v>
                </c:pt>
                <c:pt idx="21905">
                  <c:v>1.002336E-7</c:v>
                </c:pt>
                <c:pt idx="21906">
                  <c:v>1.0023980000000001E-7</c:v>
                </c:pt>
                <c:pt idx="21907">
                  <c:v>1.002461E-7</c:v>
                </c:pt>
                <c:pt idx="21908">
                  <c:v>1.0025230000000001E-7</c:v>
                </c:pt>
                <c:pt idx="21909">
                  <c:v>1.002586E-7</c:v>
                </c:pt>
                <c:pt idx="21910">
                  <c:v>1.0026479999999999E-7</c:v>
                </c:pt>
                <c:pt idx="21911">
                  <c:v>1.002711E-7</c:v>
                </c:pt>
                <c:pt idx="21912">
                  <c:v>1.0027729999999999E-7</c:v>
                </c:pt>
                <c:pt idx="21913">
                  <c:v>1.002836E-7</c:v>
                </c:pt>
                <c:pt idx="21914">
                  <c:v>1.002898E-7</c:v>
                </c:pt>
                <c:pt idx="21915">
                  <c:v>1.0029610000000001E-7</c:v>
                </c:pt>
                <c:pt idx="21916">
                  <c:v>1.003023E-7</c:v>
                </c:pt>
                <c:pt idx="21917">
                  <c:v>1.0030860000000001E-7</c:v>
                </c:pt>
                <c:pt idx="21918">
                  <c:v>1.003148E-7</c:v>
                </c:pt>
                <c:pt idx="21919">
                  <c:v>1.0032109999999999E-7</c:v>
                </c:pt>
                <c:pt idx="21920">
                  <c:v>1.003273E-7</c:v>
                </c:pt>
                <c:pt idx="21921">
                  <c:v>1.003336E-7</c:v>
                </c:pt>
                <c:pt idx="21922">
                  <c:v>1.003398E-7</c:v>
                </c:pt>
                <c:pt idx="21923">
                  <c:v>1.003461E-7</c:v>
                </c:pt>
                <c:pt idx="21924">
                  <c:v>1.003523E-7</c:v>
                </c:pt>
                <c:pt idx="21925">
                  <c:v>1.003586E-7</c:v>
                </c:pt>
                <c:pt idx="21926">
                  <c:v>1.003648E-7</c:v>
                </c:pt>
                <c:pt idx="21927">
                  <c:v>1.003711E-7</c:v>
                </c:pt>
                <c:pt idx="21928">
                  <c:v>1.003773E-7</c:v>
                </c:pt>
                <c:pt idx="21929">
                  <c:v>1.003836E-7</c:v>
                </c:pt>
                <c:pt idx="21930">
                  <c:v>1.003898E-7</c:v>
                </c:pt>
                <c:pt idx="21931">
                  <c:v>1.003961E-7</c:v>
                </c:pt>
                <c:pt idx="21932">
                  <c:v>1.004023E-7</c:v>
                </c:pt>
                <c:pt idx="21933">
                  <c:v>1.004086E-7</c:v>
                </c:pt>
                <c:pt idx="21934">
                  <c:v>1.0041480000000001E-7</c:v>
                </c:pt>
                <c:pt idx="21935">
                  <c:v>1.004211E-7</c:v>
                </c:pt>
                <c:pt idx="21936">
                  <c:v>1.0042730000000001E-7</c:v>
                </c:pt>
                <c:pt idx="21937">
                  <c:v>1.004336E-7</c:v>
                </c:pt>
                <c:pt idx="21938">
                  <c:v>1.0043979999999999E-7</c:v>
                </c:pt>
                <c:pt idx="21939">
                  <c:v>1.004461E-7</c:v>
                </c:pt>
                <c:pt idx="21940">
                  <c:v>1.0045229999999999E-7</c:v>
                </c:pt>
                <c:pt idx="21941">
                  <c:v>1.004586E-7</c:v>
                </c:pt>
                <c:pt idx="21942">
                  <c:v>1.004648E-7</c:v>
                </c:pt>
                <c:pt idx="21943">
                  <c:v>1.0047110000000001E-7</c:v>
                </c:pt>
                <c:pt idx="21944">
                  <c:v>1.004773E-7</c:v>
                </c:pt>
                <c:pt idx="21945">
                  <c:v>1.0048360000000001E-7</c:v>
                </c:pt>
                <c:pt idx="21946">
                  <c:v>1.004898E-7</c:v>
                </c:pt>
                <c:pt idx="21947">
                  <c:v>1.0049609999999999E-7</c:v>
                </c:pt>
                <c:pt idx="21948">
                  <c:v>1.005023E-7</c:v>
                </c:pt>
                <c:pt idx="21949">
                  <c:v>1.005086E-7</c:v>
                </c:pt>
                <c:pt idx="21950">
                  <c:v>1.005148E-7</c:v>
                </c:pt>
                <c:pt idx="21951">
                  <c:v>1.005211E-7</c:v>
                </c:pt>
                <c:pt idx="21952">
                  <c:v>1.005273E-7</c:v>
                </c:pt>
                <c:pt idx="21953">
                  <c:v>1.005336E-7</c:v>
                </c:pt>
                <c:pt idx="21954">
                  <c:v>1.005398E-7</c:v>
                </c:pt>
                <c:pt idx="21955">
                  <c:v>1.005461E-7</c:v>
                </c:pt>
                <c:pt idx="21956">
                  <c:v>1.005523E-7</c:v>
                </c:pt>
                <c:pt idx="21957">
                  <c:v>1.005586E-7</c:v>
                </c:pt>
                <c:pt idx="21958">
                  <c:v>1.005648E-7</c:v>
                </c:pt>
                <c:pt idx="21959">
                  <c:v>1.005711E-7</c:v>
                </c:pt>
                <c:pt idx="21960">
                  <c:v>1.005773E-7</c:v>
                </c:pt>
                <c:pt idx="21961">
                  <c:v>1.005836E-7</c:v>
                </c:pt>
                <c:pt idx="21962">
                  <c:v>1.0058980000000001E-7</c:v>
                </c:pt>
                <c:pt idx="21963">
                  <c:v>1.005961E-7</c:v>
                </c:pt>
                <c:pt idx="21964">
                  <c:v>1.0060230000000001E-7</c:v>
                </c:pt>
                <c:pt idx="21965">
                  <c:v>1.006086E-7</c:v>
                </c:pt>
                <c:pt idx="21966">
                  <c:v>1.0061479999999999E-7</c:v>
                </c:pt>
                <c:pt idx="21967">
                  <c:v>1.006211E-7</c:v>
                </c:pt>
                <c:pt idx="21968">
                  <c:v>1.0062729999999999E-7</c:v>
                </c:pt>
                <c:pt idx="21969">
                  <c:v>1.006336E-7</c:v>
                </c:pt>
                <c:pt idx="21970">
                  <c:v>1.006398E-7</c:v>
                </c:pt>
                <c:pt idx="21971">
                  <c:v>1.0064610000000001E-7</c:v>
                </c:pt>
                <c:pt idx="21972">
                  <c:v>1.006523E-7</c:v>
                </c:pt>
                <c:pt idx="21973">
                  <c:v>1.0065860000000001E-7</c:v>
                </c:pt>
                <c:pt idx="21974">
                  <c:v>1.006648E-7</c:v>
                </c:pt>
                <c:pt idx="21975">
                  <c:v>1.0067109999999999E-7</c:v>
                </c:pt>
                <c:pt idx="21976">
                  <c:v>1.006773E-7</c:v>
                </c:pt>
                <c:pt idx="21977">
                  <c:v>1.006836E-7</c:v>
                </c:pt>
                <c:pt idx="21978">
                  <c:v>1.006898E-7</c:v>
                </c:pt>
                <c:pt idx="21979">
                  <c:v>1.006961E-7</c:v>
                </c:pt>
                <c:pt idx="21980">
                  <c:v>1.007023E-7</c:v>
                </c:pt>
                <c:pt idx="21981">
                  <c:v>1.007086E-7</c:v>
                </c:pt>
                <c:pt idx="21982">
                  <c:v>1.007148E-7</c:v>
                </c:pt>
                <c:pt idx="21983">
                  <c:v>1.007211E-7</c:v>
                </c:pt>
                <c:pt idx="21984">
                  <c:v>1.007273E-7</c:v>
                </c:pt>
                <c:pt idx="21985">
                  <c:v>1.007336E-7</c:v>
                </c:pt>
                <c:pt idx="21986">
                  <c:v>1.007398E-7</c:v>
                </c:pt>
                <c:pt idx="21987">
                  <c:v>1.007461E-7</c:v>
                </c:pt>
                <c:pt idx="21988">
                  <c:v>1.007523E-7</c:v>
                </c:pt>
                <c:pt idx="21989">
                  <c:v>1.007586E-7</c:v>
                </c:pt>
                <c:pt idx="21990">
                  <c:v>1.0076480000000001E-7</c:v>
                </c:pt>
                <c:pt idx="21991">
                  <c:v>1.007711E-7</c:v>
                </c:pt>
                <c:pt idx="21992">
                  <c:v>1.0077730000000001E-7</c:v>
                </c:pt>
                <c:pt idx="21993">
                  <c:v>1.007836E-7</c:v>
                </c:pt>
                <c:pt idx="21994">
                  <c:v>1.0078979999999999E-7</c:v>
                </c:pt>
                <c:pt idx="21995">
                  <c:v>1.007961E-7</c:v>
                </c:pt>
                <c:pt idx="21996">
                  <c:v>1.0080229999999999E-7</c:v>
                </c:pt>
                <c:pt idx="21997">
                  <c:v>1.008086E-7</c:v>
                </c:pt>
                <c:pt idx="21998">
                  <c:v>1.008148E-7</c:v>
                </c:pt>
                <c:pt idx="21999">
                  <c:v>1.0082110000000001E-7</c:v>
                </c:pt>
                <c:pt idx="22000">
                  <c:v>1.008273E-7</c:v>
                </c:pt>
                <c:pt idx="22001">
                  <c:v>1.0083360000000001E-7</c:v>
                </c:pt>
                <c:pt idx="22002">
                  <c:v>1.008398E-7</c:v>
                </c:pt>
                <c:pt idx="22003">
                  <c:v>1.0084609999999999E-7</c:v>
                </c:pt>
                <c:pt idx="22004">
                  <c:v>1.008523E-7</c:v>
                </c:pt>
                <c:pt idx="22005">
                  <c:v>1.0085859999999999E-7</c:v>
                </c:pt>
                <c:pt idx="22006">
                  <c:v>1.008648E-7</c:v>
                </c:pt>
                <c:pt idx="22007">
                  <c:v>1.008711E-7</c:v>
                </c:pt>
                <c:pt idx="22008">
                  <c:v>1.008773E-7</c:v>
                </c:pt>
                <c:pt idx="22009">
                  <c:v>1.008836E-7</c:v>
                </c:pt>
                <c:pt idx="22010">
                  <c:v>1.008898E-7</c:v>
                </c:pt>
                <c:pt idx="22011">
                  <c:v>1.008961E-7</c:v>
                </c:pt>
                <c:pt idx="22012">
                  <c:v>1.009023E-7</c:v>
                </c:pt>
                <c:pt idx="22013">
                  <c:v>1.009086E-7</c:v>
                </c:pt>
                <c:pt idx="22014">
                  <c:v>1.009148E-7</c:v>
                </c:pt>
                <c:pt idx="22015">
                  <c:v>1.009211E-7</c:v>
                </c:pt>
                <c:pt idx="22016">
                  <c:v>1.009273E-7</c:v>
                </c:pt>
                <c:pt idx="22017">
                  <c:v>1.009336E-7</c:v>
                </c:pt>
                <c:pt idx="22018">
                  <c:v>1.009398E-7</c:v>
                </c:pt>
                <c:pt idx="22019">
                  <c:v>1.009461E-7</c:v>
                </c:pt>
                <c:pt idx="22020">
                  <c:v>1.0095230000000001E-7</c:v>
                </c:pt>
                <c:pt idx="22021">
                  <c:v>1.009586E-7</c:v>
                </c:pt>
                <c:pt idx="22022">
                  <c:v>1.0096479999999999E-7</c:v>
                </c:pt>
                <c:pt idx="22023">
                  <c:v>1.009711E-7</c:v>
                </c:pt>
                <c:pt idx="22024">
                  <c:v>1.0097729999999999E-7</c:v>
                </c:pt>
                <c:pt idx="22025">
                  <c:v>1.009836E-7</c:v>
                </c:pt>
                <c:pt idx="22026">
                  <c:v>1.009898E-7</c:v>
                </c:pt>
                <c:pt idx="22027">
                  <c:v>1.0099610000000001E-7</c:v>
                </c:pt>
                <c:pt idx="22028">
                  <c:v>1.010023E-7</c:v>
                </c:pt>
                <c:pt idx="22029">
                  <c:v>1.0100860000000001E-7</c:v>
                </c:pt>
                <c:pt idx="22030">
                  <c:v>1.010148E-7</c:v>
                </c:pt>
                <c:pt idx="22031">
                  <c:v>1.0102109999999999E-7</c:v>
                </c:pt>
                <c:pt idx="22032">
                  <c:v>1.010273E-7</c:v>
                </c:pt>
                <c:pt idx="22033">
                  <c:v>1.0103359999999999E-7</c:v>
                </c:pt>
                <c:pt idx="22034">
                  <c:v>1.010398E-7</c:v>
                </c:pt>
                <c:pt idx="22035">
                  <c:v>1.010461E-7</c:v>
                </c:pt>
                <c:pt idx="22036">
                  <c:v>1.010523E-7</c:v>
                </c:pt>
                <c:pt idx="22037">
                  <c:v>1.010586E-7</c:v>
                </c:pt>
                <c:pt idx="22038">
                  <c:v>1.010648E-7</c:v>
                </c:pt>
                <c:pt idx="22039">
                  <c:v>1.010711E-7</c:v>
                </c:pt>
                <c:pt idx="22040">
                  <c:v>1.010773E-7</c:v>
                </c:pt>
                <c:pt idx="22041">
                  <c:v>1.010836E-7</c:v>
                </c:pt>
                <c:pt idx="22042">
                  <c:v>1.010898E-7</c:v>
                </c:pt>
                <c:pt idx="22043">
                  <c:v>1.010961E-7</c:v>
                </c:pt>
                <c:pt idx="22044">
                  <c:v>1.011023E-7</c:v>
                </c:pt>
                <c:pt idx="22045">
                  <c:v>1.011086E-7</c:v>
                </c:pt>
                <c:pt idx="22046">
                  <c:v>1.011148E-7</c:v>
                </c:pt>
                <c:pt idx="22047">
                  <c:v>1.011211E-7</c:v>
                </c:pt>
                <c:pt idx="22048">
                  <c:v>1.0112730000000001E-7</c:v>
                </c:pt>
                <c:pt idx="22049">
                  <c:v>1.011336E-7</c:v>
                </c:pt>
                <c:pt idx="22050">
                  <c:v>1.0113979999999999E-7</c:v>
                </c:pt>
                <c:pt idx="22051">
                  <c:v>1.011461E-7</c:v>
                </c:pt>
                <c:pt idx="22052">
                  <c:v>1.0115229999999999E-7</c:v>
                </c:pt>
                <c:pt idx="22053">
                  <c:v>1.011586E-7</c:v>
                </c:pt>
                <c:pt idx="22054">
                  <c:v>1.011648E-7</c:v>
                </c:pt>
                <c:pt idx="22055">
                  <c:v>1.0117110000000001E-7</c:v>
                </c:pt>
                <c:pt idx="22056">
                  <c:v>1.011773E-7</c:v>
                </c:pt>
                <c:pt idx="22057">
                  <c:v>1.0118360000000001E-7</c:v>
                </c:pt>
                <c:pt idx="22058">
                  <c:v>1.011898E-7</c:v>
                </c:pt>
                <c:pt idx="22059">
                  <c:v>1.0119609999999999E-7</c:v>
                </c:pt>
                <c:pt idx="22060">
                  <c:v>1.012023E-7</c:v>
                </c:pt>
                <c:pt idx="22061">
                  <c:v>1.0120859999999999E-7</c:v>
                </c:pt>
                <c:pt idx="22062">
                  <c:v>1.012148E-7</c:v>
                </c:pt>
                <c:pt idx="22063">
                  <c:v>1.012211E-7</c:v>
                </c:pt>
                <c:pt idx="22064">
                  <c:v>1.012273E-7</c:v>
                </c:pt>
                <c:pt idx="22065">
                  <c:v>1.012336E-7</c:v>
                </c:pt>
                <c:pt idx="22066">
                  <c:v>1.012398E-7</c:v>
                </c:pt>
                <c:pt idx="22067">
                  <c:v>1.012461E-7</c:v>
                </c:pt>
                <c:pt idx="22068">
                  <c:v>1.012523E-7</c:v>
                </c:pt>
                <c:pt idx="22069">
                  <c:v>1.012586E-7</c:v>
                </c:pt>
                <c:pt idx="22070">
                  <c:v>1.012648E-7</c:v>
                </c:pt>
                <c:pt idx="22071">
                  <c:v>1.012711E-7</c:v>
                </c:pt>
                <c:pt idx="22072">
                  <c:v>1.012773E-7</c:v>
                </c:pt>
                <c:pt idx="22073">
                  <c:v>1.012836E-7</c:v>
                </c:pt>
                <c:pt idx="22074">
                  <c:v>1.012898E-7</c:v>
                </c:pt>
                <c:pt idx="22075">
                  <c:v>1.012961E-7</c:v>
                </c:pt>
                <c:pt idx="22076">
                  <c:v>1.0130230000000001E-7</c:v>
                </c:pt>
                <c:pt idx="22077">
                  <c:v>1.013086E-7</c:v>
                </c:pt>
                <c:pt idx="22078">
                  <c:v>1.0131479999999999E-7</c:v>
                </c:pt>
                <c:pt idx="22079">
                  <c:v>1.013211E-7</c:v>
                </c:pt>
                <c:pt idx="22080">
                  <c:v>1.0132729999999999E-7</c:v>
                </c:pt>
                <c:pt idx="22081">
                  <c:v>1.013336E-7</c:v>
                </c:pt>
                <c:pt idx="22082">
                  <c:v>1.013398E-7</c:v>
                </c:pt>
                <c:pt idx="22083">
                  <c:v>1.0134610000000001E-7</c:v>
                </c:pt>
                <c:pt idx="22084">
                  <c:v>1.013523E-7</c:v>
                </c:pt>
                <c:pt idx="22085">
                  <c:v>1.0135860000000001E-7</c:v>
                </c:pt>
                <c:pt idx="22086">
                  <c:v>1.013648E-7</c:v>
                </c:pt>
                <c:pt idx="22087">
                  <c:v>1.0137109999999999E-7</c:v>
                </c:pt>
                <c:pt idx="22088">
                  <c:v>1.013773E-7</c:v>
                </c:pt>
                <c:pt idx="22089">
                  <c:v>1.0138359999999999E-7</c:v>
                </c:pt>
                <c:pt idx="22090">
                  <c:v>1.013898E-7</c:v>
                </c:pt>
                <c:pt idx="22091">
                  <c:v>1.013961E-7</c:v>
                </c:pt>
                <c:pt idx="22092">
                  <c:v>1.014023E-7</c:v>
                </c:pt>
                <c:pt idx="22093">
                  <c:v>1.014086E-7</c:v>
                </c:pt>
                <c:pt idx="22094">
                  <c:v>1.014148E-7</c:v>
                </c:pt>
                <c:pt idx="22095">
                  <c:v>1.014211E-7</c:v>
                </c:pt>
                <c:pt idx="22096">
                  <c:v>1.014273E-7</c:v>
                </c:pt>
                <c:pt idx="22097">
                  <c:v>1.014336E-7</c:v>
                </c:pt>
                <c:pt idx="22098">
                  <c:v>1.014398E-7</c:v>
                </c:pt>
                <c:pt idx="22099">
                  <c:v>1.014461E-7</c:v>
                </c:pt>
                <c:pt idx="22100">
                  <c:v>1.014523E-7</c:v>
                </c:pt>
                <c:pt idx="22101">
                  <c:v>1.014586E-7</c:v>
                </c:pt>
                <c:pt idx="22102">
                  <c:v>1.014648E-7</c:v>
                </c:pt>
                <c:pt idx="22103">
                  <c:v>1.014711E-7</c:v>
                </c:pt>
                <c:pt idx="22104">
                  <c:v>1.0147730000000001E-7</c:v>
                </c:pt>
                <c:pt idx="22105">
                  <c:v>1.014836E-7</c:v>
                </c:pt>
                <c:pt idx="22106">
                  <c:v>1.0148980000000001E-7</c:v>
                </c:pt>
                <c:pt idx="22107">
                  <c:v>1.014961E-7</c:v>
                </c:pt>
                <c:pt idx="22108">
                  <c:v>1.0150229999999999E-7</c:v>
                </c:pt>
                <c:pt idx="22109">
                  <c:v>1.015086E-7</c:v>
                </c:pt>
                <c:pt idx="22110">
                  <c:v>1.015148E-7</c:v>
                </c:pt>
                <c:pt idx="22111">
                  <c:v>1.0152110000000001E-7</c:v>
                </c:pt>
                <c:pt idx="22112">
                  <c:v>1.015273E-7</c:v>
                </c:pt>
                <c:pt idx="22113">
                  <c:v>1.0153360000000001E-7</c:v>
                </c:pt>
                <c:pt idx="22114">
                  <c:v>1.015398E-7</c:v>
                </c:pt>
                <c:pt idx="22115">
                  <c:v>1.0154609999999999E-7</c:v>
                </c:pt>
                <c:pt idx="22116">
                  <c:v>1.015523E-7</c:v>
                </c:pt>
                <c:pt idx="22117">
                  <c:v>1.0155859999999999E-7</c:v>
                </c:pt>
                <c:pt idx="22118">
                  <c:v>1.015648E-7</c:v>
                </c:pt>
                <c:pt idx="22119">
                  <c:v>1.015711E-7</c:v>
                </c:pt>
                <c:pt idx="22120">
                  <c:v>1.015773E-7</c:v>
                </c:pt>
                <c:pt idx="22121">
                  <c:v>1.015836E-7</c:v>
                </c:pt>
                <c:pt idx="22122">
                  <c:v>1.015898E-7</c:v>
                </c:pt>
                <c:pt idx="22123">
                  <c:v>1.015961E-7</c:v>
                </c:pt>
                <c:pt idx="22124">
                  <c:v>1.016023E-7</c:v>
                </c:pt>
                <c:pt idx="22125">
                  <c:v>1.016086E-7</c:v>
                </c:pt>
                <c:pt idx="22126">
                  <c:v>1.016148E-7</c:v>
                </c:pt>
                <c:pt idx="22127">
                  <c:v>1.016211E-7</c:v>
                </c:pt>
                <c:pt idx="22128">
                  <c:v>1.016273E-7</c:v>
                </c:pt>
                <c:pt idx="22129">
                  <c:v>1.016336E-7</c:v>
                </c:pt>
                <c:pt idx="22130">
                  <c:v>1.016398E-7</c:v>
                </c:pt>
                <c:pt idx="22131">
                  <c:v>1.016461E-7</c:v>
                </c:pt>
                <c:pt idx="22132">
                  <c:v>1.0165230000000001E-7</c:v>
                </c:pt>
                <c:pt idx="22133">
                  <c:v>1.016586E-7</c:v>
                </c:pt>
                <c:pt idx="22134">
                  <c:v>1.0166480000000001E-7</c:v>
                </c:pt>
                <c:pt idx="22135">
                  <c:v>1.016711E-7</c:v>
                </c:pt>
                <c:pt idx="22136">
                  <c:v>1.0167729999999999E-7</c:v>
                </c:pt>
                <c:pt idx="22137">
                  <c:v>1.016836E-7</c:v>
                </c:pt>
                <c:pt idx="22138">
                  <c:v>1.016898E-7</c:v>
                </c:pt>
                <c:pt idx="22139">
                  <c:v>1.016961E-7</c:v>
                </c:pt>
                <c:pt idx="22140">
                  <c:v>1.017023E-7</c:v>
                </c:pt>
                <c:pt idx="22141">
                  <c:v>1.0170860000000001E-7</c:v>
                </c:pt>
                <c:pt idx="22142">
                  <c:v>1.017148E-7</c:v>
                </c:pt>
                <c:pt idx="22143">
                  <c:v>1.0172109999999999E-7</c:v>
                </c:pt>
                <c:pt idx="22144">
                  <c:v>1.017273E-7</c:v>
                </c:pt>
                <c:pt idx="22145">
                  <c:v>1.0173359999999999E-7</c:v>
                </c:pt>
                <c:pt idx="22146">
                  <c:v>1.017398E-7</c:v>
                </c:pt>
                <c:pt idx="22147">
                  <c:v>1.017461E-7</c:v>
                </c:pt>
                <c:pt idx="22148">
                  <c:v>1.017523E-7</c:v>
                </c:pt>
                <c:pt idx="22149">
                  <c:v>1.017586E-7</c:v>
                </c:pt>
                <c:pt idx="22150">
                  <c:v>1.017648E-7</c:v>
                </c:pt>
                <c:pt idx="22151">
                  <c:v>1.017711E-7</c:v>
                </c:pt>
                <c:pt idx="22152">
                  <c:v>1.017773E-7</c:v>
                </c:pt>
                <c:pt idx="22153">
                  <c:v>1.017836E-7</c:v>
                </c:pt>
                <c:pt idx="22154">
                  <c:v>1.017898E-7</c:v>
                </c:pt>
                <c:pt idx="22155">
                  <c:v>1.017961E-7</c:v>
                </c:pt>
                <c:pt idx="22156">
                  <c:v>1.018023E-7</c:v>
                </c:pt>
                <c:pt idx="22157">
                  <c:v>1.018086E-7</c:v>
                </c:pt>
                <c:pt idx="22158">
                  <c:v>1.018148E-7</c:v>
                </c:pt>
                <c:pt idx="22159">
                  <c:v>1.018211E-7</c:v>
                </c:pt>
                <c:pt idx="22160">
                  <c:v>1.0182730000000001E-7</c:v>
                </c:pt>
                <c:pt idx="22161">
                  <c:v>1.018336E-7</c:v>
                </c:pt>
                <c:pt idx="22162">
                  <c:v>1.0183980000000001E-7</c:v>
                </c:pt>
                <c:pt idx="22163">
                  <c:v>1.018461E-7</c:v>
                </c:pt>
                <c:pt idx="22164">
                  <c:v>1.0185229999999999E-7</c:v>
                </c:pt>
                <c:pt idx="22165">
                  <c:v>1.018586E-7</c:v>
                </c:pt>
                <c:pt idx="22166">
                  <c:v>1.018648E-7</c:v>
                </c:pt>
                <c:pt idx="22167">
                  <c:v>1.018711E-7</c:v>
                </c:pt>
                <c:pt idx="22168">
                  <c:v>1.018773E-7</c:v>
                </c:pt>
                <c:pt idx="22169">
                  <c:v>1.0188360000000001E-7</c:v>
                </c:pt>
                <c:pt idx="22170">
                  <c:v>1.018898E-7</c:v>
                </c:pt>
                <c:pt idx="22171">
                  <c:v>1.0189609999999999E-7</c:v>
                </c:pt>
                <c:pt idx="22172">
                  <c:v>1.019023E-7</c:v>
                </c:pt>
                <c:pt idx="22173">
                  <c:v>1.0190859999999999E-7</c:v>
                </c:pt>
                <c:pt idx="22174">
                  <c:v>1.019148E-7</c:v>
                </c:pt>
                <c:pt idx="22175">
                  <c:v>1.019211E-7</c:v>
                </c:pt>
                <c:pt idx="22176">
                  <c:v>1.019273E-7</c:v>
                </c:pt>
                <c:pt idx="22177">
                  <c:v>1.019336E-7</c:v>
                </c:pt>
                <c:pt idx="22178">
                  <c:v>1.019398E-7</c:v>
                </c:pt>
                <c:pt idx="22179">
                  <c:v>1.019461E-7</c:v>
                </c:pt>
                <c:pt idx="22180">
                  <c:v>1.019523E-7</c:v>
                </c:pt>
                <c:pt idx="22181">
                  <c:v>1.019586E-7</c:v>
                </c:pt>
                <c:pt idx="22182">
                  <c:v>1.019648E-7</c:v>
                </c:pt>
                <c:pt idx="22183">
                  <c:v>1.019711E-7</c:v>
                </c:pt>
                <c:pt idx="22184">
                  <c:v>1.019773E-7</c:v>
                </c:pt>
                <c:pt idx="22185">
                  <c:v>1.019836E-7</c:v>
                </c:pt>
                <c:pt idx="22186">
                  <c:v>1.019898E-7</c:v>
                </c:pt>
                <c:pt idx="22187">
                  <c:v>1.019961E-7</c:v>
                </c:pt>
                <c:pt idx="22188">
                  <c:v>1.0200230000000001E-7</c:v>
                </c:pt>
                <c:pt idx="22189">
                  <c:v>1.020086E-7</c:v>
                </c:pt>
                <c:pt idx="22190">
                  <c:v>1.0201480000000001E-7</c:v>
                </c:pt>
                <c:pt idx="22191">
                  <c:v>1.020211E-7</c:v>
                </c:pt>
                <c:pt idx="22192">
                  <c:v>1.0202729999999999E-7</c:v>
                </c:pt>
                <c:pt idx="22193">
                  <c:v>1.020336E-7</c:v>
                </c:pt>
                <c:pt idx="22194">
                  <c:v>1.0203979999999999E-7</c:v>
                </c:pt>
                <c:pt idx="22195">
                  <c:v>1.020461E-7</c:v>
                </c:pt>
                <c:pt idx="22196">
                  <c:v>1.020523E-7</c:v>
                </c:pt>
                <c:pt idx="22197">
                  <c:v>1.0205860000000001E-7</c:v>
                </c:pt>
                <c:pt idx="22198">
                  <c:v>1.020648E-7</c:v>
                </c:pt>
                <c:pt idx="22199">
                  <c:v>1.0207109999999999E-7</c:v>
                </c:pt>
                <c:pt idx="22200">
                  <c:v>1.020773E-7</c:v>
                </c:pt>
                <c:pt idx="22201">
                  <c:v>1.0208359999999999E-7</c:v>
                </c:pt>
                <c:pt idx="22202">
                  <c:v>1.020898E-7</c:v>
                </c:pt>
                <c:pt idx="22203">
                  <c:v>1.020961E-7</c:v>
                </c:pt>
                <c:pt idx="22204">
                  <c:v>1.021023E-7</c:v>
                </c:pt>
                <c:pt idx="22205">
                  <c:v>1.021086E-7</c:v>
                </c:pt>
                <c:pt idx="22206">
                  <c:v>1.021148E-7</c:v>
                </c:pt>
                <c:pt idx="22207">
                  <c:v>1.021211E-7</c:v>
                </c:pt>
                <c:pt idx="22208">
                  <c:v>1.021273E-7</c:v>
                </c:pt>
                <c:pt idx="22209">
                  <c:v>1.021336E-7</c:v>
                </c:pt>
                <c:pt idx="22210">
                  <c:v>1.021398E-7</c:v>
                </c:pt>
                <c:pt idx="22211">
                  <c:v>1.021461E-7</c:v>
                </c:pt>
                <c:pt idx="22212">
                  <c:v>1.021523E-7</c:v>
                </c:pt>
                <c:pt idx="22213">
                  <c:v>1.021586E-7</c:v>
                </c:pt>
                <c:pt idx="22214">
                  <c:v>1.021648E-7</c:v>
                </c:pt>
                <c:pt idx="22215">
                  <c:v>1.021711E-7</c:v>
                </c:pt>
                <c:pt idx="22216">
                  <c:v>1.0217730000000001E-7</c:v>
                </c:pt>
                <c:pt idx="22217">
                  <c:v>1.021836E-7</c:v>
                </c:pt>
                <c:pt idx="22218">
                  <c:v>1.0218980000000001E-7</c:v>
                </c:pt>
                <c:pt idx="22219">
                  <c:v>1.021961E-7</c:v>
                </c:pt>
                <c:pt idx="22220">
                  <c:v>1.0220229999999999E-7</c:v>
                </c:pt>
                <c:pt idx="22221">
                  <c:v>1.022086E-7</c:v>
                </c:pt>
                <c:pt idx="22222">
                  <c:v>1.0221479999999999E-7</c:v>
                </c:pt>
                <c:pt idx="22223">
                  <c:v>1.022211E-7</c:v>
                </c:pt>
                <c:pt idx="22224">
                  <c:v>1.022273E-7</c:v>
                </c:pt>
                <c:pt idx="22225">
                  <c:v>1.0223360000000001E-7</c:v>
                </c:pt>
                <c:pt idx="22226">
                  <c:v>1.022398E-7</c:v>
                </c:pt>
                <c:pt idx="22227">
                  <c:v>1.0224610000000001E-7</c:v>
                </c:pt>
                <c:pt idx="22228">
                  <c:v>1.022523E-7</c:v>
                </c:pt>
                <c:pt idx="22229">
                  <c:v>1.0225859999999999E-7</c:v>
                </c:pt>
                <c:pt idx="22230">
                  <c:v>1.022648E-7</c:v>
                </c:pt>
                <c:pt idx="22231">
                  <c:v>1.022711E-7</c:v>
                </c:pt>
                <c:pt idx="22232">
                  <c:v>1.022773E-7</c:v>
                </c:pt>
                <c:pt idx="22233">
                  <c:v>1.022836E-7</c:v>
                </c:pt>
                <c:pt idx="22234">
                  <c:v>1.022898E-7</c:v>
                </c:pt>
                <c:pt idx="22235">
                  <c:v>1.022961E-7</c:v>
                </c:pt>
                <c:pt idx="22236">
                  <c:v>1.023023E-7</c:v>
                </c:pt>
                <c:pt idx="22237">
                  <c:v>1.023086E-7</c:v>
                </c:pt>
                <c:pt idx="22238">
                  <c:v>1.023148E-7</c:v>
                </c:pt>
                <c:pt idx="22239">
                  <c:v>1.023211E-7</c:v>
                </c:pt>
                <c:pt idx="22240">
                  <c:v>1.023273E-7</c:v>
                </c:pt>
                <c:pt idx="22241">
                  <c:v>1.023336E-7</c:v>
                </c:pt>
                <c:pt idx="22242">
                  <c:v>1.023398E-7</c:v>
                </c:pt>
                <c:pt idx="22243">
                  <c:v>1.023461E-7</c:v>
                </c:pt>
                <c:pt idx="22244">
                  <c:v>1.0235230000000001E-7</c:v>
                </c:pt>
                <c:pt idx="22245">
                  <c:v>1.023586E-7</c:v>
                </c:pt>
                <c:pt idx="22246">
                  <c:v>1.0236480000000001E-7</c:v>
                </c:pt>
                <c:pt idx="22247">
                  <c:v>1.023711E-7</c:v>
                </c:pt>
                <c:pt idx="22248">
                  <c:v>1.0237729999999999E-7</c:v>
                </c:pt>
                <c:pt idx="22249">
                  <c:v>1.023836E-7</c:v>
                </c:pt>
                <c:pt idx="22250">
                  <c:v>1.0238979999999999E-7</c:v>
                </c:pt>
                <c:pt idx="22251">
                  <c:v>1.023961E-7</c:v>
                </c:pt>
                <c:pt idx="22252">
                  <c:v>1.024023E-7</c:v>
                </c:pt>
                <c:pt idx="22253">
                  <c:v>1.0240860000000001E-7</c:v>
                </c:pt>
                <c:pt idx="22254">
                  <c:v>1.024148E-7</c:v>
                </c:pt>
                <c:pt idx="22255">
                  <c:v>1.0242110000000001E-7</c:v>
                </c:pt>
                <c:pt idx="22256">
                  <c:v>1.024273E-7</c:v>
                </c:pt>
                <c:pt idx="22257">
                  <c:v>1.0243359999999999E-7</c:v>
                </c:pt>
                <c:pt idx="22258">
                  <c:v>1.024398E-7</c:v>
                </c:pt>
                <c:pt idx="22259">
                  <c:v>1.024461E-7</c:v>
                </c:pt>
                <c:pt idx="22260">
                  <c:v>1.024523E-7</c:v>
                </c:pt>
                <c:pt idx="22261">
                  <c:v>1.024586E-7</c:v>
                </c:pt>
                <c:pt idx="22262">
                  <c:v>1.024648E-7</c:v>
                </c:pt>
                <c:pt idx="22263">
                  <c:v>1.024711E-7</c:v>
                </c:pt>
                <c:pt idx="22264">
                  <c:v>1.024773E-7</c:v>
                </c:pt>
                <c:pt idx="22265">
                  <c:v>1.024836E-7</c:v>
                </c:pt>
                <c:pt idx="22266">
                  <c:v>1.024898E-7</c:v>
                </c:pt>
                <c:pt idx="22267">
                  <c:v>1.024961E-7</c:v>
                </c:pt>
                <c:pt idx="22268">
                  <c:v>1.025023E-7</c:v>
                </c:pt>
                <c:pt idx="22269">
                  <c:v>1.025086E-7</c:v>
                </c:pt>
                <c:pt idx="22270">
                  <c:v>1.025148E-7</c:v>
                </c:pt>
                <c:pt idx="22271">
                  <c:v>1.025211E-7</c:v>
                </c:pt>
                <c:pt idx="22272">
                  <c:v>1.0252730000000001E-7</c:v>
                </c:pt>
                <c:pt idx="22273">
                  <c:v>1.025336E-7</c:v>
                </c:pt>
                <c:pt idx="22274">
                  <c:v>1.0253980000000001E-7</c:v>
                </c:pt>
                <c:pt idx="22275">
                  <c:v>1.025461E-7</c:v>
                </c:pt>
                <c:pt idx="22276">
                  <c:v>1.0255229999999999E-7</c:v>
                </c:pt>
                <c:pt idx="22277">
                  <c:v>1.025586E-7</c:v>
                </c:pt>
                <c:pt idx="22278">
                  <c:v>1.0256479999999999E-7</c:v>
                </c:pt>
                <c:pt idx="22279">
                  <c:v>1.025711E-7</c:v>
                </c:pt>
                <c:pt idx="22280">
                  <c:v>1.025773E-7</c:v>
                </c:pt>
                <c:pt idx="22281">
                  <c:v>1.0258360000000001E-7</c:v>
                </c:pt>
                <c:pt idx="22282">
                  <c:v>1.025898E-7</c:v>
                </c:pt>
                <c:pt idx="22283">
                  <c:v>1.0259610000000001E-7</c:v>
                </c:pt>
                <c:pt idx="22284">
                  <c:v>1.026023E-7</c:v>
                </c:pt>
                <c:pt idx="22285">
                  <c:v>1.0260859999999999E-7</c:v>
                </c:pt>
                <c:pt idx="22286">
                  <c:v>1.026148E-7</c:v>
                </c:pt>
                <c:pt idx="22287">
                  <c:v>1.026211E-7</c:v>
                </c:pt>
                <c:pt idx="22288">
                  <c:v>1.026273E-7</c:v>
                </c:pt>
                <c:pt idx="22289">
                  <c:v>1.026336E-7</c:v>
                </c:pt>
                <c:pt idx="22290">
                  <c:v>1.026398E-7</c:v>
                </c:pt>
                <c:pt idx="22291">
                  <c:v>1.026461E-7</c:v>
                </c:pt>
                <c:pt idx="22292">
                  <c:v>1.026523E-7</c:v>
                </c:pt>
                <c:pt idx="22293">
                  <c:v>1.026586E-7</c:v>
                </c:pt>
                <c:pt idx="22294">
                  <c:v>1.026648E-7</c:v>
                </c:pt>
                <c:pt idx="22295">
                  <c:v>1.026711E-7</c:v>
                </c:pt>
                <c:pt idx="22296">
                  <c:v>1.026773E-7</c:v>
                </c:pt>
                <c:pt idx="22297">
                  <c:v>1.026836E-7</c:v>
                </c:pt>
                <c:pt idx="22298">
                  <c:v>1.026898E-7</c:v>
                </c:pt>
                <c:pt idx="22299">
                  <c:v>1.026961E-7</c:v>
                </c:pt>
                <c:pt idx="22300">
                  <c:v>1.0270230000000001E-7</c:v>
                </c:pt>
                <c:pt idx="22301">
                  <c:v>1.027086E-7</c:v>
                </c:pt>
                <c:pt idx="22302">
                  <c:v>1.0271480000000001E-7</c:v>
                </c:pt>
                <c:pt idx="22303">
                  <c:v>1.027211E-7</c:v>
                </c:pt>
                <c:pt idx="22304">
                  <c:v>1.0272729999999999E-7</c:v>
                </c:pt>
                <c:pt idx="22305">
                  <c:v>1.027336E-7</c:v>
                </c:pt>
                <c:pt idx="22306">
                  <c:v>1.0273979999999999E-7</c:v>
                </c:pt>
                <c:pt idx="22307">
                  <c:v>1.027461E-7</c:v>
                </c:pt>
                <c:pt idx="22308">
                  <c:v>1.027523E-7</c:v>
                </c:pt>
                <c:pt idx="22309">
                  <c:v>1.0275860000000001E-7</c:v>
                </c:pt>
                <c:pt idx="22310">
                  <c:v>1.027648E-7</c:v>
                </c:pt>
                <c:pt idx="22311">
                  <c:v>1.0277110000000001E-7</c:v>
                </c:pt>
                <c:pt idx="22312">
                  <c:v>1.027773E-7</c:v>
                </c:pt>
                <c:pt idx="22313">
                  <c:v>1.0278359999999999E-7</c:v>
                </c:pt>
                <c:pt idx="22314">
                  <c:v>1.027898E-7</c:v>
                </c:pt>
                <c:pt idx="22315">
                  <c:v>1.0279609999999999E-7</c:v>
                </c:pt>
                <c:pt idx="22316">
                  <c:v>1.028023E-7</c:v>
                </c:pt>
                <c:pt idx="22317">
                  <c:v>1.028086E-7</c:v>
                </c:pt>
                <c:pt idx="22318">
                  <c:v>1.028148E-7</c:v>
                </c:pt>
                <c:pt idx="22319">
                  <c:v>1.028211E-7</c:v>
                </c:pt>
                <c:pt idx="22320">
                  <c:v>1.028273E-7</c:v>
                </c:pt>
                <c:pt idx="22321">
                  <c:v>1.028336E-7</c:v>
                </c:pt>
                <c:pt idx="22322">
                  <c:v>1.028398E-7</c:v>
                </c:pt>
                <c:pt idx="22323">
                  <c:v>1.028461E-7</c:v>
                </c:pt>
                <c:pt idx="22324">
                  <c:v>1.028523E-7</c:v>
                </c:pt>
                <c:pt idx="22325">
                  <c:v>1.028586E-7</c:v>
                </c:pt>
                <c:pt idx="22326">
                  <c:v>1.028648E-7</c:v>
                </c:pt>
                <c:pt idx="22327">
                  <c:v>1.028711E-7</c:v>
                </c:pt>
                <c:pt idx="22328">
                  <c:v>1.028773E-7</c:v>
                </c:pt>
                <c:pt idx="22329">
                  <c:v>1.028836E-7</c:v>
                </c:pt>
                <c:pt idx="22330">
                  <c:v>1.0288980000000001E-7</c:v>
                </c:pt>
                <c:pt idx="22331">
                  <c:v>1.028961E-7</c:v>
                </c:pt>
                <c:pt idx="22332">
                  <c:v>1.0290229999999999E-7</c:v>
                </c:pt>
                <c:pt idx="22333">
                  <c:v>1.029086E-7</c:v>
                </c:pt>
                <c:pt idx="22334">
                  <c:v>1.0291479999999999E-7</c:v>
                </c:pt>
                <c:pt idx="22335">
                  <c:v>1.029211E-7</c:v>
                </c:pt>
                <c:pt idx="22336">
                  <c:v>1.029273E-7</c:v>
                </c:pt>
                <c:pt idx="22337">
                  <c:v>1.0293360000000001E-7</c:v>
                </c:pt>
                <c:pt idx="22338">
                  <c:v>1.029398E-7</c:v>
                </c:pt>
                <c:pt idx="22339">
                  <c:v>1.0294610000000001E-7</c:v>
                </c:pt>
                <c:pt idx="22340">
                  <c:v>1.029523E-7</c:v>
                </c:pt>
                <c:pt idx="22341">
                  <c:v>1.0295859999999999E-7</c:v>
                </c:pt>
                <c:pt idx="22342">
                  <c:v>1.029648E-7</c:v>
                </c:pt>
                <c:pt idx="22343">
                  <c:v>1.0297109999999999E-7</c:v>
                </c:pt>
                <c:pt idx="22344">
                  <c:v>1.029773E-7</c:v>
                </c:pt>
                <c:pt idx="22345">
                  <c:v>1.029836E-7</c:v>
                </c:pt>
                <c:pt idx="22346">
                  <c:v>1.029898E-7</c:v>
                </c:pt>
                <c:pt idx="22347">
                  <c:v>1.029961E-7</c:v>
                </c:pt>
                <c:pt idx="22348">
                  <c:v>1.030023E-7</c:v>
                </c:pt>
                <c:pt idx="22349">
                  <c:v>1.030086E-7</c:v>
                </c:pt>
                <c:pt idx="22350">
                  <c:v>1.030148E-7</c:v>
                </c:pt>
                <c:pt idx="22351">
                  <c:v>1.030211E-7</c:v>
                </c:pt>
                <c:pt idx="22352">
                  <c:v>1.030273E-7</c:v>
                </c:pt>
                <c:pt idx="22353">
                  <c:v>1.030336E-7</c:v>
                </c:pt>
                <c:pt idx="22354">
                  <c:v>1.030398E-7</c:v>
                </c:pt>
                <c:pt idx="22355">
                  <c:v>1.030461E-7</c:v>
                </c:pt>
                <c:pt idx="22356">
                  <c:v>1.030523E-7</c:v>
                </c:pt>
                <c:pt idx="22357">
                  <c:v>1.030586E-7</c:v>
                </c:pt>
                <c:pt idx="22358">
                  <c:v>1.0306480000000001E-7</c:v>
                </c:pt>
                <c:pt idx="22359">
                  <c:v>1.030711E-7</c:v>
                </c:pt>
                <c:pt idx="22360">
                  <c:v>1.0307729999999999E-7</c:v>
                </c:pt>
                <c:pt idx="22361">
                  <c:v>1.030836E-7</c:v>
                </c:pt>
                <c:pt idx="22362">
                  <c:v>1.0308979999999999E-7</c:v>
                </c:pt>
                <c:pt idx="22363">
                  <c:v>1.030961E-7</c:v>
                </c:pt>
                <c:pt idx="22364">
                  <c:v>1.031023E-7</c:v>
                </c:pt>
                <c:pt idx="22365">
                  <c:v>1.0310860000000001E-7</c:v>
                </c:pt>
                <c:pt idx="22366">
                  <c:v>1.031148E-7</c:v>
                </c:pt>
                <c:pt idx="22367">
                  <c:v>1.0312110000000001E-7</c:v>
                </c:pt>
                <c:pt idx="22368">
                  <c:v>1.031273E-7</c:v>
                </c:pt>
                <c:pt idx="22369">
                  <c:v>1.0313359999999999E-7</c:v>
                </c:pt>
                <c:pt idx="22370">
                  <c:v>1.031398E-7</c:v>
                </c:pt>
                <c:pt idx="22371">
                  <c:v>1.0314609999999999E-7</c:v>
                </c:pt>
                <c:pt idx="22372">
                  <c:v>1.031523E-7</c:v>
                </c:pt>
                <c:pt idx="22373">
                  <c:v>1.031586E-7</c:v>
                </c:pt>
                <c:pt idx="22374">
                  <c:v>1.031648E-7</c:v>
                </c:pt>
                <c:pt idx="22375">
                  <c:v>1.031711E-7</c:v>
                </c:pt>
                <c:pt idx="22376">
                  <c:v>1.031773E-7</c:v>
                </c:pt>
                <c:pt idx="22377">
                  <c:v>1.031836E-7</c:v>
                </c:pt>
                <c:pt idx="22378">
                  <c:v>1.031898E-7</c:v>
                </c:pt>
                <c:pt idx="22379">
                  <c:v>1.031961E-7</c:v>
                </c:pt>
                <c:pt idx="22380">
                  <c:v>1.032023E-7</c:v>
                </c:pt>
                <c:pt idx="22381">
                  <c:v>1.032086E-7</c:v>
                </c:pt>
                <c:pt idx="22382">
                  <c:v>1.032148E-7</c:v>
                </c:pt>
                <c:pt idx="22383">
                  <c:v>1.032211E-7</c:v>
                </c:pt>
                <c:pt idx="22384">
                  <c:v>1.032273E-7</c:v>
                </c:pt>
                <c:pt idx="22385">
                  <c:v>1.032336E-7</c:v>
                </c:pt>
                <c:pt idx="22386">
                  <c:v>1.0323980000000001E-7</c:v>
                </c:pt>
                <c:pt idx="22387">
                  <c:v>1.032461E-7</c:v>
                </c:pt>
                <c:pt idx="22388">
                  <c:v>1.0325229999999999E-7</c:v>
                </c:pt>
                <c:pt idx="22389">
                  <c:v>1.032586E-7</c:v>
                </c:pt>
                <c:pt idx="22390">
                  <c:v>1.0326479999999999E-7</c:v>
                </c:pt>
                <c:pt idx="22391">
                  <c:v>1.032711E-7</c:v>
                </c:pt>
                <c:pt idx="22392">
                  <c:v>1.032773E-7</c:v>
                </c:pt>
                <c:pt idx="22393">
                  <c:v>1.0328360000000001E-7</c:v>
                </c:pt>
                <c:pt idx="22394">
                  <c:v>1.032898E-7</c:v>
                </c:pt>
                <c:pt idx="22395">
                  <c:v>1.0329610000000001E-7</c:v>
                </c:pt>
                <c:pt idx="22396">
                  <c:v>1.033023E-7</c:v>
                </c:pt>
                <c:pt idx="22397">
                  <c:v>1.0330859999999999E-7</c:v>
                </c:pt>
                <c:pt idx="22398">
                  <c:v>1.033148E-7</c:v>
                </c:pt>
                <c:pt idx="22399">
                  <c:v>1.0332109999999999E-7</c:v>
                </c:pt>
                <c:pt idx="22400">
                  <c:v>1.033273E-7</c:v>
                </c:pt>
                <c:pt idx="22401">
                  <c:v>1.033336E-7</c:v>
                </c:pt>
                <c:pt idx="22402">
                  <c:v>1.033398E-7</c:v>
                </c:pt>
                <c:pt idx="22403">
                  <c:v>1.033461E-7</c:v>
                </c:pt>
                <c:pt idx="22404">
                  <c:v>1.033523E-7</c:v>
                </c:pt>
                <c:pt idx="22405">
                  <c:v>1.033586E-7</c:v>
                </c:pt>
                <c:pt idx="22406">
                  <c:v>1.033648E-7</c:v>
                </c:pt>
                <c:pt idx="22407">
                  <c:v>1.033711E-7</c:v>
                </c:pt>
                <c:pt idx="22408">
                  <c:v>1.033773E-7</c:v>
                </c:pt>
                <c:pt idx="22409">
                  <c:v>1.033836E-7</c:v>
                </c:pt>
                <c:pt idx="22410">
                  <c:v>1.033898E-7</c:v>
                </c:pt>
                <c:pt idx="22411">
                  <c:v>1.033961E-7</c:v>
                </c:pt>
                <c:pt idx="22412">
                  <c:v>1.034023E-7</c:v>
                </c:pt>
                <c:pt idx="22413">
                  <c:v>1.034086E-7</c:v>
                </c:pt>
                <c:pt idx="22414">
                  <c:v>1.0341480000000001E-7</c:v>
                </c:pt>
                <c:pt idx="22415">
                  <c:v>1.034211E-7</c:v>
                </c:pt>
                <c:pt idx="22416">
                  <c:v>1.0342730000000001E-7</c:v>
                </c:pt>
                <c:pt idx="22417">
                  <c:v>1.034336E-7</c:v>
                </c:pt>
                <c:pt idx="22418">
                  <c:v>1.0343979999999999E-7</c:v>
                </c:pt>
                <c:pt idx="22419">
                  <c:v>1.034461E-7</c:v>
                </c:pt>
                <c:pt idx="22420">
                  <c:v>1.034523E-7</c:v>
                </c:pt>
                <c:pt idx="22421">
                  <c:v>1.0345860000000001E-7</c:v>
                </c:pt>
                <c:pt idx="22422">
                  <c:v>1.034648E-7</c:v>
                </c:pt>
                <c:pt idx="22423">
                  <c:v>1.0347110000000001E-7</c:v>
                </c:pt>
                <c:pt idx="22424">
                  <c:v>1.034773E-7</c:v>
                </c:pt>
                <c:pt idx="22425">
                  <c:v>1.0348359999999999E-7</c:v>
                </c:pt>
                <c:pt idx="22426">
                  <c:v>1.034898E-7</c:v>
                </c:pt>
                <c:pt idx="22427">
                  <c:v>1.0349609999999999E-7</c:v>
                </c:pt>
                <c:pt idx="22428">
                  <c:v>1.035023E-7</c:v>
                </c:pt>
                <c:pt idx="22429">
                  <c:v>1.035086E-7</c:v>
                </c:pt>
                <c:pt idx="22430">
                  <c:v>1.035148E-7</c:v>
                </c:pt>
                <c:pt idx="22431">
                  <c:v>1.035211E-7</c:v>
                </c:pt>
                <c:pt idx="22432">
                  <c:v>1.035273E-7</c:v>
                </c:pt>
                <c:pt idx="22433">
                  <c:v>1.035336E-7</c:v>
                </c:pt>
                <c:pt idx="22434">
                  <c:v>1.035398E-7</c:v>
                </c:pt>
                <c:pt idx="22435">
                  <c:v>1.035461E-7</c:v>
                </c:pt>
                <c:pt idx="22436">
                  <c:v>1.035523E-7</c:v>
                </c:pt>
                <c:pt idx="22437">
                  <c:v>1.035586E-7</c:v>
                </c:pt>
                <c:pt idx="22438">
                  <c:v>1.035648E-7</c:v>
                </c:pt>
                <c:pt idx="22439">
                  <c:v>1.035711E-7</c:v>
                </c:pt>
                <c:pt idx="22440">
                  <c:v>1.035773E-7</c:v>
                </c:pt>
                <c:pt idx="22441">
                  <c:v>1.035836E-7</c:v>
                </c:pt>
                <c:pt idx="22442">
                  <c:v>1.0358980000000001E-7</c:v>
                </c:pt>
                <c:pt idx="22443">
                  <c:v>1.035961E-7</c:v>
                </c:pt>
                <c:pt idx="22444">
                  <c:v>1.0360230000000001E-7</c:v>
                </c:pt>
                <c:pt idx="22445">
                  <c:v>1.036086E-7</c:v>
                </c:pt>
                <c:pt idx="22446">
                  <c:v>1.0361479999999999E-7</c:v>
                </c:pt>
                <c:pt idx="22447">
                  <c:v>1.036211E-7</c:v>
                </c:pt>
                <c:pt idx="22448">
                  <c:v>1.036273E-7</c:v>
                </c:pt>
                <c:pt idx="22449">
                  <c:v>1.036336E-7</c:v>
                </c:pt>
                <c:pt idx="22450">
                  <c:v>1.036398E-7</c:v>
                </c:pt>
                <c:pt idx="22451">
                  <c:v>1.0364610000000001E-7</c:v>
                </c:pt>
                <c:pt idx="22452">
                  <c:v>1.036523E-7</c:v>
                </c:pt>
                <c:pt idx="22453">
                  <c:v>1.0365859999999999E-7</c:v>
                </c:pt>
                <c:pt idx="22454">
                  <c:v>1.036648E-7</c:v>
                </c:pt>
                <c:pt idx="22455">
                  <c:v>1.0367109999999999E-7</c:v>
                </c:pt>
                <c:pt idx="22456">
                  <c:v>1.036773E-7</c:v>
                </c:pt>
                <c:pt idx="22457">
                  <c:v>1.036836E-7</c:v>
                </c:pt>
                <c:pt idx="22458">
                  <c:v>1.036898E-7</c:v>
                </c:pt>
                <c:pt idx="22459">
                  <c:v>1.036961E-7</c:v>
                </c:pt>
                <c:pt idx="22460">
                  <c:v>1.037023E-7</c:v>
                </c:pt>
                <c:pt idx="22461">
                  <c:v>1.037086E-7</c:v>
                </c:pt>
                <c:pt idx="22462">
                  <c:v>1.037148E-7</c:v>
                </c:pt>
                <c:pt idx="22463">
                  <c:v>1.037211E-7</c:v>
                </c:pt>
                <c:pt idx="22464">
                  <c:v>1.037273E-7</c:v>
                </c:pt>
                <c:pt idx="22465">
                  <c:v>1.037336E-7</c:v>
                </c:pt>
                <c:pt idx="22466">
                  <c:v>1.037398E-7</c:v>
                </c:pt>
                <c:pt idx="22467">
                  <c:v>1.037461E-7</c:v>
                </c:pt>
                <c:pt idx="22468">
                  <c:v>1.037523E-7</c:v>
                </c:pt>
                <c:pt idx="22469">
                  <c:v>1.037586E-7</c:v>
                </c:pt>
                <c:pt idx="22470">
                  <c:v>1.0376480000000001E-7</c:v>
                </c:pt>
                <c:pt idx="22471">
                  <c:v>1.037711E-7</c:v>
                </c:pt>
                <c:pt idx="22472">
                  <c:v>1.0377730000000001E-7</c:v>
                </c:pt>
                <c:pt idx="22473">
                  <c:v>1.037836E-7</c:v>
                </c:pt>
                <c:pt idx="22474">
                  <c:v>1.0378979999999999E-7</c:v>
                </c:pt>
                <c:pt idx="22475">
                  <c:v>1.037961E-7</c:v>
                </c:pt>
                <c:pt idx="22476">
                  <c:v>1.038023E-7</c:v>
                </c:pt>
                <c:pt idx="22477">
                  <c:v>1.038086E-7</c:v>
                </c:pt>
                <c:pt idx="22478">
                  <c:v>1.038148E-7</c:v>
                </c:pt>
                <c:pt idx="22479">
                  <c:v>1.0382110000000001E-7</c:v>
                </c:pt>
                <c:pt idx="22480">
                  <c:v>1.038273E-7</c:v>
                </c:pt>
                <c:pt idx="22481">
                  <c:v>1.0383359999999999E-7</c:v>
                </c:pt>
                <c:pt idx="22482">
                  <c:v>1.038398E-7</c:v>
                </c:pt>
                <c:pt idx="22483">
                  <c:v>1.0384609999999999E-7</c:v>
                </c:pt>
                <c:pt idx="22484">
                  <c:v>1.038523E-7</c:v>
                </c:pt>
                <c:pt idx="22485">
                  <c:v>1.038586E-7</c:v>
                </c:pt>
                <c:pt idx="22486">
                  <c:v>1.038648E-7</c:v>
                </c:pt>
                <c:pt idx="22487">
                  <c:v>1.038711E-7</c:v>
                </c:pt>
                <c:pt idx="22488">
                  <c:v>1.038773E-7</c:v>
                </c:pt>
                <c:pt idx="22489">
                  <c:v>1.038836E-7</c:v>
                </c:pt>
                <c:pt idx="22490">
                  <c:v>1.038898E-7</c:v>
                </c:pt>
                <c:pt idx="22491">
                  <c:v>1.038961E-7</c:v>
                </c:pt>
                <c:pt idx="22492">
                  <c:v>1.039023E-7</c:v>
                </c:pt>
                <c:pt idx="22493">
                  <c:v>1.039086E-7</c:v>
                </c:pt>
                <c:pt idx="22494">
                  <c:v>1.039148E-7</c:v>
                </c:pt>
                <c:pt idx="22495">
                  <c:v>1.039211E-7</c:v>
                </c:pt>
                <c:pt idx="22496">
                  <c:v>1.039273E-7</c:v>
                </c:pt>
                <c:pt idx="22497">
                  <c:v>1.039336E-7</c:v>
                </c:pt>
                <c:pt idx="22498">
                  <c:v>1.0393980000000001E-7</c:v>
                </c:pt>
                <c:pt idx="22499">
                  <c:v>1.039461E-7</c:v>
                </c:pt>
                <c:pt idx="22500">
                  <c:v>1.0395230000000001E-7</c:v>
                </c:pt>
                <c:pt idx="22501">
                  <c:v>1.039586E-7</c:v>
                </c:pt>
                <c:pt idx="22502">
                  <c:v>1.0396479999999999E-7</c:v>
                </c:pt>
                <c:pt idx="22503">
                  <c:v>1.039711E-7</c:v>
                </c:pt>
                <c:pt idx="22504">
                  <c:v>1.0397729999999999E-7</c:v>
                </c:pt>
                <c:pt idx="22505">
                  <c:v>1.039836E-7</c:v>
                </c:pt>
                <c:pt idx="22506">
                  <c:v>1.039898E-7</c:v>
                </c:pt>
                <c:pt idx="22507">
                  <c:v>1.0399610000000001E-7</c:v>
                </c:pt>
                <c:pt idx="22508">
                  <c:v>1.040023E-7</c:v>
                </c:pt>
                <c:pt idx="22509">
                  <c:v>1.0400859999999999E-7</c:v>
                </c:pt>
                <c:pt idx="22510">
                  <c:v>1.040148E-7</c:v>
                </c:pt>
                <c:pt idx="22511">
                  <c:v>1.0402109999999999E-7</c:v>
                </c:pt>
                <c:pt idx="22512">
                  <c:v>1.040273E-7</c:v>
                </c:pt>
                <c:pt idx="22513">
                  <c:v>1.040336E-7</c:v>
                </c:pt>
                <c:pt idx="22514">
                  <c:v>1.040398E-7</c:v>
                </c:pt>
                <c:pt idx="22515">
                  <c:v>1.040461E-7</c:v>
                </c:pt>
                <c:pt idx="22516">
                  <c:v>1.040523E-7</c:v>
                </c:pt>
                <c:pt idx="22517">
                  <c:v>1.040586E-7</c:v>
                </c:pt>
                <c:pt idx="22518">
                  <c:v>1.040648E-7</c:v>
                </c:pt>
                <c:pt idx="22519">
                  <c:v>1.040711E-7</c:v>
                </c:pt>
                <c:pt idx="22520">
                  <c:v>1.040773E-7</c:v>
                </c:pt>
                <c:pt idx="22521">
                  <c:v>1.040836E-7</c:v>
                </c:pt>
                <c:pt idx="22522">
                  <c:v>1.040898E-7</c:v>
                </c:pt>
                <c:pt idx="22523">
                  <c:v>1.040961E-7</c:v>
                </c:pt>
                <c:pt idx="22524">
                  <c:v>1.041023E-7</c:v>
                </c:pt>
                <c:pt idx="22525">
                  <c:v>1.041086E-7</c:v>
                </c:pt>
                <c:pt idx="22526">
                  <c:v>1.0411480000000001E-7</c:v>
                </c:pt>
                <c:pt idx="22527">
                  <c:v>1.041211E-7</c:v>
                </c:pt>
                <c:pt idx="22528">
                  <c:v>1.0412730000000001E-7</c:v>
                </c:pt>
                <c:pt idx="22529">
                  <c:v>1.041336E-7</c:v>
                </c:pt>
                <c:pt idx="22530">
                  <c:v>1.0413979999999999E-7</c:v>
                </c:pt>
                <c:pt idx="22531">
                  <c:v>1.041461E-7</c:v>
                </c:pt>
                <c:pt idx="22532">
                  <c:v>1.0415229999999999E-7</c:v>
                </c:pt>
                <c:pt idx="22533">
                  <c:v>1.041586E-7</c:v>
                </c:pt>
                <c:pt idx="22534">
                  <c:v>1.041648E-7</c:v>
                </c:pt>
                <c:pt idx="22535">
                  <c:v>1.0417110000000001E-7</c:v>
                </c:pt>
                <c:pt idx="22536">
                  <c:v>1.041773E-7</c:v>
                </c:pt>
                <c:pt idx="22537">
                  <c:v>1.0418360000000001E-7</c:v>
                </c:pt>
                <c:pt idx="22538">
                  <c:v>1.041898E-7</c:v>
                </c:pt>
                <c:pt idx="22539">
                  <c:v>1.0419609999999999E-7</c:v>
                </c:pt>
                <c:pt idx="22540">
                  <c:v>1.042023E-7</c:v>
                </c:pt>
                <c:pt idx="22541">
                  <c:v>1.042086E-7</c:v>
                </c:pt>
                <c:pt idx="22542">
                  <c:v>1.042148E-7</c:v>
                </c:pt>
                <c:pt idx="22543">
                  <c:v>1.042211E-7</c:v>
                </c:pt>
                <c:pt idx="22544">
                  <c:v>1.042273E-7</c:v>
                </c:pt>
                <c:pt idx="22545">
                  <c:v>1.042336E-7</c:v>
                </c:pt>
                <c:pt idx="22546">
                  <c:v>1.042398E-7</c:v>
                </c:pt>
                <c:pt idx="22547">
                  <c:v>1.042461E-7</c:v>
                </c:pt>
                <c:pt idx="22548">
                  <c:v>1.042523E-7</c:v>
                </c:pt>
                <c:pt idx="22549">
                  <c:v>1.042586E-7</c:v>
                </c:pt>
                <c:pt idx="22550">
                  <c:v>1.042648E-7</c:v>
                </c:pt>
                <c:pt idx="22551">
                  <c:v>1.042711E-7</c:v>
                </c:pt>
                <c:pt idx="22552">
                  <c:v>1.042773E-7</c:v>
                </c:pt>
                <c:pt idx="22553">
                  <c:v>1.042836E-7</c:v>
                </c:pt>
                <c:pt idx="22554">
                  <c:v>1.0428980000000001E-7</c:v>
                </c:pt>
                <c:pt idx="22555">
                  <c:v>1.042961E-7</c:v>
                </c:pt>
                <c:pt idx="22556">
                  <c:v>1.0430230000000001E-7</c:v>
                </c:pt>
                <c:pt idx="22557">
                  <c:v>1.043086E-7</c:v>
                </c:pt>
                <c:pt idx="22558">
                  <c:v>1.0431479999999999E-7</c:v>
                </c:pt>
                <c:pt idx="22559">
                  <c:v>1.043211E-7</c:v>
                </c:pt>
                <c:pt idx="22560">
                  <c:v>1.0432729999999999E-7</c:v>
                </c:pt>
                <c:pt idx="22561">
                  <c:v>1.043336E-7</c:v>
                </c:pt>
                <c:pt idx="22562">
                  <c:v>1.043398E-7</c:v>
                </c:pt>
                <c:pt idx="22563">
                  <c:v>1.0434610000000001E-7</c:v>
                </c:pt>
                <c:pt idx="22564">
                  <c:v>1.043523E-7</c:v>
                </c:pt>
                <c:pt idx="22565">
                  <c:v>1.0435860000000001E-7</c:v>
                </c:pt>
                <c:pt idx="22566">
                  <c:v>1.043648E-7</c:v>
                </c:pt>
                <c:pt idx="22567">
                  <c:v>1.0437109999999999E-7</c:v>
                </c:pt>
                <c:pt idx="22568">
                  <c:v>1.043773E-7</c:v>
                </c:pt>
                <c:pt idx="22569">
                  <c:v>1.043836E-7</c:v>
                </c:pt>
                <c:pt idx="22570">
                  <c:v>1.043898E-7</c:v>
                </c:pt>
                <c:pt idx="22571">
                  <c:v>1.043961E-7</c:v>
                </c:pt>
                <c:pt idx="22572">
                  <c:v>1.044023E-7</c:v>
                </c:pt>
                <c:pt idx="22573">
                  <c:v>1.044086E-7</c:v>
                </c:pt>
                <c:pt idx="22574">
                  <c:v>1.044148E-7</c:v>
                </c:pt>
                <c:pt idx="22575">
                  <c:v>1.044211E-7</c:v>
                </c:pt>
                <c:pt idx="22576">
                  <c:v>1.044273E-7</c:v>
                </c:pt>
                <c:pt idx="22577">
                  <c:v>1.044336E-7</c:v>
                </c:pt>
                <c:pt idx="22578">
                  <c:v>1.044398E-7</c:v>
                </c:pt>
                <c:pt idx="22579">
                  <c:v>1.044461E-7</c:v>
                </c:pt>
                <c:pt idx="22580">
                  <c:v>1.044523E-7</c:v>
                </c:pt>
                <c:pt idx="22581">
                  <c:v>1.044586E-7</c:v>
                </c:pt>
                <c:pt idx="22582">
                  <c:v>1.0446480000000001E-7</c:v>
                </c:pt>
                <c:pt idx="22583">
                  <c:v>1.044711E-7</c:v>
                </c:pt>
                <c:pt idx="22584">
                  <c:v>1.0447730000000001E-7</c:v>
                </c:pt>
                <c:pt idx="22585">
                  <c:v>1.044836E-7</c:v>
                </c:pt>
                <c:pt idx="22586">
                  <c:v>1.0448979999999999E-7</c:v>
                </c:pt>
                <c:pt idx="22587">
                  <c:v>1.044961E-7</c:v>
                </c:pt>
                <c:pt idx="22588">
                  <c:v>1.0450229999999999E-7</c:v>
                </c:pt>
                <c:pt idx="22589">
                  <c:v>1.045086E-7</c:v>
                </c:pt>
                <c:pt idx="22590">
                  <c:v>1.045148E-7</c:v>
                </c:pt>
                <c:pt idx="22591">
                  <c:v>1.0452110000000001E-7</c:v>
                </c:pt>
                <c:pt idx="22592">
                  <c:v>1.045273E-7</c:v>
                </c:pt>
                <c:pt idx="22593">
                  <c:v>1.0453360000000001E-7</c:v>
                </c:pt>
                <c:pt idx="22594">
                  <c:v>1.045398E-7</c:v>
                </c:pt>
                <c:pt idx="22595">
                  <c:v>1.0454609999999999E-7</c:v>
                </c:pt>
                <c:pt idx="22596">
                  <c:v>1.045523E-7</c:v>
                </c:pt>
                <c:pt idx="22597">
                  <c:v>1.045586E-7</c:v>
                </c:pt>
                <c:pt idx="22598">
                  <c:v>1.045648E-7</c:v>
                </c:pt>
                <c:pt idx="22599">
                  <c:v>1.045711E-7</c:v>
                </c:pt>
                <c:pt idx="22600">
                  <c:v>1.045773E-7</c:v>
                </c:pt>
                <c:pt idx="22601">
                  <c:v>1.045836E-7</c:v>
                </c:pt>
                <c:pt idx="22602">
                  <c:v>1.045898E-7</c:v>
                </c:pt>
                <c:pt idx="22603">
                  <c:v>1.045961E-7</c:v>
                </c:pt>
                <c:pt idx="22604">
                  <c:v>1.046023E-7</c:v>
                </c:pt>
                <c:pt idx="22605">
                  <c:v>1.046086E-7</c:v>
                </c:pt>
                <c:pt idx="22606">
                  <c:v>1.046148E-7</c:v>
                </c:pt>
                <c:pt idx="22607">
                  <c:v>1.046211E-7</c:v>
                </c:pt>
                <c:pt idx="22608">
                  <c:v>1.046273E-7</c:v>
                </c:pt>
                <c:pt idx="22609">
                  <c:v>1.046336E-7</c:v>
                </c:pt>
                <c:pt idx="22610">
                  <c:v>1.0463980000000001E-7</c:v>
                </c:pt>
                <c:pt idx="22611">
                  <c:v>1.046461E-7</c:v>
                </c:pt>
                <c:pt idx="22612">
                  <c:v>1.0465230000000001E-7</c:v>
                </c:pt>
                <c:pt idx="22613">
                  <c:v>1.046586E-7</c:v>
                </c:pt>
                <c:pt idx="22614">
                  <c:v>1.0466479999999999E-7</c:v>
                </c:pt>
                <c:pt idx="22615">
                  <c:v>1.046711E-7</c:v>
                </c:pt>
                <c:pt idx="22616">
                  <c:v>1.0467729999999999E-7</c:v>
                </c:pt>
                <c:pt idx="22617">
                  <c:v>1.046836E-7</c:v>
                </c:pt>
                <c:pt idx="22618">
                  <c:v>1.046898E-7</c:v>
                </c:pt>
                <c:pt idx="22619">
                  <c:v>1.0469610000000001E-7</c:v>
                </c:pt>
                <c:pt idx="22620">
                  <c:v>1.047023E-7</c:v>
                </c:pt>
                <c:pt idx="22621">
                  <c:v>1.0470860000000001E-7</c:v>
                </c:pt>
                <c:pt idx="22622">
                  <c:v>1.047148E-7</c:v>
                </c:pt>
                <c:pt idx="22623">
                  <c:v>1.0472109999999999E-7</c:v>
                </c:pt>
                <c:pt idx="22624">
                  <c:v>1.047273E-7</c:v>
                </c:pt>
                <c:pt idx="22625">
                  <c:v>1.0473359999999999E-7</c:v>
                </c:pt>
                <c:pt idx="22626">
                  <c:v>1.047398E-7</c:v>
                </c:pt>
                <c:pt idx="22627">
                  <c:v>1.047461E-7</c:v>
                </c:pt>
                <c:pt idx="22628">
                  <c:v>1.047523E-7</c:v>
                </c:pt>
                <c:pt idx="22629">
                  <c:v>1.047586E-7</c:v>
                </c:pt>
                <c:pt idx="22630">
                  <c:v>1.047648E-7</c:v>
                </c:pt>
                <c:pt idx="22631">
                  <c:v>1.047711E-7</c:v>
                </c:pt>
                <c:pt idx="22632">
                  <c:v>1.047773E-7</c:v>
                </c:pt>
                <c:pt idx="22633">
                  <c:v>1.047836E-7</c:v>
                </c:pt>
                <c:pt idx="22634">
                  <c:v>1.047898E-7</c:v>
                </c:pt>
                <c:pt idx="22635">
                  <c:v>1.047961E-7</c:v>
                </c:pt>
                <c:pt idx="22636">
                  <c:v>1.048023E-7</c:v>
                </c:pt>
                <c:pt idx="22637">
                  <c:v>1.048086E-7</c:v>
                </c:pt>
                <c:pt idx="22638">
                  <c:v>1.048148E-7</c:v>
                </c:pt>
                <c:pt idx="22639">
                  <c:v>1.048211E-7</c:v>
                </c:pt>
                <c:pt idx="22640">
                  <c:v>1.0482730000000001E-7</c:v>
                </c:pt>
                <c:pt idx="22641">
                  <c:v>1.048336E-7</c:v>
                </c:pt>
                <c:pt idx="22642">
                  <c:v>1.0483979999999999E-7</c:v>
                </c:pt>
                <c:pt idx="22643">
                  <c:v>1.048461E-7</c:v>
                </c:pt>
                <c:pt idx="22644">
                  <c:v>1.0485229999999999E-7</c:v>
                </c:pt>
                <c:pt idx="22645">
                  <c:v>1.048586E-7</c:v>
                </c:pt>
                <c:pt idx="22646">
                  <c:v>1.048648E-7</c:v>
                </c:pt>
                <c:pt idx="22647">
                  <c:v>1.0487110000000001E-7</c:v>
                </c:pt>
                <c:pt idx="22648">
                  <c:v>1.048773E-7</c:v>
                </c:pt>
                <c:pt idx="22649">
                  <c:v>1.0488360000000001E-7</c:v>
                </c:pt>
                <c:pt idx="22650">
                  <c:v>1.048898E-7</c:v>
                </c:pt>
                <c:pt idx="22651">
                  <c:v>1.0489609999999999E-7</c:v>
                </c:pt>
                <c:pt idx="22652">
                  <c:v>1.049023E-7</c:v>
                </c:pt>
                <c:pt idx="22653">
                  <c:v>1.0490859999999999E-7</c:v>
                </c:pt>
                <c:pt idx="22654">
                  <c:v>1.049148E-7</c:v>
                </c:pt>
                <c:pt idx="22655">
                  <c:v>1.049211E-7</c:v>
                </c:pt>
                <c:pt idx="22656">
                  <c:v>1.049273E-7</c:v>
                </c:pt>
                <c:pt idx="22657">
                  <c:v>1.049336E-7</c:v>
                </c:pt>
                <c:pt idx="22658">
                  <c:v>1.049398E-7</c:v>
                </c:pt>
                <c:pt idx="22659">
                  <c:v>1.049461E-7</c:v>
                </c:pt>
                <c:pt idx="22660">
                  <c:v>1.049523E-7</c:v>
                </c:pt>
                <c:pt idx="22661">
                  <c:v>1.049586E-7</c:v>
                </c:pt>
                <c:pt idx="22662">
                  <c:v>1.049648E-7</c:v>
                </c:pt>
                <c:pt idx="22663">
                  <c:v>1.049711E-7</c:v>
                </c:pt>
                <c:pt idx="22664">
                  <c:v>1.049773E-7</c:v>
                </c:pt>
                <c:pt idx="22665">
                  <c:v>1.049836E-7</c:v>
                </c:pt>
                <c:pt idx="22666">
                  <c:v>1.049898E-7</c:v>
                </c:pt>
                <c:pt idx="22667">
                  <c:v>1.049961E-7</c:v>
                </c:pt>
                <c:pt idx="22668">
                  <c:v>1.0500230000000001E-7</c:v>
                </c:pt>
                <c:pt idx="22669">
                  <c:v>1.050086E-7</c:v>
                </c:pt>
                <c:pt idx="22670">
                  <c:v>1.0501479999999999E-7</c:v>
                </c:pt>
                <c:pt idx="22671">
                  <c:v>1.050211E-7</c:v>
                </c:pt>
                <c:pt idx="22672">
                  <c:v>1.0502729999999999E-7</c:v>
                </c:pt>
                <c:pt idx="22673">
                  <c:v>1.050336E-7</c:v>
                </c:pt>
                <c:pt idx="22674">
                  <c:v>1.050398E-7</c:v>
                </c:pt>
                <c:pt idx="22675">
                  <c:v>1.0504610000000001E-7</c:v>
                </c:pt>
                <c:pt idx="22676">
                  <c:v>1.050523E-7</c:v>
                </c:pt>
                <c:pt idx="22677">
                  <c:v>1.0505860000000001E-7</c:v>
                </c:pt>
                <c:pt idx="22678">
                  <c:v>1.050648E-7</c:v>
                </c:pt>
                <c:pt idx="22679">
                  <c:v>1.0507109999999999E-7</c:v>
                </c:pt>
                <c:pt idx="22680">
                  <c:v>1.050773E-7</c:v>
                </c:pt>
                <c:pt idx="22681">
                  <c:v>1.0508359999999999E-7</c:v>
                </c:pt>
                <c:pt idx="22682">
                  <c:v>1.050898E-7</c:v>
                </c:pt>
                <c:pt idx="22683">
                  <c:v>1.050961E-7</c:v>
                </c:pt>
                <c:pt idx="22684">
                  <c:v>1.051023E-7</c:v>
                </c:pt>
                <c:pt idx="22685">
                  <c:v>1.051086E-7</c:v>
                </c:pt>
                <c:pt idx="22686">
                  <c:v>1.051148E-7</c:v>
                </c:pt>
                <c:pt idx="22687">
                  <c:v>1.051211E-7</c:v>
                </c:pt>
                <c:pt idx="22688">
                  <c:v>1.051273E-7</c:v>
                </c:pt>
                <c:pt idx="22689">
                  <c:v>1.051336E-7</c:v>
                </c:pt>
                <c:pt idx="22690">
                  <c:v>1.051398E-7</c:v>
                </c:pt>
                <c:pt idx="22691">
                  <c:v>1.051461E-7</c:v>
                </c:pt>
                <c:pt idx="22692">
                  <c:v>1.051523E-7</c:v>
                </c:pt>
                <c:pt idx="22693">
                  <c:v>1.051586E-7</c:v>
                </c:pt>
                <c:pt idx="22694">
                  <c:v>1.051648E-7</c:v>
                </c:pt>
                <c:pt idx="22695">
                  <c:v>1.051711E-7</c:v>
                </c:pt>
                <c:pt idx="22696">
                  <c:v>1.0517730000000001E-7</c:v>
                </c:pt>
                <c:pt idx="22697">
                  <c:v>1.051836E-7</c:v>
                </c:pt>
                <c:pt idx="22698">
                  <c:v>1.0518979999999999E-7</c:v>
                </c:pt>
                <c:pt idx="22699">
                  <c:v>1.051961E-7</c:v>
                </c:pt>
                <c:pt idx="22700">
                  <c:v>1.0520229999999999E-7</c:v>
                </c:pt>
                <c:pt idx="22701">
                  <c:v>1.052086E-7</c:v>
                </c:pt>
                <c:pt idx="22702">
                  <c:v>1.052148E-7</c:v>
                </c:pt>
                <c:pt idx="22703">
                  <c:v>1.0522110000000001E-7</c:v>
                </c:pt>
                <c:pt idx="22704">
                  <c:v>1.052273E-7</c:v>
                </c:pt>
                <c:pt idx="22705">
                  <c:v>1.0523360000000001E-7</c:v>
                </c:pt>
                <c:pt idx="22706">
                  <c:v>1.052398E-7</c:v>
                </c:pt>
                <c:pt idx="22707">
                  <c:v>1.0524609999999999E-7</c:v>
                </c:pt>
                <c:pt idx="22708">
                  <c:v>1.052523E-7</c:v>
                </c:pt>
                <c:pt idx="22709">
                  <c:v>1.0525859999999999E-7</c:v>
                </c:pt>
                <c:pt idx="22710">
                  <c:v>1.052648E-7</c:v>
                </c:pt>
                <c:pt idx="22711">
                  <c:v>1.052711E-7</c:v>
                </c:pt>
                <c:pt idx="22712">
                  <c:v>1.052773E-7</c:v>
                </c:pt>
                <c:pt idx="22713">
                  <c:v>1.052836E-7</c:v>
                </c:pt>
                <c:pt idx="22714">
                  <c:v>1.052898E-7</c:v>
                </c:pt>
                <c:pt idx="22715">
                  <c:v>1.052961E-7</c:v>
                </c:pt>
                <c:pt idx="22716">
                  <c:v>1.053023E-7</c:v>
                </c:pt>
                <c:pt idx="22717">
                  <c:v>1.053086E-7</c:v>
                </c:pt>
                <c:pt idx="22718">
                  <c:v>1.053148E-7</c:v>
                </c:pt>
                <c:pt idx="22719">
                  <c:v>1.053211E-7</c:v>
                </c:pt>
                <c:pt idx="22720">
                  <c:v>1.053273E-7</c:v>
                </c:pt>
                <c:pt idx="22721">
                  <c:v>1.053336E-7</c:v>
                </c:pt>
                <c:pt idx="22722">
                  <c:v>1.053398E-7</c:v>
                </c:pt>
                <c:pt idx="22723">
                  <c:v>1.053461E-7</c:v>
                </c:pt>
                <c:pt idx="22724">
                  <c:v>1.0535230000000001E-7</c:v>
                </c:pt>
                <c:pt idx="22725">
                  <c:v>1.053586E-7</c:v>
                </c:pt>
                <c:pt idx="22726">
                  <c:v>1.0536480000000001E-7</c:v>
                </c:pt>
                <c:pt idx="22727">
                  <c:v>1.053711E-7</c:v>
                </c:pt>
                <c:pt idx="22728">
                  <c:v>1.0537729999999999E-7</c:v>
                </c:pt>
                <c:pt idx="22729">
                  <c:v>1.053836E-7</c:v>
                </c:pt>
                <c:pt idx="22730">
                  <c:v>1.053898E-7</c:v>
                </c:pt>
                <c:pt idx="22731">
                  <c:v>1.053961E-7</c:v>
                </c:pt>
                <c:pt idx="22732">
                  <c:v>1.054023E-7</c:v>
                </c:pt>
                <c:pt idx="22733">
                  <c:v>1.0540860000000001E-7</c:v>
                </c:pt>
                <c:pt idx="22734">
                  <c:v>1.054148E-7</c:v>
                </c:pt>
                <c:pt idx="22735">
                  <c:v>1.0542109999999999E-7</c:v>
                </c:pt>
                <c:pt idx="22736">
                  <c:v>1.054273E-7</c:v>
                </c:pt>
                <c:pt idx="22737">
                  <c:v>1.0543359999999999E-7</c:v>
                </c:pt>
                <c:pt idx="22738">
                  <c:v>1.054398E-7</c:v>
                </c:pt>
                <c:pt idx="22739">
                  <c:v>1.054461E-7</c:v>
                </c:pt>
                <c:pt idx="22740">
                  <c:v>1.054523E-7</c:v>
                </c:pt>
                <c:pt idx="22741">
                  <c:v>1.054586E-7</c:v>
                </c:pt>
                <c:pt idx="22742">
                  <c:v>1.054648E-7</c:v>
                </c:pt>
                <c:pt idx="22743">
                  <c:v>1.054711E-7</c:v>
                </c:pt>
                <c:pt idx="22744">
                  <c:v>1.054773E-7</c:v>
                </c:pt>
                <c:pt idx="22745">
                  <c:v>1.054836E-7</c:v>
                </c:pt>
                <c:pt idx="22746">
                  <c:v>1.054898E-7</c:v>
                </c:pt>
                <c:pt idx="22747">
                  <c:v>1.054961E-7</c:v>
                </c:pt>
                <c:pt idx="22748">
                  <c:v>1.055023E-7</c:v>
                </c:pt>
                <c:pt idx="22749">
                  <c:v>1.055086E-7</c:v>
                </c:pt>
                <c:pt idx="22750">
                  <c:v>1.055148E-7</c:v>
                </c:pt>
                <c:pt idx="22751">
                  <c:v>1.055211E-7</c:v>
                </c:pt>
                <c:pt idx="22752">
                  <c:v>1.0552730000000001E-7</c:v>
                </c:pt>
                <c:pt idx="22753">
                  <c:v>1.055336E-7</c:v>
                </c:pt>
                <c:pt idx="22754">
                  <c:v>1.0553980000000001E-7</c:v>
                </c:pt>
                <c:pt idx="22755">
                  <c:v>1.055461E-7</c:v>
                </c:pt>
                <c:pt idx="22756">
                  <c:v>1.0555229999999999E-7</c:v>
                </c:pt>
                <c:pt idx="22757">
                  <c:v>1.055586E-7</c:v>
                </c:pt>
                <c:pt idx="22758">
                  <c:v>1.055648E-7</c:v>
                </c:pt>
                <c:pt idx="22759">
                  <c:v>1.055711E-7</c:v>
                </c:pt>
                <c:pt idx="22760">
                  <c:v>1.055773E-7</c:v>
                </c:pt>
                <c:pt idx="22761">
                  <c:v>1.0558360000000001E-7</c:v>
                </c:pt>
                <c:pt idx="22762">
                  <c:v>1.055898E-7</c:v>
                </c:pt>
                <c:pt idx="22763">
                  <c:v>1.0559609999999999E-7</c:v>
                </c:pt>
                <c:pt idx="22764">
                  <c:v>1.056023E-7</c:v>
                </c:pt>
                <c:pt idx="22765">
                  <c:v>1.0560859999999999E-7</c:v>
                </c:pt>
                <c:pt idx="22766">
                  <c:v>1.056148E-7</c:v>
                </c:pt>
                <c:pt idx="22767">
                  <c:v>1.056211E-7</c:v>
                </c:pt>
                <c:pt idx="22768">
                  <c:v>1.056273E-7</c:v>
                </c:pt>
                <c:pt idx="22769">
                  <c:v>1.056336E-7</c:v>
                </c:pt>
                <c:pt idx="22770">
                  <c:v>1.056398E-7</c:v>
                </c:pt>
                <c:pt idx="22771">
                  <c:v>1.056461E-7</c:v>
                </c:pt>
                <c:pt idx="22772">
                  <c:v>1.056523E-7</c:v>
                </c:pt>
                <c:pt idx="22773">
                  <c:v>1.056586E-7</c:v>
                </c:pt>
                <c:pt idx="22774">
                  <c:v>1.056648E-7</c:v>
                </c:pt>
                <c:pt idx="22775">
                  <c:v>1.056711E-7</c:v>
                </c:pt>
                <c:pt idx="22776">
                  <c:v>1.056773E-7</c:v>
                </c:pt>
                <c:pt idx="22777">
                  <c:v>1.056836E-7</c:v>
                </c:pt>
                <c:pt idx="22778">
                  <c:v>1.056898E-7</c:v>
                </c:pt>
                <c:pt idx="22779">
                  <c:v>1.056961E-7</c:v>
                </c:pt>
                <c:pt idx="22780">
                  <c:v>1.0570230000000001E-7</c:v>
                </c:pt>
                <c:pt idx="22781">
                  <c:v>1.057086E-7</c:v>
                </c:pt>
                <c:pt idx="22782">
                  <c:v>1.0571480000000001E-7</c:v>
                </c:pt>
                <c:pt idx="22783">
                  <c:v>1.057211E-7</c:v>
                </c:pt>
                <c:pt idx="22784">
                  <c:v>1.0572729999999999E-7</c:v>
                </c:pt>
                <c:pt idx="22785">
                  <c:v>1.057336E-7</c:v>
                </c:pt>
                <c:pt idx="22786">
                  <c:v>1.057398E-7</c:v>
                </c:pt>
                <c:pt idx="22787">
                  <c:v>1.057461E-7</c:v>
                </c:pt>
                <c:pt idx="22788">
                  <c:v>1.057523E-7</c:v>
                </c:pt>
                <c:pt idx="22789">
                  <c:v>1.0575860000000001E-7</c:v>
                </c:pt>
                <c:pt idx="22790">
                  <c:v>1.057648E-7</c:v>
                </c:pt>
                <c:pt idx="22791">
                  <c:v>1.0577109999999999E-7</c:v>
                </c:pt>
                <c:pt idx="22792">
                  <c:v>1.057773E-7</c:v>
                </c:pt>
                <c:pt idx="22793">
                  <c:v>1.0578359999999999E-7</c:v>
                </c:pt>
                <c:pt idx="22794">
                  <c:v>1.057898E-7</c:v>
                </c:pt>
                <c:pt idx="22795">
                  <c:v>1.057961E-7</c:v>
                </c:pt>
                <c:pt idx="22796">
                  <c:v>1.058023E-7</c:v>
                </c:pt>
                <c:pt idx="22797">
                  <c:v>1.058086E-7</c:v>
                </c:pt>
                <c:pt idx="22798">
                  <c:v>1.058148E-7</c:v>
                </c:pt>
                <c:pt idx="22799">
                  <c:v>1.058211E-7</c:v>
                </c:pt>
                <c:pt idx="22800">
                  <c:v>1.058273E-7</c:v>
                </c:pt>
                <c:pt idx="22801">
                  <c:v>1.058336E-7</c:v>
                </c:pt>
                <c:pt idx="22802">
                  <c:v>1.058398E-7</c:v>
                </c:pt>
                <c:pt idx="22803">
                  <c:v>1.058461E-7</c:v>
                </c:pt>
                <c:pt idx="22804">
                  <c:v>1.058523E-7</c:v>
                </c:pt>
                <c:pt idx="22805">
                  <c:v>1.058586E-7</c:v>
                </c:pt>
                <c:pt idx="22806">
                  <c:v>1.058648E-7</c:v>
                </c:pt>
                <c:pt idx="22807">
                  <c:v>1.058711E-7</c:v>
                </c:pt>
                <c:pt idx="22808">
                  <c:v>1.0587730000000001E-7</c:v>
                </c:pt>
                <c:pt idx="22809">
                  <c:v>1.058836E-7</c:v>
                </c:pt>
                <c:pt idx="22810">
                  <c:v>1.0588980000000001E-7</c:v>
                </c:pt>
                <c:pt idx="22811">
                  <c:v>1.058961E-7</c:v>
                </c:pt>
                <c:pt idx="22812">
                  <c:v>1.0590229999999999E-7</c:v>
                </c:pt>
                <c:pt idx="22813">
                  <c:v>1.059086E-7</c:v>
                </c:pt>
                <c:pt idx="22814">
                  <c:v>1.0591479999999999E-7</c:v>
                </c:pt>
                <c:pt idx="22815">
                  <c:v>1.059211E-7</c:v>
                </c:pt>
                <c:pt idx="22816">
                  <c:v>1.059273E-7</c:v>
                </c:pt>
                <c:pt idx="22817">
                  <c:v>1.0593360000000001E-7</c:v>
                </c:pt>
                <c:pt idx="22818">
                  <c:v>1.059398E-7</c:v>
                </c:pt>
                <c:pt idx="22819">
                  <c:v>1.0594610000000001E-7</c:v>
                </c:pt>
                <c:pt idx="22820">
                  <c:v>1.059523E-7</c:v>
                </c:pt>
                <c:pt idx="22821">
                  <c:v>1.0595859999999999E-7</c:v>
                </c:pt>
                <c:pt idx="22822">
                  <c:v>1.059648E-7</c:v>
                </c:pt>
                <c:pt idx="22823">
                  <c:v>1.059711E-7</c:v>
                </c:pt>
                <c:pt idx="22824">
                  <c:v>1.059773E-7</c:v>
                </c:pt>
                <c:pt idx="22825">
                  <c:v>1.059836E-7</c:v>
                </c:pt>
                <c:pt idx="22826">
                  <c:v>1.059898E-7</c:v>
                </c:pt>
                <c:pt idx="22827">
                  <c:v>1.059961E-7</c:v>
                </c:pt>
                <c:pt idx="22828">
                  <c:v>1.060023E-7</c:v>
                </c:pt>
                <c:pt idx="22829">
                  <c:v>1.060086E-7</c:v>
                </c:pt>
                <c:pt idx="22830">
                  <c:v>1.060148E-7</c:v>
                </c:pt>
                <c:pt idx="22831">
                  <c:v>1.060211E-7</c:v>
                </c:pt>
                <c:pt idx="22832">
                  <c:v>1.060273E-7</c:v>
                </c:pt>
                <c:pt idx="22833">
                  <c:v>1.060336E-7</c:v>
                </c:pt>
                <c:pt idx="22834">
                  <c:v>1.060398E-7</c:v>
                </c:pt>
                <c:pt idx="22835">
                  <c:v>1.060461E-7</c:v>
                </c:pt>
                <c:pt idx="22836">
                  <c:v>1.0605230000000001E-7</c:v>
                </c:pt>
                <c:pt idx="22837">
                  <c:v>1.060586E-7</c:v>
                </c:pt>
                <c:pt idx="22838">
                  <c:v>1.0606480000000001E-7</c:v>
                </c:pt>
                <c:pt idx="22839">
                  <c:v>1.060711E-7</c:v>
                </c:pt>
                <c:pt idx="22840">
                  <c:v>1.0607729999999999E-7</c:v>
                </c:pt>
                <c:pt idx="22841">
                  <c:v>1.060836E-7</c:v>
                </c:pt>
                <c:pt idx="22842">
                  <c:v>1.0608979999999999E-7</c:v>
                </c:pt>
                <c:pt idx="22843">
                  <c:v>1.060961E-7</c:v>
                </c:pt>
                <c:pt idx="22844">
                  <c:v>1.061023E-7</c:v>
                </c:pt>
                <c:pt idx="22845">
                  <c:v>1.0610860000000001E-7</c:v>
                </c:pt>
                <c:pt idx="22846">
                  <c:v>1.061148E-7</c:v>
                </c:pt>
                <c:pt idx="22847">
                  <c:v>1.0612110000000001E-7</c:v>
                </c:pt>
                <c:pt idx="22848">
                  <c:v>1.061273E-7</c:v>
                </c:pt>
                <c:pt idx="22849">
                  <c:v>1.0613359999999999E-7</c:v>
                </c:pt>
                <c:pt idx="22850">
                  <c:v>1.061398E-7</c:v>
                </c:pt>
                <c:pt idx="22851">
                  <c:v>1.061461E-7</c:v>
                </c:pt>
                <c:pt idx="22852">
                  <c:v>1.061523E-7</c:v>
                </c:pt>
                <c:pt idx="22853">
                  <c:v>1.061586E-7</c:v>
                </c:pt>
                <c:pt idx="22854">
                  <c:v>1.061648E-7</c:v>
                </c:pt>
                <c:pt idx="22855">
                  <c:v>1.061711E-7</c:v>
                </c:pt>
                <c:pt idx="22856">
                  <c:v>1.061773E-7</c:v>
                </c:pt>
                <c:pt idx="22857">
                  <c:v>1.061836E-7</c:v>
                </c:pt>
                <c:pt idx="22858">
                  <c:v>1.061898E-7</c:v>
                </c:pt>
                <c:pt idx="22859">
                  <c:v>1.061961E-7</c:v>
                </c:pt>
                <c:pt idx="22860">
                  <c:v>1.062023E-7</c:v>
                </c:pt>
                <c:pt idx="22861">
                  <c:v>1.062086E-7</c:v>
                </c:pt>
                <c:pt idx="22862">
                  <c:v>1.062148E-7</c:v>
                </c:pt>
                <c:pt idx="22863">
                  <c:v>1.062211E-7</c:v>
                </c:pt>
                <c:pt idx="22864">
                  <c:v>1.0622730000000001E-7</c:v>
                </c:pt>
                <c:pt idx="22865">
                  <c:v>1.062336E-7</c:v>
                </c:pt>
                <c:pt idx="22866">
                  <c:v>1.0623980000000001E-7</c:v>
                </c:pt>
                <c:pt idx="22867">
                  <c:v>1.062461E-7</c:v>
                </c:pt>
                <c:pt idx="22868">
                  <c:v>1.0625229999999999E-7</c:v>
                </c:pt>
                <c:pt idx="22869">
                  <c:v>1.062586E-7</c:v>
                </c:pt>
                <c:pt idx="22870">
                  <c:v>1.0626479999999999E-7</c:v>
                </c:pt>
                <c:pt idx="22871">
                  <c:v>1.062711E-7</c:v>
                </c:pt>
                <c:pt idx="22872">
                  <c:v>1.062773E-7</c:v>
                </c:pt>
                <c:pt idx="22873">
                  <c:v>1.0628360000000001E-7</c:v>
                </c:pt>
                <c:pt idx="22874">
                  <c:v>1.062898E-7</c:v>
                </c:pt>
                <c:pt idx="22875">
                  <c:v>1.0629610000000001E-7</c:v>
                </c:pt>
                <c:pt idx="22876">
                  <c:v>1.063023E-7</c:v>
                </c:pt>
                <c:pt idx="22877">
                  <c:v>1.0630859999999999E-7</c:v>
                </c:pt>
                <c:pt idx="22878">
                  <c:v>1.063148E-7</c:v>
                </c:pt>
                <c:pt idx="22879">
                  <c:v>1.063211E-7</c:v>
                </c:pt>
                <c:pt idx="22880">
                  <c:v>1.063273E-7</c:v>
                </c:pt>
                <c:pt idx="22881">
                  <c:v>1.063336E-7</c:v>
                </c:pt>
                <c:pt idx="22882">
                  <c:v>1.063398E-7</c:v>
                </c:pt>
                <c:pt idx="22883">
                  <c:v>1.063461E-7</c:v>
                </c:pt>
                <c:pt idx="22884">
                  <c:v>1.063523E-7</c:v>
                </c:pt>
                <c:pt idx="22885">
                  <c:v>1.063586E-7</c:v>
                </c:pt>
                <c:pt idx="22886">
                  <c:v>1.063648E-7</c:v>
                </c:pt>
                <c:pt idx="22887">
                  <c:v>1.063711E-7</c:v>
                </c:pt>
                <c:pt idx="22888">
                  <c:v>1.063773E-7</c:v>
                </c:pt>
                <c:pt idx="22889">
                  <c:v>1.063836E-7</c:v>
                </c:pt>
                <c:pt idx="22890">
                  <c:v>1.063898E-7</c:v>
                </c:pt>
                <c:pt idx="22891">
                  <c:v>1.063961E-7</c:v>
                </c:pt>
                <c:pt idx="22892">
                  <c:v>1.0640230000000001E-7</c:v>
                </c:pt>
                <c:pt idx="22893">
                  <c:v>1.064086E-7</c:v>
                </c:pt>
                <c:pt idx="22894">
                  <c:v>1.0641480000000001E-7</c:v>
                </c:pt>
                <c:pt idx="22895">
                  <c:v>1.064211E-7</c:v>
                </c:pt>
                <c:pt idx="22896">
                  <c:v>1.0642729999999999E-7</c:v>
                </c:pt>
                <c:pt idx="22897">
                  <c:v>1.064336E-7</c:v>
                </c:pt>
                <c:pt idx="22898">
                  <c:v>1.0643979999999999E-7</c:v>
                </c:pt>
                <c:pt idx="22899">
                  <c:v>1.064461E-7</c:v>
                </c:pt>
                <c:pt idx="22900">
                  <c:v>1.064523E-7</c:v>
                </c:pt>
                <c:pt idx="22901">
                  <c:v>1.0645860000000001E-7</c:v>
                </c:pt>
                <c:pt idx="22902">
                  <c:v>1.064648E-7</c:v>
                </c:pt>
                <c:pt idx="22903">
                  <c:v>1.0647110000000001E-7</c:v>
                </c:pt>
                <c:pt idx="22904">
                  <c:v>1.064773E-7</c:v>
                </c:pt>
                <c:pt idx="22905">
                  <c:v>1.0648359999999999E-7</c:v>
                </c:pt>
                <c:pt idx="22906">
                  <c:v>1.064898E-7</c:v>
                </c:pt>
                <c:pt idx="22907">
                  <c:v>1.0649609999999999E-7</c:v>
                </c:pt>
                <c:pt idx="22908">
                  <c:v>1.065023E-7</c:v>
                </c:pt>
                <c:pt idx="22909">
                  <c:v>1.065086E-7</c:v>
                </c:pt>
                <c:pt idx="22910">
                  <c:v>1.065148E-7</c:v>
                </c:pt>
                <c:pt idx="22911">
                  <c:v>1.065211E-7</c:v>
                </c:pt>
                <c:pt idx="22912">
                  <c:v>1.065273E-7</c:v>
                </c:pt>
                <c:pt idx="22913">
                  <c:v>1.065336E-7</c:v>
                </c:pt>
                <c:pt idx="22914">
                  <c:v>1.065398E-7</c:v>
                </c:pt>
                <c:pt idx="22915">
                  <c:v>1.065461E-7</c:v>
                </c:pt>
                <c:pt idx="22916">
                  <c:v>1.065523E-7</c:v>
                </c:pt>
                <c:pt idx="22917">
                  <c:v>1.065586E-7</c:v>
                </c:pt>
                <c:pt idx="22918">
                  <c:v>1.065648E-7</c:v>
                </c:pt>
                <c:pt idx="22919">
                  <c:v>1.065711E-7</c:v>
                </c:pt>
                <c:pt idx="22920">
                  <c:v>1.0657730000000001E-7</c:v>
                </c:pt>
                <c:pt idx="22921">
                  <c:v>1.065836E-7</c:v>
                </c:pt>
                <c:pt idx="22922">
                  <c:v>1.0658980000000001E-7</c:v>
                </c:pt>
                <c:pt idx="22923">
                  <c:v>1.065961E-7</c:v>
                </c:pt>
                <c:pt idx="22924">
                  <c:v>1.0660229999999999E-7</c:v>
                </c:pt>
                <c:pt idx="22925">
                  <c:v>1.066086E-7</c:v>
                </c:pt>
                <c:pt idx="22926">
                  <c:v>1.0661479999999999E-7</c:v>
                </c:pt>
                <c:pt idx="22927">
                  <c:v>1.066211E-7</c:v>
                </c:pt>
                <c:pt idx="22928">
                  <c:v>1.066273E-7</c:v>
                </c:pt>
                <c:pt idx="22929">
                  <c:v>1.0663360000000001E-7</c:v>
                </c:pt>
                <c:pt idx="22930">
                  <c:v>1.066398E-7</c:v>
                </c:pt>
                <c:pt idx="22931">
                  <c:v>1.0664610000000001E-7</c:v>
                </c:pt>
                <c:pt idx="22932">
                  <c:v>1.066523E-7</c:v>
                </c:pt>
                <c:pt idx="22933">
                  <c:v>1.0665859999999999E-7</c:v>
                </c:pt>
                <c:pt idx="22934">
                  <c:v>1.066648E-7</c:v>
                </c:pt>
                <c:pt idx="22935">
                  <c:v>1.0667109999999999E-7</c:v>
                </c:pt>
                <c:pt idx="22936">
                  <c:v>1.066773E-7</c:v>
                </c:pt>
                <c:pt idx="22937">
                  <c:v>1.066836E-7</c:v>
                </c:pt>
                <c:pt idx="22938">
                  <c:v>1.066898E-7</c:v>
                </c:pt>
                <c:pt idx="22939">
                  <c:v>1.066961E-7</c:v>
                </c:pt>
                <c:pt idx="22940">
                  <c:v>1.067023E-7</c:v>
                </c:pt>
                <c:pt idx="22941">
                  <c:v>1.067086E-7</c:v>
                </c:pt>
                <c:pt idx="22942">
                  <c:v>1.067148E-7</c:v>
                </c:pt>
                <c:pt idx="22943">
                  <c:v>1.067211E-7</c:v>
                </c:pt>
                <c:pt idx="22944">
                  <c:v>1.067273E-7</c:v>
                </c:pt>
                <c:pt idx="22945">
                  <c:v>1.067336E-7</c:v>
                </c:pt>
                <c:pt idx="22946">
                  <c:v>1.067398E-7</c:v>
                </c:pt>
                <c:pt idx="22947">
                  <c:v>1.067461E-7</c:v>
                </c:pt>
                <c:pt idx="22948">
                  <c:v>1.067523E-7</c:v>
                </c:pt>
                <c:pt idx="22949">
                  <c:v>1.067586E-7</c:v>
                </c:pt>
                <c:pt idx="22950">
                  <c:v>1.0676480000000001E-7</c:v>
                </c:pt>
                <c:pt idx="22951">
                  <c:v>1.067711E-7</c:v>
                </c:pt>
                <c:pt idx="22952">
                  <c:v>1.0677729999999999E-7</c:v>
                </c:pt>
                <c:pt idx="22953">
                  <c:v>1.067836E-7</c:v>
                </c:pt>
                <c:pt idx="22954">
                  <c:v>1.0678979999999999E-7</c:v>
                </c:pt>
                <c:pt idx="22955">
                  <c:v>1.067961E-7</c:v>
                </c:pt>
                <c:pt idx="22956">
                  <c:v>1.068023E-7</c:v>
                </c:pt>
                <c:pt idx="22957">
                  <c:v>1.0680860000000001E-7</c:v>
                </c:pt>
                <c:pt idx="22958">
                  <c:v>1.068148E-7</c:v>
                </c:pt>
                <c:pt idx="22959">
                  <c:v>1.0682110000000001E-7</c:v>
                </c:pt>
                <c:pt idx="22960">
                  <c:v>1.068273E-7</c:v>
                </c:pt>
                <c:pt idx="22961">
                  <c:v>1.0683359999999999E-7</c:v>
                </c:pt>
                <c:pt idx="22962">
                  <c:v>1.068398E-7</c:v>
                </c:pt>
                <c:pt idx="22963">
                  <c:v>1.0684609999999999E-7</c:v>
                </c:pt>
                <c:pt idx="22964">
                  <c:v>1.068523E-7</c:v>
                </c:pt>
                <c:pt idx="22965">
                  <c:v>1.068586E-7</c:v>
                </c:pt>
                <c:pt idx="22966">
                  <c:v>1.068648E-7</c:v>
                </c:pt>
                <c:pt idx="22967">
                  <c:v>1.068711E-7</c:v>
                </c:pt>
                <c:pt idx="22968">
                  <c:v>1.068773E-7</c:v>
                </c:pt>
                <c:pt idx="22969">
                  <c:v>1.068836E-7</c:v>
                </c:pt>
                <c:pt idx="22970">
                  <c:v>1.068898E-7</c:v>
                </c:pt>
                <c:pt idx="22971">
                  <c:v>1.068961E-7</c:v>
                </c:pt>
                <c:pt idx="22972">
                  <c:v>1.069023E-7</c:v>
                </c:pt>
                <c:pt idx="22973">
                  <c:v>1.069086E-7</c:v>
                </c:pt>
                <c:pt idx="22974">
                  <c:v>1.069148E-7</c:v>
                </c:pt>
                <c:pt idx="22975">
                  <c:v>1.069211E-7</c:v>
                </c:pt>
                <c:pt idx="22976">
                  <c:v>1.069273E-7</c:v>
                </c:pt>
                <c:pt idx="22977">
                  <c:v>1.069336E-7</c:v>
                </c:pt>
                <c:pt idx="22978">
                  <c:v>1.0693980000000001E-7</c:v>
                </c:pt>
                <c:pt idx="22979">
                  <c:v>1.069461E-7</c:v>
                </c:pt>
                <c:pt idx="22980">
                  <c:v>1.0695229999999999E-7</c:v>
                </c:pt>
                <c:pt idx="22981">
                  <c:v>1.069586E-7</c:v>
                </c:pt>
                <c:pt idx="22982">
                  <c:v>1.0696479999999999E-7</c:v>
                </c:pt>
                <c:pt idx="22983">
                  <c:v>1.069711E-7</c:v>
                </c:pt>
                <c:pt idx="22984">
                  <c:v>1.069773E-7</c:v>
                </c:pt>
                <c:pt idx="22985">
                  <c:v>1.0698360000000001E-7</c:v>
                </c:pt>
                <c:pt idx="22986">
                  <c:v>1.069898E-7</c:v>
                </c:pt>
                <c:pt idx="22987">
                  <c:v>1.0699610000000001E-7</c:v>
                </c:pt>
                <c:pt idx="22988">
                  <c:v>1.070023E-7</c:v>
                </c:pt>
                <c:pt idx="22989">
                  <c:v>1.0700859999999999E-7</c:v>
                </c:pt>
                <c:pt idx="22990">
                  <c:v>1.070148E-7</c:v>
                </c:pt>
                <c:pt idx="22991">
                  <c:v>1.0702109999999999E-7</c:v>
                </c:pt>
                <c:pt idx="22992">
                  <c:v>1.070273E-7</c:v>
                </c:pt>
                <c:pt idx="22993">
                  <c:v>1.070336E-7</c:v>
                </c:pt>
                <c:pt idx="22994">
                  <c:v>1.070398E-7</c:v>
                </c:pt>
                <c:pt idx="22995">
                  <c:v>1.070461E-7</c:v>
                </c:pt>
                <c:pt idx="22996">
                  <c:v>1.070523E-7</c:v>
                </c:pt>
                <c:pt idx="22997">
                  <c:v>1.070586E-7</c:v>
                </c:pt>
                <c:pt idx="22998">
                  <c:v>1.070648E-7</c:v>
                </c:pt>
                <c:pt idx="22999">
                  <c:v>1.070711E-7</c:v>
                </c:pt>
                <c:pt idx="23000">
                  <c:v>1.070773E-7</c:v>
                </c:pt>
                <c:pt idx="23001">
                  <c:v>1.070836E-7</c:v>
                </c:pt>
                <c:pt idx="23002">
                  <c:v>1.070898E-7</c:v>
                </c:pt>
                <c:pt idx="23003">
                  <c:v>1.070961E-7</c:v>
                </c:pt>
                <c:pt idx="23004">
                  <c:v>1.071023E-7</c:v>
                </c:pt>
                <c:pt idx="23005">
                  <c:v>1.071086E-7</c:v>
                </c:pt>
                <c:pt idx="23006">
                  <c:v>1.0711480000000001E-7</c:v>
                </c:pt>
                <c:pt idx="23007">
                  <c:v>1.071211E-7</c:v>
                </c:pt>
                <c:pt idx="23008">
                  <c:v>1.0712729999999999E-7</c:v>
                </c:pt>
                <c:pt idx="23009">
                  <c:v>1.071336E-7</c:v>
                </c:pt>
                <c:pt idx="23010">
                  <c:v>1.0713979999999999E-7</c:v>
                </c:pt>
                <c:pt idx="23011">
                  <c:v>1.071461E-7</c:v>
                </c:pt>
                <c:pt idx="23012">
                  <c:v>1.071523E-7</c:v>
                </c:pt>
                <c:pt idx="23013">
                  <c:v>1.0715860000000001E-7</c:v>
                </c:pt>
                <c:pt idx="23014">
                  <c:v>1.071648E-7</c:v>
                </c:pt>
                <c:pt idx="23015">
                  <c:v>1.0717110000000001E-7</c:v>
                </c:pt>
                <c:pt idx="23016">
                  <c:v>1.071773E-7</c:v>
                </c:pt>
                <c:pt idx="23017">
                  <c:v>1.0718359999999999E-7</c:v>
                </c:pt>
                <c:pt idx="23018">
                  <c:v>1.071898E-7</c:v>
                </c:pt>
                <c:pt idx="23019">
                  <c:v>1.0719609999999999E-7</c:v>
                </c:pt>
                <c:pt idx="23020">
                  <c:v>1.072023E-7</c:v>
                </c:pt>
                <c:pt idx="23021">
                  <c:v>1.072086E-7</c:v>
                </c:pt>
                <c:pt idx="23022">
                  <c:v>1.072148E-7</c:v>
                </c:pt>
                <c:pt idx="23023">
                  <c:v>1.072211E-7</c:v>
                </c:pt>
                <c:pt idx="23024">
                  <c:v>1.072273E-7</c:v>
                </c:pt>
                <c:pt idx="23025">
                  <c:v>1.072336E-7</c:v>
                </c:pt>
                <c:pt idx="23026">
                  <c:v>1.072398E-7</c:v>
                </c:pt>
                <c:pt idx="23027">
                  <c:v>1.072461E-7</c:v>
                </c:pt>
                <c:pt idx="23028">
                  <c:v>1.072523E-7</c:v>
                </c:pt>
                <c:pt idx="23029">
                  <c:v>1.072586E-7</c:v>
                </c:pt>
                <c:pt idx="23030">
                  <c:v>1.072648E-7</c:v>
                </c:pt>
                <c:pt idx="23031">
                  <c:v>1.072711E-7</c:v>
                </c:pt>
                <c:pt idx="23032">
                  <c:v>1.072773E-7</c:v>
                </c:pt>
                <c:pt idx="23033">
                  <c:v>1.072836E-7</c:v>
                </c:pt>
                <c:pt idx="23034">
                  <c:v>1.0728980000000001E-7</c:v>
                </c:pt>
                <c:pt idx="23035">
                  <c:v>1.072961E-7</c:v>
                </c:pt>
                <c:pt idx="23036">
                  <c:v>1.0730230000000001E-7</c:v>
                </c:pt>
                <c:pt idx="23037">
                  <c:v>1.073086E-7</c:v>
                </c:pt>
                <c:pt idx="23038">
                  <c:v>1.0731479999999999E-7</c:v>
                </c:pt>
                <c:pt idx="23039">
                  <c:v>1.073211E-7</c:v>
                </c:pt>
                <c:pt idx="23040">
                  <c:v>1.073273E-7</c:v>
                </c:pt>
                <c:pt idx="23041">
                  <c:v>1.073336E-7</c:v>
                </c:pt>
                <c:pt idx="23042">
                  <c:v>1.073398E-7</c:v>
                </c:pt>
                <c:pt idx="23043">
                  <c:v>1.0734610000000001E-7</c:v>
                </c:pt>
                <c:pt idx="23044">
                  <c:v>1.073523E-7</c:v>
                </c:pt>
                <c:pt idx="23045">
                  <c:v>1.0735859999999999E-7</c:v>
                </c:pt>
                <c:pt idx="23046">
                  <c:v>1.073648E-7</c:v>
                </c:pt>
                <c:pt idx="23047">
                  <c:v>1.0737109999999999E-7</c:v>
                </c:pt>
                <c:pt idx="23048">
                  <c:v>1.073773E-7</c:v>
                </c:pt>
                <c:pt idx="23049">
                  <c:v>1.073836E-7</c:v>
                </c:pt>
                <c:pt idx="23050">
                  <c:v>1.073898E-7</c:v>
                </c:pt>
                <c:pt idx="23051">
                  <c:v>1.073961E-7</c:v>
                </c:pt>
                <c:pt idx="23052">
                  <c:v>1.074023E-7</c:v>
                </c:pt>
                <c:pt idx="23053">
                  <c:v>1.074086E-7</c:v>
                </c:pt>
                <c:pt idx="23054">
                  <c:v>1.074148E-7</c:v>
                </c:pt>
                <c:pt idx="23055">
                  <c:v>1.074211E-7</c:v>
                </c:pt>
                <c:pt idx="23056">
                  <c:v>1.074273E-7</c:v>
                </c:pt>
                <c:pt idx="23057">
                  <c:v>1.074336E-7</c:v>
                </c:pt>
                <c:pt idx="23058">
                  <c:v>1.074398E-7</c:v>
                </c:pt>
                <c:pt idx="23059">
                  <c:v>1.074461E-7</c:v>
                </c:pt>
                <c:pt idx="23060">
                  <c:v>1.074523E-7</c:v>
                </c:pt>
                <c:pt idx="23061">
                  <c:v>1.074586E-7</c:v>
                </c:pt>
                <c:pt idx="23062">
                  <c:v>1.0746480000000001E-7</c:v>
                </c:pt>
                <c:pt idx="23063">
                  <c:v>1.074711E-7</c:v>
                </c:pt>
                <c:pt idx="23064">
                  <c:v>1.0747730000000001E-7</c:v>
                </c:pt>
                <c:pt idx="23065">
                  <c:v>1.074836E-7</c:v>
                </c:pt>
                <c:pt idx="23066">
                  <c:v>1.0748979999999999E-7</c:v>
                </c:pt>
                <c:pt idx="23067">
                  <c:v>1.074961E-7</c:v>
                </c:pt>
                <c:pt idx="23068">
                  <c:v>1.075023E-7</c:v>
                </c:pt>
                <c:pt idx="23069">
                  <c:v>1.075086E-7</c:v>
                </c:pt>
                <c:pt idx="23070">
                  <c:v>1.075148E-7</c:v>
                </c:pt>
                <c:pt idx="23071">
                  <c:v>1.0752110000000001E-7</c:v>
                </c:pt>
                <c:pt idx="23072">
                  <c:v>1.075273E-7</c:v>
                </c:pt>
                <c:pt idx="23073">
                  <c:v>1.0753359999999999E-7</c:v>
                </c:pt>
                <c:pt idx="23074">
                  <c:v>1.075398E-7</c:v>
                </c:pt>
                <c:pt idx="23075">
                  <c:v>1.0754609999999999E-7</c:v>
                </c:pt>
                <c:pt idx="23076">
                  <c:v>1.075523E-7</c:v>
                </c:pt>
                <c:pt idx="23077">
                  <c:v>1.075586E-7</c:v>
                </c:pt>
                <c:pt idx="23078">
                  <c:v>1.075648E-7</c:v>
                </c:pt>
                <c:pt idx="23079">
                  <c:v>1.075711E-7</c:v>
                </c:pt>
                <c:pt idx="23080">
                  <c:v>1.075773E-7</c:v>
                </c:pt>
                <c:pt idx="23081">
                  <c:v>1.075836E-7</c:v>
                </c:pt>
                <c:pt idx="23082">
                  <c:v>1.075898E-7</c:v>
                </c:pt>
                <c:pt idx="23083">
                  <c:v>1.075961E-7</c:v>
                </c:pt>
                <c:pt idx="23084">
                  <c:v>1.076023E-7</c:v>
                </c:pt>
                <c:pt idx="23085">
                  <c:v>1.076086E-7</c:v>
                </c:pt>
                <c:pt idx="23086">
                  <c:v>1.076148E-7</c:v>
                </c:pt>
                <c:pt idx="23087">
                  <c:v>1.076211E-7</c:v>
                </c:pt>
                <c:pt idx="23088">
                  <c:v>1.076273E-7</c:v>
                </c:pt>
                <c:pt idx="23089">
                  <c:v>1.076336E-7</c:v>
                </c:pt>
                <c:pt idx="23090">
                  <c:v>1.0763980000000001E-7</c:v>
                </c:pt>
                <c:pt idx="23091">
                  <c:v>1.076461E-7</c:v>
                </c:pt>
                <c:pt idx="23092">
                  <c:v>1.0765230000000001E-7</c:v>
                </c:pt>
                <c:pt idx="23093">
                  <c:v>1.076586E-7</c:v>
                </c:pt>
                <c:pt idx="23094">
                  <c:v>1.0766479999999999E-7</c:v>
                </c:pt>
                <c:pt idx="23095">
                  <c:v>1.076711E-7</c:v>
                </c:pt>
                <c:pt idx="23096">
                  <c:v>1.076773E-7</c:v>
                </c:pt>
                <c:pt idx="23097">
                  <c:v>1.076836E-7</c:v>
                </c:pt>
                <c:pt idx="23098">
                  <c:v>1.076898E-7</c:v>
                </c:pt>
                <c:pt idx="23099">
                  <c:v>1.0769610000000001E-7</c:v>
                </c:pt>
                <c:pt idx="23100">
                  <c:v>1.077023E-7</c:v>
                </c:pt>
                <c:pt idx="23101">
                  <c:v>1.0770859999999999E-7</c:v>
                </c:pt>
                <c:pt idx="23102">
                  <c:v>1.077148E-7</c:v>
                </c:pt>
                <c:pt idx="23103">
                  <c:v>1.0772109999999999E-7</c:v>
                </c:pt>
                <c:pt idx="23104">
                  <c:v>1.077273E-7</c:v>
                </c:pt>
                <c:pt idx="23105">
                  <c:v>1.077336E-7</c:v>
                </c:pt>
                <c:pt idx="23106">
                  <c:v>1.077398E-7</c:v>
                </c:pt>
                <c:pt idx="23107">
                  <c:v>1.077461E-7</c:v>
                </c:pt>
                <c:pt idx="23108">
                  <c:v>1.077523E-7</c:v>
                </c:pt>
                <c:pt idx="23109">
                  <c:v>1.077586E-7</c:v>
                </c:pt>
                <c:pt idx="23110">
                  <c:v>1.077648E-7</c:v>
                </c:pt>
                <c:pt idx="23111">
                  <c:v>1.077711E-7</c:v>
                </c:pt>
                <c:pt idx="23112">
                  <c:v>1.077773E-7</c:v>
                </c:pt>
                <c:pt idx="23113">
                  <c:v>1.077836E-7</c:v>
                </c:pt>
                <c:pt idx="23114">
                  <c:v>1.077898E-7</c:v>
                </c:pt>
                <c:pt idx="23115">
                  <c:v>1.077961E-7</c:v>
                </c:pt>
                <c:pt idx="23116">
                  <c:v>1.078023E-7</c:v>
                </c:pt>
                <c:pt idx="23117">
                  <c:v>1.078086E-7</c:v>
                </c:pt>
                <c:pt idx="23118">
                  <c:v>1.0781480000000001E-7</c:v>
                </c:pt>
                <c:pt idx="23119">
                  <c:v>1.078211E-7</c:v>
                </c:pt>
                <c:pt idx="23120">
                  <c:v>1.0782730000000001E-7</c:v>
                </c:pt>
                <c:pt idx="23121">
                  <c:v>1.078336E-7</c:v>
                </c:pt>
                <c:pt idx="23122">
                  <c:v>1.0783979999999999E-7</c:v>
                </c:pt>
                <c:pt idx="23123">
                  <c:v>1.078461E-7</c:v>
                </c:pt>
                <c:pt idx="23124">
                  <c:v>1.0785229999999999E-7</c:v>
                </c:pt>
                <c:pt idx="23125">
                  <c:v>1.078586E-7</c:v>
                </c:pt>
                <c:pt idx="23126">
                  <c:v>1.078648E-7</c:v>
                </c:pt>
                <c:pt idx="23127">
                  <c:v>1.0787110000000001E-7</c:v>
                </c:pt>
                <c:pt idx="23128">
                  <c:v>1.078773E-7</c:v>
                </c:pt>
                <c:pt idx="23129">
                  <c:v>1.0788360000000001E-7</c:v>
                </c:pt>
                <c:pt idx="23130">
                  <c:v>1.078898E-7</c:v>
                </c:pt>
                <c:pt idx="23131">
                  <c:v>1.0789609999999999E-7</c:v>
                </c:pt>
                <c:pt idx="23132">
                  <c:v>1.079023E-7</c:v>
                </c:pt>
                <c:pt idx="23133">
                  <c:v>1.079086E-7</c:v>
                </c:pt>
                <c:pt idx="23134">
                  <c:v>1.079148E-7</c:v>
                </c:pt>
                <c:pt idx="23135">
                  <c:v>1.079211E-7</c:v>
                </c:pt>
                <c:pt idx="23136">
                  <c:v>1.079273E-7</c:v>
                </c:pt>
                <c:pt idx="23137">
                  <c:v>1.079336E-7</c:v>
                </c:pt>
                <c:pt idx="23138">
                  <c:v>1.079398E-7</c:v>
                </c:pt>
                <c:pt idx="23139">
                  <c:v>1.079461E-7</c:v>
                </c:pt>
                <c:pt idx="23140">
                  <c:v>1.079523E-7</c:v>
                </c:pt>
                <c:pt idx="23141">
                  <c:v>1.079586E-7</c:v>
                </c:pt>
                <c:pt idx="23142">
                  <c:v>1.079648E-7</c:v>
                </c:pt>
                <c:pt idx="23143">
                  <c:v>1.079711E-7</c:v>
                </c:pt>
                <c:pt idx="23144">
                  <c:v>1.079773E-7</c:v>
                </c:pt>
                <c:pt idx="23145">
                  <c:v>1.079836E-7</c:v>
                </c:pt>
                <c:pt idx="23146">
                  <c:v>1.0798980000000001E-7</c:v>
                </c:pt>
                <c:pt idx="23147">
                  <c:v>1.079961E-7</c:v>
                </c:pt>
                <c:pt idx="23148">
                  <c:v>1.0800230000000001E-7</c:v>
                </c:pt>
                <c:pt idx="23149">
                  <c:v>1.080086E-7</c:v>
                </c:pt>
                <c:pt idx="23150">
                  <c:v>1.0801479999999999E-7</c:v>
                </c:pt>
                <c:pt idx="23151">
                  <c:v>1.080211E-7</c:v>
                </c:pt>
                <c:pt idx="23152">
                  <c:v>1.0802729999999999E-7</c:v>
                </c:pt>
                <c:pt idx="23153">
                  <c:v>1.080336E-7</c:v>
                </c:pt>
                <c:pt idx="23154">
                  <c:v>1.080398E-7</c:v>
                </c:pt>
                <c:pt idx="23155">
                  <c:v>1.0804610000000001E-7</c:v>
                </c:pt>
                <c:pt idx="23156">
                  <c:v>1.080523E-7</c:v>
                </c:pt>
                <c:pt idx="23157">
                  <c:v>1.0805860000000001E-7</c:v>
                </c:pt>
                <c:pt idx="23158">
                  <c:v>1.080648E-7</c:v>
                </c:pt>
                <c:pt idx="23159">
                  <c:v>1.0807109999999999E-7</c:v>
                </c:pt>
                <c:pt idx="23160">
                  <c:v>1.080773E-7</c:v>
                </c:pt>
                <c:pt idx="23161">
                  <c:v>1.080836E-7</c:v>
                </c:pt>
                <c:pt idx="23162">
                  <c:v>1.080898E-7</c:v>
                </c:pt>
                <c:pt idx="23163">
                  <c:v>1.080961E-7</c:v>
                </c:pt>
                <c:pt idx="23164">
                  <c:v>1.081023E-7</c:v>
                </c:pt>
                <c:pt idx="23165">
                  <c:v>1.081086E-7</c:v>
                </c:pt>
                <c:pt idx="23166">
                  <c:v>1.081148E-7</c:v>
                </c:pt>
                <c:pt idx="23167">
                  <c:v>1.081211E-7</c:v>
                </c:pt>
                <c:pt idx="23168">
                  <c:v>1.081273E-7</c:v>
                </c:pt>
                <c:pt idx="23169">
                  <c:v>1.081336E-7</c:v>
                </c:pt>
                <c:pt idx="23170">
                  <c:v>1.081398E-7</c:v>
                </c:pt>
                <c:pt idx="23171">
                  <c:v>1.081461E-7</c:v>
                </c:pt>
                <c:pt idx="23172">
                  <c:v>1.081523E-7</c:v>
                </c:pt>
                <c:pt idx="23173">
                  <c:v>1.081586E-7</c:v>
                </c:pt>
                <c:pt idx="23174">
                  <c:v>1.0816480000000001E-7</c:v>
                </c:pt>
                <c:pt idx="23175">
                  <c:v>1.081711E-7</c:v>
                </c:pt>
                <c:pt idx="23176">
                  <c:v>1.0817730000000001E-7</c:v>
                </c:pt>
                <c:pt idx="23177">
                  <c:v>1.081836E-7</c:v>
                </c:pt>
                <c:pt idx="23178">
                  <c:v>1.0818979999999999E-7</c:v>
                </c:pt>
                <c:pt idx="23179">
                  <c:v>1.081961E-7</c:v>
                </c:pt>
                <c:pt idx="23180">
                  <c:v>1.0820229999999999E-7</c:v>
                </c:pt>
                <c:pt idx="23181">
                  <c:v>1.082086E-7</c:v>
                </c:pt>
                <c:pt idx="23182">
                  <c:v>1.082148E-7</c:v>
                </c:pt>
                <c:pt idx="23183">
                  <c:v>1.0822110000000001E-7</c:v>
                </c:pt>
                <c:pt idx="23184">
                  <c:v>1.082273E-7</c:v>
                </c:pt>
                <c:pt idx="23185">
                  <c:v>1.0823360000000001E-7</c:v>
                </c:pt>
                <c:pt idx="23186">
                  <c:v>1.082398E-7</c:v>
                </c:pt>
                <c:pt idx="23187">
                  <c:v>1.0824609999999999E-7</c:v>
                </c:pt>
                <c:pt idx="23188">
                  <c:v>1.082523E-7</c:v>
                </c:pt>
                <c:pt idx="23189">
                  <c:v>1.082586E-7</c:v>
                </c:pt>
                <c:pt idx="23190">
                  <c:v>1.082648E-7</c:v>
                </c:pt>
                <c:pt idx="23191">
                  <c:v>1.082711E-7</c:v>
                </c:pt>
                <c:pt idx="23192">
                  <c:v>1.082773E-7</c:v>
                </c:pt>
                <c:pt idx="23193">
                  <c:v>1.082836E-7</c:v>
                </c:pt>
                <c:pt idx="23194">
                  <c:v>1.082898E-7</c:v>
                </c:pt>
                <c:pt idx="23195">
                  <c:v>1.082961E-7</c:v>
                </c:pt>
                <c:pt idx="23196">
                  <c:v>1.083023E-7</c:v>
                </c:pt>
                <c:pt idx="23197">
                  <c:v>1.083086E-7</c:v>
                </c:pt>
                <c:pt idx="23198">
                  <c:v>1.083148E-7</c:v>
                </c:pt>
                <c:pt idx="23199">
                  <c:v>1.083211E-7</c:v>
                </c:pt>
                <c:pt idx="23200">
                  <c:v>1.083273E-7</c:v>
                </c:pt>
                <c:pt idx="23201">
                  <c:v>1.083336E-7</c:v>
                </c:pt>
                <c:pt idx="23202">
                  <c:v>1.0833980000000001E-7</c:v>
                </c:pt>
                <c:pt idx="23203">
                  <c:v>1.083461E-7</c:v>
                </c:pt>
                <c:pt idx="23204">
                  <c:v>1.0835230000000001E-7</c:v>
                </c:pt>
                <c:pt idx="23205">
                  <c:v>1.083586E-7</c:v>
                </c:pt>
                <c:pt idx="23206">
                  <c:v>1.0836479999999999E-7</c:v>
                </c:pt>
                <c:pt idx="23207">
                  <c:v>1.083711E-7</c:v>
                </c:pt>
                <c:pt idx="23208">
                  <c:v>1.0837729999999999E-7</c:v>
                </c:pt>
                <c:pt idx="23209">
                  <c:v>1.083836E-7</c:v>
                </c:pt>
                <c:pt idx="23210">
                  <c:v>1.083898E-7</c:v>
                </c:pt>
                <c:pt idx="23211">
                  <c:v>1.0839610000000001E-7</c:v>
                </c:pt>
                <c:pt idx="23212">
                  <c:v>1.084023E-7</c:v>
                </c:pt>
                <c:pt idx="23213">
                  <c:v>1.0840860000000001E-7</c:v>
                </c:pt>
                <c:pt idx="23214">
                  <c:v>1.084148E-7</c:v>
                </c:pt>
                <c:pt idx="23215">
                  <c:v>1.0842109999999999E-7</c:v>
                </c:pt>
                <c:pt idx="23216">
                  <c:v>1.084273E-7</c:v>
                </c:pt>
                <c:pt idx="23217">
                  <c:v>1.0843359999999999E-7</c:v>
                </c:pt>
                <c:pt idx="23218">
                  <c:v>1.084398E-7</c:v>
                </c:pt>
                <c:pt idx="23219">
                  <c:v>1.084461E-7</c:v>
                </c:pt>
                <c:pt idx="23220">
                  <c:v>1.084523E-7</c:v>
                </c:pt>
                <c:pt idx="23221">
                  <c:v>1.084586E-7</c:v>
                </c:pt>
                <c:pt idx="23222">
                  <c:v>1.084648E-7</c:v>
                </c:pt>
                <c:pt idx="23223">
                  <c:v>1.084711E-7</c:v>
                </c:pt>
                <c:pt idx="23224">
                  <c:v>1.084773E-7</c:v>
                </c:pt>
                <c:pt idx="23225">
                  <c:v>1.084836E-7</c:v>
                </c:pt>
                <c:pt idx="23226">
                  <c:v>1.084898E-7</c:v>
                </c:pt>
                <c:pt idx="23227">
                  <c:v>1.084961E-7</c:v>
                </c:pt>
                <c:pt idx="23228">
                  <c:v>1.085023E-7</c:v>
                </c:pt>
                <c:pt idx="23229">
                  <c:v>1.085086E-7</c:v>
                </c:pt>
                <c:pt idx="23230">
                  <c:v>1.085148E-7</c:v>
                </c:pt>
                <c:pt idx="23231">
                  <c:v>1.085211E-7</c:v>
                </c:pt>
                <c:pt idx="23232">
                  <c:v>1.0852730000000001E-7</c:v>
                </c:pt>
                <c:pt idx="23233">
                  <c:v>1.085336E-7</c:v>
                </c:pt>
                <c:pt idx="23234">
                  <c:v>1.0853979999999999E-7</c:v>
                </c:pt>
                <c:pt idx="23235">
                  <c:v>1.085461E-7</c:v>
                </c:pt>
                <c:pt idx="23236">
                  <c:v>1.0855229999999999E-7</c:v>
                </c:pt>
                <c:pt idx="23237">
                  <c:v>1.085586E-7</c:v>
                </c:pt>
                <c:pt idx="23238">
                  <c:v>1.085648E-7</c:v>
                </c:pt>
                <c:pt idx="23239">
                  <c:v>1.0857110000000001E-7</c:v>
                </c:pt>
                <c:pt idx="23240">
                  <c:v>1.085773E-7</c:v>
                </c:pt>
                <c:pt idx="23241">
                  <c:v>1.0858360000000001E-7</c:v>
                </c:pt>
                <c:pt idx="23242">
                  <c:v>1.085898E-7</c:v>
                </c:pt>
                <c:pt idx="23243">
                  <c:v>1.0859609999999999E-7</c:v>
                </c:pt>
                <c:pt idx="23244">
                  <c:v>1.086023E-7</c:v>
                </c:pt>
                <c:pt idx="23245">
                  <c:v>1.0860859999999999E-7</c:v>
                </c:pt>
                <c:pt idx="23246">
                  <c:v>1.086148E-7</c:v>
                </c:pt>
                <c:pt idx="23247">
                  <c:v>1.086211E-7</c:v>
                </c:pt>
                <c:pt idx="23248">
                  <c:v>1.086273E-7</c:v>
                </c:pt>
                <c:pt idx="23249">
                  <c:v>1.086336E-7</c:v>
                </c:pt>
                <c:pt idx="23250">
                  <c:v>1.086398E-7</c:v>
                </c:pt>
                <c:pt idx="23251">
                  <c:v>1.086461E-7</c:v>
                </c:pt>
                <c:pt idx="23252">
                  <c:v>1.086523E-7</c:v>
                </c:pt>
                <c:pt idx="23253">
                  <c:v>1.086586E-7</c:v>
                </c:pt>
                <c:pt idx="23254">
                  <c:v>1.086648E-7</c:v>
                </c:pt>
                <c:pt idx="23255">
                  <c:v>1.086711E-7</c:v>
                </c:pt>
                <c:pt idx="23256">
                  <c:v>1.086773E-7</c:v>
                </c:pt>
                <c:pt idx="23257">
                  <c:v>1.086836E-7</c:v>
                </c:pt>
                <c:pt idx="23258">
                  <c:v>1.086898E-7</c:v>
                </c:pt>
                <c:pt idx="23259">
                  <c:v>1.086961E-7</c:v>
                </c:pt>
                <c:pt idx="23260">
                  <c:v>1.0870230000000001E-7</c:v>
                </c:pt>
                <c:pt idx="23261">
                  <c:v>1.087086E-7</c:v>
                </c:pt>
                <c:pt idx="23262">
                  <c:v>1.0871479999999999E-7</c:v>
                </c:pt>
                <c:pt idx="23263">
                  <c:v>1.087211E-7</c:v>
                </c:pt>
                <c:pt idx="23264">
                  <c:v>1.0872729999999999E-7</c:v>
                </c:pt>
                <c:pt idx="23265">
                  <c:v>1.087336E-7</c:v>
                </c:pt>
                <c:pt idx="23266">
                  <c:v>1.087398E-7</c:v>
                </c:pt>
                <c:pt idx="23267">
                  <c:v>1.0874610000000001E-7</c:v>
                </c:pt>
                <c:pt idx="23268">
                  <c:v>1.087523E-7</c:v>
                </c:pt>
                <c:pt idx="23269">
                  <c:v>1.0875860000000001E-7</c:v>
                </c:pt>
                <c:pt idx="23270">
                  <c:v>1.087648E-7</c:v>
                </c:pt>
                <c:pt idx="23271">
                  <c:v>1.0877109999999999E-7</c:v>
                </c:pt>
                <c:pt idx="23272">
                  <c:v>1.087773E-7</c:v>
                </c:pt>
                <c:pt idx="23273">
                  <c:v>1.0878359999999999E-7</c:v>
                </c:pt>
                <c:pt idx="23274">
                  <c:v>1.087898E-7</c:v>
                </c:pt>
                <c:pt idx="23275">
                  <c:v>1.087961E-7</c:v>
                </c:pt>
                <c:pt idx="23276">
                  <c:v>1.088023E-7</c:v>
                </c:pt>
                <c:pt idx="23277">
                  <c:v>1.088086E-7</c:v>
                </c:pt>
                <c:pt idx="23278">
                  <c:v>1.088148E-7</c:v>
                </c:pt>
                <c:pt idx="23279">
                  <c:v>1.088211E-7</c:v>
                </c:pt>
                <c:pt idx="23280">
                  <c:v>1.088273E-7</c:v>
                </c:pt>
                <c:pt idx="23281">
                  <c:v>1.088336E-7</c:v>
                </c:pt>
                <c:pt idx="23282">
                  <c:v>1.088398E-7</c:v>
                </c:pt>
                <c:pt idx="23283">
                  <c:v>1.088461E-7</c:v>
                </c:pt>
                <c:pt idx="23284">
                  <c:v>1.088523E-7</c:v>
                </c:pt>
                <c:pt idx="23285">
                  <c:v>1.088586E-7</c:v>
                </c:pt>
                <c:pt idx="23286">
                  <c:v>1.088648E-7</c:v>
                </c:pt>
                <c:pt idx="23287">
                  <c:v>1.088711E-7</c:v>
                </c:pt>
                <c:pt idx="23288">
                  <c:v>1.0887730000000001E-7</c:v>
                </c:pt>
                <c:pt idx="23289">
                  <c:v>1.088836E-7</c:v>
                </c:pt>
                <c:pt idx="23290">
                  <c:v>1.0888979999999999E-7</c:v>
                </c:pt>
                <c:pt idx="23291">
                  <c:v>1.088961E-7</c:v>
                </c:pt>
                <c:pt idx="23292">
                  <c:v>1.0890229999999999E-7</c:v>
                </c:pt>
                <c:pt idx="23293">
                  <c:v>1.089086E-7</c:v>
                </c:pt>
                <c:pt idx="23294">
                  <c:v>1.089148E-7</c:v>
                </c:pt>
                <c:pt idx="23295">
                  <c:v>1.0892110000000001E-7</c:v>
                </c:pt>
                <c:pt idx="23296">
                  <c:v>1.089273E-7</c:v>
                </c:pt>
                <c:pt idx="23297">
                  <c:v>1.0893360000000001E-7</c:v>
                </c:pt>
                <c:pt idx="23298">
                  <c:v>1.089398E-7</c:v>
                </c:pt>
                <c:pt idx="23299">
                  <c:v>1.0894609999999999E-7</c:v>
                </c:pt>
                <c:pt idx="23300">
                  <c:v>1.089523E-7</c:v>
                </c:pt>
                <c:pt idx="23301">
                  <c:v>1.0895859999999999E-7</c:v>
                </c:pt>
                <c:pt idx="23302">
                  <c:v>1.089648E-7</c:v>
                </c:pt>
                <c:pt idx="23303">
                  <c:v>1.089711E-7</c:v>
                </c:pt>
                <c:pt idx="23304">
                  <c:v>1.089773E-7</c:v>
                </c:pt>
                <c:pt idx="23305">
                  <c:v>1.089836E-7</c:v>
                </c:pt>
                <c:pt idx="23306">
                  <c:v>1.089898E-7</c:v>
                </c:pt>
                <c:pt idx="23307">
                  <c:v>1.089961E-7</c:v>
                </c:pt>
                <c:pt idx="23308">
                  <c:v>1.090023E-7</c:v>
                </c:pt>
                <c:pt idx="23309">
                  <c:v>1.090086E-7</c:v>
                </c:pt>
                <c:pt idx="23310">
                  <c:v>1.090148E-7</c:v>
                </c:pt>
                <c:pt idx="23311">
                  <c:v>1.090211E-7</c:v>
                </c:pt>
                <c:pt idx="23312">
                  <c:v>1.090273E-7</c:v>
                </c:pt>
                <c:pt idx="23313">
                  <c:v>1.090336E-7</c:v>
                </c:pt>
                <c:pt idx="23314">
                  <c:v>1.090398E-7</c:v>
                </c:pt>
                <c:pt idx="23315">
                  <c:v>1.090461E-7</c:v>
                </c:pt>
                <c:pt idx="23316">
                  <c:v>1.0905230000000001E-7</c:v>
                </c:pt>
                <c:pt idx="23317">
                  <c:v>1.090586E-7</c:v>
                </c:pt>
                <c:pt idx="23318">
                  <c:v>1.0906480000000001E-7</c:v>
                </c:pt>
                <c:pt idx="23319">
                  <c:v>1.090711E-7</c:v>
                </c:pt>
                <c:pt idx="23320">
                  <c:v>1.0907729999999999E-7</c:v>
                </c:pt>
                <c:pt idx="23321">
                  <c:v>1.090836E-7</c:v>
                </c:pt>
                <c:pt idx="23322">
                  <c:v>1.090898E-7</c:v>
                </c:pt>
                <c:pt idx="23323">
                  <c:v>1.0909610000000001E-7</c:v>
                </c:pt>
                <c:pt idx="23324">
                  <c:v>1.091023E-7</c:v>
                </c:pt>
                <c:pt idx="23325">
                  <c:v>1.0910860000000001E-7</c:v>
                </c:pt>
                <c:pt idx="23326">
                  <c:v>1.091148E-7</c:v>
                </c:pt>
                <c:pt idx="23327">
                  <c:v>1.0912109999999999E-7</c:v>
                </c:pt>
                <c:pt idx="23328">
                  <c:v>1.091273E-7</c:v>
                </c:pt>
                <c:pt idx="23329">
                  <c:v>1.0913359999999999E-7</c:v>
                </c:pt>
                <c:pt idx="23330">
                  <c:v>1.091398E-7</c:v>
                </c:pt>
                <c:pt idx="23331">
                  <c:v>1.091461E-7</c:v>
                </c:pt>
                <c:pt idx="23332">
                  <c:v>1.091523E-7</c:v>
                </c:pt>
                <c:pt idx="23333">
                  <c:v>1.091586E-7</c:v>
                </c:pt>
                <c:pt idx="23334">
                  <c:v>1.091648E-7</c:v>
                </c:pt>
                <c:pt idx="23335">
                  <c:v>1.091711E-7</c:v>
                </c:pt>
                <c:pt idx="23336">
                  <c:v>1.091773E-7</c:v>
                </c:pt>
                <c:pt idx="23337">
                  <c:v>1.091836E-7</c:v>
                </c:pt>
                <c:pt idx="23338">
                  <c:v>1.091898E-7</c:v>
                </c:pt>
                <c:pt idx="23339">
                  <c:v>1.091961E-7</c:v>
                </c:pt>
                <c:pt idx="23340">
                  <c:v>1.092023E-7</c:v>
                </c:pt>
                <c:pt idx="23341">
                  <c:v>1.092086E-7</c:v>
                </c:pt>
                <c:pt idx="23342">
                  <c:v>1.092148E-7</c:v>
                </c:pt>
                <c:pt idx="23343">
                  <c:v>1.092211E-7</c:v>
                </c:pt>
                <c:pt idx="23344">
                  <c:v>1.0922730000000001E-7</c:v>
                </c:pt>
                <c:pt idx="23345">
                  <c:v>1.092336E-7</c:v>
                </c:pt>
                <c:pt idx="23346">
                  <c:v>1.0923980000000001E-7</c:v>
                </c:pt>
                <c:pt idx="23347">
                  <c:v>1.092461E-7</c:v>
                </c:pt>
                <c:pt idx="23348">
                  <c:v>1.0925229999999999E-7</c:v>
                </c:pt>
                <c:pt idx="23349">
                  <c:v>1.092586E-7</c:v>
                </c:pt>
                <c:pt idx="23350">
                  <c:v>1.092648E-7</c:v>
                </c:pt>
                <c:pt idx="23351">
                  <c:v>1.092711E-7</c:v>
                </c:pt>
                <c:pt idx="23352">
                  <c:v>1.092773E-7</c:v>
                </c:pt>
                <c:pt idx="23353">
                  <c:v>1.0928360000000001E-7</c:v>
                </c:pt>
                <c:pt idx="23354">
                  <c:v>1.092898E-7</c:v>
                </c:pt>
                <c:pt idx="23355">
                  <c:v>1.0929609999999999E-7</c:v>
                </c:pt>
                <c:pt idx="23356">
                  <c:v>1.093023E-7</c:v>
                </c:pt>
                <c:pt idx="23357">
                  <c:v>1.0930859999999999E-7</c:v>
                </c:pt>
                <c:pt idx="23358">
                  <c:v>1.093148E-7</c:v>
                </c:pt>
                <c:pt idx="23359">
                  <c:v>1.093211E-7</c:v>
                </c:pt>
                <c:pt idx="23360">
                  <c:v>1.093273E-7</c:v>
                </c:pt>
                <c:pt idx="23361">
                  <c:v>1.093336E-7</c:v>
                </c:pt>
                <c:pt idx="23362">
                  <c:v>1.093398E-7</c:v>
                </c:pt>
                <c:pt idx="23363">
                  <c:v>1.093461E-7</c:v>
                </c:pt>
                <c:pt idx="23364">
                  <c:v>1.093523E-7</c:v>
                </c:pt>
                <c:pt idx="23365">
                  <c:v>1.093586E-7</c:v>
                </c:pt>
                <c:pt idx="23366">
                  <c:v>1.093648E-7</c:v>
                </c:pt>
                <c:pt idx="23367">
                  <c:v>1.093711E-7</c:v>
                </c:pt>
                <c:pt idx="23368">
                  <c:v>1.093773E-7</c:v>
                </c:pt>
                <c:pt idx="23369">
                  <c:v>1.093836E-7</c:v>
                </c:pt>
                <c:pt idx="23370">
                  <c:v>1.093898E-7</c:v>
                </c:pt>
                <c:pt idx="23371">
                  <c:v>1.093961E-7</c:v>
                </c:pt>
                <c:pt idx="23372">
                  <c:v>1.0940230000000001E-7</c:v>
                </c:pt>
                <c:pt idx="23373">
                  <c:v>1.094086E-7</c:v>
                </c:pt>
                <c:pt idx="23374">
                  <c:v>1.0941480000000001E-7</c:v>
                </c:pt>
                <c:pt idx="23375">
                  <c:v>1.094211E-7</c:v>
                </c:pt>
                <c:pt idx="23376">
                  <c:v>1.0942729999999999E-7</c:v>
                </c:pt>
                <c:pt idx="23377">
                  <c:v>1.094336E-7</c:v>
                </c:pt>
                <c:pt idx="23378">
                  <c:v>1.094398E-7</c:v>
                </c:pt>
                <c:pt idx="23379">
                  <c:v>1.094461E-7</c:v>
                </c:pt>
                <c:pt idx="23380">
                  <c:v>1.094523E-7</c:v>
                </c:pt>
                <c:pt idx="23381">
                  <c:v>1.0945860000000001E-7</c:v>
                </c:pt>
                <c:pt idx="23382">
                  <c:v>1.094648E-7</c:v>
                </c:pt>
                <c:pt idx="23383">
                  <c:v>1.0947109999999999E-7</c:v>
                </c:pt>
                <c:pt idx="23384">
                  <c:v>1.094773E-7</c:v>
                </c:pt>
                <c:pt idx="23385">
                  <c:v>1.0948359999999999E-7</c:v>
                </c:pt>
                <c:pt idx="23386">
                  <c:v>1.094898E-7</c:v>
                </c:pt>
                <c:pt idx="23387">
                  <c:v>1.094961E-7</c:v>
                </c:pt>
                <c:pt idx="23388">
                  <c:v>1.095023E-7</c:v>
                </c:pt>
                <c:pt idx="23389">
                  <c:v>1.095086E-7</c:v>
                </c:pt>
                <c:pt idx="23390">
                  <c:v>1.095148E-7</c:v>
                </c:pt>
                <c:pt idx="23391">
                  <c:v>1.095211E-7</c:v>
                </c:pt>
                <c:pt idx="23392">
                  <c:v>1.095273E-7</c:v>
                </c:pt>
                <c:pt idx="23393">
                  <c:v>1.095336E-7</c:v>
                </c:pt>
                <c:pt idx="23394">
                  <c:v>1.095398E-7</c:v>
                </c:pt>
                <c:pt idx="23395">
                  <c:v>1.095461E-7</c:v>
                </c:pt>
                <c:pt idx="23396">
                  <c:v>1.095523E-7</c:v>
                </c:pt>
                <c:pt idx="23397">
                  <c:v>1.095586E-7</c:v>
                </c:pt>
                <c:pt idx="23398">
                  <c:v>1.095648E-7</c:v>
                </c:pt>
                <c:pt idx="23399">
                  <c:v>1.095711E-7</c:v>
                </c:pt>
                <c:pt idx="23400">
                  <c:v>1.0957730000000001E-7</c:v>
                </c:pt>
                <c:pt idx="23401">
                  <c:v>1.095836E-7</c:v>
                </c:pt>
                <c:pt idx="23402">
                  <c:v>1.0958980000000001E-7</c:v>
                </c:pt>
                <c:pt idx="23403">
                  <c:v>1.095961E-7</c:v>
                </c:pt>
                <c:pt idx="23404">
                  <c:v>1.0960229999999999E-7</c:v>
                </c:pt>
                <c:pt idx="23405">
                  <c:v>1.096086E-7</c:v>
                </c:pt>
                <c:pt idx="23406">
                  <c:v>1.0961479999999999E-7</c:v>
                </c:pt>
                <c:pt idx="23407">
                  <c:v>1.096211E-7</c:v>
                </c:pt>
                <c:pt idx="23408">
                  <c:v>1.096273E-7</c:v>
                </c:pt>
                <c:pt idx="23409">
                  <c:v>1.0963360000000001E-7</c:v>
                </c:pt>
                <c:pt idx="23410">
                  <c:v>1.096398E-7</c:v>
                </c:pt>
                <c:pt idx="23411">
                  <c:v>1.0964609999999999E-7</c:v>
                </c:pt>
                <c:pt idx="23412">
                  <c:v>1.096523E-7</c:v>
                </c:pt>
                <c:pt idx="23413">
                  <c:v>1.0965859999999999E-7</c:v>
                </c:pt>
                <c:pt idx="23414">
                  <c:v>1.096648E-7</c:v>
                </c:pt>
                <c:pt idx="23415">
                  <c:v>1.096711E-7</c:v>
                </c:pt>
                <c:pt idx="23416">
                  <c:v>1.096773E-7</c:v>
                </c:pt>
                <c:pt idx="23417">
                  <c:v>1.096836E-7</c:v>
                </c:pt>
                <c:pt idx="23418">
                  <c:v>1.096898E-7</c:v>
                </c:pt>
                <c:pt idx="23419">
                  <c:v>1.096961E-7</c:v>
                </c:pt>
                <c:pt idx="23420">
                  <c:v>1.097023E-7</c:v>
                </c:pt>
                <c:pt idx="23421">
                  <c:v>1.097086E-7</c:v>
                </c:pt>
                <c:pt idx="23422">
                  <c:v>1.097148E-7</c:v>
                </c:pt>
                <c:pt idx="23423">
                  <c:v>1.097211E-7</c:v>
                </c:pt>
                <c:pt idx="23424">
                  <c:v>1.097273E-7</c:v>
                </c:pt>
                <c:pt idx="23425">
                  <c:v>1.097336E-7</c:v>
                </c:pt>
                <c:pt idx="23426">
                  <c:v>1.097398E-7</c:v>
                </c:pt>
                <c:pt idx="23427">
                  <c:v>1.097461E-7</c:v>
                </c:pt>
                <c:pt idx="23428">
                  <c:v>1.0975230000000001E-7</c:v>
                </c:pt>
                <c:pt idx="23429">
                  <c:v>1.097586E-7</c:v>
                </c:pt>
                <c:pt idx="23430">
                  <c:v>1.0976480000000001E-7</c:v>
                </c:pt>
                <c:pt idx="23431">
                  <c:v>1.097711E-7</c:v>
                </c:pt>
                <c:pt idx="23432">
                  <c:v>1.0977729999999999E-7</c:v>
                </c:pt>
                <c:pt idx="23433">
                  <c:v>1.097836E-7</c:v>
                </c:pt>
                <c:pt idx="23434">
                  <c:v>1.0978979999999999E-7</c:v>
                </c:pt>
                <c:pt idx="23435">
                  <c:v>1.097961E-7</c:v>
                </c:pt>
                <c:pt idx="23436">
                  <c:v>1.098023E-7</c:v>
                </c:pt>
                <c:pt idx="23437">
                  <c:v>1.0980860000000001E-7</c:v>
                </c:pt>
                <c:pt idx="23438">
                  <c:v>1.098148E-7</c:v>
                </c:pt>
                <c:pt idx="23439">
                  <c:v>1.0982110000000001E-7</c:v>
                </c:pt>
                <c:pt idx="23440">
                  <c:v>1.098273E-7</c:v>
                </c:pt>
                <c:pt idx="23441">
                  <c:v>1.0983359999999999E-7</c:v>
                </c:pt>
                <c:pt idx="23442">
                  <c:v>1.098398E-7</c:v>
                </c:pt>
                <c:pt idx="23443">
                  <c:v>1.098461E-7</c:v>
                </c:pt>
                <c:pt idx="23444">
                  <c:v>1.098523E-7</c:v>
                </c:pt>
                <c:pt idx="23445">
                  <c:v>1.098586E-7</c:v>
                </c:pt>
                <c:pt idx="23446">
                  <c:v>1.098648E-7</c:v>
                </c:pt>
                <c:pt idx="23447">
                  <c:v>1.098711E-7</c:v>
                </c:pt>
                <c:pt idx="23448">
                  <c:v>1.098773E-7</c:v>
                </c:pt>
                <c:pt idx="23449">
                  <c:v>1.098836E-7</c:v>
                </c:pt>
                <c:pt idx="23450">
                  <c:v>1.098898E-7</c:v>
                </c:pt>
                <c:pt idx="23451">
                  <c:v>1.098961E-7</c:v>
                </c:pt>
                <c:pt idx="23452">
                  <c:v>1.099023E-7</c:v>
                </c:pt>
                <c:pt idx="23453">
                  <c:v>1.099086E-7</c:v>
                </c:pt>
                <c:pt idx="23454">
                  <c:v>1.099148E-7</c:v>
                </c:pt>
                <c:pt idx="23455">
                  <c:v>1.099211E-7</c:v>
                </c:pt>
                <c:pt idx="23456">
                  <c:v>1.0992730000000001E-7</c:v>
                </c:pt>
                <c:pt idx="23457">
                  <c:v>1.099336E-7</c:v>
                </c:pt>
                <c:pt idx="23458">
                  <c:v>1.0993980000000001E-7</c:v>
                </c:pt>
                <c:pt idx="23459">
                  <c:v>1.099461E-7</c:v>
                </c:pt>
                <c:pt idx="23460">
                  <c:v>1.0995229999999999E-7</c:v>
                </c:pt>
                <c:pt idx="23461">
                  <c:v>1.099586E-7</c:v>
                </c:pt>
                <c:pt idx="23462">
                  <c:v>1.0996479999999999E-7</c:v>
                </c:pt>
                <c:pt idx="23463">
                  <c:v>1.099711E-7</c:v>
                </c:pt>
                <c:pt idx="23464">
                  <c:v>1.099773E-7</c:v>
                </c:pt>
                <c:pt idx="23465">
                  <c:v>1.0998360000000001E-7</c:v>
                </c:pt>
                <c:pt idx="23466">
                  <c:v>1.099898E-7</c:v>
                </c:pt>
                <c:pt idx="23467">
                  <c:v>1.0999610000000001E-7</c:v>
                </c:pt>
                <c:pt idx="23468">
                  <c:v>1.100023E-7</c:v>
                </c:pt>
                <c:pt idx="23469">
                  <c:v>1.1000859999999999E-7</c:v>
                </c:pt>
                <c:pt idx="23470">
                  <c:v>1.100148E-7</c:v>
                </c:pt>
                <c:pt idx="23471">
                  <c:v>1.100211E-7</c:v>
                </c:pt>
                <c:pt idx="23472">
                  <c:v>1.100273E-7</c:v>
                </c:pt>
                <c:pt idx="23473">
                  <c:v>1.100336E-7</c:v>
                </c:pt>
                <c:pt idx="23474">
                  <c:v>1.100398E-7</c:v>
                </c:pt>
                <c:pt idx="23475">
                  <c:v>1.100461E-7</c:v>
                </c:pt>
                <c:pt idx="23476">
                  <c:v>1.100523E-7</c:v>
                </c:pt>
                <c:pt idx="23477">
                  <c:v>1.100586E-7</c:v>
                </c:pt>
                <c:pt idx="23478">
                  <c:v>1.100648E-7</c:v>
                </c:pt>
                <c:pt idx="23479">
                  <c:v>1.100711E-7</c:v>
                </c:pt>
                <c:pt idx="23480">
                  <c:v>1.100773E-7</c:v>
                </c:pt>
                <c:pt idx="23481">
                  <c:v>1.100836E-7</c:v>
                </c:pt>
                <c:pt idx="23482">
                  <c:v>1.100898E-7</c:v>
                </c:pt>
                <c:pt idx="23483">
                  <c:v>1.100961E-7</c:v>
                </c:pt>
                <c:pt idx="23484">
                  <c:v>1.1010230000000001E-7</c:v>
                </c:pt>
                <c:pt idx="23485">
                  <c:v>1.101086E-7</c:v>
                </c:pt>
                <c:pt idx="23486">
                  <c:v>1.1011480000000001E-7</c:v>
                </c:pt>
                <c:pt idx="23487">
                  <c:v>1.101211E-7</c:v>
                </c:pt>
                <c:pt idx="23488">
                  <c:v>1.1012729999999999E-7</c:v>
                </c:pt>
                <c:pt idx="23489">
                  <c:v>1.101336E-7</c:v>
                </c:pt>
                <c:pt idx="23490">
                  <c:v>1.1013979999999999E-7</c:v>
                </c:pt>
                <c:pt idx="23491">
                  <c:v>1.101461E-7</c:v>
                </c:pt>
                <c:pt idx="23492">
                  <c:v>1.101523E-7</c:v>
                </c:pt>
                <c:pt idx="23493">
                  <c:v>1.1015860000000001E-7</c:v>
                </c:pt>
                <c:pt idx="23494">
                  <c:v>1.101648E-7</c:v>
                </c:pt>
                <c:pt idx="23495">
                  <c:v>1.1017110000000001E-7</c:v>
                </c:pt>
                <c:pt idx="23496">
                  <c:v>1.101773E-7</c:v>
                </c:pt>
                <c:pt idx="23497">
                  <c:v>1.1018359999999999E-7</c:v>
                </c:pt>
                <c:pt idx="23498">
                  <c:v>1.101898E-7</c:v>
                </c:pt>
                <c:pt idx="23499">
                  <c:v>1.101961E-7</c:v>
                </c:pt>
                <c:pt idx="23500">
                  <c:v>1.102023E-7</c:v>
                </c:pt>
                <c:pt idx="23501">
                  <c:v>1.102086E-7</c:v>
                </c:pt>
                <c:pt idx="23502">
                  <c:v>1.102148E-7</c:v>
                </c:pt>
                <c:pt idx="23503">
                  <c:v>1.102211E-7</c:v>
                </c:pt>
                <c:pt idx="23504">
                  <c:v>1.102273E-7</c:v>
                </c:pt>
                <c:pt idx="23505">
                  <c:v>1.102336E-7</c:v>
                </c:pt>
                <c:pt idx="23506">
                  <c:v>1.102398E-7</c:v>
                </c:pt>
                <c:pt idx="23507">
                  <c:v>1.102461E-7</c:v>
                </c:pt>
                <c:pt idx="23508">
                  <c:v>1.102523E-7</c:v>
                </c:pt>
                <c:pt idx="23509">
                  <c:v>1.102586E-7</c:v>
                </c:pt>
                <c:pt idx="23510">
                  <c:v>1.102648E-7</c:v>
                </c:pt>
                <c:pt idx="23511">
                  <c:v>1.102711E-7</c:v>
                </c:pt>
                <c:pt idx="23512">
                  <c:v>1.1027730000000001E-7</c:v>
                </c:pt>
                <c:pt idx="23513">
                  <c:v>1.102836E-7</c:v>
                </c:pt>
                <c:pt idx="23514">
                  <c:v>1.1028980000000001E-7</c:v>
                </c:pt>
                <c:pt idx="23515">
                  <c:v>1.102961E-7</c:v>
                </c:pt>
                <c:pt idx="23516">
                  <c:v>1.1030229999999999E-7</c:v>
                </c:pt>
                <c:pt idx="23517">
                  <c:v>1.103086E-7</c:v>
                </c:pt>
                <c:pt idx="23518">
                  <c:v>1.1031479999999999E-7</c:v>
                </c:pt>
                <c:pt idx="23519">
                  <c:v>1.103211E-7</c:v>
                </c:pt>
                <c:pt idx="23520">
                  <c:v>1.103273E-7</c:v>
                </c:pt>
                <c:pt idx="23521">
                  <c:v>1.1033360000000001E-7</c:v>
                </c:pt>
                <c:pt idx="23522">
                  <c:v>1.103398E-7</c:v>
                </c:pt>
                <c:pt idx="23523">
                  <c:v>1.1034610000000001E-7</c:v>
                </c:pt>
                <c:pt idx="23524">
                  <c:v>1.103523E-7</c:v>
                </c:pt>
                <c:pt idx="23525">
                  <c:v>1.1035859999999999E-7</c:v>
                </c:pt>
                <c:pt idx="23526">
                  <c:v>1.103648E-7</c:v>
                </c:pt>
                <c:pt idx="23527">
                  <c:v>1.1037109999999999E-7</c:v>
                </c:pt>
                <c:pt idx="23528">
                  <c:v>1.103773E-7</c:v>
                </c:pt>
                <c:pt idx="23529">
                  <c:v>1.103836E-7</c:v>
                </c:pt>
                <c:pt idx="23530">
                  <c:v>1.103898E-7</c:v>
                </c:pt>
                <c:pt idx="23531">
                  <c:v>1.103961E-7</c:v>
                </c:pt>
                <c:pt idx="23532">
                  <c:v>1.104023E-7</c:v>
                </c:pt>
                <c:pt idx="23533">
                  <c:v>1.104086E-7</c:v>
                </c:pt>
                <c:pt idx="23534">
                  <c:v>1.104148E-7</c:v>
                </c:pt>
                <c:pt idx="23535">
                  <c:v>1.104211E-7</c:v>
                </c:pt>
                <c:pt idx="23536">
                  <c:v>1.104273E-7</c:v>
                </c:pt>
                <c:pt idx="23537">
                  <c:v>1.104336E-7</c:v>
                </c:pt>
                <c:pt idx="23538">
                  <c:v>1.104398E-7</c:v>
                </c:pt>
                <c:pt idx="23539">
                  <c:v>1.104461E-7</c:v>
                </c:pt>
                <c:pt idx="23540">
                  <c:v>1.104523E-7</c:v>
                </c:pt>
                <c:pt idx="23541">
                  <c:v>1.104586E-7</c:v>
                </c:pt>
                <c:pt idx="23542">
                  <c:v>1.1046480000000001E-7</c:v>
                </c:pt>
                <c:pt idx="23543">
                  <c:v>1.104711E-7</c:v>
                </c:pt>
                <c:pt idx="23544">
                  <c:v>1.1047729999999999E-7</c:v>
                </c:pt>
                <c:pt idx="23545">
                  <c:v>1.104836E-7</c:v>
                </c:pt>
                <c:pt idx="23546">
                  <c:v>1.1048979999999999E-7</c:v>
                </c:pt>
                <c:pt idx="23547">
                  <c:v>1.104961E-7</c:v>
                </c:pt>
                <c:pt idx="23548">
                  <c:v>1.105023E-7</c:v>
                </c:pt>
                <c:pt idx="23549">
                  <c:v>1.1050860000000001E-7</c:v>
                </c:pt>
                <c:pt idx="23550">
                  <c:v>1.105148E-7</c:v>
                </c:pt>
                <c:pt idx="23551">
                  <c:v>1.1052110000000001E-7</c:v>
                </c:pt>
                <c:pt idx="23552">
                  <c:v>1.105273E-7</c:v>
                </c:pt>
                <c:pt idx="23553">
                  <c:v>1.1053359999999999E-7</c:v>
                </c:pt>
                <c:pt idx="23554">
                  <c:v>1.105398E-7</c:v>
                </c:pt>
                <c:pt idx="23555">
                  <c:v>1.1054609999999999E-7</c:v>
                </c:pt>
                <c:pt idx="23556">
                  <c:v>1.105523E-7</c:v>
                </c:pt>
                <c:pt idx="23557">
                  <c:v>1.105586E-7</c:v>
                </c:pt>
                <c:pt idx="23558">
                  <c:v>1.105648E-7</c:v>
                </c:pt>
                <c:pt idx="23559">
                  <c:v>1.105711E-7</c:v>
                </c:pt>
                <c:pt idx="23560">
                  <c:v>1.105773E-7</c:v>
                </c:pt>
                <c:pt idx="23561">
                  <c:v>1.105836E-7</c:v>
                </c:pt>
                <c:pt idx="23562">
                  <c:v>1.105898E-7</c:v>
                </c:pt>
                <c:pt idx="23563">
                  <c:v>1.105961E-7</c:v>
                </c:pt>
                <c:pt idx="23564">
                  <c:v>1.106023E-7</c:v>
                </c:pt>
                <c:pt idx="23565">
                  <c:v>1.106086E-7</c:v>
                </c:pt>
                <c:pt idx="23566">
                  <c:v>1.106148E-7</c:v>
                </c:pt>
                <c:pt idx="23567">
                  <c:v>1.106211E-7</c:v>
                </c:pt>
                <c:pt idx="23568">
                  <c:v>1.106273E-7</c:v>
                </c:pt>
                <c:pt idx="23569">
                  <c:v>1.106336E-7</c:v>
                </c:pt>
                <c:pt idx="23570">
                  <c:v>1.1063980000000001E-7</c:v>
                </c:pt>
                <c:pt idx="23571">
                  <c:v>1.106461E-7</c:v>
                </c:pt>
                <c:pt idx="23572">
                  <c:v>1.1065229999999999E-7</c:v>
                </c:pt>
                <c:pt idx="23573">
                  <c:v>1.106586E-7</c:v>
                </c:pt>
                <c:pt idx="23574">
                  <c:v>1.1066479999999999E-7</c:v>
                </c:pt>
                <c:pt idx="23575">
                  <c:v>1.106711E-7</c:v>
                </c:pt>
                <c:pt idx="23576">
                  <c:v>1.106773E-7</c:v>
                </c:pt>
                <c:pt idx="23577">
                  <c:v>1.1068360000000001E-7</c:v>
                </c:pt>
                <c:pt idx="23578">
                  <c:v>1.106898E-7</c:v>
                </c:pt>
                <c:pt idx="23579">
                  <c:v>1.1069610000000001E-7</c:v>
                </c:pt>
                <c:pt idx="23580">
                  <c:v>1.107023E-7</c:v>
                </c:pt>
                <c:pt idx="23581">
                  <c:v>1.1070859999999999E-7</c:v>
                </c:pt>
                <c:pt idx="23582">
                  <c:v>1.107148E-7</c:v>
                </c:pt>
                <c:pt idx="23583">
                  <c:v>1.1072109999999999E-7</c:v>
                </c:pt>
                <c:pt idx="23584">
                  <c:v>1.107273E-7</c:v>
                </c:pt>
                <c:pt idx="23585">
                  <c:v>1.107336E-7</c:v>
                </c:pt>
                <c:pt idx="23586">
                  <c:v>1.107398E-7</c:v>
                </c:pt>
                <c:pt idx="23587">
                  <c:v>1.107461E-7</c:v>
                </c:pt>
                <c:pt idx="23588">
                  <c:v>1.107523E-7</c:v>
                </c:pt>
                <c:pt idx="23589">
                  <c:v>1.107586E-7</c:v>
                </c:pt>
                <c:pt idx="23590">
                  <c:v>1.107648E-7</c:v>
                </c:pt>
                <c:pt idx="23591">
                  <c:v>1.107711E-7</c:v>
                </c:pt>
                <c:pt idx="23592">
                  <c:v>1.107773E-7</c:v>
                </c:pt>
                <c:pt idx="23593">
                  <c:v>1.107836E-7</c:v>
                </c:pt>
                <c:pt idx="23594">
                  <c:v>1.107898E-7</c:v>
                </c:pt>
                <c:pt idx="23595">
                  <c:v>1.107961E-7</c:v>
                </c:pt>
                <c:pt idx="23596">
                  <c:v>1.108023E-7</c:v>
                </c:pt>
                <c:pt idx="23597">
                  <c:v>1.108086E-7</c:v>
                </c:pt>
                <c:pt idx="23598">
                  <c:v>1.1081480000000001E-7</c:v>
                </c:pt>
                <c:pt idx="23599">
                  <c:v>1.108211E-7</c:v>
                </c:pt>
                <c:pt idx="23600">
                  <c:v>1.1082729999999999E-7</c:v>
                </c:pt>
                <c:pt idx="23601">
                  <c:v>1.108336E-7</c:v>
                </c:pt>
                <c:pt idx="23602">
                  <c:v>1.1083979999999999E-7</c:v>
                </c:pt>
                <c:pt idx="23603">
                  <c:v>1.108461E-7</c:v>
                </c:pt>
                <c:pt idx="23604">
                  <c:v>1.108523E-7</c:v>
                </c:pt>
                <c:pt idx="23605">
                  <c:v>1.1085860000000001E-7</c:v>
                </c:pt>
                <c:pt idx="23606">
                  <c:v>1.108648E-7</c:v>
                </c:pt>
                <c:pt idx="23607">
                  <c:v>1.1087110000000001E-7</c:v>
                </c:pt>
                <c:pt idx="23608">
                  <c:v>1.108773E-7</c:v>
                </c:pt>
                <c:pt idx="23609">
                  <c:v>1.1088359999999999E-7</c:v>
                </c:pt>
                <c:pt idx="23610">
                  <c:v>1.108898E-7</c:v>
                </c:pt>
                <c:pt idx="23611">
                  <c:v>1.1089609999999999E-7</c:v>
                </c:pt>
                <c:pt idx="23612">
                  <c:v>1.109023E-7</c:v>
                </c:pt>
                <c:pt idx="23613">
                  <c:v>1.109086E-7</c:v>
                </c:pt>
                <c:pt idx="23614">
                  <c:v>1.109148E-7</c:v>
                </c:pt>
                <c:pt idx="23615">
                  <c:v>1.109211E-7</c:v>
                </c:pt>
                <c:pt idx="23616">
                  <c:v>1.109273E-7</c:v>
                </c:pt>
                <c:pt idx="23617">
                  <c:v>1.109336E-7</c:v>
                </c:pt>
                <c:pt idx="23618">
                  <c:v>1.109398E-7</c:v>
                </c:pt>
                <c:pt idx="23619">
                  <c:v>1.109461E-7</c:v>
                </c:pt>
                <c:pt idx="23620">
                  <c:v>1.109523E-7</c:v>
                </c:pt>
                <c:pt idx="23621">
                  <c:v>1.109586E-7</c:v>
                </c:pt>
                <c:pt idx="23622">
                  <c:v>1.109648E-7</c:v>
                </c:pt>
                <c:pt idx="23623">
                  <c:v>1.109711E-7</c:v>
                </c:pt>
                <c:pt idx="23624">
                  <c:v>1.109773E-7</c:v>
                </c:pt>
                <c:pt idx="23625">
                  <c:v>1.109836E-7</c:v>
                </c:pt>
                <c:pt idx="23626">
                  <c:v>1.1098980000000001E-7</c:v>
                </c:pt>
                <c:pt idx="23627">
                  <c:v>1.109961E-7</c:v>
                </c:pt>
                <c:pt idx="23628">
                  <c:v>1.1100230000000001E-7</c:v>
                </c:pt>
                <c:pt idx="23629">
                  <c:v>1.110086E-7</c:v>
                </c:pt>
                <c:pt idx="23630">
                  <c:v>1.1101479999999999E-7</c:v>
                </c:pt>
                <c:pt idx="23631">
                  <c:v>1.110211E-7</c:v>
                </c:pt>
                <c:pt idx="23632">
                  <c:v>1.110273E-7</c:v>
                </c:pt>
                <c:pt idx="23633">
                  <c:v>1.1103360000000001E-7</c:v>
                </c:pt>
                <c:pt idx="23634">
                  <c:v>1.110398E-7</c:v>
                </c:pt>
                <c:pt idx="23635">
                  <c:v>1.1104610000000001E-7</c:v>
                </c:pt>
                <c:pt idx="23636">
                  <c:v>1.110523E-7</c:v>
                </c:pt>
                <c:pt idx="23637">
                  <c:v>1.1105859999999999E-7</c:v>
                </c:pt>
                <c:pt idx="23638">
                  <c:v>1.110648E-7</c:v>
                </c:pt>
                <c:pt idx="23639">
                  <c:v>1.1107109999999999E-7</c:v>
                </c:pt>
                <c:pt idx="23640">
                  <c:v>1.110773E-7</c:v>
                </c:pt>
                <c:pt idx="23641">
                  <c:v>1.110836E-7</c:v>
                </c:pt>
                <c:pt idx="23642">
                  <c:v>1.110898E-7</c:v>
                </c:pt>
                <c:pt idx="23643">
                  <c:v>1.110961E-7</c:v>
                </c:pt>
                <c:pt idx="23644">
                  <c:v>1.111023E-7</c:v>
                </c:pt>
                <c:pt idx="23645">
                  <c:v>1.111086E-7</c:v>
                </c:pt>
                <c:pt idx="23646">
                  <c:v>1.111148E-7</c:v>
                </c:pt>
                <c:pt idx="23647">
                  <c:v>1.111211E-7</c:v>
                </c:pt>
                <c:pt idx="23648">
                  <c:v>1.111273E-7</c:v>
                </c:pt>
                <c:pt idx="23649">
                  <c:v>1.111336E-7</c:v>
                </c:pt>
                <c:pt idx="23650">
                  <c:v>1.111398E-7</c:v>
                </c:pt>
                <c:pt idx="23651">
                  <c:v>1.111461E-7</c:v>
                </c:pt>
                <c:pt idx="23652">
                  <c:v>1.111523E-7</c:v>
                </c:pt>
                <c:pt idx="23653">
                  <c:v>1.111586E-7</c:v>
                </c:pt>
                <c:pt idx="23654">
                  <c:v>1.1116480000000001E-7</c:v>
                </c:pt>
                <c:pt idx="23655">
                  <c:v>1.111711E-7</c:v>
                </c:pt>
                <c:pt idx="23656">
                  <c:v>1.1117730000000001E-7</c:v>
                </c:pt>
                <c:pt idx="23657">
                  <c:v>1.111836E-7</c:v>
                </c:pt>
                <c:pt idx="23658">
                  <c:v>1.1118979999999999E-7</c:v>
                </c:pt>
                <c:pt idx="23659">
                  <c:v>1.111961E-7</c:v>
                </c:pt>
                <c:pt idx="23660">
                  <c:v>1.112023E-7</c:v>
                </c:pt>
                <c:pt idx="23661">
                  <c:v>1.112086E-7</c:v>
                </c:pt>
                <c:pt idx="23662">
                  <c:v>1.112148E-7</c:v>
                </c:pt>
                <c:pt idx="23663">
                  <c:v>1.1122110000000001E-7</c:v>
                </c:pt>
                <c:pt idx="23664">
                  <c:v>1.112273E-7</c:v>
                </c:pt>
                <c:pt idx="23665">
                  <c:v>1.1123359999999999E-7</c:v>
                </c:pt>
                <c:pt idx="23666">
                  <c:v>1.112398E-7</c:v>
                </c:pt>
                <c:pt idx="23667">
                  <c:v>1.1124609999999999E-7</c:v>
                </c:pt>
                <c:pt idx="23668">
                  <c:v>1.112523E-7</c:v>
                </c:pt>
                <c:pt idx="23669">
                  <c:v>1.112586E-7</c:v>
                </c:pt>
                <c:pt idx="23670">
                  <c:v>1.112648E-7</c:v>
                </c:pt>
                <c:pt idx="23671">
                  <c:v>1.112711E-7</c:v>
                </c:pt>
                <c:pt idx="23672">
                  <c:v>1.112773E-7</c:v>
                </c:pt>
                <c:pt idx="23673">
                  <c:v>1.112836E-7</c:v>
                </c:pt>
                <c:pt idx="23674">
                  <c:v>1.112898E-7</c:v>
                </c:pt>
                <c:pt idx="23675">
                  <c:v>1.112961E-7</c:v>
                </c:pt>
                <c:pt idx="23676">
                  <c:v>1.113023E-7</c:v>
                </c:pt>
                <c:pt idx="23677">
                  <c:v>1.113086E-7</c:v>
                </c:pt>
                <c:pt idx="23678">
                  <c:v>1.113148E-7</c:v>
                </c:pt>
                <c:pt idx="23679">
                  <c:v>1.113211E-7</c:v>
                </c:pt>
                <c:pt idx="23680">
                  <c:v>1.113273E-7</c:v>
                </c:pt>
                <c:pt idx="23681">
                  <c:v>1.113336E-7</c:v>
                </c:pt>
                <c:pt idx="23682">
                  <c:v>1.1133980000000001E-7</c:v>
                </c:pt>
                <c:pt idx="23683">
                  <c:v>1.113461E-7</c:v>
                </c:pt>
                <c:pt idx="23684">
                  <c:v>1.1135230000000001E-7</c:v>
                </c:pt>
                <c:pt idx="23685">
                  <c:v>1.113586E-7</c:v>
                </c:pt>
                <c:pt idx="23686">
                  <c:v>1.1136479999999999E-7</c:v>
                </c:pt>
                <c:pt idx="23687">
                  <c:v>1.113711E-7</c:v>
                </c:pt>
                <c:pt idx="23688">
                  <c:v>1.113773E-7</c:v>
                </c:pt>
                <c:pt idx="23689">
                  <c:v>1.113836E-7</c:v>
                </c:pt>
                <c:pt idx="23690">
                  <c:v>1.113898E-7</c:v>
                </c:pt>
                <c:pt idx="23691">
                  <c:v>1.1139610000000001E-7</c:v>
                </c:pt>
                <c:pt idx="23692">
                  <c:v>1.114023E-7</c:v>
                </c:pt>
                <c:pt idx="23693">
                  <c:v>1.1140859999999999E-7</c:v>
                </c:pt>
                <c:pt idx="23694">
                  <c:v>1.114148E-7</c:v>
                </c:pt>
                <c:pt idx="23695">
                  <c:v>1.1142109999999999E-7</c:v>
                </c:pt>
                <c:pt idx="23696">
                  <c:v>1.114273E-7</c:v>
                </c:pt>
                <c:pt idx="23697">
                  <c:v>1.114336E-7</c:v>
                </c:pt>
                <c:pt idx="23698">
                  <c:v>1.114398E-7</c:v>
                </c:pt>
                <c:pt idx="23699">
                  <c:v>1.114461E-7</c:v>
                </c:pt>
                <c:pt idx="23700">
                  <c:v>1.114523E-7</c:v>
                </c:pt>
                <c:pt idx="23701">
                  <c:v>1.114586E-7</c:v>
                </c:pt>
                <c:pt idx="23702">
                  <c:v>1.114648E-7</c:v>
                </c:pt>
                <c:pt idx="23703">
                  <c:v>1.114711E-7</c:v>
                </c:pt>
                <c:pt idx="23704">
                  <c:v>1.114773E-7</c:v>
                </c:pt>
                <c:pt idx="23705">
                  <c:v>1.114836E-7</c:v>
                </c:pt>
                <c:pt idx="23706">
                  <c:v>1.114898E-7</c:v>
                </c:pt>
                <c:pt idx="23707">
                  <c:v>1.114961E-7</c:v>
                </c:pt>
                <c:pt idx="23708">
                  <c:v>1.115023E-7</c:v>
                </c:pt>
                <c:pt idx="23709">
                  <c:v>1.115086E-7</c:v>
                </c:pt>
                <c:pt idx="23710">
                  <c:v>1.1151480000000001E-7</c:v>
                </c:pt>
                <c:pt idx="23711">
                  <c:v>1.115211E-7</c:v>
                </c:pt>
                <c:pt idx="23712">
                  <c:v>1.1152730000000001E-7</c:v>
                </c:pt>
                <c:pt idx="23713">
                  <c:v>1.115336E-7</c:v>
                </c:pt>
                <c:pt idx="23714">
                  <c:v>1.1153979999999999E-7</c:v>
                </c:pt>
                <c:pt idx="23715">
                  <c:v>1.115461E-7</c:v>
                </c:pt>
                <c:pt idx="23716">
                  <c:v>1.1155229999999999E-7</c:v>
                </c:pt>
                <c:pt idx="23717">
                  <c:v>1.115586E-7</c:v>
                </c:pt>
                <c:pt idx="23718">
                  <c:v>1.115648E-7</c:v>
                </c:pt>
                <c:pt idx="23719">
                  <c:v>1.1157110000000001E-7</c:v>
                </c:pt>
                <c:pt idx="23720">
                  <c:v>1.115773E-7</c:v>
                </c:pt>
                <c:pt idx="23721">
                  <c:v>1.1158359999999999E-7</c:v>
                </c:pt>
                <c:pt idx="23722">
                  <c:v>1.115898E-7</c:v>
                </c:pt>
                <c:pt idx="23723">
                  <c:v>1.1159609999999999E-7</c:v>
                </c:pt>
                <c:pt idx="23724">
                  <c:v>1.116023E-7</c:v>
                </c:pt>
                <c:pt idx="23725">
                  <c:v>1.116086E-7</c:v>
                </c:pt>
                <c:pt idx="23726">
                  <c:v>1.116148E-7</c:v>
                </c:pt>
                <c:pt idx="23727">
                  <c:v>1.116211E-7</c:v>
                </c:pt>
                <c:pt idx="23728">
                  <c:v>1.116273E-7</c:v>
                </c:pt>
                <c:pt idx="23729">
                  <c:v>1.116336E-7</c:v>
                </c:pt>
                <c:pt idx="23730">
                  <c:v>1.116398E-7</c:v>
                </c:pt>
                <c:pt idx="23731">
                  <c:v>1.116461E-7</c:v>
                </c:pt>
                <c:pt idx="23732">
                  <c:v>1.116523E-7</c:v>
                </c:pt>
                <c:pt idx="23733">
                  <c:v>1.116586E-7</c:v>
                </c:pt>
                <c:pt idx="23734">
                  <c:v>1.116648E-7</c:v>
                </c:pt>
                <c:pt idx="23735">
                  <c:v>1.116711E-7</c:v>
                </c:pt>
                <c:pt idx="23736">
                  <c:v>1.116773E-7</c:v>
                </c:pt>
                <c:pt idx="23737">
                  <c:v>1.116836E-7</c:v>
                </c:pt>
                <c:pt idx="23738">
                  <c:v>1.1168980000000001E-7</c:v>
                </c:pt>
                <c:pt idx="23739">
                  <c:v>1.116961E-7</c:v>
                </c:pt>
                <c:pt idx="23740">
                  <c:v>1.1170230000000001E-7</c:v>
                </c:pt>
                <c:pt idx="23741">
                  <c:v>1.117086E-7</c:v>
                </c:pt>
                <c:pt idx="23742">
                  <c:v>1.1171479999999999E-7</c:v>
                </c:pt>
                <c:pt idx="23743">
                  <c:v>1.117211E-7</c:v>
                </c:pt>
                <c:pt idx="23744">
                  <c:v>1.1172729999999999E-7</c:v>
                </c:pt>
                <c:pt idx="23745">
                  <c:v>1.117336E-7</c:v>
                </c:pt>
                <c:pt idx="23746">
                  <c:v>1.117398E-7</c:v>
                </c:pt>
                <c:pt idx="23747">
                  <c:v>1.1174610000000001E-7</c:v>
                </c:pt>
                <c:pt idx="23748">
                  <c:v>1.117523E-7</c:v>
                </c:pt>
                <c:pt idx="23749">
                  <c:v>1.1175860000000001E-7</c:v>
                </c:pt>
                <c:pt idx="23750">
                  <c:v>1.117648E-7</c:v>
                </c:pt>
                <c:pt idx="23751">
                  <c:v>1.1177109999999999E-7</c:v>
                </c:pt>
                <c:pt idx="23752">
                  <c:v>1.117773E-7</c:v>
                </c:pt>
                <c:pt idx="23753">
                  <c:v>1.117836E-7</c:v>
                </c:pt>
                <c:pt idx="23754">
                  <c:v>1.117898E-7</c:v>
                </c:pt>
                <c:pt idx="23755">
                  <c:v>1.117961E-7</c:v>
                </c:pt>
                <c:pt idx="23756">
                  <c:v>1.118023E-7</c:v>
                </c:pt>
                <c:pt idx="23757">
                  <c:v>1.118086E-7</c:v>
                </c:pt>
                <c:pt idx="23758">
                  <c:v>1.118148E-7</c:v>
                </c:pt>
                <c:pt idx="23759">
                  <c:v>1.118211E-7</c:v>
                </c:pt>
                <c:pt idx="23760">
                  <c:v>1.118273E-7</c:v>
                </c:pt>
                <c:pt idx="23761">
                  <c:v>1.118336E-7</c:v>
                </c:pt>
                <c:pt idx="23762">
                  <c:v>1.118398E-7</c:v>
                </c:pt>
                <c:pt idx="23763">
                  <c:v>1.118461E-7</c:v>
                </c:pt>
                <c:pt idx="23764">
                  <c:v>1.118523E-7</c:v>
                </c:pt>
                <c:pt idx="23765">
                  <c:v>1.118586E-7</c:v>
                </c:pt>
                <c:pt idx="23766">
                  <c:v>1.1186480000000001E-7</c:v>
                </c:pt>
                <c:pt idx="23767">
                  <c:v>1.118711E-7</c:v>
                </c:pt>
                <c:pt idx="23768">
                  <c:v>1.1187730000000001E-7</c:v>
                </c:pt>
                <c:pt idx="23769">
                  <c:v>1.118836E-7</c:v>
                </c:pt>
                <c:pt idx="23770">
                  <c:v>1.1188979999999999E-7</c:v>
                </c:pt>
                <c:pt idx="23771">
                  <c:v>1.118961E-7</c:v>
                </c:pt>
                <c:pt idx="23772">
                  <c:v>1.1190229999999999E-7</c:v>
                </c:pt>
                <c:pt idx="23773">
                  <c:v>1.119086E-7</c:v>
                </c:pt>
                <c:pt idx="23774">
                  <c:v>1.119148E-7</c:v>
                </c:pt>
                <c:pt idx="23775">
                  <c:v>1.1192110000000001E-7</c:v>
                </c:pt>
                <c:pt idx="23776">
                  <c:v>1.119273E-7</c:v>
                </c:pt>
                <c:pt idx="23777">
                  <c:v>1.1193360000000001E-7</c:v>
                </c:pt>
                <c:pt idx="23778">
                  <c:v>1.119398E-7</c:v>
                </c:pt>
                <c:pt idx="23779">
                  <c:v>1.1194609999999999E-7</c:v>
                </c:pt>
                <c:pt idx="23780">
                  <c:v>1.119523E-7</c:v>
                </c:pt>
                <c:pt idx="23781">
                  <c:v>1.119586E-7</c:v>
                </c:pt>
                <c:pt idx="23782">
                  <c:v>1.119648E-7</c:v>
                </c:pt>
                <c:pt idx="23783">
                  <c:v>1.119711E-7</c:v>
                </c:pt>
                <c:pt idx="23784">
                  <c:v>1.119773E-7</c:v>
                </c:pt>
                <c:pt idx="23785">
                  <c:v>1.119836E-7</c:v>
                </c:pt>
                <c:pt idx="23786">
                  <c:v>1.119898E-7</c:v>
                </c:pt>
                <c:pt idx="23787">
                  <c:v>1.119961E-7</c:v>
                </c:pt>
                <c:pt idx="23788">
                  <c:v>1.120023E-7</c:v>
                </c:pt>
                <c:pt idx="23789">
                  <c:v>1.120086E-7</c:v>
                </c:pt>
                <c:pt idx="23790">
                  <c:v>1.120148E-7</c:v>
                </c:pt>
                <c:pt idx="23791">
                  <c:v>1.120211E-7</c:v>
                </c:pt>
                <c:pt idx="23792">
                  <c:v>1.120273E-7</c:v>
                </c:pt>
                <c:pt idx="23793">
                  <c:v>1.120336E-7</c:v>
                </c:pt>
                <c:pt idx="23794">
                  <c:v>1.1203980000000001E-7</c:v>
                </c:pt>
                <c:pt idx="23795">
                  <c:v>1.120461E-7</c:v>
                </c:pt>
                <c:pt idx="23796">
                  <c:v>1.1205230000000001E-7</c:v>
                </c:pt>
                <c:pt idx="23797">
                  <c:v>1.120586E-7</c:v>
                </c:pt>
                <c:pt idx="23798">
                  <c:v>1.1206479999999999E-7</c:v>
                </c:pt>
                <c:pt idx="23799">
                  <c:v>1.120711E-7</c:v>
                </c:pt>
                <c:pt idx="23800">
                  <c:v>1.1207729999999999E-7</c:v>
                </c:pt>
                <c:pt idx="23801">
                  <c:v>1.120836E-7</c:v>
                </c:pt>
                <c:pt idx="23802">
                  <c:v>1.120898E-7</c:v>
                </c:pt>
                <c:pt idx="23803">
                  <c:v>1.1209610000000001E-7</c:v>
                </c:pt>
                <c:pt idx="23804">
                  <c:v>1.121023E-7</c:v>
                </c:pt>
                <c:pt idx="23805">
                  <c:v>1.1210860000000001E-7</c:v>
                </c:pt>
                <c:pt idx="23806">
                  <c:v>1.121148E-7</c:v>
                </c:pt>
                <c:pt idx="23807">
                  <c:v>1.1212109999999999E-7</c:v>
                </c:pt>
                <c:pt idx="23808">
                  <c:v>1.121273E-7</c:v>
                </c:pt>
                <c:pt idx="23809">
                  <c:v>1.121336E-7</c:v>
                </c:pt>
                <c:pt idx="23810">
                  <c:v>1.121398E-7</c:v>
                </c:pt>
                <c:pt idx="23811">
                  <c:v>1.121461E-7</c:v>
                </c:pt>
                <c:pt idx="23812">
                  <c:v>1.121523E-7</c:v>
                </c:pt>
                <c:pt idx="23813">
                  <c:v>1.121586E-7</c:v>
                </c:pt>
                <c:pt idx="23814">
                  <c:v>1.121648E-7</c:v>
                </c:pt>
                <c:pt idx="23815">
                  <c:v>1.121711E-7</c:v>
                </c:pt>
                <c:pt idx="23816">
                  <c:v>1.121773E-7</c:v>
                </c:pt>
                <c:pt idx="23817">
                  <c:v>1.121836E-7</c:v>
                </c:pt>
                <c:pt idx="23818">
                  <c:v>1.121898E-7</c:v>
                </c:pt>
                <c:pt idx="23819">
                  <c:v>1.121961E-7</c:v>
                </c:pt>
                <c:pt idx="23820">
                  <c:v>1.122023E-7</c:v>
                </c:pt>
                <c:pt idx="23821">
                  <c:v>1.122086E-7</c:v>
                </c:pt>
                <c:pt idx="23822">
                  <c:v>1.1221480000000001E-7</c:v>
                </c:pt>
                <c:pt idx="23823">
                  <c:v>1.122211E-7</c:v>
                </c:pt>
                <c:pt idx="23824">
                  <c:v>1.1222730000000001E-7</c:v>
                </c:pt>
                <c:pt idx="23825">
                  <c:v>1.122336E-7</c:v>
                </c:pt>
                <c:pt idx="23826">
                  <c:v>1.1223979999999999E-7</c:v>
                </c:pt>
                <c:pt idx="23827">
                  <c:v>1.122461E-7</c:v>
                </c:pt>
                <c:pt idx="23828">
                  <c:v>1.1225229999999999E-7</c:v>
                </c:pt>
                <c:pt idx="23829">
                  <c:v>1.122586E-7</c:v>
                </c:pt>
                <c:pt idx="23830">
                  <c:v>1.122648E-7</c:v>
                </c:pt>
                <c:pt idx="23831">
                  <c:v>1.1227110000000001E-7</c:v>
                </c:pt>
                <c:pt idx="23832">
                  <c:v>1.122773E-7</c:v>
                </c:pt>
                <c:pt idx="23833">
                  <c:v>1.1228360000000001E-7</c:v>
                </c:pt>
                <c:pt idx="23834">
                  <c:v>1.122898E-7</c:v>
                </c:pt>
                <c:pt idx="23835">
                  <c:v>1.1229609999999999E-7</c:v>
                </c:pt>
                <c:pt idx="23836">
                  <c:v>1.123023E-7</c:v>
                </c:pt>
                <c:pt idx="23837">
                  <c:v>1.1230859999999999E-7</c:v>
                </c:pt>
                <c:pt idx="23838">
                  <c:v>1.123148E-7</c:v>
                </c:pt>
                <c:pt idx="23839">
                  <c:v>1.123211E-7</c:v>
                </c:pt>
                <c:pt idx="23840">
                  <c:v>1.123273E-7</c:v>
                </c:pt>
                <c:pt idx="23841">
                  <c:v>1.123336E-7</c:v>
                </c:pt>
                <c:pt idx="23842">
                  <c:v>1.123398E-7</c:v>
                </c:pt>
                <c:pt idx="23843">
                  <c:v>1.123461E-7</c:v>
                </c:pt>
                <c:pt idx="23844">
                  <c:v>1.123523E-7</c:v>
                </c:pt>
                <c:pt idx="23845">
                  <c:v>1.123586E-7</c:v>
                </c:pt>
                <c:pt idx="23846">
                  <c:v>1.123648E-7</c:v>
                </c:pt>
                <c:pt idx="23847">
                  <c:v>1.123711E-7</c:v>
                </c:pt>
                <c:pt idx="23848">
                  <c:v>1.123773E-7</c:v>
                </c:pt>
                <c:pt idx="23849">
                  <c:v>1.123836E-7</c:v>
                </c:pt>
                <c:pt idx="23850">
                  <c:v>1.123898E-7</c:v>
                </c:pt>
                <c:pt idx="23851">
                  <c:v>1.123961E-7</c:v>
                </c:pt>
                <c:pt idx="23852">
                  <c:v>1.1240230000000001E-7</c:v>
                </c:pt>
                <c:pt idx="23853">
                  <c:v>1.124086E-7</c:v>
                </c:pt>
                <c:pt idx="23854">
                  <c:v>1.1241479999999999E-7</c:v>
                </c:pt>
                <c:pt idx="23855">
                  <c:v>1.124211E-7</c:v>
                </c:pt>
                <c:pt idx="23856">
                  <c:v>1.1242729999999999E-7</c:v>
                </c:pt>
                <c:pt idx="23857">
                  <c:v>1.124336E-7</c:v>
                </c:pt>
                <c:pt idx="23858">
                  <c:v>1.124398E-7</c:v>
                </c:pt>
                <c:pt idx="23859">
                  <c:v>1.1244610000000001E-7</c:v>
                </c:pt>
                <c:pt idx="23860">
                  <c:v>1.124523E-7</c:v>
                </c:pt>
                <c:pt idx="23861">
                  <c:v>1.1245860000000001E-7</c:v>
                </c:pt>
                <c:pt idx="23862">
                  <c:v>1.124648E-7</c:v>
                </c:pt>
                <c:pt idx="23863">
                  <c:v>1.1247109999999999E-7</c:v>
                </c:pt>
                <c:pt idx="23864">
                  <c:v>1.124773E-7</c:v>
                </c:pt>
                <c:pt idx="23865">
                  <c:v>1.1248359999999999E-7</c:v>
                </c:pt>
                <c:pt idx="23866">
                  <c:v>1.124898E-7</c:v>
                </c:pt>
                <c:pt idx="23867">
                  <c:v>1.124961E-7</c:v>
                </c:pt>
                <c:pt idx="23868">
                  <c:v>1.125023E-7</c:v>
                </c:pt>
                <c:pt idx="23869">
                  <c:v>1.125086E-7</c:v>
                </c:pt>
                <c:pt idx="23870">
                  <c:v>1.125148E-7</c:v>
                </c:pt>
                <c:pt idx="23871">
                  <c:v>1.125211E-7</c:v>
                </c:pt>
                <c:pt idx="23872">
                  <c:v>1.125273E-7</c:v>
                </c:pt>
                <c:pt idx="23873">
                  <c:v>1.125336E-7</c:v>
                </c:pt>
                <c:pt idx="23874">
                  <c:v>1.125398E-7</c:v>
                </c:pt>
                <c:pt idx="23875">
                  <c:v>1.125461E-7</c:v>
                </c:pt>
                <c:pt idx="23876">
                  <c:v>1.125523E-7</c:v>
                </c:pt>
                <c:pt idx="23877">
                  <c:v>1.125586E-7</c:v>
                </c:pt>
                <c:pt idx="23878">
                  <c:v>1.125648E-7</c:v>
                </c:pt>
                <c:pt idx="23879">
                  <c:v>1.125711E-7</c:v>
                </c:pt>
                <c:pt idx="23880">
                  <c:v>1.1257730000000001E-7</c:v>
                </c:pt>
                <c:pt idx="23881">
                  <c:v>1.125836E-7</c:v>
                </c:pt>
                <c:pt idx="23882">
                  <c:v>1.1258979999999999E-7</c:v>
                </c:pt>
                <c:pt idx="23883">
                  <c:v>1.125961E-7</c:v>
                </c:pt>
                <c:pt idx="23884">
                  <c:v>1.1260229999999999E-7</c:v>
                </c:pt>
                <c:pt idx="23885">
                  <c:v>1.126086E-7</c:v>
                </c:pt>
                <c:pt idx="23886">
                  <c:v>1.126148E-7</c:v>
                </c:pt>
                <c:pt idx="23887">
                  <c:v>1.1262110000000001E-7</c:v>
                </c:pt>
                <c:pt idx="23888">
                  <c:v>1.126273E-7</c:v>
                </c:pt>
                <c:pt idx="23889">
                  <c:v>1.1263360000000001E-7</c:v>
                </c:pt>
                <c:pt idx="23890">
                  <c:v>1.126398E-7</c:v>
                </c:pt>
                <c:pt idx="23891">
                  <c:v>1.1264609999999999E-7</c:v>
                </c:pt>
                <c:pt idx="23892">
                  <c:v>1.126523E-7</c:v>
                </c:pt>
                <c:pt idx="23893">
                  <c:v>1.1265859999999999E-7</c:v>
                </c:pt>
                <c:pt idx="23894">
                  <c:v>1.126648E-7</c:v>
                </c:pt>
                <c:pt idx="23895">
                  <c:v>1.126711E-7</c:v>
                </c:pt>
                <c:pt idx="23896">
                  <c:v>1.126773E-7</c:v>
                </c:pt>
                <c:pt idx="23897">
                  <c:v>1.126836E-7</c:v>
                </c:pt>
                <c:pt idx="23898">
                  <c:v>1.126898E-7</c:v>
                </c:pt>
                <c:pt idx="23899">
                  <c:v>1.126961E-7</c:v>
                </c:pt>
                <c:pt idx="23900">
                  <c:v>1.127023E-7</c:v>
                </c:pt>
                <c:pt idx="23901">
                  <c:v>1.127086E-7</c:v>
                </c:pt>
                <c:pt idx="23902">
                  <c:v>1.127148E-7</c:v>
                </c:pt>
                <c:pt idx="23903">
                  <c:v>1.127211E-7</c:v>
                </c:pt>
                <c:pt idx="23904">
                  <c:v>1.127273E-7</c:v>
                </c:pt>
                <c:pt idx="23905">
                  <c:v>1.127336E-7</c:v>
                </c:pt>
                <c:pt idx="23906">
                  <c:v>1.127398E-7</c:v>
                </c:pt>
                <c:pt idx="23907">
                  <c:v>1.127461E-7</c:v>
                </c:pt>
                <c:pt idx="23908">
                  <c:v>1.1275230000000001E-7</c:v>
                </c:pt>
                <c:pt idx="23909">
                  <c:v>1.127586E-7</c:v>
                </c:pt>
                <c:pt idx="23910">
                  <c:v>1.1276479999999999E-7</c:v>
                </c:pt>
                <c:pt idx="23911">
                  <c:v>1.127711E-7</c:v>
                </c:pt>
                <c:pt idx="23912">
                  <c:v>1.1277729999999999E-7</c:v>
                </c:pt>
                <c:pt idx="23913">
                  <c:v>1.127836E-7</c:v>
                </c:pt>
                <c:pt idx="23914">
                  <c:v>1.127898E-7</c:v>
                </c:pt>
                <c:pt idx="23915">
                  <c:v>1.1279610000000001E-7</c:v>
                </c:pt>
                <c:pt idx="23916">
                  <c:v>1.128023E-7</c:v>
                </c:pt>
                <c:pt idx="23917">
                  <c:v>1.1280860000000001E-7</c:v>
                </c:pt>
                <c:pt idx="23918">
                  <c:v>1.128148E-7</c:v>
                </c:pt>
                <c:pt idx="23919">
                  <c:v>1.1282109999999999E-7</c:v>
                </c:pt>
                <c:pt idx="23920">
                  <c:v>1.128273E-7</c:v>
                </c:pt>
                <c:pt idx="23921">
                  <c:v>1.1283359999999999E-7</c:v>
                </c:pt>
                <c:pt idx="23922">
                  <c:v>1.128398E-7</c:v>
                </c:pt>
                <c:pt idx="23923">
                  <c:v>1.128461E-7</c:v>
                </c:pt>
                <c:pt idx="23924">
                  <c:v>1.128523E-7</c:v>
                </c:pt>
                <c:pt idx="23925">
                  <c:v>1.128586E-7</c:v>
                </c:pt>
                <c:pt idx="23926">
                  <c:v>1.128648E-7</c:v>
                </c:pt>
                <c:pt idx="23927">
                  <c:v>1.128711E-7</c:v>
                </c:pt>
                <c:pt idx="23928">
                  <c:v>1.128773E-7</c:v>
                </c:pt>
                <c:pt idx="23929">
                  <c:v>1.128836E-7</c:v>
                </c:pt>
                <c:pt idx="23930">
                  <c:v>1.128898E-7</c:v>
                </c:pt>
                <c:pt idx="23931">
                  <c:v>1.128961E-7</c:v>
                </c:pt>
                <c:pt idx="23932">
                  <c:v>1.129023E-7</c:v>
                </c:pt>
                <c:pt idx="23933">
                  <c:v>1.129086E-7</c:v>
                </c:pt>
                <c:pt idx="23934">
                  <c:v>1.129148E-7</c:v>
                </c:pt>
                <c:pt idx="23935">
                  <c:v>1.129211E-7</c:v>
                </c:pt>
                <c:pt idx="23936">
                  <c:v>1.1292730000000001E-7</c:v>
                </c:pt>
                <c:pt idx="23937">
                  <c:v>1.129336E-7</c:v>
                </c:pt>
                <c:pt idx="23938">
                  <c:v>1.1293980000000001E-7</c:v>
                </c:pt>
                <c:pt idx="23939">
                  <c:v>1.129461E-7</c:v>
                </c:pt>
                <c:pt idx="23940">
                  <c:v>1.1295229999999999E-7</c:v>
                </c:pt>
                <c:pt idx="23941">
                  <c:v>1.129586E-7</c:v>
                </c:pt>
                <c:pt idx="23942">
                  <c:v>1.129648E-7</c:v>
                </c:pt>
                <c:pt idx="23943">
                  <c:v>1.129711E-7</c:v>
                </c:pt>
                <c:pt idx="23944">
                  <c:v>1.129773E-7</c:v>
                </c:pt>
                <c:pt idx="23945">
                  <c:v>1.1298360000000001E-7</c:v>
                </c:pt>
                <c:pt idx="23946">
                  <c:v>1.129898E-7</c:v>
                </c:pt>
                <c:pt idx="23947">
                  <c:v>1.1299609999999999E-7</c:v>
                </c:pt>
                <c:pt idx="23948">
                  <c:v>1.130023E-7</c:v>
                </c:pt>
                <c:pt idx="23949">
                  <c:v>1.1300859999999999E-7</c:v>
                </c:pt>
                <c:pt idx="23950">
                  <c:v>1.130148E-7</c:v>
                </c:pt>
                <c:pt idx="23951">
                  <c:v>1.130211E-7</c:v>
                </c:pt>
                <c:pt idx="23952">
                  <c:v>1.130273E-7</c:v>
                </c:pt>
                <c:pt idx="23953">
                  <c:v>1.130336E-7</c:v>
                </c:pt>
                <c:pt idx="23954">
                  <c:v>1.130398E-7</c:v>
                </c:pt>
                <c:pt idx="23955">
                  <c:v>1.130461E-7</c:v>
                </c:pt>
                <c:pt idx="23956">
                  <c:v>1.130523E-7</c:v>
                </c:pt>
                <c:pt idx="23957">
                  <c:v>1.130586E-7</c:v>
                </c:pt>
                <c:pt idx="23958">
                  <c:v>1.130648E-7</c:v>
                </c:pt>
                <c:pt idx="23959">
                  <c:v>1.130711E-7</c:v>
                </c:pt>
                <c:pt idx="23960">
                  <c:v>1.130773E-7</c:v>
                </c:pt>
                <c:pt idx="23961">
                  <c:v>1.130836E-7</c:v>
                </c:pt>
                <c:pt idx="23962">
                  <c:v>1.130898E-7</c:v>
                </c:pt>
                <c:pt idx="23963">
                  <c:v>1.130961E-7</c:v>
                </c:pt>
                <c:pt idx="23964">
                  <c:v>1.1310230000000001E-7</c:v>
                </c:pt>
                <c:pt idx="23965">
                  <c:v>1.131086E-7</c:v>
                </c:pt>
                <c:pt idx="23966">
                  <c:v>1.1311480000000001E-7</c:v>
                </c:pt>
                <c:pt idx="23967">
                  <c:v>1.131211E-7</c:v>
                </c:pt>
                <c:pt idx="23968">
                  <c:v>1.1312729999999999E-7</c:v>
                </c:pt>
                <c:pt idx="23969">
                  <c:v>1.131336E-7</c:v>
                </c:pt>
                <c:pt idx="23970">
                  <c:v>1.131398E-7</c:v>
                </c:pt>
                <c:pt idx="23971">
                  <c:v>1.131461E-7</c:v>
                </c:pt>
                <c:pt idx="23972">
                  <c:v>1.131523E-7</c:v>
                </c:pt>
                <c:pt idx="23973">
                  <c:v>1.1315860000000001E-7</c:v>
                </c:pt>
                <c:pt idx="23974">
                  <c:v>1.131648E-7</c:v>
                </c:pt>
                <c:pt idx="23975">
                  <c:v>1.1317109999999999E-7</c:v>
                </c:pt>
                <c:pt idx="23976">
                  <c:v>1.131773E-7</c:v>
                </c:pt>
                <c:pt idx="23977">
                  <c:v>1.1318359999999999E-7</c:v>
                </c:pt>
                <c:pt idx="23978">
                  <c:v>1.131898E-7</c:v>
                </c:pt>
                <c:pt idx="23979">
                  <c:v>1.131961E-7</c:v>
                </c:pt>
                <c:pt idx="23980">
                  <c:v>1.132023E-7</c:v>
                </c:pt>
                <c:pt idx="23981">
                  <c:v>1.132086E-7</c:v>
                </c:pt>
                <c:pt idx="23982">
                  <c:v>1.132148E-7</c:v>
                </c:pt>
                <c:pt idx="23983">
                  <c:v>1.132211E-7</c:v>
                </c:pt>
                <c:pt idx="23984">
                  <c:v>1.132273E-7</c:v>
                </c:pt>
                <c:pt idx="23985">
                  <c:v>1.132336E-7</c:v>
                </c:pt>
                <c:pt idx="23986">
                  <c:v>1.132398E-7</c:v>
                </c:pt>
                <c:pt idx="23987">
                  <c:v>1.132461E-7</c:v>
                </c:pt>
                <c:pt idx="23988">
                  <c:v>1.132523E-7</c:v>
                </c:pt>
                <c:pt idx="23989">
                  <c:v>1.132586E-7</c:v>
                </c:pt>
                <c:pt idx="23990">
                  <c:v>1.132648E-7</c:v>
                </c:pt>
                <c:pt idx="23991">
                  <c:v>1.132711E-7</c:v>
                </c:pt>
                <c:pt idx="23992">
                  <c:v>1.1327730000000001E-7</c:v>
                </c:pt>
                <c:pt idx="23993">
                  <c:v>1.132836E-7</c:v>
                </c:pt>
                <c:pt idx="23994">
                  <c:v>1.1328980000000001E-7</c:v>
                </c:pt>
                <c:pt idx="23995">
                  <c:v>1.132961E-7</c:v>
                </c:pt>
                <c:pt idx="23996">
                  <c:v>1.1330229999999999E-7</c:v>
                </c:pt>
                <c:pt idx="23997">
                  <c:v>1.133086E-7</c:v>
                </c:pt>
                <c:pt idx="23998">
                  <c:v>1.133148E-7</c:v>
                </c:pt>
                <c:pt idx="23999">
                  <c:v>1.133211E-7</c:v>
                </c:pt>
                <c:pt idx="24000">
                  <c:v>1.133273E-7</c:v>
                </c:pt>
                <c:pt idx="24001">
                  <c:v>1.1333360000000001E-7</c:v>
                </c:pt>
                <c:pt idx="24002">
                  <c:v>1.133398E-7</c:v>
                </c:pt>
                <c:pt idx="24003">
                  <c:v>1.1334609999999999E-7</c:v>
                </c:pt>
                <c:pt idx="24004">
                  <c:v>1.133523E-7</c:v>
                </c:pt>
                <c:pt idx="24005">
                  <c:v>1.1335859999999999E-7</c:v>
                </c:pt>
                <c:pt idx="24006">
                  <c:v>1.133648E-7</c:v>
                </c:pt>
                <c:pt idx="24007">
                  <c:v>1.133711E-7</c:v>
                </c:pt>
                <c:pt idx="24008">
                  <c:v>1.133773E-7</c:v>
                </c:pt>
                <c:pt idx="24009">
                  <c:v>1.133836E-7</c:v>
                </c:pt>
                <c:pt idx="24010">
                  <c:v>1.133898E-7</c:v>
                </c:pt>
                <c:pt idx="24011">
                  <c:v>1.133961E-7</c:v>
                </c:pt>
                <c:pt idx="24012">
                  <c:v>1.134023E-7</c:v>
                </c:pt>
                <c:pt idx="24013">
                  <c:v>1.134086E-7</c:v>
                </c:pt>
                <c:pt idx="24014">
                  <c:v>1.134148E-7</c:v>
                </c:pt>
                <c:pt idx="24015">
                  <c:v>1.134211E-7</c:v>
                </c:pt>
                <c:pt idx="24016">
                  <c:v>1.134273E-7</c:v>
                </c:pt>
                <c:pt idx="24017">
                  <c:v>1.134336E-7</c:v>
                </c:pt>
                <c:pt idx="24018">
                  <c:v>1.134398E-7</c:v>
                </c:pt>
                <c:pt idx="24019">
                  <c:v>1.134461E-7</c:v>
                </c:pt>
                <c:pt idx="24020">
                  <c:v>1.1345230000000001E-7</c:v>
                </c:pt>
                <c:pt idx="24021">
                  <c:v>1.134586E-7</c:v>
                </c:pt>
                <c:pt idx="24022">
                  <c:v>1.1346480000000001E-7</c:v>
                </c:pt>
                <c:pt idx="24023">
                  <c:v>1.134711E-7</c:v>
                </c:pt>
                <c:pt idx="24024">
                  <c:v>1.1347729999999999E-7</c:v>
                </c:pt>
                <c:pt idx="24025">
                  <c:v>1.134836E-7</c:v>
                </c:pt>
                <c:pt idx="24026">
                  <c:v>1.1348979999999999E-7</c:v>
                </c:pt>
                <c:pt idx="24027">
                  <c:v>1.134961E-7</c:v>
                </c:pt>
                <c:pt idx="24028">
                  <c:v>1.135023E-7</c:v>
                </c:pt>
                <c:pt idx="24029">
                  <c:v>1.1350860000000001E-7</c:v>
                </c:pt>
                <c:pt idx="24030">
                  <c:v>1.135148E-7</c:v>
                </c:pt>
                <c:pt idx="24031">
                  <c:v>1.1352109999999999E-7</c:v>
                </c:pt>
                <c:pt idx="24032">
                  <c:v>1.135273E-7</c:v>
                </c:pt>
                <c:pt idx="24033">
                  <c:v>1.1353359999999999E-7</c:v>
                </c:pt>
                <c:pt idx="24034">
                  <c:v>1.135398E-7</c:v>
                </c:pt>
                <c:pt idx="24035">
                  <c:v>1.135461E-7</c:v>
                </c:pt>
                <c:pt idx="24036">
                  <c:v>1.135523E-7</c:v>
                </c:pt>
                <c:pt idx="24037">
                  <c:v>1.135586E-7</c:v>
                </c:pt>
                <c:pt idx="24038">
                  <c:v>1.135648E-7</c:v>
                </c:pt>
                <c:pt idx="24039">
                  <c:v>1.135711E-7</c:v>
                </c:pt>
                <c:pt idx="24040">
                  <c:v>1.135773E-7</c:v>
                </c:pt>
                <c:pt idx="24041">
                  <c:v>1.135836E-7</c:v>
                </c:pt>
                <c:pt idx="24042">
                  <c:v>1.135898E-7</c:v>
                </c:pt>
                <c:pt idx="24043">
                  <c:v>1.135961E-7</c:v>
                </c:pt>
                <c:pt idx="24044">
                  <c:v>1.136023E-7</c:v>
                </c:pt>
                <c:pt idx="24045">
                  <c:v>1.136086E-7</c:v>
                </c:pt>
                <c:pt idx="24046">
                  <c:v>1.136148E-7</c:v>
                </c:pt>
                <c:pt idx="24047">
                  <c:v>1.136211E-7</c:v>
                </c:pt>
                <c:pt idx="24048">
                  <c:v>1.1362730000000001E-7</c:v>
                </c:pt>
                <c:pt idx="24049">
                  <c:v>1.136336E-7</c:v>
                </c:pt>
                <c:pt idx="24050">
                  <c:v>1.1363980000000001E-7</c:v>
                </c:pt>
                <c:pt idx="24051">
                  <c:v>1.136461E-7</c:v>
                </c:pt>
                <c:pt idx="24052">
                  <c:v>1.1365229999999999E-7</c:v>
                </c:pt>
                <c:pt idx="24053">
                  <c:v>1.136586E-7</c:v>
                </c:pt>
                <c:pt idx="24054">
                  <c:v>1.1366479999999999E-7</c:v>
                </c:pt>
                <c:pt idx="24055">
                  <c:v>1.136711E-7</c:v>
                </c:pt>
                <c:pt idx="24056">
                  <c:v>1.136773E-7</c:v>
                </c:pt>
                <c:pt idx="24057">
                  <c:v>1.1368360000000001E-7</c:v>
                </c:pt>
                <c:pt idx="24058">
                  <c:v>1.136898E-7</c:v>
                </c:pt>
                <c:pt idx="24059">
                  <c:v>1.1369610000000001E-7</c:v>
                </c:pt>
                <c:pt idx="24060">
                  <c:v>1.137023E-7</c:v>
                </c:pt>
                <c:pt idx="24061">
                  <c:v>1.1370859999999999E-7</c:v>
                </c:pt>
                <c:pt idx="24062">
                  <c:v>1.137148E-7</c:v>
                </c:pt>
                <c:pt idx="24063">
                  <c:v>1.137211E-7</c:v>
                </c:pt>
                <c:pt idx="24064">
                  <c:v>1.137273E-7</c:v>
                </c:pt>
                <c:pt idx="24065">
                  <c:v>1.137336E-7</c:v>
                </c:pt>
                <c:pt idx="24066">
                  <c:v>1.137398E-7</c:v>
                </c:pt>
                <c:pt idx="24067">
                  <c:v>1.137461E-7</c:v>
                </c:pt>
                <c:pt idx="24068">
                  <c:v>1.137523E-7</c:v>
                </c:pt>
                <c:pt idx="24069">
                  <c:v>1.137586E-7</c:v>
                </c:pt>
                <c:pt idx="24070">
                  <c:v>1.137648E-7</c:v>
                </c:pt>
                <c:pt idx="24071">
                  <c:v>1.137711E-7</c:v>
                </c:pt>
                <c:pt idx="24072">
                  <c:v>1.137773E-7</c:v>
                </c:pt>
                <c:pt idx="24073">
                  <c:v>1.137836E-7</c:v>
                </c:pt>
                <c:pt idx="24074">
                  <c:v>1.137898E-7</c:v>
                </c:pt>
                <c:pt idx="24075">
                  <c:v>1.137961E-7</c:v>
                </c:pt>
                <c:pt idx="24076">
                  <c:v>1.1380230000000001E-7</c:v>
                </c:pt>
                <c:pt idx="24077">
                  <c:v>1.138086E-7</c:v>
                </c:pt>
                <c:pt idx="24078">
                  <c:v>1.1381480000000001E-7</c:v>
                </c:pt>
                <c:pt idx="24079">
                  <c:v>1.138211E-7</c:v>
                </c:pt>
                <c:pt idx="24080">
                  <c:v>1.1382729999999999E-7</c:v>
                </c:pt>
                <c:pt idx="24081">
                  <c:v>1.138336E-7</c:v>
                </c:pt>
                <c:pt idx="24082">
                  <c:v>1.1383979999999999E-7</c:v>
                </c:pt>
                <c:pt idx="24083">
                  <c:v>1.138461E-7</c:v>
                </c:pt>
                <c:pt idx="24084">
                  <c:v>1.138523E-7</c:v>
                </c:pt>
                <c:pt idx="24085">
                  <c:v>1.1385860000000001E-7</c:v>
                </c:pt>
                <c:pt idx="24086">
                  <c:v>1.138648E-7</c:v>
                </c:pt>
                <c:pt idx="24087">
                  <c:v>1.1387110000000001E-7</c:v>
                </c:pt>
                <c:pt idx="24088">
                  <c:v>1.138773E-7</c:v>
                </c:pt>
                <c:pt idx="24089">
                  <c:v>1.1388359999999999E-7</c:v>
                </c:pt>
                <c:pt idx="24090">
                  <c:v>1.138898E-7</c:v>
                </c:pt>
                <c:pt idx="24091">
                  <c:v>1.138961E-7</c:v>
                </c:pt>
                <c:pt idx="24092">
                  <c:v>1.139023E-7</c:v>
                </c:pt>
                <c:pt idx="24093">
                  <c:v>1.139086E-7</c:v>
                </c:pt>
                <c:pt idx="24094">
                  <c:v>1.139148E-7</c:v>
                </c:pt>
                <c:pt idx="24095">
                  <c:v>1.139211E-7</c:v>
                </c:pt>
                <c:pt idx="24096">
                  <c:v>1.139273E-7</c:v>
                </c:pt>
                <c:pt idx="24097">
                  <c:v>1.139336E-7</c:v>
                </c:pt>
                <c:pt idx="24098">
                  <c:v>1.139398E-7</c:v>
                </c:pt>
                <c:pt idx="24099">
                  <c:v>1.139461E-7</c:v>
                </c:pt>
                <c:pt idx="24100">
                  <c:v>1.139523E-7</c:v>
                </c:pt>
                <c:pt idx="24101">
                  <c:v>1.139586E-7</c:v>
                </c:pt>
                <c:pt idx="24102">
                  <c:v>1.139648E-7</c:v>
                </c:pt>
                <c:pt idx="24103">
                  <c:v>1.139711E-7</c:v>
                </c:pt>
                <c:pt idx="24104">
                  <c:v>1.1397730000000001E-7</c:v>
                </c:pt>
                <c:pt idx="24105">
                  <c:v>1.139836E-7</c:v>
                </c:pt>
                <c:pt idx="24106">
                  <c:v>1.1398980000000001E-7</c:v>
                </c:pt>
                <c:pt idx="24107">
                  <c:v>1.139961E-7</c:v>
                </c:pt>
                <c:pt idx="24108">
                  <c:v>1.1400229999999999E-7</c:v>
                </c:pt>
                <c:pt idx="24109">
                  <c:v>1.140086E-7</c:v>
                </c:pt>
                <c:pt idx="24110">
                  <c:v>1.1401479999999999E-7</c:v>
                </c:pt>
                <c:pt idx="24111">
                  <c:v>1.140211E-7</c:v>
                </c:pt>
                <c:pt idx="24112">
                  <c:v>1.140273E-7</c:v>
                </c:pt>
                <c:pt idx="24113">
                  <c:v>1.1403360000000001E-7</c:v>
                </c:pt>
                <c:pt idx="24114">
                  <c:v>1.140398E-7</c:v>
                </c:pt>
                <c:pt idx="24115">
                  <c:v>1.1404610000000001E-7</c:v>
                </c:pt>
                <c:pt idx="24116">
                  <c:v>1.140523E-7</c:v>
                </c:pt>
                <c:pt idx="24117">
                  <c:v>1.1405859999999999E-7</c:v>
                </c:pt>
                <c:pt idx="24118">
                  <c:v>1.140648E-7</c:v>
                </c:pt>
                <c:pt idx="24119">
                  <c:v>1.1407109999999999E-7</c:v>
                </c:pt>
                <c:pt idx="24120">
                  <c:v>1.140773E-7</c:v>
                </c:pt>
                <c:pt idx="24121">
                  <c:v>1.140836E-7</c:v>
                </c:pt>
                <c:pt idx="24122">
                  <c:v>1.140898E-7</c:v>
                </c:pt>
                <c:pt idx="24123">
                  <c:v>1.140961E-7</c:v>
                </c:pt>
                <c:pt idx="24124">
                  <c:v>1.141023E-7</c:v>
                </c:pt>
                <c:pt idx="24125">
                  <c:v>1.141086E-7</c:v>
                </c:pt>
                <c:pt idx="24126">
                  <c:v>1.141148E-7</c:v>
                </c:pt>
                <c:pt idx="24127">
                  <c:v>1.141211E-7</c:v>
                </c:pt>
                <c:pt idx="24128">
                  <c:v>1.141273E-7</c:v>
                </c:pt>
                <c:pt idx="24129">
                  <c:v>1.141336E-7</c:v>
                </c:pt>
                <c:pt idx="24130">
                  <c:v>1.141398E-7</c:v>
                </c:pt>
                <c:pt idx="24131">
                  <c:v>1.141461E-7</c:v>
                </c:pt>
                <c:pt idx="24132">
                  <c:v>1.1415230000000001E-7</c:v>
                </c:pt>
                <c:pt idx="24133">
                  <c:v>1.141586E-7</c:v>
                </c:pt>
                <c:pt idx="24134">
                  <c:v>1.1416480000000001E-7</c:v>
                </c:pt>
                <c:pt idx="24135">
                  <c:v>1.141711E-7</c:v>
                </c:pt>
                <c:pt idx="24136">
                  <c:v>1.1417729999999999E-7</c:v>
                </c:pt>
                <c:pt idx="24137">
                  <c:v>1.141836E-7</c:v>
                </c:pt>
                <c:pt idx="24138">
                  <c:v>1.1418979999999999E-7</c:v>
                </c:pt>
                <c:pt idx="24139">
                  <c:v>1.141961E-7</c:v>
                </c:pt>
                <c:pt idx="24140">
                  <c:v>1.142023E-7</c:v>
                </c:pt>
                <c:pt idx="24141">
                  <c:v>1.1420860000000001E-7</c:v>
                </c:pt>
                <c:pt idx="24142">
                  <c:v>1.142148E-7</c:v>
                </c:pt>
                <c:pt idx="24143">
                  <c:v>1.1422110000000001E-7</c:v>
                </c:pt>
                <c:pt idx="24144">
                  <c:v>1.142273E-7</c:v>
                </c:pt>
                <c:pt idx="24145">
                  <c:v>1.1423359999999999E-7</c:v>
                </c:pt>
                <c:pt idx="24146">
                  <c:v>1.142398E-7</c:v>
                </c:pt>
                <c:pt idx="24147">
                  <c:v>1.1424609999999999E-7</c:v>
                </c:pt>
                <c:pt idx="24148">
                  <c:v>1.142523E-7</c:v>
                </c:pt>
                <c:pt idx="24149">
                  <c:v>1.142586E-7</c:v>
                </c:pt>
                <c:pt idx="24150">
                  <c:v>1.142648E-7</c:v>
                </c:pt>
                <c:pt idx="24151">
                  <c:v>1.142711E-7</c:v>
                </c:pt>
                <c:pt idx="24152">
                  <c:v>1.142773E-7</c:v>
                </c:pt>
                <c:pt idx="24153">
                  <c:v>1.142836E-7</c:v>
                </c:pt>
                <c:pt idx="24154">
                  <c:v>1.142898E-7</c:v>
                </c:pt>
                <c:pt idx="24155">
                  <c:v>1.142961E-7</c:v>
                </c:pt>
                <c:pt idx="24156">
                  <c:v>1.143023E-7</c:v>
                </c:pt>
                <c:pt idx="24157">
                  <c:v>1.143086E-7</c:v>
                </c:pt>
                <c:pt idx="24158">
                  <c:v>1.143148E-7</c:v>
                </c:pt>
                <c:pt idx="24159">
                  <c:v>1.143211E-7</c:v>
                </c:pt>
                <c:pt idx="24160">
                  <c:v>1.143273E-7</c:v>
                </c:pt>
                <c:pt idx="24161">
                  <c:v>1.143336E-7</c:v>
                </c:pt>
                <c:pt idx="24162">
                  <c:v>1.1433980000000001E-7</c:v>
                </c:pt>
                <c:pt idx="24163">
                  <c:v>1.143461E-7</c:v>
                </c:pt>
                <c:pt idx="24164">
                  <c:v>1.1435229999999999E-7</c:v>
                </c:pt>
                <c:pt idx="24165">
                  <c:v>1.143586E-7</c:v>
                </c:pt>
                <c:pt idx="24166">
                  <c:v>1.1436479999999999E-7</c:v>
                </c:pt>
                <c:pt idx="24167">
                  <c:v>1.143711E-7</c:v>
                </c:pt>
                <c:pt idx="24168">
                  <c:v>1.143773E-7</c:v>
                </c:pt>
                <c:pt idx="24169">
                  <c:v>1.1438360000000001E-7</c:v>
                </c:pt>
                <c:pt idx="24170">
                  <c:v>1.143898E-7</c:v>
                </c:pt>
                <c:pt idx="24171">
                  <c:v>1.1439610000000001E-7</c:v>
                </c:pt>
                <c:pt idx="24172">
                  <c:v>1.144023E-7</c:v>
                </c:pt>
                <c:pt idx="24173">
                  <c:v>1.1440859999999999E-7</c:v>
                </c:pt>
                <c:pt idx="24174">
                  <c:v>1.144148E-7</c:v>
                </c:pt>
                <c:pt idx="24175">
                  <c:v>1.1442109999999999E-7</c:v>
                </c:pt>
                <c:pt idx="24176">
                  <c:v>1.144273E-7</c:v>
                </c:pt>
                <c:pt idx="24177">
                  <c:v>1.144336E-7</c:v>
                </c:pt>
                <c:pt idx="24178">
                  <c:v>1.144398E-7</c:v>
                </c:pt>
                <c:pt idx="24179">
                  <c:v>1.144461E-7</c:v>
                </c:pt>
                <c:pt idx="24180">
                  <c:v>1.144523E-7</c:v>
                </c:pt>
                <c:pt idx="24181">
                  <c:v>1.144586E-7</c:v>
                </c:pt>
                <c:pt idx="24182">
                  <c:v>1.144648E-7</c:v>
                </c:pt>
                <c:pt idx="24183">
                  <c:v>1.144711E-7</c:v>
                </c:pt>
                <c:pt idx="24184">
                  <c:v>1.144773E-7</c:v>
                </c:pt>
                <c:pt idx="24185">
                  <c:v>1.144836E-7</c:v>
                </c:pt>
                <c:pt idx="24186">
                  <c:v>1.144898E-7</c:v>
                </c:pt>
                <c:pt idx="24187">
                  <c:v>1.144961E-7</c:v>
                </c:pt>
                <c:pt idx="24188">
                  <c:v>1.145023E-7</c:v>
                </c:pt>
                <c:pt idx="24189">
                  <c:v>1.145086E-7</c:v>
                </c:pt>
                <c:pt idx="24190">
                  <c:v>1.1451480000000001E-7</c:v>
                </c:pt>
                <c:pt idx="24191">
                  <c:v>1.145211E-7</c:v>
                </c:pt>
                <c:pt idx="24192">
                  <c:v>1.1452729999999999E-7</c:v>
                </c:pt>
                <c:pt idx="24193">
                  <c:v>1.145336E-7</c:v>
                </c:pt>
                <c:pt idx="24194">
                  <c:v>1.1453979999999999E-7</c:v>
                </c:pt>
                <c:pt idx="24195">
                  <c:v>1.145461E-7</c:v>
                </c:pt>
                <c:pt idx="24196">
                  <c:v>1.145523E-7</c:v>
                </c:pt>
                <c:pt idx="24197">
                  <c:v>1.1455860000000001E-7</c:v>
                </c:pt>
                <c:pt idx="24198">
                  <c:v>1.145648E-7</c:v>
                </c:pt>
                <c:pt idx="24199">
                  <c:v>1.1457110000000001E-7</c:v>
                </c:pt>
                <c:pt idx="24200">
                  <c:v>1.145773E-7</c:v>
                </c:pt>
                <c:pt idx="24201">
                  <c:v>1.1458359999999999E-7</c:v>
                </c:pt>
                <c:pt idx="24202">
                  <c:v>1.145898E-7</c:v>
                </c:pt>
                <c:pt idx="24203">
                  <c:v>1.1459609999999999E-7</c:v>
                </c:pt>
                <c:pt idx="24204">
                  <c:v>1.146023E-7</c:v>
                </c:pt>
                <c:pt idx="24205">
                  <c:v>1.146086E-7</c:v>
                </c:pt>
                <c:pt idx="24206">
                  <c:v>1.146148E-7</c:v>
                </c:pt>
                <c:pt idx="24207">
                  <c:v>1.146211E-7</c:v>
                </c:pt>
                <c:pt idx="24208">
                  <c:v>1.146273E-7</c:v>
                </c:pt>
                <c:pt idx="24209">
                  <c:v>1.146336E-7</c:v>
                </c:pt>
                <c:pt idx="24210">
                  <c:v>1.146398E-7</c:v>
                </c:pt>
                <c:pt idx="24211">
                  <c:v>1.146461E-7</c:v>
                </c:pt>
                <c:pt idx="24212">
                  <c:v>1.146523E-7</c:v>
                </c:pt>
                <c:pt idx="24213">
                  <c:v>1.146586E-7</c:v>
                </c:pt>
                <c:pt idx="24214">
                  <c:v>1.146648E-7</c:v>
                </c:pt>
                <c:pt idx="24215">
                  <c:v>1.146711E-7</c:v>
                </c:pt>
                <c:pt idx="24216">
                  <c:v>1.146773E-7</c:v>
                </c:pt>
                <c:pt idx="24217">
                  <c:v>1.146836E-7</c:v>
                </c:pt>
                <c:pt idx="24218">
                  <c:v>1.1468980000000001E-7</c:v>
                </c:pt>
                <c:pt idx="24219">
                  <c:v>1.146961E-7</c:v>
                </c:pt>
                <c:pt idx="24220">
                  <c:v>1.1470229999999999E-7</c:v>
                </c:pt>
                <c:pt idx="24221">
                  <c:v>1.147086E-7</c:v>
                </c:pt>
                <c:pt idx="24222">
                  <c:v>1.1471479999999999E-7</c:v>
                </c:pt>
                <c:pt idx="24223">
                  <c:v>1.147211E-7</c:v>
                </c:pt>
                <c:pt idx="24224">
                  <c:v>1.147273E-7</c:v>
                </c:pt>
                <c:pt idx="24225">
                  <c:v>1.1473360000000001E-7</c:v>
                </c:pt>
                <c:pt idx="24226">
                  <c:v>1.147398E-7</c:v>
                </c:pt>
                <c:pt idx="24227">
                  <c:v>1.1474610000000001E-7</c:v>
                </c:pt>
                <c:pt idx="24228">
                  <c:v>1.147523E-7</c:v>
                </c:pt>
                <c:pt idx="24229">
                  <c:v>1.1475859999999999E-7</c:v>
                </c:pt>
                <c:pt idx="24230">
                  <c:v>1.147648E-7</c:v>
                </c:pt>
                <c:pt idx="24231">
                  <c:v>1.1477109999999999E-7</c:v>
                </c:pt>
                <c:pt idx="24232">
                  <c:v>1.147773E-7</c:v>
                </c:pt>
                <c:pt idx="24233">
                  <c:v>1.147836E-7</c:v>
                </c:pt>
                <c:pt idx="24234">
                  <c:v>1.147898E-7</c:v>
                </c:pt>
                <c:pt idx="24235">
                  <c:v>1.147961E-7</c:v>
                </c:pt>
                <c:pt idx="24236">
                  <c:v>1.148023E-7</c:v>
                </c:pt>
                <c:pt idx="24237">
                  <c:v>1.148086E-7</c:v>
                </c:pt>
                <c:pt idx="24238">
                  <c:v>1.148148E-7</c:v>
                </c:pt>
                <c:pt idx="24239">
                  <c:v>1.148211E-7</c:v>
                </c:pt>
                <c:pt idx="24240">
                  <c:v>1.148273E-7</c:v>
                </c:pt>
                <c:pt idx="24241">
                  <c:v>1.148336E-7</c:v>
                </c:pt>
                <c:pt idx="24242">
                  <c:v>1.148398E-7</c:v>
                </c:pt>
                <c:pt idx="24243">
                  <c:v>1.148461E-7</c:v>
                </c:pt>
                <c:pt idx="24244">
                  <c:v>1.148523E-7</c:v>
                </c:pt>
                <c:pt idx="24245">
                  <c:v>1.148586E-7</c:v>
                </c:pt>
                <c:pt idx="24246">
                  <c:v>1.1486480000000001E-7</c:v>
                </c:pt>
                <c:pt idx="24247">
                  <c:v>1.148711E-7</c:v>
                </c:pt>
                <c:pt idx="24248">
                  <c:v>1.1487730000000001E-7</c:v>
                </c:pt>
                <c:pt idx="24249">
                  <c:v>1.148836E-7</c:v>
                </c:pt>
                <c:pt idx="24250">
                  <c:v>1.1488979999999999E-7</c:v>
                </c:pt>
                <c:pt idx="24251">
                  <c:v>1.148961E-7</c:v>
                </c:pt>
                <c:pt idx="24252">
                  <c:v>1.149023E-7</c:v>
                </c:pt>
                <c:pt idx="24253">
                  <c:v>1.149086E-7</c:v>
                </c:pt>
                <c:pt idx="24254">
                  <c:v>1.149148E-7</c:v>
                </c:pt>
                <c:pt idx="24255">
                  <c:v>1.1492110000000001E-7</c:v>
                </c:pt>
                <c:pt idx="24256">
                  <c:v>1.149273E-7</c:v>
                </c:pt>
                <c:pt idx="24257">
                  <c:v>1.1493359999999999E-7</c:v>
                </c:pt>
                <c:pt idx="24258">
                  <c:v>1.149398E-7</c:v>
                </c:pt>
                <c:pt idx="24259">
                  <c:v>1.1494609999999999E-7</c:v>
                </c:pt>
                <c:pt idx="24260">
                  <c:v>1.149523E-7</c:v>
                </c:pt>
                <c:pt idx="24261">
                  <c:v>1.149586E-7</c:v>
                </c:pt>
                <c:pt idx="24262">
                  <c:v>1.149648E-7</c:v>
                </c:pt>
                <c:pt idx="24263">
                  <c:v>1.149711E-7</c:v>
                </c:pt>
                <c:pt idx="24264">
                  <c:v>1.149773E-7</c:v>
                </c:pt>
                <c:pt idx="24265">
                  <c:v>1.149836E-7</c:v>
                </c:pt>
                <c:pt idx="24266">
                  <c:v>1.149898E-7</c:v>
                </c:pt>
                <c:pt idx="24267">
                  <c:v>1.149961E-7</c:v>
                </c:pt>
                <c:pt idx="24268">
                  <c:v>1.150023E-7</c:v>
                </c:pt>
                <c:pt idx="24269">
                  <c:v>1.150086E-7</c:v>
                </c:pt>
                <c:pt idx="24270">
                  <c:v>1.150148E-7</c:v>
                </c:pt>
                <c:pt idx="24271">
                  <c:v>1.150211E-7</c:v>
                </c:pt>
                <c:pt idx="24272">
                  <c:v>1.150273E-7</c:v>
                </c:pt>
                <c:pt idx="24273">
                  <c:v>1.150336E-7</c:v>
                </c:pt>
                <c:pt idx="24274">
                  <c:v>1.1503980000000001E-7</c:v>
                </c:pt>
                <c:pt idx="24275">
                  <c:v>1.150461E-7</c:v>
                </c:pt>
                <c:pt idx="24276">
                  <c:v>1.1505230000000001E-7</c:v>
                </c:pt>
                <c:pt idx="24277">
                  <c:v>1.150586E-7</c:v>
                </c:pt>
                <c:pt idx="24278">
                  <c:v>1.1506479999999999E-7</c:v>
                </c:pt>
                <c:pt idx="24279">
                  <c:v>1.150711E-7</c:v>
                </c:pt>
                <c:pt idx="24280">
                  <c:v>1.150773E-7</c:v>
                </c:pt>
                <c:pt idx="24281">
                  <c:v>1.150836E-7</c:v>
                </c:pt>
                <c:pt idx="24282">
                  <c:v>1.150898E-7</c:v>
                </c:pt>
                <c:pt idx="24283">
                  <c:v>1.1509610000000001E-7</c:v>
                </c:pt>
                <c:pt idx="24284">
                  <c:v>1.151023E-7</c:v>
                </c:pt>
                <c:pt idx="24285">
                  <c:v>1.1510859999999999E-7</c:v>
                </c:pt>
                <c:pt idx="24286">
                  <c:v>1.151148E-7</c:v>
                </c:pt>
                <c:pt idx="24287">
                  <c:v>1.1512109999999999E-7</c:v>
                </c:pt>
                <c:pt idx="24288">
                  <c:v>1.151273E-7</c:v>
                </c:pt>
                <c:pt idx="24289">
                  <c:v>1.151336E-7</c:v>
                </c:pt>
                <c:pt idx="24290">
                  <c:v>1.151398E-7</c:v>
                </c:pt>
                <c:pt idx="24291">
                  <c:v>1.151461E-7</c:v>
                </c:pt>
                <c:pt idx="24292">
                  <c:v>1.151523E-7</c:v>
                </c:pt>
                <c:pt idx="24293">
                  <c:v>1.151586E-7</c:v>
                </c:pt>
                <c:pt idx="24294">
                  <c:v>1.151648E-7</c:v>
                </c:pt>
                <c:pt idx="24295">
                  <c:v>1.151711E-7</c:v>
                </c:pt>
                <c:pt idx="24296">
                  <c:v>1.151773E-7</c:v>
                </c:pt>
                <c:pt idx="24297">
                  <c:v>1.151836E-7</c:v>
                </c:pt>
                <c:pt idx="24298">
                  <c:v>1.151898E-7</c:v>
                </c:pt>
                <c:pt idx="24299">
                  <c:v>1.151961E-7</c:v>
                </c:pt>
                <c:pt idx="24300">
                  <c:v>1.152023E-7</c:v>
                </c:pt>
                <c:pt idx="24301">
                  <c:v>1.152086E-7</c:v>
                </c:pt>
                <c:pt idx="24302">
                  <c:v>1.1521480000000001E-7</c:v>
                </c:pt>
                <c:pt idx="24303">
                  <c:v>1.152211E-7</c:v>
                </c:pt>
                <c:pt idx="24304">
                  <c:v>1.1522730000000001E-7</c:v>
                </c:pt>
                <c:pt idx="24305">
                  <c:v>1.152336E-7</c:v>
                </c:pt>
                <c:pt idx="24306">
                  <c:v>1.1523979999999999E-7</c:v>
                </c:pt>
                <c:pt idx="24307">
                  <c:v>1.152461E-7</c:v>
                </c:pt>
                <c:pt idx="24308">
                  <c:v>1.152523E-7</c:v>
                </c:pt>
                <c:pt idx="24309">
                  <c:v>1.152586E-7</c:v>
                </c:pt>
                <c:pt idx="24310">
                  <c:v>1.152648E-7</c:v>
                </c:pt>
                <c:pt idx="24311">
                  <c:v>1.1527110000000001E-7</c:v>
                </c:pt>
                <c:pt idx="24312">
                  <c:v>1.152773E-7</c:v>
                </c:pt>
                <c:pt idx="24313">
                  <c:v>1.1528359999999999E-7</c:v>
                </c:pt>
                <c:pt idx="24314">
                  <c:v>1.152898E-7</c:v>
                </c:pt>
                <c:pt idx="24315">
                  <c:v>1.1529609999999999E-7</c:v>
                </c:pt>
                <c:pt idx="24316">
                  <c:v>1.153023E-7</c:v>
                </c:pt>
                <c:pt idx="24317">
                  <c:v>1.153086E-7</c:v>
                </c:pt>
                <c:pt idx="24318">
                  <c:v>1.153148E-7</c:v>
                </c:pt>
                <c:pt idx="24319">
                  <c:v>1.153211E-7</c:v>
                </c:pt>
                <c:pt idx="24320">
                  <c:v>1.153273E-7</c:v>
                </c:pt>
                <c:pt idx="24321">
                  <c:v>1.153336E-7</c:v>
                </c:pt>
                <c:pt idx="24322">
                  <c:v>1.153398E-7</c:v>
                </c:pt>
                <c:pt idx="24323">
                  <c:v>1.153461E-7</c:v>
                </c:pt>
                <c:pt idx="24324">
                  <c:v>1.153523E-7</c:v>
                </c:pt>
                <c:pt idx="24325">
                  <c:v>1.153586E-7</c:v>
                </c:pt>
                <c:pt idx="24326">
                  <c:v>1.153648E-7</c:v>
                </c:pt>
                <c:pt idx="24327">
                  <c:v>1.153711E-7</c:v>
                </c:pt>
                <c:pt idx="24328">
                  <c:v>1.153773E-7</c:v>
                </c:pt>
                <c:pt idx="24329">
                  <c:v>1.153836E-7</c:v>
                </c:pt>
                <c:pt idx="24330">
                  <c:v>1.1538980000000001E-7</c:v>
                </c:pt>
                <c:pt idx="24331">
                  <c:v>1.153961E-7</c:v>
                </c:pt>
                <c:pt idx="24332">
                  <c:v>1.1540230000000001E-7</c:v>
                </c:pt>
                <c:pt idx="24333">
                  <c:v>1.154086E-7</c:v>
                </c:pt>
                <c:pt idx="24334">
                  <c:v>1.1541479999999999E-7</c:v>
                </c:pt>
                <c:pt idx="24335">
                  <c:v>1.154211E-7</c:v>
                </c:pt>
                <c:pt idx="24336">
                  <c:v>1.1542729999999999E-7</c:v>
                </c:pt>
                <c:pt idx="24337">
                  <c:v>1.154336E-7</c:v>
                </c:pt>
                <c:pt idx="24338">
                  <c:v>1.154398E-7</c:v>
                </c:pt>
                <c:pt idx="24339">
                  <c:v>1.1544610000000001E-7</c:v>
                </c:pt>
                <c:pt idx="24340">
                  <c:v>1.154523E-7</c:v>
                </c:pt>
                <c:pt idx="24341">
                  <c:v>1.1545860000000001E-7</c:v>
                </c:pt>
                <c:pt idx="24342">
                  <c:v>1.154648E-7</c:v>
                </c:pt>
                <c:pt idx="24343">
                  <c:v>1.1547109999999999E-7</c:v>
                </c:pt>
                <c:pt idx="24344">
                  <c:v>1.154773E-7</c:v>
                </c:pt>
                <c:pt idx="24345">
                  <c:v>1.154836E-7</c:v>
                </c:pt>
                <c:pt idx="24346">
                  <c:v>1.154898E-7</c:v>
                </c:pt>
                <c:pt idx="24347">
                  <c:v>1.154961E-7</c:v>
                </c:pt>
                <c:pt idx="24348">
                  <c:v>1.155023E-7</c:v>
                </c:pt>
                <c:pt idx="24349">
                  <c:v>1.155086E-7</c:v>
                </c:pt>
                <c:pt idx="24350">
                  <c:v>1.155148E-7</c:v>
                </c:pt>
                <c:pt idx="24351">
                  <c:v>1.155211E-7</c:v>
                </c:pt>
                <c:pt idx="24352">
                  <c:v>1.155273E-7</c:v>
                </c:pt>
                <c:pt idx="24353">
                  <c:v>1.155336E-7</c:v>
                </c:pt>
                <c:pt idx="24354">
                  <c:v>1.155398E-7</c:v>
                </c:pt>
                <c:pt idx="24355">
                  <c:v>1.155461E-7</c:v>
                </c:pt>
                <c:pt idx="24356">
                  <c:v>1.155523E-7</c:v>
                </c:pt>
                <c:pt idx="24357">
                  <c:v>1.155586E-7</c:v>
                </c:pt>
                <c:pt idx="24358">
                  <c:v>1.1556480000000001E-7</c:v>
                </c:pt>
                <c:pt idx="24359">
                  <c:v>1.155711E-7</c:v>
                </c:pt>
                <c:pt idx="24360">
                  <c:v>1.1557730000000001E-7</c:v>
                </c:pt>
                <c:pt idx="24361">
                  <c:v>1.155836E-7</c:v>
                </c:pt>
                <c:pt idx="24362">
                  <c:v>1.1558979999999999E-7</c:v>
                </c:pt>
                <c:pt idx="24363">
                  <c:v>1.155961E-7</c:v>
                </c:pt>
                <c:pt idx="24364">
                  <c:v>1.1560229999999999E-7</c:v>
                </c:pt>
                <c:pt idx="24365">
                  <c:v>1.156086E-7</c:v>
                </c:pt>
                <c:pt idx="24366">
                  <c:v>1.156148E-7</c:v>
                </c:pt>
                <c:pt idx="24367">
                  <c:v>1.1562110000000001E-7</c:v>
                </c:pt>
                <c:pt idx="24368">
                  <c:v>1.156273E-7</c:v>
                </c:pt>
                <c:pt idx="24369">
                  <c:v>1.1563360000000001E-7</c:v>
                </c:pt>
                <c:pt idx="24370">
                  <c:v>1.156398E-7</c:v>
                </c:pt>
                <c:pt idx="24371">
                  <c:v>1.1564609999999999E-7</c:v>
                </c:pt>
                <c:pt idx="24372">
                  <c:v>1.156523E-7</c:v>
                </c:pt>
                <c:pt idx="24373">
                  <c:v>1.156586E-7</c:v>
                </c:pt>
                <c:pt idx="24374">
                  <c:v>1.156648E-7</c:v>
                </c:pt>
                <c:pt idx="24375">
                  <c:v>1.156711E-7</c:v>
                </c:pt>
                <c:pt idx="24376">
                  <c:v>1.156773E-7</c:v>
                </c:pt>
                <c:pt idx="24377">
                  <c:v>1.156836E-7</c:v>
                </c:pt>
                <c:pt idx="24378">
                  <c:v>1.156898E-7</c:v>
                </c:pt>
                <c:pt idx="24379">
                  <c:v>1.156961E-7</c:v>
                </c:pt>
                <c:pt idx="24380">
                  <c:v>1.157023E-7</c:v>
                </c:pt>
                <c:pt idx="24381">
                  <c:v>1.157086E-7</c:v>
                </c:pt>
                <c:pt idx="24382">
                  <c:v>1.157148E-7</c:v>
                </c:pt>
                <c:pt idx="24383">
                  <c:v>1.157211E-7</c:v>
                </c:pt>
                <c:pt idx="24384">
                  <c:v>1.157273E-7</c:v>
                </c:pt>
                <c:pt idx="24385">
                  <c:v>1.157336E-7</c:v>
                </c:pt>
                <c:pt idx="24386">
                  <c:v>1.1573980000000001E-7</c:v>
                </c:pt>
                <c:pt idx="24387">
                  <c:v>1.157461E-7</c:v>
                </c:pt>
                <c:pt idx="24388">
                  <c:v>1.1575230000000001E-7</c:v>
                </c:pt>
                <c:pt idx="24389">
                  <c:v>1.157586E-7</c:v>
                </c:pt>
                <c:pt idx="24390">
                  <c:v>1.1576479999999999E-7</c:v>
                </c:pt>
                <c:pt idx="24391">
                  <c:v>1.157711E-7</c:v>
                </c:pt>
                <c:pt idx="24392">
                  <c:v>1.1577729999999999E-7</c:v>
                </c:pt>
                <c:pt idx="24393">
                  <c:v>1.157836E-7</c:v>
                </c:pt>
                <c:pt idx="24394">
                  <c:v>1.157898E-7</c:v>
                </c:pt>
                <c:pt idx="24395">
                  <c:v>1.1579610000000001E-7</c:v>
                </c:pt>
                <c:pt idx="24396">
                  <c:v>1.158023E-7</c:v>
                </c:pt>
                <c:pt idx="24397">
                  <c:v>1.1580860000000001E-7</c:v>
                </c:pt>
                <c:pt idx="24398">
                  <c:v>1.158148E-7</c:v>
                </c:pt>
                <c:pt idx="24399">
                  <c:v>1.1582109999999999E-7</c:v>
                </c:pt>
                <c:pt idx="24400">
                  <c:v>1.158273E-7</c:v>
                </c:pt>
                <c:pt idx="24401">
                  <c:v>1.158336E-7</c:v>
                </c:pt>
                <c:pt idx="24402">
                  <c:v>1.158398E-7</c:v>
                </c:pt>
                <c:pt idx="24403">
                  <c:v>1.158461E-7</c:v>
                </c:pt>
                <c:pt idx="24404">
                  <c:v>1.158523E-7</c:v>
                </c:pt>
                <c:pt idx="24405">
                  <c:v>1.158586E-7</c:v>
                </c:pt>
                <c:pt idx="24406">
                  <c:v>1.158648E-7</c:v>
                </c:pt>
                <c:pt idx="24407">
                  <c:v>1.158711E-7</c:v>
                </c:pt>
                <c:pt idx="24408">
                  <c:v>1.158773E-7</c:v>
                </c:pt>
                <c:pt idx="24409">
                  <c:v>1.158836E-7</c:v>
                </c:pt>
                <c:pt idx="24410">
                  <c:v>1.158898E-7</c:v>
                </c:pt>
                <c:pt idx="24411">
                  <c:v>1.158961E-7</c:v>
                </c:pt>
                <c:pt idx="24412">
                  <c:v>1.159023E-7</c:v>
                </c:pt>
                <c:pt idx="24413">
                  <c:v>1.159086E-7</c:v>
                </c:pt>
                <c:pt idx="24414">
                  <c:v>1.1591480000000001E-7</c:v>
                </c:pt>
                <c:pt idx="24415">
                  <c:v>1.159211E-7</c:v>
                </c:pt>
                <c:pt idx="24416">
                  <c:v>1.1592730000000001E-7</c:v>
                </c:pt>
                <c:pt idx="24417">
                  <c:v>1.159336E-7</c:v>
                </c:pt>
                <c:pt idx="24418">
                  <c:v>1.1593979999999999E-7</c:v>
                </c:pt>
                <c:pt idx="24419">
                  <c:v>1.159461E-7</c:v>
                </c:pt>
                <c:pt idx="24420">
                  <c:v>1.1595229999999999E-7</c:v>
                </c:pt>
                <c:pt idx="24421">
                  <c:v>1.159586E-7</c:v>
                </c:pt>
                <c:pt idx="24422">
                  <c:v>1.159648E-7</c:v>
                </c:pt>
                <c:pt idx="24423">
                  <c:v>1.1597110000000001E-7</c:v>
                </c:pt>
                <c:pt idx="24424">
                  <c:v>1.159773E-7</c:v>
                </c:pt>
                <c:pt idx="24425">
                  <c:v>1.1598360000000001E-7</c:v>
                </c:pt>
                <c:pt idx="24426">
                  <c:v>1.159898E-7</c:v>
                </c:pt>
                <c:pt idx="24427">
                  <c:v>1.1599609999999999E-7</c:v>
                </c:pt>
                <c:pt idx="24428">
                  <c:v>1.160023E-7</c:v>
                </c:pt>
                <c:pt idx="24429">
                  <c:v>1.1600859999999999E-7</c:v>
                </c:pt>
                <c:pt idx="24430">
                  <c:v>1.160148E-7</c:v>
                </c:pt>
                <c:pt idx="24431">
                  <c:v>1.160211E-7</c:v>
                </c:pt>
                <c:pt idx="24432">
                  <c:v>1.160273E-7</c:v>
                </c:pt>
                <c:pt idx="24433">
                  <c:v>1.160336E-7</c:v>
                </c:pt>
                <c:pt idx="24434">
                  <c:v>1.160398E-7</c:v>
                </c:pt>
                <c:pt idx="24435">
                  <c:v>1.160461E-7</c:v>
                </c:pt>
                <c:pt idx="24436">
                  <c:v>1.160523E-7</c:v>
                </c:pt>
                <c:pt idx="24437">
                  <c:v>1.160586E-7</c:v>
                </c:pt>
                <c:pt idx="24438">
                  <c:v>1.160648E-7</c:v>
                </c:pt>
                <c:pt idx="24439">
                  <c:v>1.160711E-7</c:v>
                </c:pt>
                <c:pt idx="24440">
                  <c:v>1.160773E-7</c:v>
                </c:pt>
                <c:pt idx="24441">
                  <c:v>1.160836E-7</c:v>
                </c:pt>
                <c:pt idx="24442">
                  <c:v>1.160898E-7</c:v>
                </c:pt>
                <c:pt idx="24443">
                  <c:v>1.160961E-7</c:v>
                </c:pt>
                <c:pt idx="24444">
                  <c:v>1.1610230000000001E-7</c:v>
                </c:pt>
                <c:pt idx="24445">
                  <c:v>1.161086E-7</c:v>
                </c:pt>
                <c:pt idx="24446">
                  <c:v>1.1611479999999999E-7</c:v>
                </c:pt>
                <c:pt idx="24447">
                  <c:v>1.161211E-7</c:v>
                </c:pt>
                <c:pt idx="24448">
                  <c:v>1.1612729999999999E-7</c:v>
                </c:pt>
                <c:pt idx="24449">
                  <c:v>1.161336E-7</c:v>
                </c:pt>
                <c:pt idx="24450">
                  <c:v>1.161398E-7</c:v>
                </c:pt>
                <c:pt idx="24451">
                  <c:v>1.1614610000000001E-7</c:v>
                </c:pt>
                <c:pt idx="24452">
                  <c:v>1.161523E-7</c:v>
                </c:pt>
                <c:pt idx="24453">
                  <c:v>1.1615860000000001E-7</c:v>
                </c:pt>
                <c:pt idx="24454">
                  <c:v>1.161648E-7</c:v>
                </c:pt>
                <c:pt idx="24455">
                  <c:v>1.1617109999999999E-7</c:v>
                </c:pt>
                <c:pt idx="24456">
                  <c:v>1.161773E-7</c:v>
                </c:pt>
                <c:pt idx="24457">
                  <c:v>1.1618359999999999E-7</c:v>
                </c:pt>
                <c:pt idx="24458">
                  <c:v>1.161898E-7</c:v>
                </c:pt>
                <c:pt idx="24459">
                  <c:v>1.161961E-7</c:v>
                </c:pt>
                <c:pt idx="24460">
                  <c:v>1.162023E-7</c:v>
                </c:pt>
                <c:pt idx="24461">
                  <c:v>1.162086E-7</c:v>
                </c:pt>
                <c:pt idx="24462">
                  <c:v>1.162148E-7</c:v>
                </c:pt>
                <c:pt idx="24463">
                  <c:v>1.162211E-7</c:v>
                </c:pt>
                <c:pt idx="24464">
                  <c:v>1.162273E-7</c:v>
                </c:pt>
                <c:pt idx="24465">
                  <c:v>1.162336E-7</c:v>
                </c:pt>
                <c:pt idx="24466">
                  <c:v>1.162398E-7</c:v>
                </c:pt>
                <c:pt idx="24467">
                  <c:v>1.162461E-7</c:v>
                </c:pt>
                <c:pt idx="24468">
                  <c:v>1.162523E-7</c:v>
                </c:pt>
                <c:pt idx="24469">
                  <c:v>1.162586E-7</c:v>
                </c:pt>
                <c:pt idx="24470">
                  <c:v>1.162648E-7</c:v>
                </c:pt>
                <c:pt idx="24471">
                  <c:v>1.162711E-7</c:v>
                </c:pt>
                <c:pt idx="24472">
                  <c:v>1.1627730000000001E-7</c:v>
                </c:pt>
                <c:pt idx="24473">
                  <c:v>1.162836E-7</c:v>
                </c:pt>
                <c:pt idx="24474">
                  <c:v>1.1628979999999999E-7</c:v>
                </c:pt>
                <c:pt idx="24475">
                  <c:v>1.162961E-7</c:v>
                </c:pt>
                <c:pt idx="24476">
                  <c:v>1.1630229999999999E-7</c:v>
                </c:pt>
                <c:pt idx="24477">
                  <c:v>1.163086E-7</c:v>
                </c:pt>
                <c:pt idx="24478">
                  <c:v>1.163148E-7</c:v>
                </c:pt>
                <c:pt idx="24479">
                  <c:v>1.1632110000000001E-7</c:v>
                </c:pt>
                <c:pt idx="24480">
                  <c:v>1.163273E-7</c:v>
                </c:pt>
                <c:pt idx="24481">
                  <c:v>1.1633360000000001E-7</c:v>
                </c:pt>
                <c:pt idx="24482">
                  <c:v>1.163398E-7</c:v>
                </c:pt>
                <c:pt idx="24483">
                  <c:v>1.1634609999999999E-7</c:v>
                </c:pt>
                <c:pt idx="24484">
                  <c:v>1.163523E-7</c:v>
                </c:pt>
                <c:pt idx="24485">
                  <c:v>1.1635859999999999E-7</c:v>
                </c:pt>
                <c:pt idx="24486">
                  <c:v>1.163648E-7</c:v>
                </c:pt>
                <c:pt idx="24487">
                  <c:v>1.163711E-7</c:v>
                </c:pt>
                <c:pt idx="24488">
                  <c:v>1.163773E-7</c:v>
                </c:pt>
                <c:pt idx="24489">
                  <c:v>1.163836E-7</c:v>
                </c:pt>
                <c:pt idx="24490">
                  <c:v>1.163898E-7</c:v>
                </c:pt>
                <c:pt idx="24491">
                  <c:v>1.163961E-7</c:v>
                </c:pt>
                <c:pt idx="24492">
                  <c:v>1.164023E-7</c:v>
                </c:pt>
                <c:pt idx="24493">
                  <c:v>1.164086E-7</c:v>
                </c:pt>
                <c:pt idx="24494">
                  <c:v>1.164148E-7</c:v>
                </c:pt>
                <c:pt idx="24495">
                  <c:v>1.164211E-7</c:v>
                </c:pt>
                <c:pt idx="24496">
                  <c:v>1.164273E-7</c:v>
                </c:pt>
                <c:pt idx="24497">
                  <c:v>1.164336E-7</c:v>
                </c:pt>
                <c:pt idx="24498">
                  <c:v>1.164398E-7</c:v>
                </c:pt>
                <c:pt idx="24499">
                  <c:v>1.164461E-7</c:v>
                </c:pt>
                <c:pt idx="24500">
                  <c:v>1.1645230000000001E-7</c:v>
                </c:pt>
                <c:pt idx="24501">
                  <c:v>1.164586E-7</c:v>
                </c:pt>
                <c:pt idx="24502">
                  <c:v>1.1646479999999999E-7</c:v>
                </c:pt>
                <c:pt idx="24503">
                  <c:v>1.164711E-7</c:v>
                </c:pt>
                <c:pt idx="24504">
                  <c:v>1.1647729999999999E-7</c:v>
                </c:pt>
                <c:pt idx="24505">
                  <c:v>1.164836E-7</c:v>
                </c:pt>
                <c:pt idx="24506">
                  <c:v>1.164898E-7</c:v>
                </c:pt>
                <c:pt idx="24507">
                  <c:v>1.1649610000000001E-7</c:v>
                </c:pt>
                <c:pt idx="24508">
                  <c:v>1.165023E-7</c:v>
                </c:pt>
                <c:pt idx="24509">
                  <c:v>1.1650860000000001E-7</c:v>
                </c:pt>
                <c:pt idx="24510">
                  <c:v>1.165148E-7</c:v>
                </c:pt>
                <c:pt idx="24511">
                  <c:v>1.1652109999999999E-7</c:v>
                </c:pt>
                <c:pt idx="24512">
                  <c:v>1.165273E-7</c:v>
                </c:pt>
                <c:pt idx="24513">
                  <c:v>1.1653359999999999E-7</c:v>
                </c:pt>
                <c:pt idx="24514">
                  <c:v>1.165398E-7</c:v>
                </c:pt>
                <c:pt idx="24515">
                  <c:v>1.165461E-7</c:v>
                </c:pt>
                <c:pt idx="24516">
                  <c:v>1.165523E-7</c:v>
                </c:pt>
                <c:pt idx="24517">
                  <c:v>1.165586E-7</c:v>
                </c:pt>
                <c:pt idx="24518">
                  <c:v>1.165648E-7</c:v>
                </c:pt>
                <c:pt idx="24519">
                  <c:v>1.165711E-7</c:v>
                </c:pt>
                <c:pt idx="24520">
                  <c:v>1.165773E-7</c:v>
                </c:pt>
                <c:pt idx="24521">
                  <c:v>1.165836E-7</c:v>
                </c:pt>
                <c:pt idx="24522">
                  <c:v>1.165898E-7</c:v>
                </c:pt>
                <c:pt idx="24523">
                  <c:v>1.165961E-7</c:v>
                </c:pt>
                <c:pt idx="24524">
                  <c:v>1.166023E-7</c:v>
                </c:pt>
                <c:pt idx="24525">
                  <c:v>1.166086E-7</c:v>
                </c:pt>
                <c:pt idx="24526">
                  <c:v>1.166148E-7</c:v>
                </c:pt>
                <c:pt idx="24527">
                  <c:v>1.166211E-7</c:v>
                </c:pt>
                <c:pt idx="24528">
                  <c:v>1.1662730000000001E-7</c:v>
                </c:pt>
                <c:pt idx="24529">
                  <c:v>1.166336E-7</c:v>
                </c:pt>
                <c:pt idx="24530">
                  <c:v>1.1663980000000001E-7</c:v>
                </c:pt>
                <c:pt idx="24531">
                  <c:v>1.166461E-7</c:v>
                </c:pt>
                <c:pt idx="24532">
                  <c:v>1.1665229999999999E-7</c:v>
                </c:pt>
                <c:pt idx="24533">
                  <c:v>1.166586E-7</c:v>
                </c:pt>
                <c:pt idx="24534">
                  <c:v>1.166648E-7</c:v>
                </c:pt>
                <c:pt idx="24535">
                  <c:v>1.1667110000000001E-7</c:v>
                </c:pt>
                <c:pt idx="24536">
                  <c:v>1.166773E-7</c:v>
                </c:pt>
                <c:pt idx="24537">
                  <c:v>1.1668360000000001E-7</c:v>
                </c:pt>
                <c:pt idx="24538">
                  <c:v>1.166898E-7</c:v>
                </c:pt>
                <c:pt idx="24539">
                  <c:v>1.1669609999999999E-7</c:v>
                </c:pt>
                <c:pt idx="24540">
                  <c:v>1.167023E-7</c:v>
                </c:pt>
                <c:pt idx="24541">
                  <c:v>1.1670859999999999E-7</c:v>
                </c:pt>
                <c:pt idx="24542">
                  <c:v>1.167148E-7</c:v>
                </c:pt>
                <c:pt idx="24543">
                  <c:v>1.167211E-7</c:v>
                </c:pt>
                <c:pt idx="24544">
                  <c:v>1.167273E-7</c:v>
                </c:pt>
                <c:pt idx="24545">
                  <c:v>1.167336E-7</c:v>
                </c:pt>
                <c:pt idx="24546">
                  <c:v>1.167398E-7</c:v>
                </c:pt>
                <c:pt idx="24547">
                  <c:v>1.167461E-7</c:v>
                </c:pt>
                <c:pt idx="24548">
                  <c:v>1.167523E-7</c:v>
                </c:pt>
                <c:pt idx="24549">
                  <c:v>1.167586E-7</c:v>
                </c:pt>
                <c:pt idx="24550">
                  <c:v>1.167648E-7</c:v>
                </c:pt>
                <c:pt idx="24551">
                  <c:v>1.167711E-7</c:v>
                </c:pt>
                <c:pt idx="24552">
                  <c:v>1.167773E-7</c:v>
                </c:pt>
                <c:pt idx="24553">
                  <c:v>1.167836E-7</c:v>
                </c:pt>
                <c:pt idx="24554">
                  <c:v>1.167898E-7</c:v>
                </c:pt>
                <c:pt idx="24555">
                  <c:v>1.167961E-7</c:v>
                </c:pt>
                <c:pt idx="24556">
                  <c:v>1.1680230000000001E-7</c:v>
                </c:pt>
                <c:pt idx="24557">
                  <c:v>1.168086E-7</c:v>
                </c:pt>
                <c:pt idx="24558">
                  <c:v>1.1681480000000001E-7</c:v>
                </c:pt>
                <c:pt idx="24559">
                  <c:v>1.168211E-7</c:v>
                </c:pt>
                <c:pt idx="24560">
                  <c:v>1.1682729999999999E-7</c:v>
                </c:pt>
                <c:pt idx="24561">
                  <c:v>1.168336E-7</c:v>
                </c:pt>
                <c:pt idx="24562">
                  <c:v>1.168398E-7</c:v>
                </c:pt>
                <c:pt idx="24563">
                  <c:v>1.168461E-7</c:v>
                </c:pt>
                <c:pt idx="24564">
                  <c:v>1.168523E-7</c:v>
                </c:pt>
                <c:pt idx="24565">
                  <c:v>1.1685860000000001E-7</c:v>
                </c:pt>
                <c:pt idx="24566">
                  <c:v>1.168648E-7</c:v>
                </c:pt>
                <c:pt idx="24567">
                  <c:v>1.1687109999999999E-7</c:v>
                </c:pt>
                <c:pt idx="24568">
                  <c:v>1.168773E-7</c:v>
                </c:pt>
                <c:pt idx="24569">
                  <c:v>1.1688359999999999E-7</c:v>
                </c:pt>
                <c:pt idx="24570">
                  <c:v>1.168898E-7</c:v>
                </c:pt>
                <c:pt idx="24571">
                  <c:v>1.168961E-7</c:v>
                </c:pt>
                <c:pt idx="24572">
                  <c:v>1.169023E-7</c:v>
                </c:pt>
                <c:pt idx="24573">
                  <c:v>1.169086E-7</c:v>
                </c:pt>
                <c:pt idx="24574">
                  <c:v>1.169148E-7</c:v>
                </c:pt>
                <c:pt idx="24575">
                  <c:v>1.169211E-7</c:v>
                </c:pt>
                <c:pt idx="24576">
                  <c:v>1.169273E-7</c:v>
                </c:pt>
                <c:pt idx="24577">
                  <c:v>1.169336E-7</c:v>
                </c:pt>
                <c:pt idx="24578">
                  <c:v>1.169398E-7</c:v>
                </c:pt>
                <c:pt idx="24579">
                  <c:v>1.169461E-7</c:v>
                </c:pt>
                <c:pt idx="24580">
                  <c:v>1.169523E-7</c:v>
                </c:pt>
                <c:pt idx="24581">
                  <c:v>1.169586E-7</c:v>
                </c:pt>
                <c:pt idx="24582">
                  <c:v>1.169648E-7</c:v>
                </c:pt>
                <c:pt idx="24583">
                  <c:v>1.169711E-7</c:v>
                </c:pt>
                <c:pt idx="24584">
                  <c:v>1.1697730000000001E-7</c:v>
                </c:pt>
                <c:pt idx="24585">
                  <c:v>1.169836E-7</c:v>
                </c:pt>
                <c:pt idx="24586">
                  <c:v>1.1698980000000001E-7</c:v>
                </c:pt>
                <c:pt idx="24587">
                  <c:v>1.169961E-7</c:v>
                </c:pt>
                <c:pt idx="24588">
                  <c:v>1.1700229999999999E-7</c:v>
                </c:pt>
                <c:pt idx="24589">
                  <c:v>1.170086E-7</c:v>
                </c:pt>
                <c:pt idx="24590">
                  <c:v>1.170148E-7</c:v>
                </c:pt>
                <c:pt idx="24591">
                  <c:v>1.170211E-7</c:v>
                </c:pt>
                <c:pt idx="24592">
                  <c:v>1.170273E-7</c:v>
                </c:pt>
                <c:pt idx="24593">
                  <c:v>1.1703360000000001E-7</c:v>
                </c:pt>
                <c:pt idx="24594">
                  <c:v>1.170398E-7</c:v>
                </c:pt>
                <c:pt idx="24595">
                  <c:v>1.1704609999999999E-7</c:v>
                </c:pt>
                <c:pt idx="24596">
                  <c:v>1.170523E-7</c:v>
                </c:pt>
                <c:pt idx="24597">
                  <c:v>1.1705859999999999E-7</c:v>
                </c:pt>
                <c:pt idx="24598">
                  <c:v>1.170648E-7</c:v>
                </c:pt>
                <c:pt idx="24599">
                  <c:v>1.170711E-7</c:v>
                </c:pt>
                <c:pt idx="24600">
                  <c:v>1.170773E-7</c:v>
                </c:pt>
                <c:pt idx="24601">
                  <c:v>1.170836E-7</c:v>
                </c:pt>
                <c:pt idx="24602">
                  <c:v>1.170898E-7</c:v>
                </c:pt>
                <c:pt idx="24603">
                  <c:v>1.170961E-7</c:v>
                </c:pt>
                <c:pt idx="24604">
                  <c:v>1.171023E-7</c:v>
                </c:pt>
                <c:pt idx="24605">
                  <c:v>1.171086E-7</c:v>
                </c:pt>
                <c:pt idx="24606">
                  <c:v>1.171148E-7</c:v>
                </c:pt>
                <c:pt idx="24607">
                  <c:v>1.171211E-7</c:v>
                </c:pt>
                <c:pt idx="24608">
                  <c:v>1.171273E-7</c:v>
                </c:pt>
                <c:pt idx="24609">
                  <c:v>1.171336E-7</c:v>
                </c:pt>
                <c:pt idx="24610">
                  <c:v>1.171398E-7</c:v>
                </c:pt>
                <c:pt idx="24611">
                  <c:v>1.171461E-7</c:v>
                </c:pt>
                <c:pt idx="24612">
                  <c:v>1.1715230000000001E-7</c:v>
                </c:pt>
                <c:pt idx="24613">
                  <c:v>1.171586E-7</c:v>
                </c:pt>
                <c:pt idx="24614">
                  <c:v>1.1716480000000001E-7</c:v>
                </c:pt>
                <c:pt idx="24615">
                  <c:v>1.171711E-7</c:v>
                </c:pt>
                <c:pt idx="24616">
                  <c:v>1.1717729999999999E-7</c:v>
                </c:pt>
                <c:pt idx="24617">
                  <c:v>1.171836E-7</c:v>
                </c:pt>
                <c:pt idx="24618">
                  <c:v>1.1718979999999999E-7</c:v>
                </c:pt>
                <c:pt idx="24619">
                  <c:v>1.171961E-7</c:v>
                </c:pt>
                <c:pt idx="24620">
                  <c:v>1.172023E-7</c:v>
                </c:pt>
                <c:pt idx="24621">
                  <c:v>1.1720860000000001E-7</c:v>
                </c:pt>
                <c:pt idx="24622">
                  <c:v>1.172148E-7</c:v>
                </c:pt>
                <c:pt idx="24623">
                  <c:v>1.1722109999999999E-7</c:v>
                </c:pt>
                <c:pt idx="24624">
                  <c:v>1.172273E-7</c:v>
                </c:pt>
                <c:pt idx="24625">
                  <c:v>1.1723359999999999E-7</c:v>
                </c:pt>
                <c:pt idx="24626">
                  <c:v>1.172398E-7</c:v>
                </c:pt>
                <c:pt idx="24627">
                  <c:v>1.172461E-7</c:v>
                </c:pt>
                <c:pt idx="24628">
                  <c:v>1.172523E-7</c:v>
                </c:pt>
                <c:pt idx="24629">
                  <c:v>1.172586E-7</c:v>
                </c:pt>
                <c:pt idx="24630">
                  <c:v>1.172648E-7</c:v>
                </c:pt>
                <c:pt idx="24631">
                  <c:v>1.172711E-7</c:v>
                </c:pt>
                <c:pt idx="24632">
                  <c:v>1.172773E-7</c:v>
                </c:pt>
                <c:pt idx="24633">
                  <c:v>1.172836E-7</c:v>
                </c:pt>
                <c:pt idx="24634">
                  <c:v>1.172898E-7</c:v>
                </c:pt>
                <c:pt idx="24635">
                  <c:v>1.172961E-7</c:v>
                </c:pt>
                <c:pt idx="24636">
                  <c:v>1.173023E-7</c:v>
                </c:pt>
                <c:pt idx="24637">
                  <c:v>1.173086E-7</c:v>
                </c:pt>
                <c:pt idx="24638">
                  <c:v>1.173148E-7</c:v>
                </c:pt>
                <c:pt idx="24639">
                  <c:v>1.173211E-7</c:v>
                </c:pt>
                <c:pt idx="24640">
                  <c:v>1.1732730000000001E-7</c:v>
                </c:pt>
                <c:pt idx="24641">
                  <c:v>1.173336E-7</c:v>
                </c:pt>
                <c:pt idx="24642">
                  <c:v>1.1733980000000001E-7</c:v>
                </c:pt>
                <c:pt idx="24643">
                  <c:v>1.173461E-7</c:v>
                </c:pt>
                <c:pt idx="24644">
                  <c:v>1.1735229999999999E-7</c:v>
                </c:pt>
                <c:pt idx="24645">
                  <c:v>1.173586E-7</c:v>
                </c:pt>
                <c:pt idx="24646">
                  <c:v>1.1736479999999999E-7</c:v>
                </c:pt>
                <c:pt idx="24647">
                  <c:v>1.173711E-7</c:v>
                </c:pt>
                <c:pt idx="24648">
                  <c:v>1.173773E-7</c:v>
                </c:pt>
                <c:pt idx="24649">
                  <c:v>1.1738360000000001E-7</c:v>
                </c:pt>
                <c:pt idx="24650">
                  <c:v>1.173898E-7</c:v>
                </c:pt>
                <c:pt idx="24651">
                  <c:v>1.1739610000000001E-7</c:v>
                </c:pt>
                <c:pt idx="24652">
                  <c:v>1.174023E-7</c:v>
                </c:pt>
                <c:pt idx="24653">
                  <c:v>1.1740859999999999E-7</c:v>
                </c:pt>
                <c:pt idx="24654">
                  <c:v>1.174148E-7</c:v>
                </c:pt>
                <c:pt idx="24655">
                  <c:v>1.174211E-7</c:v>
                </c:pt>
                <c:pt idx="24656">
                  <c:v>1.174273E-7</c:v>
                </c:pt>
                <c:pt idx="24657">
                  <c:v>1.174336E-7</c:v>
                </c:pt>
                <c:pt idx="24658">
                  <c:v>1.174398E-7</c:v>
                </c:pt>
                <c:pt idx="24659">
                  <c:v>1.174461E-7</c:v>
                </c:pt>
                <c:pt idx="24660">
                  <c:v>1.174523E-7</c:v>
                </c:pt>
                <c:pt idx="24661">
                  <c:v>1.174586E-7</c:v>
                </c:pt>
                <c:pt idx="24662">
                  <c:v>1.174648E-7</c:v>
                </c:pt>
                <c:pt idx="24663">
                  <c:v>1.174711E-7</c:v>
                </c:pt>
                <c:pt idx="24664">
                  <c:v>1.174773E-7</c:v>
                </c:pt>
                <c:pt idx="24665">
                  <c:v>1.174836E-7</c:v>
                </c:pt>
                <c:pt idx="24666">
                  <c:v>1.174898E-7</c:v>
                </c:pt>
                <c:pt idx="24667">
                  <c:v>1.174961E-7</c:v>
                </c:pt>
                <c:pt idx="24668">
                  <c:v>1.1750230000000001E-7</c:v>
                </c:pt>
                <c:pt idx="24669">
                  <c:v>1.175086E-7</c:v>
                </c:pt>
                <c:pt idx="24670">
                  <c:v>1.1751480000000001E-7</c:v>
                </c:pt>
                <c:pt idx="24671">
                  <c:v>1.175211E-7</c:v>
                </c:pt>
                <c:pt idx="24672">
                  <c:v>1.1752729999999999E-7</c:v>
                </c:pt>
                <c:pt idx="24673">
                  <c:v>1.175336E-7</c:v>
                </c:pt>
                <c:pt idx="24674">
                  <c:v>1.1753979999999999E-7</c:v>
                </c:pt>
                <c:pt idx="24675">
                  <c:v>1.175461E-7</c:v>
                </c:pt>
                <c:pt idx="24676">
                  <c:v>1.175523E-7</c:v>
                </c:pt>
                <c:pt idx="24677">
                  <c:v>1.1755860000000001E-7</c:v>
                </c:pt>
                <c:pt idx="24678">
                  <c:v>1.175648E-7</c:v>
                </c:pt>
                <c:pt idx="24679">
                  <c:v>1.1757110000000001E-7</c:v>
                </c:pt>
                <c:pt idx="24680">
                  <c:v>1.175773E-7</c:v>
                </c:pt>
                <c:pt idx="24681">
                  <c:v>1.1758359999999999E-7</c:v>
                </c:pt>
                <c:pt idx="24682">
                  <c:v>1.175898E-7</c:v>
                </c:pt>
                <c:pt idx="24683">
                  <c:v>1.175961E-7</c:v>
                </c:pt>
                <c:pt idx="24684">
                  <c:v>1.176023E-7</c:v>
                </c:pt>
                <c:pt idx="24685">
                  <c:v>1.176086E-7</c:v>
                </c:pt>
                <c:pt idx="24686">
                  <c:v>1.176148E-7</c:v>
                </c:pt>
                <c:pt idx="24687">
                  <c:v>1.176211E-7</c:v>
                </c:pt>
                <c:pt idx="24688">
                  <c:v>1.176273E-7</c:v>
                </c:pt>
                <c:pt idx="24689">
                  <c:v>1.176336E-7</c:v>
                </c:pt>
                <c:pt idx="24690">
                  <c:v>1.176398E-7</c:v>
                </c:pt>
                <c:pt idx="24691">
                  <c:v>1.176461E-7</c:v>
                </c:pt>
                <c:pt idx="24692">
                  <c:v>1.176523E-7</c:v>
                </c:pt>
                <c:pt idx="24693">
                  <c:v>1.176586E-7</c:v>
                </c:pt>
                <c:pt idx="24694">
                  <c:v>1.176648E-7</c:v>
                </c:pt>
                <c:pt idx="24695">
                  <c:v>1.176711E-7</c:v>
                </c:pt>
                <c:pt idx="24696">
                  <c:v>1.1767730000000001E-7</c:v>
                </c:pt>
                <c:pt idx="24697">
                  <c:v>1.176836E-7</c:v>
                </c:pt>
                <c:pt idx="24698">
                  <c:v>1.1768980000000001E-7</c:v>
                </c:pt>
                <c:pt idx="24699">
                  <c:v>1.176961E-7</c:v>
                </c:pt>
                <c:pt idx="24700">
                  <c:v>1.1770229999999999E-7</c:v>
                </c:pt>
                <c:pt idx="24701">
                  <c:v>1.177086E-7</c:v>
                </c:pt>
                <c:pt idx="24702">
                  <c:v>1.1771479999999999E-7</c:v>
                </c:pt>
                <c:pt idx="24703">
                  <c:v>1.177211E-7</c:v>
                </c:pt>
                <c:pt idx="24704">
                  <c:v>1.177273E-7</c:v>
                </c:pt>
                <c:pt idx="24705">
                  <c:v>1.1773360000000001E-7</c:v>
                </c:pt>
                <c:pt idx="24706">
                  <c:v>1.177398E-7</c:v>
                </c:pt>
                <c:pt idx="24707">
                  <c:v>1.1774610000000001E-7</c:v>
                </c:pt>
                <c:pt idx="24708">
                  <c:v>1.177523E-7</c:v>
                </c:pt>
                <c:pt idx="24709">
                  <c:v>1.1775859999999999E-7</c:v>
                </c:pt>
                <c:pt idx="24710">
                  <c:v>1.177648E-7</c:v>
                </c:pt>
                <c:pt idx="24711">
                  <c:v>1.177711E-7</c:v>
                </c:pt>
                <c:pt idx="24712">
                  <c:v>1.177773E-7</c:v>
                </c:pt>
                <c:pt idx="24713">
                  <c:v>1.177836E-7</c:v>
                </c:pt>
                <c:pt idx="24714">
                  <c:v>1.177898E-7</c:v>
                </c:pt>
                <c:pt idx="24715">
                  <c:v>1.177961E-7</c:v>
                </c:pt>
                <c:pt idx="24716">
                  <c:v>1.178023E-7</c:v>
                </c:pt>
                <c:pt idx="24717">
                  <c:v>1.178086E-7</c:v>
                </c:pt>
                <c:pt idx="24718">
                  <c:v>1.178148E-7</c:v>
                </c:pt>
                <c:pt idx="24719">
                  <c:v>1.178211E-7</c:v>
                </c:pt>
                <c:pt idx="24720">
                  <c:v>1.178273E-7</c:v>
                </c:pt>
                <c:pt idx="24721">
                  <c:v>1.178336E-7</c:v>
                </c:pt>
                <c:pt idx="24722">
                  <c:v>1.178398E-7</c:v>
                </c:pt>
                <c:pt idx="24723">
                  <c:v>1.178461E-7</c:v>
                </c:pt>
                <c:pt idx="24724">
                  <c:v>1.1785230000000001E-7</c:v>
                </c:pt>
                <c:pt idx="24725">
                  <c:v>1.178586E-7</c:v>
                </c:pt>
                <c:pt idx="24726">
                  <c:v>1.1786480000000001E-7</c:v>
                </c:pt>
                <c:pt idx="24727">
                  <c:v>1.178711E-7</c:v>
                </c:pt>
                <c:pt idx="24728">
                  <c:v>1.1787729999999999E-7</c:v>
                </c:pt>
                <c:pt idx="24729">
                  <c:v>1.178836E-7</c:v>
                </c:pt>
                <c:pt idx="24730">
                  <c:v>1.1788979999999999E-7</c:v>
                </c:pt>
                <c:pt idx="24731">
                  <c:v>1.178961E-7</c:v>
                </c:pt>
                <c:pt idx="24732">
                  <c:v>1.179023E-7</c:v>
                </c:pt>
                <c:pt idx="24733">
                  <c:v>1.1790860000000001E-7</c:v>
                </c:pt>
                <c:pt idx="24734">
                  <c:v>1.179148E-7</c:v>
                </c:pt>
                <c:pt idx="24735">
                  <c:v>1.1792110000000001E-7</c:v>
                </c:pt>
                <c:pt idx="24736">
                  <c:v>1.179273E-7</c:v>
                </c:pt>
                <c:pt idx="24737">
                  <c:v>1.1793359999999999E-7</c:v>
                </c:pt>
                <c:pt idx="24738">
                  <c:v>1.179398E-7</c:v>
                </c:pt>
                <c:pt idx="24739">
                  <c:v>1.1794609999999999E-7</c:v>
                </c:pt>
                <c:pt idx="24740">
                  <c:v>1.179523E-7</c:v>
                </c:pt>
                <c:pt idx="24741">
                  <c:v>1.179586E-7</c:v>
                </c:pt>
                <c:pt idx="24742">
                  <c:v>1.179648E-7</c:v>
                </c:pt>
                <c:pt idx="24743">
                  <c:v>1.179711E-7</c:v>
                </c:pt>
                <c:pt idx="24744">
                  <c:v>1.179773E-7</c:v>
                </c:pt>
                <c:pt idx="24745">
                  <c:v>1.179836E-7</c:v>
                </c:pt>
                <c:pt idx="24746">
                  <c:v>1.179898E-7</c:v>
                </c:pt>
                <c:pt idx="24747">
                  <c:v>1.179961E-7</c:v>
                </c:pt>
                <c:pt idx="24748">
                  <c:v>1.180023E-7</c:v>
                </c:pt>
                <c:pt idx="24749">
                  <c:v>1.180086E-7</c:v>
                </c:pt>
                <c:pt idx="24750">
                  <c:v>1.180148E-7</c:v>
                </c:pt>
                <c:pt idx="24751">
                  <c:v>1.180211E-7</c:v>
                </c:pt>
                <c:pt idx="24752">
                  <c:v>1.180273E-7</c:v>
                </c:pt>
                <c:pt idx="24753">
                  <c:v>1.180336E-7</c:v>
                </c:pt>
                <c:pt idx="24754">
                  <c:v>1.1803980000000001E-7</c:v>
                </c:pt>
                <c:pt idx="24755">
                  <c:v>1.180461E-7</c:v>
                </c:pt>
                <c:pt idx="24756">
                  <c:v>1.1805229999999999E-7</c:v>
                </c:pt>
                <c:pt idx="24757">
                  <c:v>1.180586E-7</c:v>
                </c:pt>
                <c:pt idx="24758">
                  <c:v>1.1806479999999999E-7</c:v>
                </c:pt>
                <c:pt idx="24759">
                  <c:v>1.180711E-7</c:v>
                </c:pt>
                <c:pt idx="24760">
                  <c:v>1.180773E-7</c:v>
                </c:pt>
                <c:pt idx="24761">
                  <c:v>1.1808360000000001E-7</c:v>
                </c:pt>
                <c:pt idx="24762">
                  <c:v>1.180898E-7</c:v>
                </c:pt>
                <c:pt idx="24763">
                  <c:v>1.1809610000000001E-7</c:v>
                </c:pt>
                <c:pt idx="24764">
                  <c:v>1.181023E-7</c:v>
                </c:pt>
                <c:pt idx="24765">
                  <c:v>1.1810859999999999E-7</c:v>
                </c:pt>
                <c:pt idx="24766">
                  <c:v>1.181148E-7</c:v>
                </c:pt>
                <c:pt idx="24767">
                  <c:v>1.1812109999999999E-7</c:v>
                </c:pt>
                <c:pt idx="24768">
                  <c:v>1.181273E-7</c:v>
                </c:pt>
                <c:pt idx="24769">
                  <c:v>1.181336E-7</c:v>
                </c:pt>
                <c:pt idx="24770">
                  <c:v>1.181398E-7</c:v>
                </c:pt>
                <c:pt idx="24771">
                  <c:v>1.181461E-7</c:v>
                </c:pt>
                <c:pt idx="24772">
                  <c:v>1.181523E-7</c:v>
                </c:pt>
                <c:pt idx="24773">
                  <c:v>1.181586E-7</c:v>
                </c:pt>
                <c:pt idx="24774">
                  <c:v>1.181648E-7</c:v>
                </c:pt>
                <c:pt idx="24775">
                  <c:v>1.181711E-7</c:v>
                </c:pt>
                <c:pt idx="24776">
                  <c:v>1.181773E-7</c:v>
                </c:pt>
                <c:pt idx="24777">
                  <c:v>1.181836E-7</c:v>
                </c:pt>
                <c:pt idx="24778">
                  <c:v>1.181898E-7</c:v>
                </c:pt>
                <c:pt idx="24779">
                  <c:v>1.181961E-7</c:v>
                </c:pt>
                <c:pt idx="24780">
                  <c:v>1.182023E-7</c:v>
                </c:pt>
                <c:pt idx="24781">
                  <c:v>1.182086E-7</c:v>
                </c:pt>
                <c:pt idx="24782">
                  <c:v>1.1821480000000001E-7</c:v>
                </c:pt>
                <c:pt idx="24783">
                  <c:v>1.182211E-7</c:v>
                </c:pt>
                <c:pt idx="24784">
                  <c:v>1.1822729999999999E-7</c:v>
                </c:pt>
                <c:pt idx="24785">
                  <c:v>1.182336E-7</c:v>
                </c:pt>
                <c:pt idx="24786">
                  <c:v>1.1823979999999999E-7</c:v>
                </c:pt>
                <c:pt idx="24787">
                  <c:v>1.182461E-7</c:v>
                </c:pt>
                <c:pt idx="24788">
                  <c:v>1.182523E-7</c:v>
                </c:pt>
                <c:pt idx="24789">
                  <c:v>1.1825860000000001E-7</c:v>
                </c:pt>
                <c:pt idx="24790">
                  <c:v>1.182648E-7</c:v>
                </c:pt>
                <c:pt idx="24791">
                  <c:v>1.1827110000000001E-7</c:v>
                </c:pt>
                <c:pt idx="24792">
                  <c:v>1.182773E-7</c:v>
                </c:pt>
                <c:pt idx="24793">
                  <c:v>1.1828359999999999E-7</c:v>
                </c:pt>
                <c:pt idx="24794">
                  <c:v>1.182898E-7</c:v>
                </c:pt>
                <c:pt idx="24795">
                  <c:v>1.1829609999999999E-7</c:v>
                </c:pt>
                <c:pt idx="24796">
                  <c:v>1.183023E-7</c:v>
                </c:pt>
                <c:pt idx="24797">
                  <c:v>1.183086E-7</c:v>
                </c:pt>
                <c:pt idx="24798">
                  <c:v>1.183148E-7</c:v>
                </c:pt>
                <c:pt idx="24799">
                  <c:v>1.183211E-7</c:v>
                </c:pt>
                <c:pt idx="24800">
                  <c:v>1.183273E-7</c:v>
                </c:pt>
                <c:pt idx="24801">
                  <c:v>1.183336E-7</c:v>
                </c:pt>
                <c:pt idx="24802">
                  <c:v>1.183398E-7</c:v>
                </c:pt>
                <c:pt idx="24803">
                  <c:v>1.183461E-7</c:v>
                </c:pt>
                <c:pt idx="24804">
                  <c:v>1.183523E-7</c:v>
                </c:pt>
                <c:pt idx="24805">
                  <c:v>1.183586E-7</c:v>
                </c:pt>
                <c:pt idx="24806">
                  <c:v>1.183648E-7</c:v>
                </c:pt>
                <c:pt idx="24807">
                  <c:v>1.183711E-7</c:v>
                </c:pt>
                <c:pt idx="24808">
                  <c:v>1.183773E-7</c:v>
                </c:pt>
                <c:pt idx="24809">
                  <c:v>1.183836E-7</c:v>
                </c:pt>
                <c:pt idx="24810">
                  <c:v>1.1838980000000001E-7</c:v>
                </c:pt>
                <c:pt idx="24811">
                  <c:v>1.183961E-7</c:v>
                </c:pt>
                <c:pt idx="24812">
                  <c:v>1.1840229999999999E-7</c:v>
                </c:pt>
                <c:pt idx="24813">
                  <c:v>1.184086E-7</c:v>
                </c:pt>
                <c:pt idx="24814">
                  <c:v>1.1841479999999999E-7</c:v>
                </c:pt>
                <c:pt idx="24815">
                  <c:v>1.184211E-7</c:v>
                </c:pt>
                <c:pt idx="24816">
                  <c:v>1.184273E-7</c:v>
                </c:pt>
                <c:pt idx="24817">
                  <c:v>1.1843360000000001E-7</c:v>
                </c:pt>
                <c:pt idx="24818">
                  <c:v>1.184398E-7</c:v>
                </c:pt>
                <c:pt idx="24819">
                  <c:v>1.1844610000000001E-7</c:v>
                </c:pt>
                <c:pt idx="24820">
                  <c:v>1.184523E-7</c:v>
                </c:pt>
                <c:pt idx="24821">
                  <c:v>1.1845859999999999E-7</c:v>
                </c:pt>
                <c:pt idx="24822">
                  <c:v>1.184648E-7</c:v>
                </c:pt>
                <c:pt idx="24823">
                  <c:v>1.1847109999999999E-7</c:v>
                </c:pt>
                <c:pt idx="24824">
                  <c:v>1.184773E-7</c:v>
                </c:pt>
                <c:pt idx="24825">
                  <c:v>1.184836E-7</c:v>
                </c:pt>
                <c:pt idx="24826">
                  <c:v>1.184898E-7</c:v>
                </c:pt>
                <c:pt idx="24827">
                  <c:v>1.184961E-7</c:v>
                </c:pt>
                <c:pt idx="24828">
                  <c:v>1.185023E-7</c:v>
                </c:pt>
                <c:pt idx="24829">
                  <c:v>1.185086E-7</c:v>
                </c:pt>
                <c:pt idx="24830">
                  <c:v>1.185148E-7</c:v>
                </c:pt>
                <c:pt idx="24831">
                  <c:v>1.185211E-7</c:v>
                </c:pt>
                <c:pt idx="24832">
                  <c:v>1.185273E-7</c:v>
                </c:pt>
                <c:pt idx="24833">
                  <c:v>1.185336E-7</c:v>
                </c:pt>
                <c:pt idx="24834">
                  <c:v>1.185398E-7</c:v>
                </c:pt>
                <c:pt idx="24835">
                  <c:v>1.185461E-7</c:v>
                </c:pt>
                <c:pt idx="24836">
                  <c:v>1.185523E-7</c:v>
                </c:pt>
                <c:pt idx="24837">
                  <c:v>1.185586E-7</c:v>
                </c:pt>
                <c:pt idx="24838">
                  <c:v>1.1856480000000001E-7</c:v>
                </c:pt>
                <c:pt idx="24839">
                  <c:v>1.185711E-7</c:v>
                </c:pt>
                <c:pt idx="24840">
                  <c:v>1.1857730000000001E-7</c:v>
                </c:pt>
                <c:pt idx="24841">
                  <c:v>1.185836E-7</c:v>
                </c:pt>
                <c:pt idx="24842">
                  <c:v>1.1858979999999999E-7</c:v>
                </c:pt>
                <c:pt idx="24843">
                  <c:v>1.185961E-7</c:v>
                </c:pt>
                <c:pt idx="24844">
                  <c:v>1.186023E-7</c:v>
                </c:pt>
                <c:pt idx="24845">
                  <c:v>1.1860860000000001E-7</c:v>
                </c:pt>
                <c:pt idx="24846">
                  <c:v>1.186148E-7</c:v>
                </c:pt>
                <c:pt idx="24847">
                  <c:v>1.1862110000000001E-7</c:v>
                </c:pt>
                <c:pt idx="24848">
                  <c:v>1.186273E-7</c:v>
                </c:pt>
                <c:pt idx="24849">
                  <c:v>1.1863359999999999E-7</c:v>
                </c:pt>
                <c:pt idx="24850">
                  <c:v>1.186398E-7</c:v>
                </c:pt>
                <c:pt idx="24851">
                  <c:v>1.1864609999999999E-7</c:v>
                </c:pt>
                <c:pt idx="24852">
                  <c:v>1.186523E-7</c:v>
                </c:pt>
                <c:pt idx="24853">
                  <c:v>1.186586E-7</c:v>
                </c:pt>
                <c:pt idx="24854">
                  <c:v>1.186648E-7</c:v>
                </c:pt>
                <c:pt idx="24855">
                  <c:v>1.186711E-7</c:v>
                </c:pt>
                <c:pt idx="24856">
                  <c:v>1.186773E-7</c:v>
                </c:pt>
                <c:pt idx="24857">
                  <c:v>1.186836E-7</c:v>
                </c:pt>
                <c:pt idx="24858">
                  <c:v>1.186898E-7</c:v>
                </c:pt>
                <c:pt idx="24859">
                  <c:v>1.186961E-7</c:v>
                </c:pt>
                <c:pt idx="24860">
                  <c:v>1.187023E-7</c:v>
                </c:pt>
                <c:pt idx="24861">
                  <c:v>1.187086E-7</c:v>
                </c:pt>
                <c:pt idx="24862">
                  <c:v>1.187148E-7</c:v>
                </c:pt>
                <c:pt idx="24863">
                  <c:v>1.187211E-7</c:v>
                </c:pt>
                <c:pt idx="24864">
                  <c:v>1.187273E-7</c:v>
                </c:pt>
                <c:pt idx="24865">
                  <c:v>1.187336E-7</c:v>
                </c:pt>
                <c:pt idx="24866">
                  <c:v>1.1873980000000001E-7</c:v>
                </c:pt>
                <c:pt idx="24867">
                  <c:v>1.187461E-7</c:v>
                </c:pt>
                <c:pt idx="24868">
                  <c:v>1.1875230000000001E-7</c:v>
                </c:pt>
                <c:pt idx="24869">
                  <c:v>1.187586E-7</c:v>
                </c:pt>
                <c:pt idx="24870">
                  <c:v>1.1876479999999999E-7</c:v>
                </c:pt>
                <c:pt idx="24871">
                  <c:v>1.187711E-7</c:v>
                </c:pt>
                <c:pt idx="24872">
                  <c:v>1.187773E-7</c:v>
                </c:pt>
                <c:pt idx="24873">
                  <c:v>1.187836E-7</c:v>
                </c:pt>
                <c:pt idx="24874">
                  <c:v>1.187898E-7</c:v>
                </c:pt>
                <c:pt idx="24875">
                  <c:v>1.1879610000000001E-7</c:v>
                </c:pt>
                <c:pt idx="24876">
                  <c:v>1.188023E-7</c:v>
                </c:pt>
                <c:pt idx="24877">
                  <c:v>1.1880859999999999E-7</c:v>
                </c:pt>
                <c:pt idx="24878">
                  <c:v>1.188148E-7</c:v>
                </c:pt>
                <c:pt idx="24879">
                  <c:v>1.1882109999999999E-7</c:v>
                </c:pt>
                <c:pt idx="24880">
                  <c:v>1.188273E-7</c:v>
                </c:pt>
                <c:pt idx="24881">
                  <c:v>1.188336E-7</c:v>
                </c:pt>
                <c:pt idx="24882">
                  <c:v>1.188398E-7</c:v>
                </c:pt>
                <c:pt idx="24883">
                  <c:v>1.188461E-7</c:v>
                </c:pt>
                <c:pt idx="24884">
                  <c:v>1.188523E-7</c:v>
                </c:pt>
                <c:pt idx="24885">
                  <c:v>1.188586E-7</c:v>
                </c:pt>
                <c:pt idx="24886">
                  <c:v>1.188648E-7</c:v>
                </c:pt>
                <c:pt idx="24887">
                  <c:v>1.188711E-7</c:v>
                </c:pt>
                <c:pt idx="24888">
                  <c:v>1.188773E-7</c:v>
                </c:pt>
                <c:pt idx="24889">
                  <c:v>1.188836E-7</c:v>
                </c:pt>
                <c:pt idx="24890">
                  <c:v>1.188898E-7</c:v>
                </c:pt>
                <c:pt idx="24891">
                  <c:v>1.188961E-7</c:v>
                </c:pt>
                <c:pt idx="24892">
                  <c:v>1.189023E-7</c:v>
                </c:pt>
                <c:pt idx="24893">
                  <c:v>1.189086E-7</c:v>
                </c:pt>
                <c:pt idx="24894">
                  <c:v>1.1891480000000001E-7</c:v>
                </c:pt>
                <c:pt idx="24895">
                  <c:v>1.189211E-7</c:v>
                </c:pt>
                <c:pt idx="24896">
                  <c:v>1.1892730000000001E-7</c:v>
                </c:pt>
                <c:pt idx="24897">
                  <c:v>1.189336E-7</c:v>
                </c:pt>
                <c:pt idx="24898">
                  <c:v>1.1893979999999999E-7</c:v>
                </c:pt>
                <c:pt idx="24899">
                  <c:v>1.189461E-7</c:v>
                </c:pt>
                <c:pt idx="24900">
                  <c:v>1.189523E-7</c:v>
                </c:pt>
                <c:pt idx="24901">
                  <c:v>1.189586E-7</c:v>
                </c:pt>
                <c:pt idx="24902">
                  <c:v>1.189648E-7</c:v>
                </c:pt>
                <c:pt idx="24903">
                  <c:v>1.1897110000000001E-7</c:v>
                </c:pt>
                <c:pt idx="24904">
                  <c:v>1.189773E-7</c:v>
                </c:pt>
                <c:pt idx="24905">
                  <c:v>1.1898359999999999E-7</c:v>
                </c:pt>
                <c:pt idx="24906">
                  <c:v>1.189898E-7</c:v>
                </c:pt>
                <c:pt idx="24907">
                  <c:v>1.1899609999999999E-7</c:v>
                </c:pt>
                <c:pt idx="24908">
                  <c:v>1.190023E-7</c:v>
                </c:pt>
                <c:pt idx="24909">
                  <c:v>1.190086E-7</c:v>
                </c:pt>
                <c:pt idx="24910">
                  <c:v>1.190148E-7</c:v>
                </c:pt>
                <c:pt idx="24911">
                  <c:v>1.190211E-7</c:v>
                </c:pt>
                <c:pt idx="24912">
                  <c:v>1.190273E-7</c:v>
                </c:pt>
                <c:pt idx="24913">
                  <c:v>1.190336E-7</c:v>
                </c:pt>
                <c:pt idx="24914">
                  <c:v>1.190398E-7</c:v>
                </c:pt>
                <c:pt idx="24915">
                  <c:v>1.190461E-7</c:v>
                </c:pt>
                <c:pt idx="24916">
                  <c:v>1.190523E-7</c:v>
                </c:pt>
                <c:pt idx="24917">
                  <c:v>1.190586E-7</c:v>
                </c:pt>
                <c:pt idx="24918">
                  <c:v>1.190648E-7</c:v>
                </c:pt>
                <c:pt idx="24919">
                  <c:v>1.190711E-7</c:v>
                </c:pt>
                <c:pt idx="24920">
                  <c:v>1.190773E-7</c:v>
                </c:pt>
                <c:pt idx="24921">
                  <c:v>1.190836E-7</c:v>
                </c:pt>
                <c:pt idx="24922">
                  <c:v>1.1908980000000001E-7</c:v>
                </c:pt>
                <c:pt idx="24923">
                  <c:v>1.190961E-7</c:v>
                </c:pt>
                <c:pt idx="24924">
                  <c:v>1.1910230000000001E-7</c:v>
                </c:pt>
                <c:pt idx="24925">
                  <c:v>1.191086E-7</c:v>
                </c:pt>
                <c:pt idx="24926">
                  <c:v>1.1911479999999999E-7</c:v>
                </c:pt>
                <c:pt idx="24927">
                  <c:v>1.191211E-7</c:v>
                </c:pt>
                <c:pt idx="24928">
                  <c:v>1.1912729999999999E-7</c:v>
                </c:pt>
                <c:pt idx="24929">
                  <c:v>1.191336E-7</c:v>
                </c:pt>
                <c:pt idx="24930">
                  <c:v>1.191398E-7</c:v>
                </c:pt>
                <c:pt idx="24931">
                  <c:v>1.1914610000000001E-7</c:v>
                </c:pt>
                <c:pt idx="24932">
                  <c:v>1.191523E-7</c:v>
                </c:pt>
                <c:pt idx="24933">
                  <c:v>1.1915859999999999E-7</c:v>
                </c:pt>
                <c:pt idx="24934">
                  <c:v>1.191648E-7</c:v>
                </c:pt>
                <c:pt idx="24935">
                  <c:v>1.1917109999999999E-7</c:v>
                </c:pt>
                <c:pt idx="24936">
                  <c:v>1.191773E-7</c:v>
                </c:pt>
                <c:pt idx="24937">
                  <c:v>1.191836E-7</c:v>
                </c:pt>
                <c:pt idx="24938">
                  <c:v>1.191898E-7</c:v>
                </c:pt>
                <c:pt idx="24939">
                  <c:v>1.191961E-7</c:v>
                </c:pt>
                <c:pt idx="24940">
                  <c:v>1.192023E-7</c:v>
                </c:pt>
                <c:pt idx="24941">
                  <c:v>1.192086E-7</c:v>
                </c:pt>
                <c:pt idx="24942">
                  <c:v>1.1921479999999999E-7</c:v>
                </c:pt>
                <c:pt idx="24943">
                  <c:v>1.192211E-7</c:v>
                </c:pt>
                <c:pt idx="24944">
                  <c:v>1.1922729999999999E-7</c:v>
                </c:pt>
                <c:pt idx="24945">
                  <c:v>1.192336E-7</c:v>
                </c:pt>
                <c:pt idx="24946">
                  <c:v>1.1923979999999999E-7</c:v>
                </c:pt>
                <c:pt idx="24947">
                  <c:v>1.192461E-7</c:v>
                </c:pt>
                <c:pt idx="24948">
                  <c:v>1.1925229999999999E-7</c:v>
                </c:pt>
                <c:pt idx="24949">
                  <c:v>1.192586E-7</c:v>
                </c:pt>
                <c:pt idx="24950">
                  <c:v>1.1926479999999999E-7</c:v>
                </c:pt>
                <c:pt idx="24951">
                  <c:v>1.192711E-7</c:v>
                </c:pt>
                <c:pt idx="24952">
                  <c:v>1.1927729999999999E-7</c:v>
                </c:pt>
                <c:pt idx="24953">
                  <c:v>1.192836E-7</c:v>
                </c:pt>
                <c:pt idx="24954">
                  <c:v>1.1928979999999999E-7</c:v>
                </c:pt>
                <c:pt idx="24955">
                  <c:v>1.192961E-7</c:v>
                </c:pt>
                <c:pt idx="24956">
                  <c:v>1.1930229999999999E-7</c:v>
                </c:pt>
                <c:pt idx="24957">
                  <c:v>1.193086E-7</c:v>
                </c:pt>
                <c:pt idx="24958">
                  <c:v>1.193148E-7</c:v>
                </c:pt>
                <c:pt idx="24959">
                  <c:v>1.1932110000000001E-7</c:v>
                </c:pt>
                <c:pt idx="24960">
                  <c:v>1.193273E-7</c:v>
                </c:pt>
                <c:pt idx="24961">
                  <c:v>1.1933360000000001E-7</c:v>
                </c:pt>
                <c:pt idx="24962">
                  <c:v>1.193398E-7</c:v>
                </c:pt>
                <c:pt idx="24963">
                  <c:v>1.1934610000000001E-7</c:v>
                </c:pt>
                <c:pt idx="24964">
                  <c:v>1.193523E-7</c:v>
                </c:pt>
                <c:pt idx="24965">
                  <c:v>1.1935860000000001E-7</c:v>
                </c:pt>
                <c:pt idx="24966">
                  <c:v>1.193648E-7</c:v>
                </c:pt>
                <c:pt idx="24967">
                  <c:v>1.1937110000000001E-7</c:v>
                </c:pt>
                <c:pt idx="24968">
                  <c:v>1.193773E-7</c:v>
                </c:pt>
                <c:pt idx="24969">
                  <c:v>1.1938360000000001E-7</c:v>
                </c:pt>
                <c:pt idx="24970">
                  <c:v>1.193898E-7</c:v>
                </c:pt>
                <c:pt idx="24971">
                  <c:v>1.1939610000000001E-7</c:v>
                </c:pt>
                <c:pt idx="24972">
                  <c:v>1.194023E-7</c:v>
                </c:pt>
                <c:pt idx="24973">
                  <c:v>1.1940860000000001E-7</c:v>
                </c:pt>
                <c:pt idx="24974">
                  <c:v>1.194148E-7</c:v>
                </c:pt>
                <c:pt idx="24975">
                  <c:v>1.1942110000000001E-7</c:v>
                </c:pt>
                <c:pt idx="24976">
                  <c:v>1.194273E-7</c:v>
                </c:pt>
                <c:pt idx="24977">
                  <c:v>1.1943359999999999E-7</c:v>
                </c:pt>
                <c:pt idx="24978">
                  <c:v>1.1943980000000001E-7</c:v>
                </c:pt>
                <c:pt idx="24979">
                  <c:v>1.1944609999999999E-7</c:v>
                </c:pt>
                <c:pt idx="24980">
                  <c:v>1.1945230000000001E-7</c:v>
                </c:pt>
                <c:pt idx="24981">
                  <c:v>1.1945859999999999E-7</c:v>
                </c:pt>
                <c:pt idx="24982">
                  <c:v>1.1946480000000001E-7</c:v>
                </c:pt>
                <c:pt idx="24983">
                  <c:v>1.1947109999999999E-7</c:v>
                </c:pt>
                <c:pt idx="24984">
                  <c:v>1.1947730000000001E-7</c:v>
                </c:pt>
                <c:pt idx="24985">
                  <c:v>1.1948359999999999E-7</c:v>
                </c:pt>
                <c:pt idx="24986">
                  <c:v>1.1948980000000001E-7</c:v>
                </c:pt>
                <c:pt idx="24987">
                  <c:v>1.1949609999999999E-7</c:v>
                </c:pt>
                <c:pt idx="24988">
                  <c:v>1.1950230000000001E-7</c:v>
                </c:pt>
                <c:pt idx="24989">
                  <c:v>1.1950859999999999E-7</c:v>
                </c:pt>
                <c:pt idx="24990">
                  <c:v>1.1951480000000001E-7</c:v>
                </c:pt>
                <c:pt idx="24991">
                  <c:v>1.1952109999999999E-7</c:v>
                </c:pt>
                <c:pt idx="24992">
                  <c:v>1.1952730000000001E-7</c:v>
                </c:pt>
                <c:pt idx="24993">
                  <c:v>1.195336E-7</c:v>
                </c:pt>
                <c:pt idx="24994">
                  <c:v>1.1953980000000001E-7</c:v>
                </c:pt>
                <c:pt idx="24995">
                  <c:v>1.195461E-7</c:v>
                </c:pt>
                <c:pt idx="24996">
                  <c:v>1.1955229999999999E-7</c:v>
                </c:pt>
                <c:pt idx="24997">
                  <c:v>1.195586E-7</c:v>
                </c:pt>
                <c:pt idx="24998">
                  <c:v>1.1956479999999999E-7</c:v>
                </c:pt>
                <c:pt idx="24999">
                  <c:v>1.195711E-7</c:v>
                </c:pt>
                <c:pt idx="25000">
                  <c:v>1.1957729999999999E-7</c:v>
                </c:pt>
                <c:pt idx="25001">
                  <c:v>1.195836E-7</c:v>
                </c:pt>
                <c:pt idx="25002">
                  <c:v>1.1958979999999999E-7</c:v>
                </c:pt>
                <c:pt idx="25003">
                  <c:v>1.195961E-7</c:v>
                </c:pt>
                <c:pt idx="25004">
                  <c:v>1.1960229999999999E-7</c:v>
                </c:pt>
                <c:pt idx="25005">
                  <c:v>1.196086E-7</c:v>
                </c:pt>
                <c:pt idx="25006">
                  <c:v>1.1961479999999999E-7</c:v>
                </c:pt>
                <c:pt idx="25007">
                  <c:v>1.196211E-7</c:v>
                </c:pt>
                <c:pt idx="25008">
                  <c:v>1.1962729999999999E-7</c:v>
                </c:pt>
                <c:pt idx="25009">
                  <c:v>1.196336E-7</c:v>
                </c:pt>
                <c:pt idx="25010">
                  <c:v>1.1963979999999999E-7</c:v>
                </c:pt>
                <c:pt idx="25011">
                  <c:v>1.196461E-7</c:v>
                </c:pt>
                <c:pt idx="25012">
                  <c:v>1.1965229999999999E-7</c:v>
                </c:pt>
                <c:pt idx="25013">
                  <c:v>1.196586E-7</c:v>
                </c:pt>
                <c:pt idx="25014">
                  <c:v>1.196648E-7</c:v>
                </c:pt>
                <c:pt idx="25015">
                  <c:v>1.1967110000000001E-7</c:v>
                </c:pt>
                <c:pt idx="25016">
                  <c:v>1.196773E-7</c:v>
                </c:pt>
                <c:pt idx="25017">
                  <c:v>1.1968360000000001E-7</c:v>
                </c:pt>
                <c:pt idx="25018">
                  <c:v>1.196898E-7</c:v>
                </c:pt>
                <c:pt idx="25019">
                  <c:v>1.1969610000000001E-7</c:v>
                </c:pt>
                <c:pt idx="25020">
                  <c:v>1.197023E-7</c:v>
                </c:pt>
                <c:pt idx="25021">
                  <c:v>1.1970860000000001E-7</c:v>
                </c:pt>
                <c:pt idx="25022">
                  <c:v>1.197148E-7</c:v>
                </c:pt>
                <c:pt idx="25023">
                  <c:v>1.1972110000000001E-7</c:v>
                </c:pt>
                <c:pt idx="25024">
                  <c:v>1.197273E-7</c:v>
                </c:pt>
                <c:pt idx="25025">
                  <c:v>1.1973360000000001E-7</c:v>
                </c:pt>
                <c:pt idx="25026">
                  <c:v>1.197398E-7</c:v>
                </c:pt>
                <c:pt idx="25027">
                  <c:v>1.1974610000000001E-7</c:v>
                </c:pt>
                <c:pt idx="25028">
                  <c:v>1.197523E-7</c:v>
                </c:pt>
                <c:pt idx="25029">
                  <c:v>1.1975860000000001E-7</c:v>
                </c:pt>
                <c:pt idx="25030">
                  <c:v>1.197648E-7</c:v>
                </c:pt>
                <c:pt idx="25031">
                  <c:v>1.1977110000000001E-7</c:v>
                </c:pt>
                <c:pt idx="25032">
                  <c:v>1.197773E-7</c:v>
                </c:pt>
                <c:pt idx="25033">
                  <c:v>1.1978359999999999E-7</c:v>
                </c:pt>
                <c:pt idx="25034">
                  <c:v>1.1978980000000001E-7</c:v>
                </c:pt>
                <c:pt idx="25035">
                  <c:v>1.1979609999999999E-7</c:v>
                </c:pt>
                <c:pt idx="25036">
                  <c:v>1.1980230000000001E-7</c:v>
                </c:pt>
                <c:pt idx="25037">
                  <c:v>1.1980859999999999E-7</c:v>
                </c:pt>
                <c:pt idx="25038">
                  <c:v>1.1981480000000001E-7</c:v>
                </c:pt>
                <c:pt idx="25039">
                  <c:v>1.1982109999999999E-7</c:v>
                </c:pt>
                <c:pt idx="25040">
                  <c:v>1.1982730000000001E-7</c:v>
                </c:pt>
                <c:pt idx="25041">
                  <c:v>1.1983359999999999E-7</c:v>
                </c:pt>
                <c:pt idx="25042">
                  <c:v>1.1983980000000001E-7</c:v>
                </c:pt>
                <c:pt idx="25043">
                  <c:v>1.1984609999999999E-7</c:v>
                </c:pt>
                <c:pt idx="25044">
                  <c:v>1.1985230000000001E-7</c:v>
                </c:pt>
                <c:pt idx="25045">
                  <c:v>1.1985859999999999E-7</c:v>
                </c:pt>
                <c:pt idx="25046">
                  <c:v>1.1986480000000001E-7</c:v>
                </c:pt>
                <c:pt idx="25047">
                  <c:v>1.1987109999999999E-7</c:v>
                </c:pt>
                <c:pt idx="25048">
                  <c:v>1.1987730000000001E-7</c:v>
                </c:pt>
                <c:pt idx="25049">
                  <c:v>1.1988359999999999E-7</c:v>
                </c:pt>
                <c:pt idx="25050">
                  <c:v>1.1988980000000001E-7</c:v>
                </c:pt>
                <c:pt idx="25051">
                  <c:v>1.198961E-7</c:v>
                </c:pt>
                <c:pt idx="25052">
                  <c:v>1.1990229999999999E-7</c:v>
                </c:pt>
                <c:pt idx="25053">
                  <c:v>1.199086E-7</c:v>
                </c:pt>
                <c:pt idx="25054">
                  <c:v>1.1991479999999999E-7</c:v>
                </c:pt>
                <c:pt idx="25055">
                  <c:v>1.199211E-7</c:v>
                </c:pt>
                <c:pt idx="25056">
                  <c:v>1.1992729999999999E-7</c:v>
                </c:pt>
                <c:pt idx="25057">
                  <c:v>1.199336E-7</c:v>
                </c:pt>
                <c:pt idx="25058">
                  <c:v>1.1993979999999999E-7</c:v>
                </c:pt>
                <c:pt idx="25059">
                  <c:v>1.199461E-7</c:v>
                </c:pt>
                <c:pt idx="25060">
                  <c:v>1.1995229999999999E-7</c:v>
                </c:pt>
                <c:pt idx="25061">
                  <c:v>1.199586E-7</c:v>
                </c:pt>
                <c:pt idx="25062">
                  <c:v>1.1996479999999999E-7</c:v>
                </c:pt>
                <c:pt idx="25063">
                  <c:v>1.199711E-7</c:v>
                </c:pt>
                <c:pt idx="25064">
                  <c:v>1.1997729999999999E-7</c:v>
                </c:pt>
                <c:pt idx="25065">
                  <c:v>1.199836E-7</c:v>
                </c:pt>
                <c:pt idx="25066">
                  <c:v>1.1998979999999999E-7</c:v>
                </c:pt>
                <c:pt idx="25067">
                  <c:v>1.199961E-7</c:v>
                </c:pt>
                <c:pt idx="25068">
                  <c:v>1.2000229999999999E-7</c:v>
                </c:pt>
                <c:pt idx="25069">
                  <c:v>1.200086E-7</c:v>
                </c:pt>
                <c:pt idx="25070">
                  <c:v>1.200148E-7</c:v>
                </c:pt>
                <c:pt idx="25071">
                  <c:v>1.2002110000000001E-7</c:v>
                </c:pt>
                <c:pt idx="25072">
                  <c:v>1.200273E-7</c:v>
                </c:pt>
                <c:pt idx="25073">
                  <c:v>1.2003360000000001E-7</c:v>
                </c:pt>
                <c:pt idx="25074">
                  <c:v>1.200398E-7</c:v>
                </c:pt>
                <c:pt idx="25075">
                  <c:v>1.2004610000000001E-7</c:v>
                </c:pt>
                <c:pt idx="25076">
                  <c:v>1.200523E-7</c:v>
                </c:pt>
                <c:pt idx="25077">
                  <c:v>1.2005860000000001E-7</c:v>
                </c:pt>
                <c:pt idx="25078">
                  <c:v>1.200648E-7</c:v>
                </c:pt>
                <c:pt idx="25079">
                  <c:v>1.2007110000000001E-7</c:v>
                </c:pt>
                <c:pt idx="25080">
                  <c:v>1.200773E-7</c:v>
                </c:pt>
                <c:pt idx="25081">
                  <c:v>1.2008360000000001E-7</c:v>
                </c:pt>
                <c:pt idx="25082">
                  <c:v>1.200898E-7</c:v>
                </c:pt>
                <c:pt idx="25083">
                  <c:v>1.2009610000000001E-7</c:v>
                </c:pt>
                <c:pt idx="25084">
                  <c:v>1.201023E-7</c:v>
                </c:pt>
                <c:pt idx="25085">
                  <c:v>1.2010860000000001E-7</c:v>
                </c:pt>
                <c:pt idx="25086">
                  <c:v>1.201148E-7</c:v>
                </c:pt>
                <c:pt idx="25087">
                  <c:v>1.2012110000000001E-7</c:v>
                </c:pt>
                <c:pt idx="25088">
                  <c:v>1.201273E-7</c:v>
                </c:pt>
                <c:pt idx="25089">
                  <c:v>1.2013359999999999E-7</c:v>
                </c:pt>
                <c:pt idx="25090">
                  <c:v>1.201398E-7</c:v>
                </c:pt>
                <c:pt idx="25091">
                  <c:v>1.2014609999999999E-7</c:v>
                </c:pt>
                <c:pt idx="25092">
                  <c:v>1.2015230000000001E-7</c:v>
                </c:pt>
                <c:pt idx="25093">
                  <c:v>1.2015859999999999E-7</c:v>
                </c:pt>
                <c:pt idx="25094">
                  <c:v>1.2016480000000001E-7</c:v>
                </c:pt>
                <c:pt idx="25095">
                  <c:v>1.2017109999999999E-7</c:v>
                </c:pt>
                <c:pt idx="25096">
                  <c:v>1.2017730000000001E-7</c:v>
                </c:pt>
                <c:pt idx="25097">
                  <c:v>1.2018359999999999E-7</c:v>
                </c:pt>
                <c:pt idx="25098">
                  <c:v>1.2018980000000001E-7</c:v>
                </c:pt>
                <c:pt idx="25099">
                  <c:v>1.2019609999999999E-7</c:v>
                </c:pt>
                <c:pt idx="25100">
                  <c:v>1.2020230000000001E-7</c:v>
                </c:pt>
                <c:pt idx="25101">
                  <c:v>1.2020859999999999E-7</c:v>
                </c:pt>
                <c:pt idx="25102">
                  <c:v>1.2021480000000001E-7</c:v>
                </c:pt>
                <c:pt idx="25103">
                  <c:v>1.2022109999999999E-7</c:v>
                </c:pt>
                <c:pt idx="25104">
                  <c:v>1.2022730000000001E-7</c:v>
                </c:pt>
                <c:pt idx="25105">
                  <c:v>1.2023359999999999E-7</c:v>
                </c:pt>
                <c:pt idx="25106">
                  <c:v>1.2023980000000001E-7</c:v>
                </c:pt>
                <c:pt idx="25107">
                  <c:v>1.202461E-7</c:v>
                </c:pt>
                <c:pt idx="25108">
                  <c:v>1.2025229999999999E-7</c:v>
                </c:pt>
                <c:pt idx="25109">
                  <c:v>1.202586E-7</c:v>
                </c:pt>
                <c:pt idx="25110">
                  <c:v>1.2026479999999999E-7</c:v>
                </c:pt>
                <c:pt idx="25111">
                  <c:v>1.202711E-7</c:v>
                </c:pt>
                <c:pt idx="25112">
                  <c:v>1.2027729999999999E-7</c:v>
                </c:pt>
                <c:pt idx="25113">
                  <c:v>1.202836E-7</c:v>
                </c:pt>
                <c:pt idx="25114">
                  <c:v>1.2028979999999999E-7</c:v>
                </c:pt>
                <c:pt idx="25115">
                  <c:v>1.202961E-7</c:v>
                </c:pt>
                <c:pt idx="25116">
                  <c:v>1.2030229999999999E-7</c:v>
                </c:pt>
                <c:pt idx="25117">
                  <c:v>1.203086E-7</c:v>
                </c:pt>
                <c:pt idx="25118">
                  <c:v>1.2031479999999999E-7</c:v>
                </c:pt>
                <c:pt idx="25119">
                  <c:v>1.203211E-7</c:v>
                </c:pt>
                <c:pt idx="25120">
                  <c:v>1.2032729999999999E-7</c:v>
                </c:pt>
                <c:pt idx="25121">
                  <c:v>1.203336E-7</c:v>
                </c:pt>
                <c:pt idx="25122">
                  <c:v>1.2033979999999999E-7</c:v>
                </c:pt>
                <c:pt idx="25123">
                  <c:v>1.203461E-7</c:v>
                </c:pt>
                <c:pt idx="25124">
                  <c:v>1.2035229999999999E-7</c:v>
                </c:pt>
                <c:pt idx="25125">
                  <c:v>1.203586E-7</c:v>
                </c:pt>
                <c:pt idx="25126">
                  <c:v>1.203648E-7</c:v>
                </c:pt>
                <c:pt idx="25127">
                  <c:v>1.2037110000000001E-7</c:v>
                </c:pt>
                <c:pt idx="25128">
                  <c:v>1.203773E-7</c:v>
                </c:pt>
                <c:pt idx="25129">
                  <c:v>1.2038360000000001E-7</c:v>
                </c:pt>
                <c:pt idx="25130">
                  <c:v>1.203898E-7</c:v>
                </c:pt>
                <c:pt idx="25131">
                  <c:v>1.2039610000000001E-7</c:v>
                </c:pt>
                <c:pt idx="25132">
                  <c:v>1.204023E-7</c:v>
                </c:pt>
                <c:pt idx="25133">
                  <c:v>1.2040860000000001E-7</c:v>
                </c:pt>
                <c:pt idx="25134">
                  <c:v>1.204148E-7</c:v>
                </c:pt>
                <c:pt idx="25135">
                  <c:v>1.2042110000000001E-7</c:v>
                </c:pt>
                <c:pt idx="25136">
                  <c:v>1.204273E-7</c:v>
                </c:pt>
                <c:pt idx="25137">
                  <c:v>1.2043360000000001E-7</c:v>
                </c:pt>
                <c:pt idx="25138">
                  <c:v>1.204398E-7</c:v>
                </c:pt>
                <c:pt idx="25139">
                  <c:v>1.2044610000000001E-7</c:v>
                </c:pt>
                <c:pt idx="25140">
                  <c:v>1.204523E-7</c:v>
                </c:pt>
                <c:pt idx="25141">
                  <c:v>1.2045860000000001E-7</c:v>
                </c:pt>
                <c:pt idx="25142">
                  <c:v>1.204648E-7</c:v>
                </c:pt>
                <c:pt idx="25143">
                  <c:v>1.2047110000000001E-7</c:v>
                </c:pt>
                <c:pt idx="25144">
                  <c:v>1.204773E-7</c:v>
                </c:pt>
                <c:pt idx="25145">
                  <c:v>1.2048359999999999E-7</c:v>
                </c:pt>
                <c:pt idx="25146">
                  <c:v>1.204898E-7</c:v>
                </c:pt>
                <c:pt idx="25147">
                  <c:v>1.2049609999999999E-7</c:v>
                </c:pt>
                <c:pt idx="25148">
                  <c:v>1.2050230000000001E-7</c:v>
                </c:pt>
                <c:pt idx="25149">
                  <c:v>1.2050859999999999E-7</c:v>
                </c:pt>
                <c:pt idx="25150">
                  <c:v>1.2051480000000001E-7</c:v>
                </c:pt>
                <c:pt idx="25151">
                  <c:v>1.2052109999999999E-7</c:v>
                </c:pt>
                <c:pt idx="25152">
                  <c:v>1.2052730000000001E-7</c:v>
                </c:pt>
                <c:pt idx="25153">
                  <c:v>1.2053359999999999E-7</c:v>
                </c:pt>
                <c:pt idx="25154">
                  <c:v>1.2053980000000001E-7</c:v>
                </c:pt>
                <c:pt idx="25155">
                  <c:v>1.2054609999999999E-7</c:v>
                </c:pt>
                <c:pt idx="25156">
                  <c:v>1.2055230000000001E-7</c:v>
                </c:pt>
                <c:pt idx="25157">
                  <c:v>1.2055859999999999E-7</c:v>
                </c:pt>
                <c:pt idx="25158">
                  <c:v>1.2056480000000001E-7</c:v>
                </c:pt>
                <c:pt idx="25159">
                  <c:v>1.2057109999999999E-7</c:v>
                </c:pt>
                <c:pt idx="25160">
                  <c:v>1.2057730000000001E-7</c:v>
                </c:pt>
                <c:pt idx="25161">
                  <c:v>1.2058359999999999E-7</c:v>
                </c:pt>
                <c:pt idx="25162">
                  <c:v>1.2058980000000001E-7</c:v>
                </c:pt>
                <c:pt idx="25163">
                  <c:v>1.205961E-7</c:v>
                </c:pt>
                <c:pt idx="25164">
                  <c:v>1.2060230000000001E-7</c:v>
                </c:pt>
                <c:pt idx="25165">
                  <c:v>1.206086E-7</c:v>
                </c:pt>
                <c:pt idx="25166">
                  <c:v>1.2061479999999999E-7</c:v>
                </c:pt>
                <c:pt idx="25167">
                  <c:v>1.206211E-7</c:v>
                </c:pt>
                <c:pt idx="25168">
                  <c:v>1.2062729999999999E-7</c:v>
                </c:pt>
                <c:pt idx="25169">
                  <c:v>1.206336E-7</c:v>
                </c:pt>
                <c:pt idx="25170">
                  <c:v>1.2063979999999999E-7</c:v>
                </c:pt>
                <c:pt idx="25171">
                  <c:v>1.206461E-7</c:v>
                </c:pt>
                <c:pt idx="25172">
                  <c:v>1.2065229999999999E-7</c:v>
                </c:pt>
                <c:pt idx="25173">
                  <c:v>1.206586E-7</c:v>
                </c:pt>
                <c:pt idx="25174">
                  <c:v>1.2066479999999999E-7</c:v>
                </c:pt>
                <c:pt idx="25175">
                  <c:v>1.206711E-7</c:v>
                </c:pt>
                <c:pt idx="25176">
                  <c:v>1.2067729999999999E-7</c:v>
                </c:pt>
                <c:pt idx="25177">
                  <c:v>1.206836E-7</c:v>
                </c:pt>
                <c:pt idx="25178">
                  <c:v>1.2068979999999999E-7</c:v>
                </c:pt>
                <c:pt idx="25179">
                  <c:v>1.206961E-7</c:v>
                </c:pt>
                <c:pt idx="25180">
                  <c:v>1.2070229999999999E-7</c:v>
                </c:pt>
                <c:pt idx="25181">
                  <c:v>1.207086E-7</c:v>
                </c:pt>
                <c:pt idx="25182">
                  <c:v>1.207148E-7</c:v>
                </c:pt>
                <c:pt idx="25183">
                  <c:v>1.207211E-7</c:v>
                </c:pt>
                <c:pt idx="25184">
                  <c:v>1.207273E-7</c:v>
                </c:pt>
                <c:pt idx="25185">
                  <c:v>1.2073360000000001E-7</c:v>
                </c:pt>
                <c:pt idx="25186">
                  <c:v>1.207398E-7</c:v>
                </c:pt>
                <c:pt idx="25187">
                  <c:v>1.2074610000000001E-7</c:v>
                </c:pt>
                <c:pt idx="25188">
                  <c:v>1.207523E-7</c:v>
                </c:pt>
                <c:pt idx="25189">
                  <c:v>1.2075860000000001E-7</c:v>
                </c:pt>
                <c:pt idx="25190">
                  <c:v>1.207648E-7</c:v>
                </c:pt>
                <c:pt idx="25191">
                  <c:v>1.2077110000000001E-7</c:v>
                </c:pt>
                <c:pt idx="25192">
                  <c:v>1.207773E-7</c:v>
                </c:pt>
                <c:pt idx="25193">
                  <c:v>1.2078360000000001E-7</c:v>
                </c:pt>
                <c:pt idx="25194">
                  <c:v>1.207898E-7</c:v>
                </c:pt>
                <c:pt idx="25195">
                  <c:v>1.2079610000000001E-7</c:v>
                </c:pt>
                <c:pt idx="25196">
                  <c:v>1.208023E-7</c:v>
                </c:pt>
                <c:pt idx="25197">
                  <c:v>1.2080860000000001E-7</c:v>
                </c:pt>
                <c:pt idx="25198">
                  <c:v>1.208148E-7</c:v>
                </c:pt>
                <c:pt idx="25199">
                  <c:v>1.2082110000000001E-7</c:v>
                </c:pt>
                <c:pt idx="25200">
                  <c:v>1.208273E-7</c:v>
                </c:pt>
                <c:pt idx="25201">
                  <c:v>1.2083359999999999E-7</c:v>
                </c:pt>
                <c:pt idx="25202">
                  <c:v>1.208398E-7</c:v>
                </c:pt>
                <c:pt idx="25203">
                  <c:v>1.2084609999999999E-7</c:v>
                </c:pt>
                <c:pt idx="25204">
                  <c:v>1.2085230000000001E-7</c:v>
                </c:pt>
                <c:pt idx="25205">
                  <c:v>1.2085859999999999E-7</c:v>
                </c:pt>
                <c:pt idx="25206">
                  <c:v>1.2086480000000001E-7</c:v>
                </c:pt>
                <c:pt idx="25207">
                  <c:v>1.2087109999999999E-7</c:v>
                </c:pt>
                <c:pt idx="25208">
                  <c:v>1.2087730000000001E-7</c:v>
                </c:pt>
                <c:pt idx="25209">
                  <c:v>1.2088359999999999E-7</c:v>
                </c:pt>
                <c:pt idx="25210">
                  <c:v>1.2088980000000001E-7</c:v>
                </c:pt>
                <c:pt idx="25211">
                  <c:v>1.2089609999999999E-7</c:v>
                </c:pt>
                <c:pt idx="25212">
                  <c:v>1.2090230000000001E-7</c:v>
                </c:pt>
                <c:pt idx="25213">
                  <c:v>1.2090859999999999E-7</c:v>
                </c:pt>
                <c:pt idx="25214">
                  <c:v>1.2091480000000001E-7</c:v>
                </c:pt>
                <c:pt idx="25215">
                  <c:v>1.2092109999999999E-7</c:v>
                </c:pt>
                <c:pt idx="25216">
                  <c:v>1.2092730000000001E-7</c:v>
                </c:pt>
                <c:pt idx="25217">
                  <c:v>1.2093359999999999E-7</c:v>
                </c:pt>
                <c:pt idx="25218">
                  <c:v>1.2093980000000001E-7</c:v>
                </c:pt>
                <c:pt idx="25219">
                  <c:v>1.209461E-7</c:v>
                </c:pt>
                <c:pt idx="25220">
                  <c:v>1.2095230000000001E-7</c:v>
                </c:pt>
                <c:pt idx="25221">
                  <c:v>1.209586E-7</c:v>
                </c:pt>
                <c:pt idx="25222">
                  <c:v>1.2096479999999999E-7</c:v>
                </c:pt>
                <c:pt idx="25223">
                  <c:v>1.209711E-7</c:v>
                </c:pt>
                <c:pt idx="25224">
                  <c:v>1.2097729999999999E-7</c:v>
                </c:pt>
                <c:pt idx="25225">
                  <c:v>1.209836E-7</c:v>
                </c:pt>
                <c:pt idx="25226">
                  <c:v>1.2098979999999999E-7</c:v>
                </c:pt>
                <c:pt idx="25227">
                  <c:v>1.209961E-7</c:v>
                </c:pt>
                <c:pt idx="25228">
                  <c:v>1.2100229999999999E-7</c:v>
                </c:pt>
                <c:pt idx="25229">
                  <c:v>1.210086E-7</c:v>
                </c:pt>
                <c:pt idx="25230">
                  <c:v>1.2101479999999999E-7</c:v>
                </c:pt>
                <c:pt idx="25231">
                  <c:v>1.210211E-7</c:v>
                </c:pt>
                <c:pt idx="25232">
                  <c:v>1.2102729999999999E-7</c:v>
                </c:pt>
                <c:pt idx="25233">
                  <c:v>1.210336E-7</c:v>
                </c:pt>
                <c:pt idx="25234">
                  <c:v>1.2103979999999999E-7</c:v>
                </c:pt>
                <c:pt idx="25235">
                  <c:v>1.210461E-7</c:v>
                </c:pt>
                <c:pt idx="25236">
                  <c:v>1.2105229999999999E-7</c:v>
                </c:pt>
                <c:pt idx="25237">
                  <c:v>1.210586E-7</c:v>
                </c:pt>
                <c:pt idx="25238">
                  <c:v>1.2106479999999999E-7</c:v>
                </c:pt>
                <c:pt idx="25239">
                  <c:v>1.210711E-7</c:v>
                </c:pt>
                <c:pt idx="25240">
                  <c:v>1.210773E-7</c:v>
                </c:pt>
                <c:pt idx="25241">
                  <c:v>1.2108360000000001E-7</c:v>
                </c:pt>
                <c:pt idx="25242">
                  <c:v>1.210898E-7</c:v>
                </c:pt>
                <c:pt idx="25243">
                  <c:v>1.2109610000000001E-7</c:v>
                </c:pt>
                <c:pt idx="25244">
                  <c:v>1.211023E-7</c:v>
                </c:pt>
                <c:pt idx="25245">
                  <c:v>1.2110860000000001E-7</c:v>
                </c:pt>
                <c:pt idx="25246">
                  <c:v>1.211148E-7</c:v>
                </c:pt>
                <c:pt idx="25247">
                  <c:v>1.2112110000000001E-7</c:v>
                </c:pt>
                <c:pt idx="25248">
                  <c:v>1.211273E-7</c:v>
                </c:pt>
                <c:pt idx="25249">
                  <c:v>1.2113360000000001E-7</c:v>
                </c:pt>
                <c:pt idx="25250">
                  <c:v>1.211398E-7</c:v>
                </c:pt>
                <c:pt idx="25251">
                  <c:v>1.2114610000000001E-7</c:v>
                </c:pt>
                <c:pt idx="25252">
                  <c:v>1.211523E-7</c:v>
                </c:pt>
                <c:pt idx="25253">
                  <c:v>1.2115860000000001E-7</c:v>
                </c:pt>
                <c:pt idx="25254">
                  <c:v>1.211648E-7</c:v>
                </c:pt>
                <c:pt idx="25255">
                  <c:v>1.2117110000000001E-7</c:v>
                </c:pt>
                <c:pt idx="25256">
                  <c:v>1.211773E-7</c:v>
                </c:pt>
                <c:pt idx="25257">
                  <c:v>1.2118360000000001E-7</c:v>
                </c:pt>
                <c:pt idx="25258">
                  <c:v>1.211898E-7</c:v>
                </c:pt>
                <c:pt idx="25259">
                  <c:v>1.2119609999999999E-7</c:v>
                </c:pt>
                <c:pt idx="25260">
                  <c:v>1.2120230000000001E-7</c:v>
                </c:pt>
                <c:pt idx="25261">
                  <c:v>1.2120859999999999E-7</c:v>
                </c:pt>
                <c:pt idx="25262">
                  <c:v>1.2121480000000001E-7</c:v>
                </c:pt>
                <c:pt idx="25263">
                  <c:v>1.2122109999999999E-7</c:v>
                </c:pt>
                <c:pt idx="25264">
                  <c:v>1.2122730000000001E-7</c:v>
                </c:pt>
                <c:pt idx="25265">
                  <c:v>1.2123359999999999E-7</c:v>
                </c:pt>
                <c:pt idx="25266">
                  <c:v>1.2123980000000001E-7</c:v>
                </c:pt>
                <c:pt idx="25267">
                  <c:v>1.2124609999999999E-7</c:v>
                </c:pt>
                <c:pt idx="25268">
                  <c:v>1.2125230000000001E-7</c:v>
                </c:pt>
                <c:pt idx="25269">
                  <c:v>1.2125859999999999E-7</c:v>
                </c:pt>
                <c:pt idx="25270">
                  <c:v>1.2126480000000001E-7</c:v>
                </c:pt>
                <c:pt idx="25271">
                  <c:v>1.2127109999999999E-7</c:v>
                </c:pt>
                <c:pt idx="25272">
                  <c:v>1.2127730000000001E-7</c:v>
                </c:pt>
                <c:pt idx="25273">
                  <c:v>1.2128359999999999E-7</c:v>
                </c:pt>
                <c:pt idx="25274">
                  <c:v>1.2128980000000001E-7</c:v>
                </c:pt>
                <c:pt idx="25275">
                  <c:v>1.212961E-7</c:v>
                </c:pt>
                <c:pt idx="25276">
                  <c:v>1.2130230000000001E-7</c:v>
                </c:pt>
                <c:pt idx="25277">
                  <c:v>1.213086E-7</c:v>
                </c:pt>
                <c:pt idx="25278">
                  <c:v>1.2131479999999999E-7</c:v>
                </c:pt>
                <c:pt idx="25279">
                  <c:v>1.213211E-7</c:v>
                </c:pt>
                <c:pt idx="25280">
                  <c:v>1.2132729999999999E-7</c:v>
                </c:pt>
                <c:pt idx="25281">
                  <c:v>1.213336E-7</c:v>
                </c:pt>
                <c:pt idx="25282">
                  <c:v>1.2133979999999999E-7</c:v>
                </c:pt>
                <c:pt idx="25283">
                  <c:v>1.213461E-7</c:v>
                </c:pt>
                <c:pt idx="25284">
                  <c:v>1.2135229999999999E-7</c:v>
                </c:pt>
                <c:pt idx="25285">
                  <c:v>1.213586E-7</c:v>
                </c:pt>
                <c:pt idx="25286">
                  <c:v>1.2136479999999999E-7</c:v>
                </c:pt>
                <c:pt idx="25287">
                  <c:v>1.213711E-7</c:v>
                </c:pt>
                <c:pt idx="25288">
                  <c:v>1.2137729999999999E-7</c:v>
                </c:pt>
                <c:pt idx="25289">
                  <c:v>1.213836E-7</c:v>
                </c:pt>
                <c:pt idx="25290">
                  <c:v>1.2138979999999999E-7</c:v>
                </c:pt>
                <c:pt idx="25291">
                  <c:v>1.213961E-7</c:v>
                </c:pt>
                <c:pt idx="25292">
                  <c:v>1.2140229999999999E-7</c:v>
                </c:pt>
                <c:pt idx="25293">
                  <c:v>1.214086E-7</c:v>
                </c:pt>
                <c:pt idx="25294">
                  <c:v>1.2141479999999999E-7</c:v>
                </c:pt>
                <c:pt idx="25295">
                  <c:v>1.214211E-7</c:v>
                </c:pt>
                <c:pt idx="25296">
                  <c:v>1.214273E-7</c:v>
                </c:pt>
                <c:pt idx="25297">
                  <c:v>1.2143360000000001E-7</c:v>
                </c:pt>
                <c:pt idx="25298">
                  <c:v>1.214398E-7</c:v>
                </c:pt>
                <c:pt idx="25299">
                  <c:v>1.2144610000000001E-7</c:v>
                </c:pt>
                <c:pt idx="25300">
                  <c:v>1.214523E-7</c:v>
                </c:pt>
                <c:pt idx="25301">
                  <c:v>1.2145860000000001E-7</c:v>
                </c:pt>
                <c:pt idx="25302">
                  <c:v>1.214648E-7</c:v>
                </c:pt>
                <c:pt idx="25303">
                  <c:v>1.2147110000000001E-7</c:v>
                </c:pt>
                <c:pt idx="25304">
                  <c:v>1.214773E-7</c:v>
                </c:pt>
                <c:pt idx="25305">
                  <c:v>1.2148360000000001E-7</c:v>
                </c:pt>
                <c:pt idx="25306">
                  <c:v>1.214898E-7</c:v>
                </c:pt>
                <c:pt idx="25307">
                  <c:v>1.2149610000000001E-7</c:v>
                </c:pt>
                <c:pt idx="25308">
                  <c:v>1.215023E-7</c:v>
                </c:pt>
                <c:pt idx="25309">
                  <c:v>1.2150860000000001E-7</c:v>
                </c:pt>
                <c:pt idx="25310">
                  <c:v>1.215148E-7</c:v>
                </c:pt>
                <c:pt idx="25311">
                  <c:v>1.2152110000000001E-7</c:v>
                </c:pt>
                <c:pt idx="25312">
                  <c:v>1.215273E-7</c:v>
                </c:pt>
                <c:pt idx="25313">
                  <c:v>1.2153360000000001E-7</c:v>
                </c:pt>
                <c:pt idx="25314">
                  <c:v>1.215398E-7</c:v>
                </c:pt>
                <c:pt idx="25315">
                  <c:v>1.2154609999999999E-7</c:v>
                </c:pt>
                <c:pt idx="25316">
                  <c:v>1.2155230000000001E-7</c:v>
                </c:pt>
                <c:pt idx="25317">
                  <c:v>1.2155859999999999E-7</c:v>
                </c:pt>
                <c:pt idx="25318">
                  <c:v>1.2156480000000001E-7</c:v>
                </c:pt>
                <c:pt idx="25319">
                  <c:v>1.2157109999999999E-7</c:v>
                </c:pt>
                <c:pt idx="25320">
                  <c:v>1.2157730000000001E-7</c:v>
                </c:pt>
                <c:pt idx="25321">
                  <c:v>1.2158359999999999E-7</c:v>
                </c:pt>
                <c:pt idx="25322">
                  <c:v>1.2158980000000001E-7</c:v>
                </c:pt>
                <c:pt idx="25323">
                  <c:v>1.2159609999999999E-7</c:v>
                </c:pt>
                <c:pt idx="25324">
                  <c:v>1.2160230000000001E-7</c:v>
                </c:pt>
                <c:pt idx="25325">
                  <c:v>1.2160859999999999E-7</c:v>
                </c:pt>
                <c:pt idx="25326">
                  <c:v>1.2161480000000001E-7</c:v>
                </c:pt>
                <c:pt idx="25327">
                  <c:v>1.2162109999999999E-7</c:v>
                </c:pt>
                <c:pt idx="25328">
                  <c:v>1.2162730000000001E-7</c:v>
                </c:pt>
                <c:pt idx="25329">
                  <c:v>1.2163359999999999E-7</c:v>
                </c:pt>
                <c:pt idx="25330">
                  <c:v>1.2163980000000001E-7</c:v>
                </c:pt>
                <c:pt idx="25331">
                  <c:v>1.2164609999999999E-7</c:v>
                </c:pt>
                <c:pt idx="25332">
                  <c:v>1.2165230000000001E-7</c:v>
                </c:pt>
                <c:pt idx="25333">
                  <c:v>1.216586E-7</c:v>
                </c:pt>
                <c:pt idx="25334">
                  <c:v>1.2166479999999999E-7</c:v>
                </c:pt>
                <c:pt idx="25335">
                  <c:v>1.216711E-7</c:v>
                </c:pt>
                <c:pt idx="25336">
                  <c:v>1.2167729999999999E-7</c:v>
                </c:pt>
                <c:pt idx="25337">
                  <c:v>1.216836E-7</c:v>
                </c:pt>
                <c:pt idx="25338">
                  <c:v>1.2168979999999999E-7</c:v>
                </c:pt>
                <c:pt idx="25339">
                  <c:v>1.216961E-7</c:v>
                </c:pt>
                <c:pt idx="25340">
                  <c:v>1.2170229999999999E-7</c:v>
                </c:pt>
                <c:pt idx="25341">
                  <c:v>1.217086E-7</c:v>
                </c:pt>
                <c:pt idx="25342">
                  <c:v>1.2171479999999999E-7</c:v>
                </c:pt>
                <c:pt idx="25343">
                  <c:v>1.217211E-7</c:v>
                </c:pt>
                <c:pt idx="25344">
                  <c:v>1.2172729999999999E-7</c:v>
                </c:pt>
                <c:pt idx="25345">
                  <c:v>1.217336E-7</c:v>
                </c:pt>
                <c:pt idx="25346">
                  <c:v>1.2173979999999999E-7</c:v>
                </c:pt>
                <c:pt idx="25347">
                  <c:v>1.217461E-7</c:v>
                </c:pt>
                <c:pt idx="25348">
                  <c:v>1.2175229999999999E-7</c:v>
                </c:pt>
                <c:pt idx="25349">
                  <c:v>1.217586E-7</c:v>
                </c:pt>
                <c:pt idx="25350">
                  <c:v>1.2176479999999999E-7</c:v>
                </c:pt>
                <c:pt idx="25351">
                  <c:v>1.217711E-7</c:v>
                </c:pt>
                <c:pt idx="25352">
                  <c:v>1.217773E-7</c:v>
                </c:pt>
                <c:pt idx="25353">
                  <c:v>1.2178360000000001E-7</c:v>
                </c:pt>
                <c:pt idx="25354">
                  <c:v>1.217898E-7</c:v>
                </c:pt>
                <c:pt idx="25355">
                  <c:v>1.2179610000000001E-7</c:v>
                </c:pt>
                <c:pt idx="25356">
                  <c:v>1.218023E-7</c:v>
                </c:pt>
                <c:pt idx="25357">
                  <c:v>1.2180860000000001E-7</c:v>
                </c:pt>
                <c:pt idx="25358">
                  <c:v>1.218148E-7</c:v>
                </c:pt>
                <c:pt idx="25359">
                  <c:v>1.2182110000000001E-7</c:v>
                </c:pt>
                <c:pt idx="25360">
                  <c:v>1.218273E-7</c:v>
                </c:pt>
                <c:pt idx="25361">
                  <c:v>1.2183360000000001E-7</c:v>
                </c:pt>
                <c:pt idx="25362">
                  <c:v>1.218398E-7</c:v>
                </c:pt>
                <c:pt idx="25363">
                  <c:v>1.2184610000000001E-7</c:v>
                </c:pt>
                <c:pt idx="25364">
                  <c:v>1.218523E-7</c:v>
                </c:pt>
                <c:pt idx="25365">
                  <c:v>1.2185860000000001E-7</c:v>
                </c:pt>
                <c:pt idx="25366">
                  <c:v>1.218648E-7</c:v>
                </c:pt>
                <c:pt idx="25367">
                  <c:v>1.2187110000000001E-7</c:v>
                </c:pt>
                <c:pt idx="25368">
                  <c:v>1.218773E-7</c:v>
                </c:pt>
                <c:pt idx="25369">
                  <c:v>1.2188360000000001E-7</c:v>
                </c:pt>
                <c:pt idx="25370">
                  <c:v>1.218898E-7</c:v>
                </c:pt>
                <c:pt idx="25371">
                  <c:v>1.2189609999999999E-7</c:v>
                </c:pt>
                <c:pt idx="25372">
                  <c:v>1.219023E-7</c:v>
                </c:pt>
                <c:pt idx="25373">
                  <c:v>1.2190859999999999E-7</c:v>
                </c:pt>
                <c:pt idx="25374">
                  <c:v>1.2191480000000001E-7</c:v>
                </c:pt>
                <c:pt idx="25375">
                  <c:v>1.2192109999999999E-7</c:v>
                </c:pt>
                <c:pt idx="25376">
                  <c:v>1.2192730000000001E-7</c:v>
                </c:pt>
                <c:pt idx="25377">
                  <c:v>1.2193359999999999E-7</c:v>
                </c:pt>
                <c:pt idx="25378">
                  <c:v>1.2193980000000001E-7</c:v>
                </c:pt>
                <c:pt idx="25379">
                  <c:v>1.2194609999999999E-7</c:v>
                </c:pt>
                <c:pt idx="25380">
                  <c:v>1.2195230000000001E-7</c:v>
                </c:pt>
                <c:pt idx="25381">
                  <c:v>1.2195859999999999E-7</c:v>
                </c:pt>
                <c:pt idx="25382">
                  <c:v>1.2196480000000001E-7</c:v>
                </c:pt>
                <c:pt idx="25383">
                  <c:v>1.2197109999999999E-7</c:v>
                </c:pt>
                <c:pt idx="25384">
                  <c:v>1.2197730000000001E-7</c:v>
                </c:pt>
                <c:pt idx="25385">
                  <c:v>1.2198359999999999E-7</c:v>
                </c:pt>
                <c:pt idx="25386">
                  <c:v>1.2198980000000001E-7</c:v>
                </c:pt>
                <c:pt idx="25387">
                  <c:v>1.2199609999999999E-7</c:v>
                </c:pt>
                <c:pt idx="25388">
                  <c:v>1.2200230000000001E-7</c:v>
                </c:pt>
                <c:pt idx="25389">
                  <c:v>1.220086E-7</c:v>
                </c:pt>
                <c:pt idx="25390">
                  <c:v>1.2201479999999999E-7</c:v>
                </c:pt>
                <c:pt idx="25391">
                  <c:v>1.220211E-7</c:v>
                </c:pt>
                <c:pt idx="25392">
                  <c:v>1.2202729999999999E-7</c:v>
                </c:pt>
                <c:pt idx="25393">
                  <c:v>1.220336E-7</c:v>
                </c:pt>
                <c:pt idx="25394">
                  <c:v>1.2203979999999999E-7</c:v>
                </c:pt>
                <c:pt idx="25395">
                  <c:v>1.220461E-7</c:v>
                </c:pt>
                <c:pt idx="25396">
                  <c:v>1.2205229999999999E-7</c:v>
                </c:pt>
                <c:pt idx="25397">
                  <c:v>1.220586E-7</c:v>
                </c:pt>
                <c:pt idx="25398">
                  <c:v>1.2206479999999999E-7</c:v>
                </c:pt>
                <c:pt idx="25399">
                  <c:v>1.220711E-7</c:v>
                </c:pt>
                <c:pt idx="25400">
                  <c:v>1.2207729999999999E-7</c:v>
                </c:pt>
                <c:pt idx="25401">
                  <c:v>1.220836E-7</c:v>
                </c:pt>
                <c:pt idx="25402">
                  <c:v>1.2208979999999999E-7</c:v>
                </c:pt>
                <c:pt idx="25403">
                  <c:v>1.220961E-7</c:v>
                </c:pt>
                <c:pt idx="25404">
                  <c:v>1.2210229999999999E-7</c:v>
                </c:pt>
                <c:pt idx="25405">
                  <c:v>1.221086E-7</c:v>
                </c:pt>
                <c:pt idx="25406">
                  <c:v>1.2211479999999999E-7</c:v>
                </c:pt>
                <c:pt idx="25407">
                  <c:v>1.221211E-7</c:v>
                </c:pt>
                <c:pt idx="25408">
                  <c:v>1.221273E-7</c:v>
                </c:pt>
                <c:pt idx="25409">
                  <c:v>1.2213360000000001E-7</c:v>
                </c:pt>
                <c:pt idx="25410">
                  <c:v>1.221398E-7</c:v>
                </c:pt>
                <c:pt idx="25411">
                  <c:v>1.2214610000000001E-7</c:v>
                </c:pt>
                <c:pt idx="25412">
                  <c:v>1.221523E-7</c:v>
                </c:pt>
                <c:pt idx="25413">
                  <c:v>1.2215860000000001E-7</c:v>
                </c:pt>
                <c:pt idx="25414">
                  <c:v>1.221648E-7</c:v>
                </c:pt>
                <c:pt idx="25415">
                  <c:v>1.2217110000000001E-7</c:v>
                </c:pt>
                <c:pt idx="25416">
                  <c:v>1.221773E-7</c:v>
                </c:pt>
                <c:pt idx="25417">
                  <c:v>1.2218360000000001E-7</c:v>
                </c:pt>
                <c:pt idx="25418">
                  <c:v>1.221898E-7</c:v>
                </c:pt>
                <c:pt idx="25419">
                  <c:v>1.2219610000000001E-7</c:v>
                </c:pt>
                <c:pt idx="25420">
                  <c:v>1.222023E-7</c:v>
                </c:pt>
                <c:pt idx="25421">
                  <c:v>1.2220860000000001E-7</c:v>
                </c:pt>
                <c:pt idx="25422">
                  <c:v>1.222148E-7</c:v>
                </c:pt>
                <c:pt idx="25423">
                  <c:v>1.2222110000000001E-7</c:v>
                </c:pt>
                <c:pt idx="25424">
                  <c:v>1.222273E-7</c:v>
                </c:pt>
                <c:pt idx="25425">
                  <c:v>1.2223360000000001E-7</c:v>
                </c:pt>
                <c:pt idx="25426">
                  <c:v>1.222398E-7</c:v>
                </c:pt>
                <c:pt idx="25427">
                  <c:v>1.2224609999999999E-7</c:v>
                </c:pt>
                <c:pt idx="25428">
                  <c:v>1.222523E-7</c:v>
                </c:pt>
                <c:pt idx="25429">
                  <c:v>1.2225859999999999E-7</c:v>
                </c:pt>
                <c:pt idx="25430">
                  <c:v>1.2226480000000001E-7</c:v>
                </c:pt>
                <c:pt idx="25431">
                  <c:v>1.2227109999999999E-7</c:v>
                </c:pt>
                <c:pt idx="25432">
                  <c:v>1.2227730000000001E-7</c:v>
                </c:pt>
                <c:pt idx="25433">
                  <c:v>1.2228359999999999E-7</c:v>
                </c:pt>
                <c:pt idx="25434">
                  <c:v>1.2228980000000001E-7</c:v>
                </c:pt>
                <c:pt idx="25435">
                  <c:v>1.2229609999999999E-7</c:v>
                </c:pt>
                <c:pt idx="25436">
                  <c:v>1.2230230000000001E-7</c:v>
                </c:pt>
                <c:pt idx="25437">
                  <c:v>1.2230859999999999E-7</c:v>
                </c:pt>
                <c:pt idx="25438">
                  <c:v>1.2231480000000001E-7</c:v>
                </c:pt>
                <c:pt idx="25439">
                  <c:v>1.2232109999999999E-7</c:v>
                </c:pt>
                <c:pt idx="25440">
                  <c:v>1.2232730000000001E-7</c:v>
                </c:pt>
                <c:pt idx="25441">
                  <c:v>1.2233359999999999E-7</c:v>
                </c:pt>
                <c:pt idx="25442">
                  <c:v>1.2233980000000001E-7</c:v>
                </c:pt>
                <c:pt idx="25443">
                  <c:v>1.2234609999999999E-7</c:v>
                </c:pt>
                <c:pt idx="25444">
                  <c:v>1.2235230000000001E-7</c:v>
                </c:pt>
                <c:pt idx="25445">
                  <c:v>1.223586E-7</c:v>
                </c:pt>
                <c:pt idx="25446">
                  <c:v>1.2236480000000001E-7</c:v>
                </c:pt>
                <c:pt idx="25447">
                  <c:v>1.223711E-7</c:v>
                </c:pt>
                <c:pt idx="25448">
                  <c:v>1.2237729999999999E-7</c:v>
                </c:pt>
                <c:pt idx="25449">
                  <c:v>1.223836E-7</c:v>
                </c:pt>
                <c:pt idx="25450">
                  <c:v>1.2238979999999999E-7</c:v>
                </c:pt>
                <c:pt idx="25451">
                  <c:v>1.223961E-7</c:v>
                </c:pt>
                <c:pt idx="25452">
                  <c:v>1.2240229999999999E-7</c:v>
                </c:pt>
                <c:pt idx="25453">
                  <c:v>1.224086E-7</c:v>
                </c:pt>
                <c:pt idx="25454">
                  <c:v>1.2241479999999999E-7</c:v>
                </c:pt>
                <c:pt idx="25455">
                  <c:v>1.224211E-7</c:v>
                </c:pt>
                <c:pt idx="25456">
                  <c:v>1.2242729999999999E-7</c:v>
                </c:pt>
                <c:pt idx="25457">
                  <c:v>1.224336E-7</c:v>
                </c:pt>
                <c:pt idx="25458">
                  <c:v>1.2243979999999999E-7</c:v>
                </c:pt>
                <c:pt idx="25459">
                  <c:v>1.224461E-7</c:v>
                </c:pt>
                <c:pt idx="25460">
                  <c:v>1.2245229999999999E-7</c:v>
                </c:pt>
                <c:pt idx="25461">
                  <c:v>1.224586E-7</c:v>
                </c:pt>
                <c:pt idx="25462">
                  <c:v>1.2246479999999999E-7</c:v>
                </c:pt>
                <c:pt idx="25463">
                  <c:v>1.224711E-7</c:v>
                </c:pt>
                <c:pt idx="25464">
                  <c:v>1.224773E-7</c:v>
                </c:pt>
                <c:pt idx="25465">
                  <c:v>1.224836E-7</c:v>
                </c:pt>
                <c:pt idx="25466">
                  <c:v>1.224898E-7</c:v>
                </c:pt>
                <c:pt idx="25467">
                  <c:v>1.2249610000000001E-7</c:v>
                </c:pt>
                <c:pt idx="25468">
                  <c:v>1.225023E-7</c:v>
                </c:pt>
                <c:pt idx="25469">
                  <c:v>1.2250860000000001E-7</c:v>
                </c:pt>
                <c:pt idx="25470">
                  <c:v>1.225148E-7</c:v>
                </c:pt>
                <c:pt idx="25471">
                  <c:v>1.2252110000000001E-7</c:v>
                </c:pt>
                <c:pt idx="25472">
                  <c:v>1.225273E-7</c:v>
                </c:pt>
                <c:pt idx="25473">
                  <c:v>1.2253360000000001E-7</c:v>
                </c:pt>
                <c:pt idx="25474">
                  <c:v>1.225398E-7</c:v>
                </c:pt>
                <c:pt idx="25475">
                  <c:v>1.2254610000000001E-7</c:v>
                </c:pt>
                <c:pt idx="25476">
                  <c:v>1.225523E-7</c:v>
                </c:pt>
                <c:pt idx="25477">
                  <c:v>1.2255860000000001E-7</c:v>
                </c:pt>
                <c:pt idx="25478">
                  <c:v>1.225648E-7</c:v>
                </c:pt>
                <c:pt idx="25479">
                  <c:v>1.2257110000000001E-7</c:v>
                </c:pt>
                <c:pt idx="25480">
                  <c:v>1.225773E-7</c:v>
                </c:pt>
                <c:pt idx="25481">
                  <c:v>1.2258360000000001E-7</c:v>
                </c:pt>
                <c:pt idx="25482">
                  <c:v>1.225898E-7</c:v>
                </c:pt>
                <c:pt idx="25483">
                  <c:v>1.2259609999999999E-7</c:v>
                </c:pt>
                <c:pt idx="25484">
                  <c:v>1.226023E-7</c:v>
                </c:pt>
                <c:pt idx="25485">
                  <c:v>1.2260859999999999E-7</c:v>
                </c:pt>
                <c:pt idx="25486">
                  <c:v>1.2261480000000001E-7</c:v>
                </c:pt>
                <c:pt idx="25487">
                  <c:v>1.2262109999999999E-7</c:v>
                </c:pt>
                <c:pt idx="25488">
                  <c:v>1.2262730000000001E-7</c:v>
                </c:pt>
                <c:pt idx="25489">
                  <c:v>1.2263359999999999E-7</c:v>
                </c:pt>
                <c:pt idx="25490">
                  <c:v>1.2263980000000001E-7</c:v>
                </c:pt>
                <c:pt idx="25491">
                  <c:v>1.2264609999999999E-7</c:v>
                </c:pt>
                <c:pt idx="25492">
                  <c:v>1.2265230000000001E-7</c:v>
                </c:pt>
                <c:pt idx="25493">
                  <c:v>1.2265859999999999E-7</c:v>
                </c:pt>
                <c:pt idx="25494">
                  <c:v>1.2266480000000001E-7</c:v>
                </c:pt>
                <c:pt idx="25495">
                  <c:v>1.2267109999999999E-7</c:v>
                </c:pt>
                <c:pt idx="25496">
                  <c:v>1.2267730000000001E-7</c:v>
                </c:pt>
                <c:pt idx="25497">
                  <c:v>1.2268359999999999E-7</c:v>
                </c:pt>
                <c:pt idx="25498">
                  <c:v>1.2268980000000001E-7</c:v>
                </c:pt>
                <c:pt idx="25499">
                  <c:v>1.2269609999999999E-7</c:v>
                </c:pt>
                <c:pt idx="25500">
                  <c:v>1.2270230000000001E-7</c:v>
                </c:pt>
                <c:pt idx="25501">
                  <c:v>1.227086E-7</c:v>
                </c:pt>
                <c:pt idx="25502">
                  <c:v>1.2271480000000001E-7</c:v>
                </c:pt>
                <c:pt idx="25503">
                  <c:v>1.227211E-7</c:v>
                </c:pt>
                <c:pt idx="25504">
                  <c:v>1.2272729999999999E-7</c:v>
                </c:pt>
                <c:pt idx="25505">
                  <c:v>1.227336E-7</c:v>
                </c:pt>
                <c:pt idx="25506">
                  <c:v>1.2273979999999999E-7</c:v>
                </c:pt>
                <c:pt idx="25507">
                  <c:v>1.227461E-7</c:v>
                </c:pt>
                <c:pt idx="25508">
                  <c:v>1.2275229999999999E-7</c:v>
                </c:pt>
                <c:pt idx="25509">
                  <c:v>1.227586E-7</c:v>
                </c:pt>
                <c:pt idx="25510">
                  <c:v>1.2276479999999999E-7</c:v>
                </c:pt>
                <c:pt idx="25511">
                  <c:v>1.227711E-7</c:v>
                </c:pt>
                <c:pt idx="25512">
                  <c:v>1.2277729999999999E-7</c:v>
                </c:pt>
                <c:pt idx="25513">
                  <c:v>1.227836E-7</c:v>
                </c:pt>
                <c:pt idx="25514">
                  <c:v>1.2278979999999999E-7</c:v>
                </c:pt>
                <c:pt idx="25515">
                  <c:v>1.227961E-7</c:v>
                </c:pt>
                <c:pt idx="25516">
                  <c:v>1.2280229999999999E-7</c:v>
                </c:pt>
                <c:pt idx="25517">
                  <c:v>1.228086E-7</c:v>
                </c:pt>
                <c:pt idx="25518">
                  <c:v>1.2281479999999999E-7</c:v>
                </c:pt>
                <c:pt idx="25519">
                  <c:v>1.228211E-7</c:v>
                </c:pt>
                <c:pt idx="25520">
                  <c:v>1.228273E-7</c:v>
                </c:pt>
                <c:pt idx="25521">
                  <c:v>1.228336E-7</c:v>
                </c:pt>
                <c:pt idx="25522">
                  <c:v>1.228398E-7</c:v>
                </c:pt>
                <c:pt idx="25523">
                  <c:v>1.2284610000000001E-7</c:v>
                </c:pt>
                <c:pt idx="25524">
                  <c:v>1.228523E-7</c:v>
                </c:pt>
                <c:pt idx="25525">
                  <c:v>1.2285860000000001E-7</c:v>
                </c:pt>
                <c:pt idx="25526">
                  <c:v>1.228648E-7</c:v>
                </c:pt>
                <c:pt idx="25527">
                  <c:v>1.2287110000000001E-7</c:v>
                </c:pt>
                <c:pt idx="25528">
                  <c:v>1.228773E-7</c:v>
                </c:pt>
                <c:pt idx="25529">
                  <c:v>1.2288360000000001E-7</c:v>
                </c:pt>
                <c:pt idx="25530">
                  <c:v>1.228898E-7</c:v>
                </c:pt>
                <c:pt idx="25531">
                  <c:v>1.2289610000000001E-7</c:v>
                </c:pt>
                <c:pt idx="25532">
                  <c:v>1.229023E-7</c:v>
                </c:pt>
                <c:pt idx="25533">
                  <c:v>1.2290860000000001E-7</c:v>
                </c:pt>
                <c:pt idx="25534">
                  <c:v>1.229148E-7</c:v>
                </c:pt>
                <c:pt idx="25535">
                  <c:v>1.2292110000000001E-7</c:v>
                </c:pt>
                <c:pt idx="25536">
                  <c:v>1.229273E-7</c:v>
                </c:pt>
                <c:pt idx="25537">
                  <c:v>1.2293360000000001E-7</c:v>
                </c:pt>
                <c:pt idx="25538">
                  <c:v>1.229398E-7</c:v>
                </c:pt>
                <c:pt idx="25539">
                  <c:v>1.2294609999999999E-7</c:v>
                </c:pt>
                <c:pt idx="25540">
                  <c:v>1.229523E-7</c:v>
                </c:pt>
                <c:pt idx="25541">
                  <c:v>1.2295859999999999E-7</c:v>
                </c:pt>
                <c:pt idx="25542">
                  <c:v>1.2296480000000001E-7</c:v>
                </c:pt>
                <c:pt idx="25543">
                  <c:v>1.2297109999999999E-7</c:v>
                </c:pt>
                <c:pt idx="25544">
                  <c:v>1.2297730000000001E-7</c:v>
                </c:pt>
                <c:pt idx="25545">
                  <c:v>1.2298359999999999E-7</c:v>
                </c:pt>
                <c:pt idx="25546">
                  <c:v>1.2298980000000001E-7</c:v>
                </c:pt>
                <c:pt idx="25547">
                  <c:v>1.2299609999999999E-7</c:v>
                </c:pt>
                <c:pt idx="25548">
                  <c:v>1.2300230000000001E-7</c:v>
                </c:pt>
                <c:pt idx="25549">
                  <c:v>1.2300859999999999E-7</c:v>
                </c:pt>
                <c:pt idx="25550">
                  <c:v>1.2301480000000001E-7</c:v>
                </c:pt>
                <c:pt idx="25551">
                  <c:v>1.2302109999999999E-7</c:v>
                </c:pt>
                <c:pt idx="25552">
                  <c:v>1.2302730000000001E-7</c:v>
                </c:pt>
                <c:pt idx="25553">
                  <c:v>1.2303359999999999E-7</c:v>
                </c:pt>
                <c:pt idx="25554">
                  <c:v>1.2303980000000001E-7</c:v>
                </c:pt>
                <c:pt idx="25555">
                  <c:v>1.2304609999999999E-7</c:v>
                </c:pt>
                <c:pt idx="25556">
                  <c:v>1.2305230000000001E-7</c:v>
                </c:pt>
                <c:pt idx="25557">
                  <c:v>1.230586E-7</c:v>
                </c:pt>
                <c:pt idx="25558">
                  <c:v>1.2306480000000001E-7</c:v>
                </c:pt>
                <c:pt idx="25559">
                  <c:v>1.230711E-7</c:v>
                </c:pt>
                <c:pt idx="25560">
                  <c:v>1.2307729999999999E-7</c:v>
                </c:pt>
                <c:pt idx="25561">
                  <c:v>1.230836E-7</c:v>
                </c:pt>
                <c:pt idx="25562">
                  <c:v>1.2308979999999999E-7</c:v>
                </c:pt>
                <c:pt idx="25563">
                  <c:v>1.230961E-7</c:v>
                </c:pt>
                <c:pt idx="25564">
                  <c:v>1.2310229999999999E-7</c:v>
                </c:pt>
                <c:pt idx="25565">
                  <c:v>1.231086E-7</c:v>
                </c:pt>
                <c:pt idx="25566">
                  <c:v>1.2311479999999999E-7</c:v>
                </c:pt>
                <c:pt idx="25567">
                  <c:v>1.231211E-7</c:v>
                </c:pt>
                <c:pt idx="25568">
                  <c:v>1.2312729999999999E-7</c:v>
                </c:pt>
                <c:pt idx="25569">
                  <c:v>1.231336E-7</c:v>
                </c:pt>
                <c:pt idx="25570">
                  <c:v>1.2313979999999999E-7</c:v>
                </c:pt>
                <c:pt idx="25571">
                  <c:v>1.231461E-7</c:v>
                </c:pt>
                <c:pt idx="25572">
                  <c:v>1.2315229999999999E-7</c:v>
                </c:pt>
                <c:pt idx="25573">
                  <c:v>1.231586E-7</c:v>
                </c:pt>
                <c:pt idx="25574">
                  <c:v>1.2316479999999999E-7</c:v>
                </c:pt>
                <c:pt idx="25575">
                  <c:v>1.231711E-7</c:v>
                </c:pt>
                <c:pt idx="25576">
                  <c:v>1.2317729999999999E-7</c:v>
                </c:pt>
                <c:pt idx="25577">
                  <c:v>1.231836E-7</c:v>
                </c:pt>
                <c:pt idx="25578">
                  <c:v>1.231898E-7</c:v>
                </c:pt>
                <c:pt idx="25579">
                  <c:v>1.2319610000000001E-7</c:v>
                </c:pt>
                <c:pt idx="25580">
                  <c:v>1.232023E-7</c:v>
                </c:pt>
                <c:pt idx="25581">
                  <c:v>1.2320860000000001E-7</c:v>
                </c:pt>
                <c:pt idx="25582">
                  <c:v>1.232148E-7</c:v>
                </c:pt>
                <c:pt idx="25583">
                  <c:v>1.2322110000000001E-7</c:v>
                </c:pt>
                <c:pt idx="25584">
                  <c:v>1.232273E-7</c:v>
                </c:pt>
                <c:pt idx="25585">
                  <c:v>1.2323360000000001E-7</c:v>
                </c:pt>
                <c:pt idx="25586">
                  <c:v>1.232398E-7</c:v>
                </c:pt>
                <c:pt idx="25587">
                  <c:v>1.2324610000000001E-7</c:v>
                </c:pt>
                <c:pt idx="25588">
                  <c:v>1.232523E-7</c:v>
                </c:pt>
                <c:pt idx="25589">
                  <c:v>1.2325860000000001E-7</c:v>
                </c:pt>
                <c:pt idx="25590">
                  <c:v>1.232648E-7</c:v>
                </c:pt>
                <c:pt idx="25591">
                  <c:v>1.2327110000000001E-7</c:v>
                </c:pt>
                <c:pt idx="25592">
                  <c:v>1.232773E-7</c:v>
                </c:pt>
                <c:pt idx="25593">
                  <c:v>1.2328360000000001E-7</c:v>
                </c:pt>
                <c:pt idx="25594">
                  <c:v>1.232898E-7</c:v>
                </c:pt>
                <c:pt idx="25595">
                  <c:v>1.2329610000000001E-7</c:v>
                </c:pt>
                <c:pt idx="25596">
                  <c:v>1.233023E-7</c:v>
                </c:pt>
                <c:pt idx="25597">
                  <c:v>1.2330859999999999E-7</c:v>
                </c:pt>
                <c:pt idx="25598">
                  <c:v>1.2331480000000001E-7</c:v>
                </c:pt>
                <c:pt idx="25599">
                  <c:v>1.2332109999999999E-7</c:v>
                </c:pt>
                <c:pt idx="25600">
                  <c:v>1.2332730000000001E-7</c:v>
                </c:pt>
                <c:pt idx="25601">
                  <c:v>1.2333359999999999E-7</c:v>
                </c:pt>
                <c:pt idx="25602">
                  <c:v>1.2333980000000001E-7</c:v>
                </c:pt>
                <c:pt idx="25603">
                  <c:v>1.2334609999999999E-7</c:v>
                </c:pt>
                <c:pt idx="25604">
                  <c:v>1.2335230000000001E-7</c:v>
                </c:pt>
                <c:pt idx="25605">
                  <c:v>1.2335859999999999E-7</c:v>
                </c:pt>
                <c:pt idx="25606">
                  <c:v>1.2336480000000001E-7</c:v>
                </c:pt>
                <c:pt idx="25607">
                  <c:v>1.2337109999999999E-7</c:v>
                </c:pt>
                <c:pt idx="25608">
                  <c:v>1.2337730000000001E-7</c:v>
                </c:pt>
                <c:pt idx="25609">
                  <c:v>1.2338359999999999E-7</c:v>
                </c:pt>
                <c:pt idx="25610">
                  <c:v>1.2338980000000001E-7</c:v>
                </c:pt>
                <c:pt idx="25611">
                  <c:v>1.2339609999999999E-7</c:v>
                </c:pt>
                <c:pt idx="25612">
                  <c:v>1.2340230000000001E-7</c:v>
                </c:pt>
                <c:pt idx="25613">
                  <c:v>1.234086E-7</c:v>
                </c:pt>
                <c:pt idx="25614">
                  <c:v>1.2341480000000001E-7</c:v>
                </c:pt>
                <c:pt idx="25615">
                  <c:v>1.234211E-7</c:v>
                </c:pt>
                <c:pt idx="25616">
                  <c:v>1.2342729999999999E-7</c:v>
                </c:pt>
                <c:pt idx="25617">
                  <c:v>1.234336E-7</c:v>
                </c:pt>
                <c:pt idx="25618">
                  <c:v>1.2343979999999999E-7</c:v>
                </c:pt>
                <c:pt idx="25619">
                  <c:v>1.234461E-7</c:v>
                </c:pt>
                <c:pt idx="25620">
                  <c:v>1.2345229999999999E-7</c:v>
                </c:pt>
                <c:pt idx="25621">
                  <c:v>1.234586E-7</c:v>
                </c:pt>
                <c:pt idx="25622">
                  <c:v>1.2346479999999999E-7</c:v>
                </c:pt>
                <c:pt idx="25623">
                  <c:v>1.234711E-7</c:v>
                </c:pt>
                <c:pt idx="25624">
                  <c:v>1.2347729999999999E-7</c:v>
                </c:pt>
                <c:pt idx="25625">
                  <c:v>1.234836E-7</c:v>
                </c:pt>
                <c:pt idx="25626">
                  <c:v>1.2348979999999999E-7</c:v>
                </c:pt>
                <c:pt idx="25627">
                  <c:v>1.234961E-7</c:v>
                </c:pt>
                <c:pt idx="25628">
                  <c:v>1.2350229999999999E-7</c:v>
                </c:pt>
                <c:pt idx="25629">
                  <c:v>1.235086E-7</c:v>
                </c:pt>
                <c:pt idx="25630">
                  <c:v>1.2351479999999999E-7</c:v>
                </c:pt>
                <c:pt idx="25631">
                  <c:v>1.235211E-7</c:v>
                </c:pt>
                <c:pt idx="25632">
                  <c:v>1.2352729999999999E-7</c:v>
                </c:pt>
                <c:pt idx="25633">
                  <c:v>1.235336E-7</c:v>
                </c:pt>
                <c:pt idx="25634">
                  <c:v>1.235398E-7</c:v>
                </c:pt>
                <c:pt idx="25635">
                  <c:v>1.2354610000000001E-7</c:v>
                </c:pt>
                <c:pt idx="25636">
                  <c:v>1.235523E-7</c:v>
                </c:pt>
                <c:pt idx="25637">
                  <c:v>1.2355860000000001E-7</c:v>
                </c:pt>
                <c:pt idx="25638">
                  <c:v>1.235648E-7</c:v>
                </c:pt>
                <c:pt idx="25639">
                  <c:v>1.2357110000000001E-7</c:v>
                </c:pt>
                <c:pt idx="25640">
                  <c:v>1.235773E-7</c:v>
                </c:pt>
                <c:pt idx="25641">
                  <c:v>1.2358360000000001E-7</c:v>
                </c:pt>
                <c:pt idx="25642">
                  <c:v>1.235898E-7</c:v>
                </c:pt>
                <c:pt idx="25643">
                  <c:v>1.2359610000000001E-7</c:v>
                </c:pt>
                <c:pt idx="25644">
                  <c:v>1.236023E-7</c:v>
                </c:pt>
                <c:pt idx="25645">
                  <c:v>1.2360860000000001E-7</c:v>
                </c:pt>
                <c:pt idx="25646">
                  <c:v>1.236148E-7</c:v>
                </c:pt>
                <c:pt idx="25647">
                  <c:v>1.2362110000000001E-7</c:v>
                </c:pt>
                <c:pt idx="25648">
                  <c:v>1.236273E-7</c:v>
                </c:pt>
                <c:pt idx="25649">
                  <c:v>1.2363360000000001E-7</c:v>
                </c:pt>
                <c:pt idx="25650">
                  <c:v>1.236398E-7</c:v>
                </c:pt>
                <c:pt idx="25651">
                  <c:v>1.2364610000000001E-7</c:v>
                </c:pt>
                <c:pt idx="25652">
                  <c:v>1.236523E-7</c:v>
                </c:pt>
                <c:pt idx="25653">
                  <c:v>1.2365859999999999E-7</c:v>
                </c:pt>
                <c:pt idx="25654">
                  <c:v>1.236648E-7</c:v>
                </c:pt>
                <c:pt idx="25655">
                  <c:v>1.2367109999999999E-7</c:v>
                </c:pt>
                <c:pt idx="25656">
                  <c:v>1.2367730000000001E-7</c:v>
                </c:pt>
                <c:pt idx="25657">
                  <c:v>1.2368359999999999E-7</c:v>
                </c:pt>
                <c:pt idx="25658">
                  <c:v>1.2368980000000001E-7</c:v>
                </c:pt>
                <c:pt idx="25659">
                  <c:v>1.2369609999999999E-7</c:v>
                </c:pt>
                <c:pt idx="25660">
                  <c:v>1.2370230000000001E-7</c:v>
                </c:pt>
                <c:pt idx="25661">
                  <c:v>1.2370859999999999E-7</c:v>
                </c:pt>
                <c:pt idx="25662">
                  <c:v>1.2371480000000001E-7</c:v>
                </c:pt>
                <c:pt idx="25663">
                  <c:v>1.2372109999999999E-7</c:v>
                </c:pt>
                <c:pt idx="25664">
                  <c:v>1.2372730000000001E-7</c:v>
                </c:pt>
                <c:pt idx="25665">
                  <c:v>1.2373359999999999E-7</c:v>
                </c:pt>
                <c:pt idx="25666">
                  <c:v>1.2373980000000001E-7</c:v>
                </c:pt>
                <c:pt idx="25667">
                  <c:v>1.2374609999999999E-7</c:v>
                </c:pt>
                <c:pt idx="25668">
                  <c:v>1.2375230000000001E-7</c:v>
                </c:pt>
                <c:pt idx="25669">
                  <c:v>1.2375859999999999E-7</c:v>
                </c:pt>
                <c:pt idx="25670">
                  <c:v>1.2376480000000001E-7</c:v>
                </c:pt>
                <c:pt idx="25671">
                  <c:v>1.237711E-7</c:v>
                </c:pt>
                <c:pt idx="25672">
                  <c:v>1.2377729999999999E-7</c:v>
                </c:pt>
                <c:pt idx="25673">
                  <c:v>1.237836E-7</c:v>
                </c:pt>
                <c:pt idx="25674">
                  <c:v>1.2378979999999999E-7</c:v>
                </c:pt>
                <c:pt idx="25675">
                  <c:v>1.237961E-7</c:v>
                </c:pt>
                <c:pt idx="25676">
                  <c:v>1.2380229999999999E-7</c:v>
                </c:pt>
                <c:pt idx="25677">
                  <c:v>1.238086E-7</c:v>
                </c:pt>
                <c:pt idx="25678">
                  <c:v>1.2381479999999999E-7</c:v>
                </c:pt>
                <c:pt idx="25679">
                  <c:v>1.238211E-7</c:v>
                </c:pt>
                <c:pt idx="25680">
                  <c:v>1.2382729999999999E-7</c:v>
                </c:pt>
                <c:pt idx="25681">
                  <c:v>1.238336E-7</c:v>
                </c:pt>
                <c:pt idx="25682">
                  <c:v>1.2383979999999999E-7</c:v>
                </c:pt>
                <c:pt idx="25683">
                  <c:v>1.238461E-7</c:v>
                </c:pt>
                <c:pt idx="25684">
                  <c:v>1.2385229999999999E-7</c:v>
                </c:pt>
                <c:pt idx="25685">
                  <c:v>1.238586E-7</c:v>
                </c:pt>
                <c:pt idx="25686">
                  <c:v>1.2386479999999999E-7</c:v>
                </c:pt>
                <c:pt idx="25687">
                  <c:v>1.238711E-7</c:v>
                </c:pt>
                <c:pt idx="25688">
                  <c:v>1.2387729999999999E-7</c:v>
                </c:pt>
                <c:pt idx="25689">
                  <c:v>1.238836E-7</c:v>
                </c:pt>
                <c:pt idx="25690">
                  <c:v>1.238898E-7</c:v>
                </c:pt>
                <c:pt idx="25691">
                  <c:v>1.2389610000000001E-7</c:v>
                </c:pt>
                <c:pt idx="25692">
                  <c:v>1.239023E-7</c:v>
                </c:pt>
                <c:pt idx="25693">
                  <c:v>1.2390860000000001E-7</c:v>
                </c:pt>
                <c:pt idx="25694">
                  <c:v>1.239148E-7</c:v>
                </c:pt>
                <c:pt idx="25695">
                  <c:v>1.2392110000000001E-7</c:v>
                </c:pt>
                <c:pt idx="25696">
                  <c:v>1.239273E-7</c:v>
                </c:pt>
                <c:pt idx="25697">
                  <c:v>1.2393360000000001E-7</c:v>
                </c:pt>
                <c:pt idx="25698">
                  <c:v>1.239398E-7</c:v>
                </c:pt>
                <c:pt idx="25699">
                  <c:v>1.2394610000000001E-7</c:v>
                </c:pt>
                <c:pt idx="25700">
                  <c:v>1.239523E-7</c:v>
                </c:pt>
                <c:pt idx="25701">
                  <c:v>1.2395860000000001E-7</c:v>
                </c:pt>
                <c:pt idx="25702">
                  <c:v>1.239648E-7</c:v>
                </c:pt>
                <c:pt idx="25703">
                  <c:v>1.2397110000000001E-7</c:v>
                </c:pt>
                <c:pt idx="25704">
                  <c:v>1.239773E-7</c:v>
                </c:pt>
                <c:pt idx="25705">
                  <c:v>1.2398360000000001E-7</c:v>
                </c:pt>
                <c:pt idx="25706">
                  <c:v>1.239898E-7</c:v>
                </c:pt>
                <c:pt idx="25707">
                  <c:v>1.2399610000000001E-7</c:v>
                </c:pt>
                <c:pt idx="25708">
                  <c:v>1.240023E-7</c:v>
                </c:pt>
                <c:pt idx="25709">
                  <c:v>1.2400859999999999E-7</c:v>
                </c:pt>
                <c:pt idx="25710">
                  <c:v>1.240148E-7</c:v>
                </c:pt>
                <c:pt idx="25711">
                  <c:v>1.2402109999999999E-7</c:v>
                </c:pt>
                <c:pt idx="25712">
                  <c:v>1.2402730000000001E-7</c:v>
                </c:pt>
                <c:pt idx="25713">
                  <c:v>1.2403359999999999E-7</c:v>
                </c:pt>
                <c:pt idx="25714">
                  <c:v>1.2403980000000001E-7</c:v>
                </c:pt>
                <c:pt idx="25715">
                  <c:v>1.2404609999999999E-7</c:v>
                </c:pt>
                <c:pt idx="25716">
                  <c:v>1.2405230000000001E-7</c:v>
                </c:pt>
                <c:pt idx="25717">
                  <c:v>1.2405859999999999E-7</c:v>
                </c:pt>
                <c:pt idx="25718">
                  <c:v>1.2406480000000001E-7</c:v>
                </c:pt>
                <c:pt idx="25719">
                  <c:v>1.2407109999999999E-7</c:v>
                </c:pt>
                <c:pt idx="25720">
                  <c:v>1.2407730000000001E-7</c:v>
                </c:pt>
                <c:pt idx="25721">
                  <c:v>1.2408359999999999E-7</c:v>
                </c:pt>
                <c:pt idx="25722">
                  <c:v>1.2408980000000001E-7</c:v>
                </c:pt>
                <c:pt idx="25723">
                  <c:v>1.2409609999999999E-7</c:v>
                </c:pt>
                <c:pt idx="25724">
                  <c:v>1.2410230000000001E-7</c:v>
                </c:pt>
                <c:pt idx="25725">
                  <c:v>1.2410859999999999E-7</c:v>
                </c:pt>
                <c:pt idx="25726">
                  <c:v>1.2411480000000001E-7</c:v>
                </c:pt>
                <c:pt idx="25727">
                  <c:v>1.241211E-7</c:v>
                </c:pt>
                <c:pt idx="25728">
                  <c:v>1.2412729999999999E-7</c:v>
                </c:pt>
                <c:pt idx="25729">
                  <c:v>1.241336E-7</c:v>
                </c:pt>
                <c:pt idx="25730">
                  <c:v>1.2413979999999999E-7</c:v>
                </c:pt>
                <c:pt idx="25731">
                  <c:v>1.241461E-7</c:v>
                </c:pt>
                <c:pt idx="25732">
                  <c:v>1.2415229999999999E-7</c:v>
                </c:pt>
                <c:pt idx="25733">
                  <c:v>1.241586E-7</c:v>
                </c:pt>
                <c:pt idx="25734">
                  <c:v>1.2416479999999999E-7</c:v>
                </c:pt>
                <c:pt idx="25735">
                  <c:v>1.241711E-7</c:v>
                </c:pt>
                <c:pt idx="25736">
                  <c:v>1.2417729999999999E-7</c:v>
                </c:pt>
                <c:pt idx="25737">
                  <c:v>1.241836E-7</c:v>
                </c:pt>
                <c:pt idx="25738">
                  <c:v>1.2418979999999999E-7</c:v>
                </c:pt>
                <c:pt idx="25739">
                  <c:v>1.241961E-7</c:v>
                </c:pt>
                <c:pt idx="25740">
                  <c:v>1.2420229999999999E-7</c:v>
                </c:pt>
                <c:pt idx="25741">
                  <c:v>1.242086E-7</c:v>
                </c:pt>
                <c:pt idx="25742">
                  <c:v>1.2421479999999999E-7</c:v>
                </c:pt>
                <c:pt idx="25743">
                  <c:v>1.242211E-7</c:v>
                </c:pt>
                <c:pt idx="25744">
                  <c:v>1.2422729999999999E-7</c:v>
                </c:pt>
                <c:pt idx="25745">
                  <c:v>1.242336E-7</c:v>
                </c:pt>
                <c:pt idx="25746">
                  <c:v>1.242398E-7</c:v>
                </c:pt>
                <c:pt idx="25747">
                  <c:v>1.2424610000000001E-7</c:v>
                </c:pt>
                <c:pt idx="25748">
                  <c:v>1.242523E-7</c:v>
                </c:pt>
                <c:pt idx="25749">
                  <c:v>1.2425860000000001E-7</c:v>
                </c:pt>
                <c:pt idx="25750">
                  <c:v>1.242648E-7</c:v>
                </c:pt>
                <c:pt idx="25751">
                  <c:v>1.2427110000000001E-7</c:v>
                </c:pt>
                <c:pt idx="25752">
                  <c:v>1.242773E-7</c:v>
                </c:pt>
                <c:pt idx="25753">
                  <c:v>1.2428360000000001E-7</c:v>
                </c:pt>
                <c:pt idx="25754">
                  <c:v>1.242898E-7</c:v>
                </c:pt>
                <c:pt idx="25755">
                  <c:v>1.2429610000000001E-7</c:v>
                </c:pt>
                <c:pt idx="25756">
                  <c:v>1.243023E-7</c:v>
                </c:pt>
                <c:pt idx="25757">
                  <c:v>1.2430860000000001E-7</c:v>
                </c:pt>
                <c:pt idx="25758">
                  <c:v>1.243148E-7</c:v>
                </c:pt>
                <c:pt idx="25759">
                  <c:v>1.2432110000000001E-7</c:v>
                </c:pt>
                <c:pt idx="25760">
                  <c:v>1.243273E-7</c:v>
                </c:pt>
                <c:pt idx="25761">
                  <c:v>1.2433360000000001E-7</c:v>
                </c:pt>
                <c:pt idx="25762">
                  <c:v>1.243398E-7</c:v>
                </c:pt>
                <c:pt idx="25763">
                  <c:v>1.2434610000000001E-7</c:v>
                </c:pt>
                <c:pt idx="25764">
                  <c:v>1.243523E-7</c:v>
                </c:pt>
                <c:pt idx="25765">
                  <c:v>1.2435859999999999E-7</c:v>
                </c:pt>
                <c:pt idx="25766">
                  <c:v>1.243648E-7</c:v>
                </c:pt>
                <c:pt idx="25767">
                  <c:v>1.2437109999999999E-7</c:v>
                </c:pt>
                <c:pt idx="25768">
                  <c:v>1.2437730000000001E-7</c:v>
                </c:pt>
                <c:pt idx="25769">
                  <c:v>1.2438359999999999E-7</c:v>
                </c:pt>
                <c:pt idx="25770">
                  <c:v>1.2438980000000001E-7</c:v>
                </c:pt>
                <c:pt idx="25771">
                  <c:v>1.2439609999999999E-7</c:v>
                </c:pt>
                <c:pt idx="25772">
                  <c:v>1.2440230000000001E-7</c:v>
                </c:pt>
                <c:pt idx="25773">
                  <c:v>1.2440859999999999E-7</c:v>
                </c:pt>
                <c:pt idx="25774">
                  <c:v>1.2441480000000001E-7</c:v>
                </c:pt>
                <c:pt idx="25775">
                  <c:v>1.24421E-7</c:v>
                </c:pt>
                <c:pt idx="25776">
                  <c:v>1.2442730000000001E-7</c:v>
                </c:pt>
                <c:pt idx="25777">
                  <c:v>1.244335E-7</c:v>
                </c:pt>
                <c:pt idx="25778">
                  <c:v>1.2443980000000001E-7</c:v>
                </c:pt>
                <c:pt idx="25779">
                  <c:v>1.24446E-7</c:v>
                </c:pt>
                <c:pt idx="25780">
                  <c:v>1.2445230000000001E-7</c:v>
                </c:pt>
                <c:pt idx="25781">
                  <c:v>1.244585E-7</c:v>
                </c:pt>
                <c:pt idx="25782">
                  <c:v>1.2446480000000001E-7</c:v>
                </c:pt>
                <c:pt idx="25783">
                  <c:v>1.24471E-7</c:v>
                </c:pt>
                <c:pt idx="25784">
                  <c:v>1.2447730000000001E-7</c:v>
                </c:pt>
                <c:pt idx="25785">
                  <c:v>1.244835E-7</c:v>
                </c:pt>
                <c:pt idx="25786">
                  <c:v>1.2448979999999999E-7</c:v>
                </c:pt>
                <c:pt idx="25787">
                  <c:v>1.2449600000000001E-7</c:v>
                </c:pt>
                <c:pt idx="25788">
                  <c:v>1.2450229999999999E-7</c:v>
                </c:pt>
                <c:pt idx="25789">
                  <c:v>1.2450850000000001E-7</c:v>
                </c:pt>
                <c:pt idx="25790">
                  <c:v>1.2451479999999999E-7</c:v>
                </c:pt>
                <c:pt idx="25791">
                  <c:v>1.2452100000000001E-7</c:v>
                </c:pt>
                <c:pt idx="25792">
                  <c:v>1.2452729999999999E-7</c:v>
                </c:pt>
                <c:pt idx="25793">
                  <c:v>1.2453350000000001E-7</c:v>
                </c:pt>
                <c:pt idx="25794">
                  <c:v>1.2453979999999999E-7</c:v>
                </c:pt>
                <c:pt idx="25795">
                  <c:v>1.2454600000000001E-7</c:v>
                </c:pt>
                <c:pt idx="25796">
                  <c:v>1.2455229999999999E-7</c:v>
                </c:pt>
                <c:pt idx="25797">
                  <c:v>1.2455850000000001E-7</c:v>
                </c:pt>
                <c:pt idx="25798">
                  <c:v>1.2456479999999999E-7</c:v>
                </c:pt>
                <c:pt idx="25799">
                  <c:v>1.2457100000000001E-7</c:v>
                </c:pt>
                <c:pt idx="25800">
                  <c:v>1.2457729999999999E-7</c:v>
                </c:pt>
                <c:pt idx="25801">
                  <c:v>1.2458350000000001E-7</c:v>
                </c:pt>
                <c:pt idx="25802">
                  <c:v>1.245898E-7</c:v>
                </c:pt>
                <c:pt idx="25803">
                  <c:v>1.2459600000000001E-7</c:v>
                </c:pt>
                <c:pt idx="25804">
                  <c:v>1.246023E-7</c:v>
                </c:pt>
                <c:pt idx="25805">
                  <c:v>1.2460849999999999E-7</c:v>
                </c:pt>
                <c:pt idx="25806">
                  <c:v>1.246148E-7</c:v>
                </c:pt>
                <c:pt idx="25807">
                  <c:v>1.2462099999999999E-7</c:v>
                </c:pt>
                <c:pt idx="25808">
                  <c:v>1.246273E-7</c:v>
                </c:pt>
                <c:pt idx="25809">
                  <c:v>1.2463349999999999E-7</c:v>
                </c:pt>
                <c:pt idx="25810">
                  <c:v>1.246398E-7</c:v>
                </c:pt>
                <c:pt idx="25811">
                  <c:v>1.2464599999999999E-7</c:v>
                </c:pt>
                <c:pt idx="25812">
                  <c:v>1.246523E-7</c:v>
                </c:pt>
                <c:pt idx="25813">
                  <c:v>1.2465849999999999E-7</c:v>
                </c:pt>
                <c:pt idx="25814">
                  <c:v>1.246648E-7</c:v>
                </c:pt>
                <c:pt idx="25815">
                  <c:v>1.2467099999999999E-7</c:v>
                </c:pt>
                <c:pt idx="25816">
                  <c:v>1.246773E-7</c:v>
                </c:pt>
                <c:pt idx="25817">
                  <c:v>1.2468349999999999E-7</c:v>
                </c:pt>
                <c:pt idx="25818">
                  <c:v>1.246898E-7</c:v>
                </c:pt>
                <c:pt idx="25819">
                  <c:v>1.2469599999999999E-7</c:v>
                </c:pt>
                <c:pt idx="25820">
                  <c:v>1.247023E-7</c:v>
                </c:pt>
                <c:pt idx="25821">
                  <c:v>1.2470849999999999E-7</c:v>
                </c:pt>
                <c:pt idx="25822">
                  <c:v>1.247148E-7</c:v>
                </c:pt>
                <c:pt idx="25823">
                  <c:v>1.24721E-7</c:v>
                </c:pt>
                <c:pt idx="25824">
                  <c:v>1.2472730000000001E-7</c:v>
                </c:pt>
                <c:pt idx="25825">
                  <c:v>1.247335E-7</c:v>
                </c:pt>
                <c:pt idx="25826">
                  <c:v>1.2473980000000001E-7</c:v>
                </c:pt>
                <c:pt idx="25827">
                  <c:v>1.24746E-7</c:v>
                </c:pt>
                <c:pt idx="25828">
                  <c:v>1.2475230000000001E-7</c:v>
                </c:pt>
                <c:pt idx="25829">
                  <c:v>1.247585E-7</c:v>
                </c:pt>
                <c:pt idx="25830">
                  <c:v>1.2476480000000001E-7</c:v>
                </c:pt>
                <c:pt idx="25831">
                  <c:v>1.24771E-7</c:v>
                </c:pt>
                <c:pt idx="25832">
                  <c:v>1.2477730000000001E-7</c:v>
                </c:pt>
                <c:pt idx="25833">
                  <c:v>1.247835E-7</c:v>
                </c:pt>
                <c:pt idx="25834">
                  <c:v>1.2478980000000001E-7</c:v>
                </c:pt>
                <c:pt idx="25835">
                  <c:v>1.24796E-7</c:v>
                </c:pt>
                <c:pt idx="25836">
                  <c:v>1.2480230000000001E-7</c:v>
                </c:pt>
                <c:pt idx="25837">
                  <c:v>1.248085E-7</c:v>
                </c:pt>
                <c:pt idx="25838">
                  <c:v>1.2481480000000001E-7</c:v>
                </c:pt>
                <c:pt idx="25839">
                  <c:v>1.24821E-7</c:v>
                </c:pt>
                <c:pt idx="25840">
                  <c:v>1.2482730000000001E-7</c:v>
                </c:pt>
                <c:pt idx="25841">
                  <c:v>1.248335E-7</c:v>
                </c:pt>
                <c:pt idx="25842">
                  <c:v>1.2483979999999999E-7</c:v>
                </c:pt>
                <c:pt idx="25843">
                  <c:v>1.2484600000000001E-7</c:v>
                </c:pt>
                <c:pt idx="25844">
                  <c:v>1.2485229999999999E-7</c:v>
                </c:pt>
                <c:pt idx="25845">
                  <c:v>1.2485850000000001E-7</c:v>
                </c:pt>
                <c:pt idx="25846">
                  <c:v>1.2486479999999999E-7</c:v>
                </c:pt>
                <c:pt idx="25847">
                  <c:v>1.2487100000000001E-7</c:v>
                </c:pt>
                <c:pt idx="25848">
                  <c:v>1.2487729999999999E-7</c:v>
                </c:pt>
                <c:pt idx="25849">
                  <c:v>1.2488350000000001E-7</c:v>
                </c:pt>
                <c:pt idx="25850">
                  <c:v>1.2488979999999999E-7</c:v>
                </c:pt>
                <c:pt idx="25851">
                  <c:v>1.2489600000000001E-7</c:v>
                </c:pt>
                <c:pt idx="25852">
                  <c:v>1.2490229999999999E-7</c:v>
                </c:pt>
                <c:pt idx="25853">
                  <c:v>1.2490850000000001E-7</c:v>
                </c:pt>
                <c:pt idx="25854">
                  <c:v>1.2491479999999999E-7</c:v>
                </c:pt>
                <c:pt idx="25855">
                  <c:v>1.2492100000000001E-7</c:v>
                </c:pt>
                <c:pt idx="25856">
                  <c:v>1.2492729999999999E-7</c:v>
                </c:pt>
                <c:pt idx="25857">
                  <c:v>1.2493350000000001E-7</c:v>
                </c:pt>
                <c:pt idx="25858">
                  <c:v>1.2493979999999999E-7</c:v>
                </c:pt>
                <c:pt idx="25859">
                  <c:v>1.2494600000000001E-7</c:v>
                </c:pt>
                <c:pt idx="25860">
                  <c:v>1.249523E-7</c:v>
                </c:pt>
                <c:pt idx="25861">
                  <c:v>1.2495849999999999E-7</c:v>
                </c:pt>
                <c:pt idx="25862">
                  <c:v>1.249648E-7</c:v>
                </c:pt>
                <c:pt idx="25863">
                  <c:v>1.2497099999999999E-7</c:v>
                </c:pt>
                <c:pt idx="25864">
                  <c:v>1.249773E-7</c:v>
                </c:pt>
                <c:pt idx="25865">
                  <c:v>1.2498349999999999E-7</c:v>
                </c:pt>
                <c:pt idx="25866">
                  <c:v>1.249898E-7</c:v>
                </c:pt>
                <c:pt idx="25867">
                  <c:v>1.2499599999999999E-7</c:v>
                </c:pt>
                <c:pt idx="25868">
                  <c:v>1.250023E-7</c:v>
                </c:pt>
                <c:pt idx="25869">
                  <c:v>1.2500849999999999E-7</c:v>
                </c:pt>
                <c:pt idx="25870">
                  <c:v>1.250148E-7</c:v>
                </c:pt>
                <c:pt idx="25871">
                  <c:v>1.2502099999999999E-7</c:v>
                </c:pt>
                <c:pt idx="25872">
                  <c:v>1.250273E-7</c:v>
                </c:pt>
                <c:pt idx="25873">
                  <c:v>1.2503349999999999E-7</c:v>
                </c:pt>
                <c:pt idx="25874">
                  <c:v>1.250398E-7</c:v>
                </c:pt>
                <c:pt idx="25875">
                  <c:v>1.2504599999999999E-7</c:v>
                </c:pt>
                <c:pt idx="25876">
                  <c:v>1.250523E-7</c:v>
                </c:pt>
                <c:pt idx="25877">
                  <c:v>1.2505849999999999E-7</c:v>
                </c:pt>
                <c:pt idx="25878">
                  <c:v>1.250648E-7</c:v>
                </c:pt>
                <c:pt idx="25879">
                  <c:v>1.25071E-7</c:v>
                </c:pt>
                <c:pt idx="25880">
                  <c:v>1.2507730000000001E-7</c:v>
                </c:pt>
                <c:pt idx="25881">
                  <c:v>1.250835E-7</c:v>
                </c:pt>
                <c:pt idx="25882">
                  <c:v>1.2508980000000001E-7</c:v>
                </c:pt>
                <c:pt idx="25883">
                  <c:v>1.25096E-7</c:v>
                </c:pt>
                <c:pt idx="25884">
                  <c:v>1.2510230000000001E-7</c:v>
                </c:pt>
                <c:pt idx="25885">
                  <c:v>1.251085E-7</c:v>
                </c:pt>
                <c:pt idx="25886">
                  <c:v>1.2511480000000001E-7</c:v>
                </c:pt>
                <c:pt idx="25887">
                  <c:v>1.25121E-7</c:v>
                </c:pt>
                <c:pt idx="25888">
                  <c:v>1.2512730000000001E-7</c:v>
                </c:pt>
                <c:pt idx="25889">
                  <c:v>1.251335E-7</c:v>
                </c:pt>
                <c:pt idx="25890">
                  <c:v>1.2513980000000001E-7</c:v>
                </c:pt>
                <c:pt idx="25891">
                  <c:v>1.25146E-7</c:v>
                </c:pt>
                <c:pt idx="25892">
                  <c:v>1.2515230000000001E-7</c:v>
                </c:pt>
                <c:pt idx="25893">
                  <c:v>1.251585E-7</c:v>
                </c:pt>
                <c:pt idx="25894">
                  <c:v>1.2516480000000001E-7</c:v>
                </c:pt>
                <c:pt idx="25895">
                  <c:v>1.25171E-7</c:v>
                </c:pt>
                <c:pt idx="25896">
                  <c:v>1.2517730000000001E-7</c:v>
                </c:pt>
                <c:pt idx="25897">
                  <c:v>1.251835E-7</c:v>
                </c:pt>
                <c:pt idx="25898">
                  <c:v>1.2518979999999999E-7</c:v>
                </c:pt>
                <c:pt idx="25899">
                  <c:v>1.25196E-7</c:v>
                </c:pt>
                <c:pt idx="25900">
                  <c:v>1.2520229999999999E-7</c:v>
                </c:pt>
                <c:pt idx="25901">
                  <c:v>1.2520850000000001E-7</c:v>
                </c:pt>
                <c:pt idx="25902">
                  <c:v>1.2521479999999999E-7</c:v>
                </c:pt>
                <c:pt idx="25903">
                  <c:v>1.2522100000000001E-7</c:v>
                </c:pt>
                <c:pt idx="25904">
                  <c:v>1.2522729999999999E-7</c:v>
                </c:pt>
                <c:pt idx="25905">
                  <c:v>1.2523350000000001E-7</c:v>
                </c:pt>
                <c:pt idx="25906">
                  <c:v>1.2523979999999999E-7</c:v>
                </c:pt>
                <c:pt idx="25907">
                  <c:v>1.2524600000000001E-7</c:v>
                </c:pt>
                <c:pt idx="25908">
                  <c:v>1.2525229999999999E-7</c:v>
                </c:pt>
                <c:pt idx="25909">
                  <c:v>1.2525850000000001E-7</c:v>
                </c:pt>
                <c:pt idx="25910">
                  <c:v>1.2526479999999999E-7</c:v>
                </c:pt>
                <c:pt idx="25911">
                  <c:v>1.2527100000000001E-7</c:v>
                </c:pt>
                <c:pt idx="25912">
                  <c:v>1.2527729999999999E-7</c:v>
                </c:pt>
                <c:pt idx="25913">
                  <c:v>1.2528350000000001E-7</c:v>
                </c:pt>
                <c:pt idx="25914">
                  <c:v>1.2528979999999999E-7</c:v>
                </c:pt>
                <c:pt idx="25915">
                  <c:v>1.2529600000000001E-7</c:v>
                </c:pt>
                <c:pt idx="25916">
                  <c:v>1.253023E-7</c:v>
                </c:pt>
                <c:pt idx="25917">
                  <c:v>1.2530849999999999E-7</c:v>
                </c:pt>
                <c:pt idx="25918">
                  <c:v>1.253148E-7</c:v>
                </c:pt>
                <c:pt idx="25919">
                  <c:v>1.2532099999999999E-7</c:v>
                </c:pt>
                <c:pt idx="25920">
                  <c:v>1.253273E-7</c:v>
                </c:pt>
                <c:pt idx="25921">
                  <c:v>1.2533349999999999E-7</c:v>
                </c:pt>
                <c:pt idx="25922">
                  <c:v>1.253398E-7</c:v>
                </c:pt>
                <c:pt idx="25923">
                  <c:v>1.2534599999999999E-7</c:v>
                </c:pt>
                <c:pt idx="25924">
                  <c:v>1.253523E-7</c:v>
                </c:pt>
                <c:pt idx="25925">
                  <c:v>1.2535849999999999E-7</c:v>
                </c:pt>
                <c:pt idx="25926">
                  <c:v>1.253648E-7</c:v>
                </c:pt>
                <c:pt idx="25927">
                  <c:v>1.2537099999999999E-7</c:v>
                </c:pt>
                <c:pt idx="25928">
                  <c:v>1.253773E-7</c:v>
                </c:pt>
                <c:pt idx="25929">
                  <c:v>1.2538349999999999E-7</c:v>
                </c:pt>
                <c:pt idx="25930">
                  <c:v>1.253898E-7</c:v>
                </c:pt>
                <c:pt idx="25931">
                  <c:v>1.2539599999999999E-7</c:v>
                </c:pt>
                <c:pt idx="25932">
                  <c:v>1.254023E-7</c:v>
                </c:pt>
                <c:pt idx="25933">
                  <c:v>1.2540849999999999E-7</c:v>
                </c:pt>
                <c:pt idx="25934">
                  <c:v>1.254148E-7</c:v>
                </c:pt>
                <c:pt idx="25935">
                  <c:v>1.25421E-7</c:v>
                </c:pt>
                <c:pt idx="25936">
                  <c:v>1.2542730000000001E-7</c:v>
                </c:pt>
                <c:pt idx="25937">
                  <c:v>1.254335E-7</c:v>
                </c:pt>
                <c:pt idx="25938">
                  <c:v>1.2543980000000001E-7</c:v>
                </c:pt>
                <c:pt idx="25939">
                  <c:v>1.25446E-7</c:v>
                </c:pt>
                <c:pt idx="25940">
                  <c:v>1.2545230000000001E-7</c:v>
                </c:pt>
                <c:pt idx="25941">
                  <c:v>1.254585E-7</c:v>
                </c:pt>
                <c:pt idx="25942">
                  <c:v>1.2546480000000001E-7</c:v>
                </c:pt>
                <c:pt idx="25943">
                  <c:v>1.25471E-7</c:v>
                </c:pt>
                <c:pt idx="25944">
                  <c:v>1.2547730000000001E-7</c:v>
                </c:pt>
                <c:pt idx="25945">
                  <c:v>1.254835E-7</c:v>
                </c:pt>
                <c:pt idx="25946">
                  <c:v>1.2548980000000001E-7</c:v>
                </c:pt>
                <c:pt idx="25947">
                  <c:v>1.25496E-7</c:v>
                </c:pt>
                <c:pt idx="25948">
                  <c:v>1.2550230000000001E-7</c:v>
                </c:pt>
                <c:pt idx="25949">
                  <c:v>1.255085E-7</c:v>
                </c:pt>
                <c:pt idx="25950">
                  <c:v>1.2551480000000001E-7</c:v>
                </c:pt>
                <c:pt idx="25951">
                  <c:v>1.25521E-7</c:v>
                </c:pt>
                <c:pt idx="25952">
                  <c:v>1.2552730000000001E-7</c:v>
                </c:pt>
                <c:pt idx="25953">
                  <c:v>1.255335E-7</c:v>
                </c:pt>
                <c:pt idx="25954">
                  <c:v>1.2553979999999999E-7</c:v>
                </c:pt>
                <c:pt idx="25955">
                  <c:v>1.25546E-7</c:v>
                </c:pt>
                <c:pt idx="25956">
                  <c:v>1.2555229999999999E-7</c:v>
                </c:pt>
                <c:pt idx="25957">
                  <c:v>1.2555850000000001E-7</c:v>
                </c:pt>
                <c:pt idx="25958">
                  <c:v>1.2556479999999999E-7</c:v>
                </c:pt>
                <c:pt idx="25959">
                  <c:v>1.2557100000000001E-7</c:v>
                </c:pt>
                <c:pt idx="25960">
                  <c:v>1.2557729999999999E-7</c:v>
                </c:pt>
                <c:pt idx="25961">
                  <c:v>1.2558350000000001E-7</c:v>
                </c:pt>
                <c:pt idx="25962">
                  <c:v>1.2558979999999999E-7</c:v>
                </c:pt>
                <c:pt idx="25963">
                  <c:v>1.2559600000000001E-7</c:v>
                </c:pt>
                <c:pt idx="25964">
                  <c:v>1.2560229999999999E-7</c:v>
                </c:pt>
                <c:pt idx="25965">
                  <c:v>1.2560850000000001E-7</c:v>
                </c:pt>
                <c:pt idx="25966">
                  <c:v>1.2561479999999999E-7</c:v>
                </c:pt>
                <c:pt idx="25967">
                  <c:v>1.2562100000000001E-7</c:v>
                </c:pt>
                <c:pt idx="25968">
                  <c:v>1.2562729999999999E-7</c:v>
                </c:pt>
                <c:pt idx="25969">
                  <c:v>1.2563350000000001E-7</c:v>
                </c:pt>
                <c:pt idx="25970">
                  <c:v>1.2563979999999999E-7</c:v>
                </c:pt>
                <c:pt idx="25971">
                  <c:v>1.2564600000000001E-7</c:v>
                </c:pt>
                <c:pt idx="25972">
                  <c:v>1.256523E-7</c:v>
                </c:pt>
                <c:pt idx="25973">
                  <c:v>1.2565850000000001E-7</c:v>
                </c:pt>
                <c:pt idx="25974">
                  <c:v>1.256648E-7</c:v>
                </c:pt>
                <c:pt idx="25975">
                  <c:v>1.2567099999999999E-7</c:v>
                </c:pt>
                <c:pt idx="25976">
                  <c:v>1.256773E-7</c:v>
                </c:pt>
                <c:pt idx="25977">
                  <c:v>1.2568349999999999E-7</c:v>
                </c:pt>
                <c:pt idx="25978">
                  <c:v>1.256898E-7</c:v>
                </c:pt>
                <c:pt idx="25979">
                  <c:v>1.2569599999999999E-7</c:v>
                </c:pt>
                <c:pt idx="25980">
                  <c:v>1.257023E-7</c:v>
                </c:pt>
                <c:pt idx="25981">
                  <c:v>1.2570849999999999E-7</c:v>
                </c:pt>
                <c:pt idx="25982">
                  <c:v>1.257148E-7</c:v>
                </c:pt>
                <c:pt idx="25983">
                  <c:v>1.2572099999999999E-7</c:v>
                </c:pt>
                <c:pt idx="25984">
                  <c:v>1.257273E-7</c:v>
                </c:pt>
                <c:pt idx="25985">
                  <c:v>1.2573349999999999E-7</c:v>
                </c:pt>
                <c:pt idx="25986">
                  <c:v>1.257398E-7</c:v>
                </c:pt>
                <c:pt idx="25987">
                  <c:v>1.2574599999999999E-7</c:v>
                </c:pt>
                <c:pt idx="25988">
                  <c:v>1.257523E-7</c:v>
                </c:pt>
                <c:pt idx="25989">
                  <c:v>1.2575849999999999E-7</c:v>
                </c:pt>
                <c:pt idx="25990">
                  <c:v>1.257648E-7</c:v>
                </c:pt>
                <c:pt idx="25991">
                  <c:v>1.25771E-7</c:v>
                </c:pt>
                <c:pt idx="25992">
                  <c:v>1.257773E-7</c:v>
                </c:pt>
                <c:pt idx="25993">
                  <c:v>1.257835E-7</c:v>
                </c:pt>
                <c:pt idx="25994">
                  <c:v>1.2578980000000001E-7</c:v>
                </c:pt>
                <c:pt idx="25995">
                  <c:v>1.25796E-7</c:v>
                </c:pt>
                <c:pt idx="25996">
                  <c:v>1.2580230000000001E-7</c:v>
                </c:pt>
                <c:pt idx="25997">
                  <c:v>1.258085E-7</c:v>
                </c:pt>
                <c:pt idx="25998">
                  <c:v>1.2581480000000001E-7</c:v>
                </c:pt>
                <c:pt idx="25999">
                  <c:v>1.25821E-7</c:v>
                </c:pt>
                <c:pt idx="26000">
                  <c:v>1.2582730000000001E-7</c:v>
                </c:pt>
                <c:pt idx="26001">
                  <c:v>1.258335E-7</c:v>
                </c:pt>
                <c:pt idx="26002">
                  <c:v>1.2583980000000001E-7</c:v>
                </c:pt>
                <c:pt idx="26003">
                  <c:v>1.25846E-7</c:v>
                </c:pt>
                <c:pt idx="26004">
                  <c:v>1.2585230000000001E-7</c:v>
                </c:pt>
                <c:pt idx="26005">
                  <c:v>1.258585E-7</c:v>
                </c:pt>
                <c:pt idx="26006">
                  <c:v>1.2586480000000001E-7</c:v>
                </c:pt>
                <c:pt idx="26007">
                  <c:v>1.25871E-7</c:v>
                </c:pt>
                <c:pt idx="26008">
                  <c:v>1.2587730000000001E-7</c:v>
                </c:pt>
                <c:pt idx="26009">
                  <c:v>1.258835E-7</c:v>
                </c:pt>
                <c:pt idx="26010">
                  <c:v>1.2588979999999999E-7</c:v>
                </c:pt>
                <c:pt idx="26011">
                  <c:v>1.25896E-7</c:v>
                </c:pt>
                <c:pt idx="26012">
                  <c:v>1.2590229999999999E-7</c:v>
                </c:pt>
                <c:pt idx="26013">
                  <c:v>1.2590850000000001E-7</c:v>
                </c:pt>
                <c:pt idx="26014">
                  <c:v>1.2591479999999999E-7</c:v>
                </c:pt>
                <c:pt idx="26015">
                  <c:v>1.2592100000000001E-7</c:v>
                </c:pt>
                <c:pt idx="26016">
                  <c:v>1.2592729999999999E-7</c:v>
                </c:pt>
                <c:pt idx="26017">
                  <c:v>1.2593350000000001E-7</c:v>
                </c:pt>
                <c:pt idx="26018">
                  <c:v>1.2593979999999999E-7</c:v>
                </c:pt>
                <c:pt idx="26019">
                  <c:v>1.2594600000000001E-7</c:v>
                </c:pt>
                <c:pt idx="26020">
                  <c:v>1.2595229999999999E-7</c:v>
                </c:pt>
                <c:pt idx="26021">
                  <c:v>1.2595850000000001E-7</c:v>
                </c:pt>
                <c:pt idx="26022">
                  <c:v>1.2596479999999999E-7</c:v>
                </c:pt>
                <c:pt idx="26023">
                  <c:v>1.2597100000000001E-7</c:v>
                </c:pt>
                <c:pt idx="26024">
                  <c:v>1.2597729999999999E-7</c:v>
                </c:pt>
                <c:pt idx="26025">
                  <c:v>1.2598350000000001E-7</c:v>
                </c:pt>
                <c:pt idx="26026">
                  <c:v>1.2598979999999999E-7</c:v>
                </c:pt>
                <c:pt idx="26027">
                  <c:v>1.2599600000000001E-7</c:v>
                </c:pt>
                <c:pt idx="26028">
                  <c:v>1.260023E-7</c:v>
                </c:pt>
                <c:pt idx="26029">
                  <c:v>1.2600850000000001E-7</c:v>
                </c:pt>
                <c:pt idx="26030">
                  <c:v>1.260148E-7</c:v>
                </c:pt>
                <c:pt idx="26031">
                  <c:v>1.2602099999999999E-7</c:v>
                </c:pt>
                <c:pt idx="26032">
                  <c:v>1.260273E-7</c:v>
                </c:pt>
                <c:pt idx="26033">
                  <c:v>1.2603349999999999E-7</c:v>
                </c:pt>
                <c:pt idx="26034">
                  <c:v>1.260398E-7</c:v>
                </c:pt>
                <c:pt idx="26035">
                  <c:v>1.2604599999999999E-7</c:v>
                </c:pt>
                <c:pt idx="26036">
                  <c:v>1.260523E-7</c:v>
                </c:pt>
                <c:pt idx="26037">
                  <c:v>1.2605849999999999E-7</c:v>
                </c:pt>
                <c:pt idx="26038">
                  <c:v>1.260648E-7</c:v>
                </c:pt>
                <c:pt idx="26039">
                  <c:v>1.2607099999999999E-7</c:v>
                </c:pt>
                <c:pt idx="26040">
                  <c:v>1.260773E-7</c:v>
                </c:pt>
                <c:pt idx="26041">
                  <c:v>1.2608349999999999E-7</c:v>
                </c:pt>
                <c:pt idx="26042">
                  <c:v>1.260898E-7</c:v>
                </c:pt>
                <c:pt idx="26043">
                  <c:v>1.2609599999999999E-7</c:v>
                </c:pt>
                <c:pt idx="26044">
                  <c:v>1.261023E-7</c:v>
                </c:pt>
                <c:pt idx="26045">
                  <c:v>1.2610849999999999E-7</c:v>
                </c:pt>
                <c:pt idx="26046">
                  <c:v>1.261148E-7</c:v>
                </c:pt>
                <c:pt idx="26047">
                  <c:v>1.2612099999999999E-7</c:v>
                </c:pt>
                <c:pt idx="26048">
                  <c:v>1.261273E-7</c:v>
                </c:pt>
                <c:pt idx="26049">
                  <c:v>1.261335E-7</c:v>
                </c:pt>
                <c:pt idx="26050">
                  <c:v>1.2613980000000001E-7</c:v>
                </c:pt>
                <c:pt idx="26051">
                  <c:v>1.26146E-7</c:v>
                </c:pt>
                <c:pt idx="26052">
                  <c:v>1.2615230000000001E-7</c:v>
                </c:pt>
                <c:pt idx="26053">
                  <c:v>1.261585E-7</c:v>
                </c:pt>
                <c:pt idx="26054">
                  <c:v>1.2616480000000001E-7</c:v>
                </c:pt>
                <c:pt idx="26055">
                  <c:v>1.26171E-7</c:v>
                </c:pt>
                <c:pt idx="26056">
                  <c:v>1.2617730000000001E-7</c:v>
                </c:pt>
                <c:pt idx="26057">
                  <c:v>1.261835E-7</c:v>
                </c:pt>
                <c:pt idx="26058">
                  <c:v>1.2618980000000001E-7</c:v>
                </c:pt>
                <c:pt idx="26059">
                  <c:v>1.26196E-7</c:v>
                </c:pt>
                <c:pt idx="26060">
                  <c:v>1.2620230000000001E-7</c:v>
                </c:pt>
                <c:pt idx="26061">
                  <c:v>1.262085E-7</c:v>
                </c:pt>
                <c:pt idx="26062">
                  <c:v>1.2621480000000001E-7</c:v>
                </c:pt>
                <c:pt idx="26063">
                  <c:v>1.26221E-7</c:v>
                </c:pt>
                <c:pt idx="26064">
                  <c:v>1.2622730000000001E-7</c:v>
                </c:pt>
                <c:pt idx="26065">
                  <c:v>1.262335E-7</c:v>
                </c:pt>
                <c:pt idx="26066">
                  <c:v>1.2623980000000001E-7</c:v>
                </c:pt>
                <c:pt idx="26067">
                  <c:v>1.26246E-7</c:v>
                </c:pt>
                <c:pt idx="26068">
                  <c:v>1.2625229999999999E-7</c:v>
                </c:pt>
                <c:pt idx="26069">
                  <c:v>1.2625850000000001E-7</c:v>
                </c:pt>
                <c:pt idx="26070">
                  <c:v>1.2626479999999999E-7</c:v>
                </c:pt>
                <c:pt idx="26071">
                  <c:v>1.2627100000000001E-7</c:v>
                </c:pt>
                <c:pt idx="26072">
                  <c:v>1.2627729999999999E-7</c:v>
                </c:pt>
                <c:pt idx="26073">
                  <c:v>1.2628350000000001E-7</c:v>
                </c:pt>
                <c:pt idx="26074">
                  <c:v>1.2628979999999999E-7</c:v>
                </c:pt>
                <c:pt idx="26075">
                  <c:v>1.2629600000000001E-7</c:v>
                </c:pt>
                <c:pt idx="26076">
                  <c:v>1.2630229999999999E-7</c:v>
                </c:pt>
                <c:pt idx="26077">
                  <c:v>1.2630850000000001E-7</c:v>
                </c:pt>
                <c:pt idx="26078">
                  <c:v>1.2631479999999999E-7</c:v>
                </c:pt>
                <c:pt idx="26079">
                  <c:v>1.2632100000000001E-7</c:v>
                </c:pt>
                <c:pt idx="26080">
                  <c:v>1.2632729999999999E-7</c:v>
                </c:pt>
                <c:pt idx="26081">
                  <c:v>1.2633350000000001E-7</c:v>
                </c:pt>
                <c:pt idx="26082">
                  <c:v>1.2633979999999999E-7</c:v>
                </c:pt>
                <c:pt idx="26083">
                  <c:v>1.2634600000000001E-7</c:v>
                </c:pt>
                <c:pt idx="26084">
                  <c:v>1.263523E-7</c:v>
                </c:pt>
                <c:pt idx="26085">
                  <c:v>1.2635850000000001E-7</c:v>
                </c:pt>
                <c:pt idx="26086">
                  <c:v>1.263648E-7</c:v>
                </c:pt>
                <c:pt idx="26087">
                  <c:v>1.2637099999999999E-7</c:v>
                </c:pt>
                <c:pt idx="26088">
                  <c:v>1.263773E-7</c:v>
                </c:pt>
                <c:pt idx="26089">
                  <c:v>1.2638349999999999E-7</c:v>
                </c:pt>
                <c:pt idx="26090">
                  <c:v>1.263898E-7</c:v>
                </c:pt>
                <c:pt idx="26091">
                  <c:v>1.2639599999999999E-7</c:v>
                </c:pt>
                <c:pt idx="26092">
                  <c:v>1.264023E-7</c:v>
                </c:pt>
                <c:pt idx="26093">
                  <c:v>1.2640849999999999E-7</c:v>
                </c:pt>
                <c:pt idx="26094">
                  <c:v>1.264148E-7</c:v>
                </c:pt>
                <c:pt idx="26095">
                  <c:v>1.2642099999999999E-7</c:v>
                </c:pt>
                <c:pt idx="26096">
                  <c:v>1.264273E-7</c:v>
                </c:pt>
                <c:pt idx="26097">
                  <c:v>1.2643349999999999E-7</c:v>
                </c:pt>
                <c:pt idx="26098">
                  <c:v>1.264398E-7</c:v>
                </c:pt>
                <c:pt idx="26099">
                  <c:v>1.2644599999999999E-7</c:v>
                </c:pt>
                <c:pt idx="26100">
                  <c:v>1.264523E-7</c:v>
                </c:pt>
                <c:pt idx="26101">
                  <c:v>1.2645849999999999E-7</c:v>
                </c:pt>
                <c:pt idx="26102">
                  <c:v>1.264648E-7</c:v>
                </c:pt>
                <c:pt idx="26103">
                  <c:v>1.2647099999999999E-7</c:v>
                </c:pt>
                <c:pt idx="26104">
                  <c:v>1.264773E-7</c:v>
                </c:pt>
                <c:pt idx="26105">
                  <c:v>1.264835E-7</c:v>
                </c:pt>
                <c:pt idx="26106">
                  <c:v>1.2648980000000001E-7</c:v>
                </c:pt>
                <c:pt idx="26107">
                  <c:v>1.26496E-7</c:v>
                </c:pt>
                <c:pt idx="26108">
                  <c:v>1.2650230000000001E-7</c:v>
                </c:pt>
                <c:pt idx="26109">
                  <c:v>1.265085E-7</c:v>
                </c:pt>
                <c:pt idx="26110">
                  <c:v>1.2651480000000001E-7</c:v>
                </c:pt>
                <c:pt idx="26111">
                  <c:v>1.26521E-7</c:v>
                </c:pt>
                <c:pt idx="26112">
                  <c:v>1.2652730000000001E-7</c:v>
                </c:pt>
                <c:pt idx="26113">
                  <c:v>1.265335E-7</c:v>
                </c:pt>
                <c:pt idx="26114">
                  <c:v>1.2653980000000001E-7</c:v>
                </c:pt>
                <c:pt idx="26115">
                  <c:v>1.26546E-7</c:v>
                </c:pt>
                <c:pt idx="26116">
                  <c:v>1.2655230000000001E-7</c:v>
                </c:pt>
                <c:pt idx="26117">
                  <c:v>1.265585E-7</c:v>
                </c:pt>
                <c:pt idx="26118">
                  <c:v>1.2656480000000001E-7</c:v>
                </c:pt>
                <c:pt idx="26119">
                  <c:v>1.26571E-7</c:v>
                </c:pt>
                <c:pt idx="26120">
                  <c:v>1.2657730000000001E-7</c:v>
                </c:pt>
                <c:pt idx="26121">
                  <c:v>1.265835E-7</c:v>
                </c:pt>
                <c:pt idx="26122">
                  <c:v>1.2658980000000001E-7</c:v>
                </c:pt>
                <c:pt idx="26123">
                  <c:v>1.26596E-7</c:v>
                </c:pt>
                <c:pt idx="26124">
                  <c:v>1.2660229999999999E-7</c:v>
                </c:pt>
                <c:pt idx="26125">
                  <c:v>1.2660850000000001E-7</c:v>
                </c:pt>
                <c:pt idx="26126">
                  <c:v>1.2661479999999999E-7</c:v>
                </c:pt>
                <c:pt idx="26127">
                  <c:v>1.2662100000000001E-7</c:v>
                </c:pt>
                <c:pt idx="26128">
                  <c:v>1.2662729999999999E-7</c:v>
                </c:pt>
                <c:pt idx="26129">
                  <c:v>1.2663350000000001E-7</c:v>
                </c:pt>
                <c:pt idx="26130">
                  <c:v>1.2663979999999999E-7</c:v>
                </c:pt>
                <c:pt idx="26131">
                  <c:v>1.2664600000000001E-7</c:v>
                </c:pt>
                <c:pt idx="26132">
                  <c:v>1.2665229999999999E-7</c:v>
                </c:pt>
                <c:pt idx="26133">
                  <c:v>1.2665850000000001E-7</c:v>
                </c:pt>
                <c:pt idx="26134">
                  <c:v>1.2666479999999999E-7</c:v>
                </c:pt>
                <c:pt idx="26135">
                  <c:v>1.2667100000000001E-7</c:v>
                </c:pt>
                <c:pt idx="26136">
                  <c:v>1.2667729999999999E-7</c:v>
                </c:pt>
                <c:pt idx="26137">
                  <c:v>1.2668350000000001E-7</c:v>
                </c:pt>
                <c:pt idx="26138">
                  <c:v>1.2668979999999999E-7</c:v>
                </c:pt>
                <c:pt idx="26139">
                  <c:v>1.2669600000000001E-7</c:v>
                </c:pt>
                <c:pt idx="26140">
                  <c:v>1.2670229999999999E-7</c:v>
                </c:pt>
                <c:pt idx="26141">
                  <c:v>1.2670850000000001E-7</c:v>
                </c:pt>
                <c:pt idx="26142">
                  <c:v>1.267148E-7</c:v>
                </c:pt>
                <c:pt idx="26143">
                  <c:v>1.2672099999999999E-7</c:v>
                </c:pt>
                <c:pt idx="26144">
                  <c:v>1.267273E-7</c:v>
                </c:pt>
                <c:pt idx="26145">
                  <c:v>1.2673349999999999E-7</c:v>
                </c:pt>
                <c:pt idx="26146">
                  <c:v>1.267398E-7</c:v>
                </c:pt>
                <c:pt idx="26147">
                  <c:v>1.2674599999999999E-7</c:v>
                </c:pt>
                <c:pt idx="26148">
                  <c:v>1.267523E-7</c:v>
                </c:pt>
                <c:pt idx="26149">
                  <c:v>1.2675849999999999E-7</c:v>
                </c:pt>
                <c:pt idx="26150">
                  <c:v>1.267648E-7</c:v>
                </c:pt>
                <c:pt idx="26151">
                  <c:v>1.2677099999999999E-7</c:v>
                </c:pt>
                <c:pt idx="26152">
                  <c:v>1.267773E-7</c:v>
                </c:pt>
                <c:pt idx="26153">
                  <c:v>1.2678349999999999E-7</c:v>
                </c:pt>
                <c:pt idx="26154">
                  <c:v>1.267898E-7</c:v>
                </c:pt>
                <c:pt idx="26155">
                  <c:v>1.2679599999999999E-7</c:v>
                </c:pt>
                <c:pt idx="26156">
                  <c:v>1.268023E-7</c:v>
                </c:pt>
                <c:pt idx="26157">
                  <c:v>1.2680849999999999E-7</c:v>
                </c:pt>
                <c:pt idx="26158">
                  <c:v>1.268148E-7</c:v>
                </c:pt>
                <c:pt idx="26159">
                  <c:v>1.2682099999999999E-7</c:v>
                </c:pt>
                <c:pt idx="26160">
                  <c:v>1.268273E-7</c:v>
                </c:pt>
                <c:pt idx="26161">
                  <c:v>1.268335E-7</c:v>
                </c:pt>
                <c:pt idx="26162">
                  <c:v>1.2683980000000001E-7</c:v>
                </c:pt>
                <c:pt idx="26163">
                  <c:v>1.26846E-7</c:v>
                </c:pt>
                <c:pt idx="26164">
                  <c:v>1.2685230000000001E-7</c:v>
                </c:pt>
                <c:pt idx="26165">
                  <c:v>1.268585E-7</c:v>
                </c:pt>
                <c:pt idx="26166">
                  <c:v>1.2686480000000001E-7</c:v>
                </c:pt>
                <c:pt idx="26167">
                  <c:v>1.26871E-7</c:v>
                </c:pt>
                <c:pt idx="26168">
                  <c:v>1.2687730000000001E-7</c:v>
                </c:pt>
                <c:pt idx="26169">
                  <c:v>1.268835E-7</c:v>
                </c:pt>
                <c:pt idx="26170">
                  <c:v>1.2688980000000001E-7</c:v>
                </c:pt>
                <c:pt idx="26171">
                  <c:v>1.26896E-7</c:v>
                </c:pt>
                <c:pt idx="26172">
                  <c:v>1.2690230000000001E-7</c:v>
                </c:pt>
                <c:pt idx="26173">
                  <c:v>1.269085E-7</c:v>
                </c:pt>
                <c:pt idx="26174">
                  <c:v>1.2691480000000001E-7</c:v>
                </c:pt>
                <c:pt idx="26175">
                  <c:v>1.26921E-7</c:v>
                </c:pt>
                <c:pt idx="26176">
                  <c:v>1.2692730000000001E-7</c:v>
                </c:pt>
                <c:pt idx="26177">
                  <c:v>1.269335E-7</c:v>
                </c:pt>
                <c:pt idx="26178">
                  <c:v>1.2693980000000001E-7</c:v>
                </c:pt>
                <c:pt idx="26179">
                  <c:v>1.26946E-7</c:v>
                </c:pt>
                <c:pt idx="26180">
                  <c:v>1.2695229999999999E-7</c:v>
                </c:pt>
                <c:pt idx="26181">
                  <c:v>1.269585E-7</c:v>
                </c:pt>
                <c:pt idx="26182">
                  <c:v>1.2696479999999999E-7</c:v>
                </c:pt>
                <c:pt idx="26183">
                  <c:v>1.2697100000000001E-7</c:v>
                </c:pt>
                <c:pt idx="26184">
                  <c:v>1.2697729999999999E-7</c:v>
                </c:pt>
                <c:pt idx="26185">
                  <c:v>1.2698350000000001E-7</c:v>
                </c:pt>
                <c:pt idx="26186">
                  <c:v>1.2698979999999999E-7</c:v>
                </c:pt>
                <c:pt idx="26187">
                  <c:v>1.2699600000000001E-7</c:v>
                </c:pt>
                <c:pt idx="26188">
                  <c:v>1.2700229999999999E-7</c:v>
                </c:pt>
                <c:pt idx="26189">
                  <c:v>1.2700850000000001E-7</c:v>
                </c:pt>
                <c:pt idx="26190">
                  <c:v>1.2701479999999999E-7</c:v>
                </c:pt>
                <c:pt idx="26191">
                  <c:v>1.2702100000000001E-7</c:v>
                </c:pt>
                <c:pt idx="26192">
                  <c:v>1.2702729999999999E-7</c:v>
                </c:pt>
                <c:pt idx="26193">
                  <c:v>1.2703350000000001E-7</c:v>
                </c:pt>
                <c:pt idx="26194">
                  <c:v>1.2703979999999999E-7</c:v>
                </c:pt>
                <c:pt idx="26195">
                  <c:v>1.2704600000000001E-7</c:v>
                </c:pt>
                <c:pt idx="26196">
                  <c:v>1.2705229999999999E-7</c:v>
                </c:pt>
                <c:pt idx="26197">
                  <c:v>1.2705850000000001E-7</c:v>
                </c:pt>
                <c:pt idx="26198">
                  <c:v>1.270648E-7</c:v>
                </c:pt>
                <c:pt idx="26199">
                  <c:v>1.2707099999999999E-7</c:v>
                </c:pt>
                <c:pt idx="26200">
                  <c:v>1.270773E-7</c:v>
                </c:pt>
                <c:pt idx="26201">
                  <c:v>1.2708349999999999E-7</c:v>
                </c:pt>
                <c:pt idx="26202">
                  <c:v>1.270898E-7</c:v>
                </c:pt>
                <c:pt idx="26203">
                  <c:v>1.2709599999999999E-7</c:v>
                </c:pt>
                <c:pt idx="26204">
                  <c:v>1.271023E-7</c:v>
                </c:pt>
                <c:pt idx="26205">
                  <c:v>1.2710849999999999E-7</c:v>
                </c:pt>
                <c:pt idx="26206">
                  <c:v>1.271148E-7</c:v>
                </c:pt>
                <c:pt idx="26207">
                  <c:v>1.2712099999999999E-7</c:v>
                </c:pt>
                <c:pt idx="26208">
                  <c:v>1.271273E-7</c:v>
                </c:pt>
                <c:pt idx="26209">
                  <c:v>1.2713349999999999E-7</c:v>
                </c:pt>
                <c:pt idx="26210">
                  <c:v>1.271398E-7</c:v>
                </c:pt>
                <c:pt idx="26211">
                  <c:v>1.2714599999999999E-7</c:v>
                </c:pt>
                <c:pt idx="26212">
                  <c:v>1.271523E-7</c:v>
                </c:pt>
                <c:pt idx="26213">
                  <c:v>1.2715849999999999E-7</c:v>
                </c:pt>
                <c:pt idx="26214">
                  <c:v>1.271648E-7</c:v>
                </c:pt>
                <c:pt idx="26215">
                  <c:v>1.2717099999999999E-7</c:v>
                </c:pt>
                <c:pt idx="26216">
                  <c:v>1.271773E-7</c:v>
                </c:pt>
                <c:pt idx="26217">
                  <c:v>1.271835E-7</c:v>
                </c:pt>
                <c:pt idx="26218">
                  <c:v>1.2718980000000001E-7</c:v>
                </c:pt>
                <c:pt idx="26219">
                  <c:v>1.27196E-7</c:v>
                </c:pt>
                <c:pt idx="26220">
                  <c:v>1.2720230000000001E-7</c:v>
                </c:pt>
                <c:pt idx="26221">
                  <c:v>1.272085E-7</c:v>
                </c:pt>
                <c:pt idx="26222">
                  <c:v>1.2721480000000001E-7</c:v>
                </c:pt>
                <c:pt idx="26223">
                  <c:v>1.27221E-7</c:v>
                </c:pt>
                <c:pt idx="26224">
                  <c:v>1.2722730000000001E-7</c:v>
                </c:pt>
                <c:pt idx="26225">
                  <c:v>1.272335E-7</c:v>
                </c:pt>
                <c:pt idx="26226">
                  <c:v>1.2723980000000001E-7</c:v>
                </c:pt>
                <c:pt idx="26227">
                  <c:v>1.27246E-7</c:v>
                </c:pt>
                <c:pt idx="26228">
                  <c:v>1.2725230000000001E-7</c:v>
                </c:pt>
                <c:pt idx="26229">
                  <c:v>1.272585E-7</c:v>
                </c:pt>
                <c:pt idx="26230">
                  <c:v>1.2726480000000001E-7</c:v>
                </c:pt>
                <c:pt idx="26231">
                  <c:v>1.27271E-7</c:v>
                </c:pt>
                <c:pt idx="26232">
                  <c:v>1.2727730000000001E-7</c:v>
                </c:pt>
                <c:pt idx="26233">
                  <c:v>1.272835E-7</c:v>
                </c:pt>
                <c:pt idx="26234">
                  <c:v>1.2728980000000001E-7</c:v>
                </c:pt>
                <c:pt idx="26235">
                  <c:v>1.27296E-7</c:v>
                </c:pt>
                <c:pt idx="26236">
                  <c:v>1.2730229999999999E-7</c:v>
                </c:pt>
                <c:pt idx="26237">
                  <c:v>1.273085E-7</c:v>
                </c:pt>
                <c:pt idx="26238">
                  <c:v>1.2731479999999999E-7</c:v>
                </c:pt>
                <c:pt idx="26239">
                  <c:v>1.2732100000000001E-7</c:v>
                </c:pt>
                <c:pt idx="26240">
                  <c:v>1.2732729999999999E-7</c:v>
                </c:pt>
                <c:pt idx="26241">
                  <c:v>1.2733350000000001E-7</c:v>
                </c:pt>
                <c:pt idx="26242">
                  <c:v>1.2733979999999999E-7</c:v>
                </c:pt>
                <c:pt idx="26243">
                  <c:v>1.2734600000000001E-7</c:v>
                </c:pt>
                <c:pt idx="26244">
                  <c:v>1.2735229999999999E-7</c:v>
                </c:pt>
                <c:pt idx="26245">
                  <c:v>1.2735850000000001E-7</c:v>
                </c:pt>
                <c:pt idx="26246">
                  <c:v>1.2736479999999999E-7</c:v>
                </c:pt>
                <c:pt idx="26247">
                  <c:v>1.2737100000000001E-7</c:v>
                </c:pt>
                <c:pt idx="26248">
                  <c:v>1.2737729999999999E-7</c:v>
                </c:pt>
                <c:pt idx="26249">
                  <c:v>1.2738350000000001E-7</c:v>
                </c:pt>
                <c:pt idx="26250">
                  <c:v>1.2738979999999999E-7</c:v>
                </c:pt>
                <c:pt idx="26251">
                  <c:v>1.2739600000000001E-7</c:v>
                </c:pt>
                <c:pt idx="26252">
                  <c:v>1.2740229999999999E-7</c:v>
                </c:pt>
                <c:pt idx="26253">
                  <c:v>1.2740850000000001E-7</c:v>
                </c:pt>
                <c:pt idx="26254">
                  <c:v>1.274148E-7</c:v>
                </c:pt>
                <c:pt idx="26255">
                  <c:v>1.2742100000000001E-7</c:v>
                </c:pt>
                <c:pt idx="26256">
                  <c:v>1.274273E-7</c:v>
                </c:pt>
                <c:pt idx="26257">
                  <c:v>1.2743349999999999E-7</c:v>
                </c:pt>
                <c:pt idx="26258">
                  <c:v>1.274398E-7</c:v>
                </c:pt>
                <c:pt idx="26259">
                  <c:v>1.2744599999999999E-7</c:v>
                </c:pt>
                <c:pt idx="26260">
                  <c:v>1.274523E-7</c:v>
                </c:pt>
                <c:pt idx="26261">
                  <c:v>1.2745849999999999E-7</c:v>
                </c:pt>
                <c:pt idx="26262">
                  <c:v>1.274648E-7</c:v>
                </c:pt>
                <c:pt idx="26263">
                  <c:v>1.2747099999999999E-7</c:v>
                </c:pt>
                <c:pt idx="26264">
                  <c:v>1.274773E-7</c:v>
                </c:pt>
                <c:pt idx="26265">
                  <c:v>1.2748349999999999E-7</c:v>
                </c:pt>
                <c:pt idx="26266">
                  <c:v>1.274898E-7</c:v>
                </c:pt>
                <c:pt idx="26267">
                  <c:v>1.2749599999999999E-7</c:v>
                </c:pt>
                <c:pt idx="26268">
                  <c:v>1.275023E-7</c:v>
                </c:pt>
                <c:pt idx="26269">
                  <c:v>1.2750849999999999E-7</c:v>
                </c:pt>
                <c:pt idx="26270">
                  <c:v>1.275148E-7</c:v>
                </c:pt>
                <c:pt idx="26271">
                  <c:v>1.2752099999999999E-7</c:v>
                </c:pt>
                <c:pt idx="26272">
                  <c:v>1.275273E-7</c:v>
                </c:pt>
                <c:pt idx="26273">
                  <c:v>1.275335E-7</c:v>
                </c:pt>
                <c:pt idx="26274">
                  <c:v>1.275398E-7</c:v>
                </c:pt>
                <c:pt idx="26275">
                  <c:v>1.27546E-7</c:v>
                </c:pt>
                <c:pt idx="26276">
                  <c:v>1.2755230000000001E-7</c:v>
                </c:pt>
                <c:pt idx="26277">
                  <c:v>1.275585E-7</c:v>
                </c:pt>
                <c:pt idx="26278">
                  <c:v>1.2756480000000001E-7</c:v>
                </c:pt>
                <c:pt idx="26279">
                  <c:v>1.27571E-7</c:v>
                </c:pt>
                <c:pt idx="26280">
                  <c:v>1.2757730000000001E-7</c:v>
                </c:pt>
                <c:pt idx="26281">
                  <c:v>1.275835E-7</c:v>
                </c:pt>
                <c:pt idx="26282">
                  <c:v>1.2758980000000001E-7</c:v>
                </c:pt>
                <c:pt idx="26283">
                  <c:v>1.27596E-7</c:v>
                </c:pt>
                <c:pt idx="26284">
                  <c:v>1.2760230000000001E-7</c:v>
                </c:pt>
                <c:pt idx="26285">
                  <c:v>1.276085E-7</c:v>
                </c:pt>
                <c:pt idx="26286">
                  <c:v>1.2761480000000001E-7</c:v>
                </c:pt>
                <c:pt idx="26287">
                  <c:v>1.27621E-7</c:v>
                </c:pt>
                <c:pt idx="26288">
                  <c:v>1.2762730000000001E-7</c:v>
                </c:pt>
                <c:pt idx="26289">
                  <c:v>1.276335E-7</c:v>
                </c:pt>
                <c:pt idx="26290">
                  <c:v>1.2763980000000001E-7</c:v>
                </c:pt>
                <c:pt idx="26291">
                  <c:v>1.27646E-7</c:v>
                </c:pt>
                <c:pt idx="26292">
                  <c:v>1.2765229999999999E-7</c:v>
                </c:pt>
                <c:pt idx="26293">
                  <c:v>1.276585E-7</c:v>
                </c:pt>
                <c:pt idx="26294">
                  <c:v>1.2766479999999999E-7</c:v>
                </c:pt>
                <c:pt idx="26295">
                  <c:v>1.2767100000000001E-7</c:v>
                </c:pt>
                <c:pt idx="26296">
                  <c:v>1.2767729999999999E-7</c:v>
                </c:pt>
                <c:pt idx="26297">
                  <c:v>1.2768350000000001E-7</c:v>
                </c:pt>
                <c:pt idx="26298">
                  <c:v>1.2768979999999999E-7</c:v>
                </c:pt>
                <c:pt idx="26299">
                  <c:v>1.2769600000000001E-7</c:v>
                </c:pt>
                <c:pt idx="26300">
                  <c:v>1.2770229999999999E-7</c:v>
                </c:pt>
                <c:pt idx="26301">
                  <c:v>1.2770850000000001E-7</c:v>
                </c:pt>
                <c:pt idx="26302">
                  <c:v>1.2771479999999999E-7</c:v>
                </c:pt>
                <c:pt idx="26303">
                  <c:v>1.2772100000000001E-7</c:v>
                </c:pt>
                <c:pt idx="26304">
                  <c:v>1.2772729999999999E-7</c:v>
                </c:pt>
                <c:pt idx="26305">
                  <c:v>1.2773350000000001E-7</c:v>
                </c:pt>
                <c:pt idx="26306">
                  <c:v>1.2773979999999999E-7</c:v>
                </c:pt>
                <c:pt idx="26307">
                  <c:v>1.2774600000000001E-7</c:v>
                </c:pt>
                <c:pt idx="26308">
                  <c:v>1.2775229999999999E-7</c:v>
                </c:pt>
                <c:pt idx="26309">
                  <c:v>1.2775850000000001E-7</c:v>
                </c:pt>
                <c:pt idx="26310">
                  <c:v>1.277648E-7</c:v>
                </c:pt>
                <c:pt idx="26311">
                  <c:v>1.2777100000000001E-7</c:v>
                </c:pt>
                <c:pt idx="26312">
                  <c:v>1.277773E-7</c:v>
                </c:pt>
                <c:pt idx="26313">
                  <c:v>1.2778349999999999E-7</c:v>
                </c:pt>
                <c:pt idx="26314">
                  <c:v>1.277898E-7</c:v>
                </c:pt>
                <c:pt idx="26315">
                  <c:v>1.2779599999999999E-7</c:v>
                </c:pt>
                <c:pt idx="26316">
                  <c:v>1.278023E-7</c:v>
                </c:pt>
                <c:pt idx="26317">
                  <c:v>1.2780849999999999E-7</c:v>
                </c:pt>
                <c:pt idx="26318">
                  <c:v>1.278148E-7</c:v>
                </c:pt>
                <c:pt idx="26319">
                  <c:v>1.2782099999999999E-7</c:v>
                </c:pt>
                <c:pt idx="26320">
                  <c:v>1.278273E-7</c:v>
                </c:pt>
                <c:pt idx="26321">
                  <c:v>1.2783349999999999E-7</c:v>
                </c:pt>
                <c:pt idx="26322">
                  <c:v>1.278398E-7</c:v>
                </c:pt>
                <c:pt idx="26323">
                  <c:v>1.2784599999999999E-7</c:v>
                </c:pt>
                <c:pt idx="26324">
                  <c:v>1.278523E-7</c:v>
                </c:pt>
                <c:pt idx="26325">
                  <c:v>1.2785849999999999E-7</c:v>
                </c:pt>
                <c:pt idx="26326">
                  <c:v>1.278648E-7</c:v>
                </c:pt>
                <c:pt idx="26327">
                  <c:v>1.2787099999999999E-7</c:v>
                </c:pt>
                <c:pt idx="26328">
                  <c:v>1.278773E-7</c:v>
                </c:pt>
                <c:pt idx="26329">
                  <c:v>1.2788349999999999E-7</c:v>
                </c:pt>
                <c:pt idx="26330">
                  <c:v>1.278898E-7</c:v>
                </c:pt>
                <c:pt idx="26331">
                  <c:v>1.27896E-7</c:v>
                </c:pt>
                <c:pt idx="26332">
                  <c:v>1.2790230000000001E-7</c:v>
                </c:pt>
                <c:pt idx="26333">
                  <c:v>1.279085E-7</c:v>
                </c:pt>
                <c:pt idx="26334">
                  <c:v>1.2791480000000001E-7</c:v>
                </c:pt>
                <c:pt idx="26335">
                  <c:v>1.27921E-7</c:v>
                </c:pt>
                <c:pt idx="26336">
                  <c:v>1.2792730000000001E-7</c:v>
                </c:pt>
                <c:pt idx="26337">
                  <c:v>1.279335E-7</c:v>
                </c:pt>
                <c:pt idx="26338">
                  <c:v>1.2793980000000001E-7</c:v>
                </c:pt>
                <c:pt idx="26339">
                  <c:v>1.27946E-7</c:v>
                </c:pt>
                <c:pt idx="26340">
                  <c:v>1.2795230000000001E-7</c:v>
                </c:pt>
                <c:pt idx="26341">
                  <c:v>1.279585E-7</c:v>
                </c:pt>
                <c:pt idx="26342">
                  <c:v>1.2796480000000001E-7</c:v>
                </c:pt>
                <c:pt idx="26343">
                  <c:v>1.27971E-7</c:v>
                </c:pt>
                <c:pt idx="26344">
                  <c:v>1.2797730000000001E-7</c:v>
                </c:pt>
                <c:pt idx="26345">
                  <c:v>1.279835E-7</c:v>
                </c:pt>
                <c:pt idx="26346">
                  <c:v>1.2798980000000001E-7</c:v>
                </c:pt>
                <c:pt idx="26347">
                  <c:v>1.27996E-7</c:v>
                </c:pt>
                <c:pt idx="26348">
                  <c:v>1.2800230000000001E-7</c:v>
                </c:pt>
                <c:pt idx="26349">
                  <c:v>1.280085E-7</c:v>
                </c:pt>
                <c:pt idx="26350">
                  <c:v>1.2801479999999999E-7</c:v>
                </c:pt>
                <c:pt idx="26351">
                  <c:v>1.2802100000000001E-7</c:v>
                </c:pt>
                <c:pt idx="26352">
                  <c:v>1.2802729999999999E-7</c:v>
                </c:pt>
                <c:pt idx="26353">
                  <c:v>1.2803350000000001E-7</c:v>
                </c:pt>
                <c:pt idx="26354">
                  <c:v>1.2803979999999999E-7</c:v>
                </c:pt>
                <c:pt idx="26355">
                  <c:v>1.2804600000000001E-7</c:v>
                </c:pt>
                <c:pt idx="26356">
                  <c:v>1.2805229999999999E-7</c:v>
                </c:pt>
                <c:pt idx="26357">
                  <c:v>1.2805850000000001E-7</c:v>
                </c:pt>
                <c:pt idx="26358">
                  <c:v>1.2806479999999999E-7</c:v>
                </c:pt>
                <c:pt idx="26359">
                  <c:v>1.2807100000000001E-7</c:v>
                </c:pt>
                <c:pt idx="26360">
                  <c:v>1.2807729999999999E-7</c:v>
                </c:pt>
                <c:pt idx="26361">
                  <c:v>1.2808350000000001E-7</c:v>
                </c:pt>
                <c:pt idx="26362">
                  <c:v>1.2808979999999999E-7</c:v>
                </c:pt>
                <c:pt idx="26363">
                  <c:v>1.2809600000000001E-7</c:v>
                </c:pt>
                <c:pt idx="26364">
                  <c:v>1.2810229999999999E-7</c:v>
                </c:pt>
                <c:pt idx="26365">
                  <c:v>1.2810850000000001E-7</c:v>
                </c:pt>
                <c:pt idx="26366">
                  <c:v>1.281148E-7</c:v>
                </c:pt>
                <c:pt idx="26367">
                  <c:v>1.2812100000000001E-7</c:v>
                </c:pt>
                <c:pt idx="26368">
                  <c:v>1.281273E-7</c:v>
                </c:pt>
                <c:pt idx="26369">
                  <c:v>1.2813349999999999E-7</c:v>
                </c:pt>
                <c:pt idx="26370">
                  <c:v>1.281398E-7</c:v>
                </c:pt>
                <c:pt idx="26371">
                  <c:v>1.2814599999999999E-7</c:v>
                </c:pt>
                <c:pt idx="26372">
                  <c:v>1.281523E-7</c:v>
                </c:pt>
                <c:pt idx="26373">
                  <c:v>1.2815849999999999E-7</c:v>
                </c:pt>
                <c:pt idx="26374">
                  <c:v>1.281648E-7</c:v>
                </c:pt>
                <c:pt idx="26375">
                  <c:v>1.2817099999999999E-7</c:v>
                </c:pt>
                <c:pt idx="26376">
                  <c:v>1.281773E-7</c:v>
                </c:pt>
                <c:pt idx="26377">
                  <c:v>1.2818349999999999E-7</c:v>
                </c:pt>
                <c:pt idx="26378">
                  <c:v>1.281898E-7</c:v>
                </c:pt>
                <c:pt idx="26379">
                  <c:v>1.2819599999999999E-7</c:v>
                </c:pt>
                <c:pt idx="26380">
                  <c:v>1.282023E-7</c:v>
                </c:pt>
                <c:pt idx="26381">
                  <c:v>1.2820849999999999E-7</c:v>
                </c:pt>
                <c:pt idx="26382">
                  <c:v>1.282148E-7</c:v>
                </c:pt>
                <c:pt idx="26383">
                  <c:v>1.2822099999999999E-7</c:v>
                </c:pt>
                <c:pt idx="26384">
                  <c:v>1.282273E-7</c:v>
                </c:pt>
                <c:pt idx="26385">
                  <c:v>1.2823349999999999E-7</c:v>
                </c:pt>
                <c:pt idx="26386">
                  <c:v>1.282398E-7</c:v>
                </c:pt>
                <c:pt idx="26387">
                  <c:v>1.28246E-7</c:v>
                </c:pt>
                <c:pt idx="26388">
                  <c:v>1.2825230000000001E-7</c:v>
                </c:pt>
                <c:pt idx="26389">
                  <c:v>1.282585E-7</c:v>
                </c:pt>
                <c:pt idx="26390">
                  <c:v>1.2826480000000001E-7</c:v>
                </c:pt>
                <c:pt idx="26391">
                  <c:v>1.28271E-7</c:v>
                </c:pt>
                <c:pt idx="26392">
                  <c:v>1.2827730000000001E-7</c:v>
                </c:pt>
                <c:pt idx="26393">
                  <c:v>1.282835E-7</c:v>
                </c:pt>
                <c:pt idx="26394">
                  <c:v>1.2828980000000001E-7</c:v>
                </c:pt>
                <c:pt idx="26395">
                  <c:v>1.28296E-7</c:v>
                </c:pt>
                <c:pt idx="26396">
                  <c:v>1.2830230000000001E-7</c:v>
                </c:pt>
                <c:pt idx="26397">
                  <c:v>1.283085E-7</c:v>
                </c:pt>
                <c:pt idx="26398">
                  <c:v>1.2831480000000001E-7</c:v>
                </c:pt>
                <c:pt idx="26399">
                  <c:v>1.28321E-7</c:v>
                </c:pt>
                <c:pt idx="26400">
                  <c:v>1.2832730000000001E-7</c:v>
                </c:pt>
                <c:pt idx="26401">
                  <c:v>1.283335E-7</c:v>
                </c:pt>
                <c:pt idx="26402">
                  <c:v>1.2833980000000001E-7</c:v>
                </c:pt>
                <c:pt idx="26403">
                  <c:v>1.28346E-7</c:v>
                </c:pt>
                <c:pt idx="26404">
                  <c:v>1.2835230000000001E-7</c:v>
                </c:pt>
                <c:pt idx="26405">
                  <c:v>1.283585E-7</c:v>
                </c:pt>
                <c:pt idx="26406">
                  <c:v>1.2836479999999999E-7</c:v>
                </c:pt>
                <c:pt idx="26407">
                  <c:v>1.2837100000000001E-7</c:v>
                </c:pt>
                <c:pt idx="26408">
                  <c:v>1.2837729999999999E-7</c:v>
                </c:pt>
                <c:pt idx="26409">
                  <c:v>1.2838350000000001E-7</c:v>
                </c:pt>
                <c:pt idx="26410">
                  <c:v>1.2838979999999999E-7</c:v>
                </c:pt>
                <c:pt idx="26411">
                  <c:v>1.2839600000000001E-7</c:v>
                </c:pt>
                <c:pt idx="26412">
                  <c:v>1.2840229999999999E-7</c:v>
                </c:pt>
                <c:pt idx="26413">
                  <c:v>1.2840850000000001E-7</c:v>
                </c:pt>
                <c:pt idx="26414">
                  <c:v>1.2841479999999999E-7</c:v>
                </c:pt>
                <c:pt idx="26415">
                  <c:v>1.2842100000000001E-7</c:v>
                </c:pt>
                <c:pt idx="26416">
                  <c:v>1.2842729999999999E-7</c:v>
                </c:pt>
                <c:pt idx="26417">
                  <c:v>1.2843350000000001E-7</c:v>
                </c:pt>
                <c:pt idx="26418">
                  <c:v>1.2843979999999999E-7</c:v>
                </c:pt>
                <c:pt idx="26419">
                  <c:v>1.2844600000000001E-7</c:v>
                </c:pt>
                <c:pt idx="26420">
                  <c:v>1.2845229999999999E-7</c:v>
                </c:pt>
                <c:pt idx="26421">
                  <c:v>1.2845850000000001E-7</c:v>
                </c:pt>
                <c:pt idx="26422">
                  <c:v>1.284648E-7</c:v>
                </c:pt>
                <c:pt idx="26423">
                  <c:v>1.2847100000000001E-7</c:v>
                </c:pt>
                <c:pt idx="26424">
                  <c:v>1.284773E-7</c:v>
                </c:pt>
                <c:pt idx="26425">
                  <c:v>1.2848349999999999E-7</c:v>
                </c:pt>
                <c:pt idx="26426">
                  <c:v>1.284898E-7</c:v>
                </c:pt>
                <c:pt idx="26427">
                  <c:v>1.2849599999999999E-7</c:v>
                </c:pt>
                <c:pt idx="26428">
                  <c:v>1.285023E-7</c:v>
                </c:pt>
                <c:pt idx="26429">
                  <c:v>1.2850849999999999E-7</c:v>
                </c:pt>
                <c:pt idx="26430">
                  <c:v>1.285148E-7</c:v>
                </c:pt>
                <c:pt idx="26431">
                  <c:v>1.2852099999999999E-7</c:v>
                </c:pt>
                <c:pt idx="26432">
                  <c:v>1.285273E-7</c:v>
                </c:pt>
                <c:pt idx="26433">
                  <c:v>1.2853349999999999E-7</c:v>
                </c:pt>
                <c:pt idx="26434">
                  <c:v>1.285398E-7</c:v>
                </c:pt>
                <c:pt idx="26435">
                  <c:v>1.2854599999999999E-7</c:v>
                </c:pt>
                <c:pt idx="26436">
                  <c:v>1.285523E-7</c:v>
                </c:pt>
                <c:pt idx="26437">
                  <c:v>1.2855849999999999E-7</c:v>
                </c:pt>
                <c:pt idx="26438">
                  <c:v>1.285648E-7</c:v>
                </c:pt>
                <c:pt idx="26439">
                  <c:v>1.2857099999999999E-7</c:v>
                </c:pt>
                <c:pt idx="26440">
                  <c:v>1.285773E-7</c:v>
                </c:pt>
                <c:pt idx="26441">
                  <c:v>1.2858349999999999E-7</c:v>
                </c:pt>
                <c:pt idx="26442">
                  <c:v>1.285898E-7</c:v>
                </c:pt>
                <c:pt idx="26443">
                  <c:v>1.28596E-7</c:v>
                </c:pt>
                <c:pt idx="26444">
                  <c:v>1.2860230000000001E-7</c:v>
                </c:pt>
                <c:pt idx="26445">
                  <c:v>1.286085E-7</c:v>
                </c:pt>
                <c:pt idx="26446">
                  <c:v>1.2861480000000001E-7</c:v>
                </c:pt>
                <c:pt idx="26447">
                  <c:v>1.28621E-7</c:v>
                </c:pt>
                <c:pt idx="26448">
                  <c:v>1.2862730000000001E-7</c:v>
                </c:pt>
                <c:pt idx="26449">
                  <c:v>1.286335E-7</c:v>
                </c:pt>
                <c:pt idx="26450">
                  <c:v>1.2863980000000001E-7</c:v>
                </c:pt>
                <c:pt idx="26451">
                  <c:v>1.28646E-7</c:v>
                </c:pt>
                <c:pt idx="26452">
                  <c:v>1.2865230000000001E-7</c:v>
                </c:pt>
                <c:pt idx="26453">
                  <c:v>1.286585E-7</c:v>
                </c:pt>
                <c:pt idx="26454">
                  <c:v>1.2866480000000001E-7</c:v>
                </c:pt>
                <c:pt idx="26455">
                  <c:v>1.28671E-7</c:v>
                </c:pt>
                <c:pt idx="26456">
                  <c:v>1.2867730000000001E-7</c:v>
                </c:pt>
                <c:pt idx="26457">
                  <c:v>1.286835E-7</c:v>
                </c:pt>
                <c:pt idx="26458">
                  <c:v>1.2868980000000001E-7</c:v>
                </c:pt>
                <c:pt idx="26459">
                  <c:v>1.28696E-7</c:v>
                </c:pt>
                <c:pt idx="26460">
                  <c:v>1.2870230000000001E-7</c:v>
                </c:pt>
                <c:pt idx="26461">
                  <c:v>1.287085E-7</c:v>
                </c:pt>
                <c:pt idx="26462">
                  <c:v>1.2871479999999999E-7</c:v>
                </c:pt>
                <c:pt idx="26463">
                  <c:v>1.28721E-7</c:v>
                </c:pt>
                <c:pt idx="26464">
                  <c:v>1.2872729999999999E-7</c:v>
                </c:pt>
                <c:pt idx="26465">
                  <c:v>1.2873350000000001E-7</c:v>
                </c:pt>
                <c:pt idx="26466">
                  <c:v>1.2873979999999999E-7</c:v>
                </c:pt>
                <c:pt idx="26467">
                  <c:v>1.2874600000000001E-7</c:v>
                </c:pt>
                <c:pt idx="26468">
                  <c:v>1.2875229999999999E-7</c:v>
                </c:pt>
                <c:pt idx="26469">
                  <c:v>1.2875850000000001E-7</c:v>
                </c:pt>
                <c:pt idx="26470">
                  <c:v>1.2876479999999999E-7</c:v>
                </c:pt>
                <c:pt idx="26471">
                  <c:v>1.2877100000000001E-7</c:v>
                </c:pt>
                <c:pt idx="26472">
                  <c:v>1.2877729999999999E-7</c:v>
                </c:pt>
                <c:pt idx="26473">
                  <c:v>1.2878350000000001E-7</c:v>
                </c:pt>
                <c:pt idx="26474">
                  <c:v>1.2878979999999999E-7</c:v>
                </c:pt>
                <c:pt idx="26475">
                  <c:v>1.2879600000000001E-7</c:v>
                </c:pt>
                <c:pt idx="26476">
                  <c:v>1.2880229999999999E-7</c:v>
                </c:pt>
                <c:pt idx="26477">
                  <c:v>1.2880850000000001E-7</c:v>
                </c:pt>
                <c:pt idx="26478">
                  <c:v>1.2881479999999999E-7</c:v>
                </c:pt>
                <c:pt idx="26479">
                  <c:v>1.2882100000000001E-7</c:v>
                </c:pt>
                <c:pt idx="26480">
                  <c:v>1.288273E-7</c:v>
                </c:pt>
                <c:pt idx="26481">
                  <c:v>1.2883349999999999E-7</c:v>
                </c:pt>
                <c:pt idx="26482">
                  <c:v>1.288398E-7</c:v>
                </c:pt>
                <c:pt idx="26483">
                  <c:v>1.2884599999999999E-7</c:v>
                </c:pt>
                <c:pt idx="26484">
                  <c:v>1.288523E-7</c:v>
                </c:pt>
                <c:pt idx="26485">
                  <c:v>1.2885849999999999E-7</c:v>
                </c:pt>
                <c:pt idx="26486">
                  <c:v>1.288648E-7</c:v>
                </c:pt>
                <c:pt idx="26487">
                  <c:v>1.2887099999999999E-7</c:v>
                </c:pt>
                <c:pt idx="26488">
                  <c:v>1.288773E-7</c:v>
                </c:pt>
                <c:pt idx="26489">
                  <c:v>1.2888349999999999E-7</c:v>
                </c:pt>
                <c:pt idx="26490">
                  <c:v>1.288898E-7</c:v>
                </c:pt>
                <c:pt idx="26491">
                  <c:v>1.2889599999999999E-7</c:v>
                </c:pt>
                <c:pt idx="26492">
                  <c:v>1.289023E-7</c:v>
                </c:pt>
                <c:pt idx="26493">
                  <c:v>1.2890849999999999E-7</c:v>
                </c:pt>
                <c:pt idx="26494">
                  <c:v>1.289148E-7</c:v>
                </c:pt>
                <c:pt idx="26495">
                  <c:v>1.2892099999999999E-7</c:v>
                </c:pt>
                <c:pt idx="26496">
                  <c:v>1.289273E-7</c:v>
                </c:pt>
                <c:pt idx="26497">
                  <c:v>1.2893349999999999E-7</c:v>
                </c:pt>
                <c:pt idx="26498">
                  <c:v>1.289398E-7</c:v>
                </c:pt>
                <c:pt idx="26499">
                  <c:v>1.28946E-7</c:v>
                </c:pt>
                <c:pt idx="26500">
                  <c:v>1.2895230000000001E-7</c:v>
                </c:pt>
                <c:pt idx="26501">
                  <c:v>1.289585E-7</c:v>
                </c:pt>
                <c:pt idx="26502">
                  <c:v>1.2896480000000001E-7</c:v>
                </c:pt>
                <c:pt idx="26503">
                  <c:v>1.28971E-7</c:v>
                </c:pt>
                <c:pt idx="26504">
                  <c:v>1.2897730000000001E-7</c:v>
                </c:pt>
                <c:pt idx="26505">
                  <c:v>1.289835E-7</c:v>
                </c:pt>
                <c:pt idx="26506">
                  <c:v>1.2898980000000001E-7</c:v>
                </c:pt>
                <c:pt idx="26507">
                  <c:v>1.28996E-7</c:v>
                </c:pt>
                <c:pt idx="26508">
                  <c:v>1.2900230000000001E-7</c:v>
                </c:pt>
                <c:pt idx="26509">
                  <c:v>1.290085E-7</c:v>
                </c:pt>
                <c:pt idx="26510">
                  <c:v>1.2901480000000001E-7</c:v>
                </c:pt>
                <c:pt idx="26511">
                  <c:v>1.29021E-7</c:v>
                </c:pt>
                <c:pt idx="26512">
                  <c:v>1.2902730000000001E-7</c:v>
                </c:pt>
                <c:pt idx="26513">
                  <c:v>1.290335E-7</c:v>
                </c:pt>
                <c:pt idx="26514">
                  <c:v>1.2903980000000001E-7</c:v>
                </c:pt>
                <c:pt idx="26515">
                  <c:v>1.29046E-7</c:v>
                </c:pt>
                <c:pt idx="26516">
                  <c:v>1.2905230000000001E-7</c:v>
                </c:pt>
                <c:pt idx="26517">
                  <c:v>1.290585E-7</c:v>
                </c:pt>
                <c:pt idx="26518">
                  <c:v>1.2906479999999999E-7</c:v>
                </c:pt>
                <c:pt idx="26519">
                  <c:v>1.29071E-7</c:v>
                </c:pt>
                <c:pt idx="26520">
                  <c:v>1.2907729999999999E-7</c:v>
                </c:pt>
                <c:pt idx="26521">
                  <c:v>1.2908350000000001E-7</c:v>
                </c:pt>
                <c:pt idx="26522">
                  <c:v>1.2908979999999999E-7</c:v>
                </c:pt>
                <c:pt idx="26523">
                  <c:v>1.2909600000000001E-7</c:v>
                </c:pt>
                <c:pt idx="26524">
                  <c:v>1.2910229999999999E-7</c:v>
                </c:pt>
                <c:pt idx="26525">
                  <c:v>1.2910850000000001E-7</c:v>
                </c:pt>
                <c:pt idx="26526">
                  <c:v>1.2911479999999999E-7</c:v>
                </c:pt>
                <c:pt idx="26527">
                  <c:v>1.2912100000000001E-7</c:v>
                </c:pt>
                <c:pt idx="26528">
                  <c:v>1.2912729999999999E-7</c:v>
                </c:pt>
                <c:pt idx="26529">
                  <c:v>1.2913350000000001E-7</c:v>
                </c:pt>
                <c:pt idx="26530">
                  <c:v>1.2913979999999999E-7</c:v>
                </c:pt>
                <c:pt idx="26531">
                  <c:v>1.2914600000000001E-7</c:v>
                </c:pt>
                <c:pt idx="26532">
                  <c:v>1.2915229999999999E-7</c:v>
                </c:pt>
                <c:pt idx="26533">
                  <c:v>1.2915850000000001E-7</c:v>
                </c:pt>
                <c:pt idx="26534">
                  <c:v>1.2916479999999999E-7</c:v>
                </c:pt>
                <c:pt idx="26535">
                  <c:v>1.2917100000000001E-7</c:v>
                </c:pt>
                <c:pt idx="26536">
                  <c:v>1.291773E-7</c:v>
                </c:pt>
                <c:pt idx="26537">
                  <c:v>1.2918349999999999E-7</c:v>
                </c:pt>
                <c:pt idx="26538">
                  <c:v>1.291898E-7</c:v>
                </c:pt>
                <c:pt idx="26539">
                  <c:v>1.2919599999999999E-7</c:v>
                </c:pt>
                <c:pt idx="26540">
                  <c:v>1.292023E-7</c:v>
                </c:pt>
                <c:pt idx="26541">
                  <c:v>1.2920849999999999E-7</c:v>
                </c:pt>
                <c:pt idx="26542">
                  <c:v>1.292148E-7</c:v>
                </c:pt>
                <c:pt idx="26543">
                  <c:v>1.2922099999999999E-7</c:v>
                </c:pt>
                <c:pt idx="26544">
                  <c:v>1.292273E-7</c:v>
                </c:pt>
                <c:pt idx="26545">
                  <c:v>1.2923349999999999E-7</c:v>
                </c:pt>
                <c:pt idx="26546">
                  <c:v>1.292398E-7</c:v>
                </c:pt>
                <c:pt idx="26547">
                  <c:v>1.2924599999999999E-7</c:v>
                </c:pt>
                <c:pt idx="26548">
                  <c:v>1.292523E-7</c:v>
                </c:pt>
                <c:pt idx="26549">
                  <c:v>1.2925849999999999E-7</c:v>
                </c:pt>
                <c:pt idx="26550">
                  <c:v>1.292648E-7</c:v>
                </c:pt>
                <c:pt idx="26551">
                  <c:v>1.2927099999999999E-7</c:v>
                </c:pt>
                <c:pt idx="26552">
                  <c:v>1.292773E-7</c:v>
                </c:pt>
                <c:pt idx="26553">
                  <c:v>1.2928349999999999E-7</c:v>
                </c:pt>
                <c:pt idx="26554">
                  <c:v>1.292898E-7</c:v>
                </c:pt>
                <c:pt idx="26555">
                  <c:v>1.29296E-7</c:v>
                </c:pt>
                <c:pt idx="26556">
                  <c:v>1.2930230000000001E-7</c:v>
                </c:pt>
                <c:pt idx="26557">
                  <c:v>1.293085E-7</c:v>
                </c:pt>
                <c:pt idx="26558">
                  <c:v>1.2931480000000001E-7</c:v>
                </c:pt>
                <c:pt idx="26559">
                  <c:v>1.29321E-7</c:v>
                </c:pt>
                <c:pt idx="26560">
                  <c:v>1.2932730000000001E-7</c:v>
                </c:pt>
                <c:pt idx="26561">
                  <c:v>1.293335E-7</c:v>
                </c:pt>
                <c:pt idx="26562">
                  <c:v>1.2933980000000001E-7</c:v>
                </c:pt>
                <c:pt idx="26563">
                  <c:v>1.29346E-7</c:v>
                </c:pt>
                <c:pt idx="26564">
                  <c:v>1.2935230000000001E-7</c:v>
                </c:pt>
                <c:pt idx="26565">
                  <c:v>1.293585E-7</c:v>
                </c:pt>
                <c:pt idx="26566">
                  <c:v>1.2936480000000001E-7</c:v>
                </c:pt>
                <c:pt idx="26567">
                  <c:v>1.29371E-7</c:v>
                </c:pt>
                <c:pt idx="26568">
                  <c:v>1.2937730000000001E-7</c:v>
                </c:pt>
                <c:pt idx="26569">
                  <c:v>1.293835E-7</c:v>
                </c:pt>
                <c:pt idx="26570">
                  <c:v>1.2938980000000001E-7</c:v>
                </c:pt>
                <c:pt idx="26571">
                  <c:v>1.29396E-7</c:v>
                </c:pt>
                <c:pt idx="26572">
                  <c:v>1.2940230000000001E-7</c:v>
                </c:pt>
                <c:pt idx="26573">
                  <c:v>1.294085E-7</c:v>
                </c:pt>
                <c:pt idx="26574">
                  <c:v>1.2941479999999999E-7</c:v>
                </c:pt>
                <c:pt idx="26575">
                  <c:v>1.29421E-7</c:v>
                </c:pt>
                <c:pt idx="26576">
                  <c:v>1.2942729999999999E-7</c:v>
                </c:pt>
                <c:pt idx="26577">
                  <c:v>1.2943350000000001E-7</c:v>
                </c:pt>
                <c:pt idx="26578">
                  <c:v>1.2943979999999999E-7</c:v>
                </c:pt>
                <c:pt idx="26579">
                  <c:v>1.2944600000000001E-7</c:v>
                </c:pt>
                <c:pt idx="26580">
                  <c:v>1.2945229999999999E-7</c:v>
                </c:pt>
                <c:pt idx="26581">
                  <c:v>1.2945850000000001E-7</c:v>
                </c:pt>
                <c:pt idx="26582">
                  <c:v>1.2946479999999999E-7</c:v>
                </c:pt>
                <c:pt idx="26583">
                  <c:v>1.2947100000000001E-7</c:v>
                </c:pt>
                <c:pt idx="26584">
                  <c:v>1.2947729999999999E-7</c:v>
                </c:pt>
                <c:pt idx="26585">
                  <c:v>1.2948350000000001E-7</c:v>
                </c:pt>
                <c:pt idx="26586">
                  <c:v>1.2948979999999999E-7</c:v>
                </c:pt>
                <c:pt idx="26587">
                  <c:v>1.2949600000000001E-7</c:v>
                </c:pt>
                <c:pt idx="26588">
                  <c:v>1.2950229999999999E-7</c:v>
                </c:pt>
                <c:pt idx="26589">
                  <c:v>1.2950850000000001E-7</c:v>
                </c:pt>
                <c:pt idx="26590">
                  <c:v>1.2951479999999999E-7</c:v>
                </c:pt>
                <c:pt idx="26591">
                  <c:v>1.2952100000000001E-7</c:v>
                </c:pt>
                <c:pt idx="26592">
                  <c:v>1.295273E-7</c:v>
                </c:pt>
                <c:pt idx="26593">
                  <c:v>1.2953350000000001E-7</c:v>
                </c:pt>
                <c:pt idx="26594">
                  <c:v>1.295398E-7</c:v>
                </c:pt>
                <c:pt idx="26595">
                  <c:v>1.2954599999999999E-7</c:v>
                </c:pt>
                <c:pt idx="26596">
                  <c:v>1.295523E-7</c:v>
                </c:pt>
                <c:pt idx="26597">
                  <c:v>1.2955849999999999E-7</c:v>
                </c:pt>
                <c:pt idx="26598">
                  <c:v>1.295648E-7</c:v>
                </c:pt>
                <c:pt idx="26599">
                  <c:v>1.2957099999999999E-7</c:v>
                </c:pt>
                <c:pt idx="26600">
                  <c:v>1.295773E-7</c:v>
                </c:pt>
                <c:pt idx="26601">
                  <c:v>1.2958349999999999E-7</c:v>
                </c:pt>
                <c:pt idx="26602">
                  <c:v>1.295898E-7</c:v>
                </c:pt>
                <c:pt idx="26603">
                  <c:v>1.2959599999999999E-7</c:v>
                </c:pt>
                <c:pt idx="26604">
                  <c:v>1.296023E-7</c:v>
                </c:pt>
                <c:pt idx="26605">
                  <c:v>1.2960849999999999E-7</c:v>
                </c:pt>
                <c:pt idx="26606">
                  <c:v>1.296148E-7</c:v>
                </c:pt>
                <c:pt idx="26607">
                  <c:v>1.2962099999999999E-7</c:v>
                </c:pt>
                <c:pt idx="26608">
                  <c:v>1.296273E-7</c:v>
                </c:pt>
                <c:pt idx="26609">
                  <c:v>1.2963349999999999E-7</c:v>
                </c:pt>
                <c:pt idx="26610">
                  <c:v>1.296398E-7</c:v>
                </c:pt>
                <c:pt idx="26611">
                  <c:v>1.29646E-7</c:v>
                </c:pt>
                <c:pt idx="26612">
                  <c:v>1.296523E-7</c:v>
                </c:pt>
                <c:pt idx="26613">
                  <c:v>1.296585E-7</c:v>
                </c:pt>
                <c:pt idx="26614">
                  <c:v>1.2966480000000001E-7</c:v>
                </c:pt>
                <c:pt idx="26615">
                  <c:v>1.29671E-7</c:v>
                </c:pt>
                <c:pt idx="26616">
                  <c:v>1.2967730000000001E-7</c:v>
                </c:pt>
                <c:pt idx="26617">
                  <c:v>1.296835E-7</c:v>
                </c:pt>
                <c:pt idx="26618">
                  <c:v>1.2968980000000001E-7</c:v>
                </c:pt>
                <c:pt idx="26619">
                  <c:v>1.29696E-7</c:v>
                </c:pt>
                <c:pt idx="26620">
                  <c:v>1.2970230000000001E-7</c:v>
                </c:pt>
                <c:pt idx="26621">
                  <c:v>1.297085E-7</c:v>
                </c:pt>
                <c:pt idx="26622">
                  <c:v>1.2971480000000001E-7</c:v>
                </c:pt>
                <c:pt idx="26623">
                  <c:v>1.29721E-7</c:v>
                </c:pt>
                <c:pt idx="26624">
                  <c:v>1.2972730000000001E-7</c:v>
                </c:pt>
                <c:pt idx="26625">
                  <c:v>1.297335E-7</c:v>
                </c:pt>
                <c:pt idx="26626">
                  <c:v>1.2973980000000001E-7</c:v>
                </c:pt>
                <c:pt idx="26627">
                  <c:v>1.29746E-7</c:v>
                </c:pt>
                <c:pt idx="26628">
                  <c:v>1.2975230000000001E-7</c:v>
                </c:pt>
                <c:pt idx="26629">
                  <c:v>1.297585E-7</c:v>
                </c:pt>
                <c:pt idx="26630">
                  <c:v>1.2976479999999999E-7</c:v>
                </c:pt>
                <c:pt idx="26631">
                  <c:v>1.29771E-7</c:v>
                </c:pt>
                <c:pt idx="26632">
                  <c:v>1.2977729999999999E-7</c:v>
                </c:pt>
                <c:pt idx="26633">
                  <c:v>1.2978350000000001E-7</c:v>
                </c:pt>
                <c:pt idx="26634">
                  <c:v>1.2978979999999999E-7</c:v>
                </c:pt>
                <c:pt idx="26635">
                  <c:v>1.2979600000000001E-7</c:v>
                </c:pt>
                <c:pt idx="26636">
                  <c:v>1.2980229999999999E-7</c:v>
                </c:pt>
                <c:pt idx="26637">
                  <c:v>1.2980850000000001E-7</c:v>
                </c:pt>
                <c:pt idx="26638">
                  <c:v>1.2981479999999999E-7</c:v>
                </c:pt>
                <c:pt idx="26639">
                  <c:v>1.2982100000000001E-7</c:v>
                </c:pt>
                <c:pt idx="26640">
                  <c:v>1.2982729999999999E-7</c:v>
                </c:pt>
                <c:pt idx="26641">
                  <c:v>1.2983350000000001E-7</c:v>
                </c:pt>
                <c:pt idx="26642">
                  <c:v>1.2983979999999999E-7</c:v>
                </c:pt>
                <c:pt idx="26643">
                  <c:v>1.2984600000000001E-7</c:v>
                </c:pt>
                <c:pt idx="26644">
                  <c:v>1.2985229999999999E-7</c:v>
                </c:pt>
                <c:pt idx="26645">
                  <c:v>1.2985850000000001E-7</c:v>
                </c:pt>
                <c:pt idx="26646">
                  <c:v>1.2986479999999999E-7</c:v>
                </c:pt>
                <c:pt idx="26647">
                  <c:v>1.2987100000000001E-7</c:v>
                </c:pt>
                <c:pt idx="26648">
                  <c:v>1.298773E-7</c:v>
                </c:pt>
                <c:pt idx="26649">
                  <c:v>1.2988350000000001E-7</c:v>
                </c:pt>
                <c:pt idx="26650">
                  <c:v>1.298898E-7</c:v>
                </c:pt>
                <c:pt idx="26651">
                  <c:v>1.2989599999999999E-7</c:v>
                </c:pt>
                <c:pt idx="26652">
                  <c:v>1.299023E-7</c:v>
                </c:pt>
                <c:pt idx="26653">
                  <c:v>1.2990849999999999E-7</c:v>
                </c:pt>
                <c:pt idx="26654">
                  <c:v>1.299148E-7</c:v>
                </c:pt>
                <c:pt idx="26655">
                  <c:v>1.2992099999999999E-7</c:v>
                </c:pt>
                <c:pt idx="26656">
                  <c:v>1.299273E-7</c:v>
                </c:pt>
                <c:pt idx="26657">
                  <c:v>1.2993349999999999E-7</c:v>
                </c:pt>
                <c:pt idx="26658">
                  <c:v>1.299398E-7</c:v>
                </c:pt>
                <c:pt idx="26659">
                  <c:v>1.2994599999999999E-7</c:v>
                </c:pt>
                <c:pt idx="26660">
                  <c:v>1.299523E-7</c:v>
                </c:pt>
                <c:pt idx="26661">
                  <c:v>1.2995849999999999E-7</c:v>
                </c:pt>
                <c:pt idx="26662">
                  <c:v>1.299648E-7</c:v>
                </c:pt>
                <c:pt idx="26663">
                  <c:v>1.2997099999999999E-7</c:v>
                </c:pt>
                <c:pt idx="26664">
                  <c:v>1.299773E-7</c:v>
                </c:pt>
                <c:pt idx="26665">
                  <c:v>1.2998349999999999E-7</c:v>
                </c:pt>
                <c:pt idx="26666">
                  <c:v>1.299898E-7</c:v>
                </c:pt>
                <c:pt idx="26667">
                  <c:v>1.2999599999999999E-7</c:v>
                </c:pt>
                <c:pt idx="26668">
                  <c:v>1.300023E-7</c:v>
                </c:pt>
                <c:pt idx="26669">
                  <c:v>1.300085E-7</c:v>
                </c:pt>
                <c:pt idx="26670">
                  <c:v>1.3001480000000001E-7</c:v>
                </c:pt>
                <c:pt idx="26671">
                  <c:v>1.30021E-7</c:v>
                </c:pt>
                <c:pt idx="26672">
                  <c:v>1.3002730000000001E-7</c:v>
                </c:pt>
                <c:pt idx="26673">
                  <c:v>1.300335E-7</c:v>
                </c:pt>
                <c:pt idx="26674">
                  <c:v>1.3003980000000001E-7</c:v>
                </c:pt>
                <c:pt idx="26675">
                  <c:v>1.30046E-7</c:v>
                </c:pt>
                <c:pt idx="26676">
                  <c:v>1.3005230000000001E-7</c:v>
                </c:pt>
                <c:pt idx="26677">
                  <c:v>1.300585E-7</c:v>
                </c:pt>
                <c:pt idx="26678">
                  <c:v>1.3006480000000001E-7</c:v>
                </c:pt>
                <c:pt idx="26679">
                  <c:v>1.30071E-7</c:v>
                </c:pt>
                <c:pt idx="26680">
                  <c:v>1.3007730000000001E-7</c:v>
                </c:pt>
                <c:pt idx="26681">
                  <c:v>1.300835E-7</c:v>
                </c:pt>
                <c:pt idx="26682">
                  <c:v>1.3008980000000001E-7</c:v>
                </c:pt>
                <c:pt idx="26683">
                  <c:v>1.30096E-7</c:v>
                </c:pt>
                <c:pt idx="26684">
                  <c:v>1.3010230000000001E-7</c:v>
                </c:pt>
                <c:pt idx="26685">
                  <c:v>1.301085E-7</c:v>
                </c:pt>
                <c:pt idx="26686">
                  <c:v>1.3011480000000001E-7</c:v>
                </c:pt>
                <c:pt idx="26687">
                  <c:v>1.30121E-7</c:v>
                </c:pt>
                <c:pt idx="26688">
                  <c:v>1.3012729999999999E-7</c:v>
                </c:pt>
                <c:pt idx="26689">
                  <c:v>1.3013350000000001E-7</c:v>
                </c:pt>
                <c:pt idx="26690">
                  <c:v>1.3013979999999999E-7</c:v>
                </c:pt>
                <c:pt idx="26691">
                  <c:v>1.3014600000000001E-7</c:v>
                </c:pt>
                <c:pt idx="26692">
                  <c:v>1.3015229999999999E-7</c:v>
                </c:pt>
                <c:pt idx="26693">
                  <c:v>1.3015850000000001E-7</c:v>
                </c:pt>
                <c:pt idx="26694">
                  <c:v>1.3016479999999999E-7</c:v>
                </c:pt>
                <c:pt idx="26695">
                  <c:v>1.3017100000000001E-7</c:v>
                </c:pt>
                <c:pt idx="26696">
                  <c:v>1.3017729999999999E-7</c:v>
                </c:pt>
                <c:pt idx="26697">
                  <c:v>1.3018350000000001E-7</c:v>
                </c:pt>
                <c:pt idx="26698">
                  <c:v>1.3018979999999999E-7</c:v>
                </c:pt>
                <c:pt idx="26699">
                  <c:v>1.3019600000000001E-7</c:v>
                </c:pt>
                <c:pt idx="26700">
                  <c:v>1.3020229999999999E-7</c:v>
                </c:pt>
                <c:pt idx="26701">
                  <c:v>1.3020850000000001E-7</c:v>
                </c:pt>
                <c:pt idx="26702">
                  <c:v>1.3021479999999999E-7</c:v>
                </c:pt>
                <c:pt idx="26703">
                  <c:v>1.3022100000000001E-7</c:v>
                </c:pt>
                <c:pt idx="26704">
                  <c:v>1.302273E-7</c:v>
                </c:pt>
                <c:pt idx="26705">
                  <c:v>1.3023350000000001E-7</c:v>
                </c:pt>
                <c:pt idx="26706">
                  <c:v>1.302398E-7</c:v>
                </c:pt>
                <c:pt idx="26707">
                  <c:v>1.3024599999999999E-7</c:v>
                </c:pt>
                <c:pt idx="26708">
                  <c:v>1.302523E-7</c:v>
                </c:pt>
                <c:pt idx="26709">
                  <c:v>1.3025849999999999E-7</c:v>
                </c:pt>
                <c:pt idx="26710">
                  <c:v>1.302648E-7</c:v>
                </c:pt>
                <c:pt idx="26711">
                  <c:v>1.3027099999999999E-7</c:v>
                </c:pt>
                <c:pt idx="26712">
                  <c:v>1.302773E-7</c:v>
                </c:pt>
                <c:pt idx="26713">
                  <c:v>1.3028349999999999E-7</c:v>
                </c:pt>
                <c:pt idx="26714">
                  <c:v>1.302898E-7</c:v>
                </c:pt>
                <c:pt idx="26715">
                  <c:v>1.3029599999999999E-7</c:v>
                </c:pt>
                <c:pt idx="26716">
                  <c:v>1.303023E-7</c:v>
                </c:pt>
                <c:pt idx="26717">
                  <c:v>1.3030849999999999E-7</c:v>
                </c:pt>
                <c:pt idx="26718">
                  <c:v>1.303148E-7</c:v>
                </c:pt>
                <c:pt idx="26719">
                  <c:v>1.3032099999999999E-7</c:v>
                </c:pt>
                <c:pt idx="26720">
                  <c:v>1.303273E-7</c:v>
                </c:pt>
                <c:pt idx="26721">
                  <c:v>1.3033349999999999E-7</c:v>
                </c:pt>
                <c:pt idx="26722">
                  <c:v>1.303398E-7</c:v>
                </c:pt>
                <c:pt idx="26723">
                  <c:v>1.3034599999999999E-7</c:v>
                </c:pt>
                <c:pt idx="26724">
                  <c:v>1.303523E-7</c:v>
                </c:pt>
                <c:pt idx="26725">
                  <c:v>1.303585E-7</c:v>
                </c:pt>
                <c:pt idx="26726">
                  <c:v>1.3036480000000001E-7</c:v>
                </c:pt>
                <c:pt idx="26727">
                  <c:v>1.30371E-7</c:v>
                </c:pt>
                <c:pt idx="26728">
                  <c:v>1.3037730000000001E-7</c:v>
                </c:pt>
                <c:pt idx="26729">
                  <c:v>1.303835E-7</c:v>
                </c:pt>
                <c:pt idx="26730">
                  <c:v>1.3038980000000001E-7</c:v>
                </c:pt>
                <c:pt idx="26731">
                  <c:v>1.30396E-7</c:v>
                </c:pt>
                <c:pt idx="26732">
                  <c:v>1.3040230000000001E-7</c:v>
                </c:pt>
                <c:pt idx="26733">
                  <c:v>1.304085E-7</c:v>
                </c:pt>
                <c:pt idx="26734">
                  <c:v>1.3041480000000001E-7</c:v>
                </c:pt>
                <c:pt idx="26735">
                  <c:v>1.30421E-7</c:v>
                </c:pt>
                <c:pt idx="26736">
                  <c:v>1.3042730000000001E-7</c:v>
                </c:pt>
                <c:pt idx="26737">
                  <c:v>1.304335E-7</c:v>
                </c:pt>
                <c:pt idx="26738">
                  <c:v>1.3043980000000001E-7</c:v>
                </c:pt>
                <c:pt idx="26739">
                  <c:v>1.30446E-7</c:v>
                </c:pt>
                <c:pt idx="26740">
                  <c:v>1.3045230000000001E-7</c:v>
                </c:pt>
                <c:pt idx="26741">
                  <c:v>1.304585E-7</c:v>
                </c:pt>
                <c:pt idx="26742">
                  <c:v>1.3046480000000001E-7</c:v>
                </c:pt>
                <c:pt idx="26743">
                  <c:v>1.30471E-7</c:v>
                </c:pt>
                <c:pt idx="26744">
                  <c:v>1.3047729999999999E-7</c:v>
                </c:pt>
                <c:pt idx="26745">
                  <c:v>1.3048350000000001E-7</c:v>
                </c:pt>
                <c:pt idx="26746">
                  <c:v>1.3048979999999999E-7</c:v>
                </c:pt>
                <c:pt idx="26747">
                  <c:v>1.3049600000000001E-7</c:v>
                </c:pt>
                <c:pt idx="26748">
                  <c:v>1.3050229999999999E-7</c:v>
                </c:pt>
                <c:pt idx="26749">
                  <c:v>1.3050850000000001E-7</c:v>
                </c:pt>
                <c:pt idx="26750">
                  <c:v>1.3051479999999999E-7</c:v>
                </c:pt>
                <c:pt idx="26751">
                  <c:v>1.3052100000000001E-7</c:v>
                </c:pt>
                <c:pt idx="26752">
                  <c:v>1.3052729999999999E-7</c:v>
                </c:pt>
                <c:pt idx="26753">
                  <c:v>1.3053350000000001E-7</c:v>
                </c:pt>
                <c:pt idx="26754">
                  <c:v>1.3053979999999999E-7</c:v>
                </c:pt>
                <c:pt idx="26755">
                  <c:v>1.3054600000000001E-7</c:v>
                </c:pt>
                <c:pt idx="26756">
                  <c:v>1.3055229999999999E-7</c:v>
                </c:pt>
                <c:pt idx="26757">
                  <c:v>1.3055850000000001E-7</c:v>
                </c:pt>
                <c:pt idx="26758">
                  <c:v>1.3056479999999999E-7</c:v>
                </c:pt>
                <c:pt idx="26759">
                  <c:v>1.3057100000000001E-7</c:v>
                </c:pt>
                <c:pt idx="26760">
                  <c:v>1.3057729999999999E-7</c:v>
                </c:pt>
                <c:pt idx="26761">
                  <c:v>1.3058350000000001E-7</c:v>
                </c:pt>
                <c:pt idx="26762">
                  <c:v>1.305898E-7</c:v>
                </c:pt>
                <c:pt idx="26763">
                  <c:v>1.3059599999999999E-7</c:v>
                </c:pt>
                <c:pt idx="26764">
                  <c:v>1.306023E-7</c:v>
                </c:pt>
                <c:pt idx="26765">
                  <c:v>1.3060849999999999E-7</c:v>
                </c:pt>
                <c:pt idx="26766">
                  <c:v>1.306148E-7</c:v>
                </c:pt>
                <c:pt idx="26767">
                  <c:v>1.3062099999999999E-7</c:v>
                </c:pt>
                <c:pt idx="26768">
                  <c:v>1.306273E-7</c:v>
                </c:pt>
                <c:pt idx="26769">
                  <c:v>1.3063349999999999E-7</c:v>
                </c:pt>
                <c:pt idx="26770">
                  <c:v>1.306398E-7</c:v>
                </c:pt>
                <c:pt idx="26771">
                  <c:v>1.3064599999999999E-7</c:v>
                </c:pt>
                <c:pt idx="26772">
                  <c:v>1.306523E-7</c:v>
                </c:pt>
                <c:pt idx="26773">
                  <c:v>1.3065849999999999E-7</c:v>
                </c:pt>
                <c:pt idx="26774">
                  <c:v>1.306648E-7</c:v>
                </c:pt>
                <c:pt idx="26775">
                  <c:v>1.3067099999999999E-7</c:v>
                </c:pt>
                <c:pt idx="26776">
                  <c:v>1.306773E-7</c:v>
                </c:pt>
                <c:pt idx="26777">
                  <c:v>1.3068349999999999E-7</c:v>
                </c:pt>
                <c:pt idx="26778">
                  <c:v>1.306898E-7</c:v>
                </c:pt>
                <c:pt idx="26779">
                  <c:v>1.3069599999999999E-7</c:v>
                </c:pt>
                <c:pt idx="26780">
                  <c:v>1.307023E-7</c:v>
                </c:pt>
                <c:pt idx="26781">
                  <c:v>1.307085E-7</c:v>
                </c:pt>
                <c:pt idx="26782">
                  <c:v>1.3071480000000001E-7</c:v>
                </c:pt>
                <c:pt idx="26783">
                  <c:v>1.30721E-7</c:v>
                </c:pt>
                <c:pt idx="26784">
                  <c:v>1.3072730000000001E-7</c:v>
                </c:pt>
                <c:pt idx="26785">
                  <c:v>1.307335E-7</c:v>
                </c:pt>
                <c:pt idx="26786">
                  <c:v>1.3073980000000001E-7</c:v>
                </c:pt>
                <c:pt idx="26787">
                  <c:v>1.30746E-7</c:v>
                </c:pt>
                <c:pt idx="26788">
                  <c:v>1.3075230000000001E-7</c:v>
                </c:pt>
                <c:pt idx="26789">
                  <c:v>1.307585E-7</c:v>
                </c:pt>
                <c:pt idx="26790">
                  <c:v>1.3076480000000001E-7</c:v>
                </c:pt>
                <c:pt idx="26791">
                  <c:v>1.30771E-7</c:v>
                </c:pt>
                <c:pt idx="26792">
                  <c:v>1.3077730000000001E-7</c:v>
                </c:pt>
                <c:pt idx="26793">
                  <c:v>1.307835E-7</c:v>
                </c:pt>
                <c:pt idx="26794">
                  <c:v>1.3078980000000001E-7</c:v>
                </c:pt>
                <c:pt idx="26795">
                  <c:v>1.30796E-7</c:v>
                </c:pt>
                <c:pt idx="26796">
                  <c:v>1.3080230000000001E-7</c:v>
                </c:pt>
                <c:pt idx="26797">
                  <c:v>1.308085E-7</c:v>
                </c:pt>
                <c:pt idx="26798">
                  <c:v>1.3081480000000001E-7</c:v>
                </c:pt>
                <c:pt idx="26799">
                  <c:v>1.30821E-7</c:v>
                </c:pt>
                <c:pt idx="26800">
                  <c:v>1.3082729999999999E-7</c:v>
                </c:pt>
                <c:pt idx="26801">
                  <c:v>1.308335E-7</c:v>
                </c:pt>
                <c:pt idx="26802">
                  <c:v>1.3083979999999999E-7</c:v>
                </c:pt>
                <c:pt idx="26803">
                  <c:v>1.3084600000000001E-7</c:v>
                </c:pt>
                <c:pt idx="26804">
                  <c:v>1.3085229999999999E-7</c:v>
                </c:pt>
                <c:pt idx="26805">
                  <c:v>1.3085850000000001E-7</c:v>
                </c:pt>
                <c:pt idx="26806">
                  <c:v>1.3086479999999999E-7</c:v>
                </c:pt>
                <c:pt idx="26807">
                  <c:v>1.3087100000000001E-7</c:v>
                </c:pt>
                <c:pt idx="26808">
                  <c:v>1.3087729999999999E-7</c:v>
                </c:pt>
                <c:pt idx="26809">
                  <c:v>1.3088350000000001E-7</c:v>
                </c:pt>
                <c:pt idx="26810">
                  <c:v>1.3088979999999999E-7</c:v>
                </c:pt>
                <c:pt idx="26811">
                  <c:v>1.3089600000000001E-7</c:v>
                </c:pt>
                <c:pt idx="26812">
                  <c:v>1.3090229999999999E-7</c:v>
                </c:pt>
                <c:pt idx="26813">
                  <c:v>1.3090850000000001E-7</c:v>
                </c:pt>
                <c:pt idx="26814">
                  <c:v>1.3091479999999999E-7</c:v>
                </c:pt>
                <c:pt idx="26815">
                  <c:v>1.3092100000000001E-7</c:v>
                </c:pt>
                <c:pt idx="26816">
                  <c:v>1.3092729999999999E-7</c:v>
                </c:pt>
                <c:pt idx="26817">
                  <c:v>1.3093350000000001E-7</c:v>
                </c:pt>
                <c:pt idx="26818">
                  <c:v>1.309398E-7</c:v>
                </c:pt>
                <c:pt idx="26819">
                  <c:v>1.3094599999999999E-7</c:v>
                </c:pt>
                <c:pt idx="26820">
                  <c:v>1.309523E-7</c:v>
                </c:pt>
                <c:pt idx="26821">
                  <c:v>1.3095849999999999E-7</c:v>
                </c:pt>
                <c:pt idx="26822">
                  <c:v>1.309648E-7</c:v>
                </c:pt>
                <c:pt idx="26823">
                  <c:v>1.3097099999999999E-7</c:v>
                </c:pt>
                <c:pt idx="26824">
                  <c:v>1.309773E-7</c:v>
                </c:pt>
                <c:pt idx="26825">
                  <c:v>1.3098349999999999E-7</c:v>
                </c:pt>
                <c:pt idx="26826">
                  <c:v>1.309898E-7</c:v>
                </c:pt>
                <c:pt idx="26827">
                  <c:v>1.3099599999999999E-7</c:v>
                </c:pt>
                <c:pt idx="26828">
                  <c:v>1.310023E-7</c:v>
                </c:pt>
                <c:pt idx="26829">
                  <c:v>1.3100849999999999E-7</c:v>
                </c:pt>
                <c:pt idx="26830">
                  <c:v>1.310148E-7</c:v>
                </c:pt>
                <c:pt idx="26831">
                  <c:v>1.3102099999999999E-7</c:v>
                </c:pt>
                <c:pt idx="26832">
                  <c:v>1.310273E-7</c:v>
                </c:pt>
                <c:pt idx="26833">
                  <c:v>1.3103349999999999E-7</c:v>
                </c:pt>
                <c:pt idx="26834">
                  <c:v>1.310398E-7</c:v>
                </c:pt>
                <c:pt idx="26835">
                  <c:v>1.3104599999999999E-7</c:v>
                </c:pt>
                <c:pt idx="26836">
                  <c:v>1.310523E-7</c:v>
                </c:pt>
                <c:pt idx="26837">
                  <c:v>1.310585E-7</c:v>
                </c:pt>
                <c:pt idx="26838">
                  <c:v>1.3106480000000001E-7</c:v>
                </c:pt>
                <c:pt idx="26839">
                  <c:v>1.31071E-7</c:v>
                </c:pt>
                <c:pt idx="26840">
                  <c:v>1.3107730000000001E-7</c:v>
                </c:pt>
                <c:pt idx="26841">
                  <c:v>1.310835E-7</c:v>
                </c:pt>
                <c:pt idx="26842">
                  <c:v>1.3108980000000001E-7</c:v>
                </c:pt>
                <c:pt idx="26843">
                  <c:v>1.31096E-7</c:v>
                </c:pt>
                <c:pt idx="26844">
                  <c:v>1.3110230000000001E-7</c:v>
                </c:pt>
                <c:pt idx="26845">
                  <c:v>1.311085E-7</c:v>
                </c:pt>
                <c:pt idx="26846">
                  <c:v>1.3111480000000001E-7</c:v>
                </c:pt>
                <c:pt idx="26847">
                  <c:v>1.31121E-7</c:v>
                </c:pt>
                <c:pt idx="26848">
                  <c:v>1.3112730000000001E-7</c:v>
                </c:pt>
                <c:pt idx="26849">
                  <c:v>1.311335E-7</c:v>
                </c:pt>
                <c:pt idx="26850">
                  <c:v>1.3113980000000001E-7</c:v>
                </c:pt>
                <c:pt idx="26851">
                  <c:v>1.31146E-7</c:v>
                </c:pt>
                <c:pt idx="26852">
                  <c:v>1.3115230000000001E-7</c:v>
                </c:pt>
                <c:pt idx="26853">
                  <c:v>1.311585E-7</c:v>
                </c:pt>
                <c:pt idx="26854">
                  <c:v>1.3116480000000001E-7</c:v>
                </c:pt>
                <c:pt idx="26855">
                  <c:v>1.31171E-7</c:v>
                </c:pt>
                <c:pt idx="26856">
                  <c:v>1.3117729999999999E-7</c:v>
                </c:pt>
                <c:pt idx="26857">
                  <c:v>1.311835E-7</c:v>
                </c:pt>
                <c:pt idx="26858">
                  <c:v>1.3118979999999999E-7</c:v>
                </c:pt>
                <c:pt idx="26859">
                  <c:v>1.3119600000000001E-7</c:v>
                </c:pt>
                <c:pt idx="26860">
                  <c:v>1.3120229999999999E-7</c:v>
                </c:pt>
                <c:pt idx="26861">
                  <c:v>1.3120850000000001E-7</c:v>
                </c:pt>
                <c:pt idx="26862">
                  <c:v>1.3121479999999999E-7</c:v>
                </c:pt>
                <c:pt idx="26863">
                  <c:v>1.3122100000000001E-7</c:v>
                </c:pt>
                <c:pt idx="26864">
                  <c:v>1.3122729999999999E-7</c:v>
                </c:pt>
                <c:pt idx="26865">
                  <c:v>1.3123350000000001E-7</c:v>
                </c:pt>
                <c:pt idx="26866">
                  <c:v>1.3123979999999999E-7</c:v>
                </c:pt>
                <c:pt idx="26867">
                  <c:v>1.3124600000000001E-7</c:v>
                </c:pt>
                <c:pt idx="26868">
                  <c:v>1.3125229999999999E-7</c:v>
                </c:pt>
                <c:pt idx="26869">
                  <c:v>1.3125850000000001E-7</c:v>
                </c:pt>
                <c:pt idx="26870">
                  <c:v>1.3126479999999999E-7</c:v>
                </c:pt>
                <c:pt idx="26871">
                  <c:v>1.3127100000000001E-7</c:v>
                </c:pt>
                <c:pt idx="26872">
                  <c:v>1.3127729999999999E-7</c:v>
                </c:pt>
                <c:pt idx="26873">
                  <c:v>1.3128350000000001E-7</c:v>
                </c:pt>
                <c:pt idx="26874">
                  <c:v>1.312898E-7</c:v>
                </c:pt>
                <c:pt idx="26875">
                  <c:v>1.3129600000000001E-7</c:v>
                </c:pt>
                <c:pt idx="26876">
                  <c:v>1.313023E-7</c:v>
                </c:pt>
                <c:pt idx="26877">
                  <c:v>1.3130849999999999E-7</c:v>
                </c:pt>
                <c:pt idx="26878">
                  <c:v>1.313148E-7</c:v>
                </c:pt>
                <c:pt idx="26879">
                  <c:v>1.3132099999999999E-7</c:v>
                </c:pt>
                <c:pt idx="26880">
                  <c:v>1.313273E-7</c:v>
                </c:pt>
                <c:pt idx="26881">
                  <c:v>1.3133349999999999E-7</c:v>
                </c:pt>
                <c:pt idx="26882">
                  <c:v>1.313398E-7</c:v>
                </c:pt>
                <c:pt idx="26883">
                  <c:v>1.3134599999999999E-7</c:v>
                </c:pt>
                <c:pt idx="26884">
                  <c:v>1.313523E-7</c:v>
                </c:pt>
                <c:pt idx="26885">
                  <c:v>1.3135849999999999E-7</c:v>
                </c:pt>
                <c:pt idx="26886">
                  <c:v>1.313648E-7</c:v>
                </c:pt>
                <c:pt idx="26887">
                  <c:v>1.3137099999999999E-7</c:v>
                </c:pt>
                <c:pt idx="26888">
                  <c:v>1.313773E-7</c:v>
                </c:pt>
                <c:pt idx="26889">
                  <c:v>1.3138349999999999E-7</c:v>
                </c:pt>
                <c:pt idx="26890">
                  <c:v>1.313898E-7</c:v>
                </c:pt>
                <c:pt idx="26891">
                  <c:v>1.3139599999999999E-7</c:v>
                </c:pt>
                <c:pt idx="26892">
                  <c:v>1.314023E-7</c:v>
                </c:pt>
                <c:pt idx="26893">
                  <c:v>1.314085E-7</c:v>
                </c:pt>
                <c:pt idx="26894">
                  <c:v>1.314148E-7</c:v>
                </c:pt>
                <c:pt idx="26895">
                  <c:v>1.31421E-7</c:v>
                </c:pt>
                <c:pt idx="26896">
                  <c:v>1.3142730000000001E-7</c:v>
                </c:pt>
                <c:pt idx="26897">
                  <c:v>1.314335E-7</c:v>
                </c:pt>
                <c:pt idx="26898">
                  <c:v>1.3143980000000001E-7</c:v>
                </c:pt>
                <c:pt idx="26899">
                  <c:v>1.31446E-7</c:v>
                </c:pt>
                <c:pt idx="26900">
                  <c:v>1.3145230000000001E-7</c:v>
                </c:pt>
                <c:pt idx="26901">
                  <c:v>1.314585E-7</c:v>
                </c:pt>
                <c:pt idx="26902">
                  <c:v>1.3146480000000001E-7</c:v>
                </c:pt>
                <c:pt idx="26903">
                  <c:v>1.31471E-7</c:v>
                </c:pt>
                <c:pt idx="26904">
                  <c:v>1.3147730000000001E-7</c:v>
                </c:pt>
                <c:pt idx="26905">
                  <c:v>1.314835E-7</c:v>
                </c:pt>
                <c:pt idx="26906">
                  <c:v>1.3148980000000001E-7</c:v>
                </c:pt>
                <c:pt idx="26907">
                  <c:v>1.31496E-7</c:v>
                </c:pt>
                <c:pt idx="26908">
                  <c:v>1.3150230000000001E-7</c:v>
                </c:pt>
                <c:pt idx="26909">
                  <c:v>1.315085E-7</c:v>
                </c:pt>
                <c:pt idx="26910">
                  <c:v>1.3151480000000001E-7</c:v>
                </c:pt>
                <c:pt idx="26911">
                  <c:v>1.31521E-7</c:v>
                </c:pt>
                <c:pt idx="26912">
                  <c:v>1.3152729999999999E-7</c:v>
                </c:pt>
                <c:pt idx="26913">
                  <c:v>1.315335E-7</c:v>
                </c:pt>
                <c:pt idx="26914">
                  <c:v>1.3153979999999999E-7</c:v>
                </c:pt>
                <c:pt idx="26915">
                  <c:v>1.3154600000000001E-7</c:v>
                </c:pt>
                <c:pt idx="26916">
                  <c:v>1.3155229999999999E-7</c:v>
                </c:pt>
                <c:pt idx="26917">
                  <c:v>1.3155850000000001E-7</c:v>
                </c:pt>
                <c:pt idx="26918">
                  <c:v>1.3156479999999999E-7</c:v>
                </c:pt>
                <c:pt idx="26919">
                  <c:v>1.3157100000000001E-7</c:v>
                </c:pt>
                <c:pt idx="26920">
                  <c:v>1.3157729999999999E-7</c:v>
                </c:pt>
                <c:pt idx="26921">
                  <c:v>1.3158350000000001E-7</c:v>
                </c:pt>
                <c:pt idx="26922">
                  <c:v>1.3158979999999999E-7</c:v>
                </c:pt>
                <c:pt idx="26923">
                  <c:v>1.3159600000000001E-7</c:v>
                </c:pt>
                <c:pt idx="26924">
                  <c:v>1.3160229999999999E-7</c:v>
                </c:pt>
                <c:pt idx="26925">
                  <c:v>1.3160850000000001E-7</c:v>
                </c:pt>
                <c:pt idx="26926">
                  <c:v>1.3161479999999999E-7</c:v>
                </c:pt>
                <c:pt idx="26927">
                  <c:v>1.3162100000000001E-7</c:v>
                </c:pt>
                <c:pt idx="26928">
                  <c:v>1.3162729999999999E-7</c:v>
                </c:pt>
                <c:pt idx="26929">
                  <c:v>1.3163350000000001E-7</c:v>
                </c:pt>
                <c:pt idx="26930">
                  <c:v>1.316398E-7</c:v>
                </c:pt>
                <c:pt idx="26931">
                  <c:v>1.3164600000000001E-7</c:v>
                </c:pt>
                <c:pt idx="26932">
                  <c:v>1.316523E-7</c:v>
                </c:pt>
                <c:pt idx="26933">
                  <c:v>1.3165849999999999E-7</c:v>
                </c:pt>
                <c:pt idx="26934">
                  <c:v>1.316648E-7</c:v>
                </c:pt>
                <c:pt idx="26935">
                  <c:v>1.3167099999999999E-7</c:v>
                </c:pt>
                <c:pt idx="26936">
                  <c:v>1.316773E-7</c:v>
                </c:pt>
                <c:pt idx="26937">
                  <c:v>1.3168349999999999E-7</c:v>
                </c:pt>
                <c:pt idx="26938">
                  <c:v>1.316898E-7</c:v>
                </c:pt>
                <c:pt idx="26939">
                  <c:v>1.3169599999999999E-7</c:v>
                </c:pt>
                <c:pt idx="26940">
                  <c:v>1.317023E-7</c:v>
                </c:pt>
                <c:pt idx="26941">
                  <c:v>1.3170849999999999E-7</c:v>
                </c:pt>
                <c:pt idx="26942">
                  <c:v>1.317148E-7</c:v>
                </c:pt>
                <c:pt idx="26943">
                  <c:v>1.3172099999999999E-7</c:v>
                </c:pt>
                <c:pt idx="26944">
                  <c:v>1.317273E-7</c:v>
                </c:pt>
                <c:pt idx="26945">
                  <c:v>1.3173349999999999E-7</c:v>
                </c:pt>
                <c:pt idx="26946">
                  <c:v>1.317398E-7</c:v>
                </c:pt>
                <c:pt idx="26947">
                  <c:v>1.3174599999999999E-7</c:v>
                </c:pt>
                <c:pt idx="26948">
                  <c:v>1.317523E-7</c:v>
                </c:pt>
                <c:pt idx="26949">
                  <c:v>1.3175849999999999E-7</c:v>
                </c:pt>
                <c:pt idx="26950">
                  <c:v>1.317648E-7</c:v>
                </c:pt>
                <c:pt idx="26951">
                  <c:v>1.31771E-7</c:v>
                </c:pt>
                <c:pt idx="26952">
                  <c:v>1.3177730000000001E-7</c:v>
                </c:pt>
                <c:pt idx="26953">
                  <c:v>1.317835E-7</c:v>
                </c:pt>
                <c:pt idx="26954">
                  <c:v>1.3178980000000001E-7</c:v>
                </c:pt>
                <c:pt idx="26955">
                  <c:v>1.31796E-7</c:v>
                </c:pt>
                <c:pt idx="26956">
                  <c:v>1.3180230000000001E-7</c:v>
                </c:pt>
                <c:pt idx="26957">
                  <c:v>1.318085E-7</c:v>
                </c:pt>
                <c:pt idx="26958">
                  <c:v>1.3181480000000001E-7</c:v>
                </c:pt>
                <c:pt idx="26959">
                  <c:v>1.31821E-7</c:v>
                </c:pt>
                <c:pt idx="26960">
                  <c:v>1.3182730000000001E-7</c:v>
                </c:pt>
                <c:pt idx="26961">
                  <c:v>1.318335E-7</c:v>
                </c:pt>
                <c:pt idx="26962">
                  <c:v>1.3183980000000001E-7</c:v>
                </c:pt>
                <c:pt idx="26963">
                  <c:v>1.31846E-7</c:v>
                </c:pt>
                <c:pt idx="26964">
                  <c:v>1.3185230000000001E-7</c:v>
                </c:pt>
                <c:pt idx="26965">
                  <c:v>1.318585E-7</c:v>
                </c:pt>
                <c:pt idx="26966">
                  <c:v>1.3186480000000001E-7</c:v>
                </c:pt>
                <c:pt idx="26967">
                  <c:v>1.31871E-7</c:v>
                </c:pt>
                <c:pt idx="26968">
                  <c:v>1.3187730000000001E-7</c:v>
                </c:pt>
                <c:pt idx="26969">
                  <c:v>1.318835E-7</c:v>
                </c:pt>
                <c:pt idx="26970">
                  <c:v>1.3188979999999999E-7</c:v>
                </c:pt>
                <c:pt idx="26971">
                  <c:v>1.3189600000000001E-7</c:v>
                </c:pt>
                <c:pt idx="26972">
                  <c:v>1.3190229999999999E-7</c:v>
                </c:pt>
                <c:pt idx="26973">
                  <c:v>1.3190850000000001E-7</c:v>
                </c:pt>
                <c:pt idx="26974">
                  <c:v>1.3191479999999999E-7</c:v>
                </c:pt>
                <c:pt idx="26975">
                  <c:v>1.3192100000000001E-7</c:v>
                </c:pt>
                <c:pt idx="26976">
                  <c:v>1.3192729999999999E-7</c:v>
                </c:pt>
                <c:pt idx="26977">
                  <c:v>1.3193350000000001E-7</c:v>
                </c:pt>
                <c:pt idx="26978">
                  <c:v>1.3193979999999999E-7</c:v>
                </c:pt>
                <c:pt idx="26979">
                  <c:v>1.3194600000000001E-7</c:v>
                </c:pt>
                <c:pt idx="26980">
                  <c:v>1.3195229999999999E-7</c:v>
                </c:pt>
                <c:pt idx="26981">
                  <c:v>1.3195850000000001E-7</c:v>
                </c:pt>
                <c:pt idx="26982">
                  <c:v>1.3196479999999999E-7</c:v>
                </c:pt>
                <c:pt idx="26983">
                  <c:v>1.3197100000000001E-7</c:v>
                </c:pt>
                <c:pt idx="26984">
                  <c:v>1.3197729999999999E-7</c:v>
                </c:pt>
                <c:pt idx="26985">
                  <c:v>1.3198350000000001E-7</c:v>
                </c:pt>
                <c:pt idx="26986">
                  <c:v>1.319898E-7</c:v>
                </c:pt>
                <c:pt idx="26987">
                  <c:v>1.3199600000000001E-7</c:v>
                </c:pt>
                <c:pt idx="26988">
                  <c:v>1.320023E-7</c:v>
                </c:pt>
                <c:pt idx="26989">
                  <c:v>1.3200849999999999E-7</c:v>
                </c:pt>
                <c:pt idx="26990">
                  <c:v>1.320148E-7</c:v>
                </c:pt>
                <c:pt idx="26991">
                  <c:v>1.3202099999999999E-7</c:v>
                </c:pt>
                <c:pt idx="26992">
                  <c:v>1.320273E-7</c:v>
                </c:pt>
                <c:pt idx="26993">
                  <c:v>1.3203349999999999E-7</c:v>
                </c:pt>
                <c:pt idx="26994">
                  <c:v>1.320398E-7</c:v>
                </c:pt>
                <c:pt idx="26995">
                  <c:v>1.3204599999999999E-7</c:v>
                </c:pt>
                <c:pt idx="26996">
                  <c:v>1.320523E-7</c:v>
                </c:pt>
                <c:pt idx="26997">
                  <c:v>1.3205849999999999E-7</c:v>
                </c:pt>
                <c:pt idx="26998">
                  <c:v>1.320648E-7</c:v>
                </c:pt>
                <c:pt idx="26999">
                  <c:v>1.3207099999999999E-7</c:v>
                </c:pt>
                <c:pt idx="27000">
                  <c:v>1.320773E-7</c:v>
                </c:pt>
                <c:pt idx="27001">
                  <c:v>1.3208349999999999E-7</c:v>
                </c:pt>
                <c:pt idx="27002">
                  <c:v>1.320898E-7</c:v>
                </c:pt>
                <c:pt idx="27003">
                  <c:v>1.3209599999999999E-7</c:v>
                </c:pt>
                <c:pt idx="27004">
                  <c:v>1.321023E-7</c:v>
                </c:pt>
                <c:pt idx="27005">
                  <c:v>1.3210849999999999E-7</c:v>
                </c:pt>
                <c:pt idx="27006">
                  <c:v>1.321148E-7</c:v>
                </c:pt>
                <c:pt idx="27007">
                  <c:v>1.32121E-7</c:v>
                </c:pt>
                <c:pt idx="27008">
                  <c:v>1.3212730000000001E-7</c:v>
                </c:pt>
                <c:pt idx="27009">
                  <c:v>1.321335E-7</c:v>
                </c:pt>
                <c:pt idx="27010">
                  <c:v>1.3213980000000001E-7</c:v>
                </c:pt>
                <c:pt idx="27011">
                  <c:v>1.32146E-7</c:v>
                </c:pt>
                <c:pt idx="27012">
                  <c:v>1.3215230000000001E-7</c:v>
                </c:pt>
                <c:pt idx="27013">
                  <c:v>1.321585E-7</c:v>
                </c:pt>
                <c:pt idx="27014">
                  <c:v>1.3216480000000001E-7</c:v>
                </c:pt>
                <c:pt idx="27015">
                  <c:v>1.32171E-7</c:v>
                </c:pt>
                <c:pt idx="27016">
                  <c:v>1.3217730000000001E-7</c:v>
                </c:pt>
                <c:pt idx="27017">
                  <c:v>1.321835E-7</c:v>
                </c:pt>
                <c:pt idx="27018">
                  <c:v>1.3218980000000001E-7</c:v>
                </c:pt>
                <c:pt idx="27019">
                  <c:v>1.32196E-7</c:v>
                </c:pt>
                <c:pt idx="27020">
                  <c:v>1.3220230000000001E-7</c:v>
                </c:pt>
                <c:pt idx="27021">
                  <c:v>1.322085E-7</c:v>
                </c:pt>
                <c:pt idx="27022">
                  <c:v>1.3221480000000001E-7</c:v>
                </c:pt>
                <c:pt idx="27023">
                  <c:v>1.32221E-7</c:v>
                </c:pt>
                <c:pt idx="27024">
                  <c:v>1.3222730000000001E-7</c:v>
                </c:pt>
                <c:pt idx="27025">
                  <c:v>1.322335E-7</c:v>
                </c:pt>
                <c:pt idx="27026">
                  <c:v>1.3223979999999999E-7</c:v>
                </c:pt>
                <c:pt idx="27027">
                  <c:v>1.3224600000000001E-7</c:v>
                </c:pt>
                <c:pt idx="27028">
                  <c:v>1.3225229999999999E-7</c:v>
                </c:pt>
                <c:pt idx="27029">
                  <c:v>1.3225850000000001E-7</c:v>
                </c:pt>
                <c:pt idx="27030">
                  <c:v>1.3226479999999999E-7</c:v>
                </c:pt>
                <c:pt idx="27031">
                  <c:v>1.3227100000000001E-7</c:v>
                </c:pt>
                <c:pt idx="27032">
                  <c:v>1.3227729999999999E-7</c:v>
                </c:pt>
                <c:pt idx="27033">
                  <c:v>1.3228350000000001E-7</c:v>
                </c:pt>
                <c:pt idx="27034">
                  <c:v>1.3228979999999999E-7</c:v>
                </c:pt>
                <c:pt idx="27035">
                  <c:v>1.3229600000000001E-7</c:v>
                </c:pt>
                <c:pt idx="27036">
                  <c:v>1.3230229999999999E-7</c:v>
                </c:pt>
                <c:pt idx="27037">
                  <c:v>1.3230850000000001E-7</c:v>
                </c:pt>
                <c:pt idx="27038">
                  <c:v>1.3231479999999999E-7</c:v>
                </c:pt>
                <c:pt idx="27039">
                  <c:v>1.3232100000000001E-7</c:v>
                </c:pt>
                <c:pt idx="27040">
                  <c:v>1.3232729999999999E-7</c:v>
                </c:pt>
                <c:pt idx="27041">
                  <c:v>1.3233350000000001E-7</c:v>
                </c:pt>
                <c:pt idx="27042">
                  <c:v>1.3233979999999999E-7</c:v>
                </c:pt>
                <c:pt idx="27043">
                  <c:v>1.3234600000000001E-7</c:v>
                </c:pt>
                <c:pt idx="27044">
                  <c:v>1.323523E-7</c:v>
                </c:pt>
                <c:pt idx="27045">
                  <c:v>1.3235849999999999E-7</c:v>
                </c:pt>
                <c:pt idx="27046">
                  <c:v>1.323648E-7</c:v>
                </c:pt>
                <c:pt idx="27047">
                  <c:v>1.3237099999999999E-7</c:v>
                </c:pt>
                <c:pt idx="27048">
                  <c:v>1.323773E-7</c:v>
                </c:pt>
                <c:pt idx="27049">
                  <c:v>1.3238349999999999E-7</c:v>
                </c:pt>
                <c:pt idx="27050">
                  <c:v>1.323898E-7</c:v>
                </c:pt>
                <c:pt idx="27051">
                  <c:v>1.3239599999999999E-7</c:v>
                </c:pt>
                <c:pt idx="27052">
                  <c:v>1.324023E-7</c:v>
                </c:pt>
                <c:pt idx="27053">
                  <c:v>1.3240849999999999E-7</c:v>
                </c:pt>
                <c:pt idx="27054">
                  <c:v>1.324148E-7</c:v>
                </c:pt>
                <c:pt idx="27055">
                  <c:v>1.3242099999999999E-7</c:v>
                </c:pt>
                <c:pt idx="27056">
                  <c:v>1.324273E-7</c:v>
                </c:pt>
                <c:pt idx="27057">
                  <c:v>1.3243349999999999E-7</c:v>
                </c:pt>
                <c:pt idx="27058">
                  <c:v>1.324398E-7</c:v>
                </c:pt>
                <c:pt idx="27059">
                  <c:v>1.3244599999999999E-7</c:v>
                </c:pt>
                <c:pt idx="27060">
                  <c:v>1.324523E-7</c:v>
                </c:pt>
                <c:pt idx="27061">
                  <c:v>1.3245849999999999E-7</c:v>
                </c:pt>
                <c:pt idx="27062">
                  <c:v>1.324648E-7</c:v>
                </c:pt>
                <c:pt idx="27063">
                  <c:v>1.32471E-7</c:v>
                </c:pt>
                <c:pt idx="27064">
                  <c:v>1.3247730000000001E-7</c:v>
                </c:pt>
                <c:pt idx="27065">
                  <c:v>1.324835E-7</c:v>
                </c:pt>
                <c:pt idx="27066">
                  <c:v>1.3248980000000001E-7</c:v>
                </c:pt>
                <c:pt idx="27067">
                  <c:v>1.32496E-7</c:v>
                </c:pt>
                <c:pt idx="27068">
                  <c:v>1.3250230000000001E-7</c:v>
                </c:pt>
                <c:pt idx="27069">
                  <c:v>1.325085E-7</c:v>
                </c:pt>
                <c:pt idx="27070">
                  <c:v>1.3251480000000001E-7</c:v>
                </c:pt>
                <c:pt idx="27071">
                  <c:v>1.32521E-7</c:v>
                </c:pt>
                <c:pt idx="27072">
                  <c:v>1.3252730000000001E-7</c:v>
                </c:pt>
                <c:pt idx="27073">
                  <c:v>1.325335E-7</c:v>
                </c:pt>
                <c:pt idx="27074">
                  <c:v>1.3253980000000001E-7</c:v>
                </c:pt>
                <c:pt idx="27075">
                  <c:v>1.32546E-7</c:v>
                </c:pt>
                <c:pt idx="27076">
                  <c:v>1.3255230000000001E-7</c:v>
                </c:pt>
                <c:pt idx="27077">
                  <c:v>1.325585E-7</c:v>
                </c:pt>
                <c:pt idx="27078">
                  <c:v>1.3256480000000001E-7</c:v>
                </c:pt>
                <c:pt idx="27079">
                  <c:v>1.32571E-7</c:v>
                </c:pt>
                <c:pt idx="27080">
                  <c:v>1.3257730000000001E-7</c:v>
                </c:pt>
                <c:pt idx="27081">
                  <c:v>1.325835E-7</c:v>
                </c:pt>
                <c:pt idx="27082">
                  <c:v>1.3258979999999999E-7</c:v>
                </c:pt>
                <c:pt idx="27083">
                  <c:v>1.32596E-7</c:v>
                </c:pt>
                <c:pt idx="27084">
                  <c:v>1.3260229999999999E-7</c:v>
                </c:pt>
                <c:pt idx="27085">
                  <c:v>1.3260850000000001E-7</c:v>
                </c:pt>
                <c:pt idx="27086">
                  <c:v>1.3261479999999999E-7</c:v>
                </c:pt>
                <c:pt idx="27087">
                  <c:v>1.3262100000000001E-7</c:v>
                </c:pt>
                <c:pt idx="27088">
                  <c:v>1.3262729999999999E-7</c:v>
                </c:pt>
                <c:pt idx="27089">
                  <c:v>1.3263350000000001E-7</c:v>
                </c:pt>
                <c:pt idx="27090">
                  <c:v>1.3263979999999999E-7</c:v>
                </c:pt>
                <c:pt idx="27091">
                  <c:v>1.3264600000000001E-7</c:v>
                </c:pt>
                <c:pt idx="27092">
                  <c:v>1.3265229999999999E-7</c:v>
                </c:pt>
                <c:pt idx="27093">
                  <c:v>1.3265850000000001E-7</c:v>
                </c:pt>
                <c:pt idx="27094">
                  <c:v>1.3266479999999999E-7</c:v>
                </c:pt>
                <c:pt idx="27095">
                  <c:v>1.3267100000000001E-7</c:v>
                </c:pt>
                <c:pt idx="27096">
                  <c:v>1.3267729999999999E-7</c:v>
                </c:pt>
                <c:pt idx="27097">
                  <c:v>1.3268350000000001E-7</c:v>
                </c:pt>
                <c:pt idx="27098">
                  <c:v>1.3268979999999999E-7</c:v>
                </c:pt>
                <c:pt idx="27099">
                  <c:v>1.3269600000000001E-7</c:v>
                </c:pt>
                <c:pt idx="27100">
                  <c:v>1.327023E-7</c:v>
                </c:pt>
                <c:pt idx="27101">
                  <c:v>1.3270849999999999E-7</c:v>
                </c:pt>
                <c:pt idx="27102">
                  <c:v>1.327148E-7</c:v>
                </c:pt>
                <c:pt idx="27103">
                  <c:v>1.3272099999999999E-7</c:v>
                </c:pt>
                <c:pt idx="27104">
                  <c:v>1.327273E-7</c:v>
                </c:pt>
                <c:pt idx="27105">
                  <c:v>1.3273349999999999E-7</c:v>
                </c:pt>
                <c:pt idx="27106">
                  <c:v>1.327398E-7</c:v>
                </c:pt>
                <c:pt idx="27107">
                  <c:v>1.3274599999999999E-7</c:v>
                </c:pt>
                <c:pt idx="27108">
                  <c:v>1.327523E-7</c:v>
                </c:pt>
                <c:pt idx="27109">
                  <c:v>1.3275849999999999E-7</c:v>
                </c:pt>
                <c:pt idx="27110">
                  <c:v>1.327648E-7</c:v>
                </c:pt>
                <c:pt idx="27111">
                  <c:v>1.3277099999999999E-7</c:v>
                </c:pt>
                <c:pt idx="27112">
                  <c:v>1.327773E-7</c:v>
                </c:pt>
                <c:pt idx="27113">
                  <c:v>1.3278349999999999E-7</c:v>
                </c:pt>
                <c:pt idx="27114">
                  <c:v>1.327898E-7</c:v>
                </c:pt>
                <c:pt idx="27115">
                  <c:v>1.3279599999999999E-7</c:v>
                </c:pt>
                <c:pt idx="27116">
                  <c:v>1.328023E-7</c:v>
                </c:pt>
                <c:pt idx="27117">
                  <c:v>1.3280849999999999E-7</c:v>
                </c:pt>
                <c:pt idx="27118">
                  <c:v>1.328148E-7</c:v>
                </c:pt>
                <c:pt idx="27119">
                  <c:v>1.32821E-7</c:v>
                </c:pt>
                <c:pt idx="27120">
                  <c:v>1.3282730000000001E-7</c:v>
                </c:pt>
                <c:pt idx="27121">
                  <c:v>1.328335E-7</c:v>
                </c:pt>
                <c:pt idx="27122">
                  <c:v>1.3283980000000001E-7</c:v>
                </c:pt>
                <c:pt idx="27123">
                  <c:v>1.32846E-7</c:v>
                </c:pt>
                <c:pt idx="27124">
                  <c:v>1.3285230000000001E-7</c:v>
                </c:pt>
                <c:pt idx="27125">
                  <c:v>1.328585E-7</c:v>
                </c:pt>
                <c:pt idx="27126">
                  <c:v>1.3286480000000001E-7</c:v>
                </c:pt>
                <c:pt idx="27127">
                  <c:v>1.32871E-7</c:v>
                </c:pt>
                <c:pt idx="27128">
                  <c:v>1.3287730000000001E-7</c:v>
                </c:pt>
                <c:pt idx="27129">
                  <c:v>1.328835E-7</c:v>
                </c:pt>
                <c:pt idx="27130">
                  <c:v>1.3288980000000001E-7</c:v>
                </c:pt>
                <c:pt idx="27131">
                  <c:v>1.32896E-7</c:v>
                </c:pt>
                <c:pt idx="27132">
                  <c:v>1.3290230000000001E-7</c:v>
                </c:pt>
                <c:pt idx="27133">
                  <c:v>1.329085E-7</c:v>
                </c:pt>
                <c:pt idx="27134">
                  <c:v>1.3291480000000001E-7</c:v>
                </c:pt>
                <c:pt idx="27135">
                  <c:v>1.32921E-7</c:v>
                </c:pt>
                <c:pt idx="27136">
                  <c:v>1.3292730000000001E-7</c:v>
                </c:pt>
                <c:pt idx="27137">
                  <c:v>1.329335E-7</c:v>
                </c:pt>
                <c:pt idx="27138">
                  <c:v>1.3293979999999999E-7</c:v>
                </c:pt>
                <c:pt idx="27139">
                  <c:v>1.32946E-7</c:v>
                </c:pt>
                <c:pt idx="27140">
                  <c:v>1.3295229999999999E-7</c:v>
                </c:pt>
                <c:pt idx="27141">
                  <c:v>1.3295850000000001E-7</c:v>
                </c:pt>
                <c:pt idx="27142">
                  <c:v>1.3296479999999999E-7</c:v>
                </c:pt>
                <c:pt idx="27143">
                  <c:v>1.3297100000000001E-7</c:v>
                </c:pt>
                <c:pt idx="27144">
                  <c:v>1.3297729999999999E-7</c:v>
                </c:pt>
                <c:pt idx="27145">
                  <c:v>1.3298350000000001E-7</c:v>
                </c:pt>
                <c:pt idx="27146">
                  <c:v>1.3298979999999999E-7</c:v>
                </c:pt>
                <c:pt idx="27147">
                  <c:v>1.3299600000000001E-7</c:v>
                </c:pt>
                <c:pt idx="27148">
                  <c:v>1.3300229999999999E-7</c:v>
                </c:pt>
                <c:pt idx="27149">
                  <c:v>1.3300850000000001E-7</c:v>
                </c:pt>
                <c:pt idx="27150">
                  <c:v>1.3301479999999999E-7</c:v>
                </c:pt>
                <c:pt idx="27151">
                  <c:v>1.3302100000000001E-7</c:v>
                </c:pt>
                <c:pt idx="27152">
                  <c:v>1.3302729999999999E-7</c:v>
                </c:pt>
                <c:pt idx="27153">
                  <c:v>1.3303350000000001E-7</c:v>
                </c:pt>
                <c:pt idx="27154">
                  <c:v>1.3303979999999999E-7</c:v>
                </c:pt>
                <c:pt idx="27155">
                  <c:v>1.3304600000000001E-7</c:v>
                </c:pt>
                <c:pt idx="27156">
                  <c:v>1.330523E-7</c:v>
                </c:pt>
                <c:pt idx="27157">
                  <c:v>1.3305850000000001E-7</c:v>
                </c:pt>
                <c:pt idx="27158">
                  <c:v>1.330648E-7</c:v>
                </c:pt>
                <c:pt idx="27159">
                  <c:v>1.3307099999999999E-7</c:v>
                </c:pt>
                <c:pt idx="27160">
                  <c:v>1.330773E-7</c:v>
                </c:pt>
                <c:pt idx="27161">
                  <c:v>1.3308349999999999E-7</c:v>
                </c:pt>
                <c:pt idx="27162">
                  <c:v>1.330898E-7</c:v>
                </c:pt>
                <c:pt idx="27163">
                  <c:v>1.3309599999999999E-7</c:v>
                </c:pt>
                <c:pt idx="27164">
                  <c:v>1.331023E-7</c:v>
                </c:pt>
                <c:pt idx="27165">
                  <c:v>1.3310849999999999E-7</c:v>
                </c:pt>
                <c:pt idx="27166">
                  <c:v>1.331148E-7</c:v>
                </c:pt>
                <c:pt idx="27167">
                  <c:v>1.3312099999999999E-7</c:v>
                </c:pt>
                <c:pt idx="27168">
                  <c:v>1.331273E-7</c:v>
                </c:pt>
                <c:pt idx="27169">
                  <c:v>1.3313349999999999E-7</c:v>
                </c:pt>
                <c:pt idx="27170">
                  <c:v>1.331398E-7</c:v>
                </c:pt>
                <c:pt idx="27171">
                  <c:v>1.3314599999999999E-7</c:v>
                </c:pt>
                <c:pt idx="27172">
                  <c:v>1.331523E-7</c:v>
                </c:pt>
                <c:pt idx="27173">
                  <c:v>1.3315849999999999E-7</c:v>
                </c:pt>
                <c:pt idx="27174">
                  <c:v>1.331648E-7</c:v>
                </c:pt>
                <c:pt idx="27175">
                  <c:v>1.33171E-7</c:v>
                </c:pt>
                <c:pt idx="27176">
                  <c:v>1.331773E-7</c:v>
                </c:pt>
                <c:pt idx="27177">
                  <c:v>1.331835E-7</c:v>
                </c:pt>
                <c:pt idx="27178">
                  <c:v>1.3318980000000001E-7</c:v>
                </c:pt>
                <c:pt idx="27179">
                  <c:v>1.33196E-7</c:v>
                </c:pt>
                <c:pt idx="27180">
                  <c:v>1.3320230000000001E-7</c:v>
                </c:pt>
                <c:pt idx="27181">
                  <c:v>1.332085E-7</c:v>
                </c:pt>
                <c:pt idx="27182">
                  <c:v>1.3321480000000001E-7</c:v>
                </c:pt>
                <c:pt idx="27183">
                  <c:v>1.33221E-7</c:v>
                </c:pt>
                <c:pt idx="27184">
                  <c:v>1.3322730000000001E-7</c:v>
                </c:pt>
                <c:pt idx="27185">
                  <c:v>1.332335E-7</c:v>
                </c:pt>
                <c:pt idx="27186">
                  <c:v>1.3323980000000001E-7</c:v>
                </c:pt>
                <c:pt idx="27187">
                  <c:v>1.33246E-7</c:v>
                </c:pt>
                <c:pt idx="27188">
                  <c:v>1.3325230000000001E-7</c:v>
                </c:pt>
                <c:pt idx="27189">
                  <c:v>1.332585E-7</c:v>
                </c:pt>
                <c:pt idx="27190">
                  <c:v>1.3326480000000001E-7</c:v>
                </c:pt>
                <c:pt idx="27191">
                  <c:v>1.33271E-7</c:v>
                </c:pt>
                <c:pt idx="27192">
                  <c:v>1.3327730000000001E-7</c:v>
                </c:pt>
                <c:pt idx="27193">
                  <c:v>1.332835E-7</c:v>
                </c:pt>
                <c:pt idx="27194">
                  <c:v>1.3328979999999999E-7</c:v>
                </c:pt>
                <c:pt idx="27195">
                  <c:v>1.33296E-7</c:v>
                </c:pt>
                <c:pt idx="27196">
                  <c:v>1.3330229999999999E-7</c:v>
                </c:pt>
                <c:pt idx="27197">
                  <c:v>1.3330850000000001E-7</c:v>
                </c:pt>
                <c:pt idx="27198">
                  <c:v>1.3331479999999999E-7</c:v>
                </c:pt>
                <c:pt idx="27199">
                  <c:v>1.3332100000000001E-7</c:v>
                </c:pt>
                <c:pt idx="27200">
                  <c:v>1.3332729999999999E-7</c:v>
                </c:pt>
                <c:pt idx="27201">
                  <c:v>1.3333350000000001E-7</c:v>
                </c:pt>
                <c:pt idx="27202">
                  <c:v>1.3333979999999999E-7</c:v>
                </c:pt>
                <c:pt idx="27203">
                  <c:v>1.3334600000000001E-7</c:v>
                </c:pt>
                <c:pt idx="27204">
                  <c:v>1.3335229999999999E-7</c:v>
                </c:pt>
                <c:pt idx="27205">
                  <c:v>1.3335850000000001E-7</c:v>
                </c:pt>
                <c:pt idx="27206">
                  <c:v>1.3336479999999999E-7</c:v>
                </c:pt>
                <c:pt idx="27207">
                  <c:v>1.3337100000000001E-7</c:v>
                </c:pt>
                <c:pt idx="27208">
                  <c:v>1.3337729999999999E-7</c:v>
                </c:pt>
                <c:pt idx="27209">
                  <c:v>1.3338350000000001E-7</c:v>
                </c:pt>
                <c:pt idx="27210">
                  <c:v>1.3338979999999999E-7</c:v>
                </c:pt>
                <c:pt idx="27211">
                  <c:v>1.3339600000000001E-7</c:v>
                </c:pt>
                <c:pt idx="27212">
                  <c:v>1.334023E-7</c:v>
                </c:pt>
                <c:pt idx="27213">
                  <c:v>1.3340850000000001E-7</c:v>
                </c:pt>
                <c:pt idx="27214">
                  <c:v>1.334148E-7</c:v>
                </c:pt>
                <c:pt idx="27215">
                  <c:v>1.3342099999999999E-7</c:v>
                </c:pt>
                <c:pt idx="27216">
                  <c:v>1.334273E-7</c:v>
                </c:pt>
                <c:pt idx="27217">
                  <c:v>1.3343349999999999E-7</c:v>
                </c:pt>
                <c:pt idx="27218">
                  <c:v>1.334398E-7</c:v>
                </c:pt>
                <c:pt idx="27219">
                  <c:v>1.3344599999999999E-7</c:v>
                </c:pt>
                <c:pt idx="27220">
                  <c:v>1.334523E-7</c:v>
                </c:pt>
                <c:pt idx="27221">
                  <c:v>1.3345849999999999E-7</c:v>
                </c:pt>
                <c:pt idx="27222">
                  <c:v>1.334648E-7</c:v>
                </c:pt>
                <c:pt idx="27223">
                  <c:v>1.3347099999999999E-7</c:v>
                </c:pt>
                <c:pt idx="27224">
                  <c:v>1.334773E-7</c:v>
                </c:pt>
                <c:pt idx="27225">
                  <c:v>1.3348349999999999E-7</c:v>
                </c:pt>
                <c:pt idx="27226">
                  <c:v>1.334898E-7</c:v>
                </c:pt>
                <c:pt idx="27227">
                  <c:v>1.3349599999999999E-7</c:v>
                </c:pt>
                <c:pt idx="27228">
                  <c:v>1.335023E-7</c:v>
                </c:pt>
                <c:pt idx="27229">
                  <c:v>1.3350849999999999E-7</c:v>
                </c:pt>
                <c:pt idx="27230">
                  <c:v>1.335148E-7</c:v>
                </c:pt>
                <c:pt idx="27231">
                  <c:v>1.33521E-7</c:v>
                </c:pt>
                <c:pt idx="27232">
                  <c:v>1.335273E-7</c:v>
                </c:pt>
                <c:pt idx="27233">
                  <c:v>1.335335E-7</c:v>
                </c:pt>
                <c:pt idx="27234">
                  <c:v>1.3353980000000001E-7</c:v>
                </c:pt>
                <c:pt idx="27235">
                  <c:v>1.33546E-7</c:v>
                </c:pt>
                <c:pt idx="27236">
                  <c:v>1.3355230000000001E-7</c:v>
                </c:pt>
                <c:pt idx="27237">
                  <c:v>1.335585E-7</c:v>
                </c:pt>
                <c:pt idx="27238">
                  <c:v>1.3356480000000001E-7</c:v>
                </c:pt>
                <c:pt idx="27239">
                  <c:v>1.33571E-7</c:v>
                </c:pt>
                <c:pt idx="27240">
                  <c:v>1.3357730000000001E-7</c:v>
                </c:pt>
                <c:pt idx="27241">
                  <c:v>1.335835E-7</c:v>
                </c:pt>
                <c:pt idx="27242">
                  <c:v>1.3358980000000001E-7</c:v>
                </c:pt>
                <c:pt idx="27243">
                  <c:v>1.33596E-7</c:v>
                </c:pt>
                <c:pt idx="27244">
                  <c:v>1.3360230000000001E-7</c:v>
                </c:pt>
                <c:pt idx="27245">
                  <c:v>1.336085E-7</c:v>
                </c:pt>
                <c:pt idx="27246">
                  <c:v>1.3361480000000001E-7</c:v>
                </c:pt>
                <c:pt idx="27247">
                  <c:v>1.33621E-7</c:v>
                </c:pt>
                <c:pt idx="27248">
                  <c:v>1.3362730000000001E-7</c:v>
                </c:pt>
                <c:pt idx="27249">
                  <c:v>1.336335E-7</c:v>
                </c:pt>
                <c:pt idx="27250">
                  <c:v>1.3363979999999999E-7</c:v>
                </c:pt>
                <c:pt idx="27251">
                  <c:v>1.33646E-7</c:v>
                </c:pt>
                <c:pt idx="27252">
                  <c:v>1.3365229999999999E-7</c:v>
                </c:pt>
                <c:pt idx="27253">
                  <c:v>1.3365850000000001E-7</c:v>
                </c:pt>
                <c:pt idx="27254">
                  <c:v>1.3366479999999999E-7</c:v>
                </c:pt>
                <c:pt idx="27255">
                  <c:v>1.3367100000000001E-7</c:v>
                </c:pt>
                <c:pt idx="27256">
                  <c:v>1.3367729999999999E-7</c:v>
                </c:pt>
                <c:pt idx="27257">
                  <c:v>1.3368350000000001E-7</c:v>
                </c:pt>
                <c:pt idx="27258">
                  <c:v>1.3368979999999999E-7</c:v>
                </c:pt>
                <c:pt idx="27259">
                  <c:v>1.3369600000000001E-7</c:v>
                </c:pt>
                <c:pt idx="27260">
                  <c:v>1.3370229999999999E-7</c:v>
                </c:pt>
                <c:pt idx="27261">
                  <c:v>1.3370850000000001E-7</c:v>
                </c:pt>
                <c:pt idx="27262">
                  <c:v>1.3371479999999999E-7</c:v>
                </c:pt>
                <c:pt idx="27263">
                  <c:v>1.3372100000000001E-7</c:v>
                </c:pt>
                <c:pt idx="27264">
                  <c:v>1.3372729999999999E-7</c:v>
                </c:pt>
                <c:pt idx="27265">
                  <c:v>1.3373350000000001E-7</c:v>
                </c:pt>
                <c:pt idx="27266">
                  <c:v>1.3373979999999999E-7</c:v>
                </c:pt>
                <c:pt idx="27267">
                  <c:v>1.3374600000000001E-7</c:v>
                </c:pt>
                <c:pt idx="27268">
                  <c:v>1.337523E-7</c:v>
                </c:pt>
                <c:pt idx="27269">
                  <c:v>1.3375850000000001E-7</c:v>
                </c:pt>
                <c:pt idx="27270">
                  <c:v>1.337648E-7</c:v>
                </c:pt>
                <c:pt idx="27271">
                  <c:v>1.3377099999999999E-7</c:v>
                </c:pt>
                <c:pt idx="27272">
                  <c:v>1.337773E-7</c:v>
                </c:pt>
                <c:pt idx="27273">
                  <c:v>1.3378349999999999E-7</c:v>
                </c:pt>
                <c:pt idx="27274">
                  <c:v>1.337898E-7</c:v>
                </c:pt>
                <c:pt idx="27275">
                  <c:v>1.3379599999999999E-7</c:v>
                </c:pt>
                <c:pt idx="27276">
                  <c:v>1.338023E-7</c:v>
                </c:pt>
                <c:pt idx="27277">
                  <c:v>1.3380849999999999E-7</c:v>
                </c:pt>
                <c:pt idx="27278">
                  <c:v>1.338148E-7</c:v>
                </c:pt>
                <c:pt idx="27279">
                  <c:v>1.3382099999999999E-7</c:v>
                </c:pt>
                <c:pt idx="27280">
                  <c:v>1.338273E-7</c:v>
                </c:pt>
                <c:pt idx="27281">
                  <c:v>1.3383349999999999E-7</c:v>
                </c:pt>
                <c:pt idx="27282">
                  <c:v>1.338398E-7</c:v>
                </c:pt>
                <c:pt idx="27283">
                  <c:v>1.3384599999999999E-7</c:v>
                </c:pt>
                <c:pt idx="27284">
                  <c:v>1.338523E-7</c:v>
                </c:pt>
                <c:pt idx="27285">
                  <c:v>1.3385849999999999E-7</c:v>
                </c:pt>
                <c:pt idx="27286">
                  <c:v>1.338648E-7</c:v>
                </c:pt>
                <c:pt idx="27287">
                  <c:v>1.3387099999999999E-7</c:v>
                </c:pt>
                <c:pt idx="27288">
                  <c:v>1.338773E-7</c:v>
                </c:pt>
                <c:pt idx="27289">
                  <c:v>1.338835E-7</c:v>
                </c:pt>
                <c:pt idx="27290">
                  <c:v>1.3388980000000001E-7</c:v>
                </c:pt>
                <c:pt idx="27291">
                  <c:v>1.33896E-7</c:v>
                </c:pt>
                <c:pt idx="27292">
                  <c:v>1.3390230000000001E-7</c:v>
                </c:pt>
                <c:pt idx="27293">
                  <c:v>1.339085E-7</c:v>
                </c:pt>
                <c:pt idx="27294">
                  <c:v>1.3391480000000001E-7</c:v>
                </c:pt>
                <c:pt idx="27295">
                  <c:v>1.33921E-7</c:v>
                </c:pt>
                <c:pt idx="27296">
                  <c:v>1.3392730000000001E-7</c:v>
                </c:pt>
                <c:pt idx="27297">
                  <c:v>1.339335E-7</c:v>
                </c:pt>
                <c:pt idx="27298">
                  <c:v>1.3393980000000001E-7</c:v>
                </c:pt>
                <c:pt idx="27299">
                  <c:v>1.33946E-7</c:v>
                </c:pt>
                <c:pt idx="27300">
                  <c:v>1.3395230000000001E-7</c:v>
                </c:pt>
                <c:pt idx="27301">
                  <c:v>1.339585E-7</c:v>
                </c:pt>
                <c:pt idx="27302">
                  <c:v>1.3396480000000001E-7</c:v>
                </c:pt>
                <c:pt idx="27303">
                  <c:v>1.33971E-7</c:v>
                </c:pt>
                <c:pt idx="27304">
                  <c:v>1.3397730000000001E-7</c:v>
                </c:pt>
                <c:pt idx="27305">
                  <c:v>1.339835E-7</c:v>
                </c:pt>
                <c:pt idx="27306">
                  <c:v>1.3398980000000001E-7</c:v>
                </c:pt>
                <c:pt idx="27307">
                  <c:v>1.33996E-7</c:v>
                </c:pt>
                <c:pt idx="27308">
                  <c:v>1.3400229999999999E-7</c:v>
                </c:pt>
                <c:pt idx="27309">
                  <c:v>1.3400850000000001E-7</c:v>
                </c:pt>
                <c:pt idx="27310">
                  <c:v>1.3401479999999999E-7</c:v>
                </c:pt>
                <c:pt idx="27311">
                  <c:v>1.3402100000000001E-7</c:v>
                </c:pt>
                <c:pt idx="27312">
                  <c:v>1.3402729999999999E-7</c:v>
                </c:pt>
                <c:pt idx="27313">
                  <c:v>1.3403350000000001E-7</c:v>
                </c:pt>
                <c:pt idx="27314">
                  <c:v>1.3403979999999999E-7</c:v>
                </c:pt>
                <c:pt idx="27315">
                  <c:v>1.3404600000000001E-7</c:v>
                </c:pt>
                <c:pt idx="27316">
                  <c:v>1.3405229999999999E-7</c:v>
                </c:pt>
                <c:pt idx="27317">
                  <c:v>1.3405850000000001E-7</c:v>
                </c:pt>
                <c:pt idx="27318">
                  <c:v>1.3406479999999999E-7</c:v>
                </c:pt>
                <c:pt idx="27319">
                  <c:v>1.3407100000000001E-7</c:v>
                </c:pt>
                <c:pt idx="27320">
                  <c:v>1.3407729999999999E-7</c:v>
                </c:pt>
                <c:pt idx="27321">
                  <c:v>1.3408350000000001E-7</c:v>
                </c:pt>
                <c:pt idx="27322">
                  <c:v>1.3408979999999999E-7</c:v>
                </c:pt>
                <c:pt idx="27323">
                  <c:v>1.3409600000000001E-7</c:v>
                </c:pt>
                <c:pt idx="27324">
                  <c:v>1.341023E-7</c:v>
                </c:pt>
                <c:pt idx="27325">
                  <c:v>1.3410850000000001E-7</c:v>
                </c:pt>
                <c:pt idx="27326">
                  <c:v>1.341148E-7</c:v>
                </c:pt>
                <c:pt idx="27327">
                  <c:v>1.3412099999999999E-7</c:v>
                </c:pt>
                <c:pt idx="27328">
                  <c:v>1.341273E-7</c:v>
                </c:pt>
                <c:pt idx="27329">
                  <c:v>1.3413349999999999E-7</c:v>
                </c:pt>
                <c:pt idx="27330">
                  <c:v>1.341398E-7</c:v>
                </c:pt>
                <c:pt idx="27331">
                  <c:v>1.3414599999999999E-7</c:v>
                </c:pt>
                <c:pt idx="27332">
                  <c:v>1.341523E-7</c:v>
                </c:pt>
                <c:pt idx="27333">
                  <c:v>1.3415849999999999E-7</c:v>
                </c:pt>
                <c:pt idx="27334">
                  <c:v>1.341648E-7</c:v>
                </c:pt>
                <c:pt idx="27335">
                  <c:v>1.3417099999999999E-7</c:v>
                </c:pt>
                <c:pt idx="27336">
                  <c:v>1.341773E-7</c:v>
                </c:pt>
                <c:pt idx="27337">
                  <c:v>1.3418349999999999E-7</c:v>
                </c:pt>
                <c:pt idx="27338">
                  <c:v>1.341898E-7</c:v>
                </c:pt>
                <c:pt idx="27339">
                  <c:v>1.3419599999999999E-7</c:v>
                </c:pt>
                <c:pt idx="27340">
                  <c:v>1.342023E-7</c:v>
                </c:pt>
                <c:pt idx="27341">
                  <c:v>1.3420849999999999E-7</c:v>
                </c:pt>
                <c:pt idx="27342">
                  <c:v>1.342148E-7</c:v>
                </c:pt>
                <c:pt idx="27343">
                  <c:v>1.3422099999999999E-7</c:v>
                </c:pt>
                <c:pt idx="27344">
                  <c:v>1.342273E-7</c:v>
                </c:pt>
                <c:pt idx="27345">
                  <c:v>1.342335E-7</c:v>
                </c:pt>
                <c:pt idx="27346">
                  <c:v>1.3423980000000001E-7</c:v>
                </c:pt>
                <c:pt idx="27347">
                  <c:v>1.34246E-7</c:v>
                </c:pt>
                <c:pt idx="27348">
                  <c:v>1.3425230000000001E-7</c:v>
                </c:pt>
                <c:pt idx="27349">
                  <c:v>1.342585E-7</c:v>
                </c:pt>
                <c:pt idx="27350">
                  <c:v>1.3426480000000001E-7</c:v>
                </c:pt>
                <c:pt idx="27351">
                  <c:v>1.34271E-7</c:v>
                </c:pt>
                <c:pt idx="27352">
                  <c:v>1.3427730000000001E-7</c:v>
                </c:pt>
                <c:pt idx="27353">
                  <c:v>1.342835E-7</c:v>
                </c:pt>
                <c:pt idx="27354">
                  <c:v>1.3428980000000001E-7</c:v>
                </c:pt>
                <c:pt idx="27355">
                  <c:v>1.34296E-7</c:v>
                </c:pt>
                <c:pt idx="27356">
                  <c:v>1.3430230000000001E-7</c:v>
                </c:pt>
                <c:pt idx="27357">
                  <c:v>1.343085E-7</c:v>
                </c:pt>
                <c:pt idx="27358">
                  <c:v>1.3431480000000001E-7</c:v>
                </c:pt>
                <c:pt idx="27359">
                  <c:v>1.34321E-7</c:v>
                </c:pt>
                <c:pt idx="27360">
                  <c:v>1.3432730000000001E-7</c:v>
                </c:pt>
                <c:pt idx="27361">
                  <c:v>1.343335E-7</c:v>
                </c:pt>
                <c:pt idx="27362">
                  <c:v>1.3433980000000001E-7</c:v>
                </c:pt>
                <c:pt idx="27363">
                  <c:v>1.34346E-7</c:v>
                </c:pt>
                <c:pt idx="27364">
                  <c:v>1.3435229999999999E-7</c:v>
                </c:pt>
                <c:pt idx="27365">
                  <c:v>1.343585E-7</c:v>
                </c:pt>
                <c:pt idx="27366">
                  <c:v>1.3436479999999999E-7</c:v>
                </c:pt>
                <c:pt idx="27367">
                  <c:v>1.3437100000000001E-7</c:v>
                </c:pt>
                <c:pt idx="27368">
                  <c:v>1.3437729999999999E-7</c:v>
                </c:pt>
                <c:pt idx="27369">
                  <c:v>1.3438350000000001E-7</c:v>
                </c:pt>
                <c:pt idx="27370">
                  <c:v>1.3438979999999999E-7</c:v>
                </c:pt>
                <c:pt idx="27371">
                  <c:v>1.3439600000000001E-7</c:v>
                </c:pt>
                <c:pt idx="27372">
                  <c:v>1.3440229999999999E-7</c:v>
                </c:pt>
                <c:pt idx="27373">
                  <c:v>1.3440850000000001E-7</c:v>
                </c:pt>
                <c:pt idx="27374">
                  <c:v>1.3441479999999999E-7</c:v>
                </c:pt>
                <c:pt idx="27375">
                  <c:v>1.3442100000000001E-7</c:v>
                </c:pt>
                <c:pt idx="27376">
                  <c:v>1.3442729999999999E-7</c:v>
                </c:pt>
                <c:pt idx="27377">
                  <c:v>1.3443350000000001E-7</c:v>
                </c:pt>
                <c:pt idx="27378">
                  <c:v>1.3443979999999999E-7</c:v>
                </c:pt>
                <c:pt idx="27379">
                  <c:v>1.3444600000000001E-7</c:v>
                </c:pt>
                <c:pt idx="27380">
                  <c:v>1.3445229999999999E-7</c:v>
                </c:pt>
                <c:pt idx="27381">
                  <c:v>1.3445850000000001E-7</c:v>
                </c:pt>
                <c:pt idx="27382">
                  <c:v>1.344648E-7</c:v>
                </c:pt>
                <c:pt idx="27383">
                  <c:v>1.3447099999999999E-7</c:v>
                </c:pt>
                <c:pt idx="27384">
                  <c:v>1.344773E-7</c:v>
                </c:pt>
                <c:pt idx="27385">
                  <c:v>1.3448349999999999E-7</c:v>
                </c:pt>
                <c:pt idx="27386">
                  <c:v>1.344898E-7</c:v>
                </c:pt>
                <c:pt idx="27387">
                  <c:v>1.3449599999999999E-7</c:v>
                </c:pt>
                <c:pt idx="27388">
                  <c:v>1.345023E-7</c:v>
                </c:pt>
                <c:pt idx="27389">
                  <c:v>1.3450849999999999E-7</c:v>
                </c:pt>
                <c:pt idx="27390">
                  <c:v>1.345148E-7</c:v>
                </c:pt>
                <c:pt idx="27391">
                  <c:v>1.3452099999999999E-7</c:v>
                </c:pt>
                <c:pt idx="27392">
                  <c:v>1.345273E-7</c:v>
                </c:pt>
                <c:pt idx="27393">
                  <c:v>1.3453349999999999E-7</c:v>
                </c:pt>
                <c:pt idx="27394">
                  <c:v>1.345398E-7</c:v>
                </c:pt>
                <c:pt idx="27395">
                  <c:v>1.3454599999999999E-7</c:v>
                </c:pt>
                <c:pt idx="27396">
                  <c:v>1.345523E-7</c:v>
                </c:pt>
                <c:pt idx="27397">
                  <c:v>1.3455849999999999E-7</c:v>
                </c:pt>
                <c:pt idx="27398">
                  <c:v>1.345648E-7</c:v>
                </c:pt>
                <c:pt idx="27399">
                  <c:v>1.3457099999999999E-7</c:v>
                </c:pt>
                <c:pt idx="27400">
                  <c:v>1.345773E-7</c:v>
                </c:pt>
                <c:pt idx="27401">
                  <c:v>1.345835E-7</c:v>
                </c:pt>
                <c:pt idx="27402">
                  <c:v>1.3458980000000001E-7</c:v>
                </c:pt>
                <c:pt idx="27403">
                  <c:v>1.34596E-7</c:v>
                </c:pt>
                <c:pt idx="27404">
                  <c:v>1.3460230000000001E-7</c:v>
                </c:pt>
                <c:pt idx="27405">
                  <c:v>1.346085E-7</c:v>
                </c:pt>
                <c:pt idx="27406">
                  <c:v>1.3461480000000001E-7</c:v>
                </c:pt>
                <c:pt idx="27407">
                  <c:v>1.34621E-7</c:v>
                </c:pt>
                <c:pt idx="27408">
                  <c:v>1.3462730000000001E-7</c:v>
                </c:pt>
                <c:pt idx="27409">
                  <c:v>1.346335E-7</c:v>
                </c:pt>
                <c:pt idx="27410">
                  <c:v>1.3463980000000001E-7</c:v>
                </c:pt>
                <c:pt idx="27411">
                  <c:v>1.34646E-7</c:v>
                </c:pt>
                <c:pt idx="27412">
                  <c:v>1.3465230000000001E-7</c:v>
                </c:pt>
                <c:pt idx="27413">
                  <c:v>1.346585E-7</c:v>
                </c:pt>
                <c:pt idx="27414">
                  <c:v>1.3466480000000001E-7</c:v>
                </c:pt>
                <c:pt idx="27415">
                  <c:v>1.34671E-7</c:v>
                </c:pt>
                <c:pt idx="27416">
                  <c:v>1.3467730000000001E-7</c:v>
                </c:pt>
                <c:pt idx="27417">
                  <c:v>1.346835E-7</c:v>
                </c:pt>
                <c:pt idx="27418">
                  <c:v>1.3468980000000001E-7</c:v>
                </c:pt>
                <c:pt idx="27419">
                  <c:v>1.34696E-7</c:v>
                </c:pt>
                <c:pt idx="27420">
                  <c:v>1.3470229999999999E-7</c:v>
                </c:pt>
                <c:pt idx="27421">
                  <c:v>1.347085E-7</c:v>
                </c:pt>
                <c:pt idx="27422">
                  <c:v>1.3471479999999999E-7</c:v>
                </c:pt>
                <c:pt idx="27423">
                  <c:v>1.3472100000000001E-7</c:v>
                </c:pt>
                <c:pt idx="27424">
                  <c:v>1.3472729999999999E-7</c:v>
                </c:pt>
                <c:pt idx="27425">
                  <c:v>1.3473350000000001E-7</c:v>
                </c:pt>
                <c:pt idx="27426">
                  <c:v>1.3473979999999999E-7</c:v>
                </c:pt>
                <c:pt idx="27427">
                  <c:v>1.3474600000000001E-7</c:v>
                </c:pt>
                <c:pt idx="27428">
                  <c:v>1.3475229999999999E-7</c:v>
                </c:pt>
                <c:pt idx="27429">
                  <c:v>1.3475850000000001E-7</c:v>
                </c:pt>
                <c:pt idx="27430">
                  <c:v>1.3476479999999999E-7</c:v>
                </c:pt>
                <c:pt idx="27431">
                  <c:v>1.3477100000000001E-7</c:v>
                </c:pt>
                <c:pt idx="27432">
                  <c:v>1.3477729999999999E-7</c:v>
                </c:pt>
                <c:pt idx="27433">
                  <c:v>1.3478350000000001E-7</c:v>
                </c:pt>
                <c:pt idx="27434">
                  <c:v>1.3478979999999999E-7</c:v>
                </c:pt>
                <c:pt idx="27435">
                  <c:v>1.3479600000000001E-7</c:v>
                </c:pt>
                <c:pt idx="27436">
                  <c:v>1.3480229999999999E-7</c:v>
                </c:pt>
                <c:pt idx="27437">
                  <c:v>1.3480850000000001E-7</c:v>
                </c:pt>
                <c:pt idx="27438">
                  <c:v>1.348148E-7</c:v>
                </c:pt>
                <c:pt idx="27439">
                  <c:v>1.3482099999999999E-7</c:v>
                </c:pt>
                <c:pt idx="27440">
                  <c:v>1.348273E-7</c:v>
                </c:pt>
                <c:pt idx="27441">
                  <c:v>1.3483349999999999E-7</c:v>
                </c:pt>
                <c:pt idx="27442">
                  <c:v>1.348398E-7</c:v>
                </c:pt>
                <c:pt idx="27443">
                  <c:v>1.3484599999999999E-7</c:v>
                </c:pt>
                <c:pt idx="27444">
                  <c:v>1.348523E-7</c:v>
                </c:pt>
                <c:pt idx="27445">
                  <c:v>1.3485849999999999E-7</c:v>
                </c:pt>
                <c:pt idx="27446">
                  <c:v>1.348648E-7</c:v>
                </c:pt>
                <c:pt idx="27447">
                  <c:v>1.3487099999999999E-7</c:v>
                </c:pt>
                <c:pt idx="27448">
                  <c:v>1.348773E-7</c:v>
                </c:pt>
                <c:pt idx="27449">
                  <c:v>1.3488349999999999E-7</c:v>
                </c:pt>
                <c:pt idx="27450">
                  <c:v>1.348898E-7</c:v>
                </c:pt>
                <c:pt idx="27451">
                  <c:v>1.3489599999999999E-7</c:v>
                </c:pt>
                <c:pt idx="27452">
                  <c:v>1.349023E-7</c:v>
                </c:pt>
                <c:pt idx="27453">
                  <c:v>1.3490849999999999E-7</c:v>
                </c:pt>
                <c:pt idx="27454">
                  <c:v>1.349148E-7</c:v>
                </c:pt>
                <c:pt idx="27455">
                  <c:v>1.3492099999999999E-7</c:v>
                </c:pt>
                <c:pt idx="27456">
                  <c:v>1.349273E-7</c:v>
                </c:pt>
                <c:pt idx="27457">
                  <c:v>1.349335E-7</c:v>
                </c:pt>
                <c:pt idx="27458">
                  <c:v>1.3493980000000001E-7</c:v>
                </c:pt>
                <c:pt idx="27459">
                  <c:v>1.34946E-7</c:v>
                </c:pt>
                <c:pt idx="27460">
                  <c:v>1.3495230000000001E-7</c:v>
                </c:pt>
                <c:pt idx="27461">
                  <c:v>1.349585E-7</c:v>
                </c:pt>
                <c:pt idx="27462">
                  <c:v>1.3496480000000001E-7</c:v>
                </c:pt>
                <c:pt idx="27463">
                  <c:v>1.34971E-7</c:v>
                </c:pt>
                <c:pt idx="27464">
                  <c:v>1.3497730000000001E-7</c:v>
                </c:pt>
                <c:pt idx="27465">
                  <c:v>1.349835E-7</c:v>
                </c:pt>
                <c:pt idx="27466">
                  <c:v>1.3498980000000001E-7</c:v>
                </c:pt>
                <c:pt idx="27467">
                  <c:v>1.34996E-7</c:v>
                </c:pt>
                <c:pt idx="27468">
                  <c:v>1.3500230000000001E-7</c:v>
                </c:pt>
                <c:pt idx="27469">
                  <c:v>1.350085E-7</c:v>
                </c:pt>
                <c:pt idx="27470">
                  <c:v>1.3501480000000001E-7</c:v>
                </c:pt>
                <c:pt idx="27471">
                  <c:v>1.35021E-7</c:v>
                </c:pt>
                <c:pt idx="27472">
                  <c:v>1.3502730000000001E-7</c:v>
                </c:pt>
                <c:pt idx="27473">
                  <c:v>1.350335E-7</c:v>
                </c:pt>
                <c:pt idx="27474">
                  <c:v>1.3503980000000001E-7</c:v>
                </c:pt>
                <c:pt idx="27475">
                  <c:v>1.35046E-7</c:v>
                </c:pt>
                <c:pt idx="27476">
                  <c:v>1.3505229999999999E-7</c:v>
                </c:pt>
                <c:pt idx="27477">
                  <c:v>1.350585E-7</c:v>
                </c:pt>
                <c:pt idx="27478">
                  <c:v>1.3506479999999999E-7</c:v>
                </c:pt>
                <c:pt idx="27479">
                  <c:v>1.3507100000000001E-7</c:v>
                </c:pt>
                <c:pt idx="27480">
                  <c:v>1.3507729999999999E-7</c:v>
                </c:pt>
                <c:pt idx="27481">
                  <c:v>1.3508350000000001E-7</c:v>
                </c:pt>
                <c:pt idx="27482">
                  <c:v>1.3508979999999999E-7</c:v>
                </c:pt>
                <c:pt idx="27483">
                  <c:v>1.3509600000000001E-7</c:v>
                </c:pt>
                <c:pt idx="27484">
                  <c:v>1.3510229999999999E-7</c:v>
                </c:pt>
                <c:pt idx="27485">
                  <c:v>1.3510850000000001E-7</c:v>
                </c:pt>
                <c:pt idx="27486">
                  <c:v>1.3511479999999999E-7</c:v>
                </c:pt>
                <c:pt idx="27487">
                  <c:v>1.3512100000000001E-7</c:v>
                </c:pt>
                <c:pt idx="27488">
                  <c:v>1.3512729999999999E-7</c:v>
                </c:pt>
                <c:pt idx="27489">
                  <c:v>1.3513350000000001E-7</c:v>
                </c:pt>
                <c:pt idx="27490">
                  <c:v>1.3513979999999999E-7</c:v>
                </c:pt>
                <c:pt idx="27491">
                  <c:v>1.3514600000000001E-7</c:v>
                </c:pt>
                <c:pt idx="27492">
                  <c:v>1.3515229999999999E-7</c:v>
                </c:pt>
                <c:pt idx="27493">
                  <c:v>1.3515850000000001E-7</c:v>
                </c:pt>
                <c:pt idx="27494">
                  <c:v>1.351648E-7</c:v>
                </c:pt>
                <c:pt idx="27495">
                  <c:v>1.3517100000000001E-7</c:v>
                </c:pt>
                <c:pt idx="27496">
                  <c:v>1.351773E-7</c:v>
                </c:pt>
                <c:pt idx="27497">
                  <c:v>1.3518349999999999E-7</c:v>
                </c:pt>
                <c:pt idx="27498">
                  <c:v>1.351898E-7</c:v>
                </c:pt>
                <c:pt idx="27499">
                  <c:v>1.3519599999999999E-7</c:v>
                </c:pt>
                <c:pt idx="27500">
                  <c:v>1.352023E-7</c:v>
                </c:pt>
                <c:pt idx="27501">
                  <c:v>1.3520849999999999E-7</c:v>
                </c:pt>
                <c:pt idx="27502">
                  <c:v>1.352148E-7</c:v>
                </c:pt>
                <c:pt idx="27503">
                  <c:v>1.3522099999999999E-7</c:v>
                </c:pt>
                <c:pt idx="27504">
                  <c:v>1.352273E-7</c:v>
                </c:pt>
                <c:pt idx="27505">
                  <c:v>1.3523349999999999E-7</c:v>
                </c:pt>
                <c:pt idx="27506">
                  <c:v>1.352398E-7</c:v>
                </c:pt>
                <c:pt idx="27507">
                  <c:v>1.3524599999999999E-7</c:v>
                </c:pt>
                <c:pt idx="27508">
                  <c:v>1.352523E-7</c:v>
                </c:pt>
                <c:pt idx="27509">
                  <c:v>1.3525849999999999E-7</c:v>
                </c:pt>
                <c:pt idx="27510">
                  <c:v>1.352648E-7</c:v>
                </c:pt>
                <c:pt idx="27511">
                  <c:v>1.3527099999999999E-7</c:v>
                </c:pt>
                <c:pt idx="27512">
                  <c:v>1.352773E-7</c:v>
                </c:pt>
                <c:pt idx="27513">
                  <c:v>1.352835E-7</c:v>
                </c:pt>
                <c:pt idx="27514">
                  <c:v>1.352898E-7</c:v>
                </c:pt>
                <c:pt idx="27515">
                  <c:v>1.35296E-7</c:v>
                </c:pt>
                <c:pt idx="27516">
                  <c:v>1.3530230000000001E-7</c:v>
                </c:pt>
                <c:pt idx="27517">
                  <c:v>1.353085E-7</c:v>
                </c:pt>
                <c:pt idx="27518">
                  <c:v>1.3531480000000001E-7</c:v>
                </c:pt>
                <c:pt idx="27519">
                  <c:v>1.35321E-7</c:v>
                </c:pt>
                <c:pt idx="27520">
                  <c:v>1.3532730000000001E-7</c:v>
                </c:pt>
                <c:pt idx="27521">
                  <c:v>1.353335E-7</c:v>
                </c:pt>
                <c:pt idx="27522">
                  <c:v>1.3533980000000001E-7</c:v>
                </c:pt>
                <c:pt idx="27523">
                  <c:v>1.35346E-7</c:v>
                </c:pt>
                <c:pt idx="27524">
                  <c:v>1.3535230000000001E-7</c:v>
                </c:pt>
                <c:pt idx="27525">
                  <c:v>1.353585E-7</c:v>
                </c:pt>
                <c:pt idx="27526">
                  <c:v>1.3536480000000001E-7</c:v>
                </c:pt>
                <c:pt idx="27527">
                  <c:v>1.35371E-7</c:v>
                </c:pt>
                <c:pt idx="27528">
                  <c:v>1.3537730000000001E-7</c:v>
                </c:pt>
                <c:pt idx="27529">
                  <c:v>1.353835E-7</c:v>
                </c:pt>
                <c:pt idx="27530">
                  <c:v>1.3538980000000001E-7</c:v>
                </c:pt>
                <c:pt idx="27531">
                  <c:v>1.35396E-7</c:v>
                </c:pt>
                <c:pt idx="27532">
                  <c:v>1.3540229999999999E-7</c:v>
                </c:pt>
                <c:pt idx="27533">
                  <c:v>1.354085E-7</c:v>
                </c:pt>
                <c:pt idx="27534">
                  <c:v>1.3541479999999999E-7</c:v>
                </c:pt>
                <c:pt idx="27535">
                  <c:v>1.3542100000000001E-7</c:v>
                </c:pt>
                <c:pt idx="27536">
                  <c:v>1.3542729999999999E-7</c:v>
                </c:pt>
                <c:pt idx="27537">
                  <c:v>1.3543350000000001E-7</c:v>
                </c:pt>
                <c:pt idx="27538">
                  <c:v>1.3543979999999999E-7</c:v>
                </c:pt>
                <c:pt idx="27539">
                  <c:v>1.3544600000000001E-7</c:v>
                </c:pt>
                <c:pt idx="27540">
                  <c:v>1.3545229999999999E-7</c:v>
                </c:pt>
                <c:pt idx="27541">
                  <c:v>1.3545850000000001E-7</c:v>
                </c:pt>
                <c:pt idx="27542">
                  <c:v>1.3546479999999999E-7</c:v>
                </c:pt>
                <c:pt idx="27543">
                  <c:v>1.3547100000000001E-7</c:v>
                </c:pt>
                <c:pt idx="27544">
                  <c:v>1.3547729999999999E-7</c:v>
                </c:pt>
                <c:pt idx="27545">
                  <c:v>1.3548350000000001E-7</c:v>
                </c:pt>
                <c:pt idx="27546">
                  <c:v>1.3548979999999999E-7</c:v>
                </c:pt>
                <c:pt idx="27547">
                  <c:v>1.3549600000000001E-7</c:v>
                </c:pt>
                <c:pt idx="27548">
                  <c:v>1.3550229999999999E-7</c:v>
                </c:pt>
                <c:pt idx="27549">
                  <c:v>1.3550850000000001E-7</c:v>
                </c:pt>
                <c:pt idx="27550">
                  <c:v>1.355148E-7</c:v>
                </c:pt>
                <c:pt idx="27551">
                  <c:v>1.3552100000000001E-7</c:v>
                </c:pt>
                <c:pt idx="27552">
                  <c:v>1.355273E-7</c:v>
                </c:pt>
                <c:pt idx="27553">
                  <c:v>1.3553349999999999E-7</c:v>
                </c:pt>
                <c:pt idx="27554">
                  <c:v>1.355398E-7</c:v>
                </c:pt>
                <c:pt idx="27555">
                  <c:v>1.3554599999999999E-7</c:v>
                </c:pt>
                <c:pt idx="27556">
                  <c:v>1.355523E-7</c:v>
                </c:pt>
                <c:pt idx="27557">
                  <c:v>1.3555849999999999E-7</c:v>
                </c:pt>
                <c:pt idx="27558">
                  <c:v>1.355648E-7</c:v>
                </c:pt>
                <c:pt idx="27559">
                  <c:v>1.3557099999999999E-7</c:v>
                </c:pt>
                <c:pt idx="27560">
                  <c:v>1.355773E-7</c:v>
                </c:pt>
                <c:pt idx="27561">
                  <c:v>1.3558349999999999E-7</c:v>
                </c:pt>
                <c:pt idx="27562">
                  <c:v>1.355898E-7</c:v>
                </c:pt>
                <c:pt idx="27563">
                  <c:v>1.3559599999999999E-7</c:v>
                </c:pt>
                <c:pt idx="27564">
                  <c:v>1.356023E-7</c:v>
                </c:pt>
                <c:pt idx="27565">
                  <c:v>1.3560849999999999E-7</c:v>
                </c:pt>
                <c:pt idx="27566">
                  <c:v>1.356148E-7</c:v>
                </c:pt>
                <c:pt idx="27567">
                  <c:v>1.3562099999999999E-7</c:v>
                </c:pt>
                <c:pt idx="27568">
                  <c:v>1.356273E-7</c:v>
                </c:pt>
                <c:pt idx="27569">
                  <c:v>1.3563349999999999E-7</c:v>
                </c:pt>
                <c:pt idx="27570">
                  <c:v>1.356398E-7</c:v>
                </c:pt>
                <c:pt idx="27571">
                  <c:v>1.35646E-7</c:v>
                </c:pt>
                <c:pt idx="27572">
                  <c:v>1.3565230000000001E-7</c:v>
                </c:pt>
                <c:pt idx="27573">
                  <c:v>1.356585E-7</c:v>
                </c:pt>
                <c:pt idx="27574">
                  <c:v>1.3566480000000001E-7</c:v>
                </c:pt>
                <c:pt idx="27575">
                  <c:v>1.35671E-7</c:v>
                </c:pt>
                <c:pt idx="27576">
                  <c:v>1.3567730000000001E-7</c:v>
                </c:pt>
                <c:pt idx="27577">
                  <c:v>1.356835E-7</c:v>
                </c:pt>
                <c:pt idx="27578">
                  <c:v>1.3568980000000001E-7</c:v>
                </c:pt>
                <c:pt idx="27579">
                  <c:v>1.35696E-7</c:v>
                </c:pt>
                <c:pt idx="27580">
                  <c:v>1.3570230000000001E-7</c:v>
                </c:pt>
                <c:pt idx="27581">
                  <c:v>1.357085E-7</c:v>
                </c:pt>
                <c:pt idx="27582">
                  <c:v>1.3571480000000001E-7</c:v>
                </c:pt>
                <c:pt idx="27583">
                  <c:v>1.35721E-7</c:v>
                </c:pt>
                <c:pt idx="27584">
                  <c:v>1.3572730000000001E-7</c:v>
                </c:pt>
                <c:pt idx="27585">
                  <c:v>1.357335E-7</c:v>
                </c:pt>
                <c:pt idx="27586">
                  <c:v>1.3573980000000001E-7</c:v>
                </c:pt>
                <c:pt idx="27587">
                  <c:v>1.35746E-7</c:v>
                </c:pt>
                <c:pt idx="27588">
                  <c:v>1.3575230000000001E-7</c:v>
                </c:pt>
                <c:pt idx="27589">
                  <c:v>1.357585E-7</c:v>
                </c:pt>
                <c:pt idx="27590">
                  <c:v>1.3576479999999999E-7</c:v>
                </c:pt>
                <c:pt idx="27591">
                  <c:v>1.3577100000000001E-7</c:v>
                </c:pt>
                <c:pt idx="27592">
                  <c:v>1.3577729999999999E-7</c:v>
                </c:pt>
                <c:pt idx="27593">
                  <c:v>1.3578350000000001E-7</c:v>
                </c:pt>
                <c:pt idx="27594">
                  <c:v>1.3578979999999999E-7</c:v>
                </c:pt>
                <c:pt idx="27595">
                  <c:v>1.3579600000000001E-7</c:v>
                </c:pt>
                <c:pt idx="27596">
                  <c:v>1.3580229999999999E-7</c:v>
                </c:pt>
                <c:pt idx="27597">
                  <c:v>1.3580850000000001E-7</c:v>
                </c:pt>
                <c:pt idx="27598">
                  <c:v>1.3581479999999999E-7</c:v>
                </c:pt>
                <c:pt idx="27599">
                  <c:v>1.3582100000000001E-7</c:v>
                </c:pt>
                <c:pt idx="27600">
                  <c:v>1.3582729999999999E-7</c:v>
                </c:pt>
                <c:pt idx="27601">
                  <c:v>1.3583350000000001E-7</c:v>
                </c:pt>
                <c:pt idx="27602">
                  <c:v>1.3583979999999999E-7</c:v>
                </c:pt>
                <c:pt idx="27603">
                  <c:v>1.3584600000000001E-7</c:v>
                </c:pt>
                <c:pt idx="27604">
                  <c:v>1.3585229999999999E-7</c:v>
                </c:pt>
                <c:pt idx="27605">
                  <c:v>1.3585850000000001E-7</c:v>
                </c:pt>
                <c:pt idx="27606">
                  <c:v>1.358648E-7</c:v>
                </c:pt>
                <c:pt idx="27607">
                  <c:v>1.3587100000000001E-7</c:v>
                </c:pt>
                <c:pt idx="27608">
                  <c:v>1.358773E-7</c:v>
                </c:pt>
                <c:pt idx="27609">
                  <c:v>1.3588349999999999E-7</c:v>
                </c:pt>
                <c:pt idx="27610">
                  <c:v>1.358898E-7</c:v>
                </c:pt>
                <c:pt idx="27611">
                  <c:v>1.3589599999999999E-7</c:v>
                </c:pt>
                <c:pt idx="27612">
                  <c:v>1.359023E-7</c:v>
                </c:pt>
                <c:pt idx="27613">
                  <c:v>1.3590849999999999E-7</c:v>
                </c:pt>
                <c:pt idx="27614">
                  <c:v>1.359148E-7</c:v>
                </c:pt>
                <c:pt idx="27615">
                  <c:v>1.3592099999999999E-7</c:v>
                </c:pt>
                <c:pt idx="27616">
                  <c:v>1.359273E-7</c:v>
                </c:pt>
                <c:pt idx="27617">
                  <c:v>1.3593349999999999E-7</c:v>
                </c:pt>
                <c:pt idx="27618">
                  <c:v>1.359398E-7</c:v>
                </c:pt>
                <c:pt idx="27619">
                  <c:v>1.3594599999999999E-7</c:v>
                </c:pt>
                <c:pt idx="27620">
                  <c:v>1.359523E-7</c:v>
                </c:pt>
                <c:pt idx="27621">
                  <c:v>1.3595849999999999E-7</c:v>
                </c:pt>
                <c:pt idx="27622">
                  <c:v>1.359648E-7</c:v>
                </c:pt>
                <c:pt idx="27623">
                  <c:v>1.3597099999999999E-7</c:v>
                </c:pt>
                <c:pt idx="27624">
                  <c:v>1.359773E-7</c:v>
                </c:pt>
                <c:pt idx="27625">
                  <c:v>1.3598349999999999E-7</c:v>
                </c:pt>
                <c:pt idx="27626">
                  <c:v>1.359898E-7</c:v>
                </c:pt>
                <c:pt idx="27627">
                  <c:v>1.35996E-7</c:v>
                </c:pt>
                <c:pt idx="27628">
                  <c:v>1.3600230000000001E-7</c:v>
                </c:pt>
                <c:pt idx="27629">
                  <c:v>1.360085E-7</c:v>
                </c:pt>
                <c:pt idx="27630">
                  <c:v>1.3601480000000001E-7</c:v>
                </c:pt>
                <c:pt idx="27631">
                  <c:v>1.36021E-7</c:v>
                </c:pt>
                <c:pt idx="27632">
                  <c:v>1.3602730000000001E-7</c:v>
                </c:pt>
                <c:pt idx="27633">
                  <c:v>1.360335E-7</c:v>
                </c:pt>
                <c:pt idx="27634">
                  <c:v>1.3603980000000001E-7</c:v>
                </c:pt>
                <c:pt idx="27635">
                  <c:v>1.36046E-7</c:v>
                </c:pt>
                <c:pt idx="27636">
                  <c:v>1.3605230000000001E-7</c:v>
                </c:pt>
                <c:pt idx="27637">
                  <c:v>1.360585E-7</c:v>
                </c:pt>
                <c:pt idx="27638">
                  <c:v>1.3606480000000001E-7</c:v>
                </c:pt>
                <c:pt idx="27639">
                  <c:v>1.36071E-7</c:v>
                </c:pt>
                <c:pt idx="27640">
                  <c:v>1.3607730000000001E-7</c:v>
                </c:pt>
                <c:pt idx="27641">
                  <c:v>1.360835E-7</c:v>
                </c:pt>
                <c:pt idx="27642">
                  <c:v>1.3608980000000001E-7</c:v>
                </c:pt>
                <c:pt idx="27643">
                  <c:v>1.36096E-7</c:v>
                </c:pt>
                <c:pt idx="27644">
                  <c:v>1.3610230000000001E-7</c:v>
                </c:pt>
                <c:pt idx="27645">
                  <c:v>1.361085E-7</c:v>
                </c:pt>
                <c:pt idx="27646">
                  <c:v>1.3611479999999999E-7</c:v>
                </c:pt>
                <c:pt idx="27647">
                  <c:v>1.3612100000000001E-7</c:v>
                </c:pt>
                <c:pt idx="27648">
                  <c:v>1.3612729999999999E-7</c:v>
                </c:pt>
                <c:pt idx="27649">
                  <c:v>1.3613350000000001E-7</c:v>
                </c:pt>
                <c:pt idx="27650">
                  <c:v>1.3613979999999999E-7</c:v>
                </c:pt>
                <c:pt idx="27651">
                  <c:v>1.3614600000000001E-7</c:v>
                </c:pt>
                <c:pt idx="27652">
                  <c:v>1.3615229999999999E-7</c:v>
                </c:pt>
                <c:pt idx="27653">
                  <c:v>1.3615850000000001E-7</c:v>
                </c:pt>
                <c:pt idx="27654">
                  <c:v>1.3616479999999999E-7</c:v>
                </c:pt>
                <c:pt idx="27655">
                  <c:v>1.3617100000000001E-7</c:v>
                </c:pt>
                <c:pt idx="27656">
                  <c:v>1.3617729999999999E-7</c:v>
                </c:pt>
                <c:pt idx="27657">
                  <c:v>1.3618350000000001E-7</c:v>
                </c:pt>
                <c:pt idx="27658">
                  <c:v>1.3618979999999999E-7</c:v>
                </c:pt>
                <c:pt idx="27659">
                  <c:v>1.3619600000000001E-7</c:v>
                </c:pt>
                <c:pt idx="27660">
                  <c:v>1.3620229999999999E-7</c:v>
                </c:pt>
                <c:pt idx="27661">
                  <c:v>1.3620850000000001E-7</c:v>
                </c:pt>
                <c:pt idx="27662">
                  <c:v>1.3621479999999999E-7</c:v>
                </c:pt>
                <c:pt idx="27663">
                  <c:v>1.3622100000000001E-7</c:v>
                </c:pt>
                <c:pt idx="27664">
                  <c:v>1.362273E-7</c:v>
                </c:pt>
                <c:pt idx="27665">
                  <c:v>1.3623349999999999E-7</c:v>
                </c:pt>
                <c:pt idx="27666">
                  <c:v>1.362398E-7</c:v>
                </c:pt>
                <c:pt idx="27667">
                  <c:v>1.3624599999999999E-7</c:v>
                </c:pt>
                <c:pt idx="27668">
                  <c:v>1.362523E-7</c:v>
                </c:pt>
                <c:pt idx="27669">
                  <c:v>1.3625849999999999E-7</c:v>
                </c:pt>
                <c:pt idx="27670">
                  <c:v>1.362648E-7</c:v>
                </c:pt>
                <c:pt idx="27671">
                  <c:v>1.3627099999999999E-7</c:v>
                </c:pt>
                <c:pt idx="27672">
                  <c:v>1.362773E-7</c:v>
                </c:pt>
                <c:pt idx="27673">
                  <c:v>1.3628349999999999E-7</c:v>
                </c:pt>
                <c:pt idx="27674">
                  <c:v>1.362898E-7</c:v>
                </c:pt>
                <c:pt idx="27675">
                  <c:v>1.3629599999999999E-7</c:v>
                </c:pt>
                <c:pt idx="27676">
                  <c:v>1.363023E-7</c:v>
                </c:pt>
                <c:pt idx="27677">
                  <c:v>1.3630849999999999E-7</c:v>
                </c:pt>
                <c:pt idx="27678">
                  <c:v>1.363148E-7</c:v>
                </c:pt>
                <c:pt idx="27679">
                  <c:v>1.3632099999999999E-7</c:v>
                </c:pt>
                <c:pt idx="27680">
                  <c:v>1.363273E-7</c:v>
                </c:pt>
                <c:pt idx="27681">
                  <c:v>1.3633349999999999E-7</c:v>
                </c:pt>
                <c:pt idx="27682">
                  <c:v>1.363398E-7</c:v>
                </c:pt>
                <c:pt idx="27683">
                  <c:v>1.36346E-7</c:v>
                </c:pt>
                <c:pt idx="27684">
                  <c:v>1.3635230000000001E-7</c:v>
                </c:pt>
                <c:pt idx="27685">
                  <c:v>1.363585E-7</c:v>
                </c:pt>
                <c:pt idx="27686">
                  <c:v>1.3636480000000001E-7</c:v>
                </c:pt>
                <c:pt idx="27687">
                  <c:v>1.36371E-7</c:v>
                </c:pt>
                <c:pt idx="27688">
                  <c:v>1.3637730000000001E-7</c:v>
                </c:pt>
                <c:pt idx="27689">
                  <c:v>1.363835E-7</c:v>
                </c:pt>
                <c:pt idx="27690">
                  <c:v>1.3638980000000001E-7</c:v>
                </c:pt>
                <c:pt idx="27691">
                  <c:v>1.36396E-7</c:v>
                </c:pt>
                <c:pt idx="27692">
                  <c:v>1.3640230000000001E-7</c:v>
                </c:pt>
                <c:pt idx="27693">
                  <c:v>1.364085E-7</c:v>
                </c:pt>
                <c:pt idx="27694">
                  <c:v>1.3641480000000001E-7</c:v>
                </c:pt>
                <c:pt idx="27695">
                  <c:v>1.36421E-7</c:v>
                </c:pt>
                <c:pt idx="27696">
                  <c:v>1.3642730000000001E-7</c:v>
                </c:pt>
                <c:pt idx="27697">
                  <c:v>1.364335E-7</c:v>
                </c:pt>
                <c:pt idx="27698">
                  <c:v>1.3643980000000001E-7</c:v>
                </c:pt>
                <c:pt idx="27699">
                  <c:v>1.36446E-7</c:v>
                </c:pt>
                <c:pt idx="27700">
                  <c:v>1.3645230000000001E-7</c:v>
                </c:pt>
                <c:pt idx="27701">
                  <c:v>1.364585E-7</c:v>
                </c:pt>
                <c:pt idx="27702">
                  <c:v>1.3646479999999999E-7</c:v>
                </c:pt>
                <c:pt idx="27703">
                  <c:v>1.36471E-7</c:v>
                </c:pt>
                <c:pt idx="27704">
                  <c:v>1.3647729999999999E-7</c:v>
                </c:pt>
                <c:pt idx="27705">
                  <c:v>1.3648350000000001E-7</c:v>
                </c:pt>
                <c:pt idx="27706">
                  <c:v>1.3648979999999999E-7</c:v>
                </c:pt>
                <c:pt idx="27707">
                  <c:v>1.3649600000000001E-7</c:v>
                </c:pt>
                <c:pt idx="27708">
                  <c:v>1.3650229999999999E-7</c:v>
                </c:pt>
                <c:pt idx="27709">
                  <c:v>1.3650850000000001E-7</c:v>
                </c:pt>
                <c:pt idx="27710">
                  <c:v>1.3651479999999999E-7</c:v>
                </c:pt>
                <c:pt idx="27711">
                  <c:v>1.3652100000000001E-7</c:v>
                </c:pt>
                <c:pt idx="27712">
                  <c:v>1.3652729999999999E-7</c:v>
                </c:pt>
                <c:pt idx="27713">
                  <c:v>1.3653350000000001E-7</c:v>
                </c:pt>
                <c:pt idx="27714">
                  <c:v>1.3653979999999999E-7</c:v>
                </c:pt>
                <c:pt idx="27715">
                  <c:v>1.3654600000000001E-7</c:v>
                </c:pt>
                <c:pt idx="27716">
                  <c:v>1.3655229999999999E-7</c:v>
                </c:pt>
                <c:pt idx="27717">
                  <c:v>1.3655850000000001E-7</c:v>
                </c:pt>
                <c:pt idx="27718">
                  <c:v>1.3656479999999999E-7</c:v>
                </c:pt>
                <c:pt idx="27719">
                  <c:v>1.3657100000000001E-7</c:v>
                </c:pt>
                <c:pt idx="27720">
                  <c:v>1.365773E-7</c:v>
                </c:pt>
                <c:pt idx="27721">
                  <c:v>1.3658349999999999E-7</c:v>
                </c:pt>
                <c:pt idx="27722">
                  <c:v>1.365898E-7</c:v>
                </c:pt>
                <c:pt idx="27723">
                  <c:v>1.3659599999999999E-7</c:v>
                </c:pt>
                <c:pt idx="27724">
                  <c:v>1.366023E-7</c:v>
                </c:pt>
                <c:pt idx="27725">
                  <c:v>1.3660849999999999E-7</c:v>
                </c:pt>
                <c:pt idx="27726">
                  <c:v>1.366148E-7</c:v>
                </c:pt>
                <c:pt idx="27727">
                  <c:v>1.3662099999999999E-7</c:v>
                </c:pt>
                <c:pt idx="27728">
                  <c:v>1.366273E-7</c:v>
                </c:pt>
                <c:pt idx="27729">
                  <c:v>1.3663349999999999E-7</c:v>
                </c:pt>
                <c:pt idx="27730">
                  <c:v>1.366398E-7</c:v>
                </c:pt>
                <c:pt idx="27731">
                  <c:v>1.3664599999999999E-7</c:v>
                </c:pt>
                <c:pt idx="27732">
                  <c:v>1.366523E-7</c:v>
                </c:pt>
                <c:pt idx="27733">
                  <c:v>1.3665849999999999E-7</c:v>
                </c:pt>
                <c:pt idx="27734">
                  <c:v>1.366648E-7</c:v>
                </c:pt>
                <c:pt idx="27735">
                  <c:v>1.3667099999999999E-7</c:v>
                </c:pt>
                <c:pt idx="27736">
                  <c:v>1.366773E-7</c:v>
                </c:pt>
                <c:pt idx="27737">
                  <c:v>1.3668349999999999E-7</c:v>
                </c:pt>
                <c:pt idx="27738">
                  <c:v>1.366898E-7</c:v>
                </c:pt>
                <c:pt idx="27739">
                  <c:v>1.36696E-7</c:v>
                </c:pt>
                <c:pt idx="27740">
                  <c:v>1.3670230000000001E-7</c:v>
                </c:pt>
                <c:pt idx="27741">
                  <c:v>1.367085E-7</c:v>
                </c:pt>
                <c:pt idx="27742">
                  <c:v>1.3671480000000001E-7</c:v>
                </c:pt>
                <c:pt idx="27743">
                  <c:v>1.36721E-7</c:v>
                </c:pt>
                <c:pt idx="27744">
                  <c:v>1.3672730000000001E-7</c:v>
                </c:pt>
                <c:pt idx="27745">
                  <c:v>1.367335E-7</c:v>
                </c:pt>
                <c:pt idx="27746">
                  <c:v>1.3673980000000001E-7</c:v>
                </c:pt>
                <c:pt idx="27747">
                  <c:v>1.36746E-7</c:v>
                </c:pt>
                <c:pt idx="27748">
                  <c:v>1.3675230000000001E-7</c:v>
                </c:pt>
                <c:pt idx="27749">
                  <c:v>1.367585E-7</c:v>
                </c:pt>
                <c:pt idx="27750">
                  <c:v>1.3676480000000001E-7</c:v>
                </c:pt>
                <c:pt idx="27751">
                  <c:v>1.36771E-7</c:v>
                </c:pt>
                <c:pt idx="27752">
                  <c:v>1.3677730000000001E-7</c:v>
                </c:pt>
                <c:pt idx="27753">
                  <c:v>1.367835E-7</c:v>
                </c:pt>
                <c:pt idx="27754">
                  <c:v>1.3678980000000001E-7</c:v>
                </c:pt>
                <c:pt idx="27755">
                  <c:v>1.36796E-7</c:v>
                </c:pt>
                <c:pt idx="27756">
                  <c:v>1.3680230000000001E-7</c:v>
                </c:pt>
                <c:pt idx="27757">
                  <c:v>1.368085E-7</c:v>
                </c:pt>
                <c:pt idx="27758">
                  <c:v>1.3681479999999999E-7</c:v>
                </c:pt>
                <c:pt idx="27759">
                  <c:v>1.36821E-7</c:v>
                </c:pt>
                <c:pt idx="27760">
                  <c:v>1.3682729999999999E-7</c:v>
                </c:pt>
                <c:pt idx="27761">
                  <c:v>1.3683350000000001E-7</c:v>
                </c:pt>
                <c:pt idx="27762">
                  <c:v>1.3683979999999999E-7</c:v>
                </c:pt>
                <c:pt idx="27763">
                  <c:v>1.3684600000000001E-7</c:v>
                </c:pt>
                <c:pt idx="27764">
                  <c:v>1.3685229999999999E-7</c:v>
                </c:pt>
                <c:pt idx="27765">
                  <c:v>1.3685850000000001E-7</c:v>
                </c:pt>
                <c:pt idx="27766">
                  <c:v>1.3686479999999999E-7</c:v>
                </c:pt>
                <c:pt idx="27767">
                  <c:v>1.3687100000000001E-7</c:v>
                </c:pt>
                <c:pt idx="27768">
                  <c:v>1.3687729999999999E-7</c:v>
                </c:pt>
                <c:pt idx="27769">
                  <c:v>1.3688350000000001E-7</c:v>
                </c:pt>
                <c:pt idx="27770">
                  <c:v>1.3688979999999999E-7</c:v>
                </c:pt>
                <c:pt idx="27771">
                  <c:v>1.3689600000000001E-7</c:v>
                </c:pt>
                <c:pt idx="27772">
                  <c:v>1.3690229999999999E-7</c:v>
                </c:pt>
                <c:pt idx="27773">
                  <c:v>1.3690850000000001E-7</c:v>
                </c:pt>
                <c:pt idx="27774">
                  <c:v>1.3691479999999999E-7</c:v>
                </c:pt>
                <c:pt idx="27775">
                  <c:v>1.3692100000000001E-7</c:v>
                </c:pt>
                <c:pt idx="27776">
                  <c:v>1.369273E-7</c:v>
                </c:pt>
                <c:pt idx="27777">
                  <c:v>1.3693350000000001E-7</c:v>
                </c:pt>
                <c:pt idx="27778">
                  <c:v>1.369398E-7</c:v>
                </c:pt>
                <c:pt idx="27779">
                  <c:v>1.3694599999999999E-7</c:v>
                </c:pt>
                <c:pt idx="27780">
                  <c:v>1.369523E-7</c:v>
                </c:pt>
                <c:pt idx="27781">
                  <c:v>1.3695849999999999E-7</c:v>
                </c:pt>
                <c:pt idx="27782">
                  <c:v>1.369648E-7</c:v>
                </c:pt>
                <c:pt idx="27783">
                  <c:v>1.3697099999999999E-7</c:v>
                </c:pt>
                <c:pt idx="27784">
                  <c:v>1.369773E-7</c:v>
                </c:pt>
                <c:pt idx="27785">
                  <c:v>1.3698349999999999E-7</c:v>
                </c:pt>
                <c:pt idx="27786">
                  <c:v>1.369898E-7</c:v>
                </c:pt>
                <c:pt idx="27787">
                  <c:v>1.3699599999999999E-7</c:v>
                </c:pt>
                <c:pt idx="27788">
                  <c:v>1.370023E-7</c:v>
                </c:pt>
                <c:pt idx="27789">
                  <c:v>1.3700849999999999E-7</c:v>
                </c:pt>
                <c:pt idx="27790">
                  <c:v>1.370148E-7</c:v>
                </c:pt>
                <c:pt idx="27791">
                  <c:v>1.3702099999999999E-7</c:v>
                </c:pt>
                <c:pt idx="27792">
                  <c:v>1.370273E-7</c:v>
                </c:pt>
                <c:pt idx="27793">
                  <c:v>1.3703349999999999E-7</c:v>
                </c:pt>
                <c:pt idx="27794">
                  <c:v>1.370398E-7</c:v>
                </c:pt>
                <c:pt idx="27795">
                  <c:v>1.37046E-7</c:v>
                </c:pt>
                <c:pt idx="27796">
                  <c:v>1.370523E-7</c:v>
                </c:pt>
                <c:pt idx="27797">
                  <c:v>1.370585E-7</c:v>
                </c:pt>
                <c:pt idx="27798">
                  <c:v>1.3706480000000001E-7</c:v>
                </c:pt>
                <c:pt idx="27799">
                  <c:v>1.37071E-7</c:v>
                </c:pt>
                <c:pt idx="27800">
                  <c:v>1.3707730000000001E-7</c:v>
                </c:pt>
                <c:pt idx="27801">
                  <c:v>1.370835E-7</c:v>
                </c:pt>
                <c:pt idx="27802">
                  <c:v>1.3708980000000001E-7</c:v>
                </c:pt>
                <c:pt idx="27803">
                  <c:v>1.37096E-7</c:v>
                </c:pt>
                <c:pt idx="27804">
                  <c:v>1.3710230000000001E-7</c:v>
                </c:pt>
                <c:pt idx="27805">
                  <c:v>1.371085E-7</c:v>
                </c:pt>
                <c:pt idx="27806">
                  <c:v>1.3711480000000001E-7</c:v>
                </c:pt>
                <c:pt idx="27807">
                  <c:v>1.37121E-7</c:v>
                </c:pt>
                <c:pt idx="27808">
                  <c:v>1.3712730000000001E-7</c:v>
                </c:pt>
                <c:pt idx="27809">
                  <c:v>1.371335E-7</c:v>
                </c:pt>
                <c:pt idx="27810">
                  <c:v>1.3713980000000001E-7</c:v>
                </c:pt>
                <c:pt idx="27811">
                  <c:v>1.37146E-7</c:v>
                </c:pt>
                <c:pt idx="27812">
                  <c:v>1.3715230000000001E-7</c:v>
                </c:pt>
                <c:pt idx="27813">
                  <c:v>1.371585E-7</c:v>
                </c:pt>
                <c:pt idx="27814">
                  <c:v>1.3716479999999999E-7</c:v>
                </c:pt>
                <c:pt idx="27815">
                  <c:v>1.37171E-7</c:v>
                </c:pt>
                <c:pt idx="27816">
                  <c:v>1.3717729999999999E-7</c:v>
                </c:pt>
                <c:pt idx="27817">
                  <c:v>1.3718350000000001E-7</c:v>
                </c:pt>
                <c:pt idx="27818">
                  <c:v>1.3718979999999999E-7</c:v>
                </c:pt>
                <c:pt idx="27819">
                  <c:v>1.3719600000000001E-7</c:v>
                </c:pt>
                <c:pt idx="27820">
                  <c:v>1.3720229999999999E-7</c:v>
                </c:pt>
                <c:pt idx="27821">
                  <c:v>1.3720850000000001E-7</c:v>
                </c:pt>
                <c:pt idx="27822">
                  <c:v>1.3721479999999999E-7</c:v>
                </c:pt>
                <c:pt idx="27823">
                  <c:v>1.3722100000000001E-7</c:v>
                </c:pt>
                <c:pt idx="27824">
                  <c:v>1.3722729999999999E-7</c:v>
                </c:pt>
                <c:pt idx="27825">
                  <c:v>1.3723350000000001E-7</c:v>
                </c:pt>
                <c:pt idx="27826">
                  <c:v>1.3723979999999999E-7</c:v>
                </c:pt>
                <c:pt idx="27827">
                  <c:v>1.3724600000000001E-7</c:v>
                </c:pt>
                <c:pt idx="27828">
                  <c:v>1.3725229999999999E-7</c:v>
                </c:pt>
                <c:pt idx="27829">
                  <c:v>1.3725850000000001E-7</c:v>
                </c:pt>
                <c:pt idx="27830">
                  <c:v>1.3726479999999999E-7</c:v>
                </c:pt>
                <c:pt idx="27831">
                  <c:v>1.3727100000000001E-7</c:v>
                </c:pt>
                <c:pt idx="27832">
                  <c:v>1.372773E-7</c:v>
                </c:pt>
                <c:pt idx="27833">
                  <c:v>1.3728350000000001E-7</c:v>
                </c:pt>
                <c:pt idx="27834">
                  <c:v>1.372898E-7</c:v>
                </c:pt>
                <c:pt idx="27835">
                  <c:v>1.3729599999999999E-7</c:v>
                </c:pt>
                <c:pt idx="27836">
                  <c:v>1.373023E-7</c:v>
                </c:pt>
                <c:pt idx="27837">
                  <c:v>1.3730849999999999E-7</c:v>
                </c:pt>
                <c:pt idx="27838">
                  <c:v>1.373148E-7</c:v>
                </c:pt>
                <c:pt idx="27839">
                  <c:v>1.3732099999999999E-7</c:v>
                </c:pt>
                <c:pt idx="27840">
                  <c:v>1.373273E-7</c:v>
                </c:pt>
                <c:pt idx="27841">
                  <c:v>1.3733349999999999E-7</c:v>
                </c:pt>
                <c:pt idx="27842">
                  <c:v>1.373398E-7</c:v>
                </c:pt>
                <c:pt idx="27843">
                  <c:v>1.3734599999999999E-7</c:v>
                </c:pt>
                <c:pt idx="27844">
                  <c:v>1.373523E-7</c:v>
                </c:pt>
                <c:pt idx="27845">
                  <c:v>1.3735849999999999E-7</c:v>
                </c:pt>
                <c:pt idx="27846">
                  <c:v>1.373648E-7</c:v>
                </c:pt>
                <c:pt idx="27847">
                  <c:v>1.3737099999999999E-7</c:v>
                </c:pt>
                <c:pt idx="27848">
                  <c:v>1.373773E-7</c:v>
                </c:pt>
                <c:pt idx="27849">
                  <c:v>1.3738349999999999E-7</c:v>
                </c:pt>
                <c:pt idx="27850">
                  <c:v>1.373898E-7</c:v>
                </c:pt>
                <c:pt idx="27851">
                  <c:v>1.3739599999999999E-7</c:v>
                </c:pt>
                <c:pt idx="27852">
                  <c:v>1.374023E-7</c:v>
                </c:pt>
                <c:pt idx="27853">
                  <c:v>1.374085E-7</c:v>
                </c:pt>
                <c:pt idx="27854">
                  <c:v>1.3741480000000001E-7</c:v>
                </c:pt>
                <c:pt idx="27855">
                  <c:v>1.37421E-7</c:v>
                </c:pt>
                <c:pt idx="27856">
                  <c:v>1.3742730000000001E-7</c:v>
                </c:pt>
                <c:pt idx="27857">
                  <c:v>1.374335E-7</c:v>
                </c:pt>
                <c:pt idx="27858">
                  <c:v>1.3743980000000001E-7</c:v>
                </c:pt>
                <c:pt idx="27859">
                  <c:v>1.37446E-7</c:v>
                </c:pt>
                <c:pt idx="27860">
                  <c:v>1.3745230000000001E-7</c:v>
                </c:pt>
                <c:pt idx="27861">
                  <c:v>1.374585E-7</c:v>
                </c:pt>
                <c:pt idx="27862">
                  <c:v>1.3746480000000001E-7</c:v>
                </c:pt>
                <c:pt idx="27863">
                  <c:v>1.37471E-7</c:v>
                </c:pt>
                <c:pt idx="27864">
                  <c:v>1.3747730000000001E-7</c:v>
                </c:pt>
                <c:pt idx="27865">
                  <c:v>1.374835E-7</c:v>
                </c:pt>
                <c:pt idx="27866">
                  <c:v>1.3748980000000001E-7</c:v>
                </c:pt>
                <c:pt idx="27867">
                  <c:v>1.37496E-7</c:v>
                </c:pt>
                <c:pt idx="27868">
                  <c:v>1.3750230000000001E-7</c:v>
                </c:pt>
                <c:pt idx="27869">
                  <c:v>1.375085E-7</c:v>
                </c:pt>
                <c:pt idx="27870">
                  <c:v>1.3751480000000001E-7</c:v>
                </c:pt>
                <c:pt idx="27871">
                  <c:v>1.37521E-7</c:v>
                </c:pt>
                <c:pt idx="27872">
                  <c:v>1.3752729999999999E-7</c:v>
                </c:pt>
                <c:pt idx="27873">
                  <c:v>1.3753350000000001E-7</c:v>
                </c:pt>
                <c:pt idx="27874">
                  <c:v>1.3753979999999999E-7</c:v>
                </c:pt>
                <c:pt idx="27875">
                  <c:v>1.3754600000000001E-7</c:v>
                </c:pt>
                <c:pt idx="27876">
                  <c:v>1.3755229999999999E-7</c:v>
                </c:pt>
                <c:pt idx="27877">
                  <c:v>1.3755850000000001E-7</c:v>
                </c:pt>
                <c:pt idx="27878">
                  <c:v>1.3756479999999999E-7</c:v>
                </c:pt>
                <c:pt idx="27879">
                  <c:v>1.3757100000000001E-7</c:v>
                </c:pt>
                <c:pt idx="27880">
                  <c:v>1.3757729999999999E-7</c:v>
                </c:pt>
                <c:pt idx="27881">
                  <c:v>1.3758350000000001E-7</c:v>
                </c:pt>
                <c:pt idx="27882">
                  <c:v>1.3758979999999999E-7</c:v>
                </c:pt>
                <c:pt idx="27883">
                  <c:v>1.3759600000000001E-7</c:v>
                </c:pt>
                <c:pt idx="27884">
                  <c:v>1.3760229999999999E-7</c:v>
                </c:pt>
                <c:pt idx="27885">
                  <c:v>1.3760850000000001E-7</c:v>
                </c:pt>
                <c:pt idx="27886">
                  <c:v>1.3761479999999999E-7</c:v>
                </c:pt>
                <c:pt idx="27887">
                  <c:v>1.3762100000000001E-7</c:v>
                </c:pt>
                <c:pt idx="27888">
                  <c:v>1.376273E-7</c:v>
                </c:pt>
                <c:pt idx="27889">
                  <c:v>1.3763350000000001E-7</c:v>
                </c:pt>
                <c:pt idx="27890">
                  <c:v>1.376398E-7</c:v>
                </c:pt>
                <c:pt idx="27891">
                  <c:v>1.3764599999999999E-7</c:v>
                </c:pt>
                <c:pt idx="27892">
                  <c:v>1.376523E-7</c:v>
                </c:pt>
                <c:pt idx="27893">
                  <c:v>1.3765849999999999E-7</c:v>
                </c:pt>
                <c:pt idx="27894">
                  <c:v>1.376648E-7</c:v>
                </c:pt>
                <c:pt idx="27895">
                  <c:v>1.3767099999999999E-7</c:v>
                </c:pt>
                <c:pt idx="27896">
                  <c:v>1.376773E-7</c:v>
                </c:pt>
                <c:pt idx="27897">
                  <c:v>1.3768349999999999E-7</c:v>
                </c:pt>
                <c:pt idx="27898">
                  <c:v>1.376898E-7</c:v>
                </c:pt>
                <c:pt idx="27899">
                  <c:v>1.3769599999999999E-7</c:v>
                </c:pt>
                <c:pt idx="27900">
                  <c:v>1.377023E-7</c:v>
                </c:pt>
                <c:pt idx="27901">
                  <c:v>1.3770849999999999E-7</c:v>
                </c:pt>
                <c:pt idx="27902">
                  <c:v>1.377148E-7</c:v>
                </c:pt>
                <c:pt idx="27903">
                  <c:v>1.3772099999999999E-7</c:v>
                </c:pt>
                <c:pt idx="27904">
                  <c:v>1.377273E-7</c:v>
                </c:pt>
                <c:pt idx="27905">
                  <c:v>1.3773349999999999E-7</c:v>
                </c:pt>
                <c:pt idx="27906">
                  <c:v>1.377398E-7</c:v>
                </c:pt>
                <c:pt idx="27907">
                  <c:v>1.3774599999999999E-7</c:v>
                </c:pt>
                <c:pt idx="27908">
                  <c:v>1.377523E-7</c:v>
                </c:pt>
                <c:pt idx="27909">
                  <c:v>1.377585E-7</c:v>
                </c:pt>
                <c:pt idx="27910">
                  <c:v>1.3776480000000001E-7</c:v>
                </c:pt>
                <c:pt idx="27911">
                  <c:v>1.37771E-7</c:v>
                </c:pt>
                <c:pt idx="27912">
                  <c:v>1.3777730000000001E-7</c:v>
                </c:pt>
                <c:pt idx="27913">
                  <c:v>1.377835E-7</c:v>
                </c:pt>
                <c:pt idx="27914">
                  <c:v>1.3778980000000001E-7</c:v>
                </c:pt>
                <c:pt idx="27915">
                  <c:v>1.37796E-7</c:v>
                </c:pt>
                <c:pt idx="27916">
                  <c:v>1.3780230000000001E-7</c:v>
                </c:pt>
                <c:pt idx="27917">
                  <c:v>1.378085E-7</c:v>
                </c:pt>
                <c:pt idx="27918">
                  <c:v>1.3781480000000001E-7</c:v>
                </c:pt>
                <c:pt idx="27919">
                  <c:v>1.37821E-7</c:v>
                </c:pt>
                <c:pt idx="27920">
                  <c:v>1.3782730000000001E-7</c:v>
                </c:pt>
                <c:pt idx="27921">
                  <c:v>1.378335E-7</c:v>
                </c:pt>
                <c:pt idx="27922">
                  <c:v>1.3783980000000001E-7</c:v>
                </c:pt>
                <c:pt idx="27923">
                  <c:v>1.37846E-7</c:v>
                </c:pt>
                <c:pt idx="27924">
                  <c:v>1.3785230000000001E-7</c:v>
                </c:pt>
                <c:pt idx="27925">
                  <c:v>1.378585E-7</c:v>
                </c:pt>
                <c:pt idx="27926">
                  <c:v>1.3786480000000001E-7</c:v>
                </c:pt>
                <c:pt idx="27927">
                  <c:v>1.37871E-7</c:v>
                </c:pt>
                <c:pt idx="27928">
                  <c:v>1.3787729999999999E-7</c:v>
                </c:pt>
                <c:pt idx="27929">
                  <c:v>1.3788350000000001E-7</c:v>
                </c:pt>
                <c:pt idx="27930">
                  <c:v>1.3788979999999999E-7</c:v>
                </c:pt>
                <c:pt idx="27931">
                  <c:v>1.3789600000000001E-7</c:v>
                </c:pt>
                <c:pt idx="27932">
                  <c:v>1.3790229999999999E-7</c:v>
                </c:pt>
                <c:pt idx="27933">
                  <c:v>1.3790850000000001E-7</c:v>
                </c:pt>
                <c:pt idx="27934">
                  <c:v>1.3791479999999999E-7</c:v>
                </c:pt>
                <c:pt idx="27935">
                  <c:v>1.3792100000000001E-7</c:v>
                </c:pt>
                <c:pt idx="27936">
                  <c:v>1.3792729999999999E-7</c:v>
                </c:pt>
                <c:pt idx="27937">
                  <c:v>1.3793350000000001E-7</c:v>
                </c:pt>
                <c:pt idx="27938">
                  <c:v>1.3793979999999999E-7</c:v>
                </c:pt>
                <c:pt idx="27939">
                  <c:v>1.3794600000000001E-7</c:v>
                </c:pt>
                <c:pt idx="27940">
                  <c:v>1.3795229999999999E-7</c:v>
                </c:pt>
                <c:pt idx="27941">
                  <c:v>1.3795850000000001E-7</c:v>
                </c:pt>
                <c:pt idx="27942">
                  <c:v>1.3796479999999999E-7</c:v>
                </c:pt>
                <c:pt idx="27943">
                  <c:v>1.3797100000000001E-7</c:v>
                </c:pt>
                <c:pt idx="27944">
                  <c:v>1.379773E-7</c:v>
                </c:pt>
                <c:pt idx="27945">
                  <c:v>1.3798350000000001E-7</c:v>
                </c:pt>
                <c:pt idx="27946">
                  <c:v>1.379898E-7</c:v>
                </c:pt>
                <c:pt idx="27947">
                  <c:v>1.3799599999999999E-7</c:v>
                </c:pt>
                <c:pt idx="27948">
                  <c:v>1.380023E-7</c:v>
                </c:pt>
                <c:pt idx="27949">
                  <c:v>1.3800849999999999E-7</c:v>
                </c:pt>
                <c:pt idx="27950">
                  <c:v>1.380148E-7</c:v>
                </c:pt>
                <c:pt idx="27951">
                  <c:v>1.3802099999999999E-7</c:v>
                </c:pt>
                <c:pt idx="27952">
                  <c:v>1.380273E-7</c:v>
                </c:pt>
                <c:pt idx="27953">
                  <c:v>1.3803349999999999E-7</c:v>
                </c:pt>
                <c:pt idx="27954">
                  <c:v>1.380398E-7</c:v>
                </c:pt>
                <c:pt idx="27955">
                  <c:v>1.3804599999999999E-7</c:v>
                </c:pt>
                <c:pt idx="27956">
                  <c:v>1.380523E-7</c:v>
                </c:pt>
                <c:pt idx="27957">
                  <c:v>1.3805849999999999E-7</c:v>
                </c:pt>
                <c:pt idx="27958">
                  <c:v>1.380648E-7</c:v>
                </c:pt>
                <c:pt idx="27959">
                  <c:v>1.3807099999999999E-7</c:v>
                </c:pt>
                <c:pt idx="27960">
                  <c:v>1.380773E-7</c:v>
                </c:pt>
                <c:pt idx="27961">
                  <c:v>1.3808349999999999E-7</c:v>
                </c:pt>
                <c:pt idx="27962">
                  <c:v>1.380898E-7</c:v>
                </c:pt>
                <c:pt idx="27963">
                  <c:v>1.3809599999999999E-7</c:v>
                </c:pt>
                <c:pt idx="27964">
                  <c:v>1.381023E-7</c:v>
                </c:pt>
                <c:pt idx="27965">
                  <c:v>1.381085E-7</c:v>
                </c:pt>
                <c:pt idx="27966">
                  <c:v>1.3811480000000001E-7</c:v>
                </c:pt>
                <c:pt idx="27967">
                  <c:v>1.38121E-7</c:v>
                </c:pt>
                <c:pt idx="27968">
                  <c:v>1.3812730000000001E-7</c:v>
                </c:pt>
                <c:pt idx="27969">
                  <c:v>1.381335E-7</c:v>
                </c:pt>
                <c:pt idx="27970">
                  <c:v>1.3813980000000001E-7</c:v>
                </c:pt>
                <c:pt idx="27971">
                  <c:v>1.38146E-7</c:v>
                </c:pt>
                <c:pt idx="27972">
                  <c:v>1.3815230000000001E-7</c:v>
                </c:pt>
                <c:pt idx="27973">
                  <c:v>1.381585E-7</c:v>
                </c:pt>
                <c:pt idx="27974">
                  <c:v>1.3816480000000001E-7</c:v>
                </c:pt>
                <c:pt idx="27975">
                  <c:v>1.38171E-7</c:v>
                </c:pt>
                <c:pt idx="27976">
                  <c:v>1.3817730000000001E-7</c:v>
                </c:pt>
                <c:pt idx="27977">
                  <c:v>1.381835E-7</c:v>
                </c:pt>
                <c:pt idx="27978">
                  <c:v>1.3818980000000001E-7</c:v>
                </c:pt>
                <c:pt idx="27979">
                  <c:v>1.38196E-7</c:v>
                </c:pt>
                <c:pt idx="27980">
                  <c:v>1.3820230000000001E-7</c:v>
                </c:pt>
                <c:pt idx="27981">
                  <c:v>1.382085E-7</c:v>
                </c:pt>
                <c:pt idx="27982">
                  <c:v>1.3821480000000001E-7</c:v>
                </c:pt>
                <c:pt idx="27983">
                  <c:v>1.38221E-7</c:v>
                </c:pt>
                <c:pt idx="27984">
                  <c:v>1.3822729999999999E-7</c:v>
                </c:pt>
                <c:pt idx="27985">
                  <c:v>1.382335E-7</c:v>
                </c:pt>
                <c:pt idx="27986">
                  <c:v>1.3823979999999999E-7</c:v>
                </c:pt>
                <c:pt idx="27987">
                  <c:v>1.3824600000000001E-7</c:v>
                </c:pt>
                <c:pt idx="27988">
                  <c:v>1.3825229999999999E-7</c:v>
                </c:pt>
                <c:pt idx="27989">
                  <c:v>1.3825850000000001E-7</c:v>
                </c:pt>
                <c:pt idx="27990">
                  <c:v>1.3826479999999999E-7</c:v>
                </c:pt>
                <c:pt idx="27991">
                  <c:v>1.3827100000000001E-7</c:v>
                </c:pt>
                <c:pt idx="27992">
                  <c:v>1.3827729999999999E-7</c:v>
                </c:pt>
                <c:pt idx="27993">
                  <c:v>1.3828350000000001E-7</c:v>
                </c:pt>
                <c:pt idx="27994">
                  <c:v>1.3828979999999999E-7</c:v>
                </c:pt>
                <c:pt idx="27995">
                  <c:v>1.3829600000000001E-7</c:v>
                </c:pt>
                <c:pt idx="27996">
                  <c:v>1.3830229999999999E-7</c:v>
                </c:pt>
                <c:pt idx="27997">
                  <c:v>1.3830850000000001E-7</c:v>
                </c:pt>
                <c:pt idx="27998">
                  <c:v>1.3831479999999999E-7</c:v>
                </c:pt>
                <c:pt idx="27999">
                  <c:v>1.3832100000000001E-7</c:v>
                </c:pt>
                <c:pt idx="28000">
                  <c:v>1.3832729999999999E-7</c:v>
                </c:pt>
                <c:pt idx="28001">
                  <c:v>1.3833350000000001E-7</c:v>
                </c:pt>
                <c:pt idx="28002">
                  <c:v>1.383398E-7</c:v>
                </c:pt>
                <c:pt idx="28003">
                  <c:v>1.3834599999999999E-7</c:v>
                </c:pt>
                <c:pt idx="28004">
                  <c:v>1.383523E-7</c:v>
                </c:pt>
                <c:pt idx="28005">
                  <c:v>1.3835849999999999E-7</c:v>
                </c:pt>
                <c:pt idx="28006">
                  <c:v>1.383648E-7</c:v>
                </c:pt>
                <c:pt idx="28007">
                  <c:v>1.3837099999999999E-7</c:v>
                </c:pt>
                <c:pt idx="28008">
                  <c:v>1.383773E-7</c:v>
                </c:pt>
                <c:pt idx="28009">
                  <c:v>1.3838349999999999E-7</c:v>
                </c:pt>
                <c:pt idx="28010">
                  <c:v>1.383898E-7</c:v>
                </c:pt>
                <c:pt idx="28011">
                  <c:v>1.3839599999999999E-7</c:v>
                </c:pt>
                <c:pt idx="28012">
                  <c:v>1.384023E-7</c:v>
                </c:pt>
                <c:pt idx="28013">
                  <c:v>1.3840849999999999E-7</c:v>
                </c:pt>
                <c:pt idx="28014">
                  <c:v>1.384148E-7</c:v>
                </c:pt>
                <c:pt idx="28015">
                  <c:v>1.3842099999999999E-7</c:v>
                </c:pt>
                <c:pt idx="28016">
                  <c:v>1.384273E-7</c:v>
                </c:pt>
                <c:pt idx="28017">
                  <c:v>1.3843349999999999E-7</c:v>
                </c:pt>
                <c:pt idx="28018">
                  <c:v>1.384398E-7</c:v>
                </c:pt>
                <c:pt idx="28019">
                  <c:v>1.3844599999999999E-7</c:v>
                </c:pt>
                <c:pt idx="28020">
                  <c:v>1.384523E-7</c:v>
                </c:pt>
                <c:pt idx="28021">
                  <c:v>1.384585E-7</c:v>
                </c:pt>
                <c:pt idx="28022">
                  <c:v>1.3846480000000001E-7</c:v>
                </c:pt>
                <c:pt idx="28023">
                  <c:v>1.38471E-7</c:v>
                </c:pt>
                <c:pt idx="28024">
                  <c:v>1.3847730000000001E-7</c:v>
                </c:pt>
                <c:pt idx="28025">
                  <c:v>1.384835E-7</c:v>
                </c:pt>
                <c:pt idx="28026">
                  <c:v>1.3848980000000001E-7</c:v>
                </c:pt>
                <c:pt idx="28027">
                  <c:v>1.38496E-7</c:v>
                </c:pt>
                <c:pt idx="28028">
                  <c:v>1.3850230000000001E-7</c:v>
                </c:pt>
                <c:pt idx="28029">
                  <c:v>1.385085E-7</c:v>
                </c:pt>
                <c:pt idx="28030">
                  <c:v>1.3851480000000001E-7</c:v>
                </c:pt>
                <c:pt idx="28031">
                  <c:v>1.38521E-7</c:v>
                </c:pt>
                <c:pt idx="28032">
                  <c:v>1.3852730000000001E-7</c:v>
                </c:pt>
                <c:pt idx="28033">
                  <c:v>1.385335E-7</c:v>
                </c:pt>
                <c:pt idx="28034">
                  <c:v>1.3853980000000001E-7</c:v>
                </c:pt>
                <c:pt idx="28035">
                  <c:v>1.38546E-7</c:v>
                </c:pt>
                <c:pt idx="28036">
                  <c:v>1.3855230000000001E-7</c:v>
                </c:pt>
                <c:pt idx="28037">
                  <c:v>1.385585E-7</c:v>
                </c:pt>
                <c:pt idx="28038">
                  <c:v>1.3856480000000001E-7</c:v>
                </c:pt>
                <c:pt idx="28039">
                  <c:v>1.38571E-7</c:v>
                </c:pt>
                <c:pt idx="28040">
                  <c:v>1.3857729999999999E-7</c:v>
                </c:pt>
                <c:pt idx="28041">
                  <c:v>1.385835E-7</c:v>
                </c:pt>
                <c:pt idx="28042">
                  <c:v>1.3858979999999999E-7</c:v>
                </c:pt>
                <c:pt idx="28043">
                  <c:v>1.3859600000000001E-7</c:v>
                </c:pt>
                <c:pt idx="28044">
                  <c:v>1.3860229999999999E-7</c:v>
                </c:pt>
                <c:pt idx="28045">
                  <c:v>1.3860850000000001E-7</c:v>
                </c:pt>
                <c:pt idx="28046">
                  <c:v>1.3861479999999999E-7</c:v>
                </c:pt>
                <c:pt idx="28047">
                  <c:v>1.3862100000000001E-7</c:v>
                </c:pt>
                <c:pt idx="28048">
                  <c:v>1.3862729999999999E-7</c:v>
                </c:pt>
                <c:pt idx="28049">
                  <c:v>1.3863350000000001E-7</c:v>
                </c:pt>
                <c:pt idx="28050">
                  <c:v>1.3863979999999999E-7</c:v>
                </c:pt>
                <c:pt idx="28051">
                  <c:v>1.3864600000000001E-7</c:v>
                </c:pt>
                <c:pt idx="28052">
                  <c:v>1.3865229999999999E-7</c:v>
                </c:pt>
                <c:pt idx="28053">
                  <c:v>1.3865850000000001E-7</c:v>
                </c:pt>
                <c:pt idx="28054">
                  <c:v>1.3866479999999999E-7</c:v>
                </c:pt>
                <c:pt idx="28055">
                  <c:v>1.3867100000000001E-7</c:v>
                </c:pt>
                <c:pt idx="28056">
                  <c:v>1.3867729999999999E-7</c:v>
                </c:pt>
                <c:pt idx="28057">
                  <c:v>1.3868350000000001E-7</c:v>
                </c:pt>
                <c:pt idx="28058">
                  <c:v>1.386898E-7</c:v>
                </c:pt>
                <c:pt idx="28059">
                  <c:v>1.3869600000000001E-7</c:v>
                </c:pt>
                <c:pt idx="28060">
                  <c:v>1.387023E-7</c:v>
                </c:pt>
                <c:pt idx="28061">
                  <c:v>1.3870849999999999E-7</c:v>
                </c:pt>
                <c:pt idx="28062">
                  <c:v>1.387148E-7</c:v>
                </c:pt>
                <c:pt idx="28063">
                  <c:v>1.3872099999999999E-7</c:v>
                </c:pt>
                <c:pt idx="28064">
                  <c:v>1.387273E-7</c:v>
                </c:pt>
                <c:pt idx="28065">
                  <c:v>1.3873349999999999E-7</c:v>
                </c:pt>
                <c:pt idx="28066">
                  <c:v>1.387398E-7</c:v>
                </c:pt>
                <c:pt idx="28067">
                  <c:v>1.3874599999999999E-7</c:v>
                </c:pt>
                <c:pt idx="28068">
                  <c:v>1.387523E-7</c:v>
                </c:pt>
                <c:pt idx="28069">
                  <c:v>1.3875849999999999E-7</c:v>
                </c:pt>
                <c:pt idx="28070">
                  <c:v>1.387648E-7</c:v>
                </c:pt>
                <c:pt idx="28071">
                  <c:v>1.3877099999999999E-7</c:v>
                </c:pt>
                <c:pt idx="28072">
                  <c:v>1.387773E-7</c:v>
                </c:pt>
                <c:pt idx="28073">
                  <c:v>1.3878349999999999E-7</c:v>
                </c:pt>
                <c:pt idx="28074">
                  <c:v>1.387898E-7</c:v>
                </c:pt>
                <c:pt idx="28075">
                  <c:v>1.3879599999999999E-7</c:v>
                </c:pt>
                <c:pt idx="28076">
                  <c:v>1.388023E-7</c:v>
                </c:pt>
                <c:pt idx="28077">
                  <c:v>1.388085E-7</c:v>
                </c:pt>
                <c:pt idx="28078">
                  <c:v>1.388148E-7</c:v>
                </c:pt>
                <c:pt idx="28079">
                  <c:v>1.38821E-7</c:v>
                </c:pt>
                <c:pt idx="28080">
                  <c:v>1.3882730000000001E-7</c:v>
                </c:pt>
                <c:pt idx="28081">
                  <c:v>1.388335E-7</c:v>
                </c:pt>
                <c:pt idx="28082">
                  <c:v>1.3883980000000001E-7</c:v>
                </c:pt>
                <c:pt idx="28083">
                  <c:v>1.38846E-7</c:v>
                </c:pt>
                <c:pt idx="28084">
                  <c:v>1.3885230000000001E-7</c:v>
                </c:pt>
                <c:pt idx="28085">
                  <c:v>1.388585E-7</c:v>
                </c:pt>
                <c:pt idx="28086">
                  <c:v>1.3886480000000001E-7</c:v>
                </c:pt>
                <c:pt idx="28087">
                  <c:v>1.38871E-7</c:v>
                </c:pt>
                <c:pt idx="28088">
                  <c:v>1.3887730000000001E-7</c:v>
                </c:pt>
                <c:pt idx="28089">
                  <c:v>1.388835E-7</c:v>
                </c:pt>
                <c:pt idx="28090">
                  <c:v>1.3888980000000001E-7</c:v>
                </c:pt>
                <c:pt idx="28091">
                  <c:v>1.38896E-7</c:v>
                </c:pt>
                <c:pt idx="28092">
                  <c:v>1.3890230000000001E-7</c:v>
                </c:pt>
                <c:pt idx="28093">
                  <c:v>1.389085E-7</c:v>
                </c:pt>
                <c:pt idx="28094">
                  <c:v>1.3891480000000001E-7</c:v>
                </c:pt>
                <c:pt idx="28095">
                  <c:v>1.38921E-7</c:v>
                </c:pt>
                <c:pt idx="28096">
                  <c:v>1.3892729999999999E-7</c:v>
                </c:pt>
                <c:pt idx="28097">
                  <c:v>1.389335E-7</c:v>
                </c:pt>
                <c:pt idx="28098">
                  <c:v>1.3893979999999999E-7</c:v>
                </c:pt>
                <c:pt idx="28099">
                  <c:v>1.3894600000000001E-7</c:v>
                </c:pt>
                <c:pt idx="28100">
                  <c:v>1.3895229999999999E-7</c:v>
                </c:pt>
                <c:pt idx="28101">
                  <c:v>1.3895850000000001E-7</c:v>
                </c:pt>
                <c:pt idx="28102">
                  <c:v>1.3896479999999999E-7</c:v>
                </c:pt>
                <c:pt idx="28103">
                  <c:v>1.3897100000000001E-7</c:v>
                </c:pt>
                <c:pt idx="28104">
                  <c:v>1.3897729999999999E-7</c:v>
                </c:pt>
                <c:pt idx="28105">
                  <c:v>1.3898350000000001E-7</c:v>
                </c:pt>
                <c:pt idx="28106">
                  <c:v>1.3898979999999999E-7</c:v>
                </c:pt>
                <c:pt idx="28107">
                  <c:v>1.3899600000000001E-7</c:v>
                </c:pt>
                <c:pt idx="28108">
                  <c:v>1.3900229999999999E-7</c:v>
                </c:pt>
                <c:pt idx="28109">
                  <c:v>1.3900850000000001E-7</c:v>
                </c:pt>
                <c:pt idx="28110">
                  <c:v>1.3901479999999999E-7</c:v>
                </c:pt>
                <c:pt idx="28111">
                  <c:v>1.3902100000000001E-7</c:v>
                </c:pt>
                <c:pt idx="28112">
                  <c:v>1.3902729999999999E-7</c:v>
                </c:pt>
                <c:pt idx="28113">
                  <c:v>1.3903350000000001E-7</c:v>
                </c:pt>
                <c:pt idx="28114">
                  <c:v>1.390398E-7</c:v>
                </c:pt>
                <c:pt idx="28115">
                  <c:v>1.3904600000000001E-7</c:v>
                </c:pt>
                <c:pt idx="28116">
                  <c:v>1.390523E-7</c:v>
                </c:pt>
                <c:pt idx="28117">
                  <c:v>1.3905849999999999E-7</c:v>
                </c:pt>
                <c:pt idx="28118">
                  <c:v>1.390648E-7</c:v>
                </c:pt>
                <c:pt idx="28119">
                  <c:v>1.3907099999999999E-7</c:v>
                </c:pt>
                <c:pt idx="28120">
                  <c:v>1.390773E-7</c:v>
                </c:pt>
                <c:pt idx="28121">
                  <c:v>1.3908349999999999E-7</c:v>
                </c:pt>
                <c:pt idx="28122">
                  <c:v>1.390898E-7</c:v>
                </c:pt>
                <c:pt idx="28123">
                  <c:v>1.3909599999999999E-7</c:v>
                </c:pt>
                <c:pt idx="28124">
                  <c:v>1.391023E-7</c:v>
                </c:pt>
                <c:pt idx="28125">
                  <c:v>1.3910849999999999E-7</c:v>
                </c:pt>
                <c:pt idx="28126">
                  <c:v>1.391148E-7</c:v>
                </c:pt>
                <c:pt idx="28127">
                  <c:v>1.3912099999999999E-7</c:v>
                </c:pt>
                <c:pt idx="28128">
                  <c:v>1.391273E-7</c:v>
                </c:pt>
                <c:pt idx="28129">
                  <c:v>1.3913349999999999E-7</c:v>
                </c:pt>
                <c:pt idx="28130">
                  <c:v>1.391398E-7</c:v>
                </c:pt>
                <c:pt idx="28131">
                  <c:v>1.3914599999999999E-7</c:v>
                </c:pt>
                <c:pt idx="28132">
                  <c:v>1.391523E-7</c:v>
                </c:pt>
                <c:pt idx="28133">
                  <c:v>1.391585E-7</c:v>
                </c:pt>
                <c:pt idx="28134">
                  <c:v>1.391648E-7</c:v>
                </c:pt>
                <c:pt idx="28135">
                  <c:v>1.39171E-7</c:v>
                </c:pt>
                <c:pt idx="28136">
                  <c:v>1.3917730000000001E-7</c:v>
                </c:pt>
                <c:pt idx="28137">
                  <c:v>1.391835E-7</c:v>
                </c:pt>
                <c:pt idx="28138">
                  <c:v>1.3918980000000001E-7</c:v>
                </c:pt>
                <c:pt idx="28139">
                  <c:v>1.39196E-7</c:v>
                </c:pt>
                <c:pt idx="28140">
                  <c:v>1.3920230000000001E-7</c:v>
                </c:pt>
                <c:pt idx="28141">
                  <c:v>1.392085E-7</c:v>
                </c:pt>
                <c:pt idx="28142">
                  <c:v>1.3921480000000001E-7</c:v>
                </c:pt>
                <c:pt idx="28143">
                  <c:v>1.39221E-7</c:v>
                </c:pt>
                <c:pt idx="28144">
                  <c:v>1.3922730000000001E-7</c:v>
                </c:pt>
                <c:pt idx="28145">
                  <c:v>1.392335E-7</c:v>
                </c:pt>
                <c:pt idx="28146">
                  <c:v>1.3923980000000001E-7</c:v>
                </c:pt>
                <c:pt idx="28147">
                  <c:v>1.39246E-7</c:v>
                </c:pt>
                <c:pt idx="28148">
                  <c:v>1.3925230000000001E-7</c:v>
                </c:pt>
                <c:pt idx="28149">
                  <c:v>1.392585E-7</c:v>
                </c:pt>
                <c:pt idx="28150">
                  <c:v>1.3926480000000001E-7</c:v>
                </c:pt>
                <c:pt idx="28151">
                  <c:v>1.39271E-7</c:v>
                </c:pt>
                <c:pt idx="28152">
                  <c:v>1.3927729999999999E-7</c:v>
                </c:pt>
                <c:pt idx="28153">
                  <c:v>1.392835E-7</c:v>
                </c:pt>
                <c:pt idx="28154">
                  <c:v>1.3928979999999999E-7</c:v>
                </c:pt>
                <c:pt idx="28155">
                  <c:v>1.3929600000000001E-7</c:v>
                </c:pt>
                <c:pt idx="28156">
                  <c:v>1.3930229999999999E-7</c:v>
                </c:pt>
                <c:pt idx="28157">
                  <c:v>1.3930850000000001E-7</c:v>
                </c:pt>
                <c:pt idx="28158">
                  <c:v>1.3931479999999999E-7</c:v>
                </c:pt>
                <c:pt idx="28159">
                  <c:v>1.3932100000000001E-7</c:v>
                </c:pt>
                <c:pt idx="28160">
                  <c:v>1.3932729999999999E-7</c:v>
                </c:pt>
                <c:pt idx="28161">
                  <c:v>1.3933350000000001E-7</c:v>
                </c:pt>
                <c:pt idx="28162">
                  <c:v>1.3933979999999999E-7</c:v>
                </c:pt>
                <c:pt idx="28163">
                  <c:v>1.3934600000000001E-7</c:v>
                </c:pt>
                <c:pt idx="28164">
                  <c:v>1.3935229999999999E-7</c:v>
                </c:pt>
                <c:pt idx="28165">
                  <c:v>1.3935850000000001E-7</c:v>
                </c:pt>
                <c:pt idx="28166">
                  <c:v>1.3936479999999999E-7</c:v>
                </c:pt>
                <c:pt idx="28167">
                  <c:v>1.3937100000000001E-7</c:v>
                </c:pt>
                <c:pt idx="28168">
                  <c:v>1.3937729999999999E-7</c:v>
                </c:pt>
                <c:pt idx="28169">
                  <c:v>1.3938350000000001E-7</c:v>
                </c:pt>
                <c:pt idx="28170">
                  <c:v>1.393898E-7</c:v>
                </c:pt>
                <c:pt idx="28171">
                  <c:v>1.3939600000000001E-7</c:v>
                </c:pt>
                <c:pt idx="28172">
                  <c:v>1.394023E-7</c:v>
                </c:pt>
                <c:pt idx="28173">
                  <c:v>1.3940849999999999E-7</c:v>
                </c:pt>
                <c:pt idx="28174">
                  <c:v>1.394148E-7</c:v>
                </c:pt>
                <c:pt idx="28175">
                  <c:v>1.3942099999999999E-7</c:v>
                </c:pt>
                <c:pt idx="28176">
                  <c:v>1.394273E-7</c:v>
                </c:pt>
                <c:pt idx="28177">
                  <c:v>1.3943349999999999E-7</c:v>
                </c:pt>
                <c:pt idx="28178">
                  <c:v>1.394398E-7</c:v>
                </c:pt>
                <c:pt idx="28179">
                  <c:v>1.3944599999999999E-7</c:v>
                </c:pt>
                <c:pt idx="28180">
                  <c:v>1.394523E-7</c:v>
                </c:pt>
                <c:pt idx="28181">
                  <c:v>1.3945849999999999E-7</c:v>
                </c:pt>
                <c:pt idx="28182">
                  <c:v>1.394648E-7</c:v>
                </c:pt>
                <c:pt idx="28183">
                  <c:v>1.3947099999999999E-7</c:v>
                </c:pt>
                <c:pt idx="28184">
                  <c:v>1.394773E-7</c:v>
                </c:pt>
                <c:pt idx="28185">
                  <c:v>1.3948349999999999E-7</c:v>
                </c:pt>
                <c:pt idx="28186">
                  <c:v>1.394898E-7</c:v>
                </c:pt>
                <c:pt idx="28187">
                  <c:v>1.3949599999999999E-7</c:v>
                </c:pt>
                <c:pt idx="28188">
                  <c:v>1.395023E-7</c:v>
                </c:pt>
                <c:pt idx="28189">
                  <c:v>1.3950849999999999E-7</c:v>
                </c:pt>
                <c:pt idx="28190">
                  <c:v>1.395148E-7</c:v>
                </c:pt>
                <c:pt idx="28191">
                  <c:v>1.39521E-7</c:v>
                </c:pt>
                <c:pt idx="28192">
                  <c:v>1.3952730000000001E-7</c:v>
                </c:pt>
                <c:pt idx="28193">
                  <c:v>1.395335E-7</c:v>
                </c:pt>
                <c:pt idx="28194">
                  <c:v>1.3953980000000001E-7</c:v>
                </c:pt>
                <c:pt idx="28195">
                  <c:v>1.39546E-7</c:v>
                </c:pt>
                <c:pt idx="28196">
                  <c:v>1.3955230000000001E-7</c:v>
                </c:pt>
                <c:pt idx="28197">
                  <c:v>1.395585E-7</c:v>
                </c:pt>
                <c:pt idx="28198">
                  <c:v>1.3956480000000001E-7</c:v>
                </c:pt>
                <c:pt idx="28199">
                  <c:v>1.39571E-7</c:v>
                </c:pt>
                <c:pt idx="28200">
                  <c:v>1.3957730000000001E-7</c:v>
                </c:pt>
                <c:pt idx="28201">
                  <c:v>1.395835E-7</c:v>
                </c:pt>
                <c:pt idx="28202">
                  <c:v>1.3958980000000001E-7</c:v>
                </c:pt>
                <c:pt idx="28203">
                  <c:v>1.39596E-7</c:v>
                </c:pt>
                <c:pt idx="28204">
                  <c:v>1.3960230000000001E-7</c:v>
                </c:pt>
                <c:pt idx="28205">
                  <c:v>1.396085E-7</c:v>
                </c:pt>
                <c:pt idx="28206">
                  <c:v>1.3961480000000001E-7</c:v>
                </c:pt>
                <c:pt idx="28207">
                  <c:v>1.39621E-7</c:v>
                </c:pt>
                <c:pt idx="28208">
                  <c:v>1.3962730000000001E-7</c:v>
                </c:pt>
                <c:pt idx="28209">
                  <c:v>1.396335E-7</c:v>
                </c:pt>
                <c:pt idx="28210">
                  <c:v>1.3963979999999999E-7</c:v>
                </c:pt>
                <c:pt idx="28211">
                  <c:v>1.3964600000000001E-7</c:v>
                </c:pt>
                <c:pt idx="28212">
                  <c:v>1.3965229999999999E-7</c:v>
                </c:pt>
                <c:pt idx="28213">
                  <c:v>1.3965850000000001E-7</c:v>
                </c:pt>
                <c:pt idx="28214">
                  <c:v>1.3966479999999999E-7</c:v>
                </c:pt>
                <c:pt idx="28215">
                  <c:v>1.3967100000000001E-7</c:v>
                </c:pt>
                <c:pt idx="28216">
                  <c:v>1.3967729999999999E-7</c:v>
                </c:pt>
                <c:pt idx="28217">
                  <c:v>1.3968350000000001E-7</c:v>
                </c:pt>
                <c:pt idx="28218">
                  <c:v>1.3968979999999999E-7</c:v>
                </c:pt>
                <c:pt idx="28219">
                  <c:v>1.3969600000000001E-7</c:v>
                </c:pt>
                <c:pt idx="28220">
                  <c:v>1.3970229999999999E-7</c:v>
                </c:pt>
                <c:pt idx="28221">
                  <c:v>1.3970850000000001E-7</c:v>
                </c:pt>
                <c:pt idx="28222">
                  <c:v>1.3971479999999999E-7</c:v>
                </c:pt>
                <c:pt idx="28223">
                  <c:v>1.3972100000000001E-7</c:v>
                </c:pt>
                <c:pt idx="28224">
                  <c:v>1.3972729999999999E-7</c:v>
                </c:pt>
                <c:pt idx="28225">
                  <c:v>1.3973350000000001E-7</c:v>
                </c:pt>
                <c:pt idx="28226">
                  <c:v>1.397398E-7</c:v>
                </c:pt>
                <c:pt idx="28227">
                  <c:v>1.3974600000000001E-7</c:v>
                </c:pt>
                <c:pt idx="28228">
                  <c:v>1.397523E-7</c:v>
                </c:pt>
                <c:pt idx="28229">
                  <c:v>1.3975849999999999E-7</c:v>
                </c:pt>
                <c:pt idx="28230">
                  <c:v>1.397648E-7</c:v>
                </c:pt>
                <c:pt idx="28231">
                  <c:v>1.3977099999999999E-7</c:v>
                </c:pt>
                <c:pt idx="28232">
                  <c:v>1.397773E-7</c:v>
                </c:pt>
                <c:pt idx="28233">
                  <c:v>1.3978349999999999E-7</c:v>
                </c:pt>
                <c:pt idx="28234">
                  <c:v>1.397898E-7</c:v>
                </c:pt>
                <c:pt idx="28235">
                  <c:v>1.3979599999999999E-7</c:v>
                </c:pt>
                <c:pt idx="28236">
                  <c:v>1.398023E-7</c:v>
                </c:pt>
                <c:pt idx="28237">
                  <c:v>1.3980849999999999E-7</c:v>
                </c:pt>
                <c:pt idx="28238">
                  <c:v>1.398148E-7</c:v>
                </c:pt>
                <c:pt idx="28239">
                  <c:v>1.3982099999999999E-7</c:v>
                </c:pt>
                <c:pt idx="28240">
                  <c:v>1.398273E-7</c:v>
                </c:pt>
                <c:pt idx="28241">
                  <c:v>1.3983349999999999E-7</c:v>
                </c:pt>
                <c:pt idx="28242">
                  <c:v>1.398398E-7</c:v>
                </c:pt>
                <c:pt idx="28243">
                  <c:v>1.3984599999999999E-7</c:v>
                </c:pt>
                <c:pt idx="28244">
                  <c:v>1.398523E-7</c:v>
                </c:pt>
                <c:pt idx="28245">
                  <c:v>1.3985849999999999E-7</c:v>
                </c:pt>
                <c:pt idx="28246">
                  <c:v>1.398648E-7</c:v>
                </c:pt>
                <c:pt idx="28247">
                  <c:v>1.39871E-7</c:v>
                </c:pt>
                <c:pt idx="28248">
                  <c:v>1.3987730000000001E-7</c:v>
                </c:pt>
                <c:pt idx="28249">
                  <c:v>1.398835E-7</c:v>
                </c:pt>
                <c:pt idx="28250">
                  <c:v>1.3988980000000001E-7</c:v>
                </c:pt>
                <c:pt idx="28251">
                  <c:v>1.39896E-7</c:v>
                </c:pt>
                <c:pt idx="28252">
                  <c:v>1.3990230000000001E-7</c:v>
                </c:pt>
                <c:pt idx="28253">
                  <c:v>1.399085E-7</c:v>
                </c:pt>
                <c:pt idx="28254">
                  <c:v>1.3991480000000001E-7</c:v>
                </c:pt>
                <c:pt idx="28255">
                  <c:v>1.39921E-7</c:v>
                </c:pt>
                <c:pt idx="28256">
                  <c:v>1.3992730000000001E-7</c:v>
                </c:pt>
                <c:pt idx="28257">
                  <c:v>1.399335E-7</c:v>
                </c:pt>
                <c:pt idx="28258">
                  <c:v>1.3993980000000001E-7</c:v>
                </c:pt>
                <c:pt idx="28259">
                  <c:v>1.39946E-7</c:v>
                </c:pt>
                <c:pt idx="28260">
                  <c:v>1.3995230000000001E-7</c:v>
                </c:pt>
                <c:pt idx="28261">
                  <c:v>1.399585E-7</c:v>
                </c:pt>
                <c:pt idx="28262">
                  <c:v>1.3996480000000001E-7</c:v>
                </c:pt>
                <c:pt idx="28263">
                  <c:v>1.39971E-7</c:v>
                </c:pt>
                <c:pt idx="28264">
                  <c:v>1.3997730000000001E-7</c:v>
                </c:pt>
                <c:pt idx="28265">
                  <c:v>1.399835E-7</c:v>
                </c:pt>
                <c:pt idx="28266">
                  <c:v>1.3998979999999999E-7</c:v>
                </c:pt>
                <c:pt idx="28267">
                  <c:v>1.3999600000000001E-7</c:v>
                </c:pt>
                <c:pt idx="28268">
                  <c:v>1.4000229999999999E-7</c:v>
                </c:pt>
                <c:pt idx="28269">
                  <c:v>1.4000850000000001E-7</c:v>
                </c:pt>
                <c:pt idx="28270">
                  <c:v>1.4001479999999999E-7</c:v>
                </c:pt>
                <c:pt idx="28271">
                  <c:v>1.4002100000000001E-7</c:v>
                </c:pt>
                <c:pt idx="28272">
                  <c:v>1.4002729999999999E-7</c:v>
                </c:pt>
                <c:pt idx="28273">
                  <c:v>1.4003350000000001E-7</c:v>
                </c:pt>
                <c:pt idx="28274">
                  <c:v>1.4003979999999999E-7</c:v>
                </c:pt>
                <c:pt idx="28275">
                  <c:v>1.4004600000000001E-7</c:v>
                </c:pt>
                <c:pt idx="28276">
                  <c:v>1.4005229999999999E-7</c:v>
                </c:pt>
                <c:pt idx="28277">
                  <c:v>1.4005850000000001E-7</c:v>
                </c:pt>
                <c:pt idx="28278">
                  <c:v>1.4006479999999999E-7</c:v>
                </c:pt>
                <c:pt idx="28279">
                  <c:v>1.4007100000000001E-7</c:v>
                </c:pt>
                <c:pt idx="28280">
                  <c:v>1.4007729999999999E-7</c:v>
                </c:pt>
                <c:pt idx="28281">
                  <c:v>1.4008350000000001E-7</c:v>
                </c:pt>
                <c:pt idx="28282">
                  <c:v>1.4008979999999999E-7</c:v>
                </c:pt>
                <c:pt idx="28283">
                  <c:v>1.4009600000000001E-7</c:v>
                </c:pt>
                <c:pt idx="28284">
                  <c:v>1.401023E-7</c:v>
                </c:pt>
                <c:pt idx="28285">
                  <c:v>1.4010849999999999E-7</c:v>
                </c:pt>
                <c:pt idx="28286">
                  <c:v>1.401148E-7</c:v>
                </c:pt>
                <c:pt idx="28287">
                  <c:v>1.4012099999999999E-7</c:v>
                </c:pt>
                <c:pt idx="28288">
                  <c:v>1.401273E-7</c:v>
                </c:pt>
                <c:pt idx="28289">
                  <c:v>1.4013349999999999E-7</c:v>
                </c:pt>
                <c:pt idx="28290">
                  <c:v>1.401398E-7</c:v>
                </c:pt>
                <c:pt idx="28291">
                  <c:v>1.4014599999999999E-7</c:v>
                </c:pt>
                <c:pt idx="28292">
                  <c:v>1.401523E-7</c:v>
                </c:pt>
                <c:pt idx="28293">
                  <c:v>1.4015849999999999E-7</c:v>
                </c:pt>
                <c:pt idx="28294">
                  <c:v>1.401648E-7</c:v>
                </c:pt>
                <c:pt idx="28295">
                  <c:v>1.4017099999999999E-7</c:v>
                </c:pt>
                <c:pt idx="28296">
                  <c:v>1.401773E-7</c:v>
                </c:pt>
                <c:pt idx="28297">
                  <c:v>1.4018349999999999E-7</c:v>
                </c:pt>
                <c:pt idx="28298">
                  <c:v>1.401898E-7</c:v>
                </c:pt>
                <c:pt idx="28299">
                  <c:v>1.4019599999999999E-7</c:v>
                </c:pt>
                <c:pt idx="28300">
                  <c:v>1.402023E-7</c:v>
                </c:pt>
                <c:pt idx="28301">
                  <c:v>1.4020849999999999E-7</c:v>
                </c:pt>
                <c:pt idx="28302">
                  <c:v>1.402148E-7</c:v>
                </c:pt>
                <c:pt idx="28303">
                  <c:v>1.40221E-7</c:v>
                </c:pt>
                <c:pt idx="28304">
                  <c:v>1.4022730000000001E-7</c:v>
                </c:pt>
                <c:pt idx="28305">
                  <c:v>1.402335E-7</c:v>
                </c:pt>
                <c:pt idx="28306">
                  <c:v>1.4023980000000001E-7</c:v>
                </c:pt>
                <c:pt idx="28307">
                  <c:v>1.40246E-7</c:v>
                </c:pt>
                <c:pt idx="28308">
                  <c:v>1.4025230000000001E-7</c:v>
                </c:pt>
                <c:pt idx="28309">
                  <c:v>1.402585E-7</c:v>
                </c:pt>
                <c:pt idx="28310">
                  <c:v>1.4026480000000001E-7</c:v>
                </c:pt>
                <c:pt idx="28311">
                  <c:v>1.40271E-7</c:v>
                </c:pt>
                <c:pt idx="28312">
                  <c:v>1.4027730000000001E-7</c:v>
                </c:pt>
                <c:pt idx="28313">
                  <c:v>1.402835E-7</c:v>
                </c:pt>
                <c:pt idx="28314">
                  <c:v>1.4028980000000001E-7</c:v>
                </c:pt>
                <c:pt idx="28315">
                  <c:v>1.40296E-7</c:v>
                </c:pt>
                <c:pt idx="28316">
                  <c:v>1.4030230000000001E-7</c:v>
                </c:pt>
                <c:pt idx="28317">
                  <c:v>1.403085E-7</c:v>
                </c:pt>
                <c:pt idx="28318">
                  <c:v>1.4031480000000001E-7</c:v>
                </c:pt>
                <c:pt idx="28319">
                  <c:v>1.40321E-7</c:v>
                </c:pt>
                <c:pt idx="28320">
                  <c:v>1.4032730000000001E-7</c:v>
                </c:pt>
                <c:pt idx="28321">
                  <c:v>1.403335E-7</c:v>
                </c:pt>
                <c:pt idx="28322">
                  <c:v>1.4033979999999999E-7</c:v>
                </c:pt>
                <c:pt idx="28323">
                  <c:v>1.40346E-7</c:v>
                </c:pt>
                <c:pt idx="28324">
                  <c:v>1.4035229999999999E-7</c:v>
                </c:pt>
                <c:pt idx="28325">
                  <c:v>1.4035850000000001E-7</c:v>
                </c:pt>
                <c:pt idx="28326">
                  <c:v>1.4036479999999999E-7</c:v>
                </c:pt>
                <c:pt idx="28327">
                  <c:v>1.4037100000000001E-7</c:v>
                </c:pt>
                <c:pt idx="28328">
                  <c:v>1.4037729999999999E-7</c:v>
                </c:pt>
                <c:pt idx="28329">
                  <c:v>1.4038350000000001E-7</c:v>
                </c:pt>
                <c:pt idx="28330">
                  <c:v>1.4038979999999999E-7</c:v>
                </c:pt>
                <c:pt idx="28331">
                  <c:v>1.4039600000000001E-7</c:v>
                </c:pt>
                <c:pt idx="28332">
                  <c:v>1.4040229999999999E-7</c:v>
                </c:pt>
                <c:pt idx="28333">
                  <c:v>1.4040850000000001E-7</c:v>
                </c:pt>
                <c:pt idx="28334">
                  <c:v>1.4041479999999999E-7</c:v>
                </c:pt>
                <c:pt idx="28335">
                  <c:v>1.4042100000000001E-7</c:v>
                </c:pt>
                <c:pt idx="28336">
                  <c:v>1.4042729999999999E-7</c:v>
                </c:pt>
                <c:pt idx="28337">
                  <c:v>1.4043350000000001E-7</c:v>
                </c:pt>
                <c:pt idx="28338">
                  <c:v>1.4043979999999999E-7</c:v>
                </c:pt>
                <c:pt idx="28339">
                  <c:v>1.4044600000000001E-7</c:v>
                </c:pt>
                <c:pt idx="28340">
                  <c:v>1.404523E-7</c:v>
                </c:pt>
                <c:pt idx="28341">
                  <c:v>1.4045849999999999E-7</c:v>
                </c:pt>
                <c:pt idx="28342">
                  <c:v>1.404648E-7</c:v>
                </c:pt>
                <c:pt idx="28343">
                  <c:v>1.4047099999999999E-7</c:v>
                </c:pt>
                <c:pt idx="28344">
                  <c:v>1.404773E-7</c:v>
                </c:pt>
                <c:pt idx="28345">
                  <c:v>1.4048349999999999E-7</c:v>
                </c:pt>
                <c:pt idx="28346">
                  <c:v>1.404898E-7</c:v>
                </c:pt>
                <c:pt idx="28347">
                  <c:v>1.4049599999999999E-7</c:v>
                </c:pt>
                <c:pt idx="28348">
                  <c:v>1.405023E-7</c:v>
                </c:pt>
                <c:pt idx="28349">
                  <c:v>1.4050849999999999E-7</c:v>
                </c:pt>
                <c:pt idx="28350">
                  <c:v>1.405148E-7</c:v>
                </c:pt>
                <c:pt idx="28351">
                  <c:v>1.4052099999999999E-7</c:v>
                </c:pt>
                <c:pt idx="28352">
                  <c:v>1.405273E-7</c:v>
                </c:pt>
                <c:pt idx="28353">
                  <c:v>1.4053349999999999E-7</c:v>
                </c:pt>
                <c:pt idx="28354">
                  <c:v>1.405398E-7</c:v>
                </c:pt>
                <c:pt idx="28355">
                  <c:v>1.4054599999999999E-7</c:v>
                </c:pt>
                <c:pt idx="28356">
                  <c:v>1.405523E-7</c:v>
                </c:pt>
                <c:pt idx="28357">
                  <c:v>1.4055849999999999E-7</c:v>
                </c:pt>
                <c:pt idx="28358">
                  <c:v>1.405648E-7</c:v>
                </c:pt>
                <c:pt idx="28359">
                  <c:v>1.40571E-7</c:v>
                </c:pt>
                <c:pt idx="28360">
                  <c:v>1.4057730000000001E-7</c:v>
                </c:pt>
                <c:pt idx="28361">
                  <c:v>1.405835E-7</c:v>
                </c:pt>
                <c:pt idx="28362">
                  <c:v>1.4058980000000001E-7</c:v>
                </c:pt>
                <c:pt idx="28363">
                  <c:v>1.40596E-7</c:v>
                </c:pt>
                <c:pt idx="28364">
                  <c:v>1.4060230000000001E-7</c:v>
                </c:pt>
                <c:pt idx="28365">
                  <c:v>1.406085E-7</c:v>
                </c:pt>
                <c:pt idx="28366">
                  <c:v>1.4061480000000001E-7</c:v>
                </c:pt>
                <c:pt idx="28367">
                  <c:v>1.40621E-7</c:v>
                </c:pt>
                <c:pt idx="28368">
                  <c:v>1.4062730000000001E-7</c:v>
                </c:pt>
                <c:pt idx="28369">
                  <c:v>1.406335E-7</c:v>
                </c:pt>
                <c:pt idx="28370">
                  <c:v>1.4063980000000001E-7</c:v>
                </c:pt>
                <c:pt idx="28371">
                  <c:v>1.40646E-7</c:v>
                </c:pt>
                <c:pt idx="28372">
                  <c:v>1.4065230000000001E-7</c:v>
                </c:pt>
                <c:pt idx="28373">
                  <c:v>1.406585E-7</c:v>
                </c:pt>
                <c:pt idx="28374">
                  <c:v>1.4066480000000001E-7</c:v>
                </c:pt>
                <c:pt idx="28375">
                  <c:v>1.40671E-7</c:v>
                </c:pt>
                <c:pt idx="28376">
                  <c:v>1.4067730000000001E-7</c:v>
                </c:pt>
                <c:pt idx="28377">
                  <c:v>1.406835E-7</c:v>
                </c:pt>
                <c:pt idx="28378">
                  <c:v>1.4068979999999999E-7</c:v>
                </c:pt>
                <c:pt idx="28379">
                  <c:v>1.40696E-7</c:v>
                </c:pt>
                <c:pt idx="28380">
                  <c:v>1.4070229999999999E-7</c:v>
                </c:pt>
                <c:pt idx="28381">
                  <c:v>1.4070850000000001E-7</c:v>
                </c:pt>
                <c:pt idx="28382">
                  <c:v>1.4071479999999999E-7</c:v>
                </c:pt>
                <c:pt idx="28383">
                  <c:v>1.4072100000000001E-7</c:v>
                </c:pt>
                <c:pt idx="28384">
                  <c:v>1.4072729999999999E-7</c:v>
                </c:pt>
                <c:pt idx="28385">
                  <c:v>1.4073350000000001E-7</c:v>
                </c:pt>
                <c:pt idx="28386">
                  <c:v>1.4073979999999999E-7</c:v>
                </c:pt>
                <c:pt idx="28387">
                  <c:v>1.4074600000000001E-7</c:v>
                </c:pt>
                <c:pt idx="28388">
                  <c:v>1.4075229999999999E-7</c:v>
                </c:pt>
                <c:pt idx="28389">
                  <c:v>1.4075850000000001E-7</c:v>
                </c:pt>
                <c:pt idx="28390">
                  <c:v>1.4076479999999999E-7</c:v>
                </c:pt>
                <c:pt idx="28391">
                  <c:v>1.4077100000000001E-7</c:v>
                </c:pt>
                <c:pt idx="28392">
                  <c:v>1.4077729999999999E-7</c:v>
                </c:pt>
                <c:pt idx="28393">
                  <c:v>1.4078350000000001E-7</c:v>
                </c:pt>
                <c:pt idx="28394">
                  <c:v>1.4078979999999999E-7</c:v>
                </c:pt>
                <c:pt idx="28395">
                  <c:v>1.4079600000000001E-7</c:v>
                </c:pt>
                <c:pt idx="28396">
                  <c:v>1.408023E-7</c:v>
                </c:pt>
                <c:pt idx="28397">
                  <c:v>1.4080850000000001E-7</c:v>
                </c:pt>
                <c:pt idx="28398">
                  <c:v>1.408148E-7</c:v>
                </c:pt>
                <c:pt idx="28399">
                  <c:v>1.4082099999999999E-7</c:v>
                </c:pt>
                <c:pt idx="28400">
                  <c:v>1.408273E-7</c:v>
                </c:pt>
                <c:pt idx="28401">
                  <c:v>1.4083349999999999E-7</c:v>
                </c:pt>
                <c:pt idx="28402">
                  <c:v>1.408398E-7</c:v>
                </c:pt>
                <c:pt idx="28403">
                  <c:v>1.4084599999999999E-7</c:v>
                </c:pt>
                <c:pt idx="28404">
                  <c:v>1.408523E-7</c:v>
                </c:pt>
                <c:pt idx="28405">
                  <c:v>1.4085849999999999E-7</c:v>
                </c:pt>
                <c:pt idx="28406">
                  <c:v>1.408648E-7</c:v>
                </c:pt>
                <c:pt idx="28407">
                  <c:v>1.4087099999999999E-7</c:v>
                </c:pt>
                <c:pt idx="28408">
                  <c:v>1.408773E-7</c:v>
                </c:pt>
                <c:pt idx="28409">
                  <c:v>1.4088349999999999E-7</c:v>
                </c:pt>
                <c:pt idx="28410">
                  <c:v>1.408898E-7</c:v>
                </c:pt>
                <c:pt idx="28411">
                  <c:v>1.4089599999999999E-7</c:v>
                </c:pt>
                <c:pt idx="28412">
                  <c:v>1.409023E-7</c:v>
                </c:pt>
                <c:pt idx="28413">
                  <c:v>1.4090849999999999E-7</c:v>
                </c:pt>
                <c:pt idx="28414">
                  <c:v>1.409148E-7</c:v>
                </c:pt>
                <c:pt idx="28415">
                  <c:v>1.40921E-7</c:v>
                </c:pt>
                <c:pt idx="28416">
                  <c:v>1.409273E-7</c:v>
                </c:pt>
                <c:pt idx="28417">
                  <c:v>1.409335E-7</c:v>
                </c:pt>
                <c:pt idx="28418">
                  <c:v>1.4093980000000001E-7</c:v>
                </c:pt>
                <c:pt idx="28419">
                  <c:v>1.40946E-7</c:v>
                </c:pt>
                <c:pt idx="28420">
                  <c:v>1.4095230000000001E-7</c:v>
                </c:pt>
                <c:pt idx="28421">
                  <c:v>1.409585E-7</c:v>
                </c:pt>
                <c:pt idx="28422">
                  <c:v>1.4096480000000001E-7</c:v>
                </c:pt>
                <c:pt idx="28423">
                  <c:v>1.40971E-7</c:v>
                </c:pt>
                <c:pt idx="28424">
                  <c:v>1.4097730000000001E-7</c:v>
                </c:pt>
                <c:pt idx="28425">
                  <c:v>1.409835E-7</c:v>
                </c:pt>
                <c:pt idx="28426">
                  <c:v>1.4098980000000001E-7</c:v>
                </c:pt>
                <c:pt idx="28427">
                  <c:v>1.40996E-7</c:v>
                </c:pt>
                <c:pt idx="28428">
                  <c:v>1.4100230000000001E-7</c:v>
                </c:pt>
                <c:pt idx="28429">
                  <c:v>1.410085E-7</c:v>
                </c:pt>
                <c:pt idx="28430">
                  <c:v>1.4101480000000001E-7</c:v>
                </c:pt>
                <c:pt idx="28431">
                  <c:v>1.41021E-7</c:v>
                </c:pt>
                <c:pt idx="28432">
                  <c:v>1.4102730000000001E-7</c:v>
                </c:pt>
                <c:pt idx="28433">
                  <c:v>1.410335E-7</c:v>
                </c:pt>
                <c:pt idx="28434">
                  <c:v>1.4103979999999999E-7</c:v>
                </c:pt>
                <c:pt idx="28435">
                  <c:v>1.41046E-7</c:v>
                </c:pt>
                <c:pt idx="28436">
                  <c:v>1.4105229999999999E-7</c:v>
                </c:pt>
                <c:pt idx="28437">
                  <c:v>1.4105850000000001E-7</c:v>
                </c:pt>
                <c:pt idx="28438">
                  <c:v>1.4106479999999999E-7</c:v>
                </c:pt>
                <c:pt idx="28439">
                  <c:v>1.4107100000000001E-7</c:v>
                </c:pt>
                <c:pt idx="28440">
                  <c:v>1.4107729999999999E-7</c:v>
                </c:pt>
                <c:pt idx="28441">
                  <c:v>1.4108350000000001E-7</c:v>
                </c:pt>
                <c:pt idx="28442">
                  <c:v>1.4108979999999999E-7</c:v>
                </c:pt>
                <c:pt idx="28443">
                  <c:v>1.4109600000000001E-7</c:v>
                </c:pt>
                <c:pt idx="28444">
                  <c:v>1.4110229999999999E-7</c:v>
                </c:pt>
                <c:pt idx="28445">
                  <c:v>1.4110850000000001E-7</c:v>
                </c:pt>
                <c:pt idx="28446">
                  <c:v>1.4111479999999999E-7</c:v>
                </c:pt>
                <c:pt idx="28447">
                  <c:v>1.4112100000000001E-7</c:v>
                </c:pt>
                <c:pt idx="28448">
                  <c:v>1.4112729999999999E-7</c:v>
                </c:pt>
                <c:pt idx="28449">
                  <c:v>1.4113350000000001E-7</c:v>
                </c:pt>
                <c:pt idx="28450">
                  <c:v>1.4113979999999999E-7</c:v>
                </c:pt>
                <c:pt idx="28451">
                  <c:v>1.4114600000000001E-7</c:v>
                </c:pt>
                <c:pt idx="28452">
                  <c:v>1.411523E-7</c:v>
                </c:pt>
                <c:pt idx="28453">
                  <c:v>1.4115850000000001E-7</c:v>
                </c:pt>
                <c:pt idx="28454">
                  <c:v>1.411648E-7</c:v>
                </c:pt>
                <c:pt idx="28455">
                  <c:v>1.4117099999999999E-7</c:v>
                </c:pt>
                <c:pt idx="28456">
                  <c:v>1.411773E-7</c:v>
                </c:pt>
                <c:pt idx="28457">
                  <c:v>1.4118349999999999E-7</c:v>
                </c:pt>
                <c:pt idx="28458">
                  <c:v>1.411898E-7</c:v>
                </c:pt>
                <c:pt idx="28459">
                  <c:v>1.4119599999999999E-7</c:v>
                </c:pt>
                <c:pt idx="28460">
                  <c:v>1.412023E-7</c:v>
                </c:pt>
                <c:pt idx="28461">
                  <c:v>1.4120849999999999E-7</c:v>
                </c:pt>
                <c:pt idx="28462">
                  <c:v>1.412148E-7</c:v>
                </c:pt>
                <c:pt idx="28463">
                  <c:v>1.4122099999999999E-7</c:v>
                </c:pt>
                <c:pt idx="28464">
                  <c:v>1.412273E-7</c:v>
                </c:pt>
                <c:pt idx="28465">
                  <c:v>1.4123349999999999E-7</c:v>
                </c:pt>
                <c:pt idx="28466">
                  <c:v>1.412398E-7</c:v>
                </c:pt>
                <c:pt idx="28467">
                  <c:v>1.4124599999999999E-7</c:v>
                </c:pt>
                <c:pt idx="28468">
                  <c:v>1.412523E-7</c:v>
                </c:pt>
                <c:pt idx="28469">
                  <c:v>1.4125849999999999E-7</c:v>
                </c:pt>
                <c:pt idx="28470">
                  <c:v>1.412648E-7</c:v>
                </c:pt>
                <c:pt idx="28471">
                  <c:v>1.4127099999999999E-7</c:v>
                </c:pt>
                <c:pt idx="28472">
                  <c:v>1.412773E-7</c:v>
                </c:pt>
                <c:pt idx="28473">
                  <c:v>1.412835E-7</c:v>
                </c:pt>
                <c:pt idx="28474">
                  <c:v>1.4128980000000001E-7</c:v>
                </c:pt>
                <c:pt idx="28475">
                  <c:v>1.41296E-7</c:v>
                </c:pt>
                <c:pt idx="28476">
                  <c:v>1.4130230000000001E-7</c:v>
                </c:pt>
                <c:pt idx="28477">
                  <c:v>1.413085E-7</c:v>
                </c:pt>
                <c:pt idx="28478">
                  <c:v>1.4131480000000001E-7</c:v>
                </c:pt>
                <c:pt idx="28479">
                  <c:v>1.41321E-7</c:v>
                </c:pt>
                <c:pt idx="28480">
                  <c:v>1.4132730000000001E-7</c:v>
                </c:pt>
                <c:pt idx="28481">
                  <c:v>1.413335E-7</c:v>
                </c:pt>
                <c:pt idx="28482">
                  <c:v>1.4133980000000001E-7</c:v>
                </c:pt>
                <c:pt idx="28483">
                  <c:v>1.41346E-7</c:v>
                </c:pt>
                <c:pt idx="28484">
                  <c:v>1.4135230000000001E-7</c:v>
                </c:pt>
                <c:pt idx="28485">
                  <c:v>1.413585E-7</c:v>
                </c:pt>
                <c:pt idx="28486">
                  <c:v>1.4136480000000001E-7</c:v>
                </c:pt>
                <c:pt idx="28487">
                  <c:v>1.41371E-7</c:v>
                </c:pt>
                <c:pt idx="28488">
                  <c:v>1.4137730000000001E-7</c:v>
                </c:pt>
                <c:pt idx="28489">
                  <c:v>1.413835E-7</c:v>
                </c:pt>
                <c:pt idx="28490">
                  <c:v>1.4138980000000001E-7</c:v>
                </c:pt>
                <c:pt idx="28491">
                  <c:v>1.41396E-7</c:v>
                </c:pt>
                <c:pt idx="28492">
                  <c:v>1.4140229999999999E-7</c:v>
                </c:pt>
                <c:pt idx="28493">
                  <c:v>1.4140850000000001E-7</c:v>
                </c:pt>
                <c:pt idx="28494">
                  <c:v>1.4141479999999999E-7</c:v>
                </c:pt>
                <c:pt idx="28495">
                  <c:v>1.4142100000000001E-7</c:v>
                </c:pt>
                <c:pt idx="28496">
                  <c:v>1.4142729999999999E-7</c:v>
                </c:pt>
                <c:pt idx="28497">
                  <c:v>1.4143350000000001E-7</c:v>
                </c:pt>
                <c:pt idx="28498">
                  <c:v>1.4143979999999999E-7</c:v>
                </c:pt>
                <c:pt idx="28499">
                  <c:v>1.4144600000000001E-7</c:v>
                </c:pt>
                <c:pt idx="28500">
                  <c:v>1.4145229999999999E-7</c:v>
                </c:pt>
                <c:pt idx="28501">
                  <c:v>1.4145850000000001E-7</c:v>
                </c:pt>
                <c:pt idx="28502">
                  <c:v>1.4146479999999999E-7</c:v>
                </c:pt>
                <c:pt idx="28503">
                  <c:v>1.4147100000000001E-7</c:v>
                </c:pt>
                <c:pt idx="28504">
                  <c:v>1.4147729999999999E-7</c:v>
                </c:pt>
                <c:pt idx="28505">
                  <c:v>1.4148350000000001E-7</c:v>
                </c:pt>
                <c:pt idx="28506">
                  <c:v>1.4148979999999999E-7</c:v>
                </c:pt>
                <c:pt idx="28507">
                  <c:v>1.4149600000000001E-7</c:v>
                </c:pt>
                <c:pt idx="28508">
                  <c:v>1.415023E-7</c:v>
                </c:pt>
                <c:pt idx="28509">
                  <c:v>1.4150850000000001E-7</c:v>
                </c:pt>
                <c:pt idx="28510">
                  <c:v>1.415148E-7</c:v>
                </c:pt>
                <c:pt idx="28511">
                  <c:v>1.4152099999999999E-7</c:v>
                </c:pt>
                <c:pt idx="28512">
                  <c:v>1.415273E-7</c:v>
                </c:pt>
                <c:pt idx="28513">
                  <c:v>1.4153349999999999E-7</c:v>
                </c:pt>
                <c:pt idx="28514">
                  <c:v>1.415398E-7</c:v>
                </c:pt>
                <c:pt idx="28515">
                  <c:v>1.4154599999999999E-7</c:v>
                </c:pt>
                <c:pt idx="28516">
                  <c:v>1.415523E-7</c:v>
                </c:pt>
                <c:pt idx="28517">
                  <c:v>1.4155849999999999E-7</c:v>
                </c:pt>
                <c:pt idx="28518">
                  <c:v>1.415648E-7</c:v>
                </c:pt>
                <c:pt idx="28519">
                  <c:v>1.4157099999999999E-7</c:v>
                </c:pt>
                <c:pt idx="28520">
                  <c:v>1.415773E-7</c:v>
                </c:pt>
                <c:pt idx="28521">
                  <c:v>1.4158349999999999E-7</c:v>
                </c:pt>
                <c:pt idx="28522">
                  <c:v>1.415898E-7</c:v>
                </c:pt>
                <c:pt idx="28523">
                  <c:v>1.4159599999999999E-7</c:v>
                </c:pt>
                <c:pt idx="28524">
                  <c:v>1.416023E-7</c:v>
                </c:pt>
                <c:pt idx="28525">
                  <c:v>1.4160849999999999E-7</c:v>
                </c:pt>
                <c:pt idx="28526">
                  <c:v>1.416148E-7</c:v>
                </c:pt>
                <c:pt idx="28527">
                  <c:v>1.4162099999999999E-7</c:v>
                </c:pt>
                <c:pt idx="28528">
                  <c:v>1.416273E-7</c:v>
                </c:pt>
                <c:pt idx="28529">
                  <c:v>1.416335E-7</c:v>
                </c:pt>
                <c:pt idx="28530">
                  <c:v>1.4163980000000001E-7</c:v>
                </c:pt>
                <c:pt idx="28531">
                  <c:v>1.41646E-7</c:v>
                </c:pt>
                <c:pt idx="28532">
                  <c:v>1.4165230000000001E-7</c:v>
                </c:pt>
                <c:pt idx="28533">
                  <c:v>1.416585E-7</c:v>
                </c:pt>
                <c:pt idx="28534">
                  <c:v>1.4166480000000001E-7</c:v>
                </c:pt>
                <c:pt idx="28535">
                  <c:v>1.41671E-7</c:v>
                </c:pt>
                <c:pt idx="28536">
                  <c:v>1.4167730000000001E-7</c:v>
                </c:pt>
                <c:pt idx="28537">
                  <c:v>1.416835E-7</c:v>
                </c:pt>
                <c:pt idx="28538">
                  <c:v>1.4168980000000001E-7</c:v>
                </c:pt>
                <c:pt idx="28539">
                  <c:v>1.41696E-7</c:v>
                </c:pt>
                <c:pt idx="28540">
                  <c:v>1.4170230000000001E-7</c:v>
                </c:pt>
                <c:pt idx="28541">
                  <c:v>1.417085E-7</c:v>
                </c:pt>
                <c:pt idx="28542">
                  <c:v>1.4171480000000001E-7</c:v>
                </c:pt>
                <c:pt idx="28543">
                  <c:v>1.41721E-7</c:v>
                </c:pt>
                <c:pt idx="28544">
                  <c:v>1.4172730000000001E-7</c:v>
                </c:pt>
                <c:pt idx="28545">
                  <c:v>1.417335E-7</c:v>
                </c:pt>
                <c:pt idx="28546">
                  <c:v>1.4173980000000001E-7</c:v>
                </c:pt>
                <c:pt idx="28547">
                  <c:v>1.41746E-7</c:v>
                </c:pt>
                <c:pt idx="28548">
                  <c:v>1.4175229999999999E-7</c:v>
                </c:pt>
                <c:pt idx="28549">
                  <c:v>1.4175850000000001E-7</c:v>
                </c:pt>
                <c:pt idx="28550">
                  <c:v>1.4176479999999999E-7</c:v>
                </c:pt>
                <c:pt idx="28551">
                  <c:v>1.4177100000000001E-7</c:v>
                </c:pt>
                <c:pt idx="28552">
                  <c:v>1.4177729999999999E-7</c:v>
                </c:pt>
                <c:pt idx="28553">
                  <c:v>1.4178350000000001E-7</c:v>
                </c:pt>
                <c:pt idx="28554">
                  <c:v>1.4178979999999999E-7</c:v>
                </c:pt>
                <c:pt idx="28555">
                  <c:v>1.4179600000000001E-7</c:v>
                </c:pt>
                <c:pt idx="28556">
                  <c:v>1.4180229999999999E-7</c:v>
                </c:pt>
                <c:pt idx="28557">
                  <c:v>1.4180850000000001E-7</c:v>
                </c:pt>
                <c:pt idx="28558">
                  <c:v>1.4181479999999999E-7</c:v>
                </c:pt>
                <c:pt idx="28559">
                  <c:v>1.4182100000000001E-7</c:v>
                </c:pt>
                <c:pt idx="28560">
                  <c:v>1.4182729999999999E-7</c:v>
                </c:pt>
                <c:pt idx="28561">
                  <c:v>1.4183350000000001E-7</c:v>
                </c:pt>
                <c:pt idx="28562">
                  <c:v>1.4183979999999999E-7</c:v>
                </c:pt>
                <c:pt idx="28563">
                  <c:v>1.4184600000000001E-7</c:v>
                </c:pt>
                <c:pt idx="28564">
                  <c:v>1.4185229999999999E-7</c:v>
                </c:pt>
                <c:pt idx="28565">
                  <c:v>1.4185850000000001E-7</c:v>
                </c:pt>
                <c:pt idx="28566">
                  <c:v>1.418648E-7</c:v>
                </c:pt>
                <c:pt idx="28567">
                  <c:v>1.4187099999999999E-7</c:v>
                </c:pt>
                <c:pt idx="28568">
                  <c:v>1.418773E-7</c:v>
                </c:pt>
                <c:pt idx="28569">
                  <c:v>1.4188349999999999E-7</c:v>
                </c:pt>
                <c:pt idx="28570">
                  <c:v>1.418898E-7</c:v>
                </c:pt>
                <c:pt idx="28571">
                  <c:v>1.4189599999999999E-7</c:v>
                </c:pt>
                <c:pt idx="28572">
                  <c:v>1.419023E-7</c:v>
                </c:pt>
                <c:pt idx="28573">
                  <c:v>1.4190849999999999E-7</c:v>
                </c:pt>
                <c:pt idx="28574">
                  <c:v>1.419148E-7</c:v>
                </c:pt>
                <c:pt idx="28575">
                  <c:v>1.4192099999999999E-7</c:v>
                </c:pt>
                <c:pt idx="28576">
                  <c:v>1.419273E-7</c:v>
                </c:pt>
                <c:pt idx="28577">
                  <c:v>1.4193349999999999E-7</c:v>
                </c:pt>
                <c:pt idx="28578">
                  <c:v>1.419398E-7</c:v>
                </c:pt>
                <c:pt idx="28579">
                  <c:v>1.4194599999999999E-7</c:v>
                </c:pt>
                <c:pt idx="28580">
                  <c:v>1.419523E-7</c:v>
                </c:pt>
                <c:pt idx="28581">
                  <c:v>1.4195849999999999E-7</c:v>
                </c:pt>
                <c:pt idx="28582">
                  <c:v>1.419648E-7</c:v>
                </c:pt>
                <c:pt idx="28583">
                  <c:v>1.4197099999999999E-7</c:v>
                </c:pt>
                <c:pt idx="28584">
                  <c:v>1.419773E-7</c:v>
                </c:pt>
                <c:pt idx="28585">
                  <c:v>1.419835E-7</c:v>
                </c:pt>
                <c:pt idx="28586">
                  <c:v>1.4198980000000001E-7</c:v>
                </c:pt>
                <c:pt idx="28587">
                  <c:v>1.41996E-7</c:v>
                </c:pt>
                <c:pt idx="28588">
                  <c:v>1.4200230000000001E-7</c:v>
                </c:pt>
                <c:pt idx="28589">
                  <c:v>1.420085E-7</c:v>
                </c:pt>
                <c:pt idx="28590">
                  <c:v>1.4201480000000001E-7</c:v>
                </c:pt>
                <c:pt idx="28591">
                  <c:v>1.42021E-7</c:v>
                </c:pt>
                <c:pt idx="28592">
                  <c:v>1.4202730000000001E-7</c:v>
                </c:pt>
                <c:pt idx="28593">
                  <c:v>1.420335E-7</c:v>
                </c:pt>
                <c:pt idx="28594">
                  <c:v>1.4203980000000001E-7</c:v>
                </c:pt>
                <c:pt idx="28595">
                  <c:v>1.42046E-7</c:v>
                </c:pt>
                <c:pt idx="28596">
                  <c:v>1.4205230000000001E-7</c:v>
                </c:pt>
                <c:pt idx="28597">
                  <c:v>1.420585E-7</c:v>
                </c:pt>
                <c:pt idx="28598">
                  <c:v>1.4206480000000001E-7</c:v>
                </c:pt>
                <c:pt idx="28599">
                  <c:v>1.42071E-7</c:v>
                </c:pt>
                <c:pt idx="28600">
                  <c:v>1.4207730000000001E-7</c:v>
                </c:pt>
                <c:pt idx="28601">
                  <c:v>1.420835E-7</c:v>
                </c:pt>
                <c:pt idx="28602">
                  <c:v>1.4208980000000001E-7</c:v>
                </c:pt>
                <c:pt idx="28603">
                  <c:v>1.42096E-7</c:v>
                </c:pt>
                <c:pt idx="28604">
                  <c:v>1.4210229999999999E-7</c:v>
                </c:pt>
                <c:pt idx="28605">
                  <c:v>1.421085E-7</c:v>
                </c:pt>
                <c:pt idx="28606">
                  <c:v>1.4211479999999999E-7</c:v>
                </c:pt>
                <c:pt idx="28607">
                  <c:v>1.4212100000000001E-7</c:v>
                </c:pt>
                <c:pt idx="28608">
                  <c:v>1.4212729999999999E-7</c:v>
                </c:pt>
                <c:pt idx="28609">
                  <c:v>1.4213350000000001E-7</c:v>
                </c:pt>
                <c:pt idx="28610">
                  <c:v>1.4213979999999999E-7</c:v>
                </c:pt>
                <c:pt idx="28611">
                  <c:v>1.4214600000000001E-7</c:v>
                </c:pt>
                <c:pt idx="28612">
                  <c:v>1.4215229999999999E-7</c:v>
                </c:pt>
                <c:pt idx="28613">
                  <c:v>1.4215850000000001E-7</c:v>
                </c:pt>
                <c:pt idx="28614">
                  <c:v>1.4216479999999999E-7</c:v>
                </c:pt>
                <c:pt idx="28615">
                  <c:v>1.4217100000000001E-7</c:v>
                </c:pt>
                <c:pt idx="28616">
                  <c:v>1.4217729999999999E-7</c:v>
                </c:pt>
                <c:pt idx="28617">
                  <c:v>1.4218350000000001E-7</c:v>
                </c:pt>
                <c:pt idx="28618">
                  <c:v>1.4218979999999999E-7</c:v>
                </c:pt>
                <c:pt idx="28619">
                  <c:v>1.4219600000000001E-7</c:v>
                </c:pt>
                <c:pt idx="28620">
                  <c:v>1.4220229999999999E-7</c:v>
                </c:pt>
                <c:pt idx="28621">
                  <c:v>1.4220850000000001E-7</c:v>
                </c:pt>
                <c:pt idx="28622">
                  <c:v>1.422148E-7</c:v>
                </c:pt>
                <c:pt idx="28623">
                  <c:v>1.4222099999999999E-7</c:v>
                </c:pt>
                <c:pt idx="28624">
                  <c:v>1.422273E-7</c:v>
                </c:pt>
                <c:pt idx="28625">
                  <c:v>1.4223349999999999E-7</c:v>
                </c:pt>
                <c:pt idx="28626">
                  <c:v>1.422398E-7</c:v>
                </c:pt>
                <c:pt idx="28627">
                  <c:v>1.4224599999999999E-7</c:v>
                </c:pt>
                <c:pt idx="28628">
                  <c:v>1.422523E-7</c:v>
                </c:pt>
                <c:pt idx="28629">
                  <c:v>1.4225849999999999E-7</c:v>
                </c:pt>
                <c:pt idx="28630">
                  <c:v>1.422648E-7</c:v>
                </c:pt>
                <c:pt idx="28631">
                  <c:v>1.4227099999999999E-7</c:v>
                </c:pt>
                <c:pt idx="28632">
                  <c:v>1.422773E-7</c:v>
                </c:pt>
                <c:pt idx="28633">
                  <c:v>1.4228349999999999E-7</c:v>
                </c:pt>
                <c:pt idx="28634">
                  <c:v>1.422898E-7</c:v>
                </c:pt>
                <c:pt idx="28635">
                  <c:v>1.4229599999999999E-7</c:v>
                </c:pt>
                <c:pt idx="28636">
                  <c:v>1.423023E-7</c:v>
                </c:pt>
                <c:pt idx="28637">
                  <c:v>1.4230849999999999E-7</c:v>
                </c:pt>
                <c:pt idx="28638">
                  <c:v>1.423148E-7</c:v>
                </c:pt>
                <c:pt idx="28639">
                  <c:v>1.4232099999999999E-7</c:v>
                </c:pt>
                <c:pt idx="28640">
                  <c:v>1.423273E-7</c:v>
                </c:pt>
                <c:pt idx="28641">
                  <c:v>1.423335E-7</c:v>
                </c:pt>
                <c:pt idx="28642">
                  <c:v>1.4233980000000001E-7</c:v>
                </c:pt>
                <c:pt idx="28643">
                  <c:v>1.42346E-7</c:v>
                </c:pt>
                <c:pt idx="28644">
                  <c:v>1.4235230000000001E-7</c:v>
                </c:pt>
                <c:pt idx="28645">
                  <c:v>1.423585E-7</c:v>
                </c:pt>
                <c:pt idx="28646">
                  <c:v>1.4236480000000001E-7</c:v>
                </c:pt>
                <c:pt idx="28647">
                  <c:v>1.42371E-7</c:v>
                </c:pt>
                <c:pt idx="28648">
                  <c:v>1.4237730000000001E-7</c:v>
                </c:pt>
                <c:pt idx="28649">
                  <c:v>1.423835E-7</c:v>
                </c:pt>
                <c:pt idx="28650">
                  <c:v>1.4238980000000001E-7</c:v>
                </c:pt>
                <c:pt idx="28651">
                  <c:v>1.42396E-7</c:v>
                </c:pt>
                <c:pt idx="28652">
                  <c:v>1.4240230000000001E-7</c:v>
                </c:pt>
                <c:pt idx="28653">
                  <c:v>1.424085E-7</c:v>
                </c:pt>
                <c:pt idx="28654">
                  <c:v>1.4241480000000001E-7</c:v>
                </c:pt>
                <c:pt idx="28655">
                  <c:v>1.42421E-7</c:v>
                </c:pt>
                <c:pt idx="28656">
                  <c:v>1.4242730000000001E-7</c:v>
                </c:pt>
                <c:pt idx="28657">
                  <c:v>1.424335E-7</c:v>
                </c:pt>
                <c:pt idx="28658">
                  <c:v>1.4243980000000001E-7</c:v>
                </c:pt>
                <c:pt idx="28659">
                  <c:v>1.42446E-7</c:v>
                </c:pt>
                <c:pt idx="28660">
                  <c:v>1.4245229999999999E-7</c:v>
                </c:pt>
                <c:pt idx="28661">
                  <c:v>1.424585E-7</c:v>
                </c:pt>
                <c:pt idx="28662">
                  <c:v>1.4246479999999999E-7</c:v>
                </c:pt>
                <c:pt idx="28663">
                  <c:v>1.4247100000000001E-7</c:v>
                </c:pt>
                <c:pt idx="28664">
                  <c:v>1.4247729999999999E-7</c:v>
                </c:pt>
                <c:pt idx="28665">
                  <c:v>1.4248350000000001E-7</c:v>
                </c:pt>
                <c:pt idx="28666">
                  <c:v>1.4248979999999999E-7</c:v>
                </c:pt>
                <c:pt idx="28667">
                  <c:v>1.4249600000000001E-7</c:v>
                </c:pt>
                <c:pt idx="28668">
                  <c:v>1.4250229999999999E-7</c:v>
                </c:pt>
                <c:pt idx="28669">
                  <c:v>1.4250850000000001E-7</c:v>
                </c:pt>
                <c:pt idx="28670">
                  <c:v>1.4251479999999999E-7</c:v>
                </c:pt>
                <c:pt idx="28671">
                  <c:v>1.4252100000000001E-7</c:v>
                </c:pt>
                <c:pt idx="28672">
                  <c:v>1.4252729999999999E-7</c:v>
                </c:pt>
                <c:pt idx="28673">
                  <c:v>1.4253350000000001E-7</c:v>
                </c:pt>
                <c:pt idx="28674">
                  <c:v>1.4253979999999999E-7</c:v>
                </c:pt>
                <c:pt idx="28675">
                  <c:v>1.4254600000000001E-7</c:v>
                </c:pt>
                <c:pt idx="28676">
                  <c:v>1.4255229999999999E-7</c:v>
                </c:pt>
                <c:pt idx="28677">
                  <c:v>1.4255850000000001E-7</c:v>
                </c:pt>
                <c:pt idx="28678">
                  <c:v>1.425648E-7</c:v>
                </c:pt>
                <c:pt idx="28679">
                  <c:v>1.4257100000000001E-7</c:v>
                </c:pt>
                <c:pt idx="28680">
                  <c:v>1.425773E-7</c:v>
                </c:pt>
                <c:pt idx="28681">
                  <c:v>1.4258349999999999E-7</c:v>
                </c:pt>
                <c:pt idx="28682">
                  <c:v>1.425898E-7</c:v>
                </c:pt>
                <c:pt idx="28683">
                  <c:v>1.4259599999999999E-7</c:v>
                </c:pt>
                <c:pt idx="28684">
                  <c:v>1.426023E-7</c:v>
                </c:pt>
                <c:pt idx="28685">
                  <c:v>1.4260849999999999E-7</c:v>
                </c:pt>
                <c:pt idx="28686">
                  <c:v>1.426148E-7</c:v>
                </c:pt>
                <c:pt idx="28687">
                  <c:v>1.4262099999999999E-7</c:v>
                </c:pt>
                <c:pt idx="28688">
                  <c:v>1.426273E-7</c:v>
                </c:pt>
                <c:pt idx="28689">
                  <c:v>1.4263349999999999E-7</c:v>
                </c:pt>
                <c:pt idx="28690">
                  <c:v>1.426398E-7</c:v>
                </c:pt>
                <c:pt idx="28691">
                  <c:v>1.4264599999999999E-7</c:v>
                </c:pt>
                <c:pt idx="28692">
                  <c:v>1.426523E-7</c:v>
                </c:pt>
                <c:pt idx="28693">
                  <c:v>1.4265849999999999E-7</c:v>
                </c:pt>
                <c:pt idx="28694">
                  <c:v>1.426648E-7</c:v>
                </c:pt>
                <c:pt idx="28695">
                  <c:v>1.4267099999999999E-7</c:v>
                </c:pt>
                <c:pt idx="28696">
                  <c:v>1.426773E-7</c:v>
                </c:pt>
                <c:pt idx="28697">
                  <c:v>1.426835E-7</c:v>
                </c:pt>
                <c:pt idx="28698">
                  <c:v>1.426898E-7</c:v>
                </c:pt>
                <c:pt idx="28699">
                  <c:v>1.42696E-7</c:v>
                </c:pt>
                <c:pt idx="28700">
                  <c:v>1.4270230000000001E-7</c:v>
                </c:pt>
                <c:pt idx="28701">
                  <c:v>1.427085E-7</c:v>
                </c:pt>
                <c:pt idx="28702">
                  <c:v>1.4271480000000001E-7</c:v>
                </c:pt>
                <c:pt idx="28703">
                  <c:v>1.42721E-7</c:v>
                </c:pt>
                <c:pt idx="28704">
                  <c:v>1.4272730000000001E-7</c:v>
                </c:pt>
                <c:pt idx="28705">
                  <c:v>1.427335E-7</c:v>
                </c:pt>
                <c:pt idx="28706">
                  <c:v>1.4273980000000001E-7</c:v>
                </c:pt>
                <c:pt idx="28707">
                  <c:v>1.42746E-7</c:v>
                </c:pt>
                <c:pt idx="28708">
                  <c:v>1.4275230000000001E-7</c:v>
                </c:pt>
                <c:pt idx="28709">
                  <c:v>1.427585E-7</c:v>
                </c:pt>
                <c:pt idx="28710">
                  <c:v>1.4276480000000001E-7</c:v>
                </c:pt>
                <c:pt idx="28711">
                  <c:v>1.42771E-7</c:v>
                </c:pt>
                <c:pt idx="28712">
                  <c:v>1.4277730000000001E-7</c:v>
                </c:pt>
                <c:pt idx="28713">
                  <c:v>1.427835E-7</c:v>
                </c:pt>
                <c:pt idx="28714">
                  <c:v>1.4278980000000001E-7</c:v>
                </c:pt>
                <c:pt idx="28715">
                  <c:v>1.42796E-7</c:v>
                </c:pt>
                <c:pt idx="28716">
                  <c:v>1.4280229999999999E-7</c:v>
                </c:pt>
                <c:pt idx="28717">
                  <c:v>1.428085E-7</c:v>
                </c:pt>
                <c:pt idx="28718">
                  <c:v>1.4281479999999999E-7</c:v>
                </c:pt>
                <c:pt idx="28719">
                  <c:v>1.4282100000000001E-7</c:v>
                </c:pt>
                <c:pt idx="28720">
                  <c:v>1.4282729999999999E-7</c:v>
                </c:pt>
                <c:pt idx="28721">
                  <c:v>1.4283350000000001E-7</c:v>
                </c:pt>
                <c:pt idx="28722">
                  <c:v>1.4283979999999999E-7</c:v>
                </c:pt>
                <c:pt idx="28723">
                  <c:v>1.4284600000000001E-7</c:v>
                </c:pt>
                <c:pt idx="28724">
                  <c:v>1.4285229999999999E-7</c:v>
                </c:pt>
                <c:pt idx="28725">
                  <c:v>1.4285850000000001E-7</c:v>
                </c:pt>
                <c:pt idx="28726">
                  <c:v>1.4286479999999999E-7</c:v>
                </c:pt>
                <c:pt idx="28727">
                  <c:v>1.4287100000000001E-7</c:v>
                </c:pt>
                <c:pt idx="28728">
                  <c:v>1.4287729999999999E-7</c:v>
                </c:pt>
                <c:pt idx="28729">
                  <c:v>1.4288350000000001E-7</c:v>
                </c:pt>
                <c:pt idx="28730">
                  <c:v>1.4288979999999999E-7</c:v>
                </c:pt>
                <c:pt idx="28731">
                  <c:v>1.4289600000000001E-7</c:v>
                </c:pt>
                <c:pt idx="28732">
                  <c:v>1.4290229999999999E-7</c:v>
                </c:pt>
                <c:pt idx="28733">
                  <c:v>1.4290850000000001E-7</c:v>
                </c:pt>
                <c:pt idx="28734">
                  <c:v>1.429148E-7</c:v>
                </c:pt>
                <c:pt idx="28735">
                  <c:v>1.4292100000000001E-7</c:v>
                </c:pt>
                <c:pt idx="28736">
                  <c:v>1.429273E-7</c:v>
                </c:pt>
                <c:pt idx="28737">
                  <c:v>1.4293349999999999E-7</c:v>
                </c:pt>
                <c:pt idx="28738">
                  <c:v>1.429398E-7</c:v>
                </c:pt>
                <c:pt idx="28739">
                  <c:v>1.4294599999999999E-7</c:v>
                </c:pt>
                <c:pt idx="28740">
                  <c:v>1.429523E-7</c:v>
                </c:pt>
                <c:pt idx="28741">
                  <c:v>1.4295849999999999E-7</c:v>
                </c:pt>
                <c:pt idx="28742">
                  <c:v>1.429648E-7</c:v>
                </c:pt>
                <c:pt idx="28743">
                  <c:v>1.4297099999999999E-7</c:v>
                </c:pt>
                <c:pt idx="28744">
                  <c:v>1.429773E-7</c:v>
                </c:pt>
                <c:pt idx="28745">
                  <c:v>1.4298349999999999E-7</c:v>
                </c:pt>
                <c:pt idx="28746">
                  <c:v>1.429898E-7</c:v>
                </c:pt>
                <c:pt idx="28747">
                  <c:v>1.4299599999999999E-7</c:v>
                </c:pt>
                <c:pt idx="28748">
                  <c:v>1.430023E-7</c:v>
                </c:pt>
                <c:pt idx="28749">
                  <c:v>1.4300849999999999E-7</c:v>
                </c:pt>
                <c:pt idx="28750">
                  <c:v>1.430148E-7</c:v>
                </c:pt>
                <c:pt idx="28751">
                  <c:v>1.4302099999999999E-7</c:v>
                </c:pt>
                <c:pt idx="28752">
                  <c:v>1.430273E-7</c:v>
                </c:pt>
                <c:pt idx="28753">
                  <c:v>1.4303349999999999E-7</c:v>
                </c:pt>
                <c:pt idx="28754">
                  <c:v>1.430398E-7</c:v>
                </c:pt>
                <c:pt idx="28755">
                  <c:v>1.43046E-7</c:v>
                </c:pt>
                <c:pt idx="28756">
                  <c:v>1.4305230000000001E-7</c:v>
                </c:pt>
                <c:pt idx="28757">
                  <c:v>1.430585E-7</c:v>
                </c:pt>
                <c:pt idx="28758">
                  <c:v>1.4306480000000001E-7</c:v>
                </c:pt>
                <c:pt idx="28759">
                  <c:v>1.43071E-7</c:v>
                </c:pt>
                <c:pt idx="28760">
                  <c:v>1.4307730000000001E-7</c:v>
                </c:pt>
                <c:pt idx="28761">
                  <c:v>1.430835E-7</c:v>
                </c:pt>
                <c:pt idx="28762">
                  <c:v>1.4308980000000001E-7</c:v>
                </c:pt>
                <c:pt idx="28763">
                  <c:v>1.43096E-7</c:v>
                </c:pt>
                <c:pt idx="28764">
                  <c:v>1.4310230000000001E-7</c:v>
                </c:pt>
                <c:pt idx="28765">
                  <c:v>1.431085E-7</c:v>
                </c:pt>
                <c:pt idx="28766">
                  <c:v>1.4311480000000001E-7</c:v>
                </c:pt>
                <c:pt idx="28767">
                  <c:v>1.43121E-7</c:v>
                </c:pt>
                <c:pt idx="28768">
                  <c:v>1.4312730000000001E-7</c:v>
                </c:pt>
                <c:pt idx="28769">
                  <c:v>1.431335E-7</c:v>
                </c:pt>
                <c:pt idx="28770">
                  <c:v>1.4313980000000001E-7</c:v>
                </c:pt>
                <c:pt idx="28771">
                  <c:v>1.43146E-7</c:v>
                </c:pt>
                <c:pt idx="28772">
                  <c:v>1.4315229999999999E-7</c:v>
                </c:pt>
                <c:pt idx="28773">
                  <c:v>1.431585E-7</c:v>
                </c:pt>
                <c:pt idx="28774">
                  <c:v>1.4316479999999999E-7</c:v>
                </c:pt>
                <c:pt idx="28775">
                  <c:v>1.4317100000000001E-7</c:v>
                </c:pt>
                <c:pt idx="28776">
                  <c:v>1.4317729999999999E-7</c:v>
                </c:pt>
                <c:pt idx="28777">
                  <c:v>1.4318350000000001E-7</c:v>
                </c:pt>
                <c:pt idx="28778">
                  <c:v>1.4318979999999999E-7</c:v>
                </c:pt>
                <c:pt idx="28779">
                  <c:v>1.4319600000000001E-7</c:v>
                </c:pt>
                <c:pt idx="28780">
                  <c:v>1.4320229999999999E-7</c:v>
                </c:pt>
                <c:pt idx="28781">
                  <c:v>1.4320850000000001E-7</c:v>
                </c:pt>
                <c:pt idx="28782">
                  <c:v>1.4321479999999999E-7</c:v>
                </c:pt>
                <c:pt idx="28783">
                  <c:v>1.4322100000000001E-7</c:v>
                </c:pt>
                <c:pt idx="28784">
                  <c:v>1.4322729999999999E-7</c:v>
                </c:pt>
                <c:pt idx="28785">
                  <c:v>1.4323350000000001E-7</c:v>
                </c:pt>
                <c:pt idx="28786">
                  <c:v>1.4323979999999999E-7</c:v>
                </c:pt>
                <c:pt idx="28787">
                  <c:v>1.4324600000000001E-7</c:v>
                </c:pt>
                <c:pt idx="28788">
                  <c:v>1.4325229999999999E-7</c:v>
                </c:pt>
                <c:pt idx="28789">
                  <c:v>1.4325850000000001E-7</c:v>
                </c:pt>
                <c:pt idx="28790">
                  <c:v>1.432648E-7</c:v>
                </c:pt>
                <c:pt idx="28791">
                  <c:v>1.4327100000000001E-7</c:v>
                </c:pt>
                <c:pt idx="28792">
                  <c:v>1.432773E-7</c:v>
                </c:pt>
                <c:pt idx="28793">
                  <c:v>1.4328349999999999E-7</c:v>
                </c:pt>
                <c:pt idx="28794">
                  <c:v>1.432898E-7</c:v>
                </c:pt>
                <c:pt idx="28795">
                  <c:v>1.4329599999999999E-7</c:v>
                </c:pt>
                <c:pt idx="28796">
                  <c:v>1.433023E-7</c:v>
                </c:pt>
                <c:pt idx="28797">
                  <c:v>1.4330849999999999E-7</c:v>
                </c:pt>
                <c:pt idx="28798">
                  <c:v>1.433148E-7</c:v>
                </c:pt>
                <c:pt idx="28799">
                  <c:v>1.4332099999999999E-7</c:v>
                </c:pt>
                <c:pt idx="28800">
                  <c:v>1.433273E-7</c:v>
                </c:pt>
                <c:pt idx="28801">
                  <c:v>1.4333349999999999E-7</c:v>
                </c:pt>
                <c:pt idx="28802">
                  <c:v>1.433398E-7</c:v>
                </c:pt>
                <c:pt idx="28803">
                  <c:v>1.4334599999999999E-7</c:v>
                </c:pt>
                <c:pt idx="28804">
                  <c:v>1.433523E-7</c:v>
                </c:pt>
                <c:pt idx="28805">
                  <c:v>1.4335849999999999E-7</c:v>
                </c:pt>
                <c:pt idx="28806">
                  <c:v>1.433648E-7</c:v>
                </c:pt>
                <c:pt idx="28807">
                  <c:v>1.4337099999999999E-7</c:v>
                </c:pt>
                <c:pt idx="28808">
                  <c:v>1.433773E-7</c:v>
                </c:pt>
                <c:pt idx="28809">
                  <c:v>1.4338349999999999E-7</c:v>
                </c:pt>
                <c:pt idx="28810">
                  <c:v>1.433898E-7</c:v>
                </c:pt>
                <c:pt idx="28811">
                  <c:v>1.43396E-7</c:v>
                </c:pt>
                <c:pt idx="28812">
                  <c:v>1.4340230000000001E-7</c:v>
                </c:pt>
                <c:pt idx="28813">
                  <c:v>1.434085E-7</c:v>
                </c:pt>
                <c:pt idx="28814">
                  <c:v>1.4341480000000001E-7</c:v>
                </c:pt>
                <c:pt idx="28815">
                  <c:v>1.43421E-7</c:v>
                </c:pt>
                <c:pt idx="28816">
                  <c:v>1.4342730000000001E-7</c:v>
                </c:pt>
                <c:pt idx="28817">
                  <c:v>1.434335E-7</c:v>
                </c:pt>
                <c:pt idx="28818">
                  <c:v>1.4343980000000001E-7</c:v>
                </c:pt>
                <c:pt idx="28819">
                  <c:v>1.43446E-7</c:v>
                </c:pt>
                <c:pt idx="28820">
                  <c:v>1.4345230000000001E-7</c:v>
                </c:pt>
                <c:pt idx="28821">
                  <c:v>1.434585E-7</c:v>
                </c:pt>
                <c:pt idx="28822">
                  <c:v>1.4346480000000001E-7</c:v>
                </c:pt>
                <c:pt idx="28823">
                  <c:v>1.43471E-7</c:v>
                </c:pt>
                <c:pt idx="28824">
                  <c:v>1.4347730000000001E-7</c:v>
                </c:pt>
                <c:pt idx="28825">
                  <c:v>1.434835E-7</c:v>
                </c:pt>
                <c:pt idx="28826">
                  <c:v>1.4348980000000001E-7</c:v>
                </c:pt>
                <c:pt idx="28827">
                  <c:v>1.43496E-7</c:v>
                </c:pt>
                <c:pt idx="28828">
                  <c:v>1.4350230000000001E-7</c:v>
                </c:pt>
                <c:pt idx="28829">
                  <c:v>1.435085E-7</c:v>
                </c:pt>
                <c:pt idx="28830">
                  <c:v>1.4351479999999999E-7</c:v>
                </c:pt>
                <c:pt idx="28831">
                  <c:v>1.4352100000000001E-7</c:v>
                </c:pt>
                <c:pt idx="28832">
                  <c:v>1.4352729999999999E-7</c:v>
                </c:pt>
                <c:pt idx="28833">
                  <c:v>1.4353350000000001E-7</c:v>
                </c:pt>
                <c:pt idx="28834">
                  <c:v>1.4353979999999999E-7</c:v>
                </c:pt>
                <c:pt idx="28835">
                  <c:v>1.4354600000000001E-7</c:v>
                </c:pt>
                <c:pt idx="28836">
                  <c:v>1.4355229999999999E-7</c:v>
                </c:pt>
                <c:pt idx="28837">
                  <c:v>1.4355850000000001E-7</c:v>
                </c:pt>
                <c:pt idx="28838">
                  <c:v>1.4356479999999999E-7</c:v>
                </c:pt>
                <c:pt idx="28839">
                  <c:v>1.4357100000000001E-7</c:v>
                </c:pt>
                <c:pt idx="28840">
                  <c:v>1.4357729999999999E-7</c:v>
                </c:pt>
                <c:pt idx="28841">
                  <c:v>1.4358350000000001E-7</c:v>
                </c:pt>
                <c:pt idx="28842">
                  <c:v>1.4358979999999999E-7</c:v>
                </c:pt>
                <c:pt idx="28843">
                  <c:v>1.4359600000000001E-7</c:v>
                </c:pt>
                <c:pt idx="28844">
                  <c:v>1.4360229999999999E-7</c:v>
                </c:pt>
                <c:pt idx="28845">
                  <c:v>1.4360850000000001E-7</c:v>
                </c:pt>
                <c:pt idx="28846">
                  <c:v>1.436148E-7</c:v>
                </c:pt>
                <c:pt idx="28847">
                  <c:v>1.4362100000000001E-7</c:v>
                </c:pt>
                <c:pt idx="28848">
                  <c:v>1.436273E-7</c:v>
                </c:pt>
                <c:pt idx="28849">
                  <c:v>1.4363349999999999E-7</c:v>
                </c:pt>
                <c:pt idx="28850">
                  <c:v>1.436398E-7</c:v>
                </c:pt>
                <c:pt idx="28851">
                  <c:v>1.4364599999999999E-7</c:v>
                </c:pt>
                <c:pt idx="28852">
                  <c:v>1.436523E-7</c:v>
                </c:pt>
                <c:pt idx="28853">
                  <c:v>1.4365849999999999E-7</c:v>
                </c:pt>
                <c:pt idx="28854">
                  <c:v>1.436648E-7</c:v>
                </c:pt>
                <c:pt idx="28855">
                  <c:v>1.4367099999999999E-7</c:v>
                </c:pt>
                <c:pt idx="28856">
                  <c:v>1.436773E-7</c:v>
                </c:pt>
                <c:pt idx="28857">
                  <c:v>1.4368349999999999E-7</c:v>
                </c:pt>
                <c:pt idx="28858">
                  <c:v>1.436898E-7</c:v>
                </c:pt>
                <c:pt idx="28859">
                  <c:v>1.4369599999999999E-7</c:v>
                </c:pt>
                <c:pt idx="28860">
                  <c:v>1.437023E-7</c:v>
                </c:pt>
                <c:pt idx="28861">
                  <c:v>1.4370849999999999E-7</c:v>
                </c:pt>
                <c:pt idx="28862">
                  <c:v>1.437148E-7</c:v>
                </c:pt>
                <c:pt idx="28863">
                  <c:v>1.4372099999999999E-7</c:v>
                </c:pt>
                <c:pt idx="28864">
                  <c:v>1.437273E-7</c:v>
                </c:pt>
                <c:pt idx="28865">
                  <c:v>1.4373349999999999E-7</c:v>
                </c:pt>
                <c:pt idx="28866">
                  <c:v>1.437398E-7</c:v>
                </c:pt>
                <c:pt idx="28867">
                  <c:v>1.43746E-7</c:v>
                </c:pt>
                <c:pt idx="28868">
                  <c:v>1.4375230000000001E-7</c:v>
                </c:pt>
                <c:pt idx="28869">
                  <c:v>1.437585E-7</c:v>
                </c:pt>
                <c:pt idx="28870">
                  <c:v>1.4376480000000001E-7</c:v>
                </c:pt>
                <c:pt idx="28871">
                  <c:v>1.43771E-7</c:v>
                </c:pt>
                <c:pt idx="28872">
                  <c:v>1.4377730000000001E-7</c:v>
                </c:pt>
                <c:pt idx="28873">
                  <c:v>1.437835E-7</c:v>
                </c:pt>
                <c:pt idx="28874">
                  <c:v>1.4378980000000001E-7</c:v>
                </c:pt>
                <c:pt idx="28875">
                  <c:v>1.43796E-7</c:v>
                </c:pt>
                <c:pt idx="28876">
                  <c:v>1.4380230000000001E-7</c:v>
                </c:pt>
                <c:pt idx="28877">
                  <c:v>1.438085E-7</c:v>
                </c:pt>
                <c:pt idx="28878">
                  <c:v>1.4381480000000001E-7</c:v>
                </c:pt>
                <c:pt idx="28879">
                  <c:v>1.43821E-7</c:v>
                </c:pt>
                <c:pt idx="28880">
                  <c:v>1.4382730000000001E-7</c:v>
                </c:pt>
                <c:pt idx="28881">
                  <c:v>1.438335E-7</c:v>
                </c:pt>
                <c:pt idx="28882">
                  <c:v>1.4383980000000001E-7</c:v>
                </c:pt>
                <c:pt idx="28883">
                  <c:v>1.43846E-7</c:v>
                </c:pt>
                <c:pt idx="28884">
                  <c:v>1.4385230000000001E-7</c:v>
                </c:pt>
                <c:pt idx="28885">
                  <c:v>1.438585E-7</c:v>
                </c:pt>
                <c:pt idx="28886">
                  <c:v>1.4386479999999999E-7</c:v>
                </c:pt>
                <c:pt idx="28887">
                  <c:v>1.43871E-7</c:v>
                </c:pt>
                <c:pt idx="28888">
                  <c:v>1.4387729999999999E-7</c:v>
                </c:pt>
                <c:pt idx="28889">
                  <c:v>1.4388350000000001E-7</c:v>
                </c:pt>
                <c:pt idx="28890">
                  <c:v>1.4388979999999999E-7</c:v>
                </c:pt>
                <c:pt idx="28891">
                  <c:v>1.4389600000000001E-7</c:v>
                </c:pt>
                <c:pt idx="28892">
                  <c:v>1.4390229999999999E-7</c:v>
                </c:pt>
                <c:pt idx="28893">
                  <c:v>1.4390850000000001E-7</c:v>
                </c:pt>
                <c:pt idx="28894">
                  <c:v>1.4391479999999999E-7</c:v>
                </c:pt>
                <c:pt idx="28895">
                  <c:v>1.4392100000000001E-7</c:v>
                </c:pt>
                <c:pt idx="28896">
                  <c:v>1.4392729999999999E-7</c:v>
                </c:pt>
                <c:pt idx="28897">
                  <c:v>1.4393350000000001E-7</c:v>
                </c:pt>
                <c:pt idx="28898">
                  <c:v>1.4393979999999999E-7</c:v>
                </c:pt>
                <c:pt idx="28899">
                  <c:v>1.4394600000000001E-7</c:v>
                </c:pt>
                <c:pt idx="28900">
                  <c:v>1.4395229999999999E-7</c:v>
                </c:pt>
                <c:pt idx="28901">
                  <c:v>1.4395850000000001E-7</c:v>
                </c:pt>
                <c:pt idx="28902">
                  <c:v>1.4396479999999999E-7</c:v>
                </c:pt>
                <c:pt idx="28903">
                  <c:v>1.4397100000000001E-7</c:v>
                </c:pt>
                <c:pt idx="28904">
                  <c:v>1.439773E-7</c:v>
                </c:pt>
                <c:pt idx="28905">
                  <c:v>1.4398349999999999E-7</c:v>
                </c:pt>
                <c:pt idx="28906">
                  <c:v>1.439898E-7</c:v>
                </c:pt>
                <c:pt idx="28907">
                  <c:v>1.4399599999999999E-7</c:v>
                </c:pt>
                <c:pt idx="28908">
                  <c:v>1.440023E-7</c:v>
                </c:pt>
                <c:pt idx="28909">
                  <c:v>1.4400849999999999E-7</c:v>
                </c:pt>
                <c:pt idx="28910">
                  <c:v>1.440148E-7</c:v>
                </c:pt>
                <c:pt idx="28911">
                  <c:v>1.4402099999999999E-7</c:v>
                </c:pt>
                <c:pt idx="28912">
                  <c:v>1.440273E-7</c:v>
                </c:pt>
                <c:pt idx="28913">
                  <c:v>1.4403349999999999E-7</c:v>
                </c:pt>
                <c:pt idx="28914">
                  <c:v>1.440398E-7</c:v>
                </c:pt>
                <c:pt idx="28915">
                  <c:v>1.4404599999999999E-7</c:v>
                </c:pt>
                <c:pt idx="28916">
                  <c:v>1.440523E-7</c:v>
                </c:pt>
                <c:pt idx="28917">
                  <c:v>1.4405849999999999E-7</c:v>
                </c:pt>
                <c:pt idx="28918">
                  <c:v>1.440648E-7</c:v>
                </c:pt>
                <c:pt idx="28919">
                  <c:v>1.4407099999999999E-7</c:v>
                </c:pt>
                <c:pt idx="28920">
                  <c:v>1.440773E-7</c:v>
                </c:pt>
                <c:pt idx="28921">
                  <c:v>1.4408349999999999E-7</c:v>
                </c:pt>
                <c:pt idx="28922">
                  <c:v>1.440898E-7</c:v>
                </c:pt>
                <c:pt idx="28923">
                  <c:v>1.44096E-7</c:v>
                </c:pt>
                <c:pt idx="28924">
                  <c:v>1.4410230000000001E-7</c:v>
                </c:pt>
                <c:pt idx="28925">
                  <c:v>1.441085E-7</c:v>
                </c:pt>
                <c:pt idx="28926">
                  <c:v>1.4411480000000001E-7</c:v>
                </c:pt>
                <c:pt idx="28927">
                  <c:v>1.44121E-7</c:v>
                </c:pt>
                <c:pt idx="28928">
                  <c:v>1.4412730000000001E-7</c:v>
                </c:pt>
                <c:pt idx="28929">
                  <c:v>1.441335E-7</c:v>
                </c:pt>
                <c:pt idx="28930">
                  <c:v>1.4413980000000001E-7</c:v>
                </c:pt>
                <c:pt idx="28931">
                  <c:v>1.44146E-7</c:v>
                </c:pt>
                <c:pt idx="28932">
                  <c:v>1.4415230000000001E-7</c:v>
                </c:pt>
                <c:pt idx="28933">
                  <c:v>1.441585E-7</c:v>
                </c:pt>
                <c:pt idx="28934">
                  <c:v>1.4416480000000001E-7</c:v>
                </c:pt>
                <c:pt idx="28935">
                  <c:v>1.44171E-7</c:v>
                </c:pt>
                <c:pt idx="28936">
                  <c:v>1.4417730000000001E-7</c:v>
                </c:pt>
                <c:pt idx="28937">
                  <c:v>1.441835E-7</c:v>
                </c:pt>
                <c:pt idx="28938">
                  <c:v>1.4418980000000001E-7</c:v>
                </c:pt>
                <c:pt idx="28939">
                  <c:v>1.44196E-7</c:v>
                </c:pt>
                <c:pt idx="28940">
                  <c:v>1.4420230000000001E-7</c:v>
                </c:pt>
                <c:pt idx="28941">
                  <c:v>1.442085E-7</c:v>
                </c:pt>
                <c:pt idx="28942">
                  <c:v>1.4421479999999999E-7</c:v>
                </c:pt>
                <c:pt idx="28943">
                  <c:v>1.44221E-7</c:v>
                </c:pt>
                <c:pt idx="28944">
                  <c:v>1.4422729999999999E-7</c:v>
                </c:pt>
                <c:pt idx="28945">
                  <c:v>1.4423350000000001E-7</c:v>
                </c:pt>
                <c:pt idx="28946">
                  <c:v>1.4423979999999999E-7</c:v>
                </c:pt>
                <c:pt idx="28947">
                  <c:v>1.4424600000000001E-7</c:v>
                </c:pt>
                <c:pt idx="28948">
                  <c:v>1.4425229999999999E-7</c:v>
                </c:pt>
                <c:pt idx="28949">
                  <c:v>1.4425850000000001E-7</c:v>
                </c:pt>
                <c:pt idx="28950">
                  <c:v>1.4426479999999999E-7</c:v>
                </c:pt>
                <c:pt idx="28951">
                  <c:v>1.4427100000000001E-7</c:v>
                </c:pt>
                <c:pt idx="28952">
                  <c:v>1.4427729999999999E-7</c:v>
                </c:pt>
                <c:pt idx="28953">
                  <c:v>1.4428350000000001E-7</c:v>
                </c:pt>
                <c:pt idx="28954">
                  <c:v>1.4428979999999999E-7</c:v>
                </c:pt>
                <c:pt idx="28955">
                  <c:v>1.4429600000000001E-7</c:v>
                </c:pt>
                <c:pt idx="28956">
                  <c:v>1.4430229999999999E-7</c:v>
                </c:pt>
                <c:pt idx="28957">
                  <c:v>1.4430850000000001E-7</c:v>
                </c:pt>
                <c:pt idx="28958">
                  <c:v>1.4431479999999999E-7</c:v>
                </c:pt>
                <c:pt idx="28959">
                  <c:v>1.4432100000000001E-7</c:v>
                </c:pt>
                <c:pt idx="28960">
                  <c:v>1.443273E-7</c:v>
                </c:pt>
                <c:pt idx="28961">
                  <c:v>1.4433349999999999E-7</c:v>
                </c:pt>
                <c:pt idx="28962">
                  <c:v>1.443398E-7</c:v>
                </c:pt>
                <c:pt idx="28963">
                  <c:v>1.4434599999999999E-7</c:v>
                </c:pt>
                <c:pt idx="28964">
                  <c:v>1.443523E-7</c:v>
                </c:pt>
                <c:pt idx="28965">
                  <c:v>1.4435849999999999E-7</c:v>
                </c:pt>
                <c:pt idx="28966">
                  <c:v>1.443648E-7</c:v>
                </c:pt>
                <c:pt idx="28967">
                  <c:v>1.4437099999999999E-7</c:v>
                </c:pt>
                <c:pt idx="28968">
                  <c:v>1.443773E-7</c:v>
                </c:pt>
                <c:pt idx="28969">
                  <c:v>1.4438349999999999E-7</c:v>
                </c:pt>
                <c:pt idx="28970">
                  <c:v>1.443898E-7</c:v>
                </c:pt>
                <c:pt idx="28971">
                  <c:v>1.4439599999999999E-7</c:v>
                </c:pt>
                <c:pt idx="28972">
                  <c:v>1.444023E-7</c:v>
                </c:pt>
                <c:pt idx="28973">
                  <c:v>1.4440849999999999E-7</c:v>
                </c:pt>
                <c:pt idx="28974">
                  <c:v>1.444148E-7</c:v>
                </c:pt>
                <c:pt idx="28975">
                  <c:v>1.4442099999999999E-7</c:v>
                </c:pt>
                <c:pt idx="28976">
                  <c:v>1.444273E-7</c:v>
                </c:pt>
                <c:pt idx="28977">
                  <c:v>1.4443349999999999E-7</c:v>
                </c:pt>
                <c:pt idx="28978">
                  <c:v>1.444398E-7</c:v>
                </c:pt>
                <c:pt idx="28979">
                  <c:v>1.44446E-7</c:v>
                </c:pt>
                <c:pt idx="28980">
                  <c:v>1.4445230000000001E-7</c:v>
                </c:pt>
                <c:pt idx="28981">
                  <c:v>1.444585E-7</c:v>
                </c:pt>
                <c:pt idx="28982">
                  <c:v>1.4446480000000001E-7</c:v>
                </c:pt>
                <c:pt idx="28983">
                  <c:v>1.44471E-7</c:v>
                </c:pt>
                <c:pt idx="28984">
                  <c:v>1.4447730000000001E-7</c:v>
                </c:pt>
                <c:pt idx="28985">
                  <c:v>1.444835E-7</c:v>
                </c:pt>
                <c:pt idx="28986">
                  <c:v>1.4448980000000001E-7</c:v>
                </c:pt>
                <c:pt idx="28987">
                  <c:v>1.44496E-7</c:v>
                </c:pt>
                <c:pt idx="28988">
                  <c:v>1.4450230000000001E-7</c:v>
                </c:pt>
                <c:pt idx="28989">
                  <c:v>1.445085E-7</c:v>
                </c:pt>
                <c:pt idx="28990">
                  <c:v>1.4451480000000001E-7</c:v>
                </c:pt>
                <c:pt idx="28991">
                  <c:v>1.44521E-7</c:v>
                </c:pt>
                <c:pt idx="28992">
                  <c:v>1.4452730000000001E-7</c:v>
                </c:pt>
                <c:pt idx="28993">
                  <c:v>1.445335E-7</c:v>
                </c:pt>
                <c:pt idx="28994">
                  <c:v>1.4453980000000001E-7</c:v>
                </c:pt>
                <c:pt idx="28995">
                  <c:v>1.44546E-7</c:v>
                </c:pt>
                <c:pt idx="28996">
                  <c:v>1.4455230000000001E-7</c:v>
                </c:pt>
                <c:pt idx="28997">
                  <c:v>1.445585E-7</c:v>
                </c:pt>
                <c:pt idx="28998">
                  <c:v>1.4456479999999999E-7</c:v>
                </c:pt>
                <c:pt idx="28999">
                  <c:v>1.44571E-7</c:v>
                </c:pt>
                <c:pt idx="29000">
                  <c:v>1.4457729999999999E-7</c:v>
                </c:pt>
                <c:pt idx="29001">
                  <c:v>1.4458350000000001E-7</c:v>
                </c:pt>
                <c:pt idx="29002">
                  <c:v>1.4458979999999999E-7</c:v>
                </c:pt>
                <c:pt idx="29003">
                  <c:v>1.4459600000000001E-7</c:v>
                </c:pt>
                <c:pt idx="29004">
                  <c:v>1.4460229999999999E-7</c:v>
                </c:pt>
                <c:pt idx="29005">
                  <c:v>1.4460850000000001E-7</c:v>
                </c:pt>
                <c:pt idx="29006">
                  <c:v>1.4461479999999999E-7</c:v>
                </c:pt>
                <c:pt idx="29007">
                  <c:v>1.4462100000000001E-7</c:v>
                </c:pt>
                <c:pt idx="29008">
                  <c:v>1.4462729999999999E-7</c:v>
                </c:pt>
                <c:pt idx="29009">
                  <c:v>1.4463350000000001E-7</c:v>
                </c:pt>
                <c:pt idx="29010">
                  <c:v>1.4463979999999999E-7</c:v>
                </c:pt>
                <c:pt idx="29011">
                  <c:v>1.4464600000000001E-7</c:v>
                </c:pt>
                <c:pt idx="29012">
                  <c:v>1.4465229999999999E-7</c:v>
                </c:pt>
                <c:pt idx="29013">
                  <c:v>1.4465850000000001E-7</c:v>
                </c:pt>
                <c:pt idx="29014">
                  <c:v>1.4466479999999999E-7</c:v>
                </c:pt>
                <c:pt idx="29015">
                  <c:v>1.4467100000000001E-7</c:v>
                </c:pt>
                <c:pt idx="29016">
                  <c:v>1.446773E-7</c:v>
                </c:pt>
                <c:pt idx="29017">
                  <c:v>1.4468350000000001E-7</c:v>
                </c:pt>
                <c:pt idx="29018">
                  <c:v>1.446898E-7</c:v>
                </c:pt>
                <c:pt idx="29019">
                  <c:v>1.4469599999999999E-7</c:v>
                </c:pt>
                <c:pt idx="29020">
                  <c:v>1.447023E-7</c:v>
                </c:pt>
                <c:pt idx="29021">
                  <c:v>1.4470849999999999E-7</c:v>
                </c:pt>
                <c:pt idx="29022">
                  <c:v>1.447148E-7</c:v>
                </c:pt>
                <c:pt idx="29023">
                  <c:v>1.4472099999999999E-7</c:v>
                </c:pt>
                <c:pt idx="29024">
                  <c:v>1.447273E-7</c:v>
                </c:pt>
                <c:pt idx="29025">
                  <c:v>1.4473349999999999E-7</c:v>
                </c:pt>
                <c:pt idx="29026">
                  <c:v>1.447398E-7</c:v>
                </c:pt>
                <c:pt idx="29027">
                  <c:v>1.4474599999999999E-7</c:v>
                </c:pt>
                <c:pt idx="29028">
                  <c:v>1.447523E-7</c:v>
                </c:pt>
                <c:pt idx="29029">
                  <c:v>1.4475849999999999E-7</c:v>
                </c:pt>
                <c:pt idx="29030">
                  <c:v>1.447648E-7</c:v>
                </c:pt>
                <c:pt idx="29031">
                  <c:v>1.4477099999999999E-7</c:v>
                </c:pt>
                <c:pt idx="29032">
                  <c:v>1.447773E-7</c:v>
                </c:pt>
                <c:pt idx="29033">
                  <c:v>1.4478349999999999E-7</c:v>
                </c:pt>
                <c:pt idx="29034">
                  <c:v>1.447898E-7</c:v>
                </c:pt>
                <c:pt idx="29035">
                  <c:v>1.44796E-7</c:v>
                </c:pt>
                <c:pt idx="29036">
                  <c:v>1.448023E-7</c:v>
                </c:pt>
                <c:pt idx="29037">
                  <c:v>1.448085E-7</c:v>
                </c:pt>
                <c:pt idx="29038">
                  <c:v>1.4481480000000001E-7</c:v>
                </c:pt>
                <c:pt idx="29039">
                  <c:v>1.44821E-7</c:v>
                </c:pt>
                <c:pt idx="29040">
                  <c:v>1.4482730000000001E-7</c:v>
                </c:pt>
                <c:pt idx="29041">
                  <c:v>1.448335E-7</c:v>
                </c:pt>
                <c:pt idx="29042">
                  <c:v>1.4483980000000001E-7</c:v>
                </c:pt>
                <c:pt idx="29043">
                  <c:v>1.44846E-7</c:v>
                </c:pt>
                <c:pt idx="29044">
                  <c:v>1.4485230000000001E-7</c:v>
                </c:pt>
                <c:pt idx="29045">
                  <c:v>1.448585E-7</c:v>
                </c:pt>
                <c:pt idx="29046">
                  <c:v>1.4486480000000001E-7</c:v>
                </c:pt>
                <c:pt idx="29047">
                  <c:v>1.44871E-7</c:v>
                </c:pt>
                <c:pt idx="29048">
                  <c:v>1.4487730000000001E-7</c:v>
                </c:pt>
                <c:pt idx="29049">
                  <c:v>1.448835E-7</c:v>
                </c:pt>
                <c:pt idx="29050">
                  <c:v>1.4488980000000001E-7</c:v>
                </c:pt>
                <c:pt idx="29051">
                  <c:v>1.44896E-7</c:v>
                </c:pt>
                <c:pt idx="29052">
                  <c:v>1.4490230000000001E-7</c:v>
                </c:pt>
                <c:pt idx="29053">
                  <c:v>1.449085E-7</c:v>
                </c:pt>
                <c:pt idx="29054">
                  <c:v>1.4491479999999999E-7</c:v>
                </c:pt>
                <c:pt idx="29055">
                  <c:v>1.44921E-7</c:v>
                </c:pt>
                <c:pt idx="29056">
                  <c:v>1.4492729999999999E-7</c:v>
                </c:pt>
                <c:pt idx="29057">
                  <c:v>1.4493350000000001E-7</c:v>
                </c:pt>
                <c:pt idx="29058">
                  <c:v>1.4493979999999999E-7</c:v>
                </c:pt>
                <c:pt idx="29059">
                  <c:v>1.4494600000000001E-7</c:v>
                </c:pt>
                <c:pt idx="29060">
                  <c:v>1.4495229999999999E-7</c:v>
                </c:pt>
                <c:pt idx="29061">
                  <c:v>1.4495850000000001E-7</c:v>
                </c:pt>
                <c:pt idx="29062">
                  <c:v>1.4496479999999999E-7</c:v>
                </c:pt>
                <c:pt idx="29063">
                  <c:v>1.4497100000000001E-7</c:v>
                </c:pt>
                <c:pt idx="29064">
                  <c:v>1.4497729999999999E-7</c:v>
                </c:pt>
                <c:pt idx="29065">
                  <c:v>1.4498350000000001E-7</c:v>
                </c:pt>
                <c:pt idx="29066">
                  <c:v>1.4498979999999999E-7</c:v>
                </c:pt>
                <c:pt idx="29067">
                  <c:v>1.4499600000000001E-7</c:v>
                </c:pt>
                <c:pt idx="29068">
                  <c:v>1.4500229999999999E-7</c:v>
                </c:pt>
                <c:pt idx="29069">
                  <c:v>1.4500850000000001E-7</c:v>
                </c:pt>
                <c:pt idx="29070">
                  <c:v>1.4501479999999999E-7</c:v>
                </c:pt>
                <c:pt idx="29071">
                  <c:v>1.4502100000000001E-7</c:v>
                </c:pt>
                <c:pt idx="29072">
                  <c:v>1.450273E-7</c:v>
                </c:pt>
                <c:pt idx="29073">
                  <c:v>1.4503350000000001E-7</c:v>
                </c:pt>
                <c:pt idx="29074">
                  <c:v>1.450398E-7</c:v>
                </c:pt>
                <c:pt idx="29075">
                  <c:v>1.4504599999999999E-7</c:v>
                </c:pt>
                <c:pt idx="29076">
                  <c:v>1.450523E-7</c:v>
                </c:pt>
                <c:pt idx="29077">
                  <c:v>1.4505849999999999E-7</c:v>
                </c:pt>
                <c:pt idx="29078">
                  <c:v>1.450648E-7</c:v>
                </c:pt>
                <c:pt idx="29079">
                  <c:v>1.4507099999999999E-7</c:v>
                </c:pt>
                <c:pt idx="29080">
                  <c:v>1.450773E-7</c:v>
                </c:pt>
                <c:pt idx="29081">
                  <c:v>1.4508349999999999E-7</c:v>
                </c:pt>
                <c:pt idx="29082">
                  <c:v>1.450898E-7</c:v>
                </c:pt>
                <c:pt idx="29083">
                  <c:v>1.4509599999999999E-7</c:v>
                </c:pt>
                <c:pt idx="29084">
                  <c:v>1.451023E-7</c:v>
                </c:pt>
                <c:pt idx="29085">
                  <c:v>1.4510849999999999E-7</c:v>
                </c:pt>
                <c:pt idx="29086">
                  <c:v>1.451148E-7</c:v>
                </c:pt>
                <c:pt idx="29087">
                  <c:v>1.4512099999999999E-7</c:v>
                </c:pt>
                <c:pt idx="29088">
                  <c:v>1.451273E-7</c:v>
                </c:pt>
                <c:pt idx="29089">
                  <c:v>1.4513349999999999E-7</c:v>
                </c:pt>
                <c:pt idx="29090">
                  <c:v>1.451398E-7</c:v>
                </c:pt>
                <c:pt idx="29091">
                  <c:v>1.4514599999999999E-7</c:v>
                </c:pt>
                <c:pt idx="29092">
                  <c:v>1.451523E-7</c:v>
                </c:pt>
                <c:pt idx="29093">
                  <c:v>1.451585E-7</c:v>
                </c:pt>
                <c:pt idx="29094">
                  <c:v>1.4516480000000001E-7</c:v>
                </c:pt>
                <c:pt idx="29095">
                  <c:v>1.45171E-7</c:v>
                </c:pt>
                <c:pt idx="29096">
                  <c:v>1.4517730000000001E-7</c:v>
                </c:pt>
                <c:pt idx="29097">
                  <c:v>1.451835E-7</c:v>
                </c:pt>
                <c:pt idx="29098">
                  <c:v>1.4518980000000001E-7</c:v>
                </c:pt>
                <c:pt idx="29099">
                  <c:v>1.45196E-7</c:v>
                </c:pt>
                <c:pt idx="29100">
                  <c:v>1.4520230000000001E-7</c:v>
                </c:pt>
                <c:pt idx="29101">
                  <c:v>1.452085E-7</c:v>
                </c:pt>
                <c:pt idx="29102">
                  <c:v>1.4521480000000001E-7</c:v>
                </c:pt>
                <c:pt idx="29103">
                  <c:v>1.45221E-7</c:v>
                </c:pt>
                <c:pt idx="29104">
                  <c:v>1.4522730000000001E-7</c:v>
                </c:pt>
                <c:pt idx="29105">
                  <c:v>1.452335E-7</c:v>
                </c:pt>
                <c:pt idx="29106">
                  <c:v>1.4523980000000001E-7</c:v>
                </c:pt>
                <c:pt idx="29107">
                  <c:v>1.45246E-7</c:v>
                </c:pt>
                <c:pt idx="29108">
                  <c:v>1.4525230000000001E-7</c:v>
                </c:pt>
                <c:pt idx="29109">
                  <c:v>1.452585E-7</c:v>
                </c:pt>
                <c:pt idx="29110">
                  <c:v>1.4526480000000001E-7</c:v>
                </c:pt>
                <c:pt idx="29111">
                  <c:v>1.45271E-7</c:v>
                </c:pt>
                <c:pt idx="29112">
                  <c:v>1.4527729999999999E-7</c:v>
                </c:pt>
                <c:pt idx="29113">
                  <c:v>1.4528350000000001E-7</c:v>
                </c:pt>
                <c:pt idx="29114">
                  <c:v>1.4528979999999999E-7</c:v>
                </c:pt>
                <c:pt idx="29115">
                  <c:v>1.4529600000000001E-7</c:v>
                </c:pt>
                <c:pt idx="29116">
                  <c:v>1.4530229999999999E-7</c:v>
                </c:pt>
                <c:pt idx="29117">
                  <c:v>1.4530850000000001E-7</c:v>
                </c:pt>
                <c:pt idx="29118">
                  <c:v>1.4531479999999999E-7</c:v>
                </c:pt>
                <c:pt idx="29119">
                  <c:v>1.4532100000000001E-7</c:v>
                </c:pt>
                <c:pt idx="29120">
                  <c:v>1.4532729999999999E-7</c:v>
                </c:pt>
                <c:pt idx="29121">
                  <c:v>1.4533350000000001E-7</c:v>
                </c:pt>
                <c:pt idx="29122">
                  <c:v>1.4533979999999999E-7</c:v>
                </c:pt>
                <c:pt idx="29123">
                  <c:v>1.4534600000000001E-7</c:v>
                </c:pt>
                <c:pt idx="29124">
                  <c:v>1.4535229999999999E-7</c:v>
                </c:pt>
                <c:pt idx="29125">
                  <c:v>1.4535850000000001E-7</c:v>
                </c:pt>
                <c:pt idx="29126">
                  <c:v>1.4536479999999999E-7</c:v>
                </c:pt>
                <c:pt idx="29127">
                  <c:v>1.4537100000000001E-7</c:v>
                </c:pt>
                <c:pt idx="29128">
                  <c:v>1.453773E-7</c:v>
                </c:pt>
                <c:pt idx="29129">
                  <c:v>1.4538350000000001E-7</c:v>
                </c:pt>
                <c:pt idx="29130">
                  <c:v>1.453898E-7</c:v>
                </c:pt>
                <c:pt idx="29131">
                  <c:v>1.4539599999999999E-7</c:v>
                </c:pt>
                <c:pt idx="29132">
                  <c:v>1.454023E-7</c:v>
                </c:pt>
                <c:pt idx="29133">
                  <c:v>1.4540849999999999E-7</c:v>
                </c:pt>
                <c:pt idx="29134">
                  <c:v>1.454148E-7</c:v>
                </c:pt>
                <c:pt idx="29135">
                  <c:v>1.4542099999999999E-7</c:v>
                </c:pt>
                <c:pt idx="29136">
                  <c:v>1.454273E-7</c:v>
                </c:pt>
                <c:pt idx="29137">
                  <c:v>1.4543349999999999E-7</c:v>
                </c:pt>
                <c:pt idx="29138">
                  <c:v>1.454398E-7</c:v>
                </c:pt>
                <c:pt idx="29139">
                  <c:v>1.4544599999999999E-7</c:v>
                </c:pt>
                <c:pt idx="29140">
                  <c:v>1.454523E-7</c:v>
                </c:pt>
                <c:pt idx="29141">
                  <c:v>1.4545849999999999E-7</c:v>
                </c:pt>
                <c:pt idx="29142">
                  <c:v>1.454648E-7</c:v>
                </c:pt>
                <c:pt idx="29143">
                  <c:v>1.4547099999999999E-7</c:v>
                </c:pt>
                <c:pt idx="29144">
                  <c:v>1.454773E-7</c:v>
                </c:pt>
                <c:pt idx="29145">
                  <c:v>1.4548349999999999E-7</c:v>
                </c:pt>
                <c:pt idx="29146">
                  <c:v>1.454898E-7</c:v>
                </c:pt>
                <c:pt idx="29147">
                  <c:v>1.4549599999999999E-7</c:v>
                </c:pt>
                <c:pt idx="29148">
                  <c:v>1.455023E-7</c:v>
                </c:pt>
                <c:pt idx="29149">
                  <c:v>1.455085E-7</c:v>
                </c:pt>
                <c:pt idx="29150">
                  <c:v>1.4551480000000001E-7</c:v>
                </c:pt>
                <c:pt idx="29151">
                  <c:v>1.45521E-7</c:v>
                </c:pt>
                <c:pt idx="29152">
                  <c:v>1.4552730000000001E-7</c:v>
                </c:pt>
                <c:pt idx="29153">
                  <c:v>1.455335E-7</c:v>
                </c:pt>
                <c:pt idx="29154">
                  <c:v>1.4553980000000001E-7</c:v>
                </c:pt>
                <c:pt idx="29155">
                  <c:v>1.45546E-7</c:v>
                </c:pt>
                <c:pt idx="29156">
                  <c:v>1.4555230000000001E-7</c:v>
                </c:pt>
                <c:pt idx="29157">
                  <c:v>1.455585E-7</c:v>
                </c:pt>
                <c:pt idx="29158">
                  <c:v>1.4556480000000001E-7</c:v>
                </c:pt>
                <c:pt idx="29159">
                  <c:v>1.45571E-7</c:v>
                </c:pt>
                <c:pt idx="29160">
                  <c:v>1.4557730000000001E-7</c:v>
                </c:pt>
                <c:pt idx="29161">
                  <c:v>1.455835E-7</c:v>
                </c:pt>
                <c:pt idx="29162">
                  <c:v>1.4558980000000001E-7</c:v>
                </c:pt>
                <c:pt idx="29163">
                  <c:v>1.45596E-7</c:v>
                </c:pt>
                <c:pt idx="29164">
                  <c:v>1.4560230000000001E-7</c:v>
                </c:pt>
                <c:pt idx="29165">
                  <c:v>1.456085E-7</c:v>
                </c:pt>
                <c:pt idx="29166">
                  <c:v>1.4561480000000001E-7</c:v>
                </c:pt>
                <c:pt idx="29167">
                  <c:v>1.45621E-7</c:v>
                </c:pt>
                <c:pt idx="29168">
                  <c:v>1.4562729999999999E-7</c:v>
                </c:pt>
                <c:pt idx="29169">
                  <c:v>1.4563350000000001E-7</c:v>
                </c:pt>
                <c:pt idx="29170">
                  <c:v>1.4563979999999999E-7</c:v>
                </c:pt>
                <c:pt idx="29171">
                  <c:v>1.4564600000000001E-7</c:v>
                </c:pt>
                <c:pt idx="29172">
                  <c:v>1.4565229999999999E-7</c:v>
                </c:pt>
                <c:pt idx="29173">
                  <c:v>1.4565850000000001E-7</c:v>
                </c:pt>
                <c:pt idx="29174">
                  <c:v>1.4566479999999999E-7</c:v>
                </c:pt>
                <c:pt idx="29175">
                  <c:v>1.4567100000000001E-7</c:v>
                </c:pt>
                <c:pt idx="29176">
                  <c:v>1.4567729999999999E-7</c:v>
                </c:pt>
                <c:pt idx="29177">
                  <c:v>1.4568350000000001E-7</c:v>
                </c:pt>
                <c:pt idx="29178">
                  <c:v>1.4568979999999999E-7</c:v>
                </c:pt>
                <c:pt idx="29179">
                  <c:v>1.4569600000000001E-7</c:v>
                </c:pt>
                <c:pt idx="29180">
                  <c:v>1.4570229999999999E-7</c:v>
                </c:pt>
                <c:pt idx="29181">
                  <c:v>1.4570850000000001E-7</c:v>
                </c:pt>
                <c:pt idx="29182">
                  <c:v>1.4571479999999999E-7</c:v>
                </c:pt>
                <c:pt idx="29183">
                  <c:v>1.4572100000000001E-7</c:v>
                </c:pt>
                <c:pt idx="29184">
                  <c:v>1.4572729999999999E-7</c:v>
                </c:pt>
                <c:pt idx="29185">
                  <c:v>1.4573350000000001E-7</c:v>
                </c:pt>
                <c:pt idx="29186">
                  <c:v>1.457398E-7</c:v>
                </c:pt>
                <c:pt idx="29187">
                  <c:v>1.4574599999999999E-7</c:v>
                </c:pt>
                <c:pt idx="29188">
                  <c:v>1.457523E-7</c:v>
                </c:pt>
                <c:pt idx="29189">
                  <c:v>1.4575849999999999E-7</c:v>
                </c:pt>
                <c:pt idx="29190">
                  <c:v>1.457648E-7</c:v>
                </c:pt>
                <c:pt idx="29191">
                  <c:v>1.4577099999999999E-7</c:v>
                </c:pt>
                <c:pt idx="29192">
                  <c:v>1.457773E-7</c:v>
                </c:pt>
                <c:pt idx="29193">
                  <c:v>1.4578349999999999E-7</c:v>
                </c:pt>
                <c:pt idx="29194">
                  <c:v>1.457898E-7</c:v>
                </c:pt>
                <c:pt idx="29195">
                  <c:v>1.4579599999999999E-7</c:v>
                </c:pt>
                <c:pt idx="29196">
                  <c:v>1.458023E-7</c:v>
                </c:pt>
                <c:pt idx="29197">
                  <c:v>1.4580849999999999E-7</c:v>
                </c:pt>
                <c:pt idx="29198">
                  <c:v>1.458148E-7</c:v>
                </c:pt>
                <c:pt idx="29199">
                  <c:v>1.4582099999999999E-7</c:v>
                </c:pt>
                <c:pt idx="29200">
                  <c:v>1.458273E-7</c:v>
                </c:pt>
                <c:pt idx="29201">
                  <c:v>1.4583349999999999E-7</c:v>
                </c:pt>
                <c:pt idx="29202">
                  <c:v>1.458398E-7</c:v>
                </c:pt>
                <c:pt idx="29203">
                  <c:v>1.4584599999999999E-7</c:v>
                </c:pt>
                <c:pt idx="29204">
                  <c:v>1.458523E-7</c:v>
                </c:pt>
                <c:pt idx="29205">
                  <c:v>1.458585E-7</c:v>
                </c:pt>
                <c:pt idx="29206">
                  <c:v>1.4586480000000001E-7</c:v>
                </c:pt>
                <c:pt idx="29207">
                  <c:v>1.45871E-7</c:v>
                </c:pt>
                <c:pt idx="29208">
                  <c:v>1.4587730000000001E-7</c:v>
                </c:pt>
                <c:pt idx="29209">
                  <c:v>1.458835E-7</c:v>
                </c:pt>
                <c:pt idx="29210">
                  <c:v>1.4588980000000001E-7</c:v>
                </c:pt>
                <c:pt idx="29211">
                  <c:v>1.45896E-7</c:v>
                </c:pt>
                <c:pt idx="29212">
                  <c:v>1.4590230000000001E-7</c:v>
                </c:pt>
                <c:pt idx="29213">
                  <c:v>1.459085E-7</c:v>
                </c:pt>
                <c:pt idx="29214">
                  <c:v>1.4591480000000001E-7</c:v>
                </c:pt>
                <c:pt idx="29215">
                  <c:v>1.45921E-7</c:v>
                </c:pt>
                <c:pt idx="29216">
                  <c:v>1.4592730000000001E-7</c:v>
                </c:pt>
                <c:pt idx="29217">
                  <c:v>1.459335E-7</c:v>
                </c:pt>
                <c:pt idx="29218">
                  <c:v>1.4593980000000001E-7</c:v>
                </c:pt>
                <c:pt idx="29219">
                  <c:v>1.45946E-7</c:v>
                </c:pt>
                <c:pt idx="29220">
                  <c:v>1.4595230000000001E-7</c:v>
                </c:pt>
                <c:pt idx="29221">
                  <c:v>1.459585E-7</c:v>
                </c:pt>
                <c:pt idx="29222">
                  <c:v>1.4596480000000001E-7</c:v>
                </c:pt>
                <c:pt idx="29223">
                  <c:v>1.45971E-7</c:v>
                </c:pt>
                <c:pt idx="29224">
                  <c:v>1.4597729999999999E-7</c:v>
                </c:pt>
                <c:pt idx="29225">
                  <c:v>1.459835E-7</c:v>
                </c:pt>
                <c:pt idx="29226">
                  <c:v>1.4598979999999999E-7</c:v>
                </c:pt>
                <c:pt idx="29227">
                  <c:v>1.4599600000000001E-7</c:v>
                </c:pt>
                <c:pt idx="29228">
                  <c:v>1.4600229999999999E-7</c:v>
                </c:pt>
                <c:pt idx="29229">
                  <c:v>1.4600850000000001E-7</c:v>
                </c:pt>
                <c:pt idx="29230">
                  <c:v>1.4601479999999999E-7</c:v>
                </c:pt>
                <c:pt idx="29231">
                  <c:v>1.4602100000000001E-7</c:v>
                </c:pt>
                <c:pt idx="29232">
                  <c:v>1.4602729999999999E-7</c:v>
                </c:pt>
                <c:pt idx="29233">
                  <c:v>1.4603350000000001E-7</c:v>
                </c:pt>
                <c:pt idx="29234">
                  <c:v>1.4603979999999999E-7</c:v>
                </c:pt>
                <c:pt idx="29235">
                  <c:v>1.4604600000000001E-7</c:v>
                </c:pt>
                <c:pt idx="29236">
                  <c:v>1.4605229999999999E-7</c:v>
                </c:pt>
                <c:pt idx="29237">
                  <c:v>1.4605850000000001E-7</c:v>
                </c:pt>
                <c:pt idx="29238">
                  <c:v>1.4606479999999999E-7</c:v>
                </c:pt>
                <c:pt idx="29239">
                  <c:v>1.4607100000000001E-7</c:v>
                </c:pt>
                <c:pt idx="29240">
                  <c:v>1.4607729999999999E-7</c:v>
                </c:pt>
                <c:pt idx="29241">
                  <c:v>1.4608350000000001E-7</c:v>
                </c:pt>
                <c:pt idx="29242">
                  <c:v>1.460898E-7</c:v>
                </c:pt>
                <c:pt idx="29243">
                  <c:v>1.4609599999999999E-7</c:v>
                </c:pt>
                <c:pt idx="29244">
                  <c:v>1.461023E-7</c:v>
                </c:pt>
                <c:pt idx="29245">
                  <c:v>1.4610849999999999E-7</c:v>
                </c:pt>
                <c:pt idx="29246">
                  <c:v>1.461148E-7</c:v>
                </c:pt>
                <c:pt idx="29247">
                  <c:v>1.4612099999999999E-7</c:v>
                </c:pt>
                <c:pt idx="29248">
                  <c:v>1.461273E-7</c:v>
                </c:pt>
                <c:pt idx="29249">
                  <c:v>1.4613349999999999E-7</c:v>
                </c:pt>
                <c:pt idx="29250">
                  <c:v>1.461398E-7</c:v>
                </c:pt>
                <c:pt idx="29251">
                  <c:v>1.4614599999999999E-7</c:v>
                </c:pt>
                <c:pt idx="29252">
                  <c:v>1.461523E-7</c:v>
                </c:pt>
                <c:pt idx="29253">
                  <c:v>1.4615849999999999E-7</c:v>
                </c:pt>
                <c:pt idx="29254">
                  <c:v>1.461648E-7</c:v>
                </c:pt>
                <c:pt idx="29255">
                  <c:v>1.4617099999999999E-7</c:v>
                </c:pt>
                <c:pt idx="29256">
                  <c:v>1.461773E-7</c:v>
                </c:pt>
                <c:pt idx="29257">
                  <c:v>1.4618349999999999E-7</c:v>
                </c:pt>
                <c:pt idx="29258">
                  <c:v>1.461898E-7</c:v>
                </c:pt>
                <c:pt idx="29259">
                  <c:v>1.4619599999999999E-7</c:v>
                </c:pt>
                <c:pt idx="29260">
                  <c:v>1.462023E-7</c:v>
                </c:pt>
                <c:pt idx="29261">
                  <c:v>1.462085E-7</c:v>
                </c:pt>
                <c:pt idx="29262">
                  <c:v>1.4621480000000001E-7</c:v>
                </c:pt>
                <c:pt idx="29263">
                  <c:v>1.46221E-7</c:v>
                </c:pt>
                <c:pt idx="29264">
                  <c:v>1.4622730000000001E-7</c:v>
                </c:pt>
                <c:pt idx="29265">
                  <c:v>1.462335E-7</c:v>
                </c:pt>
                <c:pt idx="29266">
                  <c:v>1.4623980000000001E-7</c:v>
                </c:pt>
                <c:pt idx="29267">
                  <c:v>1.46246E-7</c:v>
                </c:pt>
                <c:pt idx="29268">
                  <c:v>1.4625230000000001E-7</c:v>
                </c:pt>
                <c:pt idx="29269">
                  <c:v>1.462585E-7</c:v>
                </c:pt>
                <c:pt idx="29270">
                  <c:v>1.4626480000000001E-7</c:v>
                </c:pt>
                <c:pt idx="29271">
                  <c:v>1.46271E-7</c:v>
                </c:pt>
                <c:pt idx="29272">
                  <c:v>1.4627730000000001E-7</c:v>
                </c:pt>
                <c:pt idx="29273">
                  <c:v>1.462835E-7</c:v>
                </c:pt>
                <c:pt idx="29274">
                  <c:v>1.4628980000000001E-7</c:v>
                </c:pt>
                <c:pt idx="29275">
                  <c:v>1.46296E-7</c:v>
                </c:pt>
                <c:pt idx="29276">
                  <c:v>1.4630230000000001E-7</c:v>
                </c:pt>
                <c:pt idx="29277">
                  <c:v>1.463085E-7</c:v>
                </c:pt>
                <c:pt idx="29278">
                  <c:v>1.4631480000000001E-7</c:v>
                </c:pt>
                <c:pt idx="29279">
                  <c:v>1.46321E-7</c:v>
                </c:pt>
                <c:pt idx="29280">
                  <c:v>1.4632729999999999E-7</c:v>
                </c:pt>
                <c:pt idx="29281">
                  <c:v>1.463335E-7</c:v>
                </c:pt>
                <c:pt idx="29282">
                  <c:v>1.4633979999999999E-7</c:v>
                </c:pt>
                <c:pt idx="29283">
                  <c:v>1.4634600000000001E-7</c:v>
                </c:pt>
                <c:pt idx="29284">
                  <c:v>1.4635229999999999E-7</c:v>
                </c:pt>
                <c:pt idx="29285">
                  <c:v>1.4635850000000001E-7</c:v>
                </c:pt>
                <c:pt idx="29286">
                  <c:v>1.4636479999999999E-7</c:v>
                </c:pt>
                <c:pt idx="29287">
                  <c:v>1.4637100000000001E-7</c:v>
                </c:pt>
                <c:pt idx="29288">
                  <c:v>1.4637729999999999E-7</c:v>
                </c:pt>
                <c:pt idx="29289">
                  <c:v>1.4638350000000001E-7</c:v>
                </c:pt>
                <c:pt idx="29290">
                  <c:v>1.4638979999999999E-7</c:v>
                </c:pt>
                <c:pt idx="29291">
                  <c:v>1.4639600000000001E-7</c:v>
                </c:pt>
                <c:pt idx="29292">
                  <c:v>1.4640229999999999E-7</c:v>
                </c:pt>
                <c:pt idx="29293">
                  <c:v>1.4640850000000001E-7</c:v>
                </c:pt>
                <c:pt idx="29294">
                  <c:v>1.4641479999999999E-7</c:v>
                </c:pt>
                <c:pt idx="29295">
                  <c:v>1.4642100000000001E-7</c:v>
                </c:pt>
                <c:pt idx="29296">
                  <c:v>1.4642729999999999E-7</c:v>
                </c:pt>
                <c:pt idx="29297">
                  <c:v>1.4643350000000001E-7</c:v>
                </c:pt>
                <c:pt idx="29298">
                  <c:v>1.464398E-7</c:v>
                </c:pt>
                <c:pt idx="29299">
                  <c:v>1.4644600000000001E-7</c:v>
                </c:pt>
                <c:pt idx="29300">
                  <c:v>1.464523E-7</c:v>
                </c:pt>
                <c:pt idx="29301">
                  <c:v>1.4645849999999999E-7</c:v>
                </c:pt>
                <c:pt idx="29302">
                  <c:v>1.464648E-7</c:v>
                </c:pt>
                <c:pt idx="29303">
                  <c:v>1.4647099999999999E-7</c:v>
                </c:pt>
                <c:pt idx="29304">
                  <c:v>1.464773E-7</c:v>
                </c:pt>
                <c:pt idx="29305">
                  <c:v>1.4648349999999999E-7</c:v>
                </c:pt>
                <c:pt idx="29306">
                  <c:v>1.464898E-7</c:v>
                </c:pt>
                <c:pt idx="29307">
                  <c:v>1.4649599999999999E-7</c:v>
                </c:pt>
                <c:pt idx="29308">
                  <c:v>1.465023E-7</c:v>
                </c:pt>
                <c:pt idx="29309">
                  <c:v>1.4650849999999999E-7</c:v>
                </c:pt>
                <c:pt idx="29310">
                  <c:v>1.465148E-7</c:v>
                </c:pt>
                <c:pt idx="29311">
                  <c:v>1.4652099999999999E-7</c:v>
                </c:pt>
                <c:pt idx="29312">
                  <c:v>1.465273E-7</c:v>
                </c:pt>
                <c:pt idx="29313">
                  <c:v>1.4653349999999999E-7</c:v>
                </c:pt>
                <c:pt idx="29314">
                  <c:v>1.465398E-7</c:v>
                </c:pt>
                <c:pt idx="29315">
                  <c:v>1.4654599999999999E-7</c:v>
                </c:pt>
                <c:pt idx="29316">
                  <c:v>1.465523E-7</c:v>
                </c:pt>
                <c:pt idx="29317">
                  <c:v>1.465585E-7</c:v>
                </c:pt>
                <c:pt idx="29318">
                  <c:v>1.465648E-7</c:v>
                </c:pt>
                <c:pt idx="29319">
                  <c:v>1.46571E-7</c:v>
                </c:pt>
                <c:pt idx="29320">
                  <c:v>1.4657730000000001E-7</c:v>
                </c:pt>
                <c:pt idx="29321">
                  <c:v>1.465835E-7</c:v>
                </c:pt>
                <c:pt idx="29322">
                  <c:v>1.4658980000000001E-7</c:v>
                </c:pt>
                <c:pt idx="29323">
                  <c:v>1.46596E-7</c:v>
                </c:pt>
                <c:pt idx="29324">
                  <c:v>1.4660230000000001E-7</c:v>
                </c:pt>
                <c:pt idx="29325">
                  <c:v>1.466085E-7</c:v>
                </c:pt>
                <c:pt idx="29326">
                  <c:v>1.4661480000000001E-7</c:v>
                </c:pt>
                <c:pt idx="29327">
                  <c:v>1.46621E-7</c:v>
                </c:pt>
                <c:pt idx="29328">
                  <c:v>1.4662730000000001E-7</c:v>
                </c:pt>
                <c:pt idx="29329">
                  <c:v>1.466335E-7</c:v>
                </c:pt>
                <c:pt idx="29330">
                  <c:v>1.4663980000000001E-7</c:v>
                </c:pt>
                <c:pt idx="29331">
                  <c:v>1.46646E-7</c:v>
                </c:pt>
                <c:pt idx="29332">
                  <c:v>1.4665230000000001E-7</c:v>
                </c:pt>
                <c:pt idx="29333">
                  <c:v>1.466585E-7</c:v>
                </c:pt>
                <c:pt idx="29334">
                  <c:v>1.4666480000000001E-7</c:v>
                </c:pt>
                <c:pt idx="29335">
                  <c:v>1.46671E-7</c:v>
                </c:pt>
                <c:pt idx="29336">
                  <c:v>1.4667729999999999E-7</c:v>
                </c:pt>
                <c:pt idx="29337">
                  <c:v>1.466835E-7</c:v>
                </c:pt>
                <c:pt idx="29338">
                  <c:v>1.4668979999999999E-7</c:v>
                </c:pt>
                <c:pt idx="29339">
                  <c:v>1.4669600000000001E-7</c:v>
                </c:pt>
                <c:pt idx="29340">
                  <c:v>1.4670229999999999E-7</c:v>
                </c:pt>
                <c:pt idx="29341">
                  <c:v>1.4670850000000001E-7</c:v>
                </c:pt>
                <c:pt idx="29342">
                  <c:v>1.4671479999999999E-7</c:v>
                </c:pt>
                <c:pt idx="29343">
                  <c:v>1.4672100000000001E-7</c:v>
                </c:pt>
                <c:pt idx="29344">
                  <c:v>1.4672729999999999E-7</c:v>
                </c:pt>
                <c:pt idx="29345">
                  <c:v>1.4673350000000001E-7</c:v>
                </c:pt>
                <c:pt idx="29346">
                  <c:v>1.4673979999999999E-7</c:v>
                </c:pt>
                <c:pt idx="29347">
                  <c:v>1.4674600000000001E-7</c:v>
                </c:pt>
                <c:pt idx="29348">
                  <c:v>1.4675229999999999E-7</c:v>
                </c:pt>
                <c:pt idx="29349">
                  <c:v>1.4675850000000001E-7</c:v>
                </c:pt>
                <c:pt idx="29350">
                  <c:v>1.4676479999999999E-7</c:v>
                </c:pt>
                <c:pt idx="29351">
                  <c:v>1.4677100000000001E-7</c:v>
                </c:pt>
                <c:pt idx="29352">
                  <c:v>1.4677729999999999E-7</c:v>
                </c:pt>
                <c:pt idx="29353">
                  <c:v>1.4678350000000001E-7</c:v>
                </c:pt>
                <c:pt idx="29354">
                  <c:v>1.467898E-7</c:v>
                </c:pt>
                <c:pt idx="29355">
                  <c:v>1.4679600000000001E-7</c:v>
                </c:pt>
                <c:pt idx="29356">
                  <c:v>1.468023E-7</c:v>
                </c:pt>
                <c:pt idx="29357">
                  <c:v>1.4680849999999999E-7</c:v>
                </c:pt>
                <c:pt idx="29358">
                  <c:v>1.468148E-7</c:v>
                </c:pt>
                <c:pt idx="29359">
                  <c:v>1.4682099999999999E-7</c:v>
                </c:pt>
                <c:pt idx="29360">
                  <c:v>1.468273E-7</c:v>
                </c:pt>
                <c:pt idx="29361">
                  <c:v>1.4683349999999999E-7</c:v>
                </c:pt>
                <c:pt idx="29362">
                  <c:v>1.468398E-7</c:v>
                </c:pt>
                <c:pt idx="29363">
                  <c:v>1.4684599999999999E-7</c:v>
                </c:pt>
                <c:pt idx="29364">
                  <c:v>1.468523E-7</c:v>
                </c:pt>
                <c:pt idx="29365">
                  <c:v>1.4685849999999999E-7</c:v>
                </c:pt>
                <c:pt idx="29366">
                  <c:v>1.468648E-7</c:v>
                </c:pt>
                <c:pt idx="29367">
                  <c:v>1.4687099999999999E-7</c:v>
                </c:pt>
                <c:pt idx="29368">
                  <c:v>1.468773E-7</c:v>
                </c:pt>
                <c:pt idx="29369">
                  <c:v>1.4688349999999999E-7</c:v>
                </c:pt>
                <c:pt idx="29370">
                  <c:v>1.468898E-7</c:v>
                </c:pt>
                <c:pt idx="29371">
                  <c:v>1.4689599999999999E-7</c:v>
                </c:pt>
                <c:pt idx="29372">
                  <c:v>1.469023E-7</c:v>
                </c:pt>
                <c:pt idx="29373">
                  <c:v>1.4690849999999999E-7</c:v>
                </c:pt>
                <c:pt idx="29374">
                  <c:v>1.469148E-7</c:v>
                </c:pt>
                <c:pt idx="29375">
                  <c:v>1.46921E-7</c:v>
                </c:pt>
                <c:pt idx="29376">
                  <c:v>1.4692730000000001E-7</c:v>
                </c:pt>
                <c:pt idx="29377">
                  <c:v>1.469335E-7</c:v>
                </c:pt>
                <c:pt idx="29378">
                  <c:v>1.4693980000000001E-7</c:v>
                </c:pt>
                <c:pt idx="29379">
                  <c:v>1.46946E-7</c:v>
                </c:pt>
                <c:pt idx="29380">
                  <c:v>1.4695230000000001E-7</c:v>
                </c:pt>
                <c:pt idx="29381">
                  <c:v>1.469585E-7</c:v>
                </c:pt>
                <c:pt idx="29382">
                  <c:v>1.4696480000000001E-7</c:v>
                </c:pt>
                <c:pt idx="29383">
                  <c:v>1.46971E-7</c:v>
                </c:pt>
                <c:pt idx="29384">
                  <c:v>1.4697730000000001E-7</c:v>
                </c:pt>
                <c:pt idx="29385">
                  <c:v>1.469835E-7</c:v>
                </c:pt>
                <c:pt idx="29386">
                  <c:v>1.4698980000000001E-7</c:v>
                </c:pt>
                <c:pt idx="29387">
                  <c:v>1.46996E-7</c:v>
                </c:pt>
                <c:pt idx="29388">
                  <c:v>1.4700230000000001E-7</c:v>
                </c:pt>
                <c:pt idx="29389">
                  <c:v>1.470085E-7</c:v>
                </c:pt>
                <c:pt idx="29390">
                  <c:v>1.4701480000000001E-7</c:v>
                </c:pt>
                <c:pt idx="29391">
                  <c:v>1.47021E-7</c:v>
                </c:pt>
                <c:pt idx="29392">
                  <c:v>1.4702730000000001E-7</c:v>
                </c:pt>
                <c:pt idx="29393">
                  <c:v>1.470335E-7</c:v>
                </c:pt>
                <c:pt idx="29394">
                  <c:v>1.4703979999999999E-7</c:v>
                </c:pt>
                <c:pt idx="29395">
                  <c:v>1.4704600000000001E-7</c:v>
                </c:pt>
                <c:pt idx="29396">
                  <c:v>1.4705229999999999E-7</c:v>
                </c:pt>
                <c:pt idx="29397">
                  <c:v>1.4705850000000001E-7</c:v>
                </c:pt>
                <c:pt idx="29398">
                  <c:v>1.4706479999999999E-7</c:v>
                </c:pt>
                <c:pt idx="29399">
                  <c:v>1.4707100000000001E-7</c:v>
                </c:pt>
                <c:pt idx="29400">
                  <c:v>1.4707729999999999E-7</c:v>
                </c:pt>
                <c:pt idx="29401">
                  <c:v>1.4708350000000001E-7</c:v>
                </c:pt>
                <c:pt idx="29402">
                  <c:v>1.4708979999999999E-7</c:v>
                </c:pt>
                <c:pt idx="29403">
                  <c:v>1.4709600000000001E-7</c:v>
                </c:pt>
                <c:pt idx="29404">
                  <c:v>1.4710229999999999E-7</c:v>
                </c:pt>
                <c:pt idx="29405">
                  <c:v>1.4710850000000001E-7</c:v>
                </c:pt>
                <c:pt idx="29406">
                  <c:v>1.4711479999999999E-7</c:v>
                </c:pt>
                <c:pt idx="29407">
                  <c:v>1.4712100000000001E-7</c:v>
                </c:pt>
                <c:pt idx="29408">
                  <c:v>1.4712729999999999E-7</c:v>
                </c:pt>
                <c:pt idx="29409">
                  <c:v>1.4713350000000001E-7</c:v>
                </c:pt>
                <c:pt idx="29410">
                  <c:v>1.471398E-7</c:v>
                </c:pt>
                <c:pt idx="29411">
                  <c:v>1.4714600000000001E-7</c:v>
                </c:pt>
                <c:pt idx="29412">
                  <c:v>1.471523E-7</c:v>
                </c:pt>
                <c:pt idx="29413">
                  <c:v>1.4715849999999999E-7</c:v>
                </c:pt>
                <c:pt idx="29414">
                  <c:v>1.471648E-7</c:v>
                </c:pt>
                <c:pt idx="29415">
                  <c:v>1.4717099999999999E-7</c:v>
                </c:pt>
                <c:pt idx="29416">
                  <c:v>1.471773E-7</c:v>
                </c:pt>
                <c:pt idx="29417">
                  <c:v>1.4718349999999999E-7</c:v>
                </c:pt>
                <c:pt idx="29418">
                  <c:v>1.471898E-7</c:v>
                </c:pt>
                <c:pt idx="29419">
                  <c:v>1.4719599999999999E-7</c:v>
                </c:pt>
                <c:pt idx="29420">
                  <c:v>1.472023E-7</c:v>
                </c:pt>
                <c:pt idx="29421">
                  <c:v>1.4720849999999999E-7</c:v>
                </c:pt>
                <c:pt idx="29422">
                  <c:v>1.472148E-7</c:v>
                </c:pt>
                <c:pt idx="29423">
                  <c:v>1.4722099999999999E-7</c:v>
                </c:pt>
                <c:pt idx="29424">
                  <c:v>1.472273E-7</c:v>
                </c:pt>
                <c:pt idx="29425">
                  <c:v>1.4723349999999999E-7</c:v>
                </c:pt>
                <c:pt idx="29426">
                  <c:v>1.472398E-7</c:v>
                </c:pt>
                <c:pt idx="29427">
                  <c:v>1.4724599999999999E-7</c:v>
                </c:pt>
                <c:pt idx="29428">
                  <c:v>1.472523E-7</c:v>
                </c:pt>
                <c:pt idx="29429">
                  <c:v>1.4725849999999999E-7</c:v>
                </c:pt>
                <c:pt idx="29430">
                  <c:v>1.472648E-7</c:v>
                </c:pt>
                <c:pt idx="29431">
                  <c:v>1.47271E-7</c:v>
                </c:pt>
                <c:pt idx="29432">
                  <c:v>1.4727730000000001E-7</c:v>
                </c:pt>
                <c:pt idx="29433">
                  <c:v>1.472835E-7</c:v>
                </c:pt>
                <c:pt idx="29434">
                  <c:v>1.4728980000000001E-7</c:v>
                </c:pt>
                <c:pt idx="29435">
                  <c:v>1.47296E-7</c:v>
                </c:pt>
                <c:pt idx="29436">
                  <c:v>1.4730230000000001E-7</c:v>
                </c:pt>
                <c:pt idx="29437">
                  <c:v>1.473085E-7</c:v>
                </c:pt>
                <c:pt idx="29438">
                  <c:v>1.4731480000000001E-7</c:v>
                </c:pt>
                <c:pt idx="29439">
                  <c:v>1.47321E-7</c:v>
                </c:pt>
                <c:pt idx="29440">
                  <c:v>1.4732730000000001E-7</c:v>
                </c:pt>
                <c:pt idx="29441">
                  <c:v>1.473335E-7</c:v>
                </c:pt>
                <c:pt idx="29442">
                  <c:v>1.4733980000000001E-7</c:v>
                </c:pt>
                <c:pt idx="29443">
                  <c:v>1.47346E-7</c:v>
                </c:pt>
                <c:pt idx="29444">
                  <c:v>1.4735230000000001E-7</c:v>
                </c:pt>
                <c:pt idx="29445">
                  <c:v>1.473585E-7</c:v>
                </c:pt>
                <c:pt idx="29446">
                  <c:v>1.4736480000000001E-7</c:v>
                </c:pt>
                <c:pt idx="29447">
                  <c:v>1.47371E-7</c:v>
                </c:pt>
                <c:pt idx="29448">
                  <c:v>1.4737730000000001E-7</c:v>
                </c:pt>
                <c:pt idx="29449">
                  <c:v>1.473835E-7</c:v>
                </c:pt>
                <c:pt idx="29450">
                  <c:v>1.4738979999999999E-7</c:v>
                </c:pt>
                <c:pt idx="29451">
                  <c:v>1.4739600000000001E-7</c:v>
                </c:pt>
                <c:pt idx="29452">
                  <c:v>1.4740229999999999E-7</c:v>
                </c:pt>
                <c:pt idx="29453">
                  <c:v>1.4740850000000001E-7</c:v>
                </c:pt>
                <c:pt idx="29454">
                  <c:v>1.4741479999999999E-7</c:v>
                </c:pt>
                <c:pt idx="29455">
                  <c:v>1.4742100000000001E-7</c:v>
                </c:pt>
                <c:pt idx="29456">
                  <c:v>1.4742729999999999E-7</c:v>
                </c:pt>
                <c:pt idx="29457">
                  <c:v>1.4743350000000001E-7</c:v>
                </c:pt>
                <c:pt idx="29458">
                  <c:v>1.4743979999999999E-7</c:v>
                </c:pt>
                <c:pt idx="29459">
                  <c:v>1.4744600000000001E-7</c:v>
                </c:pt>
                <c:pt idx="29460">
                  <c:v>1.4745229999999999E-7</c:v>
                </c:pt>
                <c:pt idx="29461">
                  <c:v>1.4745850000000001E-7</c:v>
                </c:pt>
                <c:pt idx="29462">
                  <c:v>1.4746479999999999E-7</c:v>
                </c:pt>
                <c:pt idx="29463">
                  <c:v>1.4747100000000001E-7</c:v>
                </c:pt>
                <c:pt idx="29464">
                  <c:v>1.4747729999999999E-7</c:v>
                </c:pt>
                <c:pt idx="29465">
                  <c:v>1.4748350000000001E-7</c:v>
                </c:pt>
                <c:pt idx="29466">
                  <c:v>1.4748979999999999E-7</c:v>
                </c:pt>
                <c:pt idx="29467">
                  <c:v>1.4749600000000001E-7</c:v>
                </c:pt>
                <c:pt idx="29468">
                  <c:v>1.475023E-7</c:v>
                </c:pt>
                <c:pt idx="29469">
                  <c:v>1.4750849999999999E-7</c:v>
                </c:pt>
                <c:pt idx="29470">
                  <c:v>1.475148E-7</c:v>
                </c:pt>
                <c:pt idx="29471">
                  <c:v>1.4752099999999999E-7</c:v>
                </c:pt>
                <c:pt idx="29472">
                  <c:v>1.475273E-7</c:v>
                </c:pt>
                <c:pt idx="29473">
                  <c:v>1.4753349999999999E-7</c:v>
                </c:pt>
                <c:pt idx="29474">
                  <c:v>1.475398E-7</c:v>
                </c:pt>
                <c:pt idx="29475">
                  <c:v>1.4754599999999999E-7</c:v>
                </c:pt>
                <c:pt idx="29476">
                  <c:v>1.475523E-7</c:v>
                </c:pt>
                <c:pt idx="29477">
                  <c:v>1.4755849999999999E-7</c:v>
                </c:pt>
                <c:pt idx="29478">
                  <c:v>1.475648E-7</c:v>
                </c:pt>
                <c:pt idx="29479">
                  <c:v>1.4757099999999999E-7</c:v>
                </c:pt>
                <c:pt idx="29480">
                  <c:v>1.475773E-7</c:v>
                </c:pt>
                <c:pt idx="29481">
                  <c:v>1.4758349999999999E-7</c:v>
                </c:pt>
                <c:pt idx="29482">
                  <c:v>1.475898E-7</c:v>
                </c:pt>
                <c:pt idx="29483">
                  <c:v>1.4759599999999999E-7</c:v>
                </c:pt>
                <c:pt idx="29484">
                  <c:v>1.476023E-7</c:v>
                </c:pt>
                <c:pt idx="29485">
                  <c:v>1.4760849999999999E-7</c:v>
                </c:pt>
                <c:pt idx="29486">
                  <c:v>1.476148E-7</c:v>
                </c:pt>
                <c:pt idx="29487">
                  <c:v>1.47621E-7</c:v>
                </c:pt>
                <c:pt idx="29488">
                  <c:v>1.4762730000000001E-7</c:v>
                </c:pt>
                <c:pt idx="29489">
                  <c:v>1.476335E-7</c:v>
                </c:pt>
                <c:pt idx="29490">
                  <c:v>1.4763980000000001E-7</c:v>
                </c:pt>
                <c:pt idx="29491">
                  <c:v>1.47646E-7</c:v>
                </c:pt>
                <c:pt idx="29492">
                  <c:v>1.4765230000000001E-7</c:v>
                </c:pt>
                <c:pt idx="29493">
                  <c:v>1.476585E-7</c:v>
                </c:pt>
                <c:pt idx="29494">
                  <c:v>1.4766480000000001E-7</c:v>
                </c:pt>
                <c:pt idx="29495">
                  <c:v>1.47671E-7</c:v>
                </c:pt>
                <c:pt idx="29496">
                  <c:v>1.4767730000000001E-7</c:v>
                </c:pt>
                <c:pt idx="29497">
                  <c:v>1.476835E-7</c:v>
                </c:pt>
                <c:pt idx="29498">
                  <c:v>1.4768980000000001E-7</c:v>
                </c:pt>
                <c:pt idx="29499">
                  <c:v>1.47696E-7</c:v>
                </c:pt>
                <c:pt idx="29500">
                  <c:v>1.4770230000000001E-7</c:v>
                </c:pt>
                <c:pt idx="29501">
                  <c:v>1.477085E-7</c:v>
                </c:pt>
                <c:pt idx="29502">
                  <c:v>1.4771480000000001E-7</c:v>
                </c:pt>
                <c:pt idx="29503">
                  <c:v>1.47721E-7</c:v>
                </c:pt>
                <c:pt idx="29504">
                  <c:v>1.4772730000000001E-7</c:v>
                </c:pt>
                <c:pt idx="29505">
                  <c:v>1.477335E-7</c:v>
                </c:pt>
                <c:pt idx="29506">
                  <c:v>1.4773979999999999E-7</c:v>
                </c:pt>
                <c:pt idx="29507">
                  <c:v>1.47746E-7</c:v>
                </c:pt>
                <c:pt idx="29508">
                  <c:v>1.4775229999999999E-7</c:v>
                </c:pt>
                <c:pt idx="29509">
                  <c:v>1.4775850000000001E-7</c:v>
                </c:pt>
                <c:pt idx="29510">
                  <c:v>1.4776479999999999E-7</c:v>
                </c:pt>
                <c:pt idx="29511">
                  <c:v>1.4777100000000001E-7</c:v>
                </c:pt>
                <c:pt idx="29512">
                  <c:v>1.4777729999999999E-7</c:v>
                </c:pt>
                <c:pt idx="29513">
                  <c:v>1.4778350000000001E-7</c:v>
                </c:pt>
                <c:pt idx="29514">
                  <c:v>1.4778979999999999E-7</c:v>
                </c:pt>
                <c:pt idx="29515">
                  <c:v>1.4779600000000001E-7</c:v>
                </c:pt>
                <c:pt idx="29516">
                  <c:v>1.4780229999999999E-7</c:v>
                </c:pt>
                <c:pt idx="29517">
                  <c:v>1.4780850000000001E-7</c:v>
                </c:pt>
                <c:pt idx="29518">
                  <c:v>1.4781479999999999E-7</c:v>
                </c:pt>
                <c:pt idx="29519">
                  <c:v>1.4782100000000001E-7</c:v>
                </c:pt>
                <c:pt idx="29520">
                  <c:v>1.4782729999999999E-7</c:v>
                </c:pt>
                <c:pt idx="29521">
                  <c:v>1.4783350000000001E-7</c:v>
                </c:pt>
                <c:pt idx="29522">
                  <c:v>1.4783979999999999E-7</c:v>
                </c:pt>
                <c:pt idx="29523">
                  <c:v>1.4784600000000001E-7</c:v>
                </c:pt>
                <c:pt idx="29524">
                  <c:v>1.478523E-7</c:v>
                </c:pt>
                <c:pt idx="29525">
                  <c:v>1.4785849999999999E-7</c:v>
                </c:pt>
                <c:pt idx="29526">
                  <c:v>1.478648E-7</c:v>
                </c:pt>
                <c:pt idx="29527">
                  <c:v>1.4787099999999999E-7</c:v>
                </c:pt>
                <c:pt idx="29528">
                  <c:v>1.478773E-7</c:v>
                </c:pt>
                <c:pt idx="29529">
                  <c:v>1.4788349999999999E-7</c:v>
                </c:pt>
                <c:pt idx="29530">
                  <c:v>1.478898E-7</c:v>
                </c:pt>
                <c:pt idx="29531">
                  <c:v>1.4789599999999999E-7</c:v>
                </c:pt>
                <c:pt idx="29532">
                  <c:v>1.479023E-7</c:v>
                </c:pt>
                <c:pt idx="29533">
                  <c:v>1.4790849999999999E-7</c:v>
                </c:pt>
                <c:pt idx="29534">
                  <c:v>1.479148E-7</c:v>
                </c:pt>
                <c:pt idx="29535">
                  <c:v>1.4792099999999999E-7</c:v>
                </c:pt>
                <c:pt idx="29536">
                  <c:v>1.479273E-7</c:v>
                </c:pt>
                <c:pt idx="29537">
                  <c:v>1.4793349999999999E-7</c:v>
                </c:pt>
                <c:pt idx="29538">
                  <c:v>1.479398E-7</c:v>
                </c:pt>
                <c:pt idx="29539">
                  <c:v>1.4794599999999999E-7</c:v>
                </c:pt>
                <c:pt idx="29540">
                  <c:v>1.479523E-7</c:v>
                </c:pt>
                <c:pt idx="29541">
                  <c:v>1.4795849999999999E-7</c:v>
                </c:pt>
                <c:pt idx="29542">
                  <c:v>1.479648E-7</c:v>
                </c:pt>
                <c:pt idx="29543">
                  <c:v>1.47971E-7</c:v>
                </c:pt>
                <c:pt idx="29544">
                  <c:v>1.4797730000000001E-7</c:v>
                </c:pt>
                <c:pt idx="29545">
                  <c:v>1.479835E-7</c:v>
                </c:pt>
                <c:pt idx="29546">
                  <c:v>1.4798980000000001E-7</c:v>
                </c:pt>
                <c:pt idx="29547">
                  <c:v>1.47996E-7</c:v>
                </c:pt>
                <c:pt idx="29548">
                  <c:v>1.4800230000000001E-7</c:v>
                </c:pt>
                <c:pt idx="29549">
                  <c:v>1.480085E-7</c:v>
                </c:pt>
                <c:pt idx="29550">
                  <c:v>1.4801480000000001E-7</c:v>
                </c:pt>
                <c:pt idx="29551">
                  <c:v>1.48021E-7</c:v>
                </c:pt>
                <c:pt idx="29552">
                  <c:v>1.4802730000000001E-7</c:v>
                </c:pt>
                <c:pt idx="29553">
                  <c:v>1.480335E-7</c:v>
                </c:pt>
                <c:pt idx="29554">
                  <c:v>1.4803980000000001E-7</c:v>
                </c:pt>
                <c:pt idx="29555">
                  <c:v>1.48046E-7</c:v>
                </c:pt>
                <c:pt idx="29556">
                  <c:v>1.4805230000000001E-7</c:v>
                </c:pt>
                <c:pt idx="29557">
                  <c:v>1.480585E-7</c:v>
                </c:pt>
                <c:pt idx="29558">
                  <c:v>1.4806480000000001E-7</c:v>
                </c:pt>
                <c:pt idx="29559">
                  <c:v>1.48071E-7</c:v>
                </c:pt>
                <c:pt idx="29560">
                  <c:v>1.4807730000000001E-7</c:v>
                </c:pt>
                <c:pt idx="29561">
                  <c:v>1.480835E-7</c:v>
                </c:pt>
                <c:pt idx="29562">
                  <c:v>1.4808979999999999E-7</c:v>
                </c:pt>
                <c:pt idx="29563">
                  <c:v>1.48096E-7</c:v>
                </c:pt>
                <c:pt idx="29564">
                  <c:v>1.4810229999999999E-7</c:v>
                </c:pt>
                <c:pt idx="29565">
                  <c:v>1.4810850000000001E-7</c:v>
                </c:pt>
                <c:pt idx="29566">
                  <c:v>1.4811479999999999E-7</c:v>
                </c:pt>
                <c:pt idx="29567">
                  <c:v>1.4812100000000001E-7</c:v>
                </c:pt>
                <c:pt idx="29568">
                  <c:v>1.4812729999999999E-7</c:v>
                </c:pt>
                <c:pt idx="29569">
                  <c:v>1.4813350000000001E-7</c:v>
                </c:pt>
                <c:pt idx="29570">
                  <c:v>1.4813979999999999E-7</c:v>
                </c:pt>
                <c:pt idx="29571">
                  <c:v>1.4814600000000001E-7</c:v>
                </c:pt>
                <c:pt idx="29572">
                  <c:v>1.4815229999999999E-7</c:v>
                </c:pt>
                <c:pt idx="29573">
                  <c:v>1.4815850000000001E-7</c:v>
                </c:pt>
                <c:pt idx="29574">
                  <c:v>1.4816479999999999E-7</c:v>
                </c:pt>
                <c:pt idx="29575">
                  <c:v>1.4817100000000001E-7</c:v>
                </c:pt>
                <c:pt idx="29576">
                  <c:v>1.4817729999999999E-7</c:v>
                </c:pt>
                <c:pt idx="29577">
                  <c:v>1.4818350000000001E-7</c:v>
                </c:pt>
                <c:pt idx="29578">
                  <c:v>1.4818979999999999E-7</c:v>
                </c:pt>
                <c:pt idx="29579">
                  <c:v>1.4819600000000001E-7</c:v>
                </c:pt>
                <c:pt idx="29580">
                  <c:v>1.482023E-7</c:v>
                </c:pt>
                <c:pt idx="29581">
                  <c:v>1.4820850000000001E-7</c:v>
                </c:pt>
                <c:pt idx="29582">
                  <c:v>1.482148E-7</c:v>
                </c:pt>
                <c:pt idx="29583">
                  <c:v>1.4822099999999999E-7</c:v>
                </c:pt>
                <c:pt idx="29584">
                  <c:v>1.482273E-7</c:v>
                </c:pt>
                <c:pt idx="29585">
                  <c:v>1.4823349999999999E-7</c:v>
                </c:pt>
                <c:pt idx="29586">
                  <c:v>1.482398E-7</c:v>
                </c:pt>
                <c:pt idx="29587">
                  <c:v>1.4824599999999999E-7</c:v>
                </c:pt>
                <c:pt idx="29588">
                  <c:v>1.482523E-7</c:v>
                </c:pt>
                <c:pt idx="29589">
                  <c:v>1.4825849999999999E-7</c:v>
                </c:pt>
                <c:pt idx="29590">
                  <c:v>1.482648E-7</c:v>
                </c:pt>
                <c:pt idx="29591">
                  <c:v>1.4827099999999999E-7</c:v>
                </c:pt>
                <c:pt idx="29592">
                  <c:v>1.482773E-7</c:v>
                </c:pt>
                <c:pt idx="29593">
                  <c:v>1.4828349999999999E-7</c:v>
                </c:pt>
                <c:pt idx="29594">
                  <c:v>1.482898E-7</c:v>
                </c:pt>
                <c:pt idx="29595">
                  <c:v>1.4829599999999999E-7</c:v>
                </c:pt>
                <c:pt idx="29596">
                  <c:v>1.483023E-7</c:v>
                </c:pt>
                <c:pt idx="29597">
                  <c:v>1.4830849999999999E-7</c:v>
                </c:pt>
                <c:pt idx="29598">
                  <c:v>1.483148E-7</c:v>
                </c:pt>
                <c:pt idx="29599">
                  <c:v>1.48321E-7</c:v>
                </c:pt>
                <c:pt idx="29600">
                  <c:v>1.483273E-7</c:v>
                </c:pt>
                <c:pt idx="29601">
                  <c:v>1.483335E-7</c:v>
                </c:pt>
                <c:pt idx="29602">
                  <c:v>1.4833980000000001E-7</c:v>
                </c:pt>
                <c:pt idx="29603">
                  <c:v>1.48346E-7</c:v>
                </c:pt>
                <c:pt idx="29604">
                  <c:v>1.4835230000000001E-7</c:v>
                </c:pt>
                <c:pt idx="29605">
                  <c:v>1.483585E-7</c:v>
                </c:pt>
                <c:pt idx="29606">
                  <c:v>1.4836480000000001E-7</c:v>
                </c:pt>
                <c:pt idx="29607">
                  <c:v>1.48371E-7</c:v>
                </c:pt>
                <c:pt idx="29608">
                  <c:v>1.4837730000000001E-7</c:v>
                </c:pt>
                <c:pt idx="29609">
                  <c:v>1.483835E-7</c:v>
                </c:pt>
                <c:pt idx="29610">
                  <c:v>1.4838980000000001E-7</c:v>
                </c:pt>
                <c:pt idx="29611">
                  <c:v>1.48396E-7</c:v>
                </c:pt>
                <c:pt idx="29612">
                  <c:v>1.4840230000000001E-7</c:v>
                </c:pt>
                <c:pt idx="29613">
                  <c:v>1.484085E-7</c:v>
                </c:pt>
                <c:pt idx="29614">
                  <c:v>1.4841480000000001E-7</c:v>
                </c:pt>
                <c:pt idx="29615">
                  <c:v>1.48421E-7</c:v>
                </c:pt>
                <c:pt idx="29616">
                  <c:v>1.4842730000000001E-7</c:v>
                </c:pt>
                <c:pt idx="29617">
                  <c:v>1.484335E-7</c:v>
                </c:pt>
                <c:pt idx="29618">
                  <c:v>1.4843979999999999E-7</c:v>
                </c:pt>
                <c:pt idx="29619">
                  <c:v>1.48446E-7</c:v>
                </c:pt>
                <c:pt idx="29620">
                  <c:v>1.4845229999999999E-7</c:v>
                </c:pt>
                <c:pt idx="29621">
                  <c:v>1.4845850000000001E-7</c:v>
                </c:pt>
                <c:pt idx="29622">
                  <c:v>1.4846479999999999E-7</c:v>
                </c:pt>
                <c:pt idx="29623">
                  <c:v>1.4847100000000001E-7</c:v>
                </c:pt>
                <c:pt idx="29624">
                  <c:v>1.4847729999999999E-7</c:v>
                </c:pt>
                <c:pt idx="29625">
                  <c:v>1.4848350000000001E-7</c:v>
                </c:pt>
                <c:pt idx="29626">
                  <c:v>1.4848979999999999E-7</c:v>
                </c:pt>
                <c:pt idx="29627">
                  <c:v>1.4849600000000001E-7</c:v>
                </c:pt>
                <c:pt idx="29628">
                  <c:v>1.4850229999999999E-7</c:v>
                </c:pt>
                <c:pt idx="29629">
                  <c:v>1.4850850000000001E-7</c:v>
                </c:pt>
                <c:pt idx="29630">
                  <c:v>1.4851479999999999E-7</c:v>
                </c:pt>
                <c:pt idx="29631">
                  <c:v>1.4852100000000001E-7</c:v>
                </c:pt>
                <c:pt idx="29632">
                  <c:v>1.4852729999999999E-7</c:v>
                </c:pt>
                <c:pt idx="29633">
                  <c:v>1.4853350000000001E-7</c:v>
                </c:pt>
                <c:pt idx="29634">
                  <c:v>1.4853979999999999E-7</c:v>
                </c:pt>
                <c:pt idx="29635">
                  <c:v>1.4854600000000001E-7</c:v>
                </c:pt>
                <c:pt idx="29636">
                  <c:v>1.485523E-7</c:v>
                </c:pt>
                <c:pt idx="29637">
                  <c:v>1.4855850000000001E-7</c:v>
                </c:pt>
                <c:pt idx="29638">
                  <c:v>1.485648E-7</c:v>
                </c:pt>
                <c:pt idx="29639">
                  <c:v>1.4857099999999999E-7</c:v>
                </c:pt>
                <c:pt idx="29640">
                  <c:v>1.485773E-7</c:v>
                </c:pt>
                <c:pt idx="29641">
                  <c:v>1.4858349999999999E-7</c:v>
                </c:pt>
                <c:pt idx="29642">
                  <c:v>1.485898E-7</c:v>
                </c:pt>
                <c:pt idx="29643">
                  <c:v>1.4859599999999999E-7</c:v>
                </c:pt>
                <c:pt idx="29644">
                  <c:v>1.486023E-7</c:v>
                </c:pt>
                <c:pt idx="29645">
                  <c:v>1.4860849999999999E-7</c:v>
                </c:pt>
                <c:pt idx="29646">
                  <c:v>1.486148E-7</c:v>
                </c:pt>
                <c:pt idx="29647">
                  <c:v>1.4862099999999999E-7</c:v>
                </c:pt>
                <c:pt idx="29648">
                  <c:v>1.486273E-7</c:v>
                </c:pt>
                <c:pt idx="29649">
                  <c:v>1.4863349999999999E-7</c:v>
                </c:pt>
                <c:pt idx="29650">
                  <c:v>1.486398E-7</c:v>
                </c:pt>
                <c:pt idx="29651">
                  <c:v>1.4864599999999999E-7</c:v>
                </c:pt>
                <c:pt idx="29652">
                  <c:v>1.486523E-7</c:v>
                </c:pt>
                <c:pt idx="29653">
                  <c:v>1.4865849999999999E-7</c:v>
                </c:pt>
                <c:pt idx="29654">
                  <c:v>1.486648E-7</c:v>
                </c:pt>
                <c:pt idx="29655">
                  <c:v>1.48671E-7</c:v>
                </c:pt>
                <c:pt idx="29656">
                  <c:v>1.486773E-7</c:v>
                </c:pt>
                <c:pt idx="29657">
                  <c:v>1.486835E-7</c:v>
                </c:pt>
                <c:pt idx="29658">
                  <c:v>1.4868980000000001E-7</c:v>
                </c:pt>
                <c:pt idx="29659">
                  <c:v>1.48696E-7</c:v>
                </c:pt>
                <c:pt idx="29660">
                  <c:v>1.4870230000000001E-7</c:v>
                </c:pt>
                <c:pt idx="29661">
                  <c:v>1.487085E-7</c:v>
                </c:pt>
                <c:pt idx="29662">
                  <c:v>1.4871480000000001E-7</c:v>
                </c:pt>
                <c:pt idx="29663">
                  <c:v>1.48721E-7</c:v>
                </c:pt>
                <c:pt idx="29664">
                  <c:v>1.4872730000000001E-7</c:v>
                </c:pt>
                <c:pt idx="29665">
                  <c:v>1.487335E-7</c:v>
                </c:pt>
                <c:pt idx="29666">
                  <c:v>1.4873980000000001E-7</c:v>
                </c:pt>
                <c:pt idx="29667">
                  <c:v>1.48746E-7</c:v>
                </c:pt>
                <c:pt idx="29668">
                  <c:v>1.4875230000000001E-7</c:v>
                </c:pt>
                <c:pt idx="29669">
                  <c:v>1.487585E-7</c:v>
                </c:pt>
                <c:pt idx="29670">
                  <c:v>1.4876480000000001E-7</c:v>
                </c:pt>
                <c:pt idx="29671">
                  <c:v>1.48771E-7</c:v>
                </c:pt>
                <c:pt idx="29672">
                  <c:v>1.4877730000000001E-7</c:v>
                </c:pt>
                <c:pt idx="29673">
                  <c:v>1.487835E-7</c:v>
                </c:pt>
                <c:pt idx="29674">
                  <c:v>1.4878979999999999E-7</c:v>
                </c:pt>
                <c:pt idx="29675">
                  <c:v>1.48796E-7</c:v>
                </c:pt>
                <c:pt idx="29676">
                  <c:v>1.4880229999999999E-7</c:v>
                </c:pt>
                <c:pt idx="29677">
                  <c:v>1.4880850000000001E-7</c:v>
                </c:pt>
                <c:pt idx="29678">
                  <c:v>1.4881479999999999E-7</c:v>
                </c:pt>
                <c:pt idx="29679">
                  <c:v>1.4882100000000001E-7</c:v>
                </c:pt>
                <c:pt idx="29680">
                  <c:v>1.4882729999999999E-7</c:v>
                </c:pt>
                <c:pt idx="29681">
                  <c:v>1.4883350000000001E-7</c:v>
                </c:pt>
                <c:pt idx="29682">
                  <c:v>1.4883979999999999E-7</c:v>
                </c:pt>
                <c:pt idx="29683">
                  <c:v>1.4884600000000001E-7</c:v>
                </c:pt>
                <c:pt idx="29684">
                  <c:v>1.4885229999999999E-7</c:v>
                </c:pt>
                <c:pt idx="29685">
                  <c:v>1.4885850000000001E-7</c:v>
                </c:pt>
                <c:pt idx="29686">
                  <c:v>1.4886479999999999E-7</c:v>
                </c:pt>
                <c:pt idx="29687">
                  <c:v>1.4887100000000001E-7</c:v>
                </c:pt>
                <c:pt idx="29688">
                  <c:v>1.4887729999999999E-7</c:v>
                </c:pt>
                <c:pt idx="29689">
                  <c:v>1.4888350000000001E-7</c:v>
                </c:pt>
                <c:pt idx="29690">
                  <c:v>1.4888979999999999E-7</c:v>
                </c:pt>
                <c:pt idx="29691">
                  <c:v>1.4889600000000001E-7</c:v>
                </c:pt>
                <c:pt idx="29692">
                  <c:v>1.489023E-7</c:v>
                </c:pt>
                <c:pt idx="29693">
                  <c:v>1.4890850000000001E-7</c:v>
                </c:pt>
                <c:pt idx="29694">
                  <c:v>1.489148E-7</c:v>
                </c:pt>
                <c:pt idx="29695">
                  <c:v>1.4892099999999999E-7</c:v>
                </c:pt>
                <c:pt idx="29696">
                  <c:v>1.489273E-7</c:v>
                </c:pt>
                <c:pt idx="29697">
                  <c:v>1.4893349999999999E-7</c:v>
                </c:pt>
                <c:pt idx="29698">
                  <c:v>1.489398E-7</c:v>
                </c:pt>
                <c:pt idx="29699">
                  <c:v>1.4894599999999999E-7</c:v>
                </c:pt>
                <c:pt idx="29700">
                  <c:v>1.489523E-7</c:v>
                </c:pt>
                <c:pt idx="29701">
                  <c:v>1.4895849999999999E-7</c:v>
                </c:pt>
                <c:pt idx="29702">
                  <c:v>1.489648E-7</c:v>
                </c:pt>
                <c:pt idx="29703">
                  <c:v>1.4897099999999999E-7</c:v>
                </c:pt>
                <c:pt idx="29704">
                  <c:v>1.489773E-7</c:v>
                </c:pt>
                <c:pt idx="29705">
                  <c:v>1.4898349999999999E-7</c:v>
                </c:pt>
                <c:pt idx="29706">
                  <c:v>1.489898E-7</c:v>
                </c:pt>
                <c:pt idx="29707">
                  <c:v>1.4899599999999999E-7</c:v>
                </c:pt>
                <c:pt idx="29708">
                  <c:v>1.490023E-7</c:v>
                </c:pt>
                <c:pt idx="29709">
                  <c:v>1.4900849999999999E-7</c:v>
                </c:pt>
                <c:pt idx="29710">
                  <c:v>1.490148E-7</c:v>
                </c:pt>
                <c:pt idx="29711">
                  <c:v>1.4902099999999999E-7</c:v>
                </c:pt>
                <c:pt idx="29712">
                  <c:v>1.490273E-7</c:v>
                </c:pt>
                <c:pt idx="29713">
                  <c:v>1.490335E-7</c:v>
                </c:pt>
                <c:pt idx="29714">
                  <c:v>1.4903980000000001E-7</c:v>
                </c:pt>
                <c:pt idx="29715">
                  <c:v>1.49046E-7</c:v>
                </c:pt>
                <c:pt idx="29716">
                  <c:v>1.4905230000000001E-7</c:v>
                </c:pt>
                <c:pt idx="29717">
                  <c:v>1.490585E-7</c:v>
                </c:pt>
                <c:pt idx="29718">
                  <c:v>1.4906480000000001E-7</c:v>
                </c:pt>
                <c:pt idx="29719">
                  <c:v>1.49071E-7</c:v>
                </c:pt>
                <c:pt idx="29720">
                  <c:v>1.4907730000000001E-7</c:v>
                </c:pt>
                <c:pt idx="29721">
                  <c:v>1.490835E-7</c:v>
                </c:pt>
                <c:pt idx="29722">
                  <c:v>1.4908980000000001E-7</c:v>
                </c:pt>
                <c:pt idx="29723">
                  <c:v>1.49096E-7</c:v>
                </c:pt>
                <c:pt idx="29724">
                  <c:v>1.4910230000000001E-7</c:v>
                </c:pt>
                <c:pt idx="29725">
                  <c:v>1.491085E-7</c:v>
                </c:pt>
                <c:pt idx="29726">
                  <c:v>1.4911480000000001E-7</c:v>
                </c:pt>
                <c:pt idx="29727">
                  <c:v>1.49121E-7</c:v>
                </c:pt>
                <c:pt idx="29728">
                  <c:v>1.4912730000000001E-7</c:v>
                </c:pt>
                <c:pt idx="29729">
                  <c:v>1.491335E-7</c:v>
                </c:pt>
                <c:pt idx="29730">
                  <c:v>1.4913980000000001E-7</c:v>
                </c:pt>
                <c:pt idx="29731">
                  <c:v>1.49146E-7</c:v>
                </c:pt>
                <c:pt idx="29732">
                  <c:v>1.4915229999999999E-7</c:v>
                </c:pt>
                <c:pt idx="29733">
                  <c:v>1.4915850000000001E-7</c:v>
                </c:pt>
                <c:pt idx="29734">
                  <c:v>1.4916479999999999E-7</c:v>
                </c:pt>
                <c:pt idx="29735">
                  <c:v>1.4917100000000001E-7</c:v>
                </c:pt>
                <c:pt idx="29736">
                  <c:v>1.4917729999999999E-7</c:v>
                </c:pt>
                <c:pt idx="29737">
                  <c:v>1.4918350000000001E-7</c:v>
                </c:pt>
                <c:pt idx="29738">
                  <c:v>1.4918979999999999E-7</c:v>
                </c:pt>
                <c:pt idx="29739">
                  <c:v>1.4919600000000001E-7</c:v>
                </c:pt>
                <c:pt idx="29740">
                  <c:v>1.4920229999999999E-7</c:v>
                </c:pt>
                <c:pt idx="29741">
                  <c:v>1.4920850000000001E-7</c:v>
                </c:pt>
                <c:pt idx="29742">
                  <c:v>1.4921479999999999E-7</c:v>
                </c:pt>
                <c:pt idx="29743">
                  <c:v>1.4922100000000001E-7</c:v>
                </c:pt>
                <c:pt idx="29744">
                  <c:v>1.4922729999999999E-7</c:v>
                </c:pt>
                <c:pt idx="29745">
                  <c:v>1.4923350000000001E-7</c:v>
                </c:pt>
                <c:pt idx="29746">
                  <c:v>1.4923979999999999E-7</c:v>
                </c:pt>
                <c:pt idx="29747">
                  <c:v>1.4924600000000001E-7</c:v>
                </c:pt>
                <c:pt idx="29748">
                  <c:v>1.492523E-7</c:v>
                </c:pt>
                <c:pt idx="29749">
                  <c:v>1.4925850000000001E-7</c:v>
                </c:pt>
                <c:pt idx="29750">
                  <c:v>1.492648E-7</c:v>
                </c:pt>
                <c:pt idx="29751">
                  <c:v>1.4927099999999999E-7</c:v>
                </c:pt>
                <c:pt idx="29752">
                  <c:v>1.492773E-7</c:v>
                </c:pt>
                <c:pt idx="29753">
                  <c:v>1.4928349999999999E-7</c:v>
                </c:pt>
                <c:pt idx="29754">
                  <c:v>1.492898E-7</c:v>
                </c:pt>
                <c:pt idx="29755">
                  <c:v>1.4929599999999999E-7</c:v>
                </c:pt>
                <c:pt idx="29756">
                  <c:v>1.493023E-7</c:v>
                </c:pt>
                <c:pt idx="29757">
                  <c:v>1.4930849999999999E-7</c:v>
                </c:pt>
                <c:pt idx="29758">
                  <c:v>1.493148E-7</c:v>
                </c:pt>
                <c:pt idx="29759">
                  <c:v>1.4932099999999999E-7</c:v>
                </c:pt>
                <c:pt idx="29760">
                  <c:v>1.493273E-7</c:v>
                </c:pt>
                <c:pt idx="29761">
                  <c:v>1.4933349999999999E-7</c:v>
                </c:pt>
                <c:pt idx="29762">
                  <c:v>1.493398E-7</c:v>
                </c:pt>
                <c:pt idx="29763">
                  <c:v>1.4934599999999999E-7</c:v>
                </c:pt>
                <c:pt idx="29764">
                  <c:v>1.493523E-7</c:v>
                </c:pt>
                <c:pt idx="29765">
                  <c:v>1.4935849999999999E-7</c:v>
                </c:pt>
                <c:pt idx="29766">
                  <c:v>1.493648E-7</c:v>
                </c:pt>
                <c:pt idx="29767">
                  <c:v>1.4937099999999999E-7</c:v>
                </c:pt>
                <c:pt idx="29768">
                  <c:v>1.493773E-7</c:v>
                </c:pt>
                <c:pt idx="29769">
                  <c:v>1.493835E-7</c:v>
                </c:pt>
                <c:pt idx="29770">
                  <c:v>1.4938980000000001E-7</c:v>
                </c:pt>
                <c:pt idx="29771">
                  <c:v>1.49396E-7</c:v>
                </c:pt>
                <c:pt idx="29772">
                  <c:v>1.4940230000000001E-7</c:v>
                </c:pt>
                <c:pt idx="29773">
                  <c:v>1.494085E-7</c:v>
                </c:pt>
                <c:pt idx="29774">
                  <c:v>1.4941480000000001E-7</c:v>
                </c:pt>
                <c:pt idx="29775">
                  <c:v>1.49421E-7</c:v>
                </c:pt>
                <c:pt idx="29776">
                  <c:v>1.4942730000000001E-7</c:v>
                </c:pt>
                <c:pt idx="29777">
                  <c:v>1.494335E-7</c:v>
                </c:pt>
                <c:pt idx="29778">
                  <c:v>1.4943980000000001E-7</c:v>
                </c:pt>
                <c:pt idx="29779">
                  <c:v>1.49446E-7</c:v>
                </c:pt>
                <c:pt idx="29780">
                  <c:v>1.4945230000000001E-7</c:v>
                </c:pt>
                <c:pt idx="29781">
                  <c:v>1.494585E-7</c:v>
                </c:pt>
                <c:pt idx="29782">
                  <c:v>1.4946480000000001E-7</c:v>
                </c:pt>
                <c:pt idx="29783">
                  <c:v>1.49471E-7</c:v>
                </c:pt>
                <c:pt idx="29784">
                  <c:v>1.4947730000000001E-7</c:v>
                </c:pt>
                <c:pt idx="29785">
                  <c:v>1.494835E-7</c:v>
                </c:pt>
                <c:pt idx="29786">
                  <c:v>1.4948980000000001E-7</c:v>
                </c:pt>
                <c:pt idx="29787">
                  <c:v>1.49496E-7</c:v>
                </c:pt>
                <c:pt idx="29788">
                  <c:v>1.4950229999999999E-7</c:v>
                </c:pt>
                <c:pt idx="29789">
                  <c:v>1.495085E-7</c:v>
                </c:pt>
                <c:pt idx="29790">
                  <c:v>1.4951479999999999E-7</c:v>
                </c:pt>
                <c:pt idx="29791">
                  <c:v>1.4952100000000001E-7</c:v>
                </c:pt>
                <c:pt idx="29792">
                  <c:v>1.4952729999999999E-7</c:v>
                </c:pt>
                <c:pt idx="29793">
                  <c:v>1.4953350000000001E-7</c:v>
                </c:pt>
                <c:pt idx="29794">
                  <c:v>1.4953979999999999E-7</c:v>
                </c:pt>
                <c:pt idx="29795">
                  <c:v>1.4954600000000001E-7</c:v>
                </c:pt>
                <c:pt idx="29796">
                  <c:v>1.4955229999999999E-7</c:v>
                </c:pt>
                <c:pt idx="29797">
                  <c:v>1.4955850000000001E-7</c:v>
                </c:pt>
                <c:pt idx="29798">
                  <c:v>1.4956479999999999E-7</c:v>
                </c:pt>
                <c:pt idx="29799">
                  <c:v>1.4957100000000001E-7</c:v>
                </c:pt>
                <c:pt idx="29800">
                  <c:v>1.4957729999999999E-7</c:v>
                </c:pt>
                <c:pt idx="29801">
                  <c:v>1.4958350000000001E-7</c:v>
                </c:pt>
                <c:pt idx="29802">
                  <c:v>1.4958979999999999E-7</c:v>
                </c:pt>
                <c:pt idx="29803">
                  <c:v>1.4959600000000001E-7</c:v>
                </c:pt>
                <c:pt idx="29804">
                  <c:v>1.4960229999999999E-7</c:v>
                </c:pt>
                <c:pt idx="29805">
                  <c:v>1.4960850000000001E-7</c:v>
                </c:pt>
                <c:pt idx="29806">
                  <c:v>1.496148E-7</c:v>
                </c:pt>
                <c:pt idx="29807">
                  <c:v>1.4962099999999999E-7</c:v>
                </c:pt>
                <c:pt idx="29808">
                  <c:v>1.496273E-7</c:v>
                </c:pt>
                <c:pt idx="29809">
                  <c:v>1.4963349999999999E-7</c:v>
                </c:pt>
                <c:pt idx="29810">
                  <c:v>1.496398E-7</c:v>
                </c:pt>
                <c:pt idx="29811">
                  <c:v>1.4964599999999999E-7</c:v>
                </c:pt>
                <c:pt idx="29812">
                  <c:v>1.496523E-7</c:v>
                </c:pt>
                <c:pt idx="29813">
                  <c:v>1.4965849999999999E-7</c:v>
                </c:pt>
                <c:pt idx="29814">
                  <c:v>1.496648E-7</c:v>
                </c:pt>
                <c:pt idx="29815">
                  <c:v>1.4967099999999999E-7</c:v>
                </c:pt>
                <c:pt idx="29816">
                  <c:v>1.496773E-7</c:v>
                </c:pt>
                <c:pt idx="29817">
                  <c:v>1.4968349999999999E-7</c:v>
                </c:pt>
                <c:pt idx="29818">
                  <c:v>1.496898E-7</c:v>
                </c:pt>
                <c:pt idx="29819">
                  <c:v>1.4969599999999999E-7</c:v>
                </c:pt>
                <c:pt idx="29820">
                  <c:v>1.497023E-7</c:v>
                </c:pt>
                <c:pt idx="29821">
                  <c:v>1.4970849999999999E-7</c:v>
                </c:pt>
                <c:pt idx="29822">
                  <c:v>1.497148E-7</c:v>
                </c:pt>
                <c:pt idx="29823">
                  <c:v>1.4972099999999999E-7</c:v>
                </c:pt>
                <c:pt idx="29824">
                  <c:v>1.497273E-7</c:v>
                </c:pt>
                <c:pt idx="29825">
                  <c:v>1.497335E-7</c:v>
                </c:pt>
                <c:pt idx="29826">
                  <c:v>1.4973980000000001E-7</c:v>
                </c:pt>
                <c:pt idx="29827">
                  <c:v>1.49746E-7</c:v>
                </c:pt>
                <c:pt idx="29828">
                  <c:v>1.4975230000000001E-7</c:v>
                </c:pt>
                <c:pt idx="29829">
                  <c:v>1.497585E-7</c:v>
                </c:pt>
                <c:pt idx="29830">
                  <c:v>1.4976480000000001E-7</c:v>
                </c:pt>
                <c:pt idx="29831">
                  <c:v>1.49771E-7</c:v>
                </c:pt>
                <c:pt idx="29832">
                  <c:v>1.4977730000000001E-7</c:v>
                </c:pt>
                <c:pt idx="29833">
                  <c:v>1.497835E-7</c:v>
                </c:pt>
                <c:pt idx="29834">
                  <c:v>1.4978980000000001E-7</c:v>
                </c:pt>
                <c:pt idx="29835">
                  <c:v>1.49796E-7</c:v>
                </c:pt>
                <c:pt idx="29836">
                  <c:v>1.4980230000000001E-7</c:v>
                </c:pt>
                <c:pt idx="29837">
                  <c:v>1.498085E-7</c:v>
                </c:pt>
                <c:pt idx="29838">
                  <c:v>1.4981480000000001E-7</c:v>
                </c:pt>
                <c:pt idx="29839">
                  <c:v>1.49821E-7</c:v>
                </c:pt>
                <c:pt idx="29840">
                  <c:v>1.4982730000000001E-7</c:v>
                </c:pt>
                <c:pt idx="29841">
                  <c:v>1.498335E-7</c:v>
                </c:pt>
                <c:pt idx="29842">
                  <c:v>1.4983980000000001E-7</c:v>
                </c:pt>
                <c:pt idx="29843">
                  <c:v>1.49846E-7</c:v>
                </c:pt>
                <c:pt idx="29844">
                  <c:v>1.4985229999999999E-7</c:v>
                </c:pt>
                <c:pt idx="29845">
                  <c:v>1.498585E-7</c:v>
                </c:pt>
                <c:pt idx="29846">
                  <c:v>1.4986479999999999E-7</c:v>
                </c:pt>
                <c:pt idx="29847">
                  <c:v>1.4987100000000001E-7</c:v>
                </c:pt>
                <c:pt idx="29848">
                  <c:v>1.4987729999999999E-7</c:v>
                </c:pt>
                <c:pt idx="29849">
                  <c:v>1.4988350000000001E-7</c:v>
                </c:pt>
                <c:pt idx="29850">
                  <c:v>1.4988979999999999E-7</c:v>
                </c:pt>
                <c:pt idx="29851">
                  <c:v>1.4989600000000001E-7</c:v>
                </c:pt>
                <c:pt idx="29852">
                  <c:v>1.4990229999999999E-7</c:v>
                </c:pt>
                <c:pt idx="29853">
                  <c:v>1.4990850000000001E-7</c:v>
                </c:pt>
                <c:pt idx="29854">
                  <c:v>1.4991479999999999E-7</c:v>
                </c:pt>
                <c:pt idx="29855">
                  <c:v>1.4992100000000001E-7</c:v>
                </c:pt>
                <c:pt idx="29856">
                  <c:v>1.4992729999999999E-7</c:v>
                </c:pt>
                <c:pt idx="29857">
                  <c:v>1.4993350000000001E-7</c:v>
                </c:pt>
                <c:pt idx="29858">
                  <c:v>1.4993979999999999E-7</c:v>
                </c:pt>
                <c:pt idx="29859">
                  <c:v>1.4994600000000001E-7</c:v>
                </c:pt>
                <c:pt idx="29860">
                  <c:v>1.4995229999999999E-7</c:v>
                </c:pt>
                <c:pt idx="29861">
                  <c:v>1.4995850000000001E-7</c:v>
                </c:pt>
                <c:pt idx="29862">
                  <c:v>1.499648E-7</c:v>
                </c:pt>
                <c:pt idx="29863">
                  <c:v>1.4997099999999999E-7</c:v>
                </c:pt>
                <c:pt idx="29864">
                  <c:v>1.499773E-7</c:v>
                </c:pt>
                <c:pt idx="29865">
                  <c:v>1.4998349999999999E-7</c:v>
                </c:pt>
                <c:pt idx="29866">
                  <c:v>1.499898E-7</c:v>
                </c:pt>
                <c:pt idx="29867">
                  <c:v>1.4999599999999999E-7</c:v>
                </c:pt>
                <c:pt idx="29868">
                  <c:v>1.500023E-7</c:v>
                </c:pt>
                <c:pt idx="29869">
                  <c:v>1.5000849999999999E-7</c:v>
                </c:pt>
                <c:pt idx="29870">
                  <c:v>1.500148E-7</c:v>
                </c:pt>
                <c:pt idx="29871">
                  <c:v>1.5002099999999999E-7</c:v>
                </c:pt>
                <c:pt idx="29872">
                  <c:v>1.500273E-7</c:v>
                </c:pt>
                <c:pt idx="29873">
                  <c:v>1.5003349999999999E-7</c:v>
                </c:pt>
                <c:pt idx="29874">
                  <c:v>1.500398E-7</c:v>
                </c:pt>
                <c:pt idx="29875">
                  <c:v>1.5004599999999999E-7</c:v>
                </c:pt>
                <c:pt idx="29876">
                  <c:v>1.500523E-7</c:v>
                </c:pt>
                <c:pt idx="29877">
                  <c:v>1.5005849999999999E-7</c:v>
                </c:pt>
                <c:pt idx="29878">
                  <c:v>1.500648E-7</c:v>
                </c:pt>
                <c:pt idx="29879">
                  <c:v>1.5007099999999999E-7</c:v>
                </c:pt>
                <c:pt idx="29880">
                  <c:v>1.500773E-7</c:v>
                </c:pt>
                <c:pt idx="29881">
                  <c:v>1.500835E-7</c:v>
                </c:pt>
                <c:pt idx="29882">
                  <c:v>1.5008980000000001E-7</c:v>
                </c:pt>
                <c:pt idx="29883">
                  <c:v>1.50096E-7</c:v>
                </c:pt>
                <c:pt idx="29884">
                  <c:v>1.5010230000000001E-7</c:v>
                </c:pt>
                <c:pt idx="29885">
                  <c:v>1.501085E-7</c:v>
                </c:pt>
                <c:pt idx="29886">
                  <c:v>1.5011480000000001E-7</c:v>
                </c:pt>
                <c:pt idx="29887">
                  <c:v>1.50121E-7</c:v>
                </c:pt>
                <c:pt idx="29888">
                  <c:v>1.5012730000000001E-7</c:v>
                </c:pt>
                <c:pt idx="29889">
                  <c:v>1.501335E-7</c:v>
                </c:pt>
                <c:pt idx="29890">
                  <c:v>1.5013980000000001E-7</c:v>
                </c:pt>
                <c:pt idx="29891">
                  <c:v>1.50146E-7</c:v>
                </c:pt>
                <c:pt idx="29892">
                  <c:v>1.5015230000000001E-7</c:v>
                </c:pt>
                <c:pt idx="29893">
                  <c:v>1.501585E-7</c:v>
                </c:pt>
                <c:pt idx="29894">
                  <c:v>1.5016480000000001E-7</c:v>
                </c:pt>
                <c:pt idx="29895">
                  <c:v>1.50171E-7</c:v>
                </c:pt>
                <c:pt idx="29896">
                  <c:v>1.5017730000000001E-7</c:v>
                </c:pt>
                <c:pt idx="29897">
                  <c:v>1.501835E-7</c:v>
                </c:pt>
                <c:pt idx="29898">
                  <c:v>1.5018980000000001E-7</c:v>
                </c:pt>
                <c:pt idx="29899">
                  <c:v>1.50196E-7</c:v>
                </c:pt>
                <c:pt idx="29900">
                  <c:v>1.5020229999999999E-7</c:v>
                </c:pt>
                <c:pt idx="29901">
                  <c:v>1.502085E-7</c:v>
                </c:pt>
                <c:pt idx="29902">
                  <c:v>1.5021479999999999E-7</c:v>
                </c:pt>
                <c:pt idx="29903">
                  <c:v>1.5022100000000001E-7</c:v>
                </c:pt>
                <c:pt idx="29904">
                  <c:v>1.5022729999999999E-7</c:v>
                </c:pt>
                <c:pt idx="29905">
                  <c:v>1.5023350000000001E-7</c:v>
                </c:pt>
                <c:pt idx="29906">
                  <c:v>1.5023979999999999E-7</c:v>
                </c:pt>
                <c:pt idx="29907">
                  <c:v>1.5024600000000001E-7</c:v>
                </c:pt>
                <c:pt idx="29908">
                  <c:v>1.5025229999999999E-7</c:v>
                </c:pt>
                <c:pt idx="29909">
                  <c:v>1.5025850000000001E-7</c:v>
                </c:pt>
                <c:pt idx="29910">
                  <c:v>1.5026479999999999E-7</c:v>
                </c:pt>
                <c:pt idx="29911">
                  <c:v>1.5027100000000001E-7</c:v>
                </c:pt>
                <c:pt idx="29912">
                  <c:v>1.5027729999999999E-7</c:v>
                </c:pt>
                <c:pt idx="29913">
                  <c:v>1.5028350000000001E-7</c:v>
                </c:pt>
                <c:pt idx="29914">
                  <c:v>1.5028979999999999E-7</c:v>
                </c:pt>
                <c:pt idx="29915">
                  <c:v>1.5029600000000001E-7</c:v>
                </c:pt>
                <c:pt idx="29916">
                  <c:v>1.5030229999999999E-7</c:v>
                </c:pt>
                <c:pt idx="29917">
                  <c:v>1.5030850000000001E-7</c:v>
                </c:pt>
                <c:pt idx="29918">
                  <c:v>1.503148E-7</c:v>
                </c:pt>
                <c:pt idx="29919">
                  <c:v>1.5032100000000001E-7</c:v>
                </c:pt>
                <c:pt idx="29920">
                  <c:v>1.503273E-7</c:v>
                </c:pt>
                <c:pt idx="29921">
                  <c:v>1.5033349999999999E-7</c:v>
                </c:pt>
                <c:pt idx="29922">
                  <c:v>1.503398E-7</c:v>
                </c:pt>
                <c:pt idx="29923">
                  <c:v>1.5034599999999999E-7</c:v>
                </c:pt>
                <c:pt idx="29924">
                  <c:v>1.503523E-7</c:v>
                </c:pt>
                <c:pt idx="29925">
                  <c:v>1.5035849999999999E-7</c:v>
                </c:pt>
                <c:pt idx="29926">
                  <c:v>1.503648E-7</c:v>
                </c:pt>
                <c:pt idx="29927">
                  <c:v>1.5037099999999999E-7</c:v>
                </c:pt>
                <c:pt idx="29928">
                  <c:v>1.503773E-7</c:v>
                </c:pt>
                <c:pt idx="29929">
                  <c:v>1.5038349999999999E-7</c:v>
                </c:pt>
                <c:pt idx="29930">
                  <c:v>1.503898E-7</c:v>
                </c:pt>
                <c:pt idx="29931">
                  <c:v>1.5039599999999999E-7</c:v>
                </c:pt>
                <c:pt idx="29932">
                  <c:v>1.504023E-7</c:v>
                </c:pt>
                <c:pt idx="29933">
                  <c:v>1.5040849999999999E-7</c:v>
                </c:pt>
                <c:pt idx="29934">
                  <c:v>1.504148E-7</c:v>
                </c:pt>
                <c:pt idx="29935">
                  <c:v>1.5042099999999999E-7</c:v>
                </c:pt>
                <c:pt idx="29936">
                  <c:v>1.504273E-7</c:v>
                </c:pt>
                <c:pt idx="29937">
                  <c:v>1.504335E-7</c:v>
                </c:pt>
                <c:pt idx="29938">
                  <c:v>1.504398E-7</c:v>
                </c:pt>
                <c:pt idx="29939">
                  <c:v>1.50446E-7</c:v>
                </c:pt>
                <c:pt idx="29940">
                  <c:v>1.5045230000000001E-7</c:v>
                </c:pt>
                <c:pt idx="29941">
                  <c:v>1.504585E-7</c:v>
                </c:pt>
                <c:pt idx="29942">
                  <c:v>1.5046480000000001E-7</c:v>
                </c:pt>
                <c:pt idx="29943">
                  <c:v>1.50471E-7</c:v>
                </c:pt>
                <c:pt idx="29944">
                  <c:v>1.5047730000000001E-7</c:v>
                </c:pt>
                <c:pt idx="29945">
                  <c:v>1.504835E-7</c:v>
                </c:pt>
                <c:pt idx="29946">
                  <c:v>1.5048980000000001E-7</c:v>
                </c:pt>
                <c:pt idx="29947">
                  <c:v>1.50496E-7</c:v>
                </c:pt>
                <c:pt idx="29948">
                  <c:v>1.5050230000000001E-7</c:v>
                </c:pt>
                <c:pt idx="29949">
                  <c:v>1.505085E-7</c:v>
                </c:pt>
                <c:pt idx="29950">
                  <c:v>1.5051480000000001E-7</c:v>
                </c:pt>
                <c:pt idx="29951">
                  <c:v>1.50521E-7</c:v>
                </c:pt>
                <c:pt idx="29952">
                  <c:v>1.5052730000000001E-7</c:v>
                </c:pt>
                <c:pt idx="29953">
                  <c:v>1.505335E-7</c:v>
                </c:pt>
                <c:pt idx="29954">
                  <c:v>1.5053980000000001E-7</c:v>
                </c:pt>
                <c:pt idx="29955">
                  <c:v>1.50546E-7</c:v>
                </c:pt>
                <c:pt idx="29956">
                  <c:v>1.5055229999999999E-7</c:v>
                </c:pt>
                <c:pt idx="29957">
                  <c:v>1.505585E-7</c:v>
                </c:pt>
                <c:pt idx="29958">
                  <c:v>1.5056479999999999E-7</c:v>
                </c:pt>
                <c:pt idx="29959">
                  <c:v>1.5057100000000001E-7</c:v>
                </c:pt>
                <c:pt idx="29960">
                  <c:v>1.5057729999999999E-7</c:v>
                </c:pt>
                <c:pt idx="29961">
                  <c:v>1.5058350000000001E-7</c:v>
                </c:pt>
                <c:pt idx="29962">
                  <c:v>1.5058979999999999E-7</c:v>
                </c:pt>
                <c:pt idx="29963">
                  <c:v>1.5059600000000001E-7</c:v>
                </c:pt>
                <c:pt idx="29964">
                  <c:v>1.5060229999999999E-7</c:v>
                </c:pt>
                <c:pt idx="29965">
                  <c:v>1.5060850000000001E-7</c:v>
                </c:pt>
                <c:pt idx="29966">
                  <c:v>1.5061479999999999E-7</c:v>
                </c:pt>
                <c:pt idx="29967">
                  <c:v>1.5062100000000001E-7</c:v>
                </c:pt>
                <c:pt idx="29968">
                  <c:v>1.5062729999999999E-7</c:v>
                </c:pt>
                <c:pt idx="29969">
                  <c:v>1.5063350000000001E-7</c:v>
                </c:pt>
                <c:pt idx="29970">
                  <c:v>1.5063979999999999E-7</c:v>
                </c:pt>
                <c:pt idx="29971">
                  <c:v>1.5064600000000001E-7</c:v>
                </c:pt>
                <c:pt idx="29972">
                  <c:v>1.5065229999999999E-7</c:v>
                </c:pt>
                <c:pt idx="29973">
                  <c:v>1.5065850000000001E-7</c:v>
                </c:pt>
                <c:pt idx="29974">
                  <c:v>1.506648E-7</c:v>
                </c:pt>
                <c:pt idx="29975">
                  <c:v>1.5067100000000001E-7</c:v>
                </c:pt>
                <c:pt idx="29976">
                  <c:v>1.506773E-7</c:v>
                </c:pt>
                <c:pt idx="29977">
                  <c:v>1.5068349999999999E-7</c:v>
                </c:pt>
                <c:pt idx="29978">
                  <c:v>1.506898E-7</c:v>
                </c:pt>
                <c:pt idx="29979">
                  <c:v>1.5069599999999999E-7</c:v>
                </c:pt>
                <c:pt idx="29980">
                  <c:v>1.507023E-7</c:v>
                </c:pt>
                <c:pt idx="29981">
                  <c:v>1.5070849999999999E-7</c:v>
                </c:pt>
                <c:pt idx="29982">
                  <c:v>1.507148E-7</c:v>
                </c:pt>
                <c:pt idx="29983">
                  <c:v>1.5072099999999999E-7</c:v>
                </c:pt>
                <c:pt idx="29984">
                  <c:v>1.507273E-7</c:v>
                </c:pt>
                <c:pt idx="29985">
                  <c:v>1.5073349999999999E-7</c:v>
                </c:pt>
                <c:pt idx="29986">
                  <c:v>1.507398E-7</c:v>
                </c:pt>
                <c:pt idx="29987">
                  <c:v>1.5074599999999999E-7</c:v>
                </c:pt>
                <c:pt idx="29988">
                  <c:v>1.507523E-7</c:v>
                </c:pt>
                <c:pt idx="29989">
                  <c:v>1.5075849999999999E-7</c:v>
                </c:pt>
                <c:pt idx="29990">
                  <c:v>1.507648E-7</c:v>
                </c:pt>
                <c:pt idx="29991">
                  <c:v>1.5077099999999999E-7</c:v>
                </c:pt>
                <c:pt idx="29992">
                  <c:v>1.507773E-7</c:v>
                </c:pt>
                <c:pt idx="29993">
                  <c:v>1.5078349999999999E-7</c:v>
                </c:pt>
                <c:pt idx="29994">
                  <c:v>1.507898E-7</c:v>
                </c:pt>
                <c:pt idx="29995">
                  <c:v>1.50796E-7</c:v>
                </c:pt>
                <c:pt idx="29996">
                  <c:v>1.5080230000000001E-7</c:v>
                </c:pt>
                <c:pt idx="29997">
                  <c:v>1.508085E-7</c:v>
                </c:pt>
                <c:pt idx="29998">
                  <c:v>1.5081480000000001E-7</c:v>
                </c:pt>
                <c:pt idx="29999">
                  <c:v>1.50821E-7</c:v>
                </c:pt>
                <c:pt idx="30000">
                  <c:v>1.5082730000000001E-7</c:v>
                </c:pt>
                <c:pt idx="30001">
                  <c:v>1.508335E-7</c:v>
                </c:pt>
                <c:pt idx="30002">
                  <c:v>1.5083980000000001E-7</c:v>
                </c:pt>
                <c:pt idx="30003">
                  <c:v>1.50846E-7</c:v>
                </c:pt>
                <c:pt idx="30004">
                  <c:v>1.5085230000000001E-7</c:v>
                </c:pt>
                <c:pt idx="30005">
                  <c:v>1.508585E-7</c:v>
                </c:pt>
                <c:pt idx="30006">
                  <c:v>1.5086480000000001E-7</c:v>
                </c:pt>
                <c:pt idx="30007">
                  <c:v>1.50871E-7</c:v>
                </c:pt>
                <c:pt idx="30008">
                  <c:v>1.5087730000000001E-7</c:v>
                </c:pt>
                <c:pt idx="30009">
                  <c:v>1.508835E-7</c:v>
                </c:pt>
                <c:pt idx="30010">
                  <c:v>1.5088980000000001E-7</c:v>
                </c:pt>
                <c:pt idx="30011">
                  <c:v>1.50896E-7</c:v>
                </c:pt>
                <c:pt idx="30012">
                  <c:v>1.5090230000000001E-7</c:v>
                </c:pt>
                <c:pt idx="30013">
                  <c:v>1.509085E-7</c:v>
                </c:pt>
                <c:pt idx="30014">
                  <c:v>1.5091479999999999E-7</c:v>
                </c:pt>
                <c:pt idx="30015">
                  <c:v>1.5092100000000001E-7</c:v>
                </c:pt>
                <c:pt idx="30016">
                  <c:v>1.5092729999999999E-7</c:v>
                </c:pt>
                <c:pt idx="30017">
                  <c:v>1.5093350000000001E-7</c:v>
                </c:pt>
                <c:pt idx="30018">
                  <c:v>1.5093979999999999E-7</c:v>
                </c:pt>
                <c:pt idx="30019">
                  <c:v>1.5094600000000001E-7</c:v>
                </c:pt>
                <c:pt idx="30020">
                  <c:v>1.5095229999999999E-7</c:v>
                </c:pt>
                <c:pt idx="30021">
                  <c:v>1.5095850000000001E-7</c:v>
                </c:pt>
                <c:pt idx="30022">
                  <c:v>1.5096479999999999E-7</c:v>
                </c:pt>
                <c:pt idx="30023">
                  <c:v>1.5097100000000001E-7</c:v>
                </c:pt>
                <c:pt idx="30024">
                  <c:v>1.5097729999999999E-7</c:v>
                </c:pt>
                <c:pt idx="30025">
                  <c:v>1.5098350000000001E-7</c:v>
                </c:pt>
                <c:pt idx="30026">
                  <c:v>1.5098979999999999E-7</c:v>
                </c:pt>
                <c:pt idx="30027">
                  <c:v>1.5099600000000001E-7</c:v>
                </c:pt>
                <c:pt idx="30028">
                  <c:v>1.5100229999999999E-7</c:v>
                </c:pt>
                <c:pt idx="30029">
                  <c:v>1.5100850000000001E-7</c:v>
                </c:pt>
                <c:pt idx="30030">
                  <c:v>1.510148E-7</c:v>
                </c:pt>
                <c:pt idx="30031">
                  <c:v>1.5102100000000001E-7</c:v>
                </c:pt>
                <c:pt idx="30032">
                  <c:v>1.510273E-7</c:v>
                </c:pt>
                <c:pt idx="30033">
                  <c:v>1.5103349999999999E-7</c:v>
                </c:pt>
                <c:pt idx="30034">
                  <c:v>1.510398E-7</c:v>
                </c:pt>
                <c:pt idx="30035">
                  <c:v>1.5104599999999999E-7</c:v>
                </c:pt>
                <c:pt idx="30036">
                  <c:v>1.510523E-7</c:v>
                </c:pt>
                <c:pt idx="30037">
                  <c:v>1.5105849999999999E-7</c:v>
                </c:pt>
                <c:pt idx="30038">
                  <c:v>1.510648E-7</c:v>
                </c:pt>
                <c:pt idx="30039">
                  <c:v>1.5107099999999999E-7</c:v>
                </c:pt>
                <c:pt idx="30040">
                  <c:v>1.510773E-7</c:v>
                </c:pt>
                <c:pt idx="30041">
                  <c:v>1.5108349999999999E-7</c:v>
                </c:pt>
                <c:pt idx="30042">
                  <c:v>1.510898E-7</c:v>
                </c:pt>
                <c:pt idx="30043">
                  <c:v>1.5109599999999999E-7</c:v>
                </c:pt>
                <c:pt idx="30044">
                  <c:v>1.511023E-7</c:v>
                </c:pt>
                <c:pt idx="30045">
                  <c:v>1.5110849999999999E-7</c:v>
                </c:pt>
                <c:pt idx="30046">
                  <c:v>1.511148E-7</c:v>
                </c:pt>
                <c:pt idx="30047">
                  <c:v>1.5112099999999999E-7</c:v>
                </c:pt>
                <c:pt idx="30048">
                  <c:v>1.511273E-7</c:v>
                </c:pt>
                <c:pt idx="30049">
                  <c:v>1.5113349999999999E-7</c:v>
                </c:pt>
                <c:pt idx="30050">
                  <c:v>1.511398E-7</c:v>
                </c:pt>
                <c:pt idx="30051">
                  <c:v>1.51146E-7</c:v>
                </c:pt>
                <c:pt idx="30052">
                  <c:v>1.5115230000000001E-7</c:v>
                </c:pt>
                <c:pt idx="30053">
                  <c:v>1.511585E-7</c:v>
                </c:pt>
                <c:pt idx="30054">
                  <c:v>1.5116480000000001E-7</c:v>
                </c:pt>
                <c:pt idx="30055">
                  <c:v>1.51171E-7</c:v>
                </c:pt>
                <c:pt idx="30056">
                  <c:v>1.5117730000000001E-7</c:v>
                </c:pt>
                <c:pt idx="30057">
                  <c:v>1.511835E-7</c:v>
                </c:pt>
                <c:pt idx="30058">
                  <c:v>1.5118980000000001E-7</c:v>
                </c:pt>
                <c:pt idx="30059">
                  <c:v>1.51196E-7</c:v>
                </c:pt>
                <c:pt idx="30060">
                  <c:v>1.5120230000000001E-7</c:v>
                </c:pt>
                <c:pt idx="30061">
                  <c:v>1.512085E-7</c:v>
                </c:pt>
                <c:pt idx="30062">
                  <c:v>1.5121480000000001E-7</c:v>
                </c:pt>
                <c:pt idx="30063">
                  <c:v>1.51221E-7</c:v>
                </c:pt>
                <c:pt idx="30064">
                  <c:v>1.5122730000000001E-7</c:v>
                </c:pt>
                <c:pt idx="30065">
                  <c:v>1.512335E-7</c:v>
                </c:pt>
                <c:pt idx="30066">
                  <c:v>1.5123980000000001E-7</c:v>
                </c:pt>
                <c:pt idx="30067">
                  <c:v>1.51246E-7</c:v>
                </c:pt>
                <c:pt idx="30068">
                  <c:v>1.5125230000000001E-7</c:v>
                </c:pt>
                <c:pt idx="30069">
                  <c:v>1.512585E-7</c:v>
                </c:pt>
                <c:pt idx="30070">
                  <c:v>1.5126479999999999E-7</c:v>
                </c:pt>
                <c:pt idx="30071">
                  <c:v>1.5127100000000001E-7</c:v>
                </c:pt>
                <c:pt idx="30072">
                  <c:v>1.5127729999999999E-7</c:v>
                </c:pt>
                <c:pt idx="30073">
                  <c:v>1.5128350000000001E-7</c:v>
                </c:pt>
                <c:pt idx="30074">
                  <c:v>1.5128979999999999E-7</c:v>
                </c:pt>
                <c:pt idx="30075">
                  <c:v>1.5129600000000001E-7</c:v>
                </c:pt>
                <c:pt idx="30076">
                  <c:v>1.5130229999999999E-7</c:v>
                </c:pt>
                <c:pt idx="30077">
                  <c:v>1.5130850000000001E-7</c:v>
                </c:pt>
                <c:pt idx="30078">
                  <c:v>1.5131479999999999E-7</c:v>
                </c:pt>
                <c:pt idx="30079">
                  <c:v>1.5132100000000001E-7</c:v>
                </c:pt>
                <c:pt idx="30080">
                  <c:v>1.5132729999999999E-7</c:v>
                </c:pt>
                <c:pt idx="30081">
                  <c:v>1.5133350000000001E-7</c:v>
                </c:pt>
                <c:pt idx="30082">
                  <c:v>1.5133979999999999E-7</c:v>
                </c:pt>
                <c:pt idx="30083">
                  <c:v>1.5134600000000001E-7</c:v>
                </c:pt>
                <c:pt idx="30084">
                  <c:v>1.5135229999999999E-7</c:v>
                </c:pt>
                <c:pt idx="30085">
                  <c:v>1.5135850000000001E-7</c:v>
                </c:pt>
                <c:pt idx="30086">
                  <c:v>1.5136479999999999E-7</c:v>
                </c:pt>
                <c:pt idx="30087">
                  <c:v>1.5137100000000001E-7</c:v>
                </c:pt>
                <c:pt idx="30088">
                  <c:v>1.513773E-7</c:v>
                </c:pt>
                <c:pt idx="30089">
                  <c:v>1.5138349999999999E-7</c:v>
                </c:pt>
                <c:pt idx="30090">
                  <c:v>1.513898E-7</c:v>
                </c:pt>
                <c:pt idx="30091">
                  <c:v>1.5139599999999999E-7</c:v>
                </c:pt>
                <c:pt idx="30092">
                  <c:v>1.514023E-7</c:v>
                </c:pt>
                <c:pt idx="30093">
                  <c:v>1.5140849999999999E-7</c:v>
                </c:pt>
                <c:pt idx="30094">
                  <c:v>1.514148E-7</c:v>
                </c:pt>
                <c:pt idx="30095">
                  <c:v>1.5142099999999999E-7</c:v>
                </c:pt>
                <c:pt idx="30096">
                  <c:v>1.514273E-7</c:v>
                </c:pt>
                <c:pt idx="30097">
                  <c:v>1.5143349999999999E-7</c:v>
                </c:pt>
                <c:pt idx="30098">
                  <c:v>1.514398E-7</c:v>
                </c:pt>
                <c:pt idx="30099">
                  <c:v>1.5144599999999999E-7</c:v>
                </c:pt>
                <c:pt idx="30100">
                  <c:v>1.514523E-7</c:v>
                </c:pt>
                <c:pt idx="30101">
                  <c:v>1.5145849999999999E-7</c:v>
                </c:pt>
                <c:pt idx="30102">
                  <c:v>1.514648E-7</c:v>
                </c:pt>
                <c:pt idx="30103">
                  <c:v>1.5147099999999999E-7</c:v>
                </c:pt>
                <c:pt idx="30104">
                  <c:v>1.514773E-7</c:v>
                </c:pt>
                <c:pt idx="30105">
                  <c:v>1.5148349999999999E-7</c:v>
                </c:pt>
                <c:pt idx="30106">
                  <c:v>1.514898E-7</c:v>
                </c:pt>
                <c:pt idx="30107">
                  <c:v>1.51496E-7</c:v>
                </c:pt>
                <c:pt idx="30108">
                  <c:v>1.5150230000000001E-7</c:v>
                </c:pt>
                <c:pt idx="30109">
                  <c:v>1.515085E-7</c:v>
                </c:pt>
                <c:pt idx="30110">
                  <c:v>1.5151480000000001E-7</c:v>
                </c:pt>
                <c:pt idx="30111">
                  <c:v>1.51521E-7</c:v>
                </c:pt>
                <c:pt idx="30112">
                  <c:v>1.5152730000000001E-7</c:v>
                </c:pt>
                <c:pt idx="30113">
                  <c:v>1.515335E-7</c:v>
                </c:pt>
                <c:pt idx="30114">
                  <c:v>1.5153980000000001E-7</c:v>
                </c:pt>
                <c:pt idx="30115">
                  <c:v>1.51546E-7</c:v>
                </c:pt>
                <c:pt idx="30116">
                  <c:v>1.5155230000000001E-7</c:v>
                </c:pt>
                <c:pt idx="30117">
                  <c:v>1.515585E-7</c:v>
                </c:pt>
                <c:pt idx="30118">
                  <c:v>1.5156480000000001E-7</c:v>
                </c:pt>
                <c:pt idx="30119">
                  <c:v>1.51571E-7</c:v>
                </c:pt>
                <c:pt idx="30120">
                  <c:v>1.5157730000000001E-7</c:v>
                </c:pt>
                <c:pt idx="30121">
                  <c:v>1.515835E-7</c:v>
                </c:pt>
                <c:pt idx="30122">
                  <c:v>1.5158980000000001E-7</c:v>
                </c:pt>
                <c:pt idx="30123">
                  <c:v>1.51596E-7</c:v>
                </c:pt>
                <c:pt idx="30124">
                  <c:v>1.5160230000000001E-7</c:v>
                </c:pt>
                <c:pt idx="30125">
                  <c:v>1.516085E-7</c:v>
                </c:pt>
                <c:pt idx="30126">
                  <c:v>1.5161479999999999E-7</c:v>
                </c:pt>
                <c:pt idx="30127">
                  <c:v>1.51621E-7</c:v>
                </c:pt>
                <c:pt idx="30128">
                  <c:v>1.5162729999999999E-7</c:v>
                </c:pt>
                <c:pt idx="30129">
                  <c:v>1.5163350000000001E-7</c:v>
                </c:pt>
                <c:pt idx="30130">
                  <c:v>1.5163979999999999E-7</c:v>
                </c:pt>
                <c:pt idx="30131">
                  <c:v>1.5164600000000001E-7</c:v>
                </c:pt>
                <c:pt idx="30132">
                  <c:v>1.5165229999999999E-7</c:v>
                </c:pt>
                <c:pt idx="30133">
                  <c:v>1.5165850000000001E-7</c:v>
                </c:pt>
                <c:pt idx="30134">
                  <c:v>1.5166479999999999E-7</c:v>
                </c:pt>
                <c:pt idx="30135">
                  <c:v>1.5167100000000001E-7</c:v>
                </c:pt>
                <c:pt idx="30136">
                  <c:v>1.5167729999999999E-7</c:v>
                </c:pt>
                <c:pt idx="30137">
                  <c:v>1.5168350000000001E-7</c:v>
                </c:pt>
                <c:pt idx="30138">
                  <c:v>1.5168979999999999E-7</c:v>
                </c:pt>
                <c:pt idx="30139">
                  <c:v>1.5169600000000001E-7</c:v>
                </c:pt>
                <c:pt idx="30140">
                  <c:v>1.5170229999999999E-7</c:v>
                </c:pt>
                <c:pt idx="30141">
                  <c:v>1.5170850000000001E-7</c:v>
                </c:pt>
                <c:pt idx="30142">
                  <c:v>1.5171479999999999E-7</c:v>
                </c:pt>
                <c:pt idx="30143">
                  <c:v>1.5172100000000001E-7</c:v>
                </c:pt>
                <c:pt idx="30144">
                  <c:v>1.517273E-7</c:v>
                </c:pt>
                <c:pt idx="30145">
                  <c:v>1.5173349999999999E-7</c:v>
                </c:pt>
                <c:pt idx="30146">
                  <c:v>1.517398E-7</c:v>
                </c:pt>
                <c:pt idx="30147">
                  <c:v>1.5174599999999999E-7</c:v>
                </c:pt>
                <c:pt idx="30148">
                  <c:v>1.517523E-7</c:v>
                </c:pt>
                <c:pt idx="30149">
                  <c:v>1.5175849999999999E-7</c:v>
                </c:pt>
                <c:pt idx="30150">
                  <c:v>1.517648E-7</c:v>
                </c:pt>
                <c:pt idx="30151">
                  <c:v>1.5177099999999999E-7</c:v>
                </c:pt>
                <c:pt idx="30152">
                  <c:v>1.517773E-7</c:v>
                </c:pt>
                <c:pt idx="30153">
                  <c:v>1.5178349999999999E-7</c:v>
                </c:pt>
                <c:pt idx="30154">
                  <c:v>1.517898E-7</c:v>
                </c:pt>
                <c:pt idx="30155">
                  <c:v>1.5179599999999999E-7</c:v>
                </c:pt>
                <c:pt idx="30156">
                  <c:v>1.518023E-7</c:v>
                </c:pt>
                <c:pt idx="30157">
                  <c:v>1.5180849999999999E-7</c:v>
                </c:pt>
                <c:pt idx="30158">
                  <c:v>1.518148E-7</c:v>
                </c:pt>
                <c:pt idx="30159">
                  <c:v>1.5182099999999999E-7</c:v>
                </c:pt>
                <c:pt idx="30160">
                  <c:v>1.518273E-7</c:v>
                </c:pt>
                <c:pt idx="30161">
                  <c:v>1.5183349999999999E-7</c:v>
                </c:pt>
                <c:pt idx="30162">
                  <c:v>1.518398E-7</c:v>
                </c:pt>
                <c:pt idx="30163">
                  <c:v>1.51846E-7</c:v>
                </c:pt>
                <c:pt idx="30164">
                  <c:v>1.5185230000000001E-7</c:v>
                </c:pt>
                <c:pt idx="30165">
                  <c:v>1.518585E-7</c:v>
                </c:pt>
                <c:pt idx="30166">
                  <c:v>1.5186480000000001E-7</c:v>
                </c:pt>
                <c:pt idx="30167">
                  <c:v>1.51871E-7</c:v>
                </c:pt>
                <c:pt idx="30168">
                  <c:v>1.5187730000000001E-7</c:v>
                </c:pt>
                <c:pt idx="30169">
                  <c:v>1.518835E-7</c:v>
                </c:pt>
                <c:pt idx="30170">
                  <c:v>1.5188980000000001E-7</c:v>
                </c:pt>
                <c:pt idx="30171">
                  <c:v>1.51896E-7</c:v>
                </c:pt>
                <c:pt idx="30172">
                  <c:v>1.5190230000000001E-7</c:v>
                </c:pt>
                <c:pt idx="30173">
                  <c:v>1.519085E-7</c:v>
                </c:pt>
                <c:pt idx="30174">
                  <c:v>1.5191480000000001E-7</c:v>
                </c:pt>
                <c:pt idx="30175">
                  <c:v>1.51921E-7</c:v>
                </c:pt>
                <c:pt idx="30176">
                  <c:v>1.5192730000000001E-7</c:v>
                </c:pt>
                <c:pt idx="30177">
                  <c:v>1.519335E-7</c:v>
                </c:pt>
                <c:pt idx="30178">
                  <c:v>1.5193980000000001E-7</c:v>
                </c:pt>
                <c:pt idx="30179">
                  <c:v>1.51946E-7</c:v>
                </c:pt>
                <c:pt idx="30180">
                  <c:v>1.5195230000000001E-7</c:v>
                </c:pt>
                <c:pt idx="30181">
                  <c:v>1.519585E-7</c:v>
                </c:pt>
                <c:pt idx="30182">
                  <c:v>1.5196479999999999E-7</c:v>
                </c:pt>
                <c:pt idx="30183">
                  <c:v>1.51971E-7</c:v>
                </c:pt>
                <c:pt idx="30184">
                  <c:v>1.5197729999999999E-7</c:v>
                </c:pt>
                <c:pt idx="30185">
                  <c:v>1.5198350000000001E-7</c:v>
                </c:pt>
                <c:pt idx="30186">
                  <c:v>1.5198979999999999E-7</c:v>
                </c:pt>
                <c:pt idx="30187">
                  <c:v>1.5199600000000001E-7</c:v>
                </c:pt>
                <c:pt idx="30188">
                  <c:v>1.5200229999999999E-7</c:v>
                </c:pt>
                <c:pt idx="30189">
                  <c:v>1.5200850000000001E-7</c:v>
                </c:pt>
                <c:pt idx="30190">
                  <c:v>1.5201479999999999E-7</c:v>
                </c:pt>
                <c:pt idx="30191">
                  <c:v>1.5202100000000001E-7</c:v>
                </c:pt>
                <c:pt idx="30192">
                  <c:v>1.5202729999999999E-7</c:v>
                </c:pt>
                <c:pt idx="30193">
                  <c:v>1.5203350000000001E-7</c:v>
                </c:pt>
                <c:pt idx="30194">
                  <c:v>1.5203979999999999E-7</c:v>
                </c:pt>
                <c:pt idx="30195">
                  <c:v>1.5204600000000001E-7</c:v>
                </c:pt>
                <c:pt idx="30196">
                  <c:v>1.5205229999999999E-7</c:v>
                </c:pt>
                <c:pt idx="30197">
                  <c:v>1.5205850000000001E-7</c:v>
                </c:pt>
                <c:pt idx="30198">
                  <c:v>1.5206479999999999E-7</c:v>
                </c:pt>
                <c:pt idx="30199">
                  <c:v>1.5207100000000001E-7</c:v>
                </c:pt>
                <c:pt idx="30200">
                  <c:v>1.520773E-7</c:v>
                </c:pt>
                <c:pt idx="30201">
                  <c:v>1.5208350000000001E-7</c:v>
                </c:pt>
                <c:pt idx="30202">
                  <c:v>1.520898E-7</c:v>
                </c:pt>
                <c:pt idx="30203">
                  <c:v>1.5209599999999999E-7</c:v>
                </c:pt>
                <c:pt idx="30204">
                  <c:v>1.521023E-7</c:v>
                </c:pt>
                <c:pt idx="30205">
                  <c:v>1.5210849999999999E-7</c:v>
                </c:pt>
                <c:pt idx="30206">
                  <c:v>1.521148E-7</c:v>
                </c:pt>
                <c:pt idx="30207">
                  <c:v>1.5212099999999999E-7</c:v>
                </c:pt>
                <c:pt idx="30208">
                  <c:v>1.521273E-7</c:v>
                </c:pt>
                <c:pt idx="30209">
                  <c:v>1.5213349999999999E-7</c:v>
                </c:pt>
                <c:pt idx="30210">
                  <c:v>1.521398E-7</c:v>
                </c:pt>
                <c:pt idx="30211">
                  <c:v>1.5214599999999999E-7</c:v>
                </c:pt>
                <c:pt idx="30212">
                  <c:v>1.521523E-7</c:v>
                </c:pt>
                <c:pt idx="30213">
                  <c:v>1.5215849999999999E-7</c:v>
                </c:pt>
                <c:pt idx="30214">
                  <c:v>1.521648E-7</c:v>
                </c:pt>
                <c:pt idx="30215">
                  <c:v>1.5217099999999999E-7</c:v>
                </c:pt>
                <c:pt idx="30216">
                  <c:v>1.521773E-7</c:v>
                </c:pt>
                <c:pt idx="30217">
                  <c:v>1.5218349999999999E-7</c:v>
                </c:pt>
                <c:pt idx="30218">
                  <c:v>1.521898E-7</c:v>
                </c:pt>
                <c:pt idx="30219">
                  <c:v>1.52196E-7</c:v>
                </c:pt>
                <c:pt idx="30220">
                  <c:v>1.522023E-7</c:v>
                </c:pt>
                <c:pt idx="30221">
                  <c:v>1.522085E-7</c:v>
                </c:pt>
                <c:pt idx="30222">
                  <c:v>1.5221480000000001E-7</c:v>
                </c:pt>
                <c:pt idx="30223">
                  <c:v>1.52221E-7</c:v>
                </c:pt>
                <c:pt idx="30224">
                  <c:v>1.5222730000000001E-7</c:v>
                </c:pt>
                <c:pt idx="30225">
                  <c:v>1.522335E-7</c:v>
                </c:pt>
                <c:pt idx="30226">
                  <c:v>1.5223980000000001E-7</c:v>
                </c:pt>
                <c:pt idx="30227">
                  <c:v>1.52246E-7</c:v>
                </c:pt>
                <c:pt idx="30228">
                  <c:v>1.5225230000000001E-7</c:v>
                </c:pt>
                <c:pt idx="30229">
                  <c:v>1.522585E-7</c:v>
                </c:pt>
                <c:pt idx="30230">
                  <c:v>1.5226480000000001E-7</c:v>
                </c:pt>
                <c:pt idx="30231">
                  <c:v>1.52271E-7</c:v>
                </c:pt>
                <c:pt idx="30232">
                  <c:v>1.5227730000000001E-7</c:v>
                </c:pt>
                <c:pt idx="30233">
                  <c:v>1.522835E-7</c:v>
                </c:pt>
                <c:pt idx="30234">
                  <c:v>1.5228980000000001E-7</c:v>
                </c:pt>
                <c:pt idx="30235">
                  <c:v>1.52296E-7</c:v>
                </c:pt>
                <c:pt idx="30236">
                  <c:v>1.5230230000000001E-7</c:v>
                </c:pt>
                <c:pt idx="30237">
                  <c:v>1.523085E-7</c:v>
                </c:pt>
                <c:pt idx="30238">
                  <c:v>1.5231479999999999E-7</c:v>
                </c:pt>
                <c:pt idx="30239">
                  <c:v>1.52321E-7</c:v>
                </c:pt>
                <c:pt idx="30240">
                  <c:v>1.5232729999999999E-7</c:v>
                </c:pt>
                <c:pt idx="30241">
                  <c:v>1.5233350000000001E-7</c:v>
                </c:pt>
                <c:pt idx="30242">
                  <c:v>1.5233979999999999E-7</c:v>
                </c:pt>
                <c:pt idx="30243">
                  <c:v>1.5234600000000001E-7</c:v>
                </c:pt>
                <c:pt idx="30244">
                  <c:v>1.5235229999999999E-7</c:v>
                </c:pt>
                <c:pt idx="30245">
                  <c:v>1.5235850000000001E-7</c:v>
                </c:pt>
                <c:pt idx="30246">
                  <c:v>1.5236479999999999E-7</c:v>
                </c:pt>
                <c:pt idx="30247">
                  <c:v>1.5237100000000001E-7</c:v>
                </c:pt>
                <c:pt idx="30248">
                  <c:v>1.5237729999999999E-7</c:v>
                </c:pt>
                <c:pt idx="30249">
                  <c:v>1.5238350000000001E-7</c:v>
                </c:pt>
                <c:pt idx="30250">
                  <c:v>1.5238979999999999E-7</c:v>
                </c:pt>
                <c:pt idx="30251">
                  <c:v>1.5239600000000001E-7</c:v>
                </c:pt>
                <c:pt idx="30252">
                  <c:v>1.5240229999999999E-7</c:v>
                </c:pt>
                <c:pt idx="30253">
                  <c:v>1.5240850000000001E-7</c:v>
                </c:pt>
                <c:pt idx="30254">
                  <c:v>1.5241479999999999E-7</c:v>
                </c:pt>
                <c:pt idx="30255">
                  <c:v>1.5242100000000001E-7</c:v>
                </c:pt>
                <c:pt idx="30256">
                  <c:v>1.524273E-7</c:v>
                </c:pt>
                <c:pt idx="30257">
                  <c:v>1.5243350000000001E-7</c:v>
                </c:pt>
                <c:pt idx="30258">
                  <c:v>1.524398E-7</c:v>
                </c:pt>
                <c:pt idx="30259">
                  <c:v>1.5244599999999999E-7</c:v>
                </c:pt>
                <c:pt idx="30260">
                  <c:v>1.524523E-7</c:v>
                </c:pt>
                <c:pt idx="30261">
                  <c:v>1.5245849999999999E-7</c:v>
                </c:pt>
                <c:pt idx="30262">
                  <c:v>1.524648E-7</c:v>
                </c:pt>
                <c:pt idx="30263">
                  <c:v>1.5247099999999999E-7</c:v>
                </c:pt>
                <c:pt idx="30264">
                  <c:v>1.524773E-7</c:v>
                </c:pt>
                <c:pt idx="30265">
                  <c:v>1.5248349999999999E-7</c:v>
                </c:pt>
                <c:pt idx="30266">
                  <c:v>1.524898E-7</c:v>
                </c:pt>
                <c:pt idx="30267">
                  <c:v>1.5249599999999999E-7</c:v>
                </c:pt>
                <c:pt idx="30268">
                  <c:v>1.525023E-7</c:v>
                </c:pt>
                <c:pt idx="30269">
                  <c:v>1.5250849999999999E-7</c:v>
                </c:pt>
                <c:pt idx="30270">
                  <c:v>1.525148E-7</c:v>
                </c:pt>
                <c:pt idx="30271">
                  <c:v>1.5252099999999999E-7</c:v>
                </c:pt>
                <c:pt idx="30272">
                  <c:v>1.525273E-7</c:v>
                </c:pt>
                <c:pt idx="30273">
                  <c:v>1.5253349999999999E-7</c:v>
                </c:pt>
                <c:pt idx="30274">
                  <c:v>1.525398E-7</c:v>
                </c:pt>
                <c:pt idx="30275">
                  <c:v>1.5254599999999999E-7</c:v>
                </c:pt>
                <c:pt idx="30276">
                  <c:v>1.525523E-7</c:v>
                </c:pt>
                <c:pt idx="30277">
                  <c:v>1.525585E-7</c:v>
                </c:pt>
                <c:pt idx="30278">
                  <c:v>1.5256480000000001E-7</c:v>
                </c:pt>
                <c:pt idx="30279">
                  <c:v>1.52571E-7</c:v>
                </c:pt>
                <c:pt idx="30280">
                  <c:v>1.5257730000000001E-7</c:v>
                </c:pt>
                <c:pt idx="30281">
                  <c:v>1.525835E-7</c:v>
                </c:pt>
                <c:pt idx="30282">
                  <c:v>1.5258980000000001E-7</c:v>
                </c:pt>
                <c:pt idx="30283">
                  <c:v>1.52596E-7</c:v>
                </c:pt>
                <c:pt idx="30284">
                  <c:v>1.5260230000000001E-7</c:v>
                </c:pt>
                <c:pt idx="30285">
                  <c:v>1.526085E-7</c:v>
                </c:pt>
                <c:pt idx="30286">
                  <c:v>1.5261480000000001E-7</c:v>
                </c:pt>
                <c:pt idx="30287">
                  <c:v>1.52621E-7</c:v>
                </c:pt>
                <c:pt idx="30288">
                  <c:v>1.5262730000000001E-7</c:v>
                </c:pt>
                <c:pt idx="30289">
                  <c:v>1.526335E-7</c:v>
                </c:pt>
                <c:pt idx="30290">
                  <c:v>1.5263980000000001E-7</c:v>
                </c:pt>
                <c:pt idx="30291">
                  <c:v>1.52646E-7</c:v>
                </c:pt>
                <c:pt idx="30292">
                  <c:v>1.5265230000000001E-7</c:v>
                </c:pt>
                <c:pt idx="30293">
                  <c:v>1.526585E-7</c:v>
                </c:pt>
                <c:pt idx="30294">
                  <c:v>1.5266480000000001E-7</c:v>
                </c:pt>
                <c:pt idx="30295">
                  <c:v>1.52671E-7</c:v>
                </c:pt>
                <c:pt idx="30296">
                  <c:v>1.5267729999999999E-7</c:v>
                </c:pt>
                <c:pt idx="30297">
                  <c:v>1.5268350000000001E-7</c:v>
                </c:pt>
                <c:pt idx="30298">
                  <c:v>1.5268979999999999E-7</c:v>
                </c:pt>
                <c:pt idx="30299">
                  <c:v>1.5269600000000001E-7</c:v>
                </c:pt>
                <c:pt idx="30300">
                  <c:v>1.5270229999999999E-7</c:v>
                </c:pt>
                <c:pt idx="30301">
                  <c:v>1.5270850000000001E-7</c:v>
                </c:pt>
                <c:pt idx="30302">
                  <c:v>1.5271479999999999E-7</c:v>
                </c:pt>
                <c:pt idx="30303">
                  <c:v>1.5272100000000001E-7</c:v>
                </c:pt>
                <c:pt idx="30304">
                  <c:v>1.5272729999999999E-7</c:v>
                </c:pt>
                <c:pt idx="30305">
                  <c:v>1.5273350000000001E-7</c:v>
                </c:pt>
                <c:pt idx="30306">
                  <c:v>1.5273979999999999E-7</c:v>
                </c:pt>
                <c:pt idx="30307">
                  <c:v>1.5274600000000001E-7</c:v>
                </c:pt>
                <c:pt idx="30308">
                  <c:v>1.5275229999999999E-7</c:v>
                </c:pt>
                <c:pt idx="30309">
                  <c:v>1.5275850000000001E-7</c:v>
                </c:pt>
                <c:pt idx="30310">
                  <c:v>1.5276479999999999E-7</c:v>
                </c:pt>
                <c:pt idx="30311">
                  <c:v>1.5277100000000001E-7</c:v>
                </c:pt>
                <c:pt idx="30312">
                  <c:v>1.527773E-7</c:v>
                </c:pt>
                <c:pt idx="30313">
                  <c:v>1.5278350000000001E-7</c:v>
                </c:pt>
                <c:pt idx="30314">
                  <c:v>1.527898E-7</c:v>
                </c:pt>
                <c:pt idx="30315">
                  <c:v>1.5279599999999999E-7</c:v>
                </c:pt>
                <c:pt idx="30316">
                  <c:v>1.528023E-7</c:v>
                </c:pt>
                <c:pt idx="30317">
                  <c:v>1.5280849999999999E-7</c:v>
                </c:pt>
                <c:pt idx="30318">
                  <c:v>1.528148E-7</c:v>
                </c:pt>
                <c:pt idx="30319">
                  <c:v>1.5282099999999999E-7</c:v>
                </c:pt>
                <c:pt idx="30320">
                  <c:v>1.528273E-7</c:v>
                </c:pt>
                <c:pt idx="30321">
                  <c:v>1.5283349999999999E-7</c:v>
                </c:pt>
                <c:pt idx="30322">
                  <c:v>1.528398E-7</c:v>
                </c:pt>
                <c:pt idx="30323">
                  <c:v>1.5284599999999999E-7</c:v>
                </c:pt>
                <c:pt idx="30324">
                  <c:v>1.528523E-7</c:v>
                </c:pt>
                <c:pt idx="30325">
                  <c:v>1.5285849999999999E-7</c:v>
                </c:pt>
                <c:pt idx="30326">
                  <c:v>1.528648E-7</c:v>
                </c:pt>
                <c:pt idx="30327">
                  <c:v>1.5287099999999999E-7</c:v>
                </c:pt>
                <c:pt idx="30328">
                  <c:v>1.528773E-7</c:v>
                </c:pt>
                <c:pt idx="30329">
                  <c:v>1.5288349999999999E-7</c:v>
                </c:pt>
                <c:pt idx="30330">
                  <c:v>1.528898E-7</c:v>
                </c:pt>
                <c:pt idx="30331">
                  <c:v>1.5289599999999999E-7</c:v>
                </c:pt>
                <c:pt idx="30332">
                  <c:v>1.529023E-7</c:v>
                </c:pt>
                <c:pt idx="30333">
                  <c:v>1.529085E-7</c:v>
                </c:pt>
                <c:pt idx="30334">
                  <c:v>1.5291480000000001E-7</c:v>
                </c:pt>
                <c:pt idx="30335">
                  <c:v>1.52921E-7</c:v>
                </c:pt>
                <c:pt idx="30336">
                  <c:v>1.5292730000000001E-7</c:v>
                </c:pt>
                <c:pt idx="30337">
                  <c:v>1.529335E-7</c:v>
                </c:pt>
                <c:pt idx="30338">
                  <c:v>1.5293980000000001E-7</c:v>
                </c:pt>
                <c:pt idx="30339">
                  <c:v>1.52946E-7</c:v>
                </c:pt>
                <c:pt idx="30340">
                  <c:v>1.5295230000000001E-7</c:v>
                </c:pt>
                <c:pt idx="30341">
                  <c:v>1.529585E-7</c:v>
                </c:pt>
                <c:pt idx="30342">
                  <c:v>1.5296480000000001E-7</c:v>
                </c:pt>
                <c:pt idx="30343">
                  <c:v>1.52971E-7</c:v>
                </c:pt>
                <c:pt idx="30344">
                  <c:v>1.5297730000000001E-7</c:v>
                </c:pt>
                <c:pt idx="30345">
                  <c:v>1.529835E-7</c:v>
                </c:pt>
                <c:pt idx="30346">
                  <c:v>1.5298980000000001E-7</c:v>
                </c:pt>
                <c:pt idx="30347">
                  <c:v>1.52996E-7</c:v>
                </c:pt>
                <c:pt idx="30348">
                  <c:v>1.5300230000000001E-7</c:v>
                </c:pt>
                <c:pt idx="30349">
                  <c:v>1.530085E-7</c:v>
                </c:pt>
                <c:pt idx="30350">
                  <c:v>1.5301480000000001E-7</c:v>
                </c:pt>
                <c:pt idx="30351">
                  <c:v>1.53021E-7</c:v>
                </c:pt>
                <c:pt idx="30352">
                  <c:v>1.5302729999999999E-7</c:v>
                </c:pt>
                <c:pt idx="30353">
                  <c:v>1.5303350000000001E-7</c:v>
                </c:pt>
                <c:pt idx="30354">
                  <c:v>1.5303979999999999E-7</c:v>
                </c:pt>
                <c:pt idx="30355">
                  <c:v>1.5304600000000001E-7</c:v>
                </c:pt>
                <c:pt idx="30356">
                  <c:v>1.5305229999999999E-7</c:v>
                </c:pt>
                <c:pt idx="30357">
                  <c:v>1.5305850000000001E-7</c:v>
                </c:pt>
                <c:pt idx="30358">
                  <c:v>1.5306479999999999E-7</c:v>
                </c:pt>
                <c:pt idx="30359">
                  <c:v>1.5307100000000001E-7</c:v>
                </c:pt>
                <c:pt idx="30360">
                  <c:v>1.5307729999999999E-7</c:v>
                </c:pt>
                <c:pt idx="30361">
                  <c:v>1.5308350000000001E-7</c:v>
                </c:pt>
                <c:pt idx="30362">
                  <c:v>1.5308979999999999E-7</c:v>
                </c:pt>
                <c:pt idx="30363">
                  <c:v>1.5309600000000001E-7</c:v>
                </c:pt>
                <c:pt idx="30364">
                  <c:v>1.5310229999999999E-7</c:v>
                </c:pt>
                <c:pt idx="30365">
                  <c:v>1.5310850000000001E-7</c:v>
                </c:pt>
                <c:pt idx="30366">
                  <c:v>1.5311479999999999E-7</c:v>
                </c:pt>
                <c:pt idx="30367">
                  <c:v>1.5312100000000001E-7</c:v>
                </c:pt>
                <c:pt idx="30368">
                  <c:v>1.531273E-7</c:v>
                </c:pt>
                <c:pt idx="30369">
                  <c:v>1.5313350000000001E-7</c:v>
                </c:pt>
                <c:pt idx="30370">
                  <c:v>1.531398E-7</c:v>
                </c:pt>
                <c:pt idx="30371">
                  <c:v>1.5314599999999999E-7</c:v>
                </c:pt>
                <c:pt idx="30372">
                  <c:v>1.531523E-7</c:v>
                </c:pt>
                <c:pt idx="30373">
                  <c:v>1.5315849999999999E-7</c:v>
                </c:pt>
                <c:pt idx="30374">
                  <c:v>1.531648E-7</c:v>
                </c:pt>
                <c:pt idx="30375">
                  <c:v>1.5317099999999999E-7</c:v>
                </c:pt>
                <c:pt idx="30376">
                  <c:v>1.531773E-7</c:v>
                </c:pt>
                <c:pt idx="30377">
                  <c:v>1.5318349999999999E-7</c:v>
                </c:pt>
                <c:pt idx="30378">
                  <c:v>1.531898E-7</c:v>
                </c:pt>
                <c:pt idx="30379">
                  <c:v>1.5319599999999999E-7</c:v>
                </c:pt>
                <c:pt idx="30380">
                  <c:v>1.532023E-7</c:v>
                </c:pt>
                <c:pt idx="30381">
                  <c:v>1.5320849999999999E-7</c:v>
                </c:pt>
                <c:pt idx="30382">
                  <c:v>1.532148E-7</c:v>
                </c:pt>
                <c:pt idx="30383">
                  <c:v>1.5322099999999999E-7</c:v>
                </c:pt>
                <c:pt idx="30384">
                  <c:v>1.532273E-7</c:v>
                </c:pt>
                <c:pt idx="30385">
                  <c:v>1.5323349999999999E-7</c:v>
                </c:pt>
                <c:pt idx="30386">
                  <c:v>1.532398E-7</c:v>
                </c:pt>
                <c:pt idx="30387">
                  <c:v>1.5324599999999999E-7</c:v>
                </c:pt>
                <c:pt idx="30388">
                  <c:v>1.532523E-7</c:v>
                </c:pt>
                <c:pt idx="30389">
                  <c:v>1.532585E-7</c:v>
                </c:pt>
                <c:pt idx="30390">
                  <c:v>1.5326480000000001E-7</c:v>
                </c:pt>
                <c:pt idx="30391">
                  <c:v>1.53271E-7</c:v>
                </c:pt>
                <c:pt idx="30392">
                  <c:v>1.5327730000000001E-7</c:v>
                </c:pt>
                <c:pt idx="30393">
                  <c:v>1.532835E-7</c:v>
                </c:pt>
                <c:pt idx="30394">
                  <c:v>1.5328980000000001E-7</c:v>
                </c:pt>
                <c:pt idx="30395">
                  <c:v>1.53296E-7</c:v>
                </c:pt>
                <c:pt idx="30396">
                  <c:v>1.5330230000000001E-7</c:v>
                </c:pt>
                <c:pt idx="30397">
                  <c:v>1.533085E-7</c:v>
                </c:pt>
                <c:pt idx="30398">
                  <c:v>1.5331480000000001E-7</c:v>
                </c:pt>
                <c:pt idx="30399">
                  <c:v>1.53321E-7</c:v>
                </c:pt>
                <c:pt idx="30400">
                  <c:v>1.5332730000000001E-7</c:v>
                </c:pt>
                <c:pt idx="30401">
                  <c:v>1.533335E-7</c:v>
                </c:pt>
                <c:pt idx="30402">
                  <c:v>1.5333980000000001E-7</c:v>
                </c:pt>
                <c:pt idx="30403">
                  <c:v>1.53346E-7</c:v>
                </c:pt>
                <c:pt idx="30404">
                  <c:v>1.5335230000000001E-7</c:v>
                </c:pt>
                <c:pt idx="30405">
                  <c:v>1.533585E-7</c:v>
                </c:pt>
                <c:pt idx="30406">
                  <c:v>1.5336480000000001E-7</c:v>
                </c:pt>
                <c:pt idx="30407">
                  <c:v>1.53371E-7</c:v>
                </c:pt>
                <c:pt idx="30408">
                  <c:v>1.5337729999999999E-7</c:v>
                </c:pt>
                <c:pt idx="30409">
                  <c:v>1.533835E-7</c:v>
                </c:pt>
                <c:pt idx="30410">
                  <c:v>1.5338979999999999E-7</c:v>
                </c:pt>
                <c:pt idx="30411">
                  <c:v>1.5339600000000001E-7</c:v>
                </c:pt>
                <c:pt idx="30412">
                  <c:v>1.5340229999999999E-7</c:v>
                </c:pt>
                <c:pt idx="30413">
                  <c:v>1.5340850000000001E-7</c:v>
                </c:pt>
                <c:pt idx="30414">
                  <c:v>1.5341479999999999E-7</c:v>
                </c:pt>
                <c:pt idx="30415">
                  <c:v>1.5342100000000001E-7</c:v>
                </c:pt>
                <c:pt idx="30416">
                  <c:v>1.5342729999999999E-7</c:v>
                </c:pt>
                <c:pt idx="30417">
                  <c:v>1.5343350000000001E-7</c:v>
                </c:pt>
                <c:pt idx="30418">
                  <c:v>1.5343979999999999E-7</c:v>
                </c:pt>
                <c:pt idx="30419">
                  <c:v>1.5344600000000001E-7</c:v>
                </c:pt>
                <c:pt idx="30420">
                  <c:v>1.5345229999999999E-7</c:v>
                </c:pt>
                <c:pt idx="30421">
                  <c:v>1.5345850000000001E-7</c:v>
                </c:pt>
                <c:pt idx="30422">
                  <c:v>1.5346479999999999E-7</c:v>
                </c:pt>
                <c:pt idx="30423">
                  <c:v>1.5347100000000001E-7</c:v>
                </c:pt>
                <c:pt idx="30424">
                  <c:v>1.5347729999999999E-7</c:v>
                </c:pt>
                <c:pt idx="30425">
                  <c:v>1.5348350000000001E-7</c:v>
                </c:pt>
                <c:pt idx="30426">
                  <c:v>1.534898E-7</c:v>
                </c:pt>
                <c:pt idx="30427">
                  <c:v>1.5349599999999999E-7</c:v>
                </c:pt>
                <c:pt idx="30428">
                  <c:v>1.535023E-7</c:v>
                </c:pt>
                <c:pt idx="30429">
                  <c:v>1.5350849999999999E-7</c:v>
                </c:pt>
                <c:pt idx="30430">
                  <c:v>1.535148E-7</c:v>
                </c:pt>
                <c:pt idx="30431">
                  <c:v>1.5352099999999999E-7</c:v>
                </c:pt>
                <c:pt idx="30432">
                  <c:v>1.535273E-7</c:v>
                </c:pt>
                <c:pt idx="30433">
                  <c:v>1.5353349999999999E-7</c:v>
                </c:pt>
                <c:pt idx="30434">
                  <c:v>1.535398E-7</c:v>
                </c:pt>
                <c:pt idx="30435">
                  <c:v>1.5354599999999999E-7</c:v>
                </c:pt>
                <c:pt idx="30436">
                  <c:v>1.535523E-7</c:v>
                </c:pt>
                <c:pt idx="30437">
                  <c:v>1.5355849999999999E-7</c:v>
                </c:pt>
                <c:pt idx="30438">
                  <c:v>1.535648E-7</c:v>
                </c:pt>
                <c:pt idx="30439">
                  <c:v>1.5357099999999999E-7</c:v>
                </c:pt>
                <c:pt idx="30440">
                  <c:v>1.535773E-7</c:v>
                </c:pt>
                <c:pt idx="30441">
                  <c:v>1.5358349999999999E-7</c:v>
                </c:pt>
                <c:pt idx="30442">
                  <c:v>1.535898E-7</c:v>
                </c:pt>
                <c:pt idx="30443">
                  <c:v>1.5359599999999999E-7</c:v>
                </c:pt>
                <c:pt idx="30444">
                  <c:v>1.536023E-7</c:v>
                </c:pt>
                <c:pt idx="30445">
                  <c:v>1.536085E-7</c:v>
                </c:pt>
                <c:pt idx="30446">
                  <c:v>1.5361480000000001E-7</c:v>
                </c:pt>
                <c:pt idx="30447">
                  <c:v>1.53621E-7</c:v>
                </c:pt>
                <c:pt idx="30448">
                  <c:v>1.5362730000000001E-7</c:v>
                </c:pt>
                <c:pt idx="30449">
                  <c:v>1.536335E-7</c:v>
                </c:pt>
                <c:pt idx="30450">
                  <c:v>1.5363980000000001E-7</c:v>
                </c:pt>
                <c:pt idx="30451">
                  <c:v>1.53646E-7</c:v>
                </c:pt>
                <c:pt idx="30452">
                  <c:v>1.5365230000000001E-7</c:v>
                </c:pt>
                <c:pt idx="30453">
                  <c:v>1.536585E-7</c:v>
                </c:pt>
                <c:pt idx="30454">
                  <c:v>1.5366480000000001E-7</c:v>
                </c:pt>
                <c:pt idx="30455">
                  <c:v>1.53671E-7</c:v>
                </c:pt>
                <c:pt idx="30456">
                  <c:v>1.5367730000000001E-7</c:v>
                </c:pt>
                <c:pt idx="30457">
                  <c:v>1.536835E-7</c:v>
                </c:pt>
                <c:pt idx="30458">
                  <c:v>1.5368980000000001E-7</c:v>
                </c:pt>
                <c:pt idx="30459">
                  <c:v>1.53696E-7</c:v>
                </c:pt>
                <c:pt idx="30460">
                  <c:v>1.5370230000000001E-7</c:v>
                </c:pt>
                <c:pt idx="30461">
                  <c:v>1.537085E-7</c:v>
                </c:pt>
                <c:pt idx="30462">
                  <c:v>1.5371480000000001E-7</c:v>
                </c:pt>
                <c:pt idx="30463">
                  <c:v>1.53721E-7</c:v>
                </c:pt>
                <c:pt idx="30464">
                  <c:v>1.5372729999999999E-7</c:v>
                </c:pt>
                <c:pt idx="30465">
                  <c:v>1.537335E-7</c:v>
                </c:pt>
                <c:pt idx="30466">
                  <c:v>1.5373979999999999E-7</c:v>
                </c:pt>
                <c:pt idx="30467">
                  <c:v>1.5374600000000001E-7</c:v>
                </c:pt>
                <c:pt idx="30468">
                  <c:v>1.5375229999999999E-7</c:v>
                </c:pt>
                <c:pt idx="30469">
                  <c:v>1.5375850000000001E-7</c:v>
                </c:pt>
                <c:pt idx="30470">
                  <c:v>1.5376479999999999E-7</c:v>
                </c:pt>
                <c:pt idx="30471">
                  <c:v>1.5377100000000001E-7</c:v>
                </c:pt>
                <c:pt idx="30472">
                  <c:v>1.5377729999999999E-7</c:v>
                </c:pt>
                <c:pt idx="30473">
                  <c:v>1.5378350000000001E-7</c:v>
                </c:pt>
                <c:pt idx="30474">
                  <c:v>1.5378979999999999E-7</c:v>
                </c:pt>
                <c:pt idx="30475">
                  <c:v>1.5379600000000001E-7</c:v>
                </c:pt>
                <c:pt idx="30476">
                  <c:v>1.5380229999999999E-7</c:v>
                </c:pt>
                <c:pt idx="30477">
                  <c:v>1.5380850000000001E-7</c:v>
                </c:pt>
                <c:pt idx="30478">
                  <c:v>1.5381479999999999E-7</c:v>
                </c:pt>
                <c:pt idx="30479">
                  <c:v>1.5382100000000001E-7</c:v>
                </c:pt>
                <c:pt idx="30480">
                  <c:v>1.5382729999999999E-7</c:v>
                </c:pt>
                <c:pt idx="30481">
                  <c:v>1.5383350000000001E-7</c:v>
                </c:pt>
                <c:pt idx="30482">
                  <c:v>1.538398E-7</c:v>
                </c:pt>
                <c:pt idx="30483">
                  <c:v>1.5384600000000001E-7</c:v>
                </c:pt>
                <c:pt idx="30484">
                  <c:v>1.538523E-7</c:v>
                </c:pt>
                <c:pt idx="30485">
                  <c:v>1.5385849999999999E-7</c:v>
                </c:pt>
                <c:pt idx="30486">
                  <c:v>1.538648E-7</c:v>
                </c:pt>
                <c:pt idx="30487">
                  <c:v>1.5387099999999999E-7</c:v>
                </c:pt>
                <c:pt idx="30488">
                  <c:v>1.538773E-7</c:v>
                </c:pt>
                <c:pt idx="30489">
                  <c:v>1.5388349999999999E-7</c:v>
                </c:pt>
                <c:pt idx="30490">
                  <c:v>1.538898E-7</c:v>
                </c:pt>
                <c:pt idx="30491">
                  <c:v>1.5389599999999999E-7</c:v>
                </c:pt>
                <c:pt idx="30492">
                  <c:v>1.539023E-7</c:v>
                </c:pt>
                <c:pt idx="30493">
                  <c:v>1.5390849999999999E-7</c:v>
                </c:pt>
                <c:pt idx="30494">
                  <c:v>1.539148E-7</c:v>
                </c:pt>
                <c:pt idx="30495">
                  <c:v>1.5392099999999999E-7</c:v>
                </c:pt>
                <c:pt idx="30496">
                  <c:v>1.539273E-7</c:v>
                </c:pt>
                <c:pt idx="30497">
                  <c:v>1.5393349999999999E-7</c:v>
                </c:pt>
                <c:pt idx="30498">
                  <c:v>1.539398E-7</c:v>
                </c:pt>
                <c:pt idx="30499">
                  <c:v>1.5394599999999999E-7</c:v>
                </c:pt>
                <c:pt idx="30500">
                  <c:v>1.539523E-7</c:v>
                </c:pt>
                <c:pt idx="30501">
                  <c:v>1.539585E-7</c:v>
                </c:pt>
                <c:pt idx="30502">
                  <c:v>1.539648E-7</c:v>
                </c:pt>
                <c:pt idx="30503">
                  <c:v>1.53971E-7</c:v>
                </c:pt>
                <c:pt idx="30504">
                  <c:v>1.5397730000000001E-7</c:v>
                </c:pt>
                <c:pt idx="30505">
                  <c:v>1.539835E-7</c:v>
                </c:pt>
                <c:pt idx="30506">
                  <c:v>1.5398980000000001E-7</c:v>
                </c:pt>
                <c:pt idx="30507">
                  <c:v>1.53996E-7</c:v>
                </c:pt>
                <c:pt idx="30508">
                  <c:v>1.5400230000000001E-7</c:v>
                </c:pt>
                <c:pt idx="30509">
                  <c:v>1.540085E-7</c:v>
                </c:pt>
                <c:pt idx="30510">
                  <c:v>1.5401480000000001E-7</c:v>
                </c:pt>
                <c:pt idx="30511">
                  <c:v>1.54021E-7</c:v>
                </c:pt>
                <c:pt idx="30512">
                  <c:v>1.5402730000000001E-7</c:v>
                </c:pt>
                <c:pt idx="30513">
                  <c:v>1.540335E-7</c:v>
                </c:pt>
                <c:pt idx="30514">
                  <c:v>1.5403980000000001E-7</c:v>
                </c:pt>
                <c:pt idx="30515">
                  <c:v>1.54046E-7</c:v>
                </c:pt>
                <c:pt idx="30516">
                  <c:v>1.5405230000000001E-7</c:v>
                </c:pt>
                <c:pt idx="30517">
                  <c:v>1.540585E-7</c:v>
                </c:pt>
                <c:pt idx="30518">
                  <c:v>1.5406480000000001E-7</c:v>
                </c:pt>
                <c:pt idx="30519">
                  <c:v>1.54071E-7</c:v>
                </c:pt>
                <c:pt idx="30520">
                  <c:v>1.5407729999999999E-7</c:v>
                </c:pt>
                <c:pt idx="30521">
                  <c:v>1.540835E-7</c:v>
                </c:pt>
                <c:pt idx="30522">
                  <c:v>1.5408979999999999E-7</c:v>
                </c:pt>
                <c:pt idx="30523">
                  <c:v>1.5409600000000001E-7</c:v>
                </c:pt>
                <c:pt idx="30524">
                  <c:v>1.5410229999999999E-7</c:v>
                </c:pt>
                <c:pt idx="30525">
                  <c:v>1.5410850000000001E-7</c:v>
                </c:pt>
                <c:pt idx="30526">
                  <c:v>1.5411479999999999E-7</c:v>
                </c:pt>
                <c:pt idx="30527">
                  <c:v>1.5412100000000001E-7</c:v>
                </c:pt>
                <c:pt idx="30528">
                  <c:v>1.5412729999999999E-7</c:v>
                </c:pt>
                <c:pt idx="30529">
                  <c:v>1.5413350000000001E-7</c:v>
                </c:pt>
                <c:pt idx="30530">
                  <c:v>1.5413979999999999E-7</c:v>
                </c:pt>
                <c:pt idx="30531">
                  <c:v>1.5414600000000001E-7</c:v>
                </c:pt>
                <c:pt idx="30532">
                  <c:v>1.5415229999999999E-7</c:v>
                </c:pt>
                <c:pt idx="30533">
                  <c:v>1.5415850000000001E-7</c:v>
                </c:pt>
                <c:pt idx="30534">
                  <c:v>1.5416479999999999E-7</c:v>
                </c:pt>
                <c:pt idx="30535">
                  <c:v>1.5417100000000001E-7</c:v>
                </c:pt>
                <c:pt idx="30536">
                  <c:v>1.5417729999999999E-7</c:v>
                </c:pt>
                <c:pt idx="30537">
                  <c:v>1.5418350000000001E-7</c:v>
                </c:pt>
                <c:pt idx="30538">
                  <c:v>1.541898E-7</c:v>
                </c:pt>
                <c:pt idx="30539">
                  <c:v>1.5419600000000001E-7</c:v>
                </c:pt>
                <c:pt idx="30540">
                  <c:v>1.542023E-7</c:v>
                </c:pt>
                <c:pt idx="30541">
                  <c:v>1.5420849999999999E-7</c:v>
                </c:pt>
                <c:pt idx="30542">
                  <c:v>1.542148E-7</c:v>
                </c:pt>
                <c:pt idx="30543">
                  <c:v>1.5422099999999999E-7</c:v>
                </c:pt>
                <c:pt idx="30544">
                  <c:v>1.542273E-7</c:v>
                </c:pt>
                <c:pt idx="30545">
                  <c:v>1.5423349999999999E-7</c:v>
                </c:pt>
                <c:pt idx="30546">
                  <c:v>1.542398E-7</c:v>
                </c:pt>
                <c:pt idx="30547">
                  <c:v>1.5424599999999999E-7</c:v>
                </c:pt>
                <c:pt idx="30548">
                  <c:v>1.542523E-7</c:v>
                </c:pt>
                <c:pt idx="30549">
                  <c:v>1.5425849999999999E-7</c:v>
                </c:pt>
                <c:pt idx="30550">
                  <c:v>1.542648E-7</c:v>
                </c:pt>
                <c:pt idx="30551">
                  <c:v>1.5427099999999999E-7</c:v>
                </c:pt>
                <c:pt idx="30552">
                  <c:v>1.542773E-7</c:v>
                </c:pt>
                <c:pt idx="30553">
                  <c:v>1.5428349999999999E-7</c:v>
                </c:pt>
                <c:pt idx="30554">
                  <c:v>1.542898E-7</c:v>
                </c:pt>
                <c:pt idx="30555">
                  <c:v>1.5429599999999999E-7</c:v>
                </c:pt>
                <c:pt idx="30556">
                  <c:v>1.543023E-7</c:v>
                </c:pt>
                <c:pt idx="30557">
                  <c:v>1.543085E-7</c:v>
                </c:pt>
                <c:pt idx="30558">
                  <c:v>1.543148E-7</c:v>
                </c:pt>
                <c:pt idx="30559">
                  <c:v>1.54321E-7</c:v>
                </c:pt>
                <c:pt idx="30560">
                  <c:v>1.5432730000000001E-7</c:v>
                </c:pt>
                <c:pt idx="30561">
                  <c:v>1.543335E-7</c:v>
                </c:pt>
                <c:pt idx="30562">
                  <c:v>1.5433980000000001E-7</c:v>
                </c:pt>
                <c:pt idx="30563">
                  <c:v>1.54346E-7</c:v>
                </c:pt>
                <c:pt idx="30564">
                  <c:v>1.5435230000000001E-7</c:v>
                </c:pt>
                <c:pt idx="30565">
                  <c:v>1.543585E-7</c:v>
                </c:pt>
                <c:pt idx="30566">
                  <c:v>1.5436480000000001E-7</c:v>
                </c:pt>
                <c:pt idx="30567">
                  <c:v>1.54371E-7</c:v>
                </c:pt>
                <c:pt idx="30568">
                  <c:v>1.5437730000000001E-7</c:v>
                </c:pt>
                <c:pt idx="30569">
                  <c:v>1.543835E-7</c:v>
                </c:pt>
                <c:pt idx="30570">
                  <c:v>1.5438980000000001E-7</c:v>
                </c:pt>
                <c:pt idx="30571">
                  <c:v>1.54396E-7</c:v>
                </c:pt>
                <c:pt idx="30572">
                  <c:v>1.5440230000000001E-7</c:v>
                </c:pt>
                <c:pt idx="30573">
                  <c:v>1.544085E-7</c:v>
                </c:pt>
                <c:pt idx="30574">
                  <c:v>1.5441480000000001E-7</c:v>
                </c:pt>
                <c:pt idx="30575">
                  <c:v>1.54421E-7</c:v>
                </c:pt>
                <c:pt idx="30576">
                  <c:v>1.5442729999999999E-7</c:v>
                </c:pt>
                <c:pt idx="30577">
                  <c:v>1.544335E-7</c:v>
                </c:pt>
                <c:pt idx="30578">
                  <c:v>1.5443979999999999E-7</c:v>
                </c:pt>
                <c:pt idx="30579">
                  <c:v>1.5444600000000001E-7</c:v>
                </c:pt>
                <c:pt idx="30580">
                  <c:v>1.5445229999999999E-7</c:v>
                </c:pt>
                <c:pt idx="30581">
                  <c:v>1.5445850000000001E-7</c:v>
                </c:pt>
                <c:pt idx="30582">
                  <c:v>1.5446479999999999E-7</c:v>
                </c:pt>
                <c:pt idx="30583">
                  <c:v>1.5447100000000001E-7</c:v>
                </c:pt>
                <c:pt idx="30584">
                  <c:v>1.5447729999999999E-7</c:v>
                </c:pt>
                <c:pt idx="30585">
                  <c:v>1.5448350000000001E-7</c:v>
                </c:pt>
                <c:pt idx="30586">
                  <c:v>1.5448979999999999E-7</c:v>
                </c:pt>
                <c:pt idx="30587">
                  <c:v>1.5449600000000001E-7</c:v>
                </c:pt>
                <c:pt idx="30588">
                  <c:v>1.5450229999999999E-7</c:v>
                </c:pt>
                <c:pt idx="30589">
                  <c:v>1.5450850000000001E-7</c:v>
                </c:pt>
                <c:pt idx="30590">
                  <c:v>1.5451479999999999E-7</c:v>
                </c:pt>
                <c:pt idx="30591">
                  <c:v>1.5452100000000001E-7</c:v>
                </c:pt>
                <c:pt idx="30592">
                  <c:v>1.5452729999999999E-7</c:v>
                </c:pt>
                <c:pt idx="30593">
                  <c:v>1.5453350000000001E-7</c:v>
                </c:pt>
                <c:pt idx="30594">
                  <c:v>1.545398E-7</c:v>
                </c:pt>
                <c:pt idx="30595">
                  <c:v>1.5454600000000001E-7</c:v>
                </c:pt>
                <c:pt idx="30596">
                  <c:v>1.545523E-7</c:v>
                </c:pt>
                <c:pt idx="30597">
                  <c:v>1.5455849999999999E-7</c:v>
                </c:pt>
                <c:pt idx="30598">
                  <c:v>1.545648E-7</c:v>
                </c:pt>
                <c:pt idx="30599">
                  <c:v>1.5457099999999999E-7</c:v>
                </c:pt>
                <c:pt idx="30600">
                  <c:v>1.545773E-7</c:v>
                </c:pt>
                <c:pt idx="30601">
                  <c:v>1.5458349999999999E-7</c:v>
                </c:pt>
                <c:pt idx="30602">
                  <c:v>1.545898E-7</c:v>
                </c:pt>
                <c:pt idx="30603">
                  <c:v>1.5459599999999999E-7</c:v>
                </c:pt>
                <c:pt idx="30604">
                  <c:v>1.546023E-7</c:v>
                </c:pt>
                <c:pt idx="30605">
                  <c:v>1.5460849999999999E-7</c:v>
                </c:pt>
                <c:pt idx="30606">
                  <c:v>1.546148E-7</c:v>
                </c:pt>
                <c:pt idx="30607">
                  <c:v>1.5462099999999999E-7</c:v>
                </c:pt>
                <c:pt idx="30608">
                  <c:v>1.546273E-7</c:v>
                </c:pt>
                <c:pt idx="30609">
                  <c:v>1.5463349999999999E-7</c:v>
                </c:pt>
                <c:pt idx="30610">
                  <c:v>1.546398E-7</c:v>
                </c:pt>
                <c:pt idx="30611">
                  <c:v>1.5464599999999999E-7</c:v>
                </c:pt>
                <c:pt idx="30612">
                  <c:v>1.546523E-7</c:v>
                </c:pt>
                <c:pt idx="30613">
                  <c:v>1.5465849999999999E-7</c:v>
                </c:pt>
                <c:pt idx="30614">
                  <c:v>1.546648E-7</c:v>
                </c:pt>
                <c:pt idx="30615">
                  <c:v>1.54671E-7</c:v>
                </c:pt>
                <c:pt idx="30616">
                  <c:v>1.5467730000000001E-7</c:v>
                </c:pt>
                <c:pt idx="30617">
                  <c:v>1.546835E-7</c:v>
                </c:pt>
                <c:pt idx="30618">
                  <c:v>1.5468980000000001E-7</c:v>
                </c:pt>
                <c:pt idx="30619">
                  <c:v>1.54696E-7</c:v>
                </c:pt>
                <c:pt idx="30620">
                  <c:v>1.5470230000000001E-7</c:v>
                </c:pt>
                <c:pt idx="30621">
                  <c:v>1.547085E-7</c:v>
                </c:pt>
                <c:pt idx="30622">
                  <c:v>1.5471480000000001E-7</c:v>
                </c:pt>
                <c:pt idx="30623">
                  <c:v>1.54721E-7</c:v>
                </c:pt>
                <c:pt idx="30624">
                  <c:v>1.5472730000000001E-7</c:v>
                </c:pt>
                <c:pt idx="30625">
                  <c:v>1.547335E-7</c:v>
                </c:pt>
                <c:pt idx="30626">
                  <c:v>1.5473980000000001E-7</c:v>
                </c:pt>
                <c:pt idx="30627">
                  <c:v>1.54746E-7</c:v>
                </c:pt>
                <c:pt idx="30628">
                  <c:v>1.5475230000000001E-7</c:v>
                </c:pt>
                <c:pt idx="30629">
                  <c:v>1.547585E-7</c:v>
                </c:pt>
                <c:pt idx="30630">
                  <c:v>1.5476480000000001E-7</c:v>
                </c:pt>
                <c:pt idx="30631">
                  <c:v>1.54771E-7</c:v>
                </c:pt>
                <c:pt idx="30632">
                  <c:v>1.5477730000000001E-7</c:v>
                </c:pt>
                <c:pt idx="30633">
                  <c:v>1.547835E-7</c:v>
                </c:pt>
                <c:pt idx="30634">
                  <c:v>1.5478979999999999E-7</c:v>
                </c:pt>
                <c:pt idx="30635">
                  <c:v>1.5479600000000001E-7</c:v>
                </c:pt>
                <c:pt idx="30636">
                  <c:v>1.5480229999999999E-7</c:v>
                </c:pt>
                <c:pt idx="30637">
                  <c:v>1.5480850000000001E-7</c:v>
                </c:pt>
                <c:pt idx="30638">
                  <c:v>1.5481479999999999E-7</c:v>
                </c:pt>
                <c:pt idx="30639">
                  <c:v>1.5482100000000001E-7</c:v>
                </c:pt>
                <c:pt idx="30640">
                  <c:v>1.5482729999999999E-7</c:v>
                </c:pt>
                <c:pt idx="30641">
                  <c:v>1.5483350000000001E-7</c:v>
                </c:pt>
                <c:pt idx="30642">
                  <c:v>1.5483979999999999E-7</c:v>
                </c:pt>
                <c:pt idx="30643">
                  <c:v>1.5484600000000001E-7</c:v>
                </c:pt>
                <c:pt idx="30644">
                  <c:v>1.5485229999999999E-7</c:v>
                </c:pt>
                <c:pt idx="30645">
                  <c:v>1.5485850000000001E-7</c:v>
                </c:pt>
                <c:pt idx="30646">
                  <c:v>1.5486479999999999E-7</c:v>
                </c:pt>
                <c:pt idx="30647">
                  <c:v>1.5487100000000001E-7</c:v>
                </c:pt>
                <c:pt idx="30648">
                  <c:v>1.5487729999999999E-7</c:v>
                </c:pt>
                <c:pt idx="30649">
                  <c:v>1.5488350000000001E-7</c:v>
                </c:pt>
                <c:pt idx="30650">
                  <c:v>1.548898E-7</c:v>
                </c:pt>
                <c:pt idx="30651">
                  <c:v>1.5489600000000001E-7</c:v>
                </c:pt>
                <c:pt idx="30652">
                  <c:v>1.549023E-7</c:v>
                </c:pt>
                <c:pt idx="30653">
                  <c:v>1.5490849999999999E-7</c:v>
                </c:pt>
                <c:pt idx="30654">
                  <c:v>1.549148E-7</c:v>
                </c:pt>
                <c:pt idx="30655">
                  <c:v>1.5492099999999999E-7</c:v>
                </c:pt>
                <c:pt idx="30656">
                  <c:v>1.549273E-7</c:v>
                </c:pt>
                <c:pt idx="30657">
                  <c:v>1.5493349999999999E-7</c:v>
                </c:pt>
                <c:pt idx="30658">
                  <c:v>1.549398E-7</c:v>
                </c:pt>
                <c:pt idx="30659">
                  <c:v>1.5494599999999999E-7</c:v>
                </c:pt>
                <c:pt idx="30660">
                  <c:v>1.549523E-7</c:v>
                </c:pt>
                <c:pt idx="30661">
                  <c:v>1.5495849999999999E-7</c:v>
                </c:pt>
                <c:pt idx="30662">
                  <c:v>1.549648E-7</c:v>
                </c:pt>
                <c:pt idx="30663">
                  <c:v>1.5497099999999999E-7</c:v>
                </c:pt>
                <c:pt idx="30664">
                  <c:v>1.549773E-7</c:v>
                </c:pt>
                <c:pt idx="30665">
                  <c:v>1.5498349999999999E-7</c:v>
                </c:pt>
                <c:pt idx="30666">
                  <c:v>1.549898E-7</c:v>
                </c:pt>
                <c:pt idx="30667">
                  <c:v>1.5499599999999999E-7</c:v>
                </c:pt>
                <c:pt idx="30668">
                  <c:v>1.550023E-7</c:v>
                </c:pt>
                <c:pt idx="30669">
                  <c:v>1.5500849999999999E-7</c:v>
                </c:pt>
                <c:pt idx="30670">
                  <c:v>1.550148E-7</c:v>
                </c:pt>
                <c:pt idx="30671">
                  <c:v>1.55021E-7</c:v>
                </c:pt>
                <c:pt idx="30672">
                  <c:v>1.5502730000000001E-7</c:v>
                </c:pt>
                <c:pt idx="30673">
                  <c:v>1.550335E-7</c:v>
                </c:pt>
                <c:pt idx="30674">
                  <c:v>1.5503980000000001E-7</c:v>
                </c:pt>
                <c:pt idx="30675">
                  <c:v>1.55046E-7</c:v>
                </c:pt>
                <c:pt idx="30676">
                  <c:v>1.5505230000000001E-7</c:v>
                </c:pt>
                <c:pt idx="30677">
                  <c:v>1.550585E-7</c:v>
                </c:pt>
                <c:pt idx="30678">
                  <c:v>1.5506480000000001E-7</c:v>
                </c:pt>
                <c:pt idx="30679">
                  <c:v>1.55071E-7</c:v>
                </c:pt>
                <c:pt idx="30680">
                  <c:v>1.5507730000000001E-7</c:v>
                </c:pt>
                <c:pt idx="30681">
                  <c:v>1.550835E-7</c:v>
                </c:pt>
                <c:pt idx="30682">
                  <c:v>1.5508980000000001E-7</c:v>
                </c:pt>
                <c:pt idx="30683">
                  <c:v>1.55096E-7</c:v>
                </c:pt>
                <c:pt idx="30684">
                  <c:v>1.5510230000000001E-7</c:v>
                </c:pt>
                <c:pt idx="30685">
                  <c:v>1.551085E-7</c:v>
                </c:pt>
                <c:pt idx="30686">
                  <c:v>1.5511480000000001E-7</c:v>
                </c:pt>
                <c:pt idx="30687">
                  <c:v>1.55121E-7</c:v>
                </c:pt>
                <c:pt idx="30688">
                  <c:v>1.5512730000000001E-7</c:v>
                </c:pt>
                <c:pt idx="30689">
                  <c:v>1.551335E-7</c:v>
                </c:pt>
                <c:pt idx="30690">
                  <c:v>1.5513979999999999E-7</c:v>
                </c:pt>
                <c:pt idx="30691">
                  <c:v>1.5514600000000001E-7</c:v>
                </c:pt>
                <c:pt idx="30692">
                  <c:v>1.5515229999999999E-7</c:v>
                </c:pt>
                <c:pt idx="30693">
                  <c:v>1.5515850000000001E-7</c:v>
                </c:pt>
                <c:pt idx="30694">
                  <c:v>1.5516479999999999E-7</c:v>
                </c:pt>
                <c:pt idx="30695">
                  <c:v>1.5517100000000001E-7</c:v>
                </c:pt>
                <c:pt idx="30696">
                  <c:v>1.5517729999999999E-7</c:v>
                </c:pt>
                <c:pt idx="30697">
                  <c:v>1.5518350000000001E-7</c:v>
                </c:pt>
                <c:pt idx="30698">
                  <c:v>1.5518979999999999E-7</c:v>
                </c:pt>
                <c:pt idx="30699">
                  <c:v>1.5519600000000001E-7</c:v>
                </c:pt>
                <c:pt idx="30700">
                  <c:v>1.5520229999999999E-7</c:v>
                </c:pt>
                <c:pt idx="30701">
                  <c:v>1.5520850000000001E-7</c:v>
                </c:pt>
                <c:pt idx="30702">
                  <c:v>1.5521479999999999E-7</c:v>
                </c:pt>
                <c:pt idx="30703">
                  <c:v>1.5522100000000001E-7</c:v>
                </c:pt>
                <c:pt idx="30704">
                  <c:v>1.5522729999999999E-7</c:v>
                </c:pt>
                <c:pt idx="30705">
                  <c:v>1.5523350000000001E-7</c:v>
                </c:pt>
                <c:pt idx="30706">
                  <c:v>1.5523979999999999E-7</c:v>
                </c:pt>
                <c:pt idx="30707">
                  <c:v>1.5524600000000001E-7</c:v>
                </c:pt>
                <c:pt idx="30708">
                  <c:v>1.552523E-7</c:v>
                </c:pt>
                <c:pt idx="30709">
                  <c:v>1.5525849999999999E-7</c:v>
                </c:pt>
                <c:pt idx="30710">
                  <c:v>1.552648E-7</c:v>
                </c:pt>
                <c:pt idx="30711">
                  <c:v>1.5527099999999999E-7</c:v>
                </c:pt>
                <c:pt idx="30712">
                  <c:v>1.552773E-7</c:v>
                </c:pt>
                <c:pt idx="30713">
                  <c:v>1.5528349999999999E-7</c:v>
                </c:pt>
                <c:pt idx="30714">
                  <c:v>1.552898E-7</c:v>
                </c:pt>
                <c:pt idx="30715">
                  <c:v>1.5529599999999999E-7</c:v>
                </c:pt>
                <c:pt idx="30716">
                  <c:v>1.553023E-7</c:v>
                </c:pt>
                <c:pt idx="30717">
                  <c:v>1.5530849999999999E-7</c:v>
                </c:pt>
                <c:pt idx="30718">
                  <c:v>1.553148E-7</c:v>
                </c:pt>
                <c:pt idx="30719">
                  <c:v>1.5532099999999999E-7</c:v>
                </c:pt>
                <c:pt idx="30720">
                  <c:v>1.553273E-7</c:v>
                </c:pt>
                <c:pt idx="30721">
                  <c:v>1.5533349999999999E-7</c:v>
                </c:pt>
                <c:pt idx="30722">
                  <c:v>1.553398E-7</c:v>
                </c:pt>
                <c:pt idx="30723">
                  <c:v>1.5534599999999999E-7</c:v>
                </c:pt>
                <c:pt idx="30724">
                  <c:v>1.553523E-7</c:v>
                </c:pt>
                <c:pt idx="30725">
                  <c:v>1.5535849999999999E-7</c:v>
                </c:pt>
                <c:pt idx="30726">
                  <c:v>1.553648E-7</c:v>
                </c:pt>
                <c:pt idx="30727">
                  <c:v>1.55371E-7</c:v>
                </c:pt>
                <c:pt idx="30728">
                  <c:v>1.5537730000000001E-7</c:v>
                </c:pt>
                <c:pt idx="30729">
                  <c:v>1.553835E-7</c:v>
                </c:pt>
                <c:pt idx="30730">
                  <c:v>1.5538980000000001E-7</c:v>
                </c:pt>
                <c:pt idx="30731">
                  <c:v>1.55396E-7</c:v>
                </c:pt>
                <c:pt idx="30732">
                  <c:v>1.5540230000000001E-7</c:v>
                </c:pt>
                <c:pt idx="30733">
                  <c:v>1.554085E-7</c:v>
                </c:pt>
                <c:pt idx="30734">
                  <c:v>1.5541480000000001E-7</c:v>
                </c:pt>
                <c:pt idx="30735">
                  <c:v>1.55421E-7</c:v>
                </c:pt>
                <c:pt idx="30736">
                  <c:v>1.5542730000000001E-7</c:v>
                </c:pt>
                <c:pt idx="30737">
                  <c:v>1.554335E-7</c:v>
                </c:pt>
                <c:pt idx="30738">
                  <c:v>1.5543980000000001E-7</c:v>
                </c:pt>
                <c:pt idx="30739">
                  <c:v>1.55446E-7</c:v>
                </c:pt>
                <c:pt idx="30740">
                  <c:v>1.5545230000000001E-7</c:v>
                </c:pt>
                <c:pt idx="30741">
                  <c:v>1.554585E-7</c:v>
                </c:pt>
                <c:pt idx="30742">
                  <c:v>1.5546480000000001E-7</c:v>
                </c:pt>
                <c:pt idx="30743">
                  <c:v>1.55471E-7</c:v>
                </c:pt>
                <c:pt idx="30744">
                  <c:v>1.5547730000000001E-7</c:v>
                </c:pt>
                <c:pt idx="30745">
                  <c:v>1.554835E-7</c:v>
                </c:pt>
                <c:pt idx="30746">
                  <c:v>1.5548979999999999E-7</c:v>
                </c:pt>
                <c:pt idx="30747">
                  <c:v>1.55496E-7</c:v>
                </c:pt>
                <c:pt idx="30748">
                  <c:v>1.5550229999999999E-7</c:v>
                </c:pt>
                <c:pt idx="30749">
                  <c:v>1.5550850000000001E-7</c:v>
                </c:pt>
                <c:pt idx="30750">
                  <c:v>1.5551479999999999E-7</c:v>
                </c:pt>
                <c:pt idx="30751">
                  <c:v>1.5552100000000001E-7</c:v>
                </c:pt>
                <c:pt idx="30752">
                  <c:v>1.5552729999999999E-7</c:v>
                </c:pt>
                <c:pt idx="30753">
                  <c:v>1.5553350000000001E-7</c:v>
                </c:pt>
                <c:pt idx="30754">
                  <c:v>1.5553979999999999E-7</c:v>
                </c:pt>
                <c:pt idx="30755">
                  <c:v>1.5554600000000001E-7</c:v>
                </c:pt>
                <c:pt idx="30756">
                  <c:v>1.5555229999999999E-7</c:v>
                </c:pt>
                <c:pt idx="30757">
                  <c:v>1.5555850000000001E-7</c:v>
                </c:pt>
                <c:pt idx="30758">
                  <c:v>1.5556479999999999E-7</c:v>
                </c:pt>
                <c:pt idx="30759">
                  <c:v>1.5557100000000001E-7</c:v>
                </c:pt>
                <c:pt idx="30760">
                  <c:v>1.5557729999999999E-7</c:v>
                </c:pt>
                <c:pt idx="30761">
                  <c:v>1.5558350000000001E-7</c:v>
                </c:pt>
                <c:pt idx="30762">
                  <c:v>1.5558979999999999E-7</c:v>
                </c:pt>
                <c:pt idx="30763">
                  <c:v>1.5559600000000001E-7</c:v>
                </c:pt>
                <c:pt idx="30764">
                  <c:v>1.556023E-7</c:v>
                </c:pt>
                <c:pt idx="30765">
                  <c:v>1.5560849999999999E-7</c:v>
                </c:pt>
                <c:pt idx="30766">
                  <c:v>1.556148E-7</c:v>
                </c:pt>
                <c:pt idx="30767">
                  <c:v>1.5562099999999999E-7</c:v>
                </c:pt>
                <c:pt idx="30768">
                  <c:v>1.556273E-7</c:v>
                </c:pt>
                <c:pt idx="30769">
                  <c:v>1.5563349999999999E-7</c:v>
                </c:pt>
                <c:pt idx="30770">
                  <c:v>1.556398E-7</c:v>
                </c:pt>
                <c:pt idx="30771">
                  <c:v>1.5564599999999999E-7</c:v>
                </c:pt>
                <c:pt idx="30772">
                  <c:v>1.556523E-7</c:v>
                </c:pt>
                <c:pt idx="30773">
                  <c:v>1.5565849999999999E-7</c:v>
                </c:pt>
                <c:pt idx="30774">
                  <c:v>1.556648E-7</c:v>
                </c:pt>
                <c:pt idx="30775">
                  <c:v>1.5567099999999999E-7</c:v>
                </c:pt>
                <c:pt idx="30776">
                  <c:v>1.556773E-7</c:v>
                </c:pt>
                <c:pt idx="30777">
                  <c:v>1.5568349999999999E-7</c:v>
                </c:pt>
                <c:pt idx="30778">
                  <c:v>1.556898E-7</c:v>
                </c:pt>
                <c:pt idx="30779">
                  <c:v>1.5569599999999999E-7</c:v>
                </c:pt>
                <c:pt idx="30780">
                  <c:v>1.557023E-7</c:v>
                </c:pt>
                <c:pt idx="30781">
                  <c:v>1.5570849999999999E-7</c:v>
                </c:pt>
                <c:pt idx="30782">
                  <c:v>1.557148E-7</c:v>
                </c:pt>
                <c:pt idx="30783">
                  <c:v>1.55721E-7</c:v>
                </c:pt>
                <c:pt idx="30784">
                  <c:v>1.5572730000000001E-7</c:v>
                </c:pt>
                <c:pt idx="30785">
                  <c:v>1.557335E-7</c:v>
                </c:pt>
                <c:pt idx="30786">
                  <c:v>1.5573980000000001E-7</c:v>
                </c:pt>
                <c:pt idx="30787">
                  <c:v>1.55746E-7</c:v>
                </c:pt>
                <c:pt idx="30788">
                  <c:v>1.5575230000000001E-7</c:v>
                </c:pt>
                <c:pt idx="30789">
                  <c:v>1.557585E-7</c:v>
                </c:pt>
                <c:pt idx="30790">
                  <c:v>1.5576480000000001E-7</c:v>
                </c:pt>
                <c:pt idx="30791">
                  <c:v>1.55771E-7</c:v>
                </c:pt>
                <c:pt idx="30792">
                  <c:v>1.5577730000000001E-7</c:v>
                </c:pt>
                <c:pt idx="30793">
                  <c:v>1.557835E-7</c:v>
                </c:pt>
                <c:pt idx="30794">
                  <c:v>1.5578980000000001E-7</c:v>
                </c:pt>
                <c:pt idx="30795">
                  <c:v>1.55796E-7</c:v>
                </c:pt>
                <c:pt idx="30796">
                  <c:v>1.5580230000000001E-7</c:v>
                </c:pt>
                <c:pt idx="30797">
                  <c:v>1.558085E-7</c:v>
                </c:pt>
                <c:pt idx="30798">
                  <c:v>1.5581480000000001E-7</c:v>
                </c:pt>
                <c:pt idx="30799">
                  <c:v>1.55821E-7</c:v>
                </c:pt>
                <c:pt idx="30800">
                  <c:v>1.5582730000000001E-7</c:v>
                </c:pt>
                <c:pt idx="30801">
                  <c:v>1.558335E-7</c:v>
                </c:pt>
                <c:pt idx="30802">
                  <c:v>1.5583979999999999E-7</c:v>
                </c:pt>
                <c:pt idx="30803">
                  <c:v>1.55846E-7</c:v>
                </c:pt>
                <c:pt idx="30804">
                  <c:v>1.5585229999999999E-7</c:v>
                </c:pt>
                <c:pt idx="30805">
                  <c:v>1.5585850000000001E-7</c:v>
                </c:pt>
                <c:pt idx="30806">
                  <c:v>1.5586479999999999E-7</c:v>
                </c:pt>
                <c:pt idx="30807">
                  <c:v>1.5587100000000001E-7</c:v>
                </c:pt>
                <c:pt idx="30808">
                  <c:v>1.5587729999999999E-7</c:v>
                </c:pt>
                <c:pt idx="30809">
                  <c:v>1.5588350000000001E-7</c:v>
                </c:pt>
                <c:pt idx="30810">
                  <c:v>1.5588979999999999E-7</c:v>
                </c:pt>
                <c:pt idx="30811">
                  <c:v>1.5589600000000001E-7</c:v>
                </c:pt>
                <c:pt idx="30812">
                  <c:v>1.5590229999999999E-7</c:v>
                </c:pt>
                <c:pt idx="30813">
                  <c:v>1.5590850000000001E-7</c:v>
                </c:pt>
                <c:pt idx="30814">
                  <c:v>1.5591479999999999E-7</c:v>
                </c:pt>
                <c:pt idx="30815">
                  <c:v>1.5592100000000001E-7</c:v>
                </c:pt>
                <c:pt idx="30816">
                  <c:v>1.5592729999999999E-7</c:v>
                </c:pt>
                <c:pt idx="30817">
                  <c:v>1.5593350000000001E-7</c:v>
                </c:pt>
                <c:pt idx="30818">
                  <c:v>1.5593979999999999E-7</c:v>
                </c:pt>
                <c:pt idx="30819">
                  <c:v>1.5594600000000001E-7</c:v>
                </c:pt>
                <c:pt idx="30820">
                  <c:v>1.559523E-7</c:v>
                </c:pt>
                <c:pt idx="30821">
                  <c:v>1.5595850000000001E-7</c:v>
                </c:pt>
                <c:pt idx="30822">
                  <c:v>1.559648E-7</c:v>
                </c:pt>
                <c:pt idx="30823">
                  <c:v>1.5597099999999999E-7</c:v>
                </c:pt>
                <c:pt idx="30824">
                  <c:v>1.559773E-7</c:v>
                </c:pt>
                <c:pt idx="30825">
                  <c:v>1.5598349999999999E-7</c:v>
                </c:pt>
                <c:pt idx="30826">
                  <c:v>1.559898E-7</c:v>
                </c:pt>
                <c:pt idx="30827">
                  <c:v>1.5599599999999999E-7</c:v>
                </c:pt>
                <c:pt idx="30828">
                  <c:v>1.560023E-7</c:v>
                </c:pt>
                <c:pt idx="30829">
                  <c:v>1.5600849999999999E-7</c:v>
                </c:pt>
                <c:pt idx="30830">
                  <c:v>1.560148E-7</c:v>
                </c:pt>
                <c:pt idx="30831">
                  <c:v>1.5602099999999999E-7</c:v>
                </c:pt>
                <c:pt idx="30832">
                  <c:v>1.560273E-7</c:v>
                </c:pt>
                <c:pt idx="30833">
                  <c:v>1.5603349999999999E-7</c:v>
                </c:pt>
                <c:pt idx="30834">
                  <c:v>1.560398E-7</c:v>
                </c:pt>
                <c:pt idx="30835">
                  <c:v>1.5604599999999999E-7</c:v>
                </c:pt>
                <c:pt idx="30836">
                  <c:v>1.560523E-7</c:v>
                </c:pt>
                <c:pt idx="30837">
                  <c:v>1.5605849999999999E-7</c:v>
                </c:pt>
                <c:pt idx="30838">
                  <c:v>1.560648E-7</c:v>
                </c:pt>
                <c:pt idx="30839">
                  <c:v>1.56071E-7</c:v>
                </c:pt>
                <c:pt idx="30840">
                  <c:v>1.560773E-7</c:v>
                </c:pt>
                <c:pt idx="30841">
                  <c:v>1.560835E-7</c:v>
                </c:pt>
                <c:pt idx="30842">
                  <c:v>1.5608980000000001E-7</c:v>
                </c:pt>
                <c:pt idx="30843">
                  <c:v>1.56096E-7</c:v>
                </c:pt>
                <c:pt idx="30844">
                  <c:v>1.5610230000000001E-7</c:v>
                </c:pt>
                <c:pt idx="30845">
                  <c:v>1.561085E-7</c:v>
                </c:pt>
                <c:pt idx="30846">
                  <c:v>1.5611480000000001E-7</c:v>
                </c:pt>
                <c:pt idx="30847">
                  <c:v>1.56121E-7</c:v>
                </c:pt>
                <c:pt idx="30848">
                  <c:v>1.5612730000000001E-7</c:v>
                </c:pt>
                <c:pt idx="30849">
                  <c:v>1.561335E-7</c:v>
                </c:pt>
                <c:pt idx="30850">
                  <c:v>1.5613980000000001E-7</c:v>
                </c:pt>
                <c:pt idx="30851">
                  <c:v>1.56146E-7</c:v>
                </c:pt>
                <c:pt idx="30852">
                  <c:v>1.5615230000000001E-7</c:v>
                </c:pt>
                <c:pt idx="30853">
                  <c:v>1.561585E-7</c:v>
                </c:pt>
                <c:pt idx="30854">
                  <c:v>1.5616480000000001E-7</c:v>
                </c:pt>
                <c:pt idx="30855">
                  <c:v>1.56171E-7</c:v>
                </c:pt>
                <c:pt idx="30856">
                  <c:v>1.5617730000000001E-7</c:v>
                </c:pt>
                <c:pt idx="30857">
                  <c:v>1.561835E-7</c:v>
                </c:pt>
                <c:pt idx="30858">
                  <c:v>1.5618979999999999E-7</c:v>
                </c:pt>
                <c:pt idx="30859">
                  <c:v>1.56196E-7</c:v>
                </c:pt>
                <c:pt idx="30860">
                  <c:v>1.5620229999999999E-7</c:v>
                </c:pt>
                <c:pt idx="30861">
                  <c:v>1.5620850000000001E-7</c:v>
                </c:pt>
                <c:pt idx="30862">
                  <c:v>1.5621479999999999E-7</c:v>
                </c:pt>
                <c:pt idx="30863">
                  <c:v>1.5622100000000001E-7</c:v>
                </c:pt>
                <c:pt idx="30864">
                  <c:v>1.5622729999999999E-7</c:v>
                </c:pt>
                <c:pt idx="30865">
                  <c:v>1.5623350000000001E-7</c:v>
                </c:pt>
                <c:pt idx="30866">
                  <c:v>1.5623979999999999E-7</c:v>
                </c:pt>
                <c:pt idx="30867">
                  <c:v>1.5624600000000001E-7</c:v>
                </c:pt>
                <c:pt idx="30868">
                  <c:v>1.5625229999999999E-7</c:v>
                </c:pt>
                <c:pt idx="30869">
                  <c:v>1.5625850000000001E-7</c:v>
                </c:pt>
                <c:pt idx="30870">
                  <c:v>1.5626479999999999E-7</c:v>
                </c:pt>
                <c:pt idx="30871">
                  <c:v>1.5627100000000001E-7</c:v>
                </c:pt>
                <c:pt idx="30872">
                  <c:v>1.5627729999999999E-7</c:v>
                </c:pt>
                <c:pt idx="30873">
                  <c:v>1.5628350000000001E-7</c:v>
                </c:pt>
                <c:pt idx="30874">
                  <c:v>1.5628979999999999E-7</c:v>
                </c:pt>
                <c:pt idx="30875">
                  <c:v>1.5629600000000001E-7</c:v>
                </c:pt>
                <c:pt idx="30876">
                  <c:v>1.563023E-7</c:v>
                </c:pt>
                <c:pt idx="30877">
                  <c:v>1.5630850000000001E-7</c:v>
                </c:pt>
                <c:pt idx="30878">
                  <c:v>1.563148E-7</c:v>
                </c:pt>
                <c:pt idx="30879">
                  <c:v>1.5632099999999999E-7</c:v>
                </c:pt>
                <c:pt idx="30880">
                  <c:v>1.563273E-7</c:v>
                </c:pt>
                <c:pt idx="30881">
                  <c:v>1.5633349999999999E-7</c:v>
                </c:pt>
                <c:pt idx="30882">
                  <c:v>1.563398E-7</c:v>
                </c:pt>
                <c:pt idx="30883">
                  <c:v>1.5634599999999999E-7</c:v>
                </c:pt>
                <c:pt idx="30884">
                  <c:v>1.563523E-7</c:v>
                </c:pt>
                <c:pt idx="30885">
                  <c:v>1.5635849999999999E-7</c:v>
                </c:pt>
                <c:pt idx="30886">
                  <c:v>1.563648E-7</c:v>
                </c:pt>
                <c:pt idx="30887">
                  <c:v>1.5637099999999999E-7</c:v>
                </c:pt>
                <c:pt idx="30888">
                  <c:v>1.563773E-7</c:v>
                </c:pt>
                <c:pt idx="30889">
                  <c:v>1.5638349999999999E-7</c:v>
                </c:pt>
                <c:pt idx="30890">
                  <c:v>1.563898E-7</c:v>
                </c:pt>
                <c:pt idx="30891">
                  <c:v>1.5639599999999999E-7</c:v>
                </c:pt>
                <c:pt idx="30892">
                  <c:v>1.564023E-7</c:v>
                </c:pt>
                <c:pt idx="30893">
                  <c:v>1.5640849999999999E-7</c:v>
                </c:pt>
                <c:pt idx="30894">
                  <c:v>1.564148E-7</c:v>
                </c:pt>
                <c:pt idx="30895">
                  <c:v>1.5642099999999999E-7</c:v>
                </c:pt>
                <c:pt idx="30896">
                  <c:v>1.564273E-7</c:v>
                </c:pt>
                <c:pt idx="30897">
                  <c:v>1.564335E-7</c:v>
                </c:pt>
                <c:pt idx="30898">
                  <c:v>1.5643980000000001E-7</c:v>
                </c:pt>
                <c:pt idx="30899">
                  <c:v>1.56446E-7</c:v>
                </c:pt>
                <c:pt idx="30900">
                  <c:v>1.5645230000000001E-7</c:v>
                </c:pt>
                <c:pt idx="30901">
                  <c:v>1.564585E-7</c:v>
                </c:pt>
                <c:pt idx="30902">
                  <c:v>1.5646480000000001E-7</c:v>
                </c:pt>
                <c:pt idx="30903">
                  <c:v>1.56471E-7</c:v>
                </c:pt>
                <c:pt idx="30904">
                  <c:v>1.5647730000000001E-7</c:v>
                </c:pt>
                <c:pt idx="30905">
                  <c:v>1.564835E-7</c:v>
                </c:pt>
                <c:pt idx="30906">
                  <c:v>1.5648980000000001E-7</c:v>
                </c:pt>
                <c:pt idx="30907">
                  <c:v>1.56496E-7</c:v>
                </c:pt>
                <c:pt idx="30908">
                  <c:v>1.5650230000000001E-7</c:v>
                </c:pt>
                <c:pt idx="30909">
                  <c:v>1.565085E-7</c:v>
                </c:pt>
                <c:pt idx="30910">
                  <c:v>1.5651480000000001E-7</c:v>
                </c:pt>
                <c:pt idx="30911">
                  <c:v>1.56521E-7</c:v>
                </c:pt>
                <c:pt idx="30912">
                  <c:v>1.5652730000000001E-7</c:v>
                </c:pt>
                <c:pt idx="30913">
                  <c:v>1.565335E-7</c:v>
                </c:pt>
                <c:pt idx="30914">
                  <c:v>1.5653980000000001E-7</c:v>
                </c:pt>
                <c:pt idx="30915">
                  <c:v>1.56546E-7</c:v>
                </c:pt>
                <c:pt idx="30916">
                  <c:v>1.5655229999999999E-7</c:v>
                </c:pt>
                <c:pt idx="30917">
                  <c:v>1.5655850000000001E-7</c:v>
                </c:pt>
                <c:pt idx="30918">
                  <c:v>1.5656479999999999E-7</c:v>
                </c:pt>
                <c:pt idx="30919">
                  <c:v>1.5657100000000001E-7</c:v>
                </c:pt>
                <c:pt idx="30920">
                  <c:v>1.5657729999999999E-7</c:v>
                </c:pt>
                <c:pt idx="30921">
                  <c:v>1.5658350000000001E-7</c:v>
                </c:pt>
                <c:pt idx="30922">
                  <c:v>1.5658979999999999E-7</c:v>
                </c:pt>
                <c:pt idx="30923">
                  <c:v>1.5659600000000001E-7</c:v>
                </c:pt>
                <c:pt idx="30924">
                  <c:v>1.5660229999999999E-7</c:v>
                </c:pt>
                <c:pt idx="30925">
                  <c:v>1.5660850000000001E-7</c:v>
                </c:pt>
                <c:pt idx="30926">
                  <c:v>1.5661479999999999E-7</c:v>
                </c:pt>
                <c:pt idx="30927">
                  <c:v>1.5662100000000001E-7</c:v>
                </c:pt>
                <c:pt idx="30928">
                  <c:v>1.5662729999999999E-7</c:v>
                </c:pt>
                <c:pt idx="30929">
                  <c:v>1.5663350000000001E-7</c:v>
                </c:pt>
                <c:pt idx="30930">
                  <c:v>1.5663979999999999E-7</c:v>
                </c:pt>
                <c:pt idx="30931">
                  <c:v>1.5664600000000001E-7</c:v>
                </c:pt>
                <c:pt idx="30932">
                  <c:v>1.566523E-7</c:v>
                </c:pt>
                <c:pt idx="30933">
                  <c:v>1.5665850000000001E-7</c:v>
                </c:pt>
                <c:pt idx="30934">
                  <c:v>1.566648E-7</c:v>
                </c:pt>
                <c:pt idx="30935">
                  <c:v>1.5667099999999999E-7</c:v>
                </c:pt>
                <c:pt idx="30936">
                  <c:v>1.566773E-7</c:v>
                </c:pt>
                <c:pt idx="30937">
                  <c:v>1.5668349999999999E-7</c:v>
                </c:pt>
                <c:pt idx="30938">
                  <c:v>1.566898E-7</c:v>
                </c:pt>
                <c:pt idx="30939">
                  <c:v>1.5669599999999999E-7</c:v>
                </c:pt>
                <c:pt idx="30940">
                  <c:v>1.567023E-7</c:v>
                </c:pt>
                <c:pt idx="30941">
                  <c:v>1.5670849999999999E-7</c:v>
                </c:pt>
                <c:pt idx="30942">
                  <c:v>1.567148E-7</c:v>
                </c:pt>
                <c:pt idx="30943">
                  <c:v>1.5672099999999999E-7</c:v>
                </c:pt>
                <c:pt idx="30944">
                  <c:v>1.567273E-7</c:v>
                </c:pt>
                <c:pt idx="30945">
                  <c:v>1.5673349999999999E-7</c:v>
                </c:pt>
                <c:pt idx="30946">
                  <c:v>1.567398E-7</c:v>
                </c:pt>
                <c:pt idx="30947">
                  <c:v>1.5674599999999999E-7</c:v>
                </c:pt>
                <c:pt idx="30948">
                  <c:v>1.567523E-7</c:v>
                </c:pt>
                <c:pt idx="30949">
                  <c:v>1.5675849999999999E-7</c:v>
                </c:pt>
                <c:pt idx="30950">
                  <c:v>1.567648E-7</c:v>
                </c:pt>
                <c:pt idx="30951">
                  <c:v>1.5677099999999999E-7</c:v>
                </c:pt>
                <c:pt idx="30952">
                  <c:v>1.567773E-7</c:v>
                </c:pt>
                <c:pt idx="30953">
                  <c:v>1.567835E-7</c:v>
                </c:pt>
                <c:pt idx="30954">
                  <c:v>1.5678980000000001E-7</c:v>
                </c:pt>
                <c:pt idx="30955">
                  <c:v>1.56796E-7</c:v>
                </c:pt>
                <c:pt idx="30956">
                  <c:v>1.5680230000000001E-7</c:v>
                </c:pt>
                <c:pt idx="30957">
                  <c:v>1.568085E-7</c:v>
                </c:pt>
                <c:pt idx="30958">
                  <c:v>1.5681480000000001E-7</c:v>
                </c:pt>
                <c:pt idx="30959">
                  <c:v>1.56821E-7</c:v>
                </c:pt>
                <c:pt idx="30960">
                  <c:v>1.5682730000000001E-7</c:v>
                </c:pt>
                <c:pt idx="30961">
                  <c:v>1.568335E-7</c:v>
                </c:pt>
                <c:pt idx="30962">
                  <c:v>1.5683980000000001E-7</c:v>
                </c:pt>
                <c:pt idx="30963">
                  <c:v>1.56846E-7</c:v>
                </c:pt>
                <c:pt idx="30964">
                  <c:v>1.5685230000000001E-7</c:v>
                </c:pt>
                <c:pt idx="30965">
                  <c:v>1.568585E-7</c:v>
                </c:pt>
                <c:pt idx="30966">
                  <c:v>1.5686480000000001E-7</c:v>
                </c:pt>
                <c:pt idx="30967">
                  <c:v>1.56871E-7</c:v>
                </c:pt>
                <c:pt idx="30968">
                  <c:v>1.5687730000000001E-7</c:v>
                </c:pt>
                <c:pt idx="30969">
                  <c:v>1.568835E-7</c:v>
                </c:pt>
                <c:pt idx="30970">
                  <c:v>1.5688980000000001E-7</c:v>
                </c:pt>
                <c:pt idx="30971">
                  <c:v>1.56896E-7</c:v>
                </c:pt>
                <c:pt idx="30972">
                  <c:v>1.5690229999999999E-7</c:v>
                </c:pt>
                <c:pt idx="30973">
                  <c:v>1.5690850000000001E-7</c:v>
                </c:pt>
                <c:pt idx="30974">
                  <c:v>1.5691479999999999E-7</c:v>
                </c:pt>
                <c:pt idx="30975">
                  <c:v>1.5692100000000001E-7</c:v>
                </c:pt>
                <c:pt idx="30976">
                  <c:v>1.5692729999999999E-7</c:v>
                </c:pt>
                <c:pt idx="30977">
                  <c:v>1.5693350000000001E-7</c:v>
                </c:pt>
                <c:pt idx="30978">
                  <c:v>1.5693979999999999E-7</c:v>
                </c:pt>
                <c:pt idx="30979">
                  <c:v>1.5694600000000001E-7</c:v>
                </c:pt>
                <c:pt idx="30980">
                  <c:v>1.5695229999999999E-7</c:v>
                </c:pt>
                <c:pt idx="30981">
                  <c:v>1.5695850000000001E-7</c:v>
                </c:pt>
                <c:pt idx="30982">
                  <c:v>1.5696479999999999E-7</c:v>
                </c:pt>
                <c:pt idx="30983">
                  <c:v>1.5697100000000001E-7</c:v>
                </c:pt>
                <c:pt idx="30984">
                  <c:v>1.5697729999999999E-7</c:v>
                </c:pt>
                <c:pt idx="30985">
                  <c:v>1.5698350000000001E-7</c:v>
                </c:pt>
                <c:pt idx="30986">
                  <c:v>1.5698979999999999E-7</c:v>
                </c:pt>
                <c:pt idx="30987">
                  <c:v>1.5699600000000001E-7</c:v>
                </c:pt>
                <c:pt idx="30988">
                  <c:v>1.5700229999999999E-7</c:v>
                </c:pt>
                <c:pt idx="30989">
                  <c:v>1.5700850000000001E-7</c:v>
                </c:pt>
                <c:pt idx="30990">
                  <c:v>1.570148E-7</c:v>
                </c:pt>
                <c:pt idx="30991">
                  <c:v>1.5702099999999999E-7</c:v>
                </c:pt>
                <c:pt idx="30992">
                  <c:v>1.570273E-7</c:v>
                </c:pt>
                <c:pt idx="30993">
                  <c:v>1.5703349999999999E-7</c:v>
                </c:pt>
                <c:pt idx="30994">
                  <c:v>1.570398E-7</c:v>
                </c:pt>
                <c:pt idx="30995">
                  <c:v>1.5704599999999999E-7</c:v>
                </c:pt>
                <c:pt idx="30996">
                  <c:v>1.570523E-7</c:v>
                </c:pt>
                <c:pt idx="30997">
                  <c:v>1.5705849999999999E-7</c:v>
                </c:pt>
                <c:pt idx="30998">
                  <c:v>1.570648E-7</c:v>
                </c:pt>
                <c:pt idx="30999">
                  <c:v>1.5707099999999999E-7</c:v>
                </c:pt>
                <c:pt idx="31000">
                  <c:v>1.570773E-7</c:v>
                </c:pt>
                <c:pt idx="31001">
                  <c:v>1.5708349999999999E-7</c:v>
                </c:pt>
                <c:pt idx="31002">
                  <c:v>1.570898E-7</c:v>
                </c:pt>
                <c:pt idx="31003">
                  <c:v>1.5709599999999999E-7</c:v>
                </c:pt>
                <c:pt idx="31004">
                  <c:v>1.571023E-7</c:v>
                </c:pt>
                <c:pt idx="31005">
                  <c:v>1.5710849999999999E-7</c:v>
                </c:pt>
                <c:pt idx="31006">
                  <c:v>1.571148E-7</c:v>
                </c:pt>
                <c:pt idx="31007">
                  <c:v>1.5712099999999999E-7</c:v>
                </c:pt>
                <c:pt idx="31008">
                  <c:v>1.571273E-7</c:v>
                </c:pt>
                <c:pt idx="31009">
                  <c:v>1.571335E-7</c:v>
                </c:pt>
                <c:pt idx="31010">
                  <c:v>1.5713980000000001E-7</c:v>
                </c:pt>
                <c:pt idx="31011">
                  <c:v>1.57146E-7</c:v>
                </c:pt>
                <c:pt idx="31012">
                  <c:v>1.5715230000000001E-7</c:v>
                </c:pt>
                <c:pt idx="31013">
                  <c:v>1.571585E-7</c:v>
                </c:pt>
                <c:pt idx="31014">
                  <c:v>1.5716480000000001E-7</c:v>
                </c:pt>
                <c:pt idx="31015">
                  <c:v>1.57171E-7</c:v>
                </c:pt>
                <c:pt idx="31016">
                  <c:v>1.5717730000000001E-7</c:v>
                </c:pt>
                <c:pt idx="31017">
                  <c:v>1.571835E-7</c:v>
                </c:pt>
                <c:pt idx="31018">
                  <c:v>1.5718980000000001E-7</c:v>
                </c:pt>
                <c:pt idx="31019">
                  <c:v>1.57196E-7</c:v>
                </c:pt>
                <c:pt idx="31020">
                  <c:v>1.5720230000000001E-7</c:v>
                </c:pt>
                <c:pt idx="31021">
                  <c:v>1.572085E-7</c:v>
                </c:pt>
                <c:pt idx="31022">
                  <c:v>1.5721480000000001E-7</c:v>
                </c:pt>
                <c:pt idx="31023">
                  <c:v>1.57221E-7</c:v>
                </c:pt>
                <c:pt idx="31024">
                  <c:v>1.5722730000000001E-7</c:v>
                </c:pt>
                <c:pt idx="31025">
                  <c:v>1.572335E-7</c:v>
                </c:pt>
                <c:pt idx="31026">
                  <c:v>1.5723980000000001E-7</c:v>
                </c:pt>
                <c:pt idx="31027">
                  <c:v>1.57246E-7</c:v>
                </c:pt>
                <c:pt idx="31028">
                  <c:v>1.5725229999999999E-7</c:v>
                </c:pt>
                <c:pt idx="31029">
                  <c:v>1.572585E-7</c:v>
                </c:pt>
                <c:pt idx="31030">
                  <c:v>1.5726479999999999E-7</c:v>
                </c:pt>
                <c:pt idx="31031">
                  <c:v>1.5727100000000001E-7</c:v>
                </c:pt>
                <c:pt idx="31032">
                  <c:v>1.5727729999999999E-7</c:v>
                </c:pt>
                <c:pt idx="31033">
                  <c:v>1.5728350000000001E-7</c:v>
                </c:pt>
                <c:pt idx="31034">
                  <c:v>1.5728979999999999E-7</c:v>
                </c:pt>
                <c:pt idx="31035">
                  <c:v>1.5729600000000001E-7</c:v>
                </c:pt>
                <c:pt idx="31036">
                  <c:v>1.5730229999999999E-7</c:v>
                </c:pt>
                <c:pt idx="31037">
                  <c:v>1.5730850000000001E-7</c:v>
                </c:pt>
                <c:pt idx="31038">
                  <c:v>1.5731479999999999E-7</c:v>
                </c:pt>
                <c:pt idx="31039">
                  <c:v>1.5732100000000001E-7</c:v>
                </c:pt>
                <c:pt idx="31040">
                  <c:v>1.5732729999999999E-7</c:v>
                </c:pt>
                <c:pt idx="31041">
                  <c:v>1.5733350000000001E-7</c:v>
                </c:pt>
                <c:pt idx="31042">
                  <c:v>1.5733979999999999E-7</c:v>
                </c:pt>
                <c:pt idx="31043">
                  <c:v>1.5734600000000001E-7</c:v>
                </c:pt>
                <c:pt idx="31044">
                  <c:v>1.5735229999999999E-7</c:v>
                </c:pt>
                <c:pt idx="31045">
                  <c:v>1.5735850000000001E-7</c:v>
                </c:pt>
                <c:pt idx="31046">
                  <c:v>1.573648E-7</c:v>
                </c:pt>
                <c:pt idx="31047">
                  <c:v>1.5737099999999999E-7</c:v>
                </c:pt>
                <c:pt idx="31048">
                  <c:v>1.573773E-7</c:v>
                </c:pt>
                <c:pt idx="31049">
                  <c:v>1.5738349999999999E-7</c:v>
                </c:pt>
                <c:pt idx="31050">
                  <c:v>1.573898E-7</c:v>
                </c:pt>
                <c:pt idx="31051">
                  <c:v>1.5739599999999999E-7</c:v>
                </c:pt>
                <c:pt idx="31052">
                  <c:v>1.574023E-7</c:v>
                </c:pt>
                <c:pt idx="31053">
                  <c:v>1.5740849999999999E-7</c:v>
                </c:pt>
                <c:pt idx="31054">
                  <c:v>1.574148E-7</c:v>
                </c:pt>
                <c:pt idx="31055">
                  <c:v>1.5742099999999999E-7</c:v>
                </c:pt>
                <c:pt idx="31056">
                  <c:v>1.574273E-7</c:v>
                </c:pt>
                <c:pt idx="31057">
                  <c:v>1.5743349999999999E-7</c:v>
                </c:pt>
                <c:pt idx="31058">
                  <c:v>1.574398E-7</c:v>
                </c:pt>
                <c:pt idx="31059">
                  <c:v>1.5744599999999999E-7</c:v>
                </c:pt>
                <c:pt idx="31060">
                  <c:v>1.574523E-7</c:v>
                </c:pt>
                <c:pt idx="31061">
                  <c:v>1.5745849999999999E-7</c:v>
                </c:pt>
                <c:pt idx="31062">
                  <c:v>1.574648E-7</c:v>
                </c:pt>
                <c:pt idx="31063">
                  <c:v>1.5747099999999999E-7</c:v>
                </c:pt>
                <c:pt idx="31064">
                  <c:v>1.574773E-7</c:v>
                </c:pt>
                <c:pt idx="31065">
                  <c:v>1.574835E-7</c:v>
                </c:pt>
                <c:pt idx="31066">
                  <c:v>1.5748980000000001E-7</c:v>
                </c:pt>
                <c:pt idx="31067">
                  <c:v>1.57496E-7</c:v>
                </c:pt>
                <c:pt idx="31068">
                  <c:v>1.5750230000000001E-7</c:v>
                </c:pt>
                <c:pt idx="31069">
                  <c:v>1.575085E-7</c:v>
                </c:pt>
                <c:pt idx="31070">
                  <c:v>1.5751480000000001E-7</c:v>
                </c:pt>
                <c:pt idx="31071">
                  <c:v>1.57521E-7</c:v>
                </c:pt>
                <c:pt idx="31072">
                  <c:v>1.5752730000000001E-7</c:v>
                </c:pt>
                <c:pt idx="31073">
                  <c:v>1.575335E-7</c:v>
                </c:pt>
                <c:pt idx="31074">
                  <c:v>1.5753980000000001E-7</c:v>
                </c:pt>
                <c:pt idx="31075">
                  <c:v>1.57546E-7</c:v>
                </c:pt>
                <c:pt idx="31076">
                  <c:v>1.5755230000000001E-7</c:v>
                </c:pt>
                <c:pt idx="31077">
                  <c:v>1.575585E-7</c:v>
                </c:pt>
                <c:pt idx="31078">
                  <c:v>1.5756480000000001E-7</c:v>
                </c:pt>
                <c:pt idx="31079">
                  <c:v>1.57571E-7</c:v>
                </c:pt>
                <c:pt idx="31080">
                  <c:v>1.5757730000000001E-7</c:v>
                </c:pt>
                <c:pt idx="31081">
                  <c:v>1.575835E-7</c:v>
                </c:pt>
                <c:pt idx="31082">
                  <c:v>1.5758980000000001E-7</c:v>
                </c:pt>
                <c:pt idx="31083">
                  <c:v>1.57596E-7</c:v>
                </c:pt>
                <c:pt idx="31084">
                  <c:v>1.5760229999999999E-7</c:v>
                </c:pt>
                <c:pt idx="31085">
                  <c:v>1.576085E-7</c:v>
                </c:pt>
                <c:pt idx="31086">
                  <c:v>1.5761479999999999E-7</c:v>
                </c:pt>
                <c:pt idx="31087">
                  <c:v>1.5762100000000001E-7</c:v>
                </c:pt>
                <c:pt idx="31088">
                  <c:v>1.5762729999999999E-7</c:v>
                </c:pt>
                <c:pt idx="31089">
                  <c:v>1.5763350000000001E-7</c:v>
                </c:pt>
                <c:pt idx="31090">
                  <c:v>1.5763979999999999E-7</c:v>
                </c:pt>
                <c:pt idx="31091">
                  <c:v>1.5764600000000001E-7</c:v>
                </c:pt>
                <c:pt idx="31092">
                  <c:v>1.5765229999999999E-7</c:v>
                </c:pt>
                <c:pt idx="31093">
                  <c:v>1.5765850000000001E-7</c:v>
                </c:pt>
                <c:pt idx="31094">
                  <c:v>1.5766479999999999E-7</c:v>
                </c:pt>
                <c:pt idx="31095">
                  <c:v>1.5767100000000001E-7</c:v>
                </c:pt>
                <c:pt idx="31096">
                  <c:v>1.5767729999999999E-7</c:v>
                </c:pt>
                <c:pt idx="31097">
                  <c:v>1.5768350000000001E-7</c:v>
                </c:pt>
                <c:pt idx="31098">
                  <c:v>1.5768979999999999E-7</c:v>
                </c:pt>
                <c:pt idx="31099">
                  <c:v>1.5769600000000001E-7</c:v>
                </c:pt>
                <c:pt idx="31100">
                  <c:v>1.5770229999999999E-7</c:v>
                </c:pt>
                <c:pt idx="31101">
                  <c:v>1.5770850000000001E-7</c:v>
                </c:pt>
                <c:pt idx="31102">
                  <c:v>1.577148E-7</c:v>
                </c:pt>
                <c:pt idx="31103">
                  <c:v>1.5772100000000001E-7</c:v>
                </c:pt>
                <c:pt idx="31104">
                  <c:v>1.577273E-7</c:v>
                </c:pt>
                <c:pt idx="31105">
                  <c:v>1.5773349999999999E-7</c:v>
                </c:pt>
                <c:pt idx="31106">
                  <c:v>1.577398E-7</c:v>
                </c:pt>
                <c:pt idx="31107">
                  <c:v>1.5774599999999999E-7</c:v>
                </c:pt>
                <c:pt idx="31108">
                  <c:v>1.577523E-7</c:v>
                </c:pt>
                <c:pt idx="31109">
                  <c:v>1.5775849999999999E-7</c:v>
                </c:pt>
                <c:pt idx="31110">
                  <c:v>1.577648E-7</c:v>
                </c:pt>
                <c:pt idx="31111">
                  <c:v>1.5777099999999999E-7</c:v>
                </c:pt>
                <c:pt idx="31112">
                  <c:v>1.577773E-7</c:v>
                </c:pt>
                <c:pt idx="31113">
                  <c:v>1.5778349999999999E-7</c:v>
                </c:pt>
                <c:pt idx="31114">
                  <c:v>1.577898E-7</c:v>
                </c:pt>
                <c:pt idx="31115">
                  <c:v>1.5779599999999999E-7</c:v>
                </c:pt>
                <c:pt idx="31116">
                  <c:v>1.578023E-7</c:v>
                </c:pt>
                <c:pt idx="31117">
                  <c:v>1.5780849999999999E-7</c:v>
                </c:pt>
                <c:pt idx="31118">
                  <c:v>1.578148E-7</c:v>
                </c:pt>
                <c:pt idx="31119">
                  <c:v>1.5782099999999999E-7</c:v>
                </c:pt>
                <c:pt idx="31120">
                  <c:v>1.578273E-7</c:v>
                </c:pt>
                <c:pt idx="31121">
                  <c:v>1.578335E-7</c:v>
                </c:pt>
                <c:pt idx="31122">
                  <c:v>1.578398E-7</c:v>
                </c:pt>
                <c:pt idx="31123">
                  <c:v>1.57846E-7</c:v>
                </c:pt>
                <c:pt idx="31124">
                  <c:v>1.5785230000000001E-7</c:v>
                </c:pt>
                <c:pt idx="31125">
                  <c:v>1.578585E-7</c:v>
                </c:pt>
                <c:pt idx="31126">
                  <c:v>1.5786480000000001E-7</c:v>
                </c:pt>
                <c:pt idx="31127">
                  <c:v>1.57871E-7</c:v>
                </c:pt>
                <c:pt idx="31128">
                  <c:v>1.5787730000000001E-7</c:v>
                </c:pt>
                <c:pt idx="31129">
                  <c:v>1.578835E-7</c:v>
                </c:pt>
                <c:pt idx="31130">
                  <c:v>1.5788980000000001E-7</c:v>
                </c:pt>
                <c:pt idx="31131">
                  <c:v>1.57896E-7</c:v>
                </c:pt>
                <c:pt idx="31132">
                  <c:v>1.5790230000000001E-7</c:v>
                </c:pt>
                <c:pt idx="31133">
                  <c:v>1.579085E-7</c:v>
                </c:pt>
                <c:pt idx="31134">
                  <c:v>1.5791480000000001E-7</c:v>
                </c:pt>
                <c:pt idx="31135">
                  <c:v>1.57921E-7</c:v>
                </c:pt>
                <c:pt idx="31136">
                  <c:v>1.5792730000000001E-7</c:v>
                </c:pt>
                <c:pt idx="31137">
                  <c:v>1.579335E-7</c:v>
                </c:pt>
                <c:pt idx="31138">
                  <c:v>1.5793980000000001E-7</c:v>
                </c:pt>
                <c:pt idx="31139">
                  <c:v>1.57946E-7</c:v>
                </c:pt>
                <c:pt idx="31140">
                  <c:v>1.5795229999999999E-7</c:v>
                </c:pt>
                <c:pt idx="31141">
                  <c:v>1.579585E-7</c:v>
                </c:pt>
                <c:pt idx="31142">
                  <c:v>1.5796479999999999E-7</c:v>
                </c:pt>
                <c:pt idx="31143">
                  <c:v>1.5797100000000001E-7</c:v>
                </c:pt>
                <c:pt idx="31144">
                  <c:v>1.5797729999999999E-7</c:v>
                </c:pt>
                <c:pt idx="31145">
                  <c:v>1.5798350000000001E-7</c:v>
                </c:pt>
                <c:pt idx="31146">
                  <c:v>1.5798979999999999E-7</c:v>
                </c:pt>
                <c:pt idx="31147">
                  <c:v>1.5799600000000001E-7</c:v>
                </c:pt>
                <c:pt idx="31148">
                  <c:v>1.5800229999999999E-7</c:v>
                </c:pt>
                <c:pt idx="31149">
                  <c:v>1.5800850000000001E-7</c:v>
                </c:pt>
                <c:pt idx="31150">
                  <c:v>1.5801479999999999E-7</c:v>
                </c:pt>
                <c:pt idx="31151">
                  <c:v>1.5802100000000001E-7</c:v>
                </c:pt>
                <c:pt idx="31152">
                  <c:v>1.5802729999999999E-7</c:v>
                </c:pt>
                <c:pt idx="31153">
                  <c:v>1.5803350000000001E-7</c:v>
                </c:pt>
                <c:pt idx="31154">
                  <c:v>1.5803979999999999E-7</c:v>
                </c:pt>
                <c:pt idx="31155">
                  <c:v>1.5804600000000001E-7</c:v>
                </c:pt>
                <c:pt idx="31156">
                  <c:v>1.5805229999999999E-7</c:v>
                </c:pt>
                <c:pt idx="31157">
                  <c:v>1.5805850000000001E-7</c:v>
                </c:pt>
                <c:pt idx="31158">
                  <c:v>1.580648E-7</c:v>
                </c:pt>
                <c:pt idx="31159">
                  <c:v>1.5807100000000001E-7</c:v>
                </c:pt>
                <c:pt idx="31160">
                  <c:v>1.580773E-7</c:v>
                </c:pt>
                <c:pt idx="31161">
                  <c:v>1.5808349999999999E-7</c:v>
                </c:pt>
                <c:pt idx="31162">
                  <c:v>1.580898E-7</c:v>
                </c:pt>
                <c:pt idx="31163">
                  <c:v>1.5809599999999999E-7</c:v>
                </c:pt>
                <c:pt idx="31164">
                  <c:v>1.581023E-7</c:v>
                </c:pt>
                <c:pt idx="31165">
                  <c:v>1.5810849999999999E-7</c:v>
                </c:pt>
                <c:pt idx="31166">
                  <c:v>1.581148E-7</c:v>
                </c:pt>
                <c:pt idx="31167">
                  <c:v>1.5812099999999999E-7</c:v>
                </c:pt>
                <c:pt idx="31168">
                  <c:v>1.581273E-7</c:v>
                </c:pt>
                <c:pt idx="31169">
                  <c:v>1.5813349999999999E-7</c:v>
                </c:pt>
                <c:pt idx="31170">
                  <c:v>1.581398E-7</c:v>
                </c:pt>
                <c:pt idx="31171">
                  <c:v>1.5814599999999999E-7</c:v>
                </c:pt>
                <c:pt idx="31172">
                  <c:v>1.581523E-7</c:v>
                </c:pt>
                <c:pt idx="31173">
                  <c:v>1.5815849999999999E-7</c:v>
                </c:pt>
                <c:pt idx="31174">
                  <c:v>1.581648E-7</c:v>
                </c:pt>
                <c:pt idx="31175">
                  <c:v>1.5817099999999999E-7</c:v>
                </c:pt>
                <c:pt idx="31176">
                  <c:v>1.581773E-7</c:v>
                </c:pt>
                <c:pt idx="31177">
                  <c:v>1.5818349999999999E-7</c:v>
                </c:pt>
                <c:pt idx="31178">
                  <c:v>1.581898E-7</c:v>
                </c:pt>
                <c:pt idx="31179">
                  <c:v>1.58196E-7</c:v>
                </c:pt>
                <c:pt idx="31180">
                  <c:v>1.5820230000000001E-7</c:v>
                </c:pt>
                <c:pt idx="31181">
                  <c:v>1.582085E-7</c:v>
                </c:pt>
                <c:pt idx="31182">
                  <c:v>1.5821480000000001E-7</c:v>
                </c:pt>
                <c:pt idx="31183">
                  <c:v>1.58221E-7</c:v>
                </c:pt>
                <c:pt idx="31184">
                  <c:v>1.5822730000000001E-7</c:v>
                </c:pt>
                <c:pt idx="31185">
                  <c:v>1.582335E-7</c:v>
                </c:pt>
                <c:pt idx="31186">
                  <c:v>1.5823980000000001E-7</c:v>
                </c:pt>
                <c:pt idx="31187">
                  <c:v>1.58246E-7</c:v>
                </c:pt>
                <c:pt idx="31188">
                  <c:v>1.5825230000000001E-7</c:v>
                </c:pt>
                <c:pt idx="31189">
                  <c:v>1.582585E-7</c:v>
                </c:pt>
                <c:pt idx="31190">
                  <c:v>1.5826480000000001E-7</c:v>
                </c:pt>
                <c:pt idx="31191">
                  <c:v>1.58271E-7</c:v>
                </c:pt>
                <c:pt idx="31192">
                  <c:v>1.5827730000000001E-7</c:v>
                </c:pt>
                <c:pt idx="31193">
                  <c:v>1.582835E-7</c:v>
                </c:pt>
                <c:pt idx="31194">
                  <c:v>1.5828980000000001E-7</c:v>
                </c:pt>
                <c:pt idx="31195">
                  <c:v>1.58296E-7</c:v>
                </c:pt>
                <c:pt idx="31196">
                  <c:v>1.5830230000000001E-7</c:v>
                </c:pt>
                <c:pt idx="31197">
                  <c:v>1.583085E-7</c:v>
                </c:pt>
                <c:pt idx="31198">
                  <c:v>1.5831479999999999E-7</c:v>
                </c:pt>
                <c:pt idx="31199">
                  <c:v>1.5832100000000001E-7</c:v>
                </c:pt>
                <c:pt idx="31200">
                  <c:v>1.5832729999999999E-7</c:v>
                </c:pt>
                <c:pt idx="31201">
                  <c:v>1.5833350000000001E-7</c:v>
                </c:pt>
                <c:pt idx="31202">
                  <c:v>1.5833979999999999E-7</c:v>
                </c:pt>
                <c:pt idx="31203">
                  <c:v>1.5834600000000001E-7</c:v>
                </c:pt>
                <c:pt idx="31204">
                  <c:v>1.5835229999999999E-7</c:v>
                </c:pt>
                <c:pt idx="31205">
                  <c:v>1.5835850000000001E-7</c:v>
                </c:pt>
                <c:pt idx="31206">
                  <c:v>1.5836479999999999E-7</c:v>
                </c:pt>
                <c:pt idx="31207">
                  <c:v>1.5837100000000001E-7</c:v>
                </c:pt>
                <c:pt idx="31208">
                  <c:v>1.5837729999999999E-7</c:v>
                </c:pt>
                <c:pt idx="31209">
                  <c:v>1.5838350000000001E-7</c:v>
                </c:pt>
                <c:pt idx="31210">
                  <c:v>1.5838979999999999E-7</c:v>
                </c:pt>
                <c:pt idx="31211">
                  <c:v>1.5839600000000001E-7</c:v>
                </c:pt>
                <c:pt idx="31212">
                  <c:v>1.5840229999999999E-7</c:v>
                </c:pt>
                <c:pt idx="31213">
                  <c:v>1.5840850000000001E-7</c:v>
                </c:pt>
                <c:pt idx="31214">
                  <c:v>1.584148E-7</c:v>
                </c:pt>
                <c:pt idx="31215">
                  <c:v>1.5842100000000001E-7</c:v>
                </c:pt>
                <c:pt idx="31216">
                  <c:v>1.584273E-7</c:v>
                </c:pt>
                <c:pt idx="31217">
                  <c:v>1.5843349999999999E-7</c:v>
                </c:pt>
                <c:pt idx="31218">
                  <c:v>1.584398E-7</c:v>
                </c:pt>
                <c:pt idx="31219">
                  <c:v>1.5844599999999999E-7</c:v>
                </c:pt>
                <c:pt idx="31220">
                  <c:v>1.584523E-7</c:v>
                </c:pt>
                <c:pt idx="31221">
                  <c:v>1.5845849999999999E-7</c:v>
                </c:pt>
                <c:pt idx="31222">
                  <c:v>1.584648E-7</c:v>
                </c:pt>
                <c:pt idx="31223">
                  <c:v>1.5847099999999999E-7</c:v>
                </c:pt>
                <c:pt idx="31224">
                  <c:v>1.584773E-7</c:v>
                </c:pt>
                <c:pt idx="31225">
                  <c:v>1.5848349999999999E-7</c:v>
                </c:pt>
                <c:pt idx="31226">
                  <c:v>1.584898E-7</c:v>
                </c:pt>
                <c:pt idx="31227">
                  <c:v>1.5849599999999999E-7</c:v>
                </c:pt>
                <c:pt idx="31228">
                  <c:v>1.585023E-7</c:v>
                </c:pt>
                <c:pt idx="31229">
                  <c:v>1.5850849999999999E-7</c:v>
                </c:pt>
                <c:pt idx="31230">
                  <c:v>1.585148E-7</c:v>
                </c:pt>
                <c:pt idx="31231">
                  <c:v>1.5852099999999999E-7</c:v>
                </c:pt>
                <c:pt idx="31232">
                  <c:v>1.585273E-7</c:v>
                </c:pt>
                <c:pt idx="31233">
                  <c:v>1.5853349999999999E-7</c:v>
                </c:pt>
                <c:pt idx="31234">
                  <c:v>1.585398E-7</c:v>
                </c:pt>
                <c:pt idx="31235">
                  <c:v>1.58546E-7</c:v>
                </c:pt>
                <c:pt idx="31236">
                  <c:v>1.5855230000000001E-7</c:v>
                </c:pt>
                <c:pt idx="31237">
                  <c:v>1.585585E-7</c:v>
                </c:pt>
                <c:pt idx="31238">
                  <c:v>1.5856480000000001E-7</c:v>
                </c:pt>
                <c:pt idx="31239">
                  <c:v>1.58571E-7</c:v>
                </c:pt>
                <c:pt idx="31240">
                  <c:v>1.5857730000000001E-7</c:v>
                </c:pt>
                <c:pt idx="31241">
                  <c:v>1.585835E-7</c:v>
                </c:pt>
                <c:pt idx="31242">
                  <c:v>1.5858980000000001E-7</c:v>
                </c:pt>
                <c:pt idx="31243">
                  <c:v>1.58596E-7</c:v>
                </c:pt>
                <c:pt idx="31244">
                  <c:v>1.5860230000000001E-7</c:v>
                </c:pt>
                <c:pt idx="31245">
                  <c:v>1.586085E-7</c:v>
                </c:pt>
                <c:pt idx="31246">
                  <c:v>1.5861480000000001E-7</c:v>
                </c:pt>
                <c:pt idx="31247">
                  <c:v>1.58621E-7</c:v>
                </c:pt>
                <c:pt idx="31248">
                  <c:v>1.5862730000000001E-7</c:v>
                </c:pt>
                <c:pt idx="31249">
                  <c:v>1.586335E-7</c:v>
                </c:pt>
                <c:pt idx="31250">
                  <c:v>1.5863980000000001E-7</c:v>
                </c:pt>
                <c:pt idx="31251">
                  <c:v>1.58646E-7</c:v>
                </c:pt>
                <c:pt idx="31252">
                  <c:v>1.5865230000000001E-7</c:v>
                </c:pt>
                <c:pt idx="31253">
                  <c:v>1.586585E-7</c:v>
                </c:pt>
                <c:pt idx="31254">
                  <c:v>1.5866479999999999E-7</c:v>
                </c:pt>
                <c:pt idx="31255">
                  <c:v>1.5867100000000001E-7</c:v>
                </c:pt>
                <c:pt idx="31256">
                  <c:v>1.5867729999999999E-7</c:v>
                </c:pt>
                <c:pt idx="31257">
                  <c:v>1.5868350000000001E-7</c:v>
                </c:pt>
                <c:pt idx="31258">
                  <c:v>1.5868979999999999E-7</c:v>
                </c:pt>
                <c:pt idx="31259">
                  <c:v>1.5869600000000001E-7</c:v>
                </c:pt>
                <c:pt idx="31260">
                  <c:v>1.5870229999999999E-7</c:v>
                </c:pt>
                <c:pt idx="31261">
                  <c:v>1.5870850000000001E-7</c:v>
                </c:pt>
                <c:pt idx="31262">
                  <c:v>1.5871479999999999E-7</c:v>
                </c:pt>
                <c:pt idx="31263">
                  <c:v>1.5872100000000001E-7</c:v>
                </c:pt>
                <c:pt idx="31264">
                  <c:v>1.5872729999999999E-7</c:v>
                </c:pt>
                <c:pt idx="31265">
                  <c:v>1.5873350000000001E-7</c:v>
                </c:pt>
                <c:pt idx="31266">
                  <c:v>1.5873979999999999E-7</c:v>
                </c:pt>
                <c:pt idx="31267">
                  <c:v>1.5874600000000001E-7</c:v>
                </c:pt>
                <c:pt idx="31268">
                  <c:v>1.5875229999999999E-7</c:v>
                </c:pt>
                <c:pt idx="31269">
                  <c:v>1.5875850000000001E-7</c:v>
                </c:pt>
                <c:pt idx="31270">
                  <c:v>1.587648E-7</c:v>
                </c:pt>
                <c:pt idx="31271">
                  <c:v>1.5877100000000001E-7</c:v>
                </c:pt>
                <c:pt idx="31272">
                  <c:v>1.587773E-7</c:v>
                </c:pt>
                <c:pt idx="31273">
                  <c:v>1.5878349999999999E-7</c:v>
                </c:pt>
                <c:pt idx="31274">
                  <c:v>1.587898E-7</c:v>
                </c:pt>
                <c:pt idx="31275">
                  <c:v>1.5879599999999999E-7</c:v>
                </c:pt>
                <c:pt idx="31276">
                  <c:v>1.588023E-7</c:v>
                </c:pt>
                <c:pt idx="31277">
                  <c:v>1.5880849999999999E-7</c:v>
                </c:pt>
                <c:pt idx="31278">
                  <c:v>1.588148E-7</c:v>
                </c:pt>
                <c:pt idx="31279">
                  <c:v>1.5882099999999999E-7</c:v>
                </c:pt>
                <c:pt idx="31280">
                  <c:v>1.588273E-7</c:v>
                </c:pt>
                <c:pt idx="31281">
                  <c:v>1.5883349999999999E-7</c:v>
                </c:pt>
                <c:pt idx="31282">
                  <c:v>1.588398E-7</c:v>
                </c:pt>
                <c:pt idx="31283">
                  <c:v>1.5884599999999999E-7</c:v>
                </c:pt>
                <c:pt idx="31284">
                  <c:v>1.588523E-7</c:v>
                </c:pt>
                <c:pt idx="31285">
                  <c:v>1.5885849999999999E-7</c:v>
                </c:pt>
                <c:pt idx="31286">
                  <c:v>1.588648E-7</c:v>
                </c:pt>
                <c:pt idx="31287">
                  <c:v>1.5887099999999999E-7</c:v>
                </c:pt>
                <c:pt idx="31288">
                  <c:v>1.588773E-7</c:v>
                </c:pt>
                <c:pt idx="31289">
                  <c:v>1.5888349999999999E-7</c:v>
                </c:pt>
                <c:pt idx="31290">
                  <c:v>1.588898E-7</c:v>
                </c:pt>
                <c:pt idx="31291">
                  <c:v>1.58896E-7</c:v>
                </c:pt>
                <c:pt idx="31292">
                  <c:v>1.5890230000000001E-7</c:v>
                </c:pt>
                <c:pt idx="31293">
                  <c:v>1.589085E-7</c:v>
                </c:pt>
                <c:pt idx="31294">
                  <c:v>1.5891480000000001E-7</c:v>
                </c:pt>
                <c:pt idx="31295">
                  <c:v>1.58921E-7</c:v>
                </c:pt>
                <c:pt idx="31296">
                  <c:v>1.5892730000000001E-7</c:v>
                </c:pt>
                <c:pt idx="31297">
                  <c:v>1.589335E-7</c:v>
                </c:pt>
                <c:pt idx="31298">
                  <c:v>1.5893980000000001E-7</c:v>
                </c:pt>
                <c:pt idx="31299">
                  <c:v>1.58946E-7</c:v>
                </c:pt>
                <c:pt idx="31300">
                  <c:v>1.5895230000000001E-7</c:v>
                </c:pt>
                <c:pt idx="31301">
                  <c:v>1.589585E-7</c:v>
                </c:pt>
                <c:pt idx="31302">
                  <c:v>1.5896480000000001E-7</c:v>
                </c:pt>
                <c:pt idx="31303">
                  <c:v>1.58971E-7</c:v>
                </c:pt>
                <c:pt idx="31304">
                  <c:v>1.5897730000000001E-7</c:v>
                </c:pt>
                <c:pt idx="31305">
                  <c:v>1.589835E-7</c:v>
                </c:pt>
                <c:pt idx="31306">
                  <c:v>1.5898980000000001E-7</c:v>
                </c:pt>
                <c:pt idx="31307">
                  <c:v>1.58996E-7</c:v>
                </c:pt>
                <c:pt idx="31308">
                  <c:v>1.5900230000000001E-7</c:v>
                </c:pt>
                <c:pt idx="31309">
                  <c:v>1.590085E-7</c:v>
                </c:pt>
                <c:pt idx="31310">
                  <c:v>1.5901479999999999E-7</c:v>
                </c:pt>
                <c:pt idx="31311">
                  <c:v>1.59021E-7</c:v>
                </c:pt>
                <c:pt idx="31312">
                  <c:v>1.5902729999999999E-7</c:v>
                </c:pt>
                <c:pt idx="31313">
                  <c:v>1.5903350000000001E-7</c:v>
                </c:pt>
                <c:pt idx="31314">
                  <c:v>1.5903979999999999E-7</c:v>
                </c:pt>
                <c:pt idx="31315">
                  <c:v>1.5904600000000001E-7</c:v>
                </c:pt>
                <c:pt idx="31316">
                  <c:v>1.5905229999999999E-7</c:v>
                </c:pt>
                <c:pt idx="31317">
                  <c:v>1.5905850000000001E-7</c:v>
                </c:pt>
                <c:pt idx="31318">
                  <c:v>1.5906479999999999E-7</c:v>
                </c:pt>
                <c:pt idx="31319">
                  <c:v>1.5907100000000001E-7</c:v>
                </c:pt>
                <c:pt idx="31320">
                  <c:v>1.5907729999999999E-7</c:v>
                </c:pt>
                <c:pt idx="31321">
                  <c:v>1.5908350000000001E-7</c:v>
                </c:pt>
                <c:pt idx="31322">
                  <c:v>1.5908979999999999E-7</c:v>
                </c:pt>
                <c:pt idx="31323">
                  <c:v>1.5909600000000001E-7</c:v>
                </c:pt>
                <c:pt idx="31324">
                  <c:v>1.5910229999999999E-7</c:v>
                </c:pt>
                <c:pt idx="31325">
                  <c:v>1.5910850000000001E-7</c:v>
                </c:pt>
                <c:pt idx="31326">
                  <c:v>1.5911479999999999E-7</c:v>
                </c:pt>
                <c:pt idx="31327">
                  <c:v>1.5912100000000001E-7</c:v>
                </c:pt>
                <c:pt idx="31328">
                  <c:v>1.591273E-7</c:v>
                </c:pt>
                <c:pt idx="31329">
                  <c:v>1.5913349999999999E-7</c:v>
                </c:pt>
                <c:pt idx="31330">
                  <c:v>1.591398E-7</c:v>
                </c:pt>
                <c:pt idx="31331">
                  <c:v>1.5914599999999999E-7</c:v>
                </c:pt>
                <c:pt idx="31332">
                  <c:v>1.591523E-7</c:v>
                </c:pt>
                <c:pt idx="31333">
                  <c:v>1.5915849999999999E-7</c:v>
                </c:pt>
                <c:pt idx="31334">
                  <c:v>1.591648E-7</c:v>
                </c:pt>
                <c:pt idx="31335">
                  <c:v>1.5917099999999999E-7</c:v>
                </c:pt>
                <c:pt idx="31336">
                  <c:v>1.591773E-7</c:v>
                </c:pt>
                <c:pt idx="31337">
                  <c:v>1.5918349999999999E-7</c:v>
                </c:pt>
                <c:pt idx="31338">
                  <c:v>1.591898E-7</c:v>
                </c:pt>
                <c:pt idx="31339">
                  <c:v>1.5919599999999999E-7</c:v>
                </c:pt>
                <c:pt idx="31340">
                  <c:v>1.592023E-7</c:v>
                </c:pt>
                <c:pt idx="31341">
                  <c:v>1.5920849999999999E-7</c:v>
                </c:pt>
                <c:pt idx="31342">
                  <c:v>1.592148E-7</c:v>
                </c:pt>
                <c:pt idx="31343">
                  <c:v>1.5922099999999999E-7</c:v>
                </c:pt>
                <c:pt idx="31344">
                  <c:v>1.592273E-7</c:v>
                </c:pt>
                <c:pt idx="31345">
                  <c:v>1.5923349999999999E-7</c:v>
                </c:pt>
                <c:pt idx="31346">
                  <c:v>1.592398E-7</c:v>
                </c:pt>
                <c:pt idx="31347">
                  <c:v>1.59246E-7</c:v>
                </c:pt>
                <c:pt idx="31348">
                  <c:v>1.5925230000000001E-7</c:v>
                </c:pt>
                <c:pt idx="31349">
                  <c:v>1.592585E-7</c:v>
                </c:pt>
                <c:pt idx="31350">
                  <c:v>1.5926480000000001E-7</c:v>
                </c:pt>
                <c:pt idx="31351">
                  <c:v>1.59271E-7</c:v>
                </c:pt>
                <c:pt idx="31352">
                  <c:v>1.5927730000000001E-7</c:v>
                </c:pt>
                <c:pt idx="31353">
                  <c:v>1.592835E-7</c:v>
                </c:pt>
                <c:pt idx="31354">
                  <c:v>1.5928980000000001E-7</c:v>
                </c:pt>
                <c:pt idx="31355">
                  <c:v>1.59296E-7</c:v>
                </c:pt>
                <c:pt idx="31356">
                  <c:v>1.5930230000000001E-7</c:v>
                </c:pt>
                <c:pt idx="31357">
                  <c:v>1.593085E-7</c:v>
                </c:pt>
                <c:pt idx="31358">
                  <c:v>1.5931480000000001E-7</c:v>
                </c:pt>
                <c:pt idx="31359">
                  <c:v>1.59321E-7</c:v>
                </c:pt>
                <c:pt idx="31360">
                  <c:v>1.5932730000000001E-7</c:v>
                </c:pt>
                <c:pt idx="31361">
                  <c:v>1.593335E-7</c:v>
                </c:pt>
                <c:pt idx="31362">
                  <c:v>1.5933980000000001E-7</c:v>
                </c:pt>
                <c:pt idx="31363">
                  <c:v>1.59346E-7</c:v>
                </c:pt>
                <c:pt idx="31364">
                  <c:v>1.5935230000000001E-7</c:v>
                </c:pt>
                <c:pt idx="31365">
                  <c:v>1.593585E-7</c:v>
                </c:pt>
                <c:pt idx="31366">
                  <c:v>1.5936479999999999E-7</c:v>
                </c:pt>
                <c:pt idx="31367">
                  <c:v>1.59371E-7</c:v>
                </c:pt>
                <c:pt idx="31368">
                  <c:v>1.5937729999999999E-7</c:v>
                </c:pt>
                <c:pt idx="31369">
                  <c:v>1.5938350000000001E-7</c:v>
                </c:pt>
                <c:pt idx="31370">
                  <c:v>1.5938979999999999E-7</c:v>
                </c:pt>
                <c:pt idx="31371">
                  <c:v>1.5939600000000001E-7</c:v>
                </c:pt>
                <c:pt idx="31372">
                  <c:v>1.5940229999999999E-7</c:v>
                </c:pt>
                <c:pt idx="31373">
                  <c:v>1.5940850000000001E-7</c:v>
                </c:pt>
                <c:pt idx="31374">
                  <c:v>1.5941479999999999E-7</c:v>
                </c:pt>
                <c:pt idx="31375">
                  <c:v>1.5942100000000001E-7</c:v>
                </c:pt>
                <c:pt idx="31376">
                  <c:v>1.5942729999999999E-7</c:v>
                </c:pt>
                <c:pt idx="31377">
                  <c:v>1.5943350000000001E-7</c:v>
                </c:pt>
                <c:pt idx="31378">
                  <c:v>1.5943979999999999E-7</c:v>
                </c:pt>
                <c:pt idx="31379">
                  <c:v>1.5944600000000001E-7</c:v>
                </c:pt>
                <c:pt idx="31380">
                  <c:v>1.5945229999999999E-7</c:v>
                </c:pt>
                <c:pt idx="31381">
                  <c:v>1.5945850000000001E-7</c:v>
                </c:pt>
                <c:pt idx="31382">
                  <c:v>1.5946479999999999E-7</c:v>
                </c:pt>
                <c:pt idx="31383">
                  <c:v>1.5947100000000001E-7</c:v>
                </c:pt>
                <c:pt idx="31384">
                  <c:v>1.594773E-7</c:v>
                </c:pt>
                <c:pt idx="31385">
                  <c:v>1.5948349999999999E-7</c:v>
                </c:pt>
                <c:pt idx="31386">
                  <c:v>1.594898E-7</c:v>
                </c:pt>
                <c:pt idx="31387">
                  <c:v>1.5949599999999999E-7</c:v>
                </c:pt>
                <c:pt idx="31388">
                  <c:v>1.595023E-7</c:v>
                </c:pt>
                <c:pt idx="31389">
                  <c:v>1.5950849999999999E-7</c:v>
                </c:pt>
                <c:pt idx="31390">
                  <c:v>1.595148E-7</c:v>
                </c:pt>
                <c:pt idx="31391">
                  <c:v>1.5952099999999999E-7</c:v>
                </c:pt>
                <c:pt idx="31392">
                  <c:v>1.595273E-7</c:v>
                </c:pt>
                <c:pt idx="31393">
                  <c:v>1.5953349999999999E-7</c:v>
                </c:pt>
                <c:pt idx="31394">
                  <c:v>1.595398E-7</c:v>
                </c:pt>
                <c:pt idx="31395">
                  <c:v>1.5954599999999999E-7</c:v>
                </c:pt>
                <c:pt idx="31396">
                  <c:v>1.595523E-7</c:v>
                </c:pt>
                <c:pt idx="31397">
                  <c:v>1.5955849999999999E-7</c:v>
                </c:pt>
                <c:pt idx="31398">
                  <c:v>1.595648E-7</c:v>
                </c:pt>
                <c:pt idx="31399">
                  <c:v>1.5957099999999999E-7</c:v>
                </c:pt>
                <c:pt idx="31400">
                  <c:v>1.595773E-7</c:v>
                </c:pt>
                <c:pt idx="31401">
                  <c:v>1.5958349999999999E-7</c:v>
                </c:pt>
                <c:pt idx="31402">
                  <c:v>1.595898E-7</c:v>
                </c:pt>
                <c:pt idx="31403">
                  <c:v>1.59596E-7</c:v>
                </c:pt>
                <c:pt idx="31404">
                  <c:v>1.5960230000000001E-7</c:v>
                </c:pt>
                <c:pt idx="31405">
                  <c:v>1.596085E-7</c:v>
                </c:pt>
                <c:pt idx="31406">
                  <c:v>1.5961480000000001E-7</c:v>
                </c:pt>
                <c:pt idx="31407">
                  <c:v>1.59621E-7</c:v>
                </c:pt>
                <c:pt idx="31408">
                  <c:v>1.5962730000000001E-7</c:v>
                </c:pt>
                <c:pt idx="31409">
                  <c:v>1.596335E-7</c:v>
                </c:pt>
                <c:pt idx="31410">
                  <c:v>1.5963980000000001E-7</c:v>
                </c:pt>
                <c:pt idx="31411">
                  <c:v>1.59646E-7</c:v>
                </c:pt>
                <c:pt idx="31412">
                  <c:v>1.5965230000000001E-7</c:v>
                </c:pt>
                <c:pt idx="31413">
                  <c:v>1.596585E-7</c:v>
                </c:pt>
                <c:pt idx="31414">
                  <c:v>1.5966480000000001E-7</c:v>
                </c:pt>
                <c:pt idx="31415">
                  <c:v>1.59671E-7</c:v>
                </c:pt>
                <c:pt idx="31416">
                  <c:v>1.5967730000000001E-7</c:v>
                </c:pt>
                <c:pt idx="31417">
                  <c:v>1.596835E-7</c:v>
                </c:pt>
                <c:pt idx="31418">
                  <c:v>1.5968980000000001E-7</c:v>
                </c:pt>
                <c:pt idx="31419">
                  <c:v>1.59696E-7</c:v>
                </c:pt>
                <c:pt idx="31420">
                  <c:v>1.5970230000000001E-7</c:v>
                </c:pt>
                <c:pt idx="31421">
                  <c:v>1.597085E-7</c:v>
                </c:pt>
                <c:pt idx="31422">
                  <c:v>1.5971479999999999E-7</c:v>
                </c:pt>
                <c:pt idx="31423">
                  <c:v>1.59721E-7</c:v>
                </c:pt>
                <c:pt idx="31424">
                  <c:v>1.5972729999999999E-7</c:v>
                </c:pt>
                <c:pt idx="31425">
                  <c:v>1.5973350000000001E-7</c:v>
                </c:pt>
                <c:pt idx="31426">
                  <c:v>1.5973979999999999E-7</c:v>
                </c:pt>
                <c:pt idx="31427">
                  <c:v>1.5974600000000001E-7</c:v>
                </c:pt>
                <c:pt idx="31428">
                  <c:v>1.5975229999999999E-7</c:v>
                </c:pt>
                <c:pt idx="31429">
                  <c:v>1.5975850000000001E-7</c:v>
                </c:pt>
                <c:pt idx="31430">
                  <c:v>1.5976479999999999E-7</c:v>
                </c:pt>
                <c:pt idx="31431">
                  <c:v>1.5977100000000001E-7</c:v>
                </c:pt>
                <c:pt idx="31432">
                  <c:v>1.5977729999999999E-7</c:v>
                </c:pt>
                <c:pt idx="31433">
                  <c:v>1.5978350000000001E-7</c:v>
                </c:pt>
                <c:pt idx="31434">
                  <c:v>1.5978979999999999E-7</c:v>
                </c:pt>
                <c:pt idx="31435">
                  <c:v>1.5979600000000001E-7</c:v>
                </c:pt>
                <c:pt idx="31436">
                  <c:v>1.5980229999999999E-7</c:v>
                </c:pt>
                <c:pt idx="31437">
                  <c:v>1.5980850000000001E-7</c:v>
                </c:pt>
                <c:pt idx="31438">
                  <c:v>1.5981479999999999E-7</c:v>
                </c:pt>
                <c:pt idx="31439">
                  <c:v>1.5982100000000001E-7</c:v>
                </c:pt>
                <c:pt idx="31440">
                  <c:v>1.598273E-7</c:v>
                </c:pt>
                <c:pt idx="31441">
                  <c:v>1.5983350000000001E-7</c:v>
                </c:pt>
                <c:pt idx="31442">
                  <c:v>1.598398E-7</c:v>
                </c:pt>
                <c:pt idx="31443">
                  <c:v>1.5984599999999999E-7</c:v>
                </c:pt>
                <c:pt idx="31444">
                  <c:v>1.598523E-7</c:v>
                </c:pt>
                <c:pt idx="31445">
                  <c:v>1.5985849999999999E-7</c:v>
                </c:pt>
                <c:pt idx="31446">
                  <c:v>1.598648E-7</c:v>
                </c:pt>
                <c:pt idx="31447">
                  <c:v>1.5987099999999999E-7</c:v>
                </c:pt>
                <c:pt idx="31448">
                  <c:v>1.598773E-7</c:v>
                </c:pt>
                <c:pt idx="31449">
                  <c:v>1.5988349999999999E-7</c:v>
                </c:pt>
                <c:pt idx="31450">
                  <c:v>1.598898E-7</c:v>
                </c:pt>
                <c:pt idx="31451">
                  <c:v>1.5989599999999999E-7</c:v>
                </c:pt>
                <c:pt idx="31452">
                  <c:v>1.599023E-7</c:v>
                </c:pt>
                <c:pt idx="31453">
                  <c:v>1.5990849999999999E-7</c:v>
                </c:pt>
                <c:pt idx="31454">
                  <c:v>1.599148E-7</c:v>
                </c:pt>
                <c:pt idx="31455">
                  <c:v>1.5992099999999999E-7</c:v>
                </c:pt>
                <c:pt idx="31456">
                  <c:v>1.599273E-7</c:v>
                </c:pt>
                <c:pt idx="31457">
                  <c:v>1.5993349999999999E-7</c:v>
                </c:pt>
                <c:pt idx="31458">
                  <c:v>1.599398E-7</c:v>
                </c:pt>
                <c:pt idx="31459">
                  <c:v>1.59946E-7</c:v>
                </c:pt>
                <c:pt idx="31460">
                  <c:v>1.599523E-7</c:v>
                </c:pt>
                <c:pt idx="31461">
                  <c:v>1.599585E-7</c:v>
                </c:pt>
                <c:pt idx="31462">
                  <c:v>1.5996480000000001E-7</c:v>
                </c:pt>
                <c:pt idx="31463">
                  <c:v>1.59971E-7</c:v>
                </c:pt>
                <c:pt idx="31464">
                  <c:v>1.5997730000000001E-7</c:v>
                </c:pt>
                <c:pt idx="31465">
                  <c:v>1.599835E-7</c:v>
                </c:pt>
                <c:pt idx="31466">
                  <c:v>1.5998980000000001E-7</c:v>
                </c:pt>
                <c:pt idx="31467">
                  <c:v>1.59996E-7</c:v>
                </c:pt>
                <c:pt idx="31468">
                  <c:v>1.6000230000000001E-7</c:v>
                </c:pt>
                <c:pt idx="31469">
                  <c:v>1.600085E-7</c:v>
                </c:pt>
                <c:pt idx="31470">
                  <c:v>1.6001480000000001E-7</c:v>
                </c:pt>
                <c:pt idx="31471">
                  <c:v>1.60021E-7</c:v>
                </c:pt>
                <c:pt idx="31472">
                  <c:v>1.6002730000000001E-7</c:v>
                </c:pt>
                <c:pt idx="31473">
                  <c:v>1.600335E-7</c:v>
                </c:pt>
                <c:pt idx="31474">
                  <c:v>1.6003980000000001E-7</c:v>
                </c:pt>
                <c:pt idx="31475">
                  <c:v>1.60046E-7</c:v>
                </c:pt>
                <c:pt idx="31476">
                  <c:v>1.6005230000000001E-7</c:v>
                </c:pt>
                <c:pt idx="31477">
                  <c:v>1.600585E-7</c:v>
                </c:pt>
                <c:pt idx="31478">
                  <c:v>1.6006479999999999E-7</c:v>
                </c:pt>
                <c:pt idx="31479">
                  <c:v>1.60071E-7</c:v>
                </c:pt>
                <c:pt idx="31480">
                  <c:v>1.6007729999999999E-7</c:v>
                </c:pt>
                <c:pt idx="31481">
                  <c:v>1.6008350000000001E-7</c:v>
                </c:pt>
                <c:pt idx="31482">
                  <c:v>1.6008979999999999E-7</c:v>
                </c:pt>
                <c:pt idx="31483">
                  <c:v>1.6009600000000001E-7</c:v>
                </c:pt>
                <c:pt idx="31484">
                  <c:v>1.6010229999999999E-7</c:v>
                </c:pt>
                <c:pt idx="31485">
                  <c:v>1.6010850000000001E-7</c:v>
                </c:pt>
                <c:pt idx="31486">
                  <c:v>1.6011479999999999E-7</c:v>
                </c:pt>
                <c:pt idx="31487">
                  <c:v>1.6012100000000001E-7</c:v>
                </c:pt>
                <c:pt idx="31488">
                  <c:v>1.6012729999999999E-7</c:v>
                </c:pt>
                <c:pt idx="31489">
                  <c:v>1.6013350000000001E-7</c:v>
                </c:pt>
                <c:pt idx="31490">
                  <c:v>1.6013979999999999E-7</c:v>
                </c:pt>
                <c:pt idx="31491">
                  <c:v>1.6014600000000001E-7</c:v>
                </c:pt>
                <c:pt idx="31492">
                  <c:v>1.6015229999999999E-7</c:v>
                </c:pt>
                <c:pt idx="31493">
                  <c:v>1.6015850000000001E-7</c:v>
                </c:pt>
                <c:pt idx="31494">
                  <c:v>1.6016479999999999E-7</c:v>
                </c:pt>
                <c:pt idx="31495">
                  <c:v>1.6017100000000001E-7</c:v>
                </c:pt>
                <c:pt idx="31496">
                  <c:v>1.601773E-7</c:v>
                </c:pt>
                <c:pt idx="31497">
                  <c:v>1.6018350000000001E-7</c:v>
                </c:pt>
                <c:pt idx="31498">
                  <c:v>1.601898E-7</c:v>
                </c:pt>
                <c:pt idx="31499">
                  <c:v>1.6019599999999999E-7</c:v>
                </c:pt>
                <c:pt idx="31500">
                  <c:v>1.602023E-7</c:v>
                </c:pt>
                <c:pt idx="31501">
                  <c:v>1.6020849999999999E-7</c:v>
                </c:pt>
                <c:pt idx="31502">
                  <c:v>1.602148E-7</c:v>
                </c:pt>
                <c:pt idx="31503">
                  <c:v>1.6022099999999999E-7</c:v>
                </c:pt>
                <c:pt idx="31504">
                  <c:v>1.602273E-7</c:v>
                </c:pt>
                <c:pt idx="31505">
                  <c:v>1.6023349999999999E-7</c:v>
                </c:pt>
                <c:pt idx="31506">
                  <c:v>1.602398E-7</c:v>
                </c:pt>
                <c:pt idx="31507">
                  <c:v>1.6024599999999999E-7</c:v>
                </c:pt>
                <c:pt idx="31508">
                  <c:v>1.602523E-7</c:v>
                </c:pt>
                <c:pt idx="31509">
                  <c:v>1.6025849999999999E-7</c:v>
                </c:pt>
                <c:pt idx="31510">
                  <c:v>1.602648E-7</c:v>
                </c:pt>
                <c:pt idx="31511">
                  <c:v>1.6027099999999999E-7</c:v>
                </c:pt>
                <c:pt idx="31512">
                  <c:v>1.602773E-7</c:v>
                </c:pt>
                <c:pt idx="31513">
                  <c:v>1.6028349999999999E-7</c:v>
                </c:pt>
                <c:pt idx="31514">
                  <c:v>1.602898E-7</c:v>
                </c:pt>
                <c:pt idx="31515">
                  <c:v>1.6029599999999999E-7</c:v>
                </c:pt>
                <c:pt idx="31516">
                  <c:v>1.603023E-7</c:v>
                </c:pt>
                <c:pt idx="31517">
                  <c:v>1.603085E-7</c:v>
                </c:pt>
                <c:pt idx="31518">
                  <c:v>1.6031480000000001E-7</c:v>
                </c:pt>
                <c:pt idx="31519">
                  <c:v>1.60321E-7</c:v>
                </c:pt>
                <c:pt idx="31520">
                  <c:v>1.6032730000000001E-7</c:v>
                </c:pt>
                <c:pt idx="31521">
                  <c:v>1.603335E-7</c:v>
                </c:pt>
                <c:pt idx="31522">
                  <c:v>1.6033980000000001E-7</c:v>
                </c:pt>
                <c:pt idx="31523">
                  <c:v>1.60346E-7</c:v>
                </c:pt>
                <c:pt idx="31524">
                  <c:v>1.6035230000000001E-7</c:v>
                </c:pt>
                <c:pt idx="31525">
                  <c:v>1.603585E-7</c:v>
                </c:pt>
                <c:pt idx="31526">
                  <c:v>1.6036480000000001E-7</c:v>
                </c:pt>
                <c:pt idx="31527">
                  <c:v>1.60371E-7</c:v>
                </c:pt>
                <c:pt idx="31528">
                  <c:v>1.6037730000000001E-7</c:v>
                </c:pt>
                <c:pt idx="31529">
                  <c:v>1.603835E-7</c:v>
                </c:pt>
                <c:pt idx="31530">
                  <c:v>1.6038980000000001E-7</c:v>
                </c:pt>
                <c:pt idx="31531">
                  <c:v>1.60396E-7</c:v>
                </c:pt>
                <c:pt idx="31532">
                  <c:v>1.6040230000000001E-7</c:v>
                </c:pt>
                <c:pt idx="31533">
                  <c:v>1.604085E-7</c:v>
                </c:pt>
                <c:pt idx="31534">
                  <c:v>1.6041480000000001E-7</c:v>
                </c:pt>
                <c:pt idx="31535">
                  <c:v>1.60421E-7</c:v>
                </c:pt>
                <c:pt idx="31536">
                  <c:v>1.6042729999999999E-7</c:v>
                </c:pt>
                <c:pt idx="31537">
                  <c:v>1.6043350000000001E-7</c:v>
                </c:pt>
                <c:pt idx="31538">
                  <c:v>1.6043979999999999E-7</c:v>
                </c:pt>
                <c:pt idx="31539">
                  <c:v>1.6044600000000001E-7</c:v>
                </c:pt>
                <c:pt idx="31540">
                  <c:v>1.6045229999999999E-7</c:v>
                </c:pt>
                <c:pt idx="31541">
                  <c:v>1.6045850000000001E-7</c:v>
                </c:pt>
                <c:pt idx="31542">
                  <c:v>1.6046479999999999E-7</c:v>
                </c:pt>
                <c:pt idx="31543">
                  <c:v>1.6047100000000001E-7</c:v>
                </c:pt>
                <c:pt idx="31544">
                  <c:v>1.6047729999999999E-7</c:v>
                </c:pt>
                <c:pt idx="31545">
                  <c:v>1.6048350000000001E-7</c:v>
                </c:pt>
                <c:pt idx="31546">
                  <c:v>1.6048979999999999E-7</c:v>
                </c:pt>
                <c:pt idx="31547">
                  <c:v>1.6049600000000001E-7</c:v>
                </c:pt>
                <c:pt idx="31548">
                  <c:v>1.6050229999999999E-7</c:v>
                </c:pt>
                <c:pt idx="31549">
                  <c:v>1.6050850000000001E-7</c:v>
                </c:pt>
                <c:pt idx="31550">
                  <c:v>1.6051479999999999E-7</c:v>
                </c:pt>
                <c:pt idx="31551">
                  <c:v>1.6052100000000001E-7</c:v>
                </c:pt>
                <c:pt idx="31552">
                  <c:v>1.605273E-7</c:v>
                </c:pt>
                <c:pt idx="31553">
                  <c:v>1.6053350000000001E-7</c:v>
                </c:pt>
                <c:pt idx="31554">
                  <c:v>1.605398E-7</c:v>
                </c:pt>
                <c:pt idx="31555">
                  <c:v>1.6054599999999999E-7</c:v>
                </c:pt>
                <c:pt idx="31556">
                  <c:v>1.605523E-7</c:v>
                </c:pt>
                <c:pt idx="31557">
                  <c:v>1.6055849999999999E-7</c:v>
                </c:pt>
                <c:pt idx="31558">
                  <c:v>1.605648E-7</c:v>
                </c:pt>
                <c:pt idx="31559">
                  <c:v>1.6057099999999999E-7</c:v>
                </c:pt>
                <c:pt idx="31560">
                  <c:v>1.605773E-7</c:v>
                </c:pt>
                <c:pt idx="31561">
                  <c:v>1.6058349999999999E-7</c:v>
                </c:pt>
                <c:pt idx="31562">
                  <c:v>1.605898E-7</c:v>
                </c:pt>
                <c:pt idx="31563">
                  <c:v>1.6059599999999999E-7</c:v>
                </c:pt>
                <c:pt idx="31564">
                  <c:v>1.606023E-7</c:v>
                </c:pt>
                <c:pt idx="31565">
                  <c:v>1.6060849999999999E-7</c:v>
                </c:pt>
                <c:pt idx="31566">
                  <c:v>1.606148E-7</c:v>
                </c:pt>
                <c:pt idx="31567">
                  <c:v>1.6062099999999999E-7</c:v>
                </c:pt>
                <c:pt idx="31568">
                  <c:v>1.606273E-7</c:v>
                </c:pt>
                <c:pt idx="31569">
                  <c:v>1.6063349999999999E-7</c:v>
                </c:pt>
                <c:pt idx="31570">
                  <c:v>1.606398E-7</c:v>
                </c:pt>
                <c:pt idx="31571">
                  <c:v>1.6064599999999999E-7</c:v>
                </c:pt>
                <c:pt idx="31572">
                  <c:v>1.606523E-7</c:v>
                </c:pt>
                <c:pt idx="31573">
                  <c:v>1.606585E-7</c:v>
                </c:pt>
                <c:pt idx="31574">
                  <c:v>1.6066480000000001E-7</c:v>
                </c:pt>
                <c:pt idx="31575">
                  <c:v>1.60671E-7</c:v>
                </c:pt>
                <c:pt idx="31576">
                  <c:v>1.6067730000000001E-7</c:v>
                </c:pt>
                <c:pt idx="31577">
                  <c:v>1.606835E-7</c:v>
                </c:pt>
                <c:pt idx="31578">
                  <c:v>1.6068980000000001E-7</c:v>
                </c:pt>
                <c:pt idx="31579">
                  <c:v>1.60696E-7</c:v>
                </c:pt>
                <c:pt idx="31580">
                  <c:v>1.6070230000000001E-7</c:v>
                </c:pt>
                <c:pt idx="31581">
                  <c:v>1.607085E-7</c:v>
                </c:pt>
                <c:pt idx="31582">
                  <c:v>1.6071480000000001E-7</c:v>
                </c:pt>
                <c:pt idx="31583">
                  <c:v>1.60721E-7</c:v>
                </c:pt>
                <c:pt idx="31584">
                  <c:v>1.6072730000000001E-7</c:v>
                </c:pt>
                <c:pt idx="31585">
                  <c:v>1.607335E-7</c:v>
                </c:pt>
                <c:pt idx="31586">
                  <c:v>1.6073980000000001E-7</c:v>
                </c:pt>
                <c:pt idx="31587">
                  <c:v>1.60746E-7</c:v>
                </c:pt>
                <c:pt idx="31588">
                  <c:v>1.6075230000000001E-7</c:v>
                </c:pt>
                <c:pt idx="31589">
                  <c:v>1.607585E-7</c:v>
                </c:pt>
                <c:pt idx="31590">
                  <c:v>1.6076480000000001E-7</c:v>
                </c:pt>
                <c:pt idx="31591">
                  <c:v>1.60771E-7</c:v>
                </c:pt>
                <c:pt idx="31592">
                  <c:v>1.6077729999999999E-7</c:v>
                </c:pt>
                <c:pt idx="31593">
                  <c:v>1.6078350000000001E-7</c:v>
                </c:pt>
                <c:pt idx="31594">
                  <c:v>1.6078979999999999E-7</c:v>
                </c:pt>
                <c:pt idx="31595">
                  <c:v>1.6079600000000001E-7</c:v>
                </c:pt>
                <c:pt idx="31596">
                  <c:v>1.6080229999999999E-7</c:v>
                </c:pt>
                <c:pt idx="31597">
                  <c:v>1.6080850000000001E-7</c:v>
                </c:pt>
                <c:pt idx="31598">
                  <c:v>1.6081479999999999E-7</c:v>
                </c:pt>
                <c:pt idx="31599">
                  <c:v>1.6082100000000001E-7</c:v>
                </c:pt>
                <c:pt idx="31600">
                  <c:v>1.6082729999999999E-7</c:v>
                </c:pt>
                <c:pt idx="31601">
                  <c:v>1.6083350000000001E-7</c:v>
                </c:pt>
                <c:pt idx="31602">
                  <c:v>1.6083979999999999E-7</c:v>
                </c:pt>
                <c:pt idx="31603">
                  <c:v>1.6084600000000001E-7</c:v>
                </c:pt>
                <c:pt idx="31604">
                  <c:v>1.6085229999999999E-7</c:v>
                </c:pt>
                <c:pt idx="31605">
                  <c:v>1.6085850000000001E-7</c:v>
                </c:pt>
                <c:pt idx="31606">
                  <c:v>1.6086479999999999E-7</c:v>
                </c:pt>
                <c:pt idx="31607">
                  <c:v>1.6087100000000001E-7</c:v>
                </c:pt>
                <c:pt idx="31608">
                  <c:v>1.6087729999999999E-7</c:v>
                </c:pt>
                <c:pt idx="31609">
                  <c:v>1.6088350000000001E-7</c:v>
                </c:pt>
                <c:pt idx="31610">
                  <c:v>1.608898E-7</c:v>
                </c:pt>
                <c:pt idx="31611">
                  <c:v>1.6089599999999999E-7</c:v>
                </c:pt>
                <c:pt idx="31612">
                  <c:v>1.609023E-7</c:v>
                </c:pt>
                <c:pt idx="31613">
                  <c:v>1.6090849999999999E-7</c:v>
                </c:pt>
                <c:pt idx="31614">
                  <c:v>1.609148E-7</c:v>
                </c:pt>
                <c:pt idx="31615">
                  <c:v>1.6092099999999999E-7</c:v>
                </c:pt>
                <c:pt idx="31616">
                  <c:v>1.609273E-7</c:v>
                </c:pt>
                <c:pt idx="31617">
                  <c:v>1.6093349999999999E-7</c:v>
                </c:pt>
                <c:pt idx="31618">
                  <c:v>1.609398E-7</c:v>
                </c:pt>
                <c:pt idx="31619">
                  <c:v>1.6094599999999999E-7</c:v>
                </c:pt>
                <c:pt idx="31620">
                  <c:v>1.609523E-7</c:v>
                </c:pt>
                <c:pt idx="31621">
                  <c:v>1.6095849999999999E-7</c:v>
                </c:pt>
                <c:pt idx="31622">
                  <c:v>1.609648E-7</c:v>
                </c:pt>
                <c:pt idx="31623">
                  <c:v>1.6097099999999999E-7</c:v>
                </c:pt>
                <c:pt idx="31624">
                  <c:v>1.609773E-7</c:v>
                </c:pt>
                <c:pt idx="31625">
                  <c:v>1.6098349999999999E-7</c:v>
                </c:pt>
                <c:pt idx="31626">
                  <c:v>1.609898E-7</c:v>
                </c:pt>
                <c:pt idx="31627">
                  <c:v>1.6099599999999999E-7</c:v>
                </c:pt>
                <c:pt idx="31628">
                  <c:v>1.610023E-7</c:v>
                </c:pt>
                <c:pt idx="31629">
                  <c:v>1.610085E-7</c:v>
                </c:pt>
                <c:pt idx="31630">
                  <c:v>1.6101480000000001E-7</c:v>
                </c:pt>
                <c:pt idx="31631">
                  <c:v>1.61021E-7</c:v>
                </c:pt>
                <c:pt idx="31632">
                  <c:v>1.6102730000000001E-7</c:v>
                </c:pt>
                <c:pt idx="31633">
                  <c:v>1.610335E-7</c:v>
                </c:pt>
                <c:pt idx="31634">
                  <c:v>1.6103980000000001E-7</c:v>
                </c:pt>
                <c:pt idx="31635">
                  <c:v>1.61046E-7</c:v>
                </c:pt>
                <c:pt idx="31636">
                  <c:v>1.6105230000000001E-7</c:v>
                </c:pt>
                <c:pt idx="31637">
                  <c:v>1.610585E-7</c:v>
                </c:pt>
                <c:pt idx="31638">
                  <c:v>1.6106480000000001E-7</c:v>
                </c:pt>
                <c:pt idx="31639">
                  <c:v>1.61071E-7</c:v>
                </c:pt>
                <c:pt idx="31640">
                  <c:v>1.6107730000000001E-7</c:v>
                </c:pt>
                <c:pt idx="31641">
                  <c:v>1.610835E-7</c:v>
                </c:pt>
                <c:pt idx="31642">
                  <c:v>1.6108980000000001E-7</c:v>
                </c:pt>
                <c:pt idx="31643">
                  <c:v>1.61096E-7</c:v>
                </c:pt>
                <c:pt idx="31644">
                  <c:v>1.6110230000000001E-7</c:v>
                </c:pt>
                <c:pt idx="31645">
                  <c:v>1.611085E-7</c:v>
                </c:pt>
                <c:pt idx="31646">
                  <c:v>1.6111480000000001E-7</c:v>
                </c:pt>
                <c:pt idx="31647">
                  <c:v>1.61121E-7</c:v>
                </c:pt>
                <c:pt idx="31648">
                  <c:v>1.6112729999999999E-7</c:v>
                </c:pt>
                <c:pt idx="31649">
                  <c:v>1.611335E-7</c:v>
                </c:pt>
                <c:pt idx="31650">
                  <c:v>1.6113979999999999E-7</c:v>
                </c:pt>
                <c:pt idx="31651">
                  <c:v>1.6114600000000001E-7</c:v>
                </c:pt>
                <c:pt idx="31652">
                  <c:v>1.6115229999999999E-7</c:v>
                </c:pt>
                <c:pt idx="31653">
                  <c:v>1.6115850000000001E-7</c:v>
                </c:pt>
                <c:pt idx="31654">
                  <c:v>1.6116479999999999E-7</c:v>
                </c:pt>
                <c:pt idx="31655">
                  <c:v>1.6117100000000001E-7</c:v>
                </c:pt>
                <c:pt idx="31656">
                  <c:v>1.6117729999999999E-7</c:v>
                </c:pt>
                <c:pt idx="31657">
                  <c:v>1.6118350000000001E-7</c:v>
                </c:pt>
                <c:pt idx="31658">
                  <c:v>1.6118979999999999E-7</c:v>
                </c:pt>
                <c:pt idx="31659">
                  <c:v>1.6119600000000001E-7</c:v>
                </c:pt>
                <c:pt idx="31660">
                  <c:v>1.6120229999999999E-7</c:v>
                </c:pt>
                <c:pt idx="31661">
                  <c:v>1.6120850000000001E-7</c:v>
                </c:pt>
                <c:pt idx="31662">
                  <c:v>1.6121479999999999E-7</c:v>
                </c:pt>
                <c:pt idx="31663">
                  <c:v>1.6122100000000001E-7</c:v>
                </c:pt>
                <c:pt idx="31664">
                  <c:v>1.6122729999999999E-7</c:v>
                </c:pt>
                <c:pt idx="31665">
                  <c:v>1.6123350000000001E-7</c:v>
                </c:pt>
                <c:pt idx="31666">
                  <c:v>1.612398E-7</c:v>
                </c:pt>
                <c:pt idx="31667">
                  <c:v>1.6124599999999999E-7</c:v>
                </c:pt>
                <c:pt idx="31668">
                  <c:v>1.612523E-7</c:v>
                </c:pt>
                <c:pt idx="31669">
                  <c:v>1.6125849999999999E-7</c:v>
                </c:pt>
                <c:pt idx="31670">
                  <c:v>1.612648E-7</c:v>
                </c:pt>
                <c:pt idx="31671">
                  <c:v>1.6127099999999999E-7</c:v>
                </c:pt>
                <c:pt idx="31672">
                  <c:v>1.612773E-7</c:v>
                </c:pt>
                <c:pt idx="31673">
                  <c:v>1.6128349999999999E-7</c:v>
                </c:pt>
                <c:pt idx="31674">
                  <c:v>1.612898E-7</c:v>
                </c:pt>
                <c:pt idx="31675">
                  <c:v>1.6129599999999999E-7</c:v>
                </c:pt>
                <c:pt idx="31676">
                  <c:v>1.613023E-7</c:v>
                </c:pt>
                <c:pt idx="31677">
                  <c:v>1.6130849999999999E-7</c:v>
                </c:pt>
                <c:pt idx="31678">
                  <c:v>1.613148E-7</c:v>
                </c:pt>
                <c:pt idx="31679">
                  <c:v>1.6132099999999999E-7</c:v>
                </c:pt>
                <c:pt idx="31680">
                  <c:v>1.613273E-7</c:v>
                </c:pt>
                <c:pt idx="31681">
                  <c:v>1.6133349999999999E-7</c:v>
                </c:pt>
                <c:pt idx="31682">
                  <c:v>1.613398E-7</c:v>
                </c:pt>
                <c:pt idx="31683">
                  <c:v>1.6134599999999999E-7</c:v>
                </c:pt>
                <c:pt idx="31684">
                  <c:v>1.613523E-7</c:v>
                </c:pt>
                <c:pt idx="31685">
                  <c:v>1.613585E-7</c:v>
                </c:pt>
                <c:pt idx="31686">
                  <c:v>1.6136480000000001E-7</c:v>
                </c:pt>
                <c:pt idx="31687">
                  <c:v>1.61371E-7</c:v>
                </c:pt>
                <c:pt idx="31688">
                  <c:v>1.6137730000000001E-7</c:v>
                </c:pt>
                <c:pt idx="31689">
                  <c:v>1.613835E-7</c:v>
                </c:pt>
                <c:pt idx="31690">
                  <c:v>1.6138980000000001E-7</c:v>
                </c:pt>
                <c:pt idx="31691">
                  <c:v>1.61396E-7</c:v>
                </c:pt>
                <c:pt idx="31692">
                  <c:v>1.6140230000000001E-7</c:v>
                </c:pt>
                <c:pt idx="31693">
                  <c:v>1.614085E-7</c:v>
                </c:pt>
                <c:pt idx="31694">
                  <c:v>1.6141480000000001E-7</c:v>
                </c:pt>
                <c:pt idx="31695">
                  <c:v>1.61421E-7</c:v>
                </c:pt>
                <c:pt idx="31696">
                  <c:v>1.6142730000000001E-7</c:v>
                </c:pt>
                <c:pt idx="31697">
                  <c:v>1.614335E-7</c:v>
                </c:pt>
                <c:pt idx="31698">
                  <c:v>1.6143980000000001E-7</c:v>
                </c:pt>
                <c:pt idx="31699">
                  <c:v>1.61446E-7</c:v>
                </c:pt>
                <c:pt idx="31700">
                  <c:v>1.6145230000000001E-7</c:v>
                </c:pt>
                <c:pt idx="31701">
                  <c:v>1.614585E-7</c:v>
                </c:pt>
                <c:pt idx="31702">
                  <c:v>1.6146480000000001E-7</c:v>
                </c:pt>
                <c:pt idx="31703">
                  <c:v>1.61471E-7</c:v>
                </c:pt>
                <c:pt idx="31704">
                  <c:v>1.6147729999999999E-7</c:v>
                </c:pt>
                <c:pt idx="31705">
                  <c:v>1.614835E-7</c:v>
                </c:pt>
                <c:pt idx="31706">
                  <c:v>1.6148979999999999E-7</c:v>
                </c:pt>
                <c:pt idx="31707">
                  <c:v>1.6149600000000001E-7</c:v>
                </c:pt>
                <c:pt idx="31708">
                  <c:v>1.6150229999999999E-7</c:v>
                </c:pt>
                <c:pt idx="31709">
                  <c:v>1.6150850000000001E-7</c:v>
                </c:pt>
                <c:pt idx="31710">
                  <c:v>1.6151479999999999E-7</c:v>
                </c:pt>
                <c:pt idx="31711">
                  <c:v>1.6152100000000001E-7</c:v>
                </c:pt>
                <c:pt idx="31712">
                  <c:v>1.6152729999999999E-7</c:v>
                </c:pt>
                <c:pt idx="31713">
                  <c:v>1.6153350000000001E-7</c:v>
                </c:pt>
                <c:pt idx="31714">
                  <c:v>1.6153979999999999E-7</c:v>
                </c:pt>
                <c:pt idx="31715">
                  <c:v>1.6154600000000001E-7</c:v>
                </c:pt>
                <c:pt idx="31716">
                  <c:v>1.6155229999999999E-7</c:v>
                </c:pt>
                <c:pt idx="31717">
                  <c:v>1.6155850000000001E-7</c:v>
                </c:pt>
                <c:pt idx="31718">
                  <c:v>1.6156479999999999E-7</c:v>
                </c:pt>
                <c:pt idx="31719">
                  <c:v>1.6157100000000001E-7</c:v>
                </c:pt>
                <c:pt idx="31720">
                  <c:v>1.6157729999999999E-7</c:v>
                </c:pt>
                <c:pt idx="31721">
                  <c:v>1.6158350000000001E-7</c:v>
                </c:pt>
                <c:pt idx="31722">
                  <c:v>1.615898E-7</c:v>
                </c:pt>
                <c:pt idx="31723">
                  <c:v>1.6159600000000001E-7</c:v>
                </c:pt>
                <c:pt idx="31724">
                  <c:v>1.616023E-7</c:v>
                </c:pt>
                <c:pt idx="31725">
                  <c:v>1.6160849999999999E-7</c:v>
                </c:pt>
                <c:pt idx="31726">
                  <c:v>1.616148E-7</c:v>
                </c:pt>
                <c:pt idx="31727">
                  <c:v>1.6162099999999999E-7</c:v>
                </c:pt>
                <c:pt idx="31728">
                  <c:v>1.616273E-7</c:v>
                </c:pt>
                <c:pt idx="31729">
                  <c:v>1.6163349999999999E-7</c:v>
                </c:pt>
                <c:pt idx="31730">
                  <c:v>1.616398E-7</c:v>
                </c:pt>
                <c:pt idx="31731">
                  <c:v>1.6164599999999999E-7</c:v>
                </c:pt>
                <c:pt idx="31732">
                  <c:v>1.616523E-7</c:v>
                </c:pt>
                <c:pt idx="31733">
                  <c:v>1.6165849999999999E-7</c:v>
                </c:pt>
                <c:pt idx="31734">
                  <c:v>1.616648E-7</c:v>
                </c:pt>
                <c:pt idx="31735">
                  <c:v>1.6167099999999999E-7</c:v>
                </c:pt>
                <c:pt idx="31736">
                  <c:v>1.616773E-7</c:v>
                </c:pt>
                <c:pt idx="31737">
                  <c:v>1.6168349999999999E-7</c:v>
                </c:pt>
                <c:pt idx="31738">
                  <c:v>1.616898E-7</c:v>
                </c:pt>
                <c:pt idx="31739">
                  <c:v>1.6169599999999999E-7</c:v>
                </c:pt>
                <c:pt idx="31740">
                  <c:v>1.617023E-7</c:v>
                </c:pt>
                <c:pt idx="31741">
                  <c:v>1.617085E-7</c:v>
                </c:pt>
                <c:pt idx="31742">
                  <c:v>1.617148E-7</c:v>
                </c:pt>
                <c:pt idx="31743">
                  <c:v>1.61721E-7</c:v>
                </c:pt>
                <c:pt idx="31744">
                  <c:v>1.6172730000000001E-7</c:v>
                </c:pt>
                <c:pt idx="31745">
                  <c:v>1.617335E-7</c:v>
                </c:pt>
                <c:pt idx="31746">
                  <c:v>1.6173980000000001E-7</c:v>
                </c:pt>
                <c:pt idx="31747">
                  <c:v>1.61746E-7</c:v>
                </c:pt>
                <c:pt idx="31748">
                  <c:v>1.6175230000000001E-7</c:v>
                </c:pt>
                <c:pt idx="31749">
                  <c:v>1.617585E-7</c:v>
                </c:pt>
                <c:pt idx="31750">
                  <c:v>1.6176480000000001E-7</c:v>
                </c:pt>
                <c:pt idx="31751">
                  <c:v>1.61771E-7</c:v>
                </c:pt>
                <c:pt idx="31752">
                  <c:v>1.6177730000000001E-7</c:v>
                </c:pt>
                <c:pt idx="31753">
                  <c:v>1.617835E-7</c:v>
                </c:pt>
                <c:pt idx="31754">
                  <c:v>1.6178980000000001E-7</c:v>
                </c:pt>
                <c:pt idx="31755">
                  <c:v>1.61796E-7</c:v>
                </c:pt>
                <c:pt idx="31756">
                  <c:v>1.6180230000000001E-7</c:v>
                </c:pt>
                <c:pt idx="31757">
                  <c:v>1.618085E-7</c:v>
                </c:pt>
                <c:pt idx="31758">
                  <c:v>1.6181480000000001E-7</c:v>
                </c:pt>
                <c:pt idx="31759">
                  <c:v>1.61821E-7</c:v>
                </c:pt>
                <c:pt idx="31760">
                  <c:v>1.6182729999999999E-7</c:v>
                </c:pt>
                <c:pt idx="31761">
                  <c:v>1.618335E-7</c:v>
                </c:pt>
                <c:pt idx="31762">
                  <c:v>1.6183979999999999E-7</c:v>
                </c:pt>
                <c:pt idx="31763">
                  <c:v>1.6184600000000001E-7</c:v>
                </c:pt>
                <c:pt idx="31764">
                  <c:v>1.6185229999999999E-7</c:v>
                </c:pt>
                <c:pt idx="31765">
                  <c:v>1.6185850000000001E-7</c:v>
                </c:pt>
                <c:pt idx="31766">
                  <c:v>1.6186479999999999E-7</c:v>
                </c:pt>
                <c:pt idx="31767">
                  <c:v>1.6187100000000001E-7</c:v>
                </c:pt>
                <c:pt idx="31768">
                  <c:v>1.6187729999999999E-7</c:v>
                </c:pt>
                <c:pt idx="31769">
                  <c:v>1.6188350000000001E-7</c:v>
                </c:pt>
                <c:pt idx="31770">
                  <c:v>1.6188979999999999E-7</c:v>
                </c:pt>
                <c:pt idx="31771">
                  <c:v>1.6189600000000001E-7</c:v>
                </c:pt>
                <c:pt idx="31772">
                  <c:v>1.6190229999999999E-7</c:v>
                </c:pt>
                <c:pt idx="31773">
                  <c:v>1.6190850000000001E-7</c:v>
                </c:pt>
                <c:pt idx="31774">
                  <c:v>1.6191479999999999E-7</c:v>
                </c:pt>
                <c:pt idx="31775">
                  <c:v>1.6192100000000001E-7</c:v>
                </c:pt>
                <c:pt idx="31776">
                  <c:v>1.6192729999999999E-7</c:v>
                </c:pt>
                <c:pt idx="31777">
                  <c:v>1.6193350000000001E-7</c:v>
                </c:pt>
                <c:pt idx="31778">
                  <c:v>1.619398E-7</c:v>
                </c:pt>
                <c:pt idx="31779">
                  <c:v>1.6194600000000001E-7</c:v>
                </c:pt>
                <c:pt idx="31780">
                  <c:v>1.619523E-7</c:v>
                </c:pt>
                <c:pt idx="31781">
                  <c:v>1.6195849999999999E-7</c:v>
                </c:pt>
                <c:pt idx="31782">
                  <c:v>1.619648E-7</c:v>
                </c:pt>
                <c:pt idx="31783">
                  <c:v>1.6197099999999999E-7</c:v>
                </c:pt>
                <c:pt idx="31784">
                  <c:v>1.619773E-7</c:v>
                </c:pt>
                <c:pt idx="31785">
                  <c:v>1.6198349999999999E-7</c:v>
                </c:pt>
                <c:pt idx="31786">
                  <c:v>1.619898E-7</c:v>
                </c:pt>
                <c:pt idx="31787">
                  <c:v>1.6199599999999999E-7</c:v>
                </c:pt>
                <c:pt idx="31788">
                  <c:v>1.620023E-7</c:v>
                </c:pt>
                <c:pt idx="31789">
                  <c:v>1.6200849999999999E-7</c:v>
                </c:pt>
                <c:pt idx="31790">
                  <c:v>1.620148E-7</c:v>
                </c:pt>
                <c:pt idx="31791">
                  <c:v>1.6202099999999999E-7</c:v>
                </c:pt>
                <c:pt idx="31792">
                  <c:v>1.620273E-7</c:v>
                </c:pt>
                <c:pt idx="31793">
                  <c:v>1.6203349999999999E-7</c:v>
                </c:pt>
                <c:pt idx="31794">
                  <c:v>1.620398E-7</c:v>
                </c:pt>
                <c:pt idx="31795">
                  <c:v>1.6204599999999999E-7</c:v>
                </c:pt>
                <c:pt idx="31796">
                  <c:v>1.620523E-7</c:v>
                </c:pt>
                <c:pt idx="31797">
                  <c:v>1.6205849999999999E-7</c:v>
                </c:pt>
                <c:pt idx="31798">
                  <c:v>1.620648E-7</c:v>
                </c:pt>
                <c:pt idx="31799">
                  <c:v>1.62071E-7</c:v>
                </c:pt>
                <c:pt idx="31800">
                  <c:v>1.6207730000000001E-7</c:v>
                </c:pt>
                <c:pt idx="31801">
                  <c:v>1.620835E-7</c:v>
                </c:pt>
                <c:pt idx="31802">
                  <c:v>1.6208980000000001E-7</c:v>
                </c:pt>
                <c:pt idx="31803">
                  <c:v>1.62096E-7</c:v>
                </c:pt>
                <c:pt idx="31804">
                  <c:v>1.6210230000000001E-7</c:v>
                </c:pt>
                <c:pt idx="31805">
                  <c:v>1.621085E-7</c:v>
                </c:pt>
                <c:pt idx="31806">
                  <c:v>1.6211480000000001E-7</c:v>
                </c:pt>
                <c:pt idx="31807">
                  <c:v>1.62121E-7</c:v>
                </c:pt>
                <c:pt idx="31808">
                  <c:v>1.6212730000000001E-7</c:v>
                </c:pt>
                <c:pt idx="31809">
                  <c:v>1.621335E-7</c:v>
                </c:pt>
                <c:pt idx="31810">
                  <c:v>1.6213980000000001E-7</c:v>
                </c:pt>
                <c:pt idx="31811">
                  <c:v>1.62146E-7</c:v>
                </c:pt>
                <c:pt idx="31812">
                  <c:v>1.6215230000000001E-7</c:v>
                </c:pt>
                <c:pt idx="31813">
                  <c:v>1.621585E-7</c:v>
                </c:pt>
                <c:pt idx="31814">
                  <c:v>1.6216480000000001E-7</c:v>
                </c:pt>
                <c:pt idx="31815">
                  <c:v>1.62171E-7</c:v>
                </c:pt>
                <c:pt idx="31816">
                  <c:v>1.6217730000000001E-7</c:v>
                </c:pt>
                <c:pt idx="31817">
                  <c:v>1.621835E-7</c:v>
                </c:pt>
                <c:pt idx="31818">
                  <c:v>1.6218979999999999E-7</c:v>
                </c:pt>
                <c:pt idx="31819">
                  <c:v>1.6219600000000001E-7</c:v>
                </c:pt>
                <c:pt idx="31820">
                  <c:v>1.6220229999999999E-7</c:v>
                </c:pt>
                <c:pt idx="31821">
                  <c:v>1.6220850000000001E-7</c:v>
                </c:pt>
                <c:pt idx="31822">
                  <c:v>1.6221479999999999E-7</c:v>
                </c:pt>
                <c:pt idx="31823">
                  <c:v>1.6222100000000001E-7</c:v>
                </c:pt>
                <c:pt idx="31824">
                  <c:v>1.6222729999999999E-7</c:v>
                </c:pt>
                <c:pt idx="31825">
                  <c:v>1.6223350000000001E-7</c:v>
                </c:pt>
                <c:pt idx="31826">
                  <c:v>1.6223979999999999E-7</c:v>
                </c:pt>
                <c:pt idx="31827">
                  <c:v>1.6224600000000001E-7</c:v>
                </c:pt>
                <c:pt idx="31828">
                  <c:v>1.6225229999999999E-7</c:v>
                </c:pt>
                <c:pt idx="31829">
                  <c:v>1.6225850000000001E-7</c:v>
                </c:pt>
                <c:pt idx="31830">
                  <c:v>1.6226479999999999E-7</c:v>
                </c:pt>
                <c:pt idx="31831">
                  <c:v>1.6227100000000001E-7</c:v>
                </c:pt>
                <c:pt idx="31832">
                  <c:v>1.6227729999999999E-7</c:v>
                </c:pt>
                <c:pt idx="31833">
                  <c:v>1.6228350000000001E-7</c:v>
                </c:pt>
                <c:pt idx="31834">
                  <c:v>1.622898E-7</c:v>
                </c:pt>
                <c:pt idx="31835">
                  <c:v>1.6229600000000001E-7</c:v>
                </c:pt>
                <c:pt idx="31836">
                  <c:v>1.623023E-7</c:v>
                </c:pt>
                <c:pt idx="31837">
                  <c:v>1.6230849999999999E-7</c:v>
                </c:pt>
                <c:pt idx="31838">
                  <c:v>1.623148E-7</c:v>
                </c:pt>
                <c:pt idx="31839">
                  <c:v>1.6232099999999999E-7</c:v>
                </c:pt>
                <c:pt idx="31840">
                  <c:v>1.623273E-7</c:v>
                </c:pt>
                <c:pt idx="31841">
                  <c:v>1.6233349999999999E-7</c:v>
                </c:pt>
                <c:pt idx="31842">
                  <c:v>1.623398E-7</c:v>
                </c:pt>
                <c:pt idx="31843">
                  <c:v>1.6234599999999999E-7</c:v>
                </c:pt>
                <c:pt idx="31844">
                  <c:v>1.623523E-7</c:v>
                </c:pt>
                <c:pt idx="31845">
                  <c:v>1.6235849999999999E-7</c:v>
                </c:pt>
                <c:pt idx="31846">
                  <c:v>1.623648E-7</c:v>
                </c:pt>
                <c:pt idx="31847">
                  <c:v>1.6237099999999999E-7</c:v>
                </c:pt>
                <c:pt idx="31848">
                  <c:v>1.623773E-7</c:v>
                </c:pt>
                <c:pt idx="31849">
                  <c:v>1.6238349999999999E-7</c:v>
                </c:pt>
                <c:pt idx="31850">
                  <c:v>1.623898E-7</c:v>
                </c:pt>
                <c:pt idx="31851">
                  <c:v>1.6239599999999999E-7</c:v>
                </c:pt>
                <c:pt idx="31852">
                  <c:v>1.624023E-7</c:v>
                </c:pt>
                <c:pt idx="31853">
                  <c:v>1.6240849999999999E-7</c:v>
                </c:pt>
                <c:pt idx="31854">
                  <c:v>1.624148E-7</c:v>
                </c:pt>
                <c:pt idx="31855">
                  <c:v>1.62421E-7</c:v>
                </c:pt>
                <c:pt idx="31856">
                  <c:v>1.6242730000000001E-7</c:v>
                </c:pt>
                <c:pt idx="31857">
                  <c:v>1.624335E-7</c:v>
                </c:pt>
                <c:pt idx="31858">
                  <c:v>1.6243980000000001E-7</c:v>
                </c:pt>
                <c:pt idx="31859">
                  <c:v>1.62446E-7</c:v>
                </c:pt>
                <c:pt idx="31860">
                  <c:v>1.6245230000000001E-7</c:v>
                </c:pt>
                <c:pt idx="31861">
                  <c:v>1.624585E-7</c:v>
                </c:pt>
                <c:pt idx="31862">
                  <c:v>1.6246480000000001E-7</c:v>
                </c:pt>
                <c:pt idx="31863">
                  <c:v>1.62471E-7</c:v>
                </c:pt>
                <c:pt idx="31864">
                  <c:v>1.6247730000000001E-7</c:v>
                </c:pt>
                <c:pt idx="31865">
                  <c:v>1.624835E-7</c:v>
                </c:pt>
                <c:pt idx="31866">
                  <c:v>1.6248980000000001E-7</c:v>
                </c:pt>
                <c:pt idx="31867">
                  <c:v>1.62496E-7</c:v>
                </c:pt>
                <c:pt idx="31868">
                  <c:v>1.6250230000000001E-7</c:v>
                </c:pt>
                <c:pt idx="31869">
                  <c:v>1.625085E-7</c:v>
                </c:pt>
                <c:pt idx="31870">
                  <c:v>1.6251480000000001E-7</c:v>
                </c:pt>
                <c:pt idx="31871">
                  <c:v>1.62521E-7</c:v>
                </c:pt>
                <c:pt idx="31872">
                  <c:v>1.6252730000000001E-7</c:v>
                </c:pt>
                <c:pt idx="31873">
                  <c:v>1.625335E-7</c:v>
                </c:pt>
                <c:pt idx="31874">
                  <c:v>1.6253979999999999E-7</c:v>
                </c:pt>
                <c:pt idx="31875">
                  <c:v>1.6254600000000001E-7</c:v>
                </c:pt>
                <c:pt idx="31876">
                  <c:v>1.6255229999999999E-7</c:v>
                </c:pt>
                <c:pt idx="31877">
                  <c:v>1.6255850000000001E-7</c:v>
                </c:pt>
                <c:pt idx="31878">
                  <c:v>1.6256479999999999E-7</c:v>
                </c:pt>
                <c:pt idx="31879">
                  <c:v>1.6257100000000001E-7</c:v>
                </c:pt>
                <c:pt idx="31880">
                  <c:v>1.6257729999999999E-7</c:v>
                </c:pt>
                <c:pt idx="31881">
                  <c:v>1.6258350000000001E-7</c:v>
                </c:pt>
                <c:pt idx="31882">
                  <c:v>1.6258979999999999E-7</c:v>
                </c:pt>
                <c:pt idx="31883">
                  <c:v>1.6259600000000001E-7</c:v>
                </c:pt>
                <c:pt idx="31884">
                  <c:v>1.6260229999999999E-7</c:v>
                </c:pt>
                <c:pt idx="31885">
                  <c:v>1.6260850000000001E-7</c:v>
                </c:pt>
                <c:pt idx="31886">
                  <c:v>1.6261479999999999E-7</c:v>
                </c:pt>
                <c:pt idx="31887">
                  <c:v>1.6262100000000001E-7</c:v>
                </c:pt>
                <c:pt idx="31888">
                  <c:v>1.6262729999999999E-7</c:v>
                </c:pt>
                <c:pt idx="31889">
                  <c:v>1.6263350000000001E-7</c:v>
                </c:pt>
                <c:pt idx="31890">
                  <c:v>1.6263979999999999E-7</c:v>
                </c:pt>
                <c:pt idx="31891">
                  <c:v>1.6264600000000001E-7</c:v>
                </c:pt>
                <c:pt idx="31892">
                  <c:v>1.626523E-7</c:v>
                </c:pt>
                <c:pt idx="31893">
                  <c:v>1.6265849999999999E-7</c:v>
                </c:pt>
                <c:pt idx="31894">
                  <c:v>1.626648E-7</c:v>
                </c:pt>
                <c:pt idx="31895">
                  <c:v>1.6267099999999999E-7</c:v>
                </c:pt>
                <c:pt idx="31896">
                  <c:v>1.626773E-7</c:v>
                </c:pt>
                <c:pt idx="31897">
                  <c:v>1.6268349999999999E-7</c:v>
                </c:pt>
                <c:pt idx="31898">
                  <c:v>1.626898E-7</c:v>
                </c:pt>
                <c:pt idx="31899">
                  <c:v>1.6269599999999999E-7</c:v>
                </c:pt>
                <c:pt idx="31900">
                  <c:v>1.627023E-7</c:v>
                </c:pt>
                <c:pt idx="31901">
                  <c:v>1.6270849999999999E-7</c:v>
                </c:pt>
                <c:pt idx="31902">
                  <c:v>1.627148E-7</c:v>
                </c:pt>
                <c:pt idx="31903">
                  <c:v>1.6272099999999999E-7</c:v>
                </c:pt>
                <c:pt idx="31904">
                  <c:v>1.627273E-7</c:v>
                </c:pt>
                <c:pt idx="31905">
                  <c:v>1.6273349999999999E-7</c:v>
                </c:pt>
                <c:pt idx="31906">
                  <c:v>1.627398E-7</c:v>
                </c:pt>
                <c:pt idx="31907">
                  <c:v>1.6274599999999999E-7</c:v>
                </c:pt>
                <c:pt idx="31908">
                  <c:v>1.627523E-7</c:v>
                </c:pt>
                <c:pt idx="31909">
                  <c:v>1.6275849999999999E-7</c:v>
                </c:pt>
                <c:pt idx="31910">
                  <c:v>1.627648E-7</c:v>
                </c:pt>
                <c:pt idx="31911">
                  <c:v>1.62771E-7</c:v>
                </c:pt>
                <c:pt idx="31912">
                  <c:v>1.6277730000000001E-7</c:v>
                </c:pt>
                <c:pt idx="31913">
                  <c:v>1.627835E-7</c:v>
                </c:pt>
                <c:pt idx="31914">
                  <c:v>1.6278980000000001E-7</c:v>
                </c:pt>
                <c:pt idx="31915">
                  <c:v>1.62796E-7</c:v>
                </c:pt>
                <c:pt idx="31916">
                  <c:v>1.6280230000000001E-7</c:v>
                </c:pt>
                <c:pt idx="31917">
                  <c:v>1.628085E-7</c:v>
                </c:pt>
                <c:pt idx="31918">
                  <c:v>1.6281480000000001E-7</c:v>
                </c:pt>
                <c:pt idx="31919">
                  <c:v>1.62821E-7</c:v>
                </c:pt>
                <c:pt idx="31920">
                  <c:v>1.6282730000000001E-7</c:v>
                </c:pt>
                <c:pt idx="31921">
                  <c:v>1.628335E-7</c:v>
                </c:pt>
                <c:pt idx="31922">
                  <c:v>1.6283980000000001E-7</c:v>
                </c:pt>
                <c:pt idx="31923">
                  <c:v>1.62846E-7</c:v>
                </c:pt>
                <c:pt idx="31924">
                  <c:v>1.6285230000000001E-7</c:v>
                </c:pt>
                <c:pt idx="31925">
                  <c:v>1.628585E-7</c:v>
                </c:pt>
                <c:pt idx="31926">
                  <c:v>1.6286480000000001E-7</c:v>
                </c:pt>
                <c:pt idx="31927">
                  <c:v>1.62871E-7</c:v>
                </c:pt>
                <c:pt idx="31928">
                  <c:v>1.6287730000000001E-7</c:v>
                </c:pt>
                <c:pt idx="31929">
                  <c:v>1.628835E-7</c:v>
                </c:pt>
                <c:pt idx="31930">
                  <c:v>1.6288979999999999E-7</c:v>
                </c:pt>
                <c:pt idx="31931">
                  <c:v>1.62896E-7</c:v>
                </c:pt>
                <c:pt idx="31932">
                  <c:v>1.6290229999999999E-7</c:v>
                </c:pt>
                <c:pt idx="31933">
                  <c:v>1.6290850000000001E-7</c:v>
                </c:pt>
                <c:pt idx="31934">
                  <c:v>1.6291479999999999E-7</c:v>
                </c:pt>
                <c:pt idx="31935">
                  <c:v>1.6292100000000001E-7</c:v>
                </c:pt>
                <c:pt idx="31936">
                  <c:v>1.6292729999999999E-7</c:v>
                </c:pt>
                <c:pt idx="31937">
                  <c:v>1.6293350000000001E-7</c:v>
                </c:pt>
                <c:pt idx="31938">
                  <c:v>1.6293979999999999E-7</c:v>
                </c:pt>
                <c:pt idx="31939">
                  <c:v>1.6294600000000001E-7</c:v>
                </c:pt>
                <c:pt idx="31940">
                  <c:v>1.6295229999999999E-7</c:v>
                </c:pt>
                <c:pt idx="31941">
                  <c:v>1.6295850000000001E-7</c:v>
                </c:pt>
                <c:pt idx="31942">
                  <c:v>1.6296479999999999E-7</c:v>
                </c:pt>
                <c:pt idx="31943">
                  <c:v>1.6297100000000001E-7</c:v>
                </c:pt>
                <c:pt idx="31944">
                  <c:v>1.6297729999999999E-7</c:v>
                </c:pt>
                <c:pt idx="31945">
                  <c:v>1.6298350000000001E-7</c:v>
                </c:pt>
                <c:pt idx="31946">
                  <c:v>1.6298979999999999E-7</c:v>
                </c:pt>
                <c:pt idx="31947">
                  <c:v>1.6299600000000001E-7</c:v>
                </c:pt>
                <c:pt idx="31948">
                  <c:v>1.630023E-7</c:v>
                </c:pt>
                <c:pt idx="31949">
                  <c:v>1.6300849999999999E-7</c:v>
                </c:pt>
                <c:pt idx="31950">
                  <c:v>1.630148E-7</c:v>
                </c:pt>
                <c:pt idx="31951">
                  <c:v>1.6302099999999999E-7</c:v>
                </c:pt>
                <c:pt idx="31952">
                  <c:v>1.630273E-7</c:v>
                </c:pt>
                <c:pt idx="31953">
                  <c:v>1.6303349999999999E-7</c:v>
                </c:pt>
                <c:pt idx="31954">
                  <c:v>1.630398E-7</c:v>
                </c:pt>
                <c:pt idx="31955">
                  <c:v>1.6304599999999999E-7</c:v>
                </c:pt>
                <c:pt idx="31956">
                  <c:v>1.630523E-7</c:v>
                </c:pt>
                <c:pt idx="31957">
                  <c:v>1.6305849999999999E-7</c:v>
                </c:pt>
                <c:pt idx="31958">
                  <c:v>1.630648E-7</c:v>
                </c:pt>
                <c:pt idx="31959">
                  <c:v>1.6307099999999999E-7</c:v>
                </c:pt>
                <c:pt idx="31960">
                  <c:v>1.630773E-7</c:v>
                </c:pt>
                <c:pt idx="31961">
                  <c:v>1.6308349999999999E-7</c:v>
                </c:pt>
                <c:pt idx="31962">
                  <c:v>1.630898E-7</c:v>
                </c:pt>
                <c:pt idx="31963">
                  <c:v>1.6309599999999999E-7</c:v>
                </c:pt>
                <c:pt idx="31964">
                  <c:v>1.631023E-7</c:v>
                </c:pt>
                <c:pt idx="31965">
                  <c:v>1.6310849999999999E-7</c:v>
                </c:pt>
                <c:pt idx="31966">
                  <c:v>1.631148E-7</c:v>
                </c:pt>
                <c:pt idx="31967">
                  <c:v>1.63121E-7</c:v>
                </c:pt>
                <c:pt idx="31968">
                  <c:v>1.6312730000000001E-7</c:v>
                </c:pt>
                <c:pt idx="31969">
                  <c:v>1.631335E-7</c:v>
                </c:pt>
                <c:pt idx="31970">
                  <c:v>1.6313980000000001E-7</c:v>
                </c:pt>
                <c:pt idx="31971">
                  <c:v>1.63146E-7</c:v>
                </c:pt>
                <c:pt idx="31972">
                  <c:v>1.6315230000000001E-7</c:v>
                </c:pt>
                <c:pt idx="31973">
                  <c:v>1.631585E-7</c:v>
                </c:pt>
                <c:pt idx="31974">
                  <c:v>1.6316480000000001E-7</c:v>
                </c:pt>
                <c:pt idx="31975">
                  <c:v>1.63171E-7</c:v>
                </c:pt>
                <c:pt idx="31976">
                  <c:v>1.6317730000000001E-7</c:v>
                </c:pt>
                <c:pt idx="31977">
                  <c:v>1.631835E-7</c:v>
                </c:pt>
                <c:pt idx="31978">
                  <c:v>1.6318980000000001E-7</c:v>
                </c:pt>
                <c:pt idx="31979">
                  <c:v>1.63196E-7</c:v>
                </c:pt>
                <c:pt idx="31980">
                  <c:v>1.6320230000000001E-7</c:v>
                </c:pt>
                <c:pt idx="31981">
                  <c:v>1.632085E-7</c:v>
                </c:pt>
                <c:pt idx="31982">
                  <c:v>1.6321480000000001E-7</c:v>
                </c:pt>
                <c:pt idx="31983">
                  <c:v>1.63221E-7</c:v>
                </c:pt>
                <c:pt idx="31984">
                  <c:v>1.6322730000000001E-7</c:v>
                </c:pt>
                <c:pt idx="31985">
                  <c:v>1.632335E-7</c:v>
                </c:pt>
                <c:pt idx="31986">
                  <c:v>1.6323979999999999E-7</c:v>
                </c:pt>
                <c:pt idx="31987">
                  <c:v>1.63246E-7</c:v>
                </c:pt>
                <c:pt idx="31988">
                  <c:v>1.6325229999999999E-7</c:v>
                </c:pt>
                <c:pt idx="31989">
                  <c:v>1.6325850000000001E-7</c:v>
                </c:pt>
                <c:pt idx="31990">
                  <c:v>1.6326479999999999E-7</c:v>
                </c:pt>
                <c:pt idx="31991">
                  <c:v>1.6327100000000001E-7</c:v>
                </c:pt>
                <c:pt idx="31992">
                  <c:v>1.6327729999999999E-7</c:v>
                </c:pt>
                <c:pt idx="31993">
                  <c:v>1.6328350000000001E-7</c:v>
                </c:pt>
                <c:pt idx="31994">
                  <c:v>1.6328979999999999E-7</c:v>
                </c:pt>
                <c:pt idx="31995">
                  <c:v>1.6329600000000001E-7</c:v>
                </c:pt>
                <c:pt idx="31996">
                  <c:v>1.6330229999999999E-7</c:v>
                </c:pt>
                <c:pt idx="31997">
                  <c:v>1.6330850000000001E-7</c:v>
                </c:pt>
                <c:pt idx="31998">
                  <c:v>1.6331479999999999E-7</c:v>
                </c:pt>
                <c:pt idx="31999">
                  <c:v>1.6332100000000001E-7</c:v>
                </c:pt>
                <c:pt idx="32000">
                  <c:v>1.6332729999999999E-7</c:v>
                </c:pt>
                <c:pt idx="32001">
                  <c:v>1.6333350000000001E-7</c:v>
                </c:pt>
                <c:pt idx="32002">
                  <c:v>1.6333979999999999E-7</c:v>
                </c:pt>
                <c:pt idx="32003">
                  <c:v>1.6334600000000001E-7</c:v>
                </c:pt>
                <c:pt idx="32004">
                  <c:v>1.633523E-7</c:v>
                </c:pt>
                <c:pt idx="32005">
                  <c:v>1.6335850000000001E-7</c:v>
                </c:pt>
                <c:pt idx="32006">
                  <c:v>1.633648E-7</c:v>
                </c:pt>
                <c:pt idx="32007">
                  <c:v>1.6337099999999999E-7</c:v>
                </c:pt>
                <c:pt idx="32008">
                  <c:v>1.633773E-7</c:v>
                </c:pt>
                <c:pt idx="32009">
                  <c:v>1.6338349999999999E-7</c:v>
                </c:pt>
                <c:pt idx="32010">
                  <c:v>1.633898E-7</c:v>
                </c:pt>
                <c:pt idx="32011">
                  <c:v>1.6339599999999999E-7</c:v>
                </c:pt>
                <c:pt idx="32012">
                  <c:v>1.634023E-7</c:v>
                </c:pt>
                <c:pt idx="32013">
                  <c:v>1.6340849999999999E-7</c:v>
                </c:pt>
                <c:pt idx="32014">
                  <c:v>1.634148E-7</c:v>
                </c:pt>
                <c:pt idx="32015">
                  <c:v>1.6342099999999999E-7</c:v>
                </c:pt>
                <c:pt idx="32016">
                  <c:v>1.634273E-7</c:v>
                </c:pt>
              </c:numCache>
            </c:numRef>
          </c:xVal>
          <c:yVal>
            <c:numRef>
              <c:f>'noAmp-2-980nm'!$G$2:$G$32018</c:f>
              <c:numCache>
                <c:formatCode>0.00E+00</c:formatCode>
                <c:ptCount val="32017"/>
                <c:pt idx="0">
                  <c:v>2.9E-4</c:v>
                </c:pt>
                <c:pt idx="1">
                  <c:v>2.7700000000000001E-4</c:v>
                </c:pt>
                <c:pt idx="2">
                  <c:v>2.6400000000000002E-4</c:v>
                </c:pt>
                <c:pt idx="3">
                  <c:v>2.5700000000000001E-4</c:v>
                </c:pt>
                <c:pt idx="4">
                  <c:v>2.5099999999999998E-4</c:v>
                </c:pt>
                <c:pt idx="5">
                  <c:v>2.4399999999999999E-4</c:v>
                </c:pt>
                <c:pt idx="6">
                  <c:v>2.3800000000000001E-4</c:v>
                </c:pt>
                <c:pt idx="7">
                  <c:v>2.3800000000000001E-4</c:v>
                </c:pt>
                <c:pt idx="8">
                  <c:v>2.31E-4</c:v>
                </c:pt>
                <c:pt idx="9">
                  <c:v>2.31E-4</c:v>
                </c:pt>
                <c:pt idx="10">
                  <c:v>2.31E-4</c:v>
                </c:pt>
                <c:pt idx="11">
                  <c:v>2.31E-4</c:v>
                </c:pt>
                <c:pt idx="12">
                  <c:v>2.3800000000000001E-4</c:v>
                </c:pt>
                <c:pt idx="13">
                  <c:v>2.3800000000000001E-4</c:v>
                </c:pt>
                <c:pt idx="14">
                  <c:v>2.4399999999999999E-4</c:v>
                </c:pt>
                <c:pt idx="15">
                  <c:v>2.5099999999999998E-4</c:v>
                </c:pt>
                <c:pt idx="16">
                  <c:v>2.5700000000000001E-4</c:v>
                </c:pt>
                <c:pt idx="17">
                  <c:v>2.6400000000000002E-4</c:v>
                </c:pt>
                <c:pt idx="18">
                  <c:v>2.7E-4</c:v>
                </c:pt>
                <c:pt idx="19">
                  <c:v>2.7700000000000001E-4</c:v>
                </c:pt>
                <c:pt idx="20">
                  <c:v>2.9E-4</c:v>
                </c:pt>
                <c:pt idx="21">
                  <c:v>2.9700000000000001E-4</c:v>
                </c:pt>
                <c:pt idx="22">
                  <c:v>3.0299999999999999E-4</c:v>
                </c:pt>
                <c:pt idx="23">
                  <c:v>3.1700000000000001E-4</c:v>
                </c:pt>
                <c:pt idx="24">
                  <c:v>3.2299999999999999E-4</c:v>
                </c:pt>
                <c:pt idx="25">
                  <c:v>3.3E-4</c:v>
                </c:pt>
                <c:pt idx="26">
                  <c:v>3.3599999999999998E-4</c:v>
                </c:pt>
                <c:pt idx="27">
                  <c:v>3.4299999999999999E-4</c:v>
                </c:pt>
                <c:pt idx="28">
                  <c:v>3.4299999999999999E-4</c:v>
                </c:pt>
                <c:pt idx="29">
                  <c:v>3.5E-4</c:v>
                </c:pt>
                <c:pt idx="30">
                  <c:v>3.5E-4</c:v>
                </c:pt>
                <c:pt idx="31">
                  <c:v>3.5599999999999998E-4</c:v>
                </c:pt>
                <c:pt idx="32">
                  <c:v>3.5599999999999998E-4</c:v>
                </c:pt>
                <c:pt idx="33">
                  <c:v>3.5599999999999998E-4</c:v>
                </c:pt>
                <c:pt idx="34">
                  <c:v>3.5599999999999998E-4</c:v>
                </c:pt>
                <c:pt idx="35">
                  <c:v>3.5E-4</c:v>
                </c:pt>
                <c:pt idx="36">
                  <c:v>3.5E-4</c:v>
                </c:pt>
                <c:pt idx="37">
                  <c:v>3.4299999999999999E-4</c:v>
                </c:pt>
                <c:pt idx="38">
                  <c:v>3.4299999999999999E-4</c:v>
                </c:pt>
                <c:pt idx="39">
                  <c:v>3.3599999999999998E-4</c:v>
                </c:pt>
                <c:pt idx="40">
                  <c:v>3.3E-4</c:v>
                </c:pt>
                <c:pt idx="41">
                  <c:v>3.2299999999999999E-4</c:v>
                </c:pt>
                <c:pt idx="42">
                  <c:v>3.2299999999999999E-4</c:v>
                </c:pt>
                <c:pt idx="43">
                  <c:v>3.1700000000000001E-4</c:v>
                </c:pt>
                <c:pt idx="44">
                  <c:v>3.1E-4</c:v>
                </c:pt>
                <c:pt idx="45">
                  <c:v>3.0299999999999999E-4</c:v>
                </c:pt>
                <c:pt idx="46">
                  <c:v>2.9700000000000001E-4</c:v>
                </c:pt>
                <c:pt idx="47">
                  <c:v>2.9E-4</c:v>
                </c:pt>
                <c:pt idx="48">
                  <c:v>2.9E-4</c:v>
                </c:pt>
                <c:pt idx="49">
                  <c:v>2.8400000000000002E-4</c:v>
                </c:pt>
                <c:pt idx="50">
                  <c:v>2.7700000000000001E-4</c:v>
                </c:pt>
                <c:pt idx="51">
                  <c:v>2.7700000000000001E-4</c:v>
                </c:pt>
                <c:pt idx="52">
                  <c:v>2.7E-4</c:v>
                </c:pt>
                <c:pt idx="53">
                  <c:v>2.7E-4</c:v>
                </c:pt>
                <c:pt idx="54">
                  <c:v>2.7E-4</c:v>
                </c:pt>
                <c:pt idx="55">
                  <c:v>2.6400000000000002E-4</c:v>
                </c:pt>
                <c:pt idx="56">
                  <c:v>2.6400000000000002E-4</c:v>
                </c:pt>
                <c:pt idx="57">
                  <c:v>2.6400000000000002E-4</c:v>
                </c:pt>
                <c:pt idx="58">
                  <c:v>2.6400000000000002E-4</c:v>
                </c:pt>
                <c:pt idx="59">
                  <c:v>2.6400000000000002E-4</c:v>
                </c:pt>
                <c:pt idx="60">
                  <c:v>2.6400000000000002E-4</c:v>
                </c:pt>
                <c:pt idx="61">
                  <c:v>2.7E-4</c:v>
                </c:pt>
                <c:pt idx="62">
                  <c:v>2.7E-4</c:v>
                </c:pt>
                <c:pt idx="63">
                  <c:v>2.7E-4</c:v>
                </c:pt>
                <c:pt idx="64">
                  <c:v>2.7E-4</c:v>
                </c:pt>
                <c:pt idx="65">
                  <c:v>2.7700000000000001E-4</c:v>
                </c:pt>
                <c:pt idx="66">
                  <c:v>2.7700000000000001E-4</c:v>
                </c:pt>
                <c:pt idx="67">
                  <c:v>2.7700000000000001E-4</c:v>
                </c:pt>
                <c:pt idx="68">
                  <c:v>2.8400000000000002E-4</c:v>
                </c:pt>
                <c:pt idx="69">
                  <c:v>2.8400000000000002E-4</c:v>
                </c:pt>
                <c:pt idx="70">
                  <c:v>2.8400000000000002E-4</c:v>
                </c:pt>
                <c:pt idx="71">
                  <c:v>2.9E-4</c:v>
                </c:pt>
                <c:pt idx="72">
                  <c:v>2.9E-4</c:v>
                </c:pt>
                <c:pt idx="73">
                  <c:v>2.9E-4</c:v>
                </c:pt>
                <c:pt idx="74">
                  <c:v>2.9E-4</c:v>
                </c:pt>
                <c:pt idx="75">
                  <c:v>2.9700000000000001E-4</c:v>
                </c:pt>
                <c:pt idx="76">
                  <c:v>2.9700000000000001E-4</c:v>
                </c:pt>
                <c:pt idx="77">
                  <c:v>2.9700000000000001E-4</c:v>
                </c:pt>
                <c:pt idx="78">
                  <c:v>2.9700000000000001E-4</c:v>
                </c:pt>
                <c:pt idx="79">
                  <c:v>2.9700000000000001E-4</c:v>
                </c:pt>
                <c:pt idx="80">
                  <c:v>2.9700000000000001E-4</c:v>
                </c:pt>
                <c:pt idx="81">
                  <c:v>3.0299999999999999E-4</c:v>
                </c:pt>
                <c:pt idx="82">
                  <c:v>3.0299999999999999E-4</c:v>
                </c:pt>
                <c:pt idx="83">
                  <c:v>3.0299999999999999E-4</c:v>
                </c:pt>
                <c:pt idx="84">
                  <c:v>3.0299999999999999E-4</c:v>
                </c:pt>
                <c:pt idx="85">
                  <c:v>3.0299999999999999E-4</c:v>
                </c:pt>
                <c:pt idx="86">
                  <c:v>3.1E-4</c:v>
                </c:pt>
                <c:pt idx="87">
                  <c:v>3.1E-4</c:v>
                </c:pt>
                <c:pt idx="88">
                  <c:v>3.1E-4</c:v>
                </c:pt>
                <c:pt idx="89">
                  <c:v>3.1E-4</c:v>
                </c:pt>
                <c:pt idx="90">
                  <c:v>3.1700000000000001E-4</c:v>
                </c:pt>
                <c:pt idx="91">
                  <c:v>3.1700000000000001E-4</c:v>
                </c:pt>
                <c:pt idx="92">
                  <c:v>3.1700000000000001E-4</c:v>
                </c:pt>
                <c:pt idx="93">
                  <c:v>3.1700000000000001E-4</c:v>
                </c:pt>
                <c:pt idx="94">
                  <c:v>3.1700000000000001E-4</c:v>
                </c:pt>
                <c:pt idx="95">
                  <c:v>3.2299999999999999E-4</c:v>
                </c:pt>
                <c:pt idx="96">
                  <c:v>3.2299999999999999E-4</c:v>
                </c:pt>
                <c:pt idx="97">
                  <c:v>3.2299999999999999E-4</c:v>
                </c:pt>
                <c:pt idx="98">
                  <c:v>3.2299999999999999E-4</c:v>
                </c:pt>
                <c:pt idx="99">
                  <c:v>3.2299999999999999E-4</c:v>
                </c:pt>
                <c:pt idx="100">
                  <c:v>3.2299999999999999E-4</c:v>
                </c:pt>
                <c:pt idx="101">
                  <c:v>3.2299999999999999E-4</c:v>
                </c:pt>
                <c:pt idx="102">
                  <c:v>3.2299999999999999E-4</c:v>
                </c:pt>
                <c:pt idx="103">
                  <c:v>3.2299999999999999E-4</c:v>
                </c:pt>
                <c:pt idx="104">
                  <c:v>3.1700000000000001E-4</c:v>
                </c:pt>
                <c:pt idx="105">
                  <c:v>3.1700000000000001E-4</c:v>
                </c:pt>
                <c:pt idx="106">
                  <c:v>3.1E-4</c:v>
                </c:pt>
                <c:pt idx="107">
                  <c:v>3.1E-4</c:v>
                </c:pt>
                <c:pt idx="108">
                  <c:v>3.0299999999999999E-4</c:v>
                </c:pt>
                <c:pt idx="109">
                  <c:v>3.0299999999999999E-4</c:v>
                </c:pt>
                <c:pt idx="110">
                  <c:v>2.9700000000000001E-4</c:v>
                </c:pt>
                <c:pt idx="111">
                  <c:v>2.9E-4</c:v>
                </c:pt>
                <c:pt idx="112">
                  <c:v>2.8400000000000002E-4</c:v>
                </c:pt>
                <c:pt idx="113">
                  <c:v>2.7700000000000001E-4</c:v>
                </c:pt>
                <c:pt idx="114">
                  <c:v>2.7E-4</c:v>
                </c:pt>
                <c:pt idx="115">
                  <c:v>2.6400000000000002E-4</c:v>
                </c:pt>
                <c:pt idx="116">
                  <c:v>2.5700000000000001E-4</c:v>
                </c:pt>
                <c:pt idx="117">
                  <c:v>2.5099999999999998E-4</c:v>
                </c:pt>
                <c:pt idx="118">
                  <c:v>2.4399999999999999E-4</c:v>
                </c:pt>
                <c:pt idx="119">
                  <c:v>2.3800000000000001E-4</c:v>
                </c:pt>
                <c:pt idx="120">
                  <c:v>2.31E-4</c:v>
                </c:pt>
                <c:pt idx="121">
                  <c:v>2.24E-4</c:v>
                </c:pt>
                <c:pt idx="122">
                  <c:v>2.24E-4</c:v>
                </c:pt>
                <c:pt idx="123">
                  <c:v>2.1800000000000001E-4</c:v>
                </c:pt>
                <c:pt idx="124">
                  <c:v>2.1100000000000001E-4</c:v>
                </c:pt>
                <c:pt idx="125">
                  <c:v>2.1100000000000001E-4</c:v>
                </c:pt>
                <c:pt idx="126">
                  <c:v>2.05E-4</c:v>
                </c:pt>
                <c:pt idx="127">
                  <c:v>2.05E-4</c:v>
                </c:pt>
                <c:pt idx="128">
                  <c:v>2.05E-4</c:v>
                </c:pt>
                <c:pt idx="129">
                  <c:v>2.05E-4</c:v>
                </c:pt>
                <c:pt idx="130">
                  <c:v>2.05E-4</c:v>
                </c:pt>
                <c:pt idx="131">
                  <c:v>2.05E-4</c:v>
                </c:pt>
                <c:pt idx="132">
                  <c:v>2.1100000000000001E-4</c:v>
                </c:pt>
                <c:pt idx="133">
                  <c:v>2.1100000000000001E-4</c:v>
                </c:pt>
                <c:pt idx="134">
                  <c:v>2.1800000000000001E-4</c:v>
                </c:pt>
                <c:pt idx="135">
                  <c:v>2.1800000000000001E-4</c:v>
                </c:pt>
                <c:pt idx="136">
                  <c:v>2.24E-4</c:v>
                </c:pt>
                <c:pt idx="137">
                  <c:v>2.31E-4</c:v>
                </c:pt>
                <c:pt idx="138">
                  <c:v>2.3800000000000001E-4</c:v>
                </c:pt>
                <c:pt idx="139">
                  <c:v>2.4399999999999999E-4</c:v>
                </c:pt>
                <c:pt idx="140">
                  <c:v>2.4399999999999999E-4</c:v>
                </c:pt>
                <c:pt idx="141">
                  <c:v>2.5099999999999998E-4</c:v>
                </c:pt>
                <c:pt idx="142">
                  <c:v>2.5700000000000001E-4</c:v>
                </c:pt>
                <c:pt idx="143">
                  <c:v>2.6400000000000002E-4</c:v>
                </c:pt>
                <c:pt idx="144">
                  <c:v>2.7E-4</c:v>
                </c:pt>
                <c:pt idx="145">
                  <c:v>2.7700000000000001E-4</c:v>
                </c:pt>
                <c:pt idx="146">
                  <c:v>2.8400000000000002E-4</c:v>
                </c:pt>
                <c:pt idx="147">
                  <c:v>2.8400000000000002E-4</c:v>
                </c:pt>
                <c:pt idx="148">
                  <c:v>2.9E-4</c:v>
                </c:pt>
                <c:pt idx="149">
                  <c:v>2.9700000000000001E-4</c:v>
                </c:pt>
                <c:pt idx="150">
                  <c:v>2.9700000000000001E-4</c:v>
                </c:pt>
                <c:pt idx="151">
                  <c:v>3.0299999999999999E-4</c:v>
                </c:pt>
                <c:pt idx="152">
                  <c:v>3.0299999999999999E-4</c:v>
                </c:pt>
                <c:pt idx="153">
                  <c:v>3.1E-4</c:v>
                </c:pt>
                <c:pt idx="154">
                  <c:v>3.1E-4</c:v>
                </c:pt>
                <c:pt idx="155">
                  <c:v>3.1E-4</c:v>
                </c:pt>
                <c:pt idx="156">
                  <c:v>3.1E-4</c:v>
                </c:pt>
                <c:pt idx="157">
                  <c:v>3.1700000000000001E-4</c:v>
                </c:pt>
                <c:pt idx="158">
                  <c:v>3.1700000000000001E-4</c:v>
                </c:pt>
                <c:pt idx="159">
                  <c:v>3.1700000000000001E-4</c:v>
                </c:pt>
                <c:pt idx="160">
                  <c:v>3.1700000000000001E-4</c:v>
                </c:pt>
                <c:pt idx="161">
                  <c:v>3.1700000000000001E-4</c:v>
                </c:pt>
                <c:pt idx="162">
                  <c:v>3.1700000000000001E-4</c:v>
                </c:pt>
                <c:pt idx="163">
                  <c:v>3.1700000000000001E-4</c:v>
                </c:pt>
                <c:pt idx="164">
                  <c:v>3.1700000000000001E-4</c:v>
                </c:pt>
                <c:pt idx="165">
                  <c:v>3.1700000000000001E-4</c:v>
                </c:pt>
                <c:pt idx="166">
                  <c:v>3.1700000000000001E-4</c:v>
                </c:pt>
                <c:pt idx="167">
                  <c:v>3.1700000000000001E-4</c:v>
                </c:pt>
                <c:pt idx="168">
                  <c:v>3.1700000000000001E-4</c:v>
                </c:pt>
                <c:pt idx="169">
                  <c:v>3.2299999999999999E-4</c:v>
                </c:pt>
                <c:pt idx="170">
                  <c:v>3.2299999999999999E-4</c:v>
                </c:pt>
                <c:pt idx="171">
                  <c:v>3.2299999999999999E-4</c:v>
                </c:pt>
                <c:pt idx="172">
                  <c:v>3.2299999999999999E-4</c:v>
                </c:pt>
                <c:pt idx="173">
                  <c:v>3.2299999999999999E-4</c:v>
                </c:pt>
                <c:pt idx="174">
                  <c:v>3.3E-4</c:v>
                </c:pt>
                <c:pt idx="175">
                  <c:v>3.3E-4</c:v>
                </c:pt>
                <c:pt idx="176">
                  <c:v>3.3E-4</c:v>
                </c:pt>
                <c:pt idx="177">
                  <c:v>3.3599999999999998E-4</c:v>
                </c:pt>
                <c:pt idx="178">
                  <c:v>3.3599999999999998E-4</c:v>
                </c:pt>
                <c:pt idx="179">
                  <c:v>3.3599999999999998E-4</c:v>
                </c:pt>
                <c:pt idx="180">
                  <c:v>3.3599999999999998E-4</c:v>
                </c:pt>
                <c:pt idx="181">
                  <c:v>3.3599999999999998E-4</c:v>
                </c:pt>
                <c:pt idx="182">
                  <c:v>3.4299999999999999E-4</c:v>
                </c:pt>
                <c:pt idx="183">
                  <c:v>3.4299999999999999E-4</c:v>
                </c:pt>
                <c:pt idx="184">
                  <c:v>3.4299999999999999E-4</c:v>
                </c:pt>
                <c:pt idx="185">
                  <c:v>3.4299999999999999E-4</c:v>
                </c:pt>
                <c:pt idx="186">
                  <c:v>3.3599999999999998E-4</c:v>
                </c:pt>
                <c:pt idx="187">
                  <c:v>3.3599999999999998E-4</c:v>
                </c:pt>
                <c:pt idx="188">
                  <c:v>3.3599999999999998E-4</c:v>
                </c:pt>
                <c:pt idx="189">
                  <c:v>3.3E-4</c:v>
                </c:pt>
                <c:pt idx="190">
                  <c:v>3.3E-4</c:v>
                </c:pt>
                <c:pt idx="191">
                  <c:v>3.2299999999999999E-4</c:v>
                </c:pt>
                <c:pt idx="192">
                  <c:v>3.2299999999999999E-4</c:v>
                </c:pt>
                <c:pt idx="193">
                  <c:v>3.1700000000000001E-4</c:v>
                </c:pt>
                <c:pt idx="194">
                  <c:v>3.1E-4</c:v>
                </c:pt>
                <c:pt idx="195">
                  <c:v>3.0299999999999999E-4</c:v>
                </c:pt>
                <c:pt idx="196">
                  <c:v>2.9700000000000001E-4</c:v>
                </c:pt>
                <c:pt idx="197">
                  <c:v>2.9E-4</c:v>
                </c:pt>
                <c:pt idx="198">
                  <c:v>2.8400000000000002E-4</c:v>
                </c:pt>
                <c:pt idx="199">
                  <c:v>2.7700000000000001E-4</c:v>
                </c:pt>
                <c:pt idx="200">
                  <c:v>2.7E-4</c:v>
                </c:pt>
                <c:pt idx="201">
                  <c:v>2.6400000000000002E-4</c:v>
                </c:pt>
                <c:pt idx="202">
                  <c:v>2.5700000000000001E-4</c:v>
                </c:pt>
                <c:pt idx="203">
                  <c:v>2.5099999999999998E-4</c:v>
                </c:pt>
                <c:pt idx="204">
                  <c:v>2.4399999999999999E-4</c:v>
                </c:pt>
                <c:pt idx="205">
                  <c:v>2.3800000000000001E-4</c:v>
                </c:pt>
                <c:pt idx="206">
                  <c:v>2.31E-4</c:v>
                </c:pt>
                <c:pt idx="207">
                  <c:v>2.31E-4</c:v>
                </c:pt>
                <c:pt idx="208">
                  <c:v>2.24E-4</c:v>
                </c:pt>
                <c:pt idx="209">
                  <c:v>2.24E-4</c:v>
                </c:pt>
                <c:pt idx="210">
                  <c:v>2.1800000000000001E-4</c:v>
                </c:pt>
                <c:pt idx="211">
                  <c:v>2.1800000000000001E-4</c:v>
                </c:pt>
                <c:pt idx="212">
                  <c:v>2.1800000000000001E-4</c:v>
                </c:pt>
                <c:pt idx="213">
                  <c:v>2.1800000000000001E-4</c:v>
                </c:pt>
                <c:pt idx="214">
                  <c:v>2.1800000000000001E-4</c:v>
                </c:pt>
                <c:pt idx="215">
                  <c:v>2.24E-4</c:v>
                </c:pt>
                <c:pt idx="216">
                  <c:v>2.24E-4</c:v>
                </c:pt>
                <c:pt idx="217">
                  <c:v>2.24E-4</c:v>
                </c:pt>
                <c:pt idx="218">
                  <c:v>2.31E-4</c:v>
                </c:pt>
                <c:pt idx="219">
                  <c:v>2.3800000000000001E-4</c:v>
                </c:pt>
                <c:pt idx="220">
                  <c:v>2.3800000000000001E-4</c:v>
                </c:pt>
                <c:pt idx="221">
                  <c:v>2.4399999999999999E-4</c:v>
                </c:pt>
                <c:pt idx="222">
                  <c:v>2.5099999999999998E-4</c:v>
                </c:pt>
                <c:pt idx="223">
                  <c:v>2.5700000000000001E-4</c:v>
                </c:pt>
                <c:pt idx="224">
                  <c:v>2.6400000000000002E-4</c:v>
                </c:pt>
                <c:pt idx="225">
                  <c:v>2.7E-4</c:v>
                </c:pt>
                <c:pt idx="226">
                  <c:v>2.7700000000000001E-4</c:v>
                </c:pt>
                <c:pt idx="227">
                  <c:v>2.8400000000000002E-4</c:v>
                </c:pt>
                <c:pt idx="228">
                  <c:v>2.8400000000000002E-4</c:v>
                </c:pt>
                <c:pt idx="229">
                  <c:v>2.9E-4</c:v>
                </c:pt>
                <c:pt idx="230">
                  <c:v>2.9700000000000001E-4</c:v>
                </c:pt>
                <c:pt idx="231">
                  <c:v>2.9700000000000001E-4</c:v>
                </c:pt>
                <c:pt idx="232">
                  <c:v>3.0299999999999999E-4</c:v>
                </c:pt>
                <c:pt idx="233">
                  <c:v>3.0299999999999999E-4</c:v>
                </c:pt>
                <c:pt idx="234">
                  <c:v>3.0299999999999999E-4</c:v>
                </c:pt>
                <c:pt idx="235">
                  <c:v>3.0299999999999999E-4</c:v>
                </c:pt>
                <c:pt idx="236">
                  <c:v>3.0299999999999999E-4</c:v>
                </c:pt>
                <c:pt idx="237">
                  <c:v>3.0299999999999999E-4</c:v>
                </c:pt>
                <c:pt idx="238">
                  <c:v>3.0299999999999999E-4</c:v>
                </c:pt>
                <c:pt idx="239">
                  <c:v>2.9700000000000001E-4</c:v>
                </c:pt>
                <c:pt idx="240">
                  <c:v>2.9700000000000001E-4</c:v>
                </c:pt>
                <c:pt idx="241">
                  <c:v>2.9E-4</c:v>
                </c:pt>
                <c:pt idx="242">
                  <c:v>2.8400000000000002E-4</c:v>
                </c:pt>
                <c:pt idx="243">
                  <c:v>2.8400000000000002E-4</c:v>
                </c:pt>
                <c:pt idx="244">
                  <c:v>2.7700000000000001E-4</c:v>
                </c:pt>
                <c:pt idx="245">
                  <c:v>2.7E-4</c:v>
                </c:pt>
                <c:pt idx="246">
                  <c:v>2.7E-4</c:v>
                </c:pt>
                <c:pt idx="247">
                  <c:v>2.6400000000000002E-4</c:v>
                </c:pt>
                <c:pt idx="248">
                  <c:v>2.5700000000000001E-4</c:v>
                </c:pt>
                <c:pt idx="249">
                  <c:v>2.5700000000000001E-4</c:v>
                </c:pt>
                <c:pt idx="250">
                  <c:v>2.5099999999999998E-4</c:v>
                </c:pt>
                <c:pt idx="251">
                  <c:v>2.5099999999999998E-4</c:v>
                </c:pt>
                <c:pt idx="252">
                  <c:v>2.4399999999999999E-4</c:v>
                </c:pt>
                <c:pt idx="253">
                  <c:v>2.4399999999999999E-4</c:v>
                </c:pt>
                <c:pt idx="254">
                  <c:v>2.4399999999999999E-4</c:v>
                </c:pt>
                <c:pt idx="255">
                  <c:v>2.4399999999999999E-4</c:v>
                </c:pt>
                <c:pt idx="256">
                  <c:v>2.4399999999999999E-4</c:v>
                </c:pt>
                <c:pt idx="257">
                  <c:v>2.4399999999999999E-4</c:v>
                </c:pt>
                <c:pt idx="258">
                  <c:v>2.4399999999999999E-4</c:v>
                </c:pt>
                <c:pt idx="259">
                  <c:v>2.4399999999999999E-4</c:v>
                </c:pt>
                <c:pt idx="260">
                  <c:v>2.5099999999999998E-4</c:v>
                </c:pt>
                <c:pt idx="261">
                  <c:v>2.5099999999999998E-4</c:v>
                </c:pt>
                <c:pt idx="262">
                  <c:v>2.5700000000000001E-4</c:v>
                </c:pt>
                <c:pt idx="263">
                  <c:v>2.6400000000000002E-4</c:v>
                </c:pt>
                <c:pt idx="264">
                  <c:v>2.6400000000000002E-4</c:v>
                </c:pt>
                <c:pt idx="265">
                  <c:v>2.7E-4</c:v>
                </c:pt>
                <c:pt idx="266">
                  <c:v>2.7700000000000001E-4</c:v>
                </c:pt>
                <c:pt idx="267">
                  <c:v>2.8400000000000002E-4</c:v>
                </c:pt>
                <c:pt idx="268">
                  <c:v>2.8400000000000002E-4</c:v>
                </c:pt>
                <c:pt idx="269">
                  <c:v>2.9E-4</c:v>
                </c:pt>
                <c:pt idx="270">
                  <c:v>2.9700000000000001E-4</c:v>
                </c:pt>
                <c:pt idx="271">
                  <c:v>3.0299999999999999E-4</c:v>
                </c:pt>
                <c:pt idx="272">
                  <c:v>3.0299999999999999E-4</c:v>
                </c:pt>
                <c:pt idx="273">
                  <c:v>3.1E-4</c:v>
                </c:pt>
                <c:pt idx="274">
                  <c:v>3.1E-4</c:v>
                </c:pt>
                <c:pt idx="275">
                  <c:v>3.1700000000000001E-4</c:v>
                </c:pt>
                <c:pt idx="276">
                  <c:v>3.1700000000000001E-4</c:v>
                </c:pt>
                <c:pt idx="277">
                  <c:v>3.1700000000000001E-4</c:v>
                </c:pt>
                <c:pt idx="278">
                  <c:v>3.1700000000000001E-4</c:v>
                </c:pt>
                <c:pt idx="279">
                  <c:v>3.2299999999999999E-4</c:v>
                </c:pt>
                <c:pt idx="280">
                  <c:v>3.1700000000000001E-4</c:v>
                </c:pt>
                <c:pt idx="281">
                  <c:v>3.1700000000000001E-4</c:v>
                </c:pt>
                <c:pt idx="282">
                  <c:v>3.1700000000000001E-4</c:v>
                </c:pt>
                <c:pt idx="283">
                  <c:v>3.1700000000000001E-4</c:v>
                </c:pt>
                <c:pt idx="284">
                  <c:v>3.1700000000000001E-4</c:v>
                </c:pt>
                <c:pt idx="285">
                  <c:v>3.1E-4</c:v>
                </c:pt>
                <c:pt idx="286">
                  <c:v>3.1E-4</c:v>
                </c:pt>
                <c:pt idx="287">
                  <c:v>3.0299999999999999E-4</c:v>
                </c:pt>
                <c:pt idx="288">
                  <c:v>3.0299999999999999E-4</c:v>
                </c:pt>
                <c:pt idx="289">
                  <c:v>2.9700000000000001E-4</c:v>
                </c:pt>
                <c:pt idx="290">
                  <c:v>2.9700000000000001E-4</c:v>
                </c:pt>
                <c:pt idx="291">
                  <c:v>2.9E-4</c:v>
                </c:pt>
                <c:pt idx="292">
                  <c:v>2.9E-4</c:v>
                </c:pt>
                <c:pt idx="293">
                  <c:v>2.8400000000000002E-4</c:v>
                </c:pt>
                <c:pt idx="294">
                  <c:v>2.8400000000000002E-4</c:v>
                </c:pt>
                <c:pt idx="295">
                  <c:v>2.7700000000000001E-4</c:v>
                </c:pt>
                <c:pt idx="296">
                  <c:v>2.7700000000000001E-4</c:v>
                </c:pt>
                <c:pt idx="297">
                  <c:v>2.7E-4</c:v>
                </c:pt>
                <c:pt idx="298">
                  <c:v>2.7E-4</c:v>
                </c:pt>
                <c:pt idx="299">
                  <c:v>2.6400000000000002E-4</c:v>
                </c:pt>
                <c:pt idx="300">
                  <c:v>2.6400000000000002E-4</c:v>
                </c:pt>
                <c:pt idx="301">
                  <c:v>2.6400000000000002E-4</c:v>
                </c:pt>
                <c:pt idx="302">
                  <c:v>2.5700000000000001E-4</c:v>
                </c:pt>
                <c:pt idx="303">
                  <c:v>2.5700000000000001E-4</c:v>
                </c:pt>
                <c:pt idx="304">
                  <c:v>2.5700000000000001E-4</c:v>
                </c:pt>
                <c:pt idx="305">
                  <c:v>2.5700000000000001E-4</c:v>
                </c:pt>
                <c:pt idx="306">
                  <c:v>2.5700000000000001E-4</c:v>
                </c:pt>
                <c:pt idx="307">
                  <c:v>2.5700000000000001E-4</c:v>
                </c:pt>
                <c:pt idx="308">
                  <c:v>2.5700000000000001E-4</c:v>
                </c:pt>
                <c:pt idx="309">
                  <c:v>2.5700000000000001E-4</c:v>
                </c:pt>
                <c:pt idx="310">
                  <c:v>2.6400000000000002E-4</c:v>
                </c:pt>
                <c:pt idx="311">
                  <c:v>2.6400000000000002E-4</c:v>
                </c:pt>
                <c:pt idx="312">
                  <c:v>2.6400000000000002E-4</c:v>
                </c:pt>
                <c:pt idx="313">
                  <c:v>2.7E-4</c:v>
                </c:pt>
                <c:pt idx="314">
                  <c:v>2.7E-4</c:v>
                </c:pt>
                <c:pt idx="315">
                  <c:v>2.7700000000000001E-4</c:v>
                </c:pt>
                <c:pt idx="316">
                  <c:v>2.7700000000000001E-4</c:v>
                </c:pt>
                <c:pt idx="317">
                  <c:v>2.8400000000000002E-4</c:v>
                </c:pt>
                <c:pt idx="318">
                  <c:v>2.8400000000000002E-4</c:v>
                </c:pt>
                <c:pt idx="319">
                  <c:v>2.9E-4</c:v>
                </c:pt>
                <c:pt idx="320">
                  <c:v>2.9700000000000001E-4</c:v>
                </c:pt>
                <c:pt idx="321">
                  <c:v>2.9700000000000001E-4</c:v>
                </c:pt>
                <c:pt idx="322">
                  <c:v>3.0299999999999999E-4</c:v>
                </c:pt>
                <c:pt idx="323">
                  <c:v>3.1E-4</c:v>
                </c:pt>
                <c:pt idx="324">
                  <c:v>3.1E-4</c:v>
                </c:pt>
                <c:pt idx="325">
                  <c:v>3.1700000000000001E-4</c:v>
                </c:pt>
                <c:pt idx="326">
                  <c:v>3.2299999999999999E-4</c:v>
                </c:pt>
                <c:pt idx="327">
                  <c:v>3.2299999999999999E-4</c:v>
                </c:pt>
                <c:pt idx="328">
                  <c:v>3.3E-4</c:v>
                </c:pt>
                <c:pt idx="329">
                  <c:v>3.3E-4</c:v>
                </c:pt>
                <c:pt idx="330">
                  <c:v>3.3E-4</c:v>
                </c:pt>
                <c:pt idx="331">
                  <c:v>3.3599999999999998E-4</c:v>
                </c:pt>
                <c:pt idx="332">
                  <c:v>3.3599999999999998E-4</c:v>
                </c:pt>
                <c:pt idx="333">
                  <c:v>3.3599999999999998E-4</c:v>
                </c:pt>
                <c:pt idx="334">
                  <c:v>3.3599999999999998E-4</c:v>
                </c:pt>
                <c:pt idx="335">
                  <c:v>3.3599999999999998E-4</c:v>
                </c:pt>
                <c:pt idx="336">
                  <c:v>3.3599999999999998E-4</c:v>
                </c:pt>
                <c:pt idx="337">
                  <c:v>3.3E-4</c:v>
                </c:pt>
                <c:pt idx="338">
                  <c:v>3.3E-4</c:v>
                </c:pt>
                <c:pt idx="339">
                  <c:v>3.2299999999999999E-4</c:v>
                </c:pt>
                <c:pt idx="340">
                  <c:v>3.2299999999999999E-4</c:v>
                </c:pt>
                <c:pt idx="341">
                  <c:v>3.1700000000000001E-4</c:v>
                </c:pt>
                <c:pt idx="342">
                  <c:v>3.1E-4</c:v>
                </c:pt>
                <c:pt idx="343">
                  <c:v>3.1E-4</c:v>
                </c:pt>
                <c:pt idx="344">
                  <c:v>3.0299999999999999E-4</c:v>
                </c:pt>
                <c:pt idx="345">
                  <c:v>2.9700000000000001E-4</c:v>
                </c:pt>
                <c:pt idx="346">
                  <c:v>2.9E-4</c:v>
                </c:pt>
                <c:pt idx="347">
                  <c:v>2.8400000000000002E-4</c:v>
                </c:pt>
                <c:pt idx="348">
                  <c:v>2.7700000000000001E-4</c:v>
                </c:pt>
                <c:pt idx="349">
                  <c:v>2.7E-4</c:v>
                </c:pt>
                <c:pt idx="350">
                  <c:v>2.7E-4</c:v>
                </c:pt>
                <c:pt idx="351">
                  <c:v>2.6400000000000002E-4</c:v>
                </c:pt>
                <c:pt idx="352">
                  <c:v>2.5700000000000001E-4</c:v>
                </c:pt>
                <c:pt idx="353">
                  <c:v>2.5700000000000001E-4</c:v>
                </c:pt>
                <c:pt idx="354">
                  <c:v>2.5099999999999998E-4</c:v>
                </c:pt>
                <c:pt idx="355">
                  <c:v>2.5099999999999998E-4</c:v>
                </c:pt>
                <c:pt idx="356">
                  <c:v>2.4399999999999999E-4</c:v>
                </c:pt>
                <c:pt idx="357">
                  <c:v>2.4399999999999999E-4</c:v>
                </c:pt>
                <c:pt idx="358">
                  <c:v>2.4399999999999999E-4</c:v>
                </c:pt>
                <c:pt idx="359">
                  <c:v>2.4399999999999999E-4</c:v>
                </c:pt>
                <c:pt idx="360">
                  <c:v>2.4399999999999999E-4</c:v>
                </c:pt>
                <c:pt idx="361">
                  <c:v>2.5099999999999998E-4</c:v>
                </c:pt>
                <c:pt idx="362">
                  <c:v>2.5099999999999998E-4</c:v>
                </c:pt>
                <c:pt idx="363">
                  <c:v>2.5099999999999998E-4</c:v>
                </c:pt>
                <c:pt idx="364">
                  <c:v>2.5700000000000001E-4</c:v>
                </c:pt>
                <c:pt idx="365">
                  <c:v>2.5700000000000001E-4</c:v>
                </c:pt>
                <c:pt idx="366">
                  <c:v>2.6400000000000002E-4</c:v>
                </c:pt>
                <c:pt idx="367">
                  <c:v>2.6400000000000002E-4</c:v>
                </c:pt>
                <c:pt idx="368">
                  <c:v>2.7E-4</c:v>
                </c:pt>
                <c:pt idx="369">
                  <c:v>2.7700000000000001E-4</c:v>
                </c:pt>
                <c:pt idx="370">
                  <c:v>2.7700000000000001E-4</c:v>
                </c:pt>
                <c:pt idx="371">
                  <c:v>2.8400000000000002E-4</c:v>
                </c:pt>
                <c:pt idx="372">
                  <c:v>2.9E-4</c:v>
                </c:pt>
                <c:pt idx="373">
                  <c:v>2.9E-4</c:v>
                </c:pt>
                <c:pt idx="374">
                  <c:v>2.9700000000000001E-4</c:v>
                </c:pt>
                <c:pt idx="375">
                  <c:v>2.9700000000000001E-4</c:v>
                </c:pt>
                <c:pt idx="376">
                  <c:v>3.0299999999999999E-4</c:v>
                </c:pt>
                <c:pt idx="377">
                  <c:v>3.0299999999999999E-4</c:v>
                </c:pt>
                <c:pt idx="378">
                  <c:v>3.0299999999999999E-4</c:v>
                </c:pt>
                <c:pt idx="379">
                  <c:v>3.1E-4</c:v>
                </c:pt>
                <c:pt idx="380">
                  <c:v>3.1E-4</c:v>
                </c:pt>
                <c:pt idx="381">
                  <c:v>3.1E-4</c:v>
                </c:pt>
                <c:pt idx="382">
                  <c:v>3.1E-4</c:v>
                </c:pt>
                <c:pt idx="383">
                  <c:v>3.1E-4</c:v>
                </c:pt>
                <c:pt idx="384">
                  <c:v>3.1E-4</c:v>
                </c:pt>
                <c:pt idx="385">
                  <c:v>3.1E-4</c:v>
                </c:pt>
                <c:pt idx="386">
                  <c:v>3.0299999999999999E-4</c:v>
                </c:pt>
                <c:pt idx="387">
                  <c:v>3.0299999999999999E-4</c:v>
                </c:pt>
                <c:pt idx="388">
                  <c:v>3.0299999999999999E-4</c:v>
                </c:pt>
                <c:pt idx="389">
                  <c:v>2.9700000000000001E-4</c:v>
                </c:pt>
                <c:pt idx="390">
                  <c:v>2.9700000000000001E-4</c:v>
                </c:pt>
                <c:pt idx="391">
                  <c:v>2.9700000000000001E-4</c:v>
                </c:pt>
                <c:pt idx="392">
                  <c:v>2.9E-4</c:v>
                </c:pt>
                <c:pt idx="393">
                  <c:v>2.9E-4</c:v>
                </c:pt>
                <c:pt idx="394">
                  <c:v>2.9E-4</c:v>
                </c:pt>
                <c:pt idx="395">
                  <c:v>2.8400000000000002E-4</c:v>
                </c:pt>
                <c:pt idx="396">
                  <c:v>2.8400000000000002E-4</c:v>
                </c:pt>
                <c:pt idx="397">
                  <c:v>2.7700000000000001E-4</c:v>
                </c:pt>
                <c:pt idx="398">
                  <c:v>2.7700000000000001E-4</c:v>
                </c:pt>
                <c:pt idx="399">
                  <c:v>2.7700000000000001E-4</c:v>
                </c:pt>
                <c:pt idx="400">
                  <c:v>2.7700000000000001E-4</c:v>
                </c:pt>
                <c:pt idx="401">
                  <c:v>2.7E-4</c:v>
                </c:pt>
                <c:pt idx="402">
                  <c:v>2.7E-4</c:v>
                </c:pt>
                <c:pt idx="403">
                  <c:v>2.7E-4</c:v>
                </c:pt>
                <c:pt idx="404">
                  <c:v>2.7E-4</c:v>
                </c:pt>
                <c:pt idx="405">
                  <c:v>2.6400000000000002E-4</c:v>
                </c:pt>
                <c:pt idx="406">
                  <c:v>2.6400000000000002E-4</c:v>
                </c:pt>
                <c:pt idx="407">
                  <c:v>2.6400000000000002E-4</c:v>
                </c:pt>
                <c:pt idx="408">
                  <c:v>2.6400000000000002E-4</c:v>
                </c:pt>
                <c:pt idx="409">
                  <c:v>2.6400000000000002E-4</c:v>
                </c:pt>
                <c:pt idx="410">
                  <c:v>2.6400000000000002E-4</c:v>
                </c:pt>
                <c:pt idx="411">
                  <c:v>2.6400000000000002E-4</c:v>
                </c:pt>
                <c:pt idx="412">
                  <c:v>2.6400000000000002E-4</c:v>
                </c:pt>
                <c:pt idx="413">
                  <c:v>2.6400000000000002E-4</c:v>
                </c:pt>
                <c:pt idx="414">
                  <c:v>2.5700000000000001E-4</c:v>
                </c:pt>
                <c:pt idx="415">
                  <c:v>2.5700000000000001E-4</c:v>
                </c:pt>
                <c:pt idx="416">
                  <c:v>2.5700000000000001E-4</c:v>
                </c:pt>
                <c:pt idx="417">
                  <c:v>2.5700000000000001E-4</c:v>
                </c:pt>
                <c:pt idx="418">
                  <c:v>2.5700000000000001E-4</c:v>
                </c:pt>
                <c:pt idx="419">
                  <c:v>2.5700000000000001E-4</c:v>
                </c:pt>
                <c:pt idx="420">
                  <c:v>2.5700000000000001E-4</c:v>
                </c:pt>
                <c:pt idx="421">
                  <c:v>2.5700000000000001E-4</c:v>
                </c:pt>
                <c:pt idx="422">
                  <c:v>2.5700000000000001E-4</c:v>
                </c:pt>
                <c:pt idx="423">
                  <c:v>2.5700000000000001E-4</c:v>
                </c:pt>
                <c:pt idx="424">
                  <c:v>2.5700000000000001E-4</c:v>
                </c:pt>
                <c:pt idx="425">
                  <c:v>2.6400000000000002E-4</c:v>
                </c:pt>
                <c:pt idx="426">
                  <c:v>2.6400000000000002E-4</c:v>
                </c:pt>
                <c:pt idx="427">
                  <c:v>2.6400000000000002E-4</c:v>
                </c:pt>
                <c:pt idx="428">
                  <c:v>2.6400000000000002E-4</c:v>
                </c:pt>
                <c:pt idx="429">
                  <c:v>2.6400000000000002E-4</c:v>
                </c:pt>
                <c:pt idx="430">
                  <c:v>2.6400000000000002E-4</c:v>
                </c:pt>
                <c:pt idx="431">
                  <c:v>2.7E-4</c:v>
                </c:pt>
                <c:pt idx="432">
                  <c:v>2.7E-4</c:v>
                </c:pt>
                <c:pt idx="433">
                  <c:v>2.7E-4</c:v>
                </c:pt>
                <c:pt idx="434">
                  <c:v>2.7E-4</c:v>
                </c:pt>
                <c:pt idx="435">
                  <c:v>2.7700000000000001E-4</c:v>
                </c:pt>
                <c:pt idx="436">
                  <c:v>2.7700000000000001E-4</c:v>
                </c:pt>
                <c:pt idx="437">
                  <c:v>2.8400000000000002E-4</c:v>
                </c:pt>
                <c:pt idx="438">
                  <c:v>2.8400000000000002E-4</c:v>
                </c:pt>
                <c:pt idx="439">
                  <c:v>2.9E-4</c:v>
                </c:pt>
                <c:pt idx="440">
                  <c:v>2.9E-4</c:v>
                </c:pt>
                <c:pt idx="441">
                  <c:v>2.9700000000000001E-4</c:v>
                </c:pt>
                <c:pt idx="442">
                  <c:v>2.9700000000000001E-4</c:v>
                </c:pt>
                <c:pt idx="443">
                  <c:v>3.0299999999999999E-4</c:v>
                </c:pt>
                <c:pt idx="444">
                  <c:v>3.1E-4</c:v>
                </c:pt>
                <c:pt idx="445">
                  <c:v>3.1E-4</c:v>
                </c:pt>
                <c:pt idx="446">
                  <c:v>3.1700000000000001E-4</c:v>
                </c:pt>
                <c:pt idx="447">
                  <c:v>3.1700000000000001E-4</c:v>
                </c:pt>
                <c:pt idx="448">
                  <c:v>3.2299999999999999E-4</c:v>
                </c:pt>
                <c:pt idx="449">
                  <c:v>3.3E-4</c:v>
                </c:pt>
                <c:pt idx="450">
                  <c:v>3.3E-4</c:v>
                </c:pt>
                <c:pt idx="451">
                  <c:v>3.3599999999999998E-4</c:v>
                </c:pt>
                <c:pt idx="452">
                  <c:v>3.3599999999999998E-4</c:v>
                </c:pt>
                <c:pt idx="453">
                  <c:v>3.4299999999999999E-4</c:v>
                </c:pt>
                <c:pt idx="454">
                  <c:v>3.4299999999999999E-4</c:v>
                </c:pt>
                <c:pt idx="455">
                  <c:v>3.5E-4</c:v>
                </c:pt>
                <c:pt idx="456">
                  <c:v>3.5E-4</c:v>
                </c:pt>
                <c:pt idx="457">
                  <c:v>3.5E-4</c:v>
                </c:pt>
                <c:pt idx="458">
                  <c:v>3.5599999999999998E-4</c:v>
                </c:pt>
                <c:pt idx="459">
                  <c:v>3.5599999999999998E-4</c:v>
                </c:pt>
                <c:pt idx="460">
                  <c:v>3.5599999999999998E-4</c:v>
                </c:pt>
                <c:pt idx="461">
                  <c:v>3.5599999999999998E-4</c:v>
                </c:pt>
                <c:pt idx="462">
                  <c:v>3.5599999999999998E-4</c:v>
                </c:pt>
                <c:pt idx="463">
                  <c:v>3.5599999999999998E-4</c:v>
                </c:pt>
                <c:pt idx="464">
                  <c:v>3.5599999999999998E-4</c:v>
                </c:pt>
                <c:pt idx="465">
                  <c:v>3.5599999999999998E-4</c:v>
                </c:pt>
                <c:pt idx="466">
                  <c:v>3.5599999999999998E-4</c:v>
                </c:pt>
                <c:pt idx="467">
                  <c:v>3.5599999999999998E-4</c:v>
                </c:pt>
                <c:pt idx="468">
                  <c:v>3.5E-4</c:v>
                </c:pt>
                <c:pt idx="469">
                  <c:v>3.5E-4</c:v>
                </c:pt>
                <c:pt idx="470">
                  <c:v>3.4299999999999999E-4</c:v>
                </c:pt>
                <c:pt idx="471">
                  <c:v>3.4299999999999999E-4</c:v>
                </c:pt>
                <c:pt idx="472">
                  <c:v>3.3599999999999998E-4</c:v>
                </c:pt>
                <c:pt idx="473">
                  <c:v>3.3599999999999998E-4</c:v>
                </c:pt>
                <c:pt idx="474">
                  <c:v>3.3E-4</c:v>
                </c:pt>
                <c:pt idx="475">
                  <c:v>3.3E-4</c:v>
                </c:pt>
                <c:pt idx="476">
                  <c:v>3.2299999999999999E-4</c:v>
                </c:pt>
                <c:pt idx="477">
                  <c:v>3.1700000000000001E-4</c:v>
                </c:pt>
                <c:pt idx="478">
                  <c:v>3.1700000000000001E-4</c:v>
                </c:pt>
                <c:pt idx="479">
                  <c:v>3.1E-4</c:v>
                </c:pt>
                <c:pt idx="480">
                  <c:v>3.0299999999999999E-4</c:v>
                </c:pt>
                <c:pt idx="481">
                  <c:v>3.0299999999999999E-4</c:v>
                </c:pt>
                <c:pt idx="482">
                  <c:v>2.9700000000000001E-4</c:v>
                </c:pt>
                <c:pt idx="483">
                  <c:v>2.9700000000000001E-4</c:v>
                </c:pt>
                <c:pt idx="484">
                  <c:v>2.9E-4</c:v>
                </c:pt>
                <c:pt idx="485">
                  <c:v>2.9E-4</c:v>
                </c:pt>
                <c:pt idx="486">
                  <c:v>2.9E-4</c:v>
                </c:pt>
                <c:pt idx="487">
                  <c:v>2.9E-4</c:v>
                </c:pt>
                <c:pt idx="488">
                  <c:v>2.9E-4</c:v>
                </c:pt>
                <c:pt idx="489">
                  <c:v>2.9E-4</c:v>
                </c:pt>
                <c:pt idx="490">
                  <c:v>2.9E-4</c:v>
                </c:pt>
                <c:pt idx="491">
                  <c:v>2.9E-4</c:v>
                </c:pt>
                <c:pt idx="492">
                  <c:v>2.9E-4</c:v>
                </c:pt>
                <c:pt idx="493">
                  <c:v>2.9E-4</c:v>
                </c:pt>
                <c:pt idx="494">
                  <c:v>2.9E-4</c:v>
                </c:pt>
                <c:pt idx="495">
                  <c:v>2.9700000000000001E-4</c:v>
                </c:pt>
                <c:pt idx="496">
                  <c:v>2.9700000000000001E-4</c:v>
                </c:pt>
                <c:pt idx="497">
                  <c:v>2.9700000000000001E-4</c:v>
                </c:pt>
                <c:pt idx="498">
                  <c:v>3.0299999999999999E-4</c:v>
                </c:pt>
                <c:pt idx="499">
                  <c:v>3.0299999999999999E-4</c:v>
                </c:pt>
                <c:pt idx="500">
                  <c:v>3.0299999999999999E-4</c:v>
                </c:pt>
                <c:pt idx="501">
                  <c:v>3.1E-4</c:v>
                </c:pt>
                <c:pt idx="502">
                  <c:v>3.1E-4</c:v>
                </c:pt>
                <c:pt idx="503">
                  <c:v>3.1E-4</c:v>
                </c:pt>
                <c:pt idx="504">
                  <c:v>3.1E-4</c:v>
                </c:pt>
                <c:pt idx="505">
                  <c:v>3.1E-4</c:v>
                </c:pt>
                <c:pt idx="506">
                  <c:v>3.1E-4</c:v>
                </c:pt>
                <c:pt idx="507">
                  <c:v>3.1E-4</c:v>
                </c:pt>
                <c:pt idx="508">
                  <c:v>3.1E-4</c:v>
                </c:pt>
                <c:pt idx="509">
                  <c:v>3.0299999999999999E-4</c:v>
                </c:pt>
                <c:pt idx="510">
                  <c:v>3.0299999999999999E-4</c:v>
                </c:pt>
                <c:pt idx="511">
                  <c:v>3.0299999999999999E-4</c:v>
                </c:pt>
                <c:pt idx="512">
                  <c:v>2.9700000000000001E-4</c:v>
                </c:pt>
                <c:pt idx="513">
                  <c:v>2.9700000000000001E-4</c:v>
                </c:pt>
                <c:pt idx="514">
                  <c:v>2.9E-4</c:v>
                </c:pt>
                <c:pt idx="515">
                  <c:v>2.9E-4</c:v>
                </c:pt>
                <c:pt idx="516">
                  <c:v>2.9E-4</c:v>
                </c:pt>
                <c:pt idx="517">
                  <c:v>2.8400000000000002E-4</c:v>
                </c:pt>
                <c:pt idx="518">
                  <c:v>2.8400000000000002E-4</c:v>
                </c:pt>
                <c:pt idx="519">
                  <c:v>2.8400000000000002E-4</c:v>
                </c:pt>
                <c:pt idx="520">
                  <c:v>2.7700000000000001E-4</c:v>
                </c:pt>
                <c:pt idx="521">
                  <c:v>2.7700000000000001E-4</c:v>
                </c:pt>
                <c:pt idx="522">
                  <c:v>2.7700000000000001E-4</c:v>
                </c:pt>
                <c:pt idx="523">
                  <c:v>2.7700000000000001E-4</c:v>
                </c:pt>
                <c:pt idx="524">
                  <c:v>2.7700000000000001E-4</c:v>
                </c:pt>
                <c:pt idx="525">
                  <c:v>2.7700000000000001E-4</c:v>
                </c:pt>
                <c:pt idx="526">
                  <c:v>2.8400000000000002E-4</c:v>
                </c:pt>
                <c:pt idx="527">
                  <c:v>2.8400000000000002E-4</c:v>
                </c:pt>
                <c:pt idx="528">
                  <c:v>2.8400000000000002E-4</c:v>
                </c:pt>
                <c:pt idx="529">
                  <c:v>2.9E-4</c:v>
                </c:pt>
                <c:pt idx="530">
                  <c:v>2.9E-4</c:v>
                </c:pt>
                <c:pt idx="531">
                  <c:v>2.9700000000000001E-4</c:v>
                </c:pt>
                <c:pt idx="532">
                  <c:v>2.9700000000000001E-4</c:v>
                </c:pt>
                <c:pt idx="533">
                  <c:v>3.0299999999999999E-4</c:v>
                </c:pt>
                <c:pt idx="534">
                  <c:v>3.0299999999999999E-4</c:v>
                </c:pt>
                <c:pt idx="535">
                  <c:v>3.1E-4</c:v>
                </c:pt>
                <c:pt idx="536">
                  <c:v>3.1E-4</c:v>
                </c:pt>
                <c:pt idx="537">
                  <c:v>3.1700000000000001E-4</c:v>
                </c:pt>
                <c:pt idx="538">
                  <c:v>3.1700000000000001E-4</c:v>
                </c:pt>
                <c:pt idx="539">
                  <c:v>3.1700000000000001E-4</c:v>
                </c:pt>
                <c:pt idx="540">
                  <c:v>3.2299999999999999E-4</c:v>
                </c:pt>
                <c:pt idx="541">
                  <c:v>3.2299999999999999E-4</c:v>
                </c:pt>
                <c:pt idx="542">
                  <c:v>3.2299999999999999E-4</c:v>
                </c:pt>
                <c:pt idx="543">
                  <c:v>3.1700000000000001E-4</c:v>
                </c:pt>
                <c:pt idx="544">
                  <c:v>3.1700000000000001E-4</c:v>
                </c:pt>
                <c:pt idx="545">
                  <c:v>3.1700000000000001E-4</c:v>
                </c:pt>
                <c:pt idx="546">
                  <c:v>3.1E-4</c:v>
                </c:pt>
                <c:pt idx="547">
                  <c:v>3.1E-4</c:v>
                </c:pt>
                <c:pt idx="548">
                  <c:v>3.0299999999999999E-4</c:v>
                </c:pt>
                <c:pt idx="549">
                  <c:v>3.0299999999999999E-4</c:v>
                </c:pt>
                <c:pt idx="550">
                  <c:v>2.9700000000000001E-4</c:v>
                </c:pt>
                <c:pt idx="551">
                  <c:v>2.9E-4</c:v>
                </c:pt>
                <c:pt idx="552">
                  <c:v>2.8400000000000002E-4</c:v>
                </c:pt>
                <c:pt idx="553">
                  <c:v>2.8400000000000002E-4</c:v>
                </c:pt>
                <c:pt idx="554">
                  <c:v>2.7700000000000001E-4</c:v>
                </c:pt>
                <c:pt idx="555">
                  <c:v>2.7E-4</c:v>
                </c:pt>
                <c:pt idx="556">
                  <c:v>2.6400000000000002E-4</c:v>
                </c:pt>
                <c:pt idx="557">
                  <c:v>2.6400000000000002E-4</c:v>
                </c:pt>
                <c:pt idx="558">
                  <c:v>2.5700000000000001E-4</c:v>
                </c:pt>
                <c:pt idx="559">
                  <c:v>2.5700000000000001E-4</c:v>
                </c:pt>
                <c:pt idx="560">
                  <c:v>2.5099999999999998E-4</c:v>
                </c:pt>
                <c:pt idx="561">
                  <c:v>2.5099999999999998E-4</c:v>
                </c:pt>
                <c:pt idx="562">
                  <c:v>2.5099999999999998E-4</c:v>
                </c:pt>
                <c:pt idx="563">
                  <c:v>2.5099999999999998E-4</c:v>
                </c:pt>
                <c:pt idx="564">
                  <c:v>2.4399999999999999E-4</c:v>
                </c:pt>
                <c:pt idx="565">
                  <c:v>2.5099999999999998E-4</c:v>
                </c:pt>
                <c:pt idx="566">
                  <c:v>2.5099999999999998E-4</c:v>
                </c:pt>
                <c:pt idx="567">
                  <c:v>2.5099999999999998E-4</c:v>
                </c:pt>
                <c:pt idx="568">
                  <c:v>2.5099999999999998E-4</c:v>
                </c:pt>
                <c:pt idx="569">
                  <c:v>2.5099999999999998E-4</c:v>
                </c:pt>
                <c:pt idx="570">
                  <c:v>2.5700000000000001E-4</c:v>
                </c:pt>
                <c:pt idx="571">
                  <c:v>2.5700000000000001E-4</c:v>
                </c:pt>
                <c:pt idx="572">
                  <c:v>2.6400000000000002E-4</c:v>
                </c:pt>
                <c:pt idx="573">
                  <c:v>2.6400000000000002E-4</c:v>
                </c:pt>
                <c:pt idx="574">
                  <c:v>2.7E-4</c:v>
                </c:pt>
                <c:pt idx="575">
                  <c:v>2.7E-4</c:v>
                </c:pt>
                <c:pt idx="576">
                  <c:v>2.7700000000000001E-4</c:v>
                </c:pt>
                <c:pt idx="577">
                  <c:v>2.7700000000000001E-4</c:v>
                </c:pt>
                <c:pt idx="578">
                  <c:v>2.8400000000000002E-4</c:v>
                </c:pt>
                <c:pt idx="579">
                  <c:v>2.8400000000000002E-4</c:v>
                </c:pt>
                <c:pt idx="580">
                  <c:v>2.9E-4</c:v>
                </c:pt>
                <c:pt idx="581">
                  <c:v>2.9E-4</c:v>
                </c:pt>
                <c:pt idx="582">
                  <c:v>2.9700000000000001E-4</c:v>
                </c:pt>
                <c:pt idx="583">
                  <c:v>2.9700000000000001E-4</c:v>
                </c:pt>
                <c:pt idx="584">
                  <c:v>3.0299999999999999E-4</c:v>
                </c:pt>
                <c:pt idx="585">
                  <c:v>3.0299999999999999E-4</c:v>
                </c:pt>
                <c:pt idx="586">
                  <c:v>3.1E-4</c:v>
                </c:pt>
                <c:pt idx="587">
                  <c:v>3.1E-4</c:v>
                </c:pt>
                <c:pt idx="588">
                  <c:v>3.1700000000000001E-4</c:v>
                </c:pt>
                <c:pt idx="589">
                  <c:v>3.2299999999999999E-4</c:v>
                </c:pt>
                <c:pt idx="590">
                  <c:v>3.2299999999999999E-4</c:v>
                </c:pt>
                <c:pt idx="591">
                  <c:v>3.3E-4</c:v>
                </c:pt>
                <c:pt idx="592">
                  <c:v>3.3E-4</c:v>
                </c:pt>
                <c:pt idx="593">
                  <c:v>3.3599999999999998E-4</c:v>
                </c:pt>
                <c:pt idx="594">
                  <c:v>3.4299999999999999E-4</c:v>
                </c:pt>
                <c:pt idx="595">
                  <c:v>3.4299999999999999E-4</c:v>
                </c:pt>
                <c:pt idx="596">
                  <c:v>3.5E-4</c:v>
                </c:pt>
                <c:pt idx="597">
                  <c:v>3.5E-4</c:v>
                </c:pt>
                <c:pt idx="598">
                  <c:v>3.5599999999999998E-4</c:v>
                </c:pt>
                <c:pt idx="599">
                  <c:v>3.5599999999999998E-4</c:v>
                </c:pt>
                <c:pt idx="600">
                  <c:v>3.5599999999999998E-4</c:v>
                </c:pt>
                <c:pt idx="601">
                  <c:v>3.6299999999999999E-4</c:v>
                </c:pt>
                <c:pt idx="602">
                  <c:v>3.6299999999999999E-4</c:v>
                </c:pt>
                <c:pt idx="603">
                  <c:v>3.6299999999999999E-4</c:v>
                </c:pt>
                <c:pt idx="604">
                  <c:v>3.6299999999999999E-4</c:v>
                </c:pt>
                <c:pt idx="605">
                  <c:v>3.5599999999999998E-4</c:v>
                </c:pt>
                <c:pt idx="606">
                  <c:v>3.5599999999999998E-4</c:v>
                </c:pt>
                <c:pt idx="607">
                  <c:v>3.5599999999999998E-4</c:v>
                </c:pt>
                <c:pt idx="608">
                  <c:v>3.5E-4</c:v>
                </c:pt>
                <c:pt idx="609">
                  <c:v>3.4299999999999999E-4</c:v>
                </c:pt>
                <c:pt idx="610">
                  <c:v>3.3599999999999998E-4</c:v>
                </c:pt>
                <c:pt idx="611">
                  <c:v>3.3E-4</c:v>
                </c:pt>
                <c:pt idx="612">
                  <c:v>3.2299999999999999E-4</c:v>
                </c:pt>
                <c:pt idx="613">
                  <c:v>3.1700000000000001E-4</c:v>
                </c:pt>
                <c:pt idx="614">
                  <c:v>3.1E-4</c:v>
                </c:pt>
                <c:pt idx="615">
                  <c:v>2.9700000000000001E-4</c:v>
                </c:pt>
                <c:pt idx="616">
                  <c:v>2.9E-4</c:v>
                </c:pt>
                <c:pt idx="617">
                  <c:v>2.8400000000000002E-4</c:v>
                </c:pt>
                <c:pt idx="618">
                  <c:v>2.7E-4</c:v>
                </c:pt>
                <c:pt idx="619">
                  <c:v>2.6400000000000002E-4</c:v>
                </c:pt>
                <c:pt idx="620">
                  <c:v>2.5700000000000001E-4</c:v>
                </c:pt>
                <c:pt idx="621">
                  <c:v>2.5099999999999998E-4</c:v>
                </c:pt>
                <c:pt idx="622">
                  <c:v>2.4399999999999999E-4</c:v>
                </c:pt>
                <c:pt idx="623">
                  <c:v>2.3800000000000001E-4</c:v>
                </c:pt>
                <c:pt idx="624">
                  <c:v>2.3800000000000001E-4</c:v>
                </c:pt>
                <c:pt idx="625">
                  <c:v>2.31E-4</c:v>
                </c:pt>
                <c:pt idx="626">
                  <c:v>2.31E-4</c:v>
                </c:pt>
                <c:pt idx="627">
                  <c:v>2.31E-4</c:v>
                </c:pt>
                <c:pt idx="628">
                  <c:v>2.31E-4</c:v>
                </c:pt>
                <c:pt idx="629">
                  <c:v>2.31E-4</c:v>
                </c:pt>
                <c:pt idx="630">
                  <c:v>2.31E-4</c:v>
                </c:pt>
                <c:pt idx="631">
                  <c:v>2.3800000000000001E-4</c:v>
                </c:pt>
                <c:pt idx="632">
                  <c:v>2.3800000000000001E-4</c:v>
                </c:pt>
                <c:pt idx="633">
                  <c:v>2.4399999999999999E-4</c:v>
                </c:pt>
                <c:pt idx="634">
                  <c:v>2.5099999999999998E-4</c:v>
                </c:pt>
                <c:pt idx="635">
                  <c:v>2.5700000000000001E-4</c:v>
                </c:pt>
                <c:pt idx="636">
                  <c:v>2.6400000000000002E-4</c:v>
                </c:pt>
                <c:pt idx="637">
                  <c:v>2.7E-4</c:v>
                </c:pt>
                <c:pt idx="638">
                  <c:v>2.7E-4</c:v>
                </c:pt>
                <c:pt idx="639">
                  <c:v>2.7700000000000001E-4</c:v>
                </c:pt>
                <c:pt idx="640">
                  <c:v>2.8400000000000002E-4</c:v>
                </c:pt>
                <c:pt idx="641">
                  <c:v>2.9E-4</c:v>
                </c:pt>
                <c:pt idx="642">
                  <c:v>2.9E-4</c:v>
                </c:pt>
                <c:pt idx="643">
                  <c:v>2.9700000000000001E-4</c:v>
                </c:pt>
                <c:pt idx="644">
                  <c:v>2.9700000000000001E-4</c:v>
                </c:pt>
                <c:pt idx="645">
                  <c:v>2.9700000000000001E-4</c:v>
                </c:pt>
                <c:pt idx="646">
                  <c:v>2.9700000000000001E-4</c:v>
                </c:pt>
                <c:pt idx="647">
                  <c:v>2.9700000000000001E-4</c:v>
                </c:pt>
                <c:pt idx="648">
                  <c:v>2.9700000000000001E-4</c:v>
                </c:pt>
                <c:pt idx="649">
                  <c:v>2.9700000000000001E-4</c:v>
                </c:pt>
                <c:pt idx="650">
                  <c:v>2.9E-4</c:v>
                </c:pt>
                <c:pt idx="651">
                  <c:v>2.9E-4</c:v>
                </c:pt>
                <c:pt idx="652">
                  <c:v>2.8400000000000002E-4</c:v>
                </c:pt>
                <c:pt idx="653">
                  <c:v>2.7700000000000001E-4</c:v>
                </c:pt>
                <c:pt idx="654">
                  <c:v>2.7700000000000001E-4</c:v>
                </c:pt>
                <c:pt idx="655">
                  <c:v>2.7E-4</c:v>
                </c:pt>
                <c:pt idx="656">
                  <c:v>2.6400000000000002E-4</c:v>
                </c:pt>
                <c:pt idx="657">
                  <c:v>2.5700000000000001E-4</c:v>
                </c:pt>
                <c:pt idx="658">
                  <c:v>2.5700000000000001E-4</c:v>
                </c:pt>
                <c:pt idx="659">
                  <c:v>2.5099999999999998E-4</c:v>
                </c:pt>
                <c:pt idx="660">
                  <c:v>2.5099999999999998E-4</c:v>
                </c:pt>
                <c:pt idx="661">
                  <c:v>2.4399999999999999E-4</c:v>
                </c:pt>
                <c:pt idx="662">
                  <c:v>2.4399999999999999E-4</c:v>
                </c:pt>
                <c:pt idx="663">
                  <c:v>2.4399999999999999E-4</c:v>
                </c:pt>
                <c:pt idx="664">
                  <c:v>2.4399999999999999E-4</c:v>
                </c:pt>
                <c:pt idx="665">
                  <c:v>2.4399999999999999E-4</c:v>
                </c:pt>
                <c:pt idx="666">
                  <c:v>2.4399999999999999E-4</c:v>
                </c:pt>
                <c:pt idx="667">
                  <c:v>2.5099999999999998E-4</c:v>
                </c:pt>
                <c:pt idx="668">
                  <c:v>2.5099999999999998E-4</c:v>
                </c:pt>
                <c:pt idx="669">
                  <c:v>2.5700000000000001E-4</c:v>
                </c:pt>
                <c:pt idx="670">
                  <c:v>2.6400000000000002E-4</c:v>
                </c:pt>
                <c:pt idx="671">
                  <c:v>2.7E-4</c:v>
                </c:pt>
                <c:pt idx="672">
                  <c:v>2.7700000000000001E-4</c:v>
                </c:pt>
                <c:pt idx="673">
                  <c:v>2.8400000000000002E-4</c:v>
                </c:pt>
                <c:pt idx="674">
                  <c:v>2.9E-4</c:v>
                </c:pt>
                <c:pt idx="675">
                  <c:v>2.9700000000000001E-4</c:v>
                </c:pt>
                <c:pt idx="676">
                  <c:v>3.0299999999999999E-4</c:v>
                </c:pt>
                <c:pt idx="677">
                  <c:v>3.1E-4</c:v>
                </c:pt>
                <c:pt idx="678">
                  <c:v>3.1700000000000001E-4</c:v>
                </c:pt>
                <c:pt idx="679">
                  <c:v>3.2299999999999999E-4</c:v>
                </c:pt>
                <c:pt idx="680">
                  <c:v>3.3E-4</c:v>
                </c:pt>
                <c:pt idx="681">
                  <c:v>3.3E-4</c:v>
                </c:pt>
                <c:pt idx="682">
                  <c:v>3.3599999999999998E-4</c:v>
                </c:pt>
                <c:pt idx="683">
                  <c:v>3.4299999999999999E-4</c:v>
                </c:pt>
                <c:pt idx="684">
                  <c:v>3.4299999999999999E-4</c:v>
                </c:pt>
                <c:pt idx="685">
                  <c:v>3.4299999999999999E-4</c:v>
                </c:pt>
                <c:pt idx="686">
                  <c:v>3.4299999999999999E-4</c:v>
                </c:pt>
                <c:pt idx="687">
                  <c:v>3.4299999999999999E-4</c:v>
                </c:pt>
                <c:pt idx="688">
                  <c:v>3.4299999999999999E-4</c:v>
                </c:pt>
                <c:pt idx="689">
                  <c:v>3.4299999999999999E-4</c:v>
                </c:pt>
                <c:pt idx="690">
                  <c:v>3.4299999999999999E-4</c:v>
                </c:pt>
                <c:pt idx="691">
                  <c:v>3.4299999999999999E-4</c:v>
                </c:pt>
                <c:pt idx="692">
                  <c:v>3.3599999999999998E-4</c:v>
                </c:pt>
                <c:pt idx="693">
                  <c:v>3.3599999999999998E-4</c:v>
                </c:pt>
                <c:pt idx="694">
                  <c:v>3.3E-4</c:v>
                </c:pt>
                <c:pt idx="695">
                  <c:v>3.3E-4</c:v>
                </c:pt>
                <c:pt idx="696">
                  <c:v>3.2299999999999999E-4</c:v>
                </c:pt>
                <c:pt idx="697">
                  <c:v>3.2299999999999999E-4</c:v>
                </c:pt>
                <c:pt idx="698">
                  <c:v>3.1700000000000001E-4</c:v>
                </c:pt>
                <c:pt idx="699">
                  <c:v>3.1700000000000001E-4</c:v>
                </c:pt>
                <c:pt idx="700">
                  <c:v>3.1700000000000001E-4</c:v>
                </c:pt>
                <c:pt idx="701">
                  <c:v>3.1E-4</c:v>
                </c:pt>
                <c:pt idx="702">
                  <c:v>3.1E-4</c:v>
                </c:pt>
                <c:pt idx="703">
                  <c:v>3.1E-4</c:v>
                </c:pt>
                <c:pt idx="704">
                  <c:v>3.0299999999999999E-4</c:v>
                </c:pt>
                <c:pt idx="705">
                  <c:v>3.0299999999999999E-4</c:v>
                </c:pt>
                <c:pt idx="706">
                  <c:v>3.0299999999999999E-4</c:v>
                </c:pt>
                <c:pt idx="707">
                  <c:v>3.0299999999999999E-4</c:v>
                </c:pt>
                <c:pt idx="708">
                  <c:v>3.0299999999999999E-4</c:v>
                </c:pt>
                <c:pt idx="709">
                  <c:v>3.0299999999999999E-4</c:v>
                </c:pt>
                <c:pt idx="710">
                  <c:v>3.0299999999999999E-4</c:v>
                </c:pt>
                <c:pt idx="711">
                  <c:v>3.0299999999999999E-4</c:v>
                </c:pt>
                <c:pt idx="712">
                  <c:v>3.0299999999999999E-4</c:v>
                </c:pt>
                <c:pt idx="713">
                  <c:v>3.0299999999999999E-4</c:v>
                </c:pt>
                <c:pt idx="714">
                  <c:v>3.0299999999999999E-4</c:v>
                </c:pt>
                <c:pt idx="715">
                  <c:v>3.0299999999999999E-4</c:v>
                </c:pt>
                <c:pt idx="716">
                  <c:v>3.0299999999999999E-4</c:v>
                </c:pt>
                <c:pt idx="717">
                  <c:v>3.0299999999999999E-4</c:v>
                </c:pt>
                <c:pt idx="718">
                  <c:v>3.0299999999999999E-4</c:v>
                </c:pt>
                <c:pt idx="719">
                  <c:v>3.0299999999999999E-4</c:v>
                </c:pt>
                <c:pt idx="720">
                  <c:v>3.0299999999999999E-4</c:v>
                </c:pt>
                <c:pt idx="721">
                  <c:v>3.0299999999999999E-4</c:v>
                </c:pt>
                <c:pt idx="722">
                  <c:v>3.0299999999999999E-4</c:v>
                </c:pt>
                <c:pt idx="723">
                  <c:v>3.0299999999999999E-4</c:v>
                </c:pt>
                <c:pt idx="724">
                  <c:v>3.0299999999999999E-4</c:v>
                </c:pt>
                <c:pt idx="725">
                  <c:v>2.9700000000000001E-4</c:v>
                </c:pt>
                <c:pt idx="726">
                  <c:v>2.9700000000000001E-4</c:v>
                </c:pt>
                <c:pt idx="727">
                  <c:v>2.9700000000000001E-4</c:v>
                </c:pt>
                <c:pt idx="728">
                  <c:v>2.9700000000000001E-4</c:v>
                </c:pt>
                <c:pt idx="729">
                  <c:v>2.9E-4</c:v>
                </c:pt>
                <c:pt idx="730">
                  <c:v>2.9E-4</c:v>
                </c:pt>
                <c:pt idx="731">
                  <c:v>2.9E-4</c:v>
                </c:pt>
                <c:pt idx="732">
                  <c:v>2.9E-4</c:v>
                </c:pt>
                <c:pt idx="733">
                  <c:v>2.9E-4</c:v>
                </c:pt>
                <c:pt idx="734">
                  <c:v>2.8400000000000002E-4</c:v>
                </c:pt>
                <c:pt idx="735">
                  <c:v>2.8400000000000002E-4</c:v>
                </c:pt>
                <c:pt idx="736">
                  <c:v>2.8400000000000002E-4</c:v>
                </c:pt>
                <c:pt idx="737">
                  <c:v>2.8400000000000002E-4</c:v>
                </c:pt>
                <c:pt idx="738">
                  <c:v>2.8400000000000002E-4</c:v>
                </c:pt>
                <c:pt idx="739">
                  <c:v>2.8400000000000002E-4</c:v>
                </c:pt>
                <c:pt idx="740">
                  <c:v>2.8400000000000002E-4</c:v>
                </c:pt>
                <c:pt idx="741">
                  <c:v>2.8400000000000002E-4</c:v>
                </c:pt>
                <c:pt idx="742">
                  <c:v>2.8400000000000002E-4</c:v>
                </c:pt>
                <c:pt idx="743">
                  <c:v>2.8400000000000002E-4</c:v>
                </c:pt>
                <c:pt idx="744">
                  <c:v>2.8400000000000002E-4</c:v>
                </c:pt>
                <c:pt idx="745">
                  <c:v>2.8400000000000002E-4</c:v>
                </c:pt>
                <c:pt idx="746">
                  <c:v>2.8400000000000002E-4</c:v>
                </c:pt>
                <c:pt idx="747">
                  <c:v>2.8400000000000002E-4</c:v>
                </c:pt>
                <c:pt idx="748">
                  <c:v>2.8400000000000002E-4</c:v>
                </c:pt>
                <c:pt idx="749">
                  <c:v>2.8400000000000002E-4</c:v>
                </c:pt>
                <c:pt idx="750">
                  <c:v>2.8400000000000002E-4</c:v>
                </c:pt>
                <c:pt idx="751">
                  <c:v>2.8400000000000002E-4</c:v>
                </c:pt>
                <c:pt idx="752">
                  <c:v>2.8400000000000002E-4</c:v>
                </c:pt>
                <c:pt idx="753">
                  <c:v>2.8400000000000002E-4</c:v>
                </c:pt>
                <c:pt idx="754">
                  <c:v>2.8400000000000002E-4</c:v>
                </c:pt>
                <c:pt idx="755">
                  <c:v>2.8400000000000002E-4</c:v>
                </c:pt>
                <c:pt idx="756">
                  <c:v>2.8400000000000002E-4</c:v>
                </c:pt>
                <c:pt idx="757">
                  <c:v>2.7700000000000001E-4</c:v>
                </c:pt>
                <c:pt idx="758">
                  <c:v>2.7700000000000001E-4</c:v>
                </c:pt>
                <c:pt idx="759">
                  <c:v>2.7700000000000001E-4</c:v>
                </c:pt>
                <c:pt idx="760">
                  <c:v>2.7700000000000001E-4</c:v>
                </c:pt>
                <c:pt idx="761">
                  <c:v>2.7700000000000001E-4</c:v>
                </c:pt>
                <c:pt idx="762">
                  <c:v>2.7700000000000001E-4</c:v>
                </c:pt>
                <c:pt idx="763">
                  <c:v>2.7700000000000001E-4</c:v>
                </c:pt>
                <c:pt idx="764">
                  <c:v>2.7700000000000001E-4</c:v>
                </c:pt>
                <c:pt idx="765">
                  <c:v>2.7700000000000001E-4</c:v>
                </c:pt>
                <c:pt idx="766">
                  <c:v>2.7700000000000001E-4</c:v>
                </c:pt>
                <c:pt idx="767">
                  <c:v>2.7700000000000001E-4</c:v>
                </c:pt>
                <c:pt idx="768">
                  <c:v>2.7700000000000001E-4</c:v>
                </c:pt>
                <c:pt idx="769">
                  <c:v>2.7700000000000001E-4</c:v>
                </c:pt>
                <c:pt idx="770">
                  <c:v>2.7700000000000001E-4</c:v>
                </c:pt>
                <c:pt idx="771">
                  <c:v>2.8400000000000002E-4</c:v>
                </c:pt>
                <c:pt idx="772">
                  <c:v>2.8400000000000002E-4</c:v>
                </c:pt>
                <c:pt idx="773">
                  <c:v>2.8400000000000002E-4</c:v>
                </c:pt>
                <c:pt idx="774">
                  <c:v>2.9E-4</c:v>
                </c:pt>
                <c:pt idx="775">
                  <c:v>2.9E-4</c:v>
                </c:pt>
                <c:pt idx="776">
                  <c:v>2.9E-4</c:v>
                </c:pt>
                <c:pt idx="777">
                  <c:v>2.9700000000000001E-4</c:v>
                </c:pt>
                <c:pt idx="778">
                  <c:v>2.9700000000000001E-4</c:v>
                </c:pt>
                <c:pt idx="779">
                  <c:v>3.0299999999999999E-4</c:v>
                </c:pt>
                <c:pt idx="780">
                  <c:v>3.0299999999999999E-4</c:v>
                </c:pt>
                <c:pt idx="781">
                  <c:v>3.0299999999999999E-4</c:v>
                </c:pt>
                <c:pt idx="782">
                  <c:v>3.1E-4</c:v>
                </c:pt>
                <c:pt idx="783">
                  <c:v>3.1E-4</c:v>
                </c:pt>
                <c:pt idx="784">
                  <c:v>3.1E-4</c:v>
                </c:pt>
                <c:pt idx="785">
                  <c:v>3.1700000000000001E-4</c:v>
                </c:pt>
                <c:pt idx="786">
                  <c:v>3.1700000000000001E-4</c:v>
                </c:pt>
                <c:pt idx="787">
                  <c:v>3.1700000000000001E-4</c:v>
                </c:pt>
                <c:pt idx="788">
                  <c:v>3.1700000000000001E-4</c:v>
                </c:pt>
                <c:pt idx="789">
                  <c:v>3.1700000000000001E-4</c:v>
                </c:pt>
                <c:pt idx="790">
                  <c:v>3.1700000000000001E-4</c:v>
                </c:pt>
                <c:pt idx="791">
                  <c:v>3.1700000000000001E-4</c:v>
                </c:pt>
                <c:pt idx="792">
                  <c:v>3.1700000000000001E-4</c:v>
                </c:pt>
                <c:pt idx="793">
                  <c:v>3.1700000000000001E-4</c:v>
                </c:pt>
                <c:pt idx="794">
                  <c:v>3.1700000000000001E-4</c:v>
                </c:pt>
                <c:pt idx="795">
                  <c:v>3.1700000000000001E-4</c:v>
                </c:pt>
                <c:pt idx="796">
                  <c:v>3.1700000000000001E-4</c:v>
                </c:pt>
                <c:pt idx="797">
                  <c:v>3.1700000000000001E-4</c:v>
                </c:pt>
                <c:pt idx="798">
                  <c:v>3.1E-4</c:v>
                </c:pt>
                <c:pt idx="799">
                  <c:v>3.1E-4</c:v>
                </c:pt>
                <c:pt idx="800">
                  <c:v>3.1E-4</c:v>
                </c:pt>
                <c:pt idx="801">
                  <c:v>3.1E-4</c:v>
                </c:pt>
                <c:pt idx="802">
                  <c:v>3.1E-4</c:v>
                </c:pt>
                <c:pt idx="803">
                  <c:v>3.1E-4</c:v>
                </c:pt>
                <c:pt idx="804">
                  <c:v>3.1E-4</c:v>
                </c:pt>
                <c:pt idx="805">
                  <c:v>3.1E-4</c:v>
                </c:pt>
                <c:pt idx="806">
                  <c:v>3.1700000000000001E-4</c:v>
                </c:pt>
                <c:pt idx="807">
                  <c:v>3.1700000000000001E-4</c:v>
                </c:pt>
                <c:pt idx="808">
                  <c:v>3.1700000000000001E-4</c:v>
                </c:pt>
                <c:pt idx="809">
                  <c:v>3.1700000000000001E-4</c:v>
                </c:pt>
                <c:pt idx="810">
                  <c:v>3.2299999999999999E-4</c:v>
                </c:pt>
                <c:pt idx="811">
                  <c:v>3.2299999999999999E-4</c:v>
                </c:pt>
                <c:pt idx="812">
                  <c:v>3.3E-4</c:v>
                </c:pt>
                <c:pt idx="813">
                  <c:v>3.3E-4</c:v>
                </c:pt>
                <c:pt idx="814">
                  <c:v>3.3E-4</c:v>
                </c:pt>
                <c:pt idx="815">
                  <c:v>3.3599999999999998E-4</c:v>
                </c:pt>
                <c:pt idx="816">
                  <c:v>3.3599999999999998E-4</c:v>
                </c:pt>
                <c:pt idx="817">
                  <c:v>3.4299999999999999E-4</c:v>
                </c:pt>
                <c:pt idx="818">
                  <c:v>3.4299999999999999E-4</c:v>
                </c:pt>
                <c:pt idx="819">
                  <c:v>3.4299999999999999E-4</c:v>
                </c:pt>
                <c:pt idx="820">
                  <c:v>3.5E-4</c:v>
                </c:pt>
                <c:pt idx="821">
                  <c:v>3.5E-4</c:v>
                </c:pt>
                <c:pt idx="822">
                  <c:v>3.5E-4</c:v>
                </c:pt>
                <c:pt idx="823">
                  <c:v>3.5E-4</c:v>
                </c:pt>
                <c:pt idx="824">
                  <c:v>3.5E-4</c:v>
                </c:pt>
                <c:pt idx="825">
                  <c:v>3.5E-4</c:v>
                </c:pt>
                <c:pt idx="826">
                  <c:v>3.5E-4</c:v>
                </c:pt>
                <c:pt idx="827">
                  <c:v>3.4299999999999999E-4</c:v>
                </c:pt>
                <c:pt idx="828">
                  <c:v>3.4299999999999999E-4</c:v>
                </c:pt>
                <c:pt idx="829">
                  <c:v>3.4299999999999999E-4</c:v>
                </c:pt>
                <c:pt idx="830">
                  <c:v>3.3599999999999998E-4</c:v>
                </c:pt>
                <c:pt idx="831">
                  <c:v>3.3599999999999998E-4</c:v>
                </c:pt>
                <c:pt idx="832">
                  <c:v>3.3E-4</c:v>
                </c:pt>
                <c:pt idx="833">
                  <c:v>3.3E-4</c:v>
                </c:pt>
                <c:pt idx="834">
                  <c:v>3.2299999999999999E-4</c:v>
                </c:pt>
                <c:pt idx="835">
                  <c:v>3.2299999999999999E-4</c:v>
                </c:pt>
                <c:pt idx="836">
                  <c:v>3.1700000000000001E-4</c:v>
                </c:pt>
                <c:pt idx="837">
                  <c:v>3.1700000000000001E-4</c:v>
                </c:pt>
                <c:pt idx="838">
                  <c:v>3.1E-4</c:v>
                </c:pt>
                <c:pt idx="839">
                  <c:v>3.1E-4</c:v>
                </c:pt>
                <c:pt idx="840">
                  <c:v>3.0299999999999999E-4</c:v>
                </c:pt>
                <c:pt idx="841">
                  <c:v>3.0299999999999999E-4</c:v>
                </c:pt>
                <c:pt idx="842">
                  <c:v>3.0299999999999999E-4</c:v>
                </c:pt>
                <c:pt idx="843">
                  <c:v>2.9700000000000001E-4</c:v>
                </c:pt>
                <c:pt idx="844">
                  <c:v>2.9700000000000001E-4</c:v>
                </c:pt>
                <c:pt idx="845">
                  <c:v>2.9700000000000001E-4</c:v>
                </c:pt>
                <c:pt idx="846">
                  <c:v>2.9700000000000001E-4</c:v>
                </c:pt>
                <c:pt idx="847">
                  <c:v>2.9700000000000001E-4</c:v>
                </c:pt>
                <c:pt idx="848">
                  <c:v>2.9700000000000001E-4</c:v>
                </c:pt>
                <c:pt idx="849">
                  <c:v>2.9700000000000001E-4</c:v>
                </c:pt>
                <c:pt idx="850">
                  <c:v>3.0299999999999999E-4</c:v>
                </c:pt>
                <c:pt idx="851">
                  <c:v>3.0299999999999999E-4</c:v>
                </c:pt>
                <c:pt idx="852">
                  <c:v>3.0299999999999999E-4</c:v>
                </c:pt>
                <c:pt idx="853">
                  <c:v>3.0299999999999999E-4</c:v>
                </c:pt>
                <c:pt idx="854">
                  <c:v>3.0299999999999999E-4</c:v>
                </c:pt>
                <c:pt idx="855">
                  <c:v>3.1E-4</c:v>
                </c:pt>
                <c:pt idx="856">
                  <c:v>3.1E-4</c:v>
                </c:pt>
                <c:pt idx="857">
                  <c:v>3.1E-4</c:v>
                </c:pt>
                <c:pt idx="858">
                  <c:v>3.1E-4</c:v>
                </c:pt>
                <c:pt idx="859">
                  <c:v>3.1E-4</c:v>
                </c:pt>
                <c:pt idx="860">
                  <c:v>3.1E-4</c:v>
                </c:pt>
                <c:pt idx="861">
                  <c:v>3.0299999999999999E-4</c:v>
                </c:pt>
                <c:pt idx="862">
                  <c:v>3.0299999999999999E-4</c:v>
                </c:pt>
                <c:pt idx="863">
                  <c:v>3.0299999999999999E-4</c:v>
                </c:pt>
                <c:pt idx="864">
                  <c:v>3.0299999999999999E-4</c:v>
                </c:pt>
                <c:pt idx="865">
                  <c:v>2.9700000000000001E-4</c:v>
                </c:pt>
                <c:pt idx="866">
                  <c:v>2.9E-4</c:v>
                </c:pt>
                <c:pt idx="867">
                  <c:v>2.9E-4</c:v>
                </c:pt>
                <c:pt idx="868">
                  <c:v>2.8400000000000002E-4</c:v>
                </c:pt>
                <c:pt idx="869">
                  <c:v>2.8400000000000002E-4</c:v>
                </c:pt>
                <c:pt idx="870">
                  <c:v>2.7700000000000001E-4</c:v>
                </c:pt>
                <c:pt idx="871">
                  <c:v>2.7E-4</c:v>
                </c:pt>
                <c:pt idx="872">
                  <c:v>2.6400000000000002E-4</c:v>
                </c:pt>
                <c:pt idx="873">
                  <c:v>2.5700000000000001E-4</c:v>
                </c:pt>
                <c:pt idx="874">
                  <c:v>2.5700000000000001E-4</c:v>
                </c:pt>
                <c:pt idx="875">
                  <c:v>2.5099999999999998E-4</c:v>
                </c:pt>
                <c:pt idx="876">
                  <c:v>2.4399999999999999E-4</c:v>
                </c:pt>
                <c:pt idx="877">
                  <c:v>2.3800000000000001E-4</c:v>
                </c:pt>
                <c:pt idx="878">
                  <c:v>2.3800000000000001E-4</c:v>
                </c:pt>
                <c:pt idx="879">
                  <c:v>2.31E-4</c:v>
                </c:pt>
                <c:pt idx="880">
                  <c:v>2.31E-4</c:v>
                </c:pt>
                <c:pt idx="881">
                  <c:v>2.24E-4</c:v>
                </c:pt>
                <c:pt idx="882">
                  <c:v>2.24E-4</c:v>
                </c:pt>
                <c:pt idx="883">
                  <c:v>2.1800000000000001E-4</c:v>
                </c:pt>
                <c:pt idx="884">
                  <c:v>2.1800000000000001E-4</c:v>
                </c:pt>
                <c:pt idx="885">
                  <c:v>2.1800000000000001E-4</c:v>
                </c:pt>
                <c:pt idx="886">
                  <c:v>2.1800000000000001E-4</c:v>
                </c:pt>
                <c:pt idx="887">
                  <c:v>2.1800000000000001E-4</c:v>
                </c:pt>
                <c:pt idx="888">
                  <c:v>2.1800000000000001E-4</c:v>
                </c:pt>
                <c:pt idx="889">
                  <c:v>2.1800000000000001E-4</c:v>
                </c:pt>
                <c:pt idx="890">
                  <c:v>2.1800000000000001E-4</c:v>
                </c:pt>
                <c:pt idx="891">
                  <c:v>2.1800000000000001E-4</c:v>
                </c:pt>
                <c:pt idx="892">
                  <c:v>2.1800000000000001E-4</c:v>
                </c:pt>
                <c:pt idx="893">
                  <c:v>2.24E-4</c:v>
                </c:pt>
                <c:pt idx="894">
                  <c:v>2.24E-4</c:v>
                </c:pt>
                <c:pt idx="895">
                  <c:v>2.24E-4</c:v>
                </c:pt>
                <c:pt idx="896">
                  <c:v>2.24E-4</c:v>
                </c:pt>
                <c:pt idx="897">
                  <c:v>2.31E-4</c:v>
                </c:pt>
                <c:pt idx="898">
                  <c:v>2.31E-4</c:v>
                </c:pt>
                <c:pt idx="899">
                  <c:v>2.31E-4</c:v>
                </c:pt>
                <c:pt idx="900">
                  <c:v>2.31E-4</c:v>
                </c:pt>
                <c:pt idx="901">
                  <c:v>2.3800000000000001E-4</c:v>
                </c:pt>
                <c:pt idx="902">
                  <c:v>2.3800000000000001E-4</c:v>
                </c:pt>
                <c:pt idx="903">
                  <c:v>2.3800000000000001E-4</c:v>
                </c:pt>
                <c:pt idx="904">
                  <c:v>2.3800000000000001E-4</c:v>
                </c:pt>
                <c:pt idx="905">
                  <c:v>2.3800000000000001E-4</c:v>
                </c:pt>
                <c:pt idx="906">
                  <c:v>2.3800000000000001E-4</c:v>
                </c:pt>
                <c:pt idx="907">
                  <c:v>2.4399999999999999E-4</c:v>
                </c:pt>
                <c:pt idx="908">
                  <c:v>2.4399999999999999E-4</c:v>
                </c:pt>
                <c:pt idx="909">
                  <c:v>2.4399999999999999E-4</c:v>
                </c:pt>
                <c:pt idx="910">
                  <c:v>2.4399999999999999E-4</c:v>
                </c:pt>
                <c:pt idx="911">
                  <c:v>2.4399999999999999E-4</c:v>
                </c:pt>
                <c:pt idx="912">
                  <c:v>2.5099999999999998E-4</c:v>
                </c:pt>
                <c:pt idx="913">
                  <c:v>2.5099999999999998E-4</c:v>
                </c:pt>
                <c:pt idx="914">
                  <c:v>2.5099999999999998E-4</c:v>
                </c:pt>
                <c:pt idx="915">
                  <c:v>2.5099999999999998E-4</c:v>
                </c:pt>
                <c:pt idx="916">
                  <c:v>2.5700000000000001E-4</c:v>
                </c:pt>
                <c:pt idx="917">
                  <c:v>2.5700000000000001E-4</c:v>
                </c:pt>
                <c:pt idx="918">
                  <c:v>2.5700000000000001E-4</c:v>
                </c:pt>
                <c:pt idx="919">
                  <c:v>2.6400000000000002E-4</c:v>
                </c:pt>
                <c:pt idx="920">
                  <c:v>2.6400000000000002E-4</c:v>
                </c:pt>
                <c:pt idx="921">
                  <c:v>2.7E-4</c:v>
                </c:pt>
                <c:pt idx="922">
                  <c:v>2.7700000000000001E-4</c:v>
                </c:pt>
                <c:pt idx="923">
                  <c:v>2.7700000000000001E-4</c:v>
                </c:pt>
                <c:pt idx="924">
                  <c:v>2.8400000000000002E-4</c:v>
                </c:pt>
                <c:pt idx="925">
                  <c:v>2.9E-4</c:v>
                </c:pt>
                <c:pt idx="926">
                  <c:v>2.9E-4</c:v>
                </c:pt>
                <c:pt idx="927">
                  <c:v>2.9700000000000001E-4</c:v>
                </c:pt>
                <c:pt idx="928">
                  <c:v>3.0299999999999999E-4</c:v>
                </c:pt>
                <c:pt idx="929">
                  <c:v>3.0299999999999999E-4</c:v>
                </c:pt>
                <c:pt idx="930">
                  <c:v>3.1E-4</c:v>
                </c:pt>
                <c:pt idx="931">
                  <c:v>3.1700000000000001E-4</c:v>
                </c:pt>
                <c:pt idx="932">
                  <c:v>3.1700000000000001E-4</c:v>
                </c:pt>
                <c:pt idx="933">
                  <c:v>3.2299999999999999E-4</c:v>
                </c:pt>
                <c:pt idx="934">
                  <c:v>3.3E-4</c:v>
                </c:pt>
                <c:pt idx="935">
                  <c:v>3.3E-4</c:v>
                </c:pt>
                <c:pt idx="936">
                  <c:v>3.3599999999999998E-4</c:v>
                </c:pt>
                <c:pt idx="937">
                  <c:v>3.3599999999999998E-4</c:v>
                </c:pt>
                <c:pt idx="938">
                  <c:v>3.4299999999999999E-4</c:v>
                </c:pt>
                <c:pt idx="939">
                  <c:v>3.4299999999999999E-4</c:v>
                </c:pt>
                <c:pt idx="940">
                  <c:v>3.4299999999999999E-4</c:v>
                </c:pt>
                <c:pt idx="941">
                  <c:v>3.4299999999999999E-4</c:v>
                </c:pt>
                <c:pt idx="942">
                  <c:v>3.4299999999999999E-4</c:v>
                </c:pt>
                <c:pt idx="943">
                  <c:v>3.4299999999999999E-4</c:v>
                </c:pt>
                <c:pt idx="944">
                  <c:v>3.4299999999999999E-4</c:v>
                </c:pt>
                <c:pt idx="945">
                  <c:v>3.4299999999999999E-4</c:v>
                </c:pt>
                <c:pt idx="946">
                  <c:v>3.4299999999999999E-4</c:v>
                </c:pt>
                <c:pt idx="947">
                  <c:v>3.3599999999999998E-4</c:v>
                </c:pt>
                <c:pt idx="948">
                  <c:v>3.3599999999999998E-4</c:v>
                </c:pt>
                <c:pt idx="949">
                  <c:v>3.3599999999999998E-4</c:v>
                </c:pt>
                <c:pt idx="950">
                  <c:v>3.3E-4</c:v>
                </c:pt>
                <c:pt idx="951">
                  <c:v>3.3E-4</c:v>
                </c:pt>
                <c:pt idx="952">
                  <c:v>3.2299999999999999E-4</c:v>
                </c:pt>
                <c:pt idx="953">
                  <c:v>3.1700000000000001E-4</c:v>
                </c:pt>
                <c:pt idx="954">
                  <c:v>3.1700000000000001E-4</c:v>
                </c:pt>
                <c:pt idx="955">
                  <c:v>3.1E-4</c:v>
                </c:pt>
                <c:pt idx="956">
                  <c:v>3.0299999999999999E-4</c:v>
                </c:pt>
                <c:pt idx="957">
                  <c:v>2.9700000000000001E-4</c:v>
                </c:pt>
                <c:pt idx="958">
                  <c:v>2.9E-4</c:v>
                </c:pt>
                <c:pt idx="959">
                  <c:v>2.9E-4</c:v>
                </c:pt>
                <c:pt idx="960">
                  <c:v>2.8400000000000002E-4</c:v>
                </c:pt>
                <c:pt idx="961">
                  <c:v>2.7700000000000001E-4</c:v>
                </c:pt>
                <c:pt idx="962">
                  <c:v>2.7E-4</c:v>
                </c:pt>
                <c:pt idx="963">
                  <c:v>2.7E-4</c:v>
                </c:pt>
                <c:pt idx="964">
                  <c:v>2.6400000000000002E-4</c:v>
                </c:pt>
                <c:pt idx="965">
                  <c:v>2.5700000000000001E-4</c:v>
                </c:pt>
                <c:pt idx="966">
                  <c:v>2.5700000000000001E-4</c:v>
                </c:pt>
                <c:pt idx="967">
                  <c:v>2.5099999999999998E-4</c:v>
                </c:pt>
                <c:pt idx="968">
                  <c:v>2.5099999999999998E-4</c:v>
                </c:pt>
                <c:pt idx="969">
                  <c:v>2.4399999999999999E-4</c:v>
                </c:pt>
                <c:pt idx="970">
                  <c:v>2.4399999999999999E-4</c:v>
                </c:pt>
                <c:pt idx="971">
                  <c:v>2.4399999999999999E-4</c:v>
                </c:pt>
                <c:pt idx="972">
                  <c:v>2.3800000000000001E-4</c:v>
                </c:pt>
                <c:pt idx="973">
                  <c:v>2.3800000000000001E-4</c:v>
                </c:pt>
                <c:pt idx="974">
                  <c:v>2.3800000000000001E-4</c:v>
                </c:pt>
                <c:pt idx="975">
                  <c:v>2.3800000000000001E-4</c:v>
                </c:pt>
                <c:pt idx="976">
                  <c:v>2.3800000000000001E-4</c:v>
                </c:pt>
                <c:pt idx="977">
                  <c:v>2.3800000000000001E-4</c:v>
                </c:pt>
                <c:pt idx="978">
                  <c:v>2.3800000000000001E-4</c:v>
                </c:pt>
                <c:pt idx="979">
                  <c:v>2.3800000000000001E-4</c:v>
                </c:pt>
                <c:pt idx="980">
                  <c:v>2.3800000000000001E-4</c:v>
                </c:pt>
                <c:pt idx="981">
                  <c:v>2.4399999999999999E-4</c:v>
                </c:pt>
                <c:pt idx="982">
                  <c:v>2.4399999999999999E-4</c:v>
                </c:pt>
                <c:pt idx="983">
                  <c:v>2.4399999999999999E-4</c:v>
                </c:pt>
                <c:pt idx="984">
                  <c:v>2.4399999999999999E-4</c:v>
                </c:pt>
                <c:pt idx="985">
                  <c:v>2.4399999999999999E-4</c:v>
                </c:pt>
                <c:pt idx="986">
                  <c:v>2.5099999999999998E-4</c:v>
                </c:pt>
                <c:pt idx="987">
                  <c:v>2.5099999999999998E-4</c:v>
                </c:pt>
                <c:pt idx="988">
                  <c:v>2.5099999999999998E-4</c:v>
                </c:pt>
                <c:pt idx="989">
                  <c:v>2.5099999999999998E-4</c:v>
                </c:pt>
                <c:pt idx="990">
                  <c:v>2.5700000000000001E-4</c:v>
                </c:pt>
                <c:pt idx="991">
                  <c:v>2.5700000000000001E-4</c:v>
                </c:pt>
                <c:pt idx="992">
                  <c:v>2.5700000000000001E-4</c:v>
                </c:pt>
                <c:pt idx="993">
                  <c:v>2.5700000000000001E-4</c:v>
                </c:pt>
                <c:pt idx="994">
                  <c:v>2.5700000000000001E-4</c:v>
                </c:pt>
                <c:pt idx="995">
                  <c:v>2.6400000000000002E-4</c:v>
                </c:pt>
                <c:pt idx="996">
                  <c:v>2.6400000000000002E-4</c:v>
                </c:pt>
                <c:pt idx="997">
                  <c:v>2.6400000000000002E-4</c:v>
                </c:pt>
                <c:pt idx="998">
                  <c:v>2.6400000000000002E-4</c:v>
                </c:pt>
                <c:pt idx="999">
                  <c:v>2.6400000000000002E-4</c:v>
                </c:pt>
                <c:pt idx="1000">
                  <c:v>2.6400000000000002E-4</c:v>
                </c:pt>
                <c:pt idx="1001">
                  <c:v>2.6400000000000002E-4</c:v>
                </c:pt>
                <c:pt idx="1002">
                  <c:v>2.7E-4</c:v>
                </c:pt>
                <c:pt idx="1003">
                  <c:v>2.7E-4</c:v>
                </c:pt>
                <c:pt idx="1004">
                  <c:v>2.7E-4</c:v>
                </c:pt>
                <c:pt idx="1005">
                  <c:v>2.7E-4</c:v>
                </c:pt>
                <c:pt idx="1006">
                  <c:v>2.7E-4</c:v>
                </c:pt>
                <c:pt idx="1007">
                  <c:v>2.7700000000000001E-4</c:v>
                </c:pt>
                <c:pt idx="1008">
                  <c:v>2.7700000000000001E-4</c:v>
                </c:pt>
                <c:pt idx="1009">
                  <c:v>2.7700000000000001E-4</c:v>
                </c:pt>
                <c:pt idx="1010">
                  <c:v>2.8400000000000002E-4</c:v>
                </c:pt>
                <c:pt idx="1011">
                  <c:v>2.8400000000000002E-4</c:v>
                </c:pt>
                <c:pt idx="1012">
                  <c:v>2.9E-4</c:v>
                </c:pt>
                <c:pt idx="1013">
                  <c:v>2.9E-4</c:v>
                </c:pt>
                <c:pt idx="1014">
                  <c:v>2.9700000000000001E-4</c:v>
                </c:pt>
                <c:pt idx="1015">
                  <c:v>2.9700000000000001E-4</c:v>
                </c:pt>
                <c:pt idx="1016">
                  <c:v>3.0299999999999999E-4</c:v>
                </c:pt>
                <c:pt idx="1017">
                  <c:v>3.0299999999999999E-4</c:v>
                </c:pt>
                <c:pt idx="1018">
                  <c:v>3.1E-4</c:v>
                </c:pt>
                <c:pt idx="1019">
                  <c:v>3.1E-4</c:v>
                </c:pt>
                <c:pt idx="1020">
                  <c:v>3.1700000000000001E-4</c:v>
                </c:pt>
                <c:pt idx="1021">
                  <c:v>3.2299999999999999E-4</c:v>
                </c:pt>
                <c:pt idx="1022">
                  <c:v>3.2299999999999999E-4</c:v>
                </c:pt>
                <c:pt idx="1023">
                  <c:v>3.3E-4</c:v>
                </c:pt>
                <c:pt idx="1024">
                  <c:v>3.3E-4</c:v>
                </c:pt>
                <c:pt idx="1025">
                  <c:v>3.3599999999999998E-4</c:v>
                </c:pt>
                <c:pt idx="1026">
                  <c:v>3.3599999999999998E-4</c:v>
                </c:pt>
                <c:pt idx="1027">
                  <c:v>3.3599999999999998E-4</c:v>
                </c:pt>
                <c:pt idx="1028">
                  <c:v>3.4299999999999999E-4</c:v>
                </c:pt>
                <c:pt idx="1029">
                  <c:v>3.4299999999999999E-4</c:v>
                </c:pt>
                <c:pt idx="1030">
                  <c:v>3.4299999999999999E-4</c:v>
                </c:pt>
                <c:pt idx="1031">
                  <c:v>3.4299999999999999E-4</c:v>
                </c:pt>
                <c:pt idx="1032">
                  <c:v>3.4299999999999999E-4</c:v>
                </c:pt>
                <c:pt idx="1033">
                  <c:v>3.4299999999999999E-4</c:v>
                </c:pt>
                <c:pt idx="1034">
                  <c:v>3.4299999999999999E-4</c:v>
                </c:pt>
                <c:pt idx="1035">
                  <c:v>3.4299999999999999E-4</c:v>
                </c:pt>
                <c:pt idx="1036">
                  <c:v>3.4299999999999999E-4</c:v>
                </c:pt>
                <c:pt idx="1037">
                  <c:v>3.4299999999999999E-4</c:v>
                </c:pt>
                <c:pt idx="1038">
                  <c:v>3.3599999999999998E-4</c:v>
                </c:pt>
                <c:pt idx="1039">
                  <c:v>3.3599999999999998E-4</c:v>
                </c:pt>
                <c:pt idx="1040">
                  <c:v>3.3599999999999998E-4</c:v>
                </c:pt>
                <c:pt idx="1041">
                  <c:v>3.3E-4</c:v>
                </c:pt>
                <c:pt idx="1042">
                  <c:v>3.3E-4</c:v>
                </c:pt>
                <c:pt idx="1043">
                  <c:v>3.2299999999999999E-4</c:v>
                </c:pt>
                <c:pt idx="1044">
                  <c:v>3.2299999999999999E-4</c:v>
                </c:pt>
                <c:pt idx="1045">
                  <c:v>3.2299999999999999E-4</c:v>
                </c:pt>
                <c:pt idx="1046">
                  <c:v>3.1700000000000001E-4</c:v>
                </c:pt>
                <c:pt idx="1047">
                  <c:v>3.1700000000000001E-4</c:v>
                </c:pt>
                <c:pt idx="1048">
                  <c:v>3.1E-4</c:v>
                </c:pt>
                <c:pt idx="1049">
                  <c:v>3.1E-4</c:v>
                </c:pt>
                <c:pt idx="1050">
                  <c:v>3.1E-4</c:v>
                </c:pt>
                <c:pt idx="1051">
                  <c:v>3.0299999999999999E-4</c:v>
                </c:pt>
                <c:pt idx="1052">
                  <c:v>3.0299999999999999E-4</c:v>
                </c:pt>
                <c:pt idx="1053">
                  <c:v>3.0299999999999999E-4</c:v>
                </c:pt>
                <c:pt idx="1054">
                  <c:v>3.0299999999999999E-4</c:v>
                </c:pt>
                <c:pt idx="1055">
                  <c:v>3.0299999999999999E-4</c:v>
                </c:pt>
                <c:pt idx="1056">
                  <c:v>3.0299999999999999E-4</c:v>
                </c:pt>
                <c:pt idx="1057">
                  <c:v>2.9700000000000001E-4</c:v>
                </c:pt>
                <c:pt idx="1058">
                  <c:v>2.9700000000000001E-4</c:v>
                </c:pt>
                <c:pt idx="1059">
                  <c:v>2.9700000000000001E-4</c:v>
                </c:pt>
                <c:pt idx="1060">
                  <c:v>2.9700000000000001E-4</c:v>
                </c:pt>
                <c:pt idx="1061">
                  <c:v>2.9700000000000001E-4</c:v>
                </c:pt>
                <c:pt idx="1062">
                  <c:v>2.9700000000000001E-4</c:v>
                </c:pt>
                <c:pt idx="1063">
                  <c:v>3.0299999999999999E-4</c:v>
                </c:pt>
                <c:pt idx="1064">
                  <c:v>3.0299999999999999E-4</c:v>
                </c:pt>
                <c:pt idx="1065">
                  <c:v>3.0299999999999999E-4</c:v>
                </c:pt>
                <c:pt idx="1066">
                  <c:v>3.0299999999999999E-4</c:v>
                </c:pt>
                <c:pt idx="1067">
                  <c:v>3.0299999999999999E-4</c:v>
                </c:pt>
                <c:pt idx="1068">
                  <c:v>3.0299999999999999E-4</c:v>
                </c:pt>
                <c:pt idx="1069">
                  <c:v>3.0299999999999999E-4</c:v>
                </c:pt>
                <c:pt idx="1070">
                  <c:v>3.0299999999999999E-4</c:v>
                </c:pt>
                <c:pt idx="1071">
                  <c:v>3.0299999999999999E-4</c:v>
                </c:pt>
                <c:pt idx="1072">
                  <c:v>3.0299999999999999E-4</c:v>
                </c:pt>
                <c:pt idx="1073">
                  <c:v>3.0299999999999999E-4</c:v>
                </c:pt>
                <c:pt idx="1074">
                  <c:v>3.0299999999999999E-4</c:v>
                </c:pt>
                <c:pt idx="1075">
                  <c:v>3.1E-4</c:v>
                </c:pt>
                <c:pt idx="1076">
                  <c:v>3.0299999999999999E-4</c:v>
                </c:pt>
                <c:pt idx="1077">
                  <c:v>3.1E-4</c:v>
                </c:pt>
                <c:pt idx="1078">
                  <c:v>3.1E-4</c:v>
                </c:pt>
                <c:pt idx="1079">
                  <c:v>3.1E-4</c:v>
                </c:pt>
                <c:pt idx="1080">
                  <c:v>3.0299999999999999E-4</c:v>
                </c:pt>
                <c:pt idx="1081">
                  <c:v>3.1E-4</c:v>
                </c:pt>
                <c:pt idx="1082">
                  <c:v>3.0299999999999999E-4</c:v>
                </c:pt>
                <c:pt idx="1083">
                  <c:v>3.0299999999999999E-4</c:v>
                </c:pt>
                <c:pt idx="1084">
                  <c:v>3.0299999999999999E-4</c:v>
                </c:pt>
                <c:pt idx="1085">
                  <c:v>3.0299999999999999E-4</c:v>
                </c:pt>
                <c:pt idx="1086">
                  <c:v>3.0299999999999999E-4</c:v>
                </c:pt>
                <c:pt idx="1087">
                  <c:v>3.0299999999999999E-4</c:v>
                </c:pt>
                <c:pt idx="1088">
                  <c:v>3.0299999999999999E-4</c:v>
                </c:pt>
                <c:pt idx="1089">
                  <c:v>3.0299999999999999E-4</c:v>
                </c:pt>
                <c:pt idx="1090">
                  <c:v>2.9700000000000001E-4</c:v>
                </c:pt>
                <c:pt idx="1091">
                  <c:v>2.9700000000000001E-4</c:v>
                </c:pt>
                <c:pt idx="1092">
                  <c:v>2.9700000000000001E-4</c:v>
                </c:pt>
                <c:pt idx="1093">
                  <c:v>2.9700000000000001E-4</c:v>
                </c:pt>
                <c:pt idx="1094">
                  <c:v>2.9700000000000001E-4</c:v>
                </c:pt>
                <c:pt idx="1095">
                  <c:v>2.9E-4</c:v>
                </c:pt>
                <c:pt idx="1096">
                  <c:v>2.9E-4</c:v>
                </c:pt>
                <c:pt idx="1097">
                  <c:v>2.9E-4</c:v>
                </c:pt>
                <c:pt idx="1098">
                  <c:v>2.8400000000000002E-4</c:v>
                </c:pt>
                <c:pt idx="1099">
                  <c:v>2.8400000000000002E-4</c:v>
                </c:pt>
                <c:pt idx="1100">
                  <c:v>2.8400000000000002E-4</c:v>
                </c:pt>
                <c:pt idx="1101">
                  <c:v>2.7700000000000001E-4</c:v>
                </c:pt>
                <c:pt idx="1102">
                  <c:v>2.7700000000000001E-4</c:v>
                </c:pt>
                <c:pt idx="1103">
                  <c:v>2.7700000000000001E-4</c:v>
                </c:pt>
                <c:pt idx="1104">
                  <c:v>2.7E-4</c:v>
                </c:pt>
                <c:pt idx="1105">
                  <c:v>2.7E-4</c:v>
                </c:pt>
                <c:pt idx="1106">
                  <c:v>2.6400000000000002E-4</c:v>
                </c:pt>
                <c:pt idx="1107">
                  <c:v>2.6400000000000002E-4</c:v>
                </c:pt>
                <c:pt idx="1108">
                  <c:v>2.5700000000000001E-4</c:v>
                </c:pt>
                <c:pt idx="1109">
                  <c:v>2.5700000000000001E-4</c:v>
                </c:pt>
                <c:pt idx="1110">
                  <c:v>2.5700000000000001E-4</c:v>
                </c:pt>
                <c:pt idx="1111">
                  <c:v>2.5099999999999998E-4</c:v>
                </c:pt>
                <c:pt idx="1112">
                  <c:v>2.5099999999999998E-4</c:v>
                </c:pt>
                <c:pt idx="1113">
                  <c:v>2.5099999999999998E-4</c:v>
                </c:pt>
                <c:pt idx="1114">
                  <c:v>2.4399999999999999E-4</c:v>
                </c:pt>
                <c:pt idx="1115">
                  <c:v>2.4399999999999999E-4</c:v>
                </c:pt>
                <c:pt idx="1116">
                  <c:v>2.4399999999999999E-4</c:v>
                </c:pt>
                <c:pt idx="1117">
                  <c:v>2.4399999999999999E-4</c:v>
                </c:pt>
                <c:pt idx="1118">
                  <c:v>2.4399999999999999E-4</c:v>
                </c:pt>
                <c:pt idx="1119">
                  <c:v>2.4399999999999999E-4</c:v>
                </c:pt>
                <c:pt idx="1120">
                  <c:v>2.4399999999999999E-4</c:v>
                </c:pt>
                <c:pt idx="1121">
                  <c:v>2.4399999999999999E-4</c:v>
                </c:pt>
                <c:pt idx="1122">
                  <c:v>2.4399999999999999E-4</c:v>
                </c:pt>
                <c:pt idx="1123">
                  <c:v>2.4399999999999999E-4</c:v>
                </c:pt>
                <c:pt idx="1124">
                  <c:v>2.4399999999999999E-4</c:v>
                </c:pt>
                <c:pt idx="1125">
                  <c:v>2.5099999999999998E-4</c:v>
                </c:pt>
                <c:pt idx="1126">
                  <c:v>2.5099999999999998E-4</c:v>
                </c:pt>
                <c:pt idx="1127">
                  <c:v>2.5099999999999998E-4</c:v>
                </c:pt>
                <c:pt idx="1128">
                  <c:v>2.5700000000000001E-4</c:v>
                </c:pt>
                <c:pt idx="1129">
                  <c:v>2.5700000000000001E-4</c:v>
                </c:pt>
                <c:pt idx="1130">
                  <c:v>2.6400000000000002E-4</c:v>
                </c:pt>
                <c:pt idx="1131">
                  <c:v>2.6400000000000002E-4</c:v>
                </c:pt>
                <c:pt idx="1132">
                  <c:v>2.7E-4</c:v>
                </c:pt>
                <c:pt idx="1133">
                  <c:v>2.7E-4</c:v>
                </c:pt>
                <c:pt idx="1134">
                  <c:v>2.7E-4</c:v>
                </c:pt>
                <c:pt idx="1135">
                  <c:v>2.7700000000000001E-4</c:v>
                </c:pt>
                <c:pt idx="1136">
                  <c:v>2.7700000000000001E-4</c:v>
                </c:pt>
                <c:pt idx="1137">
                  <c:v>2.8400000000000002E-4</c:v>
                </c:pt>
                <c:pt idx="1138">
                  <c:v>2.8400000000000002E-4</c:v>
                </c:pt>
                <c:pt idx="1139">
                  <c:v>2.9E-4</c:v>
                </c:pt>
                <c:pt idx="1140">
                  <c:v>2.9E-4</c:v>
                </c:pt>
                <c:pt idx="1141">
                  <c:v>2.9E-4</c:v>
                </c:pt>
                <c:pt idx="1142">
                  <c:v>2.9E-4</c:v>
                </c:pt>
                <c:pt idx="1143">
                  <c:v>2.9700000000000001E-4</c:v>
                </c:pt>
                <c:pt idx="1144">
                  <c:v>2.9700000000000001E-4</c:v>
                </c:pt>
                <c:pt idx="1145">
                  <c:v>2.9700000000000001E-4</c:v>
                </c:pt>
                <c:pt idx="1146">
                  <c:v>2.9700000000000001E-4</c:v>
                </c:pt>
                <c:pt idx="1147">
                  <c:v>2.9700000000000001E-4</c:v>
                </c:pt>
                <c:pt idx="1148">
                  <c:v>2.9700000000000001E-4</c:v>
                </c:pt>
                <c:pt idx="1149">
                  <c:v>2.9700000000000001E-4</c:v>
                </c:pt>
                <c:pt idx="1150">
                  <c:v>2.9700000000000001E-4</c:v>
                </c:pt>
                <c:pt idx="1151">
                  <c:v>2.9700000000000001E-4</c:v>
                </c:pt>
                <c:pt idx="1152">
                  <c:v>2.9E-4</c:v>
                </c:pt>
                <c:pt idx="1153">
                  <c:v>2.9E-4</c:v>
                </c:pt>
                <c:pt idx="1154">
                  <c:v>2.9E-4</c:v>
                </c:pt>
                <c:pt idx="1155">
                  <c:v>2.9E-4</c:v>
                </c:pt>
                <c:pt idx="1156">
                  <c:v>2.8400000000000002E-4</c:v>
                </c:pt>
                <c:pt idx="1157">
                  <c:v>2.8400000000000002E-4</c:v>
                </c:pt>
                <c:pt idx="1158">
                  <c:v>2.8400000000000002E-4</c:v>
                </c:pt>
                <c:pt idx="1159">
                  <c:v>2.8400000000000002E-4</c:v>
                </c:pt>
                <c:pt idx="1160">
                  <c:v>2.7700000000000001E-4</c:v>
                </c:pt>
                <c:pt idx="1161">
                  <c:v>2.7700000000000001E-4</c:v>
                </c:pt>
                <c:pt idx="1162">
                  <c:v>2.7700000000000001E-4</c:v>
                </c:pt>
                <c:pt idx="1163">
                  <c:v>2.7700000000000001E-4</c:v>
                </c:pt>
                <c:pt idx="1164">
                  <c:v>2.7700000000000001E-4</c:v>
                </c:pt>
                <c:pt idx="1165">
                  <c:v>2.7E-4</c:v>
                </c:pt>
                <c:pt idx="1166">
                  <c:v>2.7E-4</c:v>
                </c:pt>
                <c:pt idx="1167">
                  <c:v>2.7E-4</c:v>
                </c:pt>
                <c:pt idx="1168">
                  <c:v>2.7E-4</c:v>
                </c:pt>
                <c:pt idx="1169">
                  <c:v>2.7E-4</c:v>
                </c:pt>
                <c:pt idx="1170">
                  <c:v>2.7E-4</c:v>
                </c:pt>
                <c:pt idx="1171">
                  <c:v>2.7E-4</c:v>
                </c:pt>
                <c:pt idx="1172">
                  <c:v>2.6400000000000002E-4</c:v>
                </c:pt>
                <c:pt idx="1173">
                  <c:v>2.6400000000000002E-4</c:v>
                </c:pt>
                <c:pt idx="1174">
                  <c:v>2.6400000000000002E-4</c:v>
                </c:pt>
                <c:pt idx="1175">
                  <c:v>2.6400000000000002E-4</c:v>
                </c:pt>
                <c:pt idx="1176">
                  <c:v>2.6400000000000002E-4</c:v>
                </c:pt>
                <c:pt idx="1177">
                  <c:v>2.6400000000000002E-4</c:v>
                </c:pt>
                <c:pt idx="1178">
                  <c:v>2.6400000000000002E-4</c:v>
                </c:pt>
                <c:pt idx="1179">
                  <c:v>2.6400000000000002E-4</c:v>
                </c:pt>
                <c:pt idx="1180">
                  <c:v>2.6400000000000002E-4</c:v>
                </c:pt>
                <c:pt idx="1181">
                  <c:v>2.6400000000000002E-4</c:v>
                </c:pt>
                <c:pt idx="1182">
                  <c:v>2.6400000000000002E-4</c:v>
                </c:pt>
                <c:pt idx="1183">
                  <c:v>2.6400000000000002E-4</c:v>
                </c:pt>
                <c:pt idx="1184">
                  <c:v>2.6400000000000002E-4</c:v>
                </c:pt>
                <c:pt idx="1185">
                  <c:v>2.6400000000000002E-4</c:v>
                </c:pt>
                <c:pt idx="1186">
                  <c:v>2.6400000000000002E-4</c:v>
                </c:pt>
                <c:pt idx="1187">
                  <c:v>2.6400000000000002E-4</c:v>
                </c:pt>
                <c:pt idx="1188">
                  <c:v>2.6400000000000002E-4</c:v>
                </c:pt>
                <c:pt idx="1189">
                  <c:v>2.6400000000000002E-4</c:v>
                </c:pt>
                <c:pt idx="1190">
                  <c:v>2.7E-4</c:v>
                </c:pt>
                <c:pt idx="1191">
                  <c:v>2.7E-4</c:v>
                </c:pt>
                <c:pt idx="1192">
                  <c:v>2.7E-4</c:v>
                </c:pt>
                <c:pt idx="1193">
                  <c:v>2.7E-4</c:v>
                </c:pt>
                <c:pt idx="1194">
                  <c:v>2.7700000000000001E-4</c:v>
                </c:pt>
                <c:pt idx="1195">
                  <c:v>2.7700000000000001E-4</c:v>
                </c:pt>
                <c:pt idx="1196">
                  <c:v>2.7700000000000001E-4</c:v>
                </c:pt>
                <c:pt idx="1197">
                  <c:v>2.8400000000000002E-4</c:v>
                </c:pt>
                <c:pt idx="1198">
                  <c:v>2.8400000000000002E-4</c:v>
                </c:pt>
                <c:pt idx="1199">
                  <c:v>2.9E-4</c:v>
                </c:pt>
                <c:pt idx="1200">
                  <c:v>2.9E-4</c:v>
                </c:pt>
                <c:pt idx="1201">
                  <c:v>2.9700000000000001E-4</c:v>
                </c:pt>
                <c:pt idx="1202">
                  <c:v>2.9700000000000001E-4</c:v>
                </c:pt>
                <c:pt idx="1203">
                  <c:v>3.0299999999999999E-4</c:v>
                </c:pt>
                <c:pt idx="1204">
                  <c:v>3.0299999999999999E-4</c:v>
                </c:pt>
                <c:pt idx="1205">
                  <c:v>3.1E-4</c:v>
                </c:pt>
                <c:pt idx="1206">
                  <c:v>3.1E-4</c:v>
                </c:pt>
                <c:pt idx="1207">
                  <c:v>3.1E-4</c:v>
                </c:pt>
                <c:pt idx="1208">
                  <c:v>3.1E-4</c:v>
                </c:pt>
                <c:pt idx="1209">
                  <c:v>3.1700000000000001E-4</c:v>
                </c:pt>
                <c:pt idx="1210">
                  <c:v>3.1700000000000001E-4</c:v>
                </c:pt>
                <c:pt idx="1211">
                  <c:v>3.1700000000000001E-4</c:v>
                </c:pt>
                <c:pt idx="1212">
                  <c:v>3.1700000000000001E-4</c:v>
                </c:pt>
                <c:pt idx="1213">
                  <c:v>3.1700000000000001E-4</c:v>
                </c:pt>
                <c:pt idx="1214">
                  <c:v>3.1E-4</c:v>
                </c:pt>
                <c:pt idx="1215">
                  <c:v>3.1E-4</c:v>
                </c:pt>
                <c:pt idx="1216">
                  <c:v>3.1E-4</c:v>
                </c:pt>
                <c:pt idx="1217">
                  <c:v>3.0299999999999999E-4</c:v>
                </c:pt>
                <c:pt idx="1218">
                  <c:v>3.0299999999999999E-4</c:v>
                </c:pt>
                <c:pt idx="1219">
                  <c:v>2.9700000000000001E-4</c:v>
                </c:pt>
                <c:pt idx="1220">
                  <c:v>2.9E-4</c:v>
                </c:pt>
                <c:pt idx="1221">
                  <c:v>2.9E-4</c:v>
                </c:pt>
                <c:pt idx="1222">
                  <c:v>2.8400000000000002E-4</c:v>
                </c:pt>
                <c:pt idx="1223">
                  <c:v>2.7700000000000001E-4</c:v>
                </c:pt>
                <c:pt idx="1224">
                  <c:v>2.7E-4</c:v>
                </c:pt>
                <c:pt idx="1225">
                  <c:v>2.6400000000000002E-4</c:v>
                </c:pt>
                <c:pt idx="1226">
                  <c:v>2.6400000000000002E-4</c:v>
                </c:pt>
                <c:pt idx="1227">
                  <c:v>2.5700000000000001E-4</c:v>
                </c:pt>
                <c:pt idx="1228">
                  <c:v>2.5099999999999998E-4</c:v>
                </c:pt>
                <c:pt idx="1229">
                  <c:v>2.5099999999999998E-4</c:v>
                </c:pt>
                <c:pt idx="1230">
                  <c:v>2.4399999999999999E-4</c:v>
                </c:pt>
                <c:pt idx="1231">
                  <c:v>2.4399999999999999E-4</c:v>
                </c:pt>
                <c:pt idx="1232">
                  <c:v>2.3800000000000001E-4</c:v>
                </c:pt>
                <c:pt idx="1233">
                  <c:v>2.3800000000000001E-4</c:v>
                </c:pt>
                <c:pt idx="1234">
                  <c:v>2.3800000000000001E-4</c:v>
                </c:pt>
                <c:pt idx="1235">
                  <c:v>2.3800000000000001E-4</c:v>
                </c:pt>
                <c:pt idx="1236">
                  <c:v>2.3800000000000001E-4</c:v>
                </c:pt>
                <c:pt idx="1237">
                  <c:v>2.3800000000000001E-4</c:v>
                </c:pt>
                <c:pt idx="1238">
                  <c:v>2.3800000000000001E-4</c:v>
                </c:pt>
                <c:pt idx="1239">
                  <c:v>2.4399999999999999E-4</c:v>
                </c:pt>
                <c:pt idx="1240">
                  <c:v>2.4399999999999999E-4</c:v>
                </c:pt>
                <c:pt idx="1241">
                  <c:v>2.5099999999999998E-4</c:v>
                </c:pt>
                <c:pt idx="1242">
                  <c:v>2.5099999999999998E-4</c:v>
                </c:pt>
                <c:pt idx="1243">
                  <c:v>2.5700000000000001E-4</c:v>
                </c:pt>
                <c:pt idx="1244">
                  <c:v>2.6400000000000002E-4</c:v>
                </c:pt>
                <c:pt idx="1245">
                  <c:v>2.7E-4</c:v>
                </c:pt>
                <c:pt idx="1246">
                  <c:v>2.7E-4</c:v>
                </c:pt>
                <c:pt idx="1247">
                  <c:v>2.7700000000000001E-4</c:v>
                </c:pt>
                <c:pt idx="1248">
                  <c:v>2.8400000000000002E-4</c:v>
                </c:pt>
                <c:pt idx="1249">
                  <c:v>2.9E-4</c:v>
                </c:pt>
                <c:pt idx="1250">
                  <c:v>2.9700000000000001E-4</c:v>
                </c:pt>
                <c:pt idx="1251">
                  <c:v>2.9700000000000001E-4</c:v>
                </c:pt>
                <c:pt idx="1252">
                  <c:v>3.0299999999999999E-4</c:v>
                </c:pt>
                <c:pt idx="1253">
                  <c:v>3.1E-4</c:v>
                </c:pt>
                <c:pt idx="1254">
                  <c:v>3.1E-4</c:v>
                </c:pt>
                <c:pt idx="1255">
                  <c:v>3.1700000000000001E-4</c:v>
                </c:pt>
                <c:pt idx="1256">
                  <c:v>3.1700000000000001E-4</c:v>
                </c:pt>
                <c:pt idx="1257">
                  <c:v>3.1700000000000001E-4</c:v>
                </c:pt>
                <c:pt idx="1258">
                  <c:v>3.2299999999999999E-4</c:v>
                </c:pt>
                <c:pt idx="1259">
                  <c:v>3.2299999999999999E-4</c:v>
                </c:pt>
                <c:pt idx="1260">
                  <c:v>3.2299999999999999E-4</c:v>
                </c:pt>
                <c:pt idx="1261">
                  <c:v>3.2299999999999999E-4</c:v>
                </c:pt>
                <c:pt idx="1262">
                  <c:v>3.2299999999999999E-4</c:v>
                </c:pt>
                <c:pt idx="1263">
                  <c:v>3.2299999999999999E-4</c:v>
                </c:pt>
                <c:pt idx="1264">
                  <c:v>3.2299999999999999E-4</c:v>
                </c:pt>
                <c:pt idx="1265">
                  <c:v>3.1700000000000001E-4</c:v>
                </c:pt>
                <c:pt idx="1266">
                  <c:v>3.1700000000000001E-4</c:v>
                </c:pt>
                <c:pt idx="1267">
                  <c:v>3.1700000000000001E-4</c:v>
                </c:pt>
                <c:pt idx="1268">
                  <c:v>3.1700000000000001E-4</c:v>
                </c:pt>
                <c:pt idx="1269">
                  <c:v>3.1E-4</c:v>
                </c:pt>
                <c:pt idx="1270">
                  <c:v>3.1E-4</c:v>
                </c:pt>
                <c:pt idx="1271">
                  <c:v>3.1E-4</c:v>
                </c:pt>
                <c:pt idx="1272">
                  <c:v>3.0299999999999999E-4</c:v>
                </c:pt>
                <c:pt idx="1273">
                  <c:v>3.0299999999999999E-4</c:v>
                </c:pt>
                <c:pt idx="1274">
                  <c:v>3.0299999999999999E-4</c:v>
                </c:pt>
                <c:pt idx="1275">
                  <c:v>3.0299999999999999E-4</c:v>
                </c:pt>
                <c:pt idx="1276">
                  <c:v>3.0299999999999999E-4</c:v>
                </c:pt>
                <c:pt idx="1277">
                  <c:v>2.9700000000000001E-4</c:v>
                </c:pt>
                <c:pt idx="1278">
                  <c:v>2.9700000000000001E-4</c:v>
                </c:pt>
                <c:pt idx="1279">
                  <c:v>2.9700000000000001E-4</c:v>
                </c:pt>
                <c:pt idx="1280">
                  <c:v>2.9700000000000001E-4</c:v>
                </c:pt>
                <c:pt idx="1281">
                  <c:v>2.9700000000000001E-4</c:v>
                </c:pt>
                <c:pt idx="1282">
                  <c:v>2.9700000000000001E-4</c:v>
                </c:pt>
                <c:pt idx="1283">
                  <c:v>2.9E-4</c:v>
                </c:pt>
                <c:pt idx="1284">
                  <c:v>2.9E-4</c:v>
                </c:pt>
                <c:pt idx="1285">
                  <c:v>2.9E-4</c:v>
                </c:pt>
                <c:pt idx="1286">
                  <c:v>2.9E-4</c:v>
                </c:pt>
                <c:pt idx="1287">
                  <c:v>2.9E-4</c:v>
                </c:pt>
                <c:pt idx="1288">
                  <c:v>2.9E-4</c:v>
                </c:pt>
                <c:pt idx="1289">
                  <c:v>2.8400000000000002E-4</c:v>
                </c:pt>
                <c:pt idx="1290">
                  <c:v>2.8400000000000002E-4</c:v>
                </c:pt>
                <c:pt idx="1291">
                  <c:v>2.8400000000000002E-4</c:v>
                </c:pt>
                <c:pt idx="1292">
                  <c:v>2.8400000000000002E-4</c:v>
                </c:pt>
                <c:pt idx="1293">
                  <c:v>2.7700000000000001E-4</c:v>
                </c:pt>
                <c:pt idx="1294">
                  <c:v>2.7700000000000001E-4</c:v>
                </c:pt>
                <c:pt idx="1295">
                  <c:v>2.7700000000000001E-4</c:v>
                </c:pt>
                <c:pt idx="1296">
                  <c:v>2.7700000000000001E-4</c:v>
                </c:pt>
                <c:pt idx="1297">
                  <c:v>2.7E-4</c:v>
                </c:pt>
                <c:pt idx="1298">
                  <c:v>2.7E-4</c:v>
                </c:pt>
                <c:pt idx="1299">
                  <c:v>2.7E-4</c:v>
                </c:pt>
                <c:pt idx="1300">
                  <c:v>2.7E-4</c:v>
                </c:pt>
                <c:pt idx="1301">
                  <c:v>2.6400000000000002E-4</c:v>
                </c:pt>
                <c:pt idx="1302">
                  <c:v>2.6400000000000002E-4</c:v>
                </c:pt>
                <c:pt idx="1303">
                  <c:v>2.6400000000000002E-4</c:v>
                </c:pt>
                <c:pt idx="1304">
                  <c:v>2.6400000000000002E-4</c:v>
                </c:pt>
                <c:pt idx="1305">
                  <c:v>2.6400000000000002E-4</c:v>
                </c:pt>
                <c:pt idx="1306">
                  <c:v>2.6400000000000002E-4</c:v>
                </c:pt>
                <c:pt idx="1307">
                  <c:v>2.6400000000000002E-4</c:v>
                </c:pt>
                <c:pt idx="1308">
                  <c:v>2.6400000000000002E-4</c:v>
                </c:pt>
                <c:pt idx="1309">
                  <c:v>2.6400000000000002E-4</c:v>
                </c:pt>
                <c:pt idx="1310">
                  <c:v>2.6400000000000002E-4</c:v>
                </c:pt>
                <c:pt idx="1311">
                  <c:v>2.7E-4</c:v>
                </c:pt>
                <c:pt idx="1312">
                  <c:v>2.7E-4</c:v>
                </c:pt>
                <c:pt idx="1313">
                  <c:v>2.7E-4</c:v>
                </c:pt>
                <c:pt idx="1314">
                  <c:v>2.7E-4</c:v>
                </c:pt>
                <c:pt idx="1315">
                  <c:v>2.7700000000000001E-4</c:v>
                </c:pt>
                <c:pt idx="1316">
                  <c:v>2.7700000000000001E-4</c:v>
                </c:pt>
                <c:pt idx="1317">
                  <c:v>2.7700000000000001E-4</c:v>
                </c:pt>
                <c:pt idx="1318">
                  <c:v>2.7700000000000001E-4</c:v>
                </c:pt>
                <c:pt idx="1319">
                  <c:v>2.7700000000000001E-4</c:v>
                </c:pt>
                <c:pt idx="1320">
                  <c:v>2.7700000000000001E-4</c:v>
                </c:pt>
                <c:pt idx="1321">
                  <c:v>2.8400000000000002E-4</c:v>
                </c:pt>
                <c:pt idx="1322">
                  <c:v>2.8400000000000002E-4</c:v>
                </c:pt>
                <c:pt idx="1323">
                  <c:v>2.8400000000000002E-4</c:v>
                </c:pt>
                <c:pt idx="1324">
                  <c:v>2.7700000000000001E-4</c:v>
                </c:pt>
                <c:pt idx="1325">
                  <c:v>2.7700000000000001E-4</c:v>
                </c:pt>
                <c:pt idx="1326">
                  <c:v>2.7700000000000001E-4</c:v>
                </c:pt>
                <c:pt idx="1327">
                  <c:v>2.7700000000000001E-4</c:v>
                </c:pt>
                <c:pt idx="1328">
                  <c:v>2.7700000000000001E-4</c:v>
                </c:pt>
                <c:pt idx="1329">
                  <c:v>2.7700000000000001E-4</c:v>
                </c:pt>
                <c:pt idx="1330">
                  <c:v>2.7E-4</c:v>
                </c:pt>
                <c:pt idx="1331">
                  <c:v>2.7E-4</c:v>
                </c:pt>
                <c:pt idx="1332">
                  <c:v>2.7E-4</c:v>
                </c:pt>
                <c:pt idx="1333">
                  <c:v>2.6400000000000002E-4</c:v>
                </c:pt>
                <c:pt idx="1334">
                  <c:v>2.6400000000000002E-4</c:v>
                </c:pt>
                <c:pt idx="1335">
                  <c:v>2.6400000000000002E-4</c:v>
                </c:pt>
                <c:pt idx="1336">
                  <c:v>2.6400000000000002E-4</c:v>
                </c:pt>
                <c:pt idx="1337">
                  <c:v>2.6400000000000002E-4</c:v>
                </c:pt>
                <c:pt idx="1338">
                  <c:v>2.6400000000000002E-4</c:v>
                </c:pt>
                <c:pt idx="1339">
                  <c:v>2.6400000000000002E-4</c:v>
                </c:pt>
                <c:pt idx="1340">
                  <c:v>2.6400000000000002E-4</c:v>
                </c:pt>
                <c:pt idx="1341">
                  <c:v>2.6400000000000002E-4</c:v>
                </c:pt>
                <c:pt idx="1342">
                  <c:v>2.6400000000000002E-4</c:v>
                </c:pt>
                <c:pt idx="1343">
                  <c:v>2.6400000000000002E-4</c:v>
                </c:pt>
                <c:pt idx="1344">
                  <c:v>2.6400000000000002E-4</c:v>
                </c:pt>
                <c:pt idx="1345">
                  <c:v>2.7E-4</c:v>
                </c:pt>
                <c:pt idx="1346">
                  <c:v>2.7E-4</c:v>
                </c:pt>
                <c:pt idx="1347">
                  <c:v>2.7700000000000001E-4</c:v>
                </c:pt>
                <c:pt idx="1348">
                  <c:v>2.7700000000000001E-4</c:v>
                </c:pt>
                <c:pt idx="1349">
                  <c:v>2.8400000000000002E-4</c:v>
                </c:pt>
                <c:pt idx="1350">
                  <c:v>2.8400000000000002E-4</c:v>
                </c:pt>
                <c:pt idx="1351">
                  <c:v>2.9E-4</c:v>
                </c:pt>
                <c:pt idx="1352">
                  <c:v>2.9E-4</c:v>
                </c:pt>
                <c:pt idx="1353">
                  <c:v>2.9700000000000001E-4</c:v>
                </c:pt>
                <c:pt idx="1354">
                  <c:v>2.9700000000000001E-4</c:v>
                </c:pt>
                <c:pt idx="1355">
                  <c:v>3.0299999999999999E-4</c:v>
                </c:pt>
                <c:pt idx="1356">
                  <c:v>3.0299999999999999E-4</c:v>
                </c:pt>
                <c:pt idx="1357">
                  <c:v>3.0299999999999999E-4</c:v>
                </c:pt>
                <c:pt idx="1358">
                  <c:v>3.1E-4</c:v>
                </c:pt>
                <c:pt idx="1359">
                  <c:v>3.1E-4</c:v>
                </c:pt>
                <c:pt idx="1360">
                  <c:v>3.1E-4</c:v>
                </c:pt>
                <c:pt idx="1361">
                  <c:v>3.1E-4</c:v>
                </c:pt>
                <c:pt idx="1362">
                  <c:v>3.0299999999999999E-4</c:v>
                </c:pt>
                <c:pt idx="1363">
                  <c:v>3.0299999999999999E-4</c:v>
                </c:pt>
                <c:pt idx="1364">
                  <c:v>2.9700000000000001E-4</c:v>
                </c:pt>
                <c:pt idx="1365">
                  <c:v>2.9700000000000001E-4</c:v>
                </c:pt>
                <c:pt idx="1366">
                  <c:v>2.9E-4</c:v>
                </c:pt>
                <c:pt idx="1367">
                  <c:v>2.9E-4</c:v>
                </c:pt>
                <c:pt idx="1368">
                  <c:v>2.8400000000000002E-4</c:v>
                </c:pt>
                <c:pt idx="1369">
                  <c:v>2.7700000000000001E-4</c:v>
                </c:pt>
                <c:pt idx="1370">
                  <c:v>2.7E-4</c:v>
                </c:pt>
                <c:pt idx="1371">
                  <c:v>2.6400000000000002E-4</c:v>
                </c:pt>
                <c:pt idx="1372">
                  <c:v>2.5700000000000001E-4</c:v>
                </c:pt>
                <c:pt idx="1373">
                  <c:v>2.5700000000000001E-4</c:v>
                </c:pt>
                <c:pt idx="1374">
                  <c:v>2.5099999999999998E-4</c:v>
                </c:pt>
                <c:pt idx="1375">
                  <c:v>2.4399999999999999E-4</c:v>
                </c:pt>
                <c:pt idx="1376">
                  <c:v>2.3800000000000001E-4</c:v>
                </c:pt>
                <c:pt idx="1377">
                  <c:v>2.31E-4</c:v>
                </c:pt>
                <c:pt idx="1378">
                  <c:v>2.31E-4</c:v>
                </c:pt>
                <c:pt idx="1379">
                  <c:v>2.24E-4</c:v>
                </c:pt>
                <c:pt idx="1380">
                  <c:v>2.24E-4</c:v>
                </c:pt>
                <c:pt idx="1381">
                  <c:v>2.1800000000000001E-4</c:v>
                </c:pt>
                <c:pt idx="1382">
                  <c:v>2.1800000000000001E-4</c:v>
                </c:pt>
                <c:pt idx="1383">
                  <c:v>2.1800000000000001E-4</c:v>
                </c:pt>
                <c:pt idx="1384">
                  <c:v>2.1800000000000001E-4</c:v>
                </c:pt>
                <c:pt idx="1385">
                  <c:v>2.1800000000000001E-4</c:v>
                </c:pt>
                <c:pt idx="1386">
                  <c:v>2.1800000000000001E-4</c:v>
                </c:pt>
                <c:pt idx="1387">
                  <c:v>2.1800000000000001E-4</c:v>
                </c:pt>
                <c:pt idx="1388">
                  <c:v>2.1800000000000001E-4</c:v>
                </c:pt>
                <c:pt idx="1389">
                  <c:v>2.1800000000000001E-4</c:v>
                </c:pt>
                <c:pt idx="1390">
                  <c:v>2.1800000000000001E-4</c:v>
                </c:pt>
                <c:pt idx="1391">
                  <c:v>2.1800000000000001E-4</c:v>
                </c:pt>
                <c:pt idx="1392">
                  <c:v>2.1800000000000001E-4</c:v>
                </c:pt>
                <c:pt idx="1393">
                  <c:v>2.1800000000000001E-4</c:v>
                </c:pt>
                <c:pt idx="1394">
                  <c:v>2.24E-4</c:v>
                </c:pt>
                <c:pt idx="1395">
                  <c:v>2.24E-4</c:v>
                </c:pt>
                <c:pt idx="1396">
                  <c:v>2.24E-4</c:v>
                </c:pt>
                <c:pt idx="1397">
                  <c:v>2.24E-4</c:v>
                </c:pt>
                <c:pt idx="1398">
                  <c:v>2.24E-4</c:v>
                </c:pt>
                <c:pt idx="1399">
                  <c:v>2.24E-4</c:v>
                </c:pt>
                <c:pt idx="1400">
                  <c:v>2.1800000000000001E-4</c:v>
                </c:pt>
                <c:pt idx="1401">
                  <c:v>2.1800000000000001E-4</c:v>
                </c:pt>
                <c:pt idx="1402">
                  <c:v>2.1800000000000001E-4</c:v>
                </c:pt>
                <c:pt idx="1403">
                  <c:v>2.1800000000000001E-4</c:v>
                </c:pt>
                <c:pt idx="1404">
                  <c:v>2.1100000000000001E-4</c:v>
                </c:pt>
                <c:pt idx="1405">
                  <c:v>2.1100000000000001E-4</c:v>
                </c:pt>
                <c:pt idx="1406">
                  <c:v>2.1100000000000001E-4</c:v>
                </c:pt>
                <c:pt idx="1407">
                  <c:v>2.1100000000000001E-4</c:v>
                </c:pt>
                <c:pt idx="1408">
                  <c:v>2.05E-4</c:v>
                </c:pt>
                <c:pt idx="1409">
                  <c:v>2.05E-4</c:v>
                </c:pt>
                <c:pt idx="1410">
                  <c:v>2.05E-4</c:v>
                </c:pt>
                <c:pt idx="1411">
                  <c:v>1.9799999999999999E-4</c:v>
                </c:pt>
                <c:pt idx="1412">
                  <c:v>1.9799999999999999E-4</c:v>
                </c:pt>
                <c:pt idx="1413">
                  <c:v>1.9799999999999999E-4</c:v>
                </c:pt>
                <c:pt idx="1414">
                  <c:v>1.9799999999999999E-4</c:v>
                </c:pt>
                <c:pt idx="1415">
                  <c:v>1.9799999999999999E-4</c:v>
                </c:pt>
                <c:pt idx="1416">
                  <c:v>1.9799999999999999E-4</c:v>
                </c:pt>
                <c:pt idx="1417">
                  <c:v>2.05E-4</c:v>
                </c:pt>
                <c:pt idx="1418">
                  <c:v>2.05E-4</c:v>
                </c:pt>
                <c:pt idx="1419">
                  <c:v>2.05E-4</c:v>
                </c:pt>
                <c:pt idx="1420">
                  <c:v>2.1100000000000001E-4</c:v>
                </c:pt>
                <c:pt idx="1421">
                  <c:v>2.1100000000000001E-4</c:v>
                </c:pt>
                <c:pt idx="1422">
                  <c:v>2.1800000000000001E-4</c:v>
                </c:pt>
                <c:pt idx="1423">
                  <c:v>2.24E-4</c:v>
                </c:pt>
                <c:pt idx="1424">
                  <c:v>2.24E-4</c:v>
                </c:pt>
                <c:pt idx="1425">
                  <c:v>2.31E-4</c:v>
                </c:pt>
                <c:pt idx="1426">
                  <c:v>2.3800000000000001E-4</c:v>
                </c:pt>
                <c:pt idx="1427">
                  <c:v>2.4399999999999999E-4</c:v>
                </c:pt>
                <c:pt idx="1428">
                  <c:v>2.5099999999999998E-4</c:v>
                </c:pt>
                <c:pt idx="1429">
                  <c:v>2.5700000000000001E-4</c:v>
                </c:pt>
                <c:pt idx="1430">
                  <c:v>2.6400000000000002E-4</c:v>
                </c:pt>
                <c:pt idx="1431">
                  <c:v>2.7E-4</c:v>
                </c:pt>
                <c:pt idx="1432">
                  <c:v>2.7700000000000001E-4</c:v>
                </c:pt>
                <c:pt idx="1433">
                  <c:v>2.8400000000000002E-4</c:v>
                </c:pt>
                <c:pt idx="1434">
                  <c:v>2.9E-4</c:v>
                </c:pt>
                <c:pt idx="1435">
                  <c:v>2.9700000000000001E-4</c:v>
                </c:pt>
                <c:pt idx="1436">
                  <c:v>3.0299999999999999E-4</c:v>
                </c:pt>
                <c:pt idx="1437">
                  <c:v>3.1E-4</c:v>
                </c:pt>
                <c:pt idx="1438">
                  <c:v>3.1700000000000001E-4</c:v>
                </c:pt>
                <c:pt idx="1439">
                  <c:v>3.2299999999999999E-4</c:v>
                </c:pt>
                <c:pt idx="1440">
                  <c:v>3.3E-4</c:v>
                </c:pt>
                <c:pt idx="1441">
                  <c:v>3.3599999999999998E-4</c:v>
                </c:pt>
                <c:pt idx="1442">
                  <c:v>3.4299999999999999E-4</c:v>
                </c:pt>
                <c:pt idx="1443">
                  <c:v>3.5E-4</c:v>
                </c:pt>
                <c:pt idx="1444">
                  <c:v>3.5599999999999998E-4</c:v>
                </c:pt>
                <c:pt idx="1445">
                  <c:v>3.6299999999999999E-4</c:v>
                </c:pt>
                <c:pt idx="1446">
                  <c:v>3.6900000000000002E-4</c:v>
                </c:pt>
                <c:pt idx="1447">
                  <c:v>3.7599999999999998E-4</c:v>
                </c:pt>
                <c:pt idx="1448">
                  <c:v>3.7599999999999998E-4</c:v>
                </c:pt>
                <c:pt idx="1449">
                  <c:v>3.8200000000000002E-4</c:v>
                </c:pt>
                <c:pt idx="1450">
                  <c:v>3.8900000000000002E-4</c:v>
                </c:pt>
                <c:pt idx="1451">
                  <c:v>3.9599999999999998E-4</c:v>
                </c:pt>
                <c:pt idx="1452">
                  <c:v>4.0200000000000001E-4</c:v>
                </c:pt>
                <c:pt idx="1453">
                  <c:v>4.0900000000000002E-4</c:v>
                </c:pt>
                <c:pt idx="1454">
                  <c:v>4.0900000000000002E-4</c:v>
                </c:pt>
                <c:pt idx="1455">
                  <c:v>4.15E-4</c:v>
                </c:pt>
                <c:pt idx="1456">
                  <c:v>4.2200000000000001E-4</c:v>
                </c:pt>
                <c:pt idx="1457">
                  <c:v>4.2900000000000002E-4</c:v>
                </c:pt>
                <c:pt idx="1458">
                  <c:v>4.2900000000000002E-4</c:v>
                </c:pt>
                <c:pt idx="1459">
                  <c:v>4.35E-4</c:v>
                </c:pt>
                <c:pt idx="1460">
                  <c:v>4.35E-4</c:v>
                </c:pt>
                <c:pt idx="1461">
                  <c:v>4.4200000000000001E-4</c:v>
                </c:pt>
                <c:pt idx="1462">
                  <c:v>4.4200000000000001E-4</c:v>
                </c:pt>
                <c:pt idx="1463">
                  <c:v>4.4200000000000001E-4</c:v>
                </c:pt>
                <c:pt idx="1464">
                  <c:v>4.4200000000000001E-4</c:v>
                </c:pt>
                <c:pt idx="1465">
                  <c:v>4.4200000000000001E-4</c:v>
                </c:pt>
                <c:pt idx="1466">
                  <c:v>4.4200000000000001E-4</c:v>
                </c:pt>
                <c:pt idx="1467">
                  <c:v>4.4200000000000001E-4</c:v>
                </c:pt>
                <c:pt idx="1468">
                  <c:v>4.35E-4</c:v>
                </c:pt>
                <c:pt idx="1469">
                  <c:v>4.35E-4</c:v>
                </c:pt>
                <c:pt idx="1470">
                  <c:v>4.2900000000000002E-4</c:v>
                </c:pt>
                <c:pt idx="1471">
                  <c:v>4.2200000000000001E-4</c:v>
                </c:pt>
                <c:pt idx="1472">
                  <c:v>4.15E-4</c:v>
                </c:pt>
                <c:pt idx="1473">
                  <c:v>4.0900000000000002E-4</c:v>
                </c:pt>
                <c:pt idx="1474">
                  <c:v>4.0200000000000001E-4</c:v>
                </c:pt>
                <c:pt idx="1475">
                  <c:v>3.8900000000000002E-4</c:v>
                </c:pt>
                <c:pt idx="1476">
                  <c:v>3.8200000000000002E-4</c:v>
                </c:pt>
                <c:pt idx="1477">
                  <c:v>3.6900000000000002E-4</c:v>
                </c:pt>
                <c:pt idx="1478">
                  <c:v>3.5599999999999998E-4</c:v>
                </c:pt>
                <c:pt idx="1479">
                  <c:v>3.5E-4</c:v>
                </c:pt>
                <c:pt idx="1480">
                  <c:v>3.3599999999999998E-4</c:v>
                </c:pt>
                <c:pt idx="1481">
                  <c:v>3.2299999999999999E-4</c:v>
                </c:pt>
                <c:pt idx="1482">
                  <c:v>3.1E-4</c:v>
                </c:pt>
                <c:pt idx="1483">
                  <c:v>2.9700000000000001E-4</c:v>
                </c:pt>
                <c:pt idx="1484">
                  <c:v>2.8400000000000002E-4</c:v>
                </c:pt>
                <c:pt idx="1485">
                  <c:v>2.7700000000000001E-4</c:v>
                </c:pt>
                <c:pt idx="1486">
                  <c:v>2.6400000000000002E-4</c:v>
                </c:pt>
                <c:pt idx="1487">
                  <c:v>2.5099999999999998E-4</c:v>
                </c:pt>
                <c:pt idx="1488">
                  <c:v>2.4399999999999999E-4</c:v>
                </c:pt>
                <c:pt idx="1489">
                  <c:v>2.3800000000000001E-4</c:v>
                </c:pt>
                <c:pt idx="1490">
                  <c:v>2.24E-4</c:v>
                </c:pt>
                <c:pt idx="1491">
                  <c:v>2.1800000000000001E-4</c:v>
                </c:pt>
                <c:pt idx="1492">
                  <c:v>2.1100000000000001E-4</c:v>
                </c:pt>
                <c:pt idx="1493">
                  <c:v>2.05E-4</c:v>
                </c:pt>
                <c:pt idx="1494">
                  <c:v>2.05E-4</c:v>
                </c:pt>
                <c:pt idx="1495">
                  <c:v>1.9799999999999999E-4</c:v>
                </c:pt>
                <c:pt idx="1496">
                  <c:v>1.9799999999999999E-4</c:v>
                </c:pt>
                <c:pt idx="1497">
                  <c:v>1.9799999999999999E-4</c:v>
                </c:pt>
                <c:pt idx="1498">
                  <c:v>1.9799999999999999E-4</c:v>
                </c:pt>
                <c:pt idx="1499">
                  <c:v>1.9799999999999999E-4</c:v>
                </c:pt>
                <c:pt idx="1500">
                  <c:v>1.9799999999999999E-4</c:v>
                </c:pt>
                <c:pt idx="1501">
                  <c:v>1.9799999999999999E-4</c:v>
                </c:pt>
                <c:pt idx="1502">
                  <c:v>2.05E-4</c:v>
                </c:pt>
                <c:pt idx="1503">
                  <c:v>2.1100000000000001E-4</c:v>
                </c:pt>
                <c:pt idx="1504">
                  <c:v>2.1100000000000001E-4</c:v>
                </c:pt>
                <c:pt idx="1505">
                  <c:v>2.1800000000000001E-4</c:v>
                </c:pt>
                <c:pt idx="1506">
                  <c:v>2.24E-4</c:v>
                </c:pt>
                <c:pt idx="1507">
                  <c:v>2.31E-4</c:v>
                </c:pt>
                <c:pt idx="1508">
                  <c:v>2.3800000000000001E-4</c:v>
                </c:pt>
                <c:pt idx="1509">
                  <c:v>2.4399999999999999E-4</c:v>
                </c:pt>
                <c:pt idx="1510">
                  <c:v>2.5099999999999998E-4</c:v>
                </c:pt>
                <c:pt idx="1511">
                  <c:v>2.5700000000000001E-4</c:v>
                </c:pt>
                <c:pt idx="1512">
                  <c:v>2.6400000000000002E-4</c:v>
                </c:pt>
                <c:pt idx="1513">
                  <c:v>2.7E-4</c:v>
                </c:pt>
                <c:pt idx="1514">
                  <c:v>2.7700000000000001E-4</c:v>
                </c:pt>
                <c:pt idx="1515">
                  <c:v>2.7700000000000001E-4</c:v>
                </c:pt>
                <c:pt idx="1516">
                  <c:v>2.8400000000000002E-4</c:v>
                </c:pt>
                <c:pt idx="1517">
                  <c:v>2.9E-4</c:v>
                </c:pt>
                <c:pt idx="1518">
                  <c:v>2.9E-4</c:v>
                </c:pt>
                <c:pt idx="1519">
                  <c:v>2.9700000000000001E-4</c:v>
                </c:pt>
                <c:pt idx="1520">
                  <c:v>2.9700000000000001E-4</c:v>
                </c:pt>
                <c:pt idx="1521">
                  <c:v>3.0299999999999999E-4</c:v>
                </c:pt>
                <c:pt idx="1522">
                  <c:v>3.0299999999999999E-4</c:v>
                </c:pt>
                <c:pt idx="1523">
                  <c:v>3.0299999999999999E-4</c:v>
                </c:pt>
                <c:pt idx="1524">
                  <c:v>3.0299999999999999E-4</c:v>
                </c:pt>
                <c:pt idx="1525">
                  <c:v>3.0299999999999999E-4</c:v>
                </c:pt>
                <c:pt idx="1526">
                  <c:v>3.0299999999999999E-4</c:v>
                </c:pt>
                <c:pt idx="1527">
                  <c:v>3.0299999999999999E-4</c:v>
                </c:pt>
                <c:pt idx="1528">
                  <c:v>3.0299999999999999E-4</c:v>
                </c:pt>
                <c:pt idx="1529">
                  <c:v>3.0299999999999999E-4</c:v>
                </c:pt>
                <c:pt idx="1530">
                  <c:v>2.9700000000000001E-4</c:v>
                </c:pt>
                <c:pt idx="1531">
                  <c:v>2.9700000000000001E-4</c:v>
                </c:pt>
                <c:pt idx="1532">
                  <c:v>2.9700000000000001E-4</c:v>
                </c:pt>
                <c:pt idx="1533">
                  <c:v>2.9E-4</c:v>
                </c:pt>
                <c:pt idx="1534">
                  <c:v>2.9E-4</c:v>
                </c:pt>
                <c:pt idx="1535">
                  <c:v>2.9E-4</c:v>
                </c:pt>
                <c:pt idx="1536">
                  <c:v>2.8400000000000002E-4</c:v>
                </c:pt>
                <c:pt idx="1537">
                  <c:v>2.8400000000000002E-4</c:v>
                </c:pt>
                <c:pt idx="1538">
                  <c:v>2.7700000000000001E-4</c:v>
                </c:pt>
                <c:pt idx="1539">
                  <c:v>2.7700000000000001E-4</c:v>
                </c:pt>
                <c:pt idx="1540">
                  <c:v>2.7700000000000001E-4</c:v>
                </c:pt>
                <c:pt idx="1541">
                  <c:v>2.7E-4</c:v>
                </c:pt>
                <c:pt idx="1542">
                  <c:v>2.7E-4</c:v>
                </c:pt>
                <c:pt idx="1543">
                  <c:v>2.7E-4</c:v>
                </c:pt>
                <c:pt idx="1544">
                  <c:v>2.6400000000000002E-4</c:v>
                </c:pt>
                <c:pt idx="1545">
                  <c:v>2.6400000000000002E-4</c:v>
                </c:pt>
                <c:pt idx="1546">
                  <c:v>2.6400000000000002E-4</c:v>
                </c:pt>
                <c:pt idx="1547">
                  <c:v>2.6400000000000002E-4</c:v>
                </c:pt>
                <c:pt idx="1548">
                  <c:v>2.6400000000000002E-4</c:v>
                </c:pt>
                <c:pt idx="1549">
                  <c:v>2.6400000000000002E-4</c:v>
                </c:pt>
                <c:pt idx="1550">
                  <c:v>2.6400000000000002E-4</c:v>
                </c:pt>
                <c:pt idx="1551">
                  <c:v>2.6400000000000002E-4</c:v>
                </c:pt>
                <c:pt idx="1552">
                  <c:v>2.6400000000000002E-4</c:v>
                </c:pt>
                <c:pt idx="1553">
                  <c:v>2.7E-4</c:v>
                </c:pt>
                <c:pt idx="1554">
                  <c:v>2.7E-4</c:v>
                </c:pt>
                <c:pt idx="1555">
                  <c:v>2.7E-4</c:v>
                </c:pt>
                <c:pt idx="1556">
                  <c:v>2.7700000000000001E-4</c:v>
                </c:pt>
                <c:pt idx="1557">
                  <c:v>2.7700000000000001E-4</c:v>
                </c:pt>
                <c:pt idx="1558">
                  <c:v>2.8400000000000002E-4</c:v>
                </c:pt>
                <c:pt idx="1559">
                  <c:v>2.9E-4</c:v>
                </c:pt>
                <c:pt idx="1560">
                  <c:v>2.9E-4</c:v>
                </c:pt>
                <c:pt idx="1561">
                  <c:v>2.9700000000000001E-4</c:v>
                </c:pt>
                <c:pt idx="1562">
                  <c:v>3.0299999999999999E-4</c:v>
                </c:pt>
                <c:pt idx="1563">
                  <c:v>3.0299999999999999E-4</c:v>
                </c:pt>
                <c:pt idx="1564">
                  <c:v>3.1E-4</c:v>
                </c:pt>
                <c:pt idx="1565">
                  <c:v>3.1700000000000001E-4</c:v>
                </c:pt>
                <c:pt idx="1566">
                  <c:v>3.1700000000000001E-4</c:v>
                </c:pt>
                <c:pt idx="1567">
                  <c:v>3.2299999999999999E-4</c:v>
                </c:pt>
                <c:pt idx="1568">
                  <c:v>3.2299999999999999E-4</c:v>
                </c:pt>
                <c:pt idx="1569">
                  <c:v>3.3E-4</c:v>
                </c:pt>
                <c:pt idx="1570">
                  <c:v>3.3E-4</c:v>
                </c:pt>
                <c:pt idx="1571">
                  <c:v>3.3E-4</c:v>
                </c:pt>
                <c:pt idx="1572">
                  <c:v>3.3E-4</c:v>
                </c:pt>
                <c:pt idx="1573">
                  <c:v>3.3E-4</c:v>
                </c:pt>
                <c:pt idx="1574">
                  <c:v>3.3E-4</c:v>
                </c:pt>
                <c:pt idx="1575">
                  <c:v>3.2299999999999999E-4</c:v>
                </c:pt>
                <c:pt idx="1576">
                  <c:v>3.2299999999999999E-4</c:v>
                </c:pt>
                <c:pt idx="1577">
                  <c:v>3.1700000000000001E-4</c:v>
                </c:pt>
                <c:pt idx="1578">
                  <c:v>3.1E-4</c:v>
                </c:pt>
                <c:pt idx="1579">
                  <c:v>3.0299999999999999E-4</c:v>
                </c:pt>
                <c:pt idx="1580">
                  <c:v>2.9700000000000001E-4</c:v>
                </c:pt>
                <c:pt idx="1581">
                  <c:v>2.9E-4</c:v>
                </c:pt>
                <c:pt idx="1582">
                  <c:v>2.7700000000000001E-4</c:v>
                </c:pt>
                <c:pt idx="1583">
                  <c:v>2.7E-4</c:v>
                </c:pt>
                <c:pt idx="1584">
                  <c:v>2.5700000000000001E-4</c:v>
                </c:pt>
                <c:pt idx="1585">
                  <c:v>2.5099999999999998E-4</c:v>
                </c:pt>
                <c:pt idx="1586">
                  <c:v>2.3800000000000001E-4</c:v>
                </c:pt>
                <c:pt idx="1587">
                  <c:v>2.31E-4</c:v>
                </c:pt>
                <c:pt idx="1588">
                  <c:v>2.24E-4</c:v>
                </c:pt>
                <c:pt idx="1589">
                  <c:v>2.1100000000000001E-4</c:v>
                </c:pt>
                <c:pt idx="1590">
                  <c:v>2.05E-4</c:v>
                </c:pt>
                <c:pt idx="1591">
                  <c:v>1.9799999999999999E-4</c:v>
                </c:pt>
                <c:pt idx="1592">
                  <c:v>1.9100000000000001E-4</c:v>
                </c:pt>
                <c:pt idx="1593">
                  <c:v>1.85E-4</c:v>
                </c:pt>
                <c:pt idx="1594">
                  <c:v>1.85E-4</c:v>
                </c:pt>
                <c:pt idx="1595">
                  <c:v>1.85E-4</c:v>
                </c:pt>
                <c:pt idx="1596">
                  <c:v>1.7799999999999999E-4</c:v>
                </c:pt>
                <c:pt idx="1597">
                  <c:v>1.85E-4</c:v>
                </c:pt>
                <c:pt idx="1598">
                  <c:v>1.85E-4</c:v>
                </c:pt>
                <c:pt idx="1599">
                  <c:v>1.9100000000000001E-4</c:v>
                </c:pt>
                <c:pt idx="1600">
                  <c:v>1.9799999999999999E-4</c:v>
                </c:pt>
                <c:pt idx="1601">
                  <c:v>2.05E-4</c:v>
                </c:pt>
                <c:pt idx="1602">
                  <c:v>2.1100000000000001E-4</c:v>
                </c:pt>
                <c:pt idx="1603">
                  <c:v>2.1800000000000001E-4</c:v>
                </c:pt>
                <c:pt idx="1604">
                  <c:v>2.31E-4</c:v>
                </c:pt>
                <c:pt idx="1605">
                  <c:v>2.4399999999999999E-4</c:v>
                </c:pt>
                <c:pt idx="1606">
                  <c:v>2.5099999999999998E-4</c:v>
                </c:pt>
                <c:pt idx="1607">
                  <c:v>2.6400000000000002E-4</c:v>
                </c:pt>
                <c:pt idx="1608">
                  <c:v>2.7700000000000001E-4</c:v>
                </c:pt>
                <c:pt idx="1609">
                  <c:v>2.9E-4</c:v>
                </c:pt>
                <c:pt idx="1610">
                  <c:v>3.0299999999999999E-4</c:v>
                </c:pt>
                <c:pt idx="1611">
                  <c:v>3.1E-4</c:v>
                </c:pt>
                <c:pt idx="1612">
                  <c:v>3.2299999999999999E-4</c:v>
                </c:pt>
                <c:pt idx="1613">
                  <c:v>3.3E-4</c:v>
                </c:pt>
                <c:pt idx="1614">
                  <c:v>3.3599999999999998E-4</c:v>
                </c:pt>
                <c:pt idx="1615">
                  <c:v>3.4299999999999999E-4</c:v>
                </c:pt>
                <c:pt idx="1616">
                  <c:v>3.5E-4</c:v>
                </c:pt>
                <c:pt idx="1617">
                  <c:v>3.5599999999999998E-4</c:v>
                </c:pt>
                <c:pt idx="1618">
                  <c:v>3.5599999999999998E-4</c:v>
                </c:pt>
                <c:pt idx="1619">
                  <c:v>3.5599999999999998E-4</c:v>
                </c:pt>
                <c:pt idx="1620">
                  <c:v>3.5E-4</c:v>
                </c:pt>
                <c:pt idx="1621">
                  <c:v>3.5E-4</c:v>
                </c:pt>
                <c:pt idx="1622">
                  <c:v>3.4299999999999999E-4</c:v>
                </c:pt>
                <c:pt idx="1623">
                  <c:v>3.3599999999999998E-4</c:v>
                </c:pt>
                <c:pt idx="1624">
                  <c:v>3.3E-4</c:v>
                </c:pt>
                <c:pt idx="1625">
                  <c:v>3.2299999999999999E-4</c:v>
                </c:pt>
                <c:pt idx="1626">
                  <c:v>3.1E-4</c:v>
                </c:pt>
                <c:pt idx="1627">
                  <c:v>3.0299999999999999E-4</c:v>
                </c:pt>
                <c:pt idx="1628">
                  <c:v>2.9E-4</c:v>
                </c:pt>
                <c:pt idx="1629">
                  <c:v>2.8400000000000002E-4</c:v>
                </c:pt>
                <c:pt idx="1630">
                  <c:v>2.7E-4</c:v>
                </c:pt>
                <c:pt idx="1631">
                  <c:v>2.6400000000000002E-4</c:v>
                </c:pt>
                <c:pt idx="1632">
                  <c:v>2.5700000000000001E-4</c:v>
                </c:pt>
                <c:pt idx="1633">
                  <c:v>2.5099999999999998E-4</c:v>
                </c:pt>
                <c:pt idx="1634">
                  <c:v>2.4399999999999999E-4</c:v>
                </c:pt>
                <c:pt idx="1635">
                  <c:v>2.3800000000000001E-4</c:v>
                </c:pt>
                <c:pt idx="1636">
                  <c:v>2.3800000000000001E-4</c:v>
                </c:pt>
                <c:pt idx="1637">
                  <c:v>2.3800000000000001E-4</c:v>
                </c:pt>
                <c:pt idx="1638">
                  <c:v>2.3800000000000001E-4</c:v>
                </c:pt>
                <c:pt idx="1639">
                  <c:v>2.3800000000000001E-4</c:v>
                </c:pt>
                <c:pt idx="1640">
                  <c:v>2.4399999999999999E-4</c:v>
                </c:pt>
                <c:pt idx="1641">
                  <c:v>2.5099999999999998E-4</c:v>
                </c:pt>
                <c:pt idx="1642">
                  <c:v>2.5700000000000001E-4</c:v>
                </c:pt>
                <c:pt idx="1643">
                  <c:v>2.6400000000000002E-4</c:v>
                </c:pt>
                <c:pt idx="1644">
                  <c:v>2.7E-4</c:v>
                </c:pt>
                <c:pt idx="1645">
                  <c:v>2.8400000000000002E-4</c:v>
                </c:pt>
                <c:pt idx="1646">
                  <c:v>2.9E-4</c:v>
                </c:pt>
                <c:pt idx="1647">
                  <c:v>3.0299999999999999E-4</c:v>
                </c:pt>
                <c:pt idx="1648">
                  <c:v>3.1700000000000001E-4</c:v>
                </c:pt>
                <c:pt idx="1649">
                  <c:v>3.2299999999999999E-4</c:v>
                </c:pt>
                <c:pt idx="1650">
                  <c:v>3.3599999999999998E-4</c:v>
                </c:pt>
                <c:pt idx="1651">
                  <c:v>3.4299999999999999E-4</c:v>
                </c:pt>
                <c:pt idx="1652">
                  <c:v>3.5E-4</c:v>
                </c:pt>
                <c:pt idx="1653">
                  <c:v>3.5599999999999998E-4</c:v>
                </c:pt>
                <c:pt idx="1654">
                  <c:v>3.6299999999999999E-4</c:v>
                </c:pt>
                <c:pt idx="1655">
                  <c:v>3.6900000000000002E-4</c:v>
                </c:pt>
                <c:pt idx="1656">
                  <c:v>3.6900000000000002E-4</c:v>
                </c:pt>
                <c:pt idx="1657">
                  <c:v>3.6900000000000002E-4</c:v>
                </c:pt>
                <c:pt idx="1658">
                  <c:v>3.6299999999999999E-4</c:v>
                </c:pt>
                <c:pt idx="1659">
                  <c:v>3.6299999999999999E-4</c:v>
                </c:pt>
                <c:pt idx="1660">
                  <c:v>3.5599999999999998E-4</c:v>
                </c:pt>
                <c:pt idx="1661">
                  <c:v>3.5E-4</c:v>
                </c:pt>
                <c:pt idx="1662">
                  <c:v>3.3599999999999998E-4</c:v>
                </c:pt>
                <c:pt idx="1663">
                  <c:v>3.3E-4</c:v>
                </c:pt>
                <c:pt idx="1664">
                  <c:v>3.1700000000000001E-4</c:v>
                </c:pt>
                <c:pt idx="1665">
                  <c:v>3.0299999999999999E-4</c:v>
                </c:pt>
                <c:pt idx="1666">
                  <c:v>2.9E-4</c:v>
                </c:pt>
                <c:pt idx="1667">
                  <c:v>2.7700000000000001E-4</c:v>
                </c:pt>
                <c:pt idx="1668">
                  <c:v>2.6400000000000002E-4</c:v>
                </c:pt>
                <c:pt idx="1669">
                  <c:v>2.5099999999999998E-4</c:v>
                </c:pt>
                <c:pt idx="1670">
                  <c:v>2.4399999999999999E-4</c:v>
                </c:pt>
                <c:pt idx="1671">
                  <c:v>2.31E-4</c:v>
                </c:pt>
                <c:pt idx="1672">
                  <c:v>2.1800000000000001E-4</c:v>
                </c:pt>
                <c:pt idx="1673">
                  <c:v>2.1100000000000001E-4</c:v>
                </c:pt>
                <c:pt idx="1674">
                  <c:v>2.1100000000000001E-4</c:v>
                </c:pt>
                <c:pt idx="1675">
                  <c:v>2.05E-4</c:v>
                </c:pt>
                <c:pt idx="1676">
                  <c:v>2.05E-4</c:v>
                </c:pt>
                <c:pt idx="1677">
                  <c:v>2.05E-4</c:v>
                </c:pt>
                <c:pt idx="1678">
                  <c:v>2.05E-4</c:v>
                </c:pt>
                <c:pt idx="1679">
                  <c:v>2.1100000000000001E-4</c:v>
                </c:pt>
                <c:pt idx="1680">
                  <c:v>2.1800000000000001E-4</c:v>
                </c:pt>
                <c:pt idx="1681">
                  <c:v>2.31E-4</c:v>
                </c:pt>
                <c:pt idx="1682">
                  <c:v>2.3800000000000001E-4</c:v>
                </c:pt>
                <c:pt idx="1683">
                  <c:v>2.5099999999999998E-4</c:v>
                </c:pt>
                <c:pt idx="1684">
                  <c:v>2.6400000000000002E-4</c:v>
                </c:pt>
                <c:pt idx="1685">
                  <c:v>2.7700000000000001E-4</c:v>
                </c:pt>
                <c:pt idx="1686">
                  <c:v>2.9700000000000001E-4</c:v>
                </c:pt>
                <c:pt idx="1687">
                  <c:v>3.1E-4</c:v>
                </c:pt>
                <c:pt idx="1688">
                  <c:v>3.2299999999999999E-4</c:v>
                </c:pt>
                <c:pt idx="1689">
                  <c:v>3.3599999999999998E-4</c:v>
                </c:pt>
                <c:pt idx="1690">
                  <c:v>3.5E-4</c:v>
                </c:pt>
                <c:pt idx="1691">
                  <c:v>3.6299999999999999E-4</c:v>
                </c:pt>
                <c:pt idx="1692">
                  <c:v>3.7599999999999998E-4</c:v>
                </c:pt>
                <c:pt idx="1693">
                  <c:v>3.8200000000000002E-4</c:v>
                </c:pt>
                <c:pt idx="1694">
                  <c:v>3.9599999999999998E-4</c:v>
                </c:pt>
                <c:pt idx="1695">
                  <c:v>4.0200000000000001E-4</c:v>
                </c:pt>
                <c:pt idx="1696">
                  <c:v>4.0200000000000001E-4</c:v>
                </c:pt>
                <c:pt idx="1697">
                  <c:v>4.0200000000000001E-4</c:v>
                </c:pt>
                <c:pt idx="1698">
                  <c:v>4.0200000000000001E-4</c:v>
                </c:pt>
                <c:pt idx="1699">
                  <c:v>4.0200000000000001E-4</c:v>
                </c:pt>
                <c:pt idx="1700">
                  <c:v>3.9599999999999998E-4</c:v>
                </c:pt>
                <c:pt idx="1701">
                  <c:v>3.8900000000000002E-4</c:v>
                </c:pt>
                <c:pt idx="1702">
                  <c:v>3.7599999999999998E-4</c:v>
                </c:pt>
                <c:pt idx="1703">
                  <c:v>3.6900000000000002E-4</c:v>
                </c:pt>
                <c:pt idx="1704">
                  <c:v>3.5599999999999998E-4</c:v>
                </c:pt>
                <c:pt idx="1705">
                  <c:v>3.4299999999999999E-4</c:v>
                </c:pt>
                <c:pt idx="1706">
                  <c:v>3.3E-4</c:v>
                </c:pt>
                <c:pt idx="1707">
                  <c:v>3.1700000000000001E-4</c:v>
                </c:pt>
                <c:pt idx="1708">
                  <c:v>2.9700000000000001E-4</c:v>
                </c:pt>
                <c:pt idx="1709">
                  <c:v>2.8400000000000002E-4</c:v>
                </c:pt>
                <c:pt idx="1710">
                  <c:v>2.7E-4</c:v>
                </c:pt>
                <c:pt idx="1711">
                  <c:v>2.5700000000000001E-4</c:v>
                </c:pt>
                <c:pt idx="1712">
                  <c:v>2.4399999999999999E-4</c:v>
                </c:pt>
                <c:pt idx="1713">
                  <c:v>2.31E-4</c:v>
                </c:pt>
                <c:pt idx="1714">
                  <c:v>2.24E-4</c:v>
                </c:pt>
                <c:pt idx="1715">
                  <c:v>2.1800000000000001E-4</c:v>
                </c:pt>
                <c:pt idx="1716">
                  <c:v>2.05E-4</c:v>
                </c:pt>
                <c:pt idx="1717">
                  <c:v>2.05E-4</c:v>
                </c:pt>
                <c:pt idx="1718">
                  <c:v>1.9799999999999999E-4</c:v>
                </c:pt>
                <c:pt idx="1719">
                  <c:v>1.9799999999999999E-4</c:v>
                </c:pt>
                <c:pt idx="1720">
                  <c:v>1.9799999999999999E-4</c:v>
                </c:pt>
                <c:pt idx="1721">
                  <c:v>1.9799999999999999E-4</c:v>
                </c:pt>
                <c:pt idx="1722">
                  <c:v>2.05E-4</c:v>
                </c:pt>
                <c:pt idx="1723">
                  <c:v>2.05E-4</c:v>
                </c:pt>
                <c:pt idx="1724">
                  <c:v>2.1100000000000001E-4</c:v>
                </c:pt>
                <c:pt idx="1725">
                  <c:v>2.1800000000000001E-4</c:v>
                </c:pt>
                <c:pt idx="1726">
                  <c:v>2.24E-4</c:v>
                </c:pt>
                <c:pt idx="1727">
                  <c:v>2.3800000000000001E-4</c:v>
                </c:pt>
                <c:pt idx="1728">
                  <c:v>2.4399999999999999E-4</c:v>
                </c:pt>
                <c:pt idx="1729">
                  <c:v>2.5700000000000001E-4</c:v>
                </c:pt>
                <c:pt idx="1730">
                  <c:v>2.6400000000000002E-4</c:v>
                </c:pt>
                <c:pt idx="1731">
                  <c:v>2.7E-4</c:v>
                </c:pt>
                <c:pt idx="1732">
                  <c:v>2.8400000000000002E-4</c:v>
                </c:pt>
                <c:pt idx="1733">
                  <c:v>2.9E-4</c:v>
                </c:pt>
                <c:pt idx="1734">
                  <c:v>2.9700000000000001E-4</c:v>
                </c:pt>
                <c:pt idx="1735">
                  <c:v>3.1E-4</c:v>
                </c:pt>
                <c:pt idx="1736">
                  <c:v>3.1E-4</c:v>
                </c:pt>
                <c:pt idx="1737">
                  <c:v>3.1700000000000001E-4</c:v>
                </c:pt>
                <c:pt idx="1738">
                  <c:v>3.2299999999999999E-4</c:v>
                </c:pt>
                <c:pt idx="1739">
                  <c:v>3.2299999999999999E-4</c:v>
                </c:pt>
                <c:pt idx="1740">
                  <c:v>3.3E-4</c:v>
                </c:pt>
                <c:pt idx="1741">
                  <c:v>3.3E-4</c:v>
                </c:pt>
                <c:pt idx="1742">
                  <c:v>3.3E-4</c:v>
                </c:pt>
                <c:pt idx="1743">
                  <c:v>3.3E-4</c:v>
                </c:pt>
                <c:pt idx="1744">
                  <c:v>3.3E-4</c:v>
                </c:pt>
                <c:pt idx="1745">
                  <c:v>3.2299999999999999E-4</c:v>
                </c:pt>
                <c:pt idx="1746">
                  <c:v>3.1700000000000001E-4</c:v>
                </c:pt>
                <c:pt idx="1747">
                  <c:v>3.1700000000000001E-4</c:v>
                </c:pt>
                <c:pt idx="1748">
                  <c:v>3.1E-4</c:v>
                </c:pt>
                <c:pt idx="1749">
                  <c:v>3.0299999999999999E-4</c:v>
                </c:pt>
                <c:pt idx="1750">
                  <c:v>2.9700000000000001E-4</c:v>
                </c:pt>
                <c:pt idx="1751">
                  <c:v>2.9E-4</c:v>
                </c:pt>
                <c:pt idx="1752">
                  <c:v>2.8400000000000002E-4</c:v>
                </c:pt>
                <c:pt idx="1753">
                  <c:v>2.7700000000000001E-4</c:v>
                </c:pt>
                <c:pt idx="1754">
                  <c:v>2.6400000000000002E-4</c:v>
                </c:pt>
                <c:pt idx="1755">
                  <c:v>2.5700000000000001E-4</c:v>
                </c:pt>
                <c:pt idx="1756">
                  <c:v>2.5099999999999998E-4</c:v>
                </c:pt>
                <c:pt idx="1757">
                  <c:v>2.4399999999999999E-4</c:v>
                </c:pt>
                <c:pt idx="1758">
                  <c:v>2.3800000000000001E-4</c:v>
                </c:pt>
                <c:pt idx="1759">
                  <c:v>2.31E-4</c:v>
                </c:pt>
                <c:pt idx="1760">
                  <c:v>2.24E-4</c:v>
                </c:pt>
                <c:pt idx="1761">
                  <c:v>2.1800000000000001E-4</c:v>
                </c:pt>
                <c:pt idx="1762">
                  <c:v>2.1100000000000001E-4</c:v>
                </c:pt>
                <c:pt idx="1763">
                  <c:v>2.1100000000000001E-4</c:v>
                </c:pt>
                <c:pt idx="1764">
                  <c:v>2.05E-4</c:v>
                </c:pt>
                <c:pt idx="1765">
                  <c:v>2.05E-4</c:v>
                </c:pt>
                <c:pt idx="1766">
                  <c:v>2.05E-4</c:v>
                </c:pt>
                <c:pt idx="1767">
                  <c:v>1.9799999999999999E-4</c:v>
                </c:pt>
                <c:pt idx="1768">
                  <c:v>1.9799999999999999E-4</c:v>
                </c:pt>
                <c:pt idx="1769">
                  <c:v>1.9799999999999999E-4</c:v>
                </c:pt>
                <c:pt idx="1770">
                  <c:v>1.9799999999999999E-4</c:v>
                </c:pt>
                <c:pt idx="1771">
                  <c:v>2.05E-4</c:v>
                </c:pt>
                <c:pt idx="1772">
                  <c:v>2.05E-4</c:v>
                </c:pt>
                <c:pt idx="1773">
                  <c:v>2.1100000000000001E-4</c:v>
                </c:pt>
                <c:pt idx="1774">
                  <c:v>2.1100000000000001E-4</c:v>
                </c:pt>
                <c:pt idx="1775">
                  <c:v>2.1800000000000001E-4</c:v>
                </c:pt>
                <c:pt idx="1776">
                  <c:v>2.1800000000000001E-4</c:v>
                </c:pt>
                <c:pt idx="1777">
                  <c:v>2.24E-4</c:v>
                </c:pt>
                <c:pt idx="1778">
                  <c:v>2.31E-4</c:v>
                </c:pt>
                <c:pt idx="1779">
                  <c:v>2.3800000000000001E-4</c:v>
                </c:pt>
                <c:pt idx="1780">
                  <c:v>2.3800000000000001E-4</c:v>
                </c:pt>
                <c:pt idx="1781">
                  <c:v>2.4399999999999999E-4</c:v>
                </c:pt>
                <c:pt idx="1782">
                  <c:v>2.5099999999999998E-4</c:v>
                </c:pt>
                <c:pt idx="1783">
                  <c:v>2.5099999999999998E-4</c:v>
                </c:pt>
                <c:pt idx="1784">
                  <c:v>2.5700000000000001E-4</c:v>
                </c:pt>
                <c:pt idx="1785">
                  <c:v>2.5700000000000001E-4</c:v>
                </c:pt>
                <c:pt idx="1786">
                  <c:v>2.6400000000000002E-4</c:v>
                </c:pt>
                <c:pt idx="1787">
                  <c:v>2.6400000000000002E-4</c:v>
                </c:pt>
                <c:pt idx="1788">
                  <c:v>2.6400000000000002E-4</c:v>
                </c:pt>
                <c:pt idx="1789">
                  <c:v>2.6400000000000002E-4</c:v>
                </c:pt>
                <c:pt idx="1790">
                  <c:v>2.5700000000000001E-4</c:v>
                </c:pt>
                <c:pt idx="1791">
                  <c:v>2.5700000000000001E-4</c:v>
                </c:pt>
                <c:pt idx="1792">
                  <c:v>2.5099999999999998E-4</c:v>
                </c:pt>
                <c:pt idx="1793">
                  <c:v>2.5099999999999998E-4</c:v>
                </c:pt>
                <c:pt idx="1794">
                  <c:v>2.4399999999999999E-4</c:v>
                </c:pt>
                <c:pt idx="1795">
                  <c:v>2.3800000000000001E-4</c:v>
                </c:pt>
                <c:pt idx="1796">
                  <c:v>2.31E-4</c:v>
                </c:pt>
                <c:pt idx="1797">
                  <c:v>2.24E-4</c:v>
                </c:pt>
                <c:pt idx="1798">
                  <c:v>2.1800000000000001E-4</c:v>
                </c:pt>
                <c:pt idx="1799">
                  <c:v>2.1100000000000001E-4</c:v>
                </c:pt>
                <c:pt idx="1800">
                  <c:v>1.9799999999999999E-4</c:v>
                </c:pt>
                <c:pt idx="1801">
                  <c:v>1.9799999999999999E-4</c:v>
                </c:pt>
                <c:pt idx="1802">
                  <c:v>1.9100000000000001E-4</c:v>
                </c:pt>
                <c:pt idx="1803">
                  <c:v>1.85E-4</c:v>
                </c:pt>
                <c:pt idx="1804">
                  <c:v>1.7799999999999999E-4</c:v>
                </c:pt>
                <c:pt idx="1805">
                  <c:v>1.7799999999999999E-4</c:v>
                </c:pt>
                <c:pt idx="1806">
                  <c:v>1.7200000000000001E-4</c:v>
                </c:pt>
                <c:pt idx="1807">
                  <c:v>1.7200000000000001E-4</c:v>
                </c:pt>
                <c:pt idx="1808">
                  <c:v>1.7799999999999999E-4</c:v>
                </c:pt>
                <c:pt idx="1809">
                  <c:v>1.7799999999999999E-4</c:v>
                </c:pt>
                <c:pt idx="1810">
                  <c:v>1.85E-4</c:v>
                </c:pt>
                <c:pt idx="1811">
                  <c:v>1.9100000000000001E-4</c:v>
                </c:pt>
                <c:pt idx="1812">
                  <c:v>1.9799999999999999E-4</c:v>
                </c:pt>
                <c:pt idx="1813">
                  <c:v>2.1100000000000001E-4</c:v>
                </c:pt>
                <c:pt idx="1814">
                  <c:v>2.24E-4</c:v>
                </c:pt>
                <c:pt idx="1815">
                  <c:v>2.3800000000000001E-4</c:v>
                </c:pt>
                <c:pt idx="1816">
                  <c:v>2.5099999999999998E-4</c:v>
                </c:pt>
                <c:pt idx="1817">
                  <c:v>2.6400000000000002E-4</c:v>
                </c:pt>
                <c:pt idx="1818">
                  <c:v>2.8400000000000002E-4</c:v>
                </c:pt>
                <c:pt idx="1819">
                  <c:v>2.9700000000000001E-4</c:v>
                </c:pt>
                <c:pt idx="1820">
                  <c:v>3.1E-4</c:v>
                </c:pt>
                <c:pt idx="1821">
                  <c:v>3.3E-4</c:v>
                </c:pt>
                <c:pt idx="1822">
                  <c:v>3.4299999999999999E-4</c:v>
                </c:pt>
                <c:pt idx="1823">
                  <c:v>3.5599999999999998E-4</c:v>
                </c:pt>
                <c:pt idx="1824">
                  <c:v>3.6900000000000002E-4</c:v>
                </c:pt>
                <c:pt idx="1825">
                  <c:v>3.8200000000000002E-4</c:v>
                </c:pt>
                <c:pt idx="1826">
                  <c:v>3.9599999999999998E-4</c:v>
                </c:pt>
                <c:pt idx="1827">
                  <c:v>4.0200000000000001E-4</c:v>
                </c:pt>
                <c:pt idx="1828">
                  <c:v>4.0900000000000002E-4</c:v>
                </c:pt>
                <c:pt idx="1829">
                  <c:v>4.0900000000000002E-4</c:v>
                </c:pt>
                <c:pt idx="1830">
                  <c:v>4.0900000000000002E-4</c:v>
                </c:pt>
                <c:pt idx="1831">
                  <c:v>4.0900000000000002E-4</c:v>
                </c:pt>
                <c:pt idx="1832">
                  <c:v>4.0200000000000001E-4</c:v>
                </c:pt>
                <c:pt idx="1833">
                  <c:v>3.9599999999999998E-4</c:v>
                </c:pt>
                <c:pt idx="1834">
                  <c:v>3.8900000000000002E-4</c:v>
                </c:pt>
                <c:pt idx="1835">
                  <c:v>3.7599999999999998E-4</c:v>
                </c:pt>
                <c:pt idx="1836">
                  <c:v>3.5599999999999998E-4</c:v>
                </c:pt>
                <c:pt idx="1837">
                  <c:v>3.4299999999999999E-4</c:v>
                </c:pt>
                <c:pt idx="1838">
                  <c:v>3.2299999999999999E-4</c:v>
                </c:pt>
                <c:pt idx="1839">
                  <c:v>3.0299999999999999E-4</c:v>
                </c:pt>
                <c:pt idx="1840">
                  <c:v>2.8400000000000002E-4</c:v>
                </c:pt>
                <c:pt idx="1841">
                  <c:v>2.6400000000000002E-4</c:v>
                </c:pt>
                <c:pt idx="1842">
                  <c:v>2.4399999999999999E-4</c:v>
                </c:pt>
                <c:pt idx="1843">
                  <c:v>2.24E-4</c:v>
                </c:pt>
                <c:pt idx="1844">
                  <c:v>2.05E-4</c:v>
                </c:pt>
                <c:pt idx="1845">
                  <c:v>1.85E-4</c:v>
                </c:pt>
                <c:pt idx="1846">
                  <c:v>1.7200000000000001E-4</c:v>
                </c:pt>
                <c:pt idx="1847">
                  <c:v>1.5200000000000001E-4</c:v>
                </c:pt>
                <c:pt idx="1848">
                  <c:v>1.3899999999999999E-4</c:v>
                </c:pt>
                <c:pt idx="1849">
                  <c:v>1.3200000000000001E-4</c:v>
                </c:pt>
                <c:pt idx="1850">
                  <c:v>1.1900000000000001E-4</c:v>
                </c:pt>
                <c:pt idx="1851">
                  <c:v>1.1900000000000001E-4</c:v>
                </c:pt>
                <c:pt idx="1852">
                  <c:v>1.12E-4</c:v>
                </c:pt>
                <c:pt idx="1853">
                  <c:v>1.12E-4</c:v>
                </c:pt>
                <c:pt idx="1854">
                  <c:v>1.12E-4</c:v>
                </c:pt>
                <c:pt idx="1855">
                  <c:v>1.1900000000000001E-4</c:v>
                </c:pt>
                <c:pt idx="1856">
                  <c:v>1.26E-4</c:v>
                </c:pt>
                <c:pt idx="1857">
                  <c:v>1.3899999999999999E-4</c:v>
                </c:pt>
                <c:pt idx="1858">
                  <c:v>1.5200000000000001E-4</c:v>
                </c:pt>
                <c:pt idx="1859">
                  <c:v>1.65E-4</c:v>
                </c:pt>
                <c:pt idx="1860">
                  <c:v>1.85E-4</c:v>
                </c:pt>
                <c:pt idx="1861">
                  <c:v>1.9799999999999999E-4</c:v>
                </c:pt>
                <c:pt idx="1862">
                  <c:v>2.1800000000000001E-4</c:v>
                </c:pt>
                <c:pt idx="1863">
                  <c:v>2.3800000000000001E-4</c:v>
                </c:pt>
                <c:pt idx="1864">
                  <c:v>2.5700000000000001E-4</c:v>
                </c:pt>
                <c:pt idx="1865">
                  <c:v>2.7700000000000001E-4</c:v>
                </c:pt>
                <c:pt idx="1866">
                  <c:v>2.9E-4</c:v>
                </c:pt>
                <c:pt idx="1867">
                  <c:v>3.1E-4</c:v>
                </c:pt>
                <c:pt idx="1868">
                  <c:v>3.2299999999999999E-4</c:v>
                </c:pt>
                <c:pt idx="1869">
                  <c:v>3.4299999999999999E-4</c:v>
                </c:pt>
                <c:pt idx="1870">
                  <c:v>3.5E-4</c:v>
                </c:pt>
                <c:pt idx="1871">
                  <c:v>3.6299999999999999E-4</c:v>
                </c:pt>
                <c:pt idx="1872">
                  <c:v>3.6900000000000002E-4</c:v>
                </c:pt>
                <c:pt idx="1873">
                  <c:v>3.7599999999999998E-4</c:v>
                </c:pt>
                <c:pt idx="1874">
                  <c:v>3.8200000000000002E-4</c:v>
                </c:pt>
                <c:pt idx="1875">
                  <c:v>3.8200000000000002E-4</c:v>
                </c:pt>
                <c:pt idx="1876">
                  <c:v>3.8200000000000002E-4</c:v>
                </c:pt>
                <c:pt idx="1877">
                  <c:v>3.7599999999999998E-4</c:v>
                </c:pt>
                <c:pt idx="1878">
                  <c:v>3.6900000000000002E-4</c:v>
                </c:pt>
                <c:pt idx="1879">
                  <c:v>3.6299999999999999E-4</c:v>
                </c:pt>
                <c:pt idx="1880">
                  <c:v>3.5599999999999998E-4</c:v>
                </c:pt>
                <c:pt idx="1881">
                  <c:v>3.4299999999999999E-4</c:v>
                </c:pt>
                <c:pt idx="1882">
                  <c:v>3.3599999999999998E-4</c:v>
                </c:pt>
                <c:pt idx="1883">
                  <c:v>3.2299999999999999E-4</c:v>
                </c:pt>
                <c:pt idx="1884">
                  <c:v>3.1E-4</c:v>
                </c:pt>
                <c:pt idx="1885">
                  <c:v>2.9700000000000001E-4</c:v>
                </c:pt>
                <c:pt idx="1886">
                  <c:v>2.8400000000000002E-4</c:v>
                </c:pt>
                <c:pt idx="1887">
                  <c:v>2.7E-4</c:v>
                </c:pt>
                <c:pt idx="1888">
                  <c:v>2.5700000000000001E-4</c:v>
                </c:pt>
                <c:pt idx="1889">
                  <c:v>2.5099999999999998E-4</c:v>
                </c:pt>
                <c:pt idx="1890">
                  <c:v>2.4399999999999999E-4</c:v>
                </c:pt>
                <c:pt idx="1891">
                  <c:v>2.3800000000000001E-4</c:v>
                </c:pt>
                <c:pt idx="1892">
                  <c:v>2.31E-4</c:v>
                </c:pt>
                <c:pt idx="1893">
                  <c:v>2.24E-4</c:v>
                </c:pt>
                <c:pt idx="1894">
                  <c:v>2.24E-4</c:v>
                </c:pt>
                <c:pt idx="1895">
                  <c:v>2.24E-4</c:v>
                </c:pt>
                <c:pt idx="1896">
                  <c:v>2.24E-4</c:v>
                </c:pt>
                <c:pt idx="1897">
                  <c:v>2.31E-4</c:v>
                </c:pt>
                <c:pt idx="1898">
                  <c:v>2.3800000000000001E-4</c:v>
                </c:pt>
                <c:pt idx="1899">
                  <c:v>2.4399999999999999E-4</c:v>
                </c:pt>
                <c:pt idx="1900">
                  <c:v>2.5700000000000001E-4</c:v>
                </c:pt>
                <c:pt idx="1901">
                  <c:v>2.6400000000000002E-4</c:v>
                </c:pt>
                <c:pt idx="1902">
                  <c:v>2.7700000000000001E-4</c:v>
                </c:pt>
                <c:pt idx="1903">
                  <c:v>2.9E-4</c:v>
                </c:pt>
                <c:pt idx="1904">
                  <c:v>2.9700000000000001E-4</c:v>
                </c:pt>
                <c:pt idx="1905">
                  <c:v>3.1E-4</c:v>
                </c:pt>
                <c:pt idx="1906">
                  <c:v>3.2299999999999999E-4</c:v>
                </c:pt>
                <c:pt idx="1907">
                  <c:v>3.3599999999999998E-4</c:v>
                </c:pt>
                <c:pt idx="1908">
                  <c:v>3.4299999999999999E-4</c:v>
                </c:pt>
                <c:pt idx="1909">
                  <c:v>3.5599999999999998E-4</c:v>
                </c:pt>
                <c:pt idx="1910">
                  <c:v>3.6299999999999999E-4</c:v>
                </c:pt>
                <c:pt idx="1911">
                  <c:v>3.6900000000000002E-4</c:v>
                </c:pt>
                <c:pt idx="1912">
                  <c:v>3.6900000000000002E-4</c:v>
                </c:pt>
                <c:pt idx="1913">
                  <c:v>3.7599999999999998E-4</c:v>
                </c:pt>
                <c:pt idx="1914">
                  <c:v>3.7599999999999998E-4</c:v>
                </c:pt>
                <c:pt idx="1915">
                  <c:v>3.7599999999999998E-4</c:v>
                </c:pt>
                <c:pt idx="1916">
                  <c:v>3.6900000000000002E-4</c:v>
                </c:pt>
                <c:pt idx="1917">
                  <c:v>3.6900000000000002E-4</c:v>
                </c:pt>
                <c:pt idx="1918">
                  <c:v>3.6299999999999999E-4</c:v>
                </c:pt>
                <c:pt idx="1919">
                  <c:v>3.5E-4</c:v>
                </c:pt>
                <c:pt idx="1920">
                  <c:v>3.4299999999999999E-4</c:v>
                </c:pt>
                <c:pt idx="1921">
                  <c:v>3.3E-4</c:v>
                </c:pt>
                <c:pt idx="1922">
                  <c:v>3.1700000000000001E-4</c:v>
                </c:pt>
                <c:pt idx="1923">
                  <c:v>3.0299999999999999E-4</c:v>
                </c:pt>
                <c:pt idx="1924">
                  <c:v>2.9E-4</c:v>
                </c:pt>
                <c:pt idx="1925">
                  <c:v>2.7700000000000001E-4</c:v>
                </c:pt>
                <c:pt idx="1926">
                  <c:v>2.6400000000000002E-4</c:v>
                </c:pt>
                <c:pt idx="1927">
                  <c:v>2.5099999999999998E-4</c:v>
                </c:pt>
                <c:pt idx="1928">
                  <c:v>2.31E-4</c:v>
                </c:pt>
                <c:pt idx="1929">
                  <c:v>2.24E-4</c:v>
                </c:pt>
                <c:pt idx="1930">
                  <c:v>2.1100000000000001E-4</c:v>
                </c:pt>
                <c:pt idx="1931">
                  <c:v>1.9799999999999999E-4</c:v>
                </c:pt>
                <c:pt idx="1932">
                  <c:v>1.9100000000000001E-4</c:v>
                </c:pt>
                <c:pt idx="1933">
                  <c:v>1.85E-4</c:v>
                </c:pt>
                <c:pt idx="1934">
                  <c:v>1.7799999999999999E-4</c:v>
                </c:pt>
                <c:pt idx="1935">
                  <c:v>1.7200000000000001E-4</c:v>
                </c:pt>
                <c:pt idx="1936">
                  <c:v>1.7200000000000001E-4</c:v>
                </c:pt>
                <c:pt idx="1937">
                  <c:v>1.7200000000000001E-4</c:v>
                </c:pt>
                <c:pt idx="1938">
                  <c:v>1.7200000000000001E-4</c:v>
                </c:pt>
                <c:pt idx="1939">
                  <c:v>1.7799999999999999E-4</c:v>
                </c:pt>
                <c:pt idx="1940">
                  <c:v>1.85E-4</c:v>
                </c:pt>
                <c:pt idx="1941">
                  <c:v>1.9100000000000001E-4</c:v>
                </c:pt>
                <c:pt idx="1942">
                  <c:v>1.9799999999999999E-4</c:v>
                </c:pt>
                <c:pt idx="1943">
                  <c:v>2.1100000000000001E-4</c:v>
                </c:pt>
                <c:pt idx="1944">
                  <c:v>2.1800000000000001E-4</c:v>
                </c:pt>
                <c:pt idx="1945">
                  <c:v>2.31E-4</c:v>
                </c:pt>
                <c:pt idx="1946">
                  <c:v>2.4399999999999999E-4</c:v>
                </c:pt>
                <c:pt idx="1947">
                  <c:v>2.5700000000000001E-4</c:v>
                </c:pt>
                <c:pt idx="1948">
                  <c:v>2.7E-4</c:v>
                </c:pt>
                <c:pt idx="1949">
                  <c:v>2.8400000000000002E-4</c:v>
                </c:pt>
                <c:pt idx="1950">
                  <c:v>2.9700000000000001E-4</c:v>
                </c:pt>
                <c:pt idx="1951">
                  <c:v>3.1E-4</c:v>
                </c:pt>
                <c:pt idx="1952">
                  <c:v>3.2299999999999999E-4</c:v>
                </c:pt>
                <c:pt idx="1953">
                  <c:v>3.3599999999999998E-4</c:v>
                </c:pt>
                <c:pt idx="1954">
                  <c:v>3.4299999999999999E-4</c:v>
                </c:pt>
                <c:pt idx="1955">
                  <c:v>3.5E-4</c:v>
                </c:pt>
                <c:pt idx="1956">
                  <c:v>3.5599999999999998E-4</c:v>
                </c:pt>
                <c:pt idx="1957">
                  <c:v>3.6299999999999999E-4</c:v>
                </c:pt>
                <c:pt idx="1958">
                  <c:v>3.6900000000000002E-4</c:v>
                </c:pt>
                <c:pt idx="1959">
                  <c:v>3.6900000000000002E-4</c:v>
                </c:pt>
                <c:pt idx="1960">
                  <c:v>3.6900000000000002E-4</c:v>
                </c:pt>
                <c:pt idx="1961">
                  <c:v>3.6900000000000002E-4</c:v>
                </c:pt>
                <c:pt idx="1962">
                  <c:v>3.6900000000000002E-4</c:v>
                </c:pt>
                <c:pt idx="1963">
                  <c:v>3.6900000000000002E-4</c:v>
                </c:pt>
                <c:pt idx="1964">
                  <c:v>3.6299999999999999E-4</c:v>
                </c:pt>
                <c:pt idx="1965">
                  <c:v>3.5599999999999998E-4</c:v>
                </c:pt>
                <c:pt idx="1966">
                  <c:v>3.5E-4</c:v>
                </c:pt>
                <c:pt idx="1967">
                  <c:v>3.4299999999999999E-4</c:v>
                </c:pt>
                <c:pt idx="1968">
                  <c:v>3.3E-4</c:v>
                </c:pt>
                <c:pt idx="1969">
                  <c:v>3.2299999999999999E-4</c:v>
                </c:pt>
                <c:pt idx="1970">
                  <c:v>3.1E-4</c:v>
                </c:pt>
                <c:pt idx="1971">
                  <c:v>3.0299999999999999E-4</c:v>
                </c:pt>
                <c:pt idx="1972">
                  <c:v>2.9E-4</c:v>
                </c:pt>
                <c:pt idx="1973">
                  <c:v>2.8400000000000002E-4</c:v>
                </c:pt>
                <c:pt idx="1974">
                  <c:v>2.7E-4</c:v>
                </c:pt>
                <c:pt idx="1975">
                  <c:v>2.6400000000000002E-4</c:v>
                </c:pt>
                <c:pt idx="1976">
                  <c:v>2.5700000000000001E-4</c:v>
                </c:pt>
                <c:pt idx="1977">
                  <c:v>2.5099999999999998E-4</c:v>
                </c:pt>
                <c:pt idx="1978">
                  <c:v>2.4399999999999999E-4</c:v>
                </c:pt>
                <c:pt idx="1979">
                  <c:v>2.3800000000000001E-4</c:v>
                </c:pt>
                <c:pt idx="1980">
                  <c:v>2.31E-4</c:v>
                </c:pt>
                <c:pt idx="1981">
                  <c:v>2.31E-4</c:v>
                </c:pt>
                <c:pt idx="1982">
                  <c:v>2.24E-4</c:v>
                </c:pt>
                <c:pt idx="1983">
                  <c:v>2.24E-4</c:v>
                </c:pt>
                <c:pt idx="1984">
                  <c:v>2.24E-4</c:v>
                </c:pt>
                <c:pt idx="1985">
                  <c:v>2.24E-4</c:v>
                </c:pt>
                <c:pt idx="1986">
                  <c:v>2.24E-4</c:v>
                </c:pt>
                <c:pt idx="1987">
                  <c:v>2.31E-4</c:v>
                </c:pt>
                <c:pt idx="1988">
                  <c:v>2.31E-4</c:v>
                </c:pt>
                <c:pt idx="1989">
                  <c:v>2.3800000000000001E-4</c:v>
                </c:pt>
                <c:pt idx="1990">
                  <c:v>2.4399999999999999E-4</c:v>
                </c:pt>
                <c:pt idx="1991">
                  <c:v>2.5099999999999998E-4</c:v>
                </c:pt>
                <c:pt idx="1992">
                  <c:v>2.5700000000000001E-4</c:v>
                </c:pt>
                <c:pt idx="1993">
                  <c:v>2.6400000000000002E-4</c:v>
                </c:pt>
                <c:pt idx="1994">
                  <c:v>2.7E-4</c:v>
                </c:pt>
                <c:pt idx="1995">
                  <c:v>2.7700000000000001E-4</c:v>
                </c:pt>
                <c:pt idx="1996">
                  <c:v>2.8400000000000002E-4</c:v>
                </c:pt>
                <c:pt idx="1997">
                  <c:v>2.9E-4</c:v>
                </c:pt>
                <c:pt idx="1998">
                  <c:v>2.9E-4</c:v>
                </c:pt>
                <c:pt idx="1999">
                  <c:v>2.9700000000000001E-4</c:v>
                </c:pt>
                <c:pt idx="2000">
                  <c:v>3.0299999999999999E-4</c:v>
                </c:pt>
                <c:pt idx="2001">
                  <c:v>3.0299999999999999E-4</c:v>
                </c:pt>
                <c:pt idx="2002">
                  <c:v>3.1E-4</c:v>
                </c:pt>
                <c:pt idx="2003">
                  <c:v>3.1E-4</c:v>
                </c:pt>
                <c:pt idx="2004">
                  <c:v>3.1E-4</c:v>
                </c:pt>
                <c:pt idx="2005">
                  <c:v>3.1700000000000001E-4</c:v>
                </c:pt>
                <c:pt idx="2006">
                  <c:v>3.1700000000000001E-4</c:v>
                </c:pt>
                <c:pt idx="2007">
                  <c:v>3.1700000000000001E-4</c:v>
                </c:pt>
                <c:pt idx="2008">
                  <c:v>3.1E-4</c:v>
                </c:pt>
                <c:pt idx="2009">
                  <c:v>3.1E-4</c:v>
                </c:pt>
                <c:pt idx="2010">
                  <c:v>3.1E-4</c:v>
                </c:pt>
                <c:pt idx="2011">
                  <c:v>3.0299999999999999E-4</c:v>
                </c:pt>
                <c:pt idx="2012">
                  <c:v>3.0299999999999999E-4</c:v>
                </c:pt>
                <c:pt idx="2013">
                  <c:v>2.9700000000000001E-4</c:v>
                </c:pt>
                <c:pt idx="2014">
                  <c:v>2.9E-4</c:v>
                </c:pt>
                <c:pt idx="2015">
                  <c:v>2.9E-4</c:v>
                </c:pt>
                <c:pt idx="2016">
                  <c:v>2.8400000000000002E-4</c:v>
                </c:pt>
                <c:pt idx="2017">
                  <c:v>2.8400000000000002E-4</c:v>
                </c:pt>
                <c:pt idx="2018">
                  <c:v>2.7700000000000001E-4</c:v>
                </c:pt>
                <c:pt idx="2019">
                  <c:v>2.7700000000000001E-4</c:v>
                </c:pt>
                <c:pt idx="2020">
                  <c:v>2.7E-4</c:v>
                </c:pt>
                <c:pt idx="2021">
                  <c:v>2.7E-4</c:v>
                </c:pt>
                <c:pt idx="2022">
                  <c:v>2.7E-4</c:v>
                </c:pt>
                <c:pt idx="2023">
                  <c:v>2.7E-4</c:v>
                </c:pt>
                <c:pt idx="2024">
                  <c:v>2.6400000000000002E-4</c:v>
                </c:pt>
                <c:pt idx="2025">
                  <c:v>2.7E-4</c:v>
                </c:pt>
                <c:pt idx="2026">
                  <c:v>2.7E-4</c:v>
                </c:pt>
                <c:pt idx="2027">
                  <c:v>2.7E-4</c:v>
                </c:pt>
                <c:pt idx="2028">
                  <c:v>2.7E-4</c:v>
                </c:pt>
                <c:pt idx="2029">
                  <c:v>2.7700000000000001E-4</c:v>
                </c:pt>
                <c:pt idx="2030">
                  <c:v>2.7700000000000001E-4</c:v>
                </c:pt>
                <c:pt idx="2031">
                  <c:v>2.8400000000000002E-4</c:v>
                </c:pt>
                <c:pt idx="2032">
                  <c:v>2.9E-4</c:v>
                </c:pt>
                <c:pt idx="2033">
                  <c:v>2.9E-4</c:v>
                </c:pt>
                <c:pt idx="2034">
                  <c:v>2.9700000000000001E-4</c:v>
                </c:pt>
                <c:pt idx="2035">
                  <c:v>3.0299999999999999E-4</c:v>
                </c:pt>
                <c:pt idx="2036">
                  <c:v>3.1E-4</c:v>
                </c:pt>
                <c:pt idx="2037">
                  <c:v>3.1E-4</c:v>
                </c:pt>
                <c:pt idx="2038">
                  <c:v>3.1700000000000001E-4</c:v>
                </c:pt>
                <c:pt idx="2039">
                  <c:v>3.2299999999999999E-4</c:v>
                </c:pt>
                <c:pt idx="2040">
                  <c:v>3.2299999999999999E-4</c:v>
                </c:pt>
                <c:pt idx="2041">
                  <c:v>3.3E-4</c:v>
                </c:pt>
                <c:pt idx="2042">
                  <c:v>3.3E-4</c:v>
                </c:pt>
                <c:pt idx="2043">
                  <c:v>3.3E-4</c:v>
                </c:pt>
                <c:pt idx="2044">
                  <c:v>3.3E-4</c:v>
                </c:pt>
                <c:pt idx="2045">
                  <c:v>3.3E-4</c:v>
                </c:pt>
                <c:pt idx="2046">
                  <c:v>3.3E-4</c:v>
                </c:pt>
                <c:pt idx="2047">
                  <c:v>3.2299999999999999E-4</c:v>
                </c:pt>
                <c:pt idx="2048">
                  <c:v>3.2299999999999999E-4</c:v>
                </c:pt>
                <c:pt idx="2049">
                  <c:v>3.1700000000000001E-4</c:v>
                </c:pt>
                <c:pt idx="2050">
                  <c:v>3.1E-4</c:v>
                </c:pt>
                <c:pt idx="2051">
                  <c:v>3.0299999999999999E-4</c:v>
                </c:pt>
                <c:pt idx="2052">
                  <c:v>2.9700000000000001E-4</c:v>
                </c:pt>
                <c:pt idx="2053">
                  <c:v>2.8400000000000002E-4</c:v>
                </c:pt>
                <c:pt idx="2054">
                  <c:v>2.7700000000000001E-4</c:v>
                </c:pt>
                <c:pt idx="2055">
                  <c:v>2.6400000000000002E-4</c:v>
                </c:pt>
                <c:pt idx="2056">
                  <c:v>2.5099999999999998E-4</c:v>
                </c:pt>
                <c:pt idx="2057">
                  <c:v>2.4399999999999999E-4</c:v>
                </c:pt>
                <c:pt idx="2058">
                  <c:v>2.31E-4</c:v>
                </c:pt>
                <c:pt idx="2059">
                  <c:v>2.1800000000000001E-4</c:v>
                </c:pt>
                <c:pt idx="2060">
                  <c:v>2.05E-4</c:v>
                </c:pt>
                <c:pt idx="2061">
                  <c:v>1.9799999999999999E-4</c:v>
                </c:pt>
                <c:pt idx="2062">
                  <c:v>1.85E-4</c:v>
                </c:pt>
                <c:pt idx="2063">
                  <c:v>1.7799999999999999E-4</c:v>
                </c:pt>
                <c:pt idx="2064">
                  <c:v>1.7200000000000001E-4</c:v>
                </c:pt>
                <c:pt idx="2065">
                  <c:v>1.65E-4</c:v>
                </c:pt>
                <c:pt idx="2066">
                  <c:v>1.5799999999999999E-4</c:v>
                </c:pt>
                <c:pt idx="2067">
                  <c:v>1.5200000000000001E-4</c:v>
                </c:pt>
                <c:pt idx="2068">
                  <c:v>1.5200000000000001E-4</c:v>
                </c:pt>
                <c:pt idx="2069">
                  <c:v>1.5200000000000001E-4</c:v>
                </c:pt>
                <c:pt idx="2070">
                  <c:v>1.5200000000000001E-4</c:v>
                </c:pt>
                <c:pt idx="2071">
                  <c:v>1.5200000000000001E-4</c:v>
                </c:pt>
                <c:pt idx="2072">
                  <c:v>1.5799999999999999E-4</c:v>
                </c:pt>
                <c:pt idx="2073">
                  <c:v>1.65E-4</c:v>
                </c:pt>
                <c:pt idx="2074">
                  <c:v>1.7200000000000001E-4</c:v>
                </c:pt>
                <c:pt idx="2075">
                  <c:v>1.7799999999999999E-4</c:v>
                </c:pt>
                <c:pt idx="2076">
                  <c:v>1.85E-4</c:v>
                </c:pt>
                <c:pt idx="2077">
                  <c:v>1.9799999999999999E-4</c:v>
                </c:pt>
                <c:pt idx="2078">
                  <c:v>2.05E-4</c:v>
                </c:pt>
                <c:pt idx="2079">
                  <c:v>2.1800000000000001E-4</c:v>
                </c:pt>
                <c:pt idx="2080">
                  <c:v>2.31E-4</c:v>
                </c:pt>
                <c:pt idx="2081">
                  <c:v>2.4399999999999999E-4</c:v>
                </c:pt>
                <c:pt idx="2082">
                  <c:v>2.5700000000000001E-4</c:v>
                </c:pt>
                <c:pt idx="2083">
                  <c:v>2.6400000000000002E-4</c:v>
                </c:pt>
                <c:pt idx="2084">
                  <c:v>2.7700000000000001E-4</c:v>
                </c:pt>
                <c:pt idx="2085">
                  <c:v>2.9E-4</c:v>
                </c:pt>
                <c:pt idx="2086">
                  <c:v>2.9700000000000001E-4</c:v>
                </c:pt>
                <c:pt idx="2087">
                  <c:v>3.0299999999999999E-4</c:v>
                </c:pt>
                <c:pt idx="2088">
                  <c:v>3.1E-4</c:v>
                </c:pt>
                <c:pt idx="2089">
                  <c:v>3.1700000000000001E-4</c:v>
                </c:pt>
                <c:pt idx="2090">
                  <c:v>3.2299999999999999E-4</c:v>
                </c:pt>
                <c:pt idx="2091">
                  <c:v>3.2299999999999999E-4</c:v>
                </c:pt>
                <c:pt idx="2092">
                  <c:v>3.2299999999999999E-4</c:v>
                </c:pt>
                <c:pt idx="2093">
                  <c:v>3.2299999999999999E-4</c:v>
                </c:pt>
                <c:pt idx="2094">
                  <c:v>3.2299999999999999E-4</c:v>
                </c:pt>
                <c:pt idx="2095">
                  <c:v>3.2299999999999999E-4</c:v>
                </c:pt>
                <c:pt idx="2096">
                  <c:v>3.1700000000000001E-4</c:v>
                </c:pt>
                <c:pt idx="2097">
                  <c:v>3.1700000000000001E-4</c:v>
                </c:pt>
                <c:pt idx="2098">
                  <c:v>3.1E-4</c:v>
                </c:pt>
                <c:pt idx="2099">
                  <c:v>3.0299999999999999E-4</c:v>
                </c:pt>
                <c:pt idx="2100">
                  <c:v>2.9700000000000001E-4</c:v>
                </c:pt>
                <c:pt idx="2101">
                  <c:v>2.9E-4</c:v>
                </c:pt>
                <c:pt idx="2102">
                  <c:v>2.8400000000000002E-4</c:v>
                </c:pt>
                <c:pt idx="2103">
                  <c:v>2.7700000000000001E-4</c:v>
                </c:pt>
                <c:pt idx="2104">
                  <c:v>2.7E-4</c:v>
                </c:pt>
                <c:pt idx="2105">
                  <c:v>2.6400000000000002E-4</c:v>
                </c:pt>
                <c:pt idx="2106">
                  <c:v>2.5700000000000001E-4</c:v>
                </c:pt>
                <c:pt idx="2107">
                  <c:v>2.5700000000000001E-4</c:v>
                </c:pt>
                <c:pt idx="2108">
                  <c:v>2.5099999999999998E-4</c:v>
                </c:pt>
                <c:pt idx="2109">
                  <c:v>2.5099999999999998E-4</c:v>
                </c:pt>
                <c:pt idx="2110">
                  <c:v>2.5099999999999998E-4</c:v>
                </c:pt>
                <c:pt idx="2111">
                  <c:v>2.5099999999999998E-4</c:v>
                </c:pt>
                <c:pt idx="2112">
                  <c:v>2.5099999999999998E-4</c:v>
                </c:pt>
                <c:pt idx="2113">
                  <c:v>2.5700000000000001E-4</c:v>
                </c:pt>
                <c:pt idx="2114">
                  <c:v>2.5700000000000001E-4</c:v>
                </c:pt>
                <c:pt idx="2115">
                  <c:v>2.6400000000000002E-4</c:v>
                </c:pt>
                <c:pt idx="2116">
                  <c:v>2.7E-4</c:v>
                </c:pt>
                <c:pt idx="2117">
                  <c:v>2.7700000000000001E-4</c:v>
                </c:pt>
                <c:pt idx="2118">
                  <c:v>2.8400000000000002E-4</c:v>
                </c:pt>
                <c:pt idx="2119">
                  <c:v>2.9E-4</c:v>
                </c:pt>
                <c:pt idx="2120">
                  <c:v>2.9700000000000001E-4</c:v>
                </c:pt>
                <c:pt idx="2121">
                  <c:v>3.1E-4</c:v>
                </c:pt>
                <c:pt idx="2122">
                  <c:v>3.1700000000000001E-4</c:v>
                </c:pt>
                <c:pt idx="2123">
                  <c:v>3.2299999999999999E-4</c:v>
                </c:pt>
                <c:pt idx="2124">
                  <c:v>3.3E-4</c:v>
                </c:pt>
                <c:pt idx="2125">
                  <c:v>3.3599999999999998E-4</c:v>
                </c:pt>
                <c:pt idx="2126">
                  <c:v>3.4299999999999999E-4</c:v>
                </c:pt>
                <c:pt idx="2127">
                  <c:v>3.4299999999999999E-4</c:v>
                </c:pt>
                <c:pt idx="2128">
                  <c:v>3.5E-4</c:v>
                </c:pt>
                <c:pt idx="2129">
                  <c:v>3.5E-4</c:v>
                </c:pt>
                <c:pt idx="2130">
                  <c:v>3.5E-4</c:v>
                </c:pt>
                <c:pt idx="2131">
                  <c:v>3.5E-4</c:v>
                </c:pt>
                <c:pt idx="2132">
                  <c:v>3.5E-4</c:v>
                </c:pt>
                <c:pt idx="2133">
                  <c:v>3.4299999999999999E-4</c:v>
                </c:pt>
                <c:pt idx="2134">
                  <c:v>3.4299999999999999E-4</c:v>
                </c:pt>
                <c:pt idx="2135">
                  <c:v>3.3599999999999998E-4</c:v>
                </c:pt>
                <c:pt idx="2136">
                  <c:v>3.3E-4</c:v>
                </c:pt>
                <c:pt idx="2137">
                  <c:v>3.2299999999999999E-4</c:v>
                </c:pt>
                <c:pt idx="2138">
                  <c:v>3.1700000000000001E-4</c:v>
                </c:pt>
                <c:pt idx="2139">
                  <c:v>3.1E-4</c:v>
                </c:pt>
                <c:pt idx="2140">
                  <c:v>3.0299999999999999E-4</c:v>
                </c:pt>
                <c:pt idx="2141">
                  <c:v>2.9E-4</c:v>
                </c:pt>
                <c:pt idx="2142">
                  <c:v>2.8400000000000002E-4</c:v>
                </c:pt>
                <c:pt idx="2143">
                  <c:v>2.7700000000000001E-4</c:v>
                </c:pt>
                <c:pt idx="2144">
                  <c:v>2.7E-4</c:v>
                </c:pt>
                <c:pt idx="2145">
                  <c:v>2.6400000000000002E-4</c:v>
                </c:pt>
                <c:pt idx="2146">
                  <c:v>2.5700000000000001E-4</c:v>
                </c:pt>
                <c:pt idx="2147">
                  <c:v>2.5099999999999998E-4</c:v>
                </c:pt>
                <c:pt idx="2148">
                  <c:v>2.4399999999999999E-4</c:v>
                </c:pt>
                <c:pt idx="2149">
                  <c:v>2.4399999999999999E-4</c:v>
                </c:pt>
                <c:pt idx="2150">
                  <c:v>2.3800000000000001E-4</c:v>
                </c:pt>
                <c:pt idx="2151">
                  <c:v>2.3800000000000001E-4</c:v>
                </c:pt>
                <c:pt idx="2152">
                  <c:v>2.3800000000000001E-4</c:v>
                </c:pt>
                <c:pt idx="2153">
                  <c:v>2.3800000000000001E-4</c:v>
                </c:pt>
                <c:pt idx="2154">
                  <c:v>2.3800000000000001E-4</c:v>
                </c:pt>
                <c:pt idx="2155">
                  <c:v>2.3800000000000001E-4</c:v>
                </c:pt>
                <c:pt idx="2156">
                  <c:v>2.3800000000000001E-4</c:v>
                </c:pt>
                <c:pt idx="2157">
                  <c:v>2.3800000000000001E-4</c:v>
                </c:pt>
                <c:pt idx="2158">
                  <c:v>2.3800000000000001E-4</c:v>
                </c:pt>
                <c:pt idx="2159">
                  <c:v>2.4399999999999999E-4</c:v>
                </c:pt>
                <c:pt idx="2160">
                  <c:v>2.4399999999999999E-4</c:v>
                </c:pt>
                <c:pt idx="2161">
                  <c:v>2.4399999999999999E-4</c:v>
                </c:pt>
                <c:pt idx="2162">
                  <c:v>2.4399999999999999E-4</c:v>
                </c:pt>
                <c:pt idx="2163">
                  <c:v>2.5099999999999998E-4</c:v>
                </c:pt>
                <c:pt idx="2164">
                  <c:v>2.5099999999999998E-4</c:v>
                </c:pt>
                <c:pt idx="2165">
                  <c:v>2.5099999999999998E-4</c:v>
                </c:pt>
                <c:pt idx="2166">
                  <c:v>2.5099999999999998E-4</c:v>
                </c:pt>
                <c:pt idx="2167">
                  <c:v>2.4399999999999999E-4</c:v>
                </c:pt>
                <c:pt idx="2168">
                  <c:v>2.4399999999999999E-4</c:v>
                </c:pt>
                <c:pt idx="2169">
                  <c:v>2.4399999999999999E-4</c:v>
                </c:pt>
                <c:pt idx="2170">
                  <c:v>2.3800000000000001E-4</c:v>
                </c:pt>
                <c:pt idx="2171">
                  <c:v>2.3800000000000001E-4</c:v>
                </c:pt>
                <c:pt idx="2172">
                  <c:v>2.31E-4</c:v>
                </c:pt>
                <c:pt idx="2173">
                  <c:v>2.24E-4</c:v>
                </c:pt>
                <c:pt idx="2174">
                  <c:v>2.24E-4</c:v>
                </c:pt>
                <c:pt idx="2175">
                  <c:v>2.1800000000000001E-4</c:v>
                </c:pt>
                <c:pt idx="2176">
                  <c:v>2.1100000000000001E-4</c:v>
                </c:pt>
                <c:pt idx="2177">
                  <c:v>2.05E-4</c:v>
                </c:pt>
                <c:pt idx="2178">
                  <c:v>2.05E-4</c:v>
                </c:pt>
                <c:pt idx="2179">
                  <c:v>1.9799999999999999E-4</c:v>
                </c:pt>
                <c:pt idx="2180">
                  <c:v>1.9799999999999999E-4</c:v>
                </c:pt>
                <c:pt idx="2181">
                  <c:v>1.9100000000000001E-4</c:v>
                </c:pt>
                <c:pt idx="2182">
                  <c:v>1.9100000000000001E-4</c:v>
                </c:pt>
                <c:pt idx="2183">
                  <c:v>1.9100000000000001E-4</c:v>
                </c:pt>
                <c:pt idx="2184">
                  <c:v>1.9100000000000001E-4</c:v>
                </c:pt>
                <c:pt idx="2185">
                  <c:v>1.9100000000000001E-4</c:v>
                </c:pt>
                <c:pt idx="2186">
                  <c:v>1.9100000000000001E-4</c:v>
                </c:pt>
                <c:pt idx="2187">
                  <c:v>1.9799999999999999E-4</c:v>
                </c:pt>
                <c:pt idx="2188">
                  <c:v>2.05E-4</c:v>
                </c:pt>
                <c:pt idx="2189">
                  <c:v>2.05E-4</c:v>
                </c:pt>
                <c:pt idx="2190">
                  <c:v>2.1100000000000001E-4</c:v>
                </c:pt>
                <c:pt idx="2191">
                  <c:v>2.1800000000000001E-4</c:v>
                </c:pt>
                <c:pt idx="2192">
                  <c:v>2.31E-4</c:v>
                </c:pt>
                <c:pt idx="2193">
                  <c:v>2.3800000000000001E-4</c:v>
                </c:pt>
                <c:pt idx="2194">
                  <c:v>2.4399999999999999E-4</c:v>
                </c:pt>
                <c:pt idx="2195">
                  <c:v>2.5700000000000001E-4</c:v>
                </c:pt>
                <c:pt idx="2196">
                  <c:v>2.6400000000000002E-4</c:v>
                </c:pt>
                <c:pt idx="2197">
                  <c:v>2.7700000000000001E-4</c:v>
                </c:pt>
                <c:pt idx="2198">
                  <c:v>2.8400000000000002E-4</c:v>
                </c:pt>
                <c:pt idx="2199">
                  <c:v>2.9700000000000001E-4</c:v>
                </c:pt>
                <c:pt idx="2200">
                  <c:v>3.0299999999999999E-4</c:v>
                </c:pt>
                <c:pt idx="2201">
                  <c:v>3.1E-4</c:v>
                </c:pt>
                <c:pt idx="2202">
                  <c:v>3.2299999999999999E-4</c:v>
                </c:pt>
                <c:pt idx="2203">
                  <c:v>3.3E-4</c:v>
                </c:pt>
                <c:pt idx="2204">
                  <c:v>3.3599999999999998E-4</c:v>
                </c:pt>
                <c:pt idx="2205">
                  <c:v>3.3599999999999998E-4</c:v>
                </c:pt>
                <c:pt idx="2206">
                  <c:v>3.4299999999999999E-4</c:v>
                </c:pt>
                <c:pt idx="2207">
                  <c:v>3.5E-4</c:v>
                </c:pt>
                <c:pt idx="2208">
                  <c:v>3.5E-4</c:v>
                </c:pt>
                <c:pt idx="2209">
                  <c:v>3.5E-4</c:v>
                </c:pt>
                <c:pt idx="2210">
                  <c:v>3.5E-4</c:v>
                </c:pt>
                <c:pt idx="2211">
                  <c:v>3.5E-4</c:v>
                </c:pt>
                <c:pt idx="2212">
                  <c:v>3.5E-4</c:v>
                </c:pt>
                <c:pt idx="2213">
                  <c:v>3.4299999999999999E-4</c:v>
                </c:pt>
                <c:pt idx="2214">
                  <c:v>3.4299999999999999E-4</c:v>
                </c:pt>
                <c:pt idx="2215">
                  <c:v>3.3599999999999998E-4</c:v>
                </c:pt>
                <c:pt idx="2216">
                  <c:v>3.3E-4</c:v>
                </c:pt>
                <c:pt idx="2217">
                  <c:v>3.3E-4</c:v>
                </c:pt>
                <c:pt idx="2218">
                  <c:v>3.2299999999999999E-4</c:v>
                </c:pt>
                <c:pt idx="2219">
                  <c:v>3.1700000000000001E-4</c:v>
                </c:pt>
                <c:pt idx="2220">
                  <c:v>3.1700000000000001E-4</c:v>
                </c:pt>
                <c:pt idx="2221">
                  <c:v>3.1E-4</c:v>
                </c:pt>
                <c:pt idx="2222">
                  <c:v>3.0299999999999999E-4</c:v>
                </c:pt>
                <c:pt idx="2223">
                  <c:v>3.0299999999999999E-4</c:v>
                </c:pt>
                <c:pt idx="2224">
                  <c:v>2.9700000000000001E-4</c:v>
                </c:pt>
                <c:pt idx="2225">
                  <c:v>2.9700000000000001E-4</c:v>
                </c:pt>
                <c:pt idx="2226">
                  <c:v>2.9700000000000001E-4</c:v>
                </c:pt>
                <c:pt idx="2227">
                  <c:v>2.9700000000000001E-4</c:v>
                </c:pt>
                <c:pt idx="2228">
                  <c:v>2.9E-4</c:v>
                </c:pt>
                <c:pt idx="2229">
                  <c:v>2.9700000000000001E-4</c:v>
                </c:pt>
                <c:pt idx="2230">
                  <c:v>2.9700000000000001E-4</c:v>
                </c:pt>
                <c:pt idx="2231">
                  <c:v>2.9700000000000001E-4</c:v>
                </c:pt>
                <c:pt idx="2232">
                  <c:v>2.9700000000000001E-4</c:v>
                </c:pt>
                <c:pt idx="2233">
                  <c:v>2.9700000000000001E-4</c:v>
                </c:pt>
                <c:pt idx="2234">
                  <c:v>3.0299999999999999E-4</c:v>
                </c:pt>
                <c:pt idx="2235">
                  <c:v>3.0299999999999999E-4</c:v>
                </c:pt>
                <c:pt idx="2236">
                  <c:v>3.1E-4</c:v>
                </c:pt>
                <c:pt idx="2237">
                  <c:v>3.1E-4</c:v>
                </c:pt>
                <c:pt idx="2238">
                  <c:v>3.1700000000000001E-4</c:v>
                </c:pt>
                <c:pt idx="2239">
                  <c:v>3.1700000000000001E-4</c:v>
                </c:pt>
                <c:pt idx="2240">
                  <c:v>3.2299999999999999E-4</c:v>
                </c:pt>
                <c:pt idx="2241">
                  <c:v>3.2299999999999999E-4</c:v>
                </c:pt>
                <c:pt idx="2242">
                  <c:v>3.2299999999999999E-4</c:v>
                </c:pt>
                <c:pt idx="2243">
                  <c:v>3.3E-4</c:v>
                </c:pt>
                <c:pt idx="2244">
                  <c:v>3.3E-4</c:v>
                </c:pt>
                <c:pt idx="2245">
                  <c:v>3.3E-4</c:v>
                </c:pt>
                <c:pt idx="2246">
                  <c:v>3.3E-4</c:v>
                </c:pt>
                <c:pt idx="2247">
                  <c:v>3.3E-4</c:v>
                </c:pt>
                <c:pt idx="2248">
                  <c:v>3.3E-4</c:v>
                </c:pt>
                <c:pt idx="2249">
                  <c:v>3.3E-4</c:v>
                </c:pt>
                <c:pt idx="2250">
                  <c:v>3.2299999999999999E-4</c:v>
                </c:pt>
                <c:pt idx="2251">
                  <c:v>3.2299999999999999E-4</c:v>
                </c:pt>
                <c:pt idx="2252">
                  <c:v>3.1700000000000001E-4</c:v>
                </c:pt>
                <c:pt idx="2253">
                  <c:v>3.1E-4</c:v>
                </c:pt>
                <c:pt idx="2254">
                  <c:v>3.1E-4</c:v>
                </c:pt>
                <c:pt idx="2255">
                  <c:v>3.0299999999999999E-4</c:v>
                </c:pt>
                <c:pt idx="2256">
                  <c:v>2.9700000000000001E-4</c:v>
                </c:pt>
                <c:pt idx="2257">
                  <c:v>2.9E-4</c:v>
                </c:pt>
                <c:pt idx="2258">
                  <c:v>2.8400000000000002E-4</c:v>
                </c:pt>
                <c:pt idx="2259">
                  <c:v>2.8400000000000002E-4</c:v>
                </c:pt>
                <c:pt idx="2260">
                  <c:v>2.7700000000000001E-4</c:v>
                </c:pt>
                <c:pt idx="2261">
                  <c:v>2.7E-4</c:v>
                </c:pt>
                <c:pt idx="2262">
                  <c:v>2.6400000000000002E-4</c:v>
                </c:pt>
                <c:pt idx="2263">
                  <c:v>2.5700000000000001E-4</c:v>
                </c:pt>
                <c:pt idx="2264">
                  <c:v>2.5700000000000001E-4</c:v>
                </c:pt>
                <c:pt idx="2265">
                  <c:v>2.5099999999999998E-4</c:v>
                </c:pt>
                <c:pt idx="2266">
                  <c:v>2.5099999999999998E-4</c:v>
                </c:pt>
                <c:pt idx="2267">
                  <c:v>2.4399999999999999E-4</c:v>
                </c:pt>
                <c:pt idx="2268">
                  <c:v>2.4399999999999999E-4</c:v>
                </c:pt>
                <c:pt idx="2269">
                  <c:v>2.4399999999999999E-4</c:v>
                </c:pt>
                <c:pt idx="2270">
                  <c:v>2.4399999999999999E-4</c:v>
                </c:pt>
                <c:pt idx="2271">
                  <c:v>2.4399999999999999E-4</c:v>
                </c:pt>
                <c:pt idx="2272">
                  <c:v>2.4399999999999999E-4</c:v>
                </c:pt>
                <c:pt idx="2273">
                  <c:v>2.4399999999999999E-4</c:v>
                </c:pt>
                <c:pt idx="2274">
                  <c:v>2.5099999999999998E-4</c:v>
                </c:pt>
                <c:pt idx="2275">
                  <c:v>2.5099999999999998E-4</c:v>
                </c:pt>
                <c:pt idx="2276">
                  <c:v>2.5700000000000001E-4</c:v>
                </c:pt>
                <c:pt idx="2277">
                  <c:v>2.5700000000000001E-4</c:v>
                </c:pt>
                <c:pt idx="2278">
                  <c:v>2.6400000000000002E-4</c:v>
                </c:pt>
                <c:pt idx="2279">
                  <c:v>2.7E-4</c:v>
                </c:pt>
                <c:pt idx="2280">
                  <c:v>2.7E-4</c:v>
                </c:pt>
                <c:pt idx="2281">
                  <c:v>2.7700000000000001E-4</c:v>
                </c:pt>
                <c:pt idx="2282">
                  <c:v>2.8400000000000002E-4</c:v>
                </c:pt>
                <c:pt idx="2283">
                  <c:v>2.8400000000000002E-4</c:v>
                </c:pt>
                <c:pt idx="2284">
                  <c:v>2.9E-4</c:v>
                </c:pt>
                <c:pt idx="2285">
                  <c:v>2.9700000000000001E-4</c:v>
                </c:pt>
                <c:pt idx="2286">
                  <c:v>2.9700000000000001E-4</c:v>
                </c:pt>
                <c:pt idx="2287">
                  <c:v>3.0299999999999999E-4</c:v>
                </c:pt>
                <c:pt idx="2288">
                  <c:v>3.0299999999999999E-4</c:v>
                </c:pt>
                <c:pt idx="2289">
                  <c:v>3.0299999999999999E-4</c:v>
                </c:pt>
                <c:pt idx="2290">
                  <c:v>3.1E-4</c:v>
                </c:pt>
                <c:pt idx="2291">
                  <c:v>3.1E-4</c:v>
                </c:pt>
                <c:pt idx="2292">
                  <c:v>3.1E-4</c:v>
                </c:pt>
                <c:pt idx="2293">
                  <c:v>3.1E-4</c:v>
                </c:pt>
                <c:pt idx="2294">
                  <c:v>3.1E-4</c:v>
                </c:pt>
                <c:pt idx="2295">
                  <c:v>3.1E-4</c:v>
                </c:pt>
                <c:pt idx="2296">
                  <c:v>3.0299999999999999E-4</c:v>
                </c:pt>
                <c:pt idx="2297">
                  <c:v>3.0299999999999999E-4</c:v>
                </c:pt>
                <c:pt idx="2298">
                  <c:v>3.0299999999999999E-4</c:v>
                </c:pt>
                <c:pt idx="2299">
                  <c:v>2.9700000000000001E-4</c:v>
                </c:pt>
                <c:pt idx="2300">
                  <c:v>2.9700000000000001E-4</c:v>
                </c:pt>
                <c:pt idx="2301">
                  <c:v>2.9700000000000001E-4</c:v>
                </c:pt>
                <c:pt idx="2302">
                  <c:v>2.9E-4</c:v>
                </c:pt>
                <c:pt idx="2303">
                  <c:v>2.9E-4</c:v>
                </c:pt>
                <c:pt idx="2304">
                  <c:v>2.9E-4</c:v>
                </c:pt>
                <c:pt idx="2305">
                  <c:v>2.8400000000000002E-4</c:v>
                </c:pt>
                <c:pt idx="2306">
                  <c:v>2.8400000000000002E-4</c:v>
                </c:pt>
                <c:pt idx="2307">
                  <c:v>2.8400000000000002E-4</c:v>
                </c:pt>
                <c:pt idx="2308">
                  <c:v>2.8400000000000002E-4</c:v>
                </c:pt>
                <c:pt idx="2309">
                  <c:v>2.8400000000000002E-4</c:v>
                </c:pt>
                <c:pt idx="2310">
                  <c:v>2.8400000000000002E-4</c:v>
                </c:pt>
                <c:pt idx="2311">
                  <c:v>2.9E-4</c:v>
                </c:pt>
                <c:pt idx="2312">
                  <c:v>2.9E-4</c:v>
                </c:pt>
                <c:pt idx="2313">
                  <c:v>2.9E-4</c:v>
                </c:pt>
                <c:pt idx="2314">
                  <c:v>2.9700000000000001E-4</c:v>
                </c:pt>
                <c:pt idx="2315">
                  <c:v>3.0299999999999999E-4</c:v>
                </c:pt>
                <c:pt idx="2316">
                  <c:v>3.0299999999999999E-4</c:v>
                </c:pt>
                <c:pt idx="2317">
                  <c:v>3.1E-4</c:v>
                </c:pt>
                <c:pt idx="2318">
                  <c:v>3.1E-4</c:v>
                </c:pt>
                <c:pt idx="2319">
                  <c:v>3.1700000000000001E-4</c:v>
                </c:pt>
                <c:pt idx="2320">
                  <c:v>3.2299999999999999E-4</c:v>
                </c:pt>
                <c:pt idx="2321">
                  <c:v>3.3E-4</c:v>
                </c:pt>
                <c:pt idx="2322">
                  <c:v>3.3E-4</c:v>
                </c:pt>
                <c:pt idx="2323">
                  <c:v>3.3599999999999998E-4</c:v>
                </c:pt>
                <c:pt idx="2324">
                  <c:v>3.3599999999999998E-4</c:v>
                </c:pt>
                <c:pt idx="2325">
                  <c:v>3.3599999999999998E-4</c:v>
                </c:pt>
                <c:pt idx="2326">
                  <c:v>3.4299999999999999E-4</c:v>
                </c:pt>
                <c:pt idx="2327">
                  <c:v>3.4299999999999999E-4</c:v>
                </c:pt>
                <c:pt idx="2328">
                  <c:v>3.3599999999999998E-4</c:v>
                </c:pt>
                <c:pt idx="2329">
                  <c:v>3.3599999999999998E-4</c:v>
                </c:pt>
                <c:pt idx="2330">
                  <c:v>3.3599999999999998E-4</c:v>
                </c:pt>
                <c:pt idx="2331">
                  <c:v>3.3E-4</c:v>
                </c:pt>
                <c:pt idx="2332">
                  <c:v>3.3E-4</c:v>
                </c:pt>
                <c:pt idx="2333">
                  <c:v>3.2299999999999999E-4</c:v>
                </c:pt>
                <c:pt idx="2334">
                  <c:v>3.1700000000000001E-4</c:v>
                </c:pt>
                <c:pt idx="2335">
                  <c:v>3.1E-4</c:v>
                </c:pt>
                <c:pt idx="2336">
                  <c:v>3.0299999999999999E-4</c:v>
                </c:pt>
                <c:pt idx="2337">
                  <c:v>2.9E-4</c:v>
                </c:pt>
                <c:pt idx="2338">
                  <c:v>2.8400000000000002E-4</c:v>
                </c:pt>
                <c:pt idx="2339">
                  <c:v>2.7700000000000001E-4</c:v>
                </c:pt>
                <c:pt idx="2340">
                  <c:v>2.6400000000000002E-4</c:v>
                </c:pt>
                <c:pt idx="2341">
                  <c:v>2.5700000000000001E-4</c:v>
                </c:pt>
                <c:pt idx="2342">
                  <c:v>2.5099999999999998E-4</c:v>
                </c:pt>
                <c:pt idx="2343">
                  <c:v>2.4399999999999999E-4</c:v>
                </c:pt>
                <c:pt idx="2344">
                  <c:v>2.31E-4</c:v>
                </c:pt>
                <c:pt idx="2345">
                  <c:v>2.24E-4</c:v>
                </c:pt>
                <c:pt idx="2346">
                  <c:v>2.24E-4</c:v>
                </c:pt>
                <c:pt idx="2347">
                  <c:v>2.1800000000000001E-4</c:v>
                </c:pt>
                <c:pt idx="2348">
                  <c:v>2.1100000000000001E-4</c:v>
                </c:pt>
                <c:pt idx="2349">
                  <c:v>2.1100000000000001E-4</c:v>
                </c:pt>
                <c:pt idx="2350">
                  <c:v>2.1100000000000001E-4</c:v>
                </c:pt>
                <c:pt idx="2351">
                  <c:v>2.1100000000000001E-4</c:v>
                </c:pt>
                <c:pt idx="2352">
                  <c:v>2.1100000000000001E-4</c:v>
                </c:pt>
                <c:pt idx="2353">
                  <c:v>2.1100000000000001E-4</c:v>
                </c:pt>
                <c:pt idx="2354">
                  <c:v>2.1800000000000001E-4</c:v>
                </c:pt>
                <c:pt idx="2355">
                  <c:v>2.24E-4</c:v>
                </c:pt>
                <c:pt idx="2356">
                  <c:v>2.31E-4</c:v>
                </c:pt>
                <c:pt idx="2357">
                  <c:v>2.3800000000000001E-4</c:v>
                </c:pt>
                <c:pt idx="2358">
                  <c:v>2.4399999999999999E-4</c:v>
                </c:pt>
                <c:pt idx="2359">
                  <c:v>2.5099999999999998E-4</c:v>
                </c:pt>
                <c:pt idx="2360">
                  <c:v>2.5700000000000001E-4</c:v>
                </c:pt>
                <c:pt idx="2361">
                  <c:v>2.6400000000000002E-4</c:v>
                </c:pt>
                <c:pt idx="2362">
                  <c:v>2.7700000000000001E-4</c:v>
                </c:pt>
                <c:pt idx="2363">
                  <c:v>2.8400000000000002E-4</c:v>
                </c:pt>
                <c:pt idx="2364">
                  <c:v>2.9E-4</c:v>
                </c:pt>
                <c:pt idx="2365">
                  <c:v>3.0299999999999999E-4</c:v>
                </c:pt>
                <c:pt idx="2366">
                  <c:v>3.1E-4</c:v>
                </c:pt>
                <c:pt idx="2367">
                  <c:v>3.1700000000000001E-4</c:v>
                </c:pt>
                <c:pt idx="2368">
                  <c:v>3.2299999999999999E-4</c:v>
                </c:pt>
                <c:pt idx="2369">
                  <c:v>3.2299999999999999E-4</c:v>
                </c:pt>
                <c:pt idx="2370">
                  <c:v>3.3E-4</c:v>
                </c:pt>
                <c:pt idx="2371">
                  <c:v>3.3599999999999998E-4</c:v>
                </c:pt>
                <c:pt idx="2372">
                  <c:v>3.3599999999999998E-4</c:v>
                </c:pt>
                <c:pt idx="2373">
                  <c:v>3.3599999999999998E-4</c:v>
                </c:pt>
                <c:pt idx="2374">
                  <c:v>3.3599999999999998E-4</c:v>
                </c:pt>
                <c:pt idx="2375">
                  <c:v>3.3599999999999998E-4</c:v>
                </c:pt>
                <c:pt idx="2376">
                  <c:v>3.3599999999999998E-4</c:v>
                </c:pt>
                <c:pt idx="2377">
                  <c:v>3.3599999999999998E-4</c:v>
                </c:pt>
                <c:pt idx="2378">
                  <c:v>3.3599999999999998E-4</c:v>
                </c:pt>
                <c:pt idx="2379">
                  <c:v>3.3E-4</c:v>
                </c:pt>
                <c:pt idx="2380">
                  <c:v>3.3E-4</c:v>
                </c:pt>
                <c:pt idx="2381">
                  <c:v>3.2299999999999999E-4</c:v>
                </c:pt>
                <c:pt idx="2382">
                  <c:v>3.1700000000000001E-4</c:v>
                </c:pt>
                <c:pt idx="2383">
                  <c:v>3.1700000000000001E-4</c:v>
                </c:pt>
                <c:pt idx="2384">
                  <c:v>3.1E-4</c:v>
                </c:pt>
                <c:pt idx="2385">
                  <c:v>3.0299999999999999E-4</c:v>
                </c:pt>
                <c:pt idx="2386">
                  <c:v>2.9700000000000001E-4</c:v>
                </c:pt>
                <c:pt idx="2387">
                  <c:v>2.9E-4</c:v>
                </c:pt>
                <c:pt idx="2388">
                  <c:v>2.8400000000000002E-4</c:v>
                </c:pt>
                <c:pt idx="2389">
                  <c:v>2.8400000000000002E-4</c:v>
                </c:pt>
                <c:pt idx="2390">
                  <c:v>2.7700000000000001E-4</c:v>
                </c:pt>
                <c:pt idx="2391">
                  <c:v>2.7E-4</c:v>
                </c:pt>
                <c:pt idx="2392">
                  <c:v>2.6400000000000002E-4</c:v>
                </c:pt>
                <c:pt idx="2393">
                  <c:v>2.6400000000000002E-4</c:v>
                </c:pt>
                <c:pt idx="2394">
                  <c:v>2.5700000000000001E-4</c:v>
                </c:pt>
                <c:pt idx="2395">
                  <c:v>2.5700000000000001E-4</c:v>
                </c:pt>
                <c:pt idx="2396">
                  <c:v>2.5099999999999998E-4</c:v>
                </c:pt>
                <c:pt idx="2397">
                  <c:v>2.5099999999999998E-4</c:v>
                </c:pt>
                <c:pt idx="2398">
                  <c:v>2.4399999999999999E-4</c:v>
                </c:pt>
                <c:pt idx="2399">
                  <c:v>2.4399999999999999E-4</c:v>
                </c:pt>
                <c:pt idx="2400">
                  <c:v>2.4399999999999999E-4</c:v>
                </c:pt>
                <c:pt idx="2401">
                  <c:v>2.4399999999999999E-4</c:v>
                </c:pt>
                <c:pt idx="2402">
                  <c:v>2.4399999999999999E-4</c:v>
                </c:pt>
                <c:pt idx="2403">
                  <c:v>2.4399999999999999E-4</c:v>
                </c:pt>
                <c:pt idx="2404">
                  <c:v>2.4399999999999999E-4</c:v>
                </c:pt>
                <c:pt idx="2405">
                  <c:v>2.4399999999999999E-4</c:v>
                </c:pt>
                <c:pt idx="2406">
                  <c:v>2.4399999999999999E-4</c:v>
                </c:pt>
                <c:pt idx="2407">
                  <c:v>2.5099999999999998E-4</c:v>
                </c:pt>
                <c:pt idx="2408">
                  <c:v>2.5099999999999998E-4</c:v>
                </c:pt>
                <c:pt idx="2409">
                  <c:v>2.5700000000000001E-4</c:v>
                </c:pt>
                <c:pt idx="2410">
                  <c:v>2.5700000000000001E-4</c:v>
                </c:pt>
                <c:pt idx="2411">
                  <c:v>2.6400000000000002E-4</c:v>
                </c:pt>
                <c:pt idx="2412">
                  <c:v>2.6400000000000002E-4</c:v>
                </c:pt>
                <c:pt idx="2413">
                  <c:v>2.7E-4</c:v>
                </c:pt>
                <c:pt idx="2414">
                  <c:v>2.7E-4</c:v>
                </c:pt>
                <c:pt idx="2415">
                  <c:v>2.7700000000000001E-4</c:v>
                </c:pt>
                <c:pt idx="2416">
                  <c:v>2.7700000000000001E-4</c:v>
                </c:pt>
                <c:pt idx="2417">
                  <c:v>2.8400000000000002E-4</c:v>
                </c:pt>
                <c:pt idx="2418">
                  <c:v>2.8400000000000002E-4</c:v>
                </c:pt>
                <c:pt idx="2419">
                  <c:v>2.9E-4</c:v>
                </c:pt>
                <c:pt idx="2420">
                  <c:v>2.9E-4</c:v>
                </c:pt>
                <c:pt idx="2421">
                  <c:v>2.9E-4</c:v>
                </c:pt>
                <c:pt idx="2422">
                  <c:v>2.9700000000000001E-4</c:v>
                </c:pt>
                <c:pt idx="2423">
                  <c:v>2.9700000000000001E-4</c:v>
                </c:pt>
                <c:pt idx="2424">
                  <c:v>2.9700000000000001E-4</c:v>
                </c:pt>
                <c:pt idx="2425">
                  <c:v>2.9700000000000001E-4</c:v>
                </c:pt>
                <c:pt idx="2426">
                  <c:v>2.9E-4</c:v>
                </c:pt>
                <c:pt idx="2427">
                  <c:v>2.9E-4</c:v>
                </c:pt>
                <c:pt idx="2428">
                  <c:v>2.8400000000000002E-4</c:v>
                </c:pt>
                <c:pt idx="2429">
                  <c:v>2.8400000000000002E-4</c:v>
                </c:pt>
                <c:pt idx="2430">
                  <c:v>2.7700000000000001E-4</c:v>
                </c:pt>
                <c:pt idx="2431">
                  <c:v>2.7E-4</c:v>
                </c:pt>
                <c:pt idx="2432">
                  <c:v>2.6400000000000002E-4</c:v>
                </c:pt>
                <c:pt idx="2433">
                  <c:v>2.5700000000000001E-4</c:v>
                </c:pt>
                <c:pt idx="2434">
                  <c:v>2.5099999999999998E-4</c:v>
                </c:pt>
                <c:pt idx="2435">
                  <c:v>2.4399999999999999E-4</c:v>
                </c:pt>
                <c:pt idx="2436">
                  <c:v>2.3800000000000001E-4</c:v>
                </c:pt>
                <c:pt idx="2437">
                  <c:v>2.31E-4</c:v>
                </c:pt>
                <c:pt idx="2438">
                  <c:v>2.24E-4</c:v>
                </c:pt>
                <c:pt idx="2439">
                  <c:v>2.1800000000000001E-4</c:v>
                </c:pt>
                <c:pt idx="2440">
                  <c:v>2.1100000000000001E-4</c:v>
                </c:pt>
                <c:pt idx="2441">
                  <c:v>2.1100000000000001E-4</c:v>
                </c:pt>
                <c:pt idx="2442">
                  <c:v>2.05E-4</c:v>
                </c:pt>
                <c:pt idx="2443">
                  <c:v>2.05E-4</c:v>
                </c:pt>
                <c:pt idx="2444">
                  <c:v>1.9799999999999999E-4</c:v>
                </c:pt>
                <c:pt idx="2445">
                  <c:v>1.9799999999999999E-4</c:v>
                </c:pt>
                <c:pt idx="2446">
                  <c:v>1.9799999999999999E-4</c:v>
                </c:pt>
                <c:pt idx="2447">
                  <c:v>1.9799999999999999E-4</c:v>
                </c:pt>
                <c:pt idx="2448">
                  <c:v>1.9799999999999999E-4</c:v>
                </c:pt>
                <c:pt idx="2449">
                  <c:v>1.9799999999999999E-4</c:v>
                </c:pt>
                <c:pt idx="2450">
                  <c:v>2.05E-4</c:v>
                </c:pt>
                <c:pt idx="2451">
                  <c:v>2.05E-4</c:v>
                </c:pt>
                <c:pt idx="2452">
                  <c:v>2.1100000000000001E-4</c:v>
                </c:pt>
                <c:pt idx="2453">
                  <c:v>2.1800000000000001E-4</c:v>
                </c:pt>
                <c:pt idx="2454">
                  <c:v>2.1800000000000001E-4</c:v>
                </c:pt>
                <c:pt idx="2455">
                  <c:v>2.24E-4</c:v>
                </c:pt>
                <c:pt idx="2456">
                  <c:v>2.31E-4</c:v>
                </c:pt>
                <c:pt idx="2457">
                  <c:v>2.3800000000000001E-4</c:v>
                </c:pt>
                <c:pt idx="2458">
                  <c:v>2.4399999999999999E-4</c:v>
                </c:pt>
                <c:pt idx="2459">
                  <c:v>2.5099999999999998E-4</c:v>
                </c:pt>
                <c:pt idx="2460">
                  <c:v>2.5700000000000001E-4</c:v>
                </c:pt>
                <c:pt idx="2461">
                  <c:v>2.5700000000000001E-4</c:v>
                </c:pt>
                <c:pt idx="2462">
                  <c:v>2.6400000000000002E-4</c:v>
                </c:pt>
                <c:pt idx="2463">
                  <c:v>2.7E-4</c:v>
                </c:pt>
                <c:pt idx="2464">
                  <c:v>2.7E-4</c:v>
                </c:pt>
                <c:pt idx="2465">
                  <c:v>2.7700000000000001E-4</c:v>
                </c:pt>
                <c:pt idx="2466">
                  <c:v>2.7700000000000001E-4</c:v>
                </c:pt>
                <c:pt idx="2467">
                  <c:v>2.7700000000000001E-4</c:v>
                </c:pt>
                <c:pt idx="2468">
                  <c:v>2.7700000000000001E-4</c:v>
                </c:pt>
                <c:pt idx="2469">
                  <c:v>2.7700000000000001E-4</c:v>
                </c:pt>
                <c:pt idx="2470">
                  <c:v>2.8400000000000002E-4</c:v>
                </c:pt>
                <c:pt idx="2471">
                  <c:v>2.8400000000000002E-4</c:v>
                </c:pt>
                <c:pt idx="2472">
                  <c:v>2.8400000000000002E-4</c:v>
                </c:pt>
                <c:pt idx="2473">
                  <c:v>2.8400000000000002E-4</c:v>
                </c:pt>
                <c:pt idx="2474">
                  <c:v>2.8400000000000002E-4</c:v>
                </c:pt>
                <c:pt idx="2475">
                  <c:v>2.8400000000000002E-4</c:v>
                </c:pt>
                <c:pt idx="2476">
                  <c:v>2.8400000000000002E-4</c:v>
                </c:pt>
                <c:pt idx="2477">
                  <c:v>2.8400000000000002E-4</c:v>
                </c:pt>
                <c:pt idx="2478">
                  <c:v>2.9E-4</c:v>
                </c:pt>
                <c:pt idx="2479">
                  <c:v>2.9E-4</c:v>
                </c:pt>
                <c:pt idx="2480">
                  <c:v>2.9700000000000001E-4</c:v>
                </c:pt>
                <c:pt idx="2481">
                  <c:v>2.9700000000000001E-4</c:v>
                </c:pt>
                <c:pt idx="2482">
                  <c:v>3.0299999999999999E-4</c:v>
                </c:pt>
                <c:pt idx="2483">
                  <c:v>3.1E-4</c:v>
                </c:pt>
                <c:pt idx="2484">
                  <c:v>3.1700000000000001E-4</c:v>
                </c:pt>
                <c:pt idx="2485">
                  <c:v>3.2299999999999999E-4</c:v>
                </c:pt>
                <c:pt idx="2486">
                  <c:v>3.3E-4</c:v>
                </c:pt>
                <c:pt idx="2487">
                  <c:v>3.3599999999999998E-4</c:v>
                </c:pt>
                <c:pt idx="2488">
                  <c:v>3.4299999999999999E-4</c:v>
                </c:pt>
                <c:pt idx="2489">
                  <c:v>3.5E-4</c:v>
                </c:pt>
                <c:pt idx="2490">
                  <c:v>3.5599999999999998E-4</c:v>
                </c:pt>
                <c:pt idx="2491">
                  <c:v>3.5599999999999998E-4</c:v>
                </c:pt>
                <c:pt idx="2492">
                  <c:v>3.6299999999999999E-4</c:v>
                </c:pt>
                <c:pt idx="2493">
                  <c:v>3.6900000000000002E-4</c:v>
                </c:pt>
                <c:pt idx="2494">
                  <c:v>3.6900000000000002E-4</c:v>
                </c:pt>
                <c:pt idx="2495">
                  <c:v>3.7599999999999998E-4</c:v>
                </c:pt>
                <c:pt idx="2496">
                  <c:v>3.7599999999999998E-4</c:v>
                </c:pt>
                <c:pt idx="2497">
                  <c:v>3.7599999999999998E-4</c:v>
                </c:pt>
                <c:pt idx="2498">
                  <c:v>3.7599999999999998E-4</c:v>
                </c:pt>
                <c:pt idx="2499">
                  <c:v>3.6900000000000002E-4</c:v>
                </c:pt>
                <c:pt idx="2500">
                  <c:v>3.6900000000000002E-4</c:v>
                </c:pt>
                <c:pt idx="2501">
                  <c:v>3.6299999999999999E-4</c:v>
                </c:pt>
                <c:pt idx="2502">
                  <c:v>3.5599999999999998E-4</c:v>
                </c:pt>
                <c:pt idx="2503">
                  <c:v>3.5E-4</c:v>
                </c:pt>
                <c:pt idx="2504">
                  <c:v>3.3599999999999998E-4</c:v>
                </c:pt>
                <c:pt idx="2505">
                  <c:v>3.3E-4</c:v>
                </c:pt>
                <c:pt idx="2506">
                  <c:v>3.2299999999999999E-4</c:v>
                </c:pt>
                <c:pt idx="2507">
                  <c:v>3.1E-4</c:v>
                </c:pt>
                <c:pt idx="2508">
                  <c:v>2.9700000000000001E-4</c:v>
                </c:pt>
                <c:pt idx="2509">
                  <c:v>2.9E-4</c:v>
                </c:pt>
                <c:pt idx="2510">
                  <c:v>2.7700000000000001E-4</c:v>
                </c:pt>
                <c:pt idx="2511">
                  <c:v>2.7E-4</c:v>
                </c:pt>
                <c:pt idx="2512">
                  <c:v>2.5700000000000001E-4</c:v>
                </c:pt>
                <c:pt idx="2513">
                  <c:v>2.5099999999999998E-4</c:v>
                </c:pt>
                <c:pt idx="2514">
                  <c:v>2.4399999999999999E-4</c:v>
                </c:pt>
                <c:pt idx="2515">
                  <c:v>2.3800000000000001E-4</c:v>
                </c:pt>
                <c:pt idx="2516">
                  <c:v>2.31E-4</c:v>
                </c:pt>
                <c:pt idx="2517">
                  <c:v>2.24E-4</c:v>
                </c:pt>
                <c:pt idx="2518">
                  <c:v>2.24E-4</c:v>
                </c:pt>
                <c:pt idx="2519">
                  <c:v>2.24E-4</c:v>
                </c:pt>
                <c:pt idx="2520">
                  <c:v>2.24E-4</c:v>
                </c:pt>
                <c:pt idx="2521">
                  <c:v>2.24E-4</c:v>
                </c:pt>
                <c:pt idx="2522">
                  <c:v>2.31E-4</c:v>
                </c:pt>
                <c:pt idx="2523">
                  <c:v>2.3800000000000001E-4</c:v>
                </c:pt>
                <c:pt idx="2524">
                  <c:v>2.4399999999999999E-4</c:v>
                </c:pt>
                <c:pt idx="2525">
                  <c:v>2.5099999999999998E-4</c:v>
                </c:pt>
                <c:pt idx="2526">
                  <c:v>2.5700000000000001E-4</c:v>
                </c:pt>
                <c:pt idx="2527">
                  <c:v>2.6400000000000002E-4</c:v>
                </c:pt>
                <c:pt idx="2528">
                  <c:v>2.7700000000000001E-4</c:v>
                </c:pt>
                <c:pt idx="2529">
                  <c:v>2.8400000000000002E-4</c:v>
                </c:pt>
                <c:pt idx="2530">
                  <c:v>2.9700000000000001E-4</c:v>
                </c:pt>
                <c:pt idx="2531">
                  <c:v>3.0299999999999999E-4</c:v>
                </c:pt>
                <c:pt idx="2532">
                  <c:v>3.1E-4</c:v>
                </c:pt>
                <c:pt idx="2533">
                  <c:v>3.2299999999999999E-4</c:v>
                </c:pt>
                <c:pt idx="2534">
                  <c:v>3.3E-4</c:v>
                </c:pt>
                <c:pt idx="2535">
                  <c:v>3.3599999999999998E-4</c:v>
                </c:pt>
                <c:pt idx="2536">
                  <c:v>3.3599999999999998E-4</c:v>
                </c:pt>
                <c:pt idx="2537">
                  <c:v>3.4299999999999999E-4</c:v>
                </c:pt>
                <c:pt idx="2538">
                  <c:v>3.4299999999999999E-4</c:v>
                </c:pt>
                <c:pt idx="2539">
                  <c:v>3.4299999999999999E-4</c:v>
                </c:pt>
                <c:pt idx="2540">
                  <c:v>3.4299999999999999E-4</c:v>
                </c:pt>
                <c:pt idx="2541">
                  <c:v>3.4299999999999999E-4</c:v>
                </c:pt>
                <c:pt idx="2542">
                  <c:v>3.3599999999999998E-4</c:v>
                </c:pt>
                <c:pt idx="2543">
                  <c:v>3.3E-4</c:v>
                </c:pt>
                <c:pt idx="2544">
                  <c:v>3.2299999999999999E-4</c:v>
                </c:pt>
                <c:pt idx="2545">
                  <c:v>3.1700000000000001E-4</c:v>
                </c:pt>
                <c:pt idx="2546">
                  <c:v>3.1E-4</c:v>
                </c:pt>
                <c:pt idx="2547">
                  <c:v>2.9700000000000001E-4</c:v>
                </c:pt>
                <c:pt idx="2548">
                  <c:v>2.9E-4</c:v>
                </c:pt>
                <c:pt idx="2549">
                  <c:v>2.7700000000000001E-4</c:v>
                </c:pt>
                <c:pt idx="2550">
                  <c:v>2.6400000000000002E-4</c:v>
                </c:pt>
                <c:pt idx="2551">
                  <c:v>2.5700000000000001E-4</c:v>
                </c:pt>
                <c:pt idx="2552">
                  <c:v>2.4399999999999999E-4</c:v>
                </c:pt>
                <c:pt idx="2553">
                  <c:v>2.31E-4</c:v>
                </c:pt>
                <c:pt idx="2554">
                  <c:v>2.1800000000000001E-4</c:v>
                </c:pt>
                <c:pt idx="2555">
                  <c:v>2.1100000000000001E-4</c:v>
                </c:pt>
                <c:pt idx="2556">
                  <c:v>1.9799999999999999E-4</c:v>
                </c:pt>
                <c:pt idx="2557">
                  <c:v>1.9100000000000001E-4</c:v>
                </c:pt>
                <c:pt idx="2558">
                  <c:v>1.85E-4</c:v>
                </c:pt>
                <c:pt idx="2559">
                  <c:v>1.7799999999999999E-4</c:v>
                </c:pt>
                <c:pt idx="2560">
                  <c:v>1.7200000000000001E-4</c:v>
                </c:pt>
                <c:pt idx="2561">
                  <c:v>1.7200000000000001E-4</c:v>
                </c:pt>
                <c:pt idx="2562">
                  <c:v>1.65E-4</c:v>
                </c:pt>
                <c:pt idx="2563">
                  <c:v>1.65E-4</c:v>
                </c:pt>
                <c:pt idx="2564">
                  <c:v>1.7200000000000001E-4</c:v>
                </c:pt>
                <c:pt idx="2565">
                  <c:v>1.7200000000000001E-4</c:v>
                </c:pt>
                <c:pt idx="2566">
                  <c:v>1.7799999999999999E-4</c:v>
                </c:pt>
                <c:pt idx="2567">
                  <c:v>1.7799999999999999E-4</c:v>
                </c:pt>
                <c:pt idx="2568">
                  <c:v>1.85E-4</c:v>
                </c:pt>
                <c:pt idx="2569">
                  <c:v>1.9100000000000001E-4</c:v>
                </c:pt>
                <c:pt idx="2570">
                  <c:v>2.05E-4</c:v>
                </c:pt>
                <c:pt idx="2571">
                  <c:v>2.1100000000000001E-4</c:v>
                </c:pt>
                <c:pt idx="2572">
                  <c:v>2.24E-4</c:v>
                </c:pt>
                <c:pt idx="2573">
                  <c:v>2.31E-4</c:v>
                </c:pt>
                <c:pt idx="2574">
                  <c:v>2.4399999999999999E-4</c:v>
                </c:pt>
                <c:pt idx="2575">
                  <c:v>2.5700000000000001E-4</c:v>
                </c:pt>
                <c:pt idx="2576">
                  <c:v>2.6400000000000002E-4</c:v>
                </c:pt>
                <c:pt idx="2577">
                  <c:v>2.7700000000000001E-4</c:v>
                </c:pt>
                <c:pt idx="2578">
                  <c:v>2.9E-4</c:v>
                </c:pt>
                <c:pt idx="2579">
                  <c:v>2.9700000000000001E-4</c:v>
                </c:pt>
                <c:pt idx="2580">
                  <c:v>3.1E-4</c:v>
                </c:pt>
                <c:pt idx="2581">
                  <c:v>3.1700000000000001E-4</c:v>
                </c:pt>
                <c:pt idx="2582">
                  <c:v>3.3E-4</c:v>
                </c:pt>
                <c:pt idx="2583">
                  <c:v>3.3599999999999998E-4</c:v>
                </c:pt>
                <c:pt idx="2584">
                  <c:v>3.4299999999999999E-4</c:v>
                </c:pt>
                <c:pt idx="2585">
                  <c:v>3.5E-4</c:v>
                </c:pt>
                <c:pt idx="2586">
                  <c:v>3.5599999999999998E-4</c:v>
                </c:pt>
                <c:pt idx="2587">
                  <c:v>3.5599999999999998E-4</c:v>
                </c:pt>
                <c:pt idx="2588">
                  <c:v>3.5599999999999998E-4</c:v>
                </c:pt>
                <c:pt idx="2589">
                  <c:v>3.6299999999999999E-4</c:v>
                </c:pt>
                <c:pt idx="2590">
                  <c:v>3.6299999999999999E-4</c:v>
                </c:pt>
                <c:pt idx="2591">
                  <c:v>3.5599999999999998E-4</c:v>
                </c:pt>
                <c:pt idx="2592">
                  <c:v>3.5599999999999998E-4</c:v>
                </c:pt>
                <c:pt idx="2593">
                  <c:v>3.5E-4</c:v>
                </c:pt>
                <c:pt idx="2594">
                  <c:v>3.5E-4</c:v>
                </c:pt>
                <c:pt idx="2595">
                  <c:v>3.4299999999999999E-4</c:v>
                </c:pt>
                <c:pt idx="2596">
                  <c:v>3.3599999999999998E-4</c:v>
                </c:pt>
                <c:pt idx="2597">
                  <c:v>3.3E-4</c:v>
                </c:pt>
                <c:pt idx="2598">
                  <c:v>3.1700000000000001E-4</c:v>
                </c:pt>
                <c:pt idx="2599">
                  <c:v>3.1E-4</c:v>
                </c:pt>
                <c:pt idx="2600">
                  <c:v>2.9700000000000001E-4</c:v>
                </c:pt>
                <c:pt idx="2601">
                  <c:v>2.9E-4</c:v>
                </c:pt>
                <c:pt idx="2602">
                  <c:v>2.7700000000000001E-4</c:v>
                </c:pt>
                <c:pt idx="2603">
                  <c:v>2.7E-4</c:v>
                </c:pt>
                <c:pt idx="2604">
                  <c:v>2.5700000000000001E-4</c:v>
                </c:pt>
                <c:pt idx="2605">
                  <c:v>2.5099999999999998E-4</c:v>
                </c:pt>
                <c:pt idx="2606">
                  <c:v>2.4399999999999999E-4</c:v>
                </c:pt>
                <c:pt idx="2607">
                  <c:v>2.31E-4</c:v>
                </c:pt>
                <c:pt idx="2608">
                  <c:v>2.24E-4</c:v>
                </c:pt>
                <c:pt idx="2609">
                  <c:v>2.1800000000000001E-4</c:v>
                </c:pt>
                <c:pt idx="2610">
                  <c:v>2.1100000000000001E-4</c:v>
                </c:pt>
                <c:pt idx="2611">
                  <c:v>2.05E-4</c:v>
                </c:pt>
                <c:pt idx="2612">
                  <c:v>1.9799999999999999E-4</c:v>
                </c:pt>
                <c:pt idx="2613">
                  <c:v>1.9799999999999999E-4</c:v>
                </c:pt>
                <c:pt idx="2614">
                  <c:v>1.9799999999999999E-4</c:v>
                </c:pt>
                <c:pt idx="2615">
                  <c:v>1.9799999999999999E-4</c:v>
                </c:pt>
                <c:pt idx="2616">
                  <c:v>1.9799999999999999E-4</c:v>
                </c:pt>
                <c:pt idx="2617">
                  <c:v>1.9799999999999999E-4</c:v>
                </c:pt>
                <c:pt idx="2618">
                  <c:v>1.9799999999999999E-4</c:v>
                </c:pt>
                <c:pt idx="2619">
                  <c:v>2.05E-4</c:v>
                </c:pt>
                <c:pt idx="2620">
                  <c:v>2.1100000000000001E-4</c:v>
                </c:pt>
                <c:pt idx="2621">
                  <c:v>2.1100000000000001E-4</c:v>
                </c:pt>
                <c:pt idx="2622">
                  <c:v>2.1800000000000001E-4</c:v>
                </c:pt>
                <c:pt idx="2623">
                  <c:v>2.31E-4</c:v>
                </c:pt>
                <c:pt idx="2624">
                  <c:v>2.3800000000000001E-4</c:v>
                </c:pt>
                <c:pt idx="2625">
                  <c:v>2.4399999999999999E-4</c:v>
                </c:pt>
                <c:pt idx="2626">
                  <c:v>2.5700000000000001E-4</c:v>
                </c:pt>
                <c:pt idx="2627">
                  <c:v>2.6400000000000002E-4</c:v>
                </c:pt>
                <c:pt idx="2628">
                  <c:v>2.7E-4</c:v>
                </c:pt>
                <c:pt idx="2629">
                  <c:v>2.8400000000000002E-4</c:v>
                </c:pt>
                <c:pt idx="2630">
                  <c:v>2.9E-4</c:v>
                </c:pt>
                <c:pt idx="2631">
                  <c:v>3.0299999999999999E-4</c:v>
                </c:pt>
                <c:pt idx="2632">
                  <c:v>3.1E-4</c:v>
                </c:pt>
                <c:pt idx="2633">
                  <c:v>3.1700000000000001E-4</c:v>
                </c:pt>
                <c:pt idx="2634">
                  <c:v>3.2299999999999999E-4</c:v>
                </c:pt>
                <c:pt idx="2635">
                  <c:v>3.3E-4</c:v>
                </c:pt>
                <c:pt idx="2636">
                  <c:v>3.3E-4</c:v>
                </c:pt>
                <c:pt idx="2637">
                  <c:v>3.3599999999999998E-4</c:v>
                </c:pt>
                <c:pt idx="2638">
                  <c:v>3.3599999999999998E-4</c:v>
                </c:pt>
                <c:pt idx="2639">
                  <c:v>3.3599999999999998E-4</c:v>
                </c:pt>
                <c:pt idx="2640">
                  <c:v>3.3599999999999998E-4</c:v>
                </c:pt>
                <c:pt idx="2641">
                  <c:v>3.3599999999999998E-4</c:v>
                </c:pt>
                <c:pt idx="2642">
                  <c:v>3.3599999999999998E-4</c:v>
                </c:pt>
                <c:pt idx="2643">
                  <c:v>3.3E-4</c:v>
                </c:pt>
                <c:pt idx="2644">
                  <c:v>3.3E-4</c:v>
                </c:pt>
                <c:pt idx="2645">
                  <c:v>3.2299999999999999E-4</c:v>
                </c:pt>
                <c:pt idx="2646">
                  <c:v>3.1700000000000001E-4</c:v>
                </c:pt>
                <c:pt idx="2647">
                  <c:v>3.1E-4</c:v>
                </c:pt>
                <c:pt idx="2648">
                  <c:v>2.9700000000000001E-4</c:v>
                </c:pt>
                <c:pt idx="2649">
                  <c:v>2.9E-4</c:v>
                </c:pt>
                <c:pt idx="2650">
                  <c:v>2.8400000000000002E-4</c:v>
                </c:pt>
                <c:pt idx="2651">
                  <c:v>2.7700000000000001E-4</c:v>
                </c:pt>
                <c:pt idx="2652">
                  <c:v>2.6400000000000002E-4</c:v>
                </c:pt>
                <c:pt idx="2653">
                  <c:v>2.5700000000000001E-4</c:v>
                </c:pt>
                <c:pt idx="2654">
                  <c:v>2.5099999999999998E-4</c:v>
                </c:pt>
                <c:pt idx="2655">
                  <c:v>2.4399999999999999E-4</c:v>
                </c:pt>
                <c:pt idx="2656">
                  <c:v>2.3800000000000001E-4</c:v>
                </c:pt>
                <c:pt idx="2657">
                  <c:v>2.31E-4</c:v>
                </c:pt>
                <c:pt idx="2658">
                  <c:v>2.31E-4</c:v>
                </c:pt>
                <c:pt idx="2659">
                  <c:v>2.24E-4</c:v>
                </c:pt>
                <c:pt idx="2660">
                  <c:v>2.24E-4</c:v>
                </c:pt>
                <c:pt idx="2661">
                  <c:v>2.24E-4</c:v>
                </c:pt>
                <c:pt idx="2662">
                  <c:v>2.24E-4</c:v>
                </c:pt>
                <c:pt idx="2663">
                  <c:v>2.24E-4</c:v>
                </c:pt>
                <c:pt idx="2664">
                  <c:v>2.24E-4</c:v>
                </c:pt>
                <c:pt idx="2665">
                  <c:v>2.31E-4</c:v>
                </c:pt>
                <c:pt idx="2666">
                  <c:v>2.3800000000000001E-4</c:v>
                </c:pt>
                <c:pt idx="2667">
                  <c:v>2.4399999999999999E-4</c:v>
                </c:pt>
                <c:pt idx="2668">
                  <c:v>2.5099999999999998E-4</c:v>
                </c:pt>
                <c:pt idx="2669">
                  <c:v>2.5700000000000001E-4</c:v>
                </c:pt>
                <c:pt idx="2670">
                  <c:v>2.6400000000000002E-4</c:v>
                </c:pt>
                <c:pt idx="2671">
                  <c:v>2.7E-4</c:v>
                </c:pt>
                <c:pt idx="2672">
                  <c:v>2.8400000000000002E-4</c:v>
                </c:pt>
                <c:pt idx="2673">
                  <c:v>2.9E-4</c:v>
                </c:pt>
                <c:pt idx="2674">
                  <c:v>2.9700000000000001E-4</c:v>
                </c:pt>
                <c:pt idx="2675">
                  <c:v>3.0299999999999999E-4</c:v>
                </c:pt>
                <c:pt idx="2676">
                  <c:v>3.1E-4</c:v>
                </c:pt>
                <c:pt idx="2677">
                  <c:v>3.1700000000000001E-4</c:v>
                </c:pt>
                <c:pt idx="2678">
                  <c:v>3.2299999999999999E-4</c:v>
                </c:pt>
                <c:pt idx="2679">
                  <c:v>3.3E-4</c:v>
                </c:pt>
                <c:pt idx="2680">
                  <c:v>3.3E-4</c:v>
                </c:pt>
                <c:pt idx="2681">
                  <c:v>3.3E-4</c:v>
                </c:pt>
                <c:pt idx="2682">
                  <c:v>3.3E-4</c:v>
                </c:pt>
                <c:pt idx="2683">
                  <c:v>3.3E-4</c:v>
                </c:pt>
                <c:pt idx="2684">
                  <c:v>3.3E-4</c:v>
                </c:pt>
                <c:pt idx="2685">
                  <c:v>3.2299999999999999E-4</c:v>
                </c:pt>
                <c:pt idx="2686">
                  <c:v>3.2299999999999999E-4</c:v>
                </c:pt>
                <c:pt idx="2687">
                  <c:v>3.1700000000000001E-4</c:v>
                </c:pt>
                <c:pt idx="2688">
                  <c:v>3.1E-4</c:v>
                </c:pt>
                <c:pt idx="2689">
                  <c:v>3.0299999999999999E-4</c:v>
                </c:pt>
                <c:pt idx="2690">
                  <c:v>2.9E-4</c:v>
                </c:pt>
                <c:pt idx="2691">
                  <c:v>2.8400000000000002E-4</c:v>
                </c:pt>
                <c:pt idx="2692">
                  <c:v>2.7700000000000001E-4</c:v>
                </c:pt>
                <c:pt idx="2693">
                  <c:v>2.6400000000000002E-4</c:v>
                </c:pt>
                <c:pt idx="2694">
                  <c:v>2.5700000000000001E-4</c:v>
                </c:pt>
                <c:pt idx="2695">
                  <c:v>2.5099999999999998E-4</c:v>
                </c:pt>
                <c:pt idx="2696">
                  <c:v>2.3800000000000001E-4</c:v>
                </c:pt>
                <c:pt idx="2697">
                  <c:v>2.31E-4</c:v>
                </c:pt>
                <c:pt idx="2698">
                  <c:v>2.24E-4</c:v>
                </c:pt>
                <c:pt idx="2699">
                  <c:v>2.1800000000000001E-4</c:v>
                </c:pt>
                <c:pt idx="2700">
                  <c:v>2.1800000000000001E-4</c:v>
                </c:pt>
                <c:pt idx="2701">
                  <c:v>2.1100000000000001E-4</c:v>
                </c:pt>
                <c:pt idx="2702">
                  <c:v>2.1100000000000001E-4</c:v>
                </c:pt>
                <c:pt idx="2703">
                  <c:v>2.1100000000000001E-4</c:v>
                </c:pt>
                <c:pt idx="2704">
                  <c:v>2.1100000000000001E-4</c:v>
                </c:pt>
                <c:pt idx="2705">
                  <c:v>2.1100000000000001E-4</c:v>
                </c:pt>
                <c:pt idx="2706">
                  <c:v>2.1100000000000001E-4</c:v>
                </c:pt>
                <c:pt idx="2707">
                  <c:v>2.1800000000000001E-4</c:v>
                </c:pt>
                <c:pt idx="2708">
                  <c:v>2.1800000000000001E-4</c:v>
                </c:pt>
                <c:pt idx="2709">
                  <c:v>2.24E-4</c:v>
                </c:pt>
                <c:pt idx="2710">
                  <c:v>2.31E-4</c:v>
                </c:pt>
                <c:pt idx="2711">
                  <c:v>2.3800000000000001E-4</c:v>
                </c:pt>
                <c:pt idx="2712">
                  <c:v>2.4399999999999999E-4</c:v>
                </c:pt>
                <c:pt idx="2713">
                  <c:v>2.5700000000000001E-4</c:v>
                </c:pt>
                <c:pt idx="2714">
                  <c:v>2.6400000000000002E-4</c:v>
                </c:pt>
                <c:pt idx="2715">
                  <c:v>2.7E-4</c:v>
                </c:pt>
                <c:pt idx="2716">
                  <c:v>2.7700000000000001E-4</c:v>
                </c:pt>
                <c:pt idx="2717">
                  <c:v>2.8400000000000002E-4</c:v>
                </c:pt>
                <c:pt idx="2718">
                  <c:v>2.9700000000000001E-4</c:v>
                </c:pt>
                <c:pt idx="2719">
                  <c:v>3.0299999999999999E-4</c:v>
                </c:pt>
                <c:pt idx="2720">
                  <c:v>3.0299999999999999E-4</c:v>
                </c:pt>
                <c:pt idx="2721">
                  <c:v>3.1E-4</c:v>
                </c:pt>
                <c:pt idx="2722">
                  <c:v>3.1700000000000001E-4</c:v>
                </c:pt>
                <c:pt idx="2723">
                  <c:v>3.1700000000000001E-4</c:v>
                </c:pt>
                <c:pt idx="2724">
                  <c:v>3.2299999999999999E-4</c:v>
                </c:pt>
                <c:pt idx="2725">
                  <c:v>3.2299999999999999E-4</c:v>
                </c:pt>
                <c:pt idx="2726">
                  <c:v>3.2299999999999999E-4</c:v>
                </c:pt>
                <c:pt idx="2727">
                  <c:v>3.2299999999999999E-4</c:v>
                </c:pt>
                <c:pt idx="2728">
                  <c:v>3.2299999999999999E-4</c:v>
                </c:pt>
                <c:pt idx="2729">
                  <c:v>3.2299999999999999E-4</c:v>
                </c:pt>
                <c:pt idx="2730">
                  <c:v>3.1700000000000001E-4</c:v>
                </c:pt>
                <c:pt idx="2731">
                  <c:v>3.1700000000000001E-4</c:v>
                </c:pt>
                <c:pt idx="2732">
                  <c:v>3.1700000000000001E-4</c:v>
                </c:pt>
                <c:pt idx="2733">
                  <c:v>3.1E-4</c:v>
                </c:pt>
                <c:pt idx="2734">
                  <c:v>3.1E-4</c:v>
                </c:pt>
                <c:pt idx="2735">
                  <c:v>3.1E-4</c:v>
                </c:pt>
                <c:pt idx="2736">
                  <c:v>3.0299999999999999E-4</c:v>
                </c:pt>
                <c:pt idx="2737">
                  <c:v>3.0299999999999999E-4</c:v>
                </c:pt>
                <c:pt idx="2738">
                  <c:v>3.0299999999999999E-4</c:v>
                </c:pt>
                <c:pt idx="2739">
                  <c:v>3.0299999999999999E-4</c:v>
                </c:pt>
                <c:pt idx="2740">
                  <c:v>3.0299999999999999E-4</c:v>
                </c:pt>
                <c:pt idx="2741">
                  <c:v>3.0299999999999999E-4</c:v>
                </c:pt>
                <c:pt idx="2742">
                  <c:v>3.0299999999999999E-4</c:v>
                </c:pt>
                <c:pt idx="2743">
                  <c:v>3.1E-4</c:v>
                </c:pt>
                <c:pt idx="2744">
                  <c:v>3.1E-4</c:v>
                </c:pt>
                <c:pt idx="2745">
                  <c:v>3.1700000000000001E-4</c:v>
                </c:pt>
                <c:pt idx="2746">
                  <c:v>3.1700000000000001E-4</c:v>
                </c:pt>
                <c:pt idx="2747">
                  <c:v>3.2299999999999999E-4</c:v>
                </c:pt>
                <c:pt idx="2748">
                  <c:v>3.3E-4</c:v>
                </c:pt>
                <c:pt idx="2749">
                  <c:v>3.3E-4</c:v>
                </c:pt>
                <c:pt idx="2750">
                  <c:v>3.3599999999999998E-4</c:v>
                </c:pt>
                <c:pt idx="2751">
                  <c:v>3.4299999999999999E-4</c:v>
                </c:pt>
                <c:pt idx="2752">
                  <c:v>3.4299999999999999E-4</c:v>
                </c:pt>
                <c:pt idx="2753">
                  <c:v>3.5E-4</c:v>
                </c:pt>
                <c:pt idx="2754">
                  <c:v>3.5E-4</c:v>
                </c:pt>
                <c:pt idx="2755">
                  <c:v>3.5599999999999998E-4</c:v>
                </c:pt>
                <c:pt idx="2756">
                  <c:v>3.5599999999999998E-4</c:v>
                </c:pt>
                <c:pt idx="2757">
                  <c:v>3.5599999999999998E-4</c:v>
                </c:pt>
                <c:pt idx="2758">
                  <c:v>3.5599999999999998E-4</c:v>
                </c:pt>
                <c:pt idx="2759">
                  <c:v>3.5599999999999998E-4</c:v>
                </c:pt>
                <c:pt idx="2760">
                  <c:v>3.5599999999999998E-4</c:v>
                </c:pt>
                <c:pt idx="2761">
                  <c:v>3.5599999999999998E-4</c:v>
                </c:pt>
                <c:pt idx="2762">
                  <c:v>3.5E-4</c:v>
                </c:pt>
                <c:pt idx="2763">
                  <c:v>3.5E-4</c:v>
                </c:pt>
                <c:pt idx="2764">
                  <c:v>3.4299999999999999E-4</c:v>
                </c:pt>
                <c:pt idx="2765">
                  <c:v>3.3599999999999998E-4</c:v>
                </c:pt>
                <c:pt idx="2766">
                  <c:v>3.3E-4</c:v>
                </c:pt>
                <c:pt idx="2767">
                  <c:v>3.2299999999999999E-4</c:v>
                </c:pt>
                <c:pt idx="2768">
                  <c:v>3.1700000000000001E-4</c:v>
                </c:pt>
                <c:pt idx="2769">
                  <c:v>3.1E-4</c:v>
                </c:pt>
                <c:pt idx="2770">
                  <c:v>3.0299999999999999E-4</c:v>
                </c:pt>
                <c:pt idx="2771">
                  <c:v>2.9700000000000001E-4</c:v>
                </c:pt>
                <c:pt idx="2772">
                  <c:v>2.9E-4</c:v>
                </c:pt>
                <c:pt idx="2773">
                  <c:v>2.8400000000000002E-4</c:v>
                </c:pt>
                <c:pt idx="2774">
                  <c:v>2.7700000000000001E-4</c:v>
                </c:pt>
                <c:pt idx="2775">
                  <c:v>2.7E-4</c:v>
                </c:pt>
                <c:pt idx="2776">
                  <c:v>2.6400000000000002E-4</c:v>
                </c:pt>
                <c:pt idx="2777">
                  <c:v>2.5700000000000001E-4</c:v>
                </c:pt>
                <c:pt idx="2778">
                  <c:v>2.5700000000000001E-4</c:v>
                </c:pt>
                <c:pt idx="2779">
                  <c:v>2.5099999999999998E-4</c:v>
                </c:pt>
                <c:pt idx="2780">
                  <c:v>2.5099999999999998E-4</c:v>
                </c:pt>
                <c:pt idx="2781">
                  <c:v>2.4399999999999999E-4</c:v>
                </c:pt>
                <c:pt idx="2782">
                  <c:v>2.4399999999999999E-4</c:v>
                </c:pt>
                <c:pt idx="2783">
                  <c:v>2.4399999999999999E-4</c:v>
                </c:pt>
                <c:pt idx="2784">
                  <c:v>2.5099999999999998E-4</c:v>
                </c:pt>
                <c:pt idx="2785">
                  <c:v>2.5099999999999998E-4</c:v>
                </c:pt>
                <c:pt idx="2786">
                  <c:v>2.5099999999999998E-4</c:v>
                </c:pt>
                <c:pt idx="2787">
                  <c:v>2.5700000000000001E-4</c:v>
                </c:pt>
                <c:pt idx="2788">
                  <c:v>2.5700000000000001E-4</c:v>
                </c:pt>
                <c:pt idx="2789">
                  <c:v>2.6400000000000002E-4</c:v>
                </c:pt>
                <c:pt idx="2790">
                  <c:v>2.6400000000000002E-4</c:v>
                </c:pt>
                <c:pt idx="2791">
                  <c:v>2.7E-4</c:v>
                </c:pt>
                <c:pt idx="2792">
                  <c:v>2.7700000000000001E-4</c:v>
                </c:pt>
                <c:pt idx="2793">
                  <c:v>2.7700000000000001E-4</c:v>
                </c:pt>
                <c:pt idx="2794">
                  <c:v>2.8400000000000002E-4</c:v>
                </c:pt>
                <c:pt idx="2795">
                  <c:v>2.8400000000000002E-4</c:v>
                </c:pt>
                <c:pt idx="2796">
                  <c:v>2.9E-4</c:v>
                </c:pt>
                <c:pt idx="2797">
                  <c:v>2.9E-4</c:v>
                </c:pt>
                <c:pt idx="2798">
                  <c:v>2.9700000000000001E-4</c:v>
                </c:pt>
                <c:pt idx="2799">
                  <c:v>2.9700000000000001E-4</c:v>
                </c:pt>
                <c:pt idx="2800">
                  <c:v>2.9700000000000001E-4</c:v>
                </c:pt>
                <c:pt idx="2801">
                  <c:v>2.9700000000000001E-4</c:v>
                </c:pt>
                <c:pt idx="2802">
                  <c:v>2.9700000000000001E-4</c:v>
                </c:pt>
                <c:pt idx="2803">
                  <c:v>2.9700000000000001E-4</c:v>
                </c:pt>
                <c:pt idx="2804">
                  <c:v>2.9700000000000001E-4</c:v>
                </c:pt>
                <c:pt idx="2805">
                  <c:v>2.9700000000000001E-4</c:v>
                </c:pt>
                <c:pt idx="2806">
                  <c:v>2.9E-4</c:v>
                </c:pt>
                <c:pt idx="2807">
                  <c:v>2.9E-4</c:v>
                </c:pt>
                <c:pt idx="2808">
                  <c:v>2.8400000000000002E-4</c:v>
                </c:pt>
                <c:pt idx="2809">
                  <c:v>2.8400000000000002E-4</c:v>
                </c:pt>
                <c:pt idx="2810">
                  <c:v>2.7700000000000001E-4</c:v>
                </c:pt>
                <c:pt idx="2811">
                  <c:v>2.7700000000000001E-4</c:v>
                </c:pt>
                <c:pt idx="2812">
                  <c:v>2.7E-4</c:v>
                </c:pt>
                <c:pt idx="2813">
                  <c:v>2.6400000000000002E-4</c:v>
                </c:pt>
                <c:pt idx="2814">
                  <c:v>2.6400000000000002E-4</c:v>
                </c:pt>
                <c:pt idx="2815">
                  <c:v>2.5700000000000001E-4</c:v>
                </c:pt>
                <c:pt idx="2816">
                  <c:v>2.5700000000000001E-4</c:v>
                </c:pt>
                <c:pt idx="2817">
                  <c:v>2.5700000000000001E-4</c:v>
                </c:pt>
                <c:pt idx="2818">
                  <c:v>2.5099999999999998E-4</c:v>
                </c:pt>
                <c:pt idx="2819">
                  <c:v>2.5099999999999998E-4</c:v>
                </c:pt>
                <c:pt idx="2820">
                  <c:v>2.5099999999999998E-4</c:v>
                </c:pt>
                <c:pt idx="2821">
                  <c:v>2.5099999999999998E-4</c:v>
                </c:pt>
                <c:pt idx="2822">
                  <c:v>2.5099999999999998E-4</c:v>
                </c:pt>
                <c:pt idx="2823">
                  <c:v>2.5099999999999998E-4</c:v>
                </c:pt>
                <c:pt idx="2824">
                  <c:v>2.5099999999999998E-4</c:v>
                </c:pt>
                <c:pt idx="2825">
                  <c:v>2.5099999999999998E-4</c:v>
                </c:pt>
                <c:pt idx="2826">
                  <c:v>2.5099999999999998E-4</c:v>
                </c:pt>
                <c:pt idx="2827">
                  <c:v>2.5700000000000001E-4</c:v>
                </c:pt>
                <c:pt idx="2828">
                  <c:v>2.5700000000000001E-4</c:v>
                </c:pt>
                <c:pt idx="2829">
                  <c:v>2.6400000000000002E-4</c:v>
                </c:pt>
                <c:pt idx="2830">
                  <c:v>2.6400000000000002E-4</c:v>
                </c:pt>
                <c:pt idx="2831">
                  <c:v>2.7E-4</c:v>
                </c:pt>
                <c:pt idx="2832">
                  <c:v>2.7E-4</c:v>
                </c:pt>
                <c:pt idx="2833">
                  <c:v>2.7700000000000001E-4</c:v>
                </c:pt>
                <c:pt idx="2834">
                  <c:v>2.7700000000000001E-4</c:v>
                </c:pt>
                <c:pt idx="2835">
                  <c:v>2.8400000000000002E-4</c:v>
                </c:pt>
                <c:pt idx="2836">
                  <c:v>2.8400000000000002E-4</c:v>
                </c:pt>
                <c:pt idx="2837">
                  <c:v>2.9E-4</c:v>
                </c:pt>
                <c:pt idx="2838">
                  <c:v>2.9700000000000001E-4</c:v>
                </c:pt>
                <c:pt idx="2839">
                  <c:v>2.9700000000000001E-4</c:v>
                </c:pt>
                <c:pt idx="2840">
                  <c:v>2.9700000000000001E-4</c:v>
                </c:pt>
                <c:pt idx="2841">
                  <c:v>3.0299999999999999E-4</c:v>
                </c:pt>
                <c:pt idx="2842">
                  <c:v>3.0299999999999999E-4</c:v>
                </c:pt>
                <c:pt idx="2843">
                  <c:v>3.0299999999999999E-4</c:v>
                </c:pt>
                <c:pt idx="2844">
                  <c:v>3.1E-4</c:v>
                </c:pt>
                <c:pt idx="2845">
                  <c:v>3.1E-4</c:v>
                </c:pt>
                <c:pt idx="2846">
                  <c:v>3.1E-4</c:v>
                </c:pt>
                <c:pt idx="2847">
                  <c:v>3.1E-4</c:v>
                </c:pt>
                <c:pt idx="2848">
                  <c:v>3.1E-4</c:v>
                </c:pt>
                <c:pt idx="2849">
                  <c:v>3.1700000000000001E-4</c:v>
                </c:pt>
                <c:pt idx="2850">
                  <c:v>3.1700000000000001E-4</c:v>
                </c:pt>
                <c:pt idx="2851">
                  <c:v>3.1700000000000001E-4</c:v>
                </c:pt>
                <c:pt idx="2852">
                  <c:v>3.1700000000000001E-4</c:v>
                </c:pt>
                <c:pt idx="2853">
                  <c:v>3.1700000000000001E-4</c:v>
                </c:pt>
                <c:pt idx="2854">
                  <c:v>3.1700000000000001E-4</c:v>
                </c:pt>
                <c:pt idx="2855">
                  <c:v>3.1700000000000001E-4</c:v>
                </c:pt>
                <c:pt idx="2856">
                  <c:v>3.1700000000000001E-4</c:v>
                </c:pt>
                <c:pt idx="2857">
                  <c:v>3.2299999999999999E-4</c:v>
                </c:pt>
                <c:pt idx="2858">
                  <c:v>3.2299999999999999E-4</c:v>
                </c:pt>
                <c:pt idx="2859">
                  <c:v>3.2299999999999999E-4</c:v>
                </c:pt>
                <c:pt idx="2860">
                  <c:v>3.2299999999999999E-4</c:v>
                </c:pt>
                <c:pt idx="2861">
                  <c:v>3.2299999999999999E-4</c:v>
                </c:pt>
                <c:pt idx="2862">
                  <c:v>3.2299999999999999E-4</c:v>
                </c:pt>
                <c:pt idx="2863">
                  <c:v>3.3E-4</c:v>
                </c:pt>
                <c:pt idx="2864">
                  <c:v>3.3E-4</c:v>
                </c:pt>
                <c:pt idx="2865">
                  <c:v>3.3E-4</c:v>
                </c:pt>
                <c:pt idx="2866">
                  <c:v>3.3E-4</c:v>
                </c:pt>
                <c:pt idx="2867">
                  <c:v>3.3599999999999998E-4</c:v>
                </c:pt>
                <c:pt idx="2868">
                  <c:v>3.3599999999999998E-4</c:v>
                </c:pt>
                <c:pt idx="2869">
                  <c:v>3.3599999999999998E-4</c:v>
                </c:pt>
                <c:pt idx="2870">
                  <c:v>3.3599999999999998E-4</c:v>
                </c:pt>
                <c:pt idx="2871">
                  <c:v>3.3599999999999998E-4</c:v>
                </c:pt>
                <c:pt idx="2872">
                  <c:v>3.3599999999999998E-4</c:v>
                </c:pt>
                <c:pt idx="2873">
                  <c:v>3.3599999999999998E-4</c:v>
                </c:pt>
                <c:pt idx="2874">
                  <c:v>3.3599999999999998E-4</c:v>
                </c:pt>
                <c:pt idx="2875">
                  <c:v>3.3E-4</c:v>
                </c:pt>
                <c:pt idx="2876">
                  <c:v>3.3E-4</c:v>
                </c:pt>
                <c:pt idx="2877">
                  <c:v>3.3E-4</c:v>
                </c:pt>
                <c:pt idx="2878">
                  <c:v>3.2299999999999999E-4</c:v>
                </c:pt>
                <c:pt idx="2879">
                  <c:v>3.1700000000000001E-4</c:v>
                </c:pt>
                <c:pt idx="2880">
                  <c:v>3.1700000000000001E-4</c:v>
                </c:pt>
                <c:pt idx="2881">
                  <c:v>3.1E-4</c:v>
                </c:pt>
                <c:pt idx="2882">
                  <c:v>3.0299999999999999E-4</c:v>
                </c:pt>
                <c:pt idx="2883">
                  <c:v>3.0299999999999999E-4</c:v>
                </c:pt>
                <c:pt idx="2884">
                  <c:v>2.9700000000000001E-4</c:v>
                </c:pt>
                <c:pt idx="2885">
                  <c:v>2.9E-4</c:v>
                </c:pt>
                <c:pt idx="2886">
                  <c:v>2.8400000000000002E-4</c:v>
                </c:pt>
                <c:pt idx="2887">
                  <c:v>2.7700000000000001E-4</c:v>
                </c:pt>
                <c:pt idx="2888">
                  <c:v>2.7E-4</c:v>
                </c:pt>
                <c:pt idx="2889">
                  <c:v>2.7E-4</c:v>
                </c:pt>
                <c:pt idx="2890">
                  <c:v>2.6400000000000002E-4</c:v>
                </c:pt>
                <c:pt idx="2891">
                  <c:v>2.5700000000000001E-4</c:v>
                </c:pt>
                <c:pt idx="2892">
                  <c:v>2.5099999999999998E-4</c:v>
                </c:pt>
                <c:pt idx="2893">
                  <c:v>2.5099999999999998E-4</c:v>
                </c:pt>
                <c:pt idx="2894">
                  <c:v>2.4399999999999999E-4</c:v>
                </c:pt>
                <c:pt idx="2895">
                  <c:v>2.4399999999999999E-4</c:v>
                </c:pt>
                <c:pt idx="2896">
                  <c:v>2.3800000000000001E-4</c:v>
                </c:pt>
                <c:pt idx="2897">
                  <c:v>2.3800000000000001E-4</c:v>
                </c:pt>
                <c:pt idx="2898">
                  <c:v>2.3800000000000001E-4</c:v>
                </c:pt>
                <c:pt idx="2899">
                  <c:v>2.3800000000000001E-4</c:v>
                </c:pt>
                <c:pt idx="2900">
                  <c:v>2.31E-4</c:v>
                </c:pt>
                <c:pt idx="2901">
                  <c:v>2.3800000000000001E-4</c:v>
                </c:pt>
                <c:pt idx="2902">
                  <c:v>2.3800000000000001E-4</c:v>
                </c:pt>
                <c:pt idx="2903">
                  <c:v>2.3800000000000001E-4</c:v>
                </c:pt>
                <c:pt idx="2904">
                  <c:v>2.3800000000000001E-4</c:v>
                </c:pt>
                <c:pt idx="2905">
                  <c:v>2.3800000000000001E-4</c:v>
                </c:pt>
                <c:pt idx="2906">
                  <c:v>2.4399999999999999E-4</c:v>
                </c:pt>
                <c:pt idx="2907">
                  <c:v>2.4399999999999999E-4</c:v>
                </c:pt>
                <c:pt idx="2908">
                  <c:v>2.4399999999999999E-4</c:v>
                </c:pt>
                <c:pt idx="2909">
                  <c:v>2.5099999999999998E-4</c:v>
                </c:pt>
                <c:pt idx="2910">
                  <c:v>2.5099999999999998E-4</c:v>
                </c:pt>
                <c:pt idx="2911">
                  <c:v>2.5700000000000001E-4</c:v>
                </c:pt>
                <c:pt idx="2912">
                  <c:v>2.5700000000000001E-4</c:v>
                </c:pt>
                <c:pt idx="2913">
                  <c:v>2.5700000000000001E-4</c:v>
                </c:pt>
                <c:pt idx="2914">
                  <c:v>2.6400000000000002E-4</c:v>
                </c:pt>
                <c:pt idx="2915">
                  <c:v>2.6400000000000002E-4</c:v>
                </c:pt>
                <c:pt idx="2916">
                  <c:v>2.6400000000000002E-4</c:v>
                </c:pt>
                <c:pt idx="2917">
                  <c:v>2.6400000000000002E-4</c:v>
                </c:pt>
                <c:pt idx="2918">
                  <c:v>2.6400000000000002E-4</c:v>
                </c:pt>
                <c:pt idx="2919">
                  <c:v>2.7E-4</c:v>
                </c:pt>
                <c:pt idx="2920">
                  <c:v>2.7E-4</c:v>
                </c:pt>
                <c:pt idx="2921">
                  <c:v>2.7E-4</c:v>
                </c:pt>
                <c:pt idx="2922">
                  <c:v>2.7E-4</c:v>
                </c:pt>
                <c:pt idx="2923">
                  <c:v>2.7E-4</c:v>
                </c:pt>
                <c:pt idx="2924">
                  <c:v>2.6400000000000002E-4</c:v>
                </c:pt>
                <c:pt idx="2925">
                  <c:v>2.6400000000000002E-4</c:v>
                </c:pt>
                <c:pt idx="2926">
                  <c:v>2.6400000000000002E-4</c:v>
                </c:pt>
                <c:pt idx="2927">
                  <c:v>2.6400000000000002E-4</c:v>
                </c:pt>
                <c:pt idx="2928">
                  <c:v>2.6400000000000002E-4</c:v>
                </c:pt>
                <c:pt idx="2929">
                  <c:v>2.6400000000000002E-4</c:v>
                </c:pt>
                <c:pt idx="2930">
                  <c:v>2.6400000000000002E-4</c:v>
                </c:pt>
                <c:pt idx="2931">
                  <c:v>2.5700000000000001E-4</c:v>
                </c:pt>
                <c:pt idx="2932">
                  <c:v>2.5700000000000001E-4</c:v>
                </c:pt>
                <c:pt idx="2933">
                  <c:v>2.5700000000000001E-4</c:v>
                </c:pt>
                <c:pt idx="2934">
                  <c:v>2.5700000000000001E-4</c:v>
                </c:pt>
                <c:pt idx="2935">
                  <c:v>2.5700000000000001E-4</c:v>
                </c:pt>
                <c:pt idx="2936">
                  <c:v>2.5700000000000001E-4</c:v>
                </c:pt>
                <c:pt idx="2937">
                  <c:v>2.5700000000000001E-4</c:v>
                </c:pt>
                <c:pt idx="2938">
                  <c:v>2.5700000000000001E-4</c:v>
                </c:pt>
                <c:pt idx="2939">
                  <c:v>2.6400000000000002E-4</c:v>
                </c:pt>
                <c:pt idx="2940">
                  <c:v>2.6400000000000002E-4</c:v>
                </c:pt>
                <c:pt idx="2941">
                  <c:v>2.6400000000000002E-4</c:v>
                </c:pt>
                <c:pt idx="2942">
                  <c:v>2.6400000000000002E-4</c:v>
                </c:pt>
                <c:pt idx="2943">
                  <c:v>2.6400000000000002E-4</c:v>
                </c:pt>
                <c:pt idx="2944">
                  <c:v>2.6400000000000002E-4</c:v>
                </c:pt>
                <c:pt idx="2945">
                  <c:v>2.7E-4</c:v>
                </c:pt>
                <c:pt idx="2946">
                  <c:v>2.7E-4</c:v>
                </c:pt>
                <c:pt idx="2947">
                  <c:v>2.7E-4</c:v>
                </c:pt>
                <c:pt idx="2948">
                  <c:v>2.7E-4</c:v>
                </c:pt>
                <c:pt idx="2949">
                  <c:v>2.7E-4</c:v>
                </c:pt>
                <c:pt idx="2950">
                  <c:v>2.7E-4</c:v>
                </c:pt>
                <c:pt idx="2951">
                  <c:v>2.7E-4</c:v>
                </c:pt>
                <c:pt idx="2952">
                  <c:v>2.7E-4</c:v>
                </c:pt>
                <c:pt idx="2953">
                  <c:v>2.7E-4</c:v>
                </c:pt>
                <c:pt idx="2954">
                  <c:v>2.7E-4</c:v>
                </c:pt>
                <c:pt idx="2955">
                  <c:v>2.7E-4</c:v>
                </c:pt>
                <c:pt idx="2956">
                  <c:v>2.7E-4</c:v>
                </c:pt>
                <c:pt idx="2957">
                  <c:v>2.7E-4</c:v>
                </c:pt>
                <c:pt idx="2958">
                  <c:v>2.6400000000000002E-4</c:v>
                </c:pt>
                <c:pt idx="2959">
                  <c:v>2.6400000000000002E-4</c:v>
                </c:pt>
                <c:pt idx="2960">
                  <c:v>2.5700000000000001E-4</c:v>
                </c:pt>
                <c:pt idx="2961">
                  <c:v>2.5700000000000001E-4</c:v>
                </c:pt>
                <c:pt idx="2962">
                  <c:v>2.5099999999999998E-4</c:v>
                </c:pt>
                <c:pt idx="2963">
                  <c:v>2.5099999999999998E-4</c:v>
                </c:pt>
                <c:pt idx="2964">
                  <c:v>2.4399999999999999E-4</c:v>
                </c:pt>
                <c:pt idx="2965">
                  <c:v>2.4399999999999999E-4</c:v>
                </c:pt>
                <c:pt idx="2966">
                  <c:v>2.3800000000000001E-4</c:v>
                </c:pt>
                <c:pt idx="2967">
                  <c:v>2.3800000000000001E-4</c:v>
                </c:pt>
                <c:pt idx="2968">
                  <c:v>2.31E-4</c:v>
                </c:pt>
                <c:pt idx="2969">
                  <c:v>2.31E-4</c:v>
                </c:pt>
                <c:pt idx="2970">
                  <c:v>2.24E-4</c:v>
                </c:pt>
                <c:pt idx="2971">
                  <c:v>2.24E-4</c:v>
                </c:pt>
                <c:pt idx="2972">
                  <c:v>2.1800000000000001E-4</c:v>
                </c:pt>
                <c:pt idx="2973">
                  <c:v>2.1800000000000001E-4</c:v>
                </c:pt>
                <c:pt idx="2974">
                  <c:v>2.1800000000000001E-4</c:v>
                </c:pt>
                <c:pt idx="2975">
                  <c:v>2.1800000000000001E-4</c:v>
                </c:pt>
                <c:pt idx="2976">
                  <c:v>2.1800000000000001E-4</c:v>
                </c:pt>
                <c:pt idx="2977">
                  <c:v>2.1800000000000001E-4</c:v>
                </c:pt>
                <c:pt idx="2978">
                  <c:v>2.1800000000000001E-4</c:v>
                </c:pt>
                <c:pt idx="2979">
                  <c:v>2.1800000000000001E-4</c:v>
                </c:pt>
                <c:pt idx="2980">
                  <c:v>2.1800000000000001E-4</c:v>
                </c:pt>
                <c:pt idx="2981">
                  <c:v>2.1800000000000001E-4</c:v>
                </c:pt>
                <c:pt idx="2982">
                  <c:v>2.1800000000000001E-4</c:v>
                </c:pt>
                <c:pt idx="2983">
                  <c:v>2.24E-4</c:v>
                </c:pt>
                <c:pt idx="2984">
                  <c:v>2.24E-4</c:v>
                </c:pt>
                <c:pt idx="2985">
                  <c:v>2.24E-4</c:v>
                </c:pt>
                <c:pt idx="2986">
                  <c:v>2.24E-4</c:v>
                </c:pt>
                <c:pt idx="2987">
                  <c:v>2.31E-4</c:v>
                </c:pt>
                <c:pt idx="2988">
                  <c:v>2.31E-4</c:v>
                </c:pt>
                <c:pt idx="2989">
                  <c:v>2.31E-4</c:v>
                </c:pt>
                <c:pt idx="2990">
                  <c:v>2.31E-4</c:v>
                </c:pt>
                <c:pt idx="2991">
                  <c:v>2.31E-4</c:v>
                </c:pt>
                <c:pt idx="2992">
                  <c:v>2.3800000000000001E-4</c:v>
                </c:pt>
                <c:pt idx="2993">
                  <c:v>2.3800000000000001E-4</c:v>
                </c:pt>
                <c:pt idx="2994">
                  <c:v>2.3800000000000001E-4</c:v>
                </c:pt>
                <c:pt idx="2995">
                  <c:v>2.3800000000000001E-4</c:v>
                </c:pt>
                <c:pt idx="2996">
                  <c:v>2.31E-4</c:v>
                </c:pt>
                <c:pt idx="2997">
                  <c:v>2.31E-4</c:v>
                </c:pt>
                <c:pt idx="2998">
                  <c:v>2.31E-4</c:v>
                </c:pt>
                <c:pt idx="2999">
                  <c:v>2.31E-4</c:v>
                </c:pt>
                <c:pt idx="3000">
                  <c:v>2.24E-4</c:v>
                </c:pt>
                <c:pt idx="3001">
                  <c:v>2.24E-4</c:v>
                </c:pt>
                <c:pt idx="3002">
                  <c:v>2.24E-4</c:v>
                </c:pt>
                <c:pt idx="3003">
                  <c:v>2.1800000000000001E-4</c:v>
                </c:pt>
                <c:pt idx="3004">
                  <c:v>2.1800000000000001E-4</c:v>
                </c:pt>
                <c:pt idx="3005">
                  <c:v>2.1100000000000001E-4</c:v>
                </c:pt>
                <c:pt idx="3006">
                  <c:v>2.1100000000000001E-4</c:v>
                </c:pt>
                <c:pt idx="3007">
                  <c:v>2.05E-4</c:v>
                </c:pt>
                <c:pt idx="3008">
                  <c:v>2.05E-4</c:v>
                </c:pt>
                <c:pt idx="3009">
                  <c:v>2.05E-4</c:v>
                </c:pt>
                <c:pt idx="3010">
                  <c:v>2.05E-4</c:v>
                </c:pt>
                <c:pt idx="3011">
                  <c:v>2.05E-4</c:v>
                </c:pt>
                <c:pt idx="3012">
                  <c:v>2.05E-4</c:v>
                </c:pt>
                <c:pt idx="3013">
                  <c:v>2.05E-4</c:v>
                </c:pt>
                <c:pt idx="3014">
                  <c:v>2.05E-4</c:v>
                </c:pt>
                <c:pt idx="3015">
                  <c:v>2.05E-4</c:v>
                </c:pt>
                <c:pt idx="3016">
                  <c:v>2.05E-4</c:v>
                </c:pt>
                <c:pt idx="3017">
                  <c:v>2.1100000000000001E-4</c:v>
                </c:pt>
                <c:pt idx="3018">
                  <c:v>2.1100000000000001E-4</c:v>
                </c:pt>
                <c:pt idx="3019">
                  <c:v>2.1800000000000001E-4</c:v>
                </c:pt>
                <c:pt idx="3020">
                  <c:v>2.24E-4</c:v>
                </c:pt>
                <c:pt idx="3021">
                  <c:v>2.31E-4</c:v>
                </c:pt>
                <c:pt idx="3022">
                  <c:v>2.31E-4</c:v>
                </c:pt>
                <c:pt idx="3023">
                  <c:v>2.3800000000000001E-4</c:v>
                </c:pt>
                <c:pt idx="3024">
                  <c:v>2.4399999999999999E-4</c:v>
                </c:pt>
                <c:pt idx="3025">
                  <c:v>2.5099999999999998E-4</c:v>
                </c:pt>
                <c:pt idx="3026">
                  <c:v>2.5700000000000001E-4</c:v>
                </c:pt>
                <c:pt idx="3027">
                  <c:v>2.6400000000000002E-4</c:v>
                </c:pt>
                <c:pt idx="3028">
                  <c:v>2.7E-4</c:v>
                </c:pt>
                <c:pt idx="3029">
                  <c:v>2.7700000000000001E-4</c:v>
                </c:pt>
                <c:pt idx="3030">
                  <c:v>2.8400000000000002E-4</c:v>
                </c:pt>
                <c:pt idx="3031">
                  <c:v>2.8400000000000002E-4</c:v>
                </c:pt>
                <c:pt idx="3032">
                  <c:v>2.9E-4</c:v>
                </c:pt>
                <c:pt idx="3033">
                  <c:v>2.9700000000000001E-4</c:v>
                </c:pt>
                <c:pt idx="3034">
                  <c:v>2.9700000000000001E-4</c:v>
                </c:pt>
                <c:pt idx="3035">
                  <c:v>2.9700000000000001E-4</c:v>
                </c:pt>
                <c:pt idx="3036">
                  <c:v>3.0299999999999999E-4</c:v>
                </c:pt>
                <c:pt idx="3037">
                  <c:v>3.0299999999999999E-4</c:v>
                </c:pt>
                <c:pt idx="3038">
                  <c:v>3.0299999999999999E-4</c:v>
                </c:pt>
                <c:pt idx="3039">
                  <c:v>3.0299999999999999E-4</c:v>
                </c:pt>
                <c:pt idx="3040">
                  <c:v>2.9700000000000001E-4</c:v>
                </c:pt>
                <c:pt idx="3041">
                  <c:v>2.9700000000000001E-4</c:v>
                </c:pt>
                <c:pt idx="3042">
                  <c:v>2.9700000000000001E-4</c:v>
                </c:pt>
                <c:pt idx="3043">
                  <c:v>2.9700000000000001E-4</c:v>
                </c:pt>
                <c:pt idx="3044">
                  <c:v>2.9E-4</c:v>
                </c:pt>
                <c:pt idx="3045">
                  <c:v>2.9E-4</c:v>
                </c:pt>
                <c:pt idx="3046">
                  <c:v>2.8400000000000002E-4</c:v>
                </c:pt>
                <c:pt idx="3047">
                  <c:v>2.8400000000000002E-4</c:v>
                </c:pt>
                <c:pt idx="3048">
                  <c:v>2.7700000000000001E-4</c:v>
                </c:pt>
                <c:pt idx="3049">
                  <c:v>2.7700000000000001E-4</c:v>
                </c:pt>
                <c:pt idx="3050">
                  <c:v>2.7700000000000001E-4</c:v>
                </c:pt>
                <c:pt idx="3051">
                  <c:v>2.7E-4</c:v>
                </c:pt>
                <c:pt idx="3052">
                  <c:v>2.7E-4</c:v>
                </c:pt>
                <c:pt idx="3053">
                  <c:v>2.7E-4</c:v>
                </c:pt>
                <c:pt idx="3054">
                  <c:v>2.7E-4</c:v>
                </c:pt>
                <c:pt idx="3055">
                  <c:v>2.7E-4</c:v>
                </c:pt>
                <c:pt idx="3056">
                  <c:v>2.7700000000000001E-4</c:v>
                </c:pt>
                <c:pt idx="3057">
                  <c:v>2.7700000000000001E-4</c:v>
                </c:pt>
                <c:pt idx="3058">
                  <c:v>2.7700000000000001E-4</c:v>
                </c:pt>
                <c:pt idx="3059">
                  <c:v>2.8400000000000002E-4</c:v>
                </c:pt>
                <c:pt idx="3060">
                  <c:v>2.9E-4</c:v>
                </c:pt>
                <c:pt idx="3061">
                  <c:v>2.9E-4</c:v>
                </c:pt>
                <c:pt idx="3062">
                  <c:v>2.9700000000000001E-4</c:v>
                </c:pt>
                <c:pt idx="3063">
                  <c:v>3.0299999999999999E-4</c:v>
                </c:pt>
                <c:pt idx="3064">
                  <c:v>3.0299999999999999E-4</c:v>
                </c:pt>
                <c:pt idx="3065">
                  <c:v>3.1E-4</c:v>
                </c:pt>
                <c:pt idx="3066">
                  <c:v>3.1700000000000001E-4</c:v>
                </c:pt>
                <c:pt idx="3067">
                  <c:v>3.2299999999999999E-4</c:v>
                </c:pt>
                <c:pt idx="3068">
                  <c:v>3.2299999999999999E-4</c:v>
                </c:pt>
                <c:pt idx="3069">
                  <c:v>3.3E-4</c:v>
                </c:pt>
                <c:pt idx="3070">
                  <c:v>3.3E-4</c:v>
                </c:pt>
                <c:pt idx="3071">
                  <c:v>3.3599999999999998E-4</c:v>
                </c:pt>
                <c:pt idx="3072">
                  <c:v>3.3599999999999998E-4</c:v>
                </c:pt>
                <c:pt idx="3073">
                  <c:v>3.3599999999999998E-4</c:v>
                </c:pt>
                <c:pt idx="3074">
                  <c:v>3.3599999999999998E-4</c:v>
                </c:pt>
                <c:pt idx="3075">
                  <c:v>3.3E-4</c:v>
                </c:pt>
                <c:pt idx="3076">
                  <c:v>3.3E-4</c:v>
                </c:pt>
                <c:pt idx="3077">
                  <c:v>3.2299999999999999E-4</c:v>
                </c:pt>
                <c:pt idx="3078">
                  <c:v>3.1700000000000001E-4</c:v>
                </c:pt>
                <c:pt idx="3079">
                  <c:v>3.1E-4</c:v>
                </c:pt>
                <c:pt idx="3080">
                  <c:v>3.0299999999999999E-4</c:v>
                </c:pt>
                <c:pt idx="3081">
                  <c:v>2.9700000000000001E-4</c:v>
                </c:pt>
                <c:pt idx="3082">
                  <c:v>2.8400000000000002E-4</c:v>
                </c:pt>
                <c:pt idx="3083">
                  <c:v>2.7700000000000001E-4</c:v>
                </c:pt>
                <c:pt idx="3084">
                  <c:v>2.7E-4</c:v>
                </c:pt>
                <c:pt idx="3085">
                  <c:v>2.5700000000000001E-4</c:v>
                </c:pt>
                <c:pt idx="3086">
                  <c:v>2.4399999999999999E-4</c:v>
                </c:pt>
                <c:pt idx="3087">
                  <c:v>2.3800000000000001E-4</c:v>
                </c:pt>
                <c:pt idx="3088">
                  <c:v>2.31E-4</c:v>
                </c:pt>
                <c:pt idx="3089">
                  <c:v>2.1800000000000001E-4</c:v>
                </c:pt>
                <c:pt idx="3090">
                  <c:v>2.1100000000000001E-4</c:v>
                </c:pt>
                <c:pt idx="3091">
                  <c:v>2.05E-4</c:v>
                </c:pt>
                <c:pt idx="3092">
                  <c:v>1.9799999999999999E-4</c:v>
                </c:pt>
                <c:pt idx="3093">
                  <c:v>1.9100000000000001E-4</c:v>
                </c:pt>
                <c:pt idx="3094">
                  <c:v>1.85E-4</c:v>
                </c:pt>
                <c:pt idx="3095">
                  <c:v>1.85E-4</c:v>
                </c:pt>
                <c:pt idx="3096">
                  <c:v>1.85E-4</c:v>
                </c:pt>
                <c:pt idx="3097">
                  <c:v>1.85E-4</c:v>
                </c:pt>
                <c:pt idx="3098">
                  <c:v>1.85E-4</c:v>
                </c:pt>
                <c:pt idx="3099">
                  <c:v>1.85E-4</c:v>
                </c:pt>
                <c:pt idx="3100">
                  <c:v>1.9100000000000001E-4</c:v>
                </c:pt>
                <c:pt idx="3101">
                  <c:v>1.9100000000000001E-4</c:v>
                </c:pt>
                <c:pt idx="3102">
                  <c:v>1.9799999999999999E-4</c:v>
                </c:pt>
                <c:pt idx="3103">
                  <c:v>2.05E-4</c:v>
                </c:pt>
                <c:pt idx="3104">
                  <c:v>2.1100000000000001E-4</c:v>
                </c:pt>
                <c:pt idx="3105">
                  <c:v>2.1800000000000001E-4</c:v>
                </c:pt>
                <c:pt idx="3106">
                  <c:v>2.31E-4</c:v>
                </c:pt>
                <c:pt idx="3107">
                  <c:v>2.3800000000000001E-4</c:v>
                </c:pt>
                <c:pt idx="3108">
                  <c:v>2.4399999999999999E-4</c:v>
                </c:pt>
                <c:pt idx="3109">
                  <c:v>2.5099999999999998E-4</c:v>
                </c:pt>
                <c:pt idx="3110">
                  <c:v>2.6400000000000002E-4</c:v>
                </c:pt>
                <c:pt idx="3111">
                  <c:v>2.7E-4</c:v>
                </c:pt>
                <c:pt idx="3112">
                  <c:v>2.7700000000000001E-4</c:v>
                </c:pt>
                <c:pt idx="3113">
                  <c:v>2.8400000000000002E-4</c:v>
                </c:pt>
                <c:pt idx="3114">
                  <c:v>2.9E-4</c:v>
                </c:pt>
                <c:pt idx="3115">
                  <c:v>2.9700000000000001E-4</c:v>
                </c:pt>
                <c:pt idx="3116">
                  <c:v>2.9700000000000001E-4</c:v>
                </c:pt>
                <c:pt idx="3117">
                  <c:v>3.0299999999999999E-4</c:v>
                </c:pt>
                <c:pt idx="3118">
                  <c:v>3.0299999999999999E-4</c:v>
                </c:pt>
                <c:pt idx="3119">
                  <c:v>3.1E-4</c:v>
                </c:pt>
                <c:pt idx="3120">
                  <c:v>3.1E-4</c:v>
                </c:pt>
                <c:pt idx="3121">
                  <c:v>3.1E-4</c:v>
                </c:pt>
                <c:pt idx="3122">
                  <c:v>3.1E-4</c:v>
                </c:pt>
                <c:pt idx="3123">
                  <c:v>3.1E-4</c:v>
                </c:pt>
                <c:pt idx="3124">
                  <c:v>3.1E-4</c:v>
                </c:pt>
                <c:pt idx="3125">
                  <c:v>3.1E-4</c:v>
                </c:pt>
                <c:pt idx="3126">
                  <c:v>3.1E-4</c:v>
                </c:pt>
                <c:pt idx="3127">
                  <c:v>3.0299999999999999E-4</c:v>
                </c:pt>
                <c:pt idx="3128">
                  <c:v>3.0299999999999999E-4</c:v>
                </c:pt>
                <c:pt idx="3129">
                  <c:v>3.0299999999999999E-4</c:v>
                </c:pt>
                <c:pt idx="3130">
                  <c:v>3.0299999999999999E-4</c:v>
                </c:pt>
                <c:pt idx="3131">
                  <c:v>3.0299999999999999E-4</c:v>
                </c:pt>
                <c:pt idx="3132">
                  <c:v>3.0299999999999999E-4</c:v>
                </c:pt>
                <c:pt idx="3133">
                  <c:v>3.0299999999999999E-4</c:v>
                </c:pt>
                <c:pt idx="3134">
                  <c:v>3.0299999999999999E-4</c:v>
                </c:pt>
                <c:pt idx="3135">
                  <c:v>3.0299999999999999E-4</c:v>
                </c:pt>
                <c:pt idx="3136">
                  <c:v>3.0299999999999999E-4</c:v>
                </c:pt>
                <c:pt idx="3137">
                  <c:v>3.0299999999999999E-4</c:v>
                </c:pt>
                <c:pt idx="3138">
                  <c:v>3.0299999999999999E-4</c:v>
                </c:pt>
                <c:pt idx="3139">
                  <c:v>3.0299999999999999E-4</c:v>
                </c:pt>
                <c:pt idx="3140">
                  <c:v>3.1E-4</c:v>
                </c:pt>
                <c:pt idx="3141">
                  <c:v>3.1E-4</c:v>
                </c:pt>
                <c:pt idx="3142">
                  <c:v>3.1E-4</c:v>
                </c:pt>
                <c:pt idx="3143">
                  <c:v>3.1E-4</c:v>
                </c:pt>
                <c:pt idx="3144">
                  <c:v>3.1E-4</c:v>
                </c:pt>
                <c:pt idx="3145">
                  <c:v>3.1E-4</c:v>
                </c:pt>
                <c:pt idx="3146">
                  <c:v>3.1E-4</c:v>
                </c:pt>
                <c:pt idx="3147">
                  <c:v>3.1E-4</c:v>
                </c:pt>
                <c:pt idx="3148">
                  <c:v>3.1E-4</c:v>
                </c:pt>
                <c:pt idx="3149">
                  <c:v>3.0299999999999999E-4</c:v>
                </c:pt>
                <c:pt idx="3150">
                  <c:v>3.0299999999999999E-4</c:v>
                </c:pt>
                <c:pt idx="3151">
                  <c:v>2.9700000000000001E-4</c:v>
                </c:pt>
                <c:pt idx="3152">
                  <c:v>2.9700000000000001E-4</c:v>
                </c:pt>
                <c:pt idx="3153">
                  <c:v>2.9E-4</c:v>
                </c:pt>
                <c:pt idx="3154">
                  <c:v>2.8400000000000002E-4</c:v>
                </c:pt>
                <c:pt idx="3155">
                  <c:v>2.7700000000000001E-4</c:v>
                </c:pt>
                <c:pt idx="3156">
                  <c:v>2.7E-4</c:v>
                </c:pt>
                <c:pt idx="3157">
                  <c:v>2.6400000000000002E-4</c:v>
                </c:pt>
                <c:pt idx="3158">
                  <c:v>2.5700000000000001E-4</c:v>
                </c:pt>
                <c:pt idx="3159">
                  <c:v>2.5099999999999998E-4</c:v>
                </c:pt>
                <c:pt idx="3160">
                  <c:v>2.4399999999999999E-4</c:v>
                </c:pt>
                <c:pt idx="3161">
                  <c:v>2.4399999999999999E-4</c:v>
                </c:pt>
                <c:pt idx="3162">
                  <c:v>2.3800000000000001E-4</c:v>
                </c:pt>
                <c:pt idx="3163">
                  <c:v>2.31E-4</c:v>
                </c:pt>
                <c:pt idx="3164">
                  <c:v>2.24E-4</c:v>
                </c:pt>
                <c:pt idx="3165">
                  <c:v>2.24E-4</c:v>
                </c:pt>
                <c:pt idx="3166">
                  <c:v>2.24E-4</c:v>
                </c:pt>
                <c:pt idx="3167">
                  <c:v>2.24E-4</c:v>
                </c:pt>
                <c:pt idx="3168">
                  <c:v>2.24E-4</c:v>
                </c:pt>
                <c:pt idx="3169">
                  <c:v>2.24E-4</c:v>
                </c:pt>
                <c:pt idx="3170">
                  <c:v>2.24E-4</c:v>
                </c:pt>
                <c:pt idx="3171">
                  <c:v>2.24E-4</c:v>
                </c:pt>
                <c:pt idx="3172">
                  <c:v>2.31E-4</c:v>
                </c:pt>
                <c:pt idx="3173">
                  <c:v>2.3800000000000001E-4</c:v>
                </c:pt>
                <c:pt idx="3174">
                  <c:v>2.3800000000000001E-4</c:v>
                </c:pt>
                <c:pt idx="3175">
                  <c:v>2.4399999999999999E-4</c:v>
                </c:pt>
                <c:pt idx="3176">
                  <c:v>2.5099999999999998E-4</c:v>
                </c:pt>
                <c:pt idx="3177">
                  <c:v>2.5700000000000001E-4</c:v>
                </c:pt>
                <c:pt idx="3178">
                  <c:v>2.6400000000000002E-4</c:v>
                </c:pt>
                <c:pt idx="3179">
                  <c:v>2.7700000000000001E-4</c:v>
                </c:pt>
                <c:pt idx="3180">
                  <c:v>2.8400000000000002E-4</c:v>
                </c:pt>
                <c:pt idx="3181">
                  <c:v>2.9E-4</c:v>
                </c:pt>
                <c:pt idx="3182">
                  <c:v>2.9700000000000001E-4</c:v>
                </c:pt>
                <c:pt idx="3183">
                  <c:v>3.0299999999999999E-4</c:v>
                </c:pt>
                <c:pt idx="3184">
                  <c:v>3.1E-4</c:v>
                </c:pt>
                <c:pt idx="3185">
                  <c:v>3.1700000000000001E-4</c:v>
                </c:pt>
                <c:pt idx="3186">
                  <c:v>3.1700000000000001E-4</c:v>
                </c:pt>
                <c:pt idx="3187">
                  <c:v>3.2299999999999999E-4</c:v>
                </c:pt>
                <c:pt idx="3188">
                  <c:v>3.2299999999999999E-4</c:v>
                </c:pt>
                <c:pt idx="3189">
                  <c:v>3.3E-4</c:v>
                </c:pt>
                <c:pt idx="3190">
                  <c:v>3.3E-4</c:v>
                </c:pt>
                <c:pt idx="3191">
                  <c:v>3.3E-4</c:v>
                </c:pt>
                <c:pt idx="3192">
                  <c:v>3.3E-4</c:v>
                </c:pt>
                <c:pt idx="3193">
                  <c:v>3.3E-4</c:v>
                </c:pt>
                <c:pt idx="3194">
                  <c:v>3.3E-4</c:v>
                </c:pt>
                <c:pt idx="3195">
                  <c:v>3.3E-4</c:v>
                </c:pt>
                <c:pt idx="3196">
                  <c:v>3.2299999999999999E-4</c:v>
                </c:pt>
                <c:pt idx="3197">
                  <c:v>3.2299999999999999E-4</c:v>
                </c:pt>
                <c:pt idx="3198">
                  <c:v>3.1700000000000001E-4</c:v>
                </c:pt>
                <c:pt idx="3199">
                  <c:v>3.1700000000000001E-4</c:v>
                </c:pt>
                <c:pt idx="3200">
                  <c:v>3.1700000000000001E-4</c:v>
                </c:pt>
                <c:pt idx="3201">
                  <c:v>3.1E-4</c:v>
                </c:pt>
                <c:pt idx="3202">
                  <c:v>3.1E-4</c:v>
                </c:pt>
                <c:pt idx="3203">
                  <c:v>3.1E-4</c:v>
                </c:pt>
                <c:pt idx="3204">
                  <c:v>3.0299999999999999E-4</c:v>
                </c:pt>
                <c:pt idx="3205">
                  <c:v>3.0299999999999999E-4</c:v>
                </c:pt>
                <c:pt idx="3206">
                  <c:v>3.0299999999999999E-4</c:v>
                </c:pt>
                <c:pt idx="3207">
                  <c:v>3.0299999999999999E-4</c:v>
                </c:pt>
                <c:pt idx="3208">
                  <c:v>3.0299999999999999E-4</c:v>
                </c:pt>
                <c:pt idx="3209">
                  <c:v>3.0299999999999999E-4</c:v>
                </c:pt>
                <c:pt idx="3210">
                  <c:v>3.1E-4</c:v>
                </c:pt>
                <c:pt idx="3211">
                  <c:v>3.1E-4</c:v>
                </c:pt>
                <c:pt idx="3212">
                  <c:v>3.1E-4</c:v>
                </c:pt>
                <c:pt idx="3213">
                  <c:v>3.1700000000000001E-4</c:v>
                </c:pt>
                <c:pt idx="3214">
                  <c:v>3.1700000000000001E-4</c:v>
                </c:pt>
                <c:pt idx="3215">
                  <c:v>3.1700000000000001E-4</c:v>
                </c:pt>
                <c:pt idx="3216">
                  <c:v>3.2299999999999999E-4</c:v>
                </c:pt>
                <c:pt idx="3217">
                  <c:v>3.2299999999999999E-4</c:v>
                </c:pt>
                <c:pt idx="3218">
                  <c:v>3.3E-4</c:v>
                </c:pt>
                <c:pt idx="3219">
                  <c:v>3.3E-4</c:v>
                </c:pt>
                <c:pt idx="3220">
                  <c:v>3.3E-4</c:v>
                </c:pt>
                <c:pt idx="3221">
                  <c:v>3.3599999999999998E-4</c:v>
                </c:pt>
                <c:pt idx="3222">
                  <c:v>3.3599999999999998E-4</c:v>
                </c:pt>
                <c:pt idx="3223">
                  <c:v>3.3599999999999998E-4</c:v>
                </c:pt>
                <c:pt idx="3224">
                  <c:v>3.3599999999999998E-4</c:v>
                </c:pt>
                <c:pt idx="3225">
                  <c:v>3.3599999999999998E-4</c:v>
                </c:pt>
                <c:pt idx="3226">
                  <c:v>3.3599999999999998E-4</c:v>
                </c:pt>
                <c:pt idx="3227">
                  <c:v>3.3E-4</c:v>
                </c:pt>
                <c:pt idx="3228">
                  <c:v>3.3E-4</c:v>
                </c:pt>
                <c:pt idx="3229">
                  <c:v>3.3E-4</c:v>
                </c:pt>
                <c:pt idx="3230">
                  <c:v>3.2299999999999999E-4</c:v>
                </c:pt>
                <c:pt idx="3231">
                  <c:v>3.1700000000000001E-4</c:v>
                </c:pt>
                <c:pt idx="3232">
                  <c:v>3.1700000000000001E-4</c:v>
                </c:pt>
                <c:pt idx="3233">
                  <c:v>3.1E-4</c:v>
                </c:pt>
                <c:pt idx="3234">
                  <c:v>3.0299999999999999E-4</c:v>
                </c:pt>
                <c:pt idx="3235">
                  <c:v>2.9700000000000001E-4</c:v>
                </c:pt>
                <c:pt idx="3236">
                  <c:v>2.9E-4</c:v>
                </c:pt>
                <c:pt idx="3237">
                  <c:v>2.8400000000000002E-4</c:v>
                </c:pt>
                <c:pt idx="3238">
                  <c:v>2.7700000000000001E-4</c:v>
                </c:pt>
                <c:pt idx="3239">
                  <c:v>2.7E-4</c:v>
                </c:pt>
                <c:pt idx="3240">
                  <c:v>2.6400000000000002E-4</c:v>
                </c:pt>
                <c:pt idx="3241">
                  <c:v>2.6400000000000002E-4</c:v>
                </c:pt>
                <c:pt idx="3242">
                  <c:v>2.5700000000000001E-4</c:v>
                </c:pt>
                <c:pt idx="3243">
                  <c:v>2.5099999999999998E-4</c:v>
                </c:pt>
                <c:pt idx="3244">
                  <c:v>2.4399999999999999E-4</c:v>
                </c:pt>
                <c:pt idx="3245">
                  <c:v>2.4399999999999999E-4</c:v>
                </c:pt>
                <c:pt idx="3246">
                  <c:v>2.3800000000000001E-4</c:v>
                </c:pt>
                <c:pt idx="3247">
                  <c:v>2.3800000000000001E-4</c:v>
                </c:pt>
                <c:pt idx="3248">
                  <c:v>2.3800000000000001E-4</c:v>
                </c:pt>
                <c:pt idx="3249">
                  <c:v>2.3800000000000001E-4</c:v>
                </c:pt>
                <c:pt idx="3250">
                  <c:v>2.31E-4</c:v>
                </c:pt>
                <c:pt idx="3251">
                  <c:v>2.31E-4</c:v>
                </c:pt>
                <c:pt idx="3252">
                  <c:v>2.31E-4</c:v>
                </c:pt>
                <c:pt idx="3253">
                  <c:v>2.31E-4</c:v>
                </c:pt>
                <c:pt idx="3254">
                  <c:v>2.31E-4</c:v>
                </c:pt>
                <c:pt idx="3255">
                  <c:v>2.3800000000000001E-4</c:v>
                </c:pt>
                <c:pt idx="3256">
                  <c:v>2.3800000000000001E-4</c:v>
                </c:pt>
                <c:pt idx="3257">
                  <c:v>2.3800000000000001E-4</c:v>
                </c:pt>
                <c:pt idx="3258">
                  <c:v>2.4399999999999999E-4</c:v>
                </c:pt>
                <c:pt idx="3259">
                  <c:v>2.4399999999999999E-4</c:v>
                </c:pt>
                <c:pt idx="3260">
                  <c:v>2.4399999999999999E-4</c:v>
                </c:pt>
                <c:pt idx="3261">
                  <c:v>2.4399999999999999E-4</c:v>
                </c:pt>
                <c:pt idx="3262">
                  <c:v>2.5099999999999998E-4</c:v>
                </c:pt>
                <c:pt idx="3263">
                  <c:v>2.5099999999999998E-4</c:v>
                </c:pt>
                <c:pt idx="3264">
                  <c:v>2.5099999999999998E-4</c:v>
                </c:pt>
                <c:pt idx="3265">
                  <c:v>2.5700000000000001E-4</c:v>
                </c:pt>
                <c:pt idx="3266">
                  <c:v>2.5700000000000001E-4</c:v>
                </c:pt>
                <c:pt idx="3267">
                  <c:v>2.5700000000000001E-4</c:v>
                </c:pt>
                <c:pt idx="3268">
                  <c:v>2.5700000000000001E-4</c:v>
                </c:pt>
                <c:pt idx="3269">
                  <c:v>2.5700000000000001E-4</c:v>
                </c:pt>
                <c:pt idx="3270">
                  <c:v>2.5700000000000001E-4</c:v>
                </c:pt>
                <c:pt idx="3271">
                  <c:v>2.5700000000000001E-4</c:v>
                </c:pt>
                <c:pt idx="3272">
                  <c:v>2.5099999999999998E-4</c:v>
                </c:pt>
                <c:pt idx="3273">
                  <c:v>2.5099999999999998E-4</c:v>
                </c:pt>
                <c:pt idx="3274">
                  <c:v>2.5099999999999998E-4</c:v>
                </c:pt>
                <c:pt idx="3275">
                  <c:v>2.5099999999999998E-4</c:v>
                </c:pt>
                <c:pt idx="3276">
                  <c:v>2.5099999999999998E-4</c:v>
                </c:pt>
                <c:pt idx="3277">
                  <c:v>2.4399999999999999E-4</c:v>
                </c:pt>
                <c:pt idx="3278">
                  <c:v>2.4399999999999999E-4</c:v>
                </c:pt>
                <c:pt idx="3279">
                  <c:v>2.4399999999999999E-4</c:v>
                </c:pt>
                <c:pt idx="3280">
                  <c:v>2.4399999999999999E-4</c:v>
                </c:pt>
                <c:pt idx="3281">
                  <c:v>2.3800000000000001E-4</c:v>
                </c:pt>
                <c:pt idx="3282">
                  <c:v>2.3800000000000001E-4</c:v>
                </c:pt>
                <c:pt idx="3283">
                  <c:v>2.3800000000000001E-4</c:v>
                </c:pt>
                <c:pt idx="3284">
                  <c:v>2.3800000000000001E-4</c:v>
                </c:pt>
                <c:pt idx="3285">
                  <c:v>2.3800000000000001E-4</c:v>
                </c:pt>
                <c:pt idx="3286">
                  <c:v>2.3800000000000001E-4</c:v>
                </c:pt>
                <c:pt idx="3287">
                  <c:v>2.3800000000000001E-4</c:v>
                </c:pt>
                <c:pt idx="3288">
                  <c:v>2.4399999999999999E-4</c:v>
                </c:pt>
                <c:pt idx="3289">
                  <c:v>2.4399999999999999E-4</c:v>
                </c:pt>
                <c:pt idx="3290">
                  <c:v>2.5099999999999998E-4</c:v>
                </c:pt>
                <c:pt idx="3291">
                  <c:v>2.5099999999999998E-4</c:v>
                </c:pt>
                <c:pt idx="3292">
                  <c:v>2.5700000000000001E-4</c:v>
                </c:pt>
                <c:pt idx="3293">
                  <c:v>2.5700000000000001E-4</c:v>
                </c:pt>
                <c:pt idx="3294">
                  <c:v>2.6400000000000002E-4</c:v>
                </c:pt>
                <c:pt idx="3295">
                  <c:v>2.7E-4</c:v>
                </c:pt>
                <c:pt idx="3296">
                  <c:v>2.7700000000000001E-4</c:v>
                </c:pt>
                <c:pt idx="3297">
                  <c:v>2.8400000000000002E-4</c:v>
                </c:pt>
                <c:pt idx="3298">
                  <c:v>2.9E-4</c:v>
                </c:pt>
                <c:pt idx="3299">
                  <c:v>2.9700000000000001E-4</c:v>
                </c:pt>
                <c:pt idx="3300">
                  <c:v>2.9700000000000001E-4</c:v>
                </c:pt>
                <c:pt idx="3301">
                  <c:v>3.0299999999999999E-4</c:v>
                </c:pt>
                <c:pt idx="3302">
                  <c:v>3.1E-4</c:v>
                </c:pt>
                <c:pt idx="3303">
                  <c:v>3.1700000000000001E-4</c:v>
                </c:pt>
                <c:pt idx="3304">
                  <c:v>3.1700000000000001E-4</c:v>
                </c:pt>
                <c:pt idx="3305">
                  <c:v>3.2299999999999999E-4</c:v>
                </c:pt>
                <c:pt idx="3306">
                  <c:v>3.2299999999999999E-4</c:v>
                </c:pt>
                <c:pt idx="3307">
                  <c:v>3.3E-4</c:v>
                </c:pt>
                <c:pt idx="3308">
                  <c:v>3.3E-4</c:v>
                </c:pt>
                <c:pt idx="3309">
                  <c:v>3.3E-4</c:v>
                </c:pt>
                <c:pt idx="3310">
                  <c:v>3.3E-4</c:v>
                </c:pt>
                <c:pt idx="3311">
                  <c:v>3.3E-4</c:v>
                </c:pt>
                <c:pt idx="3312">
                  <c:v>3.3E-4</c:v>
                </c:pt>
                <c:pt idx="3313">
                  <c:v>3.2299999999999999E-4</c:v>
                </c:pt>
                <c:pt idx="3314">
                  <c:v>3.2299999999999999E-4</c:v>
                </c:pt>
                <c:pt idx="3315">
                  <c:v>3.2299999999999999E-4</c:v>
                </c:pt>
                <c:pt idx="3316">
                  <c:v>3.1700000000000001E-4</c:v>
                </c:pt>
                <c:pt idx="3317">
                  <c:v>3.1E-4</c:v>
                </c:pt>
                <c:pt idx="3318">
                  <c:v>3.1E-4</c:v>
                </c:pt>
                <c:pt idx="3319">
                  <c:v>3.0299999999999999E-4</c:v>
                </c:pt>
                <c:pt idx="3320">
                  <c:v>2.9700000000000001E-4</c:v>
                </c:pt>
                <c:pt idx="3321">
                  <c:v>2.9E-4</c:v>
                </c:pt>
                <c:pt idx="3322">
                  <c:v>2.8400000000000002E-4</c:v>
                </c:pt>
                <c:pt idx="3323">
                  <c:v>2.8400000000000002E-4</c:v>
                </c:pt>
                <c:pt idx="3324">
                  <c:v>2.7700000000000001E-4</c:v>
                </c:pt>
                <c:pt idx="3325">
                  <c:v>2.7E-4</c:v>
                </c:pt>
                <c:pt idx="3326">
                  <c:v>2.7E-4</c:v>
                </c:pt>
                <c:pt idx="3327">
                  <c:v>2.6400000000000002E-4</c:v>
                </c:pt>
                <c:pt idx="3328">
                  <c:v>2.6400000000000002E-4</c:v>
                </c:pt>
                <c:pt idx="3329">
                  <c:v>2.5700000000000001E-4</c:v>
                </c:pt>
                <c:pt idx="3330">
                  <c:v>2.5700000000000001E-4</c:v>
                </c:pt>
                <c:pt idx="3331">
                  <c:v>2.5099999999999998E-4</c:v>
                </c:pt>
                <c:pt idx="3332">
                  <c:v>2.5099999999999998E-4</c:v>
                </c:pt>
                <c:pt idx="3333">
                  <c:v>2.5099999999999998E-4</c:v>
                </c:pt>
                <c:pt idx="3334">
                  <c:v>2.5099999999999998E-4</c:v>
                </c:pt>
                <c:pt idx="3335">
                  <c:v>2.5099999999999998E-4</c:v>
                </c:pt>
                <c:pt idx="3336">
                  <c:v>2.5099999999999998E-4</c:v>
                </c:pt>
                <c:pt idx="3337">
                  <c:v>2.5099999999999998E-4</c:v>
                </c:pt>
                <c:pt idx="3338">
                  <c:v>2.5099999999999998E-4</c:v>
                </c:pt>
                <c:pt idx="3339">
                  <c:v>2.5099999999999998E-4</c:v>
                </c:pt>
                <c:pt idx="3340">
                  <c:v>2.5099999999999998E-4</c:v>
                </c:pt>
                <c:pt idx="3341">
                  <c:v>2.5700000000000001E-4</c:v>
                </c:pt>
                <c:pt idx="3342">
                  <c:v>2.5700000000000001E-4</c:v>
                </c:pt>
                <c:pt idx="3343">
                  <c:v>2.5700000000000001E-4</c:v>
                </c:pt>
                <c:pt idx="3344">
                  <c:v>2.5700000000000001E-4</c:v>
                </c:pt>
                <c:pt idx="3345">
                  <c:v>2.6400000000000002E-4</c:v>
                </c:pt>
                <c:pt idx="3346">
                  <c:v>2.6400000000000002E-4</c:v>
                </c:pt>
                <c:pt idx="3347">
                  <c:v>2.6400000000000002E-4</c:v>
                </c:pt>
                <c:pt idx="3348">
                  <c:v>2.6400000000000002E-4</c:v>
                </c:pt>
                <c:pt idx="3349">
                  <c:v>2.7E-4</c:v>
                </c:pt>
                <c:pt idx="3350">
                  <c:v>2.7E-4</c:v>
                </c:pt>
                <c:pt idx="3351">
                  <c:v>2.7E-4</c:v>
                </c:pt>
                <c:pt idx="3352">
                  <c:v>2.7E-4</c:v>
                </c:pt>
                <c:pt idx="3353">
                  <c:v>2.7700000000000001E-4</c:v>
                </c:pt>
                <c:pt idx="3354">
                  <c:v>2.7700000000000001E-4</c:v>
                </c:pt>
                <c:pt idx="3355">
                  <c:v>2.7700000000000001E-4</c:v>
                </c:pt>
                <c:pt idx="3356">
                  <c:v>2.8400000000000002E-4</c:v>
                </c:pt>
                <c:pt idx="3357">
                  <c:v>2.8400000000000002E-4</c:v>
                </c:pt>
                <c:pt idx="3358">
                  <c:v>2.9E-4</c:v>
                </c:pt>
                <c:pt idx="3359">
                  <c:v>2.9E-4</c:v>
                </c:pt>
                <c:pt idx="3360">
                  <c:v>2.9700000000000001E-4</c:v>
                </c:pt>
                <c:pt idx="3361">
                  <c:v>2.9700000000000001E-4</c:v>
                </c:pt>
                <c:pt idx="3362">
                  <c:v>3.0299999999999999E-4</c:v>
                </c:pt>
                <c:pt idx="3363">
                  <c:v>3.0299999999999999E-4</c:v>
                </c:pt>
                <c:pt idx="3364">
                  <c:v>3.1E-4</c:v>
                </c:pt>
                <c:pt idx="3365">
                  <c:v>3.1700000000000001E-4</c:v>
                </c:pt>
                <c:pt idx="3366">
                  <c:v>3.1700000000000001E-4</c:v>
                </c:pt>
                <c:pt idx="3367">
                  <c:v>3.2299999999999999E-4</c:v>
                </c:pt>
                <c:pt idx="3368">
                  <c:v>3.2299999999999999E-4</c:v>
                </c:pt>
                <c:pt idx="3369">
                  <c:v>3.3E-4</c:v>
                </c:pt>
                <c:pt idx="3370">
                  <c:v>3.3599999999999998E-4</c:v>
                </c:pt>
                <c:pt idx="3371">
                  <c:v>3.3599999999999998E-4</c:v>
                </c:pt>
                <c:pt idx="3372">
                  <c:v>3.4299999999999999E-4</c:v>
                </c:pt>
                <c:pt idx="3373">
                  <c:v>3.4299999999999999E-4</c:v>
                </c:pt>
                <c:pt idx="3374">
                  <c:v>3.4299999999999999E-4</c:v>
                </c:pt>
                <c:pt idx="3375">
                  <c:v>3.4299999999999999E-4</c:v>
                </c:pt>
                <c:pt idx="3376">
                  <c:v>3.5E-4</c:v>
                </c:pt>
                <c:pt idx="3377">
                  <c:v>3.5E-4</c:v>
                </c:pt>
                <c:pt idx="3378">
                  <c:v>3.5E-4</c:v>
                </c:pt>
                <c:pt idx="3379">
                  <c:v>3.4299999999999999E-4</c:v>
                </c:pt>
                <c:pt idx="3380">
                  <c:v>3.4299999999999999E-4</c:v>
                </c:pt>
                <c:pt idx="3381">
                  <c:v>3.4299999999999999E-4</c:v>
                </c:pt>
                <c:pt idx="3382">
                  <c:v>3.3599999999999998E-4</c:v>
                </c:pt>
                <c:pt idx="3383">
                  <c:v>3.3599999999999998E-4</c:v>
                </c:pt>
                <c:pt idx="3384">
                  <c:v>3.3E-4</c:v>
                </c:pt>
                <c:pt idx="3385">
                  <c:v>3.3E-4</c:v>
                </c:pt>
                <c:pt idx="3386">
                  <c:v>3.2299999999999999E-4</c:v>
                </c:pt>
                <c:pt idx="3387">
                  <c:v>3.1700000000000001E-4</c:v>
                </c:pt>
                <c:pt idx="3388">
                  <c:v>3.1E-4</c:v>
                </c:pt>
                <c:pt idx="3389">
                  <c:v>3.1E-4</c:v>
                </c:pt>
                <c:pt idx="3390">
                  <c:v>3.0299999999999999E-4</c:v>
                </c:pt>
                <c:pt idx="3391">
                  <c:v>2.9700000000000001E-4</c:v>
                </c:pt>
                <c:pt idx="3392">
                  <c:v>2.9E-4</c:v>
                </c:pt>
                <c:pt idx="3393">
                  <c:v>2.9E-4</c:v>
                </c:pt>
                <c:pt idx="3394">
                  <c:v>2.8400000000000002E-4</c:v>
                </c:pt>
                <c:pt idx="3395">
                  <c:v>2.7700000000000001E-4</c:v>
                </c:pt>
                <c:pt idx="3396">
                  <c:v>2.7700000000000001E-4</c:v>
                </c:pt>
                <c:pt idx="3397">
                  <c:v>2.7E-4</c:v>
                </c:pt>
                <c:pt idx="3398">
                  <c:v>2.7E-4</c:v>
                </c:pt>
                <c:pt idx="3399">
                  <c:v>2.6400000000000002E-4</c:v>
                </c:pt>
                <c:pt idx="3400">
                  <c:v>2.6400000000000002E-4</c:v>
                </c:pt>
                <c:pt idx="3401">
                  <c:v>2.6400000000000002E-4</c:v>
                </c:pt>
                <c:pt idx="3402">
                  <c:v>2.6400000000000002E-4</c:v>
                </c:pt>
                <c:pt idx="3403">
                  <c:v>2.6400000000000002E-4</c:v>
                </c:pt>
                <c:pt idx="3404">
                  <c:v>2.6400000000000002E-4</c:v>
                </c:pt>
                <c:pt idx="3405">
                  <c:v>2.6400000000000002E-4</c:v>
                </c:pt>
                <c:pt idx="3406">
                  <c:v>2.6400000000000002E-4</c:v>
                </c:pt>
                <c:pt idx="3407">
                  <c:v>2.7E-4</c:v>
                </c:pt>
                <c:pt idx="3408">
                  <c:v>2.7E-4</c:v>
                </c:pt>
                <c:pt idx="3409">
                  <c:v>2.7E-4</c:v>
                </c:pt>
                <c:pt idx="3410">
                  <c:v>2.7700000000000001E-4</c:v>
                </c:pt>
                <c:pt idx="3411">
                  <c:v>2.7700000000000001E-4</c:v>
                </c:pt>
                <c:pt idx="3412">
                  <c:v>2.8400000000000002E-4</c:v>
                </c:pt>
                <c:pt idx="3413">
                  <c:v>2.8400000000000002E-4</c:v>
                </c:pt>
                <c:pt idx="3414">
                  <c:v>2.9E-4</c:v>
                </c:pt>
                <c:pt idx="3415">
                  <c:v>2.9E-4</c:v>
                </c:pt>
                <c:pt idx="3416">
                  <c:v>2.9700000000000001E-4</c:v>
                </c:pt>
                <c:pt idx="3417">
                  <c:v>2.9700000000000001E-4</c:v>
                </c:pt>
                <c:pt idx="3418">
                  <c:v>3.0299999999999999E-4</c:v>
                </c:pt>
                <c:pt idx="3419">
                  <c:v>3.0299999999999999E-4</c:v>
                </c:pt>
                <c:pt idx="3420">
                  <c:v>3.0299999999999999E-4</c:v>
                </c:pt>
                <c:pt idx="3421">
                  <c:v>3.1E-4</c:v>
                </c:pt>
                <c:pt idx="3422">
                  <c:v>3.1E-4</c:v>
                </c:pt>
                <c:pt idx="3423">
                  <c:v>3.1E-4</c:v>
                </c:pt>
                <c:pt idx="3424">
                  <c:v>3.1E-4</c:v>
                </c:pt>
                <c:pt idx="3425">
                  <c:v>3.1E-4</c:v>
                </c:pt>
                <c:pt idx="3426">
                  <c:v>3.1E-4</c:v>
                </c:pt>
                <c:pt idx="3427">
                  <c:v>3.1E-4</c:v>
                </c:pt>
                <c:pt idx="3428">
                  <c:v>3.1E-4</c:v>
                </c:pt>
                <c:pt idx="3429">
                  <c:v>3.1E-4</c:v>
                </c:pt>
                <c:pt idx="3430">
                  <c:v>3.0299999999999999E-4</c:v>
                </c:pt>
                <c:pt idx="3431">
                  <c:v>3.0299999999999999E-4</c:v>
                </c:pt>
                <c:pt idx="3432">
                  <c:v>3.0299999999999999E-4</c:v>
                </c:pt>
                <c:pt idx="3433">
                  <c:v>2.9700000000000001E-4</c:v>
                </c:pt>
                <c:pt idx="3434">
                  <c:v>2.9700000000000001E-4</c:v>
                </c:pt>
                <c:pt idx="3435">
                  <c:v>2.9E-4</c:v>
                </c:pt>
                <c:pt idx="3436">
                  <c:v>2.9E-4</c:v>
                </c:pt>
                <c:pt idx="3437">
                  <c:v>2.8400000000000002E-4</c:v>
                </c:pt>
                <c:pt idx="3438">
                  <c:v>2.8400000000000002E-4</c:v>
                </c:pt>
                <c:pt idx="3439">
                  <c:v>2.7700000000000001E-4</c:v>
                </c:pt>
                <c:pt idx="3440">
                  <c:v>2.7700000000000001E-4</c:v>
                </c:pt>
                <c:pt idx="3441">
                  <c:v>2.7E-4</c:v>
                </c:pt>
                <c:pt idx="3442">
                  <c:v>2.7E-4</c:v>
                </c:pt>
                <c:pt idx="3443">
                  <c:v>2.7E-4</c:v>
                </c:pt>
                <c:pt idx="3444">
                  <c:v>2.6400000000000002E-4</c:v>
                </c:pt>
                <c:pt idx="3445">
                  <c:v>2.6400000000000002E-4</c:v>
                </c:pt>
                <c:pt idx="3446">
                  <c:v>2.6400000000000002E-4</c:v>
                </c:pt>
                <c:pt idx="3447">
                  <c:v>2.6400000000000002E-4</c:v>
                </c:pt>
                <c:pt idx="3448">
                  <c:v>2.6400000000000002E-4</c:v>
                </c:pt>
                <c:pt idx="3449">
                  <c:v>2.6400000000000002E-4</c:v>
                </c:pt>
                <c:pt idx="3450">
                  <c:v>2.6400000000000002E-4</c:v>
                </c:pt>
                <c:pt idx="3451">
                  <c:v>2.6400000000000002E-4</c:v>
                </c:pt>
                <c:pt idx="3452">
                  <c:v>2.6400000000000002E-4</c:v>
                </c:pt>
                <c:pt idx="3453">
                  <c:v>2.7E-4</c:v>
                </c:pt>
                <c:pt idx="3454">
                  <c:v>2.7E-4</c:v>
                </c:pt>
                <c:pt idx="3455">
                  <c:v>2.7700000000000001E-4</c:v>
                </c:pt>
                <c:pt idx="3456">
                  <c:v>2.7700000000000001E-4</c:v>
                </c:pt>
                <c:pt idx="3457">
                  <c:v>2.8400000000000002E-4</c:v>
                </c:pt>
                <c:pt idx="3458">
                  <c:v>2.8400000000000002E-4</c:v>
                </c:pt>
                <c:pt idx="3459">
                  <c:v>2.9E-4</c:v>
                </c:pt>
                <c:pt idx="3460">
                  <c:v>2.9700000000000001E-4</c:v>
                </c:pt>
                <c:pt idx="3461">
                  <c:v>2.9700000000000001E-4</c:v>
                </c:pt>
                <c:pt idx="3462">
                  <c:v>3.0299999999999999E-4</c:v>
                </c:pt>
                <c:pt idx="3463">
                  <c:v>3.0299999999999999E-4</c:v>
                </c:pt>
                <c:pt idx="3464">
                  <c:v>3.0299999999999999E-4</c:v>
                </c:pt>
                <c:pt idx="3465">
                  <c:v>3.1E-4</c:v>
                </c:pt>
                <c:pt idx="3466">
                  <c:v>3.1E-4</c:v>
                </c:pt>
                <c:pt idx="3467">
                  <c:v>3.1E-4</c:v>
                </c:pt>
                <c:pt idx="3468">
                  <c:v>3.1E-4</c:v>
                </c:pt>
                <c:pt idx="3469">
                  <c:v>3.1E-4</c:v>
                </c:pt>
                <c:pt idx="3470">
                  <c:v>3.1E-4</c:v>
                </c:pt>
                <c:pt idx="3471">
                  <c:v>3.1E-4</c:v>
                </c:pt>
                <c:pt idx="3472">
                  <c:v>3.1E-4</c:v>
                </c:pt>
                <c:pt idx="3473">
                  <c:v>3.0299999999999999E-4</c:v>
                </c:pt>
                <c:pt idx="3474">
                  <c:v>3.0299999999999999E-4</c:v>
                </c:pt>
                <c:pt idx="3475">
                  <c:v>2.9700000000000001E-4</c:v>
                </c:pt>
                <c:pt idx="3476">
                  <c:v>2.9700000000000001E-4</c:v>
                </c:pt>
                <c:pt idx="3477">
                  <c:v>2.9E-4</c:v>
                </c:pt>
                <c:pt idx="3478">
                  <c:v>2.8400000000000002E-4</c:v>
                </c:pt>
                <c:pt idx="3479">
                  <c:v>2.8400000000000002E-4</c:v>
                </c:pt>
                <c:pt idx="3480">
                  <c:v>2.7700000000000001E-4</c:v>
                </c:pt>
                <c:pt idx="3481">
                  <c:v>2.7E-4</c:v>
                </c:pt>
                <c:pt idx="3482">
                  <c:v>2.7E-4</c:v>
                </c:pt>
                <c:pt idx="3483">
                  <c:v>2.6400000000000002E-4</c:v>
                </c:pt>
                <c:pt idx="3484">
                  <c:v>2.6400000000000002E-4</c:v>
                </c:pt>
                <c:pt idx="3485">
                  <c:v>2.6400000000000002E-4</c:v>
                </c:pt>
                <c:pt idx="3486">
                  <c:v>2.5700000000000001E-4</c:v>
                </c:pt>
                <c:pt idx="3487">
                  <c:v>2.5700000000000001E-4</c:v>
                </c:pt>
                <c:pt idx="3488">
                  <c:v>2.5700000000000001E-4</c:v>
                </c:pt>
                <c:pt idx="3489">
                  <c:v>2.5700000000000001E-4</c:v>
                </c:pt>
                <c:pt idx="3490">
                  <c:v>2.5700000000000001E-4</c:v>
                </c:pt>
                <c:pt idx="3491">
                  <c:v>2.6400000000000002E-4</c:v>
                </c:pt>
                <c:pt idx="3492">
                  <c:v>2.6400000000000002E-4</c:v>
                </c:pt>
                <c:pt idx="3493">
                  <c:v>2.7E-4</c:v>
                </c:pt>
                <c:pt idx="3494">
                  <c:v>2.7700000000000001E-4</c:v>
                </c:pt>
                <c:pt idx="3495">
                  <c:v>2.7700000000000001E-4</c:v>
                </c:pt>
                <c:pt idx="3496">
                  <c:v>2.8400000000000002E-4</c:v>
                </c:pt>
                <c:pt idx="3497">
                  <c:v>2.9E-4</c:v>
                </c:pt>
                <c:pt idx="3498">
                  <c:v>2.9700000000000001E-4</c:v>
                </c:pt>
                <c:pt idx="3499">
                  <c:v>3.0299999999999999E-4</c:v>
                </c:pt>
                <c:pt idx="3500">
                  <c:v>3.1E-4</c:v>
                </c:pt>
                <c:pt idx="3501">
                  <c:v>3.1700000000000001E-4</c:v>
                </c:pt>
                <c:pt idx="3502">
                  <c:v>3.2299999999999999E-4</c:v>
                </c:pt>
                <c:pt idx="3503">
                  <c:v>3.3E-4</c:v>
                </c:pt>
                <c:pt idx="3504">
                  <c:v>3.3E-4</c:v>
                </c:pt>
                <c:pt idx="3505">
                  <c:v>3.3599999999999998E-4</c:v>
                </c:pt>
                <c:pt idx="3506">
                  <c:v>3.3599999999999998E-4</c:v>
                </c:pt>
                <c:pt idx="3507">
                  <c:v>3.4299999999999999E-4</c:v>
                </c:pt>
                <c:pt idx="3508">
                  <c:v>3.4299999999999999E-4</c:v>
                </c:pt>
                <c:pt idx="3509">
                  <c:v>3.4299999999999999E-4</c:v>
                </c:pt>
                <c:pt idx="3510">
                  <c:v>3.4299999999999999E-4</c:v>
                </c:pt>
                <c:pt idx="3511">
                  <c:v>3.4299999999999999E-4</c:v>
                </c:pt>
                <c:pt idx="3512">
                  <c:v>3.3599999999999998E-4</c:v>
                </c:pt>
                <c:pt idx="3513">
                  <c:v>3.3599999999999998E-4</c:v>
                </c:pt>
                <c:pt idx="3514">
                  <c:v>3.3E-4</c:v>
                </c:pt>
                <c:pt idx="3515">
                  <c:v>3.3E-4</c:v>
                </c:pt>
                <c:pt idx="3516">
                  <c:v>3.2299999999999999E-4</c:v>
                </c:pt>
                <c:pt idx="3517">
                  <c:v>3.1700000000000001E-4</c:v>
                </c:pt>
                <c:pt idx="3518">
                  <c:v>3.1E-4</c:v>
                </c:pt>
                <c:pt idx="3519">
                  <c:v>3.0299999999999999E-4</c:v>
                </c:pt>
                <c:pt idx="3520">
                  <c:v>2.9700000000000001E-4</c:v>
                </c:pt>
                <c:pt idx="3521">
                  <c:v>2.9E-4</c:v>
                </c:pt>
                <c:pt idx="3522">
                  <c:v>2.8400000000000002E-4</c:v>
                </c:pt>
                <c:pt idx="3523">
                  <c:v>2.7700000000000001E-4</c:v>
                </c:pt>
                <c:pt idx="3524">
                  <c:v>2.7E-4</c:v>
                </c:pt>
                <c:pt idx="3525">
                  <c:v>2.7E-4</c:v>
                </c:pt>
                <c:pt idx="3526">
                  <c:v>2.6400000000000002E-4</c:v>
                </c:pt>
                <c:pt idx="3527">
                  <c:v>2.5700000000000001E-4</c:v>
                </c:pt>
                <c:pt idx="3528">
                  <c:v>2.5700000000000001E-4</c:v>
                </c:pt>
                <c:pt idx="3529">
                  <c:v>2.5099999999999998E-4</c:v>
                </c:pt>
                <c:pt idx="3530">
                  <c:v>2.5099999999999998E-4</c:v>
                </c:pt>
                <c:pt idx="3531">
                  <c:v>2.4399999999999999E-4</c:v>
                </c:pt>
                <c:pt idx="3532">
                  <c:v>2.4399999999999999E-4</c:v>
                </c:pt>
                <c:pt idx="3533">
                  <c:v>2.4399999999999999E-4</c:v>
                </c:pt>
                <c:pt idx="3534">
                  <c:v>2.4399999999999999E-4</c:v>
                </c:pt>
                <c:pt idx="3535">
                  <c:v>2.4399999999999999E-4</c:v>
                </c:pt>
                <c:pt idx="3536">
                  <c:v>2.5099999999999998E-4</c:v>
                </c:pt>
                <c:pt idx="3537">
                  <c:v>2.5099999999999998E-4</c:v>
                </c:pt>
                <c:pt idx="3538">
                  <c:v>2.5099999999999998E-4</c:v>
                </c:pt>
                <c:pt idx="3539">
                  <c:v>2.5099999999999998E-4</c:v>
                </c:pt>
                <c:pt idx="3540">
                  <c:v>2.5099999999999998E-4</c:v>
                </c:pt>
                <c:pt idx="3541">
                  <c:v>2.5700000000000001E-4</c:v>
                </c:pt>
                <c:pt idx="3542">
                  <c:v>2.5700000000000001E-4</c:v>
                </c:pt>
                <c:pt idx="3543">
                  <c:v>2.5700000000000001E-4</c:v>
                </c:pt>
                <c:pt idx="3544">
                  <c:v>2.5700000000000001E-4</c:v>
                </c:pt>
                <c:pt idx="3545">
                  <c:v>2.6400000000000002E-4</c:v>
                </c:pt>
                <c:pt idx="3546">
                  <c:v>2.6400000000000002E-4</c:v>
                </c:pt>
                <c:pt idx="3547">
                  <c:v>2.6400000000000002E-4</c:v>
                </c:pt>
                <c:pt idx="3548">
                  <c:v>2.6400000000000002E-4</c:v>
                </c:pt>
                <c:pt idx="3549">
                  <c:v>2.6400000000000002E-4</c:v>
                </c:pt>
                <c:pt idx="3550">
                  <c:v>2.5700000000000001E-4</c:v>
                </c:pt>
                <c:pt idx="3551">
                  <c:v>2.5700000000000001E-4</c:v>
                </c:pt>
                <c:pt idx="3552">
                  <c:v>2.5700000000000001E-4</c:v>
                </c:pt>
                <c:pt idx="3553">
                  <c:v>2.5700000000000001E-4</c:v>
                </c:pt>
                <c:pt idx="3554">
                  <c:v>2.5099999999999998E-4</c:v>
                </c:pt>
                <c:pt idx="3555">
                  <c:v>2.5099999999999998E-4</c:v>
                </c:pt>
                <c:pt idx="3556">
                  <c:v>2.5099999999999998E-4</c:v>
                </c:pt>
                <c:pt idx="3557">
                  <c:v>2.4399999999999999E-4</c:v>
                </c:pt>
                <c:pt idx="3558">
                  <c:v>2.4399999999999999E-4</c:v>
                </c:pt>
                <c:pt idx="3559">
                  <c:v>2.4399999999999999E-4</c:v>
                </c:pt>
                <c:pt idx="3560">
                  <c:v>2.3800000000000001E-4</c:v>
                </c:pt>
                <c:pt idx="3561">
                  <c:v>2.3800000000000001E-4</c:v>
                </c:pt>
                <c:pt idx="3562">
                  <c:v>2.3800000000000001E-4</c:v>
                </c:pt>
                <c:pt idx="3563">
                  <c:v>2.3800000000000001E-4</c:v>
                </c:pt>
                <c:pt idx="3564">
                  <c:v>2.3800000000000001E-4</c:v>
                </c:pt>
                <c:pt idx="3565">
                  <c:v>2.3800000000000001E-4</c:v>
                </c:pt>
                <c:pt idx="3566">
                  <c:v>2.3800000000000001E-4</c:v>
                </c:pt>
                <c:pt idx="3567">
                  <c:v>2.3800000000000001E-4</c:v>
                </c:pt>
                <c:pt idx="3568">
                  <c:v>2.3800000000000001E-4</c:v>
                </c:pt>
                <c:pt idx="3569">
                  <c:v>2.4399999999999999E-4</c:v>
                </c:pt>
                <c:pt idx="3570">
                  <c:v>2.4399999999999999E-4</c:v>
                </c:pt>
                <c:pt idx="3571">
                  <c:v>2.5099999999999998E-4</c:v>
                </c:pt>
                <c:pt idx="3572">
                  <c:v>2.5099999999999998E-4</c:v>
                </c:pt>
                <c:pt idx="3573">
                  <c:v>2.5700000000000001E-4</c:v>
                </c:pt>
                <c:pt idx="3574">
                  <c:v>2.5700000000000001E-4</c:v>
                </c:pt>
                <c:pt idx="3575">
                  <c:v>2.6400000000000002E-4</c:v>
                </c:pt>
                <c:pt idx="3576">
                  <c:v>2.6400000000000002E-4</c:v>
                </c:pt>
                <c:pt idx="3577">
                  <c:v>2.7E-4</c:v>
                </c:pt>
                <c:pt idx="3578">
                  <c:v>2.7700000000000001E-4</c:v>
                </c:pt>
                <c:pt idx="3579">
                  <c:v>2.7700000000000001E-4</c:v>
                </c:pt>
                <c:pt idx="3580">
                  <c:v>2.8400000000000002E-4</c:v>
                </c:pt>
                <c:pt idx="3581">
                  <c:v>2.8400000000000002E-4</c:v>
                </c:pt>
                <c:pt idx="3582">
                  <c:v>2.8400000000000002E-4</c:v>
                </c:pt>
                <c:pt idx="3583">
                  <c:v>2.9E-4</c:v>
                </c:pt>
                <c:pt idx="3584">
                  <c:v>2.9E-4</c:v>
                </c:pt>
                <c:pt idx="3585">
                  <c:v>2.9E-4</c:v>
                </c:pt>
                <c:pt idx="3586">
                  <c:v>2.9E-4</c:v>
                </c:pt>
                <c:pt idx="3587">
                  <c:v>2.9E-4</c:v>
                </c:pt>
                <c:pt idx="3588">
                  <c:v>2.8400000000000002E-4</c:v>
                </c:pt>
                <c:pt idx="3589">
                  <c:v>2.8400000000000002E-4</c:v>
                </c:pt>
                <c:pt idx="3590">
                  <c:v>2.8400000000000002E-4</c:v>
                </c:pt>
                <c:pt idx="3591">
                  <c:v>2.7700000000000001E-4</c:v>
                </c:pt>
                <c:pt idx="3592">
                  <c:v>2.7E-4</c:v>
                </c:pt>
                <c:pt idx="3593">
                  <c:v>2.7E-4</c:v>
                </c:pt>
                <c:pt idx="3594">
                  <c:v>2.6400000000000002E-4</c:v>
                </c:pt>
                <c:pt idx="3595">
                  <c:v>2.6400000000000002E-4</c:v>
                </c:pt>
                <c:pt idx="3596">
                  <c:v>2.5700000000000001E-4</c:v>
                </c:pt>
                <c:pt idx="3597">
                  <c:v>2.5099999999999998E-4</c:v>
                </c:pt>
                <c:pt idx="3598">
                  <c:v>2.5099999999999998E-4</c:v>
                </c:pt>
                <c:pt idx="3599">
                  <c:v>2.4399999999999999E-4</c:v>
                </c:pt>
                <c:pt idx="3600">
                  <c:v>2.4399999999999999E-4</c:v>
                </c:pt>
                <c:pt idx="3601">
                  <c:v>2.3800000000000001E-4</c:v>
                </c:pt>
                <c:pt idx="3602">
                  <c:v>2.3800000000000001E-4</c:v>
                </c:pt>
                <c:pt idx="3603">
                  <c:v>2.3800000000000001E-4</c:v>
                </c:pt>
                <c:pt idx="3604">
                  <c:v>2.3800000000000001E-4</c:v>
                </c:pt>
                <c:pt idx="3605">
                  <c:v>2.3800000000000001E-4</c:v>
                </c:pt>
                <c:pt idx="3606">
                  <c:v>2.3800000000000001E-4</c:v>
                </c:pt>
                <c:pt idx="3607">
                  <c:v>2.3800000000000001E-4</c:v>
                </c:pt>
                <c:pt idx="3608">
                  <c:v>2.4399999999999999E-4</c:v>
                </c:pt>
                <c:pt idx="3609">
                  <c:v>2.4399999999999999E-4</c:v>
                </c:pt>
                <c:pt idx="3610">
                  <c:v>2.5099999999999998E-4</c:v>
                </c:pt>
                <c:pt idx="3611">
                  <c:v>2.5099999999999998E-4</c:v>
                </c:pt>
                <c:pt idx="3612">
                  <c:v>2.5700000000000001E-4</c:v>
                </c:pt>
                <c:pt idx="3613">
                  <c:v>2.6400000000000002E-4</c:v>
                </c:pt>
                <c:pt idx="3614">
                  <c:v>2.7E-4</c:v>
                </c:pt>
                <c:pt idx="3615">
                  <c:v>2.7E-4</c:v>
                </c:pt>
                <c:pt idx="3616">
                  <c:v>2.7700000000000001E-4</c:v>
                </c:pt>
                <c:pt idx="3617">
                  <c:v>2.8400000000000002E-4</c:v>
                </c:pt>
                <c:pt idx="3618">
                  <c:v>2.8400000000000002E-4</c:v>
                </c:pt>
                <c:pt idx="3619">
                  <c:v>2.9E-4</c:v>
                </c:pt>
                <c:pt idx="3620">
                  <c:v>2.9E-4</c:v>
                </c:pt>
                <c:pt idx="3621">
                  <c:v>2.9700000000000001E-4</c:v>
                </c:pt>
                <c:pt idx="3622">
                  <c:v>2.9700000000000001E-4</c:v>
                </c:pt>
                <c:pt idx="3623">
                  <c:v>2.9700000000000001E-4</c:v>
                </c:pt>
                <c:pt idx="3624">
                  <c:v>2.9700000000000001E-4</c:v>
                </c:pt>
                <c:pt idx="3625">
                  <c:v>2.9700000000000001E-4</c:v>
                </c:pt>
                <c:pt idx="3626">
                  <c:v>2.9700000000000001E-4</c:v>
                </c:pt>
                <c:pt idx="3627">
                  <c:v>2.9E-4</c:v>
                </c:pt>
                <c:pt idx="3628">
                  <c:v>2.9E-4</c:v>
                </c:pt>
                <c:pt idx="3629">
                  <c:v>2.8400000000000002E-4</c:v>
                </c:pt>
                <c:pt idx="3630">
                  <c:v>2.7700000000000001E-4</c:v>
                </c:pt>
                <c:pt idx="3631">
                  <c:v>2.7E-4</c:v>
                </c:pt>
                <c:pt idx="3632">
                  <c:v>2.6400000000000002E-4</c:v>
                </c:pt>
                <c:pt idx="3633">
                  <c:v>2.5700000000000001E-4</c:v>
                </c:pt>
                <c:pt idx="3634">
                  <c:v>2.5099999999999998E-4</c:v>
                </c:pt>
                <c:pt idx="3635">
                  <c:v>2.4399999999999999E-4</c:v>
                </c:pt>
                <c:pt idx="3636">
                  <c:v>2.3800000000000001E-4</c:v>
                </c:pt>
                <c:pt idx="3637">
                  <c:v>2.31E-4</c:v>
                </c:pt>
                <c:pt idx="3638">
                  <c:v>2.24E-4</c:v>
                </c:pt>
                <c:pt idx="3639">
                  <c:v>2.1800000000000001E-4</c:v>
                </c:pt>
                <c:pt idx="3640">
                  <c:v>2.1100000000000001E-4</c:v>
                </c:pt>
                <c:pt idx="3641">
                  <c:v>2.1100000000000001E-4</c:v>
                </c:pt>
                <c:pt idx="3642">
                  <c:v>2.05E-4</c:v>
                </c:pt>
                <c:pt idx="3643">
                  <c:v>2.05E-4</c:v>
                </c:pt>
                <c:pt idx="3644">
                  <c:v>2.05E-4</c:v>
                </c:pt>
                <c:pt idx="3645">
                  <c:v>2.05E-4</c:v>
                </c:pt>
                <c:pt idx="3646">
                  <c:v>2.05E-4</c:v>
                </c:pt>
                <c:pt idx="3647">
                  <c:v>2.05E-4</c:v>
                </c:pt>
                <c:pt idx="3648">
                  <c:v>2.1100000000000001E-4</c:v>
                </c:pt>
                <c:pt idx="3649">
                  <c:v>2.1100000000000001E-4</c:v>
                </c:pt>
                <c:pt idx="3650">
                  <c:v>2.1800000000000001E-4</c:v>
                </c:pt>
                <c:pt idx="3651">
                  <c:v>2.24E-4</c:v>
                </c:pt>
                <c:pt idx="3652">
                  <c:v>2.24E-4</c:v>
                </c:pt>
                <c:pt idx="3653">
                  <c:v>2.31E-4</c:v>
                </c:pt>
                <c:pt idx="3654">
                  <c:v>2.3800000000000001E-4</c:v>
                </c:pt>
                <c:pt idx="3655">
                  <c:v>2.4399999999999999E-4</c:v>
                </c:pt>
                <c:pt idx="3656">
                  <c:v>2.5099999999999998E-4</c:v>
                </c:pt>
                <c:pt idx="3657">
                  <c:v>2.5700000000000001E-4</c:v>
                </c:pt>
                <c:pt idx="3658">
                  <c:v>2.6400000000000002E-4</c:v>
                </c:pt>
                <c:pt idx="3659">
                  <c:v>2.7E-4</c:v>
                </c:pt>
                <c:pt idx="3660">
                  <c:v>2.7700000000000001E-4</c:v>
                </c:pt>
                <c:pt idx="3661">
                  <c:v>2.8400000000000002E-4</c:v>
                </c:pt>
                <c:pt idx="3662">
                  <c:v>2.8400000000000002E-4</c:v>
                </c:pt>
                <c:pt idx="3663">
                  <c:v>2.9E-4</c:v>
                </c:pt>
                <c:pt idx="3664">
                  <c:v>2.9E-4</c:v>
                </c:pt>
                <c:pt idx="3665">
                  <c:v>2.9E-4</c:v>
                </c:pt>
                <c:pt idx="3666">
                  <c:v>2.9E-4</c:v>
                </c:pt>
                <c:pt idx="3667">
                  <c:v>2.9E-4</c:v>
                </c:pt>
                <c:pt idx="3668">
                  <c:v>2.9E-4</c:v>
                </c:pt>
                <c:pt idx="3669">
                  <c:v>2.9E-4</c:v>
                </c:pt>
                <c:pt idx="3670">
                  <c:v>2.9E-4</c:v>
                </c:pt>
                <c:pt idx="3671">
                  <c:v>2.9E-4</c:v>
                </c:pt>
                <c:pt idx="3672">
                  <c:v>2.8400000000000002E-4</c:v>
                </c:pt>
                <c:pt idx="3673">
                  <c:v>2.8400000000000002E-4</c:v>
                </c:pt>
                <c:pt idx="3674">
                  <c:v>2.8400000000000002E-4</c:v>
                </c:pt>
                <c:pt idx="3675">
                  <c:v>2.7700000000000001E-4</c:v>
                </c:pt>
                <c:pt idx="3676">
                  <c:v>2.7700000000000001E-4</c:v>
                </c:pt>
                <c:pt idx="3677">
                  <c:v>2.7700000000000001E-4</c:v>
                </c:pt>
                <c:pt idx="3678">
                  <c:v>2.7E-4</c:v>
                </c:pt>
                <c:pt idx="3679">
                  <c:v>2.7E-4</c:v>
                </c:pt>
                <c:pt idx="3680">
                  <c:v>2.7E-4</c:v>
                </c:pt>
                <c:pt idx="3681">
                  <c:v>2.7E-4</c:v>
                </c:pt>
                <c:pt idx="3682">
                  <c:v>2.7E-4</c:v>
                </c:pt>
                <c:pt idx="3683">
                  <c:v>2.7E-4</c:v>
                </c:pt>
                <c:pt idx="3684">
                  <c:v>2.7700000000000001E-4</c:v>
                </c:pt>
                <c:pt idx="3685">
                  <c:v>2.7700000000000001E-4</c:v>
                </c:pt>
                <c:pt idx="3686">
                  <c:v>2.7700000000000001E-4</c:v>
                </c:pt>
                <c:pt idx="3687">
                  <c:v>2.8400000000000002E-4</c:v>
                </c:pt>
                <c:pt idx="3688">
                  <c:v>2.8400000000000002E-4</c:v>
                </c:pt>
                <c:pt idx="3689">
                  <c:v>2.9E-4</c:v>
                </c:pt>
                <c:pt idx="3690">
                  <c:v>2.9E-4</c:v>
                </c:pt>
                <c:pt idx="3691">
                  <c:v>2.9700000000000001E-4</c:v>
                </c:pt>
                <c:pt idx="3692">
                  <c:v>2.9700000000000001E-4</c:v>
                </c:pt>
                <c:pt idx="3693">
                  <c:v>2.9700000000000001E-4</c:v>
                </c:pt>
                <c:pt idx="3694">
                  <c:v>3.0299999999999999E-4</c:v>
                </c:pt>
                <c:pt idx="3695">
                  <c:v>3.0299999999999999E-4</c:v>
                </c:pt>
                <c:pt idx="3696">
                  <c:v>3.0299999999999999E-4</c:v>
                </c:pt>
                <c:pt idx="3697">
                  <c:v>3.0299999999999999E-4</c:v>
                </c:pt>
                <c:pt idx="3698">
                  <c:v>3.0299999999999999E-4</c:v>
                </c:pt>
                <c:pt idx="3699">
                  <c:v>3.0299999999999999E-4</c:v>
                </c:pt>
                <c:pt idx="3700">
                  <c:v>3.0299999999999999E-4</c:v>
                </c:pt>
                <c:pt idx="3701">
                  <c:v>3.0299999999999999E-4</c:v>
                </c:pt>
                <c:pt idx="3702">
                  <c:v>2.9700000000000001E-4</c:v>
                </c:pt>
                <c:pt idx="3703">
                  <c:v>2.9700000000000001E-4</c:v>
                </c:pt>
                <c:pt idx="3704">
                  <c:v>2.9E-4</c:v>
                </c:pt>
                <c:pt idx="3705">
                  <c:v>2.8400000000000002E-4</c:v>
                </c:pt>
                <c:pt idx="3706">
                  <c:v>2.7700000000000001E-4</c:v>
                </c:pt>
                <c:pt idx="3707">
                  <c:v>2.7700000000000001E-4</c:v>
                </c:pt>
                <c:pt idx="3708">
                  <c:v>2.7E-4</c:v>
                </c:pt>
                <c:pt idx="3709">
                  <c:v>2.6400000000000002E-4</c:v>
                </c:pt>
                <c:pt idx="3710">
                  <c:v>2.5700000000000001E-4</c:v>
                </c:pt>
                <c:pt idx="3711">
                  <c:v>2.5099999999999998E-4</c:v>
                </c:pt>
                <c:pt idx="3712">
                  <c:v>2.4399999999999999E-4</c:v>
                </c:pt>
                <c:pt idx="3713">
                  <c:v>2.4399999999999999E-4</c:v>
                </c:pt>
                <c:pt idx="3714">
                  <c:v>2.3800000000000001E-4</c:v>
                </c:pt>
                <c:pt idx="3715">
                  <c:v>2.31E-4</c:v>
                </c:pt>
                <c:pt idx="3716">
                  <c:v>2.31E-4</c:v>
                </c:pt>
                <c:pt idx="3717">
                  <c:v>2.31E-4</c:v>
                </c:pt>
                <c:pt idx="3718">
                  <c:v>2.24E-4</c:v>
                </c:pt>
                <c:pt idx="3719">
                  <c:v>2.24E-4</c:v>
                </c:pt>
                <c:pt idx="3720">
                  <c:v>2.24E-4</c:v>
                </c:pt>
                <c:pt idx="3721">
                  <c:v>2.24E-4</c:v>
                </c:pt>
                <c:pt idx="3722">
                  <c:v>2.24E-4</c:v>
                </c:pt>
                <c:pt idx="3723">
                  <c:v>2.31E-4</c:v>
                </c:pt>
                <c:pt idx="3724">
                  <c:v>2.31E-4</c:v>
                </c:pt>
                <c:pt idx="3725">
                  <c:v>2.31E-4</c:v>
                </c:pt>
                <c:pt idx="3726">
                  <c:v>2.3800000000000001E-4</c:v>
                </c:pt>
                <c:pt idx="3727">
                  <c:v>2.4399999999999999E-4</c:v>
                </c:pt>
                <c:pt idx="3728">
                  <c:v>2.4399999999999999E-4</c:v>
                </c:pt>
                <c:pt idx="3729">
                  <c:v>2.5099999999999998E-4</c:v>
                </c:pt>
                <c:pt idx="3730">
                  <c:v>2.5700000000000001E-4</c:v>
                </c:pt>
                <c:pt idx="3731">
                  <c:v>2.5700000000000001E-4</c:v>
                </c:pt>
                <c:pt idx="3732">
                  <c:v>2.6400000000000002E-4</c:v>
                </c:pt>
                <c:pt idx="3733">
                  <c:v>2.7E-4</c:v>
                </c:pt>
                <c:pt idx="3734">
                  <c:v>2.7E-4</c:v>
                </c:pt>
                <c:pt idx="3735">
                  <c:v>2.7700000000000001E-4</c:v>
                </c:pt>
                <c:pt idx="3736">
                  <c:v>2.7700000000000001E-4</c:v>
                </c:pt>
                <c:pt idx="3737">
                  <c:v>2.8400000000000002E-4</c:v>
                </c:pt>
                <c:pt idx="3738">
                  <c:v>2.8400000000000002E-4</c:v>
                </c:pt>
                <c:pt idx="3739">
                  <c:v>2.8400000000000002E-4</c:v>
                </c:pt>
                <c:pt idx="3740">
                  <c:v>2.8400000000000002E-4</c:v>
                </c:pt>
                <c:pt idx="3741">
                  <c:v>2.8400000000000002E-4</c:v>
                </c:pt>
                <c:pt idx="3742">
                  <c:v>2.8400000000000002E-4</c:v>
                </c:pt>
                <c:pt idx="3743">
                  <c:v>2.8400000000000002E-4</c:v>
                </c:pt>
                <c:pt idx="3744">
                  <c:v>2.8400000000000002E-4</c:v>
                </c:pt>
                <c:pt idx="3745">
                  <c:v>2.8400000000000002E-4</c:v>
                </c:pt>
                <c:pt idx="3746">
                  <c:v>2.8400000000000002E-4</c:v>
                </c:pt>
                <c:pt idx="3747">
                  <c:v>2.8400000000000002E-4</c:v>
                </c:pt>
                <c:pt idx="3748">
                  <c:v>2.7700000000000001E-4</c:v>
                </c:pt>
                <c:pt idx="3749">
                  <c:v>2.7700000000000001E-4</c:v>
                </c:pt>
                <c:pt idx="3750">
                  <c:v>2.7700000000000001E-4</c:v>
                </c:pt>
                <c:pt idx="3751">
                  <c:v>2.7E-4</c:v>
                </c:pt>
                <c:pt idx="3752">
                  <c:v>2.7E-4</c:v>
                </c:pt>
                <c:pt idx="3753">
                  <c:v>2.7E-4</c:v>
                </c:pt>
                <c:pt idx="3754">
                  <c:v>2.6400000000000002E-4</c:v>
                </c:pt>
                <c:pt idx="3755">
                  <c:v>2.6400000000000002E-4</c:v>
                </c:pt>
                <c:pt idx="3756">
                  <c:v>2.6400000000000002E-4</c:v>
                </c:pt>
                <c:pt idx="3757">
                  <c:v>2.6400000000000002E-4</c:v>
                </c:pt>
                <c:pt idx="3758">
                  <c:v>2.6400000000000002E-4</c:v>
                </c:pt>
                <c:pt idx="3759">
                  <c:v>2.6400000000000002E-4</c:v>
                </c:pt>
                <c:pt idx="3760">
                  <c:v>2.6400000000000002E-4</c:v>
                </c:pt>
                <c:pt idx="3761">
                  <c:v>2.6400000000000002E-4</c:v>
                </c:pt>
                <c:pt idx="3762">
                  <c:v>2.6400000000000002E-4</c:v>
                </c:pt>
                <c:pt idx="3763">
                  <c:v>2.7E-4</c:v>
                </c:pt>
                <c:pt idx="3764">
                  <c:v>2.7E-4</c:v>
                </c:pt>
                <c:pt idx="3765">
                  <c:v>2.7E-4</c:v>
                </c:pt>
                <c:pt idx="3766">
                  <c:v>2.7700000000000001E-4</c:v>
                </c:pt>
                <c:pt idx="3767">
                  <c:v>2.7700000000000001E-4</c:v>
                </c:pt>
                <c:pt idx="3768">
                  <c:v>2.8400000000000002E-4</c:v>
                </c:pt>
                <c:pt idx="3769">
                  <c:v>2.8400000000000002E-4</c:v>
                </c:pt>
                <c:pt idx="3770">
                  <c:v>2.9E-4</c:v>
                </c:pt>
                <c:pt idx="3771">
                  <c:v>2.9E-4</c:v>
                </c:pt>
                <c:pt idx="3772">
                  <c:v>2.9E-4</c:v>
                </c:pt>
                <c:pt idx="3773">
                  <c:v>2.9700000000000001E-4</c:v>
                </c:pt>
                <c:pt idx="3774">
                  <c:v>2.9700000000000001E-4</c:v>
                </c:pt>
                <c:pt idx="3775">
                  <c:v>3.0299999999999999E-4</c:v>
                </c:pt>
                <c:pt idx="3776">
                  <c:v>3.0299999999999999E-4</c:v>
                </c:pt>
                <c:pt idx="3777">
                  <c:v>3.0299999999999999E-4</c:v>
                </c:pt>
                <c:pt idx="3778">
                  <c:v>3.0299999999999999E-4</c:v>
                </c:pt>
                <c:pt idx="3779">
                  <c:v>3.0299999999999999E-4</c:v>
                </c:pt>
                <c:pt idx="3780">
                  <c:v>3.0299999999999999E-4</c:v>
                </c:pt>
                <c:pt idx="3781">
                  <c:v>3.0299999999999999E-4</c:v>
                </c:pt>
                <c:pt idx="3782">
                  <c:v>3.0299999999999999E-4</c:v>
                </c:pt>
                <c:pt idx="3783">
                  <c:v>3.0299999999999999E-4</c:v>
                </c:pt>
                <c:pt idx="3784">
                  <c:v>3.0299999999999999E-4</c:v>
                </c:pt>
                <c:pt idx="3785">
                  <c:v>3.0299999999999999E-4</c:v>
                </c:pt>
                <c:pt idx="3786">
                  <c:v>3.0299999999999999E-4</c:v>
                </c:pt>
                <c:pt idx="3787">
                  <c:v>2.9700000000000001E-4</c:v>
                </c:pt>
                <c:pt idx="3788">
                  <c:v>2.9700000000000001E-4</c:v>
                </c:pt>
                <c:pt idx="3789">
                  <c:v>2.9E-4</c:v>
                </c:pt>
                <c:pt idx="3790">
                  <c:v>2.9E-4</c:v>
                </c:pt>
                <c:pt idx="3791">
                  <c:v>2.9E-4</c:v>
                </c:pt>
                <c:pt idx="3792">
                  <c:v>2.8400000000000002E-4</c:v>
                </c:pt>
                <c:pt idx="3793">
                  <c:v>2.8400000000000002E-4</c:v>
                </c:pt>
                <c:pt idx="3794">
                  <c:v>2.7700000000000001E-4</c:v>
                </c:pt>
                <c:pt idx="3795">
                  <c:v>2.7700000000000001E-4</c:v>
                </c:pt>
                <c:pt idx="3796">
                  <c:v>2.7700000000000001E-4</c:v>
                </c:pt>
                <c:pt idx="3797">
                  <c:v>2.7E-4</c:v>
                </c:pt>
                <c:pt idx="3798">
                  <c:v>2.7E-4</c:v>
                </c:pt>
                <c:pt idx="3799">
                  <c:v>2.7E-4</c:v>
                </c:pt>
                <c:pt idx="3800">
                  <c:v>2.7E-4</c:v>
                </c:pt>
                <c:pt idx="3801">
                  <c:v>2.7E-4</c:v>
                </c:pt>
                <c:pt idx="3802">
                  <c:v>2.7E-4</c:v>
                </c:pt>
                <c:pt idx="3803">
                  <c:v>2.7E-4</c:v>
                </c:pt>
                <c:pt idx="3804">
                  <c:v>2.7E-4</c:v>
                </c:pt>
                <c:pt idx="3805">
                  <c:v>2.7E-4</c:v>
                </c:pt>
                <c:pt idx="3806">
                  <c:v>2.7E-4</c:v>
                </c:pt>
                <c:pt idx="3807">
                  <c:v>2.7700000000000001E-4</c:v>
                </c:pt>
                <c:pt idx="3808">
                  <c:v>2.7700000000000001E-4</c:v>
                </c:pt>
                <c:pt idx="3809">
                  <c:v>2.7700000000000001E-4</c:v>
                </c:pt>
                <c:pt idx="3810">
                  <c:v>2.8400000000000002E-4</c:v>
                </c:pt>
                <c:pt idx="3811">
                  <c:v>2.8400000000000002E-4</c:v>
                </c:pt>
                <c:pt idx="3812">
                  <c:v>2.9E-4</c:v>
                </c:pt>
                <c:pt idx="3813">
                  <c:v>2.9E-4</c:v>
                </c:pt>
                <c:pt idx="3814">
                  <c:v>2.9700000000000001E-4</c:v>
                </c:pt>
                <c:pt idx="3815">
                  <c:v>2.9700000000000001E-4</c:v>
                </c:pt>
                <c:pt idx="3816">
                  <c:v>3.0299999999999999E-4</c:v>
                </c:pt>
                <c:pt idx="3817">
                  <c:v>3.0299999999999999E-4</c:v>
                </c:pt>
                <c:pt idx="3818">
                  <c:v>3.1E-4</c:v>
                </c:pt>
                <c:pt idx="3819">
                  <c:v>3.1E-4</c:v>
                </c:pt>
                <c:pt idx="3820">
                  <c:v>3.1E-4</c:v>
                </c:pt>
                <c:pt idx="3821">
                  <c:v>3.1700000000000001E-4</c:v>
                </c:pt>
                <c:pt idx="3822">
                  <c:v>3.1700000000000001E-4</c:v>
                </c:pt>
                <c:pt idx="3823">
                  <c:v>3.1700000000000001E-4</c:v>
                </c:pt>
                <c:pt idx="3824">
                  <c:v>3.1700000000000001E-4</c:v>
                </c:pt>
                <c:pt idx="3825">
                  <c:v>3.1700000000000001E-4</c:v>
                </c:pt>
                <c:pt idx="3826">
                  <c:v>3.1700000000000001E-4</c:v>
                </c:pt>
                <c:pt idx="3827">
                  <c:v>3.1700000000000001E-4</c:v>
                </c:pt>
                <c:pt idx="3828">
                  <c:v>3.1E-4</c:v>
                </c:pt>
                <c:pt idx="3829">
                  <c:v>3.1E-4</c:v>
                </c:pt>
                <c:pt idx="3830">
                  <c:v>3.1E-4</c:v>
                </c:pt>
                <c:pt idx="3831">
                  <c:v>3.1E-4</c:v>
                </c:pt>
                <c:pt idx="3832">
                  <c:v>3.0299999999999999E-4</c:v>
                </c:pt>
                <c:pt idx="3833">
                  <c:v>3.0299999999999999E-4</c:v>
                </c:pt>
                <c:pt idx="3834">
                  <c:v>2.9700000000000001E-4</c:v>
                </c:pt>
                <c:pt idx="3835">
                  <c:v>2.9E-4</c:v>
                </c:pt>
                <c:pt idx="3836">
                  <c:v>2.9E-4</c:v>
                </c:pt>
                <c:pt idx="3837">
                  <c:v>2.8400000000000002E-4</c:v>
                </c:pt>
                <c:pt idx="3838">
                  <c:v>2.7700000000000001E-4</c:v>
                </c:pt>
                <c:pt idx="3839">
                  <c:v>2.7700000000000001E-4</c:v>
                </c:pt>
                <c:pt idx="3840">
                  <c:v>2.7E-4</c:v>
                </c:pt>
                <c:pt idx="3841">
                  <c:v>2.7E-4</c:v>
                </c:pt>
                <c:pt idx="3842">
                  <c:v>2.6400000000000002E-4</c:v>
                </c:pt>
                <c:pt idx="3843">
                  <c:v>2.5700000000000001E-4</c:v>
                </c:pt>
                <c:pt idx="3844">
                  <c:v>2.5700000000000001E-4</c:v>
                </c:pt>
                <c:pt idx="3845">
                  <c:v>2.5099999999999998E-4</c:v>
                </c:pt>
                <c:pt idx="3846">
                  <c:v>2.5099999999999998E-4</c:v>
                </c:pt>
                <c:pt idx="3847">
                  <c:v>2.4399999999999999E-4</c:v>
                </c:pt>
                <c:pt idx="3848">
                  <c:v>2.4399999999999999E-4</c:v>
                </c:pt>
                <c:pt idx="3849">
                  <c:v>2.4399999999999999E-4</c:v>
                </c:pt>
                <c:pt idx="3850">
                  <c:v>2.3800000000000001E-4</c:v>
                </c:pt>
                <c:pt idx="3851">
                  <c:v>2.3800000000000001E-4</c:v>
                </c:pt>
                <c:pt idx="3852">
                  <c:v>2.3800000000000001E-4</c:v>
                </c:pt>
                <c:pt idx="3853">
                  <c:v>2.3800000000000001E-4</c:v>
                </c:pt>
                <c:pt idx="3854">
                  <c:v>2.3800000000000001E-4</c:v>
                </c:pt>
                <c:pt idx="3855">
                  <c:v>2.3800000000000001E-4</c:v>
                </c:pt>
                <c:pt idx="3856">
                  <c:v>2.3800000000000001E-4</c:v>
                </c:pt>
                <c:pt idx="3857">
                  <c:v>2.3800000000000001E-4</c:v>
                </c:pt>
                <c:pt idx="3858">
                  <c:v>2.3800000000000001E-4</c:v>
                </c:pt>
                <c:pt idx="3859">
                  <c:v>2.3800000000000001E-4</c:v>
                </c:pt>
                <c:pt idx="3860">
                  <c:v>2.3800000000000001E-4</c:v>
                </c:pt>
                <c:pt idx="3861">
                  <c:v>2.3800000000000001E-4</c:v>
                </c:pt>
                <c:pt idx="3862">
                  <c:v>2.4399999999999999E-4</c:v>
                </c:pt>
                <c:pt idx="3863">
                  <c:v>2.4399999999999999E-4</c:v>
                </c:pt>
                <c:pt idx="3864">
                  <c:v>2.4399999999999999E-4</c:v>
                </c:pt>
                <c:pt idx="3865">
                  <c:v>2.5099999999999998E-4</c:v>
                </c:pt>
                <c:pt idx="3866">
                  <c:v>2.5099999999999998E-4</c:v>
                </c:pt>
                <c:pt idx="3867">
                  <c:v>2.5099999999999998E-4</c:v>
                </c:pt>
                <c:pt idx="3868">
                  <c:v>2.5700000000000001E-4</c:v>
                </c:pt>
                <c:pt idx="3869">
                  <c:v>2.5700000000000001E-4</c:v>
                </c:pt>
                <c:pt idx="3870">
                  <c:v>2.6400000000000002E-4</c:v>
                </c:pt>
                <c:pt idx="3871">
                  <c:v>2.6400000000000002E-4</c:v>
                </c:pt>
                <c:pt idx="3872">
                  <c:v>2.6400000000000002E-4</c:v>
                </c:pt>
                <c:pt idx="3873">
                  <c:v>2.7E-4</c:v>
                </c:pt>
                <c:pt idx="3874">
                  <c:v>2.7E-4</c:v>
                </c:pt>
                <c:pt idx="3875">
                  <c:v>2.7E-4</c:v>
                </c:pt>
                <c:pt idx="3876">
                  <c:v>2.7E-4</c:v>
                </c:pt>
                <c:pt idx="3877">
                  <c:v>2.7700000000000001E-4</c:v>
                </c:pt>
                <c:pt idx="3878">
                  <c:v>2.7700000000000001E-4</c:v>
                </c:pt>
                <c:pt idx="3879">
                  <c:v>2.7700000000000001E-4</c:v>
                </c:pt>
                <c:pt idx="3880">
                  <c:v>2.7700000000000001E-4</c:v>
                </c:pt>
                <c:pt idx="3881">
                  <c:v>2.7700000000000001E-4</c:v>
                </c:pt>
                <c:pt idx="3882">
                  <c:v>2.7700000000000001E-4</c:v>
                </c:pt>
                <c:pt idx="3883">
                  <c:v>2.7700000000000001E-4</c:v>
                </c:pt>
                <c:pt idx="3884">
                  <c:v>2.7700000000000001E-4</c:v>
                </c:pt>
                <c:pt idx="3885">
                  <c:v>2.7E-4</c:v>
                </c:pt>
                <c:pt idx="3886">
                  <c:v>2.7E-4</c:v>
                </c:pt>
                <c:pt idx="3887">
                  <c:v>2.7E-4</c:v>
                </c:pt>
                <c:pt idx="3888">
                  <c:v>2.7E-4</c:v>
                </c:pt>
                <c:pt idx="3889">
                  <c:v>2.6400000000000002E-4</c:v>
                </c:pt>
                <c:pt idx="3890">
                  <c:v>2.6400000000000002E-4</c:v>
                </c:pt>
                <c:pt idx="3891">
                  <c:v>2.6400000000000002E-4</c:v>
                </c:pt>
                <c:pt idx="3892">
                  <c:v>2.5700000000000001E-4</c:v>
                </c:pt>
                <c:pt idx="3893">
                  <c:v>2.5700000000000001E-4</c:v>
                </c:pt>
                <c:pt idx="3894">
                  <c:v>2.5700000000000001E-4</c:v>
                </c:pt>
                <c:pt idx="3895">
                  <c:v>2.5700000000000001E-4</c:v>
                </c:pt>
                <c:pt idx="3896">
                  <c:v>2.5099999999999998E-4</c:v>
                </c:pt>
                <c:pt idx="3897">
                  <c:v>2.5099999999999998E-4</c:v>
                </c:pt>
                <c:pt idx="3898">
                  <c:v>2.5099999999999998E-4</c:v>
                </c:pt>
                <c:pt idx="3899">
                  <c:v>2.5099999999999998E-4</c:v>
                </c:pt>
                <c:pt idx="3900">
                  <c:v>2.5099999999999998E-4</c:v>
                </c:pt>
                <c:pt idx="3901">
                  <c:v>2.5099999999999998E-4</c:v>
                </c:pt>
                <c:pt idx="3902">
                  <c:v>2.5700000000000001E-4</c:v>
                </c:pt>
                <c:pt idx="3903">
                  <c:v>2.5700000000000001E-4</c:v>
                </c:pt>
                <c:pt idx="3904">
                  <c:v>2.5700000000000001E-4</c:v>
                </c:pt>
                <c:pt idx="3905">
                  <c:v>2.6400000000000002E-4</c:v>
                </c:pt>
                <c:pt idx="3906">
                  <c:v>2.6400000000000002E-4</c:v>
                </c:pt>
                <c:pt idx="3907">
                  <c:v>2.7E-4</c:v>
                </c:pt>
                <c:pt idx="3908">
                  <c:v>2.7700000000000001E-4</c:v>
                </c:pt>
                <c:pt idx="3909">
                  <c:v>2.8400000000000002E-4</c:v>
                </c:pt>
                <c:pt idx="3910">
                  <c:v>2.8400000000000002E-4</c:v>
                </c:pt>
                <c:pt idx="3911">
                  <c:v>2.9E-4</c:v>
                </c:pt>
                <c:pt idx="3912">
                  <c:v>2.9700000000000001E-4</c:v>
                </c:pt>
                <c:pt idx="3913">
                  <c:v>3.0299999999999999E-4</c:v>
                </c:pt>
                <c:pt idx="3914">
                  <c:v>3.1E-4</c:v>
                </c:pt>
                <c:pt idx="3915">
                  <c:v>3.1700000000000001E-4</c:v>
                </c:pt>
                <c:pt idx="3916">
                  <c:v>3.2299999999999999E-4</c:v>
                </c:pt>
                <c:pt idx="3917">
                  <c:v>3.3E-4</c:v>
                </c:pt>
                <c:pt idx="3918">
                  <c:v>3.3E-4</c:v>
                </c:pt>
                <c:pt idx="3919">
                  <c:v>3.3599999999999998E-4</c:v>
                </c:pt>
                <c:pt idx="3920">
                  <c:v>3.4299999999999999E-4</c:v>
                </c:pt>
                <c:pt idx="3921">
                  <c:v>3.4299999999999999E-4</c:v>
                </c:pt>
                <c:pt idx="3922">
                  <c:v>3.5E-4</c:v>
                </c:pt>
                <c:pt idx="3923">
                  <c:v>3.5E-4</c:v>
                </c:pt>
                <c:pt idx="3924">
                  <c:v>3.5E-4</c:v>
                </c:pt>
                <c:pt idx="3925">
                  <c:v>3.5E-4</c:v>
                </c:pt>
                <c:pt idx="3926">
                  <c:v>3.5E-4</c:v>
                </c:pt>
                <c:pt idx="3927">
                  <c:v>3.5E-4</c:v>
                </c:pt>
                <c:pt idx="3928">
                  <c:v>3.5E-4</c:v>
                </c:pt>
                <c:pt idx="3929">
                  <c:v>3.5E-4</c:v>
                </c:pt>
                <c:pt idx="3930">
                  <c:v>3.4299999999999999E-4</c:v>
                </c:pt>
                <c:pt idx="3931">
                  <c:v>3.4299999999999999E-4</c:v>
                </c:pt>
                <c:pt idx="3932">
                  <c:v>3.3599999999999998E-4</c:v>
                </c:pt>
                <c:pt idx="3933">
                  <c:v>3.3E-4</c:v>
                </c:pt>
                <c:pt idx="3934">
                  <c:v>3.2299999999999999E-4</c:v>
                </c:pt>
                <c:pt idx="3935">
                  <c:v>3.1700000000000001E-4</c:v>
                </c:pt>
                <c:pt idx="3936">
                  <c:v>3.1E-4</c:v>
                </c:pt>
                <c:pt idx="3937">
                  <c:v>3.0299999999999999E-4</c:v>
                </c:pt>
                <c:pt idx="3938">
                  <c:v>2.9700000000000001E-4</c:v>
                </c:pt>
                <c:pt idx="3939">
                  <c:v>2.9E-4</c:v>
                </c:pt>
                <c:pt idx="3940">
                  <c:v>2.8400000000000002E-4</c:v>
                </c:pt>
                <c:pt idx="3941">
                  <c:v>2.7700000000000001E-4</c:v>
                </c:pt>
                <c:pt idx="3942">
                  <c:v>2.7E-4</c:v>
                </c:pt>
                <c:pt idx="3943">
                  <c:v>2.6400000000000002E-4</c:v>
                </c:pt>
                <c:pt idx="3944">
                  <c:v>2.5700000000000001E-4</c:v>
                </c:pt>
                <c:pt idx="3945">
                  <c:v>2.5099999999999998E-4</c:v>
                </c:pt>
                <c:pt idx="3946">
                  <c:v>2.4399999999999999E-4</c:v>
                </c:pt>
                <c:pt idx="3947">
                  <c:v>2.3800000000000001E-4</c:v>
                </c:pt>
                <c:pt idx="3948">
                  <c:v>2.3800000000000001E-4</c:v>
                </c:pt>
                <c:pt idx="3949">
                  <c:v>2.31E-4</c:v>
                </c:pt>
                <c:pt idx="3950">
                  <c:v>2.31E-4</c:v>
                </c:pt>
                <c:pt idx="3951">
                  <c:v>2.24E-4</c:v>
                </c:pt>
                <c:pt idx="3952">
                  <c:v>2.24E-4</c:v>
                </c:pt>
                <c:pt idx="3953">
                  <c:v>2.24E-4</c:v>
                </c:pt>
                <c:pt idx="3954">
                  <c:v>2.24E-4</c:v>
                </c:pt>
                <c:pt idx="3955">
                  <c:v>2.24E-4</c:v>
                </c:pt>
                <c:pt idx="3956">
                  <c:v>2.24E-4</c:v>
                </c:pt>
                <c:pt idx="3957">
                  <c:v>2.24E-4</c:v>
                </c:pt>
                <c:pt idx="3958">
                  <c:v>2.31E-4</c:v>
                </c:pt>
                <c:pt idx="3959">
                  <c:v>2.31E-4</c:v>
                </c:pt>
                <c:pt idx="3960">
                  <c:v>2.31E-4</c:v>
                </c:pt>
                <c:pt idx="3961">
                  <c:v>2.3800000000000001E-4</c:v>
                </c:pt>
                <c:pt idx="3962">
                  <c:v>2.3800000000000001E-4</c:v>
                </c:pt>
                <c:pt idx="3963">
                  <c:v>2.4399999999999999E-4</c:v>
                </c:pt>
                <c:pt idx="3964">
                  <c:v>2.5099999999999998E-4</c:v>
                </c:pt>
                <c:pt idx="3965">
                  <c:v>2.5099999999999998E-4</c:v>
                </c:pt>
                <c:pt idx="3966">
                  <c:v>2.5700000000000001E-4</c:v>
                </c:pt>
                <c:pt idx="3967">
                  <c:v>2.5700000000000001E-4</c:v>
                </c:pt>
                <c:pt idx="3968">
                  <c:v>2.6400000000000002E-4</c:v>
                </c:pt>
                <c:pt idx="3969">
                  <c:v>2.7E-4</c:v>
                </c:pt>
                <c:pt idx="3970">
                  <c:v>2.7E-4</c:v>
                </c:pt>
                <c:pt idx="3971">
                  <c:v>2.7700000000000001E-4</c:v>
                </c:pt>
                <c:pt idx="3972">
                  <c:v>2.7700000000000001E-4</c:v>
                </c:pt>
                <c:pt idx="3973">
                  <c:v>2.7700000000000001E-4</c:v>
                </c:pt>
                <c:pt idx="3974">
                  <c:v>2.8400000000000002E-4</c:v>
                </c:pt>
                <c:pt idx="3975">
                  <c:v>2.8400000000000002E-4</c:v>
                </c:pt>
                <c:pt idx="3976">
                  <c:v>2.8400000000000002E-4</c:v>
                </c:pt>
                <c:pt idx="3977">
                  <c:v>2.8400000000000002E-4</c:v>
                </c:pt>
                <c:pt idx="3978">
                  <c:v>2.8400000000000002E-4</c:v>
                </c:pt>
                <c:pt idx="3979">
                  <c:v>2.8400000000000002E-4</c:v>
                </c:pt>
                <c:pt idx="3980">
                  <c:v>2.8400000000000002E-4</c:v>
                </c:pt>
                <c:pt idx="3981">
                  <c:v>2.8400000000000002E-4</c:v>
                </c:pt>
                <c:pt idx="3982">
                  <c:v>2.7700000000000001E-4</c:v>
                </c:pt>
                <c:pt idx="3983">
                  <c:v>2.7700000000000001E-4</c:v>
                </c:pt>
                <c:pt idx="3984">
                  <c:v>2.7700000000000001E-4</c:v>
                </c:pt>
                <c:pt idx="3985">
                  <c:v>2.7700000000000001E-4</c:v>
                </c:pt>
                <c:pt idx="3986">
                  <c:v>2.7E-4</c:v>
                </c:pt>
                <c:pt idx="3987">
                  <c:v>2.7E-4</c:v>
                </c:pt>
                <c:pt idx="3988">
                  <c:v>2.6400000000000002E-4</c:v>
                </c:pt>
                <c:pt idx="3989">
                  <c:v>2.6400000000000002E-4</c:v>
                </c:pt>
                <c:pt idx="3990">
                  <c:v>2.6400000000000002E-4</c:v>
                </c:pt>
                <c:pt idx="3991">
                  <c:v>2.6400000000000002E-4</c:v>
                </c:pt>
                <c:pt idx="3992">
                  <c:v>2.5700000000000001E-4</c:v>
                </c:pt>
                <c:pt idx="3993">
                  <c:v>2.5700000000000001E-4</c:v>
                </c:pt>
                <c:pt idx="3994">
                  <c:v>2.5700000000000001E-4</c:v>
                </c:pt>
                <c:pt idx="3995">
                  <c:v>2.5700000000000001E-4</c:v>
                </c:pt>
                <c:pt idx="3996">
                  <c:v>2.5700000000000001E-4</c:v>
                </c:pt>
                <c:pt idx="3997">
                  <c:v>2.5700000000000001E-4</c:v>
                </c:pt>
                <c:pt idx="3998">
                  <c:v>2.5700000000000001E-4</c:v>
                </c:pt>
                <c:pt idx="3999">
                  <c:v>2.5700000000000001E-4</c:v>
                </c:pt>
                <c:pt idx="4000">
                  <c:v>2.5700000000000001E-4</c:v>
                </c:pt>
                <c:pt idx="4001">
                  <c:v>2.6400000000000002E-4</c:v>
                </c:pt>
                <c:pt idx="4002">
                  <c:v>2.6400000000000002E-4</c:v>
                </c:pt>
                <c:pt idx="4003">
                  <c:v>2.6400000000000002E-4</c:v>
                </c:pt>
                <c:pt idx="4004">
                  <c:v>2.7E-4</c:v>
                </c:pt>
                <c:pt idx="4005">
                  <c:v>2.7E-4</c:v>
                </c:pt>
                <c:pt idx="4006">
                  <c:v>2.7700000000000001E-4</c:v>
                </c:pt>
                <c:pt idx="4007">
                  <c:v>2.7700000000000001E-4</c:v>
                </c:pt>
                <c:pt idx="4008">
                  <c:v>2.7700000000000001E-4</c:v>
                </c:pt>
                <c:pt idx="4009">
                  <c:v>2.8400000000000002E-4</c:v>
                </c:pt>
                <c:pt idx="4010">
                  <c:v>2.9E-4</c:v>
                </c:pt>
                <c:pt idx="4011">
                  <c:v>2.9E-4</c:v>
                </c:pt>
                <c:pt idx="4012">
                  <c:v>2.9700000000000001E-4</c:v>
                </c:pt>
                <c:pt idx="4013">
                  <c:v>2.9700000000000001E-4</c:v>
                </c:pt>
                <c:pt idx="4014">
                  <c:v>3.0299999999999999E-4</c:v>
                </c:pt>
                <c:pt idx="4015">
                  <c:v>3.0299999999999999E-4</c:v>
                </c:pt>
                <c:pt idx="4016">
                  <c:v>3.1E-4</c:v>
                </c:pt>
                <c:pt idx="4017">
                  <c:v>3.1E-4</c:v>
                </c:pt>
                <c:pt idx="4018">
                  <c:v>3.1E-4</c:v>
                </c:pt>
                <c:pt idx="4019">
                  <c:v>3.1700000000000001E-4</c:v>
                </c:pt>
                <c:pt idx="4020">
                  <c:v>3.1700000000000001E-4</c:v>
                </c:pt>
                <c:pt idx="4021">
                  <c:v>3.1700000000000001E-4</c:v>
                </c:pt>
                <c:pt idx="4022">
                  <c:v>3.1700000000000001E-4</c:v>
                </c:pt>
                <c:pt idx="4023">
                  <c:v>3.2299999999999999E-4</c:v>
                </c:pt>
                <c:pt idx="4024">
                  <c:v>3.2299999999999999E-4</c:v>
                </c:pt>
                <c:pt idx="4025">
                  <c:v>3.2299999999999999E-4</c:v>
                </c:pt>
                <c:pt idx="4026">
                  <c:v>3.2299999999999999E-4</c:v>
                </c:pt>
                <c:pt idx="4027">
                  <c:v>3.2299999999999999E-4</c:v>
                </c:pt>
                <c:pt idx="4028">
                  <c:v>3.2299999999999999E-4</c:v>
                </c:pt>
                <c:pt idx="4029">
                  <c:v>3.2299999999999999E-4</c:v>
                </c:pt>
                <c:pt idx="4030">
                  <c:v>3.2299999999999999E-4</c:v>
                </c:pt>
                <c:pt idx="4031">
                  <c:v>3.2299999999999999E-4</c:v>
                </c:pt>
                <c:pt idx="4032">
                  <c:v>3.2299999999999999E-4</c:v>
                </c:pt>
                <c:pt idx="4033">
                  <c:v>3.2299999999999999E-4</c:v>
                </c:pt>
                <c:pt idx="4034">
                  <c:v>3.1700000000000001E-4</c:v>
                </c:pt>
                <c:pt idx="4035">
                  <c:v>3.1700000000000001E-4</c:v>
                </c:pt>
                <c:pt idx="4036">
                  <c:v>3.1700000000000001E-4</c:v>
                </c:pt>
                <c:pt idx="4037">
                  <c:v>3.1700000000000001E-4</c:v>
                </c:pt>
                <c:pt idx="4038">
                  <c:v>3.1E-4</c:v>
                </c:pt>
                <c:pt idx="4039">
                  <c:v>3.1E-4</c:v>
                </c:pt>
                <c:pt idx="4040">
                  <c:v>3.1E-4</c:v>
                </c:pt>
                <c:pt idx="4041">
                  <c:v>3.1E-4</c:v>
                </c:pt>
                <c:pt idx="4042">
                  <c:v>3.0299999999999999E-4</c:v>
                </c:pt>
                <c:pt idx="4043">
                  <c:v>3.0299999999999999E-4</c:v>
                </c:pt>
                <c:pt idx="4044">
                  <c:v>3.0299999999999999E-4</c:v>
                </c:pt>
                <c:pt idx="4045">
                  <c:v>2.9700000000000001E-4</c:v>
                </c:pt>
                <c:pt idx="4046">
                  <c:v>2.9700000000000001E-4</c:v>
                </c:pt>
                <c:pt idx="4047">
                  <c:v>2.9700000000000001E-4</c:v>
                </c:pt>
                <c:pt idx="4048">
                  <c:v>2.9E-4</c:v>
                </c:pt>
                <c:pt idx="4049">
                  <c:v>2.9E-4</c:v>
                </c:pt>
                <c:pt idx="4050">
                  <c:v>2.8400000000000002E-4</c:v>
                </c:pt>
                <c:pt idx="4051">
                  <c:v>2.8400000000000002E-4</c:v>
                </c:pt>
                <c:pt idx="4052">
                  <c:v>2.8400000000000002E-4</c:v>
                </c:pt>
                <c:pt idx="4053">
                  <c:v>2.8400000000000002E-4</c:v>
                </c:pt>
                <c:pt idx="4054">
                  <c:v>2.7700000000000001E-4</c:v>
                </c:pt>
                <c:pt idx="4055">
                  <c:v>2.7700000000000001E-4</c:v>
                </c:pt>
                <c:pt idx="4056">
                  <c:v>2.7700000000000001E-4</c:v>
                </c:pt>
                <c:pt idx="4057">
                  <c:v>2.7700000000000001E-4</c:v>
                </c:pt>
                <c:pt idx="4058">
                  <c:v>2.7E-4</c:v>
                </c:pt>
                <c:pt idx="4059">
                  <c:v>2.7E-4</c:v>
                </c:pt>
                <c:pt idx="4060">
                  <c:v>2.7E-4</c:v>
                </c:pt>
                <c:pt idx="4061">
                  <c:v>2.7E-4</c:v>
                </c:pt>
                <c:pt idx="4062">
                  <c:v>2.7E-4</c:v>
                </c:pt>
                <c:pt idx="4063">
                  <c:v>2.7E-4</c:v>
                </c:pt>
                <c:pt idx="4064">
                  <c:v>2.7E-4</c:v>
                </c:pt>
                <c:pt idx="4065">
                  <c:v>2.7E-4</c:v>
                </c:pt>
                <c:pt idx="4066">
                  <c:v>2.7E-4</c:v>
                </c:pt>
                <c:pt idx="4067">
                  <c:v>2.7E-4</c:v>
                </c:pt>
                <c:pt idx="4068">
                  <c:v>2.7E-4</c:v>
                </c:pt>
                <c:pt idx="4069">
                  <c:v>2.7E-4</c:v>
                </c:pt>
                <c:pt idx="4070">
                  <c:v>2.7E-4</c:v>
                </c:pt>
                <c:pt idx="4071">
                  <c:v>2.7E-4</c:v>
                </c:pt>
                <c:pt idx="4072">
                  <c:v>2.7E-4</c:v>
                </c:pt>
                <c:pt idx="4073">
                  <c:v>2.7E-4</c:v>
                </c:pt>
                <c:pt idx="4074">
                  <c:v>2.7E-4</c:v>
                </c:pt>
                <c:pt idx="4075">
                  <c:v>2.6400000000000002E-4</c:v>
                </c:pt>
                <c:pt idx="4076">
                  <c:v>2.6400000000000002E-4</c:v>
                </c:pt>
                <c:pt idx="4077">
                  <c:v>2.6400000000000002E-4</c:v>
                </c:pt>
                <c:pt idx="4078">
                  <c:v>2.6400000000000002E-4</c:v>
                </c:pt>
                <c:pt idx="4079">
                  <c:v>2.5700000000000001E-4</c:v>
                </c:pt>
                <c:pt idx="4080">
                  <c:v>2.5700000000000001E-4</c:v>
                </c:pt>
                <c:pt idx="4081">
                  <c:v>2.5700000000000001E-4</c:v>
                </c:pt>
                <c:pt idx="4082">
                  <c:v>2.5099999999999998E-4</c:v>
                </c:pt>
                <c:pt idx="4083">
                  <c:v>2.5099999999999998E-4</c:v>
                </c:pt>
                <c:pt idx="4084">
                  <c:v>2.4399999999999999E-4</c:v>
                </c:pt>
                <c:pt idx="4085">
                  <c:v>2.4399999999999999E-4</c:v>
                </c:pt>
                <c:pt idx="4086">
                  <c:v>2.3800000000000001E-4</c:v>
                </c:pt>
                <c:pt idx="4087">
                  <c:v>2.3800000000000001E-4</c:v>
                </c:pt>
                <c:pt idx="4088">
                  <c:v>2.3800000000000001E-4</c:v>
                </c:pt>
                <c:pt idx="4089">
                  <c:v>2.31E-4</c:v>
                </c:pt>
                <c:pt idx="4090">
                  <c:v>2.31E-4</c:v>
                </c:pt>
                <c:pt idx="4091">
                  <c:v>2.31E-4</c:v>
                </c:pt>
                <c:pt idx="4092">
                  <c:v>2.31E-4</c:v>
                </c:pt>
                <c:pt idx="4093">
                  <c:v>2.31E-4</c:v>
                </c:pt>
                <c:pt idx="4094">
                  <c:v>2.31E-4</c:v>
                </c:pt>
                <c:pt idx="4095">
                  <c:v>2.31E-4</c:v>
                </c:pt>
                <c:pt idx="4096">
                  <c:v>2.31E-4</c:v>
                </c:pt>
                <c:pt idx="4097">
                  <c:v>2.31E-4</c:v>
                </c:pt>
                <c:pt idx="4098">
                  <c:v>2.3800000000000001E-4</c:v>
                </c:pt>
                <c:pt idx="4099">
                  <c:v>2.3800000000000001E-4</c:v>
                </c:pt>
                <c:pt idx="4100">
                  <c:v>2.4399999999999999E-4</c:v>
                </c:pt>
                <c:pt idx="4101">
                  <c:v>2.4399999999999999E-4</c:v>
                </c:pt>
                <c:pt idx="4102">
                  <c:v>2.5099999999999998E-4</c:v>
                </c:pt>
                <c:pt idx="4103">
                  <c:v>2.5700000000000001E-4</c:v>
                </c:pt>
                <c:pt idx="4104">
                  <c:v>2.5700000000000001E-4</c:v>
                </c:pt>
                <c:pt idx="4105">
                  <c:v>2.6400000000000002E-4</c:v>
                </c:pt>
                <c:pt idx="4106">
                  <c:v>2.7E-4</c:v>
                </c:pt>
                <c:pt idx="4107">
                  <c:v>2.7700000000000001E-4</c:v>
                </c:pt>
                <c:pt idx="4108">
                  <c:v>2.7700000000000001E-4</c:v>
                </c:pt>
                <c:pt idx="4109">
                  <c:v>2.8400000000000002E-4</c:v>
                </c:pt>
                <c:pt idx="4110">
                  <c:v>2.9E-4</c:v>
                </c:pt>
                <c:pt idx="4111">
                  <c:v>2.9E-4</c:v>
                </c:pt>
                <c:pt idx="4112">
                  <c:v>2.9700000000000001E-4</c:v>
                </c:pt>
                <c:pt idx="4113">
                  <c:v>2.9700000000000001E-4</c:v>
                </c:pt>
                <c:pt idx="4114">
                  <c:v>3.0299999999999999E-4</c:v>
                </c:pt>
                <c:pt idx="4115">
                  <c:v>3.0299999999999999E-4</c:v>
                </c:pt>
                <c:pt idx="4116">
                  <c:v>3.1E-4</c:v>
                </c:pt>
                <c:pt idx="4117">
                  <c:v>3.1E-4</c:v>
                </c:pt>
                <c:pt idx="4118">
                  <c:v>3.1E-4</c:v>
                </c:pt>
                <c:pt idx="4119">
                  <c:v>3.1E-4</c:v>
                </c:pt>
                <c:pt idx="4120">
                  <c:v>3.1E-4</c:v>
                </c:pt>
                <c:pt idx="4121">
                  <c:v>3.1E-4</c:v>
                </c:pt>
                <c:pt idx="4122">
                  <c:v>3.1E-4</c:v>
                </c:pt>
                <c:pt idx="4123">
                  <c:v>3.1E-4</c:v>
                </c:pt>
                <c:pt idx="4124">
                  <c:v>3.0299999999999999E-4</c:v>
                </c:pt>
                <c:pt idx="4125">
                  <c:v>3.0299999999999999E-4</c:v>
                </c:pt>
                <c:pt idx="4126">
                  <c:v>3.0299999999999999E-4</c:v>
                </c:pt>
                <c:pt idx="4127">
                  <c:v>2.9700000000000001E-4</c:v>
                </c:pt>
                <c:pt idx="4128">
                  <c:v>2.9700000000000001E-4</c:v>
                </c:pt>
                <c:pt idx="4129">
                  <c:v>2.9700000000000001E-4</c:v>
                </c:pt>
                <c:pt idx="4130">
                  <c:v>2.9E-4</c:v>
                </c:pt>
                <c:pt idx="4131">
                  <c:v>2.9E-4</c:v>
                </c:pt>
                <c:pt idx="4132">
                  <c:v>2.8400000000000002E-4</c:v>
                </c:pt>
                <c:pt idx="4133">
                  <c:v>2.8400000000000002E-4</c:v>
                </c:pt>
                <c:pt idx="4134">
                  <c:v>2.8400000000000002E-4</c:v>
                </c:pt>
                <c:pt idx="4135">
                  <c:v>2.8400000000000002E-4</c:v>
                </c:pt>
                <c:pt idx="4136">
                  <c:v>2.7700000000000001E-4</c:v>
                </c:pt>
                <c:pt idx="4137">
                  <c:v>2.7700000000000001E-4</c:v>
                </c:pt>
                <c:pt idx="4138">
                  <c:v>2.7700000000000001E-4</c:v>
                </c:pt>
                <c:pt idx="4139">
                  <c:v>2.7700000000000001E-4</c:v>
                </c:pt>
                <c:pt idx="4140">
                  <c:v>2.7E-4</c:v>
                </c:pt>
                <c:pt idx="4141">
                  <c:v>2.7E-4</c:v>
                </c:pt>
                <c:pt idx="4142">
                  <c:v>2.7E-4</c:v>
                </c:pt>
                <c:pt idx="4143">
                  <c:v>2.7E-4</c:v>
                </c:pt>
                <c:pt idx="4144">
                  <c:v>2.7E-4</c:v>
                </c:pt>
                <c:pt idx="4145">
                  <c:v>2.7E-4</c:v>
                </c:pt>
                <c:pt idx="4146">
                  <c:v>2.7E-4</c:v>
                </c:pt>
                <c:pt idx="4147">
                  <c:v>2.7E-4</c:v>
                </c:pt>
                <c:pt idx="4148">
                  <c:v>2.7E-4</c:v>
                </c:pt>
                <c:pt idx="4149">
                  <c:v>2.7E-4</c:v>
                </c:pt>
                <c:pt idx="4150">
                  <c:v>2.7E-4</c:v>
                </c:pt>
                <c:pt idx="4151">
                  <c:v>2.7E-4</c:v>
                </c:pt>
                <c:pt idx="4152">
                  <c:v>2.7E-4</c:v>
                </c:pt>
                <c:pt idx="4153">
                  <c:v>2.7E-4</c:v>
                </c:pt>
                <c:pt idx="4154">
                  <c:v>2.7E-4</c:v>
                </c:pt>
                <c:pt idx="4155">
                  <c:v>2.7E-4</c:v>
                </c:pt>
                <c:pt idx="4156">
                  <c:v>2.7E-4</c:v>
                </c:pt>
                <c:pt idx="4157">
                  <c:v>2.7E-4</c:v>
                </c:pt>
                <c:pt idx="4158">
                  <c:v>2.6400000000000002E-4</c:v>
                </c:pt>
                <c:pt idx="4159">
                  <c:v>2.6400000000000002E-4</c:v>
                </c:pt>
                <c:pt idx="4160">
                  <c:v>2.6400000000000002E-4</c:v>
                </c:pt>
                <c:pt idx="4161">
                  <c:v>2.6400000000000002E-4</c:v>
                </c:pt>
                <c:pt idx="4162">
                  <c:v>2.6400000000000002E-4</c:v>
                </c:pt>
                <c:pt idx="4163">
                  <c:v>2.5700000000000001E-4</c:v>
                </c:pt>
                <c:pt idx="4164">
                  <c:v>2.5700000000000001E-4</c:v>
                </c:pt>
                <c:pt idx="4165">
                  <c:v>2.5700000000000001E-4</c:v>
                </c:pt>
                <c:pt idx="4166">
                  <c:v>2.5099999999999998E-4</c:v>
                </c:pt>
                <c:pt idx="4167">
                  <c:v>2.5099999999999998E-4</c:v>
                </c:pt>
                <c:pt idx="4168">
                  <c:v>2.5099999999999998E-4</c:v>
                </c:pt>
                <c:pt idx="4169">
                  <c:v>2.5099999999999998E-4</c:v>
                </c:pt>
                <c:pt idx="4170">
                  <c:v>2.4399999999999999E-4</c:v>
                </c:pt>
                <c:pt idx="4171">
                  <c:v>2.4399999999999999E-4</c:v>
                </c:pt>
                <c:pt idx="4172">
                  <c:v>2.4399999999999999E-4</c:v>
                </c:pt>
                <c:pt idx="4173">
                  <c:v>2.3800000000000001E-4</c:v>
                </c:pt>
                <c:pt idx="4174">
                  <c:v>2.3800000000000001E-4</c:v>
                </c:pt>
                <c:pt idx="4175">
                  <c:v>2.3800000000000001E-4</c:v>
                </c:pt>
                <c:pt idx="4176">
                  <c:v>2.3800000000000001E-4</c:v>
                </c:pt>
                <c:pt idx="4177">
                  <c:v>2.3800000000000001E-4</c:v>
                </c:pt>
                <c:pt idx="4178">
                  <c:v>2.3800000000000001E-4</c:v>
                </c:pt>
                <c:pt idx="4179">
                  <c:v>2.3800000000000001E-4</c:v>
                </c:pt>
                <c:pt idx="4180">
                  <c:v>2.3800000000000001E-4</c:v>
                </c:pt>
                <c:pt idx="4181">
                  <c:v>2.3800000000000001E-4</c:v>
                </c:pt>
                <c:pt idx="4182">
                  <c:v>2.3800000000000001E-4</c:v>
                </c:pt>
                <c:pt idx="4183">
                  <c:v>2.3800000000000001E-4</c:v>
                </c:pt>
                <c:pt idx="4184">
                  <c:v>2.4399999999999999E-4</c:v>
                </c:pt>
                <c:pt idx="4185">
                  <c:v>2.4399999999999999E-4</c:v>
                </c:pt>
                <c:pt idx="4186">
                  <c:v>2.5099999999999998E-4</c:v>
                </c:pt>
                <c:pt idx="4187">
                  <c:v>2.5099999999999998E-4</c:v>
                </c:pt>
                <c:pt idx="4188">
                  <c:v>2.5700000000000001E-4</c:v>
                </c:pt>
                <c:pt idx="4189">
                  <c:v>2.6400000000000002E-4</c:v>
                </c:pt>
                <c:pt idx="4190">
                  <c:v>2.6400000000000002E-4</c:v>
                </c:pt>
                <c:pt idx="4191">
                  <c:v>2.7E-4</c:v>
                </c:pt>
                <c:pt idx="4192">
                  <c:v>2.7700000000000001E-4</c:v>
                </c:pt>
                <c:pt idx="4193">
                  <c:v>2.7700000000000001E-4</c:v>
                </c:pt>
                <c:pt idx="4194">
                  <c:v>2.8400000000000002E-4</c:v>
                </c:pt>
                <c:pt idx="4195">
                  <c:v>2.9E-4</c:v>
                </c:pt>
                <c:pt idx="4196">
                  <c:v>2.9E-4</c:v>
                </c:pt>
                <c:pt idx="4197">
                  <c:v>2.9700000000000001E-4</c:v>
                </c:pt>
                <c:pt idx="4198">
                  <c:v>3.0299999999999999E-4</c:v>
                </c:pt>
                <c:pt idx="4199">
                  <c:v>3.0299999999999999E-4</c:v>
                </c:pt>
                <c:pt idx="4200">
                  <c:v>3.0299999999999999E-4</c:v>
                </c:pt>
                <c:pt idx="4201">
                  <c:v>3.1E-4</c:v>
                </c:pt>
                <c:pt idx="4202">
                  <c:v>3.1E-4</c:v>
                </c:pt>
                <c:pt idx="4203">
                  <c:v>3.1E-4</c:v>
                </c:pt>
                <c:pt idx="4204">
                  <c:v>3.1E-4</c:v>
                </c:pt>
                <c:pt idx="4205">
                  <c:v>3.1E-4</c:v>
                </c:pt>
                <c:pt idx="4206">
                  <c:v>3.1E-4</c:v>
                </c:pt>
                <c:pt idx="4207">
                  <c:v>3.1E-4</c:v>
                </c:pt>
                <c:pt idx="4208">
                  <c:v>3.1E-4</c:v>
                </c:pt>
                <c:pt idx="4209">
                  <c:v>3.1E-4</c:v>
                </c:pt>
                <c:pt idx="4210">
                  <c:v>3.0299999999999999E-4</c:v>
                </c:pt>
                <c:pt idx="4211">
                  <c:v>3.0299999999999999E-4</c:v>
                </c:pt>
                <c:pt idx="4212">
                  <c:v>3.0299999999999999E-4</c:v>
                </c:pt>
                <c:pt idx="4213">
                  <c:v>3.0299999999999999E-4</c:v>
                </c:pt>
                <c:pt idx="4214">
                  <c:v>2.9700000000000001E-4</c:v>
                </c:pt>
                <c:pt idx="4215">
                  <c:v>2.9700000000000001E-4</c:v>
                </c:pt>
                <c:pt idx="4216">
                  <c:v>2.9700000000000001E-4</c:v>
                </c:pt>
                <c:pt idx="4217">
                  <c:v>2.9700000000000001E-4</c:v>
                </c:pt>
                <c:pt idx="4218">
                  <c:v>2.9700000000000001E-4</c:v>
                </c:pt>
                <c:pt idx="4219">
                  <c:v>2.9700000000000001E-4</c:v>
                </c:pt>
                <c:pt idx="4220">
                  <c:v>2.9700000000000001E-4</c:v>
                </c:pt>
                <c:pt idx="4221">
                  <c:v>2.9700000000000001E-4</c:v>
                </c:pt>
                <c:pt idx="4222">
                  <c:v>3.0299999999999999E-4</c:v>
                </c:pt>
                <c:pt idx="4223">
                  <c:v>3.0299999999999999E-4</c:v>
                </c:pt>
                <c:pt idx="4224">
                  <c:v>3.1E-4</c:v>
                </c:pt>
                <c:pt idx="4225">
                  <c:v>3.1E-4</c:v>
                </c:pt>
                <c:pt idx="4226">
                  <c:v>3.1700000000000001E-4</c:v>
                </c:pt>
                <c:pt idx="4227">
                  <c:v>3.1700000000000001E-4</c:v>
                </c:pt>
                <c:pt idx="4228">
                  <c:v>3.2299999999999999E-4</c:v>
                </c:pt>
                <c:pt idx="4229">
                  <c:v>3.2299999999999999E-4</c:v>
                </c:pt>
                <c:pt idx="4230">
                  <c:v>3.3E-4</c:v>
                </c:pt>
                <c:pt idx="4231">
                  <c:v>3.3599999999999998E-4</c:v>
                </c:pt>
                <c:pt idx="4232">
                  <c:v>3.3599999999999998E-4</c:v>
                </c:pt>
                <c:pt idx="4233">
                  <c:v>3.3599999999999998E-4</c:v>
                </c:pt>
                <c:pt idx="4234">
                  <c:v>3.3599999999999998E-4</c:v>
                </c:pt>
                <c:pt idx="4235">
                  <c:v>3.4299999999999999E-4</c:v>
                </c:pt>
                <c:pt idx="4236">
                  <c:v>3.4299999999999999E-4</c:v>
                </c:pt>
                <c:pt idx="4237">
                  <c:v>3.3599999999999998E-4</c:v>
                </c:pt>
                <c:pt idx="4238">
                  <c:v>3.3599999999999998E-4</c:v>
                </c:pt>
                <c:pt idx="4239">
                  <c:v>3.3599999999999998E-4</c:v>
                </c:pt>
                <c:pt idx="4240">
                  <c:v>3.3E-4</c:v>
                </c:pt>
                <c:pt idx="4241">
                  <c:v>3.2299999999999999E-4</c:v>
                </c:pt>
                <c:pt idx="4242">
                  <c:v>3.2299999999999999E-4</c:v>
                </c:pt>
                <c:pt idx="4243">
                  <c:v>3.1700000000000001E-4</c:v>
                </c:pt>
                <c:pt idx="4244">
                  <c:v>3.1E-4</c:v>
                </c:pt>
                <c:pt idx="4245">
                  <c:v>2.9700000000000001E-4</c:v>
                </c:pt>
                <c:pt idx="4246">
                  <c:v>2.9E-4</c:v>
                </c:pt>
                <c:pt idx="4247">
                  <c:v>2.8400000000000002E-4</c:v>
                </c:pt>
                <c:pt idx="4248">
                  <c:v>2.7700000000000001E-4</c:v>
                </c:pt>
                <c:pt idx="4249">
                  <c:v>2.7E-4</c:v>
                </c:pt>
                <c:pt idx="4250">
                  <c:v>2.5700000000000001E-4</c:v>
                </c:pt>
                <c:pt idx="4251">
                  <c:v>2.5099999999999998E-4</c:v>
                </c:pt>
                <c:pt idx="4252">
                  <c:v>2.4399999999999999E-4</c:v>
                </c:pt>
                <c:pt idx="4253">
                  <c:v>2.3800000000000001E-4</c:v>
                </c:pt>
                <c:pt idx="4254">
                  <c:v>2.31E-4</c:v>
                </c:pt>
                <c:pt idx="4255">
                  <c:v>2.31E-4</c:v>
                </c:pt>
                <c:pt idx="4256">
                  <c:v>2.24E-4</c:v>
                </c:pt>
                <c:pt idx="4257">
                  <c:v>2.24E-4</c:v>
                </c:pt>
                <c:pt idx="4258">
                  <c:v>2.1800000000000001E-4</c:v>
                </c:pt>
                <c:pt idx="4259">
                  <c:v>2.1800000000000001E-4</c:v>
                </c:pt>
                <c:pt idx="4260">
                  <c:v>2.1800000000000001E-4</c:v>
                </c:pt>
                <c:pt idx="4261">
                  <c:v>2.24E-4</c:v>
                </c:pt>
                <c:pt idx="4262">
                  <c:v>2.24E-4</c:v>
                </c:pt>
                <c:pt idx="4263">
                  <c:v>2.31E-4</c:v>
                </c:pt>
                <c:pt idx="4264">
                  <c:v>2.31E-4</c:v>
                </c:pt>
                <c:pt idx="4265">
                  <c:v>2.3800000000000001E-4</c:v>
                </c:pt>
                <c:pt idx="4266">
                  <c:v>2.4399999999999999E-4</c:v>
                </c:pt>
                <c:pt idx="4267">
                  <c:v>2.5099999999999998E-4</c:v>
                </c:pt>
                <c:pt idx="4268">
                  <c:v>2.5700000000000001E-4</c:v>
                </c:pt>
                <c:pt idx="4269">
                  <c:v>2.6400000000000002E-4</c:v>
                </c:pt>
                <c:pt idx="4270">
                  <c:v>2.7E-4</c:v>
                </c:pt>
                <c:pt idx="4271">
                  <c:v>2.7700000000000001E-4</c:v>
                </c:pt>
                <c:pt idx="4272">
                  <c:v>2.8400000000000002E-4</c:v>
                </c:pt>
                <c:pt idx="4273">
                  <c:v>2.9E-4</c:v>
                </c:pt>
                <c:pt idx="4274">
                  <c:v>2.9700000000000001E-4</c:v>
                </c:pt>
                <c:pt idx="4275">
                  <c:v>3.0299999999999999E-4</c:v>
                </c:pt>
                <c:pt idx="4276">
                  <c:v>3.1E-4</c:v>
                </c:pt>
                <c:pt idx="4277">
                  <c:v>3.1700000000000001E-4</c:v>
                </c:pt>
                <c:pt idx="4278">
                  <c:v>3.1700000000000001E-4</c:v>
                </c:pt>
                <c:pt idx="4279">
                  <c:v>3.2299999999999999E-4</c:v>
                </c:pt>
                <c:pt idx="4280">
                  <c:v>3.2299999999999999E-4</c:v>
                </c:pt>
                <c:pt idx="4281">
                  <c:v>3.2299999999999999E-4</c:v>
                </c:pt>
                <c:pt idx="4282">
                  <c:v>3.3E-4</c:v>
                </c:pt>
                <c:pt idx="4283">
                  <c:v>3.3E-4</c:v>
                </c:pt>
                <c:pt idx="4284">
                  <c:v>3.3E-4</c:v>
                </c:pt>
                <c:pt idx="4285">
                  <c:v>3.3E-4</c:v>
                </c:pt>
                <c:pt idx="4286">
                  <c:v>3.3E-4</c:v>
                </c:pt>
                <c:pt idx="4287">
                  <c:v>3.3E-4</c:v>
                </c:pt>
                <c:pt idx="4288">
                  <c:v>3.2299999999999999E-4</c:v>
                </c:pt>
                <c:pt idx="4289">
                  <c:v>3.2299999999999999E-4</c:v>
                </c:pt>
                <c:pt idx="4290">
                  <c:v>3.2299999999999999E-4</c:v>
                </c:pt>
                <c:pt idx="4291">
                  <c:v>3.2299999999999999E-4</c:v>
                </c:pt>
                <c:pt idx="4292">
                  <c:v>3.1700000000000001E-4</c:v>
                </c:pt>
                <c:pt idx="4293">
                  <c:v>3.1700000000000001E-4</c:v>
                </c:pt>
                <c:pt idx="4294">
                  <c:v>3.1700000000000001E-4</c:v>
                </c:pt>
                <c:pt idx="4295">
                  <c:v>3.1700000000000001E-4</c:v>
                </c:pt>
                <c:pt idx="4296">
                  <c:v>3.1E-4</c:v>
                </c:pt>
                <c:pt idx="4297">
                  <c:v>3.1E-4</c:v>
                </c:pt>
                <c:pt idx="4298">
                  <c:v>3.1E-4</c:v>
                </c:pt>
                <c:pt idx="4299">
                  <c:v>3.1E-4</c:v>
                </c:pt>
                <c:pt idx="4300">
                  <c:v>3.1E-4</c:v>
                </c:pt>
                <c:pt idx="4301">
                  <c:v>3.1E-4</c:v>
                </c:pt>
                <c:pt idx="4302">
                  <c:v>3.0299999999999999E-4</c:v>
                </c:pt>
                <c:pt idx="4303">
                  <c:v>3.0299999999999999E-4</c:v>
                </c:pt>
                <c:pt idx="4304">
                  <c:v>3.0299999999999999E-4</c:v>
                </c:pt>
                <c:pt idx="4305">
                  <c:v>3.0299999999999999E-4</c:v>
                </c:pt>
                <c:pt idx="4306">
                  <c:v>3.0299999999999999E-4</c:v>
                </c:pt>
                <c:pt idx="4307">
                  <c:v>3.0299999999999999E-4</c:v>
                </c:pt>
                <c:pt idx="4308">
                  <c:v>3.0299999999999999E-4</c:v>
                </c:pt>
                <c:pt idx="4309">
                  <c:v>3.0299999999999999E-4</c:v>
                </c:pt>
                <c:pt idx="4310">
                  <c:v>3.0299999999999999E-4</c:v>
                </c:pt>
                <c:pt idx="4311">
                  <c:v>2.9700000000000001E-4</c:v>
                </c:pt>
                <c:pt idx="4312">
                  <c:v>2.9700000000000001E-4</c:v>
                </c:pt>
                <c:pt idx="4313">
                  <c:v>2.9700000000000001E-4</c:v>
                </c:pt>
                <c:pt idx="4314">
                  <c:v>2.9700000000000001E-4</c:v>
                </c:pt>
                <c:pt idx="4315">
                  <c:v>2.9700000000000001E-4</c:v>
                </c:pt>
                <c:pt idx="4316">
                  <c:v>2.9700000000000001E-4</c:v>
                </c:pt>
                <c:pt idx="4317">
                  <c:v>2.9700000000000001E-4</c:v>
                </c:pt>
                <c:pt idx="4318">
                  <c:v>2.9700000000000001E-4</c:v>
                </c:pt>
                <c:pt idx="4319">
                  <c:v>2.9700000000000001E-4</c:v>
                </c:pt>
                <c:pt idx="4320">
                  <c:v>2.9700000000000001E-4</c:v>
                </c:pt>
                <c:pt idx="4321">
                  <c:v>2.9700000000000001E-4</c:v>
                </c:pt>
                <c:pt idx="4322">
                  <c:v>2.9700000000000001E-4</c:v>
                </c:pt>
                <c:pt idx="4323">
                  <c:v>2.9700000000000001E-4</c:v>
                </c:pt>
                <c:pt idx="4324">
                  <c:v>3.0299999999999999E-4</c:v>
                </c:pt>
                <c:pt idx="4325">
                  <c:v>3.0299999999999999E-4</c:v>
                </c:pt>
                <c:pt idx="4326">
                  <c:v>3.0299999999999999E-4</c:v>
                </c:pt>
                <c:pt idx="4327">
                  <c:v>3.0299999999999999E-4</c:v>
                </c:pt>
                <c:pt idx="4328">
                  <c:v>3.0299999999999999E-4</c:v>
                </c:pt>
                <c:pt idx="4329">
                  <c:v>3.1E-4</c:v>
                </c:pt>
                <c:pt idx="4330">
                  <c:v>3.1E-4</c:v>
                </c:pt>
                <c:pt idx="4331">
                  <c:v>3.1E-4</c:v>
                </c:pt>
                <c:pt idx="4332">
                  <c:v>3.1E-4</c:v>
                </c:pt>
                <c:pt idx="4333">
                  <c:v>3.1E-4</c:v>
                </c:pt>
                <c:pt idx="4334">
                  <c:v>3.1E-4</c:v>
                </c:pt>
                <c:pt idx="4335">
                  <c:v>3.1E-4</c:v>
                </c:pt>
                <c:pt idx="4336">
                  <c:v>3.1E-4</c:v>
                </c:pt>
                <c:pt idx="4337">
                  <c:v>3.0299999999999999E-4</c:v>
                </c:pt>
                <c:pt idx="4338">
                  <c:v>3.0299999999999999E-4</c:v>
                </c:pt>
                <c:pt idx="4339">
                  <c:v>3.0299999999999999E-4</c:v>
                </c:pt>
                <c:pt idx="4340">
                  <c:v>2.9700000000000001E-4</c:v>
                </c:pt>
                <c:pt idx="4341">
                  <c:v>2.9E-4</c:v>
                </c:pt>
                <c:pt idx="4342">
                  <c:v>2.9E-4</c:v>
                </c:pt>
                <c:pt idx="4343">
                  <c:v>2.8400000000000002E-4</c:v>
                </c:pt>
                <c:pt idx="4344">
                  <c:v>2.7700000000000001E-4</c:v>
                </c:pt>
                <c:pt idx="4345">
                  <c:v>2.7E-4</c:v>
                </c:pt>
                <c:pt idx="4346">
                  <c:v>2.6400000000000002E-4</c:v>
                </c:pt>
                <c:pt idx="4347">
                  <c:v>2.5700000000000001E-4</c:v>
                </c:pt>
                <c:pt idx="4348">
                  <c:v>2.5099999999999998E-4</c:v>
                </c:pt>
                <c:pt idx="4349">
                  <c:v>2.4399999999999999E-4</c:v>
                </c:pt>
                <c:pt idx="4350">
                  <c:v>2.3800000000000001E-4</c:v>
                </c:pt>
                <c:pt idx="4351">
                  <c:v>2.31E-4</c:v>
                </c:pt>
                <c:pt idx="4352">
                  <c:v>2.24E-4</c:v>
                </c:pt>
                <c:pt idx="4353">
                  <c:v>2.24E-4</c:v>
                </c:pt>
                <c:pt idx="4354">
                  <c:v>2.1800000000000001E-4</c:v>
                </c:pt>
                <c:pt idx="4355">
                  <c:v>2.1800000000000001E-4</c:v>
                </c:pt>
                <c:pt idx="4356">
                  <c:v>2.1100000000000001E-4</c:v>
                </c:pt>
                <c:pt idx="4357">
                  <c:v>2.1100000000000001E-4</c:v>
                </c:pt>
                <c:pt idx="4358">
                  <c:v>2.1100000000000001E-4</c:v>
                </c:pt>
                <c:pt idx="4359">
                  <c:v>2.1100000000000001E-4</c:v>
                </c:pt>
                <c:pt idx="4360">
                  <c:v>2.1100000000000001E-4</c:v>
                </c:pt>
                <c:pt idx="4361">
                  <c:v>2.1800000000000001E-4</c:v>
                </c:pt>
                <c:pt idx="4362">
                  <c:v>2.1800000000000001E-4</c:v>
                </c:pt>
                <c:pt idx="4363">
                  <c:v>2.24E-4</c:v>
                </c:pt>
                <c:pt idx="4364">
                  <c:v>2.31E-4</c:v>
                </c:pt>
                <c:pt idx="4365">
                  <c:v>2.3800000000000001E-4</c:v>
                </c:pt>
                <c:pt idx="4366">
                  <c:v>2.4399999999999999E-4</c:v>
                </c:pt>
                <c:pt idx="4367">
                  <c:v>2.5099999999999998E-4</c:v>
                </c:pt>
                <c:pt idx="4368">
                  <c:v>2.5700000000000001E-4</c:v>
                </c:pt>
                <c:pt idx="4369">
                  <c:v>2.7E-4</c:v>
                </c:pt>
                <c:pt idx="4370">
                  <c:v>2.7700000000000001E-4</c:v>
                </c:pt>
                <c:pt idx="4371">
                  <c:v>2.8400000000000002E-4</c:v>
                </c:pt>
                <c:pt idx="4372">
                  <c:v>2.9E-4</c:v>
                </c:pt>
                <c:pt idx="4373">
                  <c:v>2.9700000000000001E-4</c:v>
                </c:pt>
                <c:pt idx="4374">
                  <c:v>3.0299999999999999E-4</c:v>
                </c:pt>
                <c:pt idx="4375">
                  <c:v>3.1E-4</c:v>
                </c:pt>
                <c:pt idx="4376">
                  <c:v>3.1700000000000001E-4</c:v>
                </c:pt>
                <c:pt idx="4377">
                  <c:v>3.1700000000000001E-4</c:v>
                </c:pt>
                <c:pt idx="4378">
                  <c:v>3.2299999999999999E-4</c:v>
                </c:pt>
                <c:pt idx="4379">
                  <c:v>3.2299999999999999E-4</c:v>
                </c:pt>
                <c:pt idx="4380">
                  <c:v>3.2299999999999999E-4</c:v>
                </c:pt>
                <c:pt idx="4381">
                  <c:v>3.2299999999999999E-4</c:v>
                </c:pt>
                <c:pt idx="4382">
                  <c:v>3.2299999999999999E-4</c:v>
                </c:pt>
                <c:pt idx="4383">
                  <c:v>3.1700000000000001E-4</c:v>
                </c:pt>
                <c:pt idx="4384">
                  <c:v>3.1700000000000001E-4</c:v>
                </c:pt>
                <c:pt idx="4385">
                  <c:v>3.1E-4</c:v>
                </c:pt>
                <c:pt idx="4386">
                  <c:v>3.0299999999999999E-4</c:v>
                </c:pt>
                <c:pt idx="4387">
                  <c:v>3.0299999999999999E-4</c:v>
                </c:pt>
                <c:pt idx="4388">
                  <c:v>2.9700000000000001E-4</c:v>
                </c:pt>
                <c:pt idx="4389">
                  <c:v>2.9E-4</c:v>
                </c:pt>
                <c:pt idx="4390">
                  <c:v>2.8400000000000002E-4</c:v>
                </c:pt>
                <c:pt idx="4391">
                  <c:v>2.7700000000000001E-4</c:v>
                </c:pt>
                <c:pt idx="4392">
                  <c:v>2.7E-4</c:v>
                </c:pt>
                <c:pt idx="4393">
                  <c:v>2.6400000000000002E-4</c:v>
                </c:pt>
                <c:pt idx="4394">
                  <c:v>2.5700000000000001E-4</c:v>
                </c:pt>
                <c:pt idx="4395">
                  <c:v>2.5099999999999998E-4</c:v>
                </c:pt>
                <c:pt idx="4396">
                  <c:v>2.5099999999999998E-4</c:v>
                </c:pt>
                <c:pt idx="4397">
                  <c:v>2.4399999999999999E-4</c:v>
                </c:pt>
                <c:pt idx="4398">
                  <c:v>2.4399999999999999E-4</c:v>
                </c:pt>
                <c:pt idx="4399">
                  <c:v>2.4399999999999999E-4</c:v>
                </c:pt>
                <c:pt idx="4400">
                  <c:v>2.4399999999999999E-4</c:v>
                </c:pt>
                <c:pt idx="4401">
                  <c:v>2.4399999999999999E-4</c:v>
                </c:pt>
                <c:pt idx="4402">
                  <c:v>2.4399999999999999E-4</c:v>
                </c:pt>
                <c:pt idx="4403">
                  <c:v>2.4399999999999999E-4</c:v>
                </c:pt>
                <c:pt idx="4404">
                  <c:v>2.4399999999999999E-4</c:v>
                </c:pt>
                <c:pt idx="4405">
                  <c:v>2.5099999999999998E-4</c:v>
                </c:pt>
                <c:pt idx="4406">
                  <c:v>2.5099999999999998E-4</c:v>
                </c:pt>
                <c:pt idx="4407">
                  <c:v>2.5700000000000001E-4</c:v>
                </c:pt>
                <c:pt idx="4408">
                  <c:v>2.5700000000000001E-4</c:v>
                </c:pt>
                <c:pt idx="4409">
                  <c:v>2.6400000000000002E-4</c:v>
                </c:pt>
                <c:pt idx="4410">
                  <c:v>2.7E-4</c:v>
                </c:pt>
                <c:pt idx="4411">
                  <c:v>2.7E-4</c:v>
                </c:pt>
                <c:pt idx="4412">
                  <c:v>2.7700000000000001E-4</c:v>
                </c:pt>
                <c:pt idx="4413">
                  <c:v>2.7700000000000001E-4</c:v>
                </c:pt>
                <c:pt idx="4414">
                  <c:v>2.8400000000000002E-4</c:v>
                </c:pt>
                <c:pt idx="4415">
                  <c:v>2.8400000000000002E-4</c:v>
                </c:pt>
                <c:pt idx="4416">
                  <c:v>2.9E-4</c:v>
                </c:pt>
                <c:pt idx="4417">
                  <c:v>2.9E-4</c:v>
                </c:pt>
                <c:pt idx="4418">
                  <c:v>2.9E-4</c:v>
                </c:pt>
                <c:pt idx="4419">
                  <c:v>2.9E-4</c:v>
                </c:pt>
                <c:pt idx="4420">
                  <c:v>2.8400000000000002E-4</c:v>
                </c:pt>
                <c:pt idx="4421">
                  <c:v>2.8400000000000002E-4</c:v>
                </c:pt>
                <c:pt idx="4422">
                  <c:v>2.8400000000000002E-4</c:v>
                </c:pt>
                <c:pt idx="4423">
                  <c:v>2.7700000000000001E-4</c:v>
                </c:pt>
                <c:pt idx="4424">
                  <c:v>2.7700000000000001E-4</c:v>
                </c:pt>
                <c:pt idx="4425">
                  <c:v>2.7E-4</c:v>
                </c:pt>
                <c:pt idx="4426">
                  <c:v>2.7E-4</c:v>
                </c:pt>
                <c:pt idx="4427">
                  <c:v>2.6400000000000002E-4</c:v>
                </c:pt>
                <c:pt idx="4428">
                  <c:v>2.6400000000000002E-4</c:v>
                </c:pt>
                <c:pt idx="4429">
                  <c:v>2.5700000000000001E-4</c:v>
                </c:pt>
                <c:pt idx="4430">
                  <c:v>2.5700000000000001E-4</c:v>
                </c:pt>
                <c:pt idx="4431">
                  <c:v>2.5700000000000001E-4</c:v>
                </c:pt>
                <c:pt idx="4432">
                  <c:v>2.5099999999999998E-4</c:v>
                </c:pt>
                <c:pt idx="4433">
                  <c:v>2.5099999999999998E-4</c:v>
                </c:pt>
                <c:pt idx="4434">
                  <c:v>2.5099999999999998E-4</c:v>
                </c:pt>
                <c:pt idx="4435">
                  <c:v>2.5099999999999998E-4</c:v>
                </c:pt>
                <c:pt idx="4436">
                  <c:v>2.5099999999999998E-4</c:v>
                </c:pt>
                <c:pt idx="4437">
                  <c:v>2.5700000000000001E-4</c:v>
                </c:pt>
                <c:pt idx="4438">
                  <c:v>2.5700000000000001E-4</c:v>
                </c:pt>
                <c:pt idx="4439">
                  <c:v>2.6400000000000002E-4</c:v>
                </c:pt>
                <c:pt idx="4440">
                  <c:v>2.6400000000000002E-4</c:v>
                </c:pt>
                <c:pt idx="4441">
                  <c:v>2.7E-4</c:v>
                </c:pt>
                <c:pt idx="4442">
                  <c:v>2.7700000000000001E-4</c:v>
                </c:pt>
                <c:pt idx="4443">
                  <c:v>2.8400000000000002E-4</c:v>
                </c:pt>
                <c:pt idx="4444">
                  <c:v>2.9E-4</c:v>
                </c:pt>
                <c:pt idx="4445">
                  <c:v>2.9700000000000001E-4</c:v>
                </c:pt>
                <c:pt idx="4446">
                  <c:v>3.0299999999999999E-4</c:v>
                </c:pt>
                <c:pt idx="4447">
                  <c:v>3.1E-4</c:v>
                </c:pt>
                <c:pt idx="4448">
                  <c:v>3.1700000000000001E-4</c:v>
                </c:pt>
                <c:pt idx="4449">
                  <c:v>3.1700000000000001E-4</c:v>
                </c:pt>
                <c:pt idx="4450">
                  <c:v>3.2299999999999999E-4</c:v>
                </c:pt>
                <c:pt idx="4451">
                  <c:v>3.3E-4</c:v>
                </c:pt>
                <c:pt idx="4452">
                  <c:v>3.3E-4</c:v>
                </c:pt>
                <c:pt idx="4453">
                  <c:v>3.3599999999999998E-4</c:v>
                </c:pt>
                <c:pt idx="4454">
                  <c:v>3.3599999999999998E-4</c:v>
                </c:pt>
                <c:pt idx="4455">
                  <c:v>3.3599999999999998E-4</c:v>
                </c:pt>
                <c:pt idx="4456">
                  <c:v>3.3599999999999998E-4</c:v>
                </c:pt>
                <c:pt idx="4457">
                  <c:v>3.3599999999999998E-4</c:v>
                </c:pt>
                <c:pt idx="4458">
                  <c:v>3.3599999999999998E-4</c:v>
                </c:pt>
                <c:pt idx="4459">
                  <c:v>3.3E-4</c:v>
                </c:pt>
                <c:pt idx="4460">
                  <c:v>3.3E-4</c:v>
                </c:pt>
                <c:pt idx="4461">
                  <c:v>3.2299999999999999E-4</c:v>
                </c:pt>
                <c:pt idx="4462">
                  <c:v>3.1700000000000001E-4</c:v>
                </c:pt>
                <c:pt idx="4463">
                  <c:v>3.1700000000000001E-4</c:v>
                </c:pt>
                <c:pt idx="4464">
                  <c:v>3.1E-4</c:v>
                </c:pt>
                <c:pt idx="4465">
                  <c:v>3.0299999999999999E-4</c:v>
                </c:pt>
                <c:pt idx="4466">
                  <c:v>2.9700000000000001E-4</c:v>
                </c:pt>
                <c:pt idx="4467">
                  <c:v>2.9E-4</c:v>
                </c:pt>
                <c:pt idx="4468">
                  <c:v>2.8400000000000002E-4</c:v>
                </c:pt>
                <c:pt idx="4469">
                  <c:v>2.8400000000000002E-4</c:v>
                </c:pt>
                <c:pt idx="4470">
                  <c:v>2.7700000000000001E-4</c:v>
                </c:pt>
                <c:pt idx="4471">
                  <c:v>2.7700000000000001E-4</c:v>
                </c:pt>
                <c:pt idx="4472">
                  <c:v>2.7E-4</c:v>
                </c:pt>
                <c:pt idx="4473">
                  <c:v>2.7E-4</c:v>
                </c:pt>
                <c:pt idx="4474">
                  <c:v>2.7E-4</c:v>
                </c:pt>
                <c:pt idx="4475">
                  <c:v>2.7E-4</c:v>
                </c:pt>
                <c:pt idx="4476">
                  <c:v>2.7E-4</c:v>
                </c:pt>
                <c:pt idx="4477">
                  <c:v>2.7700000000000001E-4</c:v>
                </c:pt>
                <c:pt idx="4478">
                  <c:v>2.7700000000000001E-4</c:v>
                </c:pt>
                <c:pt idx="4479">
                  <c:v>2.8400000000000002E-4</c:v>
                </c:pt>
                <c:pt idx="4480">
                  <c:v>2.8400000000000002E-4</c:v>
                </c:pt>
                <c:pt idx="4481">
                  <c:v>2.9E-4</c:v>
                </c:pt>
                <c:pt idx="4482">
                  <c:v>2.9700000000000001E-4</c:v>
                </c:pt>
                <c:pt idx="4483">
                  <c:v>3.0299999999999999E-4</c:v>
                </c:pt>
                <c:pt idx="4484">
                  <c:v>3.0299999999999999E-4</c:v>
                </c:pt>
                <c:pt idx="4485">
                  <c:v>3.1E-4</c:v>
                </c:pt>
                <c:pt idx="4486">
                  <c:v>3.1700000000000001E-4</c:v>
                </c:pt>
                <c:pt idx="4487">
                  <c:v>3.2299999999999999E-4</c:v>
                </c:pt>
                <c:pt idx="4488">
                  <c:v>3.3E-4</c:v>
                </c:pt>
                <c:pt idx="4489">
                  <c:v>3.3599999999999998E-4</c:v>
                </c:pt>
                <c:pt idx="4490">
                  <c:v>3.4299999999999999E-4</c:v>
                </c:pt>
                <c:pt idx="4491">
                  <c:v>3.5E-4</c:v>
                </c:pt>
                <c:pt idx="4492">
                  <c:v>3.5E-4</c:v>
                </c:pt>
                <c:pt idx="4493">
                  <c:v>3.5599999999999998E-4</c:v>
                </c:pt>
                <c:pt idx="4494">
                  <c:v>3.5599999999999998E-4</c:v>
                </c:pt>
                <c:pt idx="4495">
                  <c:v>3.5599999999999998E-4</c:v>
                </c:pt>
                <c:pt idx="4496">
                  <c:v>3.5599999999999998E-4</c:v>
                </c:pt>
                <c:pt idx="4497">
                  <c:v>3.5599999999999998E-4</c:v>
                </c:pt>
                <c:pt idx="4498">
                  <c:v>3.5599999999999998E-4</c:v>
                </c:pt>
                <c:pt idx="4499">
                  <c:v>3.5599999999999998E-4</c:v>
                </c:pt>
                <c:pt idx="4500">
                  <c:v>3.5E-4</c:v>
                </c:pt>
                <c:pt idx="4501">
                  <c:v>3.5E-4</c:v>
                </c:pt>
                <c:pt idx="4502">
                  <c:v>3.5E-4</c:v>
                </c:pt>
                <c:pt idx="4503">
                  <c:v>3.4299999999999999E-4</c:v>
                </c:pt>
                <c:pt idx="4504">
                  <c:v>3.4299999999999999E-4</c:v>
                </c:pt>
                <c:pt idx="4505">
                  <c:v>3.3599999999999998E-4</c:v>
                </c:pt>
                <c:pt idx="4506">
                  <c:v>3.3599999999999998E-4</c:v>
                </c:pt>
                <c:pt idx="4507">
                  <c:v>3.3599999999999998E-4</c:v>
                </c:pt>
                <c:pt idx="4508">
                  <c:v>3.3E-4</c:v>
                </c:pt>
                <c:pt idx="4509">
                  <c:v>3.3E-4</c:v>
                </c:pt>
                <c:pt idx="4510">
                  <c:v>3.3E-4</c:v>
                </c:pt>
                <c:pt idx="4511">
                  <c:v>3.2299999999999999E-4</c:v>
                </c:pt>
                <c:pt idx="4512">
                  <c:v>3.2299999999999999E-4</c:v>
                </c:pt>
                <c:pt idx="4513">
                  <c:v>3.2299999999999999E-4</c:v>
                </c:pt>
                <c:pt idx="4514">
                  <c:v>3.2299999999999999E-4</c:v>
                </c:pt>
                <c:pt idx="4515">
                  <c:v>3.3E-4</c:v>
                </c:pt>
                <c:pt idx="4516">
                  <c:v>3.3E-4</c:v>
                </c:pt>
                <c:pt idx="4517">
                  <c:v>3.3599999999999998E-4</c:v>
                </c:pt>
                <c:pt idx="4518">
                  <c:v>3.3599999999999998E-4</c:v>
                </c:pt>
                <c:pt idx="4519">
                  <c:v>3.4299999999999999E-4</c:v>
                </c:pt>
                <c:pt idx="4520">
                  <c:v>3.5E-4</c:v>
                </c:pt>
                <c:pt idx="4521">
                  <c:v>3.6299999999999999E-4</c:v>
                </c:pt>
                <c:pt idx="4522">
                  <c:v>3.6900000000000002E-4</c:v>
                </c:pt>
                <c:pt idx="4523">
                  <c:v>3.7599999999999998E-4</c:v>
                </c:pt>
                <c:pt idx="4524">
                  <c:v>3.8900000000000002E-4</c:v>
                </c:pt>
                <c:pt idx="4525">
                  <c:v>3.9599999999999998E-4</c:v>
                </c:pt>
                <c:pt idx="4526">
                  <c:v>4.0900000000000002E-4</c:v>
                </c:pt>
                <c:pt idx="4527">
                  <c:v>4.15E-4</c:v>
                </c:pt>
                <c:pt idx="4528">
                  <c:v>4.2900000000000002E-4</c:v>
                </c:pt>
                <c:pt idx="4529">
                  <c:v>4.4200000000000001E-4</c:v>
                </c:pt>
                <c:pt idx="4530">
                  <c:v>4.4799999999999999E-4</c:v>
                </c:pt>
                <c:pt idx="4531">
                  <c:v>4.6099999999999998E-4</c:v>
                </c:pt>
                <c:pt idx="4532">
                  <c:v>4.75E-4</c:v>
                </c:pt>
                <c:pt idx="4533">
                  <c:v>4.8799999999999999E-4</c:v>
                </c:pt>
                <c:pt idx="4534">
                  <c:v>5.0100000000000003E-4</c:v>
                </c:pt>
                <c:pt idx="4535">
                  <c:v>5.1400000000000003E-4</c:v>
                </c:pt>
                <c:pt idx="4536">
                  <c:v>5.2700000000000002E-4</c:v>
                </c:pt>
                <c:pt idx="4537">
                  <c:v>5.4100000000000003E-4</c:v>
                </c:pt>
                <c:pt idx="4538">
                  <c:v>5.5400000000000002E-4</c:v>
                </c:pt>
                <c:pt idx="4539">
                  <c:v>5.6700000000000001E-4</c:v>
                </c:pt>
                <c:pt idx="4540">
                  <c:v>5.8E-4</c:v>
                </c:pt>
                <c:pt idx="4541">
                  <c:v>5.9299999999999999E-4</c:v>
                </c:pt>
                <c:pt idx="4542">
                  <c:v>5.9999999999999995E-4</c:v>
                </c:pt>
                <c:pt idx="4543">
                  <c:v>6.1300000000000005E-4</c:v>
                </c:pt>
                <c:pt idx="4544">
                  <c:v>6.2600000000000004E-4</c:v>
                </c:pt>
                <c:pt idx="4545">
                  <c:v>6.3900000000000003E-4</c:v>
                </c:pt>
                <c:pt idx="4546">
                  <c:v>6.5200000000000002E-4</c:v>
                </c:pt>
                <c:pt idx="4547">
                  <c:v>6.6600000000000003E-4</c:v>
                </c:pt>
                <c:pt idx="4548">
                  <c:v>6.7900000000000002E-4</c:v>
                </c:pt>
                <c:pt idx="4549">
                  <c:v>6.8499999999999995E-4</c:v>
                </c:pt>
                <c:pt idx="4550">
                  <c:v>6.9899999999999997E-4</c:v>
                </c:pt>
                <c:pt idx="4551">
                  <c:v>7.1199999999999996E-4</c:v>
                </c:pt>
                <c:pt idx="4552">
                  <c:v>7.2499999999999995E-4</c:v>
                </c:pt>
                <c:pt idx="4553">
                  <c:v>7.3800000000000005E-4</c:v>
                </c:pt>
                <c:pt idx="4554">
                  <c:v>7.5100000000000004E-4</c:v>
                </c:pt>
                <c:pt idx="4555">
                  <c:v>7.6400000000000003E-4</c:v>
                </c:pt>
                <c:pt idx="4556">
                  <c:v>7.7099999999999998E-4</c:v>
                </c:pt>
                <c:pt idx="4557">
                  <c:v>7.8399999999999997E-4</c:v>
                </c:pt>
                <c:pt idx="4558">
                  <c:v>7.9100000000000004E-4</c:v>
                </c:pt>
                <c:pt idx="4559">
                  <c:v>8.0400000000000003E-4</c:v>
                </c:pt>
                <c:pt idx="4560">
                  <c:v>8.1099999999999998E-4</c:v>
                </c:pt>
                <c:pt idx="4561">
                  <c:v>8.1700000000000002E-4</c:v>
                </c:pt>
                <c:pt idx="4562">
                  <c:v>8.3000000000000001E-4</c:v>
                </c:pt>
                <c:pt idx="4563">
                  <c:v>8.3699999999999996E-4</c:v>
                </c:pt>
                <c:pt idx="4564">
                  <c:v>8.43E-4</c:v>
                </c:pt>
                <c:pt idx="4565">
                  <c:v>8.4999999999999995E-4</c:v>
                </c:pt>
                <c:pt idx="4566">
                  <c:v>8.6300000000000005E-4</c:v>
                </c:pt>
                <c:pt idx="4567">
                  <c:v>8.7000000000000001E-4</c:v>
                </c:pt>
                <c:pt idx="4568">
                  <c:v>8.7600000000000004E-4</c:v>
                </c:pt>
                <c:pt idx="4569">
                  <c:v>8.8999999999999995E-4</c:v>
                </c:pt>
                <c:pt idx="4570">
                  <c:v>8.9599999999999999E-4</c:v>
                </c:pt>
                <c:pt idx="4571">
                  <c:v>9.0300000000000005E-4</c:v>
                </c:pt>
                <c:pt idx="4572">
                  <c:v>9.1600000000000004E-4</c:v>
                </c:pt>
                <c:pt idx="4573">
                  <c:v>9.2299999999999999E-4</c:v>
                </c:pt>
                <c:pt idx="4574">
                  <c:v>9.2900000000000003E-4</c:v>
                </c:pt>
                <c:pt idx="4575">
                  <c:v>9.3599999999999998E-4</c:v>
                </c:pt>
                <c:pt idx="4576">
                  <c:v>9.4899999999999997E-4</c:v>
                </c:pt>
                <c:pt idx="4577">
                  <c:v>9.5500000000000001E-4</c:v>
                </c:pt>
                <c:pt idx="4578">
                  <c:v>9.6900000000000003E-4</c:v>
                </c:pt>
                <c:pt idx="4579">
                  <c:v>9.7499999999999996E-4</c:v>
                </c:pt>
                <c:pt idx="4580">
                  <c:v>9.8799999999999995E-4</c:v>
                </c:pt>
                <c:pt idx="4581">
                  <c:v>1.0020000000000001E-3</c:v>
                </c:pt>
                <c:pt idx="4582">
                  <c:v>1.0150000000000001E-3</c:v>
                </c:pt>
                <c:pt idx="4583">
                  <c:v>1.0280000000000001E-3</c:v>
                </c:pt>
                <c:pt idx="4584">
                  <c:v>1.0349999999999999E-3</c:v>
                </c:pt>
                <c:pt idx="4585">
                  <c:v>1.054E-3</c:v>
                </c:pt>
                <c:pt idx="4586">
                  <c:v>1.067E-3</c:v>
                </c:pt>
                <c:pt idx="4587">
                  <c:v>1.0809999999999999E-3</c:v>
                </c:pt>
                <c:pt idx="4588">
                  <c:v>1.0939999999999999E-3</c:v>
                </c:pt>
                <c:pt idx="4589">
                  <c:v>1.1069999999999999E-3</c:v>
                </c:pt>
                <c:pt idx="4590">
                  <c:v>1.1199999999999999E-3</c:v>
                </c:pt>
                <c:pt idx="4591">
                  <c:v>1.1329999999999999E-3</c:v>
                </c:pt>
                <c:pt idx="4592">
                  <c:v>1.1460000000000001E-3</c:v>
                </c:pt>
                <c:pt idx="4593">
                  <c:v>1.1659999999999999E-3</c:v>
                </c:pt>
                <c:pt idx="4594">
                  <c:v>1.1789999999999999E-3</c:v>
                </c:pt>
                <c:pt idx="4595">
                  <c:v>1.193E-3</c:v>
                </c:pt>
                <c:pt idx="4596">
                  <c:v>1.206E-3</c:v>
                </c:pt>
                <c:pt idx="4597">
                  <c:v>1.219E-3</c:v>
                </c:pt>
                <c:pt idx="4598">
                  <c:v>1.232E-3</c:v>
                </c:pt>
                <c:pt idx="4599">
                  <c:v>1.245E-3</c:v>
                </c:pt>
                <c:pt idx="4600">
                  <c:v>1.258E-3</c:v>
                </c:pt>
                <c:pt idx="4601">
                  <c:v>1.2780000000000001E-3</c:v>
                </c:pt>
                <c:pt idx="4602">
                  <c:v>1.291E-3</c:v>
                </c:pt>
                <c:pt idx="4603">
                  <c:v>1.305E-3</c:v>
                </c:pt>
                <c:pt idx="4604">
                  <c:v>1.3110000000000001E-3</c:v>
                </c:pt>
                <c:pt idx="4605">
                  <c:v>1.3240000000000001E-3</c:v>
                </c:pt>
                <c:pt idx="4606">
                  <c:v>1.3370000000000001E-3</c:v>
                </c:pt>
                <c:pt idx="4607">
                  <c:v>1.351E-3</c:v>
                </c:pt>
                <c:pt idx="4608">
                  <c:v>1.3569999999999999E-3</c:v>
                </c:pt>
                <c:pt idx="4609">
                  <c:v>1.3699999999999999E-3</c:v>
                </c:pt>
                <c:pt idx="4610">
                  <c:v>1.384E-3</c:v>
                </c:pt>
                <c:pt idx="4611">
                  <c:v>1.39E-3</c:v>
                </c:pt>
                <c:pt idx="4612">
                  <c:v>1.403E-3</c:v>
                </c:pt>
                <c:pt idx="4613">
                  <c:v>1.4170000000000001E-3</c:v>
                </c:pt>
                <c:pt idx="4614">
                  <c:v>1.423E-3</c:v>
                </c:pt>
                <c:pt idx="4615">
                  <c:v>1.436E-3</c:v>
                </c:pt>
                <c:pt idx="4616">
                  <c:v>1.4430000000000001E-3</c:v>
                </c:pt>
                <c:pt idx="4617">
                  <c:v>1.456E-3</c:v>
                </c:pt>
                <c:pt idx="4618">
                  <c:v>1.469E-3</c:v>
                </c:pt>
                <c:pt idx="4619">
                  <c:v>1.4760000000000001E-3</c:v>
                </c:pt>
                <c:pt idx="4620">
                  <c:v>1.4890000000000001E-3</c:v>
                </c:pt>
                <c:pt idx="4621">
                  <c:v>1.4959999999999999E-3</c:v>
                </c:pt>
                <c:pt idx="4622">
                  <c:v>1.5089999999999999E-3</c:v>
                </c:pt>
                <c:pt idx="4623">
                  <c:v>1.5150000000000001E-3</c:v>
                </c:pt>
                <c:pt idx="4624">
                  <c:v>1.529E-3</c:v>
                </c:pt>
                <c:pt idx="4625">
                  <c:v>1.5349999999999999E-3</c:v>
                </c:pt>
                <c:pt idx="4626">
                  <c:v>1.5479999999999999E-3</c:v>
                </c:pt>
                <c:pt idx="4627">
                  <c:v>1.555E-3</c:v>
                </c:pt>
                <c:pt idx="4628">
                  <c:v>1.5610000000000001E-3</c:v>
                </c:pt>
                <c:pt idx="4629">
                  <c:v>1.575E-3</c:v>
                </c:pt>
                <c:pt idx="4630">
                  <c:v>1.588E-3</c:v>
                </c:pt>
                <c:pt idx="4631">
                  <c:v>1.5939999999999999E-3</c:v>
                </c:pt>
                <c:pt idx="4632">
                  <c:v>1.6080000000000001E-3</c:v>
                </c:pt>
                <c:pt idx="4633">
                  <c:v>1.614E-3</c:v>
                </c:pt>
                <c:pt idx="4634">
                  <c:v>1.627E-3</c:v>
                </c:pt>
                <c:pt idx="4635">
                  <c:v>1.634E-3</c:v>
                </c:pt>
                <c:pt idx="4636">
                  <c:v>1.647E-3</c:v>
                </c:pt>
                <c:pt idx="4637">
                  <c:v>1.6540000000000001E-3</c:v>
                </c:pt>
                <c:pt idx="4638">
                  <c:v>1.66E-3</c:v>
                </c:pt>
                <c:pt idx="4639">
                  <c:v>1.673E-3</c:v>
                </c:pt>
                <c:pt idx="4640">
                  <c:v>1.6800000000000001E-3</c:v>
                </c:pt>
                <c:pt idx="4641">
                  <c:v>1.6869999999999999E-3</c:v>
                </c:pt>
                <c:pt idx="4642">
                  <c:v>1.6999999999999999E-3</c:v>
                </c:pt>
                <c:pt idx="4643">
                  <c:v>1.7060000000000001E-3</c:v>
                </c:pt>
                <c:pt idx="4644">
                  <c:v>1.7129999999999999E-3</c:v>
                </c:pt>
                <c:pt idx="4645">
                  <c:v>1.7260000000000001E-3</c:v>
                </c:pt>
                <c:pt idx="4646">
                  <c:v>1.7329999999999999E-3</c:v>
                </c:pt>
                <c:pt idx="4647">
                  <c:v>1.7390000000000001E-3</c:v>
                </c:pt>
                <c:pt idx="4648">
                  <c:v>1.7520000000000001E-3</c:v>
                </c:pt>
                <c:pt idx="4649">
                  <c:v>1.7589999999999999E-3</c:v>
                </c:pt>
                <c:pt idx="4650">
                  <c:v>1.766E-3</c:v>
                </c:pt>
                <c:pt idx="4651">
                  <c:v>1.7719999999999999E-3</c:v>
                </c:pt>
                <c:pt idx="4652">
                  <c:v>1.779E-3</c:v>
                </c:pt>
                <c:pt idx="4653">
                  <c:v>1.7849999999999999E-3</c:v>
                </c:pt>
                <c:pt idx="4654">
                  <c:v>1.792E-3</c:v>
                </c:pt>
                <c:pt idx="4655">
                  <c:v>1.799E-3</c:v>
                </c:pt>
                <c:pt idx="4656">
                  <c:v>1.805E-3</c:v>
                </c:pt>
                <c:pt idx="4657">
                  <c:v>1.805E-3</c:v>
                </c:pt>
                <c:pt idx="4658">
                  <c:v>1.812E-3</c:v>
                </c:pt>
                <c:pt idx="4659">
                  <c:v>1.818E-3</c:v>
                </c:pt>
                <c:pt idx="4660">
                  <c:v>1.825E-3</c:v>
                </c:pt>
                <c:pt idx="4661">
                  <c:v>1.825E-3</c:v>
                </c:pt>
                <c:pt idx="4662">
                  <c:v>1.8309999999999999E-3</c:v>
                </c:pt>
                <c:pt idx="4663">
                  <c:v>1.838E-3</c:v>
                </c:pt>
                <c:pt idx="4664">
                  <c:v>1.838E-3</c:v>
                </c:pt>
                <c:pt idx="4665">
                  <c:v>1.8450000000000001E-3</c:v>
                </c:pt>
                <c:pt idx="4666">
                  <c:v>1.8450000000000001E-3</c:v>
                </c:pt>
                <c:pt idx="4667">
                  <c:v>1.851E-3</c:v>
                </c:pt>
                <c:pt idx="4668">
                  <c:v>1.851E-3</c:v>
                </c:pt>
                <c:pt idx="4669">
                  <c:v>1.851E-3</c:v>
                </c:pt>
                <c:pt idx="4670">
                  <c:v>1.8580000000000001E-3</c:v>
                </c:pt>
                <c:pt idx="4671">
                  <c:v>1.8580000000000001E-3</c:v>
                </c:pt>
                <c:pt idx="4672">
                  <c:v>1.8580000000000001E-3</c:v>
                </c:pt>
                <c:pt idx="4673">
                  <c:v>1.864E-3</c:v>
                </c:pt>
                <c:pt idx="4674">
                  <c:v>1.864E-3</c:v>
                </c:pt>
                <c:pt idx="4675">
                  <c:v>1.864E-3</c:v>
                </c:pt>
                <c:pt idx="4676">
                  <c:v>1.864E-3</c:v>
                </c:pt>
                <c:pt idx="4677">
                  <c:v>1.8710000000000001E-3</c:v>
                </c:pt>
                <c:pt idx="4678">
                  <c:v>1.8710000000000001E-3</c:v>
                </c:pt>
                <c:pt idx="4679">
                  <c:v>1.8710000000000001E-3</c:v>
                </c:pt>
                <c:pt idx="4680">
                  <c:v>1.8779999999999999E-3</c:v>
                </c:pt>
                <c:pt idx="4681">
                  <c:v>1.8779999999999999E-3</c:v>
                </c:pt>
                <c:pt idx="4682">
                  <c:v>1.884E-3</c:v>
                </c:pt>
                <c:pt idx="4683">
                  <c:v>1.884E-3</c:v>
                </c:pt>
                <c:pt idx="4684">
                  <c:v>1.884E-3</c:v>
                </c:pt>
                <c:pt idx="4685">
                  <c:v>1.8910000000000001E-3</c:v>
                </c:pt>
                <c:pt idx="4686">
                  <c:v>1.8910000000000001E-3</c:v>
                </c:pt>
                <c:pt idx="4687">
                  <c:v>1.897E-3</c:v>
                </c:pt>
                <c:pt idx="4688">
                  <c:v>1.897E-3</c:v>
                </c:pt>
                <c:pt idx="4689">
                  <c:v>1.9040000000000001E-3</c:v>
                </c:pt>
                <c:pt idx="4690">
                  <c:v>1.9040000000000001E-3</c:v>
                </c:pt>
                <c:pt idx="4691">
                  <c:v>1.9109999999999999E-3</c:v>
                </c:pt>
                <c:pt idx="4692">
                  <c:v>1.9170000000000001E-3</c:v>
                </c:pt>
                <c:pt idx="4693">
                  <c:v>1.9239999999999999E-3</c:v>
                </c:pt>
                <c:pt idx="4694">
                  <c:v>1.9239999999999999E-3</c:v>
                </c:pt>
                <c:pt idx="4695">
                  <c:v>1.9300000000000001E-3</c:v>
                </c:pt>
                <c:pt idx="4696">
                  <c:v>1.9369999999999999E-3</c:v>
                </c:pt>
                <c:pt idx="4697">
                  <c:v>1.9430000000000001E-3</c:v>
                </c:pt>
                <c:pt idx="4698">
                  <c:v>1.9499999999999999E-3</c:v>
                </c:pt>
                <c:pt idx="4699">
                  <c:v>1.957E-3</c:v>
                </c:pt>
                <c:pt idx="4700">
                  <c:v>1.957E-3</c:v>
                </c:pt>
                <c:pt idx="4701">
                  <c:v>1.9629999999999999E-3</c:v>
                </c:pt>
                <c:pt idx="4702">
                  <c:v>1.97E-3</c:v>
                </c:pt>
                <c:pt idx="4703">
                  <c:v>1.97E-3</c:v>
                </c:pt>
                <c:pt idx="4704">
                  <c:v>1.9759999999999999E-3</c:v>
                </c:pt>
                <c:pt idx="4705">
                  <c:v>1.9759999999999999E-3</c:v>
                </c:pt>
                <c:pt idx="4706">
                  <c:v>1.983E-3</c:v>
                </c:pt>
                <c:pt idx="4707">
                  <c:v>1.983E-3</c:v>
                </c:pt>
                <c:pt idx="4708">
                  <c:v>1.983E-3</c:v>
                </c:pt>
                <c:pt idx="4709">
                  <c:v>1.99E-3</c:v>
                </c:pt>
                <c:pt idx="4710">
                  <c:v>1.99E-3</c:v>
                </c:pt>
                <c:pt idx="4711">
                  <c:v>1.99E-3</c:v>
                </c:pt>
                <c:pt idx="4712">
                  <c:v>1.983E-3</c:v>
                </c:pt>
                <c:pt idx="4713">
                  <c:v>1.983E-3</c:v>
                </c:pt>
                <c:pt idx="4714">
                  <c:v>1.9759999999999999E-3</c:v>
                </c:pt>
                <c:pt idx="4715">
                  <c:v>1.9759999999999999E-3</c:v>
                </c:pt>
                <c:pt idx="4716">
                  <c:v>1.97E-3</c:v>
                </c:pt>
                <c:pt idx="4717">
                  <c:v>1.9629999999999999E-3</c:v>
                </c:pt>
                <c:pt idx="4718">
                  <c:v>1.957E-3</c:v>
                </c:pt>
                <c:pt idx="4719">
                  <c:v>1.9499999999999999E-3</c:v>
                </c:pt>
                <c:pt idx="4720">
                  <c:v>1.9430000000000001E-3</c:v>
                </c:pt>
                <c:pt idx="4721">
                  <c:v>1.9369999999999999E-3</c:v>
                </c:pt>
                <c:pt idx="4722">
                  <c:v>1.9300000000000001E-3</c:v>
                </c:pt>
                <c:pt idx="4723">
                  <c:v>1.9239999999999999E-3</c:v>
                </c:pt>
                <c:pt idx="4724">
                  <c:v>1.9170000000000001E-3</c:v>
                </c:pt>
                <c:pt idx="4725">
                  <c:v>1.9109999999999999E-3</c:v>
                </c:pt>
                <c:pt idx="4726">
                  <c:v>1.9040000000000001E-3</c:v>
                </c:pt>
                <c:pt idx="4727">
                  <c:v>1.897E-3</c:v>
                </c:pt>
                <c:pt idx="4728">
                  <c:v>1.8910000000000001E-3</c:v>
                </c:pt>
                <c:pt idx="4729">
                  <c:v>1.8910000000000001E-3</c:v>
                </c:pt>
                <c:pt idx="4730">
                  <c:v>1.884E-3</c:v>
                </c:pt>
                <c:pt idx="4731">
                  <c:v>1.884E-3</c:v>
                </c:pt>
                <c:pt idx="4732">
                  <c:v>1.8779999999999999E-3</c:v>
                </c:pt>
                <c:pt idx="4733">
                  <c:v>1.8779999999999999E-3</c:v>
                </c:pt>
                <c:pt idx="4734">
                  <c:v>1.8779999999999999E-3</c:v>
                </c:pt>
                <c:pt idx="4735">
                  <c:v>1.8779999999999999E-3</c:v>
                </c:pt>
                <c:pt idx="4736">
                  <c:v>1.8779999999999999E-3</c:v>
                </c:pt>
                <c:pt idx="4737">
                  <c:v>1.8779999999999999E-3</c:v>
                </c:pt>
                <c:pt idx="4738">
                  <c:v>1.8779999999999999E-3</c:v>
                </c:pt>
                <c:pt idx="4739">
                  <c:v>1.884E-3</c:v>
                </c:pt>
                <c:pt idx="4740">
                  <c:v>1.884E-3</c:v>
                </c:pt>
                <c:pt idx="4741">
                  <c:v>1.8910000000000001E-3</c:v>
                </c:pt>
                <c:pt idx="4742">
                  <c:v>1.8910000000000001E-3</c:v>
                </c:pt>
                <c:pt idx="4743">
                  <c:v>1.897E-3</c:v>
                </c:pt>
                <c:pt idx="4744">
                  <c:v>1.897E-3</c:v>
                </c:pt>
                <c:pt idx="4745">
                  <c:v>1.9040000000000001E-3</c:v>
                </c:pt>
                <c:pt idx="4746">
                  <c:v>1.9040000000000001E-3</c:v>
                </c:pt>
                <c:pt idx="4747">
                  <c:v>1.9040000000000001E-3</c:v>
                </c:pt>
                <c:pt idx="4748">
                  <c:v>1.9109999999999999E-3</c:v>
                </c:pt>
                <c:pt idx="4749">
                  <c:v>1.9109999999999999E-3</c:v>
                </c:pt>
                <c:pt idx="4750">
                  <c:v>1.9109999999999999E-3</c:v>
                </c:pt>
                <c:pt idx="4751">
                  <c:v>1.9170000000000001E-3</c:v>
                </c:pt>
                <c:pt idx="4752">
                  <c:v>1.9170000000000001E-3</c:v>
                </c:pt>
                <c:pt idx="4753">
                  <c:v>1.9170000000000001E-3</c:v>
                </c:pt>
                <c:pt idx="4754">
                  <c:v>1.9170000000000001E-3</c:v>
                </c:pt>
                <c:pt idx="4755">
                  <c:v>1.9170000000000001E-3</c:v>
                </c:pt>
                <c:pt idx="4756">
                  <c:v>1.9109999999999999E-3</c:v>
                </c:pt>
                <c:pt idx="4757">
                  <c:v>1.9109999999999999E-3</c:v>
                </c:pt>
                <c:pt idx="4758">
                  <c:v>1.9109999999999999E-3</c:v>
                </c:pt>
                <c:pt idx="4759">
                  <c:v>1.9040000000000001E-3</c:v>
                </c:pt>
                <c:pt idx="4760">
                  <c:v>1.9040000000000001E-3</c:v>
                </c:pt>
                <c:pt idx="4761">
                  <c:v>1.897E-3</c:v>
                </c:pt>
                <c:pt idx="4762">
                  <c:v>1.8910000000000001E-3</c:v>
                </c:pt>
                <c:pt idx="4763">
                  <c:v>1.8910000000000001E-3</c:v>
                </c:pt>
                <c:pt idx="4764">
                  <c:v>1.884E-3</c:v>
                </c:pt>
                <c:pt idx="4765">
                  <c:v>1.884E-3</c:v>
                </c:pt>
                <c:pt idx="4766">
                  <c:v>1.8779999999999999E-3</c:v>
                </c:pt>
                <c:pt idx="4767">
                  <c:v>1.8779999999999999E-3</c:v>
                </c:pt>
                <c:pt idx="4768">
                  <c:v>1.8710000000000001E-3</c:v>
                </c:pt>
                <c:pt idx="4769">
                  <c:v>1.8710000000000001E-3</c:v>
                </c:pt>
                <c:pt idx="4770">
                  <c:v>1.864E-3</c:v>
                </c:pt>
                <c:pt idx="4771">
                  <c:v>1.864E-3</c:v>
                </c:pt>
                <c:pt idx="4772">
                  <c:v>1.864E-3</c:v>
                </c:pt>
                <c:pt idx="4773">
                  <c:v>1.864E-3</c:v>
                </c:pt>
                <c:pt idx="4774">
                  <c:v>1.8580000000000001E-3</c:v>
                </c:pt>
                <c:pt idx="4775">
                  <c:v>1.8580000000000001E-3</c:v>
                </c:pt>
                <c:pt idx="4776">
                  <c:v>1.851E-3</c:v>
                </c:pt>
                <c:pt idx="4777">
                  <c:v>1.851E-3</c:v>
                </c:pt>
                <c:pt idx="4778">
                  <c:v>1.851E-3</c:v>
                </c:pt>
                <c:pt idx="4779">
                  <c:v>1.8450000000000001E-3</c:v>
                </c:pt>
                <c:pt idx="4780">
                  <c:v>1.8450000000000001E-3</c:v>
                </c:pt>
                <c:pt idx="4781">
                  <c:v>1.838E-3</c:v>
                </c:pt>
                <c:pt idx="4782">
                  <c:v>1.838E-3</c:v>
                </c:pt>
                <c:pt idx="4783">
                  <c:v>1.8309999999999999E-3</c:v>
                </c:pt>
                <c:pt idx="4784">
                  <c:v>1.825E-3</c:v>
                </c:pt>
                <c:pt idx="4785">
                  <c:v>1.825E-3</c:v>
                </c:pt>
                <c:pt idx="4786">
                  <c:v>1.818E-3</c:v>
                </c:pt>
                <c:pt idx="4787">
                  <c:v>1.812E-3</c:v>
                </c:pt>
                <c:pt idx="4788">
                  <c:v>1.805E-3</c:v>
                </c:pt>
                <c:pt idx="4789">
                  <c:v>1.799E-3</c:v>
                </c:pt>
                <c:pt idx="4790">
                  <c:v>1.792E-3</c:v>
                </c:pt>
                <c:pt idx="4791">
                  <c:v>1.7849999999999999E-3</c:v>
                </c:pt>
                <c:pt idx="4792">
                  <c:v>1.779E-3</c:v>
                </c:pt>
                <c:pt idx="4793">
                  <c:v>1.7719999999999999E-3</c:v>
                </c:pt>
                <c:pt idx="4794">
                  <c:v>1.7589999999999999E-3</c:v>
                </c:pt>
                <c:pt idx="4795">
                  <c:v>1.7520000000000001E-3</c:v>
                </c:pt>
                <c:pt idx="4796">
                  <c:v>1.7459999999999999E-3</c:v>
                </c:pt>
                <c:pt idx="4797">
                  <c:v>1.7390000000000001E-3</c:v>
                </c:pt>
                <c:pt idx="4798">
                  <c:v>1.7329999999999999E-3</c:v>
                </c:pt>
                <c:pt idx="4799">
                  <c:v>1.72E-3</c:v>
                </c:pt>
                <c:pt idx="4800">
                  <c:v>1.7129999999999999E-3</c:v>
                </c:pt>
                <c:pt idx="4801">
                  <c:v>1.7060000000000001E-3</c:v>
                </c:pt>
                <c:pt idx="4802">
                  <c:v>1.6999999999999999E-3</c:v>
                </c:pt>
                <c:pt idx="4803">
                  <c:v>1.6930000000000001E-3</c:v>
                </c:pt>
                <c:pt idx="4804">
                  <c:v>1.6869999999999999E-3</c:v>
                </c:pt>
                <c:pt idx="4805">
                  <c:v>1.6800000000000001E-3</c:v>
                </c:pt>
                <c:pt idx="4806">
                  <c:v>1.673E-3</c:v>
                </c:pt>
                <c:pt idx="4807">
                  <c:v>1.673E-3</c:v>
                </c:pt>
                <c:pt idx="4808">
                  <c:v>1.66E-3</c:v>
                </c:pt>
                <c:pt idx="4809">
                  <c:v>1.66E-3</c:v>
                </c:pt>
                <c:pt idx="4810">
                  <c:v>1.6540000000000001E-3</c:v>
                </c:pt>
                <c:pt idx="4811">
                  <c:v>1.647E-3</c:v>
                </c:pt>
                <c:pt idx="4812">
                  <c:v>1.64E-3</c:v>
                </c:pt>
                <c:pt idx="4813">
                  <c:v>1.634E-3</c:v>
                </c:pt>
                <c:pt idx="4814">
                  <c:v>1.627E-3</c:v>
                </c:pt>
                <c:pt idx="4815">
                  <c:v>1.621E-3</c:v>
                </c:pt>
                <c:pt idx="4816">
                  <c:v>1.621E-3</c:v>
                </c:pt>
                <c:pt idx="4817">
                  <c:v>1.614E-3</c:v>
                </c:pt>
                <c:pt idx="4818">
                  <c:v>1.6080000000000001E-3</c:v>
                </c:pt>
                <c:pt idx="4819">
                  <c:v>1.601E-3</c:v>
                </c:pt>
                <c:pt idx="4820">
                  <c:v>1.5939999999999999E-3</c:v>
                </c:pt>
                <c:pt idx="4821">
                  <c:v>1.588E-3</c:v>
                </c:pt>
                <c:pt idx="4822">
                  <c:v>1.5809999999999999E-3</c:v>
                </c:pt>
                <c:pt idx="4823">
                  <c:v>1.575E-3</c:v>
                </c:pt>
                <c:pt idx="4824">
                  <c:v>1.5610000000000001E-3</c:v>
                </c:pt>
                <c:pt idx="4825">
                  <c:v>1.555E-3</c:v>
                </c:pt>
                <c:pt idx="4826">
                  <c:v>1.5479999999999999E-3</c:v>
                </c:pt>
                <c:pt idx="4827">
                  <c:v>1.5349999999999999E-3</c:v>
                </c:pt>
                <c:pt idx="4828">
                  <c:v>1.529E-3</c:v>
                </c:pt>
                <c:pt idx="4829">
                  <c:v>1.5150000000000001E-3</c:v>
                </c:pt>
                <c:pt idx="4830">
                  <c:v>1.5089999999999999E-3</c:v>
                </c:pt>
                <c:pt idx="4831">
                  <c:v>1.5020000000000001E-3</c:v>
                </c:pt>
                <c:pt idx="4832">
                  <c:v>1.4890000000000001E-3</c:v>
                </c:pt>
                <c:pt idx="4833">
                  <c:v>1.482E-3</c:v>
                </c:pt>
                <c:pt idx="4834">
                  <c:v>1.469E-3</c:v>
                </c:pt>
                <c:pt idx="4835">
                  <c:v>1.4630000000000001E-3</c:v>
                </c:pt>
                <c:pt idx="4836">
                  <c:v>1.449E-3</c:v>
                </c:pt>
                <c:pt idx="4837">
                  <c:v>1.436E-3</c:v>
                </c:pt>
                <c:pt idx="4838">
                  <c:v>1.4300000000000001E-3</c:v>
                </c:pt>
                <c:pt idx="4839">
                  <c:v>1.4170000000000001E-3</c:v>
                </c:pt>
                <c:pt idx="4840">
                  <c:v>1.403E-3</c:v>
                </c:pt>
                <c:pt idx="4841">
                  <c:v>1.39E-3</c:v>
                </c:pt>
                <c:pt idx="4842">
                  <c:v>1.377E-3</c:v>
                </c:pt>
                <c:pt idx="4843">
                  <c:v>1.364E-3</c:v>
                </c:pt>
                <c:pt idx="4844">
                  <c:v>1.351E-3</c:v>
                </c:pt>
                <c:pt idx="4845">
                  <c:v>1.3370000000000001E-3</c:v>
                </c:pt>
                <c:pt idx="4846">
                  <c:v>1.3179999999999999E-3</c:v>
                </c:pt>
                <c:pt idx="4847">
                  <c:v>1.305E-3</c:v>
                </c:pt>
                <c:pt idx="4848">
                  <c:v>1.291E-3</c:v>
                </c:pt>
                <c:pt idx="4849">
                  <c:v>1.2780000000000001E-3</c:v>
                </c:pt>
                <c:pt idx="4850">
                  <c:v>1.258E-3</c:v>
                </c:pt>
                <c:pt idx="4851">
                  <c:v>1.245E-3</c:v>
                </c:pt>
                <c:pt idx="4852">
                  <c:v>1.2260000000000001E-3</c:v>
                </c:pt>
                <c:pt idx="4853">
                  <c:v>1.212E-3</c:v>
                </c:pt>
                <c:pt idx="4854">
                  <c:v>1.193E-3</c:v>
                </c:pt>
                <c:pt idx="4855">
                  <c:v>1.1789999999999999E-3</c:v>
                </c:pt>
                <c:pt idx="4856">
                  <c:v>1.16E-3</c:v>
                </c:pt>
                <c:pt idx="4857">
                  <c:v>1.14E-3</c:v>
                </c:pt>
                <c:pt idx="4858">
                  <c:v>1.127E-3</c:v>
                </c:pt>
                <c:pt idx="4859">
                  <c:v>1.1069999999999999E-3</c:v>
                </c:pt>
                <c:pt idx="4860">
                  <c:v>1.0870000000000001E-3</c:v>
                </c:pt>
                <c:pt idx="4861">
                  <c:v>1.0740000000000001E-3</c:v>
                </c:pt>
                <c:pt idx="4862">
                  <c:v>1.0610000000000001E-3</c:v>
                </c:pt>
                <c:pt idx="4863">
                  <c:v>1.041E-3</c:v>
                </c:pt>
                <c:pt idx="4864">
                  <c:v>1.0280000000000001E-3</c:v>
                </c:pt>
                <c:pt idx="4865">
                  <c:v>1.0150000000000001E-3</c:v>
                </c:pt>
                <c:pt idx="4866">
                  <c:v>1.0020000000000001E-3</c:v>
                </c:pt>
                <c:pt idx="4867">
                  <c:v>9.8200000000000002E-4</c:v>
                </c:pt>
                <c:pt idx="4868">
                  <c:v>9.6900000000000003E-4</c:v>
                </c:pt>
                <c:pt idx="4869">
                  <c:v>9.5500000000000001E-4</c:v>
                </c:pt>
                <c:pt idx="4870">
                  <c:v>9.4200000000000002E-4</c:v>
                </c:pt>
                <c:pt idx="4871">
                  <c:v>9.2900000000000003E-4</c:v>
                </c:pt>
                <c:pt idx="4872">
                  <c:v>9.1600000000000004E-4</c:v>
                </c:pt>
                <c:pt idx="4873">
                  <c:v>9.0899999999999998E-4</c:v>
                </c:pt>
                <c:pt idx="4874">
                  <c:v>8.9599999999999999E-4</c:v>
                </c:pt>
                <c:pt idx="4875">
                  <c:v>8.83E-4</c:v>
                </c:pt>
                <c:pt idx="4876">
                  <c:v>8.7000000000000001E-4</c:v>
                </c:pt>
                <c:pt idx="4877">
                  <c:v>8.5700000000000001E-4</c:v>
                </c:pt>
                <c:pt idx="4878">
                  <c:v>8.4999999999999995E-4</c:v>
                </c:pt>
                <c:pt idx="4879">
                  <c:v>8.3699999999999996E-4</c:v>
                </c:pt>
                <c:pt idx="4880">
                  <c:v>8.2399999999999997E-4</c:v>
                </c:pt>
                <c:pt idx="4881">
                  <c:v>8.1700000000000002E-4</c:v>
                </c:pt>
                <c:pt idx="4882">
                  <c:v>8.0400000000000003E-4</c:v>
                </c:pt>
                <c:pt idx="4883">
                  <c:v>7.9100000000000004E-4</c:v>
                </c:pt>
                <c:pt idx="4884">
                  <c:v>7.7800000000000005E-4</c:v>
                </c:pt>
                <c:pt idx="4885">
                  <c:v>7.6400000000000003E-4</c:v>
                </c:pt>
                <c:pt idx="4886">
                  <c:v>7.5100000000000004E-4</c:v>
                </c:pt>
                <c:pt idx="4887">
                  <c:v>7.3800000000000005E-4</c:v>
                </c:pt>
                <c:pt idx="4888">
                  <c:v>7.2499999999999995E-4</c:v>
                </c:pt>
                <c:pt idx="4889">
                  <c:v>7.18E-4</c:v>
                </c:pt>
                <c:pt idx="4890">
                  <c:v>7.0500000000000001E-4</c:v>
                </c:pt>
                <c:pt idx="4891">
                  <c:v>6.9200000000000002E-4</c:v>
                </c:pt>
                <c:pt idx="4892">
                  <c:v>6.7900000000000002E-4</c:v>
                </c:pt>
                <c:pt idx="4893">
                  <c:v>6.6600000000000003E-4</c:v>
                </c:pt>
                <c:pt idx="4894">
                  <c:v>6.5200000000000002E-4</c:v>
                </c:pt>
                <c:pt idx="4895">
                  <c:v>6.3900000000000003E-4</c:v>
                </c:pt>
                <c:pt idx="4896">
                  <c:v>6.3299999999999999E-4</c:v>
                </c:pt>
                <c:pt idx="4897">
                  <c:v>6.2E-4</c:v>
                </c:pt>
                <c:pt idx="4898">
                  <c:v>6.0599999999999998E-4</c:v>
                </c:pt>
                <c:pt idx="4899">
                  <c:v>5.9999999999999995E-4</c:v>
                </c:pt>
                <c:pt idx="4900">
                  <c:v>5.8699999999999996E-4</c:v>
                </c:pt>
                <c:pt idx="4901">
                  <c:v>5.8E-4</c:v>
                </c:pt>
                <c:pt idx="4902">
                  <c:v>5.6700000000000001E-4</c:v>
                </c:pt>
                <c:pt idx="4903">
                  <c:v>5.5999999999999995E-4</c:v>
                </c:pt>
                <c:pt idx="4904">
                  <c:v>5.4699999999999996E-4</c:v>
                </c:pt>
                <c:pt idx="4905">
                  <c:v>5.4100000000000003E-4</c:v>
                </c:pt>
                <c:pt idx="4906">
                  <c:v>5.3399999999999997E-4</c:v>
                </c:pt>
                <c:pt idx="4907">
                  <c:v>5.2700000000000002E-4</c:v>
                </c:pt>
                <c:pt idx="4908">
                  <c:v>5.2099999999999998E-4</c:v>
                </c:pt>
                <c:pt idx="4909">
                  <c:v>5.1400000000000003E-4</c:v>
                </c:pt>
                <c:pt idx="4910">
                  <c:v>5.0799999999999999E-4</c:v>
                </c:pt>
                <c:pt idx="4911">
                  <c:v>5.0100000000000003E-4</c:v>
                </c:pt>
                <c:pt idx="4912">
                  <c:v>4.9399999999999997E-4</c:v>
                </c:pt>
                <c:pt idx="4913">
                  <c:v>4.8799999999999999E-4</c:v>
                </c:pt>
                <c:pt idx="4914">
                  <c:v>4.8099999999999998E-4</c:v>
                </c:pt>
                <c:pt idx="4915">
                  <c:v>4.75E-4</c:v>
                </c:pt>
                <c:pt idx="4916">
                  <c:v>4.6799999999999999E-4</c:v>
                </c:pt>
                <c:pt idx="4917">
                  <c:v>4.6099999999999998E-4</c:v>
                </c:pt>
                <c:pt idx="4918">
                  <c:v>4.6099999999999998E-4</c:v>
                </c:pt>
                <c:pt idx="4919">
                  <c:v>4.55E-4</c:v>
                </c:pt>
                <c:pt idx="4920">
                  <c:v>4.4799999999999999E-4</c:v>
                </c:pt>
                <c:pt idx="4921">
                  <c:v>4.4200000000000001E-4</c:v>
                </c:pt>
                <c:pt idx="4922">
                  <c:v>4.35E-4</c:v>
                </c:pt>
                <c:pt idx="4923">
                  <c:v>4.35E-4</c:v>
                </c:pt>
                <c:pt idx="4924">
                  <c:v>4.2900000000000002E-4</c:v>
                </c:pt>
                <c:pt idx="4925">
                  <c:v>4.2900000000000002E-4</c:v>
                </c:pt>
                <c:pt idx="4926">
                  <c:v>4.2200000000000001E-4</c:v>
                </c:pt>
                <c:pt idx="4927">
                  <c:v>4.2200000000000001E-4</c:v>
                </c:pt>
                <c:pt idx="4928">
                  <c:v>4.15E-4</c:v>
                </c:pt>
                <c:pt idx="4929">
                  <c:v>4.15E-4</c:v>
                </c:pt>
                <c:pt idx="4930">
                  <c:v>4.15E-4</c:v>
                </c:pt>
                <c:pt idx="4931">
                  <c:v>4.0900000000000002E-4</c:v>
                </c:pt>
                <c:pt idx="4932">
                  <c:v>4.0900000000000002E-4</c:v>
                </c:pt>
                <c:pt idx="4933">
                  <c:v>4.0900000000000002E-4</c:v>
                </c:pt>
                <c:pt idx="4934">
                  <c:v>4.0900000000000002E-4</c:v>
                </c:pt>
                <c:pt idx="4935">
                  <c:v>4.0200000000000001E-4</c:v>
                </c:pt>
                <c:pt idx="4936">
                  <c:v>4.0200000000000001E-4</c:v>
                </c:pt>
                <c:pt idx="4937">
                  <c:v>4.0200000000000001E-4</c:v>
                </c:pt>
                <c:pt idx="4938">
                  <c:v>4.0200000000000001E-4</c:v>
                </c:pt>
                <c:pt idx="4939">
                  <c:v>4.0200000000000001E-4</c:v>
                </c:pt>
                <c:pt idx="4940">
                  <c:v>4.0200000000000001E-4</c:v>
                </c:pt>
                <c:pt idx="4941">
                  <c:v>4.0200000000000001E-4</c:v>
                </c:pt>
                <c:pt idx="4942">
                  <c:v>4.0200000000000001E-4</c:v>
                </c:pt>
                <c:pt idx="4943">
                  <c:v>4.0200000000000001E-4</c:v>
                </c:pt>
                <c:pt idx="4944">
                  <c:v>4.0200000000000001E-4</c:v>
                </c:pt>
                <c:pt idx="4945">
                  <c:v>4.0200000000000001E-4</c:v>
                </c:pt>
                <c:pt idx="4946">
                  <c:v>4.0200000000000001E-4</c:v>
                </c:pt>
                <c:pt idx="4947">
                  <c:v>4.0200000000000001E-4</c:v>
                </c:pt>
                <c:pt idx="4948">
                  <c:v>4.0200000000000001E-4</c:v>
                </c:pt>
                <c:pt idx="4949">
                  <c:v>4.0200000000000001E-4</c:v>
                </c:pt>
                <c:pt idx="4950">
                  <c:v>4.0200000000000001E-4</c:v>
                </c:pt>
                <c:pt idx="4951">
                  <c:v>4.0200000000000001E-4</c:v>
                </c:pt>
                <c:pt idx="4952">
                  <c:v>3.9599999999999998E-4</c:v>
                </c:pt>
                <c:pt idx="4953">
                  <c:v>3.9599999999999998E-4</c:v>
                </c:pt>
                <c:pt idx="4954">
                  <c:v>3.9599999999999998E-4</c:v>
                </c:pt>
                <c:pt idx="4955">
                  <c:v>3.9599999999999998E-4</c:v>
                </c:pt>
                <c:pt idx="4956">
                  <c:v>3.8900000000000002E-4</c:v>
                </c:pt>
                <c:pt idx="4957">
                  <c:v>3.8900000000000002E-4</c:v>
                </c:pt>
                <c:pt idx="4958">
                  <c:v>3.8900000000000002E-4</c:v>
                </c:pt>
                <c:pt idx="4959">
                  <c:v>3.8900000000000002E-4</c:v>
                </c:pt>
                <c:pt idx="4960">
                  <c:v>3.8900000000000002E-4</c:v>
                </c:pt>
                <c:pt idx="4961">
                  <c:v>3.8900000000000002E-4</c:v>
                </c:pt>
                <c:pt idx="4962">
                  <c:v>3.8900000000000002E-4</c:v>
                </c:pt>
                <c:pt idx="4963">
                  <c:v>3.8900000000000002E-4</c:v>
                </c:pt>
                <c:pt idx="4964">
                  <c:v>3.8900000000000002E-4</c:v>
                </c:pt>
                <c:pt idx="4965">
                  <c:v>3.8900000000000002E-4</c:v>
                </c:pt>
                <c:pt idx="4966">
                  <c:v>3.8900000000000002E-4</c:v>
                </c:pt>
                <c:pt idx="4967">
                  <c:v>3.8900000000000002E-4</c:v>
                </c:pt>
                <c:pt idx="4968">
                  <c:v>3.9599999999999998E-4</c:v>
                </c:pt>
                <c:pt idx="4969">
                  <c:v>3.9599999999999998E-4</c:v>
                </c:pt>
                <c:pt idx="4970">
                  <c:v>4.0200000000000001E-4</c:v>
                </c:pt>
                <c:pt idx="4971">
                  <c:v>4.0200000000000001E-4</c:v>
                </c:pt>
                <c:pt idx="4972">
                  <c:v>4.0900000000000002E-4</c:v>
                </c:pt>
                <c:pt idx="4973">
                  <c:v>4.15E-4</c:v>
                </c:pt>
                <c:pt idx="4974">
                  <c:v>4.2200000000000001E-4</c:v>
                </c:pt>
                <c:pt idx="4975">
                  <c:v>4.2900000000000002E-4</c:v>
                </c:pt>
                <c:pt idx="4976">
                  <c:v>4.35E-4</c:v>
                </c:pt>
                <c:pt idx="4977">
                  <c:v>4.4200000000000001E-4</c:v>
                </c:pt>
                <c:pt idx="4978">
                  <c:v>4.4799999999999999E-4</c:v>
                </c:pt>
                <c:pt idx="4979">
                  <c:v>4.55E-4</c:v>
                </c:pt>
                <c:pt idx="4980">
                  <c:v>4.6099999999999998E-4</c:v>
                </c:pt>
                <c:pt idx="4981">
                  <c:v>4.6799999999999999E-4</c:v>
                </c:pt>
                <c:pt idx="4982">
                  <c:v>4.8099999999999998E-4</c:v>
                </c:pt>
                <c:pt idx="4983">
                  <c:v>4.8799999999999999E-4</c:v>
                </c:pt>
                <c:pt idx="4984">
                  <c:v>5.0100000000000003E-4</c:v>
                </c:pt>
                <c:pt idx="4985">
                  <c:v>5.0799999999999999E-4</c:v>
                </c:pt>
                <c:pt idx="4986">
                  <c:v>5.2099999999999998E-4</c:v>
                </c:pt>
                <c:pt idx="4987">
                  <c:v>5.3399999999999997E-4</c:v>
                </c:pt>
                <c:pt idx="4988">
                  <c:v>5.4100000000000003E-4</c:v>
                </c:pt>
                <c:pt idx="4989">
                  <c:v>5.5400000000000002E-4</c:v>
                </c:pt>
                <c:pt idx="4990">
                  <c:v>5.5999999999999995E-4</c:v>
                </c:pt>
                <c:pt idx="4991">
                  <c:v>5.7300000000000005E-4</c:v>
                </c:pt>
                <c:pt idx="4992">
                  <c:v>5.8699999999999996E-4</c:v>
                </c:pt>
                <c:pt idx="4993">
                  <c:v>5.9299999999999999E-4</c:v>
                </c:pt>
                <c:pt idx="4994">
                  <c:v>6.0599999999999998E-4</c:v>
                </c:pt>
                <c:pt idx="4995">
                  <c:v>6.1300000000000005E-4</c:v>
                </c:pt>
                <c:pt idx="4996">
                  <c:v>6.2600000000000004E-4</c:v>
                </c:pt>
                <c:pt idx="4997">
                  <c:v>6.3299999999999999E-4</c:v>
                </c:pt>
                <c:pt idx="4998">
                  <c:v>6.4599999999999998E-4</c:v>
                </c:pt>
                <c:pt idx="4999">
                  <c:v>6.5200000000000002E-4</c:v>
                </c:pt>
                <c:pt idx="5000">
                  <c:v>6.6600000000000003E-4</c:v>
                </c:pt>
                <c:pt idx="5001">
                  <c:v>6.7199999999999996E-4</c:v>
                </c:pt>
                <c:pt idx="5002">
                  <c:v>6.8499999999999995E-4</c:v>
                </c:pt>
                <c:pt idx="5003">
                  <c:v>6.9200000000000002E-4</c:v>
                </c:pt>
                <c:pt idx="5004">
                  <c:v>6.9899999999999997E-4</c:v>
                </c:pt>
                <c:pt idx="5005">
                  <c:v>7.1199999999999996E-4</c:v>
                </c:pt>
                <c:pt idx="5006">
                  <c:v>7.18E-4</c:v>
                </c:pt>
                <c:pt idx="5007">
                  <c:v>7.2499999999999995E-4</c:v>
                </c:pt>
                <c:pt idx="5008">
                  <c:v>7.3200000000000001E-4</c:v>
                </c:pt>
                <c:pt idx="5009">
                  <c:v>7.3800000000000005E-4</c:v>
                </c:pt>
                <c:pt idx="5010">
                  <c:v>7.45E-4</c:v>
                </c:pt>
                <c:pt idx="5011">
                  <c:v>7.5100000000000004E-4</c:v>
                </c:pt>
                <c:pt idx="5012">
                  <c:v>7.5799999999999999E-4</c:v>
                </c:pt>
                <c:pt idx="5013">
                  <c:v>7.6400000000000003E-4</c:v>
                </c:pt>
                <c:pt idx="5014">
                  <c:v>7.7099999999999998E-4</c:v>
                </c:pt>
                <c:pt idx="5015">
                  <c:v>7.7800000000000005E-4</c:v>
                </c:pt>
                <c:pt idx="5016">
                  <c:v>7.8399999999999997E-4</c:v>
                </c:pt>
                <c:pt idx="5017">
                  <c:v>7.9699999999999997E-4</c:v>
                </c:pt>
                <c:pt idx="5018">
                  <c:v>8.0400000000000003E-4</c:v>
                </c:pt>
                <c:pt idx="5019">
                  <c:v>8.1099999999999998E-4</c:v>
                </c:pt>
                <c:pt idx="5020">
                  <c:v>8.2399999999999997E-4</c:v>
                </c:pt>
                <c:pt idx="5021">
                  <c:v>8.3000000000000001E-4</c:v>
                </c:pt>
                <c:pt idx="5022">
                  <c:v>8.3699999999999996E-4</c:v>
                </c:pt>
                <c:pt idx="5023">
                  <c:v>8.4999999999999995E-4</c:v>
                </c:pt>
                <c:pt idx="5024">
                  <c:v>8.5700000000000001E-4</c:v>
                </c:pt>
                <c:pt idx="5025">
                  <c:v>8.7000000000000001E-4</c:v>
                </c:pt>
                <c:pt idx="5026">
                  <c:v>8.7600000000000004E-4</c:v>
                </c:pt>
                <c:pt idx="5027">
                  <c:v>8.8999999999999995E-4</c:v>
                </c:pt>
                <c:pt idx="5028">
                  <c:v>9.0300000000000005E-4</c:v>
                </c:pt>
                <c:pt idx="5029">
                  <c:v>9.1600000000000004E-4</c:v>
                </c:pt>
                <c:pt idx="5030">
                  <c:v>9.2900000000000003E-4</c:v>
                </c:pt>
                <c:pt idx="5031">
                  <c:v>9.4200000000000002E-4</c:v>
                </c:pt>
                <c:pt idx="5032">
                  <c:v>9.5500000000000001E-4</c:v>
                </c:pt>
                <c:pt idx="5033">
                  <c:v>9.6900000000000003E-4</c:v>
                </c:pt>
                <c:pt idx="5034">
                  <c:v>9.8200000000000002E-4</c:v>
                </c:pt>
                <c:pt idx="5035">
                  <c:v>1.0020000000000001E-3</c:v>
                </c:pt>
                <c:pt idx="5036">
                  <c:v>1.0150000000000001E-3</c:v>
                </c:pt>
                <c:pt idx="5037">
                  <c:v>1.0280000000000001E-3</c:v>
                </c:pt>
                <c:pt idx="5038">
                  <c:v>1.041E-3</c:v>
                </c:pt>
                <c:pt idx="5039">
                  <c:v>1.0480000000000001E-3</c:v>
                </c:pt>
                <c:pt idx="5040">
                  <c:v>1.0610000000000001E-3</c:v>
                </c:pt>
                <c:pt idx="5041">
                  <c:v>1.0740000000000001E-3</c:v>
                </c:pt>
                <c:pt idx="5042">
                  <c:v>1.0870000000000001E-3</c:v>
                </c:pt>
                <c:pt idx="5043">
                  <c:v>1.0939999999999999E-3</c:v>
                </c:pt>
                <c:pt idx="5044">
                  <c:v>1.1069999999999999E-3</c:v>
                </c:pt>
                <c:pt idx="5045">
                  <c:v>1.114E-3</c:v>
                </c:pt>
                <c:pt idx="5046">
                  <c:v>1.127E-3</c:v>
                </c:pt>
                <c:pt idx="5047">
                  <c:v>1.1329999999999999E-3</c:v>
                </c:pt>
                <c:pt idx="5048">
                  <c:v>1.1460000000000001E-3</c:v>
                </c:pt>
                <c:pt idx="5049">
                  <c:v>1.1529999999999999E-3</c:v>
                </c:pt>
                <c:pt idx="5050">
                  <c:v>1.1659999999999999E-3</c:v>
                </c:pt>
                <c:pt idx="5051">
                  <c:v>1.173E-3</c:v>
                </c:pt>
                <c:pt idx="5052">
                  <c:v>1.1789999999999999E-3</c:v>
                </c:pt>
                <c:pt idx="5053">
                  <c:v>1.186E-3</c:v>
                </c:pt>
                <c:pt idx="5054">
                  <c:v>1.193E-3</c:v>
                </c:pt>
                <c:pt idx="5055">
                  <c:v>1.199E-3</c:v>
                </c:pt>
                <c:pt idx="5056">
                  <c:v>1.206E-3</c:v>
                </c:pt>
                <c:pt idx="5057">
                  <c:v>1.212E-3</c:v>
                </c:pt>
                <c:pt idx="5058">
                  <c:v>1.219E-3</c:v>
                </c:pt>
                <c:pt idx="5059">
                  <c:v>1.2260000000000001E-3</c:v>
                </c:pt>
                <c:pt idx="5060">
                  <c:v>1.232E-3</c:v>
                </c:pt>
                <c:pt idx="5061">
                  <c:v>1.2390000000000001E-3</c:v>
                </c:pt>
                <c:pt idx="5062">
                  <c:v>1.2520000000000001E-3</c:v>
                </c:pt>
                <c:pt idx="5063">
                  <c:v>1.258E-3</c:v>
                </c:pt>
                <c:pt idx="5064">
                  <c:v>1.2719999999999999E-3</c:v>
                </c:pt>
                <c:pt idx="5065">
                  <c:v>1.2849999999999999E-3</c:v>
                </c:pt>
                <c:pt idx="5066">
                  <c:v>1.2979999999999999E-3</c:v>
                </c:pt>
                <c:pt idx="5067">
                  <c:v>1.3110000000000001E-3</c:v>
                </c:pt>
                <c:pt idx="5068">
                  <c:v>1.3240000000000001E-3</c:v>
                </c:pt>
                <c:pt idx="5069">
                  <c:v>1.3439999999999999E-3</c:v>
                </c:pt>
                <c:pt idx="5070">
                  <c:v>1.3569999999999999E-3</c:v>
                </c:pt>
                <c:pt idx="5071">
                  <c:v>1.3699999999999999E-3</c:v>
                </c:pt>
                <c:pt idx="5072">
                  <c:v>1.39E-3</c:v>
                </c:pt>
                <c:pt idx="5073">
                  <c:v>1.403E-3</c:v>
                </c:pt>
                <c:pt idx="5074">
                  <c:v>1.423E-3</c:v>
                </c:pt>
                <c:pt idx="5075">
                  <c:v>1.4430000000000001E-3</c:v>
                </c:pt>
                <c:pt idx="5076">
                  <c:v>1.4630000000000001E-3</c:v>
                </c:pt>
                <c:pt idx="5077">
                  <c:v>1.482E-3</c:v>
                </c:pt>
                <c:pt idx="5078">
                  <c:v>1.5020000000000001E-3</c:v>
                </c:pt>
                <c:pt idx="5079">
                  <c:v>1.5219999999999999E-3</c:v>
                </c:pt>
                <c:pt idx="5080">
                  <c:v>1.542E-3</c:v>
                </c:pt>
                <c:pt idx="5081">
                  <c:v>1.5679999999999999E-3</c:v>
                </c:pt>
                <c:pt idx="5082">
                  <c:v>1.588E-3</c:v>
                </c:pt>
                <c:pt idx="5083">
                  <c:v>1.6080000000000001E-3</c:v>
                </c:pt>
                <c:pt idx="5084">
                  <c:v>1.627E-3</c:v>
                </c:pt>
                <c:pt idx="5085">
                  <c:v>1.647E-3</c:v>
                </c:pt>
                <c:pt idx="5086">
                  <c:v>1.6670000000000001E-3</c:v>
                </c:pt>
                <c:pt idx="5087">
                  <c:v>1.6869999999999999E-3</c:v>
                </c:pt>
                <c:pt idx="5088">
                  <c:v>1.6999999999999999E-3</c:v>
                </c:pt>
                <c:pt idx="5089">
                  <c:v>1.72E-3</c:v>
                </c:pt>
                <c:pt idx="5090">
                  <c:v>1.7329999999999999E-3</c:v>
                </c:pt>
                <c:pt idx="5091">
                  <c:v>1.7520000000000001E-3</c:v>
                </c:pt>
                <c:pt idx="5092">
                  <c:v>1.766E-3</c:v>
                </c:pt>
                <c:pt idx="5093">
                  <c:v>1.7849999999999999E-3</c:v>
                </c:pt>
                <c:pt idx="5094">
                  <c:v>1.799E-3</c:v>
                </c:pt>
                <c:pt idx="5095">
                  <c:v>1.818E-3</c:v>
                </c:pt>
                <c:pt idx="5096">
                  <c:v>1.8309999999999999E-3</c:v>
                </c:pt>
                <c:pt idx="5097">
                  <c:v>1.851E-3</c:v>
                </c:pt>
                <c:pt idx="5098">
                  <c:v>1.864E-3</c:v>
                </c:pt>
                <c:pt idx="5099">
                  <c:v>1.884E-3</c:v>
                </c:pt>
                <c:pt idx="5100">
                  <c:v>1.897E-3</c:v>
                </c:pt>
                <c:pt idx="5101">
                  <c:v>1.9109999999999999E-3</c:v>
                </c:pt>
                <c:pt idx="5102">
                  <c:v>1.9239999999999999E-3</c:v>
                </c:pt>
                <c:pt idx="5103">
                  <c:v>1.9369999999999999E-3</c:v>
                </c:pt>
                <c:pt idx="5104">
                  <c:v>1.9499999999999999E-3</c:v>
                </c:pt>
                <c:pt idx="5105">
                  <c:v>1.9629999999999999E-3</c:v>
                </c:pt>
                <c:pt idx="5106">
                  <c:v>1.9759999999999999E-3</c:v>
                </c:pt>
                <c:pt idx="5107">
                  <c:v>1.99E-3</c:v>
                </c:pt>
                <c:pt idx="5108">
                  <c:v>2.0089999999999999E-3</c:v>
                </c:pt>
                <c:pt idx="5109">
                  <c:v>2.0219999999999999E-3</c:v>
                </c:pt>
                <c:pt idx="5110">
                  <c:v>2.042E-3</c:v>
                </c:pt>
                <c:pt idx="5111">
                  <c:v>2.055E-3</c:v>
                </c:pt>
                <c:pt idx="5112">
                  <c:v>2.075E-3</c:v>
                </c:pt>
                <c:pt idx="5113">
                  <c:v>2.0950000000000001E-3</c:v>
                </c:pt>
                <c:pt idx="5114">
                  <c:v>2.1150000000000001E-3</c:v>
                </c:pt>
                <c:pt idx="5115">
                  <c:v>2.1280000000000001E-3</c:v>
                </c:pt>
                <c:pt idx="5116">
                  <c:v>2.1480000000000002E-3</c:v>
                </c:pt>
                <c:pt idx="5117">
                  <c:v>2.1610000000000002E-3</c:v>
                </c:pt>
                <c:pt idx="5118">
                  <c:v>2.1810000000000002E-3</c:v>
                </c:pt>
                <c:pt idx="5119">
                  <c:v>2.1940000000000002E-3</c:v>
                </c:pt>
                <c:pt idx="5120">
                  <c:v>2.2139999999999998E-3</c:v>
                </c:pt>
                <c:pt idx="5121">
                  <c:v>2.2269999999999998E-3</c:v>
                </c:pt>
                <c:pt idx="5122">
                  <c:v>2.2460000000000002E-3</c:v>
                </c:pt>
                <c:pt idx="5123">
                  <c:v>2.2599999999999999E-3</c:v>
                </c:pt>
                <c:pt idx="5124">
                  <c:v>2.2790000000000002E-3</c:v>
                </c:pt>
                <c:pt idx="5125">
                  <c:v>2.2929999999999999E-3</c:v>
                </c:pt>
                <c:pt idx="5126">
                  <c:v>2.3119999999999998E-3</c:v>
                </c:pt>
                <c:pt idx="5127">
                  <c:v>2.3319999999999999E-3</c:v>
                </c:pt>
                <c:pt idx="5128">
                  <c:v>2.3449999999999999E-3</c:v>
                </c:pt>
                <c:pt idx="5129">
                  <c:v>2.3649999999999999E-3</c:v>
                </c:pt>
                <c:pt idx="5130">
                  <c:v>2.385E-3</c:v>
                </c:pt>
                <c:pt idx="5131">
                  <c:v>2.398E-3</c:v>
                </c:pt>
                <c:pt idx="5132">
                  <c:v>2.4109999999999999E-3</c:v>
                </c:pt>
                <c:pt idx="5133">
                  <c:v>2.431E-3</c:v>
                </c:pt>
                <c:pt idx="5134">
                  <c:v>2.444E-3</c:v>
                </c:pt>
                <c:pt idx="5135">
                  <c:v>2.457E-3</c:v>
                </c:pt>
                <c:pt idx="5136">
                  <c:v>2.464E-3</c:v>
                </c:pt>
                <c:pt idx="5137">
                  <c:v>2.477E-3</c:v>
                </c:pt>
                <c:pt idx="5138">
                  <c:v>2.49E-3</c:v>
                </c:pt>
                <c:pt idx="5139">
                  <c:v>2.503E-3</c:v>
                </c:pt>
                <c:pt idx="5140">
                  <c:v>2.5100000000000001E-3</c:v>
                </c:pt>
                <c:pt idx="5141">
                  <c:v>2.5230000000000001E-3</c:v>
                </c:pt>
                <c:pt idx="5142">
                  <c:v>2.5360000000000001E-3</c:v>
                </c:pt>
                <c:pt idx="5143">
                  <c:v>2.5490000000000001E-3</c:v>
                </c:pt>
                <c:pt idx="5144">
                  <c:v>2.5630000000000002E-3</c:v>
                </c:pt>
                <c:pt idx="5145">
                  <c:v>2.5820000000000001E-3</c:v>
                </c:pt>
                <c:pt idx="5146">
                  <c:v>2.5959999999999998E-3</c:v>
                </c:pt>
                <c:pt idx="5147">
                  <c:v>2.6090000000000002E-3</c:v>
                </c:pt>
                <c:pt idx="5148">
                  <c:v>2.6220000000000002E-3</c:v>
                </c:pt>
                <c:pt idx="5149">
                  <c:v>2.6350000000000002E-3</c:v>
                </c:pt>
                <c:pt idx="5150">
                  <c:v>2.6419999999999998E-3</c:v>
                </c:pt>
                <c:pt idx="5151">
                  <c:v>2.6549999999999998E-3</c:v>
                </c:pt>
                <c:pt idx="5152">
                  <c:v>2.6749999999999999E-3</c:v>
                </c:pt>
                <c:pt idx="5153">
                  <c:v>2.6879999999999999E-3</c:v>
                </c:pt>
                <c:pt idx="5154">
                  <c:v>2.7009999999999998E-3</c:v>
                </c:pt>
                <c:pt idx="5155">
                  <c:v>2.7139999999999998E-3</c:v>
                </c:pt>
                <c:pt idx="5156">
                  <c:v>2.7339999999999999E-3</c:v>
                </c:pt>
                <c:pt idx="5157">
                  <c:v>2.7469999999999999E-3</c:v>
                </c:pt>
                <c:pt idx="5158">
                  <c:v>2.7669999999999999E-3</c:v>
                </c:pt>
                <c:pt idx="5159">
                  <c:v>2.787E-3</c:v>
                </c:pt>
                <c:pt idx="5160">
                  <c:v>2.8059999999999999E-3</c:v>
                </c:pt>
                <c:pt idx="5161">
                  <c:v>2.833E-3</c:v>
                </c:pt>
                <c:pt idx="5162">
                  <c:v>2.8519999999999999E-3</c:v>
                </c:pt>
                <c:pt idx="5163">
                  <c:v>2.872E-3</c:v>
                </c:pt>
                <c:pt idx="5164">
                  <c:v>2.8990000000000001E-3</c:v>
                </c:pt>
                <c:pt idx="5165">
                  <c:v>2.918E-3</c:v>
                </c:pt>
                <c:pt idx="5166">
                  <c:v>2.9380000000000001E-3</c:v>
                </c:pt>
                <c:pt idx="5167">
                  <c:v>2.9580000000000001E-3</c:v>
                </c:pt>
                <c:pt idx="5168">
                  <c:v>2.9780000000000002E-3</c:v>
                </c:pt>
                <c:pt idx="5169">
                  <c:v>2.9970000000000001E-3</c:v>
                </c:pt>
                <c:pt idx="5170">
                  <c:v>3.0170000000000002E-3</c:v>
                </c:pt>
                <c:pt idx="5171">
                  <c:v>3.0370000000000002E-3</c:v>
                </c:pt>
                <c:pt idx="5172">
                  <c:v>3.0569999999999998E-3</c:v>
                </c:pt>
                <c:pt idx="5173">
                  <c:v>3.0760000000000002E-3</c:v>
                </c:pt>
                <c:pt idx="5174">
                  <c:v>3.0959999999999998E-3</c:v>
                </c:pt>
                <c:pt idx="5175">
                  <c:v>3.1089999999999998E-3</c:v>
                </c:pt>
                <c:pt idx="5176">
                  <c:v>3.1289999999999998E-3</c:v>
                </c:pt>
                <c:pt idx="5177">
                  <c:v>3.1489999999999999E-3</c:v>
                </c:pt>
                <c:pt idx="5178">
                  <c:v>3.1689999999999999E-3</c:v>
                </c:pt>
                <c:pt idx="5179">
                  <c:v>3.1819999999999999E-3</c:v>
                </c:pt>
                <c:pt idx="5180">
                  <c:v>3.1949999999999999E-3</c:v>
                </c:pt>
                <c:pt idx="5181">
                  <c:v>3.2079999999999999E-3</c:v>
                </c:pt>
                <c:pt idx="5182">
                  <c:v>3.2209999999999999E-3</c:v>
                </c:pt>
                <c:pt idx="5183">
                  <c:v>3.228E-3</c:v>
                </c:pt>
                <c:pt idx="5184">
                  <c:v>3.241E-3</c:v>
                </c:pt>
                <c:pt idx="5185">
                  <c:v>3.248E-3</c:v>
                </c:pt>
                <c:pt idx="5186">
                  <c:v>3.261E-3</c:v>
                </c:pt>
                <c:pt idx="5187">
                  <c:v>3.2669999999999999E-3</c:v>
                </c:pt>
                <c:pt idx="5188">
                  <c:v>3.274E-3</c:v>
                </c:pt>
                <c:pt idx="5189">
                  <c:v>3.287E-3</c:v>
                </c:pt>
                <c:pt idx="5190">
                  <c:v>3.3E-3</c:v>
                </c:pt>
                <c:pt idx="5191">
                  <c:v>3.313E-3</c:v>
                </c:pt>
                <c:pt idx="5192">
                  <c:v>3.3270000000000001E-3</c:v>
                </c:pt>
                <c:pt idx="5193">
                  <c:v>3.3400000000000001E-3</c:v>
                </c:pt>
                <c:pt idx="5194">
                  <c:v>3.3530000000000001E-3</c:v>
                </c:pt>
                <c:pt idx="5195">
                  <c:v>3.3730000000000001E-3</c:v>
                </c:pt>
                <c:pt idx="5196">
                  <c:v>3.3860000000000001E-3</c:v>
                </c:pt>
                <c:pt idx="5197">
                  <c:v>3.3990000000000001E-3</c:v>
                </c:pt>
                <c:pt idx="5198">
                  <c:v>3.4120000000000001E-3</c:v>
                </c:pt>
                <c:pt idx="5199">
                  <c:v>3.4320000000000002E-3</c:v>
                </c:pt>
                <c:pt idx="5200">
                  <c:v>3.4520000000000002E-3</c:v>
                </c:pt>
                <c:pt idx="5201">
                  <c:v>3.4719999999999998E-3</c:v>
                </c:pt>
                <c:pt idx="5202">
                  <c:v>3.4910000000000002E-3</c:v>
                </c:pt>
                <c:pt idx="5203">
                  <c:v>3.5109999999999998E-3</c:v>
                </c:pt>
                <c:pt idx="5204">
                  <c:v>3.5309999999999999E-3</c:v>
                </c:pt>
                <c:pt idx="5205">
                  <c:v>3.5569999999999998E-3</c:v>
                </c:pt>
                <c:pt idx="5206">
                  <c:v>3.5769999999999999E-3</c:v>
                </c:pt>
                <c:pt idx="5207">
                  <c:v>3.6029999999999999E-3</c:v>
                </c:pt>
                <c:pt idx="5208">
                  <c:v>3.6359999999999999E-3</c:v>
                </c:pt>
                <c:pt idx="5209">
                  <c:v>3.663E-3</c:v>
                </c:pt>
                <c:pt idx="5210">
                  <c:v>3.689E-3</c:v>
                </c:pt>
                <c:pt idx="5211">
                  <c:v>3.715E-3</c:v>
                </c:pt>
                <c:pt idx="5212">
                  <c:v>3.7420000000000001E-3</c:v>
                </c:pt>
                <c:pt idx="5213">
                  <c:v>3.7680000000000001E-3</c:v>
                </c:pt>
                <c:pt idx="5214">
                  <c:v>3.7940000000000001E-3</c:v>
                </c:pt>
                <c:pt idx="5215">
                  <c:v>3.8140000000000001E-3</c:v>
                </c:pt>
                <c:pt idx="5216">
                  <c:v>3.8400000000000001E-3</c:v>
                </c:pt>
                <c:pt idx="5217">
                  <c:v>3.8670000000000002E-3</c:v>
                </c:pt>
                <c:pt idx="5218">
                  <c:v>3.8869999999999998E-3</c:v>
                </c:pt>
                <c:pt idx="5219">
                  <c:v>3.9129999999999998E-3</c:v>
                </c:pt>
                <c:pt idx="5220">
                  <c:v>3.9329999999999999E-3</c:v>
                </c:pt>
                <c:pt idx="5221">
                  <c:v>3.9519999999999998E-3</c:v>
                </c:pt>
                <c:pt idx="5222">
                  <c:v>3.9789999999999999E-3</c:v>
                </c:pt>
                <c:pt idx="5223">
                  <c:v>4.0049999999999999E-3</c:v>
                </c:pt>
                <c:pt idx="5224">
                  <c:v>4.0249999999999999E-3</c:v>
                </c:pt>
                <c:pt idx="5225">
                  <c:v>4.0509999999999999E-3</c:v>
                </c:pt>
                <c:pt idx="5226">
                  <c:v>4.071E-3</c:v>
                </c:pt>
                <c:pt idx="5227">
                  <c:v>4.091E-3</c:v>
                </c:pt>
                <c:pt idx="5228">
                  <c:v>4.1099999999999999E-3</c:v>
                </c:pt>
                <c:pt idx="5229">
                  <c:v>4.13E-3</c:v>
                </c:pt>
                <c:pt idx="5230">
                  <c:v>4.15E-3</c:v>
                </c:pt>
                <c:pt idx="5231">
                  <c:v>4.1700000000000001E-3</c:v>
                </c:pt>
                <c:pt idx="5232">
                  <c:v>4.1830000000000001E-3</c:v>
                </c:pt>
                <c:pt idx="5233">
                  <c:v>4.2030000000000001E-3</c:v>
                </c:pt>
                <c:pt idx="5234">
                  <c:v>4.2220000000000001E-3</c:v>
                </c:pt>
                <c:pt idx="5235">
                  <c:v>4.2360000000000002E-3</c:v>
                </c:pt>
                <c:pt idx="5236">
                  <c:v>4.2550000000000001E-3</c:v>
                </c:pt>
                <c:pt idx="5237">
                  <c:v>4.2750000000000002E-3</c:v>
                </c:pt>
                <c:pt idx="5238">
                  <c:v>4.2950000000000002E-3</c:v>
                </c:pt>
                <c:pt idx="5239">
                  <c:v>4.3150000000000003E-3</c:v>
                </c:pt>
                <c:pt idx="5240">
                  <c:v>4.3340000000000002E-3</c:v>
                </c:pt>
                <c:pt idx="5241">
                  <c:v>4.3540000000000002E-3</c:v>
                </c:pt>
                <c:pt idx="5242">
                  <c:v>4.3800000000000002E-3</c:v>
                </c:pt>
                <c:pt idx="5243">
                  <c:v>4.4000000000000003E-3</c:v>
                </c:pt>
                <c:pt idx="5244">
                  <c:v>4.4200000000000003E-3</c:v>
                </c:pt>
                <c:pt idx="5245">
                  <c:v>4.4400000000000004E-3</c:v>
                </c:pt>
                <c:pt idx="5246">
                  <c:v>4.4530000000000004E-3</c:v>
                </c:pt>
                <c:pt idx="5247">
                  <c:v>4.4730000000000004E-3</c:v>
                </c:pt>
                <c:pt idx="5248">
                  <c:v>4.4920000000000003E-3</c:v>
                </c:pt>
                <c:pt idx="5249">
                  <c:v>4.5120000000000004E-3</c:v>
                </c:pt>
                <c:pt idx="5250">
                  <c:v>4.5250000000000004E-3</c:v>
                </c:pt>
                <c:pt idx="5251">
                  <c:v>4.5450000000000004E-3</c:v>
                </c:pt>
                <c:pt idx="5252">
                  <c:v>4.5649999999999996E-3</c:v>
                </c:pt>
                <c:pt idx="5253">
                  <c:v>4.5849999999999997E-3</c:v>
                </c:pt>
                <c:pt idx="5254">
                  <c:v>4.6109999999999996E-3</c:v>
                </c:pt>
                <c:pt idx="5255">
                  <c:v>4.6309999999999997E-3</c:v>
                </c:pt>
                <c:pt idx="5256">
                  <c:v>4.6569999999999997E-3</c:v>
                </c:pt>
                <c:pt idx="5257">
                  <c:v>4.6769999999999997E-3</c:v>
                </c:pt>
                <c:pt idx="5258">
                  <c:v>4.7029999999999997E-3</c:v>
                </c:pt>
                <c:pt idx="5259">
                  <c:v>4.7229999999999998E-3</c:v>
                </c:pt>
                <c:pt idx="5260">
                  <c:v>4.7489999999999997E-3</c:v>
                </c:pt>
                <c:pt idx="5261">
                  <c:v>4.7689999999999998E-3</c:v>
                </c:pt>
                <c:pt idx="5262">
                  <c:v>4.7889999999999999E-3</c:v>
                </c:pt>
                <c:pt idx="5263">
                  <c:v>4.8149999999999998E-3</c:v>
                </c:pt>
                <c:pt idx="5264">
                  <c:v>4.8349999999999999E-3</c:v>
                </c:pt>
                <c:pt idx="5265">
                  <c:v>4.8609999999999999E-3</c:v>
                </c:pt>
                <c:pt idx="5266">
                  <c:v>4.8809999999999999E-3</c:v>
                </c:pt>
                <c:pt idx="5267">
                  <c:v>4.9069999999999999E-3</c:v>
                </c:pt>
                <c:pt idx="5268">
                  <c:v>4.927E-3</c:v>
                </c:pt>
                <c:pt idx="5269">
                  <c:v>4.9540000000000001E-3</c:v>
                </c:pt>
                <c:pt idx="5270">
                  <c:v>4.9800000000000001E-3</c:v>
                </c:pt>
                <c:pt idx="5271">
                  <c:v>5.006E-3</c:v>
                </c:pt>
                <c:pt idx="5272">
                  <c:v>5.0330000000000001E-3</c:v>
                </c:pt>
                <c:pt idx="5273">
                  <c:v>5.0590000000000001E-3</c:v>
                </c:pt>
                <c:pt idx="5274">
                  <c:v>5.0850000000000001E-3</c:v>
                </c:pt>
                <c:pt idx="5275">
                  <c:v>5.1050000000000002E-3</c:v>
                </c:pt>
                <c:pt idx="5276">
                  <c:v>5.1310000000000001E-3</c:v>
                </c:pt>
                <c:pt idx="5277">
                  <c:v>5.1510000000000002E-3</c:v>
                </c:pt>
                <c:pt idx="5278">
                  <c:v>5.1710000000000002E-3</c:v>
                </c:pt>
                <c:pt idx="5279">
                  <c:v>5.1910000000000003E-3</c:v>
                </c:pt>
                <c:pt idx="5280">
                  <c:v>5.2100000000000002E-3</c:v>
                </c:pt>
                <c:pt idx="5281">
                  <c:v>5.2300000000000003E-3</c:v>
                </c:pt>
                <c:pt idx="5282">
                  <c:v>5.2500000000000003E-3</c:v>
                </c:pt>
                <c:pt idx="5283">
                  <c:v>5.2630000000000003E-3</c:v>
                </c:pt>
                <c:pt idx="5284">
                  <c:v>5.2830000000000004E-3</c:v>
                </c:pt>
                <c:pt idx="5285">
                  <c:v>5.3030000000000004E-3</c:v>
                </c:pt>
                <c:pt idx="5286">
                  <c:v>5.3220000000000003E-3</c:v>
                </c:pt>
                <c:pt idx="5287">
                  <c:v>5.3420000000000004E-3</c:v>
                </c:pt>
                <c:pt idx="5288">
                  <c:v>5.3619999999999996E-3</c:v>
                </c:pt>
                <c:pt idx="5289">
                  <c:v>5.3819999999999996E-3</c:v>
                </c:pt>
                <c:pt idx="5290">
                  <c:v>5.4010000000000004E-3</c:v>
                </c:pt>
                <c:pt idx="5291">
                  <c:v>5.4209999999999996E-3</c:v>
                </c:pt>
                <c:pt idx="5292">
                  <c:v>5.4409999999999997E-3</c:v>
                </c:pt>
                <c:pt idx="5293">
                  <c:v>5.4609999999999997E-3</c:v>
                </c:pt>
                <c:pt idx="5294">
                  <c:v>5.4799999999999996E-3</c:v>
                </c:pt>
                <c:pt idx="5295">
                  <c:v>5.4999999999999997E-3</c:v>
                </c:pt>
                <c:pt idx="5296">
                  <c:v>5.5199999999999997E-3</c:v>
                </c:pt>
                <c:pt idx="5297">
                  <c:v>5.5399999999999998E-3</c:v>
                </c:pt>
                <c:pt idx="5298">
                  <c:v>5.5599999999999998E-3</c:v>
                </c:pt>
                <c:pt idx="5299">
                  <c:v>5.5789999999999998E-3</c:v>
                </c:pt>
                <c:pt idx="5300">
                  <c:v>5.6059999999999999E-3</c:v>
                </c:pt>
                <c:pt idx="5301">
                  <c:v>5.6249999999999998E-3</c:v>
                </c:pt>
                <c:pt idx="5302">
                  <c:v>5.6519999999999999E-3</c:v>
                </c:pt>
                <c:pt idx="5303">
                  <c:v>5.6849999999999999E-3</c:v>
                </c:pt>
                <c:pt idx="5304">
                  <c:v>5.7109999999999999E-3</c:v>
                </c:pt>
                <c:pt idx="5305">
                  <c:v>5.744E-3</c:v>
                </c:pt>
                <c:pt idx="5306">
                  <c:v>5.77E-3</c:v>
                </c:pt>
                <c:pt idx="5307">
                  <c:v>5.803E-3</c:v>
                </c:pt>
                <c:pt idx="5308">
                  <c:v>5.8230000000000001E-3</c:v>
                </c:pt>
                <c:pt idx="5309">
                  <c:v>5.849E-3</c:v>
                </c:pt>
                <c:pt idx="5310">
                  <c:v>5.8760000000000001E-3</c:v>
                </c:pt>
                <c:pt idx="5311">
                  <c:v>5.9020000000000001E-3</c:v>
                </c:pt>
                <c:pt idx="5312">
                  <c:v>5.9280000000000001E-3</c:v>
                </c:pt>
                <c:pt idx="5313">
                  <c:v>5.9550000000000002E-3</c:v>
                </c:pt>
                <c:pt idx="5314">
                  <c:v>5.9810000000000002E-3</c:v>
                </c:pt>
                <c:pt idx="5315">
                  <c:v>6.0010000000000003E-3</c:v>
                </c:pt>
                <c:pt idx="5316">
                  <c:v>6.0270000000000002E-3</c:v>
                </c:pt>
                <c:pt idx="5317">
                  <c:v>6.0530000000000002E-3</c:v>
                </c:pt>
                <c:pt idx="5318">
                  <c:v>6.0800000000000003E-3</c:v>
                </c:pt>
                <c:pt idx="5319">
                  <c:v>6.1060000000000003E-3</c:v>
                </c:pt>
                <c:pt idx="5320">
                  <c:v>6.1330000000000004E-3</c:v>
                </c:pt>
                <c:pt idx="5321">
                  <c:v>6.1590000000000004E-3</c:v>
                </c:pt>
                <c:pt idx="5322">
                  <c:v>6.1850000000000004E-3</c:v>
                </c:pt>
                <c:pt idx="5323">
                  <c:v>6.2119999999999996E-3</c:v>
                </c:pt>
                <c:pt idx="5324">
                  <c:v>6.2310000000000004E-3</c:v>
                </c:pt>
                <c:pt idx="5325">
                  <c:v>6.2509999999999996E-3</c:v>
                </c:pt>
                <c:pt idx="5326">
                  <c:v>6.2769999999999996E-3</c:v>
                </c:pt>
                <c:pt idx="5327">
                  <c:v>6.2969999999999996E-3</c:v>
                </c:pt>
                <c:pt idx="5328">
                  <c:v>6.3169999999999997E-3</c:v>
                </c:pt>
                <c:pt idx="5329">
                  <c:v>6.3369999999999998E-3</c:v>
                </c:pt>
                <c:pt idx="5330">
                  <c:v>6.3559999999999997E-3</c:v>
                </c:pt>
                <c:pt idx="5331">
                  <c:v>6.3759999999999997E-3</c:v>
                </c:pt>
                <c:pt idx="5332">
                  <c:v>6.4029999999999998E-3</c:v>
                </c:pt>
                <c:pt idx="5333">
                  <c:v>6.4219999999999998E-3</c:v>
                </c:pt>
                <c:pt idx="5334">
                  <c:v>6.4489999999999999E-3</c:v>
                </c:pt>
                <c:pt idx="5335">
                  <c:v>6.4749999999999999E-3</c:v>
                </c:pt>
                <c:pt idx="5336">
                  <c:v>6.5009999999999998E-3</c:v>
                </c:pt>
                <c:pt idx="5337">
                  <c:v>6.5339999999999999E-3</c:v>
                </c:pt>
                <c:pt idx="5338">
                  <c:v>6.561E-3</c:v>
                </c:pt>
                <c:pt idx="5339">
                  <c:v>6.594E-3</c:v>
                </c:pt>
                <c:pt idx="5340">
                  <c:v>6.62E-3</c:v>
                </c:pt>
                <c:pt idx="5341">
                  <c:v>6.646E-3</c:v>
                </c:pt>
                <c:pt idx="5342">
                  <c:v>6.6730000000000001E-3</c:v>
                </c:pt>
                <c:pt idx="5343">
                  <c:v>6.7060000000000002E-3</c:v>
                </c:pt>
                <c:pt idx="5344">
                  <c:v>6.7320000000000001E-3</c:v>
                </c:pt>
                <c:pt idx="5345">
                  <c:v>6.7580000000000001E-3</c:v>
                </c:pt>
                <c:pt idx="5346">
                  <c:v>6.7910000000000002E-3</c:v>
                </c:pt>
                <c:pt idx="5347">
                  <c:v>6.8180000000000003E-3</c:v>
                </c:pt>
                <c:pt idx="5348">
                  <c:v>6.8440000000000003E-3</c:v>
                </c:pt>
                <c:pt idx="5349">
                  <c:v>6.8770000000000003E-3</c:v>
                </c:pt>
                <c:pt idx="5350">
                  <c:v>6.9100000000000003E-3</c:v>
                </c:pt>
                <c:pt idx="5351">
                  <c:v>6.9430000000000004E-3</c:v>
                </c:pt>
                <c:pt idx="5352">
                  <c:v>6.9760000000000004E-3</c:v>
                </c:pt>
                <c:pt idx="5353">
                  <c:v>7.0089999999999996E-3</c:v>
                </c:pt>
                <c:pt idx="5354">
                  <c:v>7.0410000000000004E-3</c:v>
                </c:pt>
                <c:pt idx="5355">
                  <c:v>7.0679999999999996E-3</c:v>
                </c:pt>
                <c:pt idx="5356">
                  <c:v>7.0939999999999996E-3</c:v>
                </c:pt>
                <c:pt idx="5357">
                  <c:v>7.1269999999999997E-3</c:v>
                </c:pt>
                <c:pt idx="5358">
                  <c:v>7.1469999999999997E-3</c:v>
                </c:pt>
                <c:pt idx="5359">
                  <c:v>7.1729999999999997E-3</c:v>
                </c:pt>
                <c:pt idx="5360">
                  <c:v>7.1999999999999998E-3</c:v>
                </c:pt>
                <c:pt idx="5361">
                  <c:v>7.2259999999999998E-3</c:v>
                </c:pt>
                <c:pt idx="5362">
                  <c:v>7.2459999999999998E-3</c:v>
                </c:pt>
                <c:pt idx="5363">
                  <c:v>7.2649999999999998E-3</c:v>
                </c:pt>
                <c:pt idx="5364">
                  <c:v>7.2919999999999999E-3</c:v>
                </c:pt>
                <c:pt idx="5365">
                  <c:v>7.3179999999999999E-3</c:v>
                </c:pt>
                <c:pt idx="5366">
                  <c:v>7.3439999999999998E-3</c:v>
                </c:pt>
                <c:pt idx="5367">
                  <c:v>7.3709999999999999E-3</c:v>
                </c:pt>
                <c:pt idx="5368">
                  <c:v>7.3969999999999999E-3</c:v>
                </c:pt>
                <c:pt idx="5369">
                  <c:v>7.424E-3</c:v>
                </c:pt>
                <c:pt idx="5370">
                  <c:v>7.45E-3</c:v>
                </c:pt>
                <c:pt idx="5371">
                  <c:v>7.476E-3</c:v>
                </c:pt>
                <c:pt idx="5372">
                  <c:v>7.4960000000000001E-3</c:v>
                </c:pt>
                <c:pt idx="5373">
                  <c:v>7.522E-3</c:v>
                </c:pt>
                <c:pt idx="5374">
                  <c:v>7.5420000000000001E-3</c:v>
                </c:pt>
                <c:pt idx="5375">
                  <c:v>7.5680000000000001E-3</c:v>
                </c:pt>
                <c:pt idx="5376">
                  <c:v>7.5950000000000002E-3</c:v>
                </c:pt>
                <c:pt idx="5377">
                  <c:v>7.6150000000000002E-3</c:v>
                </c:pt>
                <c:pt idx="5378">
                  <c:v>7.6410000000000002E-3</c:v>
                </c:pt>
                <c:pt idx="5379">
                  <c:v>7.6670000000000002E-3</c:v>
                </c:pt>
                <c:pt idx="5380">
                  <c:v>7.6940000000000003E-3</c:v>
                </c:pt>
                <c:pt idx="5381">
                  <c:v>7.7200000000000003E-3</c:v>
                </c:pt>
                <c:pt idx="5382">
                  <c:v>7.7530000000000003E-3</c:v>
                </c:pt>
                <c:pt idx="5383">
                  <c:v>7.7860000000000004E-3</c:v>
                </c:pt>
                <c:pt idx="5384">
                  <c:v>7.8250000000000004E-3</c:v>
                </c:pt>
                <c:pt idx="5385">
                  <c:v>7.8580000000000004E-3</c:v>
                </c:pt>
                <c:pt idx="5386">
                  <c:v>7.8910000000000004E-3</c:v>
                </c:pt>
                <c:pt idx="5387">
                  <c:v>7.9240000000000005E-3</c:v>
                </c:pt>
                <c:pt idx="5388">
                  <c:v>7.9570000000000005E-3</c:v>
                </c:pt>
                <c:pt idx="5389">
                  <c:v>7.9900000000000006E-3</c:v>
                </c:pt>
                <c:pt idx="5390">
                  <c:v>8.0230000000000006E-3</c:v>
                </c:pt>
                <c:pt idx="5391">
                  <c:v>8.0560000000000007E-3</c:v>
                </c:pt>
                <c:pt idx="5392">
                  <c:v>8.0890000000000007E-3</c:v>
                </c:pt>
                <c:pt idx="5393">
                  <c:v>8.1279999999999998E-3</c:v>
                </c:pt>
                <c:pt idx="5394">
                  <c:v>8.1609999999999999E-3</c:v>
                </c:pt>
                <c:pt idx="5395">
                  <c:v>8.1939999999999999E-3</c:v>
                </c:pt>
                <c:pt idx="5396">
                  <c:v>8.2269999999999999E-3</c:v>
                </c:pt>
                <c:pt idx="5397">
                  <c:v>8.26E-3</c:v>
                </c:pt>
                <c:pt idx="5398">
                  <c:v>8.3000000000000001E-3</c:v>
                </c:pt>
                <c:pt idx="5399">
                  <c:v>8.3389999999999992E-3</c:v>
                </c:pt>
                <c:pt idx="5400">
                  <c:v>8.3789999999999993E-3</c:v>
                </c:pt>
                <c:pt idx="5401">
                  <c:v>8.4180000000000001E-3</c:v>
                </c:pt>
                <c:pt idx="5402">
                  <c:v>8.4580000000000002E-3</c:v>
                </c:pt>
                <c:pt idx="5403">
                  <c:v>8.4910000000000003E-3</c:v>
                </c:pt>
                <c:pt idx="5404">
                  <c:v>8.5229999999999993E-3</c:v>
                </c:pt>
                <c:pt idx="5405">
                  <c:v>8.5559999999999994E-3</c:v>
                </c:pt>
                <c:pt idx="5406">
                  <c:v>8.5889999999999994E-3</c:v>
                </c:pt>
                <c:pt idx="5407">
                  <c:v>8.6219999999999995E-3</c:v>
                </c:pt>
                <c:pt idx="5408">
                  <c:v>8.6549999999999995E-3</c:v>
                </c:pt>
                <c:pt idx="5409">
                  <c:v>8.6820000000000005E-3</c:v>
                </c:pt>
                <c:pt idx="5410">
                  <c:v>8.7139999999999995E-3</c:v>
                </c:pt>
                <c:pt idx="5411">
                  <c:v>8.7410000000000005E-3</c:v>
                </c:pt>
                <c:pt idx="5412">
                  <c:v>8.7740000000000005E-3</c:v>
                </c:pt>
                <c:pt idx="5413">
                  <c:v>8.8000000000000005E-3</c:v>
                </c:pt>
                <c:pt idx="5414">
                  <c:v>8.8330000000000006E-3</c:v>
                </c:pt>
                <c:pt idx="5415">
                  <c:v>8.8660000000000006E-3</c:v>
                </c:pt>
                <c:pt idx="5416">
                  <c:v>8.8990000000000007E-3</c:v>
                </c:pt>
                <c:pt idx="5417">
                  <c:v>8.9320000000000007E-3</c:v>
                </c:pt>
                <c:pt idx="5418">
                  <c:v>8.9580000000000007E-3</c:v>
                </c:pt>
                <c:pt idx="5419">
                  <c:v>8.9910000000000007E-3</c:v>
                </c:pt>
                <c:pt idx="5420">
                  <c:v>9.0170000000000007E-3</c:v>
                </c:pt>
                <c:pt idx="5421">
                  <c:v>9.044E-3</c:v>
                </c:pt>
                <c:pt idx="5422">
                  <c:v>9.0699999999999999E-3</c:v>
                </c:pt>
                <c:pt idx="5423">
                  <c:v>9.0969999999999992E-3</c:v>
                </c:pt>
                <c:pt idx="5424">
                  <c:v>9.1160000000000008E-3</c:v>
                </c:pt>
                <c:pt idx="5425">
                  <c:v>9.1430000000000001E-3</c:v>
                </c:pt>
                <c:pt idx="5426">
                  <c:v>9.1690000000000001E-3</c:v>
                </c:pt>
                <c:pt idx="5427">
                  <c:v>9.195E-3</c:v>
                </c:pt>
                <c:pt idx="5428">
                  <c:v>9.2219999999999993E-3</c:v>
                </c:pt>
                <c:pt idx="5429">
                  <c:v>9.2479999999999993E-3</c:v>
                </c:pt>
                <c:pt idx="5430">
                  <c:v>9.2809999999999993E-3</c:v>
                </c:pt>
                <c:pt idx="5431">
                  <c:v>9.3139999999999994E-3</c:v>
                </c:pt>
                <c:pt idx="5432">
                  <c:v>9.3469999999999994E-3</c:v>
                </c:pt>
                <c:pt idx="5433">
                  <c:v>9.3799999999999994E-3</c:v>
                </c:pt>
                <c:pt idx="5434">
                  <c:v>9.4129999999999995E-3</c:v>
                </c:pt>
                <c:pt idx="5435">
                  <c:v>9.4459999999999995E-3</c:v>
                </c:pt>
                <c:pt idx="5436">
                  <c:v>9.4789999999999996E-3</c:v>
                </c:pt>
                <c:pt idx="5437">
                  <c:v>9.5110000000000004E-3</c:v>
                </c:pt>
                <c:pt idx="5438">
                  <c:v>9.5440000000000004E-3</c:v>
                </c:pt>
                <c:pt idx="5439">
                  <c:v>9.5709999999999996E-3</c:v>
                </c:pt>
                <c:pt idx="5440">
                  <c:v>9.6039999999999997E-3</c:v>
                </c:pt>
                <c:pt idx="5441">
                  <c:v>9.6430000000000005E-3</c:v>
                </c:pt>
                <c:pt idx="5442">
                  <c:v>9.6760000000000006E-3</c:v>
                </c:pt>
                <c:pt idx="5443">
                  <c:v>9.7090000000000006E-3</c:v>
                </c:pt>
                <c:pt idx="5444">
                  <c:v>9.7420000000000007E-3</c:v>
                </c:pt>
                <c:pt idx="5445">
                  <c:v>9.7820000000000008E-3</c:v>
                </c:pt>
                <c:pt idx="5446">
                  <c:v>9.8209999999999999E-3</c:v>
                </c:pt>
                <c:pt idx="5447">
                  <c:v>9.861E-3</c:v>
                </c:pt>
                <c:pt idx="5448">
                  <c:v>9.9069999999999991E-3</c:v>
                </c:pt>
                <c:pt idx="5449">
                  <c:v>9.946E-3</c:v>
                </c:pt>
                <c:pt idx="5450">
                  <c:v>9.9860000000000001E-3</c:v>
                </c:pt>
                <c:pt idx="5451">
                  <c:v>1.0031999999999999E-2</c:v>
                </c:pt>
                <c:pt idx="5452">
                  <c:v>1.0071E-2</c:v>
                </c:pt>
                <c:pt idx="5453">
                  <c:v>1.0104E-2</c:v>
                </c:pt>
                <c:pt idx="5454">
                  <c:v>1.0144E-2</c:v>
                </c:pt>
                <c:pt idx="5455">
                  <c:v>1.0177E-2</c:v>
                </c:pt>
                <c:pt idx="5456">
                  <c:v>1.0215999999999999E-2</c:v>
                </c:pt>
                <c:pt idx="5457">
                  <c:v>1.0248999999999999E-2</c:v>
                </c:pt>
                <c:pt idx="5458">
                  <c:v>1.0281999999999999E-2</c:v>
                </c:pt>
                <c:pt idx="5459">
                  <c:v>1.0322E-2</c:v>
                </c:pt>
                <c:pt idx="5460">
                  <c:v>1.0355E-2</c:v>
                </c:pt>
                <c:pt idx="5461">
                  <c:v>1.0387E-2</c:v>
                </c:pt>
                <c:pt idx="5462">
                  <c:v>1.0427000000000001E-2</c:v>
                </c:pt>
                <c:pt idx="5463">
                  <c:v>1.0460000000000001E-2</c:v>
                </c:pt>
                <c:pt idx="5464">
                  <c:v>1.0499E-2</c:v>
                </c:pt>
                <c:pt idx="5465">
                  <c:v>1.0532E-2</c:v>
                </c:pt>
                <c:pt idx="5466">
                  <c:v>1.0565E-2</c:v>
                </c:pt>
                <c:pt idx="5467">
                  <c:v>1.0598E-2</c:v>
                </c:pt>
                <c:pt idx="5468">
                  <c:v>1.0631E-2</c:v>
                </c:pt>
                <c:pt idx="5469">
                  <c:v>1.0658000000000001E-2</c:v>
                </c:pt>
                <c:pt idx="5470">
                  <c:v>1.0684000000000001E-2</c:v>
                </c:pt>
                <c:pt idx="5471">
                  <c:v>1.0710000000000001E-2</c:v>
                </c:pt>
                <c:pt idx="5472">
                  <c:v>1.0737E-2</c:v>
                </c:pt>
                <c:pt idx="5473">
                  <c:v>1.0763E-2</c:v>
                </c:pt>
                <c:pt idx="5474">
                  <c:v>1.0789E-2</c:v>
                </c:pt>
                <c:pt idx="5475">
                  <c:v>1.0815999999999999E-2</c:v>
                </c:pt>
                <c:pt idx="5476">
                  <c:v>1.0841999999999999E-2</c:v>
                </c:pt>
                <c:pt idx="5477">
                  <c:v>1.0867999999999999E-2</c:v>
                </c:pt>
                <c:pt idx="5478">
                  <c:v>1.0900999999999999E-2</c:v>
                </c:pt>
                <c:pt idx="5479">
                  <c:v>1.0928E-2</c:v>
                </c:pt>
                <c:pt idx="5480">
                  <c:v>1.0961E-2</c:v>
                </c:pt>
                <c:pt idx="5481">
                  <c:v>1.0992999999999999E-2</c:v>
                </c:pt>
                <c:pt idx="5482">
                  <c:v>1.1025999999999999E-2</c:v>
                </c:pt>
                <c:pt idx="5483">
                  <c:v>1.1058999999999999E-2</c:v>
                </c:pt>
                <c:pt idx="5484">
                  <c:v>1.1091999999999999E-2</c:v>
                </c:pt>
                <c:pt idx="5485">
                  <c:v>1.1119E-2</c:v>
                </c:pt>
                <c:pt idx="5486">
                  <c:v>1.1152E-2</c:v>
                </c:pt>
                <c:pt idx="5487">
                  <c:v>1.1178E-2</c:v>
                </c:pt>
                <c:pt idx="5488">
                  <c:v>1.1211E-2</c:v>
                </c:pt>
                <c:pt idx="5489">
                  <c:v>1.1244000000000001E-2</c:v>
                </c:pt>
                <c:pt idx="5490">
                  <c:v>1.1277000000000001E-2</c:v>
                </c:pt>
                <c:pt idx="5491">
                  <c:v>1.1310000000000001E-2</c:v>
                </c:pt>
                <c:pt idx="5492">
                  <c:v>1.1343000000000001E-2</c:v>
                </c:pt>
                <c:pt idx="5493">
                  <c:v>1.1382E-2</c:v>
                </c:pt>
                <c:pt idx="5494">
                  <c:v>1.1422E-2</c:v>
                </c:pt>
                <c:pt idx="5495">
                  <c:v>1.1461000000000001E-2</c:v>
                </c:pt>
                <c:pt idx="5496">
                  <c:v>1.1507E-2</c:v>
                </c:pt>
                <c:pt idx="5497">
                  <c:v>1.1547E-2</c:v>
                </c:pt>
                <c:pt idx="5498">
                  <c:v>1.1592999999999999E-2</c:v>
                </c:pt>
                <c:pt idx="5499">
                  <c:v>1.1632E-2</c:v>
                </c:pt>
                <c:pt idx="5500">
                  <c:v>1.1672E-2</c:v>
                </c:pt>
                <c:pt idx="5501">
                  <c:v>1.1710999999999999E-2</c:v>
                </c:pt>
                <c:pt idx="5502">
                  <c:v>1.1750999999999999E-2</c:v>
                </c:pt>
                <c:pt idx="5503">
                  <c:v>1.179E-2</c:v>
                </c:pt>
                <c:pt idx="5504">
                  <c:v>1.183E-2</c:v>
                </c:pt>
                <c:pt idx="5505">
                  <c:v>1.1868999999999999E-2</c:v>
                </c:pt>
                <c:pt idx="5506">
                  <c:v>1.1901999999999999E-2</c:v>
                </c:pt>
                <c:pt idx="5507">
                  <c:v>1.1941999999999999E-2</c:v>
                </c:pt>
                <c:pt idx="5508">
                  <c:v>1.1981E-2</c:v>
                </c:pt>
                <c:pt idx="5509">
                  <c:v>1.2021E-2</c:v>
                </c:pt>
                <c:pt idx="5510">
                  <c:v>1.2067E-2</c:v>
                </c:pt>
                <c:pt idx="5511">
                  <c:v>1.2107E-2</c:v>
                </c:pt>
                <c:pt idx="5512">
                  <c:v>1.2153000000000001E-2</c:v>
                </c:pt>
                <c:pt idx="5513">
                  <c:v>1.2192E-2</c:v>
                </c:pt>
                <c:pt idx="5514">
                  <c:v>1.2238000000000001E-2</c:v>
                </c:pt>
                <c:pt idx="5515">
                  <c:v>1.2278000000000001E-2</c:v>
                </c:pt>
                <c:pt idx="5516">
                  <c:v>1.2317E-2</c:v>
                </c:pt>
                <c:pt idx="5517">
                  <c:v>1.235E-2</c:v>
                </c:pt>
                <c:pt idx="5518">
                  <c:v>1.2383E-2</c:v>
                </c:pt>
                <c:pt idx="5519">
                  <c:v>1.2423E-2</c:v>
                </c:pt>
                <c:pt idx="5520">
                  <c:v>1.2456E-2</c:v>
                </c:pt>
                <c:pt idx="5521">
                  <c:v>1.2489E-2</c:v>
                </c:pt>
                <c:pt idx="5522">
                  <c:v>1.2522E-2</c:v>
                </c:pt>
                <c:pt idx="5523">
                  <c:v>1.2548E-2</c:v>
                </c:pt>
                <c:pt idx="5524">
                  <c:v>1.2581E-2</c:v>
                </c:pt>
                <c:pt idx="5525">
                  <c:v>1.2614E-2</c:v>
                </c:pt>
                <c:pt idx="5526">
                  <c:v>1.2652999999999999E-2</c:v>
                </c:pt>
                <c:pt idx="5527">
                  <c:v>1.2685999999999999E-2</c:v>
                </c:pt>
                <c:pt idx="5528">
                  <c:v>1.2718999999999999E-2</c:v>
                </c:pt>
                <c:pt idx="5529">
                  <c:v>1.2751999999999999E-2</c:v>
                </c:pt>
                <c:pt idx="5530">
                  <c:v>1.2784999999999999E-2</c:v>
                </c:pt>
                <c:pt idx="5531">
                  <c:v>1.2818E-2</c:v>
                </c:pt>
                <c:pt idx="5532">
                  <c:v>1.2851E-2</c:v>
                </c:pt>
                <c:pt idx="5533">
                  <c:v>1.2877E-2</c:v>
                </c:pt>
                <c:pt idx="5534">
                  <c:v>1.2904000000000001E-2</c:v>
                </c:pt>
                <c:pt idx="5535">
                  <c:v>1.2930000000000001E-2</c:v>
                </c:pt>
                <c:pt idx="5536">
                  <c:v>1.2956000000000001E-2</c:v>
                </c:pt>
                <c:pt idx="5537">
                  <c:v>1.2983E-2</c:v>
                </c:pt>
                <c:pt idx="5538">
                  <c:v>1.3009E-2</c:v>
                </c:pt>
                <c:pt idx="5539">
                  <c:v>1.3035E-2</c:v>
                </c:pt>
                <c:pt idx="5540">
                  <c:v>1.3062000000000001E-2</c:v>
                </c:pt>
                <c:pt idx="5541">
                  <c:v>1.3095000000000001E-2</c:v>
                </c:pt>
                <c:pt idx="5542">
                  <c:v>1.3128000000000001E-2</c:v>
                </c:pt>
                <c:pt idx="5543">
                  <c:v>1.316E-2</c:v>
                </c:pt>
                <c:pt idx="5544">
                  <c:v>1.3193E-2</c:v>
                </c:pt>
                <c:pt idx="5545">
                  <c:v>1.3233E-2</c:v>
                </c:pt>
                <c:pt idx="5546">
                  <c:v>1.3266E-2</c:v>
                </c:pt>
                <c:pt idx="5547">
                  <c:v>1.3299E-2</c:v>
                </c:pt>
                <c:pt idx="5548">
                  <c:v>1.3337999999999999E-2</c:v>
                </c:pt>
                <c:pt idx="5549">
                  <c:v>1.3370999999999999E-2</c:v>
                </c:pt>
                <c:pt idx="5550">
                  <c:v>1.3403999999999999E-2</c:v>
                </c:pt>
                <c:pt idx="5551">
                  <c:v>1.3436999999999999E-2</c:v>
                </c:pt>
                <c:pt idx="5552">
                  <c:v>1.3469999999999999E-2</c:v>
                </c:pt>
                <c:pt idx="5553">
                  <c:v>1.3502999999999999E-2</c:v>
                </c:pt>
                <c:pt idx="5554">
                  <c:v>1.3542E-2</c:v>
                </c:pt>
                <c:pt idx="5555">
                  <c:v>1.3575E-2</c:v>
                </c:pt>
                <c:pt idx="5556">
                  <c:v>1.3615E-2</c:v>
                </c:pt>
                <c:pt idx="5557">
                  <c:v>1.3653999999999999E-2</c:v>
                </c:pt>
                <c:pt idx="5558">
                  <c:v>1.3694E-2</c:v>
                </c:pt>
                <c:pt idx="5559">
                  <c:v>1.374E-2</c:v>
                </c:pt>
                <c:pt idx="5560">
                  <c:v>1.3786E-2</c:v>
                </c:pt>
                <c:pt idx="5561">
                  <c:v>1.3826E-2</c:v>
                </c:pt>
                <c:pt idx="5562">
                  <c:v>1.3872000000000001E-2</c:v>
                </c:pt>
                <c:pt idx="5563">
                  <c:v>1.3911E-2</c:v>
                </c:pt>
                <c:pt idx="5564">
                  <c:v>1.3951E-2</c:v>
                </c:pt>
                <c:pt idx="5565">
                  <c:v>1.3990000000000001E-2</c:v>
                </c:pt>
                <c:pt idx="5566">
                  <c:v>1.4023000000000001E-2</c:v>
                </c:pt>
                <c:pt idx="5567">
                  <c:v>1.4056000000000001E-2</c:v>
                </c:pt>
                <c:pt idx="5568">
                  <c:v>1.4095999999999999E-2</c:v>
                </c:pt>
                <c:pt idx="5569">
                  <c:v>1.4128999999999999E-2</c:v>
                </c:pt>
                <c:pt idx="5570">
                  <c:v>1.4168E-2</c:v>
                </c:pt>
                <c:pt idx="5571">
                  <c:v>1.4201E-2</c:v>
                </c:pt>
                <c:pt idx="5572">
                  <c:v>1.4234E-2</c:v>
                </c:pt>
                <c:pt idx="5573">
                  <c:v>1.4267E-2</c:v>
                </c:pt>
                <c:pt idx="5574">
                  <c:v>1.4307E-2</c:v>
                </c:pt>
                <c:pt idx="5575">
                  <c:v>1.4345999999999999E-2</c:v>
                </c:pt>
                <c:pt idx="5576">
                  <c:v>1.4385999999999999E-2</c:v>
                </c:pt>
                <c:pt idx="5577">
                  <c:v>1.4425E-2</c:v>
                </c:pt>
                <c:pt idx="5578">
                  <c:v>1.4465E-2</c:v>
                </c:pt>
                <c:pt idx="5579">
                  <c:v>1.4504E-2</c:v>
                </c:pt>
                <c:pt idx="5580">
                  <c:v>1.4537E-2</c:v>
                </c:pt>
                <c:pt idx="5581">
                  <c:v>1.457E-2</c:v>
                </c:pt>
                <c:pt idx="5582">
                  <c:v>1.4603E-2</c:v>
                </c:pt>
                <c:pt idx="5583">
                  <c:v>1.4636E-2</c:v>
                </c:pt>
                <c:pt idx="5584">
                  <c:v>1.4675000000000001E-2</c:v>
                </c:pt>
                <c:pt idx="5585">
                  <c:v>1.4708000000000001E-2</c:v>
                </c:pt>
                <c:pt idx="5586">
                  <c:v>1.4748000000000001E-2</c:v>
                </c:pt>
                <c:pt idx="5587">
                  <c:v>1.4781000000000001E-2</c:v>
                </c:pt>
                <c:pt idx="5588">
                  <c:v>1.4814000000000001E-2</c:v>
                </c:pt>
                <c:pt idx="5589">
                  <c:v>1.4853E-2</c:v>
                </c:pt>
                <c:pt idx="5590">
                  <c:v>1.4899000000000001E-2</c:v>
                </c:pt>
                <c:pt idx="5591">
                  <c:v>1.4938999999999999E-2</c:v>
                </c:pt>
                <c:pt idx="5592">
                  <c:v>1.4985E-2</c:v>
                </c:pt>
                <c:pt idx="5593">
                  <c:v>1.5023999999999999E-2</c:v>
                </c:pt>
                <c:pt idx="5594">
                  <c:v>1.5063999999999999E-2</c:v>
                </c:pt>
                <c:pt idx="5595">
                  <c:v>1.511E-2</c:v>
                </c:pt>
                <c:pt idx="5596">
                  <c:v>1.5143E-2</c:v>
                </c:pt>
                <c:pt idx="5597">
                  <c:v>1.5183E-2</c:v>
                </c:pt>
                <c:pt idx="5598">
                  <c:v>1.5214999999999999E-2</c:v>
                </c:pt>
                <c:pt idx="5599">
                  <c:v>1.5247999999999999E-2</c:v>
                </c:pt>
                <c:pt idx="5600">
                  <c:v>1.5288E-2</c:v>
                </c:pt>
                <c:pt idx="5601">
                  <c:v>1.5321E-2</c:v>
                </c:pt>
                <c:pt idx="5602">
                  <c:v>1.5354E-2</c:v>
                </c:pt>
                <c:pt idx="5603">
                  <c:v>1.538E-2</c:v>
                </c:pt>
                <c:pt idx="5604">
                  <c:v>1.5413E-2</c:v>
                </c:pt>
                <c:pt idx="5605">
                  <c:v>1.5446E-2</c:v>
                </c:pt>
                <c:pt idx="5606">
                  <c:v>1.5479E-2</c:v>
                </c:pt>
                <c:pt idx="5607">
                  <c:v>1.5512E-2</c:v>
                </c:pt>
                <c:pt idx="5608">
                  <c:v>1.5545E-2</c:v>
                </c:pt>
                <c:pt idx="5609">
                  <c:v>1.5578E-2</c:v>
                </c:pt>
                <c:pt idx="5610">
                  <c:v>1.5611E-2</c:v>
                </c:pt>
                <c:pt idx="5611">
                  <c:v>1.5637000000000002E-2</c:v>
                </c:pt>
                <c:pt idx="5612">
                  <c:v>1.5663E-2</c:v>
                </c:pt>
                <c:pt idx="5613">
                  <c:v>1.5689999999999999E-2</c:v>
                </c:pt>
                <c:pt idx="5614">
                  <c:v>1.5709000000000001E-2</c:v>
                </c:pt>
                <c:pt idx="5615">
                  <c:v>1.5736E-2</c:v>
                </c:pt>
                <c:pt idx="5616">
                  <c:v>1.5762000000000002E-2</c:v>
                </c:pt>
                <c:pt idx="5617">
                  <c:v>1.5782000000000001E-2</c:v>
                </c:pt>
                <c:pt idx="5618">
                  <c:v>1.5807999999999999E-2</c:v>
                </c:pt>
                <c:pt idx="5619">
                  <c:v>1.5834999999999998E-2</c:v>
                </c:pt>
                <c:pt idx="5620">
                  <c:v>1.5861E-2</c:v>
                </c:pt>
                <c:pt idx="5621">
                  <c:v>1.5886999999999998E-2</c:v>
                </c:pt>
                <c:pt idx="5622">
                  <c:v>1.592E-2</c:v>
                </c:pt>
                <c:pt idx="5623">
                  <c:v>1.5952999999999998E-2</c:v>
                </c:pt>
                <c:pt idx="5624">
                  <c:v>1.5993E-2</c:v>
                </c:pt>
                <c:pt idx="5625">
                  <c:v>1.6025999999999999E-2</c:v>
                </c:pt>
                <c:pt idx="5626">
                  <c:v>1.6059E-2</c:v>
                </c:pt>
                <c:pt idx="5627">
                  <c:v>1.6098000000000001E-2</c:v>
                </c:pt>
                <c:pt idx="5628">
                  <c:v>1.6131E-2</c:v>
                </c:pt>
                <c:pt idx="5629">
                  <c:v>1.6171000000000001E-2</c:v>
                </c:pt>
                <c:pt idx="5630">
                  <c:v>1.6202999999999999E-2</c:v>
                </c:pt>
                <c:pt idx="5631">
                  <c:v>1.6236E-2</c:v>
                </c:pt>
                <c:pt idx="5632">
                  <c:v>1.6275999999999999E-2</c:v>
                </c:pt>
                <c:pt idx="5633">
                  <c:v>1.6309000000000001E-2</c:v>
                </c:pt>
                <c:pt idx="5634">
                  <c:v>1.6348000000000001E-2</c:v>
                </c:pt>
                <c:pt idx="5635">
                  <c:v>1.6388E-2</c:v>
                </c:pt>
                <c:pt idx="5636">
                  <c:v>1.6421000000000002E-2</c:v>
                </c:pt>
                <c:pt idx="5637">
                  <c:v>1.6459999999999999E-2</c:v>
                </c:pt>
                <c:pt idx="5638">
                  <c:v>1.6500000000000001E-2</c:v>
                </c:pt>
                <c:pt idx="5639">
                  <c:v>1.6546000000000002E-2</c:v>
                </c:pt>
                <c:pt idx="5640">
                  <c:v>1.6584999999999999E-2</c:v>
                </c:pt>
                <c:pt idx="5641">
                  <c:v>1.6625000000000001E-2</c:v>
                </c:pt>
                <c:pt idx="5642">
                  <c:v>1.6664999999999999E-2</c:v>
                </c:pt>
                <c:pt idx="5643">
                  <c:v>1.6704E-2</c:v>
                </c:pt>
                <c:pt idx="5644">
                  <c:v>1.6736999999999998E-2</c:v>
                </c:pt>
                <c:pt idx="5645">
                  <c:v>1.677E-2</c:v>
                </c:pt>
                <c:pt idx="5646">
                  <c:v>1.6802999999999998E-2</c:v>
                </c:pt>
                <c:pt idx="5647">
                  <c:v>1.6829E-2</c:v>
                </c:pt>
                <c:pt idx="5648">
                  <c:v>1.6861999999999999E-2</c:v>
                </c:pt>
                <c:pt idx="5649">
                  <c:v>1.6888E-2</c:v>
                </c:pt>
                <c:pt idx="5650">
                  <c:v>1.6914999999999999E-2</c:v>
                </c:pt>
                <c:pt idx="5651">
                  <c:v>1.6941000000000001E-2</c:v>
                </c:pt>
                <c:pt idx="5652">
                  <c:v>1.6966999999999999E-2</c:v>
                </c:pt>
                <c:pt idx="5653">
                  <c:v>1.6993999999999999E-2</c:v>
                </c:pt>
                <c:pt idx="5654">
                  <c:v>1.7027E-2</c:v>
                </c:pt>
                <c:pt idx="5655">
                  <c:v>1.7052999999999999E-2</c:v>
                </c:pt>
                <c:pt idx="5656">
                  <c:v>1.7086E-2</c:v>
                </c:pt>
                <c:pt idx="5657">
                  <c:v>1.7111999999999999E-2</c:v>
                </c:pt>
                <c:pt idx="5658">
                  <c:v>1.7145000000000001E-2</c:v>
                </c:pt>
                <c:pt idx="5659">
                  <c:v>1.7177999999999999E-2</c:v>
                </c:pt>
                <c:pt idx="5660">
                  <c:v>1.7205000000000002E-2</c:v>
                </c:pt>
                <c:pt idx="5661">
                  <c:v>1.7231E-2</c:v>
                </c:pt>
                <c:pt idx="5662">
                  <c:v>1.7257000000000002E-2</c:v>
                </c:pt>
                <c:pt idx="5663">
                  <c:v>1.7284000000000001E-2</c:v>
                </c:pt>
                <c:pt idx="5664">
                  <c:v>1.7316999999999999E-2</c:v>
                </c:pt>
                <c:pt idx="5665">
                  <c:v>1.7350000000000001E-2</c:v>
                </c:pt>
                <c:pt idx="5666">
                  <c:v>1.7382000000000002E-2</c:v>
                </c:pt>
                <c:pt idx="5667">
                  <c:v>1.7415E-2</c:v>
                </c:pt>
                <c:pt idx="5668">
                  <c:v>1.7448000000000002E-2</c:v>
                </c:pt>
                <c:pt idx="5669">
                  <c:v>1.7488E-2</c:v>
                </c:pt>
                <c:pt idx="5670">
                  <c:v>1.7527000000000001E-2</c:v>
                </c:pt>
                <c:pt idx="5671">
                  <c:v>1.7566999999999999E-2</c:v>
                </c:pt>
                <c:pt idx="5672">
                  <c:v>1.7613E-2</c:v>
                </c:pt>
                <c:pt idx="5673">
                  <c:v>1.7659000000000001E-2</c:v>
                </c:pt>
                <c:pt idx="5674">
                  <c:v>1.7704999999999999E-2</c:v>
                </c:pt>
                <c:pt idx="5675">
                  <c:v>1.7750999999999999E-2</c:v>
                </c:pt>
                <c:pt idx="5676">
                  <c:v>1.7791000000000001E-2</c:v>
                </c:pt>
                <c:pt idx="5677">
                  <c:v>1.7836999999999999E-2</c:v>
                </c:pt>
                <c:pt idx="5678">
                  <c:v>1.7876E-2</c:v>
                </c:pt>
                <c:pt idx="5679">
                  <c:v>1.7916000000000001E-2</c:v>
                </c:pt>
                <c:pt idx="5680">
                  <c:v>1.7954999999999999E-2</c:v>
                </c:pt>
                <c:pt idx="5681">
                  <c:v>1.7995000000000001E-2</c:v>
                </c:pt>
                <c:pt idx="5682">
                  <c:v>1.8041000000000001E-2</c:v>
                </c:pt>
                <c:pt idx="5683">
                  <c:v>1.8074E-2</c:v>
                </c:pt>
                <c:pt idx="5684">
                  <c:v>1.8120000000000001E-2</c:v>
                </c:pt>
                <c:pt idx="5685">
                  <c:v>1.8159999999999999E-2</c:v>
                </c:pt>
                <c:pt idx="5686">
                  <c:v>1.8199E-2</c:v>
                </c:pt>
                <c:pt idx="5687">
                  <c:v>1.8238999999999998E-2</c:v>
                </c:pt>
                <c:pt idx="5688">
                  <c:v>1.8277999999999999E-2</c:v>
                </c:pt>
                <c:pt idx="5689">
                  <c:v>1.8318000000000001E-2</c:v>
                </c:pt>
                <c:pt idx="5690">
                  <c:v>1.8356999999999998E-2</c:v>
                </c:pt>
                <c:pt idx="5691">
                  <c:v>1.8397E-2</c:v>
                </c:pt>
                <c:pt idx="5692">
                  <c:v>1.8429999999999998E-2</c:v>
                </c:pt>
                <c:pt idx="5693">
                  <c:v>1.8456E-2</c:v>
                </c:pt>
                <c:pt idx="5694">
                  <c:v>1.8488999999999998E-2</c:v>
                </c:pt>
                <c:pt idx="5695">
                  <c:v>1.8515E-2</c:v>
                </c:pt>
                <c:pt idx="5696">
                  <c:v>1.8547999999999999E-2</c:v>
                </c:pt>
                <c:pt idx="5697">
                  <c:v>1.8575000000000001E-2</c:v>
                </c:pt>
                <c:pt idx="5698">
                  <c:v>1.8608E-2</c:v>
                </c:pt>
                <c:pt idx="5699">
                  <c:v>1.8634000000000001E-2</c:v>
                </c:pt>
                <c:pt idx="5700">
                  <c:v>1.8667E-2</c:v>
                </c:pt>
                <c:pt idx="5701">
                  <c:v>1.8693000000000001E-2</c:v>
                </c:pt>
                <c:pt idx="5702">
                  <c:v>1.8733E-2</c:v>
                </c:pt>
                <c:pt idx="5703">
                  <c:v>1.8766000000000001E-2</c:v>
                </c:pt>
                <c:pt idx="5704">
                  <c:v>1.8804999999999999E-2</c:v>
                </c:pt>
                <c:pt idx="5705">
                  <c:v>1.8838000000000001E-2</c:v>
                </c:pt>
                <c:pt idx="5706">
                  <c:v>1.8877999999999999E-2</c:v>
                </c:pt>
                <c:pt idx="5707">
                  <c:v>1.8911000000000001E-2</c:v>
                </c:pt>
                <c:pt idx="5708">
                  <c:v>1.8950000000000002E-2</c:v>
                </c:pt>
                <c:pt idx="5709">
                  <c:v>1.8983E-2</c:v>
                </c:pt>
                <c:pt idx="5710">
                  <c:v>1.9016000000000002E-2</c:v>
                </c:pt>
                <c:pt idx="5711">
                  <c:v>1.9049E-2</c:v>
                </c:pt>
                <c:pt idx="5712">
                  <c:v>1.9088000000000001E-2</c:v>
                </c:pt>
                <c:pt idx="5713">
                  <c:v>1.9120999999999999E-2</c:v>
                </c:pt>
                <c:pt idx="5714">
                  <c:v>1.9161000000000001E-2</c:v>
                </c:pt>
                <c:pt idx="5715">
                  <c:v>1.9193999999999999E-2</c:v>
                </c:pt>
                <c:pt idx="5716">
                  <c:v>1.9227000000000001E-2</c:v>
                </c:pt>
                <c:pt idx="5717">
                  <c:v>1.9265999999999998E-2</c:v>
                </c:pt>
                <c:pt idx="5718">
                  <c:v>1.9306E-2</c:v>
                </c:pt>
                <c:pt idx="5719">
                  <c:v>1.9345000000000001E-2</c:v>
                </c:pt>
                <c:pt idx="5720">
                  <c:v>1.9384999999999999E-2</c:v>
                </c:pt>
                <c:pt idx="5721">
                  <c:v>1.9418000000000001E-2</c:v>
                </c:pt>
                <c:pt idx="5722">
                  <c:v>1.9456999999999999E-2</c:v>
                </c:pt>
                <c:pt idx="5723">
                  <c:v>1.949E-2</c:v>
                </c:pt>
                <c:pt idx="5724">
                  <c:v>1.9522999999999999E-2</c:v>
                </c:pt>
                <c:pt idx="5725">
                  <c:v>1.9549E-2</c:v>
                </c:pt>
                <c:pt idx="5726">
                  <c:v>1.9576E-2</c:v>
                </c:pt>
                <c:pt idx="5727">
                  <c:v>1.9602000000000001E-2</c:v>
                </c:pt>
                <c:pt idx="5728">
                  <c:v>1.9628E-2</c:v>
                </c:pt>
                <c:pt idx="5729">
                  <c:v>1.9654999999999999E-2</c:v>
                </c:pt>
                <c:pt idx="5730">
                  <c:v>1.9681000000000001E-2</c:v>
                </c:pt>
                <c:pt idx="5731">
                  <c:v>1.9701E-2</c:v>
                </c:pt>
                <c:pt idx="5732">
                  <c:v>1.9727000000000001E-2</c:v>
                </c:pt>
                <c:pt idx="5733">
                  <c:v>1.9747000000000001E-2</c:v>
                </c:pt>
                <c:pt idx="5734">
                  <c:v>1.9772999999999999E-2</c:v>
                </c:pt>
                <c:pt idx="5735">
                  <c:v>1.9800000000000002E-2</c:v>
                </c:pt>
                <c:pt idx="5736">
                  <c:v>1.9833E-2</c:v>
                </c:pt>
                <c:pt idx="5737">
                  <c:v>1.9859000000000002E-2</c:v>
                </c:pt>
                <c:pt idx="5738">
                  <c:v>1.9885E-2</c:v>
                </c:pt>
                <c:pt idx="5739">
                  <c:v>1.9911999999999999E-2</c:v>
                </c:pt>
                <c:pt idx="5740">
                  <c:v>1.9938000000000001E-2</c:v>
                </c:pt>
                <c:pt idx="5741">
                  <c:v>1.9958E-2</c:v>
                </c:pt>
                <c:pt idx="5742">
                  <c:v>1.9983999999999998E-2</c:v>
                </c:pt>
                <c:pt idx="5743">
                  <c:v>2.0004000000000001E-2</c:v>
                </c:pt>
                <c:pt idx="5744">
                  <c:v>2.0029999999999999E-2</c:v>
                </c:pt>
                <c:pt idx="5745">
                  <c:v>2.0056999999999998E-2</c:v>
                </c:pt>
                <c:pt idx="5746">
                  <c:v>2.0083E-2</c:v>
                </c:pt>
                <c:pt idx="5747">
                  <c:v>2.0108999999999998E-2</c:v>
                </c:pt>
                <c:pt idx="5748">
                  <c:v>2.0142E-2</c:v>
                </c:pt>
                <c:pt idx="5749">
                  <c:v>2.0168999999999999E-2</c:v>
                </c:pt>
                <c:pt idx="5750">
                  <c:v>2.0202000000000001E-2</c:v>
                </c:pt>
                <c:pt idx="5751">
                  <c:v>2.0240999999999999E-2</c:v>
                </c:pt>
                <c:pt idx="5752">
                  <c:v>2.0281E-2</c:v>
                </c:pt>
                <c:pt idx="5753">
                  <c:v>2.0313000000000001E-2</c:v>
                </c:pt>
                <c:pt idx="5754">
                  <c:v>2.0346E-2</c:v>
                </c:pt>
                <c:pt idx="5755">
                  <c:v>2.0386000000000001E-2</c:v>
                </c:pt>
                <c:pt idx="5756">
                  <c:v>2.0419E-2</c:v>
                </c:pt>
                <c:pt idx="5757">
                  <c:v>2.0452000000000001E-2</c:v>
                </c:pt>
                <c:pt idx="5758">
                  <c:v>2.0485E-2</c:v>
                </c:pt>
                <c:pt idx="5759">
                  <c:v>2.0511000000000001E-2</c:v>
                </c:pt>
                <c:pt idx="5760">
                  <c:v>2.0544E-2</c:v>
                </c:pt>
                <c:pt idx="5761">
                  <c:v>2.0577000000000002E-2</c:v>
                </c:pt>
                <c:pt idx="5762">
                  <c:v>2.061E-2</c:v>
                </c:pt>
                <c:pt idx="5763">
                  <c:v>2.0643000000000002E-2</c:v>
                </c:pt>
                <c:pt idx="5764">
                  <c:v>2.0676E-2</c:v>
                </c:pt>
                <c:pt idx="5765">
                  <c:v>2.0709000000000002E-2</c:v>
                </c:pt>
                <c:pt idx="5766">
                  <c:v>2.0742E-2</c:v>
                </c:pt>
                <c:pt idx="5767">
                  <c:v>2.0774999999999998E-2</c:v>
                </c:pt>
                <c:pt idx="5768">
                  <c:v>2.0813999999999999E-2</c:v>
                </c:pt>
                <c:pt idx="5769">
                  <c:v>2.0847000000000001E-2</c:v>
                </c:pt>
                <c:pt idx="5770">
                  <c:v>2.0886999999999999E-2</c:v>
                </c:pt>
                <c:pt idx="5771">
                  <c:v>2.0919E-2</c:v>
                </c:pt>
                <c:pt idx="5772">
                  <c:v>2.0951999999999998E-2</c:v>
                </c:pt>
                <c:pt idx="5773">
                  <c:v>2.0985E-2</c:v>
                </c:pt>
                <c:pt idx="5774">
                  <c:v>2.1011999999999999E-2</c:v>
                </c:pt>
                <c:pt idx="5775">
                  <c:v>2.1045000000000001E-2</c:v>
                </c:pt>
                <c:pt idx="5776">
                  <c:v>2.1070999999999999E-2</c:v>
                </c:pt>
                <c:pt idx="5777">
                  <c:v>2.1104000000000001E-2</c:v>
                </c:pt>
                <c:pt idx="5778">
                  <c:v>2.1137E-2</c:v>
                </c:pt>
                <c:pt idx="5779">
                  <c:v>2.1170000000000001E-2</c:v>
                </c:pt>
                <c:pt idx="5780">
                  <c:v>2.1196E-2</c:v>
                </c:pt>
                <c:pt idx="5781">
                  <c:v>2.1229000000000001E-2</c:v>
                </c:pt>
                <c:pt idx="5782">
                  <c:v>2.1269E-2</c:v>
                </c:pt>
                <c:pt idx="5783">
                  <c:v>2.1301E-2</c:v>
                </c:pt>
                <c:pt idx="5784">
                  <c:v>2.1340999999999999E-2</c:v>
                </c:pt>
                <c:pt idx="5785">
                  <c:v>2.1374000000000001E-2</c:v>
                </c:pt>
                <c:pt idx="5786">
                  <c:v>2.1406999999999999E-2</c:v>
                </c:pt>
                <c:pt idx="5787">
                  <c:v>2.1440000000000001E-2</c:v>
                </c:pt>
                <c:pt idx="5788">
                  <c:v>2.1472999999999999E-2</c:v>
                </c:pt>
                <c:pt idx="5789">
                  <c:v>2.1506000000000001E-2</c:v>
                </c:pt>
                <c:pt idx="5790">
                  <c:v>2.1531999999999999E-2</c:v>
                </c:pt>
                <c:pt idx="5791">
                  <c:v>2.1558000000000001E-2</c:v>
                </c:pt>
                <c:pt idx="5792">
                  <c:v>2.1585E-2</c:v>
                </c:pt>
                <c:pt idx="5793">
                  <c:v>2.1617999999999998E-2</c:v>
                </c:pt>
                <c:pt idx="5794">
                  <c:v>2.1644E-2</c:v>
                </c:pt>
                <c:pt idx="5795">
                  <c:v>2.1669999999999998E-2</c:v>
                </c:pt>
                <c:pt idx="5796">
                  <c:v>2.1697000000000001E-2</c:v>
                </c:pt>
                <c:pt idx="5797">
                  <c:v>2.1722999999999999E-2</c:v>
                </c:pt>
                <c:pt idx="5798">
                  <c:v>2.1756000000000001E-2</c:v>
                </c:pt>
                <c:pt idx="5799">
                  <c:v>2.1781999999999999E-2</c:v>
                </c:pt>
                <c:pt idx="5800">
                  <c:v>2.1815000000000001E-2</c:v>
                </c:pt>
                <c:pt idx="5801">
                  <c:v>2.1847999999999999E-2</c:v>
                </c:pt>
                <c:pt idx="5802">
                  <c:v>2.1881000000000001E-2</c:v>
                </c:pt>
                <c:pt idx="5803">
                  <c:v>2.1906999999999999E-2</c:v>
                </c:pt>
                <c:pt idx="5804">
                  <c:v>2.1940000000000001E-2</c:v>
                </c:pt>
                <c:pt idx="5805">
                  <c:v>2.1967E-2</c:v>
                </c:pt>
                <c:pt idx="5806">
                  <c:v>2.1992999999999999E-2</c:v>
                </c:pt>
                <c:pt idx="5807">
                  <c:v>2.2019E-2</c:v>
                </c:pt>
                <c:pt idx="5808">
                  <c:v>2.2046E-2</c:v>
                </c:pt>
                <c:pt idx="5809">
                  <c:v>2.2079000000000001E-2</c:v>
                </c:pt>
                <c:pt idx="5810">
                  <c:v>2.2105E-2</c:v>
                </c:pt>
                <c:pt idx="5811">
                  <c:v>2.2138000000000001E-2</c:v>
                </c:pt>
                <c:pt idx="5812">
                  <c:v>2.2164E-2</c:v>
                </c:pt>
                <c:pt idx="5813">
                  <c:v>2.2197000000000001E-2</c:v>
                </c:pt>
                <c:pt idx="5814">
                  <c:v>2.2237E-2</c:v>
                </c:pt>
                <c:pt idx="5815">
                  <c:v>2.2270000000000002E-2</c:v>
                </c:pt>
                <c:pt idx="5816">
                  <c:v>2.2308999999999999E-2</c:v>
                </c:pt>
                <c:pt idx="5817">
                  <c:v>2.2349000000000001E-2</c:v>
                </c:pt>
                <c:pt idx="5818">
                  <c:v>2.2388000000000002E-2</c:v>
                </c:pt>
                <c:pt idx="5819">
                  <c:v>2.2421E-2</c:v>
                </c:pt>
                <c:pt idx="5820">
                  <c:v>2.2460999999999998E-2</c:v>
                </c:pt>
                <c:pt idx="5821">
                  <c:v>2.2494E-2</c:v>
                </c:pt>
                <c:pt idx="5822">
                  <c:v>2.2526999999999998E-2</c:v>
                </c:pt>
                <c:pt idx="5823">
                  <c:v>2.256E-2</c:v>
                </c:pt>
                <c:pt idx="5824">
                  <c:v>2.2592000000000001E-2</c:v>
                </c:pt>
                <c:pt idx="5825">
                  <c:v>2.2624999999999999E-2</c:v>
                </c:pt>
                <c:pt idx="5826">
                  <c:v>2.2658000000000001E-2</c:v>
                </c:pt>
                <c:pt idx="5827">
                  <c:v>2.2690999999999999E-2</c:v>
                </c:pt>
                <c:pt idx="5828">
                  <c:v>2.2724000000000001E-2</c:v>
                </c:pt>
                <c:pt idx="5829">
                  <c:v>2.2756999999999999E-2</c:v>
                </c:pt>
                <c:pt idx="5830">
                  <c:v>2.2790000000000001E-2</c:v>
                </c:pt>
                <c:pt idx="5831">
                  <c:v>2.2823E-2</c:v>
                </c:pt>
                <c:pt idx="5832">
                  <c:v>2.2862E-2</c:v>
                </c:pt>
                <c:pt idx="5833">
                  <c:v>2.2894999999999999E-2</c:v>
                </c:pt>
                <c:pt idx="5834">
                  <c:v>2.2935000000000001E-2</c:v>
                </c:pt>
                <c:pt idx="5835">
                  <c:v>2.2967999999999999E-2</c:v>
                </c:pt>
                <c:pt idx="5836">
                  <c:v>2.3001000000000001E-2</c:v>
                </c:pt>
                <c:pt idx="5837">
                  <c:v>2.3026999999999999E-2</c:v>
                </c:pt>
                <c:pt idx="5838">
                  <c:v>2.3060000000000001E-2</c:v>
                </c:pt>
                <c:pt idx="5839">
                  <c:v>2.3085999999999999E-2</c:v>
                </c:pt>
                <c:pt idx="5840">
                  <c:v>2.3119000000000001E-2</c:v>
                </c:pt>
                <c:pt idx="5841">
                  <c:v>2.3146E-2</c:v>
                </c:pt>
                <c:pt idx="5842">
                  <c:v>2.3179000000000002E-2</c:v>
                </c:pt>
                <c:pt idx="5843">
                  <c:v>2.3205E-2</c:v>
                </c:pt>
                <c:pt idx="5844">
                  <c:v>2.3238000000000002E-2</c:v>
                </c:pt>
                <c:pt idx="5845">
                  <c:v>2.3271E-2</c:v>
                </c:pt>
                <c:pt idx="5846">
                  <c:v>2.3303999999999998E-2</c:v>
                </c:pt>
                <c:pt idx="5847">
                  <c:v>2.3337E-2</c:v>
                </c:pt>
                <c:pt idx="5848">
                  <c:v>2.3376000000000001E-2</c:v>
                </c:pt>
                <c:pt idx="5849">
                  <c:v>2.3415999999999999E-2</c:v>
                </c:pt>
                <c:pt idx="5850">
                  <c:v>2.3449000000000001E-2</c:v>
                </c:pt>
                <c:pt idx="5851">
                  <c:v>2.3487999999999998E-2</c:v>
                </c:pt>
                <c:pt idx="5852">
                  <c:v>2.3521E-2</c:v>
                </c:pt>
                <c:pt idx="5853">
                  <c:v>2.3547999999999999E-2</c:v>
                </c:pt>
                <c:pt idx="5854">
                  <c:v>2.358E-2</c:v>
                </c:pt>
                <c:pt idx="5855">
                  <c:v>2.3612999999999999E-2</c:v>
                </c:pt>
                <c:pt idx="5856">
                  <c:v>2.3646E-2</c:v>
                </c:pt>
                <c:pt idx="5857">
                  <c:v>2.3673E-2</c:v>
                </c:pt>
                <c:pt idx="5858">
                  <c:v>2.3706000000000001E-2</c:v>
                </c:pt>
                <c:pt idx="5859">
                  <c:v>2.3739E-2</c:v>
                </c:pt>
                <c:pt idx="5860">
                  <c:v>2.3765000000000001E-2</c:v>
                </c:pt>
                <c:pt idx="5861">
                  <c:v>2.3798E-2</c:v>
                </c:pt>
                <c:pt idx="5862">
                  <c:v>2.3831000000000001E-2</c:v>
                </c:pt>
                <c:pt idx="5863">
                  <c:v>2.3864E-2</c:v>
                </c:pt>
                <c:pt idx="5864">
                  <c:v>2.3903000000000001E-2</c:v>
                </c:pt>
                <c:pt idx="5865">
                  <c:v>2.3935999999999999E-2</c:v>
                </c:pt>
                <c:pt idx="5866">
                  <c:v>2.3969000000000001E-2</c:v>
                </c:pt>
                <c:pt idx="5867">
                  <c:v>2.4001999999999999E-2</c:v>
                </c:pt>
                <c:pt idx="5868">
                  <c:v>2.4035000000000001E-2</c:v>
                </c:pt>
                <c:pt idx="5869">
                  <c:v>2.4060999999999999E-2</c:v>
                </c:pt>
                <c:pt idx="5870">
                  <c:v>2.4087999999999998E-2</c:v>
                </c:pt>
                <c:pt idx="5871">
                  <c:v>2.4121E-2</c:v>
                </c:pt>
                <c:pt idx="5872">
                  <c:v>2.4146999999999998E-2</c:v>
                </c:pt>
                <c:pt idx="5873">
                  <c:v>2.4173E-2</c:v>
                </c:pt>
                <c:pt idx="5874">
                  <c:v>2.4205999999999998E-2</c:v>
                </c:pt>
                <c:pt idx="5875">
                  <c:v>2.4233000000000001E-2</c:v>
                </c:pt>
                <c:pt idx="5876">
                  <c:v>2.4258999999999999E-2</c:v>
                </c:pt>
                <c:pt idx="5877">
                  <c:v>2.4292000000000001E-2</c:v>
                </c:pt>
                <c:pt idx="5878">
                  <c:v>2.4324999999999999E-2</c:v>
                </c:pt>
                <c:pt idx="5879">
                  <c:v>2.4358000000000001E-2</c:v>
                </c:pt>
                <c:pt idx="5880">
                  <c:v>2.4390999999999999E-2</c:v>
                </c:pt>
                <c:pt idx="5881">
                  <c:v>2.4424000000000001E-2</c:v>
                </c:pt>
                <c:pt idx="5882">
                  <c:v>2.4462999999999999E-2</c:v>
                </c:pt>
                <c:pt idx="5883">
                  <c:v>2.4496E-2</c:v>
                </c:pt>
                <c:pt idx="5884">
                  <c:v>2.4528999999999999E-2</c:v>
                </c:pt>
                <c:pt idx="5885">
                  <c:v>2.4555E-2</c:v>
                </c:pt>
                <c:pt idx="5886">
                  <c:v>2.4587999999999999E-2</c:v>
                </c:pt>
                <c:pt idx="5887">
                  <c:v>2.4615000000000001E-2</c:v>
                </c:pt>
                <c:pt idx="5888">
                  <c:v>2.4646999999999999E-2</c:v>
                </c:pt>
                <c:pt idx="5889">
                  <c:v>2.4674000000000001E-2</c:v>
                </c:pt>
                <c:pt idx="5890">
                  <c:v>2.4707E-2</c:v>
                </c:pt>
                <c:pt idx="5891">
                  <c:v>2.4733000000000002E-2</c:v>
                </c:pt>
                <c:pt idx="5892">
                  <c:v>2.4766E-2</c:v>
                </c:pt>
                <c:pt idx="5893">
                  <c:v>2.4799000000000002E-2</c:v>
                </c:pt>
                <c:pt idx="5894">
                  <c:v>2.4832E-2</c:v>
                </c:pt>
                <c:pt idx="5895">
                  <c:v>2.4865000000000002E-2</c:v>
                </c:pt>
                <c:pt idx="5896">
                  <c:v>2.4903999999999999E-2</c:v>
                </c:pt>
                <c:pt idx="5897">
                  <c:v>2.4937000000000001E-2</c:v>
                </c:pt>
                <c:pt idx="5898">
                  <c:v>2.4976999999999999E-2</c:v>
                </c:pt>
                <c:pt idx="5899">
                  <c:v>2.5010000000000001E-2</c:v>
                </c:pt>
                <c:pt idx="5900">
                  <c:v>2.5042999999999999E-2</c:v>
                </c:pt>
                <c:pt idx="5901">
                  <c:v>2.5076000000000001E-2</c:v>
                </c:pt>
                <c:pt idx="5902">
                  <c:v>2.5108999999999999E-2</c:v>
                </c:pt>
                <c:pt idx="5903">
                  <c:v>2.5141E-2</c:v>
                </c:pt>
                <c:pt idx="5904">
                  <c:v>2.5173999999999998E-2</c:v>
                </c:pt>
                <c:pt idx="5905">
                  <c:v>2.5207E-2</c:v>
                </c:pt>
                <c:pt idx="5906">
                  <c:v>2.5239999999999999E-2</c:v>
                </c:pt>
                <c:pt idx="5907">
                  <c:v>2.5273E-2</c:v>
                </c:pt>
                <c:pt idx="5908">
                  <c:v>2.5305999999999999E-2</c:v>
                </c:pt>
                <c:pt idx="5909">
                  <c:v>2.5346E-2</c:v>
                </c:pt>
                <c:pt idx="5910">
                  <c:v>2.5385000000000001E-2</c:v>
                </c:pt>
                <c:pt idx="5911">
                  <c:v>2.5425E-2</c:v>
                </c:pt>
                <c:pt idx="5912">
                  <c:v>2.5471000000000001E-2</c:v>
                </c:pt>
                <c:pt idx="5913">
                  <c:v>2.5510000000000001E-2</c:v>
                </c:pt>
                <c:pt idx="5914">
                  <c:v>2.555E-2</c:v>
                </c:pt>
                <c:pt idx="5915">
                  <c:v>2.5596000000000001E-2</c:v>
                </c:pt>
                <c:pt idx="5916">
                  <c:v>2.5635000000000002E-2</c:v>
                </c:pt>
                <c:pt idx="5917">
                  <c:v>2.5675E-2</c:v>
                </c:pt>
                <c:pt idx="5918">
                  <c:v>2.5714000000000001E-2</c:v>
                </c:pt>
                <c:pt idx="5919">
                  <c:v>2.5746999999999999E-2</c:v>
                </c:pt>
                <c:pt idx="5920">
                  <c:v>2.5787000000000001E-2</c:v>
                </c:pt>
                <c:pt idx="5921">
                  <c:v>2.5826000000000002E-2</c:v>
                </c:pt>
                <c:pt idx="5922">
                  <c:v>2.5859E-2</c:v>
                </c:pt>
                <c:pt idx="5923">
                  <c:v>2.5898999999999998E-2</c:v>
                </c:pt>
                <c:pt idx="5924">
                  <c:v>2.5937999999999999E-2</c:v>
                </c:pt>
                <c:pt idx="5925">
                  <c:v>2.5971000000000001E-2</c:v>
                </c:pt>
                <c:pt idx="5926">
                  <c:v>2.6010999999999999E-2</c:v>
                </c:pt>
                <c:pt idx="5927">
                  <c:v>2.605E-2</c:v>
                </c:pt>
                <c:pt idx="5928">
                  <c:v>2.6096999999999999E-2</c:v>
                </c:pt>
                <c:pt idx="5929">
                  <c:v>2.6128999999999999E-2</c:v>
                </c:pt>
                <c:pt idx="5930">
                  <c:v>2.6169000000000001E-2</c:v>
                </c:pt>
                <c:pt idx="5931">
                  <c:v>2.6207999999999999E-2</c:v>
                </c:pt>
                <c:pt idx="5932">
                  <c:v>2.6241E-2</c:v>
                </c:pt>
                <c:pt idx="5933">
                  <c:v>2.6273999999999999E-2</c:v>
                </c:pt>
                <c:pt idx="5934">
                  <c:v>2.6307000000000001E-2</c:v>
                </c:pt>
                <c:pt idx="5935">
                  <c:v>2.6339999999999999E-2</c:v>
                </c:pt>
                <c:pt idx="5936">
                  <c:v>2.6367000000000002E-2</c:v>
                </c:pt>
                <c:pt idx="5937">
                  <c:v>2.6398999999999999E-2</c:v>
                </c:pt>
                <c:pt idx="5938">
                  <c:v>2.6432000000000001E-2</c:v>
                </c:pt>
                <c:pt idx="5939">
                  <c:v>2.6464999999999999E-2</c:v>
                </c:pt>
                <c:pt idx="5940">
                  <c:v>2.6498000000000001E-2</c:v>
                </c:pt>
                <c:pt idx="5941">
                  <c:v>2.6530999999999999E-2</c:v>
                </c:pt>
                <c:pt idx="5942">
                  <c:v>2.6571000000000001E-2</c:v>
                </c:pt>
                <c:pt idx="5943">
                  <c:v>2.6610000000000002E-2</c:v>
                </c:pt>
                <c:pt idx="5944">
                  <c:v>2.665E-2</c:v>
                </c:pt>
                <c:pt idx="5945">
                  <c:v>2.6689000000000001E-2</c:v>
                </c:pt>
                <c:pt idx="5946">
                  <c:v>2.6734999999999998E-2</c:v>
                </c:pt>
                <c:pt idx="5947">
                  <c:v>2.6775E-2</c:v>
                </c:pt>
                <c:pt idx="5948">
                  <c:v>2.6814000000000001E-2</c:v>
                </c:pt>
                <c:pt idx="5949">
                  <c:v>2.6853999999999999E-2</c:v>
                </c:pt>
                <c:pt idx="5950">
                  <c:v>2.6893E-2</c:v>
                </c:pt>
                <c:pt idx="5951">
                  <c:v>2.6932999999999999E-2</c:v>
                </c:pt>
                <c:pt idx="5952">
                  <c:v>2.6979E-2</c:v>
                </c:pt>
                <c:pt idx="5953">
                  <c:v>2.7019000000000001E-2</c:v>
                </c:pt>
                <c:pt idx="5954">
                  <c:v>2.7064999999999999E-2</c:v>
                </c:pt>
                <c:pt idx="5955">
                  <c:v>2.7104E-2</c:v>
                </c:pt>
                <c:pt idx="5956">
                  <c:v>2.7150000000000001E-2</c:v>
                </c:pt>
                <c:pt idx="5957">
                  <c:v>2.7196000000000001E-2</c:v>
                </c:pt>
                <c:pt idx="5958">
                  <c:v>2.7243E-2</c:v>
                </c:pt>
                <c:pt idx="5959">
                  <c:v>2.7295E-2</c:v>
                </c:pt>
                <c:pt idx="5960">
                  <c:v>2.7348000000000001E-2</c:v>
                </c:pt>
                <c:pt idx="5961">
                  <c:v>2.7394000000000002E-2</c:v>
                </c:pt>
                <c:pt idx="5962">
                  <c:v>2.7439999999999999E-2</c:v>
                </c:pt>
                <c:pt idx="5963">
                  <c:v>2.7486E-2</c:v>
                </c:pt>
                <c:pt idx="5964">
                  <c:v>2.7532000000000001E-2</c:v>
                </c:pt>
                <c:pt idx="5965">
                  <c:v>2.7571999999999999E-2</c:v>
                </c:pt>
                <c:pt idx="5966">
                  <c:v>2.7611E-2</c:v>
                </c:pt>
                <c:pt idx="5967">
                  <c:v>2.7650999999999998E-2</c:v>
                </c:pt>
                <c:pt idx="5968">
                  <c:v>2.7684E-2</c:v>
                </c:pt>
                <c:pt idx="5969">
                  <c:v>2.7716999999999999E-2</c:v>
                </c:pt>
                <c:pt idx="5970">
                  <c:v>2.7755999999999999E-2</c:v>
                </c:pt>
                <c:pt idx="5971">
                  <c:v>2.7782999999999999E-2</c:v>
                </c:pt>
                <c:pt idx="5972">
                  <c:v>2.7816E-2</c:v>
                </c:pt>
                <c:pt idx="5973">
                  <c:v>2.7848999999999999E-2</c:v>
                </c:pt>
                <c:pt idx="5974">
                  <c:v>2.7881E-2</c:v>
                </c:pt>
                <c:pt idx="5975">
                  <c:v>2.7914000000000001E-2</c:v>
                </c:pt>
                <c:pt idx="5976">
                  <c:v>2.7954E-2</c:v>
                </c:pt>
                <c:pt idx="5977">
                  <c:v>2.7980000000000001E-2</c:v>
                </c:pt>
                <c:pt idx="5978">
                  <c:v>2.8013E-2</c:v>
                </c:pt>
                <c:pt idx="5979">
                  <c:v>2.8046000000000001E-2</c:v>
                </c:pt>
                <c:pt idx="5980">
                  <c:v>2.8079E-2</c:v>
                </c:pt>
                <c:pt idx="5981">
                  <c:v>2.8098999999999999E-2</c:v>
                </c:pt>
                <c:pt idx="5982">
                  <c:v>2.8132000000000001E-2</c:v>
                </c:pt>
                <c:pt idx="5983">
                  <c:v>2.8152E-2</c:v>
                </c:pt>
                <c:pt idx="5984">
                  <c:v>2.8178000000000002E-2</c:v>
                </c:pt>
                <c:pt idx="5985">
                  <c:v>2.8211E-2</c:v>
                </c:pt>
                <c:pt idx="5986">
                  <c:v>2.8237000000000002E-2</c:v>
                </c:pt>
                <c:pt idx="5987">
                  <c:v>2.8264000000000001E-2</c:v>
                </c:pt>
                <c:pt idx="5988">
                  <c:v>2.8296000000000002E-2</c:v>
                </c:pt>
                <c:pt idx="5989">
                  <c:v>2.8329E-2</c:v>
                </c:pt>
                <c:pt idx="5990">
                  <c:v>2.8368999999999998E-2</c:v>
                </c:pt>
                <c:pt idx="5991">
                  <c:v>2.8407999999999999E-2</c:v>
                </c:pt>
                <c:pt idx="5992">
                  <c:v>2.8448000000000001E-2</c:v>
                </c:pt>
                <c:pt idx="5993">
                  <c:v>2.8486999999999998E-2</c:v>
                </c:pt>
                <c:pt idx="5994">
                  <c:v>2.8534E-2</c:v>
                </c:pt>
                <c:pt idx="5995">
                  <c:v>2.8573000000000001E-2</c:v>
                </c:pt>
                <c:pt idx="5996">
                  <c:v>2.8613E-2</c:v>
                </c:pt>
                <c:pt idx="5997">
                  <c:v>2.8652E-2</c:v>
                </c:pt>
                <c:pt idx="5998">
                  <c:v>2.8691999999999999E-2</c:v>
                </c:pt>
                <c:pt idx="5999">
                  <c:v>2.8731E-2</c:v>
                </c:pt>
                <c:pt idx="6000">
                  <c:v>2.8771000000000001E-2</c:v>
                </c:pt>
                <c:pt idx="6001">
                  <c:v>2.8809999999999999E-2</c:v>
                </c:pt>
                <c:pt idx="6002">
                  <c:v>2.8850000000000001E-2</c:v>
                </c:pt>
                <c:pt idx="6003">
                  <c:v>2.8889000000000001E-2</c:v>
                </c:pt>
                <c:pt idx="6004">
                  <c:v>2.8929E-2</c:v>
                </c:pt>
                <c:pt idx="6005">
                  <c:v>2.8968000000000001E-2</c:v>
                </c:pt>
                <c:pt idx="6006">
                  <c:v>2.9014000000000002E-2</c:v>
                </c:pt>
                <c:pt idx="6007">
                  <c:v>2.9054E-2</c:v>
                </c:pt>
                <c:pt idx="6008">
                  <c:v>2.9100000000000001E-2</c:v>
                </c:pt>
                <c:pt idx="6009">
                  <c:v>2.9139999999999999E-2</c:v>
                </c:pt>
                <c:pt idx="6010">
                  <c:v>2.9186E-2</c:v>
                </c:pt>
                <c:pt idx="6011">
                  <c:v>2.9225000000000001E-2</c:v>
                </c:pt>
                <c:pt idx="6012">
                  <c:v>2.9264999999999999E-2</c:v>
                </c:pt>
                <c:pt idx="6013">
                  <c:v>2.9298000000000001E-2</c:v>
                </c:pt>
                <c:pt idx="6014">
                  <c:v>2.9330999999999999E-2</c:v>
                </c:pt>
                <c:pt idx="6015">
                  <c:v>2.9363E-2</c:v>
                </c:pt>
                <c:pt idx="6016">
                  <c:v>2.9395999999999999E-2</c:v>
                </c:pt>
                <c:pt idx="6017">
                  <c:v>2.9429E-2</c:v>
                </c:pt>
                <c:pt idx="6018">
                  <c:v>2.9461999999999999E-2</c:v>
                </c:pt>
                <c:pt idx="6019">
                  <c:v>2.9489000000000001E-2</c:v>
                </c:pt>
                <c:pt idx="6020">
                  <c:v>2.9522E-2</c:v>
                </c:pt>
                <c:pt idx="6021">
                  <c:v>2.9554E-2</c:v>
                </c:pt>
                <c:pt idx="6022">
                  <c:v>2.9593999999999999E-2</c:v>
                </c:pt>
                <c:pt idx="6023">
                  <c:v>2.9627000000000001E-2</c:v>
                </c:pt>
                <c:pt idx="6024">
                  <c:v>2.9673000000000001E-2</c:v>
                </c:pt>
                <c:pt idx="6025">
                  <c:v>2.9713E-2</c:v>
                </c:pt>
                <c:pt idx="6026">
                  <c:v>2.9752000000000001E-2</c:v>
                </c:pt>
                <c:pt idx="6027">
                  <c:v>2.9791999999999999E-2</c:v>
                </c:pt>
                <c:pt idx="6028">
                  <c:v>2.9831E-2</c:v>
                </c:pt>
                <c:pt idx="6029">
                  <c:v>2.9864000000000002E-2</c:v>
                </c:pt>
                <c:pt idx="6030">
                  <c:v>2.9904E-2</c:v>
                </c:pt>
                <c:pt idx="6031">
                  <c:v>2.9943000000000001E-2</c:v>
                </c:pt>
                <c:pt idx="6032">
                  <c:v>2.9975999999999999E-2</c:v>
                </c:pt>
                <c:pt idx="6033">
                  <c:v>3.0022E-2</c:v>
                </c:pt>
                <c:pt idx="6034">
                  <c:v>3.0061999999999998E-2</c:v>
                </c:pt>
                <c:pt idx="6035">
                  <c:v>3.0100999999999999E-2</c:v>
                </c:pt>
                <c:pt idx="6036">
                  <c:v>3.0147E-2</c:v>
                </c:pt>
                <c:pt idx="6037">
                  <c:v>3.0186999999999999E-2</c:v>
                </c:pt>
                <c:pt idx="6038">
                  <c:v>3.0238999999999999E-2</c:v>
                </c:pt>
                <c:pt idx="6039">
                  <c:v>3.0286E-2</c:v>
                </c:pt>
                <c:pt idx="6040">
                  <c:v>3.0338E-2</c:v>
                </c:pt>
                <c:pt idx="6041">
                  <c:v>3.0391000000000001E-2</c:v>
                </c:pt>
                <c:pt idx="6042">
                  <c:v>3.0436999999999999E-2</c:v>
                </c:pt>
                <c:pt idx="6043">
                  <c:v>3.049E-2</c:v>
                </c:pt>
                <c:pt idx="6044">
                  <c:v>3.0536000000000001E-2</c:v>
                </c:pt>
                <c:pt idx="6045">
                  <c:v>3.0582000000000002E-2</c:v>
                </c:pt>
                <c:pt idx="6046">
                  <c:v>3.0627999999999999E-2</c:v>
                </c:pt>
                <c:pt idx="6047">
                  <c:v>3.0668000000000001E-2</c:v>
                </c:pt>
                <c:pt idx="6048">
                  <c:v>3.0707000000000002E-2</c:v>
                </c:pt>
                <c:pt idx="6049">
                  <c:v>3.0752999999999999E-2</c:v>
                </c:pt>
                <c:pt idx="6050">
                  <c:v>3.0793000000000001E-2</c:v>
                </c:pt>
                <c:pt idx="6051">
                  <c:v>3.0831999999999998E-2</c:v>
                </c:pt>
                <c:pt idx="6052">
                  <c:v>3.0872E-2</c:v>
                </c:pt>
                <c:pt idx="6053">
                  <c:v>3.0918000000000001E-2</c:v>
                </c:pt>
                <c:pt idx="6054">
                  <c:v>3.0956999999999998E-2</c:v>
                </c:pt>
                <c:pt idx="6055">
                  <c:v>3.1004E-2</c:v>
                </c:pt>
                <c:pt idx="6056">
                  <c:v>3.1050000000000001E-2</c:v>
                </c:pt>
                <c:pt idx="6057">
                  <c:v>3.1088999999999999E-2</c:v>
                </c:pt>
                <c:pt idx="6058">
                  <c:v>3.1134999999999999E-2</c:v>
                </c:pt>
                <c:pt idx="6059">
                  <c:v>3.1175000000000001E-2</c:v>
                </c:pt>
                <c:pt idx="6060">
                  <c:v>3.1213999999999999E-2</c:v>
                </c:pt>
                <c:pt idx="6061">
                  <c:v>3.1253999999999997E-2</c:v>
                </c:pt>
                <c:pt idx="6062">
                  <c:v>3.1287000000000002E-2</c:v>
                </c:pt>
                <c:pt idx="6063">
                  <c:v>3.1326E-2</c:v>
                </c:pt>
                <c:pt idx="6064">
                  <c:v>3.1358999999999998E-2</c:v>
                </c:pt>
                <c:pt idx="6065">
                  <c:v>3.1399000000000003E-2</c:v>
                </c:pt>
                <c:pt idx="6066">
                  <c:v>3.1438000000000001E-2</c:v>
                </c:pt>
                <c:pt idx="6067">
                  <c:v>3.1470999999999999E-2</c:v>
                </c:pt>
                <c:pt idx="6068">
                  <c:v>3.1517000000000003E-2</c:v>
                </c:pt>
                <c:pt idx="6069">
                  <c:v>3.1557000000000002E-2</c:v>
                </c:pt>
                <c:pt idx="6070">
                  <c:v>3.1602999999999999E-2</c:v>
                </c:pt>
                <c:pt idx="6071">
                  <c:v>3.1648999999999997E-2</c:v>
                </c:pt>
                <c:pt idx="6072">
                  <c:v>3.1702000000000001E-2</c:v>
                </c:pt>
                <c:pt idx="6073">
                  <c:v>3.1747999999999998E-2</c:v>
                </c:pt>
                <c:pt idx="6074">
                  <c:v>3.1794000000000003E-2</c:v>
                </c:pt>
                <c:pt idx="6075">
                  <c:v>3.1847E-2</c:v>
                </c:pt>
                <c:pt idx="6076">
                  <c:v>3.1892999999999998E-2</c:v>
                </c:pt>
                <c:pt idx="6077">
                  <c:v>3.1939000000000002E-2</c:v>
                </c:pt>
                <c:pt idx="6078">
                  <c:v>3.1985E-2</c:v>
                </c:pt>
                <c:pt idx="6079">
                  <c:v>3.2030999999999997E-2</c:v>
                </c:pt>
                <c:pt idx="6080">
                  <c:v>3.2077000000000001E-2</c:v>
                </c:pt>
                <c:pt idx="6081">
                  <c:v>3.2122999999999999E-2</c:v>
                </c:pt>
                <c:pt idx="6082">
                  <c:v>3.2169000000000003E-2</c:v>
                </c:pt>
                <c:pt idx="6083">
                  <c:v>3.2215000000000001E-2</c:v>
                </c:pt>
                <c:pt idx="6084">
                  <c:v>3.2261999999999999E-2</c:v>
                </c:pt>
                <c:pt idx="6085">
                  <c:v>3.2308000000000003E-2</c:v>
                </c:pt>
                <c:pt idx="6086">
                  <c:v>3.236E-2</c:v>
                </c:pt>
                <c:pt idx="6087">
                  <c:v>3.2405999999999997E-2</c:v>
                </c:pt>
                <c:pt idx="6088">
                  <c:v>3.2459000000000002E-2</c:v>
                </c:pt>
                <c:pt idx="6089">
                  <c:v>3.2504999999999999E-2</c:v>
                </c:pt>
                <c:pt idx="6090">
                  <c:v>3.2557999999999997E-2</c:v>
                </c:pt>
                <c:pt idx="6091">
                  <c:v>3.2604000000000001E-2</c:v>
                </c:pt>
                <c:pt idx="6092">
                  <c:v>3.2643999999999999E-2</c:v>
                </c:pt>
                <c:pt idx="6093">
                  <c:v>3.2682999999999997E-2</c:v>
                </c:pt>
                <c:pt idx="6094">
                  <c:v>3.2723000000000002E-2</c:v>
                </c:pt>
                <c:pt idx="6095">
                  <c:v>3.2756E-2</c:v>
                </c:pt>
                <c:pt idx="6096">
                  <c:v>3.2788999999999999E-2</c:v>
                </c:pt>
                <c:pt idx="6097">
                  <c:v>3.2828000000000003E-2</c:v>
                </c:pt>
                <c:pt idx="6098">
                  <c:v>3.2861000000000001E-2</c:v>
                </c:pt>
                <c:pt idx="6099">
                  <c:v>3.2894E-2</c:v>
                </c:pt>
                <c:pt idx="6100">
                  <c:v>3.2926999999999998E-2</c:v>
                </c:pt>
                <c:pt idx="6101">
                  <c:v>3.2960000000000003E-2</c:v>
                </c:pt>
                <c:pt idx="6102">
                  <c:v>3.2999000000000001E-2</c:v>
                </c:pt>
                <c:pt idx="6103">
                  <c:v>3.3038999999999999E-2</c:v>
                </c:pt>
                <c:pt idx="6104">
                  <c:v>3.3078000000000003E-2</c:v>
                </c:pt>
                <c:pt idx="6105">
                  <c:v>3.3118000000000002E-2</c:v>
                </c:pt>
                <c:pt idx="6106">
                  <c:v>3.3156999999999999E-2</c:v>
                </c:pt>
                <c:pt idx="6107">
                  <c:v>3.3196999999999997E-2</c:v>
                </c:pt>
                <c:pt idx="6108">
                  <c:v>3.3230000000000003E-2</c:v>
                </c:pt>
                <c:pt idx="6109">
                  <c:v>3.3269E-2</c:v>
                </c:pt>
                <c:pt idx="6110">
                  <c:v>3.3301999999999998E-2</c:v>
                </c:pt>
                <c:pt idx="6111">
                  <c:v>3.3341999999999997E-2</c:v>
                </c:pt>
                <c:pt idx="6112">
                  <c:v>3.3375000000000002E-2</c:v>
                </c:pt>
                <c:pt idx="6113">
                  <c:v>3.3420999999999999E-2</c:v>
                </c:pt>
                <c:pt idx="6114">
                  <c:v>3.3459999999999997E-2</c:v>
                </c:pt>
                <c:pt idx="6115">
                  <c:v>3.3500000000000002E-2</c:v>
                </c:pt>
                <c:pt idx="6116">
                  <c:v>3.3545999999999999E-2</c:v>
                </c:pt>
                <c:pt idx="6117">
                  <c:v>3.3591999999999997E-2</c:v>
                </c:pt>
                <c:pt idx="6118">
                  <c:v>3.3638000000000001E-2</c:v>
                </c:pt>
                <c:pt idx="6119">
                  <c:v>3.3690999999999999E-2</c:v>
                </c:pt>
                <c:pt idx="6120">
                  <c:v>3.3750000000000002E-2</c:v>
                </c:pt>
                <c:pt idx="6121">
                  <c:v>3.3803E-2</c:v>
                </c:pt>
                <c:pt idx="6122">
                  <c:v>3.3862000000000003E-2</c:v>
                </c:pt>
                <c:pt idx="6123">
                  <c:v>3.3915000000000001E-2</c:v>
                </c:pt>
                <c:pt idx="6124">
                  <c:v>3.3966999999999997E-2</c:v>
                </c:pt>
                <c:pt idx="6125">
                  <c:v>3.4020000000000002E-2</c:v>
                </c:pt>
                <c:pt idx="6126">
                  <c:v>3.4072999999999999E-2</c:v>
                </c:pt>
                <c:pt idx="6127">
                  <c:v>3.4118999999999997E-2</c:v>
                </c:pt>
                <c:pt idx="6128">
                  <c:v>3.4172000000000001E-2</c:v>
                </c:pt>
                <c:pt idx="6129">
                  <c:v>3.4223999999999997E-2</c:v>
                </c:pt>
                <c:pt idx="6130">
                  <c:v>3.4277000000000002E-2</c:v>
                </c:pt>
                <c:pt idx="6131">
                  <c:v>3.4322999999999999E-2</c:v>
                </c:pt>
                <c:pt idx="6132">
                  <c:v>3.4375999999999997E-2</c:v>
                </c:pt>
                <c:pt idx="6133">
                  <c:v>3.4429000000000001E-2</c:v>
                </c:pt>
                <c:pt idx="6134">
                  <c:v>3.4480999999999998E-2</c:v>
                </c:pt>
                <c:pt idx="6135">
                  <c:v>3.4534000000000002E-2</c:v>
                </c:pt>
                <c:pt idx="6136">
                  <c:v>3.4592999999999999E-2</c:v>
                </c:pt>
                <c:pt idx="6137">
                  <c:v>3.4639000000000003E-2</c:v>
                </c:pt>
                <c:pt idx="6138">
                  <c:v>3.4692000000000001E-2</c:v>
                </c:pt>
                <c:pt idx="6139">
                  <c:v>3.4744999999999998E-2</c:v>
                </c:pt>
                <c:pt idx="6140">
                  <c:v>3.4791000000000002E-2</c:v>
                </c:pt>
                <c:pt idx="6141">
                  <c:v>3.483E-2</c:v>
                </c:pt>
                <c:pt idx="6142">
                  <c:v>3.4875999999999997E-2</c:v>
                </c:pt>
                <c:pt idx="6143">
                  <c:v>3.4909000000000003E-2</c:v>
                </c:pt>
                <c:pt idx="6144">
                  <c:v>3.4949000000000001E-2</c:v>
                </c:pt>
                <c:pt idx="6145">
                  <c:v>3.4994999999999998E-2</c:v>
                </c:pt>
                <c:pt idx="6146">
                  <c:v>3.5034999999999997E-2</c:v>
                </c:pt>
                <c:pt idx="6147">
                  <c:v>3.5067000000000001E-2</c:v>
                </c:pt>
                <c:pt idx="6148">
                  <c:v>3.5106999999999999E-2</c:v>
                </c:pt>
                <c:pt idx="6149">
                  <c:v>3.5146999999999998E-2</c:v>
                </c:pt>
                <c:pt idx="6150">
                  <c:v>3.5186000000000002E-2</c:v>
                </c:pt>
                <c:pt idx="6151">
                  <c:v>3.5231999999999999E-2</c:v>
                </c:pt>
                <c:pt idx="6152">
                  <c:v>3.5277999999999997E-2</c:v>
                </c:pt>
                <c:pt idx="6153">
                  <c:v>3.5318000000000002E-2</c:v>
                </c:pt>
                <c:pt idx="6154">
                  <c:v>3.5364E-2</c:v>
                </c:pt>
                <c:pt idx="6155">
                  <c:v>3.5409999999999997E-2</c:v>
                </c:pt>
                <c:pt idx="6156">
                  <c:v>3.5449000000000001E-2</c:v>
                </c:pt>
                <c:pt idx="6157">
                  <c:v>3.5489E-2</c:v>
                </c:pt>
                <c:pt idx="6158">
                  <c:v>3.5528999999999998E-2</c:v>
                </c:pt>
                <c:pt idx="6159">
                  <c:v>3.5561000000000002E-2</c:v>
                </c:pt>
                <c:pt idx="6160">
                  <c:v>3.5601000000000001E-2</c:v>
                </c:pt>
                <c:pt idx="6161">
                  <c:v>3.5639999999999998E-2</c:v>
                </c:pt>
                <c:pt idx="6162">
                  <c:v>3.5687000000000003E-2</c:v>
                </c:pt>
                <c:pt idx="6163">
                  <c:v>3.5726000000000001E-2</c:v>
                </c:pt>
                <c:pt idx="6164">
                  <c:v>3.5765999999999999E-2</c:v>
                </c:pt>
                <c:pt idx="6165">
                  <c:v>3.5811999999999997E-2</c:v>
                </c:pt>
                <c:pt idx="6166">
                  <c:v>3.5858000000000001E-2</c:v>
                </c:pt>
                <c:pt idx="6167">
                  <c:v>3.5910999999999998E-2</c:v>
                </c:pt>
                <c:pt idx="6168">
                  <c:v>3.5963000000000002E-2</c:v>
                </c:pt>
                <c:pt idx="6169">
                  <c:v>3.6015999999999999E-2</c:v>
                </c:pt>
                <c:pt idx="6170">
                  <c:v>3.6068999999999997E-2</c:v>
                </c:pt>
                <c:pt idx="6171">
                  <c:v>3.6115000000000001E-2</c:v>
                </c:pt>
                <c:pt idx="6172">
                  <c:v>3.6166999999999998E-2</c:v>
                </c:pt>
                <c:pt idx="6173">
                  <c:v>3.6214000000000003E-2</c:v>
                </c:pt>
                <c:pt idx="6174">
                  <c:v>3.6260000000000001E-2</c:v>
                </c:pt>
                <c:pt idx="6175">
                  <c:v>3.6305999999999998E-2</c:v>
                </c:pt>
                <c:pt idx="6176">
                  <c:v>3.6352000000000002E-2</c:v>
                </c:pt>
                <c:pt idx="6177">
                  <c:v>3.6398E-2</c:v>
                </c:pt>
                <c:pt idx="6178">
                  <c:v>3.6450999999999997E-2</c:v>
                </c:pt>
                <c:pt idx="6179">
                  <c:v>3.6490000000000002E-2</c:v>
                </c:pt>
                <c:pt idx="6180">
                  <c:v>3.6542999999999999E-2</c:v>
                </c:pt>
                <c:pt idx="6181">
                  <c:v>3.6589000000000003E-2</c:v>
                </c:pt>
                <c:pt idx="6182">
                  <c:v>3.6642000000000001E-2</c:v>
                </c:pt>
                <c:pt idx="6183">
                  <c:v>3.6693999999999997E-2</c:v>
                </c:pt>
                <c:pt idx="6184">
                  <c:v>3.6747000000000002E-2</c:v>
                </c:pt>
                <c:pt idx="6185">
                  <c:v>3.6799999999999999E-2</c:v>
                </c:pt>
                <c:pt idx="6186">
                  <c:v>3.6852000000000003E-2</c:v>
                </c:pt>
                <c:pt idx="6187">
                  <c:v>3.6899000000000001E-2</c:v>
                </c:pt>
                <c:pt idx="6188">
                  <c:v>3.6944999999999999E-2</c:v>
                </c:pt>
                <c:pt idx="6189">
                  <c:v>3.6984000000000003E-2</c:v>
                </c:pt>
                <c:pt idx="6190">
                  <c:v>3.703E-2</c:v>
                </c:pt>
                <c:pt idx="6191">
                  <c:v>3.7069999999999999E-2</c:v>
                </c:pt>
                <c:pt idx="6192">
                  <c:v>3.7109000000000003E-2</c:v>
                </c:pt>
                <c:pt idx="6193">
                  <c:v>3.7149000000000001E-2</c:v>
                </c:pt>
                <c:pt idx="6194">
                  <c:v>3.7187999999999999E-2</c:v>
                </c:pt>
                <c:pt idx="6195">
                  <c:v>3.7220999999999997E-2</c:v>
                </c:pt>
                <c:pt idx="6196">
                  <c:v>3.7267000000000002E-2</c:v>
                </c:pt>
                <c:pt idx="6197">
                  <c:v>3.73E-2</c:v>
                </c:pt>
                <c:pt idx="6198">
                  <c:v>3.7345999999999997E-2</c:v>
                </c:pt>
                <c:pt idx="6199">
                  <c:v>3.7386000000000003E-2</c:v>
                </c:pt>
                <c:pt idx="6200">
                  <c:v>3.7439E-2</c:v>
                </c:pt>
                <c:pt idx="6201">
                  <c:v>3.7477999999999997E-2</c:v>
                </c:pt>
                <c:pt idx="6202">
                  <c:v>3.7524000000000002E-2</c:v>
                </c:pt>
                <c:pt idx="6203">
                  <c:v>3.7564E-2</c:v>
                </c:pt>
                <c:pt idx="6204">
                  <c:v>3.7609999999999998E-2</c:v>
                </c:pt>
                <c:pt idx="6205">
                  <c:v>3.7649000000000002E-2</c:v>
                </c:pt>
                <c:pt idx="6206">
                  <c:v>3.7689E-2</c:v>
                </c:pt>
                <c:pt idx="6207">
                  <c:v>3.7721999999999999E-2</c:v>
                </c:pt>
                <c:pt idx="6208">
                  <c:v>3.7761000000000003E-2</c:v>
                </c:pt>
                <c:pt idx="6209">
                  <c:v>3.7807E-2</c:v>
                </c:pt>
                <c:pt idx="6210">
                  <c:v>3.7846999999999999E-2</c:v>
                </c:pt>
                <c:pt idx="6211">
                  <c:v>3.7886999999999997E-2</c:v>
                </c:pt>
                <c:pt idx="6212">
                  <c:v>3.7933000000000001E-2</c:v>
                </c:pt>
                <c:pt idx="6213">
                  <c:v>3.7978999999999999E-2</c:v>
                </c:pt>
                <c:pt idx="6214">
                  <c:v>3.8031000000000002E-2</c:v>
                </c:pt>
                <c:pt idx="6215">
                  <c:v>3.8084E-2</c:v>
                </c:pt>
                <c:pt idx="6216">
                  <c:v>3.8143000000000003E-2</c:v>
                </c:pt>
                <c:pt idx="6217">
                  <c:v>3.8190000000000002E-2</c:v>
                </c:pt>
                <c:pt idx="6218">
                  <c:v>3.8248999999999998E-2</c:v>
                </c:pt>
                <c:pt idx="6219">
                  <c:v>3.8301000000000002E-2</c:v>
                </c:pt>
                <c:pt idx="6220">
                  <c:v>3.8353999999999999E-2</c:v>
                </c:pt>
                <c:pt idx="6221">
                  <c:v>3.8399999999999997E-2</c:v>
                </c:pt>
                <c:pt idx="6222">
                  <c:v>3.8446000000000001E-2</c:v>
                </c:pt>
                <c:pt idx="6223">
                  <c:v>3.8491999999999998E-2</c:v>
                </c:pt>
                <c:pt idx="6224">
                  <c:v>3.8545000000000003E-2</c:v>
                </c:pt>
                <c:pt idx="6225">
                  <c:v>3.8591E-2</c:v>
                </c:pt>
                <c:pt idx="6226">
                  <c:v>3.8636999999999998E-2</c:v>
                </c:pt>
                <c:pt idx="6227">
                  <c:v>3.8684000000000003E-2</c:v>
                </c:pt>
                <c:pt idx="6228">
                  <c:v>3.8730000000000001E-2</c:v>
                </c:pt>
                <c:pt idx="6229">
                  <c:v>3.8775999999999998E-2</c:v>
                </c:pt>
                <c:pt idx="6230">
                  <c:v>3.8828000000000001E-2</c:v>
                </c:pt>
                <c:pt idx="6231">
                  <c:v>3.8875E-2</c:v>
                </c:pt>
                <c:pt idx="6232">
                  <c:v>3.8927000000000003E-2</c:v>
                </c:pt>
                <c:pt idx="6233">
                  <c:v>3.8973000000000001E-2</c:v>
                </c:pt>
                <c:pt idx="6234">
                  <c:v>3.9025999999999998E-2</c:v>
                </c:pt>
                <c:pt idx="6235">
                  <c:v>3.9065999999999997E-2</c:v>
                </c:pt>
                <c:pt idx="6236">
                  <c:v>3.9112000000000001E-2</c:v>
                </c:pt>
                <c:pt idx="6237">
                  <c:v>3.9150999999999998E-2</c:v>
                </c:pt>
                <c:pt idx="6238">
                  <c:v>3.9190999999999997E-2</c:v>
                </c:pt>
                <c:pt idx="6239">
                  <c:v>3.9224000000000002E-2</c:v>
                </c:pt>
                <c:pt idx="6240">
                  <c:v>3.9257E-2</c:v>
                </c:pt>
                <c:pt idx="6241">
                  <c:v>3.9295999999999998E-2</c:v>
                </c:pt>
                <c:pt idx="6242">
                  <c:v>3.9336000000000003E-2</c:v>
                </c:pt>
                <c:pt idx="6243">
                  <c:v>3.9369000000000001E-2</c:v>
                </c:pt>
                <c:pt idx="6244">
                  <c:v>3.9407999999999999E-2</c:v>
                </c:pt>
                <c:pt idx="6245">
                  <c:v>3.9447999999999997E-2</c:v>
                </c:pt>
                <c:pt idx="6246">
                  <c:v>3.9494000000000001E-2</c:v>
                </c:pt>
                <c:pt idx="6247">
                  <c:v>3.9532999999999999E-2</c:v>
                </c:pt>
                <c:pt idx="6248">
                  <c:v>3.9586000000000003E-2</c:v>
                </c:pt>
                <c:pt idx="6249">
                  <c:v>3.9632000000000001E-2</c:v>
                </c:pt>
                <c:pt idx="6250">
                  <c:v>3.9677999999999998E-2</c:v>
                </c:pt>
                <c:pt idx="6251">
                  <c:v>3.9724000000000002E-2</c:v>
                </c:pt>
                <c:pt idx="6252">
                  <c:v>3.977E-2</c:v>
                </c:pt>
                <c:pt idx="6253">
                  <c:v>3.9815999999999997E-2</c:v>
                </c:pt>
                <c:pt idx="6254">
                  <c:v>3.9863000000000003E-2</c:v>
                </c:pt>
                <c:pt idx="6255">
                  <c:v>3.9909E-2</c:v>
                </c:pt>
                <c:pt idx="6256">
                  <c:v>3.9954999999999997E-2</c:v>
                </c:pt>
                <c:pt idx="6257">
                  <c:v>4.0001000000000002E-2</c:v>
                </c:pt>
                <c:pt idx="6258">
                  <c:v>4.0053999999999999E-2</c:v>
                </c:pt>
                <c:pt idx="6259">
                  <c:v>4.0092999999999997E-2</c:v>
                </c:pt>
                <c:pt idx="6260">
                  <c:v>4.0146000000000001E-2</c:v>
                </c:pt>
                <c:pt idx="6261">
                  <c:v>4.0197999999999998E-2</c:v>
                </c:pt>
                <c:pt idx="6262">
                  <c:v>4.0251000000000002E-2</c:v>
                </c:pt>
                <c:pt idx="6263">
                  <c:v>4.0309999999999999E-2</c:v>
                </c:pt>
                <c:pt idx="6264">
                  <c:v>4.0370000000000003E-2</c:v>
                </c:pt>
                <c:pt idx="6265">
                  <c:v>4.0429E-2</c:v>
                </c:pt>
                <c:pt idx="6266">
                  <c:v>4.0481999999999997E-2</c:v>
                </c:pt>
                <c:pt idx="6267">
                  <c:v>4.0541000000000001E-2</c:v>
                </c:pt>
                <c:pt idx="6268">
                  <c:v>4.0593999999999998E-2</c:v>
                </c:pt>
                <c:pt idx="6269">
                  <c:v>4.0640000000000003E-2</c:v>
                </c:pt>
                <c:pt idx="6270">
                  <c:v>4.0686E-2</c:v>
                </c:pt>
                <c:pt idx="6271">
                  <c:v>4.0731999999999997E-2</c:v>
                </c:pt>
                <c:pt idx="6272">
                  <c:v>4.0778000000000002E-2</c:v>
                </c:pt>
                <c:pt idx="6273">
                  <c:v>4.0823999999999999E-2</c:v>
                </c:pt>
                <c:pt idx="6274">
                  <c:v>4.0869999999999997E-2</c:v>
                </c:pt>
                <c:pt idx="6275">
                  <c:v>4.0910000000000002E-2</c:v>
                </c:pt>
                <c:pt idx="6276">
                  <c:v>4.0955999999999999E-2</c:v>
                </c:pt>
                <c:pt idx="6277">
                  <c:v>4.0994999999999997E-2</c:v>
                </c:pt>
                <c:pt idx="6278">
                  <c:v>4.1042000000000002E-2</c:v>
                </c:pt>
                <c:pt idx="6279">
                  <c:v>4.1088E-2</c:v>
                </c:pt>
                <c:pt idx="6280">
                  <c:v>4.1140000000000003E-2</c:v>
                </c:pt>
                <c:pt idx="6281">
                  <c:v>4.1186E-2</c:v>
                </c:pt>
                <c:pt idx="6282">
                  <c:v>4.1232999999999999E-2</c:v>
                </c:pt>
                <c:pt idx="6283">
                  <c:v>4.1279000000000003E-2</c:v>
                </c:pt>
                <c:pt idx="6284">
                  <c:v>4.1325000000000001E-2</c:v>
                </c:pt>
                <c:pt idx="6285">
                  <c:v>4.1363999999999998E-2</c:v>
                </c:pt>
                <c:pt idx="6286">
                  <c:v>4.1404000000000003E-2</c:v>
                </c:pt>
                <c:pt idx="6287">
                  <c:v>4.1443000000000001E-2</c:v>
                </c:pt>
                <c:pt idx="6288">
                  <c:v>4.1482999999999999E-2</c:v>
                </c:pt>
                <c:pt idx="6289">
                  <c:v>4.1522000000000003E-2</c:v>
                </c:pt>
                <c:pt idx="6290">
                  <c:v>4.1568000000000001E-2</c:v>
                </c:pt>
                <c:pt idx="6291">
                  <c:v>4.1607999999999999E-2</c:v>
                </c:pt>
                <c:pt idx="6292">
                  <c:v>4.1653999999999997E-2</c:v>
                </c:pt>
                <c:pt idx="6293">
                  <c:v>4.1694000000000002E-2</c:v>
                </c:pt>
                <c:pt idx="6294">
                  <c:v>4.1745999999999998E-2</c:v>
                </c:pt>
                <c:pt idx="6295">
                  <c:v>4.1799000000000003E-2</c:v>
                </c:pt>
                <c:pt idx="6296">
                  <c:v>4.1852E-2</c:v>
                </c:pt>
                <c:pt idx="6297">
                  <c:v>4.1903999999999997E-2</c:v>
                </c:pt>
                <c:pt idx="6298">
                  <c:v>4.1957000000000001E-2</c:v>
                </c:pt>
                <c:pt idx="6299">
                  <c:v>4.2009999999999999E-2</c:v>
                </c:pt>
                <c:pt idx="6300">
                  <c:v>4.2062000000000002E-2</c:v>
                </c:pt>
                <c:pt idx="6301">
                  <c:v>4.2102000000000001E-2</c:v>
                </c:pt>
                <c:pt idx="6302">
                  <c:v>4.2154999999999998E-2</c:v>
                </c:pt>
                <c:pt idx="6303">
                  <c:v>4.2194000000000002E-2</c:v>
                </c:pt>
                <c:pt idx="6304">
                  <c:v>4.224E-2</c:v>
                </c:pt>
                <c:pt idx="6305">
                  <c:v>4.2285999999999997E-2</c:v>
                </c:pt>
                <c:pt idx="6306">
                  <c:v>4.2339000000000002E-2</c:v>
                </c:pt>
                <c:pt idx="6307">
                  <c:v>4.2379E-2</c:v>
                </c:pt>
                <c:pt idx="6308">
                  <c:v>4.2424999999999997E-2</c:v>
                </c:pt>
                <c:pt idx="6309">
                  <c:v>4.2471000000000002E-2</c:v>
                </c:pt>
                <c:pt idx="6310">
                  <c:v>4.2516999999999999E-2</c:v>
                </c:pt>
                <c:pt idx="6311">
                  <c:v>4.2569999999999997E-2</c:v>
                </c:pt>
                <c:pt idx="6312">
                  <c:v>4.2622E-2</c:v>
                </c:pt>
                <c:pt idx="6313">
                  <c:v>4.2667999999999998E-2</c:v>
                </c:pt>
                <c:pt idx="6314">
                  <c:v>4.2721000000000002E-2</c:v>
                </c:pt>
                <c:pt idx="6315">
                  <c:v>4.2766999999999999E-2</c:v>
                </c:pt>
                <c:pt idx="6316">
                  <c:v>4.2812999999999997E-2</c:v>
                </c:pt>
                <c:pt idx="6317">
                  <c:v>4.2853000000000002E-2</c:v>
                </c:pt>
                <c:pt idx="6318">
                  <c:v>4.2892E-2</c:v>
                </c:pt>
                <c:pt idx="6319">
                  <c:v>4.2931999999999998E-2</c:v>
                </c:pt>
                <c:pt idx="6320">
                  <c:v>4.2978000000000002E-2</c:v>
                </c:pt>
                <c:pt idx="6321">
                  <c:v>4.3017E-2</c:v>
                </c:pt>
                <c:pt idx="6322">
                  <c:v>4.3063999999999998E-2</c:v>
                </c:pt>
                <c:pt idx="6323">
                  <c:v>4.3103000000000002E-2</c:v>
                </c:pt>
                <c:pt idx="6324">
                  <c:v>4.3149E-2</c:v>
                </c:pt>
                <c:pt idx="6325">
                  <c:v>4.3194999999999997E-2</c:v>
                </c:pt>
                <c:pt idx="6326">
                  <c:v>4.3241000000000002E-2</c:v>
                </c:pt>
                <c:pt idx="6327">
                  <c:v>4.3293999999999999E-2</c:v>
                </c:pt>
                <c:pt idx="6328">
                  <c:v>4.3353000000000003E-2</c:v>
                </c:pt>
                <c:pt idx="6329">
                  <c:v>4.3400000000000001E-2</c:v>
                </c:pt>
                <c:pt idx="6330">
                  <c:v>4.3458999999999998E-2</c:v>
                </c:pt>
                <c:pt idx="6331">
                  <c:v>4.3511000000000001E-2</c:v>
                </c:pt>
                <c:pt idx="6332">
                  <c:v>4.3563999999999999E-2</c:v>
                </c:pt>
                <c:pt idx="6333">
                  <c:v>4.3610000000000003E-2</c:v>
                </c:pt>
                <c:pt idx="6334">
                  <c:v>4.3663E-2</c:v>
                </c:pt>
                <c:pt idx="6335">
                  <c:v>4.3708999999999998E-2</c:v>
                </c:pt>
                <c:pt idx="6336">
                  <c:v>4.3755000000000002E-2</c:v>
                </c:pt>
                <c:pt idx="6337">
                  <c:v>4.3808E-2</c:v>
                </c:pt>
                <c:pt idx="6338">
                  <c:v>4.3860999999999997E-2</c:v>
                </c:pt>
                <c:pt idx="6339">
                  <c:v>4.3907000000000002E-2</c:v>
                </c:pt>
                <c:pt idx="6340">
                  <c:v>4.3958999999999998E-2</c:v>
                </c:pt>
                <c:pt idx="6341">
                  <c:v>4.4012000000000003E-2</c:v>
                </c:pt>
                <c:pt idx="6342">
                  <c:v>4.4065E-2</c:v>
                </c:pt>
                <c:pt idx="6343">
                  <c:v>4.4117000000000003E-2</c:v>
                </c:pt>
                <c:pt idx="6344">
                  <c:v>4.4183E-2</c:v>
                </c:pt>
                <c:pt idx="6345">
                  <c:v>4.4228999999999997E-2</c:v>
                </c:pt>
                <c:pt idx="6346">
                  <c:v>4.4282000000000002E-2</c:v>
                </c:pt>
                <c:pt idx="6347">
                  <c:v>4.4334999999999999E-2</c:v>
                </c:pt>
                <c:pt idx="6348">
                  <c:v>4.4380999999999997E-2</c:v>
                </c:pt>
                <c:pt idx="6349">
                  <c:v>4.4427000000000001E-2</c:v>
                </c:pt>
                <c:pt idx="6350">
                  <c:v>4.4467E-2</c:v>
                </c:pt>
                <c:pt idx="6351">
                  <c:v>4.4505999999999997E-2</c:v>
                </c:pt>
                <c:pt idx="6352">
                  <c:v>4.4546000000000002E-2</c:v>
                </c:pt>
                <c:pt idx="6353">
                  <c:v>4.4592E-2</c:v>
                </c:pt>
                <c:pt idx="6354">
                  <c:v>4.4630999999999997E-2</c:v>
                </c:pt>
                <c:pt idx="6355">
                  <c:v>4.4664000000000002E-2</c:v>
                </c:pt>
                <c:pt idx="6356">
                  <c:v>4.4704000000000001E-2</c:v>
                </c:pt>
                <c:pt idx="6357">
                  <c:v>4.4742999999999998E-2</c:v>
                </c:pt>
                <c:pt idx="6358">
                  <c:v>4.4789000000000002E-2</c:v>
                </c:pt>
                <c:pt idx="6359">
                  <c:v>4.4829000000000001E-2</c:v>
                </c:pt>
                <c:pt idx="6360">
                  <c:v>4.4880999999999997E-2</c:v>
                </c:pt>
                <c:pt idx="6361">
                  <c:v>4.4921000000000003E-2</c:v>
                </c:pt>
                <c:pt idx="6362">
                  <c:v>4.4967E-2</c:v>
                </c:pt>
                <c:pt idx="6363">
                  <c:v>4.5012999999999997E-2</c:v>
                </c:pt>
                <c:pt idx="6364">
                  <c:v>4.5059000000000002E-2</c:v>
                </c:pt>
                <c:pt idx="6365">
                  <c:v>4.5099E-2</c:v>
                </c:pt>
                <c:pt idx="6366">
                  <c:v>4.5137999999999998E-2</c:v>
                </c:pt>
                <c:pt idx="6367">
                  <c:v>4.5178000000000003E-2</c:v>
                </c:pt>
                <c:pt idx="6368">
                  <c:v>4.5217E-2</c:v>
                </c:pt>
                <c:pt idx="6369">
                  <c:v>4.5263999999999999E-2</c:v>
                </c:pt>
                <c:pt idx="6370">
                  <c:v>4.5310000000000003E-2</c:v>
                </c:pt>
                <c:pt idx="6371">
                  <c:v>4.5349E-2</c:v>
                </c:pt>
                <c:pt idx="6372">
                  <c:v>4.5401999999999998E-2</c:v>
                </c:pt>
                <c:pt idx="6373">
                  <c:v>4.5448000000000002E-2</c:v>
                </c:pt>
                <c:pt idx="6374">
                  <c:v>4.5501E-2</c:v>
                </c:pt>
                <c:pt idx="6375">
                  <c:v>4.5553000000000003E-2</c:v>
                </c:pt>
                <c:pt idx="6376">
                  <c:v>4.5613000000000001E-2</c:v>
                </c:pt>
                <c:pt idx="6377">
                  <c:v>4.5664999999999997E-2</c:v>
                </c:pt>
                <c:pt idx="6378">
                  <c:v>4.5725000000000002E-2</c:v>
                </c:pt>
                <c:pt idx="6379">
                  <c:v>4.5776999999999998E-2</c:v>
                </c:pt>
                <c:pt idx="6380">
                  <c:v>4.5837000000000003E-2</c:v>
                </c:pt>
                <c:pt idx="6381">
                  <c:v>4.5883E-2</c:v>
                </c:pt>
                <c:pt idx="6382">
                  <c:v>4.5928999999999998E-2</c:v>
                </c:pt>
                <c:pt idx="6383">
                  <c:v>4.5981000000000001E-2</c:v>
                </c:pt>
                <c:pt idx="6384">
                  <c:v>4.6027999999999999E-2</c:v>
                </c:pt>
                <c:pt idx="6385">
                  <c:v>4.6073999999999997E-2</c:v>
                </c:pt>
                <c:pt idx="6386">
                  <c:v>4.6126E-2</c:v>
                </c:pt>
                <c:pt idx="6387">
                  <c:v>4.6171999999999998E-2</c:v>
                </c:pt>
                <c:pt idx="6388">
                  <c:v>4.6219000000000003E-2</c:v>
                </c:pt>
                <c:pt idx="6389">
                  <c:v>4.6271E-2</c:v>
                </c:pt>
                <c:pt idx="6390">
                  <c:v>4.6323999999999997E-2</c:v>
                </c:pt>
                <c:pt idx="6391">
                  <c:v>4.6370000000000001E-2</c:v>
                </c:pt>
                <c:pt idx="6392">
                  <c:v>4.6428999999999998E-2</c:v>
                </c:pt>
                <c:pt idx="6393">
                  <c:v>4.6475000000000002E-2</c:v>
                </c:pt>
                <c:pt idx="6394">
                  <c:v>4.6528E-2</c:v>
                </c:pt>
                <c:pt idx="6395">
                  <c:v>4.6580999999999997E-2</c:v>
                </c:pt>
                <c:pt idx="6396">
                  <c:v>4.6627000000000002E-2</c:v>
                </c:pt>
                <c:pt idx="6397">
                  <c:v>4.6665999999999999E-2</c:v>
                </c:pt>
                <c:pt idx="6398">
                  <c:v>4.6712999999999998E-2</c:v>
                </c:pt>
                <c:pt idx="6399">
                  <c:v>4.6752000000000002E-2</c:v>
                </c:pt>
                <c:pt idx="6400">
                  <c:v>4.6792E-2</c:v>
                </c:pt>
                <c:pt idx="6401">
                  <c:v>4.6837999999999998E-2</c:v>
                </c:pt>
                <c:pt idx="6402">
                  <c:v>4.6884000000000002E-2</c:v>
                </c:pt>
                <c:pt idx="6403">
                  <c:v>4.6922999999999999E-2</c:v>
                </c:pt>
                <c:pt idx="6404">
                  <c:v>4.6968999999999997E-2</c:v>
                </c:pt>
                <c:pt idx="6405">
                  <c:v>4.7009000000000002E-2</c:v>
                </c:pt>
                <c:pt idx="6406">
                  <c:v>4.7062E-2</c:v>
                </c:pt>
                <c:pt idx="6407">
                  <c:v>4.7107999999999997E-2</c:v>
                </c:pt>
                <c:pt idx="6408">
                  <c:v>4.7167000000000001E-2</c:v>
                </c:pt>
                <c:pt idx="6409">
                  <c:v>4.7212999999999998E-2</c:v>
                </c:pt>
                <c:pt idx="6410">
                  <c:v>4.7266000000000002E-2</c:v>
                </c:pt>
                <c:pt idx="6411">
                  <c:v>4.7319E-2</c:v>
                </c:pt>
                <c:pt idx="6412">
                  <c:v>4.7364999999999997E-2</c:v>
                </c:pt>
                <c:pt idx="6413">
                  <c:v>4.7411000000000002E-2</c:v>
                </c:pt>
                <c:pt idx="6414">
                  <c:v>4.7456999999999999E-2</c:v>
                </c:pt>
                <c:pt idx="6415">
                  <c:v>4.7502999999999997E-2</c:v>
                </c:pt>
                <c:pt idx="6416">
                  <c:v>4.7549000000000001E-2</c:v>
                </c:pt>
                <c:pt idx="6417">
                  <c:v>4.7594999999999998E-2</c:v>
                </c:pt>
                <c:pt idx="6418">
                  <c:v>4.7648000000000003E-2</c:v>
                </c:pt>
                <c:pt idx="6419">
                  <c:v>4.7694E-2</c:v>
                </c:pt>
                <c:pt idx="6420">
                  <c:v>4.7746999999999998E-2</c:v>
                </c:pt>
                <c:pt idx="6421">
                  <c:v>4.7793000000000002E-2</c:v>
                </c:pt>
                <c:pt idx="6422">
                  <c:v>4.7844999999999999E-2</c:v>
                </c:pt>
                <c:pt idx="6423">
                  <c:v>4.7898000000000003E-2</c:v>
                </c:pt>
                <c:pt idx="6424">
                  <c:v>4.7957E-2</c:v>
                </c:pt>
                <c:pt idx="6425">
                  <c:v>4.8009999999999997E-2</c:v>
                </c:pt>
                <c:pt idx="6426">
                  <c:v>4.8063000000000002E-2</c:v>
                </c:pt>
                <c:pt idx="6427">
                  <c:v>4.8115999999999999E-2</c:v>
                </c:pt>
                <c:pt idx="6428">
                  <c:v>4.8168000000000002E-2</c:v>
                </c:pt>
                <c:pt idx="6429">
                  <c:v>4.8214E-2</c:v>
                </c:pt>
                <c:pt idx="6430">
                  <c:v>4.8259999999999997E-2</c:v>
                </c:pt>
                <c:pt idx="6431">
                  <c:v>4.8300000000000003E-2</c:v>
                </c:pt>
                <c:pt idx="6432">
                  <c:v>4.8346E-2</c:v>
                </c:pt>
                <c:pt idx="6433">
                  <c:v>4.8391999999999998E-2</c:v>
                </c:pt>
                <c:pt idx="6434">
                  <c:v>4.8438000000000002E-2</c:v>
                </c:pt>
                <c:pt idx="6435">
                  <c:v>4.8478E-2</c:v>
                </c:pt>
                <c:pt idx="6436">
                  <c:v>4.8523999999999998E-2</c:v>
                </c:pt>
                <c:pt idx="6437">
                  <c:v>4.8563000000000002E-2</c:v>
                </c:pt>
                <c:pt idx="6438">
                  <c:v>4.861E-2</c:v>
                </c:pt>
                <c:pt idx="6439">
                  <c:v>4.8655999999999998E-2</c:v>
                </c:pt>
                <c:pt idx="6440">
                  <c:v>4.8708000000000001E-2</c:v>
                </c:pt>
                <c:pt idx="6441">
                  <c:v>4.8753999999999999E-2</c:v>
                </c:pt>
                <c:pt idx="6442">
                  <c:v>4.8800999999999997E-2</c:v>
                </c:pt>
                <c:pt idx="6443">
                  <c:v>4.8840000000000001E-2</c:v>
                </c:pt>
                <c:pt idx="6444">
                  <c:v>4.8885999999999999E-2</c:v>
                </c:pt>
                <c:pt idx="6445">
                  <c:v>4.8925999999999997E-2</c:v>
                </c:pt>
                <c:pt idx="6446">
                  <c:v>4.8965000000000002E-2</c:v>
                </c:pt>
                <c:pt idx="6447">
                  <c:v>4.8998E-2</c:v>
                </c:pt>
                <c:pt idx="6448">
                  <c:v>4.9030999999999998E-2</c:v>
                </c:pt>
                <c:pt idx="6449">
                  <c:v>4.9070999999999997E-2</c:v>
                </c:pt>
                <c:pt idx="6450">
                  <c:v>4.9110000000000001E-2</c:v>
                </c:pt>
                <c:pt idx="6451">
                  <c:v>4.9149999999999999E-2</c:v>
                </c:pt>
                <c:pt idx="6452">
                  <c:v>4.9188999999999997E-2</c:v>
                </c:pt>
                <c:pt idx="6453">
                  <c:v>4.9229000000000002E-2</c:v>
                </c:pt>
                <c:pt idx="6454">
                  <c:v>4.9267999999999999E-2</c:v>
                </c:pt>
                <c:pt idx="6455">
                  <c:v>4.9313999999999997E-2</c:v>
                </c:pt>
                <c:pt idx="6456">
                  <c:v>4.9367000000000001E-2</c:v>
                </c:pt>
                <c:pt idx="6457">
                  <c:v>4.9412999999999999E-2</c:v>
                </c:pt>
                <c:pt idx="6458">
                  <c:v>4.9459000000000003E-2</c:v>
                </c:pt>
                <c:pt idx="6459">
                  <c:v>4.9505E-2</c:v>
                </c:pt>
                <c:pt idx="6460">
                  <c:v>4.9557999999999998E-2</c:v>
                </c:pt>
                <c:pt idx="6461">
                  <c:v>4.9597000000000002E-2</c:v>
                </c:pt>
                <c:pt idx="6462">
                  <c:v>4.9644000000000001E-2</c:v>
                </c:pt>
                <c:pt idx="6463">
                  <c:v>4.9682999999999998E-2</c:v>
                </c:pt>
                <c:pt idx="6464">
                  <c:v>4.9729000000000002E-2</c:v>
                </c:pt>
                <c:pt idx="6465">
                  <c:v>4.9775E-2</c:v>
                </c:pt>
                <c:pt idx="6466">
                  <c:v>4.9820999999999997E-2</c:v>
                </c:pt>
                <c:pt idx="6467">
                  <c:v>4.9868000000000003E-2</c:v>
                </c:pt>
                <c:pt idx="6468">
                  <c:v>4.9914E-2</c:v>
                </c:pt>
                <c:pt idx="6469">
                  <c:v>4.9966000000000003E-2</c:v>
                </c:pt>
                <c:pt idx="6470">
                  <c:v>5.0019000000000001E-2</c:v>
                </c:pt>
                <c:pt idx="6471">
                  <c:v>5.0071999999999998E-2</c:v>
                </c:pt>
                <c:pt idx="6472">
                  <c:v>5.0131000000000002E-2</c:v>
                </c:pt>
                <c:pt idx="6473">
                  <c:v>5.0183999999999999E-2</c:v>
                </c:pt>
                <c:pt idx="6474">
                  <c:v>5.0243000000000003E-2</c:v>
                </c:pt>
                <c:pt idx="6475">
                  <c:v>5.0296E-2</c:v>
                </c:pt>
                <c:pt idx="6476">
                  <c:v>5.0347999999999997E-2</c:v>
                </c:pt>
                <c:pt idx="6477">
                  <c:v>5.0394000000000001E-2</c:v>
                </c:pt>
                <c:pt idx="6478">
                  <c:v>5.0441E-2</c:v>
                </c:pt>
                <c:pt idx="6479">
                  <c:v>5.0486999999999997E-2</c:v>
                </c:pt>
                <c:pt idx="6480">
                  <c:v>5.0533000000000002E-2</c:v>
                </c:pt>
                <c:pt idx="6481">
                  <c:v>5.0578999999999999E-2</c:v>
                </c:pt>
                <c:pt idx="6482">
                  <c:v>5.0625000000000003E-2</c:v>
                </c:pt>
                <c:pt idx="6483">
                  <c:v>5.0665000000000002E-2</c:v>
                </c:pt>
                <c:pt idx="6484">
                  <c:v>5.0710999999999999E-2</c:v>
                </c:pt>
                <c:pt idx="6485">
                  <c:v>5.0756999999999997E-2</c:v>
                </c:pt>
                <c:pt idx="6486">
                  <c:v>5.0803000000000001E-2</c:v>
                </c:pt>
                <c:pt idx="6487">
                  <c:v>5.0848999999999998E-2</c:v>
                </c:pt>
                <c:pt idx="6488">
                  <c:v>5.0902000000000003E-2</c:v>
                </c:pt>
                <c:pt idx="6489">
                  <c:v>5.0948E-2</c:v>
                </c:pt>
                <c:pt idx="6490">
                  <c:v>5.0993999999999998E-2</c:v>
                </c:pt>
                <c:pt idx="6491">
                  <c:v>5.1040000000000002E-2</c:v>
                </c:pt>
                <c:pt idx="6492">
                  <c:v>5.1085999999999999E-2</c:v>
                </c:pt>
                <c:pt idx="6493">
                  <c:v>5.1125999999999998E-2</c:v>
                </c:pt>
                <c:pt idx="6494">
                  <c:v>5.1165000000000002E-2</c:v>
                </c:pt>
                <c:pt idx="6495">
                  <c:v>5.1198E-2</c:v>
                </c:pt>
                <c:pt idx="6496">
                  <c:v>5.1237999999999999E-2</c:v>
                </c:pt>
                <c:pt idx="6497">
                  <c:v>5.1277000000000003E-2</c:v>
                </c:pt>
                <c:pt idx="6498">
                  <c:v>5.1323000000000001E-2</c:v>
                </c:pt>
                <c:pt idx="6499">
                  <c:v>5.1355999999999999E-2</c:v>
                </c:pt>
                <c:pt idx="6500">
                  <c:v>5.1402000000000003E-2</c:v>
                </c:pt>
                <c:pt idx="6501">
                  <c:v>5.1442000000000002E-2</c:v>
                </c:pt>
                <c:pt idx="6502">
                  <c:v>5.1493999999999998E-2</c:v>
                </c:pt>
                <c:pt idx="6503">
                  <c:v>5.1540999999999997E-2</c:v>
                </c:pt>
                <c:pt idx="6504">
                  <c:v>5.16E-2</c:v>
                </c:pt>
                <c:pt idx="6505">
                  <c:v>5.1645999999999997E-2</c:v>
                </c:pt>
                <c:pt idx="6506">
                  <c:v>5.1699000000000002E-2</c:v>
                </c:pt>
                <c:pt idx="6507">
                  <c:v>5.1750999999999998E-2</c:v>
                </c:pt>
                <c:pt idx="6508">
                  <c:v>5.1804000000000003E-2</c:v>
                </c:pt>
                <c:pt idx="6509">
                  <c:v>5.1844000000000001E-2</c:v>
                </c:pt>
                <c:pt idx="6510">
                  <c:v>5.1895999999999998E-2</c:v>
                </c:pt>
                <c:pt idx="6511">
                  <c:v>5.1942000000000002E-2</c:v>
                </c:pt>
                <c:pt idx="6512">
                  <c:v>5.1987999999999999E-2</c:v>
                </c:pt>
                <c:pt idx="6513">
                  <c:v>5.2034999999999998E-2</c:v>
                </c:pt>
                <c:pt idx="6514">
                  <c:v>5.2087000000000001E-2</c:v>
                </c:pt>
                <c:pt idx="6515">
                  <c:v>5.2132999999999999E-2</c:v>
                </c:pt>
                <c:pt idx="6516">
                  <c:v>5.2186000000000003E-2</c:v>
                </c:pt>
                <c:pt idx="6517">
                  <c:v>5.2232000000000001E-2</c:v>
                </c:pt>
                <c:pt idx="6518">
                  <c:v>5.2284999999999998E-2</c:v>
                </c:pt>
                <c:pt idx="6519">
                  <c:v>5.2344000000000002E-2</c:v>
                </c:pt>
                <c:pt idx="6520">
                  <c:v>5.2402999999999998E-2</c:v>
                </c:pt>
                <c:pt idx="6521">
                  <c:v>5.2456000000000003E-2</c:v>
                </c:pt>
                <c:pt idx="6522">
                  <c:v>5.2509E-2</c:v>
                </c:pt>
                <c:pt idx="6523">
                  <c:v>5.2560999999999997E-2</c:v>
                </c:pt>
                <c:pt idx="6524">
                  <c:v>5.2614000000000001E-2</c:v>
                </c:pt>
                <c:pt idx="6525">
                  <c:v>5.2659999999999998E-2</c:v>
                </c:pt>
                <c:pt idx="6526">
                  <c:v>5.2706000000000003E-2</c:v>
                </c:pt>
                <c:pt idx="6527">
                  <c:v>5.2746000000000001E-2</c:v>
                </c:pt>
                <c:pt idx="6528">
                  <c:v>5.2791999999999999E-2</c:v>
                </c:pt>
                <c:pt idx="6529">
                  <c:v>5.2838000000000003E-2</c:v>
                </c:pt>
                <c:pt idx="6530">
                  <c:v>5.2884E-2</c:v>
                </c:pt>
                <c:pt idx="6531">
                  <c:v>5.2923999999999999E-2</c:v>
                </c:pt>
                <c:pt idx="6532">
                  <c:v>5.2976000000000002E-2</c:v>
                </c:pt>
                <c:pt idx="6533">
                  <c:v>5.3016000000000001E-2</c:v>
                </c:pt>
                <c:pt idx="6534">
                  <c:v>5.3068999999999998E-2</c:v>
                </c:pt>
                <c:pt idx="6535">
                  <c:v>5.3121000000000002E-2</c:v>
                </c:pt>
                <c:pt idx="6536">
                  <c:v>5.3180999999999999E-2</c:v>
                </c:pt>
                <c:pt idx="6537">
                  <c:v>5.3226999999999997E-2</c:v>
                </c:pt>
                <c:pt idx="6538">
                  <c:v>5.3286E-2</c:v>
                </c:pt>
                <c:pt idx="6539">
                  <c:v>5.3338999999999998E-2</c:v>
                </c:pt>
                <c:pt idx="6540">
                  <c:v>5.3391000000000001E-2</c:v>
                </c:pt>
                <c:pt idx="6541">
                  <c:v>5.3436999999999998E-2</c:v>
                </c:pt>
                <c:pt idx="6542">
                  <c:v>5.3483999999999997E-2</c:v>
                </c:pt>
                <c:pt idx="6543">
                  <c:v>5.3530000000000001E-2</c:v>
                </c:pt>
                <c:pt idx="6544">
                  <c:v>5.3581999999999998E-2</c:v>
                </c:pt>
                <c:pt idx="6545">
                  <c:v>5.3635000000000002E-2</c:v>
                </c:pt>
                <c:pt idx="6546">
                  <c:v>5.3688E-2</c:v>
                </c:pt>
                <c:pt idx="6547">
                  <c:v>5.3733999999999997E-2</c:v>
                </c:pt>
                <c:pt idx="6548">
                  <c:v>5.3787000000000001E-2</c:v>
                </c:pt>
                <c:pt idx="6549">
                  <c:v>5.3838999999999998E-2</c:v>
                </c:pt>
                <c:pt idx="6550">
                  <c:v>5.3892000000000002E-2</c:v>
                </c:pt>
                <c:pt idx="6551">
                  <c:v>5.3950999999999999E-2</c:v>
                </c:pt>
                <c:pt idx="6552">
                  <c:v>5.4017000000000003E-2</c:v>
                </c:pt>
                <c:pt idx="6553">
                  <c:v>5.407E-2</c:v>
                </c:pt>
                <c:pt idx="6554">
                  <c:v>5.4128999999999997E-2</c:v>
                </c:pt>
                <c:pt idx="6555">
                  <c:v>5.4182000000000001E-2</c:v>
                </c:pt>
                <c:pt idx="6556">
                  <c:v>5.4240999999999998E-2</c:v>
                </c:pt>
                <c:pt idx="6557">
                  <c:v>5.4287000000000002E-2</c:v>
                </c:pt>
                <c:pt idx="6558">
                  <c:v>5.4332999999999999E-2</c:v>
                </c:pt>
                <c:pt idx="6559">
                  <c:v>5.4378999999999997E-2</c:v>
                </c:pt>
                <c:pt idx="6560">
                  <c:v>5.4425000000000001E-2</c:v>
                </c:pt>
                <c:pt idx="6561">
                  <c:v>5.4472E-2</c:v>
                </c:pt>
                <c:pt idx="6562">
                  <c:v>5.4524000000000003E-2</c:v>
                </c:pt>
                <c:pt idx="6563">
                  <c:v>5.4564000000000001E-2</c:v>
                </c:pt>
                <c:pt idx="6564">
                  <c:v>5.4609999999999999E-2</c:v>
                </c:pt>
                <c:pt idx="6565">
                  <c:v>5.4656000000000003E-2</c:v>
                </c:pt>
                <c:pt idx="6566">
                  <c:v>5.4702000000000001E-2</c:v>
                </c:pt>
                <c:pt idx="6567">
                  <c:v>5.4754999999999998E-2</c:v>
                </c:pt>
                <c:pt idx="6568">
                  <c:v>5.4807000000000002E-2</c:v>
                </c:pt>
                <c:pt idx="6569">
                  <c:v>5.4854E-2</c:v>
                </c:pt>
                <c:pt idx="6570">
                  <c:v>5.4906000000000003E-2</c:v>
                </c:pt>
                <c:pt idx="6571">
                  <c:v>5.4952000000000001E-2</c:v>
                </c:pt>
                <c:pt idx="6572">
                  <c:v>5.5004999999999998E-2</c:v>
                </c:pt>
                <c:pt idx="6573">
                  <c:v>5.5044999999999997E-2</c:v>
                </c:pt>
                <c:pt idx="6574">
                  <c:v>5.5091000000000001E-2</c:v>
                </c:pt>
                <c:pt idx="6575">
                  <c:v>5.5129999999999998E-2</c:v>
                </c:pt>
                <c:pt idx="6576">
                  <c:v>5.5169999999999997E-2</c:v>
                </c:pt>
                <c:pt idx="6577">
                  <c:v>5.5216000000000001E-2</c:v>
                </c:pt>
                <c:pt idx="6578">
                  <c:v>5.5261999999999999E-2</c:v>
                </c:pt>
                <c:pt idx="6579">
                  <c:v>5.5301000000000003E-2</c:v>
                </c:pt>
                <c:pt idx="6580">
                  <c:v>5.5354E-2</c:v>
                </c:pt>
                <c:pt idx="6581">
                  <c:v>5.5399999999999998E-2</c:v>
                </c:pt>
                <c:pt idx="6582">
                  <c:v>5.5446000000000002E-2</c:v>
                </c:pt>
                <c:pt idx="6583">
                  <c:v>5.5499E-2</c:v>
                </c:pt>
                <c:pt idx="6584">
                  <c:v>5.5558000000000003E-2</c:v>
                </c:pt>
                <c:pt idx="6585">
                  <c:v>5.5611000000000001E-2</c:v>
                </c:pt>
                <c:pt idx="6586">
                  <c:v>5.5663999999999998E-2</c:v>
                </c:pt>
                <c:pt idx="6587">
                  <c:v>5.5716000000000002E-2</c:v>
                </c:pt>
                <c:pt idx="6588">
                  <c:v>5.5768999999999999E-2</c:v>
                </c:pt>
                <c:pt idx="6589">
                  <c:v>5.5814999999999997E-2</c:v>
                </c:pt>
                <c:pt idx="6590">
                  <c:v>5.5868000000000001E-2</c:v>
                </c:pt>
                <c:pt idx="6591">
                  <c:v>5.5906999999999998E-2</c:v>
                </c:pt>
                <c:pt idx="6592">
                  <c:v>5.5953999999999997E-2</c:v>
                </c:pt>
                <c:pt idx="6593">
                  <c:v>5.6006E-2</c:v>
                </c:pt>
                <c:pt idx="6594">
                  <c:v>5.6051999999999998E-2</c:v>
                </c:pt>
                <c:pt idx="6595">
                  <c:v>5.6098000000000002E-2</c:v>
                </c:pt>
                <c:pt idx="6596">
                  <c:v>5.6145E-2</c:v>
                </c:pt>
                <c:pt idx="6597">
                  <c:v>5.6190999999999998E-2</c:v>
                </c:pt>
                <c:pt idx="6598">
                  <c:v>5.6243000000000001E-2</c:v>
                </c:pt>
                <c:pt idx="6599">
                  <c:v>5.6288999999999999E-2</c:v>
                </c:pt>
                <c:pt idx="6600">
                  <c:v>5.6349000000000003E-2</c:v>
                </c:pt>
                <c:pt idx="6601">
                  <c:v>5.6401E-2</c:v>
                </c:pt>
                <c:pt idx="6602">
                  <c:v>5.6453999999999997E-2</c:v>
                </c:pt>
                <c:pt idx="6603">
                  <c:v>5.6500000000000002E-2</c:v>
                </c:pt>
                <c:pt idx="6604">
                  <c:v>5.6552999999999999E-2</c:v>
                </c:pt>
                <c:pt idx="6605">
                  <c:v>5.6592000000000003E-2</c:v>
                </c:pt>
                <c:pt idx="6606">
                  <c:v>5.6639000000000002E-2</c:v>
                </c:pt>
                <c:pt idx="6607">
                  <c:v>5.6684999999999999E-2</c:v>
                </c:pt>
                <c:pt idx="6608">
                  <c:v>5.6723999999999997E-2</c:v>
                </c:pt>
                <c:pt idx="6609">
                  <c:v>5.6777000000000001E-2</c:v>
                </c:pt>
                <c:pt idx="6610">
                  <c:v>5.6822999999999999E-2</c:v>
                </c:pt>
                <c:pt idx="6611">
                  <c:v>5.6862999999999997E-2</c:v>
                </c:pt>
                <c:pt idx="6612">
                  <c:v>5.6915E-2</c:v>
                </c:pt>
                <c:pt idx="6613">
                  <c:v>5.6960999999999998E-2</c:v>
                </c:pt>
                <c:pt idx="6614">
                  <c:v>5.7014000000000002E-2</c:v>
                </c:pt>
                <c:pt idx="6615">
                  <c:v>5.7067E-2</c:v>
                </c:pt>
                <c:pt idx="6616">
                  <c:v>5.7126000000000003E-2</c:v>
                </c:pt>
                <c:pt idx="6617">
                  <c:v>5.7179000000000001E-2</c:v>
                </c:pt>
                <c:pt idx="6618">
                  <c:v>5.7230999999999997E-2</c:v>
                </c:pt>
                <c:pt idx="6619">
                  <c:v>5.7284000000000002E-2</c:v>
                </c:pt>
                <c:pt idx="6620">
                  <c:v>5.7342999999999998E-2</c:v>
                </c:pt>
                <c:pt idx="6621">
                  <c:v>5.7389000000000003E-2</c:v>
                </c:pt>
                <c:pt idx="6622">
                  <c:v>5.7436000000000001E-2</c:v>
                </c:pt>
                <c:pt idx="6623">
                  <c:v>5.7481999999999998E-2</c:v>
                </c:pt>
                <c:pt idx="6624">
                  <c:v>5.7528000000000003E-2</c:v>
                </c:pt>
                <c:pt idx="6625">
                  <c:v>5.7579999999999999E-2</c:v>
                </c:pt>
                <c:pt idx="6626">
                  <c:v>5.7626999999999998E-2</c:v>
                </c:pt>
                <c:pt idx="6627">
                  <c:v>5.7673000000000002E-2</c:v>
                </c:pt>
                <c:pt idx="6628">
                  <c:v>5.7718999999999999E-2</c:v>
                </c:pt>
                <c:pt idx="6629">
                  <c:v>5.7764999999999997E-2</c:v>
                </c:pt>
                <c:pt idx="6630">
                  <c:v>5.7818000000000001E-2</c:v>
                </c:pt>
                <c:pt idx="6631">
                  <c:v>5.7869999999999998E-2</c:v>
                </c:pt>
                <c:pt idx="6632">
                  <c:v>5.7930000000000002E-2</c:v>
                </c:pt>
                <c:pt idx="6633">
                  <c:v>5.7976E-2</c:v>
                </c:pt>
                <c:pt idx="6634">
                  <c:v>5.8021999999999997E-2</c:v>
                </c:pt>
                <c:pt idx="6635">
                  <c:v>5.8074000000000001E-2</c:v>
                </c:pt>
                <c:pt idx="6636">
                  <c:v>5.8120999999999999E-2</c:v>
                </c:pt>
                <c:pt idx="6637">
                  <c:v>5.8160000000000003E-2</c:v>
                </c:pt>
                <c:pt idx="6638">
                  <c:v>5.8206000000000001E-2</c:v>
                </c:pt>
                <c:pt idx="6639">
                  <c:v>5.8238999999999999E-2</c:v>
                </c:pt>
                <c:pt idx="6640">
                  <c:v>5.8285000000000003E-2</c:v>
                </c:pt>
                <c:pt idx="6641">
                  <c:v>5.8325000000000002E-2</c:v>
                </c:pt>
                <c:pt idx="6642">
                  <c:v>5.8370999999999999E-2</c:v>
                </c:pt>
                <c:pt idx="6643">
                  <c:v>5.8403999999999998E-2</c:v>
                </c:pt>
                <c:pt idx="6644">
                  <c:v>5.8450000000000002E-2</c:v>
                </c:pt>
                <c:pt idx="6645">
                  <c:v>5.8488999999999999E-2</c:v>
                </c:pt>
                <c:pt idx="6646">
                  <c:v>5.8535999999999998E-2</c:v>
                </c:pt>
                <c:pt idx="6647">
                  <c:v>5.8588000000000001E-2</c:v>
                </c:pt>
                <c:pt idx="6648">
                  <c:v>5.8640999999999999E-2</c:v>
                </c:pt>
                <c:pt idx="6649">
                  <c:v>5.8687000000000003E-2</c:v>
                </c:pt>
                <c:pt idx="6650">
                  <c:v>5.8740000000000001E-2</c:v>
                </c:pt>
                <c:pt idx="6651">
                  <c:v>5.8791999999999997E-2</c:v>
                </c:pt>
                <c:pt idx="6652">
                  <c:v>5.8838000000000001E-2</c:v>
                </c:pt>
                <c:pt idx="6653">
                  <c:v>5.8885E-2</c:v>
                </c:pt>
                <c:pt idx="6654">
                  <c:v>5.8930999999999997E-2</c:v>
                </c:pt>
                <c:pt idx="6655">
                  <c:v>5.8977000000000002E-2</c:v>
                </c:pt>
                <c:pt idx="6656">
                  <c:v>5.9022999999999999E-2</c:v>
                </c:pt>
                <c:pt idx="6657">
                  <c:v>5.9069000000000003E-2</c:v>
                </c:pt>
                <c:pt idx="6658">
                  <c:v>5.9122000000000001E-2</c:v>
                </c:pt>
                <c:pt idx="6659">
                  <c:v>5.9167999999999998E-2</c:v>
                </c:pt>
                <c:pt idx="6660">
                  <c:v>5.9221000000000003E-2</c:v>
                </c:pt>
                <c:pt idx="6661">
                  <c:v>5.9272999999999999E-2</c:v>
                </c:pt>
                <c:pt idx="6662">
                  <c:v>5.9332000000000003E-2</c:v>
                </c:pt>
                <c:pt idx="6663">
                  <c:v>5.9385E-2</c:v>
                </c:pt>
                <c:pt idx="6664">
                  <c:v>5.9450999999999997E-2</c:v>
                </c:pt>
                <c:pt idx="6665">
                  <c:v>5.9504000000000001E-2</c:v>
                </c:pt>
                <c:pt idx="6666">
                  <c:v>5.9562999999999998E-2</c:v>
                </c:pt>
                <c:pt idx="6667">
                  <c:v>5.9622000000000001E-2</c:v>
                </c:pt>
                <c:pt idx="6668">
                  <c:v>5.9681999999999999E-2</c:v>
                </c:pt>
                <c:pt idx="6669">
                  <c:v>5.9728000000000003E-2</c:v>
                </c:pt>
                <c:pt idx="6670">
                  <c:v>5.978E-2</c:v>
                </c:pt>
                <c:pt idx="6671">
                  <c:v>5.9825999999999997E-2</c:v>
                </c:pt>
                <c:pt idx="6672">
                  <c:v>5.9879000000000002E-2</c:v>
                </c:pt>
                <c:pt idx="6673">
                  <c:v>5.9931999999999999E-2</c:v>
                </c:pt>
                <c:pt idx="6674">
                  <c:v>5.9984999999999997E-2</c:v>
                </c:pt>
                <c:pt idx="6675">
                  <c:v>6.0031000000000001E-2</c:v>
                </c:pt>
                <c:pt idx="6676">
                  <c:v>6.0082999999999998E-2</c:v>
                </c:pt>
                <c:pt idx="6677">
                  <c:v>6.0129000000000002E-2</c:v>
                </c:pt>
                <c:pt idx="6678">
                  <c:v>6.0181999999999999E-2</c:v>
                </c:pt>
                <c:pt idx="6679">
                  <c:v>6.0234999999999997E-2</c:v>
                </c:pt>
                <c:pt idx="6680">
                  <c:v>6.0294E-2</c:v>
                </c:pt>
                <c:pt idx="6681">
                  <c:v>6.0346999999999998E-2</c:v>
                </c:pt>
                <c:pt idx="6682">
                  <c:v>6.0400000000000002E-2</c:v>
                </c:pt>
                <c:pt idx="6683">
                  <c:v>6.0451999999999999E-2</c:v>
                </c:pt>
                <c:pt idx="6684">
                  <c:v>6.0498000000000003E-2</c:v>
                </c:pt>
                <c:pt idx="6685">
                  <c:v>6.0544000000000001E-2</c:v>
                </c:pt>
                <c:pt idx="6686">
                  <c:v>6.0590999999999999E-2</c:v>
                </c:pt>
                <c:pt idx="6687">
                  <c:v>6.0630000000000003E-2</c:v>
                </c:pt>
                <c:pt idx="6688">
                  <c:v>6.0670000000000002E-2</c:v>
                </c:pt>
                <c:pt idx="6689">
                  <c:v>6.0715999999999999E-2</c:v>
                </c:pt>
                <c:pt idx="6690">
                  <c:v>6.0761999999999997E-2</c:v>
                </c:pt>
                <c:pt idx="6691">
                  <c:v>6.0801000000000001E-2</c:v>
                </c:pt>
                <c:pt idx="6692">
                  <c:v>6.0846999999999998E-2</c:v>
                </c:pt>
                <c:pt idx="6693">
                  <c:v>6.0893999999999997E-2</c:v>
                </c:pt>
                <c:pt idx="6694">
                  <c:v>6.0940000000000001E-2</c:v>
                </c:pt>
                <c:pt idx="6695">
                  <c:v>6.0991999999999998E-2</c:v>
                </c:pt>
                <c:pt idx="6696">
                  <c:v>6.1045000000000002E-2</c:v>
                </c:pt>
                <c:pt idx="6697">
                  <c:v>6.1090999999999999E-2</c:v>
                </c:pt>
                <c:pt idx="6698">
                  <c:v>6.1143999999999997E-2</c:v>
                </c:pt>
                <c:pt idx="6699">
                  <c:v>6.1196E-2</c:v>
                </c:pt>
                <c:pt idx="6700">
                  <c:v>6.1248999999999998E-2</c:v>
                </c:pt>
                <c:pt idx="6701">
                  <c:v>6.1289000000000003E-2</c:v>
                </c:pt>
                <c:pt idx="6702">
                  <c:v>6.1335000000000001E-2</c:v>
                </c:pt>
                <c:pt idx="6703">
                  <c:v>6.1380999999999998E-2</c:v>
                </c:pt>
                <c:pt idx="6704">
                  <c:v>6.1420000000000002E-2</c:v>
                </c:pt>
                <c:pt idx="6705">
                  <c:v>6.1473E-2</c:v>
                </c:pt>
                <c:pt idx="6706">
                  <c:v>6.1518999999999997E-2</c:v>
                </c:pt>
                <c:pt idx="6707">
                  <c:v>6.1565000000000002E-2</c:v>
                </c:pt>
                <c:pt idx="6708">
                  <c:v>6.1617999999999999E-2</c:v>
                </c:pt>
                <c:pt idx="6709">
                  <c:v>6.1663999999999997E-2</c:v>
                </c:pt>
                <c:pt idx="6710">
                  <c:v>6.1717000000000001E-2</c:v>
                </c:pt>
                <c:pt idx="6711">
                  <c:v>6.1769999999999999E-2</c:v>
                </c:pt>
                <c:pt idx="6712">
                  <c:v>6.1835000000000001E-2</c:v>
                </c:pt>
                <c:pt idx="6713">
                  <c:v>6.1887999999999999E-2</c:v>
                </c:pt>
                <c:pt idx="6714">
                  <c:v>6.1941000000000003E-2</c:v>
                </c:pt>
                <c:pt idx="6715">
                  <c:v>6.1992999999999999E-2</c:v>
                </c:pt>
                <c:pt idx="6716">
                  <c:v>6.2052999999999997E-2</c:v>
                </c:pt>
                <c:pt idx="6717">
                  <c:v>6.2099000000000001E-2</c:v>
                </c:pt>
                <c:pt idx="6718">
                  <c:v>6.2144999999999999E-2</c:v>
                </c:pt>
                <c:pt idx="6719">
                  <c:v>6.2191000000000003E-2</c:v>
                </c:pt>
                <c:pt idx="6720">
                  <c:v>6.2237000000000001E-2</c:v>
                </c:pt>
                <c:pt idx="6721">
                  <c:v>6.2282999999999998E-2</c:v>
                </c:pt>
                <c:pt idx="6722">
                  <c:v>6.2336000000000003E-2</c:v>
                </c:pt>
                <c:pt idx="6723">
                  <c:v>6.2375E-2</c:v>
                </c:pt>
                <c:pt idx="6724">
                  <c:v>6.2421999999999998E-2</c:v>
                </c:pt>
                <c:pt idx="6725">
                  <c:v>6.2468000000000003E-2</c:v>
                </c:pt>
                <c:pt idx="6726">
                  <c:v>6.2514E-2</c:v>
                </c:pt>
                <c:pt idx="6727">
                  <c:v>6.2566999999999998E-2</c:v>
                </c:pt>
                <c:pt idx="6728">
                  <c:v>6.2618999999999994E-2</c:v>
                </c:pt>
                <c:pt idx="6729">
                  <c:v>6.2664999999999998E-2</c:v>
                </c:pt>
                <c:pt idx="6730">
                  <c:v>6.2711000000000003E-2</c:v>
                </c:pt>
                <c:pt idx="6731">
                  <c:v>6.2764E-2</c:v>
                </c:pt>
                <c:pt idx="6732">
                  <c:v>6.2810000000000005E-2</c:v>
                </c:pt>
                <c:pt idx="6733">
                  <c:v>6.2842999999999996E-2</c:v>
                </c:pt>
                <c:pt idx="6734">
                  <c:v>6.2889E-2</c:v>
                </c:pt>
                <c:pt idx="6735">
                  <c:v>6.2922000000000006E-2</c:v>
                </c:pt>
                <c:pt idx="6736">
                  <c:v>6.2962000000000004E-2</c:v>
                </c:pt>
                <c:pt idx="6737">
                  <c:v>6.3001000000000001E-2</c:v>
                </c:pt>
                <c:pt idx="6738">
                  <c:v>6.3047000000000006E-2</c:v>
                </c:pt>
                <c:pt idx="6739">
                  <c:v>6.3079999999999997E-2</c:v>
                </c:pt>
                <c:pt idx="6740">
                  <c:v>6.3126000000000002E-2</c:v>
                </c:pt>
                <c:pt idx="6741">
                  <c:v>6.3166E-2</c:v>
                </c:pt>
                <c:pt idx="6742">
                  <c:v>6.3212000000000004E-2</c:v>
                </c:pt>
                <c:pt idx="6743">
                  <c:v>6.3265000000000002E-2</c:v>
                </c:pt>
                <c:pt idx="6744">
                  <c:v>6.3316999999999998E-2</c:v>
                </c:pt>
                <c:pt idx="6745">
                  <c:v>6.3363000000000003E-2</c:v>
                </c:pt>
                <c:pt idx="6746">
                  <c:v>6.3416E-2</c:v>
                </c:pt>
                <c:pt idx="6747">
                  <c:v>6.3468999999999998E-2</c:v>
                </c:pt>
                <c:pt idx="6748">
                  <c:v>6.3521999999999995E-2</c:v>
                </c:pt>
                <c:pt idx="6749">
                  <c:v>6.3568E-2</c:v>
                </c:pt>
                <c:pt idx="6750">
                  <c:v>6.3619999999999996E-2</c:v>
                </c:pt>
                <c:pt idx="6751">
                  <c:v>6.3666E-2</c:v>
                </c:pt>
                <c:pt idx="6752">
                  <c:v>6.3713000000000006E-2</c:v>
                </c:pt>
                <c:pt idx="6753">
                  <c:v>6.3765000000000002E-2</c:v>
                </c:pt>
                <c:pt idx="6754">
                  <c:v>6.3825000000000007E-2</c:v>
                </c:pt>
                <c:pt idx="6755">
                  <c:v>6.3870999999999997E-2</c:v>
                </c:pt>
                <c:pt idx="6756">
                  <c:v>6.3922999999999994E-2</c:v>
                </c:pt>
                <c:pt idx="6757">
                  <c:v>6.3976000000000005E-2</c:v>
                </c:pt>
                <c:pt idx="6758">
                  <c:v>6.4034999999999995E-2</c:v>
                </c:pt>
                <c:pt idx="6759">
                  <c:v>6.4094999999999999E-2</c:v>
                </c:pt>
                <c:pt idx="6760">
                  <c:v>6.4167000000000002E-2</c:v>
                </c:pt>
                <c:pt idx="6761">
                  <c:v>6.4219999999999999E-2</c:v>
                </c:pt>
                <c:pt idx="6762">
                  <c:v>6.4279000000000003E-2</c:v>
                </c:pt>
                <c:pt idx="6763">
                  <c:v>6.4338000000000006E-2</c:v>
                </c:pt>
                <c:pt idx="6764">
                  <c:v>6.4397999999999997E-2</c:v>
                </c:pt>
                <c:pt idx="6765">
                  <c:v>6.4449999999999993E-2</c:v>
                </c:pt>
                <c:pt idx="6766">
                  <c:v>6.4503000000000005E-2</c:v>
                </c:pt>
                <c:pt idx="6767">
                  <c:v>6.4548999999999995E-2</c:v>
                </c:pt>
                <c:pt idx="6768">
                  <c:v>6.4602000000000007E-2</c:v>
                </c:pt>
                <c:pt idx="6769">
                  <c:v>6.4647999999999997E-2</c:v>
                </c:pt>
                <c:pt idx="6770">
                  <c:v>6.4700999999999995E-2</c:v>
                </c:pt>
                <c:pt idx="6771">
                  <c:v>6.4746999999999999E-2</c:v>
                </c:pt>
                <c:pt idx="6772">
                  <c:v>6.4798999999999995E-2</c:v>
                </c:pt>
                <c:pt idx="6773">
                  <c:v>6.4845E-2</c:v>
                </c:pt>
                <c:pt idx="6774">
                  <c:v>6.4897999999999997E-2</c:v>
                </c:pt>
                <c:pt idx="6775">
                  <c:v>6.4950999999999995E-2</c:v>
                </c:pt>
                <c:pt idx="6776">
                  <c:v>6.5009999999999998E-2</c:v>
                </c:pt>
                <c:pt idx="6777">
                  <c:v>6.5056000000000003E-2</c:v>
                </c:pt>
                <c:pt idx="6778">
                  <c:v>6.5115999999999993E-2</c:v>
                </c:pt>
                <c:pt idx="6779">
                  <c:v>6.5161999999999998E-2</c:v>
                </c:pt>
                <c:pt idx="6780">
                  <c:v>6.5213999999999994E-2</c:v>
                </c:pt>
                <c:pt idx="6781">
                  <c:v>6.5259999999999999E-2</c:v>
                </c:pt>
                <c:pt idx="6782">
                  <c:v>6.5307000000000004E-2</c:v>
                </c:pt>
                <c:pt idx="6783">
                  <c:v>6.5346000000000001E-2</c:v>
                </c:pt>
                <c:pt idx="6784">
                  <c:v>6.5392000000000006E-2</c:v>
                </c:pt>
                <c:pt idx="6785">
                  <c:v>6.5445000000000003E-2</c:v>
                </c:pt>
                <c:pt idx="6786">
                  <c:v>6.5490999999999994E-2</c:v>
                </c:pt>
                <c:pt idx="6787">
                  <c:v>6.5536999999999998E-2</c:v>
                </c:pt>
                <c:pt idx="6788">
                  <c:v>6.5589999999999996E-2</c:v>
                </c:pt>
                <c:pt idx="6789">
                  <c:v>6.5636E-2</c:v>
                </c:pt>
                <c:pt idx="6790">
                  <c:v>6.5688999999999997E-2</c:v>
                </c:pt>
                <c:pt idx="6791">
                  <c:v>6.5748000000000001E-2</c:v>
                </c:pt>
                <c:pt idx="6792">
                  <c:v>6.5807000000000004E-2</c:v>
                </c:pt>
                <c:pt idx="6793">
                  <c:v>6.5860000000000002E-2</c:v>
                </c:pt>
                <c:pt idx="6794">
                  <c:v>6.5919000000000005E-2</c:v>
                </c:pt>
                <c:pt idx="6795">
                  <c:v>6.5977999999999995E-2</c:v>
                </c:pt>
                <c:pt idx="6796">
                  <c:v>6.6031000000000006E-2</c:v>
                </c:pt>
                <c:pt idx="6797">
                  <c:v>6.6076999999999997E-2</c:v>
                </c:pt>
                <c:pt idx="6798">
                  <c:v>6.6129999999999994E-2</c:v>
                </c:pt>
                <c:pt idx="6799">
                  <c:v>6.6183000000000006E-2</c:v>
                </c:pt>
                <c:pt idx="6800">
                  <c:v>6.6228999999999996E-2</c:v>
                </c:pt>
                <c:pt idx="6801">
                  <c:v>6.6281000000000007E-2</c:v>
                </c:pt>
                <c:pt idx="6802">
                  <c:v>6.6334000000000004E-2</c:v>
                </c:pt>
                <c:pt idx="6803">
                  <c:v>6.6374000000000002E-2</c:v>
                </c:pt>
                <c:pt idx="6804">
                  <c:v>6.6425999999999999E-2</c:v>
                </c:pt>
                <c:pt idx="6805">
                  <c:v>6.6478999999999996E-2</c:v>
                </c:pt>
                <c:pt idx="6806">
                  <c:v>6.6531999999999994E-2</c:v>
                </c:pt>
                <c:pt idx="6807">
                  <c:v>6.6577999999999998E-2</c:v>
                </c:pt>
                <c:pt idx="6808">
                  <c:v>6.6643999999999995E-2</c:v>
                </c:pt>
                <c:pt idx="6809">
                  <c:v>6.6689999999999999E-2</c:v>
                </c:pt>
                <c:pt idx="6810">
                  <c:v>6.6741999999999996E-2</c:v>
                </c:pt>
                <c:pt idx="6811">
                  <c:v>6.6794999999999993E-2</c:v>
                </c:pt>
                <c:pt idx="6812">
                  <c:v>6.6840999999999998E-2</c:v>
                </c:pt>
                <c:pt idx="6813">
                  <c:v>6.6887000000000002E-2</c:v>
                </c:pt>
                <c:pt idx="6814">
                  <c:v>6.6927E-2</c:v>
                </c:pt>
                <c:pt idx="6815">
                  <c:v>6.6965999999999998E-2</c:v>
                </c:pt>
                <c:pt idx="6816">
                  <c:v>6.7012000000000002E-2</c:v>
                </c:pt>
                <c:pt idx="6817">
                  <c:v>6.7052E-2</c:v>
                </c:pt>
                <c:pt idx="6818">
                  <c:v>6.7098000000000005E-2</c:v>
                </c:pt>
                <c:pt idx="6819">
                  <c:v>6.7138000000000003E-2</c:v>
                </c:pt>
                <c:pt idx="6820">
                  <c:v>6.7183999999999994E-2</c:v>
                </c:pt>
                <c:pt idx="6821">
                  <c:v>6.7229999999999998E-2</c:v>
                </c:pt>
                <c:pt idx="6822">
                  <c:v>6.7276000000000002E-2</c:v>
                </c:pt>
                <c:pt idx="6823">
                  <c:v>6.7322000000000007E-2</c:v>
                </c:pt>
                <c:pt idx="6824">
                  <c:v>6.7380999999999996E-2</c:v>
                </c:pt>
                <c:pt idx="6825">
                  <c:v>6.7427000000000001E-2</c:v>
                </c:pt>
                <c:pt idx="6826">
                  <c:v>6.7479999999999998E-2</c:v>
                </c:pt>
                <c:pt idx="6827">
                  <c:v>6.7532999999999996E-2</c:v>
                </c:pt>
                <c:pt idx="6828">
                  <c:v>6.7585000000000006E-2</c:v>
                </c:pt>
                <c:pt idx="6829">
                  <c:v>6.7625000000000005E-2</c:v>
                </c:pt>
                <c:pt idx="6830">
                  <c:v>6.7670999999999995E-2</c:v>
                </c:pt>
                <c:pt idx="6831">
                  <c:v>6.7716999999999999E-2</c:v>
                </c:pt>
                <c:pt idx="6832">
                  <c:v>6.7763000000000004E-2</c:v>
                </c:pt>
                <c:pt idx="6833">
                  <c:v>6.7808999999999994E-2</c:v>
                </c:pt>
                <c:pt idx="6834">
                  <c:v>6.7862000000000006E-2</c:v>
                </c:pt>
                <c:pt idx="6835">
                  <c:v>6.7902000000000004E-2</c:v>
                </c:pt>
                <c:pt idx="6836">
                  <c:v>6.7954000000000001E-2</c:v>
                </c:pt>
                <c:pt idx="6837">
                  <c:v>6.8000000000000005E-2</c:v>
                </c:pt>
                <c:pt idx="6838">
                  <c:v>6.8053000000000002E-2</c:v>
                </c:pt>
                <c:pt idx="6839">
                  <c:v>6.8106E-2</c:v>
                </c:pt>
                <c:pt idx="6840">
                  <c:v>6.8171999999999996E-2</c:v>
                </c:pt>
                <c:pt idx="6841">
                  <c:v>6.8218000000000001E-2</c:v>
                </c:pt>
                <c:pt idx="6842">
                  <c:v>6.8270999999999998E-2</c:v>
                </c:pt>
                <c:pt idx="6843">
                  <c:v>6.8322999999999995E-2</c:v>
                </c:pt>
                <c:pt idx="6844">
                  <c:v>6.8381999999999998E-2</c:v>
                </c:pt>
                <c:pt idx="6845">
                  <c:v>6.8421999999999997E-2</c:v>
                </c:pt>
                <c:pt idx="6846">
                  <c:v>6.8474999999999994E-2</c:v>
                </c:pt>
                <c:pt idx="6847">
                  <c:v>6.8514000000000005E-2</c:v>
                </c:pt>
                <c:pt idx="6848">
                  <c:v>6.8559999999999996E-2</c:v>
                </c:pt>
                <c:pt idx="6849">
                  <c:v>6.8606E-2</c:v>
                </c:pt>
                <c:pt idx="6850">
                  <c:v>6.8658999999999998E-2</c:v>
                </c:pt>
                <c:pt idx="6851">
                  <c:v>6.8698999999999996E-2</c:v>
                </c:pt>
                <c:pt idx="6852">
                  <c:v>6.8745000000000001E-2</c:v>
                </c:pt>
                <c:pt idx="6853">
                  <c:v>6.8791000000000005E-2</c:v>
                </c:pt>
                <c:pt idx="6854">
                  <c:v>6.8844000000000002E-2</c:v>
                </c:pt>
                <c:pt idx="6855">
                  <c:v>6.8890000000000007E-2</c:v>
                </c:pt>
                <c:pt idx="6856">
                  <c:v>6.8956000000000003E-2</c:v>
                </c:pt>
                <c:pt idx="6857">
                  <c:v>6.9001999999999994E-2</c:v>
                </c:pt>
                <c:pt idx="6858">
                  <c:v>6.9054000000000004E-2</c:v>
                </c:pt>
                <c:pt idx="6859">
                  <c:v>6.9099999999999995E-2</c:v>
                </c:pt>
                <c:pt idx="6860">
                  <c:v>6.9153000000000006E-2</c:v>
                </c:pt>
                <c:pt idx="6861">
                  <c:v>6.9193000000000005E-2</c:v>
                </c:pt>
                <c:pt idx="6862">
                  <c:v>6.9238999999999995E-2</c:v>
                </c:pt>
                <c:pt idx="6863">
                  <c:v>6.9284999999999999E-2</c:v>
                </c:pt>
                <c:pt idx="6864">
                  <c:v>6.9323999999999997E-2</c:v>
                </c:pt>
                <c:pt idx="6865">
                  <c:v>6.9370000000000001E-2</c:v>
                </c:pt>
                <c:pt idx="6866">
                  <c:v>6.9417000000000006E-2</c:v>
                </c:pt>
                <c:pt idx="6867">
                  <c:v>6.9456000000000004E-2</c:v>
                </c:pt>
                <c:pt idx="6868">
                  <c:v>6.9509000000000001E-2</c:v>
                </c:pt>
                <c:pt idx="6869">
                  <c:v>6.9547999999999999E-2</c:v>
                </c:pt>
                <c:pt idx="6870">
                  <c:v>6.9600999999999996E-2</c:v>
                </c:pt>
                <c:pt idx="6871">
                  <c:v>6.9647000000000001E-2</c:v>
                </c:pt>
                <c:pt idx="6872">
                  <c:v>6.9712999999999997E-2</c:v>
                </c:pt>
                <c:pt idx="6873">
                  <c:v>6.9751999999999995E-2</c:v>
                </c:pt>
                <c:pt idx="6874">
                  <c:v>6.9805000000000006E-2</c:v>
                </c:pt>
                <c:pt idx="6875">
                  <c:v>6.9858000000000003E-2</c:v>
                </c:pt>
                <c:pt idx="6876">
                  <c:v>6.9911000000000001E-2</c:v>
                </c:pt>
                <c:pt idx="6877">
                  <c:v>6.9949999999999998E-2</c:v>
                </c:pt>
                <c:pt idx="6878">
                  <c:v>6.9996000000000003E-2</c:v>
                </c:pt>
                <c:pt idx="6879">
                  <c:v>7.0036000000000001E-2</c:v>
                </c:pt>
                <c:pt idx="6880">
                  <c:v>7.0082000000000005E-2</c:v>
                </c:pt>
                <c:pt idx="6881">
                  <c:v>7.0127999999999996E-2</c:v>
                </c:pt>
                <c:pt idx="6882">
                  <c:v>7.0174E-2</c:v>
                </c:pt>
                <c:pt idx="6883">
                  <c:v>7.0213999999999999E-2</c:v>
                </c:pt>
                <c:pt idx="6884">
                  <c:v>7.0260000000000003E-2</c:v>
                </c:pt>
                <c:pt idx="6885">
                  <c:v>7.0305999999999993E-2</c:v>
                </c:pt>
                <c:pt idx="6886">
                  <c:v>7.0358000000000004E-2</c:v>
                </c:pt>
                <c:pt idx="6887">
                  <c:v>7.0404999999999995E-2</c:v>
                </c:pt>
                <c:pt idx="6888">
                  <c:v>7.0463999999999999E-2</c:v>
                </c:pt>
                <c:pt idx="6889">
                  <c:v>7.0510000000000003E-2</c:v>
                </c:pt>
                <c:pt idx="6890">
                  <c:v>7.0563000000000001E-2</c:v>
                </c:pt>
                <c:pt idx="6891">
                  <c:v>7.0614999999999997E-2</c:v>
                </c:pt>
                <c:pt idx="6892">
                  <c:v>7.0667999999999995E-2</c:v>
                </c:pt>
                <c:pt idx="6893">
                  <c:v>7.0713999999999999E-2</c:v>
                </c:pt>
                <c:pt idx="6894">
                  <c:v>7.0760000000000003E-2</c:v>
                </c:pt>
                <c:pt idx="6895">
                  <c:v>7.0800000000000002E-2</c:v>
                </c:pt>
                <c:pt idx="6896">
                  <c:v>7.0846000000000006E-2</c:v>
                </c:pt>
                <c:pt idx="6897">
                  <c:v>7.0899000000000004E-2</c:v>
                </c:pt>
                <c:pt idx="6898">
                  <c:v>7.0944999999999994E-2</c:v>
                </c:pt>
                <c:pt idx="6899">
                  <c:v>7.0990999999999999E-2</c:v>
                </c:pt>
                <c:pt idx="6900">
                  <c:v>7.1042999999999995E-2</c:v>
                </c:pt>
                <c:pt idx="6901">
                  <c:v>7.109E-2</c:v>
                </c:pt>
                <c:pt idx="6902">
                  <c:v>7.1141999999999997E-2</c:v>
                </c:pt>
                <c:pt idx="6903">
                  <c:v>7.1194999999999994E-2</c:v>
                </c:pt>
                <c:pt idx="6904">
                  <c:v>7.1253999999999998E-2</c:v>
                </c:pt>
                <c:pt idx="6905">
                  <c:v>7.1306999999999995E-2</c:v>
                </c:pt>
                <c:pt idx="6906">
                  <c:v>7.1360000000000007E-2</c:v>
                </c:pt>
                <c:pt idx="6907">
                  <c:v>7.1412000000000003E-2</c:v>
                </c:pt>
                <c:pt idx="6908">
                  <c:v>7.1471999999999994E-2</c:v>
                </c:pt>
                <c:pt idx="6909">
                  <c:v>7.1517999999999998E-2</c:v>
                </c:pt>
                <c:pt idx="6910">
                  <c:v>7.1564000000000003E-2</c:v>
                </c:pt>
                <c:pt idx="6911">
                  <c:v>7.1609999999999993E-2</c:v>
                </c:pt>
                <c:pt idx="6912">
                  <c:v>7.1655999999999997E-2</c:v>
                </c:pt>
                <c:pt idx="6913">
                  <c:v>7.1702000000000002E-2</c:v>
                </c:pt>
                <c:pt idx="6914">
                  <c:v>7.1754999999999999E-2</c:v>
                </c:pt>
                <c:pt idx="6915">
                  <c:v>7.1793999999999997E-2</c:v>
                </c:pt>
                <c:pt idx="6916">
                  <c:v>7.1840000000000001E-2</c:v>
                </c:pt>
                <c:pt idx="6917">
                  <c:v>7.1887000000000006E-2</c:v>
                </c:pt>
                <c:pt idx="6918">
                  <c:v>7.1939000000000003E-2</c:v>
                </c:pt>
                <c:pt idx="6919">
                  <c:v>7.1984999999999993E-2</c:v>
                </c:pt>
                <c:pt idx="6920">
                  <c:v>7.2044999999999998E-2</c:v>
                </c:pt>
                <c:pt idx="6921">
                  <c:v>7.2091000000000002E-2</c:v>
                </c:pt>
                <c:pt idx="6922">
                  <c:v>7.2142999999999999E-2</c:v>
                </c:pt>
                <c:pt idx="6923">
                  <c:v>7.2190000000000004E-2</c:v>
                </c:pt>
                <c:pt idx="6924">
                  <c:v>7.2235999999999995E-2</c:v>
                </c:pt>
                <c:pt idx="6925">
                  <c:v>7.2275000000000006E-2</c:v>
                </c:pt>
                <c:pt idx="6926">
                  <c:v>7.2320999999999996E-2</c:v>
                </c:pt>
                <c:pt idx="6927">
                  <c:v>7.2354000000000002E-2</c:v>
                </c:pt>
                <c:pt idx="6928">
                  <c:v>7.2394E-2</c:v>
                </c:pt>
                <c:pt idx="6929">
                  <c:v>7.2440000000000004E-2</c:v>
                </c:pt>
                <c:pt idx="6930">
                  <c:v>7.2479000000000002E-2</c:v>
                </c:pt>
                <c:pt idx="6931">
                  <c:v>7.2519E-2</c:v>
                </c:pt>
                <c:pt idx="6932">
                  <c:v>7.2557999999999997E-2</c:v>
                </c:pt>
                <c:pt idx="6933">
                  <c:v>7.2597999999999996E-2</c:v>
                </c:pt>
                <c:pt idx="6934">
                  <c:v>7.2644E-2</c:v>
                </c:pt>
                <c:pt idx="6935">
                  <c:v>7.2690000000000005E-2</c:v>
                </c:pt>
                <c:pt idx="6936">
                  <c:v>7.2743000000000002E-2</c:v>
                </c:pt>
                <c:pt idx="6937">
                  <c:v>7.2789000000000006E-2</c:v>
                </c:pt>
                <c:pt idx="6938">
                  <c:v>7.2834999999999997E-2</c:v>
                </c:pt>
                <c:pt idx="6939">
                  <c:v>7.2881000000000001E-2</c:v>
                </c:pt>
                <c:pt idx="6940">
                  <c:v>7.2933999999999999E-2</c:v>
                </c:pt>
                <c:pt idx="6941">
                  <c:v>7.2972999999999996E-2</c:v>
                </c:pt>
                <c:pt idx="6942">
                  <c:v>7.3019000000000001E-2</c:v>
                </c:pt>
                <c:pt idx="6943">
                  <c:v>7.3058999999999999E-2</c:v>
                </c:pt>
                <c:pt idx="6944">
                  <c:v>7.3097999999999996E-2</c:v>
                </c:pt>
                <c:pt idx="6945">
                  <c:v>7.3145000000000002E-2</c:v>
                </c:pt>
                <c:pt idx="6946">
                  <c:v>7.3196999999999998E-2</c:v>
                </c:pt>
                <c:pt idx="6947">
                  <c:v>7.3236999999999997E-2</c:v>
                </c:pt>
                <c:pt idx="6948">
                  <c:v>7.3289000000000007E-2</c:v>
                </c:pt>
                <c:pt idx="6949">
                  <c:v>7.3342000000000004E-2</c:v>
                </c:pt>
                <c:pt idx="6950">
                  <c:v>7.3395000000000002E-2</c:v>
                </c:pt>
                <c:pt idx="6951">
                  <c:v>7.3447999999999999E-2</c:v>
                </c:pt>
                <c:pt idx="6952">
                  <c:v>7.3512999999999995E-2</c:v>
                </c:pt>
                <c:pt idx="6953">
                  <c:v>7.3566000000000006E-2</c:v>
                </c:pt>
                <c:pt idx="6954">
                  <c:v>7.3624999999999996E-2</c:v>
                </c:pt>
                <c:pt idx="6955">
                  <c:v>7.3685E-2</c:v>
                </c:pt>
                <c:pt idx="6956">
                  <c:v>7.3744000000000004E-2</c:v>
                </c:pt>
                <c:pt idx="6957">
                  <c:v>7.3797000000000001E-2</c:v>
                </c:pt>
                <c:pt idx="6958">
                  <c:v>7.3848999999999998E-2</c:v>
                </c:pt>
                <c:pt idx="6959">
                  <c:v>7.3895000000000002E-2</c:v>
                </c:pt>
                <c:pt idx="6960">
                  <c:v>7.3948E-2</c:v>
                </c:pt>
                <c:pt idx="6961">
                  <c:v>7.4000999999999997E-2</c:v>
                </c:pt>
                <c:pt idx="6962">
                  <c:v>7.4053999999999995E-2</c:v>
                </c:pt>
                <c:pt idx="6963">
                  <c:v>7.4099999999999999E-2</c:v>
                </c:pt>
                <c:pt idx="6964">
                  <c:v>7.4159000000000003E-2</c:v>
                </c:pt>
                <c:pt idx="6965">
                  <c:v>7.4204999999999993E-2</c:v>
                </c:pt>
                <c:pt idx="6966">
                  <c:v>7.4258000000000005E-2</c:v>
                </c:pt>
                <c:pt idx="6967">
                  <c:v>7.4310000000000001E-2</c:v>
                </c:pt>
                <c:pt idx="6968">
                  <c:v>7.4370000000000006E-2</c:v>
                </c:pt>
                <c:pt idx="6969">
                  <c:v>7.4415999999999996E-2</c:v>
                </c:pt>
                <c:pt idx="6970">
                  <c:v>7.4468000000000006E-2</c:v>
                </c:pt>
                <c:pt idx="6971">
                  <c:v>7.4514999999999998E-2</c:v>
                </c:pt>
                <c:pt idx="6972">
                  <c:v>7.4566999999999994E-2</c:v>
                </c:pt>
                <c:pt idx="6973">
                  <c:v>7.46E-2</c:v>
                </c:pt>
                <c:pt idx="6974">
                  <c:v>7.4646000000000004E-2</c:v>
                </c:pt>
                <c:pt idx="6975">
                  <c:v>7.4678999999999995E-2</c:v>
                </c:pt>
                <c:pt idx="6976">
                  <c:v>7.4718999999999994E-2</c:v>
                </c:pt>
                <c:pt idx="6977">
                  <c:v>7.4758000000000005E-2</c:v>
                </c:pt>
                <c:pt idx="6978">
                  <c:v>7.4798000000000003E-2</c:v>
                </c:pt>
                <c:pt idx="6979">
                  <c:v>7.4830999999999995E-2</c:v>
                </c:pt>
                <c:pt idx="6980">
                  <c:v>7.4870000000000006E-2</c:v>
                </c:pt>
                <c:pt idx="6981">
                  <c:v>7.4902999999999997E-2</c:v>
                </c:pt>
                <c:pt idx="6982">
                  <c:v>7.4942999999999996E-2</c:v>
                </c:pt>
                <c:pt idx="6983">
                  <c:v>7.4989E-2</c:v>
                </c:pt>
                <c:pt idx="6984">
                  <c:v>7.5041999999999998E-2</c:v>
                </c:pt>
                <c:pt idx="6985">
                  <c:v>7.5074000000000002E-2</c:v>
                </c:pt>
                <c:pt idx="6986">
                  <c:v>7.5120999999999993E-2</c:v>
                </c:pt>
                <c:pt idx="6987">
                  <c:v>7.5166999999999998E-2</c:v>
                </c:pt>
                <c:pt idx="6988">
                  <c:v>7.5213000000000002E-2</c:v>
                </c:pt>
                <c:pt idx="6989">
                  <c:v>7.5251999999999999E-2</c:v>
                </c:pt>
                <c:pt idx="6990">
                  <c:v>7.5291999999999998E-2</c:v>
                </c:pt>
                <c:pt idx="6991">
                  <c:v>7.5330999999999995E-2</c:v>
                </c:pt>
                <c:pt idx="6992">
                  <c:v>7.5370999999999994E-2</c:v>
                </c:pt>
                <c:pt idx="6993">
                  <c:v>7.5416999999999998E-2</c:v>
                </c:pt>
                <c:pt idx="6994">
                  <c:v>7.5469999999999995E-2</c:v>
                </c:pt>
                <c:pt idx="6995">
                  <c:v>7.5509000000000007E-2</c:v>
                </c:pt>
                <c:pt idx="6996">
                  <c:v>7.5562000000000004E-2</c:v>
                </c:pt>
                <c:pt idx="6997">
                  <c:v>7.5607999999999995E-2</c:v>
                </c:pt>
                <c:pt idx="6998">
                  <c:v>7.5661000000000006E-2</c:v>
                </c:pt>
                <c:pt idx="6999">
                  <c:v>7.5713000000000003E-2</c:v>
                </c:pt>
                <c:pt idx="7000">
                  <c:v>7.5778999999999999E-2</c:v>
                </c:pt>
                <c:pt idx="7001">
                  <c:v>7.5825000000000004E-2</c:v>
                </c:pt>
                <c:pt idx="7002">
                  <c:v>7.5884999999999994E-2</c:v>
                </c:pt>
                <c:pt idx="7003">
                  <c:v>7.5937000000000004E-2</c:v>
                </c:pt>
                <c:pt idx="7004">
                  <c:v>7.5996999999999995E-2</c:v>
                </c:pt>
                <c:pt idx="7005">
                  <c:v>7.6042999999999999E-2</c:v>
                </c:pt>
                <c:pt idx="7006">
                  <c:v>7.6094999999999996E-2</c:v>
                </c:pt>
                <c:pt idx="7007">
                  <c:v>7.6134999999999994E-2</c:v>
                </c:pt>
                <c:pt idx="7008">
                  <c:v>7.6180999999999999E-2</c:v>
                </c:pt>
                <c:pt idx="7009">
                  <c:v>7.6233999999999996E-2</c:v>
                </c:pt>
                <c:pt idx="7010">
                  <c:v>7.6280000000000001E-2</c:v>
                </c:pt>
                <c:pt idx="7011">
                  <c:v>7.6326000000000005E-2</c:v>
                </c:pt>
                <c:pt idx="7012">
                  <c:v>7.6371999999999995E-2</c:v>
                </c:pt>
                <c:pt idx="7013">
                  <c:v>7.6418E-2</c:v>
                </c:pt>
                <c:pt idx="7014">
                  <c:v>7.6464000000000004E-2</c:v>
                </c:pt>
                <c:pt idx="7015">
                  <c:v>7.6509999999999995E-2</c:v>
                </c:pt>
                <c:pt idx="7016">
                  <c:v>7.6569999999999999E-2</c:v>
                </c:pt>
                <c:pt idx="7017">
                  <c:v>7.6608999999999997E-2</c:v>
                </c:pt>
                <c:pt idx="7018">
                  <c:v>7.6661999999999994E-2</c:v>
                </c:pt>
                <c:pt idx="7019">
                  <c:v>7.6707999999999998E-2</c:v>
                </c:pt>
                <c:pt idx="7020">
                  <c:v>7.6754000000000003E-2</c:v>
                </c:pt>
                <c:pt idx="7021">
                  <c:v>7.6794000000000001E-2</c:v>
                </c:pt>
                <c:pt idx="7022">
                  <c:v>7.6832999999999999E-2</c:v>
                </c:pt>
                <c:pt idx="7023">
                  <c:v>7.6866000000000004E-2</c:v>
                </c:pt>
                <c:pt idx="7024">
                  <c:v>7.6906000000000002E-2</c:v>
                </c:pt>
                <c:pt idx="7025">
                  <c:v>7.6952000000000007E-2</c:v>
                </c:pt>
                <c:pt idx="7026">
                  <c:v>7.6991000000000004E-2</c:v>
                </c:pt>
                <c:pt idx="7027">
                  <c:v>7.7031000000000002E-2</c:v>
                </c:pt>
                <c:pt idx="7028">
                  <c:v>7.7077000000000007E-2</c:v>
                </c:pt>
                <c:pt idx="7029">
                  <c:v>7.7116000000000004E-2</c:v>
                </c:pt>
                <c:pt idx="7030">
                  <c:v>7.7161999999999994E-2</c:v>
                </c:pt>
                <c:pt idx="7031">
                  <c:v>7.7209E-2</c:v>
                </c:pt>
                <c:pt idx="7032">
                  <c:v>7.7268000000000003E-2</c:v>
                </c:pt>
                <c:pt idx="7033">
                  <c:v>7.7307000000000001E-2</c:v>
                </c:pt>
                <c:pt idx="7034">
                  <c:v>7.7367000000000005E-2</c:v>
                </c:pt>
                <c:pt idx="7035">
                  <c:v>7.7412999999999996E-2</c:v>
                </c:pt>
                <c:pt idx="7036">
                  <c:v>7.7465000000000006E-2</c:v>
                </c:pt>
                <c:pt idx="7037">
                  <c:v>7.7505000000000004E-2</c:v>
                </c:pt>
                <c:pt idx="7038">
                  <c:v>7.7558000000000002E-2</c:v>
                </c:pt>
                <c:pt idx="7039">
                  <c:v>7.7596999999999999E-2</c:v>
                </c:pt>
                <c:pt idx="7040">
                  <c:v>7.7643000000000004E-2</c:v>
                </c:pt>
                <c:pt idx="7041">
                  <c:v>7.7688999999999994E-2</c:v>
                </c:pt>
                <c:pt idx="7042">
                  <c:v>7.7742000000000006E-2</c:v>
                </c:pt>
                <c:pt idx="7043">
                  <c:v>7.7782000000000004E-2</c:v>
                </c:pt>
                <c:pt idx="7044">
                  <c:v>7.7834E-2</c:v>
                </c:pt>
                <c:pt idx="7045">
                  <c:v>7.7880000000000005E-2</c:v>
                </c:pt>
                <c:pt idx="7046">
                  <c:v>7.7933000000000002E-2</c:v>
                </c:pt>
                <c:pt idx="7047">
                  <c:v>7.7979000000000007E-2</c:v>
                </c:pt>
                <c:pt idx="7048">
                  <c:v>7.8045000000000003E-2</c:v>
                </c:pt>
                <c:pt idx="7049">
                  <c:v>7.8085000000000002E-2</c:v>
                </c:pt>
                <c:pt idx="7050">
                  <c:v>7.8136999999999998E-2</c:v>
                </c:pt>
                <c:pt idx="7051">
                  <c:v>7.8189999999999996E-2</c:v>
                </c:pt>
                <c:pt idx="7052">
                  <c:v>7.8242999999999993E-2</c:v>
                </c:pt>
                <c:pt idx="7053">
                  <c:v>7.8282000000000004E-2</c:v>
                </c:pt>
                <c:pt idx="7054">
                  <c:v>7.8327999999999995E-2</c:v>
                </c:pt>
                <c:pt idx="7055">
                  <c:v>7.8361E-2</c:v>
                </c:pt>
                <c:pt idx="7056">
                  <c:v>7.8400999999999998E-2</c:v>
                </c:pt>
                <c:pt idx="7057">
                  <c:v>7.8447000000000003E-2</c:v>
                </c:pt>
                <c:pt idx="7058">
                  <c:v>7.8492999999999993E-2</c:v>
                </c:pt>
                <c:pt idx="7059">
                  <c:v>7.8532000000000005E-2</c:v>
                </c:pt>
                <c:pt idx="7060">
                  <c:v>7.8578999999999996E-2</c:v>
                </c:pt>
                <c:pt idx="7061">
                  <c:v>7.8611E-2</c:v>
                </c:pt>
                <c:pt idx="7062">
                  <c:v>7.8658000000000006E-2</c:v>
                </c:pt>
                <c:pt idx="7063">
                  <c:v>7.8703999999999996E-2</c:v>
                </c:pt>
                <c:pt idx="7064">
                  <c:v>7.8763E-2</c:v>
                </c:pt>
                <c:pt idx="7065">
                  <c:v>7.8801999999999997E-2</c:v>
                </c:pt>
                <c:pt idx="7066">
                  <c:v>7.8849000000000002E-2</c:v>
                </c:pt>
                <c:pt idx="7067">
                  <c:v>7.8895000000000007E-2</c:v>
                </c:pt>
                <c:pt idx="7068">
                  <c:v>7.8947000000000003E-2</c:v>
                </c:pt>
                <c:pt idx="7069">
                  <c:v>7.8979999999999995E-2</c:v>
                </c:pt>
                <c:pt idx="7070">
                  <c:v>7.9025999999999999E-2</c:v>
                </c:pt>
                <c:pt idx="7071">
                  <c:v>7.9065999999999997E-2</c:v>
                </c:pt>
                <c:pt idx="7072">
                  <c:v>7.9104999999999995E-2</c:v>
                </c:pt>
                <c:pt idx="7073">
                  <c:v>7.9144999999999993E-2</c:v>
                </c:pt>
                <c:pt idx="7074">
                  <c:v>7.9190999999999998E-2</c:v>
                </c:pt>
                <c:pt idx="7075">
                  <c:v>7.9230999999999996E-2</c:v>
                </c:pt>
                <c:pt idx="7076">
                  <c:v>7.9277E-2</c:v>
                </c:pt>
                <c:pt idx="7077">
                  <c:v>7.9323000000000005E-2</c:v>
                </c:pt>
                <c:pt idx="7078">
                  <c:v>7.9368999999999995E-2</c:v>
                </c:pt>
                <c:pt idx="7079">
                  <c:v>7.9414999999999999E-2</c:v>
                </c:pt>
                <c:pt idx="7080">
                  <c:v>7.9474000000000003E-2</c:v>
                </c:pt>
                <c:pt idx="7081">
                  <c:v>7.9519999999999993E-2</c:v>
                </c:pt>
                <c:pt idx="7082">
                  <c:v>7.9573000000000005E-2</c:v>
                </c:pt>
                <c:pt idx="7083">
                  <c:v>7.9626000000000002E-2</c:v>
                </c:pt>
                <c:pt idx="7084">
                  <c:v>7.9677999999999999E-2</c:v>
                </c:pt>
                <c:pt idx="7085">
                  <c:v>7.9717999999999997E-2</c:v>
                </c:pt>
                <c:pt idx="7086">
                  <c:v>7.9770999999999995E-2</c:v>
                </c:pt>
                <c:pt idx="7087">
                  <c:v>7.9810000000000006E-2</c:v>
                </c:pt>
                <c:pt idx="7088">
                  <c:v>7.9855999999999996E-2</c:v>
                </c:pt>
                <c:pt idx="7089">
                  <c:v>7.9902000000000001E-2</c:v>
                </c:pt>
                <c:pt idx="7090">
                  <c:v>7.9954999999999998E-2</c:v>
                </c:pt>
                <c:pt idx="7091">
                  <c:v>7.9994999999999997E-2</c:v>
                </c:pt>
                <c:pt idx="7092">
                  <c:v>8.0046999999999993E-2</c:v>
                </c:pt>
                <c:pt idx="7093">
                  <c:v>8.0092999999999998E-2</c:v>
                </c:pt>
                <c:pt idx="7094">
                  <c:v>8.0145999999999995E-2</c:v>
                </c:pt>
                <c:pt idx="7095">
                  <c:v>8.0191999999999999E-2</c:v>
                </c:pt>
                <c:pt idx="7096">
                  <c:v>8.0257999999999996E-2</c:v>
                </c:pt>
                <c:pt idx="7097">
                  <c:v>8.0297999999999994E-2</c:v>
                </c:pt>
                <c:pt idx="7098">
                  <c:v>8.0356999999999998E-2</c:v>
                </c:pt>
                <c:pt idx="7099">
                  <c:v>8.0403000000000002E-2</c:v>
                </c:pt>
                <c:pt idx="7100">
                  <c:v>8.0456E-2</c:v>
                </c:pt>
                <c:pt idx="7101">
                  <c:v>8.0494999999999997E-2</c:v>
                </c:pt>
                <c:pt idx="7102">
                  <c:v>8.0541000000000001E-2</c:v>
                </c:pt>
                <c:pt idx="7103">
                  <c:v>8.0581E-2</c:v>
                </c:pt>
                <c:pt idx="7104">
                  <c:v>8.0619999999999997E-2</c:v>
                </c:pt>
                <c:pt idx="7105">
                  <c:v>8.0666000000000002E-2</c:v>
                </c:pt>
                <c:pt idx="7106">
                  <c:v>8.0712999999999993E-2</c:v>
                </c:pt>
                <c:pt idx="7107">
                  <c:v>8.0745999999999998E-2</c:v>
                </c:pt>
                <c:pt idx="7108">
                  <c:v>8.0792000000000003E-2</c:v>
                </c:pt>
                <c:pt idx="7109">
                  <c:v>8.0831E-2</c:v>
                </c:pt>
                <c:pt idx="7110">
                  <c:v>8.0870999999999998E-2</c:v>
                </c:pt>
                <c:pt idx="7111">
                  <c:v>8.0917000000000003E-2</c:v>
                </c:pt>
                <c:pt idx="7112">
                  <c:v>8.0968999999999999E-2</c:v>
                </c:pt>
                <c:pt idx="7113">
                  <c:v>8.1002000000000005E-2</c:v>
                </c:pt>
                <c:pt idx="7114">
                  <c:v>8.1048999999999996E-2</c:v>
                </c:pt>
                <c:pt idx="7115">
                  <c:v>8.1087999999999993E-2</c:v>
                </c:pt>
                <c:pt idx="7116">
                  <c:v>8.1133999999999998E-2</c:v>
                </c:pt>
                <c:pt idx="7117">
                  <c:v>8.1159999999999996E-2</c:v>
                </c:pt>
                <c:pt idx="7118">
                  <c:v>8.1199999999999994E-2</c:v>
                </c:pt>
                <c:pt idx="7119">
                  <c:v>8.1233E-2</c:v>
                </c:pt>
                <c:pt idx="7120">
                  <c:v>8.1266000000000005E-2</c:v>
                </c:pt>
                <c:pt idx="7121">
                  <c:v>8.1305000000000002E-2</c:v>
                </c:pt>
                <c:pt idx="7122">
                  <c:v>8.1345000000000001E-2</c:v>
                </c:pt>
                <c:pt idx="7123">
                  <c:v>8.1370999999999999E-2</c:v>
                </c:pt>
                <c:pt idx="7124">
                  <c:v>8.1417000000000003E-2</c:v>
                </c:pt>
                <c:pt idx="7125">
                  <c:v>8.1449999999999995E-2</c:v>
                </c:pt>
                <c:pt idx="7126">
                  <c:v>8.1495999999999999E-2</c:v>
                </c:pt>
                <c:pt idx="7127">
                  <c:v>8.1542000000000003E-2</c:v>
                </c:pt>
                <c:pt idx="7128">
                  <c:v>8.1595000000000001E-2</c:v>
                </c:pt>
                <c:pt idx="7129">
                  <c:v>8.1634999999999999E-2</c:v>
                </c:pt>
                <c:pt idx="7130">
                  <c:v>8.1686999999999996E-2</c:v>
                </c:pt>
                <c:pt idx="7131">
                  <c:v>8.1734000000000001E-2</c:v>
                </c:pt>
                <c:pt idx="7132">
                  <c:v>8.1785999999999998E-2</c:v>
                </c:pt>
                <c:pt idx="7133">
                  <c:v>8.1825999999999996E-2</c:v>
                </c:pt>
                <c:pt idx="7134">
                  <c:v>8.1878000000000006E-2</c:v>
                </c:pt>
                <c:pt idx="7135">
                  <c:v>8.1918000000000005E-2</c:v>
                </c:pt>
                <c:pt idx="7136">
                  <c:v>8.1963999999999995E-2</c:v>
                </c:pt>
                <c:pt idx="7137">
                  <c:v>8.2017000000000007E-2</c:v>
                </c:pt>
                <c:pt idx="7138">
                  <c:v>8.2069000000000003E-2</c:v>
                </c:pt>
                <c:pt idx="7139">
                  <c:v>8.2109000000000001E-2</c:v>
                </c:pt>
                <c:pt idx="7140">
                  <c:v>8.2168000000000005E-2</c:v>
                </c:pt>
                <c:pt idx="7141">
                  <c:v>8.2213999999999995E-2</c:v>
                </c:pt>
                <c:pt idx="7142">
                  <c:v>8.2267000000000007E-2</c:v>
                </c:pt>
                <c:pt idx="7143">
                  <c:v>8.2320000000000004E-2</c:v>
                </c:pt>
                <c:pt idx="7144">
                  <c:v>8.2386000000000001E-2</c:v>
                </c:pt>
                <c:pt idx="7145">
                  <c:v>8.2432000000000005E-2</c:v>
                </c:pt>
                <c:pt idx="7146">
                  <c:v>8.2484000000000002E-2</c:v>
                </c:pt>
                <c:pt idx="7147">
                  <c:v>8.2536999999999999E-2</c:v>
                </c:pt>
                <c:pt idx="7148">
                  <c:v>8.2589999999999997E-2</c:v>
                </c:pt>
                <c:pt idx="7149">
                  <c:v>8.2628999999999994E-2</c:v>
                </c:pt>
                <c:pt idx="7150">
                  <c:v>8.2674999999999998E-2</c:v>
                </c:pt>
                <c:pt idx="7151">
                  <c:v>8.2714999999999997E-2</c:v>
                </c:pt>
                <c:pt idx="7152">
                  <c:v>8.2753999999999994E-2</c:v>
                </c:pt>
                <c:pt idx="7153">
                  <c:v>8.2801E-2</c:v>
                </c:pt>
                <c:pt idx="7154">
                  <c:v>8.2839999999999997E-2</c:v>
                </c:pt>
                <c:pt idx="7155">
                  <c:v>8.2879999999999995E-2</c:v>
                </c:pt>
                <c:pt idx="7156">
                  <c:v>8.2919000000000007E-2</c:v>
                </c:pt>
                <c:pt idx="7157">
                  <c:v>8.2959000000000005E-2</c:v>
                </c:pt>
                <c:pt idx="7158">
                  <c:v>8.2998000000000002E-2</c:v>
                </c:pt>
                <c:pt idx="7159">
                  <c:v>8.3044000000000007E-2</c:v>
                </c:pt>
                <c:pt idx="7160">
                  <c:v>8.3097000000000004E-2</c:v>
                </c:pt>
                <c:pt idx="7161">
                  <c:v>8.3129999999999996E-2</c:v>
                </c:pt>
                <c:pt idx="7162">
                  <c:v>8.3176E-2</c:v>
                </c:pt>
                <c:pt idx="7163">
                  <c:v>8.3214999999999997E-2</c:v>
                </c:pt>
                <c:pt idx="7164">
                  <c:v>8.3262000000000003E-2</c:v>
                </c:pt>
                <c:pt idx="7165">
                  <c:v>8.3294999999999994E-2</c:v>
                </c:pt>
                <c:pt idx="7166">
                  <c:v>8.3334000000000005E-2</c:v>
                </c:pt>
                <c:pt idx="7167">
                  <c:v>8.3366999999999997E-2</c:v>
                </c:pt>
                <c:pt idx="7168">
                  <c:v>8.3406999999999995E-2</c:v>
                </c:pt>
                <c:pt idx="7169">
                  <c:v>8.3446000000000006E-2</c:v>
                </c:pt>
                <c:pt idx="7170">
                  <c:v>8.3491999999999997E-2</c:v>
                </c:pt>
                <c:pt idx="7171">
                  <c:v>8.3525000000000002E-2</c:v>
                </c:pt>
                <c:pt idx="7172">
                  <c:v>8.3571000000000006E-2</c:v>
                </c:pt>
                <c:pt idx="7173">
                  <c:v>8.3603999999999998E-2</c:v>
                </c:pt>
                <c:pt idx="7174">
                  <c:v>8.3650000000000002E-2</c:v>
                </c:pt>
                <c:pt idx="7175">
                  <c:v>8.3696000000000007E-2</c:v>
                </c:pt>
                <c:pt idx="7176">
                  <c:v>8.3755999999999997E-2</c:v>
                </c:pt>
                <c:pt idx="7177">
                  <c:v>8.3794999999999994E-2</c:v>
                </c:pt>
                <c:pt idx="7178">
                  <c:v>8.3848000000000006E-2</c:v>
                </c:pt>
                <c:pt idx="7179">
                  <c:v>8.3901000000000003E-2</c:v>
                </c:pt>
                <c:pt idx="7180">
                  <c:v>8.3946999999999994E-2</c:v>
                </c:pt>
                <c:pt idx="7181">
                  <c:v>8.3986000000000005E-2</c:v>
                </c:pt>
                <c:pt idx="7182">
                  <c:v>8.4031999999999996E-2</c:v>
                </c:pt>
                <c:pt idx="7183">
                  <c:v>8.4071999999999994E-2</c:v>
                </c:pt>
                <c:pt idx="7184">
                  <c:v>8.4111000000000005E-2</c:v>
                </c:pt>
                <c:pt idx="7185">
                  <c:v>8.4156999999999996E-2</c:v>
                </c:pt>
                <c:pt idx="7186">
                  <c:v>8.4209999999999993E-2</c:v>
                </c:pt>
                <c:pt idx="7187">
                  <c:v>8.4242999999999998E-2</c:v>
                </c:pt>
                <c:pt idx="7188">
                  <c:v>8.4295999999999996E-2</c:v>
                </c:pt>
                <c:pt idx="7189">
                  <c:v>8.4334999999999993E-2</c:v>
                </c:pt>
                <c:pt idx="7190">
                  <c:v>8.4380999999999998E-2</c:v>
                </c:pt>
                <c:pt idx="7191">
                  <c:v>8.4427000000000002E-2</c:v>
                </c:pt>
                <c:pt idx="7192">
                  <c:v>8.4487000000000007E-2</c:v>
                </c:pt>
                <c:pt idx="7193">
                  <c:v>8.4526000000000004E-2</c:v>
                </c:pt>
                <c:pt idx="7194">
                  <c:v>8.4579000000000001E-2</c:v>
                </c:pt>
                <c:pt idx="7195">
                  <c:v>8.4625000000000006E-2</c:v>
                </c:pt>
                <c:pt idx="7196">
                  <c:v>8.4670999999999996E-2</c:v>
                </c:pt>
                <c:pt idx="7197">
                  <c:v>8.4710999999999995E-2</c:v>
                </c:pt>
                <c:pt idx="7198">
                  <c:v>8.4750000000000006E-2</c:v>
                </c:pt>
                <c:pt idx="7199">
                  <c:v>8.4790000000000004E-2</c:v>
                </c:pt>
                <c:pt idx="7200">
                  <c:v>8.4822999999999996E-2</c:v>
                </c:pt>
                <c:pt idx="7201">
                  <c:v>8.4869E-2</c:v>
                </c:pt>
                <c:pt idx="7202">
                  <c:v>8.4907999999999997E-2</c:v>
                </c:pt>
                <c:pt idx="7203">
                  <c:v>8.4941000000000003E-2</c:v>
                </c:pt>
                <c:pt idx="7204">
                  <c:v>8.4986999999999993E-2</c:v>
                </c:pt>
                <c:pt idx="7205">
                  <c:v>8.5019999999999998E-2</c:v>
                </c:pt>
                <c:pt idx="7206">
                  <c:v>8.5066000000000003E-2</c:v>
                </c:pt>
                <c:pt idx="7207">
                  <c:v>8.5106000000000001E-2</c:v>
                </c:pt>
                <c:pt idx="7208">
                  <c:v>8.5165000000000005E-2</c:v>
                </c:pt>
                <c:pt idx="7209">
                  <c:v>8.5197999999999996E-2</c:v>
                </c:pt>
                <c:pt idx="7210">
                  <c:v>8.5244E-2</c:v>
                </c:pt>
                <c:pt idx="7211">
                  <c:v>8.5290000000000005E-2</c:v>
                </c:pt>
                <c:pt idx="7212">
                  <c:v>8.5335999999999995E-2</c:v>
                </c:pt>
                <c:pt idx="7213">
                  <c:v>8.5369E-2</c:v>
                </c:pt>
                <c:pt idx="7214">
                  <c:v>8.5408999999999999E-2</c:v>
                </c:pt>
                <c:pt idx="7215">
                  <c:v>8.5442000000000004E-2</c:v>
                </c:pt>
                <c:pt idx="7216">
                  <c:v>8.5481000000000001E-2</c:v>
                </c:pt>
                <c:pt idx="7217">
                  <c:v>8.5521E-2</c:v>
                </c:pt>
                <c:pt idx="7218">
                  <c:v>8.5567000000000004E-2</c:v>
                </c:pt>
                <c:pt idx="7219">
                  <c:v>8.5599999999999996E-2</c:v>
                </c:pt>
                <c:pt idx="7220">
                  <c:v>8.5646E-2</c:v>
                </c:pt>
                <c:pt idx="7221">
                  <c:v>8.5684999999999997E-2</c:v>
                </c:pt>
                <c:pt idx="7222">
                  <c:v>8.5732000000000003E-2</c:v>
                </c:pt>
                <c:pt idx="7223">
                  <c:v>8.5777999999999993E-2</c:v>
                </c:pt>
                <c:pt idx="7224">
                  <c:v>8.5836999999999997E-2</c:v>
                </c:pt>
                <c:pt idx="7225">
                  <c:v>8.5883000000000001E-2</c:v>
                </c:pt>
                <c:pt idx="7226">
                  <c:v>8.5935999999999998E-2</c:v>
                </c:pt>
                <c:pt idx="7227">
                  <c:v>8.5982000000000003E-2</c:v>
                </c:pt>
                <c:pt idx="7228">
                  <c:v>8.6035E-2</c:v>
                </c:pt>
                <c:pt idx="7229">
                  <c:v>8.6073999999999998E-2</c:v>
                </c:pt>
                <c:pt idx="7230">
                  <c:v>8.6126999999999995E-2</c:v>
                </c:pt>
                <c:pt idx="7231">
                  <c:v>8.6166000000000006E-2</c:v>
                </c:pt>
                <c:pt idx="7232">
                  <c:v>8.6211999999999997E-2</c:v>
                </c:pt>
                <c:pt idx="7233">
                  <c:v>8.6259000000000002E-2</c:v>
                </c:pt>
                <c:pt idx="7234">
                  <c:v>8.6310999999999999E-2</c:v>
                </c:pt>
                <c:pt idx="7235">
                  <c:v>8.6350999999999997E-2</c:v>
                </c:pt>
                <c:pt idx="7236">
                  <c:v>8.6402999999999994E-2</c:v>
                </c:pt>
                <c:pt idx="7237">
                  <c:v>8.6443000000000006E-2</c:v>
                </c:pt>
                <c:pt idx="7238">
                  <c:v>8.6496000000000003E-2</c:v>
                </c:pt>
                <c:pt idx="7239">
                  <c:v>8.6541999999999994E-2</c:v>
                </c:pt>
                <c:pt idx="7240">
                  <c:v>8.6600999999999997E-2</c:v>
                </c:pt>
                <c:pt idx="7241">
                  <c:v>8.6647000000000002E-2</c:v>
                </c:pt>
                <c:pt idx="7242">
                  <c:v>8.6693000000000006E-2</c:v>
                </c:pt>
                <c:pt idx="7243">
                  <c:v>8.6738999999999997E-2</c:v>
                </c:pt>
                <c:pt idx="7244">
                  <c:v>8.6791999999999994E-2</c:v>
                </c:pt>
                <c:pt idx="7245">
                  <c:v>8.6824999999999999E-2</c:v>
                </c:pt>
                <c:pt idx="7246">
                  <c:v>8.6863999999999997E-2</c:v>
                </c:pt>
                <c:pt idx="7247">
                  <c:v>8.6897000000000002E-2</c:v>
                </c:pt>
                <c:pt idx="7248">
                  <c:v>8.6937E-2</c:v>
                </c:pt>
                <c:pt idx="7249">
                  <c:v>8.6975999999999998E-2</c:v>
                </c:pt>
                <c:pt idx="7250">
                  <c:v>8.7015999999999996E-2</c:v>
                </c:pt>
                <c:pt idx="7251">
                  <c:v>8.7041999999999994E-2</c:v>
                </c:pt>
                <c:pt idx="7252">
                  <c:v>8.7082000000000007E-2</c:v>
                </c:pt>
                <c:pt idx="7253">
                  <c:v>8.7114999999999998E-2</c:v>
                </c:pt>
                <c:pt idx="7254">
                  <c:v>8.7153999999999995E-2</c:v>
                </c:pt>
                <c:pt idx="7255">
                  <c:v>8.7193999999999994E-2</c:v>
                </c:pt>
                <c:pt idx="7256">
                  <c:v>8.7239999999999998E-2</c:v>
                </c:pt>
                <c:pt idx="7257">
                  <c:v>8.7273000000000003E-2</c:v>
                </c:pt>
                <c:pt idx="7258">
                  <c:v>8.7318999999999994E-2</c:v>
                </c:pt>
                <c:pt idx="7259">
                  <c:v>8.7358000000000005E-2</c:v>
                </c:pt>
                <c:pt idx="7260">
                  <c:v>8.7398000000000003E-2</c:v>
                </c:pt>
                <c:pt idx="7261">
                  <c:v>8.7430999999999995E-2</c:v>
                </c:pt>
                <c:pt idx="7262">
                  <c:v>8.7470000000000006E-2</c:v>
                </c:pt>
                <c:pt idx="7263">
                  <c:v>8.7502999999999997E-2</c:v>
                </c:pt>
                <c:pt idx="7264">
                  <c:v>8.7542999999999996E-2</c:v>
                </c:pt>
                <c:pt idx="7265">
                  <c:v>8.7581999999999993E-2</c:v>
                </c:pt>
                <c:pt idx="7266">
                  <c:v>8.7628999999999999E-2</c:v>
                </c:pt>
                <c:pt idx="7267">
                  <c:v>8.7661000000000003E-2</c:v>
                </c:pt>
                <c:pt idx="7268">
                  <c:v>8.7707999999999994E-2</c:v>
                </c:pt>
                <c:pt idx="7269">
                  <c:v>8.7747000000000006E-2</c:v>
                </c:pt>
                <c:pt idx="7270">
                  <c:v>8.7800000000000003E-2</c:v>
                </c:pt>
                <c:pt idx="7271">
                  <c:v>8.7845999999999994E-2</c:v>
                </c:pt>
                <c:pt idx="7272">
                  <c:v>8.7904999999999997E-2</c:v>
                </c:pt>
                <c:pt idx="7273">
                  <c:v>8.7944999999999995E-2</c:v>
                </c:pt>
                <c:pt idx="7274">
                  <c:v>8.7997000000000006E-2</c:v>
                </c:pt>
                <c:pt idx="7275">
                  <c:v>8.8050000000000003E-2</c:v>
                </c:pt>
                <c:pt idx="7276">
                  <c:v>8.8095999999999994E-2</c:v>
                </c:pt>
                <c:pt idx="7277">
                  <c:v>8.8136000000000006E-2</c:v>
                </c:pt>
                <c:pt idx="7278">
                  <c:v>8.8181999999999996E-2</c:v>
                </c:pt>
                <c:pt idx="7279">
                  <c:v>8.8220999999999994E-2</c:v>
                </c:pt>
                <c:pt idx="7280">
                  <c:v>8.8261000000000006E-2</c:v>
                </c:pt>
                <c:pt idx="7281">
                  <c:v>8.8306999999999997E-2</c:v>
                </c:pt>
                <c:pt idx="7282">
                  <c:v>8.8345999999999994E-2</c:v>
                </c:pt>
                <c:pt idx="7283">
                  <c:v>8.8378999999999999E-2</c:v>
                </c:pt>
                <c:pt idx="7284">
                  <c:v>8.8425000000000004E-2</c:v>
                </c:pt>
                <c:pt idx="7285">
                  <c:v>8.8465000000000002E-2</c:v>
                </c:pt>
                <c:pt idx="7286">
                  <c:v>8.8505E-2</c:v>
                </c:pt>
                <c:pt idx="7287">
                  <c:v>8.8543999999999998E-2</c:v>
                </c:pt>
                <c:pt idx="7288">
                  <c:v>8.8596999999999995E-2</c:v>
                </c:pt>
                <c:pt idx="7289">
                  <c:v>8.863E-2</c:v>
                </c:pt>
                <c:pt idx="7290">
                  <c:v>8.8676000000000005E-2</c:v>
                </c:pt>
                <c:pt idx="7291">
                  <c:v>8.8715000000000002E-2</c:v>
                </c:pt>
                <c:pt idx="7292">
                  <c:v>8.8761000000000007E-2</c:v>
                </c:pt>
                <c:pt idx="7293">
                  <c:v>8.8788000000000006E-2</c:v>
                </c:pt>
                <c:pt idx="7294">
                  <c:v>8.8827000000000003E-2</c:v>
                </c:pt>
                <c:pt idx="7295">
                  <c:v>8.8859999999999995E-2</c:v>
                </c:pt>
                <c:pt idx="7296">
                  <c:v>8.8893E-2</c:v>
                </c:pt>
                <c:pt idx="7297">
                  <c:v>8.8932999999999998E-2</c:v>
                </c:pt>
                <c:pt idx="7298">
                  <c:v>8.8979000000000003E-2</c:v>
                </c:pt>
                <c:pt idx="7299">
                  <c:v>8.9005000000000001E-2</c:v>
                </c:pt>
                <c:pt idx="7300">
                  <c:v>8.9051000000000005E-2</c:v>
                </c:pt>
                <c:pt idx="7301">
                  <c:v>8.9091000000000004E-2</c:v>
                </c:pt>
                <c:pt idx="7302">
                  <c:v>8.9136999999999994E-2</c:v>
                </c:pt>
                <c:pt idx="7303">
                  <c:v>8.9182999999999998E-2</c:v>
                </c:pt>
                <c:pt idx="7304">
                  <c:v>8.9242000000000002E-2</c:v>
                </c:pt>
                <c:pt idx="7305">
                  <c:v>8.9282E-2</c:v>
                </c:pt>
                <c:pt idx="7306">
                  <c:v>8.9333999999999997E-2</c:v>
                </c:pt>
                <c:pt idx="7307">
                  <c:v>8.9386999999999994E-2</c:v>
                </c:pt>
                <c:pt idx="7308">
                  <c:v>8.9440000000000006E-2</c:v>
                </c:pt>
                <c:pt idx="7309">
                  <c:v>8.9479000000000003E-2</c:v>
                </c:pt>
                <c:pt idx="7310">
                  <c:v>8.9532E-2</c:v>
                </c:pt>
                <c:pt idx="7311">
                  <c:v>8.9571999999999999E-2</c:v>
                </c:pt>
                <c:pt idx="7312">
                  <c:v>8.9618000000000003E-2</c:v>
                </c:pt>
                <c:pt idx="7313">
                  <c:v>8.9663999999999994E-2</c:v>
                </c:pt>
                <c:pt idx="7314">
                  <c:v>8.9716000000000004E-2</c:v>
                </c:pt>
                <c:pt idx="7315">
                  <c:v>8.9756000000000002E-2</c:v>
                </c:pt>
                <c:pt idx="7316">
                  <c:v>8.9809E-2</c:v>
                </c:pt>
                <c:pt idx="7317">
                  <c:v>8.9855000000000004E-2</c:v>
                </c:pt>
                <c:pt idx="7318">
                  <c:v>8.9900999999999995E-2</c:v>
                </c:pt>
                <c:pt idx="7319">
                  <c:v>8.9946999999999999E-2</c:v>
                </c:pt>
                <c:pt idx="7320">
                  <c:v>9.0012999999999996E-2</c:v>
                </c:pt>
                <c:pt idx="7321">
                  <c:v>9.0051999999999993E-2</c:v>
                </c:pt>
                <c:pt idx="7322">
                  <c:v>9.0097999999999998E-2</c:v>
                </c:pt>
                <c:pt idx="7323">
                  <c:v>9.0145000000000003E-2</c:v>
                </c:pt>
                <c:pt idx="7324">
                  <c:v>9.0190999999999993E-2</c:v>
                </c:pt>
                <c:pt idx="7325">
                  <c:v>9.0223999999999999E-2</c:v>
                </c:pt>
                <c:pt idx="7326">
                  <c:v>9.0270000000000003E-2</c:v>
                </c:pt>
                <c:pt idx="7327">
                  <c:v>9.0302999999999994E-2</c:v>
                </c:pt>
                <c:pt idx="7328">
                  <c:v>9.0336E-2</c:v>
                </c:pt>
                <c:pt idx="7329">
                  <c:v>9.0374999999999997E-2</c:v>
                </c:pt>
                <c:pt idx="7330">
                  <c:v>9.0414999999999995E-2</c:v>
                </c:pt>
                <c:pt idx="7331">
                  <c:v>9.0440999999999994E-2</c:v>
                </c:pt>
                <c:pt idx="7332">
                  <c:v>9.0481000000000006E-2</c:v>
                </c:pt>
                <c:pt idx="7333">
                  <c:v>9.0512999999999996E-2</c:v>
                </c:pt>
                <c:pt idx="7334">
                  <c:v>9.0552999999999995E-2</c:v>
                </c:pt>
                <c:pt idx="7335">
                  <c:v>9.0592000000000006E-2</c:v>
                </c:pt>
                <c:pt idx="7336">
                  <c:v>9.0645000000000003E-2</c:v>
                </c:pt>
                <c:pt idx="7337">
                  <c:v>9.0672000000000003E-2</c:v>
                </c:pt>
                <c:pt idx="7338">
                  <c:v>9.0717999999999993E-2</c:v>
                </c:pt>
                <c:pt idx="7339">
                  <c:v>9.0757000000000004E-2</c:v>
                </c:pt>
                <c:pt idx="7340">
                  <c:v>9.0797000000000003E-2</c:v>
                </c:pt>
                <c:pt idx="7341">
                  <c:v>9.0829999999999994E-2</c:v>
                </c:pt>
                <c:pt idx="7342">
                  <c:v>9.0869000000000005E-2</c:v>
                </c:pt>
                <c:pt idx="7343">
                  <c:v>9.0901999999999997E-2</c:v>
                </c:pt>
                <c:pt idx="7344">
                  <c:v>9.0935000000000002E-2</c:v>
                </c:pt>
                <c:pt idx="7345">
                  <c:v>9.0975E-2</c:v>
                </c:pt>
                <c:pt idx="7346">
                  <c:v>9.1021000000000005E-2</c:v>
                </c:pt>
                <c:pt idx="7347">
                  <c:v>9.1047000000000003E-2</c:v>
                </c:pt>
                <c:pt idx="7348">
                  <c:v>9.1092999999999993E-2</c:v>
                </c:pt>
                <c:pt idx="7349">
                  <c:v>9.1133000000000006E-2</c:v>
                </c:pt>
                <c:pt idx="7350">
                  <c:v>9.1172000000000003E-2</c:v>
                </c:pt>
                <c:pt idx="7351">
                  <c:v>9.1217999999999994E-2</c:v>
                </c:pt>
                <c:pt idx="7352">
                  <c:v>9.1276999999999997E-2</c:v>
                </c:pt>
                <c:pt idx="7353">
                  <c:v>9.1310000000000002E-2</c:v>
                </c:pt>
                <c:pt idx="7354">
                  <c:v>9.1363E-2</c:v>
                </c:pt>
                <c:pt idx="7355">
                  <c:v>9.1409000000000004E-2</c:v>
                </c:pt>
                <c:pt idx="7356">
                  <c:v>9.1454999999999995E-2</c:v>
                </c:pt>
                <c:pt idx="7357">
                  <c:v>9.1495000000000007E-2</c:v>
                </c:pt>
                <c:pt idx="7358">
                  <c:v>9.1540999999999997E-2</c:v>
                </c:pt>
                <c:pt idx="7359">
                  <c:v>9.1574000000000003E-2</c:v>
                </c:pt>
                <c:pt idx="7360">
                  <c:v>9.1613E-2</c:v>
                </c:pt>
                <c:pt idx="7361">
                  <c:v>9.1660000000000005E-2</c:v>
                </c:pt>
                <c:pt idx="7362">
                  <c:v>9.1705999999999996E-2</c:v>
                </c:pt>
                <c:pt idx="7363">
                  <c:v>9.1739000000000001E-2</c:v>
                </c:pt>
                <c:pt idx="7364">
                  <c:v>9.1785000000000005E-2</c:v>
                </c:pt>
                <c:pt idx="7365">
                  <c:v>9.1824000000000003E-2</c:v>
                </c:pt>
                <c:pt idx="7366">
                  <c:v>9.1869999999999993E-2</c:v>
                </c:pt>
                <c:pt idx="7367">
                  <c:v>9.1915999999999998E-2</c:v>
                </c:pt>
                <c:pt idx="7368">
                  <c:v>9.1976000000000002E-2</c:v>
                </c:pt>
                <c:pt idx="7369">
                  <c:v>9.2015E-2</c:v>
                </c:pt>
                <c:pt idx="7370">
                  <c:v>9.2061000000000004E-2</c:v>
                </c:pt>
                <c:pt idx="7371">
                  <c:v>9.2106999999999994E-2</c:v>
                </c:pt>
                <c:pt idx="7372">
                  <c:v>9.2154E-2</c:v>
                </c:pt>
                <c:pt idx="7373">
                  <c:v>9.2192999999999997E-2</c:v>
                </c:pt>
                <c:pt idx="7374">
                  <c:v>9.2232999999999996E-2</c:v>
                </c:pt>
                <c:pt idx="7375">
                  <c:v>9.2272000000000007E-2</c:v>
                </c:pt>
                <c:pt idx="7376">
                  <c:v>9.2304999999999998E-2</c:v>
                </c:pt>
                <c:pt idx="7377">
                  <c:v>9.2351000000000003E-2</c:v>
                </c:pt>
                <c:pt idx="7378">
                  <c:v>9.2391000000000001E-2</c:v>
                </c:pt>
                <c:pt idx="7379">
                  <c:v>9.2424000000000006E-2</c:v>
                </c:pt>
                <c:pt idx="7380">
                  <c:v>9.2469999999999997E-2</c:v>
                </c:pt>
                <c:pt idx="7381">
                  <c:v>9.2508999999999994E-2</c:v>
                </c:pt>
                <c:pt idx="7382">
                  <c:v>9.2549000000000006E-2</c:v>
                </c:pt>
                <c:pt idx="7383">
                  <c:v>9.2588000000000004E-2</c:v>
                </c:pt>
                <c:pt idx="7384">
                  <c:v>9.2647999999999994E-2</c:v>
                </c:pt>
                <c:pt idx="7385">
                  <c:v>9.2679999999999998E-2</c:v>
                </c:pt>
                <c:pt idx="7386">
                  <c:v>9.2727000000000004E-2</c:v>
                </c:pt>
                <c:pt idx="7387">
                  <c:v>9.2766000000000001E-2</c:v>
                </c:pt>
                <c:pt idx="7388">
                  <c:v>9.2812000000000006E-2</c:v>
                </c:pt>
                <c:pt idx="7389">
                  <c:v>9.2844999999999997E-2</c:v>
                </c:pt>
                <c:pt idx="7390">
                  <c:v>9.2884999999999995E-2</c:v>
                </c:pt>
                <c:pt idx="7391">
                  <c:v>9.2910999999999994E-2</c:v>
                </c:pt>
                <c:pt idx="7392">
                  <c:v>9.2943999999999999E-2</c:v>
                </c:pt>
                <c:pt idx="7393">
                  <c:v>9.2982999999999996E-2</c:v>
                </c:pt>
                <c:pt idx="7394">
                  <c:v>9.3022999999999995E-2</c:v>
                </c:pt>
                <c:pt idx="7395">
                  <c:v>9.3056E-2</c:v>
                </c:pt>
                <c:pt idx="7396">
                  <c:v>9.3094999999999997E-2</c:v>
                </c:pt>
                <c:pt idx="7397">
                  <c:v>9.3121999999999996E-2</c:v>
                </c:pt>
                <c:pt idx="7398">
                  <c:v>9.3160999999999994E-2</c:v>
                </c:pt>
                <c:pt idx="7399">
                  <c:v>9.3201000000000006E-2</c:v>
                </c:pt>
                <c:pt idx="7400">
                  <c:v>9.3253000000000003E-2</c:v>
                </c:pt>
                <c:pt idx="7401">
                  <c:v>9.3280000000000002E-2</c:v>
                </c:pt>
                <c:pt idx="7402">
                  <c:v>9.3326000000000006E-2</c:v>
                </c:pt>
                <c:pt idx="7403">
                  <c:v>9.3365000000000004E-2</c:v>
                </c:pt>
                <c:pt idx="7404">
                  <c:v>9.3405000000000002E-2</c:v>
                </c:pt>
                <c:pt idx="7405">
                  <c:v>9.3437999999999993E-2</c:v>
                </c:pt>
                <c:pt idx="7406">
                  <c:v>9.3477000000000005E-2</c:v>
                </c:pt>
                <c:pt idx="7407">
                  <c:v>9.3504000000000004E-2</c:v>
                </c:pt>
                <c:pt idx="7408">
                  <c:v>9.3536999999999995E-2</c:v>
                </c:pt>
                <c:pt idx="7409">
                  <c:v>9.3576000000000006E-2</c:v>
                </c:pt>
                <c:pt idx="7410">
                  <c:v>9.3621999999999997E-2</c:v>
                </c:pt>
                <c:pt idx="7411">
                  <c:v>9.3655000000000002E-2</c:v>
                </c:pt>
                <c:pt idx="7412">
                  <c:v>9.3701000000000007E-2</c:v>
                </c:pt>
                <c:pt idx="7413">
                  <c:v>9.3733999999999998E-2</c:v>
                </c:pt>
                <c:pt idx="7414">
                  <c:v>9.3780000000000002E-2</c:v>
                </c:pt>
                <c:pt idx="7415">
                  <c:v>9.3826999999999994E-2</c:v>
                </c:pt>
                <c:pt idx="7416">
                  <c:v>9.3885999999999997E-2</c:v>
                </c:pt>
                <c:pt idx="7417">
                  <c:v>9.3924999999999995E-2</c:v>
                </c:pt>
                <c:pt idx="7418">
                  <c:v>9.3978000000000006E-2</c:v>
                </c:pt>
                <c:pt idx="7419">
                  <c:v>9.4031000000000003E-2</c:v>
                </c:pt>
                <c:pt idx="7420">
                  <c:v>9.4083E-2</c:v>
                </c:pt>
                <c:pt idx="7421">
                  <c:v>9.4122999999999998E-2</c:v>
                </c:pt>
                <c:pt idx="7422">
                  <c:v>9.4175999999999996E-2</c:v>
                </c:pt>
                <c:pt idx="7423">
                  <c:v>9.4214999999999993E-2</c:v>
                </c:pt>
                <c:pt idx="7424">
                  <c:v>9.4260999999999998E-2</c:v>
                </c:pt>
                <c:pt idx="7425">
                  <c:v>9.4307000000000002E-2</c:v>
                </c:pt>
                <c:pt idx="7426">
                  <c:v>9.4359999999999999E-2</c:v>
                </c:pt>
                <c:pt idx="7427">
                  <c:v>9.4399999999999998E-2</c:v>
                </c:pt>
                <c:pt idx="7428">
                  <c:v>9.4451999999999994E-2</c:v>
                </c:pt>
                <c:pt idx="7429">
                  <c:v>9.4492000000000007E-2</c:v>
                </c:pt>
                <c:pt idx="7430">
                  <c:v>9.4544000000000003E-2</c:v>
                </c:pt>
                <c:pt idx="7431">
                  <c:v>9.4590999999999995E-2</c:v>
                </c:pt>
                <c:pt idx="7432">
                  <c:v>9.4649999999999998E-2</c:v>
                </c:pt>
                <c:pt idx="7433">
                  <c:v>9.4688999999999995E-2</c:v>
                </c:pt>
                <c:pt idx="7434">
                  <c:v>9.4735E-2</c:v>
                </c:pt>
                <c:pt idx="7435">
                  <c:v>9.4782000000000005E-2</c:v>
                </c:pt>
                <c:pt idx="7436">
                  <c:v>9.4827999999999996E-2</c:v>
                </c:pt>
                <c:pt idx="7437">
                  <c:v>9.4861000000000001E-2</c:v>
                </c:pt>
                <c:pt idx="7438">
                  <c:v>9.4907000000000005E-2</c:v>
                </c:pt>
                <c:pt idx="7439">
                  <c:v>9.4933000000000003E-2</c:v>
                </c:pt>
                <c:pt idx="7440">
                  <c:v>9.4965999999999995E-2</c:v>
                </c:pt>
                <c:pt idx="7441">
                  <c:v>9.5005999999999993E-2</c:v>
                </c:pt>
                <c:pt idx="7442">
                  <c:v>9.5045000000000004E-2</c:v>
                </c:pt>
                <c:pt idx="7443">
                  <c:v>9.5071000000000003E-2</c:v>
                </c:pt>
                <c:pt idx="7444">
                  <c:v>9.5111000000000001E-2</c:v>
                </c:pt>
                <c:pt idx="7445">
                  <c:v>9.5144000000000006E-2</c:v>
                </c:pt>
                <c:pt idx="7446">
                  <c:v>9.5176999999999998E-2</c:v>
                </c:pt>
                <c:pt idx="7447">
                  <c:v>9.5215999999999995E-2</c:v>
                </c:pt>
                <c:pt idx="7448">
                  <c:v>9.5261999999999999E-2</c:v>
                </c:pt>
                <c:pt idx="7449">
                  <c:v>9.5295000000000005E-2</c:v>
                </c:pt>
                <c:pt idx="7450">
                  <c:v>9.5335000000000003E-2</c:v>
                </c:pt>
                <c:pt idx="7451">
                  <c:v>9.5374E-2</c:v>
                </c:pt>
                <c:pt idx="7452">
                  <c:v>9.5413999999999999E-2</c:v>
                </c:pt>
                <c:pt idx="7453">
                  <c:v>9.5447000000000004E-2</c:v>
                </c:pt>
                <c:pt idx="7454">
                  <c:v>9.5486000000000001E-2</c:v>
                </c:pt>
                <c:pt idx="7455">
                  <c:v>9.5513000000000001E-2</c:v>
                </c:pt>
                <c:pt idx="7456">
                  <c:v>9.5551999999999998E-2</c:v>
                </c:pt>
                <c:pt idx="7457">
                  <c:v>9.5591999999999996E-2</c:v>
                </c:pt>
                <c:pt idx="7458">
                  <c:v>9.5630999999999994E-2</c:v>
                </c:pt>
                <c:pt idx="7459">
                  <c:v>9.5663999999999999E-2</c:v>
                </c:pt>
                <c:pt idx="7460">
                  <c:v>9.5710000000000003E-2</c:v>
                </c:pt>
                <c:pt idx="7461">
                  <c:v>9.5742999999999995E-2</c:v>
                </c:pt>
                <c:pt idx="7462">
                  <c:v>9.5788999999999999E-2</c:v>
                </c:pt>
                <c:pt idx="7463">
                  <c:v>9.5828999999999998E-2</c:v>
                </c:pt>
                <c:pt idx="7464">
                  <c:v>9.5888000000000001E-2</c:v>
                </c:pt>
                <c:pt idx="7465">
                  <c:v>9.5921000000000006E-2</c:v>
                </c:pt>
                <c:pt idx="7466">
                  <c:v>9.5966999999999997E-2</c:v>
                </c:pt>
                <c:pt idx="7467">
                  <c:v>9.6006999999999995E-2</c:v>
                </c:pt>
                <c:pt idx="7468">
                  <c:v>9.6052999999999999E-2</c:v>
                </c:pt>
                <c:pt idx="7469">
                  <c:v>9.6086000000000005E-2</c:v>
                </c:pt>
                <c:pt idx="7470">
                  <c:v>9.6131999999999995E-2</c:v>
                </c:pt>
                <c:pt idx="7471">
                  <c:v>9.6157999999999993E-2</c:v>
                </c:pt>
                <c:pt idx="7472">
                  <c:v>9.6190999999999999E-2</c:v>
                </c:pt>
                <c:pt idx="7473">
                  <c:v>9.6230999999999997E-2</c:v>
                </c:pt>
                <c:pt idx="7474">
                  <c:v>9.6269999999999994E-2</c:v>
                </c:pt>
                <c:pt idx="7475">
                  <c:v>9.6296000000000007E-2</c:v>
                </c:pt>
                <c:pt idx="7476">
                  <c:v>9.6342999999999998E-2</c:v>
                </c:pt>
                <c:pt idx="7477">
                  <c:v>9.6368999999999996E-2</c:v>
                </c:pt>
                <c:pt idx="7478">
                  <c:v>9.6407999999999994E-2</c:v>
                </c:pt>
                <c:pt idx="7479">
                  <c:v>9.6440999999999999E-2</c:v>
                </c:pt>
                <c:pt idx="7480">
                  <c:v>9.6493999999999996E-2</c:v>
                </c:pt>
                <c:pt idx="7481">
                  <c:v>9.6527000000000002E-2</c:v>
                </c:pt>
                <c:pt idx="7482">
                  <c:v>9.6567E-2</c:v>
                </c:pt>
                <c:pt idx="7483">
                  <c:v>9.6605999999999997E-2</c:v>
                </c:pt>
                <c:pt idx="7484">
                  <c:v>9.6645999999999996E-2</c:v>
                </c:pt>
                <c:pt idx="7485">
                  <c:v>9.6671999999999994E-2</c:v>
                </c:pt>
                <c:pt idx="7486">
                  <c:v>9.6711000000000005E-2</c:v>
                </c:pt>
                <c:pt idx="7487">
                  <c:v>9.6743999999999997E-2</c:v>
                </c:pt>
                <c:pt idx="7488">
                  <c:v>9.6777000000000002E-2</c:v>
                </c:pt>
                <c:pt idx="7489">
                  <c:v>9.6817E-2</c:v>
                </c:pt>
                <c:pt idx="7490">
                  <c:v>9.6863000000000005E-2</c:v>
                </c:pt>
                <c:pt idx="7491">
                  <c:v>9.6889000000000003E-2</c:v>
                </c:pt>
                <c:pt idx="7492">
                  <c:v>9.6934999999999993E-2</c:v>
                </c:pt>
                <c:pt idx="7493">
                  <c:v>9.6975000000000006E-2</c:v>
                </c:pt>
                <c:pt idx="7494">
                  <c:v>9.7014000000000003E-2</c:v>
                </c:pt>
                <c:pt idx="7495">
                  <c:v>9.7060999999999995E-2</c:v>
                </c:pt>
                <c:pt idx="7496">
                  <c:v>9.7119999999999998E-2</c:v>
                </c:pt>
                <c:pt idx="7497">
                  <c:v>9.7153000000000003E-2</c:v>
                </c:pt>
                <c:pt idx="7498">
                  <c:v>9.7205E-2</c:v>
                </c:pt>
                <c:pt idx="7499">
                  <c:v>9.7252000000000005E-2</c:v>
                </c:pt>
                <c:pt idx="7500">
                  <c:v>9.7297999999999996E-2</c:v>
                </c:pt>
                <c:pt idx="7501">
                  <c:v>9.7331000000000001E-2</c:v>
                </c:pt>
                <c:pt idx="7502">
                  <c:v>9.7377000000000005E-2</c:v>
                </c:pt>
                <c:pt idx="7503">
                  <c:v>9.7416000000000003E-2</c:v>
                </c:pt>
                <c:pt idx="7504">
                  <c:v>9.7448999999999994E-2</c:v>
                </c:pt>
                <c:pt idx="7505">
                  <c:v>9.7494999999999998E-2</c:v>
                </c:pt>
                <c:pt idx="7506">
                  <c:v>9.7541000000000003E-2</c:v>
                </c:pt>
                <c:pt idx="7507">
                  <c:v>9.7573999999999994E-2</c:v>
                </c:pt>
                <c:pt idx="7508">
                  <c:v>9.7614000000000006E-2</c:v>
                </c:pt>
                <c:pt idx="7509">
                  <c:v>9.7653000000000004E-2</c:v>
                </c:pt>
                <c:pt idx="7510">
                  <c:v>9.7693000000000002E-2</c:v>
                </c:pt>
                <c:pt idx="7511">
                  <c:v>9.7731999999999999E-2</c:v>
                </c:pt>
                <c:pt idx="7512">
                  <c:v>9.7792000000000004E-2</c:v>
                </c:pt>
                <c:pt idx="7513">
                  <c:v>9.7824999999999995E-2</c:v>
                </c:pt>
                <c:pt idx="7514">
                  <c:v>9.7864000000000007E-2</c:v>
                </c:pt>
                <c:pt idx="7515">
                  <c:v>9.7909999999999997E-2</c:v>
                </c:pt>
                <c:pt idx="7516">
                  <c:v>9.7949999999999995E-2</c:v>
                </c:pt>
                <c:pt idx="7517">
                  <c:v>9.7983000000000001E-2</c:v>
                </c:pt>
                <c:pt idx="7518">
                  <c:v>9.8021999999999998E-2</c:v>
                </c:pt>
                <c:pt idx="7519">
                  <c:v>9.8055000000000003E-2</c:v>
                </c:pt>
                <c:pt idx="7520">
                  <c:v>9.8087999999999995E-2</c:v>
                </c:pt>
                <c:pt idx="7521">
                  <c:v>9.8133999999999999E-2</c:v>
                </c:pt>
                <c:pt idx="7522">
                  <c:v>9.8173999999999997E-2</c:v>
                </c:pt>
                <c:pt idx="7523">
                  <c:v>9.8207000000000003E-2</c:v>
                </c:pt>
                <c:pt idx="7524">
                  <c:v>9.8252999999999993E-2</c:v>
                </c:pt>
                <c:pt idx="7525">
                  <c:v>9.8285999999999998E-2</c:v>
                </c:pt>
                <c:pt idx="7526">
                  <c:v>9.8332000000000003E-2</c:v>
                </c:pt>
                <c:pt idx="7527">
                  <c:v>9.8371E-2</c:v>
                </c:pt>
                <c:pt idx="7528">
                  <c:v>9.8431000000000005E-2</c:v>
                </c:pt>
                <c:pt idx="7529">
                  <c:v>9.8462999999999995E-2</c:v>
                </c:pt>
                <c:pt idx="7530">
                  <c:v>9.8516000000000006E-2</c:v>
                </c:pt>
                <c:pt idx="7531">
                  <c:v>9.8556000000000005E-2</c:v>
                </c:pt>
                <c:pt idx="7532">
                  <c:v>9.8608000000000001E-2</c:v>
                </c:pt>
                <c:pt idx="7533">
                  <c:v>9.8641000000000006E-2</c:v>
                </c:pt>
                <c:pt idx="7534">
                  <c:v>9.8686999999999997E-2</c:v>
                </c:pt>
                <c:pt idx="7535">
                  <c:v>9.8720000000000002E-2</c:v>
                </c:pt>
                <c:pt idx="7536">
                  <c:v>9.8752999999999994E-2</c:v>
                </c:pt>
                <c:pt idx="7537">
                  <c:v>9.8798999999999998E-2</c:v>
                </c:pt>
                <c:pt idx="7538">
                  <c:v>9.8838999999999996E-2</c:v>
                </c:pt>
                <c:pt idx="7539">
                  <c:v>9.8872000000000002E-2</c:v>
                </c:pt>
                <c:pt idx="7540">
                  <c:v>9.8918000000000006E-2</c:v>
                </c:pt>
                <c:pt idx="7541">
                  <c:v>9.8950999999999997E-2</c:v>
                </c:pt>
                <c:pt idx="7542">
                  <c:v>9.8989999999999995E-2</c:v>
                </c:pt>
                <c:pt idx="7543">
                  <c:v>9.9030000000000007E-2</c:v>
                </c:pt>
                <c:pt idx="7544">
                  <c:v>9.9083000000000004E-2</c:v>
                </c:pt>
                <c:pt idx="7545">
                  <c:v>9.9109000000000003E-2</c:v>
                </c:pt>
                <c:pt idx="7546">
                  <c:v>9.9148E-2</c:v>
                </c:pt>
                <c:pt idx="7547">
                  <c:v>9.9187999999999998E-2</c:v>
                </c:pt>
                <c:pt idx="7548">
                  <c:v>9.9227999999999997E-2</c:v>
                </c:pt>
                <c:pt idx="7549">
                  <c:v>9.9253999999999995E-2</c:v>
                </c:pt>
                <c:pt idx="7550">
                  <c:v>9.9293000000000006E-2</c:v>
                </c:pt>
                <c:pt idx="7551">
                  <c:v>9.9320000000000006E-2</c:v>
                </c:pt>
                <c:pt idx="7552">
                  <c:v>9.9346000000000004E-2</c:v>
                </c:pt>
                <c:pt idx="7553">
                  <c:v>9.9378999999999995E-2</c:v>
                </c:pt>
                <c:pt idx="7554">
                  <c:v>9.9418999999999993E-2</c:v>
                </c:pt>
                <c:pt idx="7555">
                  <c:v>9.9445000000000006E-2</c:v>
                </c:pt>
                <c:pt idx="7556">
                  <c:v>9.9484000000000003E-2</c:v>
                </c:pt>
                <c:pt idx="7557">
                  <c:v>9.9511000000000002E-2</c:v>
                </c:pt>
                <c:pt idx="7558">
                  <c:v>9.955E-2</c:v>
                </c:pt>
                <c:pt idx="7559">
                  <c:v>9.9583000000000005E-2</c:v>
                </c:pt>
                <c:pt idx="7560">
                  <c:v>9.9636000000000002E-2</c:v>
                </c:pt>
                <c:pt idx="7561">
                  <c:v>9.9662000000000001E-2</c:v>
                </c:pt>
                <c:pt idx="7562">
                  <c:v>9.9701999999999999E-2</c:v>
                </c:pt>
                <c:pt idx="7563">
                  <c:v>9.9740999999999996E-2</c:v>
                </c:pt>
                <c:pt idx="7564">
                  <c:v>9.9780999999999995E-2</c:v>
                </c:pt>
                <c:pt idx="7565">
                  <c:v>9.9814E-2</c:v>
                </c:pt>
                <c:pt idx="7566">
                  <c:v>9.9852999999999997E-2</c:v>
                </c:pt>
                <c:pt idx="7567">
                  <c:v>9.9879999999999997E-2</c:v>
                </c:pt>
                <c:pt idx="7568">
                  <c:v>9.9913000000000002E-2</c:v>
                </c:pt>
                <c:pt idx="7569">
                  <c:v>9.9951999999999999E-2</c:v>
                </c:pt>
                <c:pt idx="7570">
                  <c:v>9.9991999999999998E-2</c:v>
                </c:pt>
                <c:pt idx="7571">
                  <c:v>0.100018</c:v>
                </c:pt>
                <c:pt idx="7572">
                  <c:v>0.10005699999999999</c:v>
                </c:pt>
                <c:pt idx="7573">
                  <c:v>0.10008400000000001</c:v>
                </c:pt>
                <c:pt idx="7574">
                  <c:v>0.100123</c:v>
                </c:pt>
                <c:pt idx="7575">
                  <c:v>0.100156</c:v>
                </c:pt>
                <c:pt idx="7576">
                  <c:v>0.10020900000000001</c:v>
                </c:pt>
                <c:pt idx="7577">
                  <c:v>0.100235</c:v>
                </c:pt>
                <c:pt idx="7578">
                  <c:v>0.100275</c:v>
                </c:pt>
                <c:pt idx="7579">
                  <c:v>0.100314</c:v>
                </c:pt>
                <c:pt idx="7580">
                  <c:v>0.100354</c:v>
                </c:pt>
                <c:pt idx="7581">
                  <c:v>0.10038</c:v>
                </c:pt>
                <c:pt idx="7582">
                  <c:v>0.100413</c:v>
                </c:pt>
                <c:pt idx="7583">
                  <c:v>0.100439</c:v>
                </c:pt>
                <c:pt idx="7584">
                  <c:v>0.10047200000000001</c:v>
                </c:pt>
                <c:pt idx="7585">
                  <c:v>0.100505</c:v>
                </c:pt>
                <c:pt idx="7586">
                  <c:v>0.100538</c:v>
                </c:pt>
                <c:pt idx="7587">
                  <c:v>0.100565</c:v>
                </c:pt>
                <c:pt idx="7588">
                  <c:v>0.100604</c:v>
                </c:pt>
                <c:pt idx="7589">
                  <c:v>0.100637</c:v>
                </c:pt>
                <c:pt idx="7590">
                  <c:v>0.10067</c:v>
                </c:pt>
                <c:pt idx="7591">
                  <c:v>0.10070900000000001</c:v>
                </c:pt>
                <c:pt idx="7592">
                  <c:v>0.100762</c:v>
                </c:pt>
                <c:pt idx="7593">
                  <c:v>0.100789</c:v>
                </c:pt>
                <c:pt idx="7594">
                  <c:v>0.10083499999999999</c:v>
                </c:pt>
                <c:pt idx="7595">
                  <c:v>0.10087400000000001</c:v>
                </c:pt>
                <c:pt idx="7596">
                  <c:v>0.10092</c:v>
                </c:pt>
                <c:pt idx="7597">
                  <c:v>0.100953</c:v>
                </c:pt>
                <c:pt idx="7598">
                  <c:v>0.100993</c:v>
                </c:pt>
                <c:pt idx="7599">
                  <c:v>0.101026</c:v>
                </c:pt>
                <c:pt idx="7600">
                  <c:v>0.101059</c:v>
                </c:pt>
                <c:pt idx="7601">
                  <c:v>0.101105</c:v>
                </c:pt>
                <c:pt idx="7602">
                  <c:v>0.101144</c:v>
                </c:pt>
                <c:pt idx="7603">
                  <c:v>0.101177</c:v>
                </c:pt>
                <c:pt idx="7604">
                  <c:v>0.10122299999999999</c:v>
                </c:pt>
                <c:pt idx="7605">
                  <c:v>0.101256</c:v>
                </c:pt>
                <c:pt idx="7606">
                  <c:v>0.101302</c:v>
                </c:pt>
                <c:pt idx="7607">
                  <c:v>0.101342</c:v>
                </c:pt>
                <c:pt idx="7608">
                  <c:v>0.101395</c:v>
                </c:pt>
                <c:pt idx="7609">
                  <c:v>0.101427</c:v>
                </c:pt>
                <c:pt idx="7610">
                  <c:v>0.10147399999999999</c:v>
                </c:pt>
                <c:pt idx="7611">
                  <c:v>0.10151300000000001</c:v>
                </c:pt>
                <c:pt idx="7612">
                  <c:v>0.101559</c:v>
                </c:pt>
                <c:pt idx="7613">
                  <c:v>0.101586</c:v>
                </c:pt>
                <c:pt idx="7614">
                  <c:v>0.10162499999999999</c:v>
                </c:pt>
                <c:pt idx="7615">
                  <c:v>0.10165100000000001</c:v>
                </c:pt>
                <c:pt idx="7616">
                  <c:v>0.101684</c:v>
                </c:pt>
                <c:pt idx="7617">
                  <c:v>0.10172399999999999</c:v>
                </c:pt>
                <c:pt idx="7618">
                  <c:v>0.101757</c:v>
                </c:pt>
                <c:pt idx="7619">
                  <c:v>0.101783</c:v>
                </c:pt>
                <c:pt idx="7620">
                  <c:v>0.101823</c:v>
                </c:pt>
                <c:pt idx="7621">
                  <c:v>0.101849</c:v>
                </c:pt>
                <c:pt idx="7622">
                  <c:v>0.10188899999999999</c:v>
                </c:pt>
                <c:pt idx="7623">
                  <c:v>0.101921</c:v>
                </c:pt>
                <c:pt idx="7624">
                  <c:v>0.101974</c:v>
                </c:pt>
                <c:pt idx="7625">
                  <c:v>0.10199999999999999</c:v>
                </c:pt>
                <c:pt idx="7626">
                  <c:v>0.10204000000000001</c:v>
                </c:pt>
                <c:pt idx="7627">
                  <c:v>0.102073</c:v>
                </c:pt>
                <c:pt idx="7628">
                  <c:v>0.10211199999999999</c:v>
                </c:pt>
                <c:pt idx="7629">
                  <c:v>0.10213899999999999</c:v>
                </c:pt>
                <c:pt idx="7630">
                  <c:v>0.102178</c:v>
                </c:pt>
                <c:pt idx="7631">
                  <c:v>0.102205</c:v>
                </c:pt>
                <c:pt idx="7632">
                  <c:v>0.102238</c:v>
                </c:pt>
                <c:pt idx="7633">
                  <c:v>0.102271</c:v>
                </c:pt>
                <c:pt idx="7634">
                  <c:v>0.10231</c:v>
                </c:pt>
                <c:pt idx="7635">
                  <c:v>0.102336</c:v>
                </c:pt>
                <c:pt idx="7636">
                  <c:v>0.10237599999999999</c:v>
                </c:pt>
                <c:pt idx="7637">
                  <c:v>0.102409</c:v>
                </c:pt>
                <c:pt idx="7638">
                  <c:v>0.102448</c:v>
                </c:pt>
                <c:pt idx="7639">
                  <c:v>0.102481</c:v>
                </c:pt>
                <c:pt idx="7640">
                  <c:v>0.102534</c:v>
                </c:pt>
                <c:pt idx="7641">
                  <c:v>0.10256</c:v>
                </c:pt>
                <c:pt idx="7642">
                  <c:v>0.1026</c:v>
                </c:pt>
                <c:pt idx="7643">
                  <c:v>0.10263899999999999</c:v>
                </c:pt>
                <c:pt idx="7644">
                  <c:v>0.10267900000000001</c:v>
                </c:pt>
                <c:pt idx="7645">
                  <c:v>0.102712</c:v>
                </c:pt>
                <c:pt idx="7646">
                  <c:v>0.102745</c:v>
                </c:pt>
                <c:pt idx="7647">
                  <c:v>0.102771</c:v>
                </c:pt>
                <c:pt idx="7648">
                  <c:v>0.10280400000000001</c:v>
                </c:pt>
                <c:pt idx="7649">
                  <c:v>0.102837</c:v>
                </c:pt>
                <c:pt idx="7650">
                  <c:v>0.102876</c:v>
                </c:pt>
                <c:pt idx="7651">
                  <c:v>0.10290299999999999</c:v>
                </c:pt>
                <c:pt idx="7652">
                  <c:v>0.10294200000000001</c:v>
                </c:pt>
                <c:pt idx="7653">
                  <c:v>0.102969</c:v>
                </c:pt>
                <c:pt idx="7654">
                  <c:v>0.103008</c:v>
                </c:pt>
                <c:pt idx="7655">
                  <c:v>0.10304099999999999</c:v>
                </c:pt>
                <c:pt idx="7656">
                  <c:v>0.10309400000000001</c:v>
                </c:pt>
                <c:pt idx="7657">
                  <c:v>0.10312</c:v>
                </c:pt>
                <c:pt idx="7658">
                  <c:v>0.10316</c:v>
                </c:pt>
                <c:pt idx="7659">
                  <c:v>0.103199</c:v>
                </c:pt>
                <c:pt idx="7660">
                  <c:v>0.103239</c:v>
                </c:pt>
                <c:pt idx="7661">
                  <c:v>0.103265</c:v>
                </c:pt>
                <c:pt idx="7662">
                  <c:v>0.10330499999999999</c:v>
                </c:pt>
                <c:pt idx="7663">
                  <c:v>0.10333100000000001</c:v>
                </c:pt>
                <c:pt idx="7664">
                  <c:v>0.103364</c:v>
                </c:pt>
                <c:pt idx="7665">
                  <c:v>0.103397</c:v>
                </c:pt>
                <c:pt idx="7666">
                  <c:v>0.103436</c:v>
                </c:pt>
                <c:pt idx="7667">
                  <c:v>0.103463</c:v>
                </c:pt>
                <c:pt idx="7668">
                  <c:v>0.103502</c:v>
                </c:pt>
                <c:pt idx="7669">
                  <c:v>0.103535</c:v>
                </c:pt>
                <c:pt idx="7670">
                  <c:v>0.103575</c:v>
                </c:pt>
                <c:pt idx="7671">
                  <c:v>0.10360800000000001</c:v>
                </c:pt>
                <c:pt idx="7672">
                  <c:v>0.10366</c:v>
                </c:pt>
                <c:pt idx="7673">
                  <c:v>0.103687</c:v>
                </c:pt>
                <c:pt idx="7674">
                  <c:v>0.103726</c:v>
                </c:pt>
                <c:pt idx="7675">
                  <c:v>0.103766</c:v>
                </c:pt>
                <c:pt idx="7676">
                  <c:v>0.10380499999999999</c:v>
                </c:pt>
                <c:pt idx="7677">
                  <c:v>0.10383199999999999</c:v>
                </c:pt>
                <c:pt idx="7678">
                  <c:v>0.103871</c:v>
                </c:pt>
                <c:pt idx="7679">
                  <c:v>0.103897</c:v>
                </c:pt>
                <c:pt idx="7680">
                  <c:v>0.103924</c:v>
                </c:pt>
                <c:pt idx="7681">
                  <c:v>0.10395699999999999</c:v>
                </c:pt>
                <c:pt idx="7682">
                  <c:v>0.10399600000000001</c:v>
                </c:pt>
                <c:pt idx="7683">
                  <c:v>0.104023</c:v>
                </c:pt>
                <c:pt idx="7684">
                  <c:v>0.104062</c:v>
                </c:pt>
                <c:pt idx="7685">
                  <c:v>0.104088</c:v>
                </c:pt>
                <c:pt idx="7686">
                  <c:v>0.104128</c:v>
                </c:pt>
                <c:pt idx="7687">
                  <c:v>0.104161</c:v>
                </c:pt>
                <c:pt idx="7688">
                  <c:v>0.104214</c:v>
                </c:pt>
                <c:pt idx="7689">
                  <c:v>0.10424</c:v>
                </c:pt>
                <c:pt idx="7690">
                  <c:v>0.104279</c:v>
                </c:pt>
                <c:pt idx="7691">
                  <c:v>0.104319</c:v>
                </c:pt>
                <c:pt idx="7692">
                  <c:v>0.104365</c:v>
                </c:pt>
                <c:pt idx="7693">
                  <c:v>0.104391</c:v>
                </c:pt>
                <c:pt idx="7694">
                  <c:v>0.104438</c:v>
                </c:pt>
                <c:pt idx="7695">
                  <c:v>0.104464</c:v>
                </c:pt>
                <c:pt idx="7696">
                  <c:v>0.10449700000000001</c:v>
                </c:pt>
                <c:pt idx="7697">
                  <c:v>0.104536</c:v>
                </c:pt>
                <c:pt idx="7698">
                  <c:v>0.10458199999999999</c:v>
                </c:pt>
                <c:pt idx="7699">
                  <c:v>0.104615</c:v>
                </c:pt>
                <c:pt idx="7700">
                  <c:v>0.104655</c:v>
                </c:pt>
                <c:pt idx="7701">
                  <c:v>0.104688</c:v>
                </c:pt>
                <c:pt idx="7702">
                  <c:v>0.104727</c:v>
                </c:pt>
                <c:pt idx="7703">
                  <c:v>0.104767</c:v>
                </c:pt>
                <c:pt idx="7704">
                  <c:v>0.10482</c:v>
                </c:pt>
                <c:pt idx="7705">
                  <c:v>0.104852</c:v>
                </c:pt>
                <c:pt idx="7706">
                  <c:v>0.104892</c:v>
                </c:pt>
                <c:pt idx="7707">
                  <c:v>0.104932</c:v>
                </c:pt>
                <c:pt idx="7708">
                  <c:v>0.10497099999999999</c:v>
                </c:pt>
                <c:pt idx="7709">
                  <c:v>0.10499699999999999</c:v>
                </c:pt>
                <c:pt idx="7710">
                  <c:v>0.10503700000000001</c:v>
                </c:pt>
                <c:pt idx="7711">
                  <c:v>0.105063</c:v>
                </c:pt>
                <c:pt idx="7712">
                  <c:v>0.10509</c:v>
                </c:pt>
                <c:pt idx="7713">
                  <c:v>0.10512299999999999</c:v>
                </c:pt>
                <c:pt idx="7714">
                  <c:v>0.105155</c:v>
                </c:pt>
                <c:pt idx="7715">
                  <c:v>0.105175</c:v>
                </c:pt>
                <c:pt idx="7716">
                  <c:v>0.105208</c:v>
                </c:pt>
                <c:pt idx="7717">
                  <c:v>0.105228</c:v>
                </c:pt>
                <c:pt idx="7718">
                  <c:v>0.10526099999999999</c:v>
                </c:pt>
                <c:pt idx="7719">
                  <c:v>0.10528700000000001</c:v>
                </c:pt>
                <c:pt idx="7720">
                  <c:v>0.105327</c:v>
                </c:pt>
                <c:pt idx="7721">
                  <c:v>0.105346</c:v>
                </c:pt>
                <c:pt idx="7722">
                  <c:v>0.105379</c:v>
                </c:pt>
                <c:pt idx="7723">
                  <c:v>0.10541200000000001</c:v>
                </c:pt>
                <c:pt idx="7724">
                  <c:v>0.105445</c:v>
                </c:pt>
                <c:pt idx="7725">
                  <c:v>0.105472</c:v>
                </c:pt>
                <c:pt idx="7726">
                  <c:v>0.105505</c:v>
                </c:pt>
                <c:pt idx="7727">
                  <c:v>0.10552400000000001</c:v>
                </c:pt>
                <c:pt idx="7728">
                  <c:v>0.10555100000000001</c:v>
                </c:pt>
                <c:pt idx="7729">
                  <c:v>0.105584</c:v>
                </c:pt>
                <c:pt idx="7730">
                  <c:v>0.10562299999999999</c:v>
                </c:pt>
                <c:pt idx="7731">
                  <c:v>0.10564900000000001</c:v>
                </c:pt>
                <c:pt idx="7732">
                  <c:v>0.10568900000000001</c:v>
                </c:pt>
                <c:pt idx="7733">
                  <c:v>0.105722</c:v>
                </c:pt>
                <c:pt idx="7734">
                  <c:v>0.105755</c:v>
                </c:pt>
                <c:pt idx="7735">
                  <c:v>0.105794</c:v>
                </c:pt>
                <c:pt idx="7736">
                  <c:v>0.105847</c:v>
                </c:pt>
                <c:pt idx="7737">
                  <c:v>0.10588</c:v>
                </c:pt>
                <c:pt idx="7738">
                  <c:v>0.10592600000000001</c:v>
                </c:pt>
                <c:pt idx="7739">
                  <c:v>0.105966</c:v>
                </c:pt>
                <c:pt idx="7740">
                  <c:v>0.106012</c:v>
                </c:pt>
                <c:pt idx="7741">
                  <c:v>0.10603799999999999</c:v>
                </c:pt>
                <c:pt idx="7742">
                  <c:v>0.10607800000000001</c:v>
                </c:pt>
                <c:pt idx="7743">
                  <c:v>0.106111</c:v>
                </c:pt>
                <c:pt idx="7744">
                  <c:v>0.106143</c:v>
                </c:pt>
                <c:pt idx="7745">
                  <c:v>0.10617600000000001</c:v>
                </c:pt>
                <c:pt idx="7746">
                  <c:v>0.106216</c:v>
                </c:pt>
                <c:pt idx="7747">
                  <c:v>0.106242</c:v>
                </c:pt>
                <c:pt idx="7748">
                  <c:v>0.10627499999999999</c:v>
                </c:pt>
                <c:pt idx="7749">
                  <c:v>0.10630199999999999</c:v>
                </c:pt>
                <c:pt idx="7750">
                  <c:v>0.106334</c:v>
                </c:pt>
                <c:pt idx="7751">
                  <c:v>0.106367</c:v>
                </c:pt>
                <c:pt idx="7752">
                  <c:v>0.10641299999999999</c:v>
                </c:pt>
                <c:pt idx="7753">
                  <c:v>0.106433</c:v>
                </c:pt>
                <c:pt idx="7754">
                  <c:v>0.10646600000000001</c:v>
                </c:pt>
                <c:pt idx="7755">
                  <c:v>0.106493</c:v>
                </c:pt>
                <c:pt idx="7756">
                  <c:v>0.106532</c:v>
                </c:pt>
                <c:pt idx="7757">
                  <c:v>0.106545</c:v>
                </c:pt>
                <c:pt idx="7758">
                  <c:v>0.10657800000000001</c:v>
                </c:pt>
                <c:pt idx="7759">
                  <c:v>0.106598</c:v>
                </c:pt>
                <c:pt idx="7760">
                  <c:v>0.106624</c:v>
                </c:pt>
                <c:pt idx="7761">
                  <c:v>0.106651</c:v>
                </c:pt>
                <c:pt idx="7762">
                  <c:v>0.106684</c:v>
                </c:pt>
                <c:pt idx="7763">
                  <c:v>0.10670300000000001</c:v>
                </c:pt>
                <c:pt idx="7764">
                  <c:v>0.106743</c:v>
                </c:pt>
                <c:pt idx="7765">
                  <c:v>0.106769</c:v>
                </c:pt>
                <c:pt idx="7766">
                  <c:v>0.10680199999999999</c:v>
                </c:pt>
                <c:pt idx="7767">
                  <c:v>0.106835</c:v>
                </c:pt>
                <c:pt idx="7768">
                  <c:v>0.106888</c:v>
                </c:pt>
                <c:pt idx="7769">
                  <c:v>0.106914</c:v>
                </c:pt>
                <c:pt idx="7770">
                  <c:v>0.10696</c:v>
                </c:pt>
                <c:pt idx="7771">
                  <c:v>0.107</c:v>
                </c:pt>
                <c:pt idx="7772">
                  <c:v>0.107046</c:v>
                </c:pt>
                <c:pt idx="7773">
                  <c:v>0.10707899999999999</c:v>
                </c:pt>
                <c:pt idx="7774">
                  <c:v>0.107118</c:v>
                </c:pt>
                <c:pt idx="7775">
                  <c:v>0.107151</c:v>
                </c:pt>
                <c:pt idx="7776">
                  <c:v>0.10719099999999999</c:v>
                </c:pt>
                <c:pt idx="7777">
                  <c:v>0.10723000000000001</c:v>
                </c:pt>
                <c:pt idx="7778">
                  <c:v>0.10727</c:v>
                </c:pt>
                <c:pt idx="7779">
                  <c:v>0.107303</c:v>
                </c:pt>
                <c:pt idx="7780">
                  <c:v>0.107349</c:v>
                </c:pt>
                <c:pt idx="7781">
                  <c:v>0.107375</c:v>
                </c:pt>
                <c:pt idx="7782">
                  <c:v>0.107415</c:v>
                </c:pt>
                <c:pt idx="7783">
                  <c:v>0.10745399999999999</c:v>
                </c:pt>
                <c:pt idx="7784">
                  <c:v>0.1075</c:v>
                </c:pt>
                <c:pt idx="7785">
                  <c:v>0.107527</c:v>
                </c:pt>
                <c:pt idx="7786">
                  <c:v>0.10756599999999999</c:v>
                </c:pt>
                <c:pt idx="7787">
                  <c:v>0.107599</c:v>
                </c:pt>
                <c:pt idx="7788">
                  <c:v>0.10763200000000001</c:v>
                </c:pt>
                <c:pt idx="7789">
                  <c:v>0.107652</c:v>
                </c:pt>
                <c:pt idx="7790">
                  <c:v>0.107685</c:v>
                </c:pt>
                <c:pt idx="7791">
                  <c:v>0.107698</c:v>
                </c:pt>
                <c:pt idx="7792">
                  <c:v>0.107724</c:v>
                </c:pt>
                <c:pt idx="7793">
                  <c:v>0.10774400000000001</c:v>
                </c:pt>
                <c:pt idx="7794">
                  <c:v>0.107777</c:v>
                </c:pt>
                <c:pt idx="7795">
                  <c:v>0.10779</c:v>
                </c:pt>
                <c:pt idx="7796">
                  <c:v>0.107816</c:v>
                </c:pt>
                <c:pt idx="7797">
                  <c:v>0.107836</c:v>
                </c:pt>
                <c:pt idx="7798">
                  <c:v>0.10785599999999999</c:v>
                </c:pt>
                <c:pt idx="7799">
                  <c:v>0.10788200000000001</c:v>
                </c:pt>
                <c:pt idx="7800">
                  <c:v>0.107922</c:v>
                </c:pt>
                <c:pt idx="7801">
                  <c:v>0.107935</c:v>
                </c:pt>
                <c:pt idx="7802">
                  <c:v>0.10796799999999999</c:v>
                </c:pt>
                <c:pt idx="7803">
                  <c:v>0.10799400000000001</c:v>
                </c:pt>
                <c:pt idx="7804">
                  <c:v>0.10803400000000001</c:v>
                </c:pt>
                <c:pt idx="7805">
                  <c:v>0.108054</c:v>
                </c:pt>
                <c:pt idx="7806">
                  <c:v>0.108086</c:v>
                </c:pt>
                <c:pt idx="7807">
                  <c:v>0.10810599999999999</c:v>
                </c:pt>
                <c:pt idx="7808">
                  <c:v>0.10813300000000001</c:v>
                </c:pt>
                <c:pt idx="7809">
                  <c:v>0.108166</c:v>
                </c:pt>
                <c:pt idx="7810">
                  <c:v>0.108205</c:v>
                </c:pt>
                <c:pt idx="7811">
                  <c:v>0.10823099999999999</c:v>
                </c:pt>
                <c:pt idx="7812">
                  <c:v>0.108277</c:v>
                </c:pt>
                <c:pt idx="7813">
                  <c:v>0.108304</c:v>
                </c:pt>
                <c:pt idx="7814">
                  <c:v>0.10834299999999999</c:v>
                </c:pt>
                <c:pt idx="7815">
                  <c:v>0.10838299999999999</c:v>
                </c:pt>
                <c:pt idx="7816">
                  <c:v>0.108442</c:v>
                </c:pt>
                <c:pt idx="7817">
                  <c:v>0.108469</c:v>
                </c:pt>
                <c:pt idx="7818">
                  <c:v>0.108515</c:v>
                </c:pt>
                <c:pt idx="7819">
                  <c:v>0.108561</c:v>
                </c:pt>
                <c:pt idx="7820">
                  <c:v>0.108607</c:v>
                </c:pt>
                <c:pt idx="7821">
                  <c:v>0.10864</c:v>
                </c:pt>
                <c:pt idx="7822">
                  <c:v>0.108679</c:v>
                </c:pt>
                <c:pt idx="7823">
                  <c:v>0.108712</c:v>
                </c:pt>
                <c:pt idx="7824">
                  <c:v>0.10874499999999999</c:v>
                </c:pt>
                <c:pt idx="7825">
                  <c:v>0.108791</c:v>
                </c:pt>
                <c:pt idx="7826">
                  <c:v>0.108831</c:v>
                </c:pt>
                <c:pt idx="7827">
                  <c:v>0.108864</c:v>
                </c:pt>
                <c:pt idx="7828">
                  <c:v>0.108903</c:v>
                </c:pt>
                <c:pt idx="7829">
                  <c:v>0.10893600000000001</c:v>
                </c:pt>
                <c:pt idx="7830">
                  <c:v>0.108969</c:v>
                </c:pt>
                <c:pt idx="7831">
                  <c:v>0.10900899999999999</c:v>
                </c:pt>
                <c:pt idx="7832">
                  <c:v>0.109055</c:v>
                </c:pt>
                <c:pt idx="7833">
                  <c:v>0.109081</c:v>
                </c:pt>
                <c:pt idx="7834">
                  <c:v>0.109121</c:v>
                </c:pt>
                <c:pt idx="7835">
                  <c:v>0.10915999999999999</c:v>
                </c:pt>
                <c:pt idx="7836">
                  <c:v>0.10920000000000001</c:v>
                </c:pt>
                <c:pt idx="7837">
                  <c:v>0.109226</c:v>
                </c:pt>
                <c:pt idx="7838">
                  <c:v>0.109259</c:v>
                </c:pt>
                <c:pt idx="7839">
                  <c:v>0.10928499999999999</c:v>
                </c:pt>
                <c:pt idx="7840">
                  <c:v>0.10931200000000001</c:v>
                </c:pt>
                <c:pt idx="7841">
                  <c:v>0.109351</c:v>
                </c:pt>
                <c:pt idx="7842">
                  <c:v>0.109384</c:v>
                </c:pt>
                <c:pt idx="7843">
                  <c:v>0.10940999999999999</c:v>
                </c:pt>
                <c:pt idx="7844">
                  <c:v>0.10945000000000001</c:v>
                </c:pt>
                <c:pt idx="7845">
                  <c:v>0.109476</c:v>
                </c:pt>
                <c:pt idx="7846">
                  <c:v>0.109516</c:v>
                </c:pt>
                <c:pt idx="7847">
                  <c:v>0.10954899999999999</c:v>
                </c:pt>
                <c:pt idx="7848">
                  <c:v>0.109595</c:v>
                </c:pt>
                <c:pt idx="7849">
                  <c:v>0.109621</c:v>
                </c:pt>
                <c:pt idx="7850">
                  <c:v>0.10966099999999999</c:v>
                </c:pt>
                <c:pt idx="7851">
                  <c:v>0.109694</c:v>
                </c:pt>
                <c:pt idx="7852">
                  <c:v>0.109733</c:v>
                </c:pt>
                <c:pt idx="7853">
                  <c:v>0.109759</c:v>
                </c:pt>
                <c:pt idx="7854">
                  <c:v>0.10979899999999999</c:v>
                </c:pt>
                <c:pt idx="7855">
                  <c:v>0.10982500000000001</c:v>
                </c:pt>
                <c:pt idx="7856">
                  <c:v>0.10985200000000001</c:v>
                </c:pt>
                <c:pt idx="7857">
                  <c:v>0.109885</c:v>
                </c:pt>
                <c:pt idx="7858">
                  <c:v>0.109918</c:v>
                </c:pt>
                <c:pt idx="7859">
                  <c:v>0.109944</c:v>
                </c:pt>
                <c:pt idx="7860">
                  <c:v>0.10997700000000001</c:v>
                </c:pt>
                <c:pt idx="7861">
                  <c:v>0.110003</c:v>
                </c:pt>
                <c:pt idx="7862">
                  <c:v>0.11003599999999999</c:v>
                </c:pt>
                <c:pt idx="7863">
                  <c:v>0.11006199999999999</c:v>
                </c:pt>
                <c:pt idx="7864">
                  <c:v>0.110109</c:v>
                </c:pt>
                <c:pt idx="7865">
                  <c:v>0.110122</c:v>
                </c:pt>
                <c:pt idx="7866">
                  <c:v>0.110155</c:v>
                </c:pt>
                <c:pt idx="7867">
                  <c:v>0.11018799999999999</c:v>
                </c:pt>
                <c:pt idx="7868">
                  <c:v>0.110221</c:v>
                </c:pt>
                <c:pt idx="7869">
                  <c:v>0.110234</c:v>
                </c:pt>
                <c:pt idx="7870">
                  <c:v>0.110267</c:v>
                </c:pt>
                <c:pt idx="7871">
                  <c:v>0.11028</c:v>
                </c:pt>
                <c:pt idx="7872">
                  <c:v>0.110306</c:v>
                </c:pt>
                <c:pt idx="7873">
                  <c:v>0.110333</c:v>
                </c:pt>
                <c:pt idx="7874">
                  <c:v>0.110359</c:v>
                </c:pt>
                <c:pt idx="7875">
                  <c:v>0.110379</c:v>
                </c:pt>
                <c:pt idx="7876">
                  <c:v>0.110412</c:v>
                </c:pt>
                <c:pt idx="7877">
                  <c:v>0.110431</c:v>
                </c:pt>
                <c:pt idx="7878">
                  <c:v>0.11046400000000001</c:v>
                </c:pt>
                <c:pt idx="7879">
                  <c:v>0.11049100000000001</c:v>
                </c:pt>
                <c:pt idx="7880">
                  <c:v>0.110537</c:v>
                </c:pt>
                <c:pt idx="7881">
                  <c:v>0.110556</c:v>
                </c:pt>
                <c:pt idx="7882">
                  <c:v>0.110596</c:v>
                </c:pt>
                <c:pt idx="7883">
                  <c:v>0.11062900000000001</c:v>
                </c:pt>
                <c:pt idx="7884">
                  <c:v>0.110668</c:v>
                </c:pt>
                <c:pt idx="7885">
                  <c:v>0.11068799999999999</c:v>
                </c:pt>
                <c:pt idx="7886">
                  <c:v>0.11072799999999999</c:v>
                </c:pt>
                <c:pt idx="7887">
                  <c:v>0.11075400000000001</c:v>
                </c:pt>
                <c:pt idx="7888">
                  <c:v>0.110787</c:v>
                </c:pt>
                <c:pt idx="7889">
                  <c:v>0.11082699999999999</c:v>
                </c:pt>
                <c:pt idx="7890">
                  <c:v>0.11086600000000001</c:v>
                </c:pt>
                <c:pt idx="7891">
                  <c:v>0.110892</c:v>
                </c:pt>
                <c:pt idx="7892">
                  <c:v>0.110932</c:v>
                </c:pt>
                <c:pt idx="7893">
                  <c:v>0.11096499999999999</c:v>
                </c:pt>
                <c:pt idx="7894">
                  <c:v>0.11100400000000001</c:v>
                </c:pt>
                <c:pt idx="7895">
                  <c:v>0.111044</c:v>
                </c:pt>
                <c:pt idx="7896">
                  <c:v>0.111097</c:v>
                </c:pt>
                <c:pt idx="7897">
                  <c:v>0.111123</c:v>
                </c:pt>
                <c:pt idx="7898">
                  <c:v>0.111169</c:v>
                </c:pt>
                <c:pt idx="7899">
                  <c:v>0.111202</c:v>
                </c:pt>
                <c:pt idx="7900">
                  <c:v>0.111248</c:v>
                </c:pt>
                <c:pt idx="7901">
                  <c:v>0.111274</c:v>
                </c:pt>
                <c:pt idx="7902">
                  <c:v>0.111314</c:v>
                </c:pt>
                <c:pt idx="7903">
                  <c:v>0.11133999999999999</c:v>
                </c:pt>
                <c:pt idx="7904">
                  <c:v>0.11136699999999999</c:v>
                </c:pt>
                <c:pt idx="7905">
                  <c:v>0.1114</c:v>
                </c:pt>
                <c:pt idx="7906">
                  <c:v>0.111439</c:v>
                </c:pt>
                <c:pt idx="7907">
                  <c:v>0.111459</c:v>
                </c:pt>
                <c:pt idx="7908">
                  <c:v>0.11149199999999999</c:v>
                </c:pt>
                <c:pt idx="7909">
                  <c:v>0.11151800000000001</c:v>
                </c:pt>
                <c:pt idx="7910">
                  <c:v>0.111544</c:v>
                </c:pt>
                <c:pt idx="7911">
                  <c:v>0.111571</c:v>
                </c:pt>
                <c:pt idx="7912">
                  <c:v>0.11161699999999999</c:v>
                </c:pt>
                <c:pt idx="7913">
                  <c:v>0.111637</c:v>
                </c:pt>
                <c:pt idx="7914">
                  <c:v>0.11167000000000001</c:v>
                </c:pt>
                <c:pt idx="7915">
                  <c:v>0.111696</c:v>
                </c:pt>
                <c:pt idx="7916">
                  <c:v>0.11172899999999999</c:v>
                </c:pt>
                <c:pt idx="7917">
                  <c:v>0.111749</c:v>
                </c:pt>
                <c:pt idx="7918">
                  <c:v>0.111775</c:v>
                </c:pt>
                <c:pt idx="7919">
                  <c:v>0.11179500000000001</c:v>
                </c:pt>
                <c:pt idx="7920">
                  <c:v>0.111815</c:v>
                </c:pt>
                <c:pt idx="7921">
                  <c:v>0.111841</c:v>
                </c:pt>
                <c:pt idx="7922">
                  <c:v>0.111874</c:v>
                </c:pt>
                <c:pt idx="7923">
                  <c:v>0.11189399999999999</c:v>
                </c:pt>
                <c:pt idx="7924">
                  <c:v>0.111926</c:v>
                </c:pt>
                <c:pt idx="7925">
                  <c:v>0.111946</c:v>
                </c:pt>
                <c:pt idx="7926">
                  <c:v>0.111973</c:v>
                </c:pt>
                <c:pt idx="7927">
                  <c:v>0.111999</c:v>
                </c:pt>
                <c:pt idx="7928">
                  <c:v>0.11204500000000001</c:v>
                </c:pt>
                <c:pt idx="7929">
                  <c:v>0.112065</c:v>
                </c:pt>
                <c:pt idx="7930">
                  <c:v>0.112098</c:v>
                </c:pt>
                <c:pt idx="7931">
                  <c:v>0.11213099999999999</c:v>
                </c:pt>
                <c:pt idx="7932">
                  <c:v>0.112164</c:v>
                </c:pt>
                <c:pt idx="7933">
                  <c:v>0.112183</c:v>
                </c:pt>
                <c:pt idx="7934">
                  <c:v>0.112216</c:v>
                </c:pt>
                <c:pt idx="7935">
                  <c:v>0.112243</c:v>
                </c:pt>
                <c:pt idx="7936">
                  <c:v>0.112262</c:v>
                </c:pt>
                <c:pt idx="7937">
                  <c:v>0.11229500000000001</c:v>
                </c:pt>
                <c:pt idx="7938">
                  <c:v>0.112328</c:v>
                </c:pt>
                <c:pt idx="7939">
                  <c:v>0.112348</c:v>
                </c:pt>
                <c:pt idx="7940">
                  <c:v>0.11238099999999999</c:v>
                </c:pt>
                <c:pt idx="7941">
                  <c:v>0.112401</c:v>
                </c:pt>
                <c:pt idx="7942">
                  <c:v>0.11243400000000001</c:v>
                </c:pt>
                <c:pt idx="7943">
                  <c:v>0.11246</c:v>
                </c:pt>
                <c:pt idx="7944">
                  <c:v>0.11250599999999999</c:v>
                </c:pt>
                <c:pt idx="7945">
                  <c:v>0.11251899999999999</c:v>
                </c:pt>
                <c:pt idx="7946">
                  <c:v>0.11255900000000001</c:v>
                </c:pt>
                <c:pt idx="7947">
                  <c:v>0.112585</c:v>
                </c:pt>
                <c:pt idx="7948">
                  <c:v>0.112618</c:v>
                </c:pt>
                <c:pt idx="7949">
                  <c:v>0.112638</c:v>
                </c:pt>
                <c:pt idx="7950">
                  <c:v>0.11267099999999999</c:v>
                </c:pt>
                <c:pt idx="7951">
                  <c:v>0.112691</c:v>
                </c:pt>
                <c:pt idx="7952">
                  <c:v>0.11271</c:v>
                </c:pt>
                <c:pt idx="7953">
                  <c:v>0.112743</c:v>
                </c:pt>
                <c:pt idx="7954">
                  <c:v>0.112776</c:v>
                </c:pt>
                <c:pt idx="7955">
                  <c:v>0.11279599999999999</c:v>
                </c:pt>
                <c:pt idx="7956">
                  <c:v>0.112829</c:v>
                </c:pt>
                <c:pt idx="7957">
                  <c:v>0.112849</c:v>
                </c:pt>
                <c:pt idx="7958">
                  <c:v>0.112882</c:v>
                </c:pt>
                <c:pt idx="7959">
                  <c:v>0.112914</c:v>
                </c:pt>
                <c:pt idx="7960">
                  <c:v>0.11296100000000001</c:v>
                </c:pt>
                <c:pt idx="7961">
                  <c:v>0.11298</c:v>
                </c:pt>
                <c:pt idx="7962">
                  <c:v>0.11302</c:v>
                </c:pt>
                <c:pt idx="7963">
                  <c:v>0.113053</c:v>
                </c:pt>
                <c:pt idx="7964">
                  <c:v>0.11308600000000001</c:v>
                </c:pt>
                <c:pt idx="7965">
                  <c:v>0.113112</c:v>
                </c:pt>
                <c:pt idx="7966">
                  <c:v>0.113152</c:v>
                </c:pt>
                <c:pt idx="7967">
                  <c:v>0.11317099999999999</c:v>
                </c:pt>
                <c:pt idx="7968">
                  <c:v>0.11319799999999999</c:v>
                </c:pt>
                <c:pt idx="7969">
                  <c:v>0.113237</c:v>
                </c:pt>
                <c:pt idx="7970">
                  <c:v>0.11327</c:v>
                </c:pt>
                <c:pt idx="7971">
                  <c:v>0.11329599999999999</c:v>
                </c:pt>
                <c:pt idx="7972">
                  <c:v>0.113329</c:v>
                </c:pt>
                <c:pt idx="7973">
                  <c:v>0.113356</c:v>
                </c:pt>
                <c:pt idx="7974">
                  <c:v>0.113389</c:v>
                </c:pt>
                <c:pt idx="7975">
                  <c:v>0.113415</c:v>
                </c:pt>
                <c:pt idx="7976">
                  <c:v>0.11346100000000001</c:v>
                </c:pt>
                <c:pt idx="7977">
                  <c:v>0.113481</c:v>
                </c:pt>
                <c:pt idx="7978">
                  <c:v>0.113514</c:v>
                </c:pt>
                <c:pt idx="7979">
                  <c:v>0.113547</c:v>
                </c:pt>
                <c:pt idx="7980">
                  <c:v>0.11358</c:v>
                </c:pt>
                <c:pt idx="7981">
                  <c:v>0.11359900000000001</c:v>
                </c:pt>
                <c:pt idx="7982">
                  <c:v>0.113632</c:v>
                </c:pt>
                <c:pt idx="7983">
                  <c:v>0.113652</c:v>
                </c:pt>
                <c:pt idx="7984">
                  <c:v>0.113672</c:v>
                </c:pt>
                <c:pt idx="7985">
                  <c:v>0.11369799999999999</c:v>
                </c:pt>
                <c:pt idx="7986">
                  <c:v>0.113731</c:v>
                </c:pt>
                <c:pt idx="7987">
                  <c:v>0.113751</c:v>
                </c:pt>
                <c:pt idx="7988">
                  <c:v>0.113784</c:v>
                </c:pt>
                <c:pt idx="7989">
                  <c:v>0.113804</c:v>
                </c:pt>
                <c:pt idx="7990">
                  <c:v>0.11383</c:v>
                </c:pt>
                <c:pt idx="7991">
                  <c:v>0.113856</c:v>
                </c:pt>
                <c:pt idx="7992">
                  <c:v>0.113902</c:v>
                </c:pt>
                <c:pt idx="7993">
                  <c:v>0.113922</c:v>
                </c:pt>
                <c:pt idx="7994">
                  <c:v>0.11396199999999999</c:v>
                </c:pt>
                <c:pt idx="7995">
                  <c:v>0.11398800000000001</c:v>
                </c:pt>
                <c:pt idx="7996">
                  <c:v>0.114028</c:v>
                </c:pt>
                <c:pt idx="7997">
                  <c:v>0.114054</c:v>
                </c:pt>
                <c:pt idx="7998">
                  <c:v>0.114093</c:v>
                </c:pt>
                <c:pt idx="7999">
                  <c:v>0.11411300000000001</c:v>
                </c:pt>
                <c:pt idx="8000">
                  <c:v>0.114146</c:v>
                </c:pt>
                <c:pt idx="8001">
                  <c:v>0.114179</c:v>
                </c:pt>
                <c:pt idx="8002">
                  <c:v>0.114219</c:v>
                </c:pt>
                <c:pt idx="8003">
                  <c:v>0.114245</c:v>
                </c:pt>
                <c:pt idx="8004">
                  <c:v>0.114284</c:v>
                </c:pt>
                <c:pt idx="8005">
                  <c:v>0.114311</c:v>
                </c:pt>
                <c:pt idx="8006">
                  <c:v>0.11434999999999999</c:v>
                </c:pt>
                <c:pt idx="8007">
                  <c:v>0.114383</c:v>
                </c:pt>
                <c:pt idx="8008">
                  <c:v>0.114436</c:v>
                </c:pt>
                <c:pt idx="8009">
                  <c:v>0.114456</c:v>
                </c:pt>
                <c:pt idx="8010">
                  <c:v>0.114495</c:v>
                </c:pt>
                <c:pt idx="8011">
                  <c:v>0.114528</c:v>
                </c:pt>
                <c:pt idx="8012">
                  <c:v>0.114561</c:v>
                </c:pt>
                <c:pt idx="8013">
                  <c:v>0.11458699999999999</c:v>
                </c:pt>
                <c:pt idx="8014">
                  <c:v>0.11461399999999999</c:v>
                </c:pt>
                <c:pt idx="8015">
                  <c:v>0.114634</c:v>
                </c:pt>
                <c:pt idx="8016">
                  <c:v>0.11466</c:v>
                </c:pt>
                <c:pt idx="8017">
                  <c:v>0.114686</c:v>
                </c:pt>
                <c:pt idx="8018">
                  <c:v>0.114713</c:v>
                </c:pt>
                <c:pt idx="8019">
                  <c:v>0.11472599999999999</c:v>
                </c:pt>
                <c:pt idx="8020">
                  <c:v>0.11475200000000001</c:v>
                </c:pt>
                <c:pt idx="8021">
                  <c:v>0.114772</c:v>
                </c:pt>
                <c:pt idx="8022">
                  <c:v>0.11479200000000001</c:v>
                </c:pt>
                <c:pt idx="8023">
                  <c:v>0.114811</c:v>
                </c:pt>
                <c:pt idx="8024">
                  <c:v>0.114844</c:v>
                </c:pt>
                <c:pt idx="8025">
                  <c:v>0.114858</c:v>
                </c:pt>
                <c:pt idx="8026">
                  <c:v>0.11487700000000001</c:v>
                </c:pt>
                <c:pt idx="8027">
                  <c:v>0.114897</c:v>
                </c:pt>
                <c:pt idx="8028">
                  <c:v>0.114923</c:v>
                </c:pt>
                <c:pt idx="8029">
                  <c:v>0.114937</c:v>
                </c:pt>
                <c:pt idx="8030">
                  <c:v>0.114956</c:v>
                </c:pt>
                <c:pt idx="8031">
                  <c:v>0.114969</c:v>
                </c:pt>
                <c:pt idx="8032">
                  <c:v>0.114983</c:v>
                </c:pt>
                <c:pt idx="8033">
                  <c:v>0.11500199999999999</c:v>
                </c:pt>
                <c:pt idx="8034">
                  <c:v>0.11502900000000001</c:v>
                </c:pt>
                <c:pt idx="8035">
                  <c:v>0.11504200000000001</c:v>
                </c:pt>
                <c:pt idx="8036">
                  <c:v>0.115068</c:v>
                </c:pt>
                <c:pt idx="8037">
                  <c:v>0.115081</c:v>
                </c:pt>
                <c:pt idx="8038">
                  <c:v>0.11510099999999999</c:v>
                </c:pt>
                <c:pt idx="8039">
                  <c:v>0.11512799999999999</c:v>
                </c:pt>
                <c:pt idx="8040">
                  <c:v>0.11516700000000001</c:v>
                </c:pt>
                <c:pt idx="8041">
                  <c:v>0.11518</c:v>
                </c:pt>
                <c:pt idx="8042">
                  <c:v>0.115207</c:v>
                </c:pt>
                <c:pt idx="8043">
                  <c:v>0.115233</c:v>
                </c:pt>
                <c:pt idx="8044">
                  <c:v>0.11526599999999999</c:v>
                </c:pt>
                <c:pt idx="8045">
                  <c:v>0.115286</c:v>
                </c:pt>
                <c:pt idx="8046">
                  <c:v>0.115319</c:v>
                </c:pt>
                <c:pt idx="8047">
                  <c:v>0.115338</c:v>
                </c:pt>
                <c:pt idx="8048">
                  <c:v>0.115358</c:v>
                </c:pt>
                <c:pt idx="8049">
                  <c:v>0.11539099999999999</c:v>
                </c:pt>
                <c:pt idx="8050">
                  <c:v>0.115424</c:v>
                </c:pt>
                <c:pt idx="8051">
                  <c:v>0.11545</c:v>
                </c:pt>
                <c:pt idx="8052">
                  <c:v>0.115483</c:v>
                </c:pt>
                <c:pt idx="8053">
                  <c:v>0.11551</c:v>
                </c:pt>
                <c:pt idx="8054">
                  <c:v>0.11554300000000001</c:v>
                </c:pt>
                <c:pt idx="8055">
                  <c:v>0.115575</c:v>
                </c:pt>
                <c:pt idx="8056">
                  <c:v>0.115622</c:v>
                </c:pt>
                <c:pt idx="8057">
                  <c:v>0.115648</c:v>
                </c:pt>
                <c:pt idx="8058">
                  <c:v>0.115687</c:v>
                </c:pt>
                <c:pt idx="8059">
                  <c:v>0.115727</c:v>
                </c:pt>
                <c:pt idx="8060">
                  <c:v>0.11576599999999999</c:v>
                </c:pt>
                <c:pt idx="8061">
                  <c:v>0.11579299999999999</c:v>
                </c:pt>
                <c:pt idx="8062">
                  <c:v>0.115832</c:v>
                </c:pt>
                <c:pt idx="8063">
                  <c:v>0.115859</c:v>
                </c:pt>
                <c:pt idx="8064">
                  <c:v>0.115892</c:v>
                </c:pt>
                <c:pt idx="8065">
                  <c:v>0.11593100000000001</c:v>
                </c:pt>
                <c:pt idx="8066">
                  <c:v>0.115971</c:v>
                </c:pt>
                <c:pt idx="8067">
                  <c:v>0.115997</c:v>
                </c:pt>
                <c:pt idx="8068">
                  <c:v>0.116037</c:v>
                </c:pt>
                <c:pt idx="8069">
                  <c:v>0.116063</c:v>
                </c:pt>
                <c:pt idx="8070">
                  <c:v>0.116096</c:v>
                </c:pt>
                <c:pt idx="8071">
                  <c:v>0.116122</c:v>
                </c:pt>
                <c:pt idx="8072">
                  <c:v>0.116175</c:v>
                </c:pt>
                <c:pt idx="8073">
                  <c:v>0.116188</c:v>
                </c:pt>
                <c:pt idx="8074">
                  <c:v>0.116228</c:v>
                </c:pt>
                <c:pt idx="8075">
                  <c:v>0.116254</c:v>
                </c:pt>
                <c:pt idx="8076">
                  <c:v>0.116287</c:v>
                </c:pt>
                <c:pt idx="8077">
                  <c:v>0.11630699999999999</c:v>
                </c:pt>
                <c:pt idx="8078">
                  <c:v>0.11633300000000001</c:v>
                </c:pt>
                <c:pt idx="8079">
                  <c:v>0.116346</c:v>
                </c:pt>
                <c:pt idx="8080">
                  <c:v>0.116366</c:v>
                </c:pt>
                <c:pt idx="8081">
                  <c:v>0.116386</c:v>
                </c:pt>
                <c:pt idx="8082">
                  <c:v>0.116412</c:v>
                </c:pt>
                <c:pt idx="8083">
                  <c:v>0.116425</c:v>
                </c:pt>
                <c:pt idx="8084">
                  <c:v>0.11644500000000001</c:v>
                </c:pt>
                <c:pt idx="8085">
                  <c:v>0.11645800000000001</c:v>
                </c:pt>
                <c:pt idx="8086">
                  <c:v>0.116478</c:v>
                </c:pt>
                <c:pt idx="8087">
                  <c:v>0.116498</c:v>
                </c:pt>
                <c:pt idx="8088">
                  <c:v>0.116531</c:v>
                </c:pt>
                <c:pt idx="8089">
                  <c:v>0.11654399999999999</c:v>
                </c:pt>
                <c:pt idx="8090">
                  <c:v>0.116563</c:v>
                </c:pt>
                <c:pt idx="8091">
                  <c:v>0.11659</c:v>
                </c:pt>
                <c:pt idx="8092">
                  <c:v>0.116616</c:v>
                </c:pt>
                <c:pt idx="8093">
                  <c:v>0.116629</c:v>
                </c:pt>
                <c:pt idx="8094">
                  <c:v>0.116656</c:v>
                </c:pt>
                <c:pt idx="8095">
                  <c:v>0.11666899999999999</c:v>
                </c:pt>
                <c:pt idx="8096">
                  <c:v>0.116689</c:v>
                </c:pt>
                <c:pt idx="8097">
                  <c:v>0.11672200000000001</c:v>
                </c:pt>
                <c:pt idx="8098">
                  <c:v>0.116748</c:v>
                </c:pt>
                <c:pt idx="8099">
                  <c:v>0.116768</c:v>
                </c:pt>
                <c:pt idx="8100">
                  <c:v>0.116801</c:v>
                </c:pt>
                <c:pt idx="8101">
                  <c:v>0.11681999999999999</c:v>
                </c:pt>
                <c:pt idx="8102">
                  <c:v>0.116853</c:v>
                </c:pt>
                <c:pt idx="8103">
                  <c:v>0.11688</c:v>
                </c:pt>
                <c:pt idx="8104">
                  <c:v>0.116926</c:v>
                </c:pt>
                <c:pt idx="8105">
                  <c:v>0.116939</c:v>
                </c:pt>
                <c:pt idx="8106">
                  <c:v>0.11697200000000001</c:v>
                </c:pt>
                <c:pt idx="8107">
                  <c:v>0.117005</c:v>
                </c:pt>
                <c:pt idx="8108">
                  <c:v>0.117038</c:v>
                </c:pt>
                <c:pt idx="8109">
                  <c:v>0.117051</c:v>
                </c:pt>
                <c:pt idx="8110">
                  <c:v>0.11708399999999999</c:v>
                </c:pt>
                <c:pt idx="8111">
                  <c:v>0.11709700000000001</c:v>
                </c:pt>
                <c:pt idx="8112">
                  <c:v>0.117117</c:v>
                </c:pt>
                <c:pt idx="8113">
                  <c:v>0.117136</c:v>
                </c:pt>
                <c:pt idx="8114">
                  <c:v>0.117163</c:v>
                </c:pt>
                <c:pt idx="8115">
                  <c:v>0.117176</c:v>
                </c:pt>
                <c:pt idx="8116">
                  <c:v>0.11719599999999999</c:v>
                </c:pt>
                <c:pt idx="8117">
                  <c:v>0.11720899999999999</c:v>
                </c:pt>
                <c:pt idx="8118">
                  <c:v>0.117229</c:v>
                </c:pt>
                <c:pt idx="8119">
                  <c:v>0.117248</c:v>
                </c:pt>
                <c:pt idx="8120">
                  <c:v>0.117281</c:v>
                </c:pt>
                <c:pt idx="8121">
                  <c:v>0.117288</c:v>
                </c:pt>
                <c:pt idx="8122">
                  <c:v>0.117308</c:v>
                </c:pt>
                <c:pt idx="8123">
                  <c:v>0.117327</c:v>
                </c:pt>
                <c:pt idx="8124">
                  <c:v>0.117354</c:v>
                </c:pt>
                <c:pt idx="8125">
                  <c:v>0.11736000000000001</c:v>
                </c:pt>
                <c:pt idx="8126">
                  <c:v>0.11738700000000001</c:v>
                </c:pt>
                <c:pt idx="8127">
                  <c:v>0.1174</c:v>
                </c:pt>
                <c:pt idx="8128">
                  <c:v>0.11742</c:v>
                </c:pt>
                <c:pt idx="8129">
                  <c:v>0.11744599999999999</c:v>
                </c:pt>
                <c:pt idx="8130">
                  <c:v>0.11747199999999999</c:v>
                </c:pt>
                <c:pt idx="8131">
                  <c:v>0.117492</c:v>
                </c:pt>
                <c:pt idx="8132">
                  <c:v>0.117525</c:v>
                </c:pt>
                <c:pt idx="8133">
                  <c:v>0.117551</c:v>
                </c:pt>
                <c:pt idx="8134">
                  <c:v>0.11758399999999999</c:v>
                </c:pt>
                <c:pt idx="8135">
                  <c:v>0.117617</c:v>
                </c:pt>
                <c:pt idx="8136">
                  <c:v>0.11767</c:v>
                </c:pt>
                <c:pt idx="8137">
                  <c:v>0.11769</c:v>
                </c:pt>
                <c:pt idx="8138">
                  <c:v>0.11773599999999999</c:v>
                </c:pt>
                <c:pt idx="8139">
                  <c:v>0.117775</c:v>
                </c:pt>
                <c:pt idx="8140">
                  <c:v>0.117815</c:v>
                </c:pt>
                <c:pt idx="8141">
                  <c:v>0.11784799999999999</c:v>
                </c:pt>
                <c:pt idx="8142">
                  <c:v>0.117894</c:v>
                </c:pt>
                <c:pt idx="8143">
                  <c:v>0.11792</c:v>
                </c:pt>
                <c:pt idx="8144">
                  <c:v>0.117953</c:v>
                </c:pt>
                <c:pt idx="8145">
                  <c:v>0.117993</c:v>
                </c:pt>
                <c:pt idx="8146">
                  <c:v>0.118032</c:v>
                </c:pt>
                <c:pt idx="8147">
                  <c:v>0.118059</c:v>
                </c:pt>
                <c:pt idx="8148">
                  <c:v>0.11809799999999999</c:v>
                </c:pt>
                <c:pt idx="8149">
                  <c:v>0.11812400000000001</c:v>
                </c:pt>
                <c:pt idx="8150">
                  <c:v>0.118157</c:v>
                </c:pt>
                <c:pt idx="8151">
                  <c:v>0.11819</c:v>
                </c:pt>
                <c:pt idx="8152">
                  <c:v>0.11823</c:v>
                </c:pt>
                <c:pt idx="8153">
                  <c:v>0.11824999999999999</c:v>
                </c:pt>
                <c:pt idx="8154">
                  <c:v>0.118283</c:v>
                </c:pt>
                <c:pt idx="8155">
                  <c:v>0.118302</c:v>
                </c:pt>
                <c:pt idx="8156">
                  <c:v>0.118335</c:v>
                </c:pt>
                <c:pt idx="8157">
                  <c:v>0.11834799999999999</c:v>
                </c:pt>
                <c:pt idx="8158">
                  <c:v>0.11837499999999999</c:v>
                </c:pt>
                <c:pt idx="8159">
                  <c:v>0.11838799999999999</c:v>
                </c:pt>
                <c:pt idx="8160">
                  <c:v>0.11840100000000001</c:v>
                </c:pt>
                <c:pt idx="8161">
                  <c:v>0.118421</c:v>
                </c:pt>
                <c:pt idx="8162">
                  <c:v>0.118447</c:v>
                </c:pt>
                <c:pt idx="8163">
                  <c:v>0.118454</c:v>
                </c:pt>
                <c:pt idx="8164">
                  <c:v>0.11848</c:v>
                </c:pt>
                <c:pt idx="8165">
                  <c:v>0.118493</c:v>
                </c:pt>
                <c:pt idx="8166">
                  <c:v>0.11851299999999999</c:v>
                </c:pt>
                <c:pt idx="8167">
                  <c:v>0.118533</c:v>
                </c:pt>
                <c:pt idx="8168">
                  <c:v>0.118566</c:v>
                </c:pt>
                <c:pt idx="8169">
                  <c:v>0.118579</c:v>
                </c:pt>
                <c:pt idx="8170">
                  <c:v>0.118605</c:v>
                </c:pt>
                <c:pt idx="8171">
                  <c:v>0.11862499999999999</c:v>
                </c:pt>
                <c:pt idx="8172">
                  <c:v>0.118658</c:v>
                </c:pt>
                <c:pt idx="8173">
                  <c:v>0.118671</c:v>
                </c:pt>
                <c:pt idx="8174">
                  <c:v>0.118704</c:v>
                </c:pt>
                <c:pt idx="8175">
                  <c:v>0.118724</c:v>
                </c:pt>
                <c:pt idx="8176">
                  <c:v>0.118744</c:v>
                </c:pt>
                <c:pt idx="8177">
                  <c:v>0.11877</c:v>
                </c:pt>
                <c:pt idx="8178">
                  <c:v>0.11880300000000001</c:v>
                </c:pt>
                <c:pt idx="8179">
                  <c:v>0.118823</c:v>
                </c:pt>
                <c:pt idx="8180">
                  <c:v>0.118856</c:v>
                </c:pt>
                <c:pt idx="8181">
                  <c:v>0.11887499999999999</c:v>
                </c:pt>
                <c:pt idx="8182">
                  <c:v>0.118908</c:v>
                </c:pt>
                <c:pt idx="8183">
                  <c:v>0.118935</c:v>
                </c:pt>
                <c:pt idx="8184">
                  <c:v>0.118981</c:v>
                </c:pt>
                <c:pt idx="8185">
                  <c:v>0.118994</c:v>
                </c:pt>
                <c:pt idx="8186">
                  <c:v>0.11902699999999999</c:v>
                </c:pt>
                <c:pt idx="8187">
                  <c:v>0.11906</c:v>
                </c:pt>
                <c:pt idx="8188">
                  <c:v>0.119093</c:v>
                </c:pt>
                <c:pt idx="8189">
                  <c:v>0.119106</c:v>
                </c:pt>
                <c:pt idx="8190">
                  <c:v>0.11913899999999999</c:v>
                </c:pt>
                <c:pt idx="8191">
                  <c:v>0.11915199999999999</c:v>
                </c:pt>
                <c:pt idx="8192">
                  <c:v>0.119172</c:v>
                </c:pt>
                <c:pt idx="8193">
                  <c:v>0.119198</c:v>
                </c:pt>
                <c:pt idx="8194">
                  <c:v>0.119231</c:v>
                </c:pt>
                <c:pt idx="8195">
                  <c:v>0.119244</c:v>
                </c:pt>
                <c:pt idx="8196">
                  <c:v>0.119271</c:v>
                </c:pt>
                <c:pt idx="8197">
                  <c:v>0.119284</c:v>
                </c:pt>
                <c:pt idx="8198">
                  <c:v>0.11931</c:v>
                </c:pt>
                <c:pt idx="8199">
                  <c:v>0.11933000000000001</c:v>
                </c:pt>
                <c:pt idx="8200">
                  <c:v>0.119363</c:v>
                </c:pt>
                <c:pt idx="8201">
                  <c:v>0.119376</c:v>
                </c:pt>
                <c:pt idx="8202">
                  <c:v>0.11940199999999999</c:v>
                </c:pt>
                <c:pt idx="8203">
                  <c:v>0.119422</c:v>
                </c:pt>
                <c:pt idx="8204">
                  <c:v>0.11945500000000001</c:v>
                </c:pt>
                <c:pt idx="8205">
                  <c:v>0.119468</c:v>
                </c:pt>
                <c:pt idx="8206">
                  <c:v>0.119494</c:v>
                </c:pt>
                <c:pt idx="8207">
                  <c:v>0.119508</c:v>
                </c:pt>
                <c:pt idx="8208">
                  <c:v>0.11952699999999999</c:v>
                </c:pt>
                <c:pt idx="8209">
                  <c:v>0.11955399999999999</c:v>
                </c:pt>
                <c:pt idx="8210">
                  <c:v>0.11958000000000001</c:v>
                </c:pt>
                <c:pt idx="8211">
                  <c:v>0.1196</c:v>
                </c:pt>
                <c:pt idx="8212">
                  <c:v>0.119633</c:v>
                </c:pt>
                <c:pt idx="8213">
                  <c:v>0.119653</c:v>
                </c:pt>
                <c:pt idx="8214">
                  <c:v>0.11967899999999999</c:v>
                </c:pt>
                <c:pt idx="8215">
                  <c:v>0.11970500000000001</c:v>
                </c:pt>
                <c:pt idx="8216">
                  <c:v>0.119751</c:v>
                </c:pt>
                <c:pt idx="8217">
                  <c:v>0.119765</c:v>
                </c:pt>
                <c:pt idx="8218">
                  <c:v>0.11980399999999999</c:v>
                </c:pt>
                <c:pt idx="8219">
                  <c:v>0.11983000000000001</c:v>
                </c:pt>
                <c:pt idx="8220">
                  <c:v>0.11987</c:v>
                </c:pt>
                <c:pt idx="8221">
                  <c:v>0.11989</c:v>
                </c:pt>
                <c:pt idx="8222">
                  <c:v>0.11992899999999999</c:v>
                </c:pt>
                <c:pt idx="8223">
                  <c:v>0.119949</c:v>
                </c:pt>
                <c:pt idx="8224">
                  <c:v>0.119975</c:v>
                </c:pt>
                <c:pt idx="8225">
                  <c:v>0.120008</c:v>
                </c:pt>
                <c:pt idx="8226">
                  <c:v>0.12004099999999999</c:v>
                </c:pt>
                <c:pt idx="8227">
                  <c:v>0.120061</c:v>
                </c:pt>
                <c:pt idx="8228">
                  <c:v>0.1201</c:v>
                </c:pt>
                <c:pt idx="8229">
                  <c:v>0.12012</c:v>
                </c:pt>
                <c:pt idx="8230">
                  <c:v>0.120147</c:v>
                </c:pt>
                <c:pt idx="8231">
                  <c:v>0.120173</c:v>
                </c:pt>
                <c:pt idx="8232">
                  <c:v>0.12021900000000001</c:v>
                </c:pt>
                <c:pt idx="8233">
                  <c:v>0.12023200000000001</c:v>
                </c:pt>
                <c:pt idx="8234">
                  <c:v>0.120265</c:v>
                </c:pt>
                <c:pt idx="8235">
                  <c:v>0.120291</c:v>
                </c:pt>
                <c:pt idx="8236">
                  <c:v>0.12031799999999999</c:v>
                </c:pt>
                <c:pt idx="8237">
                  <c:v>0.120338</c:v>
                </c:pt>
                <c:pt idx="8238">
                  <c:v>0.120364</c:v>
                </c:pt>
                <c:pt idx="8239">
                  <c:v>0.120377</c:v>
                </c:pt>
                <c:pt idx="8240">
                  <c:v>0.12039</c:v>
                </c:pt>
                <c:pt idx="8241">
                  <c:v>0.12041</c:v>
                </c:pt>
                <c:pt idx="8242">
                  <c:v>0.120436</c:v>
                </c:pt>
                <c:pt idx="8243">
                  <c:v>0.12045</c:v>
                </c:pt>
                <c:pt idx="8244">
                  <c:v>0.120476</c:v>
                </c:pt>
                <c:pt idx="8245">
                  <c:v>0.12048200000000001</c:v>
                </c:pt>
                <c:pt idx="8246">
                  <c:v>0.120502</c:v>
                </c:pt>
                <c:pt idx="8247">
                  <c:v>0.120522</c:v>
                </c:pt>
                <c:pt idx="8248">
                  <c:v>0.120562</c:v>
                </c:pt>
                <c:pt idx="8249">
                  <c:v>0.12056799999999999</c:v>
                </c:pt>
                <c:pt idx="8250">
                  <c:v>0.12059400000000001</c:v>
                </c:pt>
                <c:pt idx="8251">
                  <c:v>0.120614</c:v>
                </c:pt>
                <c:pt idx="8252">
                  <c:v>0.120641</c:v>
                </c:pt>
                <c:pt idx="8253">
                  <c:v>0.120654</c:v>
                </c:pt>
                <c:pt idx="8254">
                  <c:v>0.12068</c:v>
                </c:pt>
                <c:pt idx="8255">
                  <c:v>0.1207</c:v>
                </c:pt>
                <c:pt idx="8256">
                  <c:v>0.12071999999999999</c:v>
                </c:pt>
                <c:pt idx="8257">
                  <c:v>0.12074600000000001</c:v>
                </c:pt>
                <c:pt idx="8258">
                  <c:v>0.120779</c:v>
                </c:pt>
                <c:pt idx="8259">
                  <c:v>0.120792</c:v>
                </c:pt>
                <c:pt idx="8260">
                  <c:v>0.120825</c:v>
                </c:pt>
                <c:pt idx="8261">
                  <c:v>0.120851</c:v>
                </c:pt>
                <c:pt idx="8262">
                  <c:v>0.120878</c:v>
                </c:pt>
                <c:pt idx="8263">
                  <c:v>0.120911</c:v>
                </c:pt>
                <c:pt idx="8264">
                  <c:v>0.120957</c:v>
                </c:pt>
                <c:pt idx="8265">
                  <c:v>0.120976</c:v>
                </c:pt>
                <c:pt idx="8266">
                  <c:v>0.12100900000000001</c:v>
                </c:pt>
                <c:pt idx="8267">
                  <c:v>0.121042</c:v>
                </c:pt>
                <c:pt idx="8268">
                  <c:v>0.121082</c:v>
                </c:pt>
                <c:pt idx="8269">
                  <c:v>0.121102</c:v>
                </c:pt>
                <c:pt idx="8270">
                  <c:v>0.121141</c:v>
                </c:pt>
                <c:pt idx="8271">
                  <c:v>0.121161</c:v>
                </c:pt>
                <c:pt idx="8272">
                  <c:v>0.121187</c:v>
                </c:pt>
                <c:pt idx="8273">
                  <c:v>0.121214</c:v>
                </c:pt>
                <c:pt idx="8274">
                  <c:v>0.12124699999999999</c:v>
                </c:pt>
                <c:pt idx="8275">
                  <c:v>0.121266</c:v>
                </c:pt>
                <c:pt idx="8276">
                  <c:v>0.121293</c:v>
                </c:pt>
                <c:pt idx="8277">
                  <c:v>0.121312</c:v>
                </c:pt>
                <c:pt idx="8278">
                  <c:v>0.121332</c:v>
                </c:pt>
                <c:pt idx="8279">
                  <c:v>0.121352</c:v>
                </c:pt>
                <c:pt idx="8280">
                  <c:v>0.121391</c:v>
                </c:pt>
                <c:pt idx="8281">
                  <c:v>0.12139800000000001</c:v>
                </c:pt>
                <c:pt idx="8282">
                  <c:v>0.121424</c:v>
                </c:pt>
                <c:pt idx="8283">
                  <c:v>0.121438</c:v>
                </c:pt>
                <c:pt idx="8284">
                  <c:v>0.121464</c:v>
                </c:pt>
                <c:pt idx="8285">
                  <c:v>0.12146999999999999</c:v>
                </c:pt>
                <c:pt idx="8286">
                  <c:v>0.12149</c:v>
                </c:pt>
                <c:pt idx="8287">
                  <c:v>0.12149699999999999</c:v>
                </c:pt>
                <c:pt idx="8288">
                  <c:v>0.121503</c:v>
                </c:pt>
                <c:pt idx="8289">
                  <c:v>0.121517</c:v>
                </c:pt>
                <c:pt idx="8290">
                  <c:v>0.12153600000000001</c:v>
                </c:pt>
                <c:pt idx="8291">
                  <c:v>0.121543</c:v>
                </c:pt>
                <c:pt idx="8292">
                  <c:v>0.121563</c:v>
                </c:pt>
                <c:pt idx="8293">
                  <c:v>0.121569</c:v>
                </c:pt>
                <c:pt idx="8294">
                  <c:v>0.121582</c:v>
                </c:pt>
                <c:pt idx="8295">
                  <c:v>0.121596</c:v>
                </c:pt>
                <c:pt idx="8296">
                  <c:v>0.121629</c:v>
                </c:pt>
                <c:pt idx="8297">
                  <c:v>0.12163499999999999</c:v>
                </c:pt>
                <c:pt idx="8298">
                  <c:v>0.12166100000000001</c:v>
                </c:pt>
                <c:pt idx="8299">
                  <c:v>0.121681</c:v>
                </c:pt>
                <c:pt idx="8300">
                  <c:v>0.121708</c:v>
                </c:pt>
                <c:pt idx="8301">
                  <c:v>0.121721</c:v>
                </c:pt>
                <c:pt idx="8302">
                  <c:v>0.12174699999999999</c:v>
                </c:pt>
                <c:pt idx="8303">
                  <c:v>0.12175999999999999</c:v>
                </c:pt>
                <c:pt idx="8304">
                  <c:v>0.12178700000000001</c:v>
                </c:pt>
                <c:pt idx="8305">
                  <c:v>0.121813</c:v>
                </c:pt>
                <c:pt idx="8306">
                  <c:v>0.121846</c:v>
                </c:pt>
                <c:pt idx="8307">
                  <c:v>0.121859</c:v>
                </c:pt>
                <c:pt idx="8308">
                  <c:v>0.121892</c:v>
                </c:pt>
                <c:pt idx="8309">
                  <c:v>0.121918</c:v>
                </c:pt>
                <c:pt idx="8310">
                  <c:v>0.121945</c:v>
                </c:pt>
                <c:pt idx="8311">
                  <c:v>0.121971</c:v>
                </c:pt>
                <c:pt idx="8312">
                  <c:v>0.122017</c:v>
                </c:pt>
                <c:pt idx="8313">
                  <c:v>0.12203700000000001</c:v>
                </c:pt>
                <c:pt idx="8314">
                  <c:v>0.12207</c:v>
                </c:pt>
                <c:pt idx="8315">
                  <c:v>0.122096</c:v>
                </c:pt>
                <c:pt idx="8316">
                  <c:v>0.122129</c:v>
                </c:pt>
                <c:pt idx="8317">
                  <c:v>0.12214899999999999</c:v>
                </c:pt>
                <c:pt idx="8318">
                  <c:v>0.122182</c:v>
                </c:pt>
                <c:pt idx="8319">
                  <c:v>0.122195</c:v>
                </c:pt>
                <c:pt idx="8320">
                  <c:v>0.122215</c:v>
                </c:pt>
                <c:pt idx="8321">
                  <c:v>0.122241</c:v>
                </c:pt>
                <c:pt idx="8322">
                  <c:v>0.122267</c:v>
                </c:pt>
                <c:pt idx="8323">
                  <c:v>0.122281</c:v>
                </c:pt>
                <c:pt idx="8324">
                  <c:v>0.122307</c:v>
                </c:pt>
                <c:pt idx="8325">
                  <c:v>0.12232</c:v>
                </c:pt>
                <c:pt idx="8326">
                  <c:v>0.12234</c:v>
                </c:pt>
                <c:pt idx="8327">
                  <c:v>0.12236</c:v>
                </c:pt>
                <c:pt idx="8328">
                  <c:v>0.122393</c:v>
                </c:pt>
                <c:pt idx="8329">
                  <c:v>0.12239899999999999</c:v>
                </c:pt>
                <c:pt idx="8330">
                  <c:v>0.12242599999999999</c:v>
                </c:pt>
                <c:pt idx="8331">
                  <c:v>0.12243900000000001</c:v>
                </c:pt>
                <c:pt idx="8332">
                  <c:v>0.122465</c:v>
                </c:pt>
                <c:pt idx="8333">
                  <c:v>0.122478</c:v>
                </c:pt>
                <c:pt idx="8334">
                  <c:v>0.122498</c:v>
                </c:pt>
                <c:pt idx="8335">
                  <c:v>0.12251099999999999</c:v>
                </c:pt>
                <c:pt idx="8336">
                  <c:v>0.12252399999999999</c:v>
                </c:pt>
                <c:pt idx="8337">
                  <c:v>0.122544</c:v>
                </c:pt>
                <c:pt idx="8338">
                  <c:v>0.12257</c:v>
                </c:pt>
                <c:pt idx="8339">
                  <c:v>0.122584</c:v>
                </c:pt>
                <c:pt idx="8340">
                  <c:v>0.12261</c:v>
                </c:pt>
                <c:pt idx="8341">
                  <c:v>0.122623</c:v>
                </c:pt>
                <c:pt idx="8342">
                  <c:v>0.12264899999999999</c:v>
                </c:pt>
                <c:pt idx="8343">
                  <c:v>0.122669</c:v>
                </c:pt>
                <c:pt idx="8344">
                  <c:v>0.122709</c:v>
                </c:pt>
                <c:pt idx="8345">
                  <c:v>0.122722</c:v>
                </c:pt>
                <c:pt idx="8346">
                  <c:v>0.122755</c:v>
                </c:pt>
                <c:pt idx="8347">
                  <c:v>0.122781</c:v>
                </c:pt>
                <c:pt idx="8348">
                  <c:v>0.12281400000000001</c:v>
                </c:pt>
                <c:pt idx="8349">
                  <c:v>0.122834</c:v>
                </c:pt>
                <c:pt idx="8350">
                  <c:v>0.12286</c:v>
                </c:pt>
                <c:pt idx="8351">
                  <c:v>0.12288</c:v>
                </c:pt>
                <c:pt idx="8352">
                  <c:v>0.1229</c:v>
                </c:pt>
                <c:pt idx="8353">
                  <c:v>0.12292599999999999</c:v>
                </c:pt>
                <c:pt idx="8354">
                  <c:v>0.122959</c:v>
                </c:pt>
                <c:pt idx="8355">
                  <c:v>0.122972</c:v>
                </c:pt>
                <c:pt idx="8356">
                  <c:v>0.123005</c:v>
                </c:pt>
                <c:pt idx="8357">
                  <c:v>0.123025</c:v>
                </c:pt>
                <c:pt idx="8358">
                  <c:v>0.12305099999999999</c:v>
                </c:pt>
                <c:pt idx="8359">
                  <c:v>0.123071</c:v>
                </c:pt>
                <c:pt idx="8360">
                  <c:v>0.123111</c:v>
                </c:pt>
                <c:pt idx="8361">
                  <c:v>0.123124</c:v>
                </c:pt>
                <c:pt idx="8362">
                  <c:v>0.12315</c:v>
                </c:pt>
                <c:pt idx="8363">
                  <c:v>0.12317</c:v>
                </c:pt>
                <c:pt idx="8364">
                  <c:v>0.12320299999999999</c:v>
                </c:pt>
                <c:pt idx="8365">
                  <c:v>0.12321600000000001</c:v>
                </c:pt>
                <c:pt idx="8366">
                  <c:v>0.123242</c:v>
                </c:pt>
                <c:pt idx="8367">
                  <c:v>0.123255</c:v>
                </c:pt>
                <c:pt idx="8368">
                  <c:v>0.123269</c:v>
                </c:pt>
                <c:pt idx="8369">
                  <c:v>0.123295</c:v>
                </c:pt>
                <c:pt idx="8370">
                  <c:v>0.123321</c:v>
                </c:pt>
                <c:pt idx="8371">
                  <c:v>0.123334</c:v>
                </c:pt>
                <c:pt idx="8372">
                  <c:v>0.123361</c:v>
                </c:pt>
                <c:pt idx="8373">
                  <c:v>0.123374</c:v>
                </c:pt>
                <c:pt idx="8374">
                  <c:v>0.1234</c:v>
                </c:pt>
                <c:pt idx="8375">
                  <c:v>0.12342</c:v>
                </c:pt>
                <c:pt idx="8376">
                  <c:v>0.12346</c:v>
                </c:pt>
                <c:pt idx="8377">
                  <c:v>0.12346600000000001</c:v>
                </c:pt>
                <c:pt idx="8378">
                  <c:v>0.12349300000000001</c:v>
                </c:pt>
                <c:pt idx="8379">
                  <c:v>0.123519</c:v>
                </c:pt>
                <c:pt idx="8380">
                  <c:v>0.123552</c:v>
                </c:pt>
                <c:pt idx="8381">
                  <c:v>0.12356499999999999</c:v>
                </c:pt>
                <c:pt idx="8382">
                  <c:v>0.12359100000000001</c:v>
                </c:pt>
                <c:pt idx="8383">
                  <c:v>0.12360500000000001</c:v>
                </c:pt>
                <c:pt idx="8384">
                  <c:v>0.123624</c:v>
                </c:pt>
                <c:pt idx="8385">
                  <c:v>0.123651</c:v>
                </c:pt>
                <c:pt idx="8386">
                  <c:v>0.123684</c:v>
                </c:pt>
                <c:pt idx="8387">
                  <c:v>0.123697</c:v>
                </c:pt>
                <c:pt idx="8388">
                  <c:v>0.123723</c:v>
                </c:pt>
                <c:pt idx="8389">
                  <c:v>0.123736</c:v>
                </c:pt>
                <c:pt idx="8390">
                  <c:v>0.123763</c:v>
                </c:pt>
                <c:pt idx="8391">
                  <c:v>0.123782</c:v>
                </c:pt>
                <c:pt idx="8392">
                  <c:v>0.123822</c:v>
                </c:pt>
                <c:pt idx="8393">
                  <c:v>0.12382799999999999</c:v>
                </c:pt>
                <c:pt idx="8394">
                  <c:v>0.12385500000000001</c:v>
                </c:pt>
                <c:pt idx="8395">
                  <c:v>0.12388100000000001</c:v>
                </c:pt>
                <c:pt idx="8396">
                  <c:v>0.123907</c:v>
                </c:pt>
                <c:pt idx="8397">
                  <c:v>0.123921</c:v>
                </c:pt>
                <c:pt idx="8398">
                  <c:v>0.123947</c:v>
                </c:pt>
                <c:pt idx="8399">
                  <c:v>0.12396</c:v>
                </c:pt>
                <c:pt idx="8400">
                  <c:v>0.123973</c:v>
                </c:pt>
                <c:pt idx="8401">
                  <c:v>0.12399300000000001</c:v>
                </c:pt>
                <c:pt idx="8402">
                  <c:v>0.124019</c:v>
                </c:pt>
                <c:pt idx="8403">
                  <c:v>0.124033</c:v>
                </c:pt>
                <c:pt idx="8404">
                  <c:v>0.124059</c:v>
                </c:pt>
                <c:pt idx="8405">
                  <c:v>0.124072</c:v>
                </c:pt>
                <c:pt idx="8406">
                  <c:v>0.12409199999999999</c:v>
                </c:pt>
                <c:pt idx="8407">
                  <c:v>0.124112</c:v>
                </c:pt>
                <c:pt idx="8408">
                  <c:v>0.124151</c:v>
                </c:pt>
                <c:pt idx="8409">
                  <c:v>0.124164</c:v>
                </c:pt>
                <c:pt idx="8410">
                  <c:v>0.124191</c:v>
                </c:pt>
                <c:pt idx="8411">
                  <c:v>0.12421</c:v>
                </c:pt>
                <c:pt idx="8412">
                  <c:v>0.12424300000000001</c:v>
                </c:pt>
                <c:pt idx="8413">
                  <c:v>0.12425700000000001</c:v>
                </c:pt>
                <c:pt idx="8414">
                  <c:v>0.124283</c:v>
                </c:pt>
                <c:pt idx="8415">
                  <c:v>0.124303</c:v>
                </c:pt>
                <c:pt idx="8416">
                  <c:v>0.124316</c:v>
                </c:pt>
                <c:pt idx="8417">
                  <c:v>0.12434199999999999</c:v>
                </c:pt>
                <c:pt idx="8418">
                  <c:v>0.124375</c:v>
                </c:pt>
                <c:pt idx="8419">
                  <c:v>0.124388</c:v>
                </c:pt>
                <c:pt idx="8420">
                  <c:v>0.124421</c:v>
                </c:pt>
                <c:pt idx="8421">
                  <c:v>0.124434</c:v>
                </c:pt>
                <c:pt idx="8422">
                  <c:v>0.124461</c:v>
                </c:pt>
                <c:pt idx="8423">
                  <c:v>0.12448099999999999</c:v>
                </c:pt>
                <c:pt idx="8424">
                  <c:v>0.12452000000000001</c:v>
                </c:pt>
                <c:pt idx="8425">
                  <c:v>0.124527</c:v>
                </c:pt>
                <c:pt idx="8426">
                  <c:v>0.12456</c:v>
                </c:pt>
                <c:pt idx="8427">
                  <c:v>0.124579</c:v>
                </c:pt>
                <c:pt idx="8428">
                  <c:v>0.12460599999999999</c:v>
                </c:pt>
                <c:pt idx="8429">
                  <c:v>0.12461899999999999</c:v>
                </c:pt>
                <c:pt idx="8430">
                  <c:v>0.12464500000000001</c:v>
                </c:pt>
                <c:pt idx="8431">
                  <c:v>0.124658</c:v>
                </c:pt>
                <c:pt idx="8432">
                  <c:v>0.12467200000000001</c:v>
                </c:pt>
                <c:pt idx="8433">
                  <c:v>0.124691</c:v>
                </c:pt>
                <c:pt idx="8434">
                  <c:v>0.124718</c:v>
                </c:pt>
                <c:pt idx="8435">
                  <c:v>0.12473099999999999</c:v>
                </c:pt>
                <c:pt idx="8436">
                  <c:v>0.12475700000000001</c:v>
                </c:pt>
                <c:pt idx="8437">
                  <c:v>0.124764</c:v>
                </c:pt>
                <c:pt idx="8438">
                  <c:v>0.12479</c:v>
                </c:pt>
                <c:pt idx="8439">
                  <c:v>0.124803</c:v>
                </c:pt>
                <c:pt idx="8440">
                  <c:v>0.124843</c:v>
                </c:pt>
                <c:pt idx="8441">
                  <c:v>0.124849</c:v>
                </c:pt>
                <c:pt idx="8442">
                  <c:v>0.12488200000000001</c:v>
                </c:pt>
                <c:pt idx="8443">
                  <c:v>0.124902</c:v>
                </c:pt>
                <c:pt idx="8444">
                  <c:v>0.124935</c:v>
                </c:pt>
                <c:pt idx="8445">
                  <c:v>0.124948</c:v>
                </c:pt>
                <c:pt idx="8446">
                  <c:v>0.12498099999999999</c:v>
                </c:pt>
                <c:pt idx="8447">
                  <c:v>0.12499399999999999</c:v>
                </c:pt>
                <c:pt idx="8448">
                  <c:v>0.12502099999999999</c:v>
                </c:pt>
                <c:pt idx="8449">
                  <c:v>0.12504699999999999</c:v>
                </c:pt>
                <c:pt idx="8450">
                  <c:v>0.12508</c:v>
                </c:pt>
                <c:pt idx="8451">
                  <c:v>0.12510599999999999</c:v>
                </c:pt>
                <c:pt idx="8452">
                  <c:v>0.125139</c:v>
                </c:pt>
                <c:pt idx="8453">
                  <c:v>0.12515899999999999</c:v>
                </c:pt>
                <c:pt idx="8454">
                  <c:v>0.125192</c:v>
                </c:pt>
                <c:pt idx="8455">
                  <c:v>0.125225</c:v>
                </c:pt>
                <c:pt idx="8456">
                  <c:v>0.12527099999999999</c:v>
                </c:pt>
                <c:pt idx="8457">
                  <c:v>0.12529100000000001</c:v>
                </c:pt>
                <c:pt idx="8458">
                  <c:v>0.12532399999999999</c:v>
                </c:pt>
                <c:pt idx="8459">
                  <c:v>0.125357</c:v>
                </c:pt>
                <c:pt idx="8460">
                  <c:v>0.125389</c:v>
                </c:pt>
                <c:pt idx="8461">
                  <c:v>0.12540899999999999</c:v>
                </c:pt>
                <c:pt idx="8462">
                  <c:v>0.125442</c:v>
                </c:pt>
                <c:pt idx="8463">
                  <c:v>0.12546199999999999</c:v>
                </c:pt>
                <c:pt idx="8464">
                  <c:v>0.12548200000000001</c:v>
                </c:pt>
                <c:pt idx="8465">
                  <c:v>0.12550800000000001</c:v>
                </c:pt>
                <c:pt idx="8466">
                  <c:v>0.12554100000000001</c:v>
                </c:pt>
                <c:pt idx="8467">
                  <c:v>0.125554</c:v>
                </c:pt>
                <c:pt idx="8468">
                  <c:v>0.12558</c:v>
                </c:pt>
                <c:pt idx="8469">
                  <c:v>0.12559400000000001</c:v>
                </c:pt>
                <c:pt idx="8470">
                  <c:v>0.125607</c:v>
                </c:pt>
                <c:pt idx="8471">
                  <c:v>0.12562699999999999</c:v>
                </c:pt>
                <c:pt idx="8472">
                  <c:v>0.12565299999999999</c:v>
                </c:pt>
                <c:pt idx="8473">
                  <c:v>0.12565999999999999</c:v>
                </c:pt>
                <c:pt idx="8474">
                  <c:v>0.12567300000000001</c:v>
                </c:pt>
                <c:pt idx="8475">
                  <c:v>0.12568599999999999</c:v>
                </c:pt>
                <c:pt idx="8476">
                  <c:v>0.12570600000000001</c:v>
                </c:pt>
                <c:pt idx="8477">
                  <c:v>0.12570600000000001</c:v>
                </c:pt>
                <c:pt idx="8478">
                  <c:v>0.125725</c:v>
                </c:pt>
                <c:pt idx="8479">
                  <c:v>0.125725</c:v>
                </c:pt>
                <c:pt idx="8480">
                  <c:v>0.12573200000000001</c:v>
                </c:pt>
                <c:pt idx="8481">
                  <c:v>0.125745</c:v>
                </c:pt>
                <c:pt idx="8482">
                  <c:v>0.12575800000000001</c:v>
                </c:pt>
                <c:pt idx="8483">
                  <c:v>0.12575800000000001</c:v>
                </c:pt>
                <c:pt idx="8484">
                  <c:v>0.125778</c:v>
                </c:pt>
                <c:pt idx="8485">
                  <c:v>0.12578500000000001</c:v>
                </c:pt>
                <c:pt idx="8486">
                  <c:v>0.12579799999999999</c:v>
                </c:pt>
                <c:pt idx="8487">
                  <c:v>0.12581100000000001</c:v>
                </c:pt>
                <c:pt idx="8488">
                  <c:v>0.12584400000000001</c:v>
                </c:pt>
                <c:pt idx="8489">
                  <c:v>0.12585099999999999</c:v>
                </c:pt>
                <c:pt idx="8490">
                  <c:v>0.12587000000000001</c:v>
                </c:pt>
                <c:pt idx="8491">
                  <c:v>0.12589</c:v>
                </c:pt>
                <c:pt idx="8492">
                  <c:v>0.125916</c:v>
                </c:pt>
                <c:pt idx="8493">
                  <c:v>0.12592999999999999</c:v>
                </c:pt>
                <c:pt idx="8494">
                  <c:v>0.12596299999999999</c:v>
                </c:pt>
                <c:pt idx="8495">
                  <c:v>0.125976</c:v>
                </c:pt>
                <c:pt idx="8496">
                  <c:v>0.125995</c:v>
                </c:pt>
                <c:pt idx="8497">
                  <c:v>0.126022</c:v>
                </c:pt>
                <c:pt idx="8498">
                  <c:v>0.126055</c:v>
                </c:pt>
                <c:pt idx="8499">
                  <c:v>0.12606800000000001</c:v>
                </c:pt>
                <c:pt idx="8500">
                  <c:v>0.12610099999999999</c:v>
                </c:pt>
                <c:pt idx="8501">
                  <c:v>0.12612100000000001</c:v>
                </c:pt>
                <c:pt idx="8502">
                  <c:v>0.12614700000000001</c:v>
                </c:pt>
                <c:pt idx="8503">
                  <c:v>0.12617300000000001</c:v>
                </c:pt>
                <c:pt idx="8504">
                  <c:v>0.126219</c:v>
                </c:pt>
                <c:pt idx="8505">
                  <c:v>0.12623300000000001</c:v>
                </c:pt>
                <c:pt idx="8506">
                  <c:v>0.12625900000000001</c:v>
                </c:pt>
                <c:pt idx="8507">
                  <c:v>0.12628500000000001</c:v>
                </c:pt>
                <c:pt idx="8508">
                  <c:v>0.12631800000000001</c:v>
                </c:pt>
                <c:pt idx="8509">
                  <c:v>0.12633800000000001</c:v>
                </c:pt>
                <c:pt idx="8510">
                  <c:v>0.126364</c:v>
                </c:pt>
                <c:pt idx="8511">
                  <c:v>0.12637699999999999</c:v>
                </c:pt>
                <c:pt idx="8512">
                  <c:v>0.12639700000000001</c:v>
                </c:pt>
                <c:pt idx="8513">
                  <c:v>0.12642400000000001</c:v>
                </c:pt>
                <c:pt idx="8514">
                  <c:v>0.12645000000000001</c:v>
                </c:pt>
                <c:pt idx="8515">
                  <c:v>0.12646299999999999</c:v>
                </c:pt>
                <c:pt idx="8516">
                  <c:v>0.12648899999999999</c:v>
                </c:pt>
                <c:pt idx="8517">
                  <c:v>0.12650900000000001</c:v>
                </c:pt>
                <c:pt idx="8518">
                  <c:v>0.126529</c:v>
                </c:pt>
                <c:pt idx="8519">
                  <c:v>0.12654899999999999</c:v>
                </c:pt>
                <c:pt idx="8520">
                  <c:v>0.126582</c:v>
                </c:pt>
                <c:pt idx="8521">
                  <c:v>0.12659500000000001</c:v>
                </c:pt>
                <c:pt idx="8522">
                  <c:v>0.12662100000000001</c:v>
                </c:pt>
                <c:pt idx="8523">
                  <c:v>0.126641</c:v>
                </c:pt>
                <c:pt idx="8524">
                  <c:v>0.126667</c:v>
                </c:pt>
                <c:pt idx="8525">
                  <c:v>0.12667999999999999</c:v>
                </c:pt>
                <c:pt idx="8526">
                  <c:v>0.12670699999999999</c:v>
                </c:pt>
                <c:pt idx="8527">
                  <c:v>0.12672</c:v>
                </c:pt>
                <c:pt idx="8528">
                  <c:v>0.12673300000000001</c:v>
                </c:pt>
                <c:pt idx="8529">
                  <c:v>0.12675900000000001</c:v>
                </c:pt>
                <c:pt idx="8530">
                  <c:v>0.12678600000000001</c:v>
                </c:pt>
                <c:pt idx="8531">
                  <c:v>0.126799</c:v>
                </c:pt>
                <c:pt idx="8532">
                  <c:v>0.12682499999999999</c:v>
                </c:pt>
                <c:pt idx="8533">
                  <c:v>0.12683900000000001</c:v>
                </c:pt>
                <c:pt idx="8534">
                  <c:v>0.126858</c:v>
                </c:pt>
                <c:pt idx="8535">
                  <c:v>0.12687100000000001</c:v>
                </c:pt>
                <c:pt idx="8536">
                  <c:v>0.126911</c:v>
                </c:pt>
                <c:pt idx="8537">
                  <c:v>0.126918</c:v>
                </c:pt>
                <c:pt idx="8538">
                  <c:v>0.12693699999999999</c:v>
                </c:pt>
                <c:pt idx="8539">
                  <c:v>0.12695699999999999</c:v>
                </c:pt>
                <c:pt idx="8540">
                  <c:v>0.12697700000000001</c:v>
                </c:pt>
                <c:pt idx="8541">
                  <c:v>0.12698999999999999</c:v>
                </c:pt>
                <c:pt idx="8542">
                  <c:v>0.12701000000000001</c:v>
                </c:pt>
                <c:pt idx="8543">
                  <c:v>0.12701599999999999</c:v>
                </c:pt>
                <c:pt idx="8544">
                  <c:v>0.127023</c:v>
                </c:pt>
                <c:pt idx="8545">
                  <c:v>0.12703600000000001</c:v>
                </c:pt>
                <c:pt idx="8546">
                  <c:v>0.127056</c:v>
                </c:pt>
                <c:pt idx="8547">
                  <c:v>0.12706200000000001</c:v>
                </c:pt>
                <c:pt idx="8548">
                  <c:v>0.127082</c:v>
                </c:pt>
                <c:pt idx="8549">
                  <c:v>0.12708900000000001</c:v>
                </c:pt>
                <c:pt idx="8550">
                  <c:v>0.12710199999999999</c:v>
                </c:pt>
                <c:pt idx="8551">
                  <c:v>0.127109</c:v>
                </c:pt>
                <c:pt idx="8552">
                  <c:v>0.12714200000000001</c:v>
                </c:pt>
                <c:pt idx="8553">
                  <c:v>0.12714200000000001</c:v>
                </c:pt>
                <c:pt idx="8554">
                  <c:v>0.12715499999999999</c:v>
                </c:pt>
                <c:pt idx="8555">
                  <c:v>0.12717400000000001</c:v>
                </c:pt>
                <c:pt idx="8556">
                  <c:v>0.127194</c:v>
                </c:pt>
                <c:pt idx="8557">
                  <c:v>0.12720100000000001</c:v>
                </c:pt>
                <c:pt idx="8558">
                  <c:v>0.127221</c:v>
                </c:pt>
                <c:pt idx="8559">
                  <c:v>0.12722700000000001</c:v>
                </c:pt>
                <c:pt idx="8560">
                  <c:v>0.12723999999999999</c:v>
                </c:pt>
                <c:pt idx="8561">
                  <c:v>0.12726000000000001</c:v>
                </c:pt>
                <c:pt idx="8562">
                  <c:v>0.12728600000000001</c:v>
                </c:pt>
                <c:pt idx="8563">
                  <c:v>0.12729299999999999</c:v>
                </c:pt>
                <c:pt idx="8564">
                  <c:v>0.12731899999999999</c:v>
                </c:pt>
                <c:pt idx="8565">
                  <c:v>0.127333</c:v>
                </c:pt>
                <c:pt idx="8566">
                  <c:v>0.127359</c:v>
                </c:pt>
                <c:pt idx="8567">
                  <c:v>0.12737899999999999</c:v>
                </c:pt>
                <c:pt idx="8568">
                  <c:v>0.127418</c:v>
                </c:pt>
                <c:pt idx="8569">
                  <c:v>0.12742500000000001</c:v>
                </c:pt>
                <c:pt idx="8570">
                  <c:v>0.12745799999999999</c:v>
                </c:pt>
                <c:pt idx="8571">
                  <c:v>0.12747700000000001</c:v>
                </c:pt>
                <c:pt idx="8572">
                  <c:v>0.12751000000000001</c:v>
                </c:pt>
                <c:pt idx="8573">
                  <c:v>0.127524</c:v>
                </c:pt>
                <c:pt idx="8574">
                  <c:v>0.127556</c:v>
                </c:pt>
                <c:pt idx="8575">
                  <c:v>0.12756999999999999</c:v>
                </c:pt>
                <c:pt idx="8576">
                  <c:v>0.12758900000000001</c:v>
                </c:pt>
                <c:pt idx="8577">
                  <c:v>0.12761600000000001</c:v>
                </c:pt>
                <c:pt idx="8578">
                  <c:v>0.12764200000000001</c:v>
                </c:pt>
                <c:pt idx="8579">
                  <c:v>0.12765499999999999</c:v>
                </c:pt>
                <c:pt idx="8580">
                  <c:v>0.12768199999999999</c:v>
                </c:pt>
                <c:pt idx="8581">
                  <c:v>0.12770100000000001</c:v>
                </c:pt>
                <c:pt idx="8582">
                  <c:v>0.127721</c:v>
                </c:pt>
                <c:pt idx="8583">
                  <c:v>0.12774099999999999</c:v>
                </c:pt>
                <c:pt idx="8584">
                  <c:v>0.12778</c:v>
                </c:pt>
                <c:pt idx="8585">
                  <c:v>0.12778700000000001</c:v>
                </c:pt>
                <c:pt idx="8586">
                  <c:v>0.12781300000000001</c:v>
                </c:pt>
                <c:pt idx="8587">
                  <c:v>0.127833</c:v>
                </c:pt>
                <c:pt idx="8588">
                  <c:v>0.127859</c:v>
                </c:pt>
                <c:pt idx="8589">
                  <c:v>0.12787299999999999</c:v>
                </c:pt>
                <c:pt idx="8590">
                  <c:v>0.12789900000000001</c:v>
                </c:pt>
                <c:pt idx="8591">
                  <c:v>0.12790599999999999</c:v>
                </c:pt>
                <c:pt idx="8592">
                  <c:v>0.12792500000000001</c:v>
                </c:pt>
                <c:pt idx="8593">
                  <c:v>0.127945</c:v>
                </c:pt>
                <c:pt idx="8594">
                  <c:v>0.127971</c:v>
                </c:pt>
                <c:pt idx="8595">
                  <c:v>0.12798499999999999</c:v>
                </c:pt>
                <c:pt idx="8596">
                  <c:v>0.12801100000000001</c:v>
                </c:pt>
                <c:pt idx="8597">
                  <c:v>0.128024</c:v>
                </c:pt>
                <c:pt idx="8598">
                  <c:v>0.12804399999999999</c:v>
                </c:pt>
                <c:pt idx="8599">
                  <c:v>0.12806400000000001</c:v>
                </c:pt>
                <c:pt idx="8600">
                  <c:v>0.12810299999999999</c:v>
                </c:pt>
                <c:pt idx="8601">
                  <c:v>0.12811</c:v>
                </c:pt>
                <c:pt idx="8602">
                  <c:v>0.128136</c:v>
                </c:pt>
                <c:pt idx="8603">
                  <c:v>0.12815599999999999</c:v>
                </c:pt>
                <c:pt idx="8604">
                  <c:v>0.12818199999999999</c:v>
                </c:pt>
                <c:pt idx="8605">
                  <c:v>0.128195</c:v>
                </c:pt>
                <c:pt idx="8606">
                  <c:v>0.128222</c:v>
                </c:pt>
                <c:pt idx="8607">
                  <c:v>0.12822800000000001</c:v>
                </c:pt>
                <c:pt idx="8608">
                  <c:v>0.12824099999999999</c:v>
                </c:pt>
                <c:pt idx="8609">
                  <c:v>0.12826799999999999</c:v>
                </c:pt>
                <c:pt idx="8610">
                  <c:v>0.12828800000000001</c:v>
                </c:pt>
                <c:pt idx="8611">
                  <c:v>0.12829399999999999</c:v>
                </c:pt>
                <c:pt idx="8612">
                  <c:v>0.12832099999999999</c:v>
                </c:pt>
                <c:pt idx="8613">
                  <c:v>0.128327</c:v>
                </c:pt>
                <c:pt idx="8614">
                  <c:v>0.12834699999999999</c:v>
                </c:pt>
                <c:pt idx="8615">
                  <c:v>0.12836</c:v>
                </c:pt>
                <c:pt idx="8616">
                  <c:v>0.12839300000000001</c:v>
                </c:pt>
                <c:pt idx="8617">
                  <c:v>0.12839300000000001</c:v>
                </c:pt>
                <c:pt idx="8618">
                  <c:v>0.128413</c:v>
                </c:pt>
                <c:pt idx="8619">
                  <c:v>0.12843199999999999</c:v>
                </c:pt>
                <c:pt idx="8620">
                  <c:v>0.12845200000000001</c:v>
                </c:pt>
                <c:pt idx="8621">
                  <c:v>0.12845899999999999</c:v>
                </c:pt>
                <c:pt idx="8622">
                  <c:v>0.12847900000000001</c:v>
                </c:pt>
                <c:pt idx="8623">
                  <c:v>0.12848499999999999</c:v>
                </c:pt>
                <c:pt idx="8624">
                  <c:v>0.128492</c:v>
                </c:pt>
                <c:pt idx="8625">
                  <c:v>0.12851199999999999</c:v>
                </c:pt>
                <c:pt idx="8626">
                  <c:v>0.12853100000000001</c:v>
                </c:pt>
                <c:pt idx="8627">
                  <c:v>0.12853800000000001</c:v>
                </c:pt>
                <c:pt idx="8628">
                  <c:v>0.12855800000000001</c:v>
                </c:pt>
                <c:pt idx="8629">
                  <c:v>0.12856400000000001</c:v>
                </c:pt>
                <c:pt idx="8630">
                  <c:v>0.128584</c:v>
                </c:pt>
                <c:pt idx="8631">
                  <c:v>0.12859699999999999</c:v>
                </c:pt>
                <c:pt idx="8632">
                  <c:v>0.128637</c:v>
                </c:pt>
                <c:pt idx="8633">
                  <c:v>0.128637</c:v>
                </c:pt>
                <c:pt idx="8634">
                  <c:v>0.128663</c:v>
                </c:pt>
                <c:pt idx="8635">
                  <c:v>0.12868299999999999</c:v>
                </c:pt>
                <c:pt idx="8636">
                  <c:v>0.12870899999999999</c:v>
                </c:pt>
                <c:pt idx="8637">
                  <c:v>0.128722</c:v>
                </c:pt>
                <c:pt idx="8638">
                  <c:v>0.128749</c:v>
                </c:pt>
                <c:pt idx="8639">
                  <c:v>0.12876199999999999</c:v>
                </c:pt>
                <c:pt idx="8640">
                  <c:v>0.128775</c:v>
                </c:pt>
                <c:pt idx="8641">
                  <c:v>0.128801</c:v>
                </c:pt>
                <c:pt idx="8642">
                  <c:v>0.128828</c:v>
                </c:pt>
                <c:pt idx="8643">
                  <c:v>0.12884100000000001</c:v>
                </c:pt>
                <c:pt idx="8644">
                  <c:v>0.12886700000000001</c:v>
                </c:pt>
                <c:pt idx="8645">
                  <c:v>0.12887999999999999</c:v>
                </c:pt>
                <c:pt idx="8646">
                  <c:v>0.12889999999999999</c:v>
                </c:pt>
                <c:pt idx="8647">
                  <c:v>0.12892000000000001</c:v>
                </c:pt>
                <c:pt idx="8648">
                  <c:v>0.12895899999999999</c:v>
                </c:pt>
                <c:pt idx="8649">
                  <c:v>0.128966</c:v>
                </c:pt>
                <c:pt idx="8650">
                  <c:v>0.128992</c:v>
                </c:pt>
                <c:pt idx="8651">
                  <c:v>0.12901899999999999</c:v>
                </c:pt>
                <c:pt idx="8652">
                  <c:v>0.12904499999999999</c:v>
                </c:pt>
                <c:pt idx="8653">
                  <c:v>0.12905800000000001</c:v>
                </c:pt>
                <c:pt idx="8654">
                  <c:v>0.12908500000000001</c:v>
                </c:pt>
                <c:pt idx="8655">
                  <c:v>0.12909100000000001</c:v>
                </c:pt>
                <c:pt idx="8656">
                  <c:v>0.129111</c:v>
                </c:pt>
                <c:pt idx="8657">
                  <c:v>0.129131</c:v>
                </c:pt>
                <c:pt idx="8658">
                  <c:v>0.12915699999999999</c:v>
                </c:pt>
                <c:pt idx="8659">
                  <c:v>0.129164</c:v>
                </c:pt>
                <c:pt idx="8660">
                  <c:v>0.12919</c:v>
                </c:pt>
                <c:pt idx="8661">
                  <c:v>0.12919700000000001</c:v>
                </c:pt>
                <c:pt idx="8662">
                  <c:v>0.129216</c:v>
                </c:pt>
                <c:pt idx="8663">
                  <c:v>0.12923599999999999</c:v>
                </c:pt>
                <c:pt idx="8664">
                  <c:v>0.129269</c:v>
                </c:pt>
                <c:pt idx="8665">
                  <c:v>0.129276</c:v>
                </c:pt>
                <c:pt idx="8666">
                  <c:v>0.12929499999999999</c:v>
                </c:pt>
                <c:pt idx="8667">
                  <c:v>0.12931500000000001</c:v>
                </c:pt>
                <c:pt idx="8668">
                  <c:v>0.12934100000000001</c:v>
                </c:pt>
                <c:pt idx="8669">
                  <c:v>0.12934799999999999</c:v>
                </c:pt>
                <c:pt idx="8670">
                  <c:v>0.12937399999999999</c:v>
                </c:pt>
                <c:pt idx="8671">
                  <c:v>0.129381</c:v>
                </c:pt>
                <c:pt idx="8672">
                  <c:v>0.12939400000000001</c:v>
                </c:pt>
                <c:pt idx="8673">
                  <c:v>0.129414</c:v>
                </c:pt>
                <c:pt idx="8674">
                  <c:v>0.12944</c:v>
                </c:pt>
                <c:pt idx="8675">
                  <c:v>0.12945300000000001</c:v>
                </c:pt>
                <c:pt idx="8676">
                  <c:v>0.12948000000000001</c:v>
                </c:pt>
                <c:pt idx="8677">
                  <c:v>0.129493</c:v>
                </c:pt>
                <c:pt idx="8678">
                  <c:v>0.12951299999999999</c:v>
                </c:pt>
                <c:pt idx="8679">
                  <c:v>0.129526</c:v>
                </c:pt>
                <c:pt idx="8680">
                  <c:v>0.12956500000000001</c:v>
                </c:pt>
                <c:pt idx="8681">
                  <c:v>0.12957199999999999</c:v>
                </c:pt>
                <c:pt idx="8682">
                  <c:v>0.12959799999999999</c:v>
                </c:pt>
                <c:pt idx="8683">
                  <c:v>0.12962499999999999</c:v>
                </c:pt>
                <c:pt idx="8684">
                  <c:v>0.12965099999999999</c:v>
                </c:pt>
                <c:pt idx="8685">
                  <c:v>0.129664</c:v>
                </c:pt>
                <c:pt idx="8686">
                  <c:v>0.12969700000000001</c:v>
                </c:pt>
                <c:pt idx="8687">
                  <c:v>0.12970999999999999</c:v>
                </c:pt>
                <c:pt idx="8688">
                  <c:v>0.129723</c:v>
                </c:pt>
                <c:pt idx="8689">
                  <c:v>0.12975</c:v>
                </c:pt>
                <c:pt idx="8690">
                  <c:v>0.12978300000000001</c:v>
                </c:pt>
                <c:pt idx="8691">
                  <c:v>0.12979599999999999</c:v>
                </c:pt>
                <c:pt idx="8692">
                  <c:v>0.12982199999999999</c:v>
                </c:pt>
                <c:pt idx="8693">
                  <c:v>0.12984200000000001</c:v>
                </c:pt>
                <c:pt idx="8694">
                  <c:v>0.12986200000000001</c:v>
                </c:pt>
                <c:pt idx="8695">
                  <c:v>0.129888</c:v>
                </c:pt>
                <c:pt idx="8696">
                  <c:v>0.12992799999999999</c:v>
                </c:pt>
                <c:pt idx="8697">
                  <c:v>0.12993399999999999</c:v>
                </c:pt>
                <c:pt idx="8698">
                  <c:v>0.12996099999999999</c:v>
                </c:pt>
                <c:pt idx="8699">
                  <c:v>0.12998699999999999</c:v>
                </c:pt>
                <c:pt idx="8700">
                  <c:v>0.13001299999999999</c:v>
                </c:pt>
                <c:pt idx="8701">
                  <c:v>0.130026</c:v>
                </c:pt>
                <c:pt idx="8702">
                  <c:v>0.130053</c:v>
                </c:pt>
                <c:pt idx="8703">
                  <c:v>0.13006599999999999</c:v>
                </c:pt>
                <c:pt idx="8704">
                  <c:v>0.130079</c:v>
                </c:pt>
                <c:pt idx="8705">
                  <c:v>0.13009899999999999</c:v>
                </c:pt>
                <c:pt idx="8706">
                  <c:v>0.13012499999999999</c:v>
                </c:pt>
                <c:pt idx="8707">
                  <c:v>0.130138</c:v>
                </c:pt>
                <c:pt idx="8708">
                  <c:v>0.130165</c:v>
                </c:pt>
                <c:pt idx="8709">
                  <c:v>0.13017100000000001</c:v>
                </c:pt>
                <c:pt idx="8710">
                  <c:v>0.130191</c:v>
                </c:pt>
                <c:pt idx="8711">
                  <c:v>0.13021099999999999</c:v>
                </c:pt>
                <c:pt idx="8712">
                  <c:v>0.130244</c:v>
                </c:pt>
                <c:pt idx="8713">
                  <c:v>0.13025</c:v>
                </c:pt>
                <c:pt idx="8714">
                  <c:v>0.13027</c:v>
                </c:pt>
                <c:pt idx="8715">
                  <c:v>0.13028999999999999</c:v>
                </c:pt>
                <c:pt idx="8716">
                  <c:v>0.13031599999999999</c:v>
                </c:pt>
                <c:pt idx="8717">
                  <c:v>0.13032299999999999</c:v>
                </c:pt>
                <c:pt idx="8718">
                  <c:v>0.13034899999999999</c:v>
                </c:pt>
                <c:pt idx="8719">
                  <c:v>0.130356</c:v>
                </c:pt>
                <c:pt idx="8720">
                  <c:v>0.13036900000000001</c:v>
                </c:pt>
                <c:pt idx="8721">
                  <c:v>0.130389</c:v>
                </c:pt>
                <c:pt idx="8722">
                  <c:v>0.130408</c:v>
                </c:pt>
                <c:pt idx="8723">
                  <c:v>0.13042200000000001</c:v>
                </c:pt>
                <c:pt idx="8724">
                  <c:v>0.130441</c:v>
                </c:pt>
                <c:pt idx="8725">
                  <c:v>0.13045499999999999</c:v>
                </c:pt>
                <c:pt idx="8726">
                  <c:v>0.130468</c:v>
                </c:pt>
                <c:pt idx="8727">
                  <c:v>0.13048799999999999</c:v>
                </c:pt>
                <c:pt idx="8728">
                  <c:v>0.13052</c:v>
                </c:pt>
                <c:pt idx="8729">
                  <c:v>0.13052</c:v>
                </c:pt>
                <c:pt idx="8730">
                  <c:v>0.130547</c:v>
                </c:pt>
                <c:pt idx="8731">
                  <c:v>0.13056000000000001</c:v>
                </c:pt>
                <c:pt idx="8732">
                  <c:v>0.13058600000000001</c:v>
                </c:pt>
                <c:pt idx="8733">
                  <c:v>0.13059299999999999</c:v>
                </c:pt>
                <c:pt idx="8734">
                  <c:v>0.13061300000000001</c:v>
                </c:pt>
                <c:pt idx="8735">
                  <c:v>0.13061900000000001</c:v>
                </c:pt>
                <c:pt idx="8736">
                  <c:v>0.130632</c:v>
                </c:pt>
                <c:pt idx="8737">
                  <c:v>0.13065199999999999</c:v>
                </c:pt>
                <c:pt idx="8738">
                  <c:v>0.13067200000000001</c:v>
                </c:pt>
                <c:pt idx="8739">
                  <c:v>0.13067899999999999</c:v>
                </c:pt>
                <c:pt idx="8740">
                  <c:v>0.13069800000000001</c:v>
                </c:pt>
                <c:pt idx="8741">
                  <c:v>0.13070499999999999</c:v>
                </c:pt>
                <c:pt idx="8742">
                  <c:v>0.13072500000000001</c:v>
                </c:pt>
                <c:pt idx="8743">
                  <c:v>0.13073799999999999</c:v>
                </c:pt>
                <c:pt idx="8744">
                  <c:v>0.13076399999999999</c:v>
                </c:pt>
                <c:pt idx="8745">
                  <c:v>0.130771</c:v>
                </c:pt>
                <c:pt idx="8746">
                  <c:v>0.13079099999999999</c:v>
                </c:pt>
                <c:pt idx="8747">
                  <c:v>0.130804</c:v>
                </c:pt>
                <c:pt idx="8748">
                  <c:v>0.13083</c:v>
                </c:pt>
                <c:pt idx="8749">
                  <c:v>0.13083700000000001</c:v>
                </c:pt>
                <c:pt idx="8750">
                  <c:v>0.130856</c:v>
                </c:pt>
                <c:pt idx="8751">
                  <c:v>0.13086999999999999</c:v>
                </c:pt>
                <c:pt idx="8752">
                  <c:v>0.13087599999999999</c:v>
                </c:pt>
                <c:pt idx="8753">
                  <c:v>0.13090199999999999</c:v>
                </c:pt>
                <c:pt idx="8754">
                  <c:v>0.13092200000000001</c:v>
                </c:pt>
                <c:pt idx="8755">
                  <c:v>0.130935</c:v>
                </c:pt>
                <c:pt idx="8756">
                  <c:v>0.130962</c:v>
                </c:pt>
                <c:pt idx="8757">
                  <c:v>0.130968</c:v>
                </c:pt>
                <c:pt idx="8758">
                  <c:v>0.13098799999999999</c:v>
                </c:pt>
                <c:pt idx="8759">
                  <c:v>0.13100800000000001</c:v>
                </c:pt>
                <c:pt idx="8760">
                  <c:v>0.13104099999999999</c:v>
                </c:pt>
                <c:pt idx="8761">
                  <c:v>0.131047</c:v>
                </c:pt>
                <c:pt idx="8762">
                  <c:v>0.131074</c:v>
                </c:pt>
                <c:pt idx="8763">
                  <c:v>0.13109299999999999</c:v>
                </c:pt>
                <c:pt idx="8764">
                  <c:v>0.13111999999999999</c:v>
                </c:pt>
                <c:pt idx="8765">
                  <c:v>0.131133</c:v>
                </c:pt>
                <c:pt idx="8766">
                  <c:v>0.13115299999999999</c:v>
                </c:pt>
                <c:pt idx="8767">
                  <c:v>0.131166</c:v>
                </c:pt>
                <c:pt idx="8768">
                  <c:v>0.13117899999999999</c:v>
                </c:pt>
                <c:pt idx="8769">
                  <c:v>0.13119900000000001</c:v>
                </c:pt>
                <c:pt idx="8770">
                  <c:v>0.131219</c:v>
                </c:pt>
                <c:pt idx="8771">
                  <c:v>0.13122500000000001</c:v>
                </c:pt>
                <c:pt idx="8772">
                  <c:v>0.131245</c:v>
                </c:pt>
                <c:pt idx="8773">
                  <c:v>0.13125200000000001</c:v>
                </c:pt>
                <c:pt idx="8774">
                  <c:v>0.131271</c:v>
                </c:pt>
                <c:pt idx="8775">
                  <c:v>0.13127800000000001</c:v>
                </c:pt>
                <c:pt idx="8776">
                  <c:v>0.13131100000000001</c:v>
                </c:pt>
                <c:pt idx="8777">
                  <c:v>0.13131100000000001</c:v>
                </c:pt>
                <c:pt idx="8778">
                  <c:v>0.131331</c:v>
                </c:pt>
                <c:pt idx="8779">
                  <c:v>0.13134399999999999</c:v>
                </c:pt>
                <c:pt idx="8780">
                  <c:v>0.13136400000000001</c:v>
                </c:pt>
                <c:pt idx="8781">
                  <c:v>0.13136400000000001</c:v>
                </c:pt>
                <c:pt idx="8782">
                  <c:v>0.131383</c:v>
                </c:pt>
                <c:pt idx="8783">
                  <c:v>0.13139000000000001</c:v>
                </c:pt>
                <c:pt idx="8784">
                  <c:v>0.13139600000000001</c:v>
                </c:pt>
                <c:pt idx="8785">
                  <c:v>0.13141600000000001</c:v>
                </c:pt>
                <c:pt idx="8786">
                  <c:v>0.131436</c:v>
                </c:pt>
                <c:pt idx="8787">
                  <c:v>0.131443</c:v>
                </c:pt>
                <c:pt idx="8788">
                  <c:v>0.131469</c:v>
                </c:pt>
                <c:pt idx="8789">
                  <c:v>0.13147600000000001</c:v>
                </c:pt>
                <c:pt idx="8790">
                  <c:v>0.131495</c:v>
                </c:pt>
                <c:pt idx="8791">
                  <c:v>0.13150800000000001</c:v>
                </c:pt>
                <c:pt idx="8792">
                  <c:v>0.131548</c:v>
                </c:pt>
                <c:pt idx="8793">
                  <c:v>0.131548</c:v>
                </c:pt>
                <c:pt idx="8794">
                  <c:v>0.131574</c:v>
                </c:pt>
                <c:pt idx="8795">
                  <c:v>0.131601</c:v>
                </c:pt>
                <c:pt idx="8796">
                  <c:v>0.13162699999999999</c:v>
                </c:pt>
                <c:pt idx="8797">
                  <c:v>0.13164000000000001</c:v>
                </c:pt>
                <c:pt idx="8798">
                  <c:v>0.13166700000000001</c:v>
                </c:pt>
                <c:pt idx="8799">
                  <c:v>0.13167999999999999</c:v>
                </c:pt>
                <c:pt idx="8800">
                  <c:v>0.13169900000000001</c:v>
                </c:pt>
                <c:pt idx="8801">
                  <c:v>0.13172600000000001</c:v>
                </c:pt>
                <c:pt idx="8802">
                  <c:v>0.13175200000000001</c:v>
                </c:pt>
                <c:pt idx="8803">
                  <c:v>0.13176499999999999</c:v>
                </c:pt>
                <c:pt idx="8804">
                  <c:v>0.13179199999999999</c:v>
                </c:pt>
                <c:pt idx="8805">
                  <c:v>0.13180500000000001</c:v>
                </c:pt>
                <c:pt idx="8806">
                  <c:v>0.131825</c:v>
                </c:pt>
                <c:pt idx="8807">
                  <c:v>0.13183800000000001</c:v>
                </c:pt>
                <c:pt idx="8808">
                  <c:v>0.13187699999999999</c:v>
                </c:pt>
                <c:pt idx="8809">
                  <c:v>0.13187699999999999</c:v>
                </c:pt>
                <c:pt idx="8810">
                  <c:v>0.13189699999999999</c:v>
                </c:pt>
                <c:pt idx="8811">
                  <c:v>0.13191</c:v>
                </c:pt>
                <c:pt idx="8812">
                  <c:v>0.131937</c:v>
                </c:pt>
                <c:pt idx="8813">
                  <c:v>0.131937</c:v>
                </c:pt>
                <c:pt idx="8814">
                  <c:v>0.13195599999999999</c:v>
                </c:pt>
                <c:pt idx="8815">
                  <c:v>0.13195599999999999</c:v>
                </c:pt>
                <c:pt idx="8816">
                  <c:v>0.131963</c:v>
                </c:pt>
                <c:pt idx="8817">
                  <c:v>0.13197600000000001</c:v>
                </c:pt>
                <c:pt idx="8818">
                  <c:v>0.131989</c:v>
                </c:pt>
                <c:pt idx="8819">
                  <c:v>0.131989</c:v>
                </c:pt>
                <c:pt idx="8820">
                  <c:v>0.13200200000000001</c:v>
                </c:pt>
                <c:pt idx="8821">
                  <c:v>0.13200200000000001</c:v>
                </c:pt>
                <c:pt idx="8822">
                  <c:v>0.13201599999999999</c:v>
                </c:pt>
                <c:pt idx="8823">
                  <c:v>0.13201599999999999</c:v>
                </c:pt>
                <c:pt idx="8824">
                  <c:v>0.13204199999999999</c:v>
                </c:pt>
                <c:pt idx="8825">
                  <c:v>0.13204199999999999</c:v>
                </c:pt>
                <c:pt idx="8826">
                  <c:v>0.13205500000000001</c:v>
                </c:pt>
                <c:pt idx="8827">
                  <c:v>0.13206799999999999</c:v>
                </c:pt>
                <c:pt idx="8828">
                  <c:v>0.13208800000000001</c:v>
                </c:pt>
                <c:pt idx="8829">
                  <c:v>0.13208800000000001</c:v>
                </c:pt>
                <c:pt idx="8830">
                  <c:v>0.132108</c:v>
                </c:pt>
                <c:pt idx="8831">
                  <c:v>0.13211400000000001</c:v>
                </c:pt>
                <c:pt idx="8832">
                  <c:v>0.13212099999999999</c:v>
                </c:pt>
                <c:pt idx="8833">
                  <c:v>0.13214100000000001</c:v>
                </c:pt>
                <c:pt idx="8834">
                  <c:v>0.13216700000000001</c:v>
                </c:pt>
                <c:pt idx="8835">
                  <c:v>0.13217400000000001</c:v>
                </c:pt>
                <c:pt idx="8836">
                  <c:v>0.13220000000000001</c:v>
                </c:pt>
                <c:pt idx="8837">
                  <c:v>0.13220699999999999</c:v>
                </c:pt>
                <c:pt idx="8838">
                  <c:v>0.13222600000000001</c:v>
                </c:pt>
                <c:pt idx="8839">
                  <c:v>0.132246</c:v>
                </c:pt>
                <c:pt idx="8840">
                  <c:v>0.13227900000000001</c:v>
                </c:pt>
                <c:pt idx="8841">
                  <c:v>0.13228599999999999</c:v>
                </c:pt>
                <c:pt idx="8842">
                  <c:v>0.13230500000000001</c:v>
                </c:pt>
                <c:pt idx="8843">
                  <c:v>0.132325</c:v>
                </c:pt>
                <c:pt idx="8844">
                  <c:v>0.132352</c:v>
                </c:pt>
                <c:pt idx="8845">
                  <c:v>0.132358</c:v>
                </c:pt>
                <c:pt idx="8846">
                  <c:v>0.132384</c:v>
                </c:pt>
                <c:pt idx="8847">
                  <c:v>0.13239100000000001</c:v>
                </c:pt>
                <c:pt idx="8848">
                  <c:v>0.13240399999999999</c:v>
                </c:pt>
                <c:pt idx="8849">
                  <c:v>0.13242399999999999</c:v>
                </c:pt>
                <c:pt idx="8850">
                  <c:v>0.13244400000000001</c:v>
                </c:pt>
                <c:pt idx="8851">
                  <c:v>0.13245000000000001</c:v>
                </c:pt>
                <c:pt idx="8852">
                  <c:v>0.13247</c:v>
                </c:pt>
                <c:pt idx="8853">
                  <c:v>0.13247700000000001</c:v>
                </c:pt>
                <c:pt idx="8854">
                  <c:v>0.13249</c:v>
                </c:pt>
                <c:pt idx="8855">
                  <c:v>0.132496</c:v>
                </c:pt>
                <c:pt idx="8856">
                  <c:v>0.132523</c:v>
                </c:pt>
                <c:pt idx="8857">
                  <c:v>0.132523</c:v>
                </c:pt>
                <c:pt idx="8858">
                  <c:v>0.13254299999999999</c:v>
                </c:pt>
                <c:pt idx="8859">
                  <c:v>0.13255600000000001</c:v>
                </c:pt>
                <c:pt idx="8860">
                  <c:v>0.132575</c:v>
                </c:pt>
                <c:pt idx="8861">
                  <c:v>0.13258200000000001</c:v>
                </c:pt>
                <c:pt idx="8862">
                  <c:v>0.132602</c:v>
                </c:pt>
                <c:pt idx="8863">
                  <c:v>0.132602</c:v>
                </c:pt>
                <c:pt idx="8864">
                  <c:v>0.13261500000000001</c:v>
                </c:pt>
                <c:pt idx="8865">
                  <c:v>0.132628</c:v>
                </c:pt>
                <c:pt idx="8866">
                  <c:v>0.132655</c:v>
                </c:pt>
                <c:pt idx="8867">
                  <c:v>0.132661</c:v>
                </c:pt>
                <c:pt idx="8868">
                  <c:v>0.132687</c:v>
                </c:pt>
                <c:pt idx="8869">
                  <c:v>0.13269400000000001</c:v>
                </c:pt>
                <c:pt idx="8870">
                  <c:v>0.132714</c:v>
                </c:pt>
                <c:pt idx="8871">
                  <c:v>0.13272700000000001</c:v>
                </c:pt>
                <c:pt idx="8872">
                  <c:v>0.132766</c:v>
                </c:pt>
                <c:pt idx="8873">
                  <c:v>0.132766</c:v>
                </c:pt>
                <c:pt idx="8874">
                  <c:v>0.13279299999999999</c:v>
                </c:pt>
                <c:pt idx="8875">
                  <c:v>0.13281299999999999</c:v>
                </c:pt>
                <c:pt idx="8876">
                  <c:v>0.13283900000000001</c:v>
                </c:pt>
                <c:pt idx="8877">
                  <c:v>0.132852</c:v>
                </c:pt>
                <c:pt idx="8878">
                  <c:v>0.132878</c:v>
                </c:pt>
                <c:pt idx="8879">
                  <c:v>0.132885</c:v>
                </c:pt>
                <c:pt idx="8880">
                  <c:v>0.13289799999999999</c:v>
                </c:pt>
                <c:pt idx="8881">
                  <c:v>0.13291800000000001</c:v>
                </c:pt>
                <c:pt idx="8882">
                  <c:v>0.13294400000000001</c:v>
                </c:pt>
                <c:pt idx="8883">
                  <c:v>0.13295100000000001</c:v>
                </c:pt>
                <c:pt idx="8884">
                  <c:v>0.13297700000000001</c:v>
                </c:pt>
                <c:pt idx="8885">
                  <c:v>0.13298399999999999</c:v>
                </c:pt>
                <c:pt idx="8886">
                  <c:v>0.132997</c:v>
                </c:pt>
                <c:pt idx="8887">
                  <c:v>0.13300999999999999</c:v>
                </c:pt>
                <c:pt idx="8888">
                  <c:v>0.13303699999999999</c:v>
                </c:pt>
                <c:pt idx="8889">
                  <c:v>0.13303699999999999</c:v>
                </c:pt>
                <c:pt idx="8890">
                  <c:v>0.13305</c:v>
                </c:pt>
                <c:pt idx="8891">
                  <c:v>0.13306299999999999</c:v>
                </c:pt>
                <c:pt idx="8892">
                  <c:v>0.13308300000000001</c:v>
                </c:pt>
                <c:pt idx="8893">
                  <c:v>0.13308300000000001</c:v>
                </c:pt>
                <c:pt idx="8894">
                  <c:v>0.133102</c:v>
                </c:pt>
                <c:pt idx="8895">
                  <c:v>0.133102</c:v>
                </c:pt>
                <c:pt idx="8896">
                  <c:v>0.13310900000000001</c:v>
                </c:pt>
                <c:pt idx="8897">
                  <c:v>0.13312199999999999</c:v>
                </c:pt>
                <c:pt idx="8898">
                  <c:v>0.133135</c:v>
                </c:pt>
                <c:pt idx="8899">
                  <c:v>0.13314200000000001</c:v>
                </c:pt>
                <c:pt idx="8900">
                  <c:v>0.133162</c:v>
                </c:pt>
                <c:pt idx="8901">
                  <c:v>0.133162</c:v>
                </c:pt>
                <c:pt idx="8902">
                  <c:v>0.13317499999999999</c:v>
                </c:pt>
                <c:pt idx="8903">
                  <c:v>0.13318099999999999</c:v>
                </c:pt>
                <c:pt idx="8904">
                  <c:v>0.133214</c:v>
                </c:pt>
                <c:pt idx="8905">
                  <c:v>0.133214</c:v>
                </c:pt>
                <c:pt idx="8906">
                  <c:v>0.13323399999999999</c:v>
                </c:pt>
                <c:pt idx="8907">
                  <c:v>0.133247</c:v>
                </c:pt>
                <c:pt idx="8908">
                  <c:v>0.133274</c:v>
                </c:pt>
                <c:pt idx="8909">
                  <c:v>0.13328000000000001</c:v>
                </c:pt>
                <c:pt idx="8910">
                  <c:v>0.1333</c:v>
                </c:pt>
                <c:pt idx="8911">
                  <c:v>0.13330700000000001</c:v>
                </c:pt>
                <c:pt idx="8912">
                  <c:v>0.13331999999999999</c:v>
                </c:pt>
                <c:pt idx="8913">
                  <c:v>0.13333999999999999</c:v>
                </c:pt>
                <c:pt idx="8914">
                  <c:v>0.13336600000000001</c:v>
                </c:pt>
                <c:pt idx="8915">
                  <c:v>0.13337199999999999</c:v>
                </c:pt>
                <c:pt idx="8916">
                  <c:v>0.13339899999999999</c:v>
                </c:pt>
                <c:pt idx="8917">
                  <c:v>0.133405</c:v>
                </c:pt>
                <c:pt idx="8918">
                  <c:v>0.13342499999999999</c:v>
                </c:pt>
                <c:pt idx="8919">
                  <c:v>0.133438</c:v>
                </c:pt>
                <c:pt idx="8920">
                  <c:v>0.13347100000000001</c:v>
                </c:pt>
                <c:pt idx="8921">
                  <c:v>0.13347100000000001</c:v>
                </c:pt>
                <c:pt idx="8922">
                  <c:v>0.133491</c:v>
                </c:pt>
                <c:pt idx="8923">
                  <c:v>0.13350400000000001</c:v>
                </c:pt>
                <c:pt idx="8924">
                  <c:v>0.13353100000000001</c:v>
                </c:pt>
                <c:pt idx="8925">
                  <c:v>0.13353100000000001</c:v>
                </c:pt>
                <c:pt idx="8926">
                  <c:v>0.13355</c:v>
                </c:pt>
                <c:pt idx="8927">
                  <c:v>0.13355700000000001</c:v>
                </c:pt>
                <c:pt idx="8928">
                  <c:v>0.13356299999999999</c:v>
                </c:pt>
                <c:pt idx="8929">
                  <c:v>0.133577</c:v>
                </c:pt>
                <c:pt idx="8930">
                  <c:v>0.13359599999999999</c:v>
                </c:pt>
                <c:pt idx="8931">
                  <c:v>0.13359599999999999</c:v>
                </c:pt>
                <c:pt idx="8932">
                  <c:v>0.13361600000000001</c:v>
                </c:pt>
                <c:pt idx="8933">
                  <c:v>0.13361600000000001</c:v>
                </c:pt>
                <c:pt idx="8934">
                  <c:v>0.133629</c:v>
                </c:pt>
                <c:pt idx="8935">
                  <c:v>0.133636</c:v>
                </c:pt>
                <c:pt idx="8936">
                  <c:v>0.133662</c:v>
                </c:pt>
                <c:pt idx="8937">
                  <c:v>0.133656</c:v>
                </c:pt>
                <c:pt idx="8938">
                  <c:v>0.13367499999999999</c:v>
                </c:pt>
                <c:pt idx="8939">
                  <c:v>0.133682</c:v>
                </c:pt>
                <c:pt idx="8940">
                  <c:v>0.13370199999999999</c:v>
                </c:pt>
                <c:pt idx="8941">
                  <c:v>0.13370799999999999</c:v>
                </c:pt>
                <c:pt idx="8942">
                  <c:v>0.13372200000000001</c:v>
                </c:pt>
                <c:pt idx="8943">
                  <c:v>0.13372800000000001</c:v>
                </c:pt>
                <c:pt idx="8944">
                  <c:v>0.13373499999999999</c:v>
                </c:pt>
                <c:pt idx="8945">
                  <c:v>0.13374800000000001</c:v>
                </c:pt>
                <c:pt idx="8946">
                  <c:v>0.133768</c:v>
                </c:pt>
                <c:pt idx="8947">
                  <c:v>0.133774</c:v>
                </c:pt>
                <c:pt idx="8948">
                  <c:v>0.133801</c:v>
                </c:pt>
                <c:pt idx="8949">
                  <c:v>0.13380700000000001</c:v>
                </c:pt>
                <c:pt idx="8950">
                  <c:v>0.13381999999999999</c:v>
                </c:pt>
                <c:pt idx="8951">
                  <c:v>0.13383300000000001</c:v>
                </c:pt>
                <c:pt idx="8952">
                  <c:v>0.13386600000000001</c:v>
                </c:pt>
                <c:pt idx="8953">
                  <c:v>0.13387299999999999</c:v>
                </c:pt>
                <c:pt idx="8954">
                  <c:v>0.13389300000000001</c:v>
                </c:pt>
                <c:pt idx="8955">
                  <c:v>0.133913</c:v>
                </c:pt>
                <c:pt idx="8956">
                  <c:v>0.133932</c:v>
                </c:pt>
                <c:pt idx="8957">
                  <c:v>0.13394500000000001</c:v>
                </c:pt>
                <c:pt idx="8958">
                  <c:v>0.133965</c:v>
                </c:pt>
                <c:pt idx="8959">
                  <c:v>0.13397800000000001</c:v>
                </c:pt>
                <c:pt idx="8960">
                  <c:v>0.13398499999999999</c:v>
                </c:pt>
                <c:pt idx="8961">
                  <c:v>0.13401099999999999</c:v>
                </c:pt>
                <c:pt idx="8962">
                  <c:v>0.13403100000000001</c:v>
                </c:pt>
                <c:pt idx="8963">
                  <c:v>0.13403799999999999</c:v>
                </c:pt>
                <c:pt idx="8964">
                  <c:v>0.13406399999999999</c:v>
                </c:pt>
                <c:pt idx="8965">
                  <c:v>0.134071</c:v>
                </c:pt>
                <c:pt idx="8966">
                  <c:v>0.13408400000000001</c:v>
                </c:pt>
                <c:pt idx="8967">
                  <c:v>0.13409699999999999</c:v>
                </c:pt>
                <c:pt idx="8968">
                  <c:v>0.13413</c:v>
                </c:pt>
                <c:pt idx="8969">
                  <c:v>0.13413</c:v>
                </c:pt>
                <c:pt idx="8970">
                  <c:v>0.13414300000000001</c:v>
                </c:pt>
                <c:pt idx="8971">
                  <c:v>0.134156</c:v>
                </c:pt>
                <c:pt idx="8972">
                  <c:v>0.13417599999999999</c:v>
                </c:pt>
                <c:pt idx="8973">
                  <c:v>0.134183</c:v>
                </c:pt>
                <c:pt idx="8974">
                  <c:v>0.13419600000000001</c:v>
                </c:pt>
                <c:pt idx="8975">
                  <c:v>0.13419600000000001</c:v>
                </c:pt>
                <c:pt idx="8976">
                  <c:v>0.13420199999999999</c:v>
                </c:pt>
                <c:pt idx="8977">
                  <c:v>0.134216</c:v>
                </c:pt>
                <c:pt idx="8978">
                  <c:v>0.13422899999999999</c:v>
                </c:pt>
                <c:pt idx="8979">
                  <c:v>0.13422899999999999</c:v>
                </c:pt>
                <c:pt idx="8980">
                  <c:v>0.13424800000000001</c:v>
                </c:pt>
                <c:pt idx="8981">
                  <c:v>0.13424800000000001</c:v>
                </c:pt>
                <c:pt idx="8982">
                  <c:v>0.13425500000000001</c:v>
                </c:pt>
                <c:pt idx="8983">
                  <c:v>0.13426199999999999</c:v>
                </c:pt>
                <c:pt idx="8984">
                  <c:v>0.13428799999999999</c:v>
                </c:pt>
                <c:pt idx="8985">
                  <c:v>0.13428100000000001</c:v>
                </c:pt>
                <c:pt idx="8986">
                  <c:v>0.134295</c:v>
                </c:pt>
                <c:pt idx="8987">
                  <c:v>0.134301</c:v>
                </c:pt>
                <c:pt idx="8988">
                  <c:v>0.134321</c:v>
                </c:pt>
                <c:pt idx="8989">
                  <c:v>0.134321</c:v>
                </c:pt>
                <c:pt idx="8990">
                  <c:v>0.13434099999999999</c:v>
                </c:pt>
                <c:pt idx="8991">
                  <c:v>0.13434099999999999</c:v>
                </c:pt>
                <c:pt idx="8992">
                  <c:v>0.13434699999999999</c:v>
                </c:pt>
                <c:pt idx="8993">
                  <c:v>0.13436699999999999</c:v>
                </c:pt>
                <c:pt idx="8994">
                  <c:v>0.13438700000000001</c:v>
                </c:pt>
                <c:pt idx="8995">
                  <c:v>0.13438700000000001</c:v>
                </c:pt>
                <c:pt idx="8996">
                  <c:v>0.134413</c:v>
                </c:pt>
                <c:pt idx="8997">
                  <c:v>0.13442000000000001</c:v>
                </c:pt>
                <c:pt idx="8998">
                  <c:v>0.134433</c:v>
                </c:pt>
                <c:pt idx="8999">
                  <c:v>0.13444600000000001</c:v>
                </c:pt>
                <c:pt idx="9000">
                  <c:v>0.13448599999999999</c:v>
                </c:pt>
                <c:pt idx="9001">
                  <c:v>0.13448599999999999</c:v>
                </c:pt>
                <c:pt idx="9002">
                  <c:v>0.13451199999999999</c:v>
                </c:pt>
                <c:pt idx="9003">
                  <c:v>0.13452500000000001</c:v>
                </c:pt>
                <c:pt idx="9004">
                  <c:v>0.134551</c:v>
                </c:pt>
                <c:pt idx="9005">
                  <c:v>0.13456499999999999</c:v>
                </c:pt>
                <c:pt idx="9006">
                  <c:v>0.13458400000000001</c:v>
                </c:pt>
                <c:pt idx="9007">
                  <c:v>0.134598</c:v>
                </c:pt>
                <c:pt idx="9008">
                  <c:v>0.13461100000000001</c:v>
                </c:pt>
                <c:pt idx="9009">
                  <c:v>0.13463</c:v>
                </c:pt>
                <c:pt idx="9010">
                  <c:v>0.13464999999999999</c:v>
                </c:pt>
                <c:pt idx="9011">
                  <c:v>0.134657</c:v>
                </c:pt>
                <c:pt idx="9012">
                  <c:v>0.134683</c:v>
                </c:pt>
                <c:pt idx="9013">
                  <c:v>0.13469</c:v>
                </c:pt>
                <c:pt idx="9014">
                  <c:v>0.13470299999999999</c:v>
                </c:pt>
                <c:pt idx="9015">
                  <c:v>0.13471</c:v>
                </c:pt>
                <c:pt idx="9016">
                  <c:v>0.134742</c:v>
                </c:pt>
                <c:pt idx="9017">
                  <c:v>0.13473599999999999</c:v>
                </c:pt>
                <c:pt idx="9018">
                  <c:v>0.13474900000000001</c:v>
                </c:pt>
                <c:pt idx="9019">
                  <c:v>0.13476199999999999</c:v>
                </c:pt>
                <c:pt idx="9020">
                  <c:v>0.13477500000000001</c:v>
                </c:pt>
                <c:pt idx="9021">
                  <c:v>0.13477500000000001</c:v>
                </c:pt>
                <c:pt idx="9022">
                  <c:v>0.13478899999999999</c:v>
                </c:pt>
                <c:pt idx="9023">
                  <c:v>0.13478899999999999</c:v>
                </c:pt>
                <c:pt idx="9024">
                  <c:v>0.134795</c:v>
                </c:pt>
                <c:pt idx="9025">
                  <c:v>0.13480200000000001</c:v>
                </c:pt>
                <c:pt idx="9026">
                  <c:v>0.13481499999999999</c:v>
                </c:pt>
                <c:pt idx="9027">
                  <c:v>0.13480800000000001</c:v>
                </c:pt>
                <c:pt idx="9028">
                  <c:v>0.134828</c:v>
                </c:pt>
                <c:pt idx="9029">
                  <c:v>0.134821</c:v>
                </c:pt>
                <c:pt idx="9030">
                  <c:v>0.134828</c:v>
                </c:pt>
                <c:pt idx="9031">
                  <c:v>0.13483500000000001</c:v>
                </c:pt>
                <c:pt idx="9032">
                  <c:v>0.13486100000000001</c:v>
                </c:pt>
                <c:pt idx="9033">
                  <c:v>0.134848</c:v>
                </c:pt>
                <c:pt idx="9034">
                  <c:v>0.13486100000000001</c:v>
                </c:pt>
                <c:pt idx="9035">
                  <c:v>0.13487399999999999</c:v>
                </c:pt>
                <c:pt idx="9036">
                  <c:v>0.13488700000000001</c:v>
                </c:pt>
                <c:pt idx="9037">
                  <c:v>0.13489399999999999</c:v>
                </c:pt>
                <c:pt idx="9038">
                  <c:v>0.134907</c:v>
                </c:pt>
                <c:pt idx="9039">
                  <c:v>0.13491400000000001</c:v>
                </c:pt>
                <c:pt idx="9040">
                  <c:v>0.13492000000000001</c:v>
                </c:pt>
                <c:pt idx="9041">
                  <c:v>0.134933</c:v>
                </c:pt>
                <c:pt idx="9042">
                  <c:v>0.13495299999999999</c:v>
                </c:pt>
                <c:pt idx="9043">
                  <c:v>0.13496</c:v>
                </c:pt>
                <c:pt idx="9044">
                  <c:v>0.13497999999999999</c:v>
                </c:pt>
                <c:pt idx="9045">
                  <c:v>0.13498599999999999</c:v>
                </c:pt>
                <c:pt idx="9046">
                  <c:v>0.13499900000000001</c:v>
                </c:pt>
                <c:pt idx="9047">
                  <c:v>0.13501299999999999</c:v>
                </c:pt>
                <c:pt idx="9048">
                  <c:v>0.135045</c:v>
                </c:pt>
                <c:pt idx="9049">
                  <c:v>0.135045</c:v>
                </c:pt>
                <c:pt idx="9050">
                  <c:v>0.13506499999999999</c:v>
                </c:pt>
                <c:pt idx="9051">
                  <c:v>0.135078</c:v>
                </c:pt>
                <c:pt idx="9052">
                  <c:v>0.135105</c:v>
                </c:pt>
                <c:pt idx="9053">
                  <c:v>0.13511100000000001</c:v>
                </c:pt>
                <c:pt idx="9054">
                  <c:v>0.13513800000000001</c:v>
                </c:pt>
                <c:pt idx="9055">
                  <c:v>0.13514399999999999</c:v>
                </c:pt>
                <c:pt idx="9056">
                  <c:v>0.13515099999999999</c:v>
                </c:pt>
                <c:pt idx="9057">
                  <c:v>0.13517100000000001</c:v>
                </c:pt>
                <c:pt idx="9058">
                  <c:v>0.13519700000000001</c:v>
                </c:pt>
                <c:pt idx="9059">
                  <c:v>0.13520399999999999</c:v>
                </c:pt>
                <c:pt idx="9060">
                  <c:v>0.13522300000000001</c:v>
                </c:pt>
                <c:pt idx="9061">
                  <c:v>0.13522999999999999</c:v>
                </c:pt>
                <c:pt idx="9062">
                  <c:v>0.13525000000000001</c:v>
                </c:pt>
                <c:pt idx="9063">
                  <c:v>0.13526299999999999</c:v>
                </c:pt>
                <c:pt idx="9064">
                  <c:v>0.135296</c:v>
                </c:pt>
                <c:pt idx="9065">
                  <c:v>0.135296</c:v>
                </c:pt>
                <c:pt idx="9066">
                  <c:v>0.13531499999999999</c:v>
                </c:pt>
                <c:pt idx="9067">
                  <c:v>0.13533500000000001</c:v>
                </c:pt>
                <c:pt idx="9068">
                  <c:v>0.135355</c:v>
                </c:pt>
                <c:pt idx="9069">
                  <c:v>0.13536200000000001</c:v>
                </c:pt>
                <c:pt idx="9070">
                  <c:v>0.135381</c:v>
                </c:pt>
                <c:pt idx="9071">
                  <c:v>0.13538800000000001</c:v>
                </c:pt>
                <c:pt idx="9072">
                  <c:v>0.13540099999999999</c:v>
                </c:pt>
                <c:pt idx="9073">
                  <c:v>0.13541400000000001</c:v>
                </c:pt>
                <c:pt idx="9074">
                  <c:v>0.13544100000000001</c:v>
                </c:pt>
                <c:pt idx="9075">
                  <c:v>0.13544100000000001</c:v>
                </c:pt>
                <c:pt idx="9076">
                  <c:v>0.13546</c:v>
                </c:pt>
                <c:pt idx="9077">
                  <c:v>0.135467</c:v>
                </c:pt>
                <c:pt idx="9078">
                  <c:v>0.13547999999999999</c:v>
                </c:pt>
                <c:pt idx="9079">
                  <c:v>0.135487</c:v>
                </c:pt>
                <c:pt idx="9080">
                  <c:v>0.13551299999999999</c:v>
                </c:pt>
                <c:pt idx="9081">
                  <c:v>0.13550599999999999</c:v>
                </c:pt>
                <c:pt idx="9082">
                  <c:v>0.13552</c:v>
                </c:pt>
                <c:pt idx="9083">
                  <c:v>0.13552600000000001</c:v>
                </c:pt>
                <c:pt idx="9084">
                  <c:v>0.13553899999999999</c:v>
                </c:pt>
                <c:pt idx="9085">
                  <c:v>0.13553299999999999</c:v>
                </c:pt>
                <c:pt idx="9086">
                  <c:v>0.135546</c:v>
                </c:pt>
                <c:pt idx="9087">
                  <c:v>0.13553899999999999</c:v>
                </c:pt>
                <c:pt idx="9088">
                  <c:v>0.13553899999999999</c:v>
                </c:pt>
                <c:pt idx="9089">
                  <c:v>0.135546</c:v>
                </c:pt>
                <c:pt idx="9090">
                  <c:v>0.13555900000000001</c:v>
                </c:pt>
                <c:pt idx="9091">
                  <c:v>0.13555300000000001</c:v>
                </c:pt>
                <c:pt idx="9092">
                  <c:v>0.13555900000000001</c:v>
                </c:pt>
                <c:pt idx="9093">
                  <c:v>0.13555300000000001</c:v>
                </c:pt>
                <c:pt idx="9094">
                  <c:v>0.13555900000000001</c:v>
                </c:pt>
                <c:pt idx="9095">
                  <c:v>0.13555900000000001</c:v>
                </c:pt>
                <c:pt idx="9096">
                  <c:v>0.13557900000000001</c:v>
                </c:pt>
                <c:pt idx="9097">
                  <c:v>0.13556599999999999</c:v>
                </c:pt>
                <c:pt idx="9098">
                  <c:v>0.13557900000000001</c:v>
                </c:pt>
                <c:pt idx="9099">
                  <c:v>0.13558600000000001</c:v>
                </c:pt>
                <c:pt idx="9100">
                  <c:v>0.135599</c:v>
                </c:pt>
                <c:pt idx="9101">
                  <c:v>0.135599</c:v>
                </c:pt>
                <c:pt idx="9102">
                  <c:v>0.13561200000000001</c:v>
                </c:pt>
                <c:pt idx="9103">
                  <c:v>0.13561799999999999</c:v>
                </c:pt>
                <c:pt idx="9104">
                  <c:v>0.135625</c:v>
                </c:pt>
                <c:pt idx="9105">
                  <c:v>0.13563800000000001</c:v>
                </c:pt>
                <c:pt idx="9106">
                  <c:v>0.135658</c:v>
                </c:pt>
                <c:pt idx="9107">
                  <c:v>0.13566500000000001</c:v>
                </c:pt>
                <c:pt idx="9108">
                  <c:v>0.135684</c:v>
                </c:pt>
                <c:pt idx="9109">
                  <c:v>0.13569100000000001</c:v>
                </c:pt>
                <c:pt idx="9110">
                  <c:v>0.135711</c:v>
                </c:pt>
                <c:pt idx="9111">
                  <c:v>0.13572400000000001</c:v>
                </c:pt>
                <c:pt idx="9112">
                  <c:v>0.13575699999999999</c:v>
                </c:pt>
                <c:pt idx="9113">
                  <c:v>0.13576299999999999</c:v>
                </c:pt>
                <c:pt idx="9114">
                  <c:v>0.13578299999999999</c:v>
                </c:pt>
                <c:pt idx="9115">
                  <c:v>0.13580300000000001</c:v>
                </c:pt>
                <c:pt idx="9116">
                  <c:v>0.13582900000000001</c:v>
                </c:pt>
                <c:pt idx="9117">
                  <c:v>0.13583600000000001</c:v>
                </c:pt>
                <c:pt idx="9118">
                  <c:v>0.13586200000000001</c:v>
                </c:pt>
                <c:pt idx="9119">
                  <c:v>0.13586899999999999</c:v>
                </c:pt>
                <c:pt idx="9120">
                  <c:v>0.135882</c:v>
                </c:pt>
                <c:pt idx="9121">
                  <c:v>0.135902</c:v>
                </c:pt>
                <c:pt idx="9122">
                  <c:v>0.13592099999999999</c:v>
                </c:pt>
                <c:pt idx="9123">
                  <c:v>0.13592799999999999</c:v>
                </c:pt>
                <c:pt idx="9124">
                  <c:v>0.13594800000000001</c:v>
                </c:pt>
                <c:pt idx="9125">
                  <c:v>0.13595399999999999</c:v>
                </c:pt>
                <c:pt idx="9126">
                  <c:v>0.13596800000000001</c:v>
                </c:pt>
                <c:pt idx="9127">
                  <c:v>0.13598099999999999</c:v>
                </c:pt>
                <c:pt idx="9128">
                  <c:v>0.13600699999999999</c:v>
                </c:pt>
                <c:pt idx="9129">
                  <c:v>0.13600699999999999</c:v>
                </c:pt>
                <c:pt idx="9130">
                  <c:v>0.13602</c:v>
                </c:pt>
                <c:pt idx="9131">
                  <c:v>0.13603299999999999</c:v>
                </c:pt>
                <c:pt idx="9132">
                  <c:v>0.13605300000000001</c:v>
                </c:pt>
                <c:pt idx="9133">
                  <c:v>0.13605300000000001</c:v>
                </c:pt>
                <c:pt idx="9134">
                  <c:v>0.136073</c:v>
                </c:pt>
                <c:pt idx="9135">
                  <c:v>0.136073</c:v>
                </c:pt>
                <c:pt idx="9136">
                  <c:v>0.13608000000000001</c:v>
                </c:pt>
                <c:pt idx="9137">
                  <c:v>0.13609299999999999</c:v>
                </c:pt>
                <c:pt idx="9138">
                  <c:v>0.13611200000000001</c:v>
                </c:pt>
                <c:pt idx="9139">
                  <c:v>0.13611899999999999</c:v>
                </c:pt>
                <c:pt idx="9140">
                  <c:v>0.13613900000000001</c:v>
                </c:pt>
                <c:pt idx="9141">
                  <c:v>0.13614499999999999</c:v>
                </c:pt>
                <c:pt idx="9142">
                  <c:v>0.136159</c:v>
                </c:pt>
                <c:pt idx="9143">
                  <c:v>0.13616500000000001</c:v>
                </c:pt>
                <c:pt idx="9144">
                  <c:v>0.13619800000000001</c:v>
                </c:pt>
                <c:pt idx="9145">
                  <c:v>0.13619800000000001</c:v>
                </c:pt>
                <c:pt idx="9146">
                  <c:v>0.136211</c:v>
                </c:pt>
                <c:pt idx="9147">
                  <c:v>0.13623099999999999</c:v>
                </c:pt>
                <c:pt idx="9148">
                  <c:v>0.13625100000000001</c:v>
                </c:pt>
                <c:pt idx="9149">
                  <c:v>0.13625100000000001</c:v>
                </c:pt>
                <c:pt idx="9150">
                  <c:v>0.136271</c:v>
                </c:pt>
                <c:pt idx="9151">
                  <c:v>0.13627700000000001</c:v>
                </c:pt>
                <c:pt idx="9152">
                  <c:v>0.13628399999999999</c:v>
                </c:pt>
                <c:pt idx="9153">
                  <c:v>0.136297</c:v>
                </c:pt>
                <c:pt idx="9154">
                  <c:v>0.13631699999999999</c:v>
                </c:pt>
                <c:pt idx="9155">
                  <c:v>0.13631699999999999</c:v>
                </c:pt>
                <c:pt idx="9156">
                  <c:v>0.13633000000000001</c:v>
                </c:pt>
                <c:pt idx="9157">
                  <c:v>0.13633000000000001</c:v>
                </c:pt>
                <c:pt idx="9158">
                  <c:v>0.13634299999999999</c:v>
                </c:pt>
                <c:pt idx="9159">
                  <c:v>0.13634299999999999</c:v>
                </c:pt>
                <c:pt idx="9160">
                  <c:v>0.13636899999999999</c:v>
                </c:pt>
                <c:pt idx="9161">
                  <c:v>0.136356</c:v>
                </c:pt>
                <c:pt idx="9162">
                  <c:v>0.13636899999999999</c:v>
                </c:pt>
                <c:pt idx="9163">
                  <c:v>0.136376</c:v>
                </c:pt>
                <c:pt idx="9164">
                  <c:v>0.13638900000000001</c:v>
                </c:pt>
                <c:pt idx="9165">
                  <c:v>0.136383</c:v>
                </c:pt>
                <c:pt idx="9166">
                  <c:v>0.13639599999999999</c:v>
                </c:pt>
                <c:pt idx="9167">
                  <c:v>0.13638900000000001</c:v>
                </c:pt>
                <c:pt idx="9168">
                  <c:v>0.13638900000000001</c:v>
                </c:pt>
                <c:pt idx="9169">
                  <c:v>0.13639599999999999</c:v>
                </c:pt>
                <c:pt idx="9170">
                  <c:v>0.136409</c:v>
                </c:pt>
                <c:pt idx="9171">
                  <c:v>0.136409</c:v>
                </c:pt>
                <c:pt idx="9172">
                  <c:v>0.13642199999999999</c:v>
                </c:pt>
                <c:pt idx="9173">
                  <c:v>0.13642199999999999</c:v>
                </c:pt>
                <c:pt idx="9174">
                  <c:v>0.136435</c:v>
                </c:pt>
                <c:pt idx="9175">
                  <c:v>0.13644200000000001</c:v>
                </c:pt>
                <c:pt idx="9176">
                  <c:v>0.13646800000000001</c:v>
                </c:pt>
                <c:pt idx="9177">
                  <c:v>0.13646800000000001</c:v>
                </c:pt>
                <c:pt idx="9178">
                  <c:v>0.13648099999999999</c:v>
                </c:pt>
                <c:pt idx="9179">
                  <c:v>0.13650100000000001</c:v>
                </c:pt>
                <c:pt idx="9180">
                  <c:v>0.136521</c:v>
                </c:pt>
                <c:pt idx="9181">
                  <c:v>0.13652700000000001</c:v>
                </c:pt>
                <c:pt idx="9182">
                  <c:v>0.13655400000000001</c:v>
                </c:pt>
                <c:pt idx="9183">
                  <c:v>0.13655999999999999</c:v>
                </c:pt>
                <c:pt idx="9184">
                  <c:v>0.136574</c:v>
                </c:pt>
                <c:pt idx="9185">
                  <c:v>0.13659299999999999</c:v>
                </c:pt>
                <c:pt idx="9186">
                  <c:v>0.13661999999999999</c:v>
                </c:pt>
                <c:pt idx="9187">
                  <c:v>0.136633</c:v>
                </c:pt>
                <c:pt idx="9188">
                  <c:v>0.136659</c:v>
                </c:pt>
                <c:pt idx="9189">
                  <c:v>0.13666600000000001</c:v>
                </c:pt>
                <c:pt idx="9190">
                  <c:v>0.136686</c:v>
                </c:pt>
                <c:pt idx="9191">
                  <c:v>0.13669899999999999</c:v>
                </c:pt>
                <c:pt idx="9192">
                  <c:v>0.13673199999999999</c:v>
                </c:pt>
                <c:pt idx="9193">
                  <c:v>0.136738</c:v>
                </c:pt>
                <c:pt idx="9194">
                  <c:v>0.13675799999999999</c:v>
                </c:pt>
                <c:pt idx="9195">
                  <c:v>0.136771</c:v>
                </c:pt>
                <c:pt idx="9196">
                  <c:v>0.136791</c:v>
                </c:pt>
                <c:pt idx="9197">
                  <c:v>0.136797</c:v>
                </c:pt>
                <c:pt idx="9198">
                  <c:v>0.13681699999999999</c:v>
                </c:pt>
                <c:pt idx="9199">
                  <c:v>0.13681699999999999</c:v>
                </c:pt>
                <c:pt idx="9200">
                  <c:v>0.136824</c:v>
                </c:pt>
                <c:pt idx="9201">
                  <c:v>0.13683000000000001</c:v>
                </c:pt>
                <c:pt idx="9202">
                  <c:v>0.13684399999999999</c:v>
                </c:pt>
                <c:pt idx="9203">
                  <c:v>0.13684399999999999</c:v>
                </c:pt>
                <c:pt idx="9204">
                  <c:v>0.13685700000000001</c:v>
                </c:pt>
                <c:pt idx="9205">
                  <c:v>0.13685</c:v>
                </c:pt>
                <c:pt idx="9206">
                  <c:v>0.13685700000000001</c:v>
                </c:pt>
                <c:pt idx="9207">
                  <c:v>0.13685700000000001</c:v>
                </c:pt>
                <c:pt idx="9208">
                  <c:v>0.136877</c:v>
                </c:pt>
                <c:pt idx="9209">
                  <c:v>0.13686300000000001</c:v>
                </c:pt>
                <c:pt idx="9210">
                  <c:v>0.13686999999999999</c:v>
                </c:pt>
                <c:pt idx="9211">
                  <c:v>0.13686999999999999</c:v>
                </c:pt>
                <c:pt idx="9212">
                  <c:v>0.136883</c:v>
                </c:pt>
                <c:pt idx="9213">
                  <c:v>0.136877</c:v>
                </c:pt>
                <c:pt idx="9214">
                  <c:v>0.136883</c:v>
                </c:pt>
                <c:pt idx="9215">
                  <c:v>0.136883</c:v>
                </c:pt>
                <c:pt idx="9216">
                  <c:v>0.136883</c:v>
                </c:pt>
                <c:pt idx="9217">
                  <c:v>0.13689000000000001</c:v>
                </c:pt>
                <c:pt idx="9218">
                  <c:v>0.136903</c:v>
                </c:pt>
                <c:pt idx="9219">
                  <c:v>0.136903</c:v>
                </c:pt>
                <c:pt idx="9220">
                  <c:v>0.13692299999999999</c:v>
                </c:pt>
                <c:pt idx="9221">
                  <c:v>0.13692299999999999</c:v>
                </c:pt>
                <c:pt idx="9222">
                  <c:v>0.136936</c:v>
                </c:pt>
                <c:pt idx="9223">
                  <c:v>0.13694200000000001</c:v>
                </c:pt>
                <c:pt idx="9224">
                  <c:v>0.13697500000000001</c:v>
                </c:pt>
                <c:pt idx="9225">
                  <c:v>0.13697500000000001</c:v>
                </c:pt>
                <c:pt idx="9226">
                  <c:v>0.13699500000000001</c:v>
                </c:pt>
                <c:pt idx="9227">
                  <c:v>0.137015</c:v>
                </c:pt>
                <c:pt idx="9228">
                  <c:v>0.137041</c:v>
                </c:pt>
                <c:pt idx="9229">
                  <c:v>0.13705400000000001</c:v>
                </c:pt>
                <c:pt idx="9230">
                  <c:v>0.13708100000000001</c:v>
                </c:pt>
                <c:pt idx="9231">
                  <c:v>0.13708699999999999</c:v>
                </c:pt>
                <c:pt idx="9232">
                  <c:v>0.13710700000000001</c:v>
                </c:pt>
                <c:pt idx="9233">
                  <c:v>0.137127</c:v>
                </c:pt>
                <c:pt idx="9234">
                  <c:v>0.137153</c:v>
                </c:pt>
                <c:pt idx="9235">
                  <c:v>0.13716600000000001</c:v>
                </c:pt>
                <c:pt idx="9236">
                  <c:v>0.13719300000000001</c:v>
                </c:pt>
                <c:pt idx="9237">
                  <c:v>0.13719899999999999</c:v>
                </c:pt>
                <c:pt idx="9238">
                  <c:v>0.13721900000000001</c:v>
                </c:pt>
                <c:pt idx="9239">
                  <c:v>0.13723199999999999</c:v>
                </c:pt>
                <c:pt idx="9240">
                  <c:v>0.137265</c:v>
                </c:pt>
                <c:pt idx="9241">
                  <c:v>0.137265</c:v>
                </c:pt>
                <c:pt idx="9242">
                  <c:v>0.13727800000000001</c:v>
                </c:pt>
                <c:pt idx="9243">
                  <c:v>0.137291</c:v>
                </c:pt>
                <c:pt idx="9244">
                  <c:v>0.13731099999999999</c:v>
                </c:pt>
                <c:pt idx="9245">
                  <c:v>0.13731099999999999</c:v>
                </c:pt>
                <c:pt idx="9246">
                  <c:v>0.13733100000000001</c:v>
                </c:pt>
                <c:pt idx="9247">
                  <c:v>0.13733100000000001</c:v>
                </c:pt>
                <c:pt idx="9248">
                  <c:v>0.13733100000000001</c:v>
                </c:pt>
                <c:pt idx="9249">
                  <c:v>0.13734399999999999</c:v>
                </c:pt>
                <c:pt idx="9250">
                  <c:v>0.13735700000000001</c:v>
                </c:pt>
                <c:pt idx="9251">
                  <c:v>0.137351</c:v>
                </c:pt>
                <c:pt idx="9252">
                  <c:v>0.13736400000000001</c:v>
                </c:pt>
                <c:pt idx="9253">
                  <c:v>0.13736400000000001</c:v>
                </c:pt>
                <c:pt idx="9254">
                  <c:v>0.13737099999999999</c:v>
                </c:pt>
                <c:pt idx="9255">
                  <c:v>0.13737099999999999</c:v>
                </c:pt>
                <c:pt idx="9256">
                  <c:v>0.13739699999999999</c:v>
                </c:pt>
                <c:pt idx="9257">
                  <c:v>0.13739000000000001</c:v>
                </c:pt>
                <c:pt idx="9258">
                  <c:v>0.137403</c:v>
                </c:pt>
                <c:pt idx="9259">
                  <c:v>0.13741</c:v>
                </c:pt>
                <c:pt idx="9260">
                  <c:v>0.13743</c:v>
                </c:pt>
                <c:pt idx="9261">
                  <c:v>0.13743</c:v>
                </c:pt>
                <c:pt idx="9262">
                  <c:v>0.13744999999999999</c:v>
                </c:pt>
                <c:pt idx="9263">
                  <c:v>0.13745599999999999</c:v>
                </c:pt>
                <c:pt idx="9264">
                  <c:v>0.137463</c:v>
                </c:pt>
                <c:pt idx="9265">
                  <c:v>0.13748199999999999</c:v>
                </c:pt>
                <c:pt idx="9266">
                  <c:v>0.13750899999999999</c:v>
                </c:pt>
                <c:pt idx="9267">
                  <c:v>0.137515</c:v>
                </c:pt>
                <c:pt idx="9268">
                  <c:v>0.13753499999999999</c:v>
                </c:pt>
                <c:pt idx="9269">
                  <c:v>0.137548</c:v>
                </c:pt>
                <c:pt idx="9270">
                  <c:v>0.13756199999999999</c:v>
                </c:pt>
                <c:pt idx="9271">
                  <c:v>0.137575</c:v>
                </c:pt>
                <c:pt idx="9272">
                  <c:v>0.13760800000000001</c:v>
                </c:pt>
                <c:pt idx="9273">
                  <c:v>0.13760800000000001</c:v>
                </c:pt>
                <c:pt idx="9274">
                  <c:v>0.137627</c:v>
                </c:pt>
                <c:pt idx="9275">
                  <c:v>0.13764699999999999</c:v>
                </c:pt>
                <c:pt idx="9276">
                  <c:v>0.13766700000000001</c:v>
                </c:pt>
                <c:pt idx="9277">
                  <c:v>0.13767299999999999</c:v>
                </c:pt>
                <c:pt idx="9278">
                  <c:v>0.137687</c:v>
                </c:pt>
                <c:pt idx="9279">
                  <c:v>0.13769300000000001</c:v>
                </c:pt>
                <c:pt idx="9280">
                  <c:v>0.13769300000000001</c:v>
                </c:pt>
                <c:pt idx="9281">
                  <c:v>0.137706</c:v>
                </c:pt>
                <c:pt idx="9282">
                  <c:v>0.13772599999999999</c:v>
                </c:pt>
                <c:pt idx="9283">
                  <c:v>0.13772000000000001</c:v>
                </c:pt>
                <c:pt idx="9284">
                  <c:v>0.13773299999999999</c:v>
                </c:pt>
                <c:pt idx="9285">
                  <c:v>0.13773299999999999</c:v>
                </c:pt>
                <c:pt idx="9286">
                  <c:v>0.137739</c:v>
                </c:pt>
                <c:pt idx="9287">
                  <c:v>0.137739</c:v>
                </c:pt>
                <c:pt idx="9288">
                  <c:v>0.137766</c:v>
                </c:pt>
                <c:pt idx="9289">
                  <c:v>0.13775299999999999</c:v>
                </c:pt>
                <c:pt idx="9290">
                  <c:v>0.137766</c:v>
                </c:pt>
                <c:pt idx="9291">
                  <c:v>0.137766</c:v>
                </c:pt>
                <c:pt idx="9292">
                  <c:v>0.13778499999999999</c:v>
                </c:pt>
                <c:pt idx="9293">
                  <c:v>0.13777900000000001</c:v>
                </c:pt>
                <c:pt idx="9294">
                  <c:v>0.137799</c:v>
                </c:pt>
                <c:pt idx="9295">
                  <c:v>0.137799</c:v>
                </c:pt>
                <c:pt idx="9296">
                  <c:v>0.137799</c:v>
                </c:pt>
                <c:pt idx="9297">
                  <c:v>0.13781199999999999</c:v>
                </c:pt>
                <c:pt idx="9298">
                  <c:v>0.13783200000000001</c:v>
                </c:pt>
                <c:pt idx="9299">
                  <c:v>0.13783799999999999</c:v>
                </c:pt>
                <c:pt idx="9300">
                  <c:v>0.13785800000000001</c:v>
                </c:pt>
                <c:pt idx="9301">
                  <c:v>0.13785800000000001</c:v>
                </c:pt>
                <c:pt idx="9302">
                  <c:v>0.137878</c:v>
                </c:pt>
                <c:pt idx="9303">
                  <c:v>0.13788400000000001</c:v>
                </c:pt>
                <c:pt idx="9304">
                  <c:v>0.13791700000000001</c:v>
                </c:pt>
                <c:pt idx="9305">
                  <c:v>0.13791700000000001</c:v>
                </c:pt>
                <c:pt idx="9306">
                  <c:v>0.137937</c:v>
                </c:pt>
                <c:pt idx="9307">
                  <c:v>0.13794999999999999</c:v>
                </c:pt>
                <c:pt idx="9308">
                  <c:v>0.13797000000000001</c:v>
                </c:pt>
                <c:pt idx="9309">
                  <c:v>0.13797599999999999</c:v>
                </c:pt>
                <c:pt idx="9310">
                  <c:v>0.13799600000000001</c:v>
                </c:pt>
                <c:pt idx="9311">
                  <c:v>0.13799600000000001</c:v>
                </c:pt>
                <c:pt idx="9312">
                  <c:v>0.13800299999999999</c:v>
                </c:pt>
                <c:pt idx="9313">
                  <c:v>0.13800899999999999</c:v>
                </c:pt>
                <c:pt idx="9314">
                  <c:v>0.13802900000000001</c:v>
                </c:pt>
                <c:pt idx="9315">
                  <c:v>0.13802300000000001</c:v>
                </c:pt>
                <c:pt idx="9316">
                  <c:v>0.13803599999999999</c:v>
                </c:pt>
                <c:pt idx="9317">
                  <c:v>0.13803599999999999</c:v>
                </c:pt>
                <c:pt idx="9318">
                  <c:v>0.13803599999999999</c:v>
                </c:pt>
                <c:pt idx="9319">
                  <c:v>0.13803599999999999</c:v>
                </c:pt>
                <c:pt idx="9320">
                  <c:v>0.13805600000000001</c:v>
                </c:pt>
                <c:pt idx="9321">
                  <c:v>0.13803599999999999</c:v>
                </c:pt>
                <c:pt idx="9322">
                  <c:v>0.138042</c:v>
                </c:pt>
                <c:pt idx="9323">
                  <c:v>0.138042</c:v>
                </c:pt>
                <c:pt idx="9324">
                  <c:v>0.13805600000000001</c:v>
                </c:pt>
                <c:pt idx="9325">
                  <c:v>0.138042</c:v>
                </c:pt>
                <c:pt idx="9326">
                  <c:v>0.13804900000000001</c:v>
                </c:pt>
                <c:pt idx="9327">
                  <c:v>0.138042</c:v>
                </c:pt>
                <c:pt idx="9328">
                  <c:v>0.138042</c:v>
                </c:pt>
                <c:pt idx="9329">
                  <c:v>0.13804900000000001</c:v>
                </c:pt>
                <c:pt idx="9330">
                  <c:v>0.13806199999999999</c:v>
                </c:pt>
                <c:pt idx="9331">
                  <c:v>0.13805600000000001</c:v>
                </c:pt>
                <c:pt idx="9332">
                  <c:v>0.138069</c:v>
                </c:pt>
                <c:pt idx="9333">
                  <c:v>0.138069</c:v>
                </c:pt>
                <c:pt idx="9334">
                  <c:v>0.13808200000000001</c:v>
                </c:pt>
                <c:pt idx="9335">
                  <c:v>0.13808799999999999</c:v>
                </c:pt>
                <c:pt idx="9336">
                  <c:v>0.13811499999999999</c:v>
                </c:pt>
                <c:pt idx="9337">
                  <c:v>0.13811499999999999</c:v>
                </c:pt>
                <c:pt idx="9338">
                  <c:v>0.138128</c:v>
                </c:pt>
                <c:pt idx="9339">
                  <c:v>0.13814100000000001</c:v>
                </c:pt>
                <c:pt idx="9340">
                  <c:v>0.13816700000000001</c:v>
                </c:pt>
                <c:pt idx="9341">
                  <c:v>0.13817399999999999</c:v>
                </c:pt>
                <c:pt idx="9342">
                  <c:v>0.13819400000000001</c:v>
                </c:pt>
                <c:pt idx="9343">
                  <c:v>0.13819999999999999</c:v>
                </c:pt>
                <c:pt idx="9344">
                  <c:v>0.138214</c:v>
                </c:pt>
                <c:pt idx="9345">
                  <c:v>0.13823299999999999</c:v>
                </c:pt>
                <c:pt idx="9346">
                  <c:v>0.13825299999999999</c:v>
                </c:pt>
                <c:pt idx="9347">
                  <c:v>0.13825999999999999</c:v>
                </c:pt>
                <c:pt idx="9348">
                  <c:v>0.13827900000000001</c:v>
                </c:pt>
                <c:pt idx="9349">
                  <c:v>0.13827900000000001</c:v>
                </c:pt>
                <c:pt idx="9350">
                  <c:v>0.138293</c:v>
                </c:pt>
                <c:pt idx="9351">
                  <c:v>0.13829900000000001</c:v>
                </c:pt>
                <c:pt idx="9352">
                  <c:v>0.138326</c:v>
                </c:pt>
                <c:pt idx="9353">
                  <c:v>0.13831199999999999</c:v>
                </c:pt>
                <c:pt idx="9354">
                  <c:v>0.138326</c:v>
                </c:pt>
                <c:pt idx="9355">
                  <c:v>0.13833200000000001</c:v>
                </c:pt>
                <c:pt idx="9356">
                  <c:v>0.138345</c:v>
                </c:pt>
                <c:pt idx="9357">
                  <c:v>0.13833899999999999</c:v>
                </c:pt>
                <c:pt idx="9358">
                  <c:v>0.138352</c:v>
                </c:pt>
                <c:pt idx="9359">
                  <c:v>0.138345</c:v>
                </c:pt>
                <c:pt idx="9360">
                  <c:v>0.13833899999999999</c:v>
                </c:pt>
                <c:pt idx="9361">
                  <c:v>0.138345</c:v>
                </c:pt>
                <c:pt idx="9362">
                  <c:v>0.13835900000000001</c:v>
                </c:pt>
                <c:pt idx="9363">
                  <c:v>0.138352</c:v>
                </c:pt>
                <c:pt idx="9364">
                  <c:v>0.13836499999999999</c:v>
                </c:pt>
                <c:pt idx="9365">
                  <c:v>0.13835900000000001</c:v>
                </c:pt>
                <c:pt idx="9366">
                  <c:v>0.13836499999999999</c:v>
                </c:pt>
                <c:pt idx="9367">
                  <c:v>0.13836499999999999</c:v>
                </c:pt>
                <c:pt idx="9368">
                  <c:v>0.13839099999999999</c:v>
                </c:pt>
                <c:pt idx="9369">
                  <c:v>0.13838500000000001</c:v>
                </c:pt>
                <c:pt idx="9370">
                  <c:v>0.13839799999999999</c:v>
                </c:pt>
                <c:pt idx="9371">
                  <c:v>0.13841100000000001</c:v>
                </c:pt>
                <c:pt idx="9372">
                  <c:v>0.138431</c:v>
                </c:pt>
                <c:pt idx="9373">
                  <c:v>0.138431</c:v>
                </c:pt>
                <c:pt idx="9374">
                  <c:v>0.138457</c:v>
                </c:pt>
                <c:pt idx="9375">
                  <c:v>0.138464</c:v>
                </c:pt>
                <c:pt idx="9376">
                  <c:v>0.13847000000000001</c:v>
                </c:pt>
                <c:pt idx="9377">
                  <c:v>0.13849</c:v>
                </c:pt>
                <c:pt idx="9378">
                  <c:v>0.138517</c:v>
                </c:pt>
                <c:pt idx="9379">
                  <c:v>0.13852300000000001</c:v>
                </c:pt>
                <c:pt idx="9380">
                  <c:v>0.13855000000000001</c:v>
                </c:pt>
                <c:pt idx="9381">
                  <c:v>0.13856299999999999</c:v>
                </c:pt>
                <c:pt idx="9382">
                  <c:v>0.138576</c:v>
                </c:pt>
                <c:pt idx="9383">
                  <c:v>0.13858899999999999</c:v>
                </c:pt>
                <c:pt idx="9384">
                  <c:v>0.138622</c:v>
                </c:pt>
                <c:pt idx="9385">
                  <c:v>0.138622</c:v>
                </c:pt>
                <c:pt idx="9386">
                  <c:v>0.13864199999999999</c:v>
                </c:pt>
                <c:pt idx="9387">
                  <c:v>0.138655</c:v>
                </c:pt>
                <c:pt idx="9388">
                  <c:v>0.13867499999999999</c:v>
                </c:pt>
                <c:pt idx="9389">
                  <c:v>0.13867499999999999</c:v>
                </c:pt>
                <c:pt idx="9390">
                  <c:v>0.13868800000000001</c:v>
                </c:pt>
                <c:pt idx="9391">
                  <c:v>0.13868800000000001</c:v>
                </c:pt>
                <c:pt idx="9392">
                  <c:v>0.13868800000000001</c:v>
                </c:pt>
                <c:pt idx="9393">
                  <c:v>0.13870099999999999</c:v>
                </c:pt>
                <c:pt idx="9394">
                  <c:v>0.138708</c:v>
                </c:pt>
                <c:pt idx="9395">
                  <c:v>0.13870099999999999</c:v>
                </c:pt>
                <c:pt idx="9396">
                  <c:v>0.138714</c:v>
                </c:pt>
                <c:pt idx="9397">
                  <c:v>0.138708</c:v>
                </c:pt>
                <c:pt idx="9398">
                  <c:v>0.138708</c:v>
                </c:pt>
                <c:pt idx="9399">
                  <c:v>0.13870099999999999</c:v>
                </c:pt>
                <c:pt idx="9400">
                  <c:v>0.13872100000000001</c:v>
                </c:pt>
                <c:pt idx="9401">
                  <c:v>0.13870099999999999</c:v>
                </c:pt>
                <c:pt idx="9402">
                  <c:v>0.138708</c:v>
                </c:pt>
                <c:pt idx="9403">
                  <c:v>0.138708</c:v>
                </c:pt>
                <c:pt idx="9404">
                  <c:v>0.138714</c:v>
                </c:pt>
                <c:pt idx="9405">
                  <c:v>0.138708</c:v>
                </c:pt>
                <c:pt idx="9406">
                  <c:v>0.138714</c:v>
                </c:pt>
                <c:pt idx="9407">
                  <c:v>0.138708</c:v>
                </c:pt>
                <c:pt idx="9408">
                  <c:v>0.138708</c:v>
                </c:pt>
                <c:pt idx="9409">
                  <c:v>0.13872100000000001</c:v>
                </c:pt>
                <c:pt idx="9410">
                  <c:v>0.138734</c:v>
                </c:pt>
                <c:pt idx="9411">
                  <c:v>0.138734</c:v>
                </c:pt>
                <c:pt idx="9412">
                  <c:v>0.13874700000000001</c:v>
                </c:pt>
                <c:pt idx="9413">
                  <c:v>0.13874700000000001</c:v>
                </c:pt>
                <c:pt idx="9414">
                  <c:v>0.13875999999999999</c:v>
                </c:pt>
                <c:pt idx="9415">
                  <c:v>0.138767</c:v>
                </c:pt>
                <c:pt idx="9416">
                  <c:v>0.13880000000000001</c:v>
                </c:pt>
                <c:pt idx="9417">
                  <c:v>0.13880000000000001</c:v>
                </c:pt>
                <c:pt idx="9418">
                  <c:v>0.13882</c:v>
                </c:pt>
                <c:pt idx="9419">
                  <c:v>0.13883300000000001</c:v>
                </c:pt>
                <c:pt idx="9420">
                  <c:v>0.13885900000000001</c:v>
                </c:pt>
                <c:pt idx="9421">
                  <c:v>0.13886599999999999</c:v>
                </c:pt>
                <c:pt idx="9422">
                  <c:v>0.13889199999999999</c:v>
                </c:pt>
                <c:pt idx="9423">
                  <c:v>0.13889899999999999</c:v>
                </c:pt>
                <c:pt idx="9424">
                  <c:v>0.138905</c:v>
                </c:pt>
                <c:pt idx="9425">
                  <c:v>0.13892499999999999</c:v>
                </c:pt>
                <c:pt idx="9426">
                  <c:v>0.13895099999999999</c:v>
                </c:pt>
                <c:pt idx="9427">
                  <c:v>0.138958</c:v>
                </c:pt>
                <c:pt idx="9428">
                  <c:v>0.13897799999999999</c:v>
                </c:pt>
                <c:pt idx="9429">
                  <c:v>0.138984</c:v>
                </c:pt>
                <c:pt idx="9430">
                  <c:v>0.13899700000000001</c:v>
                </c:pt>
                <c:pt idx="9431">
                  <c:v>0.13900399999999999</c:v>
                </c:pt>
                <c:pt idx="9432">
                  <c:v>0.13902999999999999</c:v>
                </c:pt>
                <c:pt idx="9433">
                  <c:v>0.13902400000000001</c:v>
                </c:pt>
                <c:pt idx="9434">
                  <c:v>0.13903699999999999</c:v>
                </c:pt>
                <c:pt idx="9435">
                  <c:v>0.139044</c:v>
                </c:pt>
                <c:pt idx="9436">
                  <c:v>0.13905699999999999</c:v>
                </c:pt>
                <c:pt idx="9437">
                  <c:v>0.13905699999999999</c:v>
                </c:pt>
                <c:pt idx="9438">
                  <c:v>0.13907</c:v>
                </c:pt>
                <c:pt idx="9439">
                  <c:v>0.13906299999999999</c:v>
                </c:pt>
                <c:pt idx="9440">
                  <c:v>0.13907</c:v>
                </c:pt>
                <c:pt idx="9441">
                  <c:v>0.13907600000000001</c:v>
                </c:pt>
                <c:pt idx="9442">
                  <c:v>0.13908999999999999</c:v>
                </c:pt>
                <c:pt idx="9443">
                  <c:v>0.13908300000000001</c:v>
                </c:pt>
                <c:pt idx="9444">
                  <c:v>0.139096</c:v>
                </c:pt>
                <c:pt idx="9445">
                  <c:v>0.13908999999999999</c:v>
                </c:pt>
                <c:pt idx="9446">
                  <c:v>0.139096</c:v>
                </c:pt>
                <c:pt idx="9447">
                  <c:v>0.139096</c:v>
                </c:pt>
                <c:pt idx="9448">
                  <c:v>0.139123</c:v>
                </c:pt>
                <c:pt idx="9449">
                  <c:v>0.13910900000000001</c:v>
                </c:pt>
                <c:pt idx="9450">
                  <c:v>0.139123</c:v>
                </c:pt>
                <c:pt idx="9451">
                  <c:v>0.139129</c:v>
                </c:pt>
                <c:pt idx="9452">
                  <c:v>0.13914899999999999</c:v>
                </c:pt>
                <c:pt idx="9453">
                  <c:v>0.13914899999999999</c:v>
                </c:pt>
                <c:pt idx="9454">
                  <c:v>0.13916200000000001</c:v>
                </c:pt>
                <c:pt idx="9455">
                  <c:v>0.13916200000000001</c:v>
                </c:pt>
                <c:pt idx="9456">
                  <c:v>0.13916899999999999</c:v>
                </c:pt>
                <c:pt idx="9457">
                  <c:v>0.139182</c:v>
                </c:pt>
                <c:pt idx="9458">
                  <c:v>0.13919500000000001</c:v>
                </c:pt>
                <c:pt idx="9459">
                  <c:v>0.13920199999999999</c:v>
                </c:pt>
                <c:pt idx="9460">
                  <c:v>0.13921500000000001</c:v>
                </c:pt>
                <c:pt idx="9461">
                  <c:v>0.13922100000000001</c:v>
                </c:pt>
                <c:pt idx="9462">
                  <c:v>0.13922799999999999</c:v>
                </c:pt>
                <c:pt idx="9463">
                  <c:v>0.139235</c:v>
                </c:pt>
                <c:pt idx="9464">
                  <c:v>0.139261</c:v>
                </c:pt>
                <c:pt idx="9465">
                  <c:v>0.13925399999999999</c:v>
                </c:pt>
                <c:pt idx="9466">
                  <c:v>0.139267</c:v>
                </c:pt>
                <c:pt idx="9467">
                  <c:v>0.13927400000000001</c:v>
                </c:pt>
                <c:pt idx="9468">
                  <c:v>0.139294</c:v>
                </c:pt>
                <c:pt idx="9469">
                  <c:v>0.13928699999999999</c:v>
                </c:pt>
                <c:pt idx="9470">
                  <c:v>0.13930000000000001</c:v>
                </c:pt>
                <c:pt idx="9471">
                  <c:v>0.13930000000000001</c:v>
                </c:pt>
                <c:pt idx="9472">
                  <c:v>0.13930000000000001</c:v>
                </c:pt>
                <c:pt idx="9473">
                  <c:v>0.13930699999999999</c:v>
                </c:pt>
                <c:pt idx="9474">
                  <c:v>0.13932</c:v>
                </c:pt>
                <c:pt idx="9475">
                  <c:v>0.13931399999999999</c:v>
                </c:pt>
                <c:pt idx="9476">
                  <c:v>0.13932700000000001</c:v>
                </c:pt>
                <c:pt idx="9477">
                  <c:v>0.13932</c:v>
                </c:pt>
                <c:pt idx="9478">
                  <c:v>0.13932700000000001</c:v>
                </c:pt>
                <c:pt idx="9479">
                  <c:v>0.13932700000000001</c:v>
                </c:pt>
                <c:pt idx="9480">
                  <c:v>0.139346</c:v>
                </c:pt>
                <c:pt idx="9481">
                  <c:v>0.13933999999999999</c:v>
                </c:pt>
                <c:pt idx="9482">
                  <c:v>0.139346</c:v>
                </c:pt>
                <c:pt idx="9483">
                  <c:v>0.139353</c:v>
                </c:pt>
                <c:pt idx="9484">
                  <c:v>0.13936599999999999</c:v>
                </c:pt>
                <c:pt idx="9485">
                  <c:v>0.13936599999999999</c:v>
                </c:pt>
                <c:pt idx="9486">
                  <c:v>0.139379</c:v>
                </c:pt>
                <c:pt idx="9487">
                  <c:v>0.139379</c:v>
                </c:pt>
                <c:pt idx="9488">
                  <c:v>0.139379</c:v>
                </c:pt>
                <c:pt idx="9489">
                  <c:v>0.13939299999999999</c:v>
                </c:pt>
                <c:pt idx="9490">
                  <c:v>0.139406</c:v>
                </c:pt>
                <c:pt idx="9491">
                  <c:v>0.139406</c:v>
                </c:pt>
                <c:pt idx="9492">
                  <c:v>0.13942599999999999</c:v>
                </c:pt>
                <c:pt idx="9493">
                  <c:v>0.13942599999999999</c:v>
                </c:pt>
                <c:pt idx="9494">
                  <c:v>0.13943900000000001</c:v>
                </c:pt>
                <c:pt idx="9495">
                  <c:v>0.13944500000000001</c:v>
                </c:pt>
                <c:pt idx="9496">
                  <c:v>0.13947200000000001</c:v>
                </c:pt>
                <c:pt idx="9497">
                  <c:v>0.13946500000000001</c:v>
                </c:pt>
                <c:pt idx="9498">
                  <c:v>0.139485</c:v>
                </c:pt>
                <c:pt idx="9499">
                  <c:v>0.139491</c:v>
                </c:pt>
                <c:pt idx="9500">
                  <c:v>0.139511</c:v>
                </c:pt>
                <c:pt idx="9501">
                  <c:v>0.139511</c:v>
                </c:pt>
                <c:pt idx="9502">
                  <c:v>0.13953099999999999</c:v>
                </c:pt>
                <c:pt idx="9503">
                  <c:v>0.13953099999999999</c:v>
                </c:pt>
                <c:pt idx="9504">
                  <c:v>0.13953699999999999</c:v>
                </c:pt>
                <c:pt idx="9505">
                  <c:v>0.13955100000000001</c:v>
                </c:pt>
                <c:pt idx="9506">
                  <c:v>0.13956399999999999</c:v>
                </c:pt>
                <c:pt idx="9507">
                  <c:v>0.13956399999999999</c:v>
                </c:pt>
                <c:pt idx="9508">
                  <c:v>0.13958400000000001</c:v>
                </c:pt>
                <c:pt idx="9509">
                  <c:v>0.13958400000000001</c:v>
                </c:pt>
                <c:pt idx="9510">
                  <c:v>0.13958999999999999</c:v>
                </c:pt>
                <c:pt idx="9511">
                  <c:v>0.139597</c:v>
                </c:pt>
                <c:pt idx="9512">
                  <c:v>0.13961699999999999</c:v>
                </c:pt>
                <c:pt idx="9513">
                  <c:v>0.13961000000000001</c:v>
                </c:pt>
                <c:pt idx="9514">
                  <c:v>0.139623</c:v>
                </c:pt>
                <c:pt idx="9515">
                  <c:v>0.13963</c:v>
                </c:pt>
                <c:pt idx="9516">
                  <c:v>0.13964299999999999</c:v>
                </c:pt>
                <c:pt idx="9517">
                  <c:v>0.13964299999999999</c:v>
                </c:pt>
                <c:pt idx="9518">
                  <c:v>0.139656</c:v>
                </c:pt>
                <c:pt idx="9519">
                  <c:v>0.139656</c:v>
                </c:pt>
                <c:pt idx="9520">
                  <c:v>0.13966300000000001</c:v>
                </c:pt>
                <c:pt idx="9521">
                  <c:v>0.13966899999999999</c:v>
                </c:pt>
                <c:pt idx="9522">
                  <c:v>0.13968900000000001</c:v>
                </c:pt>
                <c:pt idx="9523">
                  <c:v>0.13968900000000001</c:v>
                </c:pt>
                <c:pt idx="9524">
                  <c:v>0.13970199999999999</c:v>
                </c:pt>
                <c:pt idx="9525">
                  <c:v>0.13970199999999999</c:v>
                </c:pt>
                <c:pt idx="9526">
                  <c:v>0.13971500000000001</c:v>
                </c:pt>
                <c:pt idx="9527">
                  <c:v>0.13971500000000001</c:v>
                </c:pt>
                <c:pt idx="9528">
                  <c:v>0.13974200000000001</c:v>
                </c:pt>
                <c:pt idx="9529">
                  <c:v>0.139735</c:v>
                </c:pt>
                <c:pt idx="9530">
                  <c:v>0.13974800000000001</c:v>
                </c:pt>
                <c:pt idx="9531">
                  <c:v>0.139761</c:v>
                </c:pt>
                <c:pt idx="9532">
                  <c:v>0.13977500000000001</c:v>
                </c:pt>
                <c:pt idx="9533">
                  <c:v>0.13977500000000001</c:v>
                </c:pt>
                <c:pt idx="9534">
                  <c:v>0.139788</c:v>
                </c:pt>
                <c:pt idx="9535">
                  <c:v>0.139788</c:v>
                </c:pt>
                <c:pt idx="9536">
                  <c:v>0.139794</c:v>
                </c:pt>
                <c:pt idx="9537">
                  <c:v>0.13980100000000001</c:v>
                </c:pt>
                <c:pt idx="9538">
                  <c:v>0.139821</c:v>
                </c:pt>
                <c:pt idx="9539">
                  <c:v>0.13981399999999999</c:v>
                </c:pt>
                <c:pt idx="9540">
                  <c:v>0.13982700000000001</c:v>
                </c:pt>
                <c:pt idx="9541">
                  <c:v>0.13982700000000001</c:v>
                </c:pt>
                <c:pt idx="9542">
                  <c:v>0.13983400000000001</c:v>
                </c:pt>
                <c:pt idx="9543">
                  <c:v>0.13983999999999999</c:v>
                </c:pt>
                <c:pt idx="9544">
                  <c:v>0.13986000000000001</c:v>
                </c:pt>
                <c:pt idx="9545">
                  <c:v>0.13985400000000001</c:v>
                </c:pt>
                <c:pt idx="9546">
                  <c:v>0.13986000000000001</c:v>
                </c:pt>
                <c:pt idx="9547">
                  <c:v>0.13986699999999999</c:v>
                </c:pt>
                <c:pt idx="9548">
                  <c:v>0.13988700000000001</c:v>
                </c:pt>
                <c:pt idx="9549">
                  <c:v>0.13988</c:v>
                </c:pt>
                <c:pt idx="9550">
                  <c:v>0.1399</c:v>
                </c:pt>
                <c:pt idx="9551">
                  <c:v>0.13989299999999999</c:v>
                </c:pt>
                <c:pt idx="9552">
                  <c:v>0.1399</c:v>
                </c:pt>
                <c:pt idx="9553">
                  <c:v>0.139906</c:v>
                </c:pt>
                <c:pt idx="9554">
                  <c:v>0.13992599999999999</c:v>
                </c:pt>
                <c:pt idx="9555">
                  <c:v>0.13992599999999999</c:v>
                </c:pt>
                <c:pt idx="9556">
                  <c:v>0.13993900000000001</c:v>
                </c:pt>
                <c:pt idx="9557">
                  <c:v>0.13993900000000001</c:v>
                </c:pt>
                <c:pt idx="9558">
                  <c:v>0.13995199999999999</c:v>
                </c:pt>
                <c:pt idx="9559">
                  <c:v>0.13995199999999999</c:v>
                </c:pt>
                <c:pt idx="9560">
                  <c:v>0.13997899999999999</c:v>
                </c:pt>
                <c:pt idx="9561">
                  <c:v>0.13997200000000001</c:v>
                </c:pt>
                <c:pt idx="9562">
                  <c:v>0.13999200000000001</c:v>
                </c:pt>
                <c:pt idx="9563">
                  <c:v>0.13999900000000001</c:v>
                </c:pt>
                <c:pt idx="9564">
                  <c:v>0.140018</c:v>
                </c:pt>
                <c:pt idx="9565">
                  <c:v>0.140018</c:v>
                </c:pt>
                <c:pt idx="9566">
                  <c:v>0.14003099999999999</c:v>
                </c:pt>
                <c:pt idx="9567">
                  <c:v>0.14003099999999999</c:v>
                </c:pt>
                <c:pt idx="9568">
                  <c:v>0.140038</c:v>
                </c:pt>
                <c:pt idx="9569">
                  <c:v>0.14005100000000001</c:v>
                </c:pt>
                <c:pt idx="9570">
                  <c:v>0.14006399999999999</c:v>
                </c:pt>
                <c:pt idx="9571">
                  <c:v>0.14006399999999999</c:v>
                </c:pt>
                <c:pt idx="9572">
                  <c:v>0.14007800000000001</c:v>
                </c:pt>
                <c:pt idx="9573">
                  <c:v>0.14007800000000001</c:v>
                </c:pt>
                <c:pt idx="9574">
                  <c:v>0.14008399999999999</c:v>
                </c:pt>
                <c:pt idx="9575">
                  <c:v>0.14009099999999999</c:v>
                </c:pt>
                <c:pt idx="9576">
                  <c:v>0.14011100000000001</c:v>
                </c:pt>
                <c:pt idx="9577">
                  <c:v>0.14010400000000001</c:v>
                </c:pt>
                <c:pt idx="9578">
                  <c:v>0.14011100000000001</c:v>
                </c:pt>
                <c:pt idx="9579">
                  <c:v>0.14011699999999999</c:v>
                </c:pt>
                <c:pt idx="9580">
                  <c:v>0.14013</c:v>
                </c:pt>
                <c:pt idx="9581">
                  <c:v>0.14013</c:v>
                </c:pt>
                <c:pt idx="9582">
                  <c:v>0.14014299999999999</c:v>
                </c:pt>
                <c:pt idx="9583">
                  <c:v>0.14013700000000001</c:v>
                </c:pt>
                <c:pt idx="9584">
                  <c:v>0.14013700000000001</c:v>
                </c:pt>
                <c:pt idx="9585">
                  <c:v>0.14015</c:v>
                </c:pt>
                <c:pt idx="9586">
                  <c:v>0.14016300000000001</c:v>
                </c:pt>
                <c:pt idx="9587">
                  <c:v>0.140157</c:v>
                </c:pt>
                <c:pt idx="9588">
                  <c:v>0.14016999999999999</c:v>
                </c:pt>
                <c:pt idx="9589">
                  <c:v>0.14016999999999999</c:v>
                </c:pt>
                <c:pt idx="9590">
                  <c:v>0.140176</c:v>
                </c:pt>
                <c:pt idx="9591">
                  <c:v>0.140176</c:v>
                </c:pt>
                <c:pt idx="9592">
                  <c:v>0.14019599999999999</c:v>
                </c:pt>
                <c:pt idx="9593">
                  <c:v>0.14019000000000001</c:v>
                </c:pt>
                <c:pt idx="9594">
                  <c:v>0.14019599999999999</c:v>
                </c:pt>
                <c:pt idx="9595">
                  <c:v>0.14020299999999999</c:v>
                </c:pt>
                <c:pt idx="9596">
                  <c:v>0.14021600000000001</c:v>
                </c:pt>
                <c:pt idx="9597">
                  <c:v>0.140209</c:v>
                </c:pt>
                <c:pt idx="9598">
                  <c:v>0.14022299999999999</c:v>
                </c:pt>
                <c:pt idx="9599">
                  <c:v>0.14021600000000001</c:v>
                </c:pt>
                <c:pt idx="9600">
                  <c:v>0.14021600000000001</c:v>
                </c:pt>
                <c:pt idx="9601">
                  <c:v>0.14022299999999999</c:v>
                </c:pt>
                <c:pt idx="9602">
                  <c:v>0.140236</c:v>
                </c:pt>
                <c:pt idx="9603">
                  <c:v>0.14022899999999999</c:v>
                </c:pt>
                <c:pt idx="9604">
                  <c:v>0.14024200000000001</c:v>
                </c:pt>
                <c:pt idx="9605">
                  <c:v>0.14024200000000001</c:v>
                </c:pt>
                <c:pt idx="9606">
                  <c:v>0.14024200000000001</c:v>
                </c:pt>
                <c:pt idx="9607">
                  <c:v>0.14024200000000001</c:v>
                </c:pt>
                <c:pt idx="9608">
                  <c:v>0.140269</c:v>
                </c:pt>
                <c:pt idx="9609">
                  <c:v>0.14025499999999999</c:v>
                </c:pt>
                <c:pt idx="9610">
                  <c:v>0.140262</c:v>
                </c:pt>
                <c:pt idx="9611">
                  <c:v>0.140269</c:v>
                </c:pt>
                <c:pt idx="9612">
                  <c:v>0.14028199999999999</c:v>
                </c:pt>
                <c:pt idx="9613">
                  <c:v>0.14028199999999999</c:v>
                </c:pt>
                <c:pt idx="9614">
                  <c:v>0.140295</c:v>
                </c:pt>
                <c:pt idx="9615">
                  <c:v>0.140295</c:v>
                </c:pt>
                <c:pt idx="9616">
                  <c:v>0.140295</c:v>
                </c:pt>
                <c:pt idx="9617">
                  <c:v>0.14030799999999999</c:v>
                </c:pt>
                <c:pt idx="9618">
                  <c:v>0.140321</c:v>
                </c:pt>
                <c:pt idx="9619">
                  <c:v>0.140321</c:v>
                </c:pt>
                <c:pt idx="9620">
                  <c:v>0.14034099999999999</c:v>
                </c:pt>
                <c:pt idx="9621">
                  <c:v>0.14034099999999999</c:v>
                </c:pt>
                <c:pt idx="9622">
                  <c:v>0.140348</c:v>
                </c:pt>
                <c:pt idx="9623">
                  <c:v>0.14035400000000001</c:v>
                </c:pt>
                <c:pt idx="9624">
                  <c:v>0.14038700000000001</c:v>
                </c:pt>
                <c:pt idx="9625">
                  <c:v>0.14038100000000001</c:v>
                </c:pt>
                <c:pt idx="9626">
                  <c:v>0.14039399999999999</c:v>
                </c:pt>
                <c:pt idx="9627">
                  <c:v>0.140407</c:v>
                </c:pt>
                <c:pt idx="9628">
                  <c:v>0.140427</c:v>
                </c:pt>
                <c:pt idx="9629">
                  <c:v>0.140427</c:v>
                </c:pt>
                <c:pt idx="9630">
                  <c:v>0.14044599999999999</c:v>
                </c:pt>
                <c:pt idx="9631">
                  <c:v>0.14044599999999999</c:v>
                </c:pt>
                <c:pt idx="9632">
                  <c:v>0.14045299999999999</c:v>
                </c:pt>
                <c:pt idx="9633">
                  <c:v>0.14046600000000001</c:v>
                </c:pt>
                <c:pt idx="9634">
                  <c:v>0.14047899999999999</c:v>
                </c:pt>
                <c:pt idx="9635">
                  <c:v>0.14047899999999999</c:v>
                </c:pt>
                <c:pt idx="9636">
                  <c:v>0.14049900000000001</c:v>
                </c:pt>
                <c:pt idx="9637">
                  <c:v>0.14049900000000001</c:v>
                </c:pt>
                <c:pt idx="9638">
                  <c:v>0.14050599999999999</c:v>
                </c:pt>
                <c:pt idx="9639">
                  <c:v>0.14050599999999999</c:v>
                </c:pt>
                <c:pt idx="9640">
                  <c:v>0.14053199999999999</c:v>
                </c:pt>
                <c:pt idx="9641">
                  <c:v>0.14051900000000001</c:v>
                </c:pt>
                <c:pt idx="9642">
                  <c:v>0.14052500000000001</c:v>
                </c:pt>
                <c:pt idx="9643">
                  <c:v>0.14053199999999999</c:v>
                </c:pt>
                <c:pt idx="9644">
                  <c:v>0.140545</c:v>
                </c:pt>
                <c:pt idx="9645">
                  <c:v>0.140539</c:v>
                </c:pt>
                <c:pt idx="9646">
                  <c:v>0.14055200000000001</c:v>
                </c:pt>
                <c:pt idx="9647">
                  <c:v>0.140545</c:v>
                </c:pt>
                <c:pt idx="9648">
                  <c:v>0.140545</c:v>
                </c:pt>
                <c:pt idx="9649">
                  <c:v>0.14055799999999999</c:v>
                </c:pt>
                <c:pt idx="9650">
                  <c:v>0.140565</c:v>
                </c:pt>
                <c:pt idx="9651">
                  <c:v>0.140565</c:v>
                </c:pt>
                <c:pt idx="9652">
                  <c:v>0.14057800000000001</c:v>
                </c:pt>
                <c:pt idx="9653">
                  <c:v>0.140572</c:v>
                </c:pt>
                <c:pt idx="9654">
                  <c:v>0.14057800000000001</c:v>
                </c:pt>
                <c:pt idx="9655">
                  <c:v>0.14057800000000001</c:v>
                </c:pt>
                <c:pt idx="9656">
                  <c:v>0.14060500000000001</c:v>
                </c:pt>
                <c:pt idx="9657">
                  <c:v>0.14059099999999999</c:v>
                </c:pt>
                <c:pt idx="9658">
                  <c:v>0.14060500000000001</c:v>
                </c:pt>
                <c:pt idx="9659">
                  <c:v>0.14061100000000001</c:v>
                </c:pt>
                <c:pt idx="9660">
                  <c:v>0.14063100000000001</c:v>
                </c:pt>
                <c:pt idx="9661">
                  <c:v>0.14063100000000001</c:v>
                </c:pt>
                <c:pt idx="9662">
                  <c:v>0.14064399999999999</c:v>
                </c:pt>
                <c:pt idx="9663">
                  <c:v>0.14064399999999999</c:v>
                </c:pt>
                <c:pt idx="9664">
                  <c:v>0.140651</c:v>
                </c:pt>
                <c:pt idx="9665">
                  <c:v>0.14066400000000001</c:v>
                </c:pt>
                <c:pt idx="9666">
                  <c:v>0.140684</c:v>
                </c:pt>
                <c:pt idx="9667">
                  <c:v>0.140684</c:v>
                </c:pt>
                <c:pt idx="9668">
                  <c:v>0.14070299999999999</c:v>
                </c:pt>
                <c:pt idx="9669">
                  <c:v>0.14071</c:v>
                </c:pt>
                <c:pt idx="9670">
                  <c:v>0.14071600000000001</c:v>
                </c:pt>
                <c:pt idx="9671">
                  <c:v>0.14072299999999999</c:v>
                </c:pt>
                <c:pt idx="9672">
                  <c:v>0.14074900000000001</c:v>
                </c:pt>
                <c:pt idx="9673">
                  <c:v>0.14074300000000001</c:v>
                </c:pt>
                <c:pt idx="9674">
                  <c:v>0.140763</c:v>
                </c:pt>
                <c:pt idx="9675">
                  <c:v>0.14076900000000001</c:v>
                </c:pt>
                <c:pt idx="9676">
                  <c:v>0.140789</c:v>
                </c:pt>
                <c:pt idx="9677">
                  <c:v>0.140789</c:v>
                </c:pt>
                <c:pt idx="9678">
                  <c:v>0.14080200000000001</c:v>
                </c:pt>
                <c:pt idx="9679">
                  <c:v>0.14080200000000001</c:v>
                </c:pt>
                <c:pt idx="9680">
                  <c:v>0.14080200000000001</c:v>
                </c:pt>
                <c:pt idx="9681">
                  <c:v>0.14080899999999999</c:v>
                </c:pt>
                <c:pt idx="9682">
                  <c:v>0.140822</c:v>
                </c:pt>
                <c:pt idx="9683">
                  <c:v>0.140822</c:v>
                </c:pt>
                <c:pt idx="9684">
                  <c:v>0.14083499999999999</c:v>
                </c:pt>
                <c:pt idx="9685">
                  <c:v>0.14082800000000001</c:v>
                </c:pt>
                <c:pt idx="9686">
                  <c:v>0.14082800000000001</c:v>
                </c:pt>
                <c:pt idx="9687">
                  <c:v>0.14082800000000001</c:v>
                </c:pt>
                <c:pt idx="9688">
                  <c:v>0.140848</c:v>
                </c:pt>
                <c:pt idx="9689">
                  <c:v>0.14083499999999999</c:v>
                </c:pt>
                <c:pt idx="9690">
                  <c:v>0.14083499999999999</c:v>
                </c:pt>
                <c:pt idx="9691">
                  <c:v>0.14083499999999999</c:v>
                </c:pt>
                <c:pt idx="9692">
                  <c:v>0.140848</c:v>
                </c:pt>
                <c:pt idx="9693">
                  <c:v>0.14083499999999999</c:v>
                </c:pt>
                <c:pt idx="9694">
                  <c:v>0.14084199999999999</c:v>
                </c:pt>
                <c:pt idx="9695">
                  <c:v>0.14083499999999999</c:v>
                </c:pt>
                <c:pt idx="9696">
                  <c:v>0.14082800000000001</c:v>
                </c:pt>
                <c:pt idx="9697">
                  <c:v>0.14082800000000001</c:v>
                </c:pt>
                <c:pt idx="9698">
                  <c:v>0.14083499999999999</c:v>
                </c:pt>
                <c:pt idx="9699">
                  <c:v>0.140822</c:v>
                </c:pt>
                <c:pt idx="9700">
                  <c:v>0.14082800000000001</c:v>
                </c:pt>
                <c:pt idx="9701">
                  <c:v>0.140815</c:v>
                </c:pt>
                <c:pt idx="9702">
                  <c:v>0.140815</c:v>
                </c:pt>
                <c:pt idx="9703">
                  <c:v>0.14080899999999999</c:v>
                </c:pt>
                <c:pt idx="9704">
                  <c:v>0.14082800000000001</c:v>
                </c:pt>
                <c:pt idx="9705">
                  <c:v>0.14080899999999999</c:v>
                </c:pt>
                <c:pt idx="9706">
                  <c:v>0.140815</c:v>
                </c:pt>
                <c:pt idx="9707">
                  <c:v>0.140815</c:v>
                </c:pt>
                <c:pt idx="9708">
                  <c:v>0.140822</c:v>
                </c:pt>
                <c:pt idx="9709">
                  <c:v>0.140815</c:v>
                </c:pt>
                <c:pt idx="9710">
                  <c:v>0.140822</c:v>
                </c:pt>
                <c:pt idx="9711">
                  <c:v>0.140815</c:v>
                </c:pt>
                <c:pt idx="9712">
                  <c:v>0.140815</c:v>
                </c:pt>
                <c:pt idx="9713">
                  <c:v>0.140822</c:v>
                </c:pt>
                <c:pt idx="9714">
                  <c:v>0.14082800000000001</c:v>
                </c:pt>
                <c:pt idx="9715">
                  <c:v>0.14082800000000001</c:v>
                </c:pt>
                <c:pt idx="9716">
                  <c:v>0.14084199999999999</c:v>
                </c:pt>
                <c:pt idx="9717">
                  <c:v>0.14083499999999999</c:v>
                </c:pt>
                <c:pt idx="9718">
                  <c:v>0.14084199999999999</c:v>
                </c:pt>
                <c:pt idx="9719">
                  <c:v>0.14084199999999999</c:v>
                </c:pt>
                <c:pt idx="9720">
                  <c:v>0.14086799999999999</c:v>
                </c:pt>
                <c:pt idx="9721">
                  <c:v>0.14085500000000001</c:v>
                </c:pt>
                <c:pt idx="9722">
                  <c:v>0.14086799999999999</c:v>
                </c:pt>
                <c:pt idx="9723">
                  <c:v>0.140875</c:v>
                </c:pt>
                <c:pt idx="9724">
                  <c:v>0.14088800000000001</c:v>
                </c:pt>
                <c:pt idx="9725">
                  <c:v>0.14088800000000001</c:v>
                </c:pt>
                <c:pt idx="9726">
                  <c:v>0.140901</c:v>
                </c:pt>
                <c:pt idx="9727">
                  <c:v>0.14089399999999999</c:v>
                </c:pt>
                <c:pt idx="9728">
                  <c:v>0.140901</c:v>
                </c:pt>
                <c:pt idx="9729">
                  <c:v>0.14090800000000001</c:v>
                </c:pt>
                <c:pt idx="9730">
                  <c:v>0.14092099999999999</c:v>
                </c:pt>
                <c:pt idx="9731">
                  <c:v>0.14092099999999999</c:v>
                </c:pt>
                <c:pt idx="9732">
                  <c:v>0.140934</c:v>
                </c:pt>
                <c:pt idx="9733">
                  <c:v>0.140934</c:v>
                </c:pt>
                <c:pt idx="9734">
                  <c:v>0.14094000000000001</c:v>
                </c:pt>
                <c:pt idx="9735">
                  <c:v>0.14094000000000001</c:v>
                </c:pt>
                <c:pt idx="9736">
                  <c:v>0.14096</c:v>
                </c:pt>
                <c:pt idx="9737">
                  <c:v>0.140954</c:v>
                </c:pt>
                <c:pt idx="9738">
                  <c:v>0.14096</c:v>
                </c:pt>
                <c:pt idx="9739">
                  <c:v>0.14096700000000001</c:v>
                </c:pt>
                <c:pt idx="9740">
                  <c:v>0.14097999999999999</c:v>
                </c:pt>
                <c:pt idx="9741">
                  <c:v>0.14097299999999999</c:v>
                </c:pt>
                <c:pt idx="9742">
                  <c:v>0.140987</c:v>
                </c:pt>
                <c:pt idx="9743">
                  <c:v>0.14097999999999999</c:v>
                </c:pt>
                <c:pt idx="9744">
                  <c:v>0.14097999999999999</c:v>
                </c:pt>
                <c:pt idx="9745">
                  <c:v>0.14099300000000001</c:v>
                </c:pt>
                <c:pt idx="9746">
                  <c:v>0.14100599999999999</c:v>
                </c:pt>
                <c:pt idx="9747">
                  <c:v>0.14099999999999999</c:v>
                </c:pt>
                <c:pt idx="9748">
                  <c:v>0.141013</c:v>
                </c:pt>
                <c:pt idx="9749">
                  <c:v>0.14100599999999999</c:v>
                </c:pt>
                <c:pt idx="9750">
                  <c:v>0.141013</c:v>
                </c:pt>
                <c:pt idx="9751">
                  <c:v>0.141013</c:v>
                </c:pt>
                <c:pt idx="9752">
                  <c:v>0.141039</c:v>
                </c:pt>
                <c:pt idx="9753">
                  <c:v>0.14102600000000001</c:v>
                </c:pt>
                <c:pt idx="9754">
                  <c:v>0.141039</c:v>
                </c:pt>
                <c:pt idx="9755">
                  <c:v>0.141039</c:v>
                </c:pt>
                <c:pt idx="9756">
                  <c:v>0.14105200000000001</c:v>
                </c:pt>
                <c:pt idx="9757">
                  <c:v>0.14105200000000001</c:v>
                </c:pt>
                <c:pt idx="9758">
                  <c:v>0.141066</c:v>
                </c:pt>
                <c:pt idx="9759">
                  <c:v>0.14105899999999999</c:v>
                </c:pt>
                <c:pt idx="9760">
                  <c:v>0.14105899999999999</c:v>
                </c:pt>
                <c:pt idx="9761">
                  <c:v>0.141072</c:v>
                </c:pt>
                <c:pt idx="9762">
                  <c:v>0.14108499999999999</c:v>
                </c:pt>
                <c:pt idx="9763">
                  <c:v>0.14107900000000001</c:v>
                </c:pt>
                <c:pt idx="9764">
                  <c:v>0.141092</c:v>
                </c:pt>
                <c:pt idx="9765">
                  <c:v>0.14108499999999999</c:v>
                </c:pt>
                <c:pt idx="9766">
                  <c:v>0.141092</c:v>
                </c:pt>
                <c:pt idx="9767">
                  <c:v>0.141092</c:v>
                </c:pt>
                <c:pt idx="9768">
                  <c:v>0.14111199999999999</c:v>
                </c:pt>
                <c:pt idx="9769">
                  <c:v>0.141099</c:v>
                </c:pt>
                <c:pt idx="9770">
                  <c:v>0.14111199999999999</c:v>
                </c:pt>
                <c:pt idx="9771">
                  <c:v>0.14111199999999999</c:v>
                </c:pt>
                <c:pt idx="9772">
                  <c:v>0.141125</c:v>
                </c:pt>
                <c:pt idx="9773">
                  <c:v>0.14111799999999999</c:v>
                </c:pt>
                <c:pt idx="9774">
                  <c:v>0.14113100000000001</c:v>
                </c:pt>
                <c:pt idx="9775">
                  <c:v>0.14113100000000001</c:v>
                </c:pt>
                <c:pt idx="9776">
                  <c:v>0.14113100000000001</c:v>
                </c:pt>
                <c:pt idx="9777">
                  <c:v>0.14113800000000001</c:v>
                </c:pt>
                <c:pt idx="9778">
                  <c:v>0.141151</c:v>
                </c:pt>
                <c:pt idx="9779">
                  <c:v>0.141151</c:v>
                </c:pt>
                <c:pt idx="9780">
                  <c:v>0.14116400000000001</c:v>
                </c:pt>
                <c:pt idx="9781">
                  <c:v>0.14116400000000001</c:v>
                </c:pt>
                <c:pt idx="9782">
                  <c:v>0.14117099999999999</c:v>
                </c:pt>
                <c:pt idx="9783">
                  <c:v>0.14117099999999999</c:v>
                </c:pt>
                <c:pt idx="9784">
                  <c:v>0.14119699999999999</c:v>
                </c:pt>
                <c:pt idx="9785">
                  <c:v>0.14119100000000001</c:v>
                </c:pt>
                <c:pt idx="9786">
                  <c:v>0.141204</c:v>
                </c:pt>
                <c:pt idx="9787">
                  <c:v>0.14121700000000001</c:v>
                </c:pt>
                <c:pt idx="9788">
                  <c:v>0.141237</c:v>
                </c:pt>
                <c:pt idx="9789">
                  <c:v>0.141237</c:v>
                </c:pt>
                <c:pt idx="9790">
                  <c:v>0.14125699999999999</c:v>
                </c:pt>
                <c:pt idx="9791">
                  <c:v>0.14125699999999999</c:v>
                </c:pt>
                <c:pt idx="9792">
                  <c:v>0.141263</c:v>
                </c:pt>
                <c:pt idx="9793">
                  <c:v>0.14128299999999999</c:v>
                </c:pt>
                <c:pt idx="9794">
                  <c:v>0.14130300000000001</c:v>
                </c:pt>
                <c:pt idx="9795">
                  <c:v>0.14130300000000001</c:v>
                </c:pt>
                <c:pt idx="9796">
                  <c:v>0.141322</c:v>
                </c:pt>
                <c:pt idx="9797">
                  <c:v>0.141322</c:v>
                </c:pt>
                <c:pt idx="9798">
                  <c:v>0.14132900000000001</c:v>
                </c:pt>
                <c:pt idx="9799">
                  <c:v>0.14133599999999999</c:v>
                </c:pt>
                <c:pt idx="9800">
                  <c:v>0.14135500000000001</c:v>
                </c:pt>
                <c:pt idx="9801">
                  <c:v>0.141349</c:v>
                </c:pt>
                <c:pt idx="9802">
                  <c:v>0.14135500000000001</c:v>
                </c:pt>
                <c:pt idx="9803">
                  <c:v>0.14136199999999999</c:v>
                </c:pt>
                <c:pt idx="9804">
                  <c:v>0.141375</c:v>
                </c:pt>
                <c:pt idx="9805">
                  <c:v>0.14136899999999999</c:v>
                </c:pt>
                <c:pt idx="9806">
                  <c:v>0.14138200000000001</c:v>
                </c:pt>
                <c:pt idx="9807">
                  <c:v>0.14136899999999999</c:v>
                </c:pt>
                <c:pt idx="9808">
                  <c:v>0.14136899999999999</c:v>
                </c:pt>
                <c:pt idx="9809">
                  <c:v>0.14136899999999999</c:v>
                </c:pt>
                <c:pt idx="9810">
                  <c:v>0.141375</c:v>
                </c:pt>
                <c:pt idx="9811">
                  <c:v>0.14136199999999999</c:v>
                </c:pt>
                <c:pt idx="9812">
                  <c:v>0.14136899999999999</c:v>
                </c:pt>
                <c:pt idx="9813">
                  <c:v>0.14135500000000001</c:v>
                </c:pt>
                <c:pt idx="9814">
                  <c:v>0.14135500000000001</c:v>
                </c:pt>
                <c:pt idx="9815">
                  <c:v>0.141349</c:v>
                </c:pt>
                <c:pt idx="9816">
                  <c:v>0.14136199999999999</c:v>
                </c:pt>
                <c:pt idx="9817">
                  <c:v>0.141342</c:v>
                </c:pt>
                <c:pt idx="9818">
                  <c:v>0.141342</c:v>
                </c:pt>
                <c:pt idx="9819">
                  <c:v>0.14133599999999999</c:v>
                </c:pt>
                <c:pt idx="9820">
                  <c:v>0.141342</c:v>
                </c:pt>
                <c:pt idx="9821">
                  <c:v>0.14133599999999999</c:v>
                </c:pt>
                <c:pt idx="9822">
                  <c:v>0.14133599999999999</c:v>
                </c:pt>
                <c:pt idx="9823">
                  <c:v>0.14132900000000001</c:v>
                </c:pt>
                <c:pt idx="9824">
                  <c:v>0.141322</c:v>
                </c:pt>
                <c:pt idx="9825">
                  <c:v>0.14132900000000001</c:v>
                </c:pt>
                <c:pt idx="9826">
                  <c:v>0.14133599999999999</c:v>
                </c:pt>
                <c:pt idx="9827">
                  <c:v>0.14132900000000001</c:v>
                </c:pt>
                <c:pt idx="9828">
                  <c:v>0.14133599999999999</c:v>
                </c:pt>
                <c:pt idx="9829">
                  <c:v>0.14132900000000001</c:v>
                </c:pt>
                <c:pt idx="9830">
                  <c:v>0.14132900000000001</c:v>
                </c:pt>
                <c:pt idx="9831">
                  <c:v>0.14132900000000001</c:v>
                </c:pt>
                <c:pt idx="9832">
                  <c:v>0.141349</c:v>
                </c:pt>
                <c:pt idx="9833">
                  <c:v>0.14133599999999999</c:v>
                </c:pt>
                <c:pt idx="9834">
                  <c:v>0.141342</c:v>
                </c:pt>
                <c:pt idx="9835">
                  <c:v>0.141349</c:v>
                </c:pt>
                <c:pt idx="9836">
                  <c:v>0.14136199999999999</c:v>
                </c:pt>
                <c:pt idx="9837">
                  <c:v>0.14135500000000001</c:v>
                </c:pt>
                <c:pt idx="9838">
                  <c:v>0.14136199999999999</c:v>
                </c:pt>
                <c:pt idx="9839">
                  <c:v>0.14135500000000001</c:v>
                </c:pt>
                <c:pt idx="9840">
                  <c:v>0.14135500000000001</c:v>
                </c:pt>
                <c:pt idx="9841">
                  <c:v>0.14136199999999999</c:v>
                </c:pt>
                <c:pt idx="9842">
                  <c:v>0.141375</c:v>
                </c:pt>
                <c:pt idx="9843">
                  <c:v>0.14136899999999999</c:v>
                </c:pt>
                <c:pt idx="9844">
                  <c:v>0.141375</c:v>
                </c:pt>
                <c:pt idx="9845">
                  <c:v>0.14136899999999999</c:v>
                </c:pt>
                <c:pt idx="9846">
                  <c:v>0.141375</c:v>
                </c:pt>
                <c:pt idx="9847">
                  <c:v>0.14136899999999999</c:v>
                </c:pt>
                <c:pt idx="9848">
                  <c:v>0.14138800000000001</c:v>
                </c:pt>
                <c:pt idx="9849">
                  <c:v>0.141375</c:v>
                </c:pt>
                <c:pt idx="9850">
                  <c:v>0.14138200000000001</c:v>
                </c:pt>
                <c:pt idx="9851">
                  <c:v>0.14138200000000001</c:v>
                </c:pt>
                <c:pt idx="9852">
                  <c:v>0.14139499999999999</c:v>
                </c:pt>
                <c:pt idx="9853">
                  <c:v>0.14138800000000001</c:v>
                </c:pt>
                <c:pt idx="9854">
                  <c:v>0.14139499999999999</c:v>
                </c:pt>
                <c:pt idx="9855">
                  <c:v>0.14138800000000001</c:v>
                </c:pt>
                <c:pt idx="9856">
                  <c:v>0.14138800000000001</c:v>
                </c:pt>
                <c:pt idx="9857">
                  <c:v>0.14139499999999999</c:v>
                </c:pt>
                <c:pt idx="9858">
                  <c:v>0.14140800000000001</c:v>
                </c:pt>
                <c:pt idx="9859">
                  <c:v>0.14140800000000001</c:v>
                </c:pt>
                <c:pt idx="9860">
                  <c:v>0.14142099999999999</c:v>
                </c:pt>
                <c:pt idx="9861">
                  <c:v>0.14141500000000001</c:v>
                </c:pt>
                <c:pt idx="9862">
                  <c:v>0.14142099999999999</c:v>
                </c:pt>
                <c:pt idx="9863">
                  <c:v>0.141428</c:v>
                </c:pt>
                <c:pt idx="9864">
                  <c:v>0.14144799999999999</c:v>
                </c:pt>
                <c:pt idx="9865">
                  <c:v>0.14144100000000001</c:v>
                </c:pt>
                <c:pt idx="9866">
                  <c:v>0.141454</c:v>
                </c:pt>
                <c:pt idx="9867">
                  <c:v>0.141461</c:v>
                </c:pt>
                <c:pt idx="9868">
                  <c:v>0.141481</c:v>
                </c:pt>
                <c:pt idx="9869">
                  <c:v>0.141481</c:v>
                </c:pt>
                <c:pt idx="9870">
                  <c:v>0.14149400000000001</c:v>
                </c:pt>
                <c:pt idx="9871">
                  <c:v>0.14149999999999999</c:v>
                </c:pt>
                <c:pt idx="9872">
                  <c:v>0.14149999999999999</c:v>
                </c:pt>
                <c:pt idx="9873">
                  <c:v>0.141513</c:v>
                </c:pt>
                <c:pt idx="9874">
                  <c:v>0.14153299999999999</c:v>
                </c:pt>
                <c:pt idx="9875">
                  <c:v>0.14152699999999999</c:v>
                </c:pt>
                <c:pt idx="9876">
                  <c:v>0.14154600000000001</c:v>
                </c:pt>
                <c:pt idx="9877">
                  <c:v>0.14154600000000001</c:v>
                </c:pt>
                <c:pt idx="9878">
                  <c:v>0.14155300000000001</c:v>
                </c:pt>
                <c:pt idx="9879">
                  <c:v>0.14155300000000001</c:v>
                </c:pt>
                <c:pt idx="9880">
                  <c:v>0.14157900000000001</c:v>
                </c:pt>
                <c:pt idx="9881">
                  <c:v>0.141566</c:v>
                </c:pt>
                <c:pt idx="9882">
                  <c:v>0.141573</c:v>
                </c:pt>
                <c:pt idx="9883">
                  <c:v>0.14157900000000001</c:v>
                </c:pt>
                <c:pt idx="9884">
                  <c:v>0.141593</c:v>
                </c:pt>
                <c:pt idx="9885">
                  <c:v>0.14158599999999999</c:v>
                </c:pt>
                <c:pt idx="9886">
                  <c:v>0.141593</c:v>
                </c:pt>
                <c:pt idx="9887">
                  <c:v>0.14158599999999999</c:v>
                </c:pt>
                <c:pt idx="9888">
                  <c:v>0.14157900000000001</c:v>
                </c:pt>
                <c:pt idx="9889">
                  <c:v>0.14158599999999999</c:v>
                </c:pt>
                <c:pt idx="9890">
                  <c:v>0.141593</c:v>
                </c:pt>
                <c:pt idx="9891">
                  <c:v>0.14158599999999999</c:v>
                </c:pt>
                <c:pt idx="9892">
                  <c:v>0.141593</c:v>
                </c:pt>
                <c:pt idx="9893">
                  <c:v>0.14157900000000001</c:v>
                </c:pt>
                <c:pt idx="9894">
                  <c:v>0.14157900000000001</c:v>
                </c:pt>
                <c:pt idx="9895">
                  <c:v>0.141573</c:v>
                </c:pt>
                <c:pt idx="9896">
                  <c:v>0.14158599999999999</c:v>
                </c:pt>
                <c:pt idx="9897">
                  <c:v>0.141566</c:v>
                </c:pt>
                <c:pt idx="9898">
                  <c:v>0.141566</c:v>
                </c:pt>
                <c:pt idx="9899">
                  <c:v>0.141566</c:v>
                </c:pt>
                <c:pt idx="9900">
                  <c:v>0.141573</c:v>
                </c:pt>
                <c:pt idx="9901">
                  <c:v>0.141566</c:v>
                </c:pt>
                <c:pt idx="9902">
                  <c:v>0.141573</c:v>
                </c:pt>
                <c:pt idx="9903">
                  <c:v>0.14155999999999999</c:v>
                </c:pt>
                <c:pt idx="9904">
                  <c:v>0.14155999999999999</c:v>
                </c:pt>
                <c:pt idx="9905">
                  <c:v>0.14155999999999999</c:v>
                </c:pt>
                <c:pt idx="9906">
                  <c:v>0.141573</c:v>
                </c:pt>
                <c:pt idx="9907">
                  <c:v>0.141566</c:v>
                </c:pt>
                <c:pt idx="9908">
                  <c:v>0.14157900000000001</c:v>
                </c:pt>
                <c:pt idx="9909">
                  <c:v>0.141573</c:v>
                </c:pt>
                <c:pt idx="9910">
                  <c:v>0.14157900000000001</c:v>
                </c:pt>
                <c:pt idx="9911">
                  <c:v>0.14158599999999999</c:v>
                </c:pt>
                <c:pt idx="9912">
                  <c:v>0.14161199999999999</c:v>
                </c:pt>
                <c:pt idx="9913">
                  <c:v>0.14160600000000001</c:v>
                </c:pt>
                <c:pt idx="9914">
                  <c:v>0.14161899999999999</c:v>
                </c:pt>
                <c:pt idx="9915">
                  <c:v>0.141625</c:v>
                </c:pt>
                <c:pt idx="9916">
                  <c:v>0.14164499999999999</c:v>
                </c:pt>
                <c:pt idx="9917">
                  <c:v>0.141652</c:v>
                </c:pt>
                <c:pt idx="9918">
                  <c:v>0.14167199999999999</c:v>
                </c:pt>
                <c:pt idx="9919">
                  <c:v>0.141678</c:v>
                </c:pt>
                <c:pt idx="9920">
                  <c:v>0.14168500000000001</c:v>
                </c:pt>
                <c:pt idx="9921">
                  <c:v>0.141704</c:v>
                </c:pt>
                <c:pt idx="9922">
                  <c:v>0.14172399999999999</c:v>
                </c:pt>
                <c:pt idx="9923">
                  <c:v>0.141731</c:v>
                </c:pt>
                <c:pt idx="9924">
                  <c:v>0.14175099999999999</c:v>
                </c:pt>
                <c:pt idx="9925">
                  <c:v>0.14175099999999999</c:v>
                </c:pt>
                <c:pt idx="9926">
                  <c:v>0.141764</c:v>
                </c:pt>
                <c:pt idx="9927">
                  <c:v>0.14177000000000001</c:v>
                </c:pt>
                <c:pt idx="9928">
                  <c:v>0.14179700000000001</c:v>
                </c:pt>
                <c:pt idx="9929">
                  <c:v>0.14178399999999999</c:v>
                </c:pt>
                <c:pt idx="9930">
                  <c:v>0.14179700000000001</c:v>
                </c:pt>
                <c:pt idx="9931">
                  <c:v>0.14180300000000001</c:v>
                </c:pt>
                <c:pt idx="9932">
                  <c:v>0.141816</c:v>
                </c:pt>
                <c:pt idx="9933">
                  <c:v>0.14180999999999999</c:v>
                </c:pt>
                <c:pt idx="9934">
                  <c:v>0.141816</c:v>
                </c:pt>
                <c:pt idx="9935">
                  <c:v>0.14180999999999999</c:v>
                </c:pt>
                <c:pt idx="9936">
                  <c:v>0.14180300000000001</c:v>
                </c:pt>
                <c:pt idx="9937">
                  <c:v>0.14180300000000001</c:v>
                </c:pt>
                <c:pt idx="9938">
                  <c:v>0.14180999999999999</c:v>
                </c:pt>
                <c:pt idx="9939">
                  <c:v>0.14179700000000001</c:v>
                </c:pt>
                <c:pt idx="9940">
                  <c:v>0.14179700000000001</c:v>
                </c:pt>
                <c:pt idx="9941">
                  <c:v>0.14178399999999999</c:v>
                </c:pt>
                <c:pt idx="9942">
                  <c:v>0.14177699999999999</c:v>
                </c:pt>
                <c:pt idx="9943">
                  <c:v>0.141764</c:v>
                </c:pt>
                <c:pt idx="9944">
                  <c:v>0.14177699999999999</c:v>
                </c:pt>
                <c:pt idx="9945">
                  <c:v>0.14175099999999999</c:v>
                </c:pt>
                <c:pt idx="9946">
                  <c:v>0.14175099999999999</c:v>
                </c:pt>
                <c:pt idx="9947">
                  <c:v>0.14174400000000001</c:v>
                </c:pt>
                <c:pt idx="9948">
                  <c:v>0.14175099999999999</c:v>
                </c:pt>
                <c:pt idx="9949">
                  <c:v>0.141737</c:v>
                </c:pt>
                <c:pt idx="9950">
                  <c:v>0.14174400000000001</c:v>
                </c:pt>
                <c:pt idx="9951">
                  <c:v>0.141731</c:v>
                </c:pt>
                <c:pt idx="9952">
                  <c:v>0.14172399999999999</c:v>
                </c:pt>
                <c:pt idx="9953">
                  <c:v>0.141731</c:v>
                </c:pt>
                <c:pt idx="9954">
                  <c:v>0.141737</c:v>
                </c:pt>
                <c:pt idx="9955">
                  <c:v>0.141731</c:v>
                </c:pt>
                <c:pt idx="9956">
                  <c:v>0.14174400000000001</c:v>
                </c:pt>
                <c:pt idx="9957">
                  <c:v>0.141737</c:v>
                </c:pt>
                <c:pt idx="9958">
                  <c:v>0.141737</c:v>
                </c:pt>
                <c:pt idx="9959">
                  <c:v>0.14174400000000001</c:v>
                </c:pt>
                <c:pt idx="9960">
                  <c:v>0.141764</c:v>
                </c:pt>
                <c:pt idx="9961">
                  <c:v>0.14175099999999999</c:v>
                </c:pt>
                <c:pt idx="9962">
                  <c:v>0.141764</c:v>
                </c:pt>
                <c:pt idx="9963">
                  <c:v>0.14177000000000001</c:v>
                </c:pt>
                <c:pt idx="9964">
                  <c:v>0.14178399999999999</c:v>
                </c:pt>
                <c:pt idx="9965">
                  <c:v>0.14178399999999999</c:v>
                </c:pt>
                <c:pt idx="9966">
                  <c:v>0.14179700000000001</c:v>
                </c:pt>
                <c:pt idx="9967">
                  <c:v>0.14179</c:v>
                </c:pt>
                <c:pt idx="9968">
                  <c:v>0.14179</c:v>
                </c:pt>
                <c:pt idx="9969">
                  <c:v>0.14180300000000001</c:v>
                </c:pt>
                <c:pt idx="9970">
                  <c:v>0.14180999999999999</c:v>
                </c:pt>
                <c:pt idx="9971">
                  <c:v>0.14180999999999999</c:v>
                </c:pt>
                <c:pt idx="9972">
                  <c:v>0.141823</c:v>
                </c:pt>
                <c:pt idx="9973">
                  <c:v>0.141816</c:v>
                </c:pt>
                <c:pt idx="9974">
                  <c:v>0.141816</c:v>
                </c:pt>
                <c:pt idx="9975">
                  <c:v>0.141816</c:v>
                </c:pt>
                <c:pt idx="9976">
                  <c:v>0.14183599999999999</c:v>
                </c:pt>
                <c:pt idx="9977">
                  <c:v>0.141823</c:v>
                </c:pt>
                <c:pt idx="9978">
                  <c:v>0.141823</c:v>
                </c:pt>
                <c:pt idx="9979">
                  <c:v>0.14183000000000001</c:v>
                </c:pt>
                <c:pt idx="9980">
                  <c:v>0.14183599999999999</c:v>
                </c:pt>
                <c:pt idx="9981">
                  <c:v>0.14183000000000001</c:v>
                </c:pt>
                <c:pt idx="9982">
                  <c:v>0.141843</c:v>
                </c:pt>
                <c:pt idx="9983">
                  <c:v>0.14183599999999999</c:v>
                </c:pt>
                <c:pt idx="9984">
                  <c:v>0.14183599999999999</c:v>
                </c:pt>
                <c:pt idx="9985">
                  <c:v>0.141843</c:v>
                </c:pt>
                <c:pt idx="9986">
                  <c:v>0.14185600000000001</c:v>
                </c:pt>
                <c:pt idx="9987">
                  <c:v>0.141849</c:v>
                </c:pt>
                <c:pt idx="9988">
                  <c:v>0.14186299999999999</c:v>
                </c:pt>
                <c:pt idx="9989">
                  <c:v>0.14186299999999999</c:v>
                </c:pt>
                <c:pt idx="9990">
                  <c:v>0.14186299999999999</c:v>
                </c:pt>
                <c:pt idx="9991">
                  <c:v>0.141869</c:v>
                </c:pt>
                <c:pt idx="9992">
                  <c:v>0.14188899999999999</c:v>
                </c:pt>
                <c:pt idx="9993">
                  <c:v>0.141876</c:v>
                </c:pt>
                <c:pt idx="9994">
                  <c:v>0.14188899999999999</c:v>
                </c:pt>
                <c:pt idx="9995">
                  <c:v>0.14189599999999999</c:v>
                </c:pt>
                <c:pt idx="9996">
                  <c:v>0.14190900000000001</c:v>
                </c:pt>
                <c:pt idx="9997">
                  <c:v>0.141902</c:v>
                </c:pt>
                <c:pt idx="9998">
                  <c:v>0.14191500000000001</c:v>
                </c:pt>
                <c:pt idx="9999">
                  <c:v>0.14190900000000001</c:v>
                </c:pt>
                <c:pt idx="10000">
                  <c:v>0.141902</c:v>
                </c:pt>
                <c:pt idx="10001">
                  <c:v>0.14190900000000001</c:v>
                </c:pt>
                <c:pt idx="10002">
                  <c:v>0.14191500000000001</c:v>
                </c:pt>
                <c:pt idx="10003">
                  <c:v>0.14190900000000001</c:v>
                </c:pt>
                <c:pt idx="10004">
                  <c:v>0.14191500000000001</c:v>
                </c:pt>
                <c:pt idx="10005">
                  <c:v>0.141902</c:v>
                </c:pt>
                <c:pt idx="10006">
                  <c:v>0.141902</c:v>
                </c:pt>
                <c:pt idx="10007">
                  <c:v>0.14188899999999999</c:v>
                </c:pt>
                <c:pt idx="10008">
                  <c:v>0.141902</c:v>
                </c:pt>
                <c:pt idx="10009">
                  <c:v>0.14188200000000001</c:v>
                </c:pt>
                <c:pt idx="10010">
                  <c:v>0.14188200000000001</c:v>
                </c:pt>
                <c:pt idx="10011">
                  <c:v>0.141876</c:v>
                </c:pt>
                <c:pt idx="10012">
                  <c:v>0.141876</c:v>
                </c:pt>
                <c:pt idx="10013">
                  <c:v>0.14186299999999999</c:v>
                </c:pt>
                <c:pt idx="10014">
                  <c:v>0.14186299999999999</c:v>
                </c:pt>
                <c:pt idx="10015">
                  <c:v>0.141849</c:v>
                </c:pt>
                <c:pt idx="10016">
                  <c:v>0.141843</c:v>
                </c:pt>
                <c:pt idx="10017">
                  <c:v>0.141843</c:v>
                </c:pt>
                <c:pt idx="10018">
                  <c:v>0.141849</c:v>
                </c:pt>
                <c:pt idx="10019">
                  <c:v>0.14183599999999999</c:v>
                </c:pt>
                <c:pt idx="10020">
                  <c:v>0.141843</c:v>
                </c:pt>
                <c:pt idx="10021">
                  <c:v>0.14183599999999999</c:v>
                </c:pt>
                <c:pt idx="10022">
                  <c:v>0.14183599999999999</c:v>
                </c:pt>
                <c:pt idx="10023">
                  <c:v>0.14183599999999999</c:v>
                </c:pt>
                <c:pt idx="10024">
                  <c:v>0.14186299999999999</c:v>
                </c:pt>
                <c:pt idx="10025">
                  <c:v>0.141849</c:v>
                </c:pt>
                <c:pt idx="10026">
                  <c:v>0.14186299999999999</c:v>
                </c:pt>
                <c:pt idx="10027">
                  <c:v>0.141869</c:v>
                </c:pt>
                <c:pt idx="10028">
                  <c:v>0.14188899999999999</c:v>
                </c:pt>
                <c:pt idx="10029">
                  <c:v>0.14188899999999999</c:v>
                </c:pt>
                <c:pt idx="10030">
                  <c:v>0.141902</c:v>
                </c:pt>
                <c:pt idx="10031">
                  <c:v>0.14190900000000001</c:v>
                </c:pt>
                <c:pt idx="10032">
                  <c:v>0.14190900000000001</c:v>
                </c:pt>
                <c:pt idx="10033">
                  <c:v>0.14192199999999999</c:v>
                </c:pt>
                <c:pt idx="10034">
                  <c:v>0.14194200000000001</c:v>
                </c:pt>
                <c:pt idx="10035">
                  <c:v>0.14194200000000001</c:v>
                </c:pt>
                <c:pt idx="10036">
                  <c:v>0.141955</c:v>
                </c:pt>
                <c:pt idx="10037">
                  <c:v>0.141955</c:v>
                </c:pt>
                <c:pt idx="10038">
                  <c:v>0.141961</c:v>
                </c:pt>
                <c:pt idx="10039">
                  <c:v>0.141961</c:v>
                </c:pt>
                <c:pt idx="10040">
                  <c:v>0.141981</c:v>
                </c:pt>
                <c:pt idx="10041">
                  <c:v>0.14196800000000001</c:v>
                </c:pt>
                <c:pt idx="10042">
                  <c:v>0.14196800000000001</c:v>
                </c:pt>
                <c:pt idx="10043">
                  <c:v>0.14196800000000001</c:v>
                </c:pt>
                <c:pt idx="10044">
                  <c:v>0.14197499999999999</c:v>
                </c:pt>
                <c:pt idx="10045">
                  <c:v>0.141961</c:v>
                </c:pt>
                <c:pt idx="10046">
                  <c:v>0.14196800000000001</c:v>
                </c:pt>
                <c:pt idx="10047">
                  <c:v>0.141955</c:v>
                </c:pt>
                <c:pt idx="10048">
                  <c:v>0.14194200000000001</c:v>
                </c:pt>
                <c:pt idx="10049">
                  <c:v>0.14194200000000001</c:v>
                </c:pt>
                <c:pt idx="10050">
                  <c:v>0.14194799999999999</c:v>
                </c:pt>
                <c:pt idx="10051">
                  <c:v>0.141928</c:v>
                </c:pt>
                <c:pt idx="10052">
                  <c:v>0.14193500000000001</c:v>
                </c:pt>
                <c:pt idx="10053">
                  <c:v>0.14192199999999999</c:v>
                </c:pt>
                <c:pt idx="10054">
                  <c:v>0.14191500000000001</c:v>
                </c:pt>
                <c:pt idx="10055">
                  <c:v>0.14190900000000001</c:v>
                </c:pt>
                <c:pt idx="10056">
                  <c:v>0.14192199999999999</c:v>
                </c:pt>
                <c:pt idx="10057">
                  <c:v>0.14190900000000001</c:v>
                </c:pt>
                <c:pt idx="10058">
                  <c:v>0.14190900000000001</c:v>
                </c:pt>
                <c:pt idx="10059">
                  <c:v>0.14191500000000001</c:v>
                </c:pt>
                <c:pt idx="10060">
                  <c:v>0.14192199999999999</c:v>
                </c:pt>
                <c:pt idx="10061">
                  <c:v>0.14192199999999999</c:v>
                </c:pt>
                <c:pt idx="10062">
                  <c:v>0.14193500000000001</c:v>
                </c:pt>
                <c:pt idx="10063">
                  <c:v>0.141928</c:v>
                </c:pt>
                <c:pt idx="10064">
                  <c:v>0.14193500000000001</c:v>
                </c:pt>
                <c:pt idx="10065">
                  <c:v>0.14194799999999999</c:v>
                </c:pt>
                <c:pt idx="10066">
                  <c:v>0.141961</c:v>
                </c:pt>
                <c:pt idx="10067">
                  <c:v>0.141961</c:v>
                </c:pt>
                <c:pt idx="10068">
                  <c:v>0.141981</c:v>
                </c:pt>
                <c:pt idx="10069">
                  <c:v>0.141981</c:v>
                </c:pt>
                <c:pt idx="10070">
                  <c:v>0.141988</c:v>
                </c:pt>
                <c:pt idx="10071">
                  <c:v>0.14199400000000001</c:v>
                </c:pt>
                <c:pt idx="10072">
                  <c:v>0.14202100000000001</c:v>
                </c:pt>
                <c:pt idx="10073">
                  <c:v>0.142014</c:v>
                </c:pt>
                <c:pt idx="10074">
                  <c:v>0.14202100000000001</c:v>
                </c:pt>
                <c:pt idx="10075">
                  <c:v>0.14202699999999999</c:v>
                </c:pt>
                <c:pt idx="10076">
                  <c:v>0.14204</c:v>
                </c:pt>
                <c:pt idx="10077">
                  <c:v>0.14203399999999999</c:v>
                </c:pt>
                <c:pt idx="10078">
                  <c:v>0.14204700000000001</c:v>
                </c:pt>
                <c:pt idx="10079">
                  <c:v>0.14204</c:v>
                </c:pt>
                <c:pt idx="10080">
                  <c:v>0.14203399999999999</c:v>
                </c:pt>
                <c:pt idx="10081">
                  <c:v>0.14204</c:v>
                </c:pt>
                <c:pt idx="10082">
                  <c:v>0.14204700000000001</c:v>
                </c:pt>
                <c:pt idx="10083">
                  <c:v>0.14204</c:v>
                </c:pt>
                <c:pt idx="10084">
                  <c:v>0.14204</c:v>
                </c:pt>
                <c:pt idx="10085">
                  <c:v>0.14203399999999999</c:v>
                </c:pt>
                <c:pt idx="10086">
                  <c:v>0.14202699999999999</c:v>
                </c:pt>
                <c:pt idx="10087">
                  <c:v>0.14202100000000001</c:v>
                </c:pt>
                <c:pt idx="10088">
                  <c:v>0.14204</c:v>
                </c:pt>
                <c:pt idx="10089">
                  <c:v>0.14202100000000001</c:v>
                </c:pt>
                <c:pt idx="10090">
                  <c:v>0.14202100000000001</c:v>
                </c:pt>
                <c:pt idx="10091">
                  <c:v>0.14202100000000001</c:v>
                </c:pt>
                <c:pt idx="10092">
                  <c:v>0.14202699999999999</c:v>
                </c:pt>
                <c:pt idx="10093">
                  <c:v>0.14202100000000001</c:v>
                </c:pt>
                <c:pt idx="10094">
                  <c:v>0.14203399999999999</c:v>
                </c:pt>
                <c:pt idx="10095">
                  <c:v>0.14202699999999999</c:v>
                </c:pt>
                <c:pt idx="10096">
                  <c:v>0.14202699999999999</c:v>
                </c:pt>
                <c:pt idx="10097">
                  <c:v>0.14203399999999999</c:v>
                </c:pt>
                <c:pt idx="10098">
                  <c:v>0.14204700000000001</c:v>
                </c:pt>
                <c:pt idx="10099">
                  <c:v>0.14204700000000001</c:v>
                </c:pt>
                <c:pt idx="10100">
                  <c:v>0.14205999999999999</c:v>
                </c:pt>
                <c:pt idx="10101">
                  <c:v>0.14205999999999999</c:v>
                </c:pt>
                <c:pt idx="10102">
                  <c:v>0.142067</c:v>
                </c:pt>
                <c:pt idx="10103">
                  <c:v>0.142067</c:v>
                </c:pt>
                <c:pt idx="10104">
                  <c:v>0.142093</c:v>
                </c:pt>
                <c:pt idx="10105">
                  <c:v>0.14208000000000001</c:v>
                </c:pt>
                <c:pt idx="10106">
                  <c:v>0.142093</c:v>
                </c:pt>
                <c:pt idx="10107">
                  <c:v>0.142093</c:v>
                </c:pt>
                <c:pt idx="10108">
                  <c:v>0.14210600000000001</c:v>
                </c:pt>
                <c:pt idx="10109">
                  <c:v>0.1421</c:v>
                </c:pt>
                <c:pt idx="10110">
                  <c:v>0.14211299999999999</c:v>
                </c:pt>
                <c:pt idx="10111">
                  <c:v>0.1421</c:v>
                </c:pt>
                <c:pt idx="10112">
                  <c:v>0.142093</c:v>
                </c:pt>
                <c:pt idx="10113">
                  <c:v>0.1421</c:v>
                </c:pt>
                <c:pt idx="10114">
                  <c:v>0.1421</c:v>
                </c:pt>
                <c:pt idx="10115">
                  <c:v>0.14208699999999999</c:v>
                </c:pt>
                <c:pt idx="10116">
                  <c:v>0.14208699999999999</c:v>
                </c:pt>
                <c:pt idx="10117">
                  <c:v>0.142073</c:v>
                </c:pt>
                <c:pt idx="10118">
                  <c:v>0.142067</c:v>
                </c:pt>
                <c:pt idx="10119">
                  <c:v>0.14205400000000001</c:v>
                </c:pt>
                <c:pt idx="10120">
                  <c:v>0.14205999999999999</c:v>
                </c:pt>
                <c:pt idx="10121">
                  <c:v>0.14203399999999999</c:v>
                </c:pt>
                <c:pt idx="10122">
                  <c:v>0.14202699999999999</c:v>
                </c:pt>
                <c:pt idx="10123">
                  <c:v>0.142014</c:v>
                </c:pt>
                <c:pt idx="10124">
                  <c:v>0.142014</c:v>
                </c:pt>
                <c:pt idx="10125">
                  <c:v>0.14200099999999999</c:v>
                </c:pt>
                <c:pt idx="10126">
                  <c:v>0.14200099999999999</c:v>
                </c:pt>
                <c:pt idx="10127">
                  <c:v>0.141988</c:v>
                </c:pt>
                <c:pt idx="10128">
                  <c:v>0.141981</c:v>
                </c:pt>
                <c:pt idx="10129">
                  <c:v>0.141981</c:v>
                </c:pt>
                <c:pt idx="10130">
                  <c:v>0.141988</c:v>
                </c:pt>
                <c:pt idx="10131">
                  <c:v>0.141981</c:v>
                </c:pt>
                <c:pt idx="10132">
                  <c:v>0.141988</c:v>
                </c:pt>
                <c:pt idx="10133">
                  <c:v>0.141988</c:v>
                </c:pt>
                <c:pt idx="10134">
                  <c:v>0.141988</c:v>
                </c:pt>
                <c:pt idx="10135">
                  <c:v>0.14199400000000001</c:v>
                </c:pt>
                <c:pt idx="10136">
                  <c:v>0.14202100000000001</c:v>
                </c:pt>
                <c:pt idx="10137">
                  <c:v>0.14200699999999999</c:v>
                </c:pt>
                <c:pt idx="10138">
                  <c:v>0.14202699999999999</c:v>
                </c:pt>
                <c:pt idx="10139">
                  <c:v>0.14203399999999999</c:v>
                </c:pt>
                <c:pt idx="10140">
                  <c:v>0.14205400000000001</c:v>
                </c:pt>
                <c:pt idx="10141">
                  <c:v>0.14205999999999999</c:v>
                </c:pt>
                <c:pt idx="10142">
                  <c:v>0.14208000000000001</c:v>
                </c:pt>
                <c:pt idx="10143">
                  <c:v>0.14208000000000001</c:v>
                </c:pt>
                <c:pt idx="10144">
                  <c:v>0.14208699999999999</c:v>
                </c:pt>
                <c:pt idx="10145">
                  <c:v>0.14210600000000001</c:v>
                </c:pt>
                <c:pt idx="10146">
                  <c:v>0.142126</c:v>
                </c:pt>
                <c:pt idx="10147">
                  <c:v>0.142126</c:v>
                </c:pt>
                <c:pt idx="10148">
                  <c:v>0.14213899999999999</c:v>
                </c:pt>
                <c:pt idx="10149">
                  <c:v>0.14213899999999999</c:v>
                </c:pt>
                <c:pt idx="10150">
                  <c:v>0.14214599999999999</c:v>
                </c:pt>
                <c:pt idx="10151">
                  <c:v>0.14214599999999999</c:v>
                </c:pt>
                <c:pt idx="10152">
                  <c:v>0.14216599999999999</c:v>
                </c:pt>
                <c:pt idx="10153">
                  <c:v>0.14214599999999999</c:v>
                </c:pt>
                <c:pt idx="10154">
                  <c:v>0.142152</c:v>
                </c:pt>
                <c:pt idx="10155">
                  <c:v>0.142152</c:v>
                </c:pt>
                <c:pt idx="10156">
                  <c:v>0.14215900000000001</c:v>
                </c:pt>
                <c:pt idx="10157">
                  <c:v>0.14214599999999999</c:v>
                </c:pt>
                <c:pt idx="10158">
                  <c:v>0.142152</c:v>
                </c:pt>
                <c:pt idx="10159">
                  <c:v>0.14213899999999999</c:v>
                </c:pt>
                <c:pt idx="10160">
                  <c:v>0.142126</c:v>
                </c:pt>
                <c:pt idx="10161">
                  <c:v>0.142126</c:v>
                </c:pt>
                <c:pt idx="10162">
                  <c:v>0.142126</c:v>
                </c:pt>
                <c:pt idx="10163">
                  <c:v>0.14211299999999999</c:v>
                </c:pt>
                <c:pt idx="10164">
                  <c:v>0.14211299999999999</c:v>
                </c:pt>
                <c:pt idx="10165">
                  <c:v>0.1421</c:v>
                </c:pt>
                <c:pt idx="10166">
                  <c:v>0.142093</c:v>
                </c:pt>
                <c:pt idx="10167">
                  <c:v>0.14208699999999999</c:v>
                </c:pt>
                <c:pt idx="10168">
                  <c:v>0.1421</c:v>
                </c:pt>
                <c:pt idx="10169">
                  <c:v>0.14208000000000001</c:v>
                </c:pt>
                <c:pt idx="10170">
                  <c:v>0.14208000000000001</c:v>
                </c:pt>
                <c:pt idx="10171">
                  <c:v>0.142073</c:v>
                </c:pt>
                <c:pt idx="10172">
                  <c:v>0.14208000000000001</c:v>
                </c:pt>
                <c:pt idx="10173">
                  <c:v>0.142073</c:v>
                </c:pt>
                <c:pt idx="10174">
                  <c:v>0.14208000000000001</c:v>
                </c:pt>
                <c:pt idx="10175">
                  <c:v>0.142073</c:v>
                </c:pt>
                <c:pt idx="10176">
                  <c:v>0.142067</c:v>
                </c:pt>
                <c:pt idx="10177">
                  <c:v>0.142073</c:v>
                </c:pt>
                <c:pt idx="10178">
                  <c:v>0.14208000000000001</c:v>
                </c:pt>
                <c:pt idx="10179">
                  <c:v>0.14208000000000001</c:v>
                </c:pt>
                <c:pt idx="10180">
                  <c:v>0.14208699999999999</c:v>
                </c:pt>
                <c:pt idx="10181">
                  <c:v>0.14208000000000001</c:v>
                </c:pt>
                <c:pt idx="10182">
                  <c:v>0.14208699999999999</c:v>
                </c:pt>
                <c:pt idx="10183">
                  <c:v>0.14208699999999999</c:v>
                </c:pt>
                <c:pt idx="10184">
                  <c:v>0.1421</c:v>
                </c:pt>
                <c:pt idx="10185">
                  <c:v>0.14208699999999999</c:v>
                </c:pt>
                <c:pt idx="10186">
                  <c:v>0.142093</c:v>
                </c:pt>
                <c:pt idx="10187">
                  <c:v>0.1421</c:v>
                </c:pt>
                <c:pt idx="10188">
                  <c:v>0.14210600000000001</c:v>
                </c:pt>
                <c:pt idx="10189">
                  <c:v>0.1421</c:v>
                </c:pt>
                <c:pt idx="10190">
                  <c:v>0.14211299999999999</c:v>
                </c:pt>
                <c:pt idx="10191">
                  <c:v>0.1421</c:v>
                </c:pt>
                <c:pt idx="10192">
                  <c:v>0.1421</c:v>
                </c:pt>
                <c:pt idx="10193">
                  <c:v>0.1421</c:v>
                </c:pt>
                <c:pt idx="10194">
                  <c:v>0.14211299999999999</c:v>
                </c:pt>
                <c:pt idx="10195">
                  <c:v>0.1421</c:v>
                </c:pt>
                <c:pt idx="10196">
                  <c:v>0.14210600000000001</c:v>
                </c:pt>
                <c:pt idx="10197">
                  <c:v>0.1421</c:v>
                </c:pt>
                <c:pt idx="10198">
                  <c:v>0.142093</c:v>
                </c:pt>
                <c:pt idx="10199">
                  <c:v>0.14208699999999999</c:v>
                </c:pt>
                <c:pt idx="10200">
                  <c:v>0.14210600000000001</c:v>
                </c:pt>
                <c:pt idx="10201">
                  <c:v>0.14208699999999999</c:v>
                </c:pt>
                <c:pt idx="10202">
                  <c:v>0.14208699999999999</c:v>
                </c:pt>
                <c:pt idx="10203">
                  <c:v>0.14208000000000001</c:v>
                </c:pt>
                <c:pt idx="10204">
                  <c:v>0.14208699999999999</c:v>
                </c:pt>
                <c:pt idx="10205">
                  <c:v>0.142073</c:v>
                </c:pt>
                <c:pt idx="10206">
                  <c:v>0.14208000000000001</c:v>
                </c:pt>
                <c:pt idx="10207">
                  <c:v>0.142073</c:v>
                </c:pt>
                <c:pt idx="10208">
                  <c:v>0.142067</c:v>
                </c:pt>
                <c:pt idx="10209">
                  <c:v>0.142067</c:v>
                </c:pt>
                <c:pt idx="10210">
                  <c:v>0.142073</c:v>
                </c:pt>
                <c:pt idx="10211">
                  <c:v>0.142067</c:v>
                </c:pt>
                <c:pt idx="10212">
                  <c:v>0.142073</c:v>
                </c:pt>
                <c:pt idx="10213">
                  <c:v>0.142067</c:v>
                </c:pt>
                <c:pt idx="10214">
                  <c:v>0.142067</c:v>
                </c:pt>
                <c:pt idx="10215">
                  <c:v>0.14205999999999999</c:v>
                </c:pt>
                <c:pt idx="10216">
                  <c:v>0.14208000000000001</c:v>
                </c:pt>
                <c:pt idx="10217">
                  <c:v>0.14205999999999999</c:v>
                </c:pt>
                <c:pt idx="10218">
                  <c:v>0.142067</c:v>
                </c:pt>
                <c:pt idx="10219">
                  <c:v>0.142073</c:v>
                </c:pt>
                <c:pt idx="10220">
                  <c:v>0.14208000000000001</c:v>
                </c:pt>
                <c:pt idx="10221">
                  <c:v>0.142073</c:v>
                </c:pt>
                <c:pt idx="10222">
                  <c:v>0.14208699999999999</c:v>
                </c:pt>
                <c:pt idx="10223">
                  <c:v>0.14208000000000001</c:v>
                </c:pt>
                <c:pt idx="10224">
                  <c:v>0.14208000000000001</c:v>
                </c:pt>
                <c:pt idx="10225">
                  <c:v>0.14208699999999999</c:v>
                </c:pt>
                <c:pt idx="10226">
                  <c:v>0.142093</c:v>
                </c:pt>
                <c:pt idx="10227">
                  <c:v>0.142093</c:v>
                </c:pt>
                <c:pt idx="10228">
                  <c:v>0.1421</c:v>
                </c:pt>
                <c:pt idx="10229">
                  <c:v>0.142093</c:v>
                </c:pt>
                <c:pt idx="10230">
                  <c:v>0.142093</c:v>
                </c:pt>
                <c:pt idx="10231">
                  <c:v>0.14208699999999999</c:v>
                </c:pt>
                <c:pt idx="10232">
                  <c:v>0.14210600000000001</c:v>
                </c:pt>
                <c:pt idx="10233">
                  <c:v>0.14208699999999999</c:v>
                </c:pt>
                <c:pt idx="10234">
                  <c:v>0.14208699999999999</c:v>
                </c:pt>
                <c:pt idx="10235">
                  <c:v>0.14208699999999999</c:v>
                </c:pt>
                <c:pt idx="10236">
                  <c:v>0.142093</c:v>
                </c:pt>
                <c:pt idx="10237">
                  <c:v>0.14208000000000001</c:v>
                </c:pt>
                <c:pt idx="10238">
                  <c:v>0.14208000000000001</c:v>
                </c:pt>
                <c:pt idx="10239">
                  <c:v>0.142067</c:v>
                </c:pt>
                <c:pt idx="10240">
                  <c:v>0.14205400000000001</c:v>
                </c:pt>
                <c:pt idx="10241">
                  <c:v>0.14205400000000001</c:v>
                </c:pt>
                <c:pt idx="10242">
                  <c:v>0.14205400000000001</c:v>
                </c:pt>
                <c:pt idx="10243">
                  <c:v>0.14204</c:v>
                </c:pt>
                <c:pt idx="10244">
                  <c:v>0.14204</c:v>
                </c:pt>
                <c:pt idx="10245">
                  <c:v>0.14202100000000001</c:v>
                </c:pt>
                <c:pt idx="10246">
                  <c:v>0.142014</c:v>
                </c:pt>
                <c:pt idx="10247">
                  <c:v>0.14200699999999999</c:v>
                </c:pt>
                <c:pt idx="10248">
                  <c:v>0.142014</c:v>
                </c:pt>
                <c:pt idx="10249">
                  <c:v>0.14199400000000001</c:v>
                </c:pt>
                <c:pt idx="10250">
                  <c:v>0.14199400000000001</c:v>
                </c:pt>
                <c:pt idx="10251">
                  <c:v>0.141988</c:v>
                </c:pt>
                <c:pt idx="10252">
                  <c:v>0.14199400000000001</c:v>
                </c:pt>
                <c:pt idx="10253">
                  <c:v>0.141981</c:v>
                </c:pt>
                <c:pt idx="10254">
                  <c:v>0.141988</c:v>
                </c:pt>
                <c:pt idx="10255">
                  <c:v>0.141981</c:v>
                </c:pt>
                <c:pt idx="10256">
                  <c:v>0.14197499999999999</c:v>
                </c:pt>
                <c:pt idx="10257">
                  <c:v>0.141981</c:v>
                </c:pt>
                <c:pt idx="10258">
                  <c:v>0.14199400000000001</c:v>
                </c:pt>
                <c:pt idx="10259">
                  <c:v>0.141988</c:v>
                </c:pt>
                <c:pt idx="10260">
                  <c:v>0.14200099999999999</c:v>
                </c:pt>
                <c:pt idx="10261">
                  <c:v>0.14200099999999999</c:v>
                </c:pt>
                <c:pt idx="10262">
                  <c:v>0.14200699999999999</c:v>
                </c:pt>
                <c:pt idx="10263">
                  <c:v>0.14200699999999999</c:v>
                </c:pt>
                <c:pt idx="10264">
                  <c:v>0.14203399999999999</c:v>
                </c:pt>
                <c:pt idx="10265">
                  <c:v>0.14202699999999999</c:v>
                </c:pt>
                <c:pt idx="10266">
                  <c:v>0.14204</c:v>
                </c:pt>
                <c:pt idx="10267">
                  <c:v>0.14204700000000001</c:v>
                </c:pt>
                <c:pt idx="10268">
                  <c:v>0.14205999999999999</c:v>
                </c:pt>
                <c:pt idx="10269">
                  <c:v>0.14205999999999999</c:v>
                </c:pt>
                <c:pt idx="10270">
                  <c:v>0.142073</c:v>
                </c:pt>
                <c:pt idx="10271">
                  <c:v>0.142073</c:v>
                </c:pt>
                <c:pt idx="10272">
                  <c:v>0.142073</c:v>
                </c:pt>
                <c:pt idx="10273">
                  <c:v>0.14208699999999999</c:v>
                </c:pt>
                <c:pt idx="10274">
                  <c:v>0.1421</c:v>
                </c:pt>
                <c:pt idx="10275">
                  <c:v>0.142093</c:v>
                </c:pt>
                <c:pt idx="10276">
                  <c:v>0.14210600000000001</c:v>
                </c:pt>
                <c:pt idx="10277">
                  <c:v>0.1421</c:v>
                </c:pt>
                <c:pt idx="10278">
                  <c:v>0.1421</c:v>
                </c:pt>
                <c:pt idx="10279">
                  <c:v>0.142093</c:v>
                </c:pt>
                <c:pt idx="10280">
                  <c:v>0.14211299999999999</c:v>
                </c:pt>
                <c:pt idx="10281">
                  <c:v>0.142093</c:v>
                </c:pt>
                <c:pt idx="10282">
                  <c:v>0.1421</c:v>
                </c:pt>
                <c:pt idx="10283">
                  <c:v>0.142093</c:v>
                </c:pt>
                <c:pt idx="10284">
                  <c:v>0.1421</c:v>
                </c:pt>
                <c:pt idx="10285">
                  <c:v>0.142093</c:v>
                </c:pt>
                <c:pt idx="10286">
                  <c:v>0.1421</c:v>
                </c:pt>
                <c:pt idx="10287">
                  <c:v>0.14208699999999999</c:v>
                </c:pt>
                <c:pt idx="10288">
                  <c:v>0.14208699999999999</c:v>
                </c:pt>
                <c:pt idx="10289">
                  <c:v>0.14208699999999999</c:v>
                </c:pt>
                <c:pt idx="10290">
                  <c:v>0.142093</c:v>
                </c:pt>
                <c:pt idx="10291">
                  <c:v>0.14208699999999999</c:v>
                </c:pt>
                <c:pt idx="10292">
                  <c:v>0.142093</c:v>
                </c:pt>
                <c:pt idx="10293">
                  <c:v>0.14208699999999999</c:v>
                </c:pt>
                <c:pt idx="10294">
                  <c:v>0.14208699999999999</c:v>
                </c:pt>
                <c:pt idx="10295">
                  <c:v>0.14208699999999999</c:v>
                </c:pt>
                <c:pt idx="10296">
                  <c:v>0.1421</c:v>
                </c:pt>
                <c:pt idx="10297">
                  <c:v>0.14208699999999999</c:v>
                </c:pt>
                <c:pt idx="10298">
                  <c:v>0.142093</c:v>
                </c:pt>
                <c:pt idx="10299">
                  <c:v>0.142093</c:v>
                </c:pt>
                <c:pt idx="10300">
                  <c:v>0.14210600000000001</c:v>
                </c:pt>
                <c:pt idx="10301">
                  <c:v>0.1421</c:v>
                </c:pt>
                <c:pt idx="10302">
                  <c:v>0.14210600000000001</c:v>
                </c:pt>
                <c:pt idx="10303">
                  <c:v>0.1421</c:v>
                </c:pt>
                <c:pt idx="10304">
                  <c:v>0.1421</c:v>
                </c:pt>
                <c:pt idx="10305">
                  <c:v>0.1421</c:v>
                </c:pt>
                <c:pt idx="10306">
                  <c:v>0.14210600000000001</c:v>
                </c:pt>
                <c:pt idx="10307">
                  <c:v>0.1421</c:v>
                </c:pt>
                <c:pt idx="10308">
                  <c:v>0.14210600000000001</c:v>
                </c:pt>
                <c:pt idx="10309">
                  <c:v>0.142093</c:v>
                </c:pt>
                <c:pt idx="10310">
                  <c:v>0.14208699999999999</c:v>
                </c:pt>
                <c:pt idx="10311">
                  <c:v>0.14208000000000001</c:v>
                </c:pt>
                <c:pt idx="10312">
                  <c:v>0.142093</c:v>
                </c:pt>
                <c:pt idx="10313">
                  <c:v>0.142067</c:v>
                </c:pt>
                <c:pt idx="10314">
                  <c:v>0.142067</c:v>
                </c:pt>
                <c:pt idx="10315">
                  <c:v>0.14205999999999999</c:v>
                </c:pt>
                <c:pt idx="10316">
                  <c:v>0.14205999999999999</c:v>
                </c:pt>
                <c:pt idx="10317">
                  <c:v>0.14204</c:v>
                </c:pt>
                <c:pt idx="10318">
                  <c:v>0.14204</c:v>
                </c:pt>
                <c:pt idx="10319">
                  <c:v>0.14202699999999999</c:v>
                </c:pt>
                <c:pt idx="10320">
                  <c:v>0.142014</c:v>
                </c:pt>
                <c:pt idx="10321">
                  <c:v>0.14200699999999999</c:v>
                </c:pt>
                <c:pt idx="10322">
                  <c:v>0.142014</c:v>
                </c:pt>
                <c:pt idx="10323">
                  <c:v>0.14199400000000001</c:v>
                </c:pt>
                <c:pt idx="10324">
                  <c:v>0.14200099999999999</c:v>
                </c:pt>
                <c:pt idx="10325">
                  <c:v>0.141981</c:v>
                </c:pt>
                <c:pt idx="10326">
                  <c:v>0.141981</c:v>
                </c:pt>
                <c:pt idx="10327">
                  <c:v>0.14197499999999999</c:v>
                </c:pt>
                <c:pt idx="10328">
                  <c:v>0.141988</c:v>
                </c:pt>
                <c:pt idx="10329">
                  <c:v>0.14196800000000001</c:v>
                </c:pt>
                <c:pt idx="10330">
                  <c:v>0.14196800000000001</c:v>
                </c:pt>
                <c:pt idx="10331">
                  <c:v>0.14196800000000001</c:v>
                </c:pt>
                <c:pt idx="10332">
                  <c:v>0.141981</c:v>
                </c:pt>
                <c:pt idx="10333">
                  <c:v>0.14197499999999999</c:v>
                </c:pt>
                <c:pt idx="10334">
                  <c:v>0.141981</c:v>
                </c:pt>
                <c:pt idx="10335">
                  <c:v>0.141981</c:v>
                </c:pt>
                <c:pt idx="10336">
                  <c:v>0.14197499999999999</c:v>
                </c:pt>
                <c:pt idx="10337">
                  <c:v>0.141988</c:v>
                </c:pt>
                <c:pt idx="10338">
                  <c:v>0.14199400000000001</c:v>
                </c:pt>
                <c:pt idx="10339">
                  <c:v>0.14199400000000001</c:v>
                </c:pt>
                <c:pt idx="10340">
                  <c:v>0.14200699999999999</c:v>
                </c:pt>
                <c:pt idx="10341">
                  <c:v>0.14200099999999999</c:v>
                </c:pt>
                <c:pt idx="10342">
                  <c:v>0.14200099999999999</c:v>
                </c:pt>
                <c:pt idx="10343">
                  <c:v>0.14200099999999999</c:v>
                </c:pt>
                <c:pt idx="10344">
                  <c:v>0.14202100000000001</c:v>
                </c:pt>
                <c:pt idx="10345">
                  <c:v>0.14200699999999999</c:v>
                </c:pt>
                <c:pt idx="10346">
                  <c:v>0.14200699999999999</c:v>
                </c:pt>
                <c:pt idx="10347">
                  <c:v>0.14200699999999999</c:v>
                </c:pt>
                <c:pt idx="10348">
                  <c:v>0.142014</c:v>
                </c:pt>
                <c:pt idx="10349">
                  <c:v>0.14200699999999999</c:v>
                </c:pt>
                <c:pt idx="10350">
                  <c:v>0.142014</c:v>
                </c:pt>
                <c:pt idx="10351">
                  <c:v>0.14200099999999999</c:v>
                </c:pt>
                <c:pt idx="10352">
                  <c:v>0.141988</c:v>
                </c:pt>
                <c:pt idx="10353">
                  <c:v>0.141988</c:v>
                </c:pt>
                <c:pt idx="10354">
                  <c:v>0.141988</c:v>
                </c:pt>
                <c:pt idx="10355">
                  <c:v>0.14197499999999999</c:v>
                </c:pt>
                <c:pt idx="10356">
                  <c:v>0.14197499999999999</c:v>
                </c:pt>
                <c:pt idx="10357">
                  <c:v>0.141961</c:v>
                </c:pt>
                <c:pt idx="10358">
                  <c:v>0.141955</c:v>
                </c:pt>
                <c:pt idx="10359">
                  <c:v>0.14194200000000001</c:v>
                </c:pt>
                <c:pt idx="10360">
                  <c:v>0.141955</c:v>
                </c:pt>
                <c:pt idx="10361">
                  <c:v>0.141928</c:v>
                </c:pt>
                <c:pt idx="10362">
                  <c:v>0.141928</c:v>
                </c:pt>
                <c:pt idx="10363">
                  <c:v>0.14192199999999999</c:v>
                </c:pt>
                <c:pt idx="10364">
                  <c:v>0.14192199999999999</c:v>
                </c:pt>
                <c:pt idx="10365">
                  <c:v>0.14190900000000001</c:v>
                </c:pt>
                <c:pt idx="10366">
                  <c:v>0.14191500000000001</c:v>
                </c:pt>
                <c:pt idx="10367">
                  <c:v>0.141902</c:v>
                </c:pt>
                <c:pt idx="10368">
                  <c:v>0.141902</c:v>
                </c:pt>
                <c:pt idx="10369">
                  <c:v>0.141902</c:v>
                </c:pt>
                <c:pt idx="10370">
                  <c:v>0.14190900000000001</c:v>
                </c:pt>
                <c:pt idx="10371">
                  <c:v>0.141902</c:v>
                </c:pt>
                <c:pt idx="10372">
                  <c:v>0.14191500000000001</c:v>
                </c:pt>
                <c:pt idx="10373">
                  <c:v>0.14190900000000001</c:v>
                </c:pt>
                <c:pt idx="10374">
                  <c:v>0.14191500000000001</c:v>
                </c:pt>
                <c:pt idx="10375">
                  <c:v>0.14191500000000001</c:v>
                </c:pt>
                <c:pt idx="10376">
                  <c:v>0.14193500000000001</c:v>
                </c:pt>
                <c:pt idx="10377">
                  <c:v>0.14192199999999999</c:v>
                </c:pt>
                <c:pt idx="10378">
                  <c:v>0.141928</c:v>
                </c:pt>
                <c:pt idx="10379">
                  <c:v>0.14193500000000001</c:v>
                </c:pt>
                <c:pt idx="10380">
                  <c:v>0.14194799999999999</c:v>
                </c:pt>
                <c:pt idx="10381">
                  <c:v>0.14194799999999999</c:v>
                </c:pt>
                <c:pt idx="10382">
                  <c:v>0.141961</c:v>
                </c:pt>
                <c:pt idx="10383">
                  <c:v>0.141955</c:v>
                </c:pt>
                <c:pt idx="10384">
                  <c:v>0.141955</c:v>
                </c:pt>
                <c:pt idx="10385">
                  <c:v>0.141961</c:v>
                </c:pt>
                <c:pt idx="10386">
                  <c:v>0.14197499999999999</c:v>
                </c:pt>
                <c:pt idx="10387">
                  <c:v>0.14196800000000001</c:v>
                </c:pt>
                <c:pt idx="10388">
                  <c:v>0.14197499999999999</c:v>
                </c:pt>
                <c:pt idx="10389">
                  <c:v>0.14196800000000001</c:v>
                </c:pt>
                <c:pt idx="10390">
                  <c:v>0.14196800000000001</c:v>
                </c:pt>
                <c:pt idx="10391">
                  <c:v>0.141961</c:v>
                </c:pt>
                <c:pt idx="10392">
                  <c:v>0.14197499999999999</c:v>
                </c:pt>
                <c:pt idx="10393">
                  <c:v>0.141955</c:v>
                </c:pt>
                <c:pt idx="10394">
                  <c:v>0.141955</c:v>
                </c:pt>
                <c:pt idx="10395">
                  <c:v>0.141955</c:v>
                </c:pt>
                <c:pt idx="10396">
                  <c:v>0.141955</c:v>
                </c:pt>
                <c:pt idx="10397">
                  <c:v>0.14194200000000001</c:v>
                </c:pt>
                <c:pt idx="10398">
                  <c:v>0.14194799999999999</c:v>
                </c:pt>
                <c:pt idx="10399">
                  <c:v>0.14193500000000001</c:v>
                </c:pt>
                <c:pt idx="10400">
                  <c:v>0.14192199999999999</c:v>
                </c:pt>
                <c:pt idx="10401">
                  <c:v>0.14192199999999999</c:v>
                </c:pt>
                <c:pt idx="10402">
                  <c:v>0.141928</c:v>
                </c:pt>
                <c:pt idx="10403">
                  <c:v>0.14191500000000001</c:v>
                </c:pt>
                <c:pt idx="10404">
                  <c:v>0.14191500000000001</c:v>
                </c:pt>
                <c:pt idx="10405">
                  <c:v>0.141902</c:v>
                </c:pt>
                <c:pt idx="10406">
                  <c:v>0.141902</c:v>
                </c:pt>
                <c:pt idx="10407">
                  <c:v>0.14188899999999999</c:v>
                </c:pt>
                <c:pt idx="10408">
                  <c:v>0.141902</c:v>
                </c:pt>
                <c:pt idx="10409">
                  <c:v>0.14188899999999999</c:v>
                </c:pt>
                <c:pt idx="10410">
                  <c:v>0.14188899999999999</c:v>
                </c:pt>
                <c:pt idx="10411">
                  <c:v>0.14188200000000001</c:v>
                </c:pt>
                <c:pt idx="10412">
                  <c:v>0.14189599999999999</c:v>
                </c:pt>
                <c:pt idx="10413">
                  <c:v>0.14188200000000001</c:v>
                </c:pt>
                <c:pt idx="10414">
                  <c:v>0.14188899999999999</c:v>
                </c:pt>
                <c:pt idx="10415">
                  <c:v>0.14188200000000001</c:v>
                </c:pt>
                <c:pt idx="10416">
                  <c:v>0.141876</c:v>
                </c:pt>
                <c:pt idx="10417">
                  <c:v>0.14188200000000001</c:v>
                </c:pt>
                <c:pt idx="10418">
                  <c:v>0.14189599999999999</c:v>
                </c:pt>
                <c:pt idx="10419">
                  <c:v>0.14188200000000001</c:v>
                </c:pt>
                <c:pt idx="10420">
                  <c:v>0.14189599999999999</c:v>
                </c:pt>
                <c:pt idx="10421">
                  <c:v>0.14188899999999999</c:v>
                </c:pt>
                <c:pt idx="10422">
                  <c:v>0.14188899999999999</c:v>
                </c:pt>
                <c:pt idx="10423">
                  <c:v>0.14188200000000001</c:v>
                </c:pt>
                <c:pt idx="10424">
                  <c:v>0.141902</c:v>
                </c:pt>
                <c:pt idx="10425">
                  <c:v>0.14188200000000001</c:v>
                </c:pt>
                <c:pt idx="10426">
                  <c:v>0.14188899999999999</c:v>
                </c:pt>
                <c:pt idx="10427">
                  <c:v>0.14188899999999999</c:v>
                </c:pt>
                <c:pt idx="10428">
                  <c:v>0.14189599999999999</c:v>
                </c:pt>
                <c:pt idx="10429">
                  <c:v>0.14188899999999999</c:v>
                </c:pt>
                <c:pt idx="10430">
                  <c:v>0.14189599999999999</c:v>
                </c:pt>
                <c:pt idx="10431">
                  <c:v>0.14188200000000001</c:v>
                </c:pt>
                <c:pt idx="10432">
                  <c:v>0.14188200000000001</c:v>
                </c:pt>
                <c:pt idx="10433">
                  <c:v>0.14188200000000001</c:v>
                </c:pt>
                <c:pt idx="10434">
                  <c:v>0.14188899999999999</c:v>
                </c:pt>
                <c:pt idx="10435">
                  <c:v>0.14188200000000001</c:v>
                </c:pt>
                <c:pt idx="10436">
                  <c:v>0.14188899999999999</c:v>
                </c:pt>
                <c:pt idx="10437">
                  <c:v>0.141876</c:v>
                </c:pt>
                <c:pt idx="10438">
                  <c:v>0.141876</c:v>
                </c:pt>
                <c:pt idx="10439">
                  <c:v>0.141869</c:v>
                </c:pt>
                <c:pt idx="10440">
                  <c:v>0.14188899999999999</c:v>
                </c:pt>
                <c:pt idx="10441">
                  <c:v>0.141869</c:v>
                </c:pt>
                <c:pt idx="10442">
                  <c:v>0.141869</c:v>
                </c:pt>
                <c:pt idx="10443">
                  <c:v>0.141869</c:v>
                </c:pt>
                <c:pt idx="10444">
                  <c:v>0.14188200000000001</c:v>
                </c:pt>
                <c:pt idx="10445">
                  <c:v>0.141869</c:v>
                </c:pt>
                <c:pt idx="10446">
                  <c:v>0.14188200000000001</c:v>
                </c:pt>
                <c:pt idx="10447">
                  <c:v>0.141869</c:v>
                </c:pt>
                <c:pt idx="10448">
                  <c:v>0.141869</c:v>
                </c:pt>
                <c:pt idx="10449">
                  <c:v>0.141876</c:v>
                </c:pt>
                <c:pt idx="10450">
                  <c:v>0.14188200000000001</c:v>
                </c:pt>
                <c:pt idx="10451">
                  <c:v>0.141876</c:v>
                </c:pt>
                <c:pt idx="10452">
                  <c:v>0.14188899999999999</c:v>
                </c:pt>
                <c:pt idx="10453">
                  <c:v>0.14188200000000001</c:v>
                </c:pt>
                <c:pt idx="10454">
                  <c:v>0.14188200000000001</c:v>
                </c:pt>
                <c:pt idx="10455">
                  <c:v>0.141876</c:v>
                </c:pt>
                <c:pt idx="10456">
                  <c:v>0.14189599999999999</c:v>
                </c:pt>
                <c:pt idx="10457">
                  <c:v>0.14188200000000001</c:v>
                </c:pt>
                <c:pt idx="10458">
                  <c:v>0.14188200000000001</c:v>
                </c:pt>
                <c:pt idx="10459">
                  <c:v>0.14188200000000001</c:v>
                </c:pt>
                <c:pt idx="10460">
                  <c:v>0.14188899999999999</c:v>
                </c:pt>
                <c:pt idx="10461">
                  <c:v>0.14188200000000001</c:v>
                </c:pt>
                <c:pt idx="10462">
                  <c:v>0.14188899999999999</c:v>
                </c:pt>
                <c:pt idx="10463">
                  <c:v>0.14188200000000001</c:v>
                </c:pt>
                <c:pt idx="10464">
                  <c:v>0.141869</c:v>
                </c:pt>
                <c:pt idx="10465">
                  <c:v>0.141876</c:v>
                </c:pt>
                <c:pt idx="10466">
                  <c:v>0.141876</c:v>
                </c:pt>
                <c:pt idx="10467">
                  <c:v>0.14186299999999999</c:v>
                </c:pt>
                <c:pt idx="10468">
                  <c:v>0.141869</c:v>
                </c:pt>
                <c:pt idx="10469">
                  <c:v>0.14185600000000001</c:v>
                </c:pt>
                <c:pt idx="10470">
                  <c:v>0.141849</c:v>
                </c:pt>
                <c:pt idx="10471">
                  <c:v>0.14183599999999999</c:v>
                </c:pt>
                <c:pt idx="10472">
                  <c:v>0.141843</c:v>
                </c:pt>
                <c:pt idx="10473">
                  <c:v>0.141816</c:v>
                </c:pt>
                <c:pt idx="10474">
                  <c:v>0.141816</c:v>
                </c:pt>
                <c:pt idx="10475">
                  <c:v>0.14180300000000001</c:v>
                </c:pt>
                <c:pt idx="10476">
                  <c:v>0.14180300000000001</c:v>
                </c:pt>
                <c:pt idx="10477">
                  <c:v>0.14178399999999999</c:v>
                </c:pt>
                <c:pt idx="10478">
                  <c:v>0.14178399999999999</c:v>
                </c:pt>
                <c:pt idx="10479">
                  <c:v>0.14177000000000001</c:v>
                </c:pt>
                <c:pt idx="10480">
                  <c:v>0.14175699999999999</c:v>
                </c:pt>
                <c:pt idx="10481">
                  <c:v>0.14175099999999999</c:v>
                </c:pt>
                <c:pt idx="10482">
                  <c:v>0.14175099999999999</c:v>
                </c:pt>
                <c:pt idx="10483">
                  <c:v>0.141737</c:v>
                </c:pt>
                <c:pt idx="10484">
                  <c:v>0.141737</c:v>
                </c:pt>
                <c:pt idx="10485">
                  <c:v>0.14172399999999999</c:v>
                </c:pt>
                <c:pt idx="10486">
                  <c:v>0.14171800000000001</c:v>
                </c:pt>
                <c:pt idx="10487">
                  <c:v>0.141711</c:v>
                </c:pt>
                <c:pt idx="10488">
                  <c:v>0.14172399999999999</c:v>
                </c:pt>
                <c:pt idx="10489">
                  <c:v>0.141704</c:v>
                </c:pt>
                <c:pt idx="10490">
                  <c:v>0.141704</c:v>
                </c:pt>
                <c:pt idx="10491">
                  <c:v>0.141704</c:v>
                </c:pt>
                <c:pt idx="10492">
                  <c:v>0.141711</c:v>
                </c:pt>
                <c:pt idx="10493">
                  <c:v>0.141704</c:v>
                </c:pt>
                <c:pt idx="10494">
                  <c:v>0.14171800000000001</c:v>
                </c:pt>
                <c:pt idx="10495">
                  <c:v>0.141711</c:v>
                </c:pt>
                <c:pt idx="10496">
                  <c:v>0.141711</c:v>
                </c:pt>
                <c:pt idx="10497">
                  <c:v>0.14171800000000001</c:v>
                </c:pt>
                <c:pt idx="10498">
                  <c:v>0.141731</c:v>
                </c:pt>
                <c:pt idx="10499">
                  <c:v>0.141731</c:v>
                </c:pt>
                <c:pt idx="10500">
                  <c:v>0.14174400000000001</c:v>
                </c:pt>
                <c:pt idx="10501">
                  <c:v>0.141737</c:v>
                </c:pt>
                <c:pt idx="10502">
                  <c:v>0.14174400000000001</c:v>
                </c:pt>
                <c:pt idx="10503">
                  <c:v>0.14174400000000001</c:v>
                </c:pt>
                <c:pt idx="10504">
                  <c:v>0.14177000000000001</c:v>
                </c:pt>
                <c:pt idx="10505">
                  <c:v>0.14175699999999999</c:v>
                </c:pt>
                <c:pt idx="10506">
                  <c:v>0.14177000000000001</c:v>
                </c:pt>
                <c:pt idx="10507">
                  <c:v>0.14177000000000001</c:v>
                </c:pt>
                <c:pt idx="10508">
                  <c:v>0.14178399999999999</c:v>
                </c:pt>
                <c:pt idx="10509">
                  <c:v>0.14178399999999999</c:v>
                </c:pt>
                <c:pt idx="10510">
                  <c:v>0.14179</c:v>
                </c:pt>
                <c:pt idx="10511">
                  <c:v>0.14179</c:v>
                </c:pt>
                <c:pt idx="10512">
                  <c:v>0.14178399999999999</c:v>
                </c:pt>
                <c:pt idx="10513">
                  <c:v>0.14179</c:v>
                </c:pt>
                <c:pt idx="10514">
                  <c:v>0.14180300000000001</c:v>
                </c:pt>
                <c:pt idx="10515">
                  <c:v>0.14179</c:v>
                </c:pt>
                <c:pt idx="10516">
                  <c:v>0.14180300000000001</c:v>
                </c:pt>
                <c:pt idx="10517">
                  <c:v>0.14179</c:v>
                </c:pt>
                <c:pt idx="10518">
                  <c:v>0.14179</c:v>
                </c:pt>
                <c:pt idx="10519">
                  <c:v>0.14178399999999999</c:v>
                </c:pt>
                <c:pt idx="10520">
                  <c:v>0.14179700000000001</c:v>
                </c:pt>
                <c:pt idx="10521">
                  <c:v>0.14178399999999999</c:v>
                </c:pt>
                <c:pt idx="10522">
                  <c:v>0.14178399999999999</c:v>
                </c:pt>
                <c:pt idx="10523">
                  <c:v>0.14177699999999999</c:v>
                </c:pt>
                <c:pt idx="10524">
                  <c:v>0.14178399999999999</c:v>
                </c:pt>
                <c:pt idx="10525">
                  <c:v>0.14177000000000001</c:v>
                </c:pt>
                <c:pt idx="10526">
                  <c:v>0.14177699999999999</c:v>
                </c:pt>
                <c:pt idx="10527">
                  <c:v>0.141764</c:v>
                </c:pt>
                <c:pt idx="10528">
                  <c:v>0.14175699999999999</c:v>
                </c:pt>
                <c:pt idx="10529">
                  <c:v>0.14175699999999999</c:v>
                </c:pt>
                <c:pt idx="10530">
                  <c:v>0.141764</c:v>
                </c:pt>
                <c:pt idx="10531">
                  <c:v>0.14175699999999999</c:v>
                </c:pt>
                <c:pt idx="10532">
                  <c:v>0.14175699999999999</c:v>
                </c:pt>
                <c:pt idx="10533">
                  <c:v>0.14175099999999999</c:v>
                </c:pt>
                <c:pt idx="10534">
                  <c:v>0.14174400000000001</c:v>
                </c:pt>
                <c:pt idx="10535">
                  <c:v>0.141737</c:v>
                </c:pt>
                <c:pt idx="10536">
                  <c:v>0.14175099999999999</c:v>
                </c:pt>
                <c:pt idx="10537">
                  <c:v>0.141731</c:v>
                </c:pt>
                <c:pt idx="10538">
                  <c:v>0.141737</c:v>
                </c:pt>
                <c:pt idx="10539">
                  <c:v>0.141731</c:v>
                </c:pt>
                <c:pt idx="10540">
                  <c:v>0.141737</c:v>
                </c:pt>
                <c:pt idx="10541">
                  <c:v>0.14172399999999999</c:v>
                </c:pt>
                <c:pt idx="10542">
                  <c:v>0.141731</c:v>
                </c:pt>
                <c:pt idx="10543">
                  <c:v>0.14171800000000001</c:v>
                </c:pt>
                <c:pt idx="10544">
                  <c:v>0.141711</c:v>
                </c:pt>
                <c:pt idx="10545">
                  <c:v>0.141711</c:v>
                </c:pt>
                <c:pt idx="10546">
                  <c:v>0.14171800000000001</c:v>
                </c:pt>
                <c:pt idx="10547">
                  <c:v>0.141704</c:v>
                </c:pt>
                <c:pt idx="10548">
                  <c:v>0.141711</c:v>
                </c:pt>
                <c:pt idx="10549">
                  <c:v>0.14169799999999999</c:v>
                </c:pt>
                <c:pt idx="10550">
                  <c:v>0.14169100000000001</c:v>
                </c:pt>
                <c:pt idx="10551">
                  <c:v>0.14168500000000001</c:v>
                </c:pt>
                <c:pt idx="10552">
                  <c:v>0.14169799999999999</c:v>
                </c:pt>
                <c:pt idx="10553">
                  <c:v>0.14167199999999999</c:v>
                </c:pt>
                <c:pt idx="10554">
                  <c:v>0.14167199999999999</c:v>
                </c:pt>
                <c:pt idx="10555">
                  <c:v>0.14166500000000001</c:v>
                </c:pt>
                <c:pt idx="10556">
                  <c:v>0.14167199999999999</c:v>
                </c:pt>
                <c:pt idx="10557">
                  <c:v>0.14165800000000001</c:v>
                </c:pt>
                <c:pt idx="10558">
                  <c:v>0.14165800000000001</c:v>
                </c:pt>
                <c:pt idx="10559">
                  <c:v>0.14164499999999999</c:v>
                </c:pt>
                <c:pt idx="10560">
                  <c:v>0.14163899999999999</c:v>
                </c:pt>
                <c:pt idx="10561">
                  <c:v>0.14163899999999999</c:v>
                </c:pt>
                <c:pt idx="10562">
                  <c:v>0.14164499999999999</c:v>
                </c:pt>
                <c:pt idx="10563">
                  <c:v>0.14163200000000001</c:v>
                </c:pt>
                <c:pt idx="10564">
                  <c:v>0.14163899999999999</c:v>
                </c:pt>
                <c:pt idx="10565">
                  <c:v>0.141625</c:v>
                </c:pt>
                <c:pt idx="10566">
                  <c:v>0.14161899999999999</c:v>
                </c:pt>
                <c:pt idx="10567">
                  <c:v>0.14161199999999999</c:v>
                </c:pt>
                <c:pt idx="10568">
                  <c:v>0.141625</c:v>
                </c:pt>
                <c:pt idx="10569">
                  <c:v>0.14160600000000001</c:v>
                </c:pt>
                <c:pt idx="10570">
                  <c:v>0.14160600000000001</c:v>
                </c:pt>
                <c:pt idx="10571">
                  <c:v>0.14160600000000001</c:v>
                </c:pt>
                <c:pt idx="10572">
                  <c:v>0.14161199999999999</c:v>
                </c:pt>
                <c:pt idx="10573">
                  <c:v>0.141599</c:v>
                </c:pt>
                <c:pt idx="10574">
                  <c:v>0.14160600000000001</c:v>
                </c:pt>
                <c:pt idx="10575">
                  <c:v>0.141599</c:v>
                </c:pt>
                <c:pt idx="10576">
                  <c:v>0.141593</c:v>
                </c:pt>
                <c:pt idx="10577">
                  <c:v>0.141593</c:v>
                </c:pt>
                <c:pt idx="10578">
                  <c:v>0.141599</c:v>
                </c:pt>
                <c:pt idx="10579">
                  <c:v>0.14158599999999999</c:v>
                </c:pt>
                <c:pt idx="10580">
                  <c:v>0.141593</c:v>
                </c:pt>
                <c:pt idx="10581">
                  <c:v>0.14157900000000001</c:v>
                </c:pt>
                <c:pt idx="10582">
                  <c:v>0.141573</c:v>
                </c:pt>
                <c:pt idx="10583">
                  <c:v>0.141566</c:v>
                </c:pt>
                <c:pt idx="10584">
                  <c:v>0.14157900000000001</c:v>
                </c:pt>
                <c:pt idx="10585">
                  <c:v>0.14155999999999999</c:v>
                </c:pt>
                <c:pt idx="10586">
                  <c:v>0.14155300000000001</c:v>
                </c:pt>
                <c:pt idx="10587">
                  <c:v>0.14154600000000001</c:v>
                </c:pt>
                <c:pt idx="10588">
                  <c:v>0.14155300000000001</c:v>
                </c:pt>
                <c:pt idx="10589">
                  <c:v>0.14154</c:v>
                </c:pt>
                <c:pt idx="10590">
                  <c:v>0.14154</c:v>
                </c:pt>
                <c:pt idx="10591">
                  <c:v>0.14152699999999999</c:v>
                </c:pt>
                <c:pt idx="10592">
                  <c:v>0.141513</c:v>
                </c:pt>
                <c:pt idx="10593">
                  <c:v>0.141513</c:v>
                </c:pt>
                <c:pt idx="10594">
                  <c:v>0.141513</c:v>
                </c:pt>
                <c:pt idx="10595">
                  <c:v>0.14149999999999999</c:v>
                </c:pt>
                <c:pt idx="10596">
                  <c:v>0.14150699999999999</c:v>
                </c:pt>
                <c:pt idx="10597">
                  <c:v>0.14149400000000001</c:v>
                </c:pt>
                <c:pt idx="10598">
                  <c:v>0.141487</c:v>
                </c:pt>
                <c:pt idx="10599">
                  <c:v>0.141481</c:v>
                </c:pt>
                <c:pt idx="10600">
                  <c:v>0.14149400000000001</c:v>
                </c:pt>
                <c:pt idx="10601">
                  <c:v>0.14147399999999999</c:v>
                </c:pt>
                <c:pt idx="10602">
                  <c:v>0.14147399999999999</c:v>
                </c:pt>
                <c:pt idx="10603">
                  <c:v>0.14147399999999999</c:v>
                </c:pt>
                <c:pt idx="10604">
                  <c:v>0.141481</c:v>
                </c:pt>
                <c:pt idx="10605">
                  <c:v>0.14147399999999999</c:v>
                </c:pt>
                <c:pt idx="10606">
                  <c:v>0.141481</c:v>
                </c:pt>
                <c:pt idx="10607">
                  <c:v>0.14147399999999999</c:v>
                </c:pt>
                <c:pt idx="10608">
                  <c:v>0.14146700000000001</c:v>
                </c:pt>
                <c:pt idx="10609">
                  <c:v>0.14147399999999999</c:v>
                </c:pt>
                <c:pt idx="10610">
                  <c:v>0.141487</c:v>
                </c:pt>
                <c:pt idx="10611">
                  <c:v>0.141481</c:v>
                </c:pt>
                <c:pt idx="10612">
                  <c:v>0.14149400000000001</c:v>
                </c:pt>
                <c:pt idx="10613">
                  <c:v>0.141487</c:v>
                </c:pt>
                <c:pt idx="10614">
                  <c:v>0.141487</c:v>
                </c:pt>
                <c:pt idx="10615">
                  <c:v>0.141487</c:v>
                </c:pt>
                <c:pt idx="10616">
                  <c:v>0.14150699999999999</c:v>
                </c:pt>
                <c:pt idx="10617">
                  <c:v>0.14149400000000001</c:v>
                </c:pt>
                <c:pt idx="10618">
                  <c:v>0.14149999999999999</c:v>
                </c:pt>
                <c:pt idx="10619">
                  <c:v>0.14149999999999999</c:v>
                </c:pt>
                <c:pt idx="10620">
                  <c:v>0.141513</c:v>
                </c:pt>
                <c:pt idx="10621">
                  <c:v>0.14150699999999999</c:v>
                </c:pt>
                <c:pt idx="10622">
                  <c:v>0.141513</c:v>
                </c:pt>
                <c:pt idx="10623">
                  <c:v>0.14150699999999999</c:v>
                </c:pt>
                <c:pt idx="10624">
                  <c:v>0.14149999999999999</c:v>
                </c:pt>
                <c:pt idx="10625">
                  <c:v>0.14150699999999999</c:v>
                </c:pt>
                <c:pt idx="10626">
                  <c:v>0.141513</c:v>
                </c:pt>
                <c:pt idx="10627">
                  <c:v>0.14149999999999999</c:v>
                </c:pt>
                <c:pt idx="10628">
                  <c:v>0.14150699999999999</c:v>
                </c:pt>
                <c:pt idx="10629">
                  <c:v>0.14149400000000001</c:v>
                </c:pt>
                <c:pt idx="10630">
                  <c:v>0.141487</c:v>
                </c:pt>
                <c:pt idx="10631">
                  <c:v>0.141481</c:v>
                </c:pt>
                <c:pt idx="10632">
                  <c:v>0.14149400000000001</c:v>
                </c:pt>
                <c:pt idx="10633">
                  <c:v>0.14146700000000001</c:v>
                </c:pt>
                <c:pt idx="10634">
                  <c:v>0.14146700000000001</c:v>
                </c:pt>
                <c:pt idx="10635">
                  <c:v>0.141461</c:v>
                </c:pt>
                <c:pt idx="10636">
                  <c:v>0.14146700000000001</c:v>
                </c:pt>
                <c:pt idx="10637">
                  <c:v>0.14144799999999999</c:v>
                </c:pt>
                <c:pt idx="10638">
                  <c:v>0.141454</c:v>
                </c:pt>
                <c:pt idx="10639">
                  <c:v>0.14144100000000001</c:v>
                </c:pt>
                <c:pt idx="10640">
                  <c:v>0.141428</c:v>
                </c:pt>
                <c:pt idx="10641">
                  <c:v>0.141428</c:v>
                </c:pt>
                <c:pt idx="10642">
                  <c:v>0.141428</c:v>
                </c:pt>
                <c:pt idx="10643">
                  <c:v>0.14141500000000001</c:v>
                </c:pt>
                <c:pt idx="10644">
                  <c:v>0.14142099999999999</c:v>
                </c:pt>
                <c:pt idx="10645">
                  <c:v>0.14140800000000001</c:v>
                </c:pt>
                <c:pt idx="10646">
                  <c:v>0.14140800000000001</c:v>
                </c:pt>
                <c:pt idx="10647">
                  <c:v>0.14139499999999999</c:v>
                </c:pt>
                <c:pt idx="10648">
                  <c:v>0.14140800000000001</c:v>
                </c:pt>
                <c:pt idx="10649">
                  <c:v>0.14138800000000001</c:v>
                </c:pt>
                <c:pt idx="10650">
                  <c:v>0.14139499999999999</c:v>
                </c:pt>
                <c:pt idx="10651">
                  <c:v>0.14138800000000001</c:v>
                </c:pt>
                <c:pt idx="10652">
                  <c:v>0.14139499999999999</c:v>
                </c:pt>
                <c:pt idx="10653">
                  <c:v>0.14138800000000001</c:v>
                </c:pt>
                <c:pt idx="10654">
                  <c:v>0.14139499999999999</c:v>
                </c:pt>
                <c:pt idx="10655">
                  <c:v>0.14138800000000001</c:v>
                </c:pt>
                <c:pt idx="10656">
                  <c:v>0.14138200000000001</c:v>
                </c:pt>
                <c:pt idx="10657">
                  <c:v>0.14138200000000001</c:v>
                </c:pt>
                <c:pt idx="10658">
                  <c:v>0.14138800000000001</c:v>
                </c:pt>
                <c:pt idx="10659">
                  <c:v>0.14138200000000001</c:v>
                </c:pt>
                <c:pt idx="10660">
                  <c:v>0.14138200000000001</c:v>
                </c:pt>
                <c:pt idx="10661">
                  <c:v>0.141375</c:v>
                </c:pt>
                <c:pt idx="10662">
                  <c:v>0.14136899999999999</c:v>
                </c:pt>
                <c:pt idx="10663">
                  <c:v>0.14136199999999999</c:v>
                </c:pt>
                <c:pt idx="10664">
                  <c:v>0.141375</c:v>
                </c:pt>
                <c:pt idx="10665">
                  <c:v>0.141349</c:v>
                </c:pt>
                <c:pt idx="10666">
                  <c:v>0.141349</c:v>
                </c:pt>
                <c:pt idx="10667">
                  <c:v>0.141342</c:v>
                </c:pt>
                <c:pt idx="10668">
                  <c:v>0.141342</c:v>
                </c:pt>
                <c:pt idx="10669">
                  <c:v>0.14132900000000001</c:v>
                </c:pt>
                <c:pt idx="10670">
                  <c:v>0.14132900000000001</c:v>
                </c:pt>
                <c:pt idx="10671">
                  <c:v>0.14130899999999999</c:v>
                </c:pt>
                <c:pt idx="10672">
                  <c:v>0.141296</c:v>
                </c:pt>
                <c:pt idx="10673">
                  <c:v>0.141296</c:v>
                </c:pt>
                <c:pt idx="10674">
                  <c:v>0.14129</c:v>
                </c:pt>
                <c:pt idx="10675">
                  <c:v>0.14127600000000001</c:v>
                </c:pt>
                <c:pt idx="10676">
                  <c:v>0.14127600000000001</c:v>
                </c:pt>
                <c:pt idx="10677">
                  <c:v>0.14125699999999999</c:v>
                </c:pt>
                <c:pt idx="10678">
                  <c:v>0.14124999999999999</c:v>
                </c:pt>
                <c:pt idx="10679">
                  <c:v>0.141237</c:v>
                </c:pt>
                <c:pt idx="10680">
                  <c:v>0.14124300000000001</c:v>
                </c:pt>
                <c:pt idx="10681">
                  <c:v>0.14121700000000001</c:v>
                </c:pt>
                <c:pt idx="10682">
                  <c:v>0.14121700000000001</c:v>
                </c:pt>
                <c:pt idx="10683">
                  <c:v>0.14121</c:v>
                </c:pt>
                <c:pt idx="10684">
                  <c:v>0.14121</c:v>
                </c:pt>
                <c:pt idx="10685">
                  <c:v>0.14119699999999999</c:v>
                </c:pt>
                <c:pt idx="10686">
                  <c:v>0.141204</c:v>
                </c:pt>
                <c:pt idx="10687">
                  <c:v>0.14119100000000001</c:v>
                </c:pt>
                <c:pt idx="10688">
                  <c:v>0.141184</c:v>
                </c:pt>
                <c:pt idx="10689">
                  <c:v>0.141184</c:v>
                </c:pt>
                <c:pt idx="10690">
                  <c:v>0.14119100000000001</c:v>
                </c:pt>
                <c:pt idx="10691">
                  <c:v>0.141178</c:v>
                </c:pt>
                <c:pt idx="10692">
                  <c:v>0.141184</c:v>
                </c:pt>
                <c:pt idx="10693">
                  <c:v>0.141178</c:v>
                </c:pt>
                <c:pt idx="10694">
                  <c:v>0.14117099999999999</c:v>
                </c:pt>
                <c:pt idx="10695">
                  <c:v>0.14116400000000001</c:v>
                </c:pt>
                <c:pt idx="10696">
                  <c:v>0.141184</c:v>
                </c:pt>
                <c:pt idx="10697">
                  <c:v>0.14116400000000001</c:v>
                </c:pt>
                <c:pt idx="10698">
                  <c:v>0.14116400000000001</c:v>
                </c:pt>
                <c:pt idx="10699">
                  <c:v>0.14116400000000001</c:v>
                </c:pt>
                <c:pt idx="10700">
                  <c:v>0.14117099999999999</c:v>
                </c:pt>
                <c:pt idx="10701">
                  <c:v>0.14115800000000001</c:v>
                </c:pt>
                <c:pt idx="10702">
                  <c:v>0.14116400000000001</c:v>
                </c:pt>
                <c:pt idx="10703">
                  <c:v>0.141151</c:v>
                </c:pt>
                <c:pt idx="10704">
                  <c:v>0.14114499999999999</c:v>
                </c:pt>
                <c:pt idx="10705">
                  <c:v>0.14114499999999999</c:v>
                </c:pt>
                <c:pt idx="10706">
                  <c:v>0.141151</c:v>
                </c:pt>
                <c:pt idx="10707">
                  <c:v>0.14113800000000001</c:v>
                </c:pt>
                <c:pt idx="10708">
                  <c:v>0.14114499999999999</c:v>
                </c:pt>
                <c:pt idx="10709">
                  <c:v>0.14113100000000001</c:v>
                </c:pt>
                <c:pt idx="10710">
                  <c:v>0.14113100000000001</c:v>
                </c:pt>
                <c:pt idx="10711">
                  <c:v>0.14111799999999999</c:v>
                </c:pt>
                <c:pt idx="10712">
                  <c:v>0.14113100000000001</c:v>
                </c:pt>
                <c:pt idx="10713">
                  <c:v>0.14111199999999999</c:v>
                </c:pt>
                <c:pt idx="10714">
                  <c:v>0.14111199999999999</c:v>
                </c:pt>
                <c:pt idx="10715">
                  <c:v>0.14111199999999999</c:v>
                </c:pt>
                <c:pt idx="10716">
                  <c:v>0.14111199999999999</c:v>
                </c:pt>
                <c:pt idx="10717">
                  <c:v>0.14110500000000001</c:v>
                </c:pt>
                <c:pt idx="10718">
                  <c:v>0.14111199999999999</c:v>
                </c:pt>
                <c:pt idx="10719">
                  <c:v>0.141099</c:v>
                </c:pt>
                <c:pt idx="10720">
                  <c:v>0.141099</c:v>
                </c:pt>
                <c:pt idx="10721">
                  <c:v>0.141099</c:v>
                </c:pt>
                <c:pt idx="10722">
                  <c:v>0.14110500000000001</c:v>
                </c:pt>
                <c:pt idx="10723">
                  <c:v>0.141099</c:v>
                </c:pt>
                <c:pt idx="10724">
                  <c:v>0.14111199999999999</c:v>
                </c:pt>
                <c:pt idx="10725">
                  <c:v>0.141099</c:v>
                </c:pt>
                <c:pt idx="10726">
                  <c:v>0.14110500000000001</c:v>
                </c:pt>
                <c:pt idx="10727">
                  <c:v>0.141099</c:v>
                </c:pt>
                <c:pt idx="10728">
                  <c:v>0.14111799999999999</c:v>
                </c:pt>
                <c:pt idx="10729">
                  <c:v>0.141099</c:v>
                </c:pt>
                <c:pt idx="10730">
                  <c:v>0.14110500000000001</c:v>
                </c:pt>
                <c:pt idx="10731">
                  <c:v>0.14110500000000001</c:v>
                </c:pt>
                <c:pt idx="10732">
                  <c:v>0.14111799999999999</c:v>
                </c:pt>
                <c:pt idx="10733">
                  <c:v>0.14111199999999999</c:v>
                </c:pt>
                <c:pt idx="10734">
                  <c:v>0.14111799999999999</c:v>
                </c:pt>
                <c:pt idx="10735">
                  <c:v>0.14111199999999999</c:v>
                </c:pt>
                <c:pt idx="10736">
                  <c:v>0.14111199999999999</c:v>
                </c:pt>
                <c:pt idx="10737">
                  <c:v>0.14111199999999999</c:v>
                </c:pt>
                <c:pt idx="10738">
                  <c:v>0.141125</c:v>
                </c:pt>
                <c:pt idx="10739">
                  <c:v>0.14111199999999999</c:v>
                </c:pt>
                <c:pt idx="10740">
                  <c:v>0.14111799999999999</c:v>
                </c:pt>
                <c:pt idx="10741">
                  <c:v>0.14111199999999999</c:v>
                </c:pt>
                <c:pt idx="10742">
                  <c:v>0.14111199999999999</c:v>
                </c:pt>
                <c:pt idx="10743">
                  <c:v>0.14110500000000001</c:v>
                </c:pt>
                <c:pt idx="10744">
                  <c:v>0.14111799999999999</c:v>
                </c:pt>
                <c:pt idx="10745">
                  <c:v>0.141099</c:v>
                </c:pt>
                <c:pt idx="10746">
                  <c:v>0.141099</c:v>
                </c:pt>
                <c:pt idx="10747">
                  <c:v>0.141092</c:v>
                </c:pt>
                <c:pt idx="10748">
                  <c:v>0.141099</c:v>
                </c:pt>
                <c:pt idx="10749">
                  <c:v>0.14108499999999999</c:v>
                </c:pt>
                <c:pt idx="10750">
                  <c:v>0.141092</c:v>
                </c:pt>
                <c:pt idx="10751">
                  <c:v>0.14107900000000001</c:v>
                </c:pt>
                <c:pt idx="10752">
                  <c:v>0.141072</c:v>
                </c:pt>
                <c:pt idx="10753">
                  <c:v>0.141072</c:v>
                </c:pt>
                <c:pt idx="10754">
                  <c:v>0.141072</c:v>
                </c:pt>
                <c:pt idx="10755">
                  <c:v>0.14105899999999999</c:v>
                </c:pt>
                <c:pt idx="10756">
                  <c:v>0.141066</c:v>
                </c:pt>
                <c:pt idx="10757">
                  <c:v>0.14105200000000001</c:v>
                </c:pt>
                <c:pt idx="10758">
                  <c:v>0.141046</c:v>
                </c:pt>
                <c:pt idx="10759">
                  <c:v>0.14103299999999999</c:v>
                </c:pt>
                <c:pt idx="10760">
                  <c:v>0.141046</c:v>
                </c:pt>
                <c:pt idx="10761">
                  <c:v>0.14101900000000001</c:v>
                </c:pt>
                <c:pt idx="10762">
                  <c:v>0.14101900000000001</c:v>
                </c:pt>
                <c:pt idx="10763">
                  <c:v>0.141013</c:v>
                </c:pt>
                <c:pt idx="10764">
                  <c:v>0.141013</c:v>
                </c:pt>
                <c:pt idx="10765">
                  <c:v>0.14099999999999999</c:v>
                </c:pt>
                <c:pt idx="10766">
                  <c:v>0.14099999999999999</c:v>
                </c:pt>
                <c:pt idx="10767">
                  <c:v>0.140987</c:v>
                </c:pt>
                <c:pt idx="10768">
                  <c:v>0.14097299999999999</c:v>
                </c:pt>
                <c:pt idx="10769">
                  <c:v>0.14096700000000001</c:v>
                </c:pt>
                <c:pt idx="10770">
                  <c:v>0.14096700000000001</c:v>
                </c:pt>
                <c:pt idx="10771">
                  <c:v>0.140954</c:v>
                </c:pt>
                <c:pt idx="10772">
                  <c:v>0.140954</c:v>
                </c:pt>
                <c:pt idx="10773">
                  <c:v>0.140934</c:v>
                </c:pt>
                <c:pt idx="10774">
                  <c:v>0.140927</c:v>
                </c:pt>
                <c:pt idx="10775">
                  <c:v>0.14091400000000001</c:v>
                </c:pt>
                <c:pt idx="10776">
                  <c:v>0.14092099999999999</c:v>
                </c:pt>
                <c:pt idx="10777">
                  <c:v>0.140901</c:v>
                </c:pt>
                <c:pt idx="10778">
                  <c:v>0.14089399999999999</c:v>
                </c:pt>
                <c:pt idx="10779">
                  <c:v>0.14088800000000001</c:v>
                </c:pt>
                <c:pt idx="10780">
                  <c:v>0.14089399999999999</c:v>
                </c:pt>
                <c:pt idx="10781">
                  <c:v>0.14088100000000001</c:v>
                </c:pt>
                <c:pt idx="10782">
                  <c:v>0.14088100000000001</c:v>
                </c:pt>
                <c:pt idx="10783">
                  <c:v>0.14086799999999999</c:v>
                </c:pt>
                <c:pt idx="10784">
                  <c:v>0.14086099999999999</c:v>
                </c:pt>
                <c:pt idx="10785">
                  <c:v>0.14086799999999999</c:v>
                </c:pt>
                <c:pt idx="10786">
                  <c:v>0.140875</c:v>
                </c:pt>
                <c:pt idx="10787">
                  <c:v>0.14086099999999999</c:v>
                </c:pt>
                <c:pt idx="10788">
                  <c:v>0.14086799999999999</c:v>
                </c:pt>
                <c:pt idx="10789">
                  <c:v>0.14086099999999999</c:v>
                </c:pt>
                <c:pt idx="10790">
                  <c:v>0.14086099999999999</c:v>
                </c:pt>
                <c:pt idx="10791">
                  <c:v>0.14085500000000001</c:v>
                </c:pt>
                <c:pt idx="10792">
                  <c:v>0.140875</c:v>
                </c:pt>
                <c:pt idx="10793">
                  <c:v>0.14085500000000001</c:v>
                </c:pt>
                <c:pt idx="10794">
                  <c:v>0.14086099999999999</c:v>
                </c:pt>
                <c:pt idx="10795">
                  <c:v>0.14086099999999999</c:v>
                </c:pt>
                <c:pt idx="10796">
                  <c:v>0.14086799999999999</c:v>
                </c:pt>
                <c:pt idx="10797">
                  <c:v>0.14085500000000001</c:v>
                </c:pt>
                <c:pt idx="10798">
                  <c:v>0.14086099999999999</c:v>
                </c:pt>
                <c:pt idx="10799">
                  <c:v>0.14085500000000001</c:v>
                </c:pt>
                <c:pt idx="10800">
                  <c:v>0.140848</c:v>
                </c:pt>
                <c:pt idx="10801">
                  <c:v>0.140848</c:v>
                </c:pt>
                <c:pt idx="10802">
                  <c:v>0.140848</c:v>
                </c:pt>
                <c:pt idx="10803">
                  <c:v>0.14083499999999999</c:v>
                </c:pt>
                <c:pt idx="10804">
                  <c:v>0.14083499999999999</c:v>
                </c:pt>
                <c:pt idx="10805">
                  <c:v>0.140822</c:v>
                </c:pt>
                <c:pt idx="10806">
                  <c:v>0.14080899999999999</c:v>
                </c:pt>
                <c:pt idx="10807">
                  <c:v>0.140796</c:v>
                </c:pt>
                <c:pt idx="10808">
                  <c:v>0.14080200000000001</c:v>
                </c:pt>
                <c:pt idx="10809">
                  <c:v>0.14077600000000001</c:v>
                </c:pt>
                <c:pt idx="10810">
                  <c:v>0.140763</c:v>
                </c:pt>
                <c:pt idx="10811">
                  <c:v>0.14074900000000001</c:v>
                </c:pt>
                <c:pt idx="10812">
                  <c:v>0.14074900000000001</c:v>
                </c:pt>
                <c:pt idx="10813">
                  <c:v>0.14072999999999999</c:v>
                </c:pt>
                <c:pt idx="10814">
                  <c:v>0.14072299999999999</c:v>
                </c:pt>
                <c:pt idx="10815">
                  <c:v>0.14070299999999999</c:v>
                </c:pt>
                <c:pt idx="10816">
                  <c:v>0.140684</c:v>
                </c:pt>
                <c:pt idx="10817">
                  <c:v>0.140677</c:v>
                </c:pt>
                <c:pt idx="10818">
                  <c:v>0.140677</c:v>
                </c:pt>
                <c:pt idx="10819">
                  <c:v>0.140657</c:v>
                </c:pt>
                <c:pt idx="10820">
                  <c:v>0.140657</c:v>
                </c:pt>
                <c:pt idx="10821">
                  <c:v>0.14064399999999999</c:v>
                </c:pt>
                <c:pt idx="10822">
                  <c:v>0.14063100000000001</c:v>
                </c:pt>
                <c:pt idx="10823">
                  <c:v>0.140624</c:v>
                </c:pt>
                <c:pt idx="10824">
                  <c:v>0.14063700000000001</c:v>
                </c:pt>
                <c:pt idx="10825">
                  <c:v>0.14061799999999999</c:v>
                </c:pt>
                <c:pt idx="10826">
                  <c:v>0.14061799999999999</c:v>
                </c:pt>
                <c:pt idx="10827">
                  <c:v>0.14061799999999999</c:v>
                </c:pt>
                <c:pt idx="10828">
                  <c:v>0.140624</c:v>
                </c:pt>
                <c:pt idx="10829">
                  <c:v>0.14061799999999999</c:v>
                </c:pt>
                <c:pt idx="10830">
                  <c:v>0.14063100000000001</c:v>
                </c:pt>
                <c:pt idx="10831">
                  <c:v>0.14063100000000001</c:v>
                </c:pt>
                <c:pt idx="10832">
                  <c:v>0.14063100000000001</c:v>
                </c:pt>
                <c:pt idx="10833">
                  <c:v>0.14063700000000001</c:v>
                </c:pt>
                <c:pt idx="10834">
                  <c:v>0.140651</c:v>
                </c:pt>
                <c:pt idx="10835">
                  <c:v>0.140651</c:v>
                </c:pt>
                <c:pt idx="10836">
                  <c:v>0.14066400000000001</c:v>
                </c:pt>
                <c:pt idx="10837">
                  <c:v>0.14066400000000001</c:v>
                </c:pt>
                <c:pt idx="10838">
                  <c:v>0.14066999999999999</c:v>
                </c:pt>
                <c:pt idx="10839">
                  <c:v>0.14066999999999999</c:v>
                </c:pt>
                <c:pt idx="10840">
                  <c:v>0.14069000000000001</c:v>
                </c:pt>
                <c:pt idx="10841">
                  <c:v>0.140684</c:v>
                </c:pt>
                <c:pt idx="10842">
                  <c:v>0.14069000000000001</c:v>
                </c:pt>
                <c:pt idx="10843">
                  <c:v>0.14069000000000001</c:v>
                </c:pt>
                <c:pt idx="10844">
                  <c:v>0.14070299999999999</c:v>
                </c:pt>
                <c:pt idx="10845">
                  <c:v>0.14069699999999999</c:v>
                </c:pt>
                <c:pt idx="10846">
                  <c:v>0.14070299999999999</c:v>
                </c:pt>
                <c:pt idx="10847">
                  <c:v>0.14069000000000001</c:v>
                </c:pt>
                <c:pt idx="10848">
                  <c:v>0.140684</c:v>
                </c:pt>
                <c:pt idx="10849">
                  <c:v>0.140684</c:v>
                </c:pt>
                <c:pt idx="10850">
                  <c:v>0.14069000000000001</c:v>
                </c:pt>
                <c:pt idx="10851">
                  <c:v>0.140677</c:v>
                </c:pt>
                <c:pt idx="10852">
                  <c:v>0.140677</c:v>
                </c:pt>
                <c:pt idx="10853">
                  <c:v>0.140657</c:v>
                </c:pt>
                <c:pt idx="10854">
                  <c:v>0.140651</c:v>
                </c:pt>
                <c:pt idx="10855">
                  <c:v>0.14063100000000001</c:v>
                </c:pt>
                <c:pt idx="10856">
                  <c:v>0.14063700000000001</c:v>
                </c:pt>
                <c:pt idx="10857">
                  <c:v>0.14061100000000001</c:v>
                </c:pt>
                <c:pt idx="10858">
                  <c:v>0.14060500000000001</c:v>
                </c:pt>
                <c:pt idx="10859">
                  <c:v>0.14059099999999999</c:v>
                </c:pt>
                <c:pt idx="10860">
                  <c:v>0.14058499999999999</c:v>
                </c:pt>
                <c:pt idx="10861">
                  <c:v>0.140565</c:v>
                </c:pt>
                <c:pt idx="10862">
                  <c:v>0.14055799999999999</c:v>
                </c:pt>
                <c:pt idx="10863">
                  <c:v>0.140539</c:v>
                </c:pt>
                <c:pt idx="10864">
                  <c:v>0.14051900000000001</c:v>
                </c:pt>
                <c:pt idx="10865">
                  <c:v>0.140512</c:v>
                </c:pt>
                <c:pt idx="10866">
                  <c:v>0.140512</c:v>
                </c:pt>
                <c:pt idx="10867">
                  <c:v>0.14049300000000001</c:v>
                </c:pt>
                <c:pt idx="10868">
                  <c:v>0.14049300000000001</c:v>
                </c:pt>
                <c:pt idx="10869">
                  <c:v>0.14047299999999999</c:v>
                </c:pt>
                <c:pt idx="10870">
                  <c:v>0.14046600000000001</c:v>
                </c:pt>
                <c:pt idx="10871">
                  <c:v>0.14045299999999999</c:v>
                </c:pt>
                <c:pt idx="10872">
                  <c:v>0.14046</c:v>
                </c:pt>
                <c:pt idx="10873">
                  <c:v>0.14044000000000001</c:v>
                </c:pt>
                <c:pt idx="10874">
                  <c:v>0.14044000000000001</c:v>
                </c:pt>
                <c:pt idx="10875">
                  <c:v>0.140433</c:v>
                </c:pt>
                <c:pt idx="10876">
                  <c:v>0.14044000000000001</c:v>
                </c:pt>
                <c:pt idx="10877">
                  <c:v>0.140433</c:v>
                </c:pt>
                <c:pt idx="10878">
                  <c:v>0.14044000000000001</c:v>
                </c:pt>
                <c:pt idx="10879">
                  <c:v>0.140427</c:v>
                </c:pt>
                <c:pt idx="10880">
                  <c:v>0.140427</c:v>
                </c:pt>
                <c:pt idx="10881">
                  <c:v>0.140433</c:v>
                </c:pt>
                <c:pt idx="10882">
                  <c:v>0.14044000000000001</c:v>
                </c:pt>
                <c:pt idx="10883">
                  <c:v>0.14044000000000001</c:v>
                </c:pt>
                <c:pt idx="10884">
                  <c:v>0.14044599999999999</c:v>
                </c:pt>
                <c:pt idx="10885">
                  <c:v>0.14044599999999999</c:v>
                </c:pt>
                <c:pt idx="10886">
                  <c:v>0.14044599999999999</c:v>
                </c:pt>
                <c:pt idx="10887">
                  <c:v>0.14044599999999999</c:v>
                </c:pt>
                <c:pt idx="10888">
                  <c:v>0.14046600000000001</c:v>
                </c:pt>
                <c:pt idx="10889">
                  <c:v>0.14045299999999999</c:v>
                </c:pt>
                <c:pt idx="10890">
                  <c:v>0.14046</c:v>
                </c:pt>
                <c:pt idx="10891">
                  <c:v>0.14046</c:v>
                </c:pt>
                <c:pt idx="10892">
                  <c:v>0.14047299999999999</c:v>
                </c:pt>
                <c:pt idx="10893">
                  <c:v>0.14046600000000001</c:v>
                </c:pt>
                <c:pt idx="10894">
                  <c:v>0.14047899999999999</c:v>
                </c:pt>
                <c:pt idx="10895">
                  <c:v>0.14047299999999999</c:v>
                </c:pt>
                <c:pt idx="10896">
                  <c:v>0.14047299999999999</c:v>
                </c:pt>
                <c:pt idx="10897">
                  <c:v>0.14047299999999999</c:v>
                </c:pt>
                <c:pt idx="10898">
                  <c:v>0.14047899999999999</c:v>
                </c:pt>
                <c:pt idx="10899">
                  <c:v>0.14047299999999999</c:v>
                </c:pt>
                <c:pt idx="10900">
                  <c:v>0.14047899999999999</c:v>
                </c:pt>
                <c:pt idx="10901">
                  <c:v>0.14046600000000001</c:v>
                </c:pt>
                <c:pt idx="10902">
                  <c:v>0.14046600000000001</c:v>
                </c:pt>
                <c:pt idx="10903">
                  <c:v>0.14046</c:v>
                </c:pt>
                <c:pt idx="10904">
                  <c:v>0.14046600000000001</c:v>
                </c:pt>
                <c:pt idx="10905">
                  <c:v>0.14044599999999999</c:v>
                </c:pt>
                <c:pt idx="10906">
                  <c:v>0.14044000000000001</c:v>
                </c:pt>
                <c:pt idx="10907">
                  <c:v>0.140433</c:v>
                </c:pt>
                <c:pt idx="10908">
                  <c:v>0.140433</c:v>
                </c:pt>
                <c:pt idx="10909">
                  <c:v>0.14041400000000001</c:v>
                </c:pt>
                <c:pt idx="10910">
                  <c:v>0.14041400000000001</c:v>
                </c:pt>
                <c:pt idx="10911">
                  <c:v>0.14039399999999999</c:v>
                </c:pt>
                <c:pt idx="10912">
                  <c:v>0.14038100000000001</c:v>
                </c:pt>
                <c:pt idx="10913">
                  <c:v>0.140374</c:v>
                </c:pt>
                <c:pt idx="10914">
                  <c:v>0.14036699999999999</c:v>
                </c:pt>
                <c:pt idx="10915">
                  <c:v>0.140348</c:v>
                </c:pt>
                <c:pt idx="10916">
                  <c:v>0.140348</c:v>
                </c:pt>
                <c:pt idx="10917">
                  <c:v>0.14032800000000001</c:v>
                </c:pt>
                <c:pt idx="10918">
                  <c:v>0.140315</c:v>
                </c:pt>
                <c:pt idx="10919">
                  <c:v>0.140295</c:v>
                </c:pt>
                <c:pt idx="10920">
                  <c:v>0.140295</c:v>
                </c:pt>
                <c:pt idx="10921">
                  <c:v>0.140269</c:v>
                </c:pt>
                <c:pt idx="10922">
                  <c:v>0.14025499999999999</c:v>
                </c:pt>
                <c:pt idx="10923">
                  <c:v>0.14024200000000001</c:v>
                </c:pt>
                <c:pt idx="10924">
                  <c:v>0.14024200000000001</c:v>
                </c:pt>
                <c:pt idx="10925">
                  <c:v>0.14022299999999999</c:v>
                </c:pt>
                <c:pt idx="10926">
                  <c:v>0.14021600000000001</c:v>
                </c:pt>
                <c:pt idx="10927">
                  <c:v>0.14019599999999999</c:v>
                </c:pt>
                <c:pt idx="10928">
                  <c:v>0.140183</c:v>
                </c:pt>
                <c:pt idx="10929">
                  <c:v>0.140176</c:v>
                </c:pt>
                <c:pt idx="10930">
                  <c:v>0.140176</c:v>
                </c:pt>
                <c:pt idx="10931">
                  <c:v>0.14016300000000001</c:v>
                </c:pt>
                <c:pt idx="10932">
                  <c:v>0.14016300000000001</c:v>
                </c:pt>
                <c:pt idx="10933">
                  <c:v>0.14014299999999999</c:v>
                </c:pt>
                <c:pt idx="10934">
                  <c:v>0.14013700000000001</c:v>
                </c:pt>
                <c:pt idx="10935">
                  <c:v>0.14013</c:v>
                </c:pt>
                <c:pt idx="10936">
                  <c:v>0.14013700000000001</c:v>
                </c:pt>
                <c:pt idx="10937">
                  <c:v>0.14011699999999999</c:v>
                </c:pt>
                <c:pt idx="10938">
                  <c:v>0.14011699999999999</c:v>
                </c:pt>
                <c:pt idx="10939">
                  <c:v>0.14011100000000001</c:v>
                </c:pt>
                <c:pt idx="10940">
                  <c:v>0.14011699999999999</c:v>
                </c:pt>
                <c:pt idx="10941">
                  <c:v>0.14010400000000001</c:v>
                </c:pt>
                <c:pt idx="10942">
                  <c:v>0.14011100000000001</c:v>
                </c:pt>
                <c:pt idx="10943">
                  <c:v>0.140097</c:v>
                </c:pt>
                <c:pt idx="10944">
                  <c:v>0.14009099999999999</c:v>
                </c:pt>
                <c:pt idx="10945">
                  <c:v>0.140097</c:v>
                </c:pt>
                <c:pt idx="10946">
                  <c:v>0.14010400000000001</c:v>
                </c:pt>
                <c:pt idx="10947">
                  <c:v>0.14009099999999999</c:v>
                </c:pt>
                <c:pt idx="10948">
                  <c:v>0.140097</c:v>
                </c:pt>
                <c:pt idx="10949">
                  <c:v>0.14009099999999999</c:v>
                </c:pt>
                <c:pt idx="10950">
                  <c:v>0.14008399999999999</c:v>
                </c:pt>
                <c:pt idx="10951">
                  <c:v>0.14007800000000001</c:v>
                </c:pt>
                <c:pt idx="10952">
                  <c:v>0.14009099999999999</c:v>
                </c:pt>
                <c:pt idx="10953">
                  <c:v>0.14007800000000001</c:v>
                </c:pt>
                <c:pt idx="10954">
                  <c:v>0.14007800000000001</c:v>
                </c:pt>
                <c:pt idx="10955">
                  <c:v>0.140071</c:v>
                </c:pt>
                <c:pt idx="10956">
                  <c:v>0.14007800000000001</c:v>
                </c:pt>
                <c:pt idx="10957">
                  <c:v>0.14006399999999999</c:v>
                </c:pt>
                <c:pt idx="10958">
                  <c:v>0.140071</c:v>
                </c:pt>
                <c:pt idx="10959">
                  <c:v>0.14005799999999999</c:v>
                </c:pt>
                <c:pt idx="10960">
                  <c:v>0.14005100000000001</c:v>
                </c:pt>
                <c:pt idx="10961">
                  <c:v>0.14005100000000001</c:v>
                </c:pt>
                <c:pt idx="10962">
                  <c:v>0.14005799999999999</c:v>
                </c:pt>
                <c:pt idx="10963">
                  <c:v>0.140045</c:v>
                </c:pt>
                <c:pt idx="10964">
                  <c:v>0.14005100000000001</c:v>
                </c:pt>
                <c:pt idx="10965">
                  <c:v>0.140038</c:v>
                </c:pt>
                <c:pt idx="10966">
                  <c:v>0.14003099999999999</c:v>
                </c:pt>
                <c:pt idx="10967">
                  <c:v>0.140018</c:v>
                </c:pt>
                <c:pt idx="10968">
                  <c:v>0.14003099999999999</c:v>
                </c:pt>
                <c:pt idx="10969">
                  <c:v>0.14000499999999999</c:v>
                </c:pt>
                <c:pt idx="10970">
                  <c:v>0.14000499999999999</c:v>
                </c:pt>
                <c:pt idx="10971">
                  <c:v>0.13999900000000001</c:v>
                </c:pt>
                <c:pt idx="10972">
                  <c:v>0.14000499999999999</c:v>
                </c:pt>
                <c:pt idx="10973">
                  <c:v>0.13999200000000001</c:v>
                </c:pt>
                <c:pt idx="10974">
                  <c:v>0.13999200000000001</c:v>
                </c:pt>
                <c:pt idx="10975">
                  <c:v>0.13997899999999999</c:v>
                </c:pt>
                <c:pt idx="10976">
                  <c:v>0.13997200000000001</c:v>
                </c:pt>
                <c:pt idx="10977">
                  <c:v>0.13997200000000001</c:v>
                </c:pt>
                <c:pt idx="10978">
                  <c:v>0.13997899999999999</c:v>
                </c:pt>
                <c:pt idx="10979">
                  <c:v>0.13996600000000001</c:v>
                </c:pt>
                <c:pt idx="10980">
                  <c:v>0.13997200000000001</c:v>
                </c:pt>
                <c:pt idx="10981">
                  <c:v>0.139959</c:v>
                </c:pt>
                <c:pt idx="10982">
                  <c:v>0.13995199999999999</c:v>
                </c:pt>
                <c:pt idx="10983">
                  <c:v>0.13994599999999999</c:v>
                </c:pt>
                <c:pt idx="10984">
                  <c:v>0.139959</c:v>
                </c:pt>
                <c:pt idx="10985">
                  <c:v>0.139933</c:v>
                </c:pt>
                <c:pt idx="10986">
                  <c:v>0.139933</c:v>
                </c:pt>
                <c:pt idx="10987">
                  <c:v>0.139933</c:v>
                </c:pt>
                <c:pt idx="10988">
                  <c:v>0.139933</c:v>
                </c:pt>
                <c:pt idx="10989">
                  <c:v>0.13991999999999999</c:v>
                </c:pt>
                <c:pt idx="10990">
                  <c:v>0.13992599999999999</c:v>
                </c:pt>
                <c:pt idx="10991">
                  <c:v>0.13991300000000001</c:v>
                </c:pt>
                <c:pt idx="10992">
                  <c:v>0.139906</c:v>
                </c:pt>
                <c:pt idx="10993">
                  <c:v>0.1399</c:v>
                </c:pt>
                <c:pt idx="10994">
                  <c:v>0.139906</c:v>
                </c:pt>
                <c:pt idx="10995">
                  <c:v>0.13989299999999999</c:v>
                </c:pt>
                <c:pt idx="10996">
                  <c:v>0.13989299999999999</c:v>
                </c:pt>
                <c:pt idx="10997">
                  <c:v>0.13988</c:v>
                </c:pt>
                <c:pt idx="10998">
                  <c:v>0.139873</c:v>
                </c:pt>
                <c:pt idx="10999">
                  <c:v>0.13986000000000001</c:v>
                </c:pt>
                <c:pt idx="11000">
                  <c:v>0.13986699999999999</c:v>
                </c:pt>
                <c:pt idx="11001">
                  <c:v>0.139847</c:v>
                </c:pt>
                <c:pt idx="11002">
                  <c:v>0.13983999999999999</c:v>
                </c:pt>
                <c:pt idx="11003">
                  <c:v>0.13983400000000001</c:v>
                </c:pt>
                <c:pt idx="11004">
                  <c:v>0.13983400000000001</c:v>
                </c:pt>
                <c:pt idx="11005">
                  <c:v>0.139821</c:v>
                </c:pt>
                <c:pt idx="11006">
                  <c:v>0.139821</c:v>
                </c:pt>
                <c:pt idx="11007">
                  <c:v>0.13980799999999999</c:v>
                </c:pt>
                <c:pt idx="11008">
                  <c:v>0.139794</c:v>
                </c:pt>
                <c:pt idx="11009">
                  <c:v>0.139794</c:v>
                </c:pt>
                <c:pt idx="11010">
                  <c:v>0.13980100000000001</c:v>
                </c:pt>
                <c:pt idx="11011">
                  <c:v>0.139788</c:v>
                </c:pt>
                <c:pt idx="11012">
                  <c:v>0.139788</c:v>
                </c:pt>
                <c:pt idx="11013">
                  <c:v>0.13977500000000001</c:v>
                </c:pt>
                <c:pt idx="11014">
                  <c:v>0.13977500000000001</c:v>
                </c:pt>
                <c:pt idx="11015">
                  <c:v>0.139768</c:v>
                </c:pt>
                <c:pt idx="11016">
                  <c:v>0.13978099999999999</c:v>
                </c:pt>
                <c:pt idx="11017">
                  <c:v>0.139761</c:v>
                </c:pt>
                <c:pt idx="11018">
                  <c:v>0.139761</c:v>
                </c:pt>
                <c:pt idx="11019">
                  <c:v>0.139761</c:v>
                </c:pt>
                <c:pt idx="11020">
                  <c:v>0.139768</c:v>
                </c:pt>
                <c:pt idx="11021">
                  <c:v>0.139761</c:v>
                </c:pt>
                <c:pt idx="11022">
                  <c:v>0.139768</c:v>
                </c:pt>
                <c:pt idx="11023">
                  <c:v>0.13975499999999999</c:v>
                </c:pt>
                <c:pt idx="11024">
                  <c:v>0.13975499999999999</c:v>
                </c:pt>
                <c:pt idx="11025">
                  <c:v>0.13975499999999999</c:v>
                </c:pt>
                <c:pt idx="11026">
                  <c:v>0.139761</c:v>
                </c:pt>
                <c:pt idx="11027">
                  <c:v>0.13975499999999999</c:v>
                </c:pt>
                <c:pt idx="11028">
                  <c:v>0.139761</c:v>
                </c:pt>
                <c:pt idx="11029">
                  <c:v>0.13974800000000001</c:v>
                </c:pt>
                <c:pt idx="11030">
                  <c:v>0.13974200000000001</c:v>
                </c:pt>
                <c:pt idx="11031">
                  <c:v>0.139735</c:v>
                </c:pt>
                <c:pt idx="11032">
                  <c:v>0.13974200000000001</c:v>
                </c:pt>
                <c:pt idx="11033">
                  <c:v>0.13972200000000001</c:v>
                </c:pt>
                <c:pt idx="11034">
                  <c:v>0.13971500000000001</c:v>
                </c:pt>
                <c:pt idx="11035">
                  <c:v>0.139709</c:v>
                </c:pt>
                <c:pt idx="11036">
                  <c:v>0.13970199999999999</c:v>
                </c:pt>
                <c:pt idx="11037">
                  <c:v>0.13968900000000001</c:v>
                </c:pt>
                <c:pt idx="11038">
                  <c:v>0.139682</c:v>
                </c:pt>
                <c:pt idx="11039">
                  <c:v>0.13966899999999999</c:v>
                </c:pt>
                <c:pt idx="11040">
                  <c:v>0.139649</c:v>
                </c:pt>
                <c:pt idx="11041">
                  <c:v>0.13964299999999999</c:v>
                </c:pt>
                <c:pt idx="11042">
                  <c:v>0.13963600000000001</c:v>
                </c:pt>
                <c:pt idx="11043">
                  <c:v>0.13961699999999999</c:v>
                </c:pt>
                <c:pt idx="11044">
                  <c:v>0.13961699999999999</c:v>
                </c:pt>
                <c:pt idx="11045">
                  <c:v>0.139597</c:v>
                </c:pt>
                <c:pt idx="11046">
                  <c:v>0.13958400000000001</c:v>
                </c:pt>
                <c:pt idx="11047">
                  <c:v>0.13957</c:v>
                </c:pt>
                <c:pt idx="11048">
                  <c:v>0.13957</c:v>
                </c:pt>
                <c:pt idx="11049">
                  <c:v>0.139544</c:v>
                </c:pt>
                <c:pt idx="11050">
                  <c:v>0.13953699999999999</c:v>
                </c:pt>
                <c:pt idx="11051">
                  <c:v>0.13953099999999999</c:v>
                </c:pt>
                <c:pt idx="11052">
                  <c:v>0.13953099999999999</c:v>
                </c:pt>
                <c:pt idx="11053">
                  <c:v>0.139518</c:v>
                </c:pt>
                <c:pt idx="11054">
                  <c:v>0.13952400000000001</c:v>
                </c:pt>
                <c:pt idx="11055">
                  <c:v>0.139511</c:v>
                </c:pt>
                <c:pt idx="11056">
                  <c:v>0.13950499999999999</c:v>
                </c:pt>
                <c:pt idx="11057">
                  <c:v>0.13950499999999999</c:v>
                </c:pt>
                <c:pt idx="11058">
                  <c:v>0.139511</c:v>
                </c:pt>
                <c:pt idx="11059">
                  <c:v>0.13950499999999999</c:v>
                </c:pt>
                <c:pt idx="11060">
                  <c:v>0.139511</c:v>
                </c:pt>
                <c:pt idx="11061">
                  <c:v>0.13950499999999999</c:v>
                </c:pt>
                <c:pt idx="11062">
                  <c:v>0.13950499999999999</c:v>
                </c:pt>
                <c:pt idx="11063">
                  <c:v>0.13949800000000001</c:v>
                </c:pt>
                <c:pt idx="11064">
                  <c:v>0.139511</c:v>
                </c:pt>
                <c:pt idx="11065">
                  <c:v>0.13949800000000001</c:v>
                </c:pt>
                <c:pt idx="11066">
                  <c:v>0.13949800000000001</c:v>
                </c:pt>
                <c:pt idx="11067">
                  <c:v>0.13949800000000001</c:v>
                </c:pt>
                <c:pt idx="11068">
                  <c:v>0.13950499999999999</c:v>
                </c:pt>
                <c:pt idx="11069">
                  <c:v>0.13949800000000001</c:v>
                </c:pt>
                <c:pt idx="11070">
                  <c:v>0.13950499999999999</c:v>
                </c:pt>
                <c:pt idx="11071">
                  <c:v>0.139491</c:v>
                </c:pt>
                <c:pt idx="11072">
                  <c:v>0.139485</c:v>
                </c:pt>
                <c:pt idx="11073">
                  <c:v>0.13947799999999999</c:v>
                </c:pt>
                <c:pt idx="11074">
                  <c:v>0.139485</c:v>
                </c:pt>
                <c:pt idx="11075">
                  <c:v>0.13946500000000001</c:v>
                </c:pt>
                <c:pt idx="11076">
                  <c:v>0.13946500000000001</c:v>
                </c:pt>
                <c:pt idx="11077">
                  <c:v>0.13945199999999999</c:v>
                </c:pt>
                <c:pt idx="11078">
                  <c:v>0.13943900000000001</c:v>
                </c:pt>
                <c:pt idx="11079">
                  <c:v>0.13942599999999999</c:v>
                </c:pt>
                <c:pt idx="11080">
                  <c:v>0.139432</c:v>
                </c:pt>
                <c:pt idx="11081">
                  <c:v>0.139406</c:v>
                </c:pt>
                <c:pt idx="11082">
                  <c:v>0.139399</c:v>
                </c:pt>
                <c:pt idx="11083">
                  <c:v>0.13938600000000001</c:v>
                </c:pt>
                <c:pt idx="11084">
                  <c:v>0.139379</c:v>
                </c:pt>
                <c:pt idx="11085">
                  <c:v>0.13936599999999999</c:v>
                </c:pt>
                <c:pt idx="11086">
                  <c:v>0.13936000000000001</c:v>
                </c:pt>
                <c:pt idx="11087">
                  <c:v>0.139346</c:v>
                </c:pt>
                <c:pt idx="11088">
                  <c:v>0.13933300000000001</c:v>
                </c:pt>
                <c:pt idx="11089">
                  <c:v>0.13932700000000001</c:v>
                </c:pt>
                <c:pt idx="11090">
                  <c:v>0.13932700000000001</c:v>
                </c:pt>
                <c:pt idx="11091">
                  <c:v>0.13931399999999999</c:v>
                </c:pt>
                <c:pt idx="11092">
                  <c:v>0.13932</c:v>
                </c:pt>
                <c:pt idx="11093">
                  <c:v>0.13930699999999999</c:v>
                </c:pt>
                <c:pt idx="11094">
                  <c:v>0.13930000000000001</c:v>
                </c:pt>
                <c:pt idx="11095">
                  <c:v>0.139294</c:v>
                </c:pt>
                <c:pt idx="11096">
                  <c:v>0.13930699999999999</c:v>
                </c:pt>
                <c:pt idx="11097">
                  <c:v>0.13928699999999999</c:v>
                </c:pt>
                <c:pt idx="11098">
                  <c:v>0.139294</c:v>
                </c:pt>
                <c:pt idx="11099">
                  <c:v>0.139294</c:v>
                </c:pt>
                <c:pt idx="11100">
                  <c:v>0.13930000000000001</c:v>
                </c:pt>
                <c:pt idx="11101">
                  <c:v>0.139294</c:v>
                </c:pt>
                <c:pt idx="11102">
                  <c:v>0.13930000000000001</c:v>
                </c:pt>
                <c:pt idx="11103">
                  <c:v>0.139294</c:v>
                </c:pt>
                <c:pt idx="11104">
                  <c:v>0.13928699999999999</c:v>
                </c:pt>
                <c:pt idx="11105">
                  <c:v>0.139294</c:v>
                </c:pt>
                <c:pt idx="11106">
                  <c:v>0.13930000000000001</c:v>
                </c:pt>
                <c:pt idx="11107">
                  <c:v>0.13928699999999999</c:v>
                </c:pt>
                <c:pt idx="11108">
                  <c:v>0.139294</c:v>
                </c:pt>
                <c:pt idx="11109">
                  <c:v>0.13928699999999999</c:v>
                </c:pt>
                <c:pt idx="11110">
                  <c:v>0.13928099999999999</c:v>
                </c:pt>
                <c:pt idx="11111">
                  <c:v>0.13927400000000001</c:v>
                </c:pt>
                <c:pt idx="11112">
                  <c:v>0.13928099999999999</c:v>
                </c:pt>
                <c:pt idx="11113">
                  <c:v>0.13925399999999999</c:v>
                </c:pt>
                <c:pt idx="11114">
                  <c:v>0.13925399999999999</c:v>
                </c:pt>
                <c:pt idx="11115">
                  <c:v>0.139241</c:v>
                </c:pt>
                <c:pt idx="11116">
                  <c:v>0.139241</c:v>
                </c:pt>
                <c:pt idx="11117">
                  <c:v>0.13922799999999999</c:v>
                </c:pt>
                <c:pt idx="11118">
                  <c:v>0.13922100000000001</c:v>
                </c:pt>
                <c:pt idx="11119">
                  <c:v>0.13920199999999999</c:v>
                </c:pt>
                <c:pt idx="11120">
                  <c:v>0.13918800000000001</c:v>
                </c:pt>
                <c:pt idx="11121">
                  <c:v>0.139182</c:v>
                </c:pt>
                <c:pt idx="11122">
                  <c:v>0.13917499999999999</c:v>
                </c:pt>
                <c:pt idx="11123">
                  <c:v>0.139155</c:v>
                </c:pt>
                <c:pt idx="11124">
                  <c:v>0.13914899999999999</c:v>
                </c:pt>
                <c:pt idx="11125">
                  <c:v>0.139129</c:v>
                </c:pt>
                <c:pt idx="11126">
                  <c:v>0.13911599999999999</c:v>
                </c:pt>
                <c:pt idx="11127">
                  <c:v>0.139096</c:v>
                </c:pt>
                <c:pt idx="11128">
                  <c:v>0.139103</c:v>
                </c:pt>
                <c:pt idx="11129">
                  <c:v>0.13907</c:v>
                </c:pt>
                <c:pt idx="11130">
                  <c:v>0.13906299999999999</c:v>
                </c:pt>
                <c:pt idx="11131">
                  <c:v>0.13905699999999999</c:v>
                </c:pt>
                <c:pt idx="11132">
                  <c:v>0.13905000000000001</c:v>
                </c:pt>
                <c:pt idx="11133">
                  <c:v>0.13903699999999999</c:v>
                </c:pt>
                <c:pt idx="11134">
                  <c:v>0.13902999999999999</c:v>
                </c:pt>
                <c:pt idx="11135">
                  <c:v>0.139017</c:v>
                </c:pt>
                <c:pt idx="11136">
                  <c:v>0.13900399999999999</c:v>
                </c:pt>
                <c:pt idx="11137">
                  <c:v>0.13900399999999999</c:v>
                </c:pt>
                <c:pt idx="11138">
                  <c:v>0.13900399999999999</c:v>
                </c:pt>
                <c:pt idx="11139">
                  <c:v>0.138991</c:v>
                </c:pt>
                <c:pt idx="11140">
                  <c:v>0.13899700000000001</c:v>
                </c:pt>
                <c:pt idx="11141">
                  <c:v>0.138984</c:v>
                </c:pt>
                <c:pt idx="11142">
                  <c:v>0.13897799999999999</c:v>
                </c:pt>
                <c:pt idx="11143">
                  <c:v>0.13897100000000001</c:v>
                </c:pt>
                <c:pt idx="11144">
                  <c:v>0.13897799999999999</c:v>
                </c:pt>
                <c:pt idx="11145">
                  <c:v>0.138958</c:v>
                </c:pt>
                <c:pt idx="11146">
                  <c:v>0.138958</c:v>
                </c:pt>
                <c:pt idx="11147">
                  <c:v>0.138958</c:v>
                </c:pt>
                <c:pt idx="11148">
                  <c:v>0.138964</c:v>
                </c:pt>
                <c:pt idx="11149">
                  <c:v>0.13895099999999999</c:v>
                </c:pt>
                <c:pt idx="11150">
                  <c:v>0.138958</c:v>
                </c:pt>
                <c:pt idx="11151">
                  <c:v>0.13895099999999999</c:v>
                </c:pt>
                <c:pt idx="11152">
                  <c:v>0.13894500000000001</c:v>
                </c:pt>
                <c:pt idx="11153">
                  <c:v>0.13894500000000001</c:v>
                </c:pt>
                <c:pt idx="11154">
                  <c:v>0.13895099999999999</c:v>
                </c:pt>
                <c:pt idx="11155">
                  <c:v>0.13893800000000001</c:v>
                </c:pt>
                <c:pt idx="11156">
                  <c:v>0.13894500000000001</c:v>
                </c:pt>
                <c:pt idx="11157">
                  <c:v>0.13893800000000001</c:v>
                </c:pt>
                <c:pt idx="11158">
                  <c:v>0.138932</c:v>
                </c:pt>
                <c:pt idx="11159">
                  <c:v>0.13892499999999999</c:v>
                </c:pt>
                <c:pt idx="11160">
                  <c:v>0.13893800000000001</c:v>
                </c:pt>
                <c:pt idx="11161">
                  <c:v>0.13891800000000001</c:v>
                </c:pt>
                <c:pt idx="11162">
                  <c:v>0.13891800000000001</c:v>
                </c:pt>
                <c:pt idx="11163">
                  <c:v>0.13891200000000001</c:v>
                </c:pt>
                <c:pt idx="11164">
                  <c:v>0.13891800000000001</c:v>
                </c:pt>
                <c:pt idx="11165">
                  <c:v>0.138905</c:v>
                </c:pt>
                <c:pt idx="11166">
                  <c:v>0.13891200000000001</c:v>
                </c:pt>
                <c:pt idx="11167">
                  <c:v>0.13889899999999999</c:v>
                </c:pt>
                <c:pt idx="11168">
                  <c:v>0.13888500000000001</c:v>
                </c:pt>
                <c:pt idx="11169">
                  <c:v>0.13888500000000001</c:v>
                </c:pt>
                <c:pt idx="11170">
                  <c:v>0.13888500000000001</c:v>
                </c:pt>
                <c:pt idx="11171">
                  <c:v>0.138872</c:v>
                </c:pt>
                <c:pt idx="11172">
                  <c:v>0.138872</c:v>
                </c:pt>
                <c:pt idx="11173">
                  <c:v>0.13885900000000001</c:v>
                </c:pt>
                <c:pt idx="11174">
                  <c:v>0.138852</c:v>
                </c:pt>
                <c:pt idx="11175">
                  <c:v>0.13883899999999999</c:v>
                </c:pt>
                <c:pt idx="11176">
                  <c:v>0.138846</c:v>
                </c:pt>
                <c:pt idx="11177">
                  <c:v>0.13882</c:v>
                </c:pt>
                <c:pt idx="11178">
                  <c:v>0.13881299999999999</c:v>
                </c:pt>
                <c:pt idx="11179">
                  <c:v>0.13880000000000001</c:v>
                </c:pt>
                <c:pt idx="11180">
                  <c:v>0.13880000000000001</c:v>
                </c:pt>
                <c:pt idx="11181">
                  <c:v>0.13878699999999999</c:v>
                </c:pt>
                <c:pt idx="11182">
                  <c:v>0.13877999999999999</c:v>
                </c:pt>
                <c:pt idx="11183">
                  <c:v>0.138767</c:v>
                </c:pt>
                <c:pt idx="11184">
                  <c:v>0.13875399999999999</c:v>
                </c:pt>
                <c:pt idx="11185">
                  <c:v>0.13874700000000001</c:v>
                </c:pt>
                <c:pt idx="11186">
                  <c:v>0.13874700000000001</c:v>
                </c:pt>
                <c:pt idx="11187">
                  <c:v>0.13872699999999999</c:v>
                </c:pt>
                <c:pt idx="11188">
                  <c:v>0.13872699999999999</c:v>
                </c:pt>
                <c:pt idx="11189">
                  <c:v>0.138714</c:v>
                </c:pt>
                <c:pt idx="11190">
                  <c:v>0.138708</c:v>
                </c:pt>
                <c:pt idx="11191">
                  <c:v>0.13869400000000001</c:v>
                </c:pt>
                <c:pt idx="11192">
                  <c:v>0.13870099999999999</c:v>
                </c:pt>
                <c:pt idx="11193">
                  <c:v>0.138681</c:v>
                </c:pt>
                <c:pt idx="11194">
                  <c:v>0.13867499999999999</c:v>
                </c:pt>
                <c:pt idx="11195">
                  <c:v>0.13867499999999999</c:v>
                </c:pt>
                <c:pt idx="11196">
                  <c:v>0.13867499999999999</c:v>
                </c:pt>
                <c:pt idx="11197">
                  <c:v>0.13866100000000001</c:v>
                </c:pt>
                <c:pt idx="11198">
                  <c:v>0.13866800000000001</c:v>
                </c:pt>
                <c:pt idx="11199">
                  <c:v>0.138655</c:v>
                </c:pt>
                <c:pt idx="11200">
                  <c:v>0.13864799999999999</c:v>
                </c:pt>
                <c:pt idx="11201">
                  <c:v>0.13864799999999999</c:v>
                </c:pt>
                <c:pt idx="11202">
                  <c:v>0.138655</c:v>
                </c:pt>
                <c:pt idx="11203">
                  <c:v>0.13864799999999999</c:v>
                </c:pt>
                <c:pt idx="11204">
                  <c:v>0.13864799999999999</c:v>
                </c:pt>
                <c:pt idx="11205">
                  <c:v>0.13864199999999999</c:v>
                </c:pt>
                <c:pt idx="11206">
                  <c:v>0.13863500000000001</c:v>
                </c:pt>
                <c:pt idx="11207">
                  <c:v>0.138629</c:v>
                </c:pt>
                <c:pt idx="11208">
                  <c:v>0.13864199999999999</c:v>
                </c:pt>
                <c:pt idx="11209">
                  <c:v>0.138622</c:v>
                </c:pt>
                <c:pt idx="11210">
                  <c:v>0.138622</c:v>
                </c:pt>
                <c:pt idx="11211">
                  <c:v>0.13861499999999999</c:v>
                </c:pt>
                <c:pt idx="11212">
                  <c:v>0.13861499999999999</c:v>
                </c:pt>
                <c:pt idx="11213">
                  <c:v>0.138602</c:v>
                </c:pt>
                <c:pt idx="11214">
                  <c:v>0.13860900000000001</c:v>
                </c:pt>
                <c:pt idx="11215">
                  <c:v>0.138596</c:v>
                </c:pt>
                <c:pt idx="11216">
                  <c:v>0.13858200000000001</c:v>
                </c:pt>
                <c:pt idx="11217">
                  <c:v>0.13858200000000001</c:v>
                </c:pt>
                <c:pt idx="11218">
                  <c:v>0.13858200000000001</c:v>
                </c:pt>
                <c:pt idx="11219">
                  <c:v>0.138569</c:v>
                </c:pt>
                <c:pt idx="11220">
                  <c:v>0.138569</c:v>
                </c:pt>
                <c:pt idx="11221">
                  <c:v>0.13855000000000001</c:v>
                </c:pt>
                <c:pt idx="11222">
                  <c:v>0.138543</c:v>
                </c:pt>
                <c:pt idx="11223">
                  <c:v>0.13852999999999999</c:v>
                </c:pt>
                <c:pt idx="11224">
                  <c:v>0.13853599999999999</c:v>
                </c:pt>
                <c:pt idx="11225">
                  <c:v>0.138517</c:v>
                </c:pt>
                <c:pt idx="11226">
                  <c:v>0.13850999999999999</c:v>
                </c:pt>
                <c:pt idx="11227">
                  <c:v>0.13850299999999999</c:v>
                </c:pt>
                <c:pt idx="11228">
                  <c:v>0.13850299999999999</c:v>
                </c:pt>
                <c:pt idx="11229">
                  <c:v>0.138484</c:v>
                </c:pt>
                <c:pt idx="11230">
                  <c:v>0.138484</c:v>
                </c:pt>
                <c:pt idx="11231">
                  <c:v>0.13847000000000001</c:v>
                </c:pt>
                <c:pt idx="11232">
                  <c:v>0.138464</c:v>
                </c:pt>
                <c:pt idx="11233">
                  <c:v>0.138457</c:v>
                </c:pt>
                <c:pt idx="11234">
                  <c:v>0.138457</c:v>
                </c:pt>
                <c:pt idx="11235">
                  <c:v>0.13844400000000001</c:v>
                </c:pt>
                <c:pt idx="11236">
                  <c:v>0.13844400000000001</c:v>
                </c:pt>
                <c:pt idx="11237">
                  <c:v>0.138431</c:v>
                </c:pt>
                <c:pt idx="11238">
                  <c:v>0.13842399999999999</c:v>
                </c:pt>
                <c:pt idx="11239">
                  <c:v>0.13841100000000001</c:v>
                </c:pt>
                <c:pt idx="11240">
                  <c:v>0.13842399999999999</c:v>
                </c:pt>
                <c:pt idx="11241">
                  <c:v>0.13839799999999999</c:v>
                </c:pt>
                <c:pt idx="11242">
                  <c:v>0.13839799999999999</c:v>
                </c:pt>
                <c:pt idx="11243">
                  <c:v>0.13838500000000001</c:v>
                </c:pt>
                <c:pt idx="11244">
                  <c:v>0.13838500000000001</c:v>
                </c:pt>
                <c:pt idx="11245">
                  <c:v>0.138372</c:v>
                </c:pt>
                <c:pt idx="11246">
                  <c:v>0.138372</c:v>
                </c:pt>
                <c:pt idx="11247">
                  <c:v>0.13835900000000001</c:v>
                </c:pt>
                <c:pt idx="11248">
                  <c:v>0.138345</c:v>
                </c:pt>
                <c:pt idx="11249">
                  <c:v>0.13833899999999999</c:v>
                </c:pt>
                <c:pt idx="11250">
                  <c:v>0.13833899999999999</c:v>
                </c:pt>
                <c:pt idx="11251">
                  <c:v>0.138326</c:v>
                </c:pt>
                <c:pt idx="11252">
                  <c:v>0.138319</c:v>
                </c:pt>
                <c:pt idx="11253">
                  <c:v>0.13830600000000001</c:v>
                </c:pt>
                <c:pt idx="11254">
                  <c:v>0.138293</c:v>
                </c:pt>
                <c:pt idx="11255">
                  <c:v>0.13827900000000001</c:v>
                </c:pt>
                <c:pt idx="11256">
                  <c:v>0.13828599999999999</c:v>
                </c:pt>
                <c:pt idx="11257">
                  <c:v>0.13825999999999999</c:v>
                </c:pt>
                <c:pt idx="11258">
                  <c:v>0.13825299999999999</c:v>
                </c:pt>
                <c:pt idx="11259">
                  <c:v>0.13824</c:v>
                </c:pt>
                <c:pt idx="11260">
                  <c:v>0.13824</c:v>
                </c:pt>
                <c:pt idx="11261">
                  <c:v>0.13822000000000001</c:v>
                </c:pt>
                <c:pt idx="11262">
                  <c:v>0.13822000000000001</c:v>
                </c:pt>
                <c:pt idx="11263">
                  <c:v>0.13819999999999999</c:v>
                </c:pt>
                <c:pt idx="11264">
                  <c:v>0.13819400000000001</c:v>
                </c:pt>
                <c:pt idx="11265">
                  <c:v>0.138187</c:v>
                </c:pt>
                <c:pt idx="11266">
                  <c:v>0.138187</c:v>
                </c:pt>
                <c:pt idx="11267">
                  <c:v>0.13817399999999999</c:v>
                </c:pt>
                <c:pt idx="11268">
                  <c:v>0.13817399999999999</c:v>
                </c:pt>
                <c:pt idx="11269">
                  <c:v>0.13816100000000001</c:v>
                </c:pt>
                <c:pt idx="11270">
                  <c:v>0.138154</c:v>
                </c:pt>
                <c:pt idx="11271">
                  <c:v>0.13814100000000001</c:v>
                </c:pt>
                <c:pt idx="11272">
                  <c:v>0.13814799999999999</c:v>
                </c:pt>
                <c:pt idx="11273">
                  <c:v>0.138128</c:v>
                </c:pt>
                <c:pt idx="11274">
                  <c:v>0.138128</c:v>
                </c:pt>
                <c:pt idx="11275">
                  <c:v>0.13812099999999999</c:v>
                </c:pt>
                <c:pt idx="11276">
                  <c:v>0.13812099999999999</c:v>
                </c:pt>
                <c:pt idx="11277">
                  <c:v>0.13810800000000001</c:v>
                </c:pt>
                <c:pt idx="11278">
                  <c:v>0.13810800000000001</c:v>
                </c:pt>
                <c:pt idx="11279">
                  <c:v>0.138095</c:v>
                </c:pt>
                <c:pt idx="11280">
                  <c:v>0.13808799999999999</c:v>
                </c:pt>
                <c:pt idx="11281">
                  <c:v>0.13808799999999999</c:v>
                </c:pt>
                <c:pt idx="11282">
                  <c:v>0.13808799999999999</c:v>
                </c:pt>
                <c:pt idx="11283">
                  <c:v>0.138075</c:v>
                </c:pt>
                <c:pt idx="11284">
                  <c:v>0.138075</c:v>
                </c:pt>
                <c:pt idx="11285">
                  <c:v>0.13806199999999999</c:v>
                </c:pt>
                <c:pt idx="11286">
                  <c:v>0.13804900000000001</c:v>
                </c:pt>
                <c:pt idx="11287">
                  <c:v>0.138042</c:v>
                </c:pt>
                <c:pt idx="11288">
                  <c:v>0.13804900000000001</c:v>
                </c:pt>
                <c:pt idx="11289">
                  <c:v>0.13802300000000001</c:v>
                </c:pt>
                <c:pt idx="11290">
                  <c:v>0.138016</c:v>
                </c:pt>
                <c:pt idx="11291">
                  <c:v>0.13800299999999999</c:v>
                </c:pt>
                <c:pt idx="11292">
                  <c:v>0.13800299999999999</c:v>
                </c:pt>
                <c:pt idx="11293">
                  <c:v>0.13798299999999999</c:v>
                </c:pt>
                <c:pt idx="11294">
                  <c:v>0.13798299999999999</c:v>
                </c:pt>
                <c:pt idx="11295">
                  <c:v>0.137963</c:v>
                </c:pt>
                <c:pt idx="11296">
                  <c:v>0.13794999999999999</c:v>
                </c:pt>
                <c:pt idx="11297">
                  <c:v>0.13794400000000001</c:v>
                </c:pt>
                <c:pt idx="11298">
                  <c:v>0.137937</c:v>
                </c:pt>
                <c:pt idx="11299">
                  <c:v>0.13791700000000001</c:v>
                </c:pt>
                <c:pt idx="11300">
                  <c:v>0.13791700000000001</c:v>
                </c:pt>
                <c:pt idx="11301">
                  <c:v>0.13789699999999999</c:v>
                </c:pt>
                <c:pt idx="11302">
                  <c:v>0.13788400000000001</c:v>
                </c:pt>
                <c:pt idx="11303">
                  <c:v>0.13787099999999999</c:v>
                </c:pt>
                <c:pt idx="11304">
                  <c:v>0.13787099999999999</c:v>
                </c:pt>
                <c:pt idx="11305">
                  <c:v>0.137845</c:v>
                </c:pt>
                <c:pt idx="11306">
                  <c:v>0.13783799999999999</c:v>
                </c:pt>
                <c:pt idx="11307">
                  <c:v>0.137825</c:v>
                </c:pt>
                <c:pt idx="11308">
                  <c:v>0.137825</c:v>
                </c:pt>
                <c:pt idx="11309">
                  <c:v>0.13781199999999999</c:v>
                </c:pt>
                <c:pt idx="11310">
                  <c:v>0.13781199999999999</c:v>
                </c:pt>
                <c:pt idx="11311">
                  <c:v>0.137792</c:v>
                </c:pt>
                <c:pt idx="11312">
                  <c:v>0.13777900000000001</c:v>
                </c:pt>
                <c:pt idx="11313">
                  <c:v>0.13777900000000001</c:v>
                </c:pt>
                <c:pt idx="11314">
                  <c:v>0.13777900000000001</c:v>
                </c:pt>
                <c:pt idx="11315">
                  <c:v>0.137766</c:v>
                </c:pt>
                <c:pt idx="11316">
                  <c:v>0.13777200000000001</c:v>
                </c:pt>
                <c:pt idx="11317">
                  <c:v>0.13775899999999999</c:v>
                </c:pt>
                <c:pt idx="11318">
                  <c:v>0.13775299999999999</c:v>
                </c:pt>
                <c:pt idx="11319">
                  <c:v>0.13774600000000001</c:v>
                </c:pt>
                <c:pt idx="11320">
                  <c:v>0.13775899999999999</c:v>
                </c:pt>
                <c:pt idx="11321">
                  <c:v>0.137739</c:v>
                </c:pt>
                <c:pt idx="11322">
                  <c:v>0.137739</c:v>
                </c:pt>
                <c:pt idx="11323">
                  <c:v>0.13773299999999999</c:v>
                </c:pt>
                <c:pt idx="11324">
                  <c:v>0.137739</c:v>
                </c:pt>
                <c:pt idx="11325">
                  <c:v>0.13773299999999999</c:v>
                </c:pt>
                <c:pt idx="11326">
                  <c:v>0.13773299999999999</c:v>
                </c:pt>
                <c:pt idx="11327">
                  <c:v>0.13772599999999999</c:v>
                </c:pt>
                <c:pt idx="11328">
                  <c:v>0.13772000000000001</c:v>
                </c:pt>
                <c:pt idx="11329">
                  <c:v>0.13772000000000001</c:v>
                </c:pt>
                <c:pt idx="11330">
                  <c:v>0.13772000000000001</c:v>
                </c:pt>
                <c:pt idx="11331">
                  <c:v>0.137713</c:v>
                </c:pt>
                <c:pt idx="11332">
                  <c:v>0.137713</c:v>
                </c:pt>
                <c:pt idx="11333">
                  <c:v>0.13769999999999999</c:v>
                </c:pt>
                <c:pt idx="11334">
                  <c:v>0.13769300000000001</c:v>
                </c:pt>
                <c:pt idx="11335">
                  <c:v>0.13768</c:v>
                </c:pt>
                <c:pt idx="11336">
                  <c:v>0.137687</c:v>
                </c:pt>
                <c:pt idx="11337">
                  <c:v>0.13766</c:v>
                </c:pt>
                <c:pt idx="11338">
                  <c:v>0.137654</c:v>
                </c:pt>
                <c:pt idx="11339">
                  <c:v>0.13764699999999999</c:v>
                </c:pt>
                <c:pt idx="11340">
                  <c:v>0.13764699999999999</c:v>
                </c:pt>
                <c:pt idx="11341">
                  <c:v>0.137627</c:v>
                </c:pt>
                <c:pt idx="11342">
                  <c:v>0.137627</c:v>
                </c:pt>
                <c:pt idx="11343">
                  <c:v>0.13760800000000001</c:v>
                </c:pt>
                <c:pt idx="11344">
                  <c:v>0.13759399999999999</c:v>
                </c:pt>
                <c:pt idx="11345">
                  <c:v>0.13758799999999999</c:v>
                </c:pt>
                <c:pt idx="11346">
                  <c:v>0.13758799999999999</c:v>
                </c:pt>
                <c:pt idx="11347">
                  <c:v>0.137575</c:v>
                </c:pt>
                <c:pt idx="11348">
                  <c:v>0.137575</c:v>
                </c:pt>
                <c:pt idx="11349">
                  <c:v>0.13756199999999999</c:v>
                </c:pt>
                <c:pt idx="11350">
                  <c:v>0.13755500000000001</c:v>
                </c:pt>
                <c:pt idx="11351">
                  <c:v>0.137542</c:v>
                </c:pt>
                <c:pt idx="11352">
                  <c:v>0.13755500000000001</c:v>
                </c:pt>
                <c:pt idx="11353">
                  <c:v>0.13753499999999999</c:v>
                </c:pt>
                <c:pt idx="11354">
                  <c:v>0.13753499999999999</c:v>
                </c:pt>
                <c:pt idx="11355">
                  <c:v>0.13753499999999999</c:v>
                </c:pt>
                <c:pt idx="11356">
                  <c:v>0.137542</c:v>
                </c:pt>
                <c:pt idx="11357">
                  <c:v>0.13753499999999999</c:v>
                </c:pt>
                <c:pt idx="11358">
                  <c:v>0.137542</c:v>
                </c:pt>
                <c:pt idx="11359">
                  <c:v>0.137542</c:v>
                </c:pt>
                <c:pt idx="11360">
                  <c:v>0.13753499999999999</c:v>
                </c:pt>
                <c:pt idx="11361">
                  <c:v>0.137548</c:v>
                </c:pt>
                <c:pt idx="11362">
                  <c:v>0.13755500000000001</c:v>
                </c:pt>
                <c:pt idx="11363">
                  <c:v>0.137548</c:v>
                </c:pt>
                <c:pt idx="11364">
                  <c:v>0.13756199999999999</c:v>
                </c:pt>
                <c:pt idx="11365">
                  <c:v>0.13755500000000001</c:v>
                </c:pt>
                <c:pt idx="11366">
                  <c:v>0.13755500000000001</c:v>
                </c:pt>
                <c:pt idx="11367">
                  <c:v>0.137548</c:v>
                </c:pt>
                <c:pt idx="11368">
                  <c:v>0.13756199999999999</c:v>
                </c:pt>
                <c:pt idx="11369">
                  <c:v>0.137548</c:v>
                </c:pt>
                <c:pt idx="11370">
                  <c:v>0.137542</c:v>
                </c:pt>
                <c:pt idx="11371">
                  <c:v>0.13753499999999999</c:v>
                </c:pt>
                <c:pt idx="11372">
                  <c:v>0.137542</c:v>
                </c:pt>
                <c:pt idx="11373">
                  <c:v>0.13752200000000001</c:v>
                </c:pt>
                <c:pt idx="11374">
                  <c:v>0.13752200000000001</c:v>
                </c:pt>
                <c:pt idx="11375">
                  <c:v>0.13750200000000001</c:v>
                </c:pt>
                <c:pt idx="11376">
                  <c:v>0.13748199999999999</c:v>
                </c:pt>
                <c:pt idx="11377">
                  <c:v>0.13747599999999999</c:v>
                </c:pt>
                <c:pt idx="11378">
                  <c:v>0.13746900000000001</c:v>
                </c:pt>
                <c:pt idx="11379">
                  <c:v>0.13744300000000001</c:v>
                </c:pt>
                <c:pt idx="11380">
                  <c:v>0.137436</c:v>
                </c:pt>
                <c:pt idx="11381">
                  <c:v>0.13741</c:v>
                </c:pt>
                <c:pt idx="11382">
                  <c:v>0.13739000000000001</c:v>
                </c:pt>
                <c:pt idx="11383">
                  <c:v>0.13737099999999999</c:v>
                </c:pt>
                <c:pt idx="11384">
                  <c:v>0.13736400000000001</c:v>
                </c:pt>
                <c:pt idx="11385">
                  <c:v>0.13733100000000001</c:v>
                </c:pt>
                <c:pt idx="11386">
                  <c:v>0.137318</c:v>
                </c:pt>
                <c:pt idx="11387">
                  <c:v>0.13730500000000001</c:v>
                </c:pt>
                <c:pt idx="11388">
                  <c:v>0.137298</c:v>
                </c:pt>
                <c:pt idx="11389">
                  <c:v>0.13727800000000001</c:v>
                </c:pt>
                <c:pt idx="11390">
                  <c:v>0.13727200000000001</c:v>
                </c:pt>
                <c:pt idx="11391">
                  <c:v>0.13725899999999999</c:v>
                </c:pt>
                <c:pt idx="11392">
                  <c:v>0.13724500000000001</c:v>
                </c:pt>
                <c:pt idx="11393">
                  <c:v>0.137239</c:v>
                </c:pt>
                <c:pt idx="11394">
                  <c:v>0.13724500000000001</c:v>
                </c:pt>
                <c:pt idx="11395">
                  <c:v>0.13723199999999999</c:v>
                </c:pt>
                <c:pt idx="11396">
                  <c:v>0.137239</c:v>
                </c:pt>
                <c:pt idx="11397">
                  <c:v>0.13722599999999999</c:v>
                </c:pt>
                <c:pt idx="11398">
                  <c:v>0.13722599999999999</c:v>
                </c:pt>
                <c:pt idx="11399">
                  <c:v>0.13721900000000001</c:v>
                </c:pt>
                <c:pt idx="11400">
                  <c:v>0.137239</c:v>
                </c:pt>
                <c:pt idx="11401">
                  <c:v>0.13721900000000001</c:v>
                </c:pt>
                <c:pt idx="11402">
                  <c:v>0.13722599999999999</c:v>
                </c:pt>
                <c:pt idx="11403">
                  <c:v>0.13722599999999999</c:v>
                </c:pt>
                <c:pt idx="11404">
                  <c:v>0.13723199999999999</c:v>
                </c:pt>
                <c:pt idx="11405">
                  <c:v>0.13722599999999999</c:v>
                </c:pt>
                <c:pt idx="11406">
                  <c:v>0.13723199999999999</c:v>
                </c:pt>
                <c:pt idx="11407">
                  <c:v>0.13722599999999999</c:v>
                </c:pt>
                <c:pt idx="11408">
                  <c:v>0.13721900000000001</c:v>
                </c:pt>
                <c:pt idx="11409">
                  <c:v>0.13721900000000001</c:v>
                </c:pt>
                <c:pt idx="11410">
                  <c:v>0.13721900000000001</c:v>
                </c:pt>
                <c:pt idx="11411">
                  <c:v>0.13720599999999999</c:v>
                </c:pt>
                <c:pt idx="11412">
                  <c:v>0.13720599999999999</c:v>
                </c:pt>
                <c:pt idx="11413">
                  <c:v>0.137186</c:v>
                </c:pt>
                <c:pt idx="11414">
                  <c:v>0.13717299999999999</c:v>
                </c:pt>
                <c:pt idx="11415">
                  <c:v>0.13716</c:v>
                </c:pt>
                <c:pt idx="11416">
                  <c:v>0.13716</c:v>
                </c:pt>
                <c:pt idx="11417">
                  <c:v>0.137127</c:v>
                </c:pt>
                <c:pt idx="11418">
                  <c:v>0.13711999999999999</c:v>
                </c:pt>
                <c:pt idx="11419">
                  <c:v>0.1371</c:v>
                </c:pt>
                <c:pt idx="11420">
                  <c:v>0.13709399999999999</c:v>
                </c:pt>
                <c:pt idx="11421">
                  <c:v>0.137068</c:v>
                </c:pt>
                <c:pt idx="11422">
                  <c:v>0.13706099999999999</c:v>
                </c:pt>
                <c:pt idx="11423">
                  <c:v>0.13703499999999999</c:v>
                </c:pt>
                <c:pt idx="11424">
                  <c:v>0.137015</c:v>
                </c:pt>
                <c:pt idx="11425">
                  <c:v>0.13700799999999999</c:v>
                </c:pt>
                <c:pt idx="11426">
                  <c:v>0.13700200000000001</c:v>
                </c:pt>
                <c:pt idx="11427">
                  <c:v>0.13697500000000001</c:v>
                </c:pt>
                <c:pt idx="11428">
                  <c:v>0.13697500000000001</c:v>
                </c:pt>
                <c:pt idx="11429">
                  <c:v>0.13694899999999999</c:v>
                </c:pt>
                <c:pt idx="11430">
                  <c:v>0.136936</c:v>
                </c:pt>
                <c:pt idx="11431">
                  <c:v>0.13692299999999999</c:v>
                </c:pt>
                <c:pt idx="11432">
                  <c:v>0.136929</c:v>
                </c:pt>
                <c:pt idx="11433">
                  <c:v>0.136903</c:v>
                </c:pt>
                <c:pt idx="11434">
                  <c:v>0.13689599999999999</c:v>
                </c:pt>
                <c:pt idx="11435">
                  <c:v>0.13689000000000001</c:v>
                </c:pt>
                <c:pt idx="11436">
                  <c:v>0.13689000000000001</c:v>
                </c:pt>
                <c:pt idx="11437">
                  <c:v>0.13686999999999999</c:v>
                </c:pt>
                <c:pt idx="11438">
                  <c:v>0.136877</c:v>
                </c:pt>
                <c:pt idx="11439">
                  <c:v>0.13685700000000001</c:v>
                </c:pt>
                <c:pt idx="11440">
                  <c:v>0.13685</c:v>
                </c:pt>
                <c:pt idx="11441">
                  <c:v>0.13685</c:v>
                </c:pt>
                <c:pt idx="11442">
                  <c:v>0.13685</c:v>
                </c:pt>
                <c:pt idx="11443">
                  <c:v>0.13683699999999999</c:v>
                </c:pt>
                <c:pt idx="11444">
                  <c:v>0.13683699999999999</c:v>
                </c:pt>
                <c:pt idx="11445">
                  <c:v>0.136824</c:v>
                </c:pt>
                <c:pt idx="11446">
                  <c:v>0.13681099999999999</c:v>
                </c:pt>
                <c:pt idx="11447">
                  <c:v>0.136797</c:v>
                </c:pt>
                <c:pt idx="11448">
                  <c:v>0.13681099999999999</c:v>
                </c:pt>
                <c:pt idx="11449">
                  <c:v>0.13678399999999999</c:v>
                </c:pt>
                <c:pt idx="11450">
                  <c:v>0.13677800000000001</c:v>
                </c:pt>
                <c:pt idx="11451">
                  <c:v>0.136771</c:v>
                </c:pt>
                <c:pt idx="11452">
                  <c:v>0.136765</c:v>
                </c:pt>
                <c:pt idx="11453">
                  <c:v>0.13675100000000001</c:v>
                </c:pt>
                <c:pt idx="11454">
                  <c:v>0.13675100000000001</c:v>
                </c:pt>
                <c:pt idx="11455">
                  <c:v>0.136738</c:v>
                </c:pt>
                <c:pt idx="11456">
                  <c:v>0.13672500000000001</c:v>
                </c:pt>
                <c:pt idx="11457">
                  <c:v>0.13671800000000001</c:v>
                </c:pt>
                <c:pt idx="11458">
                  <c:v>0.13671800000000001</c:v>
                </c:pt>
                <c:pt idx="11459">
                  <c:v>0.13670499999999999</c:v>
                </c:pt>
                <c:pt idx="11460">
                  <c:v>0.13670499999999999</c:v>
                </c:pt>
                <c:pt idx="11461">
                  <c:v>0.13669200000000001</c:v>
                </c:pt>
                <c:pt idx="11462">
                  <c:v>0.136686</c:v>
                </c:pt>
                <c:pt idx="11463">
                  <c:v>0.13667899999999999</c:v>
                </c:pt>
                <c:pt idx="11464">
                  <c:v>0.136686</c:v>
                </c:pt>
                <c:pt idx="11465">
                  <c:v>0.13666600000000001</c:v>
                </c:pt>
                <c:pt idx="11466">
                  <c:v>0.13666600000000001</c:v>
                </c:pt>
                <c:pt idx="11467">
                  <c:v>0.136659</c:v>
                </c:pt>
                <c:pt idx="11468">
                  <c:v>0.13666600000000001</c:v>
                </c:pt>
                <c:pt idx="11469">
                  <c:v>0.136653</c:v>
                </c:pt>
                <c:pt idx="11470">
                  <c:v>0.136659</c:v>
                </c:pt>
                <c:pt idx="11471">
                  <c:v>0.13664599999999999</c:v>
                </c:pt>
                <c:pt idx="11472">
                  <c:v>0.13663900000000001</c:v>
                </c:pt>
                <c:pt idx="11473">
                  <c:v>0.13663900000000001</c:v>
                </c:pt>
                <c:pt idx="11474">
                  <c:v>0.13664599999999999</c:v>
                </c:pt>
                <c:pt idx="11475">
                  <c:v>0.136633</c:v>
                </c:pt>
                <c:pt idx="11476">
                  <c:v>0.136633</c:v>
                </c:pt>
                <c:pt idx="11477">
                  <c:v>0.13661999999999999</c:v>
                </c:pt>
                <c:pt idx="11478">
                  <c:v>0.13661300000000001</c:v>
                </c:pt>
                <c:pt idx="11479">
                  <c:v>0.13660600000000001</c:v>
                </c:pt>
                <c:pt idx="11480">
                  <c:v>0.13661300000000001</c:v>
                </c:pt>
                <c:pt idx="11481">
                  <c:v>0.13659299999999999</c:v>
                </c:pt>
                <c:pt idx="11482">
                  <c:v>0.13658699999999999</c:v>
                </c:pt>
                <c:pt idx="11483">
                  <c:v>0.13658000000000001</c:v>
                </c:pt>
                <c:pt idx="11484">
                  <c:v>0.13658000000000001</c:v>
                </c:pt>
                <c:pt idx="11485">
                  <c:v>0.13655999999999999</c:v>
                </c:pt>
                <c:pt idx="11486">
                  <c:v>0.13656699999999999</c:v>
                </c:pt>
                <c:pt idx="11487">
                  <c:v>0.136547</c:v>
                </c:pt>
                <c:pt idx="11488">
                  <c:v>0.13653399999999999</c:v>
                </c:pt>
                <c:pt idx="11489">
                  <c:v>0.13653399999999999</c:v>
                </c:pt>
                <c:pt idx="11490">
                  <c:v>0.13653399999999999</c:v>
                </c:pt>
                <c:pt idx="11491">
                  <c:v>0.136521</c:v>
                </c:pt>
                <c:pt idx="11492">
                  <c:v>0.136521</c:v>
                </c:pt>
                <c:pt idx="11493">
                  <c:v>0.13650799999999999</c:v>
                </c:pt>
                <c:pt idx="11494">
                  <c:v>0.13650100000000001</c:v>
                </c:pt>
                <c:pt idx="11495">
                  <c:v>0.136488</c:v>
                </c:pt>
                <c:pt idx="11496">
                  <c:v>0.13650100000000001</c:v>
                </c:pt>
                <c:pt idx="11497">
                  <c:v>0.13647500000000001</c:v>
                </c:pt>
                <c:pt idx="11498">
                  <c:v>0.13647500000000001</c:v>
                </c:pt>
                <c:pt idx="11499">
                  <c:v>0.13646800000000001</c:v>
                </c:pt>
                <c:pt idx="11500">
                  <c:v>0.13647500000000001</c:v>
                </c:pt>
                <c:pt idx="11501">
                  <c:v>0.136462</c:v>
                </c:pt>
                <c:pt idx="11502">
                  <c:v>0.13646800000000001</c:v>
                </c:pt>
                <c:pt idx="11503">
                  <c:v>0.13645499999999999</c:v>
                </c:pt>
                <c:pt idx="11504">
                  <c:v>0.13644200000000001</c:v>
                </c:pt>
                <c:pt idx="11505">
                  <c:v>0.13644200000000001</c:v>
                </c:pt>
                <c:pt idx="11506">
                  <c:v>0.13644800000000001</c:v>
                </c:pt>
                <c:pt idx="11507">
                  <c:v>0.136435</c:v>
                </c:pt>
                <c:pt idx="11508">
                  <c:v>0.136435</c:v>
                </c:pt>
                <c:pt idx="11509">
                  <c:v>0.13641500000000001</c:v>
                </c:pt>
                <c:pt idx="11510">
                  <c:v>0.136409</c:v>
                </c:pt>
                <c:pt idx="11511">
                  <c:v>0.13639599999999999</c:v>
                </c:pt>
                <c:pt idx="11512">
                  <c:v>0.13639599999999999</c:v>
                </c:pt>
                <c:pt idx="11513">
                  <c:v>0.13636899999999999</c:v>
                </c:pt>
                <c:pt idx="11514">
                  <c:v>0.13636300000000001</c:v>
                </c:pt>
                <c:pt idx="11515">
                  <c:v>0.13635</c:v>
                </c:pt>
                <c:pt idx="11516">
                  <c:v>0.13634299999999999</c:v>
                </c:pt>
                <c:pt idx="11517">
                  <c:v>0.136323</c:v>
                </c:pt>
                <c:pt idx="11518">
                  <c:v>0.13631699999999999</c:v>
                </c:pt>
                <c:pt idx="11519">
                  <c:v>0.136297</c:v>
                </c:pt>
                <c:pt idx="11520">
                  <c:v>0.13627700000000001</c:v>
                </c:pt>
                <c:pt idx="11521">
                  <c:v>0.136264</c:v>
                </c:pt>
                <c:pt idx="11522">
                  <c:v>0.136264</c:v>
                </c:pt>
                <c:pt idx="11523">
                  <c:v>0.136238</c:v>
                </c:pt>
                <c:pt idx="11524">
                  <c:v>0.136238</c:v>
                </c:pt>
                <c:pt idx="11525">
                  <c:v>0.136211</c:v>
                </c:pt>
                <c:pt idx="11526">
                  <c:v>0.13619800000000001</c:v>
                </c:pt>
                <c:pt idx="11527">
                  <c:v>0.136185</c:v>
                </c:pt>
                <c:pt idx="11528">
                  <c:v>0.13619200000000001</c:v>
                </c:pt>
                <c:pt idx="11529">
                  <c:v>0.13616500000000001</c:v>
                </c:pt>
                <c:pt idx="11530">
                  <c:v>0.136159</c:v>
                </c:pt>
                <c:pt idx="11531">
                  <c:v>0.13614499999999999</c:v>
                </c:pt>
                <c:pt idx="11532">
                  <c:v>0.136152</c:v>
                </c:pt>
                <c:pt idx="11533">
                  <c:v>0.136132</c:v>
                </c:pt>
                <c:pt idx="11534">
                  <c:v>0.13613900000000001</c:v>
                </c:pt>
                <c:pt idx="11535">
                  <c:v>0.136126</c:v>
                </c:pt>
                <c:pt idx="11536">
                  <c:v>0.13611899999999999</c:v>
                </c:pt>
                <c:pt idx="11537">
                  <c:v>0.13611899999999999</c:v>
                </c:pt>
                <c:pt idx="11538">
                  <c:v>0.136126</c:v>
                </c:pt>
                <c:pt idx="11539">
                  <c:v>0.13611200000000001</c:v>
                </c:pt>
                <c:pt idx="11540">
                  <c:v>0.13611899999999999</c:v>
                </c:pt>
                <c:pt idx="11541">
                  <c:v>0.136106</c:v>
                </c:pt>
                <c:pt idx="11542">
                  <c:v>0.136099</c:v>
                </c:pt>
                <c:pt idx="11543">
                  <c:v>0.13608600000000001</c:v>
                </c:pt>
                <c:pt idx="11544">
                  <c:v>0.136099</c:v>
                </c:pt>
                <c:pt idx="11545">
                  <c:v>0.136073</c:v>
                </c:pt>
                <c:pt idx="11546">
                  <c:v>0.136073</c:v>
                </c:pt>
                <c:pt idx="11547">
                  <c:v>0.13605999999999999</c:v>
                </c:pt>
                <c:pt idx="11548">
                  <c:v>0.13605999999999999</c:v>
                </c:pt>
                <c:pt idx="11549">
                  <c:v>0.13603999999999999</c:v>
                </c:pt>
                <c:pt idx="11550">
                  <c:v>0.13603999999999999</c:v>
                </c:pt>
                <c:pt idx="11551">
                  <c:v>0.13602</c:v>
                </c:pt>
                <c:pt idx="11552">
                  <c:v>0.13600699999999999</c:v>
                </c:pt>
                <c:pt idx="11553">
                  <c:v>0.135994</c:v>
                </c:pt>
                <c:pt idx="11554">
                  <c:v>0.135994</c:v>
                </c:pt>
                <c:pt idx="11555">
                  <c:v>0.13596800000000001</c:v>
                </c:pt>
                <c:pt idx="11556">
                  <c:v>0.13596800000000001</c:v>
                </c:pt>
                <c:pt idx="11557">
                  <c:v>0.13594100000000001</c:v>
                </c:pt>
                <c:pt idx="11558">
                  <c:v>0.13592799999999999</c:v>
                </c:pt>
                <c:pt idx="11559">
                  <c:v>0.135908</c:v>
                </c:pt>
                <c:pt idx="11560">
                  <c:v>0.135908</c:v>
                </c:pt>
                <c:pt idx="11561">
                  <c:v>0.135882</c:v>
                </c:pt>
                <c:pt idx="11562">
                  <c:v>0.135875</c:v>
                </c:pt>
                <c:pt idx="11563">
                  <c:v>0.13586200000000001</c:v>
                </c:pt>
                <c:pt idx="11564">
                  <c:v>0.13586200000000001</c:v>
                </c:pt>
                <c:pt idx="11565">
                  <c:v>0.13584199999999999</c:v>
                </c:pt>
                <c:pt idx="11566">
                  <c:v>0.13584199999999999</c:v>
                </c:pt>
                <c:pt idx="11567">
                  <c:v>0.13582900000000001</c:v>
                </c:pt>
                <c:pt idx="11568">
                  <c:v>0.135823</c:v>
                </c:pt>
                <c:pt idx="11569">
                  <c:v>0.13581599999999999</c:v>
                </c:pt>
                <c:pt idx="11570">
                  <c:v>0.135823</c:v>
                </c:pt>
                <c:pt idx="11571">
                  <c:v>0.13581599999999999</c:v>
                </c:pt>
                <c:pt idx="11572">
                  <c:v>0.13581599999999999</c:v>
                </c:pt>
                <c:pt idx="11573">
                  <c:v>0.13580900000000001</c:v>
                </c:pt>
                <c:pt idx="11574">
                  <c:v>0.13580900000000001</c:v>
                </c:pt>
                <c:pt idx="11575">
                  <c:v>0.13580300000000001</c:v>
                </c:pt>
                <c:pt idx="11576">
                  <c:v>0.13581599999999999</c:v>
                </c:pt>
                <c:pt idx="11577">
                  <c:v>0.135796</c:v>
                </c:pt>
                <c:pt idx="11578">
                  <c:v>0.135796</c:v>
                </c:pt>
                <c:pt idx="11579">
                  <c:v>0.135796</c:v>
                </c:pt>
                <c:pt idx="11580">
                  <c:v>0.13580300000000001</c:v>
                </c:pt>
                <c:pt idx="11581">
                  <c:v>0.13578999999999999</c:v>
                </c:pt>
                <c:pt idx="11582">
                  <c:v>0.135796</c:v>
                </c:pt>
                <c:pt idx="11583">
                  <c:v>0.13578299999999999</c:v>
                </c:pt>
                <c:pt idx="11584">
                  <c:v>0.13577700000000001</c:v>
                </c:pt>
                <c:pt idx="11585">
                  <c:v>0.13577</c:v>
                </c:pt>
                <c:pt idx="11586">
                  <c:v>0.13577</c:v>
                </c:pt>
                <c:pt idx="11587">
                  <c:v>0.13575699999999999</c:v>
                </c:pt>
                <c:pt idx="11588">
                  <c:v>0.13575699999999999</c:v>
                </c:pt>
                <c:pt idx="11589">
                  <c:v>0.135737</c:v>
                </c:pt>
                <c:pt idx="11590">
                  <c:v>0.13572400000000001</c:v>
                </c:pt>
                <c:pt idx="11591">
                  <c:v>0.135711</c:v>
                </c:pt>
                <c:pt idx="11592">
                  <c:v>0.135711</c:v>
                </c:pt>
                <c:pt idx="11593">
                  <c:v>0.135684</c:v>
                </c:pt>
                <c:pt idx="11594">
                  <c:v>0.13567100000000001</c:v>
                </c:pt>
                <c:pt idx="11595">
                  <c:v>0.135658</c:v>
                </c:pt>
                <c:pt idx="11596">
                  <c:v>0.135658</c:v>
                </c:pt>
                <c:pt idx="11597">
                  <c:v>0.13563800000000001</c:v>
                </c:pt>
                <c:pt idx="11598">
                  <c:v>0.135632</c:v>
                </c:pt>
                <c:pt idx="11599">
                  <c:v>0.13561200000000001</c:v>
                </c:pt>
                <c:pt idx="11600">
                  <c:v>0.135599</c:v>
                </c:pt>
                <c:pt idx="11601">
                  <c:v>0.13559199999999999</c:v>
                </c:pt>
                <c:pt idx="11602">
                  <c:v>0.13559199999999999</c:v>
                </c:pt>
                <c:pt idx="11603">
                  <c:v>0.135572</c:v>
                </c:pt>
                <c:pt idx="11604">
                  <c:v>0.135572</c:v>
                </c:pt>
                <c:pt idx="11605">
                  <c:v>0.13555900000000001</c:v>
                </c:pt>
                <c:pt idx="11606">
                  <c:v>0.135546</c:v>
                </c:pt>
                <c:pt idx="11607">
                  <c:v>0.13553899999999999</c:v>
                </c:pt>
                <c:pt idx="11608">
                  <c:v>0.135546</c:v>
                </c:pt>
                <c:pt idx="11609">
                  <c:v>0.13552</c:v>
                </c:pt>
                <c:pt idx="11610">
                  <c:v>0.13552</c:v>
                </c:pt>
                <c:pt idx="11611">
                  <c:v>0.13551299999999999</c:v>
                </c:pt>
                <c:pt idx="11612">
                  <c:v>0.13551299999999999</c:v>
                </c:pt>
                <c:pt idx="11613">
                  <c:v>0.13550000000000001</c:v>
                </c:pt>
                <c:pt idx="11614">
                  <c:v>0.13550599999999999</c:v>
                </c:pt>
                <c:pt idx="11615">
                  <c:v>0.135493</c:v>
                </c:pt>
                <c:pt idx="11616">
                  <c:v>0.13547999999999999</c:v>
                </c:pt>
                <c:pt idx="11617">
                  <c:v>0.13547999999999999</c:v>
                </c:pt>
                <c:pt idx="11618">
                  <c:v>0.13547999999999999</c:v>
                </c:pt>
                <c:pt idx="11619">
                  <c:v>0.135467</c:v>
                </c:pt>
                <c:pt idx="11620">
                  <c:v>0.135467</c:v>
                </c:pt>
                <c:pt idx="11621">
                  <c:v>0.13544700000000001</c:v>
                </c:pt>
                <c:pt idx="11622">
                  <c:v>0.135434</c:v>
                </c:pt>
                <c:pt idx="11623">
                  <c:v>0.13542100000000001</c:v>
                </c:pt>
                <c:pt idx="11624">
                  <c:v>0.13542699999999999</c:v>
                </c:pt>
                <c:pt idx="11625">
                  <c:v>0.13539499999999999</c:v>
                </c:pt>
                <c:pt idx="11626">
                  <c:v>0.13538800000000001</c:v>
                </c:pt>
                <c:pt idx="11627">
                  <c:v>0.135375</c:v>
                </c:pt>
                <c:pt idx="11628">
                  <c:v>0.13536799999999999</c:v>
                </c:pt>
                <c:pt idx="11629">
                  <c:v>0.135348</c:v>
                </c:pt>
                <c:pt idx="11630">
                  <c:v>0.135348</c:v>
                </c:pt>
                <c:pt idx="11631">
                  <c:v>0.135329</c:v>
                </c:pt>
                <c:pt idx="11632">
                  <c:v>0.13531499999999999</c:v>
                </c:pt>
                <c:pt idx="11633">
                  <c:v>0.13530900000000001</c:v>
                </c:pt>
                <c:pt idx="11634">
                  <c:v>0.13530200000000001</c:v>
                </c:pt>
                <c:pt idx="11635">
                  <c:v>0.13528899999999999</c:v>
                </c:pt>
                <c:pt idx="11636">
                  <c:v>0.13528299999999999</c:v>
                </c:pt>
                <c:pt idx="11637">
                  <c:v>0.135269</c:v>
                </c:pt>
                <c:pt idx="11638">
                  <c:v>0.13525599999999999</c:v>
                </c:pt>
                <c:pt idx="11639">
                  <c:v>0.135243</c:v>
                </c:pt>
                <c:pt idx="11640">
                  <c:v>0.13525000000000001</c:v>
                </c:pt>
                <c:pt idx="11641">
                  <c:v>0.13522999999999999</c:v>
                </c:pt>
                <c:pt idx="11642">
                  <c:v>0.13522300000000001</c:v>
                </c:pt>
                <c:pt idx="11643">
                  <c:v>0.135217</c:v>
                </c:pt>
                <c:pt idx="11644">
                  <c:v>0.135217</c:v>
                </c:pt>
                <c:pt idx="11645">
                  <c:v>0.13520399999999999</c:v>
                </c:pt>
                <c:pt idx="11646">
                  <c:v>0.13520399999999999</c:v>
                </c:pt>
                <c:pt idx="11647">
                  <c:v>0.13519</c:v>
                </c:pt>
                <c:pt idx="11648">
                  <c:v>0.135184</c:v>
                </c:pt>
                <c:pt idx="11649">
                  <c:v>0.13517699999999999</c:v>
                </c:pt>
                <c:pt idx="11650">
                  <c:v>0.13517699999999999</c:v>
                </c:pt>
                <c:pt idx="11651">
                  <c:v>0.13516400000000001</c:v>
                </c:pt>
                <c:pt idx="11652">
                  <c:v>0.13516400000000001</c:v>
                </c:pt>
                <c:pt idx="11653">
                  <c:v>0.13515099999999999</c:v>
                </c:pt>
                <c:pt idx="11654">
                  <c:v>0.13513800000000001</c:v>
                </c:pt>
                <c:pt idx="11655">
                  <c:v>0.13512399999999999</c:v>
                </c:pt>
                <c:pt idx="11656">
                  <c:v>0.135131</c:v>
                </c:pt>
                <c:pt idx="11657">
                  <c:v>0.135098</c:v>
                </c:pt>
                <c:pt idx="11658">
                  <c:v>0.13509199999999999</c:v>
                </c:pt>
                <c:pt idx="11659">
                  <c:v>0.135078</c:v>
                </c:pt>
                <c:pt idx="11660">
                  <c:v>0.135078</c:v>
                </c:pt>
                <c:pt idx="11661">
                  <c:v>0.13505200000000001</c:v>
                </c:pt>
                <c:pt idx="11662">
                  <c:v>0.13505200000000001</c:v>
                </c:pt>
                <c:pt idx="11663">
                  <c:v>0.13503200000000001</c:v>
                </c:pt>
                <c:pt idx="11664">
                  <c:v>0.13501299999999999</c:v>
                </c:pt>
                <c:pt idx="11665">
                  <c:v>0.13500599999999999</c:v>
                </c:pt>
                <c:pt idx="11666">
                  <c:v>0.13499900000000001</c:v>
                </c:pt>
                <c:pt idx="11667">
                  <c:v>0.13497999999999999</c:v>
                </c:pt>
                <c:pt idx="11668">
                  <c:v>0.13497999999999999</c:v>
                </c:pt>
                <c:pt idx="11669">
                  <c:v>0.13496</c:v>
                </c:pt>
                <c:pt idx="11670">
                  <c:v>0.13494700000000001</c:v>
                </c:pt>
                <c:pt idx="11671">
                  <c:v>0.13492699999999999</c:v>
                </c:pt>
                <c:pt idx="11672">
                  <c:v>0.134933</c:v>
                </c:pt>
                <c:pt idx="11673">
                  <c:v>0.134907</c:v>
                </c:pt>
                <c:pt idx="11674">
                  <c:v>0.13490099999999999</c:v>
                </c:pt>
                <c:pt idx="11675">
                  <c:v>0.13489399999999999</c:v>
                </c:pt>
                <c:pt idx="11676">
                  <c:v>0.13489399999999999</c:v>
                </c:pt>
                <c:pt idx="11677">
                  <c:v>0.134881</c:v>
                </c:pt>
                <c:pt idx="11678">
                  <c:v>0.134881</c:v>
                </c:pt>
                <c:pt idx="11679">
                  <c:v>0.13486799999999999</c:v>
                </c:pt>
                <c:pt idx="11680">
                  <c:v>0.13486100000000001</c:v>
                </c:pt>
                <c:pt idx="11681">
                  <c:v>0.13486100000000001</c:v>
                </c:pt>
                <c:pt idx="11682">
                  <c:v>0.13486799999999999</c:v>
                </c:pt>
                <c:pt idx="11683">
                  <c:v>0.134854</c:v>
                </c:pt>
                <c:pt idx="11684">
                  <c:v>0.13486100000000001</c:v>
                </c:pt>
                <c:pt idx="11685">
                  <c:v>0.134848</c:v>
                </c:pt>
                <c:pt idx="11686">
                  <c:v>0.134848</c:v>
                </c:pt>
                <c:pt idx="11687">
                  <c:v>0.13484099999999999</c:v>
                </c:pt>
                <c:pt idx="11688">
                  <c:v>0.134854</c:v>
                </c:pt>
                <c:pt idx="11689">
                  <c:v>0.13483500000000001</c:v>
                </c:pt>
                <c:pt idx="11690">
                  <c:v>0.13483500000000001</c:v>
                </c:pt>
                <c:pt idx="11691">
                  <c:v>0.13483500000000001</c:v>
                </c:pt>
                <c:pt idx="11692">
                  <c:v>0.13483500000000001</c:v>
                </c:pt>
                <c:pt idx="11693">
                  <c:v>0.134828</c:v>
                </c:pt>
                <c:pt idx="11694">
                  <c:v>0.13483500000000001</c:v>
                </c:pt>
                <c:pt idx="11695">
                  <c:v>0.134821</c:v>
                </c:pt>
                <c:pt idx="11696">
                  <c:v>0.13481499999999999</c:v>
                </c:pt>
                <c:pt idx="11697">
                  <c:v>0.13481499999999999</c:v>
                </c:pt>
                <c:pt idx="11698">
                  <c:v>0.134821</c:v>
                </c:pt>
                <c:pt idx="11699">
                  <c:v>0.13480800000000001</c:v>
                </c:pt>
                <c:pt idx="11700">
                  <c:v>0.13481499999999999</c:v>
                </c:pt>
                <c:pt idx="11701">
                  <c:v>0.13480200000000001</c:v>
                </c:pt>
                <c:pt idx="11702">
                  <c:v>0.134795</c:v>
                </c:pt>
                <c:pt idx="11703">
                  <c:v>0.13478200000000001</c:v>
                </c:pt>
                <c:pt idx="11704">
                  <c:v>0.134795</c:v>
                </c:pt>
                <c:pt idx="11705">
                  <c:v>0.134769</c:v>
                </c:pt>
                <c:pt idx="11706">
                  <c:v>0.134769</c:v>
                </c:pt>
                <c:pt idx="11707">
                  <c:v>0.13476199999999999</c:v>
                </c:pt>
                <c:pt idx="11708">
                  <c:v>0.13476199999999999</c:v>
                </c:pt>
                <c:pt idx="11709">
                  <c:v>0.13474900000000001</c:v>
                </c:pt>
                <c:pt idx="11710">
                  <c:v>0.13474900000000001</c:v>
                </c:pt>
                <c:pt idx="11711">
                  <c:v>0.13473599999999999</c:v>
                </c:pt>
                <c:pt idx="11712">
                  <c:v>0.13472300000000001</c:v>
                </c:pt>
                <c:pt idx="11713">
                  <c:v>0.134716</c:v>
                </c:pt>
                <c:pt idx="11714">
                  <c:v>0.134716</c:v>
                </c:pt>
                <c:pt idx="11715">
                  <c:v>0.13470299999999999</c:v>
                </c:pt>
                <c:pt idx="11716">
                  <c:v>0.13469600000000001</c:v>
                </c:pt>
                <c:pt idx="11717">
                  <c:v>0.134683</c:v>
                </c:pt>
                <c:pt idx="11718">
                  <c:v>0.13467000000000001</c:v>
                </c:pt>
                <c:pt idx="11719">
                  <c:v>0.134657</c:v>
                </c:pt>
                <c:pt idx="11720">
                  <c:v>0.134657</c:v>
                </c:pt>
                <c:pt idx="11721">
                  <c:v>0.13463</c:v>
                </c:pt>
                <c:pt idx="11722">
                  <c:v>0.13462399999999999</c:v>
                </c:pt>
                <c:pt idx="11723">
                  <c:v>0.13461100000000001</c:v>
                </c:pt>
                <c:pt idx="11724">
                  <c:v>0.134604</c:v>
                </c:pt>
                <c:pt idx="11725">
                  <c:v>0.13458400000000001</c:v>
                </c:pt>
                <c:pt idx="11726">
                  <c:v>0.13458400000000001</c:v>
                </c:pt>
                <c:pt idx="11727">
                  <c:v>0.13455800000000001</c:v>
                </c:pt>
                <c:pt idx="11728">
                  <c:v>0.134545</c:v>
                </c:pt>
                <c:pt idx="11729">
                  <c:v>0.13453200000000001</c:v>
                </c:pt>
                <c:pt idx="11730">
                  <c:v>0.13453200000000001</c:v>
                </c:pt>
                <c:pt idx="11731">
                  <c:v>0.13450500000000001</c:v>
                </c:pt>
                <c:pt idx="11732">
                  <c:v>0.13449900000000001</c:v>
                </c:pt>
                <c:pt idx="11733">
                  <c:v>0.13447899999999999</c:v>
                </c:pt>
                <c:pt idx="11734">
                  <c:v>0.134466</c:v>
                </c:pt>
                <c:pt idx="11735">
                  <c:v>0.13444600000000001</c:v>
                </c:pt>
                <c:pt idx="11736">
                  <c:v>0.13444600000000001</c:v>
                </c:pt>
                <c:pt idx="11737">
                  <c:v>0.134413</c:v>
                </c:pt>
                <c:pt idx="11738">
                  <c:v>0.13439999999999999</c:v>
                </c:pt>
                <c:pt idx="11739">
                  <c:v>0.13438700000000001</c:v>
                </c:pt>
                <c:pt idx="11740">
                  <c:v>0.13438</c:v>
                </c:pt>
                <c:pt idx="11741">
                  <c:v>0.13436000000000001</c:v>
                </c:pt>
                <c:pt idx="11742">
                  <c:v>0.134354</c:v>
                </c:pt>
                <c:pt idx="11743">
                  <c:v>0.13433400000000001</c:v>
                </c:pt>
                <c:pt idx="11744">
                  <c:v>0.134321</c:v>
                </c:pt>
                <c:pt idx="11745">
                  <c:v>0.13430800000000001</c:v>
                </c:pt>
                <c:pt idx="11746">
                  <c:v>0.13430800000000001</c:v>
                </c:pt>
                <c:pt idx="11747">
                  <c:v>0.13428799999999999</c:v>
                </c:pt>
                <c:pt idx="11748">
                  <c:v>0.13428799999999999</c:v>
                </c:pt>
                <c:pt idx="11749">
                  <c:v>0.134268</c:v>
                </c:pt>
                <c:pt idx="11750">
                  <c:v>0.13425500000000001</c:v>
                </c:pt>
                <c:pt idx="11751">
                  <c:v>0.134242</c:v>
                </c:pt>
                <c:pt idx="11752">
                  <c:v>0.13424800000000001</c:v>
                </c:pt>
                <c:pt idx="11753">
                  <c:v>0.13422200000000001</c:v>
                </c:pt>
                <c:pt idx="11754">
                  <c:v>0.13422200000000001</c:v>
                </c:pt>
                <c:pt idx="11755">
                  <c:v>0.134216</c:v>
                </c:pt>
                <c:pt idx="11756">
                  <c:v>0.134216</c:v>
                </c:pt>
                <c:pt idx="11757">
                  <c:v>0.13420199999999999</c:v>
                </c:pt>
                <c:pt idx="11758">
                  <c:v>0.13420199999999999</c:v>
                </c:pt>
                <c:pt idx="11759">
                  <c:v>0.134189</c:v>
                </c:pt>
                <c:pt idx="11760">
                  <c:v>0.13417599999999999</c:v>
                </c:pt>
                <c:pt idx="11761">
                  <c:v>0.13417599999999999</c:v>
                </c:pt>
                <c:pt idx="11762">
                  <c:v>0.13417599999999999</c:v>
                </c:pt>
                <c:pt idx="11763">
                  <c:v>0.134163</c:v>
                </c:pt>
                <c:pt idx="11764">
                  <c:v>0.13416900000000001</c:v>
                </c:pt>
                <c:pt idx="11765">
                  <c:v>0.134156</c:v>
                </c:pt>
                <c:pt idx="11766">
                  <c:v>0.13414999999999999</c:v>
                </c:pt>
                <c:pt idx="11767">
                  <c:v>0.13413600000000001</c:v>
                </c:pt>
                <c:pt idx="11768">
                  <c:v>0.13414300000000001</c:v>
                </c:pt>
                <c:pt idx="11769">
                  <c:v>0.13411699999999999</c:v>
                </c:pt>
                <c:pt idx="11770">
                  <c:v>0.13411699999999999</c:v>
                </c:pt>
                <c:pt idx="11771">
                  <c:v>0.134104</c:v>
                </c:pt>
                <c:pt idx="11772">
                  <c:v>0.134104</c:v>
                </c:pt>
                <c:pt idx="11773">
                  <c:v>0.13408999999999999</c:v>
                </c:pt>
                <c:pt idx="11774">
                  <c:v>0.13408999999999999</c:v>
                </c:pt>
                <c:pt idx="11775">
                  <c:v>0.134077</c:v>
                </c:pt>
                <c:pt idx="11776">
                  <c:v>0.13406399999999999</c:v>
                </c:pt>
                <c:pt idx="11777">
                  <c:v>0.13405700000000001</c:v>
                </c:pt>
                <c:pt idx="11778">
                  <c:v>0.13405700000000001</c:v>
                </c:pt>
                <c:pt idx="11779">
                  <c:v>0.134044</c:v>
                </c:pt>
                <c:pt idx="11780">
                  <c:v>0.134044</c:v>
                </c:pt>
                <c:pt idx="11781">
                  <c:v>0.13402500000000001</c:v>
                </c:pt>
                <c:pt idx="11782">
                  <c:v>0.134018</c:v>
                </c:pt>
                <c:pt idx="11783">
                  <c:v>0.13400500000000001</c:v>
                </c:pt>
                <c:pt idx="11784">
                  <c:v>0.13401099999999999</c:v>
                </c:pt>
                <c:pt idx="11785">
                  <c:v>0.133992</c:v>
                </c:pt>
                <c:pt idx="11786">
                  <c:v>0.13398499999999999</c:v>
                </c:pt>
                <c:pt idx="11787">
                  <c:v>0.13398499999999999</c:v>
                </c:pt>
                <c:pt idx="11788">
                  <c:v>0.13398499999999999</c:v>
                </c:pt>
                <c:pt idx="11789">
                  <c:v>0.13397200000000001</c:v>
                </c:pt>
                <c:pt idx="11790">
                  <c:v>0.13397800000000001</c:v>
                </c:pt>
                <c:pt idx="11791">
                  <c:v>0.133965</c:v>
                </c:pt>
                <c:pt idx="11792">
                  <c:v>0.13395899999999999</c:v>
                </c:pt>
                <c:pt idx="11793">
                  <c:v>0.13395899999999999</c:v>
                </c:pt>
                <c:pt idx="11794">
                  <c:v>0.133965</c:v>
                </c:pt>
                <c:pt idx="11795">
                  <c:v>0.13395199999999999</c:v>
                </c:pt>
                <c:pt idx="11796">
                  <c:v>0.13395899999999999</c:v>
                </c:pt>
                <c:pt idx="11797">
                  <c:v>0.13395199999999999</c:v>
                </c:pt>
                <c:pt idx="11798">
                  <c:v>0.13394500000000001</c:v>
                </c:pt>
                <c:pt idx="11799">
                  <c:v>0.133939</c:v>
                </c:pt>
                <c:pt idx="11800">
                  <c:v>0.13394500000000001</c:v>
                </c:pt>
                <c:pt idx="11801">
                  <c:v>0.13392599999999999</c:v>
                </c:pt>
                <c:pt idx="11802">
                  <c:v>0.13392599999999999</c:v>
                </c:pt>
                <c:pt idx="11803">
                  <c:v>0.13391900000000001</c:v>
                </c:pt>
                <c:pt idx="11804">
                  <c:v>0.13391900000000001</c:v>
                </c:pt>
                <c:pt idx="11805">
                  <c:v>0.133906</c:v>
                </c:pt>
                <c:pt idx="11806">
                  <c:v>0.133906</c:v>
                </c:pt>
                <c:pt idx="11807">
                  <c:v>0.13389300000000001</c:v>
                </c:pt>
                <c:pt idx="11808">
                  <c:v>0.13388</c:v>
                </c:pt>
                <c:pt idx="11809">
                  <c:v>0.13387299999999999</c:v>
                </c:pt>
                <c:pt idx="11810">
                  <c:v>0.13386600000000001</c:v>
                </c:pt>
                <c:pt idx="11811">
                  <c:v>0.13384699999999999</c:v>
                </c:pt>
                <c:pt idx="11812">
                  <c:v>0.13383999999999999</c:v>
                </c:pt>
                <c:pt idx="11813">
                  <c:v>0.13381999999999999</c:v>
                </c:pt>
                <c:pt idx="11814">
                  <c:v>0.13380700000000001</c:v>
                </c:pt>
                <c:pt idx="11815">
                  <c:v>0.13378699999999999</c:v>
                </c:pt>
                <c:pt idx="11816">
                  <c:v>0.13378699999999999</c:v>
                </c:pt>
                <c:pt idx="11817">
                  <c:v>0.13375400000000001</c:v>
                </c:pt>
                <c:pt idx="11818">
                  <c:v>0.133741</c:v>
                </c:pt>
                <c:pt idx="11819">
                  <c:v>0.13372800000000001</c:v>
                </c:pt>
                <c:pt idx="11820">
                  <c:v>0.13372200000000001</c:v>
                </c:pt>
                <c:pt idx="11821">
                  <c:v>0.13369500000000001</c:v>
                </c:pt>
                <c:pt idx="11822">
                  <c:v>0.13369500000000001</c:v>
                </c:pt>
                <c:pt idx="11823">
                  <c:v>0.13366900000000001</c:v>
                </c:pt>
                <c:pt idx="11824">
                  <c:v>0.133656</c:v>
                </c:pt>
                <c:pt idx="11825">
                  <c:v>0.13364899999999999</c:v>
                </c:pt>
                <c:pt idx="11826">
                  <c:v>0.13364200000000001</c:v>
                </c:pt>
                <c:pt idx="11827">
                  <c:v>0.13362299999999999</c:v>
                </c:pt>
                <c:pt idx="11828">
                  <c:v>0.13362299999999999</c:v>
                </c:pt>
                <c:pt idx="11829">
                  <c:v>0.133603</c:v>
                </c:pt>
                <c:pt idx="11830">
                  <c:v>0.13359599999999999</c:v>
                </c:pt>
                <c:pt idx="11831">
                  <c:v>0.13358300000000001</c:v>
                </c:pt>
                <c:pt idx="11832">
                  <c:v>0.13358999999999999</c:v>
                </c:pt>
                <c:pt idx="11833">
                  <c:v>0.13356299999999999</c:v>
                </c:pt>
                <c:pt idx="11834">
                  <c:v>0.13356299999999999</c:v>
                </c:pt>
                <c:pt idx="11835">
                  <c:v>0.13355700000000001</c:v>
                </c:pt>
                <c:pt idx="11836">
                  <c:v>0.13355700000000001</c:v>
                </c:pt>
                <c:pt idx="11837">
                  <c:v>0.133544</c:v>
                </c:pt>
                <c:pt idx="11838">
                  <c:v>0.13355</c:v>
                </c:pt>
                <c:pt idx="11839">
                  <c:v>0.13353699999999999</c:v>
                </c:pt>
                <c:pt idx="11840">
                  <c:v>0.133524</c:v>
                </c:pt>
                <c:pt idx="11841">
                  <c:v>0.133524</c:v>
                </c:pt>
                <c:pt idx="11842">
                  <c:v>0.133524</c:v>
                </c:pt>
                <c:pt idx="11843">
                  <c:v>0.13351099999999999</c:v>
                </c:pt>
                <c:pt idx="11844">
                  <c:v>0.13351099999999999</c:v>
                </c:pt>
                <c:pt idx="11845">
                  <c:v>0.13349800000000001</c:v>
                </c:pt>
                <c:pt idx="11846">
                  <c:v>0.133491</c:v>
                </c:pt>
                <c:pt idx="11847">
                  <c:v>0.13347800000000001</c:v>
                </c:pt>
                <c:pt idx="11848">
                  <c:v>0.13347800000000001</c:v>
                </c:pt>
                <c:pt idx="11849">
                  <c:v>0.13345099999999999</c:v>
                </c:pt>
                <c:pt idx="11850">
                  <c:v>0.13344500000000001</c:v>
                </c:pt>
                <c:pt idx="11851">
                  <c:v>0.133432</c:v>
                </c:pt>
                <c:pt idx="11852">
                  <c:v>0.133432</c:v>
                </c:pt>
                <c:pt idx="11853">
                  <c:v>0.133412</c:v>
                </c:pt>
                <c:pt idx="11854">
                  <c:v>0.133405</c:v>
                </c:pt>
                <c:pt idx="11855">
                  <c:v>0.133386</c:v>
                </c:pt>
                <c:pt idx="11856">
                  <c:v>0.13337199999999999</c:v>
                </c:pt>
                <c:pt idx="11857">
                  <c:v>0.13336600000000001</c:v>
                </c:pt>
                <c:pt idx="11858">
                  <c:v>0.13335900000000001</c:v>
                </c:pt>
                <c:pt idx="11859">
                  <c:v>0.13333999999999999</c:v>
                </c:pt>
                <c:pt idx="11860">
                  <c:v>0.13333999999999999</c:v>
                </c:pt>
                <c:pt idx="11861">
                  <c:v>0.13331999999999999</c:v>
                </c:pt>
                <c:pt idx="11862">
                  <c:v>0.13330700000000001</c:v>
                </c:pt>
                <c:pt idx="11863">
                  <c:v>0.13328699999999999</c:v>
                </c:pt>
                <c:pt idx="11864">
                  <c:v>0.13329299999999999</c:v>
                </c:pt>
                <c:pt idx="11865">
                  <c:v>0.133267</c:v>
                </c:pt>
                <c:pt idx="11866">
                  <c:v>0.13325999999999999</c:v>
                </c:pt>
                <c:pt idx="11867">
                  <c:v>0.13325400000000001</c:v>
                </c:pt>
                <c:pt idx="11868">
                  <c:v>0.13325400000000001</c:v>
                </c:pt>
                <c:pt idx="11869">
                  <c:v>0.133241</c:v>
                </c:pt>
                <c:pt idx="11870">
                  <c:v>0.133241</c:v>
                </c:pt>
                <c:pt idx="11871">
                  <c:v>0.13322800000000001</c:v>
                </c:pt>
                <c:pt idx="11872">
                  <c:v>0.133214</c:v>
                </c:pt>
                <c:pt idx="11873">
                  <c:v>0.133214</c:v>
                </c:pt>
                <c:pt idx="11874">
                  <c:v>0.133214</c:v>
                </c:pt>
                <c:pt idx="11875">
                  <c:v>0.13320100000000001</c:v>
                </c:pt>
                <c:pt idx="11876">
                  <c:v>0.13320799999999999</c:v>
                </c:pt>
                <c:pt idx="11877">
                  <c:v>0.13319500000000001</c:v>
                </c:pt>
                <c:pt idx="11878">
                  <c:v>0.133188</c:v>
                </c:pt>
                <c:pt idx="11879">
                  <c:v>0.13317499999999999</c:v>
                </c:pt>
                <c:pt idx="11880">
                  <c:v>0.13318099999999999</c:v>
                </c:pt>
                <c:pt idx="11881">
                  <c:v>0.133162</c:v>
                </c:pt>
                <c:pt idx="11882">
                  <c:v>0.133155</c:v>
                </c:pt>
                <c:pt idx="11883">
                  <c:v>0.13314799999999999</c:v>
                </c:pt>
                <c:pt idx="11884">
                  <c:v>0.13314200000000001</c:v>
                </c:pt>
                <c:pt idx="11885">
                  <c:v>0.133129</c:v>
                </c:pt>
                <c:pt idx="11886">
                  <c:v>0.13312199999999999</c:v>
                </c:pt>
                <c:pt idx="11887">
                  <c:v>0.13310900000000001</c:v>
                </c:pt>
                <c:pt idx="11888">
                  <c:v>0.13308900000000001</c:v>
                </c:pt>
                <c:pt idx="11889">
                  <c:v>0.13308300000000001</c:v>
                </c:pt>
                <c:pt idx="11890">
                  <c:v>0.133076</c:v>
                </c:pt>
                <c:pt idx="11891">
                  <c:v>0.13305600000000001</c:v>
                </c:pt>
                <c:pt idx="11892">
                  <c:v>0.13305</c:v>
                </c:pt>
                <c:pt idx="11893">
                  <c:v>0.13303000000000001</c:v>
                </c:pt>
                <c:pt idx="11894">
                  <c:v>0.13300999999999999</c:v>
                </c:pt>
                <c:pt idx="11895">
                  <c:v>0.13299</c:v>
                </c:pt>
                <c:pt idx="11896">
                  <c:v>0.13299</c:v>
                </c:pt>
                <c:pt idx="11897">
                  <c:v>0.13295699999999999</c:v>
                </c:pt>
                <c:pt idx="11898">
                  <c:v>0.13295100000000001</c:v>
                </c:pt>
                <c:pt idx="11899">
                  <c:v>0.13293099999999999</c:v>
                </c:pt>
                <c:pt idx="11900">
                  <c:v>0.13292499999999999</c:v>
                </c:pt>
                <c:pt idx="11901">
                  <c:v>0.132905</c:v>
                </c:pt>
                <c:pt idx="11902">
                  <c:v>0.13289799999999999</c:v>
                </c:pt>
                <c:pt idx="11903">
                  <c:v>0.132878</c:v>
                </c:pt>
                <c:pt idx="11904">
                  <c:v>0.13286500000000001</c:v>
                </c:pt>
                <c:pt idx="11905">
                  <c:v>0.132859</c:v>
                </c:pt>
                <c:pt idx="11906">
                  <c:v>0.132859</c:v>
                </c:pt>
                <c:pt idx="11907">
                  <c:v>0.13284599999999999</c:v>
                </c:pt>
                <c:pt idx="11908">
                  <c:v>0.13284599999999999</c:v>
                </c:pt>
                <c:pt idx="11909">
                  <c:v>0.132826</c:v>
                </c:pt>
                <c:pt idx="11910">
                  <c:v>0.13281899999999999</c:v>
                </c:pt>
                <c:pt idx="11911">
                  <c:v>0.13281299999999999</c:v>
                </c:pt>
                <c:pt idx="11912">
                  <c:v>0.13281899999999999</c:v>
                </c:pt>
                <c:pt idx="11913">
                  <c:v>0.132799</c:v>
                </c:pt>
                <c:pt idx="11914">
                  <c:v>0.132799</c:v>
                </c:pt>
                <c:pt idx="11915">
                  <c:v>0.13279299999999999</c:v>
                </c:pt>
                <c:pt idx="11916">
                  <c:v>0.132799</c:v>
                </c:pt>
                <c:pt idx="11917">
                  <c:v>0.13278599999999999</c:v>
                </c:pt>
                <c:pt idx="11918">
                  <c:v>0.13279299999999999</c:v>
                </c:pt>
                <c:pt idx="11919">
                  <c:v>0.13278000000000001</c:v>
                </c:pt>
                <c:pt idx="11920">
                  <c:v>0.132773</c:v>
                </c:pt>
                <c:pt idx="11921">
                  <c:v>0.132773</c:v>
                </c:pt>
                <c:pt idx="11922">
                  <c:v>0.132773</c:v>
                </c:pt>
                <c:pt idx="11923">
                  <c:v>0.13275999999999999</c:v>
                </c:pt>
                <c:pt idx="11924">
                  <c:v>0.132766</c:v>
                </c:pt>
                <c:pt idx="11925">
                  <c:v>0.132747</c:v>
                </c:pt>
                <c:pt idx="11926">
                  <c:v>0.13274</c:v>
                </c:pt>
                <c:pt idx="11927">
                  <c:v>0.13272700000000001</c:v>
                </c:pt>
                <c:pt idx="11928">
                  <c:v>0.13272700000000001</c:v>
                </c:pt>
                <c:pt idx="11929">
                  <c:v>0.13270100000000001</c:v>
                </c:pt>
                <c:pt idx="11930">
                  <c:v>0.13269400000000001</c:v>
                </c:pt>
                <c:pt idx="11931">
                  <c:v>0.13268099999999999</c:v>
                </c:pt>
                <c:pt idx="11932">
                  <c:v>0.13267399999999999</c:v>
                </c:pt>
                <c:pt idx="11933">
                  <c:v>0.132655</c:v>
                </c:pt>
                <c:pt idx="11934">
                  <c:v>0.13264799999999999</c:v>
                </c:pt>
                <c:pt idx="11935">
                  <c:v>0.132628</c:v>
                </c:pt>
                <c:pt idx="11936">
                  <c:v>0.132608</c:v>
                </c:pt>
                <c:pt idx="11937">
                  <c:v>0.13259499999999999</c:v>
                </c:pt>
                <c:pt idx="11938">
                  <c:v>0.13258900000000001</c:v>
                </c:pt>
                <c:pt idx="11939">
                  <c:v>0.13256899999999999</c:v>
                </c:pt>
                <c:pt idx="11940">
                  <c:v>0.13256200000000001</c:v>
                </c:pt>
                <c:pt idx="11941">
                  <c:v>0.13254299999999999</c:v>
                </c:pt>
                <c:pt idx="11942">
                  <c:v>0.13252900000000001</c:v>
                </c:pt>
                <c:pt idx="11943">
                  <c:v>0.13251599999999999</c:v>
                </c:pt>
                <c:pt idx="11944">
                  <c:v>0.13251599999999999</c:v>
                </c:pt>
                <c:pt idx="11945">
                  <c:v>0.13249</c:v>
                </c:pt>
                <c:pt idx="11946">
                  <c:v>0.13248299999999999</c:v>
                </c:pt>
                <c:pt idx="11947">
                  <c:v>0.13247700000000001</c:v>
                </c:pt>
                <c:pt idx="11948">
                  <c:v>0.13247700000000001</c:v>
                </c:pt>
                <c:pt idx="11949">
                  <c:v>0.132463</c:v>
                </c:pt>
                <c:pt idx="11950">
                  <c:v>0.13247</c:v>
                </c:pt>
                <c:pt idx="11951">
                  <c:v>0.13245699999999999</c:v>
                </c:pt>
                <c:pt idx="11952">
                  <c:v>0.13245000000000001</c:v>
                </c:pt>
                <c:pt idx="11953">
                  <c:v>0.13245000000000001</c:v>
                </c:pt>
                <c:pt idx="11954">
                  <c:v>0.13245699999999999</c:v>
                </c:pt>
                <c:pt idx="11955">
                  <c:v>0.13244400000000001</c:v>
                </c:pt>
                <c:pt idx="11956">
                  <c:v>0.13245000000000001</c:v>
                </c:pt>
                <c:pt idx="11957">
                  <c:v>0.132437</c:v>
                </c:pt>
                <c:pt idx="11958">
                  <c:v>0.132437</c:v>
                </c:pt>
                <c:pt idx="11959">
                  <c:v>0.13243099999999999</c:v>
                </c:pt>
                <c:pt idx="11960">
                  <c:v>0.132437</c:v>
                </c:pt>
                <c:pt idx="11961">
                  <c:v>0.13241700000000001</c:v>
                </c:pt>
                <c:pt idx="11962">
                  <c:v>0.132411</c:v>
                </c:pt>
                <c:pt idx="11963">
                  <c:v>0.13240399999999999</c:v>
                </c:pt>
                <c:pt idx="11964">
                  <c:v>0.13240399999999999</c:v>
                </c:pt>
                <c:pt idx="11965">
                  <c:v>0.132384</c:v>
                </c:pt>
                <c:pt idx="11966">
                  <c:v>0.132384</c:v>
                </c:pt>
                <c:pt idx="11967">
                  <c:v>0.13236500000000001</c:v>
                </c:pt>
                <c:pt idx="11968">
                  <c:v>0.132352</c:v>
                </c:pt>
                <c:pt idx="11969">
                  <c:v>0.13234499999999999</c:v>
                </c:pt>
                <c:pt idx="11970">
                  <c:v>0.13233800000000001</c:v>
                </c:pt>
                <c:pt idx="11971">
                  <c:v>0.13231899999999999</c:v>
                </c:pt>
                <c:pt idx="11972">
                  <c:v>0.13231200000000001</c:v>
                </c:pt>
                <c:pt idx="11973">
                  <c:v>0.13228599999999999</c:v>
                </c:pt>
                <c:pt idx="11974">
                  <c:v>0.13226599999999999</c:v>
                </c:pt>
                <c:pt idx="11975">
                  <c:v>0.132246</c:v>
                </c:pt>
                <c:pt idx="11976">
                  <c:v>0.132246</c:v>
                </c:pt>
                <c:pt idx="11977">
                  <c:v>0.132213</c:v>
                </c:pt>
                <c:pt idx="11978">
                  <c:v>0.13220000000000001</c:v>
                </c:pt>
                <c:pt idx="11979">
                  <c:v>0.132187</c:v>
                </c:pt>
                <c:pt idx="11980">
                  <c:v>0.13217999999999999</c:v>
                </c:pt>
                <c:pt idx="11981">
                  <c:v>0.132161</c:v>
                </c:pt>
                <c:pt idx="11982">
                  <c:v>0.13215399999999999</c:v>
                </c:pt>
                <c:pt idx="11983">
                  <c:v>0.132134</c:v>
                </c:pt>
                <c:pt idx="11984">
                  <c:v>0.13212099999999999</c:v>
                </c:pt>
                <c:pt idx="11985">
                  <c:v>0.13211400000000001</c:v>
                </c:pt>
                <c:pt idx="11986">
                  <c:v>0.13211400000000001</c:v>
                </c:pt>
                <c:pt idx="11987">
                  <c:v>0.132101</c:v>
                </c:pt>
                <c:pt idx="11988">
                  <c:v>0.132101</c:v>
                </c:pt>
                <c:pt idx="11989">
                  <c:v>0.13208800000000001</c:v>
                </c:pt>
                <c:pt idx="11990">
                  <c:v>0.132081</c:v>
                </c:pt>
                <c:pt idx="11991">
                  <c:v>0.13206799999999999</c:v>
                </c:pt>
                <c:pt idx="11992">
                  <c:v>0.132081</c:v>
                </c:pt>
                <c:pt idx="11993">
                  <c:v>0.13205500000000001</c:v>
                </c:pt>
                <c:pt idx="11994">
                  <c:v>0.13205500000000001</c:v>
                </c:pt>
                <c:pt idx="11995">
                  <c:v>0.132049</c:v>
                </c:pt>
                <c:pt idx="11996">
                  <c:v>0.13205500000000001</c:v>
                </c:pt>
                <c:pt idx="11997">
                  <c:v>0.13204199999999999</c:v>
                </c:pt>
                <c:pt idx="11998">
                  <c:v>0.13204199999999999</c:v>
                </c:pt>
                <c:pt idx="11999">
                  <c:v>0.13202900000000001</c:v>
                </c:pt>
                <c:pt idx="12000">
                  <c:v>0.13201599999999999</c:v>
                </c:pt>
                <c:pt idx="12001">
                  <c:v>0.13201599999999999</c:v>
                </c:pt>
                <c:pt idx="12002">
                  <c:v>0.13201599999999999</c:v>
                </c:pt>
                <c:pt idx="12003">
                  <c:v>0.131996</c:v>
                </c:pt>
                <c:pt idx="12004">
                  <c:v>0.131996</c:v>
                </c:pt>
                <c:pt idx="12005">
                  <c:v>0.13197600000000001</c:v>
                </c:pt>
                <c:pt idx="12006">
                  <c:v>0.131969</c:v>
                </c:pt>
                <c:pt idx="12007">
                  <c:v>0.13195000000000001</c:v>
                </c:pt>
                <c:pt idx="12008">
                  <c:v>0.13195599999999999</c:v>
                </c:pt>
                <c:pt idx="12009">
                  <c:v>0.13192300000000001</c:v>
                </c:pt>
                <c:pt idx="12010">
                  <c:v>0.13191700000000001</c:v>
                </c:pt>
                <c:pt idx="12011">
                  <c:v>0.13190399999999999</c:v>
                </c:pt>
                <c:pt idx="12012">
                  <c:v>0.13189699999999999</c:v>
                </c:pt>
                <c:pt idx="12013">
                  <c:v>0.13187699999999999</c:v>
                </c:pt>
                <c:pt idx="12014">
                  <c:v>0.13187099999999999</c:v>
                </c:pt>
                <c:pt idx="12015">
                  <c:v>0.131858</c:v>
                </c:pt>
                <c:pt idx="12016">
                  <c:v>0.13183800000000001</c:v>
                </c:pt>
                <c:pt idx="12017">
                  <c:v>0.131831</c:v>
                </c:pt>
                <c:pt idx="12018">
                  <c:v>0.131831</c:v>
                </c:pt>
                <c:pt idx="12019">
                  <c:v>0.13181100000000001</c:v>
                </c:pt>
                <c:pt idx="12020">
                  <c:v>0.13181100000000001</c:v>
                </c:pt>
                <c:pt idx="12021">
                  <c:v>0.13179199999999999</c:v>
                </c:pt>
                <c:pt idx="12022">
                  <c:v>0.13177800000000001</c:v>
                </c:pt>
                <c:pt idx="12023">
                  <c:v>0.13176499999999999</c:v>
                </c:pt>
                <c:pt idx="12024">
                  <c:v>0.131772</c:v>
                </c:pt>
                <c:pt idx="12025">
                  <c:v>0.131746</c:v>
                </c:pt>
                <c:pt idx="12026">
                  <c:v>0.13173899999999999</c:v>
                </c:pt>
                <c:pt idx="12027">
                  <c:v>0.13172600000000001</c:v>
                </c:pt>
                <c:pt idx="12028">
                  <c:v>0.13172600000000001</c:v>
                </c:pt>
                <c:pt idx="12029">
                  <c:v>0.131713</c:v>
                </c:pt>
                <c:pt idx="12030">
                  <c:v>0.131713</c:v>
                </c:pt>
                <c:pt idx="12031">
                  <c:v>0.131693</c:v>
                </c:pt>
                <c:pt idx="12032">
                  <c:v>0.13167999999999999</c:v>
                </c:pt>
                <c:pt idx="12033">
                  <c:v>0.13167300000000001</c:v>
                </c:pt>
                <c:pt idx="12034">
                  <c:v>0.13166700000000001</c:v>
                </c:pt>
                <c:pt idx="12035">
                  <c:v>0.13165299999999999</c:v>
                </c:pt>
                <c:pt idx="12036">
                  <c:v>0.13164699999999999</c:v>
                </c:pt>
                <c:pt idx="12037">
                  <c:v>0.13162699999999999</c:v>
                </c:pt>
                <c:pt idx="12038">
                  <c:v>0.13161400000000001</c:v>
                </c:pt>
                <c:pt idx="12039">
                  <c:v>0.13159399999999999</c:v>
                </c:pt>
                <c:pt idx="12040">
                  <c:v>0.13159399999999999</c:v>
                </c:pt>
                <c:pt idx="12041">
                  <c:v>0.13156100000000001</c:v>
                </c:pt>
                <c:pt idx="12042">
                  <c:v>0.13155500000000001</c:v>
                </c:pt>
                <c:pt idx="12043">
                  <c:v>0.13153500000000001</c:v>
                </c:pt>
                <c:pt idx="12044">
                  <c:v>0.13152800000000001</c:v>
                </c:pt>
                <c:pt idx="12045">
                  <c:v>0.13150800000000001</c:v>
                </c:pt>
                <c:pt idx="12046">
                  <c:v>0.13150200000000001</c:v>
                </c:pt>
                <c:pt idx="12047">
                  <c:v>0.13148199999999999</c:v>
                </c:pt>
                <c:pt idx="12048">
                  <c:v>0.131462</c:v>
                </c:pt>
                <c:pt idx="12049">
                  <c:v>0.13145599999999999</c:v>
                </c:pt>
                <c:pt idx="12050">
                  <c:v>0.13144900000000001</c:v>
                </c:pt>
                <c:pt idx="12051">
                  <c:v>0.13142899999999999</c:v>
                </c:pt>
                <c:pt idx="12052">
                  <c:v>0.13142899999999999</c:v>
                </c:pt>
                <c:pt idx="12053">
                  <c:v>0.13141</c:v>
                </c:pt>
                <c:pt idx="12054">
                  <c:v>0.13140299999999999</c:v>
                </c:pt>
                <c:pt idx="12055">
                  <c:v>0.131383</c:v>
                </c:pt>
                <c:pt idx="12056">
                  <c:v>0.13139000000000001</c:v>
                </c:pt>
                <c:pt idx="12057">
                  <c:v>0.13136999999999999</c:v>
                </c:pt>
                <c:pt idx="12058">
                  <c:v>0.13136400000000001</c:v>
                </c:pt>
                <c:pt idx="12059">
                  <c:v>0.131357</c:v>
                </c:pt>
                <c:pt idx="12060">
                  <c:v>0.131357</c:v>
                </c:pt>
                <c:pt idx="12061">
                  <c:v>0.13134399999999999</c:v>
                </c:pt>
                <c:pt idx="12062">
                  <c:v>0.13134999999999999</c:v>
                </c:pt>
                <c:pt idx="12063">
                  <c:v>0.13133700000000001</c:v>
                </c:pt>
                <c:pt idx="12064">
                  <c:v>0.131331</c:v>
                </c:pt>
                <c:pt idx="12065">
                  <c:v>0.131331</c:v>
                </c:pt>
                <c:pt idx="12066">
                  <c:v>0.13133700000000001</c:v>
                </c:pt>
                <c:pt idx="12067">
                  <c:v>0.131324</c:v>
                </c:pt>
                <c:pt idx="12068">
                  <c:v>0.131324</c:v>
                </c:pt>
                <c:pt idx="12069">
                  <c:v>0.13131699999999999</c:v>
                </c:pt>
                <c:pt idx="12070">
                  <c:v>0.13131100000000001</c:v>
                </c:pt>
                <c:pt idx="12071">
                  <c:v>0.131298</c:v>
                </c:pt>
                <c:pt idx="12072">
                  <c:v>0.131304</c:v>
                </c:pt>
                <c:pt idx="12073">
                  <c:v>0.13128400000000001</c:v>
                </c:pt>
                <c:pt idx="12074">
                  <c:v>0.13127800000000001</c:v>
                </c:pt>
                <c:pt idx="12075">
                  <c:v>0.131271</c:v>
                </c:pt>
                <c:pt idx="12076">
                  <c:v>0.131271</c:v>
                </c:pt>
                <c:pt idx="12077">
                  <c:v>0.13125800000000001</c:v>
                </c:pt>
                <c:pt idx="12078">
                  <c:v>0.13125800000000001</c:v>
                </c:pt>
                <c:pt idx="12079">
                  <c:v>0.13123799999999999</c:v>
                </c:pt>
                <c:pt idx="12080">
                  <c:v>0.13122500000000001</c:v>
                </c:pt>
                <c:pt idx="12081">
                  <c:v>0.131219</c:v>
                </c:pt>
                <c:pt idx="12082">
                  <c:v>0.131219</c:v>
                </c:pt>
                <c:pt idx="12083">
                  <c:v>0.13119900000000001</c:v>
                </c:pt>
                <c:pt idx="12084">
                  <c:v>0.13119900000000001</c:v>
                </c:pt>
                <c:pt idx="12085">
                  <c:v>0.13117899999999999</c:v>
                </c:pt>
                <c:pt idx="12086">
                  <c:v>0.131166</c:v>
                </c:pt>
                <c:pt idx="12087">
                  <c:v>0.13114600000000001</c:v>
                </c:pt>
                <c:pt idx="12088">
                  <c:v>0.13114600000000001</c:v>
                </c:pt>
                <c:pt idx="12089">
                  <c:v>0.13111999999999999</c:v>
                </c:pt>
                <c:pt idx="12090">
                  <c:v>0.131107</c:v>
                </c:pt>
                <c:pt idx="12091">
                  <c:v>0.13109299999999999</c:v>
                </c:pt>
                <c:pt idx="12092">
                  <c:v>0.13108700000000001</c:v>
                </c:pt>
                <c:pt idx="12093">
                  <c:v>0.13106699999999999</c:v>
                </c:pt>
                <c:pt idx="12094">
                  <c:v>0.13106100000000001</c:v>
                </c:pt>
                <c:pt idx="12095">
                  <c:v>0.13104099999999999</c:v>
                </c:pt>
                <c:pt idx="12096">
                  <c:v>0.13102800000000001</c:v>
                </c:pt>
                <c:pt idx="12097">
                  <c:v>0.13101399999999999</c:v>
                </c:pt>
                <c:pt idx="12098">
                  <c:v>0.13101399999999999</c:v>
                </c:pt>
                <c:pt idx="12099">
                  <c:v>0.130995</c:v>
                </c:pt>
                <c:pt idx="12100">
                  <c:v>0.13098799999999999</c:v>
                </c:pt>
                <c:pt idx="12101">
                  <c:v>0.130968</c:v>
                </c:pt>
                <c:pt idx="12102">
                  <c:v>0.13095499999999999</c:v>
                </c:pt>
                <c:pt idx="12103">
                  <c:v>0.130935</c:v>
                </c:pt>
                <c:pt idx="12104">
                  <c:v>0.130935</c:v>
                </c:pt>
                <c:pt idx="12105">
                  <c:v>0.130909</c:v>
                </c:pt>
                <c:pt idx="12106">
                  <c:v>0.13090199999999999</c:v>
                </c:pt>
                <c:pt idx="12107">
                  <c:v>0.13088900000000001</c:v>
                </c:pt>
                <c:pt idx="12108">
                  <c:v>0.130883</c:v>
                </c:pt>
                <c:pt idx="12109">
                  <c:v>0.13086999999999999</c:v>
                </c:pt>
                <c:pt idx="12110">
                  <c:v>0.13086300000000001</c:v>
                </c:pt>
                <c:pt idx="12111">
                  <c:v>0.13084999999999999</c:v>
                </c:pt>
                <c:pt idx="12112">
                  <c:v>0.13083700000000001</c:v>
                </c:pt>
                <c:pt idx="12113">
                  <c:v>0.13083</c:v>
                </c:pt>
                <c:pt idx="12114">
                  <c:v>0.13083</c:v>
                </c:pt>
                <c:pt idx="12115">
                  <c:v>0.13081000000000001</c:v>
                </c:pt>
                <c:pt idx="12116">
                  <c:v>0.13081000000000001</c:v>
                </c:pt>
                <c:pt idx="12117">
                  <c:v>0.130797</c:v>
                </c:pt>
                <c:pt idx="12118">
                  <c:v>0.13079099999999999</c:v>
                </c:pt>
                <c:pt idx="12119">
                  <c:v>0.130777</c:v>
                </c:pt>
                <c:pt idx="12120">
                  <c:v>0.13078400000000001</c:v>
                </c:pt>
                <c:pt idx="12121">
                  <c:v>0.13075800000000001</c:v>
                </c:pt>
                <c:pt idx="12122">
                  <c:v>0.13075100000000001</c:v>
                </c:pt>
                <c:pt idx="12123">
                  <c:v>0.130744</c:v>
                </c:pt>
                <c:pt idx="12124">
                  <c:v>0.130744</c:v>
                </c:pt>
                <c:pt idx="12125">
                  <c:v>0.13073100000000001</c:v>
                </c:pt>
                <c:pt idx="12126">
                  <c:v>0.13073100000000001</c:v>
                </c:pt>
                <c:pt idx="12127">
                  <c:v>0.130718</c:v>
                </c:pt>
                <c:pt idx="12128">
                  <c:v>0.13070499999999999</c:v>
                </c:pt>
                <c:pt idx="12129">
                  <c:v>0.13070499999999999</c:v>
                </c:pt>
                <c:pt idx="12130">
                  <c:v>0.13070499999999999</c:v>
                </c:pt>
                <c:pt idx="12131">
                  <c:v>0.130685</c:v>
                </c:pt>
                <c:pt idx="12132">
                  <c:v>0.130685</c:v>
                </c:pt>
                <c:pt idx="12133">
                  <c:v>0.13067200000000001</c:v>
                </c:pt>
                <c:pt idx="12134">
                  <c:v>0.130659</c:v>
                </c:pt>
                <c:pt idx="12135">
                  <c:v>0.13064600000000001</c:v>
                </c:pt>
                <c:pt idx="12136">
                  <c:v>0.13065199999999999</c:v>
                </c:pt>
                <c:pt idx="12137">
                  <c:v>0.13062599999999999</c:v>
                </c:pt>
                <c:pt idx="12138">
                  <c:v>0.13061300000000001</c:v>
                </c:pt>
                <c:pt idx="12139">
                  <c:v>0.130606</c:v>
                </c:pt>
                <c:pt idx="12140">
                  <c:v>0.13059899999999999</c:v>
                </c:pt>
                <c:pt idx="12141">
                  <c:v>0.13058600000000001</c:v>
                </c:pt>
                <c:pt idx="12142">
                  <c:v>0.13058</c:v>
                </c:pt>
                <c:pt idx="12143">
                  <c:v>0.13056000000000001</c:v>
                </c:pt>
                <c:pt idx="12144">
                  <c:v>0.130547</c:v>
                </c:pt>
                <c:pt idx="12145">
                  <c:v>0.13053999999999999</c:v>
                </c:pt>
                <c:pt idx="12146">
                  <c:v>0.13053999999999999</c:v>
                </c:pt>
                <c:pt idx="12147">
                  <c:v>0.13052</c:v>
                </c:pt>
                <c:pt idx="12148">
                  <c:v>0.13052</c:v>
                </c:pt>
                <c:pt idx="12149">
                  <c:v>0.13050100000000001</c:v>
                </c:pt>
                <c:pt idx="12150">
                  <c:v>0.13048799999999999</c:v>
                </c:pt>
                <c:pt idx="12151">
                  <c:v>0.13047400000000001</c:v>
                </c:pt>
                <c:pt idx="12152">
                  <c:v>0.13048100000000001</c:v>
                </c:pt>
                <c:pt idx="12153">
                  <c:v>0.13045499999999999</c:v>
                </c:pt>
                <c:pt idx="12154">
                  <c:v>0.13044800000000001</c:v>
                </c:pt>
                <c:pt idx="12155">
                  <c:v>0.130435</c:v>
                </c:pt>
                <c:pt idx="12156">
                  <c:v>0.130435</c:v>
                </c:pt>
                <c:pt idx="12157">
                  <c:v>0.130415</c:v>
                </c:pt>
                <c:pt idx="12158">
                  <c:v>0.130415</c:v>
                </c:pt>
                <c:pt idx="12159">
                  <c:v>0.13039500000000001</c:v>
                </c:pt>
                <c:pt idx="12160">
                  <c:v>0.130382</c:v>
                </c:pt>
                <c:pt idx="12161">
                  <c:v>0.130382</c:v>
                </c:pt>
                <c:pt idx="12162">
                  <c:v>0.130382</c:v>
                </c:pt>
                <c:pt idx="12163">
                  <c:v>0.13036200000000001</c:v>
                </c:pt>
                <c:pt idx="12164">
                  <c:v>0.13036200000000001</c:v>
                </c:pt>
                <c:pt idx="12165">
                  <c:v>0.13034299999999999</c:v>
                </c:pt>
                <c:pt idx="12166">
                  <c:v>0.13033600000000001</c:v>
                </c:pt>
                <c:pt idx="12167">
                  <c:v>0.13032299999999999</c:v>
                </c:pt>
                <c:pt idx="12168">
                  <c:v>0.13032299999999999</c:v>
                </c:pt>
                <c:pt idx="12169">
                  <c:v>0.130303</c:v>
                </c:pt>
                <c:pt idx="12170">
                  <c:v>0.130296</c:v>
                </c:pt>
                <c:pt idx="12171">
                  <c:v>0.13028300000000001</c:v>
                </c:pt>
                <c:pt idx="12172">
                  <c:v>0.13028300000000001</c:v>
                </c:pt>
                <c:pt idx="12173">
                  <c:v>0.13026399999999999</c:v>
                </c:pt>
                <c:pt idx="12174">
                  <c:v>0.13026399999999999</c:v>
                </c:pt>
                <c:pt idx="12175">
                  <c:v>0.13025</c:v>
                </c:pt>
                <c:pt idx="12176">
                  <c:v>0.13023699999999999</c:v>
                </c:pt>
                <c:pt idx="12177">
                  <c:v>0.13023100000000001</c:v>
                </c:pt>
                <c:pt idx="12178">
                  <c:v>0.13023100000000001</c:v>
                </c:pt>
                <c:pt idx="12179">
                  <c:v>0.130217</c:v>
                </c:pt>
                <c:pt idx="12180">
                  <c:v>0.130217</c:v>
                </c:pt>
                <c:pt idx="12181">
                  <c:v>0.13019800000000001</c:v>
                </c:pt>
                <c:pt idx="12182">
                  <c:v>0.130191</c:v>
                </c:pt>
                <c:pt idx="12183">
                  <c:v>0.13017799999999999</c:v>
                </c:pt>
                <c:pt idx="12184">
                  <c:v>0.130185</c:v>
                </c:pt>
                <c:pt idx="12185">
                  <c:v>0.130158</c:v>
                </c:pt>
                <c:pt idx="12186">
                  <c:v>0.13015199999999999</c:v>
                </c:pt>
                <c:pt idx="12187">
                  <c:v>0.130138</c:v>
                </c:pt>
                <c:pt idx="12188">
                  <c:v>0.130138</c:v>
                </c:pt>
                <c:pt idx="12189">
                  <c:v>0.13012499999999999</c:v>
                </c:pt>
                <c:pt idx="12190">
                  <c:v>0.13011900000000001</c:v>
                </c:pt>
                <c:pt idx="12191">
                  <c:v>0.130105</c:v>
                </c:pt>
                <c:pt idx="12192">
                  <c:v>0.13009200000000001</c:v>
                </c:pt>
                <c:pt idx="12193">
                  <c:v>0.13008600000000001</c:v>
                </c:pt>
                <c:pt idx="12194">
                  <c:v>0.13008600000000001</c:v>
                </c:pt>
                <c:pt idx="12195">
                  <c:v>0.13006599999999999</c:v>
                </c:pt>
                <c:pt idx="12196">
                  <c:v>0.13005900000000001</c:v>
                </c:pt>
                <c:pt idx="12197">
                  <c:v>0.13003999999999999</c:v>
                </c:pt>
                <c:pt idx="12198">
                  <c:v>0.13003300000000001</c:v>
                </c:pt>
                <c:pt idx="12199">
                  <c:v>0.13001299999999999</c:v>
                </c:pt>
                <c:pt idx="12200">
                  <c:v>0.13001299999999999</c:v>
                </c:pt>
                <c:pt idx="12201">
                  <c:v>0.12998699999999999</c:v>
                </c:pt>
                <c:pt idx="12202">
                  <c:v>0.12997400000000001</c:v>
                </c:pt>
                <c:pt idx="12203">
                  <c:v>0.12996099999999999</c:v>
                </c:pt>
                <c:pt idx="12204">
                  <c:v>0.12995399999999999</c:v>
                </c:pt>
                <c:pt idx="12205">
                  <c:v>0.12993399999999999</c:v>
                </c:pt>
                <c:pt idx="12206">
                  <c:v>0.12992799999999999</c:v>
                </c:pt>
                <c:pt idx="12207">
                  <c:v>0.129908</c:v>
                </c:pt>
                <c:pt idx="12208">
                  <c:v>0.12989500000000001</c:v>
                </c:pt>
                <c:pt idx="12209">
                  <c:v>0.129882</c:v>
                </c:pt>
                <c:pt idx="12210">
                  <c:v>0.129882</c:v>
                </c:pt>
                <c:pt idx="12211">
                  <c:v>0.129855</c:v>
                </c:pt>
                <c:pt idx="12212">
                  <c:v>0.129855</c:v>
                </c:pt>
                <c:pt idx="12213">
                  <c:v>0.12983500000000001</c:v>
                </c:pt>
                <c:pt idx="12214">
                  <c:v>0.12982199999999999</c:v>
                </c:pt>
                <c:pt idx="12215">
                  <c:v>0.129803</c:v>
                </c:pt>
                <c:pt idx="12216">
                  <c:v>0.129803</c:v>
                </c:pt>
                <c:pt idx="12217">
                  <c:v>0.129776</c:v>
                </c:pt>
                <c:pt idx="12218">
                  <c:v>0.12977</c:v>
                </c:pt>
                <c:pt idx="12219">
                  <c:v>0.12975600000000001</c:v>
                </c:pt>
                <c:pt idx="12220">
                  <c:v>0.12975600000000001</c:v>
                </c:pt>
                <c:pt idx="12221">
                  <c:v>0.12973699999999999</c:v>
                </c:pt>
                <c:pt idx="12222">
                  <c:v>0.12973699999999999</c:v>
                </c:pt>
                <c:pt idx="12223">
                  <c:v>0.129717</c:v>
                </c:pt>
                <c:pt idx="12224">
                  <c:v>0.12970400000000001</c:v>
                </c:pt>
                <c:pt idx="12225">
                  <c:v>0.12969700000000001</c:v>
                </c:pt>
                <c:pt idx="12226">
                  <c:v>0.12969700000000001</c:v>
                </c:pt>
                <c:pt idx="12227">
                  <c:v>0.12968399999999999</c:v>
                </c:pt>
                <c:pt idx="12228">
                  <c:v>0.12968399999999999</c:v>
                </c:pt>
                <c:pt idx="12229">
                  <c:v>0.129664</c:v>
                </c:pt>
                <c:pt idx="12230">
                  <c:v>0.129658</c:v>
                </c:pt>
                <c:pt idx="12231">
                  <c:v>0.12964400000000001</c:v>
                </c:pt>
                <c:pt idx="12232">
                  <c:v>0.12964400000000001</c:v>
                </c:pt>
                <c:pt idx="12233">
                  <c:v>0.12961800000000001</c:v>
                </c:pt>
                <c:pt idx="12234">
                  <c:v>0.129611</c:v>
                </c:pt>
                <c:pt idx="12235">
                  <c:v>0.129605</c:v>
                </c:pt>
                <c:pt idx="12236">
                  <c:v>0.12959799999999999</c:v>
                </c:pt>
                <c:pt idx="12237">
                  <c:v>0.12958500000000001</c:v>
                </c:pt>
                <c:pt idx="12238">
                  <c:v>0.129579</c:v>
                </c:pt>
                <c:pt idx="12239">
                  <c:v>0.12956500000000001</c:v>
                </c:pt>
                <c:pt idx="12240">
                  <c:v>0.129552</c:v>
                </c:pt>
                <c:pt idx="12241">
                  <c:v>0.12953899999999999</c:v>
                </c:pt>
                <c:pt idx="12242">
                  <c:v>0.12953899999999999</c:v>
                </c:pt>
                <c:pt idx="12243">
                  <c:v>0.129519</c:v>
                </c:pt>
                <c:pt idx="12244">
                  <c:v>0.12951299999999999</c:v>
                </c:pt>
                <c:pt idx="12245">
                  <c:v>0.129493</c:v>
                </c:pt>
                <c:pt idx="12246">
                  <c:v>0.12948000000000001</c:v>
                </c:pt>
                <c:pt idx="12247">
                  <c:v>0.129467</c:v>
                </c:pt>
                <c:pt idx="12248">
                  <c:v>0.129467</c:v>
                </c:pt>
                <c:pt idx="12249">
                  <c:v>0.12943399999999999</c:v>
                </c:pt>
                <c:pt idx="12250">
                  <c:v>0.12942000000000001</c:v>
                </c:pt>
                <c:pt idx="12251">
                  <c:v>0.12940699999999999</c:v>
                </c:pt>
                <c:pt idx="12252">
                  <c:v>0.12940099999999999</c:v>
                </c:pt>
                <c:pt idx="12253">
                  <c:v>0.129381</c:v>
                </c:pt>
                <c:pt idx="12254">
                  <c:v>0.129381</c:v>
                </c:pt>
                <c:pt idx="12255">
                  <c:v>0.129355</c:v>
                </c:pt>
                <c:pt idx="12256">
                  <c:v>0.12934100000000001</c:v>
                </c:pt>
                <c:pt idx="12257">
                  <c:v>0.12933500000000001</c:v>
                </c:pt>
                <c:pt idx="12258">
                  <c:v>0.129328</c:v>
                </c:pt>
                <c:pt idx="12259">
                  <c:v>0.12930900000000001</c:v>
                </c:pt>
                <c:pt idx="12260">
                  <c:v>0.12930900000000001</c:v>
                </c:pt>
                <c:pt idx="12261">
                  <c:v>0.12928899999999999</c:v>
                </c:pt>
                <c:pt idx="12262">
                  <c:v>0.129276</c:v>
                </c:pt>
                <c:pt idx="12263">
                  <c:v>0.12926199999999999</c:v>
                </c:pt>
                <c:pt idx="12264">
                  <c:v>0.129269</c:v>
                </c:pt>
                <c:pt idx="12265">
                  <c:v>0.129243</c:v>
                </c:pt>
                <c:pt idx="12266">
                  <c:v>0.12923599999999999</c:v>
                </c:pt>
                <c:pt idx="12267">
                  <c:v>0.12922900000000001</c:v>
                </c:pt>
                <c:pt idx="12268">
                  <c:v>0.129223</c:v>
                </c:pt>
                <c:pt idx="12269">
                  <c:v>0.12920999999999999</c:v>
                </c:pt>
                <c:pt idx="12270">
                  <c:v>0.12920999999999999</c:v>
                </c:pt>
                <c:pt idx="12271">
                  <c:v>0.12919700000000001</c:v>
                </c:pt>
                <c:pt idx="12272">
                  <c:v>0.12919</c:v>
                </c:pt>
                <c:pt idx="12273">
                  <c:v>0.12918299999999999</c:v>
                </c:pt>
                <c:pt idx="12274">
                  <c:v>0.12919</c:v>
                </c:pt>
                <c:pt idx="12275">
                  <c:v>0.12917699999999999</c:v>
                </c:pt>
                <c:pt idx="12276">
                  <c:v>0.12917699999999999</c:v>
                </c:pt>
                <c:pt idx="12277">
                  <c:v>0.129164</c:v>
                </c:pt>
                <c:pt idx="12278">
                  <c:v>0.12915699999999999</c:v>
                </c:pt>
                <c:pt idx="12279">
                  <c:v>0.12914400000000001</c:v>
                </c:pt>
                <c:pt idx="12280">
                  <c:v>0.12914999999999999</c:v>
                </c:pt>
                <c:pt idx="12281">
                  <c:v>0.129131</c:v>
                </c:pt>
                <c:pt idx="12282">
                  <c:v>0.12912399999999999</c:v>
                </c:pt>
                <c:pt idx="12283">
                  <c:v>0.12911800000000001</c:v>
                </c:pt>
                <c:pt idx="12284">
                  <c:v>0.12911800000000001</c:v>
                </c:pt>
                <c:pt idx="12285">
                  <c:v>0.12909799999999999</c:v>
                </c:pt>
                <c:pt idx="12286">
                  <c:v>0.12909799999999999</c:v>
                </c:pt>
                <c:pt idx="12287">
                  <c:v>0.12908500000000001</c:v>
                </c:pt>
                <c:pt idx="12288">
                  <c:v>0.12907099999999999</c:v>
                </c:pt>
                <c:pt idx="12289">
                  <c:v>0.12906500000000001</c:v>
                </c:pt>
                <c:pt idx="12290">
                  <c:v>0.12906500000000001</c:v>
                </c:pt>
                <c:pt idx="12291">
                  <c:v>0.12904499999999999</c:v>
                </c:pt>
                <c:pt idx="12292">
                  <c:v>0.12904499999999999</c:v>
                </c:pt>
                <c:pt idx="12293">
                  <c:v>0.129025</c:v>
                </c:pt>
                <c:pt idx="12294">
                  <c:v>0.12901199999999999</c:v>
                </c:pt>
                <c:pt idx="12295">
                  <c:v>0.128999</c:v>
                </c:pt>
                <c:pt idx="12296">
                  <c:v>0.128999</c:v>
                </c:pt>
                <c:pt idx="12297">
                  <c:v>0.128973</c:v>
                </c:pt>
                <c:pt idx="12298">
                  <c:v>0.12895899999999999</c:v>
                </c:pt>
                <c:pt idx="12299">
                  <c:v>0.12894600000000001</c:v>
                </c:pt>
                <c:pt idx="12300">
                  <c:v>0.12894600000000001</c:v>
                </c:pt>
                <c:pt idx="12301">
                  <c:v>0.12892600000000001</c:v>
                </c:pt>
                <c:pt idx="12302">
                  <c:v>0.12892600000000001</c:v>
                </c:pt>
                <c:pt idx="12303">
                  <c:v>0.12890699999999999</c:v>
                </c:pt>
                <c:pt idx="12304">
                  <c:v>0.12889400000000001</c:v>
                </c:pt>
                <c:pt idx="12305">
                  <c:v>0.128887</c:v>
                </c:pt>
                <c:pt idx="12306">
                  <c:v>0.128887</c:v>
                </c:pt>
                <c:pt idx="12307">
                  <c:v>0.12886700000000001</c:v>
                </c:pt>
                <c:pt idx="12308">
                  <c:v>0.12886700000000001</c:v>
                </c:pt>
                <c:pt idx="12309">
                  <c:v>0.12884699999999999</c:v>
                </c:pt>
                <c:pt idx="12310">
                  <c:v>0.128834</c:v>
                </c:pt>
                <c:pt idx="12311">
                  <c:v>0.12882099999999999</c:v>
                </c:pt>
                <c:pt idx="12312">
                  <c:v>0.128828</c:v>
                </c:pt>
                <c:pt idx="12313">
                  <c:v>0.128801</c:v>
                </c:pt>
                <c:pt idx="12314">
                  <c:v>0.12879499999999999</c:v>
                </c:pt>
                <c:pt idx="12315">
                  <c:v>0.12878200000000001</c:v>
                </c:pt>
                <c:pt idx="12316">
                  <c:v>0.12878200000000001</c:v>
                </c:pt>
                <c:pt idx="12317">
                  <c:v>0.12876199999999999</c:v>
                </c:pt>
                <c:pt idx="12318">
                  <c:v>0.12876199999999999</c:v>
                </c:pt>
                <c:pt idx="12319">
                  <c:v>0.128742</c:v>
                </c:pt>
                <c:pt idx="12320">
                  <c:v>0.12872900000000001</c:v>
                </c:pt>
                <c:pt idx="12321">
                  <c:v>0.128722</c:v>
                </c:pt>
                <c:pt idx="12322">
                  <c:v>0.128716</c:v>
                </c:pt>
                <c:pt idx="12323">
                  <c:v>0.12870300000000001</c:v>
                </c:pt>
                <c:pt idx="12324">
                  <c:v>0.128696</c:v>
                </c:pt>
                <c:pt idx="12325">
                  <c:v>0.12867600000000001</c:v>
                </c:pt>
                <c:pt idx="12326">
                  <c:v>0.128663</c:v>
                </c:pt>
                <c:pt idx="12327">
                  <c:v>0.12864300000000001</c:v>
                </c:pt>
                <c:pt idx="12328">
                  <c:v>0.12864300000000001</c:v>
                </c:pt>
                <c:pt idx="12329">
                  <c:v>0.12861</c:v>
                </c:pt>
                <c:pt idx="12330">
                  <c:v>0.128604</c:v>
                </c:pt>
                <c:pt idx="12331">
                  <c:v>0.12859100000000001</c:v>
                </c:pt>
                <c:pt idx="12332">
                  <c:v>0.128584</c:v>
                </c:pt>
                <c:pt idx="12333">
                  <c:v>0.12856400000000001</c:v>
                </c:pt>
                <c:pt idx="12334">
                  <c:v>0.12855800000000001</c:v>
                </c:pt>
                <c:pt idx="12335">
                  <c:v>0.12853800000000001</c:v>
                </c:pt>
                <c:pt idx="12336">
                  <c:v>0.12851799999999999</c:v>
                </c:pt>
                <c:pt idx="12337">
                  <c:v>0.12851199999999999</c:v>
                </c:pt>
                <c:pt idx="12338">
                  <c:v>0.12851199999999999</c:v>
                </c:pt>
                <c:pt idx="12339">
                  <c:v>0.128492</c:v>
                </c:pt>
                <c:pt idx="12340">
                  <c:v>0.12848499999999999</c:v>
                </c:pt>
                <c:pt idx="12341">
                  <c:v>0.128472</c:v>
                </c:pt>
                <c:pt idx="12342">
                  <c:v>0.12845899999999999</c:v>
                </c:pt>
                <c:pt idx="12343">
                  <c:v>0.128446</c:v>
                </c:pt>
                <c:pt idx="12344">
                  <c:v>0.12845200000000001</c:v>
                </c:pt>
                <c:pt idx="12345">
                  <c:v>0.12842600000000001</c:v>
                </c:pt>
                <c:pt idx="12346">
                  <c:v>0.12841900000000001</c:v>
                </c:pt>
                <c:pt idx="12347">
                  <c:v>0.128413</c:v>
                </c:pt>
                <c:pt idx="12348">
                  <c:v>0.128413</c:v>
                </c:pt>
                <c:pt idx="12349">
                  <c:v>0.12839999999999999</c:v>
                </c:pt>
                <c:pt idx="12350">
                  <c:v>0.12839999999999999</c:v>
                </c:pt>
                <c:pt idx="12351">
                  <c:v>0.128386</c:v>
                </c:pt>
                <c:pt idx="12352">
                  <c:v>0.12837999999999999</c:v>
                </c:pt>
                <c:pt idx="12353">
                  <c:v>0.12837299999999999</c:v>
                </c:pt>
                <c:pt idx="12354">
                  <c:v>0.12837999999999999</c:v>
                </c:pt>
                <c:pt idx="12355">
                  <c:v>0.12836700000000001</c:v>
                </c:pt>
                <c:pt idx="12356">
                  <c:v>0.12836700000000001</c:v>
                </c:pt>
                <c:pt idx="12357">
                  <c:v>0.12834699999999999</c:v>
                </c:pt>
                <c:pt idx="12358">
                  <c:v>0.12834000000000001</c:v>
                </c:pt>
                <c:pt idx="12359">
                  <c:v>0.128327</c:v>
                </c:pt>
                <c:pt idx="12360">
                  <c:v>0.128334</c:v>
                </c:pt>
                <c:pt idx="12361">
                  <c:v>0.128307</c:v>
                </c:pt>
                <c:pt idx="12362">
                  <c:v>0.12829399999999999</c:v>
                </c:pt>
                <c:pt idx="12363">
                  <c:v>0.12828100000000001</c:v>
                </c:pt>
                <c:pt idx="12364">
                  <c:v>0.12828100000000001</c:v>
                </c:pt>
                <c:pt idx="12365">
                  <c:v>0.12826100000000001</c:v>
                </c:pt>
                <c:pt idx="12366">
                  <c:v>0.12825500000000001</c:v>
                </c:pt>
                <c:pt idx="12367">
                  <c:v>0.12822800000000001</c:v>
                </c:pt>
                <c:pt idx="12368">
                  <c:v>0.128215</c:v>
                </c:pt>
                <c:pt idx="12369">
                  <c:v>0.12820200000000001</c:v>
                </c:pt>
                <c:pt idx="12370">
                  <c:v>0.128195</c:v>
                </c:pt>
                <c:pt idx="12371">
                  <c:v>0.12816900000000001</c:v>
                </c:pt>
                <c:pt idx="12372">
                  <c:v>0.128162</c:v>
                </c:pt>
                <c:pt idx="12373">
                  <c:v>0.128136</c:v>
                </c:pt>
                <c:pt idx="12374">
                  <c:v>0.12812299999999999</c:v>
                </c:pt>
                <c:pt idx="12375">
                  <c:v>0.12809699999999999</c:v>
                </c:pt>
                <c:pt idx="12376">
                  <c:v>0.12809699999999999</c:v>
                </c:pt>
                <c:pt idx="12377">
                  <c:v>0.12806400000000001</c:v>
                </c:pt>
                <c:pt idx="12378">
                  <c:v>0.12805</c:v>
                </c:pt>
                <c:pt idx="12379">
                  <c:v>0.12803700000000001</c:v>
                </c:pt>
                <c:pt idx="12380">
                  <c:v>0.12803100000000001</c:v>
                </c:pt>
                <c:pt idx="12381">
                  <c:v>0.12801100000000001</c:v>
                </c:pt>
                <c:pt idx="12382">
                  <c:v>0.12800400000000001</c:v>
                </c:pt>
                <c:pt idx="12383">
                  <c:v>0.12798499999999999</c:v>
                </c:pt>
                <c:pt idx="12384">
                  <c:v>0.127971</c:v>
                </c:pt>
                <c:pt idx="12385">
                  <c:v>0.127965</c:v>
                </c:pt>
                <c:pt idx="12386">
                  <c:v>0.127965</c:v>
                </c:pt>
                <c:pt idx="12387">
                  <c:v>0.12795200000000001</c:v>
                </c:pt>
                <c:pt idx="12388">
                  <c:v>0.12795200000000001</c:v>
                </c:pt>
                <c:pt idx="12389">
                  <c:v>0.12793199999999999</c:v>
                </c:pt>
                <c:pt idx="12390">
                  <c:v>0.12792500000000001</c:v>
                </c:pt>
                <c:pt idx="12391">
                  <c:v>0.127912</c:v>
                </c:pt>
                <c:pt idx="12392">
                  <c:v>0.127919</c:v>
                </c:pt>
                <c:pt idx="12393">
                  <c:v>0.12789200000000001</c:v>
                </c:pt>
                <c:pt idx="12394">
                  <c:v>0.12789200000000001</c:v>
                </c:pt>
                <c:pt idx="12395">
                  <c:v>0.12787899999999999</c:v>
                </c:pt>
                <c:pt idx="12396">
                  <c:v>0.12787899999999999</c:v>
                </c:pt>
                <c:pt idx="12397">
                  <c:v>0.12786600000000001</c:v>
                </c:pt>
                <c:pt idx="12398">
                  <c:v>0.12786600000000001</c:v>
                </c:pt>
                <c:pt idx="12399">
                  <c:v>0.12784599999999999</c:v>
                </c:pt>
                <c:pt idx="12400">
                  <c:v>0.12784000000000001</c:v>
                </c:pt>
                <c:pt idx="12401">
                  <c:v>0.127833</c:v>
                </c:pt>
                <c:pt idx="12402">
                  <c:v>0.127827</c:v>
                </c:pt>
                <c:pt idx="12403">
                  <c:v>0.127807</c:v>
                </c:pt>
                <c:pt idx="12404">
                  <c:v>0.127807</c:v>
                </c:pt>
                <c:pt idx="12405">
                  <c:v>0.12778</c:v>
                </c:pt>
                <c:pt idx="12406">
                  <c:v>0.12776699999999999</c:v>
                </c:pt>
                <c:pt idx="12407">
                  <c:v>0.127747</c:v>
                </c:pt>
                <c:pt idx="12408">
                  <c:v>0.127747</c:v>
                </c:pt>
                <c:pt idx="12409">
                  <c:v>0.127715</c:v>
                </c:pt>
                <c:pt idx="12410">
                  <c:v>0.12770100000000001</c:v>
                </c:pt>
                <c:pt idx="12411">
                  <c:v>0.127688</c:v>
                </c:pt>
                <c:pt idx="12412">
                  <c:v>0.12768199999999999</c:v>
                </c:pt>
                <c:pt idx="12413">
                  <c:v>0.12765499999999999</c:v>
                </c:pt>
                <c:pt idx="12414">
                  <c:v>0.12764900000000001</c:v>
                </c:pt>
                <c:pt idx="12415">
                  <c:v>0.12762899999999999</c:v>
                </c:pt>
                <c:pt idx="12416">
                  <c:v>0.127609</c:v>
                </c:pt>
                <c:pt idx="12417">
                  <c:v>0.12759599999999999</c:v>
                </c:pt>
                <c:pt idx="12418">
                  <c:v>0.12759599999999999</c:v>
                </c:pt>
                <c:pt idx="12419">
                  <c:v>0.12757599999999999</c:v>
                </c:pt>
                <c:pt idx="12420">
                  <c:v>0.12756999999999999</c:v>
                </c:pt>
                <c:pt idx="12421">
                  <c:v>0.12755</c:v>
                </c:pt>
                <c:pt idx="12422">
                  <c:v>0.12753700000000001</c:v>
                </c:pt>
                <c:pt idx="12423">
                  <c:v>0.127524</c:v>
                </c:pt>
                <c:pt idx="12424">
                  <c:v>0.12753</c:v>
                </c:pt>
                <c:pt idx="12425">
                  <c:v>0.12751000000000001</c:v>
                </c:pt>
                <c:pt idx="12426">
                  <c:v>0.12750400000000001</c:v>
                </c:pt>
                <c:pt idx="12427">
                  <c:v>0.127497</c:v>
                </c:pt>
                <c:pt idx="12428">
                  <c:v>0.12750400000000001</c:v>
                </c:pt>
                <c:pt idx="12429">
                  <c:v>0.12749099999999999</c:v>
                </c:pt>
                <c:pt idx="12430">
                  <c:v>0.127497</c:v>
                </c:pt>
                <c:pt idx="12431">
                  <c:v>0.12749099999999999</c:v>
                </c:pt>
                <c:pt idx="12432">
                  <c:v>0.12748399999999999</c:v>
                </c:pt>
                <c:pt idx="12433">
                  <c:v>0.12748399999999999</c:v>
                </c:pt>
                <c:pt idx="12434">
                  <c:v>0.127497</c:v>
                </c:pt>
                <c:pt idx="12435">
                  <c:v>0.12748399999999999</c:v>
                </c:pt>
                <c:pt idx="12436">
                  <c:v>0.127497</c:v>
                </c:pt>
                <c:pt idx="12437">
                  <c:v>0.12748399999999999</c:v>
                </c:pt>
                <c:pt idx="12438">
                  <c:v>0.12748399999999999</c:v>
                </c:pt>
                <c:pt idx="12439">
                  <c:v>0.12747700000000001</c:v>
                </c:pt>
                <c:pt idx="12440">
                  <c:v>0.12749099999999999</c:v>
                </c:pt>
                <c:pt idx="12441">
                  <c:v>0.127471</c:v>
                </c:pt>
                <c:pt idx="12442">
                  <c:v>0.127471</c:v>
                </c:pt>
                <c:pt idx="12443">
                  <c:v>0.12746399999999999</c:v>
                </c:pt>
                <c:pt idx="12444">
                  <c:v>0.12746399999999999</c:v>
                </c:pt>
                <c:pt idx="12445">
                  <c:v>0.12745100000000001</c:v>
                </c:pt>
                <c:pt idx="12446">
                  <c:v>0.12745100000000001</c:v>
                </c:pt>
                <c:pt idx="12447">
                  <c:v>0.127438</c:v>
                </c:pt>
                <c:pt idx="12448">
                  <c:v>0.12742500000000001</c:v>
                </c:pt>
                <c:pt idx="12449">
                  <c:v>0.127418</c:v>
                </c:pt>
                <c:pt idx="12450">
                  <c:v>0.127412</c:v>
                </c:pt>
                <c:pt idx="12451">
                  <c:v>0.12739200000000001</c:v>
                </c:pt>
                <c:pt idx="12452">
                  <c:v>0.127385</c:v>
                </c:pt>
                <c:pt idx="12453">
                  <c:v>0.12736500000000001</c:v>
                </c:pt>
                <c:pt idx="12454">
                  <c:v>0.12734599999999999</c:v>
                </c:pt>
                <c:pt idx="12455">
                  <c:v>0.12732599999999999</c:v>
                </c:pt>
                <c:pt idx="12456">
                  <c:v>0.12731899999999999</c:v>
                </c:pt>
                <c:pt idx="12457">
                  <c:v>0.12728600000000001</c:v>
                </c:pt>
                <c:pt idx="12458">
                  <c:v>0.127273</c:v>
                </c:pt>
                <c:pt idx="12459">
                  <c:v>0.12726000000000001</c:v>
                </c:pt>
                <c:pt idx="12460">
                  <c:v>0.127247</c:v>
                </c:pt>
                <c:pt idx="12461">
                  <c:v>0.127221</c:v>
                </c:pt>
                <c:pt idx="12462">
                  <c:v>0.12721399999999999</c:v>
                </c:pt>
                <c:pt idx="12463">
                  <c:v>0.127194</c:v>
                </c:pt>
                <c:pt idx="12464">
                  <c:v>0.12717400000000001</c:v>
                </c:pt>
                <c:pt idx="12465">
                  <c:v>0.127161</c:v>
                </c:pt>
                <c:pt idx="12466">
                  <c:v>0.127161</c:v>
                </c:pt>
                <c:pt idx="12467">
                  <c:v>0.12714200000000001</c:v>
                </c:pt>
                <c:pt idx="12468">
                  <c:v>0.127135</c:v>
                </c:pt>
                <c:pt idx="12469">
                  <c:v>0.12711500000000001</c:v>
                </c:pt>
                <c:pt idx="12470">
                  <c:v>0.127109</c:v>
                </c:pt>
                <c:pt idx="12471">
                  <c:v>0.12708900000000001</c:v>
                </c:pt>
                <c:pt idx="12472">
                  <c:v>0.12709500000000001</c:v>
                </c:pt>
                <c:pt idx="12473">
                  <c:v>0.12707599999999999</c:v>
                </c:pt>
                <c:pt idx="12474">
                  <c:v>0.12706899999999999</c:v>
                </c:pt>
                <c:pt idx="12475">
                  <c:v>0.12706200000000001</c:v>
                </c:pt>
                <c:pt idx="12476">
                  <c:v>0.12706200000000001</c:v>
                </c:pt>
                <c:pt idx="12477">
                  <c:v>0.127049</c:v>
                </c:pt>
                <c:pt idx="12478">
                  <c:v>0.127056</c:v>
                </c:pt>
                <c:pt idx="12479">
                  <c:v>0.12704299999999999</c:v>
                </c:pt>
                <c:pt idx="12480">
                  <c:v>0.12703600000000001</c:v>
                </c:pt>
                <c:pt idx="12481">
                  <c:v>0.12703600000000001</c:v>
                </c:pt>
                <c:pt idx="12482">
                  <c:v>0.12703600000000001</c:v>
                </c:pt>
                <c:pt idx="12483">
                  <c:v>0.12703</c:v>
                </c:pt>
                <c:pt idx="12484">
                  <c:v>0.12703</c:v>
                </c:pt>
                <c:pt idx="12485">
                  <c:v>0.12701599999999999</c:v>
                </c:pt>
                <c:pt idx="12486">
                  <c:v>0.127003</c:v>
                </c:pt>
                <c:pt idx="12487">
                  <c:v>0.12698999999999999</c:v>
                </c:pt>
                <c:pt idx="12488">
                  <c:v>0.126997</c:v>
                </c:pt>
                <c:pt idx="12489">
                  <c:v>0.12697</c:v>
                </c:pt>
                <c:pt idx="12490">
                  <c:v>0.12696399999999999</c:v>
                </c:pt>
                <c:pt idx="12491">
                  <c:v>0.12695100000000001</c:v>
                </c:pt>
                <c:pt idx="12492">
                  <c:v>0.126944</c:v>
                </c:pt>
                <c:pt idx="12493">
                  <c:v>0.126918</c:v>
                </c:pt>
                <c:pt idx="12494">
                  <c:v>0.126911</c:v>
                </c:pt>
                <c:pt idx="12495">
                  <c:v>0.126891</c:v>
                </c:pt>
                <c:pt idx="12496">
                  <c:v>0.12687100000000001</c:v>
                </c:pt>
                <c:pt idx="12497">
                  <c:v>0.12685199999999999</c:v>
                </c:pt>
                <c:pt idx="12498">
                  <c:v>0.12684500000000001</c:v>
                </c:pt>
                <c:pt idx="12499">
                  <c:v>0.12681899999999999</c:v>
                </c:pt>
                <c:pt idx="12500">
                  <c:v>0.126806</c:v>
                </c:pt>
                <c:pt idx="12501">
                  <c:v>0.126779</c:v>
                </c:pt>
                <c:pt idx="12502">
                  <c:v>0.12675900000000001</c:v>
                </c:pt>
                <c:pt idx="12503">
                  <c:v>0.12673300000000001</c:v>
                </c:pt>
                <c:pt idx="12504">
                  <c:v>0.12672700000000001</c:v>
                </c:pt>
                <c:pt idx="12505">
                  <c:v>0.126694</c:v>
                </c:pt>
                <c:pt idx="12506">
                  <c:v>0.12667999999999999</c:v>
                </c:pt>
                <c:pt idx="12507">
                  <c:v>0.126661</c:v>
                </c:pt>
                <c:pt idx="12508">
                  <c:v>0.12665399999999999</c:v>
                </c:pt>
                <c:pt idx="12509">
                  <c:v>0.126634</c:v>
                </c:pt>
                <c:pt idx="12510">
                  <c:v>0.12662799999999999</c:v>
                </c:pt>
                <c:pt idx="12511">
                  <c:v>0.126608</c:v>
                </c:pt>
                <c:pt idx="12512">
                  <c:v>0.12658800000000001</c:v>
                </c:pt>
                <c:pt idx="12513">
                  <c:v>0.126582</c:v>
                </c:pt>
                <c:pt idx="12514">
                  <c:v>0.126582</c:v>
                </c:pt>
                <c:pt idx="12515">
                  <c:v>0.12656800000000001</c:v>
                </c:pt>
                <c:pt idx="12516">
                  <c:v>0.12656800000000001</c:v>
                </c:pt>
                <c:pt idx="12517">
                  <c:v>0.12654899999999999</c:v>
                </c:pt>
                <c:pt idx="12518">
                  <c:v>0.12654199999999999</c:v>
                </c:pt>
                <c:pt idx="12519">
                  <c:v>0.12653600000000001</c:v>
                </c:pt>
                <c:pt idx="12520">
                  <c:v>0.12654199999999999</c:v>
                </c:pt>
                <c:pt idx="12521">
                  <c:v>0.126522</c:v>
                </c:pt>
                <c:pt idx="12522">
                  <c:v>0.126522</c:v>
                </c:pt>
                <c:pt idx="12523">
                  <c:v>0.12651599999999999</c:v>
                </c:pt>
                <c:pt idx="12524">
                  <c:v>0.12651599999999999</c:v>
                </c:pt>
                <c:pt idx="12525">
                  <c:v>0.12650900000000001</c:v>
                </c:pt>
                <c:pt idx="12526">
                  <c:v>0.12650900000000001</c:v>
                </c:pt>
                <c:pt idx="12527">
                  <c:v>0.126496</c:v>
                </c:pt>
                <c:pt idx="12528">
                  <c:v>0.12648899999999999</c:v>
                </c:pt>
                <c:pt idx="12529">
                  <c:v>0.12648300000000001</c:v>
                </c:pt>
                <c:pt idx="12530">
                  <c:v>0.12648300000000001</c:v>
                </c:pt>
                <c:pt idx="12531">
                  <c:v>0.12647</c:v>
                </c:pt>
                <c:pt idx="12532">
                  <c:v>0.12647</c:v>
                </c:pt>
                <c:pt idx="12533">
                  <c:v>0.12645000000000001</c:v>
                </c:pt>
                <c:pt idx="12534">
                  <c:v>0.12643699999999999</c:v>
                </c:pt>
                <c:pt idx="12535">
                  <c:v>0.126417</c:v>
                </c:pt>
                <c:pt idx="12536">
                  <c:v>0.126417</c:v>
                </c:pt>
                <c:pt idx="12537">
                  <c:v>0.126391</c:v>
                </c:pt>
                <c:pt idx="12538">
                  <c:v>0.12637699999999999</c:v>
                </c:pt>
                <c:pt idx="12539">
                  <c:v>0.126358</c:v>
                </c:pt>
                <c:pt idx="12540">
                  <c:v>0.12635099999999999</c:v>
                </c:pt>
                <c:pt idx="12541">
                  <c:v>0.126331</c:v>
                </c:pt>
                <c:pt idx="12542">
                  <c:v>0.12631800000000001</c:v>
                </c:pt>
                <c:pt idx="12543">
                  <c:v>0.12629799999999999</c:v>
                </c:pt>
                <c:pt idx="12544">
                  <c:v>0.126279</c:v>
                </c:pt>
                <c:pt idx="12545">
                  <c:v>0.12626499999999999</c:v>
                </c:pt>
                <c:pt idx="12546">
                  <c:v>0.12625900000000001</c:v>
                </c:pt>
                <c:pt idx="12547">
                  <c:v>0.12623899999999999</c:v>
                </c:pt>
                <c:pt idx="12548">
                  <c:v>0.12623300000000001</c:v>
                </c:pt>
                <c:pt idx="12549">
                  <c:v>0.12620600000000001</c:v>
                </c:pt>
                <c:pt idx="12550">
                  <c:v>0.126193</c:v>
                </c:pt>
                <c:pt idx="12551">
                  <c:v>0.12617999999999999</c:v>
                </c:pt>
                <c:pt idx="12552">
                  <c:v>0.12617999999999999</c:v>
                </c:pt>
                <c:pt idx="12553">
                  <c:v>0.12615399999999999</c:v>
                </c:pt>
                <c:pt idx="12554">
                  <c:v>0.12615399999999999</c:v>
                </c:pt>
                <c:pt idx="12555">
                  <c:v>0.12614</c:v>
                </c:pt>
                <c:pt idx="12556">
                  <c:v>0.12614</c:v>
                </c:pt>
                <c:pt idx="12557">
                  <c:v>0.126134</c:v>
                </c:pt>
                <c:pt idx="12558">
                  <c:v>0.126134</c:v>
                </c:pt>
                <c:pt idx="12559">
                  <c:v>0.12612100000000001</c:v>
                </c:pt>
                <c:pt idx="12560">
                  <c:v>0.126114</c:v>
                </c:pt>
                <c:pt idx="12561">
                  <c:v>0.126114</c:v>
                </c:pt>
                <c:pt idx="12562">
                  <c:v>0.12612100000000001</c:v>
                </c:pt>
                <c:pt idx="12563">
                  <c:v>0.126114</c:v>
                </c:pt>
                <c:pt idx="12564">
                  <c:v>0.12612100000000001</c:v>
                </c:pt>
                <c:pt idx="12565">
                  <c:v>0.126107</c:v>
                </c:pt>
                <c:pt idx="12566">
                  <c:v>0.12610099999999999</c:v>
                </c:pt>
                <c:pt idx="12567">
                  <c:v>0.12609400000000001</c:v>
                </c:pt>
                <c:pt idx="12568">
                  <c:v>0.12610099999999999</c:v>
                </c:pt>
                <c:pt idx="12569">
                  <c:v>0.126081</c:v>
                </c:pt>
                <c:pt idx="12570">
                  <c:v>0.12607399999999999</c:v>
                </c:pt>
                <c:pt idx="12571">
                  <c:v>0.12606800000000001</c:v>
                </c:pt>
                <c:pt idx="12572">
                  <c:v>0.12606100000000001</c:v>
                </c:pt>
                <c:pt idx="12573">
                  <c:v>0.12604799999999999</c:v>
                </c:pt>
                <c:pt idx="12574">
                  <c:v>0.12604199999999999</c:v>
                </c:pt>
                <c:pt idx="12575">
                  <c:v>0.126022</c:v>
                </c:pt>
                <c:pt idx="12576">
                  <c:v>0.126002</c:v>
                </c:pt>
                <c:pt idx="12577">
                  <c:v>0.12598899999999999</c:v>
                </c:pt>
                <c:pt idx="12578">
                  <c:v>0.12598200000000001</c:v>
                </c:pt>
                <c:pt idx="12579">
                  <c:v>0.12595600000000001</c:v>
                </c:pt>
                <c:pt idx="12580">
                  <c:v>0.125943</c:v>
                </c:pt>
                <c:pt idx="12581">
                  <c:v>0.125916</c:v>
                </c:pt>
                <c:pt idx="12582">
                  <c:v>0.12589700000000001</c:v>
                </c:pt>
                <c:pt idx="12583">
                  <c:v>0.12587000000000001</c:v>
                </c:pt>
                <c:pt idx="12584">
                  <c:v>0.125864</c:v>
                </c:pt>
                <c:pt idx="12585">
                  <c:v>0.12582399999999999</c:v>
                </c:pt>
                <c:pt idx="12586">
                  <c:v>0.125804</c:v>
                </c:pt>
                <c:pt idx="12587">
                  <c:v>0.125778</c:v>
                </c:pt>
                <c:pt idx="12588">
                  <c:v>0.12576499999999999</c:v>
                </c:pt>
                <c:pt idx="12589">
                  <c:v>0.12573899999999999</c:v>
                </c:pt>
                <c:pt idx="12590">
                  <c:v>0.125725</c:v>
                </c:pt>
                <c:pt idx="12591">
                  <c:v>0.12569900000000001</c:v>
                </c:pt>
                <c:pt idx="12592">
                  <c:v>0.12567900000000001</c:v>
                </c:pt>
                <c:pt idx="12593">
                  <c:v>0.125666</c:v>
                </c:pt>
                <c:pt idx="12594">
                  <c:v>0.12565999999999999</c:v>
                </c:pt>
                <c:pt idx="12595">
                  <c:v>0.12564</c:v>
                </c:pt>
                <c:pt idx="12596">
                  <c:v>0.12564</c:v>
                </c:pt>
                <c:pt idx="12597">
                  <c:v>0.12562000000000001</c:v>
                </c:pt>
                <c:pt idx="12598">
                  <c:v>0.125607</c:v>
                </c:pt>
                <c:pt idx="12599">
                  <c:v>0.12559400000000001</c:v>
                </c:pt>
                <c:pt idx="12600">
                  <c:v>0.125607</c:v>
                </c:pt>
                <c:pt idx="12601">
                  <c:v>0.12558</c:v>
                </c:pt>
                <c:pt idx="12602">
                  <c:v>0.12558</c:v>
                </c:pt>
                <c:pt idx="12603">
                  <c:v>0.12557399999999999</c:v>
                </c:pt>
                <c:pt idx="12604">
                  <c:v>0.12558</c:v>
                </c:pt>
                <c:pt idx="12605">
                  <c:v>0.12557399999999999</c:v>
                </c:pt>
                <c:pt idx="12606">
                  <c:v>0.12558</c:v>
                </c:pt>
                <c:pt idx="12607">
                  <c:v>0.12557399999999999</c:v>
                </c:pt>
                <c:pt idx="12608">
                  <c:v>0.12556700000000001</c:v>
                </c:pt>
                <c:pt idx="12609">
                  <c:v>0.12556700000000001</c:v>
                </c:pt>
                <c:pt idx="12610">
                  <c:v>0.12557399999999999</c:v>
                </c:pt>
                <c:pt idx="12611">
                  <c:v>0.12556700000000001</c:v>
                </c:pt>
                <c:pt idx="12612">
                  <c:v>0.12557399999999999</c:v>
                </c:pt>
                <c:pt idx="12613">
                  <c:v>0.12556100000000001</c:v>
                </c:pt>
                <c:pt idx="12614">
                  <c:v>0.125554</c:v>
                </c:pt>
                <c:pt idx="12615">
                  <c:v>0.12554100000000001</c:v>
                </c:pt>
                <c:pt idx="12616">
                  <c:v>0.12554799999999999</c:v>
                </c:pt>
                <c:pt idx="12617">
                  <c:v>0.12552099999999999</c:v>
                </c:pt>
                <c:pt idx="12618">
                  <c:v>0.12550800000000001</c:v>
                </c:pt>
                <c:pt idx="12619">
                  <c:v>0.125495</c:v>
                </c:pt>
                <c:pt idx="12620">
                  <c:v>0.12548799999999999</c:v>
                </c:pt>
                <c:pt idx="12621">
                  <c:v>0.125469</c:v>
                </c:pt>
                <c:pt idx="12622">
                  <c:v>0.12546199999999999</c:v>
                </c:pt>
                <c:pt idx="12623">
                  <c:v>0.12543599999999999</c:v>
                </c:pt>
                <c:pt idx="12624">
                  <c:v>0.125416</c:v>
                </c:pt>
                <c:pt idx="12625">
                  <c:v>0.12540299999999999</c:v>
                </c:pt>
                <c:pt idx="12626">
                  <c:v>0.125389</c:v>
                </c:pt>
                <c:pt idx="12627">
                  <c:v>0.125363</c:v>
                </c:pt>
                <c:pt idx="12628">
                  <c:v>0.12534999999999999</c:v>
                </c:pt>
                <c:pt idx="12629">
                  <c:v>0.12532399999999999</c:v>
                </c:pt>
                <c:pt idx="12630">
                  <c:v>0.125304</c:v>
                </c:pt>
                <c:pt idx="12631">
                  <c:v>0.12528400000000001</c:v>
                </c:pt>
                <c:pt idx="12632">
                  <c:v>0.125278</c:v>
                </c:pt>
                <c:pt idx="12633">
                  <c:v>0.125245</c:v>
                </c:pt>
                <c:pt idx="12634">
                  <c:v>0.12523100000000001</c:v>
                </c:pt>
                <c:pt idx="12635">
                  <c:v>0.125218</c:v>
                </c:pt>
                <c:pt idx="12636">
                  <c:v>0.12521199999999999</c:v>
                </c:pt>
                <c:pt idx="12637">
                  <c:v>0.125192</c:v>
                </c:pt>
                <c:pt idx="12638">
                  <c:v>0.125192</c:v>
                </c:pt>
                <c:pt idx="12639">
                  <c:v>0.12517200000000001</c:v>
                </c:pt>
                <c:pt idx="12640">
                  <c:v>0.12515899999999999</c:v>
                </c:pt>
                <c:pt idx="12641">
                  <c:v>0.12515899999999999</c:v>
                </c:pt>
                <c:pt idx="12642">
                  <c:v>0.12515899999999999</c:v>
                </c:pt>
                <c:pt idx="12643">
                  <c:v>0.12515200000000001</c:v>
                </c:pt>
                <c:pt idx="12644">
                  <c:v>0.12515899999999999</c:v>
                </c:pt>
                <c:pt idx="12645">
                  <c:v>0.12514600000000001</c:v>
                </c:pt>
                <c:pt idx="12646">
                  <c:v>0.12514600000000001</c:v>
                </c:pt>
                <c:pt idx="12647">
                  <c:v>0.125139</c:v>
                </c:pt>
                <c:pt idx="12648">
                  <c:v>0.12515200000000001</c:v>
                </c:pt>
                <c:pt idx="12649">
                  <c:v>0.12513299999999999</c:v>
                </c:pt>
                <c:pt idx="12650">
                  <c:v>0.12513299999999999</c:v>
                </c:pt>
                <c:pt idx="12651">
                  <c:v>0.12513299999999999</c:v>
                </c:pt>
                <c:pt idx="12652">
                  <c:v>0.125139</c:v>
                </c:pt>
                <c:pt idx="12653">
                  <c:v>0.12513299999999999</c:v>
                </c:pt>
                <c:pt idx="12654">
                  <c:v>0.12513299999999999</c:v>
                </c:pt>
                <c:pt idx="12655">
                  <c:v>0.12512599999999999</c:v>
                </c:pt>
                <c:pt idx="12656">
                  <c:v>0.12511900000000001</c:v>
                </c:pt>
                <c:pt idx="12657">
                  <c:v>0.12511900000000001</c:v>
                </c:pt>
                <c:pt idx="12658">
                  <c:v>0.12511900000000001</c:v>
                </c:pt>
                <c:pt idx="12659">
                  <c:v>0.12510599999999999</c:v>
                </c:pt>
                <c:pt idx="12660">
                  <c:v>0.12509999999999999</c:v>
                </c:pt>
                <c:pt idx="12661">
                  <c:v>0.125087</c:v>
                </c:pt>
                <c:pt idx="12662">
                  <c:v>0.12507299999999999</c:v>
                </c:pt>
                <c:pt idx="12663">
                  <c:v>0.125054</c:v>
                </c:pt>
                <c:pt idx="12664">
                  <c:v>0.125054</c:v>
                </c:pt>
                <c:pt idx="12665">
                  <c:v>0.125027</c:v>
                </c:pt>
                <c:pt idx="12666">
                  <c:v>0.12501399999999999</c:v>
                </c:pt>
                <c:pt idx="12667">
                  <c:v>0.125001</c:v>
                </c:pt>
                <c:pt idx="12668">
                  <c:v>0.124988</c:v>
                </c:pt>
                <c:pt idx="12669">
                  <c:v>0.124968</c:v>
                </c:pt>
                <c:pt idx="12670">
                  <c:v>0.124955</c:v>
                </c:pt>
                <c:pt idx="12671">
                  <c:v>0.124928</c:v>
                </c:pt>
                <c:pt idx="12672">
                  <c:v>0.12490900000000001</c:v>
                </c:pt>
                <c:pt idx="12673">
                  <c:v>0.12489500000000001</c:v>
                </c:pt>
                <c:pt idx="12674">
                  <c:v>0.124889</c:v>
                </c:pt>
                <c:pt idx="12675">
                  <c:v>0.124863</c:v>
                </c:pt>
                <c:pt idx="12676">
                  <c:v>0.124849</c:v>
                </c:pt>
                <c:pt idx="12677">
                  <c:v>0.124823</c:v>
                </c:pt>
                <c:pt idx="12678">
                  <c:v>0.12481</c:v>
                </c:pt>
                <c:pt idx="12679">
                  <c:v>0.12478400000000001</c:v>
                </c:pt>
                <c:pt idx="12680">
                  <c:v>0.12478400000000001</c:v>
                </c:pt>
                <c:pt idx="12681">
                  <c:v>0.124751</c:v>
                </c:pt>
                <c:pt idx="12682">
                  <c:v>0.12473099999999999</c:v>
                </c:pt>
                <c:pt idx="12683">
                  <c:v>0.124718</c:v>
                </c:pt>
                <c:pt idx="12684">
                  <c:v>0.124704</c:v>
                </c:pt>
                <c:pt idx="12685">
                  <c:v>0.124685</c:v>
                </c:pt>
                <c:pt idx="12686">
                  <c:v>0.124678</c:v>
                </c:pt>
                <c:pt idx="12687">
                  <c:v>0.124652</c:v>
                </c:pt>
                <c:pt idx="12688">
                  <c:v>0.12463200000000001</c:v>
                </c:pt>
                <c:pt idx="12689">
                  <c:v>0.124625</c:v>
                </c:pt>
                <c:pt idx="12690">
                  <c:v>0.12461899999999999</c:v>
                </c:pt>
                <c:pt idx="12691">
                  <c:v>0.124599</c:v>
                </c:pt>
                <c:pt idx="12692">
                  <c:v>0.124593</c:v>
                </c:pt>
                <c:pt idx="12693">
                  <c:v>0.124573</c:v>
                </c:pt>
                <c:pt idx="12694">
                  <c:v>0.124553</c:v>
                </c:pt>
                <c:pt idx="12695">
                  <c:v>0.12454</c:v>
                </c:pt>
                <c:pt idx="12696">
                  <c:v>0.12454</c:v>
                </c:pt>
                <c:pt idx="12697">
                  <c:v>0.124513</c:v>
                </c:pt>
                <c:pt idx="12698">
                  <c:v>0.1245</c:v>
                </c:pt>
                <c:pt idx="12699">
                  <c:v>0.12449399999999999</c:v>
                </c:pt>
                <c:pt idx="12700">
                  <c:v>0.124487</c:v>
                </c:pt>
                <c:pt idx="12701">
                  <c:v>0.12446699999999999</c:v>
                </c:pt>
                <c:pt idx="12702">
                  <c:v>0.12446699999999999</c:v>
                </c:pt>
                <c:pt idx="12703">
                  <c:v>0.124454</c:v>
                </c:pt>
                <c:pt idx="12704">
                  <c:v>0.124441</c:v>
                </c:pt>
                <c:pt idx="12705">
                  <c:v>0.124441</c:v>
                </c:pt>
                <c:pt idx="12706">
                  <c:v>0.124441</c:v>
                </c:pt>
                <c:pt idx="12707">
                  <c:v>0.124428</c:v>
                </c:pt>
                <c:pt idx="12708">
                  <c:v>0.124428</c:v>
                </c:pt>
                <c:pt idx="12709">
                  <c:v>0.124408</c:v>
                </c:pt>
                <c:pt idx="12710">
                  <c:v>0.124401</c:v>
                </c:pt>
                <c:pt idx="12711">
                  <c:v>0.12439500000000001</c:v>
                </c:pt>
                <c:pt idx="12712">
                  <c:v>0.124401</c:v>
                </c:pt>
                <c:pt idx="12713">
                  <c:v>0.124375</c:v>
                </c:pt>
                <c:pt idx="12714">
                  <c:v>0.124375</c:v>
                </c:pt>
                <c:pt idx="12715">
                  <c:v>0.124362</c:v>
                </c:pt>
                <c:pt idx="12716">
                  <c:v>0.124362</c:v>
                </c:pt>
                <c:pt idx="12717">
                  <c:v>0.124349</c:v>
                </c:pt>
                <c:pt idx="12718">
                  <c:v>0.124349</c:v>
                </c:pt>
                <c:pt idx="12719">
                  <c:v>0.124336</c:v>
                </c:pt>
                <c:pt idx="12720">
                  <c:v>0.124322</c:v>
                </c:pt>
                <c:pt idx="12721">
                  <c:v>0.124316</c:v>
                </c:pt>
                <c:pt idx="12722">
                  <c:v>0.124309</c:v>
                </c:pt>
                <c:pt idx="12723">
                  <c:v>0.124296</c:v>
                </c:pt>
                <c:pt idx="12724">
                  <c:v>0.12429</c:v>
                </c:pt>
                <c:pt idx="12725">
                  <c:v>0.12427000000000001</c:v>
                </c:pt>
                <c:pt idx="12726">
                  <c:v>0.12425700000000001</c:v>
                </c:pt>
                <c:pt idx="12727">
                  <c:v>0.124237</c:v>
                </c:pt>
                <c:pt idx="12728">
                  <c:v>0.124237</c:v>
                </c:pt>
                <c:pt idx="12729">
                  <c:v>0.12421</c:v>
                </c:pt>
                <c:pt idx="12730">
                  <c:v>0.124197</c:v>
                </c:pt>
                <c:pt idx="12731">
                  <c:v>0.124184</c:v>
                </c:pt>
                <c:pt idx="12732">
                  <c:v>0.124171</c:v>
                </c:pt>
                <c:pt idx="12733">
                  <c:v>0.124151</c:v>
                </c:pt>
                <c:pt idx="12734">
                  <c:v>0.12414500000000001</c:v>
                </c:pt>
                <c:pt idx="12735">
                  <c:v>0.124125</c:v>
                </c:pt>
                <c:pt idx="12736">
                  <c:v>0.12410499999999999</c:v>
                </c:pt>
                <c:pt idx="12737">
                  <c:v>0.12409199999999999</c:v>
                </c:pt>
                <c:pt idx="12738">
                  <c:v>0.124085</c:v>
                </c:pt>
                <c:pt idx="12739">
                  <c:v>0.124066</c:v>
                </c:pt>
                <c:pt idx="12740">
                  <c:v>0.124059</c:v>
                </c:pt>
                <c:pt idx="12741">
                  <c:v>0.124039</c:v>
                </c:pt>
                <c:pt idx="12742">
                  <c:v>0.124026</c:v>
                </c:pt>
                <c:pt idx="12743">
                  <c:v>0.12400600000000001</c:v>
                </c:pt>
                <c:pt idx="12744">
                  <c:v>0.12400600000000001</c:v>
                </c:pt>
                <c:pt idx="12745">
                  <c:v>0.12398000000000001</c:v>
                </c:pt>
                <c:pt idx="12746">
                  <c:v>0.123973</c:v>
                </c:pt>
                <c:pt idx="12747">
                  <c:v>0.12396</c:v>
                </c:pt>
                <c:pt idx="12748">
                  <c:v>0.12396</c:v>
                </c:pt>
                <c:pt idx="12749">
                  <c:v>0.12393999999999999</c:v>
                </c:pt>
                <c:pt idx="12750">
                  <c:v>0.12393999999999999</c:v>
                </c:pt>
                <c:pt idx="12751">
                  <c:v>0.123927</c:v>
                </c:pt>
                <c:pt idx="12752">
                  <c:v>0.123914</c:v>
                </c:pt>
                <c:pt idx="12753">
                  <c:v>0.123907</c:v>
                </c:pt>
                <c:pt idx="12754">
                  <c:v>0.123907</c:v>
                </c:pt>
                <c:pt idx="12755">
                  <c:v>0.123894</c:v>
                </c:pt>
                <c:pt idx="12756">
                  <c:v>0.123894</c:v>
                </c:pt>
                <c:pt idx="12757">
                  <c:v>0.12388100000000001</c:v>
                </c:pt>
                <c:pt idx="12758">
                  <c:v>0.123875</c:v>
                </c:pt>
                <c:pt idx="12759">
                  <c:v>0.123861</c:v>
                </c:pt>
                <c:pt idx="12760">
                  <c:v>0.12386800000000001</c:v>
                </c:pt>
                <c:pt idx="12761">
                  <c:v>0.12384199999999999</c:v>
                </c:pt>
                <c:pt idx="12762">
                  <c:v>0.12384199999999999</c:v>
                </c:pt>
                <c:pt idx="12763">
                  <c:v>0.12382799999999999</c:v>
                </c:pt>
                <c:pt idx="12764">
                  <c:v>0.12382799999999999</c:v>
                </c:pt>
                <c:pt idx="12765">
                  <c:v>0.12381499999999999</c:v>
                </c:pt>
                <c:pt idx="12766">
                  <c:v>0.12381499999999999</c:v>
                </c:pt>
                <c:pt idx="12767">
                  <c:v>0.123802</c:v>
                </c:pt>
                <c:pt idx="12768">
                  <c:v>0.123789</c:v>
                </c:pt>
                <c:pt idx="12769">
                  <c:v>0.123782</c:v>
                </c:pt>
                <c:pt idx="12770">
                  <c:v>0.123782</c:v>
                </c:pt>
                <c:pt idx="12771">
                  <c:v>0.123763</c:v>
                </c:pt>
                <c:pt idx="12772">
                  <c:v>0.123763</c:v>
                </c:pt>
                <c:pt idx="12773">
                  <c:v>0.12374300000000001</c:v>
                </c:pt>
                <c:pt idx="12774">
                  <c:v>0.12373000000000001</c:v>
                </c:pt>
                <c:pt idx="12775">
                  <c:v>0.12371</c:v>
                </c:pt>
                <c:pt idx="12776">
                  <c:v>0.12371</c:v>
                </c:pt>
                <c:pt idx="12777">
                  <c:v>0.123677</c:v>
                </c:pt>
                <c:pt idx="12778">
                  <c:v>0.123664</c:v>
                </c:pt>
                <c:pt idx="12779">
                  <c:v>0.123644</c:v>
                </c:pt>
                <c:pt idx="12780">
                  <c:v>0.123637</c:v>
                </c:pt>
                <c:pt idx="12781">
                  <c:v>0.123611</c:v>
                </c:pt>
                <c:pt idx="12782">
                  <c:v>0.123598</c:v>
                </c:pt>
                <c:pt idx="12783">
                  <c:v>0.123572</c:v>
                </c:pt>
                <c:pt idx="12784">
                  <c:v>0.123552</c:v>
                </c:pt>
                <c:pt idx="12785">
                  <c:v>0.123532</c:v>
                </c:pt>
                <c:pt idx="12786">
                  <c:v>0.123525</c:v>
                </c:pt>
                <c:pt idx="12787">
                  <c:v>0.123499</c:v>
                </c:pt>
                <c:pt idx="12788">
                  <c:v>0.123486</c:v>
                </c:pt>
                <c:pt idx="12789">
                  <c:v>0.12346</c:v>
                </c:pt>
                <c:pt idx="12790">
                  <c:v>0.123433</c:v>
                </c:pt>
                <c:pt idx="12791">
                  <c:v>0.123414</c:v>
                </c:pt>
                <c:pt idx="12792">
                  <c:v>0.123407</c:v>
                </c:pt>
                <c:pt idx="12793">
                  <c:v>0.123374</c:v>
                </c:pt>
                <c:pt idx="12794">
                  <c:v>0.123361</c:v>
                </c:pt>
                <c:pt idx="12795">
                  <c:v>0.12334100000000001</c:v>
                </c:pt>
                <c:pt idx="12796">
                  <c:v>0.123334</c:v>
                </c:pt>
                <c:pt idx="12797">
                  <c:v>0.12331499999999999</c:v>
                </c:pt>
                <c:pt idx="12798">
                  <c:v>0.123308</c:v>
                </c:pt>
                <c:pt idx="12799">
                  <c:v>0.123295</c:v>
                </c:pt>
                <c:pt idx="12800">
                  <c:v>0.123282</c:v>
                </c:pt>
                <c:pt idx="12801">
                  <c:v>0.123275</c:v>
                </c:pt>
                <c:pt idx="12802">
                  <c:v>0.123275</c:v>
                </c:pt>
                <c:pt idx="12803">
                  <c:v>0.123262</c:v>
                </c:pt>
                <c:pt idx="12804">
                  <c:v>0.123262</c:v>
                </c:pt>
                <c:pt idx="12805">
                  <c:v>0.123255</c:v>
                </c:pt>
                <c:pt idx="12806">
                  <c:v>0.123249</c:v>
                </c:pt>
                <c:pt idx="12807">
                  <c:v>0.123236</c:v>
                </c:pt>
                <c:pt idx="12808">
                  <c:v>0.123249</c:v>
                </c:pt>
                <c:pt idx="12809">
                  <c:v>0.12322900000000001</c:v>
                </c:pt>
                <c:pt idx="12810">
                  <c:v>0.12322900000000001</c:v>
                </c:pt>
                <c:pt idx="12811">
                  <c:v>0.123222</c:v>
                </c:pt>
                <c:pt idx="12812">
                  <c:v>0.123222</c:v>
                </c:pt>
                <c:pt idx="12813">
                  <c:v>0.12321600000000001</c:v>
                </c:pt>
                <c:pt idx="12814">
                  <c:v>0.12321600000000001</c:v>
                </c:pt>
                <c:pt idx="12815">
                  <c:v>0.12320299999999999</c:v>
                </c:pt>
                <c:pt idx="12816">
                  <c:v>0.12318999999999999</c:v>
                </c:pt>
                <c:pt idx="12817">
                  <c:v>0.12318999999999999</c:v>
                </c:pt>
                <c:pt idx="12818">
                  <c:v>0.12318999999999999</c:v>
                </c:pt>
                <c:pt idx="12819">
                  <c:v>0.12317</c:v>
                </c:pt>
                <c:pt idx="12820">
                  <c:v>0.12316299999999999</c:v>
                </c:pt>
                <c:pt idx="12821">
                  <c:v>0.123143</c:v>
                </c:pt>
                <c:pt idx="12822">
                  <c:v>0.12313</c:v>
                </c:pt>
                <c:pt idx="12823">
                  <c:v>0.123111</c:v>
                </c:pt>
                <c:pt idx="12824">
                  <c:v>0.123111</c:v>
                </c:pt>
                <c:pt idx="12825">
                  <c:v>0.12307800000000001</c:v>
                </c:pt>
                <c:pt idx="12826">
                  <c:v>0.123058</c:v>
                </c:pt>
                <c:pt idx="12827">
                  <c:v>0.123045</c:v>
                </c:pt>
                <c:pt idx="12828">
                  <c:v>0.123031</c:v>
                </c:pt>
                <c:pt idx="12829">
                  <c:v>0.123005</c:v>
                </c:pt>
                <c:pt idx="12830">
                  <c:v>0.122999</c:v>
                </c:pt>
                <c:pt idx="12831">
                  <c:v>0.122972</c:v>
                </c:pt>
                <c:pt idx="12832">
                  <c:v>0.12295200000000001</c:v>
                </c:pt>
                <c:pt idx="12833">
                  <c:v>0.12293900000000001</c:v>
                </c:pt>
                <c:pt idx="12834">
                  <c:v>0.122933</c:v>
                </c:pt>
                <c:pt idx="12835">
                  <c:v>0.122906</c:v>
                </c:pt>
                <c:pt idx="12836">
                  <c:v>0.1229</c:v>
                </c:pt>
                <c:pt idx="12837">
                  <c:v>0.12288</c:v>
                </c:pt>
                <c:pt idx="12838">
                  <c:v>0.122867</c:v>
                </c:pt>
                <c:pt idx="12839">
                  <c:v>0.122854</c:v>
                </c:pt>
                <c:pt idx="12840">
                  <c:v>0.12286</c:v>
                </c:pt>
                <c:pt idx="12841">
                  <c:v>0.122834</c:v>
                </c:pt>
                <c:pt idx="12842">
                  <c:v>0.12282700000000001</c:v>
                </c:pt>
                <c:pt idx="12843">
                  <c:v>0.122821</c:v>
                </c:pt>
                <c:pt idx="12844">
                  <c:v>0.12282700000000001</c:v>
                </c:pt>
                <c:pt idx="12845">
                  <c:v>0.12281400000000001</c:v>
                </c:pt>
                <c:pt idx="12846">
                  <c:v>0.122821</c:v>
                </c:pt>
                <c:pt idx="12847">
                  <c:v>0.12281400000000001</c:v>
                </c:pt>
                <c:pt idx="12848">
                  <c:v>0.122808</c:v>
                </c:pt>
                <c:pt idx="12849">
                  <c:v>0.122808</c:v>
                </c:pt>
                <c:pt idx="12850">
                  <c:v>0.12281400000000001</c:v>
                </c:pt>
                <c:pt idx="12851">
                  <c:v>0.122808</c:v>
                </c:pt>
                <c:pt idx="12852">
                  <c:v>0.122808</c:v>
                </c:pt>
                <c:pt idx="12853">
                  <c:v>0.12280099999999999</c:v>
                </c:pt>
                <c:pt idx="12854">
                  <c:v>0.122794</c:v>
                </c:pt>
                <c:pt idx="12855">
                  <c:v>0.12278799999999999</c:v>
                </c:pt>
                <c:pt idx="12856">
                  <c:v>0.122794</c:v>
                </c:pt>
                <c:pt idx="12857">
                  <c:v>0.122768</c:v>
                </c:pt>
                <c:pt idx="12858">
                  <c:v>0.122761</c:v>
                </c:pt>
                <c:pt idx="12859">
                  <c:v>0.122755</c:v>
                </c:pt>
                <c:pt idx="12860">
                  <c:v>0.122748</c:v>
                </c:pt>
                <c:pt idx="12861">
                  <c:v>0.122728</c:v>
                </c:pt>
                <c:pt idx="12862">
                  <c:v>0.122728</c:v>
                </c:pt>
                <c:pt idx="12863">
                  <c:v>0.12270200000000001</c:v>
                </c:pt>
                <c:pt idx="12864">
                  <c:v>0.12268900000000001</c:v>
                </c:pt>
                <c:pt idx="12865">
                  <c:v>0.12267599999999999</c:v>
                </c:pt>
                <c:pt idx="12866">
                  <c:v>0.12266299999999999</c:v>
                </c:pt>
                <c:pt idx="12867">
                  <c:v>0.122636</c:v>
                </c:pt>
                <c:pt idx="12868">
                  <c:v>0.12263</c:v>
                </c:pt>
                <c:pt idx="12869">
                  <c:v>0.122603</c:v>
                </c:pt>
                <c:pt idx="12870">
                  <c:v>0.122584</c:v>
                </c:pt>
                <c:pt idx="12871">
                  <c:v>0.122557</c:v>
                </c:pt>
                <c:pt idx="12872">
                  <c:v>0.12255099999999999</c:v>
                </c:pt>
                <c:pt idx="12873">
                  <c:v>0.12251099999999999</c:v>
                </c:pt>
                <c:pt idx="12874">
                  <c:v>0.122498</c:v>
                </c:pt>
                <c:pt idx="12875">
                  <c:v>0.122478</c:v>
                </c:pt>
                <c:pt idx="12876">
                  <c:v>0.122465</c:v>
                </c:pt>
                <c:pt idx="12877">
                  <c:v>0.122445</c:v>
                </c:pt>
                <c:pt idx="12878">
                  <c:v>0.122432</c:v>
                </c:pt>
                <c:pt idx="12879">
                  <c:v>0.12241200000000001</c:v>
                </c:pt>
                <c:pt idx="12880">
                  <c:v>0.12239899999999999</c:v>
                </c:pt>
                <c:pt idx="12881">
                  <c:v>0.12238599999999999</c:v>
                </c:pt>
                <c:pt idx="12882">
                  <c:v>0.12238599999999999</c:v>
                </c:pt>
                <c:pt idx="12883">
                  <c:v>0.122366</c:v>
                </c:pt>
                <c:pt idx="12884">
                  <c:v>0.122366</c:v>
                </c:pt>
                <c:pt idx="12885">
                  <c:v>0.122346</c:v>
                </c:pt>
                <c:pt idx="12886">
                  <c:v>0.12234</c:v>
                </c:pt>
                <c:pt idx="12887">
                  <c:v>0.12232700000000001</c:v>
                </c:pt>
                <c:pt idx="12888">
                  <c:v>0.122333</c:v>
                </c:pt>
                <c:pt idx="12889">
                  <c:v>0.12231400000000001</c:v>
                </c:pt>
                <c:pt idx="12890">
                  <c:v>0.12231400000000001</c:v>
                </c:pt>
                <c:pt idx="12891">
                  <c:v>0.122307</c:v>
                </c:pt>
                <c:pt idx="12892">
                  <c:v>0.122307</c:v>
                </c:pt>
                <c:pt idx="12893">
                  <c:v>0.12230000000000001</c:v>
                </c:pt>
                <c:pt idx="12894">
                  <c:v>0.12230000000000001</c:v>
                </c:pt>
                <c:pt idx="12895">
                  <c:v>0.122294</c:v>
                </c:pt>
                <c:pt idx="12896">
                  <c:v>0.122281</c:v>
                </c:pt>
                <c:pt idx="12897">
                  <c:v>0.122281</c:v>
                </c:pt>
                <c:pt idx="12898">
                  <c:v>0.122281</c:v>
                </c:pt>
                <c:pt idx="12899">
                  <c:v>0.122267</c:v>
                </c:pt>
                <c:pt idx="12900">
                  <c:v>0.122267</c:v>
                </c:pt>
                <c:pt idx="12901">
                  <c:v>0.122248</c:v>
                </c:pt>
                <c:pt idx="12902">
                  <c:v>0.122241</c:v>
                </c:pt>
                <c:pt idx="12903">
                  <c:v>0.122221</c:v>
                </c:pt>
                <c:pt idx="12904">
                  <c:v>0.122221</c:v>
                </c:pt>
                <c:pt idx="12905">
                  <c:v>0.122195</c:v>
                </c:pt>
                <c:pt idx="12906">
                  <c:v>0.122182</c:v>
                </c:pt>
                <c:pt idx="12907">
                  <c:v>0.12216200000000001</c:v>
                </c:pt>
                <c:pt idx="12908">
                  <c:v>0.122155</c:v>
                </c:pt>
                <c:pt idx="12909">
                  <c:v>0.122129</c:v>
                </c:pt>
                <c:pt idx="12910">
                  <c:v>0.122116</c:v>
                </c:pt>
                <c:pt idx="12911">
                  <c:v>0.122096</c:v>
                </c:pt>
                <c:pt idx="12912">
                  <c:v>0.12207</c:v>
                </c:pt>
                <c:pt idx="12913">
                  <c:v>0.122057</c:v>
                </c:pt>
                <c:pt idx="12914">
                  <c:v>0.122043</c:v>
                </c:pt>
                <c:pt idx="12915">
                  <c:v>0.122017</c:v>
                </c:pt>
                <c:pt idx="12916">
                  <c:v>0.122004</c:v>
                </c:pt>
                <c:pt idx="12917">
                  <c:v>0.121978</c:v>
                </c:pt>
                <c:pt idx="12918">
                  <c:v>0.121958</c:v>
                </c:pt>
                <c:pt idx="12919">
                  <c:v>0.121938</c:v>
                </c:pt>
                <c:pt idx="12920">
                  <c:v>0.121932</c:v>
                </c:pt>
                <c:pt idx="12921">
                  <c:v>0.12189899999999999</c:v>
                </c:pt>
                <c:pt idx="12922">
                  <c:v>0.12188499999999999</c:v>
                </c:pt>
                <c:pt idx="12923">
                  <c:v>0.121866</c:v>
                </c:pt>
                <c:pt idx="12924">
                  <c:v>0.121859</c:v>
                </c:pt>
                <c:pt idx="12925">
                  <c:v>0.121839</c:v>
                </c:pt>
                <c:pt idx="12926">
                  <c:v>0.121833</c:v>
                </c:pt>
                <c:pt idx="12927">
                  <c:v>0.121813</c:v>
                </c:pt>
                <c:pt idx="12928">
                  <c:v>0.12180000000000001</c:v>
                </c:pt>
                <c:pt idx="12929">
                  <c:v>0.121793</c:v>
                </c:pt>
                <c:pt idx="12930">
                  <c:v>0.121793</c:v>
                </c:pt>
                <c:pt idx="12931">
                  <c:v>0.12177300000000001</c:v>
                </c:pt>
                <c:pt idx="12932">
                  <c:v>0.12177300000000001</c:v>
                </c:pt>
                <c:pt idx="12933">
                  <c:v>0.12175999999999999</c:v>
                </c:pt>
                <c:pt idx="12934">
                  <c:v>0.121754</c:v>
                </c:pt>
                <c:pt idx="12935">
                  <c:v>0.121741</c:v>
                </c:pt>
                <c:pt idx="12936">
                  <c:v>0.12174699999999999</c:v>
                </c:pt>
                <c:pt idx="12937">
                  <c:v>0.121721</c:v>
                </c:pt>
                <c:pt idx="12938">
                  <c:v>0.121721</c:v>
                </c:pt>
                <c:pt idx="12939">
                  <c:v>0.121714</c:v>
                </c:pt>
                <c:pt idx="12940">
                  <c:v>0.121714</c:v>
                </c:pt>
                <c:pt idx="12941">
                  <c:v>0.121701</c:v>
                </c:pt>
                <c:pt idx="12942">
                  <c:v>0.121701</c:v>
                </c:pt>
                <c:pt idx="12943">
                  <c:v>0.121688</c:v>
                </c:pt>
                <c:pt idx="12944">
                  <c:v>0.12167500000000001</c:v>
                </c:pt>
                <c:pt idx="12945">
                  <c:v>0.12167500000000001</c:v>
                </c:pt>
                <c:pt idx="12946">
                  <c:v>0.12167500000000001</c:v>
                </c:pt>
                <c:pt idx="12947">
                  <c:v>0.12166100000000001</c:v>
                </c:pt>
                <c:pt idx="12948">
                  <c:v>0.12166100000000001</c:v>
                </c:pt>
                <c:pt idx="12949">
                  <c:v>0.121642</c:v>
                </c:pt>
                <c:pt idx="12950">
                  <c:v>0.12163499999999999</c:v>
                </c:pt>
                <c:pt idx="12951">
                  <c:v>0.12162199999999999</c:v>
                </c:pt>
                <c:pt idx="12952">
                  <c:v>0.12162199999999999</c:v>
                </c:pt>
                <c:pt idx="12953">
                  <c:v>0.121596</c:v>
                </c:pt>
                <c:pt idx="12954">
                  <c:v>0.121589</c:v>
                </c:pt>
                <c:pt idx="12955">
                  <c:v>0.121582</c:v>
                </c:pt>
                <c:pt idx="12956">
                  <c:v>0.121576</c:v>
                </c:pt>
                <c:pt idx="12957">
                  <c:v>0.121563</c:v>
                </c:pt>
                <c:pt idx="12958">
                  <c:v>0.121556</c:v>
                </c:pt>
                <c:pt idx="12959">
                  <c:v>0.121543</c:v>
                </c:pt>
                <c:pt idx="12960">
                  <c:v>0.12153</c:v>
                </c:pt>
                <c:pt idx="12961">
                  <c:v>0.12152300000000001</c:v>
                </c:pt>
                <c:pt idx="12962">
                  <c:v>0.12152300000000001</c:v>
                </c:pt>
                <c:pt idx="12963">
                  <c:v>0.121503</c:v>
                </c:pt>
                <c:pt idx="12964">
                  <c:v>0.121503</c:v>
                </c:pt>
                <c:pt idx="12965">
                  <c:v>0.12148399999999999</c:v>
                </c:pt>
                <c:pt idx="12966">
                  <c:v>0.12146999999999999</c:v>
                </c:pt>
                <c:pt idx="12967">
                  <c:v>0.121457</c:v>
                </c:pt>
                <c:pt idx="12968">
                  <c:v>0.121457</c:v>
                </c:pt>
                <c:pt idx="12969">
                  <c:v>0.121431</c:v>
                </c:pt>
                <c:pt idx="12970">
                  <c:v>0.121424</c:v>
                </c:pt>
                <c:pt idx="12971">
                  <c:v>0.12141100000000001</c:v>
                </c:pt>
                <c:pt idx="12972">
                  <c:v>0.121405</c:v>
                </c:pt>
                <c:pt idx="12973">
                  <c:v>0.12138500000000001</c:v>
                </c:pt>
                <c:pt idx="12974">
                  <c:v>0.121378</c:v>
                </c:pt>
                <c:pt idx="12975">
                  <c:v>0.12135799999999999</c:v>
                </c:pt>
                <c:pt idx="12976">
                  <c:v>0.12134499999999999</c:v>
                </c:pt>
                <c:pt idx="12977">
                  <c:v>0.121332</c:v>
                </c:pt>
                <c:pt idx="12978">
                  <c:v>0.121326</c:v>
                </c:pt>
                <c:pt idx="12979">
                  <c:v>0.121306</c:v>
                </c:pt>
                <c:pt idx="12980">
                  <c:v>0.121299</c:v>
                </c:pt>
                <c:pt idx="12981">
                  <c:v>0.121279</c:v>
                </c:pt>
                <c:pt idx="12982">
                  <c:v>0.12126000000000001</c:v>
                </c:pt>
                <c:pt idx="12983">
                  <c:v>0.12124</c:v>
                </c:pt>
                <c:pt idx="12984">
                  <c:v>0.12124</c:v>
                </c:pt>
                <c:pt idx="12985">
                  <c:v>0.121207</c:v>
                </c:pt>
                <c:pt idx="12986">
                  <c:v>0.1212</c:v>
                </c:pt>
                <c:pt idx="12987">
                  <c:v>0.121181</c:v>
                </c:pt>
                <c:pt idx="12988">
                  <c:v>0.121174</c:v>
                </c:pt>
                <c:pt idx="12989">
                  <c:v>0.121154</c:v>
                </c:pt>
                <c:pt idx="12990">
                  <c:v>0.12114800000000001</c:v>
                </c:pt>
                <c:pt idx="12991">
                  <c:v>0.121128</c:v>
                </c:pt>
                <c:pt idx="12992">
                  <c:v>0.12110799999999999</c:v>
                </c:pt>
                <c:pt idx="12993">
                  <c:v>0.121102</c:v>
                </c:pt>
                <c:pt idx="12994">
                  <c:v>0.12109499999999999</c:v>
                </c:pt>
                <c:pt idx="12995">
                  <c:v>0.121075</c:v>
                </c:pt>
                <c:pt idx="12996">
                  <c:v>0.121075</c:v>
                </c:pt>
                <c:pt idx="12997">
                  <c:v>0.121056</c:v>
                </c:pt>
                <c:pt idx="12998">
                  <c:v>0.121042</c:v>
                </c:pt>
                <c:pt idx="12999">
                  <c:v>0.12102300000000001</c:v>
                </c:pt>
                <c:pt idx="13000">
                  <c:v>0.121029</c:v>
                </c:pt>
                <c:pt idx="13001">
                  <c:v>0.121003</c:v>
                </c:pt>
                <c:pt idx="13002">
                  <c:v>0.12099</c:v>
                </c:pt>
                <c:pt idx="13003">
                  <c:v>0.12098299999999999</c:v>
                </c:pt>
                <c:pt idx="13004">
                  <c:v>0.120976</c:v>
                </c:pt>
                <c:pt idx="13005">
                  <c:v>0.120963</c:v>
                </c:pt>
                <c:pt idx="13006">
                  <c:v>0.120963</c:v>
                </c:pt>
                <c:pt idx="13007">
                  <c:v>0.120944</c:v>
                </c:pt>
                <c:pt idx="13008">
                  <c:v>0.12093</c:v>
                </c:pt>
                <c:pt idx="13009">
                  <c:v>0.12093</c:v>
                </c:pt>
                <c:pt idx="13010">
                  <c:v>0.120924</c:v>
                </c:pt>
                <c:pt idx="13011">
                  <c:v>0.120911</c:v>
                </c:pt>
                <c:pt idx="13012">
                  <c:v>0.120911</c:v>
                </c:pt>
                <c:pt idx="13013">
                  <c:v>0.120897</c:v>
                </c:pt>
                <c:pt idx="13014">
                  <c:v>0.12088400000000001</c:v>
                </c:pt>
                <c:pt idx="13015">
                  <c:v>0.12087100000000001</c:v>
                </c:pt>
                <c:pt idx="13016">
                  <c:v>0.120878</c:v>
                </c:pt>
                <c:pt idx="13017">
                  <c:v>0.120851</c:v>
                </c:pt>
                <c:pt idx="13018">
                  <c:v>0.12084499999999999</c:v>
                </c:pt>
                <c:pt idx="13019">
                  <c:v>0.12083199999999999</c:v>
                </c:pt>
                <c:pt idx="13020">
                  <c:v>0.12083199999999999</c:v>
                </c:pt>
                <c:pt idx="13021">
                  <c:v>0.12081799999999999</c:v>
                </c:pt>
                <c:pt idx="13022">
                  <c:v>0.120812</c:v>
                </c:pt>
                <c:pt idx="13023">
                  <c:v>0.120799</c:v>
                </c:pt>
                <c:pt idx="13024">
                  <c:v>0.120785</c:v>
                </c:pt>
                <c:pt idx="13025">
                  <c:v>0.120779</c:v>
                </c:pt>
                <c:pt idx="13026">
                  <c:v>0.120772</c:v>
                </c:pt>
                <c:pt idx="13027">
                  <c:v>0.120753</c:v>
                </c:pt>
                <c:pt idx="13028">
                  <c:v>0.120753</c:v>
                </c:pt>
                <c:pt idx="13029">
                  <c:v>0.120726</c:v>
                </c:pt>
                <c:pt idx="13030">
                  <c:v>0.120713</c:v>
                </c:pt>
                <c:pt idx="13031">
                  <c:v>0.1207</c:v>
                </c:pt>
                <c:pt idx="13032">
                  <c:v>0.12069299999999999</c:v>
                </c:pt>
                <c:pt idx="13033">
                  <c:v>0.120667</c:v>
                </c:pt>
                <c:pt idx="13034">
                  <c:v>0.120654</c:v>
                </c:pt>
                <c:pt idx="13035">
                  <c:v>0.12063400000000001</c:v>
                </c:pt>
                <c:pt idx="13036">
                  <c:v>0.120627</c:v>
                </c:pt>
                <c:pt idx="13037">
                  <c:v>0.120601</c:v>
                </c:pt>
                <c:pt idx="13038">
                  <c:v>0.12059400000000001</c:v>
                </c:pt>
                <c:pt idx="13039">
                  <c:v>0.12056799999999999</c:v>
                </c:pt>
                <c:pt idx="13040">
                  <c:v>0.120548</c:v>
                </c:pt>
                <c:pt idx="13041">
                  <c:v>0.120535</c:v>
                </c:pt>
                <c:pt idx="13042">
                  <c:v>0.120522</c:v>
                </c:pt>
                <c:pt idx="13043">
                  <c:v>0.120502</c:v>
                </c:pt>
                <c:pt idx="13044">
                  <c:v>0.120489</c:v>
                </c:pt>
                <c:pt idx="13045">
                  <c:v>0.12046900000000001</c:v>
                </c:pt>
                <c:pt idx="13046">
                  <c:v>0.12045</c:v>
                </c:pt>
                <c:pt idx="13047">
                  <c:v>0.12043</c:v>
                </c:pt>
                <c:pt idx="13048">
                  <c:v>0.120423</c:v>
                </c:pt>
                <c:pt idx="13049">
                  <c:v>0.120397</c:v>
                </c:pt>
                <c:pt idx="13050">
                  <c:v>0.120384</c:v>
                </c:pt>
                <c:pt idx="13051">
                  <c:v>0.12037</c:v>
                </c:pt>
                <c:pt idx="13052">
                  <c:v>0.120364</c:v>
                </c:pt>
                <c:pt idx="13053">
                  <c:v>0.12034400000000001</c:v>
                </c:pt>
                <c:pt idx="13054">
                  <c:v>0.12034400000000001</c:v>
                </c:pt>
                <c:pt idx="13055">
                  <c:v>0.120324</c:v>
                </c:pt>
                <c:pt idx="13056">
                  <c:v>0.120311</c:v>
                </c:pt>
                <c:pt idx="13057">
                  <c:v>0.120305</c:v>
                </c:pt>
                <c:pt idx="13058">
                  <c:v>0.120305</c:v>
                </c:pt>
                <c:pt idx="13059">
                  <c:v>0.120291</c:v>
                </c:pt>
                <c:pt idx="13060">
                  <c:v>0.120291</c:v>
                </c:pt>
                <c:pt idx="13061">
                  <c:v>0.120278</c:v>
                </c:pt>
                <c:pt idx="13062">
                  <c:v>0.120272</c:v>
                </c:pt>
                <c:pt idx="13063">
                  <c:v>0.120265</c:v>
                </c:pt>
                <c:pt idx="13064">
                  <c:v>0.120272</c:v>
                </c:pt>
                <c:pt idx="13065">
                  <c:v>0.120252</c:v>
                </c:pt>
                <c:pt idx="13066">
                  <c:v>0.120245</c:v>
                </c:pt>
                <c:pt idx="13067">
                  <c:v>0.120239</c:v>
                </c:pt>
                <c:pt idx="13068">
                  <c:v>0.120245</c:v>
                </c:pt>
                <c:pt idx="13069">
                  <c:v>0.12023200000000001</c:v>
                </c:pt>
                <c:pt idx="13070">
                  <c:v>0.12023200000000001</c:v>
                </c:pt>
                <c:pt idx="13071">
                  <c:v>0.12021900000000001</c:v>
                </c:pt>
                <c:pt idx="13072">
                  <c:v>0.12020599999999999</c:v>
                </c:pt>
                <c:pt idx="13073">
                  <c:v>0.12020599999999999</c:v>
                </c:pt>
                <c:pt idx="13074">
                  <c:v>0.12020599999999999</c:v>
                </c:pt>
                <c:pt idx="13075">
                  <c:v>0.12019299999999999</c:v>
                </c:pt>
                <c:pt idx="13076">
                  <c:v>0.120186</c:v>
                </c:pt>
                <c:pt idx="13077">
                  <c:v>0.120173</c:v>
                </c:pt>
                <c:pt idx="13078">
                  <c:v>0.12016</c:v>
                </c:pt>
                <c:pt idx="13079">
                  <c:v>0.120147</c:v>
                </c:pt>
                <c:pt idx="13080">
                  <c:v>0.120147</c:v>
                </c:pt>
                <c:pt idx="13081">
                  <c:v>0.12012</c:v>
                </c:pt>
                <c:pt idx="13082">
                  <c:v>0.120114</c:v>
                </c:pt>
                <c:pt idx="13083">
                  <c:v>0.1201</c:v>
                </c:pt>
                <c:pt idx="13084">
                  <c:v>0.12009400000000001</c:v>
                </c:pt>
                <c:pt idx="13085">
                  <c:v>0.120074</c:v>
                </c:pt>
                <c:pt idx="13086">
                  <c:v>0.12006799999999999</c:v>
                </c:pt>
                <c:pt idx="13087">
                  <c:v>0.120048</c:v>
                </c:pt>
                <c:pt idx="13088">
                  <c:v>0.120035</c:v>
                </c:pt>
                <c:pt idx="13089">
                  <c:v>0.120021</c:v>
                </c:pt>
                <c:pt idx="13090">
                  <c:v>0.120015</c:v>
                </c:pt>
                <c:pt idx="13091">
                  <c:v>0.119995</c:v>
                </c:pt>
                <c:pt idx="13092">
                  <c:v>0.119988</c:v>
                </c:pt>
                <c:pt idx="13093">
                  <c:v>0.11996900000000001</c:v>
                </c:pt>
                <c:pt idx="13094">
                  <c:v>0.11995599999999999</c:v>
                </c:pt>
                <c:pt idx="13095">
                  <c:v>0.119936</c:v>
                </c:pt>
                <c:pt idx="13096">
                  <c:v>0.119936</c:v>
                </c:pt>
                <c:pt idx="13097">
                  <c:v>0.119909</c:v>
                </c:pt>
                <c:pt idx="13098">
                  <c:v>0.119896</c:v>
                </c:pt>
                <c:pt idx="13099">
                  <c:v>0.119883</c:v>
                </c:pt>
                <c:pt idx="13100">
                  <c:v>0.11987</c:v>
                </c:pt>
                <c:pt idx="13101">
                  <c:v>0.11985</c:v>
                </c:pt>
                <c:pt idx="13102">
                  <c:v>0.11984400000000001</c:v>
                </c:pt>
                <c:pt idx="13103">
                  <c:v>0.119824</c:v>
                </c:pt>
                <c:pt idx="13104">
                  <c:v>0.119811</c:v>
                </c:pt>
                <c:pt idx="13105">
                  <c:v>0.119797</c:v>
                </c:pt>
                <c:pt idx="13106">
                  <c:v>0.119797</c:v>
                </c:pt>
                <c:pt idx="13107">
                  <c:v>0.119778</c:v>
                </c:pt>
                <c:pt idx="13108">
                  <c:v>0.119771</c:v>
                </c:pt>
                <c:pt idx="13109">
                  <c:v>0.119751</c:v>
                </c:pt>
                <c:pt idx="13110">
                  <c:v>0.119738</c:v>
                </c:pt>
                <c:pt idx="13111">
                  <c:v>0.119725</c:v>
                </c:pt>
                <c:pt idx="13112">
                  <c:v>0.119725</c:v>
                </c:pt>
                <c:pt idx="13113">
                  <c:v>0.119699</c:v>
                </c:pt>
                <c:pt idx="13114">
                  <c:v>0.11969200000000001</c:v>
                </c:pt>
                <c:pt idx="13115">
                  <c:v>0.11967899999999999</c:v>
                </c:pt>
                <c:pt idx="13116">
                  <c:v>0.11967899999999999</c:v>
                </c:pt>
                <c:pt idx="13117">
                  <c:v>0.11966599999999999</c:v>
                </c:pt>
                <c:pt idx="13118">
                  <c:v>0.11966599999999999</c:v>
                </c:pt>
                <c:pt idx="13119">
                  <c:v>0.119653</c:v>
                </c:pt>
                <c:pt idx="13120">
                  <c:v>0.119639</c:v>
                </c:pt>
                <c:pt idx="13121">
                  <c:v>0.119639</c:v>
                </c:pt>
                <c:pt idx="13122">
                  <c:v>0.119639</c:v>
                </c:pt>
                <c:pt idx="13123">
                  <c:v>0.119626</c:v>
                </c:pt>
                <c:pt idx="13124">
                  <c:v>0.119626</c:v>
                </c:pt>
                <c:pt idx="13125">
                  <c:v>0.119613</c:v>
                </c:pt>
                <c:pt idx="13126">
                  <c:v>0.119606</c:v>
                </c:pt>
                <c:pt idx="13127">
                  <c:v>0.1196</c:v>
                </c:pt>
                <c:pt idx="13128">
                  <c:v>0.1196</c:v>
                </c:pt>
                <c:pt idx="13129">
                  <c:v>0.11958000000000001</c:v>
                </c:pt>
                <c:pt idx="13130">
                  <c:v>0.119574</c:v>
                </c:pt>
                <c:pt idx="13131">
                  <c:v>0.11956</c:v>
                </c:pt>
                <c:pt idx="13132">
                  <c:v>0.11956</c:v>
                </c:pt>
                <c:pt idx="13133">
                  <c:v>0.11954099999999999</c:v>
                </c:pt>
                <c:pt idx="13134">
                  <c:v>0.11954099999999999</c:v>
                </c:pt>
                <c:pt idx="13135">
                  <c:v>0.119521</c:v>
                </c:pt>
                <c:pt idx="13136">
                  <c:v>0.119508</c:v>
                </c:pt>
                <c:pt idx="13137">
                  <c:v>0.119494</c:v>
                </c:pt>
                <c:pt idx="13138">
                  <c:v>0.119488</c:v>
                </c:pt>
                <c:pt idx="13139">
                  <c:v>0.119468</c:v>
                </c:pt>
                <c:pt idx="13140">
                  <c:v>0.119462</c:v>
                </c:pt>
                <c:pt idx="13141">
                  <c:v>0.119435</c:v>
                </c:pt>
                <c:pt idx="13142">
                  <c:v>0.11941499999999999</c:v>
                </c:pt>
                <c:pt idx="13143">
                  <c:v>0.119396</c:v>
                </c:pt>
                <c:pt idx="13144">
                  <c:v>0.119389</c:v>
                </c:pt>
                <c:pt idx="13145">
                  <c:v>0.119363</c:v>
                </c:pt>
                <c:pt idx="13146">
                  <c:v>0.119343</c:v>
                </c:pt>
                <c:pt idx="13147">
                  <c:v>0.11933000000000001</c:v>
                </c:pt>
                <c:pt idx="13148">
                  <c:v>0.119323</c:v>
                </c:pt>
                <c:pt idx="13149">
                  <c:v>0.119297</c:v>
                </c:pt>
                <c:pt idx="13150">
                  <c:v>0.11928999999999999</c:v>
                </c:pt>
                <c:pt idx="13151">
                  <c:v>0.119271</c:v>
                </c:pt>
                <c:pt idx="13152">
                  <c:v>0.119257</c:v>
                </c:pt>
                <c:pt idx="13153">
                  <c:v>0.119251</c:v>
                </c:pt>
                <c:pt idx="13154">
                  <c:v>0.119244</c:v>
                </c:pt>
                <c:pt idx="13155">
                  <c:v>0.119231</c:v>
                </c:pt>
                <c:pt idx="13156">
                  <c:v>0.119231</c:v>
                </c:pt>
                <c:pt idx="13157">
                  <c:v>0.119218</c:v>
                </c:pt>
                <c:pt idx="13158">
                  <c:v>0.11920500000000001</c:v>
                </c:pt>
                <c:pt idx="13159">
                  <c:v>0.119198</c:v>
                </c:pt>
                <c:pt idx="13160">
                  <c:v>0.11920500000000001</c:v>
                </c:pt>
                <c:pt idx="13161">
                  <c:v>0.119185</c:v>
                </c:pt>
                <c:pt idx="13162">
                  <c:v>0.11917800000000001</c:v>
                </c:pt>
                <c:pt idx="13163">
                  <c:v>0.119172</c:v>
                </c:pt>
                <c:pt idx="13164">
                  <c:v>0.119172</c:v>
                </c:pt>
                <c:pt idx="13165">
                  <c:v>0.119159</c:v>
                </c:pt>
                <c:pt idx="13166">
                  <c:v>0.11916499999999999</c:v>
                </c:pt>
                <c:pt idx="13167">
                  <c:v>0.11915199999999999</c:v>
                </c:pt>
                <c:pt idx="13168">
                  <c:v>0.11913899999999999</c:v>
                </c:pt>
                <c:pt idx="13169">
                  <c:v>0.11913899999999999</c:v>
                </c:pt>
                <c:pt idx="13170">
                  <c:v>0.119132</c:v>
                </c:pt>
                <c:pt idx="13171">
                  <c:v>0.119119</c:v>
                </c:pt>
                <c:pt idx="13172">
                  <c:v>0.119119</c:v>
                </c:pt>
                <c:pt idx="13173">
                  <c:v>0.119099</c:v>
                </c:pt>
                <c:pt idx="13174">
                  <c:v>0.119086</c:v>
                </c:pt>
                <c:pt idx="13175">
                  <c:v>0.11906600000000001</c:v>
                </c:pt>
                <c:pt idx="13176">
                  <c:v>0.11906600000000001</c:v>
                </c:pt>
                <c:pt idx="13177">
                  <c:v>0.119033</c:v>
                </c:pt>
                <c:pt idx="13178">
                  <c:v>0.11902</c:v>
                </c:pt>
                <c:pt idx="13179">
                  <c:v>0.119007</c:v>
                </c:pt>
                <c:pt idx="13180">
                  <c:v>0.11899999999999999</c:v>
                </c:pt>
                <c:pt idx="13181">
                  <c:v>0.118974</c:v>
                </c:pt>
                <c:pt idx="13182">
                  <c:v>0.118968</c:v>
                </c:pt>
                <c:pt idx="13183">
                  <c:v>0.11894100000000001</c:v>
                </c:pt>
                <c:pt idx="13184">
                  <c:v>0.118921</c:v>
                </c:pt>
                <c:pt idx="13185">
                  <c:v>0.118908</c:v>
                </c:pt>
                <c:pt idx="13186">
                  <c:v>0.11890199999999999</c:v>
                </c:pt>
                <c:pt idx="13187">
                  <c:v>0.11887499999999999</c:v>
                </c:pt>
                <c:pt idx="13188">
                  <c:v>0.118869</c:v>
                </c:pt>
                <c:pt idx="13189">
                  <c:v>0.118849</c:v>
                </c:pt>
                <c:pt idx="13190">
                  <c:v>0.118836</c:v>
                </c:pt>
                <c:pt idx="13191">
                  <c:v>0.118816</c:v>
                </c:pt>
                <c:pt idx="13192">
                  <c:v>0.118816</c:v>
                </c:pt>
                <c:pt idx="13193">
                  <c:v>0.118783</c:v>
                </c:pt>
                <c:pt idx="13194">
                  <c:v>0.11877699999999999</c:v>
                </c:pt>
                <c:pt idx="13195">
                  <c:v>0.11876299999999999</c:v>
                </c:pt>
                <c:pt idx="13196">
                  <c:v>0.118757</c:v>
                </c:pt>
                <c:pt idx="13197">
                  <c:v>0.118744</c:v>
                </c:pt>
                <c:pt idx="13198">
                  <c:v>0.118737</c:v>
                </c:pt>
                <c:pt idx="13199">
                  <c:v>0.118724</c:v>
                </c:pt>
                <c:pt idx="13200">
                  <c:v>0.118704</c:v>
                </c:pt>
                <c:pt idx="13201">
                  <c:v>0.118698</c:v>
                </c:pt>
                <c:pt idx="13202">
                  <c:v>0.118698</c:v>
                </c:pt>
                <c:pt idx="13203">
                  <c:v>0.11867800000000001</c:v>
                </c:pt>
                <c:pt idx="13204">
                  <c:v>0.11867800000000001</c:v>
                </c:pt>
                <c:pt idx="13205">
                  <c:v>0.118658</c:v>
                </c:pt>
                <c:pt idx="13206">
                  <c:v>0.118645</c:v>
                </c:pt>
                <c:pt idx="13207">
                  <c:v>0.11862499999999999</c:v>
                </c:pt>
                <c:pt idx="13208">
                  <c:v>0.11862499999999999</c:v>
                </c:pt>
                <c:pt idx="13209">
                  <c:v>0.118599</c:v>
                </c:pt>
                <c:pt idx="13210">
                  <c:v>0.118586</c:v>
                </c:pt>
                <c:pt idx="13211">
                  <c:v>0.118572</c:v>
                </c:pt>
                <c:pt idx="13212">
                  <c:v>0.118559</c:v>
                </c:pt>
                <c:pt idx="13213">
                  <c:v>0.11853900000000001</c:v>
                </c:pt>
                <c:pt idx="13214">
                  <c:v>0.11852600000000001</c:v>
                </c:pt>
                <c:pt idx="13215">
                  <c:v>0.118506</c:v>
                </c:pt>
                <c:pt idx="13216">
                  <c:v>0.118487</c:v>
                </c:pt>
                <c:pt idx="13217">
                  <c:v>0.118474</c:v>
                </c:pt>
                <c:pt idx="13218">
                  <c:v>0.11846</c:v>
                </c:pt>
                <c:pt idx="13219">
                  <c:v>0.118441</c:v>
                </c:pt>
                <c:pt idx="13220">
                  <c:v>0.118427</c:v>
                </c:pt>
                <c:pt idx="13221">
                  <c:v>0.11840100000000001</c:v>
                </c:pt>
                <c:pt idx="13222">
                  <c:v>0.11838799999999999</c:v>
                </c:pt>
                <c:pt idx="13223">
                  <c:v>0.11836199999999999</c:v>
                </c:pt>
                <c:pt idx="13224">
                  <c:v>0.11836199999999999</c:v>
                </c:pt>
                <c:pt idx="13225">
                  <c:v>0.118329</c:v>
                </c:pt>
                <c:pt idx="13226">
                  <c:v>0.118315</c:v>
                </c:pt>
                <c:pt idx="13227">
                  <c:v>0.118296</c:v>
                </c:pt>
                <c:pt idx="13228">
                  <c:v>0.11828900000000001</c:v>
                </c:pt>
                <c:pt idx="13229">
                  <c:v>0.118269</c:v>
                </c:pt>
                <c:pt idx="13230">
                  <c:v>0.11826299999999999</c:v>
                </c:pt>
                <c:pt idx="13231">
                  <c:v>0.11824999999999999</c:v>
                </c:pt>
                <c:pt idx="13232">
                  <c:v>0.11823599999999999</c:v>
                </c:pt>
                <c:pt idx="13233">
                  <c:v>0.11823</c:v>
                </c:pt>
                <c:pt idx="13234">
                  <c:v>0.11822299999999999</c:v>
                </c:pt>
                <c:pt idx="13235">
                  <c:v>0.11821</c:v>
                </c:pt>
                <c:pt idx="13236">
                  <c:v>0.11821</c:v>
                </c:pt>
                <c:pt idx="13237">
                  <c:v>0.11819</c:v>
                </c:pt>
                <c:pt idx="13238">
                  <c:v>0.118184</c:v>
                </c:pt>
                <c:pt idx="13239">
                  <c:v>0.118177</c:v>
                </c:pt>
                <c:pt idx="13240">
                  <c:v>0.118177</c:v>
                </c:pt>
                <c:pt idx="13241">
                  <c:v>0.118157</c:v>
                </c:pt>
                <c:pt idx="13242">
                  <c:v>0.118157</c:v>
                </c:pt>
                <c:pt idx="13243">
                  <c:v>0.11815100000000001</c:v>
                </c:pt>
                <c:pt idx="13244">
                  <c:v>0.11815100000000001</c:v>
                </c:pt>
                <c:pt idx="13245">
                  <c:v>0.11813800000000001</c:v>
                </c:pt>
                <c:pt idx="13246">
                  <c:v>0.11813800000000001</c:v>
                </c:pt>
                <c:pt idx="13247">
                  <c:v>0.11812400000000001</c:v>
                </c:pt>
                <c:pt idx="13248">
                  <c:v>0.118118</c:v>
                </c:pt>
                <c:pt idx="13249">
                  <c:v>0.118118</c:v>
                </c:pt>
                <c:pt idx="13250">
                  <c:v>0.118118</c:v>
                </c:pt>
                <c:pt idx="13251">
                  <c:v>0.118105</c:v>
                </c:pt>
                <c:pt idx="13252">
                  <c:v>0.118105</c:v>
                </c:pt>
                <c:pt idx="13253">
                  <c:v>0.118085</c:v>
                </c:pt>
                <c:pt idx="13254">
                  <c:v>0.118078</c:v>
                </c:pt>
                <c:pt idx="13255">
                  <c:v>0.118065</c:v>
                </c:pt>
                <c:pt idx="13256">
                  <c:v>0.118065</c:v>
                </c:pt>
                <c:pt idx="13257">
                  <c:v>0.11803900000000001</c:v>
                </c:pt>
                <c:pt idx="13258">
                  <c:v>0.118032</c:v>
                </c:pt>
                <c:pt idx="13259">
                  <c:v>0.118019</c:v>
                </c:pt>
                <c:pt idx="13260">
                  <c:v>0.11801200000000001</c:v>
                </c:pt>
                <c:pt idx="13261">
                  <c:v>0.117993</c:v>
                </c:pt>
                <c:pt idx="13262">
                  <c:v>0.117993</c:v>
                </c:pt>
                <c:pt idx="13263">
                  <c:v>0.117966</c:v>
                </c:pt>
                <c:pt idx="13264">
                  <c:v>0.117953</c:v>
                </c:pt>
                <c:pt idx="13265">
                  <c:v>0.11794</c:v>
                </c:pt>
                <c:pt idx="13266">
                  <c:v>0.117933</c:v>
                </c:pt>
                <c:pt idx="13267">
                  <c:v>0.117914</c:v>
                </c:pt>
                <c:pt idx="13268">
                  <c:v>0.117907</c:v>
                </c:pt>
                <c:pt idx="13269">
                  <c:v>0.117881</c:v>
                </c:pt>
                <c:pt idx="13270">
                  <c:v>0.117868</c:v>
                </c:pt>
                <c:pt idx="13271">
                  <c:v>0.11784799999999999</c:v>
                </c:pt>
                <c:pt idx="13272">
                  <c:v>0.117841</c:v>
                </c:pt>
                <c:pt idx="13273">
                  <c:v>0.117808</c:v>
                </c:pt>
                <c:pt idx="13274">
                  <c:v>0.117795</c:v>
                </c:pt>
                <c:pt idx="13275">
                  <c:v>0.117782</c:v>
                </c:pt>
                <c:pt idx="13276">
                  <c:v>0.117775</c:v>
                </c:pt>
                <c:pt idx="13277">
                  <c:v>0.117756</c:v>
                </c:pt>
                <c:pt idx="13278">
                  <c:v>0.11774900000000001</c:v>
                </c:pt>
                <c:pt idx="13279">
                  <c:v>0.117729</c:v>
                </c:pt>
                <c:pt idx="13280">
                  <c:v>0.11771</c:v>
                </c:pt>
                <c:pt idx="13281">
                  <c:v>0.117703</c:v>
                </c:pt>
                <c:pt idx="13282">
                  <c:v>0.117696</c:v>
                </c:pt>
                <c:pt idx="13283">
                  <c:v>0.117677</c:v>
                </c:pt>
                <c:pt idx="13284">
                  <c:v>0.117677</c:v>
                </c:pt>
                <c:pt idx="13285">
                  <c:v>0.117657</c:v>
                </c:pt>
                <c:pt idx="13286">
                  <c:v>0.117644</c:v>
                </c:pt>
                <c:pt idx="13287">
                  <c:v>0.11763</c:v>
                </c:pt>
                <c:pt idx="13288">
                  <c:v>0.11763</c:v>
                </c:pt>
                <c:pt idx="13289">
                  <c:v>0.117604</c:v>
                </c:pt>
                <c:pt idx="13290">
                  <c:v>0.11759799999999999</c:v>
                </c:pt>
                <c:pt idx="13291">
                  <c:v>0.117591</c:v>
                </c:pt>
                <c:pt idx="13292">
                  <c:v>0.11758399999999999</c:v>
                </c:pt>
                <c:pt idx="13293">
                  <c:v>0.11757099999999999</c:v>
                </c:pt>
                <c:pt idx="13294">
                  <c:v>0.11757099999999999</c:v>
                </c:pt>
                <c:pt idx="13295">
                  <c:v>0.117558</c:v>
                </c:pt>
                <c:pt idx="13296">
                  <c:v>0.117545</c:v>
                </c:pt>
                <c:pt idx="13297">
                  <c:v>0.117538</c:v>
                </c:pt>
                <c:pt idx="13298">
                  <c:v>0.117538</c:v>
                </c:pt>
                <c:pt idx="13299">
                  <c:v>0.117518</c:v>
                </c:pt>
                <c:pt idx="13300">
                  <c:v>0.117518</c:v>
                </c:pt>
                <c:pt idx="13301">
                  <c:v>0.117505</c:v>
                </c:pt>
                <c:pt idx="13302">
                  <c:v>0.117492</c:v>
                </c:pt>
                <c:pt idx="13303">
                  <c:v>0.117479</c:v>
                </c:pt>
                <c:pt idx="13304">
                  <c:v>0.117479</c:v>
                </c:pt>
                <c:pt idx="13305">
                  <c:v>0.117453</c:v>
                </c:pt>
                <c:pt idx="13306">
                  <c:v>0.11744599999999999</c:v>
                </c:pt>
                <c:pt idx="13307">
                  <c:v>0.117433</c:v>
                </c:pt>
                <c:pt idx="13308">
                  <c:v>0.117426</c:v>
                </c:pt>
                <c:pt idx="13309">
                  <c:v>0.117407</c:v>
                </c:pt>
                <c:pt idx="13310">
                  <c:v>0.117407</c:v>
                </c:pt>
                <c:pt idx="13311">
                  <c:v>0.11738700000000001</c:v>
                </c:pt>
                <c:pt idx="13312">
                  <c:v>0.117367</c:v>
                </c:pt>
                <c:pt idx="13313">
                  <c:v>0.11736000000000001</c:v>
                </c:pt>
                <c:pt idx="13314">
                  <c:v>0.117354</c:v>
                </c:pt>
                <c:pt idx="13315">
                  <c:v>0.11733399999999999</c:v>
                </c:pt>
                <c:pt idx="13316">
                  <c:v>0.117327</c:v>
                </c:pt>
                <c:pt idx="13317">
                  <c:v>0.117301</c:v>
                </c:pt>
                <c:pt idx="13318">
                  <c:v>0.117288</c:v>
                </c:pt>
                <c:pt idx="13319">
                  <c:v>0.117268</c:v>
                </c:pt>
                <c:pt idx="13320">
                  <c:v>0.117268</c:v>
                </c:pt>
                <c:pt idx="13321">
                  <c:v>0.11723500000000001</c:v>
                </c:pt>
                <c:pt idx="13322">
                  <c:v>0.11722200000000001</c:v>
                </c:pt>
                <c:pt idx="13323">
                  <c:v>0.11720899999999999</c:v>
                </c:pt>
                <c:pt idx="13324">
                  <c:v>0.11719599999999999</c:v>
                </c:pt>
                <c:pt idx="13325">
                  <c:v>0.117176</c:v>
                </c:pt>
                <c:pt idx="13326">
                  <c:v>0.117169</c:v>
                </c:pt>
                <c:pt idx="13327">
                  <c:v>0.11715</c:v>
                </c:pt>
                <c:pt idx="13328">
                  <c:v>0.11713</c:v>
                </c:pt>
                <c:pt idx="13329">
                  <c:v>0.117117</c:v>
                </c:pt>
                <c:pt idx="13330">
                  <c:v>0.11711000000000001</c:v>
                </c:pt>
                <c:pt idx="13331">
                  <c:v>0.11709</c:v>
                </c:pt>
                <c:pt idx="13332">
                  <c:v>0.11708399999999999</c:v>
                </c:pt>
                <c:pt idx="13333">
                  <c:v>0.117064</c:v>
                </c:pt>
                <c:pt idx="13334">
                  <c:v>0.117051</c:v>
                </c:pt>
                <c:pt idx="13335">
                  <c:v>0.117031</c:v>
                </c:pt>
                <c:pt idx="13336">
                  <c:v>0.117038</c:v>
                </c:pt>
                <c:pt idx="13337">
                  <c:v>0.117011</c:v>
                </c:pt>
                <c:pt idx="13338">
                  <c:v>0.116998</c:v>
                </c:pt>
                <c:pt idx="13339">
                  <c:v>0.116992</c:v>
                </c:pt>
                <c:pt idx="13340">
                  <c:v>0.11698500000000001</c:v>
                </c:pt>
                <c:pt idx="13341">
                  <c:v>0.11697200000000001</c:v>
                </c:pt>
                <c:pt idx="13342">
                  <c:v>0.11697200000000001</c:v>
                </c:pt>
                <c:pt idx="13343">
                  <c:v>0.11695899999999999</c:v>
                </c:pt>
                <c:pt idx="13344">
                  <c:v>0.116952</c:v>
                </c:pt>
                <c:pt idx="13345">
                  <c:v>0.11694499999999999</c:v>
                </c:pt>
                <c:pt idx="13346">
                  <c:v>0.116952</c:v>
                </c:pt>
                <c:pt idx="13347">
                  <c:v>0.116939</c:v>
                </c:pt>
                <c:pt idx="13348">
                  <c:v>0.116939</c:v>
                </c:pt>
                <c:pt idx="13349">
                  <c:v>0.11693199999999999</c:v>
                </c:pt>
                <c:pt idx="13350">
                  <c:v>0.116926</c:v>
                </c:pt>
                <c:pt idx="13351">
                  <c:v>0.116919</c:v>
                </c:pt>
                <c:pt idx="13352">
                  <c:v>0.116926</c:v>
                </c:pt>
                <c:pt idx="13353">
                  <c:v>0.116906</c:v>
                </c:pt>
                <c:pt idx="13354">
                  <c:v>0.116906</c:v>
                </c:pt>
                <c:pt idx="13355">
                  <c:v>0.116899</c:v>
                </c:pt>
                <c:pt idx="13356">
                  <c:v>0.116899</c:v>
                </c:pt>
                <c:pt idx="13357">
                  <c:v>0.116886</c:v>
                </c:pt>
                <c:pt idx="13358">
                  <c:v>0.116886</c:v>
                </c:pt>
                <c:pt idx="13359">
                  <c:v>0.116873</c:v>
                </c:pt>
                <c:pt idx="13360">
                  <c:v>0.11686000000000001</c:v>
                </c:pt>
                <c:pt idx="13361">
                  <c:v>0.116853</c:v>
                </c:pt>
                <c:pt idx="13362">
                  <c:v>0.11684700000000001</c:v>
                </c:pt>
                <c:pt idx="13363">
                  <c:v>0.11683300000000001</c:v>
                </c:pt>
                <c:pt idx="13364">
                  <c:v>0.116827</c:v>
                </c:pt>
                <c:pt idx="13365">
                  <c:v>0.116801</c:v>
                </c:pt>
                <c:pt idx="13366">
                  <c:v>0.116787</c:v>
                </c:pt>
                <c:pt idx="13367">
                  <c:v>0.116761</c:v>
                </c:pt>
                <c:pt idx="13368">
                  <c:v>0.116754</c:v>
                </c:pt>
                <c:pt idx="13369">
                  <c:v>0.11672200000000001</c:v>
                </c:pt>
                <c:pt idx="13370">
                  <c:v>0.116702</c:v>
                </c:pt>
                <c:pt idx="13371">
                  <c:v>0.11668199999999999</c:v>
                </c:pt>
                <c:pt idx="13372">
                  <c:v>0.11666899999999999</c:v>
                </c:pt>
                <c:pt idx="13373">
                  <c:v>0.116636</c:v>
                </c:pt>
                <c:pt idx="13374">
                  <c:v>0.116623</c:v>
                </c:pt>
                <c:pt idx="13375">
                  <c:v>0.11659600000000001</c:v>
                </c:pt>
                <c:pt idx="13376">
                  <c:v>0.11657000000000001</c:v>
                </c:pt>
                <c:pt idx="13377">
                  <c:v>0.11655</c:v>
                </c:pt>
                <c:pt idx="13378">
                  <c:v>0.116537</c:v>
                </c:pt>
                <c:pt idx="13379">
                  <c:v>0.116517</c:v>
                </c:pt>
                <c:pt idx="13380">
                  <c:v>0.116504</c:v>
                </c:pt>
                <c:pt idx="13381">
                  <c:v>0.116478</c:v>
                </c:pt>
                <c:pt idx="13382">
                  <c:v>0.11645800000000001</c:v>
                </c:pt>
                <c:pt idx="13383">
                  <c:v>0.116438</c:v>
                </c:pt>
                <c:pt idx="13384">
                  <c:v>0.116438</c:v>
                </c:pt>
                <c:pt idx="13385">
                  <c:v>0.116412</c:v>
                </c:pt>
                <c:pt idx="13386">
                  <c:v>0.11640499999999999</c:v>
                </c:pt>
                <c:pt idx="13387">
                  <c:v>0.116392</c:v>
                </c:pt>
                <c:pt idx="13388">
                  <c:v>0.116392</c:v>
                </c:pt>
                <c:pt idx="13389">
                  <c:v>0.116379</c:v>
                </c:pt>
                <c:pt idx="13390">
                  <c:v>0.116379</c:v>
                </c:pt>
                <c:pt idx="13391">
                  <c:v>0.116372</c:v>
                </c:pt>
                <c:pt idx="13392">
                  <c:v>0.116366</c:v>
                </c:pt>
                <c:pt idx="13393">
                  <c:v>0.116366</c:v>
                </c:pt>
                <c:pt idx="13394">
                  <c:v>0.116372</c:v>
                </c:pt>
                <c:pt idx="13395">
                  <c:v>0.116366</c:v>
                </c:pt>
                <c:pt idx="13396">
                  <c:v>0.116366</c:v>
                </c:pt>
                <c:pt idx="13397">
                  <c:v>0.116359</c:v>
                </c:pt>
                <c:pt idx="13398">
                  <c:v>0.116353</c:v>
                </c:pt>
                <c:pt idx="13399">
                  <c:v>0.116346</c:v>
                </c:pt>
                <c:pt idx="13400">
                  <c:v>0.116359</c:v>
                </c:pt>
                <c:pt idx="13401">
                  <c:v>0.116339</c:v>
                </c:pt>
                <c:pt idx="13402">
                  <c:v>0.11633300000000001</c:v>
                </c:pt>
                <c:pt idx="13403">
                  <c:v>0.116326</c:v>
                </c:pt>
                <c:pt idx="13404">
                  <c:v>0.116326</c:v>
                </c:pt>
                <c:pt idx="13405">
                  <c:v>0.11630699999999999</c:v>
                </c:pt>
                <c:pt idx="13406">
                  <c:v>0.11630699999999999</c:v>
                </c:pt>
                <c:pt idx="13407">
                  <c:v>0.116287</c:v>
                </c:pt>
                <c:pt idx="13408">
                  <c:v>0.116274</c:v>
                </c:pt>
                <c:pt idx="13409">
                  <c:v>0.116267</c:v>
                </c:pt>
                <c:pt idx="13410">
                  <c:v>0.11626</c:v>
                </c:pt>
                <c:pt idx="13411">
                  <c:v>0.116241</c:v>
                </c:pt>
                <c:pt idx="13412">
                  <c:v>0.116228</c:v>
                </c:pt>
                <c:pt idx="13413">
                  <c:v>0.11620800000000001</c:v>
                </c:pt>
                <c:pt idx="13414">
                  <c:v>0.116188</c:v>
                </c:pt>
                <c:pt idx="13415">
                  <c:v>0.11616799999999999</c:v>
                </c:pt>
                <c:pt idx="13416">
                  <c:v>0.116162</c:v>
                </c:pt>
                <c:pt idx="13417">
                  <c:v>0.116135</c:v>
                </c:pt>
                <c:pt idx="13418">
                  <c:v>0.116116</c:v>
                </c:pt>
                <c:pt idx="13419">
                  <c:v>0.116102</c:v>
                </c:pt>
                <c:pt idx="13420">
                  <c:v>0.116096</c:v>
                </c:pt>
                <c:pt idx="13421">
                  <c:v>0.116076</c:v>
                </c:pt>
                <c:pt idx="13422">
                  <c:v>0.11606900000000001</c:v>
                </c:pt>
                <c:pt idx="13423">
                  <c:v>0.11605</c:v>
                </c:pt>
                <c:pt idx="13424">
                  <c:v>0.11602999999999999</c:v>
                </c:pt>
                <c:pt idx="13425">
                  <c:v>0.116023</c:v>
                </c:pt>
                <c:pt idx="13426">
                  <c:v>0.116023</c:v>
                </c:pt>
                <c:pt idx="13427">
                  <c:v>0.116004</c:v>
                </c:pt>
                <c:pt idx="13428">
                  <c:v>0.116004</c:v>
                </c:pt>
                <c:pt idx="13429">
                  <c:v>0.115984</c:v>
                </c:pt>
                <c:pt idx="13430">
                  <c:v>0.115977</c:v>
                </c:pt>
                <c:pt idx="13431">
                  <c:v>0.115964</c:v>
                </c:pt>
                <c:pt idx="13432">
                  <c:v>0.115964</c:v>
                </c:pt>
                <c:pt idx="13433">
                  <c:v>0.11594400000000001</c:v>
                </c:pt>
                <c:pt idx="13434">
                  <c:v>0.115938</c:v>
                </c:pt>
                <c:pt idx="13435">
                  <c:v>0.115925</c:v>
                </c:pt>
                <c:pt idx="13436">
                  <c:v>0.115925</c:v>
                </c:pt>
                <c:pt idx="13437">
                  <c:v>0.11590499999999999</c:v>
                </c:pt>
                <c:pt idx="13438">
                  <c:v>0.115898</c:v>
                </c:pt>
                <c:pt idx="13439">
                  <c:v>0.115885</c:v>
                </c:pt>
                <c:pt idx="13440">
                  <c:v>0.115865</c:v>
                </c:pt>
                <c:pt idx="13441">
                  <c:v>0.115859</c:v>
                </c:pt>
                <c:pt idx="13442">
                  <c:v>0.115852</c:v>
                </c:pt>
                <c:pt idx="13443">
                  <c:v>0.115826</c:v>
                </c:pt>
                <c:pt idx="13444">
                  <c:v>0.11581900000000001</c:v>
                </c:pt>
                <c:pt idx="13445">
                  <c:v>0.11579299999999999</c:v>
                </c:pt>
                <c:pt idx="13446">
                  <c:v>0.11577999999999999</c:v>
                </c:pt>
                <c:pt idx="13447">
                  <c:v>0.11575299999999999</c:v>
                </c:pt>
                <c:pt idx="13448">
                  <c:v>0.115747</c:v>
                </c:pt>
                <c:pt idx="13449">
                  <c:v>0.115714</c:v>
                </c:pt>
                <c:pt idx="13450">
                  <c:v>0.115701</c:v>
                </c:pt>
                <c:pt idx="13451">
                  <c:v>0.11568100000000001</c:v>
                </c:pt>
                <c:pt idx="13452">
                  <c:v>0.115674</c:v>
                </c:pt>
                <c:pt idx="13453">
                  <c:v>0.115648</c:v>
                </c:pt>
                <c:pt idx="13454">
                  <c:v>0.11564099999999999</c:v>
                </c:pt>
                <c:pt idx="13455">
                  <c:v>0.115615</c:v>
                </c:pt>
                <c:pt idx="13456">
                  <c:v>0.115602</c:v>
                </c:pt>
                <c:pt idx="13457">
                  <c:v>0.115589</c:v>
                </c:pt>
                <c:pt idx="13458">
                  <c:v>0.115582</c:v>
                </c:pt>
                <c:pt idx="13459">
                  <c:v>0.11556900000000001</c:v>
                </c:pt>
                <c:pt idx="13460">
                  <c:v>0.115562</c:v>
                </c:pt>
                <c:pt idx="13461">
                  <c:v>0.11554300000000001</c:v>
                </c:pt>
                <c:pt idx="13462">
                  <c:v>0.115536</c:v>
                </c:pt>
                <c:pt idx="13463">
                  <c:v>0.115523</c:v>
                </c:pt>
                <c:pt idx="13464">
                  <c:v>0.115523</c:v>
                </c:pt>
                <c:pt idx="13465">
                  <c:v>0.11550299999999999</c:v>
                </c:pt>
                <c:pt idx="13466">
                  <c:v>0.11550299999999999</c:v>
                </c:pt>
                <c:pt idx="13467">
                  <c:v>0.11549</c:v>
                </c:pt>
                <c:pt idx="13468">
                  <c:v>0.115496</c:v>
                </c:pt>
                <c:pt idx="13469">
                  <c:v>0.115483</c:v>
                </c:pt>
                <c:pt idx="13470">
                  <c:v>0.115483</c:v>
                </c:pt>
                <c:pt idx="13471">
                  <c:v>0.11547</c:v>
                </c:pt>
                <c:pt idx="13472">
                  <c:v>0.115463</c:v>
                </c:pt>
                <c:pt idx="13473">
                  <c:v>0.115457</c:v>
                </c:pt>
                <c:pt idx="13474">
                  <c:v>0.115457</c:v>
                </c:pt>
                <c:pt idx="13475">
                  <c:v>0.115444</c:v>
                </c:pt>
                <c:pt idx="13476">
                  <c:v>0.115444</c:v>
                </c:pt>
                <c:pt idx="13477">
                  <c:v>0.11543100000000001</c:v>
                </c:pt>
                <c:pt idx="13478">
                  <c:v>0.11541700000000001</c:v>
                </c:pt>
                <c:pt idx="13479">
                  <c:v>0.11540400000000001</c:v>
                </c:pt>
                <c:pt idx="13480">
                  <c:v>0.11540400000000001</c:v>
                </c:pt>
                <c:pt idx="13481">
                  <c:v>0.11537799999999999</c:v>
                </c:pt>
                <c:pt idx="13482">
                  <c:v>0.115365</c:v>
                </c:pt>
                <c:pt idx="13483">
                  <c:v>0.115352</c:v>
                </c:pt>
                <c:pt idx="13484">
                  <c:v>0.115345</c:v>
                </c:pt>
                <c:pt idx="13485">
                  <c:v>0.115325</c:v>
                </c:pt>
                <c:pt idx="13486">
                  <c:v>0.115312</c:v>
                </c:pt>
                <c:pt idx="13487">
                  <c:v>0.11529200000000001</c:v>
                </c:pt>
                <c:pt idx="13488">
                  <c:v>0.11527900000000001</c:v>
                </c:pt>
                <c:pt idx="13489">
                  <c:v>0.11526599999999999</c:v>
                </c:pt>
                <c:pt idx="13490">
                  <c:v>0.115259</c:v>
                </c:pt>
                <c:pt idx="13491">
                  <c:v>0.11524</c:v>
                </c:pt>
                <c:pt idx="13492">
                  <c:v>0.115233</c:v>
                </c:pt>
                <c:pt idx="13493">
                  <c:v>0.115207</c:v>
                </c:pt>
                <c:pt idx="13494">
                  <c:v>0.115193</c:v>
                </c:pt>
                <c:pt idx="13495">
                  <c:v>0.115174</c:v>
                </c:pt>
                <c:pt idx="13496">
                  <c:v>0.115174</c:v>
                </c:pt>
                <c:pt idx="13497">
                  <c:v>0.115147</c:v>
                </c:pt>
                <c:pt idx="13498">
                  <c:v>0.11514099999999999</c:v>
                </c:pt>
                <c:pt idx="13499">
                  <c:v>0.11512799999999999</c:v>
                </c:pt>
                <c:pt idx="13500">
                  <c:v>0.115121</c:v>
                </c:pt>
                <c:pt idx="13501">
                  <c:v>0.11510099999999999</c:v>
                </c:pt>
                <c:pt idx="13502">
                  <c:v>0.11510099999999999</c:v>
                </c:pt>
                <c:pt idx="13503">
                  <c:v>0.115081</c:v>
                </c:pt>
                <c:pt idx="13504">
                  <c:v>0.115068</c:v>
                </c:pt>
                <c:pt idx="13505">
                  <c:v>0.115062</c:v>
                </c:pt>
                <c:pt idx="13506">
                  <c:v>0.115062</c:v>
                </c:pt>
                <c:pt idx="13507">
                  <c:v>0.11504200000000001</c:v>
                </c:pt>
                <c:pt idx="13508">
                  <c:v>0.11504200000000001</c:v>
                </c:pt>
                <c:pt idx="13509">
                  <c:v>0.11502900000000001</c:v>
                </c:pt>
                <c:pt idx="13510">
                  <c:v>0.11501599999999999</c:v>
                </c:pt>
                <c:pt idx="13511">
                  <c:v>0.11500199999999999</c:v>
                </c:pt>
                <c:pt idx="13512">
                  <c:v>0.11500199999999999</c:v>
                </c:pt>
                <c:pt idx="13513">
                  <c:v>0.114983</c:v>
                </c:pt>
                <c:pt idx="13514">
                  <c:v>0.114969</c:v>
                </c:pt>
                <c:pt idx="13515">
                  <c:v>0.114963</c:v>
                </c:pt>
                <c:pt idx="13516">
                  <c:v>0.114963</c:v>
                </c:pt>
                <c:pt idx="13517">
                  <c:v>0.114943</c:v>
                </c:pt>
                <c:pt idx="13518">
                  <c:v>0.114943</c:v>
                </c:pt>
                <c:pt idx="13519">
                  <c:v>0.11493</c:v>
                </c:pt>
                <c:pt idx="13520">
                  <c:v>0.11491700000000001</c:v>
                </c:pt>
                <c:pt idx="13521">
                  <c:v>0.11491</c:v>
                </c:pt>
                <c:pt idx="13522">
                  <c:v>0.11491</c:v>
                </c:pt>
                <c:pt idx="13523">
                  <c:v>0.114897</c:v>
                </c:pt>
                <c:pt idx="13524">
                  <c:v>0.114897</c:v>
                </c:pt>
                <c:pt idx="13525">
                  <c:v>0.11487700000000001</c:v>
                </c:pt>
                <c:pt idx="13526">
                  <c:v>0.114871</c:v>
                </c:pt>
                <c:pt idx="13527">
                  <c:v>0.114858</c:v>
                </c:pt>
                <c:pt idx="13528">
                  <c:v>0.11486399999999999</c:v>
                </c:pt>
                <c:pt idx="13529">
                  <c:v>0.114844</c:v>
                </c:pt>
                <c:pt idx="13530">
                  <c:v>0.114838</c:v>
                </c:pt>
                <c:pt idx="13531">
                  <c:v>0.114825</c:v>
                </c:pt>
                <c:pt idx="13532">
                  <c:v>0.114825</c:v>
                </c:pt>
                <c:pt idx="13533">
                  <c:v>0.114811</c:v>
                </c:pt>
                <c:pt idx="13534">
                  <c:v>0.114805</c:v>
                </c:pt>
                <c:pt idx="13535">
                  <c:v>0.11479200000000001</c:v>
                </c:pt>
                <c:pt idx="13536">
                  <c:v>0.11477800000000001</c:v>
                </c:pt>
                <c:pt idx="13537">
                  <c:v>0.114772</c:v>
                </c:pt>
                <c:pt idx="13538">
                  <c:v>0.11476500000000001</c:v>
                </c:pt>
                <c:pt idx="13539">
                  <c:v>0.114746</c:v>
                </c:pt>
                <c:pt idx="13540">
                  <c:v>0.11473899999999999</c:v>
                </c:pt>
                <c:pt idx="13541">
                  <c:v>0.114719</c:v>
                </c:pt>
                <c:pt idx="13542">
                  <c:v>0.114699</c:v>
                </c:pt>
                <c:pt idx="13543">
                  <c:v>0.11468</c:v>
                </c:pt>
                <c:pt idx="13544">
                  <c:v>0.114673</c:v>
                </c:pt>
                <c:pt idx="13545">
                  <c:v>0.11464000000000001</c:v>
                </c:pt>
                <c:pt idx="13546">
                  <c:v>0.11462</c:v>
                </c:pt>
                <c:pt idx="13547">
                  <c:v>0.11460099999999999</c:v>
                </c:pt>
                <c:pt idx="13548">
                  <c:v>0.11458699999999999</c:v>
                </c:pt>
                <c:pt idx="13549">
                  <c:v>0.114561</c:v>
                </c:pt>
                <c:pt idx="13550">
                  <c:v>0.114541</c:v>
                </c:pt>
                <c:pt idx="13551">
                  <c:v>0.11451500000000001</c:v>
                </c:pt>
                <c:pt idx="13552">
                  <c:v>0.11448899999999999</c:v>
                </c:pt>
                <c:pt idx="13553">
                  <c:v>0.114469</c:v>
                </c:pt>
                <c:pt idx="13554">
                  <c:v>0.114456</c:v>
                </c:pt>
                <c:pt idx="13555">
                  <c:v>0.114429</c:v>
                </c:pt>
                <c:pt idx="13556">
                  <c:v>0.114416</c:v>
                </c:pt>
                <c:pt idx="13557">
                  <c:v>0.114383</c:v>
                </c:pt>
                <c:pt idx="13558">
                  <c:v>0.11436399999999999</c:v>
                </c:pt>
                <c:pt idx="13559">
                  <c:v>0.114344</c:v>
                </c:pt>
                <c:pt idx="13560">
                  <c:v>0.11433699999999999</c:v>
                </c:pt>
                <c:pt idx="13561">
                  <c:v>0.114304</c:v>
                </c:pt>
                <c:pt idx="13562">
                  <c:v>0.114291</c:v>
                </c:pt>
                <c:pt idx="13563">
                  <c:v>0.114271</c:v>
                </c:pt>
                <c:pt idx="13564">
                  <c:v>0.11426500000000001</c:v>
                </c:pt>
                <c:pt idx="13565">
                  <c:v>0.11425200000000001</c:v>
                </c:pt>
                <c:pt idx="13566">
                  <c:v>0.114245</c:v>
                </c:pt>
                <c:pt idx="13567">
                  <c:v>0.11422499999999999</c:v>
                </c:pt>
                <c:pt idx="13568">
                  <c:v>0.114219</c:v>
                </c:pt>
                <c:pt idx="13569">
                  <c:v>0.11421199999999999</c:v>
                </c:pt>
                <c:pt idx="13570">
                  <c:v>0.11421199999999999</c:v>
                </c:pt>
                <c:pt idx="13571">
                  <c:v>0.11419899999999999</c:v>
                </c:pt>
                <c:pt idx="13572">
                  <c:v>0.11419899999999999</c:v>
                </c:pt>
                <c:pt idx="13573">
                  <c:v>0.114186</c:v>
                </c:pt>
                <c:pt idx="13574">
                  <c:v>0.114179</c:v>
                </c:pt>
                <c:pt idx="13575">
                  <c:v>0.114166</c:v>
                </c:pt>
                <c:pt idx="13576">
                  <c:v>0.114173</c:v>
                </c:pt>
                <c:pt idx="13577">
                  <c:v>0.114153</c:v>
                </c:pt>
                <c:pt idx="13578">
                  <c:v>0.114146</c:v>
                </c:pt>
                <c:pt idx="13579">
                  <c:v>0.11414000000000001</c:v>
                </c:pt>
                <c:pt idx="13580">
                  <c:v>0.11414000000000001</c:v>
                </c:pt>
                <c:pt idx="13581">
                  <c:v>0.11412</c:v>
                </c:pt>
                <c:pt idx="13582">
                  <c:v>0.11412</c:v>
                </c:pt>
                <c:pt idx="13583">
                  <c:v>0.114107</c:v>
                </c:pt>
                <c:pt idx="13584">
                  <c:v>0.114093</c:v>
                </c:pt>
                <c:pt idx="13585">
                  <c:v>0.11408699999999999</c:v>
                </c:pt>
                <c:pt idx="13586">
                  <c:v>0.11408</c:v>
                </c:pt>
                <c:pt idx="13587">
                  <c:v>0.114061</c:v>
                </c:pt>
                <c:pt idx="13588">
                  <c:v>0.114061</c:v>
                </c:pt>
                <c:pt idx="13589">
                  <c:v>0.114041</c:v>
                </c:pt>
                <c:pt idx="13590">
                  <c:v>0.114028</c:v>
                </c:pt>
                <c:pt idx="13591">
                  <c:v>0.114008</c:v>
                </c:pt>
                <c:pt idx="13592">
                  <c:v>0.114008</c:v>
                </c:pt>
                <c:pt idx="13593">
                  <c:v>0.11397500000000001</c:v>
                </c:pt>
                <c:pt idx="13594">
                  <c:v>0.11396199999999999</c:v>
                </c:pt>
                <c:pt idx="13595">
                  <c:v>0.11394899999999999</c:v>
                </c:pt>
                <c:pt idx="13596">
                  <c:v>0.113942</c:v>
                </c:pt>
                <c:pt idx="13597">
                  <c:v>0.113922</c:v>
                </c:pt>
                <c:pt idx="13598">
                  <c:v>0.113916</c:v>
                </c:pt>
                <c:pt idx="13599">
                  <c:v>0.113902</c:v>
                </c:pt>
                <c:pt idx="13600">
                  <c:v>0.113883</c:v>
                </c:pt>
                <c:pt idx="13601">
                  <c:v>0.113876</c:v>
                </c:pt>
                <c:pt idx="13602">
                  <c:v>0.113876</c:v>
                </c:pt>
                <c:pt idx="13603">
                  <c:v>0.113856</c:v>
                </c:pt>
                <c:pt idx="13604">
                  <c:v>0.113856</c:v>
                </c:pt>
                <c:pt idx="13605">
                  <c:v>0.113843</c:v>
                </c:pt>
                <c:pt idx="13606">
                  <c:v>0.11383</c:v>
                </c:pt>
                <c:pt idx="13607">
                  <c:v>0.113817</c:v>
                </c:pt>
                <c:pt idx="13608">
                  <c:v>0.11382299999999999</c:v>
                </c:pt>
                <c:pt idx="13609">
                  <c:v>0.113804</c:v>
                </c:pt>
                <c:pt idx="13610">
                  <c:v>0.113797</c:v>
                </c:pt>
                <c:pt idx="13611">
                  <c:v>0.11379</c:v>
                </c:pt>
                <c:pt idx="13612">
                  <c:v>0.11379</c:v>
                </c:pt>
                <c:pt idx="13613">
                  <c:v>0.113777</c:v>
                </c:pt>
                <c:pt idx="13614">
                  <c:v>0.113777</c:v>
                </c:pt>
                <c:pt idx="13615">
                  <c:v>0.113771</c:v>
                </c:pt>
                <c:pt idx="13616">
                  <c:v>0.113758</c:v>
                </c:pt>
                <c:pt idx="13617">
                  <c:v>0.113758</c:v>
                </c:pt>
                <c:pt idx="13618">
                  <c:v>0.113758</c:v>
                </c:pt>
                <c:pt idx="13619">
                  <c:v>0.113744</c:v>
                </c:pt>
                <c:pt idx="13620">
                  <c:v>0.113751</c:v>
                </c:pt>
                <c:pt idx="13621">
                  <c:v>0.11373800000000001</c:v>
                </c:pt>
                <c:pt idx="13622">
                  <c:v>0.113731</c:v>
                </c:pt>
                <c:pt idx="13623">
                  <c:v>0.113718</c:v>
                </c:pt>
                <c:pt idx="13624">
                  <c:v>0.11372500000000001</c:v>
                </c:pt>
                <c:pt idx="13625">
                  <c:v>0.11369799999999999</c:v>
                </c:pt>
                <c:pt idx="13626">
                  <c:v>0.113692</c:v>
                </c:pt>
                <c:pt idx="13627">
                  <c:v>0.11368499999999999</c:v>
                </c:pt>
                <c:pt idx="13628">
                  <c:v>0.11368499999999999</c:v>
                </c:pt>
                <c:pt idx="13629">
                  <c:v>0.113672</c:v>
                </c:pt>
                <c:pt idx="13630">
                  <c:v>0.113672</c:v>
                </c:pt>
                <c:pt idx="13631">
                  <c:v>0.113652</c:v>
                </c:pt>
                <c:pt idx="13632">
                  <c:v>0.113646</c:v>
                </c:pt>
                <c:pt idx="13633">
                  <c:v>0.113639</c:v>
                </c:pt>
                <c:pt idx="13634">
                  <c:v>0.113639</c:v>
                </c:pt>
                <c:pt idx="13635">
                  <c:v>0.113619</c:v>
                </c:pt>
                <c:pt idx="13636">
                  <c:v>0.113619</c:v>
                </c:pt>
                <c:pt idx="13637">
                  <c:v>0.11359900000000001</c:v>
                </c:pt>
                <c:pt idx="13638">
                  <c:v>0.11358600000000001</c:v>
                </c:pt>
                <c:pt idx="13639">
                  <c:v>0.11357299999999999</c:v>
                </c:pt>
                <c:pt idx="13640">
                  <c:v>0.11357299999999999</c:v>
                </c:pt>
                <c:pt idx="13641">
                  <c:v>0.113547</c:v>
                </c:pt>
                <c:pt idx="13642">
                  <c:v>0.113534</c:v>
                </c:pt>
                <c:pt idx="13643">
                  <c:v>0.11352</c:v>
                </c:pt>
                <c:pt idx="13644">
                  <c:v>0.113514</c:v>
                </c:pt>
                <c:pt idx="13645">
                  <c:v>0.113494</c:v>
                </c:pt>
                <c:pt idx="13646">
                  <c:v>0.11348800000000001</c:v>
                </c:pt>
                <c:pt idx="13647">
                  <c:v>0.113468</c:v>
                </c:pt>
                <c:pt idx="13648">
                  <c:v>0.11344799999999999</c:v>
                </c:pt>
                <c:pt idx="13649">
                  <c:v>0.113441</c:v>
                </c:pt>
                <c:pt idx="13650">
                  <c:v>0.113428</c:v>
                </c:pt>
                <c:pt idx="13651">
                  <c:v>0.11340799999999999</c:v>
                </c:pt>
                <c:pt idx="13652">
                  <c:v>0.113395</c:v>
                </c:pt>
                <c:pt idx="13653">
                  <c:v>0.113376</c:v>
                </c:pt>
                <c:pt idx="13654">
                  <c:v>0.113356</c:v>
                </c:pt>
                <c:pt idx="13655">
                  <c:v>0.11333600000000001</c:v>
                </c:pt>
                <c:pt idx="13656">
                  <c:v>0.113329</c:v>
                </c:pt>
                <c:pt idx="13657">
                  <c:v>0.11329599999999999</c:v>
                </c:pt>
                <c:pt idx="13658">
                  <c:v>0.11328299999999999</c:v>
                </c:pt>
                <c:pt idx="13659">
                  <c:v>0.113264</c:v>
                </c:pt>
                <c:pt idx="13660">
                  <c:v>0.11325</c:v>
                </c:pt>
                <c:pt idx="13661">
                  <c:v>0.113231</c:v>
                </c:pt>
                <c:pt idx="13662">
                  <c:v>0.11322400000000001</c:v>
                </c:pt>
                <c:pt idx="13663">
                  <c:v>0.11319799999999999</c:v>
                </c:pt>
                <c:pt idx="13664">
                  <c:v>0.113178</c:v>
                </c:pt>
                <c:pt idx="13665">
                  <c:v>0.11317099999999999</c:v>
                </c:pt>
                <c:pt idx="13666">
                  <c:v>0.11315799999999999</c:v>
                </c:pt>
                <c:pt idx="13667">
                  <c:v>0.113138</c:v>
                </c:pt>
                <c:pt idx="13668">
                  <c:v>0.113132</c:v>
                </c:pt>
                <c:pt idx="13669">
                  <c:v>0.113112</c:v>
                </c:pt>
                <c:pt idx="13670">
                  <c:v>0.11309900000000001</c:v>
                </c:pt>
                <c:pt idx="13671">
                  <c:v>0.113079</c:v>
                </c:pt>
                <c:pt idx="13672">
                  <c:v>0.113079</c:v>
                </c:pt>
                <c:pt idx="13673">
                  <c:v>0.113053</c:v>
                </c:pt>
                <c:pt idx="13674">
                  <c:v>0.11304</c:v>
                </c:pt>
                <c:pt idx="13675">
                  <c:v>0.113026</c:v>
                </c:pt>
                <c:pt idx="13676">
                  <c:v>0.11302</c:v>
                </c:pt>
                <c:pt idx="13677">
                  <c:v>0.113007</c:v>
                </c:pt>
                <c:pt idx="13678">
                  <c:v>0.113</c:v>
                </c:pt>
                <c:pt idx="13679">
                  <c:v>0.11298</c:v>
                </c:pt>
                <c:pt idx="13680">
                  <c:v>0.112967</c:v>
                </c:pt>
                <c:pt idx="13681">
                  <c:v>0.11296100000000001</c:v>
                </c:pt>
                <c:pt idx="13682">
                  <c:v>0.112954</c:v>
                </c:pt>
                <c:pt idx="13683">
                  <c:v>0.11293400000000001</c:v>
                </c:pt>
                <c:pt idx="13684">
                  <c:v>0.112928</c:v>
                </c:pt>
                <c:pt idx="13685">
                  <c:v>0.11290799999999999</c:v>
                </c:pt>
                <c:pt idx="13686">
                  <c:v>0.112895</c:v>
                </c:pt>
                <c:pt idx="13687">
                  <c:v>0.112882</c:v>
                </c:pt>
                <c:pt idx="13688">
                  <c:v>0.112875</c:v>
                </c:pt>
                <c:pt idx="13689">
                  <c:v>0.112849</c:v>
                </c:pt>
                <c:pt idx="13690">
                  <c:v>0.112842</c:v>
                </c:pt>
                <c:pt idx="13691">
                  <c:v>0.112829</c:v>
                </c:pt>
                <c:pt idx="13692">
                  <c:v>0.11282200000000001</c:v>
                </c:pt>
                <c:pt idx="13693">
                  <c:v>0.112802</c:v>
                </c:pt>
                <c:pt idx="13694">
                  <c:v>0.11279599999999999</c:v>
                </c:pt>
                <c:pt idx="13695">
                  <c:v>0.11278299999999999</c:v>
                </c:pt>
                <c:pt idx="13696">
                  <c:v>0.112763</c:v>
                </c:pt>
                <c:pt idx="13697">
                  <c:v>0.112756</c:v>
                </c:pt>
                <c:pt idx="13698">
                  <c:v>0.112756</c:v>
                </c:pt>
                <c:pt idx="13699">
                  <c:v>0.112737</c:v>
                </c:pt>
                <c:pt idx="13700">
                  <c:v>0.112737</c:v>
                </c:pt>
                <c:pt idx="13701">
                  <c:v>0.112723</c:v>
                </c:pt>
                <c:pt idx="13702">
                  <c:v>0.11271</c:v>
                </c:pt>
                <c:pt idx="13703">
                  <c:v>0.11269700000000001</c:v>
                </c:pt>
                <c:pt idx="13704">
                  <c:v>0.112704</c:v>
                </c:pt>
                <c:pt idx="13705">
                  <c:v>0.112677</c:v>
                </c:pt>
                <c:pt idx="13706">
                  <c:v>0.112677</c:v>
                </c:pt>
                <c:pt idx="13707">
                  <c:v>0.112664</c:v>
                </c:pt>
                <c:pt idx="13708">
                  <c:v>0.112664</c:v>
                </c:pt>
                <c:pt idx="13709">
                  <c:v>0.112651</c:v>
                </c:pt>
                <c:pt idx="13710">
                  <c:v>0.112651</c:v>
                </c:pt>
                <c:pt idx="13711">
                  <c:v>0.112638</c:v>
                </c:pt>
                <c:pt idx="13712">
                  <c:v>0.112625</c:v>
                </c:pt>
                <c:pt idx="13713">
                  <c:v>0.112625</c:v>
                </c:pt>
                <c:pt idx="13714">
                  <c:v>0.112618</c:v>
                </c:pt>
                <c:pt idx="13715">
                  <c:v>0.112605</c:v>
                </c:pt>
                <c:pt idx="13716">
                  <c:v>0.112605</c:v>
                </c:pt>
                <c:pt idx="13717">
                  <c:v>0.112585</c:v>
                </c:pt>
                <c:pt idx="13718">
                  <c:v>0.11257200000000001</c:v>
                </c:pt>
                <c:pt idx="13719">
                  <c:v>0.11255900000000001</c:v>
                </c:pt>
                <c:pt idx="13720">
                  <c:v>0.11255900000000001</c:v>
                </c:pt>
                <c:pt idx="13721">
                  <c:v>0.112526</c:v>
                </c:pt>
                <c:pt idx="13722">
                  <c:v>0.11251899999999999</c:v>
                </c:pt>
                <c:pt idx="13723">
                  <c:v>0.11250599999999999</c:v>
                </c:pt>
                <c:pt idx="13724">
                  <c:v>0.112493</c:v>
                </c:pt>
                <c:pt idx="13725">
                  <c:v>0.112473</c:v>
                </c:pt>
                <c:pt idx="13726">
                  <c:v>0.112467</c:v>
                </c:pt>
                <c:pt idx="13727">
                  <c:v>0.11244700000000001</c:v>
                </c:pt>
                <c:pt idx="13728">
                  <c:v>0.11243400000000001</c:v>
                </c:pt>
                <c:pt idx="13729">
                  <c:v>0.11242000000000001</c:v>
                </c:pt>
                <c:pt idx="13730">
                  <c:v>0.112414</c:v>
                </c:pt>
                <c:pt idx="13731">
                  <c:v>0.11239399999999999</c:v>
                </c:pt>
                <c:pt idx="13732">
                  <c:v>0.11239399999999999</c:v>
                </c:pt>
                <c:pt idx="13733">
                  <c:v>0.112374</c:v>
                </c:pt>
                <c:pt idx="13734">
                  <c:v>0.112361</c:v>
                </c:pt>
                <c:pt idx="13735">
                  <c:v>0.112348</c:v>
                </c:pt>
                <c:pt idx="13736">
                  <c:v>0.112348</c:v>
                </c:pt>
                <c:pt idx="13737">
                  <c:v>0.112328</c:v>
                </c:pt>
                <c:pt idx="13738">
                  <c:v>0.11232200000000001</c:v>
                </c:pt>
                <c:pt idx="13739">
                  <c:v>0.11230900000000001</c:v>
                </c:pt>
                <c:pt idx="13740">
                  <c:v>0.11230900000000001</c:v>
                </c:pt>
                <c:pt idx="13741">
                  <c:v>0.11229500000000001</c:v>
                </c:pt>
                <c:pt idx="13742">
                  <c:v>0.11229500000000001</c:v>
                </c:pt>
                <c:pt idx="13743">
                  <c:v>0.112289</c:v>
                </c:pt>
                <c:pt idx="13744">
                  <c:v>0.112276</c:v>
                </c:pt>
                <c:pt idx="13745">
                  <c:v>0.112276</c:v>
                </c:pt>
                <c:pt idx="13746">
                  <c:v>0.112276</c:v>
                </c:pt>
                <c:pt idx="13747">
                  <c:v>0.112262</c:v>
                </c:pt>
                <c:pt idx="13748">
                  <c:v>0.112262</c:v>
                </c:pt>
                <c:pt idx="13749">
                  <c:v>0.112249</c:v>
                </c:pt>
                <c:pt idx="13750">
                  <c:v>0.112236</c:v>
                </c:pt>
                <c:pt idx="13751">
                  <c:v>0.112223</c:v>
                </c:pt>
                <c:pt idx="13752">
                  <c:v>0.112223</c:v>
                </c:pt>
                <c:pt idx="13753">
                  <c:v>0.11219700000000001</c:v>
                </c:pt>
                <c:pt idx="13754">
                  <c:v>0.112183</c:v>
                </c:pt>
                <c:pt idx="13755">
                  <c:v>0.11217000000000001</c:v>
                </c:pt>
                <c:pt idx="13756">
                  <c:v>0.11215700000000001</c:v>
                </c:pt>
                <c:pt idx="13757">
                  <c:v>0.112137</c:v>
                </c:pt>
                <c:pt idx="13758">
                  <c:v>0.112124</c:v>
                </c:pt>
                <c:pt idx="13759">
                  <c:v>0.112098</c:v>
                </c:pt>
                <c:pt idx="13760">
                  <c:v>0.112078</c:v>
                </c:pt>
                <c:pt idx="13761">
                  <c:v>0.112058</c:v>
                </c:pt>
                <c:pt idx="13762">
                  <c:v>0.11204500000000001</c:v>
                </c:pt>
                <c:pt idx="13763">
                  <c:v>0.11201899999999999</c:v>
                </c:pt>
                <c:pt idx="13764">
                  <c:v>0.11200599999999999</c:v>
                </c:pt>
                <c:pt idx="13765">
                  <c:v>0.111979</c:v>
                </c:pt>
                <c:pt idx="13766">
                  <c:v>0.111953</c:v>
                </c:pt>
                <c:pt idx="13767">
                  <c:v>0.111926</c:v>
                </c:pt>
                <c:pt idx="13768">
                  <c:v>0.11192000000000001</c:v>
                </c:pt>
                <c:pt idx="13769">
                  <c:v>0.111887</c:v>
                </c:pt>
                <c:pt idx="13770">
                  <c:v>0.11186699999999999</c:v>
                </c:pt>
                <c:pt idx="13771">
                  <c:v>0.111854</c:v>
                </c:pt>
                <c:pt idx="13772">
                  <c:v>0.111841</c:v>
                </c:pt>
                <c:pt idx="13773">
                  <c:v>0.111821</c:v>
                </c:pt>
                <c:pt idx="13774">
                  <c:v>0.111815</c:v>
                </c:pt>
                <c:pt idx="13775">
                  <c:v>0.111801</c:v>
                </c:pt>
                <c:pt idx="13776">
                  <c:v>0.111788</c:v>
                </c:pt>
                <c:pt idx="13777">
                  <c:v>0.11178200000000001</c:v>
                </c:pt>
                <c:pt idx="13778">
                  <c:v>0.11178200000000001</c:v>
                </c:pt>
                <c:pt idx="13779">
                  <c:v>0.11176800000000001</c:v>
                </c:pt>
                <c:pt idx="13780">
                  <c:v>0.11176800000000001</c:v>
                </c:pt>
                <c:pt idx="13781">
                  <c:v>0.11175499999999999</c:v>
                </c:pt>
                <c:pt idx="13782">
                  <c:v>0.11175499999999999</c:v>
                </c:pt>
                <c:pt idx="13783">
                  <c:v>0.111749</c:v>
                </c:pt>
                <c:pt idx="13784">
                  <c:v>0.11175499999999999</c:v>
                </c:pt>
                <c:pt idx="13785">
                  <c:v>0.111735</c:v>
                </c:pt>
                <c:pt idx="13786">
                  <c:v>0.111735</c:v>
                </c:pt>
                <c:pt idx="13787">
                  <c:v>0.111735</c:v>
                </c:pt>
                <c:pt idx="13788">
                  <c:v>0.111735</c:v>
                </c:pt>
                <c:pt idx="13789">
                  <c:v>0.111722</c:v>
                </c:pt>
                <c:pt idx="13790">
                  <c:v>0.11172899999999999</c:v>
                </c:pt>
                <c:pt idx="13791">
                  <c:v>0.111716</c:v>
                </c:pt>
                <c:pt idx="13792">
                  <c:v>0.111703</c:v>
                </c:pt>
                <c:pt idx="13793">
                  <c:v>0.111703</c:v>
                </c:pt>
                <c:pt idx="13794">
                  <c:v>0.111696</c:v>
                </c:pt>
                <c:pt idx="13795">
                  <c:v>0.111683</c:v>
                </c:pt>
                <c:pt idx="13796">
                  <c:v>0.111676</c:v>
                </c:pt>
                <c:pt idx="13797">
                  <c:v>0.11165600000000001</c:v>
                </c:pt>
                <c:pt idx="13798">
                  <c:v>0.11164300000000001</c:v>
                </c:pt>
                <c:pt idx="13799">
                  <c:v>0.111623</c:v>
                </c:pt>
                <c:pt idx="13800">
                  <c:v>0.11161699999999999</c:v>
                </c:pt>
                <c:pt idx="13801">
                  <c:v>0.111591</c:v>
                </c:pt>
                <c:pt idx="13802">
                  <c:v>0.111571</c:v>
                </c:pt>
                <c:pt idx="13803">
                  <c:v>0.111558</c:v>
                </c:pt>
                <c:pt idx="13804">
                  <c:v>0.111544</c:v>
                </c:pt>
                <c:pt idx="13805">
                  <c:v>0.11151800000000001</c:v>
                </c:pt>
                <c:pt idx="13806">
                  <c:v>0.111512</c:v>
                </c:pt>
                <c:pt idx="13807">
                  <c:v>0.111485</c:v>
                </c:pt>
                <c:pt idx="13808">
                  <c:v>0.11146499999999999</c:v>
                </c:pt>
                <c:pt idx="13809">
                  <c:v>0.111452</c:v>
                </c:pt>
                <c:pt idx="13810">
                  <c:v>0.111446</c:v>
                </c:pt>
                <c:pt idx="13811">
                  <c:v>0.111426</c:v>
                </c:pt>
                <c:pt idx="13812">
                  <c:v>0.111419</c:v>
                </c:pt>
                <c:pt idx="13813">
                  <c:v>0.1114</c:v>
                </c:pt>
                <c:pt idx="13814">
                  <c:v>0.111386</c:v>
                </c:pt>
                <c:pt idx="13815">
                  <c:v>0.11136699999999999</c:v>
                </c:pt>
                <c:pt idx="13816">
                  <c:v>0.11136699999999999</c:v>
                </c:pt>
                <c:pt idx="13817">
                  <c:v>0.111347</c:v>
                </c:pt>
                <c:pt idx="13818">
                  <c:v>0.11133999999999999</c:v>
                </c:pt>
                <c:pt idx="13819">
                  <c:v>0.111327</c:v>
                </c:pt>
                <c:pt idx="13820">
                  <c:v>0.111327</c:v>
                </c:pt>
                <c:pt idx="13821">
                  <c:v>0.111314</c:v>
                </c:pt>
                <c:pt idx="13822">
                  <c:v>0.111314</c:v>
                </c:pt>
                <c:pt idx="13823">
                  <c:v>0.111301</c:v>
                </c:pt>
                <c:pt idx="13824">
                  <c:v>0.111294</c:v>
                </c:pt>
                <c:pt idx="13825">
                  <c:v>0.111288</c:v>
                </c:pt>
                <c:pt idx="13826">
                  <c:v>0.111288</c:v>
                </c:pt>
                <c:pt idx="13827">
                  <c:v>0.111274</c:v>
                </c:pt>
                <c:pt idx="13828">
                  <c:v>0.111274</c:v>
                </c:pt>
                <c:pt idx="13829">
                  <c:v>0.11125500000000001</c:v>
                </c:pt>
                <c:pt idx="13830">
                  <c:v>0.11124100000000001</c:v>
                </c:pt>
                <c:pt idx="13831">
                  <c:v>0.11122799999999999</c:v>
                </c:pt>
                <c:pt idx="13832">
                  <c:v>0.11122799999999999</c:v>
                </c:pt>
                <c:pt idx="13833">
                  <c:v>0.111202</c:v>
                </c:pt>
                <c:pt idx="13834">
                  <c:v>0.111189</c:v>
                </c:pt>
                <c:pt idx="13835">
                  <c:v>0.111176</c:v>
                </c:pt>
                <c:pt idx="13836">
                  <c:v>0.111169</c:v>
                </c:pt>
                <c:pt idx="13837">
                  <c:v>0.11114300000000001</c:v>
                </c:pt>
                <c:pt idx="13838">
                  <c:v>0.111136</c:v>
                </c:pt>
                <c:pt idx="13839">
                  <c:v>0.11111</c:v>
                </c:pt>
                <c:pt idx="13840">
                  <c:v>0.11108999999999999</c:v>
                </c:pt>
                <c:pt idx="13841">
                  <c:v>0.111077</c:v>
                </c:pt>
                <c:pt idx="13842">
                  <c:v>0.11107</c:v>
                </c:pt>
                <c:pt idx="13843">
                  <c:v>0.111044</c:v>
                </c:pt>
                <c:pt idx="13844">
                  <c:v>0.111037</c:v>
                </c:pt>
                <c:pt idx="13845">
                  <c:v>0.111011</c:v>
                </c:pt>
                <c:pt idx="13846">
                  <c:v>0.110998</c:v>
                </c:pt>
                <c:pt idx="13847">
                  <c:v>0.11097799999999999</c:v>
                </c:pt>
                <c:pt idx="13848">
                  <c:v>0.110971</c:v>
                </c:pt>
                <c:pt idx="13849">
                  <c:v>0.110945</c:v>
                </c:pt>
                <c:pt idx="13850">
                  <c:v>0.110932</c:v>
                </c:pt>
                <c:pt idx="13851">
                  <c:v>0.110919</c:v>
                </c:pt>
                <c:pt idx="13852">
                  <c:v>0.110912</c:v>
                </c:pt>
                <c:pt idx="13853">
                  <c:v>0.110899</c:v>
                </c:pt>
                <c:pt idx="13854">
                  <c:v>0.110892</c:v>
                </c:pt>
                <c:pt idx="13855">
                  <c:v>0.11087900000000001</c:v>
                </c:pt>
                <c:pt idx="13856">
                  <c:v>0.11086600000000001</c:v>
                </c:pt>
                <c:pt idx="13857">
                  <c:v>0.11086600000000001</c:v>
                </c:pt>
                <c:pt idx="13858">
                  <c:v>0.11086600000000001</c:v>
                </c:pt>
                <c:pt idx="13859">
                  <c:v>0.11085299999999999</c:v>
                </c:pt>
                <c:pt idx="13860">
                  <c:v>0.11085299999999999</c:v>
                </c:pt>
                <c:pt idx="13861">
                  <c:v>0.11083999999999999</c:v>
                </c:pt>
                <c:pt idx="13862">
                  <c:v>0.110833</c:v>
                </c:pt>
                <c:pt idx="13863">
                  <c:v>0.11082</c:v>
                </c:pt>
                <c:pt idx="13864">
                  <c:v>0.11082699999999999</c:v>
                </c:pt>
                <c:pt idx="13865">
                  <c:v>0.1108</c:v>
                </c:pt>
                <c:pt idx="13866">
                  <c:v>0.110794</c:v>
                </c:pt>
                <c:pt idx="13867">
                  <c:v>0.110787</c:v>
                </c:pt>
                <c:pt idx="13868">
                  <c:v>0.110787</c:v>
                </c:pt>
                <c:pt idx="13869">
                  <c:v>0.110774</c:v>
                </c:pt>
                <c:pt idx="13870">
                  <c:v>0.110767</c:v>
                </c:pt>
                <c:pt idx="13871">
                  <c:v>0.11075400000000001</c:v>
                </c:pt>
                <c:pt idx="13872">
                  <c:v>0.11074100000000001</c:v>
                </c:pt>
                <c:pt idx="13873">
                  <c:v>0.110734</c:v>
                </c:pt>
                <c:pt idx="13874">
                  <c:v>0.11072799999999999</c:v>
                </c:pt>
                <c:pt idx="13875">
                  <c:v>0.110708</c:v>
                </c:pt>
                <c:pt idx="13876">
                  <c:v>0.11070099999999999</c:v>
                </c:pt>
                <c:pt idx="13877">
                  <c:v>0.110682</c:v>
                </c:pt>
                <c:pt idx="13878">
                  <c:v>0.110668</c:v>
                </c:pt>
                <c:pt idx="13879">
                  <c:v>0.110655</c:v>
                </c:pt>
                <c:pt idx="13880">
                  <c:v>0.110649</c:v>
                </c:pt>
                <c:pt idx="13881">
                  <c:v>0.110622</c:v>
                </c:pt>
                <c:pt idx="13882">
                  <c:v>0.110609</c:v>
                </c:pt>
                <c:pt idx="13883">
                  <c:v>0.110596</c:v>
                </c:pt>
                <c:pt idx="13884">
                  <c:v>0.110583</c:v>
                </c:pt>
                <c:pt idx="13885">
                  <c:v>0.11056299999999999</c:v>
                </c:pt>
                <c:pt idx="13886">
                  <c:v>0.110556</c:v>
                </c:pt>
                <c:pt idx="13887">
                  <c:v>0.110537</c:v>
                </c:pt>
                <c:pt idx="13888">
                  <c:v>0.110524</c:v>
                </c:pt>
                <c:pt idx="13889">
                  <c:v>0.11051</c:v>
                </c:pt>
                <c:pt idx="13890">
                  <c:v>0.110504</c:v>
                </c:pt>
                <c:pt idx="13891">
                  <c:v>0.110484</c:v>
                </c:pt>
                <c:pt idx="13892">
                  <c:v>0.11047700000000001</c:v>
                </c:pt>
                <c:pt idx="13893">
                  <c:v>0.110458</c:v>
                </c:pt>
                <c:pt idx="13894">
                  <c:v>0.110444</c:v>
                </c:pt>
                <c:pt idx="13895">
                  <c:v>0.110425</c:v>
                </c:pt>
                <c:pt idx="13896">
                  <c:v>0.110425</c:v>
                </c:pt>
                <c:pt idx="13897">
                  <c:v>0.110398</c:v>
                </c:pt>
                <c:pt idx="13898">
                  <c:v>0.110385</c:v>
                </c:pt>
                <c:pt idx="13899">
                  <c:v>0.110372</c:v>
                </c:pt>
                <c:pt idx="13900">
                  <c:v>0.110365</c:v>
                </c:pt>
                <c:pt idx="13901">
                  <c:v>0.110346</c:v>
                </c:pt>
                <c:pt idx="13902">
                  <c:v>0.11033900000000001</c:v>
                </c:pt>
                <c:pt idx="13903">
                  <c:v>0.110319</c:v>
                </c:pt>
                <c:pt idx="13904">
                  <c:v>0.110306</c:v>
                </c:pt>
                <c:pt idx="13905">
                  <c:v>0.110293</c:v>
                </c:pt>
                <c:pt idx="13906">
                  <c:v>0.110286</c:v>
                </c:pt>
                <c:pt idx="13907">
                  <c:v>0.110267</c:v>
                </c:pt>
                <c:pt idx="13908">
                  <c:v>0.11026</c:v>
                </c:pt>
                <c:pt idx="13909">
                  <c:v>0.11024</c:v>
                </c:pt>
                <c:pt idx="13910">
                  <c:v>0.11022700000000001</c:v>
                </c:pt>
                <c:pt idx="13911">
                  <c:v>0.110207</c:v>
                </c:pt>
                <c:pt idx="13912">
                  <c:v>0.110207</c:v>
                </c:pt>
                <c:pt idx="13913">
                  <c:v>0.11017399999999999</c:v>
                </c:pt>
                <c:pt idx="13914">
                  <c:v>0.110168</c:v>
                </c:pt>
                <c:pt idx="13915">
                  <c:v>0.110148</c:v>
                </c:pt>
                <c:pt idx="13916">
                  <c:v>0.110142</c:v>
                </c:pt>
                <c:pt idx="13917">
                  <c:v>0.110122</c:v>
                </c:pt>
                <c:pt idx="13918">
                  <c:v>0.110115</c:v>
                </c:pt>
                <c:pt idx="13919">
                  <c:v>0.110095</c:v>
                </c:pt>
                <c:pt idx="13920">
                  <c:v>0.110082</c:v>
                </c:pt>
                <c:pt idx="13921">
                  <c:v>0.110069</c:v>
                </c:pt>
                <c:pt idx="13922">
                  <c:v>0.11006199999999999</c:v>
                </c:pt>
                <c:pt idx="13923">
                  <c:v>0.110043</c:v>
                </c:pt>
                <c:pt idx="13924">
                  <c:v>0.11003599999999999</c:v>
                </c:pt>
                <c:pt idx="13925">
                  <c:v>0.110016</c:v>
                </c:pt>
                <c:pt idx="13926">
                  <c:v>0.110003</c:v>
                </c:pt>
                <c:pt idx="13927">
                  <c:v>0.10999</c:v>
                </c:pt>
                <c:pt idx="13928">
                  <c:v>0.109983</c:v>
                </c:pt>
                <c:pt idx="13929">
                  <c:v>0.109957</c:v>
                </c:pt>
                <c:pt idx="13930">
                  <c:v>0.10995000000000001</c:v>
                </c:pt>
                <c:pt idx="13931">
                  <c:v>0.10993700000000001</c:v>
                </c:pt>
                <c:pt idx="13932">
                  <c:v>0.109931</c:v>
                </c:pt>
                <c:pt idx="13933">
                  <c:v>0.10991099999999999</c:v>
                </c:pt>
                <c:pt idx="13934">
                  <c:v>0.10991099999999999</c:v>
                </c:pt>
                <c:pt idx="13935">
                  <c:v>0.109891</c:v>
                </c:pt>
                <c:pt idx="13936">
                  <c:v>0.109878</c:v>
                </c:pt>
                <c:pt idx="13937">
                  <c:v>0.109871</c:v>
                </c:pt>
                <c:pt idx="13938">
                  <c:v>0.109871</c:v>
                </c:pt>
                <c:pt idx="13939">
                  <c:v>0.10985200000000001</c:v>
                </c:pt>
                <c:pt idx="13940">
                  <c:v>0.10985200000000001</c:v>
                </c:pt>
                <c:pt idx="13941">
                  <c:v>0.10983900000000001</c:v>
                </c:pt>
                <c:pt idx="13942">
                  <c:v>0.10982500000000001</c:v>
                </c:pt>
                <c:pt idx="13943">
                  <c:v>0.109819</c:v>
                </c:pt>
                <c:pt idx="13944">
                  <c:v>0.109819</c:v>
                </c:pt>
                <c:pt idx="13945">
                  <c:v>0.10979899999999999</c:v>
                </c:pt>
                <c:pt idx="13946">
                  <c:v>0.109792</c:v>
                </c:pt>
                <c:pt idx="13947">
                  <c:v>0.10978599999999999</c:v>
                </c:pt>
                <c:pt idx="13948">
                  <c:v>0.10978599999999999</c:v>
                </c:pt>
                <c:pt idx="13949">
                  <c:v>0.109773</c:v>
                </c:pt>
                <c:pt idx="13950">
                  <c:v>0.109779</c:v>
                </c:pt>
                <c:pt idx="13951">
                  <c:v>0.109766</c:v>
                </c:pt>
                <c:pt idx="13952">
                  <c:v>0.109753</c:v>
                </c:pt>
                <c:pt idx="13953">
                  <c:v>0.109753</c:v>
                </c:pt>
                <c:pt idx="13954">
                  <c:v>0.109753</c:v>
                </c:pt>
                <c:pt idx="13955">
                  <c:v>0.10974</c:v>
                </c:pt>
                <c:pt idx="13956">
                  <c:v>0.10974</c:v>
                </c:pt>
                <c:pt idx="13957">
                  <c:v>0.10972700000000001</c:v>
                </c:pt>
                <c:pt idx="13958">
                  <c:v>0.109713</c:v>
                </c:pt>
                <c:pt idx="13959">
                  <c:v>0.10970000000000001</c:v>
                </c:pt>
                <c:pt idx="13960">
                  <c:v>0.10970000000000001</c:v>
                </c:pt>
                <c:pt idx="13961">
                  <c:v>0.10967399999999999</c:v>
                </c:pt>
                <c:pt idx="13962">
                  <c:v>0.10966099999999999</c:v>
                </c:pt>
                <c:pt idx="13963">
                  <c:v>0.109648</c:v>
                </c:pt>
                <c:pt idx="13964">
                  <c:v>0.109634</c:v>
                </c:pt>
                <c:pt idx="13965">
                  <c:v>0.109615</c:v>
                </c:pt>
                <c:pt idx="13966">
                  <c:v>0.109601</c:v>
                </c:pt>
                <c:pt idx="13967">
                  <c:v>0.109582</c:v>
                </c:pt>
                <c:pt idx="13968">
                  <c:v>0.109555</c:v>
                </c:pt>
                <c:pt idx="13969">
                  <c:v>0.109542</c:v>
                </c:pt>
                <c:pt idx="13970">
                  <c:v>0.109529</c:v>
                </c:pt>
                <c:pt idx="13971">
                  <c:v>0.109503</c:v>
                </c:pt>
                <c:pt idx="13972">
                  <c:v>0.109489</c:v>
                </c:pt>
                <c:pt idx="13973">
                  <c:v>0.109463</c:v>
                </c:pt>
                <c:pt idx="13974">
                  <c:v>0.109443</c:v>
                </c:pt>
                <c:pt idx="13975">
                  <c:v>0.109417</c:v>
                </c:pt>
                <c:pt idx="13976">
                  <c:v>0.10940999999999999</c:v>
                </c:pt>
                <c:pt idx="13977">
                  <c:v>0.109377</c:v>
                </c:pt>
                <c:pt idx="13978">
                  <c:v>0.109358</c:v>
                </c:pt>
                <c:pt idx="13979">
                  <c:v>0.109345</c:v>
                </c:pt>
                <c:pt idx="13980">
                  <c:v>0.109331</c:v>
                </c:pt>
                <c:pt idx="13981">
                  <c:v>0.10931200000000001</c:v>
                </c:pt>
                <c:pt idx="13982">
                  <c:v>0.109305</c:v>
                </c:pt>
                <c:pt idx="13983">
                  <c:v>0.109292</c:v>
                </c:pt>
                <c:pt idx="13984">
                  <c:v>0.109279</c:v>
                </c:pt>
                <c:pt idx="13985">
                  <c:v>0.10927199999999999</c:v>
                </c:pt>
                <c:pt idx="13986">
                  <c:v>0.10927199999999999</c:v>
                </c:pt>
                <c:pt idx="13987">
                  <c:v>0.109259</c:v>
                </c:pt>
                <c:pt idx="13988">
                  <c:v>0.109259</c:v>
                </c:pt>
                <c:pt idx="13989">
                  <c:v>0.109252</c:v>
                </c:pt>
                <c:pt idx="13990">
                  <c:v>0.109246</c:v>
                </c:pt>
                <c:pt idx="13991">
                  <c:v>0.109239</c:v>
                </c:pt>
                <c:pt idx="13992">
                  <c:v>0.109246</c:v>
                </c:pt>
                <c:pt idx="13993">
                  <c:v>0.109226</c:v>
                </c:pt>
                <c:pt idx="13994">
                  <c:v>0.109226</c:v>
                </c:pt>
                <c:pt idx="13995">
                  <c:v>0.109219</c:v>
                </c:pt>
                <c:pt idx="13996">
                  <c:v>0.109226</c:v>
                </c:pt>
                <c:pt idx="13997">
                  <c:v>0.109213</c:v>
                </c:pt>
                <c:pt idx="13998">
                  <c:v>0.109219</c:v>
                </c:pt>
                <c:pt idx="13999">
                  <c:v>0.109206</c:v>
                </c:pt>
                <c:pt idx="14000">
                  <c:v>0.109193</c:v>
                </c:pt>
                <c:pt idx="14001">
                  <c:v>0.109193</c:v>
                </c:pt>
                <c:pt idx="14002">
                  <c:v>0.10918600000000001</c:v>
                </c:pt>
                <c:pt idx="14003">
                  <c:v>0.10917300000000001</c:v>
                </c:pt>
                <c:pt idx="14004">
                  <c:v>0.109167</c:v>
                </c:pt>
                <c:pt idx="14005">
                  <c:v>0.10914699999999999</c:v>
                </c:pt>
                <c:pt idx="14006">
                  <c:v>0.10913399999999999</c:v>
                </c:pt>
                <c:pt idx="14007">
                  <c:v>0.109114</c:v>
                </c:pt>
                <c:pt idx="14008">
                  <c:v>0.109107</c:v>
                </c:pt>
                <c:pt idx="14009">
                  <c:v>0.109074</c:v>
                </c:pt>
                <c:pt idx="14010">
                  <c:v>0.109055</c:v>
                </c:pt>
                <c:pt idx="14011">
                  <c:v>0.10903500000000001</c:v>
                </c:pt>
                <c:pt idx="14012">
                  <c:v>0.10902199999999999</c:v>
                </c:pt>
                <c:pt idx="14013">
                  <c:v>0.10899499999999999</c:v>
                </c:pt>
                <c:pt idx="14014">
                  <c:v>0.108989</c:v>
                </c:pt>
                <c:pt idx="14015">
                  <c:v>0.108963</c:v>
                </c:pt>
                <c:pt idx="14016">
                  <c:v>0.10893600000000001</c:v>
                </c:pt>
                <c:pt idx="14017">
                  <c:v>0.10892300000000001</c:v>
                </c:pt>
                <c:pt idx="14018">
                  <c:v>0.10891000000000001</c:v>
                </c:pt>
                <c:pt idx="14019">
                  <c:v>0.10889</c:v>
                </c:pt>
                <c:pt idx="14020">
                  <c:v>0.108877</c:v>
                </c:pt>
                <c:pt idx="14021">
                  <c:v>0.108857</c:v>
                </c:pt>
                <c:pt idx="14022">
                  <c:v>0.108837</c:v>
                </c:pt>
                <c:pt idx="14023">
                  <c:v>0.108818</c:v>
                </c:pt>
                <c:pt idx="14024">
                  <c:v>0.108818</c:v>
                </c:pt>
                <c:pt idx="14025">
                  <c:v>0.108791</c:v>
                </c:pt>
                <c:pt idx="14026">
                  <c:v>0.108778</c:v>
                </c:pt>
                <c:pt idx="14027">
                  <c:v>0.108765</c:v>
                </c:pt>
                <c:pt idx="14028">
                  <c:v>0.108765</c:v>
                </c:pt>
                <c:pt idx="14029">
                  <c:v>0.10874499999999999</c:v>
                </c:pt>
                <c:pt idx="14030">
                  <c:v>0.10874499999999999</c:v>
                </c:pt>
                <c:pt idx="14031">
                  <c:v>0.108732</c:v>
                </c:pt>
                <c:pt idx="14032">
                  <c:v>0.108719</c:v>
                </c:pt>
                <c:pt idx="14033">
                  <c:v>0.108719</c:v>
                </c:pt>
                <c:pt idx="14034">
                  <c:v>0.108712</c:v>
                </c:pt>
                <c:pt idx="14035">
                  <c:v>0.108699</c:v>
                </c:pt>
                <c:pt idx="14036">
                  <c:v>0.108699</c:v>
                </c:pt>
                <c:pt idx="14037">
                  <c:v>0.108686</c:v>
                </c:pt>
                <c:pt idx="14038">
                  <c:v>0.10867300000000001</c:v>
                </c:pt>
                <c:pt idx="14039">
                  <c:v>0.10866000000000001</c:v>
                </c:pt>
                <c:pt idx="14040">
                  <c:v>0.10866000000000001</c:v>
                </c:pt>
                <c:pt idx="14041">
                  <c:v>0.10863299999999999</c:v>
                </c:pt>
                <c:pt idx="14042">
                  <c:v>0.108627</c:v>
                </c:pt>
                <c:pt idx="14043">
                  <c:v>0.108613</c:v>
                </c:pt>
                <c:pt idx="14044">
                  <c:v>0.108607</c:v>
                </c:pt>
                <c:pt idx="14045">
                  <c:v>0.108587</c:v>
                </c:pt>
                <c:pt idx="14046">
                  <c:v>0.10858</c:v>
                </c:pt>
                <c:pt idx="14047">
                  <c:v>0.108561</c:v>
                </c:pt>
                <c:pt idx="14048">
                  <c:v>0.108541</c:v>
                </c:pt>
                <c:pt idx="14049">
                  <c:v>0.10853400000000001</c:v>
                </c:pt>
                <c:pt idx="14050">
                  <c:v>0.10852100000000001</c:v>
                </c:pt>
                <c:pt idx="14051">
                  <c:v>0.108501</c:v>
                </c:pt>
                <c:pt idx="14052">
                  <c:v>0.108488</c:v>
                </c:pt>
                <c:pt idx="14053">
                  <c:v>0.108469</c:v>
                </c:pt>
                <c:pt idx="14054">
                  <c:v>0.108449</c:v>
                </c:pt>
                <c:pt idx="14055">
                  <c:v>0.108429</c:v>
                </c:pt>
                <c:pt idx="14056">
                  <c:v>0.108422</c:v>
                </c:pt>
                <c:pt idx="14057">
                  <c:v>0.10839600000000001</c:v>
                </c:pt>
                <c:pt idx="14058">
                  <c:v>0.10838299999999999</c:v>
                </c:pt>
                <c:pt idx="14059">
                  <c:v>0.108363</c:v>
                </c:pt>
                <c:pt idx="14060">
                  <c:v>0.10835699999999999</c:v>
                </c:pt>
                <c:pt idx="14061">
                  <c:v>0.108337</c:v>
                </c:pt>
                <c:pt idx="14062">
                  <c:v>0.10833</c:v>
                </c:pt>
                <c:pt idx="14063">
                  <c:v>0.10831</c:v>
                </c:pt>
                <c:pt idx="14064">
                  <c:v>0.108291</c:v>
                </c:pt>
                <c:pt idx="14065">
                  <c:v>0.10828400000000001</c:v>
                </c:pt>
                <c:pt idx="14066">
                  <c:v>0.108277</c:v>
                </c:pt>
                <c:pt idx="14067">
                  <c:v>0.10825799999999999</c:v>
                </c:pt>
                <c:pt idx="14068">
                  <c:v>0.108251</c:v>
                </c:pt>
                <c:pt idx="14069">
                  <c:v>0.108238</c:v>
                </c:pt>
                <c:pt idx="14070">
                  <c:v>0.108225</c:v>
                </c:pt>
                <c:pt idx="14071">
                  <c:v>0.108205</c:v>
                </c:pt>
                <c:pt idx="14072">
                  <c:v>0.108205</c:v>
                </c:pt>
                <c:pt idx="14073">
                  <c:v>0.108185</c:v>
                </c:pt>
                <c:pt idx="14074">
                  <c:v>0.108172</c:v>
                </c:pt>
                <c:pt idx="14075">
                  <c:v>0.108166</c:v>
                </c:pt>
                <c:pt idx="14076">
                  <c:v>0.10815900000000001</c:v>
                </c:pt>
                <c:pt idx="14077">
                  <c:v>0.108139</c:v>
                </c:pt>
                <c:pt idx="14078">
                  <c:v>0.108139</c:v>
                </c:pt>
                <c:pt idx="14079">
                  <c:v>0.10811900000000001</c:v>
                </c:pt>
                <c:pt idx="14080">
                  <c:v>0.10810599999999999</c:v>
                </c:pt>
                <c:pt idx="14081">
                  <c:v>0.1081</c:v>
                </c:pt>
                <c:pt idx="14082">
                  <c:v>0.10809299999999999</c:v>
                </c:pt>
                <c:pt idx="14083">
                  <c:v>0.108073</c:v>
                </c:pt>
                <c:pt idx="14084">
                  <c:v>0.108067</c:v>
                </c:pt>
                <c:pt idx="14085">
                  <c:v>0.108047</c:v>
                </c:pt>
                <c:pt idx="14086">
                  <c:v>0.10803400000000001</c:v>
                </c:pt>
                <c:pt idx="14087">
                  <c:v>0.108014</c:v>
                </c:pt>
                <c:pt idx="14088">
                  <c:v>0.10800700000000001</c:v>
                </c:pt>
                <c:pt idx="14089">
                  <c:v>0.10798099999999999</c:v>
                </c:pt>
                <c:pt idx="14090">
                  <c:v>0.10796799999999999</c:v>
                </c:pt>
                <c:pt idx="14091">
                  <c:v>0.107948</c:v>
                </c:pt>
                <c:pt idx="14092">
                  <c:v>0.107942</c:v>
                </c:pt>
                <c:pt idx="14093">
                  <c:v>0.107915</c:v>
                </c:pt>
                <c:pt idx="14094">
                  <c:v>0.107909</c:v>
                </c:pt>
                <c:pt idx="14095">
                  <c:v>0.107889</c:v>
                </c:pt>
                <c:pt idx="14096">
                  <c:v>0.10786900000000001</c:v>
                </c:pt>
                <c:pt idx="14097">
                  <c:v>0.10785599999999999</c:v>
                </c:pt>
                <c:pt idx="14098">
                  <c:v>0.107849</c:v>
                </c:pt>
                <c:pt idx="14099">
                  <c:v>0.10783</c:v>
                </c:pt>
                <c:pt idx="14100">
                  <c:v>0.107823</c:v>
                </c:pt>
                <c:pt idx="14101">
                  <c:v>0.107803</c:v>
                </c:pt>
                <c:pt idx="14102">
                  <c:v>0.10779</c:v>
                </c:pt>
                <c:pt idx="14103">
                  <c:v>0.10777</c:v>
                </c:pt>
                <c:pt idx="14104">
                  <c:v>0.10777</c:v>
                </c:pt>
                <c:pt idx="14105">
                  <c:v>0.10774400000000001</c:v>
                </c:pt>
                <c:pt idx="14106">
                  <c:v>0.107737</c:v>
                </c:pt>
                <c:pt idx="14107">
                  <c:v>0.107724</c:v>
                </c:pt>
                <c:pt idx="14108">
                  <c:v>0.107724</c:v>
                </c:pt>
                <c:pt idx="14109">
                  <c:v>0.107711</c:v>
                </c:pt>
                <c:pt idx="14110">
                  <c:v>0.107711</c:v>
                </c:pt>
                <c:pt idx="14111">
                  <c:v>0.107698</c:v>
                </c:pt>
                <c:pt idx="14112">
                  <c:v>0.107685</c:v>
                </c:pt>
                <c:pt idx="14113">
                  <c:v>0.107685</c:v>
                </c:pt>
                <c:pt idx="14114">
                  <c:v>0.107685</c:v>
                </c:pt>
                <c:pt idx="14115">
                  <c:v>0.107672</c:v>
                </c:pt>
                <c:pt idx="14116">
                  <c:v>0.107672</c:v>
                </c:pt>
                <c:pt idx="14117">
                  <c:v>0.107665</c:v>
                </c:pt>
                <c:pt idx="14118">
                  <c:v>0.107652</c:v>
                </c:pt>
                <c:pt idx="14119">
                  <c:v>0.107645</c:v>
                </c:pt>
                <c:pt idx="14120">
                  <c:v>0.107645</c:v>
                </c:pt>
                <c:pt idx="14121">
                  <c:v>0.107625</c:v>
                </c:pt>
                <c:pt idx="14122">
                  <c:v>0.10761900000000001</c:v>
                </c:pt>
                <c:pt idx="14123">
                  <c:v>0.10760599999999999</c:v>
                </c:pt>
                <c:pt idx="14124">
                  <c:v>0.10760599999999999</c:v>
                </c:pt>
                <c:pt idx="14125">
                  <c:v>0.107586</c:v>
                </c:pt>
                <c:pt idx="14126">
                  <c:v>0.10757899999999999</c:v>
                </c:pt>
                <c:pt idx="14127">
                  <c:v>0.10756</c:v>
                </c:pt>
                <c:pt idx="14128">
                  <c:v>0.107546</c:v>
                </c:pt>
                <c:pt idx="14129">
                  <c:v>0.107533</c:v>
                </c:pt>
                <c:pt idx="14130">
                  <c:v>0.107527</c:v>
                </c:pt>
                <c:pt idx="14131">
                  <c:v>0.1075</c:v>
                </c:pt>
                <c:pt idx="14132">
                  <c:v>0.10749400000000001</c:v>
                </c:pt>
                <c:pt idx="14133">
                  <c:v>0.10746699999999999</c:v>
                </c:pt>
                <c:pt idx="14134">
                  <c:v>0.107448</c:v>
                </c:pt>
                <c:pt idx="14135">
                  <c:v>0.107421</c:v>
                </c:pt>
                <c:pt idx="14136">
                  <c:v>0.107415</c:v>
                </c:pt>
                <c:pt idx="14137">
                  <c:v>0.10738200000000001</c:v>
                </c:pt>
                <c:pt idx="14138">
                  <c:v>0.10736900000000001</c:v>
                </c:pt>
                <c:pt idx="14139">
                  <c:v>0.107349</c:v>
                </c:pt>
                <c:pt idx="14140">
                  <c:v>0.107336</c:v>
                </c:pt>
                <c:pt idx="14141">
                  <c:v>0.107309</c:v>
                </c:pt>
                <c:pt idx="14142">
                  <c:v>0.107303</c:v>
                </c:pt>
                <c:pt idx="14143">
                  <c:v>0.107283</c:v>
                </c:pt>
                <c:pt idx="14144">
                  <c:v>0.107263</c:v>
                </c:pt>
                <c:pt idx="14145">
                  <c:v>0.10725700000000001</c:v>
                </c:pt>
                <c:pt idx="14146">
                  <c:v>0.10725</c:v>
                </c:pt>
                <c:pt idx="14147">
                  <c:v>0.10723000000000001</c:v>
                </c:pt>
                <c:pt idx="14148">
                  <c:v>0.10723000000000001</c:v>
                </c:pt>
                <c:pt idx="14149">
                  <c:v>0.10721</c:v>
                </c:pt>
                <c:pt idx="14150">
                  <c:v>0.10720399999999999</c:v>
                </c:pt>
                <c:pt idx="14151">
                  <c:v>0.10719099999999999</c:v>
                </c:pt>
                <c:pt idx="14152">
                  <c:v>0.107197</c:v>
                </c:pt>
                <c:pt idx="14153">
                  <c:v>0.107178</c:v>
                </c:pt>
                <c:pt idx="14154">
                  <c:v>0.107171</c:v>
                </c:pt>
                <c:pt idx="14155">
                  <c:v>0.107164</c:v>
                </c:pt>
                <c:pt idx="14156">
                  <c:v>0.107164</c:v>
                </c:pt>
                <c:pt idx="14157">
                  <c:v>0.107158</c:v>
                </c:pt>
                <c:pt idx="14158">
                  <c:v>0.107158</c:v>
                </c:pt>
                <c:pt idx="14159">
                  <c:v>0.107145</c:v>
                </c:pt>
                <c:pt idx="14160">
                  <c:v>0.107138</c:v>
                </c:pt>
                <c:pt idx="14161">
                  <c:v>0.107131</c:v>
                </c:pt>
                <c:pt idx="14162">
                  <c:v>0.107131</c:v>
                </c:pt>
                <c:pt idx="14163">
                  <c:v>0.107118</c:v>
                </c:pt>
                <c:pt idx="14164">
                  <c:v>0.107112</c:v>
                </c:pt>
                <c:pt idx="14165">
                  <c:v>0.10709200000000001</c:v>
                </c:pt>
                <c:pt idx="14166">
                  <c:v>0.10707899999999999</c:v>
                </c:pt>
                <c:pt idx="14167">
                  <c:v>0.107059</c:v>
                </c:pt>
                <c:pt idx="14168">
                  <c:v>0.107059</c:v>
                </c:pt>
                <c:pt idx="14169">
                  <c:v>0.107026</c:v>
                </c:pt>
                <c:pt idx="14170">
                  <c:v>0.107013</c:v>
                </c:pt>
                <c:pt idx="14171">
                  <c:v>0.106993</c:v>
                </c:pt>
                <c:pt idx="14172">
                  <c:v>0.10698000000000001</c:v>
                </c:pt>
                <c:pt idx="14173">
                  <c:v>0.10695399999999999</c:v>
                </c:pt>
                <c:pt idx="14174">
                  <c:v>0.10693999999999999</c:v>
                </c:pt>
                <c:pt idx="14175">
                  <c:v>0.106914</c:v>
                </c:pt>
                <c:pt idx="14176">
                  <c:v>0.106894</c:v>
                </c:pt>
                <c:pt idx="14177">
                  <c:v>0.106875</c:v>
                </c:pt>
                <c:pt idx="14178">
                  <c:v>0.106861</c:v>
                </c:pt>
                <c:pt idx="14179">
                  <c:v>0.106835</c:v>
                </c:pt>
                <c:pt idx="14180">
                  <c:v>0.106822</c:v>
                </c:pt>
                <c:pt idx="14181">
                  <c:v>0.106796</c:v>
                </c:pt>
                <c:pt idx="14182">
                  <c:v>0.106776</c:v>
                </c:pt>
                <c:pt idx="14183">
                  <c:v>0.106756</c:v>
                </c:pt>
                <c:pt idx="14184">
                  <c:v>0.106749</c:v>
                </c:pt>
                <c:pt idx="14185">
                  <c:v>0.10671600000000001</c:v>
                </c:pt>
                <c:pt idx="14186">
                  <c:v>0.10671</c:v>
                </c:pt>
                <c:pt idx="14187">
                  <c:v>0.10668999999999999</c:v>
                </c:pt>
                <c:pt idx="14188">
                  <c:v>0.106684</c:v>
                </c:pt>
                <c:pt idx="14189">
                  <c:v>0.10667</c:v>
                </c:pt>
                <c:pt idx="14190">
                  <c:v>0.10666399999999999</c:v>
                </c:pt>
                <c:pt idx="14191">
                  <c:v>0.106651</c:v>
                </c:pt>
                <c:pt idx="14192">
                  <c:v>0.106637</c:v>
                </c:pt>
                <c:pt idx="14193">
                  <c:v>0.106637</c:v>
                </c:pt>
                <c:pt idx="14194">
                  <c:v>0.106637</c:v>
                </c:pt>
                <c:pt idx="14195">
                  <c:v>0.106624</c:v>
                </c:pt>
                <c:pt idx="14196">
                  <c:v>0.106624</c:v>
                </c:pt>
                <c:pt idx="14197">
                  <c:v>0.106611</c:v>
                </c:pt>
                <c:pt idx="14198">
                  <c:v>0.106598</c:v>
                </c:pt>
                <c:pt idx="14199">
                  <c:v>0.10659100000000001</c:v>
                </c:pt>
                <c:pt idx="14200">
                  <c:v>0.10659100000000001</c:v>
                </c:pt>
                <c:pt idx="14201">
                  <c:v>0.106572</c:v>
                </c:pt>
                <c:pt idx="14202">
                  <c:v>0.10656499999999999</c:v>
                </c:pt>
                <c:pt idx="14203">
                  <c:v>0.10655199999999999</c:v>
                </c:pt>
                <c:pt idx="14204">
                  <c:v>0.10655199999999999</c:v>
                </c:pt>
                <c:pt idx="14205">
                  <c:v>0.106532</c:v>
                </c:pt>
                <c:pt idx="14206">
                  <c:v>0.10652499999999999</c:v>
                </c:pt>
                <c:pt idx="14207">
                  <c:v>0.106512</c:v>
                </c:pt>
                <c:pt idx="14208">
                  <c:v>0.106493</c:v>
                </c:pt>
                <c:pt idx="14209">
                  <c:v>0.106486</c:v>
                </c:pt>
                <c:pt idx="14210">
                  <c:v>0.106473</c:v>
                </c:pt>
                <c:pt idx="14211">
                  <c:v>0.10645300000000001</c:v>
                </c:pt>
                <c:pt idx="14212">
                  <c:v>0.106446</c:v>
                </c:pt>
                <c:pt idx="14213">
                  <c:v>0.10642</c:v>
                </c:pt>
                <c:pt idx="14214">
                  <c:v>0.106407</c:v>
                </c:pt>
                <c:pt idx="14215">
                  <c:v>0.106381</c:v>
                </c:pt>
                <c:pt idx="14216">
                  <c:v>0.106374</c:v>
                </c:pt>
                <c:pt idx="14217">
                  <c:v>0.106348</c:v>
                </c:pt>
                <c:pt idx="14218">
                  <c:v>0.10632800000000001</c:v>
                </c:pt>
                <c:pt idx="14219">
                  <c:v>0.10631500000000001</c:v>
                </c:pt>
                <c:pt idx="14220">
                  <c:v>0.10630199999999999</c:v>
                </c:pt>
                <c:pt idx="14221">
                  <c:v>0.106282</c:v>
                </c:pt>
                <c:pt idx="14222">
                  <c:v>0.10627499999999999</c:v>
                </c:pt>
                <c:pt idx="14223">
                  <c:v>0.106255</c:v>
                </c:pt>
                <c:pt idx="14224">
                  <c:v>0.106236</c:v>
                </c:pt>
                <c:pt idx="14225">
                  <c:v>0.106229</c:v>
                </c:pt>
                <c:pt idx="14226">
                  <c:v>0.106222</c:v>
                </c:pt>
                <c:pt idx="14227">
                  <c:v>0.10620300000000001</c:v>
                </c:pt>
                <c:pt idx="14228">
                  <c:v>0.10620300000000001</c:v>
                </c:pt>
                <c:pt idx="14229">
                  <c:v>0.106183</c:v>
                </c:pt>
                <c:pt idx="14230">
                  <c:v>0.10617600000000001</c:v>
                </c:pt>
                <c:pt idx="14231">
                  <c:v>0.10616299999999999</c:v>
                </c:pt>
                <c:pt idx="14232">
                  <c:v>0.10616299999999999</c:v>
                </c:pt>
                <c:pt idx="14233">
                  <c:v>0.106137</c:v>
                </c:pt>
                <c:pt idx="14234">
                  <c:v>0.10613</c:v>
                </c:pt>
                <c:pt idx="14235">
                  <c:v>0.106124</c:v>
                </c:pt>
                <c:pt idx="14236">
                  <c:v>0.106117</c:v>
                </c:pt>
                <c:pt idx="14237">
                  <c:v>0.106104</c:v>
                </c:pt>
                <c:pt idx="14238">
                  <c:v>0.106104</c:v>
                </c:pt>
                <c:pt idx="14239">
                  <c:v>0.106084</c:v>
                </c:pt>
                <c:pt idx="14240">
                  <c:v>0.106071</c:v>
                </c:pt>
                <c:pt idx="14241">
                  <c:v>0.10606400000000001</c:v>
                </c:pt>
                <c:pt idx="14242">
                  <c:v>0.106058</c:v>
                </c:pt>
                <c:pt idx="14243">
                  <c:v>0.10603799999999999</c:v>
                </c:pt>
                <c:pt idx="14244">
                  <c:v>0.106031</c:v>
                </c:pt>
                <c:pt idx="14245">
                  <c:v>0.106012</c:v>
                </c:pt>
                <c:pt idx="14246">
                  <c:v>0.105999</c:v>
                </c:pt>
                <c:pt idx="14247">
                  <c:v>0.105979</c:v>
                </c:pt>
                <c:pt idx="14248">
                  <c:v>0.105972</c:v>
                </c:pt>
                <c:pt idx="14249">
                  <c:v>0.105946</c:v>
                </c:pt>
                <c:pt idx="14250">
                  <c:v>0.105933</c:v>
                </c:pt>
                <c:pt idx="14251">
                  <c:v>0.10591299999999999</c:v>
                </c:pt>
                <c:pt idx="14252">
                  <c:v>0.105906</c:v>
                </c:pt>
                <c:pt idx="14253">
                  <c:v>0.10588</c:v>
                </c:pt>
                <c:pt idx="14254">
                  <c:v>0.10587299999999999</c:v>
                </c:pt>
                <c:pt idx="14255">
                  <c:v>0.105854</c:v>
                </c:pt>
                <c:pt idx="14256">
                  <c:v>0.105834</c:v>
                </c:pt>
                <c:pt idx="14257">
                  <c:v>0.105827</c:v>
                </c:pt>
                <c:pt idx="14258">
                  <c:v>0.105821</c:v>
                </c:pt>
                <c:pt idx="14259">
                  <c:v>0.10580100000000001</c:v>
                </c:pt>
                <c:pt idx="14260">
                  <c:v>0.10580100000000001</c:v>
                </c:pt>
                <c:pt idx="14261">
                  <c:v>0.105781</c:v>
                </c:pt>
                <c:pt idx="14262">
                  <c:v>0.105768</c:v>
                </c:pt>
                <c:pt idx="14263">
                  <c:v>0.105755</c:v>
                </c:pt>
                <c:pt idx="14264">
                  <c:v>0.10576099999999999</c:v>
                </c:pt>
                <c:pt idx="14265">
                  <c:v>0.105742</c:v>
                </c:pt>
                <c:pt idx="14266">
                  <c:v>0.105735</c:v>
                </c:pt>
                <c:pt idx="14267">
                  <c:v>0.105728</c:v>
                </c:pt>
                <c:pt idx="14268">
                  <c:v>0.105728</c:v>
                </c:pt>
                <c:pt idx="14269">
                  <c:v>0.105715</c:v>
                </c:pt>
                <c:pt idx="14270">
                  <c:v>0.105722</c:v>
                </c:pt>
                <c:pt idx="14271">
                  <c:v>0.105709</c:v>
                </c:pt>
                <c:pt idx="14272">
                  <c:v>0.105702</c:v>
                </c:pt>
                <c:pt idx="14273">
                  <c:v>0.105696</c:v>
                </c:pt>
                <c:pt idx="14274">
                  <c:v>0.105696</c:v>
                </c:pt>
                <c:pt idx="14275">
                  <c:v>0.10568900000000001</c:v>
                </c:pt>
                <c:pt idx="14276">
                  <c:v>0.105682</c:v>
                </c:pt>
                <c:pt idx="14277">
                  <c:v>0.105669</c:v>
                </c:pt>
                <c:pt idx="14278">
                  <c:v>0.105656</c:v>
                </c:pt>
                <c:pt idx="14279">
                  <c:v>0.105643</c:v>
                </c:pt>
                <c:pt idx="14280">
                  <c:v>0.105643</c:v>
                </c:pt>
                <c:pt idx="14281">
                  <c:v>0.105617</c:v>
                </c:pt>
                <c:pt idx="14282">
                  <c:v>0.105603</c:v>
                </c:pt>
                <c:pt idx="14283">
                  <c:v>0.105584</c:v>
                </c:pt>
                <c:pt idx="14284">
                  <c:v>0.105577</c:v>
                </c:pt>
                <c:pt idx="14285">
                  <c:v>0.10555100000000001</c:v>
                </c:pt>
                <c:pt idx="14286">
                  <c:v>0.10553700000000001</c:v>
                </c:pt>
                <c:pt idx="14287">
                  <c:v>0.105518</c:v>
                </c:pt>
                <c:pt idx="14288">
                  <c:v>0.105491</c:v>
                </c:pt>
                <c:pt idx="14289">
                  <c:v>0.105478</c:v>
                </c:pt>
                <c:pt idx="14290">
                  <c:v>0.105465</c:v>
                </c:pt>
                <c:pt idx="14291">
                  <c:v>0.105439</c:v>
                </c:pt>
                <c:pt idx="14292">
                  <c:v>0.10542600000000001</c:v>
                </c:pt>
                <c:pt idx="14293">
                  <c:v>0.10539900000000001</c:v>
                </c:pt>
                <c:pt idx="14294">
                  <c:v>0.105379</c:v>
                </c:pt>
                <c:pt idx="14295">
                  <c:v>0.10536</c:v>
                </c:pt>
                <c:pt idx="14296">
                  <c:v>0.105353</c:v>
                </c:pt>
                <c:pt idx="14297">
                  <c:v>0.10532</c:v>
                </c:pt>
                <c:pt idx="14298">
                  <c:v>0.105307</c:v>
                </c:pt>
                <c:pt idx="14299">
                  <c:v>0.105294</c:v>
                </c:pt>
                <c:pt idx="14300">
                  <c:v>0.10528700000000001</c:v>
                </c:pt>
                <c:pt idx="14301">
                  <c:v>0.105267</c:v>
                </c:pt>
                <c:pt idx="14302">
                  <c:v>0.10526099999999999</c:v>
                </c:pt>
                <c:pt idx="14303">
                  <c:v>0.10524799999999999</c:v>
                </c:pt>
                <c:pt idx="14304">
                  <c:v>0.105241</c:v>
                </c:pt>
                <c:pt idx="14305">
                  <c:v>0.10523399999999999</c:v>
                </c:pt>
                <c:pt idx="14306">
                  <c:v>0.10523399999999999</c:v>
                </c:pt>
                <c:pt idx="14307">
                  <c:v>0.105221</c:v>
                </c:pt>
                <c:pt idx="14308">
                  <c:v>0.105221</c:v>
                </c:pt>
                <c:pt idx="14309">
                  <c:v>0.105215</c:v>
                </c:pt>
                <c:pt idx="14310">
                  <c:v>0.105208</c:v>
                </c:pt>
                <c:pt idx="14311">
                  <c:v>0.105195</c:v>
                </c:pt>
                <c:pt idx="14312">
                  <c:v>0.105202</c:v>
                </c:pt>
                <c:pt idx="14313">
                  <c:v>0.105182</c:v>
                </c:pt>
                <c:pt idx="14314">
                  <c:v>0.105175</c:v>
                </c:pt>
                <c:pt idx="14315">
                  <c:v>0.105169</c:v>
                </c:pt>
                <c:pt idx="14316">
                  <c:v>0.105169</c:v>
                </c:pt>
                <c:pt idx="14317">
                  <c:v>0.105155</c:v>
                </c:pt>
                <c:pt idx="14318">
                  <c:v>0.10514900000000001</c:v>
                </c:pt>
                <c:pt idx="14319">
                  <c:v>0.10513599999999999</c:v>
                </c:pt>
                <c:pt idx="14320">
                  <c:v>0.105116</c:v>
                </c:pt>
                <c:pt idx="14321">
                  <c:v>0.10510899999999999</c:v>
                </c:pt>
                <c:pt idx="14322">
                  <c:v>0.10509599999999999</c:v>
                </c:pt>
                <c:pt idx="14323">
                  <c:v>0.105076</c:v>
                </c:pt>
                <c:pt idx="14324">
                  <c:v>0.10507</c:v>
                </c:pt>
                <c:pt idx="14325">
                  <c:v>0.105043</c:v>
                </c:pt>
                <c:pt idx="14326">
                  <c:v>0.10502400000000001</c:v>
                </c:pt>
                <c:pt idx="14327">
                  <c:v>0.10499699999999999</c:v>
                </c:pt>
                <c:pt idx="14328">
                  <c:v>0.104991</c:v>
                </c:pt>
                <c:pt idx="14329">
                  <c:v>0.104958</c:v>
                </c:pt>
                <c:pt idx="14330">
                  <c:v>0.104938</c:v>
                </c:pt>
                <c:pt idx="14331">
                  <c:v>0.104918</c:v>
                </c:pt>
                <c:pt idx="14332">
                  <c:v>0.104905</c:v>
                </c:pt>
                <c:pt idx="14333">
                  <c:v>0.10488500000000001</c:v>
                </c:pt>
                <c:pt idx="14334">
                  <c:v>0.10487200000000001</c:v>
                </c:pt>
                <c:pt idx="14335">
                  <c:v>0.104852</c:v>
                </c:pt>
                <c:pt idx="14336">
                  <c:v>0.104833</c:v>
                </c:pt>
                <c:pt idx="14337">
                  <c:v>0.10482</c:v>
                </c:pt>
                <c:pt idx="14338">
                  <c:v>0.104813</c:v>
                </c:pt>
                <c:pt idx="14339">
                  <c:v>0.104793</c:v>
                </c:pt>
                <c:pt idx="14340">
                  <c:v>0.104793</c:v>
                </c:pt>
                <c:pt idx="14341">
                  <c:v>0.10477300000000001</c:v>
                </c:pt>
                <c:pt idx="14342">
                  <c:v>0.104767</c:v>
                </c:pt>
                <c:pt idx="14343">
                  <c:v>0.104754</c:v>
                </c:pt>
                <c:pt idx="14344">
                  <c:v>0.10476000000000001</c:v>
                </c:pt>
                <c:pt idx="14345">
                  <c:v>0.104741</c:v>
                </c:pt>
                <c:pt idx="14346">
                  <c:v>0.10473399999999999</c:v>
                </c:pt>
                <c:pt idx="14347">
                  <c:v>0.10473399999999999</c:v>
                </c:pt>
                <c:pt idx="14348">
                  <c:v>0.10473399999999999</c:v>
                </c:pt>
                <c:pt idx="14349">
                  <c:v>0.104727</c:v>
                </c:pt>
                <c:pt idx="14350">
                  <c:v>0.104727</c:v>
                </c:pt>
                <c:pt idx="14351">
                  <c:v>0.10472099999999999</c:v>
                </c:pt>
                <c:pt idx="14352">
                  <c:v>0.104714</c:v>
                </c:pt>
                <c:pt idx="14353">
                  <c:v>0.104714</c:v>
                </c:pt>
                <c:pt idx="14354">
                  <c:v>0.104714</c:v>
                </c:pt>
                <c:pt idx="14355">
                  <c:v>0.104708</c:v>
                </c:pt>
                <c:pt idx="14356">
                  <c:v>0.104708</c:v>
                </c:pt>
                <c:pt idx="14357">
                  <c:v>0.104694</c:v>
                </c:pt>
                <c:pt idx="14358">
                  <c:v>0.104681</c:v>
                </c:pt>
                <c:pt idx="14359">
                  <c:v>0.104668</c:v>
                </c:pt>
                <c:pt idx="14360">
                  <c:v>0.104668</c:v>
                </c:pt>
                <c:pt idx="14361">
                  <c:v>0.104642</c:v>
                </c:pt>
                <c:pt idx="14362">
                  <c:v>0.10463500000000001</c:v>
                </c:pt>
                <c:pt idx="14363">
                  <c:v>0.10462200000000001</c:v>
                </c:pt>
                <c:pt idx="14364">
                  <c:v>0.10460899999999999</c:v>
                </c:pt>
                <c:pt idx="14365">
                  <c:v>0.104589</c:v>
                </c:pt>
                <c:pt idx="14366">
                  <c:v>0.10458199999999999</c:v>
                </c:pt>
                <c:pt idx="14367">
                  <c:v>0.104556</c:v>
                </c:pt>
                <c:pt idx="14368">
                  <c:v>0.104536</c:v>
                </c:pt>
                <c:pt idx="14369">
                  <c:v>0.104523</c:v>
                </c:pt>
                <c:pt idx="14370">
                  <c:v>0.104517</c:v>
                </c:pt>
                <c:pt idx="14371">
                  <c:v>0.10449</c:v>
                </c:pt>
                <c:pt idx="14372">
                  <c:v>0.10448399999999999</c:v>
                </c:pt>
                <c:pt idx="14373">
                  <c:v>0.10445699999999999</c:v>
                </c:pt>
                <c:pt idx="14374">
                  <c:v>0.104438</c:v>
                </c:pt>
                <c:pt idx="14375">
                  <c:v>0.104418</c:v>
                </c:pt>
                <c:pt idx="14376">
                  <c:v>0.104411</c:v>
                </c:pt>
                <c:pt idx="14377">
                  <c:v>0.10438500000000001</c:v>
                </c:pt>
                <c:pt idx="14378">
                  <c:v>0.10437200000000001</c:v>
                </c:pt>
                <c:pt idx="14379">
                  <c:v>0.10435800000000001</c:v>
                </c:pt>
                <c:pt idx="14380">
                  <c:v>0.104352</c:v>
                </c:pt>
                <c:pt idx="14381">
                  <c:v>0.10433199999999999</c:v>
                </c:pt>
                <c:pt idx="14382">
                  <c:v>0.104326</c:v>
                </c:pt>
                <c:pt idx="14383">
                  <c:v>0.104312</c:v>
                </c:pt>
                <c:pt idx="14384">
                  <c:v>0.104299</c:v>
                </c:pt>
                <c:pt idx="14385">
                  <c:v>0.104286</c:v>
                </c:pt>
                <c:pt idx="14386">
                  <c:v>0.104286</c:v>
                </c:pt>
                <c:pt idx="14387">
                  <c:v>0.104273</c:v>
                </c:pt>
                <c:pt idx="14388">
                  <c:v>0.104266</c:v>
                </c:pt>
                <c:pt idx="14389">
                  <c:v>0.104253</c:v>
                </c:pt>
                <c:pt idx="14390">
                  <c:v>0.10424</c:v>
                </c:pt>
                <c:pt idx="14391">
                  <c:v>0.104227</c:v>
                </c:pt>
                <c:pt idx="14392">
                  <c:v>0.104227</c:v>
                </c:pt>
                <c:pt idx="14393">
                  <c:v>0.1042</c:v>
                </c:pt>
                <c:pt idx="14394">
                  <c:v>0.104187</c:v>
                </c:pt>
                <c:pt idx="14395">
                  <c:v>0.104174</c:v>
                </c:pt>
                <c:pt idx="14396">
                  <c:v>0.104167</c:v>
                </c:pt>
                <c:pt idx="14397">
                  <c:v>0.104148</c:v>
                </c:pt>
                <c:pt idx="14398">
                  <c:v>0.104141</c:v>
                </c:pt>
                <c:pt idx="14399">
                  <c:v>0.10412100000000001</c:v>
                </c:pt>
                <c:pt idx="14400">
                  <c:v>0.104102</c:v>
                </c:pt>
                <c:pt idx="14401">
                  <c:v>0.104088</c:v>
                </c:pt>
                <c:pt idx="14402">
                  <c:v>0.104075</c:v>
                </c:pt>
                <c:pt idx="14403">
                  <c:v>0.10405499999999999</c:v>
                </c:pt>
                <c:pt idx="14404">
                  <c:v>0.104042</c:v>
                </c:pt>
                <c:pt idx="14405">
                  <c:v>0.104023</c:v>
                </c:pt>
                <c:pt idx="14406">
                  <c:v>0.104003</c:v>
                </c:pt>
                <c:pt idx="14407">
                  <c:v>0.103976</c:v>
                </c:pt>
                <c:pt idx="14408">
                  <c:v>0.10397000000000001</c:v>
                </c:pt>
                <c:pt idx="14409">
                  <c:v>0.103937</c:v>
                </c:pt>
                <c:pt idx="14410">
                  <c:v>0.103924</c:v>
                </c:pt>
                <c:pt idx="14411">
                  <c:v>0.103904</c:v>
                </c:pt>
                <c:pt idx="14412">
                  <c:v>0.103897</c:v>
                </c:pt>
                <c:pt idx="14413">
                  <c:v>0.103878</c:v>
                </c:pt>
                <c:pt idx="14414">
                  <c:v>0.103871</c:v>
                </c:pt>
                <c:pt idx="14415">
                  <c:v>0.103851</c:v>
                </c:pt>
                <c:pt idx="14416">
                  <c:v>0.10383199999999999</c:v>
                </c:pt>
                <c:pt idx="14417">
                  <c:v>0.103825</c:v>
                </c:pt>
                <c:pt idx="14418">
                  <c:v>0.10381799999999999</c:v>
                </c:pt>
                <c:pt idx="14419">
                  <c:v>0.10380499999999999</c:v>
                </c:pt>
                <c:pt idx="14420">
                  <c:v>0.10380499999999999</c:v>
                </c:pt>
                <c:pt idx="14421">
                  <c:v>0.103792</c:v>
                </c:pt>
                <c:pt idx="14422">
                  <c:v>0.103779</c:v>
                </c:pt>
                <c:pt idx="14423">
                  <c:v>0.103772</c:v>
                </c:pt>
                <c:pt idx="14424">
                  <c:v>0.103772</c:v>
                </c:pt>
                <c:pt idx="14425">
                  <c:v>0.103759</c:v>
                </c:pt>
                <c:pt idx="14426">
                  <c:v>0.103753</c:v>
                </c:pt>
                <c:pt idx="14427">
                  <c:v>0.103746</c:v>
                </c:pt>
                <c:pt idx="14428">
                  <c:v>0.103746</c:v>
                </c:pt>
                <c:pt idx="14429">
                  <c:v>0.103739</c:v>
                </c:pt>
                <c:pt idx="14430">
                  <c:v>0.103739</c:v>
                </c:pt>
                <c:pt idx="14431">
                  <c:v>0.103726</c:v>
                </c:pt>
                <c:pt idx="14432">
                  <c:v>0.10372000000000001</c:v>
                </c:pt>
                <c:pt idx="14433">
                  <c:v>0.103713</c:v>
                </c:pt>
                <c:pt idx="14434">
                  <c:v>0.103713</c:v>
                </c:pt>
                <c:pt idx="14435">
                  <c:v>0.1037</c:v>
                </c:pt>
                <c:pt idx="14436">
                  <c:v>0.1037</c:v>
                </c:pt>
                <c:pt idx="14437">
                  <c:v>0.103687</c:v>
                </c:pt>
                <c:pt idx="14438">
                  <c:v>0.103673</c:v>
                </c:pt>
                <c:pt idx="14439">
                  <c:v>0.103654</c:v>
                </c:pt>
                <c:pt idx="14440">
                  <c:v>0.103654</c:v>
                </c:pt>
                <c:pt idx="14441">
                  <c:v>0.103627</c:v>
                </c:pt>
                <c:pt idx="14442">
                  <c:v>0.103614</c:v>
                </c:pt>
                <c:pt idx="14443">
                  <c:v>0.103601</c:v>
                </c:pt>
                <c:pt idx="14444">
                  <c:v>0.103588</c:v>
                </c:pt>
                <c:pt idx="14445">
                  <c:v>0.10356799999999999</c:v>
                </c:pt>
                <c:pt idx="14446">
                  <c:v>0.10355499999999999</c:v>
                </c:pt>
                <c:pt idx="14447">
                  <c:v>0.103535</c:v>
                </c:pt>
                <c:pt idx="14448">
                  <c:v>0.103515</c:v>
                </c:pt>
                <c:pt idx="14449">
                  <c:v>0.103502</c:v>
                </c:pt>
                <c:pt idx="14450">
                  <c:v>0.103489</c:v>
                </c:pt>
                <c:pt idx="14451">
                  <c:v>0.10346900000000001</c:v>
                </c:pt>
                <c:pt idx="14452">
                  <c:v>0.10345600000000001</c:v>
                </c:pt>
                <c:pt idx="14453">
                  <c:v>0.103436</c:v>
                </c:pt>
                <c:pt idx="14454">
                  <c:v>0.103417</c:v>
                </c:pt>
                <c:pt idx="14455">
                  <c:v>0.103397</c:v>
                </c:pt>
                <c:pt idx="14456">
                  <c:v>0.10339</c:v>
                </c:pt>
                <c:pt idx="14457">
                  <c:v>0.103364</c:v>
                </c:pt>
                <c:pt idx="14458">
                  <c:v>0.103351</c:v>
                </c:pt>
                <c:pt idx="14459">
                  <c:v>0.103338</c:v>
                </c:pt>
                <c:pt idx="14460">
                  <c:v>0.10333100000000001</c:v>
                </c:pt>
                <c:pt idx="14461">
                  <c:v>0.103311</c:v>
                </c:pt>
                <c:pt idx="14462">
                  <c:v>0.103311</c:v>
                </c:pt>
                <c:pt idx="14463">
                  <c:v>0.10329099999999999</c:v>
                </c:pt>
                <c:pt idx="14464">
                  <c:v>0.103285</c:v>
                </c:pt>
                <c:pt idx="14465">
                  <c:v>0.10327799999999999</c:v>
                </c:pt>
                <c:pt idx="14466">
                  <c:v>0.10327799999999999</c:v>
                </c:pt>
                <c:pt idx="14467">
                  <c:v>0.103265</c:v>
                </c:pt>
                <c:pt idx="14468">
                  <c:v>0.103259</c:v>
                </c:pt>
                <c:pt idx="14469">
                  <c:v>0.103252</c:v>
                </c:pt>
                <c:pt idx="14470">
                  <c:v>0.103239</c:v>
                </c:pt>
                <c:pt idx="14471">
                  <c:v>0.103232</c:v>
                </c:pt>
                <c:pt idx="14472">
                  <c:v>0.103232</c:v>
                </c:pt>
                <c:pt idx="14473">
                  <c:v>0.10321900000000001</c:v>
                </c:pt>
                <c:pt idx="14474">
                  <c:v>0.103212</c:v>
                </c:pt>
                <c:pt idx="14475">
                  <c:v>0.10320600000000001</c:v>
                </c:pt>
                <c:pt idx="14476">
                  <c:v>0.103199</c:v>
                </c:pt>
                <c:pt idx="14477">
                  <c:v>0.103186</c:v>
                </c:pt>
                <c:pt idx="14478">
                  <c:v>0.103186</c:v>
                </c:pt>
                <c:pt idx="14479">
                  <c:v>0.103173</c:v>
                </c:pt>
                <c:pt idx="14480">
                  <c:v>0.10316599999999999</c:v>
                </c:pt>
                <c:pt idx="14481">
                  <c:v>0.10316</c:v>
                </c:pt>
                <c:pt idx="14482">
                  <c:v>0.10315299999999999</c:v>
                </c:pt>
                <c:pt idx="14483">
                  <c:v>0.10314</c:v>
                </c:pt>
                <c:pt idx="14484">
                  <c:v>0.103133</c:v>
                </c:pt>
                <c:pt idx="14485">
                  <c:v>0.103114</c:v>
                </c:pt>
                <c:pt idx="14486">
                  <c:v>0.1031</c:v>
                </c:pt>
                <c:pt idx="14487">
                  <c:v>0.10308100000000001</c:v>
                </c:pt>
                <c:pt idx="14488">
                  <c:v>0.10308100000000001</c:v>
                </c:pt>
                <c:pt idx="14489">
                  <c:v>0.10305400000000001</c:v>
                </c:pt>
                <c:pt idx="14490">
                  <c:v>0.10304099999999999</c:v>
                </c:pt>
                <c:pt idx="14491">
                  <c:v>0.10302799999999999</c:v>
                </c:pt>
                <c:pt idx="14492">
                  <c:v>0.103015</c:v>
                </c:pt>
                <c:pt idx="14493">
                  <c:v>0.102995</c:v>
                </c:pt>
                <c:pt idx="14494">
                  <c:v>0.102988</c:v>
                </c:pt>
                <c:pt idx="14495">
                  <c:v>0.102969</c:v>
                </c:pt>
                <c:pt idx="14496">
                  <c:v>0.10295600000000001</c:v>
                </c:pt>
                <c:pt idx="14497">
                  <c:v>0.10294200000000001</c:v>
                </c:pt>
                <c:pt idx="14498">
                  <c:v>0.102936</c:v>
                </c:pt>
                <c:pt idx="14499">
                  <c:v>0.10291599999999999</c:v>
                </c:pt>
                <c:pt idx="14500">
                  <c:v>0.102909</c:v>
                </c:pt>
                <c:pt idx="14501">
                  <c:v>0.10289</c:v>
                </c:pt>
                <c:pt idx="14502">
                  <c:v>0.102876</c:v>
                </c:pt>
                <c:pt idx="14503">
                  <c:v>0.102857</c:v>
                </c:pt>
                <c:pt idx="14504">
                  <c:v>0.102857</c:v>
                </c:pt>
                <c:pt idx="14505">
                  <c:v>0.10283</c:v>
                </c:pt>
                <c:pt idx="14506">
                  <c:v>0.102824</c:v>
                </c:pt>
                <c:pt idx="14507">
                  <c:v>0.102811</c:v>
                </c:pt>
                <c:pt idx="14508">
                  <c:v>0.10280400000000001</c:v>
                </c:pt>
                <c:pt idx="14509">
                  <c:v>0.102784</c:v>
                </c:pt>
                <c:pt idx="14510">
                  <c:v>0.102784</c:v>
                </c:pt>
                <c:pt idx="14511">
                  <c:v>0.102765</c:v>
                </c:pt>
                <c:pt idx="14512">
                  <c:v>0.102751</c:v>
                </c:pt>
                <c:pt idx="14513">
                  <c:v>0.102745</c:v>
                </c:pt>
                <c:pt idx="14514">
                  <c:v>0.102738</c:v>
                </c:pt>
                <c:pt idx="14515">
                  <c:v>0.102718</c:v>
                </c:pt>
                <c:pt idx="14516">
                  <c:v>0.102712</c:v>
                </c:pt>
                <c:pt idx="14517">
                  <c:v>0.10269200000000001</c:v>
                </c:pt>
                <c:pt idx="14518">
                  <c:v>0.10267900000000001</c:v>
                </c:pt>
                <c:pt idx="14519">
                  <c:v>0.102659</c:v>
                </c:pt>
                <c:pt idx="14520">
                  <c:v>0.102659</c:v>
                </c:pt>
                <c:pt idx="14521">
                  <c:v>0.102626</c:v>
                </c:pt>
                <c:pt idx="14522">
                  <c:v>0.102613</c:v>
                </c:pt>
                <c:pt idx="14523">
                  <c:v>0.1026</c:v>
                </c:pt>
                <c:pt idx="14524">
                  <c:v>0.102587</c:v>
                </c:pt>
                <c:pt idx="14525">
                  <c:v>0.10256700000000001</c:v>
                </c:pt>
                <c:pt idx="14526">
                  <c:v>0.10256</c:v>
                </c:pt>
                <c:pt idx="14527">
                  <c:v>0.10254099999999999</c:v>
                </c:pt>
                <c:pt idx="14528">
                  <c:v>0.102521</c:v>
                </c:pt>
                <c:pt idx="14529">
                  <c:v>0.102508</c:v>
                </c:pt>
                <c:pt idx="14530">
                  <c:v>0.10250099999999999</c:v>
                </c:pt>
                <c:pt idx="14531">
                  <c:v>0.102481</c:v>
                </c:pt>
                <c:pt idx="14532">
                  <c:v>0.102468</c:v>
                </c:pt>
                <c:pt idx="14533">
                  <c:v>0.102448</c:v>
                </c:pt>
                <c:pt idx="14534">
                  <c:v>0.102435</c:v>
                </c:pt>
                <c:pt idx="14535">
                  <c:v>0.102422</c:v>
                </c:pt>
                <c:pt idx="14536">
                  <c:v>0.10241500000000001</c:v>
                </c:pt>
                <c:pt idx="14537">
                  <c:v>0.102396</c:v>
                </c:pt>
                <c:pt idx="14538">
                  <c:v>0.102382</c:v>
                </c:pt>
                <c:pt idx="14539">
                  <c:v>0.102369</c:v>
                </c:pt>
                <c:pt idx="14540">
                  <c:v>0.102369</c:v>
                </c:pt>
                <c:pt idx="14541">
                  <c:v>0.102356</c:v>
                </c:pt>
                <c:pt idx="14542">
                  <c:v>0.10235</c:v>
                </c:pt>
                <c:pt idx="14543">
                  <c:v>0.102336</c:v>
                </c:pt>
                <c:pt idx="14544">
                  <c:v>0.10233</c:v>
                </c:pt>
                <c:pt idx="14545">
                  <c:v>0.102323</c:v>
                </c:pt>
                <c:pt idx="14546">
                  <c:v>0.102323</c:v>
                </c:pt>
                <c:pt idx="14547">
                  <c:v>0.10231</c:v>
                </c:pt>
                <c:pt idx="14548">
                  <c:v>0.10231700000000001</c:v>
                </c:pt>
                <c:pt idx="14549">
                  <c:v>0.10230300000000001</c:v>
                </c:pt>
                <c:pt idx="14550">
                  <c:v>0.102297</c:v>
                </c:pt>
                <c:pt idx="14551">
                  <c:v>0.102284</c:v>
                </c:pt>
                <c:pt idx="14552">
                  <c:v>0.10229000000000001</c:v>
                </c:pt>
                <c:pt idx="14553">
                  <c:v>0.102271</c:v>
                </c:pt>
                <c:pt idx="14554">
                  <c:v>0.10226399999999999</c:v>
                </c:pt>
                <c:pt idx="14555">
                  <c:v>0.102257</c:v>
                </c:pt>
                <c:pt idx="14556">
                  <c:v>0.10225099999999999</c:v>
                </c:pt>
                <c:pt idx="14557">
                  <c:v>0.102238</c:v>
                </c:pt>
                <c:pt idx="14558">
                  <c:v>0.102238</c:v>
                </c:pt>
                <c:pt idx="14559">
                  <c:v>0.102224</c:v>
                </c:pt>
                <c:pt idx="14560">
                  <c:v>0.102211</c:v>
                </c:pt>
                <c:pt idx="14561">
                  <c:v>0.102205</c:v>
                </c:pt>
                <c:pt idx="14562">
                  <c:v>0.102198</c:v>
                </c:pt>
                <c:pt idx="14563">
                  <c:v>0.102185</c:v>
                </c:pt>
                <c:pt idx="14564">
                  <c:v>0.102178</c:v>
                </c:pt>
                <c:pt idx="14565">
                  <c:v>0.102159</c:v>
                </c:pt>
                <c:pt idx="14566">
                  <c:v>0.102145</c:v>
                </c:pt>
                <c:pt idx="14567">
                  <c:v>0.102132</c:v>
                </c:pt>
                <c:pt idx="14568">
                  <c:v>0.10212599999999999</c:v>
                </c:pt>
                <c:pt idx="14569">
                  <c:v>0.102099</c:v>
                </c:pt>
                <c:pt idx="14570">
                  <c:v>0.102093</c:v>
                </c:pt>
                <c:pt idx="14571">
                  <c:v>0.10208</c:v>
                </c:pt>
                <c:pt idx="14572">
                  <c:v>0.102066</c:v>
                </c:pt>
                <c:pt idx="14573">
                  <c:v>0.102053</c:v>
                </c:pt>
                <c:pt idx="14574">
                  <c:v>0.102047</c:v>
                </c:pt>
                <c:pt idx="14575">
                  <c:v>0.10202700000000001</c:v>
                </c:pt>
                <c:pt idx="14576">
                  <c:v>0.10201399999999999</c:v>
                </c:pt>
                <c:pt idx="14577">
                  <c:v>0.10199999999999999</c:v>
                </c:pt>
                <c:pt idx="14578">
                  <c:v>0.101994</c:v>
                </c:pt>
                <c:pt idx="14579">
                  <c:v>0.101981</c:v>
                </c:pt>
                <c:pt idx="14580">
                  <c:v>0.101974</c:v>
                </c:pt>
                <c:pt idx="14581">
                  <c:v>0.101954</c:v>
                </c:pt>
                <c:pt idx="14582">
                  <c:v>0.101941</c:v>
                </c:pt>
                <c:pt idx="14583">
                  <c:v>0.101928</c:v>
                </c:pt>
                <c:pt idx="14584">
                  <c:v>0.101928</c:v>
                </c:pt>
                <c:pt idx="14585">
                  <c:v>0.10190200000000001</c:v>
                </c:pt>
                <c:pt idx="14586">
                  <c:v>0.10188899999999999</c:v>
                </c:pt>
                <c:pt idx="14587">
                  <c:v>0.10187499999999999</c:v>
                </c:pt>
                <c:pt idx="14588">
                  <c:v>0.101869</c:v>
                </c:pt>
                <c:pt idx="14589">
                  <c:v>0.101856</c:v>
                </c:pt>
                <c:pt idx="14590">
                  <c:v>0.101849</c:v>
                </c:pt>
                <c:pt idx="14591">
                  <c:v>0.101829</c:v>
                </c:pt>
                <c:pt idx="14592">
                  <c:v>0.101816</c:v>
                </c:pt>
                <c:pt idx="14593">
                  <c:v>0.101809</c:v>
                </c:pt>
                <c:pt idx="14594">
                  <c:v>0.101803</c:v>
                </c:pt>
                <c:pt idx="14595">
                  <c:v>0.101783</c:v>
                </c:pt>
                <c:pt idx="14596">
                  <c:v>0.101783</c:v>
                </c:pt>
                <c:pt idx="14597">
                  <c:v>0.10176300000000001</c:v>
                </c:pt>
                <c:pt idx="14598">
                  <c:v>0.10174999999999999</c:v>
                </c:pt>
                <c:pt idx="14599">
                  <c:v>0.10173699999999999</c:v>
                </c:pt>
                <c:pt idx="14600">
                  <c:v>0.10173</c:v>
                </c:pt>
                <c:pt idx="14601">
                  <c:v>0.101711</c:v>
                </c:pt>
                <c:pt idx="14602">
                  <c:v>0.101697</c:v>
                </c:pt>
                <c:pt idx="14603">
                  <c:v>0.101691</c:v>
                </c:pt>
                <c:pt idx="14604">
                  <c:v>0.101684</c:v>
                </c:pt>
                <c:pt idx="14605">
                  <c:v>0.101671</c:v>
                </c:pt>
                <c:pt idx="14606">
                  <c:v>0.10166500000000001</c:v>
                </c:pt>
                <c:pt idx="14607">
                  <c:v>0.10165100000000001</c:v>
                </c:pt>
                <c:pt idx="14608">
                  <c:v>0.10163800000000001</c:v>
                </c:pt>
                <c:pt idx="14609">
                  <c:v>0.101632</c:v>
                </c:pt>
                <c:pt idx="14610">
                  <c:v>0.101632</c:v>
                </c:pt>
                <c:pt idx="14611">
                  <c:v>0.101618</c:v>
                </c:pt>
                <c:pt idx="14612">
                  <c:v>0.10161199999999999</c:v>
                </c:pt>
                <c:pt idx="14613">
                  <c:v>0.10159899999999999</c:v>
                </c:pt>
                <c:pt idx="14614">
                  <c:v>0.101592</c:v>
                </c:pt>
                <c:pt idx="14615">
                  <c:v>0.101579</c:v>
                </c:pt>
                <c:pt idx="14616">
                  <c:v>0.101579</c:v>
                </c:pt>
                <c:pt idx="14617">
                  <c:v>0.101553</c:v>
                </c:pt>
                <c:pt idx="14618">
                  <c:v>0.101546</c:v>
                </c:pt>
                <c:pt idx="14619">
                  <c:v>0.101533</c:v>
                </c:pt>
                <c:pt idx="14620">
                  <c:v>0.10152600000000001</c:v>
                </c:pt>
                <c:pt idx="14621">
                  <c:v>0.10151300000000001</c:v>
                </c:pt>
                <c:pt idx="14622">
                  <c:v>0.101506</c:v>
                </c:pt>
                <c:pt idx="14623">
                  <c:v>0.10148699999999999</c:v>
                </c:pt>
                <c:pt idx="14624">
                  <c:v>0.10147399999999999</c:v>
                </c:pt>
                <c:pt idx="14625">
                  <c:v>0.101467</c:v>
                </c:pt>
                <c:pt idx="14626">
                  <c:v>0.101454</c:v>
                </c:pt>
                <c:pt idx="14627">
                  <c:v>0.101434</c:v>
                </c:pt>
                <c:pt idx="14628">
                  <c:v>0.101427</c:v>
                </c:pt>
                <c:pt idx="14629">
                  <c:v>0.101408</c:v>
                </c:pt>
                <c:pt idx="14630">
                  <c:v>0.10138800000000001</c:v>
                </c:pt>
                <c:pt idx="14631">
                  <c:v>0.10137500000000001</c:v>
                </c:pt>
                <c:pt idx="14632">
                  <c:v>0.101368</c:v>
                </c:pt>
                <c:pt idx="14633">
                  <c:v>0.101342</c:v>
                </c:pt>
                <c:pt idx="14634">
                  <c:v>0.101329</c:v>
                </c:pt>
                <c:pt idx="14635">
                  <c:v>0.101309</c:v>
                </c:pt>
                <c:pt idx="14636">
                  <c:v>0.101302</c:v>
                </c:pt>
                <c:pt idx="14637">
                  <c:v>0.101283</c:v>
                </c:pt>
                <c:pt idx="14638">
                  <c:v>0.101276</c:v>
                </c:pt>
                <c:pt idx="14639">
                  <c:v>0.101256</c:v>
                </c:pt>
                <c:pt idx="14640">
                  <c:v>0.101243</c:v>
                </c:pt>
                <c:pt idx="14641">
                  <c:v>0.10123600000000001</c:v>
                </c:pt>
                <c:pt idx="14642">
                  <c:v>0.10123</c:v>
                </c:pt>
                <c:pt idx="14643">
                  <c:v>0.101217</c:v>
                </c:pt>
                <c:pt idx="14644">
                  <c:v>0.10120999999999999</c:v>
                </c:pt>
                <c:pt idx="14645">
                  <c:v>0.101197</c:v>
                </c:pt>
                <c:pt idx="14646">
                  <c:v>0.10119</c:v>
                </c:pt>
                <c:pt idx="14647">
                  <c:v>0.101177</c:v>
                </c:pt>
                <c:pt idx="14648">
                  <c:v>0.101184</c:v>
                </c:pt>
                <c:pt idx="14649">
                  <c:v>0.101164</c:v>
                </c:pt>
                <c:pt idx="14650">
                  <c:v>0.101157</c:v>
                </c:pt>
                <c:pt idx="14651">
                  <c:v>0.101151</c:v>
                </c:pt>
                <c:pt idx="14652">
                  <c:v>0.101151</c:v>
                </c:pt>
                <c:pt idx="14653">
                  <c:v>0.10113800000000001</c:v>
                </c:pt>
                <c:pt idx="14654">
                  <c:v>0.10113800000000001</c:v>
                </c:pt>
                <c:pt idx="14655">
                  <c:v>0.10112400000000001</c:v>
                </c:pt>
                <c:pt idx="14656">
                  <c:v>0.10111100000000001</c:v>
                </c:pt>
                <c:pt idx="14657">
                  <c:v>0.10111100000000001</c:v>
                </c:pt>
                <c:pt idx="14658">
                  <c:v>0.101105</c:v>
                </c:pt>
                <c:pt idx="14659">
                  <c:v>0.101092</c:v>
                </c:pt>
                <c:pt idx="14660">
                  <c:v>0.101092</c:v>
                </c:pt>
                <c:pt idx="14661">
                  <c:v>0.101072</c:v>
                </c:pt>
                <c:pt idx="14662">
                  <c:v>0.101065</c:v>
                </c:pt>
                <c:pt idx="14663">
                  <c:v>0.101045</c:v>
                </c:pt>
                <c:pt idx="14664">
                  <c:v>0.101045</c:v>
                </c:pt>
                <c:pt idx="14665">
                  <c:v>0.101019</c:v>
                </c:pt>
                <c:pt idx="14666">
                  <c:v>0.101006</c:v>
                </c:pt>
                <c:pt idx="14667">
                  <c:v>0.100993</c:v>
                </c:pt>
                <c:pt idx="14668">
                  <c:v>0.10098600000000001</c:v>
                </c:pt>
                <c:pt idx="14669">
                  <c:v>0.100966</c:v>
                </c:pt>
                <c:pt idx="14670">
                  <c:v>0.100953</c:v>
                </c:pt>
                <c:pt idx="14671">
                  <c:v>0.10093299999999999</c:v>
                </c:pt>
                <c:pt idx="14672">
                  <c:v>0.100914</c:v>
                </c:pt>
                <c:pt idx="14673">
                  <c:v>0.100907</c:v>
                </c:pt>
                <c:pt idx="14674">
                  <c:v>0.100894</c:v>
                </c:pt>
                <c:pt idx="14675">
                  <c:v>0.10087400000000001</c:v>
                </c:pt>
                <c:pt idx="14676">
                  <c:v>0.100868</c:v>
                </c:pt>
                <c:pt idx="14677">
                  <c:v>0.100841</c:v>
                </c:pt>
                <c:pt idx="14678">
                  <c:v>0.100828</c:v>
                </c:pt>
                <c:pt idx="14679">
                  <c:v>0.10080799999999999</c:v>
                </c:pt>
                <c:pt idx="14680">
                  <c:v>0.100802</c:v>
                </c:pt>
                <c:pt idx="14681">
                  <c:v>0.100775</c:v>
                </c:pt>
                <c:pt idx="14682">
                  <c:v>0.100762</c:v>
                </c:pt>
                <c:pt idx="14683">
                  <c:v>0.10074900000000001</c:v>
                </c:pt>
                <c:pt idx="14684">
                  <c:v>0.100742</c:v>
                </c:pt>
                <c:pt idx="14685">
                  <c:v>0.10072299999999999</c:v>
                </c:pt>
                <c:pt idx="14686">
                  <c:v>0.100716</c:v>
                </c:pt>
                <c:pt idx="14687">
                  <c:v>0.100703</c:v>
                </c:pt>
                <c:pt idx="14688">
                  <c:v>0.10068299999999999</c:v>
                </c:pt>
                <c:pt idx="14689">
                  <c:v>0.100677</c:v>
                </c:pt>
                <c:pt idx="14690">
                  <c:v>0.10067</c:v>
                </c:pt>
                <c:pt idx="14691">
                  <c:v>0.100657</c:v>
                </c:pt>
                <c:pt idx="14692">
                  <c:v>0.10065</c:v>
                </c:pt>
                <c:pt idx="14693">
                  <c:v>0.10063</c:v>
                </c:pt>
                <c:pt idx="14694">
                  <c:v>0.100617</c:v>
                </c:pt>
                <c:pt idx="14695">
                  <c:v>0.100604</c:v>
                </c:pt>
                <c:pt idx="14696">
                  <c:v>0.100604</c:v>
                </c:pt>
                <c:pt idx="14697">
                  <c:v>0.100578</c:v>
                </c:pt>
                <c:pt idx="14698">
                  <c:v>0.100565</c:v>
                </c:pt>
                <c:pt idx="14699">
                  <c:v>0.100551</c:v>
                </c:pt>
                <c:pt idx="14700">
                  <c:v>0.100551</c:v>
                </c:pt>
                <c:pt idx="14701">
                  <c:v>0.100532</c:v>
                </c:pt>
                <c:pt idx="14702">
                  <c:v>0.100525</c:v>
                </c:pt>
                <c:pt idx="14703">
                  <c:v>0.100512</c:v>
                </c:pt>
                <c:pt idx="14704">
                  <c:v>0.100492</c:v>
                </c:pt>
                <c:pt idx="14705">
                  <c:v>0.10048600000000001</c:v>
                </c:pt>
                <c:pt idx="14706">
                  <c:v>0.100479</c:v>
                </c:pt>
                <c:pt idx="14707">
                  <c:v>0.100466</c:v>
                </c:pt>
                <c:pt idx="14708">
                  <c:v>0.10045900000000001</c:v>
                </c:pt>
                <c:pt idx="14709">
                  <c:v>0.100439</c:v>
                </c:pt>
                <c:pt idx="14710">
                  <c:v>0.10043299999999999</c:v>
                </c:pt>
                <c:pt idx="14711">
                  <c:v>0.100413</c:v>
                </c:pt>
                <c:pt idx="14712">
                  <c:v>0.100413</c:v>
                </c:pt>
                <c:pt idx="14713">
                  <c:v>0.100387</c:v>
                </c:pt>
                <c:pt idx="14714">
                  <c:v>0.10038</c:v>
                </c:pt>
                <c:pt idx="14715">
                  <c:v>0.100367</c:v>
                </c:pt>
                <c:pt idx="14716">
                  <c:v>0.10036</c:v>
                </c:pt>
                <c:pt idx="14717">
                  <c:v>0.10034700000000001</c:v>
                </c:pt>
                <c:pt idx="14718">
                  <c:v>0.100341</c:v>
                </c:pt>
                <c:pt idx="14719">
                  <c:v>0.100327</c:v>
                </c:pt>
                <c:pt idx="14720">
                  <c:v>0.10030799999999999</c:v>
                </c:pt>
                <c:pt idx="14721">
                  <c:v>0.100301</c:v>
                </c:pt>
                <c:pt idx="14722">
                  <c:v>0.100295</c:v>
                </c:pt>
                <c:pt idx="14723">
                  <c:v>0.100281</c:v>
                </c:pt>
                <c:pt idx="14724">
                  <c:v>0.100275</c:v>
                </c:pt>
                <c:pt idx="14725">
                  <c:v>0.100255</c:v>
                </c:pt>
                <c:pt idx="14726">
                  <c:v>0.100242</c:v>
                </c:pt>
                <c:pt idx="14727">
                  <c:v>0.100229</c:v>
                </c:pt>
                <c:pt idx="14728">
                  <c:v>0.10022200000000001</c:v>
                </c:pt>
                <c:pt idx="14729">
                  <c:v>0.100202</c:v>
                </c:pt>
                <c:pt idx="14730">
                  <c:v>0.100189</c:v>
                </c:pt>
                <c:pt idx="14731">
                  <c:v>0.100176</c:v>
                </c:pt>
                <c:pt idx="14732">
                  <c:v>0.10016899999999999</c:v>
                </c:pt>
                <c:pt idx="14733">
                  <c:v>0.10015</c:v>
                </c:pt>
                <c:pt idx="14734">
                  <c:v>0.10015</c:v>
                </c:pt>
                <c:pt idx="14735">
                  <c:v>0.10013</c:v>
                </c:pt>
                <c:pt idx="14736">
                  <c:v>0.100117</c:v>
                </c:pt>
                <c:pt idx="14737">
                  <c:v>0.10011</c:v>
                </c:pt>
                <c:pt idx="14738">
                  <c:v>0.100104</c:v>
                </c:pt>
                <c:pt idx="14739">
                  <c:v>0.10009</c:v>
                </c:pt>
                <c:pt idx="14740">
                  <c:v>0.10009</c:v>
                </c:pt>
                <c:pt idx="14741">
                  <c:v>0.10007099999999999</c:v>
                </c:pt>
                <c:pt idx="14742">
                  <c:v>0.100064</c:v>
                </c:pt>
                <c:pt idx="14743">
                  <c:v>0.100051</c:v>
                </c:pt>
                <c:pt idx="14744">
                  <c:v>0.100051</c:v>
                </c:pt>
                <c:pt idx="14745">
                  <c:v>0.10003099999999999</c:v>
                </c:pt>
                <c:pt idx="14746">
                  <c:v>0.100024</c:v>
                </c:pt>
                <c:pt idx="14747">
                  <c:v>0.100018</c:v>
                </c:pt>
                <c:pt idx="14748">
                  <c:v>0.100018</c:v>
                </c:pt>
                <c:pt idx="14749">
                  <c:v>0.100005</c:v>
                </c:pt>
                <c:pt idx="14750">
                  <c:v>0.100005</c:v>
                </c:pt>
                <c:pt idx="14751">
                  <c:v>9.9991999999999998E-2</c:v>
                </c:pt>
                <c:pt idx="14752">
                  <c:v>9.9977999999999997E-2</c:v>
                </c:pt>
                <c:pt idx="14753">
                  <c:v>9.9972000000000005E-2</c:v>
                </c:pt>
                <c:pt idx="14754">
                  <c:v>9.9972000000000005E-2</c:v>
                </c:pt>
                <c:pt idx="14755">
                  <c:v>9.9951999999999999E-2</c:v>
                </c:pt>
                <c:pt idx="14756">
                  <c:v>9.9951999999999999E-2</c:v>
                </c:pt>
                <c:pt idx="14757">
                  <c:v>9.9932000000000007E-2</c:v>
                </c:pt>
                <c:pt idx="14758">
                  <c:v>9.9918999999999994E-2</c:v>
                </c:pt>
                <c:pt idx="14759">
                  <c:v>9.9905999999999995E-2</c:v>
                </c:pt>
                <c:pt idx="14760">
                  <c:v>9.9899000000000002E-2</c:v>
                </c:pt>
                <c:pt idx="14761">
                  <c:v>9.9873000000000003E-2</c:v>
                </c:pt>
                <c:pt idx="14762">
                  <c:v>9.9860000000000004E-2</c:v>
                </c:pt>
                <c:pt idx="14763">
                  <c:v>9.9839999999999998E-2</c:v>
                </c:pt>
                <c:pt idx="14764">
                  <c:v>9.9833000000000005E-2</c:v>
                </c:pt>
                <c:pt idx="14765">
                  <c:v>9.9807000000000007E-2</c:v>
                </c:pt>
                <c:pt idx="14766">
                  <c:v>9.9801000000000001E-2</c:v>
                </c:pt>
                <c:pt idx="14767">
                  <c:v>9.9774000000000002E-2</c:v>
                </c:pt>
                <c:pt idx="14768">
                  <c:v>9.9753999999999995E-2</c:v>
                </c:pt>
                <c:pt idx="14769">
                  <c:v>9.9740999999999996E-2</c:v>
                </c:pt>
                <c:pt idx="14770">
                  <c:v>9.9735000000000004E-2</c:v>
                </c:pt>
                <c:pt idx="14771">
                  <c:v>9.9708000000000005E-2</c:v>
                </c:pt>
                <c:pt idx="14772">
                  <c:v>9.9701999999999999E-2</c:v>
                </c:pt>
                <c:pt idx="14773">
                  <c:v>9.9675E-2</c:v>
                </c:pt>
                <c:pt idx="14774">
                  <c:v>9.9662000000000001E-2</c:v>
                </c:pt>
                <c:pt idx="14775">
                  <c:v>9.9641999999999994E-2</c:v>
                </c:pt>
                <c:pt idx="14776">
                  <c:v>9.9641999999999994E-2</c:v>
                </c:pt>
                <c:pt idx="14777">
                  <c:v>9.9615999999999996E-2</c:v>
                </c:pt>
                <c:pt idx="14778">
                  <c:v>9.9602999999999997E-2</c:v>
                </c:pt>
                <c:pt idx="14779">
                  <c:v>9.9596000000000004E-2</c:v>
                </c:pt>
                <c:pt idx="14780">
                  <c:v>9.9589999999999998E-2</c:v>
                </c:pt>
                <c:pt idx="14781">
                  <c:v>9.9576999999999999E-2</c:v>
                </c:pt>
                <c:pt idx="14782">
                  <c:v>9.9576999999999999E-2</c:v>
                </c:pt>
                <c:pt idx="14783">
                  <c:v>9.9562999999999999E-2</c:v>
                </c:pt>
                <c:pt idx="14784">
                  <c:v>9.9557000000000007E-2</c:v>
                </c:pt>
                <c:pt idx="14785">
                  <c:v>9.955E-2</c:v>
                </c:pt>
                <c:pt idx="14786">
                  <c:v>9.9557000000000007E-2</c:v>
                </c:pt>
                <c:pt idx="14787">
                  <c:v>9.9543999999999994E-2</c:v>
                </c:pt>
                <c:pt idx="14788">
                  <c:v>9.9543999999999994E-2</c:v>
                </c:pt>
                <c:pt idx="14789">
                  <c:v>9.9537E-2</c:v>
                </c:pt>
                <c:pt idx="14790">
                  <c:v>9.9530999999999994E-2</c:v>
                </c:pt>
                <c:pt idx="14791">
                  <c:v>9.9524000000000001E-2</c:v>
                </c:pt>
                <c:pt idx="14792">
                  <c:v>9.9524000000000001E-2</c:v>
                </c:pt>
                <c:pt idx="14793">
                  <c:v>9.9503999999999995E-2</c:v>
                </c:pt>
                <c:pt idx="14794">
                  <c:v>9.9503999999999995E-2</c:v>
                </c:pt>
                <c:pt idx="14795">
                  <c:v>9.9490999999999996E-2</c:v>
                </c:pt>
                <c:pt idx="14796">
                  <c:v>9.9490999999999996E-2</c:v>
                </c:pt>
                <c:pt idx="14797">
                  <c:v>9.9477999999999997E-2</c:v>
                </c:pt>
                <c:pt idx="14798">
                  <c:v>9.9471000000000004E-2</c:v>
                </c:pt>
                <c:pt idx="14799">
                  <c:v>9.9450999999999998E-2</c:v>
                </c:pt>
                <c:pt idx="14800">
                  <c:v>9.9437999999999999E-2</c:v>
                </c:pt>
                <c:pt idx="14801">
                  <c:v>9.9424999999999999E-2</c:v>
                </c:pt>
                <c:pt idx="14802">
                  <c:v>9.9418999999999993E-2</c:v>
                </c:pt>
                <c:pt idx="14803">
                  <c:v>9.9399000000000001E-2</c:v>
                </c:pt>
                <c:pt idx="14804">
                  <c:v>9.9391999999999994E-2</c:v>
                </c:pt>
                <c:pt idx="14805">
                  <c:v>9.9365999999999996E-2</c:v>
                </c:pt>
                <c:pt idx="14806">
                  <c:v>9.9352999999999997E-2</c:v>
                </c:pt>
                <c:pt idx="14807">
                  <c:v>9.9325999999999998E-2</c:v>
                </c:pt>
                <c:pt idx="14808">
                  <c:v>9.9320000000000006E-2</c:v>
                </c:pt>
                <c:pt idx="14809">
                  <c:v>9.9293000000000006E-2</c:v>
                </c:pt>
                <c:pt idx="14810">
                  <c:v>9.9279999999999993E-2</c:v>
                </c:pt>
                <c:pt idx="14811">
                  <c:v>9.9260000000000001E-2</c:v>
                </c:pt>
                <c:pt idx="14812">
                  <c:v>9.9253999999999995E-2</c:v>
                </c:pt>
                <c:pt idx="14813">
                  <c:v>9.9234000000000003E-2</c:v>
                </c:pt>
                <c:pt idx="14814">
                  <c:v>9.9227999999999997E-2</c:v>
                </c:pt>
                <c:pt idx="14815">
                  <c:v>9.9208000000000005E-2</c:v>
                </c:pt>
                <c:pt idx="14816">
                  <c:v>9.9195000000000005E-2</c:v>
                </c:pt>
                <c:pt idx="14817">
                  <c:v>9.9187999999999998E-2</c:v>
                </c:pt>
                <c:pt idx="14818">
                  <c:v>9.9187999999999998E-2</c:v>
                </c:pt>
                <c:pt idx="14819">
                  <c:v>9.9174999999999999E-2</c:v>
                </c:pt>
                <c:pt idx="14820">
                  <c:v>9.9174999999999999E-2</c:v>
                </c:pt>
                <c:pt idx="14821">
                  <c:v>9.9162E-2</c:v>
                </c:pt>
                <c:pt idx="14822">
                  <c:v>9.9154999999999993E-2</c:v>
                </c:pt>
                <c:pt idx="14823">
                  <c:v>9.9141999999999994E-2</c:v>
                </c:pt>
                <c:pt idx="14824">
                  <c:v>9.9148E-2</c:v>
                </c:pt>
                <c:pt idx="14825">
                  <c:v>9.9128999999999995E-2</c:v>
                </c:pt>
                <c:pt idx="14826">
                  <c:v>9.9128999999999995E-2</c:v>
                </c:pt>
                <c:pt idx="14827">
                  <c:v>9.9122000000000002E-2</c:v>
                </c:pt>
                <c:pt idx="14828">
                  <c:v>9.9122000000000002E-2</c:v>
                </c:pt>
                <c:pt idx="14829">
                  <c:v>9.9109000000000003E-2</c:v>
                </c:pt>
                <c:pt idx="14830">
                  <c:v>9.9109000000000003E-2</c:v>
                </c:pt>
                <c:pt idx="14831">
                  <c:v>9.9096000000000004E-2</c:v>
                </c:pt>
                <c:pt idx="14832">
                  <c:v>9.9083000000000004E-2</c:v>
                </c:pt>
                <c:pt idx="14833">
                  <c:v>9.9075999999999997E-2</c:v>
                </c:pt>
                <c:pt idx="14834">
                  <c:v>9.9069000000000004E-2</c:v>
                </c:pt>
                <c:pt idx="14835">
                  <c:v>9.9056000000000005E-2</c:v>
                </c:pt>
                <c:pt idx="14836">
                  <c:v>9.9043000000000006E-2</c:v>
                </c:pt>
                <c:pt idx="14837">
                  <c:v>9.9023E-2</c:v>
                </c:pt>
                <c:pt idx="14838">
                  <c:v>9.9010000000000001E-2</c:v>
                </c:pt>
                <c:pt idx="14839">
                  <c:v>9.8984000000000003E-2</c:v>
                </c:pt>
                <c:pt idx="14840">
                  <c:v>9.8976999999999996E-2</c:v>
                </c:pt>
                <c:pt idx="14841">
                  <c:v>9.8950999999999997E-2</c:v>
                </c:pt>
                <c:pt idx="14842">
                  <c:v>9.8931000000000005E-2</c:v>
                </c:pt>
                <c:pt idx="14843">
                  <c:v>9.8910999999999999E-2</c:v>
                </c:pt>
                <c:pt idx="14844">
                  <c:v>9.8898E-2</c:v>
                </c:pt>
                <c:pt idx="14845">
                  <c:v>9.8872000000000002E-2</c:v>
                </c:pt>
                <c:pt idx="14846">
                  <c:v>9.8859000000000002E-2</c:v>
                </c:pt>
                <c:pt idx="14847">
                  <c:v>9.8838999999999996E-2</c:v>
                </c:pt>
                <c:pt idx="14848">
                  <c:v>9.8812999999999998E-2</c:v>
                </c:pt>
                <c:pt idx="14849">
                  <c:v>9.8798999999999998E-2</c:v>
                </c:pt>
                <c:pt idx="14850">
                  <c:v>9.8793000000000006E-2</c:v>
                </c:pt>
                <c:pt idx="14851">
                  <c:v>9.8773E-2</c:v>
                </c:pt>
                <c:pt idx="14852">
                  <c:v>9.8766000000000007E-2</c:v>
                </c:pt>
                <c:pt idx="14853">
                  <c:v>9.8747000000000001E-2</c:v>
                </c:pt>
                <c:pt idx="14854">
                  <c:v>9.8734000000000002E-2</c:v>
                </c:pt>
                <c:pt idx="14855">
                  <c:v>9.8720000000000002E-2</c:v>
                </c:pt>
                <c:pt idx="14856">
                  <c:v>9.8720000000000002E-2</c:v>
                </c:pt>
                <c:pt idx="14857">
                  <c:v>9.8694000000000004E-2</c:v>
                </c:pt>
                <c:pt idx="14858">
                  <c:v>9.8694000000000004E-2</c:v>
                </c:pt>
                <c:pt idx="14859">
                  <c:v>9.8686999999999997E-2</c:v>
                </c:pt>
                <c:pt idx="14860">
                  <c:v>9.8686999999999997E-2</c:v>
                </c:pt>
                <c:pt idx="14861">
                  <c:v>9.8673999999999998E-2</c:v>
                </c:pt>
                <c:pt idx="14862">
                  <c:v>9.8673999999999998E-2</c:v>
                </c:pt>
                <c:pt idx="14863">
                  <c:v>9.8668000000000006E-2</c:v>
                </c:pt>
                <c:pt idx="14864">
                  <c:v>9.8660999999999999E-2</c:v>
                </c:pt>
                <c:pt idx="14865">
                  <c:v>9.8660999999999999E-2</c:v>
                </c:pt>
                <c:pt idx="14866">
                  <c:v>9.8660999999999999E-2</c:v>
                </c:pt>
                <c:pt idx="14867">
                  <c:v>9.8648E-2</c:v>
                </c:pt>
                <c:pt idx="14868">
                  <c:v>9.8654000000000006E-2</c:v>
                </c:pt>
                <c:pt idx="14869">
                  <c:v>9.8641000000000006E-2</c:v>
                </c:pt>
                <c:pt idx="14870">
                  <c:v>9.8627999999999993E-2</c:v>
                </c:pt>
                <c:pt idx="14871">
                  <c:v>9.8622000000000001E-2</c:v>
                </c:pt>
                <c:pt idx="14872">
                  <c:v>9.8622000000000001E-2</c:v>
                </c:pt>
                <c:pt idx="14873">
                  <c:v>9.8595000000000002E-2</c:v>
                </c:pt>
                <c:pt idx="14874">
                  <c:v>9.8588999999999996E-2</c:v>
                </c:pt>
                <c:pt idx="14875">
                  <c:v>9.8574999999999996E-2</c:v>
                </c:pt>
                <c:pt idx="14876">
                  <c:v>9.8569000000000004E-2</c:v>
                </c:pt>
                <c:pt idx="14877">
                  <c:v>9.8548999999999998E-2</c:v>
                </c:pt>
                <c:pt idx="14878">
                  <c:v>9.8535999999999999E-2</c:v>
                </c:pt>
                <c:pt idx="14879">
                  <c:v>9.8516000000000006E-2</c:v>
                </c:pt>
                <c:pt idx="14880">
                  <c:v>9.8496E-2</c:v>
                </c:pt>
                <c:pt idx="14881">
                  <c:v>9.8483000000000001E-2</c:v>
                </c:pt>
                <c:pt idx="14882">
                  <c:v>9.8476999999999995E-2</c:v>
                </c:pt>
                <c:pt idx="14883">
                  <c:v>9.8449999999999996E-2</c:v>
                </c:pt>
                <c:pt idx="14884">
                  <c:v>9.8444000000000004E-2</c:v>
                </c:pt>
                <c:pt idx="14885">
                  <c:v>9.8417000000000004E-2</c:v>
                </c:pt>
                <c:pt idx="14886">
                  <c:v>9.8404000000000005E-2</c:v>
                </c:pt>
                <c:pt idx="14887">
                  <c:v>9.8383999999999999E-2</c:v>
                </c:pt>
                <c:pt idx="14888">
                  <c:v>9.8377999999999993E-2</c:v>
                </c:pt>
                <c:pt idx="14889">
                  <c:v>9.8351999999999995E-2</c:v>
                </c:pt>
                <c:pt idx="14890">
                  <c:v>9.8337999999999995E-2</c:v>
                </c:pt>
                <c:pt idx="14891">
                  <c:v>9.8324999999999996E-2</c:v>
                </c:pt>
                <c:pt idx="14892">
                  <c:v>9.8319000000000004E-2</c:v>
                </c:pt>
                <c:pt idx="14893">
                  <c:v>9.8298999999999997E-2</c:v>
                </c:pt>
                <c:pt idx="14894">
                  <c:v>9.8298999999999997E-2</c:v>
                </c:pt>
                <c:pt idx="14895">
                  <c:v>9.8279000000000005E-2</c:v>
                </c:pt>
                <c:pt idx="14896">
                  <c:v>9.8271999999999998E-2</c:v>
                </c:pt>
                <c:pt idx="14897">
                  <c:v>9.8266000000000006E-2</c:v>
                </c:pt>
                <c:pt idx="14898">
                  <c:v>9.8266000000000006E-2</c:v>
                </c:pt>
                <c:pt idx="14899">
                  <c:v>9.8252999999999993E-2</c:v>
                </c:pt>
                <c:pt idx="14900">
                  <c:v>9.8252999999999993E-2</c:v>
                </c:pt>
                <c:pt idx="14901">
                  <c:v>9.8239999999999994E-2</c:v>
                </c:pt>
                <c:pt idx="14902">
                  <c:v>9.8233000000000001E-2</c:v>
                </c:pt>
                <c:pt idx="14903">
                  <c:v>9.8220000000000002E-2</c:v>
                </c:pt>
                <c:pt idx="14904">
                  <c:v>9.8225999999999994E-2</c:v>
                </c:pt>
                <c:pt idx="14905">
                  <c:v>9.8207000000000003E-2</c:v>
                </c:pt>
                <c:pt idx="14906">
                  <c:v>9.8199999999999996E-2</c:v>
                </c:pt>
                <c:pt idx="14907">
                  <c:v>9.8193000000000003E-2</c:v>
                </c:pt>
                <c:pt idx="14908">
                  <c:v>9.8186999999999997E-2</c:v>
                </c:pt>
                <c:pt idx="14909">
                  <c:v>9.8173999999999997E-2</c:v>
                </c:pt>
                <c:pt idx="14910">
                  <c:v>9.8173999999999997E-2</c:v>
                </c:pt>
                <c:pt idx="14911">
                  <c:v>9.8154000000000005E-2</c:v>
                </c:pt>
                <c:pt idx="14912">
                  <c:v>9.8141000000000006E-2</c:v>
                </c:pt>
                <c:pt idx="14913">
                  <c:v>9.8128000000000007E-2</c:v>
                </c:pt>
                <c:pt idx="14914">
                  <c:v>9.8121E-2</c:v>
                </c:pt>
                <c:pt idx="14915">
                  <c:v>9.8100999999999994E-2</c:v>
                </c:pt>
                <c:pt idx="14916">
                  <c:v>9.8095000000000002E-2</c:v>
                </c:pt>
                <c:pt idx="14917">
                  <c:v>9.8068000000000002E-2</c:v>
                </c:pt>
                <c:pt idx="14918">
                  <c:v>9.8055000000000003E-2</c:v>
                </c:pt>
                <c:pt idx="14919">
                  <c:v>9.8029000000000005E-2</c:v>
                </c:pt>
                <c:pt idx="14920">
                  <c:v>9.8021999999999998E-2</c:v>
                </c:pt>
                <c:pt idx="14921">
                  <c:v>9.7989000000000007E-2</c:v>
                </c:pt>
                <c:pt idx="14922">
                  <c:v>9.7975999999999994E-2</c:v>
                </c:pt>
                <c:pt idx="14923">
                  <c:v>9.7949999999999995E-2</c:v>
                </c:pt>
                <c:pt idx="14924">
                  <c:v>9.7936999999999996E-2</c:v>
                </c:pt>
                <c:pt idx="14925">
                  <c:v>9.7917000000000004E-2</c:v>
                </c:pt>
                <c:pt idx="14926">
                  <c:v>9.7904000000000005E-2</c:v>
                </c:pt>
                <c:pt idx="14927">
                  <c:v>9.7877000000000006E-2</c:v>
                </c:pt>
                <c:pt idx="14928">
                  <c:v>9.7858000000000001E-2</c:v>
                </c:pt>
                <c:pt idx="14929">
                  <c:v>9.7837999999999994E-2</c:v>
                </c:pt>
                <c:pt idx="14930">
                  <c:v>9.7831000000000001E-2</c:v>
                </c:pt>
                <c:pt idx="14931">
                  <c:v>9.7805000000000003E-2</c:v>
                </c:pt>
                <c:pt idx="14932">
                  <c:v>9.7797999999999996E-2</c:v>
                </c:pt>
                <c:pt idx="14933">
                  <c:v>9.7771999999999998E-2</c:v>
                </c:pt>
                <c:pt idx="14934">
                  <c:v>9.7758999999999999E-2</c:v>
                </c:pt>
                <c:pt idx="14935">
                  <c:v>9.7739000000000006E-2</c:v>
                </c:pt>
                <c:pt idx="14936">
                  <c:v>9.7739000000000006E-2</c:v>
                </c:pt>
                <c:pt idx="14937">
                  <c:v>9.7712999999999994E-2</c:v>
                </c:pt>
                <c:pt idx="14938">
                  <c:v>9.7698999999999994E-2</c:v>
                </c:pt>
                <c:pt idx="14939">
                  <c:v>9.7685999999999995E-2</c:v>
                </c:pt>
                <c:pt idx="14940">
                  <c:v>9.7685999999999995E-2</c:v>
                </c:pt>
                <c:pt idx="14941">
                  <c:v>9.7666000000000003E-2</c:v>
                </c:pt>
                <c:pt idx="14942">
                  <c:v>9.7666000000000003E-2</c:v>
                </c:pt>
                <c:pt idx="14943">
                  <c:v>9.7653000000000004E-2</c:v>
                </c:pt>
                <c:pt idx="14944">
                  <c:v>9.7640000000000005E-2</c:v>
                </c:pt>
                <c:pt idx="14945">
                  <c:v>9.7640000000000005E-2</c:v>
                </c:pt>
                <c:pt idx="14946">
                  <c:v>9.7640000000000005E-2</c:v>
                </c:pt>
                <c:pt idx="14947">
                  <c:v>9.7627000000000005E-2</c:v>
                </c:pt>
                <c:pt idx="14948">
                  <c:v>9.7627000000000005E-2</c:v>
                </c:pt>
                <c:pt idx="14949">
                  <c:v>9.7614000000000006E-2</c:v>
                </c:pt>
                <c:pt idx="14950">
                  <c:v>9.7606999999999999E-2</c:v>
                </c:pt>
                <c:pt idx="14951">
                  <c:v>9.7594E-2</c:v>
                </c:pt>
                <c:pt idx="14952">
                  <c:v>9.7600999999999993E-2</c:v>
                </c:pt>
                <c:pt idx="14953">
                  <c:v>9.7581000000000001E-2</c:v>
                </c:pt>
                <c:pt idx="14954">
                  <c:v>9.7581000000000001E-2</c:v>
                </c:pt>
                <c:pt idx="14955">
                  <c:v>9.7568000000000002E-2</c:v>
                </c:pt>
                <c:pt idx="14956">
                  <c:v>9.7568000000000002E-2</c:v>
                </c:pt>
                <c:pt idx="14957">
                  <c:v>9.7560999999999995E-2</c:v>
                </c:pt>
                <c:pt idx="14958">
                  <c:v>9.7555000000000003E-2</c:v>
                </c:pt>
                <c:pt idx="14959">
                  <c:v>9.7547999999999996E-2</c:v>
                </c:pt>
                <c:pt idx="14960">
                  <c:v>9.7534999999999997E-2</c:v>
                </c:pt>
                <c:pt idx="14961">
                  <c:v>9.7528000000000004E-2</c:v>
                </c:pt>
                <c:pt idx="14962">
                  <c:v>9.7528000000000004E-2</c:v>
                </c:pt>
                <c:pt idx="14963">
                  <c:v>9.7515000000000004E-2</c:v>
                </c:pt>
                <c:pt idx="14964">
                  <c:v>9.7507999999999997E-2</c:v>
                </c:pt>
                <c:pt idx="14965">
                  <c:v>9.7494999999999998E-2</c:v>
                </c:pt>
                <c:pt idx="14966">
                  <c:v>9.7481999999999999E-2</c:v>
                </c:pt>
                <c:pt idx="14967">
                  <c:v>9.7469E-2</c:v>
                </c:pt>
                <c:pt idx="14968">
                  <c:v>9.7461999999999993E-2</c:v>
                </c:pt>
                <c:pt idx="14969">
                  <c:v>9.7443000000000002E-2</c:v>
                </c:pt>
                <c:pt idx="14970">
                  <c:v>9.7429000000000002E-2</c:v>
                </c:pt>
                <c:pt idx="14971">
                  <c:v>9.7416000000000003E-2</c:v>
                </c:pt>
                <c:pt idx="14972">
                  <c:v>9.7409999999999997E-2</c:v>
                </c:pt>
                <c:pt idx="14973">
                  <c:v>9.7390000000000004E-2</c:v>
                </c:pt>
                <c:pt idx="14974">
                  <c:v>9.7382999999999997E-2</c:v>
                </c:pt>
                <c:pt idx="14975">
                  <c:v>9.7364000000000006E-2</c:v>
                </c:pt>
                <c:pt idx="14976">
                  <c:v>9.7344E-2</c:v>
                </c:pt>
                <c:pt idx="14977">
                  <c:v>9.7337000000000007E-2</c:v>
                </c:pt>
                <c:pt idx="14978">
                  <c:v>9.7323999999999994E-2</c:v>
                </c:pt>
                <c:pt idx="14979">
                  <c:v>9.7304000000000002E-2</c:v>
                </c:pt>
                <c:pt idx="14980">
                  <c:v>9.7297999999999996E-2</c:v>
                </c:pt>
                <c:pt idx="14981">
                  <c:v>9.7278000000000003E-2</c:v>
                </c:pt>
                <c:pt idx="14982">
                  <c:v>9.7265000000000004E-2</c:v>
                </c:pt>
                <c:pt idx="14983">
                  <c:v>9.7244999999999998E-2</c:v>
                </c:pt>
                <c:pt idx="14984">
                  <c:v>9.7244999999999998E-2</c:v>
                </c:pt>
                <c:pt idx="14985">
                  <c:v>9.7219E-2</c:v>
                </c:pt>
                <c:pt idx="14986">
                  <c:v>9.7205E-2</c:v>
                </c:pt>
                <c:pt idx="14987">
                  <c:v>9.7192000000000001E-2</c:v>
                </c:pt>
                <c:pt idx="14988">
                  <c:v>9.7192000000000001E-2</c:v>
                </c:pt>
                <c:pt idx="14989">
                  <c:v>9.7171999999999994E-2</c:v>
                </c:pt>
                <c:pt idx="14990">
                  <c:v>9.7166000000000002E-2</c:v>
                </c:pt>
                <c:pt idx="14991">
                  <c:v>9.7153000000000003E-2</c:v>
                </c:pt>
                <c:pt idx="14992">
                  <c:v>9.7140000000000004E-2</c:v>
                </c:pt>
                <c:pt idx="14993">
                  <c:v>9.7132999999999997E-2</c:v>
                </c:pt>
                <c:pt idx="14994">
                  <c:v>9.7132999999999997E-2</c:v>
                </c:pt>
                <c:pt idx="14995">
                  <c:v>9.7113000000000005E-2</c:v>
                </c:pt>
                <c:pt idx="14996">
                  <c:v>9.7113000000000005E-2</c:v>
                </c:pt>
                <c:pt idx="14997">
                  <c:v>9.7100000000000006E-2</c:v>
                </c:pt>
                <c:pt idx="14998">
                  <c:v>9.7087000000000007E-2</c:v>
                </c:pt>
                <c:pt idx="14999">
                  <c:v>9.7073999999999994E-2</c:v>
                </c:pt>
                <c:pt idx="15000">
                  <c:v>9.7073999999999994E-2</c:v>
                </c:pt>
                <c:pt idx="15001">
                  <c:v>9.7046999999999994E-2</c:v>
                </c:pt>
                <c:pt idx="15002">
                  <c:v>9.7041000000000002E-2</c:v>
                </c:pt>
                <c:pt idx="15003">
                  <c:v>9.7028000000000003E-2</c:v>
                </c:pt>
                <c:pt idx="15004">
                  <c:v>9.7020999999999996E-2</c:v>
                </c:pt>
                <c:pt idx="15005">
                  <c:v>9.7001000000000004E-2</c:v>
                </c:pt>
                <c:pt idx="15006">
                  <c:v>9.6994999999999998E-2</c:v>
                </c:pt>
                <c:pt idx="15007">
                  <c:v>9.6980999999999998E-2</c:v>
                </c:pt>
                <c:pt idx="15008">
                  <c:v>9.6962000000000007E-2</c:v>
                </c:pt>
                <c:pt idx="15009">
                  <c:v>9.6955E-2</c:v>
                </c:pt>
                <c:pt idx="15010">
                  <c:v>9.6942E-2</c:v>
                </c:pt>
                <c:pt idx="15011">
                  <c:v>9.6921999999999994E-2</c:v>
                </c:pt>
                <c:pt idx="15012">
                  <c:v>9.6916000000000002E-2</c:v>
                </c:pt>
                <c:pt idx="15013">
                  <c:v>9.6889000000000003E-2</c:v>
                </c:pt>
                <c:pt idx="15014">
                  <c:v>9.6876000000000004E-2</c:v>
                </c:pt>
                <c:pt idx="15015">
                  <c:v>9.6855999999999998E-2</c:v>
                </c:pt>
                <c:pt idx="15016">
                  <c:v>9.6850000000000006E-2</c:v>
                </c:pt>
                <c:pt idx="15017">
                  <c:v>9.6817E-2</c:v>
                </c:pt>
                <c:pt idx="15018">
                  <c:v>9.6804000000000001E-2</c:v>
                </c:pt>
                <c:pt idx="15019">
                  <c:v>9.6783999999999995E-2</c:v>
                </c:pt>
                <c:pt idx="15020">
                  <c:v>9.6777000000000002E-2</c:v>
                </c:pt>
                <c:pt idx="15021">
                  <c:v>9.6757999999999997E-2</c:v>
                </c:pt>
                <c:pt idx="15022">
                  <c:v>9.6743999999999997E-2</c:v>
                </c:pt>
                <c:pt idx="15023">
                  <c:v>9.6725000000000005E-2</c:v>
                </c:pt>
                <c:pt idx="15024">
                  <c:v>9.6711000000000005E-2</c:v>
                </c:pt>
                <c:pt idx="15025">
                  <c:v>9.6698000000000006E-2</c:v>
                </c:pt>
                <c:pt idx="15026">
                  <c:v>9.6692E-2</c:v>
                </c:pt>
                <c:pt idx="15027">
                  <c:v>9.6679000000000001E-2</c:v>
                </c:pt>
                <c:pt idx="15028">
                  <c:v>9.6671999999999994E-2</c:v>
                </c:pt>
                <c:pt idx="15029">
                  <c:v>9.6658999999999995E-2</c:v>
                </c:pt>
                <c:pt idx="15030">
                  <c:v>9.6645999999999996E-2</c:v>
                </c:pt>
                <c:pt idx="15031">
                  <c:v>9.6631999999999996E-2</c:v>
                </c:pt>
                <c:pt idx="15032">
                  <c:v>9.6631999999999996E-2</c:v>
                </c:pt>
                <c:pt idx="15033">
                  <c:v>9.6613000000000004E-2</c:v>
                </c:pt>
                <c:pt idx="15034">
                  <c:v>9.6605999999999997E-2</c:v>
                </c:pt>
                <c:pt idx="15035">
                  <c:v>9.6599000000000004E-2</c:v>
                </c:pt>
                <c:pt idx="15036">
                  <c:v>9.6599000000000004E-2</c:v>
                </c:pt>
                <c:pt idx="15037">
                  <c:v>9.6586000000000005E-2</c:v>
                </c:pt>
                <c:pt idx="15038">
                  <c:v>9.6586000000000005E-2</c:v>
                </c:pt>
                <c:pt idx="15039">
                  <c:v>9.6573000000000006E-2</c:v>
                </c:pt>
                <c:pt idx="15040">
                  <c:v>9.6567E-2</c:v>
                </c:pt>
                <c:pt idx="15041">
                  <c:v>9.6560000000000007E-2</c:v>
                </c:pt>
                <c:pt idx="15042">
                  <c:v>9.6560000000000007E-2</c:v>
                </c:pt>
                <c:pt idx="15043">
                  <c:v>9.6546999999999994E-2</c:v>
                </c:pt>
                <c:pt idx="15044">
                  <c:v>9.6540000000000001E-2</c:v>
                </c:pt>
                <c:pt idx="15045">
                  <c:v>9.6527000000000002E-2</c:v>
                </c:pt>
                <c:pt idx="15046">
                  <c:v>9.6514000000000003E-2</c:v>
                </c:pt>
                <c:pt idx="15047">
                  <c:v>9.6501000000000003E-2</c:v>
                </c:pt>
                <c:pt idx="15048">
                  <c:v>9.6501000000000003E-2</c:v>
                </c:pt>
                <c:pt idx="15049">
                  <c:v>9.6474000000000004E-2</c:v>
                </c:pt>
                <c:pt idx="15050">
                  <c:v>9.6461000000000005E-2</c:v>
                </c:pt>
                <c:pt idx="15051">
                  <c:v>9.6448000000000006E-2</c:v>
                </c:pt>
                <c:pt idx="15052">
                  <c:v>9.6435000000000007E-2</c:v>
                </c:pt>
                <c:pt idx="15053">
                  <c:v>9.6415000000000001E-2</c:v>
                </c:pt>
                <c:pt idx="15054">
                  <c:v>9.6407999999999994E-2</c:v>
                </c:pt>
                <c:pt idx="15055">
                  <c:v>9.6389000000000002E-2</c:v>
                </c:pt>
                <c:pt idx="15056">
                  <c:v>9.6368999999999996E-2</c:v>
                </c:pt>
                <c:pt idx="15057">
                  <c:v>9.6355999999999997E-2</c:v>
                </c:pt>
                <c:pt idx="15058">
                  <c:v>9.6349000000000004E-2</c:v>
                </c:pt>
                <c:pt idx="15059">
                  <c:v>9.6328999999999998E-2</c:v>
                </c:pt>
                <c:pt idx="15060">
                  <c:v>9.6315999999999999E-2</c:v>
                </c:pt>
                <c:pt idx="15061">
                  <c:v>9.6296000000000007E-2</c:v>
                </c:pt>
                <c:pt idx="15062">
                  <c:v>9.6277000000000001E-2</c:v>
                </c:pt>
                <c:pt idx="15063">
                  <c:v>9.6256999999999995E-2</c:v>
                </c:pt>
                <c:pt idx="15064">
                  <c:v>9.6256999999999995E-2</c:v>
                </c:pt>
                <c:pt idx="15065">
                  <c:v>9.6230999999999997E-2</c:v>
                </c:pt>
                <c:pt idx="15066">
                  <c:v>9.6216999999999997E-2</c:v>
                </c:pt>
                <c:pt idx="15067">
                  <c:v>9.6203999999999998E-2</c:v>
                </c:pt>
                <c:pt idx="15068">
                  <c:v>9.6190999999999999E-2</c:v>
                </c:pt>
                <c:pt idx="15069">
                  <c:v>9.6178E-2</c:v>
                </c:pt>
                <c:pt idx="15070">
                  <c:v>9.6171000000000006E-2</c:v>
                </c:pt>
                <c:pt idx="15071">
                  <c:v>9.6152000000000001E-2</c:v>
                </c:pt>
                <c:pt idx="15072">
                  <c:v>9.6144999999999994E-2</c:v>
                </c:pt>
                <c:pt idx="15073">
                  <c:v>9.6131999999999995E-2</c:v>
                </c:pt>
                <c:pt idx="15074">
                  <c:v>9.6131999999999995E-2</c:v>
                </c:pt>
                <c:pt idx="15075">
                  <c:v>9.6118999999999996E-2</c:v>
                </c:pt>
                <c:pt idx="15076">
                  <c:v>9.6112000000000003E-2</c:v>
                </c:pt>
                <c:pt idx="15077">
                  <c:v>9.6099000000000004E-2</c:v>
                </c:pt>
                <c:pt idx="15078">
                  <c:v>9.6086000000000005E-2</c:v>
                </c:pt>
                <c:pt idx="15079">
                  <c:v>9.6073000000000006E-2</c:v>
                </c:pt>
                <c:pt idx="15080">
                  <c:v>9.6073000000000006E-2</c:v>
                </c:pt>
                <c:pt idx="15081">
                  <c:v>9.6052999999999999E-2</c:v>
                </c:pt>
                <c:pt idx="15082">
                  <c:v>9.6046000000000006E-2</c:v>
                </c:pt>
                <c:pt idx="15083">
                  <c:v>9.6032999999999993E-2</c:v>
                </c:pt>
                <c:pt idx="15084">
                  <c:v>9.6032999999999993E-2</c:v>
                </c:pt>
                <c:pt idx="15085">
                  <c:v>9.6013000000000001E-2</c:v>
                </c:pt>
                <c:pt idx="15086">
                  <c:v>9.6013000000000001E-2</c:v>
                </c:pt>
                <c:pt idx="15087">
                  <c:v>9.5992999999999995E-2</c:v>
                </c:pt>
                <c:pt idx="15088">
                  <c:v>9.5987000000000003E-2</c:v>
                </c:pt>
                <c:pt idx="15089">
                  <c:v>9.5974000000000004E-2</c:v>
                </c:pt>
                <c:pt idx="15090">
                  <c:v>9.5974000000000004E-2</c:v>
                </c:pt>
                <c:pt idx="15091">
                  <c:v>9.5953999999999998E-2</c:v>
                </c:pt>
                <c:pt idx="15092">
                  <c:v>9.5947000000000005E-2</c:v>
                </c:pt>
                <c:pt idx="15093">
                  <c:v>9.5934000000000005E-2</c:v>
                </c:pt>
                <c:pt idx="15094">
                  <c:v>9.5921000000000006E-2</c:v>
                </c:pt>
                <c:pt idx="15095">
                  <c:v>9.5907999999999993E-2</c:v>
                </c:pt>
                <c:pt idx="15096">
                  <c:v>9.5901E-2</c:v>
                </c:pt>
                <c:pt idx="15097">
                  <c:v>9.5881999999999995E-2</c:v>
                </c:pt>
                <c:pt idx="15098">
                  <c:v>9.5867999999999995E-2</c:v>
                </c:pt>
                <c:pt idx="15099">
                  <c:v>9.5854999999999996E-2</c:v>
                </c:pt>
                <c:pt idx="15100">
                  <c:v>9.5849000000000004E-2</c:v>
                </c:pt>
                <c:pt idx="15101">
                  <c:v>9.5835000000000004E-2</c:v>
                </c:pt>
                <c:pt idx="15102">
                  <c:v>9.5828999999999998E-2</c:v>
                </c:pt>
                <c:pt idx="15103">
                  <c:v>9.5815999999999998E-2</c:v>
                </c:pt>
                <c:pt idx="15104">
                  <c:v>9.5801999999999998E-2</c:v>
                </c:pt>
                <c:pt idx="15105">
                  <c:v>9.5796000000000006E-2</c:v>
                </c:pt>
                <c:pt idx="15106">
                  <c:v>9.5788999999999999E-2</c:v>
                </c:pt>
                <c:pt idx="15107">
                  <c:v>9.5776E-2</c:v>
                </c:pt>
                <c:pt idx="15108">
                  <c:v>9.5769999999999994E-2</c:v>
                </c:pt>
                <c:pt idx="15109">
                  <c:v>9.5755999999999994E-2</c:v>
                </c:pt>
                <c:pt idx="15110">
                  <c:v>9.5742999999999995E-2</c:v>
                </c:pt>
                <c:pt idx="15111">
                  <c:v>9.5729999999999996E-2</c:v>
                </c:pt>
                <c:pt idx="15112">
                  <c:v>9.5729999999999996E-2</c:v>
                </c:pt>
                <c:pt idx="15113">
                  <c:v>9.5703999999999997E-2</c:v>
                </c:pt>
                <c:pt idx="15114">
                  <c:v>9.5697000000000004E-2</c:v>
                </c:pt>
                <c:pt idx="15115">
                  <c:v>9.5684000000000005E-2</c:v>
                </c:pt>
                <c:pt idx="15116">
                  <c:v>9.5676999999999998E-2</c:v>
                </c:pt>
                <c:pt idx="15117">
                  <c:v>9.5663999999999999E-2</c:v>
                </c:pt>
                <c:pt idx="15118">
                  <c:v>9.5658000000000007E-2</c:v>
                </c:pt>
                <c:pt idx="15119">
                  <c:v>9.5638000000000001E-2</c:v>
                </c:pt>
                <c:pt idx="15120">
                  <c:v>9.5625000000000002E-2</c:v>
                </c:pt>
                <c:pt idx="15121">
                  <c:v>9.5611000000000002E-2</c:v>
                </c:pt>
                <c:pt idx="15122">
                  <c:v>9.5604999999999996E-2</c:v>
                </c:pt>
                <c:pt idx="15123">
                  <c:v>9.5585000000000003E-2</c:v>
                </c:pt>
                <c:pt idx="15124">
                  <c:v>9.5572000000000004E-2</c:v>
                </c:pt>
                <c:pt idx="15125">
                  <c:v>9.5546000000000006E-2</c:v>
                </c:pt>
                <c:pt idx="15126">
                  <c:v>9.5532000000000006E-2</c:v>
                </c:pt>
                <c:pt idx="15127">
                  <c:v>9.5505999999999994E-2</c:v>
                </c:pt>
                <c:pt idx="15128">
                  <c:v>9.5500000000000002E-2</c:v>
                </c:pt>
                <c:pt idx="15129">
                  <c:v>9.5466999999999996E-2</c:v>
                </c:pt>
                <c:pt idx="15130">
                  <c:v>9.5447000000000004E-2</c:v>
                </c:pt>
                <c:pt idx="15131">
                  <c:v>9.5426999999999998E-2</c:v>
                </c:pt>
                <c:pt idx="15132">
                  <c:v>9.5407000000000006E-2</c:v>
                </c:pt>
                <c:pt idx="15133">
                  <c:v>9.5380999999999994E-2</c:v>
                </c:pt>
                <c:pt idx="15134">
                  <c:v>9.5367999999999994E-2</c:v>
                </c:pt>
                <c:pt idx="15135">
                  <c:v>9.5340999999999995E-2</c:v>
                </c:pt>
                <c:pt idx="15136">
                  <c:v>9.5314999999999997E-2</c:v>
                </c:pt>
                <c:pt idx="15137">
                  <c:v>9.5301999999999998E-2</c:v>
                </c:pt>
                <c:pt idx="15138">
                  <c:v>9.5282000000000006E-2</c:v>
                </c:pt>
                <c:pt idx="15139">
                  <c:v>9.5261999999999999E-2</c:v>
                </c:pt>
                <c:pt idx="15140">
                  <c:v>9.5249E-2</c:v>
                </c:pt>
                <c:pt idx="15141">
                  <c:v>9.5223000000000002E-2</c:v>
                </c:pt>
                <c:pt idx="15142">
                  <c:v>9.5202999999999996E-2</c:v>
                </c:pt>
                <c:pt idx="15143">
                  <c:v>9.5183000000000004E-2</c:v>
                </c:pt>
                <c:pt idx="15144">
                  <c:v>9.5176999999999998E-2</c:v>
                </c:pt>
                <c:pt idx="15145">
                  <c:v>9.5144000000000006E-2</c:v>
                </c:pt>
                <c:pt idx="15146">
                  <c:v>9.5130999999999993E-2</c:v>
                </c:pt>
                <c:pt idx="15147">
                  <c:v>9.5116999999999993E-2</c:v>
                </c:pt>
                <c:pt idx="15148">
                  <c:v>9.5111000000000001E-2</c:v>
                </c:pt>
                <c:pt idx="15149">
                  <c:v>9.5098000000000002E-2</c:v>
                </c:pt>
                <c:pt idx="15150">
                  <c:v>9.5090999999999995E-2</c:v>
                </c:pt>
                <c:pt idx="15151">
                  <c:v>9.5077999999999996E-2</c:v>
                </c:pt>
                <c:pt idx="15152">
                  <c:v>9.5064999999999997E-2</c:v>
                </c:pt>
                <c:pt idx="15153">
                  <c:v>9.5058000000000004E-2</c:v>
                </c:pt>
                <c:pt idx="15154">
                  <c:v>9.5058000000000004E-2</c:v>
                </c:pt>
                <c:pt idx="15155">
                  <c:v>9.5051999999999998E-2</c:v>
                </c:pt>
                <c:pt idx="15156">
                  <c:v>9.5051999999999998E-2</c:v>
                </c:pt>
                <c:pt idx="15157">
                  <c:v>9.5037999999999997E-2</c:v>
                </c:pt>
                <c:pt idx="15158">
                  <c:v>9.5032000000000005E-2</c:v>
                </c:pt>
                <c:pt idx="15159">
                  <c:v>9.5024999999999998E-2</c:v>
                </c:pt>
                <c:pt idx="15160">
                  <c:v>9.5024999999999998E-2</c:v>
                </c:pt>
                <c:pt idx="15161">
                  <c:v>9.5005999999999993E-2</c:v>
                </c:pt>
                <c:pt idx="15162">
                  <c:v>9.5005999999999993E-2</c:v>
                </c:pt>
                <c:pt idx="15163">
                  <c:v>9.4999E-2</c:v>
                </c:pt>
                <c:pt idx="15164">
                  <c:v>9.4999E-2</c:v>
                </c:pt>
                <c:pt idx="15165">
                  <c:v>9.4986000000000001E-2</c:v>
                </c:pt>
                <c:pt idx="15166">
                  <c:v>9.4986000000000001E-2</c:v>
                </c:pt>
                <c:pt idx="15167">
                  <c:v>9.4973000000000002E-2</c:v>
                </c:pt>
                <c:pt idx="15168">
                  <c:v>9.4959000000000002E-2</c:v>
                </c:pt>
                <c:pt idx="15169">
                  <c:v>9.4952999999999996E-2</c:v>
                </c:pt>
                <c:pt idx="15170">
                  <c:v>9.4946000000000003E-2</c:v>
                </c:pt>
                <c:pt idx="15171">
                  <c:v>9.4933000000000003E-2</c:v>
                </c:pt>
                <c:pt idx="15172">
                  <c:v>9.4925999999999996E-2</c:v>
                </c:pt>
                <c:pt idx="15173">
                  <c:v>9.4912999999999997E-2</c:v>
                </c:pt>
                <c:pt idx="15174">
                  <c:v>9.4899999999999998E-2</c:v>
                </c:pt>
                <c:pt idx="15175">
                  <c:v>9.4880000000000006E-2</c:v>
                </c:pt>
                <c:pt idx="15176">
                  <c:v>9.4874E-2</c:v>
                </c:pt>
                <c:pt idx="15177">
                  <c:v>9.4847000000000001E-2</c:v>
                </c:pt>
                <c:pt idx="15178">
                  <c:v>9.4840999999999995E-2</c:v>
                </c:pt>
                <c:pt idx="15179">
                  <c:v>9.4821000000000003E-2</c:v>
                </c:pt>
                <c:pt idx="15180">
                  <c:v>9.4813999999999996E-2</c:v>
                </c:pt>
                <c:pt idx="15181">
                  <c:v>9.4795000000000004E-2</c:v>
                </c:pt>
                <c:pt idx="15182">
                  <c:v>9.4787999999999997E-2</c:v>
                </c:pt>
                <c:pt idx="15183">
                  <c:v>9.4768000000000005E-2</c:v>
                </c:pt>
                <c:pt idx="15184">
                  <c:v>9.4749E-2</c:v>
                </c:pt>
                <c:pt idx="15185">
                  <c:v>9.4742000000000007E-2</c:v>
                </c:pt>
                <c:pt idx="15186">
                  <c:v>9.4735E-2</c:v>
                </c:pt>
                <c:pt idx="15187">
                  <c:v>9.4715999999999995E-2</c:v>
                </c:pt>
                <c:pt idx="15188">
                  <c:v>9.4709000000000002E-2</c:v>
                </c:pt>
                <c:pt idx="15189">
                  <c:v>9.4688999999999995E-2</c:v>
                </c:pt>
                <c:pt idx="15190">
                  <c:v>9.4675999999999996E-2</c:v>
                </c:pt>
                <c:pt idx="15191">
                  <c:v>9.4662999999999997E-2</c:v>
                </c:pt>
                <c:pt idx="15192">
                  <c:v>9.4662999999999997E-2</c:v>
                </c:pt>
                <c:pt idx="15193">
                  <c:v>9.4636999999999999E-2</c:v>
                </c:pt>
                <c:pt idx="15194">
                  <c:v>9.4630000000000006E-2</c:v>
                </c:pt>
                <c:pt idx="15195">
                  <c:v>9.4617000000000007E-2</c:v>
                </c:pt>
                <c:pt idx="15196">
                  <c:v>9.4617000000000007E-2</c:v>
                </c:pt>
                <c:pt idx="15197">
                  <c:v>9.4603999999999994E-2</c:v>
                </c:pt>
                <c:pt idx="15198">
                  <c:v>9.4597000000000001E-2</c:v>
                </c:pt>
                <c:pt idx="15199">
                  <c:v>9.4584000000000001E-2</c:v>
                </c:pt>
                <c:pt idx="15200">
                  <c:v>9.4571000000000002E-2</c:v>
                </c:pt>
                <c:pt idx="15201">
                  <c:v>9.4563999999999995E-2</c:v>
                </c:pt>
                <c:pt idx="15202">
                  <c:v>9.4563999999999995E-2</c:v>
                </c:pt>
                <c:pt idx="15203">
                  <c:v>9.4544000000000003E-2</c:v>
                </c:pt>
                <c:pt idx="15204">
                  <c:v>9.4544000000000003E-2</c:v>
                </c:pt>
                <c:pt idx="15205">
                  <c:v>9.4524999999999998E-2</c:v>
                </c:pt>
                <c:pt idx="15206">
                  <c:v>9.4518000000000005E-2</c:v>
                </c:pt>
                <c:pt idx="15207">
                  <c:v>9.4497999999999999E-2</c:v>
                </c:pt>
                <c:pt idx="15208">
                  <c:v>9.4497999999999999E-2</c:v>
                </c:pt>
                <c:pt idx="15209">
                  <c:v>9.4472E-2</c:v>
                </c:pt>
                <c:pt idx="15210">
                  <c:v>9.4459000000000001E-2</c:v>
                </c:pt>
                <c:pt idx="15211">
                  <c:v>9.4446000000000002E-2</c:v>
                </c:pt>
                <c:pt idx="15212">
                  <c:v>9.4438999999999995E-2</c:v>
                </c:pt>
                <c:pt idx="15213">
                  <c:v>9.4419000000000003E-2</c:v>
                </c:pt>
                <c:pt idx="15214">
                  <c:v>9.4412999999999997E-2</c:v>
                </c:pt>
                <c:pt idx="15215">
                  <c:v>9.4393000000000005E-2</c:v>
                </c:pt>
                <c:pt idx="15216">
                  <c:v>9.4372999999999999E-2</c:v>
                </c:pt>
                <c:pt idx="15217">
                  <c:v>9.4359999999999999E-2</c:v>
                </c:pt>
                <c:pt idx="15218">
                  <c:v>9.4353000000000006E-2</c:v>
                </c:pt>
                <c:pt idx="15219">
                  <c:v>9.4334000000000001E-2</c:v>
                </c:pt>
                <c:pt idx="15220">
                  <c:v>9.4320000000000001E-2</c:v>
                </c:pt>
                <c:pt idx="15221">
                  <c:v>9.4300999999999996E-2</c:v>
                </c:pt>
                <c:pt idx="15222">
                  <c:v>9.4281000000000004E-2</c:v>
                </c:pt>
                <c:pt idx="15223">
                  <c:v>9.4260999999999998E-2</c:v>
                </c:pt>
                <c:pt idx="15224">
                  <c:v>9.4255000000000005E-2</c:v>
                </c:pt>
                <c:pt idx="15225">
                  <c:v>9.4228000000000006E-2</c:v>
                </c:pt>
                <c:pt idx="15226">
                  <c:v>9.4214999999999993E-2</c:v>
                </c:pt>
                <c:pt idx="15227">
                  <c:v>9.4201999999999994E-2</c:v>
                </c:pt>
                <c:pt idx="15228">
                  <c:v>9.4188999999999995E-2</c:v>
                </c:pt>
                <c:pt idx="15229">
                  <c:v>9.4169000000000003E-2</c:v>
                </c:pt>
                <c:pt idx="15230">
                  <c:v>9.4161999999999996E-2</c:v>
                </c:pt>
                <c:pt idx="15231">
                  <c:v>9.4148999999999997E-2</c:v>
                </c:pt>
                <c:pt idx="15232">
                  <c:v>9.4129000000000004E-2</c:v>
                </c:pt>
                <c:pt idx="15233">
                  <c:v>9.4122999999999998E-2</c:v>
                </c:pt>
                <c:pt idx="15234">
                  <c:v>9.4116000000000005E-2</c:v>
                </c:pt>
                <c:pt idx="15235">
                  <c:v>9.4103000000000006E-2</c:v>
                </c:pt>
                <c:pt idx="15236">
                  <c:v>9.4097E-2</c:v>
                </c:pt>
                <c:pt idx="15237">
                  <c:v>9.4083E-2</c:v>
                </c:pt>
                <c:pt idx="15238">
                  <c:v>9.4070000000000001E-2</c:v>
                </c:pt>
                <c:pt idx="15239">
                  <c:v>9.4057000000000002E-2</c:v>
                </c:pt>
                <c:pt idx="15240">
                  <c:v>9.4057000000000002E-2</c:v>
                </c:pt>
                <c:pt idx="15241">
                  <c:v>9.4036999999999996E-2</c:v>
                </c:pt>
                <c:pt idx="15242">
                  <c:v>9.4023999999999996E-2</c:v>
                </c:pt>
                <c:pt idx="15243">
                  <c:v>9.4018000000000004E-2</c:v>
                </c:pt>
                <c:pt idx="15244">
                  <c:v>9.4010999999999997E-2</c:v>
                </c:pt>
                <c:pt idx="15245">
                  <c:v>9.3997999999999998E-2</c:v>
                </c:pt>
                <c:pt idx="15246">
                  <c:v>9.3991000000000005E-2</c:v>
                </c:pt>
                <c:pt idx="15247">
                  <c:v>9.3978000000000006E-2</c:v>
                </c:pt>
                <c:pt idx="15248">
                  <c:v>9.3965000000000007E-2</c:v>
                </c:pt>
                <c:pt idx="15249">
                  <c:v>9.3958E-2</c:v>
                </c:pt>
                <c:pt idx="15250">
                  <c:v>9.3951999999999994E-2</c:v>
                </c:pt>
                <c:pt idx="15251">
                  <c:v>9.3937999999999994E-2</c:v>
                </c:pt>
                <c:pt idx="15252">
                  <c:v>9.3932000000000002E-2</c:v>
                </c:pt>
                <c:pt idx="15253">
                  <c:v>9.3911999999999995E-2</c:v>
                </c:pt>
                <c:pt idx="15254">
                  <c:v>9.3898999999999996E-2</c:v>
                </c:pt>
                <c:pt idx="15255">
                  <c:v>9.3879000000000004E-2</c:v>
                </c:pt>
                <c:pt idx="15256">
                  <c:v>9.3879000000000004E-2</c:v>
                </c:pt>
                <c:pt idx="15257">
                  <c:v>9.3853000000000006E-2</c:v>
                </c:pt>
                <c:pt idx="15258">
                  <c:v>9.3840000000000007E-2</c:v>
                </c:pt>
                <c:pt idx="15259">
                  <c:v>9.3820000000000001E-2</c:v>
                </c:pt>
                <c:pt idx="15260">
                  <c:v>9.3812999999999994E-2</c:v>
                </c:pt>
                <c:pt idx="15261">
                  <c:v>9.3794000000000002E-2</c:v>
                </c:pt>
                <c:pt idx="15262">
                  <c:v>9.3780000000000002E-2</c:v>
                </c:pt>
                <c:pt idx="15263">
                  <c:v>9.3760999999999997E-2</c:v>
                </c:pt>
                <c:pt idx="15264">
                  <c:v>9.3746999999999997E-2</c:v>
                </c:pt>
                <c:pt idx="15265">
                  <c:v>9.3733999999999998E-2</c:v>
                </c:pt>
                <c:pt idx="15266">
                  <c:v>9.3728000000000006E-2</c:v>
                </c:pt>
                <c:pt idx="15267">
                  <c:v>9.3708E-2</c:v>
                </c:pt>
                <c:pt idx="15268">
                  <c:v>9.3701000000000007E-2</c:v>
                </c:pt>
                <c:pt idx="15269">
                  <c:v>9.3682000000000001E-2</c:v>
                </c:pt>
                <c:pt idx="15270">
                  <c:v>9.3668000000000001E-2</c:v>
                </c:pt>
                <c:pt idx="15271">
                  <c:v>9.3655000000000002E-2</c:v>
                </c:pt>
                <c:pt idx="15272">
                  <c:v>9.3648999999999996E-2</c:v>
                </c:pt>
                <c:pt idx="15273">
                  <c:v>9.3629000000000004E-2</c:v>
                </c:pt>
                <c:pt idx="15274">
                  <c:v>9.3621999999999997E-2</c:v>
                </c:pt>
                <c:pt idx="15275">
                  <c:v>9.3608999999999998E-2</c:v>
                </c:pt>
                <c:pt idx="15276">
                  <c:v>9.3603000000000006E-2</c:v>
                </c:pt>
                <c:pt idx="15277">
                  <c:v>9.3589000000000006E-2</c:v>
                </c:pt>
                <c:pt idx="15278">
                  <c:v>9.3589000000000006E-2</c:v>
                </c:pt>
                <c:pt idx="15279">
                  <c:v>9.3576000000000006E-2</c:v>
                </c:pt>
                <c:pt idx="15280">
                  <c:v>9.357E-2</c:v>
                </c:pt>
                <c:pt idx="15281">
                  <c:v>9.3562999999999993E-2</c:v>
                </c:pt>
                <c:pt idx="15282">
                  <c:v>9.3562999999999993E-2</c:v>
                </c:pt>
                <c:pt idx="15283">
                  <c:v>9.3549999999999994E-2</c:v>
                </c:pt>
                <c:pt idx="15284">
                  <c:v>9.3549999999999994E-2</c:v>
                </c:pt>
                <c:pt idx="15285">
                  <c:v>9.3536999999999995E-2</c:v>
                </c:pt>
                <c:pt idx="15286">
                  <c:v>9.3530000000000002E-2</c:v>
                </c:pt>
                <c:pt idx="15287">
                  <c:v>9.3517000000000003E-2</c:v>
                </c:pt>
                <c:pt idx="15288">
                  <c:v>9.3517000000000003E-2</c:v>
                </c:pt>
                <c:pt idx="15289">
                  <c:v>9.3496999999999997E-2</c:v>
                </c:pt>
                <c:pt idx="15290">
                  <c:v>9.3491000000000005E-2</c:v>
                </c:pt>
                <c:pt idx="15291">
                  <c:v>9.3477000000000005E-2</c:v>
                </c:pt>
                <c:pt idx="15292">
                  <c:v>9.3477000000000005E-2</c:v>
                </c:pt>
                <c:pt idx="15293">
                  <c:v>9.3457999999999999E-2</c:v>
                </c:pt>
                <c:pt idx="15294">
                  <c:v>9.3451000000000006E-2</c:v>
                </c:pt>
                <c:pt idx="15295">
                  <c:v>9.3431E-2</c:v>
                </c:pt>
                <c:pt idx="15296">
                  <c:v>9.3418000000000001E-2</c:v>
                </c:pt>
                <c:pt idx="15297">
                  <c:v>9.3405000000000002E-2</c:v>
                </c:pt>
                <c:pt idx="15298">
                  <c:v>9.3397999999999995E-2</c:v>
                </c:pt>
                <c:pt idx="15299">
                  <c:v>9.3379000000000004E-2</c:v>
                </c:pt>
                <c:pt idx="15300">
                  <c:v>9.3371999999999997E-2</c:v>
                </c:pt>
                <c:pt idx="15301">
                  <c:v>9.3345999999999998E-2</c:v>
                </c:pt>
                <c:pt idx="15302">
                  <c:v>9.3332999999999999E-2</c:v>
                </c:pt>
                <c:pt idx="15303">
                  <c:v>9.3312999999999993E-2</c:v>
                </c:pt>
                <c:pt idx="15304">
                  <c:v>9.3306E-2</c:v>
                </c:pt>
                <c:pt idx="15305">
                  <c:v>9.3280000000000002E-2</c:v>
                </c:pt>
                <c:pt idx="15306">
                  <c:v>9.3267000000000003E-2</c:v>
                </c:pt>
                <c:pt idx="15307">
                  <c:v>9.3246999999999997E-2</c:v>
                </c:pt>
                <c:pt idx="15308">
                  <c:v>9.3240000000000003E-2</c:v>
                </c:pt>
                <c:pt idx="15309">
                  <c:v>9.3220999999999998E-2</c:v>
                </c:pt>
                <c:pt idx="15310">
                  <c:v>9.3214000000000005E-2</c:v>
                </c:pt>
                <c:pt idx="15311">
                  <c:v>9.3193999999999999E-2</c:v>
                </c:pt>
                <c:pt idx="15312">
                  <c:v>9.3181E-2</c:v>
                </c:pt>
                <c:pt idx="15313">
                  <c:v>9.3168000000000001E-2</c:v>
                </c:pt>
                <c:pt idx="15314">
                  <c:v>9.3160999999999994E-2</c:v>
                </c:pt>
                <c:pt idx="15315">
                  <c:v>9.3147999999999995E-2</c:v>
                </c:pt>
                <c:pt idx="15316">
                  <c:v>9.3141000000000002E-2</c:v>
                </c:pt>
                <c:pt idx="15317">
                  <c:v>9.3128000000000002E-2</c:v>
                </c:pt>
                <c:pt idx="15318">
                  <c:v>9.3115000000000003E-2</c:v>
                </c:pt>
                <c:pt idx="15319">
                  <c:v>9.3102000000000004E-2</c:v>
                </c:pt>
                <c:pt idx="15320">
                  <c:v>9.3102000000000004E-2</c:v>
                </c:pt>
                <c:pt idx="15321">
                  <c:v>9.3081999999999998E-2</c:v>
                </c:pt>
                <c:pt idx="15322">
                  <c:v>9.3068999999999999E-2</c:v>
                </c:pt>
                <c:pt idx="15323">
                  <c:v>9.3062000000000006E-2</c:v>
                </c:pt>
                <c:pt idx="15324">
                  <c:v>9.3056E-2</c:v>
                </c:pt>
                <c:pt idx="15325">
                  <c:v>9.3043000000000001E-2</c:v>
                </c:pt>
                <c:pt idx="15326">
                  <c:v>9.3035999999999994E-2</c:v>
                </c:pt>
                <c:pt idx="15327">
                  <c:v>9.3022999999999995E-2</c:v>
                </c:pt>
                <c:pt idx="15328">
                  <c:v>9.3009999999999995E-2</c:v>
                </c:pt>
                <c:pt idx="15329">
                  <c:v>9.2996999999999996E-2</c:v>
                </c:pt>
                <c:pt idx="15330">
                  <c:v>9.2996999999999996E-2</c:v>
                </c:pt>
                <c:pt idx="15331">
                  <c:v>9.2977000000000004E-2</c:v>
                </c:pt>
                <c:pt idx="15332">
                  <c:v>9.2969999999999997E-2</c:v>
                </c:pt>
                <c:pt idx="15333">
                  <c:v>9.2950000000000005E-2</c:v>
                </c:pt>
                <c:pt idx="15334">
                  <c:v>9.2931E-2</c:v>
                </c:pt>
                <c:pt idx="15335">
                  <c:v>9.2918000000000001E-2</c:v>
                </c:pt>
                <c:pt idx="15336">
                  <c:v>9.2910999999999994E-2</c:v>
                </c:pt>
                <c:pt idx="15337">
                  <c:v>9.2878000000000002E-2</c:v>
                </c:pt>
                <c:pt idx="15338">
                  <c:v>9.2865000000000003E-2</c:v>
                </c:pt>
                <c:pt idx="15339">
                  <c:v>9.2852000000000004E-2</c:v>
                </c:pt>
                <c:pt idx="15340">
                  <c:v>9.2839000000000005E-2</c:v>
                </c:pt>
                <c:pt idx="15341">
                  <c:v>9.2818999999999999E-2</c:v>
                </c:pt>
                <c:pt idx="15342">
                  <c:v>9.2806E-2</c:v>
                </c:pt>
                <c:pt idx="15343">
                  <c:v>9.2785999999999993E-2</c:v>
                </c:pt>
                <c:pt idx="15344">
                  <c:v>9.2766000000000001E-2</c:v>
                </c:pt>
                <c:pt idx="15345">
                  <c:v>9.2758999999999994E-2</c:v>
                </c:pt>
                <c:pt idx="15346">
                  <c:v>9.2745999999999995E-2</c:v>
                </c:pt>
                <c:pt idx="15347">
                  <c:v>9.2727000000000004E-2</c:v>
                </c:pt>
                <c:pt idx="15348">
                  <c:v>9.2719999999999997E-2</c:v>
                </c:pt>
                <c:pt idx="15349">
                  <c:v>9.2700000000000005E-2</c:v>
                </c:pt>
                <c:pt idx="15350">
                  <c:v>9.2687000000000005E-2</c:v>
                </c:pt>
                <c:pt idx="15351">
                  <c:v>9.2666999999999999E-2</c:v>
                </c:pt>
                <c:pt idx="15352">
                  <c:v>9.2666999999999999E-2</c:v>
                </c:pt>
                <c:pt idx="15353">
                  <c:v>9.2641000000000001E-2</c:v>
                </c:pt>
                <c:pt idx="15354">
                  <c:v>9.2633999999999994E-2</c:v>
                </c:pt>
                <c:pt idx="15355">
                  <c:v>9.2620999999999995E-2</c:v>
                </c:pt>
                <c:pt idx="15356">
                  <c:v>9.2615000000000003E-2</c:v>
                </c:pt>
                <c:pt idx="15357">
                  <c:v>9.2601000000000003E-2</c:v>
                </c:pt>
                <c:pt idx="15358">
                  <c:v>9.2594999999999997E-2</c:v>
                </c:pt>
                <c:pt idx="15359">
                  <c:v>9.2581999999999998E-2</c:v>
                </c:pt>
                <c:pt idx="15360">
                  <c:v>9.2567999999999998E-2</c:v>
                </c:pt>
                <c:pt idx="15361">
                  <c:v>9.2567999999999998E-2</c:v>
                </c:pt>
                <c:pt idx="15362">
                  <c:v>9.2562000000000005E-2</c:v>
                </c:pt>
                <c:pt idx="15363">
                  <c:v>9.2549000000000006E-2</c:v>
                </c:pt>
                <c:pt idx="15364">
                  <c:v>9.2541999999999999E-2</c:v>
                </c:pt>
                <c:pt idx="15365">
                  <c:v>9.2529E-2</c:v>
                </c:pt>
                <c:pt idx="15366">
                  <c:v>9.2521999999999993E-2</c:v>
                </c:pt>
                <c:pt idx="15367">
                  <c:v>9.2508999999999994E-2</c:v>
                </c:pt>
                <c:pt idx="15368">
                  <c:v>9.2508999999999994E-2</c:v>
                </c:pt>
                <c:pt idx="15369">
                  <c:v>9.2482999999999996E-2</c:v>
                </c:pt>
                <c:pt idx="15370">
                  <c:v>9.2476000000000003E-2</c:v>
                </c:pt>
                <c:pt idx="15371">
                  <c:v>9.2469999999999997E-2</c:v>
                </c:pt>
                <c:pt idx="15372">
                  <c:v>9.2463000000000004E-2</c:v>
                </c:pt>
                <c:pt idx="15373">
                  <c:v>9.2450000000000004E-2</c:v>
                </c:pt>
                <c:pt idx="15374">
                  <c:v>9.2442999999999997E-2</c:v>
                </c:pt>
                <c:pt idx="15375">
                  <c:v>9.2429999999999998E-2</c:v>
                </c:pt>
                <c:pt idx="15376">
                  <c:v>9.2416999999999999E-2</c:v>
                </c:pt>
                <c:pt idx="15377">
                  <c:v>9.2410000000000006E-2</c:v>
                </c:pt>
                <c:pt idx="15378">
                  <c:v>9.2410000000000006E-2</c:v>
                </c:pt>
                <c:pt idx="15379">
                  <c:v>9.2397000000000007E-2</c:v>
                </c:pt>
                <c:pt idx="15380">
                  <c:v>9.2391000000000001E-2</c:v>
                </c:pt>
                <c:pt idx="15381">
                  <c:v>9.2377000000000001E-2</c:v>
                </c:pt>
                <c:pt idx="15382">
                  <c:v>9.2370999999999995E-2</c:v>
                </c:pt>
                <c:pt idx="15383">
                  <c:v>9.2357999999999996E-2</c:v>
                </c:pt>
                <c:pt idx="15384">
                  <c:v>9.2357999999999996E-2</c:v>
                </c:pt>
                <c:pt idx="15385">
                  <c:v>9.2338000000000003E-2</c:v>
                </c:pt>
                <c:pt idx="15386">
                  <c:v>9.2330999999999996E-2</c:v>
                </c:pt>
                <c:pt idx="15387">
                  <c:v>9.2317999999999997E-2</c:v>
                </c:pt>
                <c:pt idx="15388">
                  <c:v>9.2317999999999997E-2</c:v>
                </c:pt>
                <c:pt idx="15389">
                  <c:v>9.2298000000000005E-2</c:v>
                </c:pt>
                <c:pt idx="15390">
                  <c:v>9.2298000000000005E-2</c:v>
                </c:pt>
                <c:pt idx="15391">
                  <c:v>9.2285000000000006E-2</c:v>
                </c:pt>
                <c:pt idx="15392">
                  <c:v>9.2272000000000007E-2</c:v>
                </c:pt>
                <c:pt idx="15393">
                  <c:v>9.2265E-2</c:v>
                </c:pt>
                <c:pt idx="15394">
                  <c:v>9.2258999999999994E-2</c:v>
                </c:pt>
                <c:pt idx="15395">
                  <c:v>9.2239000000000002E-2</c:v>
                </c:pt>
                <c:pt idx="15396">
                  <c:v>9.2232999999999996E-2</c:v>
                </c:pt>
                <c:pt idx="15397">
                  <c:v>9.2218999999999995E-2</c:v>
                </c:pt>
                <c:pt idx="15398">
                  <c:v>9.2200000000000004E-2</c:v>
                </c:pt>
                <c:pt idx="15399">
                  <c:v>9.2186000000000004E-2</c:v>
                </c:pt>
                <c:pt idx="15400">
                  <c:v>9.2179999999999998E-2</c:v>
                </c:pt>
                <c:pt idx="15401">
                  <c:v>9.2154E-2</c:v>
                </c:pt>
                <c:pt idx="15402">
                  <c:v>9.2133999999999994E-2</c:v>
                </c:pt>
                <c:pt idx="15403">
                  <c:v>9.2120999999999995E-2</c:v>
                </c:pt>
                <c:pt idx="15404">
                  <c:v>9.2106999999999994E-2</c:v>
                </c:pt>
                <c:pt idx="15405">
                  <c:v>9.2088000000000003E-2</c:v>
                </c:pt>
                <c:pt idx="15406">
                  <c:v>9.2074000000000003E-2</c:v>
                </c:pt>
                <c:pt idx="15407">
                  <c:v>9.2054999999999998E-2</c:v>
                </c:pt>
                <c:pt idx="15408">
                  <c:v>9.2035000000000006E-2</c:v>
                </c:pt>
                <c:pt idx="15409">
                  <c:v>9.2022000000000007E-2</c:v>
                </c:pt>
                <c:pt idx="15410">
                  <c:v>9.2008999999999994E-2</c:v>
                </c:pt>
                <c:pt idx="15411">
                  <c:v>9.1989000000000001E-2</c:v>
                </c:pt>
                <c:pt idx="15412">
                  <c:v>9.1981999999999994E-2</c:v>
                </c:pt>
                <c:pt idx="15413">
                  <c:v>9.1955999999999996E-2</c:v>
                </c:pt>
                <c:pt idx="15414">
                  <c:v>9.1942999999999997E-2</c:v>
                </c:pt>
                <c:pt idx="15415">
                  <c:v>9.1923000000000005E-2</c:v>
                </c:pt>
                <c:pt idx="15416">
                  <c:v>9.1923000000000005E-2</c:v>
                </c:pt>
                <c:pt idx="15417">
                  <c:v>9.1897000000000006E-2</c:v>
                </c:pt>
                <c:pt idx="15418">
                  <c:v>9.1889999999999999E-2</c:v>
                </c:pt>
                <c:pt idx="15419">
                  <c:v>9.1877E-2</c:v>
                </c:pt>
                <c:pt idx="15420">
                  <c:v>9.1877E-2</c:v>
                </c:pt>
                <c:pt idx="15421">
                  <c:v>9.1864000000000001E-2</c:v>
                </c:pt>
                <c:pt idx="15422">
                  <c:v>9.1856999999999994E-2</c:v>
                </c:pt>
                <c:pt idx="15423">
                  <c:v>9.1843999999999995E-2</c:v>
                </c:pt>
                <c:pt idx="15424">
                  <c:v>9.1837000000000002E-2</c:v>
                </c:pt>
                <c:pt idx="15425">
                  <c:v>9.1837000000000002E-2</c:v>
                </c:pt>
                <c:pt idx="15426">
                  <c:v>9.1837000000000002E-2</c:v>
                </c:pt>
                <c:pt idx="15427">
                  <c:v>9.1824000000000003E-2</c:v>
                </c:pt>
                <c:pt idx="15428">
                  <c:v>9.1824000000000003E-2</c:v>
                </c:pt>
                <c:pt idx="15429">
                  <c:v>9.1811000000000004E-2</c:v>
                </c:pt>
                <c:pt idx="15430">
                  <c:v>9.1803999999999997E-2</c:v>
                </c:pt>
                <c:pt idx="15431">
                  <c:v>9.1790999999999998E-2</c:v>
                </c:pt>
                <c:pt idx="15432">
                  <c:v>9.1790999999999998E-2</c:v>
                </c:pt>
                <c:pt idx="15433">
                  <c:v>9.1771000000000005E-2</c:v>
                </c:pt>
                <c:pt idx="15434">
                  <c:v>9.1764999999999999E-2</c:v>
                </c:pt>
                <c:pt idx="15435">
                  <c:v>9.1752E-2</c:v>
                </c:pt>
                <c:pt idx="15436">
                  <c:v>9.1744999999999993E-2</c:v>
                </c:pt>
                <c:pt idx="15437">
                  <c:v>9.1731999999999994E-2</c:v>
                </c:pt>
                <c:pt idx="15438">
                  <c:v>9.1725000000000001E-2</c:v>
                </c:pt>
                <c:pt idx="15439">
                  <c:v>9.1705999999999996E-2</c:v>
                </c:pt>
                <c:pt idx="15440">
                  <c:v>9.1686000000000004E-2</c:v>
                </c:pt>
                <c:pt idx="15441">
                  <c:v>9.1673000000000004E-2</c:v>
                </c:pt>
                <c:pt idx="15442">
                  <c:v>9.1660000000000005E-2</c:v>
                </c:pt>
                <c:pt idx="15443">
                  <c:v>9.1639999999999999E-2</c:v>
                </c:pt>
                <c:pt idx="15444">
                  <c:v>9.1627E-2</c:v>
                </c:pt>
                <c:pt idx="15445">
                  <c:v>9.1600000000000001E-2</c:v>
                </c:pt>
                <c:pt idx="15446">
                  <c:v>9.1579999999999995E-2</c:v>
                </c:pt>
                <c:pt idx="15447">
                  <c:v>9.1561000000000003E-2</c:v>
                </c:pt>
                <c:pt idx="15448">
                  <c:v>9.1553999999999996E-2</c:v>
                </c:pt>
                <c:pt idx="15449">
                  <c:v>9.1521000000000005E-2</c:v>
                </c:pt>
                <c:pt idx="15450">
                  <c:v>9.1500999999999999E-2</c:v>
                </c:pt>
                <c:pt idx="15451">
                  <c:v>9.1488E-2</c:v>
                </c:pt>
                <c:pt idx="15452">
                  <c:v>9.1475000000000001E-2</c:v>
                </c:pt>
                <c:pt idx="15453">
                  <c:v>9.1454999999999995E-2</c:v>
                </c:pt>
                <c:pt idx="15454">
                  <c:v>9.1449000000000003E-2</c:v>
                </c:pt>
                <c:pt idx="15455">
                  <c:v>9.1428999999999996E-2</c:v>
                </c:pt>
                <c:pt idx="15456">
                  <c:v>9.1415999999999997E-2</c:v>
                </c:pt>
                <c:pt idx="15457">
                  <c:v>9.1409000000000004E-2</c:v>
                </c:pt>
                <c:pt idx="15458">
                  <c:v>9.1409000000000004E-2</c:v>
                </c:pt>
                <c:pt idx="15459">
                  <c:v>9.1396000000000005E-2</c:v>
                </c:pt>
                <c:pt idx="15460">
                  <c:v>9.1396000000000005E-2</c:v>
                </c:pt>
                <c:pt idx="15461">
                  <c:v>9.1383000000000006E-2</c:v>
                </c:pt>
                <c:pt idx="15462">
                  <c:v>9.1383000000000006E-2</c:v>
                </c:pt>
                <c:pt idx="15463">
                  <c:v>9.1375999999999999E-2</c:v>
                </c:pt>
                <c:pt idx="15464">
                  <c:v>9.1383000000000006E-2</c:v>
                </c:pt>
                <c:pt idx="15465">
                  <c:v>9.1370000000000007E-2</c:v>
                </c:pt>
                <c:pt idx="15466">
                  <c:v>9.1370000000000007E-2</c:v>
                </c:pt>
                <c:pt idx="15467">
                  <c:v>9.1370000000000007E-2</c:v>
                </c:pt>
                <c:pt idx="15468">
                  <c:v>9.1375999999999999E-2</c:v>
                </c:pt>
                <c:pt idx="15469">
                  <c:v>9.1370000000000007E-2</c:v>
                </c:pt>
                <c:pt idx="15470">
                  <c:v>9.1375999999999999E-2</c:v>
                </c:pt>
                <c:pt idx="15471">
                  <c:v>9.1370000000000007E-2</c:v>
                </c:pt>
                <c:pt idx="15472">
                  <c:v>9.1370000000000007E-2</c:v>
                </c:pt>
                <c:pt idx="15473">
                  <c:v>9.1370000000000007E-2</c:v>
                </c:pt>
                <c:pt idx="15474">
                  <c:v>9.1370000000000007E-2</c:v>
                </c:pt>
                <c:pt idx="15475">
                  <c:v>9.1363E-2</c:v>
                </c:pt>
                <c:pt idx="15476">
                  <c:v>9.1363E-2</c:v>
                </c:pt>
                <c:pt idx="15477">
                  <c:v>9.1342999999999994E-2</c:v>
                </c:pt>
                <c:pt idx="15478">
                  <c:v>9.1337000000000002E-2</c:v>
                </c:pt>
                <c:pt idx="15479">
                  <c:v>9.1324000000000002E-2</c:v>
                </c:pt>
                <c:pt idx="15480">
                  <c:v>9.1316999999999995E-2</c:v>
                </c:pt>
                <c:pt idx="15481">
                  <c:v>9.1290999999999997E-2</c:v>
                </c:pt>
                <c:pt idx="15482">
                  <c:v>9.1271000000000005E-2</c:v>
                </c:pt>
                <c:pt idx="15483">
                  <c:v>9.1258000000000006E-2</c:v>
                </c:pt>
                <c:pt idx="15484">
                  <c:v>9.1238E-2</c:v>
                </c:pt>
                <c:pt idx="15485">
                  <c:v>9.1212000000000001E-2</c:v>
                </c:pt>
                <c:pt idx="15486">
                  <c:v>9.1198000000000001E-2</c:v>
                </c:pt>
                <c:pt idx="15487">
                  <c:v>9.1172000000000003E-2</c:v>
                </c:pt>
                <c:pt idx="15488">
                  <c:v>9.1146000000000005E-2</c:v>
                </c:pt>
                <c:pt idx="15489">
                  <c:v>9.1125999999999999E-2</c:v>
                </c:pt>
                <c:pt idx="15490">
                  <c:v>9.1106000000000006E-2</c:v>
                </c:pt>
                <c:pt idx="15491">
                  <c:v>9.1079999999999994E-2</c:v>
                </c:pt>
                <c:pt idx="15492">
                  <c:v>9.1060000000000002E-2</c:v>
                </c:pt>
                <c:pt idx="15493">
                  <c:v>9.1034000000000004E-2</c:v>
                </c:pt>
                <c:pt idx="15494">
                  <c:v>9.1007000000000005E-2</c:v>
                </c:pt>
                <c:pt idx="15495">
                  <c:v>9.0987999999999999E-2</c:v>
                </c:pt>
                <c:pt idx="15496">
                  <c:v>9.0975E-2</c:v>
                </c:pt>
                <c:pt idx="15497">
                  <c:v>9.0941999999999995E-2</c:v>
                </c:pt>
                <c:pt idx="15498">
                  <c:v>9.0927999999999995E-2</c:v>
                </c:pt>
                <c:pt idx="15499">
                  <c:v>9.0909000000000004E-2</c:v>
                </c:pt>
                <c:pt idx="15500">
                  <c:v>9.0901999999999997E-2</c:v>
                </c:pt>
                <c:pt idx="15501">
                  <c:v>9.0882000000000004E-2</c:v>
                </c:pt>
                <c:pt idx="15502">
                  <c:v>9.0882000000000004E-2</c:v>
                </c:pt>
                <c:pt idx="15503">
                  <c:v>9.0862999999999999E-2</c:v>
                </c:pt>
                <c:pt idx="15504">
                  <c:v>9.0856000000000006E-2</c:v>
                </c:pt>
                <c:pt idx="15505">
                  <c:v>9.0848999999999999E-2</c:v>
                </c:pt>
                <c:pt idx="15506">
                  <c:v>9.0848999999999999E-2</c:v>
                </c:pt>
                <c:pt idx="15507">
                  <c:v>9.0842999999999993E-2</c:v>
                </c:pt>
                <c:pt idx="15508">
                  <c:v>9.0848999999999999E-2</c:v>
                </c:pt>
                <c:pt idx="15509">
                  <c:v>9.0836E-2</c:v>
                </c:pt>
                <c:pt idx="15510">
                  <c:v>9.0836E-2</c:v>
                </c:pt>
                <c:pt idx="15511">
                  <c:v>9.0829999999999994E-2</c:v>
                </c:pt>
                <c:pt idx="15512">
                  <c:v>9.0836E-2</c:v>
                </c:pt>
                <c:pt idx="15513">
                  <c:v>9.0823000000000001E-2</c:v>
                </c:pt>
                <c:pt idx="15514">
                  <c:v>9.0823000000000001E-2</c:v>
                </c:pt>
                <c:pt idx="15515">
                  <c:v>9.0823000000000001E-2</c:v>
                </c:pt>
                <c:pt idx="15516">
                  <c:v>9.0823000000000001E-2</c:v>
                </c:pt>
                <c:pt idx="15517">
                  <c:v>9.0810000000000002E-2</c:v>
                </c:pt>
                <c:pt idx="15518">
                  <c:v>9.0815999999999994E-2</c:v>
                </c:pt>
                <c:pt idx="15519">
                  <c:v>9.0802999999999995E-2</c:v>
                </c:pt>
                <c:pt idx="15520">
                  <c:v>9.0789999999999996E-2</c:v>
                </c:pt>
                <c:pt idx="15521">
                  <c:v>9.0783000000000003E-2</c:v>
                </c:pt>
                <c:pt idx="15522">
                  <c:v>9.0783000000000003E-2</c:v>
                </c:pt>
                <c:pt idx="15523">
                  <c:v>9.0763999999999997E-2</c:v>
                </c:pt>
                <c:pt idx="15524">
                  <c:v>9.0757000000000004E-2</c:v>
                </c:pt>
                <c:pt idx="15525">
                  <c:v>9.0736999999999998E-2</c:v>
                </c:pt>
                <c:pt idx="15526">
                  <c:v>9.0717999999999993E-2</c:v>
                </c:pt>
                <c:pt idx="15527">
                  <c:v>9.0698000000000001E-2</c:v>
                </c:pt>
                <c:pt idx="15528">
                  <c:v>9.0685000000000002E-2</c:v>
                </c:pt>
                <c:pt idx="15529">
                  <c:v>9.0658000000000002E-2</c:v>
                </c:pt>
                <c:pt idx="15530">
                  <c:v>9.0638999999999997E-2</c:v>
                </c:pt>
                <c:pt idx="15531">
                  <c:v>9.0611999999999998E-2</c:v>
                </c:pt>
                <c:pt idx="15532">
                  <c:v>9.0598999999999999E-2</c:v>
                </c:pt>
                <c:pt idx="15533">
                  <c:v>9.0573000000000001E-2</c:v>
                </c:pt>
                <c:pt idx="15534">
                  <c:v>9.0552999999999995E-2</c:v>
                </c:pt>
                <c:pt idx="15535">
                  <c:v>9.0533000000000002E-2</c:v>
                </c:pt>
                <c:pt idx="15536">
                  <c:v>9.0507000000000004E-2</c:v>
                </c:pt>
                <c:pt idx="15537">
                  <c:v>9.0486999999999998E-2</c:v>
                </c:pt>
                <c:pt idx="15538">
                  <c:v>9.0473999999999999E-2</c:v>
                </c:pt>
                <c:pt idx="15539">
                  <c:v>9.0454000000000007E-2</c:v>
                </c:pt>
                <c:pt idx="15540">
                  <c:v>9.0440999999999994E-2</c:v>
                </c:pt>
                <c:pt idx="15541">
                  <c:v>9.0421000000000001E-2</c:v>
                </c:pt>
                <c:pt idx="15542">
                  <c:v>9.0400999999999995E-2</c:v>
                </c:pt>
                <c:pt idx="15543">
                  <c:v>9.0387999999999996E-2</c:v>
                </c:pt>
                <c:pt idx="15544">
                  <c:v>9.0382000000000004E-2</c:v>
                </c:pt>
                <c:pt idx="15545">
                  <c:v>9.0361999999999998E-2</c:v>
                </c:pt>
                <c:pt idx="15546">
                  <c:v>9.0355000000000005E-2</c:v>
                </c:pt>
                <c:pt idx="15547">
                  <c:v>9.0342000000000006E-2</c:v>
                </c:pt>
                <c:pt idx="15548">
                  <c:v>9.0342000000000006E-2</c:v>
                </c:pt>
                <c:pt idx="15549">
                  <c:v>9.0329000000000007E-2</c:v>
                </c:pt>
                <c:pt idx="15550">
                  <c:v>9.0336E-2</c:v>
                </c:pt>
                <c:pt idx="15551">
                  <c:v>9.0322E-2</c:v>
                </c:pt>
                <c:pt idx="15552">
                  <c:v>9.0322E-2</c:v>
                </c:pt>
                <c:pt idx="15553">
                  <c:v>9.0322E-2</c:v>
                </c:pt>
                <c:pt idx="15554">
                  <c:v>9.0322E-2</c:v>
                </c:pt>
                <c:pt idx="15555">
                  <c:v>9.0315999999999994E-2</c:v>
                </c:pt>
                <c:pt idx="15556">
                  <c:v>9.0322E-2</c:v>
                </c:pt>
                <c:pt idx="15557">
                  <c:v>9.0315999999999994E-2</c:v>
                </c:pt>
                <c:pt idx="15558">
                  <c:v>9.0309E-2</c:v>
                </c:pt>
                <c:pt idx="15559">
                  <c:v>9.0302999999999994E-2</c:v>
                </c:pt>
                <c:pt idx="15560">
                  <c:v>9.0309E-2</c:v>
                </c:pt>
                <c:pt idx="15561">
                  <c:v>9.0296000000000001E-2</c:v>
                </c:pt>
                <c:pt idx="15562">
                  <c:v>9.0289999999999995E-2</c:v>
                </c:pt>
                <c:pt idx="15563">
                  <c:v>9.0283000000000002E-2</c:v>
                </c:pt>
                <c:pt idx="15564">
                  <c:v>9.0275999999999995E-2</c:v>
                </c:pt>
                <c:pt idx="15565">
                  <c:v>9.0262999999999996E-2</c:v>
                </c:pt>
                <c:pt idx="15566">
                  <c:v>9.0257000000000004E-2</c:v>
                </c:pt>
                <c:pt idx="15567">
                  <c:v>9.0243000000000004E-2</c:v>
                </c:pt>
                <c:pt idx="15568">
                  <c:v>9.0230000000000005E-2</c:v>
                </c:pt>
                <c:pt idx="15569">
                  <c:v>9.0217000000000006E-2</c:v>
                </c:pt>
                <c:pt idx="15570">
                  <c:v>9.0204000000000006E-2</c:v>
                </c:pt>
                <c:pt idx="15571">
                  <c:v>9.0184E-2</c:v>
                </c:pt>
                <c:pt idx="15572">
                  <c:v>9.0171000000000001E-2</c:v>
                </c:pt>
                <c:pt idx="15573">
                  <c:v>9.0150999999999995E-2</c:v>
                </c:pt>
                <c:pt idx="15574">
                  <c:v>9.0131000000000003E-2</c:v>
                </c:pt>
                <c:pt idx="15575">
                  <c:v>9.0105000000000005E-2</c:v>
                </c:pt>
                <c:pt idx="15576">
                  <c:v>9.0092000000000005E-2</c:v>
                </c:pt>
                <c:pt idx="15577">
                  <c:v>9.0059E-2</c:v>
                </c:pt>
                <c:pt idx="15578">
                  <c:v>9.0046000000000001E-2</c:v>
                </c:pt>
                <c:pt idx="15579">
                  <c:v>9.0019000000000002E-2</c:v>
                </c:pt>
                <c:pt idx="15580">
                  <c:v>9.0006000000000003E-2</c:v>
                </c:pt>
                <c:pt idx="15581">
                  <c:v>8.9986999999999998E-2</c:v>
                </c:pt>
                <c:pt idx="15582">
                  <c:v>8.9972999999999997E-2</c:v>
                </c:pt>
                <c:pt idx="15583">
                  <c:v>8.9946999999999999E-2</c:v>
                </c:pt>
                <c:pt idx="15584">
                  <c:v>8.9934E-2</c:v>
                </c:pt>
                <c:pt idx="15585">
                  <c:v>8.9921000000000001E-2</c:v>
                </c:pt>
                <c:pt idx="15586">
                  <c:v>8.9913999999999994E-2</c:v>
                </c:pt>
                <c:pt idx="15587">
                  <c:v>8.9894000000000002E-2</c:v>
                </c:pt>
                <c:pt idx="15588">
                  <c:v>8.9887999999999996E-2</c:v>
                </c:pt>
                <c:pt idx="15589">
                  <c:v>8.9874999999999997E-2</c:v>
                </c:pt>
                <c:pt idx="15590">
                  <c:v>8.9860999999999996E-2</c:v>
                </c:pt>
                <c:pt idx="15591">
                  <c:v>8.9855000000000004E-2</c:v>
                </c:pt>
                <c:pt idx="15592">
                  <c:v>8.9855000000000004E-2</c:v>
                </c:pt>
                <c:pt idx="15593">
                  <c:v>8.9834999999999998E-2</c:v>
                </c:pt>
                <c:pt idx="15594">
                  <c:v>8.9834999999999998E-2</c:v>
                </c:pt>
                <c:pt idx="15595">
                  <c:v>8.9828000000000005E-2</c:v>
                </c:pt>
                <c:pt idx="15596">
                  <c:v>8.9828000000000005E-2</c:v>
                </c:pt>
                <c:pt idx="15597">
                  <c:v>8.9821999999999999E-2</c:v>
                </c:pt>
                <c:pt idx="15598">
                  <c:v>8.9821999999999999E-2</c:v>
                </c:pt>
                <c:pt idx="15599">
                  <c:v>8.9815000000000006E-2</c:v>
                </c:pt>
                <c:pt idx="15600">
                  <c:v>8.9809E-2</c:v>
                </c:pt>
                <c:pt idx="15601">
                  <c:v>8.9809E-2</c:v>
                </c:pt>
                <c:pt idx="15602">
                  <c:v>8.9809E-2</c:v>
                </c:pt>
                <c:pt idx="15603">
                  <c:v>8.9802000000000007E-2</c:v>
                </c:pt>
                <c:pt idx="15604">
                  <c:v>8.9802000000000007E-2</c:v>
                </c:pt>
                <c:pt idx="15605">
                  <c:v>8.9788999999999994E-2</c:v>
                </c:pt>
                <c:pt idx="15606">
                  <c:v>8.9782000000000001E-2</c:v>
                </c:pt>
                <c:pt idx="15607">
                  <c:v>8.9769000000000002E-2</c:v>
                </c:pt>
                <c:pt idx="15608">
                  <c:v>8.9769000000000002E-2</c:v>
                </c:pt>
                <c:pt idx="15609">
                  <c:v>8.9743000000000003E-2</c:v>
                </c:pt>
                <c:pt idx="15610">
                  <c:v>8.9735999999999996E-2</c:v>
                </c:pt>
                <c:pt idx="15611">
                  <c:v>8.9716000000000004E-2</c:v>
                </c:pt>
                <c:pt idx="15612">
                  <c:v>8.9709999999999998E-2</c:v>
                </c:pt>
                <c:pt idx="15613">
                  <c:v>8.9690000000000006E-2</c:v>
                </c:pt>
                <c:pt idx="15614">
                  <c:v>8.9684E-2</c:v>
                </c:pt>
                <c:pt idx="15615">
                  <c:v>8.9657000000000001E-2</c:v>
                </c:pt>
                <c:pt idx="15616">
                  <c:v>8.9644000000000001E-2</c:v>
                </c:pt>
                <c:pt idx="15617">
                  <c:v>8.9623999999999995E-2</c:v>
                </c:pt>
                <c:pt idx="15618">
                  <c:v>8.9618000000000003E-2</c:v>
                </c:pt>
                <c:pt idx="15619">
                  <c:v>8.9591000000000004E-2</c:v>
                </c:pt>
                <c:pt idx="15620">
                  <c:v>8.9584999999999998E-2</c:v>
                </c:pt>
                <c:pt idx="15621">
                  <c:v>8.9557999999999999E-2</c:v>
                </c:pt>
                <c:pt idx="15622">
                  <c:v>8.9545E-2</c:v>
                </c:pt>
                <c:pt idx="15623">
                  <c:v>8.9524999999999993E-2</c:v>
                </c:pt>
                <c:pt idx="15624">
                  <c:v>8.9519000000000001E-2</c:v>
                </c:pt>
                <c:pt idx="15625">
                  <c:v>8.9493000000000003E-2</c:v>
                </c:pt>
                <c:pt idx="15626">
                  <c:v>8.9479000000000003E-2</c:v>
                </c:pt>
                <c:pt idx="15627">
                  <c:v>8.9466000000000004E-2</c:v>
                </c:pt>
                <c:pt idx="15628">
                  <c:v>8.9459999999999998E-2</c:v>
                </c:pt>
                <c:pt idx="15629">
                  <c:v>8.9445999999999998E-2</c:v>
                </c:pt>
                <c:pt idx="15630">
                  <c:v>8.9440000000000006E-2</c:v>
                </c:pt>
                <c:pt idx="15631">
                  <c:v>8.9427000000000006E-2</c:v>
                </c:pt>
                <c:pt idx="15632">
                  <c:v>8.9419999999999999E-2</c:v>
                </c:pt>
                <c:pt idx="15633">
                  <c:v>8.9413000000000006E-2</c:v>
                </c:pt>
                <c:pt idx="15634">
                  <c:v>8.9413000000000006E-2</c:v>
                </c:pt>
                <c:pt idx="15635">
                  <c:v>8.9399999999999993E-2</c:v>
                </c:pt>
                <c:pt idx="15636">
                  <c:v>8.9399999999999993E-2</c:v>
                </c:pt>
                <c:pt idx="15637">
                  <c:v>8.9386999999999994E-2</c:v>
                </c:pt>
                <c:pt idx="15638">
                  <c:v>8.9381000000000002E-2</c:v>
                </c:pt>
                <c:pt idx="15639">
                  <c:v>8.9373999999999995E-2</c:v>
                </c:pt>
                <c:pt idx="15640">
                  <c:v>8.9373999999999995E-2</c:v>
                </c:pt>
                <c:pt idx="15641">
                  <c:v>8.9360999999999996E-2</c:v>
                </c:pt>
                <c:pt idx="15642">
                  <c:v>8.9354000000000003E-2</c:v>
                </c:pt>
                <c:pt idx="15643">
                  <c:v>8.9341000000000004E-2</c:v>
                </c:pt>
                <c:pt idx="15644">
                  <c:v>8.9341000000000004E-2</c:v>
                </c:pt>
                <c:pt idx="15645">
                  <c:v>8.9328000000000005E-2</c:v>
                </c:pt>
                <c:pt idx="15646">
                  <c:v>8.9320999999999998E-2</c:v>
                </c:pt>
                <c:pt idx="15647">
                  <c:v>8.9307999999999998E-2</c:v>
                </c:pt>
                <c:pt idx="15648">
                  <c:v>8.9288000000000006E-2</c:v>
                </c:pt>
                <c:pt idx="15649">
                  <c:v>8.9282E-2</c:v>
                </c:pt>
                <c:pt idx="15650">
                  <c:v>8.9274999999999993E-2</c:v>
                </c:pt>
                <c:pt idx="15651">
                  <c:v>8.9255000000000001E-2</c:v>
                </c:pt>
                <c:pt idx="15652">
                  <c:v>8.9242000000000002E-2</c:v>
                </c:pt>
                <c:pt idx="15653">
                  <c:v>8.9221999999999996E-2</c:v>
                </c:pt>
                <c:pt idx="15654">
                  <c:v>8.9203000000000005E-2</c:v>
                </c:pt>
                <c:pt idx="15655">
                  <c:v>8.9182999999999998E-2</c:v>
                </c:pt>
                <c:pt idx="15656">
                  <c:v>8.9176000000000005E-2</c:v>
                </c:pt>
                <c:pt idx="15657">
                  <c:v>8.9149999999999993E-2</c:v>
                </c:pt>
                <c:pt idx="15658">
                  <c:v>8.9136999999999994E-2</c:v>
                </c:pt>
                <c:pt idx="15659">
                  <c:v>8.9117000000000002E-2</c:v>
                </c:pt>
                <c:pt idx="15660">
                  <c:v>8.9110999999999996E-2</c:v>
                </c:pt>
                <c:pt idx="15661">
                  <c:v>8.9091000000000004E-2</c:v>
                </c:pt>
                <c:pt idx="15662">
                  <c:v>8.9083999999999997E-2</c:v>
                </c:pt>
                <c:pt idx="15663">
                  <c:v>8.9064000000000004E-2</c:v>
                </c:pt>
                <c:pt idx="15664">
                  <c:v>8.9051000000000005E-2</c:v>
                </c:pt>
                <c:pt idx="15665">
                  <c:v>8.9044999999999999E-2</c:v>
                </c:pt>
                <c:pt idx="15666">
                  <c:v>8.9038000000000006E-2</c:v>
                </c:pt>
                <c:pt idx="15667">
                  <c:v>8.9025000000000007E-2</c:v>
                </c:pt>
                <c:pt idx="15668">
                  <c:v>8.9025000000000007E-2</c:v>
                </c:pt>
                <c:pt idx="15669">
                  <c:v>8.9011999999999994E-2</c:v>
                </c:pt>
                <c:pt idx="15670">
                  <c:v>8.9005000000000001E-2</c:v>
                </c:pt>
                <c:pt idx="15671">
                  <c:v>8.8998999999999995E-2</c:v>
                </c:pt>
                <c:pt idx="15672">
                  <c:v>8.9005000000000001E-2</c:v>
                </c:pt>
                <c:pt idx="15673">
                  <c:v>8.8984999999999995E-2</c:v>
                </c:pt>
                <c:pt idx="15674">
                  <c:v>8.8984999999999995E-2</c:v>
                </c:pt>
                <c:pt idx="15675">
                  <c:v>8.8979000000000003E-2</c:v>
                </c:pt>
                <c:pt idx="15676">
                  <c:v>8.8984999999999995E-2</c:v>
                </c:pt>
                <c:pt idx="15677">
                  <c:v>8.8971999999999996E-2</c:v>
                </c:pt>
                <c:pt idx="15678">
                  <c:v>8.8979000000000003E-2</c:v>
                </c:pt>
                <c:pt idx="15679">
                  <c:v>8.8966000000000003E-2</c:v>
                </c:pt>
                <c:pt idx="15680">
                  <c:v>8.8958999999999996E-2</c:v>
                </c:pt>
                <c:pt idx="15681">
                  <c:v>8.8952000000000003E-2</c:v>
                </c:pt>
                <c:pt idx="15682">
                  <c:v>8.8952000000000003E-2</c:v>
                </c:pt>
                <c:pt idx="15683">
                  <c:v>8.8939000000000004E-2</c:v>
                </c:pt>
                <c:pt idx="15684">
                  <c:v>8.8932999999999998E-2</c:v>
                </c:pt>
                <c:pt idx="15685">
                  <c:v>8.8913000000000006E-2</c:v>
                </c:pt>
                <c:pt idx="15686">
                  <c:v>8.8900000000000007E-2</c:v>
                </c:pt>
                <c:pt idx="15687">
                  <c:v>8.8886999999999994E-2</c:v>
                </c:pt>
                <c:pt idx="15688">
                  <c:v>8.8880000000000001E-2</c:v>
                </c:pt>
                <c:pt idx="15689">
                  <c:v>8.8846999999999995E-2</c:v>
                </c:pt>
                <c:pt idx="15690">
                  <c:v>8.8833999999999996E-2</c:v>
                </c:pt>
                <c:pt idx="15691">
                  <c:v>8.8814000000000004E-2</c:v>
                </c:pt>
                <c:pt idx="15692">
                  <c:v>8.8793999999999998E-2</c:v>
                </c:pt>
                <c:pt idx="15693">
                  <c:v>8.8775000000000007E-2</c:v>
                </c:pt>
                <c:pt idx="15694">
                  <c:v>8.8755000000000001E-2</c:v>
                </c:pt>
                <c:pt idx="15695">
                  <c:v>8.8728000000000001E-2</c:v>
                </c:pt>
                <c:pt idx="15696">
                  <c:v>8.8708999999999996E-2</c:v>
                </c:pt>
                <c:pt idx="15697">
                  <c:v>8.8689000000000004E-2</c:v>
                </c:pt>
                <c:pt idx="15698">
                  <c:v>8.8676000000000005E-2</c:v>
                </c:pt>
                <c:pt idx="15699">
                  <c:v>8.8649000000000006E-2</c:v>
                </c:pt>
                <c:pt idx="15700">
                  <c:v>8.8636000000000006E-2</c:v>
                </c:pt>
                <c:pt idx="15701">
                  <c:v>8.8609999999999994E-2</c:v>
                </c:pt>
                <c:pt idx="15702">
                  <c:v>8.8590000000000002E-2</c:v>
                </c:pt>
                <c:pt idx="15703">
                  <c:v>8.8569999999999996E-2</c:v>
                </c:pt>
                <c:pt idx="15704">
                  <c:v>8.8564000000000004E-2</c:v>
                </c:pt>
                <c:pt idx="15705">
                  <c:v>8.8537000000000005E-2</c:v>
                </c:pt>
                <c:pt idx="15706">
                  <c:v>8.8524000000000005E-2</c:v>
                </c:pt>
                <c:pt idx="15707">
                  <c:v>8.8511000000000006E-2</c:v>
                </c:pt>
                <c:pt idx="15708">
                  <c:v>8.8505E-2</c:v>
                </c:pt>
                <c:pt idx="15709">
                  <c:v>8.8484999999999994E-2</c:v>
                </c:pt>
                <c:pt idx="15710">
                  <c:v>8.8484999999999994E-2</c:v>
                </c:pt>
                <c:pt idx="15711">
                  <c:v>8.8471999999999995E-2</c:v>
                </c:pt>
                <c:pt idx="15712">
                  <c:v>8.8457999999999995E-2</c:v>
                </c:pt>
                <c:pt idx="15713">
                  <c:v>8.8457999999999995E-2</c:v>
                </c:pt>
                <c:pt idx="15714">
                  <c:v>8.8457999999999995E-2</c:v>
                </c:pt>
                <c:pt idx="15715">
                  <c:v>8.8444999999999996E-2</c:v>
                </c:pt>
                <c:pt idx="15716">
                  <c:v>8.8444999999999996E-2</c:v>
                </c:pt>
                <c:pt idx="15717">
                  <c:v>8.8439000000000004E-2</c:v>
                </c:pt>
                <c:pt idx="15718">
                  <c:v>8.8431999999999997E-2</c:v>
                </c:pt>
                <c:pt idx="15719">
                  <c:v>8.8418999999999998E-2</c:v>
                </c:pt>
                <c:pt idx="15720">
                  <c:v>8.8425000000000004E-2</c:v>
                </c:pt>
                <c:pt idx="15721">
                  <c:v>8.8405999999999998E-2</c:v>
                </c:pt>
                <c:pt idx="15722">
                  <c:v>8.8405999999999998E-2</c:v>
                </c:pt>
                <c:pt idx="15723">
                  <c:v>8.8399000000000005E-2</c:v>
                </c:pt>
                <c:pt idx="15724">
                  <c:v>8.8392999999999999E-2</c:v>
                </c:pt>
                <c:pt idx="15725">
                  <c:v>8.8378999999999999E-2</c:v>
                </c:pt>
                <c:pt idx="15726">
                  <c:v>8.8378999999999999E-2</c:v>
                </c:pt>
                <c:pt idx="15727">
                  <c:v>8.8366E-2</c:v>
                </c:pt>
                <c:pt idx="15728">
                  <c:v>8.8353000000000001E-2</c:v>
                </c:pt>
                <c:pt idx="15729">
                  <c:v>8.8345999999999994E-2</c:v>
                </c:pt>
                <c:pt idx="15730">
                  <c:v>8.8345999999999994E-2</c:v>
                </c:pt>
                <c:pt idx="15731">
                  <c:v>8.8327000000000003E-2</c:v>
                </c:pt>
                <c:pt idx="15732">
                  <c:v>8.8319999999999996E-2</c:v>
                </c:pt>
                <c:pt idx="15733">
                  <c:v>8.8306999999999997E-2</c:v>
                </c:pt>
                <c:pt idx="15734">
                  <c:v>8.8293999999999997E-2</c:v>
                </c:pt>
                <c:pt idx="15735">
                  <c:v>8.8280999999999998E-2</c:v>
                </c:pt>
                <c:pt idx="15736">
                  <c:v>8.8274000000000005E-2</c:v>
                </c:pt>
                <c:pt idx="15737">
                  <c:v>8.8247999999999993E-2</c:v>
                </c:pt>
                <c:pt idx="15738">
                  <c:v>8.8241E-2</c:v>
                </c:pt>
                <c:pt idx="15739">
                  <c:v>8.8228000000000001E-2</c:v>
                </c:pt>
                <c:pt idx="15740">
                  <c:v>8.8220999999999994E-2</c:v>
                </c:pt>
                <c:pt idx="15741">
                  <c:v>8.8202000000000003E-2</c:v>
                </c:pt>
                <c:pt idx="15742">
                  <c:v>8.8202000000000003E-2</c:v>
                </c:pt>
                <c:pt idx="15743">
                  <c:v>8.8181999999999996E-2</c:v>
                </c:pt>
                <c:pt idx="15744">
                  <c:v>8.8175000000000003E-2</c:v>
                </c:pt>
                <c:pt idx="15745">
                  <c:v>8.8168999999999997E-2</c:v>
                </c:pt>
                <c:pt idx="15746">
                  <c:v>8.8162000000000004E-2</c:v>
                </c:pt>
                <c:pt idx="15747">
                  <c:v>8.8149000000000005E-2</c:v>
                </c:pt>
                <c:pt idx="15748">
                  <c:v>8.8141999999999998E-2</c:v>
                </c:pt>
                <c:pt idx="15749">
                  <c:v>8.8128999999999999E-2</c:v>
                </c:pt>
                <c:pt idx="15750">
                  <c:v>8.8123000000000007E-2</c:v>
                </c:pt>
                <c:pt idx="15751">
                  <c:v>8.8109000000000007E-2</c:v>
                </c:pt>
                <c:pt idx="15752">
                  <c:v>8.8116E-2</c:v>
                </c:pt>
                <c:pt idx="15753">
                  <c:v>8.8095999999999994E-2</c:v>
                </c:pt>
                <c:pt idx="15754">
                  <c:v>8.8090000000000002E-2</c:v>
                </c:pt>
                <c:pt idx="15755">
                  <c:v>8.8082999999999995E-2</c:v>
                </c:pt>
                <c:pt idx="15756">
                  <c:v>8.8076000000000002E-2</c:v>
                </c:pt>
                <c:pt idx="15757">
                  <c:v>8.8063000000000002E-2</c:v>
                </c:pt>
                <c:pt idx="15758">
                  <c:v>8.8063000000000002E-2</c:v>
                </c:pt>
                <c:pt idx="15759">
                  <c:v>8.8050000000000003E-2</c:v>
                </c:pt>
                <c:pt idx="15760">
                  <c:v>8.8042999999999996E-2</c:v>
                </c:pt>
                <c:pt idx="15761">
                  <c:v>8.8037000000000004E-2</c:v>
                </c:pt>
                <c:pt idx="15762">
                  <c:v>8.8029999999999997E-2</c:v>
                </c:pt>
                <c:pt idx="15763">
                  <c:v>8.8016999999999998E-2</c:v>
                </c:pt>
                <c:pt idx="15764">
                  <c:v>8.8016999999999998E-2</c:v>
                </c:pt>
                <c:pt idx="15765">
                  <c:v>8.7997000000000006E-2</c:v>
                </c:pt>
                <c:pt idx="15766">
                  <c:v>8.7991E-2</c:v>
                </c:pt>
                <c:pt idx="15767">
                  <c:v>8.7978000000000001E-2</c:v>
                </c:pt>
                <c:pt idx="15768">
                  <c:v>8.7970999999999994E-2</c:v>
                </c:pt>
                <c:pt idx="15769">
                  <c:v>8.7951000000000001E-2</c:v>
                </c:pt>
                <c:pt idx="15770">
                  <c:v>8.7938000000000002E-2</c:v>
                </c:pt>
                <c:pt idx="15771">
                  <c:v>8.7925000000000003E-2</c:v>
                </c:pt>
                <c:pt idx="15772">
                  <c:v>8.7917999999999996E-2</c:v>
                </c:pt>
                <c:pt idx="15773">
                  <c:v>8.7899000000000005E-2</c:v>
                </c:pt>
                <c:pt idx="15774">
                  <c:v>8.7891999999999998E-2</c:v>
                </c:pt>
                <c:pt idx="15775">
                  <c:v>8.7878999999999999E-2</c:v>
                </c:pt>
                <c:pt idx="15776">
                  <c:v>8.7866E-2</c:v>
                </c:pt>
                <c:pt idx="15777">
                  <c:v>8.7852E-2</c:v>
                </c:pt>
                <c:pt idx="15778">
                  <c:v>8.7845999999999994E-2</c:v>
                </c:pt>
                <c:pt idx="15779">
                  <c:v>8.7832999999999994E-2</c:v>
                </c:pt>
                <c:pt idx="15780">
                  <c:v>8.7826000000000001E-2</c:v>
                </c:pt>
                <c:pt idx="15781">
                  <c:v>8.7805999999999995E-2</c:v>
                </c:pt>
                <c:pt idx="15782">
                  <c:v>8.7792999999999996E-2</c:v>
                </c:pt>
                <c:pt idx="15783">
                  <c:v>8.7779999999999997E-2</c:v>
                </c:pt>
                <c:pt idx="15784">
                  <c:v>8.7779999999999997E-2</c:v>
                </c:pt>
                <c:pt idx="15785">
                  <c:v>8.7753999999999999E-2</c:v>
                </c:pt>
                <c:pt idx="15786">
                  <c:v>8.7747000000000006E-2</c:v>
                </c:pt>
                <c:pt idx="15787">
                  <c:v>8.7734000000000006E-2</c:v>
                </c:pt>
                <c:pt idx="15788">
                  <c:v>8.7726999999999999E-2</c:v>
                </c:pt>
                <c:pt idx="15789">
                  <c:v>8.7714E-2</c:v>
                </c:pt>
                <c:pt idx="15790">
                  <c:v>8.7707999999999994E-2</c:v>
                </c:pt>
                <c:pt idx="15791">
                  <c:v>8.7693999999999994E-2</c:v>
                </c:pt>
                <c:pt idx="15792">
                  <c:v>8.7680999999999995E-2</c:v>
                </c:pt>
                <c:pt idx="15793">
                  <c:v>8.7675000000000003E-2</c:v>
                </c:pt>
                <c:pt idx="15794">
                  <c:v>8.7667999999999996E-2</c:v>
                </c:pt>
                <c:pt idx="15795">
                  <c:v>8.7654999999999997E-2</c:v>
                </c:pt>
                <c:pt idx="15796">
                  <c:v>8.7648000000000004E-2</c:v>
                </c:pt>
                <c:pt idx="15797">
                  <c:v>8.7635000000000005E-2</c:v>
                </c:pt>
                <c:pt idx="15798">
                  <c:v>8.7622000000000005E-2</c:v>
                </c:pt>
                <c:pt idx="15799">
                  <c:v>8.7601999999999999E-2</c:v>
                </c:pt>
                <c:pt idx="15800">
                  <c:v>8.7601999999999999E-2</c:v>
                </c:pt>
                <c:pt idx="15801">
                  <c:v>8.7576000000000001E-2</c:v>
                </c:pt>
                <c:pt idx="15802">
                  <c:v>8.7568999999999994E-2</c:v>
                </c:pt>
                <c:pt idx="15803">
                  <c:v>8.7555999999999995E-2</c:v>
                </c:pt>
                <c:pt idx="15804">
                  <c:v>8.7542999999999996E-2</c:v>
                </c:pt>
                <c:pt idx="15805">
                  <c:v>8.7529999999999997E-2</c:v>
                </c:pt>
                <c:pt idx="15806">
                  <c:v>8.7523000000000004E-2</c:v>
                </c:pt>
                <c:pt idx="15807">
                  <c:v>8.7502999999999997E-2</c:v>
                </c:pt>
                <c:pt idx="15808">
                  <c:v>8.7484000000000006E-2</c:v>
                </c:pt>
                <c:pt idx="15809">
                  <c:v>8.7476999999999999E-2</c:v>
                </c:pt>
                <c:pt idx="15810">
                  <c:v>8.7464E-2</c:v>
                </c:pt>
                <c:pt idx="15811">
                  <c:v>8.7443999999999994E-2</c:v>
                </c:pt>
                <c:pt idx="15812">
                  <c:v>8.7438000000000002E-2</c:v>
                </c:pt>
                <c:pt idx="15813">
                  <c:v>8.7417999999999996E-2</c:v>
                </c:pt>
                <c:pt idx="15814">
                  <c:v>8.7404999999999997E-2</c:v>
                </c:pt>
                <c:pt idx="15815">
                  <c:v>8.7385000000000004E-2</c:v>
                </c:pt>
                <c:pt idx="15816">
                  <c:v>8.7377999999999997E-2</c:v>
                </c:pt>
                <c:pt idx="15817">
                  <c:v>8.7351999999999999E-2</c:v>
                </c:pt>
                <c:pt idx="15818">
                  <c:v>8.7345000000000006E-2</c:v>
                </c:pt>
                <c:pt idx="15819">
                  <c:v>8.7326000000000001E-2</c:v>
                </c:pt>
                <c:pt idx="15820">
                  <c:v>8.7318999999999994E-2</c:v>
                </c:pt>
                <c:pt idx="15821">
                  <c:v>8.7305999999999995E-2</c:v>
                </c:pt>
                <c:pt idx="15822">
                  <c:v>8.7299000000000002E-2</c:v>
                </c:pt>
                <c:pt idx="15823">
                  <c:v>8.7278999999999995E-2</c:v>
                </c:pt>
                <c:pt idx="15824">
                  <c:v>8.7265999999999996E-2</c:v>
                </c:pt>
                <c:pt idx="15825">
                  <c:v>8.7260000000000004E-2</c:v>
                </c:pt>
                <c:pt idx="15826">
                  <c:v>8.7252999999999997E-2</c:v>
                </c:pt>
                <c:pt idx="15827">
                  <c:v>8.7239999999999998E-2</c:v>
                </c:pt>
                <c:pt idx="15828">
                  <c:v>8.7239999999999998E-2</c:v>
                </c:pt>
                <c:pt idx="15829">
                  <c:v>8.7226999999999999E-2</c:v>
                </c:pt>
                <c:pt idx="15830">
                  <c:v>8.7214E-2</c:v>
                </c:pt>
                <c:pt idx="15831">
                  <c:v>8.7207000000000007E-2</c:v>
                </c:pt>
                <c:pt idx="15832">
                  <c:v>8.7207000000000007E-2</c:v>
                </c:pt>
                <c:pt idx="15833">
                  <c:v>8.7187000000000001E-2</c:v>
                </c:pt>
                <c:pt idx="15834">
                  <c:v>8.7180999999999995E-2</c:v>
                </c:pt>
                <c:pt idx="15835">
                  <c:v>8.7174000000000001E-2</c:v>
                </c:pt>
                <c:pt idx="15836">
                  <c:v>8.7174000000000001E-2</c:v>
                </c:pt>
                <c:pt idx="15837">
                  <c:v>8.7166999999999994E-2</c:v>
                </c:pt>
                <c:pt idx="15838">
                  <c:v>8.7166999999999994E-2</c:v>
                </c:pt>
                <c:pt idx="15839">
                  <c:v>8.7153999999999995E-2</c:v>
                </c:pt>
                <c:pt idx="15840">
                  <c:v>8.7148000000000003E-2</c:v>
                </c:pt>
                <c:pt idx="15841">
                  <c:v>8.7148000000000003E-2</c:v>
                </c:pt>
                <c:pt idx="15842">
                  <c:v>8.7148000000000003E-2</c:v>
                </c:pt>
                <c:pt idx="15843">
                  <c:v>8.7135000000000004E-2</c:v>
                </c:pt>
                <c:pt idx="15844">
                  <c:v>8.7135000000000004E-2</c:v>
                </c:pt>
                <c:pt idx="15845">
                  <c:v>8.7121000000000004E-2</c:v>
                </c:pt>
                <c:pt idx="15846">
                  <c:v>8.7114999999999998E-2</c:v>
                </c:pt>
                <c:pt idx="15847">
                  <c:v>8.7108000000000005E-2</c:v>
                </c:pt>
                <c:pt idx="15848">
                  <c:v>8.7108000000000005E-2</c:v>
                </c:pt>
                <c:pt idx="15849">
                  <c:v>8.7087999999999999E-2</c:v>
                </c:pt>
                <c:pt idx="15850">
                  <c:v>8.7082000000000007E-2</c:v>
                </c:pt>
                <c:pt idx="15851">
                  <c:v>8.7068999999999994E-2</c:v>
                </c:pt>
                <c:pt idx="15852">
                  <c:v>8.7068999999999994E-2</c:v>
                </c:pt>
                <c:pt idx="15853">
                  <c:v>8.7054999999999993E-2</c:v>
                </c:pt>
                <c:pt idx="15854">
                  <c:v>8.7049000000000001E-2</c:v>
                </c:pt>
                <c:pt idx="15855">
                  <c:v>8.7028999999999995E-2</c:v>
                </c:pt>
                <c:pt idx="15856">
                  <c:v>8.7015999999999996E-2</c:v>
                </c:pt>
                <c:pt idx="15857">
                  <c:v>8.7009000000000003E-2</c:v>
                </c:pt>
                <c:pt idx="15858">
                  <c:v>8.7002999999999997E-2</c:v>
                </c:pt>
                <c:pt idx="15859">
                  <c:v>8.6983000000000005E-2</c:v>
                </c:pt>
                <c:pt idx="15860">
                  <c:v>8.6975999999999998E-2</c:v>
                </c:pt>
                <c:pt idx="15861">
                  <c:v>8.6957000000000007E-2</c:v>
                </c:pt>
                <c:pt idx="15862">
                  <c:v>8.6943999999999994E-2</c:v>
                </c:pt>
                <c:pt idx="15863">
                  <c:v>8.6924000000000001E-2</c:v>
                </c:pt>
                <c:pt idx="15864">
                  <c:v>8.6924000000000001E-2</c:v>
                </c:pt>
                <c:pt idx="15865">
                  <c:v>8.6897000000000002E-2</c:v>
                </c:pt>
                <c:pt idx="15866">
                  <c:v>8.6884000000000003E-2</c:v>
                </c:pt>
                <c:pt idx="15867">
                  <c:v>8.6871000000000004E-2</c:v>
                </c:pt>
                <c:pt idx="15868">
                  <c:v>8.6858000000000005E-2</c:v>
                </c:pt>
                <c:pt idx="15869">
                  <c:v>8.6837999999999999E-2</c:v>
                </c:pt>
                <c:pt idx="15870">
                  <c:v>8.6832000000000006E-2</c:v>
                </c:pt>
                <c:pt idx="15871">
                  <c:v>8.6812E-2</c:v>
                </c:pt>
                <c:pt idx="15872">
                  <c:v>8.6799000000000001E-2</c:v>
                </c:pt>
                <c:pt idx="15873">
                  <c:v>8.6791999999999994E-2</c:v>
                </c:pt>
                <c:pt idx="15874">
                  <c:v>8.6785000000000001E-2</c:v>
                </c:pt>
                <c:pt idx="15875">
                  <c:v>8.6765999999999996E-2</c:v>
                </c:pt>
                <c:pt idx="15876">
                  <c:v>8.6759000000000003E-2</c:v>
                </c:pt>
                <c:pt idx="15877">
                  <c:v>8.6746000000000004E-2</c:v>
                </c:pt>
                <c:pt idx="15878">
                  <c:v>8.6733000000000005E-2</c:v>
                </c:pt>
                <c:pt idx="15879">
                  <c:v>8.6720000000000005E-2</c:v>
                </c:pt>
                <c:pt idx="15880">
                  <c:v>8.6720000000000005E-2</c:v>
                </c:pt>
                <c:pt idx="15881">
                  <c:v>8.6699999999999999E-2</c:v>
                </c:pt>
                <c:pt idx="15882">
                  <c:v>8.6687E-2</c:v>
                </c:pt>
                <c:pt idx="15883">
                  <c:v>8.6679999999999993E-2</c:v>
                </c:pt>
                <c:pt idx="15884">
                  <c:v>8.6673E-2</c:v>
                </c:pt>
                <c:pt idx="15885">
                  <c:v>8.6660000000000001E-2</c:v>
                </c:pt>
                <c:pt idx="15886">
                  <c:v>8.6660000000000001E-2</c:v>
                </c:pt>
                <c:pt idx="15887">
                  <c:v>8.6647000000000002E-2</c:v>
                </c:pt>
                <c:pt idx="15888">
                  <c:v>8.6634000000000003E-2</c:v>
                </c:pt>
                <c:pt idx="15889">
                  <c:v>8.6634000000000003E-2</c:v>
                </c:pt>
                <c:pt idx="15890">
                  <c:v>8.6626999999999996E-2</c:v>
                </c:pt>
                <c:pt idx="15891">
                  <c:v>8.6613999999999997E-2</c:v>
                </c:pt>
                <c:pt idx="15892">
                  <c:v>8.6613999999999997E-2</c:v>
                </c:pt>
                <c:pt idx="15893">
                  <c:v>8.6600999999999997E-2</c:v>
                </c:pt>
                <c:pt idx="15894">
                  <c:v>8.6587999999999998E-2</c:v>
                </c:pt>
                <c:pt idx="15895">
                  <c:v>8.6574999999999999E-2</c:v>
                </c:pt>
                <c:pt idx="15896">
                  <c:v>8.6574999999999999E-2</c:v>
                </c:pt>
                <c:pt idx="15897">
                  <c:v>8.6555000000000007E-2</c:v>
                </c:pt>
                <c:pt idx="15898">
                  <c:v>8.6548E-2</c:v>
                </c:pt>
                <c:pt idx="15899">
                  <c:v>8.6535000000000001E-2</c:v>
                </c:pt>
                <c:pt idx="15900">
                  <c:v>8.6528999999999995E-2</c:v>
                </c:pt>
                <c:pt idx="15901">
                  <c:v>8.6514999999999995E-2</c:v>
                </c:pt>
                <c:pt idx="15902">
                  <c:v>8.6509000000000003E-2</c:v>
                </c:pt>
                <c:pt idx="15903">
                  <c:v>8.6488999999999996E-2</c:v>
                </c:pt>
                <c:pt idx="15904">
                  <c:v>8.6475999999999997E-2</c:v>
                </c:pt>
                <c:pt idx="15905">
                  <c:v>8.6462999999999998E-2</c:v>
                </c:pt>
                <c:pt idx="15906">
                  <c:v>8.6456000000000005E-2</c:v>
                </c:pt>
                <c:pt idx="15907">
                  <c:v>8.6443000000000006E-2</c:v>
                </c:pt>
                <c:pt idx="15908">
                  <c:v>8.6430000000000007E-2</c:v>
                </c:pt>
                <c:pt idx="15909">
                  <c:v>8.6410000000000001E-2</c:v>
                </c:pt>
                <c:pt idx="15910">
                  <c:v>8.6397000000000002E-2</c:v>
                </c:pt>
                <c:pt idx="15911">
                  <c:v>8.6384000000000002E-2</c:v>
                </c:pt>
                <c:pt idx="15912">
                  <c:v>8.6376999999999995E-2</c:v>
                </c:pt>
                <c:pt idx="15913">
                  <c:v>8.6350999999999997E-2</c:v>
                </c:pt>
                <c:pt idx="15914">
                  <c:v>8.6337999999999998E-2</c:v>
                </c:pt>
                <c:pt idx="15915">
                  <c:v>8.6323999999999998E-2</c:v>
                </c:pt>
                <c:pt idx="15916">
                  <c:v>8.6310999999999999E-2</c:v>
                </c:pt>
                <c:pt idx="15917">
                  <c:v>8.6291000000000007E-2</c:v>
                </c:pt>
                <c:pt idx="15918">
                  <c:v>8.6285000000000001E-2</c:v>
                </c:pt>
                <c:pt idx="15919">
                  <c:v>8.6264999999999994E-2</c:v>
                </c:pt>
                <c:pt idx="15920">
                  <c:v>8.6251999999999995E-2</c:v>
                </c:pt>
                <c:pt idx="15921">
                  <c:v>8.6238999999999996E-2</c:v>
                </c:pt>
                <c:pt idx="15922">
                  <c:v>8.6232000000000003E-2</c:v>
                </c:pt>
                <c:pt idx="15923">
                  <c:v>8.6211999999999997E-2</c:v>
                </c:pt>
                <c:pt idx="15924">
                  <c:v>8.6206000000000005E-2</c:v>
                </c:pt>
                <c:pt idx="15925">
                  <c:v>8.6185999999999999E-2</c:v>
                </c:pt>
                <c:pt idx="15926">
                  <c:v>8.6173E-2</c:v>
                </c:pt>
                <c:pt idx="15927">
                  <c:v>8.616E-2</c:v>
                </c:pt>
                <c:pt idx="15928">
                  <c:v>8.6152999999999993E-2</c:v>
                </c:pt>
                <c:pt idx="15929">
                  <c:v>8.6133000000000001E-2</c:v>
                </c:pt>
                <c:pt idx="15930">
                  <c:v>8.6120000000000002E-2</c:v>
                </c:pt>
                <c:pt idx="15931">
                  <c:v>8.6113999999999996E-2</c:v>
                </c:pt>
                <c:pt idx="15932">
                  <c:v>8.6107000000000003E-2</c:v>
                </c:pt>
                <c:pt idx="15933">
                  <c:v>8.6086999999999997E-2</c:v>
                </c:pt>
                <c:pt idx="15934">
                  <c:v>8.6086999999999997E-2</c:v>
                </c:pt>
                <c:pt idx="15935">
                  <c:v>8.6067000000000005E-2</c:v>
                </c:pt>
                <c:pt idx="15936">
                  <c:v>8.6060999999999999E-2</c:v>
                </c:pt>
                <c:pt idx="15937">
                  <c:v>8.6054000000000005E-2</c:v>
                </c:pt>
                <c:pt idx="15938">
                  <c:v>8.6047999999999999E-2</c:v>
                </c:pt>
                <c:pt idx="15939">
                  <c:v>8.6035E-2</c:v>
                </c:pt>
                <c:pt idx="15940">
                  <c:v>8.6027999999999993E-2</c:v>
                </c:pt>
                <c:pt idx="15941">
                  <c:v>8.6014999999999994E-2</c:v>
                </c:pt>
                <c:pt idx="15942">
                  <c:v>8.6008000000000001E-2</c:v>
                </c:pt>
                <c:pt idx="15943">
                  <c:v>8.5995000000000002E-2</c:v>
                </c:pt>
                <c:pt idx="15944">
                  <c:v>8.5995000000000002E-2</c:v>
                </c:pt>
                <c:pt idx="15945">
                  <c:v>8.5974999999999996E-2</c:v>
                </c:pt>
                <c:pt idx="15946">
                  <c:v>8.5969000000000004E-2</c:v>
                </c:pt>
                <c:pt idx="15947">
                  <c:v>8.5961999999999997E-2</c:v>
                </c:pt>
                <c:pt idx="15948">
                  <c:v>8.5956000000000005E-2</c:v>
                </c:pt>
                <c:pt idx="15949">
                  <c:v>8.5942000000000005E-2</c:v>
                </c:pt>
                <c:pt idx="15950">
                  <c:v>8.5942000000000005E-2</c:v>
                </c:pt>
                <c:pt idx="15951">
                  <c:v>8.5929000000000005E-2</c:v>
                </c:pt>
                <c:pt idx="15952">
                  <c:v>8.5916000000000006E-2</c:v>
                </c:pt>
                <c:pt idx="15953">
                  <c:v>8.5908999999999999E-2</c:v>
                </c:pt>
                <c:pt idx="15954">
                  <c:v>8.5908999999999999E-2</c:v>
                </c:pt>
                <c:pt idx="15955">
                  <c:v>8.5896E-2</c:v>
                </c:pt>
                <c:pt idx="15956">
                  <c:v>8.5889999999999994E-2</c:v>
                </c:pt>
                <c:pt idx="15957">
                  <c:v>8.5875999999999994E-2</c:v>
                </c:pt>
                <c:pt idx="15958">
                  <c:v>8.5862999999999995E-2</c:v>
                </c:pt>
                <c:pt idx="15959">
                  <c:v>8.5849999999999996E-2</c:v>
                </c:pt>
                <c:pt idx="15960">
                  <c:v>8.5849999999999996E-2</c:v>
                </c:pt>
                <c:pt idx="15961">
                  <c:v>8.5830000000000004E-2</c:v>
                </c:pt>
                <c:pt idx="15962">
                  <c:v>8.5817000000000004E-2</c:v>
                </c:pt>
                <c:pt idx="15963">
                  <c:v>8.5804000000000005E-2</c:v>
                </c:pt>
                <c:pt idx="15964">
                  <c:v>8.5796999999999998E-2</c:v>
                </c:pt>
                <c:pt idx="15965">
                  <c:v>8.5783999999999999E-2</c:v>
                </c:pt>
                <c:pt idx="15966">
                  <c:v>8.5777999999999993E-2</c:v>
                </c:pt>
                <c:pt idx="15967">
                  <c:v>8.5764999999999994E-2</c:v>
                </c:pt>
                <c:pt idx="15968">
                  <c:v>8.5750999999999994E-2</c:v>
                </c:pt>
                <c:pt idx="15969">
                  <c:v>8.5745000000000002E-2</c:v>
                </c:pt>
                <c:pt idx="15970">
                  <c:v>8.5737999999999995E-2</c:v>
                </c:pt>
                <c:pt idx="15971">
                  <c:v>8.5724999999999996E-2</c:v>
                </c:pt>
                <c:pt idx="15972">
                  <c:v>8.5718000000000003E-2</c:v>
                </c:pt>
                <c:pt idx="15973">
                  <c:v>8.5705000000000003E-2</c:v>
                </c:pt>
                <c:pt idx="15974">
                  <c:v>8.5692000000000004E-2</c:v>
                </c:pt>
                <c:pt idx="15975">
                  <c:v>8.5679000000000005E-2</c:v>
                </c:pt>
                <c:pt idx="15976">
                  <c:v>8.5679000000000005E-2</c:v>
                </c:pt>
                <c:pt idx="15977">
                  <c:v>8.5658999999999999E-2</c:v>
                </c:pt>
                <c:pt idx="15978">
                  <c:v>8.5653000000000007E-2</c:v>
                </c:pt>
                <c:pt idx="15979">
                  <c:v>8.5639000000000007E-2</c:v>
                </c:pt>
                <c:pt idx="15980">
                  <c:v>8.5639000000000007E-2</c:v>
                </c:pt>
                <c:pt idx="15981">
                  <c:v>8.5625999999999994E-2</c:v>
                </c:pt>
                <c:pt idx="15982">
                  <c:v>8.5620000000000002E-2</c:v>
                </c:pt>
                <c:pt idx="15983">
                  <c:v>8.5606000000000002E-2</c:v>
                </c:pt>
                <c:pt idx="15984">
                  <c:v>8.5599999999999996E-2</c:v>
                </c:pt>
                <c:pt idx="15985">
                  <c:v>8.5593000000000002E-2</c:v>
                </c:pt>
                <c:pt idx="15986">
                  <c:v>8.5586999999999996E-2</c:v>
                </c:pt>
                <c:pt idx="15987">
                  <c:v>8.5572999999999996E-2</c:v>
                </c:pt>
                <c:pt idx="15988">
                  <c:v>8.5572999999999996E-2</c:v>
                </c:pt>
                <c:pt idx="15989">
                  <c:v>8.5559999999999997E-2</c:v>
                </c:pt>
                <c:pt idx="15990">
                  <c:v>8.5546999999999998E-2</c:v>
                </c:pt>
                <c:pt idx="15991">
                  <c:v>8.5533999999999999E-2</c:v>
                </c:pt>
                <c:pt idx="15992">
                  <c:v>8.5533999999999999E-2</c:v>
                </c:pt>
                <c:pt idx="15993">
                  <c:v>8.5508000000000001E-2</c:v>
                </c:pt>
                <c:pt idx="15994">
                  <c:v>8.5500999999999994E-2</c:v>
                </c:pt>
                <c:pt idx="15995">
                  <c:v>8.5487999999999995E-2</c:v>
                </c:pt>
                <c:pt idx="15996">
                  <c:v>8.5474999999999995E-2</c:v>
                </c:pt>
                <c:pt idx="15997">
                  <c:v>8.5461999999999996E-2</c:v>
                </c:pt>
                <c:pt idx="15998">
                  <c:v>8.5455000000000003E-2</c:v>
                </c:pt>
                <c:pt idx="15999">
                  <c:v>8.5434999999999997E-2</c:v>
                </c:pt>
                <c:pt idx="16000">
                  <c:v>8.5415000000000005E-2</c:v>
                </c:pt>
                <c:pt idx="16001">
                  <c:v>8.5408999999999999E-2</c:v>
                </c:pt>
                <c:pt idx="16002">
                  <c:v>8.5396E-2</c:v>
                </c:pt>
                <c:pt idx="16003">
                  <c:v>8.5375999999999994E-2</c:v>
                </c:pt>
                <c:pt idx="16004">
                  <c:v>8.5369E-2</c:v>
                </c:pt>
                <c:pt idx="16005">
                  <c:v>8.5349999999999995E-2</c:v>
                </c:pt>
                <c:pt idx="16006">
                  <c:v>8.5335999999999995E-2</c:v>
                </c:pt>
                <c:pt idx="16007">
                  <c:v>8.5317000000000004E-2</c:v>
                </c:pt>
                <c:pt idx="16008">
                  <c:v>8.5309999999999997E-2</c:v>
                </c:pt>
                <c:pt idx="16009">
                  <c:v>8.5283999999999999E-2</c:v>
                </c:pt>
                <c:pt idx="16010">
                  <c:v>8.5277000000000006E-2</c:v>
                </c:pt>
                <c:pt idx="16011">
                  <c:v>8.5264000000000006E-2</c:v>
                </c:pt>
                <c:pt idx="16012">
                  <c:v>8.5250999999999993E-2</c:v>
                </c:pt>
                <c:pt idx="16013">
                  <c:v>8.5237999999999994E-2</c:v>
                </c:pt>
                <c:pt idx="16014">
                  <c:v>8.5231000000000001E-2</c:v>
                </c:pt>
                <c:pt idx="16015">
                  <c:v>8.5218000000000002E-2</c:v>
                </c:pt>
                <c:pt idx="16016">
                  <c:v>8.5205000000000003E-2</c:v>
                </c:pt>
                <c:pt idx="16017">
                  <c:v>8.5197999999999996E-2</c:v>
                </c:pt>
                <c:pt idx="16018">
                  <c:v>8.5197999999999996E-2</c:v>
                </c:pt>
                <c:pt idx="16019">
                  <c:v>8.5184999999999997E-2</c:v>
                </c:pt>
                <c:pt idx="16020">
                  <c:v>8.5184999999999997E-2</c:v>
                </c:pt>
                <c:pt idx="16021">
                  <c:v>8.5171999999999998E-2</c:v>
                </c:pt>
                <c:pt idx="16022">
                  <c:v>8.5165000000000005E-2</c:v>
                </c:pt>
                <c:pt idx="16023">
                  <c:v>8.5152000000000005E-2</c:v>
                </c:pt>
                <c:pt idx="16024">
                  <c:v>8.5158999999999999E-2</c:v>
                </c:pt>
                <c:pt idx="16025">
                  <c:v>8.5139000000000006E-2</c:v>
                </c:pt>
                <c:pt idx="16026">
                  <c:v>8.5131999999999999E-2</c:v>
                </c:pt>
                <c:pt idx="16027">
                  <c:v>8.5125999999999993E-2</c:v>
                </c:pt>
                <c:pt idx="16028">
                  <c:v>8.5125999999999993E-2</c:v>
                </c:pt>
                <c:pt idx="16029">
                  <c:v>8.5111999999999993E-2</c:v>
                </c:pt>
                <c:pt idx="16030">
                  <c:v>8.5111999999999993E-2</c:v>
                </c:pt>
                <c:pt idx="16031">
                  <c:v>8.5098999999999994E-2</c:v>
                </c:pt>
                <c:pt idx="16032">
                  <c:v>8.5085999999999995E-2</c:v>
                </c:pt>
                <c:pt idx="16033">
                  <c:v>8.5080000000000003E-2</c:v>
                </c:pt>
                <c:pt idx="16034">
                  <c:v>8.5072999999999996E-2</c:v>
                </c:pt>
                <c:pt idx="16035">
                  <c:v>8.5059999999999997E-2</c:v>
                </c:pt>
                <c:pt idx="16036">
                  <c:v>8.5053000000000004E-2</c:v>
                </c:pt>
                <c:pt idx="16037">
                  <c:v>8.5040000000000004E-2</c:v>
                </c:pt>
                <c:pt idx="16038">
                  <c:v>8.5027000000000005E-2</c:v>
                </c:pt>
                <c:pt idx="16039">
                  <c:v>8.5014000000000006E-2</c:v>
                </c:pt>
                <c:pt idx="16040">
                  <c:v>8.5006999999999999E-2</c:v>
                </c:pt>
                <c:pt idx="16041">
                  <c:v>8.4981000000000001E-2</c:v>
                </c:pt>
                <c:pt idx="16042">
                  <c:v>8.4968000000000002E-2</c:v>
                </c:pt>
                <c:pt idx="16043">
                  <c:v>8.4954000000000002E-2</c:v>
                </c:pt>
                <c:pt idx="16044">
                  <c:v>8.4941000000000003E-2</c:v>
                </c:pt>
                <c:pt idx="16045">
                  <c:v>8.4920999999999996E-2</c:v>
                </c:pt>
                <c:pt idx="16046">
                  <c:v>8.4915000000000004E-2</c:v>
                </c:pt>
                <c:pt idx="16047">
                  <c:v>8.4894999999999998E-2</c:v>
                </c:pt>
                <c:pt idx="16048">
                  <c:v>8.4875000000000006E-2</c:v>
                </c:pt>
                <c:pt idx="16049">
                  <c:v>8.4869E-2</c:v>
                </c:pt>
                <c:pt idx="16050">
                  <c:v>8.4856000000000001E-2</c:v>
                </c:pt>
                <c:pt idx="16051">
                  <c:v>8.4835999999999995E-2</c:v>
                </c:pt>
                <c:pt idx="16052">
                  <c:v>8.4829000000000002E-2</c:v>
                </c:pt>
                <c:pt idx="16053">
                  <c:v>8.4808999999999996E-2</c:v>
                </c:pt>
                <c:pt idx="16054">
                  <c:v>8.4795999999999996E-2</c:v>
                </c:pt>
                <c:pt idx="16055">
                  <c:v>8.4777000000000005E-2</c:v>
                </c:pt>
                <c:pt idx="16056">
                  <c:v>8.4769999999999998E-2</c:v>
                </c:pt>
                <c:pt idx="16057">
                  <c:v>8.4750000000000006E-2</c:v>
                </c:pt>
                <c:pt idx="16058">
                  <c:v>8.4737000000000007E-2</c:v>
                </c:pt>
                <c:pt idx="16059">
                  <c:v>8.4723999999999994E-2</c:v>
                </c:pt>
                <c:pt idx="16060">
                  <c:v>8.4717000000000001E-2</c:v>
                </c:pt>
                <c:pt idx="16061">
                  <c:v>8.4696999999999995E-2</c:v>
                </c:pt>
                <c:pt idx="16062">
                  <c:v>8.4691000000000002E-2</c:v>
                </c:pt>
                <c:pt idx="16063">
                  <c:v>8.4678000000000003E-2</c:v>
                </c:pt>
                <c:pt idx="16064">
                  <c:v>8.4665000000000004E-2</c:v>
                </c:pt>
                <c:pt idx="16065">
                  <c:v>8.4657999999999997E-2</c:v>
                </c:pt>
                <c:pt idx="16066">
                  <c:v>8.4651000000000004E-2</c:v>
                </c:pt>
                <c:pt idx="16067">
                  <c:v>8.4638000000000005E-2</c:v>
                </c:pt>
                <c:pt idx="16068">
                  <c:v>8.4631999999999999E-2</c:v>
                </c:pt>
                <c:pt idx="16069">
                  <c:v>8.4617999999999999E-2</c:v>
                </c:pt>
                <c:pt idx="16070">
                  <c:v>8.4612000000000007E-2</c:v>
                </c:pt>
                <c:pt idx="16071">
                  <c:v>8.4598999999999994E-2</c:v>
                </c:pt>
                <c:pt idx="16072">
                  <c:v>8.4598999999999994E-2</c:v>
                </c:pt>
                <c:pt idx="16073">
                  <c:v>8.4579000000000001E-2</c:v>
                </c:pt>
                <c:pt idx="16074">
                  <c:v>8.4571999999999994E-2</c:v>
                </c:pt>
                <c:pt idx="16075">
                  <c:v>8.4558999999999995E-2</c:v>
                </c:pt>
                <c:pt idx="16076">
                  <c:v>8.4558999999999995E-2</c:v>
                </c:pt>
                <c:pt idx="16077">
                  <c:v>8.4545999999999996E-2</c:v>
                </c:pt>
                <c:pt idx="16078">
                  <c:v>8.4545999999999996E-2</c:v>
                </c:pt>
                <c:pt idx="16079">
                  <c:v>8.4532999999999997E-2</c:v>
                </c:pt>
                <c:pt idx="16080">
                  <c:v>8.4519999999999998E-2</c:v>
                </c:pt>
                <c:pt idx="16081">
                  <c:v>8.4519999999999998E-2</c:v>
                </c:pt>
                <c:pt idx="16082">
                  <c:v>8.4513000000000005E-2</c:v>
                </c:pt>
                <c:pt idx="16083">
                  <c:v>8.4505999999999998E-2</c:v>
                </c:pt>
                <c:pt idx="16084">
                  <c:v>8.4500000000000006E-2</c:v>
                </c:pt>
                <c:pt idx="16085">
                  <c:v>8.4487000000000007E-2</c:v>
                </c:pt>
                <c:pt idx="16086">
                  <c:v>8.448E-2</c:v>
                </c:pt>
                <c:pt idx="16087">
                  <c:v>8.4467E-2</c:v>
                </c:pt>
                <c:pt idx="16088">
                  <c:v>8.4467E-2</c:v>
                </c:pt>
                <c:pt idx="16089">
                  <c:v>8.4446999999999994E-2</c:v>
                </c:pt>
                <c:pt idx="16090">
                  <c:v>8.4441000000000002E-2</c:v>
                </c:pt>
                <c:pt idx="16091">
                  <c:v>8.4427000000000002E-2</c:v>
                </c:pt>
                <c:pt idx="16092">
                  <c:v>8.4427000000000002E-2</c:v>
                </c:pt>
                <c:pt idx="16093">
                  <c:v>8.4407999999999997E-2</c:v>
                </c:pt>
                <c:pt idx="16094">
                  <c:v>8.4407999999999997E-2</c:v>
                </c:pt>
                <c:pt idx="16095">
                  <c:v>8.4388000000000005E-2</c:v>
                </c:pt>
                <c:pt idx="16096">
                  <c:v>8.4375000000000006E-2</c:v>
                </c:pt>
                <c:pt idx="16097">
                  <c:v>8.4367999999999999E-2</c:v>
                </c:pt>
                <c:pt idx="16098">
                  <c:v>8.4362000000000006E-2</c:v>
                </c:pt>
                <c:pt idx="16099">
                  <c:v>8.4342E-2</c:v>
                </c:pt>
                <c:pt idx="16100">
                  <c:v>8.4334999999999993E-2</c:v>
                </c:pt>
                <c:pt idx="16101">
                  <c:v>8.4321999999999994E-2</c:v>
                </c:pt>
                <c:pt idx="16102">
                  <c:v>8.4302000000000002E-2</c:v>
                </c:pt>
                <c:pt idx="16103">
                  <c:v>8.4289000000000003E-2</c:v>
                </c:pt>
                <c:pt idx="16104">
                  <c:v>8.4282999999999997E-2</c:v>
                </c:pt>
                <c:pt idx="16105">
                  <c:v>8.4255999999999998E-2</c:v>
                </c:pt>
                <c:pt idx="16106">
                  <c:v>8.4250000000000005E-2</c:v>
                </c:pt>
                <c:pt idx="16107">
                  <c:v>8.4229999999999999E-2</c:v>
                </c:pt>
                <c:pt idx="16108">
                  <c:v>8.4223000000000006E-2</c:v>
                </c:pt>
                <c:pt idx="16109">
                  <c:v>8.4203E-2</c:v>
                </c:pt>
                <c:pt idx="16110">
                  <c:v>8.4196999999999994E-2</c:v>
                </c:pt>
                <c:pt idx="16111">
                  <c:v>8.4183999999999995E-2</c:v>
                </c:pt>
                <c:pt idx="16112">
                  <c:v>8.4164000000000003E-2</c:v>
                </c:pt>
                <c:pt idx="16113">
                  <c:v>8.4156999999999996E-2</c:v>
                </c:pt>
                <c:pt idx="16114">
                  <c:v>8.4151000000000004E-2</c:v>
                </c:pt>
                <c:pt idx="16115">
                  <c:v>8.4130999999999997E-2</c:v>
                </c:pt>
                <c:pt idx="16116">
                  <c:v>8.4124000000000004E-2</c:v>
                </c:pt>
                <c:pt idx="16117">
                  <c:v>8.4111000000000005E-2</c:v>
                </c:pt>
                <c:pt idx="16118">
                  <c:v>8.4098000000000006E-2</c:v>
                </c:pt>
                <c:pt idx="16119">
                  <c:v>8.4084999999999993E-2</c:v>
                </c:pt>
                <c:pt idx="16120">
                  <c:v>8.4078E-2</c:v>
                </c:pt>
                <c:pt idx="16121">
                  <c:v>8.4058999999999995E-2</c:v>
                </c:pt>
                <c:pt idx="16122">
                  <c:v>8.4052000000000002E-2</c:v>
                </c:pt>
                <c:pt idx="16123">
                  <c:v>8.4039000000000003E-2</c:v>
                </c:pt>
                <c:pt idx="16124">
                  <c:v>8.4031999999999996E-2</c:v>
                </c:pt>
                <c:pt idx="16125">
                  <c:v>8.4018999999999996E-2</c:v>
                </c:pt>
                <c:pt idx="16126">
                  <c:v>8.4012000000000003E-2</c:v>
                </c:pt>
                <c:pt idx="16127">
                  <c:v>8.3999000000000004E-2</c:v>
                </c:pt>
                <c:pt idx="16128">
                  <c:v>8.3986000000000005E-2</c:v>
                </c:pt>
                <c:pt idx="16129">
                  <c:v>8.3979999999999999E-2</c:v>
                </c:pt>
                <c:pt idx="16130">
                  <c:v>8.3979999999999999E-2</c:v>
                </c:pt>
                <c:pt idx="16131">
                  <c:v>8.3960000000000007E-2</c:v>
                </c:pt>
                <c:pt idx="16132">
                  <c:v>8.3960000000000007E-2</c:v>
                </c:pt>
                <c:pt idx="16133">
                  <c:v>8.3946999999999994E-2</c:v>
                </c:pt>
                <c:pt idx="16134">
                  <c:v>8.3932999999999994E-2</c:v>
                </c:pt>
                <c:pt idx="16135">
                  <c:v>8.3919999999999995E-2</c:v>
                </c:pt>
                <c:pt idx="16136">
                  <c:v>8.3919999999999995E-2</c:v>
                </c:pt>
                <c:pt idx="16137">
                  <c:v>8.3901000000000003E-2</c:v>
                </c:pt>
                <c:pt idx="16138">
                  <c:v>8.3893999999999996E-2</c:v>
                </c:pt>
                <c:pt idx="16139">
                  <c:v>8.3880999999999997E-2</c:v>
                </c:pt>
                <c:pt idx="16140">
                  <c:v>8.3880999999999997E-2</c:v>
                </c:pt>
                <c:pt idx="16141">
                  <c:v>8.3867999999999998E-2</c:v>
                </c:pt>
                <c:pt idx="16142">
                  <c:v>8.3861000000000005E-2</c:v>
                </c:pt>
                <c:pt idx="16143">
                  <c:v>8.3848000000000006E-2</c:v>
                </c:pt>
                <c:pt idx="16144">
                  <c:v>8.3835000000000007E-2</c:v>
                </c:pt>
                <c:pt idx="16145">
                  <c:v>8.3835000000000007E-2</c:v>
                </c:pt>
                <c:pt idx="16146">
                  <c:v>8.3828E-2</c:v>
                </c:pt>
                <c:pt idx="16147">
                  <c:v>8.3815000000000001E-2</c:v>
                </c:pt>
                <c:pt idx="16148">
                  <c:v>8.3815000000000001E-2</c:v>
                </c:pt>
                <c:pt idx="16149">
                  <c:v>8.3802000000000001E-2</c:v>
                </c:pt>
                <c:pt idx="16150">
                  <c:v>8.3789000000000002E-2</c:v>
                </c:pt>
                <c:pt idx="16151">
                  <c:v>8.3775000000000002E-2</c:v>
                </c:pt>
                <c:pt idx="16152">
                  <c:v>8.3775000000000002E-2</c:v>
                </c:pt>
                <c:pt idx="16153">
                  <c:v>8.3755999999999997E-2</c:v>
                </c:pt>
                <c:pt idx="16154">
                  <c:v>8.3749000000000004E-2</c:v>
                </c:pt>
                <c:pt idx="16155">
                  <c:v>8.3741999999999997E-2</c:v>
                </c:pt>
                <c:pt idx="16156">
                  <c:v>8.3736000000000005E-2</c:v>
                </c:pt>
                <c:pt idx="16157">
                  <c:v>8.3723000000000006E-2</c:v>
                </c:pt>
                <c:pt idx="16158">
                  <c:v>8.3723000000000006E-2</c:v>
                </c:pt>
                <c:pt idx="16159">
                  <c:v>8.3709000000000006E-2</c:v>
                </c:pt>
                <c:pt idx="16160">
                  <c:v>8.3696000000000007E-2</c:v>
                </c:pt>
                <c:pt idx="16161">
                  <c:v>8.3690000000000001E-2</c:v>
                </c:pt>
                <c:pt idx="16162">
                  <c:v>8.3682999999999994E-2</c:v>
                </c:pt>
                <c:pt idx="16163">
                  <c:v>8.3669999999999994E-2</c:v>
                </c:pt>
                <c:pt idx="16164">
                  <c:v>8.3669999999999994E-2</c:v>
                </c:pt>
                <c:pt idx="16165">
                  <c:v>8.3656999999999995E-2</c:v>
                </c:pt>
                <c:pt idx="16166">
                  <c:v>8.3643999999999996E-2</c:v>
                </c:pt>
                <c:pt idx="16167">
                  <c:v>8.3629999999999996E-2</c:v>
                </c:pt>
                <c:pt idx="16168">
                  <c:v>8.3629999999999996E-2</c:v>
                </c:pt>
                <c:pt idx="16169">
                  <c:v>8.3611000000000005E-2</c:v>
                </c:pt>
                <c:pt idx="16170">
                  <c:v>8.3598000000000006E-2</c:v>
                </c:pt>
                <c:pt idx="16171">
                  <c:v>8.3590999999999999E-2</c:v>
                </c:pt>
                <c:pt idx="16172">
                  <c:v>8.3584000000000006E-2</c:v>
                </c:pt>
                <c:pt idx="16173">
                  <c:v>8.3571000000000006E-2</c:v>
                </c:pt>
                <c:pt idx="16174">
                  <c:v>8.3565E-2</c:v>
                </c:pt>
                <c:pt idx="16175">
                  <c:v>8.3551E-2</c:v>
                </c:pt>
                <c:pt idx="16176">
                  <c:v>8.3538000000000001E-2</c:v>
                </c:pt>
                <c:pt idx="16177">
                  <c:v>8.3531999999999995E-2</c:v>
                </c:pt>
                <c:pt idx="16178">
                  <c:v>8.3525000000000002E-2</c:v>
                </c:pt>
                <c:pt idx="16179">
                  <c:v>8.3512000000000003E-2</c:v>
                </c:pt>
                <c:pt idx="16180">
                  <c:v>8.3504999999999996E-2</c:v>
                </c:pt>
                <c:pt idx="16181">
                  <c:v>8.3491999999999997E-2</c:v>
                </c:pt>
                <c:pt idx="16182">
                  <c:v>8.3478999999999998E-2</c:v>
                </c:pt>
                <c:pt idx="16183">
                  <c:v>8.3465999999999999E-2</c:v>
                </c:pt>
                <c:pt idx="16184">
                  <c:v>8.3459000000000005E-2</c:v>
                </c:pt>
                <c:pt idx="16185">
                  <c:v>8.3438999999999999E-2</c:v>
                </c:pt>
                <c:pt idx="16186">
                  <c:v>8.3426E-2</c:v>
                </c:pt>
                <c:pt idx="16187">
                  <c:v>8.3419999999999994E-2</c:v>
                </c:pt>
                <c:pt idx="16188">
                  <c:v>8.3413000000000001E-2</c:v>
                </c:pt>
                <c:pt idx="16189">
                  <c:v>8.3392999999999995E-2</c:v>
                </c:pt>
                <c:pt idx="16190">
                  <c:v>8.3387000000000003E-2</c:v>
                </c:pt>
                <c:pt idx="16191">
                  <c:v>8.3374000000000004E-2</c:v>
                </c:pt>
                <c:pt idx="16192">
                  <c:v>8.3360000000000004E-2</c:v>
                </c:pt>
                <c:pt idx="16193">
                  <c:v>8.3353999999999998E-2</c:v>
                </c:pt>
                <c:pt idx="16194">
                  <c:v>8.3347000000000004E-2</c:v>
                </c:pt>
                <c:pt idx="16195">
                  <c:v>8.3334000000000005E-2</c:v>
                </c:pt>
                <c:pt idx="16196">
                  <c:v>8.3326999999999998E-2</c:v>
                </c:pt>
                <c:pt idx="16197">
                  <c:v>8.3313999999999999E-2</c:v>
                </c:pt>
                <c:pt idx="16198">
                  <c:v>8.3307999999999993E-2</c:v>
                </c:pt>
                <c:pt idx="16199">
                  <c:v>8.3294999999999994E-2</c:v>
                </c:pt>
                <c:pt idx="16200">
                  <c:v>8.3294999999999994E-2</c:v>
                </c:pt>
                <c:pt idx="16201">
                  <c:v>8.3275000000000002E-2</c:v>
                </c:pt>
                <c:pt idx="16202">
                  <c:v>8.3267999999999995E-2</c:v>
                </c:pt>
                <c:pt idx="16203">
                  <c:v>8.3262000000000003E-2</c:v>
                </c:pt>
                <c:pt idx="16204">
                  <c:v>8.3254999999999996E-2</c:v>
                </c:pt>
                <c:pt idx="16205">
                  <c:v>8.3241999999999997E-2</c:v>
                </c:pt>
                <c:pt idx="16206">
                  <c:v>8.3241999999999997E-2</c:v>
                </c:pt>
                <c:pt idx="16207">
                  <c:v>8.3228999999999997E-2</c:v>
                </c:pt>
                <c:pt idx="16208">
                  <c:v>8.3222000000000004E-2</c:v>
                </c:pt>
                <c:pt idx="16209">
                  <c:v>8.3214999999999997E-2</c:v>
                </c:pt>
                <c:pt idx="16210">
                  <c:v>8.3214999999999997E-2</c:v>
                </c:pt>
                <c:pt idx="16211">
                  <c:v>8.3201999999999998E-2</c:v>
                </c:pt>
                <c:pt idx="16212">
                  <c:v>8.3196000000000006E-2</c:v>
                </c:pt>
                <c:pt idx="16213">
                  <c:v>8.3183000000000007E-2</c:v>
                </c:pt>
                <c:pt idx="16214">
                  <c:v>8.3169000000000007E-2</c:v>
                </c:pt>
                <c:pt idx="16215">
                  <c:v>8.3155999999999994E-2</c:v>
                </c:pt>
                <c:pt idx="16216">
                  <c:v>8.3150000000000002E-2</c:v>
                </c:pt>
                <c:pt idx="16217">
                  <c:v>8.3129999999999996E-2</c:v>
                </c:pt>
                <c:pt idx="16218">
                  <c:v>8.3116999999999996E-2</c:v>
                </c:pt>
                <c:pt idx="16219">
                  <c:v>8.3097000000000004E-2</c:v>
                </c:pt>
                <c:pt idx="16220">
                  <c:v>8.3084000000000005E-2</c:v>
                </c:pt>
                <c:pt idx="16221">
                  <c:v>8.3063999999999999E-2</c:v>
                </c:pt>
                <c:pt idx="16222">
                  <c:v>8.3051E-2</c:v>
                </c:pt>
                <c:pt idx="16223">
                  <c:v>8.3030999999999994E-2</c:v>
                </c:pt>
                <c:pt idx="16224">
                  <c:v>8.3004999999999995E-2</c:v>
                </c:pt>
                <c:pt idx="16225">
                  <c:v>8.2991999999999996E-2</c:v>
                </c:pt>
                <c:pt idx="16226">
                  <c:v>8.2972000000000004E-2</c:v>
                </c:pt>
                <c:pt idx="16227">
                  <c:v>8.2945000000000005E-2</c:v>
                </c:pt>
                <c:pt idx="16228">
                  <c:v>8.2932000000000006E-2</c:v>
                </c:pt>
                <c:pt idx="16229">
                  <c:v>8.2905999999999994E-2</c:v>
                </c:pt>
                <c:pt idx="16230">
                  <c:v>8.2886000000000001E-2</c:v>
                </c:pt>
                <c:pt idx="16231">
                  <c:v>8.2860000000000003E-2</c:v>
                </c:pt>
                <c:pt idx="16232">
                  <c:v>8.2847000000000004E-2</c:v>
                </c:pt>
                <c:pt idx="16233">
                  <c:v>8.2820000000000005E-2</c:v>
                </c:pt>
                <c:pt idx="16234">
                  <c:v>8.2801E-2</c:v>
                </c:pt>
                <c:pt idx="16235">
                  <c:v>8.2780999999999993E-2</c:v>
                </c:pt>
                <c:pt idx="16236">
                  <c:v>8.2767999999999994E-2</c:v>
                </c:pt>
                <c:pt idx="16237">
                  <c:v>8.2748000000000002E-2</c:v>
                </c:pt>
                <c:pt idx="16238">
                  <c:v>8.2740999999999995E-2</c:v>
                </c:pt>
                <c:pt idx="16239">
                  <c:v>8.2727999999999996E-2</c:v>
                </c:pt>
                <c:pt idx="16240">
                  <c:v>8.2714999999999997E-2</c:v>
                </c:pt>
                <c:pt idx="16241">
                  <c:v>8.2708000000000004E-2</c:v>
                </c:pt>
                <c:pt idx="16242">
                  <c:v>8.2701999999999998E-2</c:v>
                </c:pt>
                <c:pt idx="16243">
                  <c:v>8.2688999999999999E-2</c:v>
                </c:pt>
                <c:pt idx="16244">
                  <c:v>8.2688999999999999E-2</c:v>
                </c:pt>
                <c:pt idx="16245">
                  <c:v>8.2674999999999998E-2</c:v>
                </c:pt>
                <c:pt idx="16246">
                  <c:v>8.2674999999999998E-2</c:v>
                </c:pt>
                <c:pt idx="16247">
                  <c:v>8.2669000000000006E-2</c:v>
                </c:pt>
                <c:pt idx="16248">
                  <c:v>8.2669000000000006E-2</c:v>
                </c:pt>
                <c:pt idx="16249">
                  <c:v>8.2655999999999993E-2</c:v>
                </c:pt>
                <c:pt idx="16250">
                  <c:v>8.2655999999999993E-2</c:v>
                </c:pt>
                <c:pt idx="16251">
                  <c:v>8.2649E-2</c:v>
                </c:pt>
                <c:pt idx="16252">
                  <c:v>8.2649E-2</c:v>
                </c:pt>
                <c:pt idx="16253">
                  <c:v>8.2641999999999993E-2</c:v>
                </c:pt>
                <c:pt idx="16254">
                  <c:v>8.2641999999999993E-2</c:v>
                </c:pt>
                <c:pt idx="16255">
                  <c:v>8.2636000000000001E-2</c:v>
                </c:pt>
                <c:pt idx="16256">
                  <c:v>8.2628999999999994E-2</c:v>
                </c:pt>
                <c:pt idx="16257">
                  <c:v>8.2623000000000002E-2</c:v>
                </c:pt>
                <c:pt idx="16258">
                  <c:v>8.2623000000000002E-2</c:v>
                </c:pt>
                <c:pt idx="16259">
                  <c:v>8.2610000000000003E-2</c:v>
                </c:pt>
                <c:pt idx="16260">
                  <c:v>8.2610000000000003E-2</c:v>
                </c:pt>
                <c:pt idx="16261">
                  <c:v>8.2596000000000003E-2</c:v>
                </c:pt>
                <c:pt idx="16262">
                  <c:v>8.2583000000000004E-2</c:v>
                </c:pt>
                <c:pt idx="16263">
                  <c:v>8.2570000000000005E-2</c:v>
                </c:pt>
                <c:pt idx="16264">
                  <c:v>8.2562999999999998E-2</c:v>
                </c:pt>
                <c:pt idx="16265">
                  <c:v>8.2544000000000006E-2</c:v>
                </c:pt>
                <c:pt idx="16266">
                  <c:v>8.2530000000000006E-2</c:v>
                </c:pt>
                <c:pt idx="16267">
                  <c:v>8.2516999999999993E-2</c:v>
                </c:pt>
                <c:pt idx="16268">
                  <c:v>8.2511000000000001E-2</c:v>
                </c:pt>
                <c:pt idx="16269">
                  <c:v>8.2490999999999995E-2</c:v>
                </c:pt>
                <c:pt idx="16270">
                  <c:v>8.2484000000000002E-2</c:v>
                </c:pt>
                <c:pt idx="16271">
                  <c:v>8.2471000000000003E-2</c:v>
                </c:pt>
                <c:pt idx="16272">
                  <c:v>8.2450999999999997E-2</c:v>
                </c:pt>
                <c:pt idx="16273">
                  <c:v>8.2445000000000004E-2</c:v>
                </c:pt>
                <c:pt idx="16274">
                  <c:v>8.2437999999999997E-2</c:v>
                </c:pt>
                <c:pt idx="16275">
                  <c:v>8.2424999999999998E-2</c:v>
                </c:pt>
                <c:pt idx="16276">
                  <c:v>8.2419000000000006E-2</c:v>
                </c:pt>
                <c:pt idx="16277">
                  <c:v>8.2405000000000006E-2</c:v>
                </c:pt>
                <c:pt idx="16278">
                  <c:v>8.2392000000000007E-2</c:v>
                </c:pt>
                <c:pt idx="16279">
                  <c:v>8.2378999999999994E-2</c:v>
                </c:pt>
                <c:pt idx="16280">
                  <c:v>8.2378999999999994E-2</c:v>
                </c:pt>
                <c:pt idx="16281">
                  <c:v>8.2359000000000002E-2</c:v>
                </c:pt>
                <c:pt idx="16282">
                  <c:v>8.2352999999999996E-2</c:v>
                </c:pt>
                <c:pt idx="16283">
                  <c:v>8.2346000000000003E-2</c:v>
                </c:pt>
                <c:pt idx="16284">
                  <c:v>8.2338999999999996E-2</c:v>
                </c:pt>
                <c:pt idx="16285">
                  <c:v>8.2325999999999996E-2</c:v>
                </c:pt>
                <c:pt idx="16286">
                  <c:v>8.2325999999999996E-2</c:v>
                </c:pt>
                <c:pt idx="16287">
                  <c:v>8.2312999999999997E-2</c:v>
                </c:pt>
                <c:pt idx="16288">
                  <c:v>8.2307000000000005E-2</c:v>
                </c:pt>
                <c:pt idx="16289">
                  <c:v>8.2299999999999998E-2</c:v>
                </c:pt>
                <c:pt idx="16290">
                  <c:v>8.2293000000000005E-2</c:v>
                </c:pt>
                <c:pt idx="16291">
                  <c:v>8.2280000000000006E-2</c:v>
                </c:pt>
                <c:pt idx="16292">
                  <c:v>8.2280000000000006E-2</c:v>
                </c:pt>
                <c:pt idx="16293">
                  <c:v>8.226E-2</c:v>
                </c:pt>
                <c:pt idx="16294">
                  <c:v>8.2253999999999994E-2</c:v>
                </c:pt>
                <c:pt idx="16295">
                  <c:v>8.2240999999999995E-2</c:v>
                </c:pt>
                <c:pt idx="16296">
                  <c:v>8.2234000000000002E-2</c:v>
                </c:pt>
                <c:pt idx="16297">
                  <c:v>8.2213999999999995E-2</c:v>
                </c:pt>
                <c:pt idx="16298">
                  <c:v>8.2200999999999996E-2</c:v>
                </c:pt>
                <c:pt idx="16299">
                  <c:v>8.2187999999999997E-2</c:v>
                </c:pt>
                <c:pt idx="16300">
                  <c:v>8.2181000000000004E-2</c:v>
                </c:pt>
                <c:pt idx="16301">
                  <c:v>8.2161999999999999E-2</c:v>
                </c:pt>
                <c:pt idx="16302">
                  <c:v>8.2155000000000006E-2</c:v>
                </c:pt>
                <c:pt idx="16303">
                  <c:v>8.2135E-2</c:v>
                </c:pt>
                <c:pt idx="16304">
                  <c:v>8.2122000000000001E-2</c:v>
                </c:pt>
                <c:pt idx="16305">
                  <c:v>8.2115999999999995E-2</c:v>
                </c:pt>
                <c:pt idx="16306">
                  <c:v>8.2109000000000001E-2</c:v>
                </c:pt>
                <c:pt idx="16307">
                  <c:v>8.2088999999999995E-2</c:v>
                </c:pt>
                <c:pt idx="16308">
                  <c:v>8.2083000000000003E-2</c:v>
                </c:pt>
                <c:pt idx="16309">
                  <c:v>8.2069000000000003E-2</c:v>
                </c:pt>
                <c:pt idx="16310">
                  <c:v>8.2056000000000004E-2</c:v>
                </c:pt>
                <c:pt idx="16311">
                  <c:v>8.2043000000000005E-2</c:v>
                </c:pt>
                <c:pt idx="16312">
                  <c:v>8.2043000000000005E-2</c:v>
                </c:pt>
                <c:pt idx="16313">
                  <c:v>8.2022999999999999E-2</c:v>
                </c:pt>
                <c:pt idx="16314">
                  <c:v>8.2017000000000007E-2</c:v>
                </c:pt>
                <c:pt idx="16315">
                  <c:v>8.201E-2</c:v>
                </c:pt>
                <c:pt idx="16316">
                  <c:v>8.2003999999999994E-2</c:v>
                </c:pt>
                <c:pt idx="16317">
                  <c:v>8.1989999999999993E-2</c:v>
                </c:pt>
                <c:pt idx="16318">
                  <c:v>8.1989999999999993E-2</c:v>
                </c:pt>
                <c:pt idx="16319">
                  <c:v>8.1976999999999994E-2</c:v>
                </c:pt>
                <c:pt idx="16320">
                  <c:v>8.1971000000000002E-2</c:v>
                </c:pt>
                <c:pt idx="16321">
                  <c:v>8.1963999999999995E-2</c:v>
                </c:pt>
                <c:pt idx="16322">
                  <c:v>8.1963999999999995E-2</c:v>
                </c:pt>
                <c:pt idx="16323">
                  <c:v>8.1950999999999996E-2</c:v>
                </c:pt>
                <c:pt idx="16324">
                  <c:v>8.1950999999999996E-2</c:v>
                </c:pt>
                <c:pt idx="16325">
                  <c:v>8.1937999999999997E-2</c:v>
                </c:pt>
                <c:pt idx="16326">
                  <c:v>8.1924999999999998E-2</c:v>
                </c:pt>
                <c:pt idx="16327">
                  <c:v>8.1910999999999998E-2</c:v>
                </c:pt>
                <c:pt idx="16328">
                  <c:v>8.1910999999999998E-2</c:v>
                </c:pt>
                <c:pt idx="16329">
                  <c:v>8.1884999999999999E-2</c:v>
                </c:pt>
                <c:pt idx="16330">
                  <c:v>8.1878000000000006E-2</c:v>
                </c:pt>
                <c:pt idx="16331">
                  <c:v>8.1864999999999993E-2</c:v>
                </c:pt>
                <c:pt idx="16332">
                  <c:v>8.1851999999999994E-2</c:v>
                </c:pt>
                <c:pt idx="16333">
                  <c:v>8.1832000000000002E-2</c:v>
                </c:pt>
                <c:pt idx="16334">
                  <c:v>8.1825999999999996E-2</c:v>
                </c:pt>
                <c:pt idx="16335">
                  <c:v>8.1806000000000004E-2</c:v>
                </c:pt>
                <c:pt idx="16336">
                  <c:v>8.1785999999999998E-2</c:v>
                </c:pt>
                <c:pt idx="16337">
                  <c:v>8.1772999999999998E-2</c:v>
                </c:pt>
                <c:pt idx="16338">
                  <c:v>8.1759999999999999E-2</c:v>
                </c:pt>
                <c:pt idx="16339">
                  <c:v>8.1739999999999993E-2</c:v>
                </c:pt>
                <c:pt idx="16340">
                  <c:v>8.1726999999999994E-2</c:v>
                </c:pt>
                <c:pt idx="16341">
                  <c:v>8.1700999999999996E-2</c:v>
                </c:pt>
                <c:pt idx="16342">
                  <c:v>8.1686999999999996E-2</c:v>
                </c:pt>
                <c:pt idx="16343">
                  <c:v>8.1660999999999997E-2</c:v>
                </c:pt>
                <c:pt idx="16344">
                  <c:v>8.1654000000000004E-2</c:v>
                </c:pt>
                <c:pt idx="16345">
                  <c:v>8.1628000000000006E-2</c:v>
                </c:pt>
                <c:pt idx="16346">
                  <c:v>8.1608E-2</c:v>
                </c:pt>
                <c:pt idx="16347">
                  <c:v>8.1595000000000001E-2</c:v>
                </c:pt>
                <c:pt idx="16348">
                  <c:v>8.1582000000000002E-2</c:v>
                </c:pt>
                <c:pt idx="16349">
                  <c:v>8.1569000000000003E-2</c:v>
                </c:pt>
                <c:pt idx="16350">
                  <c:v>8.1556000000000003E-2</c:v>
                </c:pt>
                <c:pt idx="16351">
                  <c:v>8.1542000000000003E-2</c:v>
                </c:pt>
                <c:pt idx="16352">
                  <c:v>8.1529000000000004E-2</c:v>
                </c:pt>
                <c:pt idx="16353">
                  <c:v>8.1522999999999998E-2</c:v>
                </c:pt>
                <c:pt idx="16354">
                  <c:v>8.1516000000000005E-2</c:v>
                </c:pt>
                <c:pt idx="16355">
                  <c:v>8.1503000000000006E-2</c:v>
                </c:pt>
                <c:pt idx="16356">
                  <c:v>8.1495999999999999E-2</c:v>
                </c:pt>
                <c:pt idx="16357">
                  <c:v>8.1490000000000007E-2</c:v>
                </c:pt>
                <c:pt idx="16358">
                  <c:v>8.1483E-2</c:v>
                </c:pt>
                <c:pt idx="16359">
                  <c:v>8.1470000000000001E-2</c:v>
                </c:pt>
                <c:pt idx="16360">
                  <c:v>8.1476999999999994E-2</c:v>
                </c:pt>
                <c:pt idx="16361">
                  <c:v>8.1462999999999994E-2</c:v>
                </c:pt>
                <c:pt idx="16362">
                  <c:v>8.1457000000000002E-2</c:v>
                </c:pt>
                <c:pt idx="16363">
                  <c:v>8.1457000000000002E-2</c:v>
                </c:pt>
                <c:pt idx="16364">
                  <c:v>8.1457000000000002E-2</c:v>
                </c:pt>
                <c:pt idx="16365">
                  <c:v>8.1449999999999995E-2</c:v>
                </c:pt>
                <c:pt idx="16366">
                  <c:v>8.1449999999999995E-2</c:v>
                </c:pt>
                <c:pt idx="16367">
                  <c:v>8.1444000000000003E-2</c:v>
                </c:pt>
                <c:pt idx="16368">
                  <c:v>8.1436999999999996E-2</c:v>
                </c:pt>
                <c:pt idx="16369">
                  <c:v>8.1436999999999996E-2</c:v>
                </c:pt>
                <c:pt idx="16370">
                  <c:v>8.1436999999999996E-2</c:v>
                </c:pt>
                <c:pt idx="16371">
                  <c:v>8.1431000000000003E-2</c:v>
                </c:pt>
                <c:pt idx="16372">
                  <c:v>8.1423999999999996E-2</c:v>
                </c:pt>
                <c:pt idx="16373">
                  <c:v>8.1417000000000003E-2</c:v>
                </c:pt>
                <c:pt idx="16374">
                  <c:v>8.1404000000000004E-2</c:v>
                </c:pt>
                <c:pt idx="16375">
                  <c:v>8.1397999999999998E-2</c:v>
                </c:pt>
                <c:pt idx="16376">
                  <c:v>8.1391000000000005E-2</c:v>
                </c:pt>
                <c:pt idx="16377">
                  <c:v>8.1370999999999999E-2</c:v>
                </c:pt>
                <c:pt idx="16378">
                  <c:v>8.1365000000000007E-2</c:v>
                </c:pt>
                <c:pt idx="16379">
                  <c:v>8.1351000000000007E-2</c:v>
                </c:pt>
                <c:pt idx="16380">
                  <c:v>8.1345000000000001E-2</c:v>
                </c:pt>
                <c:pt idx="16381">
                  <c:v>8.1324999999999995E-2</c:v>
                </c:pt>
                <c:pt idx="16382">
                  <c:v>8.1319000000000002E-2</c:v>
                </c:pt>
                <c:pt idx="16383">
                  <c:v>8.1298999999999996E-2</c:v>
                </c:pt>
                <c:pt idx="16384">
                  <c:v>8.1279000000000004E-2</c:v>
                </c:pt>
                <c:pt idx="16385">
                  <c:v>8.1266000000000005E-2</c:v>
                </c:pt>
                <c:pt idx="16386">
                  <c:v>8.1258999999999998E-2</c:v>
                </c:pt>
                <c:pt idx="16387">
                  <c:v>8.1240000000000007E-2</c:v>
                </c:pt>
                <c:pt idx="16388">
                  <c:v>8.1226000000000007E-2</c:v>
                </c:pt>
                <c:pt idx="16389">
                  <c:v>8.1207000000000001E-2</c:v>
                </c:pt>
                <c:pt idx="16390">
                  <c:v>8.1193000000000001E-2</c:v>
                </c:pt>
                <c:pt idx="16391">
                  <c:v>8.1173999999999996E-2</c:v>
                </c:pt>
                <c:pt idx="16392">
                  <c:v>8.1167000000000003E-2</c:v>
                </c:pt>
                <c:pt idx="16393">
                  <c:v>8.1146999999999997E-2</c:v>
                </c:pt>
                <c:pt idx="16394">
                  <c:v>8.1133999999999998E-2</c:v>
                </c:pt>
                <c:pt idx="16395">
                  <c:v>8.1120999999999999E-2</c:v>
                </c:pt>
                <c:pt idx="16396">
                  <c:v>8.1114000000000006E-2</c:v>
                </c:pt>
                <c:pt idx="16397">
                  <c:v>8.1101000000000006E-2</c:v>
                </c:pt>
                <c:pt idx="16398">
                  <c:v>8.1095E-2</c:v>
                </c:pt>
                <c:pt idx="16399">
                  <c:v>8.1081E-2</c:v>
                </c:pt>
                <c:pt idx="16400">
                  <c:v>8.1068000000000001E-2</c:v>
                </c:pt>
                <c:pt idx="16401">
                  <c:v>8.1068000000000001E-2</c:v>
                </c:pt>
                <c:pt idx="16402">
                  <c:v>8.1068000000000001E-2</c:v>
                </c:pt>
                <c:pt idx="16403">
                  <c:v>8.1055000000000002E-2</c:v>
                </c:pt>
                <c:pt idx="16404">
                  <c:v>8.1055000000000002E-2</c:v>
                </c:pt>
                <c:pt idx="16405">
                  <c:v>8.1042000000000003E-2</c:v>
                </c:pt>
                <c:pt idx="16406">
                  <c:v>8.1034999999999996E-2</c:v>
                </c:pt>
                <c:pt idx="16407">
                  <c:v>8.1029000000000004E-2</c:v>
                </c:pt>
                <c:pt idx="16408">
                  <c:v>8.1029000000000004E-2</c:v>
                </c:pt>
                <c:pt idx="16409">
                  <c:v>8.1016000000000005E-2</c:v>
                </c:pt>
                <c:pt idx="16410">
                  <c:v>8.1008999999999998E-2</c:v>
                </c:pt>
                <c:pt idx="16411">
                  <c:v>8.1002000000000005E-2</c:v>
                </c:pt>
                <c:pt idx="16412">
                  <c:v>8.1002000000000005E-2</c:v>
                </c:pt>
                <c:pt idx="16413">
                  <c:v>8.0989000000000005E-2</c:v>
                </c:pt>
                <c:pt idx="16414">
                  <c:v>8.0982999999999999E-2</c:v>
                </c:pt>
                <c:pt idx="16415">
                  <c:v>8.0968999999999999E-2</c:v>
                </c:pt>
                <c:pt idx="16416">
                  <c:v>8.0956E-2</c:v>
                </c:pt>
                <c:pt idx="16417">
                  <c:v>8.0949999999999994E-2</c:v>
                </c:pt>
                <c:pt idx="16418">
                  <c:v>8.0936999999999995E-2</c:v>
                </c:pt>
                <c:pt idx="16419">
                  <c:v>8.0922999999999995E-2</c:v>
                </c:pt>
                <c:pt idx="16420">
                  <c:v>8.0909999999999996E-2</c:v>
                </c:pt>
                <c:pt idx="16421">
                  <c:v>8.0890000000000004E-2</c:v>
                </c:pt>
                <c:pt idx="16422">
                  <c:v>8.0870999999999998E-2</c:v>
                </c:pt>
                <c:pt idx="16423">
                  <c:v>8.0851000000000006E-2</c:v>
                </c:pt>
                <c:pt idx="16424">
                  <c:v>8.0837999999999993E-2</c:v>
                </c:pt>
                <c:pt idx="16425">
                  <c:v>8.0810999999999994E-2</c:v>
                </c:pt>
                <c:pt idx="16426">
                  <c:v>8.0792000000000003E-2</c:v>
                </c:pt>
                <c:pt idx="16427">
                  <c:v>8.0771999999999997E-2</c:v>
                </c:pt>
                <c:pt idx="16428">
                  <c:v>8.0758999999999997E-2</c:v>
                </c:pt>
                <c:pt idx="16429">
                  <c:v>8.0731999999999998E-2</c:v>
                </c:pt>
                <c:pt idx="16430">
                  <c:v>8.0718999999999999E-2</c:v>
                </c:pt>
                <c:pt idx="16431">
                  <c:v>8.0699000000000007E-2</c:v>
                </c:pt>
                <c:pt idx="16432">
                  <c:v>8.0672999999999995E-2</c:v>
                </c:pt>
                <c:pt idx="16433">
                  <c:v>8.0659999999999996E-2</c:v>
                </c:pt>
                <c:pt idx="16434">
                  <c:v>8.0646999999999996E-2</c:v>
                </c:pt>
                <c:pt idx="16435">
                  <c:v>8.0627000000000004E-2</c:v>
                </c:pt>
                <c:pt idx="16436">
                  <c:v>8.0619999999999997E-2</c:v>
                </c:pt>
                <c:pt idx="16437">
                  <c:v>8.0601000000000006E-2</c:v>
                </c:pt>
                <c:pt idx="16438">
                  <c:v>8.0587000000000006E-2</c:v>
                </c:pt>
                <c:pt idx="16439">
                  <c:v>8.0574000000000007E-2</c:v>
                </c:pt>
                <c:pt idx="16440">
                  <c:v>8.0568000000000001E-2</c:v>
                </c:pt>
                <c:pt idx="16441">
                  <c:v>8.0547999999999995E-2</c:v>
                </c:pt>
                <c:pt idx="16442">
                  <c:v>8.0541000000000001E-2</c:v>
                </c:pt>
                <c:pt idx="16443">
                  <c:v>8.0534999999999995E-2</c:v>
                </c:pt>
                <c:pt idx="16444">
                  <c:v>8.0528000000000002E-2</c:v>
                </c:pt>
                <c:pt idx="16445">
                  <c:v>8.0521999999999996E-2</c:v>
                </c:pt>
                <c:pt idx="16446">
                  <c:v>8.0521999999999996E-2</c:v>
                </c:pt>
                <c:pt idx="16447">
                  <c:v>8.0507999999999996E-2</c:v>
                </c:pt>
                <c:pt idx="16448">
                  <c:v>8.0507999999999996E-2</c:v>
                </c:pt>
                <c:pt idx="16449">
                  <c:v>8.0502000000000004E-2</c:v>
                </c:pt>
                <c:pt idx="16450">
                  <c:v>8.0507999999999996E-2</c:v>
                </c:pt>
                <c:pt idx="16451">
                  <c:v>8.0502000000000004E-2</c:v>
                </c:pt>
                <c:pt idx="16452">
                  <c:v>8.0502000000000004E-2</c:v>
                </c:pt>
                <c:pt idx="16453">
                  <c:v>8.0494999999999997E-2</c:v>
                </c:pt>
                <c:pt idx="16454">
                  <c:v>8.0489000000000005E-2</c:v>
                </c:pt>
                <c:pt idx="16455">
                  <c:v>8.0481999999999998E-2</c:v>
                </c:pt>
                <c:pt idx="16456">
                  <c:v>8.0489000000000005E-2</c:v>
                </c:pt>
                <c:pt idx="16457">
                  <c:v>8.0475000000000005E-2</c:v>
                </c:pt>
                <c:pt idx="16458">
                  <c:v>8.0475000000000005E-2</c:v>
                </c:pt>
                <c:pt idx="16459">
                  <c:v>8.0468999999999999E-2</c:v>
                </c:pt>
                <c:pt idx="16460">
                  <c:v>8.0468999999999999E-2</c:v>
                </c:pt>
                <c:pt idx="16461">
                  <c:v>8.0456E-2</c:v>
                </c:pt>
                <c:pt idx="16462">
                  <c:v>8.0456E-2</c:v>
                </c:pt>
                <c:pt idx="16463">
                  <c:v>8.0449000000000007E-2</c:v>
                </c:pt>
                <c:pt idx="16464">
                  <c:v>8.0443000000000001E-2</c:v>
                </c:pt>
                <c:pt idx="16465">
                  <c:v>8.0435999999999994E-2</c:v>
                </c:pt>
                <c:pt idx="16466">
                  <c:v>8.0435999999999994E-2</c:v>
                </c:pt>
                <c:pt idx="16467">
                  <c:v>8.0422999999999994E-2</c:v>
                </c:pt>
                <c:pt idx="16468">
                  <c:v>8.0416000000000001E-2</c:v>
                </c:pt>
                <c:pt idx="16469">
                  <c:v>8.0403000000000002E-2</c:v>
                </c:pt>
                <c:pt idx="16470">
                  <c:v>8.0395999999999995E-2</c:v>
                </c:pt>
                <c:pt idx="16471">
                  <c:v>8.0382999999999996E-2</c:v>
                </c:pt>
                <c:pt idx="16472">
                  <c:v>8.0377000000000004E-2</c:v>
                </c:pt>
                <c:pt idx="16473">
                  <c:v>8.0356999999999998E-2</c:v>
                </c:pt>
                <c:pt idx="16474">
                  <c:v>8.0350000000000005E-2</c:v>
                </c:pt>
                <c:pt idx="16475">
                  <c:v>8.0337000000000006E-2</c:v>
                </c:pt>
                <c:pt idx="16476">
                  <c:v>8.0331E-2</c:v>
                </c:pt>
                <c:pt idx="16477">
                  <c:v>8.0310999999999994E-2</c:v>
                </c:pt>
                <c:pt idx="16478">
                  <c:v>8.0304E-2</c:v>
                </c:pt>
                <c:pt idx="16479">
                  <c:v>8.0291000000000001E-2</c:v>
                </c:pt>
                <c:pt idx="16480">
                  <c:v>8.0278000000000002E-2</c:v>
                </c:pt>
                <c:pt idx="16481">
                  <c:v>8.0265000000000003E-2</c:v>
                </c:pt>
                <c:pt idx="16482">
                  <c:v>8.0257999999999996E-2</c:v>
                </c:pt>
                <c:pt idx="16483">
                  <c:v>8.0238000000000004E-2</c:v>
                </c:pt>
                <c:pt idx="16484">
                  <c:v>8.0231999999999998E-2</c:v>
                </c:pt>
                <c:pt idx="16485">
                  <c:v>8.0212000000000006E-2</c:v>
                </c:pt>
                <c:pt idx="16486">
                  <c:v>8.0199000000000006E-2</c:v>
                </c:pt>
                <c:pt idx="16487">
                  <c:v>8.0179E-2</c:v>
                </c:pt>
                <c:pt idx="16488">
                  <c:v>8.0171999999999993E-2</c:v>
                </c:pt>
                <c:pt idx="16489">
                  <c:v>8.0153000000000002E-2</c:v>
                </c:pt>
                <c:pt idx="16490">
                  <c:v>8.0140000000000003E-2</c:v>
                </c:pt>
                <c:pt idx="16491">
                  <c:v>8.0119999999999997E-2</c:v>
                </c:pt>
                <c:pt idx="16492">
                  <c:v>8.0113000000000004E-2</c:v>
                </c:pt>
                <c:pt idx="16493">
                  <c:v>8.0092999999999998E-2</c:v>
                </c:pt>
                <c:pt idx="16494">
                  <c:v>8.0087000000000005E-2</c:v>
                </c:pt>
                <c:pt idx="16495">
                  <c:v>8.0066999999999999E-2</c:v>
                </c:pt>
                <c:pt idx="16496">
                  <c:v>8.0054E-2</c:v>
                </c:pt>
                <c:pt idx="16497">
                  <c:v>8.0046999999999993E-2</c:v>
                </c:pt>
                <c:pt idx="16498">
                  <c:v>8.0041000000000001E-2</c:v>
                </c:pt>
                <c:pt idx="16499">
                  <c:v>8.0020999999999995E-2</c:v>
                </c:pt>
                <c:pt idx="16500">
                  <c:v>8.0020999999999995E-2</c:v>
                </c:pt>
                <c:pt idx="16501">
                  <c:v>8.0001000000000003E-2</c:v>
                </c:pt>
                <c:pt idx="16502">
                  <c:v>7.9994999999999997E-2</c:v>
                </c:pt>
                <c:pt idx="16503">
                  <c:v>7.9980999999999997E-2</c:v>
                </c:pt>
                <c:pt idx="16504">
                  <c:v>7.9980999999999997E-2</c:v>
                </c:pt>
                <c:pt idx="16505">
                  <c:v>7.9962000000000005E-2</c:v>
                </c:pt>
                <c:pt idx="16506">
                  <c:v>7.9954999999999998E-2</c:v>
                </c:pt>
                <c:pt idx="16507">
                  <c:v>7.9949000000000006E-2</c:v>
                </c:pt>
                <c:pt idx="16508">
                  <c:v>7.9949000000000006E-2</c:v>
                </c:pt>
                <c:pt idx="16509">
                  <c:v>7.9935000000000006E-2</c:v>
                </c:pt>
                <c:pt idx="16510">
                  <c:v>7.9935000000000006E-2</c:v>
                </c:pt>
                <c:pt idx="16511">
                  <c:v>7.9922000000000007E-2</c:v>
                </c:pt>
                <c:pt idx="16512">
                  <c:v>7.9916000000000001E-2</c:v>
                </c:pt>
                <c:pt idx="16513">
                  <c:v>7.9908999999999994E-2</c:v>
                </c:pt>
                <c:pt idx="16514">
                  <c:v>7.9908999999999994E-2</c:v>
                </c:pt>
                <c:pt idx="16515">
                  <c:v>7.9895999999999995E-2</c:v>
                </c:pt>
                <c:pt idx="16516">
                  <c:v>7.9895999999999995E-2</c:v>
                </c:pt>
                <c:pt idx="16517">
                  <c:v>7.9882999999999996E-2</c:v>
                </c:pt>
                <c:pt idx="16518">
                  <c:v>7.9869999999999997E-2</c:v>
                </c:pt>
                <c:pt idx="16519">
                  <c:v>7.9855999999999996E-2</c:v>
                </c:pt>
                <c:pt idx="16520">
                  <c:v>7.9855999999999996E-2</c:v>
                </c:pt>
                <c:pt idx="16521">
                  <c:v>7.9829999999999998E-2</c:v>
                </c:pt>
                <c:pt idx="16522">
                  <c:v>7.9816999999999999E-2</c:v>
                </c:pt>
                <c:pt idx="16523">
                  <c:v>7.9804E-2</c:v>
                </c:pt>
                <c:pt idx="16524">
                  <c:v>7.979E-2</c:v>
                </c:pt>
                <c:pt idx="16525">
                  <c:v>7.9770999999999995E-2</c:v>
                </c:pt>
                <c:pt idx="16526">
                  <c:v>7.9764000000000002E-2</c:v>
                </c:pt>
                <c:pt idx="16527">
                  <c:v>7.9738000000000003E-2</c:v>
                </c:pt>
                <c:pt idx="16528">
                  <c:v>7.9717999999999997E-2</c:v>
                </c:pt>
                <c:pt idx="16529">
                  <c:v>7.9704999999999998E-2</c:v>
                </c:pt>
                <c:pt idx="16530">
                  <c:v>7.9691999999999999E-2</c:v>
                </c:pt>
                <c:pt idx="16531">
                  <c:v>7.9665E-2</c:v>
                </c:pt>
                <c:pt idx="16532">
                  <c:v>7.9652000000000001E-2</c:v>
                </c:pt>
                <c:pt idx="16533">
                  <c:v>7.9626000000000002E-2</c:v>
                </c:pt>
                <c:pt idx="16534">
                  <c:v>7.9605999999999996E-2</c:v>
                </c:pt>
                <c:pt idx="16535">
                  <c:v>7.9586000000000004E-2</c:v>
                </c:pt>
                <c:pt idx="16536">
                  <c:v>7.9573000000000005E-2</c:v>
                </c:pt>
                <c:pt idx="16537">
                  <c:v>7.9547000000000007E-2</c:v>
                </c:pt>
                <c:pt idx="16538">
                  <c:v>7.9533999999999994E-2</c:v>
                </c:pt>
                <c:pt idx="16539">
                  <c:v>7.9514000000000001E-2</c:v>
                </c:pt>
                <c:pt idx="16540">
                  <c:v>7.9506999999999994E-2</c:v>
                </c:pt>
                <c:pt idx="16541">
                  <c:v>7.9487000000000002E-2</c:v>
                </c:pt>
                <c:pt idx="16542">
                  <c:v>7.9480999999999996E-2</c:v>
                </c:pt>
                <c:pt idx="16543">
                  <c:v>7.9467999999999997E-2</c:v>
                </c:pt>
                <c:pt idx="16544">
                  <c:v>7.9461000000000004E-2</c:v>
                </c:pt>
                <c:pt idx="16545">
                  <c:v>7.9454999999999998E-2</c:v>
                </c:pt>
                <c:pt idx="16546">
                  <c:v>7.9448000000000005E-2</c:v>
                </c:pt>
                <c:pt idx="16547">
                  <c:v>7.9440999999999998E-2</c:v>
                </c:pt>
                <c:pt idx="16548">
                  <c:v>7.9440999999999998E-2</c:v>
                </c:pt>
                <c:pt idx="16549">
                  <c:v>7.9435000000000006E-2</c:v>
                </c:pt>
                <c:pt idx="16550">
                  <c:v>7.9427999999999999E-2</c:v>
                </c:pt>
                <c:pt idx="16551">
                  <c:v>7.9422000000000006E-2</c:v>
                </c:pt>
                <c:pt idx="16552">
                  <c:v>7.9427999999999999E-2</c:v>
                </c:pt>
                <c:pt idx="16553">
                  <c:v>7.9414999999999999E-2</c:v>
                </c:pt>
                <c:pt idx="16554">
                  <c:v>7.9414999999999999E-2</c:v>
                </c:pt>
                <c:pt idx="16555">
                  <c:v>7.9414999999999999E-2</c:v>
                </c:pt>
                <c:pt idx="16556">
                  <c:v>7.9414999999999999E-2</c:v>
                </c:pt>
                <c:pt idx="16557">
                  <c:v>7.9408000000000006E-2</c:v>
                </c:pt>
                <c:pt idx="16558">
                  <c:v>7.9414999999999999E-2</c:v>
                </c:pt>
                <c:pt idx="16559">
                  <c:v>7.9402E-2</c:v>
                </c:pt>
                <c:pt idx="16560">
                  <c:v>7.9394999999999993E-2</c:v>
                </c:pt>
                <c:pt idx="16561">
                  <c:v>7.9394999999999993E-2</c:v>
                </c:pt>
                <c:pt idx="16562">
                  <c:v>7.9389000000000001E-2</c:v>
                </c:pt>
                <c:pt idx="16563">
                  <c:v>7.9381999999999994E-2</c:v>
                </c:pt>
                <c:pt idx="16564">
                  <c:v>7.9376000000000002E-2</c:v>
                </c:pt>
                <c:pt idx="16565">
                  <c:v>7.9362000000000002E-2</c:v>
                </c:pt>
                <c:pt idx="16566">
                  <c:v>7.9349000000000003E-2</c:v>
                </c:pt>
                <c:pt idx="16567">
                  <c:v>7.9328999999999997E-2</c:v>
                </c:pt>
                <c:pt idx="16568">
                  <c:v>7.9323000000000005E-2</c:v>
                </c:pt>
                <c:pt idx="16569">
                  <c:v>7.9296000000000005E-2</c:v>
                </c:pt>
                <c:pt idx="16570">
                  <c:v>7.9283000000000006E-2</c:v>
                </c:pt>
                <c:pt idx="16571">
                  <c:v>7.9264000000000001E-2</c:v>
                </c:pt>
                <c:pt idx="16572">
                  <c:v>7.9250000000000001E-2</c:v>
                </c:pt>
                <c:pt idx="16573">
                  <c:v>7.9230999999999996E-2</c:v>
                </c:pt>
                <c:pt idx="16574">
                  <c:v>7.9216999999999996E-2</c:v>
                </c:pt>
                <c:pt idx="16575">
                  <c:v>7.9190999999999998E-2</c:v>
                </c:pt>
                <c:pt idx="16576">
                  <c:v>7.9171000000000005E-2</c:v>
                </c:pt>
                <c:pt idx="16577">
                  <c:v>7.9158000000000006E-2</c:v>
                </c:pt>
                <c:pt idx="16578">
                  <c:v>7.9144999999999993E-2</c:v>
                </c:pt>
                <c:pt idx="16579">
                  <c:v>7.9118999999999995E-2</c:v>
                </c:pt>
                <c:pt idx="16580">
                  <c:v>7.9104999999999995E-2</c:v>
                </c:pt>
                <c:pt idx="16581">
                  <c:v>7.9086000000000004E-2</c:v>
                </c:pt>
                <c:pt idx="16582">
                  <c:v>7.9065999999999997E-2</c:v>
                </c:pt>
                <c:pt idx="16583">
                  <c:v>7.9052999999999998E-2</c:v>
                </c:pt>
                <c:pt idx="16584">
                  <c:v>7.9046000000000005E-2</c:v>
                </c:pt>
                <c:pt idx="16585">
                  <c:v>7.9020000000000007E-2</c:v>
                </c:pt>
                <c:pt idx="16586">
                  <c:v>7.9006999999999994E-2</c:v>
                </c:pt>
                <c:pt idx="16587">
                  <c:v>7.8992999999999994E-2</c:v>
                </c:pt>
                <c:pt idx="16588">
                  <c:v>7.8992999999999994E-2</c:v>
                </c:pt>
                <c:pt idx="16589">
                  <c:v>7.8974000000000003E-2</c:v>
                </c:pt>
                <c:pt idx="16590">
                  <c:v>7.8974000000000003E-2</c:v>
                </c:pt>
                <c:pt idx="16591">
                  <c:v>7.8961000000000003E-2</c:v>
                </c:pt>
                <c:pt idx="16592">
                  <c:v>7.8953999999999996E-2</c:v>
                </c:pt>
                <c:pt idx="16593">
                  <c:v>7.8947000000000003E-2</c:v>
                </c:pt>
                <c:pt idx="16594">
                  <c:v>7.8947000000000003E-2</c:v>
                </c:pt>
                <c:pt idx="16595">
                  <c:v>7.8940999999999997E-2</c:v>
                </c:pt>
                <c:pt idx="16596">
                  <c:v>7.8940999999999997E-2</c:v>
                </c:pt>
                <c:pt idx="16597">
                  <c:v>7.8927999999999998E-2</c:v>
                </c:pt>
                <c:pt idx="16598">
                  <c:v>7.8921000000000005E-2</c:v>
                </c:pt>
                <c:pt idx="16599">
                  <c:v>7.8913999999999998E-2</c:v>
                </c:pt>
                <c:pt idx="16600">
                  <c:v>7.8913999999999998E-2</c:v>
                </c:pt>
                <c:pt idx="16601">
                  <c:v>7.8900999999999999E-2</c:v>
                </c:pt>
                <c:pt idx="16602">
                  <c:v>7.8895000000000007E-2</c:v>
                </c:pt>
                <c:pt idx="16603">
                  <c:v>7.8888E-2</c:v>
                </c:pt>
                <c:pt idx="16604">
                  <c:v>7.8888E-2</c:v>
                </c:pt>
                <c:pt idx="16605">
                  <c:v>7.8875000000000001E-2</c:v>
                </c:pt>
                <c:pt idx="16606">
                  <c:v>7.8867999999999994E-2</c:v>
                </c:pt>
                <c:pt idx="16607">
                  <c:v>7.8854999999999995E-2</c:v>
                </c:pt>
                <c:pt idx="16608">
                  <c:v>7.8849000000000002E-2</c:v>
                </c:pt>
                <c:pt idx="16609">
                  <c:v>7.8835000000000002E-2</c:v>
                </c:pt>
                <c:pt idx="16610">
                  <c:v>7.8835000000000002E-2</c:v>
                </c:pt>
                <c:pt idx="16611">
                  <c:v>7.8815999999999997E-2</c:v>
                </c:pt>
                <c:pt idx="16612">
                  <c:v>7.8809000000000004E-2</c:v>
                </c:pt>
                <c:pt idx="16613">
                  <c:v>7.8788999999999998E-2</c:v>
                </c:pt>
                <c:pt idx="16614">
                  <c:v>7.8775999999999999E-2</c:v>
                </c:pt>
                <c:pt idx="16615">
                  <c:v>7.8763E-2</c:v>
                </c:pt>
                <c:pt idx="16616">
                  <c:v>7.8756000000000007E-2</c:v>
                </c:pt>
                <c:pt idx="16617">
                  <c:v>7.8729999999999994E-2</c:v>
                </c:pt>
                <c:pt idx="16618">
                  <c:v>7.8716999999999995E-2</c:v>
                </c:pt>
                <c:pt idx="16619">
                  <c:v>7.8703999999999996E-2</c:v>
                </c:pt>
                <c:pt idx="16620">
                  <c:v>7.8697000000000003E-2</c:v>
                </c:pt>
                <c:pt idx="16621">
                  <c:v>7.8676999999999997E-2</c:v>
                </c:pt>
                <c:pt idx="16622">
                  <c:v>7.8671000000000005E-2</c:v>
                </c:pt>
                <c:pt idx="16623">
                  <c:v>7.8658000000000006E-2</c:v>
                </c:pt>
                <c:pt idx="16624">
                  <c:v>7.8644000000000006E-2</c:v>
                </c:pt>
                <c:pt idx="16625">
                  <c:v>7.8638E-2</c:v>
                </c:pt>
                <c:pt idx="16626">
                  <c:v>7.8631000000000006E-2</c:v>
                </c:pt>
                <c:pt idx="16627">
                  <c:v>7.8617999999999993E-2</c:v>
                </c:pt>
                <c:pt idx="16628">
                  <c:v>7.8611E-2</c:v>
                </c:pt>
                <c:pt idx="16629">
                  <c:v>7.8604999999999994E-2</c:v>
                </c:pt>
                <c:pt idx="16630">
                  <c:v>7.8591999999999995E-2</c:v>
                </c:pt>
                <c:pt idx="16631">
                  <c:v>7.8585000000000002E-2</c:v>
                </c:pt>
                <c:pt idx="16632">
                  <c:v>7.8585000000000002E-2</c:v>
                </c:pt>
                <c:pt idx="16633">
                  <c:v>7.8572000000000003E-2</c:v>
                </c:pt>
                <c:pt idx="16634">
                  <c:v>7.8564999999999996E-2</c:v>
                </c:pt>
                <c:pt idx="16635">
                  <c:v>7.8564999999999996E-2</c:v>
                </c:pt>
                <c:pt idx="16636">
                  <c:v>7.8564999999999996E-2</c:v>
                </c:pt>
                <c:pt idx="16637">
                  <c:v>7.8551999999999997E-2</c:v>
                </c:pt>
                <c:pt idx="16638">
                  <c:v>7.8551999999999997E-2</c:v>
                </c:pt>
                <c:pt idx="16639">
                  <c:v>7.8546000000000005E-2</c:v>
                </c:pt>
                <c:pt idx="16640">
                  <c:v>7.8538999999999998E-2</c:v>
                </c:pt>
                <c:pt idx="16641">
                  <c:v>7.8532000000000005E-2</c:v>
                </c:pt>
                <c:pt idx="16642">
                  <c:v>7.8532000000000005E-2</c:v>
                </c:pt>
                <c:pt idx="16643">
                  <c:v>7.8519000000000005E-2</c:v>
                </c:pt>
                <c:pt idx="16644">
                  <c:v>7.8512999999999999E-2</c:v>
                </c:pt>
                <c:pt idx="16645">
                  <c:v>7.8498999999999999E-2</c:v>
                </c:pt>
                <c:pt idx="16646">
                  <c:v>7.8486E-2</c:v>
                </c:pt>
                <c:pt idx="16647">
                  <c:v>7.8473000000000001E-2</c:v>
                </c:pt>
                <c:pt idx="16648">
                  <c:v>7.8466999999999995E-2</c:v>
                </c:pt>
                <c:pt idx="16649">
                  <c:v>7.8439999999999996E-2</c:v>
                </c:pt>
                <c:pt idx="16650">
                  <c:v>7.8426999999999997E-2</c:v>
                </c:pt>
                <c:pt idx="16651">
                  <c:v>7.8407000000000004E-2</c:v>
                </c:pt>
                <c:pt idx="16652">
                  <c:v>7.8394000000000005E-2</c:v>
                </c:pt>
                <c:pt idx="16653">
                  <c:v>7.8373999999999999E-2</c:v>
                </c:pt>
                <c:pt idx="16654">
                  <c:v>7.8361E-2</c:v>
                </c:pt>
                <c:pt idx="16655">
                  <c:v>7.8335000000000002E-2</c:v>
                </c:pt>
                <c:pt idx="16656">
                  <c:v>7.8314999999999996E-2</c:v>
                </c:pt>
                <c:pt idx="16657">
                  <c:v>7.8301999999999997E-2</c:v>
                </c:pt>
                <c:pt idx="16658">
                  <c:v>7.8282000000000004E-2</c:v>
                </c:pt>
                <c:pt idx="16659">
                  <c:v>7.8261999999999998E-2</c:v>
                </c:pt>
                <c:pt idx="16660">
                  <c:v>7.8248999999999999E-2</c:v>
                </c:pt>
                <c:pt idx="16661">
                  <c:v>7.8229000000000007E-2</c:v>
                </c:pt>
                <c:pt idx="16662">
                  <c:v>7.8215999999999994E-2</c:v>
                </c:pt>
                <c:pt idx="16663">
                  <c:v>7.8197000000000003E-2</c:v>
                </c:pt>
                <c:pt idx="16664">
                  <c:v>7.8189999999999996E-2</c:v>
                </c:pt>
                <c:pt idx="16665">
                  <c:v>7.8170000000000003E-2</c:v>
                </c:pt>
                <c:pt idx="16666">
                  <c:v>7.8163999999999997E-2</c:v>
                </c:pt>
                <c:pt idx="16667">
                  <c:v>7.8149999999999997E-2</c:v>
                </c:pt>
                <c:pt idx="16668">
                  <c:v>7.8149999999999997E-2</c:v>
                </c:pt>
                <c:pt idx="16669">
                  <c:v>7.8136999999999998E-2</c:v>
                </c:pt>
                <c:pt idx="16670">
                  <c:v>7.8136999999999998E-2</c:v>
                </c:pt>
                <c:pt idx="16671">
                  <c:v>7.8131000000000006E-2</c:v>
                </c:pt>
                <c:pt idx="16672">
                  <c:v>7.8131000000000006E-2</c:v>
                </c:pt>
                <c:pt idx="16673">
                  <c:v>7.8131000000000006E-2</c:v>
                </c:pt>
                <c:pt idx="16674">
                  <c:v>7.8131000000000006E-2</c:v>
                </c:pt>
                <c:pt idx="16675">
                  <c:v>7.8131000000000006E-2</c:v>
                </c:pt>
                <c:pt idx="16676">
                  <c:v>7.8136999999999998E-2</c:v>
                </c:pt>
                <c:pt idx="16677">
                  <c:v>7.8131000000000006E-2</c:v>
                </c:pt>
                <c:pt idx="16678">
                  <c:v>7.8131000000000006E-2</c:v>
                </c:pt>
                <c:pt idx="16679">
                  <c:v>7.8123999999999999E-2</c:v>
                </c:pt>
                <c:pt idx="16680">
                  <c:v>7.8131000000000006E-2</c:v>
                </c:pt>
                <c:pt idx="16681">
                  <c:v>7.8111E-2</c:v>
                </c:pt>
                <c:pt idx="16682">
                  <c:v>7.8111E-2</c:v>
                </c:pt>
                <c:pt idx="16683">
                  <c:v>7.8104000000000007E-2</c:v>
                </c:pt>
                <c:pt idx="16684">
                  <c:v>7.8098000000000001E-2</c:v>
                </c:pt>
                <c:pt idx="16685">
                  <c:v>7.8085000000000002E-2</c:v>
                </c:pt>
                <c:pt idx="16686">
                  <c:v>7.8077999999999995E-2</c:v>
                </c:pt>
                <c:pt idx="16687">
                  <c:v>7.8064999999999996E-2</c:v>
                </c:pt>
                <c:pt idx="16688">
                  <c:v>7.8045000000000003E-2</c:v>
                </c:pt>
                <c:pt idx="16689">
                  <c:v>7.8032000000000004E-2</c:v>
                </c:pt>
                <c:pt idx="16690">
                  <c:v>7.8019000000000005E-2</c:v>
                </c:pt>
                <c:pt idx="16691">
                  <c:v>7.7998999999999999E-2</c:v>
                </c:pt>
                <c:pt idx="16692">
                  <c:v>7.7979000000000007E-2</c:v>
                </c:pt>
                <c:pt idx="16693">
                  <c:v>7.7952999999999995E-2</c:v>
                </c:pt>
                <c:pt idx="16694">
                  <c:v>7.7933000000000002E-2</c:v>
                </c:pt>
                <c:pt idx="16695">
                  <c:v>7.7907000000000004E-2</c:v>
                </c:pt>
                <c:pt idx="16696">
                  <c:v>7.7894000000000005E-2</c:v>
                </c:pt>
                <c:pt idx="16697">
                  <c:v>7.7861E-2</c:v>
                </c:pt>
                <c:pt idx="16698">
                  <c:v>7.7834E-2</c:v>
                </c:pt>
                <c:pt idx="16699">
                  <c:v>7.7813999999999994E-2</c:v>
                </c:pt>
                <c:pt idx="16700">
                  <c:v>7.7795000000000003E-2</c:v>
                </c:pt>
                <c:pt idx="16701">
                  <c:v>7.7774999999999997E-2</c:v>
                </c:pt>
                <c:pt idx="16702">
                  <c:v>7.7761999999999998E-2</c:v>
                </c:pt>
                <c:pt idx="16703">
                  <c:v>7.7734999999999999E-2</c:v>
                </c:pt>
                <c:pt idx="16704">
                  <c:v>7.7721999999999999E-2</c:v>
                </c:pt>
                <c:pt idx="16705">
                  <c:v>7.7709E-2</c:v>
                </c:pt>
                <c:pt idx="16706">
                  <c:v>7.7702999999999994E-2</c:v>
                </c:pt>
                <c:pt idx="16707">
                  <c:v>7.7683000000000002E-2</c:v>
                </c:pt>
                <c:pt idx="16708">
                  <c:v>7.7683000000000002E-2</c:v>
                </c:pt>
                <c:pt idx="16709">
                  <c:v>7.7670000000000003E-2</c:v>
                </c:pt>
                <c:pt idx="16710">
                  <c:v>7.7662999999999996E-2</c:v>
                </c:pt>
                <c:pt idx="16711">
                  <c:v>7.7656000000000003E-2</c:v>
                </c:pt>
                <c:pt idx="16712">
                  <c:v>7.7656000000000003E-2</c:v>
                </c:pt>
                <c:pt idx="16713">
                  <c:v>7.7643000000000004E-2</c:v>
                </c:pt>
                <c:pt idx="16714">
                  <c:v>7.7643000000000004E-2</c:v>
                </c:pt>
                <c:pt idx="16715">
                  <c:v>7.7643000000000004E-2</c:v>
                </c:pt>
                <c:pt idx="16716">
                  <c:v>7.7643000000000004E-2</c:v>
                </c:pt>
                <c:pt idx="16717">
                  <c:v>7.7636999999999998E-2</c:v>
                </c:pt>
                <c:pt idx="16718">
                  <c:v>7.7643000000000004E-2</c:v>
                </c:pt>
                <c:pt idx="16719">
                  <c:v>7.7636999999999998E-2</c:v>
                </c:pt>
                <c:pt idx="16720">
                  <c:v>7.7630000000000005E-2</c:v>
                </c:pt>
                <c:pt idx="16721">
                  <c:v>7.7630000000000005E-2</c:v>
                </c:pt>
                <c:pt idx="16722">
                  <c:v>7.7636999999999998E-2</c:v>
                </c:pt>
                <c:pt idx="16723">
                  <c:v>7.7622999999999998E-2</c:v>
                </c:pt>
                <c:pt idx="16724">
                  <c:v>7.7622999999999998E-2</c:v>
                </c:pt>
                <c:pt idx="16725">
                  <c:v>7.7617000000000005E-2</c:v>
                </c:pt>
                <c:pt idx="16726">
                  <c:v>7.7604000000000006E-2</c:v>
                </c:pt>
                <c:pt idx="16727">
                  <c:v>7.7596999999999999E-2</c:v>
                </c:pt>
                <c:pt idx="16728">
                  <c:v>7.7590999999999993E-2</c:v>
                </c:pt>
                <c:pt idx="16729">
                  <c:v>7.7571000000000001E-2</c:v>
                </c:pt>
                <c:pt idx="16730">
                  <c:v>7.7563999999999994E-2</c:v>
                </c:pt>
                <c:pt idx="16731">
                  <c:v>7.7550999999999995E-2</c:v>
                </c:pt>
                <c:pt idx="16732">
                  <c:v>7.7544000000000002E-2</c:v>
                </c:pt>
                <c:pt idx="16733">
                  <c:v>7.7531000000000003E-2</c:v>
                </c:pt>
                <c:pt idx="16734">
                  <c:v>7.7524999999999997E-2</c:v>
                </c:pt>
                <c:pt idx="16735">
                  <c:v>7.7505000000000004E-2</c:v>
                </c:pt>
                <c:pt idx="16736">
                  <c:v>7.7492000000000005E-2</c:v>
                </c:pt>
                <c:pt idx="16737">
                  <c:v>7.7484999999999998E-2</c:v>
                </c:pt>
                <c:pt idx="16738">
                  <c:v>7.7479000000000006E-2</c:v>
                </c:pt>
                <c:pt idx="16739">
                  <c:v>7.7465000000000006E-2</c:v>
                </c:pt>
                <c:pt idx="16740">
                  <c:v>7.7459E-2</c:v>
                </c:pt>
                <c:pt idx="16741">
                  <c:v>7.7446000000000001E-2</c:v>
                </c:pt>
                <c:pt idx="16742">
                  <c:v>7.7438999999999994E-2</c:v>
                </c:pt>
                <c:pt idx="16743">
                  <c:v>7.7425999999999995E-2</c:v>
                </c:pt>
                <c:pt idx="16744">
                  <c:v>7.7425999999999995E-2</c:v>
                </c:pt>
                <c:pt idx="16745">
                  <c:v>7.7412999999999996E-2</c:v>
                </c:pt>
                <c:pt idx="16746">
                  <c:v>7.7406000000000003E-2</c:v>
                </c:pt>
                <c:pt idx="16747">
                  <c:v>7.7399999999999997E-2</c:v>
                </c:pt>
                <c:pt idx="16748">
                  <c:v>7.7399999999999997E-2</c:v>
                </c:pt>
                <c:pt idx="16749">
                  <c:v>7.7385999999999996E-2</c:v>
                </c:pt>
                <c:pt idx="16750">
                  <c:v>7.7385999999999996E-2</c:v>
                </c:pt>
                <c:pt idx="16751">
                  <c:v>7.7380000000000004E-2</c:v>
                </c:pt>
                <c:pt idx="16752">
                  <c:v>7.7372999999999997E-2</c:v>
                </c:pt>
                <c:pt idx="16753">
                  <c:v>7.7367000000000005E-2</c:v>
                </c:pt>
                <c:pt idx="16754">
                  <c:v>7.7367000000000005E-2</c:v>
                </c:pt>
                <c:pt idx="16755">
                  <c:v>7.7353000000000005E-2</c:v>
                </c:pt>
                <c:pt idx="16756">
                  <c:v>7.7346999999999999E-2</c:v>
                </c:pt>
                <c:pt idx="16757">
                  <c:v>7.7334E-2</c:v>
                </c:pt>
                <c:pt idx="16758">
                  <c:v>7.732E-2</c:v>
                </c:pt>
                <c:pt idx="16759">
                  <c:v>7.7307000000000001E-2</c:v>
                </c:pt>
                <c:pt idx="16760">
                  <c:v>7.7300999999999995E-2</c:v>
                </c:pt>
                <c:pt idx="16761">
                  <c:v>7.7281000000000002E-2</c:v>
                </c:pt>
                <c:pt idx="16762">
                  <c:v>7.7268000000000003E-2</c:v>
                </c:pt>
                <c:pt idx="16763">
                  <c:v>7.7247999999999997E-2</c:v>
                </c:pt>
                <c:pt idx="16764">
                  <c:v>7.7234999999999998E-2</c:v>
                </c:pt>
                <c:pt idx="16765">
                  <c:v>7.7215000000000006E-2</c:v>
                </c:pt>
                <c:pt idx="16766">
                  <c:v>7.7209E-2</c:v>
                </c:pt>
                <c:pt idx="16767">
                  <c:v>7.7182000000000001E-2</c:v>
                </c:pt>
                <c:pt idx="16768">
                  <c:v>7.7161999999999994E-2</c:v>
                </c:pt>
                <c:pt idx="16769">
                  <c:v>7.7148999999999995E-2</c:v>
                </c:pt>
                <c:pt idx="16770">
                  <c:v>7.7143000000000003E-2</c:v>
                </c:pt>
                <c:pt idx="16771">
                  <c:v>7.7122999999999997E-2</c:v>
                </c:pt>
                <c:pt idx="16772">
                  <c:v>7.7109999999999998E-2</c:v>
                </c:pt>
                <c:pt idx="16773">
                  <c:v>7.7090000000000006E-2</c:v>
                </c:pt>
                <c:pt idx="16774">
                  <c:v>7.7077000000000007E-2</c:v>
                </c:pt>
                <c:pt idx="16775">
                  <c:v>7.7063999999999994E-2</c:v>
                </c:pt>
                <c:pt idx="16776">
                  <c:v>7.7057E-2</c:v>
                </c:pt>
                <c:pt idx="16777">
                  <c:v>7.7036999999999994E-2</c:v>
                </c:pt>
                <c:pt idx="16778">
                  <c:v>7.7031000000000002E-2</c:v>
                </c:pt>
                <c:pt idx="16779">
                  <c:v>7.7018000000000003E-2</c:v>
                </c:pt>
                <c:pt idx="16780">
                  <c:v>7.7018000000000003E-2</c:v>
                </c:pt>
                <c:pt idx="16781">
                  <c:v>7.7010999999999996E-2</c:v>
                </c:pt>
                <c:pt idx="16782">
                  <c:v>7.7010999999999996E-2</c:v>
                </c:pt>
                <c:pt idx="16783">
                  <c:v>7.6997999999999997E-2</c:v>
                </c:pt>
                <c:pt idx="16784">
                  <c:v>7.6997999999999997E-2</c:v>
                </c:pt>
                <c:pt idx="16785">
                  <c:v>7.6991000000000004E-2</c:v>
                </c:pt>
                <c:pt idx="16786">
                  <c:v>7.6997999999999997E-2</c:v>
                </c:pt>
                <c:pt idx="16787">
                  <c:v>7.6991000000000004E-2</c:v>
                </c:pt>
                <c:pt idx="16788">
                  <c:v>7.6991000000000004E-2</c:v>
                </c:pt>
                <c:pt idx="16789">
                  <c:v>7.6984999999999998E-2</c:v>
                </c:pt>
                <c:pt idx="16790">
                  <c:v>7.6978000000000005E-2</c:v>
                </c:pt>
                <c:pt idx="16791">
                  <c:v>7.6970999999999998E-2</c:v>
                </c:pt>
                <c:pt idx="16792">
                  <c:v>7.6970999999999998E-2</c:v>
                </c:pt>
                <c:pt idx="16793">
                  <c:v>7.6952000000000007E-2</c:v>
                </c:pt>
                <c:pt idx="16794">
                  <c:v>7.6945E-2</c:v>
                </c:pt>
                <c:pt idx="16795">
                  <c:v>7.6938000000000006E-2</c:v>
                </c:pt>
                <c:pt idx="16796">
                  <c:v>7.6924999999999993E-2</c:v>
                </c:pt>
                <c:pt idx="16797">
                  <c:v>7.6911999999999994E-2</c:v>
                </c:pt>
                <c:pt idx="16798">
                  <c:v>7.6906000000000002E-2</c:v>
                </c:pt>
                <c:pt idx="16799">
                  <c:v>7.6885999999999996E-2</c:v>
                </c:pt>
                <c:pt idx="16800">
                  <c:v>7.6866000000000004E-2</c:v>
                </c:pt>
                <c:pt idx="16801">
                  <c:v>7.6853000000000005E-2</c:v>
                </c:pt>
                <c:pt idx="16802">
                  <c:v>7.6840000000000006E-2</c:v>
                </c:pt>
                <c:pt idx="16803">
                  <c:v>7.6813000000000006E-2</c:v>
                </c:pt>
                <c:pt idx="16804">
                  <c:v>7.6799999999999993E-2</c:v>
                </c:pt>
                <c:pt idx="16805">
                  <c:v>7.6773999999999995E-2</c:v>
                </c:pt>
                <c:pt idx="16806">
                  <c:v>7.6754000000000003E-2</c:v>
                </c:pt>
                <c:pt idx="16807">
                  <c:v>7.6728000000000005E-2</c:v>
                </c:pt>
                <c:pt idx="16808">
                  <c:v>7.6715000000000005E-2</c:v>
                </c:pt>
                <c:pt idx="16809">
                  <c:v>7.6688000000000006E-2</c:v>
                </c:pt>
                <c:pt idx="16810">
                  <c:v>7.6668E-2</c:v>
                </c:pt>
                <c:pt idx="16811">
                  <c:v>7.6648999999999995E-2</c:v>
                </c:pt>
                <c:pt idx="16812">
                  <c:v>7.6634999999999995E-2</c:v>
                </c:pt>
                <c:pt idx="16813">
                  <c:v>7.6616000000000004E-2</c:v>
                </c:pt>
                <c:pt idx="16814">
                  <c:v>7.6603000000000004E-2</c:v>
                </c:pt>
                <c:pt idx="16815">
                  <c:v>7.6589000000000004E-2</c:v>
                </c:pt>
                <c:pt idx="16816">
                  <c:v>7.6569999999999999E-2</c:v>
                </c:pt>
                <c:pt idx="16817">
                  <c:v>7.6563000000000006E-2</c:v>
                </c:pt>
                <c:pt idx="16818">
                  <c:v>7.6555999999999999E-2</c:v>
                </c:pt>
                <c:pt idx="16819">
                  <c:v>7.6543E-2</c:v>
                </c:pt>
                <c:pt idx="16820">
                  <c:v>7.6543E-2</c:v>
                </c:pt>
                <c:pt idx="16821">
                  <c:v>7.6530000000000001E-2</c:v>
                </c:pt>
                <c:pt idx="16822">
                  <c:v>7.6523999999999995E-2</c:v>
                </c:pt>
                <c:pt idx="16823">
                  <c:v>7.6517000000000002E-2</c:v>
                </c:pt>
                <c:pt idx="16824">
                  <c:v>7.6523999999999995E-2</c:v>
                </c:pt>
                <c:pt idx="16825">
                  <c:v>7.6509999999999995E-2</c:v>
                </c:pt>
                <c:pt idx="16826">
                  <c:v>7.6504000000000003E-2</c:v>
                </c:pt>
                <c:pt idx="16827">
                  <c:v>7.6504000000000003E-2</c:v>
                </c:pt>
                <c:pt idx="16828">
                  <c:v>7.6504000000000003E-2</c:v>
                </c:pt>
                <c:pt idx="16829">
                  <c:v>7.6496999999999996E-2</c:v>
                </c:pt>
                <c:pt idx="16830">
                  <c:v>7.6504000000000003E-2</c:v>
                </c:pt>
                <c:pt idx="16831">
                  <c:v>7.6496999999999996E-2</c:v>
                </c:pt>
                <c:pt idx="16832">
                  <c:v>7.6491000000000003E-2</c:v>
                </c:pt>
                <c:pt idx="16833">
                  <c:v>7.6491000000000003E-2</c:v>
                </c:pt>
                <c:pt idx="16834">
                  <c:v>7.6491000000000003E-2</c:v>
                </c:pt>
                <c:pt idx="16835">
                  <c:v>7.6483999999999996E-2</c:v>
                </c:pt>
                <c:pt idx="16836">
                  <c:v>7.6483999999999996E-2</c:v>
                </c:pt>
                <c:pt idx="16837">
                  <c:v>7.6470999999999997E-2</c:v>
                </c:pt>
                <c:pt idx="16838">
                  <c:v>7.6464000000000004E-2</c:v>
                </c:pt>
                <c:pt idx="16839">
                  <c:v>7.6451000000000005E-2</c:v>
                </c:pt>
                <c:pt idx="16840">
                  <c:v>7.6451000000000005E-2</c:v>
                </c:pt>
                <c:pt idx="16841">
                  <c:v>7.6430999999999999E-2</c:v>
                </c:pt>
                <c:pt idx="16842">
                  <c:v>7.6425000000000007E-2</c:v>
                </c:pt>
                <c:pt idx="16843">
                  <c:v>7.6411999999999994E-2</c:v>
                </c:pt>
                <c:pt idx="16844">
                  <c:v>7.6405000000000001E-2</c:v>
                </c:pt>
                <c:pt idx="16845">
                  <c:v>7.6392000000000002E-2</c:v>
                </c:pt>
                <c:pt idx="16846">
                  <c:v>7.6379000000000002E-2</c:v>
                </c:pt>
                <c:pt idx="16847">
                  <c:v>7.6365000000000002E-2</c:v>
                </c:pt>
                <c:pt idx="16848">
                  <c:v>7.6352000000000003E-2</c:v>
                </c:pt>
                <c:pt idx="16849">
                  <c:v>7.6339000000000004E-2</c:v>
                </c:pt>
                <c:pt idx="16850">
                  <c:v>7.6332999999999998E-2</c:v>
                </c:pt>
                <c:pt idx="16851">
                  <c:v>7.6318999999999998E-2</c:v>
                </c:pt>
                <c:pt idx="16852">
                  <c:v>7.6305999999999999E-2</c:v>
                </c:pt>
                <c:pt idx="16853">
                  <c:v>7.6293E-2</c:v>
                </c:pt>
                <c:pt idx="16854">
                  <c:v>7.6280000000000001E-2</c:v>
                </c:pt>
                <c:pt idx="16855">
                  <c:v>7.6259999999999994E-2</c:v>
                </c:pt>
                <c:pt idx="16856">
                  <c:v>7.6259999999999994E-2</c:v>
                </c:pt>
                <c:pt idx="16857">
                  <c:v>7.6233999999999996E-2</c:v>
                </c:pt>
                <c:pt idx="16858">
                  <c:v>7.6227000000000003E-2</c:v>
                </c:pt>
                <c:pt idx="16859">
                  <c:v>7.6214000000000004E-2</c:v>
                </c:pt>
                <c:pt idx="16860">
                  <c:v>7.6206999999999997E-2</c:v>
                </c:pt>
                <c:pt idx="16861">
                  <c:v>7.6193999999999998E-2</c:v>
                </c:pt>
                <c:pt idx="16862">
                  <c:v>7.6188000000000006E-2</c:v>
                </c:pt>
                <c:pt idx="16863">
                  <c:v>7.6174000000000006E-2</c:v>
                </c:pt>
                <c:pt idx="16864">
                  <c:v>7.6161000000000006E-2</c:v>
                </c:pt>
                <c:pt idx="16865">
                  <c:v>7.6155E-2</c:v>
                </c:pt>
                <c:pt idx="16866">
                  <c:v>7.6147999999999993E-2</c:v>
                </c:pt>
                <c:pt idx="16867">
                  <c:v>7.6141E-2</c:v>
                </c:pt>
                <c:pt idx="16868">
                  <c:v>7.6134999999999994E-2</c:v>
                </c:pt>
                <c:pt idx="16869">
                  <c:v>7.6121999999999995E-2</c:v>
                </c:pt>
                <c:pt idx="16870">
                  <c:v>7.6115000000000002E-2</c:v>
                </c:pt>
                <c:pt idx="16871">
                  <c:v>7.6102000000000003E-2</c:v>
                </c:pt>
                <c:pt idx="16872">
                  <c:v>7.6102000000000003E-2</c:v>
                </c:pt>
                <c:pt idx="16873">
                  <c:v>7.6081999999999997E-2</c:v>
                </c:pt>
                <c:pt idx="16874">
                  <c:v>7.6081999999999997E-2</c:v>
                </c:pt>
                <c:pt idx="16875">
                  <c:v>7.6068999999999998E-2</c:v>
                </c:pt>
                <c:pt idx="16876">
                  <c:v>7.6068999999999998E-2</c:v>
                </c:pt>
                <c:pt idx="16877">
                  <c:v>7.6055999999999999E-2</c:v>
                </c:pt>
                <c:pt idx="16878">
                  <c:v>7.6055999999999999E-2</c:v>
                </c:pt>
                <c:pt idx="16879">
                  <c:v>7.6049000000000005E-2</c:v>
                </c:pt>
                <c:pt idx="16880">
                  <c:v>7.6036000000000006E-2</c:v>
                </c:pt>
                <c:pt idx="16881">
                  <c:v>7.6036000000000006E-2</c:v>
                </c:pt>
                <c:pt idx="16882">
                  <c:v>7.603E-2</c:v>
                </c:pt>
                <c:pt idx="16883">
                  <c:v>7.6022999999999993E-2</c:v>
                </c:pt>
                <c:pt idx="16884">
                  <c:v>7.6016E-2</c:v>
                </c:pt>
                <c:pt idx="16885">
                  <c:v>7.6003000000000001E-2</c:v>
                </c:pt>
                <c:pt idx="16886">
                  <c:v>7.5996999999999995E-2</c:v>
                </c:pt>
                <c:pt idx="16887">
                  <c:v>7.5982999999999995E-2</c:v>
                </c:pt>
                <c:pt idx="16888">
                  <c:v>7.5982999999999995E-2</c:v>
                </c:pt>
                <c:pt idx="16889">
                  <c:v>7.5964000000000004E-2</c:v>
                </c:pt>
                <c:pt idx="16890">
                  <c:v>7.5950000000000004E-2</c:v>
                </c:pt>
                <c:pt idx="16891">
                  <c:v>7.5937000000000004E-2</c:v>
                </c:pt>
                <c:pt idx="16892">
                  <c:v>7.5930999999999998E-2</c:v>
                </c:pt>
                <c:pt idx="16893">
                  <c:v>7.5911000000000006E-2</c:v>
                </c:pt>
                <c:pt idx="16894">
                  <c:v>7.5903999999999999E-2</c:v>
                </c:pt>
                <c:pt idx="16895">
                  <c:v>7.5884999999999994E-2</c:v>
                </c:pt>
                <c:pt idx="16896">
                  <c:v>7.5865000000000002E-2</c:v>
                </c:pt>
                <c:pt idx="16897">
                  <c:v>7.5852000000000003E-2</c:v>
                </c:pt>
                <c:pt idx="16898">
                  <c:v>7.5839000000000004E-2</c:v>
                </c:pt>
                <c:pt idx="16899">
                  <c:v>7.5812000000000004E-2</c:v>
                </c:pt>
                <c:pt idx="16900">
                  <c:v>7.5799000000000005E-2</c:v>
                </c:pt>
                <c:pt idx="16901">
                  <c:v>7.5772999999999993E-2</c:v>
                </c:pt>
                <c:pt idx="16902">
                  <c:v>7.5753000000000001E-2</c:v>
                </c:pt>
                <c:pt idx="16903">
                  <c:v>7.5732999999999995E-2</c:v>
                </c:pt>
                <c:pt idx="16904">
                  <c:v>7.5719999999999996E-2</c:v>
                </c:pt>
                <c:pt idx="16905">
                  <c:v>7.5687000000000004E-2</c:v>
                </c:pt>
                <c:pt idx="16906">
                  <c:v>7.5674000000000005E-2</c:v>
                </c:pt>
                <c:pt idx="16907">
                  <c:v>7.5653999999999999E-2</c:v>
                </c:pt>
                <c:pt idx="16908">
                  <c:v>7.5634000000000007E-2</c:v>
                </c:pt>
                <c:pt idx="16909">
                  <c:v>7.5615000000000002E-2</c:v>
                </c:pt>
                <c:pt idx="16910">
                  <c:v>7.5607999999999995E-2</c:v>
                </c:pt>
                <c:pt idx="16911">
                  <c:v>7.5588000000000002E-2</c:v>
                </c:pt>
                <c:pt idx="16912">
                  <c:v>7.5567999999999996E-2</c:v>
                </c:pt>
                <c:pt idx="16913">
                  <c:v>7.5562000000000004E-2</c:v>
                </c:pt>
                <c:pt idx="16914">
                  <c:v>7.5554999999999997E-2</c:v>
                </c:pt>
                <c:pt idx="16915">
                  <c:v>7.5541999999999998E-2</c:v>
                </c:pt>
                <c:pt idx="16916">
                  <c:v>7.5536000000000006E-2</c:v>
                </c:pt>
                <c:pt idx="16917">
                  <c:v>7.5522000000000006E-2</c:v>
                </c:pt>
                <c:pt idx="16918">
                  <c:v>7.5516E-2</c:v>
                </c:pt>
                <c:pt idx="16919">
                  <c:v>7.5509000000000007E-2</c:v>
                </c:pt>
                <c:pt idx="16920">
                  <c:v>7.5516E-2</c:v>
                </c:pt>
                <c:pt idx="16921">
                  <c:v>7.5503000000000001E-2</c:v>
                </c:pt>
                <c:pt idx="16922">
                  <c:v>7.5503000000000001E-2</c:v>
                </c:pt>
                <c:pt idx="16923">
                  <c:v>7.5495999999999994E-2</c:v>
                </c:pt>
                <c:pt idx="16924">
                  <c:v>7.5503000000000001E-2</c:v>
                </c:pt>
                <c:pt idx="16925">
                  <c:v>7.5495999999999994E-2</c:v>
                </c:pt>
                <c:pt idx="16926">
                  <c:v>7.5503000000000001E-2</c:v>
                </c:pt>
                <c:pt idx="16927">
                  <c:v>7.5503000000000001E-2</c:v>
                </c:pt>
                <c:pt idx="16928">
                  <c:v>7.5495999999999994E-2</c:v>
                </c:pt>
                <c:pt idx="16929">
                  <c:v>7.5503000000000001E-2</c:v>
                </c:pt>
                <c:pt idx="16930">
                  <c:v>7.5503000000000001E-2</c:v>
                </c:pt>
                <c:pt idx="16931">
                  <c:v>7.5495999999999994E-2</c:v>
                </c:pt>
                <c:pt idx="16932">
                  <c:v>7.5503000000000001E-2</c:v>
                </c:pt>
                <c:pt idx="16933">
                  <c:v>7.5489000000000001E-2</c:v>
                </c:pt>
                <c:pt idx="16934">
                  <c:v>7.5482999999999995E-2</c:v>
                </c:pt>
                <c:pt idx="16935">
                  <c:v>7.5476000000000001E-2</c:v>
                </c:pt>
                <c:pt idx="16936">
                  <c:v>7.5476000000000001E-2</c:v>
                </c:pt>
                <c:pt idx="16937">
                  <c:v>7.5455999999999995E-2</c:v>
                </c:pt>
                <c:pt idx="16938">
                  <c:v>7.5442999999999996E-2</c:v>
                </c:pt>
                <c:pt idx="16939">
                  <c:v>7.5429999999999997E-2</c:v>
                </c:pt>
                <c:pt idx="16940">
                  <c:v>7.5424000000000005E-2</c:v>
                </c:pt>
                <c:pt idx="16941">
                  <c:v>7.5403999999999999E-2</c:v>
                </c:pt>
                <c:pt idx="16942">
                  <c:v>7.5391E-2</c:v>
                </c:pt>
                <c:pt idx="16943">
                  <c:v>7.5370999999999994E-2</c:v>
                </c:pt>
                <c:pt idx="16944">
                  <c:v>7.5357999999999994E-2</c:v>
                </c:pt>
                <c:pt idx="16945">
                  <c:v>7.5338000000000002E-2</c:v>
                </c:pt>
                <c:pt idx="16946">
                  <c:v>7.5325000000000003E-2</c:v>
                </c:pt>
                <c:pt idx="16947">
                  <c:v>7.5304999999999997E-2</c:v>
                </c:pt>
                <c:pt idx="16948">
                  <c:v>7.5291999999999998E-2</c:v>
                </c:pt>
                <c:pt idx="16949">
                  <c:v>7.5264999999999999E-2</c:v>
                </c:pt>
                <c:pt idx="16950">
                  <c:v>7.5245999999999993E-2</c:v>
                </c:pt>
                <c:pt idx="16951">
                  <c:v>7.5226000000000001E-2</c:v>
                </c:pt>
                <c:pt idx="16952">
                  <c:v>7.5218999999999994E-2</c:v>
                </c:pt>
                <c:pt idx="16953">
                  <c:v>7.5192999999999996E-2</c:v>
                </c:pt>
                <c:pt idx="16954">
                  <c:v>7.5179999999999997E-2</c:v>
                </c:pt>
                <c:pt idx="16955">
                  <c:v>7.5160000000000005E-2</c:v>
                </c:pt>
                <c:pt idx="16956">
                  <c:v>7.5152999999999998E-2</c:v>
                </c:pt>
                <c:pt idx="16957">
                  <c:v>7.5139999999999998E-2</c:v>
                </c:pt>
                <c:pt idx="16958">
                  <c:v>7.5134000000000006E-2</c:v>
                </c:pt>
                <c:pt idx="16959">
                  <c:v>7.5120999999999993E-2</c:v>
                </c:pt>
                <c:pt idx="16960">
                  <c:v>7.5106999999999993E-2</c:v>
                </c:pt>
                <c:pt idx="16961">
                  <c:v>7.5101000000000001E-2</c:v>
                </c:pt>
                <c:pt idx="16962">
                  <c:v>7.5101000000000001E-2</c:v>
                </c:pt>
                <c:pt idx="16963">
                  <c:v>7.5088000000000002E-2</c:v>
                </c:pt>
                <c:pt idx="16964">
                  <c:v>7.5088000000000002E-2</c:v>
                </c:pt>
                <c:pt idx="16965">
                  <c:v>7.5080999999999995E-2</c:v>
                </c:pt>
                <c:pt idx="16966">
                  <c:v>7.5074000000000002E-2</c:v>
                </c:pt>
                <c:pt idx="16967">
                  <c:v>7.5067999999999996E-2</c:v>
                </c:pt>
                <c:pt idx="16968">
                  <c:v>7.5074000000000002E-2</c:v>
                </c:pt>
                <c:pt idx="16969">
                  <c:v>7.5061000000000003E-2</c:v>
                </c:pt>
                <c:pt idx="16970">
                  <c:v>7.5054999999999997E-2</c:v>
                </c:pt>
                <c:pt idx="16971">
                  <c:v>7.5054999999999997E-2</c:v>
                </c:pt>
                <c:pt idx="16972">
                  <c:v>7.5054999999999997E-2</c:v>
                </c:pt>
                <c:pt idx="16973">
                  <c:v>7.5048000000000004E-2</c:v>
                </c:pt>
                <c:pt idx="16974">
                  <c:v>7.5048000000000004E-2</c:v>
                </c:pt>
                <c:pt idx="16975">
                  <c:v>7.5041999999999998E-2</c:v>
                </c:pt>
                <c:pt idx="16976">
                  <c:v>7.5035000000000004E-2</c:v>
                </c:pt>
                <c:pt idx="16977">
                  <c:v>7.5035000000000004E-2</c:v>
                </c:pt>
                <c:pt idx="16978">
                  <c:v>7.5027999999999997E-2</c:v>
                </c:pt>
                <c:pt idx="16979">
                  <c:v>7.5022000000000005E-2</c:v>
                </c:pt>
                <c:pt idx="16980">
                  <c:v>7.5022000000000005E-2</c:v>
                </c:pt>
                <c:pt idx="16981">
                  <c:v>7.5009000000000006E-2</c:v>
                </c:pt>
                <c:pt idx="16982">
                  <c:v>7.5001999999999999E-2</c:v>
                </c:pt>
                <c:pt idx="16983">
                  <c:v>7.4995000000000006E-2</c:v>
                </c:pt>
                <c:pt idx="16984">
                  <c:v>7.4995000000000006E-2</c:v>
                </c:pt>
                <c:pt idx="16985">
                  <c:v>7.4976000000000001E-2</c:v>
                </c:pt>
                <c:pt idx="16986">
                  <c:v>7.4968999999999994E-2</c:v>
                </c:pt>
                <c:pt idx="16987">
                  <c:v>7.4962000000000001E-2</c:v>
                </c:pt>
                <c:pt idx="16988">
                  <c:v>7.4962000000000001E-2</c:v>
                </c:pt>
                <c:pt idx="16989">
                  <c:v>7.4949000000000002E-2</c:v>
                </c:pt>
                <c:pt idx="16990">
                  <c:v>7.4942999999999996E-2</c:v>
                </c:pt>
                <c:pt idx="16991">
                  <c:v>7.4936000000000003E-2</c:v>
                </c:pt>
                <c:pt idx="16992">
                  <c:v>7.4923000000000003E-2</c:v>
                </c:pt>
                <c:pt idx="16993">
                  <c:v>7.4923000000000003E-2</c:v>
                </c:pt>
                <c:pt idx="16994">
                  <c:v>7.4915999999999996E-2</c:v>
                </c:pt>
                <c:pt idx="16995">
                  <c:v>7.4902999999999997E-2</c:v>
                </c:pt>
                <c:pt idx="16996">
                  <c:v>7.4902999999999997E-2</c:v>
                </c:pt>
                <c:pt idx="16997">
                  <c:v>7.4889999999999998E-2</c:v>
                </c:pt>
                <c:pt idx="16998">
                  <c:v>7.4876999999999999E-2</c:v>
                </c:pt>
                <c:pt idx="16999">
                  <c:v>7.4864E-2</c:v>
                </c:pt>
                <c:pt idx="17000">
                  <c:v>7.4864E-2</c:v>
                </c:pt>
                <c:pt idx="17001">
                  <c:v>7.4843999999999994E-2</c:v>
                </c:pt>
                <c:pt idx="17002">
                  <c:v>7.4837000000000001E-2</c:v>
                </c:pt>
                <c:pt idx="17003">
                  <c:v>7.4824000000000002E-2</c:v>
                </c:pt>
                <c:pt idx="17004">
                  <c:v>7.4817999999999996E-2</c:v>
                </c:pt>
                <c:pt idx="17005">
                  <c:v>7.4798000000000003E-2</c:v>
                </c:pt>
                <c:pt idx="17006">
                  <c:v>7.4790999999999996E-2</c:v>
                </c:pt>
                <c:pt idx="17007">
                  <c:v>7.4777999999999997E-2</c:v>
                </c:pt>
                <c:pt idx="17008">
                  <c:v>7.4758000000000005E-2</c:v>
                </c:pt>
                <c:pt idx="17009">
                  <c:v>7.4745000000000006E-2</c:v>
                </c:pt>
                <c:pt idx="17010">
                  <c:v>7.4739E-2</c:v>
                </c:pt>
                <c:pt idx="17011">
                  <c:v>7.4718999999999994E-2</c:v>
                </c:pt>
                <c:pt idx="17012">
                  <c:v>7.4705999999999995E-2</c:v>
                </c:pt>
                <c:pt idx="17013">
                  <c:v>7.4686000000000002E-2</c:v>
                </c:pt>
                <c:pt idx="17014">
                  <c:v>7.4673000000000003E-2</c:v>
                </c:pt>
                <c:pt idx="17015">
                  <c:v>7.4652999999999997E-2</c:v>
                </c:pt>
                <c:pt idx="17016">
                  <c:v>7.4646000000000004E-2</c:v>
                </c:pt>
                <c:pt idx="17017">
                  <c:v>7.4620000000000006E-2</c:v>
                </c:pt>
                <c:pt idx="17018">
                  <c:v>7.4607000000000007E-2</c:v>
                </c:pt>
                <c:pt idx="17019">
                  <c:v>7.4593999999999994E-2</c:v>
                </c:pt>
                <c:pt idx="17020">
                  <c:v>7.4579999999999994E-2</c:v>
                </c:pt>
                <c:pt idx="17021">
                  <c:v>7.4566999999999994E-2</c:v>
                </c:pt>
                <c:pt idx="17022">
                  <c:v>7.4553999999999995E-2</c:v>
                </c:pt>
                <c:pt idx="17023">
                  <c:v>7.4540999999999996E-2</c:v>
                </c:pt>
                <c:pt idx="17024">
                  <c:v>7.4527999999999997E-2</c:v>
                </c:pt>
                <c:pt idx="17025">
                  <c:v>7.4521000000000004E-2</c:v>
                </c:pt>
                <c:pt idx="17026">
                  <c:v>7.4514999999999998E-2</c:v>
                </c:pt>
                <c:pt idx="17027">
                  <c:v>7.4508000000000005E-2</c:v>
                </c:pt>
                <c:pt idx="17028">
                  <c:v>7.4500999999999998E-2</c:v>
                </c:pt>
                <c:pt idx="17029">
                  <c:v>7.4487999999999999E-2</c:v>
                </c:pt>
                <c:pt idx="17030">
                  <c:v>7.4482000000000007E-2</c:v>
                </c:pt>
                <c:pt idx="17031">
                  <c:v>7.4475E-2</c:v>
                </c:pt>
                <c:pt idx="17032">
                  <c:v>7.4475E-2</c:v>
                </c:pt>
                <c:pt idx="17033">
                  <c:v>7.4462E-2</c:v>
                </c:pt>
                <c:pt idx="17034">
                  <c:v>7.4454999999999993E-2</c:v>
                </c:pt>
                <c:pt idx="17035">
                  <c:v>7.4454999999999993E-2</c:v>
                </c:pt>
                <c:pt idx="17036">
                  <c:v>7.4449000000000001E-2</c:v>
                </c:pt>
                <c:pt idx="17037">
                  <c:v>7.4441999999999994E-2</c:v>
                </c:pt>
                <c:pt idx="17038">
                  <c:v>7.4441999999999994E-2</c:v>
                </c:pt>
                <c:pt idx="17039">
                  <c:v>7.4428999999999995E-2</c:v>
                </c:pt>
                <c:pt idx="17040">
                  <c:v>7.4422000000000002E-2</c:v>
                </c:pt>
                <c:pt idx="17041">
                  <c:v>7.4415999999999996E-2</c:v>
                </c:pt>
                <c:pt idx="17042">
                  <c:v>7.4415999999999996E-2</c:v>
                </c:pt>
                <c:pt idx="17043">
                  <c:v>7.4402999999999997E-2</c:v>
                </c:pt>
                <c:pt idx="17044">
                  <c:v>7.4396000000000004E-2</c:v>
                </c:pt>
                <c:pt idx="17045">
                  <c:v>7.4383000000000005E-2</c:v>
                </c:pt>
                <c:pt idx="17046">
                  <c:v>7.4370000000000006E-2</c:v>
                </c:pt>
                <c:pt idx="17047">
                  <c:v>7.4349999999999999E-2</c:v>
                </c:pt>
                <c:pt idx="17048">
                  <c:v>7.4343000000000006E-2</c:v>
                </c:pt>
                <c:pt idx="17049">
                  <c:v>7.4324000000000001E-2</c:v>
                </c:pt>
                <c:pt idx="17050">
                  <c:v>7.4310000000000001E-2</c:v>
                </c:pt>
                <c:pt idx="17051">
                  <c:v>7.4290999999999996E-2</c:v>
                </c:pt>
                <c:pt idx="17052">
                  <c:v>7.4284000000000003E-2</c:v>
                </c:pt>
                <c:pt idx="17053">
                  <c:v>7.4263999999999997E-2</c:v>
                </c:pt>
                <c:pt idx="17054">
                  <c:v>7.4250999999999998E-2</c:v>
                </c:pt>
                <c:pt idx="17055">
                  <c:v>7.4231000000000005E-2</c:v>
                </c:pt>
                <c:pt idx="17056">
                  <c:v>7.4218000000000006E-2</c:v>
                </c:pt>
                <c:pt idx="17057">
                  <c:v>7.4204999999999993E-2</c:v>
                </c:pt>
                <c:pt idx="17058">
                  <c:v>7.4191999999999994E-2</c:v>
                </c:pt>
                <c:pt idx="17059">
                  <c:v>7.4178999999999995E-2</c:v>
                </c:pt>
                <c:pt idx="17060">
                  <c:v>7.4172000000000002E-2</c:v>
                </c:pt>
                <c:pt idx="17061">
                  <c:v>7.4151999999999996E-2</c:v>
                </c:pt>
                <c:pt idx="17062">
                  <c:v>7.4138999999999997E-2</c:v>
                </c:pt>
                <c:pt idx="17063">
                  <c:v>7.4125999999999997E-2</c:v>
                </c:pt>
                <c:pt idx="17064">
                  <c:v>7.4125999999999997E-2</c:v>
                </c:pt>
                <c:pt idx="17065">
                  <c:v>7.4106000000000005E-2</c:v>
                </c:pt>
                <c:pt idx="17066">
                  <c:v>7.4099999999999999E-2</c:v>
                </c:pt>
                <c:pt idx="17067">
                  <c:v>7.4093000000000006E-2</c:v>
                </c:pt>
                <c:pt idx="17068">
                  <c:v>7.4085999999999999E-2</c:v>
                </c:pt>
                <c:pt idx="17069">
                  <c:v>7.4079999999999993E-2</c:v>
                </c:pt>
                <c:pt idx="17070">
                  <c:v>7.4079999999999993E-2</c:v>
                </c:pt>
                <c:pt idx="17071">
                  <c:v>7.4066999999999994E-2</c:v>
                </c:pt>
                <c:pt idx="17072">
                  <c:v>7.4060000000000001E-2</c:v>
                </c:pt>
                <c:pt idx="17073">
                  <c:v>7.4060000000000001E-2</c:v>
                </c:pt>
                <c:pt idx="17074">
                  <c:v>7.4053999999999995E-2</c:v>
                </c:pt>
                <c:pt idx="17075">
                  <c:v>7.4047000000000002E-2</c:v>
                </c:pt>
                <c:pt idx="17076">
                  <c:v>7.4047000000000002E-2</c:v>
                </c:pt>
                <c:pt idx="17077">
                  <c:v>7.4034000000000003E-2</c:v>
                </c:pt>
                <c:pt idx="17078">
                  <c:v>7.4026999999999996E-2</c:v>
                </c:pt>
                <c:pt idx="17079">
                  <c:v>7.4013999999999996E-2</c:v>
                </c:pt>
                <c:pt idx="17080">
                  <c:v>7.4013999999999996E-2</c:v>
                </c:pt>
                <c:pt idx="17081">
                  <c:v>7.3994000000000004E-2</c:v>
                </c:pt>
                <c:pt idx="17082">
                  <c:v>7.3981000000000005E-2</c:v>
                </c:pt>
                <c:pt idx="17083">
                  <c:v>7.3973999999999998E-2</c:v>
                </c:pt>
                <c:pt idx="17084">
                  <c:v>7.3960999999999999E-2</c:v>
                </c:pt>
                <c:pt idx="17085">
                  <c:v>7.3948E-2</c:v>
                </c:pt>
                <c:pt idx="17086">
                  <c:v>7.3941999999999994E-2</c:v>
                </c:pt>
                <c:pt idx="17087">
                  <c:v>7.3922000000000002E-2</c:v>
                </c:pt>
                <c:pt idx="17088">
                  <c:v>7.3909000000000002E-2</c:v>
                </c:pt>
                <c:pt idx="17089">
                  <c:v>7.3895000000000002E-2</c:v>
                </c:pt>
                <c:pt idx="17090">
                  <c:v>7.3882000000000003E-2</c:v>
                </c:pt>
                <c:pt idx="17091">
                  <c:v>7.3869000000000004E-2</c:v>
                </c:pt>
                <c:pt idx="17092">
                  <c:v>7.3856000000000005E-2</c:v>
                </c:pt>
                <c:pt idx="17093">
                  <c:v>7.3843000000000006E-2</c:v>
                </c:pt>
                <c:pt idx="17094">
                  <c:v>7.3823E-2</c:v>
                </c:pt>
                <c:pt idx="17095">
                  <c:v>7.3810000000000001E-2</c:v>
                </c:pt>
                <c:pt idx="17096">
                  <c:v>7.3802999999999994E-2</c:v>
                </c:pt>
                <c:pt idx="17097">
                  <c:v>7.3783000000000001E-2</c:v>
                </c:pt>
                <c:pt idx="17098">
                  <c:v>7.3776999999999995E-2</c:v>
                </c:pt>
                <c:pt idx="17099">
                  <c:v>7.3763999999999996E-2</c:v>
                </c:pt>
                <c:pt idx="17100">
                  <c:v>7.3763999999999996E-2</c:v>
                </c:pt>
                <c:pt idx="17101">
                  <c:v>7.3750999999999997E-2</c:v>
                </c:pt>
                <c:pt idx="17102">
                  <c:v>7.3750999999999997E-2</c:v>
                </c:pt>
                <c:pt idx="17103">
                  <c:v>7.3736999999999997E-2</c:v>
                </c:pt>
                <c:pt idx="17104">
                  <c:v>7.3731000000000005E-2</c:v>
                </c:pt>
                <c:pt idx="17105">
                  <c:v>7.3731000000000005E-2</c:v>
                </c:pt>
                <c:pt idx="17106">
                  <c:v>7.3731000000000005E-2</c:v>
                </c:pt>
                <c:pt idx="17107">
                  <c:v>7.3723999999999998E-2</c:v>
                </c:pt>
                <c:pt idx="17108">
                  <c:v>7.3723999999999998E-2</c:v>
                </c:pt>
                <c:pt idx="17109">
                  <c:v>7.3718000000000006E-2</c:v>
                </c:pt>
                <c:pt idx="17110">
                  <c:v>7.3710999999999999E-2</c:v>
                </c:pt>
                <c:pt idx="17111">
                  <c:v>7.3704000000000006E-2</c:v>
                </c:pt>
                <c:pt idx="17112">
                  <c:v>7.3710999999999999E-2</c:v>
                </c:pt>
                <c:pt idx="17113">
                  <c:v>7.3691000000000006E-2</c:v>
                </c:pt>
                <c:pt idx="17114">
                  <c:v>7.3691000000000006E-2</c:v>
                </c:pt>
                <c:pt idx="17115">
                  <c:v>7.3685E-2</c:v>
                </c:pt>
                <c:pt idx="17116">
                  <c:v>7.3677999999999993E-2</c:v>
                </c:pt>
                <c:pt idx="17117">
                  <c:v>7.3664999999999994E-2</c:v>
                </c:pt>
                <c:pt idx="17118">
                  <c:v>7.3664999999999994E-2</c:v>
                </c:pt>
                <c:pt idx="17119">
                  <c:v>7.3651999999999995E-2</c:v>
                </c:pt>
                <c:pt idx="17120">
                  <c:v>7.3638999999999996E-2</c:v>
                </c:pt>
                <c:pt idx="17121">
                  <c:v>7.3632000000000003E-2</c:v>
                </c:pt>
                <c:pt idx="17122">
                  <c:v>7.3619000000000004E-2</c:v>
                </c:pt>
                <c:pt idx="17123">
                  <c:v>7.3606000000000005E-2</c:v>
                </c:pt>
                <c:pt idx="17124">
                  <c:v>7.3592000000000005E-2</c:v>
                </c:pt>
                <c:pt idx="17125">
                  <c:v>7.3579000000000006E-2</c:v>
                </c:pt>
                <c:pt idx="17126">
                  <c:v>7.356E-2</c:v>
                </c:pt>
                <c:pt idx="17127">
                  <c:v>7.3539999999999994E-2</c:v>
                </c:pt>
                <c:pt idx="17128">
                  <c:v>7.3533000000000001E-2</c:v>
                </c:pt>
                <c:pt idx="17129">
                  <c:v>7.3507000000000003E-2</c:v>
                </c:pt>
                <c:pt idx="17130">
                  <c:v>7.3494000000000004E-2</c:v>
                </c:pt>
                <c:pt idx="17131">
                  <c:v>7.3481000000000005E-2</c:v>
                </c:pt>
                <c:pt idx="17132">
                  <c:v>7.3467000000000005E-2</c:v>
                </c:pt>
                <c:pt idx="17133">
                  <c:v>7.3447999999999999E-2</c:v>
                </c:pt>
                <c:pt idx="17134">
                  <c:v>7.3441000000000006E-2</c:v>
                </c:pt>
                <c:pt idx="17135">
                  <c:v>7.3421E-2</c:v>
                </c:pt>
                <c:pt idx="17136">
                  <c:v>7.3408000000000001E-2</c:v>
                </c:pt>
                <c:pt idx="17137">
                  <c:v>7.3400999999999994E-2</c:v>
                </c:pt>
                <c:pt idx="17138">
                  <c:v>7.3395000000000002E-2</c:v>
                </c:pt>
                <c:pt idx="17139">
                  <c:v>7.3382000000000003E-2</c:v>
                </c:pt>
                <c:pt idx="17140">
                  <c:v>7.3374999999999996E-2</c:v>
                </c:pt>
                <c:pt idx="17141">
                  <c:v>7.3361999999999997E-2</c:v>
                </c:pt>
                <c:pt idx="17142">
                  <c:v>7.3355000000000004E-2</c:v>
                </c:pt>
                <c:pt idx="17143">
                  <c:v>7.3342000000000004E-2</c:v>
                </c:pt>
                <c:pt idx="17144">
                  <c:v>7.3342000000000004E-2</c:v>
                </c:pt>
                <c:pt idx="17145">
                  <c:v>7.3321999999999998E-2</c:v>
                </c:pt>
                <c:pt idx="17146">
                  <c:v>7.3321999999999998E-2</c:v>
                </c:pt>
                <c:pt idx="17147">
                  <c:v>7.3316000000000006E-2</c:v>
                </c:pt>
                <c:pt idx="17148">
                  <c:v>7.3308999999999999E-2</c:v>
                </c:pt>
                <c:pt idx="17149">
                  <c:v>7.3302999999999993E-2</c:v>
                </c:pt>
                <c:pt idx="17150">
                  <c:v>7.3296E-2</c:v>
                </c:pt>
                <c:pt idx="17151">
                  <c:v>7.3289000000000007E-2</c:v>
                </c:pt>
                <c:pt idx="17152">
                  <c:v>7.3283000000000001E-2</c:v>
                </c:pt>
                <c:pt idx="17153">
                  <c:v>7.3275999999999994E-2</c:v>
                </c:pt>
                <c:pt idx="17154">
                  <c:v>7.3275999999999994E-2</c:v>
                </c:pt>
                <c:pt idx="17155">
                  <c:v>7.3262999999999995E-2</c:v>
                </c:pt>
                <c:pt idx="17156">
                  <c:v>7.3257000000000003E-2</c:v>
                </c:pt>
                <c:pt idx="17157">
                  <c:v>7.3243000000000003E-2</c:v>
                </c:pt>
                <c:pt idx="17158">
                  <c:v>7.3236999999999997E-2</c:v>
                </c:pt>
                <c:pt idx="17159">
                  <c:v>7.3223999999999997E-2</c:v>
                </c:pt>
                <c:pt idx="17160">
                  <c:v>7.3223999999999997E-2</c:v>
                </c:pt>
                <c:pt idx="17161">
                  <c:v>7.3204000000000005E-2</c:v>
                </c:pt>
                <c:pt idx="17162">
                  <c:v>7.3191000000000006E-2</c:v>
                </c:pt>
                <c:pt idx="17163">
                  <c:v>7.3183999999999999E-2</c:v>
                </c:pt>
                <c:pt idx="17164">
                  <c:v>7.3178000000000007E-2</c:v>
                </c:pt>
                <c:pt idx="17165">
                  <c:v>7.3164000000000007E-2</c:v>
                </c:pt>
                <c:pt idx="17166">
                  <c:v>7.3158000000000001E-2</c:v>
                </c:pt>
                <c:pt idx="17167">
                  <c:v>7.3145000000000002E-2</c:v>
                </c:pt>
                <c:pt idx="17168">
                  <c:v>7.3137999999999995E-2</c:v>
                </c:pt>
                <c:pt idx="17169">
                  <c:v>7.3131000000000002E-2</c:v>
                </c:pt>
                <c:pt idx="17170">
                  <c:v>7.3124999999999996E-2</c:v>
                </c:pt>
                <c:pt idx="17171">
                  <c:v>7.3111999999999996E-2</c:v>
                </c:pt>
                <c:pt idx="17172">
                  <c:v>7.3111999999999996E-2</c:v>
                </c:pt>
                <c:pt idx="17173">
                  <c:v>7.3097999999999996E-2</c:v>
                </c:pt>
                <c:pt idx="17174">
                  <c:v>7.3092000000000004E-2</c:v>
                </c:pt>
                <c:pt idx="17175">
                  <c:v>7.3084999999999997E-2</c:v>
                </c:pt>
                <c:pt idx="17176">
                  <c:v>7.3084999999999997E-2</c:v>
                </c:pt>
                <c:pt idx="17177">
                  <c:v>7.3066000000000006E-2</c:v>
                </c:pt>
                <c:pt idx="17178">
                  <c:v>7.3058999999999999E-2</c:v>
                </c:pt>
                <c:pt idx="17179">
                  <c:v>7.3052000000000006E-2</c:v>
                </c:pt>
                <c:pt idx="17180">
                  <c:v>7.3052000000000006E-2</c:v>
                </c:pt>
                <c:pt idx="17181">
                  <c:v>7.3039000000000007E-2</c:v>
                </c:pt>
                <c:pt idx="17182">
                  <c:v>7.3039000000000007E-2</c:v>
                </c:pt>
                <c:pt idx="17183">
                  <c:v>7.3025999999999994E-2</c:v>
                </c:pt>
                <c:pt idx="17184">
                  <c:v>7.3019000000000001E-2</c:v>
                </c:pt>
                <c:pt idx="17185">
                  <c:v>7.3012999999999995E-2</c:v>
                </c:pt>
                <c:pt idx="17186">
                  <c:v>7.3006000000000001E-2</c:v>
                </c:pt>
                <c:pt idx="17187">
                  <c:v>7.2993000000000002E-2</c:v>
                </c:pt>
                <c:pt idx="17188">
                  <c:v>7.2986999999999996E-2</c:v>
                </c:pt>
                <c:pt idx="17189">
                  <c:v>7.2967000000000004E-2</c:v>
                </c:pt>
                <c:pt idx="17190">
                  <c:v>7.2954000000000005E-2</c:v>
                </c:pt>
                <c:pt idx="17191">
                  <c:v>7.2940000000000005E-2</c:v>
                </c:pt>
                <c:pt idx="17192">
                  <c:v>7.2933999999999999E-2</c:v>
                </c:pt>
                <c:pt idx="17193">
                  <c:v>7.2907E-2</c:v>
                </c:pt>
                <c:pt idx="17194">
                  <c:v>7.2894E-2</c:v>
                </c:pt>
                <c:pt idx="17195">
                  <c:v>7.2881000000000001E-2</c:v>
                </c:pt>
                <c:pt idx="17196">
                  <c:v>7.2868000000000002E-2</c:v>
                </c:pt>
                <c:pt idx="17197">
                  <c:v>7.2847999999999996E-2</c:v>
                </c:pt>
                <c:pt idx="17198">
                  <c:v>7.2834999999999997E-2</c:v>
                </c:pt>
                <c:pt idx="17199">
                  <c:v>7.2815000000000005E-2</c:v>
                </c:pt>
                <c:pt idx="17200">
                  <c:v>7.2802000000000006E-2</c:v>
                </c:pt>
                <c:pt idx="17201">
                  <c:v>7.2789000000000006E-2</c:v>
                </c:pt>
                <c:pt idx="17202">
                  <c:v>7.2775999999999993E-2</c:v>
                </c:pt>
                <c:pt idx="17203">
                  <c:v>7.2756000000000001E-2</c:v>
                </c:pt>
                <c:pt idx="17204">
                  <c:v>7.2748999999999994E-2</c:v>
                </c:pt>
                <c:pt idx="17205">
                  <c:v>7.2730000000000003E-2</c:v>
                </c:pt>
                <c:pt idx="17206">
                  <c:v>7.2716000000000003E-2</c:v>
                </c:pt>
                <c:pt idx="17207">
                  <c:v>7.2696999999999998E-2</c:v>
                </c:pt>
                <c:pt idx="17208">
                  <c:v>7.2696999999999998E-2</c:v>
                </c:pt>
                <c:pt idx="17209">
                  <c:v>7.2677000000000005E-2</c:v>
                </c:pt>
                <c:pt idx="17210">
                  <c:v>7.2664000000000006E-2</c:v>
                </c:pt>
                <c:pt idx="17211">
                  <c:v>7.2656999999999999E-2</c:v>
                </c:pt>
                <c:pt idx="17212">
                  <c:v>7.2650999999999993E-2</c:v>
                </c:pt>
                <c:pt idx="17213">
                  <c:v>7.2644E-2</c:v>
                </c:pt>
                <c:pt idx="17214">
                  <c:v>7.2636999999999993E-2</c:v>
                </c:pt>
                <c:pt idx="17215">
                  <c:v>7.2631000000000001E-2</c:v>
                </c:pt>
                <c:pt idx="17216">
                  <c:v>7.2623999999999994E-2</c:v>
                </c:pt>
                <c:pt idx="17217">
                  <c:v>7.2618000000000002E-2</c:v>
                </c:pt>
                <c:pt idx="17218">
                  <c:v>7.2618000000000002E-2</c:v>
                </c:pt>
                <c:pt idx="17219">
                  <c:v>7.2610999999999995E-2</c:v>
                </c:pt>
                <c:pt idx="17220">
                  <c:v>7.2610999999999995E-2</c:v>
                </c:pt>
                <c:pt idx="17221">
                  <c:v>7.2604000000000002E-2</c:v>
                </c:pt>
                <c:pt idx="17222">
                  <c:v>7.2597999999999996E-2</c:v>
                </c:pt>
                <c:pt idx="17223">
                  <c:v>7.2591000000000003E-2</c:v>
                </c:pt>
                <c:pt idx="17224">
                  <c:v>7.2597999999999996E-2</c:v>
                </c:pt>
                <c:pt idx="17225">
                  <c:v>7.2584999999999997E-2</c:v>
                </c:pt>
                <c:pt idx="17226">
                  <c:v>7.2578000000000004E-2</c:v>
                </c:pt>
                <c:pt idx="17227">
                  <c:v>7.2571999999999998E-2</c:v>
                </c:pt>
                <c:pt idx="17228">
                  <c:v>7.2571999999999998E-2</c:v>
                </c:pt>
                <c:pt idx="17229">
                  <c:v>7.2557999999999997E-2</c:v>
                </c:pt>
                <c:pt idx="17230">
                  <c:v>7.2557999999999997E-2</c:v>
                </c:pt>
                <c:pt idx="17231">
                  <c:v>7.2544999999999998E-2</c:v>
                </c:pt>
                <c:pt idx="17232">
                  <c:v>7.2539000000000006E-2</c:v>
                </c:pt>
                <c:pt idx="17233">
                  <c:v>7.2531999999999999E-2</c:v>
                </c:pt>
                <c:pt idx="17234">
                  <c:v>7.2525000000000006E-2</c:v>
                </c:pt>
                <c:pt idx="17235">
                  <c:v>7.2511999999999993E-2</c:v>
                </c:pt>
                <c:pt idx="17236">
                  <c:v>7.2506000000000001E-2</c:v>
                </c:pt>
                <c:pt idx="17237">
                  <c:v>7.2493000000000002E-2</c:v>
                </c:pt>
                <c:pt idx="17238">
                  <c:v>7.2479000000000002E-2</c:v>
                </c:pt>
                <c:pt idx="17239">
                  <c:v>7.2466000000000003E-2</c:v>
                </c:pt>
                <c:pt idx="17240">
                  <c:v>7.2459999999999997E-2</c:v>
                </c:pt>
                <c:pt idx="17241">
                  <c:v>7.2440000000000004E-2</c:v>
                </c:pt>
                <c:pt idx="17242">
                  <c:v>7.2427000000000005E-2</c:v>
                </c:pt>
                <c:pt idx="17243">
                  <c:v>7.2413000000000005E-2</c:v>
                </c:pt>
                <c:pt idx="17244">
                  <c:v>7.2406999999999999E-2</c:v>
                </c:pt>
                <c:pt idx="17245">
                  <c:v>7.2387000000000007E-2</c:v>
                </c:pt>
                <c:pt idx="17246">
                  <c:v>7.2381000000000001E-2</c:v>
                </c:pt>
                <c:pt idx="17247">
                  <c:v>7.2367000000000001E-2</c:v>
                </c:pt>
                <c:pt idx="17248">
                  <c:v>7.2354000000000002E-2</c:v>
                </c:pt>
                <c:pt idx="17249">
                  <c:v>7.2341000000000003E-2</c:v>
                </c:pt>
                <c:pt idx="17250">
                  <c:v>7.2333999999999996E-2</c:v>
                </c:pt>
                <c:pt idx="17251">
                  <c:v>7.2320999999999996E-2</c:v>
                </c:pt>
                <c:pt idx="17252">
                  <c:v>7.2315000000000004E-2</c:v>
                </c:pt>
                <c:pt idx="17253">
                  <c:v>7.2301000000000004E-2</c:v>
                </c:pt>
                <c:pt idx="17254">
                  <c:v>7.2288000000000005E-2</c:v>
                </c:pt>
                <c:pt idx="17255">
                  <c:v>7.2275000000000006E-2</c:v>
                </c:pt>
                <c:pt idx="17256">
                  <c:v>7.2269E-2</c:v>
                </c:pt>
                <c:pt idx="17257">
                  <c:v>7.2255E-2</c:v>
                </c:pt>
                <c:pt idx="17258">
                  <c:v>7.2242000000000001E-2</c:v>
                </c:pt>
                <c:pt idx="17259">
                  <c:v>7.2235999999999995E-2</c:v>
                </c:pt>
                <c:pt idx="17260">
                  <c:v>7.2229000000000002E-2</c:v>
                </c:pt>
                <c:pt idx="17261">
                  <c:v>7.2221999999999995E-2</c:v>
                </c:pt>
                <c:pt idx="17262">
                  <c:v>7.2216000000000002E-2</c:v>
                </c:pt>
                <c:pt idx="17263">
                  <c:v>7.2203000000000003E-2</c:v>
                </c:pt>
                <c:pt idx="17264">
                  <c:v>7.2195999999999996E-2</c:v>
                </c:pt>
                <c:pt idx="17265">
                  <c:v>7.2190000000000004E-2</c:v>
                </c:pt>
                <c:pt idx="17266">
                  <c:v>7.2190000000000004E-2</c:v>
                </c:pt>
                <c:pt idx="17267">
                  <c:v>7.2176000000000004E-2</c:v>
                </c:pt>
                <c:pt idx="17268">
                  <c:v>7.2176000000000004E-2</c:v>
                </c:pt>
                <c:pt idx="17269">
                  <c:v>7.2163000000000005E-2</c:v>
                </c:pt>
                <c:pt idx="17270">
                  <c:v>7.2156999999999999E-2</c:v>
                </c:pt>
                <c:pt idx="17271">
                  <c:v>7.2142999999999999E-2</c:v>
                </c:pt>
                <c:pt idx="17272">
                  <c:v>7.2142999999999999E-2</c:v>
                </c:pt>
                <c:pt idx="17273">
                  <c:v>7.2123999999999994E-2</c:v>
                </c:pt>
                <c:pt idx="17274">
                  <c:v>7.2117000000000001E-2</c:v>
                </c:pt>
                <c:pt idx="17275">
                  <c:v>7.2109999999999994E-2</c:v>
                </c:pt>
                <c:pt idx="17276">
                  <c:v>7.2104000000000001E-2</c:v>
                </c:pt>
                <c:pt idx="17277">
                  <c:v>7.2091000000000002E-2</c:v>
                </c:pt>
                <c:pt idx="17278">
                  <c:v>7.2083999999999995E-2</c:v>
                </c:pt>
                <c:pt idx="17279">
                  <c:v>7.2070999999999996E-2</c:v>
                </c:pt>
                <c:pt idx="17280">
                  <c:v>7.2057999999999997E-2</c:v>
                </c:pt>
                <c:pt idx="17281">
                  <c:v>7.2051000000000004E-2</c:v>
                </c:pt>
                <c:pt idx="17282">
                  <c:v>7.2038000000000005E-2</c:v>
                </c:pt>
                <c:pt idx="17283">
                  <c:v>7.2025000000000006E-2</c:v>
                </c:pt>
                <c:pt idx="17284">
                  <c:v>7.2017999999999999E-2</c:v>
                </c:pt>
                <c:pt idx="17285">
                  <c:v>7.1998999999999994E-2</c:v>
                </c:pt>
                <c:pt idx="17286">
                  <c:v>7.1984999999999993E-2</c:v>
                </c:pt>
                <c:pt idx="17287">
                  <c:v>7.1971999999999994E-2</c:v>
                </c:pt>
                <c:pt idx="17288">
                  <c:v>7.1966000000000002E-2</c:v>
                </c:pt>
                <c:pt idx="17289">
                  <c:v>7.1939000000000003E-2</c:v>
                </c:pt>
                <c:pt idx="17290">
                  <c:v>7.1926000000000004E-2</c:v>
                </c:pt>
                <c:pt idx="17291">
                  <c:v>7.1913000000000005E-2</c:v>
                </c:pt>
                <c:pt idx="17292">
                  <c:v>7.1905999999999998E-2</c:v>
                </c:pt>
                <c:pt idx="17293">
                  <c:v>7.1887000000000006E-2</c:v>
                </c:pt>
                <c:pt idx="17294">
                  <c:v>7.1879999999999999E-2</c:v>
                </c:pt>
                <c:pt idx="17295">
                  <c:v>7.1867E-2</c:v>
                </c:pt>
                <c:pt idx="17296">
                  <c:v>7.1854000000000001E-2</c:v>
                </c:pt>
                <c:pt idx="17297">
                  <c:v>7.1840000000000001E-2</c:v>
                </c:pt>
                <c:pt idx="17298">
                  <c:v>7.1833999999999995E-2</c:v>
                </c:pt>
                <c:pt idx="17299">
                  <c:v>7.1820999999999996E-2</c:v>
                </c:pt>
                <c:pt idx="17300">
                  <c:v>7.1814000000000003E-2</c:v>
                </c:pt>
                <c:pt idx="17301">
                  <c:v>7.1801000000000004E-2</c:v>
                </c:pt>
                <c:pt idx="17302">
                  <c:v>7.1793999999999997E-2</c:v>
                </c:pt>
                <c:pt idx="17303">
                  <c:v>7.1780999999999998E-2</c:v>
                </c:pt>
                <c:pt idx="17304">
                  <c:v>7.1780999999999998E-2</c:v>
                </c:pt>
                <c:pt idx="17305">
                  <c:v>7.1767999999999998E-2</c:v>
                </c:pt>
                <c:pt idx="17306">
                  <c:v>7.1761000000000005E-2</c:v>
                </c:pt>
                <c:pt idx="17307">
                  <c:v>7.1754999999999999E-2</c:v>
                </c:pt>
                <c:pt idx="17308">
                  <c:v>7.1754999999999999E-2</c:v>
                </c:pt>
                <c:pt idx="17309">
                  <c:v>7.1748000000000006E-2</c:v>
                </c:pt>
                <c:pt idx="17310">
                  <c:v>7.1748000000000006E-2</c:v>
                </c:pt>
                <c:pt idx="17311">
                  <c:v>7.1734999999999993E-2</c:v>
                </c:pt>
                <c:pt idx="17312">
                  <c:v>7.1734999999999993E-2</c:v>
                </c:pt>
                <c:pt idx="17313">
                  <c:v>7.1728E-2</c:v>
                </c:pt>
                <c:pt idx="17314">
                  <c:v>7.1728E-2</c:v>
                </c:pt>
                <c:pt idx="17315">
                  <c:v>7.1721999999999994E-2</c:v>
                </c:pt>
                <c:pt idx="17316">
                  <c:v>7.1721999999999994E-2</c:v>
                </c:pt>
                <c:pt idx="17317">
                  <c:v>7.1708999999999995E-2</c:v>
                </c:pt>
                <c:pt idx="17318">
                  <c:v>7.1702000000000002E-2</c:v>
                </c:pt>
                <c:pt idx="17319">
                  <c:v>7.1695999999999996E-2</c:v>
                </c:pt>
                <c:pt idx="17320">
                  <c:v>7.1695999999999996E-2</c:v>
                </c:pt>
                <c:pt idx="17321">
                  <c:v>7.1676000000000004E-2</c:v>
                </c:pt>
                <c:pt idx="17322">
                  <c:v>7.1668999999999997E-2</c:v>
                </c:pt>
                <c:pt idx="17323">
                  <c:v>7.1655999999999997E-2</c:v>
                </c:pt>
                <c:pt idx="17324">
                  <c:v>7.1655999999999997E-2</c:v>
                </c:pt>
                <c:pt idx="17325">
                  <c:v>7.1636000000000005E-2</c:v>
                </c:pt>
                <c:pt idx="17326">
                  <c:v>7.1629999999999999E-2</c:v>
                </c:pt>
                <c:pt idx="17327">
                  <c:v>7.1615999999999999E-2</c:v>
                </c:pt>
                <c:pt idx="17328">
                  <c:v>7.1603E-2</c:v>
                </c:pt>
                <c:pt idx="17329">
                  <c:v>7.1590000000000001E-2</c:v>
                </c:pt>
                <c:pt idx="17330">
                  <c:v>7.1583999999999995E-2</c:v>
                </c:pt>
                <c:pt idx="17331">
                  <c:v>7.1564000000000003E-2</c:v>
                </c:pt>
                <c:pt idx="17332">
                  <c:v>7.1556999999999996E-2</c:v>
                </c:pt>
                <c:pt idx="17333">
                  <c:v>7.1537000000000003E-2</c:v>
                </c:pt>
                <c:pt idx="17334">
                  <c:v>7.1524000000000004E-2</c:v>
                </c:pt>
                <c:pt idx="17335">
                  <c:v>7.1511000000000005E-2</c:v>
                </c:pt>
                <c:pt idx="17336">
                  <c:v>7.1504999999999999E-2</c:v>
                </c:pt>
                <c:pt idx="17337">
                  <c:v>7.1478E-2</c:v>
                </c:pt>
                <c:pt idx="17338">
                  <c:v>7.1465000000000001E-2</c:v>
                </c:pt>
                <c:pt idx="17339">
                  <c:v>7.1452000000000002E-2</c:v>
                </c:pt>
                <c:pt idx="17340">
                  <c:v>7.1444999999999995E-2</c:v>
                </c:pt>
                <c:pt idx="17341">
                  <c:v>7.1431999999999995E-2</c:v>
                </c:pt>
                <c:pt idx="17342">
                  <c:v>7.1425000000000002E-2</c:v>
                </c:pt>
                <c:pt idx="17343">
                  <c:v>7.1412000000000003E-2</c:v>
                </c:pt>
                <c:pt idx="17344">
                  <c:v>7.1399000000000004E-2</c:v>
                </c:pt>
                <c:pt idx="17345">
                  <c:v>7.1392999999999998E-2</c:v>
                </c:pt>
                <c:pt idx="17346">
                  <c:v>7.1386000000000005E-2</c:v>
                </c:pt>
                <c:pt idx="17347">
                  <c:v>7.1378999999999998E-2</c:v>
                </c:pt>
                <c:pt idx="17348">
                  <c:v>7.1373000000000006E-2</c:v>
                </c:pt>
                <c:pt idx="17349">
                  <c:v>7.1360000000000007E-2</c:v>
                </c:pt>
                <c:pt idx="17350">
                  <c:v>7.1353E-2</c:v>
                </c:pt>
                <c:pt idx="17351">
                  <c:v>7.1346000000000007E-2</c:v>
                </c:pt>
                <c:pt idx="17352">
                  <c:v>7.1346000000000007E-2</c:v>
                </c:pt>
                <c:pt idx="17353">
                  <c:v>7.1327000000000002E-2</c:v>
                </c:pt>
                <c:pt idx="17354">
                  <c:v>7.1319999999999995E-2</c:v>
                </c:pt>
                <c:pt idx="17355">
                  <c:v>7.1314000000000002E-2</c:v>
                </c:pt>
                <c:pt idx="17356">
                  <c:v>7.1314000000000002E-2</c:v>
                </c:pt>
                <c:pt idx="17357">
                  <c:v>7.1300000000000002E-2</c:v>
                </c:pt>
                <c:pt idx="17358">
                  <c:v>7.1300000000000002E-2</c:v>
                </c:pt>
                <c:pt idx="17359">
                  <c:v>7.1287000000000003E-2</c:v>
                </c:pt>
                <c:pt idx="17360">
                  <c:v>7.1280999999999997E-2</c:v>
                </c:pt>
                <c:pt idx="17361">
                  <c:v>7.1274000000000004E-2</c:v>
                </c:pt>
                <c:pt idx="17362">
                  <c:v>7.1266999999999997E-2</c:v>
                </c:pt>
                <c:pt idx="17363">
                  <c:v>7.1253999999999998E-2</c:v>
                </c:pt>
                <c:pt idx="17364">
                  <c:v>7.1248000000000006E-2</c:v>
                </c:pt>
                <c:pt idx="17365">
                  <c:v>7.1234000000000006E-2</c:v>
                </c:pt>
                <c:pt idx="17366">
                  <c:v>7.1221000000000007E-2</c:v>
                </c:pt>
                <c:pt idx="17367">
                  <c:v>7.1207999999999994E-2</c:v>
                </c:pt>
                <c:pt idx="17368">
                  <c:v>7.1207999999999994E-2</c:v>
                </c:pt>
                <c:pt idx="17369">
                  <c:v>7.1188000000000001E-2</c:v>
                </c:pt>
                <c:pt idx="17370">
                  <c:v>7.1175000000000002E-2</c:v>
                </c:pt>
                <c:pt idx="17371">
                  <c:v>7.1162000000000003E-2</c:v>
                </c:pt>
                <c:pt idx="17372">
                  <c:v>7.1154999999999996E-2</c:v>
                </c:pt>
                <c:pt idx="17373">
                  <c:v>7.1136000000000005E-2</c:v>
                </c:pt>
                <c:pt idx="17374">
                  <c:v>7.1128999999999998E-2</c:v>
                </c:pt>
                <c:pt idx="17375">
                  <c:v>7.1115999999999999E-2</c:v>
                </c:pt>
                <c:pt idx="17376">
                  <c:v>7.1103E-2</c:v>
                </c:pt>
                <c:pt idx="17377">
                  <c:v>7.1096000000000006E-2</c:v>
                </c:pt>
                <c:pt idx="17378">
                  <c:v>7.109E-2</c:v>
                </c:pt>
                <c:pt idx="17379">
                  <c:v>7.1076E-2</c:v>
                </c:pt>
                <c:pt idx="17380">
                  <c:v>7.1069999999999994E-2</c:v>
                </c:pt>
                <c:pt idx="17381">
                  <c:v>7.1056999999999995E-2</c:v>
                </c:pt>
                <c:pt idx="17382">
                  <c:v>7.1042999999999995E-2</c:v>
                </c:pt>
                <c:pt idx="17383">
                  <c:v>7.1029999999999996E-2</c:v>
                </c:pt>
                <c:pt idx="17384">
                  <c:v>7.1029999999999996E-2</c:v>
                </c:pt>
                <c:pt idx="17385">
                  <c:v>7.1011000000000005E-2</c:v>
                </c:pt>
                <c:pt idx="17386">
                  <c:v>7.1003999999999998E-2</c:v>
                </c:pt>
                <c:pt idx="17387">
                  <c:v>7.0997000000000005E-2</c:v>
                </c:pt>
                <c:pt idx="17388">
                  <c:v>7.0990999999999999E-2</c:v>
                </c:pt>
                <c:pt idx="17389">
                  <c:v>7.0977999999999999E-2</c:v>
                </c:pt>
                <c:pt idx="17390">
                  <c:v>7.0977999999999999E-2</c:v>
                </c:pt>
                <c:pt idx="17391">
                  <c:v>7.0963999999999999E-2</c:v>
                </c:pt>
                <c:pt idx="17392">
                  <c:v>7.0957999999999993E-2</c:v>
                </c:pt>
                <c:pt idx="17393">
                  <c:v>7.0951E-2</c:v>
                </c:pt>
                <c:pt idx="17394">
                  <c:v>7.0951E-2</c:v>
                </c:pt>
                <c:pt idx="17395">
                  <c:v>7.0938000000000001E-2</c:v>
                </c:pt>
                <c:pt idx="17396">
                  <c:v>7.0938000000000001E-2</c:v>
                </c:pt>
                <c:pt idx="17397">
                  <c:v>7.0925000000000002E-2</c:v>
                </c:pt>
                <c:pt idx="17398">
                  <c:v>7.0912000000000003E-2</c:v>
                </c:pt>
                <c:pt idx="17399">
                  <c:v>7.0904999999999996E-2</c:v>
                </c:pt>
                <c:pt idx="17400">
                  <c:v>7.0899000000000004E-2</c:v>
                </c:pt>
                <c:pt idx="17401">
                  <c:v>7.0885000000000004E-2</c:v>
                </c:pt>
                <c:pt idx="17402">
                  <c:v>7.0878999999999998E-2</c:v>
                </c:pt>
                <c:pt idx="17403">
                  <c:v>7.0865999999999998E-2</c:v>
                </c:pt>
                <c:pt idx="17404">
                  <c:v>7.0859000000000005E-2</c:v>
                </c:pt>
                <c:pt idx="17405">
                  <c:v>7.0846000000000006E-2</c:v>
                </c:pt>
                <c:pt idx="17406">
                  <c:v>7.0838999999999999E-2</c:v>
                </c:pt>
                <c:pt idx="17407">
                  <c:v>7.0826E-2</c:v>
                </c:pt>
                <c:pt idx="17408">
                  <c:v>7.0819999999999994E-2</c:v>
                </c:pt>
                <c:pt idx="17409">
                  <c:v>7.0805999999999994E-2</c:v>
                </c:pt>
                <c:pt idx="17410">
                  <c:v>7.0805999999999994E-2</c:v>
                </c:pt>
                <c:pt idx="17411">
                  <c:v>7.0792999999999995E-2</c:v>
                </c:pt>
                <c:pt idx="17412">
                  <c:v>7.0787000000000003E-2</c:v>
                </c:pt>
                <c:pt idx="17413">
                  <c:v>7.0773000000000003E-2</c:v>
                </c:pt>
                <c:pt idx="17414">
                  <c:v>7.0760000000000003E-2</c:v>
                </c:pt>
                <c:pt idx="17415">
                  <c:v>7.0747000000000004E-2</c:v>
                </c:pt>
                <c:pt idx="17416">
                  <c:v>7.0747000000000004E-2</c:v>
                </c:pt>
                <c:pt idx="17417">
                  <c:v>7.0726999999999998E-2</c:v>
                </c:pt>
                <c:pt idx="17418">
                  <c:v>7.0721000000000006E-2</c:v>
                </c:pt>
                <c:pt idx="17419">
                  <c:v>7.0707999999999993E-2</c:v>
                </c:pt>
                <c:pt idx="17420">
                  <c:v>7.0707999999999993E-2</c:v>
                </c:pt>
                <c:pt idx="17421">
                  <c:v>7.0694000000000007E-2</c:v>
                </c:pt>
                <c:pt idx="17422">
                  <c:v>7.0694000000000007E-2</c:v>
                </c:pt>
                <c:pt idx="17423">
                  <c:v>7.0680999999999994E-2</c:v>
                </c:pt>
                <c:pt idx="17424">
                  <c:v>7.0667999999999995E-2</c:v>
                </c:pt>
                <c:pt idx="17425">
                  <c:v>7.0667999999999995E-2</c:v>
                </c:pt>
                <c:pt idx="17426">
                  <c:v>7.0661000000000002E-2</c:v>
                </c:pt>
                <c:pt idx="17427">
                  <c:v>7.0654999999999996E-2</c:v>
                </c:pt>
                <c:pt idx="17428">
                  <c:v>7.0648000000000002E-2</c:v>
                </c:pt>
                <c:pt idx="17429">
                  <c:v>7.0641999999999996E-2</c:v>
                </c:pt>
                <c:pt idx="17430">
                  <c:v>7.0628999999999997E-2</c:v>
                </c:pt>
                <c:pt idx="17431">
                  <c:v>7.0622000000000004E-2</c:v>
                </c:pt>
                <c:pt idx="17432">
                  <c:v>7.0622000000000004E-2</c:v>
                </c:pt>
                <c:pt idx="17433">
                  <c:v>7.0601999999999998E-2</c:v>
                </c:pt>
                <c:pt idx="17434">
                  <c:v>7.0596000000000006E-2</c:v>
                </c:pt>
                <c:pt idx="17435">
                  <c:v>7.0588999999999999E-2</c:v>
                </c:pt>
                <c:pt idx="17436">
                  <c:v>7.0582000000000006E-2</c:v>
                </c:pt>
                <c:pt idx="17437">
                  <c:v>7.0569000000000007E-2</c:v>
                </c:pt>
                <c:pt idx="17438">
                  <c:v>7.0569000000000007E-2</c:v>
                </c:pt>
                <c:pt idx="17439">
                  <c:v>7.0555999999999994E-2</c:v>
                </c:pt>
                <c:pt idx="17440">
                  <c:v>7.0542999999999995E-2</c:v>
                </c:pt>
                <c:pt idx="17441">
                  <c:v>7.0536000000000001E-2</c:v>
                </c:pt>
                <c:pt idx="17442">
                  <c:v>7.0529999999999995E-2</c:v>
                </c:pt>
                <c:pt idx="17443">
                  <c:v>7.0516999999999996E-2</c:v>
                </c:pt>
                <c:pt idx="17444">
                  <c:v>7.0510000000000003E-2</c:v>
                </c:pt>
                <c:pt idx="17445">
                  <c:v>7.0497000000000004E-2</c:v>
                </c:pt>
                <c:pt idx="17446">
                  <c:v>7.0484000000000005E-2</c:v>
                </c:pt>
                <c:pt idx="17447">
                  <c:v>7.0470000000000005E-2</c:v>
                </c:pt>
                <c:pt idx="17448">
                  <c:v>7.0463999999999999E-2</c:v>
                </c:pt>
                <c:pt idx="17449">
                  <c:v>7.0444000000000007E-2</c:v>
                </c:pt>
                <c:pt idx="17450">
                  <c:v>7.0430999999999994E-2</c:v>
                </c:pt>
                <c:pt idx="17451">
                  <c:v>7.0417999999999994E-2</c:v>
                </c:pt>
                <c:pt idx="17452">
                  <c:v>7.0411000000000001E-2</c:v>
                </c:pt>
                <c:pt idx="17453">
                  <c:v>7.0390999999999995E-2</c:v>
                </c:pt>
                <c:pt idx="17454">
                  <c:v>7.0385000000000003E-2</c:v>
                </c:pt>
                <c:pt idx="17455">
                  <c:v>7.0372000000000004E-2</c:v>
                </c:pt>
                <c:pt idx="17456">
                  <c:v>7.0358000000000004E-2</c:v>
                </c:pt>
                <c:pt idx="17457">
                  <c:v>7.0345000000000005E-2</c:v>
                </c:pt>
                <c:pt idx="17458">
                  <c:v>7.0338999999999999E-2</c:v>
                </c:pt>
                <c:pt idx="17459">
                  <c:v>7.0326E-2</c:v>
                </c:pt>
                <c:pt idx="17460">
                  <c:v>7.0319000000000007E-2</c:v>
                </c:pt>
                <c:pt idx="17461">
                  <c:v>7.0299E-2</c:v>
                </c:pt>
                <c:pt idx="17462">
                  <c:v>7.0292999999999994E-2</c:v>
                </c:pt>
                <c:pt idx="17463">
                  <c:v>7.0278999999999994E-2</c:v>
                </c:pt>
                <c:pt idx="17464">
                  <c:v>7.0273000000000002E-2</c:v>
                </c:pt>
                <c:pt idx="17465">
                  <c:v>7.0252999999999996E-2</c:v>
                </c:pt>
                <c:pt idx="17466">
                  <c:v>7.0246000000000003E-2</c:v>
                </c:pt>
                <c:pt idx="17467">
                  <c:v>7.0233000000000004E-2</c:v>
                </c:pt>
                <c:pt idx="17468">
                  <c:v>7.0226999999999998E-2</c:v>
                </c:pt>
                <c:pt idx="17469">
                  <c:v>7.0213999999999999E-2</c:v>
                </c:pt>
                <c:pt idx="17470">
                  <c:v>7.0213999999999999E-2</c:v>
                </c:pt>
                <c:pt idx="17471">
                  <c:v>7.0199999999999999E-2</c:v>
                </c:pt>
                <c:pt idx="17472">
                  <c:v>7.0186999999999999E-2</c:v>
                </c:pt>
                <c:pt idx="17473">
                  <c:v>7.0180999999999993E-2</c:v>
                </c:pt>
                <c:pt idx="17474">
                  <c:v>7.0180999999999993E-2</c:v>
                </c:pt>
                <c:pt idx="17475">
                  <c:v>7.0166999999999993E-2</c:v>
                </c:pt>
                <c:pt idx="17476">
                  <c:v>7.0161000000000001E-2</c:v>
                </c:pt>
                <c:pt idx="17477">
                  <c:v>7.0153999999999994E-2</c:v>
                </c:pt>
                <c:pt idx="17478">
                  <c:v>7.0140999999999995E-2</c:v>
                </c:pt>
                <c:pt idx="17479">
                  <c:v>7.0127999999999996E-2</c:v>
                </c:pt>
                <c:pt idx="17480">
                  <c:v>7.0127999999999996E-2</c:v>
                </c:pt>
                <c:pt idx="17481">
                  <c:v>7.0114999999999997E-2</c:v>
                </c:pt>
                <c:pt idx="17482">
                  <c:v>7.0101999999999998E-2</c:v>
                </c:pt>
                <c:pt idx="17483">
                  <c:v>7.0095000000000005E-2</c:v>
                </c:pt>
                <c:pt idx="17484">
                  <c:v>7.0087999999999998E-2</c:v>
                </c:pt>
                <c:pt idx="17485">
                  <c:v>7.0074999999999998E-2</c:v>
                </c:pt>
                <c:pt idx="17486">
                  <c:v>7.0074999999999998E-2</c:v>
                </c:pt>
                <c:pt idx="17487">
                  <c:v>7.0061999999999999E-2</c:v>
                </c:pt>
                <c:pt idx="17488">
                  <c:v>7.0049E-2</c:v>
                </c:pt>
                <c:pt idx="17489">
                  <c:v>7.0041999999999993E-2</c:v>
                </c:pt>
                <c:pt idx="17490">
                  <c:v>7.0036000000000001E-2</c:v>
                </c:pt>
                <c:pt idx="17491">
                  <c:v>7.0023000000000002E-2</c:v>
                </c:pt>
                <c:pt idx="17492">
                  <c:v>7.0023000000000002E-2</c:v>
                </c:pt>
                <c:pt idx="17493">
                  <c:v>7.0009000000000002E-2</c:v>
                </c:pt>
                <c:pt idx="17494">
                  <c:v>6.9996000000000003E-2</c:v>
                </c:pt>
                <c:pt idx="17495">
                  <c:v>6.9983000000000004E-2</c:v>
                </c:pt>
                <c:pt idx="17496">
                  <c:v>6.9983000000000004E-2</c:v>
                </c:pt>
                <c:pt idx="17497">
                  <c:v>6.9962999999999997E-2</c:v>
                </c:pt>
                <c:pt idx="17498">
                  <c:v>6.9957000000000005E-2</c:v>
                </c:pt>
                <c:pt idx="17499">
                  <c:v>6.9944000000000006E-2</c:v>
                </c:pt>
                <c:pt idx="17500">
                  <c:v>6.9936999999999999E-2</c:v>
                </c:pt>
                <c:pt idx="17501">
                  <c:v>6.9924E-2</c:v>
                </c:pt>
                <c:pt idx="17502">
                  <c:v>6.9924E-2</c:v>
                </c:pt>
                <c:pt idx="17503">
                  <c:v>6.9911000000000001E-2</c:v>
                </c:pt>
                <c:pt idx="17504">
                  <c:v>6.9897000000000001E-2</c:v>
                </c:pt>
                <c:pt idx="17505">
                  <c:v>6.9890999999999995E-2</c:v>
                </c:pt>
                <c:pt idx="17506">
                  <c:v>6.9884000000000002E-2</c:v>
                </c:pt>
                <c:pt idx="17507">
                  <c:v>6.9871000000000003E-2</c:v>
                </c:pt>
                <c:pt idx="17508">
                  <c:v>6.9863999999999996E-2</c:v>
                </c:pt>
                <c:pt idx="17509">
                  <c:v>6.9850999999999996E-2</c:v>
                </c:pt>
                <c:pt idx="17510">
                  <c:v>6.9837999999999997E-2</c:v>
                </c:pt>
                <c:pt idx="17511">
                  <c:v>6.9824999999999998E-2</c:v>
                </c:pt>
                <c:pt idx="17512">
                  <c:v>6.9818000000000005E-2</c:v>
                </c:pt>
                <c:pt idx="17513">
                  <c:v>6.9799E-2</c:v>
                </c:pt>
                <c:pt idx="17514">
                  <c:v>6.9792000000000007E-2</c:v>
                </c:pt>
                <c:pt idx="17515">
                  <c:v>6.9778999999999994E-2</c:v>
                </c:pt>
                <c:pt idx="17516">
                  <c:v>6.9772000000000001E-2</c:v>
                </c:pt>
                <c:pt idx="17517">
                  <c:v>6.9759000000000002E-2</c:v>
                </c:pt>
                <c:pt idx="17518">
                  <c:v>6.9751999999999995E-2</c:v>
                </c:pt>
                <c:pt idx="17519">
                  <c:v>6.9733000000000003E-2</c:v>
                </c:pt>
                <c:pt idx="17520">
                  <c:v>6.9720000000000004E-2</c:v>
                </c:pt>
                <c:pt idx="17521">
                  <c:v>6.9712999999999997E-2</c:v>
                </c:pt>
                <c:pt idx="17522">
                  <c:v>6.9706000000000004E-2</c:v>
                </c:pt>
                <c:pt idx="17523">
                  <c:v>6.9693000000000005E-2</c:v>
                </c:pt>
                <c:pt idx="17524">
                  <c:v>6.9686999999999999E-2</c:v>
                </c:pt>
                <c:pt idx="17525">
                  <c:v>6.9672999999999999E-2</c:v>
                </c:pt>
                <c:pt idx="17526">
                  <c:v>6.9667000000000007E-2</c:v>
                </c:pt>
                <c:pt idx="17527">
                  <c:v>6.9653999999999994E-2</c:v>
                </c:pt>
                <c:pt idx="17528">
                  <c:v>6.9653999999999994E-2</c:v>
                </c:pt>
                <c:pt idx="17529">
                  <c:v>6.9634000000000001E-2</c:v>
                </c:pt>
                <c:pt idx="17530">
                  <c:v>6.9626999999999994E-2</c:v>
                </c:pt>
                <c:pt idx="17531">
                  <c:v>6.9621000000000002E-2</c:v>
                </c:pt>
                <c:pt idx="17532">
                  <c:v>6.9621000000000002E-2</c:v>
                </c:pt>
                <c:pt idx="17533">
                  <c:v>6.9608000000000003E-2</c:v>
                </c:pt>
                <c:pt idx="17534">
                  <c:v>6.9608000000000003E-2</c:v>
                </c:pt>
                <c:pt idx="17535">
                  <c:v>6.9600999999999996E-2</c:v>
                </c:pt>
                <c:pt idx="17536">
                  <c:v>6.9594000000000003E-2</c:v>
                </c:pt>
                <c:pt idx="17537">
                  <c:v>6.9587999999999997E-2</c:v>
                </c:pt>
                <c:pt idx="17538">
                  <c:v>6.9587999999999997E-2</c:v>
                </c:pt>
                <c:pt idx="17539">
                  <c:v>6.9581000000000004E-2</c:v>
                </c:pt>
                <c:pt idx="17540">
                  <c:v>6.9581000000000004E-2</c:v>
                </c:pt>
                <c:pt idx="17541">
                  <c:v>6.9574999999999998E-2</c:v>
                </c:pt>
                <c:pt idx="17542">
                  <c:v>6.9568000000000005E-2</c:v>
                </c:pt>
                <c:pt idx="17543">
                  <c:v>6.9560999999999998E-2</c:v>
                </c:pt>
                <c:pt idx="17544">
                  <c:v>6.9560999999999998E-2</c:v>
                </c:pt>
                <c:pt idx="17545">
                  <c:v>6.9547999999999999E-2</c:v>
                </c:pt>
                <c:pt idx="17546">
                  <c:v>6.9542000000000007E-2</c:v>
                </c:pt>
                <c:pt idx="17547">
                  <c:v>6.9535E-2</c:v>
                </c:pt>
                <c:pt idx="17548">
                  <c:v>6.9528999999999994E-2</c:v>
                </c:pt>
                <c:pt idx="17549">
                  <c:v>6.9514999999999993E-2</c:v>
                </c:pt>
                <c:pt idx="17550">
                  <c:v>6.9514999999999993E-2</c:v>
                </c:pt>
                <c:pt idx="17551">
                  <c:v>6.9501999999999994E-2</c:v>
                </c:pt>
                <c:pt idx="17552">
                  <c:v>6.9488999999999995E-2</c:v>
                </c:pt>
                <c:pt idx="17553">
                  <c:v>6.9475999999999996E-2</c:v>
                </c:pt>
                <c:pt idx="17554">
                  <c:v>6.9469000000000003E-2</c:v>
                </c:pt>
                <c:pt idx="17555">
                  <c:v>6.9456000000000004E-2</c:v>
                </c:pt>
                <c:pt idx="17556">
                  <c:v>6.9449999999999998E-2</c:v>
                </c:pt>
                <c:pt idx="17557">
                  <c:v>6.9430000000000006E-2</c:v>
                </c:pt>
                <c:pt idx="17558">
                  <c:v>6.9417000000000006E-2</c:v>
                </c:pt>
                <c:pt idx="17559">
                  <c:v>6.9397E-2</c:v>
                </c:pt>
                <c:pt idx="17560">
                  <c:v>6.9389999999999993E-2</c:v>
                </c:pt>
                <c:pt idx="17561">
                  <c:v>6.9370000000000001E-2</c:v>
                </c:pt>
                <c:pt idx="17562">
                  <c:v>6.9357000000000002E-2</c:v>
                </c:pt>
                <c:pt idx="17563">
                  <c:v>6.9344000000000003E-2</c:v>
                </c:pt>
                <c:pt idx="17564">
                  <c:v>6.9337999999999997E-2</c:v>
                </c:pt>
                <c:pt idx="17565">
                  <c:v>6.9318000000000005E-2</c:v>
                </c:pt>
                <c:pt idx="17566">
                  <c:v>6.9310999999999998E-2</c:v>
                </c:pt>
                <c:pt idx="17567">
                  <c:v>6.9297999999999998E-2</c:v>
                </c:pt>
                <c:pt idx="17568">
                  <c:v>6.9284999999999999E-2</c:v>
                </c:pt>
                <c:pt idx="17569">
                  <c:v>6.9278000000000006E-2</c:v>
                </c:pt>
                <c:pt idx="17570">
                  <c:v>6.9272E-2</c:v>
                </c:pt>
                <c:pt idx="17571">
                  <c:v>6.9258E-2</c:v>
                </c:pt>
                <c:pt idx="17572">
                  <c:v>6.9258E-2</c:v>
                </c:pt>
                <c:pt idx="17573">
                  <c:v>6.9245000000000001E-2</c:v>
                </c:pt>
                <c:pt idx="17574">
                  <c:v>6.9238999999999995E-2</c:v>
                </c:pt>
                <c:pt idx="17575">
                  <c:v>6.9232000000000002E-2</c:v>
                </c:pt>
                <c:pt idx="17576">
                  <c:v>6.9232000000000002E-2</c:v>
                </c:pt>
                <c:pt idx="17577">
                  <c:v>6.9219000000000003E-2</c:v>
                </c:pt>
                <c:pt idx="17578">
                  <c:v>6.9211999999999996E-2</c:v>
                </c:pt>
                <c:pt idx="17579">
                  <c:v>6.9206000000000004E-2</c:v>
                </c:pt>
                <c:pt idx="17580">
                  <c:v>6.9206000000000004E-2</c:v>
                </c:pt>
                <c:pt idx="17581">
                  <c:v>6.9198999999999997E-2</c:v>
                </c:pt>
                <c:pt idx="17582">
                  <c:v>6.9198999999999997E-2</c:v>
                </c:pt>
                <c:pt idx="17583">
                  <c:v>6.9185999999999998E-2</c:v>
                </c:pt>
                <c:pt idx="17584">
                  <c:v>6.9179000000000004E-2</c:v>
                </c:pt>
                <c:pt idx="17585">
                  <c:v>6.9172999999999998E-2</c:v>
                </c:pt>
                <c:pt idx="17586">
                  <c:v>6.9172999999999998E-2</c:v>
                </c:pt>
                <c:pt idx="17587">
                  <c:v>6.9159999999999999E-2</c:v>
                </c:pt>
                <c:pt idx="17588">
                  <c:v>6.9159999999999999E-2</c:v>
                </c:pt>
                <c:pt idx="17589">
                  <c:v>6.9147E-2</c:v>
                </c:pt>
                <c:pt idx="17590">
                  <c:v>6.9133E-2</c:v>
                </c:pt>
                <c:pt idx="17591">
                  <c:v>6.9126999999999994E-2</c:v>
                </c:pt>
                <c:pt idx="17592">
                  <c:v>6.9120000000000001E-2</c:v>
                </c:pt>
                <c:pt idx="17593">
                  <c:v>6.9099999999999995E-2</c:v>
                </c:pt>
                <c:pt idx="17594">
                  <c:v>6.9094000000000003E-2</c:v>
                </c:pt>
                <c:pt idx="17595">
                  <c:v>6.9081000000000004E-2</c:v>
                </c:pt>
                <c:pt idx="17596">
                  <c:v>6.9073999999999997E-2</c:v>
                </c:pt>
                <c:pt idx="17597">
                  <c:v>6.9060999999999997E-2</c:v>
                </c:pt>
                <c:pt idx="17598">
                  <c:v>6.9054000000000004E-2</c:v>
                </c:pt>
                <c:pt idx="17599">
                  <c:v>6.9034999999999999E-2</c:v>
                </c:pt>
                <c:pt idx="17600">
                  <c:v>6.9020999999999999E-2</c:v>
                </c:pt>
                <c:pt idx="17601">
                  <c:v>6.9015000000000007E-2</c:v>
                </c:pt>
                <c:pt idx="17602">
                  <c:v>6.9008E-2</c:v>
                </c:pt>
                <c:pt idx="17603">
                  <c:v>6.8995000000000001E-2</c:v>
                </c:pt>
                <c:pt idx="17604">
                  <c:v>6.8987999999999994E-2</c:v>
                </c:pt>
                <c:pt idx="17605">
                  <c:v>6.8974999999999995E-2</c:v>
                </c:pt>
                <c:pt idx="17606">
                  <c:v>6.8961999999999996E-2</c:v>
                </c:pt>
                <c:pt idx="17607">
                  <c:v>6.8948999999999996E-2</c:v>
                </c:pt>
                <c:pt idx="17608">
                  <c:v>6.8948999999999996E-2</c:v>
                </c:pt>
                <c:pt idx="17609">
                  <c:v>6.8929000000000004E-2</c:v>
                </c:pt>
                <c:pt idx="17610">
                  <c:v>6.8922999999999998E-2</c:v>
                </c:pt>
                <c:pt idx="17611">
                  <c:v>6.8916000000000005E-2</c:v>
                </c:pt>
                <c:pt idx="17612">
                  <c:v>6.8908999999999998E-2</c:v>
                </c:pt>
                <c:pt idx="17613">
                  <c:v>6.8895999999999999E-2</c:v>
                </c:pt>
                <c:pt idx="17614">
                  <c:v>6.8895999999999999E-2</c:v>
                </c:pt>
                <c:pt idx="17615">
                  <c:v>6.8883E-2</c:v>
                </c:pt>
                <c:pt idx="17616">
                  <c:v>6.8870000000000001E-2</c:v>
                </c:pt>
                <c:pt idx="17617">
                  <c:v>6.8862999999999994E-2</c:v>
                </c:pt>
                <c:pt idx="17618">
                  <c:v>6.8857000000000002E-2</c:v>
                </c:pt>
                <c:pt idx="17619">
                  <c:v>6.8844000000000002E-2</c:v>
                </c:pt>
                <c:pt idx="17620">
                  <c:v>6.8836999999999995E-2</c:v>
                </c:pt>
                <c:pt idx="17621">
                  <c:v>6.8823999999999996E-2</c:v>
                </c:pt>
                <c:pt idx="17622">
                  <c:v>6.8810999999999997E-2</c:v>
                </c:pt>
                <c:pt idx="17623">
                  <c:v>6.8796999999999997E-2</c:v>
                </c:pt>
                <c:pt idx="17624">
                  <c:v>6.8791000000000005E-2</c:v>
                </c:pt>
                <c:pt idx="17625">
                  <c:v>6.8770999999999999E-2</c:v>
                </c:pt>
                <c:pt idx="17626">
                  <c:v>6.8758E-2</c:v>
                </c:pt>
                <c:pt idx="17627">
                  <c:v>6.8745000000000001E-2</c:v>
                </c:pt>
                <c:pt idx="17628">
                  <c:v>6.8732000000000001E-2</c:v>
                </c:pt>
                <c:pt idx="17629">
                  <c:v>6.8718000000000001E-2</c:v>
                </c:pt>
                <c:pt idx="17630">
                  <c:v>6.8705000000000002E-2</c:v>
                </c:pt>
                <c:pt idx="17631">
                  <c:v>6.8684999999999996E-2</c:v>
                </c:pt>
                <c:pt idx="17632">
                  <c:v>6.8671999999999997E-2</c:v>
                </c:pt>
                <c:pt idx="17633">
                  <c:v>6.8658999999999998E-2</c:v>
                </c:pt>
                <c:pt idx="17634">
                  <c:v>6.8653000000000006E-2</c:v>
                </c:pt>
                <c:pt idx="17635">
                  <c:v>6.8633E-2</c:v>
                </c:pt>
                <c:pt idx="17636">
                  <c:v>6.8626000000000006E-2</c:v>
                </c:pt>
                <c:pt idx="17637">
                  <c:v>6.8606E-2</c:v>
                </c:pt>
                <c:pt idx="17638">
                  <c:v>6.8593000000000001E-2</c:v>
                </c:pt>
                <c:pt idx="17639">
                  <c:v>6.8580000000000002E-2</c:v>
                </c:pt>
                <c:pt idx="17640">
                  <c:v>6.8572999999999995E-2</c:v>
                </c:pt>
                <c:pt idx="17641">
                  <c:v>6.8554000000000004E-2</c:v>
                </c:pt>
                <c:pt idx="17642">
                  <c:v>6.8546999999999997E-2</c:v>
                </c:pt>
                <c:pt idx="17643">
                  <c:v>6.8533999999999998E-2</c:v>
                </c:pt>
                <c:pt idx="17644">
                  <c:v>6.8527000000000005E-2</c:v>
                </c:pt>
                <c:pt idx="17645">
                  <c:v>6.8520999999999999E-2</c:v>
                </c:pt>
                <c:pt idx="17646">
                  <c:v>6.8514000000000005E-2</c:v>
                </c:pt>
                <c:pt idx="17647">
                  <c:v>6.8507999999999999E-2</c:v>
                </c:pt>
                <c:pt idx="17648">
                  <c:v>6.8493999999999999E-2</c:v>
                </c:pt>
                <c:pt idx="17649">
                  <c:v>6.8493999999999999E-2</c:v>
                </c:pt>
                <c:pt idx="17650">
                  <c:v>6.8493999999999999E-2</c:v>
                </c:pt>
                <c:pt idx="17651">
                  <c:v>6.8481E-2</c:v>
                </c:pt>
                <c:pt idx="17652">
                  <c:v>6.8481E-2</c:v>
                </c:pt>
                <c:pt idx="17653">
                  <c:v>6.8474999999999994E-2</c:v>
                </c:pt>
                <c:pt idx="17654">
                  <c:v>6.8468000000000001E-2</c:v>
                </c:pt>
                <c:pt idx="17655">
                  <c:v>6.8455000000000002E-2</c:v>
                </c:pt>
                <c:pt idx="17656">
                  <c:v>6.8455000000000002E-2</c:v>
                </c:pt>
                <c:pt idx="17657">
                  <c:v>6.8442000000000003E-2</c:v>
                </c:pt>
                <c:pt idx="17658">
                  <c:v>6.8434999999999996E-2</c:v>
                </c:pt>
                <c:pt idx="17659">
                  <c:v>6.8429000000000004E-2</c:v>
                </c:pt>
                <c:pt idx="17660">
                  <c:v>6.8421999999999997E-2</c:v>
                </c:pt>
                <c:pt idx="17661">
                  <c:v>6.8408999999999998E-2</c:v>
                </c:pt>
                <c:pt idx="17662">
                  <c:v>6.8408999999999998E-2</c:v>
                </c:pt>
                <c:pt idx="17663">
                  <c:v>6.8395999999999998E-2</c:v>
                </c:pt>
                <c:pt idx="17664">
                  <c:v>6.8381999999999998E-2</c:v>
                </c:pt>
                <c:pt idx="17665">
                  <c:v>6.8376000000000006E-2</c:v>
                </c:pt>
                <c:pt idx="17666">
                  <c:v>6.8368999999999999E-2</c:v>
                </c:pt>
                <c:pt idx="17667">
                  <c:v>6.8356E-2</c:v>
                </c:pt>
                <c:pt idx="17668">
                  <c:v>6.8349999999999994E-2</c:v>
                </c:pt>
                <c:pt idx="17669">
                  <c:v>6.8330000000000002E-2</c:v>
                </c:pt>
                <c:pt idx="17670">
                  <c:v>6.8317000000000003E-2</c:v>
                </c:pt>
                <c:pt idx="17671">
                  <c:v>6.8303000000000003E-2</c:v>
                </c:pt>
                <c:pt idx="17672">
                  <c:v>6.8296999999999997E-2</c:v>
                </c:pt>
                <c:pt idx="17673">
                  <c:v>6.8277000000000004E-2</c:v>
                </c:pt>
                <c:pt idx="17674">
                  <c:v>6.8270999999999998E-2</c:v>
                </c:pt>
                <c:pt idx="17675">
                  <c:v>6.8256999999999998E-2</c:v>
                </c:pt>
                <c:pt idx="17676">
                  <c:v>6.8251000000000006E-2</c:v>
                </c:pt>
                <c:pt idx="17677">
                  <c:v>6.8237999999999993E-2</c:v>
                </c:pt>
                <c:pt idx="17678">
                  <c:v>6.8237999999999993E-2</c:v>
                </c:pt>
                <c:pt idx="17679">
                  <c:v>6.8224000000000007E-2</c:v>
                </c:pt>
                <c:pt idx="17680">
                  <c:v>6.8218000000000001E-2</c:v>
                </c:pt>
                <c:pt idx="17681">
                  <c:v>6.8210999999999994E-2</c:v>
                </c:pt>
                <c:pt idx="17682">
                  <c:v>6.8210999999999994E-2</c:v>
                </c:pt>
                <c:pt idx="17683">
                  <c:v>6.8205000000000002E-2</c:v>
                </c:pt>
                <c:pt idx="17684">
                  <c:v>6.8197999999999995E-2</c:v>
                </c:pt>
                <c:pt idx="17685">
                  <c:v>6.8191000000000002E-2</c:v>
                </c:pt>
                <c:pt idx="17686">
                  <c:v>6.8184999999999996E-2</c:v>
                </c:pt>
                <c:pt idx="17687">
                  <c:v>6.8184999999999996E-2</c:v>
                </c:pt>
                <c:pt idx="17688">
                  <c:v>6.8184999999999996E-2</c:v>
                </c:pt>
                <c:pt idx="17689">
                  <c:v>6.8171999999999996E-2</c:v>
                </c:pt>
                <c:pt idx="17690">
                  <c:v>6.8171999999999996E-2</c:v>
                </c:pt>
                <c:pt idx="17691">
                  <c:v>6.8165000000000003E-2</c:v>
                </c:pt>
                <c:pt idx="17692">
                  <c:v>6.8165000000000003E-2</c:v>
                </c:pt>
                <c:pt idx="17693">
                  <c:v>6.8158999999999997E-2</c:v>
                </c:pt>
                <c:pt idx="17694">
                  <c:v>6.8158999999999997E-2</c:v>
                </c:pt>
                <c:pt idx="17695">
                  <c:v>6.8152000000000004E-2</c:v>
                </c:pt>
                <c:pt idx="17696">
                  <c:v>6.8139000000000005E-2</c:v>
                </c:pt>
                <c:pt idx="17697">
                  <c:v>6.8139000000000005E-2</c:v>
                </c:pt>
                <c:pt idx="17698">
                  <c:v>6.8131999999999998E-2</c:v>
                </c:pt>
                <c:pt idx="17699">
                  <c:v>6.8118999999999999E-2</c:v>
                </c:pt>
                <c:pt idx="17700">
                  <c:v>6.8112000000000006E-2</c:v>
                </c:pt>
                <c:pt idx="17701">
                  <c:v>6.8099000000000007E-2</c:v>
                </c:pt>
                <c:pt idx="17702">
                  <c:v>6.8085999999999994E-2</c:v>
                </c:pt>
                <c:pt idx="17703">
                  <c:v>6.8072999999999995E-2</c:v>
                </c:pt>
                <c:pt idx="17704">
                  <c:v>6.8066000000000002E-2</c:v>
                </c:pt>
                <c:pt idx="17705">
                  <c:v>6.8040000000000003E-2</c:v>
                </c:pt>
                <c:pt idx="17706">
                  <c:v>6.8027000000000004E-2</c:v>
                </c:pt>
                <c:pt idx="17707">
                  <c:v>6.8006999999999998E-2</c:v>
                </c:pt>
                <c:pt idx="17708">
                  <c:v>6.8000000000000005E-2</c:v>
                </c:pt>
                <c:pt idx="17709">
                  <c:v>6.7974000000000007E-2</c:v>
                </c:pt>
                <c:pt idx="17710">
                  <c:v>6.7968000000000001E-2</c:v>
                </c:pt>
                <c:pt idx="17711">
                  <c:v>6.7941000000000001E-2</c:v>
                </c:pt>
                <c:pt idx="17712">
                  <c:v>6.7928000000000002E-2</c:v>
                </c:pt>
                <c:pt idx="17713">
                  <c:v>6.7915000000000003E-2</c:v>
                </c:pt>
                <c:pt idx="17714">
                  <c:v>6.7902000000000004E-2</c:v>
                </c:pt>
                <c:pt idx="17715">
                  <c:v>6.7881999999999998E-2</c:v>
                </c:pt>
                <c:pt idx="17716">
                  <c:v>6.7868999999999999E-2</c:v>
                </c:pt>
                <c:pt idx="17717">
                  <c:v>6.7856E-2</c:v>
                </c:pt>
                <c:pt idx="17718">
                  <c:v>6.7835999999999994E-2</c:v>
                </c:pt>
                <c:pt idx="17719">
                  <c:v>6.7822999999999994E-2</c:v>
                </c:pt>
                <c:pt idx="17720">
                  <c:v>6.7822999999999994E-2</c:v>
                </c:pt>
                <c:pt idx="17721">
                  <c:v>6.7803000000000002E-2</c:v>
                </c:pt>
                <c:pt idx="17722">
                  <c:v>6.7790000000000003E-2</c:v>
                </c:pt>
                <c:pt idx="17723">
                  <c:v>6.7782999999999996E-2</c:v>
                </c:pt>
                <c:pt idx="17724">
                  <c:v>6.7782999999999996E-2</c:v>
                </c:pt>
                <c:pt idx="17725">
                  <c:v>6.7769999999999997E-2</c:v>
                </c:pt>
                <c:pt idx="17726">
                  <c:v>6.7769999999999997E-2</c:v>
                </c:pt>
                <c:pt idx="17727">
                  <c:v>6.7763000000000004E-2</c:v>
                </c:pt>
                <c:pt idx="17728">
                  <c:v>6.7756999999999998E-2</c:v>
                </c:pt>
                <c:pt idx="17729">
                  <c:v>6.7756999999999998E-2</c:v>
                </c:pt>
                <c:pt idx="17730">
                  <c:v>6.7756999999999998E-2</c:v>
                </c:pt>
                <c:pt idx="17731">
                  <c:v>6.7750000000000005E-2</c:v>
                </c:pt>
                <c:pt idx="17732">
                  <c:v>6.7750000000000005E-2</c:v>
                </c:pt>
                <c:pt idx="17733">
                  <c:v>6.7743999999999999E-2</c:v>
                </c:pt>
                <c:pt idx="17734">
                  <c:v>6.7737000000000006E-2</c:v>
                </c:pt>
                <c:pt idx="17735">
                  <c:v>6.7729999999999999E-2</c:v>
                </c:pt>
                <c:pt idx="17736">
                  <c:v>6.7729999999999999E-2</c:v>
                </c:pt>
                <c:pt idx="17737">
                  <c:v>6.7716999999999999E-2</c:v>
                </c:pt>
                <c:pt idx="17738">
                  <c:v>6.7710999999999993E-2</c:v>
                </c:pt>
                <c:pt idx="17739">
                  <c:v>6.7704E-2</c:v>
                </c:pt>
                <c:pt idx="17740">
                  <c:v>6.7704E-2</c:v>
                </c:pt>
                <c:pt idx="17741">
                  <c:v>6.7691000000000001E-2</c:v>
                </c:pt>
                <c:pt idx="17742">
                  <c:v>6.7683999999999994E-2</c:v>
                </c:pt>
                <c:pt idx="17743">
                  <c:v>6.7670999999999995E-2</c:v>
                </c:pt>
                <c:pt idx="17744">
                  <c:v>6.7657999999999996E-2</c:v>
                </c:pt>
                <c:pt idx="17745">
                  <c:v>6.7651000000000003E-2</c:v>
                </c:pt>
                <c:pt idx="17746">
                  <c:v>6.7638000000000004E-2</c:v>
                </c:pt>
                <c:pt idx="17747">
                  <c:v>6.7625000000000005E-2</c:v>
                </c:pt>
                <c:pt idx="17748">
                  <c:v>6.7617999999999998E-2</c:v>
                </c:pt>
                <c:pt idx="17749">
                  <c:v>6.7599000000000006E-2</c:v>
                </c:pt>
                <c:pt idx="17750">
                  <c:v>6.7585000000000006E-2</c:v>
                </c:pt>
                <c:pt idx="17751">
                  <c:v>6.7571999999999993E-2</c:v>
                </c:pt>
                <c:pt idx="17752">
                  <c:v>6.7566000000000001E-2</c:v>
                </c:pt>
                <c:pt idx="17753">
                  <c:v>6.7545999999999995E-2</c:v>
                </c:pt>
                <c:pt idx="17754">
                  <c:v>6.7532999999999996E-2</c:v>
                </c:pt>
                <c:pt idx="17755">
                  <c:v>6.7519999999999997E-2</c:v>
                </c:pt>
                <c:pt idx="17756">
                  <c:v>6.7513000000000004E-2</c:v>
                </c:pt>
                <c:pt idx="17757">
                  <c:v>6.7500000000000004E-2</c:v>
                </c:pt>
                <c:pt idx="17758">
                  <c:v>6.7492999999999997E-2</c:v>
                </c:pt>
                <c:pt idx="17759">
                  <c:v>6.7479999999999998E-2</c:v>
                </c:pt>
                <c:pt idx="17760">
                  <c:v>6.7474000000000006E-2</c:v>
                </c:pt>
                <c:pt idx="17761">
                  <c:v>6.7466999999999999E-2</c:v>
                </c:pt>
                <c:pt idx="17762">
                  <c:v>6.7460000000000006E-2</c:v>
                </c:pt>
                <c:pt idx="17763">
                  <c:v>6.7454E-2</c:v>
                </c:pt>
                <c:pt idx="17764">
                  <c:v>6.7454E-2</c:v>
                </c:pt>
                <c:pt idx="17765">
                  <c:v>6.7441000000000001E-2</c:v>
                </c:pt>
                <c:pt idx="17766">
                  <c:v>6.7433999999999994E-2</c:v>
                </c:pt>
                <c:pt idx="17767">
                  <c:v>6.7427000000000001E-2</c:v>
                </c:pt>
                <c:pt idx="17768">
                  <c:v>6.7427000000000001E-2</c:v>
                </c:pt>
                <c:pt idx="17769">
                  <c:v>6.7414000000000002E-2</c:v>
                </c:pt>
                <c:pt idx="17770">
                  <c:v>6.7407999999999996E-2</c:v>
                </c:pt>
                <c:pt idx="17771">
                  <c:v>6.7401000000000003E-2</c:v>
                </c:pt>
                <c:pt idx="17772">
                  <c:v>6.7401000000000003E-2</c:v>
                </c:pt>
                <c:pt idx="17773">
                  <c:v>6.7388000000000003E-2</c:v>
                </c:pt>
                <c:pt idx="17774">
                  <c:v>6.7388000000000003E-2</c:v>
                </c:pt>
                <c:pt idx="17775">
                  <c:v>6.7375000000000004E-2</c:v>
                </c:pt>
                <c:pt idx="17776">
                  <c:v>6.7367999999999997E-2</c:v>
                </c:pt>
                <c:pt idx="17777">
                  <c:v>6.7362000000000005E-2</c:v>
                </c:pt>
                <c:pt idx="17778">
                  <c:v>6.7354999999999998E-2</c:v>
                </c:pt>
                <c:pt idx="17779">
                  <c:v>6.7341999999999999E-2</c:v>
                </c:pt>
                <c:pt idx="17780">
                  <c:v>6.7335000000000006E-2</c:v>
                </c:pt>
                <c:pt idx="17781">
                  <c:v>6.7322000000000007E-2</c:v>
                </c:pt>
                <c:pt idx="17782">
                  <c:v>6.7308999999999994E-2</c:v>
                </c:pt>
                <c:pt idx="17783">
                  <c:v>6.7295999999999995E-2</c:v>
                </c:pt>
                <c:pt idx="17784">
                  <c:v>6.7289000000000002E-2</c:v>
                </c:pt>
                <c:pt idx="17785">
                  <c:v>6.7268999999999995E-2</c:v>
                </c:pt>
                <c:pt idx="17786">
                  <c:v>6.7255999999999996E-2</c:v>
                </c:pt>
                <c:pt idx="17787">
                  <c:v>6.7242999999999997E-2</c:v>
                </c:pt>
                <c:pt idx="17788">
                  <c:v>6.7236000000000004E-2</c:v>
                </c:pt>
                <c:pt idx="17789">
                  <c:v>6.7223000000000005E-2</c:v>
                </c:pt>
                <c:pt idx="17790">
                  <c:v>6.7216999999999999E-2</c:v>
                </c:pt>
                <c:pt idx="17791">
                  <c:v>6.7197000000000007E-2</c:v>
                </c:pt>
                <c:pt idx="17792">
                  <c:v>6.7183999999999994E-2</c:v>
                </c:pt>
                <c:pt idx="17793">
                  <c:v>6.7177000000000001E-2</c:v>
                </c:pt>
                <c:pt idx="17794">
                  <c:v>6.7170999999999995E-2</c:v>
                </c:pt>
                <c:pt idx="17795">
                  <c:v>6.7156999999999994E-2</c:v>
                </c:pt>
                <c:pt idx="17796">
                  <c:v>6.7151000000000002E-2</c:v>
                </c:pt>
                <c:pt idx="17797">
                  <c:v>6.7138000000000003E-2</c:v>
                </c:pt>
                <c:pt idx="17798">
                  <c:v>6.7124000000000003E-2</c:v>
                </c:pt>
                <c:pt idx="17799">
                  <c:v>6.7111000000000004E-2</c:v>
                </c:pt>
                <c:pt idx="17800">
                  <c:v>6.7111000000000004E-2</c:v>
                </c:pt>
                <c:pt idx="17801">
                  <c:v>6.7091999999999999E-2</c:v>
                </c:pt>
                <c:pt idx="17802">
                  <c:v>6.7085000000000006E-2</c:v>
                </c:pt>
                <c:pt idx="17803">
                  <c:v>6.7072000000000007E-2</c:v>
                </c:pt>
                <c:pt idx="17804">
                  <c:v>6.7065E-2</c:v>
                </c:pt>
                <c:pt idx="17805">
                  <c:v>6.7052E-2</c:v>
                </c:pt>
                <c:pt idx="17806">
                  <c:v>6.7044999999999993E-2</c:v>
                </c:pt>
                <c:pt idx="17807">
                  <c:v>6.7031999999999994E-2</c:v>
                </c:pt>
                <c:pt idx="17808">
                  <c:v>6.7018999999999995E-2</c:v>
                </c:pt>
                <c:pt idx="17809">
                  <c:v>6.7012000000000002E-2</c:v>
                </c:pt>
                <c:pt idx="17810">
                  <c:v>6.7005999999999996E-2</c:v>
                </c:pt>
                <c:pt idx="17811">
                  <c:v>6.6992999999999997E-2</c:v>
                </c:pt>
                <c:pt idx="17812">
                  <c:v>6.6986000000000004E-2</c:v>
                </c:pt>
                <c:pt idx="17813">
                  <c:v>6.6965999999999998E-2</c:v>
                </c:pt>
                <c:pt idx="17814">
                  <c:v>6.6952999999999999E-2</c:v>
                </c:pt>
                <c:pt idx="17815">
                  <c:v>6.694E-2</c:v>
                </c:pt>
                <c:pt idx="17816">
                  <c:v>6.694E-2</c:v>
                </c:pt>
                <c:pt idx="17817">
                  <c:v>6.6914000000000001E-2</c:v>
                </c:pt>
                <c:pt idx="17818">
                  <c:v>6.6906999999999994E-2</c:v>
                </c:pt>
                <c:pt idx="17819">
                  <c:v>6.6893999999999995E-2</c:v>
                </c:pt>
                <c:pt idx="17820">
                  <c:v>6.6887000000000002E-2</c:v>
                </c:pt>
                <c:pt idx="17821">
                  <c:v>6.6874000000000003E-2</c:v>
                </c:pt>
                <c:pt idx="17822">
                  <c:v>6.6867999999999997E-2</c:v>
                </c:pt>
                <c:pt idx="17823">
                  <c:v>6.6853999999999997E-2</c:v>
                </c:pt>
                <c:pt idx="17824">
                  <c:v>6.6848000000000005E-2</c:v>
                </c:pt>
                <c:pt idx="17825">
                  <c:v>6.6840999999999998E-2</c:v>
                </c:pt>
                <c:pt idx="17826">
                  <c:v>6.6835000000000006E-2</c:v>
                </c:pt>
                <c:pt idx="17827">
                  <c:v>6.6821000000000005E-2</c:v>
                </c:pt>
                <c:pt idx="17828">
                  <c:v>6.6821000000000005E-2</c:v>
                </c:pt>
                <c:pt idx="17829">
                  <c:v>6.6808000000000006E-2</c:v>
                </c:pt>
                <c:pt idx="17830">
                  <c:v>6.6794999999999993E-2</c:v>
                </c:pt>
                <c:pt idx="17831">
                  <c:v>6.6789000000000001E-2</c:v>
                </c:pt>
                <c:pt idx="17832">
                  <c:v>6.6789000000000001E-2</c:v>
                </c:pt>
                <c:pt idx="17833">
                  <c:v>6.6768999999999995E-2</c:v>
                </c:pt>
                <c:pt idx="17834">
                  <c:v>6.6762000000000002E-2</c:v>
                </c:pt>
                <c:pt idx="17835">
                  <c:v>6.6755999999999996E-2</c:v>
                </c:pt>
                <c:pt idx="17836">
                  <c:v>6.6749000000000003E-2</c:v>
                </c:pt>
                <c:pt idx="17837">
                  <c:v>6.6741999999999996E-2</c:v>
                </c:pt>
                <c:pt idx="17838">
                  <c:v>6.6736000000000004E-2</c:v>
                </c:pt>
                <c:pt idx="17839">
                  <c:v>6.6723000000000005E-2</c:v>
                </c:pt>
                <c:pt idx="17840">
                  <c:v>6.6715999999999998E-2</c:v>
                </c:pt>
                <c:pt idx="17841">
                  <c:v>6.6702999999999998E-2</c:v>
                </c:pt>
                <c:pt idx="17842">
                  <c:v>6.6702999999999998E-2</c:v>
                </c:pt>
                <c:pt idx="17843">
                  <c:v>6.6683000000000006E-2</c:v>
                </c:pt>
                <c:pt idx="17844">
                  <c:v>6.6677E-2</c:v>
                </c:pt>
                <c:pt idx="17845">
                  <c:v>6.6663E-2</c:v>
                </c:pt>
                <c:pt idx="17846">
                  <c:v>6.6650000000000001E-2</c:v>
                </c:pt>
                <c:pt idx="17847">
                  <c:v>6.6637000000000002E-2</c:v>
                </c:pt>
                <c:pt idx="17848">
                  <c:v>6.6629999999999995E-2</c:v>
                </c:pt>
                <c:pt idx="17849">
                  <c:v>6.6611000000000004E-2</c:v>
                </c:pt>
                <c:pt idx="17850">
                  <c:v>6.6603999999999997E-2</c:v>
                </c:pt>
                <c:pt idx="17851">
                  <c:v>6.6590999999999997E-2</c:v>
                </c:pt>
                <c:pt idx="17852">
                  <c:v>6.6584000000000004E-2</c:v>
                </c:pt>
                <c:pt idx="17853">
                  <c:v>6.6571000000000005E-2</c:v>
                </c:pt>
                <c:pt idx="17854">
                  <c:v>6.6564999999999999E-2</c:v>
                </c:pt>
                <c:pt idx="17855">
                  <c:v>6.6550999999999999E-2</c:v>
                </c:pt>
                <c:pt idx="17856">
                  <c:v>6.6538E-2</c:v>
                </c:pt>
                <c:pt idx="17857">
                  <c:v>6.6531999999999994E-2</c:v>
                </c:pt>
                <c:pt idx="17858">
                  <c:v>6.6525000000000001E-2</c:v>
                </c:pt>
                <c:pt idx="17859">
                  <c:v>6.6517999999999994E-2</c:v>
                </c:pt>
                <c:pt idx="17860">
                  <c:v>6.6512000000000002E-2</c:v>
                </c:pt>
                <c:pt idx="17861">
                  <c:v>6.6504999999999995E-2</c:v>
                </c:pt>
                <c:pt idx="17862">
                  <c:v>6.6499000000000003E-2</c:v>
                </c:pt>
                <c:pt idx="17863">
                  <c:v>6.6486000000000003E-2</c:v>
                </c:pt>
                <c:pt idx="17864">
                  <c:v>6.6486000000000003E-2</c:v>
                </c:pt>
                <c:pt idx="17865">
                  <c:v>6.6472000000000003E-2</c:v>
                </c:pt>
                <c:pt idx="17866">
                  <c:v>6.6472000000000003E-2</c:v>
                </c:pt>
                <c:pt idx="17867">
                  <c:v>6.6465999999999997E-2</c:v>
                </c:pt>
                <c:pt idx="17868">
                  <c:v>6.6465999999999997E-2</c:v>
                </c:pt>
                <c:pt idx="17869">
                  <c:v>6.6459000000000004E-2</c:v>
                </c:pt>
                <c:pt idx="17870">
                  <c:v>6.6452999999999998E-2</c:v>
                </c:pt>
                <c:pt idx="17871">
                  <c:v>6.6446000000000005E-2</c:v>
                </c:pt>
                <c:pt idx="17872">
                  <c:v>6.6438999999999998E-2</c:v>
                </c:pt>
                <c:pt idx="17873">
                  <c:v>6.6438999999999998E-2</c:v>
                </c:pt>
                <c:pt idx="17874">
                  <c:v>6.6433000000000006E-2</c:v>
                </c:pt>
                <c:pt idx="17875">
                  <c:v>6.6425999999999999E-2</c:v>
                </c:pt>
                <c:pt idx="17876">
                  <c:v>6.6420000000000007E-2</c:v>
                </c:pt>
                <c:pt idx="17877">
                  <c:v>6.6413E-2</c:v>
                </c:pt>
                <c:pt idx="17878">
                  <c:v>6.6400000000000001E-2</c:v>
                </c:pt>
                <c:pt idx="17879">
                  <c:v>6.6392999999999994E-2</c:v>
                </c:pt>
                <c:pt idx="17880">
                  <c:v>6.6387000000000002E-2</c:v>
                </c:pt>
                <c:pt idx="17881">
                  <c:v>6.6366999999999995E-2</c:v>
                </c:pt>
                <c:pt idx="17882">
                  <c:v>6.6360000000000002E-2</c:v>
                </c:pt>
                <c:pt idx="17883">
                  <c:v>6.6347000000000003E-2</c:v>
                </c:pt>
                <c:pt idx="17884">
                  <c:v>6.6340999999999997E-2</c:v>
                </c:pt>
                <c:pt idx="17885">
                  <c:v>6.6326999999999997E-2</c:v>
                </c:pt>
                <c:pt idx="17886">
                  <c:v>6.6321000000000005E-2</c:v>
                </c:pt>
                <c:pt idx="17887">
                  <c:v>6.6300999999999999E-2</c:v>
                </c:pt>
                <c:pt idx="17888">
                  <c:v>6.6288E-2</c:v>
                </c:pt>
                <c:pt idx="17889">
                  <c:v>6.6281000000000007E-2</c:v>
                </c:pt>
                <c:pt idx="17890">
                  <c:v>6.6275000000000001E-2</c:v>
                </c:pt>
                <c:pt idx="17891">
                  <c:v>6.6254999999999994E-2</c:v>
                </c:pt>
                <c:pt idx="17892">
                  <c:v>6.6248000000000001E-2</c:v>
                </c:pt>
                <c:pt idx="17893">
                  <c:v>6.6235000000000002E-2</c:v>
                </c:pt>
                <c:pt idx="17894">
                  <c:v>6.6222000000000003E-2</c:v>
                </c:pt>
                <c:pt idx="17895">
                  <c:v>6.6209000000000004E-2</c:v>
                </c:pt>
                <c:pt idx="17896">
                  <c:v>6.6201999999999997E-2</c:v>
                </c:pt>
                <c:pt idx="17897">
                  <c:v>6.6183000000000006E-2</c:v>
                </c:pt>
                <c:pt idx="17898">
                  <c:v>6.6175999999999999E-2</c:v>
                </c:pt>
                <c:pt idx="17899">
                  <c:v>6.6163E-2</c:v>
                </c:pt>
                <c:pt idx="17900">
                  <c:v>6.6156000000000006E-2</c:v>
                </c:pt>
                <c:pt idx="17901">
                  <c:v>6.6142999999999993E-2</c:v>
                </c:pt>
                <c:pt idx="17902">
                  <c:v>6.6142999999999993E-2</c:v>
                </c:pt>
                <c:pt idx="17903">
                  <c:v>6.6129999999999994E-2</c:v>
                </c:pt>
                <c:pt idx="17904">
                  <c:v>6.6116999999999995E-2</c:v>
                </c:pt>
                <c:pt idx="17905">
                  <c:v>6.6110000000000002E-2</c:v>
                </c:pt>
                <c:pt idx="17906">
                  <c:v>6.6103999999999996E-2</c:v>
                </c:pt>
                <c:pt idx="17907">
                  <c:v>6.6097000000000003E-2</c:v>
                </c:pt>
                <c:pt idx="17908">
                  <c:v>6.6089999999999996E-2</c:v>
                </c:pt>
                <c:pt idx="17909">
                  <c:v>6.6076999999999997E-2</c:v>
                </c:pt>
                <c:pt idx="17910">
                  <c:v>6.6071000000000005E-2</c:v>
                </c:pt>
                <c:pt idx="17911">
                  <c:v>6.6057000000000005E-2</c:v>
                </c:pt>
                <c:pt idx="17912">
                  <c:v>6.6057000000000005E-2</c:v>
                </c:pt>
                <c:pt idx="17913">
                  <c:v>6.6037999999999999E-2</c:v>
                </c:pt>
                <c:pt idx="17914">
                  <c:v>6.6031000000000006E-2</c:v>
                </c:pt>
                <c:pt idx="17915">
                  <c:v>6.6023999999999999E-2</c:v>
                </c:pt>
                <c:pt idx="17916">
                  <c:v>6.6017999999999993E-2</c:v>
                </c:pt>
                <c:pt idx="17917">
                  <c:v>6.6011E-2</c:v>
                </c:pt>
                <c:pt idx="17918">
                  <c:v>6.6004999999999994E-2</c:v>
                </c:pt>
                <c:pt idx="17919">
                  <c:v>6.5998000000000001E-2</c:v>
                </c:pt>
                <c:pt idx="17920">
                  <c:v>6.5985000000000002E-2</c:v>
                </c:pt>
                <c:pt idx="17921">
                  <c:v>6.5985000000000002E-2</c:v>
                </c:pt>
                <c:pt idx="17922">
                  <c:v>6.5977999999999995E-2</c:v>
                </c:pt>
                <c:pt idx="17923">
                  <c:v>6.5972000000000003E-2</c:v>
                </c:pt>
                <c:pt idx="17924">
                  <c:v>6.5964999999999996E-2</c:v>
                </c:pt>
                <c:pt idx="17925">
                  <c:v>6.5959000000000004E-2</c:v>
                </c:pt>
                <c:pt idx="17926">
                  <c:v>6.5951999999999997E-2</c:v>
                </c:pt>
                <c:pt idx="17927">
                  <c:v>6.5938999999999998E-2</c:v>
                </c:pt>
                <c:pt idx="17928">
                  <c:v>6.5938999999999998E-2</c:v>
                </c:pt>
                <c:pt idx="17929">
                  <c:v>6.5925999999999998E-2</c:v>
                </c:pt>
                <c:pt idx="17930">
                  <c:v>6.5919000000000005E-2</c:v>
                </c:pt>
                <c:pt idx="17931">
                  <c:v>6.5912999999999999E-2</c:v>
                </c:pt>
                <c:pt idx="17932">
                  <c:v>6.5906000000000006E-2</c:v>
                </c:pt>
                <c:pt idx="17933">
                  <c:v>6.5898999999999999E-2</c:v>
                </c:pt>
                <c:pt idx="17934">
                  <c:v>6.5892999999999993E-2</c:v>
                </c:pt>
                <c:pt idx="17935">
                  <c:v>6.5886E-2</c:v>
                </c:pt>
                <c:pt idx="17936">
                  <c:v>6.5873000000000001E-2</c:v>
                </c:pt>
                <c:pt idx="17937">
                  <c:v>6.5865999999999994E-2</c:v>
                </c:pt>
                <c:pt idx="17938">
                  <c:v>6.5860000000000002E-2</c:v>
                </c:pt>
                <c:pt idx="17939">
                  <c:v>6.5847000000000003E-2</c:v>
                </c:pt>
                <c:pt idx="17940">
                  <c:v>6.5847000000000003E-2</c:v>
                </c:pt>
                <c:pt idx="17941">
                  <c:v>6.5833000000000003E-2</c:v>
                </c:pt>
                <c:pt idx="17942">
                  <c:v>6.5820000000000004E-2</c:v>
                </c:pt>
                <c:pt idx="17943">
                  <c:v>6.5807000000000004E-2</c:v>
                </c:pt>
                <c:pt idx="17944">
                  <c:v>6.5800999999999998E-2</c:v>
                </c:pt>
                <c:pt idx="17945">
                  <c:v>6.5781000000000006E-2</c:v>
                </c:pt>
                <c:pt idx="17946">
                  <c:v>6.5767999999999993E-2</c:v>
                </c:pt>
                <c:pt idx="17947">
                  <c:v>6.5754000000000007E-2</c:v>
                </c:pt>
                <c:pt idx="17948">
                  <c:v>6.5748000000000001E-2</c:v>
                </c:pt>
                <c:pt idx="17949">
                  <c:v>6.5735000000000002E-2</c:v>
                </c:pt>
                <c:pt idx="17950">
                  <c:v>6.5727999999999995E-2</c:v>
                </c:pt>
                <c:pt idx="17951">
                  <c:v>6.5708000000000003E-2</c:v>
                </c:pt>
                <c:pt idx="17952">
                  <c:v>6.5695000000000003E-2</c:v>
                </c:pt>
                <c:pt idx="17953">
                  <c:v>6.5688999999999997E-2</c:v>
                </c:pt>
                <c:pt idx="17954">
                  <c:v>6.5682000000000004E-2</c:v>
                </c:pt>
                <c:pt idx="17955">
                  <c:v>6.5669000000000005E-2</c:v>
                </c:pt>
                <c:pt idx="17956">
                  <c:v>6.5661999999999998E-2</c:v>
                </c:pt>
                <c:pt idx="17957">
                  <c:v>6.5648999999999999E-2</c:v>
                </c:pt>
                <c:pt idx="17958">
                  <c:v>6.5636E-2</c:v>
                </c:pt>
                <c:pt idx="17959">
                  <c:v>6.5623000000000001E-2</c:v>
                </c:pt>
                <c:pt idx="17960">
                  <c:v>6.5623000000000001E-2</c:v>
                </c:pt>
                <c:pt idx="17961">
                  <c:v>6.5602999999999995E-2</c:v>
                </c:pt>
                <c:pt idx="17962">
                  <c:v>6.5596000000000002E-2</c:v>
                </c:pt>
                <c:pt idx="17963">
                  <c:v>6.5589999999999996E-2</c:v>
                </c:pt>
                <c:pt idx="17964">
                  <c:v>6.5589999999999996E-2</c:v>
                </c:pt>
                <c:pt idx="17965">
                  <c:v>6.5576999999999996E-2</c:v>
                </c:pt>
                <c:pt idx="17966">
                  <c:v>6.5576999999999996E-2</c:v>
                </c:pt>
                <c:pt idx="17967">
                  <c:v>6.5562999999999996E-2</c:v>
                </c:pt>
                <c:pt idx="17968">
                  <c:v>6.5557000000000004E-2</c:v>
                </c:pt>
                <c:pt idx="17969">
                  <c:v>6.5549999999999997E-2</c:v>
                </c:pt>
                <c:pt idx="17970">
                  <c:v>6.5549999999999997E-2</c:v>
                </c:pt>
                <c:pt idx="17971">
                  <c:v>6.5544000000000005E-2</c:v>
                </c:pt>
                <c:pt idx="17972">
                  <c:v>6.5536999999999998E-2</c:v>
                </c:pt>
                <c:pt idx="17973">
                  <c:v>6.5530000000000005E-2</c:v>
                </c:pt>
                <c:pt idx="17974">
                  <c:v>6.5517000000000006E-2</c:v>
                </c:pt>
                <c:pt idx="17975">
                  <c:v>6.5511E-2</c:v>
                </c:pt>
                <c:pt idx="17976">
                  <c:v>6.5504000000000007E-2</c:v>
                </c:pt>
                <c:pt idx="17977">
                  <c:v>6.5490999999999994E-2</c:v>
                </c:pt>
                <c:pt idx="17978">
                  <c:v>6.5477999999999995E-2</c:v>
                </c:pt>
                <c:pt idx="17979">
                  <c:v>6.5471000000000001E-2</c:v>
                </c:pt>
                <c:pt idx="17980">
                  <c:v>6.5464999999999995E-2</c:v>
                </c:pt>
                <c:pt idx="17981">
                  <c:v>6.5450999999999995E-2</c:v>
                </c:pt>
                <c:pt idx="17982">
                  <c:v>6.5445000000000003E-2</c:v>
                </c:pt>
                <c:pt idx="17983">
                  <c:v>6.5424999999999997E-2</c:v>
                </c:pt>
                <c:pt idx="17984">
                  <c:v>6.5411999999999998E-2</c:v>
                </c:pt>
                <c:pt idx="17985">
                  <c:v>6.5405000000000005E-2</c:v>
                </c:pt>
                <c:pt idx="17986">
                  <c:v>6.5398999999999999E-2</c:v>
                </c:pt>
                <c:pt idx="17987">
                  <c:v>6.5379000000000007E-2</c:v>
                </c:pt>
                <c:pt idx="17988">
                  <c:v>6.5372E-2</c:v>
                </c:pt>
                <c:pt idx="17989">
                  <c:v>6.5359E-2</c:v>
                </c:pt>
                <c:pt idx="17990">
                  <c:v>6.5346000000000001E-2</c:v>
                </c:pt>
                <c:pt idx="17991">
                  <c:v>6.5333000000000002E-2</c:v>
                </c:pt>
                <c:pt idx="17992">
                  <c:v>6.5325999999999995E-2</c:v>
                </c:pt>
                <c:pt idx="17993">
                  <c:v>6.5307000000000004E-2</c:v>
                </c:pt>
                <c:pt idx="17994">
                  <c:v>6.5299999999999997E-2</c:v>
                </c:pt>
                <c:pt idx="17995">
                  <c:v>6.5286999999999998E-2</c:v>
                </c:pt>
                <c:pt idx="17996">
                  <c:v>6.5280000000000005E-2</c:v>
                </c:pt>
                <c:pt idx="17997">
                  <c:v>6.5267000000000006E-2</c:v>
                </c:pt>
                <c:pt idx="17998">
                  <c:v>6.5267000000000006E-2</c:v>
                </c:pt>
                <c:pt idx="17999">
                  <c:v>6.5254000000000006E-2</c:v>
                </c:pt>
                <c:pt idx="18000">
                  <c:v>6.5246999999999999E-2</c:v>
                </c:pt>
                <c:pt idx="18001">
                  <c:v>6.5240999999999993E-2</c:v>
                </c:pt>
                <c:pt idx="18002">
                  <c:v>6.5240999999999993E-2</c:v>
                </c:pt>
                <c:pt idx="18003">
                  <c:v>6.5234E-2</c:v>
                </c:pt>
                <c:pt idx="18004">
                  <c:v>6.5234E-2</c:v>
                </c:pt>
                <c:pt idx="18005">
                  <c:v>6.5226999999999993E-2</c:v>
                </c:pt>
                <c:pt idx="18006">
                  <c:v>6.5221000000000001E-2</c:v>
                </c:pt>
                <c:pt idx="18007">
                  <c:v>6.5213999999999994E-2</c:v>
                </c:pt>
                <c:pt idx="18008">
                  <c:v>6.5213999999999994E-2</c:v>
                </c:pt>
                <c:pt idx="18009">
                  <c:v>6.5200999999999995E-2</c:v>
                </c:pt>
                <c:pt idx="18010">
                  <c:v>6.5200999999999995E-2</c:v>
                </c:pt>
                <c:pt idx="18011">
                  <c:v>6.5195000000000003E-2</c:v>
                </c:pt>
                <c:pt idx="18012">
                  <c:v>6.5195000000000003E-2</c:v>
                </c:pt>
                <c:pt idx="18013">
                  <c:v>6.5187999999999996E-2</c:v>
                </c:pt>
                <c:pt idx="18014">
                  <c:v>6.5187999999999996E-2</c:v>
                </c:pt>
                <c:pt idx="18015">
                  <c:v>6.5181000000000003E-2</c:v>
                </c:pt>
                <c:pt idx="18016">
                  <c:v>6.5174999999999997E-2</c:v>
                </c:pt>
                <c:pt idx="18017">
                  <c:v>6.5168000000000004E-2</c:v>
                </c:pt>
                <c:pt idx="18018">
                  <c:v>6.5168000000000004E-2</c:v>
                </c:pt>
                <c:pt idx="18019">
                  <c:v>6.5155000000000005E-2</c:v>
                </c:pt>
                <c:pt idx="18020">
                  <c:v>6.5155000000000005E-2</c:v>
                </c:pt>
                <c:pt idx="18021">
                  <c:v>6.5142000000000005E-2</c:v>
                </c:pt>
                <c:pt idx="18022">
                  <c:v>6.5129000000000006E-2</c:v>
                </c:pt>
                <c:pt idx="18023">
                  <c:v>6.5115999999999993E-2</c:v>
                </c:pt>
                <c:pt idx="18024">
                  <c:v>6.5115999999999993E-2</c:v>
                </c:pt>
                <c:pt idx="18025">
                  <c:v>6.5096000000000001E-2</c:v>
                </c:pt>
                <c:pt idx="18026">
                  <c:v>6.5088999999999994E-2</c:v>
                </c:pt>
                <c:pt idx="18027">
                  <c:v>6.5075999999999995E-2</c:v>
                </c:pt>
                <c:pt idx="18028">
                  <c:v>6.5062999999999996E-2</c:v>
                </c:pt>
                <c:pt idx="18029">
                  <c:v>6.5049999999999997E-2</c:v>
                </c:pt>
                <c:pt idx="18030">
                  <c:v>6.5043000000000004E-2</c:v>
                </c:pt>
                <c:pt idx="18031">
                  <c:v>6.5030000000000004E-2</c:v>
                </c:pt>
                <c:pt idx="18032">
                  <c:v>6.5009999999999998E-2</c:v>
                </c:pt>
                <c:pt idx="18033">
                  <c:v>6.5004000000000006E-2</c:v>
                </c:pt>
                <c:pt idx="18034">
                  <c:v>6.4990000000000006E-2</c:v>
                </c:pt>
                <c:pt idx="18035">
                  <c:v>6.4976999999999993E-2</c:v>
                </c:pt>
                <c:pt idx="18036">
                  <c:v>6.4971000000000001E-2</c:v>
                </c:pt>
                <c:pt idx="18037">
                  <c:v>6.4950999999999995E-2</c:v>
                </c:pt>
                <c:pt idx="18038">
                  <c:v>6.4937999999999996E-2</c:v>
                </c:pt>
                <c:pt idx="18039">
                  <c:v>6.4924999999999997E-2</c:v>
                </c:pt>
                <c:pt idx="18040">
                  <c:v>6.4918000000000003E-2</c:v>
                </c:pt>
                <c:pt idx="18041">
                  <c:v>6.4892000000000005E-2</c:v>
                </c:pt>
                <c:pt idx="18042">
                  <c:v>6.4884999999999998E-2</c:v>
                </c:pt>
                <c:pt idx="18043">
                  <c:v>6.4871999999999999E-2</c:v>
                </c:pt>
                <c:pt idx="18044">
                  <c:v>6.4859E-2</c:v>
                </c:pt>
                <c:pt idx="18045">
                  <c:v>6.4845E-2</c:v>
                </c:pt>
                <c:pt idx="18046">
                  <c:v>6.4838999999999994E-2</c:v>
                </c:pt>
                <c:pt idx="18047">
                  <c:v>6.4819000000000002E-2</c:v>
                </c:pt>
                <c:pt idx="18048">
                  <c:v>6.4806000000000002E-2</c:v>
                </c:pt>
                <c:pt idx="18049">
                  <c:v>6.4798999999999995E-2</c:v>
                </c:pt>
                <c:pt idx="18050">
                  <c:v>6.4793000000000003E-2</c:v>
                </c:pt>
                <c:pt idx="18051">
                  <c:v>6.4780000000000004E-2</c:v>
                </c:pt>
                <c:pt idx="18052">
                  <c:v>6.4772999999999997E-2</c:v>
                </c:pt>
                <c:pt idx="18053">
                  <c:v>6.4759999999999998E-2</c:v>
                </c:pt>
                <c:pt idx="18054">
                  <c:v>6.4753000000000005E-2</c:v>
                </c:pt>
                <c:pt idx="18055">
                  <c:v>6.4740000000000006E-2</c:v>
                </c:pt>
                <c:pt idx="18056">
                  <c:v>6.4740000000000006E-2</c:v>
                </c:pt>
                <c:pt idx="18057">
                  <c:v>6.472E-2</c:v>
                </c:pt>
                <c:pt idx="18058">
                  <c:v>6.4713999999999994E-2</c:v>
                </c:pt>
                <c:pt idx="18059">
                  <c:v>6.4707000000000001E-2</c:v>
                </c:pt>
                <c:pt idx="18060">
                  <c:v>6.4707000000000001E-2</c:v>
                </c:pt>
                <c:pt idx="18061">
                  <c:v>6.4700999999999995E-2</c:v>
                </c:pt>
                <c:pt idx="18062">
                  <c:v>6.4694000000000002E-2</c:v>
                </c:pt>
                <c:pt idx="18063">
                  <c:v>6.4686999999999995E-2</c:v>
                </c:pt>
                <c:pt idx="18064">
                  <c:v>6.4681000000000002E-2</c:v>
                </c:pt>
                <c:pt idx="18065">
                  <c:v>6.4681000000000002E-2</c:v>
                </c:pt>
                <c:pt idx="18066">
                  <c:v>6.4681000000000002E-2</c:v>
                </c:pt>
                <c:pt idx="18067">
                  <c:v>6.4673999999999995E-2</c:v>
                </c:pt>
                <c:pt idx="18068">
                  <c:v>6.4681000000000002E-2</c:v>
                </c:pt>
                <c:pt idx="18069">
                  <c:v>6.4668000000000003E-2</c:v>
                </c:pt>
                <c:pt idx="18070">
                  <c:v>6.4668000000000003E-2</c:v>
                </c:pt>
                <c:pt idx="18071">
                  <c:v>6.4660999999999996E-2</c:v>
                </c:pt>
                <c:pt idx="18072">
                  <c:v>6.4660999999999996E-2</c:v>
                </c:pt>
                <c:pt idx="18073">
                  <c:v>6.4654000000000003E-2</c:v>
                </c:pt>
                <c:pt idx="18074">
                  <c:v>6.4647999999999997E-2</c:v>
                </c:pt>
                <c:pt idx="18075">
                  <c:v>6.4641000000000004E-2</c:v>
                </c:pt>
                <c:pt idx="18076">
                  <c:v>6.4641000000000004E-2</c:v>
                </c:pt>
                <c:pt idx="18077">
                  <c:v>6.4634999999999998E-2</c:v>
                </c:pt>
                <c:pt idx="18078">
                  <c:v>6.4628000000000005E-2</c:v>
                </c:pt>
                <c:pt idx="18079">
                  <c:v>6.4621999999999999E-2</c:v>
                </c:pt>
                <c:pt idx="18080">
                  <c:v>6.4615000000000006E-2</c:v>
                </c:pt>
                <c:pt idx="18081">
                  <c:v>6.4607999999999999E-2</c:v>
                </c:pt>
                <c:pt idx="18082">
                  <c:v>6.4602000000000007E-2</c:v>
                </c:pt>
                <c:pt idx="18083">
                  <c:v>6.4588999999999994E-2</c:v>
                </c:pt>
                <c:pt idx="18084">
                  <c:v>6.4582000000000001E-2</c:v>
                </c:pt>
                <c:pt idx="18085">
                  <c:v>6.4569000000000001E-2</c:v>
                </c:pt>
                <c:pt idx="18086">
                  <c:v>6.4556000000000002E-2</c:v>
                </c:pt>
                <c:pt idx="18087">
                  <c:v>6.4535999999999996E-2</c:v>
                </c:pt>
                <c:pt idx="18088">
                  <c:v>6.4529000000000003E-2</c:v>
                </c:pt>
                <c:pt idx="18089">
                  <c:v>6.4509999999999998E-2</c:v>
                </c:pt>
                <c:pt idx="18090">
                  <c:v>6.4495999999999998E-2</c:v>
                </c:pt>
                <c:pt idx="18091">
                  <c:v>6.4482999999999999E-2</c:v>
                </c:pt>
                <c:pt idx="18092">
                  <c:v>6.447E-2</c:v>
                </c:pt>
                <c:pt idx="18093">
                  <c:v>6.4457E-2</c:v>
                </c:pt>
                <c:pt idx="18094">
                  <c:v>6.4444000000000001E-2</c:v>
                </c:pt>
                <c:pt idx="18095">
                  <c:v>6.4431000000000002E-2</c:v>
                </c:pt>
                <c:pt idx="18096">
                  <c:v>6.4410999999999996E-2</c:v>
                </c:pt>
                <c:pt idx="18097">
                  <c:v>6.4397999999999997E-2</c:v>
                </c:pt>
                <c:pt idx="18098">
                  <c:v>6.4391000000000004E-2</c:v>
                </c:pt>
                <c:pt idx="18099">
                  <c:v>6.4370999999999998E-2</c:v>
                </c:pt>
                <c:pt idx="18100">
                  <c:v>6.4365000000000006E-2</c:v>
                </c:pt>
                <c:pt idx="18101">
                  <c:v>6.4344999999999999E-2</c:v>
                </c:pt>
                <c:pt idx="18102">
                  <c:v>6.4332E-2</c:v>
                </c:pt>
                <c:pt idx="18103">
                  <c:v>6.4319000000000001E-2</c:v>
                </c:pt>
                <c:pt idx="18104">
                  <c:v>6.4311999999999994E-2</c:v>
                </c:pt>
                <c:pt idx="18105">
                  <c:v>6.4292000000000002E-2</c:v>
                </c:pt>
                <c:pt idx="18106">
                  <c:v>6.4285999999999996E-2</c:v>
                </c:pt>
                <c:pt idx="18107">
                  <c:v>6.4271999999999996E-2</c:v>
                </c:pt>
                <c:pt idx="18108">
                  <c:v>6.4266000000000004E-2</c:v>
                </c:pt>
                <c:pt idx="18109">
                  <c:v>6.4253000000000005E-2</c:v>
                </c:pt>
                <c:pt idx="18110">
                  <c:v>6.4245999999999998E-2</c:v>
                </c:pt>
                <c:pt idx="18111">
                  <c:v>6.4240000000000005E-2</c:v>
                </c:pt>
                <c:pt idx="18112">
                  <c:v>6.4226000000000005E-2</c:v>
                </c:pt>
                <c:pt idx="18113">
                  <c:v>6.4219999999999999E-2</c:v>
                </c:pt>
                <c:pt idx="18114">
                  <c:v>6.4213000000000006E-2</c:v>
                </c:pt>
                <c:pt idx="18115">
                  <c:v>6.4199999999999993E-2</c:v>
                </c:pt>
                <c:pt idx="18116">
                  <c:v>6.4199999999999993E-2</c:v>
                </c:pt>
                <c:pt idx="18117">
                  <c:v>6.4186999999999994E-2</c:v>
                </c:pt>
                <c:pt idx="18118">
                  <c:v>6.4173999999999995E-2</c:v>
                </c:pt>
                <c:pt idx="18119">
                  <c:v>6.4167000000000002E-2</c:v>
                </c:pt>
                <c:pt idx="18120">
                  <c:v>6.4159999999999995E-2</c:v>
                </c:pt>
                <c:pt idx="18121">
                  <c:v>6.4146999999999996E-2</c:v>
                </c:pt>
                <c:pt idx="18122">
                  <c:v>6.4133999999999997E-2</c:v>
                </c:pt>
                <c:pt idx="18123">
                  <c:v>6.4128000000000004E-2</c:v>
                </c:pt>
                <c:pt idx="18124">
                  <c:v>6.4120999999999997E-2</c:v>
                </c:pt>
                <c:pt idx="18125">
                  <c:v>6.4107999999999998E-2</c:v>
                </c:pt>
                <c:pt idx="18126">
                  <c:v>6.4101000000000005E-2</c:v>
                </c:pt>
                <c:pt idx="18127">
                  <c:v>6.4088000000000006E-2</c:v>
                </c:pt>
                <c:pt idx="18128">
                  <c:v>6.4080999999999999E-2</c:v>
                </c:pt>
                <c:pt idx="18129">
                  <c:v>6.4074999999999993E-2</c:v>
                </c:pt>
                <c:pt idx="18130">
                  <c:v>6.4068E-2</c:v>
                </c:pt>
                <c:pt idx="18131">
                  <c:v>6.4055000000000001E-2</c:v>
                </c:pt>
                <c:pt idx="18132">
                  <c:v>6.4047999999999994E-2</c:v>
                </c:pt>
                <c:pt idx="18133">
                  <c:v>6.4034999999999995E-2</c:v>
                </c:pt>
                <c:pt idx="18134">
                  <c:v>6.4029000000000003E-2</c:v>
                </c:pt>
                <c:pt idx="18135">
                  <c:v>6.4016000000000003E-2</c:v>
                </c:pt>
                <c:pt idx="18136">
                  <c:v>6.4016000000000003E-2</c:v>
                </c:pt>
                <c:pt idx="18137">
                  <c:v>6.4002000000000003E-2</c:v>
                </c:pt>
                <c:pt idx="18138">
                  <c:v>6.3995999999999997E-2</c:v>
                </c:pt>
                <c:pt idx="18139">
                  <c:v>6.3989000000000004E-2</c:v>
                </c:pt>
                <c:pt idx="18140">
                  <c:v>6.3982999999999998E-2</c:v>
                </c:pt>
                <c:pt idx="18141">
                  <c:v>6.3976000000000005E-2</c:v>
                </c:pt>
                <c:pt idx="18142">
                  <c:v>6.3976000000000005E-2</c:v>
                </c:pt>
                <c:pt idx="18143">
                  <c:v>6.3963000000000006E-2</c:v>
                </c:pt>
                <c:pt idx="18144">
                  <c:v>6.3955999999999999E-2</c:v>
                </c:pt>
                <c:pt idx="18145">
                  <c:v>6.3955999999999999E-2</c:v>
                </c:pt>
                <c:pt idx="18146">
                  <c:v>6.3955999999999999E-2</c:v>
                </c:pt>
                <c:pt idx="18147">
                  <c:v>6.3950000000000007E-2</c:v>
                </c:pt>
                <c:pt idx="18148">
                  <c:v>6.3943E-2</c:v>
                </c:pt>
                <c:pt idx="18149">
                  <c:v>6.3936999999999994E-2</c:v>
                </c:pt>
                <c:pt idx="18150">
                  <c:v>6.3930000000000001E-2</c:v>
                </c:pt>
                <c:pt idx="18151">
                  <c:v>6.3922999999999994E-2</c:v>
                </c:pt>
                <c:pt idx="18152">
                  <c:v>6.3922999999999994E-2</c:v>
                </c:pt>
                <c:pt idx="18153">
                  <c:v>6.3909999999999995E-2</c:v>
                </c:pt>
                <c:pt idx="18154">
                  <c:v>6.3904000000000002E-2</c:v>
                </c:pt>
                <c:pt idx="18155">
                  <c:v>6.3896999999999995E-2</c:v>
                </c:pt>
                <c:pt idx="18156">
                  <c:v>6.3896999999999995E-2</c:v>
                </c:pt>
                <c:pt idx="18157">
                  <c:v>6.3883999999999996E-2</c:v>
                </c:pt>
                <c:pt idx="18158">
                  <c:v>6.3883999999999996E-2</c:v>
                </c:pt>
                <c:pt idx="18159">
                  <c:v>6.3870999999999997E-2</c:v>
                </c:pt>
                <c:pt idx="18160">
                  <c:v>6.3864000000000004E-2</c:v>
                </c:pt>
                <c:pt idx="18161">
                  <c:v>6.3856999999999997E-2</c:v>
                </c:pt>
                <c:pt idx="18162">
                  <c:v>6.3851000000000005E-2</c:v>
                </c:pt>
                <c:pt idx="18163">
                  <c:v>6.3838000000000006E-2</c:v>
                </c:pt>
                <c:pt idx="18164">
                  <c:v>6.3830999999999999E-2</c:v>
                </c:pt>
                <c:pt idx="18165">
                  <c:v>6.3818E-2</c:v>
                </c:pt>
                <c:pt idx="18166">
                  <c:v>6.3805000000000001E-2</c:v>
                </c:pt>
                <c:pt idx="18167">
                  <c:v>6.3784999999999994E-2</c:v>
                </c:pt>
                <c:pt idx="18168">
                  <c:v>6.3778000000000001E-2</c:v>
                </c:pt>
                <c:pt idx="18169">
                  <c:v>6.3758999999999996E-2</c:v>
                </c:pt>
                <c:pt idx="18170">
                  <c:v>6.3745999999999997E-2</c:v>
                </c:pt>
                <c:pt idx="18171">
                  <c:v>6.3731999999999997E-2</c:v>
                </c:pt>
                <c:pt idx="18172">
                  <c:v>6.3726000000000005E-2</c:v>
                </c:pt>
                <c:pt idx="18173">
                  <c:v>6.3705999999999999E-2</c:v>
                </c:pt>
                <c:pt idx="18174">
                  <c:v>6.3699000000000006E-2</c:v>
                </c:pt>
                <c:pt idx="18175">
                  <c:v>6.368E-2</c:v>
                </c:pt>
                <c:pt idx="18176">
                  <c:v>6.3666E-2</c:v>
                </c:pt>
                <c:pt idx="18177">
                  <c:v>6.3659999999999994E-2</c:v>
                </c:pt>
                <c:pt idx="18178">
                  <c:v>6.3646999999999995E-2</c:v>
                </c:pt>
                <c:pt idx="18179">
                  <c:v>6.3633999999999996E-2</c:v>
                </c:pt>
                <c:pt idx="18180">
                  <c:v>6.3627000000000003E-2</c:v>
                </c:pt>
                <c:pt idx="18181">
                  <c:v>6.3614000000000004E-2</c:v>
                </c:pt>
                <c:pt idx="18182">
                  <c:v>6.3601000000000005E-2</c:v>
                </c:pt>
                <c:pt idx="18183">
                  <c:v>6.3587000000000005E-2</c:v>
                </c:pt>
                <c:pt idx="18184">
                  <c:v>6.3587000000000005E-2</c:v>
                </c:pt>
                <c:pt idx="18185">
                  <c:v>6.3574000000000006E-2</c:v>
                </c:pt>
                <c:pt idx="18186">
                  <c:v>6.3568E-2</c:v>
                </c:pt>
                <c:pt idx="18187">
                  <c:v>6.3561000000000006E-2</c:v>
                </c:pt>
                <c:pt idx="18188">
                  <c:v>6.3555E-2</c:v>
                </c:pt>
                <c:pt idx="18189">
                  <c:v>6.3547999999999993E-2</c:v>
                </c:pt>
                <c:pt idx="18190">
                  <c:v>6.3547999999999993E-2</c:v>
                </c:pt>
                <c:pt idx="18191">
                  <c:v>6.3541E-2</c:v>
                </c:pt>
                <c:pt idx="18192">
                  <c:v>6.3541E-2</c:v>
                </c:pt>
                <c:pt idx="18193">
                  <c:v>6.3541E-2</c:v>
                </c:pt>
                <c:pt idx="18194">
                  <c:v>6.3541E-2</c:v>
                </c:pt>
                <c:pt idx="18195">
                  <c:v>6.3534999999999994E-2</c:v>
                </c:pt>
                <c:pt idx="18196">
                  <c:v>6.3541E-2</c:v>
                </c:pt>
                <c:pt idx="18197">
                  <c:v>6.3534999999999994E-2</c:v>
                </c:pt>
                <c:pt idx="18198">
                  <c:v>6.3534999999999994E-2</c:v>
                </c:pt>
                <c:pt idx="18199">
                  <c:v>6.3528000000000001E-2</c:v>
                </c:pt>
                <c:pt idx="18200">
                  <c:v>6.3534999999999994E-2</c:v>
                </c:pt>
                <c:pt idx="18201">
                  <c:v>6.3521999999999995E-2</c:v>
                </c:pt>
                <c:pt idx="18202">
                  <c:v>6.3521999999999995E-2</c:v>
                </c:pt>
                <c:pt idx="18203">
                  <c:v>6.3521999999999995E-2</c:v>
                </c:pt>
                <c:pt idx="18204">
                  <c:v>6.3521999999999995E-2</c:v>
                </c:pt>
                <c:pt idx="18205">
                  <c:v>6.3507999999999995E-2</c:v>
                </c:pt>
                <c:pt idx="18206">
                  <c:v>6.3507999999999995E-2</c:v>
                </c:pt>
                <c:pt idx="18207">
                  <c:v>6.3502000000000003E-2</c:v>
                </c:pt>
                <c:pt idx="18208">
                  <c:v>6.3489000000000004E-2</c:v>
                </c:pt>
                <c:pt idx="18209">
                  <c:v>6.3489000000000004E-2</c:v>
                </c:pt>
                <c:pt idx="18210">
                  <c:v>6.3481999999999997E-2</c:v>
                </c:pt>
                <c:pt idx="18211">
                  <c:v>6.3468999999999998E-2</c:v>
                </c:pt>
                <c:pt idx="18212">
                  <c:v>6.3462000000000005E-2</c:v>
                </c:pt>
                <c:pt idx="18213">
                  <c:v>6.3442999999999999E-2</c:v>
                </c:pt>
                <c:pt idx="18214">
                  <c:v>6.3428999999999999E-2</c:v>
                </c:pt>
                <c:pt idx="18215">
                  <c:v>6.3416E-2</c:v>
                </c:pt>
                <c:pt idx="18216">
                  <c:v>6.3403000000000001E-2</c:v>
                </c:pt>
                <c:pt idx="18217">
                  <c:v>6.3382999999999995E-2</c:v>
                </c:pt>
                <c:pt idx="18218">
                  <c:v>6.3369999999999996E-2</c:v>
                </c:pt>
                <c:pt idx="18219">
                  <c:v>6.3350000000000004E-2</c:v>
                </c:pt>
                <c:pt idx="18220">
                  <c:v>6.3337000000000004E-2</c:v>
                </c:pt>
                <c:pt idx="18221">
                  <c:v>6.3316999999999998E-2</c:v>
                </c:pt>
                <c:pt idx="18222">
                  <c:v>6.3303999999999999E-2</c:v>
                </c:pt>
                <c:pt idx="18223">
                  <c:v>6.3291E-2</c:v>
                </c:pt>
                <c:pt idx="18224">
                  <c:v>6.3270999999999994E-2</c:v>
                </c:pt>
                <c:pt idx="18225">
                  <c:v>6.3257999999999995E-2</c:v>
                </c:pt>
                <c:pt idx="18226">
                  <c:v>6.3252000000000003E-2</c:v>
                </c:pt>
                <c:pt idx="18227">
                  <c:v>6.3231999999999997E-2</c:v>
                </c:pt>
                <c:pt idx="18228">
                  <c:v>6.3225000000000003E-2</c:v>
                </c:pt>
                <c:pt idx="18229">
                  <c:v>6.3204999999999997E-2</c:v>
                </c:pt>
                <c:pt idx="18230">
                  <c:v>6.3199000000000005E-2</c:v>
                </c:pt>
                <c:pt idx="18231">
                  <c:v>6.3186000000000006E-2</c:v>
                </c:pt>
                <c:pt idx="18232">
                  <c:v>6.3178999999999999E-2</c:v>
                </c:pt>
                <c:pt idx="18233">
                  <c:v>6.3159000000000007E-2</c:v>
                </c:pt>
                <c:pt idx="18234">
                  <c:v>6.3153000000000001E-2</c:v>
                </c:pt>
                <c:pt idx="18235">
                  <c:v>6.3145999999999994E-2</c:v>
                </c:pt>
                <c:pt idx="18236">
                  <c:v>6.3140000000000002E-2</c:v>
                </c:pt>
                <c:pt idx="18237">
                  <c:v>6.3132999999999995E-2</c:v>
                </c:pt>
                <c:pt idx="18238">
                  <c:v>6.3132999999999995E-2</c:v>
                </c:pt>
                <c:pt idx="18239">
                  <c:v>6.3119999999999996E-2</c:v>
                </c:pt>
                <c:pt idx="18240">
                  <c:v>6.3113000000000002E-2</c:v>
                </c:pt>
                <c:pt idx="18241">
                  <c:v>6.3113000000000002E-2</c:v>
                </c:pt>
                <c:pt idx="18242">
                  <c:v>6.3113000000000002E-2</c:v>
                </c:pt>
                <c:pt idx="18243">
                  <c:v>6.3100000000000003E-2</c:v>
                </c:pt>
                <c:pt idx="18244">
                  <c:v>6.3100000000000003E-2</c:v>
                </c:pt>
                <c:pt idx="18245">
                  <c:v>6.3092999999999996E-2</c:v>
                </c:pt>
                <c:pt idx="18246">
                  <c:v>6.3087000000000004E-2</c:v>
                </c:pt>
                <c:pt idx="18247">
                  <c:v>6.3074000000000005E-2</c:v>
                </c:pt>
                <c:pt idx="18248">
                  <c:v>6.3074000000000005E-2</c:v>
                </c:pt>
                <c:pt idx="18249">
                  <c:v>6.3061000000000006E-2</c:v>
                </c:pt>
                <c:pt idx="18250">
                  <c:v>6.3053999999999999E-2</c:v>
                </c:pt>
                <c:pt idx="18251">
                  <c:v>6.3041E-2</c:v>
                </c:pt>
                <c:pt idx="18252">
                  <c:v>6.3034000000000007E-2</c:v>
                </c:pt>
                <c:pt idx="18253">
                  <c:v>6.3028000000000001E-2</c:v>
                </c:pt>
                <c:pt idx="18254">
                  <c:v>6.3020999999999994E-2</c:v>
                </c:pt>
                <c:pt idx="18255">
                  <c:v>6.3007999999999995E-2</c:v>
                </c:pt>
                <c:pt idx="18256">
                  <c:v>6.2994999999999995E-2</c:v>
                </c:pt>
                <c:pt idx="18257">
                  <c:v>6.2988000000000002E-2</c:v>
                </c:pt>
                <c:pt idx="18258">
                  <c:v>6.2975000000000003E-2</c:v>
                </c:pt>
                <c:pt idx="18259">
                  <c:v>6.2962000000000004E-2</c:v>
                </c:pt>
                <c:pt idx="18260">
                  <c:v>6.2954999999999997E-2</c:v>
                </c:pt>
                <c:pt idx="18261">
                  <c:v>6.2941999999999998E-2</c:v>
                </c:pt>
                <c:pt idx="18262">
                  <c:v>6.2935000000000005E-2</c:v>
                </c:pt>
                <c:pt idx="18263">
                  <c:v>6.2922000000000006E-2</c:v>
                </c:pt>
                <c:pt idx="18264">
                  <c:v>6.2916E-2</c:v>
                </c:pt>
                <c:pt idx="18265">
                  <c:v>6.2902E-2</c:v>
                </c:pt>
                <c:pt idx="18266">
                  <c:v>6.2895999999999994E-2</c:v>
                </c:pt>
                <c:pt idx="18267">
                  <c:v>6.2882999999999994E-2</c:v>
                </c:pt>
                <c:pt idx="18268">
                  <c:v>6.2882999999999994E-2</c:v>
                </c:pt>
                <c:pt idx="18269">
                  <c:v>6.2868999999999994E-2</c:v>
                </c:pt>
                <c:pt idx="18270">
                  <c:v>6.2868999999999994E-2</c:v>
                </c:pt>
                <c:pt idx="18271">
                  <c:v>6.2863000000000002E-2</c:v>
                </c:pt>
                <c:pt idx="18272">
                  <c:v>6.2855999999999995E-2</c:v>
                </c:pt>
                <c:pt idx="18273">
                  <c:v>6.2850000000000003E-2</c:v>
                </c:pt>
                <c:pt idx="18274">
                  <c:v>6.2850000000000003E-2</c:v>
                </c:pt>
                <c:pt idx="18275">
                  <c:v>6.2842999999999996E-2</c:v>
                </c:pt>
                <c:pt idx="18276">
                  <c:v>6.2842999999999996E-2</c:v>
                </c:pt>
                <c:pt idx="18277">
                  <c:v>6.2837000000000004E-2</c:v>
                </c:pt>
                <c:pt idx="18278">
                  <c:v>6.2829999999999997E-2</c:v>
                </c:pt>
                <c:pt idx="18279">
                  <c:v>6.2823000000000004E-2</c:v>
                </c:pt>
                <c:pt idx="18280">
                  <c:v>6.2823000000000004E-2</c:v>
                </c:pt>
                <c:pt idx="18281">
                  <c:v>6.2810000000000005E-2</c:v>
                </c:pt>
                <c:pt idx="18282">
                  <c:v>6.2810000000000005E-2</c:v>
                </c:pt>
                <c:pt idx="18283">
                  <c:v>6.2803999999999999E-2</c:v>
                </c:pt>
                <c:pt idx="18284">
                  <c:v>6.2797000000000006E-2</c:v>
                </c:pt>
                <c:pt idx="18285">
                  <c:v>6.2784000000000006E-2</c:v>
                </c:pt>
                <c:pt idx="18286">
                  <c:v>6.2784000000000006E-2</c:v>
                </c:pt>
                <c:pt idx="18287">
                  <c:v>6.2770999999999993E-2</c:v>
                </c:pt>
                <c:pt idx="18288">
                  <c:v>6.2764E-2</c:v>
                </c:pt>
                <c:pt idx="18289">
                  <c:v>6.2751000000000001E-2</c:v>
                </c:pt>
                <c:pt idx="18290">
                  <c:v>6.2751000000000001E-2</c:v>
                </c:pt>
                <c:pt idx="18291">
                  <c:v>6.2738000000000002E-2</c:v>
                </c:pt>
                <c:pt idx="18292">
                  <c:v>6.2730999999999995E-2</c:v>
                </c:pt>
                <c:pt idx="18293">
                  <c:v>6.2711000000000003E-2</c:v>
                </c:pt>
                <c:pt idx="18294">
                  <c:v>6.2704999999999997E-2</c:v>
                </c:pt>
                <c:pt idx="18295">
                  <c:v>6.2691999999999998E-2</c:v>
                </c:pt>
                <c:pt idx="18296">
                  <c:v>6.2685000000000005E-2</c:v>
                </c:pt>
                <c:pt idx="18297">
                  <c:v>6.2664999999999998E-2</c:v>
                </c:pt>
                <c:pt idx="18298">
                  <c:v>6.2659000000000006E-2</c:v>
                </c:pt>
                <c:pt idx="18299">
                  <c:v>6.2645999999999993E-2</c:v>
                </c:pt>
                <c:pt idx="18300">
                  <c:v>6.2645999999999993E-2</c:v>
                </c:pt>
                <c:pt idx="18301">
                  <c:v>6.2631999999999993E-2</c:v>
                </c:pt>
                <c:pt idx="18302">
                  <c:v>6.2626000000000001E-2</c:v>
                </c:pt>
                <c:pt idx="18303">
                  <c:v>6.2618999999999994E-2</c:v>
                </c:pt>
                <c:pt idx="18304">
                  <c:v>6.2613000000000002E-2</c:v>
                </c:pt>
                <c:pt idx="18305">
                  <c:v>6.2605999999999995E-2</c:v>
                </c:pt>
                <c:pt idx="18306">
                  <c:v>6.2605999999999995E-2</c:v>
                </c:pt>
                <c:pt idx="18307">
                  <c:v>6.2599000000000002E-2</c:v>
                </c:pt>
                <c:pt idx="18308">
                  <c:v>6.2599000000000002E-2</c:v>
                </c:pt>
                <c:pt idx="18309">
                  <c:v>6.2592999999999996E-2</c:v>
                </c:pt>
                <c:pt idx="18310">
                  <c:v>6.2586000000000003E-2</c:v>
                </c:pt>
                <c:pt idx="18311">
                  <c:v>6.2586000000000003E-2</c:v>
                </c:pt>
                <c:pt idx="18312">
                  <c:v>6.2586000000000003E-2</c:v>
                </c:pt>
                <c:pt idx="18313">
                  <c:v>6.2573000000000004E-2</c:v>
                </c:pt>
                <c:pt idx="18314">
                  <c:v>6.2573000000000004E-2</c:v>
                </c:pt>
                <c:pt idx="18315">
                  <c:v>6.2573000000000004E-2</c:v>
                </c:pt>
                <c:pt idx="18316">
                  <c:v>6.2573000000000004E-2</c:v>
                </c:pt>
                <c:pt idx="18317">
                  <c:v>6.2566999999999998E-2</c:v>
                </c:pt>
                <c:pt idx="18318">
                  <c:v>6.2566999999999998E-2</c:v>
                </c:pt>
                <c:pt idx="18319">
                  <c:v>6.2552999999999997E-2</c:v>
                </c:pt>
                <c:pt idx="18320">
                  <c:v>6.2547000000000005E-2</c:v>
                </c:pt>
                <c:pt idx="18321">
                  <c:v>6.2547000000000005E-2</c:v>
                </c:pt>
                <c:pt idx="18322">
                  <c:v>6.2539999999999998E-2</c:v>
                </c:pt>
                <c:pt idx="18323">
                  <c:v>6.2526999999999999E-2</c:v>
                </c:pt>
                <c:pt idx="18324">
                  <c:v>6.2526999999999999E-2</c:v>
                </c:pt>
                <c:pt idx="18325">
                  <c:v>6.2514E-2</c:v>
                </c:pt>
                <c:pt idx="18326">
                  <c:v>6.2501000000000001E-2</c:v>
                </c:pt>
                <c:pt idx="18327">
                  <c:v>6.2487000000000001E-2</c:v>
                </c:pt>
                <c:pt idx="18328">
                  <c:v>6.2481000000000002E-2</c:v>
                </c:pt>
                <c:pt idx="18329">
                  <c:v>6.2461000000000003E-2</c:v>
                </c:pt>
                <c:pt idx="18330">
                  <c:v>6.2447999999999997E-2</c:v>
                </c:pt>
                <c:pt idx="18331">
                  <c:v>6.2434999999999997E-2</c:v>
                </c:pt>
                <c:pt idx="18332">
                  <c:v>6.2421999999999998E-2</c:v>
                </c:pt>
                <c:pt idx="18333">
                  <c:v>6.2407999999999998E-2</c:v>
                </c:pt>
                <c:pt idx="18334">
                  <c:v>6.2394999999999999E-2</c:v>
                </c:pt>
                <c:pt idx="18335">
                  <c:v>6.2382E-2</c:v>
                </c:pt>
                <c:pt idx="18336">
                  <c:v>6.2362000000000001E-2</c:v>
                </c:pt>
                <c:pt idx="18337">
                  <c:v>6.2356000000000002E-2</c:v>
                </c:pt>
                <c:pt idx="18338">
                  <c:v>6.2343000000000003E-2</c:v>
                </c:pt>
                <c:pt idx="18339">
                  <c:v>6.2329000000000002E-2</c:v>
                </c:pt>
                <c:pt idx="18340">
                  <c:v>6.2316000000000003E-2</c:v>
                </c:pt>
                <c:pt idx="18341">
                  <c:v>6.2302999999999997E-2</c:v>
                </c:pt>
                <c:pt idx="18342">
                  <c:v>6.2289999999999998E-2</c:v>
                </c:pt>
                <c:pt idx="18343">
                  <c:v>6.2276999999999999E-2</c:v>
                </c:pt>
                <c:pt idx="18344">
                  <c:v>6.2276999999999999E-2</c:v>
                </c:pt>
                <c:pt idx="18345">
                  <c:v>6.2257E-2</c:v>
                </c:pt>
                <c:pt idx="18346">
                  <c:v>6.225E-2</c:v>
                </c:pt>
                <c:pt idx="18347">
                  <c:v>6.2237000000000001E-2</c:v>
                </c:pt>
                <c:pt idx="18348">
                  <c:v>6.2231000000000002E-2</c:v>
                </c:pt>
                <c:pt idx="18349">
                  <c:v>6.2224000000000002E-2</c:v>
                </c:pt>
                <c:pt idx="18350">
                  <c:v>6.2217000000000001E-2</c:v>
                </c:pt>
                <c:pt idx="18351">
                  <c:v>6.2211000000000002E-2</c:v>
                </c:pt>
                <c:pt idx="18352">
                  <c:v>6.2198000000000003E-2</c:v>
                </c:pt>
                <c:pt idx="18353">
                  <c:v>6.2198000000000003E-2</c:v>
                </c:pt>
                <c:pt idx="18354">
                  <c:v>6.2191000000000003E-2</c:v>
                </c:pt>
                <c:pt idx="18355">
                  <c:v>6.2184000000000003E-2</c:v>
                </c:pt>
                <c:pt idx="18356">
                  <c:v>6.2177999999999997E-2</c:v>
                </c:pt>
                <c:pt idx="18357">
                  <c:v>6.2164999999999998E-2</c:v>
                </c:pt>
                <c:pt idx="18358">
                  <c:v>6.2157999999999998E-2</c:v>
                </c:pt>
                <c:pt idx="18359">
                  <c:v>6.2151999999999999E-2</c:v>
                </c:pt>
                <c:pt idx="18360">
                  <c:v>6.2151999999999999E-2</c:v>
                </c:pt>
                <c:pt idx="18361">
                  <c:v>6.2132E-2</c:v>
                </c:pt>
                <c:pt idx="18362">
                  <c:v>6.2125E-2</c:v>
                </c:pt>
                <c:pt idx="18363">
                  <c:v>6.2119000000000001E-2</c:v>
                </c:pt>
                <c:pt idx="18364">
                  <c:v>6.2119000000000001E-2</c:v>
                </c:pt>
                <c:pt idx="18365">
                  <c:v>6.2105E-2</c:v>
                </c:pt>
                <c:pt idx="18366">
                  <c:v>6.2105E-2</c:v>
                </c:pt>
                <c:pt idx="18367">
                  <c:v>6.2092000000000001E-2</c:v>
                </c:pt>
                <c:pt idx="18368">
                  <c:v>6.2086000000000002E-2</c:v>
                </c:pt>
                <c:pt idx="18369">
                  <c:v>6.2079000000000002E-2</c:v>
                </c:pt>
                <c:pt idx="18370">
                  <c:v>6.2079000000000002E-2</c:v>
                </c:pt>
                <c:pt idx="18371">
                  <c:v>6.2073000000000003E-2</c:v>
                </c:pt>
                <c:pt idx="18372">
                  <c:v>6.2073000000000003E-2</c:v>
                </c:pt>
                <c:pt idx="18373">
                  <c:v>6.2059000000000003E-2</c:v>
                </c:pt>
                <c:pt idx="18374">
                  <c:v>6.2059000000000003E-2</c:v>
                </c:pt>
                <c:pt idx="18375">
                  <c:v>6.2052999999999997E-2</c:v>
                </c:pt>
                <c:pt idx="18376">
                  <c:v>6.2052999999999997E-2</c:v>
                </c:pt>
                <c:pt idx="18377">
                  <c:v>6.2039999999999998E-2</c:v>
                </c:pt>
                <c:pt idx="18378">
                  <c:v>6.2039999999999998E-2</c:v>
                </c:pt>
                <c:pt idx="18379">
                  <c:v>6.2032999999999998E-2</c:v>
                </c:pt>
                <c:pt idx="18380">
                  <c:v>6.2032999999999998E-2</c:v>
                </c:pt>
                <c:pt idx="18381">
                  <c:v>6.2032999999999998E-2</c:v>
                </c:pt>
                <c:pt idx="18382">
                  <c:v>6.2032999999999998E-2</c:v>
                </c:pt>
                <c:pt idx="18383">
                  <c:v>6.2025999999999998E-2</c:v>
                </c:pt>
                <c:pt idx="18384">
                  <c:v>6.2019999999999999E-2</c:v>
                </c:pt>
                <c:pt idx="18385">
                  <c:v>6.2019999999999999E-2</c:v>
                </c:pt>
                <c:pt idx="18386">
                  <c:v>6.2019999999999999E-2</c:v>
                </c:pt>
                <c:pt idx="18387">
                  <c:v>6.2007E-2</c:v>
                </c:pt>
                <c:pt idx="18388">
                  <c:v>6.2007E-2</c:v>
                </c:pt>
                <c:pt idx="18389">
                  <c:v>6.1992999999999999E-2</c:v>
                </c:pt>
                <c:pt idx="18390">
                  <c:v>6.1987E-2</c:v>
                </c:pt>
                <c:pt idx="18391">
                  <c:v>6.198E-2</c:v>
                </c:pt>
                <c:pt idx="18392">
                  <c:v>6.1974000000000001E-2</c:v>
                </c:pt>
                <c:pt idx="18393">
                  <c:v>6.1954000000000002E-2</c:v>
                </c:pt>
                <c:pt idx="18394">
                  <c:v>6.1947000000000002E-2</c:v>
                </c:pt>
                <c:pt idx="18395">
                  <c:v>6.1934000000000003E-2</c:v>
                </c:pt>
                <c:pt idx="18396">
                  <c:v>6.1927999999999997E-2</c:v>
                </c:pt>
                <c:pt idx="18397">
                  <c:v>6.1907999999999998E-2</c:v>
                </c:pt>
                <c:pt idx="18398">
                  <c:v>6.1900999999999998E-2</c:v>
                </c:pt>
                <c:pt idx="18399">
                  <c:v>6.1887999999999999E-2</c:v>
                </c:pt>
                <c:pt idx="18400">
                  <c:v>6.1867999999999999E-2</c:v>
                </c:pt>
                <c:pt idx="18401">
                  <c:v>6.1855E-2</c:v>
                </c:pt>
                <c:pt idx="18402">
                  <c:v>6.1849000000000001E-2</c:v>
                </c:pt>
                <c:pt idx="18403">
                  <c:v>6.1829000000000002E-2</c:v>
                </c:pt>
                <c:pt idx="18404">
                  <c:v>6.1822000000000002E-2</c:v>
                </c:pt>
                <c:pt idx="18405">
                  <c:v>6.1802000000000003E-2</c:v>
                </c:pt>
                <c:pt idx="18406">
                  <c:v>6.1788999999999997E-2</c:v>
                </c:pt>
                <c:pt idx="18407">
                  <c:v>6.1775999999999998E-2</c:v>
                </c:pt>
                <c:pt idx="18408">
                  <c:v>6.1769999999999999E-2</c:v>
                </c:pt>
                <c:pt idx="18409">
                  <c:v>6.1755999999999998E-2</c:v>
                </c:pt>
                <c:pt idx="18410">
                  <c:v>6.1742999999999999E-2</c:v>
                </c:pt>
                <c:pt idx="18411">
                  <c:v>6.1737E-2</c:v>
                </c:pt>
                <c:pt idx="18412">
                  <c:v>6.173E-2</c:v>
                </c:pt>
                <c:pt idx="18413">
                  <c:v>6.1723E-2</c:v>
                </c:pt>
                <c:pt idx="18414">
                  <c:v>6.1717000000000001E-2</c:v>
                </c:pt>
                <c:pt idx="18415">
                  <c:v>6.1710000000000001E-2</c:v>
                </c:pt>
                <c:pt idx="18416">
                  <c:v>6.1704000000000002E-2</c:v>
                </c:pt>
                <c:pt idx="18417">
                  <c:v>6.1704000000000002E-2</c:v>
                </c:pt>
                <c:pt idx="18418">
                  <c:v>6.1704000000000002E-2</c:v>
                </c:pt>
                <c:pt idx="18419">
                  <c:v>6.1704000000000002E-2</c:v>
                </c:pt>
                <c:pt idx="18420">
                  <c:v>6.1704000000000002E-2</c:v>
                </c:pt>
                <c:pt idx="18421">
                  <c:v>6.1697000000000002E-2</c:v>
                </c:pt>
                <c:pt idx="18422">
                  <c:v>6.1697000000000002E-2</c:v>
                </c:pt>
                <c:pt idx="18423">
                  <c:v>6.1690000000000002E-2</c:v>
                </c:pt>
                <c:pt idx="18424">
                  <c:v>6.1697000000000002E-2</c:v>
                </c:pt>
                <c:pt idx="18425">
                  <c:v>6.1684000000000003E-2</c:v>
                </c:pt>
                <c:pt idx="18426">
                  <c:v>6.1684000000000003E-2</c:v>
                </c:pt>
                <c:pt idx="18427">
                  <c:v>6.1677000000000003E-2</c:v>
                </c:pt>
                <c:pt idx="18428">
                  <c:v>6.1677000000000003E-2</c:v>
                </c:pt>
                <c:pt idx="18429">
                  <c:v>6.1670999999999997E-2</c:v>
                </c:pt>
                <c:pt idx="18430">
                  <c:v>6.1670999999999997E-2</c:v>
                </c:pt>
                <c:pt idx="18431">
                  <c:v>6.1657999999999998E-2</c:v>
                </c:pt>
                <c:pt idx="18432">
                  <c:v>6.1650999999999997E-2</c:v>
                </c:pt>
                <c:pt idx="18433">
                  <c:v>6.1643999999999997E-2</c:v>
                </c:pt>
                <c:pt idx="18434">
                  <c:v>6.1637999999999998E-2</c:v>
                </c:pt>
                <c:pt idx="18435">
                  <c:v>6.1630999999999998E-2</c:v>
                </c:pt>
                <c:pt idx="18436">
                  <c:v>6.1624999999999999E-2</c:v>
                </c:pt>
                <c:pt idx="18437">
                  <c:v>6.1605E-2</c:v>
                </c:pt>
                <c:pt idx="18438">
                  <c:v>6.1592000000000001E-2</c:v>
                </c:pt>
                <c:pt idx="18439">
                  <c:v>6.1579000000000002E-2</c:v>
                </c:pt>
                <c:pt idx="18440">
                  <c:v>6.1572000000000002E-2</c:v>
                </c:pt>
                <c:pt idx="18441">
                  <c:v>6.1552000000000003E-2</c:v>
                </c:pt>
                <c:pt idx="18442">
                  <c:v>6.1539000000000003E-2</c:v>
                </c:pt>
                <c:pt idx="18443">
                  <c:v>6.1525999999999997E-2</c:v>
                </c:pt>
                <c:pt idx="18444">
                  <c:v>6.1512999999999998E-2</c:v>
                </c:pt>
                <c:pt idx="18445">
                  <c:v>6.1498999999999998E-2</c:v>
                </c:pt>
                <c:pt idx="18446">
                  <c:v>6.1492999999999999E-2</c:v>
                </c:pt>
                <c:pt idx="18447">
                  <c:v>6.1473E-2</c:v>
                </c:pt>
                <c:pt idx="18448">
                  <c:v>6.1460000000000001E-2</c:v>
                </c:pt>
                <c:pt idx="18449">
                  <c:v>6.1447000000000002E-2</c:v>
                </c:pt>
                <c:pt idx="18450">
                  <c:v>6.1440000000000002E-2</c:v>
                </c:pt>
                <c:pt idx="18451">
                  <c:v>6.1427000000000002E-2</c:v>
                </c:pt>
                <c:pt idx="18452">
                  <c:v>6.1420000000000002E-2</c:v>
                </c:pt>
                <c:pt idx="18453">
                  <c:v>6.1407000000000003E-2</c:v>
                </c:pt>
                <c:pt idx="18454">
                  <c:v>6.1393999999999997E-2</c:v>
                </c:pt>
                <c:pt idx="18455">
                  <c:v>6.1380999999999998E-2</c:v>
                </c:pt>
                <c:pt idx="18456">
                  <c:v>6.1380999999999998E-2</c:v>
                </c:pt>
                <c:pt idx="18457">
                  <c:v>6.1360999999999999E-2</c:v>
                </c:pt>
                <c:pt idx="18458">
                  <c:v>6.1355E-2</c:v>
                </c:pt>
                <c:pt idx="18459">
                  <c:v>6.1348E-2</c:v>
                </c:pt>
                <c:pt idx="18460">
                  <c:v>6.1341E-2</c:v>
                </c:pt>
                <c:pt idx="18461">
                  <c:v>6.1328000000000001E-2</c:v>
                </c:pt>
                <c:pt idx="18462">
                  <c:v>6.1328000000000001E-2</c:v>
                </c:pt>
                <c:pt idx="18463">
                  <c:v>6.1315000000000001E-2</c:v>
                </c:pt>
                <c:pt idx="18464">
                  <c:v>6.1308000000000001E-2</c:v>
                </c:pt>
                <c:pt idx="18465">
                  <c:v>6.1302000000000002E-2</c:v>
                </c:pt>
                <c:pt idx="18466">
                  <c:v>6.1302000000000002E-2</c:v>
                </c:pt>
                <c:pt idx="18467">
                  <c:v>6.1289000000000003E-2</c:v>
                </c:pt>
                <c:pt idx="18468">
                  <c:v>6.1282000000000003E-2</c:v>
                </c:pt>
                <c:pt idx="18469">
                  <c:v>6.1275999999999997E-2</c:v>
                </c:pt>
                <c:pt idx="18470">
                  <c:v>6.1261999999999997E-2</c:v>
                </c:pt>
                <c:pt idx="18471">
                  <c:v>6.1255999999999998E-2</c:v>
                </c:pt>
                <c:pt idx="18472">
                  <c:v>6.1248999999999998E-2</c:v>
                </c:pt>
                <c:pt idx="18473">
                  <c:v>6.1235999999999999E-2</c:v>
                </c:pt>
                <c:pt idx="18474">
                  <c:v>6.1228999999999999E-2</c:v>
                </c:pt>
                <c:pt idx="18475">
                  <c:v>6.1216E-2</c:v>
                </c:pt>
                <c:pt idx="18476">
                  <c:v>6.1216E-2</c:v>
                </c:pt>
                <c:pt idx="18477">
                  <c:v>6.1203E-2</c:v>
                </c:pt>
                <c:pt idx="18478">
                  <c:v>6.1196E-2</c:v>
                </c:pt>
                <c:pt idx="18479">
                  <c:v>6.1183000000000001E-2</c:v>
                </c:pt>
                <c:pt idx="18480">
                  <c:v>6.1177000000000002E-2</c:v>
                </c:pt>
                <c:pt idx="18481">
                  <c:v>6.1170000000000002E-2</c:v>
                </c:pt>
                <c:pt idx="18482">
                  <c:v>6.1164000000000003E-2</c:v>
                </c:pt>
                <c:pt idx="18483">
                  <c:v>6.1157000000000003E-2</c:v>
                </c:pt>
                <c:pt idx="18484">
                  <c:v>6.1150000000000003E-2</c:v>
                </c:pt>
                <c:pt idx="18485">
                  <c:v>6.1136999999999997E-2</c:v>
                </c:pt>
                <c:pt idx="18486">
                  <c:v>6.1130999999999998E-2</c:v>
                </c:pt>
                <c:pt idx="18487">
                  <c:v>6.1116999999999998E-2</c:v>
                </c:pt>
                <c:pt idx="18488">
                  <c:v>6.1116999999999998E-2</c:v>
                </c:pt>
                <c:pt idx="18489">
                  <c:v>6.1103999999999999E-2</c:v>
                </c:pt>
                <c:pt idx="18490">
                  <c:v>6.1098E-2</c:v>
                </c:pt>
                <c:pt idx="18491">
                  <c:v>6.1090999999999999E-2</c:v>
                </c:pt>
                <c:pt idx="18492">
                  <c:v>6.1085E-2</c:v>
                </c:pt>
                <c:pt idx="18493">
                  <c:v>6.1071E-2</c:v>
                </c:pt>
                <c:pt idx="18494">
                  <c:v>6.1071E-2</c:v>
                </c:pt>
                <c:pt idx="18495">
                  <c:v>6.1058000000000001E-2</c:v>
                </c:pt>
                <c:pt idx="18496">
                  <c:v>6.1052000000000002E-2</c:v>
                </c:pt>
                <c:pt idx="18497">
                  <c:v>6.1045000000000002E-2</c:v>
                </c:pt>
                <c:pt idx="18498">
                  <c:v>6.1045000000000002E-2</c:v>
                </c:pt>
                <c:pt idx="18499">
                  <c:v>6.1032000000000003E-2</c:v>
                </c:pt>
                <c:pt idx="18500">
                  <c:v>6.1032000000000003E-2</c:v>
                </c:pt>
                <c:pt idx="18501">
                  <c:v>6.1018999999999997E-2</c:v>
                </c:pt>
                <c:pt idx="18502">
                  <c:v>6.1011999999999997E-2</c:v>
                </c:pt>
                <c:pt idx="18503">
                  <c:v>6.0998999999999998E-2</c:v>
                </c:pt>
                <c:pt idx="18504">
                  <c:v>6.0998999999999998E-2</c:v>
                </c:pt>
                <c:pt idx="18505">
                  <c:v>6.0978999999999998E-2</c:v>
                </c:pt>
                <c:pt idx="18506">
                  <c:v>6.0972999999999999E-2</c:v>
                </c:pt>
                <c:pt idx="18507">
                  <c:v>6.0965999999999999E-2</c:v>
                </c:pt>
                <c:pt idx="18508">
                  <c:v>6.0958999999999999E-2</c:v>
                </c:pt>
                <c:pt idx="18509">
                  <c:v>6.0946E-2</c:v>
                </c:pt>
                <c:pt idx="18510">
                  <c:v>6.0940000000000001E-2</c:v>
                </c:pt>
                <c:pt idx="18511">
                  <c:v>6.0933000000000001E-2</c:v>
                </c:pt>
                <c:pt idx="18512">
                  <c:v>6.0920000000000002E-2</c:v>
                </c:pt>
                <c:pt idx="18513">
                  <c:v>6.0913000000000002E-2</c:v>
                </c:pt>
                <c:pt idx="18514">
                  <c:v>6.0907000000000003E-2</c:v>
                </c:pt>
                <c:pt idx="18515">
                  <c:v>6.0893999999999997E-2</c:v>
                </c:pt>
                <c:pt idx="18516">
                  <c:v>6.0886999999999997E-2</c:v>
                </c:pt>
                <c:pt idx="18517">
                  <c:v>6.0873999999999998E-2</c:v>
                </c:pt>
                <c:pt idx="18518">
                  <c:v>6.0866999999999997E-2</c:v>
                </c:pt>
                <c:pt idx="18519">
                  <c:v>6.0853999999999998E-2</c:v>
                </c:pt>
                <c:pt idx="18520">
                  <c:v>6.0853999999999998E-2</c:v>
                </c:pt>
                <c:pt idx="18521">
                  <c:v>6.0833999999999999E-2</c:v>
                </c:pt>
                <c:pt idx="18522">
                  <c:v>6.0828E-2</c:v>
                </c:pt>
                <c:pt idx="18523">
                  <c:v>6.0821E-2</c:v>
                </c:pt>
                <c:pt idx="18524">
                  <c:v>6.0814E-2</c:v>
                </c:pt>
                <c:pt idx="18525">
                  <c:v>6.0801000000000001E-2</c:v>
                </c:pt>
                <c:pt idx="18526">
                  <c:v>6.0795000000000002E-2</c:v>
                </c:pt>
                <c:pt idx="18527">
                  <c:v>6.0788000000000002E-2</c:v>
                </c:pt>
                <c:pt idx="18528">
                  <c:v>6.0782000000000003E-2</c:v>
                </c:pt>
                <c:pt idx="18529">
                  <c:v>6.0775000000000003E-2</c:v>
                </c:pt>
                <c:pt idx="18530">
                  <c:v>6.0775000000000003E-2</c:v>
                </c:pt>
                <c:pt idx="18531">
                  <c:v>6.0761999999999997E-2</c:v>
                </c:pt>
                <c:pt idx="18532">
                  <c:v>6.0761999999999997E-2</c:v>
                </c:pt>
                <c:pt idx="18533">
                  <c:v>6.0755000000000003E-2</c:v>
                </c:pt>
                <c:pt idx="18534">
                  <c:v>6.0748999999999997E-2</c:v>
                </c:pt>
                <c:pt idx="18535">
                  <c:v>6.0741999999999997E-2</c:v>
                </c:pt>
                <c:pt idx="18536">
                  <c:v>6.0748999999999997E-2</c:v>
                </c:pt>
                <c:pt idx="18537">
                  <c:v>6.0734999999999997E-2</c:v>
                </c:pt>
                <c:pt idx="18538">
                  <c:v>6.0734999999999997E-2</c:v>
                </c:pt>
                <c:pt idx="18539">
                  <c:v>6.0728999999999998E-2</c:v>
                </c:pt>
                <c:pt idx="18540">
                  <c:v>6.0734999999999997E-2</c:v>
                </c:pt>
                <c:pt idx="18541">
                  <c:v>6.0728999999999998E-2</c:v>
                </c:pt>
                <c:pt idx="18542">
                  <c:v>6.0728999999999998E-2</c:v>
                </c:pt>
                <c:pt idx="18543">
                  <c:v>6.0721999999999998E-2</c:v>
                </c:pt>
                <c:pt idx="18544">
                  <c:v>6.0721999999999998E-2</c:v>
                </c:pt>
                <c:pt idx="18545">
                  <c:v>6.0721999999999998E-2</c:v>
                </c:pt>
                <c:pt idx="18546">
                  <c:v>6.0721999999999998E-2</c:v>
                </c:pt>
                <c:pt idx="18547">
                  <c:v>6.0715999999999999E-2</c:v>
                </c:pt>
                <c:pt idx="18548">
                  <c:v>6.0715999999999999E-2</c:v>
                </c:pt>
                <c:pt idx="18549">
                  <c:v>6.0703E-2</c:v>
                </c:pt>
                <c:pt idx="18550">
                  <c:v>6.0696E-2</c:v>
                </c:pt>
                <c:pt idx="18551">
                  <c:v>6.0689E-2</c:v>
                </c:pt>
                <c:pt idx="18552">
                  <c:v>6.0683000000000001E-2</c:v>
                </c:pt>
                <c:pt idx="18553">
                  <c:v>6.0670000000000002E-2</c:v>
                </c:pt>
                <c:pt idx="18554">
                  <c:v>6.0656000000000002E-2</c:v>
                </c:pt>
                <c:pt idx="18555">
                  <c:v>6.0650000000000003E-2</c:v>
                </c:pt>
                <c:pt idx="18556">
                  <c:v>6.0637000000000003E-2</c:v>
                </c:pt>
                <c:pt idx="18557">
                  <c:v>6.0623000000000003E-2</c:v>
                </c:pt>
                <c:pt idx="18558">
                  <c:v>6.0609999999999997E-2</c:v>
                </c:pt>
                <c:pt idx="18559">
                  <c:v>6.0590999999999999E-2</c:v>
                </c:pt>
                <c:pt idx="18560">
                  <c:v>6.0576999999999999E-2</c:v>
                </c:pt>
                <c:pt idx="18561">
                  <c:v>6.0564E-2</c:v>
                </c:pt>
                <c:pt idx="18562">
                  <c:v>6.0551000000000001E-2</c:v>
                </c:pt>
                <c:pt idx="18563">
                  <c:v>6.0531000000000001E-2</c:v>
                </c:pt>
                <c:pt idx="18564">
                  <c:v>6.0511000000000002E-2</c:v>
                </c:pt>
                <c:pt idx="18565">
                  <c:v>6.0491999999999997E-2</c:v>
                </c:pt>
                <c:pt idx="18566">
                  <c:v>6.0471999999999998E-2</c:v>
                </c:pt>
                <c:pt idx="18567">
                  <c:v>6.0451999999999999E-2</c:v>
                </c:pt>
                <c:pt idx="18568">
                  <c:v>6.0446E-2</c:v>
                </c:pt>
                <c:pt idx="18569">
                  <c:v>6.0419E-2</c:v>
                </c:pt>
                <c:pt idx="18570">
                  <c:v>6.0406000000000001E-2</c:v>
                </c:pt>
                <c:pt idx="18571">
                  <c:v>6.0393000000000002E-2</c:v>
                </c:pt>
                <c:pt idx="18572">
                  <c:v>6.0380000000000003E-2</c:v>
                </c:pt>
                <c:pt idx="18573">
                  <c:v>6.0366999999999997E-2</c:v>
                </c:pt>
                <c:pt idx="18574">
                  <c:v>6.0359999999999997E-2</c:v>
                </c:pt>
                <c:pt idx="18575">
                  <c:v>6.0346999999999998E-2</c:v>
                </c:pt>
                <c:pt idx="18576">
                  <c:v>6.0333999999999999E-2</c:v>
                </c:pt>
                <c:pt idx="18577">
                  <c:v>6.0333999999999999E-2</c:v>
                </c:pt>
                <c:pt idx="18578">
                  <c:v>6.0326999999999999E-2</c:v>
                </c:pt>
                <c:pt idx="18579">
                  <c:v>6.0319999999999999E-2</c:v>
                </c:pt>
                <c:pt idx="18580">
                  <c:v>6.0319999999999999E-2</c:v>
                </c:pt>
                <c:pt idx="18581">
                  <c:v>6.0314E-2</c:v>
                </c:pt>
                <c:pt idx="18582">
                  <c:v>6.0314E-2</c:v>
                </c:pt>
                <c:pt idx="18583">
                  <c:v>6.0306999999999999E-2</c:v>
                </c:pt>
                <c:pt idx="18584">
                  <c:v>6.0314E-2</c:v>
                </c:pt>
                <c:pt idx="18585">
                  <c:v>6.0301E-2</c:v>
                </c:pt>
                <c:pt idx="18586">
                  <c:v>6.0301E-2</c:v>
                </c:pt>
                <c:pt idx="18587">
                  <c:v>6.0301E-2</c:v>
                </c:pt>
                <c:pt idx="18588">
                  <c:v>6.0301E-2</c:v>
                </c:pt>
                <c:pt idx="18589">
                  <c:v>6.0301E-2</c:v>
                </c:pt>
                <c:pt idx="18590">
                  <c:v>6.0301E-2</c:v>
                </c:pt>
                <c:pt idx="18591">
                  <c:v>6.0294E-2</c:v>
                </c:pt>
                <c:pt idx="18592">
                  <c:v>6.0288000000000001E-2</c:v>
                </c:pt>
                <c:pt idx="18593">
                  <c:v>6.0288000000000001E-2</c:v>
                </c:pt>
                <c:pt idx="18594">
                  <c:v>6.0288000000000001E-2</c:v>
                </c:pt>
                <c:pt idx="18595">
                  <c:v>6.0281000000000001E-2</c:v>
                </c:pt>
                <c:pt idx="18596">
                  <c:v>6.0274000000000001E-2</c:v>
                </c:pt>
                <c:pt idx="18597">
                  <c:v>6.0268000000000002E-2</c:v>
                </c:pt>
                <c:pt idx="18598">
                  <c:v>6.0255000000000003E-2</c:v>
                </c:pt>
                <c:pt idx="18599">
                  <c:v>6.0248000000000003E-2</c:v>
                </c:pt>
                <c:pt idx="18600">
                  <c:v>6.0241000000000003E-2</c:v>
                </c:pt>
                <c:pt idx="18601">
                  <c:v>6.0227999999999997E-2</c:v>
                </c:pt>
                <c:pt idx="18602">
                  <c:v>6.0214999999999998E-2</c:v>
                </c:pt>
                <c:pt idx="18603">
                  <c:v>6.0201999999999999E-2</c:v>
                </c:pt>
                <c:pt idx="18604">
                  <c:v>6.0194999999999999E-2</c:v>
                </c:pt>
                <c:pt idx="18605">
                  <c:v>6.0181999999999999E-2</c:v>
                </c:pt>
                <c:pt idx="18606">
                  <c:v>6.0176E-2</c:v>
                </c:pt>
                <c:pt idx="18607">
                  <c:v>6.0162E-2</c:v>
                </c:pt>
                <c:pt idx="18608">
                  <c:v>6.0149000000000001E-2</c:v>
                </c:pt>
                <c:pt idx="18609">
                  <c:v>6.0143000000000002E-2</c:v>
                </c:pt>
                <c:pt idx="18610">
                  <c:v>6.0136000000000002E-2</c:v>
                </c:pt>
                <c:pt idx="18611">
                  <c:v>6.0123000000000003E-2</c:v>
                </c:pt>
                <c:pt idx="18612">
                  <c:v>6.0116000000000003E-2</c:v>
                </c:pt>
                <c:pt idx="18613">
                  <c:v>6.0102999999999997E-2</c:v>
                </c:pt>
                <c:pt idx="18614">
                  <c:v>6.0096999999999998E-2</c:v>
                </c:pt>
                <c:pt idx="18615">
                  <c:v>6.0082999999999998E-2</c:v>
                </c:pt>
                <c:pt idx="18616">
                  <c:v>6.0082999999999998E-2</c:v>
                </c:pt>
                <c:pt idx="18617">
                  <c:v>6.0069999999999998E-2</c:v>
                </c:pt>
                <c:pt idx="18618">
                  <c:v>6.0063999999999999E-2</c:v>
                </c:pt>
                <c:pt idx="18619">
                  <c:v>6.0056999999999999E-2</c:v>
                </c:pt>
                <c:pt idx="18620">
                  <c:v>6.0049999999999999E-2</c:v>
                </c:pt>
                <c:pt idx="18621">
                  <c:v>6.0044E-2</c:v>
                </c:pt>
                <c:pt idx="18622">
                  <c:v>6.0037E-2</c:v>
                </c:pt>
                <c:pt idx="18623">
                  <c:v>6.0031000000000001E-2</c:v>
                </c:pt>
                <c:pt idx="18624">
                  <c:v>6.0017000000000001E-2</c:v>
                </c:pt>
                <c:pt idx="18625">
                  <c:v>6.0011000000000002E-2</c:v>
                </c:pt>
                <c:pt idx="18626">
                  <c:v>6.0011000000000002E-2</c:v>
                </c:pt>
                <c:pt idx="18627">
                  <c:v>5.9998000000000003E-2</c:v>
                </c:pt>
                <c:pt idx="18628">
                  <c:v>5.9991000000000003E-2</c:v>
                </c:pt>
                <c:pt idx="18629">
                  <c:v>5.9977999999999997E-2</c:v>
                </c:pt>
                <c:pt idx="18630">
                  <c:v>5.9970999999999997E-2</c:v>
                </c:pt>
                <c:pt idx="18631">
                  <c:v>5.9957999999999997E-2</c:v>
                </c:pt>
                <c:pt idx="18632">
                  <c:v>5.9951999999999998E-2</c:v>
                </c:pt>
                <c:pt idx="18633">
                  <c:v>5.9937999999999998E-2</c:v>
                </c:pt>
                <c:pt idx="18634">
                  <c:v>5.9924999999999999E-2</c:v>
                </c:pt>
                <c:pt idx="18635">
                  <c:v>5.9919E-2</c:v>
                </c:pt>
                <c:pt idx="18636">
                  <c:v>5.9906000000000001E-2</c:v>
                </c:pt>
                <c:pt idx="18637">
                  <c:v>5.9892000000000001E-2</c:v>
                </c:pt>
                <c:pt idx="18638">
                  <c:v>5.9886000000000002E-2</c:v>
                </c:pt>
                <c:pt idx="18639">
                  <c:v>5.9879000000000002E-2</c:v>
                </c:pt>
                <c:pt idx="18640">
                  <c:v>5.9866000000000003E-2</c:v>
                </c:pt>
                <c:pt idx="18641">
                  <c:v>5.9859000000000002E-2</c:v>
                </c:pt>
                <c:pt idx="18642">
                  <c:v>5.9853000000000003E-2</c:v>
                </c:pt>
                <c:pt idx="18643">
                  <c:v>5.9846000000000003E-2</c:v>
                </c:pt>
                <c:pt idx="18644">
                  <c:v>5.9839999999999997E-2</c:v>
                </c:pt>
                <c:pt idx="18645">
                  <c:v>5.9832999999999997E-2</c:v>
                </c:pt>
                <c:pt idx="18646">
                  <c:v>5.9825999999999997E-2</c:v>
                </c:pt>
                <c:pt idx="18647">
                  <c:v>5.9819999999999998E-2</c:v>
                </c:pt>
                <c:pt idx="18648">
                  <c:v>5.9819999999999998E-2</c:v>
                </c:pt>
                <c:pt idx="18649">
                  <c:v>5.9806999999999999E-2</c:v>
                </c:pt>
                <c:pt idx="18650">
                  <c:v>5.9806999999999999E-2</c:v>
                </c:pt>
                <c:pt idx="18651">
                  <c:v>5.9799999999999999E-2</c:v>
                </c:pt>
                <c:pt idx="18652">
                  <c:v>5.9806999999999999E-2</c:v>
                </c:pt>
                <c:pt idx="18653">
                  <c:v>5.9799999999999999E-2</c:v>
                </c:pt>
                <c:pt idx="18654">
                  <c:v>5.9799999999999999E-2</c:v>
                </c:pt>
                <c:pt idx="18655">
                  <c:v>5.9794E-2</c:v>
                </c:pt>
                <c:pt idx="18656">
                  <c:v>5.9794E-2</c:v>
                </c:pt>
                <c:pt idx="18657">
                  <c:v>5.9794E-2</c:v>
                </c:pt>
                <c:pt idx="18658">
                  <c:v>5.9794E-2</c:v>
                </c:pt>
                <c:pt idx="18659">
                  <c:v>5.9787E-2</c:v>
                </c:pt>
                <c:pt idx="18660">
                  <c:v>5.9787E-2</c:v>
                </c:pt>
                <c:pt idx="18661">
                  <c:v>5.978E-2</c:v>
                </c:pt>
                <c:pt idx="18662">
                  <c:v>5.9774000000000001E-2</c:v>
                </c:pt>
                <c:pt idx="18663">
                  <c:v>5.9761000000000002E-2</c:v>
                </c:pt>
                <c:pt idx="18664">
                  <c:v>5.9761000000000002E-2</c:v>
                </c:pt>
                <c:pt idx="18665">
                  <c:v>5.9747000000000001E-2</c:v>
                </c:pt>
                <c:pt idx="18666">
                  <c:v>5.9734000000000002E-2</c:v>
                </c:pt>
                <c:pt idx="18667">
                  <c:v>5.9728000000000003E-2</c:v>
                </c:pt>
                <c:pt idx="18668">
                  <c:v>5.9714999999999997E-2</c:v>
                </c:pt>
                <c:pt idx="18669">
                  <c:v>5.9700999999999997E-2</c:v>
                </c:pt>
                <c:pt idx="18670">
                  <c:v>5.9694999999999998E-2</c:v>
                </c:pt>
                <c:pt idx="18671">
                  <c:v>5.9674999999999999E-2</c:v>
                </c:pt>
                <c:pt idx="18672">
                  <c:v>5.9662E-2</c:v>
                </c:pt>
                <c:pt idx="18673">
                  <c:v>5.9649000000000001E-2</c:v>
                </c:pt>
                <c:pt idx="18674">
                  <c:v>5.9635000000000001E-2</c:v>
                </c:pt>
                <c:pt idx="18675">
                  <c:v>5.9616000000000002E-2</c:v>
                </c:pt>
                <c:pt idx="18676">
                  <c:v>5.9603000000000003E-2</c:v>
                </c:pt>
                <c:pt idx="18677">
                  <c:v>5.9582999999999997E-2</c:v>
                </c:pt>
                <c:pt idx="18678">
                  <c:v>5.9569999999999998E-2</c:v>
                </c:pt>
                <c:pt idx="18679">
                  <c:v>5.9549999999999999E-2</c:v>
                </c:pt>
                <c:pt idx="18680">
                  <c:v>5.9542999999999999E-2</c:v>
                </c:pt>
                <c:pt idx="18681">
                  <c:v>5.9517E-2</c:v>
                </c:pt>
                <c:pt idx="18682">
                  <c:v>5.9504000000000001E-2</c:v>
                </c:pt>
                <c:pt idx="18683">
                  <c:v>5.9491000000000002E-2</c:v>
                </c:pt>
                <c:pt idx="18684">
                  <c:v>5.9484000000000002E-2</c:v>
                </c:pt>
                <c:pt idx="18685">
                  <c:v>5.9471000000000003E-2</c:v>
                </c:pt>
                <c:pt idx="18686">
                  <c:v>5.9464000000000003E-2</c:v>
                </c:pt>
                <c:pt idx="18687">
                  <c:v>5.9450999999999997E-2</c:v>
                </c:pt>
                <c:pt idx="18688">
                  <c:v>5.9443999999999997E-2</c:v>
                </c:pt>
                <c:pt idx="18689">
                  <c:v>5.9437999999999998E-2</c:v>
                </c:pt>
                <c:pt idx="18690">
                  <c:v>5.9430999999999998E-2</c:v>
                </c:pt>
                <c:pt idx="18691">
                  <c:v>5.9424999999999999E-2</c:v>
                </c:pt>
                <c:pt idx="18692">
                  <c:v>5.9424999999999999E-2</c:v>
                </c:pt>
                <c:pt idx="18693">
                  <c:v>5.9417999999999999E-2</c:v>
                </c:pt>
                <c:pt idx="18694">
                  <c:v>5.9417999999999999E-2</c:v>
                </c:pt>
                <c:pt idx="18695">
                  <c:v>5.9412E-2</c:v>
                </c:pt>
                <c:pt idx="18696">
                  <c:v>5.9412E-2</c:v>
                </c:pt>
                <c:pt idx="18697">
                  <c:v>5.9404999999999999E-2</c:v>
                </c:pt>
                <c:pt idx="18698">
                  <c:v>5.9404999999999999E-2</c:v>
                </c:pt>
                <c:pt idx="18699">
                  <c:v>5.9404999999999999E-2</c:v>
                </c:pt>
                <c:pt idx="18700">
                  <c:v>5.9404999999999999E-2</c:v>
                </c:pt>
                <c:pt idx="18701">
                  <c:v>5.9397999999999999E-2</c:v>
                </c:pt>
                <c:pt idx="18702">
                  <c:v>5.9404999999999999E-2</c:v>
                </c:pt>
                <c:pt idx="18703">
                  <c:v>5.9397999999999999E-2</c:v>
                </c:pt>
                <c:pt idx="18704">
                  <c:v>5.9392E-2</c:v>
                </c:pt>
                <c:pt idx="18705">
                  <c:v>5.9392E-2</c:v>
                </c:pt>
                <c:pt idx="18706">
                  <c:v>5.9392E-2</c:v>
                </c:pt>
                <c:pt idx="18707">
                  <c:v>5.9385E-2</c:v>
                </c:pt>
                <c:pt idx="18708">
                  <c:v>5.9385E-2</c:v>
                </c:pt>
                <c:pt idx="18709">
                  <c:v>5.9372000000000001E-2</c:v>
                </c:pt>
                <c:pt idx="18710">
                  <c:v>5.9365000000000001E-2</c:v>
                </c:pt>
                <c:pt idx="18711">
                  <c:v>5.9352000000000002E-2</c:v>
                </c:pt>
                <c:pt idx="18712">
                  <c:v>5.9352000000000002E-2</c:v>
                </c:pt>
                <c:pt idx="18713">
                  <c:v>5.9332000000000003E-2</c:v>
                </c:pt>
                <c:pt idx="18714">
                  <c:v>5.9325999999999997E-2</c:v>
                </c:pt>
                <c:pt idx="18715">
                  <c:v>5.9312999999999998E-2</c:v>
                </c:pt>
                <c:pt idx="18716">
                  <c:v>5.9305999999999998E-2</c:v>
                </c:pt>
                <c:pt idx="18717">
                  <c:v>5.9292999999999998E-2</c:v>
                </c:pt>
                <c:pt idx="18718">
                  <c:v>5.9279999999999999E-2</c:v>
                </c:pt>
                <c:pt idx="18719">
                  <c:v>5.9267E-2</c:v>
                </c:pt>
                <c:pt idx="18720">
                  <c:v>5.9253E-2</c:v>
                </c:pt>
                <c:pt idx="18721">
                  <c:v>5.9240000000000001E-2</c:v>
                </c:pt>
                <c:pt idx="18722">
                  <c:v>5.9227000000000002E-2</c:v>
                </c:pt>
                <c:pt idx="18723">
                  <c:v>5.9214000000000003E-2</c:v>
                </c:pt>
                <c:pt idx="18724">
                  <c:v>5.9200999999999997E-2</c:v>
                </c:pt>
                <c:pt idx="18725">
                  <c:v>5.9187999999999998E-2</c:v>
                </c:pt>
                <c:pt idx="18726">
                  <c:v>5.9173999999999997E-2</c:v>
                </c:pt>
                <c:pt idx="18727">
                  <c:v>5.9160999999999998E-2</c:v>
                </c:pt>
                <c:pt idx="18728">
                  <c:v>5.9154999999999999E-2</c:v>
                </c:pt>
                <c:pt idx="18729">
                  <c:v>5.9135E-2</c:v>
                </c:pt>
                <c:pt idx="18730">
                  <c:v>5.9128E-2</c:v>
                </c:pt>
                <c:pt idx="18731">
                  <c:v>5.9122000000000001E-2</c:v>
                </c:pt>
                <c:pt idx="18732">
                  <c:v>5.9115000000000001E-2</c:v>
                </c:pt>
                <c:pt idx="18733">
                  <c:v>5.9102000000000002E-2</c:v>
                </c:pt>
                <c:pt idx="18734">
                  <c:v>5.9102000000000002E-2</c:v>
                </c:pt>
                <c:pt idx="18735">
                  <c:v>5.9095000000000002E-2</c:v>
                </c:pt>
                <c:pt idx="18736">
                  <c:v>5.9089000000000003E-2</c:v>
                </c:pt>
                <c:pt idx="18737">
                  <c:v>5.9082000000000003E-2</c:v>
                </c:pt>
                <c:pt idx="18738">
                  <c:v>5.9082000000000003E-2</c:v>
                </c:pt>
                <c:pt idx="18739">
                  <c:v>5.9075999999999997E-2</c:v>
                </c:pt>
                <c:pt idx="18740">
                  <c:v>5.9075999999999997E-2</c:v>
                </c:pt>
                <c:pt idx="18741">
                  <c:v>5.9075999999999997E-2</c:v>
                </c:pt>
                <c:pt idx="18742">
                  <c:v>5.9069000000000003E-2</c:v>
                </c:pt>
                <c:pt idx="18743">
                  <c:v>5.9062000000000003E-2</c:v>
                </c:pt>
                <c:pt idx="18744">
                  <c:v>5.9069000000000003E-2</c:v>
                </c:pt>
                <c:pt idx="18745">
                  <c:v>5.9055999999999997E-2</c:v>
                </c:pt>
                <c:pt idx="18746">
                  <c:v>5.9055999999999997E-2</c:v>
                </c:pt>
                <c:pt idx="18747">
                  <c:v>5.9048999999999997E-2</c:v>
                </c:pt>
                <c:pt idx="18748">
                  <c:v>5.9048999999999997E-2</c:v>
                </c:pt>
                <c:pt idx="18749">
                  <c:v>5.9042999999999998E-2</c:v>
                </c:pt>
                <c:pt idx="18750">
                  <c:v>5.9042999999999998E-2</c:v>
                </c:pt>
                <c:pt idx="18751">
                  <c:v>5.9029999999999999E-2</c:v>
                </c:pt>
                <c:pt idx="18752">
                  <c:v>5.9022999999999999E-2</c:v>
                </c:pt>
                <c:pt idx="18753">
                  <c:v>5.9015999999999999E-2</c:v>
                </c:pt>
                <c:pt idx="18754">
                  <c:v>5.9015999999999999E-2</c:v>
                </c:pt>
                <c:pt idx="18755">
                  <c:v>5.9003E-2</c:v>
                </c:pt>
                <c:pt idx="18756">
                  <c:v>5.8997000000000001E-2</c:v>
                </c:pt>
                <c:pt idx="18757">
                  <c:v>5.8983000000000001E-2</c:v>
                </c:pt>
                <c:pt idx="18758">
                  <c:v>5.8977000000000002E-2</c:v>
                </c:pt>
                <c:pt idx="18759">
                  <c:v>5.8964000000000003E-2</c:v>
                </c:pt>
                <c:pt idx="18760">
                  <c:v>5.8957000000000002E-2</c:v>
                </c:pt>
                <c:pt idx="18761">
                  <c:v>5.8937000000000003E-2</c:v>
                </c:pt>
                <c:pt idx="18762">
                  <c:v>5.8930999999999997E-2</c:v>
                </c:pt>
                <c:pt idx="18763">
                  <c:v>5.8917999999999998E-2</c:v>
                </c:pt>
                <c:pt idx="18764">
                  <c:v>5.8910999999999998E-2</c:v>
                </c:pt>
                <c:pt idx="18765">
                  <c:v>5.8890999999999999E-2</c:v>
                </c:pt>
                <c:pt idx="18766">
                  <c:v>5.8885E-2</c:v>
                </c:pt>
                <c:pt idx="18767">
                  <c:v>5.8871E-2</c:v>
                </c:pt>
                <c:pt idx="18768">
                  <c:v>5.8865000000000001E-2</c:v>
                </c:pt>
                <c:pt idx="18769">
                  <c:v>5.8852000000000002E-2</c:v>
                </c:pt>
                <c:pt idx="18770">
                  <c:v>5.8852000000000002E-2</c:v>
                </c:pt>
                <c:pt idx="18771">
                  <c:v>5.8838000000000001E-2</c:v>
                </c:pt>
                <c:pt idx="18772">
                  <c:v>5.8832000000000002E-2</c:v>
                </c:pt>
                <c:pt idx="18773">
                  <c:v>5.8819000000000003E-2</c:v>
                </c:pt>
                <c:pt idx="18774">
                  <c:v>5.8812000000000003E-2</c:v>
                </c:pt>
                <c:pt idx="18775">
                  <c:v>5.8805999999999997E-2</c:v>
                </c:pt>
                <c:pt idx="18776">
                  <c:v>5.8805999999999997E-2</c:v>
                </c:pt>
                <c:pt idx="18777">
                  <c:v>5.8791999999999997E-2</c:v>
                </c:pt>
                <c:pt idx="18778">
                  <c:v>5.8785999999999998E-2</c:v>
                </c:pt>
                <c:pt idx="18779">
                  <c:v>5.8778999999999998E-2</c:v>
                </c:pt>
                <c:pt idx="18780">
                  <c:v>5.8778999999999998E-2</c:v>
                </c:pt>
                <c:pt idx="18781">
                  <c:v>5.8772999999999999E-2</c:v>
                </c:pt>
                <c:pt idx="18782">
                  <c:v>5.8765999999999999E-2</c:v>
                </c:pt>
                <c:pt idx="18783">
                  <c:v>5.8758999999999999E-2</c:v>
                </c:pt>
                <c:pt idx="18784">
                  <c:v>5.8753E-2</c:v>
                </c:pt>
                <c:pt idx="18785">
                  <c:v>5.8746E-2</c:v>
                </c:pt>
                <c:pt idx="18786">
                  <c:v>5.8746E-2</c:v>
                </c:pt>
                <c:pt idx="18787">
                  <c:v>5.8733E-2</c:v>
                </c:pt>
                <c:pt idx="18788">
                  <c:v>5.8727000000000001E-2</c:v>
                </c:pt>
                <c:pt idx="18789">
                  <c:v>5.8713000000000001E-2</c:v>
                </c:pt>
                <c:pt idx="18790">
                  <c:v>5.8707000000000002E-2</c:v>
                </c:pt>
                <c:pt idx="18791">
                  <c:v>5.8694000000000003E-2</c:v>
                </c:pt>
                <c:pt idx="18792">
                  <c:v>5.8687000000000003E-2</c:v>
                </c:pt>
                <c:pt idx="18793">
                  <c:v>5.8666999999999997E-2</c:v>
                </c:pt>
                <c:pt idx="18794">
                  <c:v>5.8653999999999998E-2</c:v>
                </c:pt>
                <c:pt idx="18795">
                  <c:v>5.8640999999999999E-2</c:v>
                </c:pt>
                <c:pt idx="18796">
                  <c:v>5.8633999999999999E-2</c:v>
                </c:pt>
                <c:pt idx="18797">
                  <c:v>5.8615E-2</c:v>
                </c:pt>
                <c:pt idx="18798">
                  <c:v>5.8608E-2</c:v>
                </c:pt>
                <c:pt idx="18799">
                  <c:v>5.8588000000000001E-2</c:v>
                </c:pt>
                <c:pt idx="18800">
                  <c:v>5.8575000000000002E-2</c:v>
                </c:pt>
                <c:pt idx="18801">
                  <c:v>5.8562000000000003E-2</c:v>
                </c:pt>
                <c:pt idx="18802">
                  <c:v>5.8548999999999997E-2</c:v>
                </c:pt>
                <c:pt idx="18803">
                  <c:v>5.8535999999999998E-2</c:v>
                </c:pt>
                <c:pt idx="18804">
                  <c:v>5.8521999999999998E-2</c:v>
                </c:pt>
                <c:pt idx="18805">
                  <c:v>5.8508999999999999E-2</c:v>
                </c:pt>
                <c:pt idx="18806">
                  <c:v>5.8495999999999999E-2</c:v>
                </c:pt>
                <c:pt idx="18807">
                  <c:v>5.8483E-2</c:v>
                </c:pt>
                <c:pt idx="18808">
                  <c:v>5.8476E-2</c:v>
                </c:pt>
                <c:pt idx="18809">
                  <c:v>5.8456000000000001E-2</c:v>
                </c:pt>
                <c:pt idx="18810">
                  <c:v>5.8450000000000002E-2</c:v>
                </c:pt>
                <c:pt idx="18811">
                  <c:v>5.8443000000000002E-2</c:v>
                </c:pt>
                <c:pt idx="18812">
                  <c:v>5.8437000000000003E-2</c:v>
                </c:pt>
                <c:pt idx="18813">
                  <c:v>5.8430000000000003E-2</c:v>
                </c:pt>
                <c:pt idx="18814">
                  <c:v>5.8430000000000003E-2</c:v>
                </c:pt>
                <c:pt idx="18815">
                  <c:v>5.8423999999999997E-2</c:v>
                </c:pt>
                <c:pt idx="18816">
                  <c:v>5.8416999999999997E-2</c:v>
                </c:pt>
                <c:pt idx="18817">
                  <c:v>5.8416999999999997E-2</c:v>
                </c:pt>
                <c:pt idx="18818">
                  <c:v>5.8416999999999997E-2</c:v>
                </c:pt>
                <c:pt idx="18819">
                  <c:v>5.8416999999999997E-2</c:v>
                </c:pt>
                <c:pt idx="18820">
                  <c:v>5.8416999999999997E-2</c:v>
                </c:pt>
                <c:pt idx="18821">
                  <c:v>5.8409999999999997E-2</c:v>
                </c:pt>
                <c:pt idx="18822">
                  <c:v>5.8409999999999997E-2</c:v>
                </c:pt>
                <c:pt idx="18823">
                  <c:v>5.8409999999999997E-2</c:v>
                </c:pt>
                <c:pt idx="18824">
                  <c:v>5.8409999999999997E-2</c:v>
                </c:pt>
                <c:pt idx="18825">
                  <c:v>5.8403999999999998E-2</c:v>
                </c:pt>
                <c:pt idx="18826">
                  <c:v>5.8403999999999998E-2</c:v>
                </c:pt>
                <c:pt idx="18827">
                  <c:v>5.8396999999999998E-2</c:v>
                </c:pt>
                <c:pt idx="18828">
                  <c:v>5.8396999999999998E-2</c:v>
                </c:pt>
                <c:pt idx="18829">
                  <c:v>5.8390999999999998E-2</c:v>
                </c:pt>
                <c:pt idx="18830">
                  <c:v>5.8390999999999998E-2</c:v>
                </c:pt>
                <c:pt idx="18831">
                  <c:v>5.8383999999999998E-2</c:v>
                </c:pt>
                <c:pt idx="18832">
                  <c:v>5.8376999999999998E-2</c:v>
                </c:pt>
                <c:pt idx="18833">
                  <c:v>5.8376999999999998E-2</c:v>
                </c:pt>
                <c:pt idx="18834">
                  <c:v>5.8370999999999999E-2</c:v>
                </c:pt>
                <c:pt idx="18835">
                  <c:v>5.8358E-2</c:v>
                </c:pt>
                <c:pt idx="18836">
                  <c:v>5.8358E-2</c:v>
                </c:pt>
                <c:pt idx="18837">
                  <c:v>5.8344E-2</c:v>
                </c:pt>
                <c:pt idx="18838">
                  <c:v>5.8331000000000001E-2</c:v>
                </c:pt>
                <c:pt idx="18839">
                  <c:v>5.8318000000000002E-2</c:v>
                </c:pt>
                <c:pt idx="18840">
                  <c:v>5.8318000000000002E-2</c:v>
                </c:pt>
                <c:pt idx="18841">
                  <c:v>5.8298000000000003E-2</c:v>
                </c:pt>
                <c:pt idx="18842">
                  <c:v>5.8285000000000003E-2</c:v>
                </c:pt>
                <c:pt idx="18843">
                  <c:v>5.8271999999999997E-2</c:v>
                </c:pt>
                <c:pt idx="18844">
                  <c:v>5.8264999999999997E-2</c:v>
                </c:pt>
                <c:pt idx="18845">
                  <c:v>5.8251999999999998E-2</c:v>
                </c:pt>
                <c:pt idx="18846">
                  <c:v>5.8245999999999999E-2</c:v>
                </c:pt>
                <c:pt idx="18847">
                  <c:v>5.8226E-2</c:v>
                </c:pt>
                <c:pt idx="18848">
                  <c:v>5.8213000000000001E-2</c:v>
                </c:pt>
                <c:pt idx="18849">
                  <c:v>5.8206000000000001E-2</c:v>
                </c:pt>
                <c:pt idx="18850">
                  <c:v>5.8200000000000002E-2</c:v>
                </c:pt>
                <c:pt idx="18851">
                  <c:v>5.8180000000000003E-2</c:v>
                </c:pt>
                <c:pt idx="18852">
                  <c:v>5.8173000000000002E-2</c:v>
                </c:pt>
                <c:pt idx="18853">
                  <c:v>5.8160000000000003E-2</c:v>
                </c:pt>
                <c:pt idx="18854">
                  <c:v>5.8146999999999997E-2</c:v>
                </c:pt>
                <c:pt idx="18855">
                  <c:v>5.8133999999999998E-2</c:v>
                </c:pt>
                <c:pt idx="18856">
                  <c:v>5.8126999999999998E-2</c:v>
                </c:pt>
                <c:pt idx="18857">
                  <c:v>5.8106999999999999E-2</c:v>
                </c:pt>
                <c:pt idx="18858">
                  <c:v>5.8094E-2</c:v>
                </c:pt>
                <c:pt idx="18859">
                  <c:v>5.8088000000000001E-2</c:v>
                </c:pt>
                <c:pt idx="18860">
                  <c:v>5.8074000000000001E-2</c:v>
                </c:pt>
                <c:pt idx="18861">
                  <c:v>5.8061000000000001E-2</c:v>
                </c:pt>
                <c:pt idx="18862">
                  <c:v>5.8055000000000002E-2</c:v>
                </c:pt>
                <c:pt idx="18863">
                  <c:v>5.8042000000000003E-2</c:v>
                </c:pt>
                <c:pt idx="18864">
                  <c:v>5.8028000000000003E-2</c:v>
                </c:pt>
                <c:pt idx="18865">
                  <c:v>5.8021999999999997E-2</c:v>
                </c:pt>
                <c:pt idx="18866">
                  <c:v>5.8014999999999997E-2</c:v>
                </c:pt>
                <c:pt idx="18867">
                  <c:v>5.8001999999999998E-2</c:v>
                </c:pt>
                <c:pt idx="18868">
                  <c:v>5.7994999999999998E-2</c:v>
                </c:pt>
                <c:pt idx="18869">
                  <c:v>5.7988999999999999E-2</c:v>
                </c:pt>
                <c:pt idx="18870">
                  <c:v>5.7976E-2</c:v>
                </c:pt>
                <c:pt idx="18871">
                  <c:v>5.7969E-2</c:v>
                </c:pt>
                <c:pt idx="18872">
                  <c:v>5.7969E-2</c:v>
                </c:pt>
                <c:pt idx="18873">
                  <c:v>5.7956000000000001E-2</c:v>
                </c:pt>
                <c:pt idx="18874">
                  <c:v>5.7949000000000001E-2</c:v>
                </c:pt>
                <c:pt idx="18875">
                  <c:v>5.7943000000000001E-2</c:v>
                </c:pt>
                <c:pt idx="18876">
                  <c:v>5.7943000000000001E-2</c:v>
                </c:pt>
                <c:pt idx="18877">
                  <c:v>5.7936000000000001E-2</c:v>
                </c:pt>
                <c:pt idx="18878">
                  <c:v>5.7936000000000001E-2</c:v>
                </c:pt>
                <c:pt idx="18879">
                  <c:v>5.7930000000000002E-2</c:v>
                </c:pt>
                <c:pt idx="18880">
                  <c:v>5.7930000000000002E-2</c:v>
                </c:pt>
                <c:pt idx="18881">
                  <c:v>5.7930000000000002E-2</c:v>
                </c:pt>
                <c:pt idx="18882">
                  <c:v>5.7930000000000002E-2</c:v>
                </c:pt>
                <c:pt idx="18883">
                  <c:v>5.7930000000000002E-2</c:v>
                </c:pt>
                <c:pt idx="18884">
                  <c:v>5.7930000000000002E-2</c:v>
                </c:pt>
                <c:pt idx="18885">
                  <c:v>5.7930000000000002E-2</c:v>
                </c:pt>
                <c:pt idx="18886">
                  <c:v>5.7930000000000002E-2</c:v>
                </c:pt>
                <c:pt idx="18887">
                  <c:v>5.7923000000000002E-2</c:v>
                </c:pt>
                <c:pt idx="18888">
                  <c:v>5.7930000000000002E-2</c:v>
                </c:pt>
                <c:pt idx="18889">
                  <c:v>5.7916000000000002E-2</c:v>
                </c:pt>
                <c:pt idx="18890">
                  <c:v>5.7916000000000002E-2</c:v>
                </c:pt>
                <c:pt idx="18891">
                  <c:v>5.7916000000000002E-2</c:v>
                </c:pt>
                <c:pt idx="18892">
                  <c:v>5.7916000000000002E-2</c:v>
                </c:pt>
                <c:pt idx="18893">
                  <c:v>5.7910000000000003E-2</c:v>
                </c:pt>
                <c:pt idx="18894">
                  <c:v>5.7910000000000003E-2</c:v>
                </c:pt>
                <c:pt idx="18895">
                  <c:v>5.7896999999999997E-2</c:v>
                </c:pt>
                <c:pt idx="18896">
                  <c:v>5.7889999999999997E-2</c:v>
                </c:pt>
                <c:pt idx="18897">
                  <c:v>5.7882999999999997E-2</c:v>
                </c:pt>
                <c:pt idx="18898">
                  <c:v>5.7882999999999997E-2</c:v>
                </c:pt>
                <c:pt idx="18899">
                  <c:v>5.7869999999999998E-2</c:v>
                </c:pt>
                <c:pt idx="18900">
                  <c:v>5.7863999999999999E-2</c:v>
                </c:pt>
                <c:pt idx="18901">
                  <c:v>5.7851E-2</c:v>
                </c:pt>
                <c:pt idx="18902">
                  <c:v>5.7837E-2</c:v>
                </c:pt>
                <c:pt idx="18903">
                  <c:v>5.7824E-2</c:v>
                </c:pt>
                <c:pt idx="18904">
                  <c:v>5.7818000000000001E-2</c:v>
                </c:pt>
                <c:pt idx="18905">
                  <c:v>5.7791000000000002E-2</c:v>
                </c:pt>
                <c:pt idx="18906">
                  <c:v>5.7785000000000003E-2</c:v>
                </c:pt>
                <c:pt idx="18907">
                  <c:v>5.7771000000000003E-2</c:v>
                </c:pt>
                <c:pt idx="18908">
                  <c:v>5.7757999999999997E-2</c:v>
                </c:pt>
                <c:pt idx="18909">
                  <c:v>5.7744999999999998E-2</c:v>
                </c:pt>
                <c:pt idx="18910">
                  <c:v>5.7731999999999999E-2</c:v>
                </c:pt>
                <c:pt idx="18911">
                  <c:v>5.7718999999999999E-2</c:v>
                </c:pt>
                <c:pt idx="18912">
                  <c:v>5.7706E-2</c:v>
                </c:pt>
                <c:pt idx="18913">
                  <c:v>5.7692E-2</c:v>
                </c:pt>
                <c:pt idx="18914">
                  <c:v>5.7686000000000001E-2</c:v>
                </c:pt>
                <c:pt idx="18915">
                  <c:v>5.7673000000000002E-2</c:v>
                </c:pt>
                <c:pt idx="18916">
                  <c:v>5.7666000000000002E-2</c:v>
                </c:pt>
                <c:pt idx="18917">
                  <c:v>5.7653000000000003E-2</c:v>
                </c:pt>
                <c:pt idx="18918">
                  <c:v>5.7646000000000003E-2</c:v>
                </c:pt>
                <c:pt idx="18919">
                  <c:v>5.7632999999999997E-2</c:v>
                </c:pt>
                <c:pt idx="18920">
                  <c:v>5.7632999999999997E-2</c:v>
                </c:pt>
                <c:pt idx="18921">
                  <c:v>5.7612999999999998E-2</c:v>
                </c:pt>
                <c:pt idx="18922">
                  <c:v>5.7606999999999998E-2</c:v>
                </c:pt>
                <c:pt idx="18923">
                  <c:v>5.7599999999999998E-2</c:v>
                </c:pt>
                <c:pt idx="18924">
                  <c:v>5.7599999999999998E-2</c:v>
                </c:pt>
                <c:pt idx="18925">
                  <c:v>5.7586999999999999E-2</c:v>
                </c:pt>
                <c:pt idx="18926">
                  <c:v>5.7586999999999999E-2</c:v>
                </c:pt>
                <c:pt idx="18927">
                  <c:v>5.7579999999999999E-2</c:v>
                </c:pt>
                <c:pt idx="18928">
                  <c:v>5.7567E-2</c:v>
                </c:pt>
                <c:pt idx="18929">
                  <c:v>5.7567E-2</c:v>
                </c:pt>
                <c:pt idx="18930">
                  <c:v>5.7561000000000001E-2</c:v>
                </c:pt>
                <c:pt idx="18931">
                  <c:v>5.7554000000000001E-2</c:v>
                </c:pt>
                <c:pt idx="18932">
                  <c:v>5.7554000000000001E-2</c:v>
                </c:pt>
                <c:pt idx="18933">
                  <c:v>5.7541000000000002E-2</c:v>
                </c:pt>
                <c:pt idx="18934">
                  <c:v>5.7534000000000002E-2</c:v>
                </c:pt>
                <c:pt idx="18935">
                  <c:v>5.7521000000000003E-2</c:v>
                </c:pt>
                <c:pt idx="18936">
                  <c:v>5.7521000000000003E-2</c:v>
                </c:pt>
                <c:pt idx="18937">
                  <c:v>5.7507999999999997E-2</c:v>
                </c:pt>
                <c:pt idx="18938">
                  <c:v>5.7500999999999997E-2</c:v>
                </c:pt>
                <c:pt idx="18939">
                  <c:v>5.7494999999999997E-2</c:v>
                </c:pt>
                <c:pt idx="18940">
                  <c:v>5.7487999999999997E-2</c:v>
                </c:pt>
                <c:pt idx="18941">
                  <c:v>5.7474999999999998E-2</c:v>
                </c:pt>
                <c:pt idx="18942">
                  <c:v>5.7467999999999998E-2</c:v>
                </c:pt>
                <c:pt idx="18943">
                  <c:v>5.7461999999999999E-2</c:v>
                </c:pt>
                <c:pt idx="18944">
                  <c:v>5.7449E-2</c:v>
                </c:pt>
                <c:pt idx="18945">
                  <c:v>5.7442E-2</c:v>
                </c:pt>
                <c:pt idx="18946">
                  <c:v>5.7442E-2</c:v>
                </c:pt>
                <c:pt idx="18947">
                  <c:v>5.7429000000000001E-2</c:v>
                </c:pt>
                <c:pt idx="18948">
                  <c:v>5.7429000000000001E-2</c:v>
                </c:pt>
                <c:pt idx="18949">
                  <c:v>5.7416000000000002E-2</c:v>
                </c:pt>
                <c:pt idx="18950">
                  <c:v>5.7409000000000002E-2</c:v>
                </c:pt>
                <c:pt idx="18951">
                  <c:v>5.7403000000000003E-2</c:v>
                </c:pt>
                <c:pt idx="18952">
                  <c:v>5.7396000000000003E-2</c:v>
                </c:pt>
                <c:pt idx="18953">
                  <c:v>5.7383000000000003E-2</c:v>
                </c:pt>
                <c:pt idx="18954">
                  <c:v>5.7383000000000003E-2</c:v>
                </c:pt>
                <c:pt idx="18955">
                  <c:v>5.7376000000000003E-2</c:v>
                </c:pt>
                <c:pt idx="18956">
                  <c:v>5.7369999999999997E-2</c:v>
                </c:pt>
                <c:pt idx="18957">
                  <c:v>5.7362999999999997E-2</c:v>
                </c:pt>
                <c:pt idx="18958">
                  <c:v>5.7362999999999997E-2</c:v>
                </c:pt>
                <c:pt idx="18959">
                  <c:v>5.7356999999999998E-2</c:v>
                </c:pt>
                <c:pt idx="18960">
                  <c:v>5.7349999999999998E-2</c:v>
                </c:pt>
                <c:pt idx="18961">
                  <c:v>5.7342999999999998E-2</c:v>
                </c:pt>
                <c:pt idx="18962">
                  <c:v>5.7342999999999998E-2</c:v>
                </c:pt>
                <c:pt idx="18963">
                  <c:v>5.7336999999999999E-2</c:v>
                </c:pt>
                <c:pt idx="18964">
                  <c:v>5.7336999999999999E-2</c:v>
                </c:pt>
                <c:pt idx="18965">
                  <c:v>5.7324E-2</c:v>
                </c:pt>
                <c:pt idx="18966">
                  <c:v>5.7317E-2</c:v>
                </c:pt>
                <c:pt idx="18967">
                  <c:v>5.731E-2</c:v>
                </c:pt>
                <c:pt idx="18968">
                  <c:v>5.731E-2</c:v>
                </c:pt>
                <c:pt idx="18969">
                  <c:v>5.7297000000000001E-2</c:v>
                </c:pt>
                <c:pt idx="18970">
                  <c:v>5.7291000000000002E-2</c:v>
                </c:pt>
                <c:pt idx="18971">
                  <c:v>5.7284000000000002E-2</c:v>
                </c:pt>
                <c:pt idx="18972">
                  <c:v>5.7277000000000002E-2</c:v>
                </c:pt>
                <c:pt idx="18973">
                  <c:v>5.7271000000000002E-2</c:v>
                </c:pt>
                <c:pt idx="18974">
                  <c:v>5.7264000000000002E-2</c:v>
                </c:pt>
                <c:pt idx="18975">
                  <c:v>5.7258000000000003E-2</c:v>
                </c:pt>
                <c:pt idx="18976">
                  <c:v>5.7244999999999997E-2</c:v>
                </c:pt>
                <c:pt idx="18977">
                  <c:v>5.7237999999999997E-2</c:v>
                </c:pt>
                <c:pt idx="18978">
                  <c:v>5.7230999999999997E-2</c:v>
                </c:pt>
                <c:pt idx="18979">
                  <c:v>5.7217999999999998E-2</c:v>
                </c:pt>
                <c:pt idx="18980">
                  <c:v>5.7211999999999999E-2</c:v>
                </c:pt>
                <c:pt idx="18981">
                  <c:v>5.7197999999999999E-2</c:v>
                </c:pt>
                <c:pt idx="18982">
                  <c:v>5.7192E-2</c:v>
                </c:pt>
                <c:pt idx="18983">
                  <c:v>5.7179000000000001E-2</c:v>
                </c:pt>
                <c:pt idx="18984">
                  <c:v>5.7172000000000001E-2</c:v>
                </c:pt>
                <c:pt idx="18985">
                  <c:v>5.7152000000000001E-2</c:v>
                </c:pt>
                <c:pt idx="18986">
                  <c:v>5.7139000000000002E-2</c:v>
                </c:pt>
                <c:pt idx="18987">
                  <c:v>5.7126000000000003E-2</c:v>
                </c:pt>
                <c:pt idx="18988">
                  <c:v>5.7119000000000003E-2</c:v>
                </c:pt>
                <c:pt idx="18989">
                  <c:v>5.7105999999999997E-2</c:v>
                </c:pt>
                <c:pt idx="18990">
                  <c:v>5.7092999999999998E-2</c:v>
                </c:pt>
                <c:pt idx="18991">
                  <c:v>5.7079999999999999E-2</c:v>
                </c:pt>
                <c:pt idx="18992">
                  <c:v>5.7067E-2</c:v>
                </c:pt>
                <c:pt idx="18993">
                  <c:v>5.7054000000000001E-2</c:v>
                </c:pt>
                <c:pt idx="18994">
                  <c:v>5.7047E-2</c:v>
                </c:pt>
                <c:pt idx="18995">
                  <c:v>5.7034000000000001E-2</c:v>
                </c:pt>
                <c:pt idx="18996">
                  <c:v>5.7027000000000001E-2</c:v>
                </c:pt>
                <c:pt idx="18997">
                  <c:v>5.7014000000000002E-2</c:v>
                </c:pt>
                <c:pt idx="18998">
                  <c:v>5.7001000000000003E-2</c:v>
                </c:pt>
                <c:pt idx="18999">
                  <c:v>5.6987999999999997E-2</c:v>
                </c:pt>
                <c:pt idx="19000">
                  <c:v>5.6987999999999997E-2</c:v>
                </c:pt>
                <c:pt idx="19001">
                  <c:v>5.6973999999999997E-2</c:v>
                </c:pt>
                <c:pt idx="19002">
                  <c:v>5.6967999999999998E-2</c:v>
                </c:pt>
                <c:pt idx="19003">
                  <c:v>5.6954999999999999E-2</c:v>
                </c:pt>
                <c:pt idx="19004">
                  <c:v>5.6954999999999999E-2</c:v>
                </c:pt>
                <c:pt idx="19005">
                  <c:v>5.6947999999999999E-2</c:v>
                </c:pt>
                <c:pt idx="19006">
                  <c:v>5.6947999999999999E-2</c:v>
                </c:pt>
                <c:pt idx="19007">
                  <c:v>5.6942E-2</c:v>
                </c:pt>
                <c:pt idx="19008">
                  <c:v>5.6934999999999999E-2</c:v>
                </c:pt>
                <c:pt idx="19009">
                  <c:v>5.6934999999999999E-2</c:v>
                </c:pt>
                <c:pt idx="19010">
                  <c:v>5.6934999999999999E-2</c:v>
                </c:pt>
                <c:pt idx="19011">
                  <c:v>5.6927999999999999E-2</c:v>
                </c:pt>
                <c:pt idx="19012">
                  <c:v>5.6934999999999999E-2</c:v>
                </c:pt>
                <c:pt idx="19013">
                  <c:v>5.6927999999999999E-2</c:v>
                </c:pt>
                <c:pt idx="19014">
                  <c:v>5.6927999999999999E-2</c:v>
                </c:pt>
                <c:pt idx="19015">
                  <c:v>5.6922E-2</c:v>
                </c:pt>
                <c:pt idx="19016">
                  <c:v>5.6922E-2</c:v>
                </c:pt>
                <c:pt idx="19017">
                  <c:v>5.6915E-2</c:v>
                </c:pt>
                <c:pt idx="19018">
                  <c:v>5.6915E-2</c:v>
                </c:pt>
                <c:pt idx="19019">
                  <c:v>5.6909000000000001E-2</c:v>
                </c:pt>
                <c:pt idx="19020">
                  <c:v>5.6909000000000001E-2</c:v>
                </c:pt>
                <c:pt idx="19021">
                  <c:v>5.6902000000000001E-2</c:v>
                </c:pt>
                <c:pt idx="19022">
                  <c:v>5.6895000000000001E-2</c:v>
                </c:pt>
                <c:pt idx="19023">
                  <c:v>5.6889000000000002E-2</c:v>
                </c:pt>
                <c:pt idx="19024">
                  <c:v>5.6876000000000003E-2</c:v>
                </c:pt>
                <c:pt idx="19025">
                  <c:v>5.6869000000000003E-2</c:v>
                </c:pt>
                <c:pt idx="19026">
                  <c:v>5.6862999999999997E-2</c:v>
                </c:pt>
                <c:pt idx="19027">
                  <c:v>5.6848999999999997E-2</c:v>
                </c:pt>
                <c:pt idx="19028">
                  <c:v>5.6842999999999998E-2</c:v>
                </c:pt>
                <c:pt idx="19029">
                  <c:v>5.6822999999999999E-2</c:v>
                </c:pt>
                <c:pt idx="19030">
                  <c:v>5.6809999999999999E-2</c:v>
                </c:pt>
                <c:pt idx="19031">
                  <c:v>5.679E-2</c:v>
                </c:pt>
                <c:pt idx="19032">
                  <c:v>5.6783E-2</c:v>
                </c:pt>
                <c:pt idx="19033">
                  <c:v>5.6757000000000002E-2</c:v>
                </c:pt>
                <c:pt idx="19034">
                  <c:v>5.6744000000000003E-2</c:v>
                </c:pt>
                <c:pt idx="19035">
                  <c:v>5.6723999999999997E-2</c:v>
                </c:pt>
                <c:pt idx="19036">
                  <c:v>5.6710999999999998E-2</c:v>
                </c:pt>
                <c:pt idx="19037">
                  <c:v>5.6697999999999998E-2</c:v>
                </c:pt>
                <c:pt idx="19038">
                  <c:v>5.6684999999999999E-2</c:v>
                </c:pt>
                <c:pt idx="19039">
                  <c:v>5.6665E-2</c:v>
                </c:pt>
                <c:pt idx="19040">
                  <c:v>5.6645000000000001E-2</c:v>
                </c:pt>
                <c:pt idx="19041">
                  <c:v>5.6639000000000002E-2</c:v>
                </c:pt>
                <c:pt idx="19042">
                  <c:v>5.6625000000000002E-2</c:v>
                </c:pt>
                <c:pt idx="19043">
                  <c:v>5.6612000000000003E-2</c:v>
                </c:pt>
                <c:pt idx="19044">
                  <c:v>5.6605999999999997E-2</c:v>
                </c:pt>
                <c:pt idx="19045">
                  <c:v>5.6585999999999997E-2</c:v>
                </c:pt>
                <c:pt idx="19046">
                  <c:v>5.6578999999999997E-2</c:v>
                </c:pt>
                <c:pt idx="19047">
                  <c:v>5.6565999999999998E-2</c:v>
                </c:pt>
                <c:pt idx="19048">
                  <c:v>5.6565999999999998E-2</c:v>
                </c:pt>
                <c:pt idx="19049">
                  <c:v>5.6552999999999999E-2</c:v>
                </c:pt>
                <c:pt idx="19050">
                  <c:v>5.6545999999999999E-2</c:v>
                </c:pt>
                <c:pt idx="19051">
                  <c:v>5.6545999999999999E-2</c:v>
                </c:pt>
                <c:pt idx="19052">
                  <c:v>5.6545999999999999E-2</c:v>
                </c:pt>
                <c:pt idx="19053">
                  <c:v>5.654E-2</c:v>
                </c:pt>
                <c:pt idx="19054">
                  <c:v>5.654E-2</c:v>
                </c:pt>
                <c:pt idx="19055">
                  <c:v>5.6533E-2</c:v>
                </c:pt>
                <c:pt idx="19056">
                  <c:v>5.6533E-2</c:v>
                </c:pt>
                <c:pt idx="19057">
                  <c:v>5.6533E-2</c:v>
                </c:pt>
                <c:pt idx="19058">
                  <c:v>5.654E-2</c:v>
                </c:pt>
                <c:pt idx="19059">
                  <c:v>5.6533E-2</c:v>
                </c:pt>
                <c:pt idx="19060">
                  <c:v>5.6533E-2</c:v>
                </c:pt>
                <c:pt idx="19061">
                  <c:v>5.6533E-2</c:v>
                </c:pt>
                <c:pt idx="19062">
                  <c:v>5.6527000000000001E-2</c:v>
                </c:pt>
                <c:pt idx="19063">
                  <c:v>5.6527000000000001E-2</c:v>
                </c:pt>
                <c:pt idx="19064">
                  <c:v>5.6527000000000001E-2</c:v>
                </c:pt>
                <c:pt idx="19065">
                  <c:v>5.6520000000000001E-2</c:v>
                </c:pt>
                <c:pt idx="19066">
                  <c:v>5.6513000000000001E-2</c:v>
                </c:pt>
                <c:pt idx="19067">
                  <c:v>5.6507000000000002E-2</c:v>
                </c:pt>
                <c:pt idx="19068">
                  <c:v>5.6507000000000002E-2</c:v>
                </c:pt>
                <c:pt idx="19069">
                  <c:v>5.6494000000000003E-2</c:v>
                </c:pt>
                <c:pt idx="19070">
                  <c:v>5.6494000000000003E-2</c:v>
                </c:pt>
                <c:pt idx="19071">
                  <c:v>5.6480000000000002E-2</c:v>
                </c:pt>
                <c:pt idx="19072">
                  <c:v>5.6474000000000003E-2</c:v>
                </c:pt>
                <c:pt idx="19073">
                  <c:v>5.6460999999999997E-2</c:v>
                </c:pt>
                <c:pt idx="19074">
                  <c:v>5.6453999999999997E-2</c:v>
                </c:pt>
                <c:pt idx="19075">
                  <c:v>5.6440999999999998E-2</c:v>
                </c:pt>
                <c:pt idx="19076">
                  <c:v>5.6433999999999998E-2</c:v>
                </c:pt>
                <c:pt idx="19077">
                  <c:v>5.6420999999999999E-2</c:v>
                </c:pt>
                <c:pt idx="19078">
                  <c:v>5.6408E-2</c:v>
                </c:pt>
                <c:pt idx="19079">
                  <c:v>5.6395000000000001E-2</c:v>
                </c:pt>
                <c:pt idx="19080">
                  <c:v>5.6388000000000001E-2</c:v>
                </c:pt>
                <c:pt idx="19081">
                  <c:v>5.6369000000000002E-2</c:v>
                </c:pt>
                <c:pt idx="19082">
                  <c:v>5.6355000000000002E-2</c:v>
                </c:pt>
                <c:pt idx="19083">
                  <c:v>5.6342000000000003E-2</c:v>
                </c:pt>
                <c:pt idx="19084">
                  <c:v>5.6335999999999997E-2</c:v>
                </c:pt>
                <c:pt idx="19085">
                  <c:v>5.6321999999999997E-2</c:v>
                </c:pt>
                <c:pt idx="19086">
                  <c:v>5.6315999999999998E-2</c:v>
                </c:pt>
                <c:pt idx="19087">
                  <c:v>5.6302999999999999E-2</c:v>
                </c:pt>
                <c:pt idx="19088">
                  <c:v>5.6288999999999999E-2</c:v>
                </c:pt>
                <c:pt idx="19089">
                  <c:v>5.6283E-2</c:v>
                </c:pt>
                <c:pt idx="19090">
                  <c:v>5.6276E-2</c:v>
                </c:pt>
                <c:pt idx="19091">
                  <c:v>5.6263000000000001E-2</c:v>
                </c:pt>
                <c:pt idx="19092">
                  <c:v>5.6257000000000001E-2</c:v>
                </c:pt>
                <c:pt idx="19093">
                  <c:v>5.6243000000000001E-2</c:v>
                </c:pt>
                <c:pt idx="19094">
                  <c:v>5.6237000000000002E-2</c:v>
                </c:pt>
                <c:pt idx="19095">
                  <c:v>5.6224000000000003E-2</c:v>
                </c:pt>
                <c:pt idx="19096">
                  <c:v>5.6224000000000003E-2</c:v>
                </c:pt>
                <c:pt idx="19097">
                  <c:v>5.6210000000000003E-2</c:v>
                </c:pt>
                <c:pt idx="19098">
                  <c:v>5.6203999999999997E-2</c:v>
                </c:pt>
                <c:pt idx="19099">
                  <c:v>5.6196999999999997E-2</c:v>
                </c:pt>
                <c:pt idx="19100">
                  <c:v>5.6190999999999998E-2</c:v>
                </c:pt>
                <c:pt idx="19101">
                  <c:v>5.6183999999999998E-2</c:v>
                </c:pt>
                <c:pt idx="19102">
                  <c:v>5.6183999999999998E-2</c:v>
                </c:pt>
                <c:pt idx="19103">
                  <c:v>5.6170999999999999E-2</c:v>
                </c:pt>
                <c:pt idx="19104">
                  <c:v>5.6163999999999999E-2</c:v>
                </c:pt>
                <c:pt idx="19105">
                  <c:v>5.6158E-2</c:v>
                </c:pt>
                <c:pt idx="19106">
                  <c:v>5.6158E-2</c:v>
                </c:pt>
                <c:pt idx="19107">
                  <c:v>5.6151E-2</c:v>
                </c:pt>
                <c:pt idx="19108">
                  <c:v>5.6145E-2</c:v>
                </c:pt>
                <c:pt idx="19109">
                  <c:v>5.6131E-2</c:v>
                </c:pt>
                <c:pt idx="19110">
                  <c:v>5.6125000000000001E-2</c:v>
                </c:pt>
                <c:pt idx="19111">
                  <c:v>5.6118000000000001E-2</c:v>
                </c:pt>
                <c:pt idx="19112">
                  <c:v>5.6112000000000002E-2</c:v>
                </c:pt>
                <c:pt idx="19113">
                  <c:v>5.6098000000000002E-2</c:v>
                </c:pt>
                <c:pt idx="19114">
                  <c:v>5.6092000000000003E-2</c:v>
                </c:pt>
                <c:pt idx="19115">
                  <c:v>5.6085000000000003E-2</c:v>
                </c:pt>
                <c:pt idx="19116">
                  <c:v>5.6078999999999997E-2</c:v>
                </c:pt>
                <c:pt idx="19117">
                  <c:v>5.6065999999999998E-2</c:v>
                </c:pt>
                <c:pt idx="19118">
                  <c:v>5.6058999999999998E-2</c:v>
                </c:pt>
                <c:pt idx="19119">
                  <c:v>5.6045999999999999E-2</c:v>
                </c:pt>
                <c:pt idx="19120">
                  <c:v>5.6038999999999999E-2</c:v>
                </c:pt>
                <c:pt idx="19121">
                  <c:v>5.6032999999999999E-2</c:v>
                </c:pt>
                <c:pt idx="19122">
                  <c:v>5.6025999999999999E-2</c:v>
                </c:pt>
                <c:pt idx="19123">
                  <c:v>5.6013E-2</c:v>
                </c:pt>
                <c:pt idx="19124">
                  <c:v>5.6013E-2</c:v>
                </c:pt>
                <c:pt idx="19125">
                  <c:v>5.6000000000000001E-2</c:v>
                </c:pt>
                <c:pt idx="19126">
                  <c:v>5.5993000000000001E-2</c:v>
                </c:pt>
                <c:pt idx="19127">
                  <c:v>5.5980000000000002E-2</c:v>
                </c:pt>
                <c:pt idx="19128">
                  <c:v>5.5980000000000002E-2</c:v>
                </c:pt>
                <c:pt idx="19129">
                  <c:v>5.5960000000000003E-2</c:v>
                </c:pt>
                <c:pt idx="19130">
                  <c:v>5.5953999999999997E-2</c:v>
                </c:pt>
                <c:pt idx="19131">
                  <c:v>5.5946999999999997E-2</c:v>
                </c:pt>
                <c:pt idx="19132">
                  <c:v>5.5939999999999997E-2</c:v>
                </c:pt>
                <c:pt idx="19133">
                  <c:v>5.5933999999999998E-2</c:v>
                </c:pt>
                <c:pt idx="19134">
                  <c:v>5.5933999999999998E-2</c:v>
                </c:pt>
                <c:pt idx="19135">
                  <c:v>5.5920999999999998E-2</c:v>
                </c:pt>
                <c:pt idx="19136">
                  <c:v>5.5913999999999998E-2</c:v>
                </c:pt>
                <c:pt idx="19137">
                  <c:v>5.5913999999999998E-2</c:v>
                </c:pt>
                <c:pt idx="19138">
                  <c:v>5.5906999999999998E-2</c:v>
                </c:pt>
                <c:pt idx="19139">
                  <c:v>5.5900999999999999E-2</c:v>
                </c:pt>
                <c:pt idx="19140">
                  <c:v>5.5900999999999999E-2</c:v>
                </c:pt>
                <c:pt idx="19141">
                  <c:v>5.5888E-2</c:v>
                </c:pt>
                <c:pt idx="19142">
                  <c:v>5.5888E-2</c:v>
                </c:pt>
                <c:pt idx="19143">
                  <c:v>5.5875000000000001E-2</c:v>
                </c:pt>
                <c:pt idx="19144">
                  <c:v>5.5875000000000001E-2</c:v>
                </c:pt>
                <c:pt idx="19145">
                  <c:v>5.5868000000000001E-2</c:v>
                </c:pt>
                <c:pt idx="19146">
                  <c:v>5.5861000000000001E-2</c:v>
                </c:pt>
                <c:pt idx="19147">
                  <c:v>5.5855000000000002E-2</c:v>
                </c:pt>
                <c:pt idx="19148">
                  <c:v>5.5855000000000002E-2</c:v>
                </c:pt>
                <c:pt idx="19149">
                  <c:v>5.5842000000000003E-2</c:v>
                </c:pt>
                <c:pt idx="19150">
                  <c:v>5.5842000000000003E-2</c:v>
                </c:pt>
                <c:pt idx="19151">
                  <c:v>5.5835000000000003E-2</c:v>
                </c:pt>
                <c:pt idx="19152">
                  <c:v>5.5828000000000003E-2</c:v>
                </c:pt>
                <c:pt idx="19153">
                  <c:v>5.5821999999999997E-2</c:v>
                </c:pt>
                <c:pt idx="19154">
                  <c:v>5.5821999999999997E-2</c:v>
                </c:pt>
                <c:pt idx="19155">
                  <c:v>5.5808999999999997E-2</c:v>
                </c:pt>
                <c:pt idx="19156">
                  <c:v>5.5808999999999997E-2</c:v>
                </c:pt>
                <c:pt idx="19157">
                  <c:v>5.5801999999999997E-2</c:v>
                </c:pt>
                <c:pt idx="19158">
                  <c:v>5.5788999999999998E-2</c:v>
                </c:pt>
                <c:pt idx="19159">
                  <c:v>5.5781999999999998E-2</c:v>
                </c:pt>
                <c:pt idx="19160">
                  <c:v>5.5781999999999998E-2</c:v>
                </c:pt>
                <c:pt idx="19161">
                  <c:v>5.5768999999999999E-2</c:v>
                </c:pt>
                <c:pt idx="19162">
                  <c:v>5.5763E-2</c:v>
                </c:pt>
                <c:pt idx="19163">
                  <c:v>5.5756E-2</c:v>
                </c:pt>
                <c:pt idx="19164">
                  <c:v>5.5749E-2</c:v>
                </c:pt>
                <c:pt idx="19165">
                  <c:v>5.5743000000000001E-2</c:v>
                </c:pt>
                <c:pt idx="19166">
                  <c:v>5.5736000000000001E-2</c:v>
                </c:pt>
                <c:pt idx="19167">
                  <c:v>5.5730000000000002E-2</c:v>
                </c:pt>
                <c:pt idx="19168">
                  <c:v>5.5716000000000002E-2</c:v>
                </c:pt>
                <c:pt idx="19169">
                  <c:v>5.5716000000000002E-2</c:v>
                </c:pt>
                <c:pt idx="19170">
                  <c:v>5.5710000000000003E-2</c:v>
                </c:pt>
                <c:pt idx="19171">
                  <c:v>5.5703000000000003E-2</c:v>
                </c:pt>
                <c:pt idx="19172">
                  <c:v>5.5697000000000003E-2</c:v>
                </c:pt>
                <c:pt idx="19173">
                  <c:v>5.5683999999999997E-2</c:v>
                </c:pt>
                <c:pt idx="19174">
                  <c:v>5.5676999999999997E-2</c:v>
                </c:pt>
                <c:pt idx="19175">
                  <c:v>5.5669999999999997E-2</c:v>
                </c:pt>
                <c:pt idx="19176">
                  <c:v>5.5669999999999997E-2</c:v>
                </c:pt>
                <c:pt idx="19177">
                  <c:v>5.5650999999999999E-2</c:v>
                </c:pt>
                <c:pt idx="19178">
                  <c:v>5.5643999999999999E-2</c:v>
                </c:pt>
                <c:pt idx="19179">
                  <c:v>5.5636999999999999E-2</c:v>
                </c:pt>
                <c:pt idx="19180">
                  <c:v>5.5631E-2</c:v>
                </c:pt>
                <c:pt idx="19181">
                  <c:v>5.5624E-2</c:v>
                </c:pt>
                <c:pt idx="19182">
                  <c:v>5.5618000000000001E-2</c:v>
                </c:pt>
                <c:pt idx="19183">
                  <c:v>5.5604000000000001E-2</c:v>
                </c:pt>
                <c:pt idx="19184">
                  <c:v>5.5598000000000002E-2</c:v>
                </c:pt>
                <c:pt idx="19185">
                  <c:v>5.5591000000000002E-2</c:v>
                </c:pt>
                <c:pt idx="19186">
                  <c:v>5.5585000000000002E-2</c:v>
                </c:pt>
                <c:pt idx="19187">
                  <c:v>5.5572000000000003E-2</c:v>
                </c:pt>
                <c:pt idx="19188">
                  <c:v>5.5565000000000003E-2</c:v>
                </c:pt>
                <c:pt idx="19189">
                  <c:v>5.5551999999999997E-2</c:v>
                </c:pt>
                <c:pt idx="19190">
                  <c:v>5.5544999999999997E-2</c:v>
                </c:pt>
                <c:pt idx="19191">
                  <c:v>5.5531999999999998E-2</c:v>
                </c:pt>
                <c:pt idx="19192">
                  <c:v>5.5524999999999998E-2</c:v>
                </c:pt>
                <c:pt idx="19193">
                  <c:v>5.5511999999999999E-2</c:v>
                </c:pt>
                <c:pt idx="19194">
                  <c:v>5.5499E-2</c:v>
                </c:pt>
                <c:pt idx="19195">
                  <c:v>5.5486000000000001E-2</c:v>
                </c:pt>
                <c:pt idx="19196">
                  <c:v>5.5479000000000001E-2</c:v>
                </c:pt>
                <c:pt idx="19197">
                  <c:v>5.5466000000000001E-2</c:v>
                </c:pt>
                <c:pt idx="19198">
                  <c:v>5.5460000000000002E-2</c:v>
                </c:pt>
                <c:pt idx="19199">
                  <c:v>5.5453000000000002E-2</c:v>
                </c:pt>
                <c:pt idx="19200">
                  <c:v>5.5440000000000003E-2</c:v>
                </c:pt>
                <c:pt idx="19201">
                  <c:v>5.5433000000000003E-2</c:v>
                </c:pt>
                <c:pt idx="19202">
                  <c:v>5.5426999999999997E-2</c:v>
                </c:pt>
                <c:pt idx="19203">
                  <c:v>5.5412999999999997E-2</c:v>
                </c:pt>
                <c:pt idx="19204">
                  <c:v>5.5412999999999997E-2</c:v>
                </c:pt>
                <c:pt idx="19205">
                  <c:v>5.5399999999999998E-2</c:v>
                </c:pt>
                <c:pt idx="19206">
                  <c:v>5.5393999999999999E-2</c:v>
                </c:pt>
                <c:pt idx="19207">
                  <c:v>5.5381E-2</c:v>
                </c:pt>
                <c:pt idx="19208">
                  <c:v>5.5381E-2</c:v>
                </c:pt>
                <c:pt idx="19209">
                  <c:v>5.5367E-2</c:v>
                </c:pt>
                <c:pt idx="19210">
                  <c:v>5.5361E-2</c:v>
                </c:pt>
                <c:pt idx="19211">
                  <c:v>5.5354E-2</c:v>
                </c:pt>
                <c:pt idx="19212">
                  <c:v>5.5348000000000001E-2</c:v>
                </c:pt>
                <c:pt idx="19213">
                  <c:v>5.5341000000000001E-2</c:v>
                </c:pt>
                <c:pt idx="19214">
                  <c:v>5.5341000000000001E-2</c:v>
                </c:pt>
                <c:pt idx="19215">
                  <c:v>5.5328000000000002E-2</c:v>
                </c:pt>
                <c:pt idx="19216">
                  <c:v>5.5321000000000002E-2</c:v>
                </c:pt>
                <c:pt idx="19217">
                  <c:v>5.5321000000000002E-2</c:v>
                </c:pt>
                <c:pt idx="19218">
                  <c:v>5.5315000000000003E-2</c:v>
                </c:pt>
                <c:pt idx="19219">
                  <c:v>5.5308000000000003E-2</c:v>
                </c:pt>
                <c:pt idx="19220">
                  <c:v>5.5308000000000003E-2</c:v>
                </c:pt>
                <c:pt idx="19221">
                  <c:v>5.5294999999999997E-2</c:v>
                </c:pt>
                <c:pt idx="19222">
                  <c:v>5.5287999999999997E-2</c:v>
                </c:pt>
                <c:pt idx="19223">
                  <c:v>5.5281999999999998E-2</c:v>
                </c:pt>
                <c:pt idx="19224">
                  <c:v>5.5274999999999998E-2</c:v>
                </c:pt>
                <c:pt idx="19225">
                  <c:v>5.5261999999999999E-2</c:v>
                </c:pt>
                <c:pt idx="19226">
                  <c:v>5.5254999999999999E-2</c:v>
                </c:pt>
                <c:pt idx="19227">
                  <c:v>5.5248999999999999E-2</c:v>
                </c:pt>
                <c:pt idx="19228">
                  <c:v>5.5241999999999999E-2</c:v>
                </c:pt>
                <c:pt idx="19229">
                  <c:v>5.5229E-2</c:v>
                </c:pt>
                <c:pt idx="19230">
                  <c:v>5.5222E-2</c:v>
                </c:pt>
                <c:pt idx="19231">
                  <c:v>5.5209000000000001E-2</c:v>
                </c:pt>
                <c:pt idx="19232">
                  <c:v>5.5196000000000002E-2</c:v>
                </c:pt>
                <c:pt idx="19233">
                  <c:v>5.5190000000000003E-2</c:v>
                </c:pt>
                <c:pt idx="19234">
                  <c:v>5.5183000000000003E-2</c:v>
                </c:pt>
                <c:pt idx="19235">
                  <c:v>5.5169999999999997E-2</c:v>
                </c:pt>
                <c:pt idx="19236">
                  <c:v>5.5162999999999997E-2</c:v>
                </c:pt>
                <c:pt idx="19237">
                  <c:v>5.5149999999999998E-2</c:v>
                </c:pt>
                <c:pt idx="19238">
                  <c:v>5.5136999999999999E-2</c:v>
                </c:pt>
                <c:pt idx="19239">
                  <c:v>5.5129999999999998E-2</c:v>
                </c:pt>
                <c:pt idx="19240">
                  <c:v>5.5123999999999999E-2</c:v>
                </c:pt>
                <c:pt idx="19241">
                  <c:v>5.5104E-2</c:v>
                </c:pt>
                <c:pt idx="19242">
                  <c:v>5.5097E-2</c:v>
                </c:pt>
                <c:pt idx="19243">
                  <c:v>5.5091000000000001E-2</c:v>
                </c:pt>
                <c:pt idx="19244">
                  <c:v>5.5084000000000001E-2</c:v>
                </c:pt>
                <c:pt idx="19245">
                  <c:v>5.5071000000000002E-2</c:v>
                </c:pt>
                <c:pt idx="19246">
                  <c:v>5.5064000000000002E-2</c:v>
                </c:pt>
                <c:pt idx="19247">
                  <c:v>5.5058000000000003E-2</c:v>
                </c:pt>
                <c:pt idx="19248">
                  <c:v>5.5051000000000003E-2</c:v>
                </c:pt>
                <c:pt idx="19249">
                  <c:v>5.5044999999999997E-2</c:v>
                </c:pt>
                <c:pt idx="19250">
                  <c:v>5.5044999999999997E-2</c:v>
                </c:pt>
                <c:pt idx="19251">
                  <c:v>5.5030999999999997E-2</c:v>
                </c:pt>
                <c:pt idx="19252">
                  <c:v>5.5030999999999997E-2</c:v>
                </c:pt>
                <c:pt idx="19253">
                  <c:v>5.5024999999999998E-2</c:v>
                </c:pt>
                <c:pt idx="19254">
                  <c:v>5.5017999999999997E-2</c:v>
                </c:pt>
                <c:pt idx="19255">
                  <c:v>5.5011999999999998E-2</c:v>
                </c:pt>
                <c:pt idx="19256">
                  <c:v>5.5011999999999998E-2</c:v>
                </c:pt>
                <c:pt idx="19257">
                  <c:v>5.4998999999999999E-2</c:v>
                </c:pt>
                <c:pt idx="19258">
                  <c:v>5.4998999999999999E-2</c:v>
                </c:pt>
                <c:pt idx="19259">
                  <c:v>5.4991999999999999E-2</c:v>
                </c:pt>
                <c:pt idx="19260">
                  <c:v>5.4991999999999999E-2</c:v>
                </c:pt>
                <c:pt idx="19261">
                  <c:v>5.4984999999999999E-2</c:v>
                </c:pt>
                <c:pt idx="19262">
                  <c:v>5.4984999999999999E-2</c:v>
                </c:pt>
                <c:pt idx="19263">
                  <c:v>5.4972E-2</c:v>
                </c:pt>
                <c:pt idx="19264">
                  <c:v>5.4966000000000001E-2</c:v>
                </c:pt>
                <c:pt idx="19265">
                  <c:v>5.4966000000000001E-2</c:v>
                </c:pt>
                <c:pt idx="19266">
                  <c:v>5.4959000000000001E-2</c:v>
                </c:pt>
                <c:pt idx="19267">
                  <c:v>5.4952000000000001E-2</c:v>
                </c:pt>
                <c:pt idx="19268">
                  <c:v>5.4946000000000002E-2</c:v>
                </c:pt>
                <c:pt idx="19269">
                  <c:v>5.4939000000000002E-2</c:v>
                </c:pt>
                <c:pt idx="19270">
                  <c:v>5.4926000000000003E-2</c:v>
                </c:pt>
                <c:pt idx="19271">
                  <c:v>5.4919000000000003E-2</c:v>
                </c:pt>
                <c:pt idx="19272">
                  <c:v>5.4912999999999997E-2</c:v>
                </c:pt>
                <c:pt idx="19273">
                  <c:v>5.4899999999999997E-2</c:v>
                </c:pt>
                <c:pt idx="19274">
                  <c:v>5.4892999999999997E-2</c:v>
                </c:pt>
                <c:pt idx="19275">
                  <c:v>5.4879999999999998E-2</c:v>
                </c:pt>
                <c:pt idx="19276">
                  <c:v>5.4879999999999998E-2</c:v>
                </c:pt>
                <c:pt idx="19277">
                  <c:v>5.4866999999999999E-2</c:v>
                </c:pt>
                <c:pt idx="19278">
                  <c:v>5.4859999999999999E-2</c:v>
                </c:pt>
                <c:pt idx="19279">
                  <c:v>5.4847E-2</c:v>
                </c:pt>
                <c:pt idx="19280">
                  <c:v>5.484E-2</c:v>
                </c:pt>
                <c:pt idx="19281">
                  <c:v>5.4834000000000001E-2</c:v>
                </c:pt>
                <c:pt idx="19282">
                  <c:v>5.4827000000000001E-2</c:v>
                </c:pt>
                <c:pt idx="19283">
                  <c:v>5.4814000000000002E-2</c:v>
                </c:pt>
                <c:pt idx="19284">
                  <c:v>5.4814000000000002E-2</c:v>
                </c:pt>
                <c:pt idx="19285">
                  <c:v>5.4801000000000002E-2</c:v>
                </c:pt>
                <c:pt idx="19286">
                  <c:v>5.4794000000000002E-2</c:v>
                </c:pt>
                <c:pt idx="19287">
                  <c:v>5.4781000000000003E-2</c:v>
                </c:pt>
                <c:pt idx="19288">
                  <c:v>5.4781000000000003E-2</c:v>
                </c:pt>
                <c:pt idx="19289">
                  <c:v>5.4760999999999997E-2</c:v>
                </c:pt>
                <c:pt idx="19290">
                  <c:v>5.4754999999999998E-2</c:v>
                </c:pt>
                <c:pt idx="19291">
                  <c:v>5.4747999999999998E-2</c:v>
                </c:pt>
                <c:pt idx="19292">
                  <c:v>5.4747999999999998E-2</c:v>
                </c:pt>
                <c:pt idx="19293">
                  <c:v>5.4734999999999999E-2</c:v>
                </c:pt>
                <c:pt idx="19294">
                  <c:v>5.4727999999999999E-2</c:v>
                </c:pt>
                <c:pt idx="19295">
                  <c:v>5.4722E-2</c:v>
                </c:pt>
                <c:pt idx="19296">
                  <c:v>5.4715E-2</c:v>
                </c:pt>
                <c:pt idx="19297">
                  <c:v>5.4709000000000001E-2</c:v>
                </c:pt>
                <c:pt idx="19298">
                  <c:v>5.4702000000000001E-2</c:v>
                </c:pt>
                <c:pt idx="19299">
                  <c:v>5.4689000000000002E-2</c:v>
                </c:pt>
                <c:pt idx="19300">
                  <c:v>5.4682000000000001E-2</c:v>
                </c:pt>
                <c:pt idx="19301">
                  <c:v>5.4676000000000002E-2</c:v>
                </c:pt>
                <c:pt idx="19302">
                  <c:v>5.4663000000000003E-2</c:v>
                </c:pt>
                <c:pt idx="19303">
                  <c:v>5.4649000000000003E-2</c:v>
                </c:pt>
                <c:pt idx="19304">
                  <c:v>5.4649000000000003E-2</c:v>
                </c:pt>
                <c:pt idx="19305">
                  <c:v>5.4629999999999998E-2</c:v>
                </c:pt>
                <c:pt idx="19306">
                  <c:v>5.4622999999999998E-2</c:v>
                </c:pt>
                <c:pt idx="19307">
                  <c:v>5.4609999999999999E-2</c:v>
                </c:pt>
                <c:pt idx="19308">
                  <c:v>5.4602999999999999E-2</c:v>
                </c:pt>
                <c:pt idx="19309">
                  <c:v>5.4584000000000001E-2</c:v>
                </c:pt>
                <c:pt idx="19310">
                  <c:v>5.4577000000000001E-2</c:v>
                </c:pt>
                <c:pt idx="19311">
                  <c:v>5.4564000000000001E-2</c:v>
                </c:pt>
                <c:pt idx="19312">
                  <c:v>5.4551000000000002E-2</c:v>
                </c:pt>
                <c:pt idx="19313">
                  <c:v>5.4544000000000002E-2</c:v>
                </c:pt>
                <c:pt idx="19314">
                  <c:v>5.4537000000000002E-2</c:v>
                </c:pt>
                <c:pt idx="19315">
                  <c:v>5.4524000000000003E-2</c:v>
                </c:pt>
                <c:pt idx="19316">
                  <c:v>5.4510999999999997E-2</c:v>
                </c:pt>
                <c:pt idx="19317">
                  <c:v>5.4497999999999998E-2</c:v>
                </c:pt>
                <c:pt idx="19318">
                  <c:v>5.4490999999999998E-2</c:v>
                </c:pt>
                <c:pt idx="19319">
                  <c:v>5.4477999999999999E-2</c:v>
                </c:pt>
                <c:pt idx="19320">
                  <c:v>5.4472E-2</c:v>
                </c:pt>
                <c:pt idx="19321">
                  <c:v>5.4452E-2</c:v>
                </c:pt>
                <c:pt idx="19322">
                  <c:v>5.4445E-2</c:v>
                </c:pt>
                <c:pt idx="19323">
                  <c:v>5.4439000000000001E-2</c:v>
                </c:pt>
                <c:pt idx="19324">
                  <c:v>5.4432000000000001E-2</c:v>
                </c:pt>
                <c:pt idx="19325">
                  <c:v>5.4419000000000002E-2</c:v>
                </c:pt>
                <c:pt idx="19326">
                  <c:v>5.4419000000000002E-2</c:v>
                </c:pt>
                <c:pt idx="19327">
                  <c:v>5.4406000000000003E-2</c:v>
                </c:pt>
                <c:pt idx="19328">
                  <c:v>5.4399000000000003E-2</c:v>
                </c:pt>
                <c:pt idx="19329">
                  <c:v>5.4392999999999997E-2</c:v>
                </c:pt>
                <c:pt idx="19330">
                  <c:v>5.4392999999999997E-2</c:v>
                </c:pt>
                <c:pt idx="19331">
                  <c:v>5.4385999999999997E-2</c:v>
                </c:pt>
                <c:pt idx="19332">
                  <c:v>5.4385999999999997E-2</c:v>
                </c:pt>
                <c:pt idx="19333">
                  <c:v>5.4372999999999998E-2</c:v>
                </c:pt>
                <c:pt idx="19334">
                  <c:v>5.4372999999999998E-2</c:v>
                </c:pt>
                <c:pt idx="19335">
                  <c:v>5.4359999999999999E-2</c:v>
                </c:pt>
                <c:pt idx="19336">
                  <c:v>5.4365999999999998E-2</c:v>
                </c:pt>
                <c:pt idx="19337">
                  <c:v>5.4352999999999999E-2</c:v>
                </c:pt>
                <c:pt idx="19338">
                  <c:v>5.4345999999999998E-2</c:v>
                </c:pt>
                <c:pt idx="19339">
                  <c:v>5.4345999999999998E-2</c:v>
                </c:pt>
                <c:pt idx="19340">
                  <c:v>5.4339999999999999E-2</c:v>
                </c:pt>
                <c:pt idx="19341">
                  <c:v>5.4332999999999999E-2</c:v>
                </c:pt>
                <c:pt idx="19342">
                  <c:v>5.4332999999999999E-2</c:v>
                </c:pt>
                <c:pt idx="19343">
                  <c:v>5.4327E-2</c:v>
                </c:pt>
                <c:pt idx="19344">
                  <c:v>5.4327E-2</c:v>
                </c:pt>
                <c:pt idx="19345">
                  <c:v>5.432E-2</c:v>
                </c:pt>
                <c:pt idx="19346">
                  <c:v>5.432E-2</c:v>
                </c:pt>
                <c:pt idx="19347">
                  <c:v>5.4314000000000001E-2</c:v>
                </c:pt>
                <c:pt idx="19348">
                  <c:v>5.4314000000000001E-2</c:v>
                </c:pt>
                <c:pt idx="19349">
                  <c:v>5.4307000000000001E-2</c:v>
                </c:pt>
                <c:pt idx="19350">
                  <c:v>5.4300000000000001E-2</c:v>
                </c:pt>
                <c:pt idx="19351">
                  <c:v>5.4294000000000002E-2</c:v>
                </c:pt>
                <c:pt idx="19352">
                  <c:v>5.4294000000000002E-2</c:v>
                </c:pt>
                <c:pt idx="19353">
                  <c:v>5.4281000000000003E-2</c:v>
                </c:pt>
                <c:pt idx="19354">
                  <c:v>5.4281000000000003E-2</c:v>
                </c:pt>
                <c:pt idx="19355">
                  <c:v>5.4274000000000003E-2</c:v>
                </c:pt>
                <c:pt idx="19356">
                  <c:v>5.4267000000000003E-2</c:v>
                </c:pt>
                <c:pt idx="19357">
                  <c:v>5.4260999999999997E-2</c:v>
                </c:pt>
                <c:pt idx="19358">
                  <c:v>5.4260999999999997E-2</c:v>
                </c:pt>
                <c:pt idx="19359">
                  <c:v>5.4247999999999998E-2</c:v>
                </c:pt>
                <c:pt idx="19360">
                  <c:v>5.4240999999999998E-2</c:v>
                </c:pt>
                <c:pt idx="19361">
                  <c:v>5.4233999999999997E-2</c:v>
                </c:pt>
                <c:pt idx="19362">
                  <c:v>5.4233999999999997E-2</c:v>
                </c:pt>
                <c:pt idx="19363">
                  <c:v>5.4220999999999998E-2</c:v>
                </c:pt>
                <c:pt idx="19364">
                  <c:v>5.4214999999999999E-2</c:v>
                </c:pt>
                <c:pt idx="19365">
                  <c:v>5.4207999999999999E-2</c:v>
                </c:pt>
                <c:pt idx="19366">
                  <c:v>5.4195E-2</c:v>
                </c:pt>
                <c:pt idx="19367">
                  <c:v>5.4188E-2</c:v>
                </c:pt>
                <c:pt idx="19368">
                  <c:v>5.4182000000000001E-2</c:v>
                </c:pt>
                <c:pt idx="19369">
                  <c:v>5.4169000000000002E-2</c:v>
                </c:pt>
                <c:pt idx="19370">
                  <c:v>5.4155000000000002E-2</c:v>
                </c:pt>
                <c:pt idx="19371">
                  <c:v>5.4149000000000003E-2</c:v>
                </c:pt>
                <c:pt idx="19372">
                  <c:v>5.4142000000000003E-2</c:v>
                </c:pt>
                <c:pt idx="19373">
                  <c:v>5.4128999999999997E-2</c:v>
                </c:pt>
                <c:pt idx="19374">
                  <c:v>5.4122000000000003E-2</c:v>
                </c:pt>
                <c:pt idx="19375">
                  <c:v>5.4108999999999997E-2</c:v>
                </c:pt>
                <c:pt idx="19376">
                  <c:v>5.4102999999999998E-2</c:v>
                </c:pt>
                <c:pt idx="19377">
                  <c:v>5.4095999999999998E-2</c:v>
                </c:pt>
                <c:pt idx="19378">
                  <c:v>5.4089999999999999E-2</c:v>
                </c:pt>
                <c:pt idx="19379">
                  <c:v>5.4075999999999999E-2</c:v>
                </c:pt>
                <c:pt idx="19380">
                  <c:v>5.407E-2</c:v>
                </c:pt>
                <c:pt idx="19381">
                  <c:v>5.4063E-2</c:v>
                </c:pt>
                <c:pt idx="19382">
                  <c:v>5.4057000000000001E-2</c:v>
                </c:pt>
                <c:pt idx="19383">
                  <c:v>5.4043000000000001E-2</c:v>
                </c:pt>
                <c:pt idx="19384">
                  <c:v>5.4043000000000001E-2</c:v>
                </c:pt>
                <c:pt idx="19385">
                  <c:v>5.4030000000000002E-2</c:v>
                </c:pt>
                <c:pt idx="19386">
                  <c:v>5.4030000000000002E-2</c:v>
                </c:pt>
                <c:pt idx="19387">
                  <c:v>5.4024000000000003E-2</c:v>
                </c:pt>
                <c:pt idx="19388">
                  <c:v>5.4024000000000003E-2</c:v>
                </c:pt>
                <c:pt idx="19389">
                  <c:v>5.4017000000000003E-2</c:v>
                </c:pt>
                <c:pt idx="19390">
                  <c:v>5.4017000000000003E-2</c:v>
                </c:pt>
                <c:pt idx="19391">
                  <c:v>5.4011000000000003E-2</c:v>
                </c:pt>
                <c:pt idx="19392">
                  <c:v>5.4004000000000003E-2</c:v>
                </c:pt>
                <c:pt idx="19393">
                  <c:v>5.4004000000000003E-2</c:v>
                </c:pt>
                <c:pt idx="19394">
                  <c:v>5.4004000000000003E-2</c:v>
                </c:pt>
                <c:pt idx="19395">
                  <c:v>5.3997000000000003E-2</c:v>
                </c:pt>
                <c:pt idx="19396">
                  <c:v>5.3997000000000003E-2</c:v>
                </c:pt>
                <c:pt idx="19397">
                  <c:v>5.3990999999999997E-2</c:v>
                </c:pt>
                <c:pt idx="19398">
                  <c:v>5.3983999999999997E-2</c:v>
                </c:pt>
                <c:pt idx="19399">
                  <c:v>5.3977999999999998E-2</c:v>
                </c:pt>
                <c:pt idx="19400">
                  <c:v>5.3977999999999998E-2</c:v>
                </c:pt>
                <c:pt idx="19401">
                  <c:v>5.3963999999999998E-2</c:v>
                </c:pt>
                <c:pt idx="19402">
                  <c:v>5.3957999999999999E-2</c:v>
                </c:pt>
                <c:pt idx="19403">
                  <c:v>5.3945E-2</c:v>
                </c:pt>
                <c:pt idx="19404">
                  <c:v>5.3938E-2</c:v>
                </c:pt>
                <c:pt idx="19405">
                  <c:v>5.3931E-2</c:v>
                </c:pt>
                <c:pt idx="19406">
                  <c:v>5.3925000000000001E-2</c:v>
                </c:pt>
                <c:pt idx="19407">
                  <c:v>5.3912000000000002E-2</c:v>
                </c:pt>
                <c:pt idx="19408">
                  <c:v>5.3899000000000002E-2</c:v>
                </c:pt>
                <c:pt idx="19409">
                  <c:v>5.3885000000000002E-2</c:v>
                </c:pt>
                <c:pt idx="19410">
                  <c:v>5.3879000000000003E-2</c:v>
                </c:pt>
                <c:pt idx="19411">
                  <c:v>5.3865999999999997E-2</c:v>
                </c:pt>
                <c:pt idx="19412">
                  <c:v>5.3851999999999997E-2</c:v>
                </c:pt>
                <c:pt idx="19413">
                  <c:v>5.3838999999999998E-2</c:v>
                </c:pt>
                <c:pt idx="19414">
                  <c:v>5.3825999999999999E-2</c:v>
                </c:pt>
                <c:pt idx="19415">
                  <c:v>5.3806E-2</c:v>
                </c:pt>
                <c:pt idx="19416">
                  <c:v>5.3800000000000001E-2</c:v>
                </c:pt>
                <c:pt idx="19417">
                  <c:v>5.3780000000000001E-2</c:v>
                </c:pt>
                <c:pt idx="19418">
                  <c:v>5.3773000000000001E-2</c:v>
                </c:pt>
                <c:pt idx="19419">
                  <c:v>5.3760000000000002E-2</c:v>
                </c:pt>
                <c:pt idx="19420">
                  <c:v>5.3754000000000003E-2</c:v>
                </c:pt>
                <c:pt idx="19421">
                  <c:v>5.3740000000000003E-2</c:v>
                </c:pt>
                <c:pt idx="19422">
                  <c:v>5.3733999999999997E-2</c:v>
                </c:pt>
                <c:pt idx="19423">
                  <c:v>5.3720999999999998E-2</c:v>
                </c:pt>
                <c:pt idx="19424">
                  <c:v>5.3713999999999998E-2</c:v>
                </c:pt>
                <c:pt idx="19425">
                  <c:v>5.3707999999999999E-2</c:v>
                </c:pt>
                <c:pt idx="19426">
                  <c:v>5.3700999999999999E-2</c:v>
                </c:pt>
                <c:pt idx="19427">
                  <c:v>5.3693999999999999E-2</c:v>
                </c:pt>
                <c:pt idx="19428">
                  <c:v>5.3688E-2</c:v>
                </c:pt>
                <c:pt idx="19429">
                  <c:v>5.3681E-2</c:v>
                </c:pt>
                <c:pt idx="19430">
                  <c:v>5.3675E-2</c:v>
                </c:pt>
                <c:pt idx="19431">
                  <c:v>5.3668E-2</c:v>
                </c:pt>
                <c:pt idx="19432">
                  <c:v>5.3668E-2</c:v>
                </c:pt>
                <c:pt idx="19433">
                  <c:v>5.3655000000000001E-2</c:v>
                </c:pt>
                <c:pt idx="19434">
                  <c:v>5.3655000000000001E-2</c:v>
                </c:pt>
                <c:pt idx="19435">
                  <c:v>5.3648000000000001E-2</c:v>
                </c:pt>
                <c:pt idx="19436">
                  <c:v>5.3642000000000002E-2</c:v>
                </c:pt>
                <c:pt idx="19437">
                  <c:v>5.3635000000000002E-2</c:v>
                </c:pt>
                <c:pt idx="19438">
                  <c:v>5.3628000000000002E-2</c:v>
                </c:pt>
                <c:pt idx="19439">
                  <c:v>5.3622000000000003E-2</c:v>
                </c:pt>
                <c:pt idx="19440">
                  <c:v>5.3608999999999997E-2</c:v>
                </c:pt>
                <c:pt idx="19441">
                  <c:v>5.3601999999999997E-2</c:v>
                </c:pt>
                <c:pt idx="19442">
                  <c:v>5.3595999999999998E-2</c:v>
                </c:pt>
                <c:pt idx="19443">
                  <c:v>5.3588999999999998E-2</c:v>
                </c:pt>
                <c:pt idx="19444">
                  <c:v>5.3581999999999998E-2</c:v>
                </c:pt>
                <c:pt idx="19445">
                  <c:v>5.3568999999999999E-2</c:v>
                </c:pt>
                <c:pt idx="19446">
                  <c:v>5.3555999999999999E-2</c:v>
                </c:pt>
                <c:pt idx="19447">
                  <c:v>5.3543E-2</c:v>
                </c:pt>
                <c:pt idx="19448">
                  <c:v>5.3536E-2</c:v>
                </c:pt>
                <c:pt idx="19449">
                  <c:v>5.3517000000000002E-2</c:v>
                </c:pt>
                <c:pt idx="19450">
                  <c:v>5.3510000000000002E-2</c:v>
                </c:pt>
                <c:pt idx="19451">
                  <c:v>5.3497000000000003E-2</c:v>
                </c:pt>
                <c:pt idx="19452">
                  <c:v>5.3490000000000003E-2</c:v>
                </c:pt>
                <c:pt idx="19453">
                  <c:v>5.3476999999999997E-2</c:v>
                </c:pt>
                <c:pt idx="19454">
                  <c:v>5.3469999999999997E-2</c:v>
                </c:pt>
                <c:pt idx="19455">
                  <c:v>5.3456999999999998E-2</c:v>
                </c:pt>
                <c:pt idx="19456">
                  <c:v>5.3450999999999999E-2</c:v>
                </c:pt>
                <c:pt idx="19457">
                  <c:v>5.3443999999999998E-2</c:v>
                </c:pt>
                <c:pt idx="19458">
                  <c:v>5.3436999999999998E-2</c:v>
                </c:pt>
                <c:pt idx="19459">
                  <c:v>5.3430999999999999E-2</c:v>
                </c:pt>
                <c:pt idx="19460">
                  <c:v>5.3430999999999999E-2</c:v>
                </c:pt>
                <c:pt idx="19461">
                  <c:v>5.3423999999999999E-2</c:v>
                </c:pt>
                <c:pt idx="19462">
                  <c:v>5.3418E-2</c:v>
                </c:pt>
                <c:pt idx="19463">
                  <c:v>5.3411E-2</c:v>
                </c:pt>
                <c:pt idx="19464">
                  <c:v>5.3418E-2</c:v>
                </c:pt>
                <c:pt idx="19465">
                  <c:v>5.3405000000000001E-2</c:v>
                </c:pt>
                <c:pt idx="19466">
                  <c:v>5.3405000000000001E-2</c:v>
                </c:pt>
                <c:pt idx="19467">
                  <c:v>5.3405000000000001E-2</c:v>
                </c:pt>
                <c:pt idx="19468">
                  <c:v>5.3405000000000001E-2</c:v>
                </c:pt>
                <c:pt idx="19469">
                  <c:v>5.3405000000000001E-2</c:v>
                </c:pt>
                <c:pt idx="19470">
                  <c:v>5.3405000000000001E-2</c:v>
                </c:pt>
                <c:pt idx="19471">
                  <c:v>5.3405000000000001E-2</c:v>
                </c:pt>
                <c:pt idx="19472">
                  <c:v>5.3405000000000001E-2</c:v>
                </c:pt>
                <c:pt idx="19473">
                  <c:v>5.3405000000000001E-2</c:v>
                </c:pt>
                <c:pt idx="19474">
                  <c:v>5.3405000000000001E-2</c:v>
                </c:pt>
                <c:pt idx="19475">
                  <c:v>5.3398000000000001E-2</c:v>
                </c:pt>
                <c:pt idx="19476">
                  <c:v>5.3405000000000001E-2</c:v>
                </c:pt>
                <c:pt idx="19477">
                  <c:v>5.3398000000000001E-2</c:v>
                </c:pt>
                <c:pt idx="19478">
                  <c:v>5.3391000000000001E-2</c:v>
                </c:pt>
                <c:pt idx="19479">
                  <c:v>5.3385000000000002E-2</c:v>
                </c:pt>
                <c:pt idx="19480">
                  <c:v>5.3385000000000002E-2</c:v>
                </c:pt>
                <c:pt idx="19481">
                  <c:v>5.3372000000000003E-2</c:v>
                </c:pt>
                <c:pt idx="19482">
                  <c:v>5.3365000000000003E-2</c:v>
                </c:pt>
                <c:pt idx="19483">
                  <c:v>5.3358000000000003E-2</c:v>
                </c:pt>
                <c:pt idx="19484">
                  <c:v>5.3351999999999997E-2</c:v>
                </c:pt>
                <c:pt idx="19485">
                  <c:v>5.3338999999999998E-2</c:v>
                </c:pt>
                <c:pt idx="19486">
                  <c:v>5.3331999999999997E-2</c:v>
                </c:pt>
                <c:pt idx="19487">
                  <c:v>5.3318999999999998E-2</c:v>
                </c:pt>
                <c:pt idx="19488">
                  <c:v>5.3305999999999999E-2</c:v>
                </c:pt>
                <c:pt idx="19489">
                  <c:v>5.3298999999999999E-2</c:v>
                </c:pt>
                <c:pt idx="19490">
                  <c:v>5.3293E-2</c:v>
                </c:pt>
                <c:pt idx="19491">
                  <c:v>5.3273000000000001E-2</c:v>
                </c:pt>
                <c:pt idx="19492">
                  <c:v>5.3266000000000001E-2</c:v>
                </c:pt>
                <c:pt idx="19493">
                  <c:v>5.3253000000000002E-2</c:v>
                </c:pt>
                <c:pt idx="19494">
                  <c:v>5.3240000000000003E-2</c:v>
                </c:pt>
                <c:pt idx="19495">
                  <c:v>5.3226999999999997E-2</c:v>
                </c:pt>
                <c:pt idx="19496">
                  <c:v>5.3220000000000003E-2</c:v>
                </c:pt>
                <c:pt idx="19497">
                  <c:v>5.3199999999999997E-2</c:v>
                </c:pt>
                <c:pt idx="19498">
                  <c:v>5.3193999999999998E-2</c:v>
                </c:pt>
                <c:pt idx="19499">
                  <c:v>5.3180999999999999E-2</c:v>
                </c:pt>
                <c:pt idx="19500">
                  <c:v>5.3173999999999999E-2</c:v>
                </c:pt>
                <c:pt idx="19501">
                  <c:v>5.3166999999999999E-2</c:v>
                </c:pt>
                <c:pt idx="19502">
                  <c:v>5.3161E-2</c:v>
                </c:pt>
                <c:pt idx="19503">
                  <c:v>5.3148000000000001E-2</c:v>
                </c:pt>
                <c:pt idx="19504">
                  <c:v>5.3141000000000001E-2</c:v>
                </c:pt>
                <c:pt idx="19505">
                  <c:v>5.3135000000000002E-2</c:v>
                </c:pt>
                <c:pt idx="19506">
                  <c:v>5.3135000000000002E-2</c:v>
                </c:pt>
                <c:pt idx="19507">
                  <c:v>5.3128000000000002E-2</c:v>
                </c:pt>
                <c:pt idx="19508">
                  <c:v>5.3128000000000002E-2</c:v>
                </c:pt>
                <c:pt idx="19509">
                  <c:v>5.3121000000000002E-2</c:v>
                </c:pt>
                <c:pt idx="19510">
                  <c:v>5.3115000000000002E-2</c:v>
                </c:pt>
                <c:pt idx="19511">
                  <c:v>5.3108000000000002E-2</c:v>
                </c:pt>
                <c:pt idx="19512">
                  <c:v>5.3115000000000002E-2</c:v>
                </c:pt>
                <c:pt idx="19513">
                  <c:v>5.3108000000000002E-2</c:v>
                </c:pt>
                <c:pt idx="19514">
                  <c:v>5.3102000000000003E-2</c:v>
                </c:pt>
                <c:pt idx="19515">
                  <c:v>5.3102000000000003E-2</c:v>
                </c:pt>
                <c:pt idx="19516">
                  <c:v>5.3102000000000003E-2</c:v>
                </c:pt>
                <c:pt idx="19517">
                  <c:v>5.3102000000000003E-2</c:v>
                </c:pt>
                <c:pt idx="19518">
                  <c:v>5.3102000000000003E-2</c:v>
                </c:pt>
                <c:pt idx="19519">
                  <c:v>5.3095000000000003E-2</c:v>
                </c:pt>
                <c:pt idx="19520">
                  <c:v>5.3095000000000003E-2</c:v>
                </c:pt>
                <c:pt idx="19521">
                  <c:v>5.3095000000000003E-2</c:v>
                </c:pt>
                <c:pt idx="19522">
                  <c:v>5.3095000000000003E-2</c:v>
                </c:pt>
                <c:pt idx="19523">
                  <c:v>5.3088000000000003E-2</c:v>
                </c:pt>
                <c:pt idx="19524">
                  <c:v>5.3088000000000003E-2</c:v>
                </c:pt>
                <c:pt idx="19525">
                  <c:v>5.3081999999999997E-2</c:v>
                </c:pt>
                <c:pt idx="19526">
                  <c:v>5.3074999999999997E-2</c:v>
                </c:pt>
                <c:pt idx="19527">
                  <c:v>5.3068999999999998E-2</c:v>
                </c:pt>
                <c:pt idx="19528">
                  <c:v>5.3068999999999998E-2</c:v>
                </c:pt>
                <c:pt idx="19529">
                  <c:v>5.3054999999999998E-2</c:v>
                </c:pt>
                <c:pt idx="19530">
                  <c:v>5.3048999999999999E-2</c:v>
                </c:pt>
                <c:pt idx="19531">
                  <c:v>5.3036E-2</c:v>
                </c:pt>
                <c:pt idx="19532">
                  <c:v>5.3029E-2</c:v>
                </c:pt>
                <c:pt idx="19533">
                  <c:v>5.3016000000000001E-2</c:v>
                </c:pt>
                <c:pt idx="19534">
                  <c:v>5.3009000000000001E-2</c:v>
                </c:pt>
                <c:pt idx="19535">
                  <c:v>5.2996000000000001E-2</c:v>
                </c:pt>
                <c:pt idx="19536">
                  <c:v>5.2983000000000002E-2</c:v>
                </c:pt>
                <c:pt idx="19537">
                  <c:v>5.2970000000000003E-2</c:v>
                </c:pt>
                <c:pt idx="19538">
                  <c:v>5.2963000000000003E-2</c:v>
                </c:pt>
                <c:pt idx="19539">
                  <c:v>5.2949999999999997E-2</c:v>
                </c:pt>
                <c:pt idx="19540">
                  <c:v>5.2936999999999998E-2</c:v>
                </c:pt>
                <c:pt idx="19541">
                  <c:v>5.2923999999999999E-2</c:v>
                </c:pt>
                <c:pt idx="19542">
                  <c:v>5.2904E-2</c:v>
                </c:pt>
                <c:pt idx="19543">
                  <c:v>5.2891000000000001E-2</c:v>
                </c:pt>
                <c:pt idx="19544">
                  <c:v>5.2884E-2</c:v>
                </c:pt>
                <c:pt idx="19545">
                  <c:v>5.2864000000000001E-2</c:v>
                </c:pt>
                <c:pt idx="19546">
                  <c:v>5.2851000000000002E-2</c:v>
                </c:pt>
                <c:pt idx="19547">
                  <c:v>5.2838000000000003E-2</c:v>
                </c:pt>
                <c:pt idx="19548">
                  <c:v>5.2831999999999997E-2</c:v>
                </c:pt>
                <c:pt idx="19549">
                  <c:v>5.2817999999999997E-2</c:v>
                </c:pt>
                <c:pt idx="19550">
                  <c:v>5.2811999999999998E-2</c:v>
                </c:pt>
                <c:pt idx="19551">
                  <c:v>5.2798999999999999E-2</c:v>
                </c:pt>
                <c:pt idx="19552">
                  <c:v>5.2791999999999999E-2</c:v>
                </c:pt>
                <c:pt idx="19553">
                  <c:v>5.2784999999999999E-2</c:v>
                </c:pt>
                <c:pt idx="19554">
                  <c:v>5.2784999999999999E-2</c:v>
                </c:pt>
                <c:pt idx="19555">
                  <c:v>5.2771999999999999E-2</c:v>
                </c:pt>
                <c:pt idx="19556">
                  <c:v>5.2771999999999999E-2</c:v>
                </c:pt>
                <c:pt idx="19557">
                  <c:v>5.2766E-2</c:v>
                </c:pt>
                <c:pt idx="19558">
                  <c:v>5.2759E-2</c:v>
                </c:pt>
                <c:pt idx="19559">
                  <c:v>5.2752E-2</c:v>
                </c:pt>
                <c:pt idx="19560">
                  <c:v>5.2752E-2</c:v>
                </c:pt>
                <c:pt idx="19561">
                  <c:v>5.2739000000000001E-2</c:v>
                </c:pt>
                <c:pt idx="19562">
                  <c:v>5.2739000000000001E-2</c:v>
                </c:pt>
                <c:pt idx="19563">
                  <c:v>5.2733000000000002E-2</c:v>
                </c:pt>
                <c:pt idx="19564">
                  <c:v>5.2733000000000002E-2</c:v>
                </c:pt>
                <c:pt idx="19565">
                  <c:v>5.2726000000000002E-2</c:v>
                </c:pt>
                <c:pt idx="19566">
                  <c:v>5.2720000000000003E-2</c:v>
                </c:pt>
                <c:pt idx="19567">
                  <c:v>5.2713000000000003E-2</c:v>
                </c:pt>
                <c:pt idx="19568">
                  <c:v>5.2706000000000003E-2</c:v>
                </c:pt>
                <c:pt idx="19569">
                  <c:v>5.2699999999999997E-2</c:v>
                </c:pt>
                <c:pt idx="19570">
                  <c:v>5.2699999999999997E-2</c:v>
                </c:pt>
                <c:pt idx="19571">
                  <c:v>5.2686999999999998E-2</c:v>
                </c:pt>
                <c:pt idx="19572">
                  <c:v>5.2686999999999998E-2</c:v>
                </c:pt>
                <c:pt idx="19573">
                  <c:v>5.2672999999999998E-2</c:v>
                </c:pt>
                <c:pt idx="19574">
                  <c:v>5.2666999999999999E-2</c:v>
                </c:pt>
                <c:pt idx="19575">
                  <c:v>5.2653999999999999E-2</c:v>
                </c:pt>
                <c:pt idx="19576">
                  <c:v>5.2646999999999999E-2</c:v>
                </c:pt>
                <c:pt idx="19577">
                  <c:v>5.2634E-2</c:v>
                </c:pt>
                <c:pt idx="19578">
                  <c:v>5.2627E-2</c:v>
                </c:pt>
                <c:pt idx="19579">
                  <c:v>5.2614000000000001E-2</c:v>
                </c:pt>
                <c:pt idx="19580">
                  <c:v>5.2608000000000002E-2</c:v>
                </c:pt>
                <c:pt idx="19581">
                  <c:v>5.2594000000000002E-2</c:v>
                </c:pt>
                <c:pt idx="19582">
                  <c:v>5.2594000000000002E-2</c:v>
                </c:pt>
                <c:pt idx="19583">
                  <c:v>5.2581000000000003E-2</c:v>
                </c:pt>
                <c:pt idx="19584">
                  <c:v>5.2574999999999997E-2</c:v>
                </c:pt>
                <c:pt idx="19585">
                  <c:v>5.2567999999999997E-2</c:v>
                </c:pt>
                <c:pt idx="19586">
                  <c:v>5.2560999999999997E-2</c:v>
                </c:pt>
                <c:pt idx="19587">
                  <c:v>5.2554999999999998E-2</c:v>
                </c:pt>
                <c:pt idx="19588">
                  <c:v>5.2554999999999998E-2</c:v>
                </c:pt>
                <c:pt idx="19589">
                  <c:v>5.2547999999999997E-2</c:v>
                </c:pt>
                <c:pt idx="19590">
                  <c:v>5.2541999999999998E-2</c:v>
                </c:pt>
                <c:pt idx="19591">
                  <c:v>5.2534999999999998E-2</c:v>
                </c:pt>
                <c:pt idx="19592">
                  <c:v>5.2541999999999998E-2</c:v>
                </c:pt>
                <c:pt idx="19593">
                  <c:v>5.2528999999999999E-2</c:v>
                </c:pt>
                <c:pt idx="19594">
                  <c:v>5.2528999999999999E-2</c:v>
                </c:pt>
                <c:pt idx="19595">
                  <c:v>5.2528999999999999E-2</c:v>
                </c:pt>
                <c:pt idx="19596">
                  <c:v>5.2528999999999999E-2</c:v>
                </c:pt>
                <c:pt idx="19597">
                  <c:v>5.2528999999999999E-2</c:v>
                </c:pt>
                <c:pt idx="19598">
                  <c:v>5.2528999999999999E-2</c:v>
                </c:pt>
                <c:pt idx="19599">
                  <c:v>5.2521999999999999E-2</c:v>
                </c:pt>
                <c:pt idx="19600">
                  <c:v>5.2521999999999999E-2</c:v>
                </c:pt>
                <c:pt idx="19601">
                  <c:v>5.2521999999999999E-2</c:v>
                </c:pt>
                <c:pt idx="19602">
                  <c:v>5.2521999999999999E-2</c:v>
                </c:pt>
                <c:pt idx="19603">
                  <c:v>5.2514999999999999E-2</c:v>
                </c:pt>
                <c:pt idx="19604">
                  <c:v>5.2514999999999999E-2</c:v>
                </c:pt>
                <c:pt idx="19605">
                  <c:v>5.2509E-2</c:v>
                </c:pt>
                <c:pt idx="19606">
                  <c:v>5.2502E-2</c:v>
                </c:pt>
                <c:pt idx="19607">
                  <c:v>5.2496000000000001E-2</c:v>
                </c:pt>
                <c:pt idx="19608">
                  <c:v>5.2489000000000001E-2</c:v>
                </c:pt>
                <c:pt idx="19609">
                  <c:v>5.2476000000000002E-2</c:v>
                </c:pt>
                <c:pt idx="19610">
                  <c:v>5.2469000000000002E-2</c:v>
                </c:pt>
                <c:pt idx="19611">
                  <c:v>5.2456000000000003E-2</c:v>
                </c:pt>
                <c:pt idx="19612">
                  <c:v>5.2449000000000003E-2</c:v>
                </c:pt>
                <c:pt idx="19613">
                  <c:v>5.2429999999999997E-2</c:v>
                </c:pt>
                <c:pt idx="19614">
                  <c:v>5.2422999999999997E-2</c:v>
                </c:pt>
                <c:pt idx="19615">
                  <c:v>5.2409999999999998E-2</c:v>
                </c:pt>
                <c:pt idx="19616">
                  <c:v>5.2396999999999999E-2</c:v>
                </c:pt>
                <c:pt idx="19617">
                  <c:v>5.2384E-2</c:v>
                </c:pt>
                <c:pt idx="19618">
                  <c:v>5.237E-2</c:v>
                </c:pt>
                <c:pt idx="19619">
                  <c:v>5.2357000000000001E-2</c:v>
                </c:pt>
                <c:pt idx="19620">
                  <c:v>5.2344000000000002E-2</c:v>
                </c:pt>
                <c:pt idx="19621">
                  <c:v>5.2324000000000002E-2</c:v>
                </c:pt>
                <c:pt idx="19622">
                  <c:v>5.2311000000000003E-2</c:v>
                </c:pt>
                <c:pt idx="19623">
                  <c:v>5.2297999999999997E-2</c:v>
                </c:pt>
                <c:pt idx="19624">
                  <c:v>5.2290999999999997E-2</c:v>
                </c:pt>
                <c:pt idx="19625">
                  <c:v>5.2271999999999999E-2</c:v>
                </c:pt>
                <c:pt idx="19626">
                  <c:v>5.2257999999999999E-2</c:v>
                </c:pt>
                <c:pt idx="19627">
                  <c:v>5.2252E-2</c:v>
                </c:pt>
                <c:pt idx="19628">
                  <c:v>5.2245E-2</c:v>
                </c:pt>
                <c:pt idx="19629">
                  <c:v>5.2232000000000001E-2</c:v>
                </c:pt>
                <c:pt idx="19630">
                  <c:v>5.2226000000000002E-2</c:v>
                </c:pt>
                <c:pt idx="19631">
                  <c:v>5.2212000000000001E-2</c:v>
                </c:pt>
                <c:pt idx="19632">
                  <c:v>5.2206000000000002E-2</c:v>
                </c:pt>
                <c:pt idx="19633">
                  <c:v>5.2206000000000002E-2</c:v>
                </c:pt>
                <c:pt idx="19634">
                  <c:v>5.2199000000000002E-2</c:v>
                </c:pt>
                <c:pt idx="19635">
                  <c:v>5.2193000000000003E-2</c:v>
                </c:pt>
                <c:pt idx="19636">
                  <c:v>5.2193000000000003E-2</c:v>
                </c:pt>
                <c:pt idx="19637">
                  <c:v>5.2186000000000003E-2</c:v>
                </c:pt>
                <c:pt idx="19638">
                  <c:v>5.2179000000000003E-2</c:v>
                </c:pt>
                <c:pt idx="19639">
                  <c:v>5.2172999999999997E-2</c:v>
                </c:pt>
                <c:pt idx="19640">
                  <c:v>5.2172999999999997E-2</c:v>
                </c:pt>
                <c:pt idx="19641">
                  <c:v>5.2165999999999997E-2</c:v>
                </c:pt>
                <c:pt idx="19642">
                  <c:v>5.2165999999999997E-2</c:v>
                </c:pt>
                <c:pt idx="19643">
                  <c:v>5.2159999999999998E-2</c:v>
                </c:pt>
                <c:pt idx="19644">
                  <c:v>5.2159999999999998E-2</c:v>
                </c:pt>
                <c:pt idx="19645">
                  <c:v>5.2152999999999998E-2</c:v>
                </c:pt>
                <c:pt idx="19646">
                  <c:v>5.2152999999999998E-2</c:v>
                </c:pt>
                <c:pt idx="19647">
                  <c:v>5.2146999999999999E-2</c:v>
                </c:pt>
                <c:pt idx="19648">
                  <c:v>5.2139999999999999E-2</c:v>
                </c:pt>
                <c:pt idx="19649">
                  <c:v>5.2139999999999999E-2</c:v>
                </c:pt>
                <c:pt idx="19650">
                  <c:v>5.2139999999999999E-2</c:v>
                </c:pt>
                <c:pt idx="19651">
                  <c:v>5.2132999999999999E-2</c:v>
                </c:pt>
                <c:pt idx="19652">
                  <c:v>5.2127E-2</c:v>
                </c:pt>
                <c:pt idx="19653">
                  <c:v>5.212E-2</c:v>
                </c:pt>
                <c:pt idx="19654">
                  <c:v>5.2114000000000001E-2</c:v>
                </c:pt>
                <c:pt idx="19655">
                  <c:v>5.2107000000000001E-2</c:v>
                </c:pt>
                <c:pt idx="19656">
                  <c:v>5.2107000000000001E-2</c:v>
                </c:pt>
                <c:pt idx="19657">
                  <c:v>5.2094000000000001E-2</c:v>
                </c:pt>
                <c:pt idx="19658">
                  <c:v>5.2087000000000001E-2</c:v>
                </c:pt>
                <c:pt idx="19659">
                  <c:v>5.2081000000000002E-2</c:v>
                </c:pt>
                <c:pt idx="19660">
                  <c:v>5.2074000000000002E-2</c:v>
                </c:pt>
                <c:pt idx="19661">
                  <c:v>5.2061000000000003E-2</c:v>
                </c:pt>
                <c:pt idx="19662">
                  <c:v>5.2061000000000003E-2</c:v>
                </c:pt>
                <c:pt idx="19663">
                  <c:v>5.2047999999999997E-2</c:v>
                </c:pt>
                <c:pt idx="19664">
                  <c:v>5.2040999999999997E-2</c:v>
                </c:pt>
                <c:pt idx="19665">
                  <c:v>5.2034999999999998E-2</c:v>
                </c:pt>
                <c:pt idx="19666">
                  <c:v>5.2027999999999998E-2</c:v>
                </c:pt>
                <c:pt idx="19667">
                  <c:v>5.2020999999999998E-2</c:v>
                </c:pt>
                <c:pt idx="19668">
                  <c:v>5.2014999999999999E-2</c:v>
                </c:pt>
                <c:pt idx="19669">
                  <c:v>5.2002E-2</c:v>
                </c:pt>
                <c:pt idx="19670">
                  <c:v>5.1995E-2</c:v>
                </c:pt>
                <c:pt idx="19671">
                  <c:v>5.1982E-2</c:v>
                </c:pt>
                <c:pt idx="19672">
                  <c:v>5.1982E-2</c:v>
                </c:pt>
                <c:pt idx="19673">
                  <c:v>5.1969000000000001E-2</c:v>
                </c:pt>
                <c:pt idx="19674">
                  <c:v>5.1955000000000001E-2</c:v>
                </c:pt>
                <c:pt idx="19675">
                  <c:v>5.1949000000000002E-2</c:v>
                </c:pt>
                <c:pt idx="19676">
                  <c:v>5.1942000000000002E-2</c:v>
                </c:pt>
                <c:pt idx="19677">
                  <c:v>5.1929000000000003E-2</c:v>
                </c:pt>
                <c:pt idx="19678">
                  <c:v>5.1929000000000003E-2</c:v>
                </c:pt>
                <c:pt idx="19679">
                  <c:v>5.1915999999999997E-2</c:v>
                </c:pt>
                <c:pt idx="19680">
                  <c:v>5.1902999999999998E-2</c:v>
                </c:pt>
                <c:pt idx="19681">
                  <c:v>5.1895999999999998E-2</c:v>
                </c:pt>
                <c:pt idx="19682">
                  <c:v>5.1889999999999999E-2</c:v>
                </c:pt>
                <c:pt idx="19683">
                  <c:v>5.1875999999999999E-2</c:v>
                </c:pt>
                <c:pt idx="19684">
                  <c:v>5.1869999999999999E-2</c:v>
                </c:pt>
                <c:pt idx="19685">
                  <c:v>5.1862999999999999E-2</c:v>
                </c:pt>
                <c:pt idx="19686">
                  <c:v>5.185E-2</c:v>
                </c:pt>
                <c:pt idx="19687">
                  <c:v>5.1844000000000001E-2</c:v>
                </c:pt>
                <c:pt idx="19688">
                  <c:v>5.1837000000000001E-2</c:v>
                </c:pt>
                <c:pt idx="19689">
                  <c:v>5.1824000000000002E-2</c:v>
                </c:pt>
                <c:pt idx="19690">
                  <c:v>5.1817000000000002E-2</c:v>
                </c:pt>
                <c:pt idx="19691">
                  <c:v>5.1804000000000003E-2</c:v>
                </c:pt>
                <c:pt idx="19692">
                  <c:v>5.1804000000000003E-2</c:v>
                </c:pt>
                <c:pt idx="19693">
                  <c:v>5.1790999999999997E-2</c:v>
                </c:pt>
                <c:pt idx="19694">
                  <c:v>5.1790999999999997E-2</c:v>
                </c:pt>
                <c:pt idx="19695">
                  <c:v>5.1783999999999997E-2</c:v>
                </c:pt>
                <c:pt idx="19696">
                  <c:v>5.1777999999999998E-2</c:v>
                </c:pt>
                <c:pt idx="19697">
                  <c:v>5.1770999999999998E-2</c:v>
                </c:pt>
                <c:pt idx="19698">
                  <c:v>5.1770999999999998E-2</c:v>
                </c:pt>
                <c:pt idx="19699">
                  <c:v>5.1763999999999998E-2</c:v>
                </c:pt>
                <c:pt idx="19700">
                  <c:v>5.1763999999999998E-2</c:v>
                </c:pt>
                <c:pt idx="19701">
                  <c:v>5.1757999999999998E-2</c:v>
                </c:pt>
                <c:pt idx="19702">
                  <c:v>5.1750999999999998E-2</c:v>
                </c:pt>
                <c:pt idx="19703">
                  <c:v>5.1750999999999998E-2</c:v>
                </c:pt>
                <c:pt idx="19704">
                  <c:v>5.1750999999999998E-2</c:v>
                </c:pt>
                <c:pt idx="19705">
                  <c:v>5.1744999999999999E-2</c:v>
                </c:pt>
                <c:pt idx="19706">
                  <c:v>5.1737999999999999E-2</c:v>
                </c:pt>
                <c:pt idx="19707">
                  <c:v>5.1737999999999999E-2</c:v>
                </c:pt>
                <c:pt idx="19708">
                  <c:v>5.1737999999999999E-2</c:v>
                </c:pt>
                <c:pt idx="19709">
                  <c:v>5.1732E-2</c:v>
                </c:pt>
                <c:pt idx="19710">
                  <c:v>5.1732E-2</c:v>
                </c:pt>
                <c:pt idx="19711">
                  <c:v>5.1725E-2</c:v>
                </c:pt>
                <c:pt idx="19712">
                  <c:v>5.1718E-2</c:v>
                </c:pt>
                <c:pt idx="19713">
                  <c:v>5.1712000000000001E-2</c:v>
                </c:pt>
                <c:pt idx="19714">
                  <c:v>5.1712000000000001E-2</c:v>
                </c:pt>
                <c:pt idx="19715">
                  <c:v>5.1705000000000001E-2</c:v>
                </c:pt>
                <c:pt idx="19716">
                  <c:v>5.1699000000000002E-2</c:v>
                </c:pt>
                <c:pt idx="19717">
                  <c:v>5.1685000000000002E-2</c:v>
                </c:pt>
                <c:pt idx="19718">
                  <c:v>5.1679000000000003E-2</c:v>
                </c:pt>
                <c:pt idx="19719">
                  <c:v>5.1665999999999997E-2</c:v>
                </c:pt>
                <c:pt idx="19720">
                  <c:v>5.1658999999999997E-2</c:v>
                </c:pt>
                <c:pt idx="19721">
                  <c:v>5.1638999999999997E-2</c:v>
                </c:pt>
                <c:pt idx="19722">
                  <c:v>5.1625999999999998E-2</c:v>
                </c:pt>
                <c:pt idx="19723">
                  <c:v>5.1612999999999999E-2</c:v>
                </c:pt>
                <c:pt idx="19724">
                  <c:v>5.16E-2</c:v>
                </c:pt>
                <c:pt idx="19725">
                  <c:v>5.1587000000000001E-2</c:v>
                </c:pt>
                <c:pt idx="19726">
                  <c:v>5.1573000000000001E-2</c:v>
                </c:pt>
                <c:pt idx="19727">
                  <c:v>5.1560000000000002E-2</c:v>
                </c:pt>
                <c:pt idx="19728">
                  <c:v>5.1540999999999997E-2</c:v>
                </c:pt>
                <c:pt idx="19729">
                  <c:v>5.1534000000000003E-2</c:v>
                </c:pt>
                <c:pt idx="19730">
                  <c:v>5.1520999999999997E-2</c:v>
                </c:pt>
                <c:pt idx="19731">
                  <c:v>5.1507999999999998E-2</c:v>
                </c:pt>
                <c:pt idx="19732">
                  <c:v>5.1493999999999998E-2</c:v>
                </c:pt>
                <c:pt idx="19733">
                  <c:v>5.1480999999999999E-2</c:v>
                </c:pt>
                <c:pt idx="19734">
                  <c:v>5.1468E-2</c:v>
                </c:pt>
                <c:pt idx="19735">
                  <c:v>5.1455000000000001E-2</c:v>
                </c:pt>
                <c:pt idx="19736">
                  <c:v>5.1455000000000001E-2</c:v>
                </c:pt>
                <c:pt idx="19737">
                  <c:v>5.1442000000000002E-2</c:v>
                </c:pt>
                <c:pt idx="19738">
                  <c:v>5.1435000000000002E-2</c:v>
                </c:pt>
                <c:pt idx="19739">
                  <c:v>5.1422000000000002E-2</c:v>
                </c:pt>
                <c:pt idx="19740">
                  <c:v>5.1422000000000002E-2</c:v>
                </c:pt>
                <c:pt idx="19741">
                  <c:v>5.1415000000000002E-2</c:v>
                </c:pt>
                <c:pt idx="19742">
                  <c:v>5.1415000000000002E-2</c:v>
                </c:pt>
                <c:pt idx="19743">
                  <c:v>5.1409000000000003E-2</c:v>
                </c:pt>
                <c:pt idx="19744">
                  <c:v>5.1402000000000003E-2</c:v>
                </c:pt>
                <c:pt idx="19745">
                  <c:v>5.1402000000000003E-2</c:v>
                </c:pt>
                <c:pt idx="19746">
                  <c:v>5.1402000000000003E-2</c:v>
                </c:pt>
                <c:pt idx="19747">
                  <c:v>5.1402000000000003E-2</c:v>
                </c:pt>
                <c:pt idx="19748">
                  <c:v>5.1402000000000003E-2</c:v>
                </c:pt>
                <c:pt idx="19749">
                  <c:v>5.1395999999999997E-2</c:v>
                </c:pt>
                <c:pt idx="19750">
                  <c:v>5.1395999999999997E-2</c:v>
                </c:pt>
                <c:pt idx="19751">
                  <c:v>5.1388999999999997E-2</c:v>
                </c:pt>
                <c:pt idx="19752">
                  <c:v>5.1388999999999997E-2</c:v>
                </c:pt>
                <c:pt idx="19753">
                  <c:v>5.1381999999999997E-2</c:v>
                </c:pt>
                <c:pt idx="19754">
                  <c:v>5.1375999999999998E-2</c:v>
                </c:pt>
                <c:pt idx="19755">
                  <c:v>5.1375999999999998E-2</c:v>
                </c:pt>
                <c:pt idx="19756">
                  <c:v>5.1368999999999998E-2</c:v>
                </c:pt>
                <c:pt idx="19757">
                  <c:v>5.1362999999999999E-2</c:v>
                </c:pt>
                <c:pt idx="19758">
                  <c:v>5.1355999999999999E-2</c:v>
                </c:pt>
                <c:pt idx="19759">
                  <c:v>5.135E-2</c:v>
                </c:pt>
                <c:pt idx="19760">
                  <c:v>5.1336E-2</c:v>
                </c:pt>
                <c:pt idx="19761">
                  <c:v>5.1330000000000001E-2</c:v>
                </c:pt>
                <c:pt idx="19762">
                  <c:v>5.1323000000000001E-2</c:v>
                </c:pt>
                <c:pt idx="19763">
                  <c:v>5.1310000000000001E-2</c:v>
                </c:pt>
                <c:pt idx="19764">
                  <c:v>5.1303000000000001E-2</c:v>
                </c:pt>
                <c:pt idx="19765">
                  <c:v>5.1290000000000002E-2</c:v>
                </c:pt>
                <c:pt idx="19766">
                  <c:v>5.1277000000000003E-2</c:v>
                </c:pt>
                <c:pt idx="19767">
                  <c:v>5.1263999999999997E-2</c:v>
                </c:pt>
                <c:pt idx="19768">
                  <c:v>5.1256999999999997E-2</c:v>
                </c:pt>
                <c:pt idx="19769">
                  <c:v>5.1237999999999999E-2</c:v>
                </c:pt>
                <c:pt idx="19770">
                  <c:v>5.1223999999999999E-2</c:v>
                </c:pt>
                <c:pt idx="19771">
                  <c:v>5.1218E-2</c:v>
                </c:pt>
                <c:pt idx="19772">
                  <c:v>5.1205000000000001E-2</c:v>
                </c:pt>
                <c:pt idx="19773">
                  <c:v>5.1191E-2</c:v>
                </c:pt>
                <c:pt idx="19774">
                  <c:v>5.1191E-2</c:v>
                </c:pt>
                <c:pt idx="19775">
                  <c:v>5.1178000000000001E-2</c:v>
                </c:pt>
                <c:pt idx="19776">
                  <c:v>5.1165000000000002E-2</c:v>
                </c:pt>
                <c:pt idx="19777">
                  <c:v>5.1165000000000002E-2</c:v>
                </c:pt>
                <c:pt idx="19778">
                  <c:v>5.1159000000000003E-2</c:v>
                </c:pt>
                <c:pt idx="19779">
                  <c:v>5.1152000000000003E-2</c:v>
                </c:pt>
                <c:pt idx="19780">
                  <c:v>5.1145000000000003E-2</c:v>
                </c:pt>
                <c:pt idx="19781">
                  <c:v>5.1138999999999997E-2</c:v>
                </c:pt>
                <c:pt idx="19782">
                  <c:v>5.1138999999999997E-2</c:v>
                </c:pt>
                <c:pt idx="19783">
                  <c:v>5.1131999999999997E-2</c:v>
                </c:pt>
                <c:pt idx="19784">
                  <c:v>5.1131999999999997E-2</c:v>
                </c:pt>
                <c:pt idx="19785">
                  <c:v>5.1118999999999998E-2</c:v>
                </c:pt>
                <c:pt idx="19786">
                  <c:v>5.1118999999999998E-2</c:v>
                </c:pt>
                <c:pt idx="19787">
                  <c:v>5.1118999999999998E-2</c:v>
                </c:pt>
                <c:pt idx="19788">
                  <c:v>5.1118999999999998E-2</c:v>
                </c:pt>
                <c:pt idx="19789">
                  <c:v>5.1111999999999998E-2</c:v>
                </c:pt>
                <c:pt idx="19790">
                  <c:v>5.1111999999999998E-2</c:v>
                </c:pt>
                <c:pt idx="19791">
                  <c:v>5.1105999999999999E-2</c:v>
                </c:pt>
                <c:pt idx="19792">
                  <c:v>5.1098999999999999E-2</c:v>
                </c:pt>
                <c:pt idx="19793">
                  <c:v>5.1098999999999999E-2</c:v>
                </c:pt>
                <c:pt idx="19794">
                  <c:v>5.1098999999999999E-2</c:v>
                </c:pt>
                <c:pt idx="19795">
                  <c:v>5.1093E-2</c:v>
                </c:pt>
                <c:pt idx="19796">
                  <c:v>5.1093E-2</c:v>
                </c:pt>
                <c:pt idx="19797">
                  <c:v>5.1085999999999999E-2</c:v>
                </c:pt>
                <c:pt idx="19798">
                  <c:v>5.1078999999999999E-2</c:v>
                </c:pt>
                <c:pt idx="19799">
                  <c:v>5.1066E-2</c:v>
                </c:pt>
                <c:pt idx="19800">
                  <c:v>5.1066E-2</c:v>
                </c:pt>
                <c:pt idx="19801">
                  <c:v>5.1053000000000001E-2</c:v>
                </c:pt>
                <c:pt idx="19802">
                  <c:v>5.1047000000000002E-2</c:v>
                </c:pt>
                <c:pt idx="19803">
                  <c:v>5.1040000000000002E-2</c:v>
                </c:pt>
                <c:pt idx="19804">
                  <c:v>5.1040000000000002E-2</c:v>
                </c:pt>
                <c:pt idx="19805">
                  <c:v>5.1027000000000003E-2</c:v>
                </c:pt>
                <c:pt idx="19806">
                  <c:v>5.1027000000000003E-2</c:v>
                </c:pt>
                <c:pt idx="19807">
                  <c:v>5.1013999999999997E-2</c:v>
                </c:pt>
                <c:pt idx="19808">
                  <c:v>5.1006999999999997E-2</c:v>
                </c:pt>
                <c:pt idx="19809">
                  <c:v>5.0999999999999997E-2</c:v>
                </c:pt>
                <c:pt idx="19810">
                  <c:v>5.0993999999999998E-2</c:v>
                </c:pt>
                <c:pt idx="19811">
                  <c:v>5.0986999999999998E-2</c:v>
                </c:pt>
                <c:pt idx="19812">
                  <c:v>5.0980999999999999E-2</c:v>
                </c:pt>
                <c:pt idx="19813">
                  <c:v>5.0973999999999998E-2</c:v>
                </c:pt>
                <c:pt idx="19814">
                  <c:v>5.0967999999999999E-2</c:v>
                </c:pt>
                <c:pt idx="19815">
                  <c:v>5.0953999999999999E-2</c:v>
                </c:pt>
                <c:pt idx="19816">
                  <c:v>5.0953999999999999E-2</c:v>
                </c:pt>
                <c:pt idx="19817">
                  <c:v>5.0941E-2</c:v>
                </c:pt>
                <c:pt idx="19818">
                  <c:v>5.0935000000000001E-2</c:v>
                </c:pt>
                <c:pt idx="19819">
                  <c:v>5.0921000000000001E-2</c:v>
                </c:pt>
                <c:pt idx="19820">
                  <c:v>5.0921000000000001E-2</c:v>
                </c:pt>
                <c:pt idx="19821">
                  <c:v>5.0908000000000002E-2</c:v>
                </c:pt>
                <c:pt idx="19822">
                  <c:v>5.0902000000000003E-2</c:v>
                </c:pt>
                <c:pt idx="19823">
                  <c:v>5.0895000000000003E-2</c:v>
                </c:pt>
                <c:pt idx="19824">
                  <c:v>5.0888000000000003E-2</c:v>
                </c:pt>
                <c:pt idx="19825">
                  <c:v>5.0881999999999997E-2</c:v>
                </c:pt>
                <c:pt idx="19826">
                  <c:v>5.0874999999999997E-2</c:v>
                </c:pt>
                <c:pt idx="19827">
                  <c:v>5.0861999999999997E-2</c:v>
                </c:pt>
                <c:pt idx="19828">
                  <c:v>5.0861999999999997E-2</c:v>
                </c:pt>
                <c:pt idx="19829">
                  <c:v>5.0848999999999998E-2</c:v>
                </c:pt>
                <c:pt idx="19830">
                  <c:v>5.0841999999999998E-2</c:v>
                </c:pt>
                <c:pt idx="19831">
                  <c:v>5.0828999999999999E-2</c:v>
                </c:pt>
                <c:pt idx="19832">
                  <c:v>5.0828999999999999E-2</c:v>
                </c:pt>
                <c:pt idx="19833">
                  <c:v>5.0816E-2</c:v>
                </c:pt>
                <c:pt idx="19834">
                  <c:v>5.0809E-2</c:v>
                </c:pt>
                <c:pt idx="19835">
                  <c:v>5.0803000000000001E-2</c:v>
                </c:pt>
                <c:pt idx="19836">
                  <c:v>5.0796000000000001E-2</c:v>
                </c:pt>
                <c:pt idx="19837">
                  <c:v>5.0790000000000002E-2</c:v>
                </c:pt>
                <c:pt idx="19838">
                  <c:v>5.0790000000000002E-2</c:v>
                </c:pt>
                <c:pt idx="19839">
                  <c:v>5.0783000000000002E-2</c:v>
                </c:pt>
                <c:pt idx="19840">
                  <c:v>5.0777000000000003E-2</c:v>
                </c:pt>
                <c:pt idx="19841">
                  <c:v>5.0777000000000003E-2</c:v>
                </c:pt>
                <c:pt idx="19842">
                  <c:v>5.0777000000000003E-2</c:v>
                </c:pt>
                <c:pt idx="19843">
                  <c:v>5.0770000000000003E-2</c:v>
                </c:pt>
                <c:pt idx="19844">
                  <c:v>5.0777000000000003E-2</c:v>
                </c:pt>
                <c:pt idx="19845">
                  <c:v>5.0770000000000003E-2</c:v>
                </c:pt>
                <c:pt idx="19846">
                  <c:v>5.0770000000000003E-2</c:v>
                </c:pt>
                <c:pt idx="19847">
                  <c:v>5.0763000000000003E-2</c:v>
                </c:pt>
                <c:pt idx="19848">
                  <c:v>5.0770000000000003E-2</c:v>
                </c:pt>
                <c:pt idx="19849">
                  <c:v>5.0763000000000003E-2</c:v>
                </c:pt>
                <c:pt idx="19850">
                  <c:v>5.0763000000000003E-2</c:v>
                </c:pt>
                <c:pt idx="19851">
                  <c:v>5.0756999999999997E-2</c:v>
                </c:pt>
                <c:pt idx="19852">
                  <c:v>5.0756999999999997E-2</c:v>
                </c:pt>
                <c:pt idx="19853">
                  <c:v>5.0756999999999997E-2</c:v>
                </c:pt>
                <c:pt idx="19854">
                  <c:v>5.0756999999999997E-2</c:v>
                </c:pt>
                <c:pt idx="19855">
                  <c:v>5.0750000000000003E-2</c:v>
                </c:pt>
                <c:pt idx="19856">
                  <c:v>5.0743999999999997E-2</c:v>
                </c:pt>
                <c:pt idx="19857">
                  <c:v>5.0736999999999997E-2</c:v>
                </c:pt>
                <c:pt idx="19858">
                  <c:v>5.0729999999999997E-2</c:v>
                </c:pt>
                <c:pt idx="19859">
                  <c:v>5.0723999999999998E-2</c:v>
                </c:pt>
                <c:pt idx="19860">
                  <c:v>5.0716999999999998E-2</c:v>
                </c:pt>
                <c:pt idx="19861">
                  <c:v>5.0703999999999999E-2</c:v>
                </c:pt>
                <c:pt idx="19862">
                  <c:v>5.0691E-2</c:v>
                </c:pt>
                <c:pt idx="19863">
                  <c:v>5.0678000000000001E-2</c:v>
                </c:pt>
                <c:pt idx="19864">
                  <c:v>5.0671000000000001E-2</c:v>
                </c:pt>
                <c:pt idx="19865">
                  <c:v>5.0651000000000002E-2</c:v>
                </c:pt>
                <c:pt idx="19866">
                  <c:v>5.0638000000000002E-2</c:v>
                </c:pt>
                <c:pt idx="19867">
                  <c:v>5.0625000000000003E-2</c:v>
                </c:pt>
                <c:pt idx="19868">
                  <c:v>5.0611999999999997E-2</c:v>
                </c:pt>
                <c:pt idx="19869">
                  <c:v>5.0598999999999998E-2</c:v>
                </c:pt>
                <c:pt idx="19870">
                  <c:v>5.0584999999999998E-2</c:v>
                </c:pt>
                <c:pt idx="19871">
                  <c:v>5.0566E-2</c:v>
                </c:pt>
                <c:pt idx="19872">
                  <c:v>5.0553000000000001E-2</c:v>
                </c:pt>
                <c:pt idx="19873">
                  <c:v>5.0539000000000001E-2</c:v>
                </c:pt>
                <c:pt idx="19874">
                  <c:v>5.0526000000000001E-2</c:v>
                </c:pt>
                <c:pt idx="19875">
                  <c:v>5.0513000000000002E-2</c:v>
                </c:pt>
                <c:pt idx="19876">
                  <c:v>5.0506000000000002E-2</c:v>
                </c:pt>
                <c:pt idx="19877">
                  <c:v>5.0493000000000003E-2</c:v>
                </c:pt>
                <c:pt idx="19878">
                  <c:v>5.0479999999999997E-2</c:v>
                </c:pt>
                <c:pt idx="19879">
                  <c:v>5.0473999999999998E-2</c:v>
                </c:pt>
                <c:pt idx="19880">
                  <c:v>5.0466999999999998E-2</c:v>
                </c:pt>
                <c:pt idx="19881">
                  <c:v>5.0453999999999999E-2</c:v>
                </c:pt>
                <c:pt idx="19882">
                  <c:v>5.0453999999999999E-2</c:v>
                </c:pt>
                <c:pt idx="19883">
                  <c:v>5.0446999999999999E-2</c:v>
                </c:pt>
                <c:pt idx="19884">
                  <c:v>5.0446999999999999E-2</c:v>
                </c:pt>
                <c:pt idx="19885">
                  <c:v>5.0441E-2</c:v>
                </c:pt>
                <c:pt idx="19886">
                  <c:v>5.0446999999999999E-2</c:v>
                </c:pt>
                <c:pt idx="19887">
                  <c:v>5.0441E-2</c:v>
                </c:pt>
                <c:pt idx="19888">
                  <c:v>5.0441E-2</c:v>
                </c:pt>
                <c:pt idx="19889">
                  <c:v>5.0441E-2</c:v>
                </c:pt>
                <c:pt idx="19890">
                  <c:v>5.0446999999999999E-2</c:v>
                </c:pt>
                <c:pt idx="19891">
                  <c:v>5.0446999999999999E-2</c:v>
                </c:pt>
                <c:pt idx="19892">
                  <c:v>5.0446999999999999E-2</c:v>
                </c:pt>
                <c:pt idx="19893">
                  <c:v>5.0446999999999999E-2</c:v>
                </c:pt>
                <c:pt idx="19894">
                  <c:v>5.0446999999999999E-2</c:v>
                </c:pt>
                <c:pt idx="19895">
                  <c:v>5.0446999999999999E-2</c:v>
                </c:pt>
                <c:pt idx="19896">
                  <c:v>5.0446999999999999E-2</c:v>
                </c:pt>
                <c:pt idx="19897">
                  <c:v>5.0441E-2</c:v>
                </c:pt>
                <c:pt idx="19898">
                  <c:v>5.0441E-2</c:v>
                </c:pt>
                <c:pt idx="19899">
                  <c:v>5.0434E-2</c:v>
                </c:pt>
                <c:pt idx="19900">
                  <c:v>5.0434E-2</c:v>
                </c:pt>
                <c:pt idx="19901">
                  <c:v>5.0421000000000001E-2</c:v>
                </c:pt>
                <c:pt idx="19902">
                  <c:v>5.0421000000000001E-2</c:v>
                </c:pt>
                <c:pt idx="19903">
                  <c:v>5.0408000000000001E-2</c:v>
                </c:pt>
                <c:pt idx="19904">
                  <c:v>5.0394000000000001E-2</c:v>
                </c:pt>
                <c:pt idx="19905">
                  <c:v>5.0388000000000002E-2</c:v>
                </c:pt>
                <c:pt idx="19906">
                  <c:v>5.0381000000000002E-2</c:v>
                </c:pt>
                <c:pt idx="19907">
                  <c:v>5.0368000000000003E-2</c:v>
                </c:pt>
                <c:pt idx="19908">
                  <c:v>5.0354999999999997E-2</c:v>
                </c:pt>
                <c:pt idx="19909">
                  <c:v>5.0341999999999998E-2</c:v>
                </c:pt>
                <c:pt idx="19910">
                  <c:v>5.0328999999999999E-2</c:v>
                </c:pt>
                <c:pt idx="19911">
                  <c:v>5.0309E-2</c:v>
                </c:pt>
                <c:pt idx="19912">
                  <c:v>5.0301999999999999E-2</c:v>
                </c:pt>
                <c:pt idx="19913">
                  <c:v>5.0283000000000001E-2</c:v>
                </c:pt>
                <c:pt idx="19914">
                  <c:v>5.0269000000000001E-2</c:v>
                </c:pt>
                <c:pt idx="19915">
                  <c:v>5.0256000000000002E-2</c:v>
                </c:pt>
                <c:pt idx="19916">
                  <c:v>5.0243000000000003E-2</c:v>
                </c:pt>
                <c:pt idx="19917">
                  <c:v>5.0229999999999997E-2</c:v>
                </c:pt>
                <c:pt idx="19918">
                  <c:v>5.0222999999999997E-2</c:v>
                </c:pt>
                <c:pt idx="19919">
                  <c:v>5.0209999999999998E-2</c:v>
                </c:pt>
                <c:pt idx="19920">
                  <c:v>5.0196999999999999E-2</c:v>
                </c:pt>
                <c:pt idx="19921">
                  <c:v>5.0189999999999999E-2</c:v>
                </c:pt>
                <c:pt idx="19922">
                  <c:v>5.0183999999999999E-2</c:v>
                </c:pt>
                <c:pt idx="19923">
                  <c:v>5.0176999999999999E-2</c:v>
                </c:pt>
                <c:pt idx="19924">
                  <c:v>5.0171E-2</c:v>
                </c:pt>
                <c:pt idx="19925">
                  <c:v>5.0164E-2</c:v>
                </c:pt>
                <c:pt idx="19926">
                  <c:v>5.0157E-2</c:v>
                </c:pt>
                <c:pt idx="19927">
                  <c:v>5.0151000000000001E-2</c:v>
                </c:pt>
                <c:pt idx="19928">
                  <c:v>5.0151000000000001E-2</c:v>
                </c:pt>
                <c:pt idx="19929">
                  <c:v>5.0138000000000002E-2</c:v>
                </c:pt>
                <c:pt idx="19930">
                  <c:v>5.0138000000000002E-2</c:v>
                </c:pt>
                <c:pt idx="19931">
                  <c:v>5.0138000000000002E-2</c:v>
                </c:pt>
                <c:pt idx="19932">
                  <c:v>5.0138000000000002E-2</c:v>
                </c:pt>
                <c:pt idx="19933">
                  <c:v>5.0131000000000002E-2</c:v>
                </c:pt>
                <c:pt idx="19934">
                  <c:v>5.0131000000000002E-2</c:v>
                </c:pt>
                <c:pt idx="19935">
                  <c:v>5.0124000000000002E-2</c:v>
                </c:pt>
                <c:pt idx="19936">
                  <c:v>5.0124000000000002E-2</c:v>
                </c:pt>
                <c:pt idx="19937">
                  <c:v>5.0124000000000002E-2</c:v>
                </c:pt>
                <c:pt idx="19938">
                  <c:v>5.0124000000000002E-2</c:v>
                </c:pt>
                <c:pt idx="19939">
                  <c:v>5.0118000000000003E-2</c:v>
                </c:pt>
                <c:pt idx="19940">
                  <c:v>5.0118000000000003E-2</c:v>
                </c:pt>
                <c:pt idx="19941">
                  <c:v>5.0104999999999997E-2</c:v>
                </c:pt>
                <c:pt idx="19942">
                  <c:v>5.0104999999999997E-2</c:v>
                </c:pt>
                <c:pt idx="19943">
                  <c:v>5.0090999999999997E-2</c:v>
                </c:pt>
                <c:pt idx="19944">
                  <c:v>5.0090999999999997E-2</c:v>
                </c:pt>
                <c:pt idx="19945">
                  <c:v>5.0077999999999998E-2</c:v>
                </c:pt>
                <c:pt idx="19946">
                  <c:v>5.0071999999999998E-2</c:v>
                </c:pt>
                <c:pt idx="19947">
                  <c:v>5.0064999999999998E-2</c:v>
                </c:pt>
                <c:pt idx="19948">
                  <c:v>5.0058999999999999E-2</c:v>
                </c:pt>
                <c:pt idx="19949">
                  <c:v>5.0051999999999999E-2</c:v>
                </c:pt>
                <c:pt idx="19950">
                  <c:v>5.0044999999999999E-2</c:v>
                </c:pt>
                <c:pt idx="19951">
                  <c:v>5.0032E-2</c:v>
                </c:pt>
                <c:pt idx="19952">
                  <c:v>5.0026000000000001E-2</c:v>
                </c:pt>
                <c:pt idx="19953">
                  <c:v>5.0012000000000001E-2</c:v>
                </c:pt>
                <c:pt idx="19954">
                  <c:v>5.0006000000000002E-2</c:v>
                </c:pt>
                <c:pt idx="19955">
                  <c:v>4.9999000000000002E-2</c:v>
                </c:pt>
                <c:pt idx="19956">
                  <c:v>4.9993000000000003E-2</c:v>
                </c:pt>
                <c:pt idx="19957">
                  <c:v>4.9979999999999997E-2</c:v>
                </c:pt>
                <c:pt idx="19958">
                  <c:v>4.9966000000000003E-2</c:v>
                </c:pt>
                <c:pt idx="19959">
                  <c:v>4.9952999999999997E-2</c:v>
                </c:pt>
                <c:pt idx="19960">
                  <c:v>4.9952999999999997E-2</c:v>
                </c:pt>
                <c:pt idx="19961">
                  <c:v>4.9932999999999998E-2</c:v>
                </c:pt>
                <c:pt idx="19962">
                  <c:v>4.9926999999999999E-2</c:v>
                </c:pt>
                <c:pt idx="19963">
                  <c:v>4.9919999999999999E-2</c:v>
                </c:pt>
                <c:pt idx="19964">
                  <c:v>4.9914E-2</c:v>
                </c:pt>
                <c:pt idx="19965">
                  <c:v>4.99E-2</c:v>
                </c:pt>
                <c:pt idx="19966">
                  <c:v>4.99E-2</c:v>
                </c:pt>
                <c:pt idx="19967">
                  <c:v>4.9894000000000001E-2</c:v>
                </c:pt>
                <c:pt idx="19968">
                  <c:v>4.9887000000000001E-2</c:v>
                </c:pt>
                <c:pt idx="19969">
                  <c:v>4.9881000000000002E-2</c:v>
                </c:pt>
                <c:pt idx="19970">
                  <c:v>4.9881000000000002E-2</c:v>
                </c:pt>
                <c:pt idx="19971">
                  <c:v>4.9874000000000002E-2</c:v>
                </c:pt>
                <c:pt idx="19972">
                  <c:v>4.9874000000000002E-2</c:v>
                </c:pt>
                <c:pt idx="19973">
                  <c:v>4.9868000000000003E-2</c:v>
                </c:pt>
                <c:pt idx="19974">
                  <c:v>4.9861000000000003E-2</c:v>
                </c:pt>
                <c:pt idx="19975">
                  <c:v>4.9854000000000002E-2</c:v>
                </c:pt>
                <c:pt idx="19976">
                  <c:v>4.9861000000000003E-2</c:v>
                </c:pt>
                <c:pt idx="19977">
                  <c:v>4.9854000000000002E-2</c:v>
                </c:pt>
                <c:pt idx="19978">
                  <c:v>4.9854000000000002E-2</c:v>
                </c:pt>
                <c:pt idx="19979">
                  <c:v>4.9848000000000003E-2</c:v>
                </c:pt>
                <c:pt idx="19980">
                  <c:v>4.9854000000000002E-2</c:v>
                </c:pt>
                <c:pt idx="19981">
                  <c:v>4.9848000000000003E-2</c:v>
                </c:pt>
                <c:pt idx="19982">
                  <c:v>4.9848000000000003E-2</c:v>
                </c:pt>
                <c:pt idx="19983">
                  <c:v>4.9848000000000003E-2</c:v>
                </c:pt>
                <c:pt idx="19984">
                  <c:v>4.9848000000000003E-2</c:v>
                </c:pt>
                <c:pt idx="19985">
                  <c:v>4.9848000000000003E-2</c:v>
                </c:pt>
                <c:pt idx="19986">
                  <c:v>4.9848000000000003E-2</c:v>
                </c:pt>
                <c:pt idx="19987">
                  <c:v>4.9841000000000003E-2</c:v>
                </c:pt>
                <c:pt idx="19988">
                  <c:v>4.9848000000000003E-2</c:v>
                </c:pt>
                <c:pt idx="19989">
                  <c:v>4.9841000000000003E-2</c:v>
                </c:pt>
                <c:pt idx="19990">
                  <c:v>4.9834999999999997E-2</c:v>
                </c:pt>
                <c:pt idx="19991">
                  <c:v>4.9827999999999997E-2</c:v>
                </c:pt>
                <c:pt idx="19992">
                  <c:v>4.9827999999999997E-2</c:v>
                </c:pt>
                <c:pt idx="19993">
                  <c:v>4.9814999999999998E-2</c:v>
                </c:pt>
                <c:pt idx="19994">
                  <c:v>4.9814999999999998E-2</c:v>
                </c:pt>
                <c:pt idx="19995">
                  <c:v>4.9807999999999998E-2</c:v>
                </c:pt>
                <c:pt idx="19996">
                  <c:v>4.9801999999999999E-2</c:v>
                </c:pt>
                <c:pt idx="19997">
                  <c:v>4.9789E-2</c:v>
                </c:pt>
                <c:pt idx="19998">
                  <c:v>4.9782E-2</c:v>
                </c:pt>
                <c:pt idx="19999">
                  <c:v>4.9769000000000001E-2</c:v>
                </c:pt>
                <c:pt idx="20000">
                  <c:v>4.9762000000000001E-2</c:v>
                </c:pt>
                <c:pt idx="20001">
                  <c:v>4.9749000000000002E-2</c:v>
                </c:pt>
                <c:pt idx="20002">
                  <c:v>4.9742000000000001E-2</c:v>
                </c:pt>
                <c:pt idx="20003">
                  <c:v>4.9729000000000002E-2</c:v>
                </c:pt>
                <c:pt idx="20004">
                  <c:v>4.9716000000000003E-2</c:v>
                </c:pt>
                <c:pt idx="20005">
                  <c:v>4.9702999999999997E-2</c:v>
                </c:pt>
                <c:pt idx="20006">
                  <c:v>4.9689999999999998E-2</c:v>
                </c:pt>
                <c:pt idx="20007">
                  <c:v>4.9676999999999999E-2</c:v>
                </c:pt>
                <c:pt idx="20008">
                  <c:v>4.9669999999999999E-2</c:v>
                </c:pt>
                <c:pt idx="20009">
                  <c:v>4.965E-2</c:v>
                </c:pt>
                <c:pt idx="20010">
                  <c:v>4.9644000000000001E-2</c:v>
                </c:pt>
                <c:pt idx="20011">
                  <c:v>4.9630000000000001E-2</c:v>
                </c:pt>
                <c:pt idx="20012">
                  <c:v>4.9624000000000001E-2</c:v>
                </c:pt>
                <c:pt idx="20013">
                  <c:v>4.9611000000000002E-2</c:v>
                </c:pt>
                <c:pt idx="20014">
                  <c:v>4.9604000000000002E-2</c:v>
                </c:pt>
                <c:pt idx="20015">
                  <c:v>4.9597000000000002E-2</c:v>
                </c:pt>
                <c:pt idx="20016">
                  <c:v>4.9584000000000003E-2</c:v>
                </c:pt>
                <c:pt idx="20017">
                  <c:v>4.9584000000000003E-2</c:v>
                </c:pt>
                <c:pt idx="20018">
                  <c:v>4.9577999999999997E-2</c:v>
                </c:pt>
                <c:pt idx="20019">
                  <c:v>4.9570999999999997E-2</c:v>
                </c:pt>
                <c:pt idx="20020">
                  <c:v>4.9570999999999997E-2</c:v>
                </c:pt>
                <c:pt idx="20021">
                  <c:v>4.9564999999999998E-2</c:v>
                </c:pt>
                <c:pt idx="20022">
                  <c:v>4.9564999999999998E-2</c:v>
                </c:pt>
                <c:pt idx="20023">
                  <c:v>4.9557999999999998E-2</c:v>
                </c:pt>
                <c:pt idx="20024">
                  <c:v>4.9557999999999998E-2</c:v>
                </c:pt>
                <c:pt idx="20025">
                  <c:v>4.9550999999999998E-2</c:v>
                </c:pt>
                <c:pt idx="20026">
                  <c:v>4.9550999999999998E-2</c:v>
                </c:pt>
                <c:pt idx="20027">
                  <c:v>4.9544999999999999E-2</c:v>
                </c:pt>
                <c:pt idx="20028">
                  <c:v>4.9550999999999998E-2</c:v>
                </c:pt>
                <c:pt idx="20029">
                  <c:v>4.9544999999999999E-2</c:v>
                </c:pt>
                <c:pt idx="20030">
                  <c:v>4.9544999999999999E-2</c:v>
                </c:pt>
                <c:pt idx="20031">
                  <c:v>4.9537999999999999E-2</c:v>
                </c:pt>
                <c:pt idx="20032">
                  <c:v>4.9532E-2</c:v>
                </c:pt>
                <c:pt idx="20033">
                  <c:v>4.9532E-2</c:v>
                </c:pt>
                <c:pt idx="20034">
                  <c:v>4.9525E-2</c:v>
                </c:pt>
                <c:pt idx="20035">
                  <c:v>4.9518E-2</c:v>
                </c:pt>
                <c:pt idx="20036">
                  <c:v>4.9512E-2</c:v>
                </c:pt>
                <c:pt idx="20037">
                  <c:v>4.9505E-2</c:v>
                </c:pt>
                <c:pt idx="20038">
                  <c:v>4.9492000000000001E-2</c:v>
                </c:pt>
                <c:pt idx="20039">
                  <c:v>4.9479000000000002E-2</c:v>
                </c:pt>
                <c:pt idx="20040">
                  <c:v>4.9472000000000002E-2</c:v>
                </c:pt>
                <c:pt idx="20041">
                  <c:v>4.9459000000000003E-2</c:v>
                </c:pt>
                <c:pt idx="20042">
                  <c:v>4.9445999999999997E-2</c:v>
                </c:pt>
                <c:pt idx="20043">
                  <c:v>4.9432999999999998E-2</c:v>
                </c:pt>
                <c:pt idx="20044">
                  <c:v>4.9425999999999998E-2</c:v>
                </c:pt>
                <c:pt idx="20045">
                  <c:v>4.9405999999999999E-2</c:v>
                </c:pt>
                <c:pt idx="20046">
                  <c:v>4.9399999999999999E-2</c:v>
                </c:pt>
                <c:pt idx="20047">
                  <c:v>4.9387E-2</c:v>
                </c:pt>
                <c:pt idx="20048">
                  <c:v>4.9367000000000001E-2</c:v>
                </c:pt>
                <c:pt idx="20049">
                  <c:v>4.9360000000000001E-2</c:v>
                </c:pt>
                <c:pt idx="20050">
                  <c:v>4.9354000000000002E-2</c:v>
                </c:pt>
                <c:pt idx="20051">
                  <c:v>4.9341000000000003E-2</c:v>
                </c:pt>
                <c:pt idx="20052">
                  <c:v>4.9334000000000003E-2</c:v>
                </c:pt>
                <c:pt idx="20053">
                  <c:v>4.9320999999999997E-2</c:v>
                </c:pt>
                <c:pt idx="20054">
                  <c:v>4.9313999999999997E-2</c:v>
                </c:pt>
                <c:pt idx="20055">
                  <c:v>4.9300999999999998E-2</c:v>
                </c:pt>
                <c:pt idx="20056">
                  <c:v>4.9300999999999998E-2</c:v>
                </c:pt>
                <c:pt idx="20057">
                  <c:v>4.9287999999999998E-2</c:v>
                </c:pt>
                <c:pt idx="20058">
                  <c:v>4.9287999999999998E-2</c:v>
                </c:pt>
                <c:pt idx="20059">
                  <c:v>4.9287999999999998E-2</c:v>
                </c:pt>
                <c:pt idx="20060">
                  <c:v>4.9287999999999998E-2</c:v>
                </c:pt>
                <c:pt idx="20061">
                  <c:v>4.9287999999999998E-2</c:v>
                </c:pt>
                <c:pt idx="20062">
                  <c:v>4.9287999999999998E-2</c:v>
                </c:pt>
                <c:pt idx="20063">
                  <c:v>4.9287999999999998E-2</c:v>
                </c:pt>
                <c:pt idx="20064">
                  <c:v>4.9287999999999998E-2</c:v>
                </c:pt>
                <c:pt idx="20065">
                  <c:v>4.9294999999999999E-2</c:v>
                </c:pt>
                <c:pt idx="20066">
                  <c:v>4.9300999999999998E-2</c:v>
                </c:pt>
                <c:pt idx="20067">
                  <c:v>4.9300999999999998E-2</c:v>
                </c:pt>
                <c:pt idx="20068">
                  <c:v>4.9307999999999998E-2</c:v>
                </c:pt>
                <c:pt idx="20069">
                  <c:v>4.9307999999999998E-2</c:v>
                </c:pt>
                <c:pt idx="20070">
                  <c:v>4.9307999999999998E-2</c:v>
                </c:pt>
                <c:pt idx="20071">
                  <c:v>4.9307999999999998E-2</c:v>
                </c:pt>
                <c:pt idx="20072">
                  <c:v>4.9313999999999997E-2</c:v>
                </c:pt>
                <c:pt idx="20073">
                  <c:v>4.9307999999999998E-2</c:v>
                </c:pt>
                <c:pt idx="20074">
                  <c:v>4.9307999999999998E-2</c:v>
                </c:pt>
                <c:pt idx="20075">
                  <c:v>4.9307999999999998E-2</c:v>
                </c:pt>
                <c:pt idx="20076">
                  <c:v>4.9307999999999998E-2</c:v>
                </c:pt>
                <c:pt idx="20077">
                  <c:v>4.9300999999999998E-2</c:v>
                </c:pt>
                <c:pt idx="20078">
                  <c:v>4.9294999999999999E-2</c:v>
                </c:pt>
                <c:pt idx="20079">
                  <c:v>4.9287999999999998E-2</c:v>
                </c:pt>
                <c:pt idx="20080">
                  <c:v>4.9280999999999998E-2</c:v>
                </c:pt>
                <c:pt idx="20081">
                  <c:v>4.9267999999999999E-2</c:v>
                </c:pt>
                <c:pt idx="20082">
                  <c:v>4.9262E-2</c:v>
                </c:pt>
                <c:pt idx="20083">
                  <c:v>4.9248E-2</c:v>
                </c:pt>
                <c:pt idx="20084">
                  <c:v>4.9242000000000001E-2</c:v>
                </c:pt>
                <c:pt idx="20085">
                  <c:v>4.9222000000000002E-2</c:v>
                </c:pt>
                <c:pt idx="20086">
                  <c:v>4.9209000000000003E-2</c:v>
                </c:pt>
                <c:pt idx="20087">
                  <c:v>4.9188999999999997E-2</c:v>
                </c:pt>
                <c:pt idx="20088">
                  <c:v>4.9182999999999998E-2</c:v>
                </c:pt>
                <c:pt idx="20089">
                  <c:v>4.9155999999999998E-2</c:v>
                </c:pt>
                <c:pt idx="20090">
                  <c:v>4.9142999999999999E-2</c:v>
                </c:pt>
                <c:pt idx="20091">
                  <c:v>4.913E-2</c:v>
                </c:pt>
                <c:pt idx="20092">
                  <c:v>4.9117000000000001E-2</c:v>
                </c:pt>
                <c:pt idx="20093">
                  <c:v>4.9097000000000002E-2</c:v>
                </c:pt>
                <c:pt idx="20094">
                  <c:v>4.9084000000000003E-2</c:v>
                </c:pt>
                <c:pt idx="20095">
                  <c:v>4.9070999999999997E-2</c:v>
                </c:pt>
                <c:pt idx="20096">
                  <c:v>4.9057000000000003E-2</c:v>
                </c:pt>
                <c:pt idx="20097">
                  <c:v>4.9043999999999997E-2</c:v>
                </c:pt>
                <c:pt idx="20098">
                  <c:v>4.9037999999999998E-2</c:v>
                </c:pt>
                <c:pt idx="20099">
                  <c:v>4.9023999999999998E-2</c:v>
                </c:pt>
                <c:pt idx="20100">
                  <c:v>4.9017999999999999E-2</c:v>
                </c:pt>
                <c:pt idx="20101">
                  <c:v>4.9005E-2</c:v>
                </c:pt>
                <c:pt idx="20102">
                  <c:v>4.8998E-2</c:v>
                </c:pt>
                <c:pt idx="20103">
                  <c:v>4.8992000000000001E-2</c:v>
                </c:pt>
                <c:pt idx="20104">
                  <c:v>4.8992000000000001E-2</c:v>
                </c:pt>
                <c:pt idx="20105">
                  <c:v>4.8978000000000001E-2</c:v>
                </c:pt>
                <c:pt idx="20106">
                  <c:v>4.8978000000000001E-2</c:v>
                </c:pt>
                <c:pt idx="20107">
                  <c:v>4.8978000000000001E-2</c:v>
                </c:pt>
                <c:pt idx="20108">
                  <c:v>4.8978000000000001E-2</c:v>
                </c:pt>
                <c:pt idx="20109">
                  <c:v>4.8972000000000002E-2</c:v>
                </c:pt>
                <c:pt idx="20110">
                  <c:v>4.8978000000000001E-2</c:v>
                </c:pt>
                <c:pt idx="20111">
                  <c:v>4.8972000000000002E-2</c:v>
                </c:pt>
                <c:pt idx="20112">
                  <c:v>4.8972000000000002E-2</c:v>
                </c:pt>
                <c:pt idx="20113">
                  <c:v>4.8972000000000002E-2</c:v>
                </c:pt>
                <c:pt idx="20114">
                  <c:v>4.8972000000000002E-2</c:v>
                </c:pt>
                <c:pt idx="20115">
                  <c:v>4.8972000000000002E-2</c:v>
                </c:pt>
                <c:pt idx="20116">
                  <c:v>4.8972000000000002E-2</c:v>
                </c:pt>
                <c:pt idx="20117">
                  <c:v>4.8965000000000002E-2</c:v>
                </c:pt>
                <c:pt idx="20118">
                  <c:v>4.8965000000000002E-2</c:v>
                </c:pt>
                <c:pt idx="20119">
                  <c:v>4.8959000000000003E-2</c:v>
                </c:pt>
                <c:pt idx="20120">
                  <c:v>4.8959000000000003E-2</c:v>
                </c:pt>
                <c:pt idx="20121">
                  <c:v>4.8945000000000002E-2</c:v>
                </c:pt>
                <c:pt idx="20122">
                  <c:v>4.8939000000000003E-2</c:v>
                </c:pt>
                <c:pt idx="20123">
                  <c:v>4.8932000000000003E-2</c:v>
                </c:pt>
                <c:pt idx="20124">
                  <c:v>4.8932000000000003E-2</c:v>
                </c:pt>
                <c:pt idx="20125">
                  <c:v>4.8918999999999997E-2</c:v>
                </c:pt>
                <c:pt idx="20126">
                  <c:v>4.8911999999999997E-2</c:v>
                </c:pt>
                <c:pt idx="20127">
                  <c:v>4.8905999999999998E-2</c:v>
                </c:pt>
                <c:pt idx="20128">
                  <c:v>4.8892999999999999E-2</c:v>
                </c:pt>
                <c:pt idx="20129">
                  <c:v>4.8885999999999999E-2</c:v>
                </c:pt>
                <c:pt idx="20130">
                  <c:v>4.888E-2</c:v>
                </c:pt>
                <c:pt idx="20131">
                  <c:v>4.8866E-2</c:v>
                </c:pt>
                <c:pt idx="20132">
                  <c:v>4.8860000000000001E-2</c:v>
                </c:pt>
                <c:pt idx="20133">
                  <c:v>4.8847000000000002E-2</c:v>
                </c:pt>
                <c:pt idx="20134">
                  <c:v>4.8840000000000001E-2</c:v>
                </c:pt>
                <c:pt idx="20135">
                  <c:v>4.8827000000000002E-2</c:v>
                </c:pt>
                <c:pt idx="20136">
                  <c:v>4.8820000000000002E-2</c:v>
                </c:pt>
                <c:pt idx="20137">
                  <c:v>4.8807000000000003E-2</c:v>
                </c:pt>
                <c:pt idx="20138">
                  <c:v>4.8800999999999997E-2</c:v>
                </c:pt>
                <c:pt idx="20139">
                  <c:v>4.8793999999999997E-2</c:v>
                </c:pt>
                <c:pt idx="20140">
                  <c:v>4.8786999999999997E-2</c:v>
                </c:pt>
                <c:pt idx="20141">
                  <c:v>4.8780999999999998E-2</c:v>
                </c:pt>
                <c:pt idx="20142">
                  <c:v>4.8773999999999998E-2</c:v>
                </c:pt>
                <c:pt idx="20143">
                  <c:v>4.8767999999999999E-2</c:v>
                </c:pt>
                <c:pt idx="20144">
                  <c:v>4.8767999999999999E-2</c:v>
                </c:pt>
                <c:pt idx="20145">
                  <c:v>4.8760999999999999E-2</c:v>
                </c:pt>
                <c:pt idx="20146">
                  <c:v>4.8760999999999999E-2</c:v>
                </c:pt>
                <c:pt idx="20147">
                  <c:v>4.8753999999999999E-2</c:v>
                </c:pt>
                <c:pt idx="20148">
                  <c:v>4.8760999999999999E-2</c:v>
                </c:pt>
                <c:pt idx="20149">
                  <c:v>4.8753999999999999E-2</c:v>
                </c:pt>
                <c:pt idx="20150">
                  <c:v>4.8753999999999999E-2</c:v>
                </c:pt>
                <c:pt idx="20151">
                  <c:v>4.8748E-2</c:v>
                </c:pt>
                <c:pt idx="20152">
                  <c:v>4.8753999999999999E-2</c:v>
                </c:pt>
                <c:pt idx="20153">
                  <c:v>4.8741E-2</c:v>
                </c:pt>
                <c:pt idx="20154">
                  <c:v>4.8741E-2</c:v>
                </c:pt>
                <c:pt idx="20155">
                  <c:v>4.8741E-2</c:v>
                </c:pt>
                <c:pt idx="20156">
                  <c:v>4.8741E-2</c:v>
                </c:pt>
                <c:pt idx="20157">
                  <c:v>4.8735000000000001E-2</c:v>
                </c:pt>
                <c:pt idx="20158">
                  <c:v>4.8735000000000001E-2</c:v>
                </c:pt>
                <c:pt idx="20159">
                  <c:v>4.8728E-2</c:v>
                </c:pt>
                <c:pt idx="20160">
                  <c:v>4.8721E-2</c:v>
                </c:pt>
                <c:pt idx="20161">
                  <c:v>4.8721E-2</c:v>
                </c:pt>
                <c:pt idx="20162">
                  <c:v>4.8721E-2</c:v>
                </c:pt>
                <c:pt idx="20163">
                  <c:v>4.8708000000000001E-2</c:v>
                </c:pt>
                <c:pt idx="20164">
                  <c:v>4.8708000000000001E-2</c:v>
                </c:pt>
                <c:pt idx="20165">
                  <c:v>4.8695000000000002E-2</c:v>
                </c:pt>
                <c:pt idx="20166">
                  <c:v>4.8689000000000003E-2</c:v>
                </c:pt>
                <c:pt idx="20167">
                  <c:v>4.8675000000000003E-2</c:v>
                </c:pt>
                <c:pt idx="20168">
                  <c:v>4.8675000000000003E-2</c:v>
                </c:pt>
                <c:pt idx="20169">
                  <c:v>4.8655999999999998E-2</c:v>
                </c:pt>
                <c:pt idx="20170">
                  <c:v>4.8648999999999998E-2</c:v>
                </c:pt>
                <c:pt idx="20171">
                  <c:v>4.8641999999999998E-2</c:v>
                </c:pt>
                <c:pt idx="20172">
                  <c:v>4.8628999999999999E-2</c:v>
                </c:pt>
                <c:pt idx="20173">
                  <c:v>4.8623E-2</c:v>
                </c:pt>
                <c:pt idx="20174">
                  <c:v>4.861E-2</c:v>
                </c:pt>
                <c:pt idx="20175">
                  <c:v>4.8603E-2</c:v>
                </c:pt>
                <c:pt idx="20176">
                  <c:v>4.8590000000000001E-2</c:v>
                </c:pt>
                <c:pt idx="20177">
                  <c:v>4.8577000000000002E-2</c:v>
                </c:pt>
                <c:pt idx="20178">
                  <c:v>4.8570000000000002E-2</c:v>
                </c:pt>
                <c:pt idx="20179">
                  <c:v>4.8563000000000002E-2</c:v>
                </c:pt>
                <c:pt idx="20180">
                  <c:v>4.8557000000000003E-2</c:v>
                </c:pt>
                <c:pt idx="20181">
                  <c:v>4.8543999999999997E-2</c:v>
                </c:pt>
                <c:pt idx="20182">
                  <c:v>4.8529999999999997E-2</c:v>
                </c:pt>
                <c:pt idx="20183">
                  <c:v>4.8523999999999998E-2</c:v>
                </c:pt>
                <c:pt idx="20184">
                  <c:v>4.8516999999999998E-2</c:v>
                </c:pt>
                <c:pt idx="20185">
                  <c:v>4.8503999999999999E-2</c:v>
                </c:pt>
                <c:pt idx="20186">
                  <c:v>4.8497999999999999E-2</c:v>
                </c:pt>
                <c:pt idx="20187">
                  <c:v>4.8483999999999999E-2</c:v>
                </c:pt>
                <c:pt idx="20188">
                  <c:v>4.8483999999999999E-2</c:v>
                </c:pt>
                <c:pt idx="20189">
                  <c:v>4.8471E-2</c:v>
                </c:pt>
                <c:pt idx="20190">
                  <c:v>4.8465000000000001E-2</c:v>
                </c:pt>
                <c:pt idx="20191">
                  <c:v>4.8458000000000001E-2</c:v>
                </c:pt>
                <c:pt idx="20192">
                  <c:v>4.8451000000000001E-2</c:v>
                </c:pt>
                <c:pt idx="20193">
                  <c:v>4.8445000000000002E-2</c:v>
                </c:pt>
                <c:pt idx="20194">
                  <c:v>4.8438000000000002E-2</c:v>
                </c:pt>
                <c:pt idx="20195">
                  <c:v>4.8432000000000003E-2</c:v>
                </c:pt>
                <c:pt idx="20196">
                  <c:v>4.8425000000000003E-2</c:v>
                </c:pt>
                <c:pt idx="20197">
                  <c:v>4.8411999999999997E-2</c:v>
                </c:pt>
                <c:pt idx="20198">
                  <c:v>4.8404999999999997E-2</c:v>
                </c:pt>
                <c:pt idx="20199">
                  <c:v>4.8398999999999998E-2</c:v>
                </c:pt>
                <c:pt idx="20200">
                  <c:v>4.8391999999999998E-2</c:v>
                </c:pt>
                <c:pt idx="20201">
                  <c:v>4.8378999999999998E-2</c:v>
                </c:pt>
                <c:pt idx="20202">
                  <c:v>4.8371999999999998E-2</c:v>
                </c:pt>
                <c:pt idx="20203">
                  <c:v>4.8365999999999999E-2</c:v>
                </c:pt>
                <c:pt idx="20204">
                  <c:v>4.8358999999999999E-2</c:v>
                </c:pt>
                <c:pt idx="20205">
                  <c:v>4.8346E-2</c:v>
                </c:pt>
                <c:pt idx="20206">
                  <c:v>4.8346E-2</c:v>
                </c:pt>
                <c:pt idx="20207">
                  <c:v>4.8333000000000001E-2</c:v>
                </c:pt>
                <c:pt idx="20208">
                  <c:v>4.8326000000000001E-2</c:v>
                </c:pt>
                <c:pt idx="20209">
                  <c:v>4.8320000000000002E-2</c:v>
                </c:pt>
                <c:pt idx="20210">
                  <c:v>4.8320000000000002E-2</c:v>
                </c:pt>
                <c:pt idx="20211">
                  <c:v>4.8313000000000002E-2</c:v>
                </c:pt>
                <c:pt idx="20212">
                  <c:v>4.8307000000000003E-2</c:v>
                </c:pt>
                <c:pt idx="20213">
                  <c:v>4.8300000000000003E-2</c:v>
                </c:pt>
                <c:pt idx="20214">
                  <c:v>4.8300000000000003E-2</c:v>
                </c:pt>
                <c:pt idx="20215">
                  <c:v>4.8293000000000003E-2</c:v>
                </c:pt>
                <c:pt idx="20216">
                  <c:v>4.8293000000000003E-2</c:v>
                </c:pt>
                <c:pt idx="20217">
                  <c:v>4.8280000000000003E-2</c:v>
                </c:pt>
                <c:pt idx="20218">
                  <c:v>4.8280000000000003E-2</c:v>
                </c:pt>
                <c:pt idx="20219">
                  <c:v>4.8280000000000003E-2</c:v>
                </c:pt>
                <c:pt idx="20220">
                  <c:v>4.8280000000000003E-2</c:v>
                </c:pt>
                <c:pt idx="20221">
                  <c:v>4.8273999999999997E-2</c:v>
                </c:pt>
                <c:pt idx="20222">
                  <c:v>4.8273999999999997E-2</c:v>
                </c:pt>
                <c:pt idx="20223">
                  <c:v>4.8273999999999997E-2</c:v>
                </c:pt>
                <c:pt idx="20224">
                  <c:v>4.8273999999999997E-2</c:v>
                </c:pt>
                <c:pt idx="20225">
                  <c:v>4.8273999999999997E-2</c:v>
                </c:pt>
                <c:pt idx="20226">
                  <c:v>4.8273999999999997E-2</c:v>
                </c:pt>
                <c:pt idx="20227">
                  <c:v>4.8266999999999997E-2</c:v>
                </c:pt>
                <c:pt idx="20228">
                  <c:v>4.8273999999999997E-2</c:v>
                </c:pt>
                <c:pt idx="20229">
                  <c:v>4.8266999999999997E-2</c:v>
                </c:pt>
                <c:pt idx="20230">
                  <c:v>4.8259999999999997E-2</c:v>
                </c:pt>
                <c:pt idx="20231">
                  <c:v>4.8259999999999997E-2</c:v>
                </c:pt>
                <c:pt idx="20232">
                  <c:v>4.8259999999999997E-2</c:v>
                </c:pt>
                <c:pt idx="20233">
                  <c:v>4.8253999999999998E-2</c:v>
                </c:pt>
                <c:pt idx="20234">
                  <c:v>4.8246999999999998E-2</c:v>
                </c:pt>
                <c:pt idx="20235">
                  <c:v>4.8240999999999999E-2</c:v>
                </c:pt>
                <c:pt idx="20236">
                  <c:v>4.8240999999999999E-2</c:v>
                </c:pt>
                <c:pt idx="20237">
                  <c:v>4.8233999999999999E-2</c:v>
                </c:pt>
                <c:pt idx="20238">
                  <c:v>4.8233999999999999E-2</c:v>
                </c:pt>
                <c:pt idx="20239">
                  <c:v>4.8221E-2</c:v>
                </c:pt>
                <c:pt idx="20240">
                  <c:v>4.8214E-2</c:v>
                </c:pt>
                <c:pt idx="20241">
                  <c:v>4.8208000000000001E-2</c:v>
                </c:pt>
                <c:pt idx="20242">
                  <c:v>4.8208000000000001E-2</c:v>
                </c:pt>
                <c:pt idx="20243">
                  <c:v>4.8195000000000002E-2</c:v>
                </c:pt>
                <c:pt idx="20244">
                  <c:v>4.8195000000000002E-2</c:v>
                </c:pt>
                <c:pt idx="20245">
                  <c:v>4.8181000000000002E-2</c:v>
                </c:pt>
                <c:pt idx="20246">
                  <c:v>4.8175000000000003E-2</c:v>
                </c:pt>
                <c:pt idx="20247">
                  <c:v>4.8162000000000003E-2</c:v>
                </c:pt>
                <c:pt idx="20248">
                  <c:v>4.8162000000000003E-2</c:v>
                </c:pt>
                <c:pt idx="20249">
                  <c:v>4.8141999999999997E-2</c:v>
                </c:pt>
                <c:pt idx="20250">
                  <c:v>4.8134999999999997E-2</c:v>
                </c:pt>
                <c:pt idx="20251">
                  <c:v>4.8128999999999998E-2</c:v>
                </c:pt>
                <c:pt idx="20252">
                  <c:v>4.8121999999999998E-2</c:v>
                </c:pt>
                <c:pt idx="20253">
                  <c:v>4.8115999999999999E-2</c:v>
                </c:pt>
                <c:pt idx="20254">
                  <c:v>4.8108999999999999E-2</c:v>
                </c:pt>
                <c:pt idx="20255">
                  <c:v>4.8101999999999999E-2</c:v>
                </c:pt>
                <c:pt idx="20256">
                  <c:v>4.8089E-2</c:v>
                </c:pt>
                <c:pt idx="20257">
                  <c:v>4.8089E-2</c:v>
                </c:pt>
                <c:pt idx="20258">
                  <c:v>4.8083000000000001E-2</c:v>
                </c:pt>
                <c:pt idx="20259">
                  <c:v>4.8069000000000001E-2</c:v>
                </c:pt>
                <c:pt idx="20260">
                  <c:v>4.8069000000000001E-2</c:v>
                </c:pt>
                <c:pt idx="20261">
                  <c:v>4.8056000000000001E-2</c:v>
                </c:pt>
                <c:pt idx="20262">
                  <c:v>4.8050000000000002E-2</c:v>
                </c:pt>
                <c:pt idx="20263">
                  <c:v>4.8036000000000002E-2</c:v>
                </c:pt>
                <c:pt idx="20264">
                  <c:v>4.8036000000000002E-2</c:v>
                </c:pt>
                <c:pt idx="20265">
                  <c:v>4.8023000000000003E-2</c:v>
                </c:pt>
                <c:pt idx="20266">
                  <c:v>4.8009999999999997E-2</c:v>
                </c:pt>
                <c:pt idx="20267">
                  <c:v>4.8003999999999998E-2</c:v>
                </c:pt>
                <c:pt idx="20268">
                  <c:v>4.7996999999999998E-2</c:v>
                </c:pt>
                <c:pt idx="20269">
                  <c:v>4.7983999999999999E-2</c:v>
                </c:pt>
                <c:pt idx="20270">
                  <c:v>4.7976999999999999E-2</c:v>
                </c:pt>
                <c:pt idx="20271">
                  <c:v>4.7957E-2</c:v>
                </c:pt>
                <c:pt idx="20272">
                  <c:v>4.7951000000000001E-2</c:v>
                </c:pt>
                <c:pt idx="20273">
                  <c:v>4.7938000000000001E-2</c:v>
                </c:pt>
                <c:pt idx="20274">
                  <c:v>4.7931000000000001E-2</c:v>
                </c:pt>
                <c:pt idx="20275">
                  <c:v>4.7918000000000002E-2</c:v>
                </c:pt>
                <c:pt idx="20276">
                  <c:v>4.7905000000000003E-2</c:v>
                </c:pt>
                <c:pt idx="20277">
                  <c:v>4.7891999999999997E-2</c:v>
                </c:pt>
                <c:pt idx="20278">
                  <c:v>4.7877999999999997E-2</c:v>
                </c:pt>
                <c:pt idx="20279">
                  <c:v>4.7864999999999998E-2</c:v>
                </c:pt>
                <c:pt idx="20280">
                  <c:v>4.7858999999999999E-2</c:v>
                </c:pt>
                <c:pt idx="20281">
                  <c:v>4.7839E-2</c:v>
                </c:pt>
                <c:pt idx="20282">
                  <c:v>4.7832E-2</c:v>
                </c:pt>
                <c:pt idx="20283">
                  <c:v>4.7819E-2</c:v>
                </c:pt>
                <c:pt idx="20284">
                  <c:v>4.7813000000000001E-2</c:v>
                </c:pt>
                <c:pt idx="20285">
                  <c:v>4.7806000000000001E-2</c:v>
                </c:pt>
                <c:pt idx="20286">
                  <c:v>4.7799000000000001E-2</c:v>
                </c:pt>
                <c:pt idx="20287">
                  <c:v>4.7793000000000002E-2</c:v>
                </c:pt>
                <c:pt idx="20288">
                  <c:v>4.7786000000000002E-2</c:v>
                </c:pt>
                <c:pt idx="20289">
                  <c:v>4.7780000000000003E-2</c:v>
                </c:pt>
                <c:pt idx="20290">
                  <c:v>4.7780000000000003E-2</c:v>
                </c:pt>
                <c:pt idx="20291">
                  <c:v>4.7773000000000003E-2</c:v>
                </c:pt>
                <c:pt idx="20292">
                  <c:v>4.7773000000000003E-2</c:v>
                </c:pt>
                <c:pt idx="20293">
                  <c:v>4.7766000000000003E-2</c:v>
                </c:pt>
                <c:pt idx="20294">
                  <c:v>4.7766000000000003E-2</c:v>
                </c:pt>
                <c:pt idx="20295">
                  <c:v>4.7766000000000003E-2</c:v>
                </c:pt>
                <c:pt idx="20296">
                  <c:v>4.7766000000000003E-2</c:v>
                </c:pt>
                <c:pt idx="20297">
                  <c:v>4.7766000000000003E-2</c:v>
                </c:pt>
                <c:pt idx="20298">
                  <c:v>4.7766000000000003E-2</c:v>
                </c:pt>
                <c:pt idx="20299">
                  <c:v>4.7766000000000003E-2</c:v>
                </c:pt>
                <c:pt idx="20300">
                  <c:v>4.7766000000000003E-2</c:v>
                </c:pt>
                <c:pt idx="20301">
                  <c:v>4.7766000000000003E-2</c:v>
                </c:pt>
                <c:pt idx="20302">
                  <c:v>4.7766000000000003E-2</c:v>
                </c:pt>
                <c:pt idx="20303">
                  <c:v>4.7766000000000003E-2</c:v>
                </c:pt>
                <c:pt idx="20304">
                  <c:v>4.7766000000000003E-2</c:v>
                </c:pt>
                <c:pt idx="20305">
                  <c:v>4.7766000000000003E-2</c:v>
                </c:pt>
                <c:pt idx="20306">
                  <c:v>4.7766000000000003E-2</c:v>
                </c:pt>
                <c:pt idx="20307">
                  <c:v>4.7759999999999997E-2</c:v>
                </c:pt>
                <c:pt idx="20308">
                  <c:v>4.7759999999999997E-2</c:v>
                </c:pt>
                <c:pt idx="20309">
                  <c:v>4.7752999999999997E-2</c:v>
                </c:pt>
                <c:pt idx="20310">
                  <c:v>4.7746999999999998E-2</c:v>
                </c:pt>
                <c:pt idx="20311">
                  <c:v>4.7739999999999998E-2</c:v>
                </c:pt>
                <c:pt idx="20312">
                  <c:v>4.7739999999999998E-2</c:v>
                </c:pt>
                <c:pt idx="20313">
                  <c:v>4.7726999999999999E-2</c:v>
                </c:pt>
                <c:pt idx="20314">
                  <c:v>4.7719999999999999E-2</c:v>
                </c:pt>
                <c:pt idx="20315">
                  <c:v>4.7706999999999999E-2</c:v>
                </c:pt>
                <c:pt idx="20316">
                  <c:v>4.7701E-2</c:v>
                </c:pt>
                <c:pt idx="20317">
                  <c:v>4.7687E-2</c:v>
                </c:pt>
                <c:pt idx="20318">
                  <c:v>4.7681000000000001E-2</c:v>
                </c:pt>
                <c:pt idx="20319">
                  <c:v>4.7668000000000002E-2</c:v>
                </c:pt>
                <c:pt idx="20320">
                  <c:v>4.7654000000000002E-2</c:v>
                </c:pt>
                <c:pt idx="20321">
                  <c:v>4.7648000000000003E-2</c:v>
                </c:pt>
                <c:pt idx="20322">
                  <c:v>4.7634999999999997E-2</c:v>
                </c:pt>
                <c:pt idx="20323">
                  <c:v>4.7621999999999998E-2</c:v>
                </c:pt>
                <c:pt idx="20324">
                  <c:v>4.7614999999999998E-2</c:v>
                </c:pt>
                <c:pt idx="20325">
                  <c:v>4.7601999999999998E-2</c:v>
                </c:pt>
                <c:pt idx="20326">
                  <c:v>4.7588999999999999E-2</c:v>
                </c:pt>
                <c:pt idx="20327">
                  <c:v>4.7574999999999999E-2</c:v>
                </c:pt>
                <c:pt idx="20328">
                  <c:v>4.7574999999999999E-2</c:v>
                </c:pt>
                <c:pt idx="20329">
                  <c:v>4.7556000000000001E-2</c:v>
                </c:pt>
                <c:pt idx="20330">
                  <c:v>4.7549000000000001E-2</c:v>
                </c:pt>
                <c:pt idx="20331">
                  <c:v>4.7542000000000001E-2</c:v>
                </c:pt>
                <c:pt idx="20332">
                  <c:v>4.7536000000000002E-2</c:v>
                </c:pt>
                <c:pt idx="20333">
                  <c:v>4.7529000000000002E-2</c:v>
                </c:pt>
                <c:pt idx="20334">
                  <c:v>4.7523000000000003E-2</c:v>
                </c:pt>
                <c:pt idx="20335">
                  <c:v>4.7516000000000003E-2</c:v>
                </c:pt>
                <c:pt idx="20336">
                  <c:v>4.7509999999999997E-2</c:v>
                </c:pt>
                <c:pt idx="20337">
                  <c:v>4.7509999999999997E-2</c:v>
                </c:pt>
                <c:pt idx="20338">
                  <c:v>4.7509999999999997E-2</c:v>
                </c:pt>
                <c:pt idx="20339">
                  <c:v>4.7502999999999997E-2</c:v>
                </c:pt>
                <c:pt idx="20340">
                  <c:v>4.7502999999999997E-2</c:v>
                </c:pt>
                <c:pt idx="20341">
                  <c:v>4.7495999999999997E-2</c:v>
                </c:pt>
                <c:pt idx="20342">
                  <c:v>4.7495999999999997E-2</c:v>
                </c:pt>
                <c:pt idx="20343">
                  <c:v>4.7489999999999997E-2</c:v>
                </c:pt>
                <c:pt idx="20344">
                  <c:v>4.7489999999999997E-2</c:v>
                </c:pt>
                <c:pt idx="20345">
                  <c:v>4.7482999999999997E-2</c:v>
                </c:pt>
                <c:pt idx="20346">
                  <c:v>4.7482999999999997E-2</c:v>
                </c:pt>
                <c:pt idx="20347">
                  <c:v>4.7476999999999998E-2</c:v>
                </c:pt>
                <c:pt idx="20348">
                  <c:v>4.7476999999999998E-2</c:v>
                </c:pt>
                <c:pt idx="20349">
                  <c:v>4.7469999999999998E-2</c:v>
                </c:pt>
                <c:pt idx="20350">
                  <c:v>4.7469999999999998E-2</c:v>
                </c:pt>
                <c:pt idx="20351">
                  <c:v>4.7462999999999998E-2</c:v>
                </c:pt>
                <c:pt idx="20352">
                  <c:v>4.7456999999999999E-2</c:v>
                </c:pt>
                <c:pt idx="20353">
                  <c:v>4.7449999999999999E-2</c:v>
                </c:pt>
                <c:pt idx="20354">
                  <c:v>4.7449999999999999E-2</c:v>
                </c:pt>
                <c:pt idx="20355">
                  <c:v>4.7437E-2</c:v>
                </c:pt>
                <c:pt idx="20356">
                  <c:v>4.7437E-2</c:v>
                </c:pt>
                <c:pt idx="20357">
                  <c:v>4.7424000000000001E-2</c:v>
                </c:pt>
                <c:pt idx="20358">
                  <c:v>4.7417000000000001E-2</c:v>
                </c:pt>
                <c:pt idx="20359">
                  <c:v>4.7404000000000002E-2</c:v>
                </c:pt>
                <c:pt idx="20360">
                  <c:v>4.7398000000000003E-2</c:v>
                </c:pt>
                <c:pt idx="20361">
                  <c:v>4.7384000000000003E-2</c:v>
                </c:pt>
                <c:pt idx="20362">
                  <c:v>4.7371000000000003E-2</c:v>
                </c:pt>
                <c:pt idx="20363">
                  <c:v>4.7364999999999997E-2</c:v>
                </c:pt>
                <c:pt idx="20364">
                  <c:v>4.7350999999999997E-2</c:v>
                </c:pt>
                <c:pt idx="20365">
                  <c:v>4.7337999999999998E-2</c:v>
                </c:pt>
                <c:pt idx="20366">
                  <c:v>4.7331999999999999E-2</c:v>
                </c:pt>
                <c:pt idx="20367">
                  <c:v>4.7319E-2</c:v>
                </c:pt>
                <c:pt idx="20368">
                  <c:v>4.7305E-2</c:v>
                </c:pt>
                <c:pt idx="20369">
                  <c:v>4.7299000000000001E-2</c:v>
                </c:pt>
                <c:pt idx="20370">
                  <c:v>4.7292000000000001E-2</c:v>
                </c:pt>
                <c:pt idx="20371">
                  <c:v>4.7279000000000002E-2</c:v>
                </c:pt>
                <c:pt idx="20372">
                  <c:v>4.7272000000000002E-2</c:v>
                </c:pt>
                <c:pt idx="20373">
                  <c:v>4.7259000000000002E-2</c:v>
                </c:pt>
                <c:pt idx="20374">
                  <c:v>4.7253000000000003E-2</c:v>
                </c:pt>
                <c:pt idx="20375">
                  <c:v>4.7239000000000003E-2</c:v>
                </c:pt>
                <c:pt idx="20376">
                  <c:v>4.7239000000000003E-2</c:v>
                </c:pt>
                <c:pt idx="20377">
                  <c:v>4.7225999999999997E-2</c:v>
                </c:pt>
                <c:pt idx="20378">
                  <c:v>4.7219999999999998E-2</c:v>
                </c:pt>
                <c:pt idx="20379">
                  <c:v>4.7212999999999998E-2</c:v>
                </c:pt>
                <c:pt idx="20380">
                  <c:v>4.7212999999999998E-2</c:v>
                </c:pt>
                <c:pt idx="20381">
                  <c:v>4.7206999999999999E-2</c:v>
                </c:pt>
                <c:pt idx="20382">
                  <c:v>4.7206999999999999E-2</c:v>
                </c:pt>
                <c:pt idx="20383">
                  <c:v>4.7199999999999999E-2</c:v>
                </c:pt>
                <c:pt idx="20384">
                  <c:v>4.7192999999999999E-2</c:v>
                </c:pt>
                <c:pt idx="20385">
                  <c:v>4.7192999999999999E-2</c:v>
                </c:pt>
                <c:pt idx="20386">
                  <c:v>4.7192999999999999E-2</c:v>
                </c:pt>
                <c:pt idx="20387">
                  <c:v>4.7187E-2</c:v>
                </c:pt>
                <c:pt idx="20388">
                  <c:v>4.7192999999999999E-2</c:v>
                </c:pt>
                <c:pt idx="20389">
                  <c:v>4.7187E-2</c:v>
                </c:pt>
                <c:pt idx="20390">
                  <c:v>4.718E-2</c:v>
                </c:pt>
                <c:pt idx="20391">
                  <c:v>4.718E-2</c:v>
                </c:pt>
                <c:pt idx="20392">
                  <c:v>4.718E-2</c:v>
                </c:pt>
                <c:pt idx="20393">
                  <c:v>4.7167000000000001E-2</c:v>
                </c:pt>
                <c:pt idx="20394">
                  <c:v>4.7167000000000001E-2</c:v>
                </c:pt>
                <c:pt idx="20395">
                  <c:v>4.7160000000000001E-2</c:v>
                </c:pt>
                <c:pt idx="20396">
                  <c:v>4.7154000000000001E-2</c:v>
                </c:pt>
                <c:pt idx="20397">
                  <c:v>4.7147000000000001E-2</c:v>
                </c:pt>
                <c:pt idx="20398">
                  <c:v>4.7147000000000001E-2</c:v>
                </c:pt>
                <c:pt idx="20399">
                  <c:v>4.7134000000000002E-2</c:v>
                </c:pt>
                <c:pt idx="20400">
                  <c:v>4.7128000000000003E-2</c:v>
                </c:pt>
                <c:pt idx="20401">
                  <c:v>4.7121000000000003E-2</c:v>
                </c:pt>
                <c:pt idx="20402">
                  <c:v>4.7114000000000003E-2</c:v>
                </c:pt>
                <c:pt idx="20403">
                  <c:v>4.7100999999999997E-2</c:v>
                </c:pt>
                <c:pt idx="20404">
                  <c:v>4.7094999999999998E-2</c:v>
                </c:pt>
                <c:pt idx="20405">
                  <c:v>4.7080999999999998E-2</c:v>
                </c:pt>
                <c:pt idx="20406">
                  <c:v>4.7067999999999999E-2</c:v>
                </c:pt>
                <c:pt idx="20407">
                  <c:v>4.7055E-2</c:v>
                </c:pt>
                <c:pt idx="20408">
                  <c:v>4.7055E-2</c:v>
                </c:pt>
                <c:pt idx="20409">
                  <c:v>4.7035E-2</c:v>
                </c:pt>
                <c:pt idx="20410">
                  <c:v>4.7029000000000001E-2</c:v>
                </c:pt>
                <c:pt idx="20411">
                  <c:v>4.7016000000000002E-2</c:v>
                </c:pt>
                <c:pt idx="20412">
                  <c:v>4.7009000000000002E-2</c:v>
                </c:pt>
                <c:pt idx="20413">
                  <c:v>4.6996000000000003E-2</c:v>
                </c:pt>
                <c:pt idx="20414">
                  <c:v>4.6989000000000003E-2</c:v>
                </c:pt>
                <c:pt idx="20415">
                  <c:v>4.6982999999999997E-2</c:v>
                </c:pt>
                <c:pt idx="20416">
                  <c:v>4.6968999999999997E-2</c:v>
                </c:pt>
                <c:pt idx="20417">
                  <c:v>4.6968999999999997E-2</c:v>
                </c:pt>
                <c:pt idx="20418">
                  <c:v>4.6962999999999998E-2</c:v>
                </c:pt>
                <c:pt idx="20419">
                  <c:v>4.6955999999999998E-2</c:v>
                </c:pt>
                <c:pt idx="20420">
                  <c:v>4.6955999999999998E-2</c:v>
                </c:pt>
                <c:pt idx="20421">
                  <c:v>4.6949999999999999E-2</c:v>
                </c:pt>
                <c:pt idx="20422">
                  <c:v>4.6942999999999999E-2</c:v>
                </c:pt>
                <c:pt idx="20423">
                  <c:v>4.6937E-2</c:v>
                </c:pt>
                <c:pt idx="20424">
                  <c:v>4.6937E-2</c:v>
                </c:pt>
                <c:pt idx="20425">
                  <c:v>4.6929999999999999E-2</c:v>
                </c:pt>
                <c:pt idx="20426">
                  <c:v>4.6929999999999999E-2</c:v>
                </c:pt>
                <c:pt idx="20427">
                  <c:v>4.6922999999999999E-2</c:v>
                </c:pt>
                <c:pt idx="20428">
                  <c:v>4.6929999999999999E-2</c:v>
                </c:pt>
                <c:pt idx="20429">
                  <c:v>4.6922999999999999E-2</c:v>
                </c:pt>
                <c:pt idx="20430">
                  <c:v>4.6922999999999999E-2</c:v>
                </c:pt>
                <c:pt idx="20431">
                  <c:v>4.6917E-2</c:v>
                </c:pt>
                <c:pt idx="20432">
                  <c:v>4.6917E-2</c:v>
                </c:pt>
                <c:pt idx="20433">
                  <c:v>4.6917E-2</c:v>
                </c:pt>
                <c:pt idx="20434">
                  <c:v>4.691E-2</c:v>
                </c:pt>
                <c:pt idx="20435">
                  <c:v>4.691E-2</c:v>
                </c:pt>
                <c:pt idx="20436">
                  <c:v>4.6904000000000001E-2</c:v>
                </c:pt>
                <c:pt idx="20437">
                  <c:v>4.6897000000000001E-2</c:v>
                </c:pt>
                <c:pt idx="20438">
                  <c:v>4.6890000000000001E-2</c:v>
                </c:pt>
                <c:pt idx="20439">
                  <c:v>4.6884000000000002E-2</c:v>
                </c:pt>
                <c:pt idx="20440">
                  <c:v>4.6884000000000002E-2</c:v>
                </c:pt>
                <c:pt idx="20441">
                  <c:v>4.6871000000000003E-2</c:v>
                </c:pt>
                <c:pt idx="20442">
                  <c:v>4.6864000000000003E-2</c:v>
                </c:pt>
                <c:pt idx="20443">
                  <c:v>4.6850999999999997E-2</c:v>
                </c:pt>
                <c:pt idx="20444">
                  <c:v>4.6843999999999997E-2</c:v>
                </c:pt>
                <c:pt idx="20445">
                  <c:v>4.6837999999999998E-2</c:v>
                </c:pt>
                <c:pt idx="20446">
                  <c:v>4.6830999999999998E-2</c:v>
                </c:pt>
                <c:pt idx="20447">
                  <c:v>4.6817999999999999E-2</c:v>
                </c:pt>
                <c:pt idx="20448">
                  <c:v>4.6804999999999999E-2</c:v>
                </c:pt>
                <c:pt idx="20449">
                  <c:v>4.6797999999999999E-2</c:v>
                </c:pt>
                <c:pt idx="20450">
                  <c:v>4.6792E-2</c:v>
                </c:pt>
                <c:pt idx="20451">
                  <c:v>4.6785E-2</c:v>
                </c:pt>
                <c:pt idx="20452">
                  <c:v>4.6778E-2</c:v>
                </c:pt>
                <c:pt idx="20453">
                  <c:v>4.6765000000000001E-2</c:v>
                </c:pt>
                <c:pt idx="20454">
                  <c:v>4.6759000000000002E-2</c:v>
                </c:pt>
                <c:pt idx="20455">
                  <c:v>4.6746000000000003E-2</c:v>
                </c:pt>
                <c:pt idx="20456">
                  <c:v>4.6746000000000003E-2</c:v>
                </c:pt>
                <c:pt idx="20457">
                  <c:v>4.6732000000000003E-2</c:v>
                </c:pt>
                <c:pt idx="20458">
                  <c:v>4.6725999999999997E-2</c:v>
                </c:pt>
                <c:pt idx="20459">
                  <c:v>4.6718999999999997E-2</c:v>
                </c:pt>
                <c:pt idx="20460">
                  <c:v>4.6718999999999997E-2</c:v>
                </c:pt>
                <c:pt idx="20461">
                  <c:v>4.6712999999999998E-2</c:v>
                </c:pt>
                <c:pt idx="20462">
                  <c:v>4.6712999999999998E-2</c:v>
                </c:pt>
                <c:pt idx="20463">
                  <c:v>4.6705999999999998E-2</c:v>
                </c:pt>
                <c:pt idx="20464">
                  <c:v>4.6705999999999998E-2</c:v>
                </c:pt>
                <c:pt idx="20465">
                  <c:v>4.6705999999999998E-2</c:v>
                </c:pt>
                <c:pt idx="20466">
                  <c:v>4.6705999999999998E-2</c:v>
                </c:pt>
                <c:pt idx="20467">
                  <c:v>4.6705999999999998E-2</c:v>
                </c:pt>
                <c:pt idx="20468">
                  <c:v>4.6705999999999998E-2</c:v>
                </c:pt>
                <c:pt idx="20469">
                  <c:v>4.6705999999999998E-2</c:v>
                </c:pt>
                <c:pt idx="20470">
                  <c:v>4.6705999999999998E-2</c:v>
                </c:pt>
                <c:pt idx="20471">
                  <c:v>4.6705999999999998E-2</c:v>
                </c:pt>
                <c:pt idx="20472">
                  <c:v>4.6712999999999998E-2</c:v>
                </c:pt>
                <c:pt idx="20473">
                  <c:v>4.6705999999999998E-2</c:v>
                </c:pt>
                <c:pt idx="20474">
                  <c:v>4.6705999999999998E-2</c:v>
                </c:pt>
                <c:pt idx="20475">
                  <c:v>4.6705999999999998E-2</c:v>
                </c:pt>
                <c:pt idx="20476">
                  <c:v>4.6712999999999998E-2</c:v>
                </c:pt>
                <c:pt idx="20477">
                  <c:v>4.6712999999999998E-2</c:v>
                </c:pt>
                <c:pt idx="20478">
                  <c:v>4.6712999999999998E-2</c:v>
                </c:pt>
                <c:pt idx="20479">
                  <c:v>4.6705999999999998E-2</c:v>
                </c:pt>
                <c:pt idx="20480">
                  <c:v>4.6705999999999998E-2</c:v>
                </c:pt>
                <c:pt idx="20481">
                  <c:v>4.6705999999999998E-2</c:v>
                </c:pt>
                <c:pt idx="20482">
                  <c:v>4.6698999999999997E-2</c:v>
                </c:pt>
                <c:pt idx="20483">
                  <c:v>4.6692999999999998E-2</c:v>
                </c:pt>
                <c:pt idx="20484">
                  <c:v>4.6692999999999998E-2</c:v>
                </c:pt>
                <c:pt idx="20485">
                  <c:v>4.6679999999999999E-2</c:v>
                </c:pt>
                <c:pt idx="20486">
                  <c:v>4.6672999999999999E-2</c:v>
                </c:pt>
                <c:pt idx="20487">
                  <c:v>4.666E-2</c:v>
                </c:pt>
                <c:pt idx="20488">
                  <c:v>4.6653E-2</c:v>
                </c:pt>
                <c:pt idx="20489">
                  <c:v>4.6634000000000002E-2</c:v>
                </c:pt>
                <c:pt idx="20490">
                  <c:v>4.6627000000000002E-2</c:v>
                </c:pt>
                <c:pt idx="20491">
                  <c:v>4.6607000000000003E-2</c:v>
                </c:pt>
                <c:pt idx="20492">
                  <c:v>4.6600999999999997E-2</c:v>
                </c:pt>
                <c:pt idx="20493">
                  <c:v>4.6580999999999997E-2</c:v>
                </c:pt>
                <c:pt idx="20494">
                  <c:v>4.6567999999999998E-2</c:v>
                </c:pt>
                <c:pt idx="20495">
                  <c:v>4.6553999999999998E-2</c:v>
                </c:pt>
                <c:pt idx="20496">
                  <c:v>4.6535E-2</c:v>
                </c:pt>
                <c:pt idx="20497">
                  <c:v>4.6522000000000001E-2</c:v>
                </c:pt>
                <c:pt idx="20498">
                  <c:v>4.6508000000000001E-2</c:v>
                </c:pt>
                <c:pt idx="20499">
                  <c:v>4.6489000000000003E-2</c:v>
                </c:pt>
                <c:pt idx="20500">
                  <c:v>4.6482000000000002E-2</c:v>
                </c:pt>
                <c:pt idx="20501">
                  <c:v>4.6462000000000003E-2</c:v>
                </c:pt>
                <c:pt idx="20502">
                  <c:v>4.6448999999999997E-2</c:v>
                </c:pt>
                <c:pt idx="20503">
                  <c:v>4.6435999999999998E-2</c:v>
                </c:pt>
                <c:pt idx="20504">
                  <c:v>4.6428999999999998E-2</c:v>
                </c:pt>
                <c:pt idx="20505">
                  <c:v>4.641E-2</c:v>
                </c:pt>
                <c:pt idx="20506">
                  <c:v>4.6403E-2</c:v>
                </c:pt>
                <c:pt idx="20507">
                  <c:v>4.6396E-2</c:v>
                </c:pt>
                <c:pt idx="20508">
                  <c:v>4.6390000000000001E-2</c:v>
                </c:pt>
                <c:pt idx="20509">
                  <c:v>4.6383000000000001E-2</c:v>
                </c:pt>
                <c:pt idx="20510">
                  <c:v>4.6383000000000001E-2</c:v>
                </c:pt>
                <c:pt idx="20511">
                  <c:v>4.6377000000000002E-2</c:v>
                </c:pt>
                <c:pt idx="20512">
                  <c:v>4.6377000000000002E-2</c:v>
                </c:pt>
                <c:pt idx="20513">
                  <c:v>4.6377000000000002E-2</c:v>
                </c:pt>
                <c:pt idx="20514">
                  <c:v>4.6377000000000002E-2</c:v>
                </c:pt>
                <c:pt idx="20515">
                  <c:v>4.6377000000000002E-2</c:v>
                </c:pt>
                <c:pt idx="20516">
                  <c:v>4.6377000000000002E-2</c:v>
                </c:pt>
                <c:pt idx="20517">
                  <c:v>4.6377000000000002E-2</c:v>
                </c:pt>
                <c:pt idx="20518">
                  <c:v>4.6377000000000002E-2</c:v>
                </c:pt>
                <c:pt idx="20519">
                  <c:v>4.6377000000000002E-2</c:v>
                </c:pt>
                <c:pt idx="20520">
                  <c:v>4.6377000000000002E-2</c:v>
                </c:pt>
                <c:pt idx="20521">
                  <c:v>4.6377000000000002E-2</c:v>
                </c:pt>
                <c:pt idx="20522">
                  <c:v>4.6377000000000002E-2</c:v>
                </c:pt>
                <c:pt idx="20523">
                  <c:v>4.6370000000000001E-2</c:v>
                </c:pt>
                <c:pt idx="20524">
                  <c:v>4.6370000000000001E-2</c:v>
                </c:pt>
                <c:pt idx="20525">
                  <c:v>4.6363000000000001E-2</c:v>
                </c:pt>
                <c:pt idx="20526">
                  <c:v>4.6363000000000001E-2</c:v>
                </c:pt>
                <c:pt idx="20527">
                  <c:v>4.6357000000000002E-2</c:v>
                </c:pt>
                <c:pt idx="20528">
                  <c:v>4.6350000000000002E-2</c:v>
                </c:pt>
                <c:pt idx="20529">
                  <c:v>4.6344000000000003E-2</c:v>
                </c:pt>
                <c:pt idx="20530">
                  <c:v>4.6344000000000003E-2</c:v>
                </c:pt>
                <c:pt idx="20531">
                  <c:v>4.6330999999999997E-2</c:v>
                </c:pt>
                <c:pt idx="20532">
                  <c:v>4.6323999999999997E-2</c:v>
                </c:pt>
                <c:pt idx="20533">
                  <c:v>4.6310999999999998E-2</c:v>
                </c:pt>
                <c:pt idx="20534">
                  <c:v>4.6297999999999999E-2</c:v>
                </c:pt>
                <c:pt idx="20535">
                  <c:v>4.6283999999999999E-2</c:v>
                </c:pt>
                <c:pt idx="20536">
                  <c:v>4.6278E-2</c:v>
                </c:pt>
                <c:pt idx="20537">
                  <c:v>4.6265000000000001E-2</c:v>
                </c:pt>
                <c:pt idx="20538">
                  <c:v>4.6252000000000001E-2</c:v>
                </c:pt>
                <c:pt idx="20539">
                  <c:v>4.6238000000000001E-2</c:v>
                </c:pt>
                <c:pt idx="20540">
                  <c:v>4.6232000000000002E-2</c:v>
                </c:pt>
                <c:pt idx="20541">
                  <c:v>4.6219000000000003E-2</c:v>
                </c:pt>
                <c:pt idx="20542">
                  <c:v>4.6212000000000003E-2</c:v>
                </c:pt>
                <c:pt idx="20543">
                  <c:v>4.6205000000000003E-2</c:v>
                </c:pt>
                <c:pt idx="20544">
                  <c:v>4.6191999999999997E-2</c:v>
                </c:pt>
                <c:pt idx="20545">
                  <c:v>4.6185999999999998E-2</c:v>
                </c:pt>
                <c:pt idx="20546">
                  <c:v>4.6185999999999998E-2</c:v>
                </c:pt>
                <c:pt idx="20547">
                  <c:v>4.6178999999999998E-2</c:v>
                </c:pt>
                <c:pt idx="20548">
                  <c:v>4.6171999999999998E-2</c:v>
                </c:pt>
                <c:pt idx="20549">
                  <c:v>4.6165999999999999E-2</c:v>
                </c:pt>
                <c:pt idx="20550">
                  <c:v>4.6165999999999999E-2</c:v>
                </c:pt>
                <c:pt idx="20551">
                  <c:v>4.6158999999999999E-2</c:v>
                </c:pt>
                <c:pt idx="20552">
                  <c:v>4.6158999999999999E-2</c:v>
                </c:pt>
                <c:pt idx="20553">
                  <c:v>4.6153E-2</c:v>
                </c:pt>
                <c:pt idx="20554">
                  <c:v>4.6153E-2</c:v>
                </c:pt>
                <c:pt idx="20555">
                  <c:v>4.6153E-2</c:v>
                </c:pt>
                <c:pt idx="20556">
                  <c:v>4.6153E-2</c:v>
                </c:pt>
                <c:pt idx="20557">
                  <c:v>4.6153E-2</c:v>
                </c:pt>
                <c:pt idx="20558">
                  <c:v>4.6153E-2</c:v>
                </c:pt>
                <c:pt idx="20559">
                  <c:v>4.6153E-2</c:v>
                </c:pt>
                <c:pt idx="20560">
                  <c:v>4.6146E-2</c:v>
                </c:pt>
                <c:pt idx="20561">
                  <c:v>4.6146E-2</c:v>
                </c:pt>
                <c:pt idx="20562">
                  <c:v>4.6146E-2</c:v>
                </c:pt>
                <c:pt idx="20563">
                  <c:v>4.614E-2</c:v>
                </c:pt>
                <c:pt idx="20564">
                  <c:v>4.614E-2</c:v>
                </c:pt>
                <c:pt idx="20565">
                  <c:v>4.6133E-2</c:v>
                </c:pt>
                <c:pt idx="20566">
                  <c:v>4.6126E-2</c:v>
                </c:pt>
                <c:pt idx="20567">
                  <c:v>4.6120000000000001E-2</c:v>
                </c:pt>
                <c:pt idx="20568">
                  <c:v>4.6120000000000001E-2</c:v>
                </c:pt>
                <c:pt idx="20569">
                  <c:v>4.6107000000000002E-2</c:v>
                </c:pt>
                <c:pt idx="20570">
                  <c:v>4.6100000000000002E-2</c:v>
                </c:pt>
                <c:pt idx="20571">
                  <c:v>4.6093000000000002E-2</c:v>
                </c:pt>
                <c:pt idx="20572">
                  <c:v>4.6087000000000003E-2</c:v>
                </c:pt>
                <c:pt idx="20573">
                  <c:v>4.6073999999999997E-2</c:v>
                </c:pt>
                <c:pt idx="20574">
                  <c:v>4.6066999999999997E-2</c:v>
                </c:pt>
                <c:pt idx="20575">
                  <c:v>4.6053999999999998E-2</c:v>
                </c:pt>
                <c:pt idx="20576">
                  <c:v>4.6046999999999998E-2</c:v>
                </c:pt>
                <c:pt idx="20577">
                  <c:v>4.6033999999999999E-2</c:v>
                </c:pt>
                <c:pt idx="20578">
                  <c:v>4.6027999999999999E-2</c:v>
                </c:pt>
                <c:pt idx="20579">
                  <c:v>4.6020999999999999E-2</c:v>
                </c:pt>
                <c:pt idx="20580">
                  <c:v>4.6013999999999999E-2</c:v>
                </c:pt>
                <c:pt idx="20581">
                  <c:v>4.6001E-2</c:v>
                </c:pt>
                <c:pt idx="20582">
                  <c:v>4.5995000000000001E-2</c:v>
                </c:pt>
                <c:pt idx="20583">
                  <c:v>4.5981000000000001E-2</c:v>
                </c:pt>
                <c:pt idx="20584">
                  <c:v>4.5981000000000001E-2</c:v>
                </c:pt>
                <c:pt idx="20585">
                  <c:v>4.5968000000000002E-2</c:v>
                </c:pt>
                <c:pt idx="20586">
                  <c:v>4.5962000000000003E-2</c:v>
                </c:pt>
                <c:pt idx="20587">
                  <c:v>4.5955000000000003E-2</c:v>
                </c:pt>
                <c:pt idx="20588">
                  <c:v>4.5948999999999997E-2</c:v>
                </c:pt>
                <c:pt idx="20589">
                  <c:v>4.5941999999999997E-2</c:v>
                </c:pt>
                <c:pt idx="20590">
                  <c:v>4.5934999999999997E-2</c:v>
                </c:pt>
                <c:pt idx="20591">
                  <c:v>4.5928999999999998E-2</c:v>
                </c:pt>
                <c:pt idx="20592">
                  <c:v>4.5921999999999998E-2</c:v>
                </c:pt>
                <c:pt idx="20593">
                  <c:v>4.5915999999999998E-2</c:v>
                </c:pt>
                <c:pt idx="20594">
                  <c:v>4.5915999999999998E-2</c:v>
                </c:pt>
                <c:pt idx="20595">
                  <c:v>4.5908999999999998E-2</c:v>
                </c:pt>
                <c:pt idx="20596">
                  <c:v>4.5901999999999998E-2</c:v>
                </c:pt>
                <c:pt idx="20597">
                  <c:v>4.5895999999999999E-2</c:v>
                </c:pt>
                <c:pt idx="20598">
                  <c:v>4.5888999999999999E-2</c:v>
                </c:pt>
                <c:pt idx="20599">
                  <c:v>4.5883E-2</c:v>
                </c:pt>
                <c:pt idx="20600">
                  <c:v>4.5883E-2</c:v>
                </c:pt>
                <c:pt idx="20601">
                  <c:v>4.5869E-2</c:v>
                </c:pt>
                <c:pt idx="20602">
                  <c:v>4.5863000000000001E-2</c:v>
                </c:pt>
                <c:pt idx="20603">
                  <c:v>4.5856000000000001E-2</c:v>
                </c:pt>
                <c:pt idx="20604">
                  <c:v>4.5850000000000002E-2</c:v>
                </c:pt>
                <c:pt idx="20605">
                  <c:v>4.5843000000000002E-2</c:v>
                </c:pt>
                <c:pt idx="20606">
                  <c:v>4.5837000000000003E-2</c:v>
                </c:pt>
                <c:pt idx="20607">
                  <c:v>4.5830000000000003E-2</c:v>
                </c:pt>
                <c:pt idx="20608">
                  <c:v>4.5823000000000003E-2</c:v>
                </c:pt>
                <c:pt idx="20609">
                  <c:v>4.5816999999999997E-2</c:v>
                </c:pt>
                <c:pt idx="20610">
                  <c:v>4.5809999999999997E-2</c:v>
                </c:pt>
                <c:pt idx="20611">
                  <c:v>4.5803999999999997E-2</c:v>
                </c:pt>
                <c:pt idx="20612">
                  <c:v>4.5796999999999997E-2</c:v>
                </c:pt>
                <c:pt idx="20613">
                  <c:v>4.5789999999999997E-2</c:v>
                </c:pt>
                <c:pt idx="20614">
                  <c:v>4.5783999999999998E-2</c:v>
                </c:pt>
                <c:pt idx="20615">
                  <c:v>4.5776999999999998E-2</c:v>
                </c:pt>
                <c:pt idx="20616">
                  <c:v>4.5770999999999999E-2</c:v>
                </c:pt>
                <c:pt idx="20617">
                  <c:v>4.5758E-2</c:v>
                </c:pt>
                <c:pt idx="20618">
                  <c:v>4.5758E-2</c:v>
                </c:pt>
                <c:pt idx="20619">
                  <c:v>4.5751E-2</c:v>
                </c:pt>
                <c:pt idx="20620">
                  <c:v>4.5744E-2</c:v>
                </c:pt>
                <c:pt idx="20621">
                  <c:v>4.5738000000000001E-2</c:v>
                </c:pt>
                <c:pt idx="20622">
                  <c:v>4.5738000000000001E-2</c:v>
                </c:pt>
                <c:pt idx="20623">
                  <c:v>4.5731000000000001E-2</c:v>
                </c:pt>
                <c:pt idx="20624">
                  <c:v>4.5725000000000002E-2</c:v>
                </c:pt>
                <c:pt idx="20625">
                  <c:v>4.5718000000000002E-2</c:v>
                </c:pt>
                <c:pt idx="20626">
                  <c:v>4.5718000000000002E-2</c:v>
                </c:pt>
                <c:pt idx="20627">
                  <c:v>4.5711000000000002E-2</c:v>
                </c:pt>
                <c:pt idx="20628">
                  <c:v>4.5711000000000002E-2</c:v>
                </c:pt>
                <c:pt idx="20629">
                  <c:v>4.5705000000000003E-2</c:v>
                </c:pt>
                <c:pt idx="20630">
                  <c:v>4.5698000000000003E-2</c:v>
                </c:pt>
                <c:pt idx="20631">
                  <c:v>4.5692000000000003E-2</c:v>
                </c:pt>
                <c:pt idx="20632">
                  <c:v>4.5692000000000003E-2</c:v>
                </c:pt>
                <c:pt idx="20633">
                  <c:v>4.5685000000000003E-2</c:v>
                </c:pt>
                <c:pt idx="20634">
                  <c:v>4.5678000000000003E-2</c:v>
                </c:pt>
                <c:pt idx="20635">
                  <c:v>4.5671999999999997E-2</c:v>
                </c:pt>
                <c:pt idx="20636">
                  <c:v>4.5671999999999997E-2</c:v>
                </c:pt>
                <c:pt idx="20637">
                  <c:v>4.5664999999999997E-2</c:v>
                </c:pt>
                <c:pt idx="20638">
                  <c:v>4.5658999999999998E-2</c:v>
                </c:pt>
                <c:pt idx="20639">
                  <c:v>4.5651999999999998E-2</c:v>
                </c:pt>
                <c:pt idx="20640">
                  <c:v>4.5645999999999999E-2</c:v>
                </c:pt>
                <c:pt idx="20641">
                  <c:v>4.5645999999999999E-2</c:v>
                </c:pt>
                <c:pt idx="20642">
                  <c:v>4.5638999999999999E-2</c:v>
                </c:pt>
                <c:pt idx="20643">
                  <c:v>4.5631999999999999E-2</c:v>
                </c:pt>
                <c:pt idx="20644">
                  <c:v>4.5631999999999999E-2</c:v>
                </c:pt>
                <c:pt idx="20645">
                  <c:v>4.5626E-2</c:v>
                </c:pt>
                <c:pt idx="20646">
                  <c:v>4.5619E-2</c:v>
                </c:pt>
                <c:pt idx="20647">
                  <c:v>4.5606000000000001E-2</c:v>
                </c:pt>
                <c:pt idx="20648">
                  <c:v>4.5606000000000001E-2</c:v>
                </c:pt>
                <c:pt idx="20649">
                  <c:v>4.5593000000000002E-2</c:v>
                </c:pt>
                <c:pt idx="20650">
                  <c:v>4.5586000000000002E-2</c:v>
                </c:pt>
                <c:pt idx="20651">
                  <c:v>4.5580000000000002E-2</c:v>
                </c:pt>
                <c:pt idx="20652">
                  <c:v>4.5580000000000002E-2</c:v>
                </c:pt>
                <c:pt idx="20653">
                  <c:v>4.5573000000000002E-2</c:v>
                </c:pt>
                <c:pt idx="20654">
                  <c:v>4.5566000000000002E-2</c:v>
                </c:pt>
                <c:pt idx="20655">
                  <c:v>4.5560000000000003E-2</c:v>
                </c:pt>
                <c:pt idx="20656">
                  <c:v>4.5553000000000003E-2</c:v>
                </c:pt>
                <c:pt idx="20657">
                  <c:v>4.5546999999999997E-2</c:v>
                </c:pt>
                <c:pt idx="20658">
                  <c:v>4.5546999999999997E-2</c:v>
                </c:pt>
                <c:pt idx="20659">
                  <c:v>4.5533999999999998E-2</c:v>
                </c:pt>
                <c:pt idx="20660">
                  <c:v>4.5533999999999998E-2</c:v>
                </c:pt>
                <c:pt idx="20661">
                  <c:v>4.5526999999999998E-2</c:v>
                </c:pt>
                <c:pt idx="20662">
                  <c:v>4.5519999999999998E-2</c:v>
                </c:pt>
                <c:pt idx="20663">
                  <c:v>4.5513999999999999E-2</c:v>
                </c:pt>
                <c:pt idx="20664">
                  <c:v>4.5513999999999999E-2</c:v>
                </c:pt>
                <c:pt idx="20665">
                  <c:v>4.5501E-2</c:v>
                </c:pt>
                <c:pt idx="20666">
                  <c:v>4.5501E-2</c:v>
                </c:pt>
                <c:pt idx="20667">
                  <c:v>4.5494E-2</c:v>
                </c:pt>
                <c:pt idx="20668">
                  <c:v>4.5494E-2</c:v>
                </c:pt>
                <c:pt idx="20669">
                  <c:v>4.5487E-2</c:v>
                </c:pt>
                <c:pt idx="20670">
                  <c:v>4.5487E-2</c:v>
                </c:pt>
                <c:pt idx="20671">
                  <c:v>4.5481000000000001E-2</c:v>
                </c:pt>
                <c:pt idx="20672">
                  <c:v>4.5474000000000001E-2</c:v>
                </c:pt>
                <c:pt idx="20673">
                  <c:v>4.5468000000000001E-2</c:v>
                </c:pt>
                <c:pt idx="20674">
                  <c:v>4.5468000000000001E-2</c:v>
                </c:pt>
                <c:pt idx="20675">
                  <c:v>4.5461000000000001E-2</c:v>
                </c:pt>
                <c:pt idx="20676">
                  <c:v>4.5461000000000001E-2</c:v>
                </c:pt>
                <c:pt idx="20677">
                  <c:v>4.5448000000000002E-2</c:v>
                </c:pt>
                <c:pt idx="20678">
                  <c:v>4.5448000000000002E-2</c:v>
                </c:pt>
                <c:pt idx="20679">
                  <c:v>4.5435000000000003E-2</c:v>
                </c:pt>
                <c:pt idx="20680">
                  <c:v>4.5435000000000003E-2</c:v>
                </c:pt>
                <c:pt idx="20681">
                  <c:v>4.5421999999999997E-2</c:v>
                </c:pt>
                <c:pt idx="20682">
                  <c:v>4.5414999999999997E-2</c:v>
                </c:pt>
                <c:pt idx="20683">
                  <c:v>4.5407999999999997E-2</c:v>
                </c:pt>
                <c:pt idx="20684">
                  <c:v>4.5401999999999998E-2</c:v>
                </c:pt>
                <c:pt idx="20685">
                  <c:v>4.5388999999999999E-2</c:v>
                </c:pt>
                <c:pt idx="20686">
                  <c:v>4.5381999999999999E-2</c:v>
                </c:pt>
                <c:pt idx="20687">
                  <c:v>4.5369E-2</c:v>
                </c:pt>
                <c:pt idx="20688">
                  <c:v>4.5356E-2</c:v>
                </c:pt>
                <c:pt idx="20689">
                  <c:v>4.5349E-2</c:v>
                </c:pt>
                <c:pt idx="20690">
                  <c:v>4.5343000000000001E-2</c:v>
                </c:pt>
                <c:pt idx="20691">
                  <c:v>4.5329000000000001E-2</c:v>
                </c:pt>
                <c:pt idx="20692">
                  <c:v>4.5316000000000002E-2</c:v>
                </c:pt>
                <c:pt idx="20693">
                  <c:v>4.5310000000000003E-2</c:v>
                </c:pt>
                <c:pt idx="20694">
                  <c:v>4.5296000000000003E-2</c:v>
                </c:pt>
                <c:pt idx="20695">
                  <c:v>4.5282999999999997E-2</c:v>
                </c:pt>
                <c:pt idx="20696">
                  <c:v>4.5276999999999998E-2</c:v>
                </c:pt>
                <c:pt idx="20697">
                  <c:v>4.5263999999999999E-2</c:v>
                </c:pt>
                <c:pt idx="20698">
                  <c:v>4.5256999999999999E-2</c:v>
                </c:pt>
                <c:pt idx="20699">
                  <c:v>4.5249999999999999E-2</c:v>
                </c:pt>
                <c:pt idx="20700">
                  <c:v>4.5243999999999999E-2</c:v>
                </c:pt>
                <c:pt idx="20701">
                  <c:v>4.5231E-2</c:v>
                </c:pt>
                <c:pt idx="20702">
                  <c:v>4.5231E-2</c:v>
                </c:pt>
                <c:pt idx="20703">
                  <c:v>4.5224E-2</c:v>
                </c:pt>
                <c:pt idx="20704">
                  <c:v>4.5217E-2</c:v>
                </c:pt>
                <c:pt idx="20705">
                  <c:v>4.5217E-2</c:v>
                </c:pt>
                <c:pt idx="20706">
                  <c:v>4.5217E-2</c:v>
                </c:pt>
                <c:pt idx="20707">
                  <c:v>4.5211000000000001E-2</c:v>
                </c:pt>
                <c:pt idx="20708">
                  <c:v>4.5211000000000001E-2</c:v>
                </c:pt>
                <c:pt idx="20709">
                  <c:v>4.5204000000000001E-2</c:v>
                </c:pt>
                <c:pt idx="20710">
                  <c:v>4.5204000000000001E-2</c:v>
                </c:pt>
                <c:pt idx="20711">
                  <c:v>4.5204000000000001E-2</c:v>
                </c:pt>
                <c:pt idx="20712">
                  <c:v>4.5204000000000001E-2</c:v>
                </c:pt>
                <c:pt idx="20713">
                  <c:v>4.5198000000000002E-2</c:v>
                </c:pt>
                <c:pt idx="20714">
                  <c:v>4.5198000000000002E-2</c:v>
                </c:pt>
                <c:pt idx="20715">
                  <c:v>4.5191000000000002E-2</c:v>
                </c:pt>
                <c:pt idx="20716">
                  <c:v>4.5191000000000002E-2</c:v>
                </c:pt>
                <c:pt idx="20717">
                  <c:v>4.5184000000000002E-2</c:v>
                </c:pt>
                <c:pt idx="20718">
                  <c:v>4.5184000000000002E-2</c:v>
                </c:pt>
                <c:pt idx="20719">
                  <c:v>4.5178000000000003E-2</c:v>
                </c:pt>
                <c:pt idx="20720">
                  <c:v>4.5171000000000003E-2</c:v>
                </c:pt>
                <c:pt idx="20721">
                  <c:v>4.5164999999999997E-2</c:v>
                </c:pt>
                <c:pt idx="20722">
                  <c:v>4.5164999999999997E-2</c:v>
                </c:pt>
                <c:pt idx="20723">
                  <c:v>4.5151999999999998E-2</c:v>
                </c:pt>
                <c:pt idx="20724">
                  <c:v>4.5144999999999998E-2</c:v>
                </c:pt>
                <c:pt idx="20725">
                  <c:v>4.5137999999999998E-2</c:v>
                </c:pt>
                <c:pt idx="20726">
                  <c:v>4.5124999999999998E-2</c:v>
                </c:pt>
                <c:pt idx="20727">
                  <c:v>4.5111999999999999E-2</c:v>
                </c:pt>
                <c:pt idx="20728">
                  <c:v>4.5104999999999999E-2</c:v>
                </c:pt>
                <c:pt idx="20729">
                  <c:v>4.5086000000000001E-2</c:v>
                </c:pt>
                <c:pt idx="20730">
                  <c:v>4.5079000000000001E-2</c:v>
                </c:pt>
                <c:pt idx="20731">
                  <c:v>4.5066000000000002E-2</c:v>
                </c:pt>
                <c:pt idx="20732">
                  <c:v>4.5053000000000003E-2</c:v>
                </c:pt>
                <c:pt idx="20733">
                  <c:v>4.5039999999999997E-2</c:v>
                </c:pt>
                <c:pt idx="20734">
                  <c:v>4.5032999999999997E-2</c:v>
                </c:pt>
                <c:pt idx="20735">
                  <c:v>4.5019999999999998E-2</c:v>
                </c:pt>
                <c:pt idx="20736">
                  <c:v>4.5006999999999998E-2</c:v>
                </c:pt>
                <c:pt idx="20737">
                  <c:v>4.4992999999999998E-2</c:v>
                </c:pt>
                <c:pt idx="20738">
                  <c:v>4.4986999999999999E-2</c:v>
                </c:pt>
                <c:pt idx="20739">
                  <c:v>4.4979999999999999E-2</c:v>
                </c:pt>
                <c:pt idx="20740">
                  <c:v>4.4974E-2</c:v>
                </c:pt>
                <c:pt idx="20741">
                  <c:v>4.4961000000000001E-2</c:v>
                </c:pt>
                <c:pt idx="20742">
                  <c:v>4.4954000000000001E-2</c:v>
                </c:pt>
                <c:pt idx="20743">
                  <c:v>4.4947000000000001E-2</c:v>
                </c:pt>
                <c:pt idx="20744">
                  <c:v>4.4947000000000001E-2</c:v>
                </c:pt>
                <c:pt idx="20745">
                  <c:v>4.4941000000000002E-2</c:v>
                </c:pt>
                <c:pt idx="20746">
                  <c:v>4.4934000000000002E-2</c:v>
                </c:pt>
                <c:pt idx="20747">
                  <c:v>4.4934000000000002E-2</c:v>
                </c:pt>
                <c:pt idx="20748">
                  <c:v>4.4934000000000002E-2</c:v>
                </c:pt>
                <c:pt idx="20749">
                  <c:v>4.4934000000000002E-2</c:v>
                </c:pt>
                <c:pt idx="20750">
                  <c:v>4.4934000000000002E-2</c:v>
                </c:pt>
                <c:pt idx="20751">
                  <c:v>4.4934000000000002E-2</c:v>
                </c:pt>
                <c:pt idx="20752">
                  <c:v>4.4934000000000002E-2</c:v>
                </c:pt>
                <c:pt idx="20753">
                  <c:v>4.4934000000000002E-2</c:v>
                </c:pt>
                <c:pt idx="20754">
                  <c:v>4.4941000000000002E-2</c:v>
                </c:pt>
                <c:pt idx="20755">
                  <c:v>4.4934000000000002E-2</c:v>
                </c:pt>
                <c:pt idx="20756">
                  <c:v>4.4941000000000002E-2</c:v>
                </c:pt>
                <c:pt idx="20757">
                  <c:v>4.4941000000000002E-2</c:v>
                </c:pt>
                <c:pt idx="20758">
                  <c:v>4.4941000000000002E-2</c:v>
                </c:pt>
                <c:pt idx="20759">
                  <c:v>4.4934000000000002E-2</c:v>
                </c:pt>
                <c:pt idx="20760">
                  <c:v>4.4941000000000002E-2</c:v>
                </c:pt>
                <c:pt idx="20761">
                  <c:v>4.4934000000000002E-2</c:v>
                </c:pt>
                <c:pt idx="20762">
                  <c:v>4.4928000000000003E-2</c:v>
                </c:pt>
                <c:pt idx="20763">
                  <c:v>4.4928000000000003E-2</c:v>
                </c:pt>
                <c:pt idx="20764">
                  <c:v>4.4928000000000003E-2</c:v>
                </c:pt>
                <c:pt idx="20765">
                  <c:v>4.4921000000000003E-2</c:v>
                </c:pt>
                <c:pt idx="20766">
                  <c:v>4.4914000000000003E-2</c:v>
                </c:pt>
                <c:pt idx="20767">
                  <c:v>4.4908000000000003E-2</c:v>
                </c:pt>
                <c:pt idx="20768">
                  <c:v>4.4901000000000003E-2</c:v>
                </c:pt>
                <c:pt idx="20769">
                  <c:v>4.4894999999999997E-2</c:v>
                </c:pt>
                <c:pt idx="20770">
                  <c:v>4.4894999999999997E-2</c:v>
                </c:pt>
                <c:pt idx="20771">
                  <c:v>4.4880999999999997E-2</c:v>
                </c:pt>
                <c:pt idx="20772">
                  <c:v>4.4880999999999997E-2</c:v>
                </c:pt>
                <c:pt idx="20773">
                  <c:v>4.4867999999999998E-2</c:v>
                </c:pt>
                <c:pt idx="20774">
                  <c:v>4.4861999999999999E-2</c:v>
                </c:pt>
                <c:pt idx="20775">
                  <c:v>4.4849E-2</c:v>
                </c:pt>
                <c:pt idx="20776">
                  <c:v>4.4842E-2</c:v>
                </c:pt>
                <c:pt idx="20777">
                  <c:v>4.4829000000000001E-2</c:v>
                </c:pt>
                <c:pt idx="20778">
                  <c:v>4.4822000000000001E-2</c:v>
                </c:pt>
                <c:pt idx="20779">
                  <c:v>4.4816000000000002E-2</c:v>
                </c:pt>
                <c:pt idx="20780">
                  <c:v>4.4809000000000002E-2</c:v>
                </c:pt>
                <c:pt idx="20781">
                  <c:v>4.4796000000000002E-2</c:v>
                </c:pt>
                <c:pt idx="20782">
                  <c:v>4.4796000000000002E-2</c:v>
                </c:pt>
                <c:pt idx="20783">
                  <c:v>4.4783000000000003E-2</c:v>
                </c:pt>
                <c:pt idx="20784">
                  <c:v>4.4776000000000003E-2</c:v>
                </c:pt>
                <c:pt idx="20785">
                  <c:v>4.4769999999999997E-2</c:v>
                </c:pt>
                <c:pt idx="20786">
                  <c:v>4.4769999999999997E-2</c:v>
                </c:pt>
                <c:pt idx="20787">
                  <c:v>4.4762999999999997E-2</c:v>
                </c:pt>
                <c:pt idx="20788">
                  <c:v>4.4762999999999997E-2</c:v>
                </c:pt>
                <c:pt idx="20789">
                  <c:v>4.4755999999999997E-2</c:v>
                </c:pt>
                <c:pt idx="20790">
                  <c:v>4.4749999999999998E-2</c:v>
                </c:pt>
                <c:pt idx="20791">
                  <c:v>4.4742999999999998E-2</c:v>
                </c:pt>
                <c:pt idx="20792">
                  <c:v>4.4749999999999998E-2</c:v>
                </c:pt>
                <c:pt idx="20793">
                  <c:v>4.4742999999999998E-2</c:v>
                </c:pt>
                <c:pt idx="20794">
                  <c:v>4.4736999999999999E-2</c:v>
                </c:pt>
                <c:pt idx="20795">
                  <c:v>4.4736999999999999E-2</c:v>
                </c:pt>
                <c:pt idx="20796">
                  <c:v>4.4736999999999999E-2</c:v>
                </c:pt>
                <c:pt idx="20797">
                  <c:v>4.4729999999999999E-2</c:v>
                </c:pt>
                <c:pt idx="20798">
                  <c:v>4.4736999999999999E-2</c:v>
                </c:pt>
                <c:pt idx="20799">
                  <c:v>4.4729999999999999E-2</c:v>
                </c:pt>
                <c:pt idx="20800">
                  <c:v>4.4722999999999999E-2</c:v>
                </c:pt>
                <c:pt idx="20801">
                  <c:v>4.4722999999999999E-2</c:v>
                </c:pt>
                <c:pt idx="20802">
                  <c:v>4.4722999999999999E-2</c:v>
                </c:pt>
                <c:pt idx="20803">
                  <c:v>4.4717E-2</c:v>
                </c:pt>
                <c:pt idx="20804">
                  <c:v>4.4717E-2</c:v>
                </c:pt>
                <c:pt idx="20805">
                  <c:v>4.471E-2</c:v>
                </c:pt>
                <c:pt idx="20806">
                  <c:v>4.4704000000000001E-2</c:v>
                </c:pt>
                <c:pt idx="20807">
                  <c:v>4.4697000000000001E-2</c:v>
                </c:pt>
                <c:pt idx="20808">
                  <c:v>4.4690000000000001E-2</c:v>
                </c:pt>
                <c:pt idx="20809">
                  <c:v>4.4677000000000001E-2</c:v>
                </c:pt>
                <c:pt idx="20810">
                  <c:v>4.4671000000000002E-2</c:v>
                </c:pt>
                <c:pt idx="20811">
                  <c:v>4.4658000000000003E-2</c:v>
                </c:pt>
                <c:pt idx="20812">
                  <c:v>4.4651000000000003E-2</c:v>
                </c:pt>
                <c:pt idx="20813">
                  <c:v>4.4637999999999997E-2</c:v>
                </c:pt>
                <c:pt idx="20814">
                  <c:v>4.4630999999999997E-2</c:v>
                </c:pt>
                <c:pt idx="20815">
                  <c:v>4.4617999999999998E-2</c:v>
                </c:pt>
                <c:pt idx="20816">
                  <c:v>4.4604999999999999E-2</c:v>
                </c:pt>
                <c:pt idx="20817">
                  <c:v>4.4597999999999999E-2</c:v>
                </c:pt>
                <c:pt idx="20818">
                  <c:v>4.4592E-2</c:v>
                </c:pt>
                <c:pt idx="20819">
                  <c:v>4.4579000000000001E-2</c:v>
                </c:pt>
                <c:pt idx="20820">
                  <c:v>4.4572000000000001E-2</c:v>
                </c:pt>
                <c:pt idx="20821">
                  <c:v>4.4559000000000001E-2</c:v>
                </c:pt>
                <c:pt idx="20822">
                  <c:v>4.4546000000000002E-2</c:v>
                </c:pt>
                <c:pt idx="20823">
                  <c:v>4.4532000000000002E-2</c:v>
                </c:pt>
                <c:pt idx="20824">
                  <c:v>4.4532000000000002E-2</c:v>
                </c:pt>
                <c:pt idx="20825">
                  <c:v>4.4519000000000003E-2</c:v>
                </c:pt>
                <c:pt idx="20826">
                  <c:v>4.4512999999999997E-2</c:v>
                </c:pt>
                <c:pt idx="20827">
                  <c:v>4.4505999999999997E-2</c:v>
                </c:pt>
                <c:pt idx="20828">
                  <c:v>4.4498999999999997E-2</c:v>
                </c:pt>
                <c:pt idx="20829">
                  <c:v>4.4492999999999998E-2</c:v>
                </c:pt>
                <c:pt idx="20830">
                  <c:v>4.4492999999999998E-2</c:v>
                </c:pt>
                <c:pt idx="20831">
                  <c:v>4.4485999999999998E-2</c:v>
                </c:pt>
                <c:pt idx="20832">
                  <c:v>4.4479999999999999E-2</c:v>
                </c:pt>
                <c:pt idx="20833">
                  <c:v>4.4479999999999999E-2</c:v>
                </c:pt>
                <c:pt idx="20834">
                  <c:v>4.4479999999999999E-2</c:v>
                </c:pt>
                <c:pt idx="20835">
                  <c:v>4.4479999999999999E-2</c:v>
                </c:pt>
                <c:pt idx="20836">
                  <c:v>4.4479999999999999E-2</c:v>
                </c:pt>
                <c:pt idx="20837">
                  <c:v>4.4479999999999999E-2</c:v>
                </c:pt>
                <c:pt idx="20838">
                  <c:v>4.4472999999999999E-2</c:v>
                </c:pt>
                <c:pt idx="20839">
                  <c:v>4.4472999999999999E-2</c:v>
                </c:pt>
                <c:pt idx="20840">
                  <c:v>4.4472999999999999E-2</c:v>
                </c:pt>
                <c:pt idx="20841">
                  <c:v>4.4467E-2</c:v>
                </c:pt>
                <c:pt idx="20842">
                  <c:v>4.4467E-2</c:v>
                </c:pt>
                <c:pt idx="20843">
                  <c:v>4.4467E-2</c:v>
                </c:pt>
                <c:pt idx="20844">
                  <c:v>4.4467E-2</c:v>
                </c:pt>
                <c:pt idx="20845">
                  <c:v>4.446E-2</c:v>
                </c:pt>
                <c:pt idx="20846">
                  <c:v>4.446E-2</c:v>
                </c:pt>
                <c:pt idx="20847">
                  <c:v>4.4452999999999999E-2</c:v>
                </c:pt>
                <c:pt idx="20848">
                  <c:v>4.4447E-2</c:v>
                </c:pt>
                <c:pt idx="20849">
                  <c:v>4.4447E-2</c:v>
                </c:pt>
                <c:pt idx="20850">
                  <c:v>4.444E-2</c:v>
                </c:pt>
                <c:pt idx="20851">
                  <c:v>4.4434000000000001E-2</c:v>
                </c:pt>
                <c:pt idx="20852">
                  <c:v>4.4434000000000001E-2</c:v>
                </c:pt>
                <c:pt idx="20853">
                  <c:v>4.4420000000000001E-2</c:v>
                </c:pt>
                <c:pt idx="20854">
                  <c:v>4.4414000000000002E-2</c:v>
                </c:pt>
                <c:pt idx="20855">
                  <c:v>4.4407000000000002E-2</c:v>
                </c:pt>
                <c:pt idx="20856">
                  <c:v>4.4401000000000003E-2</c:v>
                </c:pt>
                <c:pt idx="20857">
                  <c:v>4.4387000000000003E-2</c:v>
                </c:pt>
                <c:pt idx="20858">
                  <c:v>4.4380999999999997E-2</c:v>
                </c:pt>
                <c:pt idx="20859">
                  <c:v>4.4373999999999997E-2</c:v>
                </c:pt>
                <c:pt idx="20860">
                  <c:v>4.4367999999999998E-2</c:v>
                </c:pt>
                <c:pt idx="20861">
                  <c:v>4.4360999999999998E-2</c:v>
                </c:pt>
                <c:pt idx="20862">
                  <c:v>4.4354999999999999E-2</c:v>
                </c:pt>
                <c:pt idx="20863">
                  <c:v>4.4347999999999999E-2</c:v>
                </c:pt>
                <c:pt idx="20864">
                  <c:v>4.4334999999999999E-2</c:v>
                </c:pt>
                <c:pt idx="20865">
                  <c:v>4.4334999999999999E-2</c:v>
                </c:pt>
                <c:pt idx="20866">
                  <c:v>4.4327999999999999E-2</c:v>
                </c:pt>
                <c:pt idx="20867">
                  <c:v>4.4322E-2</c:v>
                </c:pt>
                <c:pt idx="20868">
                  <c:v>4.4315E-2</c:v>
                </c:pt>
                <c:pt idx="20869">
                  <c:v>4.4308E-2</c:v>
                </c:pt>
                <c:pt idx="20870">
                  <c:v>4.4302000000000001E-2</c:v>
                </c:pt>
                <c:pt idx="20871">
                  <c:v>4.4295000000000001E-2</c:v>
                </c:pt>
                <c:pt idx="20872">
                  <c:v>4.4289000000000002E-2</c:v>
                </c:pt>
                <c:pt idx="20873">
                  <c:v>4.4276000000000003E-2</c:v>
                </c:pt>
                <c:pt idx="20874">
                  <c:v>4.4276000000000003E-2</c:v>
                </c:pt>
                <c:pt idx="20875">
                  <c:v>4.4262000000000003E-2</c:v>
                </c:pt>
                <c:pt idx="20876">
                  <c:v>4.4262000000000003E-2</c:v>
                </c:pt>
                <c:pt idx="20877">
                  <c:v>4.4248999999999997E-2</c:v>
                </c:pt>
                <c:pt idx="20878">
                  <c:v>4.4242999999999998E-2</c:v>
                </c:pt>
                <c:pt idx="20879">
                  <c:v>4.4235999999999998E-2</c:v>
                </c:pt>
                <c:pt idx="20880">
                  <c:v>4.4222999999999998E-2</c:v>
                </c:pt>
                <c:pt idx="20881">
                  <c:v>4.4215999999999998E-2</c:v>
                </c:pt>
                <c:pt idx="20882">
                  <c:v>4.4209999999999999E-2</c:v>
                </c:pt>
                <c:pt idx="20883">
                  <c:v>4.4202999999999999E-2</c:v>
                </c:pt>
                <c:pt idx="20884">
                  <c:v>4.4195999999999999E-2</c:v>
                </c:pt>
                <c:pt idx="20885">
                  <c:v>4.4183E-2</c:v>
                </c:pt>
                <c:pt idx="20886">
                  <c:v>4.4170000000000001E-2</c:v>
                </c:pt>
                <c:pt idx="20887">
                  <c:v>4.4164000000000002E-2</c:v>
                </c:pt>
                <c:pt idx="20888">
                  <c:v>4.4157000000000002E-2</c:v>
                </c:pt>
                <c:pt idx="20889">
                  <c:v>4.4144000000000003E-2</c:v>
                </c:pt>
                <c:pt idx="20890">
                  <c:v>4.4130999999999997E-2</c:v>
                </c:pt>
                <c:pt idx="20891">
                  <c:v>4.4123999999999997E-2</c:v>
                </c:pt>
                <c:pt idx="20892">
                  <c:v>4.4117000000000003E-2</c:v>
                </c:pt>
                <c:pt idx="20893">
                  <c:v>4.4103999999999997E-2</c:v>
                </c:pt>
                <c:pt idx="20894">
                  <c:v>4.4103999999999997E-2</c:v>
                </c:pt>
                <c:pt idx="20895">
                  <c:v>4.4090999999999998E-2</c:v>
                </c:pt>
                <c:pt idx="20896">
                  <c:v>4.4084999999999999E-2</c:v>
                </c:pt>
                <c:pt idx="20897">
                  <c:v>4.4077999999999999E-2</c:v>
                </c:pt>
                <c:pt idx="20898">
                  <c:v>4.4077999999999999E-2</c:v>
                </c:pt>
                <c:pt idx="20899">
                  <c:v>4.4065E-2</c:v>
                </c:pt>
                <c:pt idx="20900">
                  <c:v>4.4065E-2</c:v>
                </c:pt>
                <c:pt idx="20901">
                  <c:v>4.4058E-2</c:v>
                </c:pt>
                <c:pt idx="20902">
                  <c:v>4.4052000000000001E-2</c:v>
                </c:pt>
                <c:pt idx="20903">
                  <c:v>4.4045000000000001E-2</c:v>
                </c:pt>
                <c:pt idx="20904">
                  <c:v>4.4045000000000001E-2</c:v>
                </c:pt>
                <c:pt idx="20905">
                  <c:v>4.4032000000000002E-2</c:v>
                </c:pt>
                <c:pt idx="20906">
                  <c:v>4.4025000000000002E-2</c:v>
                </c:pt>
                <c:pt idx="20907">
                  <c:v>4.4019000000000003E-2</c:v>
                </c:pt>
                <c:pt idx="20908">
                  <c:v>4.4019000000000003E-2</c:v>
                </c:pt>
                <c:pt idx="20909">
                  <c:v>4.4005000000000002E-2</c:v>
                </c:pt>
                <c:pt idx="20910">
                  <c:v>4.4005000000000002E-2</c:v>
                </c:pt>
                <c:pt idx="20911">
                  <c:v>4.3999000000000003E-2</c:v>
                </c:pt>
                <c:pt idx="20912">
                  <c:v>4.3985999999999997E-2</c:v>
                </c:pt>
                <c:pt idx="20913">
                  <c:v>4.3985999999999997E-2</c:v>
                </c:pt>
                <c:pt idx="20914">
                  <c:v>4.3978999999999997E-2</c:v>
                </c:pt>
                <c:pt idx="20915">
                  <c:v>4.3972999999999998E-2</c:v>
                </c:pt>
                <c:pt idx="20916">
                  <c:v>4.3965999999999998E-2</c:v>
                </c:pt>
                <c:pt idx="20917">
                  <c:v>4.3952999999999999E-2</c:v>
                </c:pt>
                <c:pt idx="20918">
                  <c:v>4.3945999999999999E-2</c:v>
                </c:pt>
                <c:pt idx="20919">
                  <c:v>4.394E-2</c:v>
                </c:pt>
                <c:pt idx="20920">
                  <c:v>4.3933E-2</c:v>
                </c:pt>
                <c:pt idx="20921">
                  <c:v>4.3926E-2</c:v>
                </c:pt>
                <c:pt idx="20922">
                  <c:v>4.3920000000000001E-2</c:v>
                </c:pt>
                <c:pt idx="20923">
                  <c:v>4.3913000000000001E-2</c:v>
                </c:pt>
                <c:pt idx="20924">
                  <c:v>4.3913000000000001E-2</c:v>
                </c:pt>
                <c:pt idx="20925">
                  <c:v>4.3907000000000002E-2</c:v>
                </c:pt>
                <c:pt idx="20926">
                  <c:v>4.3907000000000002E-2</c:v>
                </c:pt>
                <c:pt idx="20927">
                  <c:v>4.3907000000000002E-2</c:v>
                </c:pt>
                <c:pt idx="20928">
                  <c:v>4.3900000000000002E-2</c:v>
                </c:pt>
                <c:pt idx="20929">
                  <c:v>4.3907000000000002E-2</c:v>
                </c:pt>
                <c:pt idx="20930">
                  <c:v>4.3907000000000002E-2</c:v>
                </c:pt>
                <c:pt idx="20931">
                  <c:v>4.3907000000000002E-2</c:v>
                </c:pt>
                <c:pt idx="20932">
                  <c:v>4.3913000000000001E-2</c:v>
                </c:pt>
                <c:pt idx="20933">
                  <c:v>4.3913000000000001E-2</c:v>
                </c:pt>
                <c:pt idx="20934">
                  <c:v>4.3920000000000001E-2</c:v>
                </c:pt>
                <c:pt idx="20935">
                  <c:v>4.3920000000000001E-2</c:v>
                </c:pt>
                <c:pt idx="20936">
                  <c:v>4.3933E-2</c:v>
                </c:pt>
                <c:pt idx="20937">
                  <c:v>4.3933E-2</c:v>
                </c:pt>
                <c:pt idx="20938">
                  <c:v>4.3933E-2</c:v>
                </c:pt>
                <c:pt idx="20939">
                  <c:v>4.394E-2</c:v>
                </c:pt>
                <c:pt idx="20940">
                  <c:v>4.3945999999999999E-2</c:v>
                </c:pt>
                <c:pt idx="20941">
                  <c:v>4.3945999999999999E-2</c:v>
                </c:pt>
                <c:pt idx="20942">
                  <c:v>4.3952999999999999E-2</c:v>
                </c:pt>
                <c:pt idx="20943">
                  <c:v>4.3952999999999999E-2</c:v>
                </c:pt>
                <c:pt idx="20944">
                  <c:v>4.3952999999999999E-2</c:v>
                </c:pt>
                <c:pt idx="20945">
                  <c:v>4.3952999999999999E-2</c:v>
                </c:pt>
                <c:pt idx="20946">
                  <c:v>4.3952999999999999E-2</c:v>
                </c:pt>
                <c:pt idx="20947">
                  <c:v>4.3945999999999999E-2</c:v>
                </c:pt>
                <c:pt idx="20948">
                  <c:v>4.394E-2</c:v>
                </c:pt>
                <c:pt idx="20949">
                  <c:v>4.3933E-2</c:v>
                </c:pt>
                <c:pt idx="20950">
                  <c:v>4.3920000000000001E-2</c:v>
                </c:pt>
                <c:pt idx="20951">
                  <c:v>4.3907000000000002E-2</c:v>
                </c:pt>
                <c:pt idx="20952">
                  <c:v>4.3900000000000002E-2</c:v>
                </c:pt>
                <c:pt idx="20953">
                  <c:v>4.3880000000000002E-2</c:v>
                </c:pt>
                <c:pt idx="20954">
                  <c:v>4.3867000000000003E-2</c:v>
                </c:pt>
                <c:pt idx="20955">
                  <c:v>4.3853999999999997E-2</c:v>
                </c:pt>
                <c:pt idx="20956">
                  <c:v>4.3833999999999998E-2</c:v>
                </c:pt>
                <c:pt idx="20957">
                  <c:v>4.3820999999999999E-2</c:v>
                </c:pt>
                <c:pt idx="20958">
                  <c:v>4.3801E-2</c:v>
                </c:pt>
                <c:pt idx="20959">
                  <c:v>4.3782000000000001E-2</c:v>
                </c:pt>
                <c:pt idx="20960">
                  <c:v>4.3762000000000002E-2</c:v>
                </c:pt>
                <c:pt idx="20961">
                  <c:v>4.3749000000000003E-2</c:v>
                </c:pt>
                <c:pt idx="20962">
                  <c:v>4.3735000000000003E-2</c:v>
                </c:pt>
                <c:pt idx="20963">
                  <c:v>4.3715999999999998E-2</c:v>
                </c:pt>
                <c:pt idx="20964">
                  <c:v>4.3701999999999998E-2</c:v>
                </c:pt>
                <c:pt idx="20965">
                  <c:v>4.3688999999999999E-2</c:v>
                </c:pt>
                <c:pt idx="20966">
                  <c:v>4.3676E-2</c:v>
                </c:pt>
                <c:pt idx="20967">
                  <c:v>4.3663E-2</c:v>
                </c:pt>
                <c:pt idx="20968">
                  <c:v>4.3650000000000001E-2</c:v>
                </c:pt>
                <c:pt idx="20969">
                  <c:v>4.3637000000000002E-2</c:v>
                </c:pt>
                <c:pt idx="20970">
                  <c:v>4.3630000000000002E-2</c:v>
                </c:pt>
                <c:pt idx="20971">
                  <c:v>4.3623000000000002E-2</c:v>
                </c:pt>
                <c:pt idx="20972">
                  <c:v>4.3617000000000003E-2</c:v>
                </c:pt>
                <c:pt idx="20973">
                  <c:v>4.3610000000000003E-2</c:v>
                </c:pt>
                <c:pt idx="20974">
                  <c:v>4.3610000000000003E-2</c:v>
                </c:pt>
                <c:pt idx="20975">
                  <c:v>4.3610000000000003E-2</c:v>
                </c:pt>
                <c:pt idx="20976">
                  <c:v>4.3603999999999997E-2</c:v>
                </c:pt>
                <c:pt idx="20977">
                  <c:v>4.3603999999999997E-2</c:v>
                </c:pt>
                <c:pt idx="20978">
                  <c:v>4.3603999999999997E-2</c:v>
                </c:pt>
                <c:pt idx="20979">
                  <c:v>4.3603999999999997E-2</c:v>
                </c:pt>
                <c:pt idx="20980">
                  <c:v>4.3603999999999997E-2</c:v>
                </c:pt>
                <c:pt idx="20981">
                  <c:v>4.3603999999999997E-2</c:v>
                </c:pt>
                <c:pt idx="20982">
                  <c:v>4.3596999999999997E-2</c:v>
                </c:pt>
                <c:pt idx="20983">
                  <c:v>4.3596999999999997E-2</c:v>
                </c:pt>
                <c:pt idx="20984">
                  <c:v>4.3596999999999997E-2</c:v>
                </c:pt>
                <c:pt idx="20985">
                  <c:v>4.3590999999999998E-2</c:v>
                </c:pt>
                <c:pt idx="20986">
                  <c:v>4.3590999999999998E-2</c:v>
                </c:pt>
                <c:pt idx="20987">
                  <c:v>4.3583999999999998E-2</c:v>
                </c:pt>
                <c:pt idx="20988">
                  <c:v>4.3583999999999998E-2</c:v>
                </c:pt>
                <c:pt idx="20989">
                  <c:v>4.3576999999999998E-2</c:v>
                </c:pt>
                <c:pt idx="20990">
                  <c:v>4.3570999999999999E-2</c:v>
                </c:pt>
                <c:pt idx="20991">
                  <c:v>4.3563999999999999E-2</c:v>
                </c:pt>
                <c:pt idx="20992">
                  <c:v>4.3557999999999999E-2</c:v>
                </c:pt>
                <c:pt idx="20993">
                  <c:v>4.3550999999999999E-2</c:v>
                </c:pt>
                <c:pt idx="20994">
                  <c:v>4.3543999999999999E-2</c:v>
                </c:pt>
                <c:pt idx="20995">
                  <c:v>4.3538E-2</c:v>
                </c:pt>
                <c:pt idx="20996">
                  <c:v>4.3531E-2</c:v>
                </c:pt>
                <c:pt idx="20997">
                  <c:v>4.3518000000000001E-2</c:v>
                </c:pt>
                <c:pt idx="20998">
                  <c:v>4.3511000000000001E-2</c:v>
                </c:pt>
                <c:pt idx="20999">
                  <c:v>4.3498000000000002E-2</c:v>
                </c:pt>
                <c:pt idx="21000">
                  <c:v>4.3498000000000002E-2</c:v>
                </c:pt>
                <c:pt idx="21001">
                  <c:v>4.3485000000000003E-2</c:v>
                </c:pt>
                <c:pt idx="21002">
                  <c:v>4.3478999999999997E-2</c:v>
                </c:pt>
                <c:pt idx="21003">
                  <c:v>4.3471999999999997E-2</c:v>
                </c:pt>
                <c:pt idx="21004">
                  <c:v>4.3464999999999997E-2</c:v>
                </c:pt>
                <c:pt idx="21005">
                  <c:v>4.3458999999999998E-2</c:v>
                </c:pt>
                <c:pt idx="21006">
                  <c:v>4.3451999999999998E-2</c:v>
                </c:pt>
                <c:pt idx="21007">
                  <c:v>4.3445999999999999E-2</c:v>
                </c:pt>
                <c:pt idx="21008">
                  <c:v>4.3438999999999998E-2</c:v>
                </c:pt>
                <c:pt idx="21009">
                  <c:v>4.3431999999999998E-2</c:v>
                </c:pt>
                <c:pt idx="21010">
                  <c:v>4.3431999999999998E-2</c:v>
                </c:pt>
                <c:pt idx="21011">
                  <c:v>4.3425999999999999E-2</c:v>
                </c:pt>
                <c:pt idx="21012">
                  <c:v>4.3418999999999999E-2</c:v>
                </c:pt>
                <c:pt idx="21013">
                  <c:v>4.3413E-2</c:v>
                </c:pt>
                <c:pt idx="21014">
                  <c:v>4.3406E-2</c:v>
                </c:pt>
                <c:pt idx="21015">
                  <c:v>4.3393000000000001E-2</c:v>
                </c:pt>
                <c:pt idx="21016">
                  <c:v>4.3393000000000001E-2</c:v>
                </c:pt>
                <c:pt idx="21017">
                  <c:v>4.3380000000000002E-2</c:v>
                </c:pt>
                <c:pt idx="21018">
                  <c:v>4.3367000000000003E-2</c:v>
                </c:pt>
                <c:pt idx="21019">
                  <c:v>4.3360000000000003E-2</c:v>
                </c:pt>
                <c:pt idx="21020">
                  <c:v>4.3353000000000003E-2</c:v>
                </c:pt>
                <c:pt idx="21021">
                  <c:v>4.3339999999999997E-2</c:v>
                </c:pt>
                <c:pt idx="21022">
                  <c:v>4.3333999999999998E-2</c:v>
                </c:pt>
                <c:pt idx="21023">
                  <c:v>4.3319999999999997E-2</c:v>
                </c:pt>
                <c:pt idx="21024">
                  <c:v>4.3306999999999998E-2</c:v>
                </c:pt>
                <c:pt idx="21025">
                  <c:v>4.3300999999999999E-2</c:v>
                </c:pt>
                <c:pt idx="21026">
                  <c:v>4.3288E-2</c:v>
                </c:pt>
                <c:pt idx="21027">
                  <c:v>4.3281E-2</c:v>
                </c:pt>
                <c:pt idx="21028">
                  <c:v>4.3268000000000001E-2</c:v>
                </c:pt>
                <c:pt idx="21029">
                  <c:v>4.3261000000000001E-2</c:v>
                </c:pt>
                <c:pt idx="21030">
                  <c:v>4.3248000000000002E-2</c:v>
                </c:pt>
                <c:pt idx="21031">
                  <c:v>4.3241000000000002E-2</c:v>
                </c:pt>
                <c:pt idx="21032">
                  <c:v>4.3241000000000002E-2</c:v>
                </c:pt>
                <c:pt idx="21033">
                  <c:v>4.3228000000000003E-2</c:v>
                </c:pt>
                <c:pt idx="21034">
                  <c:v>4.3221999999999997E-2</c:v>
                </c:pt>
                <c:pt idx="21035">
                  <c:v>4.3221999999999997E-2</c:v>
                </c:pt>
                <c:pt idx="21036">
                  <c:v>4.3221999999999997E-2</c:v>
                </c:pt>
                <c:pt idx="21037">
                  <c:v>4.3215000000000003E-2</c:v>
                </c:pt>
                <c:pt idx="21038">
                  <c:v>4.3221999999999997E-2</c:v>
                </c:pt>
                <c:pt idx="21039">
                  <c:v>4.3221999999999997E-2</c:v>
                </c:pt>
                <c:pt idx="21040">
                  <c:v>4.3221999999999997E-2</c:v>
                </c:pt>
                <c:pt idx="21041">
                  <c:v>4.3228000000000003E-2</c:v>
                </c:pt>
                <c:pt idx="21042">
                  <c:v>4.3235000000000003E-2</c:v>
                </c:pt>
                <c:pt idx="21043">
                  <c:v>4.3235000000000003E-2</c:v>
                </c:pt>
                <c:pt idx="21044">
                  <c:v>4.3248000000000002E-2</c:v>
                </c:pt>
                <c:pt idx="21045">
                  <c:v>4.3248000000000002E-2</c:v>
                </c:pt>
                <c:pt idx="21046">
                  <c:v>4.3255000000000002E-2</c:v>
                </c:pt>
                <c:pt idx="21047">
                  <c:v>4.3255000000000002E-2</c:v>
                </c:pt>
                <c:pt idx="21048">
                  <c:v>4.3261000000000001E-2</c:v>
                </c:pt>
                <c:pt idx="21049">
                  <c:v>4.3261000000000001E-2</c:v>
                </c:pt>
                <c:pt idx="21050">
                  <c:v>4.3268000000000001E-2</c:v>
                </c:pt>
                <c:pt idx="21051">
                  <c:v>4.3268000000000001E-2</c:v>
                </c:pt>
                <c:pt idx="21052">
                  <c:v>4.3268000000000001E-2</c:v>
                </c:pt>
                <c:pt idx="21053">
                  <c:v>4.3268000000000001E-2</c:v>
                </c:pt>
                <c:pt idx="21054">
                  <c:v>4.3268000000000001E-2</c:v>
                </c:pt>
                <c:pt idx="21055">
                  <c:v>4.3261000000000001E-2</c:v>
                </c:pt>
                <c:pt idx="21056">
                  <c:v>4.3255000000000002E-2</c:v>
                </c:pt>
                <c:pt idx="21057">
                  <c:v>4.3248000000000002E-2</c:v>
                </c:pt>
                <c:pt idx="21058">
                  <c:v>4.3241000000000002E-2</c:v>
                </c:pt>
                <c:pt idx="21059">
                  <c:v>4.3228000000000003E-2</c:v>
                </c:pt>
                <c:pt idx="21060">
                  <c:v>4.3221999999999997E-2</c:v>
                </c:pt>
                <c:pt idx="21061">
                  <c:v>4.3201999999999997E-2</c:v>
                </c:pt>
                <c:pt idx="21062">
                  <c:v>4.3188999999999998E-2</c:v>
                </c:pt>
                <c:pt idx="21063">
                  <c:v>4.3175999999999999E-2</c:v>
                </c:pt>
                <c:pt idx="21064">
                  <c:v>4.3161999999999999E-2</c:v>
                </c:pt>
                <c:pt idx="21065">
                  <c:v>4.3143000000000001E-2</c:v>
                </c:pt>
                <c:pt idx="21066">
                  <c:v>4.3129000000000001E-2</c:v>
                </c:pt>
                <c:pt idx="21067">
                  <c:v>4.3116000000000002E-2</c:v>
                </c:pt>
                <c:pt idx="21068">
                  <c:v>4.3103000000000002E-2</c:v>
                </c:pt>
                <c:pt idx="21069">
                  <c:v>4.3090000000000003E-2</c:v>
                </c:pt>
                <c:pt idx="21070">
                  <c:v>4.3083000000000003E-2</c:v>
                </c:pt>
                <c:pt idx="21071">
                  <c:v>4.3069999999999997E-2</c:v>
                </c:pt>
                <c:pt idx="21072">
                  <c:v>4.3056999999999998E-2</c:v>
                </c:pt>
                <c:pt idx="21073">
                  <c:v>4.3049999999999998E-2</c:v>
                </c:pt>
                <c:pt idx="21074">
                  <c:v>4.3043999999999999E-2</c:v>
                </c:pt>
                <c:pt idx="21075">
                  <c:v>4.3036999999999999E-2</c:v>
                </c:pt>
                <c:pt idx="21076">
                  <c:v>4.3031E-2</c:v>
                </c:pt>
                <c:pt idx="21077">
                  <c:v>4.3024E-2</c:v>
                </c:pt>
                <c:pt idx="21078">
                  <c:v>4.3017E-2</c:v>
                </c:pt>
                <c:pt idx="21079">
                  <c:v>4.3017E-2</c:v>
                </c:pt>
                <c:pt idx="21080">
                  <c:v>4.3017E-2</c:v>
                </c:pt>
                <c:pt idx="21081">
                  <c:v>4.3011000000000001E-2</c:v>
                </c:pt>
                <c:pt idx="21082">
                  <c:v>4.3011000000000001E-2</c:v>
                </c:pt>
                <c:pt idx="21083">
                  <c:v>4.3011000000000001E-2</c:v>
                </c:pt>
                <c:pt idx="21084">
                  <c:v>4.3011000000000001E-2</c:v>
                </c:pt>
                <c:pt idx="21085">
                  <c:v>4.3004000000000001E-2</c:v>
                </c:pt>
                <c:pt idx="21086">
                  <c:v>4.3011000000000001E-2</c:v>
                </c:pt>
                <c:pt idx="21087">
                  <c:v>4.3004000000000001E-2</c:v>
                </c:pt>
                <c:pt idx="21088">
                  <c:v>4.3004000000000001E-2</c:v>
                </c:pt>
                <c:pt idx="21089">
                  <c:v>4.3004000000000001E-2</c:v>
                </c:pt>
                <c:pt idx="21090">
                  <c:v>4.2998000000000001E-2</c:v>
                </c:pt>
                <c:pt idx="21091">
                  <c:v>4.2998000000000001E-2</c:v>
                </c:pt>
                <c:pt idx="21092">
                  <c:v>4.2991000000000001E-2</c:v>
                </c:pt>
                <c:pt idx="21093">
                  <c:v>4.2985000000000002E-2</c:v>
                </c:pt>
                <c:pt idx="21094">
                  <c:v>4.2978000000000002E-2</c:v>
                </c:pt>
                <c:pt idx="21095">
                  <c:v>4.2971000000000002E-2</c:v>
                </c:pt>
                <c:pt idx="21096">
                  <c:v>4.2971000000000002E-2</c:v>
                </c:pt>
                <c:pt idx="21097">
                  <c:v>4.2958000000000003E-2</c:v>
                </c:pt>
                <c:pt idx="21098">
                  <c:v>4.2951999999999997E-2</c:v>
                </c:pt>
                <c:pt idx="21099">
                  <c:v>4.2937999999999997E-2</c:v>
                </c:pt>
                <c:pt idx="21100">
                  <c:v>4.2931999999999998E-2</c:v>
                </c:pt>
                <c:pt idx="21101">
                  <c:v>4.2924999999999998E-2</c:v>
                </c:pt>
                <c:pt idx="21102">
                  <c:v>4.2918999999999999E-2</c:v>
                </c:pt>
                <c:pt idx="21103">
                  <c:v>4.2906E-2</c:v>
                </c:pt>
                <c:pt idx="21104">
                  <c:v>4.2899E-2</c:v>
                </c:pt>
                <c:pt idx="21105">
                  <c:v>4.2892E-2</c:v>
                </c:pt>
                <c:pt idx="21106">
                  <c:v>4.2886000000000001E-2</c:v>
                </c:pt>
                <c:pt idx="21107">
                  <c:v>4.2879E-2</c:v>
                </c:pt>
                <c:pt idx="21108">
                  <c:v>4.2879E-2</c:v>
                </c:pt>
                <c:pt idx="21109">
                  <c:v>4.2873000000000001E-2</c:v>
                </c:pt>
                <c:pt idx="21110">
                  <c:v>4.2866000000000001E-2</c:v>
                </c:pt>
                <c:pt idx="21111">
                  <c:v>4.2859000000000001E-2</c:v>
                </c:pt>
                <c:pt idx="21112">
                  <c:v>4.2859000000000001E-2</c:v>
                </c:pt>
                <c:pt idx="21113">
                  <c:v>4.2846000000000002E-2</c:v>
                </c:pt>
                <c:pt idx="21114">
                  <c:v>4.2846000000000002E-2</c:v>
                </c:pt>
                <c:pt idx="21115">
                  <c:v>4.2846000000000002E-2</c:v>
                </c:pt>
                <c:pt idx="21116">
                  <c:v>4.2840000000000003E-2</c:v>
                </c:pt>
                <c:pt idx="21117">
                  <c:v>4.2840000000000003E-2</c:v>
                </c:pt>
                <c:pt idx="21118">
                  <c:v>4.2840000000000003E-2</c:v>
                </c:pt>
                <c:pt idx="21119">
                  <c:v>4.2833000000000003E-2</c:v>
                </c:pt>
                <c:pt idx="21120">
                  <c:v>4.2826000000000003E-2</c:v>
                </c:pt>
                <c:pt idx="21121">
                  <c:v>4.2826000000000003E-2</c:v>
                </c:pt>
                <c:pt idx="21122">
                  <c:v>4.2819999999999997E-2</c:v>
                </c:pt>
                <c:pt idx="21123">
                  <c:v>4.2812999999999997E-2</c:v>
                </c:pt>
                <c:pt idx="21124">
                  <c:v>4.2812999999999997E-2</c:v>
                </c:pt>
                <c:pt idx="21125">
                  <c:v>4.2799999999999998E-2</c:v>
                </c:pt>
                <c:pt idx="21126">
                  <c:v>4.2793999999999999E-2</c:v>
                </c:pt>
                <c:pt idx="21127">
                  <c:v>4.2786999999999999E-2</c:v>
                </c:pt>
                <c:pt idx="21128">
                  <c:v>4.2779999999999999E-2</c:v>
                </c:pt>
                <c:pt idx="21129">
                  <c:v>4.2766999999999999E-2</c:v>
                </c:pt>
                <c:pt idx="21130">
                  <c:v>4.2761E-2</c:v>
                </c:pt>
                <c:pt idx="21131">
                  <c:v>4.2747E-2</c:v>
                </c:pt>
                <c:pt idx="21132">
                  <c:v>4.2741000000000001E-2</c:v>
                </c:pt>
                <c:pt idx="21133">
                  <c:v>4.2728000000000002E-2</c:v>
                </c:pt>
                <c:pt idx="21134">
                  <c:v>4.2721000000000002E-2</c:v>
                </c:pt>
                <c:pt idx="21135">
                  <c:v>4.2708000000000003E-2</c:v>
                </c:pt>
                <c:pt idx="21136">
                  <c:v>4.2694999999999997E-2</c:v>
                </c:pt>
                <c:pt idx="21137">
                  <c:v>4.2687999999999997E-2</c:v>
                </c:pt>
                <c:pt idx="21138">
                  <c:v>4.2681999999999998E-2</c:v>
                </c:pt>
                <c:pt idx="21139">
                  <c:v>4.2667999999999998E-2</c:v>
                </c:pt>
                <c:pt idx="21140">
                  <c:v>4.2661999999999999E-2</c:v>
                </c:pt>
                <c:pt idx="21141">
                  <c:v>4.2654999999999998E-2</c:v>
                </c:pt>
                <c:pt idx="21142">
                  <c:v>4.2648999999999999E-2</c:v>
                </c:pt>
                <c:pt idx="21143">
                  <c:v>4.2641999999999999E-2</c:v>
                </c:pt>
                <c:pt idx="21144">
                  <c:v>4.2634999999999999E-2</c:v>
                </c:pt>
                <c:pt idx="21145">
                  <c:v>4.2629E-2</c:v>
                </c:pt>
                <c:pt idx="21146">
                  <c:v>4.2622E-2</c:v>
                </c:pt>
                <c:pt idx="21147">
                  <c:v>4.2622E-2</c:v>
                </c:pt>
                <c:pt idx="21148">
                  <c:v>4.2622E-2</c:v>
                </c:pt>
                <c:pt idx="21149">
                  <c:v>4.2616000000000001E-2</c:v>
                </c:pt>
                <c:pt idx="21150">
                  <c:v>4.2616000000000001E-2</c:v>
                </c:pt>
                <c:pt idx="21151">
                  <c:v>4.2616000000000001E-2</c:v>
                </c:pt>
                <c:pt idx="21152">
                  <c:v>4.2616000000000001E-2</c:v>
                </c:pt>
                <c:pt idx="21153">
                  <c:v>4.2616000000000001E-2</c:v>
                </c:pt>
                <c:pt idx="21154">
                  <c:v>4.2616000000000001E-2</c:v>
                </c:pt>
                <c:pt idx="21155">
                  <c:v>4.2616000000000001E-2</c:v>
                </c:pt>
                <c:pt idx="21156">
                  <c:v>4.2616000000000001E-2</c:v>
                </c:pt>
                <c:pt idx="21157">
                  <c:v>4.2616000000000001E-2</c:v>
                </c:pt>
                <c:pt idx="21158">
                  <c:v>4.2609000000000001E-2</c:v>
                </c:pt>
                <c:pt idx="21159">
                  <c:v>4.2609000000000001E-2</c:v>
                </c:pt>
                <c:pt idx="21160">
                  <c:v>4.2609000000000001E-2</c:v>
                </c:pt>
                <c:pt idx="21161">
                  <c:v>4.2603000000000002E-2</c:v>
                </c:pt>
                <c:pt idx="21162">
                  <c:v>4.2603000000000002E-2</c:v>
                </c:pt>
                <c:pt idx="21163">
                  <c:v>4.2596000000000002E-2</c:v>
                </c:pt>
                <c:pt idx="21164">
                  <c:v>4.2596000000000002E-2</c:v>
                </c:pt>
                <c:pt idx="21165">
                  <c:v>4.2589000000000002E-2</c:v>
                </c:pt>
                <c:pt idx="21166">
                  <c:v>4.2583000000000003E-2</c:v>
                </c:pt>
                <c:pt idx="21167">
                  <c:v>4.2576000000000003E-2</c:v>
                </c:pt>
                <c:pt idx="21168">
                  <c:v>4.2569999999999997E-2</c:v>
                </c:pt>
                <c:pt idx="21169">
                  <c:v>4.2562999999999997E-2</c:v>
                </c:pt>
                <c:pt idx="21170">
                  <c:v>4.2555999999999997E-2</c:v>
                </c:pt>
                <c:pt idx="21171">
                  <c:v>4.2549999999999998E-2</c:v>
                </c:pt>
                <c:pt idx="21172">
                  <c:v>4.2542999999999997E-2</c:v>
                </c:pt>
                <c:pt idx="21173">
                  <c:v>4.2529999999999998E-2</c:v>
                </c:pt>
                <c:pt idx="21174">
                  <c:v>4.2522999999999998E-2</c:v>
                </c:pt>
                <c:pt idx="21175">
                  <c:v>4.2509999999999999E-2</c:v>
                </c:pt>
                <c:pt idx="21176">
                  <c:v>4.2504E-2</c:v>
                </c:pt>
                <c:pt idx="21177">
                  <c:v>4.2491000000000001E-2</c:v>
                </c:pt>
                <c:pt idx="21178">
                  <c:v>4.2484000000000001E-2</c:v>
                </c:pt>
                <c:pt idx="21179">
                  <c:v>4.2471000000000002E-2</c:v>
                </c:pt>
                <c:pt idx="21180">
                  <c:v>4.2464000000000002E-2</c:v>
                </c:pt>
                <c:pt idx="21181">
                  <c:v>4.2458000000000003E-2</c:v>
                </c:pt>
                <c:pt idx="21182">
                  <c:v>4.2451000000000003E-2</c:v>
                </c:pt>
                <c:pt idx="21183">
                  <c:v>4.2437999999999997E-2</c:v>
                </c:pt>
                <c:pt idx="21184">
                  <c:v>4.2431000000000003E-2</c:v>
                </c:pt>
                <c:pt idx="21185">
                  <c:v>4.2424999999999997E-2</c:v>
                </c:pt>
                <c:pt idx="21186">
                  <c:v>4.2417999999999997E-2</c:v>
                </c:pt>
                <c:pt idx="21187">
                  <c:v>4.2411999999999998E-2</c:v>
                </c:pt>
                <c:pt idx="21188">
                  <c:v>4.2404999999999998E-2</c:v>
                </c:pt>
                <c:pt idx="21189">
                  <c:v>4.2397999999999998E-2</c:v>
                </c:pt>
                <c:pt idx="21190">
                  <c:v>4.2391999999999999E-2</c:v>
                </c:pt>
                <c:pt idx="21191">
                  <c:v>4.2384999999999999E-2</c:v>
                </c:pt>
                <c:pt idx="21192">
                  <c:v>4.2384999999999999E-2</c:v>
                </c:pt>
                <c:pt idx="21193">
                  <c:v>4.2379E-2</c:v>
                </c:pt>
                <c:pt idx="21194">
                  <c:v>4.2379E-2</c:v>
                </c:pt>
                <c:pt idx="21195">
                  <c:v>4.2372E-2</c:v>
                </c:pt>
                <c:pt idx="21196">
                  <c:v>4.2372E-2</c:v>
                </c:pt>
                <c:pt idx="21197">
                  <c:v>4.2372E-2</c:v>
                </c:pt>
                <c:pt idx="21198">
                  <c:v>4.2372E-2</c:v>
                </c:pt>
                <c:pt idx="21199">
                  <c:v>4.2365E-2</c:v>
                </c:pt>
                <c:pt idx="21200">
                  <c:v>4.2365E-2</c:v>
                </c:pt>
                <c:pt idx="21201">
                  <c:v>4.2365E-2</c:v>
                </c:pt>
                <c:pt idx="21202">
                  <c:v>4.2365E-2</c:v>
                </c:pt>
                <c:pt idx="21203">
                  <c:v>4.2365E-2</c:v>
                </c:pt>
                <c:pt idx="21204">
                  <c:v>4.2365E-2</c:v>
                </c:pt>
                <c:pt idx="21205">
                  <c:v>4.2365E-2</c:v>
                </c:pt>
                <c:pt idx="21206">
                  <c:v>4.2365E-2</c:v>
                </c:pt>
                <c:pt idx="21207">
                  <c:v>4.2359000000000001E-2</c:v>
                </c:pt>
                <c:pt idx="21208">
                  <c:v>4.2365E-2</c:v>
                </c:pt>
                <c:pt idx="21209">
                  <c:v>4.2352000000000001E-2</c:v>
                </c:pt>
                <c:pt idx="21210">
                  <c:v>4.2352000000000001E-2</c:v>
                </c:pt>
                <c:pt idx="21211">
                  <c:v>4.2352000000000001E-2</c:v>
                </c:pt>
                <c:pt idx="21212">
                  <c:v>4.2346000000000002E-2</c:v>
                </c:pt>
                <c:pt idx="21213">
                  <c:v>4.2339000000000002E-2</c:v>
                </c:pt>
                <c:pt idx="21214">
                  <c:v>4.2339000000000002E-2</c:v>
                </c:pt>
                <c:pt idx="21215">
                  <c:v>4.2332000000000002E-2</c:v>
                </c:pt>
                <c:pt idx="21216">
                  <c:v>4.2326000000000003E-2</c:v>
                </c:pt>
                <c:pt idx="21217">
                  <c:v>4.2319000000000002E-2</c:v>
                </c:pt>
                <c:pt idx="21218">
                  <c:v>4.2313000000000003E-2</c:v>
                </c:pt>
                <c:pt idx="21219">
                  <c:v>4.2299999999999997E-2</c:v>
                </c:pt>
                <c:pt idx="21220">
                  <c:v>4.2292999999999997E-2</c:v>
                </c:pt>
                <c:pt idx="21221">
                  <c:v>4.2279999999999998E-2</c:v>
                </c:pt>
                <c:pt idx="21222">
                  <c:v>4.2266999999999999E-2</c:v>
                </c:pt>
                <c:pt idx="21223">
                  <c:v>4.2252999999999999E-2</c:v>
                </c:pt>
                <c:pt idx="21224">
                  <c:v>4.2247E-2</c:v>
                </c:pt>
                <c:pt idx="21225">
                  <c:v>4.2227000000000001E-2</c:v>
                </c:pt>
                <c:pt idx="21226">
                  <c:v>4.2221000000000002E-2</c:v>
                </c:pt>
                <c:pt idx="21227">
                  <c:v>4.2201000000000002E-2</c:v>
                </c:pt>
                <c:pt idx="21228">
                  <c:v>4.2194000000000002E-2</c:v>
                </c:pt>
                <c:pt idx="21229">
                  <c:v>4.2181000000000003E-2</c:v>
                </c:pt>
                <c:pt idx="21230">
                  <c:v>4.2167999999999997E-2</c:v>
                </c:pt>
                <c:pt idx="21231">
                  <c:v>4.2154999999999998E-2</c:v>
                </c:pt>
                <c:pt idx="21232">
                  <c:v>4.2140999999999998E-2</c:v>
                </c:pt>
                <c:pt idx="21233">
                  <c:v>4.2134999999999999E-2</c:v>
                </c:pt>
                <c:pt idx="21234">
                  <c:v>4.2122E-2</c:v>
                </c:pt>
                <c:pt idx="21235">
                  <c:v>4.2115E-2</c:v>
                </c:pt>
                <c:pt idx="21236">
                  <c:v>4.2109000000000001E-2</c:v>
                </c:pt>
                <c:pt idx="21237">
                  <c:v>4.2095E-2</c:v>
                </c:pt>
                <c:pt idx="21238">
                  <c:v>4.2089000000000001E-2</c:v>
                </c:pt>
                <c:pt idx="21239">
                  <c:v>4.2082000000000001E-2</c:v>
                </c:pt>
                <c:pt idx="21240">
                  <c:v>4.2076000000000002E-2</c:v>
                </c:pt>
                <c:pt idx="21241">
                  <c:v>4.2069000000000002E-2</c:v>
                </c:pt>
                <c:pt idx="21242">
                  <c:v>4.2069000000000002E-2</c:v>
                </c:pt>
                <c:pt idx="21243">
                  <c:v>4.2062000000000002E-2</c:v>
                </c:pt>
                <c:pt idx="21244">
                  <c:v>4.2062000000000002E-2</c:v>
                </c:pt>
                <c:pt idx="21245">
                  <c:v>4.2056000000000003E-2</c:v>
                </c:pt>
                <c:pt idx="21246">
                  <c:v>4.2062000000000002E-2</c:v>
                </c:pt>
                <c:pt idx="21247">
                  <c:v>4.2056000000000003E-2</c:v>
                </c:pt>
                <c:pt idx="21248">
                  <c:v>4.2056000000000003E-2</c:v>
                </c:pt>
                <c:pt idx="21249">
                  <c:v>4.2056000000000003E-2</c:v>
                </c:pt>
                <c:pt idx="21250">
                  <c:v>4.2056000000000003E-2</c:v>
                </c:pt>
                <c:pt idx="21251">
                  <c:v>4.2056000000000003E-2</c:v>
                </c:pt>
                <c:pt idx="21252">
                  <c:v>4.2056000000000003E-2</c:v>
                </c:pt>
                <c:pt idx="21253">
                  <c:v>4.2049000000000003E-2</c:v>
                </c:pt>
                <c:pt idx="21254">
                  <c:v>4.2049000000000003E-2</c:v>
                </c:pt>
                <c:pt idx="21255">
                  <c:v>4.2042999999999997E-2</c:v>
                </c:pt>
                <c:pt idx="21256">
                  <c:v>4.2042999999999997E-2</c:v>
                </c:pt>
                <c:pt idx="21257">
                  <c:v>4.2028999999999997E-2</c:v>
                </c:pt>
                <c:pt idx="21258">
                  <c:v>4.2028999999999997E-2</c:v>
                </c:pt>
                <c:pt idx="21259">
                  <c:v>4.2015999999999998E-2</c:v>
                </c:pt>
                <c:pt idx="21260">
                  <c:v>4.2015999999999998E-2</c:v>
                </c:pt>
                <c:pt idx="21261">
                  <c:v>4.2002999999999999E-2</c:v>
                </c:pt>
                <c:pt idx="21262">
                  <c:v>4.1997E-2</c:v>
                </c:pt>
                <c:pt idx="21263">
                  <c:v>4.1982999999999999E-2</c:v>
                </c:pt>
                <c:pt idx="21264">
                  <c:v>4.1977E-2</c:v>
                </c:pt>
                <c:pt idx="21265">
                  <c:v>4.1964000000000001E-2</c:v>
                </c:pt>
                <c:pt idx="21266">
                  <c:v>4.1957000000000001E-2</c:v>
                </c:pt>
                <c:pt idx="21267">
                  <c:v>4.1944000000000002E-2</c:v>
                </c:pt>
                <c:pt idx="21268">
                  <c:v>4.1937000000000002E-2</c:v>
                </c:pt>
                <c:pt idx="21269">
                  <c:v>4.1924000000000003E-2</c:v>
                </c:pt>
                <c:pt idx="21270">
                  <c:v>4.1917999999999997E-2</c:v>
                </c:pt>
                <c:pt idx="21271">
                  <c:v>4.1903999999999997E-2</c:v>
                </c:pt>
                <c:pt idx="21272">
                  <c:v>4.1897999999999998E-2</c:v>
                </c:pt>
                <c:pt idx="21273">
                  <c:v>4.1884999999999999E-2</c:v>
                </c:pt>
                <c:pt idx="21274">
                  <c:v>4.1877999999999999E-2</c:v>
                </c:pt>
                <c:pt idx="21275">
                  <c:v>4.1864999999999999E-2</c:v>
                </c:pt>
                <c:pt idx="21276">
                  <c:v>4.1864999999999999E-2</c:v>
                </c:pt>
                <c:pt idx="21277">
                  <c:v>4.1857999999999999E-2</c:v>
                </c:pt>
                <c:pt idx="21278">
                  <c:v>4.1852E-2</c:v>
                </c:pt>
                <c:pt idx="21279">
                  <c:v>4.1845E-2</c:v>
                </c:pt>
                <c:pt idx="21280">
                  <c:v>4.1845E-2</c:v>
                </c:pt>
                <c:pt idx="21281">
                  <c:v>4.1845E-2</c:v>
                </c:pt>
                <c:pt idx="21282">
                  <c:v>4.1845E-2</c:v>
                </c:pt>
                <c:pt idx="21283">
                  <c:v>4.1845E-2</c:v>
                </c:pt>
                <c:pt idx="21284">
                  <c:v>4.1845E-2</c:v>
                </c:pt>
                <c:pt idx="21285">
                  <c:v>4.1845E-2</c:v>
                </c:pt>
                <c:pt idx="21286">
                  <c:v>4.1845E-2</c:v>
                </c:pt>
                <c:pt idx="21287">
                  <c:v>4.1845E-2</c:v>
                </c:pt>
                <c:pt idx="21288">
                  <c:v>4.1845E-2</c:v>
                </c:pt>
                <c:pt idx="21289">
                  <c:v>4.1845E-2</c:v>
                </c:pt>
                <c:pt idx="21290">
                  <c:v>4.1845E-2</c:v>
                </c:pt>
                <c:pt idx="21291">
                  <c:v>4.1845E-2</c:v>
                </c:pt>
                <c:pt idx="21292">
                  <c:v>4.1845E-2</c:v>
                </c:pt>
                <c:pt idx="21293">
                  <c:v>4.1845E-2</c:v>
                </c:pt>
                <c:pt idx="21294">
                  <c:v>4.1845E-2</c:v>
                </c:pt>
                <c:pt idx="21295">
                  <c:v>4.1838E-2</c:v>
                </c:pt>
                <c:pt idx="21296">
                  <c:v>4.1832000000000001E-2</c:v>
                </c:pt>
                <c:pt idx="21297">
                  <c:v>4.1832000000000001E-2</c:v>
                </c:pt>
                <c:pt idx="21298">
                  <c:v>4.1825000000000001E-2</c:v>
                </c:pt>
                <c:pt idx="21299">
                  <c:v>4.1819000000000002E-2</c:v>
                </c:pt>
                <c:pt idx="21300">
                  <c:v>4.1812000000000002E-2</c:v>
                </c:pt>
                <c:pt idx="21301">
                  <c:v>4.1806000000000003E-2</c:v>
                </c:pt>
                <c:pt idx="21302">
                  <c:v>4.1792000000000003E-2</c:v>
                </c:pt>
                <c:pt idx="21303">
                  <c:v>4.1785999999999997E-2</c:v>
                </c:pt>
                <c:pt idx="21304">
                  <c:v>4.1778999999999997E-2</c:v>
                </c:pt>
                <c:pt idx="21305">
                  <c:v>4.1758999999999998E-2</c:v>
                </c:pt>
                <c:pt idx="21306">
                  <c:v>4.1745999999999998E-2</c:v>
                </c:pt>
                <c:pt idx="21307">
                  <c:v>4.1739999999999999E-2</c:v>
                </c:pt>
                <c:pt idx="21308">
                  <c:v>4.1727E-2</c:v>
                </c:pt>
                <c:pt idx="21309">
                  <c:v>4.1713E-2</c:v>
                </c:pt>
                <c:pt idx="21310">
                  <c:v>4.1707000000000001E-2</c:v>
                </c:pt>
                <c:pt idx="21311">
                  <c:v>4.1694000000000002E-2</c:v>
                </c:pt>
                <c:pt idx="21312">
                  <c:v>4.1680000000000002E-2</c:v>
                </c:pt>
                <c:pt idx="21313">
                  <c:v>4.1674000000000003E-2</c:v>
                </c:pt>
                <c:pt idx="21314">
                  <c:v>4.1660999999999997E-2</c:v>
                </c:pt>
                <c:pt idx="21315">
                  <c:v>4.1653999999999997E-2</c:v>
                </c:pt>
                <c:pt idx="21316">
                  <c:v>4.1647000000000003E-2</c:v>
                </c:pt>
                <c:pt idx="21317">
                  <c:v>4.1633999999999997E-2</c:v>
                </c:pt>
                <c:pt idx="21318">
                  <c:v>4.1627999999999998E-2</c:v>
                </c:pt>
                <c:pt idx="21319">
                  <c:v>4.1620999999999998E-2</c:v>
                </c:pt>
                <c:pt idx="21320">
                  <c:v>4.1620999999999998E-2</c:v>
                </c:pt>
                <c:pt idx="21321">
                  <c:v>4.1607999999999999E-2</c:v>
                </c:pt>
                <c:pt idx="21322">
                  <c:v>4.1607999999999999E-2</c:v>
                </c:pt>
                <c:pt idx="21323">
                  <c:v>4.1600999999999999E-2</c:v>
                </c:pt>
                <c:pt idx="21324">
                  <c:v>4.1600999999999999E-2</c:v>
                </c:pt>
                <c:pt idx="21325">
                  <c:v>4.1595E-2</c:v>
                </c:pt>
                <c:pt idx="21326">
                  <c:v>4.1595E-2</c:v>
                </c:pt>
                <c:pt idx="21327">
                  <c:v>4.1588E-2</c:v>
                </c:pt>
                <c:pt idx="21328">
                  <c:v>4.1588E-2</c:v>
                </c:pt>
                <c:pt idx="21329">
                  <c:v>4.1588E-2</c:v>
                </c:pt>
                <c:pt idx="21330">
                  <c:v>4.1588E-2</c:v>
                </c:pt>
                <c:pt idx="21331">
                  <c:v>4.1582000000000001E-2</c:v>
                </c:pt>
                <c:pt idx="21332">
                  <c:v>4.1582000000000001E-2</c:v>
                </c:pt>
                <c:pt idx="21333">
                  <c:v>4.1575000000000001E-2</c:v>
                </c:pt>
                <c:pt idx="21334">
                  <c:v>4.1575000000000001E-2</c:v>
                </c:pt>
                <c:pt idx="21335">
                  <c:v>4.1568000000000001E-2</c:v>
                </c:pt>
                <c:pt idx="21336">
                  <c:v>4.1568000000000001E-2</c:v>
                </c:pt>
                <c:pt idx="21337">
                  <c:v>4.1555000000000002E-2</c:v>
                </c:pt>
                <c:pt idx="21338">
                  <c:v>4.1555000000000002E-2</c:v>
                </c:pt>
                <c:pt idx="21339">
                  <c:v>4.1549000000000003E-2</c:v>
                </c:pt>
                <c:pt idx="21340">
                  <c:v>4.1542000000000003E-2</c:v>
                </c:pt>
                <c:pt idx="21341">
                  <c:v>4.1535999999999997E-2</c:v>
                </c:pt>
                <c:pt idx="21342">
                  <c:v>4.1529000000000003E-2</c:v>
                </c:pt>
                <c:pt idx="21343">
                  <c:v>4.1522000000000003E-2</c:v>
                </c:pt>
                <c:pt idx="21344">
                  <c:v>4.1515999999999997E-2</c:v>
                </c:pt>
                <c:pt idx="21345">
                  <c:v>4.1508999999999997E-2</c:v>
                </c:pt>
                <c:pt idx="21346">
                  <c:v>4.1502999999999998E-2</c:v>
                </c:pt>
                <c:pt idx="21347">
                  <c:v>4.1495999999999998E-2</c:v>
                </c:pt>
                <c:pt idx="21348">
                  <c:v>4.1488999999999998E-2</c:v>
                </c:pt>
                <c:pt idx="21349">
                  <c:v>4.1475999999999999E-2</c:v>
                </c:pt>
                <c:pt idx="21350">
                  <c:v>4.147E-2</c:v>
                </c:pt>
                <c:pt idx="21351">
                  <c:v>4.1463E-2</c:v>
                </c:pt>
                <c:pt idx="21352">
                  <c:v>4.1456E-2</c:v>
                </c:pt>
                <c:pt idx="21353">
                  <c:v>4.1450000000000001E-2</c:v>
                </c:pt>
                <c:pt idx="21354">
                  <c:v>4.1443000000000001E-2</c:v>
                </c:pt>
                <c:pt idx="21355">
                  <c:v>4.1437000000000002E-2</c:v>
                </c:pt>
                <c:pt idx="21356">
                  <c:v>4.1430000000000002E-2</c:v>
                </c:pt>
                <c:pt idx="21357">
                  <c:v>4.1424000000000002E-2</c:v>
                </c:pt>
                <c:pt idx="21358">
                  <c:v>4.1417000000000002E-2</c:v>
                </c:pt>
                <c:pt idx="21359">
                  <c:v>4.1410000000000002E-2</c:v>
                </c:pt>
                <c:pt idx="21360">
                  <c:v>4.1404000000000003E-2</c:v>
                </c:pt>
                <c:pt idx="21361">
                  <c:v>4.1404000000000003E-2</c:v>
                </c:pt>
                <c:pt idx="21362">
                  <c:v>4.1397000000000003E-2</c:v>
                </c:pt>
                <c:pt idx="21363">
                  <c:v>4.1390999999999997E-2</c:v>
                </c:pt>
                <c:pt idx="21364">
                  <c:v>4.1383999999999997E-2</c:v>
                </c:pt>
                <c:pt idx="21365">
                  <c:v>4.1376999999999997E-2</c:v>
                </c:pt>
                <c:pt idx="21366">
                  <c:v>4.1370999999999998E-2</c:v>
                </c:pt>
                <c:pt idx="21367">
                  <c:v>4.1363999999999998E-2</c:v>
                </c:pt>
                <c:pt idx="21368">
                  <c:v>4.1363999999999998E-2</c:v>
                </c:pt>
                <c:pt idx="21369">
                  <c:v>4.1350999999999999E-2</c:v>
                </c:pt>
                <c:pt idx="21370">
                  <c:v>4.1343999999999999E-2</c:v>
                </c:pt>
                <c:pt idx="21371">
                  <c:v>4.1338E-2</c:v>
                </c:pt>
                <c:pt idx="21372">
                  <c:v>4.1331E-2</c:v>
                </c:pt>
                <c:pt idx="21373">
                  <c:v>4.1318000000000001E-2</c:v>
                </c:pt>
                <c:pt idx="21374">
                  <c:v>4.1312000000000001E-2</c:v>
                </c:pt>
                <c:pt idx="21375">
                  <c:v>4.1305000000000001E-2</c:v>
                </c:pt>
                <c:pt idx="21376">
                  <c:v>4.1292000000000002E-2</c:v>
                </c:pt>
                <c:pt idx="21377">
                  <c:v>4.1285000000000002E-2</c:v>
                </c:pt>
                <c:pt idx="21378">
                  <c:v>4.1285000000000002E-2</c:v>
                </c:pt>
                <c:pt idx="21379">
                  <c:v>4.1272000000000003E-2</c:v>
                </c:pt>
                <c:pt idx="21380">
                  <c:v>4.1265000000000003E-2</c:v>
                </c:pt>
                <c:pt idx="21381">
                  <c:v>4.1258999999999997E-2</c:v>
                </c:pt>
                <c:pt idx="21382">
                  <c:v>4.1251999999999997E-2</c:v>
                </c:pt>
                <c:pt idx="21383">
                  <c:v>4.1245999999999998E-2</c:v>
                </c:pt>
                <c:pt idx="21384">
                  <c:v>4.1238999999999998E-2</c:v>
                </c:pt>
                <c:pt idx="21385">
                  <c:v>4.1232999999999999E-2</c:v>
                </c:pt>
                <c:pt idx="21386">
                  <c:v>4.1225999999999999E-2</c:v>
                </c:pt>
                <c:pt idx="21387">
                  <c:v>4.1225999999999999E-2</c:v>
                </c:pt>
                <c:pt idx="21388">
                  <c:v>4.1218999999999999E-2</c:v>
                </c:pt>
                <c:pt idx="21389">
                  <c:v>4.1218999999999999E-2</c:v>
                </c:pt>
                <c:pt idx="21390">
                  <c:v>4.1218999999999999E-2</c:v>
                </c:pt>
                <c:pt idx="21391">
                  <c:v>4.1213E-2</c:v>
                </c:pt>
                <c:pt idx="21392">
                  <c:v>4.1213E-2</c:v>
                </c:pt>
                <c:pt idx="21393">
                  <c:v>4.1213E-2</c:v>
                </c:pt>
                <c:pt idx="21394">
                  <c:v>4.1218999999999999E-2</c:v>
                </c:pt>
                <c:pt idx="21395">
                  <c:v>4.1218999999999999E-2</c:v>
                </c:pt>
                <c:pt idx="21396">
                  <c:v>4.1218999999999999E-2</c:v>
                </c:pt>
                <c:pt idx="21397">
                  <c:v>4.1218999999999999E-2</c:v>
                </c:pt>
                <c:pt idx="21398">
                  <c:v>4.1218999999999999E-2</c:v>
                </c:pt>
                <c:pt idx="21399">
                  <c:v>4.1218999999999999E-2</c:v>
                </c:pt>
                <c:pt idx="21400">
                  <c:v>4.1225999999999999E-2</c:v>
                </c:pt>
                <c:pt idx="21401">
                  <c:v>4.1218999999999999E-2</c:v>
                </c:pt>
                <c:pt idx="21402">
                  <c:v>4.1218999999999999E-2</c:v>
                </c:pt>
                <c:pt idx="21403">
                  <c:v>4.1218999999999999E-2</c:v>
                </c:pt>
                <c:pt idx="21404">
                  <c:v>4.1218999999999999E-2</c:v>
                </c:pt>
                <c:pt idx="21405">
                  <c:v>4.1213E-2</c:v>
                </c:pt>
                <c:pt idx="21406">
                  <c:v>4.1213E-2</c:v>
                </c:pt>
                <c:pt idx="21407">
                  <c:v>4.1206E-2</c:v>
                </c:pt>
                <c:pt idx="21408">
                  <c:v>4.1200000000000001E-2</c:v>
                </c:pt>
                <c:pt idx="21409">
                  <c:v>4.1200000000000001E-2</c:v>
                </c:pt>
                <c:pt idx="21410">
                  <c:v>4.1193E-2</c:v>
                </c:pt>
                <c:pt idx="21411">
                  <c:v>4.1180000000000001E-2</c:v>
                </c:pt>
                <c:pt idx="21412">
                  <c:v>4.1180000000000001E-2</c:v>
                </c:pt>
                <c:pt idx="21413">
                  <c:v>4.1167000000000002E-2</c:v>
                </c:pt>
                <c:pt idx="21414">
                  <c:v>4.1153000000000002E-2</c:v>
                </c:pt>
                <c:pt idx="21415">
                  <c:v>4.1147000000000003E-2</c:v>
                </c:pt>
                <c:pt idx="21416">
                  <c:v>4.1133999999999997E-2</c:v>
                </c:pt>
                <c:pt idx="21417">
                  <c:v>4.1120999999999998E-2</c:v>
                </c:pt>
                <c:pt idx="21418">
                  <c:v>4.1106999999999998E-2</c:v>
                </c:pt>
                <c:pt idx="21419">
                  <c:v>4.1100999999999999E-2</c:v>
                </c:pt>
                <c:pt idx="21420">
                  <c:v>4.1088E-2</c:v>
                </c:pt>
                <c:pt idx="21421">
                  <c:v>4.1073999999999999E-2</c:v>
                </c:pt>
                <c:pt idx="21422">
                  <c:v>4.1068E-2</c:v>
                </c:pt>
                <c:pt idx="21423">
                  <c:v>4.1055000000000001E-2</c:v>
                </c:pt>
                <c:pt idx="21424">
                  <c:v>4.1048000000000001E-2</c:v>
                </c:pt>
                <c:pt idx="21425">
                  <c:v>4.1042000000000002E-2</c:v>
                </c:pt>
                <c:pt idx="21426">
                  <c:v>4.1035000000000002E-2</c:v>
                </c:pt>
                <c:pt idx="21427">
                  <c:v>4.1022000000000003E-2</c:v>
                </c:pt>
                <c:pt idx="21428">
                  <c:v>4.1022000000000003E-2</c:v>
                </c:pt>
                <c:pt idx="21429">
                  <c:v>4.1015000000000003E-2</c:v>
                </c:pt>
                <c:pt idx="21430">
                  <c:v>4.1008999999999997E-2</c:v>
                </c:pt>
                <c:pt idx="21431">
                  <c:v>4.1001999999999997E-2</c:v>
                </c:pt>
                <c:pt idx="21432">
                  <c:v>4.1001999999999997E-2</c:v>
                </c:pt>
                <c:pt idx="21433">
                  <c:v>4.0994999999999997E-2</c:v>
                </c:pt>
                <c:pt idx="21434">
                  <c:v>4.0994999999999997E-2</c:v>
                </c:pt>
                <c:pt idx="21435">
                  <c:v>4.0994999999999997E-2</c:v>
                </c:pt>
                <c:pt idx="21436">
                  <c:v>4.0994999999999997E-2</c:v>
                </c:pt>
                <c:pt idx="21437">
                  <c:v>4.0994999999999997E-2</c:v>
                </c:pt>
                <c:pt idx="21438">
                  <c:v>4.0994999999999997E-2</c:v>
                </c:pt>
                <c:pt idx="21439">
                  <c:v>4.0994999999999997E-2</c:v>
                </c:pt>
                <c:pt idx="21440">
                  <c:v>4.0994999999999997E-2</c:v>
                </c:pt>
                <c:pt idx="21441">
                  <c:v>4.0994999999999997E-2</c:v>
                </c:pt>
                <c:pt idx="21442">
                  <c:v>4.1001999999999997E-2</c:v>
                </c:pt>
                <c:pt idx="21443">
                  <c:v>4.0994999999999997E-2</c:v>
                </c:pt>
                <c:pt idx="21444">
                  <c:v>4.0994999999999997E-2</c:v>
                </c:pt>
                <c:pt idx="21445">
                  <c:v>4.0994999999999997E-2</c:v>
                </c:pt>
                <c:pt idx="21446">
                  <c:v>4.0988999999999998E-2</c:v>
                </c:pt>
                <c:pt idx="21447">
                  <c:v>4.0988999999999998E-2</c:v>
                </c:pt>
                <c:pt idx="21448">
                  <c:v>4.0981999999999998E-2</c:v>
                </c:pt>
                <c:pt idx="21449">
                  <c:v>4.0975999999999999E-2</c:v>
                </c:pt>
                <c:pt idx="21450">
                  <c:v>4.0968999999999998E-2</c:v>
                </c:pt>
                <c:pt idx="21451">
                  <c:v>4.0961999999999998E-2</c:v>
                </c:pt>
                <c:pt idx="21452">
                  <c:v>4.0955999999999999E-2</c:v>
                </c:pt>
                <c:pt idx="21453">
                  <c:v>4.0943E-2</c:v>
                </c:pt>
                <c:pt idx="21454">
                  <c:v>4.0936E-2</c:v>
                </c:pt>
                <c:pt idx="21455">
                  <c:v>4.0923000000000001E-2</c:v>
                </c:pt>
                <c:pt idx="21456">
                  <c:v>4.0916000000000001E-2</c:v>
                </c:pt>
                <c:pt idx="21457">
                  <c:v>4.0903000000000002E-2</c:v>
                </c:pt>
                <c:pt idx="21458">
                  <c:v>4.0897000000000003E-2</c:v>
                </c:pt>
                <c:pt idx="21459">
                  <c:v>4.0883000000000003E-2</c:v>
                </c:pt>
                <c:pt idx="21460">
                  <c:v>4.0869999999999997E-2</c:v>
                </c:pt>
                <c:pt idx="21461">
                  <c:v>4.0863999999999998E-2</c:v>
                </c:pt>
                <c:pt idx="21462">
                  <c:v>4.0849999999999997E-2</c:v>
                </c:pt>
                <c:pt idx="21463">
                  <c:v>4.0836999999999998E-2</c:v>
                </c:pt>
                <c:pt idx="21464">
                  <c:v>4.0830999999999999E-2</c:v>
                </c:pt>
                <c:pt idx="21465">
                  <c:v>4.0818E-2</c:v>
                </c:pt>
                <c:pt idx="21466">
                  <c:v>4.0811E-2</c:v>
                </c:pt>
                <c:pt idx="21467">
                  <c:v>4.0804E-2</c:v>
                </c:pt>
                <c:pt idx="21468">
                  <c:v>4.0798000000000001E-2</c:v>
                </c:pt>
                <c:pt idx="21469">
                  <c:v>4.0791000000000001E-2</c:v>
                </c:pt>
                <c:pt idx="21470">
                  <c:v>4.0791000000000001E-2</c:v>
                </c:pt>
                <c:pt idx="21471">
                  <c:v>4.0791000000000001E-2</c:v>
                </c:pt>
                <c:pt idx="21472">
                  <c:v>4.0785000000000002E-2</c:v>
                </c:pt>
                <c:pt idx="21473">
                  <c:v>4.0785000000000002E-2</c:v>
                </c:pt>
                <c:pt idx="21474">
                  <c:v>4.0791000000000001E-2</c:v>
                </c:pt>
                <c:pt idx="21475">
                  <c:v>4.0785000000000002E-2</c:v>
                </c:pt>
                <c:pt idx="21476">
                  <c:v>4.0791000000000001E-2</c:v>
                </c:pt>
                <c:pt idx="21477">
                  <c:v>4.0791000000000001E-2</c:v>
                </c:pt>
                <c:pt idx="21478">
                  <c:v>4.0791000000000001E-2</c:v>
                </c:pt>
                <c:pt idx="21479">
                  <c:v>4.0791000000000001E-2</c:v>
                </c:pt>
                <c:pt idx="21480">
                  <c:v>4.0798000000000001E-2</c:v>
                </c:pt>
                <c:pt idx="21481">
                  <c:v>4.0791000000000001E-2</c:v>
                </c:pt>
                <c:pt idx="21482">
                  <c:v>4.0791000000000001E-2</c:v>
                </c:pt>
                <c:pt idx="21483">
                  <c:v>4.0791000000000001E-2</c:v>
                </c:pt>
                <c:pt idx="21484">
                  <c:v>4.0791000000000001E-2</c:v>
                </c:pt>
                <c:pt idx="21485">
                  <c:v>4.0791000000000001E-2</c:v>
                </c:pt>
                <c:pt idx="21486">
                  <c:v>4.0791000000000001E-2</c:v>
                </c:pt>
                <c:pt idx="21487">
                  <c:v>4.0785000000000002E-2</c:v>
                </c:pt>
                <c:pt idx="21488">
                  <c:v>4.0778000000000002E-2</c:v>
                </c:pt>
                <c:pt idx="21489">
                  <c:v>4.0771000000000002E-2</c:v>
                </c:pt>
                <c:pt idx="21490">
                  <c:v>4.0771000000000002E-2</c:v>
                </c:pt>
                <c:pt idx="21491">
                  <c:v>4.0758000000000003E-2</c:v>
                </c:pt>
                <c:pt idx="21492">
                  <c:v>4.0751999999999997E-2</c:v>
                </c:pt>
                <c:pt idx="21493">
                  <c:v>4.0738999999999997E-2</c:v>
                </c:pt>
                <c:pt idx="21494">
                  <c:v>4.0731999999999997E-2</c:v>
                </c:pt>
                <c:pt idx="21495">
                  <c:v>4.0711999999999998E-2</c:v>
                </c:pt>
                <c:pt idx="21496">
                  <c:v>4.0705999999999999E-2</c:v>
                </c:pt>
                <c:pt idx="21497">
                  <c:v>4.0686E-2</c:v>
                </c:pt>
                <c:pt idx="21498">
                  <c:v>4.0673000000000001E-2</c:v>
                </c:pt>
                <c:pt idx="21499">
                  <c:v>4.0659000000000001E-2</c:v>
                </c:pt>
                <c:pt idx="21500">
                  <c:v>4.0646000000000002E-2</c:v>
                </c:pt>
                <c:pt idx="21501">
                  <c:v>4.0633000000000002E-2</c:v>
                </c:pt>
                <c:pt idx="21502">
                  <c:v>4.0620000000000003E-2</c:v>
                </c:pt>
                <c:pt idx="21503">
                  <c:v>4.0606999999999997E-2</c:v>
                </c:pt>
                <c:pt idx="21504">
                  <c:v>4.0593999999999998E-2</c:v>
                </c:pt>
                <c:pt idx="21505">
                  <c:v>4.0586999999999998E-2</c:v>
                </c:pt>
                <c:pt idx="21506">
                  <c:v>4.0573999999999999E-2</c:v>
                </c:pt>
                <c:pt idx="21507">
                  <c:v>4.0566999999999999E-2</c:v>
                </c:pt>
                <c:pt idx="21508">
                  <c:v>4.0561E-2</c:v>
                </c:pt>
                <c:pt idx="21509">
                  <c:v>4.0548000000000001E-2</c:v>
                </c:pt>
                <c:pt idx="21510">
                  <c:v>4.0541000000000001E-2</c:v>
                </c:pt>
                <c:pt idx="21511">
                  <c:v>4.0534000000000001E-2</c:v>
                </c:pt>
                <c:pt idx="21512">
                  <c:v>4.0534000000000001E-2</c:v>
                </c:pt>
                <c:pt idx="21513">
                  <c:v>4.0528000000000002E-2</c:v>
                </c:pt>
                <c:pt idx="21514">
                  <c:v>4.0528000000000002E-2</c:v>
                </c:pt>
                <c:pt idx="21515">
                  <c:v>4.0521000000000001E-2</c:v>
                </c:pt>
                <c:pt idx="21516">
                  <c:v>4.0528000000000002E-2</c:v>
                </c:pt>
                <c:pt idx="21517">
                  <c:v>4.0528000000000002E-2</c:v>
                </c:pt>
                <c:pt idx="21518">
                  <c:v>4.0528000000000002E-2</c:v>
                </c:pt>
                <c:pt idx="21519">
                  <c:v>4.0528000000000002E-2</c:v>
                </c:pt>
                <c:pt idx="21520">
                  <c:v>4.0534000000000001E-2</c:v>
                </c:pt>
                <c:pt idx="21521">
                  <c:v>4.0534000000000001E-2</c:v>
                </c:pt>
                <c:pt idx="21522">
                  <c:v>4.0541000000000001E-2</c:v>
                </c:pt>
                <c:pt idx="21523">
                  <c:v>4.0541000000000001E-2</c:v>
                </c:pt>
                <c:pt idx="21524">
                  <c:v>4.0548000000000001E-2</c:v>
                </c:pt>
                <c:pt idx="21525">
                  <c:v>4.0548000000000001E-2</c:v>
                </c:pt>
                <c:pt idx="21526">
                  <c:v>4.0548000000000001E-2</c:v>
                </c:pt>
                <c:pt idx="21527">
                  <c:v>4.0548000000000001E-2</c:v>
                </c:pt>
                <c:pt idx="21528">
                  <c:v>4.0554E-2</c:v>
                </c:pt>
                <c:pt idx="21529">
                  <c:v>4.0548000000000001E-2</c:v>
                </c:pt>
                <c:pt idx="21530">
                  <c:v>4.0548000000000001E-2</c:v>
                </c:pt>
                <c:pt idx="21531">
                  <c:v>4.0541000000000001E-2</c:v>
                </c:pt>
                <c:pt idx="21532">
                  <c:v>4.0541000000000001E-2</c:v>
                </c:pt>
                <c:pt idx="21533">
                  <c:v>4.0534000000000001E-2</c:v>
                </c:pt>
                <c:pt idx="21534">
                  <c:v>4.0534000000000001E-2</c:v>
                </c:pt>
                <c:pt idx="21535">
                  <c:v>4.0528000000000002E-2</c:v>
                </c:pt>
                <c:pt idx="21536">
                  <c:v>4.0515000000000002E-2</c:v>
                </c:pt>
                <c:pt idx="21537">
                  <c:v>4.0508000000000002E-2</c:v>
                </c:pt>
                <c:pt idx="21538">
                  <c:v>4.0501000000000002E-2</c:v>
                </c:pt>
                <c:pt idx="21539">
                  <c:v>4.0495000000000003E-2</c:v>
                </c:pt>
                <c:pt idx="21540">
                  <c:v>4.0488000000000003E-2</c:v>
                </c:pt>
                <c:pt idx="21541">
                  <c:v>4.0474999999999997E-2</c:v>
                </c:pt>
                <c:pt idx="21542">
                  <c:v>4.0461999999999998E-2</c:v>
                </c:pt>
                <c:pt idx="21543">
                  <c:v>4.0448999999999999E-2</c:v>
                </c:pt>
                <c:pt idx="21544">
                  <c:v>4.0441999999999999E-2</c:v>
                </c:pt>
                <c:pt idx="21545">
                  <c:v>4.0422E-2</c:v>
                </c:pt>
                <c:pt idx="21546">
                  <c:v>4.0416000000000001E-2</c:v>
                </c:pt>
                <c:pt idx="21547">
                  <c:v>4.0403000000000001E-2</c:v>
                </c:pt>
                <c:pt idx="21548">
                  <c:v>4.0396000000000001E-2</c:v>
                </c:pt>
                <c:pt idx="21549">
                  <c:v>4.0383000000000002E-2</c:v>
                </c:pt>
                <c:pt idx="21550">
                  <c:v>4.0376000000000002E-2</c:v>
                </c:pt>
                <c:pt idx="21551">
                  <c:v>4.0370000000000003E-2</c:v>
                </c:pt>
                <c:pt idx="21552">
                  <c:v>4.0356000000000003E-2</c:v>
                </c:pt>
                <c:pt idx="21553">
                  <c:v>4.0349999999999997E-2</c:v>
                </c:pt>
                <c:pt idx="21554">
                  <c:v>4.0349999999999997E-2</c:v>
                </c:pt>
                <c:pt idx="21555">
                  <c:v>4.0342999999999997E-2</c:v>
                </c:pt>
                <c:pt idx="21556">
                  <c:v>4.0336999999999998E-2</c:v>
                </c:pt>
                <c:pt idx="21557">
                  <c:v>4.0329999999999998E-2</c:v>
                </c:pt>
                <c:pt idx="21558">
                  <c:v>4.0329999999999998E-2</c:v>
                </c:pt>
                <c:pt idx="21559">
                  <c:v>4.0323999999999999E-2</c:v>
                </c:pt>
                <c:pt idx="21560">
                  <c:v>4.0323999999999999E-2</c:v>
                </c:pt>
                <c:pt idx="21561">
                  <c:v>4.0316999999999999E-2</c:v>
                </c:pt>
                <c:pt idx="21562">
                  <c:v>4.0316999999999999E-2</c:v>
                </c:pt>
                <c:pt idx="21563">
                  <c:v>4.0309999999999999E-2</c:v>
                </c:pt>
                <c:pt idx="21564">
                  <c:v>4.0309999999999999E-2</c:v>
                </c:pt>
                <c:pt idx="21565">
                  <c:v>4.0309999999999999E-2</c:v>
                </c:pt>
                <c:pt idx="21566">
                  <c:v>4.0309999999999999E-2</c:v>
                </c:pt>
                <c:pt idx="21567">
                  <c:v>4.0304E-2</c:v>
                </c:pt>
                <c:pt idx="21568">
                  <c:v>4.0304E-2</c:v>
                </c:pt>
                <c:pt idx="21569">
                  <c:v>4.0304E-2</c:v>
                </c:pt>
                <c:pt idx="21570">
                  <c:v>4.0304E-2</c:v>
                </c:pt>
                <c:pt idx="21571">
                  <c:v>4.0296999999999999E-2</c:v>
                </c:pt>
                <c:pt idx="21572">
                  <c:v>4.0296999999999999E-2</c:v>
                </c:pt>
                <c:pt idx="21573">
                  <c:v>4.0291E-2</c:v>
                </c:pt>
                <c:pt idx="21574">
                  <c:v>4.0284E-2</c:v>
                </c:pt>
                <c:pt idx="21575">
                  <c:v>4.0277E-2</c:v>
                </c:pt>
                <c:pt idx="21576">
                  <c:v>4.0277E-2</c:v>
                </c:pt>
                <c:pt idx="21577">
                  <c:v>4.0264000000000001E-2</c:v>
                </c:pt>
                <c:pt idx="21578">
                  <c:v>4.0258000000000002E-2</c:v>
                </c:pt>
                <c:pt idx="21579">
                  <c:v>4.0245000000000003E-2</c:v>
                </c:pt>
                <c:pt idx="21580">
                  <c:v>4.0245000000000003E-2</c:v>
                </c:pt>
                <c:pt idx="21581">
                  <c:v>4.0231000000000003E-2</c:v>
                </c:pt>
                <c:pt idx="21582">
                  <c:v>4.0224999999999997E-2</c:v>
                </c:pt>
                <c:pt idx="21583">
                  <c:v>4.0211999999999998E-2</c:v>
                </c:pt>
                <c:pt idx="21584">
                  <c:v>4.0197999999999998E-2</c:v>
                </c:pt>
                <c:pt idx="21585">
                  <c:v>4.0191999999999999E-2</c:v>
                </c:pt>
                <c:pt idx="21586">
                  <c:v>4.0184999999999998E-2</c:v>
                </c:pt>
                <c:pt idx="21587">
                  <c:v>4.0171999999999999E-2</c:v>
                </c:pt>
                <c:pt idx="21588">
                  <c:v>4.0164999999999999E-2</c:v>
                </c:pt>
                <c:pt idx="21589">
                  <c:v>4.0152E-2</c:v>
                </c:pt>
                <c:pt idx="21590">
                  <c:v>4.0139000000000001E-2</c:v>
                </c:pt>
                <c:pt idx="21591">
                  <c:v>4.0126000000000002E-2</c:v>
                </c:pt>
                <c:pt idx="21592">
                  <c:v>4.0119000000000002E-2</c:v>
                </c:pt>
                <c:pt idx="21593">
                  <c:v>4.0106000000000003E-2</c:v>
                </c:pt>
                <c:pt idx="21594">
                  <c:v>4.0099999999999997E-2</c:v>
                </c:pt>
                <c:pt idx="21595">
                  <c:v>4.0092999999999997E-2</c:v>
                </c:pt>
                <c:pt idx="21596">
                  <c:v>4.0085999999999997E-2</c:v>
                </c:pt>
                <c:pt idx="21597">
                  <c:v>4.0072999999999998E-2</c:v>
                </c:pt>
                <c:pt idx="21598">
                  <c:v>4.0066999999999998E-2</c:v>
                </c:pt>
                <c:pt idx="21599">
                  <c:v>4.0059999999999998E-2</c:v>
                </c:pt>
                <c:pt idx="21600">
                  <c:v>4.0053999999999999E-2</c:v>
                </c:pt>
                <c:pt idx="21601">
                  <c:v>4.0046999999999999E-2</c:v>
                </c:pt>
                <c:pt idx="21602">
                  <c:v>4.0046999999999999E-2</c:v>
                </c:pt>
                <c:pt idx="21603">
                  <c:v>4.0039999999999999E-2</c:v>
                </c:pt>
                <c:pt idx="21604">
                  <c:v>4.0039999999999999E-2</c:v>
                </c:pt>
                <c:pt idx="21605">
                  <c:v>4.0034E-2</c:v>
                </c:pt>
                <c:pt idx="21606">
                  <c:v>4.0034E-2</c:v>
                </c:pt>
                <c:pt idx="21607">
                  <c:v>4.0027E-2</c:v>
                </c:pt>
                <c:pt idx="21608">
                  <c:v>4.0027E-2</c:v>
                </c:pt>
                <c:pt idx="21609">
                  <c:v>4.0021000000000001E-2</c:v>
                </c:pt>
                <c:pt idx="21610">
                  <c:v>4.0021000000000001E-2</c:v>
                </c:pt>
                <c:pt idx="21611">
                  <c:v>4.0021000000000001E-2</c:v>
                </c:pt>
                <c:pt idx="21612">
                  <c:v>4.0021000000000001E-2</c:v>
                </c:pt>
                <c:pt idx="21613">
                  <c:v>4.0014000000000001E-2</c:v>
                </c:pt>
                <c:pt idx="21614">
                  <c:v>4.0021000000000001E-2</c:v>
                </c:pt>
                <c:pt idx="21615">
                  <c:v>4.0014000000000001E-2</c:v>
                </c:pt>
                <c:pt idx="21616">
                  <c:v>4.0014000000000001E-2</c:v>
                </c:pt>
                <c:pt idx="21617">
                  <c:v>4.0014000000000001E-2</c:v>
                </c:pt>
                <c:pt idx="21618">
                  <c:v>4.0014000000000001E-2</c:v>
                </c:pt>
                <c:pt idx="21619">
                  <c:v>4.0014000000000001E-2</c:v>
                </c:pt>
                <c:pt idx="21620">
                  <c:v>4.0014000000000001E-2</c:v>
                </c:pt>
                <c:pt idx="21621">
                  <c:v>4.0007000000000001E-2</c:v>
                </c:pt>
                <c:pt idx="21622">
                  <c:v>4.0001000000000002E-2</c:v>
                </c:pt>
                <c:pt idx="21623">
                  <c:v>4.0001000000000002E-2</c:v>
                </c:pt>
                <c:pt idx="21624">
                  <c:v>4.0001000000000002E-2</c:v>
                </c:pt>
                <c:pt idx="21625">
                  <c:v>3.9988000000000003E-2</c:v>
                </c:pt>
                <c:pt idx="21626">
                  <c:v>3.9988000000000003E-2</c:v>
                </c:pt>
                <c:pt idx="21627">
                  <c:v>3.9981000000000003E-2</c:v>
                </c:pt>
                <c:pt idx="21628">
                  <c:v>3.9974000000000003E-2</c:v>
                </c:pt>
                <c:pt idx="21629">
                  <c:v>3.9967999999999997E-2</c:v>
                </c:pt>
                <c:pt idx="21630">
                  <c:v>3.9961000000000003E-2</c:v>
                </c:pt>
                <c:pt idx="21631">
                  <c:v>3.9954999999999997E-2</c:v>
                </c:pt>
                <c:pt idx="21632">
                  <c:v>3.9947999999999997E-2</c:v>
                </c:pt>
                <c:pt idx="21633">
                  <c:v>3.9941999999999998E-2</c:v>
                </c:pt>
                <c:pt idx="21634">
                  <c:v>3.9934999999999998E-2</c:v>
                </c:pt>
                <c:pt idx="21635">
                  <c:v>3.9921999999999999E-2</c:v>
                </c:pt>
                <c:pt idx="21636">
                  <c:v>3.9914999999999999E-2</c:v>
                </c:pt>
                <c:pt idx="21637">
                  <c:v>3.9902E-2</c:v>
                </c:pt>
                <c:pt idx="21638">
                  <c:v>3.9889000000000001E-2</c:v>
                </c:pt>
                <c:pt idx="21639">
                  <c:v>3.9882000000000001E-2</c:v>
                </c:pt>
                <c:pt idx="21640">
                  <c:v>3.9869000000000002E-2</c:v>
                </c:pt>
                <c:pt idx="21641">
                  <c:v>3.9856000000000003E-2</c:v>
                </c:pt>
                <c:pt idx="21642">
                  <c:v>3.9849000000000002E-2</c:v>
                </c:pt>
                <c:pt idx="21643">
                  <c:v>3.9836000000000003E-2</c:v>
                </c:pt>
                <c:pt idx="21644">
                  <c:v>3.9829999999999997E-2</c:v>
                </c:pt>
                <c:pt idx="21645">
                  <c:v>3.9815999999999997E-2</c:v>
                </c:pt>
                <c:pt idx="21646">
                  <c:v>3.9809999999999998E-2</c:v>
                </c:pt>
                <c:pt idx="21647">
                  <c:v>3.9796999999999999E-2</c:v>
                </c:pt>
                <c:pt idx="21648">
                  <c:v>3.9782999999999999E-2</c:v>
                </c:pt>
                <c:pt idx="21649">
                  <c:v>3.9777E-2</c:v>
                </c:pt>
                <c:pt idx="21650">
                  <c:v>3.977E-2</c:v>
                </c:pt>
                <c:pt idx="21651">
                  <c:v>3.9764000000000001E-2</c:v>
                </c:pt>
                <c:pt idx="21652">
                  <c:v>3.9757000000000001E-2</c:v>
                </c:pt>
                <c:pt idx="21653">
                  <c:v>3.9751000000000002E-2</c:v>
                </c:pt>
                <c:pt idx="21654">
                  <c:v>3.9744000000000002E-2</c:v>
                </c:pt>
                <c:pt idx="21655">
                  <c:v>3.9744000000000002E-2</c:v>
                </c:pt>
                <c:pt idx="21656">
                  <c:v>3.9744000000000002E-2</c:v>
                </c:pt>
                <c:pt idx="21657">
                  <c:v>3.9731000000000002E-2</c:v>
                </c:pt>
                <c:pt idx="21658">
                  <c:v>3.9731000000000002E-2</c:v>
                </c:pt>
                <c:pt idx="21659">
                  <c:v>3.9731000000000002E-2</c:v>
                </c:pt>
                <c:pt idx="21660">
                  <c:v>3.9731000000000002E-2</c:v>
                </c:pt>
                <c:pt idx="21661">
                  <c:v>3.9731000000000002E-2</c:v>
                </c:pt>
                <c:pt idx="21662">
                  <c:v>3.9731000000000002E-2</c:v>
                </c:pt>
                <c:pt idx="21663">
                  <c:v>3.9731000000000002E-2</c:v>
                </c:pt>
                <c:pt idx="21664">
                  <c:v>3.9731000000000002E-2</c:v>
                </c:pt>
                <c:pt idx="21665">
                  <c:v>3.9737000000000001E-2</c:v>
                </c:pt>
                <c:pt idx="21666">
                  <c:v>3.9737000000000001E-2</c:v>
                </c:pt>
                <c:pt idx="21667">
                  <c:v>3.9737000000000001E-2</c:v>
                </c:pt>
                <c:pt idx="21668">
                  <c:v>3.9737000000000001E-2</c:v>
                </c:pt>
                <c:pt idx="21669">
                  <c:v>3.9737000000000001E-2</c:v>
                </c:pt>
                <c:pt idx="21670">
                  <c:v>3.9737000000000001E-2</c:v>
                </c:pt>
                <c:pt idx="21671">
                  <c:v>3.9737000000000001E-2</c:v>
                </c:pt>
                <c:pt idx="21672">
                  <c:v>3.9737000000000001E-2</c:v>
                </c:pt>
                <c:pt idx="21673">
                  <c:v>3.9731000000000002E-2</c:v>
                </c:pt>
                <c:pt idx="21674">
                  <c:v>3.9731000000000002E-2</c:v>
                </c:pt>
                <c:pt idx="21675">
                  <c:v>3.9731000000000002E-2</c:v>
                </c:pt>
                <c:pt idx="21676">
                  <c:v>3.9724000000000002E-2</c:v>
                </c:pt>
                <c:pt idx="21677">
                  <c:v>3.9718000000000003E-2</c:v>
                </c:pt>
                <c:pt idx="21678">
                  <c:v>3.9718000000000003E-2</c:v>
                </c:pt>
                <c:pt idx="21679">
                  <c:v>3.9704000000000003E-2</c:v>
                </c:pt>
                <c:pt idx="21680">
                  <c:v>3.9697999999999997E-2</c:v>
                </c:pt>
                <c:pt idx="21681">
                  <c:v>3.9690999999999997E-2</c:v>
                </c:pt>
                <c:pt idx="21682">
                  <c:v>3.9684999999999998E-2</c:v>
                </c:pt>
                <c:pt idx="21683">
                  <c:v>3.9670999999999998E-2</c:v>
                </c:pt>
                <c:pt idx="21684">
                  <c:v>3.9664999999999999E-2</c:v>
                </c:pt>
                <c:pt idx="21685">
                  <c:v>3.9652E-2</c:v>
                </c:pt>
                <c:pt idx="21686">
                  <c:v>3.9639000000000001E-2</c:v>
                </c:pt>
                <c:pt idx="21687">
                  <c:v>3.9625E-2</c:v>
                </c:pt>
                <c:pt idx="21688">
                  <c:v>3.9619000000000001E-2</c:v>
                </c:pt>
                <c:pt idx="21689">
                  <c:v>3.9606000000000002E-2</c:v>
                </c:pt>
                <c:pt idx="21690">
                  <c:v>3.9592000000000002E-2</c:v>
                </c:pt>
                <c:pt idx="21691">
                  <c:v>3.9579000000000003E-2</c:v>
                </c:pt>
                <c:pt idx="21692">
                  <c:v>3.9572999999999997E-2</c:v>
                </c:pt>
                <c:pt idx="21693">
                  <c:v>3.9559999999999998E-2</c:v>
                </c:pt>
                <c:pt idx="21694">
                  <c:v>3.9552999999999998E-2</c:v>
                </c:pt>
                <c:pt idx="21695">
                  <c:v>3.9545999999999998E-2</c:v>
                </c:pt>
                <c:pt idx="21696">
                  <c:v>3.9532999999999999E-2</c:v>
                </c:pt>
                <c:pt idx="21697">
                  <c:v>3.9527E-2</c:v>
                </c:pt>
                <c:pt idx="21698">
                  <c:v>3.9527E-2</c:v>
                </c:pt>
                <c:pt idx="21699">
                  <c:v>3.952E-2</c:v>
                </c:pt>
                <c:pt idx="21700">
                  <c:v>3.9513E-2</c:v>
                </c:pt>
                <c:pt idx="21701">
                  <c:v>3.9507E-2</c:v>
                </c:pt>
                <c:pt idx="21702">
                  <c:v>3.9507E-2</c:v>
                </c:pt>
                <c:pt idx="21703">
                  <c:v>3.95E-2</c:v>
                </c:pt>
                <c:pt idx="21704">
                  <c:v>3.95E-2</c:v>
                </c:pt>
                <c:pt idx="21705">
                  <c:v>3.9494000000000001E-2</c:v>
                </c:pt>
                <c:pt idx="21706">
                  <c:v>3.9494000000000001E-2</c:v>
                </c:pt>
                <c:pt idx="21707">
                  <c:v>3.9494000000000001E-2</c:v>
                </c:pt>
                <c:pt idx="21708">
                  <c:v>3.95E-2</c:v>
                </c:pt>
                <c:pt idx="21709">
                  <c:v>3.9494000000000001E-2</c:v>
                </c:pt>
                <c:pt idx="21710">
                  <c:v>3.95E-2</c:v>
                </c:pt>
                <c:pt idx="21711">
                  <c:v>3.9494000000000001E-2</c:v>
                </c:pt>
                <c:pt idx="21712">
                  <c:v>3.9494000000000001E-2</c:v>
                </c:pt>
                <c:pt idx="21713">
                  <c:v>3.9494000000000001E-2</c:v>
                </c:pt>
                <c:pt idx="21714">
                  <c:v>3.95E-2</c:v>
                </c:pt>
                <c:pt idx="21715">
                  <c:v>3.9494000000000001E-2</c:v>
                </c:pt>
                <c:pt idx="21716">
                  <c:v>3.9494000000000001E-2</c:v>
                </c:pt>
                <c:pt idx="21717">
                  <c:v>3.9487000000000001E-2</c:v>
                </c:pt>
                <c:pt idx="21718">
                  <c:v>3.9487000000000001E-2</c:v>
                </c:pt>
                <c:pt idx="21719">
                  <c:v>3.9480000000000001E-2</c:v>
                </c:pt>
                <c:pt idx="21720">
                  <c:v>3.9480000000000001E-2</c:v>
                </c:pt>
                <c:pt idx="21721">
                  <c:v>3.9467000000000002E-2</c:v>
                </c:pt>
                <c:pt idx="21722">
                  <c:v>3.9461000000000003E-2</c:v>
                </c:pt>
                <c:pt idx="21723">
                  <c:v>3.9454000000000003E-2</c:v>
                </c:pt>
                <c:pt idx="21724">
                  <c:v>3.9447999999999997E-2</c:v>
                </c:pt>
                <c:pt idx="21725">
                  <c:v>3.9440999999999997E-2</c:v>
                </c:pt>
                <c:pt idx="21726">
                  <c:v>3.9433999999999997E-2</c:v>
                </c:pt>
                <c:pt idx="21727">
                  <c:v>3.9420999999999998E-2</c:v>
                </c:pt>
                <c:pt idx="21728">
                  <c:v>3.9407999999999999E-2</c:v>
                </c:pt>
                <c:pt idx="21729">
                  <c:v>3.9400999999999999E-2</c:v>
                </c:pt>
                <c:pt idx="21730">
                  <c:v>3.9387999999999999E-2</c:v>
                </c:pt>
                <c:pt idx="21731">
                  <c:v>3.9375E-2</c:v>
                </c:pt>
                <c:pt idx="21732">
                  <c:v>3.9369000000000001E-2</c:v>
                </c:pt>
                <c:pt idx="21733">
                  <c:v>3.9355000000000001E-2</c:v>
                </c:pt>
                <c:pt idx="21734">
                  <c:v>3.9342000000000002E-2</c:v>
                </c:pt>
                <c:pt idx="21735">
                  <c:v>3.9329000000000003E-2</c:v>
                </c:pt>
                <c:pt idx="21736">
                  <c:v>3.9322000000000003E-2</c:v>
                </c:pt>
                <c:pt idx="21737">
                  <c:v>3.9308999999999997E-2</c:v>
                </c:pt>
                <c:pt idx="21738">
                  <c:v>3.9295999999999998E-2</c:v>
                </c:pt>
                <c:pt idx="21739">
                  <c:v>3.9288999999999998E-2</c:v>
                </c:pt>
                <c:pt idx="21740">
                  <c:v>3.9282999999999998E-2</c:v>
                </c:pt>
                <c:pt idx="21741">
                  <c:v>3.9269999999999999E-2</c:v>
                </c:pt>
                <c:pt idx="21742">
                  <c:v>3.9269999999999999E-2</c:v>
                </c:pt>
                <c:pt idx="21743">
                  <c:v>3.9257E-2</c:v>
                </c:pt>
                <c:pt idx="21744">
                  <c:v>3.925E-2</c:v>
                </c:pt>
                <c:pt idx="21745">
                  <c:v>3.925E-2</c:v>
                </c:pt>
                <c:pt idx="21746">
                  <c:v>3.9243E-2</c:v>
                </c:pt>
                <c:pt idx="21747">
                  <c:v>3.9237000000000001E-2</c:v>
                </c:pt>
                <c:pt idx="21748">
                  <c:v>3.9237000000000001E-2</c:v>
                </c:pt>
                <c:pt idx="21749">
                  <c:v>3.9237000000000001E-2</c:v>
                </c:pt>
                <c:pt idx="21750">
                  <c:v>3.9230000000000001E-2</c:v>
                </c:pt>
                <c:pt idx="21751">
                  <c:v>3.9230000000000001E-2</c:v>
                </c:pt>
                <c:pt idx="21752">
                  <c:v>3.9230000000000001E-2</c:v>
                </c:pt>
                <c:pt idx="21753">
                  <c:v>3.9224000000000002E-2</c:v>
                </c:pt>
                <c:pt idx="21754">
                  <c:v>3.9224000000000002E-2</c:v>
                </c:pt>
                <c:pt idx="21755">
                  <c:v>3.9224000000000002E-2</c:v>
                </c:pt>
                <c:pt idx="21756">
                  <c:v>3.9224000000000002E-2</c:v>
                </c:pt>
                <c:pt idx="21757">
                  <c:v>3.9224000000000002E-2</c:v>
                </c:pt>
                <c:pt idx="21758">
                  <c:v>3.9224000000000002E-2</c:v>
                </c:pt>
                <c:pt idx="21759">
                  <c:v>3.9224000000000002E-2</c:v>
                </c:pt>
                <c:pt idx="21760">
                  <c:v>3.9217000000000002E-2</c:v>
                </c:pt>
                <c:pt idx="21761">
                  <c:v>3.9217000000000002E-2</c:v>
                </c:pt>
                <c:pt idx="21762">
                  <c:v>3.9217000000000002E-2</c:v>
                </c:pt>
                <c:pt idx="21763">
                  <c:v>3.9217000000000002E-2</c:v>
                </c:pt>
                <c:pt idx="21764">
                  <c:v>3.9210000000000002E-2</c:v>
                </c:pt>
                <c:pt idx="21765">
                  <c:v>3.9204000000000003E-2</c:v>
                </c:pt>
                <c:pt idx="21766">
                  <c:v>3.9204000000000003E-2</c:v>
                </c:pt>
                <c:pt idx="21767">
                  <c:v>3.9190999999999997E-2</c:v>
                </c:pt>
                <c:pt idx="21768">
                  <c:v>3.9190999999999997E-2</c:v>
                </c:pt>
                <c:pt idx="21769">
                  <c:v>3.9176999999999997E-2</c:v>
                </c:pt>
                <c:pt idx="21770">
                  <c:v>3.9170999999999997E-2</c:v>
                </c:pt>
                <c:pt idx="21771">
                  <c:v>3.9163999999999997E-2</c:v>
                </c:pt>
                <c:pt idx="21772">
                  <c:v>3.9157999999999998E-2</c:v>
                </c:pt>
                <c:pt idx="21773">
                  <c:v>3.9150999999999998E-2</c:v>
                </c:pt>
                <c:pt idx="21774">
                  <c:v>3.9144999999999999E-2</c:v>
                </c:pt>
                <c:pt idx="21775">
                  <c:v>3.9130999999999999E-2</c:v>
                </c:pt>
                <c:pt idx="21776">
                  <c:v>3.9125E-2</c:v>
                </c:pt>
                <c:pt idx="21777">
                  <c:v>3.9118E-2</c:v>
                </c:pt>
                <c:pt idx="21778">
                  <c:v>3.9112000000000001E-2</c:v>
                </c:pt>
                <c:pt idx="21779">
                  <c:v>3.9098000000000001E-2</c:v>
                </c:pt>
                <c:pt idx="21780">
                  <c:v>3.9092000000000002E-2</c:v>
                </c:pt>
                <c:pt idx="21781">
                  <c:v>3.9085000000000002E-2</c:v>
                </c:pt>
                <c:pt idx="21782">
                  <c:v>3.9079000000000003E-2</c:v>
                </c:pt>
                <c:pt idx="21783">
                  <c:v>3.9072000000000003E-2</c:v>
                </c:pt>
                <c:pt idx="21784">
                  <c:v>3.9065999999999997E-2</c:v>
                </c:pt>
                <c:pt idx="21785">
                  <c:v>3.9059000000000003E-2</c:v>
                </c:pt>
                <c:pt idx="21786">
                  <c:v>3.9059000000000003E-2</c:v>
                </c:pt>
                <c:pt idx="21787">
                  <c:v>3.9052000000000003E-2</c:v>
                </c:pt>
                <c:pt idx="21788">
                  <c:v>3.9052000000000003E-2</c:v>
                </c:pt>
                <c:pt idx="21789">
                  <c:v>3.9052000000000003E-2</c:v>
                </c:pt>
                <c:pt idx="21790">
                  <c:v>3.9052000000000003E-2</c:v>
                </c:pt>
                <c:pt idx="21791">
                  <c:v>3.9045999999999997E-2</c:v>
                </c:pt>
                <c:pt idx="21792">
                  <c:v>3.9045999999999997E-2</c:v>
                </c:pt>
                <c:pt idx="21793">
                  <c:v>3.9052000000000003E-2</c:v>
                </c:pt>
                <c:pt idx="21794">
                  <c:v>3.9052000000000003E-2</c:v>
                </c:pt>
                <c:pt idx="21795">
                  <c:v>3.9052000000000003E-2</c:v>
                </c:pt>
                <c:pt idx="21796">
                  <c:v>3.9052000000000003E-2</c:v>
                </c:pt>
                <c:pt idx="21797">
                  <c:v>3.9052000000000003E-2</c:v>
                </c:pt>
                <c:pt idx="21798">
                  <c:v>3.9052000000000003E-2</c:v>
                </c:pt>
                <c:pt idx="21799">
                  <c:v>3.9052000000000003E-2</c:v>
                </c:pt>
                <c:pt idx="21800">
                  <c:v>3.9052000000000003E-2</c:v>
                </c:pt>
                <c:pt idx="21801">
                  <c:v>3.9045999999999997E-2</c:v>
                </c:pt>
                <c:pt idx="21802">
                  <c:v>3.9045999999999997E-2</c:v>
                </c:pt>
                <c:pt idx="21803">
                  <c:v>3.9038999999999997E-2</c:v>
                </c:pt>
                <c:pt idx="21804">
                  <c:v>3.9038999999999997E-2</c:v>
                </c:pt>
                <c:pt idx="21805">
                  <c:v>3.9032999999999998E-2</c:v>
                </c:pt>
                <c:pt idx="21806">
                  <c:v>3.9032999999999998E-2</c:v>
                </c:pt>
                <c:pt idx="21807">
                  <c:v>3.9025999999999998E-2</c:v>
                </c:pt>
                <c:pt idx="21808">
                  <c:v>3.9018999999999998E-2</c:v>
                </c:pt>
                <c:pt idx="21809">
                  <c:v>3.9012999999999999E-2</c:v>
                </c:pt>
                <c:pt idx="21810">
                  <c:v>3.9005999999999999E-2</c:v>
                </c:pt>
                <c:pt idx="21811">
                  <c:v>3.8993E-2</c:v>
                </c:pt>
                <c:pt idx="21812">
                  <c:v>3.8986E-2</c:v>
                </c:pt>
                <c:pt idx="21813">
                  <c:v>3.8980000000000001E-2</c:v>
                </c:pt>
                <c:pt idx="21814">
                  <c:v>3.8967000000000002E-2</c:v>
                </c:pt>
                <c:pt idx="21815">
                  <c:v>3.8954000000000003E-2</c:v>
                </c:pt>
                <c:pt idx="21816">
                  <c:v>3.8947000000000002E-2</c:v>
                </c:pt>
                <c:pt idx="21817">
                  <c:v>3.8934000000000003E-2</c:v>
                </c:pt>
                <c:pt idx="21818">
                  <c:v>3.8927000000000003E-2</c:v>
                </c:pt>
                <c:pt idx="21819">
                  <c:v>3.8920999999999997E-2</c:v>
                </c:pt>
                <c:pt idx="21820">
                  <c:v>3.8913999999999997E-2</c:v>
                </c:pt>
                <c:pt idx="21821">
                  <c:v>3.8900999999999998E-2</c:v>
                </c:pt>
                <c:pt idx="21822">
                  <c:v>3.8893999999999998E-2</c:v>
                </c:pt>
                <c:pt idx="21823">
                  <c:v>3.8887999999999999E-2</c:v>
                </c:pt>
                <c:pt idx="21824">
                  <c:v>3.8880999999999999E-2</c:v>
                </c:pt>
                <c:pt idx="21825">
                  <c:v>3.8875E-2</c:v>
                </c:pt>
                <c:pt idx="21826">
                  <c:v>3.8875E-2</c:v>
                </c:pt>
                <c:pt idx="21827">
                  <c:v>3.8868E-2</c:v>
                </c:pt>
                <c:pt idx="21828">
                  <c:v>3.8868E-2</c:v>
                </c:pt>
                <c:pt idx="21829">
                  <c:v>3.8861E-2</c:v>
                </c:pt>
                <c:pt idx="21830">
                  <c:v>3.8861E-2</c:v>
                </c:pt>
                <c:pt idx="21831">
                  <c:v>3.8855000000000001E-2</c:v>
                </c:pt>
                <c:pt idx="21832">
                  <c:v>3.8855000000000001E-2</c:v>
                </c:pt>
                <c:pt idx="21833">
                  <c:v>3.8848000000000001E-2</c:v>
                </c:pt>
                <c:pt idx="21834">
                  <c:v>3.8848000000000001E-2</c:v>
                </c:pt>
                <c:pt idx="21835">
                  <c:v>3.8842000000000002E-2</c:v>
                </c:pt>
                <c:pt idx="21836">
                  <c:v>3.8842000000000002E-2</c:v>
                </c:pt>
                <c:pt idx="21837">
                  <c:v>3.8835000000000001E-2</c:v>
                </c:pt>
                <c:pt idx="21838">
                  <c:v>3.8835000000000001E-2</c:v>
                </c:pt>
                <c:pt idx="21839">
                  <c:v>3.8828000000000001E-2</c:v>
                </c:pt>
                <c:pt idx="21840">
                  <c:v>3.8822000000000002E-2</c:v>
                </c:pt>
                <c:pt idx="21841">
                  <c:v>3.8822000000000002E-2</c:v>
                </c:pt>
                <c:pt idx="21842">
                  <c:v>3.8815000000000002E-2</c:v>
                </c:pt>
                <c:pt idx="21843">
                  <c:v>3.8809000000000003E-2</c:v>
                </c:pt>
                <c:pt idx="21844">
                  <c:v>3.8802000000000003E-2</c:v>
                </c:pt>
                <c:pt idx="21845">
                  <c:v>3.8788999999999997E-2</c:v>
                </c:pt>
                <c:pt idx="21846">
                  <c:v>3.8781999999999997E-2</c:v>
                </c:pt>
                <c:pt idx="21847">
                  <c:v>3.8768999999999998E-2</c:v>
                </c:pt>
                <c:pt idx="21848">
                  <c:v>3.8762999999999999E-2</c:v>
                </c:pt>
                <c:pt idx="21849">
                  <c:v>3.8748999999999999E-2</c:v>
                </c:pt>
                <c:pt idx="21850">
                  <c:v>3.8743E-2</c:v>
                </c:pt>
                <c:pt idx="21851">
                  <c:v>3.8730000000000001E-2</c:v>
                </c:pt>
                <c:pt idx="21852">
                  <c:v>3.8723E-2</c:v>
                </c:pt>
                <c:pt idx="21853">
                  <c:v>3.8710000000000001E-2</c:v>
                </c:pt>
                <c:pt idx="21854">
                  <c:v>3.8703000000000001E-2</c:v>
                </c:pt>
                <c:pt idx="21855">
                  <c:v>3.8697000000000002E-2</c:v>
                </c:pt>
                <c:pt idx="21856">
                  <c:v>3.8690000000000002E-2</c:v>
                </c:pt>
                <c:pt idx="21857">
                  <c:v>3.8684000000000003E-2</c:v>
                </c:pt>
                <c:pt idx="21858">
                  <c:v>3.8677000000000003E-2</c:v>
                </c:pt>
                <c:pt idx="21859">
                  <c:v>3.8670000000000003E-2</c:v>
                </c:pt>
                <c:pt idx="21860">
                  <c:v>3.8663999999999997E-2</c:v>
                </c:pt>
                <c:pt idx="21861">
                  <c:v>3.8656999999999997E-2</c:v>
                </c:pt>
                <c:pt idx="21862">
                  <c:v>3.8656999999999997E-2</c:v>
                </c:pt>
                <c:pt idx="21863">
                  <c:v>3.8650999999999998E-2</c:v>
                </c:pt>
                <c:pt idx="21864">
                  <c:v>3.8650999999999998E-2</c:v>
                </c:pt>
                <c:pt idx="21865">
                  <c:v>3.8643999999999998E-2</c:v>
                </c:pt>
                <c:pt idx="21866">
                  <c:v>3.8643999999999998E-2</c:v>
                </c:pt>
                <c:pt idx="21867">
                  <c:v>3.8643999999999998E-2</c:v>
                </c:pt>
                <c:pt idx="21868">
                  <c:v>3.8643999999999998E-2</c:v>
                </c:pt>
                <c:pt idx="21869">
                  <c:v>3.8636999999999998E-2</c:v>
                </c:pt>
                <c:pt idx="21870">
                  <c:v>3.8636999999999998E-2</c:v>
                </c:pt>
                <c:pt idx="21871">
                  <c:v>3.8636999999999998E-2</c:v>
                </c:pt>
                <c:pt idx="21872">
                  <c:v>3.8636999999999998E-2</c:v>
                </c:pt>
                <c:pt idx="21873">
                  <c:v>3.8630999999999999E-2</c:v>
                </c:pt>
                <c:pt idx="21874">
                  <c:v>3.8630999999999999E-2</c:v>
                </c:pt>
                <c:pt idx="21875">
                  <c:v>3.8623999999999999E-2</c:v>
                </c:pt>
                <c:pt idx="21876">
                  <c:v>3.8623999999999999E-2</c:v>
                </c:pt>
                <c:pt idx="21877">
                  <c:v>3.8618E-2</c:v>
                </c:pt>
                <c:pt idx="21878">
                  <c:v>3.8610999999999999E-2</c:v>
                </c:pt>
                <c:pt idx="21879">
                  <c:v>3.8603999999999999E-2</c:v>
                </c:pt>
                <c:pt idx="21880">
                  <c:v>3.8603999999999999E-2</c:v>
                </c:pt>
                <c:pt idx="21881">
                  <c:v>3.8591E-2</c:v>
                </c:pt>
                <c:pt idx="21882">
                  <c:v>3.8578000000000001E-2</c:v>
                </c:pt>
                <c:pt idx="21883">
                  <c:v>3.8572000000000002E-2</c:v>
                </c:pt>
                <c:pt idx="21884">
                  <c:v>3.8565000000000002E-2</c:v>
                </c:pt>
                <c:pt idx="21885">
                  <c:v>3.8552000000000003E-2</c:v>
                </c:pt>
                <c:pt idx="21886">
                  <c:v>3.8545000000000003E-2</c:v>
                </c:pt>
                <c:pt idx="21887">
                  <c:v>3.8531999999999997E-2</c:v>
                </c:pt>
                <c:pt idx="21888">
                  <c:v>3.8524999999999997E-2</c:v>
                </c:pt>
                <c:pt idx="21889">
                  <c:v>3.8518999999999998E-2</c:v>
                </c:pt>
                <c:pt idx="21890">
                  <c:v>3.8511999999999998E-2</c:v>
                </c:pt>
                <c:pt idx="21891">
                  <c:v>3.8498999999999999E-2</c:v>
                </c:pt>
                <c:pt idx="21892">
                  <c:v>3.8491999999999998E-2</c:v>
                </c:pt>
                <c:pt idx="21893">
                  <c:v>3.8485999999999999E-2</c:v>
                </c:pt>
                <c:pt idx="21894">
                  <c:v>3.8478999999999999E-2</c:v>
                </c:pt>
                <c:pt idx="21895">
                  <c:v>3.8473E-2</c:v>
                </c:pt>
                <c:pt idx="21896">
                  <c:v>3.8473E-2</c:v>
                </c:pt>
                <c:pt idx="21897">
                  <c:v>3.8466E-2</c:v>
                </c:pt>
                <c:pt idx="21898">
                  <c:v>3.8460000000000001E-2</c:v>
                </c:pt>
                <c:pt idx="21899">
                  <c:v>3.8460000000000001E-2</c:v>
                </c:pt>
                <c:pt idx="21900">
                  <c:v>3.8460000000000001E-2</c:v>
                </c:pt>
                <c:pt idx="21901">
                  <c:v>3.8460000000000001E-2</c:v>
                </c:pt>
                <c:pt idx="21902">
                  <c:v>3.8460000000000001E-2</c:v>
                </c:pt>
                <c:pt idx="21903">
                  <c:v>3.8460000000000001E-2</c:v>
                </c:pt>
                <c:pt idx="21904">
                  <c:v>3.8460000000000001E-2</c:v>
                </c:pt>
                <c:pt idx="21905">
                  <c:v>3.8466E-2</c:v>
                </c:pt>
                <c:pt idx="21906">
                  <c:v>3.8466E-2</c:v>
                </c:pt>
                <c:pt idx="21907">
                  <c:v>3.8473E-2</c:v>
                </c:pt>
                <c:pt idx="21908">
                  <c:v>3.8473E-2</c:v>
                </c:pt>
                <c:pt idx="21909">
                  <c:v>3.8473E-2</c:v>
                </c:pt>
                <c:pt idx="21910">
                  <c:v>3.8473E-2</c:v>
                </c:pt>
                <c:pt idx="21911">
                  <c:v>3.8473E-2</c:v>
                </c:pt>
                <c:pt idx="21912">
                  <c:v>3.8478999999999999E-2</c:v>
                </c:pt>
                <c:pt idx="21913">
                  <c:v>3.8473E-2</c:v>
                </c:pt>
                <c:pt idx="21914">
                  <c:v>3.8473E-2</c:v>
                </c:pt>
                <c:pt idx="21915">
                  <c:v>3.8466E-2</c:v>
                </c:pt>
                <c:pt idx="21916">
                  <c:v>3.8466E-2</c:v>
                </c:pt>
                <c:pt idx="21917">
                  <c:v>3.8460000000000001E-2</c:v>
                </c:pt>
                <c:pt idx="21918">
                  <c:v>3.8460000000000001E-2</c:v>
                </c:pt>
                <c:pt idx="21919">
                  <c:v>3.8453000000000001E-2</c:v>
                </c:pt>
                <c:pt idx="21920">
                  <c:v>3.8440000000000002E-2</c:v>
                </c:pt>
                <c:pt idx="21921">
                  <c:v>3.8433000000000002E-2</c:v>
                </c:pt>
                <c:pt idx="21922">
                  <c:v>3.8433000000000002E-2</c:v>
                </c:pt>
                <c:pt idx="21923">
                  <c:v>3.8420000000000003E-2</c:v>
                </c:pt>
                <c:pt idx="21924">
                  <c:v>3.8413000000000003E-2</c:v>
                </c:pt>
                <c:pt idx="21925">
                  <c:v>3.8399999999999997E-2</c:v>
                </c:pt>
                <c:pt idx="21926">
                  <c:v>3.8386999999999998E-2</c:v>
                </c:pt>
                <c:pt idx="21927">
                  <c:v>3.8373999999999998E-2</c:v>
                </c:pt>
                <c:pt idx="21928">
                  <c:v>3.8366999999999998E-2</c:v>
                </c:pt>
                <c:pt idx="21929">
                  <c:v>3.8353999999999999E-2</c:v>
                </c:pt>
                <c:pt idx="21930">
                  <c:v>3.8348E-2</c:v>
                </c:pt>
                <c:pt idx="21931">
                  <c:v>3.8334E-2</c:v>
                </c:pt>
                <c:pt idx="21932">
                  <c:v>3.8328000000000001E-2</c:v>
                </c:pt>
                <c:pt idx="21933">
                  <c:v>3.8315000000000002E-2</c:v>
                </c:pt>
                <c:pt idx="21934">
                  <c:v>3.8315000000000002E-2</c:v>
                </c:pt>
                <c:pt idx="21935">
                  <c:v>3.8301000000000002E-2</c:v>
                </c:pt>
                <c:pt idx="21936">
                  <c:v>3.8295000000000003E-2</c:v>
                </c:pt>
                <c:pt idx="21937">
                  <c:v>3.8295000000000003E-2</c:v>
                </c:pt>
                <c:pt idx="21938">
                  <c:v>3.8288000000000003E-2</c:v>
                </c:pt>
                <c:pt idx="21939">
                  <c:v>3.8281999999999997E-2</c:v>
                </c:pt>
                <c:pt idx="21940">
                  <c:v>3.8281999999999997E-2</c:v>
                </c:pt>
                <c:pt idx="21941">
                  <c:v>3.8275000000000003E-2</c:v>
                </c:pt>
                <c:pt idx="21942">
                  <c:v>3.8275000000000003E-2</c:v>
                </c:pt>
                <c:pt idx="21943">
                  <c:v>3.8275000000000003E-2</c:v>
                </c:pt>
                <c:pt idx="21944">
                  <c:v>3.8275000000000003E-2</c:v>
                </c:pt>
                <c:pt idx="21945">
                  <c:v>3.8268999999999997E-2</c:v>
                </c:pt>
                <c:pt idx="21946">
                  <c:v>3.8268999999999997E-2</c:v>
                </c:pt>
                <c:pt idx="21947">
                  <c:v>3.8268999999999997E-2</c:v>
                </c:pt>
                <c:pt idx="21948">
                  <c:v>3.8268999999999997E-2</c:v>
                </c:pt>
                <c:pt idx="21949">
                  <c:v>3.8268999999999997E-2</c:v>
                </c:pt>
                <c:pt idx="21950">
                  <c:v>3.8268999999999997E-2</c:v>
                </c:pt>
                <c:pt idx="21951">
                  <c:v>3.8268999999999997E-2</c:v>
                </c:pt>
                <c:pt idx="21952">
                  <c:v>3.8261999999999997E-2</c:v>
                </c:pt>
                <c:pt idx="21953">
                  <c:v>3.8261999999999997E-2</c:v>
                </c:pt>
                <c:pt idx="21954">
                  <c:v>3.8261999999999997E-2</c:v>
                </c:pt>
                <c:pt idx="21955">
                  <c:v>3.8254999999999997E-2</c:v>
                </c:pt>
                <c:pt idx="21956">
                  <c:v>3.8254999999999997E-2</c:v>
                </c:pt>
                <c:pt idx="21957">
                  <c:v>3.8248999999999998E-2</c:v>
                </c:pt>
                <c:pt idx="21958">
                  <c:v>3.8241999999999998E-2</c:v>
                </c:pt>
                <c:pt idx="21959">
                  <c:v>3.8235999999999999E-2</c:v>
                </c:pt>
                <c:pt idx="21960">
                  <c:v>3.8228999999999999E-2</c:v>
                </c:pt>
                <c:pt idx="21961">
                  <c:v>3.8221999999999999E-2</c:v>
                </c:pt>
                <c:pt idx="21962">
                  <c:v>3.8216E-2</c:v>
                </c:pt>
                <c:pt idx="21963">
                  <c:v>3.8203000000000001E-2</c:v>
                </c:pt>
                <c:pt idx="21964">
                  <c:v>3.8196000000000001E-2</c:v>
                </c:pt>
                <c:pt idx="21965">
                  <c:v>3.8190000000000002E-2</c:v>
                </c:pt>
                <c:pt idx="21966">
                  <c:v>3.8183000000000002E-2</c:v>
                </c:pt>
                <c:pt idx="21967">
                  <c:v>3.8176000000000002E-2</c:v>
                </c:pt>
                <c:pt idx="21968">
                  <c:v>3.8163000000000002E-2</c:v>
                </c:pt>
                <c:pt idx="21969">
                  <c:v>3.8157000000000003E-2</c:v>
                </c:pt>
                <c:pt idx="21970">
                  <c:v>3.8157000000000003E-2</c:v>
                </c:pt>
                <c:pt idx="21971">
                  <c:v>3.8150000000000003E-2</c:v>
                </c:pt>
                <c:pt idx="21972">
                  <c:v>3.8143000000000003E-2</c:v>
                </c:pt>
                <c:pt idx="21973">
                  <c:v>3.8136999999999997E-2</c:v>
                </c:pt>
                <c:pt idx="21974">
                  <c:v>3.8129999999999997E-2</c:v>
                </c:pt>
                <c:pt idx="21975">
                  <c:v>3.8129999999999997E-2</c:v>
                </c:pt>
                <c:pt idx="21976">
                  <c:v>3.8129999999999997E-2</c:v>
                </c:pt>
                <c:pt idx="21977">
                  <c:v>3.8123999999999998E-2</c:v>
                </c:pt>
                <c:pt idx="21978">
                  <c:v>3.8116999999999998E-2</c:v>
                </c:pt>
                <c:pt idx="21979">
                  <c:v>3.8116999999999998E-2</c:v>
                </c:pt>
                <c:pt idx="21980">
                  <c:v>3.8116999999999998E-2</c:v>
                </c:pt>
                <c:pt idx="21981">
                  <c:v>3.8116999999999998E-2</c:v>
                </c:pt>
                <c:pt idx="21982">
                  <c:v>3.8116999999999998E-2</c:v>
                </c:pt>
                <c:pt idx="21983">
                  <c:v>3.8116999999999998E-2</c:v>
                </c:pt>
                <c:pt idx="21984">
                  <c:v>3.8116999999999998E-2</c:v>
                </c:pt>
                <c:pt idx="21985">
                  <c:v>3.8116999999999998E-2</c:v>
                </c:pt>
                <c:pt idx="21986">
                  <c:v>3.8116999999999998E-2</c:v>
                </c:pt>
                <c:pt idx="21987">
                  <c:v>3.8109999999999998E-2</c:v>
                </c:pt>
                <c:pt idx="21988">
                  <c:v>3.8109999999999998E-2</c:v>
                </c:pt>
                <c:pt idx="21989">
                  <c:v>3.8109999999999998E-2</c:v>
                </c:pt>
                <c:pt idx="21990">
                  <c:v>3.8103999999999999E-2</c:v>
                </c:pt>
                <c:pt idx="21991">
                  <c:v>3.8096999999999999E-2</c:v>
                </c:pt>
                <c:pt idx="21992">
                  <c:v>3.8096999999999999E-2</c:v>
                </c:pt>
                <c:pt idx="21993">
                  <c:v>3.8084E-2</c:v>
                </c:pt>
                <c:pt idx="21994">
                  <c:v>3.8078000000000001E-2</c:v>
                </c:pt>
                <c:pt idx="21995">
                  <c:v>3.8064000000000001E-2</c:v>
                </c:pt>
                <c:pt idx="21996">
                  <c:v>3.8058000000000002E-2</c:v>
                </c:pt>
                <c:pt idx="21997">
                  <c:v>3.8045000000000002E-2</c:v>
                </c:pt>
                <c:pt idx="21998">
                  <c:v>3.8038000000000002E-2</c:v>
                </c:pt>
                <c:pt idx="21999">
                  <c:v>3.8018000000000003E-2</c:v>
                </c:pt>
                <c:pt idx="22000">
                  <c:v>3.8004999999999997E-2</c:v>
                </c:pt>
                <c:pt idx="22001">
                  <c:v>3.7991999999999998E-2</c:v>
                </c:pt>
                <c:pt idx="22002">
                  <c:v>3.7978999999999999E-2</c:v>
                </c:pt>
                <c:pt idx="22003">
                  <c:v>3.7966E-2</c:v>
                </c:pt>
                <c:pt idx="22004">
                  <c:v>3.7952E-2</c:v>
                </c:pt>
                <c:pt idx="22005">
                  <c:v>3.7933000000000001E-2</c:v>
                </c:pt>
                <c:pt idx="22006">
                  <c:v>3.7919000000000001E-2</c:v>
                </c:pt>
                <c:pt idx="22007">
                  <c:v>3.7906000000000002E-2</c:v>
                </c:pt>
                <c:pt idx="22008">
                  <c:v>3.7893000000000003E-2</c:v>
                </c:pt>
                <c:pt idx="22009">
                  <c:v>3.7879999999999997E-2</c:v>
                </c:pt>
                <c:pt idx="22010">
                  <c:v>3.7866999999999998E-2</c:v>
                </c:pt>
                <c:pt idx="22011">
                  <c:v>3.7859999999999998E-2</c:v>
                </c:pt>
                <c:pt idx="22012">
                  <c:v>3.7853999999999999E-2</c:v>
                </c:pt>
                <c:pt idx="22013">
                  <c:v>3.7839999999999999E-2</c:v>
                </c:pt>
                <c:pt idx="22014">
                  <c:v>3.7839999999999999E-2</c:v>
                </c:pt>
                <c:pt idx="22015">
                  <c:v>3.7834E-2</c:v>
                </c:pt>
                <c:pt idx="22016">
                  <c:v>3.7834E-2</c:v>
                </c:pt>
                <c:pt idx="22017">
                  <c:v>3.7834E-2</c:v>
                </c:pt>
                <c:pt idx="22018">
                  <c:v>3.7834E-2</c:v>
                </c:pt>
                <c:pt idx="22019">
                  <c:v>3.7834E-2</c:v>
                </c:pt>
                <c:pt idx="22020">
                  <c:v>3.7839999999999999E-2</c:v>
                </c:pt>
                <c:pt idx="22021">
                  <c:v>3.7839999999999999E-2</c:v>
                </c:pt>
                <c:pt idx="22022">
                  <c:v>3.7846999999999999E-2</c:v>
                </c:pt>
                <c:pt idx="22023">
                  <c:v>3.7853999999999999E-2</c:v>
                </c:pt>
                <c:pt idx="22024">
                  <c:v>3.7859999999999998E-2</c:v>
                </c:pt>
                <c:pt idx="22025">
                  <c:v>3.7859999999999998E-2</c:v>
                </c:pt>
                <c:pt idx="22026">
                  <c:v>3.7872999999999997E-2</c:v>
                </c:pt>
                <c:pt idx="22027">
                  <c:v>3.7872999999999997E-2</c:v>
                </c:pt>
                <c:pt idx="22028">
                  <c:v>3.7886999999999997E-2</c:v>
                </c:pt>
                <c:pt idx="22029">
                  <c:v>3.7886999999999997E-2</c:v>
                </c:pt>
                <c:pt idx="22030">
                  <c:v>3.7893000000000003E-2</c:v>
                </c:pt>
                <c:pt idx="22031">
                  <c:v>3.7900000000000003E-2</c:v>
                </c:pt>
                <c:pt idx="22032">
                  <c:v>3.7900000000000003E-2</c:v>
                </c:pt>
                <c:pt idx="22033">
                  <c:v>3.7900000000000003E-2</c:v>
                </c:pt>
                <c:pt idx="22034">
                  <c:v>3.7906000000000002E-2</c:v>
                </c:pt>
                <c:pt idx="22035">
                  <c:v>3.7900000000000003E-2</c:v>
                </c:pt>
                <c:pt idx="22036">
                  <c:v>3.7900000000000003E-2</c:v>
                </c:pt>
                <c:pt idx="22037">
                  <c:v>3.7893000000000003E-2</c:v>
                </c:pt>
                <c:pt idx="22038">
                  <c:v>3.7893000000000003E-2</c:v>
                </c:pt>
                <c:pt idx="22039">
                  <c:v>3.7879999999999997E-2</c:v>
                </c:pt>
                <c:pt idx="22040">
                  <c:v>3.7879999999999997E-2</c:v>
                </c:pt>
                <c:pt idx="22041">
                  <c:v>3.7866999999999998E-2</c:v>
                </c:pt>
                <c:pt idx="22042">
                  <c:v>3.7853999999999999E-2</c:v>
                </c:pt>
                <c:pt idx="22043">
                  <c:v>3.7839999999999999E-2</c:v>
                </c:pt>
                <c:pt idx="22044">
                  <c:v>3.7834E-2</c:v>
                </c:pt>
                <c:pt idx="22045">
                  <c:v>3.7821E-2</c:v>
                </c:pt>
                <c:pt idx="22046">
                  <c:v>3.7807E-2</c:v>
                </c:pt>
                <c:pt idx="22047">
                  <c:v>3.7794000000000001E-2</c:v>
                </c:pt>
                <c:pt idx="22048">
                  <c:v>3.7781000000000002E-2</c:v>
                </c:pt>
                <c:pt idx="22049">
                  <c:v>3.7768000000000003E-2</c:v>
                </c:pt>
                <c:pt idx="22050">
                  <c:v>3.7761000000000003E-2</c:v>
                </c:pt>
                <c:pt idx="22051">
                  <c:v>3.7747999999999997E-2</c:v>
                </c:pt>
                <c:pt idx="22052">
                  <c:v>3.7734999999999998E-2</c:v>
                </c:pt>
                <c:pt idx="22053">
                  <c:v>3.7727999999999998E-2</c:v>
                </c:pt>
                <c:pt idx="22054">
                  <c:v>3.7714999999999999E-2</c:v>
                </c:pt>
                <c:pt idx="22055">
                  <c:v>3.7708999999999999E-2</c:v>
                </c:pt>
                <c:pt idx="22056">
                  <c:v>3.7701999999999999E-2</c:v>
                </c:pt>
                <c:pt idx="22057">
                  <c:v>3.7696E-2</c:v>
                </c:pt>
                <c:pt idx="22058">
                  <c:v>3.7689E-2</c:v>
                </c:pt>
                <c:pt idx="22059">
                  <c:v>3.7689E-2</c:v>
                </c:pt>
                <c:pt idx="22060">
                  <c:v>3.7682E-2</c:v>
                </c:pt>
                <c:pt idx="22061">
                  <c:v>3.7682E-2</c:v>
                </c:pt>
                <c:pt idx="22062">
                  <c:v>3.7682E-2</c:v>
                </c:pt>
                <c:pt idx="22063">
                  <c:v>3.7682E-2</c:v>
                </c:pt>
                <c:pt idx="22064">
                  <c:v>3.7682E-2</c:v>
                </c:pt>
                <c:pt idx="22065">
                  <c:v>3.7682E-2</c:v>
                </c:pt>
                <c:pt idx="22066">
                  <c:v>3.7689E-2</c:v>
                </c:pt>
                <c:pt idx="22067">
                  <c:v>3.7689E-2</c:v>
                </c:pt>
                <c:pt idx="22068">
                  <c:v>3.7689E-2</c:v>
                </c:pt>
                <c:pt idx="22069">
                  <c:v>3.7689E-2</c:v>
                </c:pt>
                <c:pt idx="22070">
                  <c:v>3.7689E-2</c:v>
                </c:pt>
                <c:pt idx="22071">
                  <c:v>3.7689E-2</c:v>
                </c:pt>
                <c:pt idx="22072">
                  <c:v>3.7689E-2</c:v>
                </c:pt>
                <c:pt idx="22073">
                  <c:v>3.7682E-2</c:v>
                </c:pt>
                <c:pt idx="22074">
                  <c:v>3.7682E-2</c:v>
                </c:pt>
                <c:pt idx="22075">
                  <c:v>3.7676000000000001E-2</c:v>
                </c:pt>
                <c:pt idx="22076">
                  <c:v>3.7676000000000001E-2</c:v>
                </c:pt>
                <c:pt idx="22077">
                  <c:v>3.7669000000000001E-2</c:v>
                </c:pt>
                <c:pt idx="22078">
                  <c:v>3.7663000000000002E-2</c:v>
                </c:pt>
                <c:pt idx="22079">
                  <c:v>3.7656000000000002E-2</c:v>
                </c:pt>
                <c:pt idx="22080">
                  <c:v>3.7643000000000003E-2</c:v>
                </c:pt>
                <c:pt idx="22081">
                  <c:v>3.7636000000000003E-2</c:v>
                </c:pt>
                <c:pt idx="22082">
                  <c:v>3.7622999999999997E-2</c:v>
                </c:pt>
                <c:pt idx="22083">
                  <c:v>3.7609999999999998E-2</c:v>
                </c:pt>
                <c:pt idx="22084">
                  <c:v>3.7602999999999998E-2</c:v>
                </c:pt>
                <c:pt idx="22085">
                  <c:v>3.7583999999999999E-2</c:v>
                </c:pt>
                <c:pt idx="22086">
                  <c:v>3.7569999999999999E-2</c:v>
                </c:pt>
                <c:pt idx="22087">
                  <c:v>3.7557E-2</c:v>
                </c:pt>
                <c:pt idx="22088">
                  <c:v>3.7544000000000001E-2</c:v>
                </c:pt>
                <c:pt idx="22089">
                  <c:v>3.7531000000000002E-2</c:v>
                </c:pt>
                <c:pt idx="22090">
                  <c:v>3.7518000000000003E-2</c:v>
                </c:pt>
                <c:pt idx="22091">
                  <c:v>3.7504999999999997E-2</c:v>
                </c:pt>
                <c:pt idx="22092">
                  <c:v>3.7490999999999997E-2</c:v>
                </c:pt>
                <c:pt idx="22093">
                  <c:v>3.7477999999999997E-2</c:v>
                </c:pt>
                <c:pt idx="22094">
                  <c:v>3.7471999999999998E-2</c:v>
                </c:pt>
                <c:pt idx="22095">
                  <c:v>3.7464999999999998E-2</c:v>
                </c:pt>
                <c:pt idx="22096">
                  <c:v>3.7457999999999998E-2</c:v>
                </c:pt>
                <c:pt idx="22097">
                  <c:v>3.7451999999999999E-2</c:v>
                </c:pt>
                <c:pt idx="22098">
                  <c:v>3.7444999999999999E-2</c:v>
                </c:pt>
                <c:pt idx="22099">
                  <c:v>3.7444999999999999E-2</c:v>
                </c:pt>
                <c:pt idx="22100">
                  <c:v>3.7444999999999999E-2</c:v>
                </c:pt>
                <c:pt idx="22101">
                  <c:v>3.7439E-2</c:v>
                </c:pt>
                <c:pt idx="22102">
                  <c:v>3.7444999999999999E-2</c:v>
                </c:pt>
                <c:pt idx="22103">
                  <c:v>3.7444999999999999E-2</c:v>
                </c:pt>
                <c:pt idx="22104">
                  <c:v>3.7451999999999999E-2</c:v>
                </c:pt>
                <c:pt idx="22105">
                  <c:v>3.7451999999999999E-2</c:v>
                </c:pt>
                <c:pt idx="22106">
                  <c:v>3.7451999999999999E-2</c:v>
                </c:pt>
                <c:pt idx="22107">
                  <c:v>3.7457999999999998E-2</c:v>
                </c:pt>
                <c:pt idx="22108">
                  <c:v>3.7464999999999998E-2</c:v>
                </c:pt>
                <c:pt idx="22109">
                  <c:v>3.7471999999999998E-2</c:v>
                </c:pt>
                <c:pt idx="22110">
                  <c:v>3.7477999999999997E-2</c:v>
                </c:pt>
                <c:pt idx="22111">
                  <c:v>3.7477999999999997E-2</c:v>
                </c:pt>
                <c:pt idx="22112">
                  <c:v>3.7484999999999997E-2</c:v>
                </c:pt>
                <c:pt idx="22113">
                  <c:v>3.7490999999999997E-2</c:v>
                </c:pt>
                <c:pt idx="22114">
                  <c:v>3.7497999999999997E-2</c:v>
                </c:pt>
                <c:pt idx="22115">
                  <c:v>3.7497999999999997E-2</c:v>
                </c:pt>
                <c:pt idx="22116">
                  <c:v>3.7497999999999997E-2</c:v>
                </c:pt>
                <c:pt idx="22117">
                  <c:v>3.7497999999999997E-2</c:v>
                </c:pt>
                <c:pt idx="22118">
                  <c:v>3.7497999999999997E-2</c:v>
                </c:pt>
                <c:pt idx="22119">
                  <c:v>3.7490999999999997E-2</c:v>
                </c:pt>
                <c:pt idx="22120">
                  <c:v>3.7490999999999997E-2</c:v>
                </c:pt>
                <c:pt idx="22121">
                  <c:v>3.7484999999999997E-2</c:v>
                </c:pt>
                <c:pt idx="22122">
                  <c:v>3.7477999999999997E-2</c:v>
                </c:pt>
                <c:pt idx="22123">
                  <c:v>3.7471999999999998E-2</c:v>
                </c:pt>
                <c:pt idx="22124">
                  <c:v>3.7457999999999998E-2</c:v>
                </c:pt>
                <c:pt idx="22125">
                  <c:v>3.7451999999999999E-2</c:v>
                </c:pt>
                <c:pt idx="22126">
                  <c:v>3.7439E-2</c:v>
                </c:pt>
                <c:pt idx="22127">
                  <c:v>3.7425E-2</c:v>
                </c:pt>
                <c:pt idx="22128">
                  <c:v>3.7412000000000001E-2</c:v>
                </c:pt>
                <c:pt idx="22129">
                  <c:v>3.7399000000000002E-2</c:v>
                </c:pt>
                <c:pt idx="22130">
                  <c:v>3.7386000000000003E-2</c:v>
                </c:pt>
                <c:pt idx="22131">
                  <c:v>3.7373000000000003E-2</c:v>
                </c:pt>
                <c:pt idx="22132">
                  <c:v>3.7359999999999997E-2</c:v>
                </c:pt>
                <c:pt idx="22133">
                  <c:v>3.7339999999999998E-2</c:v>
                </c:pt>
                <c:pt idx="22134">
                  <c:v>3.7326999999999999E-2</c:v>
                </c:pt>
                <c:pt idx="22135">
                  <c:v>3.7312999999999999E-2</c:v>
                </c:pt>
                <c:pt idx="22136">
                  <c:v>3.73E-2</c:v>
                </c:pt>
                <c:pt idx="22137">
                  <c:v>3.7287000000000001E-2</c:v>
                </c:pt>
                <c:pt idx="22138">
                  <c:v>3.7274000000000002E-2</c:v>
                </c:pt>
                <c:pt idx="22139">
                  <c:v>3.7261000000000002E-2</c:v>
                </c:pt>
                <c:pt idx="22140">
                  <c:v>3.7254000000000002E-2</c:v>
                </c:pt>
                <c:pt idx="22141">
                  <c:v>3.7248000000000003E-2</c:v>
                </c:pt>
                <c:pt idx="22142">
                  <c:v>3.7241000000000003E-2</c:v>
                </c:pt>
                <c:pt idx="22143">
                  <c:v>3.7234000000000003E-2</c:v>
                </c:pt>
                <c:pt idx="22144">
                  <c:v>3.7227999999999997E-2</c:v>
                </c:pt>
                <c:pt idx="22145">
                  <c:v>3.7227999999999997E-2</c:v>
                </c:pt>
                <c:pt idx="22146">
                  <c:v>3.7227999999999997E-2</c:v>
                </c:pt>
                <c:pt idx="22147">
                  <c:v>3.7220999999999997E-2</c:v>
                </c:pt>
                <c:pt idx="22148">
                  <c:v>3.7220999999999997E-2</c:v>
                </c:pt>
                <c:pt idx="22149">
                  <c:v>3.7220999999999997E-2</c:v>
                </c:pt>
                <c:pt idx="22150">
                  <c:v>3.7220999999999997E-2</c:v>
                </c:pt>
                <c:pt idx="22151">
                  <c:v>3.7220999999999997E-2</c:v>
                </c:pt>
                <c:pt idx="22152">
                  <c:v>3.7227999999999997E-2</c:v>
                </c:pt>
                <c:pt idx="22153">
                  <c:v>3.7220999999999997E-2</c:v>
                </c:pt>
                <c:pt idx="22154">
                  <c:v>3.7227999999999997E-2</c:v>
                </c:pt>
                <c:pt idx="22155">
                  <c:v>3.7227999999999997E-2</c:v>
                </c:pt>
                <c:pt idx="22156">
                  <c:v>3.7227999999999997E-2</c:v>
                </c:pt>
                <c:pt idx="22157">
                  <c:v>3.7227999999999997E-2</c:v>
                </c:pt>
                <c:pt idx="22158">
                  <c:v>3.7234000000000003E-2</c:v>
                </c:pt>
                <c:pt idx="22159">
                  <c:v>3.7227999999999997E-2</c:v>
                </c:pt>
                <c:pt idx="22160">
                  <c:v>3.7227999999999997E-2</c:v>
                </c:pt>
                <c:pt idx="22161">
                  <c:v>3.7227999999999997E-2</c:v>
                </c:pt>
                <c:pt idx="22162">
                  <c:v>3.7227999999999997E-2</c:v>
                </c:pt>
                <c:pt idx="22163">
                  <c:v>3.7220999999999997E-2</c:v>
                </c:pt>
                <c:pt idx="22164">
                  <c:v>3.7220999999999997E-2</c:v>
                </c:pt>
                <c:pt idx="22165">
                  <c:v>3.7214999999999998E-2</c:v>
                </c:pt>
                <c:pt idx="22166">
                  <c:v>3.7207999999999998E-2</c:v>
                </c:pt>
                <c:pt idx="22167">
                  <c:v>3.7201999999999999E-2</c:v>
                </c:pt>
                <c:pt idx="22168">
                  <c:v>3.7194999999999999E-2</c:v>
                </c:pt>
                <c:pt idx="22169">
                  <c:v>3.7187999999999999E-2</c:v>
                </c:pt>
                <c:pt idx="22170">
                  <c:v>3.7182E-2</c:v>
                </c:pt>
                <c:pt idx="22171">
                  <c:v>3.7169000000000001E-2</c:v>
                </c:pt>
                <c:pt idx="22172">
                  <c:v>3.7162000000000001E-2</c:v>
                </c:pt>
                <c:pt idx="22173">
                  <c:v>3.7149000000000001E-2</c:v>
                </c:pt>
                <c:pt idx="22174">
                  <c:v>3.7142000000000001E-2</c:v>
                </c:pt>
                <c:pt idx="22175">
                  <c:v>3.7136000000000002E-2</c:v>
                </c:pt>
                <c:pt idx="22176">
                  <c:v>3.7122000000000002E-2</c:v>
                </c:pt>
                <c:pt idx="22177">
                  <c:v>3.7116000000000003E-2</c:v>
                </c:pt>
                <c:pt idx="22178">
                  <c:v>3.7109000000000003E-2</c:v>
                </c:pt>
                <c:pt idx="22179">
                  <c:v>3.7095999999999997E-2</c:v>
                </c:pt>
                <c:pt idx="22180">
                  <c:v>3.7095999999999997E-2</c:v>
                </c:pt>
                <c:pt idx="22181">
                  <c:v>3.7082999999999998E-2</c:v>
                </c:pt>
                <c:pt idx="22182">
                  <c:v>3.7075999999999998E-2</c:v>
                </c:pt>
                <c:pt idx="22183">
                  <c:v>3.7069999999999999E-2</c:v>
                </c:pt>
                <c:pt idx="22184">
                  <c:v>3.7062999999999999E-2</c:v>
                </c:pt>
                <c:pt idx="22185">
                  <c:v>3.705E-2</c:v>
                </c:pt>
                <c:pt idx="22186">
                  <c:v>3.705E-2</c:v>
                </c:pt>
                <c:pt idx="22187">
                  <c:v>3.7043E-2</c:v>
                </c:pt>
                <c:pt idx="22188">
                  <c:v>3.7037E-2</c:v>
                </c:pt>
                <c:pt idx="22189">
                  <c:v>3.703E-2</c:v>
                </c:pt>
                <c:pt idx="22190">
                  <c:v>3.703E-2</c:v>
                </c:pt>
                <c:pt idx="22191">
                  <c:v>3.7024000000000001E-2</c:v>
                </c:pt>
                <c:pt idx="22192">
                  <c:v>3.7017000000000001E-2</c:v>
                </c:pt>
                <c:pt idx="22193">
                  <c:v>3.7017000000000001E-2</c:v>
                </c:pt>
                <c:pt idx="22194">
                  <c:v>3.7017000000000001E-2</c:v>
                </c:pt>
                <c:pt idx="22195">
                  <c:v>3.7011000000000002E-2</c:v>
                </c:pt>
                <c:pt idx="22196">
                  <c:v>3.7011000000000002E-2</c:v>
                </c:pt>
                <c:pt idx="22197">
                  <c:v>3.7004000000000002E-2</c:v>
                </c:pt>
                <c:pt idx="22198">
                  <c:v>3.6997000000000002E-2</c:v>
                </c:pt>
                <c:pt idx="22199">
                  <c:v>3.6997000000000002E-2</c:v>
                </c:pt>
                <c:pt idx="22200">
                  <c:v>3.6991000000000003E-2</c:v>
                </c:pt>
                <c:pt idx="22201">
                  <c:v>3.6984000000000003E-2</c:v>
                </c:pt>
                <c:pt idx="22202">
                  <c:v>3.6984000000000003E-2</c:v>
                </c:pt>
                <c:pt idx="22203">
                  <c:v>3.6977999999999997E-2</c:v>
                </c:pt>
                <c:pt idx="22204">
                  <c:v>3.6970999999999997E-2</c:v>
                </c:pt>
                <c:pt idx="22205">
                  <c:v>3.6970999999999997E-2</c:v>
                </c:pt>
                <c:pt idx="22206">
                  <c:v>3.6963999999999997E-2</c:v>
                </c:pt>
                <c:pt idx="22207">
                  <c:v>3.6957999999999998E-2</c:v>
                </c:pt>
                <c:pt idx="22208">
                  <c:v>3.6950999999999998E-2</c:v>
                </c:pt>
                <c:pt idx="22209">
                  <c:v>3.6950999999999998E-2</c:v>
                </c:pt>
                <c:pt idx="22210">
                  <c:v>3.6950999999999998E-2</c:v>
                </c:pt>
                <c:pt idx="22211">
                  <c:v>3.6944999999999999E-2</c:v>
                </c:pt>
                <c:pt idx="22212">
                  <c:v>3.6944999999999999E-2</c:v>
                </c:pt>
                <c:pt idx="22213">
                  <c:v>3.6937999999999999E-2</c:v>
                </c:pt>
                <c:pt idx="22214">
                  <c:v>3.6930999999999999E-2</c:v>
                </c:pt>
                <c:pt idx="22215">
                  <c:v>3.6924999999999999E-2</c:v>
                </c:pt>
                <c:pt idx="22216">
                  <c:v>3.6930999999999999E-2</c:v>
                </c:pt>
                <c:pt idx="22217">
                  <c:v>3.6917999999999999E-2</c:v>
                </c:pt>
                <c:pt idx="22218">
                  <c:v>3.6917999999999999E-2</c:v>
                </c:pt>
                <c:pt idx="22219">
                  <c:v>3.6917999999999999E-2</c:v>
                </c:pt>
                <c:pt idx="22220">
                  <c:v>3.6917999999999999E-2</c:v>
                </c:pt>
                <c:pt idx="22221">
                  <c:v>3.6912E-2</c:v>
                </c:pt>
                <c:pt idx="22222">
                  <c:v>3.6912E-2</c:v>
                </c:pt>
                <c:pt idx="22223">
                  <c:v>3.6912E-2</c:v>
                </c:pt>
                <c:pt idx="22224">
                  <c:v>3.6905E-2</c:v>
                </c:pt>
                <c:pt idx="22225">
                  <c:v>3.6905E-2</c:v>
                </c:pt>
                <c:pt idx="22226">
                  <c:v>3.6905E-2</c:v>
                </c:pt>
                <c:pt idx="22227">
                  <c:v>3.6905E-2</c:v>
                </c:pt>
                <c:pt idx="22228">
                  <c:v>3.6905E-2</c:v>
                </c:pt>
                <c:pt idx="22229">
                  <c:v>3.6899000000000001E-2</c:v>
                </c:pt>
                <c:pt idx="22230">
                  <c:v>3.6892000000000001E-2</c:v>
                </c:pt>
                <c:pt idx="22231">
                  <c:v>3.6892000000000001E-2</c:v>
                </c:pt>
                <c:pt idx="22232">
                  <c:v>3.6885000000000001E-2</c:v>
                </c:pt>
                <c:pt idx="22233">
                  <c:v>3.6879000000000002E-2</c:v>
                </c:pt>
                <c:pt idx="22234">
                  <c:v>3.6872000000000002E-2</c:v>
                </c:pt>
                <c:pt idx="22235">
                  <c:v>3.6866000000000003E-2</c:v>
                </c:pt>
                <c:pt idx="22236">
                  <c:v>3.6866000000000003E-2</c:v>
                </c:pt>
                <c:pt idx="22237">
                  <c:v>3.6852000000000003E-2</c:v>
                </c:pt>
                <c:pt idx="22238">
                  <c:v>3.6852000000000003E-2</c:v>
                </c:pt>
                <c:pt idx="22239">
                  <c:v>3.6838999999999997E-2</c:v>
                </c:pt>
                <c:pt idx="22240">
                  <c:v>3.6832999999999998E-2</c:v>
                </c:pt>
                <c:pt idx="22241">
                  <c:v>3.6825999999999998E-2</c:v>
                </c:pt>
                <c:pt idx="22242">
                  <c:v>3.6818999999999998E-2</c:v>
                </c:pt>
                <c:pt idx="22243">
                  <c:v>3.6805999999999998E-2</c:v>
                </c:pt>
                <c:pt idx="22244">
                  <c:v>3.6799999999999999E-2</c:v>
                </c:pt>
                <c:pt idx="22245">
                  <c:v>3.6787E-2</c:v>
                </c:pt>
                <c:pt idx="22246">
                  <c:v>3.678E-2</c:v>
                </c:pt>
                <c:pt idx="22247">
                  <c:v>3.6767000000000001E-2</c:v>
                </c:pt>
                <c:pt idx="22248">
                  <c:v>3.6760000000000001E-2</c:v>
                </c:pt>
                <c:pt idx="22249">
                  <c:v>3.6747000000000002E-2</c:v>
                </c:pt>
                <c:pt idx="22250">
                  <c:v>3.6740000000000002E-2</c:v>
                </c:pt>
                <c:pt idx="22251">
                  <c:v>3.6734000000000003E-2</c:v>
                </c:pt>
                <c:pt idx="22252">
                  <c:v>3.6727000000000003E-2</c:v>
                </c:pt>
                <c:pt idx="22253">
                  <c:v>3.6720999999999997E-2</c:v>
                </c:pt>
                <c:pt idx="22254">
                  <c:v>3.6713999999999997E-2</c:v>
                </c:pt>
                <c:pt idx="22255">
                  <c:v>3.6707999999999998E-2</c:v>
                </c:pt>
                <c:pt idx="22256">
                  <c:v>3.6707999999999998E-2</c:v>
                </c:pt>
                <c:pt idx="22257">
                  <c:v>3.6700999999999998E-2</c:v>
                </c:pt>
                <c:pt idx="22258">
                  <c:v>3.6700999999999998E-2</c:v>
                </c:pt>
                <c:pt idx="22259">
                  <c:v>3.6700999999999998E-2</c:v>
                </c:pt>
                <c:pt idx="22260">
                  <c:v>3.6700999999999998E-2</c:v>
                </c:pt>
                <c:pt idx="22261">
                  <c:v>3.6700999999999998E-2</c:v>
                </c:pt>
                <c:pt idx="22262">
                  <c:v>3.6700999999999998E-2</c:v>
                </c:pt>
                <c:pt idx="22263">
                  <c:v>3.6700999999999998E-2</c:v>
                </c:pt>
                <c:pt idx="22264">
                  <c:v>3.6707999999999998E-2</c:v>
                </c:pt>
                <c:pt idx="22265">
                  <c:v>3.6700999999999998E-2</c:v>
                </c:pt>
                <c:pt idx="22266">
                  <c:v>3.6707999999999998E-2</c:v>
                </c:pt>
                <c:pt idx="22267">
                  <c:v>3.6707999999999998E-2</c:v>
                </c:pt>
                <c:pt idx="22268">
                  <c:v>3.6713999999999997E-2</c:v>
                </c:pt>
                <c:pt idx="22269">
                  <c:v>3.6713999999999997E-2</c:v>
                </c:pt>
                <c:pt idx="22270">
                  <c:v>3.6720999999999997E-2</c:v>
                </c:pt>
                <c:pt idx="22271">
                  <c:v>3.6720999999999997E-2</c:v>
                </c:pt>
                <c:pt idx="22272">
                  <c:v>3.6720999999999997E-2</c:v>
                </c:pt>
                <c:pt idx="22273">
                  <c:v>3.6720999999999997E-2</c:v>
                </c:pt>
                <c:pt idx="22274">
                  <c:v>3.6727000000000003E-2</c:v>
                </c:pt>
                <c:pt idx="22275">
                  <c:v>3.6720999999999997E-2</c:v>
                </c:pt>
                <c:pt idx="22276">
                  <c:v>3.6720999999999997E-2</c:v>
                </c:pt>
                <c:pt idx="22277">
                  <c:v>3.6720999999999997E-2</c:v>
                </c:pt>
                <c:pt idx="22278">
                  <c:v>3.6713999999999997E-2</c:v>
                </c:pt>
                <c:pt idx="22279">
                  <c:v>3.6713999999999997E-2</c:v>
                </c:pt>
                <c:pt idx="22280">
                  <c:v>3.6707999999999998E-2</c:v>
                </c:pt>
                <c:pt idx="22281">
                  <c:v>3.6700999999999998E-2</c:v>
                </c:pt>
                <c:pt idx="22282">
                  <c:v>3.6693999999999997E-2</c:v>
                </c:pt>
                <c:pt idx="22283">
                  <c:v>3.6687999999999998E-2</c:v>
                </c:pt>
                <c:pt idx="22284">
                  <c:v>3.6680999999999998E-2</c:v>
                </c:pt>
                <c:pt idx="22285">
                  <c:v>3.6674999999999999E-2</c:v>
                </c:pt>
                <c:pt idx="22286">
                  <c:v>3.6667999999999999E-2</c:v>
                </c:pt>
                <c:pt idx="22287">
                  <c:v>3.6655E-2</c:v>
                </c:pt>
                <c:pt idx="22288">
                  <c:v>3.6642000000000001E-2</c:v>
                </c:pt>
                <c:pt idx="22289">
                  <c:v>3.6635000000000001E-2</c:v>
                </c:pt>
                <c:pt idx="22290">
                  <c:v>3.6628000000000001E-2</c:v>
                </c:pt>
                <c:pt idx="22291">
                  <c:v>3.6615000000000002E-2</c:v>
                </c:pt>
                <c:pt idx="22292">
                  <c:v>3.6609000000000003E-2</c:v>
                </c:pt>
                <c:pt idx="22293">
                  <c:v>3.6595999999999997E-2</c:v>
                </c:pt>
                <c:pt idx="22294">
                  <c:v>3.6582000000000003E-2</c:v>
                </c:pt>
                <c:pt idx="22295">
                  <c:v>3.6568999999999997E-2</c:v>
                </c:pt>
                <c:pt idx="22296">
                  <c:v>3.6562999999999998E-2</c:v>
                </c:pt>
                <c:pt idx="22297">
                  <c:v>3.6548999999999998E-2</c:v>
                </c:pt>
                <c:pt idx="22298">
                  <c:v>3.6542999999999999E-2</c:v>
                </c:pt>
                <c:pt idx="22299">
                  <c:v>3.6535999999999999E-2</c:v>
                </c:pt>
                <c:pt idx="22300">
                  <c:v>3.653E-2</c:v>
                </c:pt>
                <c:pt idx="22301">
                  <c:v>3.6523E-2</c:v>
                </c:pt>
                <c:pt idx="22302">
                  <c:v>3.6517000000000001E-2</c:v>
                </c:pt>
                <c:pt idx="22303">
                  <c:v>3.6510000000000001E-2</c:v>
                </c:pt>
                <c:pt idx="22304">
                  <c:v>3.6503000000000001E-2</c:v>
                </c:pt>
                <c:pt idx="22305">
                  <c:v>3.6497000000000002E-2</c:v>
                </c:pt>
                <c:pt idx="22306">
                  <c:v>3.6490000000000002E-2</c:v>
                </c:pt>
                <c:pt idx="22307">
                  <c:v>3.6490000000000002E-2</c:v>
                </c:pt>
                <c:pt idx="22308">
                  <c:v>3.6484000000000003E-2</c:v>
                </c:pt>
                <c:pt idx="22309">
                  <c:v>3.6477000000000002E-2</c:v>
                </c:pt>
                <c:pt idx="22310">
                  <c:v>3.6477000000000002E-2</c:v>
                </c:pt>
                <c:pt idx="22311">
                  <c:v>3.6470000000000002E-2</c:v>
                </c:pt>
                <c:pt idx="22312">
                  <c:v>3.6470000000000002E-2</c:v>
                </c:pt>
                <c:pt idx="22313">
                  <c:v>3.6457000000000003E-2</c:v>
                </c:pt>
                <c:pt idx="22314">
                  <c:v>3.6457000000000003E-2</c:v>
                </c:pt>
                <c:pt idx="22315">
                  <c:v>3.6450999999999997E-2</c:v>
                </c:pt>
                <c:pt idx="22316">
                  <c:v>3.6450999999999997E-2</c:v>
                </c:pt>
                <c:pt idx="22317">
                  <c:v>3.6443999999999997E-2</c:v>
                </c:pt>
                <c:pt idx="22318">
                  <c:v>3.6443999999999997E-2</c:v>
                </c:pt>
                <c:pt idx="22319">
                  <c:v>3.6436999999999997E-2</c:v>
                </c:pt>
                <c:pt idx="22320">
                  <c:v>3.6430999999999998E-2</c:v>
                </c:pt>
                <c:pt idx="22321">
                  <c:v>3.6430999999999998E-2</c:v>
                </c:pt>
                <c:pt idx="22322">
                  <c:v>3.6430999999999998E-2</c:v>
                </c:pt>
                <c:pt idx="22323">
                  <c:v>3.6423999999999998E-2</c:v>
                </c:pt>
                <c:pt idx="22324">
                  <c:v>3.6417999999999999E-2</c:v>
                </c:pt>
                <c:pt idx="22325">
                  <c:v>3.6417999999999999E-2</c:v>
                </c:pt>
                <c:pt idx="22326">
                  <c:v>3.6410999999999999E-2</c:v>
                </c:pt>
                <c:pt idx="22327">
                  <c:v>3.6405E-2</c:v>
                </c:pt>
                <c:pt idx="22328">
                  <c:v>3.6405E-2</c:v>
                </c:pt>
                <c:pt idx="22329">
                  <c:v>3.6391E-2</c:v>
                </c:pt>
                <c:pt idx="22330">
                  <c:v>3.6391E-2</c:v>
                </c:pt>
                <c:pt idx="22331">
                  <c:v>3.6385000000000001E-2</c:v>
                </c:pt>
                <c:pt idx="22332">
                  <c:v>3.6385000000000001E-2</c:v>
                </c:pt>
                <c:pt idx="22333">
                  <c:v>3.6378000000000001E-2</c:v>
                </c:pt>
                <c:pt idx="22334">
                  <c:v>3.6378000000000001E-2</c:v>
                </c:pt>
                <c:pt idx="22335">
                  <c:v>3.6372000000000002E-2</c:v>
                </c:pt>
                <c:pt idx="22336">
                  <c:v>3.6365000000000001E-2</c:v>
                </c:pt>
                <c:pt idx="22337">
                  <c:v>3.6365000000000001E-2</c:v>
                </c:pt>
                <c:pt idx="22338">
                  <c:v>3.6365000000000001E-2</c:v>
                </c:pt>
                <c:pt idx="22339">
                  <c:v>3.6358000000000001E-2</c:v>
                </c:pt>
                <c:pt idx="22340">
                  <c:v>3.6352000000000002E-2</c:v>
                </c:pt>
                <c:pt idx="22341">
                  <c:v>3.6352000000000002E-2</c:v>
                </c:pt>
                <c:pt idx="22342">
                  <c:v>3.6345000000000002E-2</c:v>
                </c:pt>
                <c:pt idx="22343">
                  <c:v>3.6339000000000003E-2</c:v>
                </c:pt>
                <c:pt idx="22344">
                  <c:v>3.6339000000000003E-2</c:v>
                </c:pt>
                <c:pt idx="22345">
                  <c:v>3.6332000000000003E-2</c:v>
                </c:pt>
                <c:pt idx="22346">
                  <c:v>3.6325999999999997E-2</c:v>
                </c:pt>
                <c:pt idx="22347">
                  <c:v>3.6318999999999997E-2</c:v>
                </c:pt>
                <c:pt idx="22348">
                  <c:v>3.6311999999999997E-2</c:v>
                </c:pt>
                <c:pt idx="22349">
                  <c:v>3.6305999999999998E-2</c:v>
                </c:pt>
                <c:pt idx="22350">
                  <c:v>3.6305999999999998E-2</c:v>
                </c:pt>
                <c:pt idx="22351">
                  <c:v>3.6292999999999999E-2</c:v>
                </c:pt>
                <c:pt idx="22352">
                  <c:v>3.6285999999999999E-2</c:v>
                </c:pt>
                <c:pt idx="22353">
                  <c:v>3.6278999999999999E-2</c:v>
                </c:pt>
                <c:pt idx="22354">
                  <c:v>3.6278999999999999E-2</c:v>
                </c:pt>
                <c:pt idx="22355">
                  <c:v>3.6266E-2</c:v>
                </c:pt>
                <c:pt idx="22356">
                  <c:v>3.6260000000000001E-2</c:v>
                </c:pt>
                <c:pt idx="22357">
                  <c:v>3.6253000000000001E-2</c:v>
                </c:pt>
                <c:pt idx="22358">
                  <c:v>3.6240000000000001E-2</c:v>
                </c:pt>
                <c:pt idx="22359">
                  <c:v>3.6233000000000001E-2</c:v>
                </c:pt>
                <c:pt idx="22360">
                  <c:v>3.6227000000000002E-2</c:v>
                </c:pt>
                <c:pt idx="22361">
                  <c:v>3.6214000000000003E-2</c:v>
                </c:pt>
                <c:pt idx="22362">
                  <c:v>3.6207000000000003E-2</c:v>
                </c:pt>
                <c:pt idx="22363">
                  <c:v>3.6200000000000003E-2</c:v>
                </c:pt>
                <c:pt idx="22364">
                  <c:v>3.6193999999999997E-2</c:v>
                </c:pt>
                <c:pt idx="22365">
                  <c:v>3.6186999999999997E-2</c:v>
                </c:pt>
                <c:pt idx="22366">
                  <c:v>3.6186999999999997E-2</c:v>
                </c:pt>
                <c:pt idx="22367">
                  <c:v>3.6180999999999998E-2</c:v>
                </c:pt>
                <c:pt idx="22368">
                  <c:v>3.6173999999999998E-2</c:v>
                </c:pt>
                <c:pt idx="22369">
                  <c:v>3.6166999999999998E-2</c:v>
                </c:pt>
                <c:pt idx="22370">
                  <c:v>3.6166999999999998E-2</c:v>
                </c:pt>
                <c:pt idx="22371">
                  <c:v>3.6166999999999998E-2</c:v>
                </c:pt>
                <c:pt idx="22372">
                  <c:v>3.6166999999999998E-2</c:v>
                </c:pt>
                <c:pt idx="22373">
                  <c:v>3.6160999999999999E-2</c:v>
                </c:pt>
                <c:pt idx="22374">
                  <c:v>3.6160999999999999E-2</c:v>
                </c:pt>
                <c:pt idx="22375">
                  <c:v>3.6160999999999999E-2</c:v>
                </c:pt>
                <c:pt idx="22376">
                  <c:v>3.6166999999999998E-2</c:v>
                </c:pt>
                <c:pt idx="22377">
                  <c:v>3.6160999999999999E-2</c:v>
                </c:pt>
                <c:pt idx="22378">
                  <c:v>3.6160999999999999E-2</c:v>
                </c:pt>
                <c:pt idx="22379">
                  <c:v>3.6160999999999999E-2</c:v>
                </c:pt>
                <c:pt idx="22380">
                  <c:v>3.6166999999999998E-2</c:v>
                </c:pt>
                <c:pt idx="22381">
                  <c:v>3.6166999999999998E-2</c:v>
                </c:pt>
                <c:pt idx="22382">
                  <c:v>3.6166999999999998E-2</c:v>
                </c:pt>
                <c:pt idx="22383">
                  <c:v>3.6166999999999998E-2</c:v>
                </c:pt>
                <c:pt idx="22384">
                  <c:v>3.6166999999999998E-2</c:v>
                </c:pt>
                <c:pt idx="22385">
                  <c:v>3.6166999999999998E-2</c:v>
                </c:pt>
                <c:pt idx="22386">
                  <c:v>3.6173999999999998E-2</c:v>
                </c:pt>
                <c:pt idx="22387">
                  <c:v>3.6166999999999998E-2</c:v>
                </c:pt>
                <c:pt idx="22388">
                  <c:v>3.6166999999999998E-2</c:v>
                </c:pt>
                <c:pt idx="22389">
                  <c:v>3.6160999999999999E-2</c:v>
                </c:pt>
                <c:pt idx="22390">
                  <c:v>3.6160999999999999E-2</c:v>
                </c:pt>
                <c:pt idx="22391">
                  <c:v>3.6153999999999999E-2</c:v>
                </c:pt>
                <c:pt idx="22392">
                  <c:v>3.6153999999999999E-2</c:v>
                </c:pt>
                <c:pt idx="22393">
                  <c:v>3.6141E-2</c:v>
                </c:pt>
                <c:pt idx="22394">
                  <c:v>3.6133999999999999E-2</c:v>
                </c:pt>
                <c:pt idx="22395">
                  <c:v>3.6128E-2</c:v>
                </c:pt>
                <c:pt idx="22396">
                  <c:v>3.6121E-2</c:v>
                </c:pt>
                <c:pt idx="22397">
                  <c:v>3.6115000000000001E-2</c:v>
                </c:pt>
                <c:pt idx="22398">
                  <c:v>3.6108000000000001E-2</c:v>
                </c:pt>
                <c:pt idx="22399">
                  <c:v>3.6095000000000002E-2</c:v>
                </c:pt>
                <c:pt idx="22400">
                  <c:v>3.6082000000000003E-2</c:v>
                </c:pt>
                <c:pt idx="22401">
                  <c:v>3.6075000000000003E-2</c:v>
                </c:pt>
                <c:pt idx="22402">
                  <c:v>3.6068999999999997E-2</c:v>
                </c:pt>
                <c:pt idx="22403">
                  <c:v>3.6061999999999997E-2</c:v>
                </c:pt>
                <c:pt idx="22404">
                  <c:v>3.6054999999999997E-2</c:v>
                </c:pt>
                <c:pt idx="22405">
                  <c:v>3.6041999999999998E-2</c:v>
                </c:pt>
                <c:pt idx="22406">
                  <c:v>3.6035999999999999E-2</c:v>
                </c:pt>
                <c:pt idx="22407">
                  <c:v>3.6028999999999999E-2</c:v>
                </c:pt>
                <c:pt idx="22408">
                  <c:v>3.6022999999999999E-2</c:v>
                </c:pt>
                <c:pt idx="22409">
                  <c:v>3.6015999999999999E-2</c:v>
                </c:pt>
                <c:pt idx="22410">
                  <c:v>3.6008999999999999E-2</c:v>
                </c:pt>
                <c:pt idx="22411">
                  <c:v>3.6003E-2</c:v>
                </c:pt>
                <c:pt idx="22412">
                  <c:v>3.6003E-2</c:v>
                </c:pt>
                <c:pt idx="22413">
                  <c:v>3.6003E-2</c:v>
                </c:pt>
                <c:pt idx="22414">
                  <c:v>3.6003E-2</c:v>
                </c:pt>
                <c:pt idx="22415">
                  <c:v>3.5996E-2</c:v>
                </c:pt>
                <c:pt idx="22416">
                  <c:v>3.5996E-2</c:v>
                </c:pt>
                <c:pt idx="22417">
                  <c:v>3.5996E-2</c:v>
                </c:pt>
                <c:pt idx="22418">
                  <c:v>3.5996E-2</c:v>
                </c:pt>
                <c:pt idx="22419">
                  <c:v>3.5996E-2</c:v>
                </c:pt>
                <c:pt idx="22420">
                  <c:v>3.5996E-2</c:v>
                </c:pt>
                <c:pt idx="22421">
                  <c:v>3.5990000000000001E-2</c:v>
                </c:pt>
                <c:pt idx="22422">
                  <c:v>3.5990000000000001E-2</c:v>
                </c:pt>
                <c:pt idx="22423">
                  <c:v>3.5990000000000001E-2</c:v>
                </c:pt>
                <c:pt idx="22424">
                  <c:v>3.5990000000000001E-2</c:v>
                </c:pt>
                <c:pt idx="22425">
                  <c:v>3.5983000000000001E-2</c:v>
                </c:pt>
                <c:pt idx="22426">
                  <c:v>3.5976000000000001E-2</c:v>
                </c:pt>
                <c:pt idx="22427">
                  <c:v>3.5970000000000002E-2</c:v>
                </c:pt>
                <c:pt idx="22428">
                  <c:v>3.5970000000000002E-2</c:v>
                </c:pt>
                <c:pt idx="22429">
                  <c:v>3.5963000000000002E-2</c:v>
                </c:pt>
                <c:pt idx="22430">
                  <c:v>3.5957000000000003E-2</c:v>
                </c:pt>
                <c:pt idx="22431">
                  <c:v>3.5950000000000003E-2</c:v>
                </c:pt>
                <c:pt idx="22432">
                  <c:v>3.5936999999999997E-2</c:v>
                </c:pt>
                <c:pt idx="22433">
                  <c:v>3.5929999999999997E-2</c:v>
                </c:pt>
                <c:pt idx="22434">
                  <c:v>3.5923999999999998E-2</c:v>
                </c:pt>
                <c:pt idx="22435">
                  <c:v>3.5910999999999998E-2</c:v>
                </c:pt>
                <c:pt idx="22436">
                  <c:v>3.5903999999999998E-2</c:v>
                </c:pt>
                <c:pt idx="22437">
                  <c:v>3.5890999999999999E-2</c:v>
                </c:pt>
                <c:pt idx="22438">
                  <c:v>3.5878E-2</c:v>
                </c:pt>
                <c:pt idx="22439">
                  <c:v>3.5871E-2</c:v>
                </c:pt>
                <c:pt idx="22440">
                  <c:v>3.5864E-2</c:v>
                </c:pt>
                <c:pt idx="22441">
                  <c:v>3.5845000000000002E-2</c:v>
                </c:pt>
                <c:pt idx="22442">
                  <c:v>3.5838000000000002E-2</c:v>
                </c:pt>
                <c:pt idx="22443">
                  <c:v>3.5832000000000003E-2</c:v>
                </c:pt>
                <c:pt idx="22444">
                  <c:v>3.5825000000000003E-2</c:v>
                </c:pt>
                <c:pt idx="22445">
                  <c:v>3.5818000000000003E-2</c:v>
                </c:pt>
                <c:pt idx="22446">
                  <c:v>3.5811999999999997E-2</c:v>
                </c:pt>
                <c:pt idx="22447">
                  <c:v>3.5804999999999997E-2</c:v>
                </c:pt>
                <c:pt idx="22448">
                  <c:v>3.5804999999999997E-2</c:v>
                </c:pt>
                <c:pt idx="22449">
                  <c:v>3.5798999999999997E-2</c:v>
                </c:pt>
                <c:pt idx="22450">
                  <c:v>3.5798999999999997E-2</c:v>
                </c:pt>
                <c:pt idx="22451">
                  <c:v>3.5798999999999997E-2</c:v>
                </c:pt>
                <c:pt idx="22452">
                  <c:v>3.5798999999999997E-2</c:v>
                </c:pt>
                <c:pt idx="22453">
                  <c:v>3.5798999999999997E-2</c:v>
                </c:pt>
                <c:pt idx="22454">
                  <c:v>3.5798999999999997E-2</c:v>
                </c:pt>
                <c:pt idx="22455">
                  <c:v>3.5798999999999997E-2</c:v>
                </c:pt>
                <c:pt idx="22456">
                  <c:v>3.5798999999999997E-2</c:v>
                </c:pt>
                <c:pt idx="22457">
                  <c:v>3.5798999999999997E-2</c:v>
                </c:pt>
                <c:pt idx="22458">
                  <c:v>3.5798999999999997E-2</c:v>
                </c:pt>
                <c:pt idx="22459">
                  <c:v>3.5798999999999997E-2</c:v>
                </c:pt>
                <c:pt idx="22460">
                  <c:v>3.5798999999999997E-2</c:v>
                </c:pt>
                <c:pt idx="22461">
                  <c:v>3.5798999999999997E-2</c:v>
                </c:pt>
                <c:pt idx="22462">
                  <c:v>3.5798999999999997E-2</c:v>
                </c:pt>
                <c:pt idx="22463">
                  <c:v>3.5798999999999997E-2</c:v>
                </c:pt>
                <c:pt idx="22464">
                  <c:v>3.5791999999999997E-2</c:v>
                </c:pt>
                <c:pt idx="22465">
                  <c:v>3.5791999999999997E-2</c:v>
                </c:pt>
                <c:pt idx="22466">
                  <c:v>3.5784999999999997E-2</c:v>
                </c:pt>
                <c:pt idx="22467">
                  <c:v>3.5778999999999998E-2</c:v>
                </c:pt>
                <c:pt idx="22468">
                  <c:v>3.5778999999999998E-2</c:v>
                </c:pt>
                <c:pt idx="22469">
                  <c:v>3.5765999999999999E-2</c:v>
                </c:pt>
                <c:pt idx="22470">
                  <c:v>3.5758999999999999E-2</c:v>
                </c:pt>
                <c:pt idx="22471">
                  <c:v>3.5746E-2</c:v>
                </c:pt>
                <c:pt idx="22472">
                  <c:v>3.5739E-2</c:v>
                </c:pt>
                <c:pt idx="22473">
                  <c:v>3.5726000000000001E-2</c:v>
                </c:pt>
                <c:pt idx="22474">
                  <c:v>3.5713000000000002E-2</c:v>
                </c:pt>
                <c:pt idx="22475">
                  <c:v>3.5706000000000002E-2</c:v>
                </c:pt>
                <c:pt idx="22476">
                  <c:v>3.5693000000000003E-2</c:v>
                </c:pt>
                <c:pt idx="22477">
                  <c:v>3.5680000000000003E-2</c:v>
                </c:pt>
                <c:pt idx="22478">
                  <c:v>3.5673000000000003E-2</c:v>
                </c:pt>
                <c:pt idx="22479">
                  <c:v>3.5659999999999997E-2</c:v>
                </c:pt>
                <c:pt idx="22480">
                  <c:v>3.5653999999999998E-2</c:v>
                </c:pt>
                <c:pt idx="22481">
                  <c:v>3.5646999999999998E-2</c:v>
                </c:pt>
                <c:pt idx="22482">
                  <c:v>3.5639999999999998E-2</c:v>
                </c:pt>
                <c:pt idx="22483">
                  <c:v>3.5626999999999999E-2</c:v>
                </c:pt>
                <c:pt idx="22484">
                  <c:v>3.5626999999999999E-2</c:v>
                </c:pt>
                <c:pt idx="22485">
                  <c:v>3.5621E-2</c:v>
                </c:pt>
                <c:pt idx="22486">
                  <c:v>3.5614E-2</c:v>
                </c:pt>
                <c:pt idx="22487">
                  <c:v>3.5614E-2</c:v>
                </c:pt>
                <c:pt idx="22488">
                  <c:v>3.5614E-2</c:v>
                </c:pt>
                <c:pt idx="22489">
                  <c:v>3.5608000000000001E-2</c:v>
                </c:pt>
                <c:pt idx="22490">
                  <c:v>3.5614E-2</c:v>
                </c:pt>
                <c:pt idx="22491">
                  <c:v>3.5614E-2</c:v>
                </c:pt>
                <c:pt idx="22492">
                  <c:v>3.5614E-2</c:v>
                </c:pt>
                <c:pt idx="22493">
                  <c:v>3.5621E-2</c:v>
                </c:pt>
                <c:pt idx="22494">
                  <c:v>3.5626999999999999E-2</c:v>
                </c:pt>
                <c:pt idx="22495">
                  <c:v>3.5626999999999999E-2</c:v>
                </c:pt>
                <c:pt idx="22496">
                  <c:v>3.5626999999999999E-2</c:v>
                </c:pt>
                <c:pt idx="22497">
                  <c:v>3.5633999999999999E-2</c:v>
                </c:pt>
                <c:pt idx="22498">
                  <c:v>3.5639999999999998E-2</c:v>
                </c:pt>
                <c:pt idx="22499">
                  <c:v>3.5639999999999998E-2</c:v>
                </c:pt>
                <c:pt idx="22500">
                  <c:v>3.5646999999999998E-2</c:v>
                </c:pt>
                <c:pt idx="22501">
                  <c:v>3.5646999999999998E-2</c:v>
                </c:pt>
                <c:pt idx="22502">
                  <c:v>3.5646999999999998E-2</c:v>
                </c:pt>
                <c:pt idx="22503">
                  <c:v>3.5646999999999998E-2</c:v>
                </c:pt>
                <c:pt idx="22504">
                  <c:v>3.5646999999999998E-2</c:v>
                </c:pt>
                <c:pt idx="22505">
                  <c:v>3.5639999999999998E-2</c:v>
                </c:pt>
                <c:pt idx="22506">
                  <c:v>3.5633999999999999E-2</c:v>
                </c:pt>
                <c:pt idx="22507">
                  <c:v>3.5626999999999999E-2</c:v>
                </c:pt>
                <c:pt idx="22508">
                  <c:v>3.5626999999999999E-2</c:v>
                </c:pt>
                <c:pt idx="22509">
                  <c:v>3.5614E-2</c:v>
                </c:pt>
                <c:pt idx="22510">
                  <c:v>3.5608000000000001E-2</c:v>
                </c:pt>
                <c:pt idx="22511">
                  <c:v>3.5594000000000001E-2</c:v>
                </c:pt>
                <c:pt idx="22512">
                  <c:v>3.5581000000000002E-2</c:v>
                </c:pt>
                <c:pt idx="22513">
                  <c:v>3.5575000000000002E-2</c:v>
                </c:pt>
                <c:pt idx="22514">
                  <c:v>3.5561000000000002E-2</c:v>
                </c:pt>
                <c:pt idx="22515">
                  <c:v>3.5548000000000003E-2</c:v>
                </c:pt>
                <c:pt idx="22516">
                  <c:v>3.5534999999999997E-2</c:v>
                </c:pt>
                <c:pt idx="22517">
                  <c:v>3.5514999999999998E-2</c:v>
                </c:pt>
                <c:pt idx="22518">
                  <c:v>3.5501999999999999E-2</c:v>
                </c:pt>
                <c:pt idx="22519">
                  <c:v>3.5489E-2</c:v>
                </c:pt>
                <c:pt idx="22520">
                  <c:v>3.5476000000000001E-2</c:v>
                </c:pt>
                <c:pt idx="22521">
                  <c:v>3.5456000000000001E-2</c:v>
                </c:pt>
                <c:pt idx="22522">
                  <c:v>3.5443000000000002E-2</c:v>
                </c:pt>
                <c:pt idx="22523">
                  <c:v>3.5430000000000003E-2</c:v>
                </c:pt>
                <c:pt idx="22524">
                  <c:v>3.5423000000000003E-2</c:v>
                </c:pt>
                <c:pt idx="22525">
                  <c:v>3.5409999999999997E-2</c:v>
                </c:pt>
                <c:pt idx="22526">
                  <c:v>3.5402999999999997E-2</c:v>
                </c:pt>
                <c:pt idx="22527">
                  <c:v>3.5396999999999998E-2</c:v>
                </c:pt>
                <c:pt idx="22528">
                  <c:v>3.5383999999999999E-2</c:v>
                </c:pt>
                <c:pt idx="22529">
                  <c:v>3.5383999999999999E-2</c:v>
                </c:pt>
                <c:pt idx="22530">
                  <c:v>3.5383999999999999E-2</c:v>
                </c:pt>
                <c:pt idx="22531">
                  <c:v>3.5376999999999999E-2</c:v>
                </c:pt>
                <c:pt idx="22532">
                  <c:v>3.5376999999999999E-2</c:v>
                </c:pt>
                <c:pt idx="22533">
                  <c:v>3.5376999999999999E-2</c:v>
                </c:pt>
                <c:pt idx="22534">
                  <c:v>3.5376999999999999E-2</c:v>
                </c:pt>
                <c:pt idx="22535">
                  <c:v>3.5376999999999999E-2</c:v>
                </c:pt>
                <c:pt idx="22536">
                  <c:v>3.5376999999999999E-2</c:v>
                </c:pt>
                <c:pt idx="22537">
                  <c:v>3.5376999999999999E-2</c:v>
                </c:pt>
                <c:pt idx="22538">
                  <c:v>3.5383999999999999E-2</c:v>
                </c:pt>
                <c:pt idx="22539">
                  <c:v>3.5383999999999999E-2</c:v>
                </c:pt>
                <c:pt idx="22540">
                  <c:v>3.5389999999999998E-2</c:v>
                </c:pt>
                <c:pt idx="22541">
                  <c:v>3.5389999999999998E-2</c:v>
                </c:pt>
                <c:pt idx="22542">
                  <c:v>3.5396999999999998E-2</c:v>
                </c:pt>
                <c:pt idx="22543">
                  <c:v>3.5396999999999998E-2</c:v>
                </c:pt>
                <c:pt idx="22544">
                  <c:v>3.5402999999999997E-2</c:v>
                </c:pt>
                <c:pt idx="22545">
                  <c:v>3.5402999999999997E-2</c:v>
                </c:pt>
                <c:pt idx="22546">
                  <c:v>3.5409999999999997E-2</c:v>
                </c:pt>
                <c:pt idx="22547">
                  <c:v>3.5409999999999997E-2</c:v>
                </c:pt>
                <c:pt idx="22548">
                  <c:v>3.5409999999999997E-2</c:v>
                </c:pt>
                <c:pt idx="22549">
                  <c:v>3.5409999999999997E-2</c:v>
                </c:pt>
                <c:pt idx="22550">
                  <c:v>3.5402999999999997E-2</c:v>
                </c:pt>
                <c:pt idx="22551">
                  <c:v>3.5402999999999997E-2</c:v>
                </c:pt>
                <c:pt idx="22552">
                  <c:v>3.5402999999999997E-2</c:v>
                </c:pt>
                <c:pt idx="22553">
                  <c:v>3.5389999999999998E-2</c:v>
                </c:pt>
                <c:pt idx="22554">
                  <c:v>3.5389999999999998E-2</c:v>
                </c:pt>
                <c:pt idx="22555">
                  <c:v>3.5383999999999999E-2</c:v>
                </c:pt>
                <c:pt idx="22556">
                  <c:v>3.5376999999999999E-2</c:v>
                </c:pt>
                <c:pt idx="22557">
                  <c:v>3.5369999999999999E-2</c:v>
                </c:pt>
                <c:pt idx="22558">
                  <c:v>3.5364E-2</c:v>
                </c:pt>
                <c:pt idx="22559">
                  <c:v>3.5351E-2</c:v>
                </c:pt>
                <c:pt idx="22560">
                  <c:v>3.5344E-2</c:v>
                </c:pt>
                <c:pt idx="22561">
                  <c:v>3.5331000000000001E-2</c:v>
                </c:pt>
                <c:pt idx="22562">
                  <c:v>3.5324000000000001E-2</c:v>
                </c:pt>
                <c:pt idx="22563">
                  <c:v>3.5318000000000002E-2</c:v>
                </c:pt>
                <c:pt idx="22564">
                  <c:v>3.5305000000000003E-2</c:v>
                </c:pt>
                <c:pt idx="22565">
                  <c:v>3.5298000000000003E-2</c:v>
                </c:pt>
                <c:pt idx="22566">
                  <c:v>3.5284999999999997E-2</c:v>
                </c:pt>
                <c:pt idx="22567">
                  <c:v>3.5277999999999997E-2</c:v>
                </c:pt>
                <c:pt idx="22568">
                  <c:v>3.5271999999999998E-2</c:v>
                </c:pt>
                <c:pt idx="22569">
                  <c:v>3.5264999999999998E-2</c:v>
                </c:pt>
                <c:pt idx="22570">
                  <c:v>3.5257999999999998E-2</c:v>
                </c:pt>
                <c:pt idx="22571">
                  <c:v>3.5251999999999999E-2</c:v>
                </c:pt>
                <c:pt idx="22572">
                  <c:v>3.5244999999999999E-2</c:v>
                </c:pt>
                <c:pt idx="22573">
                  <c:v>3.5238999999999999E-2</c:v>
                </c:pt>
                <c:pt idx="22574">
                  <c:v>3.5238999999999999E-2</c:v>
                </c:pt>
                <c:pt idx="22575">
                  <c:v>3.5231999999999999E-2</c:v>
                </c:pt>
                <c:pt idx="22576">
                  <c:v>3.5231999999999999E-2</c:v>
                </c:pt>
                <c:pt idx="22577">
                  <c:v>3.5231999999999999E-2</c:v>
                </c:pt>
                <c:pt idx="22578">
                  <c:v>3.5231999999999999E-2</c:v>
                </c:pt>
                <c:pt idx="22579">
                  <c:v>3.5231999999999999E-2</c:v>
                </c:pt>
                <c:pt idx="22580">
                  <c:v>3.5231999999999999E-2</c:v>
                </c:pt>
                <c:pt idx="22581">
                  <c:v>3.5231999999999999E-2</c:v>
                </c:pt>
                <c:pt idx="22582">
                  <c:v>3.5231999999999999E-2</c:v>
                </c:pt>
                <c:pt idx="22583">
                  <c:v>3.5231999999999999E-2</c:v>
                </c:pt>
                <c:pt idx="22584">
                  <c:v>3.5238999999999999E-2</c:v>
                </c:pt>
                <c:pt idx="22585">
                  <c:v>3.5231999999999999E-2</c:v>
                </c:pt>
                <c:pt idx="22586">
                  <c:v>3.5238999999999999E-2</c:v>
                </c:pt>
                <c:pt idx="22587">
                  <c:v>3.5238999999999999E-2</c:v>
                </c:pt>
                <c:pt idx="22588">
                  <c:v>3.5238999999999999E-2</c:v>
                </c:pt>
                <c:pt idx="22589">
                  <c:v>3.5238999999999999E-2</c:v>
                </c:pt>
                <c:pt idx="22590">
                  <c:v>3.5238999999999999E-2</c:v>
                </c:pt>
                <c:pt idx="22591">
                  <c:v>3.5238999999999999E-2</c:v>
                </c:pt>
                <c:pt idx="22592">
                  <c:v>3.5231999999999999E-2</c:v>
                </c:pt>
                <c:pt idx="22593">
                  <c:v>3.5231999999999999E-2</c:v>
                </c:pt>
                <c:pt idx="22594">
                  <c:v>3.5231999999999999E-2</c:v>
                </c:pt>
                <c:pt idx="22595">
                  <c:v>3.5226E-2</c:v>
                </c:pt>
                <c:pt idx="22596">
                  <c:v>3.5226E-2</c:v>
                </c:pt>
                <c:pt idx="22597">
                  <c:v>3.5219E-2</c:v>
                </c:pt>
                <c:pt idx="22598">
                  <c:v>3.5212E-2</c:v>
                </c:pt>
                <c:pt idx="22599">
                  <c:v>3.5199000000000001E-2</c:v>
                </c:pt>
                <c:pt idx="22600">
                  <c:v>3.5199000000000001E-2</c:v>
                </c:pt>
                <c:pt idx="22601">
                  <c:v>3.5186000000000002E-2</c:v>
                </c:pt>
                <c:pt idx="22602">
                  <c:v>3.5179000000000002E-2</c:v>
                </c:pt>
                <c:pt idx="22603">
                  <c:v>3.5166000000000003E-2</c:v>
                </c:pt>
                <c:pt idx="22604">
                  <c:v>3.5159999999999997E-2</c:v>
                </c:pt>
                <c:pt idx="22605">
                  <c:v>3.5146999999999998E-2</c:v>
                </c:pt>
                <c:pt idx="22606">
                  <c:v>3.5139999999999998E-2</c:v>
                </c:pt>
                <c:pt idx="22607">
                  <c:v>3.5126999999999999E-2</c:v>
                </c:pt>
                <c:pt idx="22608">
                  <c:v>3.5113999999999999E-2</c:v>
                </c:pt>
                <c:pt idx="22609">
                  <c:v>3.5106999999999999E-2</c:v>
                </c:pt>
                <c:pt idx="22610">
                  <c:v>3.5099999999999999E-2</c:v>
                </c:pt>
                <c:pt idx="22611">
                  <c:v>3.5087E-2</c:v>
                </c:pt>
                <c:pt idx="22612">
                  <c:v>3.5081000000000001E-2</c:v>
                </c:pt>
                <c:pt idx="22613">
                  <c:v>3.5067000000000001E-2</c:v>
                </c:pt>
                <c:pt idx="22614">
                  <c:v>3.5061000000000002E-2</c:v>
                </c:pt>
                <c:pt idx="22615">
                  <c:v>3.5048000000000003E-2</c:v>
                </c:pt>
                <c:pt idx="22616">
                  <c:v>3.5048000000000003E-2</c:v>
                </c:pt>
                <c:pt idx="22617">
                  <c:v>3.5034999999999997E-2</c:v>
                </c:pt>
                <c:pt idx="22618">
                  <c:v>3.5027999999999997E-2</c:v>
                </c:pt>
                <c:pt idx="22619">
                  <c:v>3.5020999999999997E-2</c:v>
                </c:pt>
                <c:pt idx="22620">
                  <c:v>3.5020999999999997E-2</c:v>
                </c:pt>
                <c:pt idx="22621">
                  <c:v>3.5014999999999998E-2</c:v>
                </c:pt>
                <c:pt idx="22622">
                  <c:v>3.5014999999999998E-2</c:v>
                </c:pt>
                <c:pt idx="22623">
                  <c:v>3.5007999999999997E-2</c:v>
                </c:pt>
                <c:pt idx="22624">
                  <c:v>3.5007999999999997E-2</c:v>
                </c:pt>
                <c:pt idx="22625">
                  <c:v>3.5007999999999997E-2</c:v>
                </c:pt>
                <c:pt idx="22626">
                  <c:v>3.5007999999999997E-2</c:v>
                </c:pt>
                <c:pt idx="22627">
                  <c:v>3.5007999999999997E-2</c:v>
                </c:pt>
                <c:pt idx="22628">
                  <c:v>3.5007999999999997E-2</c:v>
                </c:pt>
                <c:pt idx="22629">
                  <c:v>3.5007999999999997E-2</c:v>
                </c:pt>
                <c:pt idx="22630">
                  <c:v>3.5007999999999997E-2</c:v>
                </c:pt>
                <c:pt idx="22631">
                  <c:v>3.5007999999999997E-2</c:v>
                </c:pt>
                <c:pt idx="22632">
                  <c:v>3.5014999999999998E-2</c:v>
                </c:pt>
                <c:pt idx="22633">
                  <c:v>3.5007999999999997E-2</c:v>
                </c:pt>
                <c:pt idx="22634">
                  <c:v>3.5014999999999998E-2</c:v>
                </c:pt>
                <c:pt idx="22635">
                  <c:v>3.5014999999999998E-2</c:v>
                </c:pt>
                <c:pt idx="22636">
                  <c:v>3.5014999999999998E-2</c:v>
                </c:pt>
                <c:pt idx="22637">
                  <c:v>3.5014999999999998E-2</c:v>
                </c:pt>
                <c:pt idx="22638">
                  <c:v>3.5014999999999998E-2</c:v>
                </c:pt>
                <c:pt idx="22639">
                  <c:v>3.5007999999999997E-2</c:v>
                </c:pt>
                <c:pt idx="22640">
                  <c:v>3.5007999999999997E-2</c:v>
                </c:pt>
                <c:pt idx="22641">
                  <c:v>3.5007999999999997E-2</c:v>
                </c:pt>
                <c:pt idx="22642">
                  <c:v>3.5001999999999998E-2</c:v>
                </c:pt>
                <c:pt idx="22643">
                  <c:v>3.5001999999999998E-2</c:v>
                </c:pt>
                <c:pt idx="22644">
                  <c:v>3.4994999999999998E-2</c:v>
                </c:pt>
                <c:pt idx="22645">
                  <c:v>3.4987999999999998E-2</c:v>
                </c:pt>
                <c:pt idx="22646">
                  <c:v>3.4981999999999999E-2</c:v>
                </c:pt>
                <c:pt idx="22647">
                  <c:v>3.4969E-2</c:v>
                </c:pt>
                <c:pt idx="22648">
                  <c:v>3.4962E-2</c:v>
                </c:pt>
                <c:pt idx="22649">
                  <c:v>3.4949000000000001E-2</c:v>
                </c:pt>
                <c:pt idx="22650">
                  <c:v>3.4942000000000001E-2</c:v>
                </c:pt>
                <c:pt idx="22651">
                  <c:v>3.4929000000000002E-2</c:v>
                </c:pt>
                <c:pt idx="22652">
                  <c:v>3.4923000000000003E-2</c:v>
                </c:pt>
                <c:pt idx="22653">
                  <c:v>3.4909000000000003E-2</c:v>
                </c:pt>
                <c:pt idx="22654">
                  <c:v>3.4903000000000003E-2</c:v>
                </c:pt>
                <c:pt idx="22655">
                  <c:v>3.4889999999999997E-2</c:v>
                </c:pt>
                <c:pt idx="22656">
                  <c:v>3.4875999999999997E-2</c:v>
                </c:pt>
                <c:pt idx="22657">
                  <c:v>3.4869999999999998E-2</c:v>
                </c:pt>
                <c:pt idx="22658">
                  <c:v>3.4856999999999999E-2</c:v>
                </c:pt>
                <c:pt idx="22659">
                  <c:v>3.4849999999999999E-2</c:v>
                </c:pt>
                <c:pt idx="22660">
                  <c:v>3.4844E-2</c:v>
                </c:pt>
                <c:pt idx="22661">
                  <c:v>3.483E-2</c:v>
                </c:pt>
                <c:pt idx="22662">
                  <c:v>3.4824000000000001E-2</c:v>
                </c:pt>
                <c:pt idx="22663">
                  <c:v>3.4817000000000001E-2</c:v>
                </c:pt>
                <c:pt idx="22664">
                  <c:v>3.4811000000000002E-2</c:v>
                </c:pt>
                <c:pt idx="22665">
                  <c:v>3.4804000000000002E-2</c:v>
                </c:pt>
                <c:pt idx="22666">
                  <c:v>3.4804000000000002E-2</c:v>
                </c:pt>
                <c:pt idx="22667">
                  <c:v>3.4797000000000002E-2</c:v>
                </c:pt>
                <c:pt idx="22668">
                  <c:v>3.4797000000000002E-2</c:v>
                </c:pt>
                <c:pt idx="22669">
                  <c:v>3.4797000000000002E-2</c:v>
                </c:pt>
                <c:pt idx="22670">
                  <c:v>3.4797000000000002E-2</c:v>
                </c:pt>
                <c:pt idx="22671">
                  <c:v>3.4797000000000002E-2</c:v>
                </c:pt>
                <c:pt idx="22672">
                  <c:v>3.4797000000000002E-2</c:v>
                </c:pt>
                <c:pt idx="22673">
                  <c:v>3.4797000000000002E-2</c:v>
                </c:pt>
                <c:pt idx="22674">
                  <c:v>3.4804000000000002E-2</c:v>
                </c:pt>
                <c:pt idx="22675">
                  <c:v>3.4804000000000002E-2</c:v>
                </c:pt>
                <c:pt idx="22676">
                  <c:v>3.4804000000000002E-2</c:v>
                </c:pt>
                <c:pt idx="22677">
                  <c:v>3.4804000000000002E-2</c:v>
                </c:pt>
                <c:pt idx="22678">
                  <c:v>3.4804000000000002E-2</c:v>
                </c:pt>
                <c:pt idx="22679">
                  <c:v>3.4804000000000002E-2</c:v>
                </c:pt>
                <c:pt idx="22680">
                  <c:v>3.4804000000000002E-2</c:v>
                </c:pt>
                <c:pt idx="22681">
                  <c:v>3.4804000000000002E-2</c:v>
                </c:pt>
                <c:pt idx="22682">
                  <c:v>3.4797000000000002E-2</c:v>
                </c:pt>
                <c:pt idx="22683">
                  <c:v>3.4797000000000002E-2</c:v>
                </c:pt>
                <c:pt idx="22684">
                  <c:v>3.4791000000000002E-2</c:v>
                </c:pt>
                <c:pt idx="22685">
                  <c:v>3.4784000000000002E-2</c:v>
                </c:pt>
                <c:pt idx="22686">
                  <c:v>3.4784000000000002E-2</c:v>
                </c:pt>
                <c:pt idx="22687">
                  <c:v>3.4771000000000003E-2</c:v>
                </c:pt>
                <c:pt idx="22688">
                  <c:v>3.4764000000000003E-2</c:v>
                </c:pt>
                <c:pt idx="22689">
                  <c:v>3.4757999999999997E-2</c:v>
                </c:pt>
                <c:pt idx="22690">
                  <c:v>3.4750999999999997E-2</c:v>
                </c:pt>
                <c:pt idx="22691">
                  <c:v>3.4737999999999998E-2</c:v>
                </c:pt>
                <c:pt idx="22692">
                  <c:v>3.4731999999999999E-2</c:v>
                </c:pt>
                <c:pt idx="22693">
                  <c:v>3.4717999999999999E-2</c:v>
                </c:pt>
                <c:pt idx="22694">
                  <c:v>3.4705E-2</c:v>
                </c:pt>
                <c:pt idx="22695">
                  <c:v>3.4692000000000001E-2</c:v>
                </c:pt>
                <c:pt idx="22696">
                  <c:v>3.4685000000000001E-2</c:v>
                </c:pt>
                <c:pt idx="22697">
                  <c:v>3.4672000000000001E-2</c:v>
                </c:pt>
                <c:pt idx="22698">
                  <c:v>3.4666000000000002E-2</c:v>
                </c:pt>
                <c:pt idx="22699">
                  <c:v>3.4659000000000002E-2</c:v>
                </c:pt>
                <c:pt idx="22700">
                  <c:v>3.4653000000000003E-2</c:v>
                </c:pt>
                <c:pt idx="22701">
                  <c:v>3.4646000000000003E-2</c:v>
                </c:pt>
                <c:pt idx="22702">
                  <c:v>3.4639000000000003E-2</c:v>
                </c:pt>
                <c:pt idx="22703">
                  <c:v>3.4632999999999997E-2</c:v>
                </c:pt>
                <c:pt idx="22704">
                  <c:v>3.4632999999999997E-2</c:v>
                </c:pt>
                <c:pt idx="22705">
                  <c:v>3.4632999999999997E-2</c:v>
                </c:pt>
                <c:pt idx="22706">
                  <c:v>3.4632999999999997E-2</c:v>
                </c:pt>
                <c:pt idx="22707">
                  <c:v>3.4632999999999997E-2</c:v>
                </c:pt>
                <c:pt idx="22708">
                  <c:v>3.4632999999999997E-2</c:v>
                </c:pt>
                <c:pt idx="22709">
                  <c:v>3.4632999999999997E-2</c:v>
                </c:pt>
                <c:pt idx="22710">
                  <c:v>3.4639000000000003E-2</c:v>
                </c:pt>
                <c:pt idx="22711">
                  <c:v>3.4639000000000003E-2</c:v>
                </c:pt>
                <c:pt idx="22712">
                  <c:v>3.4646000000000003E-2</c:v>
                </c:pt>
                <c:pt idx="22713">
                  <c:v>3.4646000000000003E-2</c:v>
                </c:pt>
                <c:pt idx="22714">
                  <c:v>3.4653000000000003E-2</c:v>
                </c:pt>
                <c:pt idx="22715">
                  <c:v>3.4659000000000002E-2</c:v>
                </c:pt>
                <c:pt idx="22716">
                  <c:v>3.4666000000000002E-2</c:v>
                </c:pt>
                <c:pt idx="22717">
                  <c:v>3.4666000000000002E-2</c:v>
                </c:pt>
                <c:pt idx="22718">
                  <c:v>3.4672000000000001E-2</c:v>
                </c:pt>
                <c:pt idx="22719">
                  <c:v>3.4679000000000001E-2</c:v>
                </c:pt>
                <c:pt idx="22720">
                  <c:v>3.4679000000000001E-2</c:v>
                </c:pt>
                <c:pt idx="22721">
                  <c:v>3.4679000000000001E-2</c:v>
                </c:pt>
                <c:pt idx="22722">
                  <c:v>3.4685000000000001E-2</c:v>
                </c:pt>
                <c:pt idx="22723">
                  <c:v>3.4679000000000001E-2</c:v>
                </c:pt>
                <c:pt idx="22724">
                  <c:v>3.4679000000000001E-2</c:v>
                </c:pt>
                <c:pt idx="22725">
                  <c:v>3.4679000000000001E-2</c:v>
                </c:pt>
                <c:pt idx="22726">
                  <c:v>3.4672000000000001E-2</c:v>
                </c:pt>
                <c:pt idx="22727">
                  <c:v>3.4666000000000002E-2</c:v>
                </c:pt>
                <c:pt idx="22728">
                  <c:v>3.4659000000000002E-2</c:v>
                </c:pt>
                <c:pt idx="22729">
                  <c:v>3.4653000000000003E-2</c:v>
                </c:pt>
                <c:pt idx="22730">
                  <c:v>3.4639000000000003E-2</c:v>
                </c:pt>
                <c:pt idx="22731">
                  <c:v>3.4632999999999997E-2</c:v>
                </c:pt>
                <c:pt idx="22732">
                  <c:v>3.4625999999999997E-2</c:v>
                </c:pt>
                <c:pt idx="22733">
                  <c:v>3.4612999999999998E-2</c:v>
                </c:pt>
                <c:pt idx="22734">
                  <c:v>3.4599999999999999E-2</c:v>
                </c:pt>
                <c:pt idx="22735">
                  <c:v>3.4587E-2</c:v>
                </c:pt>
                <c:pt idx="22736">
                  <c:v>3.4573E-2</c:v>
                </c:pt>
                <c:pt idx="22737">
                  <c:v>3.4567000000000001E-2</c:v>
                </c:pt>
                <c:pt idx="22738">
                  <c:v>3.4554000000000001E-2</c:v>
                </c:pt>
                <c:pt idx="22739">
                  <c:v>3.4541000000000002E-2</c:v>
                </c:pt>
                <c:pt idx="22740">
                  <c:v>3.4534000000000002E-2</c:v>
                </c:pt>
                <c:pt idx="22741">
                  <c:v>3.4521000000000003E-2</c:v>
                </c:pt>
                <c:pt idx="22742">
                  <c:v>3.4507999999999997E-2</c:v>
                </c:pt>
                <c:pt idx="22743">
                  <c:v>3.4500999999999997E-2</c:v>
                </c:pt>
                <c:pt idx="22744">
                  <c:v>3.4493999999999997E-2</c:v>
                </c:pt>
                <c:pt idx="22745">
                  <c:v>3.4480999999999998E-2</c:v>
                </c:pt>
                <c:pt idx="22746">
                  <c:v>3.4474999999999999E-2</c:v>
                </c:pt>
                <c:pt idx="22747">
                  <c:v>3.4467999999999999E-2</c:v>
                </c:pt>
                <c:pt idx="22748">
                  <c:v>3.4467999999999999E-2</c:v>
                </c:pt>
                <c:pt idx="22749">
                  <c:v>3.4460999999999999E-2</c:v>
                </c:pt>
                <c:pt idx="22750">
                  <c:v>3.4460999999999999E-2</c:v>
                </c:pt>
                <c:pt idx="22751">
                  <c:v>3.4455E-2</c:v>
                </c:pt>
                <c:pt idx="22752">
                  <c:v>3.4455E-2</c:v>
                </c:pt>
                <c:pt idx="22753">
                  <c:v>3.4455E-2</c:v>
                </c:pt>
                <c:pt idx="22754">
                  <c:v>3.4455E-2</c:v>
                </c:pt>
                <c:pt idx="22755">
                  <c:v>3.4455E-2</c:v>
                </c:pt>
                <c:pt idx="22756">
                  <c:v>3.4455E-2</c:v>
                </c:pt>
                <c:pt idx="22757">
                  <c:v>3.4455E-2</c:v>
                </c:pt>
                <c:pt idx="22758">
                  <c:v>3.4455E-2</c:v>
                </c:pt>
                <c:pt idx="22759">
                  <c:v>3.4455E-2</c:v>
                </c:pt>
                <c:pt idx="22760">
                  <c:v>3.4455E-2</c:v>
                </c:pt>
                <c:pt idx="22761">
                  <c:v>3.4455E-2</c:v>
                </c:pt>
                <c:pt idx="22762">
                  <c:v>3.4455E-2</c:v>
                </c:pt>
                <c:pt idx="22763">
                  <c:v>3.4455E-2</c:v>
                </c:pt>
                <c:pt idx="22764">
                  <c:v>3.4455E-2</c:v>
                </c:pt>
                <c:pt idx="22765">
                  <c:v>3.4455E-2</c:v>
                </c:pt>
                <c:pt idx="22766">
                  <c:v>3.4455E-2</c:v>
                </c:pt>
                <c:pt idx="22767">
                  <c:v>3.4455E-2</c:v>
                </c:pt>
                <c:pt idx="22768">
                  <c:v>3.4447999999999999E-2</c:v>
                </c:pt>
                <c:pt idx="22769">
                  <c:v>3.4447999999999999E-2</c:v>
                </c:pt>
                <c:pt idx="22770">
                  <c:v>3.4447999999999999E-2</c:v>
                </c:pt>
                <c:pt idx="22771">
                  <c:v>3.4442E-2</c:v>
                </c:pt>
                <c:pt idx="22772">
                  <c:v>3.4442E-2</c:v>
                </c:pt>
                <c:pt idx="22773">
                  <c:v>3.4435E-2</c:v>
                </c:pt>
                <c:pt idx="22774">
                  <c:v>3.4429000000000001E-2</c:v>
                </c:pt>
                <c:pt idx="22775">
                  <c:v>3.4422000000000001E-2</c:v>
                </c:pt>
                <c:pt idx="22776">
                  <c:v>3.4422000000000001E-2</c:v>
                </c:pt>
                <c:pt idx="22777">
                  <c:v>3.4409000000000002E-2</c:v>
                </c:pt>
                <c:pt idx="22778">
                  <c:v>3.4402000000000002E-2</c:v>
                </c:pt>
                <c:pt idx="22779">
                  <c:v>3.4396000000000003E-2</c:v>
                </c:pt>
                <c:pt idx="22780">
                  <c:v>3.4389000000000003E-2</c:v>
                </c:pt>
                <c:pt idx="22781">
                  <c:v>3.4382000000000003E-2</c:v>
                </c:pt>
                <c:pt idx="22782">
                  <c:v>3.4375999999999997E-2</c:v>
                </c:pt>
                <c:pt idx="22783">
                  <c:v>3.4362999999999998E-2</c:v>
                </c:pt>
                <c:pt idx="22784">
                  <c:v>3.4349999999999999E-2</c:v>
                </c:pt>
                <c:pt idx="22785">
                  <c:v>3.4342999999999999E-2</c:v>
                </c:pt>
                <c:pt idx="22786">
                  <c:v>3.4335999999999998E-2</c:v>
                </c:pt>
                <c:pt idx="22787">
                  <c:v>3.4322999999999999E-2</c:v>
                </c:pt>
                <c:pt idx="22788">
                  <c:v>3.4317E-2</c:v>
                </c:pt>
                <c:pt idx="22789">
                  <c:v>3.4303E-2</c:v>
                </c:pt>
                <c:pt idx="22790">
                  <c:v>3.4297000000000001E-2</c:v>
                </c:pt>
                <c:pt idx="22791">
                  <c:v>3.4284000000000002E-2</c:v>
                </c:pt>
                <c:pt idx="22792">
                  <c:v>3.4284000000000002E-2</c:v>
                </c:pt>
                <c:pt idx="22793">
                  <c:v>3.4270000000000002E-2</c:v>
                </c:pt>
                <c:pt idx="22794">
                  <c:v>3.4257000000000003E-2</c:v>
                </c:pt>
                <c:pt idx="22795">
                  <c:v>3.4250999999999997E-2</c:v>
                </c:pt>
                <c:pt idx="22796">
                  <c:v>3.4243999999999997E-2</c:v>
                </c:pt>
                <c:pt idx="22797">
                  <c:v>3.4237999999999998E-2</c:v>
                </c:pt>
                <c:pt idx="22798">
                  <c:v>3.4237999999999998E-2</c:v>
                </c:pt>
                <c:pt idx="22799">
                  <c:v>3.4230999999999998E-2</c:v>
                </c:pt>
                <c:pt idx="22800">
                  <c:v>3.4223999999999997E-2</c:v>
                </c:pt>
                <c:pt idx="22801">
                  <c:v>3.4217999999999998E-2</c:v>
                </c:pt>
                <c:pt idx="22802">
                  <c:v>3.4217999999999998E-2</c:v>
                </c:pt>
                <c:pt idx="22803">
                  <c:v>3.4210999999999998E-2</c:v>
                </c:pt>
                <c:pt idx="22804">
                  <c:v>3.4210999999999998E-2</c:v>
                </c:pt>
                <c:pt idx="22805">
                  <c:v>3.4210999999999998E-2</c:v>
                </c:pt>
                <c:pt idx="22806">
                  <c:v>3.4210999999999998E-2</c:v>
                </c:pt>
                <c:pt idx="22807">
                  <c:v>3.4204999999999999E-2</c:v>
                </c:pt>
                <c:pt idx="22808">
                  <c:v>3.4210999999999998E-2</c:v>
                </c:pt>
                <c:pt idx="22809">
                  <c:v>3.4204999999999999E-2</c:v>
                </c:pt>
                <c:pt idx="22810">
                  <c:v>3.4204999999999999E-2</c:v>
                </c:pt>
                <c:pt idx="22811">
                  <c:v>3.4204999999999999E-2</c:v>
                </c:pt>
                <c:pt idx="22812">
                  <c:v>3.4210999999999998E-2</c:v>
                </c:pt>
                <c:pt idx="22813">
                  <c:v>3.4210999999999998E-2</c:v>
                </c:pt>
                <c:pt idx="22814">
                  <c:v>3.4210999999999998E-2</c:v>
                </c:pt>
                <c:pt idx="22815">
                  <c:v>3.4210999999999998E-2</c:v>
                </c:pt>
                <c:pt idx="22816">
                  <c:v>3.4210999999999998E-2</c:v>
                </c:pt>
                <c:pt idx="22817">
                  <c:v>3.4210999999999998E-2</c:v>
                </c:pt>
                <c:pt idx="22818">
                  <c:v>3.4210999999999998E-2</c:v>
                </c:pt>
                <c:pt idx="22819">
                  <c:v>3.4210999999999998E-2</c:v>
                </c:pt>
                <c:pt idx="22820">
                  <c:v>3.4210999999999998E-2</c:v>
                </c:pt>
                <c:pt idx="22821">
                  <c:v>3.4210999999999998E-2</c:v>
                </c:pt>
                <c:pt idx="22822">
                  <c:v>3.4204999999999999E-2</c:v>
                </c:pt>
                <c:pt idx="22823">
                  <c:v>3.4204999999999999E-2</c:v>
                </c:pt>
                <c:pt idx="22824">
                  <c:v>3.4204999999999999E-2</c:v>
                </c:pt>
                <c:pt idx="22825">
                  <c:v>3.4197999999999999E-2</c:v>
                </c:pt>
                <c:pt idx="22826">
                  <c:v>3.4190999999999999E-2</c:v>
                </c:pt>
                <c:pt idx="22827">
                  <c:v>3.4190999999999999E-2</c:v>
                </c:pt>
                <c:pt idx="22828">
                  <c:v>3.4185E-2</c:v>
                </c:pt>
                <c:pt idx="22829">
                  <c:v>3.4178E-2</c:v>
                </c:pt>
                <c:pt idx="22830">
                  <c:v>3.4178E-2</c:v>
                </c:pt>
                <c:pt idx="22831">
                  <c:v>3.4172000000000001E-2</c:v>
                </c:pt>
                <c:pt idx="22832">
                  <c:v>3.4165000000000001E-2</c:v>
                </c:pt>
                <c:pt idx="22833">
                  <c:v>3.4159000000000002E-2</c:v>
                </c:pt>
                <c:pt idx="22834">
                  <c:v>3.4152000000000002E-2</c:v>
                </c:pt>
                <c:pt idx="22835">
                  <c:v>3.4145000000000002E-2</c:v>
                </c:pt>
                <c:pt idx="22836">
                  <c:v>3.4139000000000003E-2</c:v>
                </c:pt>
                <c:pt idx="22837">
                  <c:v>3.4125999999999997E-2</c:v>
                </c:pt>
                <c:pt idx="22838">
                  <c:v>3.4118999999999997E-2</c:v>
                </c:pt>
                <c:pt idx="22839">
                  <c:v>3.4112000000000003E-2</c:v>
                </c:pt>
                <c:pt idx="22840">
                  <c:v>3.4105999999999997E-2</c:v>
                </c:pt>
                <c:pt idx="22841">
                  <c:v>3.4098999999999997E-2</c:v>
                </c:pt>
                <c:pt idx="22842">
                  <c:v>3.4092999999999998E-2</c:v>
                </c:pt>
                <c:pt idx="22843">
                  <c:v>3.4085999999999998E-2</c:v>
                </c:pt>
                <c:pt idx="22844">
                  <c:v>3.4078999999999998E-2</c:v>
                </c:pt>
                <c:pt idx="22845">
                  <c:v>3.4072999999999999E-2</c:v>
                </c:pt>
                <c:pt idx="22846">
                  <c:v>3.4065999999999999E-2</c:v>
                </c:pt>
                <c:pt idx="22847">
                  <c:v>3.406E-2</c:v>
                </c:pt>
                <c:pt idx="22848">
                  <c:v>3.4053E-2</c:v>
                </c:pt>
                <c:pt idx="22849">
                  <c:v>3.4047000000000001E-2</c:v>
                </c:pt>
                <c:pt idx="22850">
                  <c:v>3.4047000000000001E-2</c:v>
                </c:pt>
                <c:pt idx="22851">
                  <c:v>3.4040000000000001E-2</c:v>
                </c:pt>
                <c:pt idx="22852">
                  <c:v>3.4033000000000001E-2</c:v>
                </c:pt>
                <c:pt idx="22853">
                  <c:v>3.4027000000000002E-2</c:v>
                </c:pt>
                <c:pt idx="22854">
                  <c:v>3.4027000000000002E-2</c:v>
                </c:pt>
                <c:pt idx="22855">
                  <c:v>3.4020000000000002E-2</c:v>
                </c:pt>
                <c:pt idx="22856">
                  <c:v>3.4020000000000002E-2</c:v>
                </c:pt>
                <c:pt idx="22857">
                  <c:v>3.4007000000000003E-2</c:v>
                </c:pt>
                <c:pt idx="22858">
                  <c:v>3.4007000000000003E-2</c:v>
                </c:pt>
                <c:pt idx="22859">
                  <c:v>3.4000000000000002E-2</c:v>
                </c:pt>
                <c:pt idx="22860">
                  <c:v>3.4000000000000002E-2</c:v>
                </c:pt>
                <c:pt idx="22861">
                  <c:v>3.3994000000000003E-2</c:v>
                </c:pt>
                <c:pt idx="22862">
                  <c:v>3.3987000000000003E-2</c:v>
                </c:pt>
                <c:pt idx="22863">
                  <c:v>3.3987000000000003E-2</c:v>
                </c:pt>
                <c:pt idx="22864">
                  <c:v>3.3980999999999997E-2</c:v>
                </c:pt>
                <c:pt idx="22865">
                  <c:v>3.3973999999999997E-2</c:v>
                </c:pt>
                <c:pt idx="22866">
                  <c:v>3.3973999999999997E-2</c:v>
                </c:pt>
                <c:pt idx="22867">
                  <c:v>3.3966999999999997E-2</c:v>
                </c:pt>
                <c:pt idx="22868">
                  <c:v>3.3960999999999998E-2</c:v>
                </c:pt>
                <c:pt idx="22869">
                  <c:v>3.3953999999999998E-2</c:v>
                </c:pt>
                <c:pt idx="22870">
                  <c:v>3.3947999999999999E-2</c:v>
                </c:pt>
                <c:pt idx="22871">
                  <c:v>3.3940999999999999E-2</c:v>
                </c:pt>
                <c:pt idx="22872">
                  <c:v>3.3935E-2</c:v>
                </c:pt>
                <c:pt idx="22873">
                  <c:v>3.3928E-2</c:v>
                </c:pt>
                <c:pt idx="22874">
                  <c:v>3.3921E-2</c:v>
                </c:pt>
                <c:pt idx="22875">
                  <c:v>3.3915000000000001E-2</c:v>
                </c:pt>
                <c:pt idx="22876">
                  <c:v>3.3908000000000001E-2</c:v>
                </c:pt>
                <c:pt idx="22877">
                  <c:v>3.3902000000000002E-2</c:v>
                </c:pt>
                <c:pt idx="22878">
                  <c:v>3.3902000000000002E-2</c:v>
                </c:pt>
                <c:pt idx="22879">
                  <c:v>3.3895000000000002E-2</c:v>
                </c:pt>
                <c:pt idx="22880">
                  <c:v>3.3888000000000001E-2</c:v>
                </c:pt>
                <c:pt idx="22881">
                  <c:v>3.3882000000000002E-2</c:v>
                </c:pt>
                <c:pt idx="22882">
                  <c:v>3.3882000000000002E-2</c:v>
                </c:pt>
                <c:pt idx="22883">
                  <c:v>3.3875000000000002E-2</c:v>
                </c:pt>
                <c:pt idx="22884">
                  <c:v>3.3875000000000002E-2</c:v>
                </c:pt>
                <c:pt idx="22885">
                  <c:v>3.3869000000000003E-2</c:v>
                </c:pt>
                <c:pt idx="22886">
                  <c:v>3.3869000000000003E-2</c:v>
                </c:pt>
                <c:pt idx="22887">
                  <c:v>3.3862000000000003E-2</c:v>
                </c:pt>
                <c:pt idx="22888">
                  <c:v>3.3862000000000003E-2</c:v>
                </c:pt>
                <c:pt idx="22889">
                  <c:v>3.3862000000000003E-2</c:v>
                </c:pt>
                <c:pt idx="22890">
                  <c:v>3.3862000000000003E-2</c:v>
                </c:pt>
                <c:pt idx="22891">
                  <c:v>3.3862000000000003E-2</c:v>
                </c:pt>
                <c:pt idx="22892">
                  <c:v>3.3862000000000003E-2</c:v>
                </c:pt>
                <c:pt idx="22893">
                  <c:v>3.3862000000000003E-2</c:v>
                </c:pt>
                <c:pt idx="22894">
                  <c:v>3.3869000000000003E-2</c:v>
                </c:pt>
                <c:pt idx="22895">
                  <c:v>3.3869000000000003E-2</c:v>
                </c:pt>
                <c:pt idx="22896">
                  <c:v>3.3869000000000003E-2</c:v>
                </c:pt>
                <c:pt idx="22897">
                  <c:v>3.3869000000000003E-2</c:v>
                </c:pt>
                <c:pt idx="22898">
                  <c:v>3.3875000000000002E-2</c:v>
                </c:pt>
                <c:pt idx="22899">
                  <c:v>3.3875000000000002E-2</c:v>
                </c:pt>
                <c:pt idx="22900">
                  <c:v>3.3882000000000002E-2</c:v>
                </c:pt>
                <c:pt idx="22901">
                  <c:v>3.3875000000000002E-2</c:v>
                </c:pt>
                <c:pt idx="22902">
                  <c:v>3.3882000000000002E-2</c:v>
                </c:pt>
                <c:pt idx="22903">
                  <c:v>3.3875000000000002E-2</c:v>
                </c:pt>
                <c:pt idx="22904">
                  <c:v>3.3882000000000002E-2</c:v>
                </c:pt>
                <c:pt idx="22905">
                  <c:v>3.3875000000000002E-2</c:v>
                </c:pt>
                <c:pt idx="22906">
                  <c:v>3.3875000000000002E-2</c:v>
                </c:pt>
                <c:pt idx="22907">
                  <c:v>3.3869000000000003E-2</c:v>
                </c:pt>
                <c:pt idx="22908">
                  <c:v>3.3869000000000003E-2</c:v>
                </c:pt>
                <c:pt idx="22909">
                  <c:v>3.3862000000000003E-2</c:v>
                </c:pt>
                <c:pt idx="22910">
                  <c:v>3.3862000000000003E-2</c:v>
                </c:pt>
                <c:pt idx="22911">
                  <c:v>3.3855999999999997E-2</c:v>
                </c:pt>
                <c:pt idx="22912">
                  <c:v>3.3841999999999997E-2</c:v>
                </c:pt>
                <c:pt idx="22913">
                  <c:v>3.3835999999999998E-2</c:v>
                </c:pt>
                <c:pt idx="22914">
                  <c:v>3.3828999999999998E-2</c:v>
                </c:pt>
                <c:pt idx="22915">
                  <c:v>3.3822999999999999E-2</c:v>
                </c:pt>
                <c:pt idx="22916">
                  <c:v>3.3815999999999999E-2</c:v>
                </c:pt>
                <c:pt idx="22917">
                  <c:v>3.3803E-2</c:v>
                </c:pt>
                <c:pt idx="22918">
                  <c:v>3.3790000000000001E-2</c:v>
                </c:pt>
                <c:pt idx="22919">
                  <c:v>3.3783000000000001E-2</c:v>
                </c:pt>
                <c:pt idx="22920">
                  <c:v>3.3770000000000001E-2</c:v>
                </c:pt>
                <c:pt idx="22921">
                  <c:v>3.3757000000000002E-2</c:v>
                </c:pt>
                <c:pt idx="22922">
                  <c:v>3.3750000000000002E-2</c:v>
                </c:pt>
                <c:pt idx="22923">
                  <c:v>3.3737000000000003E-2</c:v>
                </c:pt>
                <c:pt idx="22924">
                  <c:v>3.3730000000000003E-2</c:v>
                </c:pt>
                <c:pt idx="22925">
                  <c:v>3.3716999999999997E-2</c:v>
                </c:pt>
                <c:pt idx="22926">
                  <c:v>3.3710999999999998E-2</c:v>
                </c:pt>
                <c:pt idx="22927">
                  <c:v>3.3696999999999998E-2</c:v>
                </c:pt>
                <c:pt idx="22928">
                  <c:v>3.3690999999999999E-2</c:v>
                </c:pt>
                <c:pt idx="22929">
                  <c:v>3.3683999999999999E-2</c:v>
                </c:pt>
                <c:pt idx="22930">
                  <c:v>3.3678E-2</c:v>
                </c:pt>
                <c:pt idx="22931">
                  <c:v>3.3671E-2</c:v>
                </c:pt>
                <c:pt idx="22932">
                  <c:v>3.3671E-2</c:v>
                </c:pt>
                <c:pt idx="22933">
                  <c:v>3.3665E-2</c:v>
                </c:pt>
                <c:pt idx="22934">
                  <c:v>3.3658E-2</c:v>
                </c:pt>
                <c:pt idx="22935">
                  <c:v>3.3658E-2</c:v>
                </c:pt>
                <c:pt idx="22936">
                  <c:v>3.3658E-2</c:v>
                </c:pt>
                <c:pt idx="22937">
                  <c:v>3.3651E-2</c:v>
                </c:pt>
                <c:pt idx="22938">
                  <c:v>3.3651E-2</c:v>
                </c:pt>
                <c:pt idx="22939">
                  <c:v>3.3651E-2</c:v>
                </c:pt>
                <c:pt idx="22940">
                  <c:v>3.3651E-2</c:v>
                </c:pt>
                <c:pt idx="22941">
                  <c:v>3.3651E-2</c:v>
                </c:pt>
                <c:pt idx="22942">
                  <c:v>3.3651E-2</c:v>
                </c:pt>
                <c:pt idx="22943">
                  <c:v>3.3651E-2</c:v>
                </c:pt>
                <c:pt idx="22944">
                  <c:v>3.3651E-2</c:v>
                </c:pt>
                <c:pt idx="22945">
                  <c:v>3.3651E-2</c:v>
                </c:pt>
                <c:pt idx="22946">
                  <c:v>3.3651E-2</c:v>
                </c:pt>
                <c:pt idx="22947">
                  <c:v>3.3651E-2</c:v>
                </c:pt>
                <c:pt idx="22948">
                  <c:v>3.3651E-2</c:v>
                </c:pt>
                <c:pt idx="22949">
                  <c:v>3.3645000000000001E-2</c:v>
                </c:pt>
                <c:pt idx="22950">
                  <c:v>3.3645000000000001E-2</c:v>
                </c:pt>
                <c:pt idx="22951">
                  <c:v>3.3638000000000001E-2</c:v>
                </c:pt>
                <c:pt idx="22952">
                  <c:v>3.3638000000000001E-2</c:v>
                </c:pt>
                <c:pt idx="22953">
                  <c:v>3.3632000000000002E-2</c:v>
                </c:pt>
                <c:pt idx="22954">
                  <c:v>3.3625000000000002E-2</c:v>
                </c:pt>
                <c:pt idx="22955">
                  <c:v>3.3618000000000002E-2</c:v>
                </c:pt>
                <c:pt idx="22956">
                  <c:v>3.3618000000000002E-2</c:v>
                </c:pt>
                <c:pt idx="22957">
                  <c:v>3.3612000000000003E-2</c:v>
                </c:pt>
                <c:pt idx="22958">
                  <c:v>3.3605000000000003E-2</c:v>
                </c:pt>
                <c:pt idx="22959">
                  <c:v>3.3598999999999997E-2</c:v>
                </c:pt>
                <c:pt idx="22960">
                  <c:v>3.3591999999999997E-2</c:v>
                </c:pt>
                <c:pt idx="22961">
                  <c:v>3.3584999999999997E-2</c:v>
                </c:pt>
                <c:pt idx="22962">
                  <c:v>3.3578999999999998E-2</c:v>
                </c:pt>
                <c:pt idx="22963">
                  <c:v>3.3571999999999998E-2</c:v>
                </c:pt>
                <c:pt idx="22964">
                  <c:v>3.3565999999999999E-2</c:v>
                </c:pt>
                <c:pt idx="22965">
                  <c:v>3.3552999999999999E-2</c:v>
                </c:pt>
                <c:pt idx="22966">
                  <c:v>3.3545999999999999E-2</c:v>
                </c:pt>
                <c:pt idx="22967">
                  <c:v>3.3538999999999999E-2</c:v>
                </c:pt>
                <c:pt idx="22968">
                  <c:v>3.3538999999999999E-2</c:v>
                </c:pt>
                <c:pt idx="22969">
                  <c:v>3.3526E-2</c:v>
                </c:pt>
                <c:pt idx="22970">
                  <c:v>3.3520000000000001E-2</c:v>
                </c:pt>
                <c:pt idx="22971">
                  <c:v>3.3520000000000001E-2</c:v>
                </c:pt>
                <c:pt idx="22972">
                  <c:v>3.3513000000000001E-2</c:v>
                </c:pt>
                <c:pt idx="22973">
                  <c:v>3.3506000000000001E-2</c:v>
                </c:pt>
                <c:pt idx="22974">
                  <c:v>3.3506000000000001E-2</c:v>
                </c:pt>
                <c:pt idx="22975">
                  <c:v>3.3500000000000002E-2</c:v>
                </c:pt>
                <c:pt idx="22976">
                  <c:v>3.3500000000000002E-2</c:v>
                </c:pt>
                <c:pt idx="22977">
                  <c:v>3.3500000000000002E-2</c:v>
                </c:pt>
                <c:pt idx="22978">
                  <c:v>3.3500000000000002E-2</c:v>
                </c:pt>
                <c:pt idx="22979">
                  <c:v>3.3500000000000002E-2</c:v>
                </c:pt>
                <c:pt idx="22980">
                  <c:v>3.3500000000000002E-2</c:v>
                </c:pt>
                <c:pt idx="22981">
                  <c:v>3.3493000000000002E-2</c:v>
                </c:pt>
                <c:pt idx="22982">
                  <c:v>3.3493000000000002E-2</c:v>
                </c:pt>
                <c:pt idx="22983">
                  <c:v>3.3493000000000002E-2</c:v>
                </c:pt>
                <c:pt idx="22984">
                  <c:v>3.3500000000000002E-2</c:v>
                </c:pt>
                <c:pt idx="22985">
                  <c:v>3.3493000000000002E-2</c:v>
                </c:pt>
                <c:pt idx="22986">
                  <c:v>3.3493000000000002E-2</c:v>
                </c:pt>
                <c:pt idx="22987">
                  <c:v>3.3493000000000002E-2</c:v>
                </c:pt>
                <c:pt idx="22988">
                  <c:v>3.3493000000000002E-2</c:v>
                </c:pt>
                <c:pt idx="22989">
                  <c:v>3.3487000000000003E-2</c:v>
                </c:pt>
                <c:pt idx="22990">
                  <c:v>3.3493000000000002E-2</c:v>
                </c:pt>
                <c:pt idx="22991">
                  <c:v>3.3487000000000003E-2</c:v>
                </c:pt>
                <c:pt idx="22992">
                  <c:v>3.3480000000000003E-2</c:v>
                </c:pt>
                <c:pt idx="22993">
                  <c:v>3.3480000000000003E-2</c:v>
                </c:pt>
                <c:pt idx="22994">
                  <c:v>3.3480000000000003E-2</c:v>
                </c:pt>
                <c:pt idx="22995">
                  <c:v>3.3473999999999997E-2</c:v>
                </c:pt>
                <c:pt idx="22996">
                  <c:v>3.3473999999999997E-2</c:v>
                </c:pt>
                <c:pt idx="22997">
                  <c:v>3.3466999999999997E-2</c:v>
                </c:pt>
                <c:pt idx="22998">
                  <c:v>3.3459999999999997E-2</c:v>
                </c:pt>
                <c:pt idx="22999">
                  <c:v>3.3453999999999998E-2</c:v>
                </c:pt>
                <c:pt idx="23000">
                  <c:v>3.3446999999999998E-2</c:v>
                </c:pt>
                <c:pt idx="23001">
                  <c:v>3.3433999999999998E-2</c:v>
                </c:pt>
                <c:pt idx="23002">
                  <c:v>3.3426999999999998E-2</c:v>
                </c:pt>
                <c:pt idx="23003">
                  <c:v>3.3420999999999999E-2</c:v>
                </c:pt>
                <c:pt idx="23004">
                  <c:v>3.3413999999999999E-2</c:v>
                </c:pt>
                <c:pt idx="23005">
                  <c:v>3.3408E-2</c:v>
                </c:pt>
                <c:pt idx="23006">
                  <c:v>3.3401E-2</c:v>
                </c:pt>
                <c:pt idx="23007">
                  <c:v>3.3394E-2</c:v>
                </c:pt>
                <c:pt idx="23008">
                  <c:v>3.3388000000000001E-2</c:v>
                </c:pt>
                <c:pt idx="23009">
                  <c:v>3.3381000000000001E-2</c:v>
                </c:pt>
                <c:pt idx="23010">
                  <c:v>3.3375000000000002E-2</c:v>
                </c:pt>
                <c:pt idx="23011">
                  <c:v>3.3368000000000002E-2</c:v>
                </c:pt>
                <c:pt idx="23012">
                  <c:v>3.3368000000000002E-2</c:v>
                </c:pt>
                <c:pt idx="23013">
                  <c:v>3.3362000000000003E-2</c:v>
                </c:pt>
                <c:pt idx="23014">
                  <c:v>3.3355000000000003E-2</c:v>
                </c:pt>
                <c:pt idx="23015">
                  <c:v>3.3348000000000003E-2</c:v>
                </c:pt>
                <c:pt idx="23016">
                  <c:v>3.3348000000000003E-2</c:v>
                </c:pt>
                <c:pt idx="23017">
                  <c:v>3.3341999999999997E-2</c:v>
                </c:pt>
                <c:pt idx="23018">
                  <c:v>3.3341999999999997E-2</c:v>
                </c:pt>
                <c:pt idx="23019">
                  <c:v>3.3334999999999997E-2</c:v>
                </c:pt>
                <c:pt idx="23020">
                  <c:v>3.3334999999999997E-2</c:v>
                </c:pt>
                <c:pt idx="23021">
                  <c:v>3.3334999999999997E-2</c:v>
                </c:pt>
                <c:pt idx="23022">
                  <c:v>3.3334999999999997E-2</c:v>
                </c:pt>
                <c:pt idx="23023">
                  <c:v>3.3328999999999998E-2</c:v>
                </c:pt>
                <c:pt idx="23024">
                  <c:v>3.3328999999999998E-2</c:v>
                </c:pt>
                <c:pt idx="23025">
                  <c:v>3.3328999999999998E-2</c:v>
                </c:pt>
                <c:pt idx="23026">
                  <c:v>3.3328999999999998E-2</c:v>
                </c:pt>
                <c:pt idx="23027">
                  <c:v>3.3328999999999998E-2</c:v>
                </c:pt>
                <c:pt idx="23028">
                  <c:v>3.3321999999999997E-2</c:v>
                </c:pt>
                <c:pt idx="23029">
                  <c:v>3.3321999999999997E-2</c:v>
                </c:pt>
                <c:pt idx="23030">
                  <c:v>3.3314999999999997E-2</c:v>
                </c:pt>
                <c:pt idx="23031">
                  <c:v>3.3308999999999998E-2</c:v>
                </c:pt>
                <c:pt idx="23032">
                  <c:v>3.3308999999999998E-2</c:v>
                </c:pt>
                <c:pt idx="23033">
                  <c:v>3.3301999999999998E-2</c:v>
                </c:pt>
                <c:pt idx="23034">
                  <c:v>3.3295999999999999E-2</c:v>
                </c:pt>
                <c:pt idx="23035">
                  <c:v>3.3288999999999999E-2</c:v>
                </c:pt>
                <c:pt idx="23036">
                  <c:v>3.3281999999999999E-2</c:v>
                </c:pt>
                <c:pt idx="23037">
                  <c:v>3.3276E-2</c:v>
                </c:pt>
                <c:pt idx="23038">
                  <c:v>3.3269E-2</c:v>
                </c:pt>
                <c:pt idx="23039">
                  <c:v>3.3256000000000001E-2</c:v>
                </c:pt>
                <c:pt idx="23040">
                  <c:v>3.3250000000000002E-2</c:v>
                </c:pt>
                <c:pt idx="23041">
                  <c:v>3.3243000000000002E-2</c:v>
                </c:pt>
                <c:pt idx="23042">
                  <c:v>3.3230000000000003E-2</c:v>
                </c:pt>
                <c:pt idx="23043">
                  <c:v>3.3223000000000003E-2</c:v>
                </c:pt>
                <c:pt idx="23044">
                  <c:v>3.3217000000000003E-2</c:v>
                </c:pt>
                <c:pt idx="23045">
                  <c:v>3.3203000000000003E-2</c:v>
                </c:pt>
                <c:pt idx="23046">
                  <c:v>3.3196999999999997E-2</c:v>
                </c:pt>
                <c:pt idx="23047">
                  <c:v>3.3183999999999998E-2</c:v>
                </c:pt>
                <c:pt idx="23048">
                  <c:v>3.3176999999999998E-2</c:v>
                </c:pt>
                <c:pt idx="23049">
                  <c:v>3.3170999999999999E-2</c:v>
                </c:pt>
                <c:pt idx="23050">
                  <c:v>3.3163999999999999E-2</c:v>
                </c:pt>
                <c:pt idx="23051">
                  <c:v>3.3156999999999999E-2</c:v>
                </c:pt>
                <c:pt idx="23052">
                  <c:v>3.3151E-2</c:v>
                </c:pt>
                <c:pt idx="23053">
                  <c:v>3.3144E-2</c:v>
                </c:pt>
                <c:pt idx="23054">
                  <c:v>3.3144E-2</c:v>
                </c:pt>
                <c:pt idx="23055">
                  <c:v>3.3138000000000001E-2</c:v>
                </c:pt>
                <c:pt idx="23056">
                  <c:v>3.3131000000000001E-2</c:v>
                </c:pt>
                <c:pt idx="23057">
                  <c:v>3.3131000000000001E-2</c:v>
                </c:pt>
                <c:pt idx="23058">
                  <c:v>3.3131000000000001E-2</c:v>
                </c:pt>
                <c:pt idx="23059">
                  <c:v>3.3131000000000001E-2</c:v>
                </c:pt>
                <c:pt idx="23060">
                  <c:v>3.3131000000000001E-2</c:v>
                </c:pt>
                <c:pt idx="23061">
                  <c:v>3.3124000000000001E-2</c:v>
                </c:pt>
                <c:pt idx="23062">
                  <c:v>3.3124000000000001E-2</c:v>
                </c:pt>
                <c:pt idx="23063">
                  <c:v>3.3124000000000001E-2</c:v>
                </c:pt>
                <c:pt idx="23064">
                  <c:v>3.3124000000000001E-2</c:v>
                </c:pt>
                <c:pt idx="23065">
                  <c:v>3.3118000000000002E-2</c:v>
                </c:pt>
                <c:pt idx="23066">
                  <c:v>3.3118000000000002E-2</c:v>
                </c:pt>
                <c:pt idx="23067">
                  <c:v>3.3118000000000002E-2</c:v>
                </c:pt>
                <c:pt idx="23068">
                  <c:v>3.3118000000000002E-2</c:v>
                </c:pt>
                <c:pt idx="23069">
                  <c:v>3.3111000000000002E-2</c:v>
                </c:pt>
                <c:pt idx="23070">
                  <c:v>3.3111000000000002E-2</c:v>
                </c:pt>
                <c:pt idx="23071">
                  <c:v>3.3105000000000002E-2</c:v>
                </c:pt>
                <c:pt idx="23072">
                  <c:v>3.3105000000000002E-2</c:v>
                </c:pt>
                <c:pt idx="23073">
                  <c:v>3.3098000000000002E-2</c:v>
                </c:pt>
                <c:pt idx="23074">
                  <c:v>3.3098000000000002E-2</c:v>
                </c:pt>
                <c:pt idx="23075">
                  <c:v>3.3091000000000002E-2</c:v>
                </c:pt>
                <c:pt idx="23076">
                  <c:v>3.3091000000000002E-2</c:v>
                </c:pt>
                <c:pt idx="23077">
                  <c:v>3.3085000000000003E-2</c:v>
                </c:pt>
                <c:pt idx="23078">
                  <c:v>3.3078000000000003E-2</c:v>
                </c:pt>
                <c:pt idx="23079">
                  <c:v>3.3071999999999997E-2</c:v>
                </c:pt>
                <c:pt idx="23080">
                  <c:v>3.3071999999999997E-2</c:v>
                </c:pt>
                <c:pt idx="23081">
                  <c:v>3.3058999999999998E-2</c:v>
                </c:pt>
                <c:pt idx="23082">
                  <c:v>3.3058999999999998E-2</c:v>
                </c:pt>
                <c:pt idx="23083">
                  <c:v>3.3051999999999998E-2</c:v>
                </c:pt>
                <c:pt idx="23084">
                  <c:v>3.3051999999999998E-2</c:v>
                </c:pt>
                <c:pt idx="23085">
                  <c:v>3.3044999999999998E-2</c:v>
                </c:pt>
                <c:pt idx="23086">
                  <c:v>3.3044999999999998E-2</c:v>
                </c:pt>
                <c:pt idx="23087">
                  <c:v>3.3038999999999999E-2</c:v>
                </c:pt>
                <c:pt idx="23088">
                  <c:v>3.3038999999999999E-2</c:v>
                </c:pt>
                <c:pt idx="23089">
                  <c:v>3.3038999999999999E-2</c:v>
                </c:pt>
                <c:pt idx="23090">
                  <c:v>3.3038999999999999E-2</c:v>
                </c:pt>
                <c:pt idx="23091">
                  <c:v>3.3038999999999999E-2</c:v>
                </c:pt>
                <c:pt idx="23092">
                  <c:v>3.3038999999999999E-2</c:v>
                </c:pt>
                <c:pt idx="23093">
                  <c:v>3.3038999999999999E-2</c:v>
                </c:pt>
                <c:pt idx="23094">
                  <c:v>3.3038999999999999E-2</c:v>
                </c:pt>
                <c:pt idx="23095">
                  <c:v>3.3031999999999999E-2</c:v>
                </c:pt>
                <c:pt idx="23096">
                  <c:v>3.3038999999999999E-2</c:v>
                </c:pt>
                <c:pt idx="23097">
                  <c:v>3.3031999999999999E-2</c:v>
                </c:pt>
                <c:pt idx="23098">
                  <c:v>3.3038999999999999E-2</c:v>
                </c:pt>
                <c:pt idx="23099">
                  <c:v>3.3038999999999999E-2</c:v>
                </c:pt>
                <c:pt idx="23100">
                  <c:v>3.3038999999999999E-2</c:v>
                </c:pt>
                <c:pt idx="23101">
                  <c:v>3.3031999999999999E-2</c:v>
                </c:pt>
                <c:pt idx="23102">
                  <c:v>3.3038999999999999E-2</c:v>
                </c:pt>
                <c:pt idx="23103">
                  <c:v>3.3031999999999999E-2</c:v>
                </c:pt>
                <c:pt idx="23104">
                  <c:v>3.3031999999999999E-2</c:v>
                </c:pt>
                <c:pt idx="23105">
                  <c:v>3.3026E-2</c:v>
                </c:pt>
                <c:pt idx="23106">
                  <c:v>3.3026E-2</c:v>
                </c:pt>
                <c:pt idx="23107">
                  <c:v>3.3019E-2</c:v>
                </c:pt>
                <c:pt idx="23108">
                  <c:v>3.3019E-2</c:v>
                </c:pt>
                <c:pt idx="23109">
                  <c:v>3.3012E-2</c:v>
                </c:pt>
                <c:pt idx="23110">
                  <c:v>3.3006000000000001E-2</c:v>
                </c:pt>
                <c:pt idx="23111">
                  <c:v>3.2999000000000001E-2</c:v>
                </c:pt>
                <c:pt idx="23112">
                  <c:v>3.2993000000000001E-2</c:v>
                </c:pt>
                <c:pt idx="23113">
                  <c:v>3.2986000000000001E-2</c:v>
                </c:pt>
                <c:pt idx="23114">
                  <c:v>3.2980000000000002E-2</c:v>
                </c:pt>
                <c:pt idx="23115">
                  <c:v>3.2973000000000002E-2</c:v>
                </c:pt>
                <c:pt idx="23116">
                  <c:v>3.2966000000000002E-2</c:v>
                </c:pt>
                <c:pt idx="23117">
                  <c:v>3.2953000000000003E-2</c:v>
                </c:pt>
                <c:pt idx="23118">
                  <c:v>3.2953000000000003E-2</c:v>
                </c:pt>
                <c:pt idx="23119">
                  <c:v>3.2939999999999997E-2</c:v>
                </c:pt>
                <c:pt idx="23120">
                  <c:v>3.2932999999999997E-2</c:v>
                </c:pt>
                <c:pt idx="23121">
                  <c:v>3.2926999999999998E-2</c:v>
                </c:pt>
                <c:pt idx="23122">
                  <c:v>3.2926999999999998E-2</c:v>
                </c:pt>
                <c:pt idx="23123">
                  <c:v>3.2919999999999998E-2</c:v>
                </c:pt>
                <c:pt idx="23124">
                  <c:v>3.2913999999999999E-2</c:v>
                </c:pt>
                <c:pt idx="23125">
                  <c:v>3.2906999999999999E-2</c:v>
                </c:pt>
                <c:pt idx="23126">
                  <c:v>3.2899999999999999E-2</c:v>
                </c:pt>
                <c:pt idx="23127">
                  <c:v>3.2899999999999999E-2</c:v>
                </c:pt>
                <c:pt idx="23128">
                  <c:v>3.2894E-2</c:v>
                </c:pt>
                <c:pt idx="23129">
                  <c:v>3.2887E-2</c:v>
                </c:pt>
                <c:pt idx="23130">
                  <c:v>3.2881000000000001E-2</c:v>
                </c:pt>
                <c:pt idx="23131">
                  <c:v>3.2881000000000001E-2</c:v>
                </c:pt>
                <c:pt idx="23132">
                  <c:v>3.2874E-2</c:v>
                </c:pt>
                <c:pt idx="23133">
                  <c:v>3.2868000000000001E-2</c:v>
                </c:pt>
                <c:pt idx="23134">
                  <c:v>3.2868000000000001E-2</c:v>
                </c:pt>
                <c:pt idx="23135">
                  <c:v>3.2861000000000001E-2</c:v>
                </c:pt>
                <c:pt idx="23136">
                  <c:v>3.2854000000000001E-2</c:v>
                </c:pt>
                <c:pt idx="23137">
                  <c:v>3.2848000000000002E-2</c:v>
                </c:pt>
                <c:pt idx="23138">
                  <c:v>3.2841000000000002E-2</c:v>
                </c:pt>
                <c:pt idx="23139">
                  <c:v>3.2835000000000003E-2</c:v>
                </c:pt>
                <c:pt idx="23140">
                  <c:v>3.2828000000000003E-2</c:v>
                </c:pt>
                <c:pt idx="23141">
                  <c:v>3.2814999999999997E-2</c:v>
                </c:pt>
                <c:pt idx="23142">
                  <c:v>3.2807999999999997E-2</c:v>
                </c:pt>
                <c:pt idx="23143">
                  <c:v>3.2794999999999998E-2</c:v>
                </c:pt>
                <c:pt idx="23144">
                  <c:v>3.2788999999999999E-2</c:v>
                </c:pt>
                <c:pt idx="23145">
                  <c:v>3.2774999999999999E-2</c:v>
                </c:pt>
                <c:pt idx="23146">
                  <c:v>3.2761999999999999E-2</c:v>
                </c:pt>
                <c:pt idx="23147">
                  <c:v>3.2749E-2</c:v>
                </c:pt>
                <c:pt idx="23148">
                  <c:v>3.2742E-2</c:v>
                </c:pt>
                <c:pt idx="23149">
                  <c:v>3.2729000000000001E-2</c:v>
                </c:pt>
                <c:pt idx="23150">
                  <c:v>3.2716000000000002E-2</c:v>
                </c:pt>
                <c:pt idx="23151">
                  <c:v>3.2703000000000003E-2</c:v>
                </c:pt>
                <c:pt idx="23152">
                  <c:v>3.2696000000000003E-2</c:v>
                </c:pt>
                <c:pt idx="23153">
                  <c:v>3.2682999999999997E-2</c:v>
                </c:pt>
                <c:pt idx="23154">
                  <c:v>3.2676999999999998E-2</c:v>
                </c:pt>
                <c:pt idx="23155">
                  <c:v>3.2669999999999998E-2</c:v>
                </c:pt>
                <c:pt idx="23156">
                  <c:v>3.2662999999999998E-2</c:v>
                </c:pt>
                <c:pt idx="23157">
                  <c:v>3.2656999999999999E-2</c:v>
                </c:pt>
                <c:pt idx="23158">
                  <c:v>3.2649999999999998E-2</c:v>
                </c:pt>
                <c:pt idx="23159">
                  <c:v>3.2643999999999999E-2</c:v>
                </c:pt>
                <c:pt idx="23160">
                  <c:v>3.2643999999999999E-2</c:v>
                </c:pt>
                <c:pt idx="23161">
                  <c:v>3.2636999999999999E-2</c:v>
                </c:pt>
                <c:pt idx="23162">
                  <c:v>3.2636999999999999E-2</c:v>
                </c:pt>
                <c:pt idx="23163">
                  <c:v>3.2636999999999999E-2</c:v>
                </c:pt>
                <c:pt idx="23164">
                  <c:v>3.2643999999999999E-2</c:v>
                </c:pt>
                <c:pt idx="23165">
                  <c:v>3.2643999999999999E-2</c:v>
                </c:pt>
                <c:pt idx="23166">
                  <c:v>3.2649999999999998E-2</c:v>
                </c:pt>
                <c:pt idx="23167">
                  <c:v>3.2649999999999998E-2</c:v>
                </c:pt>
                <c:pt idx="23168">
                  <c:v>3.2656999999999999E-2</c:v>
                </c:pt>
                <c:pt idx="23169">
                  <c:v>3.2662999999999998E-2</c:v>
                </c:pt>
                <c:pt idx="23170">
                  <c:v>3.2669999999999998E-2</c:v>
                </c:pt>
                <c:pt idx="23171">
                  <c:v>3.2669999999999998E-2</c:v>
                </c:pt>
                <c:pt idx="23172">
                  <c:v>3.2676999999999998E-2</c:v>
                </c:pt>
                <c:pt idx="23173">
                  <c:v>3.2682999999999997E-2</c:v>
                </c:pt>
                <c:pt idx="23174">
                  <c:v>3.2682999999999997E-2</c:v>
                </c:pt>
                <c:pt idx="23175">
                  <c:v>3.2682999999999997E-2</c:v>
                </c:pt>
                <c:pt idx="23176">
                  <c:v>3.2689999999999997E-2</c:v>
                </c:pt>
                <c:pt idx="23177">
                  <c:v>3.2682999999999997E-2</c:v>
                </c:pt>
                <c:pt idx="23178">
                  <c:v>3.2682999999999997E-2</c:v>
                </c:pt>
                <c:pt idx="23179">
                  <c:v>3.2682999999999997E-2</c:v>
                </c:pt>
                <c:pt idx="23180">
                  <c:v>3.2682999999999997E-2</c:v>
                </c:pt>
                <c:pt idx="23181">
                  <c:v>3.2676999999999998E-2</c:v>
                </c:pt>
                <c:pt idx="23182">
                  <c:v>3.2669999999999998E-2</c:v>
                </c:pt>
                <c:pt idx="23183">
                  <c:v>3.2662999999999998E-2</c:v>
                </c:pt>
                <c:pt idx="23184">
                  <c:v>3.2656999999999999E-2</c:v>
                </c:pt>
                <c:pt idx="23185">
                  <c:v>3.2649999999999998E-2</c:v>
                </c:pt>
                <c:pt idx="23186">
                  <c:v>3.2643999999999999E-2</c:v>
                </c:pt>
                <c:pt idx="23187">
                  <c:v>3.2629999999999999E-2</c:v>
                </c:pt>
                <c:pt idx="23188">
                  <c:v>3.2624E-2</c:v>
                </c:pt>
                <c:pt idx="23189">
                  <c:v>3.2611000000000001E-2</c:v>
                </c:pt>
                <c:pt idx="23190">
                  <c:v>3.2597000000000001E-2</c:v>
                </c:pt>
                <c:pt idx="23191">
                  <c:v>3.2584000000000002E-2</c:v>
                </c:pt>
                <c:pt idx="23192">
                  <c:v>3.2578000000000003E-2</c:v>
                </c:pt>
                <c:pt idx="23193">
                  <c:v>3.2564999999999997E-2</c:v>
                </c:pt>
                <c:pt idx="23194">
                  <c:v>3.2550999999999997E-2</c:v>
                </c:pt>
                <c:pt idx="23195">
                  <c:v>3.2544999999999998E-2</c:v>
                </c:pt>
                <c:pt idx="23196">
                  <c:v>3.2537999999999997E-2</c:v>
                </c:pt>
                <c:pt idx="23197">
                  <c:v>3.2531999999999998E-2</c:v>
                </c:pt>
                <c:pt idx="23198">
                  <c:v>3.2524999999999998E-2</c:v>
                </c:pt>
                <c:pt idx="23199">
                  <c:v>3.2517999999999998E-2</c:v>
                </c:pt>
                <c:pt idx="23200">
                  <c:v>3.2511999999999999E-2</c:v>
                </c:pt>
                <c:pt idx="23201">
                  <c:v>3.2511999999999999E-2</c:v>
                </c:pt>
                <c:pt idx="23202">
                  <c:v>3.2511999999999999E-2</c:v>
                </c:pt>
                <c:pt idx="23203">
                  <c:v>3.2504999999999999E-2</c:v>
                </c:pt>
                <c:pt idx="23204">
                  <c:v>3.2511999999999999E-2</c:v>
                </c:pt>
                <c:pt idx="23205">
                  <c:v>3.2504999999999999E-2</c:v>
                </c:pt>
                <c:pt idx="23206">
                  <c:v>3.2511999999999999E-2</c:v>
                </c:pt>
                <c:pt idx="23207">
                  <c:v>3.2511999999999999E-2</c:v>
                </c:pt>
                <c:pt idx="23208">
                  <c:v>3.2511999999999999E-2</c:v>
                </c:pt>
                <c:pt idx="23209">
                  <c:v>3.2511999999999999E-2</c:v>
                </c:pt>
                <c:pt idx="23210">
                  <c:v>3.2517999999999998E-2</c:v>
                </c:pt>
                <c:pt idx="23211">
                  <c:v>3.2517999999999998E-2</c:v>
                </c:pt>
                <c:pt idx="23212">
                  <c:v>3.2524999999999998E-2</c:v>
                </c:pt>
                <c:pt idx="23213">
                  <c:v>3.2524999999999998E-2</c:v>
                </c:pt>
                <c:pt idx="23214">
                  <c:v>3.2524999999999998E-2</c:v>
                </c:pt>
                <c:pt idx="23215">
                  <c:v>3.2524999999999998E-2</c:v>
                </c:pt>
                <c:pt idx="23216">
                  <c:v>3.2524999999999998E-2</c:v>
                </c:pt>
                <c:pt idx="23217">
                  <c:v>3.2524999999999998E-2</c:v>
                </c:pt>
                <c:pt idx="23218">
                  <c:v>3.2524999999999998E-2</c:v>
                </c:pt>
                <c:pt idx="23219">
                  <c:v>3.2524999999999998E-2</c:v>
                </c:pt>
                <c:pt idx="23220">
                  <c:v>3.2524999999999998E-2</c:v>
                </c:pt>
                <c:pt idx="23221">
                  <c:v>3.2517999999999998E-2</c:v>
                </c:pt>
                <c:pt idx="23222">
                  <c:v>3.2511999999999999E-2</c:v>
                </c:pt>
                <c:pt idx="23223">
                  <c:v>3.2504999999999999E-2</c:v>
                </c:pt>
                <c:pt idx="23224">
                  <c:v>3.2499E-2</c:v>
                </c:pt>
                <c:pt idx="23225">
                  <c:v>3.2492E-2</c:v>
                </c:pt>
                <c:pt idx="23226">
                  <c:v>3.2479000000000001E-2</c:v>
                </c:pt>
                <c:pt idx="23227">
                  <c:v>3.2472000000000001E-2</c:v>
                </c:pt>
                <c:pt idx="23228">
                  <c:v>3.2466000000000002E-2</c:v>
                </c:pt>
                <c:pt idx="23229">
                  <c:v>3.2453000000000003E-2</c:v>
                </c:pt>
                <c:pt idx="23230">
                  <c:v>3.2446000000000003E-2</c:v>
                </c:pt>
                <c:pt idx="23231">
                  <c:v>3.2432999999999997E-2</c:v>
                </c:pt>
                <c:pt idx="23232">
                  <c:v>3.2419999999999997E-2</c:v>
                </c:pt>
                <c:pt idx="23233">
                  <c:v>3.2412999999999997E-2</c:v>
                </c:pt>
                <c:pt idx="23234">
                  <c:v>3.2405999999999997E-2</c:v>
                </c:pt>
                <c:pt idx="23235">
                  <c:v>3.2392999999999998E-2</c:v>
                </c:pt>
                <c:pt idx="23236">
                  <c:v>3.2386999999999999E-2</c:v>
                </c:pt>
                <c:pt idx="23237">
                  <c:v>3.2374E-2</c:v>
                </c:pt>
                <c:pt idx="23238">
                  <c:v>3.2367E-2</c:v>
                </c:pt>
                <c:pt idx="23239">
                  <c:v>3.2354000000000001E-2</c:v>
                </c:pt>
                <c:pt idx="23240">
                  <c:v>3.2347000000000001E-2</c:v>
                </c:pt>
                <c:pt idx="23241">
                  <c:v>3.2341000000000002E-2</c:v>
                </c:pt>
                <c:pt idx="23242">
                  <c:v>3.2334000000000002E-2</c:v>
                </c:pt>
                <c:pt idx="23243">
                  <c:v>3.2327000000000002E-2</c:v>
                </c:pt>
                <c:pt idx="23244">
                  <c:v>3.2321000000000003E-2</c:v>
                </c:pt>
                <c:pt idx="23245">
                  <c:v>3.2314000000000002E-2</c:v>
                </c:pt>
                <c:pt idx="23246">
                  <c:v>3.2314000000000002E-2</c:v>
                </c:pt>
                <c:pt idx="23247">
                  <c:v>3.2308000000000003E-2</c:v>
                </c:pt>
                <c:pt idx="23248">
                  <c:v>3.2301000000000003E-2</c:v>
                </c:pt>
                <c:pt idx="23249">
                  <c:v>3.2301000000000003E-2</c:v>
                </c:pt>
                <c:pt idx="23250">
                  <c:v>3.2301000000000003E-2</c:v>
                </c:pt>
                <c:pt idx="23251">
                  <c:v>3.2294999999999997E-2</c:v>
                </c:pt>
                <c:pt idx="23252">
                  <c:v>3.2294999999999997E-2</c:v>
                </c:pt>
                <c:pt idx="23253">
                  <c:v>3.2294999999999997E-2</c:v>
                </c:pt>
                <c:pt idx="23254">
                  <c:v>3.2294999999999997E-2</c:v>
                </c:pt>
                <c:pt idx="23255">
                  <c:v>3.2287999999999997E-2</c:v>
                </c:pt>
                <c:pt idx="23256">
                  <c:v>3.2287999999999997E-2</c:v>
                </c:pt>
                <c:pt idx="23257">
                  <c:v>3.2287999999999997E-2</c:v>
                </c:pt>
                <c:pt idx="23258">
                  <c:v>3.2287999999999997E-2</c:v>
                </c:pt>
                <c:pt idx="23259">
                  <c:v>3.2280999999999997E-2</c:v>
                </c:pt>
                <c:pt idx="23260">
                  <c:v>3.2280999999999997E-2</c:v>
                </c:pt>
                <c:pt idx="23261">
                  <c:v>3.2280999999999997E-2</c:v>
                </c:pt>
                <c:pt idx="23262">
                  <c:v>3.2280999999999997E-2</c:v>
                </c:pt>
                <c:pt idx="23263">
                  <c:v>3.2274999999999998E-2</c:v>
                </c:pt>
                <c:pt idx="23264">
                  <c:v>3.2274999999999998E-2</c:v>
                </c:pt>
                <c:pt idx="23265">
                  <c:v>3.2274999999999998E-2</c:v>
                </c:pt>
                <c:pt idx="23266">
                  <c:v>3.2274999999999998E-2</c:v>
                </c:pt>
                <c:pt idx="23267">
                  <c:v>3.2267999999999998E-2</c:v>
                </c:pt>
                <c:pt idx="23268">
                  <c:v>3.2261999999999999E-2</c:v>
                </c:pt>
                <c:pt idx="23269">
                  <c:v>3.2261999999999999E-2</c:v>
                </c:pt>
                <c:pt idx="23270">
                  <c:v>3.2254999999999999E-2</c:v>
                </c:pt>
                <c:pt idx="23271">
                  <c:v>3.2247999999999999E-2</c:v>
                </c:pt>
                <c:pt idx="23272">
                  <c:v>3.2242E-2</c:v>
                </c:pt>
                <c:pt idx="23273">
                  <c:v>3.2235E-2</c:v>
                </c:pt>
                <c:pt idx="23274">
                  <c:v>3.2229000000000001E-2</c:v>
                </c:pt>
                <c:pt idx="23275">
                  <c:v>3.2222000000000001E-2</c:v>
                </c:pt>
                <c:pt idx="23276">
                  <c:v>3.2215000000000001E-2</c:v>
                </c:pt>
                <c:pt idx="23277">
                  <c:v>3.2209000000000002E-2</c:v>
                </c:pt>
                <c:pt idx="23278">
                  <c:v>3.2202000000000001E-2</c:v>
                </c:pt>
                <c:pt idx="23279">
                  <c:v>3.2189000000000002E-2</c:v>
                </c:pt>
                <c:pt idx="23280">
                  <c:v>3.2183000000000003E-2</c:v>
                </c:pt>
                <c:pt idx="23281">
                  <c:v>3.2176000000000003E-2</c:v>
                </c:pt>
                <c:pt idx="23282">
                  <c:v>3.2162999999999997E-2</c:v>
                </c:pt>
                <c:pt idx="23283">
                  <c:v>3.2155999999999997E-2</c:v>
                </c:pt>
                <c:pt idx="23284">
                  <c:v>3.2149999999999998E-2</c:v>
                </c:pt>
                <c:pt idx="23285">
                  <c:v>3.2135999999999998E-2</c:v>
                </c:pt>
                <c:pt idx="23286">
                  <c:v>3.2129999999999999E-2</c:v>
                </c:pt>
                <c:pt idx="23287">
                  <c:v>3.2122999999999999E-2</c:v>
                </c:pt>
                <c:pt idx="23288">
                  <c:v>3.2117E-2</c:v>
                </c:pt>
                <c:pt idx="23289">
                  <c:v>3.2103E-2</c:v>
                </c:pt>
                <c:pt idx="23290">
                  <c:v>3.2097000000000001E-2</c:v>
                </c:pt>
                <c:pt idx="23291">
                  <c:v>3.209E-2</c:v>
                </c:pt>
                <c:pt idx="23292">
                  <c:v>3.2084000000000001E-2</c:v>
                </c:pt>
                <c:pt idx="23293">
                  <c:v>3.2077000000000001E-2</c:v>
                </c:pt>
                <c:pt idx="23294">
                  <c:v>3.2077000000000001E-2</c:v>
                </c:pt>
                <c:pt idx="23295">
                  <c:v>3.2071000000000002E-2</c:v>
                </c:pt>
                <c:pt idx="23296">
                  <c:v>3.2071000000000002E-2</c:v>
                </c:pt>
                <c:pt idx="23297">
                  <c:v>3.2064000000000002E-2</c:v>
                </c:pt>
                <c:pt idx="23298">
                  <c:v>3.2064000000000002E-2</c:v>
                </c:pt>
                <c:pt idx="23299">
                  <c:v>3.2064000000000002E-2</c:v>
                </c:pt>
                <c:pt idx="23300">
                  <c:v>3.2064000000000002E-2</c:v>
                </c:pt>
                <c:pt idx="23301">
                  <c:v>3.2064000000000002E-2</c:v>
                </c:pt>
                <c:pt idx="23302">
                  <c:v>3.2064000000000002E-2</c:v>
                </c:pt>
                <c:pt idx="23303">
                  <c:v>3.2064000000000002E-2</c:v>
                </c:pt>
                <c:pt idx="23304">
                  <c:v>3.2071000000000002E-2</c:v>
                </c:pt>
                <c:pt idx="23305">
                  <c:v>3.2071000000000002E-2</c:v>
                </c:pt>
                <c:pt idx="23306">
                  <c:v>3.2071000000000002E-2</c:v>
                </c:pt>
                <c:pt idx="23307">
                  <c:v>3.2071000000000002E-2</c:v>
                </c:pt>
                <c:pt idx="23308">
                  <c:v>3.2077000000000001E-2</c:v>
                </c:pt>
                <c:pt idx="23309">
                  <c:v>3.2077000000000001E-2</c:v>
                </c:pt>
                <c:pt idx="23310">
                  <c:v>3.2084000000000001E-2</c:v>
                </c:pt>
                <c:pt idx="23311">
                  <c:v>3.2084000000000001E-2</c:v>
                </c:pt>
                <c:pt idx="23312">
                  <c:v>3.2084000000000001E-2</c:v>
                </c:pt>
                <c:pt idx="23313">
                  <c:v>3.2084000000000001E-2</c:v>
                </c:pt>
                <c:pt idx="23314">
                  <c:v>3.209E-2</c:v>
                </c:pt>
                <c:pt idx="23315">
                  <c:v>3.209E-2</c:v>
                </c:pt>
                <c:pt idx="23316">
                  <c:v>3.209E-2</c:v>
                </c:pt>
                <c:pt idx="23317">
                  <c:v>3.209E-2</c:v>
                </c:pt>
                <c:pt idx="23318">
                  <c:v>3.209E-2</c:v>
                </c:pt>
                <c:pt idx="23319">
                  <c:v>3.2084000000000001E-2</c:v>
                </c:pt>
                <c:pt idx="23320">
                  <c:v>3.2084000000000001E-2</c:v>
                </c:pt>
                <c:pt idx="23321">
                  <c:v>3.2077000000000001E-2</c:v>
                </c:pt>
                <c:pt idx="23322">
                  <c:v>3.2077000000000001E-2</c:v>
                </c:pt>
                <c:pt idx="23323">
                  <c:v>3.2071000000000002E-2</c:v>
                </c:pt>
                <c:pt idx="23324">
                  <c:v>3.2071000000000002E-2</c:v>
                </c:pt>
                <c:pt idx="23325">
                  <c:v>3.2064000000000002E-2</c:v>
                </c:pt>
                <c:pt idx="23326">
                  <c:v>3.2057000000000002E-2</c:v>
                </c:pt>
                <c:pt idx="23327">
                  <c:v>3.2051000000000003E-2</c:v>
                </c:pt>
                <c:pt idx="23328">
                  <c:v>3.2044000000000003E-2</c:v>
                </c:pt>
                <c:pt idx="23329">
                  <c:v>3.2044000000000003E-2</c:v>
                </c:pt>
                <c:pt idx="23330">
                  <c:v>3.2037999999999997E-2</c:v>
                </c:pt>
                <c:pt idx="23331">
                  <c:v>3.2030999999999997E-2</c:v>
                </c:pt>
                <c:pt idx="23332">
                  <c:v>3.2023999999999997E-2</c:v>
                </c:pt>
                <c:pt idx="23333">
                  <c:v>3.2017999999999998E-2</c:v>
                </c:pt>
                <c:pt idx="23334">
                  <c:v>3.2010999999999998E-2</c:v>
                </c:pt>
                <c:pt idx="23335">
                  <c:v>3.2004999999999999E-2</c:v>
                </c:pt>
                <c:pt idx="23336">
                  <c:v>3.1997999999999999E-2</c:v>
                </c:pt>
                <c:pt idx="23337">
                  <c:v>3.1992E-2</c:v>
                </c:pt>
                <c:pt idx="23338">
                  <c:v>3.1985E-2</c:v>
                </c:pt>
                <c:pt idx="23339">
                  <c:v>3.1977999999999999E-2</c:v>
                </c:pt>
                <c:pt idx="23340">
                  <c:v>3.1977999999999999E-2</c:v>
                </c:pt>
                <c:pt idx="23341">
                  <c:v>3.1972E-2</c:v>
                </c:pt>
                <c:pt idx="23342">
                  <c:v>3.1972E-2</c:v>
                </c:pt>
                <c:pt idx="23343">
                  <c:v>3.1965E-2</c:v>
                </c:pt>
                <c:pt idx="23344">
                  <c:v>3.1959000000000001E-2</c:v>
                </c:pt>
                <c:pt idx="23345">
                  <c:v>3.1959000000000001E-2</c:v>
                </c:pt>
                <c:pt idx="23346">
                  <c:v>3.1959000000000001E-2</c:v>
                </c:pt>
                <c:pt idx="23347">
                  <c:v>3.1952000000000001E-2</c:v>
                </c:pt>
                <c:pt idx="23348">
                  <c:v>3.1952000000000001E-2</c:v>
                </c:pt>
                <c:pt idx="23349">
                  <c:v>3.1952000000000001E-2</c:v>
                </c:pt>
                <c:pt idx="23350">
                  <c:v>3.1945000000000001E-2</c:v>
                </c:pt>
                <c:pt idx="23351">
                  <c:v>3.1945000000000001E-2</c:v>
                </c:pt>
                <c:pt idx="23352">
                  <c:v>3.1945000000000001E-2</c:v>
                </c:pt>
                <c:pt idx="23353">
                  <c:v>3.1939000000000002E-2</c:v>
                </c:pt>
                <c:pt idx="23354">
                  <c:v>3.1939000000000002E-2</c:v>
                </c:pt>
                <c:pt idx="23355">
                  <c:v>3.1939000000000002E-2</c:v>
                </c:pt>
                <c:pt idx="23356">
                  <c:v>3.1939000000000002E-2</c:v>
                </c:pt>
                <c:pt idx="23357">
                  <c:v>3.1939000000000002E-2</c:v>
                </c:pt>
                <c:pt idx="23358">
                  <c:v>3.1939000000000002E-2</c:v>
                </c:pt>
                <c:pt idx="23359">
                  <c:v>3.1939000000000002E-2</c:v>
                </c:pt>
                <c:pt idx="23360">
                  <c:v>3.1932000000000002E-2</c:v>
                </c:pt>
                <c:pt idx="23361">
                  <c:v>3.1932000000000002E-2</c:v>
                </c:pt>
                <c:pt idx="23362">
                  <c:v>3.1932000000000002E-2</c:v>
                </c:pt>
                <c:pt idx="23363">
                  <c:v>3.1932000000000002E-2</c:v>
                </c:pt>
                <c:pt idx="23364">
                  <c:v>3.1926000000000003E-2</c:v>
                </c:pt>
                <c:pt idx="23365">
                  <c:v>3.1926000000000003E-2</c:v>
                </c:pt>
                <c:pt idx="23366">
                  <c:v>3.1919000000000003E-2</c:v>
                </c:pt>
                <c:pt idx="23367">
                  <c:v>3.1912000000000003E-2</c:v>
                </c:pt>
                <c:pt idx="23368">
                  <c:v>3.1912000000000003E-2</c:v>
                </c:pt>
                <c:pt idx="23369">
                  <c:v>3.1905999999999997E-2</c:v>
                </c:pt>
                <c:pt idx="23370">
                  <c:v>3.1898999999999997E-2</c:v>
                </c:pt>
                <c:pt idx="23371">
                  <c:v>3.1892999999999998E-2</c:v>
                </c:pt>
                <c:pt idx="23372">
                  <c:v>3.1885999999999998E-2</c:v>
                </c:pt>
                <c:pt idx="23373">
                  <c:v>3.1879999999999999E-2</c:v>
                </c:pt>
                <c:pt idx="23374">
                  <c:v>3.1872999999999999E-2</c:v>
                </c:pt>
                <c:pt idx="23375">
                  <c:v>3.1859999999999999E-2</c:v>
                </c:pt>
                <c:pt idx="23376">
                  <c:v>3.1852999999999999E-2</c:v>
                </c:pt>
                <c:pt idx="23377">
                  <c:v>3.1847E-2</c:v>
                </c:pt>
                <c:pt idx="23378">
                  <c:v>3.184E-2</c:v>
                </c:pt>
                <c:pt idx="23379">
                  <c:v>3.1827000000000001E-2</c:v>
                </c:pt>
                <c:pt idx="23380">
                  <c:v>3.1820000000000001E-2</c:v>
                </c:pt>
                <c:pt idx="23381">
                  <c:v>3.1814000000000002E-2</c:v>
                </c:pt>
                <c:pt idx="23382">
                  <c:v>3.1807000000000002E-2</c:v>
                </c:pt>
                <c:pt idx="23383">
                  <c:v>3.1794000000000003E-2</c:v>
                </c:pt>
                <c:pt idx="23384">
                  <c:v>3.1787000000000003E-2</c:v>
                </c:pt>
                <c:pt idx="23385">
                  <c:v>3.1780999999999997E-2</c:v>
                </c:pt>
                <c:pt idx="23386">
                  <c:v>3.1773999999999997E-2</c:v>
                </c:pt>
                <c:pt idx="23387">
                  <c:v>3.1760999999999998E-2</c:v>
                </c:pt>
                <c:pt idx="23388">
                  <c:v>3.1760999999999998E-2</c:v>
                </c:pt>
                <c:pt idx="23389">
                  <c:v>3.1753999999999998E-2</c:v>
                </c:pt>
                <c:pt idx="23390">
                  <c:v>3.1747999999999998E-2</c:v>
                </c:pt>
                <c:pt idx="23391">
                  <c:v>3.1740999999999998E-2</c:v>
                </c:pt>
                <c:pt idx="23392">
                  <c:v>3.1734999999999999E-2</c:v>
                </c:pt>
                <c:pt idx="23393">
                  <c:v>3.1734999999999999E-2</c:v>
                </c:pt>
                <c:pt idx="23394">
                  <c:v>3.1734999999999999E-2</c:v>
                </c:pt>
                <c:pt idx="23395">
                  <c:v>3.1727999999999999E-2</c:v>
                </c:pt>
                <c:pt idx="23396">
                  <c:v>3.1727999999999999E-2</c:v>
                </c:pt>
                <c:pt idx="23397">
                  <c:v>3.1727999999999999E-2</c:v>
                </c:pt>
                <c:pt idx="23398">
                  <c:v>3.1720999999999999E-2</c:v>
                </c:pt>
                <c:pt idx="23399">
                  <c:v>3.1720999999999999E-2</c:v>
                </c:pt>
                <c:pt idx="23400">
                  <c:v>3.1720999999999999E-2</c:v>
                </c:pt>
                <c:pt idx="23401">
                  <c:v>3.1715E-2</c:v>
                </c:pt>
                <c:pt idx="23402">
                  <c:v>3.1715E-2</c:v>
                </c:pt>
                <c:pt idx="23403">
                  <c:v>3.1715E-2</c:v>
                </c:pt>
                <c:pt idx="23404">
                  <c:v>3.1715E-2</c:v>
                </c:pt>
                <c:pt idx="23405">
                  <c:v>3.1708E-2</c:v>
                </c:pt>
                <c:pt idx="23406">
                  <c:v>3.1708E-2</c:v>
                </c:pt>
                <c:pt idx="23407">
                  <c:v>3.1708E-2</c:v>
                </c:pt>
                <c:pt idx="23408">
                  <c:v>3.1702000000000001E-2</c:v>
                </c:pt>
                <c:pt idx="23409">
                  <c:v>3.1702000000000001E-2</c:v>
                </c:pt>
                <c:pt idx="23410">
                  <c:v>3.1695000000000001E-2</c:v>
                </c:pt>
                <c:pt idx="23411">
                  <c:v>3.1695000000000001E-2</c:v>
                </c:pt>
                <c:pt idx="23412">
                  <c:v>3.1689000000000002E-2</c:v>
                </c:pt>
                <c:pt idx="23413">
                  <c:v>3.1682000000000002E-2</c:v>
                </c:pt>
                <c:pt idx="23414">
                  <c:v>3.1675000000000002E-2</c:v>
                </c:pt>
                <c:pt idx="23415">
                  <c:v>3.1669000000000003E-2</c:v>
                </c:pt>
                <c:pt idx="23416">
                  <c:v>3.1662000000000003E-2</c:v>
                </c:pt>
                <c:pt idx="23417">
                  <c:v>3.1648999999999997E-2</c:v>
                </c:pt>
                <c:pt idx="23418">
                  <c:v>3.1642000000000003E-2</c:v>
                </c:pt>
                <c:pt idx="23419">
                  <c:v>3.1635999999999997E-2</c:v>
                </c:pt>
                <c:pt idx="23420">
                  <c:v>3.1628999999999997E-2</c:v>
                </c:pt>
                <c:pt idx="23421">
                  <c:v>3.1615999999999998E-2</c:v>
                </c:pt>
                <c:pt idx="23422">
                  <c:v>3.1608999999999998E-2</c:v>
                </c:pt>
                <c:pt idx="23423">
                  <c:v>3.1602999999999999E-2</c:v>
                </c:pt>
                <c:pt idx="23424">
                  <c:v>3.159E-2</c:v>
                </c:pt>
                <c:pt idx="23425">
                  <c:v>3.1583E-2</c:v>
                </c:pt>
                <c:pt idx="23426">
                  <c:v>3.1577000000000001E-2</c:v>
                </c:pt>
                <c:pt idx="23427">
                  <c:v>3.1570000000000001E-2</c:v>
                </c:pt>
                <c:pt idx="23428">
                  <c:v>3.1563000000000001E-2</c:v>
                </c:pt>
                <c:pt idx="23429">
                  <c:v>3.1550000000000002E-2</c:v>
                </c:pt>
                <c:pt idx="23430">
                  <c:v>3.1544000000000003E-2</c:v>
                </c:pt>
                <c:pt idx="23431">
                  <c:v>3.1537000000000003E-2</c:v>
                </c:pt>
                <c:pt idx="23432">
                  <c:v>3.1530000000000002E-2</c:v>
                </c:pt>
                <c:pt idx="23433">
                  <c:v>3.1524000000000003E-2</c:v>
                </c:pt>
                <c:pt idx="23434">
                  <c:v>3.1517000000000003E-2</c:v>
                </c:pt>
                <c:pt idx="23435">
                  <c:v>3.1510999999999997E-2</c:v>
                </c:pt>
                <c:pt idx="23436">
                  <c:v>3.1510999999999997E-2</c:v>
                </c:pt>
                <c:pt idx="23437">
                  <c:v>3.1503999999999997E-2</c:v>
                </c:pt>
                <c:pt idx="23438">
                  <c:v>3.1497999999999998E-2</c:v>
                </c:pt>
                <c:pt idx="23439">
                  <c:v>3.1497999999999998E-2</c:v>
                </c:pt>
                <c:pt idx="23440">
                  <c:v>3.1490999999999998E-2</c:v>
                </c:pt>
                <c:pt idx="23441">
                  <c:v>3.1490999999999998E-2</c:v>
                </c:pt>
                <c:pt idx="23442">
                  <c:v>3.1490999999999998E-2</c:v>
                </c:pt>
                <c:pt idx="23443">
                  <c:v>3.1483999999999998E-2</c:v>
                </c:pt>
                <c:pt idx="23444">
                  <c:v>3.1490999999999998E-2</c:v>
                </c:pt>
                <c:pt idx="23445">
                  <c:v>3.1483999999999998E-2</c:v>
                </c:pt>
                <c:pt idx="23446">
                  <c:v>3.1483999999999998E-2</c:v>
                </c:pt>
                <c:pt idx="23447">
                  <c:v>3.1483999999999998E-2</c:v>
                </c:pt>
                <c:pt idx="23448">
                  <c:v>3.1483999999999998E-2</c:v>
                </c:pt>
                <c:pt idx="23449">
                  <c:v>3.1477999999999999E-2</c:v>
                </c:pt>
                <c:pt idx="23450">
                  <c:v>3.1483999999999998E-2</c:v>
                </c:pt>
                <c:pt idx="23451">
                  <c:v>3.1477999999999999E-2</c:v>
                </c:pt>
                <c:pt idx="23452">
                  <c:v>3.1483999999999998E-2</c:v>
                </c:pt>
                <c:pt idx="23453">
                  <c:v>3.1477999999999999E-2</c:v>
                </c:pt>
                <c:pt idx="23454">
                  <c:v>3.1483999999999998E-2</c:v>
                </c:pt>
                <c:pt idx="23455">
                  <c:v>3.1477999999999999E-2</c:v>
                </c:pt>
                <c:pt idx="23456">
                  <c:v>3.1477999999999999E-2</c:v>
                </c:pt>
                <c:pt idx="23457">
                  <c:v>3.1477999999999999E-2</c:v>
                </c:pt>
                <c:pt idx="23458">
                  <c:v>3.1483999999999998E-2</c:v>
                </c:pt>
                <c:pt idx="23459">
                  <c:v>3.1477999999999999E-2</c:v>
                </c:pt>
                <c:pt idx="23460">
                  <c:v>3.1477999999999999E-2</c:v>
                </c:pt>
                <c:pt idx="23461">
                  <c:v>3.1477999999999999E-2</c:v>
                </c:pt>
                <c:pt idx="23462">
                  <c:v>3.1470999999999999E-2</c:v>
                </c:pt>
                <c:pt idx="23463">
                  <c:v>3.1470999999999999E-2</c:v>
                </c:pt>
                <c:pt idx="23464">
                  <c:v>3.1470999999999999E-2</c:v>
                </c:pt>
                <c:pt idx="23465">
                  <c:v>3.1465E-2</c:v>
                </c:pt>
                <c:pt idx="23466">
                  <c:v>3.1465E-2</c:v>
                </c:pt>
                <c:pt idx="23467">
                  <c:v>3.1458E-2</c:v>
                </c:pt>
                <c:pt idx="23468">
                  <c:v>3.1458E-2</c:v>
                </c:pt>
                <c:pt idx="23469">
                  <c:v>3.1451E-2</c:v>
                </c:pt>
                <c:pt idx="23470">
                  <c:v>3.1451E-2</c:v>
                </c:pt>
                <c:pt idx="23471">
                  <c:v>3.1445000000000001E-2</c:v>
                </c:pt>
                <c:pt idx="23472">
                  <c:v>3.1438000000000001E-2</c:v>
                </c:pt>
                <c:pt idx="23473">
                  <c:v>3.1438000000000001E-2</c:v>
                </c:pt>
                <c:pt idx="23474">
                  <c:v>3.1432000000000002E-2</c:v>
                </c:pt>
                <c:pt idx="23475">
                  <c:v>3.1425000000000002E-2</c:v>
                </c:pt>
                <c:pt idx="23476">
                  <c:v>3.1425000000000002E-2</c:v>
                </c:pt>
                <c:pt idx="23477">
                  <c:v>3.1418000000000001E-2</c:v>
                </c:pt>
                <c:pt idx="23478">
                  <c:v>3.1412000000000002E-2</c:v>
                </c:pt>
                <c:pt idx="23479">
                  <c:v>3.1405000000000002E-2</c:v>
                </c:pt>
                <c:pt idx="23480">
                  <c:v>3.1405000000000002E-2</c:v>
                </c:pt>
                <c:pt idx="23481">
                  <c:v>3.1399000000000003E-2</c:v>
                </c:pt>
                <c:pt idx="23482">
                  <c:v>3.1392000000000003E-2</c:v>
                </c:pt>
                <c:pt idx="23483">
                  <c:v>3.1392000000000003E-2</c:v>
                </c:pt>
                <c:pt idx="23484">
                  <c:v>3.1392000000000003E-2</c:v>
                </c:pt>
                <c:pt idx="23485">
                  <c:v>3.1385999999999997E-2</c:v>
                </c:pt>
                <c:pt idx="23486">
                  <c:v>3.1385999999999997E-2</c:v>
                </c:pt>
                <c:pt idx="23487">
                  <c:v>3.1378999999999997E-2</c:v>
                </c:pt>
                <c:pt idx="23488">
                  <c:v>3.1371999999999997E-2</c:v>
                </c:pt>
                <c:pt idx="23489">
                  <c:v>3.1371999999999997E-2</c:v>
                </c:pt>
                <c:pt idx="23490">
                  <c:v>3.1371999999999997E-2</c:v>
                </c:pt>
                <c:pt idx="23491">
                  <c:v>3.1365999999999998E-2</c:v>
                </c:pt>
                <c:pt idx="23492">
                  <c:v>3.1365999999999998E-2</c:v>
                </c:pt>
                <c:pt idx="23493">
                  <c:v>3.1365999999999998E-2</c:v>
                </c:pt>
                <c:pt idx="23494">
                  <c:v>3.1358999999999998E-2</c:v>
                </c:pt>
                <c:pt idx="23495">
                  <c:v>3.1358999999999998E-2</c:v>
                </c:pt>
                <c:pt idx="23496">
                  <c:v>3.1358999999999998E-2</c:v>
                </c:pt>
                <c:pt idx="23497">
                  <c:v>3.1352999999999999E-2</c:v>
                </c:pt>
                <c:pt idx="23498">
                  <c:v>3.1345999999999999E-2</c:v>
                </c:pt>
                <c:pt idx="23499">
                  <c:v>3.1345999999999999E-2</c:v>
                </c:pt>
                <c:pt idx="23500">
                  <c:v>3.1345999999999999E-2</c:v>
                </c:pt>
                <c:pt idx="23501">
                  <c:v>3.1338999999999999E-2</c:v>
                </c:pt>
                <c:pt idx="23502">
                  <c:v>3.1338999999999999E-2</c:v>
                </c:pt>
                <c:pt idx="23503">
                  <c:v>3.1333E-2</c:v>
                </c:pt>
                <c:pt idx="23504">
                  <c:v>3.1326E-2</c:v>
                </c:pt>
                <c:pt idx="23505">
                  <c:v>3.1320000000000001E-2</c:v>
                </c:pt>
                <c:pt idx="23506">
                  <c:v>3.1320000000000001E-2</c:v>
                </c:pt>
                <c:pt idx="23507">
                  <c:v>3.1313000000000001E-2</c:v>
                </c:pt>
                <c:pt idx="23508">
                  <c:v>3.1307000000000001E-2</c:v>
                </c:pt>
                <c:pt idx="23509">
                  <c:v>3.1300000000000001E-2</c:v>
                </c:pt>
                <c:pt idx="23510">
                  <c:v>3.1293000000000001E-2</c:v>
                </c:pt>
                <c:pt idx="23511">
                  <c:v>3.1287000000000002E-2</c:v>
                </c:pt>
                <c:pt idx="23512">
                  <c:v>3.1280000000000002E-2</c:v>
                </c:pt>
                <c:pt idx="23513">
                  <c:v>3.1274000000000003E-2</c:v>
                </c:pt>
                <c:pt idx="23514">
                  <c:v>3.1267000000000003E-2</c:v>
                </c:pt>
                <c:pt idx="23515">
                  <c:v>3.1260000000000003E-2</c:v>
                </c:pt>
                <c:pt idx="23516">
                  <c:v>3.1253999999999997E-2</c:v>
                </c:pt>
                <c:pt idx="23517">
                  <c:v>3.1247E-2</c:v>
                </c:pt>
                <c:pt idx="23518">
                  <c:v>3.1241000000000001E-2</c:v>
                </c:pt>
                <c:pt idx="23519">
                  <c:v>3.1234000000000001E-2</c:v>
                </c:pt>
                <c:pt idx="23520">
                  <c:v>3.1227000000000001E-2</c:v>
                </c:pt>
                <c:pt idx="23521">
                  <c:v>3.1220999999999999E-2</c:v>
                </c:pt>
                <c:pt idx="23522">
                  <c:v>3.1213999999999999E-2</c:v>
                </c:pt>
                <c:pt idx="23523">
                  <c:v>3.1208E-2</c:v>
                </c:pt>
                <c:pt idx="23524">
                  <c:v>3.1201E-2</c:v>
                </c:pt>
                <c:pt idx="23525">
                  <c:v>3.1195000000000001E-2</c:v>
                </c:pt>
                <c:pt idx="23526">
                  <c:v>3.1188E-2</c:v>
                </c:pt>
                <c:pt idx="23527">
                  <c:v>3.1181E-2</c:v>
                </c:pt>
                <c:pt idx="23528">
                  <c:v>3.1181E-2</c:v>
                </c:pt>
                <c:pt idx="23529">
                  <c:v>3.1175000000000001E-2</c:v>
                </c:pt>
                <c:pt idx="23530">
                  <c:v>3.1168000000000001E-2</c:v>
                </c:pt>
                <c:pt idx="23531">
                  <c:v>3.1161999999999999E-2</c:v>
                </c:pt>
                <c:pt idx="23532">
                  <c:v>3.1161999999999999E-2</c:v>
                </c:pt>
                <c:pt idx="23533">
                  <c:v>3.1154999999999999E-2</c:v>
                </c:pt>
                <c:pt idx="23534">
                  <c:v>3.1154999999999999E-2</c:v>
                </c:pt>
                <c:pt idx="23535">
                  <c:v>3.1147999999999999E-2</c:v>
                </c:pt>
                <c:pt idx="23536">
                  <c:v>3.1147999999999999E-2</c:v>
                </c:pt>
                <c:pt idx="23537">
                  <c:v>3.1142E-2</c:v>
                </c:pt>
                <c:pt idx="23538">
                  <c:v>3.1142E-2</c:v>
                </c:pt>
                <c:pt idx="23539">
                  <c:v>3.1142E-2</c:v>
                </c:pt>
                <c:pt idx="23540">
                  <c:v>3.1142E-2</c:v>
                </c:pt>
                <c:pt idx="23541">
                  <c:v>3.1134999999999999E-2</c:v>
                </c:pt>
                <c:pt idx="23542">
                  <c:v>3.1134999999999999E-2</c:v>
                </c:pt>
                <c:pt idx="23543">
                  <c:v>3.1134999999999999E-2</c:v>
                </c:pt>
                <c:pt idx="23544">
                  <c:v>3.1134999999999999E-2</c:v>
                </c:pt>
                <c:pt idx="23545">
                  <c:v>3.1129E-2</c:v>
                </c:pt>
                <c:pt idx="23546">
                  <c:v>3.1129E-2</c:v>
                </c:pt>
                <c:pt idx="23547">
                  <c:v>3.1129E-2</c:v>
                </c:pt>
                <c:pt idx="23548">
                  <c:v>3.1129E-2</c:v>
                </c:pt>
                <c:pt idx="23549">
                  <c:v>3.1129E-2</c:v>
                </c:pt>
                <c:pt idx="23550">
                  <c:v>3.1129E-2</c:v>
                </c:pt>
                <c:pt idx="23551">
                  <c:v>3.1129E-2</c:v>
                </c:pt>
                <c:pt idx="23552">
                  <c:v>3.1129E-2</c:v>
                </c:pt>
                <c:pt idx="23553">
                  <c:v>3.1129E-2</c:v>
                </c:pt>
                <c:pt idx="23554">
                  <c:v>3.1129E-2</c:v>
                </c:pt>
                <c:pt idx="23555">
                  <c:v>3.1129E-2</c:v>
                </c:pt>
                <c:pt idx="23556">
                  <c:v>3.1129E-2</c:v>
                </c:pt>
                <c:pt idx="23557">
                  <c:v>3.1129E-2</c:v>
                </c:pt>
                <c:pt idx="23558">
                  <c:v>3.1129E-2</c:v>
                </c:pt>
                <c:pt idx="23559">
                  <c:v>3.1122E-2</c:v>
                </c:pt>
                <c:pt idx="23560">
                  <c:v>3.1122E-2</c:v>
                </c:pt>
                <c:pt idx="23561">
                  <c:v>3.1116000000000001E-2</c:v>
                </c:pt>
                <c:pt idx="23562">
                  <c:v>3.1116000000000001E-2</c:v>
                </c:pt>
                <c:pt idx="23563">
                  <c:v>3.1109000000000001E-2</c:v>
                </c:pt>
                <c:pt idx="23564">
                  <c:v>3.1109000000000001E-2</c:v>
                </c:pt>
                <c:pt idx="23565">
                  <c:v>3.1102000000000001E-2</c:v>
                </c:pt>
                <c:pt idx="23566">
                  <c:v>3.1102000000000001E-2</c:v>
                </c:pt>
                <c:pt idx="23567">
                  <c:v>3.1088999999999999E-2</c:v>
                </c:pt>
                <c:pt idx="23568">
                  <c:v>3.1083E-2</c:v>
                </c:pt>
                <c:pt idx="23569">
                  <c:v>3.1083E-2</c:v>
                </c:pt>
                <c:pt idx="23570">
                  <c:v>3.1075999999999999E-2</c:v>
                </c:pt>
                <c:pt idx="23571">
                  <c:v>3.1068999999999999E-2</c:v>
                </c:pt>
                <c:pt idx="23572">
                  <c:v>3.1063E-2</c:v>
                </c:pt>
                <c:pt idx="23573">
                  <c:v>3.1050000000000001E-2</c:v>
                </c:pt>
                <c:pt idx="23574">
                  <c:v>3.1043000000000001E-2</c:v>
                </c:pt>
                <c:pt idx="23575">
                  <c:v>3.1036000000000001E-2</c:v>
                </c:pt>
                <c:pt idx="23576">
                  <c:v>3.1029999999999999E-2</c:v>
                </c:pt>
                <c:pt idx="23577">
                  <c:v>3.1016999999999999E-2</c:v>
                </c:pt>
                <c:pt idx="23578">
                  <c:v>3.1009999999999999E-2</c:v>
                </c:pt>
                <c:pt idx="23579">
                  <c:v>3.1004E-2</c:v>
                </c:pt>
                <c:pt idx="23580">
                  <c:v>3.0997E-2</c:v>
                </c:pt>
                <c:pt idx="23581">
                  <c:v>3.099E-2</c:v>
                </c:pt>
                <c:pt idx="23582">
                  <c:v>3.0984000000000001E-2</c:v>
                </c:pt>
                <c:pt idx="23583">
                  <c:v>3.0977000000000001E-2</c:v>
                </c:pt>
                <c:pt idx="23584">
                  <c:v>3.0970999999999999E-2</c:v>
                </c:pt>
                <c:pt idx="23585">
                  <c:v>3.0963999999999998E-2</c:v>
                </c:pt>
                <c:pt idx="23586">
                  <c:v>3.0963999999999998E-2</c:v>
                </c:pt>
                <c:pt idx="23587">
                  <c:v>3.0956999999999998E-2</c:v>
                </c:pt>
                <c:pt idx="23588">
                  <c:v>3.0956999999999998E-2</c:v>
                </c:pt>
                <c:pt idx="23589">
                  <c:v>3.0950999999999999E-2</c:v>
                </c:pt>
                <c:pt idx="23590">
                  <c:v>3.0950999999999999E-2</c:v>
                </c:pt>
                <c:pt idx="23591">
                  <c:v>3.0943999999999999E-2</c:v>
                </c:pt>
                <c:pt idx="23592">
                  <c:v>3.0943999999999999E-2</c:v>
                </c:pt>
                <c:pt idx="23593">
                  <c:v>3.0943999999999999E-2</c:v>
                </c:pt>
                <c:pt idx="23594">
                  <c:v>3.0938E-2</c:v>
                </c:pt>
                <c:pt idx="23595">
                  <c:v>3.0938E-2</c:v>
                </c:pt>
                <c:pt idx="23596">
                  <c:v>3.0938E-2</c:v>
                </c:pt>
                <c:pt idx="23597">
                  <c:v>3.0938E-2</c:v>
                </c:pt>
                <c:pt idx="23598">
                  <c:v>3.0938E-2</c:v>
                </c:pt>
                <c:pt idx="23599">
                  <c:v>3.0931E-2</c:v>
                </c:pt>
                <c:pt idx="23600">
                  <c:v>3.0931E-2</c:v>
                </c:pt>
                <c:pt idx="23601">
                  <c:v>3.0924E-2</c:v>
                </c:pt>
                <c:pt idx="23602">
                  <c:v>3.0924E-2</c:v>
                </c:pt>
                <c:pt idx="23603">
                  <c:v>3.0924E-2</c:v>
                </c:pt>
                <c:pt idx="23604">
                  <c:v>3.0918000000000001E-2</c:v>
                </c:pt>
                <c:pt idx="23605">
                  <c:v>3.0911000000000001E-2</c:v>
                </c:pt>
                <c:pt idx="23606">
                  <c:v>3.0911000000000001E-2</c:v>
                </c:pt>
                <c:pt idx="23607">
                  <c:v>3.0904999999999998E-2</c:v>
                </c:pt>
                <c:pt idx="23608">
                  <c:v>3.0904999999999998E-2</c:v>
                </c:pt>
                <c:pt idx="23609">
                  <c:v>3.0891999999999999E-2</c:v>
                </c:pt>
                <c:pt idx="23610">
                  <c:v>3.0891999999999999E-2</c:v>
                </c:pt>
                <c:pt idx="23611">
                  <c:v>3.0884999999999999E-2</c:v>
                </c:pt>
                <c:pt idx="23612">
                  <c:v>3.0877999999999999E-2</c:v>
                </c:pt>
                <c:pt idx="23613">
                  <c:v>3.0872E-2</c:v>
                </c:pt>
                <c:pt idx="23614">
                  <c:v>3.0872E-2</c:v>
                </c:pt>
                <c:pt idx="23615">
                  <c:v>3.0865E-2</c:v>
                </c:pt>
                <c:pt idx="23616">
                  <c:v>3.0859000000000001E-2</c:v>
                </c:pt>
                <c:pt idx="23617">
                  <c:v>3.0852000000000001E-2</c:v>
                </c:pt>
                <c:pt idx="23618">
                  <c:v>3.0845000000000001E-2</c:v>
                </c:pt>
                <c:pt idx="23619">
                  <c:v>3.0845000000000001E-2</c:v>
                </c:pt>
                <c:pt idx="23620">
                  <c:v>3.0838999999999998E-2</c:v>
                </c:pt>
                <c:pt idx="23621">
                  <c:v>3.0831999999999998E-2</c:v>
                </c:pt>
                <c:pt idx="23622">
                  <c:v>3.0831999999999998E-2</c:v>
                </c:pt>
                <c:pt idx="23623">
                  <c:v>3.0825999999999999E-2</c:v>
                </c:pt>
                <c:pt idx="23624">
                  <c:v>3.0825999999999999E-2</c:v>
                </c:pt>
                <c:pt idx="23625">
                  <c:v>3.0818999999999999E-2</c:v>
                </c:pt>
                <c:pt idx="23626">
                  <c:v>3.0813E-2</c:v>
                </c:pt>
                <c:pt idx="23627">
                  <c:v>3.0813E-2</c:v>
                </c:pt>
                <c:pt idx="23628">
                  <c:v>3.0806E-2</c:v>
                </c:pt>
                <c:pt idx="23629">
                  <c:v>3.0806E-2</c:v>
                </c:pt>
                <c:pt idx="23630">
                  <c:v>3.0806E-2</c:v>
                </c:pt>
                <c:pt idx="23631">
                  <c:v>3.0799E-2</c:v>
                </c:pt>
                <c:pt idx="23632">
                  <c:v>3.0793000000000001E-2</c:v>
                </c:pt>
                <c:pt idx="23633">
                  <c:v>3.0793000000000001E-2</c:v>
                </c:pt>
                <c:pt idx="23634">
                  <c:v>3.0793000000000001E-2</c:v>
                </c:pt>
                <c:pt idx="23635">
                  <c:v>3.0786000000000001E-2</c:v>
                </c:pt>
                <c:pt idx="23636">
                  <c:v>3.0786000000000001E-2</c:v>
                </c:pt>
                <c:pt idx="23637">
                  <c:v>3.0779999999999998E-2</c:v>
                </c:pt>
                <c:pt idx="23638">
                  <c:v>3.0779999999999998E-2</c:v>
                </c:pt>
                <c:pt idx="23639">
                  <c:v>3.0772999999999998E-2</c:v>
                </c:pt>
                <c:pt idx="23640">
                  <c:v>3.0772999999999998E-2</c:v>
                </c:pt>
                <c:pt idx="23641">
                  <c:v>3.0766000000000002E-2</c:v>
                </c:pt>
                <c:pt idx="23642">
                  <c:v>3.0759999999999999E-2</c:v>
                </c:pt>
                <c:pt idx="23643">
                  <c:v>3.0752999999999999E-2</c:v>
                </c:pt>
                <c:pt idx="23644">
                  <c:v>3.0752999999999999E-2</c:v>
                </c:pt>
                <c:pt idx="23645">
                  <c:v>3.0747E-2</c:v>
                </c:pt>
                <c:pt idx="23646">
                  <c:v>3.0747E-2</c:v>
                </c:pt>
                <c:pt idx="23647">
                  <c:v>3.074E-2</c:v>
                </c:pt>
                <c:pt idx="23648">
                  <c:v>3.074E-2</c:v>
                </c:pt>
                <c:pt idx="23649">
                  <c:v>3.0733E-2</c:v>
                </c:pt>
                <c:pt idx="23650">
                  <c:v>3.0733E-2</c:v>
                </c:pt>
                <c:pt idx="23651">
                  <c:v>3.0733E-2</c:v>
                </c:pt>
                <c:pt idx="23652">
                  <c:v>3.0733E-2</c:v>
                </c:pt>
                <c:pt idx="23653">
                  <c:v>3.0727000000000001E-2</c:v>
                </c:pt>
                <c:pt idx="23654">
                  <c:v>3.0727000000000001E-2</c:v>
                </c:pt>
                <c:pt idx="23655">
                  <c:v>3.0720000000000001E-2</c:v>
                </c:pt>
                <c:pt idx="23656">
                  <c:v>3.0727000000000001E-2</c:v>
                </c:pt>
                <c:pt idx="23657">
                  <c:v>3.0720000000000001E-2</c:v>
                </c:pt>
                <c:pt idx="23658">
                  <c:v>3.0720000000000001E-2</c:v>
                </c:pt>
                <c:pt idx="23659">
                  <c:v>3.0720000000000001E-2</c:v>
                </c:pt>
                <c:pt idx="23660">
                  <c:v>3.0720000000000001E-2</c:v>
                </c:pt>
                <c:pt idx="23661">
                  <c:v>3.0720000000000001E-2</c:v>
                </c:pt>
                <c:pt idx="23662">
                  <c:v>3.0720000000000001E-2</c:v>
                </c:pt>
                <c:pt idx="23663">
                  <c:v>3.0720000000000001E-2</c:v>
                </c:pt>
                <c:pt idx="23664">
                  <c:v>3.0714000000000002E-2</c:v>
                </c:pt>
                <c:pt idx="23665">
                  <c:v>3.0714000000000002E-2</c:v>
                </c:pt>
                <c:pt idx="23666">
                  <c:v>3.0714000000000002E-2</c:v>
                </c:pt>
                <c:pt idx="23667">
                  <c:v>3.0714000000000002E-2</c:v>
                </c:pt>
                <c:pt idx="23668">
                  <c:v>3.0714000000000002E-2</c:v>
                </c:pt>
                <c:pt idx="23669">
                  <c:v>3.0707000000000002E-2</c:v>
                </c:pt>
                <c:pt idx="23670">
                  <c:v>3.0700999999999999E-2</c:v>
                </c:pt>
                <c:pt idx="23671">
                  <c:v>3.0693999999999999E-2</c:v>
                </c:pt>
                <c:pt idx="23672">
                  <c:v>3.0693999999999999E-2</c:v>
                </c:pt>
                <c:pt idx="23673">
                  <c:v>3.0681E-2</c:v>
                </c:pt>
                <c:pt idx="23674">
                  <c:v>3.0674E-2</c:v>
                </c:pt>
                <c:pt idx="23675">
                  <c:v>3.0668000000000001E-2</c:v>
                </c:pt>
                <c:pt idx="23676">
                  <c:v>3.0661000000000001E-2</c:v>
                </c:pt>
                <c:pt idx="23677">
                  <c:v>3.0648000000000002E-2</c:v>
                </c:pt>
                <c:pt idx="23678">
                  <c:v>3.0641000000000002E-2</c:v>
                </c:pt>
                <c:pt idx="23679">
                  <c:v>3.0634999999999999E-2</c:v>
                </c:pt>
                <c:pt idx="23680">
                  <c:v>3.0622E-2</c:v>
                </c:pt>
                <c:pt idx="23681">
                  <c:v>3.0608E-2</c:v>
                </c:pt>
                <c:pt idx="23682">
                  <c:v>3.0602000000000001E-2</c:v>
                </c:pt>
                <c:pt idx="23683">
                  <c:v>3.0589000000000002E-2</c:v>
                </c:pt>
                <c:pt idx="23684">
                  <c:v>3.0582000000000002E-2</c:v>
                </c:pt>
                <c:pt idx="23685">
                  <c:v>3.0568999999999999E-2</c:v>
                </c:pt>
                <c:pt idx="23686">
                  <c:v>3.0556E-2</c:v>
                </c:pt>
                <c:pt idx="23687">
                  <c:v>3.0542E-2</c:v>
                </c:pt>
                <c:pt idx="23688">
                  <c:v>3.0536000000000001E-2</c:v>
                </c:pt>
                <c:pt idx="23689">
                  <c:v>3.0523000000000002E-2</c:v>
                </c:pt>
                <c:pt idx="23690">
                  <c:v>3.0516000000000001E-2</c:v>
                </c:pt>
                <c:pt idx="23691">
                  <c:v>3.0509999999999999E-2</c:v>
                </c:pt>
                <c:pt idx="23692">
                  <c:v>3.0502999999999999E-2</c:v>
                </c:pt>
                <c:pt idx="23693">
                  <c:v>3.0495999999999999E-2</c:v>
                </c:pt>
                <c:pt idx="23694">
                  <c:v>3.049E-2</c:v>
                </c:pt>
                <c:pt idx="23695">
                  <c:v>3.0483E-2</c:v>
                </c:pt>
                <c:pt idx="23696">
                  <c:v>3.0483E-2</c:v>
                </c:pt>
                <c:pt idx="23697">
                  <c:v>3.0483E-2</c:v>
                </c:pt>
                <c:pt idx="23698">
                  <c:v>3.0483E-2</c:v>
                </c:pt>
                <c:pt idx="23699">
                  <c:v>3.0477000000000001E-2</c:v>
                </c:pt>
                <c:pt idx="23700">
                  <c:v>3.0483E-2</c:v>
                </c:pt>
                <c:pt idx="23701">
                  <c:v>3.0477000000000001E-2</c:v>
                </c:pt>
                <c:pt idx="23702">
                  <c:v>3.0483E-2</c:v>
                </c:pt>
                <c:pt idx="23703">
                  <c:v>3.0483E-2</c:v>
                </c:pt>
                <c:pt idx="23704">
                  <c:v>3.0483E-2</c:v>
                </c:pt>
                <c:pt idx="23705">
                  <c:v>3.0483E-2</c:v>
                </c:pt>
                <c:pt idx="23706">
                  <c:v>3.0483E-2</c:v>
                </c:pt>
                <c:pt idx="23707">
                  <c:v>3.0483E-2</c:v>
                </c:pt>
                <c:pt idx="23708">
                  <c:v>3.049E-2</c:v>
                </c:pt>
                <c:pt idx="23709">
                  <c:v>3.049E-2</c:v>
                </c:pt>
                <c:pt idx="23710">
                  <c:v>3.049E-2</c:v>
                </c:pt>
                <c:pt idx="23711">
                  <c:v>3.049E-2</c:v>
                </c:pt>
                <c:pt idx="23712">
                  <c:v>3.049E-2</c:v>
                </c:pt>
                <c:pt idx="23713">
                  <c:v>3.049E-2</c:v>
                </c:pt>
                <c:pt idx="23714">
                  <c:v>3.049E-2</c:v>
                </c:pt>
                <c:pt idx="23715">
                  <c:v>3.0483E-2</c:v>
                </c:pt>
                <c:pt idx="23716">
                  <c:v>3.0483E-2</c:v>
                </c:pt>
                <c:pt idx="23717">
                  <c:v>3.0477000000000001E-2</c:v>
                </c:pt>
                <c:pt idx="23718">
                  <c:v>3.0470000000000001E-2</c:v>
                </c:pt>
                <c:pt idx="23719">
                  <c:v>3.0463E-2</c:v>
                </c:pt>
                <c:pt idx="23720">
                  <c:v>3.0457000000000001E-2</c:v>
                </c:pt>
                <c:pt idx="23721">
                  <c:v>3.0450000000000001E-2</c:v>
                </c:pt>
                <c:pt idx="23722">
                  <c:v>3.0436999999999999E-2</c:v>
                </c:pt>
                <c:pt idx="23723">
                  <c:v>3.0429999999999999E-2</c:v>
                </c:pt>
                <c:pt idx="23724">
                  <c:v>3.0424E-2</c:v>
                </c:pt>
                <c:pt idx="23725">
                  <c:v>3.0417E-2</c:v>
                </c:pt>
                <c:pt idx="23726">
                  <c:v>3.0404E-2</c:v>
                </c:pt>
                <c:pt idx="23727">
                  <c:v>3.0398000000000001E-2</c:v>
                </c:pt>
                <c:pt idx="23728">
                  <c:v>3.0391000000000001E-2</c:v>
                </c:pt>
                <c:pt idx="23729">
                  <c:v>3.0377999999999999E-2</c:v>
                </c:pt>
                <c:pt idx="23730">
                  <c:v>3.0377999999999999E-2</c:v>
                </c:pt>
                <c:pt idx="23731">
                  <c:v>3.0365E-2</c:v>
                </c:pt>
                <c:pt idx="23732">
                  <c:v>3.0358E-2</c:v>
                </c:pt>
                <c:pt idx="23733">
                  <c:v>3.0351E-2</c:v>
                </c:pt>
                <c:pt idx="23734">
                  <c:v>3.0351E-2</c:v>
                </c:pt>
                <c:pt idx="23735">
                  <c:v>3.0345E-2</c:v>
                </c:pt>
                <c:pt idx="23736">
                  <c:v>3.0345E-2</c:v>
                </c:pt>
                <c:pt idx="23737">
                  <c:v>3.0338E-2</c:v>
                </c:pt>
                <c:pt idx="23738">
                  <c:v>3.0338E-2</c:v>
                </c:pt>
                <c:pt idx="23739">
                  <c:v>3.0332000000000001E-2</c:v>
                </c:pt>
                <c:pt idx="23740">
                  <c:v>3.0338E-2</c:v>
                </c:pt>
                <c:pt idx="23741">
                  <c:v>3.0332000000000001E-2</c:v>
                </c:pt>
                <c:pt idx="23742">
                  <c:v>3.0338E-2</c:v>
                </c:pt>
                <c:pt idx="23743">
                  <c:v>3.0338E-2</c:v>
                </c:pt>
                <c:pt idx="23744">
                  <c:v>3.0338E-2</c:v>
                </c:pt>
                <c:pt idx="23745">
                  <c:v>3.0345E-2</c:v>
                </c:pt>
                <c:pt idx="23746">
                  <c:v>3.0351E-2</c:v>
                </c:pt>
                <c:pt idx="23747">
                  <c:v>3.0351E-2</c:v>
                </c:pt>
                <c:pt idx="23748">
                  <c:v>3.0358E-2</c:v>
                </c:pt>
                <c:pt idx="23749">
                  <c:v>3.0358E-2</c:v>
                </c:pt>
                <c:pt idx="23750">
                  <c:v>3.0358E-2</c:v>
                </c:pt>
                <c:pt idx="23751">
                  <c:v>3.0365E-2</c:v>
                </c:pt>
                <c:pt idx="23752">
                  <c:v>3.0365E-2</c:v>
                </c:pt>
                <c:pt idx="23753">
                  <c:v>3.0365E-2</c:v>
                </c:pt>
                <c:pt idx="23754">
                  <c:v>3.0365E-2</c:v>
                </c:pt>
                <c:pt idx="23755">
                  <c:v>3.0365E-2</c:v>
                </c:pt>
                <c:pt idx="23756">
                  <c:v>3.0365E-2</c:v>
                </c:pt>
                <c:pt idx="23757">
                  <c:v>3.0365E-2</c:v>
                </c:pt>
                <c:pt idx="23758">
                  <c:v>3.0365E-2</c:v>
                </c:pt>
                <c:pt idx="23759">
                  <c:v>3.0358E-2</c:v>
                </c:pt>
                <c:pt idx="23760">
                  <c:v>3.0358E-2</c:v>
                </c:pt>
                <c:pt idx="23761">
                  <c:v>3.0351E-2</c:v>
                </c:pt>
                <c:pt idx="23762">
                  <c:v>3.0351E-2</c:v>
                </c:pt>
                <c:pt idx="23763">
                  <c:v>3.0345E-2</c:v>
                </c:pt>
                <c:pt idx="23764">
                  <c:v>3.0338E-2</c:v>
                </c:pt>
                <c:pt idx="23765">
                  <c:v>3.0332000000000001E-2</c:v>
                </c:pt>
                <c:pt idx="23766">
                  <c:v>3.0325000000000001E-2</c:v>
                </c:pt>
                <c:pt idx="23767">
                  <c:v>3.0311999999999999E-2</c:v>
                </c:pt>
                <c:pt idx="23768">
                  <c:v>3.0304999999999999E-2</c:v>
                </c:pt>
                <c:pt idx="23769">
                  <c:v>3.0299E-2</c:v>
                </c:pt>
                <c:pt idx="23770">
                  <c:v>3.0286E-2</c:v>
                </c:pt>
                <c:pt idx="23771">
                  <c:v>3.0279E-2</c:v>
                </c:pt>
                <c:pt idx="23772">
                  <c:v>3.0272E-2</c:v>
                </c:pt>
                <c:pt idx="23773">
                  <c:v>3.0266000000000001E-2</c:v>
                </c:pt>
                <c:pt idx="23774">
                  <c:v>3.0259000000000001E-2</c:v>
                </c:pt>
                <c:pt idx="23775">
                  <c:v>3.0245999999999999E-2</c:v>
                </c:pt>
                <c:pt idx="23776">
                  <c:v>3.0238999999999999E-2</c:v>
                </c:pt>
                <c:pt idx="23777">
                  <c:v>3.0232999999999999E-2</c:v>
                </c:pt>
                <c:pt idx="23778">
                  <c:v>3.0225999999999999E-2</c:v>
                </c:pt>
                <c:pt idx="23779">
                  <c:v>3.022E-2</c:v>
                </c:pt>
                <c:pt idx="23780">
                  <c:v>3.022E-2</c:v>
                </c:pt>
                <c:pt idx="23781">
                  <c:v>3.0213E-2</c:v>
                </c:pt>
                <c:pt idx="23782">
                  <c:v>3.0207000000000001E-2</c:v>
                </c:pt>
                <c:pt idx="23783">
                  <c:v>3.0200000000000001E-2</c:v>
                </c:pt>
                <c:pt idx="23784">
                  <c:v>3.0200000000000001E-2</c:v>
                </c:pt>
                <c:pt idx="23785">
                  <c:v>3.0186999999999999E-2</c:v>
                </c:pt>
                <c:pt idx="23786">
                  <c:v>3.0186999999999999E-2</c:v>
                </c:pt>
                <c:pt idx="23787">
                  <c:v>3.0179999999999998E-2</c:v>
                </c:pt>
                <c:pt idx="23788">
                  <c:v>3.0179999999999998E-2</c:v>
                </c:pt>
                <c:pt idx="23789">
                  <c:v>3.0179999999999998E-2</c:v>
                </c:pt>
                <c:pt idx="23790">
                  <c:v>3.0173999999999999E-2</c:v>
                </c:pt>
                <c:pt idx="23791">
                  <c:v>3.0173999999999999E-2</c:v>
                </c:pt>
                <c:pt idx="23792">
                  <c:v>3.0166999999999999E-2</c:v>
                </c:pt>
                <c:pt idx="23793">
                  <c:v>3.0166999999999999E-2</c:v>
                </c:pt>
                <c:pt idx="23794">
                  <c:v>3.0166999999999999E-2</c:v>
                </c:pt>
                <c:pt idx="23795">
                  <c:v>3.0159999999999999E-2</c:v>
                </c:pt>
                <c:pt idx="23796">
                  <c:v>3.0159999999999999E-2</c:v>
                </c:pt>
                <c:pt idx="23797">
                  <c:v>3.0154E-2</c:v>
                </c:pt>
                <c:pt idx="23798">
                  <c:v>3.0154E-2</c:v>
                </c:pt>
                <c:pt idx="23799">
                  <c:v>3.0147E-2</c:v>
                </c:pt>
                <c:pt idx="23800">
                  <c:v>3.0147E-2</c:v>
                </c:pt>
                <c:pt idx="23801">
                  <c:v>3.0134000000000001E-2</c:v>
                </c:pt>
                <c:pt idx="23802">
                  <c:v>3.0134000000000001E-2</c:v>
                </c:pt>
                <c:pt idx="23803">
                  <c:v>3.0127999999999999E-2</c:v>
                </c:pt>
                <c:pt idx="23804">
                  <c:v>3.0120999999999998E-2</c:v>
                </c:pt>
                <c:pt idx="23805">
                  <c:v>3.0113999999999998E-2</c:v>
                </c:pt>
                <c:pt idx="23806">
                  <c:v>3.0113999999999998E-2</c:v>
                </c:pt>
                <c:pt idx="23807">
                  <c:v>3.0107999999999999E-2</c:v>
                </c:pt>
                <c:pt idx="23808">
                  <c:v>3.0095E-2</c:v>
                </c:pt>
                <c:pt idx="23809">
                  <c:v>3.0095E-2</c:v>
                </c:pt>
                <c:pt idx="23810">
                  <c:v>3.0088E-2</c:v>
                </c:pt>
                <c:pt idx="23811">
                  <c:v>3.0081E-2</c:v>
                </c:pt>
                <c:pt idx="23812">
                  <c:v>3.0075000000000001E-2</c:v>
                </c:pt>
                <c:pt idx="23813">
                  <c:v>3.0061999999999998E-2</c:v>
                </c:pt>
                <c:pt idx="23814">
                  <c:v>3.0054999999999998E-2</c:v>
                </c:pt>
                <c:pt idx="23815">
                  <c:v>3.0047999999999998E-2</c:v>
                </c:pt>
                <c:pt idx="23816">
                  <c:v>3.0041999999999999E-2</c:v>
                </c:pt>
                <c:pt idx="23817">
                  <c:v>3.0034999999999999E-2</c:v>
                </c:pt>
                <c:pt idx="23818">
                  <c:v>3.0029E-2</c:v>
                </c:pt>
                <c:pt idx="23819">
                  <c:v>3.0022E-2</c:v>
                </c:pt>
                <c:pt idx="23820">
                  <c:v>3.0016000000000001E-2</c:v>
                </c:pt>
                <c:pt idx="23821">
                  <c:v>3.0009000000000001E-2</c:v>
                </c:pt>
                <c:pt idx="23822">
                  <c:v>3.0009000000000001E-2</c:v>
                </c:pt>
                <c:pt idx="23823">
                  <c:v>3.0002000000000001E-2</c:v>
                </c:pt>
                <c:pt idx="23824">
                  <c:v>2.9995999999999998E-2</c:v>
                </c:pt>
                <c:pt idx="23825">
                  <c:v>2.9988999999999998E-2</c:v>
                </c:pt>
                <c:pt idx="23826">
                  <c:v>2.9988999999999998E-2</c:v>
                </c:pt>
                <c:pt idx="23827">
                  <c:v>2.9988999999999998E-2</c:v>
                </c:pt>
                <c:pt idx="23828">
                  <c:v>2.9988999999999998E-2</c:v>
                </c:pt>
                <c:pt idx="23829">
                  <c:v>2.9982999999999999E-2</c:v>
                </c:pt>
                <c:pt idx="23830">
                  <c:v>2.9982999999999999E-2</c:v>
                </c:pt>
                <c:pt idx="23831">
                  <c:v>2.9982999999999999E-2</c:v>
                </c:pt>
                <c:pt idx="23832">
                  <c:v>2.9982999999999999E-2</c:v>
                </c:pt>
                <c:pt idx="23833">
                  <c:v>2.9982999999999999E-2</c:v>
                </c:pt>
                <c:pt idx="23834">
                  <c:v>2.9982999999999999E-2</c:v>
                </c:pt>
                <c:pt idx="23835">
                  <c:v>2.9982999999999999E-2</c:v>
                </c:pt>
                <c:pt idx="23836">
                  <c:v>2.9988999999999998E-2</c:v>
                </c:pt>
                <c:pt idx="23837">
                  <c:v>2.9988999999999998E-2</c:v>
                </c:pt>
                <c:pt idx="23838">
                  <c:v>2.9988999999999998E-2</c:v>
                </c:pt>
                <c:pt idx="23839">
                  <c:v>2.9995999999999998E-2</c:v>
                </c:pt>
                <c:pt idx="23840">
                  <c:v>2.9995999999999998E-2</c:v>
                </c:pt>
                <c:pt idx="23841">
                  <c:v>2.9995999999999998E-2</c:v>
                </c:pt>
                <c:pt idx="23842">
                  <c:v>3.0002000000000001E-2</c:v>
                </c:pt>
                <c:pt idx="23843">
                  <c:v>3.0002000000000001E-2</c:v>
                </c:pt>
                <c:pt idx="23844">
                  <c:v>3.0009000000000001E-2</c:v>
                </c:pt>
                <c:pt idx="23845">
                  <c:v>3.0009000000000001E-2</c:v>
                </c:pt>
                <c:pt idx="23846">
                  <c:v>3.0009000000000001E-2</c:v>
                </c:pt>
                <c:pt idx="23847">
                  <c:v>3.0002000000000001E-2</c:v>
                </c:pt>
                <c:pt idx="23848">
                  <c:v>3.0009000000000001E-2</c:v>
                </c:pt>
                <c:pt idx="23849">
                  <c:v>3.0002000000000001E-2</c:v>
                </c:pt>
                <c:pt idx="23850">
                  <c:v>3.0002000000000001E-2</c:v>
                </c:pt>
                <c:pt idx="23851">
                  <c:v>2.9995999999999998E-2</c:v>
                </c:pt>
                <c:pt idx="23852">
                  <c:v>2.9995999999999998E-2</c:v>
                </c:pt>
                <c:pt idx="23853">
                  <c:v>2.9988999999999998E-2</c:v>
                </c:pt>
                <c:pt idx="23854">
                  <c:v>2.9988999999999998E-2</c:v>
                </c:pt>
                <c:pt idx="23855">
                  <c:v>2.9982999999999999E-2</c:v>
                </c:pt>
                <c:pt idx="23856">
                  <c:v>2.9975999999999999E-2</c:v>
                </c:pt>
                <c:pt idx="23857">
                  <c:v>2.9968999999999999E-2</c:v>
                </c:pt>
                <c:pt idx="23858">
                  <c:v>2.9963E-2</c:v>
                </c:pt>
                <c:pt idx="23859">
                  <c:v>2.9950000000000001E-2</c:v>
                </c:pt>
                <c:pt idx="23860">
                  <c:v>2.9943000000000001E-2</c:v>
                </c:pt>
                <c:pt idx="23861">
                  <c:v>2.9936999999999998E-2</c:v>
                </c:pt>
                <c:pt idx="23862">
                  <c:v>2.9923000000000002E-2</c:v>
                </c:pt>
                <c:pt idx="23863">
                  <c:v>2.9916999999999999E-2</c:v>
                </c:pt>
                <c:pt idx="23864">
                  <c:v>2.9909999999999999E-2</c:v>
                </c:pt>
                <c:pt idx="23865">
                  <c:v>2.9897E-2</c:v>
                </c:pt>
                <c:pt idx="23866">
                  <c:v>2.989E-2</c:v>
                </c:pt>
                <c:pt idx="23867">
                  <c:v>2.9884000000000001E-2</c:v>
                </c:pt>
                <c:pt idx="23868">
                  <c:v>2.9877000000000001E-2</c:v>
                </c:pt>
                <c:pt idx="23869">
                  <c:v>2.9871000000000002E-2</c:v>
                </c:pt>
                <c:pt idx="23870">
                  <c:v>2.9864000000000002E-2</c:v>
                </c:pt>
                <c:pt idx="23871">
                  <c:v>2.9857000000000002E-2</c:v>
                </c:pt>
                <c:pt idx="23872">
                  <c:v>2.9850999999999999E-2</c:v>
                </c:pt>
                <c:pt idx="23873">
                  <c:v>2.9850999999999999E-2</c:v>
                </c:pt>
                <c:pt idx="23874">
                  <c:v>2.9843999999999999E-2</c:v>
                </c:pt>
                <c:pt idx="23875">
                  <c:v>2.9843999999999999E-2</c:v>
                </c:pt>
                <c:pt idx="23876">
                  <c:v>2.9838E-2</c:v>
                </c:pt>
                <c:pt idx="23877">
                  <c:v>2.9838E-2</c:v>
                </c:pt>
                <c:pt idx="23878">
                  <c:v>2.9838E-2</c:v>
                </c:pt>
                <c:pt idx="23879">
                  <c:v>2.9831E-2</c:v>
                </c:pt>
                <c:pt idx="23880">
                  <c:v>2.9838E-2</c:v>
                </c:pt>
                <c:pt idx="23881">
                  <c:v>2.9831E-2</c:v>
                </c:pt>
                <c:pt idx="23882">
                  <c:v>2.9831E-2</c:v>
                </c:pt>
                <c:pt idx="23883">
                  <c:v>2.9831E-2</c:v>
                </c:pt>
                <c:pt idx="23884">
                  <c:v>2.9831E-2</c:v>
                </c:pt>
                <c:pt idx="23885">
                  <c:v>2.9831E-2</c:v>
                </c:pt>
                <c:pt idx="23886">
                  <c:v>2.9831E-2</c:v>
                </c:pt>
                <c:pt idx="23887">
                  <c:v>2.9831E-2</c:v>
                </c:pt>
                <c:pt idx="23888">
                  <c:v>2.9831E-2</c:v>
                </c:pt>
                <c:pt idx="23889">
                  <c:v>2.9825000000000001E-2</c:v>
                </c:pt>
                <c:pt idx="23890">
                  <c:v>2.9825000000000001E-2</c:v>
                </c:pt>
                <c:pt idx="23891">
                  <c:v>2.9825000000000001E-2</c:v>
                </c:pt>
                <c:pt idx="23892">
                  <c:v>2.9825000000000001E-2</c:v>
                </c:pt>
                <c:pt idx="23893">
                  <c:v>2.9818000000000001E-2</c:v>
                </c:pt>
                <c:pt idx="23894">
                  <c:v>2.9811000000000001E-2</c:v>
                </c:pt>
                <c:pt idx="23895">
                  <c:v>2.9805000000000002E-2</c:v>
                </c:pt>
                <c:pt idx="23896">
                  <c:v>2.9805000000000002E-2</c:v>
                </c:pt>
                <c:pt idx="23897">
                  <c:v>2.9798000000000002E-2</c:v>
                </c:pt>
                <c:pt idx="23898">
                  <c:v>2.9791999999999999E-2</c:v>
                </c:pt>
                <c:pt idx="23899">
                  <c:v>2.9784999999999999E-2</c:v>
                </c:pt>
                <c:pt idx="23900">
                  <c:v>2.9777999999999999E-2</c:v>
                </c:pt>
                <c:pt idx="23901">
                  <c:v>2.9772E-2</c:v>
                </c:pt>
                <c:pt idx="23902">
                  <c:v>2.9765E-2</c:v>
                </c:pt>
                <c:pt idx="23903">
                  <c:v>2.9759000000000001E-2</c:v>
                </c:pt>
                <c:pt idx="23904">
                  <c:v>2.9752000000000001E-2</c:v>
                </c:pt>
                <c:pt idx="23905">
                  <c:v>2.9745000000000001E-2</c:v>
                </c:pt>
                <c:pt idx="23906">
                  <c:v>2.9739000000000002E-2</c:v>
                </c:pt>
                <c:pt idx="23907">
                  <c:v>2.9732000000000001E-2</c:v>
                </c:pt>
                <c:pt idx="23908">
                  <c:v>2.9732000000000001E-2</c:v>
                </c:pt>
                <c:pt idx="23909">
                  <c:v>2.9725999999999999E-2</c:v>
                </c:pt>
                <c:pt idx="23910">
                  <c:v>2.9718999999999999E-2</c:v>
                </c:pt>
                <c:pt idx="23911">
                  <c:v>2.9713E-2</c:v>
                </c:pt>
                <c:pt idx="23912">
                  <c:v>2.9713E-2</c:v>
                </c:pt>
                <c:pt idx="23913">
                  <c:v>2.9706E-2</c:v>
                </c:pt>
                <c:pt idx="23914">
                  <c:v>2.9706E-2</c:v>
                </c:pt>
                <c:pt idx="23915">
                  <c:v>2.9699E-2</c:v>
                </c:pt>
                <c:pt idx="23916">
                  <c:v>2.9699E-2</c:v>
                </c:pt>
                <c:pt idx="23917">
                  <c:v>2.9693000000000001E-2</c:v>
                </c:pt>
                <c:pt idx="23918">
                  <c:v>2.9693000000000001E-2</c:v>
                </c:pt>
                <c:pt idx="23919">
                  <c:v>2.9693000000000001E-2</c:v>
                </c:pt>
                <c:pt idx="23920">
                  <c:v>2.9693000000000001E-2</c:v>
                </c:pt>
                <c:pt idx="23921">
                  <c:v>2.9693000000000001E-2</c:v>
                </c:pt>
                <c:pt idx="23922">
                  <c:v>2.9693000000000001E-2</c:v>
                </c:pt>
                <c:pt idx="23923">
                  <c:v>2.9693000000000001E-2</c:v>
                </c:pt>
                <c:pt idx="23924">
                  <c:v>2.9693000000000001E-2</c:v>
                </c:pt>
                <c:pt idx="23925">
                  <c:v>2.9686000000000001E-2</c:v>
                </c:pt>
                <c:pt idx="23926">
                  <c:v>2.9686000000000001E-2</c:v>
                </c:pt>
                <c:pt idx="23927">
                  <c:v>2.9686000000000001E-2</c:v>
                </c:pt>
                <c:pt idx="23928">
                  <c:v>2.9686000000000001E-2</c:v>
                </c:pt>
                <c:pt idx="23929">
                  <c:v>2.9686000000000001E-2</c:v>
                </c:pt>
                <c:pt idx="23930">
                  <c:v>2.9686000000000001E-2</c:v>
                </c:pt>
                <c:pt idx="23931">
                  <c:v>2.9686000000000001E-2</c:v>
                </c:pt>
                <c:pt idx="23932">
                  <c:v>2.9686000000000001E-2</c:v>
                </c:pt>
                <c:pt idx="23933">
                  <c:v>2.9680000000000002E-2</c:v>
                </c:pt>
                <c:pt idx="23934">
                  <c:v>2.9680000000000002E-2</c:v>
                </c:pt>
                <c:pt idx="23935">
                  <c:v>2.9680000000000002E-2</c:v>
                </c:pt>
                <c:pt idx="23936">
                  <c:v>2.9680000000000002E-2</c:v>
                </c:pt>
                <c:pt idx="23937">
                  <c:v>2.9673000000000001E-2</c:v>
                </c:pt>
                <c:pt idx="23938">
                  <c:v>2.9673000000000001E-2</c:v>
                </c:pt>
                <c:pt idx="23939">
                  <c:v>2.9673000000000001E-2</c:v>
                </c:pt>
                <c:pt idx="23940">
                  <c:v>2.9673000000000001E-2</c:v>
                </c:pt>
                <c:pt idx="23941">
                  <c:v>2.9666000000000001E-2</c:v>
                </c:pt>
                <c:pt idx="23942">
                  <c:v>2.9666000000000001E-2</c:v>
                </c:pt>
                <c:pt idx="23943">
                  <c:v>2.9659999999999999E-2</c:v>
                </c:pt>
                <c:pt idx="23944">
                  <c:v>2.9659999999999999E-2</c:v>
                </c:pt>
                <c:pt idx="23945">
                  <c:v>2.9652999999999999E-2</c:v>
                </c:pt>
                <c:pt idx="23946">
                  <c:v>2.9652999999999999E-2</c:v>
                </c:pt>
                <c:pt idx="23947">
                  <c:v>2.9647E-2</c:v>
                </c:pt>
                <c:pt idx="23948">
                  <c:v>2.9647E-2</c:v>
                </c:pt>
                <c:pt idx="23949">
                  <c:v>2.964E-2</c:v>
                </c:pt>
                <c:pt idx="23950">
                  <c:v>2.964E-2</c:v>
                </c:pt>
                <c:pt idx="23951">
                  <c:v>2.9634000000000001E-2</c:v>
                </c:pt>
                <c:pt idx="23952">
                  <c:v>2.9627000000000001E-2</c:v>
                </c:pt>
                <c:pt idx="23953">
                  <c:v>2.9627000000000001E-2</c:v>
                </c:pt>
                <c:pt idx="23954">
                  <c:v>2.962E-2</c:v>
                </c:pt>
                <c:pt idx="23955">
                  <c:v>2.9614000000000001E-2</c:v>
                </c:pt>
                <c:pt idx="23956">
                  <c:v>2.9614000000000001E-2</c:v>
                </c:pt>
                <c:pt idx="23957">
                  <c:v>2.9607000000000001E-2</c:v>
                </c:pt>
                <c:pt idx="23958">
                  <c:v>2.9600999999999999E-2</c:v>
                </c:pt>
                <c:pt idx="23959">
                  <c:v>2.9593999999999999E-2</c:v>
                </c:pt>
                <c:pt idx="23960">
                  <c:v>2.9593999999999999E-2</c:v>
                </c:pt>
                <c:pt idx="23961">
                  <c:v>2.9581E-2</c:v>
                </c:pt>
                <c:pt idx="23962">
                  <c:v>2.9581E-2</c:v>
                </c:pt>
                <c:pt idx="23963">
                  <c:v>2.9574E-2</c:v>
                </c:pt>
                <c:pt idx="23964">
                  <c:v>2.9568000000000001E-2</c:v>
                </c:pt>
                <c:pt idx="23965">
                  <c:v>2.9561E-2</c:v>
                </c:pt>
                <c:pt idx="23966">
                  <c:v>2.9561E-2</c:v>
                </c:pt>
                <c:pt idx="23967">
                  <c:v>2.9548000000000001E-2</c:v>
                </c:pt>
                <c:pt idx="23968">
                  <c:v>2.9548000000000001E-2</c:v>
                </c:pt>
                <c:pt idx="23969">
                  <c:v>2.9541000000000001E-2</c:v>
                </c:pt>
                <c:pt idx="23970">
                  <c:v>2.9534999999999999E-2</c:v>
                </c:pt>
                <c:pt idx="23971">
                  <c:v>2.9527999999999999E-2</c:v>
                </c:pt>
                <c:pt idx="23972">
                  <c:v>2.9527999999999999E-2</c:v>
                </c:pt>
                <c:pt idx="23973">
                  <c:v>2.9515E-2</c:v>
                </c:pt>
                <c:pt idx="23974">
                  <c:v>2.9515E-2</c:v>
                </c:pt>
                <c:pt idx="23975">
                  <c:v>2.9508E-2</c:v>
                </c:pt>
                <c:pt idx="23976">
                  <c:v>2.9502E-2</c:v>
                </c:pt>
                <c:pt idx="23977">
                  <c:v>2.9495E-2</c:v>
                </c:pt>
                <c:pt idx="23978">
                  <c:v>2.9489000000000001E-2</c:v>
                </c:pt>
                <c:pt idx="23979">
                  <c:v>2.9482000000000001E-2</c:v>
                </c:pt>
                <c:pt idx="23980">
                  <c:v>2.9475000000000001E-2</c:v>
                </c:pt>
                <c:pt idx="23981">
                  <c:v>2.9468999999999999E-2</c:v>
                </c:pt>
                <c:pt idx="23982">
                  <c:v>2.9468999999999999E-2</c:v>
                </c:pt>
                <c:pt idx="23983">
                  <c:v>2.9461999999999999E-2</c:v>
                </c:pt>
                <c:pt idx="23984">
                  <c:v>2.9456E-2</c:v>
                </c:pt>
                <c:pt idx="23985">
                  <c:v>2.9448999999999999E-2</c:v>
                </c:pt>
                <c:pt idx="23986">
                  <c:v>2.9448999999999999E-2</c:v>
                </c:pt>
                <c:pt idx="23987">
                  <c:v>2.9443E-2</c:v>
                </c:pt>
                <c:pt idx="23988">
                  <c:v>2.9443E-2</c:v>
                </c:pt>
                <c:pt idx="23989">
                  <c:v>2.9436E-2</c:v>
                </c:pt>
                <c:pt idx="23990">
                  <c:v>2.9429E-2</c:v>
                </c:pt>
                <c:pt idx="23991">
                  <c:v>2.9423000000000001E-2</c:v>
                </c:pt>
                <c:pt idx="23992">
                  <c:v>2.9423000000000001E-2</c:v>
                </c:pt>
                <c:pt idx="23993">
                  <c:v>2.9416000000000001E-2</c:v>
                </c:pt>
                <c:pt idx="23994">
                  <c:v>2.9416000000000001E-2</c:v>
                </c:pt>
                <c:pt idx="23995">
                  <c:v>2.9416000000000001E-2</c:v>
                </c:pt>
                <c:pt idx="23996">
                  <c:v>2.9416000000000001E-2</c:v>
                </c:pt>
                <c:pt idx="23997">
                  <c:v>2.9409999999999999E-2</c:v>
                </c:pt>
                <c:pt idx="23998">
                  <c:v>2.9409999999999999E-2</c:v>
                </c:pt>
                <c:pt idx="23999">
                  <c:v>2.9409999999999999E-2</c:v>
                </c:pt>
                <c:pt idx="24000">
                  <c:v>2.9409999999999999E-2</c:v>
                </c:pt>
                <c:pt idx="24001">
                  <c:v>2.9409999999999999E-2</c:v>
                </c:pt>
                <c:pt idx="24002">
                  <c:v>2.9409999999999999E-2</c:v>
                </c:pt>
                <c:pt idx="24003">
                  <c:v>2.9402999999999999E-2</c:v>
                </c:pt>
                <c:pt idx="24004">
                  <c:v>2.9402999999999999E-2</c:v>
                </c:pt>
                <c:pt idx="24005">
                  <c:v>2.9402999999999999E-2</c:v>
                </c:pt>
                <c:pt idx="24006">
                  <c:v>2.9402999999999999E-2</c:v>
                </c:pt>
                <c:pt idx="24007">
                  <c:v>2.9395999999999999E-2</c:v>
                </c:pt>
                <c:pt idx="24008">
                  <c:v>2.9395999999999999E-2</c:v>
                </c:pt>
                <c:pt idx="24009">
                  <c:v>2.9389999999999999E-2</c:v>
                </c:pt>
                <c:pt idx="24010">
                  <c:v>2.9389999999999999E-2</c:v>
                </c:pt>
                <c:pt idx="24011">
                  <c:v>2.9382999999999999E-2</c:v>
                </c:pt>
                <c:pt idx="24012">
                  <c:v>2.9382999999999999E-2</c:v>
                </c:pt>
                <c:pt idx="24013">
                  <c:v>2.9377E-2</c:v>
                </c:pt>
                <c:pt idx="24014">
                  <c:v>2.937E-2</c:v>
                </c:pt>
                <c:pt idx="24015">
                  <c:v>2.9363E-2</c:v>
                </c:pt>
                <c:pt idx="24016">
                  <c:v>2.9357000000000001E-2</c:v>
                </c:pt>
                <c:pt idx="24017">
                  <c:v>2.9350000000000001E-2</c:v>
                </c:pt>
                <c:pt idx="24018">
                  <c:v>2.9343999999999999E-2</c:v>
                </c:pt>
                <c:pt idx="24019">
                  <c:v>2.9336999999999998E-2</c:v>
                </c:pt>
                <c:pt idx="24020">
                  <c:v>2.9330999999999999E-2</c:v>
                </c:pt>
                <c:pt idx="24021">
                  <c:v>2.9316999999999999E-2</c:v>
                </c:pt>
                <c:pt idx="24022">
                  <c:v>2.9304E-2</c:v>
                </c:pt>
                <c:pt idx="24023">
                  <c:v>2.9298000000000001E-2</c:v>
                </c:pt>
                <c:pt idx="24024">
                  <c:v>2.9291000000000001E-2</c:v>
                </c:pt>
                <c:pt idx="24025">
                  <c:v>2.9277999999999998E-2</c:v>
                </c:pt>
                <c:pt idx="24026">
                  <c:v>2.9264999999999999E-2</c:v>
                </c:pt>
                <c:pt idx="24027">
                  <c:v>2.9257999999999999E-2</c:v>
                </c:pt>
                <c:pt idx="24028">
                  <c:v>2.9250999999999999E-2</c:v>
                </c:pt>
                <c:pt idx="24029">
                  <c:v>2.9238E-2</c:v>
                </c:pt>
                <c:pt idx="24030">
                  <c:v>2.9232000000000001E-2</c:v>
                </c:pt>
                <c:pt idx="24031">
                  <c:v>2.9225000000000001E-2</c:v>
                </c:pt>
                <c:pt idx="24032">
                  <c:v>2.9218999999999998E-2</c:v>
                </c:pt>
                <c:pt idx="24033">
                  <c:v>2.9211999999999998E-2</c:v>
                </c:pt>
                <c:pt idx="24034">
                  <c:v>2.9211999999999998E-2</c:v>
                </c:pt>
                <c:pt idx="24035">
                  <c:v>2.9204999999999998E-2</c:v>
                </c:pt>
                <c:pt idx="24036">
                  <c:v>2.9204999999999998E-2</c:v>
                </c:pt>
                <c:pt idx="24037">
                  <c:v>2.9204999999999998E-2</c:v>
                </c:pt>
                <c:pt idx="24038">
                  <c:v>2.9204999999999998E-2</c:v>
                </c:pt>
                <c:pt idx="24039">
                  <c:v>2.9198999999999999E-2</c:v>
                </c:pt>
                <c:pt idx="24040">
                  <c:v>2.9204999999999998E-2</c:v>
                </c:pt>
                <c:pt idx="24041">
                  <c:v>2.9204999999999998E-2</c:v>
                </c:pt>
                <c:pt idx="24042">
                  <c:v>2.9204999999999998E-2</c:v>
                </c:pt>
                <c:pt idx="24043">
                  <c:v>2.9211999999999998E-2</c:v>
                </c:pt>
                <c:pt idx="24044">
                  <c:v>2.9211999999999998E-2</c:v>
                </c:pt>
                <c:pt idx="24045">
                  <c:v>2.9218999999999998E-2</c:v>
                </c:pt>
                <c:pt idx="24046">
                  <c:v>2.9225000000000001E-2</c:v>
                </c:pt>
                <c:pt idx="24047">
                  <c:v>2.9225000000000001E-2</c:v>
                </c:pt>
                <c:pt idx="24048">
                  <c:v>2.9225000000000001E-2</c:v>
                </c:pt>
                <c:pt idx="24049">
                  <c:v>2.9232000000000001E-2</c:v>
                </c:pt>
                <c:pt idx="24050">
                  <c:v>2.9238E-2</c:v>
                </c:pt>
                <c:pt idx="24051">
                  <c:v>2.9238E-2</c:v>
                </c:pt>
                <c:pt idx="24052">
                  <c:v>2.9238E-2</c:v>
                </c:pt>
                <c:pt idx="24053">
                  <c:v>2.9238E-2</c:v>
                </c:pt>
                <c:pt idx="24054">
                  <c:v>2.9238E-2</c:v>
                </c:pt>
                <c:pt idx="24055">
                  <c:v>2.9238E-2</c:v>
                </c:pt>
                <c:pt idx="24056">
                  <c:v>2.9238E-2</c:v>
                </c:pt>
                <c:pt idx="24057">
                  <c:v>2.9232000000000001E-2</c:v>
                </c:pt>
                <c:pt idx="24058">
                  <c:v>2.9232000000000001E-2</c:v>
                </c:pt>
                <c:pt idx="24059">
                  <c:v>2.9225000000000001E-2</c:v>
                </c:pt>
                <c:pt idx="24060">
                  <c:v>2.9225000000000001E-2</c:v>
                </c:pt>
                <c:pt idx="24061">
                  <c:v>2.9218999999999998E-2</c:v>
                </c:pt>
                <c:pt idx="24062">
                  <c:v>2.9211999999999998E-2</c:v>
                </c:pt>
                <c:pt idx="24063">
                  <c:v>2.9204999999999998E-2</c:v>
                </c:pt>
                <c:pt idx="24064">
                  <c:v>2.9198999999999999E-2</c:v>
                </c:pt>
                <c:pt idx="24065">
                  <c:v>2.9198999999999999E-2</c:v>
                </c:pt>
                <c:pt idx="24066">
                  <c:v>2.9191999999999999E-2</c:v>
                </c:pt>
                <c:pt idx="24067">
                  <c:v>2.9186E-2</c:v>
                </c:pt>
                <c:pt idx="24068">
                  <c:v>2.9179E-2</c:v>
                </c:pt>
                <c:pt idx="24069">
                  <c:v>2.9179E-2</c:v>
                </c:pt>
                <c:pt idx="24070">
                  <c:v>2.9172E-2</c:v>
                </c:pt>
                <c:pt idx="24071">
                  <c:v>2.9166000000000001E-2</c:v>
                </c:pt>
                <c:pt idx="24072">
                  <c:v>2.9166000000000001E-2</c:v>
                </c:pt>
                <c:pt idx="24073">
                  <c:v>2.9159000000000001E-2</c:v>
                </c:pt>
                <c:pt idx="24074">
                  <c:v>2.9159000000000001E-2</c:v>
                </c:pt>
                <c:pt idx="24075">
                  <c:v>2.9159000000000001E-2</c:v>
                </c:pt>
                <c:pt idx="24076">
                  <c:v>2.9159000000000001E-2</c:v>
                </c:pt>
                <c:pt idx="24077">
                  <c:v>2.9159000000000001E-2</c:v>
                </c:pt>
                <c:pt idx="24078">
                  <c:v>2.9159000000000001E-2</c:v>
                </c:pt>
                <c:pt idx="24079">
                  <c:v>2.9159000000000001E-2</c:v>
                </c:pt>
                <c:pt idx="24080">
                  <c:v>2.9159000000000001E-2</c:v>
                </c:pt>
                <c:pt idx="24081">
                  <c:v>2.9166000000000001E-2</c:v>
                </c:pt>
                <c:pt idx="24082">
                  <c:v>2.9166000000000001E-2</c:v>
                </c:pt>
                <c:pt idx="24083">
                  <c:v>2.9166000000000001E-2</c:v>
                </c:pt>
                <c:pt idx="24084">
                  <c:v>2.9166000000000001E-2</c:v>
                </c:pt>
                <c:pt idx="24085">
                  <c:v>2.9166000000000001E-2</c:v>
                </c:pt>
                <c:pt idx="24086">
                  <c:v>2.9166000000000001E-2</c:v>
                </c:pt>
                <c:pt idx="24087">
                  <c:v>2.9159000000000001E-2</c:v>
                </c:pt>
                <c:pt idx="24088">
                  <c:v>2.9159000000000001E-2</c:v>
                </c:pt>
                <c:pt idx="24089">
                  <c:v>2.9152999999999998E-2</c:v>
                </c:pt>
                <c:pt idx="24090">
                  <c:v>2.9145999999999998E-2</c:v>
                </c:pt>
                <c:pt idx="24091">
                  <c:v>2.9139999999999999E-2</c:v>
                </c:pt>
                <c:pt idx="24092">
                  <c:v>2.9132999999999999E-2</c:v>
                </c:pt>
                <c:pt idx="24093">
                  <c:v>2.9125999999999999E-2</c:v>
                </c:pt>
                <c:pt idx="24094">
                  <c:v>2.912E-2</c:v>
                </c:pt>
                <c:pt idx="24095">
                  <c:v>2.9107000000000001E-2</c:v>
                </c:pt>
                <c:pt idx="24096">
                  <c:v>2.9093000000000001E-2</c:v>
                </c:pt>
                <c:pt idx="24097">
                  <c:v>2.9086999999999998E-2</c:v>
                </c:pt>
                <c:pt idx="24098">
                  <c:v>2.9073999999999999E-2</c:v>
                </c:pt>
                <c:pt idx="24099">
                  <c:v>2.9059999999999999E-2</c:v>
                </c:pt>
                <c:pt idx="24100">
                  <c:v>2.9047E-2</c:v>
                </c:pt>
                <c:pt idx="24101">
                  <c:v>2.9034000000000001E-2</c:v>
                </c:pt>
                <c:pt idx="24102">
                  <c:v>2.9021000000000002E-2</c:v>
                </c:pt>
                <c:pt idx="24103">
                  <c:v>2.9007999999999999E-2</c:v>
                </c:pt>
                <c:pt idx="24104">
                  <c:v>2.9000999999999999E-2</c:v>
                </c:pt>
                <c:pt idx="24105">
                  <c:v>2.8981E-2</c:v>
                </c:pt>
                <c:pt idx="24106">
                  <c:v>2.8975000000000001E-2</c:v>
                </c:pt>
                <c:pt idx="24107">
                  <c:v>2.8968000000000001E-2</c:v>
                </c:pt>
                <c:pt idx="24108">
                  <c:v>2.8962000000000002E-2</c:v>
                </c:pt>
                <c:pt idx="24109">
                  <c:v>2.8955000000000002E-2</c:v>
                </c:pt>
                <c:pt idx="24110">
                  <c:v>2.8948999999999999E-2</c:v>
                </c:pt>
                <c:pt idx="24111">
                  <c:v>2.8941999999999999E-2</c:v>
                </c:pt>
                <c:pt idx="24112">
                  <c:v>2.8941999999999999E-2</c:v>
                </c:pt>
                <c:pt idx="24113">
                  <c:v>2.8941999999999999E-2</c:v>
                </c:pt>
                <c:pt idx="24114">
                  <c:v>2.8941999999999999E-2</c:v>
                </c:pt>
                <c:pt idx="24115">
                  <c:v>2.8941999999999999E-2</c:v>
                </c:pt>
                <c:pt idx="24116">
                  <c:v>2.8948999999999999E-2</c:v>
                </c:pt>
                <c:pt idx="24117">
                  <c:v>2.8948999999999999E-2</c:v>
                </c:pt>
                <c:pt idx="24118">
                  <c:v>2.8955000000000002E-2</c:v>
                </c:pt>
                <c:pt idx="24119">
                  <c:v>2.8955000000000002E-2</c:v>
                </c:pt>
                <c:pt idx="24120">
                  <c:v>2.8962000000000002E-2</c:v>
                </c:pt>
                <c:pt idx="24121">
                  <c:v>2.8968000000000001E-2</c:v>
                </c:pt>
                <c:pt idx="24122">
                  <c:v>2.8975000000000001E-2</c:v>
                </c:pt>
                <c:pt idx="24123">
                  <c:v>2.8975000000000001E-2</c:v>
                </c:pt>
                <c:pt idx="24124">
                  <c:v>2.8981E-2</c:v>
                </c:pt>
                <c:pt idx="24125">
                  <c:v>2.8988E-2</c:v>
                </c:pt>
                <c:pt idx="24126">
                  <c:v>2.8988E-2</c:v>
                </c:pt>
                <c:pt idx="24127">
                  <c:v>2.8988E-2</c:v>
                </c:pt>
                <c:pt idx="24128">
                  <c:v>2.8995E-2</c:v>
                </c:pt>
                <c:pt idx="24129">
                  <c:v>2.8995E-2</c:v>
                </c:pt>
                <c:pt idx="24130">
                  <c:v>2.8995E-2</c:v>
                </c:pt>
                <c:pt idx="24131">
                  <c:v>2.8988E-2</c:v>
                </c:pt>
                <c:pt idx="24132">
                  <c:v>2.8988E-2</c:v>
                </c:pt>
                <c:pt idx="24133">
                  <c:v>2.8981E-2</c:v>
                </c:pt>
                <c:pt idx="24134">
                  <c:v>2.8975000000000001E-2</c:v>
                </c:pt>
                <c:pt idx="24135">
                  <c:v>2.8968000000000001E-2</c:v>
                </c:pt>
                <c:pt idx="24136">
                  <c:v>2.8962000000000002E-2</c:v>
                </c:pt>
                <c:pt idx="24137">
                  <c:v>2.8955000000000002E-2</c:v>
                </c:pt>
                <c:pt idx="24138">
                  <c:v>2.8941999999999999E-2</c:v>
                </c:pt>
                <c:pt idx="24139">
                  <c:v>2.8934999999999999E-2</c:v>
                </c:pt>
                <c:pt idx="24140">
                  <c:v>2.8929E-2</c:v>
                </c:pt>
                <c:pt idx="24141">
                  <c:v>2.8916000000000001E-2</c:v>
                </c:pt>
                <c:pt idx="24142">
                  <c:v>2.8909000000000001E-2</c:v>
                </c:pt>
                <c:pt idx="24143">
                  <c:v>2.8896000000000002E-2</c:v>
                </c:pt>
                <c:pt idx="24144">
                  <c:v>2.8889000000000001E-2</c:v>
                </c:pt>
                <c:pt idx="24145">
                  <c:v>2.8882999999999999E-2</c:v>
                </c:pt>
                <c:pt idx="24146">
                  <c:v>2.8875999999999999E-2</c:v>
                </c:pt>
                <c:pt idx="24147">
                  <c:v>2.8863E-2</c:v>
                </c:pt>
                <c:pt idx="24148">
                  <c:v>2.8863E-2</c:v>
                </c:pt>
                <c:pt idx="24149">
                  <c:v>2.8856E-2</c:v>
                </c:pt>
                <c:pt idx="24150">
                  <c:v>2.8850000000000001E-2</c:v>
                </c:pt>
                <c:pt idx="24151">
                  <c:v>2.8843000000000001E-2</c:v>
                </c:pt>
                <c:pt idx="24152">
                  <c:v>2.8843000000000001E-2</c:v>
                </c:pt>
                <c:pt idx="24153">
                  <c:v>2.8837000000000002E-2</c:v>
                </c:pt>
                <c:pt idx="24154">
                  <c:v>2.8837000000000002E-2</c:v>
                </c:pt>
                <c:pt idx="24155">
                  <c:v>2.8830000000000001E-2</c:v>
                </c:pt>
                <c:pt idx="24156">
                  <c:v>2.8837000000000002E-2</c:v>
                </c:pt>
                <c:pt idx="24157">
                  <c:v>2.8830000000000001E-2</c:v>
                </c:pt>
                <c:pt idx="24158">
                  <c:v>2.8830000000000001E-2</c:v>
                </c:pt>
                <c:pt idx="24159">
                  <c:v>2.8830000000000001E-2</c:v>
                </c:pt>
                <c:pt idx="24160">
                  <c:v>2.8830000000000001E-2</c:v>
                </c:pt>
                <c:pt idx="24161">
                  <c:v>2.8830000000000001E-2</c:v>
                </c:pt>
                <c:pt idx="24162">
                  <c:v>2.8837000000000002E-2</c:v>
                </c:pt>
                <c:pt idx="24163">
                  <c:v>2.8837000000000002E-2</c:v>
                </c:pt>
                <c:pt idx="24164">
                  <c:v>2.8837000000000002E-2</c:v>
                </c:pt>
                <c:pt idx="24165">
                  <c:v>2.8830000000000001E-2</c:v>
                </c:pt>
                <c:pt idx="24166">
                  <c:v>2.8830000000000001E-2</c:v>
                </c:pt>
                <c:pt idx="24167">
                  <c:v>2.8830000000000001E-2</c:v>
                </c:pt>
                <c:pt idx="24168">
                  <c:v>2.8830000000000001E-2</c:v>
                </c:pt>
                <c:pt idx="24169">
                  <c:v>2.8823000000000001E-2</c:v>
                </c:pt>
                <c:pt idx="24170">
                  <c:v>2.8823000000000001E-2</c:v>
                </c:pt>
                <c:pt idx="24171">
                  <c:v>2.8823000000000001E-2</c:v>
                </c:pt>
                <c:pt idx="24172">
                  <c:v>2.8823000000000001E-2</c:v>
                </c:pt>
                <c:pt idx="24173">
                  <c:v>2.8816999999999999E-2</c:v>
                </c:pt>
                <c:pt idx="24174">
                  <c:v>2.8816999999999999E-2</c:v>
                </c:pt>
                <c:pt idx="24175">
                  <c:v>2.8809999999999999E-2</c:v>
                </c:pt>
                <c:pt idx="24176">
                  <c:v>2.8809999999999999E-2</c:v>
                </c:pt>
                <c:pt idx="24177">
                  <c:v>2.8804E-2</c:v>
                </c:pt>
                <c:pt idx="24178">
                  <c:v>2.8804E-2</c:v>
                </c:pt>
                <c:pt idx="24179">
                  <c:v>2.8797E-2</c:v>
                </c:pt>
                <c:pt idx="24180">
                  <c:v>2.8797E-2</c:v>
                </c:pt>
                <c:pt idx="24181">
                  <c:v>2.879E-2</c:v>
                </c:pt>
                <c:pt idx="24182">
                  <c:v>2.879E-2</c:v>
                </c:pt>
                <c:pt idx="24183">
                  <c:v>2.8784000000000001E-2</c:v>
                </c:pt>
                <c:pt idx="24184">
                  <c:v>2.8784000000000001E-2</c:v>
                </c:pt>
                <c:pt idx="24185">
                  <c:v>2.8777E-2</c:v>
                </c:pt>
                <c:pt idx="24186">
                  <c:v>2.8771000000000001E-2</c:v>
                </c:pt>
                <c:pt idx="24187">
                  <c:v>2.8771000000000001E-2</c:v>
                </c:pt>
                <c:pt idx="24188">
                  <c:v>2.8764000000000001E-2</c:v>
                </c:pt>
                <c:pt idx="24189">
                  <c:v>2.8764000000000001E-2</c:v>
                </c:pt>
                <c:pt idx="24190">
                  <c:v>2.8757000000000001E-2</c:v>
                </c:pt>
                <c:pt idx="24191">
                  <c:v>2.8757000000000001E-2</c:v>
                </c:pt>
                <c:pt idx="24192">
                  <c:v>2.8750999999999999E-2</c:v>
                </c:pt>
                <c:pt idx="24193">
                  <c:v>2.8743999999999999E-2</c:v>
                </c:pt>
                <c:pt idx="24194">
                  <c:v>2.8743999999999999E-2</c:v>
                </c:pt>
                <c:pt idx="24195">
                  <c:v>2.8738E-2</c:v>
                </c:pt>
                <c:pt idx="24196">
                  <c:v>2.8731E-2</c:v>
                </c:pt>
                <c:pt idx="24197">
                  <c:v>2.8725000000000001E-2</c:v>
                </c:pt>
                <c:pt idx="24198">
                  <c:v>2.8718E-2</c:v>
                </c:pt>
                <c:pt idx="24199">
                  <c:v>2.8711E-2</c:v>
                </c:pt>
                <c:pt idx="24200">
                  <c:v>2.8705000000000001E-2</c:v>
                </c:pt>
                <c:pt idx="24201">
                  <c:v>2.8691999999999999E-2</c:v>
                </c:pt>
                <c:pt idx="24202">
                  <c:v>2.8684999999999999E-2</c:v>
                </c:pt>
                <c:pt idx="24203">
                  <c:v>2.8677999999999999E-2</c:v>
                </c:pt>
                <c:pt idx="24204">
                  <c:v>2.8665E-2</c:v>
                </c:pt>
                <c:pt idx="24205">
                  <c:v>2.8659E-2</c:v>
                </c:pt>
                <c:pt idx="24206">
                  <c:v>2.8652E-2</c:v>
                </c:pt>
                <c:pt idx="24207">
                  <c:v>2.8639000000000001E-2</c:v>
                </c:pt>
                <c:pt idx="24208">
                  <c:v>2.8632000000000001E-2</c:v>
                </c:pt>
                <c:pt idx="24209">
                  <c:v>2.8625999999999999E-2</c:v>
                </c:pt>
                <c:pt idx="24210">
                  <c:v>2.8618999999999999E-2</c:v>
                </c:pt>
                <c:pt idx="24211">
                  <c:v>2.8613E-2</c:v>
                </c:pt>
                <c:pt idx="24212">
                  <c:v>2.8605999999999999E-2</c:v>
                </c:pt>
                <c:pt idx="24213">
                  <c:v>2.8598999999999999E-2</c:v>
                </c:pt>
                <c:pt idx="24214">
                  <c:v>2.8593E-2</c:v>
                </c:pt>
                <c:pt idx="24215">
                  <c:v>2.8586E-2</c:v>
                </c:pt>
                <c:pt idx="24216">
                  <c:v>2.8586E-2</c:v>
                </c:pt>
                <c:pt idx="24217">
                  <c:v>2.8580000000000001E-2</c:v>
                </c:pt>
                <c:pt idx="24218">
                  <c:v>2.8573000000000001E-2</c:v>
                </c:pt>
                <c:pt idx="24219">
                  <c:v>2.8573000000000001E-2</c:v>
                </c:pt>
                <c:pt idx="24220">
                  <c:v>2.8573000000000001E-2</c:v>
                </c:pt>
                <c:pt idx="24221">
                  <c:v>2.8573000000000001E-2</c:v>
                </c:pt>
                <c:pt idx="24222">
                  <c:v>2.8573000000000001E-2</c:v>
                </c:pt>
                <c:pt idx="24223">
                  <c:v>2.8573000000000001E-2</c:v>
                </c:pt>
                <c:pt idx="24224">
                  <c:v>2.8573000000000001E-2</c:v>
                </c:pt>
                <c:pt idx="24225">
                  <c:v>2.8573000000000001E-2</c:v>
                </c:pt>
                <c:pt idx="24226">
                  <c:v>2.8580000000000001E-2</c:v>
                </c:pt>
                <c:pt idx="24227">
                  <c:v>2.8580000000000001E-2</c:v>
                </c:pt>
                <c:pt idx="24228">
                  <c:v>2.8586E-2</c:v>
                </c:pt>
                <c:pt idx="24229">
                  <c:v>2.8586E-2</c:v>
                </c:pt>
                <c:pt idx="24230">
                  <c:v>2.8586E-2</c:v>
                </c:pt>
                <c:pt idx="24231">
                  <c:v>2.8586E-2</c:v>
                </c:pt>
                <c:pt idx="24232">
                  <c:v>2.8593E-2</c:v>
                </c:pt>
                <c:pt idx="24233">
                  <c:v>2.8586E-2</c:v>
                </c:pt>
                <c:pt idx="24234">
                  <c:v>2.8586E-2</c:v>
                </c:pt>
                <c:pt idx="24235">
                  <c:v>2.8586E-2</c:v>
                </c:pt>
                <c:pt idx="24236">
                  <c:v>2.8586E-2</c:v>
                </c:pt>
                <c:pt idx="24237">
                  <c:v>2.8586E-2</c:v>
                </c:pt>
                <c:pt idx="24238">
                  <c:v>2.8586E-2</c:v>
                </c:pt>
                <c:pt idx="24239">
                  <c:v>2.8580000000000001E-2</c:v>
                </c:pt>
                <c:pt idx="24240">
                  <c:v>2.8573000000000001E-2</c:v>
                </c:pt>
                <c:pt idx="24241">
                  <c:v>2.8573000000000001E-2</c:v>
                </c:pt>
                <c:pt idx="24242">
                  <c:v>2.8566000000000001E-2</c:v>
                </c:pt>
                <c:pt idx="24243">
                  <c:v>2.8559999999999999E-2</c:v>
                </c:pt>
                <c:pt idx="24244">
                  <c:v>2.8552999999999999E-2</c:v>
                </c:pt>
                <c:pt idx="24245">
                  <c:v>2.8546999999999999E-2</c:v>
                </c:pt>
                <c:pt idx="24246">
                  <c:v>2.8539999999999999E-2</c:v>
                </c:pt>
                <c:pt idx="24247">
                  <c:v>2.8534E-2</c:v>
                </c:pt>
                <c:pt idx="24248">
                  <c:v>2.8527E-2</c:v>
                </c:pt>
                <c:pt idx="24249">
                  <c:v>2.8514000000000001E-2</c:v>
                </c:pt>
                <c:pt idx="24250">
                  <c:v>2.8507000000000001E-2</c:v>
                </c:pt>
                <c:pt idx="24251">
                  <c:v>2.8493999999999998E-2</c:v>
                </c:pt>
                <c:pt idx="24252">
                  <c:v>2.8486999999999998E-2</c:v>
                </c:pt>
                <c:pt idx="24253">
                  <c:v>2.8480999999999999E-2</c:v>
                </c:pt>
                <c:pt idx="24254">
                  <c:v>2.8473999999999999E-2</c:v>
                </c:pt>
                <c:pt idx="24255">
                  <c:v>2.8468E-2</c:v>
                </c:pt>
                <c:pt idx="24256">
                  <c:v>2.8461E-2</c:v>
                </c:pt>
                <c:pt idx="24257">
                  <c:v>2.8455000000000001E-2</c:v>
                </c:pt>
                <c:pt idx="24258">
                  <c:v>2.8455000000000001E-2</c:v>
                </c:pt>
                <c:pt idx="24259">
                  <c:v>2.8448000000000001E-2</c:v>
                </c:pt>
                <c:pt idx="24260">
                  <c:v>2.8448000000000001E-2</c:v>
                </c:pt>
                <c:pt idx="24261">
                  <c:v>2.8441000000000001E-2</c:v>
                </c:pt>
                <c:pt idx="24262">
                  <c:v>2.8434999999999998E-2</c:v>
                </c:pt>
                <c:pt idx="24263">
                  <c:v>2.8434999999999998E-2</c:v>
                </c:pt>
                <c:pt idx="24264">
                  <c:v>2.8434999999999998E-2</c:v>
                </c:pt>
                <c:pt idx="24265">
                  <c:v>2.8427999999999998E-2</c:v>
                </c:pt>
                <c:pt idx="24266">
                  <c:v>2.8427999999999998E-2</c:v>
                </c:pt>
                <c:pt idx="24267">
                  <c:v>2.8427999999999998E-2</c:v>
                </c:pt>
                <c:pt idx="24268">
                  <c:v>2.8427999999999998E-2</c:v>
                </c:pt>
                <c:pt idx="24269">
                  <c:v>2.8427999999999998E-2</c:v>
                </c:pt>
                <c:pt idx="24270">
                  <c:v>2.8427999999999998E-2</c:v>
                </c:pt>
                <c:pt idx="24271">
                  <c:v>2.8427999999999998E-2</c:v>
                </c:pt>
                <c:pt idx="24272">
                  <c:v>2.8427999999999998E-2</c:v>
                </c:pt>
                <c:pt idx="24273">
                  <c:v>2.8427999999999998E-2</c:v>
                </c:pt>
                <c:pt idx="24274">
                  <c:v>2.8427999999999998E-2</c:v>
                </c:pt>
                <c:pt idx="24275">
                  <c:v>2.8427999999999998E-2</c:v>
                </c:pt>
                <c:pt idx="24276">
                  <c:v>2.8427999999999998E-2</c:v>
                </c:pt>
                <c:pt idx="24277">
                  <c:v>2.8421999999999999E-2</c:v>
                </c:pt>
                <c:pt idx="24278">
                  <c:v>2.8414999999999999E-2</c:v>
                </c:pt>
                <c:pt idx="24279">
                  <c:v>2.8414999999999999E-2</c:v>
                </c:pt>
                <c:pt idx="24280">
                  <c:v>2.8407999999999999E-2</c:v>
                </c:pt>
                <c:pt idx="24281">
                  <c:v>2.8402E-2</c:v>
                </c:pt>
                <c:pt idx="24282">
                  <c:v>2.8402E-2</c:v>
                </c:pt>
                <c:pt idx="24283">
                  <c:v>2.8395E-2</c:v>
                </c:pt>
                <c:pt idx="24284">
                  <c:v>2.8389000000000001E-2</c:v>
                </c:pt>
                <c:pt idx="24285">
                  <c:v>2.8382000000000001E-2</c:v>
                </c:pt>
                <c:pt idx="24286">
                  <c:v>2.8375000000000001E-2</c:v>
                </c:pt>
                <c:pt idx="24287">
                  <c:v>2.8368999999999998E-2</c:v>
                </c:pt>
                <c:pt idx="24288">
                  <c:v>2.8361999999999998E-2</c:v>
                </c:pt>
                <c:pt idx="24289">
                  <c:v>2.8355999999999999E-2</c:v>
                </c:pt>
                <c:pt idx="24290">
                  <c:v>2.8355999999999999E-2</c:v>
                </c:pt>
                <c:pt idx="24291">
                  <c:v>2.8348999999999999E-2</c:v>
                </c:pt>
                <c:pt idx="24292">
                  <c:v>2.8343E-2</c:v>
                </c:pt>
                <c:pt idx="24293">
                  <c:v>2.8336E-2</c:v>
                </c:pt>
                <c:pt idx="24294">
                  <c:v>2.8336E-2</c:v>
                </c:pt>
                <c:pt idx="24295">
                  <c:v>2.8329E-2</c:v>
                </c:pt>
                <c:pt idx="24296">
                  <c:v>2.8329E-2</c:v>
                </c:pt>
                <c:pt idx="24297">
                  <c:v>2.8329E-2</c:v>
                </c:pt>
                <c:pt idx="24298">
                  <c:v>2.8329E-2</c:v>
                </c:pt>
                <c:pt idx="24299">
                  <c:v>2.8329E-2</c:v>
                </c:pt>
                <c:pt idx="24300">
                  <c:v>2.8329E-2</c:v>
                </c:pt>
                <c:pt idx="24301">
                  <c:v>2.8329E-2</c:v>
                </c:pt>
                <c:pt idx="24302">
                  <c:v>2.8336E-2</c:v>
                </c:pt>
                <c:pt idx="24303">
                  <c:v>2.8343E-2</c:v>
                </c:pt>
                <c:pt idx="24304">
                  <c:v>2.8343E-2</c:v>
                </c:pt>
                <c:pt idx="24305">
                  <c:v>2.8348999999999999E-2</c:v>
                </c:pt>
                <c:pt idx="24306">
                  <c:v>2.8355999999999999E-2</c:v>
                </c:pt>
                <c:pt idx="24307">
                  <c:v>2.8355999999999999E-2</c:v>
                </c:pt>
                <c:pt idx="24308">
                  <c:v>2.8361999999999998E-2</c:v>
                </c:pt>
                <c:pt idx="24309">
                  <c:v>2.8368999999999998E-2</c:v>
                </c:pt>
                <c:pt idx="24310">
                  <c:v>2.8368999999999998E-2</c:v>
                </c:pt>
                <c:pt idx="24311">
                  <c:v>2.8375000000000001E-2</c:v>
                </c:pt>
                <c:pt idx="24312">
                  <c:v>2.8375000000000001E-2</c:v>
                </c:pt>
                <c:pt idx="24313">
                  <c:v>2.8375000000000001E-2</c:v>
                </c:pt>
                <c:pt idx="24314">
                  <c:v>2.8375000000000001E-2</c:v>
                </c:pt>
                <c:pt idx="24315">
                  <c:v>2.8368999999999998E-2</c:v>
                </c:pt>
                <c:pt idx="24316">
                  <c:v>2.8368999999999998E-2</c:v>
                </c:pt>
                <c:pt idx="24317">
                  <c:v>2.8361999999999998E-2</c:v>
                </c:pt>
                <c:pt idx="24318">
                  <c:v>2.8361999999999998E-2</c:v>
                </c:pt>
                <c:pt idx="24319">
                  <c:v>2.8355999999999999E-2</c:v>
                </c:pt>
                <c:pt idx="24320">
                  <c:v>2.8343E-2</c:v>
                </c:pt>
                <c:pt idx="24321">
                  <c:v>2.8336E-2</c:v>
                </c:pt>
                <c:pt idx="24322">
                  <c:v>2.8323000000000001E-2</c:v>
                </c:pt>
                <c:pt idx="24323">
                  <c:v>2.8309999999999998E-2</c:v>
                </c:pt>
                <c:pt idx="24324">
                  <c:v>2.8302999999999998E-2</c:v>
                </c:pt>
                <c:pt idx="24325">
                  <c:v>2.8289999999999999E-2</c:v>
                </c:pt>
                <c:pt idx="24326">
                  <c:v>2.827E-2</c:v>
                </c:pt>
                <c:pt idx="24327">
                  <c:v>2.8257000000000001E-2</c:v>
                </c:pt>
                <c:pt idx="24328">
                  <c:v>2.8243999999999998E-2</c:v>
                </c:pt>
                <c:pt idx="24329">
                  <c:v>2.8230999999999999E-2</c:v>
                </c:pt>
                <c:pt idx="24330">
                  <c:v>2.8216999999999999E-2</c:v>
                </c:pt>
                <c:pt idx="24331">
                  <c:v>2.8204E-2</c:v>
                </c:pt>
                <c:pt idx="24332">
                  <c:v>2.8191000000000001E-2</c:v>
                </c:pt>
                <c:pt idx="24333">
                  <c:v>2.8178000000000002E-2</c:v>
                </c:pt>
                <c:pt idx="24334">
                  <c:v>2.8171000000000002E-2</c:v>
                </c:pt>
                <c:pt idx="24335">
                  <c:v>2.8157999999999999E-2</c:v>
                </c:pt>
                <c:pt idx="24336">
                  <c:v>2.8152E-2</c:v>
                </c:pt>
                <c:pt idx="24337">
                  <c:v>2.8152E-2</c:v>
                </c:pt>
                <c:pt idx="24338">
                  <c:v>2.8145E-2</c:v>
                </c:pt>
                <c:pt idx="24339">
                  <c:v>2.8145E-2</c:v>
                </c:pt>
                <c:pt idx="24340">
                  <c:v>2.8145E-2</c:v>
                </c:pt>
                <c:pt idx="24341">
                  <c:v>2.8138E-2</c:v>
                </c:pt>
                <c:pt idx="24342">
                  <c:v>2.8145E-2</c:v>
                </c:pt>
                <c:pt idx="24343">
                  <c:v>2.8145E-2</c:v>
                </c:pt>
                <c:pt idx="24344">
                  <c:v>2.8152E-2</c:v>
                </c:pt>
                <c:pt idx="24345">
                  <c:v>2.8152E-2</c:v>
                </c:pt>
                <c:pt idx="24346">
                  <c:v>2.8157999999999999E-2</c:v>
                </c:pt>
                <c:pt idx="24347">
                  <c:v>2.8164999999999999E-2</c:v>
                </c:pt>
                <c:pt idx="24348">
                  <c:v>2.8171000000000002E-2</c:v>
                </c:pt>
                <c:pt idx="24349">
                  <c:v>2.8178000000000002E-2</c:v>
                </c:pt>
                <c:pt idx="24350">
                  <c:v>2.8184000000000001E-2</c:v>
                </c:pt>
                <c:pt idx="24351">
                  <c:v>2.8191000000000001E-2</c:v>
                </c:pt>
                <c:pt idx="24352">
                  <c:v>2.8198000000000001E-2</c:v>
                </c:pt>
                <c:pt idx="24353">
                  <c:v>2.8204E-2</c:v>
                </c:pt>
                <c:pt idx="24354">
                  <c:v>2.8204E-2</c:v>
                </c:pt>
                <c:pt idx="24355">
                  <c:v>2.8211E-2</c:v>
                </c:pt>
                <c:pt idx="24356">
                  <c:v>2.8211E-2</c:v>
                </c:pt>
                <c:pt idx="24357">
                  <c:v>2.8211E-2</c:v>
                </c:pt>
                <c:pt idx="24358">
                  <c:v>2.8204E-2</c:v>
                </c:pt>
                <c:pt idx="24359">
                  <c:v>2.8204E-2</c:v>
                </c:pt>
                <c:pt idx="24360">
                  <c:v>2.8198000000000001E-2</c:v>
                </c:pt>
                <c:pt idx="24361">
                  <c:v>2.8191000000000001E-2</c:v>
                </c:pt>
                <c:pt idx="24362">
                  <c:v>2.8184000000000001E-2</c:v>
                </c:pt>
                <c:pt idx="24363">
                  <c:v>2.8171000000000002E-2</c:v>
                </c:pt>
                <c:pt idx="24364">
                  <c:v>2.8164999999999999E-2</c:v>
                </c:pt>
                <c:pt idx="24365">
                  <c:v>2.8152E-2</c:v>
                </c:pt>
                <c:pt idx="24366">
                  <c:v>2.8138E-2</c:v>
                </c:pt>
                <c:pt idx="24367">
                  <c:v>2.8125000000000001E-2</c:v>
                </c:pt>
                <c:pt idx="24368">
                  <c:v>2.8112000000000002E-2</c:v>
                </c:pt>
                <c:pt idx="24369">
                  <c:v>2.8098999999999999E-2</c:v>
                </c:pt>
                <c:pt idx="24370">
                  <c:v>2.8086E-2</c:v>
                </c:pt>
                <c:pt idx="24371">
                  <c:v>2.8072E-2</c:v>
                </c:pt>
                <c:pt idx="24372">
                  <c:v>2.8059000000000001E-2</c:v>
                </c:pt>
                <c:pt idx="24373">
                  <c:v>2.8046000000000001E-2</c:v>
                </c:pt>
                <c:pt idx="24374">
                  <c:v>2.8039999999999999E-2</c:v>
                </c:pt>
                <c:pt idx="24375">
                  <c:v>2.8025999999999999E-2</c:v>
                </c:pt>
                <c:pt idx="24376">
                  <c:v>2.802E-2</c:v>
                </c:pt>
                <c:pt idx="24377">
                  <c:v>2.8013E-2</c:v>
                </c:pt>
                <c:pt idx="24378">
                  <c:v>2.8007000000000001E-2</c:v>
                </c:pt>
                <c:pt idx="24379">
                  <c:v>2.8000000000000001E-2</c:v>
                </c:pt>
                <c:pt idx="24380">
                  <c:v>2.8000000000000001E-2</c:v>
                </c:pt>
                <c:pt idx="24381">
                  <c:v>2.8000000000000001E-2</c:v>
                </c:pt>
                <c:pt idx="24382">
                  <c:v>2.8000000000000001E-2</c:v>
                </c:pt>
                <c:pt idx="24383">
                  <c:v>2.8000000000000001E-2</c:v>
                </c:pt>
                <c:pt idx="24384">
                  <c:v>2.8000000000000001E-2</c:v>
                </c:pt>
                <c:pt idx="24385">
                  <c:v>2.8007000000000001E-2</c:v>
                </c:pt>
                <c:pt idx="24386">
                  <c:v>2.8013E-2</c:v>
                </c:pt>
                <c:pt idx="24387">
                  <c:v>2.802E-2</c:v>
                </c:pt>
                <c:pt idx="24388">
                  <c:v>2.8025999999999999E-2</c:v>
                </c:pt>
                <c:pt idx="24389">
                  <c:v>2.8032999999999999E-2</c:v>
                </c:pt>
                <c:pt idx="24390">
                  <c:v>2.8039999999999999E-2</c:v>
                </c:pt>
                <c:pt idx="24391">
                  <c:v>2.8046000000000001E-2</c:v>
                </c:pt>
                <c:pt idx="24392">
                  <c:v>2.8059000000000001E-2</c:v>
                </c:pt>
                <c:pt idx="24393">
                  <c:v>2.8066000000000001E-2</c:v>
                </c:pt>
                <c:pt idx="24394">
                  <c:v>2.8072E-2</c:v>
                </c:pt>
                <c:pt idx="24395">
                  <c:v>2.8079E-2</c:v>
                </c:pt>
                <c:pt idx="24396">
                  <c:v>2.8086E-2</c:v>
                </c:pt>
                <c:pt idx="24397">
                  <c:v>2.8086E-2</c:v>
                </c:pt>
                <c:pt idx="24398">
                  <c:v>2.8091999999999999E-2</c:v>
                </c:pt>
                <c:pt idx="24399">
                  <c:v>2.8091999999999999E-2</c:v>
                </c:pt>
                <c:pt idx="24400">
                  <c:v>2.8091999999999999E-2</c:v>
                </c:pt>
                <c:pt idx="24401">
                  <c:v>2.8091999999999999E-2</c:v>
                </c:pt>
                <c:pt idx="24402">
                  <c:v>2.8091999999999999E-2</c:v>
                </c:pt>
                <c:pt idx="24403">
                  <c:v>2.8086E-2</c:v>
                </c:pt>
                <c:pt idx="24404">
                  <c:v>2.8079E-2</c:v>
                </c:pt>
                <c:pt idx="24405">
                  <c:v>2.8072E-2</c:v>
                </c:pt>
                <c:pt idx="24406">
                  <c:v>2.8066000000000001E-2</c:v>
                </c:pt>
                <c:pt idx="24407">
                  <c:v>2.8059000000000001E-2</c:v>
                </c:pt>
                <c:pt idx="24408">
                  <c:v>2.8046000000000001E-2</c:v>
                </c:pt>
                <c:pt idx="24409">
                  <c:v>2.8032999999999999E-2</c:v>
                </c:pt>
                <c:pt idx="24410">
                  <c:v>2.8025999999999999E-2</c:v>
                </c:pt>
                <c:pt idx="24411">
                  <c:v>2.8013E-2</c:v>
                </c:pt>
                <c:pt idx="24412">
                  <c:v>2.8000000000000001E-2</c:v>
                </c:pt>
                <c:pt idx="24413">
                  <c:v>2.7987000000000001E-2</c:v>
                </c:pt>
                <c:pt idx="24414">
                  <c:v>2.7980000000000001E-2</c:v>
                </c:pt>
                <c:pt idx="24415">
                  <c:v>2.7966999999999999E-2</c:v>
                </c:pt>
                <c:pt idx="24416">
                  <c:v>2.7954E-2</c:v>
                </c:pt>
                <c:pt idx="24417">
                  <c:v>2.7941000000000001E-2</c:v>
                </c:pt>
                <c:pt idx="24418">
                  <c:v>2.7934E-2</c:v>
                </c:pt>
                <c:pt idx="24419">
                  <c:v>2.7921000000000001E-2</c:v>
                </c:pt>
                <c:pt idx="24420">
                  <c:v>2.7914000000000001E-2</c:v>
                </c:pt>
                <c:pt idx="24421">
                  <c:v>2.7907999999999999E-2</c:v>
                </c:pt>
                <c:pt idx="24422">
                  <c:v>2.7900999999999999E-2</c:v>
                </c:pt>
                <c:pt idx="24423">
                  <c:v>2.7888E-2</c:v>
                </c:pt>
                <c:pt idx="24424">
                  <c:v>2.7888E-2</c:v>
                </c:pt>
                <c:pt idx="24425">
                  <c:v>2.7881E-2</c:v>
                </c:pt>
                <c:pt idx="24426">
                  <c:v>2.7875E-2</c:v>
                </c:pt>
                <c:pt idx="24427">
                  <c:v>2.7875E-2</c:v>
                </c:pt>
                <c:pt idx="24428">
                  <c:v>2.7868E-2</c:v>
                </c:pt>
                <c:pt idx="24429">
                  <c:v>2.7868E-2</c:v>
                </c:pt>
                <c:pt idx="24430">
                  <c:v>2.7868E-2</c:v>
                </c:pt>
                <c:pt idx="24431">
                  <c:v>2.7868E-2</c:v>
                </c:pt>
                <c:pt idx="24432">
                  <c:v>2.7868E-2</c:v>
                </c:pt>
                <c:pt idx="24433">
                  <c:v>2.7868E-2</c:v>
                </c:pt>
                <c:pt idx="24434">
                  <c:v>2.7868E-2</c:v>
                </c:pt>
                <c:pt idx="24435">
                  <c:v>2.7868E-2</c:v>
                </c:pt>
                <c:pt idx="24436">
                  <c:v>2.7868E-2</c:v>
                </c:pt>
                <c:pt idx="24437">
                  <c:v>2.7868E-2</c:v>
                </c:pt>
                <c:pt idx="24438">
                  <c:v>2.7868E-2</c:v>
                </c:pt>
                <c:pt idx="24439">
                  <c:v>2.7868E-2</c:v>
                </c:pt>
                <c:pt idx="24440">
                  <c:v>2.7868E-2</c:v>
                </c:pt>
                <c:pt idx="24441">
                  <c:v>2.7862000000000001E-2</c:v>
                </c:pt>
                <c:pt idx="24442">
                  <c:v>2.7862000000000001E-2</c:v>
                </c:pt>
                <c:pt idx="24443">
                  <c:v>2.7855000000000001E-2</c:v>
                </c:pt>
                <c:pt idx="24444">
                  <c:v>2.7855000000000001E-2</c:v>
                </c:pt>
                <c:pt idx="24445">
                  <c:v>2.7848999999999999E-2</c:v>
                </c:pt>
                <c:pt idx="24446">
                  <c:v>2.7848999999999999E-2</c:v>
                </c:pt>
                <c:pt idx="24447">
                  <c:v>2.7841999999999999E-2</c:v>
                </c:pt>
                <c:pt idx="24448">
                  <c:v>2.7834999999999999E-2</c:v>
                </c:pt>
                <c:pt idx="24449">
                  <c:v>2.7829E-2</c:v>
                </c:pt>
                <c:pt idx="24450">
                  <c:v>2.7822E-2</c:v>
                </c:pt>
                <c:pt idx="24451">
                  <c:v>2.7816E-2</c:v>
                </c:pt>
                <c:pt idx="24452">
                  <c:v>2.7809E-2</c:v>
                </c:pt>
                <c:pt idx="24453">
                  <c:v>2.7796000000000001E-2</c:v>
                </c:pt>
                <c:pt idx="24454">
                  <c:v>2.7789000000000001E-2</c:v>
                </c:pt>
                <c:pt idx="24455">
                  <c:v>2.7782999999999999E-2</c:v>
                </c:pt>
                <c:pt idx="24456">
                  <c:v>2.7775999999999999E-2</c:v>
                </c:pt>
                <c:pt idx="24457">
                  <c:v>2.7762999999999999E-2</c:v>
                </c:pt>
                <c:pt idx="24458">
                  <c:v>2.7755999999999999E-2</c:v>
                </c:pt>
                <c:pt idx="24459">
                  <c:v>2.775E-2</c:v>
                </c:pt>
                <c:pt idx="24460">
                  <c:v>2.7743E-2</c:v>
                </c:pt>
                <c:pt idx="24461">
                  <c:v>2.7737000000000001E-2</c:v>
                </c:pt>
                <c:pt idx="24462">
                  <c:v>2.7730000000000001E-2</c:v>
                </c:pt>
                <c:pt idx="24463">
                  <c:v>2.7723000000000001E-2</c:v>
                </c:pt>
                <c:pt idx="24464">
                  <c:v>2.7723000000000001E-2</c:v>
                </c:pt>
                <c:pt idx="24465">
                  <c:v>2.7716999999999999E-2</c:v>
                </c:pt>
                <c:pt idx="24466">
                  <c:v>2.7716999999999999E-2</c:v>
                </c:pt>
                <c:pt idx="24467">
                  <c:v>2.7716999999999999E-2</c:v>
                </c:pt>
                <c:pt idx="24468">
                  <c:v>2.7716999999999999E-2</c:v>
                </c:pt>
                <c:pt idx="24469">
                  <c:v>2.7716999999999999E-2</c:v>
                </c:pt>
                <c:pt idx="24470">
                  <c:v>2.7716999999999999E-2</c:v>
                </c:pt>
                <c:pt idx="24471">
                  <c:v>2.7716999999999999E-2</c:v>
                </c:pt>
                <c:pt idx="24472">
                  <c:v>2.7716999999999999E-2</c:v>
                </c:pt>
                <c:pt idx="24473">
                  <c:v>2.7716999999999999E-2</c:v>
                </c:pt>
                <c:pt idx="24474">
                  <c:v>2.7723000000000001E-2</c:v>
                </c:pt>
                <c:pt idx="24475">
                  <c:v>2.7723000000000001E-2</c:v>
                </c:pt>
                <c:pt idx="24476">
                  <c:v>2.7730000000000001E-2</c:v>
                </c:pt>
                <c:pt idx="24477">
                  <c:v>2.7730000000000001E-2</c:v>
                </c:pt>
                <c:pt idx="24478">
                  <c:v>2.7737000000000001E-2</c:v>
                </c:pt>
                <c:pt idx="24479">
                  <c:v>2.7737000000000001E-2</c:v>
                </c:pt>
                <c:pt idx="24480">
                  <c:v>2.7737000000000001E-2</c:v>
                </c:pt>
                <c:pt idx="24481">
                  <c:v>2.7743E-2</c:v>
                </c:pt>
                <c:pt idx="24482">
                  <c:v>2.7743E-2</c:v>
                </c:pt>
                <c:pt idx="24483">
                  <c:v>2.7743E-2</c:v>
                </c:pt>
                <c:pt idx="24484">
                  <c:v>2.7743E-2</c:v>
                </c:pt>
                <c:pt idx="24485">
                  <c:v>2.7743E-2</c:v>
                </c:pt>
                <c:pt idx="24486">
                  <c:v>2.7743E-2</c:v>
                </c:pt>
                <c:pt idx="24487">
                  <c:v>2.7737000000000001E-2</c:v>
                </c:pt>
                <c:pt idx="24488">
                  <c:v>2.7737000000000001E-2</c:v>
                </c:pt>
                <c:pt idx="24489">
                  <c:v>2.7730000000000001E-2</c:v>
                </c:pt>
                <c:pt idx="24490">
                  <c:v>2.7723000000000001E-2</c:v>
                </c:pt>
                <c:pt idx="24491">
                  <c:v>2.7723000000000001E-2</c:v>
                </c:pt>
                <c:pt idx="24492">
                  <c:v>2.7716999999999999E-2</c:v>
                </c:pt>
                <c:pt idx="24493">
                  <c:v>2.7709999999999999E-2</c:v>
                </c:pt>
                <c:pt idx="24494">
                  <c:v>2.7703999999999999E-2</c:v>
                </c:pt>
                <c:pt idx="24495">
                  <c:v>2.7696999999999999E-2</c:v>
                </c:pt>
                <c:pt idx="24496">
                  <c:v>2.7689999999999999E-2</c:v>
                </c:pt>
                <c:pt idx="24497">
                  <c:v>2.7684E-2</c:v>
                </c:pt>
                <c:pt idx="24498">
                  <c:v>2.7677E-2</c:v>
                </c:pt>
                <c:pt idx="24499">
                  <c:v>2.7671000000000001E-2</c:v>
                </c:pt>
                <c:pt idx="24500">
                  <c:v>2.7664000000000001E-2</c:v>
                </c:pt>
                <c:pt idx="24501">
                  <c:v>2.7657999999999999E-2</c:v>
                </c:pt>
                <c:pt idx="24502">
                  <c:v>2.7650999999999998E-2</c:v>
                </c:pt>
                <c:pt idx="24503">
                  <c:v>2.7643999999999998E-2</c:v>
                </c:pt>
                <c:pt idx="24504">
                  <c:v>2.7643999999999998E-2</c:v>
                </c:pt>
                <c:pt idx="24505">
                  <c:v>2.7637999999999999E-2</c:v>
                </c:pt>
                <c:pt idx="24506">
                  <c:v>2.7637999999999999E-2</c:v>
                </c:pt>
                <c:pt idx="24507">
                  <c:v>2.7630999999999999E-2</c:v>
                </c:pt>
                <c:pt idx="24508">
                  <c:v>2.7630999999999999E-2</c:v>
                </c:pt>
                <c:pt idx="24509">
                  <c:v>2.7630999999999999E-2</c:v>
                </c:pt>
                <c:pt idx="24510">
                  <c:v>2.7630999999999999E-2</c:v>
                </c:pt>
                <c:pt idx="24511">
                  <c:v>2.7630999999999999E-2</c:v>
                </c:pt>
                <c:pt idx="24512">
                  <c:v>2.7630999999999999E-2</c:v>
                </c:pt>
                <c:pt idx="24513">
                  <c:v>2.7637999999999999E-2</c:v>
                </c:pt>
                <c:pt idx="24514">
                  <c:v>2.7637999999999999E-2</c:v>
                </c:pt>
                <c:pt idx="24515">
                  <c:v>2.7637999999999999E-2</c:v>
                </c:pt>
                <c:pt idx="24516">
                  <c:v>2.7643999999999998E-2</c:v>
                </c:pt>
                <c:pt idx="24517">
                  <c:v>2.7637999999999999E-2</c:v>
                </c:pt>
                <c:pt idx="24518">
                  <c:v>2.7643999999999998E-2</c:v>
                </c:pt>
                <c:pt idx="24519">
                  <c:v>2.7637999999999999E-2</c:v>
                </c:pt>
                <c:pt idx="24520">
                  <c:v>2.7643999999999998E-2</c:v>
                </c:pt>
                <c:pt idx="24521">
                  <c:v>2.7637999999999999E-2</c:v>
                </c:pt>
                <c:pt idx="24522">
                  <c:v>2.7637999999999999E-2</c:v>
                </c:pt>
                <c:pt idx="24523">
                  <c:v>2.7630999999999999E-2</c:v>
                </c:pt>
                <c:pt idx="24524">
                  <c:v>2.7625E-2</c:v>
                </c:pt>
                <c:pt idx="24525">
                  <c:v>2.7618E-2</c:v>
                </c:pt>
                <c:pt idx="24526">
                  <c:v>2.7618E-2</c:v>
                </c:pt>
                <c:pt idx="24527">
                  <c:v>2.7605000000000001E-2</c:v>
                </c:pt>
                <c:pt idx="24528">
                  <c:v>2.7598000000000001E-2</c:v>
                </c:pt>
                <c:pt idx="24529">
                  <c:v>2.7591999999999998E-2</c:v>
                </c:pt>
                <c:pt idx="24530">
                  <c:v>2.7577999999999998E-2</c:v>
                </c:pt>
                <c:pt idx="24531">
                  <c:v>2.7564999999999999E-2</c:v>
                </c:pt>
                <c:pt idx="24532">
                  <c:v>2.7559E-2</c:v>
                </c:pt>
                <c:pt idx="24533">
                  <c:v>2.7546000000000001E-2</c:v>
                </c:pt>
                <c:pt idx="24534">
                  <c:v>2.7532000000000001E-2</c:v>
                </c:pt>
                <c:pt idx="24535">
                  <c:v>2.7518999999999998E-2</c:v>
                </c:pt>
                <c:pt idx="24536">
                  <c:v>2.7505999999999999E-2</c:v>
                </c:pt>
                <c:pt idx="24537">
                  <c:v>2.7493E-2</c:v>
                </c:pt>
                <c:pt idx="24538">
                  <c:v>2.7480000000000001E-2</c:v>
                </c:pt>
                <c:pt idx="24539">
                  <c:v>2.7466999999999998E-2</c:v>
                </c:pt>
                <c:pt idx="24540">
                  <c:v>2.7459999999999998E-2</c:v>
                </c:pt>
                <c:pt idx="24541">
                  <c:v>2.7453000000000002E-2</c:v>
                </c:pt>
                <c:pt idx="24542">
                  <c:v>2.7446999999999999E-2</c:v>
                </c:pt>
                <c:pt idx="24543">
                  <c:v>2.7439999999999999E-2</c:v>
                </c:pt>
                <c:pt idx="24544">
                  <c:v>2.7434E-2</c:v>
                </c:pt>
                <c:pt idx="24545">
                  <c:v>2.7427E-2</c:v>
                </c:pt>
                <c:pt idx="24546">
                  <c:v>2.7427E-2</c:v>
                </c:pt>
                <c:pt idx="24547">
                  <c:v>2.7427E-2</c:v>
                </c:pt>
                <c:pt idx="24548">
                  <c:v>2.7427E-2</c:v>
                </c:pt>
                <c:pt idx="24549">
                  <c:v>2.7427E-2</c:v>
                </c:pt>
                <c:pt idx="24550">
                  <c:v>2.7427E-2</c:v>
                </c:pt>
                <c:pt idx="24551">
                  <c:v>2.7434E-2</c:v>
                </c:pt>
                <c:pt idx="24552">
                  <c:v>2.7434E-2</c:v>
                </c:pt>
                <c:pt idx="24553">
                  <c:v>2.7439999999999999E-2</c:v>
                </c:pt>
                <c:pt idx="24554">
                  <c:v>2.7439999999999999E-2</c:v>
                </c:pt>
                <c:pt idx="24555">
                  <c:v>2.7446999999999999E-2</c:v>
                </c:pt>
                <c:pt idx="24556">
                  <c:v>2.7453000000000002E-2</c:v>
                </c:pt>
                <c:pt idx="24557">
                  <c:v>2.7459999999999998E-2</c:v>
                </c:pt>
                <c:pt idx="24558">
                  <c:v>2.7466999999999998E-2</c:v>
                </c:pt>
                <c:pt idx="24559">
                  <c:v>2.7466999999999998E-2</c:v>
                </c:pt>
                <c:pt idx="24560">
                  <c:v>2.7466999999999998E-2</c:v>
                </c:pt>
                <c:pt idx="24561">
                  <c:v>2.7473000000000001E-2</c:v>
                </c:pt>
                <c:pt idx="24562">
                  <c:v>2.7473000000000001E-2</c:v>
                </c:pt>
                <c:pt idx="24563">
                  <c:v>2.7473000000000001E-2</c:v>
                </c:pt>
                <c:pt idx="24564">
                  <c:v>2.7473000000000001E-2</c:v>
                </c:pt>
                <c:pt idx="24565">
                  <c:v>2.7473000000000001E-2</c:v>
                </c:pt>
                <c:pt idx="24566">
                  <c:v>2.7466999999999998E-2</c:v>
                </c:pt>
                <c:pt idx="24567">
                  <c:v>2.7459999999999998E-2</c:v>
                </c:pt>
                <c:pt idx="24568">
                  <c:v>2.7459999999999998E-2</c:v>
                </c:pt>
                <c:pt idx="24569">
                  <c:v>2.7446999999999999E-2</c:v>
                </c:pt>
                <c:pt idx="24570">
                  <c:v>2.7439999999999999E-2</c:v>
                </c:pt>
                <c:pt idx="24571">
                  <c:v>2.7434E-2</c:v>
                </c:pt>
                <c:pt idx="24572">
                  <c:v>2.7427E-2</c:v>
                </c:pt>
                <c:pt idx="24573">
                  <c:v>2.7414000000000001E-2</c:v>
                </c:pt>
                <c:pt idx="24574">
                  <c:v>2.7407000000000001E-2</c:v>
                </c:pt>
                <c:pt idx="24575">
                  <c:v>2.7394000000000002E-2</c:v>
                </c:pt>
                <c:pt idx="24576">
                  <c:v>2.7380999999999999E-2</c:v>
                </c:pt>
                <c:pt idx="24577">
                  <c:v>2.7373999999999999E-2</c:v>
                </c:pt>
                <c:pt idx="24578">
                  <c:v>2.7368E-2</c:v>
                </c:pt>
                <c:pt idx="24579">
                  <c:v>2.7355000000000001E-2</c:v>
                </c:pt>
                <c:pt idx="24580">
                  <c:v>2.7348000000000001E-2</c:v>
                </c:pt>
                <c:pt idx="24581">
                  <c:v>2.7341000000000001E-2</c:v>
                </c:pt>
                <c:pt idx="24582">
                  <c:v>2.7335000000000002E-2</c:v>
                </c:pt>
                <c:pt idx="24583">
                  <c:v>2.7328000000000002E-2</c:v>
                </c:pt>
                <c:pt idx="24584">
                  <c:v>2.7328000000000002E-2</c:v>
                </c:pt>
                <c:pt idx="24585">
                  <c:v>2.7321999999999999E-2</c:v>
                </c:pt>
                <c:pt idx="24586">
                  <c:v>2.7321999999999999E-2</c:v>
                </c:pt>
                <c:pt idx="24587">
                  <c:v>2.7314999999999999E-2</c:v>
                </c:pt>
                <c:pt idx="24588">
                  <c:v>2.7321999999999999E-2</c:v>
                </c:pt>
                <c:pt idx="24589">
                  <c:v>2.7314999999999999E-2</c:v>
                </c:pt>
                <c:pt idx="24590">
                  <c:v>2.7321999999999999E-2</c:v>
                </c:pt>
                <c:pt idx="24591">
                  <c:v>2.7321999999999999E-2</c:v>
                </c:pt>
                <c:pt idx="24592">
                  <c:v>2.7321999999999999E-2</c:v>
                </c:pt>
                <c:pt idx="24593">
                  <c:v>2.7328000000000002E-2</c:v>
                </c:pt>
                <c:pt idx="24594">
                  <c:v>2.7328000000000002E-2</c:v>
                </c:pt>
                <c:pt idx="24595">
                  <c:v>2.7328000000000002E-2</c:v>
                </c:pt>
                <c:pt idx="24596">
                  <c:v>2.7335000000000002E-2</c:v>
                </c:pt>
                <c:pt idx="24597">
                  <c:v>2.7335000000000002E-2</c:v>
                </c:pt>
                <c:pt idx="24598">
                  <c:v>2.7335000000000002E-2</c:v>
                </c:pt>
                <c:pt idx="24599">
                  <c:v>2.7335000000000002E-2</c:v>
                </c:pt>
                <c:pt idx="24600">
                  <c:v>2.7335000000000002E-2</c:v>
                </c:pt>
                <c:pt idx="24601">
                  <c:v>2.7328000000000002E-2</c:v>
                </c:pt>
                <c:pt idx="24602">
                  <c:v>2.7328000000000002E-2</c:v>
                </c:pt>
                <c:pt idx="24603">
                  <c:v>2.7321999999999999E-2</c:v>
                </c:pt>
                <c:pt idx="24604">
                  <c:v>2.7314999999999999E-2</c:v>
                </c:pt>
                <c:pt idx="24605">
                  <c:v>2.7307999999999999E-2</c:v>
                </c:pt>
                <c:pt idx="24606">
                  <c:v>2.7307999999999999E-2</c:v>
                </c:pt>
                <c:pt idx="24607">
                  <c:v>2.7295E-2</c:v>
                </c:pt>
                <c:pt idx="24608">
                  <c:v>2.7289000000000001E-2</c:v>
                </c:pt>
                <c:pt idx="24609">
                  <c:v>2.7276000000000002E-2</c:v>
                </c:pt>
                <c:pt idx="24610">
                  <c:v>2.7269000000000002E-2</c:v>
                </c:pt>
                <c:pt idx="24611">
                  <c:v>2.7255999999999999E-2</c:v>
                </c:pt>
                <c:pt idx="24612">
                  <c:v>2.7248999999999999E-2</c:v>
                </c:pt>
                <c:pt idx="24613">
                  <c:v>2.7236E-2</c:v>
                </c:pt>
                <c:pt idx="24614">
                  <c:v>2.7223000000000001E-2</c:v>
                </c:pt>
                <c:pt idx="24615">
                  <c:v>2.7210000000000002E-2</c:v>
                </c:pt>
                <c:pt idx="24616">
                  <c:v>2.7203000000000001E-2</c:v>
                </c:pt>
                <c:pt idx="24617">
                  <c:v>2.7189999999999999E-2</c:v>
                </c:pt>
                <c:pt idx="24618">
                  <c:v>2.7182999999999999E-2</c:v>
                </c:pt>
                <c:pt idx="24619">
                  <c:v>2.7177E-2</c:v>
                </c:pt>
                <c:pt idx="24620">
                  <c:v>2.717E-2</c:v>
                </c:pt>
                <c:pt idx="24621">
                  <c:v>2.7164000000000001E-2</c:v>
                </c:pt>
                <c:pt idx="24622">
                  <c:v>2.7157000000000001E-2</c:v>
                </c:pt>
                <c:pt idx="24623">
                  <c:v>2.7157000000000001E-2</c:v>
                </c:pt>
                <c:pt idx="24624">
                  <c:v>2.7150000000000001E-2</c:v>
                </c:pt>
                <c:pt idx="24625">
                  <c:v>2.7150000000000001E-2</c:v>
                </c:pt>
                <c:pt idx="24626">
                  <c:v>2.7157000000000001E-2</c:v>
                </c:pt>
                <c:pt idx="24627">
                  <c:v>2.7157000000000001E-2</c:v>
                </c:pt>
                <c:pt idx="24628">
                  <c:v>2.7157000000000001E-2</c:v>
                </c:pt>
                <c:pt idx="24629">
                  <c:v>2.7164000000000001E-2</c:v>
                </c:pt>
                <c:pt idx="24630">
                  <c:v>2.7164000000000001E-2</c:v>
                </c:pt>
                <c:pt idx="24631">
                  <c:v>2.717E-2</c:v>
                </c:pt>
                <c:pt idx="24632">
                  <c:v>2.7177E-2</c:v>
                </c:pt>
                <c:pt idx="24633">
                  <c:v>2.7177E-2</c:v>
                </c:pt>
                <c:pt idx="24634">
                  <c:v>2.7182999999999999E-2</c:v>
                </c:pt>
                <c:pt idx="24635">
                  <c:v>2.7189999999999999E-2</c:v>
                </c:pt>
                <c:pt idx="24636">
                  <c:v>2.7196000000000001E-2</c:v>
                </c:pt>
                <c:pt idx="24637">
                  <c:v>2.7203000000000001E-2</c:v>
                </c:pt>
                <c:pt idx="24638">
                  <c:v>2.7210000000000002E-2</c:v>
                </c:pt>
                <c:pt idx="24639">
                  <c:v>2.7210000000000002E-2</c:v>
                </c:pt>
                <c:pt idx="24640">
                  <c:v>2.7210000000000002E-2</c:v>
                </c:pt>
                <c:pt idx="24641">
                  <c:v>2.7216000000000001E-2</c:v>
                </c:pt>
                <c:pt idx="24642">
                  <c:v>2.7216000000000001E-2</c:v>
                </c:pt>
                <c:pt idx="24643">
                  <c:v>2.7216000000000001E-2</c:v>
                </c:pt>
                <c:pt idx="24644">
                  <c:v>2.7216000000000001E-2</c:v>
                </c:pt>
                <c:pt idx="24645">
                  <c:v>2.7210000000000002E-2</c:v>
                </c:pt>
                <c:pt idx="24646">
                  <c:v>2.7203000000000001E-2</c:v>
                </c:pt>
                <c:pt idx="24647">
                  <c:v>2.7203000000000001E-2</c:v>
                </c:pt>
                <c:pt idx="24648">
                  <c:v>2.7196000000000001E-2</c:v>
                </c:pt>
                <c:pt idx="24649">
                  <c:v>2.7182999999999999E-2</c:v>
                </c:pt>
                <c:pt idx="24650">
                  <c:v>2.7177E-2</c:v>
                </c:pt>
                <c:pt idx="24651">
                  <c:v>2.717E-2</c:v>
                </c:pt>
                <c:pt idx="24652">
                  <c:v>2.7157000000000001E-2</c:v>
                </c:pt>
                <c:pt idx="24653">
                  <c:v>2.7150000000000001E-2</c:v>
                </c:pt>
                <c:pt idx="24654">
                  <c:v>2.7137000000000001E-2</c:v>
                </c:pt>
                <c:pt idx="24655">
                  <c:v>2.7130999999999999E-2</c:v>
                </c:pt>
                <c:pt idx="24656">
                  <c:v>2.7116999999999999E-2</c:v>
                </c:pt>
                <c:pt idx="24657">
                  <c:v>2.7104E-2</c:v>
                </c:pt>
                <c:pt idx="24658">
                  <c:v>2.7098000000000001E-2</c:v>
                </c:pt>
                <c:pt idx="24659">
                  <c:v>2.7085000000000001E-2</c:v>
                </c:pt>
                <c:pt idx="24660">
                  <c:v>2.7078000000000001E-2</c:v>
                </c:pt>
                <c:pt idx="24661">
                  <c:v>2.7071000000000001E-2</c:v>
                </c:pt>
                <c:pt idx="24662">
                  <c:v>2.7064999999999999E-2</c:v>
                </c:pt>
                <c:pt idx="24663">
                  <c:v>2.7057999999999999E-2</c:v>
                </c:pt>
                <c:pt idx="24664">
                  <c:v>2.7052E-2</c:v>
                </c:pt>
                <c:pt idx="24665">
                  <c:v>2.7045E-2</c:v>
                </c:pt>
                <c:pt idx="24666">
                  <c:v>2.7038E-2</c:v>
                </c:pt>
                <c:pt idx="24667">
                  <c:v>2.7038E-2</c:v>
                </c:pt>
                <c:pt idx="24668">
                  <c:v>2.7038E-2</c:v>
                </c:pt>
                <c:pt idx="24669">
                  <c:v>2.7032E-2</c:v>
                </c:pt>
                <c:pt idx="24670">
                  <c:v>2.7038E-2</c:v>
                </c:pt>
                <c:pt idx="24671">
                  <c:v>2.7032E-2</c:v>
                </c:pt>
                <c:pt idx="24672">
                  <c:v>2.7032E-2</c:v>
                </c:pt>
                <c:pt idx="24673">
                  <c:v>2.7038E-2</c:v>
                </c:pt>
                <c:pt idx="24674">
                  <c:v>2.7038E-2</c:v>
                </c:pt>
                <c:pt idx="24675">
                  <c:v>2.7038E-2</c:v>
                </c:pt>
                <c:pt idx="24676">
                  <c:v>2.7045E-2</c:v>
                </c:pt>
                <c:pt idx="24677">
                  <c:v>2.7045E-2</c:v>
                </c:pt>
                <c:pt idx="24678">
                  <c:v>2.7045E-2</c:v>
                </c:pt>
                <c:pt idx="24679">
                  <c:v>2.7045E-2</c:v>
                </c:pt>
                <c:pt idx="24680">
                  <c:v>2.7052E-2</c:v>
                </c:pt>
                <c:pt idx="24681">
                  <c:v>2.7045E-2</c:v>
                </c:pt>
                <c:pt idx="24682">
                  <c:v>2.7045E-2</c:v>
                </c:pt>
                <c:pt idx="24683">
                  <c:v>2.7045E-2</c:v>
                </c:pt>
                <c:pt idx="24684">
                  <c:v>2.7045E-2</c:v>
                </c:pt>
                <c:pt idx="24685">
                  <c:v>2.7045E-2</c:v>
                </c:pt>
                <c:pt idx="24686">
                  <c:v>2.7045E-2</c:v>
                </c:pt>
                <c:pt idx="24687">
                  <c:v>2.7038E-2</c:v>
                </c:pt>
                <c:pt idx="24688">
                  <c:v>2.7032E-2</c:v>
                </c:pt>
                <c:pt idx="24689">
                  <c:v>2.7032E-2</c:v>
                </c:pt>
                <c:pt idx="24690">
                  <c:v>2.7032E-2</c:v>
                </c:pt>
                <c:pt idx="24691">
                  <c:v>2.7025E-2</c:v>
                </c:pt>
                <c:pt idx="24692">
                  <c:v>2.7019000000000001E-2</c:v>
                </c:pt>
                <c:pt idx="24693">
                  <c:v>2.7012000000000001E-2</c:v>
                </c:pt>
                <c:pt idx="24694">
                  <c:v>2.7012000000000001E-2</c:v>
                </c:pt>
                <c:pt idx="24695">
                  <c:v>2.7005000000000001E-2</c:v>
                </c:pt>
                <c:pt idx="24696">
                  <c:v>2.6998999999999999E-2</c:v>
                </c:pt>
                <c:pt idx="24697">
                  <c:v>2.6991999999999999E-2</c:v>
                </c:pt>
                <c:pt idx="24698">
                  <c:v>2.6991999999999999E-2</c:v>
                </c:pt>
                <c:pt idx="24699">
                  <c:v>2.6986E-2</c:v>
                </c:pt>
                <c:pt idx="24700">
                  <c:v>2.6986E-2</c:v>
                </c:pt>
                <c:pt idx="24701">
                  <c:v>2.6979E-2</c:v>
                </c:pt>
                <c:pt idx="24702">
                  <c:v>2.6979E-2</c:v>
                </c:pt>
                <c:pt idx="24703">
                  <c:v>2.6979E-2</c:v>
                </c:pt>
                <c:pt idx="24704">
                  <c:v>2.6979E-2</c:v>
                </c:pt>
                <c:pt idx="24705">
                  <c:v>2.6979E-2</c:v>
                </c:pt>
                <c:pt idx="24706">
                  <c:v>2.6979E-2</c:v>
                </c:pt>
                <c:pt idx="24707">
                  <c:v>2.6979E-2</c:v>
                </c:pt>
                <c:pt idx="24708">
                  <c:v>2.6979E-2</c:v>
                </c:pt>
                <c:pt idx="24709">
                  <c:v>2.6979E-2</c:v>
                </c:pt>
                <c:pt idx="24710">
                  <c:v>2.6979E-2</c:v>
                </c:pt>
                <c:pt idx="24711">
                  <c:v>2.6979E-2</c:v>
                </c:pt>
                <c:pt idx="24712">
                  <c:v>2.6986E-2</c:v>
                </c:pt>
                <c:pt idx="24713">
                  <c:v>2.6979E-2</c:v>
                </c:pt>
                <c:pt idx="24714">
                  <c:v>2.6979E-2</c:v>
                </c:pt>
                <c:pt idx="24715">
                  <c:v>2.6979E-2</c:v>
                </c:pt>
                <c:pt idx="24716">
                  <c:v>2.6986E-2</c:v>
                </c:pt>
                <c:pt idx="24717">
                  <c:v>2.6979E-2</c:v>
                </c:pt>
                <c:pt idx="24718">
                  <c:v>2.6979E-2</c:v>
                </c:pt>
                <c:pt idx="24719">
                  <c:v>2.6979E-2</c:v>
                </c:pt>
                <c:pt idx="24720">
                  <c:v>2.6973E-2</c:v>
                </c:pt>
                <c:pt idx="24721">
                  <c:v>2.6973E-2</c:v>
                </c:pt>
                <c:pt idx="24722">
                  <c:v>2.6973E-2</c:v>
                </c:pt>
                <c:pt idx="24723">
                  <c:v>2.6966E-2</c:v>
                </c:pt>
                <c:pt idx="24724">
                  <c:v>2.6959E-2</c:v>
                </c:pt>
                <c:pt idx="24725">
                  <c:v>2.6953000000000001E-2</c:v>
                </c:pt>
                <c:pt idx="24726">
                  <c:v>2.6946000000000001E-2</c:v>
                </c:pt>
                <c:pt idx="24727">
                  <c:v>2.6939999999999999E-2</c:v>
                </c:pt>
                <c:pt idx="24728">
                  <c:v>2.6932999999999999E-2</c:v>
                </c:pt>
                <c:pt idx="24729">
                  <c:v>2.6925999999999999E-2</c:v>
                </c:pt>
                <c:pt idx="24730">
                  <c:v>2.6919999999999999E-2</c:v>
                </c:pt>
                <c:pt idx="24731">
                  <c:v>2.6907E-2</c:v>
                </c:pt>
                <c:pt idx="24732">
                  <c:v>2.69E-2</c:v>
                </c:pt>
                <c:pt idx="24733">
                  <c:v>2.6893E-2</c:v>
                </c:pt>
                <c:pt idx="24734">
                  <c:v>2.6887000000000001E-2</c:v>
                </c:pt>
                <c:pt idx="24735">
                  <c:v>2.6880000000000001E-2</c:v>
                </c:pt>
                <c:pt idx="24736">
                  <c:v>2.6866999999999999E-2</c:v>
                </c:pt>
                <c:pt idx="24737">
                  <c:v>2.6860999999999999E-2</c:v>
                </c:pt>
                <c:pt idx="24738">
                  <c:v>2.6853999999999999E-2</c:v>
                </c:pt>
                <c:pt idx="24739">
                  <c:v>2.6846999999999999E-2</c:v>
                </c:pt>
                <c:pt idx="24740">
                  <c:v>2.6841E-2</c:v>
                </c:pt>
                <c:pt idx="24741">
                  <c:v>2.6834E-2</c:v>
                </c:pt>
                <c:pt idx="24742">
                  <c:v>2.6828000000000001E-2</c:v>
                </c:pt>
                <c:pt idx="24743">
                  <c:v>2.6821000000000001E-2</c:v>
                </c:pt>
                <c:pt idx="24744">
                  <c:v>2.6821000000000001E-2</c:v>
                </c:pt>
                <c:pt idx="24745">
                  <c:v>2.6807999999999998E-2</c:v>
                </c:pt>
                <c:pt idx="24746">
                  <c:v>2.6807999999999998E-2</c:v>
                </c:pt>
                <c:pt idx="24747">
                  <c:v>2.6800999999999998E-2</c:v>
                </c:pt>
                <c:pt idx="24748">
                  <c:v>2.6800999999999998E-2</c:v>
                </c:pt>
                <c:pt idx="24749">
                  <c:v>2.6794999999999999E-2</c:v>
                </c:pt>
                <c:pt idx="24750">
                  <c:v>2.6787999999999999E-2</c:v>
                </c:pt>
                <c:pt idx="24751">
                  <c:v>2.6787999999999999E-2</c:v>
                </c:pt>
                <c:pt idx="24752">
                  <c:v>2.6782E-2</c:v>
                </c:pt>
                <c:pt idx="24753">
                  <c:v>2.6782E-2</c:v>
                </c:pt>
                <c:pt idx="24754">
                  <c:v>2.6782E-2</c:v>
                </c:pt>
                <c:pt idx="24755">
                  <c:v>2.6775E-2</c:v>
                </c:pt>
                <c:pt idx="24756">
                  <c:v>2.6775E-2</c:v>
                </c:pt>
                <c:pt idx="24757">
                  <c:v>2.6768E-2</c:v>
                </c:pt>
                <c:pt idx="24758">
                  <c:v>2.6768E-2</c:v>
                </c:pt>
                <c:pt idx="24759">
                  <c:v>2.6762000000000001E-2</c:v>
                </c:pt>
                <c:pt idx="24760">
                  <c:v>2.6762000000000001E-2</c:v>
                </c:pt>
                <c:pt idx="24761">
                  <c:v>2.6755000000000001E-2</c:v>
                </c:pt>
                <c:pt idx="24762">
                  <c:v>2.6755000000000001E-2</c:v>
                </c:pt>
                <c:pt idx="24763">
                  <c:v>2.6755000000000001E-2</c:v>
                </c:pt>
                <c:pt idx="24764">
                  <c:v>2.6748999999999998E-2</c:v>
                </c:pt>
                <c:pt idx="24765">
                  <c:v>2.6748999999999998E-2</c:v>
                </c:pt>
                <c:pt idx="24766">
                  <c:v>2.6748999999999998E-2</c:v>
                </c:pt>
                <c:pt idx="24767">
                  <c:v>2.6741999999999998E-2</c:v>
                </c:pt>
                <c:pt idx="24768">
                  <c:v>2.6741999999999998E-2</c:v>
                </c:pt>
                <c:pt idx="24769">
                  <c:v>2.6734999999999998E-2</c:v>
                </c:pt>
                <c:pt idx="24770">
                  <c:v>2.6734999999999998E-2</c:v>
                </c:pt>
                <c:pt idx="24771">
                  <c:v>2.6734999999999998E-2</c:v>
                </c:pt>
                <c:pt idx="24772">
                  <c:v>2.6728999999999999E-2</c:v>
                </c:pt>
                <c:pt idx="24773">
                  <c:v>2.6728999999999999E-2</c:v>
                </c:pt>
                <c:pt idx="24774">
                  <c:v>2.6721999999999999E-2</c:v>
                </c:pt>
                <c:pt idx="24775">
                  <c:v>2.6716E-2</c:v>
                </c:pt>
                <c:pt idx="24776">
                  <c:v>2.6716E-2</c:v>
                </c:pt>
                <c:pt idx="24777">
                  <c:v>2.6709E-2</c:v>
                </c:pt>
                <c:pt idx="24778">
                  <c:v>2.6709E-2</c:v>
                </c:pt>
                <c:pt idx="24779">
                  <c:v>2.6702E-2</c:v>
                </c:pt>
                <c:pt idx="24780">
                  <c:v>2.6702E-2</c:v>
                </c:pt>
                <c:pt idx="24781">
                  <c:v>2.6696000000000001E-2</c:v>
                </c:pt>
                <c:pt idx="24782">
                  <c:v>2.6696000000000001E-2</c:v>
                </c:pt>
                <c:pt idx="24783">
                  <c:v>2.6689000000000001E-2</c:v>
                </c:pt>
                <c:pt idx="24784">
                  <c:v>2.6689000000000001E-2</c:v>
                </c:pt>
                <c:pt idx="24785">
                  <c:v>2.6682999999999998E-2</c:v>
                </c:pt>
                <c:pt idx="24786">
                  <c:v>2.6682999999999998E-2</c:v>
                </c:pt>
                <c:pt idx="24787">
                  <c:v>2.6682999999999998E-2</c:v>
                </c:pt>
                <c:pt idx="24788">
                  <c:v>2.6682999999999998E-2</c:v>
                </c:pt>
                <c:pt idx="24789">
                  <c:v>2.6675999999999998E-2</c:v>
                </c:pt>
                <c:pt idx="24790">
                  <c:v>2.6675999999999998E-2</c:v>
                </c:pt>
                <c:pt idx="24791">
                  <c:v>2.6675999999999998E-2</c:v>
                </c:pt>
                <c:pt idx="24792">
                  <c:v>2.6675999999999998E-2</c:v>
                </c:pt>
                <c:pt idx="24793">
                  <c:v>2.6669999999999999E-2</c:v>
                </c:pt>
                <c:pt idx="24794">
                  <c:v>2.6669999999999999E-2</c:v>
                </c:pt>
                <c:pt idx="24795">
                  <c:v>2.6669999999999999E-2</c:v>
                </c:pt>
                <c:pt idx="24796">
                  <c:v>2.6675999999999998E-2</c:v>
                </c:pt>
                <c:pt idx="24797">
                  <c:v>2.6675999999999998E-2</c:v>
                </c:pt>
                <c:pt idx="24798">
                  <c:v>2.6675999999999998E-2</c:v>
                </c:pt>
                <c:pt idx="24799">
                  <c:v>2.6675999999999998E-2</c:v>
                </c:pt>
                <c:pt idx="24800">
                  <c:v>2.6675999999999998E-2</c:v>
                </c:pt>
                <c:pt idx="24801">
                  <c:v>2.6675999999999998E-2</c:v>
                </c:pt>
                <c:pt idx="24802">
                  <c:v>2.6682999999999998E-2</c:v>
                </c:pt>
                <c:pt idx="24803">
                  <c:v>2.6682999999999998E-2</c:v>
                </c:pt>
                <c:pt idx="24804">
                  <c:v>2.6682999999999998E-2</c:v>
                </c:pt>
                <c:pt idx="24805">
                  <c:v>2.6682999999999998E-2</c:v>
                </c:pt>
                <c:pt idx="24806">
                  <c:v>2.6682999999999998E-2</c:v>
                </c:pt>
                <c:pt idx="24807">
                  <c:v>2.6682999999999998E-2</c:v>
                </c:pt>
                <c:pt idx="24808">
                  <c:v>2.6682999999999998E-2</c:v>
                </c:pt>
                <c:pt idx="24809">
                  <c:v>2.6675999999999998E-2</c:v>
                </c:pt>
                <c:pt idx="24810">
                  <c:v>2.6675999999999998E-2</c:v>
                </c:pt>
                <c:pt idx="24811">
                  <c:v>2.6669999999999999E-2</c:v>
                </c:pt>
                <c:pt idx="24812">
                  <c:v>2.6669999999999999E-2</c:v>
                </c:pt>
                <c:pt idx="24813">
                  <c:v>2.6662999999999999E-2</c:v>
                </c:pt>
                <c:pt idx="24814">
                  <c:v>2.6655999999999999E-2</c:v>
                </c:pt>
                <c:pt idx="24815">
                  <c:v>2.665E-2</c:v>
                </c:pt>
                <c:pt idx="24816">
                  <c:v>2.6643E-2</c:v>
                </c:pt>
                <c:pt idx="24817">
                  <c:v>2.6637000000000001E-2</c:v>
                </c:pt>
                <c:pt idx="24818">
                  <c:v>2.6630000000000001E-2</c:v>
                </c:pt>
                <c:pt idx="24819">
                  <c:v>2.6623000000000001E-2</c:v>
                </c:pt>
                <c:pt idx="24820">
                  <c:v>2.6616999999999998E-2</c:v>
                </c:pt>
                <c:pt idx="24821">
                  <c:v>2.6603999999999999E-2</c:v>
                </c:pt>
                <c:pt idx="24822">
                  <c:v>2.6596999999999999E-2</c:v>
                </c:pt>
                <c:pt idx="24823">
                  <c:v>2.6584E-2</c:v>
                </c:pt>
                <c:pt idx="24824">
                  <c:v>2.6577E-2</c:v>
                </c:pt>
                <c:pt idx="24825">
                  <c:v>2.6564000000000001E-2</c:v>
                </c:pt>
                <c:pt idx="24826">
                  <c:v>2.6557999999999998E-2</c:v>
                </c:pt>
                <c:pt idx="24827">
                  <c:v>2.6551000000000002E-2</c:v>
                </c:pt>
                <c:pt idx="24828">
                  <c:v>2.6544000000000002E-2</c:v>
                </c:pt>
                <c:pt idx="24829">
                  <c:v>2.6530999999999999E-2</c:v>
                </c:pt>
                <c:pt idx="24830">
                  <c:v>2.6530999999999999E-2</c:v>
                </c:pt>
                <c:pt idx="24831">
                  <c:v>2.6525E-2</c:v>
                </c:pt>
                <c:pt idx="24832">
                  <c:v>2.6518E-2</c:v>
                </c:pt>
                <c:pt idx="24833">
                  <c:v>2.6511E-2</c:v>
                </c:pt>
                <c:pt idx="24834">
                  <c:v>2.6511E-2</c:v>
                </c:pt>
                <c:pt idx="24835">
                  <c:v>2.6505000000000001E-2</c:v>
                </c:pt>
                <c:pt idx="24836">
                  <c:v>2.6505000000000001E-2</c:v>
                </c:pt>
                <c:pt idx="24837">
                  <c:v>2.6498000000000001E-2</c:v>
                </c:pt>
                <c:pt idx="24838">
                  <c:v>2.6498000000000001E-2</c:v>
                </c:pt>
                <c:pt idx="24839">
                  <c:v>2.6492000000000002E-2</c:v>
                </c:pt>
                <c:pt idx="24840">
                  <c:v>2.6498000000000001E-2</c:v>
                </c:pt>
                <c:pt idx="24841">
                  <c:v>2.6492000000000002E-2</c:v>
                </c:pt>
                <c:pt idx="24842">
                  <c:v>2.6492000000000002E-2</c:v>
                </c:pt>
                <c:pt idx="24843">
                  <c:v>2.6492000000000002E-2</c:v>
                </c:pt>
                <c:pt idx="24844">
                  <c:v>2.6492000000000002E-2</c:v>
                </c:pt>
                <c:pt idx="24845">
                  <c:v>2.6485000000000002E-2</c:v>
                </c:pt>
                <c:pt idx="24846">
                  <c:v>2.6485000000000002E-2</c:v>
                </c:pt>
                <c:pt idx="24847">
                  <c:v>2.6485000000000002E-2</c:v>
                </c:pt>
                <c:pt idx="24848">
                  <c:v>2.6485000000000002E-2</c:v>
                </c:pt>
                <c:pt idx="24849">
                  <c:v>2.6485000000000002E-2</c:v>
                </c:pt>
                <c:pt idx="24850">
                  <c:v>2.6478999999999999E-2</c:v>
                </c:pt>
                <c:pt idx="24851">
                  <c:v>2.6478999999999999E-2</c:v>
                </c:pt>
                <c:pt idx="24852">
                  <c:v>2.6478999999999999E-2</c:v>
                </c:pt>
                <c:pt idx="24853">
                  <c:v>2.6471999999999999E-2</c:v>
                </c:pt>
                <c:pt idx="24854">
                  <c:v>2.6471999999999999E-2</c:v>
                </c:pt>
                <c:pt idx="24855">
                  <c:v>2.6464999999999999E-2</c:v>
                </c:pt>
                <c:pt idx="24856">
                  <c:v>2.6464999999999999E-2</c:v>
                </c:pt>
                <c:pt idx="24857">
                  <c:v>2.6459E-2</c:v>
                </c:pt>
                <c:pt idx="24858">
                  <c:v>2.6452E-2</c:v>
                </c:pt>
                <c:pt idx="24859">
                  <c:v>2.6452E-2</c:v>
                </c:pt>
                <c:pt idx="24860">
                  <c:v>2.6446000000000001E-2</c:v>
                </c:pt>
                <c:pt idx="24861">
                  <c:v>2.6439000000000001E-2</c:v>
                </c:pt>
                <c:pt idx="24862">
                  <c:v>2.6439000000000001E-2</c:v>
                </c:pt>
                <c:pt idx="24863">
                  <c:v>2.6439000000000001E-2</c:v>
                </c:pt>
                <c:pt idx="24864">
                  <c:v>2.6432000000000001E-2</c:v>
                </c:pt>
                <c:pt idx="24865">
                  <c:v>2.6432000000000001E-2</c:v>
                </c:pt>
                <c:pt idx="24866">
                  <c:v>2.6426000000000002E-2</c:v>
                </c:pt>
                <c:pt idx="24867">
                  <c:v>2.6426000000000002E-2</c:v>
                </c:pt>
                <c:pt idx="24868">
                  <c:v>2.6426000000000002E-2</c:v>
                </c:pt>
                <c:pt idx="24869">
                  <c:v>2.6419000000000002E-2</c:v>
                </c:pt>
                <c:pt idx="24870">
                  <c:v>2.6419000000000002E-2</c:v>
                </c:pt>
                <c:pt idx="24871">
                  <c:v>2.6412999999999999E-2</c:v>
                </c:pt>
                <c:pt idx="24872">
                  <c:v>2.6412999999999999E-2</c:v>
                </c:pt>
                <c:pt idx="24873">
                  <c:v>2.6405999999999999E-2</c:v>
                </c:pt>
                <c:pt idx="24874">
                  <c:v>2.6405999999999999E-2</c:v>
                </c:pt>
                <c:pt idx="24875">
                  <c:v>2.6398999999999999E-2</c:v>
                </c:pt>
                <c:pt idx="24876">
                  <c:v>2.6398999999999999E-2</c:v>
                </c:pt>
                <c:pt idx="24877">
                  <c:v>2.6393E-2</c:v>
                </c:pt>
                <c:pt idx="24878">
                  <c:v>2.6393E-2</c:v>
                </c:pt>
                <c:pt idx="24879">
                  <c:v>2.6386E-2</c:v>
                </c:pt>
                <c:pt idx="24880">
                  <c:v>2.6386E-2</c:v>
                </c:pt>
                <c:pt idx="24881">
                  <c:v>2.6380000000000001E-2</c:v>
                </c:pt>
                <c:pt idx="24882">
                  <c:v>2.6380000000000001E-2</c:v>
                </c:pt>
                <c:pt idx="24883">
                  <c:v>2.6373000000000001E-2</c:v>
                </c:pt>
                <c:pt idx="24884">
                  <c:v>2.6367000000000002E-2</c:v>
                </c:pt>
                <c:pt idx="24885">
                  <c:v>2.6360000000000001E-2</c:v>
                </c:pt>
                <c:pt idx="24886">
                  <c:v>2.6353000000000001E-2</c:v>
                </c:pt>
                <c:pt idx="24887">
                  <c:v>2.6346999999999999E-2</c:v>
                </c:pt>
                <c:pt idx="24888">
                  <c:v>2.6346999999999999E-2</c:v>
                </c:pt>
                <c:pt idx="24889">
                  <c:v>2.6334E-2</c:v>
                </c:pt>
                <c:pt idx="24890">
                  <c:v>2.6334E-2</c:v>
                </c:pt>
                <c:pt idx="24891">
                  <c:v>2.6327E-2</c:v>
                </c:pt>
                <c:pt idx="24892">
                  <c:v>2.632E-2</c:v>
                </c:pt>
                <c:pt idx="24893">
                  <c:v>2.6314000000000001E-2</c:v>
                </c:pt>
                <c:pt idx="24894">
                  <c:v>2.6314000000000001E-2</c:v>
                </c:pt>
                <c:pt idx="24895">
                  <c:v>2.6307000000000001E-2</c:v>
                </c:pt>
                <c:pt idx="24896">
                  <c:v>2.6307000000000001E-2</c:v>
                </c:pt>
                <c:pt idx="24897">
                  <c:v>2.6307000000000001E-2</c:v>
                </c:pt>
                <c:pt idx="24898">
                  <c:v>2.6301000000000001E-2</c:v>
                </c:pt>
                <c:pt idx="24899">
                  <c:v>2.6301000000000001E-2</c:v>
                </c:pt>
                <c:pt idx="24900">
                  <c:v>2.6301000000000001E-2</c:v>
                </c:pt>
                <c:pt idx="24901">
                  <c:v>2.6301000000000001E-2</c:v>
                </c:pt>
                <c:pt idx="24902">
                  <c:v>2.6301000000000001E-2</c:v>
                </c:pt>
                <c:pt idx="24903">
                  <c:v>2.6294000000000001E-2</c:v>
                </c:pt>
                <c:pt idx="24904">
                  <c:v>2.6301000000000001E-2</c:v>
                </c:pt>
                <c:pt idx="24905">
                  <c:v>2.6294000000000001E-2</c:v>
                </c:pt>
                <c:pt idx="24906">
                  <c:v>2.6294000000000001E-2</c:v>
                </c:pt>
                <c:pt idx="24907">
                  <c:v>2.6294000000000001E-2</c:v>
                </c:pt>
                <c:pt idx="24908">
                  <c:v>2.6301000000000001E-2</c:v>
                </c:pt>
                <c:pt idx="24909">
                  <c:v>2.6294000000000001E-2</c:v>
                </c:pt>
                <c:pt idx="24910">
                  <c:v>2.6301000000000001E-2</c:v>
                </c:pt>
                <c:pt idx="24911">
                  <c:v>2.6294000000000001E-2</c:v>
                </c:pt>
                <c:pt idx="24912">
                  <c:v>2.6294000000000001E-2</c:v>
                </c:pt>
                <c:pt idx="24913">
                  <c:v>2.6294000000000001E-2</c:v>
                </c:pt>
                <c:pt idx="24914">
                  <c:v>2.6294000000000001E-2</c:v>
                </c:pt>
                <c:pt idx="24915">
                  <c:v>2.6287999999999999E-2</c:v>
                </c:pt>
                <c:pt idx="24916">
                  <c:v>2.6287999999999999E-2</c:v>
                </c:pt>
                <c:pt idx="24917">
                  <c:v>2.6280999999999999E-2</c:v>
                </c:pt>
                <c:pt idx="24918">
                  <c:v>2.6280999999999999E-2</c:v>
                </c:pt>
                <c:pt idx="24919">
                  <c:v>2.6273999999999999E-2</c:v>
                </c:pt>
                <c:pt idx="24920">
                  <c:v>2.6273999999999999E-2</c:v>
                </c:pt>
                <c:pt idx="24921">
                  <c:v>2.6268E-2</c:v>
                </c:pt>
                <c:pt idx="24922">
                  <c:v>2.6261E-2</c:v>
                </c:pt>
                <c:pt idx="24923">
                  <c:v>2.6255000000000001E-2</c:v>
                </c:pt>
                <c:pt idx="24924">
                  <c:v>2.6248E-2</c:v>
                </c:pt>
                <c:pt idx="24925">
                  <c:v>2.6248E-2</c:v>
                </c:pt>
                <c:pt idx="24926">
                  <c:v>2.6241E-2</c:v>
                </c:pt>
                <c:pt idx="24927">
                  <c:v>2.6235000000000001E-2</c:v>
                </c:pt>
                <c:pt idx="24928">
                  <c:v>2.6228000000000001E-2</c:v>
                </c:pt>
                <c:pt idx="24929">
                  <c:v>2.6228000000000001E-2</c:v>
                </c:pt>
                <c:pt idx="24930">
                  <c:v>2.6221999999999999E-2</c:v>
                </c:pt>
                <c:pt idx="24931">
                  <c:v>2.6221999999999999E-2</c:v>
                </c:pt>
                <c:pt idx="24932">
                  <c:v>2.6214999999999999E-2</c:v>
                </c:pt>
                <c:pt idx="24933">
                  <c:v>2.6214999999999999E-2</c:v>
                </c:pt>
                <c:pt idx="24934">
                  <c:v>2.6207999999999999E-2</c:v>
                </c:pt>
                <c:pt idx="24935">
                  <c:v>2.6207999999999999E-2</c:v>
                </c:pt>
                <c:pt idx="24936">
                  <c:v>2.6207999999999999E-2</c:v>
                </c:pt>
                <c:pt idx="24937">
                  <c:v>2.6202E-2</c:v>
                </c:pt>
                <c:pt idx="24938">
                  <c:v>2.6202E-2</c:v>
                </c:pt>
                <c:pt idx="24939">
                  <c:v>2.6195E-2</c:v>
                </c:pt>
                <c:pt idx="24940">
                  <c:v>2.6195E-2</c:v>
                </c:pt>
                <c:pt idx="24941">
                  <c:v>2.6195E-2</c:v>
                </c:pt>
                <c:pt idx="24942">
                  <c:v>2.6195E-2</c:v>
                </c:pt>
                <c:pt idx="24943">
                  <c:v>2.6195E-2</c:v>
                </c:pt>
                <c:pt idx="24944">
                  <c:v>2.6189E-2</c:v>
                </c:pt>
                <c:pt idx="24945">
                  <c:v>2.6189E-2</c:v>
                </c:pt>
                <c:pt idx="24946">
                  <c:v>2.6189E-2</c:v>
                </c:pt>
                <c:pt idx="24947">
                  <c:v>2.6189E-2</c:v>
                </c:pt>
                <c:pt idx="24948">
                  <c:v>2.6189E-2</c:v>
                </c:pt>
                <c:pt idx="24949">
                  <c:v>2.6182E-2</c:v>
                </c:pt>
                <c:pt idx="24950">
                  <c:v>2.6182E-2</c:v>
                </c:pt>
                <c:pt idx="24951">
                  <c:v>2.6176000000000001E-2</c:v>
                </c:pt>
                <c:pt idx="24952">
                  <c:v>2.6176000000000001E-2</c:v>
                </c:pt>
                <c:pt idx="24953">
                  <c:v>2.6169000000000001E-2</c:v>
                </c:pt>
                <c:pt idx="24954">
                  <c:v>2.6169000000000001E-2</c:v>
                </c:pt>
                <c:pt idx="24955">
                  <c:v>2.6162000000000001E-2</c:v>
                </c:pt>
                <c:pt idx="24956">
                  <c:v>2.6162000000000001E-2</c:v>
                </c:pt>
                <c:pt idx="24957">
                  <c:v>2.6155999999999999E-2</c:v>
                </c:pt>
                <c:pt idx="24958">
                  <c:v>2.6155999999999999E-2</c:v>
                </c:pt>
                <c:pt idx="24959">
                  <c:v>2.6148999999999999E-2</c:v>
                </c:pt>
                <c:pt idx="24960">
                  <c:v>2.6143E-2</c:v>
                </c:pt>
                <c:pt idx="24961">
                  <c:v>2.6136E-2</c:v>
                </c:pt>
                <c:pt idx="24962">
                  <c:v>2.6136E-2</c:v>
                </c:pt>
                <c:pt idx="24963">
                  <c:v>2.6128999999999999E-2</c:v>
                </c:pt>
                <c:pt idx="24964">
                  <c:v>2.6123E-2</c:v>
                </c:pt>
                <c:pt idx="24965">
                  <c:v>2.6116E-2</c:v>
                </c:pt>
                <c:pt idx="24966">
                  <c:v>2.6116E-2</c:v>
                </c:pt>
                <c:pt idx="24967">
                  <c:v>2.6110000000000001E-2</c:v>
                </c:pt>
                <c:pt idx="24968">
                  <c:v>2.6103000000000001E-2</c:v>
                </c:pt>
                <c:pt idx="24969">
                  <c:v>2.6096999999999999E-2</c:v>
                </c:pt>
                <c:pt idx="24970">
                  <c:v>2.6089999999999999E-2</c:v>
                </c:pt>
                <c:pt idx="24971">
                  <c:v>2.6089999999999999E-2</c:v>
                </c:pt>
                <c:pt idx="24972">
                  <c:v>2.6082999999999999E-2</c:v>
                </c:pt>
                <c:pt idx="24973">
                  <c:v>2.6076999999999999E-2</c:v>
                </c:pt>
                <c:pt idx="24974">
                  <c:v>2.6069999999999999E-2</c:v>
                </c:pt>
                <c:pt idx="24975">
                  <c:v>2.6069999999999999E-2</c:v>
                </c:pt>
                <c:pt idx="24976">
                  <c:v>2.6064E-2</c:v>
                </c:pt>
                <c:pt idx="24977">
                  <c:v>2.6057E-2</c:v>
                </c:pt>
                <c:pt idx="24978">
                  <c:v>2.6057E-2</c:v>
                </c:pt>
                <c:pt idx="24979">
                  <c:v>2.605E-2</c:v>
                </c:pt>
                <c:pt idx="24980">
                  <c:v>2.6044000000000001E-2</c:v>
                </c:pt>
                <c:pt idx="24981">
                  <c:v>2.6044000000000001E-2</c:v>
                </c:pt>
                <c:pt idx="24982">
                  <c:v>2.6037000000000001E-2</c:v>
                </c:pt>
                <c:pt idx="24983">
                  <c:v>2.6030999999999999E-2</c:v>
                </c:pt>
                <c:pt idx="24984">
                  <c:v>2.6030999999999999E-2</c:v>
                </c:pt>
                <c:pt idx="24985">
                  <c:v>2.6023999999999999E-2</c:v>
                </c:pt>
                <c:pt idx="24986">
                  <c:v>2.6023999999999999E-2</c:v>
                </c:pt>
                <c:pt idx="24987">
                  <c:v>2.6016999999999998E-2</c:v>
                </c:pt>
                <c:pt idx="24988">
                  <c:v>2.6016999999999998E-2</c:v>
                </c:pt>
                <c:pt idx="24989">
                  <c:v>2.6010999999999999E-2</c:v>
                </c:pt>
                <c:pt idx="24990">
                  <c:v>2.6010999999999999E-2</c:v>
                </c:pt>
                <c:pt idx="24991">
                  <c:v>2.6010999999999999E-2</c:v>
                </c:pt>
                <c:pt idx="24992">
                  <c:v>2.6010999999999999E-2</c:v>
                </c:pt>
                <c:pt idx="24993">
                  <c:v>2.6010999999999999E-2</c:v>
                </c:pt>
                <c:pt idx="24994">
                  <c:v>2.6010999999999999E-2</c:v>
                </c:pt>
                <c:pt idx="24995">
                  <c:v>2.6010999999999999E-2</c:v>
                </c:pt>
                <c:pt idx="24996">
                  <c:v>2.6010999999999999E-2</c:v>
                </c:pt>
                <c:pt idx="24997">
                  <c:v>2.6010999999999999E-2</c:v>
                </c:pt>
                <c:pt idx="24998">
                  <c:v>2.6003999999999999E-2</c:v>
                </c:pt>
                <c:pt idx="24999">
                  <c:v>2.6003999999999999E-2</c:v>
                </c:pt>
                <c:pt idx="25000">
                  <c:v>2.6003999999999999E-2</c:v>
                </c:pt>
                <c:pt idx="25001">
                  <c:v>2.6003999999999999E-2</c:v>
                </c:pt>
                <c:pt idx="25002">
                  <c:v>2.6003999999999999E-2</c:v>
                </c:pt>
                <c:pt idx="25003">
                  <c:v>2.6003999999999999E-2</c:v>
                </c:pt>
                <c:pt idx="25004">
                  <c:v>2.6003999999999999E-2</c:v>
                </c:pt>
                <c:pt idx="25005">
                  <c:v>2.5998E-2</c:v>
                </c:pt>
                <c:pt idx="25006">
                  <c:v>2.5998E-2</c:v>
                </c:pt>
                <c:pt idx="25007">
                  <c:v>2.5991E-2</c:v>
                </c:pt>
                <c:pt idx="25008">
                  <c:v>2.5991E-2</c:v>
                </c:pt>
                <c:pt idx="25009">
                  <c:v>2.5985000000000001E-2</c:v>
                </c:pt>
                <c:pt idx="25010">
                  <c:v>2.5985000000000001E-2</c:v>
                </c:pt>
                <c:pt idx="25011">
                  <c:v>2.5978000000000001E-2</c:v>
                </c:pt>
                <c:pt idx="25012">
                  <c:v>2.5978000000000001E-2</c:v>
                </c:pt>
                <c:pt idx="25013">
                  <c:v>2.5971000000000001E-2</c:v>
                </c:pt>
                <c:pt idx="25014">
                  <c:v>2.5964999999999998E-2</c:v>
                </c:pt>
                <c:pt idx="25015">
                  <c:v>2.5957999999999998E-2</c:v>
                </c:pt>
                <c:pt idx="25016">
                  <c:v>2.5951999999999999E-2</c:v>
                </c:pt>
                <c:pt idx="25017">
                  <c:v>2.5944999999999999E-2</c:v>
                </c:pt>
                <c:pt idx="25018">
                  <c:v>2.5937999999999999E-2</c:v>
                </c:pt>
                <c:pt idx="25019">
                  <c:v>2.5932E-2</c:v>
                </c:pt>
                <c:pt idx="25020">
                  <c:v>2.5925E-2</c:v>
                </c:pt>
                <c:pt idx="25021">
                  <c:v>2.5919000000000001E-2</c:v>
                </c:pt>
                <c:pt idx="25022">
                  <c:v>2.5919000000000001E-2</c:v>
                </c:pt>
                <c:pt idx="25023">
                  <c:v>2.5912000000000001E-2</c:v>
                </c:pt>
                <c:pt idx="25024">
                  <c:v>2.5905999999999998E-2</c:v>
                </c:pt>
                <c:pt idx="25025">
                  <c:v>2.5898999999999998E-2</c:v>
                </c:pt>
                <c:pt idx="25026">
                  <c:v>2.5898999999999998E-2</c:v>
                </c:pt>
                <c:pt idx="25027">
                  <c:v>2.5891999999999998E-2</c:v>
                </c:pt>
                <c:pt idx="25028">
                  <c:v>2.5885999999999999E-2</c:v>
                </c:pt>
                <c:pt idx="25029">
                  <c:v>2.5878999999999999E-2</c:v>
                </c:pt>
                <c:pt idx="25030">
                  <c:v>2.5878999999999999E-2</c:v>
                </c:pt>
                <c:pt idx="25031">
                  <c:v>2.5873E-2</c:v>
                </c:pt>
                <c:pt idx="25032">
                  <c:v>2.5873E-2</c:v>
                </c:pt>
                <c:pt idx="25033">
                  <c:v>2.5866E-2</c:v>
                </c:pt>
                <c:pt idx="25034">
                  <c:v>2.5866E-2</c:v>
                </c:pt>
                <c:pt idx="25035">
                  <c:v>2.5859E-2</c:v>
                </c:pt>
                <c:pt idx="25036">
                  <c:v>2.5859E-2</c:v>
                </c:pt>
                <c:pt idx="25037">
                  <c:v>2.5853000000000001E-2</c:v>
                </c:pt>
                <c:pt idx="25038">
                  <c:v>2.5853000000000001E-2</c:v>
                </c:pt>
                <c:pt idx="25039">
                  <c:v>2.5846000000000001E-2</c:v>
                </c:pt>
                <c:pt idx="25040">
                  <c:v>2.5846000000000001E-2</c:v>
                </c:pt>
                <c:pt idx="25041">
                  <c:v>2.5846000000000001E-2</c:v>
                </c:pt>
                <c:pt idx="25042">
                  <c:v>2.5839999999999998E-2</c:v>
                </c:pt>
                <c:pt idx="25043">
                  <c:v>2.5839999999999998E-2</c:v>
                </c:pt>
                <c:pt idx="25044">
                  <c:v>2.5839999999999998E-2</c:v>
                </c:pt>
                <c:pt idx="25045">
                  <c:v>2.5832999999999998E-2</c:v>
                </c:pt>
                <c:pt idx="25046">
                  <c:v>2.5832999999999998E-2</c:v>
                </c:pt>
                <c:pt idx="25047">
                  <c:v>2.5826000000000002E-2</c:v>
                </c:pt>
                <c:pt idx="25048">
                  <c:v>2.5826000000000002E-2</c:v>
                </c:pt>
                <c:pt idx="25049">
                  <c:v>2.5819999999999999E-2</c:v>
                </c:pt>
                <c:pt idx="25050">
                  <c:v>2.5819999999999999E-2</c:v>
                </c:pt>
                <c:pt idx="25051">
                  <c:v>2.5819999999999999E-2</c:v>
                </c:pt>
                <c:pt idx="25052">
                  <c:v>2.5812999999999999E-2</c:v>
                </c:pt>
                <c:pt idx="25053">
                  <c:v>2.5812999999999999E-2</c:v>
                </c:pt>
                <c:pt idx="25054">
                  <c:v>2.5812999999999999E-2</c:v>
                </c:pt>
                <c:pt idx="25055">
                  <c:v>2.5812999999999999E-2</c:v>
                </c:pt>
                <c:pt idx="25056">
                  <c:v>2.5807E-2</c:v>
                </c:pt>
                <c:pt idx="25057">
                  <c:v>2.5807E-2</c:v>
                </c:pt>
                <c:pt idx="25058">
                  <c:v>2.5812999999999999E-2</c:v>
                </c:pt>
                <c:pt idx="25059">
                  <c:v>2.5807E-2</c:v>
                </c:pt>
                <c:pt idx="25060">
                  <c:v>2.5812999999999999E-2</c:v>
                </c:pt>
                <c:pt idx="25061">
                  <c:v>2.5807E-2</c:v>
                </c:pt>
                <c:pt idx="25062">
                  <c:v>2.5807E-2</c:v>
                </c:pt>
                <c:pt idx="25063">
                  <c:v>2.5807E-2</c:v>
                </c:pt>
                <c:pt idx="25064">
                  <c:v>2.5807E-2</c:v>
                </c:pt>
                <c:pt idx="25065">
                  <c:v>2.5807E-2</c:v>
                </c:pt>
                <c:pt idx="25066">
                  <c:v>2.5807E-2</c:v>
                </c:pt>
                <c:pt idx="25067">
                  <c:v>2.5807E-2</c:v>
                </c:pt>
                <c:pt idx="25068">
                  <c:v>2.58E-2</c:v>
                </c:pt>
                <c:pt idx="25069">
                  <c:v>2.58E-2</c:v>
                </c:pt>
                <c:pt idx="25070">
                  <c:v>2.58E-2</c:v>
                </c:pt>
                <c:pt idx="25071">
                  <c:v>2.5794000000000001E-2</c:v>
                </c:pt>
                <c:pt idx="25072">
                  <c:v>2.5787000000000001E-2</c:v>
                </c:pt>
                <c:pt idx="25073">
                  <c:v>2.5787000000000001E-2</c:v>
                </c:pt>
                <c:pt idx="25074">
                  <c:v>2.5780000000000001E-2</c:v>
                </c:pt>
                <c:pt idx="25075">
                  <c:v>2.5773999999999998E-2</c:v>
                </c:pt>
                <c:pt idx="25076">
                  <c:v>2.5767000000000002E-2</c:v>
                </c:pt>
                <c:pt idx="25077">
                  <c:v>2.5760999999999999E-2</c:v>
                </c:pt>
                <c:pt idx="25078">
                  <c:v>2.5753999999999999E-2</c:v>
                </c:pt>
                <c:pt idx="25079">
                  <c:v>2.5746999999999999E-2</c:v>
                </c:pt>
                <c:pt idx="25080">
                  <c:v>2.5741E-2</c:v>
                </c:pt>
                <c:pt idx="25081">
                  <c:v>2.5728000000000001E-2</c:v>
                </c:pt>
                <c:pt idx="25082">
                  <c:v>2.5714000000000001E-2</c:v>
                </c:pt>
                <c:pt idx="25083">
                  <c:v>2.5708000000000002E-2</c:v>
                </c:pt>
                <c:pt idx="25084">
                  <c:v>2.5701000000000002E-2</c:v>
                </c:pt>
                <c:pt idx="25085">
                  <c:v>2.5687999999999999E-2</c:v>
                </c:pt>
                <c:pt idx="25086">
                  <c:v>2.5682E-2</c:v>
                </c:pt>
                <c:pt idx="25087">
                  <c:v>2.5668E-2</c:v>
                </c:pt>
                <c:pt idx="25088">
                  <c:v>2.5662000000000001E-2</c:v>
                </c:pt>
                <c:pt idx="25089">
                  <c:v>2.5655000000000001E-2</c:v>
                </c:pt>
                <c:pt idx="25090">
                  <c:v>2.5649000000000002E-2</c:v>
                </c:pt>
                <c:pt idx="25091">
                  <c:v>2.5635000000000002E-2</c:v>
                </c:pt>
                <c:pt idx="25092">
                  <c:v>2.5635000000000002E-2</c:v>
                </c:pt>
                <c:pt idx="25093">
                  <c:v>2.5628999999999999E-2</c:v>
                </c:pt>
                <c:pt idx="25094">
                  <c:v>2.5621999999999999E-2</c:v>
                </c:pt>
                <c:pt idx="25095">
                  <c:v>2.5616E-2</c:v>
                </c:pt>
                <c:pt idx="25096">
                  <c:v>2.5616E-2</c:v>
                </c:pt>
                <c:pt idx="25097">
                  <c:v>2.5609E-2</c:v>
                </c:pt>
                <c:pt idx="25098">
                  <c:v>2.5609E-2</c:v>
                </c:pt>
                <c:pt idx="25099">
                  <c:v>2.5609E-2</c:v>
                </c:pt>
                <c:pt idx="25100">
                  <c:v>2.5609E-2</c:v>
                </c:pt>
                <c:pt idx="25101">
                  <c:v>2.5609E-2</c:v>
                </c:pt>
                <c:pt idx="25102">
                  <c:v>2.5609E-2</c:v>
                </c:pt>
                <c:pt idx="25103">
                  <c:v>2.5609E-2</c:v>
                </c:pt>
                <c:pt idx="25104">
                  <c:v>2.5609E-2</c:v>
                </c:pt>
                <c:pt idx="25105">
                  <c:v>2.5616E-2</c:v>
                </c:pt>
                <c:pt idx="25106">
                  <c:v>2.5616E-2</c:v>
                </c:pt>
                <c:pt idx="25107">
                  <c:v>2.5616E-2</c:v>
                </c:pt>
                <c:pt idx="25108">
                  <c:v>2.5621999999999999E-2</c:v>
                </c:pt>
                <c:pt idx="25109">
                  <c:v>2.5621999999999999E-2</c:v>
                </c:pt>
                <c:pt idx="25110">
                  <c:v>2.5621999999999999E-2</c:v>
                </c:pt>
                <c:pt idx="25111">
                  <c:v>2.5628999999999999E-2</c:v>
                </c:pt>
                <c:pt idx="25112">
                  <c:v>2.5628999999999999E-2</c:v>
                </c:pt>
                <c:pt idx="25113">
                  <c:v>2.5628999999999999E-2</c:v>
                </c:pt>
                <c:pt idx="25114">
                  <c:v>2.5628999999999999E-2</c:v>
                </c:pt>
                <c:pt idx="25115">
                  <c:v>2.5628999999999999E-2</c:v>
                </c:pt>
                <c:pt idx="25116">
                  <c:v>2.5635000000000002E-2</c:v>
                </c:pt>
                <c:pt idx="25117">
                  <c:v>2.5635000000000002E-2</c:v>
                </c:pt>
                <c:pt idx="25118">
                  <c:v>2.5635000000000002E-2</c:v>
                </c:pt>
                <c:pt idx="25119">
                  <c:v>2.5628999999999999E-2</c:v>
                </c:pt>
                <c:pt idx="25120">
                  <c:v>2.5628999999999999E-2</c:v>
                </c:pt>
                <c:pt idx="25121">
                  <c:v>2.5628999999999999E-2</c:v>
                </c:pt>
                <c:pt idx="25122">
                  <c:v>2.5628999999999999E-2</c:v>
                </c:pt>
                <c:pt idx="25123">
                  <c:v>2.5621999999999999E-2</c:v>
                </c:pt>
                <c:pt idx="25124">
                  <c:v>2.5621999999999999E-2</c:v>
                </c:pt>
                <c:pt idx="25125">
                  <c:v>2.5621999999999999E-2</c:v>
                </c:pt>
                <c:pt idx="25126">
                  <c:v>2.5616E-2</c:v>
                </c:pt>
                <c:pt idx="25127">
                  <c:v>2.5609E-2</c:v>
                </c:pt>
                <c:pt idx="25128">
                  <c:v>2.5609E-2</c:v>
                </c:pt>
                <c:pt idx="25129">
                  <c:v>2.5603000000000001E-2</c:v>
                </c:pt>
                <c:pt idx="25130">
                  <c:v>2.5596000000000001E-2</c:v>
                </c:pt>
                <c:pt idx="25131">
                  <c:v>2.5596000000000001E-2</c:v>
                </c:pt>
                <c:pt idx="25132">
                  <c:v>2.5589000000000001E-2</c:v>
                </c:pt>
                <c:pt idx="25133">
                  <c:v>2.5583000000000002E-2</c:v>
                </c:pt>
                <c:pt idx="25134">
                  <c:v>2.5583000000000002E-2</c:v>
                </c:pt>
                <c:pt idx="25135">
                  <c:v>2.5576000000000002E-2</c:v>
                </c:pt>
                <c:pt idx="25136">
                  <c:v>2.5576000000000002E-2</c:v>
                </c:pt>
                <c:pt idx="25137">
                  <c:v>2.5569999999999999E-2</c:v>
                </c:pt>
                <c:pt idx="25138">
                  <c:v>2.5569999999999999E-2</c:v>
                </c:pt>
                <c:pt idx="25139">
                  <c:v>2.5562999999999999E-2</c:v>
                </c:pt>
                <c:pt idx="25140">
                  <c:v>2.5562999999999999E-2</c:v>
                </c:pt>
                <c:pt idx="25141">
                  <c:v>2.5555999999999999E-2</c:v>
                </c:pt>
                <c:pt idx="25142">
                  <c:v>2.555E-2</c:v>
                </c:pt>
                <c:pt idx="25143">
                  <c:v>2.5543E-2</c:v>
                </c:pt>
                <c:pt idx="25144">
                  <c:v>2.5543E-2</c:v>
                </c:pt>
                <c:pt idx="25145">
                  <c:v>2.5537000000000001E-2</c:v>
                </c:pt>
                <c:pt idx="25146">
                  <c:v>2.5537000000000001E-2</c:v>
                </c:pt>
                <c:pt idx="25147">
                  <c:v>2.5530000000000001E-2</c:v>
                </c:pt>
                <c:pt idx="25148">
                  <c:v>2.5530000000000001E-2</c:v>
                </c:pt>
                <c:pt idx="25149">
                  <c:v>2.5523000000000001E-2</c:v>
                </c:pt>
                <c:pt idx="25150">
                  <c:v>2.5523000000000001E-2</c:v>
                </c:pt>
                <c:pt idx="25151">
                  <c:v>2.5517000000000001E-2</c:v>
                </c:pt>
                <c:pt idx="25152">
                  <c:v>2.5510000000000001E-2</c:v>
                </c:pt>
                <c:pt idx="25153">
                  <c:v>2.5510000000000001E-2</c:v>
                </c:pt>
                <c:pt idx="25154">
                  <c:v>2.5503999999999999E-2</c:v>
                </c:pt>
                <c:pt idx="25155">
                  <c:v>2.5496999999999999E-2</c:v>
                </c:pt>
                <c:pt idx="25156">
                  <c:v>2.5496999999999999E-2</c:v>
                </c:pt>
                <c:pt idx="25157">
                  <c:v>2.5491E-2</c:v>
                </c:pt>
                <c:pt idx="25158">
                  <c:v>2.5484E-2</c:v>
                </c:pt>
                <c:pt idx="25159">
                  <c:v>2.5477E-2</c:v>
                </c:pt>
                <c:pt idx="25160">
                  <c:v>2.5477E-2</c:v>
                </c:pt>
                <c:pt idx="25161">
                  <c:v>2.5471000000000001E-2</c:v>
                </c:pt>
                <c:pt idx="25162">
                  <c:v>2.5464000000000001E-2</c:v>
                </c:pt>
                <c:pt idx="25163">
                  <c:v>2.5458000000000001E-2</c:v>
                </c:pt>
                <c:pt idx="25164">
                  <c:v>2.5451000000000001E-2</c:v>
                </c:pt>
                <c:pt idx="25165">
                  <c:v>2.5444000000000001E-2</c:v>
                </c:pt>
                <c:pt idx="25166">
                  <c:v>2.5444000000000001E-2</c:v>
                </c:pt>
                <c:pt idx="25167">
                  <c:v>2.5437999999999999E-2</c:v>
                </c:pt>
                <c:pt idx="25168">
                  <c:v>2.5430999999999999E-2</c:v>
                </c:pt>
                <c:pt idx="25169">
                  <c:v>2.5430999999999999E-2</c:v>
                </c:pt>
                <c:pt idx="25170">
                  <c:v>2.5425E-2</c:v>
                </c:pt>
                <c:pt idx="25171">
                  <c:v>2.5425E-2</c:v>
                </c:pt>
                <c:pt idx="25172">
                  <c:v>2.5418E-2</c:v>
                </c:pt>
                <c:pt idx="25173">
                  <c:v>2.5418E-2</c:v>
                </c:pt>
                <c:pt idx="25174">
                  <c:v>2.5418E-2</c:v>
                </c:pt>
                <c:pt idx="25175">
                  <c:v>2.5412000000000001E-2</c:v>
                </c:pt>
                <c:pt idx="25176">
                  <c:v>2.5412000000000001E-2</c:v>
                </c:pt>
                <c:pt idx="25177">
                  <c:v>2.5412000000000001E-2</c:v>
                </c:pt>
                <c:pt idx="25178">
                  <c:v>2.5412000000000001E-2</c:v>
                </c:pt>
                <c:pt idx="25179">
                  <c:v>2.5412000000000001E-2</c:v>
                </c:pt>
                <c:pt idx="25180">
                  <c:v>2.5412000000000001E-2</c:v>
                </c:pt>
                <c:pt idx="25181">
                  <c:v>2.5412000000000001E-2</c:v>
                </c:pt>
                <c:pt idx="25182">
                  <c:v>2.5412000000000001E-2</c:v>
                </c:pt>
                <c:pt idx="25183">
                  <c:v>2.5412000000000001E-2</c:v>
                </c:pt>
                <c:pt idx="25184">
                  <c:v>2.5412000000000001E-2</c:v>
                </c:pt>
                <c:pt idx="25185">
                  <c:v>2.5418E-2</c:v>
                </c:pt>
                <c:pt idx="25186">
                  <c:v>2.5418E-2</c:v>
                </c:pt>
                <c:pt idx="25187">
                  <c:v>2.5418E-2</c:v>
                </c:pt>
                <c:pt idx="25188">
                  <c:v>2.5425E-2</c:v>
                </c:pt>
                <c:pt idx="25189">
                  <c:v>2.5425E-2</c:v>
                </c:pt>
                <c:pt idx="25190">
                  <c:v>2.5425E-2</c:v>
                </c:pt>
                <c:pt idx="25191">
                  <c:v>2.5418E-2</c:v>
                </c:pt>
                <c:pt idx="25192">
                  <c:v>2.5425E-2</c:v>
                </c:pt>
                <c:pt idx="25193">
                  <c:v>2.5418E-2</c:v>
                </c:pt>
                <c:pt idx="25194">
                  <c:v>2.5418E-2</c:v>
                </c:pt>
                <c:pt idx="25195">
                  <c:v>2.5412000000000001E-2</c:v>
                </c:pt>
                <c:pt idx="25196">
                  <c:v>2.5412000000000001E-2</c:v>
                </c:pt>
                <c:pt idx="25197">
                  <c:v>2.5405E-2</c:v>
                </c:pt>
                <c:pt idx="25198">
                  <c:v>2.5398E-2</c:v>
                </c:pt>
                <c:pt idx="25199">
                  <c:v>2.5392000000000001E-2</c:v>
                </c:pt>
                <c:pt idx="25200">
                  <c:v>2.5385000000000001E-2</c:v>
                </c:pt>
                <c:pt idx="25201">
                  <c:v>2.5378999999999999E-2</c:v>
                </c:pt>
                <c:pt idx="25202">
                  <c:v>2.5371999999999999E-2</c:v>
                </c:pt>
                <c:pt idx="25203">
                  <c:v>2.5364999999999999E-2</c:v>
                </c:pt>
                <c:pt idx="25204">
                  <c:v>2.5359E-2</c:v>
                </c:pt>
                <c:pt idx="25205">
                  <c:v>2.5346E-2</c:v>
                </c:pt>
                <c:pt idx="25206">
                  <c:v>2.5339E-2</c:v>
                </c:pt>
                <c:pt idx="25207">
                  <c:v>2.5326000000000001E-2</c:v>
                </c:pt>
                <c:pt idx="25208">
                  <c:v>2.5319000000000001E-2</c:v>
                </c:pt>
                <c:pt idx="25209">
                  <c:v>2.5305999999999999E-2</c:v>
                </c:pt>
                <c:pt idx="25210">
                  <c:v>2.53E-2</c:v>
                </c:pt>
                <c:pt idx="25211">
                  <c:v>2.5285999999999999E-2</c:v>
                </c:pt>
                <c:pt idx="25212">
                  <c:v>2.528E-2</c:v>
                </c:pt>
                <c:pt idx="25213">
                  <c:v>2.5273E-2</c:v>
                </c:pt>
                <c:pt idx="25214">
                  <c:v>2.5273E-2</c:v>
                </c:pt>
                <c:pt idx="25215">
                  <c:v>2.5267000000000001E-2</c:v>
                </c:pt>
                <c:pt idx="25216">
                  <c:v>2.5260000000000001E-2</c:v>
                </c:pt>
                <c:pt idx="25217">
                  <c:v>2.5260000000000001E-2</c:v>
                </c:pt>
                <c:pt idx="25218">
                  <c:v>2.5260000000000001E-2</c:v>
                </c:pt>
                <c:pt idx="25219">
                  <c:v>2.5253000000000001E-2</c:v>
                </c:pt>
                <c:pt idx="25220">
                  <c:v>2.5260000000000001E-2</c:v>
                </c:pt>
                <c:pt idx="25221">
                  <c:v>2.5260000000000001E-2</c:v>
                </c:pt>
                <c:pt idx="25222">
                  <c:v>2.5260000000000001E-2</c:v>
                </c:pt>
                <c:pt idx="25223">
                  <c:v>2.5260000000000001E-2</c:v>
                </c:pt>
                <c:pt idx="25224">
                  <c:v>2.5267000000000001E-2</c:v>
                </c:pt>
                <c:pt idx="25225">
                  <c:v>2.5273E-2</c:v>
                </c:pt>
                <c:pt idx="25226">
                  <c:v>2.528E-2</c:v>
                </c:pt>
                <c:pt idx="25227">
                  <c:v>2.528E-2</c:v>
                </c:pt>
                <c:pt idx="25228">
                  <c:v>2.5285999999999999E-2</c:v>
                </c:pt>
                <c:pt idx="25229">
                  <c:v>2.5293E-2</c:v>
                </c:pt>
                <c:pt idx="25230">
                  <c:v>2.53E-2</c:v>
                </c:pt>
                <c:pt idx="25231">
                  <c:v>2.5305999999999999E-2</c:v>
                </c:pt>
                <c:pt idx="25232">
                  <c:v>2.5305999999999999E-2</c:v>
                </c:pt>
                <c:pt idx="25233">
                  <c:v>2.5312999999999999E-2</c:v>
                </c:pt>
                <c:pt idx="25234">
                  <c:v>2.5319000000000001E-2</c:v>
                </c:pt>
                <c:pt idx="25235">
                  <c:v>2.5319000000000001E-2</c:v>
                </c:pt>
                <c:pt idx="25236">
                  <c:v>2.5319000000000001E-2</c:v>
                </c:pt>
                <c:pt idx="25237">
                  <c:v>2.5319000000000001E-2</c:v>
                </c:pt>
                <c:pt idx="25238">
                  <c:v>2.5312999999999999E-2</c:v>
                </c:pt>
                <c:pt idx="25239">
                  <c:v>2.5312999999999999E-2</c:v>
                </c:pt>
                <c:pt idx="25240">
                  <c:v>2.5305999999999999E-2</c:v>
                </c:pt>
                <c:pt idx="25241">
                  <c:v>2.53E-2</c:v>
                </c:pt>
                <c:pt idx="25242">
                  <c:v>2.5293E-2</c:v>
                </c:pt>
                <c:pt idx="25243">
                  <c:v>2.5285999999999999E-2</c:v>
                </c:pt>
                <c:pt idx="25244">
                  <c:v>2.528E-2</c:v>
                </c:pt>
                <c:pt idx="25245">
                  <c:v>2.5267000000000001E-2</c:v>
                </c:pt>
                <c:pt idx="25246">
                  <c:v>2.5260000000000001E-2</c:v>
                </c:pt>
                <c:pt idx="25247">
                  <c:v>2.5246999999999999E-2</c:v>
                </c:pt>
                <c:pt idx="25248">
                  <c:v>2.5233999999999999E-2</c:v>
                </c:pt>
                <c:pt idx="25249">
                  <c:v>2.5226999999999999E-2</c:v>
                </c:pt>
                <c:pt idx="25250">
                  <c:v>2.5214E-2</c:v>
                </c:pt>
                <c:pt idx="25251">
                  <c:v>2.5207E-2</c:v>
                </c:pt>
                <c:pt idx="25252">
                  <c:v>2.5194000000000001E-2</c:v>
                </c:pt>
                <c:pt idx="25253">
                  <c:v>2.5187999999999999E-2</c:v>
                </c:pt>
                <c:pt idx="25254">
                  <c:v>2.5180999999999999E-2</c:v>
                </c:pt>
                <c:pt idx="25255">
                  <c:v>2.5167999999999999E-2</c:v>
                </c:pt>
                <c:pt idx="25256">
                  <c:v>2.5167999999999999E-2</c:v>
                </c:pt>
                <c:pt idx="25257">
                  <c:v>2.5160999999999999E-2</c:v>
                </c:pt>
                <c:pt idx="25258">
                  <c:v>2.5155E-2</c:v>
                </c:pt>
                <c:pt idx="25259">
                  <c:v>2.5155E-2</c:v>
                </c:pt>
                <c:pt idx="25260">
                  <c:v>2.5155E-2</c:v>
                </c:pt>
                <c:pt idx="25261">
                  <c:v>2.5155E-2</c:v>
                </c:pt>
                <c:pt idx="25262">
                  <c:v>2.5160999999999999E-2</c:v>
                </c:pt>
                <c:pt idx="25263">
                  <c:v>2.5160999999999999E-2</c:v>
                </c:pt>
                <c:pt idx="25264">
                  <c:v>2.5160999999999999E-2</c:v>
                </c:pt>
                <c:pt idx="25265">
                  <c:v>2.5167999999999999E-2</c:v>
                </c:pt>
                <c:pt idx="25266">
                  <c:v>2.5173999999999998E-2</c:v>
                </c:pt>
                <c:pt idx="25267">
                  <c:v>2.5180999999999999E-2</c:v>
                </c:pt>
                <c:pt idx="25268">
                  <c:v>2.5187999999999999E-2</c:v>
                </c:pt>
                <c:pt idx="25269">
                  <c:v>2.5187999999999999E-2</c:v>
                </c:pt>
                <c:pt idx="25270">
                  <c:v>2.5194000000000001E-2</c:v>
                </c:pt>
                <c:pt idx="25271">
                  <c:v>2.5201000000000001E-2</c:v>
                </c:pt>
                <c:pt idx="25272">
                  <c:v>2.5201000000000001E-2</c:v>
                </c:pt>
                <c:pt idx="25273">
                  <c:v>2.5207E-2</c:v>
                </c:pt>
                <c:pt idx="25274">
                  <c:v>2.5207E-2</c:v>
                </c:pt>
                <c:pt idx="25275">
                  <c:v>2.5207E-2</c:v>
                </c:pt>
                <c:pt idx="25276">
                  <c:v>2.5207E-2</c:v>
                </c:pt>
                <c:pt idx="25277">
                  <c:v>2.5207E-2</c:v>
                </c:pt>
                <c:pt idx="25278">
                  <c:v>2.5201000000000001E-2</c:v>
                </c:pt>
                <c:pt idx="25279">
                  <c:v>2.5201000000000001E-2</c:v>
                </c:pt>
                <c:pt idx="25280">
                  <c:v>2.5194000000000001E-2</c:v>
                </c:pt>
                <c:pt idx="25281">
                  <c:v>2.5187999999999999E-2</c:v>
                </c:pt>
                <c:pt idx="25282">
                  <c:v>2.5180999999999999E-2</c:v>
                </c:pt>
                <c:pt idx="25283">
                  <c:v>2.5167999999999999E-2</c:v>
                </c:pt>
                <c:pt idx="25284">
                  <c:v>2.5160999999999999E-2</c:v>
                </c:pt>
                <c:pt idx="25285">
                  <c:v>2.5148E-2</c:v>
                </c:pt>
                <c:pt idx="25286">
                  <c:v>2.5135000000000001E-2</c:v>
                </c:pt>
                <c:pt idx="25287">
                  <c:v>2.5121999999999998E-2</c:v>
                </c:pt>
                <c:pt idx="25288">
                  <c:v>2.5108999999999999E-2</c:v>
                </c:pt>
                <c:pt idx="25289">
                  <c:v>2.5094999999999999E-2</c:v>
                </c:pt>
                <c:pt idx="25290">
                  <c:v>2.5082E-2</c:v>
                </c:pt>
                <c:pt idx="25291">
                  <c:v>2.5069000000000001E-2</c:v>
                </c:pt>
                <c:pt idx="25292">
                  <c:v>2.5055999999999998E-2</c:v>
                </c:pt>
                <c:pt idx="25293">
                  <c:v>2.5042999999999999E-2</c:v>
                </c:pt>
                <c:pt idx="25294">
                  <c:v>2.5035999999999999E-2</c:v>
                </c:pt>
                <c:pt idx="25295">
                  <c:v>2.5023E-2</c:v>
                </c:pt>
                <c:pt idx="25296">
                  <c:v>2.5010000000000001E-2</c:v>
                </c:pt>
                <c:pt idx="25297">
                  <c:v>2.5003000000000001E-2</c:v>
                </c:pt>
                <c:pt idx="25298">
                  <c:v>2.5003000000000001E-2</c:v>
                </c:pt>
                <c:pt idx="25299">
                  <c:v>2.4996999999999998E-2</c:v>
                </c:pt>
                <c:pt idx="25300">
                  <c:v>2.4989999999999998E-2</c:v>
                </c:pt>
                <c:pt idx="25301">
                  <c:v>2.4983000000000002E-2</c:v>
                </c:pt>
                <c:pt idx="25302">
                  <c:v>2.4983000000000002E-2</c:v>
                </c:pt>
                <c:pt idx="25303">
                  <c:v>2.4983000000000002E-2</c:v>
                </c:pt>
                <c:pt idx="25304">
                  <c:v>2.4983000000000002E-2</c:v>
                </c:pt>
                <c:pt idx="25305">
                  <c:v>2.4983000000000002E-2</c:v>
                </c:pt>
                <c:pt idx="25306">
                  <c:v>2.4983000000000002E-2</c:v>
                </c:pt>
                <c:pt idx="25307">
                  <c:v>2.4983000000000002E-2</c:v>
                </c:pt>
                <c:pt idx="25308">
                  <c:v>2.4989999999999998E-2</c:v>
                </c:pt>
                <c:pt idx="25309">
                  <c:v>2.4989999999999998E-2</c:v>
                </c:pt>
                <c:pt idx="25310">
                  <c:v>2.4989999999999998E-2</c:v>
                </c:pt>
                <c:pt idx="25311">
                  <c:v>2.4996999999999998E-2</c:v>
                </c:pt>
                <c:pt idx="25312">
                  <c:v>2.4996999999999998E-2</c:v>
                </c:pt>
                <c:pt idx="25313">
                  <c:v>2.5003000000000001E-2</c:v>
                </c:pt>
                <c:pt idx="25314">
                  <c:v>2.5003000000000001E-2</c:v>
                </c:pt>
                <c:pt idx="25315">
                  <c:v>2.5003000000000001E-2</c:v>
                </c:pt>
                <c:pt idx="25316">
                  <c:v>2.5010000000000001E-2</c:v>
                </c:pt>
                <c:pt idx="25317">
                  <c:v>2.5010000000000001E-2</c:v>
                </c:pt>
                <c:pt idx="25318">
                  <c:v>2.5010000000000001E-2</c:v>
                </c:pt>
                <c:pt idx="25319">
                  <c:v>2.5010000000000001E-2</c:v>
                </c:pt>
                <c:pt idx="25320">
                  <c:v>2.5010000000000001E-2</c:v>
                </c:pt>
                <c:pt idx="25321">
                  <c:v>2.5010000000000001E-2</c:v>
                </c:pt>
                <c:pt idx="25322">
                  <c:v>2.5010000000000001E-2</c:v>
                </c:pt>
                <c:pt idx="25323">
                  <c:v>2.5003000000000001E-2</c:v>
                </c:pt>
                <c:pt idx="25324">
                  <c:v>2.5003000000000001E-2</c:v>
                </c:pt>
                <c:pt idx="25325">
                  <c:v>2.5003000000000001E-2</c:v>
                </c:pt>
                <c:pt idx="25326">
                  <c:v>2.5003000000000001E-2</c:v>
                </c:pt>
                <c:pt idx="25327">
                  <c:v>2.4996999999999998E-2</c:v>
                </c:pt>
                <c:pt idx="25328">
                  <c:v>2.4989999999999998E-2</c:v>
                </c:pt>
                <c:pt idx="25329">
                  <c:v>2.4989999999999998E-2</c:v>
                </c:pt>
                <c:pt idx="25330">
                  <c:v>2.4989999999999998E-2</c:v>
                </c:pt>
                <c:pt idx="25331">
                  <c:v>2.4983000000000002E-2</c:v>
                </c:pt>
                <c:pt idx="25332">
                  <c:v>2.4983000000000002E-2</c:v>
                </c:pt>
                <c:pt idx="25333">
                  <c:v>2.4976999999999999E-2</c:v>
                </c:pt>
                <c:pt idx="25334">
                  <c:v>2.4969999999999999E-2</c:v>
                </c:pt>
                <c:pt idx="25335">
                  <c:v>2.4969999999999999E-2</c:v>
                </c:pt>
                <c:pt idx="25336">
                  <c:v>2.4969999999999999E-2</c:v>
                </c:pt>
                <c:pt idx="25337">
                  <c:v>2.4964E-2</c:v>
                </c:pt>
                <c:pt idx="25338">
                  <c:v>2.4957E-2</c:v>
                </c:pt>
                <c:pt idx="25339">
                  <c:v>2.495E-2</c:v>
                </c:pt>
                <c:pt idx="25340">
                  <c:v>2.495E-2</c:v>
                </c:pt>
                <c:pt idx="25341">
                  <c:v>2.4944000000000001E-2</c:v>
                </c:pt>
                <c:pt idx="25342">
                  <c:v>2.4944000000000001E-2</c:v>
                </c:pt>
                <c:pt idx="25343">
                  <c:v>2.4937000000000001E-2</c:v>
                </c:pt>
                <c:pt idx="25344">
                  <c:v>2.4937000000000001E-2</c:v>
                </c:pt>
                <c:pt idx="25345">
                  <c:v>2.4930999999999998E-2</c:v>
                </c:pt>
                <c:pt idx="25346">
                  <c:v>2.4930999999999998E-2</c:v>
                </c:pt>
                <c:pt idx="25347">
                  <c:v>2.4924000000000002E-2</c:v>
                </c:pt>
                <c:pt idx="25348">
                  <c:v>2.4917999999999999E-2</c:v>
                </c:pt>
                <c:pt idx="25349">
                  <c:v>2.4917999999999999E-2</c:v>
                </c:pt>
                <c:pt idx="25350">
                  <c:v>2.4910999999999999E-2</c:v>
                </c:pt>
                <c:pt idx="25351">
                  <c:v>2.4903999999999999E-2</c:v>
                </c:pt>
                <c:pt idx="25352">
                  <c:v>2.4903999999999999E-2</c:v>
                </c:pt>
                <c:pt idx="25353">
                  <c:v>2.4898E-2</c:v>
                </c:pt>
                <c:pt idx="25354">
                  <c:v>2.4891E-2</c:v>
                </c:pt>
                <c:pt idx="25355">
                  <c:v>2.4891E-2</c:v>
                </c:pt>
                <c:pt idx="25356">
                  <c:v>2.4885000000000001E-2</c:v>
                </c:pt>
                <c:pt idx="25357">
                  <c:v>2.4885000000000001E-2</c:v>
                </c:pt>
                <c:pt idx="25358">
                  <c:v>2.4885000000000001E-2</c:v>
                </c:pt>
                <c:pt idx="25359">
                  <c:v>2.4878000000000001E-2</c:v>
                </c:pt>
                <c:pt idx="25360">
                  <c:v>2.4878000000000001E-2</c:v>
                </c:pt>
                <c:pt idx="25361">
                  <c:v>2.4871000000000001E-2</c:v>
                </c:pt>
                <c:pt idx="25362">
                  <c:v>2.4871000000000001E-2</c:v>
                </c:pt>
                <c:pt idx="25363">
                  <c:v>2.4871000000000001E-2</c:v>
                </c:pt>
                <c:pt idx="25364">
                  <c:v>2.4871000000000001E-2</c:v>
                </c:pt>
                <c:pt idx="25365">
                  <c:v>2.4871000000000001E-2</c:v>
                </c:pt>
                <c:pt idx="25366">
                  <c:v>2.4871000000000001E-2</c:v>
                </c:pt>
                <c:pt idx="25367">
                  <c:v>2.4871000000000001E-2</c:v>
                </c:pt>
                <c:pt idx="25368">
                  <c:v>2.4871000000000001E-2</c:v>
                </c:pt>
                <c:pt idx="25369">
                  <c:v>2.4871000000000001E-2</c:v>
                </c:pt>
                <c:pt idx="25370">
                  <c:v>2.4871000000000001E-2</c:v>
                </c:pt>
                <c:pt idx="25371">
                  <c:v>2.4871000000000001E-2</c:v>
                </c:pt>
                <c:pt idx="25372">
                  <c:v>2.4871000000000001E-2</c:v>
                </c:pt>
                <c:pt idx="25373">
                  <c:v>2.4871000000000001E-2</c:v>
                </c:pt>
                <c:pt idx="25374">
                  <c:v>2.4871000000000001E-2</c:v>
                </c:pt>
                <c:pt idx="25375">
                  <c:v>2.4871000000000001E-2</c:v>
                </c:pt>
                <c:pt idx="25376">
                  <c:v>2.4871000000000001E-2</c:v>
                </c:pt>
                <c:pt idx="25377">
                  <c:v>2.4865000000000002E-2</c:v>
                </c:pt>
                <c:pt idx="25378">
                  <c:v>2.4865000000000002E-2</c:v>
                </c:pt>
                <c:pt idx="25379">
                  <c:v>2.4865000000000002E-2</c:v>
                </c:pt>
                <c:pt idx="25380">
                  <c:v>2.4865000000000002E-2</c:v>
                </c:pt>
                <c:pt idx="25381">
                  <c:v>2.4858000000000002E-2</c:v>
                </c:pt>
                <c:pt idx="25382">
                  <c:v>2.4858000000000002E-2</c:v>
                </c:pt>
                <c:pt idx="25383">
                  <c:v>2.4851999999999999E-2</c:v>
                </c:pt>
                <c:pt idx="25384">
                  <c:v>2.4851999999999999E-2</c:v>
                </c:pt>
                <c:pt idx="25385">
                  <c:v>2.4844999999999999E-2</c:v>
                </c:pt>
                <c:pt idx="25386">
                  <c:v>2.4837999999999999E-2</c:v>
                </c:pt>
                <c:pt idx="25387">
                  <c:v>2.4832E-2</c:v>
                </c:pt>
                <c:pt idx="25388">
                  <c:v>2.4825E-2</c:v>
                </c:pt>
                <c:pt idx="25389">
                  <c:v>2.4819000000000001E-2</c:v>
                </c:pt>
                <c:pt idx="25390">
                  <c:v>2.4819000000000001E-2</c:v>
                </c:pt>
                <c:pt idx="25391">
                  <c:v>2.4812000000000001E-2</c:v>
                </c:pt>
                <c:pt idx="25392">
                  <c:v>2.4806000000000002E-2</c:v>
                </c:pt>
                <c:pt idx="25393">
                  <c:v>2.4799000000000002E-2</c:v>
                </c:pt>
                <c:pt idx="25394">
                  <c:v>2.4792000000000002E-2</c:v>
                </c:pt>
                <c:pt idx="25395">
                  <c:v>2.4785999999999999E-2</c:v>
                </c:pt>
                <c:pt idx="25396">
                  <c:v>2.4785999999999999E-2</c:v>
                </c:pt>
                <c:pt idx="25397">
                  <c:v>2.4778999999999999E-2</c:v>
                </c:pt>
                <c:pt idx="25398">
                  <c:v>2.4773E-2</c:v>
                </c:pt>
                <c:pt idx="25399">
                  <c:v>2.4766E-2</c:v>
                </c:pt>
                <c:pt idx="25400">
                  <c:v>2.4766E-2</c:v>
                </c:pt>
                <c:pt idx="25401">
                  <c:v>2.4759E-2</c:v>
                </c:pt>
                <c:pt idx="25402">
                  <c:v>2.4753000000000001E-2</c:v>
                </c:pt>
                <c:pt idx="25403">
                  <c:v>2.4753000000000001E-2</c:v>
                </c:pt>
                <c:pt idx="25404">
                  <c:v>2.4746000000000001E-2</c:v>
                </c:pt>
                <c:pt idx="25405">
                  <c:v>2.4746000000000001E-2</c:v>
                </c:pt>
                <c:pt idx="25406">
                  <c:v>2.4740000000000002E-2</c:v>
                </c:pt>
                <c:pt idx="25407">
                  <c:v>2.4740000000000002E-2</c:v>
                </c:pt>
                <c:pt idx="25408">
                  <c:v>2.4733000000000002E-2</c:v>
                </c:pt>
                <c:pt idx="25409">
                  <c:v>2.4733000000000002E-2</c:v>
                </c:pt>
                <c:pt idx="25410">
                  <c:v>2.4733000000000002E-2</c:v>
                </c:pt>
                <c:pt idx="25411">
                  <c:v>2.4733000000000002E-2</c:v>
                </c:pt>
                <c:pt idx="25412">
                  <c:v>2.4726999999999999E-2</c:v>
                </c:pt>
                <c:pt idx="25413">
                  <c:v>2.4726999999999999E-2</c:v>
                </c:pt>
                <c:pt idx="25414">
                  <c:v>2.4719999999999999E-2</c:v>
                </c:pt>
                <c:pt idx="25415">
                  <c:v>2.4719999999999999E-2</c:v>
                </c:pt>
                <c:pt idx="25416">
                  <c:v>2.4719999999999999E-2</c:v>
                </c:pt>
                <c:pt idx="25417">
                  <c:v>2.4712999999999999E-2</c:v>
                </c:pt>
                <c:pt idx="25418">
                  <c:v>2.4712999999999999E-2</c:v>
                </c:pt>
                <c:pt idx="25419">
                  <c:v>2.4707E-2</c:v>
                </c:pt>
                <c:pt idx="25420">
                  <c:v>2.4707E-2</c:v>
                </c:pt>
                <c:pt idx="25421">
                  <c:v>2.47E-2</c:v>
                </c:pt>
                <c:pt idx="25422">
                  <c:v>2.47E-2</c:v>
                </c:pt>
                <c:pt idx="25423">
                  <c:v>2.4694000000000001E-2</c:v>
                </c:pt>
                <c:pt idx="25424">
                  <c:v>2.4694000000000001E-2</c:v>
                </c:pt>
                <c:pt idx="25425">
                  <c:v>2.4694000000000001E-2</c:v>
                </c:pt>
                <c:pt idx="25426">
                  <c:v>2.4687000000000001E-2</c:v>
                </c:pt>
                <c:pt idx="25427">
                  <c:v>2.4687000000000001E-2</c:v>
                </c:pt>
                <c:pt idx="25428">
                  <c:v>2.4687000000000001E-2</c:v>
                </c:pt>
                <c:pt idx="25429">
                  <c:v>2.4680000000000001E-2</c:v>
                </c:pt>
                <c:pt idx="25430">
                  <c:v>2.4680000000000001E-2</c:v>
                </c:pt>
                <c:pt idx="25431">
                  <c:v>2.4680000000000001E-2</c:v>
                </c:pt>
                <c:pt idx="25432">
                  <c:v>2.4680000000000001E-2</c:v>
                </c:pt>
                <c:pt idx="25433">
                  <c:v>2.4674000000000001E-2</c:v>
                </c:pt>
                <c:pt idx="25434">
                  <c:v>2.4674000000000001E-2</c:v>
                </c:pt>
                <c:pt idx="25435">
                  <c:v>2.4674000000000001E-2</c:v>
                </c:pt>
                <c:pt idx="25436">
                  <c:v>2.4674000000000001E-2</c:v>
                </c:pt>
                <c:pt idx="25437">
                  <c:v>2.4674000000000001E-2</c:v>
                </c:pt>
                <c:pt idx="25438">
                  <c:v>2.4674000000000001E-2</c:v>
                </c:pt>
                <c:pt idx="25439">
                  <c:v>2.4674000000000001E-2</c:v>
                </c:pt>
                <c:pt idx="25440">
                  <c:v>2.4674000000000001E-2</c:v>
                </c:pt>
                <c:pt idx="25441">
                  <c:v>2.4674000000000001E-2</c:v>
                </c:pt>
                <c:pt idx="25442">
                  <c:v>2.4674000000000001E-2</c:v>
                </c:pt>
                <c:pt idx="25443">
                  <c:v>2.4674000000000001E-2</c:v>
                </c:pt>
                <c:pt idx="25444">
                  <c:v>2.4680000000000001E-2</c:v>
                </c:pt>
                <c:pt idx="25445">
                  <c:v>2.4674000000000001E-2</c:v>
                </c:pt>
                <c:pt idx="25446">
                  <c:v>2.4674000000000001E-2</c:v>
                </c:pt>
                <c:pt idx="25447">
                  <c:v>2.4674000000000001E-2</c:v>
                </c:pt>
                <c:pt idx="25448">
                  <c:v>2.4674000000000001E-2</c:v>
                </c:pt>
                <c:pt idx="25449">
                  <c:v>2.4674000000000001E-2</c:v>
                </c:pt>
                <c:pt idx="25450">
                  <c:v>2.4674000000000001E-2</c:v>
                </c:pt>
                <c:pt idx="25451">
                  <c:v>2.4667000000000001E-2</c:v>
                </c:pt>
                <c:pt idx="25452">
                  <c:v>2.4667000000000001E-2</c:v>
                </c:pt>
                <c:pt idx="25453">
                  <c:v>2.4660999999999999E-2</c:v>
                </c:pt>
                <c:pt idx="25454">
                  <c:v>2.4660999999999999E-2</c:v>
                </c:pt>
                <c:pt idx="25455">
                  <c:v>2.4653999999999999E-2</c:v>
                </c:pt>
                <c:pt idx="25456">
                  <c:v>2.4653999999999999E-2</c:v>
                </c:pt>
                <c:pt idx="25457">
                  <c:v>2.4646999999999999E-2</c:v>
                </c:pt>
                <c:pt idx="25458">
                  <c:v>2.4641E-2</c:v>
                </c:pt>
                <c:pt idx="25459">
                  <c:v>2.4634E-2</c:v>
                </c:pt>
                <c:pt idx="25460">
                  <c:v>2.4628000000000001E-2</c:v>
                </c:pt>
                <c:pt idx="25461">
                  <c:v>2.4621000000000001E-2</c:v>
                </c:pt>
                <c:pt idx="25462">
                  <c:v>2.4615000000000001E-2</c:v>
                </c:pt>
                <c:pt idx="25463">
                  <c:v>2.4608000000000001E-2</c:v>
                </c:pt>
                <c:pt idx="25464">
                  <c:v>2.4601000000000001E-2</c:v>
                </c:pt>
                <c:pt idx="25465">
                  <c:v>2.4587999999999999E-2</c:v>
                </c:pt>
                <c:pt idx="25466">
                  <c:v>2.4582E-2</c:v>
                </c:pt>
                <c:pt idx="25467">
                  <c:v>2.4575E-2</c:v>
                </c:pt>
                <c:pt idx="25468">
                  <c:v>2.4568E-2</c:v>
                </c:pt>
                <c:pt idx="25469">
                  <c:v>2.4555E-2</c:v>
                </c:pt>
                <c:pt idx="25470">
                  <c:v>2.4549000000000001E-2</c:v>
                </c:pt>
                <c:pt idx="25471">
                  <c:v>2.4542000000000001E-2</c:v>
                </c:pt>
                <c:pt idx="25472">
                  <c:v>2.4535000000000001E-2</c:v>
                </c:pt>
                <c:pt idx="25473">
                  <c:v>2.4528999999999999E-2</c:v>
                </c:pt>
                <c:pt idx="25474">
                  <c:v>2.4521999999999999E-2</c:v>
                </c:pt>
                <c:pt idx="25475">
                  <c:v>2.4521999999999999E-2</c:v>
                </c:pt>
                <c:pt idx="25476">
                  <c:v>2.4516E-2</c:v>
                </c:pt>
                <c:pt idx="25477">
                  <c:v>2.4509E-2</c:v>
                </c:pt>
                <c:pt idx="25478">
                  <c:v>2.4509E-2</c:v>
                </c:pt>
                <c:pt idx="25479">
                  <c:v>2.4503E-2</c:v>
                </c:pt>
                <c:pt idx="25480">
                  <c:v>2.4503E-2</c:v>
                </c:pt>
                <c:pt idx="25481">
                  <c:v>2.4496E-2</c:v>
                </c:pt>
                <c:pt idx="25482">
                  <c:v>2.4496E-2</c:v>
                </c:pt>
                <c:pt idx="25483">
                  <c:v>2.4496E-2</c:v>
                </c:pt>
                <c:pt idx="25484">
                  <c:v>2.4496E-2</c:v>
                </c:pt>
                <c:pt idx="25485">
                  <c:v>2.4496E-2</c:v>
                </c:pt>
                <c:pt idx="25486">
                  <c:v>2.4496E-2</c:v>
                </c:pt>
                <c:pt idx="25487">
                  <c:v>2.4496E-2</c:v>
                </c:pt>
                <c:pt idx="25488">
                  <c:v>2.4503E-2</c:v>
                </c:pt>
                <c:pt idx="25489">
                  <c:v>2.4503E-2</c:v>
                </c:pt>
                <c:pt idx="25490">
                  <c:v>2.4503E-2</c:v>
                </c:pt>
                <c:pt idx="25491">
                  <c:v>2.4509E-2</c:v>
                </c:pt>
                <c:pt idx="25492">
                  <c:v>2.4509E-2</c:v>
                </c:pt>
                <c:pt idx="25493">
                  <c:v>2.4509E-2</c:v>
                </c:pt>
                <c:pt idx="25494">
                  <c:v>2.4516E-2</c:v>
                </c:pt>
                <c:pt idx="25495">
                  <c:v>2.4516E-2</c:v>
                </c:pt>
                <c:pt idx="25496">
                  <c:v>2.4516E-2</c:v>
                </c:pt>
                <c:pt idx="25497">
                  <c:v>2.4516E-2</c:v>
                </c:pt>
                <c:pt idx="25498">
                  <c:v>2.4516E-2</c:v>
                </c:pt>
                <c:pt idx="25499">
                  <c:v>2.4516E-2</c:v>
                </c:pt>
                <c:pt idx="25500">
                  <c:v>2.4516E-2</c:v>
                </c:pt>
                <c:pt idx="25501">
                  <c:v>2.4509E-2</c:v>
                </c:pt>
                <c:pt idx="25502">
                  <c:v>2.4509E-2</c:v>
                </c:pt>
                <c:pt idx="25503">
                  <c:v>2.4509E-2</c:v>
                </c:pt>
                <c:pt idx="25504">
                  <c:v>2.4503E-2</c:v>
                </c:pt>
                <c:pt idx="25505">
                  <c:v>2.4503E-2</c:v>
                </c:pt>
                <c:pt idx="25506">
                  <c:v>2.4496E-2</c:v>
                </c:pt>
                <c:pt idx="25507">
                  <c:v>2.4489E-2</c:v>
                </c:pt>
                <c:pt idx="25508">
                  <c:v>2.4483000000000001E-2</c:v>
                </c:pt>
                <c:pt idx="25509">
                  <c:v>2.4476000000000001E-2</c:v>
                </c:pt>
                <c:pt idx="25510">
                  <c:v>2.4469999999999999E-2</c:v>
                </c:pt>
                <c:pt idx="25511">
                  <c:v>2.4462999999999999E-2</c:v>
                </c:pt>
                <c:pt idx="25512">
                  <c:v>2.4455999999999999E-2</c:v>
                </c:pt>
                <c:pt idx="25513">
                  <c:v>2.445E-2</c:v>
                </c:pt>
                <c:pt idx="25514">
                  <c:v>2.4442999999999999E-2</c:v>
                </c:pt>
                <c:pt idx="25515">
                  <c:v>2.443E-2</c:v>
                </c:pt>
                <c:pt idx="25516">
                  <c:v>2.4424000000000001E-2</c:v>
                </c:pt>
                <c:pt idx="25517">
                  <c:v>2.4417000000000001E-2</c:v>
                </c:pt>
                <c:pt idx="25518">
                  <c:v>2.4410000000000001E-2</c:v>
                </c:pt>
                <c:pt idx="25519">
                  <c:v>2.4403999999999999E-2</c:v>
                </c:pt>
                <c:pt idx="25520">
                  <c:v>2.4396999999999999E-2</c:v>
                </c:pt>
                <c:pt idx="25521">
                  <c:v>2.4396999999999999E-2</c:v>
                </c:pt>
                <c:pt idx="25522">
                  <c:v>2.4390999999999999E-2</c:v>
                </c:pt>
                <c:pt idx="25523">
                  <c:v>2.4383999999999999E-2</c:v>
                </c:pt>
                <c:pt idx="25524">
                  <c:v>2.4383999999999999E-2</c:v>
                </c:pt>
                <c:pt idx="25525">
                  <c:v>2.4376999999999999E-2</c:v>
                </c:pt>
                <c:pt idx="25526">
                  <c:v>2.4376999999999999E-2</c:v>
                </c:pt>
                <c:pt idx="25527">
                  <c:v>2.4371E-2</c:v>
                </c:pt>
                <c:pt idx="25528">
                  <c:v>2.4376999999999999E-2</c:v>
                </c:pt>
                <c:pt idx="25529">
                  <c:v>2.4371E-2</c:v>
                </c:pt>
                <c:pt idx="25530">
                  <c:v>2.4371E-2</c:v>
                </c:pt>
                <c:pt idx="25531">
                  <c:v>2.4371E-2</c:v>
                </c:pt>
                <c:pt idx="25532">
                  <c:v>2.4371E-2</c:v>
                </c:pt>
                <c:pt idx="25533">
                  <c:v>2.4371E-2</c:v>
                </c:pt>
                <c:pt idx="25534">
                  <c:v>2.4376999999999999E-2</c:v>
                </c:pt>
                <c:pt idx="25535">
                  <c:v>2.4376999999999999E-2</c:v>
                </c:pt>
                <c:pt idx="25536">
                  <c:v>2.4376999999999999E-2</c:v>
                </c:pt>
                <c:pt idx="25537">
                  <c:v>2.4376999999999999E-2</c:v>
                </c:pt>
                <c:pt idx="25538">
                  <c:v>2.4376999999999999E-2</c:v>
                </c:pt>
                <c:pt idx="25539">
                  <c:v>2.4376999999999999E-2</c:v>
                </c:pt>
                <c:pt idx="25540">
                  <c:v>2.4376999999999999E-2</c:v>
                </c:pt>
                <c:pt idx="25541">
                  <c:v>2.4376999999999999E-2</c:v>
                </c:pt>
                <c:pt idx="25542">
                  <c:v>2.4376999999999999E-2</c:v>
                </c:pt>
                <c:pt idx="25543">
                  <c:v>2.4371E-2</c:v>
                </c:pt>
                <c:pt idx="25544">
                  <c:v>2.4371E-2</c:v>
                </c:pt>
                <c:pt idx="25545">
                  <c:v>2.4364E-2</c:v>
                </c:pt>
                <c:pt idx="25546">
                  <c:v>2.4364E-2</c:v>
                </c:pt>
                <c:pt idx="25547">
                  <c:v>2.4358000000000001E-2</c:v>
                </c:pt>
                <c:pt idx="25548">
                  <c:v>2.4351000000000001E-2</c:v>
                </c:pt>
                <c:pt idx="25549">
                  <c:v>2.4344000000000001E-2</c:v>
                </c:pt>
                <c:pt idx="25550">
                  <c:v>2.4344000000000001E-2</c:v>
                </c:pt>
                <c:pt idx="25551">
                  <c:v>2.4337999999999999E-2</c:v>
                </c:pt>
                <c:pt idx="25552">
                  <c:v>2.4324999999999999E-2</c:v>
                </c:pt>
                <c:pt idx="25553">
                  <c:v>2.4317999999999999E-2</c:v>
                </c:pt>
                <c:pt idx="25554">
                  <c:v>2.4317999999999999E-2</c:v>
                </c:pt>
                <c:pt idx="25555">
                  <c:v>2.4305E-2</c:v>
                </c:pt>
                <c:pt idx="25556">
                  <c:v>2.4298E-2</c:v>
                </c:pt>
                <c:pt idx="25557">
                  <c:v>2.4292000000000001E-2</c:v>
                </c:pt>
                <c:pt idx="25558">
                  <c:v>2.4285000000000001E-2</c:v>
                </c:pt>
                <c:pt idx="25559">
                  <c:v>2.4278999999999998E-2</c:v>
                </c:pt>
                <c:pt idx="25560">
                  <c:v>2.4278999999999998E-2</c:v>
                </c:pt>
                <c:pt idx="25561">
                  <c:v>2.4271999999999998E-2</c:v>
                </c:pt>
                <c:pt idx="25562">
                  <c:v>2.4264999999999998E-2</c:v>
                </c:pt>
                <c:pt idx="25563">
                  <c:v>2.4264999999999998E-2</c:v>
                </c:pt>
                <c:pt idx="25564">
                  <c:v>2.4258999999999999E-2</c:v>
                </c:pt>
                <c:pt idx="25565">
                  <c:v>2.4258999999999999E-2</c:v>
                </c:pt>
                <c:pt idx="25566">
                  <c:v>2.4258999999999999E-2</c:v>
                </c:pt>
                <c:pt idx="25567">
                  <c:v>2.4258999999999999E-2</c:v>
                </c:pt>
                <c:pt idx="25568">
                  <c:v>2.4258999999999999E-2</c:v>
                </c:pt>
                <c:pt idx="25569">
                  <c:v>2.4258999999999999E-2</c:v>
                </c:pt>
                <c:pt idx="25570">
                  <c:v>2.4258999999999999E-2</c:v>
                </c:pt>
                <c:pt idx="25571">
                  <c:v>2.4264999999999998E-2</c:v>
                </c:pt>
                <c:pt idx="25572">
                  <c:v>2.4264999999999998E-2</c:v>
                </c:pt>
                <c:pt idx="25573">
                  <c:v>2.4264999999999998E-2</c:v>
                </c:pt>
                <c:pt idx="25574">
                  <c:v>2.4271999999999998E-2</c:v>
                </c:pt>
                <c:pt idx="25575">
                  <c:v>2.4271999999999998E-2</c:v>
                </c:pt>
                <c:pt idx="25576">
                  <c:v>2.4278999999999998E-2</c:v>
                </c:pt>
                <c:pt idx="25577">
                  <c:v>2.4278999999999998E-2</c:v>
                </c:pt>
                <c:pt idx="25578">
                  <c:v>2.4278999999999998E-2</c:v>
                </c:pt>
                <c:pt idx="25579">
                  <c:v>2.4285000000000001E-2</c:v>
                </c:pt>
                <c:pt idx="25580">
                  <c:v>2.4285000000000001E-2</c:v>
                </c:pt>
                <c:pt idx="25581">
                  <c:v>2.4285000000000001E-2</c:v>
                </c:pt>
                <c:pt idx="25582">
                  <c:v>2.4292000000000001E-2</c:v>
                </c:pt>
                <c:pt idx="25583">
                  <c:v>2.4292000000000001E-2</c:v>
                </c:pt>
                <c:pt idx="25584">
                  <c:v>2.4292000000000001E-2</c:v>
                </c:pt>
                <c:pt idx="25585">
                  <c:v>2.4292000000000001E-2</c:v>
                </c:pt>
                <c:pt idx="25586">
                  <c:v>2.4292000000000001E-2</c:v>
                </c:pt>
                <c:pt idx="25587">
                  <c:v>2.4285000000000001E-2</c:v>
                </c:pt>
                <c:pt idx="25588">
                  <c:v>2.4285000000000001E-2</c:v>
                </c:pt>
                <c:pt idx="25589">
                  <c:v>2.4278999999999998E-2</c:v>
                </c:pt>
                <c:pt idx="25590">
                  <c:v>2.4278999999999998E-2</c:v>
                </c:pt>
                <c:pt idx="25591">
                  <c:v>2.4271999999999998E-2</c:v>
                </c:pt>
                <c:pt idx="25592">
                  <c:v>2.4264999999999998E-2</c:v>
                </c:pt>
                <c:pt idx="25593">
                  <c:v>2.4258999999999999E-2</c:v>
                </c:pt>
                <c:pt idx="25594">
                  <c:v>2.4258999999999999E-2</c:v>
                </c:pt>
                <c:pt idx="25595">
                  <c:v>2.4251999999999999E-2</c:v>
                </c:pt>
                <c:pt idx="25596">
                  <c:v>2.4246E-2</c:v>
                </c:pt>
                <c:pt idx="25597">
                  <c:v>2.4239E-2</c:v>
                </c:pt>
                <c:pt idx="25598">
                  <c:v>2.4233000000000001E-2</c:v>
                </c:pt>
                <c:pt idx="25599">
                  <c:v>2.4226000000000001E-2</c:v>
                </c:pt>
                <c:pt idx="25600">
                  <c:v>2.4219000000000001E-2</c:v>
                </c:pt>
                <c:pt idx="25601">
                  <c:v>2.4219000000000001E-2</c:v>
                </c:pt>
                <c:pt idx="25602">
                  <c:v>2.4212999999999998E-2</c:v>
                </c:pt>
                <c:pt idx="25603">
                  <c:v>2.4205999999999998E-2</c:v>
                </c:pt>
                <c:pt idx="25604">
                  <c:v>2.4205999999999998E-2</c:v>
                </c:pt>
                <c:pt idx="25605">
                  <c:v>2.4199999999999999E-2</c:v>
                </c:pt>
                <c:pt idx="25606">
                  <c:v>2.4192999999999999E-2</c:v>
                </c:pt>
                <c:pt idx="25607">
                  <c:v>2.4185999999999999E-2</c:v>
                </c:pt>
                <c:pt idx="25608">
                  <c:v>2.4185999999999999E-2</c:v>
                </c:pt>
                <c:pt idx="25609">
                  <c:v>2.418E-2</c:v>
                </c:pt>
                <c:pt idx="25610">
                  <c:v>2.418E-2</c:v>
                </c:pt>
                <c:pt idx="25611">
                  <c:v>2.4173E-2</c:v>
                </c:pt>
                <c:pt idx="25612">
                  <c:v>2.4173E-2</c:v>
                </c:pt>
                <c:pt idx="25613">
                  <c:v>2.4167000000000001E-2</c:v>
                </c:pt>
                <c:pt idx="25614">
                  <c:v>2.4167000000000001E-2</c:v>
                </c:pt>
                <c:pt idx="25615">
                  <c:v>2.4160000000000001E-2</c:v>
                </c:pt>
                <c:pt idx="25616">
                  <c:v>2.4160000000000001E-2</c:v>
                </c:pt>
                <c:pt idx="25617">
                  <c:v>2.4160000000000001E-2</c:v>
                </c:pt>
                <c:pt idx="25618">
                  <c:v>2.4153000000000001E-2</c:v>
                </c:pt>
                <c:pt idx="25619">
                  <c:v>2.4153000000000001E-2</c:v>
                </c:pt>
                <c:pt idx="25620">
                  <c:v>2.4153000000000001E-2</c:v>
                </c:pt>
                <c:pt idx="25621">
                  <c:v>2.4146999999999998E-2</c:v>
                </c:pt>
                <c:pt idx="25622">
                  <c:v>2.4146999999999998E-2</c:v>
                </c:pt>
                <c:pt idx="25623">
                  <c:v>2.4146999999999998E-2</c:v>
                </c:pt>
                <c:pt idx="25624">
                  <c:v>2.4146999999999998E-2</c:v>
                </c:pt>
                <c:pt idx="25625">
                  <c:v>2.4140000000000002E-2</c:v>
                </c:pt>
                <c:pt idx="25626">
                  <c:v>2.4140000000000002E-2</c:v>
                </c:pt>
                <c:pt idx="25627">
                  <c:v>2.4140000000000002E-2</c:v>
                </c:pt>
                <c:pt idx="25628">
                  <c:v>2.4140000000000002E-2</c:v>
                </c:pt>
                <c:pt idx="25629">
                  <c:v>2.4133999999999999E-2</c:v>
                </c:pt>
                <c:pt idx="25630">
                  <c:v>2.4133999999999999E-2</c:v>
                </c:pt>
                <c:pt idx="25631">
                  <c:v>2.4133999999999999E-2</c:v>
                </c:pt>
                <c:pt idx="25632">
                  <c:v>2.4126999999999999E-2</c:v>
                </c:pt>
                <c:pt idx="25633">
                  <c:v>2.4126999999999999E-2</c:v>
                </c:pt>
                <c:pt idx="25634">
                  <c:v>2.4126999999999999E-2</c:v>
                </c:pt>
                <c:pt idx="25635">
                  <c:v>2.4121E-2</c:v>
                </c:pt>
                <c:pt idx="25636">
                  <c:v>2.4121E-2</c:v>
                </c:pt>
                <c:pt idx="25637">
                  <c:v>2.4114E-2</c:v>
                </c:pt>
                <c:pt idx="25638">
                  <c:v>2.4107E-2</c:v>
                </c:pt>
                <c:pt idx="25639">
                  <c:v>2.4107E-2</c:v>
                </c:pt>
                <c:pt idx="25640">
                  <c:v>2.4101000000000001E-2</c:v>
                </c:pt>
                <c:pt idx="25641">
                  <c:v>2.4094000000000001E-2</c:v>
                </c:pt>
                <c:pt idx="25642">
                  <c:v>2.4087999999999998E-2</c:v>
                </c:pt>
                <c:pt idx="25643">
                  <c:v>2.4081000000000002E-2</c:v>
                </c:pt>
                <c:pt idx="25644">
                  <c:v>2.4074000000000002E-2</c:v>
                </c:pt>
                <c:pt idx="25645">
                  <c:v>2.4067999999999999E-2</c:v>
                </c:pt>
                <c:pt idx="25646">
                  <c:v>2.4060999999999999E-2</c:v>
                </c:pt>
                <c:pt idx="25647">
                  <c:v>2.4055E-2</c:v>
                </c:pt>
                <c:pt idx="25648">
                  <c:v>2.4048E-2</c:v>
                </c:pt>
                <c:pt idx="25649">
                  <c:v>2.4041E-2</c:v>
                </c:pt>
                <c:pt idx="25650">
                  <c:v>2.4035000000000001E-2</c:v>
                </c:pt>
                <c:pt idx="25651">
                  <c:v>2.4028000000000001E-2</c:v>
                </c:pt>
                <c:pt idx="25652">
                  <c:v>2.4022000000000002E-2</c:v>
                </c:pt>
                <c:pt idx="25653">
                  <c:v>2.4015000000000002E-2</c:v>
                </c:pt>
                <c:pt idx="25654">
                  <c:v>2.4008999999999999E-2</c:v>
                </c:pt>
                <c:pt idx="25655">
                  <c:v>2.4001999999999999E-2</c:v>
                </c:pt>
                <c:pt idx="25656">
                  <c:v>2.4001999999999999E-2</c:v>
                </c:pt>
                <c:pt idx="25657">
                  <c:v>2.3994999999999999E-2</c:v>
                </c:pt>
                <c:pt idx="25658">
                  <c:v>2.3989E-2</c:v>
                </c:pt>
                <c:pt idx="25659">
                  <c:v>2.3989E-2</c:v>
                </c:pt>
                <c:pt idx="25660">
                  <c:v>2.3989E-2</c:v>
                </c:pt>
                <c:pt idx="25661">
                  <c:v>2.3982E-2</c:v>
                </c:pt>
                <c:pt idx="25662">
                  <c:v>2.3982E-2</c:v>
                </c:pt>
                <c:pt idx="25663">
                  <c:v>2.3982E-2</c:v>
                </c:pt>
                <c:pt idx="25664">
                  <c:v>2.3982E-2</c:v>
                </c:pt>
                <c:pt idx="25665">
                  <c:v>2.3982E-2</c:v>
                </c:pt>
                <c:pt idx="25666">
                  <c:v>2.3982E-2</c:v>
                </c:pt>
                <c:pt idx="25667">
                  <c:v>2.3982E-2</c:v>
                </c:pt>
                <c:pt idx="25668">
                  <c:v>2.3982E-2</c:v>
                </c:pt>
                <c:pt idx="25669">
                  <c:v>2.3982E-2</c:v>
                </c:pt>
                <c:pt idx="25670">
                  <c:v>2.3982E-2</c:v>
                </c:pt>
                <c:pt idx="25671">
                  <c:v>2.3982E-2</c:v>
                </c:pt>
                <c:pt idx="25672">
                  <c:v>2.3982E-2</c:v>
                </c:pt>
                <c:pt idx="25673">
                  <c:v>2.3982E-2</c:v>
                </c:pt>
                <c:pt idx="25674">
                  <c:v>2.3982E-2</c:v>
                </c:pt>
                <c:pt idx="25675">
                  <c:v>2.3976000000000001E-2</c:v>
                </c:pt>
                <c:pt idx="25676">
                  <c:v>2.3976000000000001E-2</c:v>
                </c:pt>
                <c:pt idx="25677">
                  <c:v>2.3976000000000001E-2</c:v>
                </c:pt>
                <c:pt idx="25678">
                  <c:v>2.3969000000000001E-2</c:v>
                </c:pt>
                <c:pt idx="25679">
                  <c:v>2.3962000000000001E-2</c:v>
                </c:pt>
                <c:pt idx="25680">
                  <c:v>2.3956000000000002E-2</c:v>
                </c:pt>
                <c:pt idx="25681">
                  <c:v>2.3956000000000002E-2</c:v>
                </c:pt>
                <c:pt idx="25682">
                  <c:v>2.3949000000000002E-2</c:v>
                </c:pt>
                <c:pt idx="25683">
                  <c:v>2.3942999999999999E-2</c:v>
                </c:pt>
                <c:pt idx="25684">
                  <c:v>2.3935999999999999E-2</c:v>
                </c:pt>
                <c:pt idx="25685">
                  <c:v>2.393E-2</c:v>
                </c:pt>
                <c:pt idx="25686">
                  <c:v>2.3923E-2</c:v>
                </c:pt>
                <c:pt idx="25687">
                  <c:v>2.3910000000000001E-2</c:v>
                </c:pt>
                <c:pt idx="25688">
                  <c:v>2.3910000000000001E-2</c:v>
                </c:pt>
                <c:pt idx="25689">
                  <c:v>2.3897000000000002E-2</c:v>
                </c:pt>
                <c:pt idx="25690">
                  <c:v>2.3890000000000002E-2</c:v>
                </c:pt>
                <c:pt idx="25691">
                  <c:v>2.3890000000000002E-2</c:v>
                </c:pt>
                <c:pt idx="25692">
                  <c:v>2.3883000000000001E-2</c:v>
                </c:pt>
                <c:pt idx="25693">
                  <c:v>2.3876999999999999E-2</c:v>
                </c:pt>
                <c:pt idx="25694">
                  <c:v>2.3876999999999999E-2</c:v>
                </c:pt>
                <c:pt idx="25695">
                  <c:v>2.3876999999999999E-2</c:v>
                </c:pt>
                <c:pt idx="25696">
                  <c:v>2.3869999999999999E-2</c:v>
                </c:pt>
                <c:pt idx="25697">
                  <c:v>2.3869999999999999E-2</c:v>
                </c:pt>
                <c:pt idx="25698">
                  <c:v>2.3869999999999999E-2</c:v>
                </c:pt>
                <c:pt idx="25699">
                  <c:v>2.3876999999999999E-2</c:v>
                </c:pt>
                <c:pt idx="25700">
                  <c:v>2.3876999999999999E-2</c:v>
                </c:pt>
                <c:pt idx="25701">
                  <c:v>2.3876999999999999E-2</c:v>
                </c:pt>
                <c:pt idx="25702">
                  <c:v>2.3883000000000001E-2</c:v>
                </c:pt>
                <c:pt idx="25703">
                  <c:v>2.3883000000000001E-2</c:v>
                </c:pt>
                <c:pt idx="25704">
                  <c:v>2.3890000000000002E-2</c:v>
                </c:pt>
                <c:pt idx="25705">
                  <c:v>2.3890000000000002E-2</c:v>
                </c:pt>
                <c:pt idx="25706">
                  <c:v>2.3897000000000002E-2</c:v>
                </c:pt>
                <c:pt idx="25707">
                  <c:v>2.3897000000000002E-2</c:v>
                </c:pt>
                <c:pt idx="25708">
                  <c:v>2.3903000000000001E-2</c:v>
                </c:pt>
                <c:pt idx="25709">
                  <c:v>2.3903000000000001E-2</c:v>
                </c:pt>
                <c:pt idx="25710">
                  <c:v>2.3910000000000001E-2</c:v>
                </c:pt>
                <c:pt idx="25711">
                  <c:v>2.3910000000000001E-2</c:v>
                </c:pt>
                <c:pt idx="25712">
                  <c:v>2.3910000000000001E-2</c:v>
                </c:pt>
                <c:pt idx="25713">
                  <c:v>2.3910000000000001E-2</c:v>
                </c:pt>
                <c:pt idx="25714">
                  <c:v>2.3910000000000001E-2</c:v>
                </c:pt>
                <c:pt idx="25715">
                  <c:v>2.3903000000000001E-2</c:v>
                </c:pt>
                <c:pt idx="25716">
                  <c:v>2.3903000000000001E-2</c:v>
                </c:pt>
                <c:pt idx="25717">
                  <c:v>2.3897000000000002E-2</c:v>
                </c:pt>
                <c:pt idx="25718">
                  <c:v>2.3890000000000002E-2</c:v>
                </c:pt>
                <c:pt idx="25719">
                  <c:v>2.3890000000000002E-2</c:v>
                </c:pt>
                <c:pt idx="25720">
                  <c:v>2.3883000000000001E-2</c:v>
                </c:pt>
                <c:pt idx="25721">
                  <c:v>2.3869999999999999E-2</c:v>
                </c:pt>
                <c:pt idx="25722">
                  <c:v>2.3864E-2</c:v>
                </c:pt>
                <c:pt idx="25723">
                  <c:v>2.3857E-2</c:v>
                </c:pt>
                <c:pt idx="25724">
                  <c:v>2.385E-2</c:v>
                </c:pt>
                <c:pt idx="25725">
                  <c:v>2.3844000000000001E-2</c:v>
                </c:pt>
                <c:pt idx="25726">
                  <c:v>2.3837000000000001E-2</c:v>
                </c:pt>
                <c:pt idx="25727">
                  <c:v>2.3831000000000001E-2</c:v>
                </c:pt>
                <c:pt idx="25728">
                  <c:v>2.3824000000000001E-2</c:v>
                </c:pt>
                <c:pt idx="25729">
                  <c:v>2.3817999999999999E-2</c:v>
                </c:pt>
                <c:pt idx="25730">
                  <c:v>2.3810999999999999E-2</c:v>
                </c:pt>
                <c:pt idx="25731">
                  <c:v>2.3803999999999999E-2</c:v>
                </c:pt>
                <c:pt idx="25732">
                  <c:v>2.3803999999999999E-2</c:v>
                </c:pt>
                <c:pt idx="25733">
                  <c:v>2.3798E-2</c:v>
                </c:pt>
                <c:pt idx="25734">
                  <c:v>2.3791E-2</c:v>
                </c:pt>
                <c:pt idx="25735">
                  <c:v>2.3791E-2</c:v>
                </c:pt>
                <c:pt idx="25736">
                  <c:v>2.3791E-2</c:v>
                </c:pt>
                <c:pt idx="25737">
                  <c:v>2.3785000000000001E-2</c:v>
                </c:pt>
                <c:pt idx="25738">
                  <c:v>2.3785000000000001E-2</c:v>
                </c:pt>
                <c:pt idx="25739">
                  <c:v>2.3785000000000001E-2</c:v>
                </c:pt>
                <c:pt idx="25740">
                  <c:v>2.3785000000000001E-2</c:v>
                </c:pt>
                <c:pt idx="25741">
                  <c:v>2.3785000000000001E-2</c:v>
                </c:pt>
                <c:pt idx="25742">
                  <c:v>2.3785000000000001E-2</c:v>
                </c:pt>
                <c:pt idx="25743">
                  <c:v>2.3785000000000001E-2</c:v>
                </c:pt>
                <c:pt idx="25744">
                  <c:v>2.3791E-2</c:v>
                </c:pt>
                <c:pt idx="25745">
                  <c:v>2.3791E-2</c:v>
                </c:pt>
                <c:pt idx="25746">
                  <c:v>2.3791E-2</c:v>
                </c:pt>
                <c:pt idx="25747">
                  <c:v>2.3791E-2</c:v>
                </c:pt>
                <c:pt idx="25748">
                  <c:v>2.3791E-2</c:v>
                </c:pt>
                <c:pt idx="25749">
                  <c:v>2.3791E-2</c:v>
                </c:pt>
                <c:pt idx="25750">
                  <c:v>2.3791E-2</c:v>
                </c:pt>
                <c:pt idx="25751">
                  <c:v>2.3785000000000001E-2</c:v>
                </c:pt>
                <c:pt idx="25752">
                  <c:v>2.3785000000000001E-2</c:v>
                </c:pt>
                <c:pt idx="25753">
                  <c:v>2.3778000000000001E-2</c:v>
                </c:pt>
                <c:pt idx="25754">
                  <c:v>2.3778000000000001E-2</c:v>
                </c:pt>
                <c:pt idx="25755">
                  <c:v>2.3771E-2</c:v>
                </c:pt>
                <c:pt idx="25756">
                  <c:v>2.3765000000000001E-2</c:v>
                </c:pt>
                <c:pt idx="25757">
                  <c:v>2.3765000000000001E-2</c:v>
                </c:pt>
                <c:pt idx="25758">
                  <c:v>2.3758000000000001E-2</c:v>
                </c:pt>
                <c:pt idx="25759">
                  <c:v>2.3751999999999999E-2</c:v>
                </c:pt>
                <c:pt idx="25760">
                  <c:v>2.3744999999999999E-2</c:v>
                </c:pt>
                <c:pt idx="25761">
                  <c:v>2.3739E-2</c:v>
                </c:pt>
                <c:pt idx="25762">
                  <c:v>2.3732E-2</c:v>
                </c:pt>
                <c:pt idx="25763">
                  <c:v>2.3725E-2</c:v>
                </c:pt>
                <c:pt idx="25764">
                  <c:v>2.3719E-2</c:v>
                </c:pt>
                <c:pt idx="25765">
                  <c:v>2.3712E-2</c:v>
                </c:pt>
                <c:pt idx="25766">
                  <c:v>2.3706000000000001E-2</c:v>
                </c:pt>
                <c:pt idx="25767">
                  <c:v>2.3699000000000001E-2</c:v>
                </c:pt>
                <c:pt idx="25768">
                  <c:v>2.3692000000000001E-2</c:v>
                </c:pt>
                <c:pt idx="25769">
                  <c:v>2.3685999999999999E-2</c:v>
                </c:pt>
                <c:pt idx="25770">
                  <c:v>2.3678999999999999E-2</c:v>
                </c:pt>
                <c:pt idx="25771">
                  <c:v>2.3678999999999999E-2</c:v>
                </c:pt>
                <c:pt idx="25772">
                  <c:v>2.3673E-2</c:v>
                </c:pt>
                <c:pt idx="25773">
                  <c:v>2.3673E-2</c:v>
                </c:pt>
                <c:pt idx="25774">
                  <c:v>2.3673E-2</c:v>
                </c:pt>
                <c:pt idx="25775">
                  <c:v>2.3666E-2</c:v>
                </c:pt>
                <c:pt idx="25776">
                  <c:v>2.3666E-2</c:v>
                </c:pt>
                <c:pt idx="25777">
                  <c:v>2.3666E-2</c:v>
                </c:pt>
                <c:pt idx="25778">
                  <c:v>2.3666E-2</c:v>
                </c:pt>
                <c:pt idx="25779">
                  <c:v>2.3666E-2</c:v>
                </c:pt>
                <c:pt idx="25780">
                  <c:v>2.3666E-2</c:v>
                </c:pt>
                <c:pt idx="25781">
                  <c:v>2.3666E-2</c:v>
                </c:pt>
                <c:pt idx="25782">
                  <c:v>2.3673E-2</c:v>
                </c:pt>
                <c:pt idx="25783">
                  <c:v>2.3673E-2</c:v>
                </c:pt>
                <c:pt idx="25784">
                  <c:v>2.3673E-2</c:v>
                </c:pt>
                <c:pt idx="25785">
                  <c:v>2.3673E-2</c:v>
                </c:pt>
                <c:pt idx="25786">
                  <c:v>2.3673E-2</c:v>
                </c:pt>
                <c:pt idx="25787">
                  <c:v>2.3678999999999999E-2</c:v>
                </c:pt>
                <c:pt idx="25788">
                  <c:v>2.3678999999999999E-2</c:v>
                </c:pt>
                <c:pt idx="25789">
                  <c:v>2.3678999999999999E-2</c:v>
                </c:pt>
                <c:pt idx="25790">
                  <c:v>2.3678999999999999E-2</c:v>
                </c:pt>
                <c:pt idx="25791">
                  <c:v>2.3678999999999999E-2</c:v>
                </c:pt>
                <c:pt idx="25792">
                  <c:v>2.3678999999999999E-2</c:v>
                </c:pt>
                <c:pt idx="25793">
                  <c:v>2.3678999999999999E-2</c:v>
                </c:pt>
                <c:pt idx="25794">
                  <c:v>2.3673E-2</c:v>
                </c:pt>
                <c:pt idx="25795">
                  <c:v>2.3673E-2</c:v>
                </c:pt>
                <c:pt idx="25796">
                  <c:v>2.3666E-2</c:v>
                </c:pt>
                <c:pt idx="25797">
                  <c:v>2.3666E-2</c:v>
                </c:pt>
                <c:pt idx="25798">
                  <c:v>2.3658999999999999E-2</c:v>
                </c:pt>
                <c:pt idx="25799">
                  <c:v>2.3653E-2</c:v>
                </c:pt>
                <c:pt idx="25800">
                  <c:v>2.3646E-2</c:v>
                </c:pt>
                <c:pt idx="25801">
                  <c:v>2.3640000000000001E-2</c:v>
                </c:pt>
                <c:pt idx="25802">
                  <c:v>2.3633000000000001E-2</c:v>
                </c:pt>
                <c:pt idx="25803">
                  <c:v>2.3619999999999999E-2</c:v>
                </c:pt>
                <c:pt idx="25804">
                  <c:v>2.3612999999999999E-2</c:v>
                </c:pt>
                <c:pt idx="25805">
                  <c:v>2.3607E-2</c:v>
                </c:pt>
                <c:pt idx="25806">
                  <c:v>2.3599999999999999E-2</c:v>
                </c:pt>
                <c:pt idx="25807">
                  <c:v>2.3587E-2</c:v>
                </c:pt>
                <c:pt idx="25808">
                  <c:v>2.358E-2</c:v>
                </c:pt>
                <c:pt idx="25809">
                  <c:v>2.3567000000000001E-2</c:v>
                </c:pt>
                <c:pt idx="25810">
                  <c:v>2.3560999999999999E-2</c:v>
                </c:pt>
                <c:pt idx="25811">
                  <c:v>2.3553999999999999E-2</c:v>
                </c:pt>
                <c:pt idx="25812">
                  <c:v>2.3547999999999999E-2</c:v>
                </c:pt>
                <c:pt idx="25813">
                  <c:v>2.3540999999999999E-2</c:v>
                </c:pt>
                <c:pt idx="25814">
                  <c:v>2.3533999999999999E-2</c:v>
                </c:pt>
                <c:pt idx="25815">
                  <c:v>2.3533999999999999E-2</c:v>
                </c:pt>
                <c:pt idx="25816">
                  <c:v>2.3533999999999999E-2</c:v>
                </c:pt>
                <c:pt idx="25817">
                  <c:v>2.3528E-2</c:v>
                </c:pt>
                <c:pt idx="25818">
                  <c:v>2.3528E-2</c:v>
                </c:pt>
                <c:pt idx="25819">
                  <c:v>2.3528E-2</c:v>
                </c:pt>
                <c:pt idx="25820">
                  <c:v>2.3528E-2</c:v>
                </c:pt>
                <c:pt idx="25821">
                  <c:v>2.3528E-2</c:v>
                </c:pt>
                <c:pt idx="25822">
                  <c:v>2.3533999999999999E-2</c:v>
                </c:pt>
                <c:pt idx="25823">
                  <c:v>2.3540999999999999E-2</c:v>
                </c:pt>
                <c:pt idx="25824">
                  <c:v>2.3540999999999999E-2</c:v>
                </c:pt>
                <c:pt idx="25825">
                  <c:v>2.3547999999999999E-2</c:v>
                </c:pt>
                <c:pt idx="25826">
                  <c:v>2.3553999999999999E-2</c:v>
                </c:pt>
                <c:pt idx="25827">
                  <c:v>2.3560999999999999E-2</c:v>
                </c:pt>
                <c:pt idx="25828">
                  <c:v>2.3567000000000001E-2</c:v>
                </c:pt>
                <c:pt idx="25829">
                  <c:v>2.3574000000000001E-2</c:v>
                </c:pt>
                <c:pt idx="25830">
                  <c:v>2.358E-2</c:v>
                </c:pt>
                <c:pt idx="25831">
                  <c:v>2.358E-2</c:v>
                </c:pt>
                <c:pt idx="25832">
                  <c:v>2.3587E-2</c:v>
                </c:pt>
                <c:pt idx="25833">
                  <c:v>2.3594E-2</c:v>
                </c:pt>
                <c:pt idx="25834">
                  <c:v>2.3594E-2</c:v>
                </c:pt>
                <c:pt idx="25835">
                  <c:v>2.3594E-2</c:v>
                </c:pt>
                <c:pt idx="25836">
                  <c:v>2.3594E-2</c:v>
                </c:pt>
                <c:pt idx="25837">
                  <c:v>2.3594E-2</c:v>
                </c:pt>
                <c:pt idx="25838">
                  <c:v>2.3587E-2</c:v>
                </c:pt>
                <c:pt idx="25839">
                  <c:v>2.3587E-2</c:v>
                </c:pt>
                <c:pt idx="25840">
                  <c:v>2.358E-2</c:v>
                </c:pt>
                <c:pt idx="25841">
                  <c:v>2.3567000000000001E-2</c:v>
                </c:pt>
                <c:pt idx="25842">
                  <c:v>2.3560999999999999E-2</c:v>
                </c:pt>
                <c:pt idx="25843">
                  <c:v>2.3553999999999999E-2</c:v>
                </c:pt>
                <c:pt idx="25844">
                  <c:v>2.3540999999999999E-2</c:v>
                </c:pt>
                <c:pt idx="25845">
                  <c:v>2.3528E-2</c:v>
                </c:pt>
                <c:pt idx="25846">
                  <c:v>2.3515000000000001E-2</c:v>
                </c:pt>
                <c:pt idx="25847">
                  <c:v>2.3501000000000001E-2</c:v>
                </c:pt>
                <c:pt idx="25848">
                  <c:v>2.3487999999999998E-2</c:v>
                </c:pt>
                <c:pt idx="25849">
                  <c:v>2.3474999999999999E-2</c:v>
                </c:pt>
                <c:pt idx="25850">
                  <c:v>2.3462E-2</c:v>
                </c:pt>
                <c:pt idx="25851">
                  <c:v>2.3449000000000001E-2</c:v>
                </c:pt>
                <c:pt idx="25852">
                  <c:v>2.3442000000000001E-2</c:v>
                </c:pt>
                <c:pt idx="25853">
                  <c:v>2.3428999999999998E-2</c:v>
                </c:pt>
                <c:pt idx="25854">
                  <c:v>2.3421999999999998E-2</c:v>
                </c:pt>
                <c:pt idx="25855">
                  <c:v>2.3408999999999999E-2</c:v>
                </c:pt>
                <c:pt idx="25856">
                  <c:v>2.3408999999999999E-2</c:v>
                </c:pt>
                <c:pt idx="25857">
                  <c:v>2.3403E-2</c:v>
                </c:pt>
                <c:pt idx="25858">
                  <c:v>2.3403E-2</c:v>
                </c:pt>
                <c:pt idx="25859">
                  <c:v>2.3403E-2</c:v>
                </c:pt>
                <c:pt idx="25860">
                  <c:v>2.3403E-2</c:v>
                </c:pt>
                <c:pt idx="25861">
                  <c:v>2.3408999999999999E-2</c:v>
                </c:pt>
                <c:pt idx="25862">
                  <c:v>2.3415999999999999E-2</c:v>
                </c:pt>
                <c:pt idx="25863">
                  <c:v>2.3421999999999998E-2</c:v>
                </c:pt>
                <c:pt idx="25864">
                  <c:v>2.3428999999999998E-2</c:v>
                </c:pt>
                <c:pt idx="25865">
                  <c:v>2.3435999999999998E-2</c:v>
                </c:pt>
                <c:pt idx="25866">
                  <c:v>2.3449000000000001E-2</c:v>
                </c:pt>
                <c:pt idx="25867">
                  <c:v>2.3462E-2</c:v>
                </c:pt>
                <c:pt idx="25868">
                  <c:v>2.3474999999999999E-2</c:v>
                </c:pt>
                <c:pt idx="25869">
                  <c:v>2.3481999999999999E-2</c:v>
                </c:pt>
                <c:pt idx="25870">
                  <c:v>2.3494999999999999E-2</c:v>
                </c:pt>
                <c:pt idx="25871">
                  <c:v>2.3508000000000001E-2</c:v>
                </c:pt>
                <c:pt idx="25872">
                  <c:v>2.3515000000000001E-2</c:v>
                </c:pt>
                <c:pt idx="25873">
                  <c:v>2.3528E-2</c:v>
                </c:pt>
                <c:pt idx="25874">
                  <c:v>2.3533999999999999E-2</c:v>
                </c:pt>
                <c:pt idx="25875">
                  <c:v>2.3540999999999999E-2</c:v>
                </c:pt>
                <c:pt idx="25876">
                  <c:v>2.3540999999999999E-2</c:v>
                </c:pt>
                <c:pt idx="25877">
                  <c:v>2.3547999999999999E-2</c:v>
                </c:pt>
                <c:pt idx="25878">
                  <c:v>2.3547999999999999E-2</c:v>
                </c:pt>
                <c:pt idx="25879">
                  <c:v>2.3540999999999999E-2</c:v>
                </c:pt>
                <c:pt idx="25880">
                  <c:v>2.3540999999999999E-2</c:v>
                </c:pt>
                <c:pt idx="25881">
                  <c:v>2.3533999999999999E-2</c:v>
                </c:pt>
                <c:pt idx="25882">
                  <c:v>2.3521E-2</c:v>
                </c:pt>
                <c:pt idx="25883">
                  <c:v>2.3515000000000001E-2</c:v>
                </c:pt>
                <c:pt idx="25884">
                  <c:v>2.3501000000000001E-2</c:v>
                </c:pt>
                <c:pt idx="25885">
                  <c:v>2.3487999999999998E-2</c:v>
                </c:pt>
                <c:pt idx="25886">
                  <c:v>2.3474999999999999E-2</c:v>
                </c:pt>
                <c:pt idx="25887">
                  <c:v>2.3462E-2</c:v>
                </c:pt>
                <c:pt idx="25888">
                  <c:v>2.3442000000000001E-2</c:v>
                </c:pt>
                <c:pt idx="25889">
                  <c:v>2.3428999999999998E-2</c:v>
                </c:pt>
                <c:pt idx="25890">
                  <c:v>2.3415999999999999E-2</c:v>
                </c:pt>
                <c:pt idx="25891">
                  <c:v>2.3396E-2</c:v>
                </c:pt>
                <c:pt idx="25892">
                  <c:v>2.3383000000000001E-2</c:v>
                </c:pt>
                <c:pt idx="25893">
                  <c:v>2.3369999999999998E-2</c:v>
                </c:pt>
                <c:pt idx="25894">
                  <c:v>2.3349999999999999E-2</c:v>
                </c:pt>
                <c:pt idx="25895">
                  <c:v>2.3342999999999999E-2</c:v>
                </c:pt>
                <c:pt idx="25896">
                  <c:v>2.333E-2</c:v>
                </c:pt>
                <c:pt idx="25897">
                  <c:v>2.3317000000000001E-2</c:v>
                </c:pt>
                <c:pt idx="25898">
                  <c:v>2.3310000000000001E-2</c:v>
                </c:pt>
                <c:pt idx="25899">
                  <c:v>2.3310000000000001E-2</c:v>
                </c:pt>
                <c:pt idx="25900">
                  <c:v>2.3303999999999998E-2</c:v>
                </c:pt>
                <c:pt idx="25901">
                  <c:v>2.3303999999999998E-2</c:v>
                </c:pt>
                <c:pt idx="25902">
                  <c:v>2.3303999999999998E-2</c:v>
                </c:pt>
                <c:pt idx="25903">
                  <c:v>2.3303999999999998E-2</c:v>
                </c:pt>
                <c:pt idx="25904">
                  <c:v>2.3310000000000001E-2</c:v>
                </c:pt>
                <c:pt idx="25905">
                  <c:v>2.3310000000000001E-2</c:v>
                </c:pt>
                <c:pt idx="25906">
                  <c:v>2.3317000000000001E-2</c:v>
                </c:pt>
                <c:pt idx="25907">
                  <c:v>2.3324000000000001E-2</c:v>
                </c:pt>
                <c:pt idx="25908">
                  <c:v>2.3337E-2</c:v>
                </c:pt>
                <c:pt idx="25909">
                  <c:v>2.3342999999999999E-2</c:v>
                </c:pt>
                <c:pt idx="25910">
                  <c:v>2.3349999999999999E-2</c:v>
                </c:pt>
                <c:pt idx="25911">
                  <c:v>2.3355999999999998E-2</c:v>
                </c:pt>
                <c:pt idx="25912">
                  <c:v>2.3362999999999998E-2</c:v>
                </c:pt>
                <c:pt idx="25913">
                  <c:v>2.3369999999999998E-2</c:v>
                </c:pt>
                <c:pt idx="25914">
                  <c:v>2.3369999999999998E-2</c:v>
                </c:pt>
                <c:pt idx="25915">
                  <c:v>2.3376000000000001E-2</c:v>
                </c:pt>
                <c:pt idx="25916">
                  <c:v>2.3383000000000001E-2</c:v>
                </c:pt>
                <c:pt idx="25917">
                  <c:v>2.3383000000000001E-2</c:v>
                </c:pt>
                <c:pt idx="25918">
                  <c:v>2.3383000000000001E-2</c:v>
                </c:pt>
                <c:pt idx="25919">
                  <c:v>2.3376000000000001E-2</c:v>
                </c:pt>
                <c:pt idx="25920">
                  <c:v>2.3369999999999998E-2</c:v>
                </c:pt>
                <c:pt idx="25921">
                  <c:v>2.3369999999999998E-2</c:v>
                </c:pt>
                <c:pt idx="25922">
                  <c:v>2.3362999999999998E-2</c:v>
                </c:pt>
                <c:pt idx="25923">
                  <c:v>2.3349999999999999E-2</c:v>
                </c:pt>
                <c:pt idx="25924">
                  <c:v>2.3342999999999999E-2</c:v>
                </c:pt>
                <c:pt idx="25925">
                  <c:v>2.333E-2</c:v>
                </c:pt>
                <c:pt idx="25926">
                  <c:v>2.3317000000000001E-2</c:v>
                </c:pt>
                <c:pt idx="25927">
                  <c:v>2.3303999999999998E-2</c:v>
                </c:pt>
                <c:pt idx="25928">
                  <c:v>2.3290999999999999E-2</c:v>
                </c:pt>
                <c:pt idx="25929">
                  <c:v>2.3271E-2</c:v>
                </c:pt>
                <c:pt idx="25930">
                  <c:v>2.3258000000000001E-2</c:v>
                </c:pt>
                <c:pt idx="25931">
                  <c:v>2.3244999999999998E-2</c:v>
                </c:pt>
                <c:pt idx="25932">
                  <c:v>2.3231000000000002E-2</c:v>
                </c:pt>
                <c:pt idx="25933">
                  <c:v>2.3212E-2</c:v>
                </c:pt>
                <c:pt idx="25934">
                  <c:v>2.3205E-2</c:v>
                </c:pt>
                <c:pt idx="25935">
                  <c:v>2.3192000000000001E-2</c:v>
                </c:pt>
                <c:pt idx="25936">
                  <c:v>2.3179000000000002E-2</c:v>
                </c:pt>
                <c:pt idx="25937">
                  <c:v>2.3172000000000002E-2</c:v>
                </c:pt>
                <c:pt idx="25938">
                  <c:v>2.3165000000000002E-2</c:v>
                </c:pt>
                <c:pt idx="25939">
                  <c:v>2.3158999999999999E-2</c:v>
                </c:pt>
                <c:pt idx="25940">
                  <c:v>2.3158999999999999E-2</c:v>
                </c:pt>
                <c:pt idx="25941">
                  <c:v>2.3151999999999999E-2</c:v>
                </c:pt>
                <c:pt idx="25942">
                  <c:v>2.3151999999999999E-2</c:v>
                </c:pt>
                <c:pt idx="25943">
                  <c:v>2.3151999999999999E-2</c:v>
                </c:pt>
                <c:pt idx="25944">
                  <c:v>2.3158999999999999E-2</c:v>
                </c:pt>
                <c:pt idx="25945">
                  <c:v>2.3158999999999999E-2</c:v>
                </c:pt>
                <c:pt idx="25946">
                  <c:v>2.3165000000000002E-2</c:v>
                </c:pt>
                <c:pt idx="25947">
                  <c:v>2.3172000000000002E-2</c:v>
                </c:pt>
                <c:pt idx="25948">
                  <c:v>2.3179000000000002E-2</c:v>
                </c:pt>
                <c:pt idx="25949">
                  <c:v>2.3185000000000001E-2</c:v>
                </c:pt>
                <c:pt idx="25950">
                  <c:v>2.3192000000000001E-2</c:v>
                </c:pt>
                <c:pt idx="25951">
                  <c:v>2.3198E-2</c:v>
                </c:pt>
                <c:pt idx="25952">
                  <c:v>2.3205E-2</c:v>
                </c:pt>
                <c:pt idx="25953">
                  <c:v>2.3212E-2</c:v>
                </c:pt>
                <c:pt idx="25954">
                  <c:v>2.3217999999999999E-2</c:v>
                </c:pt>
                <c:pt idx="25955">
                  <c:v>2.3224999999999999E-2</c:v>
                </c:pt>
                <c:pt idx="25956">
                  <c:v>2.3224999999999999E-2</c:v>
                </c:pt>
                <c:pt idx="25957">
                  <c:v>2.3231000000000002E-2</c:v>
                </c:pt>
                <c:pt idx="25958">
                  <c:v>2.3231000000000002E-2</c:v>
                </c:pt>
                <c:pt idx="25959">
                  <c:v>2.3231000000000002E-2</c:v>
                </c:pt>
                <c:pt idx="25960">
                  <c:v>2.3231000000000002E-2</c:v>
                </c:pt>
                <c:pt idx="25961">
                  <c:v>2.3224999999999999E-2</c:v>
                </c:pt>
                <c:pt idx="25962">
                  <c:v>2.3224999999999999E-2</c:v>
                </c:pt>
                <c:pt idx="25963">
                  <c:v>2.3217999999999999E-2</c:v>
                </c:pt>
                <c:pt idx="25964">
                  <c:v>2.3212E-2</c:v>
                </c:pt>
                <c:pt idx="25965">
                  <c:v>2.3205E-2</c:v>
                </c:pt>
                <c:pt idx="25966">
                  <c:v>2.3198E-2</c:v>
                </c:pt>
                <c:pt idx="25967">
                  <c:v>2.3185000000000001E-2</c:v>
                </c:pt>
                <c:pt idx="25968">
                  <c:v>2.3179000000000002E-2</c:v>
                </c:pt>
                <c:pt idx="25969">
                  <c:v>2.3165000000000002E-2</c:v>
                </c:pt>
                <c:pt idx="25970">
                  <c:v>2.3158999999999999E-2</c:v>
                </c:pt>
                <c:pt idx="25971">
                  <c:v>2.3146E-2</c:v>
                </c:pt>
                <c:pt idx="25972">
                  <c:v>2.3139E-2</c:v>
                </c:pt>
                <c:pt idx="25973">
                  <c:v>2.3133000000000001E-2</c:v>
                </c:pt>
                <c:pt idx="25974">
                  <c:v>2.3119000000000001E-2</c:v>
                </c:pt>
                <c:pt idx="25975">
                  <c:v>2.3113000000000002E-2</c:v>
                </c:pt>
                <c:pt idx="25976">
                  <c:v>2.3106000000000002E-2</c:v>
                </c:pt>
                <c:pt idx="25977">
                  <c:v>2.3099999999999999E-2</c:v>
                </c:pt>
                <c:pt idx="25978">
                  <c:v>2.3092999999999999E-2</c:v>
                </c:pt>
                <c:pt idx="25979">
                  <c:v>2.3092999999999999E-2</c:v>
                </c:pt>
                <c:pt idx="25980">
                  <c:v>2.3085999999999999E-2</c:v>
                </c:pt>
                <c:pt idx="25981">
                  <c:v>2.3085999999999999E-2</c:v>
                </c:pt>
                <c:pt idx="25982">
                  <c:v>2.3085999999999999E-2</c:v>
                </c:pt>
                <c:pt idx="25983">
                  <c:v>2.3085999999999999E-2</c:v>
                </c:pt>
                <c:pt idx="25984">
                  <c:v>2.3085999999999999E-2</c:v>
                </c:pt>
                <c:pt idx="25985">
                  <c:v>2.3092999999999999E-2</c:v>
                </c:pt>
                <c:pt idx="25986">
                  <c:v>2.3092999999999999E-2</c:v>
                </c:pt>
                <c:pt idx="25987">
                  <c:v>2.3092999999999999E-2</c:v>
                </c:pt>
                <c:pt idx="25988">
                  <c:v>2.3099999999999999E-2</c:v>
                </c:pt>
                <c:pt idx="25989">
                  <c:v>2.3099999999999999E-2</c:v>
                </c:pt>
                <c:pt idx="25990">
                  <c:v>2.3106000000000002E-2</c:v>
                </c:pt>
                <c:pt idx="25991">
                  <c:v>2.3106000000000002E-2</c:v>
                </c:pt>
                <c:pt idx="25992">
                  <c:v>2.3113000000000002E-2</c:v>
                </c:pt>
                <c:pt idx="25993">
                  <c:v>2.3113000000000002E-2</c:v>
                </c:pt>
                <c:pt idx="25994">
                  <c:v>2.3113000000000002E-2</c:v>
                </c:pt>
                <c:pt idx="25995">
                  <c:v>2.3113000000000002E-2</c:v>
                </c:pt>
                <c:pt idx="25996">
                  <c:v>2.3119000000000001E-2</c:v>
                </c:pt>
                <c:pt idx="25997">
                  <c:v>2.3113000000000002E-2</c:v>
                </c:pt>
                <c:pt idx="25998">
                  <c:v>2.3113000000000002E-2</c:v>
                </c:pt>
                <c:pt idx="25999">
                  <c:v>2.3113000000000002E-2</c:v>
                </c:pt>
                <c:pt idx="26000">
                  <c:v>2.3106000000000002E-2</c:v>
                </c:pt>
                <c:pt idx="26001">
                  <c:v>2.3106000000000002E-2</c:v>
                </c:pt>
                <c:pt idx="26002">
                  <c:v>2.3106000000000002E-2</c:v>
                </c:pt>
                <c:pt idx="26003">
                  <c:v>2.3099999999999999E-2</c:v>
                </c:pt>
                <c:pt idx="26004">
                  <c:v>2.3092999999999999E-2</c:v>
                </c:pt>
                <c:pt idx="26005">
                  <c:v>2.3085999999999999E-2</c:v>
                </c:pt>
                <c:pt idx="26006">
                  <c:v>2.308E-2</c:v>
                </c:pt>
                <c:pt idx="26007">
                  <c:v>2.3073E-2</c:v>
                </c:pt>
                <c:pt idx="26008">
                  <c:v>2.3073E-2</c:v>
                </c:pt>
                <c:pt idx="26009">
                  <c:v>2.3060000000000001E-2</c:v>
                </c:pt>
                <c:pt idx="26010">
                  <c:v>2.3060000000000001E-2</c:v>
                </c:pt>
                <c:pt idx="26011">
                  <c:v>2.3054000000000002E-2</c:v>
                </c:pt>
                <c:pt idx="26012">
                  <c:v>2.3047000000000002E-2</c:v>
                </c:pt>
                <c:pt idx="26013">
                  <c:v>2.3040000000000001E-2</c:v>
                </c:pt>
                <c:pt idx="26014">
                  <c:v>2.3040000000000001E-2</c:v>
                </c:pt>
                <c:pt idx="26015">
                  <c:v>2.3040000000000001E-2</c:v>
                </c:pt>
                <c:pt idx="26016">
                  <c:v>2.3033999999999999E-2</c:v>
                </c:pt>
                <c:pt idx="26017">
                  <c:v>2.3033999999999999E-2</c:v>
                </c:pt>
                <c:pt idx="26018">
                  <c:v>2.3033999999999999E-2</c:v>
                </c:pt>
                <c:pt idx="26019">
                  <c:v>2.3033999999999999E-2</c:v>
                </c:pt>
                <c:pt idx="26020">
                  <c:v>2.3033999999999999E-2</c:v>
                </c:pt>
                <c:pt idx="26021">
                  <c:v>2.3026999999999999E-2</c:v>
                </c:pt>
                <c:pt idx="26022">
                  <c:v>2.3026999999999999E-2</c:v>
                </c:pt>
                <c:pt idx="26023">
                  <c:v>2.3026999999999999E-2</c:v>
                </c:pt>
                <c:pt idx="26024">
                  <c:v>2.3033999999999999E-2</c:v>
                </c:pt>
                <c:pt idx="26025">
                  <c:v>2.3026999999999999E-2</c:v>
                </c:pt>
                <c:pt idx="26026">
                  <c:v>2.3026999999999999E-2</c:v>
                </c:pt>
                <c:pt idx="26027">
                  <c:v>2.3026999999999999E-2</c:v>
                </c:pt>
                <c:pt idx="26028">
                  <c:v>2.3026999999999999E-2</c:v>
                </c:pt>
                <c:pt idx="26029">
                  <c:v>2.3026999999999999E-2</c:v>
                </c:pt>
                <c:pt idx="26030">
                  <c:v>2.3026999999999999E-2</c:v>
                </c:pt>
                <c:pt idx="26031">
                  <c:v>2.3026999999999999E-2</c:v>
                </c:pt>
                <c:pt idx="26032">
                  <c:v>2.3021E-2</c:v>
                </c:pt>
                <c:pt idx="26033">
                  <c:v>2.3021E-2</c:v>
                </c:pt>
                <c:pt idx="26034">
                  <c:v>2.3014E-2</c:v>
                </c:pt>
                <c:pt idx="26035">
                  <c:v>2.3014E-2</c:v>
                </c:pt>
                <c:pt idx="26036">
                  <c:v>2.3007E-2</c:v>
                </c:pt>
                <c:pt idx="26037">
                  <c:v>2.3001000000000001E-2</c:v>
                </c:pt>
                <c:pt idx="26038">
                  <c:v>2.2994000000000001E-2</c:v>
                </c:pt>
                <c:pt idx="26039">
                  <c:v>2.2988000000000001E-2</c:v>
                </c:pt>
                <c:pt idx="26040">
                  <c:v>2.2981000000000001E-2</c:v>
                </c:pt>
                <c:pt idx="26041">
                  <c:v>2.2974000000000001E-2</c:v>
                </c:pt>
                <c:pt idx="26042">
                  <c:v>2.2967999999999999E-2</c:v>
                </c:pt>
                <c:pt idx="26043">
                  <c:v>2.2960999999999999E-2</c:v>
                </c:pt>
                <c:pt idx="26044">
                  <c:v>2.2955E-2</c:v>
                </c:pt>
                <c:pt idx="26045">
                  <c:v>2.2948E-2</c:v>
                </c:pt>
                <c:pt idx="26046">
                  <c:v>2.2942000000000001E-2</c:v>
                </c:pt>
                <c:pt idx="26047">
                  <c:v>2.2935000000000001E-2</c:v>
                </c:pt>
                <c:pt idx="26048">
                  <c:v>2.2928E-2</c:v>
                </c:pt>
                <c:pt idx="26049">
                  <c:v>2.2922000000000001E-2</c:v>
                </c:pt>
                <c:pt idx="26050">
                  <c:v>2.2915000000000001E-2</c:v>
                </c:pt>
                <c:pt idx="26051">
                  <c:v>2.2908999999999999E-2</c:v>
                </c:pt>
                <c:pt idx="26052">
                  <c:v>2.2901999999999999E-2</c:v>
                </c:pt>
                <c:pt idx="26053">
                  <c:v>2.2901999999999999E-2</c:v>
                </c:pt>
                <c:pt idx="26054">
                  <c:v>2.2894999999999999E-2</c:v>
                </c:pt>
                <c:pt idx="26055">
                  <c:v>2.2889E-2</c:v>
                </c:pt>
                <c:pt idx="26056">
                  <c:v>2.2889E-2</c:v>
                </c:pt>
                <c:pt idx="26057">
                  <c:v>2.2882E-2</c:v>
                </c:pt>
                <c:pt idx="26058">
                  <c:v>2.2876000000000001E-2</c:v>
                </c:pt>
                <c:pt idx="26059">
                  <c:v>2.2876000000000001E-2</c:v>
                </c:pt>
                <c:pt idx="26060">
                  <c:v>2.2869E-2</c:v>
                </c:pt>
                <c:pt idx="26061">
                  <c:v>2.2862E-2</c:v>
                </c:pt>
                <c:pt idx="26062">
                  <c:v>2.2862E-2</c:v>
                </c:pt>
                <c:pt idx="26063">
                  <c:v>2.2862E-2</c:v>
                </c:pt>
                <c:pt idx="26064">
                  <c:v>2.2856000000000001E-2</c:v>
                </c:pt>
                <c:pt idx="26065">
                  <c:v>2.2856000000000001E-2</c:v>
                </c:pt>
                <c:pt idx="26066">
                  <c:v>2.2849000000000001E-2</c:v>
                </c:pt>
                <c:pt idx="26067">
                  <c:v>2.2849000000000001E-2</c:v>
                </c:pt>
                <c:pt idx="26068">
                  <c:v>2.2842999999999999E-2</c:v>
                </c:pt>
                <c:pt idx="26069">
                  <c:v>2.2842999999999999E-2</c:v>
                </c:pt>
                <c:pt idx="26070">
                  <c:v>2.2835999999999999E-2</c:v>
                </c:pt>
                <c:pt idx="26071">
                  <c:v>2.2835999999999999E-2</c:v>
                </c:pt>
                <c:pt idx="26072">
                  <c:v>2.2835999999999999E-2</c:v>
                </c:pt>
                <c:pt idx="26073">
                  <c:v>2.283E-2</c:v>
                </c:pt>
                <c:pt idx="26074">
                  <c:v>2.283E-2</c:v>
                </c:pt>
                <c:pt idx="26075">
                  <c:v>2.2823E-2</c:v>
                </c:pt>
                <c:pt idx="26076">
                  <c:v>2.2823E-2</c:v>
                </c:pt>
                <c:pt idx="26077">
                  <c:v>2.2823E-2</c:v>
                </c:pt>
                <c:pt idx="26078">
                  <c:v>2.2823E-2</c:v>
                </c:pt>
                <c:pt idx="26079">
                  <c:v>2.2823E-2</c:v>
                </c:pt>
                <c:pt idx="26080">
                  <c:v>2.2823E-2</c:v>
                </c:pt>
                <c:pt idx="26081">
                  <c:v>2.2823E-2</c:v>
                </c:pt>
                <c:pt idx="26082">
                  <c:v>2.2823E-2</c:v>
                </c:pt>
                <c:pt idx="26083">
                  <c:v>2.2823E-2</c:v>
                </c:pt>
                <c:pt idx="26084">
                  <c:v>2.2823E-2</c:v>
                </c:pt>
                <c:pt idx="26085">
                  <c:v>2.2823E-2</c:v>
                </c:pt>
                <c:pt idx="26086">
                  <c:v>2.2823E-2</c:v>
                </c:pt>
                <c:pt idx="26087">
                  <c:v>2.2823E-2</c:v>
                </c:pt>
                <c:pt idx="26088">
                  <c:v>2.283E-2</c:v>
                </c:pt>
                <c:pt idx="26089">
                  <c:v>2.283E-2</c:v>
                </c:pt>
                <c:pt idx="26090">
                  <c:v>2.283E-2</c:v>
                </c:pt>
                <c:pt idx="26091">
                  <c:v>2.283E-2</c:v>
                </c:pt>
                <c:pt idx="26092">
                  <c:v>2.283E-2</c:v>
                </c:pt>
                <c:pt idx="26093">
                  <c:v>2.283E-2</c:v>
                </c:pt>
                <c:pt idx="26094">
                  <c:v>2.283E-2</c:v>
                </c:pt>
                <c:pt idx="26095">
                  <c:v>2.283E-2</c:v>
                </c:pt>
                <c:pt idx="26096">
                  <c:v>2.283E-2</c:v>
                </c:pt>
                <c:pt idx="26097">
                  <c:v>2.283E-2</c:v>
                </c:pt>
                <c:pt idx="26098">
                  <c:v>2.283E-2</c:v>
                </c:pt>
                <c:pt idx="26099">
                  <c:v>2.283E-2</c:v>
                </c:pt>
                <c:pt idx="26100">
                  <c:v>2.283E-2</c:v>
                </c:pt>
                <c:pt idx="26101">
                  <c:v>2.2823E-2</c:v>
                </c:pt>
                <c:pt idx="26102">
                  <c:v>2.2823E-2</c:v>
                </c:pt>
                <c:pt idx="26103">
                  <c:v>2.2815999999999999E-2</c:v>
                </c:pt>
                <c:pt idx="26104">
                  <c:v>2.2815999999999999E-2</c:v>
                </c:pt>
                <c:pt idx="26105">
                  <c:v>2.281E-2</c:v>
                </c:pt>
                <c:pt idx="26106">
                  <c:v>2.281E-2</c:v>
                </c:pt>
                <c:pt idx="26107">
                  <c:v>2.2803E-2</c:v>
                </c:pt>
                <c:pt idx="26108">
                  <c:v>2.2803E-2</c:v>
                </c:pt>
                <c:pt idx="26109">
                  <c:v>2.2797000000000001E-2</c:v>
                </c:pt>
                <c:pt idx="26110">
                  <c:v>2.2797000000000001E-2</c:v>
                </c:pt>
                <c:pt idx="26111">
                  <c:v>2.2790000000000001E-2</c:v>
                </c:pt>
                <c:pt idx="26112">
                  <c:v>2.2783000000000001E-2</c:v>
                </c:pt>
                <c:pt idx="26113">
                  <c:v>2.2783000000000001E-2</c:v>
                </c:pt>
                <c:pt idx="26114">
                  <c:v>2.2783000000000001E-2</c:v>
                </c:pt>
                <c:pt idx="26115">
                  <c:v>2.2776999999999999E-2</c:v>
                </c:pt>
                <c:pt idx="26116">
                  <c:v>2.2776999999999999E-2</c:v>
                </c:pt>
                <c:pt idx="26117">
                  <c:v>2.2769999999999999E-2</c:v>
                </c:pt>
                <c:pt idx="26118">
                  <c:v>2.2764E-2</c:v>
                </c:pt>
                <c:pt idx="26119">
                  <c:v>2.2764E-2</c:v>
                </c:pt>
                <c:pt idx="26120">
                  <c:v>2.2764E-2</c:v>
                </c:pt>
                <c:pt idx="26121">
                  <c:v>2.2756999999999999E-2</c:v>
                </c:pt>
                <c:pt idx="26122">
                  <c:v>2.2751E-2</c:v>
                </c:pt>
                <c:pt idx="26123">
                  <c:v>2.2751E-2</c:v>
                </c:pt>
                <c:pt idx="26124">
                  <c:v>2.2744E-2</c:v>
                </c:pt>
                <c:pt idx="26125">
                  <c:v>2.2737E-2</c:v>
                </c:pt>
                <c:pt idx="26126">
                  <c:v>2.2737E-2</c:v>
                </c:pt>
                <c:pt idx="26127">
                  <c:v>2.2731000000000001E-2</c:v>
                </c:pt>
                <c:pt idx="26128">
                  <c:v>2.2724000000000001E-2</c:v>
                </c:pt>
                <c:pt idx="26129">
                  <c:v>2.2724000000000001E-2</c:v>
                </c:pt>
                <c:pt idx="26130">
                  <c:v>2.2717999999999999E-2</c:v>
                </c:pt>
                <c:pt idx="26131">
                  <c:v>2.2710999999999999E-2</c:v>
                </c:pt>
                <c:pt idx="26132">
                  <c:v>2.2710999999999999E-2</c:v>
                </c:pt>
                <c:pt idx="26133">
                  <c:v>2.2703999999999998E-2</c:v>
                </c:pt>
                <c:pt idx="26134">
                  <c:v>2.2697999999999999E-2</c:v>
                </c:pt>
                <c:pt idx="26135">
                  <c:v>2.2690999999999999E-2</c:v>
                </c:pt>
                <c:pt idx="26136">
                  <c:v>2.2690999999999999E-2</c:v>
                </c:pt>
                <c:pt idx="26137">
                  <c:v>2.2685E-2</c:v>
                </c:pt>
                <c:pt idx="26138">
                  <c:v>2.2678E-2</c:v>
                </c:pt>
                <c:pt idx="26139">
                  <c:v>2.2671E-2</c:v>
                </c:pt>
                <c:pt idx="26140">
                  <c:v>2.2671E-2</c:v>
                </c:pt>
                <c:pt idx="26141">
                  <c:v>2.2665000000000001E-2</c:v>
                </c:pt>
                <c:pt idx="26142">
                  <c:v>2.2665000000000001E-2</c:v>
                </c:pt>
                <c:pt idx="26143">
                  <c:v>2.2658000000000001E-2</c:v>
                </c:pt>
                <c:pt idx="26144">
                  <c:v>2.2658000000000001E-2</c:v>
                </c:pt>
                <c:pt idx="26145">
                  <c:v>2.2658000000000001E-2</c:v>
                </c:pt>
                <c:pt idx="26146">
                  <c:v>2.2658000000000001E-2</c:v>
                </c:pt>
                <c:pt idx="26147">
                  <c:v>2.2658000000000001E-2</c:v>
                </c:pt>
                <c:pt idx="26148">
                  <c:v>2.2658000000000001E-2</c:v>
                </c:pt>
                <c:pt idx="26149">
                  <c:v>2.2658000000000001E-2</c:v>
                </c:pt>
                <c:pt idx="26150">
                  <c:v>2.2658000000000001E-2</c:v>
                </c:pt>
                <c:pt idx="26151">
                  <c:v>2.2658000000000001E-2</c:v>
                </c:pt>
                <c:pt idx="26152">
                  <c:v>2.2665000000000001E-2</c:v>
                </c:pt>
                <c:pt idx="26153">
                  <c:v>2.2665000000000001E-2</c:v>
                </c:pt>
                <c:pt idx="26154">
                  <c:v>2.2665000000000001E-2</c:v>
                </c:pt>
                <c:pt idx="26155">
                  <c:v>2.2665000000000001E-2</c:v>
                </c:pt>
                <c:pt idx="26156">
                  <c:v>2.2671E-2</c:v>
                </c:pt>
                <c:pt idx="26157">
                  <c:v>2.2671E-2</c:v>
                </c:pt>
                <c:pt idx="26158">
                  <c:v>2.2671E-2</c:v>
                </c:pt>
                <c:pt idx="26159">
                  <c:v>2.2671E-2</c:v>
                </c:pt>
                <c:pt idx="26160">
                  <c:v>2.2671E-2</c:v>
                </c:pt>
                <c:pt idx="26161">
                  <c:v>2.2671E-2</c:v>
                </c:pt>
                <c:pt idx="26162">
                  <c:v>2.2671E-2</c:v>
                </c:pt>
                <c:pt idx="26163">
                  <c:v>2.2665000000000001E-2</c:v>
                </c:pt>
                <c:pt idx="26164">
                  <c:v>2.2665000000000001E-2</c:v>
                </c:pt>
                <c:pt idx="26165">
                  <c:v>2.2665000000000001E-2</c:v>
                </c:pt>
                <c:pt idx="26166">
                  <c:v>2.2658000000000001E-2</c:v>
                </c:pt>
                <c:pt idx="26167">
                  <c:v>2.2651999999999999E-2</c:v>
                </c:pt>
                <c:pt idx="26168">
                  <c:v>2.2651999999999999E-2</c:v>
                </c:pt>
                <c:pt idx="26169">
                  <c:v>2.2644999999999998E-2</c:v>
                </c:pt>
                <c:pt idx="26170">
                  <c:v>2.2638999999999999E-2</c:v>
                </c:pt>
                <c:pt idx="26171">
                  <c:v>2.2631999999999999E-2</c:v>
                </c:pt>
                <c:pt idx="26172">
                  <c:v>2.2624999999999999E-2</c:v>
                </c:pt>
                <c:pt idx="26173">
                  <c:v>2.2619E-2</c:v>
                </c:pt>
                <c:pt idx="26174">
                  <c:v>2.2619E-2</c:v>
                </c:pt>
                <c:pt idx="26175">
                  <c:v>2.2612E-2</c:v>
                </c:pt>
                <c:pt idx="26176">
                  <c:v>2.2599000000000001E-2</c:v>
                </c:pt>
                <c:pt idx="26177">
                  <c:v>2.2599000000000001E-2</c:v>
                </c:pt>
                <c:pt idx="26178">
                  <c:v>2.2592000000000001E-2</c:v>
                </c:pt>
                <c:pt idx="26179">
                  <c:v>2.2585999999999998E-2</c:v>
                </c:pt>
                <c:pt idx="26180">
                  <c:v>2.2578999999999998E-2</c:v>
                </c:pt>
                <c:pt idx="26181">
                  <c:v>2.2572999999999999E-2</c:v>
                </c:pt>
                <c:pt idx="26182">
                  <c:v>2.2565999999999999E-2</c:v>
                </c:pt>
                <c:pt idx="26183">
                  <c:v>2.2565999999999999E-2</c:v>
                </c:pt>
                <c:pt idx="26184">
                  <c:v>2.256E-2</c:v>
                </c:pt>
                <c:pt idx="26185">
                  <c:v>2.2553E-2</c:v>
                </c:pt>
                <c:pt idx="26186">
                  <c:v>2.2553E-2</c:v>
                </c:pt>
                <c:pt idx="26187">
                  <c:v>2.2546E-2</c:v>
                </c:pt>
                <c:pt idx="26188">
                  <c:v>2.2546E-2</c:v>
                </c:pt>
                <c:pt idx="26189">
                  <c:v>2.2540000000000001E-2</c:v>
                </c:pt>
                <c:pt idx="26190">
                  <c:v>2.2540000000000001E-2</c:v>
                </c:pt>
                <c:pt idx="26191">
                  <c:v>2.2533000000000001E-2</c:v>
                </c:pt>
                <c:pt idx="26192">
                  <c:v>2.2533000000000001E-2</c:v>
                </c:pt>
                <c:pt idx="26193">
                  <c:v>2.2526999999999998E-2</c:v>
                </c:pt>
                <c:pt idx="26194">
                  <c:v>2.2526999999999998E-2</c:v>
                </c:pt>
                <c:pt idx="26195">
                  <c:v>2.2526999999999998E-2</c:v>
                </c:pt>
                <c:pt idx="26196">
                  <c:v>2.2526999999999998E-2</c:v>
                </c:pt>
                <c:pt idx="26197">
                  <c:v>2.2519999999999998E-2</c:v>
                </c:pt>
                <c:pt idx="26198">
                  <c:v>2.2519999999999998E-2</c:v>
                </c:pt>
                <c:pt idx="26199">
                  <c:v>2.2512999999999998E-2</c:v>
                </c:pt>
                <c:pt idx="26200">
                  <c:v>2.2512999999999998E-2</c:v>
                </c:pt>
                <c:pt idx="26201">
                  <c:v>2.2506999999999999E-2</c:v>
                </c:pt>
                <c:pt idx="26202">
                  <c:v>2.2506999999999999E-2</c:v>
                </c:pt>
                <c:pt idx="26203">
                  <c:v>2.2506999999999999E-2</c:v>
                </c:pt>
                <c:pt idx="26204">
                  <c:v>2.2499999999999999E-2</c:v>
                </c:pt>
                <c:pt idx="26205">
                  <c:v>2.2499999999999999E-2</c:v>
                </c:pt>
                <c:pt idx="26206">
                  <c:v>2.2499999999999999E-2</c:v>
                </c:pt>
                <c:pt idx="26207">
                  <c:v>2.2499999999999999E-2</c:v>
                </c:pt>
                <c:pt idx="26208">
                  <c:v>2.2494E-2</c:v>
                </c:pt>
                <c:pt idx="26209">
                  <c:v>2.2494E-2</c:v>
                </c:pt>
                <c:pt idx="26210">
                  <c:v>2.2494E-2</c:v>
                </c:pt>
                <c:pt idx="26211">
                  <c:v>2.2494E-2</c:v>
                </c:pt>
                <c:pt idx="26212">
                  <c:v>2.2494E-2</c:v>
                </c:pt>
                <c:pt idx="26213">
                  <c:v>2.2494E-2</c:v>
                </c:pt>
                <c:pt idx="26214">
                  <c:v>2.2494E-2</c:v>
                </c:pt>
                <c:pt idx="26215">
                  <c:v>2.2494E-2</c:v>
                </c:pt>
                <c:pt idx="26216">
                  <c:v>2.2494E-2</c:v>
                </c:pt>
                <c:pt idx="26217">
                  <c:v>2.2487E-2</c:v>
                </c:pt>
                <c:pt idx="26218">
                  <c:v>2.2487E-2</c:v>
                </c:pt>
                <c:pt idx="26219">
                  <c:v>2.2487E-2</c:v>
                </c:pt>
                <c:pt idx="26220">
                  <c:v>2.2487E-2</c:v>
                </c:pt>
                <c:pt idx="26221">
                  <c:v>2.2487E-2</c:v>
                </c:pt>
                <c:pt idx="26222">
                  <c:v>2.2487E-2</c:v>
                </c:pt>
                <c:pt idx="26223">
                  <c:v>2.2487E-2</c:v>
                </c:pt>
                <c:pt idx="26224">
                  <c:v>2.248E-2</c:v>
                </c:pt>
                <c:pt idx="26225">
                  <c:v>2.248E-2</c:v>
                </c:pt>
                <c:pt idx="26226">
                  <c:v>2.2474000000000001E-2</c:v>
                </c:pt>
                <c:pt idx="26227">
                  <c:v>2.2474000000000001E-2</c:v>
                </c:pt>
                <c:pt idx="26228">
                  <c:v>2.2467000000000001E-2</c:v>
                </c:pt>
                <c:pt idx="26229">
                  <c:v>2.2460999999999998E-2</c:v>
                </c:pt>
                <c:pt idx="26230">
                  <c:v>2.2454000000000002E-2</c:v>
                </c:pt>
                <c:pt idx="26231">
                  <c:v>2.2447999999999999E-2</c:v>
                </c:pt>
                <c:pt idx="26232">
                  <c:v>2.2433999999999999E-2</c:v>
                </c:pt>
                <c:pt idx="26233">
                  <c:v>2.2428E-2</c:v>
                </c:pt>
                <c:pt idx="26234">
                  <c:v>2.2415000000000001E-2</c:v>
                </c:pt>
                <c:pt idx="26235">
                  <c:v>2.2408000000000001E-2</c:v>
                </c:pt>
                <c:pt idx="26236">
                  <c:v>2.2395000000000002E-2</c:v>
                </c:pt>
                <c:pt idx="26237">
                  <c:v>2.2388000000000002E-2</c:v>
                </c:pt>
                <c:pt idx="26238">
                  <c:v>2.2374999999999999E-2</c:v>
                </c:pt>
                <c:pt idx="26239">
                  <c:v>2.2362E-2</c:v>
                </c:pt>
                <c:pt idx="26240">
                  <c:v>2.2355E-2</c:v>
                </c:pt>
                <c:pt idx="26241">
                  <c:v>2.2342000000000001E-2</c:v>
                </c:pt>
                <c:pt idx="26242">
                  <c:v>2.2336000000000002E-2</c:v>
                </c:pt>
                <c:pt idx="26243">
                  <c:v>2.2329000000000002E-2</c:v>
                </c:pt>
                <c:pt idx="26244">
                  <c:v>2.2322000000000002E-2</c:v>
                </c:pt>
                <c:pt idx="26245">
                  <c:v>2.2315999999999999E-2</c:v>
                </c:pt>
                <c:pt idx="26246">
                  <c:v>2.2308999999999999E-2</c:v>
                </c:pt>
                <c:pt idx="26247">
                  <c:v>2.2303E-2</c:v>
                </c:pt>
                <c:pt idx="26248">
                  <c:v>2.2303E-2</c:v>
                </c:pt>
                <c:pt idx="26249">
                  <c:v>2.2296E-2</c:v>
                </c:pt>
                <c:pt idx="26250">
                  <c:v>2.2296E-2</c:v>
                </c:pt>
                <c:pt idx="26251">
                  <c:v>2.2296E-2</c:v>
                </c:pt>
                <c:pt idx="26252">
                  <c:v>2.2303E-2</c:v>
                </c:pt>
                <c:pt idx="26253">
                  <c:v>2.2303E-2</c:v>
                </c:pt>
                <c:pt idx="26254">
                  <c:v>2.2308999999999999E-2</c:v>
                </c:pt>
                <c:pt idx="26255">
                  <c:v>2.2315999999999999E-2</c:v>
                </c:pt>
                <c:pt idx="26256">
                  <c:v>2.2322000000000002E-2</c:v>
                </c:pt>
                <c:pt idx="26257">
                  <c:v>2.2336000000000002E-2</c:v>
                </c:pt>
                <c:pt idx="26258">
                  <c:v>2.2342000000000001E-2</c:v>
                </c:pt>
                <c:pt idx="26259">
                  <c:v>2.2355E-2</c:v>
                </c:pt>
                <c:pt idx="26260">
                  <c:v>2.2362E-2</c:v>
                </c:pt>
                <c:pt idx="26261">
                  <c:v>2.2374999999999999E-2</c:v>
                </c:pt>
                <c:pt idx="26262">
                  <c:v>2.2381999999999999E-2</c:v>
                </c:pt>
                <c:pt idx="26263">
                  <c:v>2.2395000000000002E-2</c:v>
                </c:pt>
                <c:pt idx="26264">
                  <c:v>2.2401000000000001E-2</c:v>
                </c:pt>
                <c:pt idx="26265">
                  <c:v>2.2408000000000001E-2</c:v>
                </c:pt>
                <c:pt idx="26266">
                  <c:v>2.2415000000000001E-2</c:v>
                </c:pt>
                <c:pt idx="26267">
                  <c:v>2.2421E-2</c:v>
                </c:pt>
                <c:pt idx="26268">
                  <c:v>2.2428E-2</c:v>
                </c:pt>
                <c:pt idx="26269">
                  <c:v>2.2433999999999999E-2</c:v>
                </c:pt>
                <c:pt idx="26270">
                  <c:v>2.2433999999999999E-2</c:v>
                </c:pt>
                <c:pt idx="26271">
                  <c:v>2.2433999999999999E-2</c:v>
                </c:pt>
                <c:pt idx="26272">
                  <c:v>2.2433999999999999E-2</c:v>
                </c:pt>
                <c:pt idx="26273">
                  <c:v>2.2433999999999999E-2</c:v>
                </c:pt>
                <c:pt idx="26274">
                  <c:v>2.2433999999999999E-2</c:v>
                </c:pt>
                <c:pt idx="26275">
                  <c:v>2.2428E-2</c:v>
                </c:pt>
                <c:pt idx="26276">
                  <c:v>2.2421E-2</c:v>
                </c:pt>
                <c:pt idx="26277">
                  <c:v>2.2408000000000001E-2</c:v>
                </c:pt>
                <c:pt idx="26278">
                  <c:v>2.2401000000000001E-2</c:v>
                </c:pt>
                <c:pt idx="26279">
                  <c:v>2.2388000000000002E-2</c:v>
                </c:pt>
                <c:pt idx="26280">
                  <c:v>2.2381999999999999E-2</c:v>
                </c:pt>
                <c:pt idx="26281">
                  <c:v>2.2369E-2</c:v>
                </c:pt>
                <c:pt idx="26282">
                  <c:v>2.2355E-2</c:v>
                </c:pt>
                <c:pt idx="26283">
                  <c:v>2.2342000000000001E-2</c:v>
                </c:pt>
                <c:pt idx="26284">
                  <c:v>2.2336000000000002E-2</c:v>
                </c:pt>
                <c:pt idx="26285">
                  <c:v>2.2322000000000002E-2</c:v>
                </c:pt>
                <c:pt idx="26286">
                  <c:v>2.2308999999999999E-2</c:v>
                </c:pt>
                <c:pt idx="26287">
                  <c:v>2.2296E-2</c:v>
                </c:pt>
                <c:pt idx="26288">
                  <c:v>2.2283000000000001E-2</c:v>
                </c:pt>
                <c:pt idx="26289">
                  <c:v>2.2276000000000001E-2</c:v>
                </c:pt>
                <c:pt idx="26290">
                  <c:v>2.2270000000000002E-2</c:v>
                </c:pt>
                <c:pt idx="26291">
                  <c:v>2.2263000000000002E-2</c:v>
                </c:pt>
                <c:pt idx="26292">
                  <c:v>2.2256999999999999E-2</c:v>
                </c:pt>
                <c:pt idx="26293">
                  <c:v>2.2249999999999999E-2</c:v>
                </c:pt>
                <c:pt idx="26294">
                  <c:v>2.2242999999999999E-2</c:v>
                </c:pt>
                <c:pt idx="26295">
                  <c:v>2.2242999999999999E-2</c:v>
                </c:pt>
                <c:pt idx="26296">
                  <c:v>2.2242999999999999E-2</c:v>
                </c:pt>
                <c:pt idx="26297">
                  <c:v>2.2242999999999999E-2</c:v>
                </c:pt>
                <c:pt idx="26298">
                  <c:v>2.2242999999999999E-2</c:v>
                </c:pt>
                <c:pt idx="26299">
                  <c:v>2.2242999999999999E-2</c:v>
                </c:pt>
                <c:pt idx="26300">
                  <c:v>2.2249999999999999E-2</c:v>
                </c:pt>
                <c:pt idx="26301">
                  <c:v>2.2249999999999999E-2</c:v>
                </c:pt>
                <c:pt idx="26302">
                  <c:v>2.2256999999999999E-2</c:v>
                </c:pt>
                <c:pt idx="26303">
                  <c:v>2.2263000000000002E-2</c:v>
                </c:pt>
                <c:pt idx="26304">
                  <c:v>2.2270000000000002E-2</c:v>
                </c:pt>
                <c:pt idx="26305">
                  <c:v>2.2276000000000001E-2</c:v>
                </c:pt>
                <c:pt idx="26306">
                  <c:v>2.2283000000000001E-2</c:v>
                </c:pt>
                <c:pt idx="26307">
                  <c:v>2.2283000000000001E-2</c:v>
                </c:pt>
                <c:pt idx="26308">
                  <c:v>2.2289E-2</c:v>
                </c:pt>
                <c:pt idx="26309">
                  <c:v>2.2296E-2</c:v>
                </c:pt>
                <c:pt idx="26310">
                  <c:v>2.2296E-2</c:v>
                </c:pt>
                <c:pt idx="26311">
                  <c:v>2.2296E-2</c:v>
                </c:pt>
                <c:pt idx="26312">
                  <c:v>2.2303E-2</c:v>
                </c:pt>
                <c:pt idx="26313">
                  <c:v>2.2303E-2</c:v>
                </c:pt>
                <c:pt idx="26314">
                  <c:v>2.2303E-2</c:v>
                </c:pt>
                <c:pt idx="26315">
                  <c:v>2.2296E-2</c:v>
                </c:pt>
                <c:pt idx="26316">
                  <c:v>2.2296E-2</c:v>
                </c:pt>
                <c:pt idx="26317">
                  <c:v>2.2289E-2</c:v>
                </c:pt>
                <c:pt idx="26318">
                  <c:v>2.2289E-2</c:v>
                </c:pt>
                <c:pt idx="26319">
                  <c:v>2.2283000000000001E-2</c:v>
                </c:pt>
                <c:pt idx="26320">
                  <c:v>2.2276000000000001E-2</c:v>
                </c:pt>
                <c:pt idx="26321">
                  <c:v>2.2270000000000002E-2</c:v>
                </c:pt>
                <c:pt idx="26322">
                  <c:v>2.2256999999999999E-2</c:v>
                </c:pt>
                <c:pt idx="26323">
                  <c:v>2.2249999999999999E-2</c:v>
                </c:pt>
                <c:pt idx="26324">
                  <c:v>2.2237E-2</c:v>
                </c:pt>
                <c:pt idx="26325">
                  <c:v>2.223E-2</c:v>
                </c:pt>
                <c:pt idx="26326">
                  <c:v>2.2217000000000001E-2</c:v>
                </c:pt>
                <c:pt idx="26327">
                  <c:v>2.2204000000000002E-2</c:v>
                </c:pt>
                <c:pt idx="26328">
                  <c:v>2.2197000000000001E-2</c:v>
                </c:pt>
                <c:pt idx="26329">
                  <c:v>2.2183999999999999E-2</c:v>
                </c:pt>
                <c:pt idx="26330">
                  <c:v>2.2171E-2</c:v>
                </c:pt>
                <c:pt idx="26331">
                  <c:v>2.2164E-2</c:v>
                </c:pt>
                <c:pt idx="26332">
                  <c:v>2.2151000000000001E-2</c:v>
                </c:pt>
                <c:pt idx="26333">
                  <c:v>2.2145000000000001E-2</c:v>
                </c:pt>
                <c:pt idx="26334">
                  <c:v>2.2138000000000001E-2</c:v>
                </c:pt>
                <c:pt idx="26335">
                  <c:v>2.2131000000000001E-2</c:v>
                </c:pt>
                <c:pt idx="26336">
                  <c:v>2.2117999999999999E-2</c:v>
                </c:pt>
                <c:pt idx="26337">
                  <c:v>2.2117999999999999E-2</c:v>
                </c:pt>
                <c:pt idx="26338">
                  <c:v>2.2112E-2</c:v>
                </c:pt>
                <c:pt idx="26339">
                  <c:v>2.2105E-2</c:v>
                </c:pt>
                <c:pt idx="26340">
                  <c:v>2.2105E-2</c:v>
                </c:pt>
                <c:pt idx="26341">
                  <c:v>2.2098E-2</c:v>
                </c:pt>
                <c:pt idx="26342">
                  <c:v>2.2098E-2</c:v>
                </c:pt>
                <c:pt idx="26343">
                  <c:v>2.2098E-2</c:v>
                </c:pt>
                <c:pt idx="26344">
                  <c:v>2.2098E-2</c:v>
                </c:pt>
                <c:pt idx="26345">
                  <c:v>2.2092000000000001E-2</c:v>
                </c:pt>
                <c:pt idx="26346">
                  <c:v>2.2098E-2</c:v>
                </c:pt>
                <c:pt idx="26347">
                  <c:v>2.2098E-2</c:v>
                </c:pt>
                <c:pt idx="26348">
                  <c:v>2.2098E-2</c:v>
                </c:pt>
                <c:pt idx="26349">
                  <c:v>2.2098E-2</c:v>
                </c:pt>
                <c:pt idx="26350">
                  <c:v>2.2105E-2</c:v>
                </c:pt>
                <c:pt idx="26351">
                  <c:v>2.2105E-2</c:v>
                </c:pt>
                <c:pt idx="26352">
                  <c:v>2.2105E-2</c:v>
                </c:pt>
                <c:pt idx="26353">
                  <c:v>2.2105E-2</c:v>
                </c:pt>
                <c:pt idx="26354">
                  <c:v>2.2112E-2</c:v>
                </c:pt>
                <c:pt idx="26355">
                  <c:v>2.2112E-2</c:v>
                </c:pt>
                <c:pt idx="26356">
                  <c:v>2.2112E-2</c:v>
                </c:pt>
                <c:pt idx="26357">
                  <c:v>2.2112E-2</c:v>
                </c:pt>
                <c:pt idx="26358">
                  <c:v>2.2112E-2</c:v>
                </c:pt>
                <c:pt idx="26359">
                  <c:v>2.2112E-2</c:v>
                </c:pt>
                <c:pt idx="26360">
                  <c:v>2.2117999999999999E-2</c:v>
                </c:pt>
                <c:pt idx="26361">
                  <c:v>2.2112E-2</c:v>
                </c:pt>
                <c:pt idx="26362">
                  <c:v>2.2112E-2</c:v>
                </c:pt>
                <c:pt idx="26363">
                  <c:v>2.2112E-2</c:v>
                </c:pt>
                <c:pt idx="26364">
                  <c:v>2.2112E-2</c:v>
                </c:pt>
                <c:pt idx="26365">
                  <c:v>2.2105E-2</c:v>
                </c:pt>
                <c:pt idx="26366">
                  <c:v>2.2105E-2</c:v>
                </c:pt>
                <c:pt idx="26367">
                  <c:v>2.2098E-2</c:v>
                </c:pt>
                <c:pt idx="26368">
                  <c:v>2.2098E-2</c:v>
                </c:pt>
                <c:pt idx="26369">
                  <c:v>2.2092000000000001E-2</c:v>
                </c:pt>
                <c:pt idx="26370">
                  <c:v>2.2092000000000001E-2</c:v>
                </c:pt>
                <c:pt idx="26371">
                  <c:v>2.2085E-2</c:v>
                </c:pt>
                <c:pt idx="26372">
                  <c:v>2.2085E-2</c:v>
                </c:pt>
                <c:pt idx="26373">
                  <c:v>2.2079000000000001E-2</c:v>
                </c:pt>
                <c:pt idx="26374">
                  <c:v>2.2079000000000001E-2</c:v>
                </c:pt>
                <c:pt idx="26375">
                  <c:v>2.2072000000000001E-2</c:v>
                </c:pt>
                <c:pt idx="26376">
                  <c:v>2.2072000000000001E-2</c:v>
                </c:pt>
                <c:pt idx="26377">
                  <c:v>2.2065999999999999E-2</c:v>
                </c:pt>
                <c:pt idx="26378">
                  <c:v>2.2058999999999999E-2</c:v>
                </c:pt>
                <c:pt idx="26379">
                  <c:v>2.2058999999999999E-2</c:v>
                </c:pt>
                <c:pt idx="26380">
                  <c:v>2.2051999999999999E-2</c:v>
                </c:pt>
                <c:pt idx="26381">
                  <c:v>2.2051999999999999E-2</c:v>
                </c:pt>
                <c:pt idx="26382">
                  <c:v>2.2046E-2</c:v>
                </c:pt>
                <c:pt idx="26383">
                  <c:v>2.2046E-2</c:v>
                </c:pt>
                <c:pt idx="26384">
                  <c:v>2.2046E-2</c:v>
                </c:pt>
                <c:pt idx="26385">
                  <c:v>2.2039E-2</c:v>
                </c:pt>
                <c:pt idx="26386">
                  <c:v>2.2039E-2</c:v>
                </c:pt>
                <c:pt idx="26387">
                  <c:v>2.2039E-2</c:v>
                </c:pt>
                <c:pt idx="26388">
                  <c:v>2.2039E-2</c:v>
                </c:pt>
                <c:pt idx="26389">
                  <c:v>2.2039E-2</c:v>
                </c:pt>
                <c:pt idx="26390">
                  <c:v>2.2039E-2</c:v>
                </c:pt>
                <c:pt idx="26391">
                  <c:v>2.2039E-2</c:v>
                </c:pt>
                <c:pt idx="26392">
                  <c:v>2.2039E-2</c:v>
                </c:pt>
                <c:pt idx="26393">
                  <c:v>2.2039E-2</c:v>
                </c:pt>
                <c:pt idx="26394">
                  <c:v>2.2039E-2</c:v>
                </c:pt>
                <c:pt idx="26395">
                  <c:v>2.2039E-2</c:v>
                </c:pt>
                <c:pt idx="26396">
                  <c:v>2.2039E-2</c:v>
                </c:pt>
                <c:pt idx="26397">
                  <c:v>2.2039E-2</c:v>
                </c:pt>
                <c:pt idx="26398">
                  <c:v>2.2046E-2</c:v>
                </c:pt>
                <c:pt idx="26399">
                  <c:v>2.2039E-2</c:v>
                </c:pt>
                <c:pt idx="26400">
                  <c:v>2.2039E-2</c:v>
                </c:pt>
                <c:pt idx="26401">
                  <c:v>2.2039E-2</c:v>
                </c:pt>
                <c:pt idx="26402">
                  <c:v>2.2039E-2</c:v>
                </c:pt>
                <c:pt idx="26403">
                  <c:v>2.2039E-2</c:v>
                </c:pt>
                <c:pt idx="26404">
                  <c:v>2.2039E-2</c:v>
                </c:pt>
                <c:pt idx="26405">
                  <c:v>2.2033000000000001E-2</c:v>
                </c:pt>
                <c:pt idx="26406">
                  <c:v>2.2033000000000001E-2</c:v>
                </c:pt>
                <c:pt idx="26407">
                  <c:v>2.2026E-2</c:v>
                </c:pt>
                <c:pt idx="26408">
                  <c:v>2.2026E-2</c:v>
                </c:pt>
                <c:pt idx="26409">
                  <c:v>2.2013000000000001E-2</c:v>
                </c:pt>
                <c:pt idx="26410">
                  <c:v>2.2013000000000001E-2</c:v>
                </c:pt>
                <c:pt idx="26411">
                  <c:v>2.2006000000000001E-2</c:v>
                </c:pt>
                <c:pt idx="26412">
                  <c:v>2.1999999999999999E-2</c:v>
                </c:pt>
                <c:pt idx="26413">
                  <c:v>2.1992999999999999E-2</c:v>
                </c:pt>
                <c:pt idx="26414">
                  <c:v>2.1985999999999999E-2</c:v>
                </c:pt>
                <c:pt idx="26415">
                  <c:v>2.1972999999999999E-2</c:v>
                </c:pt>
                <c:pt idx="26416">
                  <c:v>2.1967E-2</c:v>
                </c:pt>
                <c:pt idx="26417">
                  <c:v>2.196E-2</c:v>
                </c:pt>
                <c:pt idx="26418">
                  <c:v>2.1954000000000001E-2</c:v>
                </c:pt>
                <c:pt idx="26419">
                  <c:v>2.1947000000000001E-2</c:v>
                </c:pt>
                <c:pt idx="26420">
                  <c:v>2.1940000000000001E-2</c:v>
                </c:pt>
                <c:pt idx="26421">
                  <c:v>2.1926999999999999E-2</c:v>
                </c:pt>
                <c:pt idx="26422">
                  <c:v>2.1921E-2</c:v>
                </c:pt>
                <c:pt idx="26423">
                  <c:v>2.1913999999999999E-2</c:v>
                </c:pt>
                <c:pt idx="26424">
                  <c:v>2.1906999999999999E-2</c:v>
                </c:pt>
                <c:pt idx="26425">
                  <c:v>2.1901E-2</c:v>
                </c:pt>
                <c:pt idx="26426">
                  <c:v>2.1894E-2</c:v>
                </c:pt>
                <c:pt idx="26427">
                  <c:v>2.1888000000000001E-2</c:v>
                </c:pt>
                <c:pt idx="26428">
                  <c:v>2.1888000000000001E-2</c:v>
                </c:pt>
                <c:pt idx="26429">
                  <c:v>2.1881000000000001E-2</c:v>
                </c:pt>
                <c:pt idx="26430">
                  <c:v>2.1881000000000001E-2</c:v>
                </c:pt>
                <c:pt idx="26431">
                  <c:v>2.1874999999999999E-2</c:v>
                </c:pt>
                <c:pt idx="26432">
                  <c:v>2.1874999999999999E-2</c:v>
                </c:pt>
                <c:pt idx="26433">
                  <c:v>2.1874999999999999E-2</c:v>
                </c:pt>
                <c:pt idx="26434">
                  <c:v>2.1874999999999999E-2</c:v>
                </c:pt>
                <c:pt idx="26435">
                  <c:v>2.1874999999999999E-2</c:v>
                </c:pt>
                <c:pt idx="26436">
                  <c:v>2.1874999999999999E-2</c:v>
                </c:pt>
                <c:pt idx="26437">
                  <c:v>2.1867999999999999E-2</c:v>
                </c:pt>
                <c:pt idx="26438">
                  <c:v>2.1867999999999999E-2</c:v>
                </c:pt>
                <c:pt idx="26439">
                  <c:v>2.1867999999999999E-2</c:v>
                </c:pt>
                <c:pt idx="26440">
                  <c:v>2.1874999999999999E-2</c:v>
                </c:pt>
                <c:pt idx="26441">
                  <c:v>2.1867999999999999E-2</c:v>
                </c:pt>
                <c:pt idx="26442">
                  <c:v>2.1867999999999999E-2</c:v>
                </c:pt>
                <c:pt idx="26443">
                  <c:v>2.1867999999999999E-2</c:v>
                </c:pt>
                <c:pt idx="26444">
                  <c:v>2.1867999999999999E-2</c:v>
                </c:pt>
                <c:pt idx="26445">
                  <c:v>2.1867999999999999E-2</c:v>
                </c:pt>
                <c:pt idx="26446">
                  <c:v>2.1867999999999999E-2</c:v>
                </c:pt>
                <c:pt idx="26447">
                  <c:v>2.1867999999999999E-2</c:v>
                </c:pt>
                <c:pt idx="26448">
                  <c:v>2.1860999999999998E-2</c:v>
                </c:pt>
                <c:pt idx="26449">
                  <c:v>2.1860999999999998E-2</c:v>
                </c:pt>
                <c:pt idx="26450">
                  <c:v>2.1860999999999998E-2</c:v>
                </c:pt>
                <c:pt idx="26451">
                  <c:v>2.1854999999999999E-2</c:v>
                </c:pt>
                <c:pt idx="26452">
                  <c:v>2.1854999999999999E-2</c:v>
                </c:pt>
                <c:pt idx="26453">
                  <c:v>2.1854999999999999E-2</c:v>
                </c:pt>
                <c:pt idx="26454">
                  <c:v>2.1847999999999999E-2</c:v>
                </c:pt>
                <c:pt idx="26455">
                  <c:v>2.1847999999999999E-2</c:v>
                </c:pt>
                <c:pt idx="26456">
                  <c:v>2.1842E-2</c:v>
                </c:pt>
                <c:pt idx="26457">
                  <c:v>2.1842E-2</c:v>
                </c:pt>
                <c:pt idx="26458">
                  <c:v>2.1835E-2</c:v>
                </c:pt>
                <c:pt idx="26459">
                  <c:v>2.1835E-2</c:v>
                </c:pt>
                <c:pt idx="26460">
                  <c:v>2.1828E-2</c:v>
                </c:pt>
                <c:pt idx="26461">
                  <c:v>2.1828E-2</c:v>
                </c:pt>
                <c:pt idx="26462">
                  <c:v>2.1828E-2</c:v>
                </c:pt>
                <c:pt idx="26463">
                  <c:v>2.1822000000000001E-2</c:v>
                </c:pt>
                <c:pt idx="26464">
                  <c:v>2.1822000000000001E-2</c:v>
                </c:pt>
                <c:pt idx="26465">
                  <c:v>2.1822000000000001E-2</c:v>
                </c:pt>
                <c:pt idx="26466">
                  <c:v>2.1815000000000001E-2</c:v>
                </c:pt>
                <c:pt idx="26467">
                  <c:v>2.1815000000000001E-2</c:v>
                </c:pt>
                <c:pt idx="26468">
                  <c:v>2.1815000000000001E-2</c:v>
                </c:pt>
                <c:pt idx="26469">
                  <c:v>2.1808999999999999E-2</c:v>
                </c:pt>
                <c:pt idx="26470">
                  <c:v>2.1808999999999999E-2</c:v>
                </c:pt>
                <c:pt idx="26471">
                  <c:v>2.1801999999999998E-2</c:v>
                </c:pt>
                <c:pt idx="26472">
                  <c:v>2.1801999999999998E-2</c:v>
                </c:pt>
                <c:pt idx="26473">
                  <c:v>2.1794999999999998E-2</c:v>
                </c:pt>
                <c:pt idx="26474">
                  <c:v>2.1794999999999998E-2</c:v>
                </c:pt>
                <c:pt idx="26475">
                  <c:v>2.1788999999999999E-2</c:v>
                </c:pt>
                <c:pt idx="26476">
                  <c:v>2.1781999999999999E-2</c:v>
                </c:pt>
                <c:pt idx="26477">
                  <c:v>2.1776E-2</c:v>
                </c:pt>
                <c:pt idx="26478">
                  <c:v>2.1776E-2</c:v>
                </c:pt>
                <c:pt idx="26479">
                  <c:v>2.1769E-2</c:v>
                </c:pt>
                <c:pt idx="26480">
                  <c:v>2.1763000000000001E-2</c:v>
                </c:pt>
                <c:pt idx="26481">
                  <c:v>2.1756000000000001E-2</c:v>
                </c:pt>
                <c:pt idx="26482">
                  <c:v>2.1749000000000001E-2</c:v>
                </c:pt>
                <c:pt idx="26483">
                  <c:v>2.1742999999999998E-2</c:v>
                </c:pt>
                <c:pt idx="26484">
                  <c:v>2.1735999999999998E-2</c:v>
                </c:pt>
                <c:pt idx="26485">
                  <c:v>2.1729999999999999E-2</c:v>
                </c:pt>
                <c:pt idx="26486">
                  <c:v>2.1722999999999999E-2</c:v>
                </c:pt>
                <c:pt idx="26487">
                  <c:v>2.1715999999999999E-2</c:v>
                </c:pt>
                <c:pt idx="26488">
                  <c:v>2.171E-2</c:v>
                </c:pt>
                <c:pt idx="26489">
                  <c:v>2.1703E-2</c:v>
                </c:pt>
                <c:pt idx="26490">
                  <c:v>2.1703E-2</c:v>
                </c:pt>
                <c:pt idx="26491">
                  <c:v>2.1697000000000001E-2</c:v>
                </c:pt>
                <c:pt idx="26492">
                  <c:v>2.1697000000000001E-2</c:v>
                </c:pt>
                <c:pt idx="26493">
                  <c:v>2.1690000000000001E-2</c:v>
                </c:pt>
                <c:pt idx="26494">
                  <c:v>2.1690000000000001E-2</c:v>
                </c:pt>
                <c:pt idx="26495">
                  <c:v>2.1690000000000001E-2</c:v>
                </c:pt>
                <c:pt idx="26496">
                  <c:v>2.1690000000000001E-2</c:v>
                </c:pt>
                <c:pt idx="26497">
                  <c:v>2.1690000000000001E-2</c:v>
                </c:pt>
                <c:pt idx="26498">
                  <c:v>2.1690000000000001E-2</c:v>
                </c:pt>
                <c:pt idx="26499">
                  <c:v>2.1697000000000001E-2</c:v>
                </c:pt>
                <c:pt idx="26500">
                  <c:v>2.1697000000000001E-2</c:v>
                </c:pt>
                <c:pt idx="26501">
                  <c:v>2.1703E-2</c:v>
                </c:pt>
                <c:pt idx="26502">
                  <c:v>2.171E-2</c:v>
                </c:pt>
                <c:pt idx="26503">
                  <c:v>2.171E-2</c:v>
                </c:pt>
                <c:pt idx="26504">
                  <c:v>2.1715999999999999E-2</c:v>
                </c:pt>
                <c:pt idx="26505">
                  <c:v>2.1722999999999999E-2</c:v>
                </c:pt>
                <c:pt idx="26506">
                  <c:v>2.1722999999999999E-2</c:v>
                </c:pt>
                <c:pt idx="26507">
                  <c:v>2.1729999999999999E-2</c:v>
                </c:pt>
                <c:pt idx="26508">
                  <c:v>2.1735999999999998E-2</c:v>
                </c:pt>
                <c:pt idx="26509">
                  <c:v>2.1735999999999998E-2</c:v>
                </c:pt>
                <c:pt idx="26510">
                  <c:v>2.1742999999999998E-2</c:v>
                </c:pt>
                <c:pt idx="26511">
                  <c:v>2.1742999999999998E-2</c:v>
                </c:pt>
                <c:pt idx="26512">
                  <c:v>2.1742999999999998E-2</c:v>
                </c:pt>
                <c:pt idx="26513">
                  <c:v>2.1749000000000001E-2</c:v>
                </c:pt>
                <c:pt idx="26514">
                  <c:v>2.1749000000000001E-2</c:v>
                </c:pt>
                <c:pt idx="26515">
                  <c:v>2.1742999999999998E-2</c:v>
                </c:pt>
                <c:pt idx="26516">
                  <c:v>2.1742999999999998E-2</c:v>
                </c:pt>
                <c:pt idx="26517">
                  <c:v>2.1735999999999998E-2</c:v>
                </c:pt>
                <c:pt idx="26518">
                  <c:v>2.1729999999999999E-2</c:v>
                </c:pt>
                <c:pt idx="26519">
                  <c:v>2.1722999999999999E-2</c:v>
                </c:pt>
                <c:pt idx="26520">
                  <c:v>2.1715999999999999E-2</c:v>
                </c:pt>
                <c:pt idx="26521">
                  <c:v>2.171E-2</c:v>
                </c:pt>
                <c:pt idx="26522">
                  <c:v>2.1697000000000001E-2</c:v>
                </c:pt>
                <c:pt idx="26523">
                  <c:v>2.1690000000000001E-2</c:v>
                </c:pt>
                <c:pt idx="26524">
                  <c:v>2.1676999999999998E-2</c:v>
                </c:pt>
                <c:pt idx="26525">
                  <c:v>2.1669999999999998E-2</c:v>
                </c:pt>
                <c:pt idx="26526">
                  <c:v>2.1656999999999999E-2</c:v>
                </c:pt>
                <c:pt idx="26527">
                  <c:v>2.1644E-2</c:v>
                </c:pt>
                <c:pt idx="26528">
                  <c:v>2.1637E-2</c:v>
                </c:pt>
                <c:pt idx="26529">
                  <c:v>2.1624000000000001E-2</c:v>
                </c:pt>
                <c:pt idx="26530">
                  <c:v>2.1617999999999998E-2</c:v>
                </c:pt>
                <c:pt idx="26531">
                  <c:v>2.1610999999999998E-2</c:v>
                </c:pt>
                <c:pt idx="26532">
                  <c:v>2.1604000000000002E-2</c:v>
                </c:pt>
                <c:pt idx="26533">
                  <c:v>2.1590999999999999E-2</c:v>
                </c:pt>
                <c:pt idx="26534">
                  <c:v>2.1585E-2</c:v>
                </c:pt>
                <c:pt idx="26535">
                  <c:v>2.1585E-2</c:v>
                </c:pt>
                <c:pt idx="26536">
                  <c:v>2.1578E-2</c:v>
                </c:pt>
                <c:pt idx="26537">
                  <c:v>2.1578E-2</c:v>
                </c:pt>
                <c:pt idx="26538">
                  <c:v>2.1578E-2</c:v>
                </c:pt>
                <c:pt idx="26539">
                  <c:v>2.1578E-2</c:v>
                </c:pt>
                <c:pt idx="26540">
                  <c:v>2.1578E-2</c:v>
                </c:pt>
                <c:pt idx="26541">
                  <c:v>2.1578E-2</c:v>
                </c:pt>
                <c:pt idx="26542">
                  <c:v>2.1585E-2</c:v>
                </c:pt>
                <c:pt idx="26543">
                  <c:v>2.1590999999999999E-2</c:v>
                </c:pt>
                <c:pt idx="26544">
                  <c:v>2.1590999999999999E-2</c:v>
                </c:pt>
                <c:pt idx="26545">
                  <c:v>2.1597999999999999E-2</c:v>
                </c:pt>
                <c:pt idx="26546">
                  <c:v>2.1610999999999998E-2</c:v>
                </c:pt>
                <c:pt idx="26547">
                  <c:v>2.1617999999999998E-2</c:v>
                </c:pt>
                <c:pt idx="26548">
                  <c:v>2.1624000000000001E-2</c:v>
                </c:pt>
                <c:pt idx="26549">
                  <c:v>2.1631000000000001E-2</c:v>
                </c:pt>
                <c:pt idx="26550">
                  <c:v>2.1637E-2</c:v>
                </c:pt>
                <c:pt idx="26551">
                  <c:v>2.1644E-2</c:v>
                </c:pt>
                <c:pt idx="26552">
                  <c:v>2.1651E-2</c:v>
                </c:pt>
                <c:pt idx="26553">
                  <c:v>2.1651E-2</c:v>
                </c:pt>
                <c:pt idx="26554">
                  <c:v>2.1656999999999999E-2</c:v>
                </c:pt>
                <c:pt idx="26555">
                  <c:v>2.1656999999999999E-2</c:v>
                </c:pt>
                <c:pt idx="26556">
                  <c:v>2.1663999999999999E-2</c:v>
                </c:pt>
                <c:pt idx="26557">
                  <c:v>2.1663999999999999E-2</c:v>
                </c:pt>
                <c:pt idx="26558">
                  <c:v>2.1663999999999999E-2</c:v>
                </c:pt>
                <c:pt idx="26559">
                  <c:v>2.1656999999999999E-2</c:v>
                </c:pt>
                <c:pt idx="26560">
                  <c:v>2.1656999999999999E-2</c:v>
                </c:pt>
                <c:pt idx="26561">
                  <c:v>2.1651E-2</c:v>
                </c:pt>
                <c:pt idx="26562">
                  <c:v>2.1651E-2</c:v>
                </c:pt>
                <c:pt idx="26563">
                  <c:v>2.1644E-2</c:v>
                </c:pt>
                <c:pt idx="26564">
                  <c:v>2.1637E-2</c:v>
                </c:pt>
                <c:pt idx="26565">
                  <c:v>2.1624000000000001E-2</c:v>
                </c:pt>
                <c:pt idx="26566">
                  <c:v>2.1617999999999998E-2</c:v>
                </c:pt>
                <c:pt idx="26567">
                  <c:v>2.1604000000000002E-2</c:v>
                </c:pt>
                <c:pt idx="26568">
                  <c:v>2.1597999999999999E-2</c:v>
                </c:pt>
                <c:pt idx="26569">
                  <c:v>2.1585E-2</c:v>
                </c:pt>
                <c:pt idx="26570">
                  <c:v>2.1572000000000001E-2</c:v>
                </c:pt>
                <c:pt idx="26571">
                  <c:v>2.1558000000000001E-2</c:v>
                </c:pt>
                <c:pt idx="26572">
                  <c:v>2.1545000000000002E-2</c:v>
                </c:pt>
                <c:pt idx="26573">
                  <c:v>2.1538999999999999E-2</c:v>
                </c:pt>
                <c:pt idx="26574">
                  <c:v>2.1524999999999999E-2</c:v>
                </c:pt>
                <c:pt idx="26575">
                  <c:v>2.1512E-2</c:v>
                </c:pt>
                <c:pt idx="26576">
                  <c:v>2.1506000000000001E-2</c:v>
                </c:pt>
                <c:pt idx="26577">
                  <c:v>2.1492000000000001E-2</c:v>
                </c:pt>
                <c:pt idx="26578">
                  <c:v>2.1486000000000002E-2</c:v>
                </c:pt>
                <c:pt idx="26579">
                  <c:v>2.1479000000000002E-2</c:v>
                </c:pt>
                <c:pt idx="26580">
                  <c:v>2.1472999999999999E-2</c:v>
                </c:pt>
                <c:pt idx="26581">
                  <c:v>2.1465999999999999E-2</c:v>
                </c:pt>
                <c:pt idx="26582">
                  <c:v>2.1465999999999999E-2</c:v>
                </c:pt>
                <c:pt idx="26583">
                  <c:v>2.146E-2</c:v>
                </c:pt>
                <c:pt idx="26584">
                  <c:v>2.146E-2</c:v>
                </c:pt>
                <c:pt idx="26585">
                  <c:v>2.146E-2</c:v>
                </c:pt>
                <c:pt idx="26586">
                  <c:v>2.146E-2</c:v>
                </c:pt>
                <c:pt idx="26587">
                  <c:v>2.146E-2</c:v>
                </c:pt>
                <c:pt idx="26588">
                  <c:v>2.146E-2</c:v>
                </c:pt>
                <c:pt idx="26589">
                  <c:v>2.146E-2</c:v>
                </c:pt>
                <c:pt idx="26590">
                  <c:v>2.1465999999999999E-2</c:v>
                </c:pt>
                <c:pt idx="26591">
                  <c:v>2.1472999999999999E-2</c:v>
                </c:pt>
                <c:pt idx="26592">
                  <c:v>2.1472999999999999E-2</c:v>
                </c:pt>
                <c:pt idx="26593">
                  <c:v>2.1479000000000002E-2</c:v>
                </c:pt>
                <c:pt idx="26594">
                  <c:v>2.1486000000000002E-2</c:v>
                </c:pt>
                <c:pt idx="26595">
                  <c:v>2.1486000000000002E-2</c:v>
                </c:pt>
                <c:pt idx="26596">
                  <c:v>2.1492000000000001E-2</c:v>
                </c:pt>
                <c:pt idx="26597">
                  <c:v>2.1499000000000001E-2</c:v>
                </c:pt>
                <c:pt idx="26598">
                  <c:v>2.1499000000000001E-2</c:v>
                </c:pt>
                <c:pt idx="26599">
                  <c:v>2.1506000000000001E-2</c:v>
                </c:pt>
                <c:pt idx="26600">
                  <c:v>2.1506000000000001E-2</c:v>
                </c:pt>
                <c:pt idx="26601">
                  <c:v>2.1506000000000001E-2</c:v>
                </c:pt>
                <c:pt idx="26602">
                  <c:v>2.1512E-2</c:v>
                </c:pt>
                <c:pt idx="26603">
                  <c:v>2.1512E-2</c:v>
                </c:pt>
                <c:pt idx="26604">
                  <c:v>2.1512E-2</c:v>
                </c:pt>
                <c:pt idx="26605">
                  <c:v>2.1512E-2</c:v>
                </c:pt>
                <c:pt idx="26606">
                  <c:v>2.1512E-2</c:v>
                </c:pt>
                <c:pt idx="26607">
                  <c:v>2.1506000000000001E-2</c:v>
                </c:pt>
                <c:pt idx="26608">
                  <c:v>2.1506000000000001E-2</c:v>
                </c:pt>
                <c:pt idx="26609">
                  <c:v>2.1506000000000001E-2</c:v>
                </c:pt>
                <c:pt idx="26610">
                  <c:v>2.1499000000000001E-2</c:v>
                </c:pt>
                <c:pt idx="26611">
                  <c:v>2.1499000000000001E-2</c:v>
                </c:pt>
                <c:pt idx="26612">
                  <c:v>2.1492000000000001E-2</c:v>
                </c:pt>
                <c:pt idx="26613">
                  <c:v>2.1486000000000002E-2</c:v>
                </c:pt>
                <c:pt idx="26614">
                  <c:v>2.1486000000000002E-2</c:v>
                </c:pt>
                <c:pt idx="26615">
                  <c:v>2.1479000000000002E-2</c:v>
                </c:pt>
                <c:pt idx="26616">
                  <c:v>2.1472999999999999E-2</c:v>
                </c:pt>
                <c:pt idx="26617">
                  <c:v>2.1472999999999999E-2</c:v>
                </c:pt>
                <c:pt idx="26618">
                  <c:v>2.1465999999999999E-2</c:v>
                </c:pt>
                <c:pt idx="26619">
                  <c:v>2.146E-2</c:v>
                </c:pt>
                <c:pt idx="26620">
                  <c:v>2.146E-2</c:v>
                </c:pt>
                <c:pt idx="26621">
                  <c:v>2.1453E-2</c:v>
                </c:pt>
                <c:pt idx="26622">
                  <c:v>2.1453E-2</c:v>
                </c:pt>
                <c:pt idx="26623">
                  <c:v>2.1453E-2</c:v>
                </c:pt>
                <c:pt idx="26624">
                  <c:v>2.1446E-2</c:v>
                </c:pt>
                <c:pt idx="26625">
                  <c:v>2.1446E-2</c:v>
                </c:pt>
                <c:pt idx="26626">
                  <c:v>2.1446E-2</c:v>
                </c:pt>
                <c:pt idx="26627">
                  <c:v>2.1446E-2</c:v>
                </c:pt>
                <c:pt idx="26628">
                  <c:v>2.1440000000000001E-2</c:v>
                </c:pt>
                <c:pt idx="26629">
                  <c:v>2.1440000000000001E-2</c:v>
                </c:pt>
                <c:pt idx="26630">
                  <c:v>2.1440000000000001E-2</c:v>
                </c:pt>
                <c:pt idx="26631">
                  <c:v>2.1440000000000001E-2</c:v>
                </c:pt>
                <c:pt idx="26632">
                  <c:v>2.1440000000000001E-2</c:v>
                </c:pt>
                <c:pt idx="26633">
                  <c:v>2.1433000000000001E-2</c:v>
                </c:pt>
                <c:pt idx="26634">
                  <c:v>2.1433000000000001E-2</c:v>
                </c:pt>
                <c:pt idx="26635">
                  <c:v>2.1427000000000002E-2</c:v>
                </c:pt>
                <c:pt idx="26636">
                  <c:v>2.1427000000000002E-2</c:v>
                </c:pt>
                <c:pt idx="26637">
                  <c:v>2.1420000000000002E-2</c:v>
                </c:pt>
                <c:pt idx="26638">
                  <c:v>2.1420000000000002E-2</c:v>
                </c:pt>
                <c:pt idx="26639">
                  <c:v>2.1413000000000001E-2</c:v>
                </c:pt>
                <c:pt idx="26640">
                  <c:v>2.1406999999999999E-2</c:v>
                </c:pt>
                <c:pt idx="26641">
                  <c:v>2.1406999999999999E-2</c:v>
                </c:pt>
                <c:pt idx="26642">
                  <c:v>2.1399999999999999E-2</c:v>
                </c:pt>
                <c:pt idx="26643">
                  <c:v>2.1394E-2</c:v>
                </c:pt>
                <c:pt idx="26644">
                  <c:v>2.1387E-2</c:v>
                </c:pt>
                <c:pt idx="26645">
                  <c:v>2.1381000000000001E-2</c:v>
                </c:pt>
                <c:pt idx="26646">
                  <c:v>2.1374000000000001E-2</c:v>
                </c:pt>
                <c:pt idx="26647">
                  <c:v>2.1361000000000002E-2</c:v>
                </c:pt>
                <c:pt idx="26648">
                  <c:v>2.1354000000000001E-2</c:v>
                </c:pt>
                <c:pt idx="26649">
                  <c:v>2.1347999999999999E-2</c:v>
                </c:pt>
                <c:pt idx="26650">
                  <c:v>2.1340999999999999E-2</c:v>
                </c:pt>
                <c:pt idx="26651">
                  <c:v>2.1333999999999999E-2</c:v>
                </c:pt>
                <c:pt idx="26652">
                  <c:v>2.1328E-2</c:v>
                </c:pt>
                <c:pt idx="26653">
                  <c:v>2.1321E-2</c:v>
                </c:pt>
                <c:pt idx="26654">
                  <c:v>2.1315000000000001E-2</c:v>
                </c:pt>
                <c:pt idx="26655">
                  <c:v>2.1308000000000001E-2</c:v>
                </c:pt>
                <c:pt idx="26656">
                  <c:v>2.1301E-2</c:v>
                </c:pt>
                <c:pt idx="26657">
                  <c:v>2.1301E-2</c:v>
                </c:pt>
                <c:pt idx="26658">
                  <c:v>2.1301E-2</c:v>
                </c:pt>
                <c:pt idx="26659">
                  <c:v>2.1295000000000001E-2</c:v>
                </c:pt>
                <c:pt idx="26660">
                  <c:v>2.1295000000000001E-2</c:v>
                </c:pt>
                <c:pt idx="26661">
                  <c:v>2.1288000000000001E-2</c:v>
                </c:pt>
                <c:pt idx="26662">
                  <c:v>2.1288000000000001E-2</c:v>
                </c:pt>
                <c:pt idx="26663">
                  <c:v>2.1288000000000001E-2</c:v>
                </c:pt>
                <c:pt idx="26664">
                  <c:v>2.1288000000000001E-2</c:v>
                </c:pt>
                <c:pt idx="26665">
                  <c:v>2.1281999999999999E-2</c:v>
                </c:pt>
                <c:pt idx="26666">
                  <c:v>2.1281999999999999E-2</c:v>
                </c:pt>
                <c:pt idx="26667">
                  <c:v>2.1281999999999999E-2</c:v>
                </c:pt>
                <c:pt idx="26668">
                  <c:v>2.1281999999999999E-2</c:v>
                </c:pt>
                <c:pt idx="26669">
                  <c:v>2.1274999999999999E-2</c:v>
                </c:pt>
                <c:pt idx="26670">
                  <c:v>2.1274999999999999E-2</c:v>
                </c:pt>
                <c:pt idx="26671">
                  <c:v>2.1274999999999999E-2</c:v>
                </c:pt>
                <c:pt idx="26672">
                  <c:v>2.1269E-2</c:v>
                </c:pt>
                <c:pt idx="26673">
                  <c:v>2.1269E-2</c:v>
                </c:pt>
                <c:pt idx="26674">
                  <c:v>2.1269E-2</c:v>
                </c:pt>
                <c:pt idx="26675">
                  <c:v>2.1262E-2</c:v>
                </c:pt>
                <c:pt idx="26676">
                  <c:v>2.1255E-2</c:v>
                </c:pt>
                <c:pt idx="26677">
                  <c:v>2.1255E-2</c:v>
                </c:pt>
                <c:pt idx="26678">
                  <c:v>2.1249000000000001E-2</c:v>
                </c:pt>
                <c:pt idx="26679">
                  <c:v>2.1242E-2</c:v>
                </c:pt>
                <c:pt idx="26680">
                  <c:v>2.1236000000000001E-2</c:v>
                </c:pt>
                <c:pt idx="26681">
                  <c:v>2.1229000000000001E-2</c:v>
                </c:pt>
                <c:pt idx="26682">
                  <c:v>2.1222000000000001E-2</c:v>
                </c:pt>
                <c:pt idx="26683">
                  <c:v>2.1215999999999999E-2</c:v>
                </c:pt>
                <c:pt idx="26684">
                  <c:v>2.1208999999999999E-2</c:v>
                </c:pt>
                <c:pt idx="26685">
                  <c:v>2.1203E-2</c:v>
                </c:pt>
                <c:pt idx="26686">
                  <c:v>2.1196E-2</c:v>
                </c:pt>
                <c:pt idx="26687">
                  <c:v>2.1189E-2</c:v>
                </c:pt>
                <c:pt idx="26688">
                  <c:v>2.1183E-2</c:v>
                </c:pt>
                <c:pt idx="26689">
                  <c:v>2.1176E-2</c:v>
                </c:pt>
                <c:pt idx="26690">
                  <c:v>2.1176E-2</c:v>
                </c:pt>
                <c:pt idx="26691">
                  <c:v>2.1170000000000001E-2</c:v>
                </c:pt>
                <c:pt idx="26692">
                  <c:v>2.1170000000000001E-2</c:v>
                </c:pt>
                <c:pt idx="26693">
                  <c:v>2.1163000000000001E-2</c:v>
                </c:pt>
                <c:pt idx="26694">
                  <c:v>2.1163000000000001E-2</c:v>
                </c:pt>
                <c:pt idx="26695">
                  <c:v>2.1163000000000001E-2</c:v>
                </c:pt>
                <c:pt idx="26696">
                  <c:v>2.1163000000000001E-2</c:v>
                </c:pt>
                <c:pt idx="26697">
                  <c:v>2.1163000000000001E-2</c:v>
                </c:pt>
                <c:pt idx="26698">
                  <c:v>2.1163000000000001E-2</c:v>
                </c:pt>
                <c:pt idx="26699">
                  <c:v>2.1163000000000001E-2</c:v>
                </c:pt>
                <c:pt idx="26700">
                  <c:v>2.1170000000000001E-2</c:v>
                </c:pt>
                <c:pt idx="26701">
                  <c:v>2.1170000000000001E-2</c:v>
                </c:pt>
                <c:pt idx="26702">
                  <c:v>2.1176E-2</c:v>
                </c:pt>
                <c:pt idx="26703">
                  <c:v>2.1183E-2</c:v>
                </c:pt>
                <c:pt idx="26704">
                  <c:v>2.1183E-2</c:v>
                </c:pt>
                <c:pt idx="26705">
                  <c:v>2.1189E-2</c:v>
                </c:pt>
                <c:pt idx="26706">
                  <c:v>2.1196E-2</c:v>
                </c:pt>
                <c:pt idx="26707">
                  <c:v>2.1203E-2</c:v>
                </c:pt>
                <c:pt idx="26708">
                  <c:v>2.1208999999999999E-2</c:v>
                </c:pt>
                <c:pt idx="26709">
                  <c:v>2.1208999999999999E-2</c:v>
                </c:pt>
                <c:pt idx="26710">
                  <c:v>2.1215999999999999E-2</c:v>
                </c:pt>
                <c:pt idx="26711">
                  <c:v>2.1215999999999999E-2</c:v>
                </c:pt>
                <c:pt idx="26712">
                  <c:v>2.1222000000000001E-2</c:v>
                </c:pt>
                <c:pt idx="26713">
                  <c:v>2.1222000000000001E-2</c:v>
                </c:pt>
                <c:pt idx="26714">
                  <c:v>2.1222000000000001E-2</c:v>
                </c:pt>
                <c:pt idx="26715">
                  <c:v>2.1229000000000001E-2</c:v>
                </c:pt>
                <c:pt idx="26716">
                  <c:v>2.1229000000000001E-2</c:v>
                </c:pt>
                <c:pt idx="26717">
                  <c:v>2.1229000000000001E-2</c:v>
                </c:pt>
                <c:pt idx="26718">
                  <c:v>2.1229000000000001E-2</c:v>
                </c:pt>
                <c:pt idx="26719">
                  <c:v>2.1229000000000001E-2</c:v>
                </c:pt>
                <c:pt idx="26720">
                  <c:v>2.1222000000000001E-2</c:v>
                </c:pt>
                <c:pt idx="26721">
                  <c:v>2.1222000000000001E-2</c:v>
                </c:pt>
                <c:pt idx="26722">
                  <c:v>2.1222000000000001E-2</c:v>
                </c:pt>
                <c:pt idx="26723">
                  <c:v>2.1215999999999999E-2</c:v>
                </c:pt>
                <c:pt idx="26724">
                  <c:v>2.1215999999999999E-2</c:v>
                </c:pt>
                <c:pt idx="26725">
                  <c:v>2.1208999999999999E-2</c:v>
                </c:pt>
                <c:pt idx="26726">
                  <c:v>2.1203E-2</c:v>
                </c:pt>
                <c:pt idx="26727">
                  <c:v>2.1196E-2</c:v>
                </c:pt>
                <c:pt idx="26728">
                  <c:v>2.1196E-2</c:v>
                </c:pt>
                <c:pt idx="26729">
                  <c:v>2.1189E-2</c:v>
                </c:pt>
                <c:pt idx="26730">
                  <c:v>2.1183E-2</c:v>
                </c:pt>
                <c:pt idx="26731">
                  <c:v>2.1183E-2</c:v>
                </c:pt>
                <c:pt idx="26732">
                  <c:v>2.1176E-2</c:v>
                </c:pt>
                <c:pt idx="26733">
                  <c:v>2.1176E-2</c:v>
                </c:pt>
                <c:pt idx="26734">
                  <c:v>2.1170000000000001E-2</c:v>
                </c:pt>
                <c:pt idx="26735">
                  <c:v>2.1170000000000001E-2</c:v>
                </c:pt>
                <c:pt idx="26736">
                  <c:v>2.1170000000000001E-2</c:v>
                </c:pt>
                <c:pt idx="26737">
                  <c:v>2.1170000000000001E-2</c:v>
                </c:pt>
                <c:pt idx="26738">
                  <c:v>2.1170000000000001E-2</c:v>
                </c:pt>
                <c:pt idx="26739">
                  <c:v>2.1163000000000001E-2</c:v>
                </c:pt>
                <c:pt idx="26740">
                  <c:v>2.1170000000000001E-2</c:v>
                </c:pt>
                <c:pt idx="26741">
                  <c:v>2.1163000000000001E-2</c:v>
                </c:pt>
                <c:pt idx="26742">
                  <c:v>2.1170000000000001E-2</c:v>
                </c:pt>
                <c:pt idx="26743">
                  <c:v>2.1170000000000001E-2</c:v>
                </c:pt>
                <c:pt idx="26744">
                  <c:v>2.1170000000000001E-2</c:v>
                </c:pt>
                <c:pt idx="26745">
                  <c:v>2.1170000000000001E-2</c:v>
                </c:pt>
                <c:pt idx="26746">
                  <c:v>2.1170000000000001E-2</c:v>
                </c:pt>
                <c:pt idx="26747">
                  <c:v>2.1170000000000001E-2</c:v>
                </c:pt>
                <c:pt idx="26748">
                  <c:v>2.1176E-2</c:v>
                </c:pt>
                <c:pt idx="26749">
                  <c:v>2.1176E-2</c:v>
                </c:pt>
                <c:pt idx="26750">
                  <c:v>2.1176E-2</c:v>
                </c:pt>
                <c:pt idx="26751">
                  <c:v>2.1176E-2</c:v>
                </c:pt>
                <c:pt idx="26752">
                  <c:v>2.1176E-2</c:v>
                </c:pt>
                <c:pt idx="26753">
                  <c:v>2.1176E-2</c:v>
                </c:pt>
                <c:pt idx="26754">
                  <c:v>2.1176E-2</c:v>
                </c:pt>
                <c:pt idx="26755">
                  <c:v>2.1176E-2</c:v>
                </c:pt>
                <c:pt idx="26756">
                  <c:v>2.1176E-2</c:v>
                </c:pt>
                <c:pt idx="26757">
                  <c:v>2.1170000000000001E-2</c:v>
                </c:pt>
                <c:pt idx="26758">
                  <c:v>2.1163000000000001E-2</c:v>
                </c:pt>
                <c:pt idx="26759">
                  <c:v>2.1156999999999999E-2</c:v>
                </c:pt>
                <c:pt idx="26760">
                  <c:v>2.1149999999999999E-2</c:v>
                </c:pt>
                <c:pt idx="26761">
                  <c:v>2.1142999999999999E-2</c:v>
                </c:pt>
                <c:pt idx="26762">
                  <c:v>2.1137E-2</c:v>
                </c:pt>
                <c:pt idx="26763">
                  <c:v>2.1124E-2</c:v>
                </c:pt>
                <c:pt idx="26764">
                  <c:v>2.1117E-2</c:v>
                </c:pt>
                <c:pt idx="26765">
                  <c:v>2.1104000000000001E-2</c:v>
                </c:pt>
                <c:pt idx="26766">
                  <c:v>2.1097000000000001E-2</c:v>
                </c:pt>
                <c:pt idx="26767">
                  <c:v>2.1083999999999999E-2</c:v>
                </c:pt>
                <c:pt idx="26768">
                  <c:v>2.1070999999999999E-2</c:v>
                </c:pt>
                <c:pt idx="26769">
                  <c:v>2.1063999999999999E-2</c:v>
                </c:pt>
                <c:pt idx="26770">
                  <c:v>2.1051E-2</c:v>
                </c:pt>
                <c:pt idx="26771">
                  <c:v>2.1038000000000001E-2</c:v>
                </c:pt>
                <c:pt idx="26772">
                  <c:v>2.1024999999999999E-2</c:v>
                </c:pt>
                <c:pt idx="26773">
                  <c:v>2.1017999999999998E-2</c:v>
                </c:pt>
                <c:pt idx="26774">
                  <c:v>2.1004999999999999E-2</c:v>
                </c:pt>
                <c:pt idx="26775">
                  <c:v>2.0992E-2</c:v>
                </c:pt>
                <c:pt idx="26776">
                  <c:v>2.0985E-2</c:v>
                </c:pt>
                <c:pt idx="26777">
                  <c:v>2.0979000000000001E-2</c:v>
                </c:pt>
                <c:pt idx="26778">
                  <c:v>2.0965999999999999E-2</c:v>
                </c:pt>
                <c:pt idx="26779">
                  <c:v>2.0958999999999998E-2</c:v>
                </c:pt>
                <c:pt idx="26780">
                  <c:v>2.0958999999999998E-2</c:v>
                </c:pt>
                <c:pt idx="26781">
                  <c:v>2.0951999999999998E-2</c:v>
                </c:pt>
                <c:pt idx="26782">
                  <c:v>2.0945999999999999E-2</c:v>
                </c:pt>
                <c:pt idx="26783">
                  <c:v>2.0945999999999999E-2</c:v>
                </c:pt>
                <c:pt idx="26784">
                  <c:v>2.0945999999999999E-2</c:v>
                </c:pt>
                <c:pt idx="26785">
                  <c:v>2.0945999999999999E-2</c:v>
                </c:pt>
                <c:pt idx="26786">
                  <c:v>2.0945999999999999E-2</c:v>
                </c:pt>
                <c:pt idx="26787">
                  <c:v>2.0945999999999999E-2</c:v>
                </c:pt>
                <c:pt idx="26788">
                  <c:v>2.0945999999999999E-2</c:v>
                </c:pt>
                <c:pt idx="26789">
                  <c:v>2.0945999999999999E-2</c:v>
                </c:pt>
                <c:pt idx="26790">
                  <c:v>2.0951999999999998E-2</c:v>
                </c:pt>
                <c:pt idx="26791">
                  <c:v>2.0951999999999998E-2</c:v>
                </c:pt>
                <c:pt idx="26792">
                  <c:v>2.0958999999999998E-2</c:v>
                </c:pt>
                <c:pt idx="26793">
                  <c:v>2.0958999999999998E-2</c:v>
                </c:pt>
                <c:pt idx="26794">
                  <c:v>2.0965999999999999E-2</c:v>
                </c:pt>
                <c:pt idx="26795">
                  <c:v>2.0965999999999999E-2</c:v>
                </c:pt>
                <c:pt idx="26796">
                  <c:v>2.0965999999999999E-2</c:v>
                </c:pt>
                <c:pt idx="26797">
                  <c:v>2.0972000000000001E-2</c:v>
                </c:pt>
                <c:pt idx="26798">
                  <c:v>2.0972000000000001E-2</c:v>
                </c:pt>
                <c:pt idx="26799">
                  <c:v>2.0972000000000001E-2</c:v>
                </c:pt>
                <c:pt idx="26800">
                  <c:v>2.0972000000000001E-2</c:v>
                </c:pt>
                <c:pt idx="26801">
                  <c:v>2.0972000000000001E-2</c:v>
                </c:pt>
                <c:pt idx="26802">
                  <c:v>2.0972000000000001E-2</c:v>
                </c:pt>
                <c:pt idx="26803">
                  <c:v>2.0965999999999999E-2</c:v>
                </c:pt>
                <c:pt idx="26804">
                  <c:v>2.0965999999999999E-2</c:v>
                </c:pt>
                <c:pt idx="26805">
                  <c:v>2.0958999999999998E-2</c:v>
                </c:pt>
                <c:pt idx="26806">
                  <c:v>2.0951999999999998E-2</c:v>
                </c:pt>
                <c:pt idx="26807">
                  <c:v>2.0945999999999999E-2</c:v>
                </c:pt>
                <c:pt idx="26808">
                  <c:v>2.0945999999999999E-2</c:v>
                </c:pt>
                <c:pt idx="26809">
                  <c:v>2.0933E-2</c:v>
                </c:pt>
                <c:pt idx="26810">
                  <c:v>2.0926E-2</c:v>
                </c:pt>
                <c:pt idx="26811">
                  <c:v>2.0919E-2</c:v>
                </c:pt>
                <c:pt idx="26812">
                  <c:v>2.0913000000000001E-2</c:v>
                </c:pt>
                <c:pt idx="26813">
                  <c:v>2.0906000000000001E-2</c:v>
                </c:pt>
                <c:pt idx="26814">
                  <c:v>2.0899999999999998E-2</c:v>
                </c:pt>
                <c:pt idx="26815">
                  <c:v>2.0886999999999999E-2</c:v>
                </c:pt>
                <c:pt idx="26816">
                  <c:v>2.0879999999999999E-2</c:v>
                </c:pt>
                <c:pt idx="26817">
                  <c:v>2.0872999999999999E-2</c:v>
                </c:pt>
                <c:pt idx="26818">
                  <c:v>2.0867E-2</c:v>
                </c:pt>
                <c:pt idx="26819">
                  <c:v>2.086E-2</c:v>
                </c:pt>
                <c:pt idx="26820">
                  <c:v>2.0854000000000001E-2</c:v>
                </c:pt>
                <c:pt idx="26821">
                  <c:v>2.0854000000000001E-2</c:v>
                </c:pt>
                <c:pt idx="26822">
                  <c:v>2.0847000000000001E-2</c:v>
                </c:pt>
                <c:pt idx="26823">
                  <c:v>2.0840000000000001E-2</c:v>
                </c:pt>
                <c:pt idx="26824">
                  <c:v>2.0840000000000001E-2</c:v>
                </c:pt>
                <c:pt idx="26825">
                  <c:v>2.0840000000000001E-2</c:v>
                </c:pt>
                <c:pt idx="26826">
                  <c:v>2.0833999999999998E-2</c:v>
                </c:pt>
                <c:pt idx="26827">
                  <c:v>2.0833999999999998E-2</c:v>
                </c:pt>
                <c:pt idx="26828">
                  <c:v>2.0840000000000001E-2</c:v>
                </c:pt>
                <c:pt idx="26829">
                  <c:v>2.0840000000000001E-2</c:v>
                </c:pt>
                <c:pt idx="26830">
                  <c:v>2.0847000000000001E-2</c:v>
                </c:pt>
                <c:pt idx="26831">
                  <c:v>2.0847000000000001E-2</c:v>
                </c:pt>
                <c:pt idx="26832">
                  <c:v>2.0847000000000001E-2</c:v>
                </c:pt>
                <c:pt idx="26833">
                  <c:v>2.0854000000000001E-2</c:v>
                </c:pt>
                <c:pt idx="26834">
                  <c:v>2.086E-2</c:v>
                </c:pt>
                <c:pt idx="26835">
                  <c:v>2.0867E-2</c:v>
                </c:pt>
                <c:pt idx="26836">
                  <c:v>2.0872999999999999E-2</c:v>
                </c:pt>
                <c:pt idx="26837">
                  <c:v>2.0879999999999999E-2</c:v>
                </c:pt>
                <c:pt idx="26838">
                  <c:v>2.0886999999999999E-2</c:v>
                </c:pt>
                <c:pt idx="26839">
                  <c:v>2.0892999999999998E-2</c:v>
                </c:pt>
                <c:pt idx="26840">
                  <c:v>2.0899999999999998E-2</c:v>
                </c:pt>
                <c:pt idx="26841">
                  <c:v>2.0906000000000001E-2</c:v>
                </c:pt>
                <c:pt idx="26842">
                  <c:v>2.0913000000000001E-2</c:v>
                </c:pt>
                <c:pt idx="26843">
                  <c:v>2.0919E-2</c:v>
                </c:pt>
                <c:pt idx="26844">
                  <c:v>2.0926E-2</c:v>
                </c:pt>
                <c:pt idx="26845">
                  <c:v>2.0933E-2</c:v>
                </c:pt>
                <c:pt idx="26846">
                  <c:v>2.0938999999999999E-2</c:v>
                </c:pt>
                <c:pt idx="26847">
                  <c:v>2.0938999999999999E-2</c:v>
                </c:pt>
                <c:pt idx="26848">
                  <c:v>2.0938999999999999E-2</c:v>
                </c:pt>
                <c:pt idx="26849">
                  <c:v>2.0945999999999999E-2</c:v>
                </c:pt>
                <c:pt idx="26850">
                  <c:v>2.0945999999999999E-2</c:v>
                </c:pt>
                <c:pt idx="26851">
                  <c:v>2.0945999999999999E-2</c:v>
                </c:pt>
                <c:pt idx="26852">
                  <c:v>2.0945999999999999E-2</c:v>
                </c:pt>
                <c:pt idx="26853">
                  <c:v>2.0938999999999999E-2</c:v>
                </c:pt>
                <c:pt idx="26854">
                  <c:v>2.0938999999999999E-2</c:v>
                </c:pt>
                <c:pt idx="26855">
                  <c:v>2.0933E-2</c:v>
                </c:pt>
                <c:pt idx="26856">
                  <c:v>2.0926E-2</c:v>
                </c:pt>
                <c:pt idx="26857">
                  <c:v>2.0919E-2</c:v>
                </c:pt>
                <c:pt idx="26858">
                  <c:v>2.0913000000000001E-2</c:v>
                </c:pt>
                <c:pt idx="26859">
                  <c:v>2.0899999999999998E-2</c:v>
                </c:pt>
                <c:pt idx="26860">
                  <c:v>2.0892999999999998E-2</c:v>
                </c:pt>
                <c:pt idx="26861">
                  <c:v>2.0879999999999999E-2</c:v>
                </c:pt>
                <c:pt idx="26862">
                  <c:v>2.0867E-2</c:v>
                </c:pt>
                <c:pt idx="26863">
                  <c:v>2.0854000000000001E-2</c:v>
                </c:pt>
                <c:pt idx="26864">
                  <c:v>2.0840000000000001E-2</c:v>
                </c:pt>
                <c:pt idx="26865">
                  <c:v>2.0826999999999998E-2</c:v>
                </c:pt>
                <c:pt idx="26866">
                  <c:v>2.0813999999999999E-2</c:v>
                </c:pt>
                <c:pt idx="26867">
                  <c:v>2.0801E-2</c:v>
                </c:pt>
                <c:pt idx="26868">
                  <c:v>2.0788000000000001E-2</c:v>
                </c:pt>
                <c:pt idx="26869">
                  <c:v>2.0774999999999998E-2</c:v>
                </c:pt>
                <c:pt idx="26870">
                  <c:v>2.0761000000000002E-2</c:v>
                </c:pt>
                <c:pt idx="26871">
                  <c:v>2.0747999999999999E-2</c:v>
                </c:pt>
                <c:pt idx="26872">
                  <c:v>2.0742E-2</c:v>
                </c:pt>
                <c:pt idx="26873">
                  <c:v>2.0728E-2</c:v>
                </c:pt>
                <c:pt idx="26874">
                  <c:v>2.0715000000000001E-2</c:v>
                </c:pt>
                <c:pt idx="26875">
                  <c:v>2.0709000000000002E-2</c:v>
                </c:pt>
                <c:pt idx="26876">
                  <c:v>2.0702000000000002E-2</c:v>
                </c:pt>
                <c:pt idx="26877">
                  <c:v>2.0695999999999999E-2</c:v>
                </c:pt>
                <c:pt idx="26878">
                  <c:v>2.0695999999999999E-2</c:v>
                </c:pt>
                <c:pt idx="26879">
                  <c:v>2.0688999999999999E-2</c:v>
                </c:pt>
                <c:pt idx="26880">
                  <c:v>2.0688999999999999E-2</c:v>
                </c:pt>
                <c:pt idx="26881">
                  <c:v>2.0688999999999999E-2</c:v>
                </c:pt>
                <c:pt idx="26882">
                  <c:v>2.0688999999999999E-2</c:v>
                </c:pt>
                <c:pt idx="26883">
                  <c:v>2.0688999999999999E-2</c:v>
                </c:pt>
                <c:pt idx="26884">
                  <c:v>2.0688999999999999E-2</c:v>
                </c:pt>
                <c:pt idx="26885">
                  <c:v>2.0695999999999999E-2</c:v>
                </c:pt>
                <c:pt idx="26886">
                  <c:v>2.0695999999999999E-2</c:v>
                </c:pt>
                <c:pt idx="26887">
                  <c:v>2.0702000000000002E-2</c:v>
                </c:pt>
                <c:pt idx="26888">
                  <c:v>2.0709000000000002E-2</c:v>
                </c:pt>
                <c:pt idx="26889">
                  <c:v>2.0709000000000002E-2</c:v>
                </c:pt>
                <c:pt idx="26890">
                  <c:v>2.0715000000000001E-2</c:v>
                </c:pt>
                <c:pt idx="26891">
                  <c:v>2.0722000000000001E-2</c:v>
                </c:pt>
                <c:pt idx="26892">
                  <c:v>2.0728E-2</c:v>
                </c:pt>
                <c:pt idx="26893">
                  <c:v>2.0735E-2</c:v>
                </c:pt>
                <c:pt idx="26894">
                  <c:v>2.0742E-2</c:v>
                </c:pt>
                <c:pt idx="26895">
                  <c:v>2.0742E-2</c:v>
                </c:pt>
                <c:pt idx="26896">
                  <c:v>2.0747999999999999E-2</c:v>
                </c:pt>
                <c:pt idx="26897">
                  <c:v>2.0747999999999999E-2</c:v>
                </c:pt>
                <c:pt idx="26898">
                  <c:v>2.0754999999999999E-2</c:v>
                </c:pt>
                <c:pt idx="26899">
                  <c:v>2.0754999999999999E-2</c:v>
                </c:pt>
                <c:pt idx="26900">
                  <c:v>2.0761000000000002E-2</c:v>
                </c:pt>
                <c:pt idx="26901">
                  <c:v>2.0761000000000002E-2</c:v>
                </c:pt>
                <c:pt idx="26902">
                  <c:v>2.0761000000000002E-2</c:v>
                </c:pt>
                <c:pt idx="26903">
                  <c:v>2.0754999999999999E-2</c:v>
                </c:pt>
                <c:pt idx="26904">
                  <c:v>2.0754999999999999E-2</c:v>
                </c:pt>
                <c:pt idx="26905">
                  <c:v>2.0754999999999999E-2</c:v>
                </c:pt>
                <c:pt idx="26906">
                  <c:v>2.0754999999999999E-2</c:v>
                </c:pt>
                <c:pt idx="26907">
                  <c:v>2.0747999999999999E-2</c:v>
                </c:pt>
                <c:pt idx="26908">
                  <c:v>2.0747999999999999E-2</c:v>
                </c:pt>
                <c:pt idx="26909">
                  <c:v>2.0742E-2</c:v>
                </c:pt>
                <c:pt idx="26910">
                  <c:v>2.0735E-2</c:v>
                </c:pt>
                <c:pt idx="26911">
                  <c:v>2.0735E-2</c:v>
                </c:pt>
                <c:pt idx="26912">
                  <c:v>2.0728E-2</c:v>
                </c:pt>
                <c:pt idx="26913">
                  <c:v>2.0722000000000001E-2</c:v>
                </c:pt>
                <c:pt idx="26914">
                  <c:v>2.0722000000000001E-2</c:v>
                </c:pt>
                <c:pt idx="26915">
                  <c:v>2.0715000000000001E-2</c:v>
                </c:pt>
                <c:pt idx="26916">
                  <c:v>2.0709000000000002E-2</c:v>
                </c:pt>
                <c:pt idx="26917">
                  <c:v>2.0709000000000002E-2</c:v>
                </c:pt>
                <c:pt idx="26918">
                  <c:v>2.0702000000000002E-2</c:v>
                </c:pt>
                <c:pt idx="26919">
                  <c:v>2.0695999999999999E-2</c:v>
                </c:pt>
                <c:pt idx="26920">
                  <c:v>2.0695999999999999E-2</c:v>
                </c:pt>
                <c:pt idx="26921">
                  <c:v>2.0688999999999999E-2</c:v>
                </c:pt>
                <c:pt idx="26922">
                  <c:v>2.0681999999999999E-2</c:v>
                </c:pt>
                <c:pt idx="26923">
                  <c:v>2.0676E-2</c:v>
                </c:pt>
                <c:pt idx="26924">
                  <c:v>2.0676E-2</c:v>
                </c:pt>
                <c:pt idx="26925">
                  <c:v>2.0669E-2</c:v>
                </c:pt>
                <c:pt idx="26926">
                  <c:v>2.0669E-2</c:v>
                </c:pt>
                <c:pt idx="26927">
                  <c:v>2.0663000000000001E-2</c:v>
                </c:pt>
                <c:pt idx="26928">
                  <c:v>2.0663000000000001E-2</c:v>
                </c:pt>
                <c:pt idx="26929">
                  <c:v>2.0656000000000001E-2</c:v>
                </c:pt>
                <c:pt idx="26930">
                  <c:v>2.0656000000000001E-2</c:v>
                </c:pt>
                <c:pt idx="26931">
                  <c:v>2.0649000000000001E-2</c:v>
                </c:pt>
                <c:pt idx="26932">
                  <c:v>2.0649000000000001E-2</c:v>
                </c:pt>
                <c:pt idx="26933">
                  <c:v>2.0649000000000001E-2</c:v>
                </c:pt>
                <c:pt idx="26934">
                  <c:v>2.0643000000000002E-2</c:v>
                </c:pt>
                <c:pt idx="26935">
                  <c:v>2.0643000000000002E-2</c:v>
                </c:pt>
                <c:pt idx="26936">
                  <c:v>2.0643000000000002E-2</c:v>
                </c:pt>
                <c:pt idx="26937">
                  <c:v>2.0636000000000002E-2</c:v>
                </c:pt>
                <c:pt idx="26938">
                  <c:v>2.0636000000000002E-2</c:v>
                </c:pt>
                <c:pt idx="26939">
                  <c:v>2.0636000000000002E-2</c:v>
                </c:pt>
                <c:pt idx="26940">
                  <c:v>2.0636000000000002E-2</c:v>
                </c:pt>
                <c:pt idx="26941">
                  <c:v>2.0629999999999999E-2</c:v>
                </c:pt>
                <c:pt idx="26942">
                  <c:v>2.0629999999999999E-2</c:v>
                </c:pt>
                <c:pt idx="26943">
                  <c:v>2.0629999999999999E-2</c:v>
                </c:pt>
                <c:pt idx="26944">
                  <c:v>2.0629999999999999E-2</c:v>
                </c:pt>
                <c:pt idx="26945">
                  <c:v>2.0629999999999999E-2</c:v>
                </c:pt>
                <c:pt idx="26946">
                  <c:v>2.0629999999999999E-2</c:v>
                </c:pt>
                <c:pt idx="26947">
                  <c:v>2.0629999999999999E-2</c:v>
                </c:pt>
                <c:pt idx="26948">
                  <c:v>2.0629999999999999E-2</c:v>
                </c:pt>
                <c:pt idx="26949">
                  <c:v>2.0629999999999999E-2</c:v>
                </c:pt>
                <c:pt idx="26950">
                  <c:v>2.0629999999999999E-2</c:v>
                </c:pt>
                <c:pt idx="26951">
                  <c:v>2.0629999999999999E-2</c:v>
                </c:pt>
                <c:pt idx="26952">
                  <c:v>2.0636000000000002E-2</c:v>
                </c:pt>
                <c:pt idx="26953">
                  <c:v>2.0629999999999999E-2</c:v>
                </c:pt>
                <c:pt idx="26954">
                  <c:v>2.0629999999999999E-2</c:v>
                </c:pt>
                <c:pt idx="26955">
                  <c:v>2.0629999999999999E-2</c:v>
                </c:pt>
                <c:pt idx="26956">
                  <c:v>2.0629999999999999E-2</c:v>
                </c:pt>
                <c:pt idx="26957">
                  <c:v>2.0629999999999999E-2</c:v>
                </c:pt>
                <c:pt idx="26958">
                  <c:v>2.0629999999999999E-2</c:v>
                </c:pt>
                <c:pt idx="26959">
                  <c:v>2.0629999999999999E-2</c:v>
                </c:pt>
                <c:pt idx="26960">
                  <c:v>2.0629999999999999E-2</c:v>
                </c:pt>
                <c:pt idx="26961">
                  <c:v>2.0629999999999999E-2</c:v>
                </c:pt>
                <c:pt idx="26962">
                  <c:v>2.0622999999999999E-2</c:v>
                </c:pt>
                <c:pt idx="26963">
                  <c:v>2.0622999999999999E-2</c:v>
                </c:pt>
                <c:pt idx="26964">
                  <c:v>2.0622999999999999E-2</c:v>
                </c:pt>
                <c:pt idx="26965">
                  <c:v>2.0615999999999999E-2</c:v>
                </c:pt>
                <c:pt idx="26966">
                  <c:v>2.0615999999999999E-2</c:v>
                </c:pt>
                <c:pt idx="26967">
                  <c:v>2.061E-2</c:v>
                </c:pt>
                <c:pt idx="26968">
                  <c:v>2.061E-2</c:v>
                </c:pt>
                <c:pt idx="26969">
                  <c:v>2.061E-2</c:v>
                </c:pt>
                <c:pt idx="26970">
                  <c:v>2.0603E-2</c:v>
                </c:pt>
                <c:pt idx="26971">
                  <c:v>2.0603E-2</c:v>
                </c:pt>
                <c:pt idx="26972">
                  <c:v>2.0597000000000001E-2</c:v>
                </c:pt>
                <c:pt idx="26973">
                  <c:v>2.0597000000000001E-2</c:v>
                </c:pt>
                <c:pt idx="26974">
                  <c:v>2.0597000000000001E-2</c:v>
                </c:pt>
                <c:pt idx="26975">
                  <c:v>2.0590000000000001E-2</c:v>
                </c:pt>
                <c:pt idx="26976">
                  <c:v>2.0590000000000001E-2</c:v>
                </c:pt>
                <c:pt idx="26977">
                  <c:v>2.0590000000000001E-2</c:v>
                </c:pt>
                <c:pt idx="26978">
                  <c:v>2.0584000000000002E-2</c:v>
                </c:pt>
                <c:pt idx="26979">
                  <c:v>2.0584000000000002E-2</c:v>
                </c:pt>
                <c:pt idx="26980">
                  <c:v>2.0584000000000002E-2</c:v>
                </c:pt>
                <c:pt idx="26981">
                  <c:v>2.0577000000000002E-2</c:v>
                </c:pt>
                <c:pt idx="26982">
                  <c:v>2.0577000000000002E-2</c:v>
                </c:pt>
                <c:pt idx="26983">
                  <c:v>2.0577000000000002E-2</c:v>
                </c:pt>
                <c:pt idx="26984">
                  <c:v>2.0570000000000001E-2</c:v>
                </c:pt>
                <c:pt idx="26985">
                  <c:v>2.0570000000000001E-2</c:v>
                </c:pt>
                <c:pt idx="26986">
                  <c:v>2.0563999999999999E-2</c:v>
                </c:pt>
                <c:pt idx="26987">
                  <c:v>2.0563999999999999E-2</c:v>
                </c:pt>
                <c:pt idx="26988">
                  <c:v>2.0556999999999999E-2</c:v>
                </c:pt>
                <c:pt idx="26989">
                  <c:v>2.0551E-2</c:v>
                </c:pt>
                <c:pt idx="26990">
                  <c:v>2.0551E-2</c:v>
                </c:pt>
                <c:pt idx="26991">
                  <c:v>2.0544E-2</c:v>
                </c:pt>
                <c:pt idx="26992">
                  <c:v>2.0537E-2</c:v>
                </c:pt>
                <c:pt idx="26993">
                  <c:v>2.0531000000000001E-2</c:v>
                </c:pt>
                <c:pt idx="26994">
                  <c:v>2.0524000000000001E-2</c:v>
                </c:pt>
                <c:pt idx="26995">
                  <c:v>2.0518000000000002E-2</c:v>
                </c:pt>
                <c:pt idx="26996">
                  <c:v>2.0511000000000001E-2</c:v>
                </c:pt>
                <c:pt idx="26997">
                  <c:v>2.0504000000000001E-2</c:v>
                </c:pt>
                <c:pt idx="26998">
                  <c:v>2.0497999999999999E-2</c:v>
                </c:pt>
                <c:pt idx="26999">
                  <c:v>2.0485E-2</c:v>
                </c:pt>
                <c:pt idx="27000">
                  <c:v>2.0478E-2</c:v>
                </c:pt>
                <c:pt idx="27001">
                  <c:v>2.0465000000000001E-2</c:v>
                </c:pt>
                <c:pt idx="27002">
                  <c:v>2.0458E-2</c:v>
                </c:pt>
                <c:pt idx="27003">
                  <c:v>2.0452000000000001E-2</c:v>
                </c:pt>
                <c:pt idx="27004">
                  <c:v>2.0445000000000001E-2</c:v>
                </c:pt>
                <c:pt idx="27005">
                  <c:v>2.0438999999999999E-2</c:v>
                </c:pt>
                <c:pt idx="27006">
                  <c:v>2.0431999999999999E-2</c:v>
                </c:pt>
                <c:pt idx="27007">
                  <c:v>2.0419E-2</c:v>
                </c:pt>
                <c:pt idx="27008">
                  <c:v>2.0412E-2</c:v>
                </c:pt>
                <c:pt idx="27009">
                  <c:v>2.0412E-2</c:v>
                </c:pt>
                <c:pt idx="27010">
                  <c:v>2.0406000000000001E-2</c:v>
                </c:pt>
                <c:pt idx="27011">
                  <c:v>2.0399E-2</c:v>
                </c:pt>
                <c:pt idx="27012">
                  <c:v>2.0399E-2</c:v>
                </c:pt>
                <c:pt idx="27013">
                  <c:v>2.0393000000000001E-2</c:v>
                </c:pt>
                <c:pt idx="27014">
                  <c:v>2.0393000000000001E-2</c:v>
                </c:pt>
                <c:pt idx="27015">
                  <c:v>2.0386000000000001E-2</c:v>
                </c:pt>
                <c:pt idx="27016">
                  <c:v>2.0386000000000001E-2</c:v>
                </c:pt>
                <c:pt idx="27017">
                  <c:v>2.0386000000000001E-2</c:v>
                </c:pt>
                <c:pt idx="27018">
                  <c:v>2.0386000000000001E-2</c:v>
                </c:pt>
                <c:pt idx="27019">
                  <c:v>2.0386000000000001E-2</c:v>
                </c:pt>
                <c:pt idx="27020">
                  <c:v>2.0386000000000001E-2</c:v>
                </c:pt>
                <c:pt idx="27021">
                  <c:v>2.0386000000000001E-2</c:v>
                </c:pt>
                <c:pt idx="27022">
                  <c:v>2.0386000000000001E-2</c:v>
                </c:pt>
                <c:pt idx="27023">
                  <c:v>2.0386000000000001E-2</c:v>
                </c:pt>
                <c:pt idx="27024">
                  <c:v>2.0386000000000001E-2</c:v>
                </c:pt>
                <c:pt idx="27025">
                  <c:v>2.0386000000000001E-2</c:v>
                </c:pt>
                <c:pt idx="27026">
                  <c:v>2.0386000000000001E-2</c:v>
                </c:pt>
                <c:pt idx="27027">
                  <c:v>2.0386000000000001E-2</c:v>
                </c:pt>
                <c:pt idx="27028">
                  <c:v>2.0386000000000001E-2</c:v>
                </c:pt>
                <c:pt idx="27029">
                  <c:v>2.0379000000000001E-2</c:v>
                </c:pt>
                <c:pt idx="27030">
                  <c:v>2.0379000000000001E-2</c:v>
                </c:pt>
                <c:pt idx="27031">
                  <c:v>2.0379000000000001E-2</c:v>
                </c:pt>
                <c:pt idx="27032">
                  <c:v>2.0379000000000001E-2</c:v>
                </c:pt>
                <c:pt idx="27033">
                  <c:v>2.0372999999999999E-2</c:v>
                </c:pt>
                <c:pt idx="27034">
                  <c:v>2.0372999999999999E-2</c:v>
                </c:pt>
                <c:pt idx="27035">
                  <c:v>2.0365999999999999E-2</c:v>
                </c:pt>
                <c:pt idx="27036">
                  <c:v>2.0365999999999999E-2</c:v>
                </c:pt>
                <c:pt idx="27037">
                  <c:v>2.0365999999999999E-2</c:v>
                </c:pt>
                <c:pt idx="27038">
                  <c:v>2.036E-2</c:v>
                </c:pt>
                <c:pt idx="27039">
                  <c:v>2.036E-2</c:v>
                </c:pt>
                <c:pt idx="27040">
                  <c:v>2.0353E-2</c:v>
                </c:pt>
                <c:pt idx="27041">
                  <c:v>2.0353E-2</c:v>
                </c:pt>
                <c:pt idx="27042">
                  <c:v>2.0353E-2</c:v>
                </c:pt>
                <c:pt idx="27043">
                  <c:v>2.0353E-2</c:v>
                </c:pt>
                <c:pt idx="27044">
                  <c:v>2.0353E-2</c:v>
                </c:pt>
                <c:pt idx="27045">
                  <c:v>2.0353E-2</c:v>
                </c:pt>
                <c:pt idx="27046">
                  <c:v>2.0353E-2</c:v>
                </c:pt>
                <c:pt idx="27047">
                  <c:v>2.0353E-2</c:v>
                </c:pt>
                <c:pt idx="27048">
                  <c:v>2.0353E-2</c:v>
                </c:pt>
                <c:pt idx="27049">
                  <c:v>2.0353E-2</c:v>
                </c:pt>
                <c:pt idx="27050">
                  <c:v>2.036E-2</c:v>
                </c:pt>
                <c:pt idx="27051">
                  <c:v>2.036E-2</c:v>
                </c:pt>
                <c:pt idx="27052">
                  <c:v>2.0365999999999999E-2</c:v>
                </c:pt>
                <c:pt idx="27053">
                  <c:v>2.0365999999999999E-2</c:v>
                </c:pt>
                <c:pt idx="27054">
                  <c:v>2.0372999999999999E-2</c:v>
                </c:pt>
                <c:pt idx="27055">
                  <c:v>2.0372999999999999E-2</c:v>
                </c:pt>
                <c:pt idx="27056">
                  <c:v>2.0379000000000001E-2</c:v>
                </c:pt>
                <c:pt idx="27057">
                  <c:v>2.0386000000000001E-2</c:v>
                </c:pt>
                <c:pt idx="27058">
                  <c:v>2.0386000000000001E-2</c:v>
                </c:pt>
                <c:pt idx="27059">
                  <c:v>2.0393000000000001E-2</c:v>
                </c:pt>
                <c:pt idx="27060">
                  <c:v>2.0399E-2</c:v>
                </c:pt>
                <c:pt idx="27061">
                  <c:v>2.0399E-2</c:v>
                </c:pt>
                <c:pt idx="27062">
                  <c:v>2.0399E-2</c:v>
                </c:pt>
                <c:pt idx="27063">
                  <c:v>2.0406000000000001E-2</c:v>
                </c:pt>
                <c:pt idx="27064">
                  <c:v>2.0406000000000001E-2</c:v>
                </c:pt>
                <c:pt idx="27065">
                  <c:v>2.0406000000000001E-2</c:v>
                </c:pt>
                <c:pt idx="27066">
                  <c:v>2.0406000000000001E-2</c:v>
                </c:pt>
                <c:pt idx="27067">
                  <c:v>2.0406000000000001E-2</c:v>
                </c:pt>
                <c:pt idx="27068">
                  <c:v>2.0406000000000001E-2</c:v>
                </c:pt>
                <c:pt idx="27069">
                  <c:v>2.0406000000000001E-2</c:v>
                </c:pt>
                <c:pt idx="27070">
                  <c:v>2.0406000000000001E-2</c:v>
                </c:pt>
                <c:pt idx="27071">
                  <c:v>2.0399E-2</c:v>
                </c:pt>
                <c:pt idx="27072">
                  <c:v>2.0393000000000001E-2</c:v>
                </c:pt>
                <c:pt idx="27073">
                  <c:v>2.0393000000000001E-2</c:v>
                </c:pt>
                <c:pt idx="27074">
                  <c:v>2.0386000000000001E-2</c:v>
                </c:pt>
                <c:pt idx="27075">
                  <c:v>2.0379000000000001E-2</c:v>
                </c:pt>
                <c:pt idx="27076">
                  <c:v>2.0379000000000001E-2</c:v>
                </c:pt>
                <c:pt idx="27077">
                  <c:v>2.0372999999999999E-2</c:v>
                </c:pt>
                <c:pt idx="27078">
                  <c:v>2.0365999999999999E-2</c:v>
                </c:pt>
                <c:pt idx="27079">
                  <c:v>2.036E-2</c:v>
                </c:pt>
                <c:pt idx="27080">
                  <c:v>2.0353E-2</c:v>
                </c:pt>
                <c:pt idx="27081">
                  <c:v>2.0346E-2</c:v>
                </c:pt>
                <c:pt idx="27082">
                  <c:v>2.034E-2</c:v>
                </c:pt>
                <c:pt idx="27083">
                  <c:v>2.0333E-2</c:v>
                </c:pt>
                <c:pt idx="27084">
                  <c:v>2.0327000000000001E-2</c:v>
                </c:pt>
                <c:pt idx="27085">
                  <c:v>2.0320000000000001E-2</c:v>
                </c:pt>
                <c:pt idx="27086">
                  <c:v>2.0313000000000001E-2</c:v>
                </c:pt>
                <c:pt idx="27087">
                  <c:v>2.0306999999999999E-2</c:v>
                </c:pt>
                <c:pt idx="27088">
                  <c:v>2.0299999999999999E-2</c:v>
                </c:pt>
                <c:pt idx="27089">
                  <c:v>2.0294E-2</c:v>
                </c:pt>
                <c:pt idx="27090">
                  <c:v>2.0286999999999999E-2</c:v>
                </c:pt>
                <c:pt idx="27091">
                  <c:v>2.0281E-2</c:v>
                </c:pt>
                <c:pt idx="27092">
                  <c:v>2.0281E-2</c:v>
                </c:pt>
                <c:pt idx="27093">
                  <c:v>2.0274E-2</c:v>
                </c:pt>
                <c:pt idx="27094">
                  <c:v>2.0267E-2</c:v>
                </c:pt>
                <c:pt idx="27095">
                  <c:v>2.0261000000000001E-2</c:v>
                </c:pt>
                <c:pt idx="27096">
                  <c:v>2.0261000000000001E-2</c:v>
                </c:pt>
                <c:pt idx="27097">
                  <c:v>2.0254000000000001E-2</c:v>
                </c:pt>
                <c:pt idx="27098">
                  <c:v>2.0247999999999999E-2</c:v>
                </c:pt>
                <c:pt idx="27099">
                  <c:v>2.0247999999999999E-2</c:v>
                </c:pt>
                <c:pt idx="27100">
                  <c:v>2.0240999999999999E-2</c:v>
                </c:pt>
                <c:pt idx="27101">
                  <c:v>2.0233999999999999E-2</c:v>
                </c:pt>
                <c:pt idx="27102">
                  <c:v>2.0233999999999999E-2</c:v>
                </c:pt>
                <c:pt idx="27103">
                  <c:v>2.0227999999999999E-2</c:v>
                </c:pt>
                <c:pt idx="27104">
                  <c:v>2.0227999999999999E-2</c:v>
                </c:pt>
                <c:pt idx="27105">
                  <c:v>2.0220999999999999E-2</c:v>
                </c:pt>
                <c:pt idx="27106">
                  <c:v>2.0220999999999999E-2</c:v>
                </c:pt>
                <c:pt idx="27107">
                  <c:v>2.0215E-2</c:v>
                </c:pt>
                <c:pt idx="27108">
                  <c:v>2.0215E-2</c:v>
                </c:pt>
                <c:pt idx="27109">
                  <c:v>2.0208E-2</c:v>
                </c:pt>
                <c:pt idx="27110">
                  <c:v>2.0208E-2</c:v>
                </c:pt>
                <c:pt idx="27111">
                  <c:v>2.0202000000000001E-2</c:v>
                </c:pt>
                <c:pt idx="27112">
                  <c:v>2.0202000000000001E-2</c:v>
                </c:pt>
                <c:pt idx="27113">
                  <c:v>2.0195000000000001E-2</c:v>
                </c:pt>
                <c:pt idx="27114">
                  <c:v>2.0195000000000001E-2</c:v>
                </c:pt>
                <c:pt idx="27115">
                  <c:v>2.0188000000000001E-2</c:v>
                </c:pt>
                <c:pt idx="27116">
                  <c:v>2.0188000000000001E-2</c:v>
                </c:pt>
                <c:pt idx="27117">
                  <c:v>2.0181999999999999E-2</c:v>
                </c:pt>
                <c:pt idx="27118">
                  <c:v>2.0181999999999999E-2</c:v>
                </c:pt>
                <c:pt idx="27119">
                  <c:v>2.0181999999999999E-2</c:v>
                </c:pt>
                <c:pt idx="27120">
                  <c:v>2.0174999999999998E-2</c:v>
                </c:pt>
                <c:pt idx="27121">
                  <c:v>2.0174999999999998E-2</c:v>
                </c:pt>
                <c:pt idx="27122">
                  <c:v>2.0174999999999998E-2</c:v>
                </c:pt>
                <c:pt idx="27123">
                  <c:v>2.0174999999999998E-2</c:v>
                </c:pt>
                <c:pt idx="27124">
                  <c:v>2.0174999999999998E-2</c:v>
                </c:pt>
                <c:pt idx="27125">
                  <c:v>2.0168999999999999E-2</c:v>
                </c:pt>
                <c:pt idx="27126">
                  <c:v>2.0168999999999999E-2</c:v>
                </c:pt>
                <c:pt idx="27127">
                  <c:v>2.0168999999999999E-2</c:v>
                </c:pt>
                <c:pt idx="27128">
                  <c:v>2.0168999999999999E-2</c:v>
                </c:pt>
                <c:pt idx="27129">
                  <c:v>2.0161999999999999E-2</c:v>
                </c:pt>
                <c:pt idx="27130">
                  <c:v>2.0161999999999999E-2</c:v>
                </c:pt>
                <c:pt idx="27131">
                  <c:v>2.0161999999999999E-2</c:v>
                </c:pt>
                <c:pt idx="27132">
                  <c:v>2.0161999999999999E-2</c:v>
                </c:pt>
                <c:pt idx="27133">
                  <c:v>2.0154999999999999E-2</c:v>
                </c:pt>
                <c:pt idx="27134">
                  <c:v>2.0154999999999999E-2</c:v>
                </c:pt>
                <c:pt idx="27135">
                  <c:v>2.0154999999999999E-2</c:v>
                </c:pt>
                <c:pt idx="27136">
                  <c:v>2.0154999999999999E-2</c:v>
                </c:pt>
                <c:pt idx="27137">
                  <c:v>2.0154999999999999E-2</c:v>
                </c:pt>
                <c:pt idx="27138">
                  <c:v>2.0154999999999999E-2</c:v>
                </c:pt>
                <c:pt idx="27139">
                  <c:v>2.0154999999999999E-2</c:v>
                </c:pt>
                <c:pt idx="27140">
                  <c:v>2.0154999999999999E-2</c:v>
                </c:pt>
                <c:pt idx="27141">
                  <c:v>2.0154999999999999E-2</c:v>
                </c:pt>
                <c:pt idx="27142">
                  <c:v>2.0154999999999999E-2</c:v>
                </c:pt>
                <c:pt idx="27143">
                  <c:v>2.0154999999999999E-2</c:v>
                </c:pt>
                <c:pt idx="27144">
                  <c:v>2.0161999999999999E-2</c:v>
                </c:pt>
                <c:pt idx="27145">
                  <c:v>2.0154999999999999E-2</c:v>
                </c:pt>
                <c:pt idx="27146">
                  <c:v>2.0161999999999999E-2</c:v>
                </c:pt>
                <c:pt idx="27147">
                  <c:v>2.0161999999999999E-2</c:v>
                </c:pt>
                <c:pt idx="27148">
                  <c:v>2.0161999999999999E-2</c:v>
                </c:pt>
                <c:pt idx="27149">
                  <c:v>2.0168999999999999E-2</c:v>
                </c:pt>
                <c:pt idx="27150">
                  <c:v>2.0168999999999999E-2</c:v>
                </c:pt>
                <c:pt idx="27151">
                  <c:v>2.0174999999999998E-2</c:v>
                </c:pt>
                <c:pt idx="27152">
                  <c:v>2.0174999999999998E-2</c:v>
                </c:pt>
                <c:pt idx="27153">
                  <c:v>2.0174999999999998E-2</c:v>
                </c:pt>
                <c:pt idx="27154">
                  <c:v>2.0181999999999999E-2</c:v>
                </c:pt>
                <c:pt idx="27155">
                  <c:v>2.0181999999999999E-2</c:v>
                </c:pt>
                <c:pt idx="27156">
                  <c:v>2.0188000000000001E-2</c:v>
                </c:pt>
                <c:pt idx="27157">
                  <c:v>2.0188000000000001E-2</c:v>
                </c:pt>
                <c:pt idx="27158">
                  <c:v>2.0188000000000001E-2</c:v>
                </c:pt>
                <c:pt idx="27159">
                  <c:v>2.0188000000000001E-2</c:v>
                </c:pt>
                <c:pt idx="27160">
                  <c:v>2.0188000000000001E-2</c:v>
                </c:pt>
                <c:pt idx="27161">
                  <c:v>2.0188000000000001E-2</c:v>
                </c:pt>
                <c:pt idx="27162">
                  <c:v>2.0188000000000001E-2</c:v>
                </c:pt>
                <c:pt idx="27163">
                  <c:v>2.0181999999999999E-2</c:v>
                </c:pt>
                <c:pt idx="27164">
                  <c:v>2.0181999999999999E-2</c:v>
                </c:pt>
                <c:pt idx="27165">
                  <c:v>2.0174999999999998E-2</c:v>
                </c:pt>
                <c:pt idx="27166">
                  <c:v>2.0174999999999998E-2</c:v>
                </c:pt>
                <c:pt idx="27167">
                  <c:v>2.0168999999999999E-2</c:v>
                </c:pt>
                <c:pt idx="27168">
                  <c:v>2.0161999999999999E-2</c:v>
                </c:pt>
                <c:pt idx="27169">
                  <c:v>2.0154999999999999E-2</c:v>
                </c:pt>
                <c:pt idx="27170">
                  <c:v>2.0149E-2</c:v>
                </c:pt>
                <c:pt idx="27171">
                  <c:v>2.0142E-2</c:v>
                </c:pt>
                <c:pt idx="27172">
                  <c:v>2.0129000000000001E-2</c:v>
                </c:pt>
                <c:pt idx="27173">
                  <c:v>2.0122000000000001E-2</c:v>
                </c:pt>
                <c:pt idx="27174">
                  <c:v>2.0115999999999998E-2</c:v>
                </c:pt>
                <c:pt idx="27175">
                  <c:v>2.0102999999999999E-2</c:v>
                </c:pt>
                <c:pt idx="27176">
                  <c:v>2.0095999999999999E-2</c:v>
                </c:pt>
                <c:pt idx="27177">
                  <c:v>2.0083E-2</c:v>
                </c:pt>
                <c:pt idx="27178">
                  <c:v>2.0070000000000001E-2</c:v>
                </c:pt>
                <c:pt idx="27179">
                  <c:v>2.0063000000000001E-2</c:v>
                </c:pt>
                <c:pt idx="27180">
                  <c:v>2.0056999999999998E-2</c:v>
                </c:pt>
                <c:pt idx="27181">
                  <c:v>2.0042999999999998E-2</c:v>
                </c:pt>
                <c:pt idx="27182">
                  <c:v>2.0036999999999999E-2</c:v>
                </c:pt>
                <c:pt idx="27183">
                  <c:v>2.0029999999999999E-2</c:v>
                </c:pt>
                <c:pt idx="27184">
                  <c:v>2.0024E-2</c:v>
                </c:pt>
                <c:pt idx="27185">
                  <c:v>2.0017E-2</c:v>
                </c:pt>
                <c:pt idx="27186">
                  <c:v>2.001E-2</c:v>
                </c:pt>
                <c:pt idx="27187">
                  <c:v>2.0004000000000001E-2</c:v>
                </c:pt>
                <c:pt idx="27188">
                  <c:v>2.0004000000000001E-2</c:v>
                </c:pt>
                <c:pt idx="27189">
                  <c:v>1.9997000000000001E-2</c:v>
                </c:pt>
                <c:pt idx="27190">
                  <c:v>1.9997000000000001E-2</c:v>
                </c:pt>
                <c:pt idx="27191">
                  <c:v>1.9990999999999998E-2</c:v>
                </c:pt>
                <c:pt idx="27192">
                  <c:v>1.9997000000000001E-2</c:v>
                </c:pt>
                <c:pt idx="27193">
                  <c:v>1.9990999999999998E-2</c:v>
                </c:pt>
                <c:pt idx="27194">
                  <c:v>1.9990999999999998E-2</c:v>
                </c:pt>
                <c:pt idx="27195">
                  <c:v>1.9990999999999998E-2</c:v>
                </c:pt>
                <c:pt idx="27196">
                  <c:v>1.9997000000000001E-2</c:v>
                </c:pt>
                <c:pt idx="27197">
                  <c:v>1.9997000000000001E-2</c:v>
                </c:pt>
                <c:pt idx="27198">
                  <c:v>1.9997000000000001E-2</c:v>
                </c:pt>
                <c:pt idx="27199">
                  <c:v>1.9997000000000001E-2</c:v>
                </c:pt>
                <c:pt idx="27200">
                  <c:v>1.9997000000000001E-2</c:v>
                </c:pt>
                <c:pt idx="27201">
                  <c:v>2.0004000000000001E-2</c:v>
                </c:pt>
                <c:pt idx="27202">
                  <c:v>2.0004000000000001E-2</c:v>
                </c:pt>
                <c:pt idx="27203">
                  <c:v>2.0004000000000001E-2</c:v>
                </c:pt>
                <c:pt idx="27204">
                  <c:v>2.0004000000000001E-2</c:v>
                </c:pt>
                <c:pt idx="27205">
                  <c:v>2.0004000000000001E-2</c:v>
                </c:pt>
                <c:pt idx="27206">
                  <c:v>2.0004000000000001E-2</c:v>
                </c:pt>
                <c:pt idx="27207">
                  <c:v>2.0004000000000001E-2</c:v>
                </c:pt>
                <c:pt idx="27208">
                  <c:v>2.0004000000000001E-2</c:v>
                </c:pt>
                <c:pt idx="27209">
                  <c:v>2.0004000000000001E-2</c:v>
                </c:pt>
                <c:pt idx="27210">
                  <c:v>1.9997000000000001E-2</c:v>
                </c:pt>
                <c:pt idx="27211">
                  <c:v>1.9997000000000001E-2</c:v>
                </c:pt>
                <c:pt idx="27212">
                  <c:v>1.9997000000000001E-2</c:v>
                </c:pt>
                <c:pt idx="27213">
                  <c:v>1.9990999999999998E-2</c:v>
                </c:pt>
                <c:pt idx="27214">
                  <c:v>1.9990999999999998E-2</c:v>
                </c:pt>
                <c:pt idx="27215">
                  <c:v>1.9990999999999998E-2</c:v>
                </c:pt>
                <c:pt idx="27216">
                  <c:v>1.9983999999999998E-2</c:v>
                </c:pt>
                <c:pt idx="27217">
                  <c:v>1.9983999999999998E-2</c:v>
                </c:pt>
                <c:pt idx="27218">
                  <c:v>1.9977999999999999E-2</c:v>
                </c:pt>
                <c:pt idx="27219">
                  <c:v>1.9977999999999999E-2</c:v>
                </c:pt>
                <c:pt idx="27220">
                  <c:v>1.9977999999999999E-2</c:v>
                </c:pt>
                <c:pt idx="27221">
                  <c:v>1.9970999999999999E-2</c:v>
                </c:pt>
                <c:pt idx="27222">
                  <c:v>1.9970999999999999E-2</c:v>
                </c:pt>
                <c:pt idx="27223">
                  <c:v>1.9970999999999999E-2</c:v>
                </c:pt>
                <c:pt idx="27224">
                  <c:v>1.9970999999999999E-2</c:v>
                </c:pt>
                <c:pt idx="27225">
                  <c:v>1.9963999999999999E-2</c:v>
                </c:pt>
                <c:pt idx="27226">
                  <c:v>1.9963999999999999E-2</c:v>
                </c:pt>
                <c:pt idx="27227">
                  <c:v>1.9963999999999999E-2</c:v>
                </c:pt>
                <c:pt idx="27228">
                  <c:v>1.9963999999999999E-2</c:v>
                </c:pt>
                <c:pt idx="27229">
                  <c:v>1.9963999999999999E-2</c:v>
                </c:pt>
                <c:pt idx="27230">
                  <c:v>1.9970999999999999E-2</c:v>
                </c:pt>
                <c:pt idx="27231">
                  <c:v>1.9970999999999999E-2</c:v>
                </c:pt>
                <c:pt idx="27232">
                  <c:v>1.9970999999999999E-2</c:v>
                </c:pt>
                <c:pt idx="27233">
                  <c:v>1.9970999999999999E-2</c:v>
                </c:pt>
                <c:pt idx="27234">
                  <c:v>1.9977999999999999E-2</c:v>
                </c:pt>
                <c:pt idx="27235">
                  <c:v>1.9977999999999999E-2</c:v>
                </c:pt>
                <c:pt idx="27236">
                  <c:v>1.9983999999999998E-2</c:v>
                </c:pt>
                <c:pt idx="27237">
                  <c:v>1.9983999999999998E-2</c:v>
                </c:pt>
                <c:pt idx="27238">
                  <c:v>1.9983999999999998E-2</c:v>
                </c:pt>
                <c:pt idx="27239">
                  <c:v>1.9983999999999998E-2</c:v>
                </c:pt>
                <c:pt idx="27240">
                  <c:v>1.9990999999999998E-2</c:v>
                </c:pt>
                <c:pt idx="27241">
                  <c:v>1.9983999999999998E-2</c:v>
                </c:pt>
                <c:pt idx="27242">
                  <c:v>1.9990999999999998E-2</c:v>
                </c:pt>
                <c:pt idx="27243">
                  <c:v>1.9990999999999998E-2</c:v>
                </c:pt>
                <c:pt idx="27244">
                  <c:v>1.9990999999999998E-2</c:v>
                </c:pt>
                <c:pt idx="27245">
                  <c:v>1.9983999999999998E-2</c:v>
                </c:pt>
                <c:pt idx="27246">
                  <c:v>1.9983999999999998E-2</c:v>
                </c:pt>
                <c:pt idx="27247">
                  <c:v>1.9983999999999998E-2</c:v>
                </c:pt>
                <c:pt idx="27248">
                  <c:v>1.9977999999999999E-2</c:v>
                </c:pt>
                <c:pt idx="27249">
                  <c:v>1.9977999999999999E-2</c:v>
                </c:pt>
                <c:pt idx="27250">
                  <c:v>1.9977999999999999E-2</c:v>
                </c:pt>
                <c:pt idx="27251">
                  <c:v>1.9970999999999999E-2</c:v>
                </c:pt>
                <c:pt idx="27252">
                  <c:v>1.9963999999999999E-2</c:v>
                </c:pt>
                <c:pt idx="27253">
                  <c:v>1.9958E-2</c:v>
                </c:pt>
                <c:pt idx="27254">
                  <c:v>1.9958E-2</c:v>
                </c:pt>
                <c:pt idx="27255">
                  <c:v>1.9951E-2</c:v>
                </c:pt>
                <c:pt idx="27256">
                  <c:v>1.9945000000000001E-2</c:v>
                </c:pt>
                <c:pt idx="27257">
                  <c:v>1.9938000000000001E-2</c:v>
                </c:pt>
                <c:pt idx="27258">
                  <c:v>1.9931000000000001E-2</c:v>
                </c:pt>
                <c:pt idx="27259">
                  <c:v>1.9924999999999998E-2</c:v>
                </c:pt>
                <c:pt idx="27260">
                  <c:v>1.9924999999999998E-2</c:v>
                </c:pt>
                <c:pt idx="27261">
                  <c:v>1.9918000000000002E-2</c:v>
                </c:pt>
                <c:pt idx="27262">
                  <c:v>1.9911999999999999E-2</c:v>
                </c:pt>
                <c:pt idx="27263">
                  <c:v>1.9904999999999999E-2</c:v>
                </c:pt>
                <c:pt idx="27264">
                  <c:v>1.9899E-2</c:v>
                </c:pt>
                <c:pt idx="27265">
                  <c:v>1.9899E-2</c:v>
                </c:pt>
                <c:pt idx="27266">
                  <c:v>1.9892E-2</c:v>
                </c:pt>
                <c:pt idx="27267">
                  <c:v>1.9892E-2</c:v>
                </c:pt>
                <c:pt idx="27268">
                  <c:v>1.9885E-2</c:v>
                </c:pt>
                <c:pt idx="27269">
                  <c:v>1.9885E-2</c:v>
                </c:pt>
                <c:pt idx="27270">
                  <c:v>1.9879000000000001E-2</c:v>
                </c:pt>
                <c:pt idx="27271">
                  <c:v>1.9879000000000001E-2</c:v>
                </c:pt>
                <c:pt idx="27272">
                  <c:v>1.9879000000000001E-2</c:v>
                </c:pt>
                <c:pt idx="27273">
                  <c:v>1.9872000000000001E-2</c:v>
                </c:pt>
                <c:pt idx="27274">
                  <c:v>1.9872000000000001E-2</c:v>
                </c:pt>
                <c:pt idx="27275">
                  <c:v>1.9872000000000001E-2</c:v>
                </c:pt>
                <c:pt idx="27276">
                  <c:v>1.9866000000000002E-2</c:v>
                </c:pt>
                <c:pt idx="27277">
                  <c:v>1.9866000000000002E-2</c:v>
                </c:pt>
                <c:pt idx="27278">
                  <c:v>1.9866000000000002E-2</c:v>
                </c:pt>
                <c:pt idx="27279">
                  <c:v>1.9866000000000002E-2</c:v>
                </c:pt>
                <c:pt idx="27280">
                  <c:v>1.9866000000000002E-2</c:v>
                </c:pt>
                <c:pt idx="27281">
                  <c:v>1.9859000000000002E-2</c:v>
                </c:pt>
                <c:pt idx="27282">
                  <c:v>1.9859000000000002E-2</c:v>
                </c:pt>
                <c:pt idx="27283">
                  <c:v>1.9859000000000002E-2</c:v>
                </c:pt>
                <c:pt idx="27284">
                  <c:v>1.9859000000000002E-2</c:v>
                </c:pt>
                <c:pt idx="27285">
                  <c:v>1.9852000000000002E-2</c:v>
                </c:pt>
                <c:pt idx="27286">
                  <c:v>1.9852000000000002E-2</c:v>
                </c:pt>
                <c:pt idx="27287">
                  <c:v>1.9845999999999999E-2</c:v>
                </c:pt>
                <c:pt idx="27288">
                  <c:v>1.9845999999999999E-2</c:v>
                </c:pt>
                <c:pt idx="27289">
                  <c:v>1.9838999999999999E-2</c:v>
                </c:pt>
                <c:pt idx="27290">
                  <c:v>1.9838999999999999E-2</c:v>
                </c:pt>
                <c:pt idx="27291">
                  <c:v>1.9833E-2</c:v>
                </c:pt>
                <c:pt idx="27292">
                  <c:v>1.9826E-2</c:v>
                </c:pt>
                <c:pt idx="27293">
                  <c:v>1.9826E-2</c:v>
                </c:pt>
                <c:pt idx="27294">
                  <c:v>1.9819E-2</c:v>
                </c:pt>
                <c:pt idx="27295">
                  <c:v>1.9819E-2</c:v>
                </c:pt>
                <c:pt idx="27296">
                  <c:v>1.9813000000000001E-2</c:v>
                </c:pt>
                <c:pt idx="27297">
                  <c:v>1.9806000000000001E-2</c:v>
                </c:pt>
                <c:pt idx="27298">
                  <c:v>1.9806000000000001E-2</c:v>
                </c:pt>
                <c:pt idx="27299">
                  <c:v>1.9800000000000002E-2</c:v>
                </c:pt>
                <c:pt idx="27300">
                  <c:v>1.9800000000000002E-2</c:v>
                </c:pt>
                <c:pt idx="27301">
                  <c:v>1.9800000000000002E-2</c:v>
                </c:pt>
                <c:pt idx="27302">
                  <c:v>1.9793000000000002E-2</c:v>
                </c:pt>
                <c:pt idx="27303">
                  <c:v>1.9793000000000002E-2</c:v>
                </c:pt>
                <c:pt idx="27304">
                  <c:v>1.9793000000000002E-2</c:v>
                </c:pt>
                <c:pt idx="27305">
                  <c:v>1.9786999999999999E-2</c:v>
                </c:pt>
                <c:pt idx="27306">
                  <c:v>1.9786999999999999E-2</c:v>
                </c:pt>
                <c:pt idx="27307">
                  <c:v>1.9786999999999999E-2</c:v>
                </c:pt>
                <c:pt idx="27308">
                  <c:v>1.9786999999999999E-2</c:v>
                </c:pt>
                <c:pt idx="27309">
                  <c:v>1.9786999999999999E-2</c:v>
                </c:pt>
                <c:pt idx="27310">
                  <c:v>1.9786999999999999E-2</c:v>
                </c:pt>
                <c:pt idx="27311">
                  <c:v>1.9786999999999999E-2</c:v>
                </c:pt>
                <c:pt idx="27312">
                  <c:v>1.9786999999999999E-2</c:v>
                </c:pt>
                <c:pt idx="27313">
                  <c:v>1.9786999999999999E-2</c:v>
                </c:pt>
                <c:pt idx="27314">
                  <c:v>1.9793000000000002E-2</c:v>
                </c:pt>
                <c:pt idx="27315">
                  <c:v>1.9786999999999999E-2</c:v>
                </c:pt>
                <c:pt idx="27316">
                  <c:v>1.9793000000000002E-2</c:v>
                </c:pt>
                <c:pt idx="27317">
                  <c:v>1.9793000000000002E-2</c:v>
                </c:pt>
                <c:pt idx="27318">
                  <c:v>1.9793000000000002E-2</c:v>
                </c:pt>
                <c:pt idx="27319">
                  <c:v>1.9786999999999999E-2</c:v>
                </c:pt>
                <c:pt idx="27320">
                  <c:v>1.9786999999999999E-2</c:v>
                </c:pt>
                <c:pt idx="27321">
                  <c:v>1.9786999999999999E-2</c:v>
                </c:pt>
                <c:pt idx="27322">
                  <c:v>1.9786999999999999E-2</c:v>
                </c:pt>
                <c:pt idx="27323">
                  <c:v>1.9779999999999999E-2</c:v>
                </c:pt>
                <c:pt idx="27324">
                  <c:v>1.9779999999999999E-2</c:v>
                </c:pt>
                <c:pt idx="27325">
                  <c:v>1.9772999999999999E-2</c:v>
                </c:pt>
                <c:pt idx="27326">
                  <c:v>1.9772999999999999E-2</c:v>
                </c:pt>
                <c:pt idx="27327">
                  <c:v>1.9767E-2</c:v>
                </c:pt>
                <c:pt idx="27328">
                  <c:v>1.976E-2</c:v>
                </c:pt>
                <c:pt idx="27329">
                  <c:v>1.976E-2</c:v>
                </c:pt>
                <c:pt idx="27330">
                  <c:v>1.9754000000000001E-2</c:v>
                </c:pt>
                <c:pt idx="27331">
                  <c:v>1.9747000000000001E-2</c:v>
                </c:pt>
                <c:pt idx="27332">
                  <c:v>1.9740000000000001E-2</c:v>
                </c:pt>
                <c:pt idx="27333">
                  <c:v>1.9734000000000002E-2</c:v>
                </c:pt>
                <c:pt idx="27334">
                  <c:v>1.9727000000000001E-2</c:v>
                </c:pt>
                <c:pt idx="27335">
                  <c:v>1.9720999999999999E-2</c:v>
                </c:pt>
                <c:pt idx="27336">
                  <c:v>1.9720999999999999E-2</c:v>
                </c:pt>
                <c:pt idx="27337">
                  <c:v>1.9713999999999999E-2</c:v>
                </c:pt>
                <c:pt idx="27338">
                  <c:v>1.9708E-2</c:v>
                </c:pt>
                <c:pt idx="27339">
                  <c:v>1.9701E-2</c:v>
                </c:pt>
                <c:pt idx="27340">
                  <c:v>1.9701E-2</c:v>
                </c:pt>
                <c:pt idx="27341">
                  <c:v>1.9694E-2</c:v>
                </c:pt>
                <c:pt idx="27342">
                  <c:v>1.9694E-2</c:v>
                </c:pt>
                <c:pt idx="27343">
                  <c:v>1.9694E-2</c:v>
                </c:pt>
                <c:pt idx="27344">
                  <c:v>1.9694E-2</c:v>
                </c:pt>
                <c:pt idx="27345">
                  <c:v>1.9694E-2</c:v>
                </c:pt>
                <c:pt idx="27346">
                  <c:v>1.9694E-2</c:v>
                </c:pt>
                <c:pt idx="27347">
                  <c:v>1.9694E-2</c:v>
                </c:pt>
                <c:pt idx="27348">
                  <c:v>1.9694E-2</c:v>
                </c:pt>
                <c:pt idx="27349">
                  <c:v>1.9694E-2</c:v>
                </c:pt>
                <c:pt idx="27350">
                  <c:v>1.9701E-2</c:v>
                </c:pt>
                <c:pt idx="27351">
                  <c:v>1.9701E-2</c:v>
                </c:pt>
                <c:pt idx="27352">
                  <c:v>1.9708E-2</c:v>
                </c:pt>
                <c:pt idx="27353">
                  <c:v>1.9708E-2</c:v>
                </c:pt>
                <c:pt idx="27354">
                  <c:v>1.9708E-2</c:v>
                </c:pt>
                <c:pt idx="27355">
                  <c:v>1.9713999999999999E-2</c:v>
                </c:pt>
                <c:pt idx="27356">
                  <c:v>1.9720999999999999E-2</c:v>
                </c:pt>
                <c:pt idx="27357">
                  <c:v>1.9720999999999999E-2</c:v>
                </c:pt>
                <c:pt idx="27358">
                  <c:v>1.9727000000000001E-2</c:v>
                </c:pt>
                <c:pt idx="27359">
                  <c:v>1.9727000000000001E-2</c:v>
                </c:pt>
                <c:pt idx="27360">
                  <c:v>1.9727000000000001E-2</c:v>
                </c:pt>
                <c:pt idx="27361">
                  <c:v>1.9727000000000001E-2</c:v>
                </c:pt>
                <c:pt idx="27362">
                  <c:v>1.9734000000000002E-2</c:v>
                </c:pt>
                <c:pt idx="27363">
                  <c:v>1.9734000000000002E-2</c:v>
                </c:pt>
                <c:pt idx="27364">
                  <c:v>1.9734000000000002E-2</c:v>
                </c:pt>
                <c:pt idx="27365">
                  <c:v>1.9727000000000001E-2</c:v>
                </c:pt>
                <c:pt idx="27366">
                  <c:v>1.9727000000000001E-2</c:v>
                </c:pt>
                <c:pt idx="27367">
                  <c:v>1.9727000000000001E-2</c:v>
                </c:pt>
                <c:pt idx="27368">
                  <c:v>1.9720999999999999E-2</c:v>
                </c:pt>
                <c:pt idx="27369">
                  <c:v>1.9713999999999999E-2</c:v>
                </c:pt>
                <c:pt idx="27370">
                  <c:v>1.9713999999999999E-2</c:v>
                </c:pt>
                <c:pt idx="27371">
                  <c:v>1.9708E-2</c:v>
                </c:pt>
                <c:pt idx="27372">
                  <c:v>1.9701E-2</c:v>
                </c:pt>
                <c:pt idx="27373">
                  <c:v>1.9694E-2</c:v>
                </c:pt>
                <c:pt idx="27374">
                  <c:v>1.9688000000000001E-2</c:v>
                </c:pt>
                <c:pt idx="27375">
                  <c:v>1.9681000000000001E-2</c:v>
                </c:pt>
                <c:pt idx="27376">
                  <c:v>1.9675000000000002E-2</c:v>
                </c:pt>
                <c:pt idx="27377">
                  <c:v>1.9668000000000001E-2</c:v>
                </c:pt>
                <c:pt idx="27378">
                  <c:v>1.9661000000000001E-2</c:v>
                </c:pt>
                <c:pt idx="27379">
                  <c:v>1.9647999999999999E-2</c:v>
                </c:pt>
                <c:pt idx="27380">
                  <c:v>1.9642E-2</c:v>
                </c:pt>
                <c:pt idx="27381">
                  <c:v>1.9635E-2</c:v>
                </c:pt>
                <c:pt idx="27382">
                  <c:v>1.9628E-2</c:v>
                </c:pt>
                <c:pt idx="27383">
                  <c:v>1.9622000000000001E-2</c:v>
                </c:pt>
                <c:pt idx="27384">
                  <c:v>1.9615E-2</c:v>
                </c:pt>
                <c:pt idx="27385">
                  <c:v>1.9609000000000001E-2</c:v>
                </c:pt>
                <c:pt idx="27386">
                  <c:v>1.9602000000000001E-2</c:v>
                </c:pt>
                <c:pt idx="27387">
                  <c:v>1.9595999999999999E-2</c:v>
                </c:pt>
                <c:pt idx="27388">
                  <c:v>1.9588999999999999E-2</c:v>
                </c:pt>
                <c:pt idx="27389">
                  <c:v>1.9581999999999999E-2</c:v>
                </c:pt>
                <c:pt idx="27390">
                  <c:v>1.9581999999999999E-2</c:v>
                </c:pt>
                <c:pt idx="27391">
                  <c:v>1.9581999999999999E-2</c:v>
                </c:pt>
                <c:pt idx="27392">
                  <c:v>1.9576E-2</c:v>
                </c:pt>
                <c:pt idx="27393">
                  <c:v>1.9576E-2</c:v>
                </c:pt>
                <c:pt idx="27394">
                  <c:v>1.9576E-2</c:v>
                </c:pt>
                <c:pt idx="27395">
                  <c:v>1.9576E-2</c:v>
                </c:pt>
                <c:pt idx="27396">
                  <c:v>1.9576E-2</c:v>
                </c:pt>
                <c:pt idx="27397">
                  <c:v>1.9576E-2</c:v>
                </c:pt>
                <c:pt idx="27398">
                  <c:v>1.9576E-2</c:v>
                </c:pt>
                <c:pt idx="27399">
                  <c:v>1.9576E-2</c:v>
                </c:pt>
                <c:pt idx="27400">
                  <c:v>1.9581999999999999E-2</c:v>
                </c:pt>
                <c:pt idx="27401">
                  <c:v>1.9581999999999999E-2</c:v>
                </c:pt>
                <c:pt idx="27402">
                  <c:v>1.9588999999999999E-2</c:v>
                </c:pt>
                <c:pt idx="27403">
                  <c:v>1.9588999999999999E-2</c:v>
                </c:pt>
                <c:pt idx="27404">
                  <c:v>1.9595999999999999E-2</c:v>
                </c:pt>
                <c:pt idx="27405">
                  <c:v>1.9595999999999999E-2</c:v>
                </c:pt>
                <c:pt idx="27406">
                  <c:v>1.9602000000000001E-2</c:v>
                </c:pt>
                <c:pt idx="27407">
                  <c:v>1.9602000000000001E-2</c:v>
                </c:pt>
                <c:pt idx="27408">
                  <c:v>1.9609000000000001E-2</c:v>
                </c:pt>
                <c:pt idx="27409">
                  <c:v>1.9609000000000001E-2</c:v>
                </c:pt>
                <c:pt idx="27410">
                  <c:v>1.9615E-2</c:v>
                </c:pt>
                <c:pt idx="27411">
                  <c:v>1.9615E-2</c:v>
                </c:pt>
                <c:pt idx="27412">
                  <c:v>1.9615E-2</c:v>
                </c:pt>
                <c:pt idx="27413">
                  <c:v>1.9622000000000001E-2</c:v>
                </c:pt>
                <c:pt idx="27414">
                  <c:v>1.9622000000000001E-2</c:v>
                </c:pt>
                <c:pt idx="27415">
                  <c:v>1.9622000000000001E-2</c:v>
                </c:pt>
                <c:pt idx="27416">
                  <c:v>1.9622000000000001E-2</c:v>
                </c:pt>
                <c:pt idx="27417">
                  <c:v>1.9615E-2</c:v>
                </c:pt>
                <c:pt idx="27418">
                  <c:v>1.9615E-2</c:v>
                </c:pt>
                <c:pt idx="27419">
                  <c:v>1.9615E-2</c:v>
                </c:pt>
                <c:pt idx="27420">
                  <c:v>1.9609000000000001E-2</c:v>
                </c:pt>
                <c:pt idx="27421">
                  <c:v>1.9609000000000001E-2</c:v>
                </c:pt>
                <c:pt idx="27422">
                  <c:v>1.9602000000000001E-2</c:v>
                </c:pt>
                <c:pt idx="27423">
                  <c:v>1.9595999999999999E-2</c:v>
                </c:pt>
                <c:pt idx="27424">
                  <c:v>1.9588999999999999E-2</c:v>
                </c:pt>
                <c:pt idx="27425">
                  <c:v>1.9581999999999999E-2</c:v>
                </c:pt>
                <c:pt idx="27426">
                  <c:v>1.9576E-2</c:v>
                </c:pt>
                <c:pt idx="27427">
                  <c:v>1.9569E-2</c:v>
                </c:pt>
                <c:pt idx="27428">
                  <c:v>1.9563000000000001E-2</c:v>
                </c:pt>
                <c:pt idx="27429">
                  <c:v>1.9556E-2</c:v>
                </c:pt>
                <c:pt idx="27430">
                  <c:v>1.9549E-2</c:v>
                </c:pt>
                <c:pt idx="27431">
                  <c:v>1.9536000000000001E-2</c:v>
                </c:pt>
                <c:pt idx="27432">
                  <c:v>1.9529999999999999E-2</c:v>
                </c:pt>
                <c:pt idx="27433">
                  <c:v>1.9522999999999999E-2</c:v>
                </c:pt>
                <c:pt idx="27434">
                  <c:v>1.9517E-2</c:v>
                </c:pt>
                <c:pt idx="27435">
                  <c:v>1.951E-2</c:v>
                </c:pt>
                <c:pt idx="27436">
                  <c:v>1.9503E-2</c:v>
                </c:pt>
                <c:pt idx="27437">
                  <c:v>1.9497E-2</c:v>
                </c:pt>
                <c:pt idx="27438">
                  <c:v>1.949E-2</c:v>
                </c:pt>
                <c:pt idx="27439">
                  <c:v>1.9484000000000001E-2</c:v>
                </c:pt>
                <c:pt idx="27440">
                  <c:v>1.9484000000000001E-2</c:v>
                </c:pt>
                <c:pt idx="27441">
                  <c:v>1.9477000000000001E-2</c:v>
                </c:pt>
                <c:pt idx="27442">
                  <c:v>1.9477000000000001E-2</c:v>
                </c:pt>
                <c:pt idx="27443">
                  <c:v>1.9477000000000001E-2</c:v>
                </c:pt>
                <c:pt idx="27444">
                  <c:v>1.9470000000000001E-2</c:v>
                </c:pt>
                <c:pt idx="27445">
                  <c:v>1.9470000000000001E-2</c:v>
                </c:pt>
                <c:pt idx="27446">
                  <c:v>1.9470000000000001E-2</c:v>
                </c:pt>
                <c:pt idx="27447">
                  <c:v>1.9470000000000001E-2</c:v>
                </c:pt>
                <c:pt idx="27448">
                  <c:v>1.9477000000000001E-2</c:v>
                </c:pt>
                <c:pt idx="27449">
                  <c:v>1.9470000000000001E-2</c:v>
                </c:pt>
                <c:pt idx="27450">
                  <c:v>1.9477000000000001E-2</c:v>
                </c:pt>
                <c:pt idx="27451">
                  <c:v>1.9477000000000001E-2</c:v>
                </c:pt>
                <c:pt idx="27452">
                  <c:v>1.9484000000000001E-2</c:v>
                </c:pt>
                <c:pt idx="27453">
                  <c:v>1.9484000000000001E-2</c:v>
                </c:pt>
                <c:pt idx="27454">
                  <c:v>1.9484000000000001E-2</c:v>
                </c:pt>
                <c:pt idx="27455">
                  <c:v>1.949E-2</c:v>
                </c:pt>
                <c:pt idx="27456">
                  <c:v>1.949E-2</c:v>
                </c:pt>
                <c:pt idx="27457">
                  <c:v>1.949E-2</c:v>
                </c:pt>
                <c:pt idx="27458">
                  <c:v>1.9497E-2</c:v>
                </c:pt>
                <c:pt idx="27459">
                  <c:v>1.9497E-2</c:v>
                </c:pt>
                <c:pt idx="27460">
                  <c:v>1.9503E-2</c:v>
                </c:pt>
                <c:pt idx="27461">
                  <c:v>1.9503E-2</c:v>
                </c:pt>
                <c:pt idx="27462">
                  <c:v>1.9503E-2</c:v>
                </c:pt>
                <c:pt idx="27463">
                  <c:v>1.9503E-2</c:v>
                </c:pt>
                <c:pt idx="27464">
                  <c:v>1.9503E-2</c:v>
                </c:pt>
                <c:pt idx="27465">
                  <c:v>1.9497E-2</c:v>
                </c:pt>
                <c:pt idx="27466">
                  <c:v>1.9497E-2</c:v>
                </c:pt>
                <c:pt idx="27467">
                  <c:v>1.9497E-2</c:v>
                </c:pt>
                <c:pt idx="27468">
                  <c:v>1.9497E-2</c:v>
                </c:pt>
                <c:pt idx="27469">
                  <c:v>1.949E-2</c:v>
                </c:pt>
                <c:pt idx="27470">
                  <c:v>1.949E-2</c:v>
                </c:pt>
                <c:pt idx="27471">
                  <c:v>1.9484000000000001E-2</c:v>
                </c:pt>
                <c:pt idx="27472">
                  <c:v>1.9484000000000001E-2</c:v>
                </c:pt>
                <c:pt idx="27473">
                  <c:v>1.9477000000000001E-2</c:v>
                </c:pt>
                <c:pt idx="27474">
                  <c:v>1.9477000000000001E-2</c:v>
                </c:pt>
                <c:pt idx="27475">
                  <c:v>1.9470000000000001E-2</c:v>
                </c:pt>
                <c:pt idx="27476">
                  <c:v>1.9463999999999999E-2</c:v>
                </c:pt>
                <c:pt idx="27477">
                  <c:v>1.9456999999999999E-2</c:v>
                </c:pt>
                <c:pt idx="27478">
                  <c:v>1.9451E-2</c:v>
                </c:pt>
                <c:pt idx="27479">
                  <c:v>1.9443999999999999E-2</c:v>
                </c:pt>
                <c:pt idx="27480">
                  <c:v>1.9436999999999999E-2</c:v>
                </c:pt>
                <c:pt idx="27481">
                  <c:v>1.9431E-2</c:v>
                </c:pt>
                <c:pt idx="27482">
                  <c:v>1.9424E-2</c:v>
                </c:pt>
                <c:pt idx="27483">
                  <c:v>1.9418000000000001E-2</c:v>
                </c:pt>
                <c:pt idx="27484">
                  <c:v>1.9411000000000001E-2</c:v>
                </c:pt>
                <c:pt idx="27485">
                  <c:v>1.9397999999999999E-2</c:v>
                </c:pt>
                <c:pt idx="27486">
                  <c:v>1.9397999999999999E-2</c:v>
                </c:pt>
                <c:pt idx="27487">
                  <c:v>1.9384999999999999E-2</c:v>
                </c:pt>
                <c:pt idx="27488">
                  <c:v>1.9377999999999999E-2</c:v>
                </c:pt>
                <c:pt idx="27489">
                  <c:v>1.9372E-2</c:v>
                </c:pt>
                <c:pt idx="27490">
                  <c:v>1.9365E-2</c:v>
                </c:pt>
                <c:pt idx="27491">
                  <c:v>1.9358E-2</c:v>
                </c:pt>
                <c:pt idx="27492">
                  <c:v>1.9358E-2</c:v>
                </c:pt>
                <c:pt idx="27493">
                  <c:v>1.9352000000000001E-2</c:v>
                </c:pt>
                <c:pt idx="27494">
                  <c:v>1.9345000000000001E-2</c:v>
                </c:pt>
                <c:pt idx="27495">
                  <c:v>1.9338999999999999E-2</c:v>
                </c:pt>
                <c:pt idx="27496">
                  <c:v>1.9338999999999999E-2</c:v>
                </c:pt>
                <c:pt idx="27497">
                  <c:v>1.9331999999999998E-2</c:v>
                </c:pt>
                <c:pt idx="27498">
                  <c:v>1.9324999999999998E-2</c:v>
                </c:pt>
                <c:pt idx="27499">
                  <c:v>1.9324999999999998E-2</c:v>
                </c:pt>
                <c:pt idx="27500">
                  <c:v>1.9324999999999998E-2</c:v>
                </c:pt>
                <c:pt idx="27501">
                  <c:v>1.9324999999999998E-2</c:v>
                </c:pt>
                <c:pt idx="27502">
                  <c:v>1.9324999999999998E-2</c:v>
                </c:pt>
                <c:pt idx="27503">
                  <c:v>1.9324999999999998E-2</c:v>
                </c:pt>
                <c:pt idx="27504">
                  <c:v>1.9324999999999998E-2</c:v>
                </c:pt>
                <c:pt idx="27505">
                  <c:v>1.9331999999999998E-2</c:v>
                </c:pt>
                <c:pt idx="27506">
                  <c:v>1.9331999999999998E-2</c:v>
                </c:pt>
                <c:pt idx="27507">
                  <c:v>1.9338999999999999E-2</c:v>
                </c:pt>
                <c:pt idx="27508">
                  <c:v>1.9338999999999999E-2</c:v>
                </c:pt>
                <c:pt idx="27509">
                  <c:v>1.9345000000000001E-2</c:v>
                </c:pt>
                <c:pt idx="27510">
                  <c:v>1.9352000000000001E-2</c:v>
                </c:pt>
                <c:pt idx="27511">
                  <c:v>1.9352000000000001E-2</c:v>
                </c:pt>
                <c:pt idx="27512">
                  <c:v>1.9358E-2</c:v>
                </c:pt>
                <c:pt idx="27513">
                  <c:v>1.9365E-2</c:v>
                </c:pt>
                <c:pt idx="27514">
                  <c:v>1.9372E-2</c:v>
                </c:pt>
                <c:pt idx="27515">
                  <c:v>1.9372E-2</c:v>
                </c:pt>
                <c:pt idx="27516">
                  <c:v>1.9377999999999999E-2</c:v>
                </c:pt>
                <c:pt idx="27517">
                  <c:v>1.9384999999999999E-2</c:v>
                </c:pt>
                <c:pt idx="27518">
                  <c:v>1.9384999999999999E-2</c:v>
                </c:pt>
                <c:pt idx="27519">
                  <c:v>1.9390999999999999E-2</c:v>
                </c:pt>
                <c:pt idx="27520">
                  <c:v>1.9390999999999999E-2</c:v>
                </c:pt>
                <c:pt idx="27521">
                  <c:v>1.9390999999999999E-2</c:v>
                </c:pt>
                <c:pt idx="27522">
                  <c:v>1.9397999999999999E-2</c:v>
                </c:pt>
                <c:pt idx="27523">
                  <c:v>1.9390999999999999E-2</c:v>
                </c:pt>
                <c:pt idx="27524">
                  <c:v>1.9390999999999999E-2</c:v>
                </c:pt>
                <c:pt idx="27525">
                  <c:v>1.9390999999999999E-2</c:v>
                </c:pt>
                <c:pt idx="27526">
                  <c:v>1.9384999999999999E-2</c:v>
                </c:pt>
                <c:pt idx="27527">
                  <c:v>1.9384999999999999E-2</c:v>
                </c:pt>
                <c:pt idx="27528">
                  <c:v>1.9377999999999999E-2</c:v>
                </c:pt>
                <c:pt idx="27529">
                  <c:v>1.9372E-2</c:v>
                </c:pt>
                <c:pt idx="27530">
                  <c:v>1.9365E-2</c:v>
                </c:pt>
                <c:pt idx="27531">
                  <c:v>1.9358E-2</c:v>
                </c:pt>
                <c:pt idx="27532">
                  <c:v>1.9352000000000001E-2</c:v>
                </c:pt>
                <c:pt idx="27533">
                  <c:v>1.9345000000000001E-2</c:v>
                </c:pt>
                <c:pt idx="27534">
                  <c:v>1.9338999999999999E-2</c:v>
                </c:pt>
                <c:pt idx="27535">
                  <c:v>1.9331999999999998E-2</c:v>
                </c:pt>
                <c:pt idx="27536">
                  <c:v>1.9318999999999999E-2</c:v>
                </c:pt>
                <c:pt idx="27537">
                  <c:v>1.9311999999999999E-2</c:v>
                </c:pt>
                <c:pt idx="27538">
                  <c:v>1.9306E-2</c:v>
                </c:pt>
                <c:pt idx="27539">
                  <c:v>1.9299E-2</c:v>
                </c:pt>
                <c:pt idx="27540">
                  <c:v>1.9293000000000001E-2</c:v>
                </c:pt>
                <c:pt idx="27541">
                  <c:v>1.9286000000000001E-2</c:v>
                </c:pt>
                <c:pt idx="27542">
                  <c:v>1.9279000000000001E-2</c:v>
                </c:pt>
                <c:pt idx="27543">
                  <c:v>1.9272999999999998E-2</c:v>
                </c:pt>
                <c:pt idx="27544">
                  <c:v>1.9272999999999998E-2</c:v>
                </c:pt>
                <c:pt idx="27545">
                  <c:v>1.9265999999999998E-2</c:v>
                </c:pt>
                <c:pt idx="27546">
                  <c:v>1.9265999999999998E-2</c:v>
                </c:pt>
                <c:pt idx="27547">
                  <c:v>1.9265999999999998E-2</c:v>
                </c:pt>
                <c:pt idx="27548">
                  <c:v>1.9265999999999998E-2</c:v>
                </c:pt>
                <c:pt idx="27549">
                  <c:v>1.9265999999999998E-2</c:v>
                </c:pt>
                <c:pt idx="27550">
                  <c:v>1.9265999999999998E-2</c:v>
                </c:pt>
                <c:pt idx="27551">
                  <c:v>1.9265999999999998E-2</c:v>
                </c:pt>
                <c:pt idx="27552">
                  <c:v>1.9272999999999998E-2</c:v>
                </c:pt>
                <c:pt idx="27553">
                  <c:v>1.9272999999999998E-2</c:v>
                </c:pt>
                <c:pt idx="27554">
                  <c:v>1.9279000000000001E-2</c:v>
                </c:pt>
                <c:pt idx="27555">
                  <c:v>1.9279000000000001E-2</c:v>
                </c:pt>
                <c:pt idx="27556">
                  <c:v>1.9286000000000001E-2</c:v>
                </c:pt>
                <c:pt idx="27557">
                  <c:v>1.9286000000000001E-2</c:v>
                </c:pt>
                <c:pt idx="27558">
                  <c:v>1.9293000000000001E-2</c:v>
                </c:pt>
                <c:pt idx="27559">
                  <c:v>1.9293000000000001E-2</c:v>
                </c:pt>
                <c:pt idx="27560">
                  <c:v>1.9299E-2</c:v>
                </c:pt>
                <c:pt idx="27561">
                  <c:v>1.9299E-2</c:v>
                </c:pt>
                <c:pt idx="27562">
                  <c:v>1.9306E-2</c:v>
                </c:pt>
                <c:pt idx="27563">
                  <c:v>1.9306E-2</c:v>
                </c:pt>
                <c:pt idx="27564">
                  <c:v>1.9306E-2</c:v>
                </c:pt>
                <c:pt idx="27565">
                  <c:v>1.9306E-2</c:v>
                </c:pt>
                <c:pt idx="27566">
                  <c:v>1.9306E-2</c:v>
                </c:pt>
                <c:pt idx="27567">
                  <c:v>1.9299E-2</c:v>
                </c:pt>
                <c:pt idx="27568">
                  <c:v>1.9293000000000001E-2</c:v>
                </c:pt>
                <c:pt idx="27569">
                  <c:v>1.9293000000000001E-2</c:v>
                </c:pt>
                <c:pt idx="27570">
                  <c:v>1.9286000000000001E-2</c:v>
                </c:pt>
                <c:pt idx="27571">
                  <c:v>1.9279000000000001E-2</c:v>
                </c:pt>
                <c:pt idx="27572">
                  <c:v>1.9272999999999998E-2</c:v>
                </c:pt>
                <c:pt idx="27573">
                  <c:v>1.9259999999999999E-2</c:v>
                </c:pt>
                <c:pt idx="27574">
                  <c:v>1.9252999999999999E-2</c:v>
                </c:pt>
                <c:pt idx="27575">
                  <c:v>1.924E-2</c:v>
                </c:pt>
                <c:pt idx="27576">
                  <c:v>1.9227000000000001E-2</c:v>
                </c:pt>
                <c:pt idx="27577">
                  <c:v>1.9220000000000001E-2</c:v>
                </c:pt>
                <c:pt idx="27578">
                  <c:v>1.9206999999999998E-2</c:v>
                </c:pt>
                <c:pt idx="27579">
                  <c:v>1.9193999999999999E-2</c:v>
                </c:pt>
                <c:pt idx="27580">
                  <c:v>1.9186999999999999E-2</c:v>
                </c:pt>
                <c:pt idx="27581">
                  <c:v>1.9174E-2</c:v>
                </c:pt>
                <c:pt idx="27582">
                  <c:v>1.9167E-2</c:v>
                </c:pt>
                <c:pt idx="27583">
                  <c:v>1.9154000000000001E-2</c:v>
                </c:pt>
                <c:pt idx="27584">
                  <c:v>1.9147999999999998E-2</c:v>
                </c:pt>
                <c:pt idx="27585">
                  <c:v>1.9140999999999998E-2</c:v>
                </c:pt>
                <c:pt idx="27586">
                  <c:v>1.9134000000000002E-2</c:v>
                </c:pt>
                <c:pt idx="27587">
                  <c:v>1.9134000000000002E-2</c:v>
                </c:pt>
                <c:pt idx="27588">
                  <c:v>1.9127999999999999E-2</c:v>
                </c:pt>
                <c:pt idx="27589">
                  <c:v>1.9127999999999999E-2</c:v>
                </c:pt>
                <c:pt idx="27590">
                  <c:v>1.9127999999999999E-2</c:v>
                </c:pt>
                <c:pt idx="27591">
                  <c:v>1.9127999999999999E-2</c:v>
                </c:pt>
                <c:pt idx="27592">
                  <c:v>1.9127999999999999E-2</c:v>
                </c:pt>
                <c:pt idx="27593">
                  <c:v>1.9127999999999999E-2</c:v>
                </c:pt>
                <c:pt idx="27594">
                  <c:v>1.9134000000000002E-2</c:v>
                </c:pt>
                <c:pt idx="27595">
                  <c:v>1.9134000000000002E-2</c:v>
                </c:pt>
                <c:pt idx="27596">
                  <c:v>1.9140999999999998E-2</c:v>
                </c:pt>
                <c:pt idx="27597">
                  <c:v>1.9147999999999998E-2</c:v>
                </c:pt>
                <c:pt idx="27598">
                  <c:v>1.9154000000000001E-2</c:v>
                </c:pt>
                <c:pt idx="27599">
                  <c:v>1.9161000000000001E-2</c:v>
                </c:pt>
                <c:pt idx="27600">
                  <c:v>1.9167E-2</c:v>
                </c:pt>
                <c:pt idx="27601">
                  <c:v>1.9174E-2</c:v>
                </c:pt>
                <c:pt idx="27602">
                  <c:v>1.9181E-2</c:v>
                </c:pt>
                <c:pt idx="27603">
                  <c:v>1.9186999999999999E-2</c:v>
                </c:pt>
                <c:pt idx="27604">
                  <c:v>1.9193999999999999E-2</c:v>
                </c:pt>
                <c:pt idx="27605">
                  <c:v>1.9199999999999998E-2</c:v>
                </c:pt>
                <c:pt idx="27606">
                  <c:v>1.9199999999999998E-2</c:v>
                </c:pt>
                <c:pt idx="27607">
                  <c:v>1.9199999999999998E-2</c:v>
                </c:pt>
                <c:pt idx="27608">
                  <c:v>1.9206999999999998E-2</c:v>
                </c:pt>
                <c:pt idx="27609">
                  <c:v>1.9199999999999998E-2</c:v>
                </c:pt>
                <c:pt idx="27610">
                  <c:v>1.9199999999999998E-2</c:v>
                </c:pt>
                <c:pt idx="27611">
                  <c:v>1.9199999999999998E-2</c:v>
                </c:pt>
                <c:pt idx="27612">
                  <c:v>1.9193999999999999E-2</c:v>
                </c:pt>
                <c:pt idx="27613">
                  <c:v>1.9186999999999999E-2</c:v>
                </c:pt>
                <c:pt idx="27614">
                  <c:v>1.9181E-2</c:v>
                </c:pt>
                <c:pt idx="27615">
                  <c:v>1.9174E-2</c:v>
                </c:pt>
                <c:pt idx="27616">
                  <c:v>1.9167E-2</c:v>
                </c:pt>
                <c:pt idx="27617">
                  <c:v>1.9154000000000001E-2</c:v>
                </c:pt>
                <c:pt idx="27618">
                  <c:v>1.9147999999999998E-2</c:v>
                </c:pt>
                <c:pt idx="27619">
                  <c:v>1.9134000000000002E-2</c:v>
                </c:pt>
                <c:pt idx="27620">
                  <c:v>1.9127999999999999E-2</c:v>
                </c:pt>
                <c:pt idx="27621">
                  <c:v>1.9115E-2</c:v>
                </c:pt>
                <c:pt idx="27622">
                  <c:v>1.9108E-2</c:v>
                </c:pt>
                <c:pt idx="27623">
                  <c:v>1.9095000000000001E-2</c:v>
                </c:pt>
                <c:pt idx="27624">
                  <c:v>1.9088000000000001E-2</c:v>
                </c:pt>
                <c:pt idx="27625">
                  <c:v>1.9075000000000002E-2</c:v>
                </c:pt>
                <c:pt idx="27626">
                  <c:v>1.9068999999999999E-2</c:v>
                </c:pt>
                <c:pt idx="27627">
                  <c:v>1.9061999999999999E-2</c:v>
                </c:pt>
                <c:pt idx="27628">
                  <c:v>1.9054999999999999E-2</c:v>
                </c:pt>
                <c:pt idx="27629">
                  <c:v>1.9049E-2</c:v>
                </c:pt>
                <c:pt idx="27630">
                  <c:v>1.9042E-2</c:v>
                </c:pt>
                <c:pt idx="27631">
                  <c:v>1.9042E-2</c:v>
                </c:pt>
                <c:pt idx="27632">
                  <c:v>1.9036000000000001E-2</c:v>
                </c:pt>
                <c:pt idx="27633">
                  <c:v>1.9036000000000001E-2</c:v>
                </c:pt>
                <c:pt idx="27634">
                  <c:v>1.9042E-2</c:v>
                </c:pt>
                <c:pt idx="27635">
                  <c:v>1.9042E-2</c:v>
                </c:pt>
                <c:pt idx="27636">
                  <c:v>1.9042E-2</c:v>
                </c:pt>
                <c:pt idx="27637">
                  <c:v>1.9042E-2</c:v>
                </c:pt>
                <c:pt idx="27638">
                  <c:v>1.9049E-2</c:v>
                </c:pt>
                <c:pt idx="27639">
                  <c:v>1.9049E-2</c:v>
                </c:pt>
                <c:pt idx="27640">
                  <c:v>1.9054999999999999E-2</c:v>
                </c:pt>
                <c:pt idx="27641">
                  <c:v>1.9054999999999999E-2</c:v>
                </c:pt>
                <c:pt idx="27642">
                  <c:v>1.9054999999999999E-2</c:v>
                </c:pt>
                <c:pt idx="27643">
                  <c:v>1.9061999999999999E-2</c:v>
                </c:pt>
                <c:pt idx="27644">
                  <c:v>1.9061999999999999E-2</c:v>
                </c:pt>
                <c:pt idx="27645">
                  <c:v>1.9061999999999999E-2</c:v>
                </c:pt>
                <c:pt idx="27646">
                  <c:v>1.9061999999999999E-2</c:v>
                </c:pt>
                <c:pt idx="27647">
                  <c:v>1.9061999999999999E-2</c:v>
                </c:pt>
                <c:pt idx="27648">
                  <c:v>1.9061999999999999E-2</c:v>
                </c:pt>
                <c:pt idx="27649">
                  <c:v>1.9061999999999999E-2</c:v>
                </c:pt>
                <c:pt idx="27650">
                  <c:v>1.9054999999999999E-2</c:v>
                </c:pt>
                <c:pt idx="27651">
                  <c:v>1.9054999999999999E-2</c:v>
                </c:pt>
                <c:pt idx="27652">
                  <c:v>1.9049E-2</c:v>
                </c:pt>
                <c:pt idx="27653">
                  <c:v>1.9042E-2</c:v>
                </c:pt>
                <c:pt idx="27654">
                  <c:v>1.9036000000000001E-2</c:v>
                </c:pt>
                <c:pt idx="27655">
                  <c:v>1.9029000000000001E-2</c:v>
                </c:pt>
                <c:pt idx="27656">
                  <c:v>1.9023000000000002E-2</c:v>
                </c:pt>
                <c:pt idx="27657">
                  <c:v>1.9016000000000002E-2</c:v>
                </c:pt>
                <c:pt idx="27658">
                  <c:v>1.9002999999999999E-2</c:v>
                </c:pt>
                <c:pt idx="27659">
                  <c:v>1.8995999999999999E-2</c:v>
                </c:pt>
                <c:pt idx="27660">
                  <c:v>1.899E-2</c:v>
                </c:pt>
                <c:pt idx="27661">
                  <c:v>1.8983E-2</c:v>
                </c:pt>
                <c:pt idx="27662">
                  <c:v>1.8976E-2</c:v>
                </c:pt>
                <c:pt idx="27663">
                  <c:v>1.8970000000000001E-2</c:v>
                </c:pt>
                <c:pt idx="27664">
                  <c:v>1.8963000000000001E-2</c:v>
                </c:pt>
                <c:pt idx="27665">
                  <c:v>1.8957000000000002E-2</c:v>
                </c:pt>
                <c:pt idx="27666">
                  <c:v>1.8950000000000002E-2</c:v>
                </c:pt>
                <c:pt idx="27667">
                  <c:v>1.8950000000000002E-2</c:v>
                </c:pt>
                <c:pt idx="27668">
                  <c:v>1.8950000000000002E-2</c:v>
                </c:pt>
                <c:pt idx="27669">
                  <c:v>1.8943000000000002E-2</c:v>
                </c:pt>
                <c:pt idx="27670">
                  <c:v>1.8943000000000002E-2</c:v>
                </c:pt>
                <c:pt idx="27671">
                  <c:v>1.8943000000000002E-2</c:v>
                </c:pt>
                <c:pt idx="27672">
                  <c:v>1.8950000000000002E-2</c:v>
                </c:pt>
                <c:pt idx="27673">
                  <c:v>1.8950000000000002E-2</c:v>
                </c:pt>
                <c:pt idx="27674">
                  <c:v>1.8957000000000002E-2</c:v>
                </c:pt>
                <c:pt idx="27675">
                  <c:v>1.8957000000000002E-2</c:v>
                </c:pt>
                <c:pt idx="27676">
                  <c:v>1.8963000000000001E-2</c:v>
                </c:pt>
                <c:pt idx="27677">
                  <c:v>1.8970000000000001E-2</c:v>
                </c:pt>
                <c:pt idx="27678">
                  <c:v>1.8976E-2</c:v>
                </c:pt>
                <c:pt idx="27679">
                  <c:v>1.8983E-2</c:v>
                </c:pt>
                <c:pt idx="27680">
                  <c:v>1.899E-2</c:v>
                </c:pt>
                <c:pt idx="27681">
                  <c:v>1.899E-2</c:v>
                </c:pt>
                <c:pt idx="27682">
                  <c:v>1.8995999999999999E-2</c:v>
                </c:pt>
                <c:pt idx="27683">
                  <c:v>1.9002999999999999E-2</c:v>
                </c:pt>
                <c:pt idx="27684">
                  <c:v>1.9009000000000002E-2</c:v>
                </c:pt>
                <c:pt idx="27685">
                  <c:v>1.9009000000000002E-2</c:v>
                </c:pt>
                <c:pt idx="27686">
                  <c:v>1.9009000000000002E-2</c:v>
                </c:pt>
                <c:pt idx="27687">
                  <c:v>1.9016000000000002E-2</c:v>
                </c:pt>
                <c:pt idx="27688">
                  <c:v>1.9016000000000002E-2</c:v>
                </c:pt>
                <c:pt idx="27689">
                  <c:v>1.9016000000000002E-2</c:v>
                </c:pt>
                <c:pt idx="27690">
                  <c:v>1.9009000000000002E-2</c:v>
                </c:pt>
                <c:pt idx="27691">
                  <c:v>1.9009000000000002E-2</c:v>
                </c:pt>
                <c:pt idx="27692">
                  <c:v>1.9009000000000002E-2</c:v>
                </c:pt>
                <c:pt idx="27693">
                  <c:v>1.9002999999999999E-2</c:v>
                </c:pt>
                <c:pt idx="27694">
                  <c:v>1.8995999999999999E-2</c:v>
                </c:pt>
                <c:pt idx="27695">
                  <c:v>1.899E-2</c:v>
                </c:pt>
                <c:pt idx="27696">
                  <c:v>1.8983E-2</c:v>
                </c:pt>
                <c:pt idx="27697">
                  <c:v>1.8976E-2</c:v>
                </c:pt>
                <c:pt idx="27698">
                  <c:v>1.8970000000000001E-2</c:v>
                </c:pt>
                <c:pt idx="27699">
                  <c:v>1.8957000000000002E-2</c:v>
                </c:pt>
                <c:pt idx="27700">
                  <c:v>1.8950000000000002E-2</c:v>
                </c:pt>
                <c:pt idx="27701">
                  <c:v>1.8936999999999999E-2</c:v>
                </c:pt>
                <c:pt idx="27702">
                  <c:v>1.8929999999999999E-2</c:v>
                </c:pt>
                <c:pt idx="27703">
                  <c:v>1.8917E-2</c:v>
                </c:pt>
                <c:pt idx="27704">
                  <c:v>1.8911000000000001E-2</c:v>
                </c:pt>
                <c:pt idx="27705">
                  <c:v>1.8904000000000001E-2</c:v>
                </c:pt>
                <c:pt idx="27706">
                  <c:v>1.8891000000000002E-2</c:v>
                </c:pt>
                <c:pt idx="27707">
                  <c:v>1.8884000000000001E-2</c:v>
                </c:pt>
                <c:pt idx="27708">
                  <c:v>1.8877999999999999E-2</c:v>
                </c:pt>
                <c:pt idx="27709">
                  <c:v>1.8870999999999999E-2</c:v>
                </c:pt>
                <c:pt idx="27710">
                  <c:v>1.8870999999999999E-2</c:v>
                </c:pt>
                <c:pt idx="27711">
                  <c:v>1.8863999999999999E-2</c:v>
                </c:pt>
                <c:pt idx="27712">
                  <c:v>1.8858E-2</c:v>
                </c:pt>
                <c:pt idx="27713">
                  <c:v>1.8858E-2</c:v>
                </c:pt>
                <c:pt idx="27714">
                  <c:v>1.8858E-2</c:v>
                </c:pt>
                <c:pt idx="27715">
                  <c:v>1.8858E-2</c:v>
                </c:pt>
                <c:pt idx="27716">
                  <c:v>1.8858E-2</c:v>
                </c:pt>
                <c:pt idx="27717">
                  <c:v>1.8858E-2</c:v>
                </c:pt>
                <c:pt idx="27718">
                  <c:v>1.8858E-2</c:v>
                </c:pt>
                <c:pt idx="27719">
                  <c:v>1.8858E-2</c:v>
                </c:pt>
                <c:pt idx="27720">
                  <c:v>1.8863999999999999E-2</c:v>
                </c:pt>
                <c:pt idx="27721">
                  <c:v>1.8863999999999999E-2</c:v>
                </c:pt>
                <c:pt idx="27722">
                  <c:v>1.8870999999999999E-2</c:v>
                </c:pt>
                <c:pt idx="27723">
                  <c:v>1.8870999999999999E-2</c:v>
                </c:pt>
                <c:pt idx="27724">
                  <c:v>1.8877999999999999E-2</c:v>
                </c:pt>
                <c:pt idx="27725">
                  <c:v>1.8877999999999999E-2</c:v>
                </c:pt>
                <c:pt idx="27726">
                  <c:v>1.8884000000000001E-2</c:v>
                </c:pt>
                <c:pt idx="27727">
                  <c:v>1.8891000000000002E-2</c:v>
                </c:pt>
                <c:pt idx="27728">
                  <c:v>1.8891000000000002E-2</c:v>
                </c:pt>
                <c:pt idx="27729">
                  <c:v>1.8897000000000001E-2</c:v>
                </c:pt>
                <c:pt idx="27730">
                  <c:v>1.8897000000000001E-2</c:v>
                </c:pt>
                <c:pt idx="27731">
                  <c:v>1.8904000000000001E-2</c:v>
                </c:pt>
                <c:pt idx="27732">
                  <c:v>1.8904000000000001E-2</c:v>
                </c:pt>
                <c:pt idx="27733">
                  <c:v>1.8904000000000001E-2</c:v>
                </c:pt>
                <c:pt idx="27734">
                  <c:v>1.8904000000000001E-2</c:v>
                </c:pt>
                <c:pt idx="27735">
                  <c:v>1.8904000000000001E-2</c:v>
                </c:pt>
                <c:pt idx="27736">
                  <c:v>1.8904000000000001E-2</c:v>
                </c:pt>
                <c:pt idx="27737">
                  <c:v>1.8904000000000001E-2</c:v>
                </c:pt>
                <c:pt idx="27738">
                  <c:v>1.8897000000000001E-2</c:v>
                </c:pt>
                <c:pt idx="27739">
                  <c:v>1.8897000000000001E-2</c:v>
                </c:pt>
                <c:pt idx="27740">
                  <c:v>1.8891000000000002E-2</c:v>
                </c:pt>
                <c:pt idx="27741">
                  <c:v>1.8884000000000001E-2</c:v>
                </c:pt>
                <c:pt idx="27742">
                  <c:v>1.8884000000000001E-2</c:v>
                </c:pt>
                <c:pt idx="27743">
                  <c:v>1.8870999999999999E-2</c:v>
                </c:pt>
                <c:pt idx="27744">
                  <c:v>1.8863999999999999E-2</c:v>
                </c:pt>
                <c:pt idx="27745">
                  <c:v>1.8858E-2</c:v>
                </c:pt>
                <c:pt idx="27746">
                  <c:v>1.8851E-2</c:v>
                </c:pt>
                <c:pt idx="27747">
                  <c:v>1.8845000000000001E-2</c:v>
                </c:pt>
                <c:pt idx="27748">
                  <c:v>1.8838000000000001E-2</c:v>
                </c:pt>
                <c:pt idx="27749">
                  <c:v>1.8831000000000001E-2</c:v>
                </c:pt>
                <c:pt idx="27750">
                  <c:v>1.8818000000000001E-2</c:v>
                </c:pt>
                <c:pt idx="27751">
                  <c:v>1.8811999999999999E-2</c:v>
                </c:pt>
                <c:pt idx="27752">
                  <c:v>1.8804999999999999E-2</c:v>
                </c:pt>
                <c:pt idx="27753">
                  <c:v>1.8799E-2</c:v>
                </c:pt>
                <c:pt idx="27754">
                  <c:v>1.8792E-2</c:v>
                </c:pt>
                <c:pt idx="27755">
                  <c:v>1.8785E-2</c:v>
                </c:pt>
                <c:pt idx="27756">
                  <c:v>1.8779000000000001E-2</c:v>
                </c:pt>
                <c:pt idx="27757">
                  <c:v>1.8772E-2</c:v>
                </c:pt>
                <c:pt idx="27758">
                  <c:v>1.8766000000000001E-2</c:v>
                </c:pt>
                <c:pt idx="27759">
                  <c:v>1.8759000000000001E-2</c:v>
                </c:pt>
                <c:pt idx="27760">
                  <c:v>1.8759000000000001E-2</c:v>
                </c:pt>
                <c:pt idx="27761">
                  <c:v>1.8752000000000001E-2</c:v>
                </c:pt>
                <c:pt idx="27762">
                  <c:v>1.8752000000000001E-2</c:v>
                </c:pt>
                <c:pt idx="27763">
                  <c:v>1.8745999999999999E-2</c:v>
                </c:pt>
                <c:pt idx="27764">
                  <c:v>1.8745999999999999E-2</c:v>
                </c:pt>
                <c:pt idx="27765">
                  <c:v>1.8745999999999999E-2</c:v>
                </c:pt>
                <c:pt idx="27766">
                  <c:v>1.8745999999999999E-2</c:v>
                </c:pt>
                <c:pt idx="27767">
                  <c:v>1.8745999999999999E-2</c:v>
                </c:pt>
                <c:pt idx="27768">
                  <c:v>1.8745999999999999E-2</c:v>
                </c:pt>
                <c:pt idx="27769">
                  <c:v>1.8745999999999999E-2</c:v>
                </c:pt>
                <c:pt idx="27770">
                  <c:v>1.8745999999999999E-2</c:v>
                </c:pt>
                <c:pt idx="27771">
                  <c:v>1.8745999999999999E-2</c:v>
                </c:pt>
                <c:pt idx="27772">
                  <c:v>1.8745999999999999E-2</c:v>
                </c:pt>
                <c:pt idx="27773">
                  <c:v>1.8745999999999999E-2</c:v>
                </c:pt>
                <c:pt idx="27774">
                  <c:v>1.8752000000000001E-2</c:v>
                </c:pt>
                <c:pt idx="27775">
                  <c:v>1.8752000000000001E-2</c:v>
                </c:pt>
                <c:pt idx="27776">
                  <c:v>1.8752000000000001E-2</c:v>
                </c:pt>
                <c:pt idx="27777">
                  <c:v>1.8752000000000001E-2</c:v>
                </c:pt>
                <c:pt idx="27778">
                  <c:v>1.8759000000000001E-2</c:v>
                </c:pt>
                <c:pt idx="27779">
                  <c:v>1.8759000000000001E-2</c:v>
                </c:pt>
                <c:pt idx="27780">
                  <c:v>1.8759000000000001E-2</c:v>
                </c:pt>
                <c:pt idx="27781">
                  <c:v>1.8759000000000001E-2</c:v>
                </c:pt>
                <c:pt idx="27782">
                  <c:v>1.8759000000000001E-2</c:v>
                </c:pt>
                <c:pt idx="27783">
                  <c:v>1.8759000000000001E-2</c:v>
                </c:pt>
                <c:pt idx="27784">
                  <c:v>1.8766000000000001E-2</c:v>
                </c:pt>
                <c:pt idx="27785">
                  <c:v>1.8759000000000001E-2</c:v>
                </c:pt>
                <c:pt idx="27786">
                  <c:v>1.8766000000000001E-2</c:v>
                </c:pt>
                <c:pt idx="27787">
                  <c:v>1.8766000000000001E-2</c:v>
                </c:pt>
                <c:pt idx="27788">
                  <c:v>1.8766000000000001E-2</c:v>
                </c:pt>
                <c:pt idx="27789">
                  <c:v>1.8766000000000001E-2</c:v>
                </c:pt>
                <c:pt idx="27790">
                  <c:v>1.8766000000000001E-2</c:v>
                </c:pt>
                <c:pt idx="27791">
                  <c:v>1.8766000000000001E-2</c:v>
                </c:pt>
                <c:pt idx="27792">
                  <c:v>1.8766000000000001E-2</c:v>
                </c:pt>
                <c:pt idx="27793">
                  <c:v>1.8766000000000001E-2</c:v>
                </c:pt>
                <c:pt idx="27794">
                  <c:v>1.8766000000000001E-2</c:v>
                </c:pt>
                <c:pt idx="27795">
                  <c:v>1.8766000000000001E-2</c:v>
                </c:pt>
                <c:pt idx="27796">
                  <c:v>1.8766000000000001E-2</c:v>
                </c:pt>
                <c:pt idx="27797">
                  <c:v>1.8766000000000001E-2</c:v>
                </c:pt>
                <c:pt idx="27798">
                  <c:v>1.8766000000000001E-2</c:v>
                </c:pt>
                <c:pt idx="27799">
                  <c:v>1.8766000000000001E-2</c:v>
                </c:pt>
                <c:pt idx="27800">
                  <c:v>1.8766000000000001E-2</c:v>
                </c:pt>
                <c:pt idx="27801">
                  <c:v>1.8759000000000001E-2</c:v>
                </c:pt>
                <c:pt idx="27802">
                  <c:v>1.8759000000000001E-2</c:v>
                </c:pt>
                <c:pt idx="27803">
                  <c:v>1.8759000000000001E-2</c:v>
                </c:pt>
                <c:pt idx="27804">
                  <c:v>1.8752000000000001E-2</c:v>
                </c:pt>
                <c:pt idx="27805">
                  <c:v>1.8752000000000001E-2</c:v>
                </c:pt>
                <c:pt idx="27806">
                  <c:v>1.8745999999999999E-2</c:v>
                </c:pt>
                <c:pt idx="27807">
                  <c:v>1.8745999999999999E-2</c:v>
                </c:pt>
                <c:pt idx="27808">
                  <c:v>1.8738999999999999E-2</c:v>
                </c:pt>
                <c:pt idx="27809">
                  <c:v>1.8733E-2</c:v>
                </c:pt>
                <c:pt idx="27810">
                  <c:v>1.8733E-2</c:v>
                </c:pt>
                <c:pt idx="27811">
                  <c:v>1.8726E-2</c:v>
                </c:pt>
                <c:pt idx="27812">
                  <c:v>1.8720000000000001E-2</c:v>
                </c:pt>
                <c:pt idx="27813">
                  <c:v>1.8713E-2</c:v>
                </c:pt>
                <c:pt idx="27814">
                  <c:v>1.8706E-2</c:v>
                </c:pt>
                <c:pt idx="27815">
                  <c:v>1.8700000000000001E-2</c:v>
                </c:pt>
                <c:pt idx="27816">
                  <c:v>1.8700000000000001E-2</c:v>
                </c:pt>
                <c:pt idx="27817">
                  <c:v>1.8693000000000001E-2</c:v>
                </c:pt>
                <c:pt idx="27818">
                  <c:v>1.8686999999999999E-2</c:v>
                </c:pt>
                <c:pt idx="27819">
                  <c:v>1.8679999999999999E-2</c:v>
                </c:pt>
                <c:pt idx="27820">
                  <c:v>1.8679999999999999E-2</c:v>
                </c:pt>
                <c:pt idx="27821">
                  <c:v>1.8672999999999999E-2</c:v>
                </c:pt>
                <c:pt idx="27822">
                  <c:v>1.8667E-2</c:v>
                </c:pt>
                <c:pt idx="27823">
                  <c:v>1.8667E-2</c:v>
                </c:pt>
                <c:pt idx="27824">
                  <c:v>1.8667E-2</c:v>
                </c:pt>
                <c:pt idx="27825">
                  <c:v>1.866E-2</c:v>
                </c:pt>
                <c:pt idx="27826">
                  <c:v>1.866E-2</c:v>
                </c:pt>
                <c:pt idx="27827">
                  <c:v>1.866E-2</c:v>
                </c:pt>
                <c:pt idx="27828">
                  <c:v>1.866E-2</c:v>
                </c:pt>
                <c:pt idx="27829">
                  <c:v>1.866E-2</c:v>
                </c:pt>
                <c:pt idx="27830">
                  <c:v>1.866E-2</c:v>
                </c:pt>
                <c:pt idx="27831">
                  <c:v>1.8667E-2</c:v>
                </c:pt>
                <c:pt idx="27832">
                  <c:v>1.8667E-2</c:v>
                </c:pt>
                <c:pt idx="27833">
                  <c:v>1.8667E-2</c:v>
                </c:pt>
                <c:pt idx="27834">
                  <c:v>1.8672999999999999E-2</c:v>
                </c:pt>
                <c:pt idx="27835">
                  <c:v>1.8672999999999999E-2</c:v>
                </c:pt>
                <c:pt idx="27836">
                  <c:v>1.8672999999999999E-2</c:v>
                </c:pt>
                <c:pt idx="27837">
                  <c:v>1.8679999999999999E-2</c:v>
                </c:pt>
                <c:pt idx="27838">
                  <c:v>1.8679999999999999E-2</c:v>
                </c:pt>
                <c:pt idx="27839">
                  <c:v>1.8679999999999999E-2</c:v>
                </c:pt>
                <c:pt idx="27840">
                  <c:v>1.8686999999999999E-2</c:v>
                </c:pt>
                <c:pt idx="27841">
                  <c:v>1.8686999999999999E-2</c:v>
                </c:pt>
                <c:pt idx="27842">
                  <c:v>1.8686999999999999E-2</c:v>
                </c:pt>
                <c:pt idx="27843">
                  <c:v>1.8686999999999999E-2</c:v>
                </c:pt>
                <c:pt idx="27844">
                  <c:v>1.8686999999999999E-2</c:v>
                </c:pt>
                <c:pt idx="27845">
                  <c:v>1.8686999999999999E-2</c:v>
                </c:pt>
                <c:pt idx="27846">
                  <c:v>1.8679999999999999E-2</c:v>
                </c:pt>
                <c:pt idx="27847">
                  <c:v>1.8679999999999999E-2</c:v>
                </c:pt>
                <c:pt idx="27848">
                  <c:v>1.8679999999999999E-2</c:v>
                </c:pt>
                <c:pt idx="27849">
                  <c:v>1.8672999999999999E-2</c:v>
                </c:pt>
                <c:pt idx="27850">
                  <c:v>1.8667E-2</c:v>
                </c:pt>
                <c:pt idx="27851">
                  <c:v>1.866E-2</c:v>
                </c:pt>
                <c:pt idx="27852">
                  <c:v>1.866E-2</c:v>
                </c:pt>
                <c:pt idx="27853">
                  <c:v>1.8654E-2</c:v>
                </c:pt>
                <c:pt idx="27854">
                  <c:v>1.8647E-2</c:v>
                </c:pt>
                <c:pt idx="27855">
                  <c:v>1.864E-2</c:v>
                </c:pt>
                <c:pt idx="27856">
                  <c:v>1.8634000000000001E-2</c:v>
                </c:pt>
                <c:pt idx="27857">
                  <c:v>1.8627000000000001E-2</c:v>
                </c:pt>
                <c:pt idx="27858">
                  <c:v>1.8620999999999999E-2</c:v>
                </c:pt>
                <c:pt idx="27859">
                  <c:v>1.8613999999999999E-2</c:v>
                </c:pt>
                <c:pt idx="27860">
                  <c:v>1.8608E-2</c:v>
                </c:pt>
                <c:pt idx="27861">
                  <c:v>1.8608E-2</c:v>
                </c:pt>
                <c:pt idx="27862">
                  <c:v>1.8600999999999999E-2</c:v>
                </c:pt>
                <c:pt idx="27863">
                  <c:v>1.8593999999999999E-2</c:v>
                </c:pt>
                <c:pt idx="27864">
                  <c:v>1.8593999999999999E-2</c:v>
                </c:pt>
                <c:pt idx="27865">
                  <c:v>1.8588E-2</c:v>
                </c:pt>
                <c:pt idx="27866">
                  <c:v>1.8588E-2</c:v>
                </c:pt>
                <c:pt idx="27867">
                  <c:v>1.8588E-2</c:v>
                </c:pt>
                <c:pt idx="27868">
                  <c:v>1.8588E-2</c:v>
                </c:pt>
                <c:pt idx="27869">
                  <c:v>1.8588E-2</c:v>
                </c:pt>
                <c:pt idx="27870">
                  <c:v>1.8593999999999999E-2</c:v>
                </c:pt>
                <c:pt idx="27871">
                  <c:v>1.8593999999999999E-2</c:v>
                </c:pt>
                <c:pt idx="27872">
                  <c:v>1.8593999999999999E-2</c:v>
                </c:pt>
                <c:pt idx="27873">
                  <c:v>1.8600999999999999E-2</c:v>
                </c:pt>
                <c:pt idx="27874">
                  <c:v>1.8608E-2</c:v>
                </c:pt>
                <c:pt idx="27875">
                  <c:v>1.8608E-2</c:v>
                </c:pt>
                <c:pt idx="27876">
                  <c:v>1.8613999999999999E-2</c:v>
                </c:pt>
                <c:pt idx="27877">
                  <c:v>1.8620999999999999E-2</c:v>
                </c:pt>
                <c:pt idx="27878">
                  <c:v>1.8620999999999999E-2</c:v>
                </c:pt>
                <c:pt idx="27879">
                  <c:v>1.8627000000000001E-2</c:v>
                </c:pt>
                <c:pt idx="27880">
                  <c:v>1.8627000000000001E-2</c:v>
                </c:pt>
                <c:pt idx="27881">
                  <c:v>1.8634000000000001E-2</c:v>
                </c:pt>
                <c:pt idx="27882">
                  <c:v>1.8634000000000001E-2</c:v>
                </c:pt>
                <c:pt idx="27883">
                  <c:v>1.8634000000000001E-2</c:v>
                </c:pt>
                <c:pt idx="27884">
                  <c:v>1.864E-2</c:v>
                </c:pt>
                <c:pt idx="27885">
                  <c:v>1.864E-2</c:v>
                </c:pt>
                <c:pt idx="27886">
                  <c:v>1.864E-2</c:v>
                </c:pt>
                <c:pt idx="27887">
                  <c:v>1.864E-2</c:v>
                </c:pt>
                <c:pt idx="27888">
                  <c:v>1.8634000000000001E-2</c:v>
                </c:pt>
                <c:pt idx="27889">
                  <c:v>1.8634000000000001E-2</c:v>
                </c:pt>
                <c:pt idx="27890">
                  <c:v>1.8634000000000001E-2</c:v>
                </c:pt>
                <c:pt idx="27891">
                  <c:v>1.8627000000000001E-2</c:v>
                </c:pt>
                <c:pt idx="27892">
                  <c:v>1.8620999999999999E-2</c:v>
                </c:pt>
                <c:pt idx="27893">
                  <c:v>1.8613999999999999E-2</c:v>
                </c:pt>
                <c:pt idx="27894">
                  <c:v>1.8608E-2</c:v>
                </c:pt>
                <c:pt idx="27895">
                  <c:v>1.8600999999999999E-2</c:v>
                </c:pt>
                <c:pt idx="27896">
                  <c:v>1.8593999999999999E-2</c:v>
                </c:pt>
                <c:pt idx="27897">
                  <c:v>1.8588E-2</c:v>
                </c:pt>
                <c:pt idx="27898">
                  <c:v>1.8581E-2</c:v>
                </c:pt>
                <c:pt idx="27899">
                  <c:v>1.8568000000000001E-2</c:v>
                </c:pt>
                <c:pt idx="27900">
                  <c:v>1.8561000000000001E-2</c:v>
                </c:pt>
                <c:pt idx="27901">
                  <c:v>1.8554999999999999E-2</c:v>
                </c:pt>
                <c:pt idx="27902">
                  <c:v>1.8547999999999999E-2</c:v>
                </c:pt>
                <c:pt idx="27903">
                  <c:v>1.8541999999999999E-2</c:v>
                </c:pt>
                <c:pt idx="27904">
                  <c:v>1.8534999999999999E-2</c:v>
                </c:pt>
                <c:pt idx="27905">
                  <c:v>1.8534999999999999E-2</c:v>
                </c:pt>
                <c:pt idx="27906">
                  <c:v>1.8529E-2</c:v>
                </c:pt>
                <c:pt idx="27907">
                  <c:v>1.8522E-2</c:v>
                </c:pt>
                <c:pt idx="27908">
                  <c:v>1.8522E-2</c:v>
                </c:pt>
                <c:pt idx="27909">
                  <c:v>1.8522E-2</c:v>
                </c:pt>
                <c:pt idx="27910">
                  <c:v>1.8515E-2</c:v>
                </c:pt>
                <c:pt idx="27911">
                  <c:v>1.8515E-2</c:v>
                </c:pt>
                <c:pt idx="27912">
                  <c:v>1.8515E-2</c:v>
                </c:pt>
                <c:pt idx="27913">
                  <c:v>1.8515E-2</c:v>
                </c:pt>
                <c:pt idx="27914">
                  <c:v>1.8515E-2</c:v>
                </c:pt>
                <c:pt idx="27915">
                  <c:v>1.8515E-2</c:v>
                </c:pt>
                <c:pt idx="27916">
                  <c:v>1.8522E-2</c:v>
                </c:pt>
                <c:pt idx="27917">
                  <c:v>1.8522E-2</c:v>
                </c:pt>
                <c:pt idx="27918">
                  <c:v>1.8522E-2</c:v>
                </c:pt>
                <c:pt idx="27919">
                  <c:v>1.8529E-2</c:v>
                </c:pt>
                <c:pt idx="27920">
                  <c:v>1.8529E-2</c:v>
                </c:pt>
                <c:pt idx="27921">
                  <c:v>1.8529E-2</c:v>
                </c:pt>
                <c:pt idx="27922">
                  <c:v>1.8534999999999999E-2</c:v>
                </c:pt>
                <c:pt idx="27923">
                  <c:v>1.8534999999999999E-2</c:v>
                </c:pt>
                <c:pt idx="27924">
                  <c:v>1.8534999999999999E-2</c:v>
                </c:pt>
                <c:pt idx="27925">
                  <c:v>1.8529E-2</c:v>
                </c:pt>
                <c:pt idx="27926">
                  <c:v>1.8529E-2</c:v>
                </c:pt>
                <c:pt idx="27927">
                  <c:v>1.8529E-2</c:v>
                </c:pt>
                <c:pt idx="27928">
                  <c:v>1.8522E-2</c:v>
                </c:pt>
                <c:pt idx="27929">
                  <c:v>1.8515E-2</c:v>
                </c:pt>
                <c:pt idx="27930">
                  <c:v>1.8515E-2</c:v>
                </c:pt>
                <c:pt idx="27931">
                  <c:v>1.8509000000000001E-2</c:v>
                </c:pt>
                <c:pt idx="27932">
                  <c:v>1.8502000000000001E-2</c:v>
                </c:pt>
                <c:pt idx="27933">
                  <c:v>1.8488999999999998E-2</c:v>
                </c:pt>
                <c:pt idx="27934">
                  <c:v>1.8481999999999998E-2</c:v>
                </c:pt>
                <c:pt idx="27935">
                  <c:v>1.8475999999999999E-2</c:v>
                </c:pt>
                <c:pt idx="27936">
                  <c:v>1.8463E-2</c:v>
                </c:pt>
                <c:pt idx="27937">
                  <c:v>1.8456E-2</c:v>
                </c:pt>
                <c:pt idx="27938">
                  <c:v>1.8443000000000001E-2</c:v>
                </c:pt>
                <c:pt idx="27939">
                  <c:v>1.8436000000000001E-2</c:v>
                </c:pt>
                <c:pt idx="27940">
                  <c:v>1.8422999999999998E-2</c:v>
                </c:pt>
                <c:pt idx="27941">
                  <c:v>1.8416999999999999E-2</c:v>
                </c:pt>
                <c:pt idx="27942">
                  <c:v>1.8402999999999999E-2</c:v>
                </c:pt>
                <c:pt idx="27943">
                  <c:v>1.8397E-2</c:v>
                </c:pt>
                <c:pt idx="27944">
                  <c:v>1.839E-2</c:v>
                </c:pt>
                <c:pt idx="27945">
                  <c:v>1.8377000000000001E-2</c:v>
                </c:pt>
                <c:pt idx="27946">
                  <c:v>1.8370000000000001E-2</c:v>
                </c:pt>
                <c:pt idx="27947">
                  <c:v>1.8363999999999998E-2</c:v>
                </c:pt>
                <c:pt idx="27948">
                  <c:v>1.8356999999999998E-2</c:v>
                </c:pt>
                <c:pt idx="27949">
                  <c:v>1.8350999999999999E-2</c:v>
                </c:pt>
                <c:pt idx="27950">
                  <c:v>1.8350999999999999E-2</c:v>
                </c:pt>
                <c:pt idx="27951">
                  <c:v>1.8343999999999999E-2</c:v>
                </c:pt>
                <c:pt idx="27952">
                  <c:v>1.8343999999999999E-2</c:v>
                </c:pt>
                <c:pt idx="27953">
                  <c:v>1.8343999999999999E-2</c:v>
                </c:pt>
                <c:pt idx="27954">
                  <c:v>1.8343999999999999E-2</c:v>
                </c:pt>
                <c:pt idx="27955">
                  <c:v>1.8343999999999999E-2</c:v>
                </c:pt>
                <c:pt idx="27956">
                  <c:v>1.8343999999999999E-2</c:v>
                </c:pt>
                <c:pt idx="27957">
                  <c:v>1.8343999999999999E-2</c:v>
                </c:pt>
                <c:pt idx="27958">
                  <c:v>1.8350999999999999E-2</c:v>
                </c:pt>
                <c:pt idx="27959">
                  <c:v>1.8350999999999999E-2</c:v>
                </c:pt>
                <c:pt idx="27960">
                  <c:v>1.8350999999999999E-2</c:v>
                </c:pt>
                <c:pt idx="27961">
                  <c:v>1.8350999999999999E-2</c:v>
                </c:pt>
                <c:pt idx="27962">
                  <c:v>1.8356999999999998E-2</c:v>
                </c:pt>
                <c:pt idx="27963">
                  <c:v>1.8356999999999998E-2</c:v>
                </c:pt>
                <c:pt idx="27964">
                  <c:v>1.8356999999999998E-2</c:v>
                </c:pt>
                <c:pt idx="27965">
                  <c:v>1.8356999999999998E-2</c:v>
                </c:pt>
                <c:pt idx="27966">
                  <c:v>1.8356999999999998E-2</c:v>
                </c:pt>
                <c:pt idx="27967">
                  <c:v>1.8356999999999998E-2</c:v>
                </c:pt>
                <c:pt idx="27968">
                  <c:v>1.8356999999999998E-2</c:v>
                </c:pt>
                <c:pt idx="27969">
                  <c:v>1.8356999999999998E-2</c:v>
                </c:pt>
                <c:pt idx="27970">
                  <c:v>1.8356999999999998E-2</c:v>
                </c:pt>
                <c:pt idx="27971">
                  <c:v>1.8356999999999998E-2</c:v>
                </c:pt>
                <c:pt idx="27972">
                  <c:v>1.8356999999999998E-2</c:v>
                </c:pt>
                <c:pt idx="27973">
                  <c:v>1.8350999999999999E-2</c:v>
                </c:pt>
                <c:pt idx="27974">
                  <c:v>1.8350999999999999E-2</c:v>
                </c:pt>
                <c:pt idx="27975">
                  <c:v>1.8343999999999999E-2</c:v>
                </c:pt>
                <c:pt idx="27976">
                  <c:v>1.8343999999999999E-2</c:v>
                </c:pt>
                <c:pt idx="27977">
                  <c:v>1.8338E-2</c:v>
                </c:pt>
                <c:pt idx="27978">
                  <c:v>1.8338E-2</c:v>
                </c:pt>
                <c:pt idx="27979">
                  <c:v>1.8331E-2</c:v>
                </c:pt>
                <c:pt idx="27980">
                  <c:v>1.8331E-2</c:v>
                </c:pt>
                <c:pt idx="27981">
                  <c:v>1.8331E-2</c:v>
                </c:pt>
                <c:pt idx="27982">
                  <c:v>1.8324E-2</c:v>
                </c:pt>
                <c:pt idx="27983">
                  <c:v>1.8324E-2</c:v>
                </c:pt>
                <c:pt idx="27984">
                  <c:v>1.8324E-2</c:v>
                </c:pt>
                <c:pt idx="27985">
                  <c:v>1.8324E-2</c:v>
                </c:pt>
                <c:pt idx="27986">
                  <c:v>1.8324E-2</c:v>
                </c:pt>
                <c:pt idx="27987">
                  <c:v>1.8324E-2</c:v>
                </c:pt>
                <c:pt idx="27988">
                  <c:v>1.8324E-2</c:v>
                </c:pt>
                <c:pt idx="27989">
                  <c:v>1.8324E-2</c:v>
                </c:pt>
                <c:pt idx="27990">
                  <c:v>1.8324E-2</c:v>
                </c:pt>
                <c:pt idx="27991">
                  <c:v>1.8331E-2</c:v>
                </c:pt>
                <c:pt idx="27992">
                  <c:v>1.8331E-2</c:v>
                </c:pt>
                <c:pt idx="27993">
                  <c:v>1.8331E-2</c:v>
                </c:pt>
                <c:pt idx="27994">
                  <c:v>1.8338E-2</c:v>
                </c:pt>
                <c:pt idx="27995">
                  <c:v>1.8338E-2</c:v>
                </c:pt>
                <c:pt idx="27996">
                  <c:v>1.8343999999999999E-2</c:v>
                </c:pt>
                <c:pt idx="27997">
                  <c:v>1.8343999999999999E-2</c:v>
                </c:pt>
                <c:pt idx="27998">
                  <c:v>1.8343999999999999E-2</c:v>
                </c:pt>
                <c:pt idx="27999">
                  <c:v>1.8350999999999999E-2</c:v>
                </c:pt>
                <c:pt idx="28000">
                  <c:v>1.8350999999999999E-2</c:v>
                </c:pt>
                <c:pt idx="28001">
                  <c:v>1.8350999999999999E-2</c:v>
                </c:pt>
                <c:pt idx="28002">
                  <c:v>1.8350999999999999E-2</c:v>
                </c:pt>
                <c:pt idx="28003">
                  <c:v>1.8356999999999998E-2</c:v>
                </c:pt>
                <c:pt idx="28004">
                  <c:v>1.8356999999999998E-2</c:v>
                </c:pt>
                <c:pt idx="28005">
                  <c:v>1.8356999999999998E-2</c:v>
                </c:pt>
                <c:pt idx="28006">
                  <c:v>1.8356999999999998E-2</c:v>
                </c:pt>
                <c:pt idx="28007">
                  <c:v>1.8350999999999999E-2</c:v>
                </c:pt>
                <c:pt idx="28008">
                  <c:v>1.8350999999999999E-2</c:v>
                </c:pt>
                <c:pt idx="28009">
                  <c:v>1.8350999999999999E-2</c:v>
                </c:pt>
                <c:pt idx="28010">
                  <c:v>1.8350999999999999E-2</c:v>
                </c:pt>
                <c:pt idx="28011">
                  <c:v>1.8343999999999999E-2</c:v>
                </c:pt>
                <c:pt idx="28012">
                  <c:v>1.8343999999999999E-2</c:v>
                </c:pt>
                <c:pt idx="28013">
                  <c:v>1.8343999999999999E-2</c:v>
                </c:pt>
                <c:pt idx="28014">
                  <c:v>1.8343999999999999E-2</c:v>
                </c:pt>
                <c:pt idx="28015">
                  <c:v>1.8338E-2</c:v>
                </c:pt>
                <c:pt idx="28016">
                  <c:v>1.8338E-2</c:v>
                </c:pt>
                <c:pt idx="28017">
                  <c:v>1.8338E-2</c:v>
                </c:pt>
                <c:pt idx="28018">
                  <c:v>1.8331E-2</c:v>
                </c:pt>
                <c:pt idx="28019">
                  <c:v>1.8331E-2</c:v>
                </c:pt>
                <c:pt idx="28020">
                  <c:v>1.8331E-2</c:v>
                </c:pt>
                <c:pt idx="28021">
                  <c:v>1.8324E-2</c:v>
                </c:pt>
                <c:pt idx="28022">
                  <c:v>1.8324E-2</c:v>
                </c:pt>
                <c:pt idx="28023">
                  <c:v>1.8318000000000001E-2</c:v>
                </c:pt>
                <c:pt idx="28024">
                  <c:v>1.8318000000000001E-2</c:v>
                </c:pt>
                <c:pt idx="28025">
                  <c:v>1.8311000000000001E-2</c:v>
                </c:pt>
                <c:pt idx="28026">
                  <c:v>1.8311000000000001E-2</c:v>
                </c:pt>
                <c:pt idx="28027">
                  <c:v>1.8304999999999998E-2</c:v>
                </c:pt>
                <c:pt idx="28028">
                  <c:v>1.8304999999999998E-2</c:v>
                </c:pt>
                <c:pt idx="28029">
                  <c:v>1.8304999999999998E-2</c:v>
                </c:pt>
                <c:pt idx="28030">
                  <c:v>1.8297999999999998E-2</c:v>
                </c:pt>
                <c:pt idx="28031">
                  <c:v>1.8297999999999998E-2</c:v>
                </c:pt>
                <c:pt idx="28032">
                  <c:v>1.8291000000000002E-2</c:v>
                </c:pt>
                <c:pt idx="28033">
                  <c:v>1.8291000000000002E-2</c:v>
                </c:pt>
                <c:pt idx="28034">
                  <c:v>1.8284999999999999E-2</c:v>
                </c:pt>
                <c:pt idx="28035">
                  <c:v>1.8284999999999999E-2</c:v>
                </c:pt>
                <c:pt idx="28036">
                  <c:v>1.8277999999999999E-2</c:v>
                </c:pt>
                <c:pt idx="28037">
                  <c:v>1.8272E-2</c:v>
                </c:pt>
                <c:pt idx="28038">
                  <c:v>1.8272E-2</c:v>
                </c:pt>
                <c:pt idx="28039">
                  <c:v>1.8265E-2</c:v>
                </c:pt>
                <c:pt idx="28040">
                  <c:v>1.8258E-2</c:v>
                </c:pt>
                <c:pt idx="28041">
                  <c:v>1.8258E-2</c:v>
                </c:pt>
                <c:pt idx="28042">
                  <c:v>1.8252000000000001E-2</c:v>
                </c:pt>
                <c:pt idx="28043">
                  <c:v>1.8245000000000001E-2</c:v>
                </c:pt>
                <c:pt idx="28044">
                  <c:v>1.8245000000000001E-2</c:v>
                </c:pt>
                <c:pt idx="28045">
                  <c:v>1.8238999999999998E-2</c:v>
                </c:pt>
                <c:pt idx="28046">
                  <c:v>1.8238999999999998E-2</c:v>
                </c:pt>
                <c:pt idx="28047">
                  <c:v>1.8232000000000002E-2</c:v>
                </c:pt>
                <c:pt idx="28048">
                  <c:v>1.8225999999999999E-2</c:v>
                </c:pt>
                <c:pt idx="28049">
                  <c:v>1.8225999999999999E-2</c:v>
                </c:pt>
                <c:pt idx="28050">
                  <c:v>1.8225999999999999E-2</c:v>
                </c:pt>
                <c:pt idx="28051">
                  <c:v>1.8218999999999999E-2</c:v>
                </c:pt>
                <c:pt idx="28052">
                  <c:v>1.8218999999999999E-2</c:v>
                </c:pt>
                <c:pt idx="28053">
                  <c:v>1.8218999999999999E-2</c:v>
                </c:pt>
                <c:pt idx="28054">
                  <c:v>1.8211999999999999E-2</c:v>
                </c:pt>
                <c:pt idx="28055">
                  <c:v>1.8211999999999999E-2</c:v>
                </c:pt>
                <c:pt idx="28056">
                  <c:v>1.8211999999999999E-2</c:v>
                </c:pt>
                <c:pt idx="28057">
                  <c:v>1.8211999999999999E-2</c:v>
                </c:pt>
                <c:pt idx="28058">
                  <c:v>1.8211999999999999E-2</c:v>
                </c:pt>
                <c:pt idx="28059">
                  <c:v>1.8211999999999999E-2</c:v>
                </c:pt>
                <c:pt idx="28060">
                  <c:v>1.8211999999999999E-2</c:v>
                </c:pt>
                <c:pt idx="28061">
                  <c:v>1.8206E-2</c:v>
                </c:pt>
                <c:pt idx="28062">
                  <c:v>1.8211999999999999E-2</c:v>
                </c:pt>
                <c:pt idx="28063">
                  <c:v>1.8206E-2</c:v>
                </c:pt>
                <c:pt idx="28064">
                  <c:v>1.8206E-2</c:v>
                </c:pt>
                <c:pt idx="28065">
                  <c:v>1.8206E-2</c:v>
                </c:pt>
                <c:pt idx="28066">
                  <c:v>1.8206E-2</c:v>
                </c:pt>
                <c:pt idx="28067">
                  <c:v>1.8206E-2</c:v>
                </c:pt>
                <c:pt idx="28068">
                  <c:v>1.8206E-2</c:v>
                </c:pt>
                <c:pt idx="28069">
                  <c:v>1.8206E-2</c:v>
                </c:pt>
                <c:pt idx="28070">
                  <c:v>1.8206E-2</c:v>
                </c:pt>
                <c:pt idx="28071">
                  <c:v>1.8199E-2</c:v>
                </c:pt>
                <c:pt idx="28072">
                  <c:v>1.8199E-2</c:v>
                </c:pt>
                <c:pt idx="28073">
                  <c:v>1.8199E-2</c:v>
                </c:pt>
                <c:pt idx="28074">
                  <c:v>1.8193000000000001E-2</c:v>
                </c:pt>
                <c:pt idx="28075">
                  <c:v>1.8193000000000001E-2</c:v>
                </c:pt>
                <c:pt idx="28076">
                  <c:v>1.8193000000000001E-2</c:v>
                </c:pt>
                <c:pt idx="28077">
                  <c:v>1.8186000000000001E-2</c:v>
                </c:pt>
                <c:pt idx="28078">
                  <c:v>1.8186000000000001E-2</c:v>
                </c:pt>
                <c:pt idx="28079">
                  <c:v>1.8179000000000001E-2</c:v>
                </c:pt>
                <c:pt idx="28080">
                  <c:v>1.8179000000000001E-2</c:v>
                </c:pt>
                <c:pt idx="28081">
                  <c:v>1.8173000000000002E-2</c:v>
                </c:pt>
                <c:pt idx="28082">
                  <c:v>1.8173000000000002E-2</c:v>
                </c:pt>
                <c:pt idx="28083">
                  <c:v>1.8166000000000002E-2</c:v>
                </c:pt>
                <c:pt idx="28084">
                  <c:v>1.8159999999999999E-2</c:v>
                </c:pt>
                <c:pt idx="28085">
                  <c:v>1.8159999999999999E-2</c:v>
                </c:pt>
                <c:pt idx="28086">
                  <c:v>1.8152999999999999E-2</c:v>
                </c:pt>
                <c:pt idx="28087">
                  <c:v>1.8145999999999999E-2</c:v>
                </c:pt>
                <c:pt idx="28088">
                  <c:v>1.8145999999999999E-2</c:v>
                </c:pt>
                <c:pt idx="28089">
                  <c:v>1.814E-2</c:v>
                </c:pt>
                <c:pt idx="28090">
                  <c:v>1.8133E-2</c:v>
                </c:pt>
                <c:pt idx="28091">
                  <c:v>1.8127000000000001E-2</c:v>
                </c:pt>
                <c:pt idx="28092">
                  <c:v>1.8127000000000001E-2</c:v>
                </c:pt>
                <c:pt idx="28093">
                  <c:v>1.8120000000000001E-2</c:v>
                </c:pt>
                <c:pt idx="28094">
                  <c:v>1.8120000000000001E-2</c:v>
                </c:pt>
                <c:pt idx="28095">
                  <c:v>1.8114000000000002E-2</c:v>
                </c:pt>
                <c:pt idx="28096">
                  <c:v>1.8114000000000002E-2</c:v>
                </c:pt>
                <c:pt idx="28097">
                  <c:v>1.8107000000000002E-2</c:v>
                </c:pt>
                <c:pt idx="28098">
                  <c:v>1.8107000000000002E-2</c:v>
                </c:pt>
                <c:pt idx="28099">
                  <c:v>1.8107000000000002E-2</c:v>
                </c:pt>
                <c:pt idx="28100">
                  <c:v>1.8107000000000002E-2</c:v>
                </c:pt>
                <c:pt idx="28101">
                  <c:v>1.8107000000000002E-2</c:v>
                </c:pt>
                <c:pt idx="28102">
                  <c:v>1.8107000000000002E-2</c:v>
                </c:pt>
                <c:pt idx="28103">
                  <c:v>1.8107000000000002E-2</c:v>
                </c:pt>
                <c:pt idx="28104">
                  <c:v>1.8114000000000002E-2</c:v>
                </c:pt>
                <c:pt idx="28105">
                  <c:v>1.8114000000000002E-2</c:v>
                </c:pt>
                <c:pt idx="28106">
                  <c:v>1.8114000000000002E-2</c:v>
                </c:pt>
                <c:pt idx="28107">
                  <c:v>1.8120000000000001E-2</c:v>
                </c:pt>
                <c:pt idx="28108">
                  <c:v>1.8120000000000001E-2</c:v>
                </c:pt>
                <c:pt idx="28109">
                  <c:v>1.8127000000000001E-2</c:v>
                </c:pt>
                <c:pt idx="28110">
                  <c:v>1.8127000000000001E-2</c:v>
                </c:pt>
                <c:pt idx="28111">
                  <c:v>1.8133E-2</c:v>
                </c:pt>
                <c:pt idx="28112">
                  <c:v>1.8133E-2</c:v>
                </c:pt>
                <c:pt idx="28113">
                  <c:v>1.814E-2</c:v>
                </c:pt>
                <c:pt idx="28114">
                  <c:v>1.8145999999999999E-2</c:v>
                </c:pt>
                <c:pt idx="28115">
                  <c:v>1.8145999999999999E-2</c:v>
                </c:pt>
                <c:pt idx="28116">
                  <c:v>1.8152999999999999E-2</c:v>
                </c:pt>
                <c:pt idx="28117">
                  <c:v>1.8152999999999999E-2</c:v>
                </c:pt>
                <c:pt idx="28118">
                  <c:v>1.8152999999999999E-2</c:v>
                </c:pt>
                <c:pt idx="28119">
                  <c:v>1.8152999999999999E-2</c:v>
                </c:pt>
                <c:pt idx="28120">
                  <c:v>1.8152999999999999E-2</c:v>
                </c:pt>
                <c:pt idx="28121">
                  <c:v>1.8152999999999999E-2</c:v>
                </c:pt>
                <c:pt idx="28122">
                  <c:v>1.8145999999999999E-2</c:v>
                </c:pt>
                <c:pt idx="28123">
                  <c:v>1.8145999999999999E-2</c:v>
                </c:pt>
                <c:pt idx="28124">
                  <c:v>1.814E-2</c:v>
                </c:pt>
                <c:pt idx="28125">
                  <c:v>1.8133E-2</c:v>
                </c:pt>
                <c:pt idx="28126">
                  <c:v>1.8127000000000001E-2</c:v>
                </c:pt>
                <c:pt idx="28127">
                  <c:v>1.8120000000000001E-2</c:v>
                </c:pt>
                <c:pt idx="28128">
                  <c:v>1.8114000000000002E-2</c:v>
                </c:pt>
                <c:pt idx="28129">
                  <c:v>1.8107000000000002E-2</c:v>
                </c:pt>
                <c:pt idx="28130">
                  <c:v>1.8100000000000002E-2</c:v>
                </c:pt>
                <c:pt idx="28131">
                  <c:v>1.8086999999999999E-2</c:v>
                </c:pt>
                <c:pt idx="28132">
                  <c:v>1.8081E-2</c:v>
                </c:pt>
                <c:pt idx="28133">
                  <c:v>1.8067E-2</c:v>
                </c:pt>
                <c:pt idx="28134">
                  <c:v>1.8061000000000001E-2</c:v>
                </c:pt>
                <c:pt idx="28135">
                  <c:v>1.8048000000000002E-2</c:v>
                </c:pt>
                <c:pt idx="28136">
                  <c:v>1.8041000000000001E-2</c:v>
                </c:pt>
                <c:pt idx="28137">
                  <c:v>1.8034999999999999E-2</c:v>
                </c:pt>
                <c:pt idx="28138">
                  <c:v>1.8027999999999999E-2</c:v>
                </c:pt>
                <c:pt idx="28139">
                  <c:v>1.8020999999999999E-2</c:v>
                </c:pt>
                <c:pt idx="28140">
                  <c:v>1.8015E-2</c:v>
                </c:pt>
                <c:pt idx="28141">
                  <c:v>1.8015E-2</c:v>
                </c:pt>
                <c:pt idx="28142">
                  <c:v>1.8008E-2</c:v>
                </c:pt>
                <c:pt idx="28143">
                  <c:v>1.8008E-2</c:v>
                </c:pt>
                <c:pt idx="28144">
                  <c:v>1.8008E-2</c:v>
                </c:pt>
                <c:pt idx="28145">
                  <c:v>1.8008E-2</c:v>
                </c:pt>
                <c:pt idx="28146">
                  <c:v>1.8015E-2</c:v>
                </c:pt>
                <c:pt idx="28147">
                  <c:v>1.8015E-2</c:v>
                </c:pt>
                <c:pt idx="28148">
                  <c:v>1.8020999999999999E-2</c:v>
                </c:pt>
                <c:pt idx="28149">
                  <c:v>1.8027999999999999E-2</c:v>
                </c:pt>
                <c:pt idx="28150">
                  <c:v>1.8027999999999999E-2</c:v>
                </c:pt>
                <c:pt idx="28151">
                  <c:v>1.8034999999999999E-2</c:v>
                </c:pt>
                <c:pt idx="28152">
                  <c:v>1.8041000000000001E-2</c:v>
                </c:pt>
                <c:pt idx="28153">
                  <c:v>1.8048000000000002E-2</c:v>
                </c:pt>
                <c:pt idx="28154">
                  <c:v>1.8054000000000001E-2</c:v>
                </c:pt>
                <c:pt idx="28155">
                  <c:v>1.8061000000000001E-2</c:v>
                </c:pt>
                <c:pt idx="28156">
                  <c:v>1.8067E-2</c:v>
                </c:pt>
                <c:pt idx="28157">
                  <c:v>1.8074E-2</c:v>
                </c:pt>
                <c:pt idx="28158">
                  <c:v>1.8074E-2</c:v>
                </c:pt>
                <c:pt idx="28159">
                  <c:v>1.8081E-2</c:v>
                </c:pt>
                <c:pt idx="28160">
                  <c:v>1.8081E-2</c:v>
                </c:pt>
                <c:pt idx="28161">
                  <c:v>1.8081E-2</c:v>
                </c:pt>
                <c:pt idx="28162">
                  <c:v>1.8081E-2</c:v>
                </c:pt>
                <c:pt idx="28163">
                  <c:v>1.8081E-2</c:v>
                </c:pt>
                <c:pt idx="28164">
                  <c:v>1.8074E-2</c:v>
                </c:pt>
                <c:pt idx="28165">
                  <c:v>1.8074E-2</c:v>
                </c:pt>
                <c:pt idx="28166">
                  <c:v>1.8067E-2</c:v>
                </c:pt>
                <c:pt idx="28167">
                  <c:v>1.8061000000000001E-2</c:v>
                </c:pt>
                <c:pt idx="28168">
                  <c:v>1.8054000000000001E-2</c:v>
                </c:pt>
                <c:pt idx="28169">
                  <c:v>1.8041000000000001E-2</c:v>
                </c:pt>
                <c:pt idx="28170">
                  <c:v>1.8034999999999999E-2</c:v>
                </c:pt>
                <c:pt idx="28171">
                  <c:v>1.8020999999999999E-2</c:v>
                </c:pt>
                <c:pt idx="28172">
                  <c:v>1.8015E-2</c:v>
                </c:pt>
                <c:pt idx="28173">
                  <c:v>1.8002000000000001E-2</c:v>
                </c:pt>
                <c:pt idx="28174">
                  <c:v>1.7995000000000001E-2</c:v>
                </c:pt>
                <c:pt idx="28175">
                  <c:v>1.7982000000000001E-2</c:v>
                </c:pt>
                <c:pt idx="28176">
                  <c:v>1.7975000000000001E-2</c:v>
                </c:pt>
                <c:pt idx="28177">
                  <c:v>1.7961999999999999E-2</c:v>
                </c:pt>
                <c:pt idx="28178">
                  <c:v>1.7954999999999999E-2</c:v>
                </c:pt>
                <c:pt idx="28179">
                  <c:v>1.7949E-2</c:v>
                </c:pt>
                <c:pt idx="28180">
                  <c:v>1.7942E-2</c:v>
                </c:pt>
                <c:pt idx="28181">
                  <c:v>1.7936000000000001E-2</c:v>
                </c:pt>
                <c:pt idx="28182">
                  <c:v>1.7929E-2</c:v>
                </c:pt>
                <c:pt idx="28183">
                  <c:v>1.7923000000000001E-2</c:v>
                </c:pt>
                <c:pt idx="28184">
                  <c:v>1.7923000000000001E-2</c:v>
                </c:pt>
                <c:pt idx="28185">
                  <c:v>1.7916000000000001E-2</c:v>
                </c:pt>
                <c:pt idx="28186">
                  <c:v>1.7916000000000001E-2</c:v>
                </c:pt>
                <c:pt idx="28187">
                  <c:v>1.7916000000000001E-2</c:v>
                </c:pt>
                <c:pt idx="28188">
                  <c:v>1.7916000000000001E-2</c:v>
                </c:pt>
                <c:pt idx="28189">
                  <c:v>1.7916000000000001E-2</c:v>
                </c:pt>
                <c:pt idx="28190">
                  <c:v>1.7923000000000001E-2</c:v>
                </c:pt>
                <c:pt idx="28191">
                  <c:v>1.7923000000000001E-2</c:v>
                </c:pt>
                <c:pt idx="28192">
                  <c:v>1.7929E-2</c:v>
                </c:pt>
                <c:pt idx="28193">
                  <c:v>1.7929E-2</c:v>
                </c:pt>
                <c:pt idx="28194">
                  <c:v>1.7936000000000001E-2</c:v>
                </c:pt>
                <c:pt idx="28195">
                  <c:v>1.7936000000000001E-2</c:v>
                </c:pt>
                <c:pt idx="28196">
                  <c:v>1.7942E-2</c:v>
                </c:pt>
                <c:pt idx="28197">
                  <c:v>1.7942E-2</c:v>
                </c:pt>
                <c:pt idx="28198">
                  <c:v>1.7949E-2</c:v>
                </c:pt>
                <c:pt idx="28199">
                  <c:v>1.7949E-2</c:v>
                </c:pt>
                <c:pt idx="28200">
                  <c:v>1.7954999999999999E-2</c:v>
                </c:pt>
                <c:pt idx="28201">
                  <c:v>1.7954999999999999E-2</c:v>
                </c:pt>
                <c:pt idx="28202">
                  <c:v>1.7954999999999999E-2</c:v>
                </c:pt>
                <c:pt idx="28203">
                  <c:v>1.7954999999999999E-2</c:v>
                </c:pt>
                <c:pt idx="28204">
                  <c:v>1.7961999999999999E-2</c:v>
                </c:pt>
                <c:pt idx="28205">
                  <c:v>1.7961999999999999E-2</c:v>
                </c:pt>
                <c:pt idx="28206">
                  <c:v>1.7961999999999999E-2</c:v>
                </c:pt>
                <c:pt idx="28207">
                  <c:v>1.7954999999999999E-2</c:v>
                </c:pt>
                <c:pt idx="28208">
                  <c:v>1.7954999999999999E-2</c:v>
                </c:pt>
                <c:pt idx="28209">
                  <c:v>1.7954999999999999E-2</c:v>
                </c:pt>
                <c:pt idx="28210">
                  <c:v>1.7949E-2</c:v>
                </c:pt>
                <c:pt idx="28211">
                  <c:v>1.7942E-2</c:v>
                </c:pt>
                <c:pt idx="28212">
                  <c:v>1.7942E-2</c:v>
                </c:pt>
                <c:pt idx="28213">
                  <c:v>1.7936000000000001E-2</c:v>
                </c:pt>
                <c:pt idx="28214">
                  <c:v>1.7929E-2</c:v>
                </c:pt>
                <c:pt idx="28215">
                  <c:v>1.7923000000000001E-2</c:v>
                </c:pt>
                <c:pt idx="28216">
                  <c:v>1.7916000000000001E-2</c:v>
                </c:pt>
                <c:pt idx="28217">
                  <c:v>1.7909000000000001E-2</c:v>
                </c:pt>
                <c:pt idx="28218">
                  <c:v>1.7902999999999999E-2</c:v>
                </c:pt>
                <c:pt idx="28219">
                  <c:v>1.7895999999999999E-2</c:v>
                </c:pt>
                <c:pt idx="28220">
                  <c:v>1.789E-2</c:v>
                </c:pt>
                <c:pt idx="28221">
                  <c:v>1.7883E-2</c:v>
                </c:pt>
                <c:pt idx="28222">
                  <c:v>1.7876E-2</c:v>
                </c:pt>
                <c:pt idx="28223">
                  <c:v>1.787E-2</c:v>
                </c:pt>
                <c:pt idx="28224">
                  <c:v>1.7863E-2</c:v>
                </c:pt>
                <c:pt idx="28225">
                  <c:v>1.7857000000000001E-2</c:v>
                </c:pt>
                <c:pt idx="28226">
                  <c:v>1.7857000000000001E-2</c:v>
                </c:pt>
                <c:pt idx="28227">
                  <c:v>1.7850000000000001E-2</c:v>
                </c:pt>
                <c:pt idx="28228">
                  <c:v>1.7843999999999999E-2</c:v>
                </c:pt>
                <c:pt idx="28229">
                  <c:v>1.7836999999999999E-2</c:v>
                </c:pt>
                <c:pt idx="28230">
                  <c:v>1.7836999999999999E-2</c:v>
                </c:pt>
                <c:pt idx="28231">
                  <c:v>1.7829999999999999E-2</c:v>
                </c:pt>
                <c:pt idx="28232">
                  <c:v>1.7829999999999999E-2</c:v>
                </c:pt>
                <c:pt idx="28233">
                  <c:v>1.7824E-2</c:v>
                </c:pt>
                <c:pt idx="28234">
                  <c:v>1.7824E-2</c:v>
                </c:pt>
                <c:pt idx="28235">
                  <c:v>1.7817E-2</c:v>
                </c:pt>
                <c:pt idx="28236">
                  <c:v>1.7817E-2</c:v>
                </c:pt>
                <c:pt idx="28237">
                  <c:v>1.7817E-2</c:v>
                </c:pt>
                <c:pt idx="28238">
                  <c:v>1.7817E-2</c:v>
                </c:pt>
                <c:pt idx="28239">
                  <c:v>1.7817E-2</c:v>
                </c:pt>
                <c:pt idx="28240">
                  <c:v>1.7817E-2</c:v>
                </c:pt>
                <c:pt idx="28241">
                  <c:v>1.7824E-2</c:v>
                </c:pt>
                <c:pt idx="28242">
                  <c:v>1.7824E-2</c:v>
                </c:pt>
                <c:pt idx="28243">
                  <c:v>1.7824E-2</c:v>
                </c:pt>
                <c:pt idx="28244">
                  <c:v>1.7829999999999999E-2</c:v>
                </c:pt>
                <c:pt idx="28245">
                  <c:v>1.7829999999999999E-2</c:v>
                </c:pt>
                <c:pt idx="28246">
                  <c:v>1.7829999999999999E-2</c:v>
                </c:pt>
                <c:pt idx="28247">
                  <c:v>1.7829999999999999E-2</c:v>
                </c:pt>
                <c:pt idx="28248">
                  <c:v>1.7836999999999999E-2</c:v>
                </c:pt>
                <c:pt idx="28249">
                  <c:v>1.7836999999999999E-2</c:v>
                </c:pt>
                <c:pt idx="28250">
                  <c:v>1.7836999999999999E-2</c:v>
                </c:pt>
                <c:pt idx="28251">
                  <c:v>1.7836999999999999E-2</c:v>
                </c:pt>
                <c:pt idx="28252">
                  <c:v>1.7836999999999999E-2</c:v>
                </c:pt>
                <c:pt idx="28253">
                  <c:v>1.7836999999999999E-2</c:v>
                </c:pt>
                <c:pt idx="28254">
                  <c:v>1.7836999999999999E-2</c:v>
                </c:pt>
                <c:pt idx="28255">
                  <c:v>1.7836999999999999E-2</c:v>
                </c:pt>
                <c:pt idx="28256">
                  <c:v>1.7829999999999999E-2</c:v>
                </c:pt>
                <c:pt idx="28257">
                  <c:v>1.7829999999999999E-2</c:v>
                </c:pt>
                <c:pt idx="28258">
                  <c:v>1.7829999999999999E-2</c:v>
                </c:pt>
                <c:pt idx="28259">
                  <c:v>1.7824E-2</c:v>
                </c:pt>
                <c:pt idx="28260">
                  <c:v>1.7824E-2</c:v>
                </c:pt>
                <c:pt idx="28261">
                  <c:v>1.7817E-2</c:v>
                </c:pt>
                <c:pt idx="28262">
                  <c:v>1.7817E-2</c:v>
                </c:pt>
                <c:pt idx="28263">
                  <c:v>1.7811E-2</c:v>
                </c:pt>
                <c:pt idx="28264">
                  <c:v>1.7804E-2</c:v>
                </c:pt>
                <c:pt idx="28265">
                  <c:v>1.7797E-2</c:v>
                </c:pt>
                <c:pt idx="28266">
                  <c:v>1.7797E-2</c:v>
                </c:pt>
                <c:pt idx="28267">
                  <c:v>1.7791000000000001E-2</c:v>
                </c:pt>
                <c:pt idx="28268">
                  <c:v>1.7784000000000001E-2</c:v>
                </c:pt>
                <c:pt idx="28269">
                  <c:v>1.7777999999999999E-2</c:v>
                </c:pt>
                <c:pt idx="28270">
                  <c:v>1.7777999999999999E-2</c:v>
                </c:pt>
                <c:pt idx="28271">
                  <c:v>1.7770999999999999E-2</c:v>
                </c:pt>
                <c:pt idx="28272">
                  <c:v>1.7763999999999999E-2</c:v>
                </c:pt>
                <c:pt idx="28273">
                  <c:v>1.7763999999999999E-2</c:v>
                </c:pt>
                <c:pt idx="28274">
                  <c:v>1.7757999999999999E-2</c:v>
                </c:pt>
                <c:pt idx="28275">
                  <c:v>1.7757999999999999E-2</c:v>
                </c:pt>
                <c:pt idx="28276">
                  <c:v>1.7750999999999999E-2</c:v>
                </c:pt>
                <c:pt idx="28277">
                  <c:v>1.7750999999999999E-2</c:v>
                </c:pt>
                <c:pt idx="28278">
                  <c:v>1.7745E-2</c:v>
                </c:pt>
                <c:pt idx="28279">
                  <c:v>1.7745E-2</c:v>
                </c:pt>
                <c:pt idx="28280">
                  <c:v>1.7745E-2</c:v>
                </c:pt>
                <c:pt idx="28281">
                  <c:v>1.7738E-2</c:v>
                </c:pt>
                <c:pt idx="28282">
                  <c:v>1.7738E-2</c:v>
                </c:pt>
                <c:pt idx="28283">
                  <c:v>1.7738E-2</c:v>
                </c:pt>
                <c:pt idx="28284">
                  <c:v>1.7738E-2</c:v>
                </c:pt>
                <c:pt idx="28285">
                  <c:v>1.7738E-2</c:v>
                </c:pt>
                <c:pt idx="28286">
                  <c:v>1.7732000000000001E-2</c:v>
                </c:pt>
                <c:pt idx="28287">
                  <c:v>1.7732000000000001E-2</c:v>
                </c:pt>
                <c:pt idx="28288">
                  <c:v>1.7732000000000001E-2</c:v>
                </c:pt>
                <c:pt idx="28289">
                  <c:v>1.7732000000000001E-2</c:v>
                </c:pt>
                <c:pt idx="28290">
                  <c:v>1.7725000000000001E-2</c:v>
                </c:pt>
                <c:pt idx="28291">
                  <c:v>1.7725000000000001E-2</c:v>
                </c:pt>
                <c:pt idx="28292">
                  <c:v>1.7725000000000001E-2</c:v>
                </c:pt>
                <c:pt idx="28293">
                  <c:v>1.7718000000000001E-2</c:v>
                </c:pt>
                <c:pt idx="28294">
                  <c:v>1.7718000000000001E-2</c:v>
                </c:pt>
                <c:pt idx="28295">
                  <c:v>1.7711999999999999E-2</c:v>
                </c:pt>
                <c:pt idx="28296">
                  <c:v>1.7711999999999999E-2</c:v>
                </c:pt>
                <c:pt idx="28297">
                  <c:v>1.7704999999999999E-2</c:v>
                </c:pt>
                <c:pt idx="28298">
                  <c:v>1.7704999999999999E-2</c:v>
                </c:pt>
                <c:pt idx="28299">
                  <c:v>1.7698999999999999E-2</c:v>
                </c:pt>
                <c:pt idx="28300">
                  <c:v>1.7698999999999999E-2</c:v>
                </c:pt>
                <c:pt idx="28301">
                  <c:v>1.7698999999999999E-2</c:v>
                </c:pt>
                <c:pt idx="28302">
                  <c:v>1.7691999999999999E-2</c:v>
                </c:pt>
                <c:pt idx="28303">
                  <c:v>1.7691999999999999E-2</c:v>
                </c:pt>
                <c:pt idx="28304">
                  <c:v>1.7691999999999999E-2</c:v>
                </c:pt>
                <c:pt idx="28305">
                  <c:v>1.7684999999999999E-2</c:v>
                </c:pt>
                <c:pt idx="28306">
                  <c:v>1.7684999999999999E-2</c:v>
                </c:pt>
                <c:pt idx="28307">
                  <c:v>1.7684999999999999E-2</c:v>
                </c:pt>
                <c:pt idx="28308">
                  <c:v>1.7684999999999999E-2</c:v>
                </c:pt>
                <c:pt idx="28309">
                  <c:v>1.7684999999999999E-2</c:v>
                </c:pt>
                <c:pt idx="28310">
                  <c:v>1.7684999999999999E-2</c:v>
                </c:pt>
                <c:pt idx="28311">
                  <c:v>1.7684999999999999E-2</c:v>
                </c:pt>
                <c:pt idx="28312">
                  <c:v>1.7684999999999999E-2</c:v>
                </c:pt>
                <c:pt idx="28313">
                  <c:v>1.7684999999999999E-2</c:v>
                </c:pt>
                <c:pt idx="28314">
                  <c:v>1.7684999999999999E-2</c:v>
                </c:pt>
                <c:pt idx="28315">
                  <c:v>1.7691999999999999E-2</c:v>
                </c:pt>
                <c:pt idx="28316">
                  <c:v>1.7691999999999999E-2</c:v>
                </c:pt>
                <c:pt idx="28317">
                  <c:v>1.7691999999999999E-2</c:v>
                </c:pt>
                <c:pt idx="28318">
                  <c:v>1.7698999999999999E-2</c:v>
                </c:pt>
                <c:pt idx="28319">
                  <c:v>1.7698999999999999E-2</c:v>
                </c:pt>
                <c:pt idx="28320">
                  <c:v>1.7698999999999999E-2</c:v>
                </c:pt>
                <c:pt idx="28321">
                  <c:v>1.7698999999999999E-2</c:v>
                </c:pt>
                <c:pt idx="28322">
                  <c:v>1.7698999999999999E-2</c:v>
                </c:pt>
                <c:pt idx="28323">
                  <c:v>1.7698999999999999E-2</c:v>
                </c:pt>
                <c:pt idx="28324">
                  <c:v>1.7698999999999999E-2</c:v>
                </c:pt>
                <c:pt idx="28325">
                  <c:v>1.7698999999999999E-2</c:v>
                </c:pt>
                <c:pt idx="28326">
                  <c:v>1.7698999999999999E-2</c:v>
                </c:pt>
                <c:pt idx="28327">
                  <c:v>1.7698999999999999E-2</c:v>
                </c:pt>
                <c:pt idx="28328">
                  <c:v>1.7691999999999999E-2</c:v>
                </c:pt>
                <c:pt idx="28329">
                  <c:v>1.7691999999999999E-2</c:v>
                </c:pt>
                <c:pt idx="28330">
                  <c:v>1.7684999999999999E-2</c:v>
                </c:pt>
                <c:pt idx="28331">
                  <c:v>1.7684999999999999E-2</c:v>
                </c:pt>
                <c:pt idx="28332">
                  <c:v>1.7679E-2</c:v>
                </c:pt>
                <c:pt idx="28333">
                  <c:v>1.7672E-2</c:v>
                </c:pt>
                <c:pt idx="28334">
                  <c:v>1.7672E-2</c:v>
                </c:pt>
                <c:pt idx="28335">
                  <c:v>1.7666000000000001E-2</c:v>
                </c:pt>
                <c:pt idx="28336">
                  <c:v>1.7659000000000001E-2</c:v>
                </c:pt>
                <c:pt idx="28337">
                  <c:v>1.7659000000000001E-2</c:v>
                </c:pt>
                <c:pt idx="28338">
                  <c:v>1.7652000000000001E-2</c:v>
                </c:pt>
                <c:pt idx="28339">
                  <c:v>1.7645999999999998E-2</c:v>
                </c:pt>
                <c:pt idx="28340">
                  <c:v>1.7645999999999998E-2</c:v>
                </c:pt>
                <c:pt idx="28341">
                  <c:v>1.7638999999999998E-2</c:v>
                </c:pt>
                <c:pt idx="28342">
                  <c:v>1.7638999999999998E-2</c:v>
                </c:pt>
                <c:pt idx="28343">
                  <c:v>1.7632999999999999E-2</c:v>
                </c:pt>
                <c:pt idx="28344">
                  <c:v>1.7632999999999999E-2</c:v>
                </c:pt>
                <c:pt idx="28345">
                  <c:v>1.7632999999999999E-2</c:v>
                </c:pt>
                <c:pt idx="28346">
                  <c:v>1.7632999999999999E-2</c:v>
                </c:pt>
                <c:pt idx="28347">
                  <c:v>1.7632999999999999E-2</c:v>
                </c:pt>
                <c:pt idx="28348">
                  <c:v>1.7632999999999999E-2</c:v>
                </c:pt>
                <c:pt idx="28349">
                  <c:v>1.7632999999999999E-2</c:v>
                </c:pt>
                <c:pt idx="28350">
                  <c:v>1.7632999999999999E-2</c:v>
                </c:pt>
                <c:pt idx="28351">
                  <c:v>1.7638999999999998E-2</c:v>
                </c:pt>
                <c:pt idx="28352">
                  <c:v>1.7638999999999998E-2</c:v>
                </c:pt>
                <c:pt idx="28353">
                  <c:v>1.7638999999999998E-2</c:v>
                </c:pt>
                <c:pt idx="28354">
                  <c:v>1.7645999999999998E-2</c:v>
                </c:pt>
                <c:pt idx="28355">
                  <c:v>1.7645999999999998E-2</c:v>
                </c:pt>
                <c:pt idx="28356">
                  <c:v>1.7652000000000001E-2</c:v>
                </c:pt>
                <c:pt idx="28357">
                  <c:v>1.7652000000000001E-2</c:v>
                </c:pt>
                <c:pt idx="28358">
                  <c:v>1.7659000000000001E-2</c:v>
                </c:pt>
                <c:pt idx="28359">
                  <c:v>1.7659000000000001E-2</c:v>
                </c:pt>
                <c:pt idx="28360">
                  <c:v>1.7659000000000001E-2</c:v>
                </c:pt>
                <c:pt idx="28361">
                  <c:v>1.7659000000000001E-2</c:v>
                </c:pt>
                <c:pt idx="28362">
                  <c:v>1.7666000000000001E-2</c:v>
                </c:pt>
                <c:pt idx="28363">
                  <c:v>1.7666000000000001E-2</c:v>
                </c:pt>
                <c:pt idx="28364">
                  <c:v>1.7666000000000001E-2</c:v>
                </c:pt>
                <c:pt idx="28365">
                  <c:v>1.7659000000000001E-2</c:v>
                </c:pt>
                <c:pt idx="28366">
                  <c:v>1.7659000000000001E-2</c:v>
                </c:pt>
                <c:pt idx="28367">
                  <c:v>1.7659000000000001E-2</c:v>
                </c:pt>
                <c:pt idx="28368">
                  <c:v>1.7652000000000001E-2</c:v>
                </c:pt>
                <c:pt idx="28369">
                  <c:v>1.7652000000000001E-2</c:v>
                </c:pt>
                <c:pt idx="28370">
                  <c:v>1.7652000000000001E-2</c:v>
                </c:pt>
                <c:pt idx="28371">
                  <c:v>1.7645999999999998E-2</c:v>
                </c:pt>
                <c:pt idx="28372">
                  <c:v>1.7638999999999998E-2</c:v>
                </c:pt>
                <c:pt idx="28373">
                  <c:v>1.7632999999999999E-2</c:v>
                </c:pt>
                <c:pt idx="28374">
                  <c:v>1.7625999999999999E-2</c:v>
                </c:pt>
                <c:pt idx="28375">
                  <c:v>1.762E-2</c:v>
                </c:pt>
                <c:pt idx="28376">
                  <c:v>1.762E-2</c:v>
                </c:pt>
                <c:pt idx="28377">
                  <c:v>1.7613E-2</c:v>
                </c:pt>
                <c:pt idx="28378">
                  <c:v>1.7606E-2</c:v>
                </c:pt>
                <c:pt idx="28379">
                  <c:v>1.7600000000000001E-2</c:v>
                </c:pt>
                <c:pt idx="28380">
                  <c:v>1.7593000000000001E-2</c:v>
                </c:pt>
                <c:pt idx="28381">
                  <c:v>1.7586999999999998E-2</c:v>
                </c:pt>
                <c:pt idx="28382">
                  <c:v>1.7586999999999998E-2</c:v>
                </c:pt>
                <c:pt idx="28383">
                  <c:v>1.7579999999999998E-2</c:v>
                </c:pt>
                <c:pt idx="28384">
                  <c:v>1.7572999999999998E-2</c:v>
                </c:pt>
                <c:pt idx="28385">
                  <c:v>1.7572999999999998E-2</c:v>
                </c:pt>
                <c:pt idx="28386">
                  <c:v>1.7572999999999998E-2</c:v>
                </c:pt>
                <c:pt idx="28387">
                  <c:v>1.7566999999999999E-2</c:v>
                </c:pt>
                <c:pt idx="28388">
                  <c:v>1.7566999999999999E-2</c:v>
                </c:pt>
                <c:pt idx="28389">
                  <c:v>1.7566999999999999E-2</c:v>
                </c:pt>
                <c:pt idx="28390">
                  <c:v>1.7566999999999999E-2</c:v>
                </c:pt>
                <c:pt idx="28391">
                  <c:v>1.7566999999999999E-2</c:v>
                </c:pt>
                <c:pt idx="28392">
                  <c:v>1.7566999999999999E-2</c:v>
                </c:pt>
                <c:pt idx="28393">
                  <c:v>1.7566999999999999E-2</c:v>
                </c:pt>
                <c:pt idx="28394">
                  <c:v>1.7566999999999999E-2</c:v>
                </c:pt>
                <c:pt idx="28395">
                  <c:v>1.7572999999999998E-2</c:v>
                </c:pt>
                <c:pt idx="28396">
                  <c:v>1.7572999999999998E-2</c:v>
                </c:pt>
                <c:pt idx="28397">
                  <c:v>1.7572999999999998E-2</c:v>
                </c:pt>
                <c:pt idx="28398">
                  <c:v>1.7572999999999998E-2</c:v>
                </c:pt>
                <c:pt idx="28399">
                  <c:v>1.7572999999999998E-2</c:v>
                </c:pt>
                <c:pt idx="28400">
                  <c:v>1.7572999999999998E-2</c:v>
                </c:pt>
                <c:pt idx="28401">
                  <c:v>1.7579999999999998E-2</c:v>
                </c:pt>
                <c:pt idx="28402">
                  <c:v>1.7579999999999998E-2</c:v>
                </c:pt>
                <c:pt idx="28403">
                  <c:v>1.7572999999999998E-2</c:v>
                </c:pt>
                <c:pt idx="28404">
                  <c:v>1.7572999999999998E-2</c:v>
                </c:pt>
                <c:pt idx="28405">
                  <c:v>1.7572999999999998E-2</c:v>
                </c:pt>
                <c:pt idx="28406">
                  <c:v>1.7572999999999998E-2</c:v>
                </c:pt>
                <c:pt idx="28407">
                  <c:v>1.7566999999999999E-2</c:v>
                </c:pt>
                <c:pt idx="28408">
                  <c:v>1.7566999999999999E-2</c:v>
                </c:pt>
                <c:pt idx="28409">
                  <c:v>1.7559999999999999E-2</c:v>
                </c:pt>
                <c:pt idx="28410">
                  <c:v>1.7554E-2</c:v>
                </c:pt>
                <c:pt idx="28411">
                  <c:v>1.7554E-2</c:v>
                </c:pt>
                <c:pt idx="28412">
                  <c:v>1.7547E-2</c:v>
                </c:pt>
                <c:pt idx="28413">
                  <c:v>1.7541000000000001E-2</c:v>
                </c:pt>
                <c:pt idx="28414">
                  <c:v>1.7534000000000001E-2</c:v>
                </c:pt>
                <c:pt idx="28415">
                  <c:v>1.7527000000000001E-2</c:v>
                </c:pt>
                <c:pt idx="28416">
                  <c:v>1.7520999999999998E-2</c:v>
                </c:pt>
                <c:pt idx="28417">
                  <c:v>1.7513999999999998E-2</c:v>
                </c:pt>
                <c:pt idx="28418">
                  <c:v>1.7507999999999999E-2</c:v>
                </c:pt>
                <c:pt idx="28419">
                  <c:v>1.7500999999999999E-2</c:v>
                </c:pt>
                <c:pt idx="28420">
                  <c:v>1.7500999999999999E-2</c:v>
                </c:pt>
                <c:pt idx="28421">
                  <c:v>1.7488E-2</c:v>
                </c:pt>
                <c:pt idx="28422">
                  <c:v>1.7488E-2</c:v>
                </c:pt>
                <c:pt idx="28423">
                  <c:v>1.7481E-2</c:v>
                </c:pt>
                <c:pt idx="28424">
                  <c:v>1.7475000000000001E-2</c:v>
                </c:pt>
                <c:pt idx="28425">
                  <c:v>1.7468000000000001E-2</c:v>
                </c:pt>
                <c:pt idx="28426">
                  <c:v>1.7461000000000001E-2</c:v>
                </c:pt>
                <c:pt idx="28427">
                  <c:v>1.7454999999999998E-2</c:v>
                </c:pt>
                <c:pt idx="28428">
                  <c:v>1.7454999999999998E-2</c:v>
                </c:pt>
                <c:pt idx="28429">
                  <c:v>1.7448000000000002E-2</c:v>
                </c:pt>
                <c:pt idx="28430">
                  <c:v>1.7448000000000002E-2</c:v>
                </c:pt>
                <c:pt idx="28431">
                  <c:v>1.7441999999999999E-2</c:v>
                </c:pt>
                <c:pt idx="28432">
                  <c:v>1.7441999999999999E-2</c:v>
                </c:pt>
                <c:pt idx="28433">
                  <c:v>1.7434999999999999E-2</c:v>
                </c:pt>
                <c:pt idx="28434">
                  <c:v>1.7434999999999999E-2</c:v>
                </c:pt>
                <c:pt idx="28435">
                  <c:v>1.7434999999999999E-2</c:v>
                </c:pt>
                <c:pt idx="28436">
                  <c:v>1.7434999999999999E-2</c:v>
                </c:pt>
                <c:pt idx="28437">
                  <c:v>1.7429E-2</c:v>
                </c:pt>
                <c:pt idx="28438">
                  <c:v>1.7429E-2</c:v>
                </c:pt>
                <c:pt idx="28439">
                  <c:v>1.7429E-2</c:v>
                </c:pt>
                <c:pt idx="28440">
                  <c:v>1.7429E-2</c:v>
                </c:pt>
                <c:pt idx="28441">
                  <c:v>1.7422E-2</c:v>
                </c:pt>
                <c:pt idx="28442">
                  <c:v>1.7422E-2</c:v>
                </c:pt>
                <c:pt idx="28443">
                  <c:v>1.7422E-2</c:v>
                </c:pt>
                <c:pt idx="28444">
                  <c:v>1.7415E-2</c:v>
                </c:pt>
                <c:pt idx="28445">
                  <c:v>1.7415E-2</c:v>
                </c:pt>
                <c:pt idx="28446">
                  <c:v>1.7415E-2</c:v>
                </c:pt>
                <c:pt idx="28447">
                  <c:v>1.7409000000000001E-2</c:v>
                </c:pt>
                <c:pt idx="28448">
                  <c:v>1.7409000000000001E-2</c:v>
                </c:pt>
                <c:pt idx="28449">
                  <c:v>1.7409000000000001E-2</c:v>
                </c:pt>
                <c:pt idx="28450">
                  <c:v>1.7402000000000001E-2</c:v>
                </c:pt>
                <c:pt idx="28451">
                  <c:v>1.7402000000000001E-2</c:v>
                </c:pt>
                <c:pt idx="28452">
                  <c:v>1.7395999999999998E-2</c:v>
                </c:pt>
                <c:pt idx="28453">
                  <c:v>1.7395999999999998E-2</c:v>
                </c:pt>
                <c:pt idx="28454">
                  <c:v>1.7389000000000002E-2</c:v>
                </c:pt>
                <c:pt idx="28455">
                  <c:v>1.7382000000000002E-2</c:v>
                </c:pt>
                <c:pt idx="28456">
                  <c:v>1.7382000000000002E-2</c:v>
                </c:pt>
                <c:pt idx="28457">
                  <c:v>1.7375999999999999E-2</c:v>
                </c:pt>
                <c:pt idx="28458">
                  <c:v>1.7375999999999999E-2</c:v>
                </c:pt>
                <c:pt idx="28459">
                  <c:v>1.7368999999999999E-2</c:v>
                </c:pt>
                <c:pt idx="28460">
                  <c:v>1.7368999999999999E-2</c:v>
                </c:pt>
                <c:pt idx="28461">
                  <c:v>1.7363E-2</c:v>
                </c:pt>
                <c:pt idx="28462">
                  <c:v>1.7363E-2</c:v>
                </c:pt>
                <c:pt idx="28463">
                  <c:v>1.7356E-2</c:v>
                </c:pt>
                <c:pt idx="28464">
                  <c:v>1.7356E-2</c:v>
                </c:pt>
                <c:pt idx="28465">
                  <c:v>1.7356E-2</c:v>
                </c:pt>
                <c:pt idx="28466">
                  <c:v>1.7350000000000001E-2</c:v>
                </c:pt>
                <c:pt idx="28467">
                  <c:v>1.7350000000000001E-2</c:v>
                </c:pt>
                <c:pt idx="28468">
                  <c:v>1.7350000000000001E-2</c:v>
                </c:pt>
                <c:pt idx="28469">
                  <c:v>1.7350000000000001E-2</c:v>
                </c:pt>
                <c:pt idx="28470">
                  <c:v>1.7350000000000001E-2</c:v>
                </c:pt>
                <c:pt idx="28471">
                  <c:v>1.7343000000000001E-2</c:v>
                </c:pt>
                <c:pt idx="28472">
                  <c:v>1.7350000000000001E-2</c:v>
                </c:pt>
                <c:pt idx="28473">
                  <c:v>1.7343000000000001E-2</c:v>
                </c:pt>
                <c:pt idx="28474">
                  <c:v>1.7350000000000001E-2</c:v>
                </c:pt>
                <c:pt idx="28475">
                  <c:v>1.7350000000000001E-2</c:v>
                </c:pt>
                <c:pt idx="28476">
                  <c:v>1.7350000000000001E-2</c:v>
                </c:pt>
                <c:pt idx="28477">
                  <c:v>1.7350000000000001E-2</c:v>
                </c:pt>
                <c:pt idx="28478">
                  <c:v>1.7356E-2</c:v>
                </c:pt>
                <c:pt idx="28479">
                  <c:v>1.7356E-2</c:v>
                </c:pt>
                <c:pt idx="28480">
                  <c:v>1.7356E-2</c:v>
                </c:pt>
                <c:pt idx="28481">
                  <c:v>1.7356E-2</c:v>
                </c:pt>
                <c:pt idx="28482">
                  <c:v>1.7363E-2</c:v>
                </c:pt>
                <c:pt idx="28483">
                  <c:v>1.7363E-2</c:v>
                </c:pt>
                <c:pt idx="28484">
                  <c:v>1.7363E-2</c:v>
                </c:pt>
                <c:pt idx="28485">
                  <c:v>1.7363E-2</c:v>
                </c:pt>
                <c:pt idx="28486">
                  <c:v>1.7368999999999999E-2</c:v>
                </c:pt>
                <c:pt idx="28487">
                  <c:v>1.7368999999999999E-2</c:v>
                </c:pt>
                <c:pt idx="28488">
                  <c:v>1.7368999999999999E-2</c:v>
                </c:pt>
                <c:pt idx="28489">
                  <c:v>1.7368999999999999E-2</c:v>
                </c:pt>
                <c:pt idx="28490">
                  <c:v>1.7368999999999999E-2</c:v>
                </c:pt>
                <c:pt idx="28491">
                  <c:v>1.7368999999999999E-2</c:v>
                </c:pt>
                <c:pt idx="28492">
                  <c:v>1.7368999999999999E-2</c:v>
                </c:pt>
                <c:pt idx="28493">
                  <c:v>1.7363E-2</c:v>
                </c:pt>
                <c:pt idx="28494">
                  <c:v>1.7363E-2</c:v>
                </c:pt>
                <c:pt idx="28495">
                  <c:v>1.7363E-2</c:v>
                </c:pt>
                <c:pt idx="28496">
                  <c:v>1.7363E-2</c:v>
                </c:pt>
                <c:pt idx="28497">
                  <c:v>1.7363E-2</c:v>
                </c:pt>
                <c:pt idx="28498">
                  <c:v>1.7356E-2</c:v>
                </c:pt>
                <c:pt idx="28499">
                  <c:v>1.7356E-2</c:v>
                </c:pt>
                <c:pt idx="28500">
                  <c:v>1.7356E-2</c:v>
                </c:pt>
                <c:pt idx="28501">
                  <c:v>1.7350000000000001E-2</c:v>
                </c:pt>
                <c:pt idx="28502">
                  <c:v>1.7350000000000001E-2</c:v>
                </c:pt>
                <c:pt idx="28503">
                  <c:v>1.7343000000000001E-2</c:v>
                </c:pt>
                <c:pt idx="28504">
                  <c:v>1.7343000000000001E-2</c:v>
                </c:pt>
                <c:pt idx="28505">
                  <c:v>1.7343000000000001E-2</c:v>
                </c:pt>
                <c:pt idx="28506">
                  <c:v>1.7343000000000001E-2</c:v>
                </c:pt>
                <c:pt idx="28507">
                  <c:v>1.7336000000000001E-2</c:v>
                </c:pt>
                <c:pt idx="28508">
                  <c:v>1.7336000000000001E-2</c:v>
                </c:pt>
                <c:pt idx="28509">
                  <c:v>1.7336000000000001E-2</c:v>
                </c:pt>
                <c:pt idx="28510">
                  <c:v>1.7336000000000001E-2</c:v>
                </c:pt>
                <c:pt idx="28511">
                  <c:v>1.7336000000000001E-2</c:v>
                </c:pt>
                <c:pt idx="28512">
                  <c:v>1.7336000000000001E-2</c:v>
                </c:pt>
                <c:pt idx="28513">
                  <c:v>1.7336000000000001E-2</c:v>
                </c:pt>
                <c:pt idx="28514">
                  <c:v>1.7336000000000001E-2</c:v>
                </c:pt>
                <c:pt idx="28515">
                  <c:v>1.7336000000000001E-2</c:v>
                </c:pt>
                <c:pt idx="28516">
                  <c:v>1.7343000000000001E-2</c:v>
                </c:pt>
                <c:pt idx="28517">
                  <c:v>1.7343000000000001E-2</c:v>
                </c:pt>
                <c:pt idx="28518">
                  <c:v>1.7343000000000001E-2</c:v>
                </c:pt>
                <c:pt idx="28519">
                  <c:v>1.7343000000000001E-2</c:v>
                </c:pt>
                <c:pt idx="28520">
                  <c:v>1.7350000000000001E-2</c:v>
                </c:pt>
                <c:pt idx="28521">
                  <c:v>1.7350000000000001E-2</c:v>
                </c:pt>
                <c:pt idx="28522">
                  <c:v>1.7350000000000001E-2</c:v>
                </c:pt>
                <c:pt idx="28523">
                  <c:v>1.7350000000000001E-2</c:v>
                </c:pt>
                <c:pt idx="28524">
                  <c:v>1.7350000000000001E-2</c:v>
                </c:pt>
                <c:pt idx="28525">
                  <c:v>1.7350000000000001E-2</c:v>
                </c:pt>
                <c:pt idx="28526">
                  <c:v>1.7350000000000001E-2</c:v>
                </c:pt>
                <c:pt idx="28527">
                  <c:v>1.7350000000000001E-2</c:v>
                </c:pt>
                <c:pt idx="28528">
                  <c:v>1.7350000000000001E-2</c:v>
                </c:pt>
                <c:pt idx="28529">
                  <c:v>1.7350000000000001E-2</c:v>
                </c:pt>
                <c:pt idx="28530">
                  <c:v>1.7350000000000001E-2</c:v>
                </c:pt>
                <c:pt idx="28531">
                  <c:v>1.7343000000000001E-2</c:v>
                </c:pt>
                <c:pt idx="28532">
                  <c:v>1.7336000000000001E-2</c:v>
                </c:pt>
                <c:pt idx="28533">
                  <c:v>1.7336000000000001E-2</c:v>
                </c:pt>
                <c:pt idx="28534">
                  <c:v>1.7330000000000002E-2</c:v>
                </c:pt>
                <c:pt idx="28535">
                  <c:v>1.7323000000000002E-2</c:v>
                </c:pt>
                <c:pt idx="28536">
                  <c:v>1.7316999999999999E-2</c:v>
                </c:pt>
                <c:pt idx="28537">
                  <c:v>1.7309999999999999E-2</c:v>
                </c:pt>
                <c:pt idx="28538">
                  <c:v>1.7302999999999999E-2</c:v>
                </c:pt>
                <c:pt idx="28539">
                  <c:v>1.7297E-2</c:v>
                </c:pt>
                <c:pt idx="28540">
                  <c:v>1.7284000000000001E-2</c:v>
                </c:pt>
                <c:pt idx="28541">
                  <c:v>1.7277000000000001E-2</c:v>
                </c:pt>
                <c:pt idx="28542">
                  <c:v>1.7270000000000001E-2</c:v>
                </c:pt>
                <c:pt idx="28543">
                  <c:v>1.7264000000000002E-2</c:v>
                </c:pt>
                <c:pt idx="28544">
                  <c:v>1.7257000000000002E-2</c:v>
                </c:pt>
                <c:pt idx="28545">
                  <c:v>1.7243999999999999E-2</c:v>
                </c:pt>
                <c:pt idx="28546">
                  <c:v>1.7243999999999999E-2</c:v>
                </c:pt>
                <c:pt idx="28547">
                  <c:v>1.7231E-2</c:v>
                </c:pt>
                <c:pt idx="28548">
                  <c:v>1.7231E-2</c:v>
                </c:pt>
                <c:pt idx="28549">
                  <c:v>1.7224E-2</c:v>
                </c:pt>
                <c:pt idx="28550">
                  <c:v>1.7218000000000001E-2</c:v>
                </c:pt>
                <c:pt idx="28551">
                  <c:v>1.7211000000000001E-2</c:v>
                </c:pt>
                <c:pt idx="28552">
                  <c:v>1.7211000000000001E-2</c:v>
                </c:pt>
                <c:pt idx="28553">
                  <c:v>1.7205000000000002E-2</c:v>
                </c:pt>
                <c:pt idx="28554">
                  <c:v>1.7205000000000002E-2</c:v>
                </c:pt>
                <c:pt idx="28555">
                  <c:v>1.7205000000000002E-2</c:v>
                </c:pt>
                <c:pt idx="28556">
                  <c:v>1.7205000000000002E-2</c:v>
                </c:pt>
                <c:pt idx="28557">
                  <c:v>1.7205000000000002E-2</c:v>
                </c:pt>
                <c:pt idx="28558">
                  <c:v>1.7205000000000002E-2</c:v>
                </c:pt>
                <c:pt idx="28559">
                  <c:v>1.7205000000000002E-2</c:v>
                </c:pt>
                <c:pt idx="28560">
                  <c:v>1.7211000000000001E-2</c:v>
                </c:pt>
                <c:pt idx="28561">
                  <c:v>1.7211000000000001E-2</c:v>
                </c:pt>
                <c:pt idx="28562">
                  <c:v>1.7211000000000001E-2</c:v>
                </c:pt>
                <c:pt idx="28563">
                  <c:v>1.7218000000000001E-2</c:v>
                </c:pt>
                <c:pt idx="28564">
                  <c:v>1.7218000000000001E-2</c:v>
                </c:pt>
                <c:pt idx="28565">
                  <c:v>1.7218000000000001E-2</c:v>
                </c:pt>
                <c:pt idx="28566">
                  <c:v>1.7224E-2</c:v>
                </c:pt>
                <c:pt idx="28567">
                  <c:v>1.7224E-2</c:v>
                </c:pt>
                <c:pt idx="28568">
                  <c:v>1.7224E-2</c:v>
                </c:pt>
                <c:pt idx="28569">
                  <c:v>1.7224E-2</c:v>
                </c:pt>
                <c:pt idx="28570">
                  <c:v>1.7224E-2</c:v>
                </c:pt>
                <c:pt idx="28571">
                  <c:v>1.7224E-2</c:v>
                </c:pt>
                <c:pt idx="28572">
                  <c:v>1.7224E-2</c:v>
                </c:pt>
                <c:pt idx="28573">
                  <c:v>1.7224E-2</c:v>
                </c:pt>
                <c:pt idx="28574">
                  <c:v>1.7218000000000001E-2</c:v>
                </c:pt>
                <c:pt idx="28575">
                  <c:v>1.7218000000000001E-2</c:v>
                </c:pt>
                <c:pt idx="28576">
                  <c:v>1.7211000000000001E-2</c:v>
                </c:pt>
                <c:pt idx="28577">
                  <c:v>1.7205000000000002E-2</c:v>
                </c:pt>
                <c:pt idx="28578">
                  <c:v>1.7205000000000002E-2</c:v>
                </c:pt>
                <c:pt idx="28579">
                  <c:v>1.7198000000000001E-2</c:v>
                </c:pt>
                <c:pt idx="28580">
                  <c:v>1.7191000000000001E-2</c:v>
                </c:pt>
                <c:pt idx="28581">
                  <c:v>1.7177999999999999E-2</c:v>
                </c:pt>
                <c:pt idx="28582">
                  <c:v>1.7172E-2</c:v>
                </c:pt>
                <c:pt idx="28583">
                  <c:v>1.7165E-2</c:v>
                </c:pt>
                <c:pt idx="28584">
                  <c:v>1.7159000000000001E-2</c:v>
                </c:pt>
                <c:pt idx="28585">
                  <c:v>1.7145000000000001E-2</c:v>
                </c:pt>
                <c:pt idx="28586">
                  <c:v>1.7139000000000001E-2</c:v>
                </c:pt>
                <c:pt idx="28587">
                  <c:v>1.7125999999999999E-2</c:v>
                </c:pt>
                <c:pt idx="28588">
                  <c:v>1.7118999999999999E-2</c:v>
                </c:pt>
                <c:pt idx="28589">
                  <c:v>1.7111999999999999E-2</c:v>
                </c:pt>
                <c:pt idx="28590">
                  <c:v>1.7106E-2</c:v>
                </c:pt>
                <c:pt idx="28591">
                  <c:v>1.7099E-2</c:v>
                </c:pt>
                <c:pt idx="28592">
                  <c:v>1.7093000000000001E-2</c:v>
                </c:pt>
                <c:pt idx="28593">
                  <c:v>1.7086E-2</c:v>
                </c:pt>
                <c:pt idx="28594">
                  <c:v>1.7079E-2</c:v>
                </c:pt>
                <c:pt idx="28595">
                  <c:v>1.7079E-2</c:v>
                </c:pt>
                <c:pt idx="28596">
                  <c:v>1.7073000000000001E-2</c:v>
                </c:pt>
                <c:pt idx="28597">
                  <c:v>1.7073000000000001E-2</c:v>
                </c:pt>
                <c:pt idx="28598">
                  <c:v>1.7073000000000001E-2</c:v>
                </c:pt>
                <c:pt idx="28599">
                  <c:v>1.7073000000000001E-2</c:v>
                </c:pt>
                <c:pt idx="28600">
                  <c:v>1.7073000000000001E-2</c:v>
                </c:pt>
                <c:pt idx="28601">
                  <c:v>1.7073000000000001E-2</c:v>
                </c:pt>
                <c:pt idx="28602">
                  <c:v>1.7079E-2</c:v>
                </c:pt>
                <c:pt idx="28603">
                  <c:v>1.7079E-2</c:v>
                </c:pt>
                <c:pt idx="28604">
                  <c:v>1.7086E-2</c:v>
                </c:pt>
                <c:pt idx="28605">
                  <c:v>1.7093000000000001E-2</c:v>
                </c:pt>
                <c:pt idx="28606">
                  <c:v>1.7093000000000001E-2</c:v>
                </c:pt>
                <c:pt idx="28607">
                  <c:v>1.7099E-2</c:v>
                </c:pt>
                <c:pt idx="28608">
                  <c:v>1.7106E-2</c:v>
                </c:pt>
                <c:pt idx="28609">
                  <c:v>1.7111999999999999E-2</c:v>
                </c:pt>
                <c:pt idx="28610">
                  <c:v>1.7118999999999999E-2</c:v>
                </c:pt>
                <c:pt idx="28611">
                  <c:v>1.7125999999999999E-2</c:v>
                </c:pt>
                <c:pt idx="28612">
                  <c:v>1.7132000000000001E-2</c:v>
                </c:pt>
                <c:pt idx="28613">
                  <c:v>1.7139000000000001E-2</c:v>
                </c:pt>
                <c:pt idx="28614">
                  <c:v>1.7145000000000001E-2</c:v>
                </c:pt>
                <c:pt idx="28615">
                  <c:v>1.7145000000000001E-2</c:v>
                </c:pt>
                <c:pt idx="28616">
                  <c:v>1.7152000000000001E-2</c:v>
                </c:pt>
                <c:pt idx="28617">
                  <c:v>1.7152000000000001E-2</c:v>
                </c:pt>
                <c:pt idx="28618">
                  <c:v>1.7159000000000001E-2</c:v>
                </c:pt>
                <c:pt idx="28619">
                  <c:v>1.7159000000000001E-2</c:v>
                </c:pt>
                <c:pt idx="28620">
                  <c:v>1.7165E-2</c:v>
                </c:pt>
                <c:pt idx="28621">
                  <c:v>1.7165E-2</c:v>
                </c:pt>
                <c:pt idx="28622">
                  <c:v>1.7165E-2</c:v>
                </c:pt>
                <c:pt idx="28623">
                  <c:v>1.7165E-2</c:v>
                </c:pt>
                <c:pt idx="28624">
                  <c:v>1.7165E-2</c:v>
                </c:pt>
                <c:pt idx="28625">
                  <c:v>1.7159000000000001E-2</c:v>
                </c:pt>
                <c:pt idx="28626">
                  <c:v>1.7159000000000001E-2</c:v>
                </c:pt>
                <c:pt idx="28627">
                  <c:v>1.7159000000000001E-2</c:v>
                </c:pt>
                <c:pt idx="28628">
                  <c:v>1.7152000000000001E-2</c:v>
                </c:pt>
                <c:pt idx="28629">
                  <c:v>1.7152000000000001E-2</c:v>
                </c:pt>
                <c:pt idx="28630">
                  <c:v>1.7145000000000001E-2</c:v>
                </c:pt>
                <c:pt idx="28631">
                  <c:v>1.7139000000000001E-2</c:v>
                </c:pt>
                <c:pt idx="28632">
                  <c:v>1.7132000000000001E-2</c:v>
                </c:pt>
                <c:pt idx="28633">
                  <c:v>1.7125999999999999E-2</c:v>
                </c:pt>
                <c:pt idx="28634">
                  <c:v>1.7125999999999999E-2</c:v>
                </c:pt>
                <c:pt idx="28635">
                  <c:v>1.7118999999999999E-2</c:v>
                </c:pt>
                <c:pt idx="28636">
                  <c:v>1.7111999999999999E-2</c:v>
                </c:pt>
                <c:pt idx="28637">
                  <c:v>1.7106E-2</c:v>
                </c:pt>
                <c:pt idx="28638">
                  <c:v>1.7106E-2</c:v>
                </c:pt>
                <c:pt idx="28639">
                  <c:v>1.7099E-2</c:v>
                </c:pt>
                <c:pt idx="28640">
                  <c:v>1.7093000000000001E-2</c:v>
                </c:pt>
                <c:pt idx="28641">
                  <c:v>1.7093000000000001E-2</c:v>
                </c:pt>
                <c:pt idx="28642">
                  <c:v>1.7086E-2</c:v>
                </c:pt>
                <c:pt idx="28643">
                  <c:v>1.7086E-2</c:v>
                </c:pt>
                <c:pt idx="28644">
                  <c:v>1.7079E-2</c:v>
                </c:pt>
                <c:pt idx="28645">
                  <c:v>1.7079E-2</c:v>
                </c:pt>
                <c:pt idx="28646">
                  <c:v>1.7079E-2</c:v>
                </c:pt>
                <c:pt idx="28647">
                  <c:v>1.7073000000000001E-2</c:v>
                </c:pt>
                <c:pt idx="28648">
                  <c:v>1.7079E-2</c:v>
                </c:pt>
                <c:pt idx="28649">
                  <c:v>1.7073000000000001E-2</c:v>
                </c:pt>
                <c:pt idx="28650">
                  <c:v>1.7073000000000001E-2</c:v>
                </c:pt>
                <c:pt idx="28651">
                  <c:v>1.7073000000000001E-2</c:v>
                </c:pt>
                <c:pt idx="28652">
                  <c:v>1.7073000000000001E-2</c:v>
                </c:pt>
                <c:pt idx="28653">
                  <c:v>1.7073000000000001E-2</c:v>
                </c:pt>
                <c:pt idx="28654">
                  <c:v>1.7079E-2</c:v>
                </c:pt>
                <c:pt idx="28655">
                  <c:v>1.7079E-2</c:v>
                </c:pt>
                <c:pt idx="28656">
                  <c:v>1.7079E-2</c:v>
                </c:pt>
                <c:pt idx="28657">
                  <c:v>1.7079E-2</c:v>
                </c:pt>
                <c:pt idx="28658">
                  <c:v>1.7079E-2</c:v>
                </c:pt>
                <c:pt idx="28659">
                  <c:v>1.7079E-2</c:v>
                </c:pt>
                <c:pt idx="28660">
                  <c:v>1.7079E-2</c:v>
                </c:pt>
                <c:pt idx="28661">
                  <c:v>1.7079E-2</c:v>
                </c:pt>
                <c:pt idx="28662">
                  <c:v>1.7079E-2</c:v>
                </c:pt>
                <c:pt idx="28663">
                  <c:v>1.7073000000000001E-2</c:v>
                </c:pt>
                <c:pt idx="28664">
                  <c:v>1.7073000000000001E-2</c:v>
                </c:pt>
                <c:pt idx="28665">
                  <c:v>1.7073000000000001E-2</c:v>
                </c:pt>
                <c:pt idx="28666">
                  <c:v>1.7073000000000001E-2</c:v>
                </c:pt>
                <c:pt idx="28667">
                  <c:v>1.7066000000000001E-2</c:v>
                </c:pt>
                <c:pt idx="28668">
                  <c:v>1.7066000000000001E-2</c:v>
                </c:pt>
                <c:pt idx="28669">
                  <c:v>1.7059999999999999E-2</c:v>
                </c:pt>
                <c:pt idx="28670">
                  <c:v>1.7059999999999999E-2</c:v>
                </c:pt>
                <c:pt idx="28671">
                  <c:v>1.7052999999999999E-2</c:v>
                </c:pt>
                <c:pt idx="28672">
                  <c:v>1.7047E-2</c:v>
                </c:pt>
                <c:pt idx="28673">
                  <c:v>1.7047E-2</c:v>
                </c:pt>
                <c:pt idx="28674">
                  <c:v>1.704E-2</c:v>
                </c:pt>
                <c:pt idx="28675">
                  <c:v>1.7033E-2</c:v>
                </c:pt>
                <c:pt idx="28676">
                  <c:v>1.7027E-2</c:v>
                </c:pt>
                <c:pt idx="28677">
                  <c:v>1.702E-2</c:v>
                </c:pt>
                <c:pt idx="28678">
                  <c:v>1.7014000000000001E-2</c:v>
                </c:pt>
                <c:pt idx="28679">
                  <c:v>1.7007000000000001E-2</c:v>
                </c:pt>
                <c:pt idx="28680">
                  <c:v>1.7007000000000001E-2</c:v>
                </c:pt>
                <c:pt idx="28681">
                  <c:v>1.7000000000000001E-2</c:v>
                </c:pt>
                <c:pt idx="28682">
                  <c:v>1.6993999999999999E-2</c:v>
                </c:pt>
                <c:pt idx="28683">
                  <c:v>1.6986999999999999E-2</c:v>
                </c:pt>
                <c:pt idx="28684">
                  <c:v>1.6986999999999999E-2</c:v>
                </c:pt>
                <c:pt idx="28685">
                  <c:v>1.6981E-2</c:v>
                </c:pt>
                <c:pt idx="28686">
                  <c:v>1.6981E-2</c:v>
                </c:pt>
                <c:pt idx="28687">
                  <c:v>1.6974E-2</c:v>
                </c:pt>
                <c:pt idx="28688">
                  <c:v>1.6974E-2</c:v>
                </c:pt>
                <c:pt idx="28689">
                  <c:v>1.6966999999999999E-2</c:v>
                </c:pt>
                <c:pt idx="28690">
                  <c:v>1.6966999999999999E-2</c:v>
                </c:pt>
                <c:pt idx="28691">
                  <c:v>1.6966999999999999E-2</c:v>
                </c:pt>
                <c:pt idx="28692">
                  <c:v>1.6966999999999999E-2</c:v>
                </c:pt>
                <c:pt idx="28693">
                  <c:v>1.6966999999999999E-2</c:v>
                </c:pt>
                <c:pt idx="28694">
                  <c:v>1.6961E-2</c:v>
                </c:pt>
                <c:pt idx="28695">
                  <c:v>1.6961E-2</c:v>
                </c:pt>
                <c:pt idx="28696">
                  <c:v>1.6961E-2</c:v>
                </c:pt>
                <c:pt idx="28697">
                  <c:v>1.6961E-2</c:v>
                </c:pt>
                <c:pt idx="28698">
                  <c:v>1.6961E-2</c:v>
                </c:pt>
                <c:pt idx="28699">
                  <c:v>1.6961E-2</c:v>
                </c:pt>
                <c:pt idx="28700">
                  <c:v>1.6966999999999999E-2</c:v>
                </c:pt>
                <c:pt idx="28701">
                  <c:v>1.6961E-2</c:v>
                </c:pt>
                <c:pt idx="28702">
                  <c:v>1.6966999999999999E-2</c:v>
                </c:pt>
                <c:pt idx="28703">
                  <c:v>1.6961E-2</c:v>
                </c:pt>
                <c:pt idx="28704">
                  <c:v>1.6961E-2</c:v>
                </c:pt>
                <c:pt idx="28705">
                  <c:v>1.6961E-2</c:v>
                </c:pt>
                <c:pt idx="28706">
                  <c:v>1.6961E-2</c:v>
                </c:pt>
                <c:pt idx="28707">
                  <c:v>1.6961E-2</c:v>
                </c:pt>
                <c:pt idx="28708">
                  <c:v>1.6961E-2</c:v>
                </c:pt>
                <c:pt idx="28709">
                  <c:v>1.6954E-2</c:v>
                </c:pt>
                <c:pt idx="28710">
                  <c:v>1.6954E-2</c:v>
                </c:pt>
                <c:pt idx="28711">
                  <c:v>1.6948000000000001E-2</c:v>
                </c:pt>
                <c:pt idx="28712">
                  <c:v>1.6948000000000001E-2</c:v>
                </c:pt>
                <c:pt idx="28713">
                  <c:v>1.6941000000000001E-2</c:v>
                </c:pt>
                <c:pt idx="28714">
                  <c:v>1.6941000000000001E-2</c:v>
                </c:pt>
                <c:pt idx="28715">
                  <c:v>1.6934999999999999E-2</c:v>
                </c:pt>
                <c:pt idx="28716">
                  <c:v>1.6927999999999999E-2</c:v>
                </c:pt>
                <c:pt idx="28717">
                  <c:v>1.6920999999999999E-2</c:v>
                </c:pt>
                <c:pt idx="28718">
                  <c:v>1.6920999999999999E-2</c:v>
                </c:pt>
                <c:pt idx="28719">
                  <c:v>1.6914999999999999E-2</c:v>
                </c:pt>
                <c:pt idx="28720">
                  <c:v>1.6907999999999999E-2</c:v>
                </c:pt>
                <c:pt idx="28721">
                  <c:v>1.6902E-2</c:v>
                </c:pt>
                <c:pt idx="28722">
                  <c:v>1.6902E-2</c:v>
                </c:pt>
                <c:pt idx="28723">
                  <c:v>1.6895E-2</c:v>
                </c:pt>
                <c:pt idx="28724">
                  <c:v>1.6888E-2</c:v>
                </c:pt>
                <c:pt idx="28725">
                  <c:v>1.6888E-2</c:v>
                </c:pt>
                <c:pt idx="28726">
                  <c:v>1.6882000000000001E-2</c:v>
                </c:pt>
                <c:pt idx="28727">
                  <c:v>1.6875000000000001E-2</c:v>
                </c:pt>
                <c:pt idx="28728">
                  <c:v>1.6875000000000001E-2</c:v>
                </c:pt>
                <c:pt idx="28729">
                  <c:v>1.6868999999999999E-2</c:v>
                </c:pt>
                <c:pt idx="28730">
                  <c:v>1.6868999999999999E-2</c:v>
                </c:pt>
                <c:pt idx="28731">
                  <c:v>1.6868999999999999E-2</c:v>
                </c:pt>
                <c:pt idx="28732">
                  <c:v>1.6861999999999999E-2</c:v>
                </c:pt>
                <c:pt idx="28733">
                  <c:v>1.6861999999999999E-2</c:v>
                </c:pt>
                <c:pt idx="28734">
                  <c:v>1.6861999999999999E-2</c:v>
                </c:pt>
                <c:pt idx="28735">
                  <c:v>1.6861999999999999E-2</c:v>
                </c:pt>
                <c:pt idx="28736">
                  <c:v>1.6855999999999999E-2</c:v>
                </c:pt>
                <c:pt idx="28737">
                  <c:v>1.6855999999999999E-2</c:v>
                </c:pt>
                <c:pt idx="28738">
                  <c:v>1.6855999999999999E-2</c:v>
                </c:pt>
                <c:pt idx="28739">
                  <c:v>1.6855999999999999E-2</c:v>
                </c:pt>
                <c:pt idx="28740">
                  <c:v>1.6855999999999999E-2</c:v>
                </c:pt>
                <c:pt idx="28741">
                  <c:v>1.6855999999999999E-2</c:v>
                </c:pt>
                <c:pt idx="28742">
                  <c:v>1.6848999999999999E-2</c:v>
                </c:pt>
                <c:pt idx="28743">
                  <c:v>1.6848999999999999E-2</c:v>
                </c:pt>
                <c:pt idx="28744">
                  <c:v>1.6848999999999999E-2</c:v>
                </c:pt>
                <c:pt idx="28745">
                  <c:v>1.6848999999999999E-2</c:v>
                </c:pt>
                <c:pt idx="28746">
                  <c:v>1.6841999999999999E-2</c:v>
                </c:pt>
                <c:pt idx="28747">
                  <c:v>1.6841999999999999E-2</c:v>
                </c:pt>
                <c:pt idx="28748">
                  <c:v>1.6841999999999999E-2</c:v>
                </c:pt>
                <c:pt idx="28749">
                  <c:v>1.6841999999999999E-2</c:v>
                </c:pt>
                <c:pt idx="28750">
                  <c:v>1.6841999999999999E-2</c:v>
                </c:pt>
                <c:pt idx="28751">
                  <c:v>1.6841999999999999E-2</c:v>
                </c:pt>
                <c:pt idx="28752">
                  <c:v>1.6841999999999999E-2</c:v>
                </c:pt>
                <c:pt idx="28753">
                  <c:v>1.6841999999999999E-2</c:v>
                </c:pt>
                <c:pt idx="28754">
                  <c:v>1.6841999999999999E-2</c:v>
                </c:pt>
                <c:pt idx="28755">
                  <c:v>1.6841999999999999E-2</c:v>
                </c:pt>
                <c:pt idx="28756">
                  <c:v>1.6841999999999999E-2</c:v>
                </c:pt>
                <c:pt idx="28757">
                  <c:v>1.6848999999999999E-2</c:v>
                </c:pt>
                <c:pt idx="28758">
                  <c:v>1.6848999999999999E-2</c:v>
                </c:pt>
                <c:pt idx="28759">
                  <c:v>1.6848999999999999E-2</c:v>
                </c:pt>
                <c:pt idx="28760">
                  <c:v>1.6855999999999999E-2</c:v>
                </c:pt>
                <c:pt idx="28761">
                  <c:v>1.6855999999999999E-2</c:v>
                </c:pt>
                <c:pt idx="28762">
                  <c:v>1.6861999999999999E-2</c:v>
                </c:pt>
                <c:pt idx="28763">
                  <c:v>1.6868999999999999E-2</c:v>
                </c:pt>
                <c:pt idx="28764">
                  <c:v>1.6875000000000001E-2</c:v>
                </c:pt>
                <c:pt idx="28765">
                  <c:v>1.6875000000000001E-2</c:v>
                </c:pt>
                <c:pt idx="28766">
                  <c:v>1.6882000000000001E-2</c:v>
                </c:pt>
                <c:pt idx="28767">
                  <c:v>1.6888E-2</c:v>
                </c:pt>
                <c:pt idx="28768">
                  <c:v>1.6895E-2</c:v>
                </c:pt>
                <c:pt idx="28769">
                  <c:v>1.6902E-2</c:v>
                </c:pt>
                <c:pt idx="28770">
                  <c:v>1.6907999999999999E-2</c:v>
                </c:pt>
                <c:pt idx="28771">
                  <c:v>1.6907999999999999E-2</c:v>
                </c:pt>
                <c:pt idx="28772">
                  <c:v>1.6914999999999999E-2</c:v>
                </c:pt>
                <c:pt idx="28773">
                  <c:v>1.6914999999999999E-2</c:v>
                </c:pt>
                <c:pt idx="28774">
                  <c:v>1.6920999999999999E-2</c:v>
                </c:pt>
                <c:pt idx="28775">
                  <c:v>1.6920999999999999E-2</c:v>
                </c:pt>
                <c:pt idx="28776">
                  <c:v>1.6920999999999999E-2</c:v>
                </c:pt>
                <c:pt idx="28777">
                  <c:v>1.6920999999999999E-2</c:v>
                </c:pt>
                <c:pt idx="28778">
                  <c:v>1.6914999999999999E-2</c:v>
                </c:pt>
                <c:pt idx="28779">
                  <c:v>1.6914999999999999E-2</c:v>
                </c:pt>
                <c:pt idx="28780">
                  <c:v>1.6907999999999999E-2</c:v>
                </c:pt>
                <c:pt idx="28781">
                  <c:v>1.6902E-2</c:v>
                </c:pt>
                <c:pt idx="28782">
                  <c:v>1.6902E-2</c:v>
                </c:pt>
                <c:pt idx="28783">
                  <c:v>1.6888E-2</c:v>
                </c:pt>
                <c:pt idx="28784">
                  <c:v>1.6882000000000001E-2</c:v>
                </c:pt>
                <c:pt idx="28785">
                  <c:v>1.6875000000000001E-2</c:v>
                </c:pt>
                <c:pt idx="28786">
                  <c:v>1.6861999999999999E-2</c:v>
                </c:pt>
                <c:pt idx="28787">
                  <c:v>1.6855999999999999E-2</c:v>
                </c:pt>
                <c:pt idx="28788">
                  <c:v>1.6841999999999999E-2</c:v>
                </c:pt>
                <c:pt idx="28789">
                  <c:v>1.6836E-2</c:v>
                </c:pt>
                <c:pt idx="28790">
                  <c:v>1.6823000000000001E-2</c:v>
                </c:pt>
                <c:pt idx="28791">
                  <c:v>1.6809000000000001E-2</c:v>
                </c:pt>
                <c:pt idx="28792">
                  <c:v>1.6802999999999998E-2</c:v>
                </c:pt>
                <c:pt idx="28793">
                  <c:v>1.6789999999999999E-2</c:v>
                </c:pt>
                <c:pt idx="28794">
                  <c:v>1.6782999999999999E-2</c:v>
                </c:pt>
                <c:pt idx="28795">
                  <c:v>1.677E-2</c:v>
                </c:pt>
                <c:pt idx="28796">
                  <c:v>1.6763E-2</c:v>
                </c:pt>
                <c:pt idx="28797">
                  <c:v>1.6757000000000001E-2</c:v>
                </c:pt>
                <c:pt idx="28798">
                  <c:v>1.6750000000000001E-2</c:v>
                </c:pt>
                <c:pt idx="28799">
                  <c:v>1.6743999999999998E-2</c:v>
                </c:pt>
                <c:pt idx="28800">
                  <c:v>1.6736999999999998E-2</c:v>
                </c:pt>
                <c:pt idx="28801">
                  <c:v>1.6736999999999998E-2</c:v>
                </c:pt>
                <c:pt idx="28802">
                  <c:v>1.6736999999999998E-2</c:v>
                </c:pt>
                <c:pt idx="28803">
                  <c:v>1.6729999999999998E-2</c:v>
                </c:pt>
                <c:pt idx="28804">
                  <c:v>1.6729999999999998E-2</c:v>
                </c:pt>
                <c:pt idx="28805">
                  <c:v>1.6729999999999998E-2</c:v>
                </c:pt>
                <c:pt idx="28806">
                  <c:v>1.6729999999999998E-2</c:v>
                </c:pt>
                <c:pt idx="28807">
                  <c:v>1.6729999999999998E-2</c:v>
                </c:pt>
                <c:pt idx="28808">
                  <c:v>1.6729999999999998E-2</c:v>
                </c:pt>
                <c:pt idx="28809">
                  <c:v>1.6723999999999999E-2</c:v>
                </c:pt>
                <c:pt idx="28810">
                  <c:v>1.6723999999999999E-2</c:v>
                </c:pt>
                <c:pt idx="28811">
                  <c:v>1.6723999999999999E-2</c:v>
                </c:pt>
                <c:pt idx="28812">
                  <c:v>1.6729999999999998E-2</c:v>
                </c:pt>
                <c:pt idx="28813">
                  <c:v>1.6723999999999999E-2</c:v>
                </c:pt>
                <c:pt idx="28814">
                  <c:v>1.6723999999999999E-2</c:v>
                </c:pt>
                <c:pt idx="28815">
                  <c:v>1.6723999999999999E-2</c:v>
                </c:pt>
                <c:pt idx="28816">
                  <c:v>1.6723999999999999E-2</c:v>
                </c:pt>
                <c:pt idx="28817">
                  <c:v>1.6723999999999999E-2</c:v>
                </c:pt>
                <c:pt idx="28818">
                  <c:v>1.6723999999999999E-2</c:v>
                </c:pt>
                <c:pt idx="28819">
                  <c:v>1.6716999999999999E-2</c:v>
                </c:pt>
                <c:pt idx="28820">
                  <c:v>1.6716999999999999E-2</c:v>
                </c:pt>
                <c:pt idx="28821">
                  <c:v>1.6711E-2</c:v>
                </c:pt>
                <c:pt idx="28822">
                  <c:v>1.6711E-2</c:v>
                </c:pt>
                <c:pt idx="28823">
                  <c:v>1.6711E-2</c:v>
                </c:pt>
                <c:pt idx="28824">
                  <c:v>1.6711E-2</c:v>
                </c:pt>
                <c:pt idx="28825">
                  <c:v>1.6704E-2</c:v>
                </c:pt>
                <c:pt idx="28826">
                  <c:v>1.6704E-2</c:v>
                </c:pt>
                <c:pt idx="28827">
                  <c:v>1.6704E-2</c:v>
                </c:pt>
                <c:pt idx="28828">
                  <c:v>1.6704E-2</c:v>
                </c:pt>
                <c:pt idx="28829">
                  <c:v>1.6704E-2</c:v>
                </c:pt>
                <c:pt idx="28830">
                  <c:v>1.6704E-2</c:v>
                </c:pt>
                <c:pt idx="28831">
                  <c:v>1.6711E-2</c:v>
                </c:pt>
                <c:pt idx="28832">
                  <c:v>1.6711E-2</c:v>
                </c:pt>
                <c:pt idx="28833">
                  <c:v>1.6716999999999999E-2</c:v>
                </c:pt>
                <c:pt idx="28834">
                  <c:v>1.6716999999999999E-2</c:v>
                </c:pt>
                <c:pt idx="28835">
                  <c:v>1.6723999999999999E-2</c:v>
                </c:pt>
                <c:pt idx="28836">
                  <c:v>1.6729999999999998E-2</c:v>
                </c:pt>
                <c:pt idx="28837">
                  <c:v>1.6729999999999998E-2</c:v>
                </c:pt>
                <c:pt idx="28838">
                  <c:v>1.6736999999999998E-2</c:v>
                </c:pt>
                <c:pt idx="28839">
                  <c:v>1.6743999999999998E-2</c:v>
                </c:pt>
                <c:pt idx="28840">
                  <c:v>1.6750000000000001E-2</c:v>
                </c:pt>
                <c:pt idx="28841">
                  <c:v>1.6750000000000001E-2</c:v>
                </c:pt>
                <c:pt idx="28842">
                  <c:v>1.6757000000000001E-2</c:v>
                </c:pt>
                <c:pt idx="28843">
                  <c:v>1.6763E-2</c:v>
                </c:pt>
                <c:pt idx="28844">
                  <c:v>1.6763E-2</c:v>
                </c:pt>
                <c:pt idx="28845">
                  <c:v>1.6763E-2</c:v>
                </c:pt>
                <c:pt idx="28846">
                  <c:v>1.677E-2</c:v>
                </c:pt>
                <c:pt idx="28847">
                  <c:v>1.6763E-2</c:v>
                </c:pt>
                <c:pt idx="28848">
                  <c:v>1.6763E-2</c:v>
                </c:pt>
                <c:pt idx="28849">
                  <c:v>1.6763E-2</c:v>
                </c:pt>
                <c:pt idx="28850">
                  <c:v>1.6757000000000001E-2</c:v>
                </c:pt>
                <c:pt idx="28851">
                  <c:v>1.6750000000000001E-2</c:v>
                </c:pt>
                <c:pt idx="28852">
                  <c:v>1.6743999999999998E-2</c:v>
                </c:pt>
                <c:pt idx="28853">
                  <c:v>1.6736999999999998E-2</c:v>
                </c:pt>
                <c:pt idx="28854">
                  <c:v>1.6729999999999998E-2</c:v>
                </c:pt>
                <c:pt idx="28855">
                  <c:v>1.6716999999999999E-2</c:v>
                </c:pt>
                <c:pt idx="28856">
                  <c:v>1.6704E-2</c:v>
                </c:pt>
                <c:pt idx="28857">
                  <c:v>1.6697E-2</c:v>
                </c:pt>
                <c:pt idx="28858">
                  <c:v>1.6684000000000001E-2</c:v>
                </c:pt>
                <c:pt idx="28859">
                  <c:v>1.6670999999999998E-2</c:v>
                </c:pt>
                <c:pt idx="28860">
                  <c:v>1.6657999999999999E-2</c:v>
                </c:pt>
                <c:pt idx="28861">
                  <c:v>1.6645E-2</c:v>
                </c:pt>
                <c:pt idx="28862">
                  <c:v>1.6638E-2</c:v>
                </c:pt>
                <c:pt idx="28863">
                  <c:v>1.6625000000000001E-2</c:v>
                </c:pt>
                <c:pt idx="28864">
                  <c:v>1.6611999999999998E-2</c:v>
                </c:pt>
                <c:pt idx="28865">
                  <c:v>1.6605000000000002E-2</c:v>
                </c:pt>
                <c:pt idx="28866">
                  <c:v>1.6598999999999999E-2</c:v>
                </c:pt>
                <c:pt idx="28867">
                  <c:v>1.6584999999999999E-2</c:v>
                </c:pt>
                <c:pt idx="28868">
                  <c:v>1.6584999999999999E-2</c:v>
                </c:pt>
                <c:pt idx="28869">
                  <c:v>1.6579E-2</c:v>
                </c:pt>
                <c:pt idx="28870">
                  <c:v>1.6572E-2</c:v>
                </c:pt>
                <c:pt idx="28871">
                  <c:v>1.6572E-2</c:v>
                </c:pt>
                <c:pt idx="28872">
                  <c:v>1.6572E-2</c:v>
                </c:pt>
                <c:pt idx="28873">
                  <c:v>1.6572E-2</c:v>
                </c:pt>
                <c:pt idx="28874">
                  <c:v>1.6572E-2</c:v>
                </c:pt>
                <c:pt idx="28875">
                  <c:v>1.6572E-2</c:v>
                </c:pt>
                <c:pt idx="28876">
                  <c:v>1.6579E-2</c:v>
                </c:pt>
                <c:pt idx="28877">
                  <c:v>1.6579E-2</c:v>
                </c:pt>
                <c:pt idx="28878">
                  <c:v>1.6584999999999999E-2</c:v>
                </c:pt>
                <c:pt idx="28879">
                  <c:v>1.6591999999999999E-2</c:v>
                </c:pt>
                <c:pt idx="28880">
                  <c:v>1.6591999999999999E-2</c:v>
                </c:pt>
                <c:pt idx="28881">
                  <c:v>1.6598999999999999E-2</c:v>
                </c:pt>
                <c:pt idx="28882">
                  <c:v>1.6605000000000002E-2</c:v>
                </c:pt>
                <c:pt idx="28883">
                  <c:v>1.6611999999999998E-2</c:v>
                </c:pt>
                <c:pt idx="28884">
                  <c:v>1.6611999999999998E-2</c:v>
                </c:pt>
                <c:pt idx="28885">
                  <c:v>1.6618000000000001E-2</c:v>
                </c:pt>
                <c:pt idx="28886">
                  <c:v>1.6625000000000001E-2</c:v>
                </c:pt>
                <c:pt idx="28887">
                  <c:v>1.6625000000000001E-2</c:v>
                </c:pt>
                <c:pt idx="28888">
                  <c:v>1.6625000000000001E-2</c:v>
                </c:pt>
                <c:pt idx="28889">
                  <c:v>1.6625000000000001E-2</c:v>
                </c:pt>
                <c:pt idx="28890">
                  <c:v>1.6625000000000001E-2</c:v>
                </c:pt>
                <c:pt idx="28891">
                  <c:v>1.6625000000000001E-2</c:v>
                </c:pt>
                <c:pt idx="28892">
                  <c:v>1.6625000000000001E-2</c:v>
                </c:pt>
                <c:pt idx="28893">
                  <c:v>1.6625000000000001E-2</c:v>
                </c:pt>
                <c:pt idx="28894">
                  <c:v>1.6618000000000001E-2</c:v>
                </c:pt>
                <c:pt idx="28895">
                  <c:v>1.6618000000000001E-2</c:v>
                </c:pt>
                <c:pt idx="28896">
                  <c:v>1.6611999999999998E-2</c:v>
                </c:pt>
                <c:pt idx="28897">
                  <c:v>1.6605000000000002E-2</c:v>
                </c:pt>
                <c:pt idx="28898">
                  <c:v>1.6598999999999999E-2</c:v>
                </c:pt>
                <c:pt idx="28899">
                  <c:v>1.6591999999999999E-2</c:v>
                </c:pt>
                <c:pt idx="28900">
                  <c:v>1.6591999999999999E-2</c:v>
                </c:pt>
                <c:pt idx="28901">
                  <c:v>1.6579E-2</c:v>
                </c:pt>
                <c:pt idx="28902">
                  <c:v>1.6572E-2</c:v>
                </c:pt>
                <c:pt idx="28903">
                  <c:v>1.6566000000000001E-2</c:v>
                </c:pt>
                <c:pt idx="28904">
                  <c:v>1.6559000000000001E-2</c:v>
                </c:pt>
                <c:pt idx="28905">
                  <c:v>1.6552999999999998E-2</c:v>
                </c:pt>
                <c:pt idx="28906">
                  <c:v>1.6546000000000002E-2</c:v>
                </c:pt>
                <c:pt idx="28907">
                  <c:v>1.6539000000000002E-2</c:v>
                </c:pt>
                <c:pt idx="28908">
                  <c:v>1.6532999999999999E-2</c:v>
                </c:pt>
                <c:pt idx="28909">
                  <c:v>1.6525999999999999E-2</c:v>
                </c:pt>
                <c:pt idx="28910">
                  <c:v>1.6525999999999999E-2</c:v>
                </c:pt>
                <c:pt idx="28911">
                  <c:v>1.652E-2</c:v>
                </c:pt>
                <c:pt idx="28912">
                  <c:v>1.6513E-2</c:v>
                </c:pt>
                <c:pt idx="28913">
                  <c:v>1.6513E-2</c:v>
                </c:pt>
                <c:pt idx="28914">
                  <c:v>1.6513E-2</c:v>
                </c:pt>
                <c:pt idx="28915">
                  <c:v>1.6506E-2</c:v>
                </c:pt>
                <c:pt idx="28916">
                  <c:v>1.6506E-2</c:v>
                </c:pt>
                <c:pt idx="28917">
                  <c:v>1.6506E-2</c:v>
                </c:pt>
                <c:pt idx="28918">
                  <c:v>1.6500000000000001E-2</c:v>
                </c:pt>
                <c:pt idx="28919">
                  <c:v>1.6500000000000001E-2</c:v>
                </c:pt>
                <c:pt idx="28920">
                  <c:v>1.6500000000000001E-2</c:v>
                </c:pt>
                <c:pt idx="28921">
                  <c:v>1.6500000000000001E-2</c:v>
                </c:pt>
                <c:pt idx="28922">
                  <c:v>1.6500000000000001E-2</c:v>
                </c:pt>
                <c:pt idx="28923">
                  <c:v>1.6500000000000001E-2</c:v>
                </c:pt>
                <c:pt idx="28924">
                  <c:v>1.6500000000000001E-2</c:v>
                </c:pt>
                <c:pt idx="28925">
                  <c:v>1.6506E-2</c:v>
                </c:pt>
                <c:pt idx="28926">
                  <c:v>1.6506E-2</c:v>
                </c:pt>
                <c:pt idx="28927">
                  <c:v>1.6506E-2</c:v>
                </c:pt>
                <c:pt idx="28928">
                  <c:v>1.6506E-2</c:v>
                </c:pt>
                <c:pt idx="28929">
                  <c:v>1.6506E-2</c:v>
                </c:pt>
                <c:pt idx="28930">
                  <c:v>1.6513E-2</c:v>
                </c:pt>
                <c:pt idx="28931">
                  <c:v>1.6513E-2</c:v>
                </c:pt>
                <c:pt idx="28932">
                  <c:v>1.6513E-2</c:v>
                </c:pt>
                <c:pt idx="28933">
                  <c:v>1.6513E-2</c:v>
                </c:pt>
                <c:pt idx="28934">
                  <c:v>1.6513E-2</c:v>
                </c:pt>
                <c:pt idx="28935">
                  <c:v>1.6513E-2</c:v>
                </c:pt>
                <c:pt idx="28936">
                  <c:v>1.6513E-2</c:v>
                </c:pt>
                <c:pt idx="28937">
                  <c:v>1.6513E-2</c:v>
                </c:pt>
                <c:pt idx="28938">
                  <c:v>1.6513E-2</c:v>
                </c:pt>
                <c:pt idx="28939">
                  <c:v>1.6513E-2</c:v>
                </c:pt>
                <c:pt idx="28940">
                  <c:v>1.6513E-2</c:v>
                </c:pt>
                <c:pt idx="28941">
                  <c:v>1.6513E-2</c:v>
                </c:pt>
                <c:pt idx="28942">
                  <c:v>1.6506E-2</c:v>
                </c:pt>
                <c:pt idx="28943">
                  <c:v>1.6506E-2</c:v>
                </c:pt>
                <c:pt idx="28944">
                  <c:v>1.6506E-2</c:v>
                </c:pt>
                <c:pt idx="28945">
                  <c:v>1.6506E-2</c:v>
                </c:pt>
                <c:pt idx="28946">
                  <c:v>1.6500000000000001E-2</c:v>
                </c:pt>
                <c:pt idx="28947">
                  <c:v>1.6500000000000001E-2</c:v>
                </c:pt>
                <c:pt idx="28948">
                  <c:v>1.6500000000000001E-2</c:v>
                </c:pt>
                <c:pt idx="28949">
                  <c:v>1.6493000000000001E-2</c:v>
                </c:pt>
                <c:pt idx="28950">
                  <c:v>1.6493000000000001E-2</c:v>
                </c:pt>
                <c:pt idx="28951">
                  <c:v>1.6487000000000002E-2</c:v>
                </c:pt>
                <c:pt idx="28952">
                  <c:v>1.6487000000000002E-2</c:v>
                </c:pt>
                <c:pt idx="28953">
                  <c:v>1.6487000000000002E-2</c:v>
                </c:pt>
                <c:pt idx="28954">
                  <c:v>1.6487000000000002E-2</c:v>
                </c:pt>
                <c:pt idx="28955">
                  <c:v>1.6480000000000002E-2</c:v>
                </c:pt>
                <c:pt idx="28956">
                  <c:v>1.6480000000000002E-2</c:v>
                </c:pt>
                <c:pt idx="28957">
                  <c:v>1.6480000000000002E-2</c:v>
                </c:pt>
                <c:pt idx="28958">
                  <c:v>1.6480000000000002E-2</c:v>
                </c:pt>
                <c:pt idx="28959">
                  <c:v>1.6480000000000002E-2</c:v>
                </c:pt>
                <c:pt idx="28960">
                  <c:v>1.6480000000000002E-2</c:v>
                </c:pt>
                <c:pt idx="28961">
                  <c:v>1.6480000000000002E-2</c:v>
                </c:pt>
                <c:pt idx="28962">
                  <c:v>1.6480000000000002E-2</c:v>
                </c:pt>
                <c:pt idx="28963">
                  <c:v>1.6480000000000002E-2</c:v>
                </c:pt>
                <c:pt idx="28964">
                  <c:v>1.6487000000000002E-2</c:v>
                </c:pt>
                <c:pt idx="28965">
                  <c:v>1.6487000000000002E-2</c:v>
                </c:pt>
                <c:pt idx="28966">
                  <c:v>1.6487000000000002E-2</c:v>
                </c:pt>
                <c:pt idx="28967">
                  <c:v>1.6487000000000002E-2</c:v>
                </c:pt>
                <c:pt idx="28968">
                  <c:v>1.6487000000000002E-2</c:v>
                </c:pt>
                <c:pt idx="28969">
                  <c:v>1.6487000000000002E-2</c:v>
                </c:pt>
                <c:pt idx="28970">
                  <c:v>1.6487000000000002E-2</c:v>
                </c:pt>
                <c:pt idx="28971">
                  <c:v>1.6480000000000002E-2</c:v>
                </c:pt>
                <c:pt idx="28972">
                  <c:v>1.6480000000000002E-2</c:v>
                </c:pt>
                <c:pt idx="28973">
                  <c:v>1.6480000000000002E-2</c:v>
                </c:pt>
                <c:pt idx="28974">
                  <c:v>1.6480000000000002E-2</c:v>
                </c:pt>
                <c:pt idx="28975">
                  <c:v>1.6473000000000002E-2</c:v>
                </c:pt>
                <c:pt idx="28976">
                  <c:v>1.6473000000000002E-2</c:v>
                </c:pt>
                <c:pt idx="28977">
                  <c:v>1.6466999999999999E-2</c:v>
                </c:pt>
                <c:pt idx="28978">
                  <c:v>1.6466999999999999E-2</c:v>
                </c:pt>
                <c:pt idx="28979">
                  <c:v>1.6459999999999999E-2</c:v>
                </c:pt>
                <c:pt idx="28980">
                  <c:v>1.6454E-2</c:v>
                </c:pt>
                <c:pt idx="28981">
                  <c:v>1.6447E-2</c:v>
                </c:pt>
                <c:pt idx="28982">
                  <c:v>1.6441000000000001E-2</c:v>
                </c:pt>
                <c:pt idx="28983">
                  <c:v>1.6434000000000001E-2</c:v>
                </c:pt>
                <c:pt idx="28984">
                  <c:v>1.6434000000000001E-2</c:v>
                </c:pt>
                <c:pt idx="28985">
                  <c:v>1.6421000000000002E-2</c:v>
                </c:pt>
                <c:pt idx="28986">
                  <c:v>1.6414000000000002E-2</c:v>
                </c:pt>
                <c:pt idx="28987">
                  <c:v>1.6407999999999999E-2</c:v>
                </c:pt>
                <c:pt idx="28988">
                  <c:v>1.6400999999999999E-2</c:v>
                </c:pt>
                <c:pt idx="28989">
                  <c:v>1.6393999999999999E-2</c:v>
                </c:pt>
                <c:pt idx="28990">
                  <c:v>1.6388E-2</c:v>
                </c:pt>
                <c:pt idx="28991">
                  <c:v>1.6388E-2</c:v>
                </c:pt>
                <c:pt idx="28992">
                  <c:v>1.6381E-2</c:v>
                </c:pt>
                <c:pt idx="28993">
                  <c:v>1.6375000000000001E-2</c:v>
                </c:pt>
                <c:pt idx="28994">
                  <c:v>1.6375000000000001E-2</c:v>
                </c:pt>
                <c:pt idx="28995">
                  <c:v>1.6368000000000001E-2</c:v>
                </c:pt>
                <c:pt idx="28996">
                  <c:v>1.6368000000000001E-2</c:v>
                </c:pt>
                <c:pt idx="28997">
                  <c:v>1.6368000000000001E-2</c:v>
                </c:pt>
                <c:pt idx="28998">
                  <c:v>1.6362000000000002E-2</c:v>
                </c:pt>
                <c:pt idx="28999">
                  <c:v>1.6362000000000002E-2</c:v>
                </c:pt>
                <c:pt idx="29000">
                  <c:v>1.6362000000000002E-2</c:v>
                </c:pt>
                <c:pt idx="29001">
                  <c:v>1.6362000000000002E-2</c:v>
                </c:pt>
                <c:pt idx="29002">
                  <c:v>1.6368000000000001E-2</c:v>
                </c:pt>
                <c:pt idx="29003">
                  <c:v>1.6368000000000001E-2</c:v>
                </c:pt>
                <c:pt idx="29004">
                  <c:v>1.6368000000000001E-2</c:v>
                </c:pt>
                <c:pt idx="29005">
                  <c:v>1.6375000000000001E-2</c:v>
                </c:pt>
                <c:pt idx="29006">
                  <c:v>1.6375000000000001E-2</c:v>
                </c:pt>
                <c:pt idx="29007">
                  <c:v>1.6381E-2</c:v>
                </c:pt>
                <c:pt idx="29008">
                  <c:v>1.6381E-2</c:v>
                </c:pt>
                <c:pt idx="29009">
                  <c:v>1.6388E-2</c:v>
                </c:pt>
                <c:pt idx="29010">
                  <c:v>1.6388E-2</c:v>
                </c:pt>
                <c:pt idx="29011">
                  <c:v>1.6393999999999999E-2</c:v>
                </c:pt>
                <c:pt idx="29012">
                  <c:v>1.6393999999999999E-2</c:v>
                </c:pt>
                <c:pt idx="29013">
                  <c:v>1.6393999999999999E-2</c:v>
                </c:pt>
                <c:pt idx="29014">
                  <c:v>1.6400999999999999E-2</c:v>
                </c:pt>
                <c:pt idx="29015">
                  <c:v>1.6400999999999999E-2</c:v>
                </c:pt>
                <c:pt idx="29016">
                  <c:v>1.6400999999999999E-2</c:v>
                </c:pt>
                <c:pt idx="29017">
                  <c:v>1.6400999999999999E-2</c:v>
                </c:pt>
                <c:pt idx="29018">
                  <c:v>1.6393999999999999E-2</c:v>
                </c:pt>
                <c:pt idx="29019">
                  <c:v>1.6393999999999999E-2</c:v>
                </c:pt>
                <c:pt idx="29020">
                  <c:v>1.6393999999999999E-2</c:v>
                </c:pt>
                <c:pt idx="29021">
                  <c:v>1.6388E-2</c:v>
                </c:pt>
                <c:pt idx="29022">
                  <c:v>1.6388E-2</c:v>
                </c:pt>
                <c:pt idx="29023">
                  <c:v>1.6381E-2</c:v>
                </c:pt>
                <c:pt idx="29024">
                  <c:v>1.6375000000000001E-2</c:v>
                </c:pt>
                <c:pt idx="29025">
                  <c:v>1.6375000000000001E-2</c:v>
                </c:pt>
                <c:pt idx="29026">
                  <c:v>1.6368000000000001E-2</c:v>
                </c:pt>
                <c:pt idx="29027">
                  <c:v>1.6362000000000002E-2</c:v>
                </c:pt>
                <c:pt idx="29028">
                  <c:v>1.6355000000000001E-2</c:v>
                </c:pt>
                <c:pt idx="29029">
                  <c:v>1.6348000000000001E-2</c:v>
                </c:pt>
                <c:pt idx="29030">
                  <c:v>1.6341999999999999E-2</c:v>
                </c:pt>
                <c:pt idx="29031">
                  <c:v>1.6329E-2</c:v>
                </c:pt>
                <c:pt idx="29032">
                  <c:v>1.6322E-2</c:v>
                </c:pt>
                <c:pt idx="29033">
                  <c:v>1.6315E-2</c:v>
                </c:pt>
                <c:pt idx="29034">
                  <c:v>1.6309000000000001E-2</c:v>
                </c:pt>
                <c:pt idx="29035">
                  <c:v>1.6302000000000001E-2</c:v>
                </c:pt>
                <c:pt idx="29036">
                  <c:v>1.6296000000000001E-2</c:v>
                </c:pt>
                <c:pt idx="29037">
                  <c:v>1.6289000000000001E-2</c:v>
                </c:pt>
                <c:pt idx="29038">
                  <c:v>1.6282000000000001E-2</c:v>
                </c:pt>
                <c:pt idx="29039">
                  <c:v>1.6275999999999999E-2</c:v>
                </c:pt>
                <c:pt idx="29040">
                  <c:v>1.6275999999999999E-2</c:v>
                </c:pt>
                <c:pt idx="29041">
                  <c:v>1.6268999999999999E-2</c:v>
                </c:pt>
                <c:pt idx="29042">
                  <c:v>1.6268999999999999E-2</c:v>
                </c:pt>
                <c:pt idx="29043">
                  <c:v>1.6263E-2</c:v>
                </c:pt>
                <c:pt idx="29044">
                  <c:v>1.6263E-2</c:v>
                </c:pt>
                <c:pt idx="29045">
                  <c:v>1.6256E-2</c:v>
                </c:pt>
                <c:pt idx="29046">
                  <c:v>1.6256E-2</c:v>
                </c:pt>
                <c:pt idx="29047">
                  <c:v>1.6256E-2</c:v>
                </c:pt>
                <c:pt idx="29048">
                  <c:v>1.6256E-2</c:v>
                </c:pt>
                <c:pt idx="29049">
                  <c:v>1.6256E-2</c:v>
                </c:pt>
                <c:pt idx="29050">
                  <c:v>1.6256E-2</c:v>
                </c:pt>
                <c:pt idx="29051">
                  <c:v>1.6256E-2</c:v>
                </c:pt>
                <c:pt idx="29052">
                  <c:v>1.6263E-2</c:v>
                </c:pt>
                <c:pt idx="29053">
                  <c:v>1.6263E-2</c:v>
                </c:pt>
                <c:pt idx="29054">
                  <c:v>1.6263E-2</c:v>
                </c:pt>
                <c:pt idx="29055">
                  <c:v>1.6268999999999999E-2</c:v>
                </c:pt>
                <c:pt idx="29056">
                  <c:v>1.6268999999999999E-2</c:v>
                </c:pt>
                <c:pt idx="29057">
                  <c:v>1.6275999999999999E-2</c:v>
                </c:pt>
                <c:pt idx="29058">
                  <c:v>1.6275999999999999E-2</c:v>
                </c:pt>
                <c:pt idx="29059">
                  <c:v>1.6282000000000001E-2</c:v>
                </c:pt>
                <c:pt idx="29060">
                  <c:v>1.6282000000000001E-2</c:v>
                </c:pt>
                <c:pt idx="29061">
                  <c:v>1.6289000000000001E-2</c:v>
                </c:pt>
                <c:pt idx="29062">
                  <c:v>1.6289000000000001E-2</c:v>
                </c:pt>
                <c:pt idx="29063">
                  <c:v>1.6289000000000001E-2</c:v>
                </c:pt>
                <c:pt idx="29064">
                  <c:v>1.6296000000000001E-2</c:v>
                </c:pt>
                <c:pt idx="29065">
                  <c:v>1.6296000000000001E-2</c:v>
                </c:pt>
                <c:pt idx="29066">
                  <c:v>1.6296000000000001E-2</c:v>
                </c:pt>
                <c:pt idx="29067">
                  <c:v>1.6296000000000001E-2</c:v>
                </c:pt>
                <c:pt idx="29068">
                  <c:v>1.6296000000000001E-2</c:v>
                </c:pt>
                <c:pt idx="29069">
                  <c:v>1.6296000000000001E-2</c:v>
                </c:pt>
                <c:pt idx="29070">
                  <c:v>1.6296000000000001E-2</c:v>
                </c:pt>
                <c:pt idx="29071">
                  <c:v>1.6296000000000001E-2</c:v>
                </c:pt>
                <c:pt idx="29072">
                  <c:v>1.6289000000000001E-2</c:v>
                </c:pt>
                <c:pt idx="29073">
                  <c:v>1.6289000000000001E-2</c:v>
                </c:pt>
                <c:pt idx="29074">
                  <c:v>1.6289000000000001E-2</c:v>
                </c:pt>
                <c:pt idx="29075">
                  <c:v>1.6289000000000001E-2</c:v>
                </c:pt>
                <c:pt idx="29076">
                  <c:v>1.6282000000000001E-2</c:v>
                </c:pt>
                <c:pt idx="29077">
                  <c:v>1.6282000000000001E-2</c:v>
                </c:pt>
                <c:pt idx="29078">
                  <c:v>1.6275999999999999E-2</c:v>
                </c:pt>
                <c:pt idx="29079">
                  <c:v>1.6275999999999999E-2</c:v>
                </c:pt>
                <c:pt idx="29080">
                  <c:v>1.6275999999999999E-2</c:v>
                </c:pt>
                <c:pt idx="29081">
                  <c:v>1.6268999999999999E-2</c:v>
                </c:pt>
                <c:pt idx="29082">
                  <c:v>1.6268999999999999E-2</c:v>
                </c:pt>
                <c:pt idx="29083">
                  <c:v>1.6263E-2</c:v>
                </c:pt>
                <c:pt idx="29084">
                  <c:v>1.6263E-2</c:v>
                </c:pt>
                <c:pt idx="29085">
                  <c:v>1.6256E-2</c:v>
                </c:pt>
                <c:pt idx="29086">
                  <c:v>1.6256E-2</c:v>
                </c:pt>
                <c:pt idx="29087">
                  <c:v>1.6256E-2</c:v>
                </c:pt>
                <c:pt idx="29088">
                  <c:v>1.6256E-2</c:v>
                </c:pt>
                <c:pt idx="29089">
                  <c:v>1.6250000000000001E-2</c:v>
                </c:pt>
                <c:pt idx="29090">
                  <c:v>1.6250000000000001E-2</c:v>
                </c:pt>
                <c:pt idx="29091">
                  <c:v>1.6250000000000001E-2</c:v>
                </c:pt>
                <c:pt idx="29092">
                  <c:v>1.6250000000000001E-2</c:v>
                </c:pt>
                <c:pt idx="29093">
                  <c:v>1.6250000000000001E-2</c:v>
                </c:pt>
                <c:pt idx="29094">
                  <c:v>1.6250000000000001E-2</c:v>
                </c:pt>
                <c:pt idx="29095">
                  <c:v>1.6243E-2</c:v>
                </c:pt>
                <c:pt idx="29096">
                  <c:v>1.6250000000000001E-2</c:v>
                </c:pt>
                <c:pt idx="29097">
                  <c:v>1.6243E-2</c:v>
                </c:pt>
                <c:pt idx="29098">
                  <c:v>1.6243E-2</c:v>
                </c:pt>
                <c:pt idx="29099">
                  <c:v>1.6243E-2</c:v>
                </c:pt>
                <c:pt idx="29100">
                  <c:v>1.6243E-2</c:v>
                </c:pt>
                <c:pt idx="29101">
                  <c:v>1.6243E-2</c:v>
                </c:pt>
                <c:pt idx="29102">
                  <c:v>1.6243E-2</c:v>
                </c:pt>
                <c:pt idx="29103">
                  <c:v>1.6243E-2</c:v>
                </c:pt>
                <c:pt idx="29104">
                  <c:v>1.6243E-2</c:v>
                </c:pt>
                <c:pt idx="29105">
                  <c:v>1.6243E-2</c:v>
                </c:pt>
                <c:pt idx="29106">
                  <c:v>1.6243E-2</c:v>
                </c:pt>
                <c:pt idx="29107">
                  <c:v>1.6243E-2</c:v>
                </c:pt>
                <c:pt idx="29108">
                  <c:v>1.6243E-2</c:v>
                </c:pt>
                <c:pt idx="29109">
                  <c:v>1.6243E-2</c:v>
                </c:pt>
                <c:pt idx="29110">
                  <c:v>1.6236E-2</c:v>
                </c:pt>
                <c:pt idx="29111">
                  <c:v>1.6236E-2</c:v>
                </c:pt>
                <c:pt idx="29112">
                  <c:v>1.6236E-2</c:v>
                </c:pt>
                <c:pt idx="29113">
                  <c:v>1.6230000000000001E-2</c:v>
                </c:pt>
                <c:pt idx="29114">
                  <c:v>1.6230000000000001E-2</c:v>
                </c:pt>
                <c:pt idx="29115">
                  <c:v>1.6230000000000001E-2</c:v>
                </c:pt>
                <c:pt idx="29116">
                  <c:v>1.6230000000000001E-2</c:v>
                </c:pt>
                <c:pt idx="29117">
                  <c:v>1.6223000000000001E-2</c:v>
                </c:pt>
                <c:pt idx="29118">
                  <c:v>1.6223000000000001E-2</c:v>
                </c:pt>
                <c:pt idx="29119">
                  <c:v>1.6216999999999999E-2</c:v>
                </c:pt>
                <c:pt idx="29120">
                  <c:v>1.6216999999999999E-2</c:v>
                </c:pt>
                <c:pt idx="29121">
                  <c:v>1.6216999999999999E-2</c:v>
                </c:pt>
                <c:pt idx="29122">
                  <c:v>1.6209999999999999E-2</c:v>
                </c:pt>
                <c:pt idx="29123">
                  <c:v>1.6209999999999999E-2</c:v>
                </c:pt>
                <c:pt idx="29124">
                  <c:v>1.6202999999999999E-2</c:v>
                </c:pt>
                <c:pt idx="29125">
                  <c:v>1.6197E-2</c:v>
                </c:pt>
                <c:pt idx="29126">
                  <c:v>1.6197E-2</c:v>
                </c:pt>
                <c:pt idx="29127">
                  <c:v>1.619E-2</c:v>
                </c:pt>
                <c:pt idx="29128">
                  <c:v>1.619E-2</c:v>
                </c:pt>
                <c:pt idx="29129">
                  <c:v>1.6184E-2</c:v>
                </c:pt>
                <c:pt idx="29130">
                  <c:v>1.6177E-2</c:v>
                </c:pt>
                <c:pt idx="29131">
                  <c:v>1.6171000000000001E-2</c:v>
                </c:pt>
                <c:pt idx="29132">
                  <c:v>1.6171000000000001E-2</c:v>
                </c:pt>
                <c:pt idx="29133">
                  <c:v>1.6164000000000001E-2</c:v>
                </c:pt>
                <c:pt idx="29134">
                  <c:v>1.6157000000000001E-2</c:v>
                </c:pt>
                <c:pt idx="29135">
                  <c:v>1.6157000000000001E-2</c:v>
                </c:pt>
                <c:pt idx="29136">
                  <c:v>1.6150999999999999E-2</c:v>
                </c:pt>
                <c:pt idx="29137">
                  <c:v>1.6143999999999999E-2</c:v>
                </c:pt>
                <c:pt idx="29138">
                  <c:v>1.6143999999999999E-2</c:v>
                </c:pt>
                <c:pt idx="29139">
                  <c:v>1.6138E-2</c:v>
                </c:pt>
                <c:pt idx="29140">
                  <c:v>1.6131E-2</c:v>
                </c:pt>
                <c:pt idx="29141">
                  <c:v>1.6131E-2</c:v>
                </c:pt>
                <c:pt idx="29142">
                  <c:v>1.6123999999999999E-2</c:v>
                </c:pt>
                <c:pt idx="29143">
                  <c:v>1.6123999999999999E-2</c:v>
                </c:pt>
                <c:pt idx="29144">
                  <c:v>1.6118E-2</c:v>
                </c:pt>
                <c:pt idx="29145">
                  <c:v>1.6118E-2</c:v>
                </c:pt>
                <c:pt idx="29146">
                  <c:v>1.6118E-2</c:v>
                </c:pt>
                <c:pt idx="29147">
                  <c:v>1.6118E-2</c:v>
                </c:pt>
                <c:pt idx="29148">
                  <c:v>1.6118E-2</c:v>
                </c:pt>
                <c:pt idx="29149">
                  <c:v>1.6118E-2</c:v>
                </c:pt>
                <c:pt idx="29150">
                  <c:v>1.6118E-2</c:v>
                </c:pt>
                <c:pt idx="29151">
                  <c:v>1.6118E-2</c:v>
                </c:pt>
                <c:pt idx="29152">
                  <c:v>1.6123999999999999E-2</c:v>
                </c:pt>
                <c:pt idx="29153">
                  <c:v>1.6123999999999999E-2</c:v>
                </c:pt>
                <c:pt idx="29154">
                  <c:v>1.6131E-2</c:v>
                </c:pt>
                <c:pt idx="29155">
                  <c:v>1.6138E-2</c:v>
                </c:pt>
                <c:pt idx="29156">
                  <c:v>1.6138E-2</c:v>
                </c:pt>
                <c:pt idx="29157">
                  <c:v>1.6143999999999999E-2</c:v>
                </c:pt>
                <c:pt idx="29158">
                  <c:v>1.6150999999999999E-2</c:v>
                </c:pt>
                <c:pt idx="29159">
                  <c:v>1.6150999999999999E-2</c:v>
                </c:pt>
                <c:pt idx="29160">
                  <c:v>1.6157000000000001E-2</c:v>
                </c:pt>
                <c:pt idx="29161">
                  <c:v>1.6157000000000001E-2</c:v>
                </c:pt>
                <c:pt idx="29162">
                  <c:v>1.6164000000000001E-2</c:v>
                </c:pt>
                <c:pt idx="29163">
                  <c:v>1.6171000000000001E-2</c:v>
                </c:pt>
                <c:pt idx="29164">
                  <c:v>1.6171000000000001E-2</c:v>
                </c:pt>
                <c:pt idx="29165">
                  <c:v>1.6171000000000001E-2</c:v>
                </c:pt>
                <c:pt idx="29166">
                  <c:v>1.6177E-2</c:v>
                </c:pt>
                <c:pt idx="29167">
                  <c:v>1.6171000000000001E-2</c:v>
                </c:pt>
                <c:pt idx="29168">
                  <c:v>1.6171000000000001E-2</c:v>
                </c:pt>
                <c:pt idx="29169">
                  <c:v>1.6171000000000001E-2</c:v>
                </c:pt>
                <c:pt idx="29170">
                  <c:v>1.6171000000000001E-2</c:v>
                </c:pt>
                <c:pt idx="29171">
                  <c:v>1.6164000000000001E-2</c:v>
                </c:pt>
                <c:pt idx="29172">
                  <c:v>1.6164000000000001E-2</c:v>
                </c:pt>
                <c:pt idx="29173">
                  <c:v>1.6157000000000001E-2</c:v>
                </c:pt>
                <c:pt idx="29174">
                  <c:v>1.6150999999999999E-2</c:v>
                </c:pt>
                <c:pt idx="29175">
                  <c:v>1.6143999999999999E-2</c:v>
                </c:pt>
                <c:pt idx="29176">
                  <c:v>1.6138E-2</c:v>
                </c:pt>
                <c:pt idx="29177">
                  <c:v>1.6123999999999999E-2</c:v>
                </c:pt>
                <c:pt idx="29178">
                  <c:v>1.6118E-2</c:v>
                </c:pt>
                <c:pt idx="29179">
                  <c:v>1.6111E-2</c:v>
                </c:pt>
                <c:pt idx="29180">
                  <c:v>1.6105000000000001E-2</c:v>
                </c:pt>
                <c:pt idx="29181">
                  <c:v>1.6091000000000001E-2</c:v>
                </c:pt>
                <c:pt idx="29182">
                  <c:v>1.6084999999999999E-2</c:v>
                </c:pt>
                <c:pt idx="29183">
                  <c:v>1.6077999999999999E-2</c:v>
                </c:pt>
                <c:pt idx="29184">
                  <c:v>1.6071999999999999E-2</c:v>
                </c:pt>
                <c:pt idx="29185">
                  <c:v>1.6064999999999999E-2</c:v>
                </c:pt>
                <c:pt idx="29186">
                  <c:v>1.6059E-2</c:v>
                </c:pt>
                <c:pt idx="29187">
                  <c:v>1.6052E-2</c:v>
                </c:pt>
                <c:pt idx="29188">
                  <c:v>1.6052E-2</c:v>
                </c:pt>
                <c:pt idx="29189">
                  <c:v>1.6045E-2</c:v>
                </c:pt>
                <c:pt idx="29190">
                  <c:v>1.6045E-2</c:v>
                </c:pt>
                <c:pt idx="29191">
                  <c:v>1.6045E-2</c:v>
                </c:pt>
                <c:pt idx="29192">
                  <c:v>1.6045E-2</c:v>
                </c:pt>
                <c:pt idx="29193">
                  <c:v>1.6045E-2</c:v>
                </c:pt>
                <c:pt idx="29194">
                  <c:v>1.6045E-2</c:v>
                </c:pt>
                <c:pt idx="29195">
                  <c:v>1.6052E-2</c:v>
                </c:pt>
                <c:pt idx="29196">
                  <c:v>1.6052E-2</c:v>
                </c:pt>
                <c:pt idx="29197">
                  <c:v>1.6059E-2</c:v>
                </c:pt>
                <c:pt idx="29198">
                  <c:v>1.6059E-2</c:v>
                </c:pt>
                <c:pt idx="29199">
                  <c:v>1.6064999999999999E-2</c:v>
                </c:pt>
                <c:pt idx="29200">
                  <c:v>1.6071999999999999E-2</c:v>
                </c:pt>
                <c:pt idx="29201">
                  <c:v>1.6077999999999999E-2</c:v>
                </c:pt>
                <c:pt idx="29202">
                  <c:v>1.6077999999999999E-2</c:v>
                </c:pt>
                <c:pt idx="29203">
                  <c:v>1.6084999999999999E-2</c:v>
                </c:pt>
                <c:pt idx="29204">
                  <c:v>1.6091000000000001E-2</c:v>
                </c:pt>
                <c:pt idx="29205">
                  <c:v>1.6091000000000001E-2</c:v>
                </c:pt>
                <c:pt idx="29206">
                  <c:v>1.6091000000000001E-2</c:v>
                </c:pt>
                <c:pt idx="29207">
                  <c:v>1.6098000000000001E-2</c:v>
                </c:pt>
                <c:pt idx="29208">
                  <c:v>1.6098000000000001E-2</c:v>
                </c:pt>
                <c:pt idx="29209">
                  <c:v>1.6098000000000001E-2</c:v>
                </c:pt>
                <c:pt idx="29210">
                  <c:v>1.6091000000000001E-2</c:v>
                </c:pt>
                <c:pt idx="29211">
                  <c:v>1.6091000000000001E-2</c:v>
                </c:pt>
                <c:pt idx="29212">
                  <c:v>1.6091000000000001E-2</c:v>
                </c:pt>
                <c:pt idx="29213">
                  <c:v>1.6084999999999999E-2</c:v>
                </c:pt>
                <c:pt idx="29214">
                  <c:v>1.6077999999999999E-2</c:v>
                </c:pt>
                <c:pt idx="29215">
                  <c:v>1.6071999999999999E-2</c:v>
                </c:pt>
                <c:pt idx="29216">
                  <c:v>1.6064999999999999E-2</c:v>
                </c:pt>
                <c:pt idx="29217">
                  <c:v>1.6059E-2</c:v>
                </c:pt>
                <c:pt idx="29218">
                  <c:v>1.6052E-2</c:v>
                </c:pt>
                <c:pt idx="29219">
                  <c:v>1.6045E-2</c:v>
                </c:pt>
                <c:pt idx="29220">
                  <c:v>1.6039000000000001E-2</c:v>
                </c:pt>
                <c:pt idx="29221">
                  <c:v>1.6032000000000001E-2</c:v>
                </c:pt>
                <c:pt idx="29222">
                  <c:v>1.6025999999999999E-2</c:v>
                </c:pt>
                <c:pt idx="29223">
                  <c:v>1.6018999999999999E-2</c:v>
                </c:pt>
                <c:pt idx="29224">
                  <c:v>1.6011999999999998E-2</c:v>
                </c:pt>
                <c:pt idx="29225">
                  <c:v>1.6005999999999999E-2</c:v>
                </c:pt>
                <c:pt idx="29226">
                  <c:v>1.6005999999999999E-2</c:v>
                </c:pt>
                <c:pt idx="29227">
                  <c:v>1.5998999999999999E-2</c:v>
                </c:pt>
                <c:pt idx="29228">
                  <c:v>1.5998999999999999E-2</c:v>
                </c:pt>
                <c:pt idx="29229">
                  <c:v>1.5998999999999999E-2</c:v>
                </c:pt>
                <c:pt idx="29230">
                  <c:v>1.5998999999999999E-2</c:v>
                </c:pt>
                <c:pt idx="29231">
                  <c:v>1.5998999999999999E-2</c:v>
                </c:pt>
                <c:pt idx="29232">
                  <c:v>1.5998999999999999E-2</c:v>
                </c:pt>
                <c:pt idx="29233">
                  <c:v>1.5998999999999999E-2</c:v>
                </c:pt>
                <c:pt idx="29234">
                  <c:v>1.6005999999999999E-2</c:v>
                </c:pt>
                <c:pt idx="29235">
                  <c:v>1.6011999999999998E-2</c:v>
                </c:pt>
                <c:pt idx="29236">
                  <c:v>1.6011999999999998E-2</c:v>
                </c:pt>
                <c:pt idx="29237">
                  <c:v>1.6018999999999999E-2</c:v>
                </c:pt>
                <c:pt idx="29238">
                  <c:v>1.6025999999999999E-2</c:v>
                </c:pt>
                <c:pt idx="29239">
                  <c:v>1.6025999999999999E-2</c:v>
                </c:pt>
                <c:pt idx="29240">
                  <c:v>1.6032000000000001E-2</c:v>
                </c:pt>
                <c:pt idx="29241">
                  <c:v>1.6039000000000001E-2</c:v>
                </c:pt>
                <c:pt idx="29242">
                  <c:v>1.6039000000000001E-2</c:v>
                </c:pt>
                <c:pt idx="29243">
                  <c:v>1.6045E-2</c:v>
                </c:pt>
                <c:pt idx="29244">
                  <c:v>1.6045E-2</c:v>
                </c:pt>
                <c:pt idx="29245">
                  <c:v>1.6045E-2</c:v>
                </c:pt>
                <c:pt idx="29246">
                  <c:v>1.6045E-2</c:v>
                </c:pt>
                <c:pt idx="29247">
                  <c:v>1.6045E-2</c:v>
                </c:pt>
                <c:pt idx="29248">
                  <c:v>1.6045E-2</c:v>
                </c:pt>
                <c:pt idx="29249">
                  <c:v>1.6039000000000001E-2</c:v>
                </c:pt>
                <c:pt idx="29250">
                  <c:v>1.6032000000000001E-2</c:v>
                </c:pt>
                <c:pt idx="29251">
                  <c:v>1.6025999999999999E-2</c:v>
                </c:pt>
                <c:pt idx="29252">
                  <c:v>1.6018999999999999E-2</c:v>
                </c:pt>
                <c:pt idx="29253">
                  <c:v>1.6011999999999998E-2</c:v>
                </c:pt>
                <c:pt idx="29254">
                  <c:v>1.5998999999999999E-2</c:v>
                </c:pt>
                <c:pt idx="29255">
                  <c:v>1.5986E-2</c:v>
                </c:pt>
                <c:pt idx="29256">
                  <c:v>1.5979E-2</c:v>
                </c:pt>
                <c:pt idx="29257">
                  <c:v>1.5966000000000001E-2</c:v>
                </c:pt>
                <c:pt idx="29258">
                  <c:v>1.5952999999999998E-2</c:v>
                </c:pt>
                <c:pt idx="29259">
                  <c:v>1.5939999999999999E-2</c:v>
                </c:pt>
                <c:pt idx="29260">
                  <c:v>1.5927E-2</c:v>
                </c:pt>
                <c:pt idx="29261">
                  <c:v>1.5914000000000001E-2</c:v>
                </c:pt>
                <c:pt idx="29262">
                  <c:v>1.5900000000000001E-2</c:v>
                </c:pt>
                <c:pt idx="29263">
                  <c:v>1.5886999999999998E-2</c:v>
                </c:pt>
                <c:pt idx="29264">
                  <c:v>1.5873999999999999E-2</c:v>
                </c:pt>
                <c:pt idx="29265">
                  <c:v>1.5861E-2</c:v>
                </c:pt>
                <c:pt idx="29266">
                  <c:v>1.5854E-2</c:v>
                </c:pt>
                <c:pt idx="29267">
                  <c:v>1.5841000000000001E-2</c:v>
                </c:pt>
                <c:pt idx="29268">
                  <c:v>1.5834999999999998E-2</c:v>
                </c:pt>
                <c:pt idx="29269">
                  <c:v>1.5827999999999998E-2</c:v>
                </c:pt>
                <c:pt idx="29270">
                  <c:v>1.5827999999999998E-2</c:v>
                </c:pt>
                <c:pt idx="29271">
                  <c:v>1.5821000000000002E-2</c:v>
                </c:pt>
                <c:pt idx="29272">
                  <c:v>1.5821000000000002E-2</c:v>
                </c:pt>
                <c:pt idx="29273">
                  <c:v>1.5814999999999999E-2</c:v>
                </c:pt>
                <c:pt idx="29274">
                  <c:v>1.5821000000000002E-2</c:v>
                </c:pt>
                <c:pt idx="29275">
                  <c:v>1.5821000000000002E-2</c:v>
                </c:pt>
                <c:pt idx="29276">
                  <c:v>1.5821000000000002E-2</c:v>
                </c:pt>
                <c:pt idx="29277">
                  <c:v>1.5827999999999998E-2</c:v>
                </c:pt>
                <c:pt idx="29278">
                  <c:v>1.5834999999999998E-2</c:v>
                </c:pt>
                <c:pt idx="29279">
                  <c:v>1.5834999999999998E-2</c:v>
                </c:pt>
                <c:pt idx="29280">
                  <c:v>1.5841000000000001E-2</c:v>
                </c:pt>
                <c:pt idx="29281">
                  <c:v>1.5848000000000001E-2</c:v>
                </c:pt>
                <c:pt idx="29282">
                  <c:v>1.5854E-2</c:v>
                </c:pt>
                <c:pt idx="29283">
                  <c:v>1.5861E-2</c:v>
                </c:pt>
                <c:pt idx="29284">
                  <c:v>1.5868E-2</c:v>
                </c:pt>
                <c:pt idx="29285">
                  <c:v>1.5873999999999999E-2</c:v>
                </c:pt>
                <c:pt idx="29286">
                  <c:v>1.5880999999999999E-2</c:v>
                </c:pt>
                <c:pt idx="29287">
                  <c:v>1.5886999999999998E-2</c:v>
                </c:pt>
                <c:pt idx="29288">
                  <c:v>1.5893999999999998E-2</c:v>
                </c:pt>
                <c:pt idx="29289">
                  <c:v>1.5893999999999998E-2</c:v>
                </c:pt>
                <c:pt idx="29290">
                  <c:v>1.5900000000000001E-2</c:v>
                </c:pt>
                <c:pt idx="29291">
                  <c:v>1.5900000000000001E-2</c:v>
                </c:pt>
                <c:pt idx="29292">
                  <c:v>1.5900000000000001E-2</c:v>
                </c:pt>
                <c:pt idx="29293">
                  <c:v>1.5900000000000001E-2</c:v>
                </c:pt>
                <c:pt idx="29294">
                  <c:v>1.5900000000000001E-2</c:v>
                </c:pt>
                <c:pt idx="29295">
                  <c:v>1.5900000000000001E-2</c:v>
                </c:pt>
                <c:pt idx="29296">
                  <c:v>1.5893999999999998E-2</c:v>
                </c:pt>
                <c:pt idx="29297">
                  <c:v>1.5893999999999998E-2</c:v>
                </c:pt>
                <c:pt idx="29298">
                  <c:v>1.5886999999999998E-2</c:v>
                </c:pt>
                <c:pt idx="29299">
                  <c:v>1.5880999999999999E-2</c:v>
                </c:pt>
                <c:pt idx="29300">
                  <c:v>1.5873999999999999E-2</c:v>
                </c:pt>
                <c:pt idx="29301">
                  <c:v>1.5868E-2</c:v>
                </c:pt>
                <c:pt idx="29302">
                  <c:v>1.5861E-2</c:v>
                </c:pt>
                <c:pt idx="29303">
                  <c:v>1.5854E-2</c:v>
                </c:pt>
                <c:pt idx="29304">
                  <c:v>1.5848000000000001E-2</c:v>
                </c:pt>
                <c:pt idx="29305">
                  <c:v>1.5841000000000001E-2</c:v>
                </c:pt>
                <c:pt idx="29306">
                  <c:v>1.5834999999999998E-2</c:v>
                </c:pt>
                <c:pt idx="29307">
                  <c:v>1.5827999999999998E-2</c:v>
                </c:pt>
                <c:pt idx="29308">
                  <c:v>1.5821000000000002E-2</c:v>
                </c:pt>
                <c:pt idx="29309">
                  <c:v>1.5814999999999999E-2</c:v>
                </c:pt>
                <c:pt idx="29310">
                  <c:v>1.5814999999999999E-2</c:v>
                </c:pt>
                <c:pt idx="29311">
                  <c:v>1.5807999999999999E-2</c:v>
                </c:pt>
                <c:pt idx="29312">
                  <c:v>1.5802E-2</c:v>
                </c:pt>
                <c:pt idx="29313">
                  <c:v>1.5802E-2</c:v>
                </c:pt>
                <c:pt idx="29314">
                  <c:v>1.5795E-2</c:v>
                </c:pt>
                <c:pt idx="29315">
                  <c:v>1.5795E-2</c:v>
                </c:pt>
                <c:pt idx="29316">
                  <c:v>1.5795E-2</c:v>
                </c:pt>
                <c:pt idx="29317">
                  <c:v>1.5795E-2</c:v>
                </c:pt>
                <c:pt idx="29318">
                  <c:v>1.5795E-2</c:v>
                </c:pt>
                <c:pt idx="29319">
                  <c:v>1.5795E-2</c:v>
                </c:pt>
                <c:pt idx="29320">
                  <c:v>1.5795E-2</c:v>
                </c:pt>
                <c:pt idx="29321">
                  <c:v>1.5795E-2</c:v>
                </c:pt>
                <c:pt idx="29322">
                  <c:v>1.5795E-2</c:v>
                </c:pt>
                <c:pt idx="29323">
                  <c:v>1.5795E-2</c:v>
                </c:pt>
                <c:pt idx="29324">
                  <c:v>1.5802E-2</c:v>
                </c:pt>
                <c:pt idx="29325">
                  <c:v>1.5802E-2</c:v>
                </c:pt>
                <c:pt idx="29326">
                  <c:v>1.5802E-2</c:v>
                </c:pt>
                <c:pt idx="29327">
                  <c:v>1.5802E-2</c:v>
                </c:pt>
                <c:pt idx="29328">
                  <c:v>1.5807999999999999E-2</c:v>
                </c:pt>
                <c:pt idx="29329">
                  <c:v>1.5807999999999999E-2</c:v>
                </c:pt>
                <c:pt idx="29330">
                  <c:v>1.5807999999999999E-2</c:v>
                </c:pt>
                <c:pt idx="29331">
                  <c:v>1.5807999999999999E-2</c:v>
                </c:pt>
                <c:pt idx="29332">
                  <c:v>1.5807999999999999E-2</c:v>
                </c:pt>
                <c:pt idx="29333">
                  <c:v>1.5807999999999999E-2</c:v>
                </c:pt>
                <c:pt idx="29334">
                  <c:v>1.5807999999999999E-2</c:v>
                </c:pt>
                <c:pt idx="29335">
                  <c:v>1.5807999999999999E-2</c:v>
                </c:pt>
                <c:pt idx="29336">
                  <c:v>1.5807999999999999E-2</c:v>
                </c:pt>
                <c:pt idx="29337">
                  <c:v>1.5802E-2</c:v>
                </c:pt>
                <c:pt idx="29338">
                  <c:v>1.5802E-2</c:v>
                </c:pt>
                <c:pt idx="29339">
                  <c:v>1.5795E-2</c:v>
                </c:pt>
                <c:pt idx="29340">
                  <c:v>1.5795E-2</c:v>
                </c:pt>
                <c:pt idx="29341">
                  <c:v>1.5788E-2</c:v>
                </c:pt>
                <c:pt idx="29342">
                  <c:v>1.5782000000000001E-2</c:v>
                </c:pt>
                <c:pt idx="29343">
                  <c:v>1.5782000000000001E-2</c:v>
                </c:pt>
                <c:pt idx="29344">
                  <c:v>1.5775000000000001E-2</c:v>
                </c:pt>
                <c:pt idx="29345">
                  <c:v>1.5768999999999998E-2</c:v>
                </c:pt>
                <c:pt idx="29346">
                  <c:v>1.5768999999999998E-2</c:v>
                </c:pt>
                <c:pt idx="29347">
                  <c:v>1.5762000000000002E-2</c:v>
                </c:pt>
                <c:pt idx="29348">
                  <c:v>1.5762000000000002E-2</c:v>
                </c:pt>
                <c:pt idx="29349">
                  <c:v>1.5755999999999999E-2</c:v>
                </c:pt>
                <c:pt idx="29350">
                  <c:v>1.5748999999999999E-2</c:v>
                </c:pt>
                <c:pt idx="29351">
                  <c:v>1.5748999999999999E-2</c:v>
                </c:pt>
                <c:pt idx="29352">
                  <c:v>1.5748999999999999E-2</c:v>
                </c:pt>
                <c:pt idx="29353">
                  <c:v>1.5741999999999999E-2</c:v>
                </c:pt>
                <c:pt idx="29354">
                  <c:v>1.5741999999999999E-2</c:v>
                </c:pt>
                <c:pt idx="29355">
                  <c:v>1.5741999999999999E-2</c:v>
                </c:pt>
                <c:pt idx="29356">
                  <c:v>1.5741999999999999E-2</c:v>
                </c:pt>
                <c:pt idx="29357">
                  <c:v>1.5741999999999999E-2</c:v>
                </c:pt>
                <c:pt idx="29358">
                  <c:v>1.5741999999999999E-2</c:v>
                </c:pt>
                <c:pt idx="29359">
                  <c:v>1.5741999999999999E-2</c:v>
                </c:pt>
                <c:pt idx="29360">
                  <c:v>1.5741999999999999E-2</c:v>
                </c:pt>
                <c:pt idx="29361">
                  <c:v>1.5748999999999999E-2</c:v>
                </c:pt>
                <c:pt idx="29362">
                  <c:v>1.5748999999999999E-2</c:v>
                </c:pt>
                <c:pt idx="29363">
                  <c:v>1.5748999999999999E-2</c:v>
                </c:pt>
                <c:pt idx="29364">
                  <c:v>1.5755999999999999E-2</c:v>
                </c:pt>
                <c:pt idx="29365">
                  <c:v>1.5755999999999999E-2</c:v>
                </c:pt>
                <c:pt idx="29366">
                  <c:v>1.5755999999999999E-2</c:v>
                </c:pt>
                <c:pt idx="29367">
                  <c:v>1.5762000000000002E-2</c:v>
                </c:pt>
                <c:pt idx="29368">
                  <c:v>1.5762000000000002E-2</c:v>
                </c:pt>
                <c:pt idx="29369">
                  <c:v>1.5762000000000002E-2</c:v>
                </c:pt>
                <c:pt idx="29370">
                  <c:v>1.5768999999999998E-2</c:v>
                </c:pt>
                <c:pt idx="29371">
                  <c:v>1.5768999999999998E-2</c:v>
                </c:pt>
                <c:pt idx="29372">
                  <c:v>1.5768999999999998E-2</c:v>
                </c:pt>
                <c:pt idx="29373">
                  <c:v>1.5768999999999998E-2</c:v>
                </c:pt>
                <c:pt idx="29374">
                  <c:v>1.5768999999999998E-2</c:v>
                </c:pt>
                <c:pt idx="29375">
                  <c:v>1.5768999999999998E-2</c:v>
                </c:pt>
                <c:pt idx="29376">
                  <c:v>1.5768999999999998E-2</c:v>
                </c:pt>
                <c:pt idx="29377">
                  <c:v>1.5768999999999998E-2</c:v>
                </c:pt>
                <c:pt idx="29378">
                  <c:v>1.5768999999999998E-2</c:v>
                </c:pt>
                <c:pt idx="29379">
                  <c:v>1.5768999999999998E-2</c:v>
                </c:pt>
                <c:pt idx="29380">
                  <c:v>1.5768999999999998E-2</c:v>
                </c:pt>
                <c:pt idx="29381">
                  <c:v>1.5762000000000002E-2</c:v>
                </c:pt>
                <c:pt idx="29382">
                  <c:v>1.5762000000000002E-2</c:v>
                </c:pt>
                <c:pt idx="29383">
                  <c:v>1.5762000000000002E-2</c:v>
                </c:pt>
                <c:pt idx="29384">
                  <c:v>1.5755999999999999E-2</c:v>
                </c:pt>
                <c:pt idx="29385">
                  <c:v>1.5755999999999999E-2</c:v>
                </c:pt>
                <c:pt idx="29386">
                  <c:v>1.5755999999999999E-2</c:v>
                </c:pt>
                <c:pt idx="29387">
                  <c:v>1.5748999999999999E-2</c:v>
                </c:pt>
                <c:pt idx="29388">
                  <c:v>1.5748999999999999E-2</c:v>
                </c:pt>
                <c:pt idx="29389">
                  <c:v>1.5748999999999999E-2</c:v>
                </c:pt>
                <c:pt idx="29390">
                  <c:v>1.5748999999999999E-2</c:v>
                </c:pt>
                <c:pt idx="29391">
                  <c:v>1.5741999999999999E-2</c:v>
                </c:pt>
                <c:pt idx="29392">
                  <c:v>1.5741999999999999E-2</c:v>
                </c:pt>
                <c:pt idx="29393">
                  <c:v>1.5741999999999999E-2</c:v>
                </c:pt>
                <c:pt idx="29394">
                  <c:v>1.5741999999999999E-2</c:v>
                </c:pt>
                <c:pt idx="29395">
                  <c:v>1.5741999999999999E-2</c:v>
                </c:pt>
                <c:pt idx="29396">
                  <c:v>1.5741999999999999E-2</c:v>
                </c:pt>
                <c:pt idx="29397">
                  <c:v>1.5736E-2</c:v>
                </c:pt>
                <c:pt idx="29398">
                  <c:v>1.5736E-2</c:v>
                </c:pt>
                <c:pt idx="29399">
                  <c:v>1.5736E-2</c:v>
                </c:pt>
                <c:pt idx="29400">
                  <c:v>1.5736E-2</c:v>
                </c:pt>
                <c:pt idx="29401">
                  <c:v>1.5736E-2</c:v>
                </c:pt>
                <c:pt idx="29402">
                  <c:v>1.5736E-2</c:v>
                </c:pt>
                <c:pt idx="29403">
                  <c:v>1.5736E-2</c:v>
                </c:pt>
                <c:pt idx="29404">
                  <c:v>1.5736E-2</c:v>
                </c:pt>
                <c:pt idx="29405">
                  <c:v>1.5729E-2</c:v>
                </c:pt>
                <c:pt idx="29406">
                  <c:v>1.5729E-2</c:v>
                </c:pt>
                <c:pt idx="29407">
                  <c:v>1.5729E-2</c:v>
                </c:pt>
                <c:pt idx="29408">
                  <c:v>1.5729E-2</c:v>
                </c:pt>
                <c:pt idx="29409">
                  <c:v>1.5723000000000001E-2</c:v>
                </c:pt>
                <c:pt idx="29410">
                  <c:v>1.5723000000000001E-2</c:v>
                </c:pt>
                <c:pt idx="29411">
                  <c:v>1.5723000000000001E-2</c:v>
                </c:pt>
                <c:pt idx="29412">
                  <c:v>1.5716000000000001E-2</c:v>
                </c:pt>
                <c:pt idx="29413">
                  <c:v>1.5716000000000001E-2</c:v>
                </c:pt>
                <c:pt idx="29414">
                  <c:v>1.5709000000000001E-2</c:v>
                </c:pt>
                <c:pt idx="29415">
                  <c:v>1.5703000000000002E-2</c:v>
                </c:pt>
                <c:pt idx="29416">
                  <c:v>1.5703000000000002E-2</c:v>
                </c:pt>
                <c:pt idx="29417">
                  <c:v>1.5696000000000002E-2</c:v>
                </c:pt>
                <c:pt idx="29418">
                  <c:v>1.5696000000000002E-2</c:v>
                </c:pt>
                <c:pt idx="29419">
                  <c:v>1.5689999999999999E-2</c:v>
                </c:pt>
                <c:pt idx="29420">
                  <c:v>1.5682999999999999E-2</c:v>
                </c:pt>
                <c:pt idx="29421">
                  <c:v>1.5682999999999999E-2</c:v>
                </c:pt>
                <c:pt idx="29422">
                  <c:v>1.5677E-2</c:v>
                </c:pt>
                <c:pt idx="29423">
                  <c:v>1.567E-2</c:v>
                </c:pt>
                <c:pt idx="29424">
                  <c:v>1.567E-2</c:v>
                </c:pt>
                <c:pt idx="29425">
                  <c:v>1.5663E-2</c:v>
                </c:pt>
                <c:pt idx="29426">
                  <c:v>1.5657000000000001E-2</c:v>
                </c:pt>
                <c:pt idx="29427">
                  <c:v>1.5657000000000001E-2</c:v>
                </c:pt>
                <c:pt idx="29428">
                  <c:v>1.5650000000000001E-2</c:v>
                </c:pt>
                <c:pt idx="29429">
                  <c:v>1.5650000000000001E-2</c:v>
                </c:pt>
                <c:pt idx="29430">
                  <c:v>1.5644000000000002E-2</c:v>
                </c:pt>
                <c:pt idx="29431">
                  <c:v>1.5637000000000002E-2</c:v>
                </c:pt>
                <c:pt idx="29432">
                  <c:v>1.5637000000000002E-2</c:v>
                </c:pt>
                <c:pt idx="29433">
                  <c:v>1.5630000000000002E-2</c:v>
                </c:pt>
                <c:pt idx="29434">
                  <c:v>1.5630000000000002E-2</c:v>
                </c:pt>
                <c:pt idx="29435">
                  <c:v>1.5624000000000001E-2</c:v>
                </c:pt>
                <c:pt idx="29436">
                  <c:v>1.5624000000000001E-2</c:v>
                </c:pt>
                <c:pt idx="29437">
                  <c:v>1.5624000000000001E-2</c:v>
                </c:pt>
                <c:pt idx="29438">
                  <c:v>1.5624000000000001E-2</c:v>
                </c:pt>
                <c:pt idx="29439">
                  <c:v>1.5617000000000001E-2</c:v>
                </c:pt>
                <c:pt idx="29440">
                  <c:v>1.5617000000000001E-2</c:v>
                </c:pt>
                <c:pt idx="29441">
                  <c:v>1.5617000000000001E-2</c:v>
                </c:pt>
                <c:pt idx="29442">
                  <c:v>1.5617000000000001E-2</c:v>
                </c:pt>
                <c:pt idx="29443">
                  <c:v>1.5617000000000001E-2</c:v>
                </c:pt>
                <c:pt idx="29444">
                  <c:v>1.5617000000000001E-2</c:v>
                </c:pt>
                <c:pt idx="29445">
                  <c:v>1.5617000000000001E-2</c:v>
                </c:pt>
                <c:pt idx="29446">
                  <c:v>1.5617000000000001E-2</c:v>
                </c:pt>
                <c:pt idx="29447">
                  <c:v>1.5617000000000001E-2</c:v>
                </c:pt>
                <c:pt idx="29448">
                  <c:v>1.5617000000000001E-2</c:v>
                </c:pt>
                <c:pt idx="29449">
                  <c:v>1.5617000000000001E-2</c:v>
                </c:pt>
                <c:pt idx="29450">
                  <c:v>1.5617000000000001E-2</c:v>
                </c:pt>
                <c:pt idx="29451">
                  <c:v>1.5617000000000001E-2</c:v>
                </c:pt>
                <c:pt idx="29452">
                  <c:v>1.5617000000000001E-2</c:v>
                </c:pt>
                <c:pt idx="29453">
                  <c:v>1.5624000000000001E-2</c:v>
                </c:pt>
                <c:pt idx="29454">
                  <c:v>1.5624000000000001E-2</c:v>
                </c:pt>
                <c:pt idx="29455">
                  <c:v>1.5624000000000001E-2</c:v>
                </c:pt>
                <c:pt idx="29456">
                  <c:v>1.5624000000000001E-2</c:v>
                </c:pt>
                <c:pt idx="29457">
                  <c:v>1.5624000000000001E-2</c:v>
                </c:pt>
                <c:pt idx="29458">
                  <c:v>1.5630000000000002E-2</c:v>
                </c:pt>
                <c:pt idx="29459">
                  <c:v>1.5624000000000001E-2</c:v>
                </c:pt>
                <c:pt idx="29460">
                  <c:v>1.5624000000000001E-2</c:v>
                </c:pt>
                <c:pt idx="29461">
                  <c:v>1.5624000000000001E-2</c:v>
                </c:pt>
                <c:pt idx="29462">
                  <c:v>1.5624000000000001E-2</c:v>
                </c:pt>
                <c:pt idx="29463">
                  <c:v>1.5617000000000001E-2</c:v>
                </c:pt>
                <c:pt idx="29464">
                  <c:v>1.5617000000000001E-2</c:v>
                </c:pt>
                <c:pt idx="29465">
                  <c:v>1.5611E-2</c:v>
                </c:pt>
                <c:pt idx="29466">
                  <c:v>1.5604E-2</c:v>
                </c:pt>
                <c:pt idx="29467">
                  <c:v>1.5604E-2</c:v>
                </c:pt>
                <c:pt idx="29468">
                  <c:v>1.5597E-2</c:v>
                </c:pt>
                <c:pt idx="29469">
                  <c:v>1.5584000000000001E-2</c:v>
                </c:pt>
                <c:pt idx="29470">
                  <c:v>1.5578E-2</c:v>
                </c:pt>
                <c:pt idx="29471">
                  <c:v>1.5571E-2</c:v>
                </c:pt>
                <c:pt idx="29472">
                  <c:v>1.5558000000000001E-2</c:v>
                </c:pt>
                <c:pt idx="29473">
                  <c:v>1.5551000000000001E-2</c:v>
                </c:pt>
                <c:pt idx="29474">
                  <c:v>1.5545E-2</c:v>
                </c:pt>
                <c:pt idx="29475">
                  <c:v>1.5532000000000001E-2</c:v>
                </c:pt>
                <c:pt idx="29476">
                  <c:v>1.5525000000000001E-2</c:v>
                </c:pt>
                <c:pt idx="29477">
                  <c:v>1.5512E-2</c:v>
                </c:pt>
                <c:pt idx="29478">
                  <c:v>1.5505E-2</c:v>
                </c:pt>
                <c:pt idx="29479">
                  <c:v>1.5492000000000001E-2</c:v>
                </c:pt>
                <c:pt idx="29480">
                  <c:v>1.5486E-2</c:v>
                </c:pt>
                <c:pt idx="29481">
                  <c:v>1.5479E-2</c:v>
                </c:pt>
                <c:pt idx="29482">
                  <c:v>1.5472E-2</c:v>
                </c:pt>
                <c:pt idx="29483">
                  <c:v>1.5472E-2</c:v>
                </c:pt>
                <c:pt idx="29484">
                  <c:v>1.5466000000000001E-2</c:v>
                </c:pt>
                <c:pt idx="29485">
                  <c:v>1.5466000000000001E-2</c:v>
                </c:pt>
                <c:pt idx="29486">
                  <c:v>1.5466000000000001E-2</c:v>
                </c:pt>
                <c:pt idx="29487">
                  <c:v>1.5466000000000001E-2</c:v>
                </c:pt>
                <c:pt idx="29488">
                  <c:v>1.5466000000000001E-2</c:v>
                </c:pt>
                <c:pt idx="29489">
                  <c:v>1.5472E-2</c:v>
                </c:pt>
                <c:pt idx="29490">
                  <c:v>1.5479E-2</c:v>
                </c:pt>
                <c:pt idx="29491">
                  <c:v>1.5486E-2</c:v>
                </c:pt>
                <c:pt idx="29492">
                  <c:v>1.5492000000000001E-2</c:v>
                </c:pt>
                <c:pt idx="29493">
                  <c:v>1.5499000000000001E-2</c:v>
                </c:pt>
                <c:pt idx="29494">
                  <c:v>1.5512E-2</c:v>
                </c:pt>
                <c:pt idx="29495">
                  <c:v>1.5518000000000001E-2</c:v>
                </c:pt>
                <c:pt idx="29496">
                  <c:v>1.5532000000000001E-2</c:v>
                </c:pt>
                <c:pt idx="29497">
                  <c:v>1.5538E-2</c:v>
                </c:pt>
                <c:pt idx="29498">
                  <c:v>1.5551000000000001E-2</c:v>
                </c:pt>
                <c:pt idx="29499">
                  <c:v>1.5565000000000001E-2</c:v>
                </c:pt>
                <c:pt idx="29500">
                  <c:v>1.5571E-2</c:v>
                </c:pt>
                <c:pt idx="29501">
                  <c:v>1.5584000000000001E-2</c:v>
                </c:pt>
                <c:pt idx="29502">
                  <c:v>1.5591000000000001E-2</c:v>
                </c:pt>
                <c:pt idx="29503">
                  <c:v>1.5597E-2</c:v>
                </c:pt>
                <c:pt idx="29504">
                  <c:v>1.5604E-2</c:v>
                </c:pt>
                <c:pt idx="29505">
                  <c:v>1.5611E-2</c:v>
                </c:pt>
                <c:pt idx="29506">
                  <c:v>1.5617000000000001E-2</c:v>
                </c:pt>
                <c:pt idx="29507">
                  <c:v>1.5617000000000001E-2</c:v>
                </c:pt>
                <c:pt idx="29508">
                  <c:v>1.5617000000000001E-2</c:v>
                </c:pt>
                <c:pt idx="29509">
                  <c:v>1.5617000000000001E-2</c:v>
                </c:pt>
                <c:pt idx="29510">
                  <c:v>1.5617000000000001E-2</c:v>
                </c:pt>
                <c:pt idx="29511">
                  <c:v>1.5611E-2</c:v>
                </c:pt>
                <c:pt idx="29512">
                  <c:v>1.5604E-2</c:v>
                </c:pt>
                <c:pt idx="29513">
                  <c:v>1.5597E-2</c:v>
                </c:pt>
                <c:pt idx="29514">
                  <c:v>1.5591000000000001E-2</c:v>
                </c:pt>
                <c:pt idx="29515">
                  <c:v>1.5584000000000001E-2</c:v>
                </c:pt>
                <c:pt idx="29516">
                  <c:v>1.5578E-2</c:v>
                </c:pt>
                <c:pt idx="29517">
                  <c:v>1.5565000000000001E-2</c:v>
                </c:pt>
                <c:pt idx="29518">
                  <c:v>1.5558000000000001E-2</c:v>
                </c:pt>
                <c:pt idx="29519">
                  <c:v>1.5545E-2</c:v>
                </c:pt>
                <c:pt idx="29520">
                  <c:v>1.5538E-2</c:v>
                </c:pt>
                <c:pt idx="29521">
                  <c:v>1.5532000000000001E-2</c:v>
                </c:pt>
                <c:pt idx="29522">
                  <c:v>1.5518000000000001E-2</c:v>
                </c:pt>
                <c:pt idx="29523">
                  <c:v>1.5512E-2</c:v>
                </c:pt>
                <c:pt idx="29524">
                  <c:v>1.5505E-2</c:v>
                </c:pt>
                <c:pt idx="29525">
                  <c:v>1.5499000000000001E-2</c:v>
                </c:pt>
                <c:pt idx="29526">
                  <c:v>1.5492000000000001E-2</c:v>
                </c:pt>
                <c:pt idx="29527">
                  <c:v>1.5486E-2</c:v>
                </c:pt>
                <c:pt idx="29528">
                  <c:v>1.5486E-2</c:v>
                </c:pt>
                <c:pt idx="29529">
                  <c:v>1.5479E-2</c:v>
                </c:pt>
                <c:pt idx="29530">
                  <c:v>1.5479E-2</c:v>
                </c:pt>
                <c:pt idx="29531">
                  <c:v>1.5472E-2</c:v>
                </c:pt>
                <c:pt idx="29532">
                  <c:v>1.5472E-2</c:v>
                </c:pt>
                <c:pt idx="29533">
                  <c:v>1.5472E-2</c:v>
                </c:pt>
                <c:pt idx="29534">
                  <c:v>1.5479E-2</c:v>
                </c:pt>
                <c:pt idx="29535">
                  <c:v>1.5479E-2</c:v>
                </c:pt>
                <c:pt idx="29536">
                  <c:v>1.5479E-2</c:v>
                </c:pt>
                <c:pt idx="29537">
                  <c:v>1.5479E-2</c:v>
                </c:pt>
                <c:pt idx="29538">
                  <c:v>1.5486E-2</c:v>
                </c:pt>
                <c:pt idx="29539">
                  <c:v>1.5486E-2</c:v>
                </c:pt>
                <c:pt idx="29540">
                  <c:v>1.5486E-2</c:v>
                </c:pt>
                <c:pt idx="29541">
                  <c:v>1.5486E-2</c:v>
                </c:pt>
                <c:pt idx="29542">
                  <c:v>1.5486E-2</c:v>
                </c:pt>
                <c:pt idx="29543">
                  <c:v>1.5479E-2</c:v>
                </c:pt>
                <c:pt idx="29544">
                  <c:v>1.5479E-2</c:v>
                </c:pt>
                <c:pt idx="29545">
                  <c:v>1.5479E-2</c:v>
                </c:pt>
                <c:pt idx="29546">
                  <c:v>1.5472E-2</c:v>
                </c:pt>
                <c:pt idx="29547">
                  <c:v>1.5466000000000001E-2</c:v>
                </c:pt>
                <c:pt idx="29548">
                  <c:v>1.5459000000000001E-2</c:v>
                </c:pt>
                <c:pt idx="29549">
                  <c:v>1.5453E-2</c:v>
                </c:pt>
                <c:pt idx="29550">
                  <c:v>1.5446E-2</c:v>
                </c:pt>
                <c:pt idx="29551">
                  <c:v>1.5439E-2</c:v>
                </c:pt>
                <c:pt idx="29552">
                  <c:v>1.5433000000000001E-2</c:v>
                </c:pt>
                <c:pt idx="29553">
                  <c:v>1.542E-2</c:v>
                </c:pt>
                <c:pt idx="29554">
                  <c:v>1.5413E-2</c:v>
                </c:pt>
                <c:pt idx="29555">
                  <c:v>1.5406E-2</c:v>
                </c:pt>
                <c:pt idx="29556">
                  <c:v>1.5393E-2</c:v>
                </c:pt>
                <c:pt idx="29557">
                  <c:v>1.5387E-2</c:v>
                </c:pt>
                <c:pt idx="29558">
                  <c:v>1.538E-2</c:v>
                </c:pt>
                <c:pt idx="29559">
                  <c:v>1.5374000000000001E-2</c:v>
                </c:pt>
                <c:pt idx="29560">
                  <c:v>1.5367E-2</c:v>
                </c:pt>
                <c:pt idx="29561">
                  <c:v>1.536E-2</c:v>
                </c:pt>
                <c:pt idx="29562">
                  <c:v>1.5354E-2</c:v>
                </c:pt>
                <c:pt idx="29563">
                  <c:v>1.5347E-2</c:v>
                </c:pt>
                <c:pt idx="29564">
                  <c:v>1.5347E-2</c:v>
                </c:pt>
                <c:pt idx="29565">
                  <c:v>1.5347E-2</c:v>
                </c:pt>
                <c:pt idx="29566">
                  <c:v>1.5347E-2</c:v>
                </c:pt>
                <c:pt idx="29567">
                  <c:v>1.5347E-2</c:v>
                </c:pt>
                <c:pt idx="29568">
                  <c:v>1.5347E-2</c:v>
                </c:pt>
                <c:pt idx="29569">
                  <c:v>1.5354E-2</c:v>
                </c:pt>
                <c:pt idx="29570">
                  <c:v>1.5354E-2</c:v>
                </c:pt>
                <c:pt idx="29571">
                  <c:v>1.536E-2</c:v>
                </c:pt>
                <c:pt idx="29572">
                  <c:v>1.5367E-2</c:v>
                </c:pt>
                <c:pt idx="29573">
                  <c:v>1.5374000000000001E-2</c:v>
                </c:pt>
                <c:pt idx="29574">
                  <c:v>1.538E-2</c:v>
                </c:pt>
                <c:pt idx="29575">
                  <c:v>1.5387E-2</c:v>
                </c:pt>
                <c:pt idx="29576">
                  <c:v>1.5393E-2</c:v>
                </c:pt>
                <c:pt idx="29577">
                  <c:v>1.54E-2</c:v>
                </c:pt>
                <c:pt idx="29578">
                  <c:v>1.5406E-2</c:v>
                </c:pt>
                <c:pt idx="29579">
                  <c:v>1.5413E-2</c:v>
                </c:pt>
                <c:pt idx="29580">
                  <c:v>1.542E-2</c:v>
                </c:pt>
                <c:pt idx="29581">
                  <c:v>1.542E-2</c:v>
                </c:pt>
                <c:pt idx="29582">
                  <c:v>1.5426E-2</c:v>
                </c:pt>
                <c:pt idx="29583">
                  <c:v>1.5426E-2</c:v>
                </c:pt>
                <c:pt idx="29584">
                  <c:v>1.5433000000000001E-2</c:v>
                </c:pt>
                <c:pt idx="29585">
                  <c:v>1.5433000000000001E-2</c:v>
                </c:pt>
                <c:pt idx="29586">
                  <c:v>1.5433000000000001E-2</c:v>
                </c:pt>
                <c:pt idx="29587">
                  <c:v>1.5433000000000001E-2</c:v>
                </c:pt>
                <c:pt idx="29588">
                  <c:v>1.5433000000000001E-2</c:v>
                </c:pt>
                <c:pt idx="29589">
                  <c:v>1.5433000000000001E-2</c:v>
                </c:pt>
                <c:pt idx="29590">
                  <c:v>1.5433000000000001E-2</c:v>
                </c:pt>
                <c:pt idx="29591">
                  <c:v>1.5426E-2</c:v>
                </c:pt>
                <c:pt idx="29592">
                  <c:v>1.5426E-2</c:v>
                </c:pt>
                <c:pt idx="29593">
                  <c:v>1.542E-2</c:v>
                </c:pt>
                <c:pt idx="29594">
                  <c:v>1.5413E-2</c:v>
                </c:pt>
                <c:pt idx="29595">
                  <c:v>1.5406E-2</c:v>
                </c:pt>
                <c:pt idx="29596">
                  <c:v>1.5406E-2</c:v>
                </c:pt>
                <c:pt idx="29597">
                  <c:v>1.54E-2</c:v>
                </c:pt>
                <c:pt idx="29598">
                  <c:v>1.5393E-2</c:v>
                </c:pt>
                <c:pt idx="29599">
                  <c:v>1.5387E-2</c:v>
                </c:pt>
                <c:pt idx="29600">
                  <c:v>1.538E-2</c:v>
                </c:pt>
                <c:pt idx="29601">
                  <c:v>1.538E-2</c:v>
                </c:pt>
                <c:pt idx="29602">
                  <c:v>1.5374000000000001E-2</c:v>
                </c:pt>
                <c:pt idx="29603">
                  <c:v>1.5367E-2</c:v>
                </c:pt>
                <c:pt idx="29604">
                  <c:v>1.5367E-2</c:v>
                </c:pt>
                <c:pt idx="29605">
                  <c:v>1.536E-2</c:v>
                </c:pt>
                <c:pt idx="29606">
                  <c:v>1.5354E-2</c:v>
                </c:pt>
                <c:pt idx="29607">
                  <c:v>1.5347E-2</c:v>
                </c:pt>
                <c:pt idx="29608">
                  <c:v>1.5347E-2</c:v>
                </c:pt>
                <c:pt idx="29609">
                  <c:v>1.5341E-2</c:v>
                </c:pt>
                <c:pt idx="29610">
                  <c:v>1.5334E-2</c:v>
                </c:pt>
                <c:pt idx="29611">
                  <c:v>1.5327E-2</c:v>
                </c:pt>
                <c:pt idx="29612">
                  <c:v>1.5327E-2</c:v>
                </c:pt>
                <c:pt idx="29613">
                  <c:v>1.5321E-2</c:v>
                </c:pt>
                <c:pt idx="29614">
                  <c:v>1.5321E-2</c:v>
                </c:pt>
                <c:pt idx="29615">
                  <c:v>1.5313999999999999E-2</c:v>
                </c:pt>
                <c:pt idx="29616">
                  <c:v>1.5308E-2</c:v>
                </c:pt>
                <c:pt idx="29617">
                  <c:v>1.5308E-2</c:v>
                </c:pt>
                <c:pt idx="29618">
                  <c:v>1.5301E-2</c:v>
                </c:pt>
                <c:pt idx="29619">
                  <c:v>1.5294E-2</c:v>
                </c:pt>
                <c:pt idx="29620">
                  <c:v>1.5294E-2</c:v>
                </c:pt>
                <c:pt idx="29621">
                  <c:v>1.5288E-2</c:v>
                </c:pt>
                <c:pt idx="29622">
                  <c:v>1.5288E-2</c:v>
                </c:pt>
                <c:pt idx="29623">
                  <c:v>1.5280999999999999E-2</c:v>
                </c:pt>
                <c:pt idx="29624">
                  <c:v>1.5280999999999999E-2</c:v>
                </c:pt>
                <c:pt idx="29625">
                  <c:v>1.5275E-2</c:v>
                </c:pt>
                <c:pt idx="29626">
                  <c:v>1.5275E-2</c:v>
                </c:pt>
                <c:pt idx="29627">
                  <c:v>1.5275E-2</c:v>
                </c:pt>
                <c:pt idx="29628">
                  <c:v>1.5275E-2</c:v>
                </c:pt>
                <c:pt idx="29629">
                  <c:v>1.5275E-2</c:v>
                </c:pt>
                <c:pt idx="29630">
                  <c:v>1.5275E-2</c:v>
                </c:pt>
                <c:pt idx="29631">
                  <c:v>1.5275E-2</c:v>
                </c:pt>
                <c:pt idx="29632">
                  <c:v>1.5280999999999999E-2</c:v>
                </c:pt>
                <c:pt idx="29633">
                  <c:v>1.5280999999999999E-2</c:v>
                </c:pt>
                <c:pt idx="29634">
                  <c:v>1.5288E-2</c:v>
                </c:pt>
                <c:pt idx="29635">
                  <c:v>1.5288E-2</c:v>
                </c:pt>
                <c:pt idx="29636">
                  <c:v>1.5294E-2</c:v>
                </c:pt>
                <c:pt idx="29637">
                  <c:v>1.5294E-2</c:v>
                </c:pt>
                <c:pt idx="29638">
                  <c:v>1.5301E-2</c:v>
                </c:pt>
                <c:pt idx="29639">
                  <c:v>1.5301E-2</c:v>
                </c:pt>
                <c:pt idx="29640">
                  <c:v>1.5308E-2</c:v>
                </c:pt>
                <c:pt idx="29641">
                  <c:v>1.5308E-2</c:v>
                </c:pt>
                <c:pt idx="29642">
                  <c:v>1.5313999999999999E-2</c:v>
                </c:pt>
                <c:pt idx="29643">
                  <c:v>1.5313999999999999E-2</c:v>
                </c:pt>
                <c:pt idx="29644">
                  <c:v>1.5321E-2</c:v>
                </c:pt>
                <c:pt idx="29645">
                  <c:v>1.5321E-2</c:v>
                </c:pt>
                <c:pt idx="29646">
                  <c:v>1.5321E-2</c:v>
                </c:pt>
                <c:pt idx="29647">
                  <c:v>1.5327E-2</c:v>
                </c:pt>
                <c:pt idx="29648">
                  <c:v>1.5321E-2</c:v>
                </c:pt>
                <c:pt idx="29649">
                  <c:v>1.5321E-2</c:v>
                </c:pt>
                <c:pt idx="29650">
                  <c:v>1.5321E-2</c:v>
                </c:pt>
                <c:pt idx="29651">
                  <c:v>1.5321E-2</c:v>
                </c:pt>
                <c:pt idx="29652">
                  <c:v>1.5313999999999999E-2</c:v>
                </c:pt>
                <c:pt idx="29653">
                  <c:v>1.5308E-2</c:v>
                </c:pt>
                <c:pt idx="29654">
                  <c:v>1.5308E-2</c:v>
                </c:pt>
                <c:pt idx="29655">
                  <c:v>1.5301E-2</c:v>
                </c:pt>
                <c:pt idx="29656">
                  <c:v>1.5294E-2</c:v>
                </c:pt>
                <c:pt idx="29657">
                  <c:v>1.5280999999999999E-2</c:v>
                </c:pt>
                <c:pt idx="29658">
                  <c:v>1.5275E-2</c:v>
                </c:pt>
                <c:pt idx="29659">
                  <c:v>1.5268E-2</c:v>
                </c:pt>
                <c:pt idx="29660">
                  <c:v>1.5262E-2</c:v>
                </c:pt>
                <c:pt idx="29661">
                  <c:v>1.5247999999999999E-2</c:v>
                </c:pt>
                <c:pt idx="29662">
                  <c:v>1.5242E-2</c:v>
                </c:pt>
                <c:pt idx="29663">
                  <c:v>1.5228999999999999E-2</c:v>
                </c:pt>
                <c:pt idx="29664">
                  <c:v>1.5221999999999999E-2</c:v>
                </c:pt>
                <c:pt idx="29665">
                  <c:v>1.5214999999999999E-2</c:v>
                </c:pt>
                <c:pt idx="29666">
                  <c:v>1.5209E-2</c:v>
                </c:pt>
                <c:pt idx="29667">
                  <c:v>1.5195999999999999E-2</c:v>
                </c:pt>
                <c:pt idx="29668">
                  <c:v>1.5188999999999999E-2</c:v>
                </c:pt>
                <c:pt idx="29669">
                  <c:v>1.5183E-2</c:v>
                </c:pt>
                <c:pt idx="29670">
                  <c:v>1.5176E-2</c:v>
                </c:pt>
                <c:pt idx="29671">
                  <c:v>1.5169E-2</c:v>
                </c:pt>
                <c:pt idx="29672">
                  <c:v>1.5169E-2</c:v>
                </c:pt>
                <c:pt idx="29673">
                  <c:v>1.5162999999999999E-2</c:v>
                </c:pt>
                <c:pt idx="29674">
                  <c:v>1.5155999999999999E-2</c:v>
                </c:pt>
                <c:pt idx="29675">
                  <c:v>1.5155999999999999E-2</c:v>
                </c:pt>
                <c:pt idx="29676">
                  <c:v>1.515E-2</c:v>
                </c:pt>
                <c:pt idx="29677">
                  <c:v>1.515E-2</c:v>
                </c:pt>
                <c:pt idx="29678">
                  <c:v>1.515E-2</c:v>
                </c:pt>
                <c:pt idx="29679">
                  <c:v>1.5143E-2</c:v>
                </c:pt>
                <c:pt idx="29680">
                  <c:v>1.5143E-2</c:v>
                </c:pt>
                <c:pt idx="29681">
                  <c:v>1.5143E-2</c:v>
                </c:pt>
                <c:pt idx="29682">
                  <c:v>1.5143E-2</c:v>
                </c:pt>
                <c:pt idx="29683">
                  <c:v>1.5143E-2</c:v>
                </c:pt>
                <c:pt idx="29684">
                  <c:v>1.5143E-2</c:v>
                </c:pt>
                <c:pt idx="29685">
                  <c:v>1.5143E-2</c:v>
                </c:pt>
                <c:pt idx="29686">
                  <c:v>1.5143E-2</c:v>
                </c:pt>
                <c:pt idx="29687">
                  <c:v>1.5143E-2</c:v>
                </c:pt>
                <c:pt idx="29688">
                  <c:v>1.5143E-2</c:v>
                </c:pt>
                <c:pt idx="29689">
                  <c:v>1.5136E-2</c:v>
                </c:pt>
                <c:pt idx="29690">
                  <c:v>1.5136E-2</c:v>
                </c:pt>
                <c:pt idx="29691">
                  <c:v>1.5136E-2</c:v>
                </c:pt>
                <c:pt idx="29692">
                  <c:v>1.5143E-2</c:v>
                </c:pt>
                <c:pt idx="29693">
                  <c:v>1.5136E-2</c:v>
                </c:pt>
                <c:pt idx="29694">
                  <c:v>1.5136E-2</c:v>
                </c:pt>
                <c:pt idx="29695">
                  <c:v>1.5136E-2</c:v>
                </c:pt>
                <c:pt idx="29696">
                  <c:v>1.5136E-2</c:v>
                </c:pt>
                <c:pt idx="29697">
                  <c:v>1.5136E-2</c:v>
                </c:pt>
                <c:pt idx="29698">
                  <c:v>1.5143E-2</c:v>
                </c:pt>
                <c:pt idx="29699">
                  <c:v>1.5143E-2</c:v>
                </c:pt>
                <c:pt idx="29700">
                  <c:v>1.5143E-2</c:v>
                </c:pt>
                <c:pt idx="29701">
                  <c:v>1.5143E-2</c:v>
                </c:pt>
                <c:pt idx="29702">
                  <c:v>1.5143E-2</c:v>
                </c:pt>
                <c:pt idx="29703">
                  <c:v>1.5143E-2</c:v>
                </c:pt>
                <c:pt idx="29704">
                  <c:v>1.5143E-2</c:v>
                </c:pt>
                <c:pt idx="29705">
                  <c:v>1.5143E-2</c:v>
                </c:pt>
                <c:pt idx="29706">
                  <c:v>1.5143E-2</c:v>
                </c:pt>
                <c:pt idx="29707">
                  <c:v>1.5143E-2</c:v>
                </c:pt>
                <c:pt idx="29708">
                  <c:v>1.5143E-2</c:v>
                </c:pt>
                <c:pt idx="29709">
                  <c:v>1.5143E-2</c:v>
                </c:pt>
                <c:pt idx="29710">
                  <c:v>1.515E-2</c:v>
                </c:pt>
                <c:pt idx="29711">
                  <c:v>1.515E-2</c:v>
                </c:pt>
                <c:pt idx="29712">
                  <c:v>1.515E-2</c:v>
                </c:pt>
                <c:pt idx="29713">
                  <c:v>1.515E-2</c:v>
                </c:pt>
                <c:pt idx="29714">
                  <c:v>1.515E-2</c:v>
                </c:pt>
                <c:pt idx="29715">
                  <c:v>1.515E-2</c:v>
                </c:pt>
                <c:pt idx="29716">
                  <c:v>1.515E-2</c:v>
                </c:pt>
                <c:pt idx="29717">
                  <c:v>1.515E-2</c:v>
                </c:pt>
                <c:pt idx="29718">
                  <c:v>1.515E-2</c:v>
                </c:pt>
                <c:pt idx="29719">
                  <c:v>1.515E-2</c:v>
                </c:pt>
                <c:pt idx="29720">
                  <c:v>1.515E-2</c:v>
                </c:pt>
                <c:pt idx="29721">
                  <c:v>1.515E-2</c:v>
                </c:pt>
                <c:pt idx="29722">
                  <c:v>1.515E-2</c:v>
                </c:pt>
                <c:pt idx="29723">
                  <c:v>1.515E-2</c:v>
                </c:pt>
                <c:pt idx="29724">
                  <c:v>1.5143E-2</c:v>
                </c:pt>
                <c:pt idx="29725">
                  <c:v>1.5143E-2</c:v>
                </c:pt>
                <c:pt idx="29726">
                  <c:v>1.5143E-2</c:v>
                </c:pt>
                <c:pt idx="29727">
                  <c:v>1.5143E-2</c:v>
                </c:pt>
                <c:pt idx="29728">
                  <c:v>1.5143E-2</c:v>
                </c:pt>
                <c:pt idx="29729">
                  <c:v>1.5143E-2</c:v>
                </c:pt>
                <c:pt idx="29730">
                  <c:v>1.5143E-2</c:v>
                </c:pt>
                <c:pt idx="29731">
                  <c:v>1.5143E-2</c:v>
                </c:pt>
                <c:pt idx="29732">
                  <c:v>1.5136E-2</c:v>
                </c:pt>
                <c:pt idx="29733">
                  <c:v>1.5136E-2</c:v>
                </c:pt>
                <c:pt idx="29734">
                  <c:v>1.5136E-2</c:v>
                </c:pt>
                <c:pt idx="29735">
                  <c:v>1.5136E-2</c:v>
                </c:pt>
                <c:pt idx="29736">
                  <c:v>1.5136E-2</c:v>
                </c:pt>
                <c:pt idx="29737">
                  <c:v>1.5136E-2</c:v>
                </c:pt>
                <c:pt idx="29738">
                  <c:v>1.5136E-2</c:v>
                </c:pt>
                <c:pt idx="29739">
                  <c:v>1.5136E-2</c:v>
                </c:pt>
                <c:pt idx="29740">
                  <c:v>1.5136E-2</c:v>
                </c:pt>
                <c:pt idx="29741">
                  <c:v>1.5129999999999999E-2</c:v>
                </c:pt>
                <c:pt idx="29742">
                  <c:v>1.5136E-2</c:v>
                </c:pt>
                <c:pt idx="29743">
                  <c:v>1.5129999999999999E-2</c:v>
                </c:pt>
                <c:pt idx="29744">
                  <c:v>1.5129999999999999E-2</c:v>
                </c:pt>
                <c:pt idx="29745">
                  <c:v>1.5129999999999999E-2</c:v>
                </c:pt>
                <c:pt idx="29746">
                  <c:v>1.5129999999999999E-2</c:v>
                </c:pt>
                <c:pt idx="29747">
                  <c:v>1.5129999999999999E-2</c:v>
                </c:pt>
                <c:pt idx="29748">
                  <c:v>1.5129999999999999E-2</c:v>
                </c:pt>
                <c:pt idx="29749">
                  <c:v>1.5129999999999999E-2</c:v>
                </c:pt>
                <c:pt idx="29750">
                  <c:v>1.5122999999999999E-2</c:v>
                </c:pt>
                <c:pt idx="29751">
                  <c:v>1.5122999999999999E-2</c:v>
                </c:pt>
                <c:pt idx="29752">
                  <c:v>1.5122999999999999E-2</c:v>
                </c:pt>
                <c:pt idx="29753">
                  <c:v>1.5122999999999999E-2</c:v>
                </c:pt>
                <c:pt idx="29754">
                  <c:v>1.5117E-2</c:v>
                </c:pt>
                <c:pt idx="29755">
                  <c:v>1.5117E-2</c:v>
                </c:pt>
                <c:pt idx="29756">
                  <c:v>1.5117E-2</c:v>
                </c:pt>
                <c:pt idx="29757">
                  <c:v>1.511E-2</c:v>
                </c:pt>
                <c:pt idx="29758">
                  <c:v>1.511E-2</c:v>
                </c:pt>
                <c:pt idx="29759">
                  <c:v>1.511E-2</c:v>
                </c:pt>
                <c:pt idx="29760">
                  <c:v>1.5103E-2</c:v>
                </c:pt>
                <c:pt idx="29761">
                  <c:v>1.5103E-2</c:v>
                </c:pt>
                <c:pt idx="29762">
                  <c:v>1.5103E-2</c:v>
                </c:pt>
                <c:pt idx="29763">
                  <c:v>1.5096999999999999E-2</c:v>
                </c:pt>
                <c:pt idx="29764">
                  <c:v>1.5096999999999999E-2</c:v>
                </c:pt>
                <c:pt idx="29765">
                  <c:v>1.5089999999999999E-2</c:v>
                </c:pt>
                <c:pt idx="29766">
                  <c:v>1.5089999999999999E-2</c:v>
                </c:pt>
                <c:pt idx="29767">
                  <c:v>1.5084E-2</c:v>
                </c:pt>
                <c:pt idx="29768">
                  <c:v>1.5084E-2</c:v>
                </c:pt>
                <c:pt idx="29769">
                  <c:v>1.5077E-2</c:v>
                </c:pt>
                <c:pt idx="29770">
                  <c:v>1.5070999999999999E-2</c:v>
                </c:pt>
                <c:pt idx="29771">
                  <c:v>1.5070999999999999E-2</c:v>
                </c:pt>
                <c:pt idx="29772">
                  <c:v>1.5063999999999999E-2</c:v>
                </c:pt>
                <c:pt idx="29773">
                  <c:v>1.5056999999999999E-2</c:v>
                </c:pt>
                <c:pt idx="29774">
                  <c:v>1.5056999999999999E-2</c:v>
                </c:pt>
                <c:pt idx="29775">
                  <c:v>1.5051E-2</c:v>
                </c:pt>
                <c:pt idx="29776">
                  <c:v>1.5044E-2</c:v>
                </c:pt>
                <c:pt idx="29777">
                  <c:v>1.5037999999999999E-2</c:v>
                </c:pt>
                <c:pt idx="29778">
                  <c:v>1.5030999999999999E-2</c:v>
                </c:pt>
                <c:pt idx="29779">
                  <c:v>1.5023999999999999E-2</c:v>
                </c:pt>
                <c:pt idx="29780">
                  <c:v>1.5023999999999999E-2</c:v>
                </c:pt>
                <c:pt idx="29781">
                  <c:v>1.5018E-2</c:v>
                </c:pt>
                <c:pt idx="29782">
                  <c:v>1.5011E-2</c:v>
                </c:pt>
                <c:pt idx="29783">
                  <c:v>1.5004999999999999E-2</c:v>
                </c:pt>
                <c:pt idx="29784">
                  <c:v>1.4997999999999999E-2</c:v>
                </c:pt>
                <c:pt idx="29785">
                  <c:v>1.4992E-2</c:v>
                </c:pt>
                <c:pt idx="29786">
                  <c:v>1.4992E-2</c:v>
                </c:pt>
                <c:pt idx="29787">
                  <c:v>1.4985E-2</c:v>
                </c:pt>
                <c:pt idx="29788">
                  <c:v>1.4985E-2</c:v>
                </c:pt>
                <c:pt idx="29789">
                  <c:v>1.4985E-2</c:v>
                </c:pt>
                <c:pt idx="29790">
                  <c:v>1.4985E-2</c:v>
                </c:pt>
                <c:pt idx="29791">
                  <c:v>1.4978E-2</c:v>
                </c:pt>
                <c:pt idx="29792">
                  <c:v>1.4985E-2</c:v>
                </c:pt>
                <c:pt idx="29793">
                  <c:v>1.4985E-2</c:v>
                </c:pt>
                <c:pt idx="29794">
                  <c:v>1.4985E-2</c:v>
                </c:pt>
                <c:pt idx="29795">
                  <c:v>1.4992E-2</c:v>
                </c:pt>
                <c:pt idx="29796">
                  <c:v>1.4997999999999999E-2</c:v>
                </c:pt>
                <c:pt idx="29797">
                  <c:v>1.5004999999999999E-2</c:v>
                </c:pt>
                <c:pt idx="29798">
                  <c:v>1.5011E-2</c:v>
                </c:pt>
                <c:pt idx="29799">
                  <c:v>1.5018E-2</c:v>
                </c:pt>
                <c:pt idx="29800">
                  <c:v>1.5023999999999999E-2</c:v>
                </c:pt>
                <c:pt idx="29801">
                  <c:v>1.5030999999999999E-2</c:v>
                </c:pt>
                <c:pt idx="29802">
                  <c:v>1.5044E-2</c:v>
                </c:pt>
                <c:pt idx="29803">
                  <c:v>1.5051E-2</c:v>
                </c:pt>
                <c:pt idx="29804">
                  <c:v>1.5063999999999999E-2</c:v>
                </c:pt>
                <c:pt idx="29805">
                  <c:v>1.5070999999999999E-2</c:v>
                </c:pt>
                <c:pt idx="29806">
                  <c:v>1.5084E-2</c:v>
                </c:pt>
                <c:pt idx="29807">
                  <c:v>1.5089999999999999E-2</c:v>
                </c:pt>
                <c:pt idx="29808">
                  <c:v>1.5103E-2</c:v>
                </c:pt>
                <c:pt idx="29809">
                  <c:v>1.511E-2</c:v>
                </c:pt>
                <c:pt idx="29810">
                  <c:v>1.5122999999999999E-2</c:v>
                </c:pt>
                <c:pt idx="29811">
                  <c:v>1.5129999999999999E-2</c:v>
                </c:pt>
                <c:pt idx="29812">
                  <c:v>1.5136E-2</c:v>
                </c:pt>
                <c:pt idx="29813">
                  <c:v>1.5136E-2</c:v>
                </c:pt>
                <c:pt idx="29814">
                  <c:v>1.5143E-2</c:v>
                </c:pt>
                <c:pt idx="29815">
                  <c:v>1.5143E-2</c:v>
                </c:pt>
                <c:pt idx="29816">
                  <c:v>1.5143E-2</c:v>
                </c:pt>
                <c:pt idx="29817">
                  <c:v>1.5143E-2</c:v>
                </c:pt>
                <c:pt idx="29818">
                  <c:v>1.5143E-2</c:v>
                </c:pt>
                <c:pt idx="29819">
                  <c:v>1.5136E-2</c:v>
                </c:pt>
                <c:pt idx="29820">
                  <c:v>1.5136E-2</c:v>
                </c:pt>
                <c:pt idx="29821">
                  <c:v>1.5129999999999999E-2</c:v>
                </c:pt>
                <c:pt idx="29822">
                  <c:v>1.5122999999999999E-2</c:v>
                </c:pt>
                <c:pt idx="29823">
                  <c:v>1.511E-2</c:v>
                </c:pt>
                <c:pt idx="29824">
                  <c:v>1.5103E-2</c:v>
                </c:pt>
                <c:pt idx="29825">
                  <c:v>1.5089999999999999E-2</c:v>
                </c:pt>
                <c:pt idx="29826">
                  <c:v>1.5077E-2</c:v>
                </c:pt>
                <c:pt idx="29827">
                  <c:v>1.5063999999999999E-2</c:v>
                </c:pt>
                <c:pt idx="29828">
                  <c:v>1.5056999999999999E-2</c:v>
                </c:pt>
                <c:pt idx="29829">
                  <c:v>1.5044E-2</c:v>
                </c:pt>
                <c:pt idx="29830">
                  <c:v>1.5030999999999999E-2</c:v>
                </c:pt>
                <c:pt idx="29831">
                  <c:v>1.5018E-2</c:v>
                </c:pt>
                <c:pt idx="29832">
                  <c:v>1.5004999999999999E-2</c:v>
                </c:pt>
                <c:pt idx="29833">
                  <c:v>1.4997999999999999E-2</c:v>
                </c:pt>
                <c:pt idx="29834">
                  <c:v>1.4985E-2</c:v>
                </c:pt>
                <c:pt idx="29835">
                  <c:v>1.4978E-2</c:v>
                </c:pt>
                <c:pt idx="29836">
                  <c:v>1.4971999999999999E-2</c:v>
                </c:pt>
                <c:pt idx="29837">
                  <c:v>1.4959E-2</c:v>
                </c:pt>
                <c:pt idx="29838">
                  <c:v>1.4959E-2</c:v>
                </c:pt>
                <c:pt idx="29839">
                  <c:v>1.4952E-2</c:v>
                </c:pt>
                <c:pt idx="29840">
                  <c:v>1.4945E-2</c:v>
                </c:pt>
                <c:pt idx="29841">
                  <c:v>1.4945E-2</c:v>
                </c:pt>
                <c:pt idx="29842">
                  <c:v>1.4945E-2</c:v>
                </c:pt>
                <c:pt idx="29843">
                  <c:v>1.4945E-2</c:v>
                </c:pt>
                <c:pt idx="29844">
                  <c:v>1.4952E-2</c:v>
                </c:pt>
                <c:pt idx="29845">
                  <c:v>1.4952E-2</c:v>
                </c:pt>
                <c:pt idx="29846">
                  <c:v>1.4959E-2</c:v>
                </c:pt>
                <c:pt idx="29847">
                  <c:v>1.4964999999999999E-2</c:v>
                </c:pt>
                <c:pt idx="29848">
                  <c:v>1.4964999999999999E-2</c:v>
                </c:pt>
                <c:pt idx="29849">
                  <c:v>1.4971999999999999E-2</c:v>
                </c:pt>
                <c:pt idx="29850">
                  <c:v>1.4978E-2</c:v>
                </c:pt>
                <c:pt idx="29851">
                  <c:v>1.4985E-2</c:v>
                </c:pt>
                <c:pt idx="29852">
                  <c:v>1.4992E-2</c:v>
                </c:pt>
                <c:pt idx="29853">
                  <c:v>1.4997999999999999E-2</c:v>
                </c:pt>
                <c:pt idx="29854">
                  <c:v>1.5004999999999999E-2</c:v>
                </c:pt>
                <c:pt idx="29855">
                  <c:v>1.5011E-2</c:v>
                </c:pt>
                <c:pt idx="29856">
                  <c:v>1.5011E-2</c:v>
                </c:pt>
                <c:pt idx="29857">
                  <c:v>1.5018E-2</c:v>
                </c:pt>
                <c:pt idx="29858">
                  <c:v>1.5018E-2</c:v>
                </c:pt>
                <c:pt idx="29859">
                  <c:v>1.5023999999999999E-2</c:v>
                </c:pt>
                <c:pt idx="29860">
                  <c:v>1.5023999999999999E-2</c:v>
                </c:pt>
                <c:pt idx="29861">
                  <c:v>1.5023999999999999E-2</c:v>
                </c:pt>
                <c:pt idx="29862">
                  <c:v>1.5023999999999999E-2</c:v>
                </c:pt>
                <c:pt idx="29863">
                  <c:v>1.5018E-2</c:v>
                </c:pt>
                <c:pt idx="29864">
                  <c:v>1.5018E-2</c:v>
                </c:pt>
                <c:pt idx="29865">
                  <c:v>1.5011E-2</c:v>
                </c:pt>
                <c:pt idx="29866">
                  <c:v>1.5004999999999999E-2</c:v>
                </c:pt>
                <c:pt idx="29867">
                  <c:v>1.4997999999999999E-2</c:v>
                </c:pt>
                <c:pt idx="29868">
                  <c:v>1.4992E-2</c:v>
                </c:pt>
                <c:pt idx="29869">
                  <c:v>1.4985E-2</c:v>
                </c:pt>
                <c:pt idx="29870">
                  <c:v>1.4978E-2</c:v>
                </c:pt>
                <c:pt idx="29871">
                  <c:v>1.4971999999999999E-2</c:v>
                </c:pt>
                <c:pt idx="29872">
                  <c:v>1.4959E-2</c:v>
                </c:pt>
                <c:pt idx="29873">
                  <c:v>1.4952E-2</c:v>
                </c:pt>
                <c:pt idx="29874">
                  <c:v>1.4945E-2</c:v>
                </c:pt>
                <c:pt idx="29875">
                  <c:v>1.4932000000000001E-2</c:v>
                </c:pt>
                <c:pt idx="29876">
                  <c:v>1.4926E-2</c:v>
                </c:pt>
                <c:pt idx="29877">
                  <c:v>1.4919E-2</c:v>
                </c:pt>
                <c:pt idx="29878">
                  <c:v>1.4912E-2</c:v>
                </c:pt>
                <c:pt idx="29879">
                  <c:v>1.4906000000000001E-2</c:v>
                </c:pt>
                <c:pt idx="29880">
                  <c:v>1.4899000000000001E-2</c:v>
                </c:pt>
                <c:pt idx="29881">
                  <c:v>1.4893E-2</c:v>
                </c:pt>
                <c:pt idx="29882">
                  <c:v>1.4886E-2</c:v>
                </c:pt>
                <c:pt idx="29883">
                  <c:v>1.4886E-2</c:v>
                </c:pt>
                <c:pt idx="29884">
                  <c:v>1.4880000000000001E-2</c:v>
                </c:pt>
                <c:pt idx="29885">
                  <c:v>1.4880000000000001E-2</c:v>
                </c:pt>
                <c:pt idx="29886">
                  <c:v>1.4873000000000001E-2</c:v>
                </c:pt>
                <c:pt idx="29887">
                  <c:v>1.4873000000000001E-2</c:v>
                </c:pt>
                <c:pt idx="29888">
                  <c:v>1.4873000000000001E-2</c:v>
                </c:pt>
                <c:pt idx="29889">
                  <c:v>1.4873000000000001E-2</c:v>
                </c:pt>
                <c:pt idx="29890">
                  <c:v>1.4873000000000001E-2</c:v>
                </c:pt>
                <c:pt idx="29891">
                  <c:v>1.4873000000000001E-2</c:v>
                </c:pt>
                <c:pt idx="29892">
                  <c:v>1.4873000000000001E-2</c:v>
                </c:pt>
                <c:pt idx="29893">
                  <c:v>1.4873000000000001E-2</c:v>
                </c:pt>
                <c:pt idx="29894">
                  <c:v>1.4873000000000001E-2</c:v>
                </c:pt>
                <c:pt idx="29895">
                  <c:v>1.4873000000000001E-2</c:v>
                </c:pt>
                <c:pt idx="29896">
                  <c:v>1.4873000000000001E-2</c:v>
                </c:pt>
                <c:pt idx="29897">
                  <c:v>1.4873000000000001E-2</c:v>
                </c:pt>
                <c:pt idx="29898">
                  <c:v>1.4873000000000001E-2</c:v>
                </c:pt>
                <c:pt idx="29899">
                  <c:v>1.4866000000000001E-2</c:v>
                </c:pt>
                <c:pt idx="29900">
                  <c:v>1.4866000000000001E-2</c:v>
                </c:pt>
                <c:pt idx="29901">
                  <c:v>1.4866000000000001E-2</c:v>
                </c:pt>
                <c:pt idx="29902">
                  <c:v>1.4866000000000001E-2</c:v>
                </c:pt>
                <c:pt idx="29903">
                  <c:v>1.486E-2</c:v>
                </c:pt>
                <c:pt idx="29904">
                  <c:v>1.486E-2</c:v>
                </c:pt>
                <c:pt idx="29905">
                  <c:v>1.4853E-2</c:v>
                </c:pt>
                <c:pt idx="29906">
                  <c:v>1.4853E-2</c:v>
                </c:pt>
                <c:pt idx="29907">
                  <c:v>1.4847000000000001E-2</c:v>
                </c:pt>
                <c:pt idx="29908">
                  <c:v>1.4840000000000001E-2</c:v>
                </c:pt>
                <c:pt idx="29909">
                  <c:v>1.4840000000000001E-2</c:v>
                </c:pt>
                <c:pt idx="29910">
                  <c:v>1.4833000000000001E-2</c:v>
                </c:pt>
                <c:pt idx="29911">
                  <c:v>1.4827E-2</c:v>
                </c:pt>
                <c:pt idx="29912">
                  <c:v>1.482E-2</c:v>
                </c:pt>
                <c:pt idx="29913">
                  <c:v>1.4814000000000001E-2</c:v>
                </c:pt>
                <c:pt idx="29914">
                  <c:v>1.4807000000000001E-2</c:v>
                </c:pt>
                <c:pt idx="29915">
                  <c:v>1.4807000000000001E-2</c:v>
                </c:pt>
                <c:pt idx="29916">
                  <c:v>1.4800000000000001E-2</c:v>
                </c:pt>
                <c:pt idx="29917">
                  <c:v>1.4794E-2</c:v>
                </c:pt>
                <c:pt idx="29918">
                  <c:v>1.4794E-2</c:v>
                </c:pt>
                <c:pt idx="29919">
                  <c:v>1.4787E-2</c:v>
                </c:pt>
                <c:pt idx="29920">
                  <c:v>1.4787E-2</c:v>
                </c:pt>
                <c:pt idx="29921">
                  <c:v>1.4787E-2</c:v>
                </c:pt>
                <c:pt idx="29922">
                  <c:v>1.4787E-2</c:v>
                </c:pt>
                <c:pt idx="29923">
                  <c:v>1.4787E-2</c:v>
                </c:pt>
                <c:pt idx="29924">
                  <c:v>1.4787E-2</c:v>
                </c:pt>
                <c:pt idx="29925">
                  <c:v>1.4787E-2</c:v>
                </c:pt>
                <c:pt idx="29926">
                  <c:v>1.4787E-2</c:v>
                </c:pt>
                <c:pt idx="29927">
                  <c:v>1.4787E-2</c:v>
                </c:pt>
                <c:pt idx="29928">
                  <c:v>1.4794E-2</c:v>
                </c:pt>
                <c:pt idx="29929">
                  <c:v>1.4794E-2</c:v>
                </c:pt>
                <c:pt idx="29930">
                  <c:v>1.4794E-2</c:v>
                </c:pt>
                <c:pt idx="29931">
                  <c:v>1.4800000000000001E-2</c:v>
                </c:pt>
                <c:pt idx="29932">
                  <c:v>1.4800000000000001E-2</c:v>
                </c:pt>
                <c:pt idx="29933">
                  <c:v>1.4807000000000001E-2</c:v>
                </c:pt>
                <c:pt idx="29934">
                  <c:v>1.4807000000000001E-2</c:v>
                </c:pt>
                <c:pt idx="29935">
                  <c:v>1.4814000000000001E-2</c:v>
                </c:pt>
                <c:pt idx="29936">
                  <c:v>1.4814000000000001E-2</c:v>
                </c:pt>
                <c:pt idx="29937">
                  <c:v>1.482E-2</c:v>
                </c:pt>
                <c:pt idx="29938">
                  <c:v>1.482E-2</c:v>
                </c:pt>
                <c:pt idx="29939">
                  <c:v>1.482E-2</c:v>
                </c:pt>
                <c:pt idx="29940">
                  <c:v>1.482E-2</c:v>
                </c:pt>
                <c:pt idx="29941">
                  <c:v>1.482E-2</c:v>
                </c:pt>
                <c:pt idx="29942">
                  <c:v>1.482E-2</c:v>
                </c:pt>
                <c:pt idx="29943">
                  <c:v>1.482E-2</c:v>
                </c:pt>
                <c:pt idx="29944">
                  <c:v>1.482E-2</c:v>
                </c:pt>
                <c:pt idx="29945">
                  <c:v>1.4814000000000001E-2</c:v>
                </c:pt>
                <c:pt idx="29946">
                  <c:v>1.4814000000000001E-2</c:v>
                </c:pt>
                <c:pt idx="29947">
                  <c:v>1.4807000000000001E-2</c:v>
                </c:pt>
                <c:pt idx="29948">
                  <c:v>1.4800000000000001E-2</c:v>
                </c:pt>
                <c:pt idx="29949">
                  <c:v>1.4800000000000001E-2</c:v>
                </c:pt>
                <c:pt idx="29950">
                  <c:v>1.4794E-2</c:v>
                </c:pt>
                <c:pt idx="29951">
                  <c:v>1.4787E-2</c:v>
                </c:pt>
                <c:pt idx="29952">
                  <c:v>1.4781000000000001E-2</c:v>
                </c:pt>
                <c:pt idx="29953">
                  <c:v>1.4774000000000001E-2</c:v>
                </c:pt>
                <c:pt idx="29954">
                  <c:v>1.4774000000000001E-2</c:v>
                </c:pt>
                <c:pt idx="29955">
                  <c:v>1.4768E-2</c:v>
                </c:pt>
                <c:pt idx="29956">
                  <c:v>1.4761E-2</c:v>
                </c:pt>
                <c:pt idx="29957">
                  <c:v>1.4754E-2</c:v>
                </c:pt>
                <c:pt idx="29958">
                  <c:v>1.4754E-2</c:v>
                </c:pt>
                <c:pt idx="29959">
                  <c:v>1.4748000000000001E-2</c:v>
                </c:pt>
                <c:pt idx="29960">
                  <c:v>1.4748000000000001E-2</c:v>
                </c:pt>
                <c:pt idx="29961">
                  <c:v>1.4741000000000001E-2</c:v>
                </c:pt>
                <c:pt idx="29962">
                  <c:v>1.4741000000000001E-2</c:v>
                </c:pt>
                <c:pt idx="29963">
                  <c:v>1.4741000000000001E-2</c:v>
                </c:pt>
                <c:pt idx="29964">
                  <c:v>1.4741000000000001E-2</c:v>
                </c:pt>
                <c:pt idx="29965">
                  <c:v>1.4741000000000001E-2</c:v>
                </c:pt>
                <c:pt idx="29966">
                  <c:v>1.4748000000000001E-2</c:v>
                </c:pt>
                <c:pt idx="29967">
                  <c:v>1.4748000000000001E-2</c:v>
                </c:pt>
                <c:pt idx="29968">
                  <c:v>1.4748000000000001E-2</c:v>
                </c:pt>
                <c:pt idx="29969">
                  <c:v>1.4754E-2</c:v>
                </c:pt>
                <c:pt idx="29970">
                  <c:v>1.4754E-2</c:v>
                </c:pt>
                <c:pt idx="29971">
                  <c:v>1.4761E-2</c:v>
                </c:pt>
                <c:pt idx="29972">
                  <c:v>1.4761E-2</c:v>
                </c:pt>
                <c:pt idx="29973">
                  <c:v>1.4768E-2</c:v>
                </c:pt>
                <c:pt idx="29974">
                  <c:v>1.4768E-2</c:v>
                </c:pt>
                <c:pt idx="29975">
                  <c:v>1.4774000000000001E-2</c:v>
                </c:pt>
                <c:pt idx="29976">
                  <c:v>1.4774000000000001E-2</c:v>
                </c:pt>
                <c:pt idx="29977">
                  <c:v>1.4774000000000001E-2</c:v>
                </c:pt>
                <c:pt idx="29978">
                  <c:v>1.4774000000000001E-2</c:v>
                </c:pt>
                <c:pt idx="29979">
                  <c:v>1.4774000000000001E-2</c:v>
                </c:pt>
                <c:pt idx="29980">
                  <c:v>1.4781000000000001E-2</c:v>
                </c:pt>
                <c:pt idx="29981">
                  <c:v>1.4774000000000001E-2</c:v>
                </c:pt>
                <c:pt idx="29982">
                  <c:v>1.4774000000000001E-2</c:v>
                </c:pt>
                <c:pt idx="29983">
                  <c:v>1.4774000000000001E-2</c:v>
                </c:pt>
                <c:pt idx="29984">
                  <c:v>1.4768E-2</c:v>
                </c:pt>
                <c:pt idx="29985">
                  <c:v>1.4761E-2</c:v>
                </c:pt>
                <c:pt idx="29986">
                  <c:v>1.4761E-2</c:v>
                </c:pt>
                <c:pt idx="29987">
                  <c:v>1.4754E-2</c:v>
                </c:pt>
                <c:pt idx="29988">
                  <c:v>1.4748000000000001E-2</c:v>
                </c:pt>
                <c:pt idx="29989">
                  <c:v>1.4741000000000001E-2</c:v>
                </c:pt>
                <c:pt idx="29990">
                  <c:v>1.4735E-2</c:v>
                </c:pt>
                <c:pt idx="29991">
                  <c:v>1.4728E-2</c:v>
                </c:pt>
                <c:pt idx="29992">
                  <c:v>1.4721E-2</c:v>
                </c:pt>
                <c:pt idx="29993">
                  <c:v>1.4708000000000001E-2</c:v>
                </c:pt>
                <c:pt idx="29994">
                  <c:v>1.4702E-2</c:v>
                </c:pt>
                <c:pt idx="29995">
                  <c:v>1.4695E-2</c:v>
                </c:pt>
                <c:pt idx="29996">
                  <c:v>1.4689000000000001E-2</c:v>
                </c:pt>
                <c:pt idx="29997">
                  <c:v>1.4682000000000001E-2</c:v>
                </c:pt>
                <c:pt idx="29998">
                  <c:v>1.4682000000000001E-2</c:v>
                </c:pt>
                <c:pt idx="29999">
                  <c:v>1.4675000000000001E-2</c:v>
                </c:pt>
                <c:pt idx="30000">
                  <c:v>1.4669E-2</c:v>
                </c:pt>
                <c:pt idx="30001">
                  <c:v>1.4669E-2</c:v>
                </c:pt>
                <c:pt idx="30002">
                  <c:v>1.4662E-2</c:v>
                </c:pt>
                <c:pt idx="30003">
                  <c:v>1.4662E-2</c:v>
                </c:pt>
                <c:pt idx="30004">
                  <c:v>1.4662E-2</c:v>
                </c:pt>
                <c:pt idx="30005">
                  <c:v>1.4662E-2</c:v>
                </c:pt>
                <c:pt idx="30006">
                  <c:v>1.4656000000000001E-2</c:v>
                </c:pt>
                <c:pt idx="30007">
                  <c:v>1.4656000000000001E-2</c:v>
                </c:pt>
                <c:pt idx="30008">
                  <c:v>1.4662E-2</c:v>
                </c:pt>
                <c:pt idx="30009">
                  <c:v>1.4656000000000001E-2</c:v>
                </c:pt>
                <c:pt idx="30010">
                  <c:v>1.4662E-2</c:v>
                </c:pt>
                <c:pt idx="30011">
                  <c:v>1.4662E-2</c:v>
                </c:pt>
                <c:pt idx="30012">
                  <c:v>1.4662E-2</c:v>
                </c:pt>
                <c:pt idx="30013">
                  <c:v>1.4662E-2</c:v>
                </c:pt>
                <c:pt idx="30014">
                  <c:v>1.4662E-2</c:v>
                </c:pt>
                <c:pt idx="30015">
                  <c:v>1.4662E-2</c:v>
                </c:pt>
                <c:pt idx="30016">
                  <c:v>1.4662E-2</c:v>
                </c:pt>
                <c:pt idx="30017">
                  <c:v>1.4662E-2</c:v>
                </c:pt>
                <c:pt idx="30018">
                  <c:v>1.4669E-2</c:v>
                </c:pt>
                <c:pt idx="30019">
                  <c:v>1.4662E-2</c:v>
                </c:pt>
                <c:pt idx="30020">
                  <c:v>1.4662E-2</c:v>
                </c:pt>
                <c:pt idx="30021">
                  <c:v>1.4662E-2</c:v>
                </c:pt>
                <c:pt idx="30022">
                  <c:v>1.4662E-2</c:v>
                </c:pt>
                <c:pt idx="30023">
                  <c:v>1.4662E-2</c:v>
                </c:pt>
                <c:pt idx="30024">
                  <c:v>1.4662E-2</c:v>
                </c:pt>
                <c:pt idx="30025">
                  <c:v>1.4656000000000001E-2</c:v>
                </c:pt>
                <c:pt idx="30026">
                  <c:v>1.4656000000000001E-2</c:v>
                </c:pt>
                <c:pt idx="30027">
                  <c:v>1.4656000000000001E-2</c:v>
                </c:pt>
                <c:pt idx="30028">
                  <c:v>1.4656000000000001E-2</c:v>
                </c:pt>
                <c:pt idx="30029">
                  <c:v>1.4649000000000001E-2</c:v>
                </c:pt>
                <c:pt idx="30030">
                  <c:v>1.4649000000000001E-2</c:v>
                </c:pt>
                <c:pt idx="30031">
                  <c:v>1.4649000000000001E-2</c:v>
                </c:pt>
                <c:pt idx="30032">
                  <c:v>1.4649000000000001E-2</c:v>
                </c:pt>
                <c:pt idx="30033">
                  <c:v>1.4649000000000001E-2</c:v>
                </c:pt>
                <c:pt idx="30034">
                  <c:v>1.4642000000000001E-2</c:v>
                </c:pt>
                <c:pt idx="30035">
                  <c:v>1.4642000000000001E-2</c:v>
                </c:pt>
                <c:pt idx="30036">
                  <c:v>1.4642000000000001E-2</c:v>
                </c:pt>
                <c:pt idx="30037">
                  <c:v>1.4642000000000001E-2</c:v>
                </c:pt>
                <c:pt idx="30038">
                  <c:v>1.4642000000000001E-2</c:v>
                </c:pt>
                <c:pt idx="30039">
                  <c:v>1.4642000000000001E-2</c:v>
                </c:pt>
                <c:pt idx="30040">
                  <c:v>1.4642000000000001E-2</c:v>
                </c:pt>
                <c:pt idx="30041">
                  <c:v>1.4642000000000001E-2</c:v>
                </c:pt>
                <c:pt idx="30042">
                  <c:v>1.4642000000000001E-2</c:v>
                </c:pt>
                <c:pt idx="30043">
                  <c:v>1.4642000000000001E-2</c:v>
                </c:pt>
                <c:pt idx="30044">
                  <c:v>1.4642000000000001E-2</c:v>
                </c:pt>
                <c:pt idx="30045">
                  <c:v>1.4642000000000001E-2</c:v>
                </c:pt>
                <c:pt idx="30046">
                  <c:v>1.4642000000000001E-2</c:v>
                </c:pt>
                <c:pt idx="30047">
                  <c:v>1.4642000000000001E-2</c:v>
                </c:pt>
                <c:pt idx="30048">
                  <c:v>1.4642000000000001E-2</c:v>
                </c:pt>
                <c:pt idx="30049">
                  <c:v>1.4642000000000001E-2</c:v>
                </c:pt>
                <c:pt idx="30050">
                  <c:v>1.4642000000000001E-2</c:v>
                </c:pt>
                <c:pt idx="30051">
                  <c:v>1.4642000000000001E-2</c:v>
                </c:pt>
                <c:pt idx="30052">
                  <c:v>1.4642000000000001E-2</c:v>
                </c:pt>
                <c:pt idx="30053">
                  <c:v>1.4642000000000001E-2</c:v>
                </c:pt>
                <c:pt idx="30054">
                  <c:v>1.4642000000000001E-2</c:v>
                </c:pt>
                <c:pt idx="30055">
                  <c:v>1.4642000000000001E-2</c:v>
                </c:pt>
                <c:pt idx="30056">
                  <c:v>1.4649000000000001E-2</c:v>
                </c:pt>
                <c:pt idx="30057">
                  <c:v>1.4649000000000001E-2</c:v>
                </c:pt>
                <c:pt idx="30058">
                  <c:v>1.4649000000000001E-2</c:v>
                </c:pt>
                <c:pt idx="30059">
                  <c:v>1.4649000000000001E-2</c:v>
                </c:pt>
                <c:pt idx="30060">
                  <c:v>1.4649000000000001E-2</c:v>
                </c:pt>
                <c:pt idx="30061">
                  <c:v>1.4649000000000001E-2</c:v>
                </c:pt>
                <c:pt idx="30062">
                  <c:v>1.4649000000000001E-2</c:v>
                </c:pt>
                <c:pt idx="30063">
                  <c:v>1.4649000000000001E-2</c:v>
                </c:pt>
                <c:pt idx="30064">
                  <c:v>1.4649000000000001E-2</c:v>
                </c:pt>
                <c:pt idx="30065">
                  <c:v>1.4649000000000001E-2</c:v>
                </c:pt>
                <c:pt idx="30066">
                  <c:v>1.4649000000000001E-2</c:v>
                </c:pt>
                <c:pt idx="30067">
                  <c:v>1.4649000000000001E-2</c:v>
                </c:pt>
                <c:pt idx="30068">
                  <c:v>1.4649000000000001E-2</c:v>
                </c:pt>
                <c:pt idx="30069">
                  <c:v>1.4649000000000001E-2</c:v>
                </c:pt>
                <c:pt idx="30070">
                  <c:v>1.4642000000000001E-2</c:v>
                </c:pt>
                <c:pt idx="30071">
                  <c:v>1.4642000000000001E-2</c:v>
                </c:pt>
                <c:pt idx="30072">
                  <c:v>1.4642000000000001E-2</c:v>
                </c:pt>
                <c:pt idx="30073">
                  <c:v>1.4636E-2</c:v>
                </c:pt>
                <c:pt idx="30074">
                  <c:v>1.4636E-2</c:v>
                </c:pt>
                <c:pt idx="30075">
                  <c:v>1.4629E-2</c:v>
                </c:pt>
                <c:pt idx="30076">
                  <c:v>1.4629E-2</c:v>
                </c:pt>
                <c:pt idx="30077">
                  <c:v>1.4623000000000001E-2</c:v>
                </c:pt>
                <c:pt idx="30078">
                  <c:v>1.4623000000000001E-2</c:v>
                </c:pt>
                <c:pt idx="30079">
                  <c:v>1.4616000000000001E-2</c:v>
                </c:pt>
                <c:pt idx="30080">
                  <c:v>1.4609E-2</c:v>
                </c:pt>
                <c:pt idx="30081">
                  <c:v>1.4603E-2</c:v>
                </c:pt>
                <c:pt idx="30082">
                  <c:v>1.4596E-2</c:v>
                </c:pt>
                <c:pt idx="30083">
                  <c:v>1.4590000000000001E-2</c:v>
                </c:pt>
                <c:pt idx="30084">
                  <c:v>1.4583E-2</c:v>
                </c:pt>
                <c:pt idx="30085">
                  <c:v>1.4577E-2</c:v>
                </c:pt>
                <c:pt idx="30086">
                  <c:v>1.4577E-2</c:v>
                </c:pt>
                <c:pt idx="30087">
                  <c:v>1.457E-2</c:v>
                </c:pt>
                <c:pt idx="30088">
                  <c:v>1.4563E-2</c:v>
                </c:pt>
                <c:pt idx="30089">
                  <c:v>1.4557E-2</c:v>
                </c:pt>
                <c:pt idx="30090">
                  <c:v>1.455E-2</c:v>
                </c:pt>
                <c:pt idx="30091">
                  <c:v>1.455E-2</c:v>
                </c:pt>
                <c:pt idx="30092">
                  <c:v>1.4544E-2</c:v>
                </c:pt>
                <c:pt idx="30093">
                  <c:v>1.4544E-2</c:v>
                </c:pt>
                <c:pt idx="30094">
                  <c:v>1.4544E-2</c:v>
                </c:pt>
                <c:pt idx="30095">
                  <c:v>1.4544E-2</c:v>
                </c:pt>
                <c:pt idx="30096">
                  <c:v>1.4544E-2</c:v>
                </c:pt>
                <c:pt idx="30097">
                  <c:v>1.4544E-2</c:v>
                </c:pt>
                <c:pt idx="30098">
                  <c:v>1.4544E-2</c:v>
                </c:pt>
                <c:pt idx="30099">
                  <c:v>1.4544E-2</c:v>
                </c:pt>
                <c:pt idx="30100">
                  <c:v>1.455E-2</c:v>
                </c:pt>
                <c:pt idx="30101">
                  <c:v>1.455E-2</c:v>
                </c:pt>
                <c:pt idx="30102">
                  <c:v>1.4557E-2</c:v>
                </c:pt>
                <c:pt idx="30103">
                  <c:v>1.4557E-2</c:v>
                </c:pt>
                <c:pt idx="30104">
                  <c:v>1.4563E-2</c:v>
                </c:pt>
                <c:pt idx="30105">
                  <c:v>1.4563E-2</c:v>
                </c:pt>
                <c:pt idx="30106">
                  <c:v>1.4563E-2</c:v>
                </c:pt>
                <c:pt idx="30107">
                  <c:v>1.457E-2</c:v>
                </c:pt>
                <c:pt idx="30108">
                  <c:v>1.457E-2</c:v>
                </c:pt>
                <c:pt idx="30109">
                  <c:v>1.457E-2</c:v>
                </c:pt>
                <c:pt idx="30110">
                  <c:v>1.457E-2</c:v>
                </c:pt>
                <c:pt idx="30111">
                  <c:v>1.457E-2</c:v>
                </c:pt>
                <c:pt idx="30112">
                  <c:v>1.4563E-2</c:v>
                </c:pt>
                <c:pt idx="30113">
                  <c:v>1.4563E-2</c:v>
                </c:pt>
                <c:pt idx="30114">
                  <c:v>1.4563E-2</c:v>
                </c:pt>
                <c:pt idx="30115">
                  <c:v>1.4557E-2</c:v>
                </c:pt>
                <c:pt idx="30116">
                  <c:v>1.455E-2</c:v>
                </c:pt>
                <c:pt idx="30117">
                  <c:v>1.4544E-2</c:v>
                </c:pt>
                <c:pt idx="30118">
                  <c:v>1.4537E-2</c:v>
                </c:pt>
                <c:pt idx="30119">
                  <c:v>1.4524E-2</c:v>
                </c:pt>
                <c:pt idx="30120">
                  <c:v>1.4517E-2</c:v>
                </c:pt>
                <c:pt idx="30121">
                  <c:v>1.4511E-2</c:v>
                </c:pt>
                <c:pt idx="30122">
                  <c:v>1.4498E-2</c:v>
                </c:pt>
                <c:pt idx="30123">
                  <c:v>1.4491E-2</c:v>
                </c:pt>
                <c:pt idx="30124">
                  <c:v>1.4484E-2</c:v>
                </c:pt>
                <c:pt idx="30125">
                  <c:v>1.4470999999999999E-2</c:v>
                </c:pt>
                <c:pt idx="30126">
                  <c:v>1.4465E-2</c:v>
                </c:pt>
                <c:pt idx="30127">
                  <c:v>1.4458E-2</c:v>
                </c:pt>
                <c:pt idx="30128">
                  <c:v>1.4451E-2</c:v>
                </c:pt>
                <c:pt idx="30129">
                  <c:v>1.4445E-2</c:v>
                </c:pt>
                <c:pt idx="30130">
                  <c:v>1.4437999999999999E-2</c:v>
                </c:pt>
                <c:pt idx="30131">
                  <c:v>1.4437999999999999E-2</c:v>
                </c:pt>
                <c:pt idx="30132">
                  <c:v>1.4437999999999999E-2</c:v>
                </c:pt>
                <c:pt idx="30133">
                  <c:v>1.4432E-2</c:v>
                </c:pt>
                <c:pt idx="30134">
                  <c:v>1.4437999999999999E-2</c:v>
                </c:pt>
                <c:pt idx="30135">
                  <c:v>1.4437999999999999E-2</c:v>
                </c:pt>
                <c:pt idx="30136">
                  <c:v>1.4437999999999999E-2</c:v>
                </c:pt>
                <c:pt idx="30137">
                  <c:v>1.4445E-2</c:v>
                </c:pt>
                <c:pt idx="30138">
                  <c:v>1.4451E-2</c:v>
                </c:pt>
                <c:pt idx="30139">
                  <c:v>1.4458E-2</c:v>
                </c:pt>
                <c:pt idx="30140">
                  <c:v>1.4465E-2</c:v>
                </c:pt>
                <c:pt idx="30141">
                  <c:v>1.4470999999999999E-2</c:v>
                </c:pt>
                <c:pt idx="30142">
                  <c:v>1.4478E-2</c:v>
                </c:pt>
                <c:pt idx="30143">
                  <c:v>1.4484E-2</c:v>
                </c:pt>
                <c:pt idx="30144">
                  <c:v>1.4498E-2</c:v>
                </c:pt>
                <c:pt idx="30145">
                  <c:v>1.4504E-2</c:v>
                </c:pt>
                <c:pt idx="30146">
                  <c:v>1.4511E-2</c:v>
                </c:pt>
                <c:pt idx="30147">
                  <c:v>1.4517E-2</c:v>
                </c:pt>
                <c:pt idx="30148">
                  <c:v>1.4524E-2</c:v>
                </c:pt>
                <c:pt idx="30149">
                  <c:v>1.453E-2</c:v>
                </c:pt>
                <c:pt idx="30150">
                  <c:v>1.4537E-2</c:v>
                </c:pt>
                <c:pt idx="30151">
                  <c:v>1.4544E-2</c:v>
                </c:pt>
                <c:pt idx="30152">
                  <c:v>1.4544E-2</c:v>
                </c:pt>
                <c:pt idx="30153">
                  <c:v>1.4544E-2</c:v>
                </c:pt>
                <c:pt idx="30154">
                  <c:v>1.4544E-2</c:v>
                </c:pt>
                <c:pt idx="30155">
                  <c:v>1.4544E-2</c:v>
                </c:pt>
                <c:pt idx="30156">
                  <c:v>1.4544E-2</c:v>
                </c:pt>
                <c:pt idx="30157">
                  <c:v>1.4537E-2</c:v>
                </c:pt>
                <c:pt idx="30158">
                  <c:v>1.4537E-2</c:v>
                </c:pt>
                <c:pt idx="30159">
                  <c:v>1.453E-2</c:v>
                </c:pt>
                <c:pt idx="30160">
                  <c:v>1.4524E-2</c:v>
                </c:pt>
                <c:pt idx="30161">
                  <c:v>1.4517E-2</c:v>
                </c:pt>
                <c:pt idx="30162">
                  <c:v>1.4504E-2</c:v>
                </c:pt>
                <c:pt idx="30163">
                  <c:v>1.4498E-2</c:v>
                </c:pt>
                <c:pt idx="30164">
                  <c:v>1.4491E-2</c:v>
                </c:pt>
                <c:pt idx="30165">
                  <c:v>1.4478E-2</c:v>
                </c:pt>
                <c:pt idx="30166">
                  <c:v>1.4470999999999999E-2</c:v>
                </c:pt>
                <c:pt idx="30167">
                  <c:v>1.4458E-2</c:v>
                </c:pt>
                <c:pt idx="30168">
                  <c:v>1.4451E-2</c:v>
                </c:pt>
                <c:pt idx="30169">
                  <c:v>1.4437999999999999E-2</c:v>
                </c:pt>
                <c:pt idx="30170">
                  <c:v>1.4432E-2</c:v>
                </c:pt>
                <c:pt idx="30171">
                  <c:v>1.4418E-2</c:v>
                </c:pt>
                <c:pt idx="30172">
                  <c:v>1.4411999999999999E-2</c:v>
                </c:pt>
                <c:pt idx="30173">
                  <c:v>1.4404999999999999E-2</c:v>
                </c:pt>
                <c:pt idx="30174">
                  <c:v>1.4399E-2</c:v>
                </c:pt>
                <c:pt idx="30175">
                  <c:v>1.4392E-2</c:v>
                </c:pt>
                <c:pt idx="30176">
                  <c:v>1.4385999999999999E-2</c:v>
                </c:pt>
                <c:pt idx="30177">
                  <c:v>1.4385999999999999E-2</c:v>
                </c:pt>
                <c:pt idx="30178">
                  <c:v>1.4385999999999999E-2</c:v>
                </c:pt>
                <c:pt idx="30179">
                  <c:v>1.4378999999999999E-2</c:v>
                </c:pt>
                <c:pt idx="30180">
                  <c:v>1.4378999999999999E-2</c:v>
                </c:pt>
                <c:pt idx="30181">
                  <c:v>1.4378999999999999E-2</c:v>
                </c:pt>
                <c:pt idx="30182">
                  <c:v>1.4378999999999999E-2</c:v>
                </c:pt>
                <c:pt idx="30183">
                  <c:v>1.4378999999999999E-2</c:v>
                </c:pt>
                <c:pt idx="30184">
                  <c:v>1.4385999999999999E-2</c:v>
                </c:pt>
                <c:pt idx="30185">
                  <c:v>1.4385999999999999E-2</c:v>
                </c:pt>
                <c:pt idx="30186">
                  <c:v>1.4392E-2</c:v>
                </c:pt>
                <c:pt idx="30187">
                  <c:v>1.4392E-2</c:v>
                </c:pt>
                <c:pt idx="30188">
                  <c:v>1.4399E-2</c:v>
                </c:pt>
                <c:pt idx="30189">
                  <c:v>1.4399E-2</c:v>
                </c:pt>
                <c:pt idx="30190">
                  <c:v>1.4404999999999999E-2</c:v>
                </c:pt>
                <c:pt idx="30191">
                  <c:v>1.4404999999999999E-2</c:v>
                </c:pt>
                <c:pt idx="30192">
                  <c:v>1.4404999999999999E-2</c:v>
                </c:pt>
                <c:pt idx="30193">
                  <c:v>1.4411999999999999E-2</c:v>
                </c:pt>
                <c:pt idx="30194">
                  <c:v>1.4411999999999999E-2</c:v>
                </c:pt>
                <c:pt idx="30195">
                  <c:v>1.4411999999999999E-2</c:v>
                </c:pt>
                <c:pt idx="30196">
                  <c:v>1.4411999999999999E-2</c:v>
                </c:pt>
                <c:pt idx="30197">
                  <c:v>1.4411999999999999E-2</c:v>
                </c:pt>
                <c:pt idx="30198">
                  <c:v>1.4411999999999999E-2</c:v>
                </c:pt>
                <c:pt idx="30199">
                  <c:v>1.4404999999999999E-2</c:v>
                </c:pt>
                <c:pt idx="30200">
                  <c:v>1.4404999999999999E-2</c:v>
                </c:pt>
                <c:pt idx="30201">
                  <c:v>1.4399E-2</c:v>
                </c:pt>
                <c:pt idx="30202">
                  <c:v>1.4392E-2</c:v>
                </c:pt>
                <c:pt idx="30203">
                  <c:v>1.4385999999999999E-2</c:v>
                </c:pt>
                <c:pt idx="30204">
                  <c:v>1.4378999999999999E-2</c:v>
                </c:pt>
                <c:pt idx="30205">
                  <c:v>1.4366E-2</c:v>
                </c:pt>
                <c:pt idx="30206">
                  <c:v>1.4359E-2</c:v>
                </c:pt>
                <c:pt idx="30207">
                  <c:v>1.4352999999999999E-2</c:v>
                </c:pt>
                <c:pt idx="30208">
                  <c:v>1.4338999999999999E-2</c:v>
                </c:pt>
                <c:pt idx="30209">
                  <c:v>1.4333E-2</c:v>
                </c:pt>
                <c:pt idx="30210">
                  <c:v>1.4319999999999999E-2</c:v>
                </c:pt>
                <c:pt idx="30211">
                  <c:v>1.4312999999999999E-2</c:v>
                </c:pt>
                <c:pt idx="30212">
                  <c:v>1.4307E-2</c:v>
                </c:pt>
                <c:pt idx="30213">
                  <c:v>1.4293E-2</c:v>
                </c:pt>
                <c:pt idx="30214">
                  <c:v>1.4286999999999999E-2</c:v>
                </c:pt>
                <c:pt idx="30215">
                  <c:v>1.4279999999999999E-2</c:v>
                </c:pt>
                <c:pt idx="30216">
                  <c:v>1.4274E-2</c:v>
                </c:pt>
                <c:pt idx="30217">
                  <c:v>1.4267E-2</c:v>
                </c:pt>
                <c:pt idx="30218">
                  <c:v>1.426E-2</c:v>
                </c:pt>
                <c:pt idx="30219">
                  <c:v>1.4253999999999999E-2</c:v>
                </c:pt>
                <c:pt idx="30220">
                  <c:v>1.4253999999999999E-2</c:v>
                </c:pt>
                <c:pt idx="30221">
                  <c:v>1.4253999999999999E-2</c:v>
                </c:pt>
                <c:pt idx="30222">
                  <c:v>1.4253999999999999E-2</c:v>
                </c:pt>
                <c:pt idx="30223">
                  <c:v>1.4253999999999999E-2</c:v>
                </c:pt>
                <c:pt idx="30224">
                  <c:v>1.4253999999999999E-2</c:v>
                </c:pt>
                <c:pt idx="30225">
                  <c:v>1.4253999999999999E-2</c:v>
                </c:pt>
                <c:pt idx="30226">
                  <c:v>1.426E-2</c:v>
                </c:pt>
                <c:pt idx="30227">
                  <c:v>1.426E-2</c:v>
                </c:pt>
                <c:pt idx="30228">
                  <c:v>1.4267E-2</c:v>
                </c:pt>
                <c:pt idx="30229">
                  <c:v>1.4274E-2</c:v>
                </c:pt>
                <c:pt idx="30230">
                  <c:v>1.4279999999999999E-2</c:v>
                </c:pt>
                <c:pt idx="30231">
                  <c:v>1.4286999999999999E-2</c:v>
                </c:pt>
                <c:pt idx="30232">
                  <c:v>1.4293E-2</c:v>
                </c:pt>
                <c:pt idx="30233">
                  <c:v>1.43E-2</c:v>
                </c:pt>
                <c:pt idx="30234">
                  <c:v>1.4307E-2</c:v>
                </c:pt>
                <c:pt idx="30235">
                  <c:v>1.4312999999999999E-2</c:v>
                </c:pt>
                <c:pt idx="30236">
                  <c:v>1.4319999999999999E-2</c:v>
                </c:pt>
                <c:pt idx="30237">
                  <c:v>1.4326E-2</c:v>
                </c:pt>
                <c:pt idx="30238">
                  <c:v>1.4333E-2</c:v>
                </c:pt>
                <c:pt idx="30239">
                  <c:v>1.4338999999999999E-2</c:v>
                </c:pt>
                <c:pt idx="30240">
                  <c:v>1.4338999999999999E-2</c:v>
                </c:pt>
                <c:pt idx="30241">
                  <c:v>1.4345999999999999E-2</c:v>
                </c:pt>
                <c:pt idx="30242">
                  <c:v>1.4345999999999999E-2</c:v>
                </c:pt>
                <c:pt idx="30243">
                  <c:v>1.4345999999999999E-2</c:v>
                </c:pt>
                <c:pt idx="30244">
                  <c:v>1.4345999999999999E-2</c:v>
                </c:pt>
                <c:pt idx="30245">
                  <c:v>1.4345999999999999E-2</c:v>
                </c:pt>
                <c:pt idx="30246">
                  <c:v>1.4345999999999999E-2</c:v>
                </c:pt>
                <c:pt idx="30247">
                  <c:v>1.4345999999999999E-2</c:v>
                </c:pt>
                <c:pt idx="30248">
                  <c:v>1.4338999999999999E-2</c:v>
                </c:pt>
                <c:pt idx="30249">
                  <c:v>1.4338999999999999E-2</c:v>
                </c:pt>
                <c:pt idx="30250">
                  <c:v>1.4333E-2</c:v>
                </c:pt>
                <c:pt idx="30251">
                  <c:v>1.4333E-2</c:v>
                </c:pt>
                <c:pt idx="30252">
                  <c:v>1.4326E-2</c:v>
                </c:pt>
                <c:pt idx="30253">
                  <c:v>1.4319999999999999E-2</c:v>
                </c:pt>
                <c:pt idx="30254">
                  <c:v>1.4319999999999999E-2</c:v>
                </c:pt>
                <c:pt idx="30255">
                  <c:v>1.4312999999999999E-2</c:v>
                </c:pt>
                <c:pt idx="30256">
                  <c:v>1.4312999999999999E-2</c:v>
                </c:pt>
                <c:pt idx="30257">
                  <c:v>1.4307E-2</c:v>
                </c:pt>
                <c:pt idx="30258">
                  <c:v>1.4307E-2</c:v>
                </c:pt>
                <c:pt idx="30259">
                  <c:v>1.43E-2</c:v>
                </c:pt>
                <c:pt idx="30260">
                  <c:v>1.43E-2</c:v>
                </c:pt>
                <c:pt idx="30261">
                  <c:v>1.43E-2</c:v>
                </c:pt>
                <c:pt idx="30262">
                  <c:v>1.43E-2</c:v>
                </c:pt>
                <c:pt idx="30263">
                  <c:v>1.43E-2</c:v>
                </c:pt>
                <c:pt idx="30264">
                  <c:v>1.43E-2</c:v>
                </c:pt>
                <c:pt idx="30265">
                  <c:v>1.43E-2</c:v>
                </c:pt>
                <c:pt idx="30266">
                  <c:v>1.43E-2</c:v>
                </c:pt>
                <c:pt idx="30267">
                  <c:v>1.43E-2</c:v>
                </c:pt>
                <c:pt idx="30268">
                  <c:v>1.4307E-2</c:v>
                </c:pt>
                <c:pt idx="30269">
                  <c:v>1.4307E-2</c:v>
                </c:pt>
                <c:pt idx="30270">
                  <c:v>1.4312999999999999E-2</c:v>
                </c:pt>
                <c:pt idx="30271">
                  <c:v>1.4312999999999999E-2</c:v>
                </c:pt>
                <c:pt idx="30272">
                  <c:v>1.4312999999999999E-2</c:v>
                </c:pt>
                <c:pt idx="30273">
                  <c:v>1.4319999999999999E-2</c:v>
                </c:pt>
                <c:pt idx="30274">
                  <c:v>1.4319999999999999E-2</c:v>
                </c:pt>
                <c:pt idx="30275">
                  <c:v>1.4326E-2</c:v>
                </c:pt>
                <c:pt idx="30276">
                  <c:v>1.4326E-2</c:v>
                </c:pt>
                <c:pt idx="30277">
                  <c:v>1.4326E-2</c:v>
                </c:pt>
                <c:pt idx="30278">
                  <c:v>1.4326E-2</c:v>
                </c:pt>
                <c:pt idx="30279">
                  <c:v>1.4326E-2</c:v>
                </c:pt>
                <c:pt idx="30280">
                  <c:v>1.4326E-2</c:v>
                </c:pt>
                <c:pt idx="30281">
                  <c:v>1.4326E-2</c:v>
                </c:pt>
                <c:pt idx="30282">
                  <c:v>1.4326E-2</c:v>
                </c:pt>
                <c:pt idx="30283">
                  <c:v>1.4319999999999999E-2</c:v>
                </c:pt>
                <c:pt idx="30284">
                  <c:v>1.4319999999999999E-2</c:v>
                </c:pt>
                <c:pt idx="30285">
                  <c:v>1.4312999999999999E-2</c:v>
                </c:pt>
                <c:pt idx="30286">
                  <c:v>1.4312999999999999E-2</c:v>
                </c:pt>
                <c:pt idx="30287">
                  <c:v>1.4307E-2</c:v>
                </c:pt>
                <c:pt idx="30288">
                  <c:v>1.43E-2</c:v>
                </c:pt>
                <c:pt idx="30289">
                  <c:v>1.4293E-2</c:v>
                </c:pt>
                <c:pt idx="30290">
                  <c:v>1.4293E-2</c:v>
                </c:pt>
                <c:pt idx="30291">
                  <c:v>1.4286999999999999E-2</c:v>
                </c:pt>
                <c:pt idx="30292">
                  <c:v>1.4279999999999999E-2</c:v>
                </c:pt>
                <c:pt idx="30293">
                  <c:v>1.4274E-2</c:v>
                </c:pt>
                <c:pt idx="30294">
                  <c:v>1.4267E-2</c:v>
                </c:pt>
                <c:pt idx="30295">
                  <c:v>1.426E-2</c:v>
                </c:pt>
                <c:pt idx="30296">
                  <c:v>1.4253999999999999E-2</c:v>
                </c:pt>
                <c:pt idx="30297">
                  <c:v>1.4246999999999999E-2</c:v>
                </c:pt>
                <c:pt idx="30298">
                  <c:v>1.4241E-2</c:v>
                </c:pt>
                <c:pt idx="30299">
                  <c:v>1.4241E-2</c:v>
                </c:pt>
                <c:pt idx="30300">
                  <c:v>1.4234E-2</c:v>
                </c:pt>
                <c:pt idx="30301">
                  <c:v>1.4234E-2</c:v>
                </c:pt>
                <c:pt idx="30302">
                  <c:v>1.4227E-2</c:v>
                </c:pt>
                <c:pt idx="30303">
                  <c:v>1.4227E-2</c:v>
                </c:pt>
                <c:pt idx="30304">
                  <c:v>1.4227E-2</c:v>
                </c:pt>
                <c:pt idx="30305">
                  <c:v>1.4227E-2</c:v>
                </c:pt>
                <c:pt idx="30306">
                  <c:v>1.4227E-2</c:v>
                </c:pt>
                <c:pt idx="30307">
                  <c:v>1.4227E-2</c:v>
                </c:pt>
                <c:pt idx="30308">
                  <c:v>1.4227E-2</c:v>
                </c:pt>
                <c:pt idx="30309">
                  <c:v>1.4234E-2</c:v>
                </c:pt>
                <c:pt idx="30310">
                  <c:v>1.4234E-2</c:v>
                </c:pt>
                <c:pt idx="30311">
                  <c:v>1.4234E-2</c:v>
                </c:pt>
                <c:pt idx="30312">
                  <c:v>1.4241E-2</c:v>
                </c:pt>
                <c:pt idx="30313">
                  <c:v>1.4241E-2</c:v>
                </c:pt>
                <c:pt idx="30314">
                  <c:v>1.4246999999999999E-2</c:v>
                </c:pt>
                <c:pt idx="30315">
                  <c:v>1.4246999999999999E-2</c:v>
                </c:pt>
                <c:pt idx="30316">
                  <c:v>1.4253999999999999E-2</c:v>
                </c:pt>
                <c:pt idx="30317">
                  <c:v>1.4253999999999999E-2</c:v>
                </c:pt>
                <c:pt idx="30318">
                  <c:v>1.4253999999999999E-2</c:v>
                </c:pt>
                <c:pt idx="30319">
                  <c:v>1.426E-2</c:v>
                </c:pt>
                <c:pt idx="30320">
                  <c:v>1.426E-2</c:v>
                </c:pt>
                <c:pt idx="30321">
                  <c:v>1.426E-2</c:v>
                </c:pt>
                <c:pt idx="30322">
                  <c:v>1.426E-2</c:v>
                </c:pt>
                <c:pt idx="30323">
                  <c:v>1.426E-2</c:v>
                </c:pt>
                <c:pt idx="30324">
                  <c:v>1.426E-2</c:v>
                </c:pt>
                <c:pt idx="30325">
                  <c:v>1.426E-2</c:v>
                </c:pt>
                <c:pt idx="30326">
                  <c:v>1.4253999999999999E-2</c:v>
                </c:pt>
                <c:pt idx="30327">
                  <c:v>1.4253999999999999E-2</c:v>
                </c:pt>
                <c:pt idx="30328">
                  <c:v>1.4246999999999999E-2</c:v>
                </c:pt>
                <c:pt idx="30329">
                  <c:v>1.4241E-2</c:v>
                </c:pt>
                <c:pt idx="30330">
                  <c:v>1.4234E-2</c:v>
                </c:pt>
                <c:pt idx="30331">
                  <c:v>1.4234E-2</c:v>
                </c:pt>
                <c:pt idx="30332">
                  <c:v>1.4227E-2</c:v>
                </c:pt>
                <c:pt idx="30333">
                  <c:v>1.4220999999999999E-2</c:v>
                </c:pt>
                <c:pt idx="30334">
                  <c:v>1.4208E-2</c:v>
                </c:pt>
                <c:pt idx="30335">
                  <c:v>1.4201E-2</c:v>
                </c:pt>
                <c:pt idx="30336">
                  <c:v>1.4194999999999999E-2</c:v>
                </c:pt>
                <c:pt idx="30337">
                  <c:v>1.4187999999999999E-2</c:v>
                </c:pt>
                <c:pt idx="30338">
                  <c:v>1.4180999999999999E-2</c:v>
                </c:pt>
                <c:pt idx="30339">
                  <c:v>1.4175E-2</c:v>
                </c:pt>
                <c:pt idx="30340">
                  <c:v>1.4161999999999999E-2</c:v>
                </c:pt>
                <c:pt idx="30341">
                  <c:v>1.4154999999999999E-2</c:v>
                </c:pt>
                <c:pt idx="30342">
                  <c:v>1.4148000000000001E-2</c:v>
                </c:pt>
                <c:pt idx="30343">
                  <c:v>1.4142E-2</c:v>
                </c:pt>
                <c:pt idx="30344">
                  <c:v>1.4142E-2</c:v>
                </c:pt>
                <c:pt idx="30345">
                  <c:v>1.4135E-2</c:v>
                </c:pt>
                <c:pt idx="30346">
                  <c:v>1.4128999999999999E-2</c:v>
                </c:pt>
                <c:pt idx="30347">
                  <c:v>1.4128999999999999E-2</c:v>
                </c:pt>
                <c:pt idx="30348">
                  <c:v>1.4121999999999999E-2</c:v>
                </c:pt>
                <c:pt idx="30349">
                  <c:v>1.4121999999999999E-2</c:v>
                </c:pt>
                <c:pt idx="30350">
                  <c:v>1.4121999999999999E-2</c:v>
                </c:pt>
                <c:pt idx="30351">
                  <c:v>1.4121999999999999E-2</c:v>
                </c:pt>
                <c:pt idx="30352">
                  <c:v>1.4121999999999999E-2</c:v>
                </c:pt>
                <c:pt idx="30353">
                  <c:v>1.4121999999999999E-2</c:v>
                </c:pt>
                <c:pt idx="30354">
                  <c:v>1.4128999999999999E-2</c:v>
                </c:pt>
                <c:pt idx="30355">
                  <c:v>1.4128999999999999E-2</c:v>
                </c:pt>
                <c:pt idx="30356">
                  <c:v>1.4128999999999999E-2</c:v>
                </c:pt>
                <c:pt idx="30357">
                  <c:v>1.4135E-2</c:v>
                </c:pt>
                <c:pt idx="30358">
                  <c:v>1.4142E-2</c:v>
                </c:pt>
                <c:pt idx="30359">
                  <c:v>1.4142E-2</c:v>
                </c:pt>
                <c:pt idx="30360">
                  <c:v>1.4148000000000001E-2</c:v>
                </c:pt>
                <c:pt idx="30361">
                  <c:v>1.4154999999999999E-2</c:v>
                </c:pt>
                <c:pt idx="30362">
                  <c:v>1.4154999999999999E-2</c:v>
                </c:pt>
                <c:pt idx="30363">
                  <c:v>1.4161999999999999E-2</c:v>
                </c:pt>
                <c:pt idx="30364">
                  <c:v>1.4168E-2</c:v>
                </c:pt>
                <c:pt idx="30365">
                  <c:v>1.4168E-2</c:v>
                </c:pt>
                <c:pt idx="30366">
                  <c:v>1.4175E-2</c:v>
                </c:pt>
                <c:pt idx="30367">
                  <c:v>1.4175E-2</c:v>
                </c:pt>
                <c:pt idx="30368">
                  <c:v>1.4175E-2</c:v>
                </c:pt>
                <c:pt idx="30369">
                  <c:v>1.4175E-2</c:v>
                </c:pt>
                <c:pt idx="30370">
                  <c:v>1.4175E-2</c:v>
                </c:pt>
                <c:pt idx="30371">
                  <c:v>1.4175E-2</c:v>
                </c:pt>
                <c:pt idx="30372">
                  <c:v>1.4175E-2</c:v>
                </c:pt>
                <c:pt idx="30373">
                  <c:v>1.4175E-2</c:v>
                </c:pt>
                <c:pt idx="30374">
                  <c:v>1.4168E-2</c:v>
                </c:pt>
                <c:pt idx="30375">
                  <c:v>1.4168E-2</c:v>
                </c:pt>
                <c:pt idx="30376">
                  <c:v>1.4161999999999999E-2</c:v>
                </c:pt>
                <c:pt idx="30377">
                  <c:v>1.4161999999999999E-2</c:v>
                </c:pt>
                <c:pt idx="30378">
                  <c:v>1.4154999999999999E-2</c:v>
                </c:pt>
                <c:pt idx="30379">
                  <c:v>1.4148000000000001E-2</c:v>
                </c:pt>
                <c:pt idx="30380">
                  <c:v>1.4142E-2</c:v>
                </c:pt>
                <c:pt idx="30381">
                  <c:v>1.4135E-2</c:v>
                </c:pt>
                <c:pt idx="30382">
                  <c:v>1.4128999999999999E-2</c:v>
                </c:pt>
                <c:pt idx="30383">
                  <c:v>1.4121999999999999E-2</c:v>
                </c:pt>
                <c:pt idx="30384">
                  <c:v>1.4121999999999999E-2</c:v>
                </c:pt>
                <c:pt idx="30385">
                  <c:v>1.4115000000000001E-2</c:v>
                </c:pt>
                <c:pt idx="30386">
                  <c:v>1.4109E-2</c:v>
                </c:pt>
                <c:pt idx="30387">
                  <c:v>1.4102E-2</c:v>
                </c:pt>
                <c:pt idx="30388">
                  <c:v>1.4102E-2</c:v>
                </c:pt>
                <c:pt idx="30389">
                  <c:v>1.4095999999999999E-2</c:v>
                </c:pt>
                <c:pt idx="30390">
                  <c:v>1.4095999999999999E-2</c:v>
                </c:pt>
                <c:pt idx="30391">
                  <c:v>1.4089000000000001E-2</c:v>
                </c:pt>
                <c:pt idx="30392">
                  <c:v>1.4089000000000001E-2</c:v>
                </c:pt>
                <c:pt idx="30393">
                  <c:v>1.4089000000000001E-2</c:v>
                </c:pt>
                <c:pt idx="30394">
                  <c:v>1.4083E-2</c:v>
                </c:pt>
                <c:pt idx="30395">
                  <c:v>1.4083E-2</c:v>
                </c:pt>
                <c:pt idx="30396">
                  <c:v>1.4089000000000001E-2</c:v>
                </c:pt>
                <c:pt idx="30397">
                  <c:v>1.4089000000000001E-2</c:v>
                </c:pt>
                <c:pt idx="30398">
                  <c:v>1.4089000000000001E-2</c:v>
                </c:pt>
                <c:pt idx="30399">
                  <c:v>1.4089000000000001E-2</c:v>
                </c:pt>
                <c:pt idx="30400">
                  <c:v>1.4095999999999999E-2</c:v>
                </c:pt>
                <c:pt idx="30401">
                  <c:v>1.4095999999999999E-2</c:v>
                </c:pt>
                <c:pt idx="30402">
                  <c:v>1.4095999999999999E-2</c:v>
                </c:pt>
                <c:pt idx="30403">
                  <c:v>1.4102E-2</c:v>
                </c:pt>
                <c:pt idx="30404">
                  <c:v>1.4102E-2</c:v>
                </c:pt>
                <c:pt idx="30405">
                  <c:v>1.4102E-2</c:v>
                </c:pt>
                <c:pt idx="30406">
                  <c:v>1.4109E-2</c:v>
                </c:pt>
                <c:pt idx="30407">
                  <c:v>1.4109E-2</c:v>
                </c:pt>
                <c:pt idx="30408">
                  <c:v>1.4109E-2</c:v>
                </c:pt>
                <c:pt idx="30409">
                  <c:v>1.4109E-2</c:v>
                </c:pt>
                <c:pt idx="30410">
                  <c:v>1.4109E-2</c:v>
                </c:pt>
                <c:pt idx="30411">
                  <c:v>1.4109E-2</c:v>
                </c:pt>
                <c:pt idx="30412">
                  <c:v>1.4102E-2</c:v>
                </c:pt>
                <c:pt idx="30413">
                  <c:v>1.4102E-2</c:v>
                </c:pt>
                <c:pt idx="30414">
                  <c:v>1.4095999999999999E-2</c:v>
                </c:pt>
                <c:pt idx="30415">
                  <c:v>1.4095999999999999E-2</c:v>
                </c:pt>
                <c:pt idx="30416">
                  <c:v>1.4089000000000001E-2</c:v>
                </c:pt>
                <c:pt idx="30417">
                  <c:v>1.4083E-2</c:v>
                </c:pt>
                <c:pt idx="30418">
                  <c:v>1.4083E-2</c:v>
                </c:pt>
                <c:pt idx="30419">
                  <c:v>1.4076E-2</c:v>
                </c:pt>
                <c:pt idx="30420">
                  <c:v>1.4069E-2</c:v>
                </c:pt>
                <c:pt idx="30421">
                  <c:v>1.4063000000000001E-2</c:v>
                </c:pt>
                <c:pt idx="30422">
                  <c:v>1.4056000000000001E-2</c:v>
                </c:pt>
                <c:pt idx="30423">
                  <c:v>1.405E-2</c:v>
                </c:pt>
                <c:pt idx="30424">
                  <c:v>1.4043E-2</c:v>
                </c:pt>
                <c:pt idx="30425">
                  <c:v>1.4036E-2</c:v>
                </c:pt>
                <c:pt idx="30426">
                  <c:v>1.4030000000000001E-2</c:v>
                </c:pt>
                <c:pt idx="30427">
                  <c:v>1.4023000000000001E-2</c:v>
                </c:pt>
                <c:pt idx="30428">
                  <c:v>1.4017E-2</c:v>
                </c:pt>
                <c:pt idx="30429">
                  <c:v>1.401E-2</c:v>
                </c:pt>
                <c:pt idx="30430">
                  <c:v>1.401E-2</c:v>
                </c:pt>
                <c:pt idx="30431">
                  <c:v>1.4004000000000001E-2</c:v>
                </c:pt>
                <c:pt idx="30432">
                  <c:v>1.4004000000000001E-2</c:v>
                </c:pt>
                <c:pt idx="30433">
                  <c:v>1.4004000000000001E-2</c:v>
                </c:pt>
                <c:pt idx="30434">
                  <c:v>1.4004000000000001E-2</c:v>
                </c:pt>
                <c:pt idx="30435">
                  <c:v>1.3997000000000001E-2</c:v>
                </c:pt>
                <c:pt idx="30436">
                  <c:v>1.4004000000000001E-2</c:v>
                </c:pt>
                <c:pt idx="30437">
                  <c:v>1.4004000000000001E-2</c:v>
                </c:pt>
                <c:pt idx="30438">
                  <c:v>1.4004000000000001E-2</c:v>
                </c:pt>
                <c:pt idx="30439">
                  <c:v>1.401E-2</c:v>
                </c:pt>
                <c:pt idx="30440">
                  <c:v>1.401E-2</c:v>
                </c:pt>
                <c:pt idx="30441">
                  <c:v>1.4017E-2</c:v>
                </c:pt>
                <c:pt idx="30442">
                  <c:v>1.4017E-2</c:v>
                </c:pt>
                <c:pt idx="30443">
                  <c:v>1.4023000000000001E-2</c:v>
                </c:pt>
                <c:pt idx="30444">
                  <c:v>1.4030000000000001E-2</c:v>
                </c:pt>
                <c:pt idx="30445">
                  <c:v>1.4030000000000001E-2</c:v>
                </c:pt>
                <c:pt idx="30446">
                  <c:v>1.4036E-2</c:v>
                </c:pt>
                <c:pt idx="30447">
                  <c:v>1.4043E-2</c:v>
                </c:pt>
                <c:pt idx="30448">
                  <c:v>1.4043E-2</c:v>
                </c:pt>
                <c:pt idx="30449">
                  <c:v>1.405E-2</c:v>
                </c:pt>
                <c:pt idx="30450">
                  <c:v>1.405E-2</c:v>
                </c:pt>
                <c:pt idx="30451">
                  <c:v>1.4056000000000001E-2</c:v>
                </c:pt>
                <c:pt idx="30452">
                  <c:v>1.4056000000000001E-2</c:v>
                </c:pt>
                <c:pt idx="30453">
                  <c:v>1.4056000000000001E-2</c:v>
                </c:pt>
                <c:pt idx="30454">
                  <c:v>1.4056000000000001E-2</c:v>
                </c:pt>
                <c:pt idx="30455">
                  <c:v>1.4056000000000001E-2</c:v>
                </c:pt>
                <c:pt idx="30456">
                  <c:v>1.4056000000000001E-2</c:v>
                </c:pt>
                <c:pt idx="30457">
                  <c:v>1.4056000000000001E-2</c:v>
                </c:pt>
                <c:pt idx="30458">
                  <c:v>1.405E-2</c:v>
                </c:pt>
                <c:pt idx="30459">
                  <c:v>1.405E-2</c:v>
                </c:pt>
                <c:pt idx="30460">
                  <c:v>1.4043E-2</c:v>
                </c:pt>
                <c:pt idx="30461">
                  <c:v>1.4036E-2</c:v>
                </c:pt>
                <c:pt idx="30462">
                  <c:v>1.4036E-2</c:v>
                </c:pt>
                <c:pt idx="30463">
                  <c:v>1.4030000000000001E-2</c:v>
                </c:pt>
                <c:pt idx="30464">
                  <c:v>1.4023000000000001E-2</c:v>
                </c:pt>
                <c:pt idx="30465">
                  <c:v>1.4017E-2</c:v>
                </c:pt>
                <c:pt idx="30466">
                  <c:v>1.4017E-2</c:v>
                </c:pt>
                <c:pt idx="30467">
                  <c:v>1.401E-2</c:v>
                </c:pt>
                <c:pt idx="30468">
                  <c:v>1.4004000000000001E-2</c:v>
                </c:pt>
                <c:pt idx="30469">
                  <c:v>1.4004000000000001E-2</c:v>
                </c:pt>
                <c:pt idx="30470">
                  <c:v>1.3997000000000001E-2</c:v>
                </c:pt>
                <c:pt idx="30471">
                  <c:v>1.3990000000000001E-2</c:v>
                </c:pt>
                <c:pt idx="30472">
                  <c:v>1.3990000000000001E-2</c:v>
                </c:pt>
                <c:pt idx="30473">
                  <c:v>1.3990000000000001E-2</c:v>
                </c:pt>
                <c:pt idx="30474">
                  <c:v>1.3984E-2</c:v>
                </c:pt>
                <c:pt idx="30475">
                  <c:v>1.3984E-2</c:v>
                </c:pt>
                <c:pt idx="30476">
                  <c:v>1.3984E-2</c:v>
                </c:pt>
                <c:pt idx="30477">
                  <c:v>1.3984E-2</c:v>
                </c:pt>
                <c:pt idx="30478">
                  <c:v>1.3984E-2</c:v>
                </c:pt>
                <c:pt idx="30479">
                  <c:v>1.3990000000000001E-2</c:v>
                </c:pt>
                <c:pt idx="30480">
                  <c:v>1.3990000000000001E-2</c:v>
                </c:pt>
                <c:pt idx="30481">
                  <c:v>1.3990000000000001E-2</c:v>
                </c:pt>
                <c:pt idx="30482">
                  <c:v>1.3997000000000001E-2</c:v>
                </c:pt>
                <c:pt idx="30483">
                  <c:v>1.3997000000000001E-2</c:v>
                </c:pt>
                <c:pt idx="30484">
                  <c:v>1.4004000000000001E-2</c:v>
                </c:pt>
                <c:pt idx="30485">
                  <c:v>1.4004000000000001E-2</c:v>
                </c:pt>
                <c:pt idx="30486">
                  <c:v>1.401E-2</c:v>
                </c:pt>
                <c:pt idx="30487">
                  <c:v>1.401E-2</c:v>
                </c:pt>
                <c:pt idx="30488">
                  <c:v>1.4017E-2</c:v>
                </c:pt>
                <c:pt idx="30489">
                  <c:v>1.4017E-2</c:v>
                </c:pt>
                <c:pt idx="30490">
                  <c:v>1.4017E-2</c:v>
                </c:pt>
                <c:pt idx="30491">
                  <c:v>1.4023000000000001E-2</c:v>
                </c:pt>
                <c:pt idx="30492">
                  <c:v>1.4023000000000001E-2</c:v>
                </c:pt>
                <c:pt idx="30493">
                  <c:v>1.4023000000000001E-2</c:v>
                </c:pt>
                <c:pt idx="30494">
                  <c:v>1.4023000000000001E-2</c:v>
                </c:pt>
                <c:pt idx="30495">
                  <c:v>1.4017E-2</c:v>
                </c:pt>
                <c:pt idx="30496">
                  <c:v>1.4017E-2</c:v>
                </c:pt>
                <c:pt idx="30497">
                  <c:v>1.401E-2</c:v>
                </c:pt>
                <c:pt idx="30498">
                  <c:v>1.401E-2</c:v>
                </c:pt>
                <c:pt idx="30499">
                  <c:v>1.4004000000000001E-2</c:v>
                </c:pt>
                <c:pt idx="30500">
                  <c:v>1.3997000000000001E-2</c:v>
                </c:pt>
                <c:pt idx="30501">
                  <c:v>1.3990000000000001E-2</c:v>
                </c:pt>
                <c:pt idx="30502">
                  <c:v>1.3984E-2</c:v>
                </c:pt>
                <c:pt idx="30503">
                  <c:v>1.3971000000000001E-2</c:v>
                </c:pt>
                <c:pt idx="30504">
                  <c:v>1.3964000000000001E-2</c:v>
                </c:pt>
                <c:pt idx="30505">
                  <c:v>1.3957000000000001E-2</c:v>
                </c:pt>
                <c:pt idx="30506">
                  <c:v>1.3944E-2</c:v>
                </c:pt>
                <c:pt idx="30507">
                  <c:v>1.3938000000000001E-2</c:v>
                </c:pt>
                <c:pt idx="30508">
                  <c:v>1.3931000000000001E-2</c:v>
                </c:pt>
                <c:pt idx="30509">
                  <c:v>1.3924000000000001E-2</c:v>
                </c:pt>
                <c:pt idx="30510">
                  <c:v>1.3911E-2</c:v>
                </c:pt>
                <c:pt idx="30511">
                  <c:v>1.3905000000000001E-2</c:v>
                </c:pt>
                <c:pt idx="30512">
                  <c:v>1.3898000000000001E-2</c:v>
                </c:pt>
                <c:pt idx="30513">
                  <c:v>1.3892E-2</c:v>
                </c:pt>
                <c:pt idx="30514">
                  <c:v>1.3885E-2</c:v>
                </c:pt>
                <c:pt idx="30515">
                  <c:v>1.3885E-2</c:v>
                </c:pt>
                <c:pt idx="30516">
                  <c:v>1.3878E-2</c:v>
                </c:pt>
                <c:pt idx="30517">
                  <c:v>1.3878E-2</c:v>
                </c:pt>
                <c:pt idx="30518">
                  <c:v>1.3872000000000001E-2</c:v>
                </c:pt>
                <c:pt idx="30519">
                  <c:v>1.3872000000000001E-2</c:v>
                </c:pt>
                <c:pt idx="30520">
                  <c:v>1.3872000000000001E-2</c:v>
                </c:pt>
                <c:pt idx="30521">
                  <c:v>1.3872000000000001E-2</c:v>
                </c:pt>
                <c:pt idx="30522">
                  <c:v>1.3872000000000001E-2</c:v>
                </c:pt>
                <c:pt idx="30523">
                  <c:v>1.3872000000000001E-2</c:v>
                </c:pt>
                <c:pt idx="30524">
                  <c:v>1.3872000000000001E-2</c:v>
                </c:pt>
                <c:pt idx="30525">
                  <c:v>1.3878E-2</c:v>
                </c:pt>
                <c:pt idx="30526">
                  <c:v>1.3878E-2</c:v>
                </c:pt>
                <c:pt idx="30527">
                  <c:v>1.3885E-2</c:v>
                </c:pt>
                <c:pt idx="30528">
                  <c:v>1.3885E-2</c:v>
                </c:pt>
                <c:pt idx="30529">
                  <c:v>1.3892E-2</c:v>
                </c:pt>
                <c:pt idx="30530">
                  <c:v>1.3892E-2</c:v>
                </c:pt>
                <c:pt idx="30531">
                  <c:v>1.3898000000000001E-2</c:v>
                </c:pt>
                <c:pt idx="30532">
                  <c:v>1.3898000000000001E-2</c:v>
                </c:pt>
                <c:pt idx="30533">
                  <c:v>1.3898000000000001E-2</c:v>
                </c:pt>
                <c:pt idx="30534">
                  <c:v>1.3905000000000001E-2</c:v>
                </c:pt>
                <c:pt idx="30535">
                  <c:v>1.3905000000000001E-2</c:v>
                </c:pt>
                <c:pt idx="30536">
                  <c:v>1.3905000000000001E-2</c:v>
                </c:pt>
                <c:pt idx="30537">
                  <c:v>1.3905000000000001E-2</c:v>
                </c:pt>
                <c:pt idx="30538">
                  <c:v>1.3905000000000001E-2</c:v>
                </c:pt>
                <c:pt idx="30539">
                  <c:v>1.3905000000000001E-2</c:v>
                </c:pt>
                <c:pt idx="30540">
                  <c:v>1.3905000000000001E-2</c:v>
                </c:pt>
                <c:pt idx="30541">
                  <c:v>1.3905000000000001E-2</c:v>
                </c:pt>
                <c:pt idx="30542">
                  <c:v>1.3905000000000001E-2</c:v>
                </c:pt>
                <c:pt idx="30543">
                  <c:v>1.3905000000000001E-2</c:v>
                </c:pt>
                <c:pt idx="30544">
                  <c:v>1.3898000000000001E-2</c:v>
                </c:pt>
                <c:pt idx="30545">
                  <c:v>1.3898000000000001E-2</c:v>
                </c:pt>
                <c:pt idx="30546">
                  <c:v>1.3898000000000001E-2</c:v>
                </c:pt>
                <c:pt idx="30547">
                  <c:v>1.3892E-2</c:v>
                </c:pt>
                <c:pt idx="30548">
                  <c:v>1.3892E-2</c:v>
                </c:pt>
                <c:pt idx="30549">
                  <c:v>1.3892E-2</c:v>
                </c:pt>
                <c:pt idx="30550">
                  <c:v>1.3885E-2</c:v>
                </c:pt>
                <c:pt idx="30551">
                  <c:v>1.3885E-2</c:v>
                </c:pt>
                <c:pt idx="30552">
                  <c:v>1.3885E-2</c:v>
                </c:pt>
                <c:pt idx="30553">
                  <c:v>1.3878E-2</c:v>
                </c:pt>
                <c:pt idx="30554">
                  <c:v>1.3878E-2</c:v>
                </c:pt>
                <c:pt idx="30555">
                  <c:v>1.3878E-2</c:v>
                </c:pt>
                <c:pt idx="30556">
                  <c:v>1.3872000000000001E-2</c:v>
                </c:pt>
                <c:pt idx="30557">
                  <c:v>1.3872000000000001E-2</c:v>
                </c:pt>
                <c:pt idx="30558">
                  <c:v>1.3872000000000001E-2</c:v>
                </c:pt>
                <c:pt idx="30559">
                  <c:v>1.3872000000000001E-2</c:v>
                </c:pt>
                <c:pt idx="30560">
                  <c:v>1.3872000000000001E-2</c:v>
                </c:pt>
                <c:pt idx="30561">
                  <c:v>1.3872000000000001E-2</c:v>
                </c:pt>
                <c:pt idx="30562">
                  <c:v>1.3872000000000001E-2</c:v>
                </c:pt>
                <c:pt idx="30563">
                  <c:v>1.3872000000000001E-2</c:v>
                </c:pt>
                <c:pt idx="30564">
                  <c:v>1.3872000000000001E-2</c:v>
                </c:pt>
                <c:pt idx="30565">
                  <c:v>1.3872000000000001E-2</c:v>
                </c:pt>
                <c:pt idx="30566">
                  <c:v>1.3872000000000001E-2</c:v>
                </c:pt>
                <c:pt idx="30567">
                  <c:v>1.3872000000000001E-2</c:v>
                </c:pt>
                <c:pt idx="30568">
                  <c:v>1.3872000000000001E-2</c:v>
                </c:pt>
                <c:pt idx="30569">
                  <c:v>1.3872000000000001E-2</c:v>
                </c:pt>
                <c:pt idx="30570">
                  <c:v>1.3872000000000001E-2</c:v>
                </c:pt>
                <c:pt idx="30571">
                  <c:v>1.3872000000000001E-2</c:v>
                </c:pt>
                <c:pt idx="30572">
                  <c:v>1.3872000000000001E-2</c:v>
                </c:pt>
                <c:pt idx="30573">
                  <c:v>1.3872000000000001E-2</c:v>
                </c:pt>
                <c:pt idx="30574">
                  <c:v>1.3872000000000001E-2</c:v>
                </c:pt>
                <c:pt idx="30575">
                  <c:v>1.3872000000000001E-2</c:v>
                </c:pt>
                <c:pt idx="30576">
                  <c:v>1.3865000000000001E-2</c:v>
                </c:pt>
                <c:pt idx="30577">
                  <c:v>1.3865000000000001E-2</c:v>
                </c:pt>
                <c:pt idx="30578">
                  <c:v>1.3865000000000001E-2</c:v>
                </c:pt>
                <c:pt idx="30579">
                  <c:v>1.3865000000000001E-2</c:v>
                </c:pt>
                <c:pt idx="30580">
                  <c:v>1.3865000000000001E-2</c:v>
                </c:pt>
                <c:pt idx="30581">
                  <c:v>1.3859E-2</c:v>
                </c:pt>
                <c:pt idx="30582">
                  <c:v>1.3859E-2</c:v>
                </c:pt>
                <c:pt idx="30583">
                  <c:v>1.3852E-2</c:v>
                </c:pt>
                <c:pt idx="30584">
                  <c:v>1.3852E-2</c:v>
                </c:pt>
                <c:pt idx="30585">
                  <c:v>1.3852E-2</c:v>
                </c:pt>
                <c:pt idx="30586">
                  <c:v>1.3845E-2</c:v>
                </c:pt>
                <c:pt idx="30587">
                  <c:v>1.3845E-2</c:v>
                </c:pt>
                <c:pt idx="30588">
                  <c:v>1.3839000000000001E-2</c:v>
                </c:pt>
                <c:pt idx="30589">
                  <c:v>1.3839000000000001E-2</c:v>
                </c:pt>
                <c:pt idx="30590">
                  <c:v>1.3839000000000001E-2</c:v>
                </c:pt>
                <c:pt idx="30591">
                  <c:v>1.3832000000000001E-2</c:v>
                </c:pt>
                <c:pt idx="30592">
                  <c:v>1.3832000000000001E-2</c:v>
                </c:pt>
                <c:pt idx="30593">
                  <c:v>1.3832000000000001E-2</c:v>
                </c:pt>
                <c:pt idx="30594">
                  <c:v>1.3826E-2</c:v>
                </c:pt>
                <c:pt idx="30595">
                  <c:v>1.3826E-2</c:v>
                </c:pt>
                <c:pt idx="30596">
                  <c:v>1.3826E-2</c:v>
                </c:pt>
                <c:pt idx="30597">
                  <c:v>1.3819E-2</c:v>
                </c:pt>
                <c:pt idx="30598">
                  <c:v>1.3819E-2</c:v>
                </c:pt>
                <c:pt idx="30599">
                  <c:v>1.3813000000000001E-2</c:v>
                </c:pt>
                <c:pt idx="30600">
                  <c:v>1.3813000000000001E-2</c:v>
                </c:pt>
                <c:pt idx="30601">
                  <c:v>1.3806000000000001E-2</c:v>
                </c:pt>
                <c:pt idx="30602">
                  <c:v>1.3806000000000001E-2</c:v>
                </c:pt>
                <c:pt idx="30603">
                  <c:v>1.3799000000000001E-2</c:v>
                </c:pt>
                <c:pt idx="30604">
                  <c:v>1.3799000000000001E-2</c:v>
                </c:pt>
                <c:pt idx="30605">
                  <c:v>1.3799000000000001E-2</c:v>
                </c:pt>
                <c:pt idx="30606">
                  <c:v>1.3793E-2</c:v>
                </c:pt>
                <c:pt idx="30607">
                  <c:v>1.3793E-2</c:v>
                </c:pt>
                <c:pt idx="30608">
                  <c:v>1.3786E-2</c:v>
                </c:pt>
                <c:pt idx="30609">
                  <c:v>1.3786E-2</c:v>
                </c:pt>
                <c:pt idx="30610">
                  <c:v>1.3786E-2</c:v>
                </c:pt>
                <c:pt idx="30611">
                  <c:v>1.3786E-2</c:v>
                </c:pt>
                <c:pt idx="30612">
                  <c:v>1.3780000000000001E-2</c:v>
                </c:pt>
                <c:pt idx="30613">
                  <c:v>1.3780000000000001E-2</c:v>
                </c:pt>
                <c:pt idx="30614">
                  <c:v>1.3780000000000001E-2</c:v>
                </c:pt>
                <c:pt idx="30615">
                  <c:v>1.3780000000000001E-2</c:v>
                </c:pt>
                <c:pt idx="30616">
                  <c:v>1.3780000000000001E-2</c:v>
                </c:pt>
                <c:pt idx="30617">
                  <c:v>1.3780000000000001E-2</c:v>
                </c:pt>
                <c:pt idx="30618">
                  <c:v>1.3780000000000001E-2</c:v>
                </c:pt>
                <c:pt idx="30619">
                  <c:v>1.3780000000000001E-2</c:v>
                </c:pt>
                <c:pt idx="30620">
                  <c:v>1.3780000000000001E-2</c:v>
                </c:pt>
                <c:pt idx="30621">
                  <c:v>1.3780000000000001E-2</c:v>
                </c:pt>
                <c:pt idx="30622">
                  <c:v>1.3780000000000001E-2</c:v>
                </c:pt>
                <c:pt idx="30623">
                  <c:v>1.3786E-2</c:v>
                </c:pt>
                <c:pt idx="30624">
                  <c:v>1.3786E-2</c:v>
                </c:pt>
                <c:pt idx="30625">
                  <c:v>1.3786E-2</c:v>
                </c:pt>
                <c:pt idx="30626">
                  <c:v>1.3786E-2</c:v>
                </c:pt>
                <c:pt idx="30627">
                  <c:v>1.3793E-2</c:v>
                </c:pt>
                <c:pt idx="30628">
                  <c:v>1.3793E-2</c:v>
                </c:pt>
                <c:pt idx="30629">
                  <c:v>1.3793E-2</c:v>
                </c:pt>
                <c:pt idx="30630">
                  <c:v>1.3793E-2</c:v>
                </c:pt>
                <c:pt idx="30631">
                  <c:v>1.3793E-2</c:v>
                </c:pt>
                <c:pt idx="30632">
                  <c:v>1.3793E-2</c:v>
                </c:pt>
                <c:pt idx="30633">
                  <c:v>1.3786E-2</c:v>
                </c:pt>
                <c:pt idx="30634">
                  <c:v>1.3786E-2</c:v>
                </c:pt>
                <c:pt idx="30635">
                  <c:v>1.3786E-2</c:v>
                </c:pt>
                <c:pt idx="30636">
                  <c:v>1.3780000000000001E-2</c:v>
                </c:pt>
                <c:pt idx="30637">
                  <c:v>1.3780000000000001E-2</c:v>
                </c:pt>
                <c:pt idx="30638">
                  <c:v>1.3773000000000001E-2</c:v>
                </c:pt>
                <c:pt idx="30639">
                  <c:v>1.3766E-2</c:v>
                </c:pt>
                <c:pt idx="30640">
                  <c:v>1.3766E-2</c:v>
                </c:pt>
                <c:pt idx="30641">
                  <c:v>1.376E-2</c:v>
                </c:pt>
                <c:pt idx="30642">
                  <c:v>1.3753E-2</c:v>
                </c:pt>
                <c:pt idx="30643">
                  <c:v>1.3747000000000001E-2</c:v>
                </c:pt>
                <c:pt idx="30644">
                  <c:v>1.374E-2</c:v>
                </c:pt>
                <c:pt idx="30645">
                  <c:v>1.3733E-2</c:v>
                </c:pt>
                <c:pt idx="30646">
                  <c:v>1.3727E-2</c:v>
                </c:pt>
                <c:pt idx="30647">
                  <c:v>1.372E-2</c:v>
                </c:pt>
                <c:pt idx="30648">
                  <c:v>1.3714E-2</c:v>
                </c:pt>
                <c:pt idx="30649">
                  <c:v>1.3707E-2</c:v>
                </c:pt>
                <c:pt idx="30650">
                  <c:v>1.3707E-2</c:v>
                </c:pt>
                <c:pt idx="30651">
                  <c:v>1.3701E-2</c:v>
                </c:pt>
                <c:pt idx="30652">
                  <c:v>1.3694E-2</c:v>
                </c:pt>
                <c:pt idx="30653">
                  <c:v>1.3694E-2</c:v>
                </c:pt>
                <c:pt idx="30654">
                  <c:v>1.3687E-2</c:v>
                </c:pt>
                <c:pt idx="30655">
                  <c:v>1.3687E-2</c:v>
                </c:pt>
                <c:pt idx="30656">
                  <c:v>1.3687E-2</c:v>
                </c:pt>
                <c:pt idx="30657">
                  <c:v>1.3681E-2</c:v>
                </c:pt>
                <c:pt idx="30658">
                  <c:v>1.3681E-2</c:v>
                </c:pt>
                <c:pt idx="30659">
                  <c:v>1.3681E-2</c:v>
                </c:pt>
                <c:pt idx="30660">
                  <c:v>1.3687E-2</c:v>
                </c:pt>
                <c:pt idx="30661">
                  <c:v>1.3687E-2</c:v>
                </c:pt>
                <c:pt idx="30662">
                  <c:v>1.3687E-2</c:v>
                </c:pt>
                <c:pt idx="30663">
                  <c:v>1.3687E-2</c:v>
                </c:pt>
                <c:pt idx="30664">
                  <c:v>1.3687E-2</c:v>
                </c:pt>
                <c:pt idx="30665">
                  <c:v>1.3687E-2</c:v>
                </c:pt>
                <c:pt idx="30666">
                  <c:v>1.3687E-2</c:v>
                </c:pt>
                <c:pt idx="30667">
                  <c:v>1.3694E-2</c:v>
                </c:pt>
                <c:pt idx="30668">
                  <c:v>1.3694E-2</c:v>
                </c:pt>
                <c:pt idx="30669">
                  <c:v>1.3694E-2</c:v>
                </c:pt>
                <c:pt idx="30670">
                  <c:v>1.3694E-2</c:v>
                </c:pt>
                <c:pt idx="30671">
                  <c:v>1.3694E-2</c:v>
                </c:pt>
                <c:pt idx="30672">
                  <c:v>1.3694E-2</c:v>
                </c:pt>
                <c:pt idx="30673">
                  <c:v>1.3694E-2</c:v>
                </c:pt>
                <c:pt idx="30674">
                  <c:v>1.3694E-2</c:v>
                </c:pt>
                <c:pt idx="30675">
                  <c:v>1.3694E-2</c:v>
                </c:pt>
                <c:pt idx="30676">
                  <c:v>1.3694E-2</c:v>
                </c:pt>
                <c:pt idx="30677">
                  <c:v>1.3687E-2</c:v>
                </c:pt>
                <c:pt idx="30678">
                  <c:v>1.3687E-2</c:v>
                </c:pt>
                <c:pt idx="30679">
                  <c:v>1.3687E-2</c:v>
                </c:pt>
                <c:pt idx="30680">
                  <c:v>1.3687E-2</c:v>
                </c:pt>
                <c:pt idx="30681">
                  <c:v>1.3681E-2</c:v>
                </c:pt>
                <c:pt idx="30682">
                  <c:v>1.3681E-2</c:v>
                </c:pt>
                <c:pt idx="30683">
                  <c:v>1.3681E-2</c:v>
                </c:pt>
                <c:pt idx="30684">
                  <c:v>1.3681E-2</c:v>
                </c:pt>
                <c:pt idx="30685">
                  <c:v>1.3681E-2</c:v>
                </c:pt>
                <c:pt idx="30686">
                  <c:v>1.3681E-2</c:v>
                </c:pt>
                <c:pt idx="30687">
                  <c:v>1.3681E-2</c:v>
                </c:pt>
                <c:pt idx="30688">
                  <c:v>1.3681E-2</c:v>
                </c:pt>
                <c:pt idx="30689">
                  <c:v>1.3681E-2</c:v>
                </c:pt>
                <c:pt idx="30690">
                  <c:v>1.3681E-2</c:v>
                </c:pt>
                <c:pt idx="30691">
                  <c:v>1.3687E-2</c:v>
                </c:pt>
                <c:pt idx="30692">
                  <c:v>1.3687E-2</c:v>
                </c:pt>
                <c:pt idx="30693">
                  <c:v>1.3687E-2</c:v>
                </c:pt>
                <c:pt idx="30694">
                  <c:v>1.3694E-2</c:v>
                </c:pt>
                <c:pt idx="30695">
                  <c:v>1.3694E-2</c:v>
                </c:pt>
                <c:pt idx="30696">
                  <c:v>1.3701E-2</c:v>
                </c:pt>
                <c:pt idx="30697">
                  <c:v>1.3701E-2</c:v>
                </c:pt>
                <c:pt idx="30698">
                  <c:v>1.3707E-2</c:v>
                </c:pt>
                <c:pt idx="30699">
                  <c:v>1.3707E-2</c:v>
                </c:pt>
                <c:pt idx="30700">
                  <c:v>1.3714E-2</c:v>
                </c:pt>
                <c:pt idx="30701">
                  <c:v>1.3714E-2</c:v>
                </c:pt>
                <c:pt idx="30702">
                  <c:v>1.3714E-2</c:v>
                </c:pt>
                <c:pt idx="30703">
                  <c:v>1.3714E-2</c:v>
                </c:pt>
                <c:pt idx="30704">
                  <c:v>1.3714E-2</c:v>
                </c:pt>
                <c:pt idx="30705">
                  <c:v>1.3714E-2</c:v>
                </c:pt>
                <c:pt idx="30706">
                  <c:v>1.3714E-2</c:v>
                </c:pt>
                <c:pt idx="30707">
                  <c:v>1.3714E-2</c:v>
                </c:pt>
                <c:pt idx="30708">
                  <c:v>1.3714E-2</c:v>
                </c:pt>
                <c:pt idx="30709">
                  <c:v>1.3707E-2</c:v>
                </c:pt>
                <c:pt idx="30710">
                  <c:v>1.3701E-2</c:v>
                </c:pt>
                <c:pt idx="30711">
                  <c:v>1.3701E-2</c:v>
                </c:pt>
                <c:pt idx="30712">
                  <c:v>1.3694E-2</c:v>
                </c:pt>
                <c:pt idx="30713">
                  <c:v>1.3687E-2</c:v>
                </c:pt>
                <c:pt idx="30714">
                  <c:v>1.3681E-2</c:v>
                </c:pt>
                <c:pt idx="30715">
                  <c:v>1.3674E-2</c:v>
                </c:pt>
                <c:pt idx="30716">
                  <c:v>1.3668E-2</c:v>
                </c:pt>
                <c:pt idx="30717">
                  <c:v>1.3661E-2</c:v>
                </c:pt>
                <c:pt idx="30718">
                  <c:v>1.3653999999999999E-2</c:v>
                </c:pt>
                <c:pt idx="30719">
                  <c:v>1.3648E-2</c:v>
                </c:pt>
                <c:pt idx="30720">
                  <c:v>1.3641E-2</c:v>
                </c:pt>
                <c:pt idx="30721">
                  <c:v>1.3635E-2</c:v>
                </c:pt>
                <c:pt idx="30722">
                  <c:v>1.3627999999999999E-2</c:v>
                </c:pt>
                <c:pt idx="30723">
                  <c:v>1.3620999999999999E-2</c:v>
                </c:pt>
                <c:pt idx="30724">
                  <c:v>1.3620999999999999E-2</c:v>
                </c:pt>
                <c:pt idx="30725">
                  <c:v>1.3615E-2</c:v>
                </c:pt>
                <c:pt idx="30726">
                  <c:v>1.3615E-2</c:v>
                </c:pt>
                <c:pt idx="30727">
                  <c:v>1.3608E-2</c:v>
                </c:pt>
                <c:pt idx="30728">
                  <c:v>1.3608E-2</c:v>
                </c:pt>
                <c:pt idx="30729">
                  <c:v>1.3608E-2</c:v>
                </c:pt>
                <c:pt idx="30730">
                  <c:v>1.3602E-2</c:v>
                </c:pt>
                <c:pt idx="30731">
                  <c:v>1.3602E-2</c:v>
                </c:pt>
                <c:pt idx="30732">
                  <c:v>1.3602E-2</c:v>
                </c:pt>
                <c:pt idx="30733">
                  <c:v>1.3602E-2</c:v>
                </c:pt>
                <c:pt idx="30734">
                  <c:v>1.3602E-2</c:v>
                </c:pt>
                <c:pt idx="30735">
                  <c:v>1.3608E-2</c:v>
                </c:pt>
                <c:pt idx="30736">
                  <c:v>1.3608E-2</c:v>
                </c:pt>
                <c:pt idx="30737">
                  <c:v>1.3608E-2</c:v>
                </c:pt>
                <c:pt idx="30738">
                  <c:v>1.3608E-2</c:v>
                </c:pt>
                <c:pt idx="30739">
                  <c:v>1.3608E-2</c:v>
                </c:pt>
                <c:pt idx="30740">
                  <c:v>1.3608E-2</c:v>
                </c:pt>
                <c:pt idx="30741">
                  <c:v>1.3608E-2</c:v>
                </c:pt>
                <c:pt idx="30742">
                  <c:v>1.3608E-2</c:v>
                </c:pt>
                <c:pt idx="30743">
                  <c:v>1.3608E-2</c:v>
                </c:pt>
                <c:pt idx="30744">
                  <c:v>1.3608E-2</c:v>
                </c:pt>
                <c:pt idx="30745">
                  <c:v>1.3602E-2</c:v>
                </c:pt>
                <c:pt idx="30746">
                  <c:v>1.3602E-2</c:v>
                </c:pt>
                <c:pt idx="30747">
                  <c:v>1.3602E-2</c:v>
                </c:pt>
                <c:pt idx="30748">
                  <c:v>1.3602E-2</c:v>
                </c:pt>
                <c:pt idx="30749">
                  <c:v>1.3594999999999999E-2</c:v>
                </c:pt>
                <c:pt idx="30750">
                  <c:v>1.3594999999999999E-2</c:v>
                </c:pt>
                <c:pt idx="30751">
                  <c:v>1.3594999999999999E-2</c:v>
                </c:pt>
                <c:pt idx="30752">
                  <c:v>1.3594999999999999E-2</c:v>
                </c:pt>
                <c:pt idx="30753">
                  <c:v>1.3589E-2</c:v>
                </c:pt>
                <c:pt idx="30754">
                  <c:v>1.3589E-2</c:v>
                </c:pt>
                <c:pt idx="30755">
                  <c:v>1.3589E-2</c:v>
                </c:pt>
                <c:pt idx="30756">
                  <c:v>1.3589E-2</c:v>
                </c:pt>
                <c:pt idx="30757">
                  <c:v>1.3582E-2</c:v>
                </c:pt>
                <c:pt idx="30758">
                  <c:v>1.3582E-2</c:v>
                </c:pt>
                <c:pt idx="30759">
                  <c:v>1.3582E-2</c:v>
                </c:pt>
                <c:pt idx="30760">
                  <c:v>1.3582E-2</c:v>
                </c:pt>
                <c:pt idx="30761">
                  <c:v>1.3582E-2</c:v>
                </c:pt>
                <c:pt idx="30762">
                  <c:v>1.3582E-2</c:v>
                </c:pt>
                <c:pt idx="30763">
                  <c:v>1.3582E-2</c:v>
                </c:pt>
                <c:pt idx="30764">
                  <c:v>1.3582E-2</c:v>
                </c:pt>
                <c:pt idx="30765">
                  <c:v>1.3589E-2</c:v>
                </c:pt>
                <c:pt idx="30766">
                  <c:v>1.3589E-2</c:v>
                </c:pt>
                <c:pt idx="30767">
                  <c:v>1.3589E-2</c:v>
                </c:pt>
                <c:pt idx="30768">
                  <c:v>1.3589E-2</c:v>
                </c:pt>
                <c:pt idx="30769">
                  <c:v>1.3589E-2</c:v>
                </c:pt>
                <c:pt idx="30770">
                  <c:v>1.3589E-2</c:v>
                </c:pt>
                <c:pt idx="30771">
                  <c:v>1.3594999999999999E-2</c:v>
                </c:pt>
                <c:pt idx="30772">
                  <c:v>1.3594999999999999E-2</c:v>
                </c:pt>
                <c:pt idx="30773">
                  <c:v>1.3589E-2</c:v>
                </c:pt>
                <c:pt idx="30774">
                  <c:v>1.3589E-2</c:v>
                </c:pt>
                <c:pt idx="30775">
                  <c:v>1.3589E-2</c:v>
                </c:pt>
                <c:pt idx="30776">
                  <c:v>1.3589E-2</c:v>
                </c:pt>
                <c:pt idx="30777">
                  <c:v>1.3582E-2</c:v>
                </c:pt>
                <c:pt idx="30778">
                  <c:v>1.3582E-2</c:v>
                </c:pt>
                <c:pt idx="30779">
                  <c:v>1.3582E-2</c:v>
                </c:pt>
                <c:pt idx="30780">
                  <c:v>1.3575E-2</c:v>
                </c:pt>
                <c:pt idx="30781">
                  <c:v>1.3568999999999999E-2</c:v>
                </c:pt>
                <c:pt idx="30782">
                  <c:v>1.3568999999999999E-2</c:v>
                </c:pt>
                <c:pt idx="30783">
                  <c:v>1.3561999999999999E-2</c:v>
                </c:pt>
                <c:pt idx="30784">
                  <c:v>1.3556E-2</c:v>
                </c:pt>
                <c:pt idx="30785">
                  <c:v>1.3549E-2</c:v>
                </c:pt>
                <c:pt idx="30786">
                  <c:v>1.3549E-2</c:v>
                </c:pt>
                <c:pt idx="30787">
                  <c:v>1.3542E-2</c:v>
                </c:pt>
                <c:pt idx="30788">
                  <c:v>1.3535999999999999E-2</c:v>
                </c:pt>
                <c:pt idx="30789">
                  <c:v>1.3528999999999999E-2</c:v>
                </c:pt>
                <c:pt idx="30790">
                  <c:v>1.3523E-2</c:v>
                </c:pt>
                <c:pt idx="30791">
                  <c:v>1.3523E-2</c:v>
                </c:pt>
                <c:pt idx="30792">
                  <c:v>1.3516E-2</c:v>
                </c:pt>
                <c:pt idx="30793">
                  <c:v>1.3509999999999999E-2</c:v>
                </c:pt>
                <c:pt idx="30794">
                  <c:v>1.3509999999999999E-2</c:v>
                </c:pt>
                <c:pt idx="30795">
                  <c:v>1.3502999999999999E-2</c:v>
                </c:pt>
                <c:pt idx="30796">
                  <c:v>1.3502999999999999E-2</c:v>
                </c:pt>
                <c:pt idx="30797">
                  <c:v>1.3502999999999999E-2</c:v>
                </c:pt>
                <c:pt idx="30798">
                  <c:v>1.3502999999999999E-2</c:v>
                </c:pt>
                <c:pt idx="30799">
                  <c:v>1.3495999999999999E-2</c:v>
                </c:pt>
                <c:pt idx="30800">
                  <c:v>1.3495999999999999E-2</c:v>
                </c:pt>
                <c:pt idx="30801">
                  <c:v>1.3495999999999999E-2</c:v>
                </c:pt>
                <c:pt idx="30802">
                  <c:v>1.3502999999999999E-2</c:v>
                </c:pt>
                <c:pt idx="30803">
                  <c:v>1.3502999999999999E-2</c:v>
                </c:pt>
                <c:pt idx="30804">
                  <c:v>1.3502999999999999E-2</c:v>
                </c:pt>
                <c:pt idx="30805">
                  <c:v>1.3502999999999999E-2</c:v>
                </c:pt>
                <c:pt idx="30806">
                  <c:v>1.3502999999999999E-2</c:v>
                </c:pt>
                <c:pt idx="30807">
                  <c:v>1.3502999999999999E-2</c:v>
                </c:pt>
                <c:pt idx="30808">
                  <c:v>1.3502999999999999E-2</c:v>
                </c:pt>
                <c:pt idx="30809">
                  <c:v>1.3502999999999999E-2</c:v>
                </c:pt>
                <c:pt idx="30810">
                  <c:v>1.3509999999999999E-2</c:v>
                </c:pt>
                <c:pt idx="30811">
                  <c:v>1.3509999999999999E-2</c:v>
                </c:pt>
                <c:pt idx="30812">
                  <c:v>1.3509999999999999E-2</c:v>
                </c:pt>
                <c:pt idx="30813">
                  <c:v>1.3509999999999999E-2</c:v>
                </c:pt>
                <c:pt idx="30814">
                  <c:v>1.3502999999999999E-2</c:v>
                </c:pt>
                <c:pt idx="30815">
                  <c:v>1.3502999999999999E-2</c:v>
                </c:pt>
                <c:pt idx="30816">
                  <c:v>1.3502999999999999E-2</c:v>
                </c:pt>
                <c:pt idx="30817">
                  <c:v>1.3502999999999999E-2</c:v>
                </c:pt>
                <c:pt idx="30818">
                  <c:v>1.3495999999999999E-2</c:v>
                </c:pt>
                <c:pt idx="30819">
                  <c:v>1.3495999999999999E-2</c:v>
                </c:pt>
                <c:pt idx="30820">
                  <c:v>1.3495999999999999E-2</c:v>
                </c:pt>
                <c:pt idx="30821">
                  <c:v>1.349E-2</c:v>
                </c:pt>
                <c:pt idx="30822">
                  <c:v>1.3483E-2</c:v>
                </c:pt>
                <c:pt idx="30823">
                  <c:v>1.3483E-2</c:v>
                </c:pt>
                <c:pt idx="30824">
                  <c:v>1.3476999999999999E-2</c:v>
                </c:pt>
                <c:pt idx="30825">
                  <c:v>1.3469999999999999E-2</c:v>
                </c:pt>
                <c:pt idx="30826">
                  <c:v>1.3469999999999999E-2</c:v>
                </c:pt>
                <c:pt idx="30827">
                  <c:v>1.3462999999999999E-2</c:v>
                </c:pt>
                <c:pt idx="30828">
                  <c:v>1.3462999999999999E-2</c:v>
                </c:pt>
                <c:pt idx="30829">
                  <c:v>1.3457E-2</c:v>
                </c:pt>
                <c:pt idx="30830">
                  <c:v>1.345E-2</c:v>
                </c:pt>
                <c:pt idx="30831">
                  <c:v>1.345E-2</c:v>
                </c:pt>
                <c:pt idx="30832">
                  <c:v>1.3443999999999999E-2</c:v>
                </c:pt>
                <c:pt idx="30833">
                  <c:v>1.3443999999999999E-2</c:v>
                </c:pt>
                <c:pt idx="30834">
                  <c:v>1.3443999999999999E-2</c:v>
                </c:pt>
                <c:pt idx="30835">
                  <c:v>1.3436999999999999E-2</c:v>
                </c:pt>
                <c:pt idx="30836">
                  <c:v>1.3436999999999999E-2</c:v>
                </c:pt>
                <c:pt idx="30837">
                  <c:v>1.3429999999999999E-2</c:v>
                </c:pt>
                <c:pt idx="30838">
                  <c:v>1.3429999999999999E-2</c:v>
                </c:pt>
                <c:pt idx="30839">
                  <c:v>1.3429999999999999E-2</c:v>
                </c:pt>
                <c:pt idx="30840">
                  <c:v>1.3429999999999999E-2</c:v>
                </c:pt>
                <c:pt idx="30841">
                  <c:v>1.3424E-2</c:v>
                </c:pt>
                <c:pt idx="30842">
                  <c:v>1.3424E-2</c:v>
                </c:pt>
                <c:pt idx="30843">
                  <c:v>1.3424E-2</c:v>
                </c:pt>
                <c:pt idx="30844">
                  <c:v>1.3424E-2</c:v>
                </c:pt>
                <c:pt idx="30845">
                  <c:v>1.3424E-2</c:v>
                </c:pt>
                <c:pt idx="30846">
                  <c:v>1.3424E-2</c:v>
                </c:pt>
                <c:pt idx="30847">
                  <c:v>1.3424E-2</c:v>
                </c:pt>
                <c:pt idx="30848">
                  <c:v>1.3424E-2</c:v>
                </c:pt>
                <c:pt idx="30849">
                  <c:v>1.3424E-2</c:v>
                </c:pt>
                <c:pt idx="30850">
                  <c:v>1.3429999999999999E-2</c:v>
                </c:pt>
                <c:pt idx="30851">
                  <c:v>1.3429999999999999E-2</c:v>
                </c:pt>
                <c:pt idx="30852">
                  <c:v>1.3429999999999999E-2</c:v>
                </c:pt>
                <c:pt idx="30853">
                  <c:v>1.3429999999999999E-2</c:v>
                </c:pt>
                <c:pt idx="30854">
                  <c:v>1.3429999999999999E-2</c:v>
                </c:pt>
                <c:pt idx="30855">
                  <c:v>1.3436999999999999E-2</c:v>
                </c:pt>
                <c:pt idx="30856">
                  <c:v>1.3436999999999999E-2</c:v>
                </c:pt>
                <c:pt idx="30857">
                  <c:v>1.3436999999999999E-2</c:v>
                </c:pt>
                <c:pt idx="30858">
                  <c:v>1.3443999999999999E-2</c:v>
                </c:pt>
                <c:pt idx="30859">
                  <c:v>1.3443999999999999E-2</c:v>
                </c:pt>
                <c:pt idx="30860">
                  <c:v>1.3443999999999999E-2</c:v>
                </c:pt>
                <c:pt idx="30861">
                  <c:v>1.345E-2</c:v>
                </c:pt>
                <c:pt idx="30862">
                  <c:v>1.345E-2</c:v>
                </c:pt>
                <c:pt idx="30863">
                  <c:v>1.3457E-2</c:v>
                </c:pt>
                <c:pt idx="30864">
                  <c:v>1.3457E-2</c:v>
                </c:pt>
                <c:pt idx="30865">
                  <c:v>1.3457E-2</c:v>
                </c:pt>
                <c:pt idx="30866">
                  <c:v>1.3462999999999999E-2</c:v>
                </c:pt>
                <c:pt idx="30867">
                  <c:v>1.3462999999999999E-2</c:v>
                </c:pt>
                <c:pt idx="30868">
                  <c:v>1.3462999999999999E-2</c:v>
                </c:pt>
                <c:pt idx="30869">
                  <c:v>1.3462999999999999E-2</c:v>
                </c:pt>
                <c:pt idx="30870">
                  <c:v>1.3469999999999999E-2</c:v>
                </c:pt>
                <c:pt idx="30871">
                  <c:v>1.3469999999999999E-2</c:v>
                </c:pt>
                <c:pt idx="30872">
                  <c:v>1.3469999999999999E-2</c:v>
                </c:pt>
                <c:pt idx="30873">
                  <c:v>1.3462999999999999E-2</c:v>
                </c:pt>
                <c:pt idx="30874">
                  <c:v>1.3462999999999999E-2</c:v>
                </c:pt>
                <c:pt idx="30875">
                  <c:v>1.3462999999999999E-2</c:v>
                </c:pt>
                <c:pt idx="30876">
                  <c:v>1.3457E-2</c:v>
                </c:pt>
                <c:pt idx="30877">
                  <c:v>1.3457E-2</c:v>
                </c:pt>
                <c:pt idx="30878">
                  <c:v>1.345E-2</c:v>
                </c:pt>
                <c:pt idx="30879">
                  <c:v>1.345E-2</c:v>
                </c:pt>
                <c:pt idx="30880">
                  <c:v>1.3443999999999999E-2</c:v>
                </c:pt>
                <c:pt idx="30881">
                  <c:v>1.3436999999999999E-2</c:v>
                </c:pt>
                <c:pt idx="30882">
                  <c:v>1.3429999999999999E-2</c:v>
                </c:pt>
                <c:pt idx="30883">
                  <c:v>1.3424E-2</c:v>
                </c:pt>
                <c:pt idx="30884">
                  <c:v>1.3424E-2</c:v>
                </c:pt>
                <c:pt idx="30885">
                  <c:v>1.3417E-2</c:v>
                </c:pt>
                <c:pt idx="30886">
                  <c:v>1.3410999999999999E-2</c:v>
                </c:pt>
                <c:pt idx="30887">
                  <c:v>1.3403999999999999E-2</c:v>
                </c:pt>
                <c:pt idx="30888">
                  <c:v>1.3398E-2</c:v>
                </c:pt>
                <c:pt idx="30889">
                  <c:v>1.3391E-2</c:v>
                </c:pt>
                <c:pt idx="30890">
                  <c:v>1.3391E-2</c:v>
                </c:pt>
                <c:pt idx="30891">
                  <c:v>1.3384E-2</c:v>
                </c:pt>
                <c:pt idx="30892">
                  <c:v>1.3384E-2</c:v>
                </c:pt>
                <c:pt idx="30893">
                  <c:v>1.3384E-2</c:v>
                </c:pt>
                <c:pt idx="30894">
                  <c:v>1.3384E-2</c:v>
                </c:pt>
                <c:pt idx="30895">
                  <c:v>1.3384E-2</c:v>
                </c:pt>
                <c:pt idx="30896">
                  <c:v>1.3384E-2</c:v>
                </c:pt>
                <c:pt idx="30897">
                  <c:v>1.3384E-2</c:v>
                </c:pt>
                <c:pt idx="30898">
                  <c:v>1.3391E-2</c:v>
                </c:pt>
                <c:pt idx="30899">
                  <c:v>1.3391E-2</c:v>
                </c:pt>
                <c:pt idx="30900">
                  <c:v>1.3398E-2</c:v>
                </c:pt>
                <c:pt idx="30901">
                  <c:v>1.3398E-2</c:v>
                </c:pt>
                <c:pt idx="30902">
                  <c:v>1.3403999999999999E-2</c:v>
                </c:pt>
                <c:pt idx="30903">
                  <c:v>1.3410999999999999E-2</c:v>
                </c:pt>
                <c:pt idx="30904">
                  <c:v>1.3417E-2</c:v>
                </c:pt>
                <c:pt idx="30905">
                  <c:v>1.3424E-2</c:v>
                </c:pt>
                <c:pt idx="30906">
                  <c:v>1.3429999999999999E-2</c:v>
                </c:pt>
                <c:pt idx="30907">
                  <c:v>1.3429999999999999E-2</c:v>
                </c:pt>
                <c:pt idx="30908">
                  <c:v>1.3436999999999999E-2</c:v>
                </c:pt>
                <c:pt idx="30909">
                  <c:v>1.3443999999999999E-2</c:v>
                </c:pt>
                <c:pt idx="30910">
                  <c:v>1.3443999999999999E-2</c:v>
                </c:pt>
                <c:pt idx="30911">
                  <c:v>1.345E-2</c:v>
                </c:pt>
                <c:pt idx="30912">
                  <c:v>1.345E-2</c:v>
                </c:pt>
                <c:pt idx="30913">
                  <c:v>1.345E-2</c:v>
                </c:pt>
                <c:pt idx="30914">
                  <c:v>1.345E-2</c:v>
                </c:pt>
                <c:pt idx="30915">
                  <c:v>1.3443999999999999E-2</c:v>
                </c:pt>
                <c:pt idx="30916">
                  <c:v>1.3443999999999999E-2</c:v>
                </c:pt>
                <c:pt idx="30917">
                  <c:v>1.3436999999999999E-2</c:v>
                </c:pt>
                <c:pt idx="30918">
                  <c:v>1.3429999999999999E-2</c:v>
                </c:pt>
                <c:pt idx="30919">
                  <c:v>1.3424E-2</c:v>
                </c:pt>
                <c:pt idx="30920">
                  <c:v>1.3417E-2</c:v>
                </c:pt>
                <c:pt idx="30921">
                  <c:v>1.3410999999999999E-2</c:v>
                </c:pt>
                <c:pt idx="30922">
                  <c:v>1.3398E-2</c:v>
                </c:pt>
                <c:pt idx="30923">
                  <c:v>1.3391E-2</c:v>
                </c:pt>
                <c:pt idx="30924">
                  <c:v>1.3377999999999999E-2</c:v>
                </c:pt>
                <c:pt idx="30925">
                  <c:v>1.3370999999999999E-2</c:v>
                </c:pt>
                <c:pt idx="30926">
                  <c:v>1.3358E-2</c:v>
                </c:pt>
                <c:pt idx="30927">
                  <c:v>1.3351E-2</c:v>
                </c:pt>
                <c:pt idx="30928">
                  <c:v>1.3337999999999999E-2</c:v>
                </c:pt>
                <c:pt idx="30929">
                  <c:v>1.3332E-2</c:v>
                </c:pt>
                <c:pt idx="30930">
                  <c:v>1.3325E-2</c:v>
                </c:pt>
                <c:pt idx="30931">
                  <c:v>1.3318999999999999E-2</c:v>
                </c:pt>
                <c:pt idx="30932">
                  <c:v>1.3311999999999999E-2</c:v>
                </c:pt>
                <c:pt idx="30933">
                  <c:v>1.3305000000000001E-2</c:v>
                </c:pt>
                <c:pt idx="30934">
                  <c:v>1.3299E-2</c:v>
                </c:pt>
                <c:pt idx="30935">
                  <c:v>1.3299E-2</c:v>
                </c:pt>
                <c:pt idx="30936">
                  <c:v>1.3299E-2</c:v>
                </c:pt>
                <c:pt idx="30937">
                  <c:v>1.3299E-2</c:v>
                </c:pt>
                <c:pt idx="30938">
                  <c:v>1.3299E-2</c:v>
                </c:pt>
                <c:pt idx="30939">
                  <c:v>1.3299E-2</c:v>
                </c:pt>
                <c:pt idx="30940">
                  <c:v>1.3305000000000001E-2</c:v>
                </c:pt>
                <c:pt idx="30941">
                  <c:v>1.3305000000000001E-2</c:v>
                </c:pt>
                <c:pt idx="30942">
                  <c:v>1.3311999999999999E-2</c:v>
                </c:pt>
                <c:pt idx="30943">
                  <c:v>1.3318999999999999E-2</c:v>
                </c:pt>
                <c:pt idx="30944">
                  <c:v>1.3325E-2</c:v>
                </c:pt>
                <c:pt idx="30945">
                  <c:v>1.3325E-2</c:v>
                </c:pt>
                <c:pt idx="30946">
                  <c:v>1.3332E-2</c:v>
                </c:pt>
                <c:pt idx="30947">
                  <c:v>1.3337999999999999E-2</c:v>
                </c:pt>
                <c:pt idx="30948">
                  <c:v>1.3344999999999999E-2</c:v>
                </c:pt>
                <c:pt idx="30949">
                  <c:v>1.3344999999999999E-2</c:v>
                </c:pt>
                <c:pt idx="30950">
                  <c:v>1.3344999999999999E-2</c:v>
                </c:pt>
                <c:pt idx="30951">
                  <c:v>1.3351E-2</c:v>
                </c:pt>
                <c:pt idx="30952">
                  <c:v>1.3351E-2</c:v>
                </c:pt>
                <c:pt idx="30953">
                  <c:v>1.3344999999999999E-2</c:v>
                </c:pt>
                <c:pt idx="30954">
                  <c:v>1.3344999999999999E-2</c:v>
                </c:pt>
                <c:pt idx="30955">
                  <c:v>1.3344999999999999E-2</c:v>
                </c:pt>
                <c:pt idx="30956">
                  <c:v>1.3337999999999999E-2</c:v>
                </c:pt>
                <c:pt idx="30957">
                  <c:v>1.3332E-2</c:v>
                </c:pt>
                <c:pt idx="30958">
                  <c:v>1.3325E-2</c:v>
                </c:pt>
                <c:pt idx="30959">
                  <c:v>1.3318999999999999E-2</c:v>
                </c:pt>
                <c:pt idx="30960">
                  <c:v>1.3305000000000001E-2</c:v>
                </c:pt>
                <c:pt idx="30961">
                  <c:v>1.3299E-2</c:v>
                </c:pt>
                <c:pt idx="30962">
                  <c:v>1.3285999999999999E-2</c:v>
                </c:pt>
                <c:pt idx="30963">
                  <c:v>1.3272000000000001E-2</c:v>
                </c:pt>
                <c:pt idx="30964">
                  <c:v>1.3266E-2</c:v>
                </c:pt>
                <c:pt idx="30965">
                  <c:v>1.3252999999999999E-2</c:v>
                </c:pt>
                <c:pt idx="30966">
                  <c:v>1.3246000000000001E-2</c:v>
                </c:pt>
                <c:pt idx="30967">
                  <c:v>1.3233E-2</c:v>
                </c:pt>
                <c:pt idx="30968">
                  <c:v>1.3226E-2</c:v>
                </c:pt>
                <c:pt idx="30969">
                  <c:v>1.3213000000000001E-2</c:v>
                </c:pt>
                <c:pt idx="30970">
                  <c:v>1.3207E-2</c:v>
                </c:pt>
                <c:pt idx="30971">
                  <c:v>1.32E-2</c:v>
                </c:pt>
                <c:pt idx="30972">
                  <c:v>1.3193E-2</c:v>
                </c:pt>
                <c:pt idx="30973">
                  <c:v>1.3187000000000001E-2</c:v>
                </c:pt>
                <c:pt idx="30974">
                  <c:v>1.3187000000000001E-2</c:v>
                </c:pt>
                <c:pt idx="30975">
                  <c:v>1.3187000000000001E-2</c:v>
                </c:pt>
                <c:pt idx="30976">
                  <c:v>1.3187000000000001E-2</c:v>
                </c:pt>
                <c:pt idx="30977">
                  <c:v>1.3187000000000001E-2</c:v>
                </c:pt>
                <c:pt idx="30978">
                  <c:v>1.3187000000000001E-2</c:v>
                </c:pt>
                <c:pt idx="30979">
                  <c:v>1.3193E-2</c:v>
                </c:pt>
                <c:pt idx="30980">
                  <c:v>1.3193E-2</c:v>
                </c:pt>
                <c:pt idx="30981">
                  <c:v>1.32E-2</c:v>
                </c:pt>
                <c:pt idx="30982">
                  <c:v>1.3207E-2</c:v>
                </c:pt>
                <c:pt idx="30983">
                  <c:v>1.3213000000000001E-2</c:v>
                </c:pt>
                <c:pt idx="30984">
                  <c:v>1.3220000000000001E-2</c:v>
                </c:pt>
                <c:pt idx="30985">
                  <c:v>1.3226E-2</c:v>
                </c:pt>
                <c:pt idx="30986">
                  <c:v>1.3239000000000001E-2</c:v>
                </c:pt>
                <c:pt idx="30987">
                  <c:v>1.3246000000000001E-2</c:v>
                </c:pt>
                <c:pt idx="30988">
                  <c:v>1.3252999999999999E-2</c:v>
                </c:pt>
                <c:pt idx="30989">
                  <c:v>1.3259E-2</c:v>
                </c:pt>
                <c:pt idx="30990">
                  <c:v>1.3266E-2</c:v>
                </c:pt>
                <c:pt idx="30991">
                  <c:v>1.3272000000000001E-2</c:v>
                </c:pt>
                <c:pt idx="30992">
                  <c:v>1.3278999999999999E-2</c:v>
                </c:pt>
                <c:pt idx="30993">
                  <c:v>1.3278999999999999E-2</c:v>
                </c:pt>
                <c:pt idx="30994">
                  <c:v>1.3285999999999999E-2</c:v>
                </c:pt>
                <c:pt idx="30995">
                  <c:v>1.3285999999999999E-2</c:v>
                </c:pt>
                <c:pt idx="30996">
                  <c:v>1.3292E-2</c:v>
                </c:pt>
                <c:pt idx="30997">
                  <c:v>1.3292E-2</c:v>
                </c:pt>
                <c:pt idx="30998">
                  <c:v>1.3292E-2</c:v>
                </c:pt>
                <c:pt idx="30999">
                  <c:v>1.3292E-2</c:v>
                </c:pt>
                <c:pt idx="31000">
                  <c:v>1.3292E-2</c:v>
                </c:pt>
                <c:pt idx="31001">
                  <c:v>1.3285999999999999E-2</c:v>
                </c:pt>
                <c:pt idx="31002">
                  <c:v>1.3285999999999999E-2</c:v>
                </c:pt>
                <c:pt idx="31003">
                  <c:v>1.3278999999999999E-2</c:v>
                </c:pt>
                <c:pt idx="31004">
                  <c:v>1.3278999999999999E-2</c:v>
                </c:pt>
                <c:pt idx="31005">
                  <c:v>1.3272000000000001E-2</c:v>
                </c:pt>
                <c:pt idx="31006">
                  <c:v>1.3266E-2</c:v>
                </c:pt>
                <c:pt idx="31007">
                  <c:v>1.3259E-2</c:v>
                </c:pt>
                <c:pt idx="31008">
                  <c:v>1.3259E-2</c:v>
                </c:pt>
                <c:pt idx="31009">
                  <c:v>1.3252999999999999E-2</c:v>
                </c:pt>
                <c:pt idx="31010">
                  <c:v>1.3246000000000001E-2</c:v>
                </c:pt>
                <c:pt idx="31011">
                  <c:v>1.3239000000000001E-2</c:v>
                </c:pt>
                <c:pt idx="31012">
                  <c:v>1.3239000000000001E-2</c:v>
                </c:pt>
                <c:pt idx="31013">
                  <c:v>1.3233E-2</c:v>
                </c:pt>
                <c:pt idx="31014">
                  <c:v>1.3226E-2</c:v>
                </c:pt>
                <c:pt idx="31015">
                  <c:v>1.3220000000000001E-2</c:v>
                </c:pt>
                <c:pt idx="31016">
                  <c:v>1.3220000000000001E-2</c:v>
                </c:pt>
                <c:pt idx="31017">
                  <c:v>1.3213000000000001E-2</c:v>
                </c:pt>
                <c:pt idx="31018">
                  <c:v>1.3207E-2</c:v>
                </c:pt>
                <c:pt idx="31019">
                  <c:v>1.32E-2</c:v>
                </c:pt>
                <c:pt idx="31020">
                  <c:v>1.32E-2</c:v>
                </c:pt>
                <c:pt idx="31021">
                  <c:v>1.3193E-2</c:v>
                </c:pt>
                <c:pt idx="31022">
                  <c:v>1.3193E-2</c:v>
                </c:pt>
                <c:pt idx="31023">
                  <c:v>1.3193E-2</c:v>
                </c:pt>
                <c:pt idx="31024">
                  <c:v>1.3187000000000001E-2</c:v>
                </c:pt>
                <c:pt idx="31025">
                  <c:v>1.3187000000000001E-2</c:v>
                </c:pt>
                <c:pt idx="31026">
                  <c:v>1.3187000000000001E-2</c:v>
                </c:pt>
                <c:pt idx="31027">
                  <c:v>1.3180000000000001E-2</c:v>
                </c:pt>
                <c:pt idx="31028">
                  <c:v>1.3180000000000001E-2</c:v>
                </c:pt>
                <c:pt idx="31029">
                  <c:v>1.3180000000000001E-2</c:v>
                </c:pt>
                <c:pt idx="31030">
                  <c:v>1.3180000000000001E-2</c:v>
                </c:pt>
                <c:pt idx="31031">
                  <c:v>1.3180000000000001E-2</c:v>
                </c:pt>
                <c:pt idx="31032">
                  <c:v>1.3180000000000001E-2</c:v>
                </c:pt>
                <c:pt idx="31033">
                  <c:v>1.3180000000000001E-2</c:v>
                </c:pt>
                <c:pt idx="31034">
                  <c:v>1.3180000000000001E-2</c:v>
                </c:pt>
                <c:pt idx="31035">
                  <c:v>1.3187000000000001E-2</c:v>
                </c:pt>
                <c:pt idx="31036">
                  <c:v>1.3187000000000001E-2</c:v>
                </c:pt>
                <c:pt idx="31037">
                  <c:v>1.3187000000000001E-2</c:v>
                </c:pt>
                <c:pt idx="31038">
                  <c:v>1.3193E-2</c:v>
                </c:pt>
                <c:pt idx="31039">
                  <c:v>1.3193E-2</c:v>
                </c:pt>
                <c:pt idx="31040">
                  <c:v>1.32E-2</c:v>
                </c:pt>
                <c:pt idx="31041">
                  <c:v>1.32E-2</c:v>
                </c:pt>
                <c:pt idx="31042">
                  <c:v>1.3207E-2</c:v>
                </c:pt>
                <c:pt idx="31043">
                  <c:v>1.3207E-2</c:v>
                </c:pt>
                <c:pt idx="31044">
                  <c:v>1.3213000000000001E-2</c:v>
                </c:pt>
                <c:pt idx="31045">
                  <c:v>1.3213000000000001E-2</c:v>
                </c:pt>
                <c:pt idx="31046">
                  <c:v>1.3220000000000001E-2</c:v>
                </c:pt>
                <c:pt idx="31047">
                  <c:v>1.3220000000000001E-2</c:v>
                </c:pt>
                <c:pt idx="31048">
                  <c:v>1.3220000000000001E-2</c:v>
                </c:pt>
                <c:pt idx="31049">
                  <c:v>1.3220000000000001E-2</c:v>
                </c:pt>
                <c:pt idx="31050">
                  <c:v>1.3220000000000001E-2</c:v>
                </c:pt>
                <c:pt idx="31051">
                  <c:v>1.3220000000000001E-2</c:v>
                </c:pt>
                <c:pt idx="31052">
                  <c:v>1.3220000000000001E-2</c:v>
                </c:pt>
                <c:pt idx="31053">
                  <c:v>1.3220000000000001E-2</c:v>
                </c:pt>
                <c:pt idx="31054">
                  <c:v>1.3220000000000001E-2</c:v>
                </c:pt>
                <c:pt idx="31055">
                  <c:v>1.3213000000000001E-2</c:v>
                </c:pt>
                <c:pt idx="31056">
                  <c:v>1.3213000000000001E-2</c:v>
                </c:pt>
                <c:pt idx="31057">
                  <c:v>1.3207E-2</c:v>
                </c:pt>
                <c:pt idx="31058">
                  <c:v>1.32E-2</c:v>
                </c:pt>
                <c:pt idx="31059">
                  <c:v>1.3193E-2</c:v>
                </c:pt>
                <c:pt idx="31060">
                  <c:v>1.3187000000000001E-2</c:v>
                </c:pt>
                <c:pt idx="31061">
                  <c:v>1.3180000000000001E-2</c:v>
                </c:pt>
                <c:pt idx="31062">
                  <c:v>1.3174E-2</c:v>
                </c:pt>
                <c:pt idx="31063">
                  <c:v>1.3167E-2</c:v>
                </c:pt>
                <c:pt idx="31064">
                  <c:v>1.3154000000000001E-2</c:v>
                </c:pt>
                <c:pt idx="31065">
                  <c:v>1.3147000000000001E-2</c:v>
                </c:pt>
                <c:pt idx="31066">
                  <c:v>1.3141E-2</c:v>
                </c:pt>
                <c:pt idx="31067">
                  <c:v>1.3134E-2</c:v>
                </c:pt>
                <c:pt idx="31068">
                  <c:v>1.3128000000000001E-2</c:v>
                </c:pt>
                <c:pt idx="31069">
                  <c:v>1.3121000000000001E-2</c:v>
                </c:pt>
                <c:pt idx="31070">
                  <c:v>1.3114000000000001E-2</c:v>
                </c:pt>
                <c:pt idx="31071">
                  <c:v>1.3108E-2</c:v>
                </c:pt>
                <c:pt idx="31072">
                  <c:v>1.3108E-2</c:v>
                </c:pt>
                <c:pt idx="31073">
                  <c:v>1.3108E-2</c:v>
                </c:pt>
                <c:pt idx="31074">
                  <c:v>1.3101E-2</c:v>
                </c:pt>
                <c:pt idx="31075">
                  <c:v>1.3101E-2</c:v>
                </c:pt>
                <c:pt idx="31076">
                  <c:v>1.3108E-2</c:v>
                </c:pt>
                <c:pt idx="31077">
                  <c:v>1.3108E-2</c:v>
                </c:pt>
                <c:pt idx="31078">
                  <c:v>1.3108E-2</c:v>
                </c:pt>
                <c:pt idx="31079">
                  <c:v>1.3114000000000001E-2</c:v>
                </c:pt>
                <c:pt idx="31080">
                  <c:v>1.3121000000000001E-2</c:v>
                </c:pt>
                <c:pt idx="31081">
                  <c:v>1.3121000000000001E-2</c:v>
                </c:pt>
                <c:pt idx="31082">
                  <c:v>1.3128000000000001E-2</c:v>
                </c:pt>
                <c:pt idx="31083">
                  <c:v>1.3134E-2</c:v>
                </c:pt>
                <c:pt idx="31084">
                  <c:v>1.3141E-2</c:v>
                </c:pt>
                <c:pt idx="31085">
                  <c:v>1.3147000000000001E-2</c:v>
                </c:pt>
                <c:pt idx="31086">
                  <c:v>1.316E-2</c:v>
                </c:pt>
                <c:pt idx="31087">
                  <c:v>1.3167E-2</c:v>
                </c:pt>
                <c:pt idx="31088">
                  <c:v>1.3174E-2</c:v>
                </c:pt>
                <c:pt idx="31089">
                  <c:v>1.3180000000000001E-2</c:v>
                </c:pt>
                <c:pt idx="31090">
                  <c:v>1.3187000000000001E-2</c:v>
                </c:pt>
                <c:pt idx="31091">
                  <c:v>1.3187000000000001E-2</c:v>
                </c:pt>
                <c:pt idx="31092">
                  <c:v>1.3193E-2</c:v>
                </c:pt>
                <c:pt idx="31093">
                  <c:v>1.3193E-2</c:v>
                </c:pt>
                <c:pt idx="31094">
                  <c:v>1.32E-2</c:v>
                </c:pt>
                <c:pt idx="31095">
                  <c:v>1.32E-2</c:v>
                </c:pt>
                <c:pt idx="31096">
                  <c:v>1.32E-2</c:v>
                </c:pt>
                <c:pt idx="31097">
                  <c:v>1.32E-2</c:v>
                </c:pt>
                <c:pt idx="31098">
                  <c:v>1.32E-2</c:v>
                </c:pt>
                <c:pt idx="31099">
                  <c:v>1.3193E-2</c:v>
                </c:pt>
                <c:pt idx="31100">
                  <c:v>1.3193E-2</c:v>
                </c:pt>
                <c:pt idx="31101">
                  <c:v>1.3187000000000001E-2</c:v>
                </c:pt>
                <c:pt idx="31102">
                  <c:v>1.3180000000000001E-2</c:v>
                </c:pt>
                <c:pt idx="31103">
                  <c:v>1.3174E-2</c:v>
                </c:pt>
                <c:pt idx="31104">
                  <c:v>1.3174E-2</c:v>
                </c:pt>
                <c:pt idx="31105">
                  <c:v>1.3167E-2</c:v>
                </c:pt>
                <c:pt idx="31106">
                  <c:v>1.316E-2</c:v>
                </c:pt>
                <c:pt idx="31107">
                  <c:v>1.3154000000000001E-2</c:v>
                </c:pt>
                <c:pt idx="31108">
                  <c:v>1.3147000000000001E-2</c:v>
                </c:pt>
                <c:pt idx="31109">
                  <c:v>1.3141E-2</c:v>
                </c:pt>
                <c:pt idx="31110">
                  <c:v>1.3134E-2</c:v>
                </c:pt>
                <c:pt idx="31111">
                  <c:v>1.3128000000000001E-2</c:v>
                </c:pt>
                <c:pt idx="31112">
                  <c:v>1.3128000000000001E-2</c:v>
                </c:pt>
                <c:pt idx="31113">
                  <c:v>1.3121000000000001E-2</c:v>
                </c:pt>
                <c:pt idx="31114">
                  <c:v>1.3114000000000001E-2</c:v>
                </c:pt>
                <c:pt idx="31115">
                  <c:v>1.3114000000000001E-2</c:v>
                </c:pt>
                <c:pt idx="31116">
                  <c:v>1.3108E-2</c:v>
                </c:pt>
                <c:pt idx="31117">
                  <c:v>1.3108E-2</c:v>
                </c:pt>
                <c:pt idx="31118">
                  <c:v>1.3108E-2</c:v>
                </c:pt>
                <c:pt idx="31119">
                  <c:v>1.3101E-2</c:v>
                </c:pt>
                <c:pt idx="31120">
                  <c:v>1.3101E-2</c:v>
                </c:pt>
                <c:pt idx="31121">
                  <c:v>1.3101E-2</c:v>
                </c:pt>
                <c:pt idx="31122">
                  <c:v>1.3101E-2</c:v>
                </c:pt>
                <c:pt idx="31123">
                  <c:v>1.3101E-2</c:v>
                </c:pt>
                <c:pt idx="31124">
                  <c:v>1.3101E-2</c:v>
                </c:pt>
                <c:pt idx="31125">
                  <c:v>1.3095000000000001E-2</c:v>
                </c:pt>
                <c:pt idx="31126">
                  <c:v>1.3095000000000001E-2</c:v>
                </c:pt>
                <c:pt idx="31127">
                  <c:v>1.3095000000000001E-2</c:v>
                </c:pt>
                <c:pt idx="31128">
                  <c:v>1.3095000000000001E-2</c:v>
                </c:pt>
                <c:pt idx="31129">
                  <c:v>1.3095000000000001E-2</c:v>
                </c:pt>
                <c:pt idx="31130">
                  <c:v>1.3088000000000001E-2</c:v>
                </c:pt>
                <c:pt idx="31131">
                  <c:v>1.3088000000000001E-2</c:v>
                </c:pt>
                <c:pt idx="31132">
                  <c:v>1.3088000000000001E-2</c:v>
                </c:pt>
                <c:pt idx="31133">
                  <c:v>1.3081000000000001E-2</c:v>
                </c:pt>
                <c:pt idx="31134">
                  <c:v>1.3081000000000001E-2</c:v>
                </c:pt>
                <c:pt idx="31135">
                  <c:v>1.3075E-2</c:v>
                </c:pt>
                <c:pt idx="31136">
                  <c:v>1.3068E-2</c:v>
                </c:pt>
                <c:pt idx="31137">
                  <c:v>1.3068E-2</c:v>
                </c:pt>
                <c:pt idx="31138">
                  <c:v>1.3062000000000001E-2</c:v>
                </c:pt>
                <c:pt idx="31139">
                  <c:v>1.3055000000000001E-2</c:v>
                </c:pt>
                <c:pt idx="31140">
                  <c:v>1.3048000000000001E-2</c:v>
                </c:pt>
                <c:pt idx="31141">
                  <c:v>1.3042E-2</c:v>
                </c:pt>
                <c:pt idx="31142">
                  <c:v>1.3042E-2</c:v>
                </c:pt>
                <c:pt idx="31143">
                  <c:v>1.3035E-2</c:v>
                </c:pt>
                <c:pt idx="31144">
                  <c:v>1.3029000000000001E-2</c:v>
                </c:pt>
                <c:pt idx="31145">
                  <c:v>1.3022000000000001E-2</c:v>
                </c:pt>
                <c:pt idx="31146">
                  <c:v>1.3022000000000001E-2</c:v>
                </c:pt>
                <c:pt idx="31147">
                  <c:v>1.3016E-2</c:v>
                </c:pt>
                <c:pt idx="31148">
                  <c:v>1.3016E-2</c:v>
                </c:pt>
                <c:pt idx="31149">
                  <c:v>1.3009E-2</c:v>
                </c:pt>
                <c:pt idx="31150">
                  <c:v>1.3009E-2</c:v>
                </c:pt>
                <c:pt idx="31151">
                  <c:v>1.3002E-2</c:v>
                </c:pt>
                <c:pt idx="31152">
                  <c:v>1.3002E-2</c:v>
                </c:pt>
                <c:pt idx="31153">
                  <c:v>1.3002E-2</c:v>
                </c:pt>
                <c:pt idx="31154">
                  <c:v>1.3002E-2</c:v>
                </c:pt>
                <c:pt idx="31155">
                  <c:v>1.3002E-2</c:v>
                </c:pt>
                <c:pt idx="31156">
                  <c:v>1.3002E-2</c:v>
                </c:pt>
                <c:pt idx="31157">
                  <c:v>1.3002E-2</c:v>
                </c:pt>
                <c:pt idx="31158">
                  <c:v>1.3002E-2</c:v>
                </c:pt>
                <c:pt idx="31159">
                  <c:v>1.3009E-2</c:v>
                </c:pt>
                <c:pt idx="31160">
                  <c:v>1.3009E-2</c:v>
                </c:pt>
                <c:pt idx="31161">
                  <c:v>1.3009E-2</c:v>
                </c:pt>
                <c:pt idx="31162">
                  <c:v>1.3009E-2</c:v>
                </c:pt>
                <c:pt idx="31163">
                  <c:v>1.3016E-2</c:v>
                </c:pt>
                <c:pt idx="31164">
                  <c:v>1.3016E-2</c:v>
                </c:pt>
                <c:pt idx="31165">
                  <c:v>1.3016E-2</c:v>
                </c:pt>
                <c:pt idx="31166">
                  <c:v>1.3022000000000001E-2</c:v>
                </c:pt>
                <c:pt idx="31167">
                  <c:v>1.3022000000000001E-2</c:v>
                </c:pt>
                <c:pt idx="31168">
                  <c:v>1.3022000000000001E-2</c:v>
                </c:pt>
                <c:pt idx="31169">
                  <c:v>1.3029000000000001E-2</c:v>
                </c:pt>
                <c:pt idx="31170">
                  <c:v>1.3029000000000001E-2</c:v>
                </c:pt>
                <c:pt idx="31171">
                  <c:v>1.3029000000000001E-2</c:v>
                </c:pt>
                <c:pt idx="31172">
                  <c:v>1.3029000000000001E-2</c:v>
                </c:pt>
                <c:pt idx="31173">
                  <c:v>1.3035E-2</c:v>
                </c:pt>
                <c:pt idx="31174">
                  <c:v>1.3035E-2</c:v>
                </c:pt>
                <c:pt idx="31175">
                  <c:v>1.3035E-2</c:v>
                </c:pt>
                <c:pt idx="31176">
                  <c:v>1.3035E-2</c:v>
                </c:pt>
                <c:pt idx="31177">
                  <c:v>1.3035E-2</c:v>
                </c:pt>
                <c:pt idx="31178">
                  <c:v>1.3035E-2</c:v>
                </c:pt>
                <c:pt idx="31179">
                  <c:v>1.3029000000000001E-2</c:v>
                </c:pt>
                <c:pt idx="31180">
                  <c:v>1.3029000000000001E-2</c:v>
                </c:pt>
                <c:pt idx="31181">
                  <c:v>1.3029000000000001E-2</c:v>
                </c:pt>
                <c:pt idx="31182">
                  <c:v>1.3029000000000001E-2</c:v>
                </c:pt>
                <c:pt idx="31183">
                  <c:v>1.3029000000000001E-2</c:v>
                </c:pt>
                <c:pt idx="31184">
                  <c:v>1.3029000000000001E-2</c:v>
                </c:pt>
                <c:pt idx="31185">
                  <c:v>1.3022000000000001E-2</c:v>
                </c:pt>
                <c:pt idx="31186">
                  <c:v>1.3022000000000001E-2</c:v>
                </c:pt>
                <c:pt idx="31187">
                  <c:v>1.3022000000000001E-2</c:v>
                </c:pt>
                <c:pt idx="31188">
                  <c:v>1.3016E-2</c:v>
                </c:pt>
                <c:pt idx="31189">
                  <c:v>1.3016E-2</c:v>
                </c:pt>
                <c:pt idx="31190">
                  <c:v>1.3009E-2</c:v>
                </c:pt>
                <c:pt idx="31191">
                  <c:v>1.3009E-2</c:v>
                </c:pt>
                <c:pt idx="31192">
                  <c:v>1.3002E-2</c:v>
                </c:pt>
                <c:pt idx="31193">
                  <c:v>1.3002E-2</c:v>
                </c:pt>
                <c:pt idx="31194">
                  <c:v>1.2996000000000001E-2</c:v>
                </c:pt>
                <c:pt idx="31195">
                  <c:v>1.2989000000000001E-2</c:v>
                </c:pt>
                <c:pt idx="31196">
                  <c:v>1.2989000000000001E-2</c:v>
                </c:pt>
                <c:pt idx="31197">
                  <c:v>1.2983E-2</c:v>
                </c:pt>
                <c:pt idx="31198">
                  <c:v>1.2976E-2</c:v>
                </c:pt>
                <c:pt idx="31199">
                  <c:v>1.2969E-2</c:v>
                </c:pt>
                <c:pt idx="31200">
                  <c:v>1.2969E-2</c:v>
                </c:pt>
                <c:pt idx="31201">
                  <c:v>1.2963000000000001E-2</c:v>
                </c:pt>
                <c:pt idx="31202">
                  <c:v>1.2956000000000001E-2</c:v>
                </c:pt>
                <c:pt idx="31203">
                  <c:v>1.295E-2</c:v>
                </c:pt>
                <c:pt idx="31204">
                  <c:v>1.2943E-2</c:v>
                </c:pt>
                <c:pt idx="31205">
                  <c:v>1.2936E-2</c:v>
                </c:pt>
                <c:pt idx="31206">
                  <c:v>1.2936E-2</c:v>
                </c:pt>
                <c:pt idx="31207">
                  <c:v>1.2930000000000001E-2</c:v>
                </c:pt>
                <c:pt idx="31208">
                  <c:v>1.2923E-2</c:v>
                </c:pt>
                <c:pt idx="31209">
                  <c:v>1.2917E-2</c:v>
                </c:pt>
                <c:pt idx="31210">
                  <c:v>1.2917E-2</c:v>
                </c:pt>
                <c:pt idx="31211">
                  <c:v>1.291E-2</c:v>
                </c:pt>
                <c:pt idx="31212">
                  <c:v>1.291E-2</c:v>
                </c:pt>
                <c:pt idx="31213">
                  <c:v>1.291E-2</c:v>
                </c:pt>
                <c:pt idx="31214">
                  <c:v>1.291E-2</c:v>
                </c:pt>
                <c:pt idx="31215">
                  <c:v>1.291E-2</c:v>
                </c:pt>
                <c:pt idx="31216">
                  <c:v>1.291E-2</c:v>
                </c:pt>
                <c:pt idx="31217">
                  <c:v>1.291E-2</c:v>
                </c:pt>
                <c:pt idx="31218">
                  <c:v>1.2917E-2</c:v>
                </c:pt>
                <c:pt idx="31219">
                  <c:v>1.2917E-2</c:v>
                </c:pt>
                <c:pt idx="31220">
                  <c:v>1.2923E-2</c:v>
                </c:pt>
                <c:pt idx="31221">
                  <c:v>1.2930000000000001E-2</c:v>
                </c:pt>
                <c:pt idx="31222">
                  <c:v>1.2936E-2</c:v>
                </c:pt>
                <c:pt idx="31223">
                  <c:v>1.2943E-2</c:v>
                </c:pt>
                <c:pt idx="31224">
                  <c:v>1.295E-2</c:v>
                </c:pt>
                <c:pt idx="31225">
                  <c:v>1.2956000000000001E-2</c:v>
                </c:pt>
                <c:pt idx="31226">
                  <c:v>1.2963000000000001E-2</c:v>
                </c:pt>
                <c:pt idx="31227">
                  <c:v>1.2969E-2</c:v>
                </c:pt>
                <c:pt idx="31228">
                  <c:v>1.2983E-2</c:v>
                </c:pt>
                <c:pt idx="31229">
                  <c:v>1.2989000000000001E-2</c:v>
                </c:pt>
                <c:pt idx="31230">
                  <c:v>1.2996000000000001E-2</c:v>
                </c:pt>
                <c:pt idx="31231">
                  <c:v>1.3002E-2</c:v>
                </c:pt>
                <c:pt idx="31232">
                  <c:v>1.3009E-2</c:v>
                </c:pt>
                <c:pt idx="31233">
                  <c:v>1.3016E-2</c:v>
                </c:pt>
                <c:pt idx="31234">
                  <c:v>1.3022000000000001E-2</c:v>
                </c:pt>
                <c:pt idx="31235">
                  <c:v>1.3029000000000001E-2</c:v>
                </c:pt>
                <c:pt idx="31236">
                  <c:v>1.3035E-2</c:v>
                </c:pt>
                <c:pt idx="31237">
                  <c:v>1.3035E-2</c:v>
                </c:pt>
                <c:pt idx="31238">
                  <c:v>1.3035E-2</c:v>
                </c:pt>
                <c:pt idx="31239">
                  <c:v>1.3035E-2</c:v>
                </c:pt>
                <c:pt idx="31240">
                  <c:v>1.3035E-2</c:v>
                </c:pt>
                <c:pt idx="31241">
                  <c:v>1.3035E-2</c:v>
                </c:pt>
                <c:pt idx="31242">
                  <c:v>1.3029000000000001E-2</c:v>
                </c:pt>
                <c:pt idx="31243">
                  <c:v>1.3029000000000001E-2</c:v>
                </c:pt>
                <c:pt idx="31244">
                  <c:v>1.3022000000000001E-2</c:v>
                </c:pt>
                <c:pt idx="31245">
                  <c:v>1.3016E-2</c:v>
                </c:pt>
                <c:pt idx="31246">
                  <c:v>1.3009E-2</c:v>
                </c:pt>
                <c:pt idx="31247">
                  <c:v>1.2996000000000001E-2</c:v>
                </c:pt>
                <c:pt idx="31248">
                  <c:v>1.2989000000000001E-2</c:v>
                </c:pt>
                <c:pt idx="31249">
                  <c:v>1.2983E-2</c:v>
                </c:pt>
                <c:pt idx="31250">
                  <c:v>1.2969E-2</c:v>
                </c:pt>
                <c:pt idx="31251">
                  <c:v>1.2963000000000001E-2</c:v>
                </c:pt>
                <c:pt idx="31252">
                  <c:v>1.295E-2</c:v>
                </c:pt>
                <c:pt idx="31253">
                  <c:v>1.2943E-2</c:v>
                </c:pt>
                <c:pt idx="31254">
                  <c:v>1.2930000000000001E-2</c:v>
                </c:pt>
                <c:pt idx="31255">
                  <c:v>1.2923E-2</c:v>
                </c:pt>
                <c:pt idx="31256">
                  <c:v>1.291E-2</c:v>
                </c:pt>
                <c:pt idx="31257">
                  <c:v>1.2904000000000001E-2</c:v>
                </c:pt>
                <c:pt idx="31258">
                  <c:v>1.2897E-2</c:v>
                </c:pt>
                <c:pt idx="31259">
                  <c:v>1.2884E-2</c:v>
                </c:pt>
                <c:pt idx="31260">
                  <c:v>1.2884E-2</c:v>
                </c:pt>
                <c:pt idx="31261">
                  <c:v>1.2877E-2</c:v>
                </c:pt>
                <c:pt idx="31262">
                  <c:v>1.2871E-2</c:v>
                </c:pt>
                <c:pt idx="31263">
                  <c:v>1.2864E-2</c:v>
                </c:pt>
                <c:pt idx="31264">
                  <c:v>1.2864E-2</c:v>
                </c:pt>
                <c:pt idx="31265">
                  <c:v>1.2864E-2</c:v>
                </c:pt>
                <c:pt idx="31266">
                  <c:v>1.2864E-2</c:v>
                </c:pt>
                <c:pt idx="31267">
                  <c:v>1.2864E-2</c:v>
                </c:pt>
                <c:pt idx="31268">
                  <c:v>1.2864E-2</c:v>
                </c:pt>
                <c:pt idx="31269">
                  <c:v>1.2864E-2</c:v>
                </c:pt>
                <c:pt idx="31270">
                  <c:v>1.2864E-2</c:v>
                </c:pt>
                <c:pt idx="31271">
                  <c:v>1.2871E-2</c:v>
                </c:pt>
                <c:pt idx="31272">
                  <c:v>1.2871E-2</c:v>
                </c:pt>
                <c:pt idx="31273">
                  <c:v>1.2871E-2</c:v>
                </c:pt>
                <c:pt idx="31274">
                  <c:v>1.2877E-2</c:v>
                </c:pt>
                <c:pt idx="31275">
                  <c:v>1.2877E-2</c:v>
                </c:pt>
                <c:pt idx="31276">
                  <c:v>1.2884E-2</c:v>
                </c:pt>
                <c:pt idx="31277">
                  <c:v>1.2884E-2</c:v>
                </c:pt>
                <c:pt idx="31278">
                  <c:v>1.2884E-2</c:v>
                </c:pt>
                <c:pt idx="31279">
                  <c:v>1.289E-2</c:v>
                </c:pt>
                <c:pt idx="31280">
                  <c:v>1.289E-2</c:v>
                </c:pt>
                <c:pt idx="31281">
                  <c:v>1.289E-2</c:v>
                </c:pt>
                <c:pt idx="31282">
                  <c:v>1.289E-2</c:v>
                </c:pt>
                <c:pt idx="31283">
                  <c:v>1.289E-2</c:v>
                </c:pt>
                <c:pt idx="31284">
                  <c:v>1.289E-2</c:v>
                </c:pt>
                <c:pt idx="31285">
                  <c:v>1.2884E-2</c:v>
                </c:pt>
                <c:pt idx="31286">
                  <c:v>1.2884E-2</c:v>
                </c:pt>
                <c:pt idx="31287">
                  <c:v>1.2877E-2</c:v>
                </c:pt>
                <c:pt idx="31288">
                  <c:v>1.2877E-2</c:v>
                </c:pt>
                <c:pt idx="31289">
                  <c:v>1.2871E-2</c:v>
                </c:pt>
                <c:pt idx="31290">
                  <c:v>1.2871E-2</c:v>
                </c:pt>
                <c:pt idx="31291">
                  <c:v>1.2864E-2</c:v>
                </c:pt>
                <c:pt idx="31292">
                  <c:v>1.2857E-2</c:v>
                </c:pt>
                <c:pt idx="31293">
                  <c:v>1.2857E-2</c:v>
                </c:pt>
                <c:pt idx="31294">
                  <c:v>1.2851E-2</c:v>
                </c:pt>
                <c:pt idx="31295">
                  <c:v>1.2844E-2</c:v>
                </c:pt>
                <c:pt idx="31296">
                  <c:v>1.2844E-2</c:v>
                </c:pt>
                <c:pt idx="31297">
                  <c:v>1.2838E-2</c:v>
                </c:pt>
                <c:pt idx="31298">
                  <c:v>1.2838E-2</c:v>
                </c:pt>
                <c:pt idx="31299">
                  <c:v>1.2831E-2</c:v>
                </c:pt>
                <c:pt idx="31300">
                  <c:v>1.2831E-2</c:v>
                </c:pt>
                <c:pt idx="31301">
                  <c:v>1.2831E-2</c:v>
                </c:pt>
                <c:pt idx="31302">
                  <c:v>1.2831E-2</c:v>
                </c:pt>
                <c:pt idx="31303">
                  <c:v>1.2825E-2</c:v>
                </c:pt>
                <c:pt idx="31304">
                  <c:v>1.2825E-2</c:v>
                </c:pt>
                <c:pt idx="31305">
                  <c:v>1.2825E-2</c:v>
                </c:pt>
                <c:pt idx="31306">
                  <c:v>1.2831E-2</c:v>
                </c:pt>
                <c:pt idx="31307">
                  <c:v>1.2831E-2</c:v>
                </c:pt>
                <c:pt idx="31308">
                  <c:v>1.2831E-2</c:v>
                </c:pt>
                <c:pt idx="31309">
                  <c:v>1.2831E-2</c:v>
                </c:pt>
                <c:pt idx="31310">
                  <c:v>1.2838E-2</c:v>
                </c:pt>
                <c:pt idx="31311">
                  <c:v>1.2838E-2</c:v>
                </c:pt>
                <c:pt idx="31312">
                  <c:v>1.2838E-2</c:v>
                </c:pt>
                <c:pt idx="31313">
                  <c:v>1.2838E-2</c:v>
                </c:pt>
                <c:pt idx="31314">
                  <c:v>1.2844E-2</c:v>
                </c:pt>
                <c:pt idx="31315">
                  <c:v>1.2844E-2</c:v>
                </c:pt>
                <c:pt idx="31316">
                  <c:v>1.2844E-2</c:v>
                </c:pt>
                <c:pt idx="31317">
                  <c:v>1.2844E-2</c:v>
                </c:pt>
                <c:pt idx="31318">
                  <c:v>1.2844E-2</c:v>
                </c:pt>
                <c:pt idx="31319">
                  <c:v>1.2844E-2</c:v>
                </c:pt>
                <c:pt idx="31320">
                  <c:v>1.2844E-2</c:v>
                </c:pt>
                <c:pt idx="31321">
                  <c:v>1.2838E-2</c:v>
                </c:pt>
                <c:pt idx="31322">
                  <c:v>1.2838E-2</c:v>
                </c:pt>
                <c:pt idx="31323">
                  <c:v>1.2838E-2</c:v>
                </c:pt>
                <c:pt idx="31324">
                  <c:v>1.2831E-2</c:v>
                </c:pt>
                <c:pt idx="31325">
                  <c:v>1.2831E-2</c:v>
                </c:pt>
                <c:pt idx="31326">
                  <c:v>1.2831E-2</c:v>
                </c:pt>
                <c:pt idx="31327">
                  <c:v>1.2825E-2</c:v>
                </c:pt>
                <c:pt idx="31328">
                  <c:v>1.2825E-2</c:v>
                </c:pt>
                <c:pt idx="31329">
                  <c:v>1.2818E-2</c:v>
                </c:pt>
                <c:pt idx="31330">
                  <c:v>1.2818E-2</c:v>
                </c:pt>
                <c:pt idx="31331">
                  <c:v>1.2818E-2</c:v>
                </c:pt>
                <c:pt idx="31332">
                  <c:v>1.2818E-2</c:v>
                </c:pt>
                <c:pt idx="31333">
                  <c:v>1.2818E-2</c:v>
                </c:pt>
                <c:pt idx="31334">
                  <c:v>1.2818E-2</c:v>
                </c:pt>
                <c:pt idx="31335">
                  <c:v>1.2818E-2</c:v>
                </c:pt>
                <c:pt idx="31336">
                  <c:v>1.2825E-2</c:v>
                </c:pt>
                <c:pt idx="31337">
                  <c:v>1.2825E-2</c:v>
                </c:pt>
                <c:pt idx="31338">
                  <c:v>1.2825E-2</c:v>
                </c:pt>
                <c:pt idx="31339">
                  <c:v>1.2831E-2</c:v>
                </c:pt>
                <c:pt idx="31340">
                  <c:v>1.2838E-2</c:v>
                </c:pt>
                <c:pt idx="31341">
                  <c:v>1.2838E-2</c:v>
                </c:pt>
                <c:pt idx="31342">
                  <c:v>1.2844E-2</c:v>
                </c:pt>
                <c:pt idx="31343">
                  <c:v>1.2851E-2</c:v>
                </c:pt>
                <c:pt idx="31344">
                  <c:v>1.2851E-2</c:v>
                </c:pt>
                <c:pt idx="31345">
                  <c:v>1.2857E-2</c:v>
                </c:pt>
                <c:pt idx="31346">
                  <c:v>1.2864E-2</c:v>
                </c:pt>
                <c:pt idx="31347">
                  <c:v>1.2864E-2</c:v>
                </c:pt>
                <c:pt idx="31348">
                  <c:v>1.2871E-2</c:v>
                </c:pt>
                <c:pt idx="31349">
                  <c:v>1.2871E-2</c:v>
                </c:pt>
                <c:pt idx="31350">
                  <c:v>1.2871E-2</c:v>
                </c:pt>
                <c:pt idx="31351">
                  <c:v>1.2871E-2</c:v>
                </c:pt>
                <c:pt idx="31352">
                  <c:v>1.2871E-2</c:v>
                </c:pt>
                <c:pt idx="31353">
                  <c:v>1.2871E-2</c:v>
                </c:pt>
                <c:pt idx="31354">
                  <c:v>1.2864E-2</c:v>
                </c:pt>
                <c:pt idx="31355">
                  <c:v>1.2864E-2</c:v>
                </c:pt>
                <c:pt idx="31356">
                  <c:v>1.2857E-2</c:v>
                </c:pt>
                <c:pt idx="31357">
                  <c:v>1.2851E-2</c:v>
                </c:pt>
                <c:pt idx="31358">
                  <c:v>1.2838E-2</c:v>
                </c:pt>
                <c:pt idx="31359">
                  <c:v>1.2831E-2</c:v>
                </c:pt>
                <c:pt idx="31360">
                  <c:v>1.2818E-2</c:v>
                </c:pt>
                <c:pt idx="31361">
                  <c:v>1.2810999999999999E-2</c:v>
                </c:pt>
                <c:pt idx="31362">
                  <c:v>1.2798E-2</c:v>
                </c:pt>
                <c:pt idx="31363">
                  <c:v>1.2784999999999999E-2</c:v>
                </c:pt>
                <c:pt idx="31364">
                  <c:v>1.2777999999999999E-2</c:v>
                </c:pt>
                <c:pt idx="31365">
                  <c:v>1.2765E-2</c:v>
                </c:pt>
                <c:pt idx="31366">
                  <c:v>1.2751999999999999E-2</c:v>
                </c:pt>
                <c:pt idx="31367">
                  <c:v>1.2744999999999999E-2</c:v>
                </c:pt>
                <c:pt idx="31368">
                  <c:v>1.2739E-2</c:v>
                </c:pt>
                <c:pt idx="31369">
                  <c:v>1.2725999999999999E-2</c:v>
                </c:pt>
                <c:pt idx="31370">
                  <c:v>1.2718999999999999E-2</c:v>
                </c:pt>
                <c:pt idx="31371">
                  <c:v>1.2718999999999999E-2</c:v>
                </c:pt>
                <c:pt idx="31372">
                  <c:v>1.2713E-2</c:v>
                </c:pt>
                <c:pt idx="31373">
                  <c:v>1.2713E-2</c:v>
                </c:pt>
                <c:pt idx="31374">
                  <c:v>1.2713E-2</c:v>
                </c:pt>
                <c:pt idx="31375">
                  <c:v>1.2713E-2</c:v>
                </c:pt>
                <c:pt idx="31376">
                  <c:v>1.2713E-2</c:v>
                </c:pt>
                <c:pt idx="31377">
                  <c:v>1.2718999999999999E-2</c:v>
                </c:pt>
                <c:pt idx="31378">
                  <c:v>1.2725999999999999E-2</c:v>
                </c:pt>
                <c:pt idx="31379">
                  <c:v>1.2732E-2</c:v>
                </c:pt>
                <c:pt idx="31380">
                  <c:v>1.2739E-2</c:v>
                </c:pt>
                <c:pt idx="31381">
                  <c:v>1.2744999999999999E-2</c:v>
                </c:pt>
                <c:pt idx="31382">
                  <c:v>1.2751999999999999E-2</c:v>
                </c:pt>
                <c:pt idx="31383">
                  <c:v>1.2759E-2</c:v>
                </c:pt>
                <c:pt idx="31384">
                  <c:v>1.2765E-2</c:v>
                </c:pt>
                <c:pt idx="31385">
                  <c:v>1.2772E-2</c:v>
                </c:pt>
                <c:pt idx="31386">
                  <c:v>1.2777999999999999E-2</c:v>
                </c:pt>
                <c:pt idx="31387">
                  <c:v>1.2784999999999999E-2</c:v>
                </c:pt>
                <c:pt idx="31388">
                  <c:v>1.2792E-2</c:v>
                </c:pt>
                <c:pt idx="31389">
                  <c:v>1.2792E-2</c:v>
                </c:pt>
                <c:pt idx="31390">
                  <c:v>1.2798E-2</c:v>
                </c:pt>
                <c:pt idx="31391">
                  <c:v>1.2798E-2</c:v>
                </c:pt>
                <c:pt idx="31392">
                  <c:v>1.2792E-2</c:v>
                </c:pt>
                <c:pt idx="31393">
                  <c:v>1.2792E-2</c:v>
                </c:pt>
                <c:pt idx="31394">
                  <c:v>1.2792E-2</c:v>
                </c:pt>
                <c:pt idx="31395">
                  <c:v>1.2784999999999999E-2</c:v>
                </c:pt>
                <c:pt idx="31396">
                  <c:v>1.2777999999999999E-2</c:v>
                </c:pt>
                <c:pt idx="31397">
                  <c:v>1.2765E-2</c:v>
                </c:pt>
                <c:pt idx="31398">
                  <c:v>1.2759E-2</c:v>
                </c:pt>
                <c:pt idx="31399">
                  <c:v>1.2744999999999999E-2</c:v>
                </c:pt>
                <c:pt idx="31400">
                  <c:v>1.2739E-2</c:v>
                </c:pt>
                <c:pt idx="31401">
                  <c:v>1.2725999999999999E-2</c:v>
                </c:pt>
                <c:pt idx="31402">
                  <c:v>1.2713E-2</c:v>
                </c:pt>
                <c:pt idx="31403">
                  <c:v>1.2699E-2</c:v>
                </c:pt>
                <c:pt idx="31404">
                  <c:v>1.2692999999999999E-2</c:v>
                </c:pt>
                <c:pt idx="31405">
                  <c:v>1.268E-2</c:v>
                </c:pt>
                <c:pt idx="31406">
                  <c:v>1.2673E-2</c:v>
                </c:pt>
                <c:pt idx="31407">
                  <c:v>1.2666E-2</c:v>
                </c:pt>
                <c:pt idx="31408">
                  <c:v>1.2659999999999999E-2</c:v>
                </c:pt>
                <c:pt idx="31409">
                  <c:v>1.2652999999999999E-2</c:v>
                </c:pt>
                <c:pt idx="31410">
                  <c:v>1.2652999999999999E-2</c:v>
                </c:pt>
                <c:pt idx="31411">
                  <c:v>1.2652999999999999E-2</c:v>
                </c:pt>
                <c:pt idx="31412">
                  <c:v>1.2652999999999999E-2</c:v>
                </c:pt>
                <c:pt idx="31413">
                  <c:v>1.2652999999999999E-2</c:v>
                </c:pt>
                <c:pt idx="31414">
                  <c:v>1.2652999999999999E-2</c:v>
                </c:pt>
                <c:pt idx="31415">
                  <c:v>1.2659999999999999E-2</c:v>
                </c:pt>
                <c:pt idx="31416">
                  <c:v>1.2666E-2</c:v>
                </c:pt>
                <c:pt idx="31417">
                  <c:v>1.2673E-2</c:v>
                </c:pt>
                <c:pt idx="31418">
                  <c:v>1.2685999999999999E-2</c:v>
                </c:pt>
                <c:pt idx="31419">
                  <c:v>1.2692999999999999E-2</c:v>
                </c:pt>
                <c:pt idx="31420">
                  <c:v>1.2706E-2</c:v>
                </c:pt>
                <c:pt idx="31421">
                  <c:v>1.2713E-2</c:v>
                </c:pt>
                <c:pt idx="31422">
                  <c:v>1.2725999999999999E-2</c:v>
                </c:pt>
                <c:pt idx="31423">
                  <c:v>1.2732E-2</c:v>
                </c:pt>
                <c:pt idx="31424">
                  <c:v>1.2739E-2</c:v>
                </c:pt>
                <c:pt idx="31425">
                  <c:v>1.2744999999999999E-2</c:v>
                </c:pt>
                <c:pt idx="31426">
                  <c:v>1.2751999999999999E-2</c:v>
                </c:pt>
                <c:pt idx="31427">
                  <c:v>1.2759E-2</c:v>
                </c:pt>
                <c:pt idx="31428">
                  <c:v>1.2765E-2</c:v>
                </c:pt>
                <c:pt idx="31429">
                  <c:v>1.2765E-2</c:v>
                </c:pt>
                <c:pt idx="31430">
                  <c:v>1.2765E-2</c:v>
                </c:pt>
                <c:pt idx="31431">
                  <c:v>1.2759E-2</c:v>
                </c:pt>
                <c:pt idx="31432">
                  <c:v>1.2759E-2</c:v>
                </c:pt>
                <c:pt idx="31433">
                  <c:v>1.2751999999999999E-2</c:v>
                </c:pt>
                <c:pt idx="31434">
                  <c:v>1.2744999999999999E-2</c:v>
                </c:pt>
                <c:pt idx="31435">
                  <c:v>1.2732E-2</c:v>
                </c:pt>
                <c:pt idx="31436">
                  <c:v>1.2725999999999999E-2</c:v>
                </c:pt>
                <c:pt idx="31437">
                  <c:v>1.2713E-2</c:v>
                </c:pt>
                <c:pt idx="31438">
                  <c:v>1.2699E-2</c:v>
                </c:pt>
                <c:pt idx="31439">
                  <c:v>1.2685999999999999E-2</c:v>
                </c:pt>
                <c:pt idx="31440">
                  <c:v>1.2673E-2</c:v>
                </c:pt>
                <c:pt idx="31441">
                  <c:v>1.2659999999999999E-2</c:v>
                </c:pt>
                <c:pt idx="31442">
                  <c:v>1.2647E-2</c:v>
                </c:pt>
                <c:pt idx="31443">
                  <c:v>1.2633999999999999E-2</c:v>
                </c:pt>
                <c:pt idx="31444">
                  <c:v>1.2619999999999999E-2</c:v>
                </c:pt>
                <c:pt idx="31445">
                  <c:v>1.2607E-2</c:v>
                </c:pt>
                <c:pt idx="31446">
                  <c:v>1.2600999999999999E-2</c:v>
                </c:pt>
                <c:pt idx="31447">
                  <c:v>1.2586999999999999E-2</c:v>
                </c:pt>
                <c:pt idx="31448">
                  <c:v>1.2581E-2</c:v>
                </c:pt>
                <c:pt idx="31449">
                  <c:v>1.2574E-2</c:v>
                </c:pt>
                <c:pt idx="31450">
                  <c:v>1.2567999999999999E-2</c:v>
                </c:pt>
                <c:pt idx="31451">
                  <c:v>1.2567999999999999E-2</c:v>
                </c:pt>
                <c:pt idx="31452">
                  <c:v>1.2560999999999999E-2</c:v>
                </c:pt>
                <c:pt idx="31453">
                  <c:v>1.2560999999999999E-2</c:v>
                </c:pt>
                <c:pt idx="31454">
                  <c:v>1.2560999999999999E-2</c:v>
                </c:pt>
                <c:pt idx="31455">
                  <c:v>1.2567999999999999E-2</c:v>
                </c:pt>
                <c:pt idx="31456">
                  <c:v>1.2567999999999999E-2</c:v>
                </c:pt>
                <c:pt idx="31457">
                  <c:v>1.2574E-2</c:v>
                </c:pt>
                <c:pt idx="31458">
                  <c:v>1.2581E-2</c:v>
                </c:pt>
                <c:pt idx="31459">
                  <c:v>1.2581E-2</c:v>
                </c:pt>
                <c:pt idx="31460">
                  <c:v>1.2586999999999999E-2</c:v>
                </c:pt>
                <c:pt idx="31461">
                  <c:v>1.2593999999999999E-2</c:v>
                </c:pt>
                <c:pt idx="31462">
                  <c:v>1.2600999999999999E-2</c:v>
                </c:pt>
                <c:pt idx="31463">
                  <c:v>1.2607E-2</c:v>
                </c:pt>
                <c:pt idx="31464">
                  <c:v>1.2614E-2</c:v>
                </c:pt>
                <c:pt idx="31465">
                  <c:v>1.2619999999999999E-2</c:v>
                </c:pt>
                <c:pt idx="31466">
                  <c:v>1.2619999999999999E-2</c:v>
                </c:pt>
                <c:pt idx="31467">
                  <c:v>1.2626999999999999E-2</c:v>
                </c:pt>
                <c:pt idx="31468">
                  <c:v>1.2626999999999999E-2</c:v>
                </c:pt>
                <c:pt idx="31469">
                  <c:v>1.2633999999999999E-2</c:v>
                </c:pt>
                <c:pt idx="31470">
                  <c:v>1.2633999999999999E-2</c:v>
                </c:pt>
                <c:pt idx="31471">
                  <c:v>1.2633999999999999E-2</c:v>
                </c:pt>
                <c:pt idx="31472">
                  <c:v>1.2633999999999999E-2</c:v>
                </c:pt>
                <c:pt idx="31473">
                  <c:v>1.2626999999999999E-2</c:v>
                </c:pt>
                <c:pt idx="31474">
                  <c:v>1.2626999999999999E-2</c:v>
                </c:pt>
                <c:pt idx="31475">
                  <c:v>1.2619999999999999E-2</c:v>
                </c:pt>
                <c:pt idx="31476">
                  <c:v>1.2619999999999999E-2</c:v>
                </c:pt>
                <c:pt idx="31477">
                  <c:v>1.2614E-2</c:v>
                </c:pt>
                <c:pt idx="31478">
                  <c:v>1.2607E-2</c:v>
                </c:pt>
                <c:pt idx="31479">
                  <c:v>1.2600999999999999E-2</c:v>
                </c:pt>
                <c:pt idx="31480">
                  <c:v>1.2593999999999999E-2</c:v>
                </c:pt>
                <c:pt idx="31481">
                  <c:v>1.2586999999999999E-2</c:v>
                </c:pt>
                <c:pt idx="31482">
                  <c:v>1.2581E-2</c:v>
                </c:pt>
                <c:pt idx="31483">
                  <c:v>1.2574E-2</c:v>
                </c:pt>
                <c:pt idx="31484">
                  <c:v>1.2574E-2</c:v>
                </c:pt>
                <c:pt idx="31485">
                  <c:v>1.2567999999999999E-2</c:v>
                </c:pt>
                <c:pt idx="31486">
                  <c:v>1.2560999999999999E-2</c:v>
                </c:pt>
                <c:pt idx="31487">
                  <c:v>1.2560999999999999E-2</c:v>
                </c:pt>
                <c:pt idx="31488">
                  <c:v>1.2553999999999999E-2</c:v>
                </c:pt>
                <c:pt idx="31489">
                  <c:v>1.2553999999999999E-2</c:v>
                </c:pt>
                <c:pt idx="31490">
                  <c:v>1.2553999999999999E-2</c:v>
                </c:pt>
                <c:pt idx="31491">
                  <c:v>1.2548E-2</c:v>
                </c:pt>
                <c:pt idx="31492">
                  <c:v>1.2548E-2</c:v>
                </c:pt>
                <c:pt idx="31493">
                  <c:v>1.2548E-2</c:v>
                </c:pt>
                <c:pt idx="31494">
                  <c:v>1.2548E-2</c:v>
                </c:pt>
                <c:pt idx="31495">
                  <c:v>1.2548E-2</c:v>
                </c:pt>
                <c:pt idx="31496">
                  <c:v>1.2553999999999999E-2</c:v>
                </c:pt>
                <c:pt idx="31497">
                  <c:v>1.2553999999999999E-2</c:v>
                </c:pt>
                <c:pt idx="31498">
                  <c:v>1.2553999999999999E-2</c:v>
                </c:pt>
                <c:pt idx="31499">
                  <c:v>1.2553999999999999E-2</c:v>
                </c:pt>
                <c:pt idx="31500">
                  <c:v>1.2553999999999999E-2</c:v>
                </c:pt>
                <c:pt idx="31501">
                  <c:v>1.2553999999999999E-2</c:v>
                </c:pt>
                <c:pt idx="31502">
                  <c:v>1.2553999999999999E-2</c:v>
                </c:pt>
                <c:pt idx="31503">
                  <c:v>1.2553999999999999E-2</c:v>
                </c:pt>
                <c:pt idx="31504">
                  <c:v>1.2553999999999999E-2</c:v>
                </c:pt>
                <c:pt idx="31505">
                  <c:v>1.2553999999999999E-2</c:v>
                </c:pt>
                <c:pt idx="31506">
                  <c:v>1.2553999999999999E-2</c:v>
                </c:pt>
                <c:pt idx="31507">
                  <c:v>1.2553999999999999E-2</c:v>
                </c:pt>
                <c:pt idx="31508">
                  <c:v>1.2553999999999999E-2</c:v>
                </c:pt>
                <c:pt idx="31509">
                  <c:v>1.2548E-2</c:v>
                </c:pt>
                <c:pt idx="31510">
                  <c:v>1.2548E-2</c:v>
                </c:pt>
                <c:pt idx="31511">
                  <c:v>1.2541E-2</c:v>
                </c:pt>
                <c:pt idx="31512">
                  <c:v>1.2541E-2</c:v>
                </c:pt>
                <c:pt idx="31513">
                  <c:v>1.2534999999999999E-2</c:v>
                </c:pt>
                <c:pt idx="31514">
                  <c:v>1.2534999999999999E-2</c:v>
                </c:pt>
                <c:pt idx="31515">
                  <c:v>1.2527999999999999E-2</c:v>
                </c:pt>
                <c:pt idx="31516">
                  <c:v>1.2522E-2</c:v>
                </c:pt>
                <c:pt idx="31517">
                  <c:v>1.2522E-2</c:v>
                </c:pt>
                <c:pt idx="31518">
                  <c:v>1.2522E-2</c:v>
                </c:pt>
                <c:pt idx="31519">
                  <c:v>1.2515E-2</c:v>
                </c:pt>
                <c:pt idx="31520">
                  <c:v>1.2515E-2</c:v>
                </c:pt>
                <c:pt idx="31521">
                  <c:v>1.2508E-2</c:v>
                </c:pt>
                <c:pt idx="31522">
                  <c:v>1.2508E-2</c:v>
                </c:pt>
                <c:pt idx="31523">
                  <c:v>1.2508E-2</c:v>
                </c:pt>
                <c:pt idx="31524">
                  <c:v>1.2508E-2</c:v>
                </c:pt>
                <c:pt idx="31525">
                  <c:v>1.2508E-2</c:v>
                </c:pt>
                <c:pt idx="31526">
                  <c:v>1.2508E-2</c:v>
                </c:pt>
                <c:pt idx="31527">
                  <c:v>1.2508E-2</c:v>
                </c:pt>
                <c:pt idx="31528">
                  <c:v>1.2515E-2</c:v>
                </c:pt>
                <c:pt idx="31529">
                  <c:v>1.2515E-2</c:v>
                </c:pt>
                <c:pt idx="31530">
                  <c:v>1.2522E-2</c:v>
                </c:pt>
                <c:pt idx="31531">
                  <c:v>1.2522E-2</c:v>
                </c:pt>
                <c:pt idx="31532">
                  <c:v>1.2527999999999999E-2</c:v>
                </c:pt>
                <c:pt idx="31533">
                  <c:v>1.2527999999999999E-2</c:v>
                </c:pt>
                <c:pt idx="31534">
                  <c:v>1.2534999999999999E-2</c:v>
                </c:pt>
                <c:pt idx="31535">
                  <c:v>1.2541E-2</c:v>
                </c:pt>
                <c:pt idx="31536">
                  <c:v>1.2541E-2</c:v>
                </c:pt>
                <c:pt idx="31537">
                  <c:v>1.2548E-2</c:v>
                </c:pt>
                <c:pt idx="31538">
                  <c:v>1.2553999999999999E-2</c:v>
                </c:pt>
                <c:pt idx="31539">
                  <c:v>1.2560999999999999E-2</c:v>
                </c:pt>
                <c:pt idx="31540">
                  <c:v>1.2560999999999999E-2</c:v>
                </c:pt>
                <c:pt idx="31541">
                  <c:v>1.2567999999999999E-2</c:v>
                </c:pt>
                <c:pt idx="31542">
                  <c:v>1.2574E-2</c:v>
                </c:pt>
                <c:pt idx="31543">
                  <c:v>1.2574E-2</c:v>
                </c:pt>
                <c:pt idx="31544">
                  <c:v>1.2581E-2</c:v>
                </c:pt>
                <c:pt idx="31545">
                  <c:v>1.2581E-2</c:v>
                </c:pt>
                <c:pt idx="31546">
                  <c:v>1.2586999999999999E-2</c:v>
                </c:pt>
                <c:pt idx="31547">
                  <c:v>1.2586999999999999E-2</c:v>
                </c:pt>
                <c:pt idx="31548">
                  <c:v>1.2593999999999999E-2</c:v>
                </c:pt>
                <c:pt idx="31549">
                  <c:v>1.2593999999999999E-2</c:v>
                </c:pt>
                <c:pt idx="31550">
                  <c:v>1.2593999999999999E-2</c:v>
                </c:pt>
                <c:pt idx="31551">
                  <c:v>1.2593999999999999E-2</c:v>
                </c:pt>
                <c:pt idx="31552">
                  <c:v>1.2593999999999999E-2</c:v>
                </c:pt>
                <c:pt idx="31553">
                  <c:v>1.2593999999999999E-2</c:v>
                </c:pt>
                <c:pt idx="31554">
                  <c:v>1.2593999999999999E-2</c:v>
                </c:pt>
                <c:pt idx="31555">
                  <c:v>1.2593999999999999E-2</c:v>
                </c:pt>
                <c:pt idx="31556">
                  <c:v>1.2593999999999999E-2</c:v>
                </c:pt>
                <c:pt idx="31557">
                  <c:v>1.2593999999999999E-2</c:v>
                </c:pt>
                <c:pt idx="31558">
                  <c:v>1.2586999999999999E-2</c:v>
                </c:pt>
                <c:pt idx="31559">
                  <c:v>1.2586999999999999E-2</c:v>
                </c:pt>
                <c:pt idx="31560">
                  <c:v>1.2581E-2</c:v>
                </c:pt>
                <c:pt idx="31561">
                  <c:v>1.2581E-2</c:v>
                </c:pt>
                <c:pt idx="31562">
                  <c:v>1.2574E-2</c:v>
                </c:pt>
                <c:pt idx="31563">
                  <c:v>1.2567999999999999E-2</c:v>
                </c:pt>
                <c:pt idx="31564">
                  <c:v>1.2567999999999999E-2</c:v>
                </c:pt>
                <c:pt idx="31565">
                  <c:v>1.2560999999999999E-2</c:v>
                </c:pt>
                <c:pt idx="31566">
                  <c:v>1.2553999999999999E-2</c:v>
                </c:pt>
                <c:pt idx="31567">
                  <c:v>1.2548E-2</c:v>
                </c:pt>
                <c:pt idx="31568">
                  <c:v>1.2541E-2</c:v>
                </c:pt>
                <c:pt idx="31569">
                  <c:v>1.2534999999999999E-2</c:v>
                </c:pt>
                <c:pt idx="31570">
                  <c:v>1.2527999999999999E-2</c:v>
                </c:pt>
                <c:pt idx="31571">
                  <c:v>1.2522E-2</c:v>
                </c:pt>
                <c:pt idx="31572">
                  <c:v>1.2515E-2</c:v>
                </c:pt>
                <c:pt idx="31573">
                  <c:v>1.2508E-2</c:v>
                </c:pt>
                <c:pt idx="31574">
                  <c:v>1.2501999999999999E-2</c:v>
                </c:pt>
                <c:pt idx="31575">
                  <c:v>1.2494999999999999E-2</c:v>
                </c:pt>
                <c:pt idx="31576">
                  <c:v>1.2489E-2</c:v>
                </c:pt>
                <c:pt idx="31577">
                  <c:v>1.2475E-2</c:v>
                </c:pt>
                <c:pt idx="31578">
                  <c:v>1.2468999999999999E-2</c:v>
                </c:pt>
                <c:pt idx="31579">
                  <c:v>1.2468999999999999E-2</c:v>
                </c:pt>
                <c:pt idx="31580">
                  <c:v>1.2462000000000001E-2</c:v>
                </c:pt>
                <c:pt idx="31581">
                  <c:v>1.2456E-2</c:v>
                </c:pt>
                <c:pt idx="31582">
                  <c:v>1.2449E-2</c:v>
                </c:pt>
                <c:pt idx="31583">
                  <c:v>1.2449E-2</c:v>
                </c:pt>
                <c:pt idx="31584">
                  <c:v>1.2442E-2</c:v>
                </c:pt>
                <c:pt idx="31585">
                  <c:v>1.2442E-2</c:v>
                </c:pt>
                <c:pt idx="31586">
                  <c:v>1.2442E-2</c:v>
                </c:pt>
                <c:pt idx="31587">
                  <c:v>1.2442E-2</c:v>
                </c:pt>
                <c:pt idx="31588">
                  <c:v>1.2442E-2</c:v>
                </c:pt>
                <c:pt idx="31589">
                  <c:v>1.2442E-2</c:v>
                </c:pt>
                <c:pt idx="31590">
                  <c:v>1.2442E-2</c:v>
                </c:pt>
                <c:pt idx="31591">
                  <c:v>1.2442E-2</c:v>
                </c:pt>
                <c:pt idx="31592">
                  <c:v>1.2449E-2</c:v>
                </c:pt>
                <c:pt idx="31593">
                  <c:v>1.2449E-2</c:v>
                </c:pt>
                <c:pt idx="31594">
                  <c:v>1.2456E-2</c:v>
                </c:pt>
                <c:pt idx="31595">
                  <c:v>1.2456E-2</c:v>
                </c:pt>
                <c:pt idx="31596">
                  <c:v>1.2462000000000001E-2</c:v>
                </c:pt>
                <c:pt idx="31597">
                  <c:v>1.2462000000000001E-2</c:v>
                </c:pt>
                <c:pt idx="31598">
                  <c:v>1.2468999999999999E-2</c:v>
                </c:pt>
                <c:pt idx="31599">
                  <c:v>1.2475E-2</c:v>
                </c:pt>
                <c:pt idx="31600">
                  <c:v>1.2475E-2</c:v>
                </c:pt>
                <c:pt idx="31601">
                  <c:v>1.2482E-2</c:v>
                </c:pt>
                <c:pt idx="31602">
                  <c:v>1.2482E-2</c:v>
                </c:pt>
                <c:pt idx="31603">
                  <c:v>1.2489E-2</c:v>
                </c:pt>
                <c:pt idx="31604">
                  <c:v>1.2489E-2</c:v>
                </c:pt>
                <c:pt idx="31605">
                  <c:v>1.2489E-2</c:v>
                </c:pt>
                <c:pt idx="31606">
                  <c:v>1.2489E-2</c:v>
                </c:pt>
                <c:pt idx="31607">
                  <c:v>1.2489E-2</c:v>
                </c:pt>
                <c:pt idx="31608">
                  <c:v>1.2489E-2</c:v>
                </c:pt>
                <c:pt idx="31609">
                  <c:v>1.2489E-2</c:v>
                </c:pt>
                <c:pt idx="31610">
                  <c:v>1.2489E-2</c:v>
                </c:pt>
                <c:pt idx="31611">
                  <c:v>1.2482E-2</c:v>
                </c:pt>
                <c:pt idx="31612">
                  <c:v>1.2482E-2</c:v>
                </c:pt>
                <c:pt idx="31613">
                  <c:v>1.2482E-2</c:v>
                </c:pt>
                <c:pt idx="31614">
                  <c:v>1.2475E-2</c:v>
                </c:pt>
                <c:pt idx="31615">
                  <c:v>1.2475E-2</c:v>
                </c:pt>
                <c:pt idx="31616">
                  <c:v>1.2468999999999999E-2</c:v>
                </c:pt>
                <c:pt idx="31617">
                  <c:v>1.2468999999999999E-2</c:v>
                </c:pt>
                <c:pt idx="31618">
                  <c:v>1.2462000000000001E-2</c:v>
                </c:pt>
                <c:pt idx="31619">
                  <c:v>1.2456E-2</c:v>
                </c:pt>
                <c:pt idx="31620">
                  <c:v>1.2456E-2</c:v>
                </c:pt>
                <c:pt idx="31621">
                  <c:v>1.2456E-2</c:v>
                </c:pt>
                <c:pt idx="31622">
                  <c:v>1.2449E-2</c:v>
                </c:pt>
                <c:pt idx="31623">
                  <c:v>1.2449E-2</c:v>
                </c:pt>
                <c:pt idx="31624">
                  <c:v>1.2449E-2</c:v>
                </c:pt>
                <c:pt idx="31625">
                  <c:v>1.2442E-2</c:v>
                </c:pt>
                <c:pt idx="31626">
                  <c:v>1.2442E-2</c:v>
                </c:pt>
                <c:pt idx="31627">
                  <c:v>1.2442E-2</c:v>
                </c:pt>
                <c:pt idx="31628">
                  <c:v>1.2442E-2</c:v>
                </c:pt>
                <c:pt idx="31629">
                  <c:v>1.2442E-2</c:v>
                </c:pt>
                <c:pt idx="31630">
                  <c:v>1.2442E-2</c:v>
                </c:pt>
                <c:pt idx="31631">
                  <c:v>1.2442E-2</c:v>
                </c:pt>
                <c:pt idx="31632">
                  <c:v>1.2449E-2</c:v>
                </c:pt>
                <c:pt idx="31633">
                  <c:v>1.2449E-2</c:v>
                </c:pt>
                <c:pt idx="31634">
                  <c:v>1.2449E-2</c:v>
                </c:pt>
                <c:pt idx="31635">
                  <c:v>1.2449E-2</c:v>
                </c:pt>
                <c:pt idx="31636">
                  <c:v>1.2449E-2</c:v>
                </c:pt>
                <c:pt idx="31637">
                  <c:v>1.2449E-2</c:v>
                </c:pt>
                <c:pt idx="31638">
                  <c:v>1.2449E-2</c:v>
                </c:pt>
                <c:pt idx="31639">
                  <c:v>1.2449E-2</c:v>
                </c:pt>
                <c:pt idx="31640">
                  <c:v>1.2449E-2</c:v>
                </c:pt>
                <c:pt idx="31641">
                  <c:v>1.2442E-2</c:v>
                </c:pt>
                <c:pt idx="31642">
                  <c:v>1.2442E-2</c:v>
                </c:pt>
                <c:pt idx="31643">
                  <c:v>1.2442E-2</c:v>
                </c:pt>
                <c:pt idx="31644">
                  <c:v>1.2435999999999999E-2</c:v>
                </c:pt>
                <c:pt idx="31645">
                  <c:v>1.2429000000000001E-2</c:v>
                </c:pt>
                <c:pt idx="31646">
                  <c:v>1.2429000000000001E-2</c:v>
                </c:pt>
                <c:pt idx="31647">
                  <c:v>1.2423E-2</c:v>
                </c:pt>
                <c:pt idx="31648">
                  <c:v>1.2416E-2</c:v>
                </c:pt>
                <c:pt idx="31649">
                  <c:v>1.2409999999999999E-2</c:v>
                </c:pt>
                <c:pt idx="31650">
                  <c:v>1.2403000000000001E-2</c:v>
                </c:pt>
                <c:pt idx="31651">
                  <c:v>1.2396000000000001E-2</c:v>
                </c:pt>
                <c:pt idx="31652">
                  <c:v>1.239E-2</c:v>
                </c:pt>
                <c:pt idx="31653">
                  <c:v>1.2383E-2</c:v>
                </c:pt>
                <c:pt idx="31654">
                  <c:v>1.2377000000000001E-2</c:v>
                </c:pt>
                <c:pt idx="31655">
                  <c:v>1.2370000000000001E-2</c:v>
                </c:pt>
                <c:pt idx="31656">
                  <c:v>1.2363000000000001E-2</c:v>
                </c:pt>
                <c:pt idx="31657">
                  <c:v>1.2357E-2</c:v>
                </c:pt>
                <c:pt idx="31658">
                  <c:v>1.235E-2</c:v>
                </c:pt>
                <c:pt idx="31659">
                  <c:v>1.235E-2</c:v>
                </c:pt>
                <c:pt idx="31660">
                  <c:v>1.2344000000000001E-2</c:v>
                </c:pt>
                <c:pt idx="31661">
                  <c:v>1.2344000000000001E-2</c:v>
                </c:pt>
                <c:pt idx="31662">
                  <c:v>1.2344000000000001E-2</c:v>
                </c:pt>
                <c:pt idx="31663">
                  <c:v>1.2344000000000001E-2</c:v>
                </c:pt>
                <c:pt idx="31664">
                  <c:v>1.2344000000000001E-2</c:v>
                </c:pt>
                <c:pt idx="31665">
                  <c:v>1.2344000000000001E-2</c:v>
                </c:pt>
                <c:pt idx="31666">
                  <c:v>1.2344000000000001E-2</c:v>
                </c:pt>
                <c:pt idx="31667">
                  <c:v>1.235E-2</c:v>
                </c:pt>
                <c:pt idx="31668">
                  <c:v>1.235E-2</c:v>
                </c:pt>
                <c:pt idx="31669">
                  <c:v>1.2357E-2</c:v>
                </c:pt>
                <c:pt idx="31670">
                  <c:v>1.2363000000000001E-2</c:v>
                </c:pt>
                <c:pt idx="31671">
                  <c:v>1.2363000000000001E-2</c:v>
                </c:pt>
                <c:pt idx="31672">
                  <c:v>1.2370000000000001E-2</c:v>
                </c:pt>
                <c:pt idx="31673">
                  <c:v>1.2377000000000001E-2</c:v>
                </c:pt>
                <c:pt idx="31674">
                  <c:v>1.2383E-2</c:v>
                </c:pt>
                <c:pt idx="31675">
                  <c:v>1.2383E-2</c:v>
                </c:pt>
                <c:pt idx="31676">
                  <c:v>1.239E-2</c:v>
                </c:pt>
                <c:pt idx="31677">
                  <c:v>1.2396000000000001E-2</c:v>
                </c:pt>
                <c:pt idx="31678">
                  <c:v>1.2396000000000001E-2</c:v>
                </c:pt>
                <c:pt idx="31679">
                  <c:v>1.2403000000000001E-2</c:v>
                </c:pt>
                <c:pt idx="31680">
                  <c:v>1.2403000000000001E-2</c:v>
                </c:pt>
                <c:pt idx="31681">
                  <c:v>1.2403000000000001E-2</c:v>
                </c:pt>
                <c:pt idx="31682">
                  <c:v>1.2403000000000001E-2</c:v>
                </c:pt>
                <c:pt idx="31683">
                  <c:v>1.2403000000000001E-2</c:v>
                </c:pt>
                <c:pt idx="31684">
                  <c:v>1.2403000000000001E-2</c:v>
                </c:pt>
                <c:pt idx="31685">
                  <c:v>1.2403000000000001E-2</c:v>
                </c:pt>
                <c:pt idx="31686">
                  <c:v>1.2403000000000001E-2</c:v>
                </c:pt>
                <c:pt idx="31687">
                  <c:v>1.2396000000000001E-2</c:v>
                </c:pt>
                <c:pt idx="31688">
                  <c:v>1.2396000000000001E-2</c:v>
                </c:pt>
                <c:pt idx="31689">
                  <c:v>1.239E-2</c:v>
                </c:pt>
                <c:pt idx="31690">
                  <c:v>1.2383E-2</c:v>
                </c:pt>
                <c:pt idx="31691">
                  <c:v>1.2377000000000001E-2</c:v>
                </c:pt>
                <c:pt idx="31692">
                  <c:v>1.2377000000000001E-2</c:v>
                </c:pt>
                <c:pt idx="31693">
                  <c:v>1.2370000000000001E-2</c:v>
                </c:pt>
                <c:pt idx="31694">
                  <c:v>1.2363000000000001E-2</c:v>
                </c:pt>
                <c:pt idx="31695">
                  <c:v>1.2357E-2</c:v>
                </c:pt>
                <c:pt idx="31696">
                  <c:v>1.235E-2</c:v>
                </c:pt>
                <c:pt idx="31697">
                  <c:v>1.2344000000000001E-2</c:v>
                </c:pt>
                <c:pt idx="31698">
                  <c:v>1.2337000000000001E-2</c:v>
                </c:pt>
                <c:pt idx="31699">
                  <c:v>1.2337000000000001E-2</c:v>
                </c:pt>
                <c:pt idx="31700">
                  <c:v>1.2331E-2</c:v>
                </c:pt>
                <c:pt idx="31701">
                  <c:v>1.2324E-2</c:v>
                </c:pt>
                <c:pt idx="31702">
                  <c:v>1.2317E-2</c:v>
                </c:pt>
                <c:pt idx="31703">
                  <c:v>1.2317E-2</c:v>
                </c:pt>
                <c:pt idx="31704">
                  <c:v>1.2311000000000001E-2</c:v>
                </c:pt>
                <c:pt idx="31705">
                  <c:v>1.2311000000000001E-2</c:v>
                </c:pt>
                <c:pt idx="31706">
                  <c:v>1.2304000000000001E-2</c:v>
                </c:pt>
                <c:pt idx="31707">
                  <c:v>1.2304000000000001E-2</c:v>
                </c:pt>
                <c:pt idx="31708">
                  <c:v>1.2304000000000001E-2</c:v>
                </c:pt>
                <c:pt idx="31709">
                  <c:v>1.2298E-2</c:v>
                </c:pt>
                <c:pt idx="31710">
                  <c:v>1.2298E-2</c:v>
                </c:pt>
                <c:pt idx="31711">
                  <c:v>1.2298E-2</c:v>
                </c:pt>
                <c:pt idx="31712">
                  <c:v>1.2298E-2</c:v>
                </c:pt>
                <c:pt idx="31713">
                  <c:v>1.2298E-2</c:v>
                </c:pt>
                <c:pt idx="31714">
                  <c:v>1.2298E-2</c:v>
                </c:pt>
                <c:pt idx="31715">
                  <c:v>1.2298E-2</c:v>
                </c:pt>
                <c:pt idx="31716">
                  <c:v>1.2298E-2</c:v>
                </c:pt>
                <c:pt idx="31717">
                  <c:v>1.2298E-2</c:v>
                </c:pt>
                <c:pt idx="31718">
                  <c:v>1.2298E-2</c:v>
                </c:pt>
                <c:pt idx="31719">
                  <c:v>1.2298E-2</c:v>
                </c:pt>
                <c:pt idx="31720">
                  <c:v>1.2298E-2</c:v>
                </c:pt>
                <c:pt idx="31721">
                  <c:v>1.2298E-2</c:v>
                </c:pt>
                <c:pt idx="31722">
                  <c:v>1.2304000000000001E-2</c:v>
                </c:pt>
                <c:pt idx="31723">
                  <c:v>1.2304000000000001E-2</c:v>
                </c:pt>
                <c:pt idx="31724">
                  <c:v>1.2304000000000001E-2</c:v>
                </c:pt>
                <c:pt idx="31725">
                  <c:v>1.2304000000000001E-2</c:v>
                </c:pt>
                <c:pt idx="31726">
                  <c:v>1.2311000000000001E-2</c:v>
                </c:pt>
                <c:pt idx="31727">
                  <c:v>1.2311000000000001E-2</c:v>
                </c:pt>
                <c:pt idx="31728">
                  <c:v>1.2311000000000001E-2</c:v>
                </c:pt>
                <c:pt idx="31729">
                  <c:v>1.2311000000000001E-2</c:v>
                </c:pt>
                <c:pt idx="31730">
                  <c:v>1.2317E-2</c:v>
                </c:pt>
                <c:pt idx="31731">
                  <c:v>1.2317E-2</c:v>
                </c:pt>
                <c:pt idx="31732">
                  <c:v>1.2317E-2</c:v>
                </c:pt>
                <c:pt idx="31733">
                  <c:v>1.2317E-2</c:v>
                </c:pt>
                <c:pt idx="31734">
                  <c:v>1.2317E-2</c:v>
                </c:pt>
                <c:pt idx="31735">
                  <c:v>1.2317E-2</c:v>
                </c:pt>
                <c:pt idx="31736">
                  <c:v>1.2324E-2</c:v>
                </c:pt>
                <c:pt idx="31737">
                  <c:v>1.2317E-2</c:v>
                </c:pt>
                <c:pt idx="31738">
                  <c:v>1.2324E-2</c:v>
                </c:pt>
                <c:pt idx="31739">
                  <c:v>1.2317E-2</c:v>
                </c:pt>
                <c:pt idx="31740">
                  <c:v>1.2317E-2</c:v>
                </c:pt>
                <c:pt idx="31741">
                  <c:v>1.2317E-2</c:v>
                </c:pt>
                <c:pt idx="31742">
                  <c:v>1.2317E-2</c:v>
                </c:pt>
                <c:pt idx="31743">
                  <c:v>1.2317E-2</c:v>
                </c:pt>
                <c:pt idx="31744">
                  <c:v>1.2317E-2</c:v>
                </c:pt>
                <c:pt idx="31745">
                  <c:v>1.2317E-2</c:v>
                </c:pt>
                <c:pt idx="31746">
                  <c:v>1.2311000000000001E-2</c:v>
                </c:pt>
                <c:pt idx="31747">
                  <c:v>1.2311000000000001E-2</c:v>
                </c:pt>
                <c:pt idx="31748">
                  <c:v>1.2311000000000001E-2</c:v>
                </c:pt>
                <c:pt idx="31749">
                  <c:v>1.2304000000000001E-2</c:v>
                </c:pt>
                <c:pt idx="31750">
                  <c:v>1.2304000000000001E-2</c:v>
                </c:pt>
                <c:pt idx="31751">
                  <c:v>1.2304000000000001E-2</c:v>
                </c:pt>
                <c:pt idx="31752">
                  <c:v>1.2304000000000001E-2</c:v>
                </c:pt>
                <c:pt idx="31753">
                  <c:v>1.2298E-2</c:v>
                </c:pt>
                <c:pt idx="31754">
                  <c:v>1.2298E-2</c:v>
                </c:pt>
                <c:pt idx="31755">
                  <c:v>1.2298E-2</c:v>
                </c:pt>
                <c:pt idx="31756">
                  <c:v>1.2298E-2</c:v>
                </c:pt>
                <c:pt idx="31757">
                  <c:v>1.2291E-2</c:v>
                </c:pt>
                <c:pt idx="31758">
                  <c:v>1.2291E-2</c:v>
                </c:pt>
                <c:pt idx="31759">
                  <c:v>1.2291E-2</c:v>
                </c:pt>
                <c:pt idx="31760">
                  <c:v>1.2291E-2</c:v>
                </c:pt>
                <c:pt idx="31761">
                  <c:v>1.2291E-2</c:v>
                </c:pt>
                <c:pt idx="31762">
                  <c:v>1.2291E-2</c:v>
                </c:pt>
                <c:pt idx="31763">
                  <c:v>1.2291E-2</c:v>
                </c:pt>
                <c:pt idx="31764">
                  <c:v>1.2291E-2</c:v>
                </c:pt>
                <c:pt idx="31765">
                  <c:v>1.2291E-2</c:v>
                </c:pt>
                <c:pt idx="31766">
                  <c:v>1.2291E-2</c:v>
                </c:pt>
                <c:pt idx="31767">
                  <c:v>1.2291E-2</c:v>
                </c:pt>
                <c:pt idx="31768">
                  <c:v>1.2291E-2</c:v>
                </c:pt>
                <c:pt idx="31769">
                  <c:v>1.2284E-2</c:v>
                </c:pt>
                <c:pt idx="31770">
                  <c:v>1.2284E-2</c:v>
                </c:pt>
                <c:pt idx="31771">
                  <c:v>1.2284E-2</c:v>
                </c:pt>
                <c:pt idx="31772">
                  <c:v>1.2284E-2</c:v>
                </c:pt>
                <c:pt idx="31773">
                  <c:v>1.2278000000000001E-2</c:v>
                </c:pt>
                <c:pt idx="31774">
                  <c:v>1.2278000000000001E-2</c:v>
                </c:pt>
                <c:pt idx="31775">
                  <c:v>1.2271000000000001E-2</c:v>
                </c:pt>
                <c:pt idx="31776">
                  <c:v>1.2271000000000001E-2</c:v>
                </c:pt>
                <c:pt idx="31777">
                  <c:v>1.2265E-2</c:v>
                </c:pt>
                <c:pt idx="31778">
                  <c:v>1.2265E-2</c:v>
                </c:pt>
                <c:pt idx="31779">
                  <c:v>1.2258E-2</c:v>
                </c:pt>
                <c:pt idx="31780">
                  <c:v>1.2251E-2</c:v>
                </c:pt>
                <c:pt idx="31781">
                  <c:v>1.2245000000000001E-2</c:v>
                </c:pt>
                <c:pt idx="31782">
                  <c:v>1.2238000000000001E-2</c:v>
                </c:pt>
                <c:pt idx="31783">
                  <c:v>1.2238000000000001E-2</c:v>
                </c:pt>
                <c:pt idx="31784">
                  <c:v>1.2232E-2</c:v>
                </c:pt>
                <c:pt idx="31785">
                  <c:v>1.2225E-2</c:v>
                </c:pt>
                <c:pt idx="31786">
                  <c:v>1.2225E-2</c:v>
                </c:pt>
                <c:pt idx="31787">
                  <c:v>1.2219000000000001E-2</c:v>
                </c:pt>
                <c:pt idx="31788">
                  <c:v>1.2212000000000001E-2</c:v>
                </c:pt>
                <c:pt idx="31789">
                  <c:v>1.2212000000000001E-2</c:v>
                </c:pt>
                <c:pt idx="31790">
                  <c:v>1.2212000000000001E-2</c:v>
                </c:pt>
                <c:pt idx="31791">
                  <c:v>1.2205000000000001E-2</c:v>
                </c:pt>
                <c:pt idx="31792">
                  <c:v>1.2205000000000001E-2</c:v>
                </c:pt>
                <c:pt idx="31793">
                  <c:v>1.2205000000000001E-2</c:v>
                </c:pt>
                <c:pt idx="31794">
                  <c:v>1.2205000000000001E-2</c:v>
                </c:pt>
                <c:pt idx="31795">
                  <c:v>1.2205000000000001E-2</c:v>
                </c:pt>
                <c:pt idx="31796">
                  <c:v>1.2205000000000001E-2</c:v>
                </c:pt>
                <c:pt idx="31797">
                  <c:v>1.2212000000000001E-2</c:v>
                </c:pt>
                <c:pt idx="31798">
                  <c:v>1.2212000000000001E-2</c:v>
                </c:pt>
                <c:pt idx="31799">
                  <c:v>1.2212000000000001E-2</c:v>
                </c:pt>
                <c:pt idx="31800">
                  <c:v>1.2219000000000001E-2</c:v>
                </c:pt>
                <c:pt idx="31801">
                  <c:v>1.2219000000000001E-2</c:v>
                </c:pt>
                <c:pt idx="31802">
                  <c:v>1.2225E-2</c:v>
                </c:pt>
                <c:pt idx="31803">
                  <c:v>1.2225E-2</c:v>
                </c:pt>
                <c:pt idx="31804">
                  <c:v>1.2232E-2</c:v>
                </c:pt>
                <c:pt idx="31805">
                  <c:v>1.2232E-2</c:v>
                </c:pt>
                <c:pt idx="31806">
                  <c:v>1.2238000000000001E-2</c:v>
                </c:pt>
                <c:pt idx="31807">
                  <c:v>1.2238000000000001E-2</c:v>
                </c:pt>
                <c:pt idx="31808">
                  <c:v>1.2238000000000001E-2</c:v>
                </c:pt>
                <c:pt idx="31809">
                  <c:v>1.2238000000000001E-2</c:v>
                </c:pt>
                <c:pt idx="31810">
                  <c:v>1.2238000000000001E-2</c:v>
                </c:pt>
                <c:pt idx="31811">
                  <c:v>1.2238000000000001E-2</c:v>
                </c:pt>
                <c:pt idx="31812">
                  <c:v>1.2238000000000001E-2</c:v>
                </c:pt>
                <c:pt idx="31813">
                  <c:v>1.2238000000000001E-2</c:v>
                </c:pt>
                <c:pt idx="31814">
                  <c:v>1.2238000000000001E-2</c:v>
                </c:pt>
                <c:pt idx="31815">
                  <c:v>1.2232E-2</c:v>
                </c:pt>
                <c:pt idx="31816">
                  <c:v>1.2232E-2</c:v>
                </c:pt>
                <c:pt idx="31817">
                  <c:v>1.2225E-2</c:v>
                </c:pt>
                <c:pt idx="31818">
                  <c:v>1.2219000000000001E-2</c:v>
                </c:pt>
                <c:pt idx="31819">
                  <c:v>1.2212000000000001E-2</c:v>
                </c:pt>
                <c:pt idx="31820">
                  <c:v>1.2212000000000001E-2</c:v>
                </c:pt>
                <c:pt idx="31821">
                  <c:v>1.2205000000000001E-2</c:v>
                </c:pt>
                <c:pt idx="31822">
                  <c:v>1.2199E-2</c:v>
                </c:pt>
                <c:pt idx="31823">
                  <c:v>1.2192E-2</c:v>
                </c:pt>
                <c:pt idx="31824">
                  <c:v>1.2186000000000001E-2</c:v>
                </c:pt>
                <c:pt idx="31825">
                  <c:v>1.2186000000000001E-2</c:v>
                </c:pt>
                <c:pt idx="31826">
                  <c:v>1.2179000000000001E-2</c:v>
                </c:pt>
                <c:pt idx="31827">
                  <c:v>1.2172000000000001E-2</c:v>
                </c:pt>
                <c:pt idx="31828">
                  <c:v>1.2172000000000001E-2</c:v>
                </c:pt>
                <c:pt idx="31829">
                  <c:v>1.2166E-2</c:v>
                </c:pt>
                <c:pt idx="31830">
                  <c:v>1.2166E-2</c:v>
                </c:pt>
                <c:pt idx="31831">
                  <c:v>1.2159E-2</c:v>
                </c:pt>
                <c:pt idx="31832">
                  <c:v>1.2159E-2</c:v>
                </c:pt>
                <c:pt idx="31833">
                  <c:v>1.2159E-2</c:v>
                </c:pt>
                <c:pt idx="31834">
                  <c:v>1.2159E-2</c:v>
                </c:pt>
                <c:pt idx="31835">
                  <c:v>1.2159E-2</c:v>
                </c:pt>
                <c:pt idx="31836">
                  <c:v>1.2159E-2</c:v>
                </c:pt>
                <c:pt idx="31837">
                  <c:v>1.2159E-2</c:v>
                </c:pt>
                <c:pt idx="31838">
                  <c:v>1.2159E-2</c:v>
                </c:pt>
                <c:pt idx="31839">
                  <c:v>1.2159E-2</c:v>
                </c:pt>
                <c:pt idx="31840">
                  <c:v>1.2159E-2</c:v>
                </c:pt>
                <c:pt idx="31841">
                  <c:v>1.2159E-2</c:v>
                </c:pt>
                <c:pt idx="31842">
                  <c:v>1.2159E-2</c:v>
                </c:pt>
                <c:pt idx="31843">
                  <c:v>1.2166E-2</c:v>
                </c:pt>
                <c:pt idx="31844">
                  <c:v>1.2166E-2</c:v>
                </c:pt>
                <c:pt idx="31845">
                  <c:v>1.2166E-2</c:v>
                </c:pt>
                <c:pt idx="31846">
                  <c:v>1.2166E-2</c:v>
                </c:pt>
                <c:pt idx="31847">
                  <c:v>1.2166E-2</c:v>
                </c:pt>
                <c:pt idx="31848">
                  <c:v>1.2166E-2</c:v>
                </c:pt>
                <c:pt idx="31849">
                  <c:v>1.2166E-2</c:v>
                </c:pt>
                <c:pt idx="31850">
                  <c:v>1.2166E-2</c:v>
                </c:pt>
                <c:pt idx="31851">
                  <c:v>1.2166E-2</c:v>
                </c:pt>
                <c:pt idx="31852">
                  <c:v>1.2166E-2</c:v>
                </c:pt>
                <c:pt idx="31853">
                  <c:v>1.2166E-2</c:v>
                </c:pt>
                <c:pt idx="31854">
                  <c:v>1.2166E-2</c:v>
                </c:pt>
                <c:pt idx="31855">
                  <c:v>1.2166E-2</c:v>
                </c:pt>
                <c:pt idx="31856">
                  <c:v>1.2159E-2</c:v>
                </c:pt>
                <c:pt idx="31857">
                  <c:v>1.2159E-2</c:v>
                </c:pt>
                <c:pt idx="31858">
                  <c:v>1.2159E-2</c:v>
                </c:pt>
                <c:pt idx="31859">
                  <c:v>1.2159E-2</c:v>
                </c:pt>
                <c:pt idx="31860">
                  <c:v>1.2159E-2</c:v>
                </c:pt>
                <c:pt idx="31861">
                  <c:v>1.2153000000000001E-2</c:v>
                </c:pt>
                <c:pt idx="31862">
                  <c:v>1.2153000000000001E-2</c:v>
                </c:pt>
                <c:pt idx="31863">
                  <c:v>1.2153000000000001E-2</c:v>
                </c:pt>
                <c:pt idx="31864">
                  <c:v>1.2153000000000001E-2</c:v>
                </c:pt>
                <c:pt idx="31865">
                  <c:v>1.2153000000000001E-2</c:v>
                </c:pt>
                <c:pt idx="31866">
                  <c:v>1.2153000000000001E-2</c:v>
                </c:pt>
                <c:pt idx="31867">
                  <c:v>1.2146000000000001E-2</c:v>
                </c:pt>
                <c:pt idx="31868">
                  <c:v>1.2146000000000001E-2</c:v>
                </c:pt>
                <c:pt idx="31869">
                  <c:v>1.2146000000000001E-2</c:v>
                </c:pt>
                <c:pt idx="31870">
                  <c:v>1.2146000000000001E-2</c:v>
                </c:pt>
                <c:pt idx="31871">
                  <c:v>1.2146000000000001E-2</c:v>
                </c:pt>
                <c:pt idx="31872">
                  <c:v>1.2146000000000001E-2</c:v>
                </c:pt>
                <c:pt idx="31873">
                  <c:v>1.2146000000000001E-2</c:v>
                </c:pt>
                <c:pt idx="31874">
                  <c:v>1.2146000000000001E-2</c:v>
                </c:pt>
                <c:pt idx="31875">
                  <c:v>1.2146000000000001E-2</c:v>
                </c:pt>
                <c:pt idx="31876">
                  <c:v>1.2146000000000001E-2</c:v>
                </c:pt>
                <c:pt idx="31877">
                  <c:v>1.214E-2</c:v>
                </c:pt>
                <c:pt idx="31878">
                  <c:v>1.214E-2</c:v>
                </c:pt>
                <c:pt idx="31879">
                  <c:v>1.214E-2</c:v>
                </c:pt>
                <c:pt idx="31880">
                  <c:v>1.214E-2</c:v>
                </c:pt>
                <c:pt idx="31881">
                  <c:v>1.2133E-2</c:v>
                </c:pt>
                <c:pt idx="31882">
                  <c:v>1.2133E-2</c:v>
                </c:pt>
                <c:pt idx="31883">
                  <c:v>1.2133E-2</c:v>
                </c:pt>
                <c:pt idx="31884">
                  <c:v>1.2126E-2</c:v>
                </c:pt>
                <c:pt idx="31885">
                  <c:v>1.2126E-2</c:v>
                </c:pt>
                <c:pt idx="31886">
                  <c:v>1.2126E-2</c:v>
                </c:pt>
                <c:pt idx="31887">
                  <c:v>1.2120000000000001E-2</c:v>
                </c:pt>
                <c:pt idx="31888">
                  <c:v>1.2120000000000001E-2</c:v>
                </c:pt>
                <c:pt idx="31889">
                  <c:v>1.2113000000000001E-2</c:v>
                </c:pt>
                <c:pt idx="31890">
                  <c:v>1.2113000000000001E-2</c:v>
                </c:pt>
                <c:pt idx="31891">
                  <c:v>1.2107E-2</c:v>
                </c:pt>
                <c:pt idx="31892">
                  <c:v>1.2107E-2</c:v>
                </c:pt>
                <c:pt idx="31893">
                  <c:v>1.21E-2</c:v>
                </c:pt>
                <c:pt idx="31894">
                  <c:v>1.21E-2</c:v>
                </c:pt>
                <c:pt idx="31895">
                  <c:v>1.2093E-2</c:v>
                </c:pt>
                <c:pt idx="31896">
                  <c:v>1.2093E-2</c:v>
                </c:pt>
                <c:pt idx="31897">
                  <c:v>1.2087000000000001E-2</c:v>
                </c:pt>
                <c:pt idx="31898">
                  <c:v>1.2087000000000001E-2</c:v>
                </c:pt>
                <c:pt idx="31899">
                  <c:v>1.208E-2</c:v>
                </c:pt>
                <c:pt idx="31900">
                  <c:v>1.208E-2</c:v>
                </c:pt>
                <c:pt idx="31901">
                  <c:v>1.208E-2</c:v>
                </c:pt>
                <c:pt idx="31902">
                  <c:v>1.208E-2</c:v>
                </c:pt>
                <c:pt idx="31903">
                  <c:v>1.208E-2</c:v>
                </c:pt>
                <c:pt idx="31904">
                  <c:v>1.208E-2</c:v>
                </c:pt>
                <c:pt idx="31905">
                  <c:v>1.208E-2</c:v>
                </c:pt>
                <c:pt idx="31906">
                  <c:v>1.208E-2</c:v>
                </c:pt>
                <c:pt idx="31907">
                  <c:v>1.208E-2</c:v>
                </c:pt>
                <c:pt idx="31908">
                  <c:v>1.208E-2</c:v>
                </c:pt>
                <c:pt idx="31909">
                  <c:v>1.208E-2</c:v>
                </c:pt>
                <c:pt idx="31910">
                  <c:v>1.208E-2</c:v>
                </c:pt>
                <c:pt idx="31911">
                  <c:v>1.208E-2</c:v>
                </c:pt>
                <c:pt idx="31912">
                  <c:v>1.208E-2</c:v>
                </c:pt>
                <c:pt idx="31913">
                  <c:v>1.208E-2</c:v>
                </c:pt>
                <c:pt idx="31914">
                  <c:v>1.208E-2</c:v>
                </c:pt>
                <c:pt idx="31915">
                  <c:v>1.208E-2</c:v>
                </c:pt>
                <c:pt idx="31916">
                  <c:v>1.208E-2</c:v>
                </c:pt>
                <c:pt idx="31917">
                  <c:v>1.208E-2</c:v>
                </c:pt>
                <c:pt idx="31918">
                  <c:v>1.208E-2</c:v>
                </c:pt>
                <c:pt idx="31919">
                  <c:v>1.208E-2</c:v>
                </c:pt>
                <c:pt idx="31920">
                  <c:v>1.208E-2</c:v>
                </c:pt>
                <c:pt idx="31921">
                  <c:v>1.208E-2</c:v>
                </c:pt>
                <c:pt idx="31922">
                  <c:v>1.208E-2</c:v>
                </c:pt>
                <c:pt idx="31923">
                  <c:v>1.208E-2</c:v>
                </c:pt>
                <c:pt idx="31924">
                  <c:v>1.2074E-2</c:v>
                </c:pt>
                <c:pt idx="31925">
                  <c:v>1.2074E-2</c:v>
                </c:pt>
                <c:pt idx="31926">
                  <c:v>1.2074E-2</c:v>
                </c:pt>
                <c:pt idx="31927">
                  <c:v>1.2067E-2</c:v>
                </c:pt>
                <c:pt idx="31928">
                  <c:v>1.2067E-2</c:v>
                </c:pt>
                <c:pt idx="31929">
                  <c:v>1.206E-2</c:v>
                </c:pt>
                <c:pt idx="31930">
                  <c:v>1.206E-2</c:v>
                </c:pt>
                <c:pt idx="31931">
                  <c:v>1.2054E-2</c:v>
                </c:pt>
                <c:pt idx="31932">
                  <c:v>1.2054E-2</c:v>
                </c:pt>
                <c:pt idx="31933">
                  <c:v>1.2047E-2</c:v>
                </c:pt>
                <c:pt idx="31934">
                  <c:v>1.2047E-2</c:v>
                </c:pt>
                <c:pt idx="31935">
                  <c:v>1.2041E-2</c:v>
                </c:pt>
                <c:pt idx="31936">
                  <c:v>1.2041E-2</c:v>
                </c:pt>
                <c:pt idx="31937">
                  <c:v>1.2034E-2</c:v>
                </c:pt>
                <c:pt idx="31938">
                  <c:v>1.2034E-2</c:v>
                </c:pt>
                <c:pt idx="31939">
                  <c:v>1.2028E-2</c:v>
                </c:pt>
                <c:pt idx="31940">
                  <c:v>1.2028E-2</c:v>
                </c:pt>
                <c:pt idx="31941">
                  <c:v>1.2021E-2</c:v>
                </c:pt>
                <c:pt idx="31942">
                  <c:v>1.2021E-2</c:v>
                </c:pt>
                <c:pt idx="31943">
                  <c:v>1.2014E-2</c:v>
                </c:pt>
                <c:pt idx="31944">
                  <c:v>1.2014E-2</c:v>
                </c:pt>
                <c:pt idx="31945">
                  <c:v>1.2008E-2</c:v>
                </c:pt>
                <c:pt idx="31946">
                  <c:v>1.2008E-2</c:v>
                </c:pt>
                <c:pt idx="31947">
                  <c:v>1.2008E-2</c:v>
                </c:pt>
                <c:pt idx="31948">
                  <c:v>1.2008E-2</c:v>
                </c:pt>
                <c:pt idx="31949">
                  <c:v>1.2001E-2</c:v>
                </c:pt>
                <c:pt idx="31950">
                  <c:v>1.2001E-2</c:v>
                </c:pt>
                <c:pt idx="31951">
                  <c:v>1.2001E-2</c:v>
                </c:pt>
                <c:pt idx="31952">
                  <c:v>1.2001E-2</c:v>
                </c:pt>
                <c:pt idx="31953">
                  <c:v>1.1995E-2</c:v>
                </c:pt>
                <c:pt idx="31954">
                  <c:v>1.1995E-2</c:v>
                </c:pt>
                <c:pt idx="31955">
                  <c:v>1.1995E-2</c:v>
                </c:pt>
                <c:pt idx="31956">
                  <c:v>1.1995E-2</c:v>
                </c:pt>
                <c:pt idx="31957">
                  <c:v>1.1995E-2</c:v>
                </c:pt>
                <c:pt idx="31958">
                  <c:v>1.1995E-2</c:v>
                </c:pt>
                <c:pt idx="31959">
                  <c:v>1.1988E-2</c:v>
                </c:pt>
                <c:pt idx="31960">
                  <c:v>1.1988E-2</c:v>
                </c:pt>
                <c:pt idx="31961">
                  <c:v>1.1988E-2</c:v>
                </c:pt>
                <c:pt idx="31962">
                  <c:v>1.1988E-2</c:v>
                </c:pt>
                <c:pt idx="31963">
                  <c:v>1.1988E-2</c:v>
                </c:pt>
                <c:pt idx="31964">
                  <c:v>1.1988E-2</c:v>
                </c:pt>
                <c:pt idx="31965">
                  <c:v>1.1988E-2</c:v>
                </c:pt>
                <c:pt idx="31966">
                  <c:v>1.1988E-2</c:v>
                </c:pt>
                <c:pt idx="31967">
                  <c:v>1.1988E-2</c:v>
                </c:pt>
                <c:pt idx="31968">
                  <c:v>1.1988E-2</c:v>
                </c:pt>
                <c:pt idx="31969">
                  <c:v>1.1988E-2</c:v>
                </c:pt>
                <c:pt idx="31970">
                  <c:v>1.1988E-2</c:v>
                </c:pt>
                <c:pt idx="31971">
                  <c:v>1.1995E-2</c:v>
                </c:pt>
                <c:pt idx="31972">
                  <c:v>1.1995E-2</c:v>
                </c:pt>
                <c:pt idx="31973">
                  <c:v>1.1995E-2</c:v>
                </c:pt>
                <c:pt idx="31974">
                  <c:v>1.1995E-2</c:v>
                </c:pt>
                <c:pt idx="31975">
                  <c:v>1.2001E-2</c:v>
                </c:pt>
                <c:pt idx="31976">
                  <c:v>1.2001E-2</c:v>
                </c:pt>
                <c:pt idx="31977">
                  <c:v>1.2008E-2</c:v>
                </c:pt>
                <c:pt idx="31978">
                  <c:v>1.2008E-2</c:v>
                </c:pt>
                <c:pt idx="31979">
                  <c:v>1.2014E-2</c:v>
                </c:pt>
                <c:pt idx="31980">
                  <c:v>1.2021E-2</c:v>
                </c:pt>
                <c:pt idx="31981">
                  <c:v>1.2021E-2</c:v>
                </c:pt>
                <c:pt idx="31982">
                  <c:v>1.2028E-2</c:v>
                </c:pt>
                <c:pt idx="31983">
                  <c:v>1.2034E-2</c:v>
                </c:pt>
                <c:pt idx="31984">
                  <c:v>1.2034E-2</c:v>
                </c:pt>
                <c:pt idx="31985">
                  <c:v>1.2041E-2</c:v>
                </c:pt>
                <c:pt idx="31986">
                  <c:v>1.2041E-2</c:v>
                </c:pt>
                <c:pt idx="31987">
                  <c:v>1.2047E-2</c:v>
                </c:pt>
                <c:pt idx="31988">
                  <c:v>1.2047E-2</c:v>
                </c:pt>
                <c:pt idx="31989">
                  <c:v>1.2054E-2</c:v>
                </c:pt>
                <c:pt idx="31990">
                  <c:v>1.2054E-2</c:v>
                </c:pt>
                <c:pt idx="31991">
                  <c:v>1.2054E-2</c:v>
                </c:pt>
                <c:pt idx="31992">
                  <c:v>1.2054E-2</c:v>
                </c:pt>
                <c:pt idx="31993">
                  <c:v>1.2054E-2</c:v>
                </c:pt>
                <c:pt idx="31994">
                  <c:v>1.2047E-2</c:v>
                </c:pt>
                <c:pt idx="31995">
                  <c:v>1.2047E-2</c:v>
                </c:pt>
                <c:pt idx="31996">
                  <c:v>1.2041E-2</c:v>
                </c:pt>
                <c:pt idx="31997">
                  <c:v>1.2041E-2</c:v>
                </c:pt>
                <c:pt idx="31998">
                  <c:v>1.2034E-2</c:v>
                </c:pt>
                <c:pt idx="31999">
                  <c:v>1.2028E-2</c:v>
                </c:pt>
                <c:pt idx="32000">
                  <c:v>1.2021E-2</c:v>
                </c:pt>
                <c:pt idx="32001">
                  <c:v>1.2014E-2</c:v>
                </c:pt>
                <c:pt idx="32002">
                  <c:v>1.2001E-2</c:v>
                </c:pt>
                <c:pt idx="32003">
                  <c:v>1.1995E-2</c:v>
                </c:pt>
                <c:pt idx="32004">
                  <c:v>1.1981E-2</c:v>
                </c:pt>
                <c:pt idx="32005">
                  <c:v>1.1975E-2</c:v>
                </c:pt>
                <c:pt idx="32006">
                  <c:v>1.1962E-2</c:v>
                </c:pt>
                <c:pt idx="32007">
                  <c:v>1.1955E-2</c:v>
                </c:pt>
                <c:pt idx="32008">
                  <c:v>1.1941999999999999E-2</c:v>
                </c:pt>
                <c:pt idx="32009">
                  <c:v>1.1934999999999999E-2</c:v>
                </c:pt>
                <c:pt idx="32010">
                  <c:v>1.1929E-2</c:v>
                </c:pt>
                <c:pt idx="32011">
                  <c:v>1.1916E-2</c:v>
                </c:pt>
                <c:pt idx="32012">
                  <c:v>1.1908999999999999E-2</c:v>
                </c:pt>
                <c:pt idx="32013">
                  <c:v>1.1901999999999999E-2</c:v>
                </c:pt>
                <c:pt idx="32014">
                  <c:v>1.1896E-2</c:v>
                </c:pt>
                <c:pt idx="32015">
                  <c:v>1.1896E-2</c:v>
                </c:pt>
                <c:pt idx="32016">
                  <c:v>1.1889E-2</c:v>
                </c:pt>
              </c:numCache>
            </c:numRef>
          </c:yVal>
          <c:smooth val="1"/>
        </c:ser>
        <c:dLbls>
          <c:showLegendKey val="0"/>
          <c:showVal val="0"/>
          <c:showCatName val="0"/>
          <c:showSerName val="0"/>
          <c:showPercent val="0"/>
          <c:showBubbleSize val="0"/>
        </c:dLbls>
        <c:axId val="318732624"/>
        <c:axId val="318733184"/>
      </c:scatterChart>
      <c:valAx>
        <c:axId val="318732624"/>
        <c:scaling>
          <c:orientation val="minMax"/>
        </c:scaling>
        <c:delete val="0"/>
        <c:axPos val="b"/>
        <c:majorGridlines/>
        <c:minorGridlines/>
        <c:numFmt formatCode="0.0E+00" sourceLinked="0"/>
        <c:majorTickMark val="out"/>
        <c:minorTickMark val="in"/>
        <c:tickLblPos val="nextTo"/>
        <c:crossAx val="318733184"/>
        <c:crosses val="autoZero"/>
        <c:crossBetween val="midCat"/>
      </c:valAx>
      <c:valAx>
        <c:axId val="318733184"/>
        <c:scaling>
          <c:orientation val="minMax"/>
        </c:scaling>
        <c:delete val="0"/>
        <c:axPos val="l"/>
        <c:majorGridlines/>
        <c:numFmt formatCode="#,##0.00" sourceLinked="0"/>
        <c:majorTickMark val="out"/>
        <c:minorTickMark val="none"/>
        <c:tickLblPos val="nextTo"/>
        <c:crossAx val="318732624"/>
        <c:crosses val="autoZero"/>
        <c:crossBetween val="midCat"/>
      </c:valAx>
    </c:plotArea>
    <c:legend>
      <c:legendPos val="r"/>
      <c:overlay val="0"/>
    </c:legend>
    <c:plotVisOnly val="1"/>
    <c:dispBlanksAs val="gap"/>
    <c:showDLblsOverMax val="0"/>
  </c:chart>
  <c:externalData r:id="rId1">
    <c:autoUpdate val="0"/>
  </c:externalData>
</c:chartSpace>
</file>

<file path=ppt/drawings/drawing1.xml><?xml version="1.0" encoding="utf-8"?>
<c:userShapes xmlns:c="http://schemas.openxmlformats.org/drawingml/2006/chart">
  <cdr:relSizeAnchor xmlns:cdr="http://schemas.openxmlformats.org/drawingml/2006/chartDrawing">
    <cdr:from>
      <cdr:x>0.20221</cdr:x>
      <cdr:y>0.10051</cdr:y>
    </cdr:from>
    <cdr:to>
      <cdr:x>0.48346</cdr:x>
      <cdr:y>0.18228</cdr:y>
    </cdr:to>
    <cdr:sp macro="" textlink="">
      <cdr:nvSpPr>
        <cdr:cNvPr id="2" name="TextBox 1"/>
        <cdr:cNvSpPr txBox="1"/>
      </cdr:nvSpPr>
      <cdr:spPr>
        <a:xfrm xmlns:a="http://schemas.openxmlformats.org/drawingml/2006/main">
          <a:off x="1047750" y="280988"/>
          <a:ext cx="1457325" cy="2286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100"/>
            <a:t>1.89E+05 V/cm</a:t>
          </a:r>
        </a:p>
      </cdr:txBody>
    </cdr:sp>
  </cdr:relSizeAnchor>
  <cdr:relSizeAnchor xmlns:cdr="http://schemas.openxmlformats.org/drawingml/2006/chartDrawing">
    <cdr:from>
      <cdr:x>0.22449</cdr:x>
      <cdr:y>0.22998</cdr:y>
    </cdr:from>
    <cdr:to>
      <cdr:x>0.64154</cdr:x>
      <cdr:y>0.23083</cdr:y>
    </cdr:to>
    <cdr:cxnSp macro="">
      <cdr:nvCxnSpPr>
        <cdr:cNvPr id="4" name="Straight Arrow Connector 3"/>
        <cdr:cNvCxnSpPr/>
      </cdr:nvCxnSpPr>
      <cdr:spPr>
        <a:xfrm xmlns:a="http://schemas.openxmlformats.org/drawingml/2006/main" flipH="1">
          <a:off x="838200" y="529718"/>
          <a:ext cx="1557182" cy="1956"/>
        </a:xfrm>
        <a:prstGeom xmlns:a="http://schemas.openxmlformats.org/drawingml/2006/main" prst="straightConnector1">
          <a:avLst/>
        </a:prstGeom>
        <a:ln xmlns:a="http://schemas.openxmlformats.org/drawingml/2006/main">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2.xml><?xml version="1.0" encoding="utf-8"?>
<c:userShapes xmlns:c="http://schemas.openxmlformats.org/drawingml/2006/chart">
  <cdr:relSizeAnchor xmlns:cdr="http://schemas.openxmlformats.org/drawingml/2006/chartDrawing">
    <cdr:from>
      <cdr:x>0.20221</cdr:x>
      <cdr:y>0.10051</cdr:y>
    </cdr:from>
    <cdr:to>
      <cdr:x>0.48346</cdr:x>
      <cdr:y>0.18228</cdr:y>
    </cdr:to>
    <cdr:sp macro="" textlink="">
      <cdr:nvSpPr>
        <cdr:cNvPr id="2" name="TextBox 1"/>
        <cdr:cNvSpPr txBox="1"/>
      </cdr:nvSpPr>
      <cdr:spPr>
        <a:xfrm xmlns:a="http://schemas.openxmlformats.org/drawingml/2006/main">
          <a:off x="1047750" y="280988"/>
          <a:ext cx="1457325" cy="2286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100"/>
            <a:t>1.89E+05 V/cm</a:t>
          </a:r>
        </a:p>
      </cdr:txBody>
    </cdr:sp>
  </cdr:relSizeAnchor>
  <cdr:relSizeAnchor xmlns:cdr="http://schemas.openxmlformats.org/drawingml/2006/chartDrawing">
    <cdr:from>
      <cdr:x>0.22449</cdr:x>
      <cdr:y>0.22998</cdr:y>
    </cdr:from>
    <cdr:to>
      <cdr:x>0.64154</cdr:x>
      <cdr:y>0.23083</cdr:y>
    </cdr:to>
    <cdr:cxnSp macro="">
      <cdr:nvCxnSpPr>
        <cdr:cNvPr id="4" name="Straight Arrow Connector 3"/>
        <cdr:cNvCxnSpPr/>
      </cdr:nvCxnSpPr>
      <cdr:spPr>
        <a:xfrm xmlns:a="http://schemas.openxmlformats.org/drawingml/2006/main" flipH="1">
          <a:off x="838200" y="529718"/>
          <a:ext cx="1557182" cy="1956"/>
        </a:xfrm>
        <a:prstGeom xmlns:a="http://schemas.openxmlformats.org/drawingml/2006/main" prst="straightConnector1">
          <a:avLst/>
        </a:prstGeom>
        <a:ln xmlns:a="http://schemas.openxmlformats.org/drawingml/2006/main">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3.xml><?xml version="1.0" encoding="utf-8"?>
<c:userShapes xmlns:c="http://schemas.openxmlformats.org/drawingml/2006/chart">
  <cdr:relSizeAnchor xmlns:cdr="http://schemas.openxmlformats.org/drawingml/2006/chartDrawing">
    <cdr:from>
      <cdr:x>0.37315</cdr:x>
      <cdr:y>0.67692</cdr:y>
    </cdr:from>
    <cdr:to>
      <cdr:x>0.63123</cdr:x>
      <cdr:y>0.86154</cdr:y>
    </cdr:to>
    <cdr:sp macro="" textlink="">
      <cdr:nvSpPr>
        <cdr:cNvPr id="2" name="TextBox 1"/>
        <cdr:cNvSpPr txBox="1"/>
      </cdr:nvSpPr>
      <cdr:spPr>
        <a:xfrm xmlns:a="http://schemas.openxmlformats.org/drawingml/2006/main">
          <a:off x="2864644" y="1117563"/>
          <a:ext cx="1981200" cy="3048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100" dirty="0" smtClean="0"/>
            <a:t>Cathode signal</a:t>
          </a:r>
          <a:endParaRPr lang="en-US" sz="1100" dirty="0"/>
        </a:p>
      </cdr:txBody>
    </cdr:sp>
  </cdr:relSizeAnchor>
</c:userShapes>
</file>

<file path=ppt/drawings/drawing4.xml><?xml version="1.0" encoding="utf-8"?>
<c:userShapes xmlns:c="http://schemas.openxmlformats.org/drawingml/2006/chart">
  <cdr:relSizeAnchor xmlns:cdr="http://schemas.openxmlformats.org/drawingml/2006/chartDrawing">
    <cdr:from>
      <cdr:x>0.36769</cdr:x>
      <cdr:y>0.448</cdr:y>
    </cdr:from>
    <cdr:to>
      <cdr:x>0.59797</cdr:x>
      <cdr:y>0.576</cdr:y>
    </cdr:to>
    <cdr:sp macro="" textlink="">
      <cdr:nvSpPr>
        <cdr:cNvPr id="2" name="TextBox 1"/>
        <cdr:cNvSpPr txBox="1"/>
      </cdr:nvSpPr>
      <cdr:spPr>
        <a:xfrm xmlns:a="http://schemas.openxmlformats.org/drawingml/2006/main">
          <a:off x="2798258" y="1066800"/>
          <a:ext cx="1752600" cy="3048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100" dirty="0" smtClean="0"/>
            <a:t>Mesh signal</a:t>
          </a:r>
          <a:endParaRPr lang="en-US" sz="1100" dirty="0"/>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8C51617F-CC22-4767-8249-185236F0711B}" type="datetimeFigureOut">
              <a:rPr lang="en-US" smtClean="0"/>
              <a:t>1/12/2016</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04BE6610-7D9E-48E3-9A59-76CAE0B14C1E}" type="slidenum">
              <a:rPr lang="en-US" smtClean="0"/>
              <a:t>‹#›</a:t>
            </a:fld>
            <a:endParaRPr lang="en-US"/>
          </a:p>
        </p:txBody>
      </p:sp>
    </p:spTree>
    <p:extLst>
      <p:ext uri="{BB962C8B-B14F-4D97-AF65-F5344CB8AC3E}">
        <p14:creationId xmlns:p14="http://schemas.microsoft.com/office/powerpoint/2010/main" val="193023032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4BE6610-7D9E-48E3-9A59-76CAE0B14C1E}" type="slidenum">
              <a:rPr lang="en-US" smtClean="0"/>
              <a:t>14</a:t>
            </a:fld>
            <a:endParaRPr lang="en-US"/>
          </a:p>
        </p:txBody>
      </p:sp>
    </p:spTree>
    <p:extLst>
      <p:ext uri="{BB962C8B-B14F-4D97-AF65-F5344CB8AC3E}">
        <p14:creationId xmlns:p14="http://schemas.microsoft.com/office/powerpoint/2010/main" val="23306982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3DB330B3-A53C-461D-AEB8-9FC1B4CEF247}" type="datetimeFigureOut">
              <a:rPr lang="en-US" smtClean="0"/>
              <a:t>1/12/2016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92F825B-3D2B-4FB7-970B-0A73A0E61A35}" type="slidenum">
              <a:rPr lang="en-US" smtClean="0"/>
              <a:t>‹#›</a:t>
            </a:fld>
            <a:endParaRPr lang="en-US"/>
          </a:p>
        </p:txBody>
      </p:sp>
    </p:spTree>
    <p:extLst>
      <p:ext uri="{BB962C8B-B14F-4D97-AF65-F5344CB8AC3E}">
        <p14:creationId xmlns:p14="http://schemas.microsoft.com/office/powerpoint/2010/main" val="325184914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DB330B3-A53C-461D-AEB8-9FC1B4CEF247}" type="datetimeFigureOut">
              <a:rPr lang="en-US" smtClean="0"/>
              <a:t>1/12/2016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92F825B-3D2B-4FB7-970B-0A73A0E61A35}" type="slidenum">
              <a:rPr lang="en-US" smtClean="0"/>
              <a:t>‹#›</a:t>
            </a:fld>
            <a:endParaRPr lang="en-US"/>
          </a:p>
        </p:txBody>
      </p:sp>
    </p:spTree>
    <p:extLst>
      <p:ext uri="{BB962C8B-B14F-4D97-AF65-F5344CB8AC3E}">
        <p14:creationId xmlns:p14="http://schemas.microsoft.com/office/powerpoint/2010/main" val="13898990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DB330B3-A53C-461D-AEB8-9FC1B4CEF247}" type="datetimeFigureOut">
              <a:rPr lang="en-US" smtClean="0"/>
              <a:t>1/12/2016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92F825B-3D2B-4FB7-970B-0A73A0E61A35}" type="slidenum">
              <a:rPr lang="en-US" smtClean="0"/>
              <a:t>‹#›</a:t>
            </a:fld>
            <a:endParaRPr lang="en-US"/>
          </a:p>
        </p:txBody>
      </p:sp>
    </p:spTree>
    <p:extLst>
      <p:ext uri="{BB962C8B-B14F-4D97-AF65-F5344CB8AC3E}">
        <p14:creationId xmlns:p14="http://schemas.microsoft.com/office/powerpoint/2010/main" val="236203620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DB330B3-A53C-461D-AEB8-9FC1B4CEF247}" type="datetimeFigureOut">
              <a:rPr lang="en-US" smtClean="0"/>
              <a:t>1/12/2016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92F825B-3D2B-4FB7-970B-0A73A0E61A35}" type="slidenum">
              <a:rPr lang="en-US" smtClean="0"/>
              <a:t>‹#›</a:t>
            </a:fld>
            <a:endParaRPr lang="en-US"/>
          </a:p>
        </p:txBody>
      </p:sp>
    </p:spTree>
    <p:extLst>
      <p:ext uri="{BB962C8B-B14F-4D97-AF65-F5344CB8AC3E}">
        <p14:creationId xmlns:p14="http://schemas.microsoft.com/office/powerpoint/2010/main" val="276434086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3DB330B3-A53C-461D-AEB8-9FC1B4CEF247}" type="datetimeFigureOut">
              <a:rPr lang="en-US" smtClean="0"/>
              <a:t>1/12/2016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92F825B-3D2B-4FB7-970B-0A73A0E61A35}" type="slidenum">
              <a:rPr lang="en-US" smtClean="0"/>
              <a:t>‹#›</a:t>
            </a:fld>
            <a:endParaRPr lang="en-US"/>
          </a:p>
        </p:txBody>
      </p:sp>
    </p:spTree>
    <p:extLst>
      <p:ext uri="{BB962C8B-B14F-4D97-AF65-F5344CB8AC3E}">
        <p14:creationId xmlns:p14="http://schemas.microsoft.com/office/powerpoint/2010/main" val="106028339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3DB330B3-A53C-461D-AEB8-9FC1B4CEF247}" type="datetimeFigureOut">
              <a:rPr lang="en-US" smtClean="0"/>
              <a:t>1/12/2016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92F825B-3D2B-4FB7-970B-0A73A0E61A35}" type="slidenum">
              <a:rPr lang="en-US" smtClean="0"/>
              <a:t>‹#›</a:t>
            </a:fld>
            <a:endParaRPr lang="en-US"/>
          </a:p>
        </p:txBody>
      </p:sp>
    </p:spTree>
    <p:extLst>
      <p:ext uri="{BB962C8B-B14F-4D97-AF65-F5344CB8AC3E}">
        <p14:creationId xmlns:p14="http://schemas.microsoft.com/office/powerpoint/2010/main" val="253445601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3DB330B3-A53C-461D-AEB8-9FC1B4CEF247}" type="datetimeFigureOut">
              <a:rPr lang="en-US" smtClean="0"/>
              <a:t>1/12/2016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92F825B-3D2B-4FB7-970B-0A73A0E61A35}" type="slidenum">
              <a:rPr lang="en-US" smtClean="0"/>
              <a:t>‹#›</a:t>
            </a:fld>
            <a:endParaRPr lang="en-US"/>
          </a:p>
        </p:txBody>
      </p:sp>
    </p:spTree>
    <p:extLst>
      <p:ext uri="{BB962C8B-B14F-4D97-AF65-F5344CB8AC3E}">
        <p14:creationId xmlns:p14="http://schemas.microsoft.com/office/powerpoint/2010/main" val="150794449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3DB330B3-A53C-461D-AEB8-9FC1B4CEF247}" type="datetimeFigureOut">
              <a:rPr lang="en-US" smtClean="0"/>
              <a:t>1/12/2016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92F825B-3D2B-4FB7-970B-0A73A0E61A35}" type="slidenum">
              <a:rPr lang="en-US" smtClean="0"/>
              <a:t>‹#›</a:t>
            </a:fld>
            <a:endParaRPr lang="en-US"/>
          </a:p>
        </p:txBody>
      </p:sp>
    </p:spTree>
    <p:extLst>
      <p:ext uri="{BB962C8B-B14F-4D97-AF65-F5344CB8AC3E}">
        <p14:creationId xmlns:p14="http://schemas.microsoft.com/office/powerpoint/2010/main" val="230938982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DB330B3-A53C-461D-AEB8-9FC1B4CEF247}" type="datetimeFigureOut">
              <a:rPr lang="en-US" smtClean="0"/>
              <a:t>1/12/2016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92F825B-3D2B-4FB7-970B-0A73A0E61A35}" type="slidenum">
              <a:rPr lang="en-US" smtClean="0"/>
              <a:t>‹#›</a:t>
            </a:fld>
            <a:endParaRPr lang="en-US"/>
          </a:p>
        </p:txBody>
      </p:sp>
    </p:spTree>
    <p:extLst>
      <p:ext uri="{BB962C8B-B14F-4D97-AF65-F5344CB8AC3E}">
        <p14:creationId xmlns:p14="http://schemas.microsoft.com/office/powerpoint/2010/main" val="38321572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DB330B3-A53C-461D-AEB8-9FC1B4CEF247}" type="datetimeFigureOut">
              <a:rPr lang="en-US" smtClean="0"/>
              <a:t>1/12/2016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92F825B-3D2B-4FB7-970B-0A73A0E61A35}" type="slidenum">
              <a:rPr lang="en-US" smtClean="0"/>
              <a:t>‹#›</a:t>
            </a:fld>
            <a:endParaRPr lang="en-US"/>
          </a:p>
        </p:txBody>
      </p:sp>
    </p:spTree>
    <p:extLst>
      <p:ext uri="{BB962C8B-B14F-4D97-AF65-F5344CB8AC3E}">
        <p14:creationId xmlns:p14="http://schemas.microsoft.com/office/powerpoint/2010/main" val="29754010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DB330B3-A53C-461D-AEB8-9FC1B4CEF247}" type="datetimeFigureOut">
              <a:rPr lang="en-US" smtClean="0"/>
              <a:t>1/12/2016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92F825B-3D2B-4FB7-970B-0A73A0E61A35}" type="slidenum">
              <a:rPr lang="en-US" smtClean="0"/>
              <a:t>‹#›</a:t>
            </a:fld>
            <a:endParaRPr lang="en-US"/>
          </a:p>
        </p:txBody>
      </p:sp>
    </p:spTree>
    <p:extLst>
      <p:ext uri="{BB962C8B-B14F-4D97-AF65-F5344CB8AC3E}">
        <p14:creationId xmlns:p14="http://schemas.microsoft.com/office/powerpoint/2010/main" val="358481693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DB330B3-A53C-461D-AEB8-9FC1B4CEF247}" type="datetimeFigureOut">
              <a:rPr lang="en-US" smtClean="0"/>
              <a:t>1/12/2016</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92F825B-3D2B-4FB7-970B-0A73A0E61A35}" type="slidenum">
              <a:rPr lang="en-US" smtClean="0"/>
              <a:t>‹#›</a:t>
            </a:fld>
            <a:endParaRPr lang="en-US"/>
          </a:p>
        </p:txBody>
      </p:sp>
    </p:spTree>
    <p:extLst>
      <p:ext uri="{BB962C8B-B14F-4D97-AF65-F5344CB8AC3E}">
        <p14:creationId xmlns:p14="http://schemas.microsoft.com/office/powerpoint/2010/main" val="4320334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image" Target="../media/image1.jpg"/><Relationship Id="rId1" Type="http://schemas.openxmlformats.org/officeDocument/2006/relationships/slideLayout" Target="../slideLayouts/slideLayout2.xml"/><Relationship Id="rId4" Type="http://schemas.openxmlformats.org/officeDocument/2006/relationships/chart" Target="../charts/chart5.xml"/></Relationships>
</file>

<file path=ppt/slides/_rels/slide14.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chart" Target="../charts/chart6.xml"/></Relationships>
</file>

<file path=ppt/slides/_rels/slide15.xml.rels><?xml version="1.0" encoding="UTF-8" standalone="yes"?>
<Relationships xmlns="http://schemas.openxmlformats.org/package/2006/relationships"><Relationship Id="rId3" Type="http://schemas.openxmlformats.org/officeDocument/2006/relationships/hyperlink" Target="http://www.pveducation.org/pvcdrom/materials/optical-properties-of-silicon" TargetMode="External"/><Relationship Id="rId2" Type="http://schemas.openxmlformats.org/officeDocument/2006/relationships/image" Target="../media/image1.jpg"/><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4.png"/></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jpg"/><Relationship Id="rId1" Type="http://schemas.openxmlformats.org/officeDocument/2006/relationships/slideLayout" Target="../slideLayouts/slideLayout2.xml"/><Relationship Id="rId5" Type="http://schemas.openxmlformats.org/officeDocument/2006/relationships/chart" Target="../charts/chart2.xml"/><Relationship Id="rId4" Type="http://schemas.openxmlformats.org/officeDocument/2006/relationships/chart" Target="../charts/chart1.xml"/></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jpg"/><Relationship Id="rId1" Type="http://schemas.openxmlformats.org/officeDocument/2006/relationships/slideLayout" Target="../slideLayouts/slideLayout2.xml"/><Relationship Id="rId4" Type="http://schemas.openxmlformats.org/officeDocument/2006/relationships/chart" Target="../charts/chart3.xml"/></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jp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457200" y="1447800"/>
            <a:ext cx="8229600" cy="1249362"/>
          </a:xfrm>
        </p:spPr>
        <p:txBody>
          <a:bodyPr>
            <a:normAutofit/>
          </a:bodyPr>
          <a:lstStyle/>
          <a:p>
            <a:r>
              <a:rPr lang="en-US" sz="2400" dirty="0" smtClean="0">
                <a:latin typeface="Comic Sans MS" pitchFamily="66" charset="0"/>
              </a:rPr>
              <a:t>Mesh APD signal comparison between 980nm and 670nm Laser Diode triggered pulses</a:t>
            </a:r>
            <a:r>
              <a:rPr lang="en-US" sz="2400" dirty="0">
                <a:latin typeface="Comic Sans MS" pitchFamily="66" charset="0"/>
              </a:rPr>
              <a:t/>
            </a:r>
            <a:br>
              <a:rPr lang="en-US" sz="2400" dirty="0">
                <a:latin typeface="Comic Sans MS" pitchFamily="66" charset="0"/>
              </a:rPr>
            </a:br>
            <a:endParaRPr lang="en-US" sz="2400" dirty="0">
              <a:latin typeface="Comic Sans MS" pitchFamily="66" charset="0"/>
            </a:endParaRPr>
          </a:p>
        </p:txBody>
      </p:sp>
      <p:pic>
        <p:nvPicPr>
          <p:cNvPr id="6" name="Content Placeholder 5"/>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28600" y="5791200"/>
            <a:ext cx="666750" cy="800100"/>
          </a:xfrm>
        </p:spPr>
      </p:pic>
      <p:cxnSp>
        <p:nvCxnSpPr>
          <p:cNvPr id="8" name="Straight Connector 7"/>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2514600" y="2743200"/>
            <a:ext cx="3810000" cy="923330"/>
          </a:xfrm>
          <a:prstGeom prst="rect">
            <a:avLst/>
          </a:prstGeom>
          <a:noFill/>
        </p:spPr>
        <p:txBody>
          <a:bodyPr wrap="square" rtlCol="0">
            <a:spAutoFit/>
          </a:bodyPr>
          <a:lstStyle/>
          <a:p>
            <a:pPr algn="ctr"/>
            <a:r>
              <a:rPr lang="en-US" dirty="0" smtClean="0">
                <a:latin typeface="Comic Sans MS" pitchFamily="66" charset="0"/>
              </a:rPr>
              <a:t>C. Lu</a:t>
            </a:r>
          </a:p>
          <a:p>
            <a:pPr algn="ctr"/>
            <a:r>
              <a:rPr lang="en-US" dirty="0" smtClean="0">
                <a:latin typeface="Comic Sans MS" pitchFamily="66" charset="0"/>
              </a:rPr>
              <a:t>Princeton University</a:t>
            </a:r>
          </a:p>
          <a:p>
            <a:pPr algn="ctr"/>
            <a:r>
              <a:rPr lang="en-US" dirty="0" smtClean="0">
                <a:latin typeface="Comic Sans MS" pitchFamily="66" charset="0"/>
              </a:rPr>
              <a:t>(1/12/2016)</a:t>
            </a:r>
            <a:endParaRPr lang="en-US" dirty="0">
              <a:latin typeface="Comic Sans MS" pitchFamily="66" charset="0"/>
            </a:endParaRPr>
          </a:p>
        </p:txBody>
      </p:sp>
    </p:spTree>
    <p:extLst>
      <p:ext uri="{BB962C8B-B14F-4D97-AF65-F5344CB8AC3E}">
        <p14:creationId xmlns:p14="http://schemas.microsoft.com/office/powerpoint/2010/main" val="1968707138"/>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600" y="5791200"/>
            <a:ext cx="666750" cy="800100"/>
          </a:xfrm>
          <a:prstGeom prst="rect">
            <a:avLst/>
          </a:prstGeom>
        </p:spPr>
      </p:pic>
      <p:cxnSp>
        <p:nvCxnSpPr>
          <p:cNvPr id="5" name="Straight Connector 4"/>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902783" y="459431"/>
            <a:ext cx="7414634" cy="461665"/>
          </a:xfrm>
          <a:prstGeom prst="rect">
            <a:avLst/>
          </a:prstGeom>
          <a:noFill/>
        </p:spPr>
        <p:txBody>
          <a:bodyPr wrap="square" rtlCol="0">
            <a:spAutoFit/>
          </a:bodyPr>
          <a:lstStyle/>
          <a:p>
            <a:pPr algn="ctr"/>
            <a:r>
              <a:rPr lang="en-US" sz="2400" dirty="0" smtClean="0">
                <a:latin typeface="Comic Sans MS" pitchFamily="66" charset="0"/>
              </a:rPr>
              <a:t>Test mesh APD with infrared laser diode (980nm)</a:t>
            </a:r>
            <a:endParaRPr lang="en-US" sz="2400" dirty="0">
              <a:latin typeface="Comic Sans MS" pitchFamily="66" charset="0"/>
            </a:endParaRPr>
          </a:p>
        </p:txBody>
      </p:sp>
      <p:sp>
        <p:nvSpPr>
          <p:cNvPr id="7" name="TextBox 6"/>
          <p:cNvSpPr txBox="1"/>
          <p:nvPr/>
        </p:nvSpPr>
        <p:spPr>
          <a:xfrm>
            <a:off x="762000" y="1103905"/>
            <a:ext cx="7696200" cy="646331"/>
          </a:xfrm>
          <a:prstGeom prst="rect">
            <a:avLst/>
          </a:prstGeom>
          <a:noFill/>
        </p:spPr>
        <p:txBody>
          <a:bodyPr wrap="square" rtlCol="0">
            <a:spAutoFit/>
          </a:bodyPr>
          <a:lstStyle/>
          <a:p>
            <a:r>
              <a:rPr lang="en-US" dirty="0" smtClean="0">
                <a:latin typeface="Comic Sans MS" panose="030F0702030302020204" pitchFamily="66" charset="0"/>
              </a:rPr>
              <a:t>HP </a:t>
            </a:r>
            <a:r>
              <a:rPr lang="en-US" dirty="0" err="1" smtClean="0">
                <a:latin typeface="Comic Sans MS" panose="030F0702030302020204" pitchFamily="66" charset="0"/>
              </a:rPr>
              <a:t>pulser</a:t>
            </a:r>
            <a:r>
              <a:rPr lang="en-US" dirty="0" smtClean="0">
                <a:latin typeface="Comic Sans MS" panose="030F0702030302020204" pitchFamily="66" charset="0"/>
              </a:rPr>
              <a:t> settings: </a:t>
            </a:r>
            <a:r>
              <a:rPr lang="en-US" dirty="0" smtClean="0">
                <a:solidFill>
                  <a:srgbClr val="FF0000"/>
                </a:solidFill>
                <a:latin typeface="Comic Sans MS" panose="030F0702030302020204" pitchFamily="66" charset="0"/>
              </a:rPr>
              <a:t>Width=0.7ns</a:t>
            </a:r>
            <a:r>
              <a:rPr lang="en-US" dirty="0" smtClean="0">
                <a:latin typeface="Comic Sans MS" panose="030F0702030302020204" pitchFamily="66" charset="0"/>
              </a:rPr>
              <a:t>, </a:t>
            </a:r>
            <a:r>
              <a:rPr lang="en-US" dirty="0" err="1" smtClean="0">
                <a:latin typeface="Comic Sans MS" panose="030F0702030302020204" pitchFamily="66" charset="0"/>
              </a:rPr>
              <a:t>Vhigh</a:t>
            </a:r>
            <a:r>
              <a:rPr lang="en-US" dirty="0" smtClean="0">
                <a:latin typeface="Comic Sans MS" panose="030F0702030302020204" pitchFamily="66" charset="0"/>
              </a:rPr>
              <a:t>=3V, </a:t>
            </a:r>
            <a:r>
              <a:rPr lang="en-US" dirty="0" err="1" smtClean="0">
                <a:latin typeface="Comic Sans MS" panose="030F0702030302020204" pitchFamily="66" charset="0"/>
              </a:rPr>
              <a:t>Vlow</a:t>
            </a:r>
            <a:r>
              <a:rPr lang="en-US" dirty="0" smtClean="0">
                <a:latin typeface="Comic Sans MS" panose="030F0702030302020204" pitchFamily="66" charset="0"/>
              </a:rPr>
              <a:t>=0V, Comp=Off</a:t>
            </a:r>
          </a:p>
          <a:p>
            <a:r>
              <a:rPr lang="en-US" dirty="0" smtClean="0">
                <a:latin typeface="Comic Sans MS" panose="030F0702030302020204" pitchFamily="66" charset="0"/>
              </a:rPr>
              <a:t>Ch1=Cathode; Ch2=Mesh; Ch3=Anode; Ch4=Trigger; APD HV=-1800V</a:t>
            </a:r>
            <a:endParaRPr lang="en-US" dirty="0">
              <a:latin typeface="Comic Sans MS" panose="030F0702030302020204" pitchFamily="66" charset="0"/>
            </a:endParaRPr>
          </a:p>
        </p:txBody>
      </p:sp>
      <p:pic>
        <p:nvPicPr>
          <p:cNvPr id="1331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26406" y="1704350"/>
            <a:ext cx="5767388" cy="45011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53938337"/>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600" y="5791200"/>
            <a:ext cx="666750" cy="800100"/>
          </a:xfrm>
          <a:prstGeom prst="rect">
            <a:avLst/>
          </a:prstGeom>
        </p:spPr>
      </p:pic>
      <p:cxnSp>
        <p:nvCxnSpPr>
          <p:cNvPr id="5" name="Straight Connector 4"/>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902783" y="459431"/>
            <a:ext cx="7414634" cy="461665"/>
          </a:xfrm>
          <a:prstGeom prst="rect">
            <a:avLst/>
          </a:prstGeom>
          <a:noFill/>
        </p:spPr>
        <p:txBody>
          <a:bodyPr wrap="square" rtlCol="0">
            <a:spAutoFit/>
          </a:bodyPr>
          <a:lstStyle/>
          <a:p>
            <a:pPr algn="ctr"/>
            <a:r>
              <a:rPr lang="en-US" sz="2400" dirty="0" smtClean="0">
                <a:latin typeface="Comic Sans MS" pitchFamily="66" charset="0"/>
              </a:rPr>
              <a:t>Test mesh APD with infrared laser diode (980nm)</a:t>
            </a:r>
            <a:endParaRPr lang="en-US" sz="2400" dirty="0">
              <a:latin typeface="Comic Sans MS" pitchFamily="66" charset="0"/>
            </a:endParaRPr>
          </a:p>
        </p:txBody>
      </p:sp>
      <p:sp>
        <p:nvSpPr>
          <p:cNvPr id="7" name="TextBox 6"/>
          <p:cNvSpPr txBox="1"/>
          <p:nvPr/>
        </p:nvSpPr>
        <p:spPr>
          <a:xfrm>
            <a:off x="762000" y="1103905"/>
            <a:ext cx="7696200" cy="646331"/>
          </a:xfrm>
          <a:prstGeom prst="rect">
            <a:avLst/>
          </a:prstGeom>
          <a:noFill/>
        </p:spPr>
        <p:txBody>
          <a:bodyPr wrap="square" rtlCol="0">
            <a:spAutoFit/>
          </a:bodyPr>
          <a:lstStyle/>
          <a:p>
            <a:r>
              <a:rPr lang="en-US" dirty="0" smtClean="0">
                <a:latin typeface="Comic Sans MS" panose="030F0702030302020204" pitchFamily="66" charset="0"/>
              </a:rPr>
              <a:t>HP </a:t>
            </a:r>
            <a:r>
              <a:rPr lang="en-US" dirty="0" err="1" smtClean="0">
                <a:latin typeface="Comic Sans MS" panose="030F0702030302020204" pitchFamily="66" charset="0"/>
              </a:rPr>
              <a:t>pulser</a:t>
            </a:r>
            <a:r>
              <a:rPr lang="en-US" dirty="0" smtClean="0">
                <a:latin typeface="Comic Sans MS" panose="030F0702030302020204" pitchFamily="66" charset="0"/>
              </a:rPr>
              <a:t> settings: </a:t>
            </a:r>
            <a:r>
              <a:rPr lang="en-US" dirty="0" smtClean="0">
                <a:solidFill>
                  <a:srgbClr val="FF0000"/>
                </a:solidFill>
                <a:latin typeface="Comic Sans MS" panose="030F0702030302020204" pitchFamily="66" charset="0"/>
              </a:rPr>
              <a:t>Width=1ns</a:t>
            </a:r>
            <a:r>
              <a:rPr lang="en-US" dirty="0" smtClean="0">
                <a:latin typeface="Comic Sans MS" panose="030F0702030302020204" pitchFamily="66" charset="0"/>
              </a:rPr>
              <a:t>, </a:t>
            </a:r>
            <a:r>
              <a:rPr lang="en-US" dirty="0" err="1" smtClean="0">
                <a:latin typeface="Comic Sans MS" panose="030F0702030302020204" pitchFamily="66" charset="0"/>
              </a:rPr>
              <a:t>Vhigh</a:t>
            </a:r>
            <a:r>
              <a:rPr lang="en-US" dirty="0" smtClean="0">
                <a:latin typeface="Comic Sans MS" panose="030F0702030302020204" pitchFamily="66" charset="0"/>
              </a:rPr>
              <a:t>=3V, </a:t>
            </a:r>
            <a:r>
              <a:rPr lang="en-US" dirty="0" err="1" smtClean="0">
                <a:latin typeface="Comic Sans MS" panose="030F0702030302020204" pitchFamily="66" charset="0"/>
              </a:rPr>
              <a:t>Vlow</a:t>
            </a:r>
            <a:r>
              <a:rPr lang="en-US" dirty="0" smtClean="0">
                <a:latin typeface="Comic Sans MS" panose="030F0702030302020204" pitchFamily="66" charset="0"/>
              </a:rPr>
              <a:t>=0V, Comp=Off</a:t>
            </a:r>
          </a:p>
          <a:p>
            <a:r>
              <a:rPr lang="en-US" dirty="0" smtClean="0">
                <a:latin typeface="Comic Sans MS" panose="030F0702030302020204" pitchFamily="66" charset="0"/>
              </a:rPr>
              <a:t>Ch1=Cathode; Ch2=Mesh; Ch3=Anode; Ch4=Trigger; APD HV=-1800V</a:t>
            </a:r>
            <a:endParaRPr lang="en-US" dirty="0">
              <a:latin typeface="Comic Sans MS" panose="030F0702030302020204" pitchFamily="66" charset="0"/>
            </a:endParaRPr>
          </a:p>
        </p:txBody>
      </p:sp>
      <p:pic>
        <p:nvPicPr>
          <p:cNvPr id="1433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24025" y="1750236"/>
            <a:ext cx="5695950" cy="443949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500951367"/>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600" y="5791200"/>
            <a:ext cx="666750" cy="800100"/>
          </a:xfrm>
          <a:prstGeom prst="rect">
            <a:avLst/>
          </a:prstGeom>
        </p:spPr>
      </p:pic>
      <p:cxnSp>
        <p:nvCxnSpPr>
          <p:cNvPr id="5" name="Straight Connector 4"/>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902783" y="459431"/>
            <a:ext cx="7414634" cy="461665"/>
          </a:xfrm>
          <a:prstGeom prst="rect">
            <a:avLst/>
          </a:prstGeom>
          <a:noFill/>
        </p:spPr>
        <p:txBody>
          <a:bodyPr wrap="square" rtlCol="0">
            <a:spAutoFit/>
          </a:bodyPr>
          <a:lstStyle/>
          <a:p>
            <a:pPr algn="ctr"/>
            <a:r>
              <a:rPr lang="en-US" sz="2400" dirty="0" smtClean="0">
                <a:latin typeface="Comic Sans MS" pitchFamily="66" charset="0"/>
              </a:rPr>
              <a:t>Test mesh APD with infrared laser diode (980nm)</a:t>
            </a:r>
            <a:endParaRPr lang="en-US" sz="2400" dirty="0">
              <a:latin typeface="Comic Sans MS" pitchFamily="66" charset="0"/>
            </a:endParaRPr>
          </a:p>
        </p:txBody>
      </p:sp>
      <p:sp>
        <p:nvSpPr>
          <p:cNvPr id="7" name="TextBox 6"/>
          <p:cNvSpPr txBox="1"/>
          <p:nvPr/>
        </p:nvSpPr>
        <p:spPr>
          <a:xfrm>
            <a:off x="762000" y="1103905"/>
            <a:ext cx="7696200" cy="646331"/>
          </a:xfrm>
          <a:prstGeom prst="rect">
            <a:avLst/>
          </a:prstGeom>
          <a:noFill/>
        </p:spPr>
        <p:txBody>
          <a:bodyPr wrap="square" rtlCol="0">
            <a:spAutoFit/>
          </a:bodyPr>
          <a:lstStyle/>
          <a:p>
            <a:r>
              <a:rPr lang="en-US" dirty="0" smtClean="0">
                <a:latin typeface="Comic Sans MS" panose="030F0702030302020204" pitchFamily="66" charset="0"/>
              </a:rPr>
              <a:t>HP </a:t>
            </a:r>
            <a:r>
              <a:rPr lang="en-US" dirty="0" err="1" smtClean="0">
                <a:latin typeface="Comic Sans MS" panose="030F0702030302020204" pitchFamily="66" charset="0"/>
              </a:rPr>
              <a:t>pulser</a:t>
            </a:r>
            <a:r>
              <a:rPr lang="en-US" dirty="0" smtClean="0">
                <a:latin typeface="Comic Sans MS" panose="030F0702030302020204" pitchFamily="66" charset="0"/>
              </a:rPr>
              <a:t> settings: </a:t>
            </a:r>
            <a:r>
              <a:rPr lang="en-US" dirty="0" smtClean="0">
                <a:solidFill>
                  <a:srgbClr val="FF0000"/>
                </a:solidFill>
                <a:latin typeface="Comic Sans MS" panose="030F0702030302020204" pitchFamily="66" charset="0"/>
              </a:rPr>
              <a:t>Width=2ns</a:t>
            </a:r>
            <a:r>
              <a:rPr lang="en-US" dirty="0" smtClean="0">
                <a:latin typeface="Comic Sans MS" panose="030F0702030302020204" pitchFamily="66" charset="0"/>
              </a:rPr>
              <a:t>, </a:t>
            </a:r>
            <a:r>
              <a:rPr lang="en-US" dirty="0" err="1" smtClean="0">
                <a:latin typeface="Comic Sans MS" panose="030F0702030302020204" pitchFamily="66" charset="0"/>
              </a:rPr>
              <a:t>Vhigh</a:t>
            </a:r>
            <a:r>
              <a:rPr lang="en-US" dirty="0" smtClean="0">
                <a:latin typeface="Comic Sans MS" panose="030F0702030302020204" pitchFamily="66" charset="0"/>
              </a:rPr>
              <a:t>=3V, </a:t>
            </a:r>
            <a:r>
              <a:rPr lang="en-US" dirty="0" err="1" smtClean="0">
                <a:latin typeface="Comic Sans MS" panose="030F0702030302020204" pitchFamily="66" charset="0"/>
              </a:rPr>
              <a:t>Vlow</a:t>
            </a:r>
            <a:r>
              <a:rPr lang="en-US" dirty="0" smtClean="0">
                <a:latin typeface="Comic Sans MS" panose="030F0702030302020204" pitchFamily="66" charset="0"/>
              </a:rPr>
              <a:t>=0V, Comp=Off</a:t>
            </a:r>
          </a:p>
          <a:p>
            <a:r>
              <a:rPr lang="en-US" dirty="0" smtClean="0">
                <a:latin typeface="Comic Sans MS" panose="030F0702030302020204" pitchFamily="66" charset="0"/>
              </a:rPr>
              <a:t>Ch1=Cathode; Ch2=Mesh; Ch3=Anode; Ch4=Trigger; APD HV=-1700V</a:t>
            </a:r>
            <a:endParaRPr lang="en-US" dirty="0">
              <a:latin typeface="Comic Sans MS" panose="030F0702030302020204" pitchFamily="66" charset="0"/>
            </a:endParaRPr>
          </a:p>
        </p:txBody>
      </p:sp>
      <p:pic>
        <p:nvPicPr>
          <p:cNvPr id="1536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93068" y="1678599"/>
            <a:ext cx="5834063" cy="455761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111870400"/>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600" y="5791200"/>
            <a:ext cx="666750" cy="800100"/>
          </a:xfrm>
          <a:prstGeom prst="rect">
            <a:avLst/>
          </a:prstGeom>
        </p:spPr>
      </p:pic>
      <p:cxnSp>
        <p:nvCxnSpPr>
          <p:cNvPr id="5" name="Straight Connector 4"/>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902783" y="459431"/>
            <a:ext cx="7414634" cy="461665"/>
          </a:xfrm>
          <a:prstGeom prst="rect">
            <a:avLst/>
          </a:prstGeom>
          <a:noFill/>
        </p:spPr>
        <p:txBody>
          <a:bodyPr wrap="square" rtlCol="0">
            <a:spAutoFit/>
          </a:bodyPr>
          <a:lstStyle/>
          <a:p>
            <a:pPr algn="ctr"/>
            <a:r>
              <a:rPr lang="en-US" sz="2400" dirty="0" smtClean="0">
                <a:latin typeface="Comic Sans MS" pitchFamily="66" charset="0"/>
              </a:rPr>
              <a:t>Comparison between 670nm and 980nm</a:t>
            </a:r>
            <a:endParaRPr lang="en-US" sz="2400" dirty="0">
              <a:latin typeface="Comic Sans MS" pitchFamily="66" charset="0"/>
            </a:endParaRPr>
          </a:p>
        </p:txBody>
      </p:sp>
      <p:sp>
        <p:nvSpPr>
          <p:cNvPr id="7" name="TextBox 6"/>
          <p:cNvSpPr txBox="1"/>
          <p:nvPr/>
        </p:nvSpPr>
        <p:spPr>
          <a:xfrm>
            <a:off x="762000" y="1103905"/>
            <a:ext cx="7696200" cy="369332"/>
          </a:xfrm>
          <a:prstGeom prst="rect">
            <a:avLst/>
          </a:prstGeom>
          <a:noFill/>
        </p:spPr>
        <p:txBody>
          <a:bodyPr wrap="square" rtlCol="0">
            <a:spAutoFit/>
          </a:bodyPr>
          <a:lstStyle/>
          <a:p>
            <a:r>
              <a:rPr lang="en-US" dirty="0" smtClean="0">
                <a:latin typeface="Comic Sans MS" panose="030F0702030302020204" pitchFamily="66" charset="0"/>
              </a:rPr>
              <a:t>HP </a:t>
            </a:r>
            <a:r>
              <a:rPr lang="en-US" dirty="0" err="1" smtClean="0">
                <a:latin typeface="Comic Sans MS" panose="030F0702030302020204" pitchFamily="66" charset="0"/>
              </a:rPr>
              <a:t>pulser</a:t>
            </a:r>
            <a:r>
              <a:rPr lang="en-US" dirty="0" smtClean="0">
                <a:latin typeface="Comic Sans MS" panose="030F0702030302020204" pitchFamily="66" charset="0"/>
              </a:rPr>
              <a:t> settings: </a:t>
            </a:r>
            <a:r>
              <a:rPr lang="en-US" dirty="0" smtClean="0">
                <a:solidFill>
                  <a:srgbClr val="FF0000"/>
                </a:solidFill>
                <a:latin typeface="Comic Sans MS" panose="030F0702030302020204" pitchFamily="66" charset="0"/>
              </a:rPr>
              <a:t>Width=2ns</a:t>
            </a:r>
            <a:endParaRPr lang="en-US" dirty="0">
              <a:latin typeface="Comic Sans MS" panose="030F0702030302020204" pitchFamily="66" charset="0"/>
            </a:endParaRPr>
          </a:p>
        </p:txBody>
      </p:sp>
      <p:graphicFrame>
        <p:nvGraphicFramePr>
          <p:cNvPr id="8" name="Chart 7"/>
          <p:cNvGraphicFramePr>
            <a:graphicFrameLocks/>
          </p:cNvGraphicFramePr>
          <p:nvPr>
            <p:extLst>
              <p:ext uri="{D42A27DB-BD31-4B8C-83A1-F6EECF244321}">
                <p14:modId xmlns:p14="http://schemas.microsoft.com/office/powerpoint/2010/main" val="482220009"/>
              </p:ext>
            </p:extLst>
          </p:nvPr>
        </p:nvGraphicFramePr>
        <p:xfrm>
          <a:off x="640556" y="1473237"/>
          <a:ext cx="7676861" cy="165096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p:cNvGraphicFramePr>
            <a:graphicFrameLocks/>
          </p:cNvGraphicFramePr>
          <p:nvPr>
            <p:extLst>
              <p:ext uri="{D42A27DB-BD31-4B8C-83A1-F6EECF244321}">
                <p14:modId xmlns:p14="http://schemas.microsoft.com/office/powerpoint/2010/main" val="2999435864"/>
              </p:ext>
            </p:extLst>
          </p:nvPr>
        </p:nvGraphicFramePr>
        <p:xfrm>
          <a:off x="706942" y="3200400"/>
          <a:ext cx="7610475" cy="2381250"/>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p:cNvSpPr txBox="1"/>
          <p:nvPr/>
        </p:nvSpPr>
        <p:spPr>
          <a:xfrm>
            <a:off x="1066800" y="5638800"/>
            <a:ext cx="7772400" cy="646331"/>
          </a:xfrm>
          <a:prstGeom prst="rect">
            <a:avLst/>
          </a:prstGeom>
          <a:noFill/>
        </p:spPr>
        <p:txBody>
          <a:bodyPr wrap="square" rtlCol="0">
            <a:spAutoFit/>
          </a:bodyPr>
          <a:lstStyle/>
          <a:p>
            <a:r>
              <a:rPr lang="en-US" dirty="0" smtClean="0"/>
              <a:t>The very first part of the rise edges of 670nm signal is fast, similar to 980nm signal, then followed by slower and broader  signal. </a:t>
            </a:r>
            <a:endParaRPr lang="en-US" dirty="0"/>
          </a:p>
        </p:txBody>
      </p:sp>
      <p:sp>
        <p:nvSpPr>
          <p:cNvPr id="12" name="TextBox 11"/>
          <p:cNvSpPr txBox="1"/>
          <p:nvPr/>
        </p:nvSpPr>
        <p:spPr>
          <a:xfrm>
            <a:off x="76200" y="3200400"/>
            <a:ext cx="1676400" cy="338554"/>
          </a:xfrm>
          <a:prstGeom prst="rect">
            <a:avLst/>
          </a:prstGeom>
          <a:noFill/>
        </p:spPr>
        <p:txBody>
          <a:bodyPr wrap="square" rtlCol="0">
            <a:spAutoFit/>
          </a:bodyPr>
          <a:lstStyle/>
          <a:p>
            <a:r>
              <a:rPr lang="en-US" sz="1600" dirty="0" smtClean="0"/>
              <a:t>Fast leading edge</a:t>
            </a:r>
            <a:endParaRPr lang="en-US" sz="1600" dirty="0"/>
          </a:p>
        </p:txBody>
      </p:sp>
      <p:cxnSp>
        <p:nvCxnSpPr>
          <p:cNvPr id="14" name="Straight Arrow Connector 13"/>
          <p:cNvCxnSpPr/>
          <p:nvPr/>
        </p:nvCxnSpPr>
        <p:spPr>
          <a:xfrm flipV="1">
            <a:off x="1066800" y="1676400"/>
            <a:ext cx="609600" cy="169327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a:off x="1066800" y="3369677"/>
            <a:ext cx="990600" cy="143092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76200" y="3674393"/>
            <a:ext cx="1676400" cy="338554"/>
          </a:xfrm>
          <a:prstGeom prst="rect">
            <a:avLst/>
          </a:prstGeom>
          <a:noFill/>
        </p:spPr>
        <p:txBody>
          <a:bodyPr wrap="square" rtlCol="0">
            <a:spAutoFit/>
          </a:bodyPr>
          <a:lstStyle/>
          <a:p>
            <a:r>
              <a:rPr lang="en-US" sz="1600" dirty="0" smtClean="0"/>
              <a:t>Slow leading edge</a:t>
            </a:r>
            <a:endParaRPr lang="en-US" sz="1600" dirty="0"/>
          </a:p>
        </p:txBody>
      </p:sp>
      <p:cxnSp>
        <p:nvCxnSpPr>
          <p:cNvPr id="20" name="Straight Arrow Connector 19"/>
          <p:cNvCxnSpPr/>
          <p:nvPr/>
        </p:nvCxnSpPr>
        <p:spPr>
          <a:xfrm flipV="1">
            <a:off x="914400" y="1981200"/>
            <a:ext cx="914400" cy="186247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p:nvPr/>
        </p:nvCxnSpPr>
        <p:spPr>
          <a:xfrm>
            <a:off x="914400" y="3843670"/>
            <a:ext cx="1295400" cy="42353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4343400" y="3200400"/>
            <a:ext cx="2667000" cy="338554"/>
          </a:xfrm>
          <a:prstGeom prst="rect">
            <a:avLst/>
          </a:prstGeom>
          <a:noFill/>
        </p:spPr>
        <p:txBody>
          <a:bodyPr wrap="square" rtlCol="0">
            <a:spAutoFit/>
          </a:bodyPr>
          <a:lstStyle/>
          <a:p>
            <a:r>
              <a:rPr lang="en-US" sz="1600" dirty="0" smtClean="0"/>
              <a:t>Fast leading edge</a:t>
            </a:r>
            <a:endParaRPr lang="en-US" sz="1600" dirty="0"/>
          </a:p>
        </p:txBody>
      </p:sp>
      <p:cxnSp>
        <p:nvCxnSpPr>
          <p:cNvPr id="26" name="Straight Arrow Connector 25"/>
          <p:cNvCxnSpPr>
            <a:stCxn id="24" idx="1"/>
          </p:cNvCxnSpPr>
          <p:nvPr/>
        </p:nvCxnSpPr>
        <p:spPr>
          <a:xfrm flipH="1">
            <a:off x="2743200" y="3369677"/>
            <a:ext cx="1600200" cy="120232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a:stCxn id="24" idx="1"/>
          </p:cNvCxnSpPr>
          <p:nvPr/>
        </p:nvCxnSpPr>
        <p:spPr>
          <a:xfrm flipH="1" flipV="1">
            <a:off x="2362200" y="1981200"/>
            <a:ext cx="1981200" cy="138847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886612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8600" y="5791200"/>
            <a:ext cx="666750" cy="800100"/>
          </a:xfrm>
          <a:prstGeom prst="rect">
            <a:avLst/>
          </a:prstGeom>
        </p:spPr>
      </p:pic>
      <p:cxnSp>
        <p:nvCxnSpPr>
          <p:cNvPr id="5" name="Straight Connector 4"/>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902783" y="459431"/>
            <a:ext cx="7414634" cy="461665"/>
          </a:xfrm>
          <a:prstGeom prst="rect">
            <a:avLst/>
          </a:prstGeom>
          <a:noFill/>
        </p:spPr>
        <p:txBody>
          <a:bodyPr wrap="square" rtlCol="0">
            <a:spAutoFit/>
          </a:bodyPr>
          <a:lstStyle/>
          <a:p>
            <a:pPr algn="ctr"/>
            <a:r>
              <a:rPr lang="en-US" sz="2400" dirty="0" smtClean="0">
                <a:latin typeface="Comic Sans MS" pitchFamily="66" charset="0"/>
              </a:rPr>
              <a:t>Comparison between 670nm and 980nm</a:t>
            </a:r>
            <a:endParaRPr lang="en-US" sz="2400" dirty="0">
              <a:latin typeface="Comic Sans MS" pitchFamily="66" charset="0"/>
            </a:endParaRPr>
          </a:p>
        </p:txBody>
      </p:sp>
      <p:sp>
        <p:nvSpPr>
          <p:cNvPr id="7" name="TextBox 6"/>
          <p:cNvSpPr txBox="1"/>
          <p:nvPr/>
        </p:nvSpPr>
        <p:spPr>
          <a:xfrm>
            <a:off x="762000" y="1103905"/>
            <a:ext cx="7696200" cy="369332"/>
          </a:xfrm>
          <a:prstGeom prst="rect">
            <a:avLst/>
          </a:prstGeom>
          <a:noFill/>
        </p:spPr>
        <p:txBody>
          <a:bodyPr wrap="square" rtlCol="0">
            <a:spAutoFit/>
          </a:bodyPr>
          <a:lstStyle/>
          <a:p>
            <a:r>
              <a:rPr lang="en-US" dirty="0" smtClean="0">
                <a:latin typeface="Comic Sans MS" panose="030F0702030302020204" pitchFamily="66" charset="0"/>
              </a:rPr>
              <a:t>HP </a:t>
            </a:r>
            <a:r>
              <a:rPr lang="en-US" dirty="0" err="1" smtClean="0">
                <a:latin typeface="Comic Sans MS" panose="030F0702030302020204" pitchFamily="66" charset="0"/>
              </a:rPr>
              <a:t>pulser</a:t>
            </a:r>
            <a:r>
              <a:rPr lang="en-US" dirty="0" smtClean="0">
                <a:latin typeface="Comic Sans MS" panose="030F0702030302020204" pitchFamily="66" charset="0"/>
              </a:rPr>
              <a:t> settings: </a:t>
            </a:r>
            <a:r>
              <a:rPr lang="en-US" dirty="0" smtClean="0">
                <a:solidFill>
                  <a:srgbClr val="FF0000"/>
                </a:solidFill>
                <a:latin typeface="Comic Sans MS" panose="030F0702030302020204" pitchFamily="66" charset="0"/>
              </a:rPr>
              <a:t>Width=2ns</a:t>
            </a:r>
            <a:endParaRPr lang="en-US" dirty="0">
              <a:latin typeface="Comic Sans MS" panose="030F0702030302020204" pitchFamily="66" charset="0"/>
            </a:endParaRPr>
          </a:p>
        </p:txBody>
      </p:sp>
      <p:graphicFrame>
        <p:nvGraphicFramePr>
          <p:cNvPr id="10" name="Chart 9"/>
          <p:cNvGraphicFramePr>
            <a:graphicFrameLocks/>
          </p:cNvGraphicFramePr>
          <p:nvPr>
            <p:extLst>
              <p:ext uri="{D42A27DB-BD31-4B8C-83A1-F6EECF244321}">
                <p14:modId xmlns:p14="http://schemas.microsoft.com/office/powerpoint/2010/main" val="2185958392"/>
              </p:ext>
            </p:extLst>
          </p:nvPr>
        </p:nvGraphicFramePr>
        <p:xfrm>
          <a:off x="842962" y="2057400"/>
          <a:ext cx="7458075" cy="2743200"/>
        </p:xfrm>
        <a:graphic>
          <a:graphicData uri="http://schemas.openxmlformats.org/drawingml/2006/chart">
            <c:chart xmlns:c="http://schemas.openxmlformats.org/drawingml/2006/chart" xmlns:r="http://schemas.openxmlformats.org/officeDocument/2006/relationships" r:id="rId4"/>
          </a:graphicData>
        </a:graphic>
      </p:graphicFrame>
      <p:sp>
        <p:nvSpPr>
          <p:cNvPr id="3" name="TextBox 2"/>
          <p:cNvSpPr txBox="1"/>
          <p:nvPr/>
        </p:nvSpPr>
        <p:spPr>
          <a:xfrm>
            <a:off x="1219200" y="5105400"/>
            <a:ext cx="7098217" cy="646331"/>
          </a:xfrm>
          <a:prstGeom prst="rect">
            <a:avLst/>
          </a:prstGeom>
          <a:noFill/>
        </p:spPr>
        <p:txBody>
          <a:bodyPr wrap="square" rtlCol="0">
            <a:spAutoFit/>
          </a:bodyPr>
          <a:lstStyle/>
          <a:p>
            <a:r>
              <a:rPr lang="en-US" dirty="0" smtClean="0">
                <a:latin typeface="Comic Sans MS" panose="030F0702030302020204" pitchFamily="66" charset="0"/>
              </a:rPr>
              <a:t>For anode signal we don’t see the fast leading edge, only slow rising edge! </a:t>
            </a:r>
            <a:endParaRPr lang="en-US" dirty="0">
              <a:latin typeface="Comic Sans MS" panose="030F0702030302020204" pitchFamily="66" charset="0"/>
            </a:endParaRPr>
          </a:p>
        </p:txBody>
      </p:sp>
    </p:spTree>
    <p:extLst>
      <p:ext uri="{BB962C8B-B14F-4D97-AF65-F5344CB8AC3E}">
        <p14:creationId xmlns:p14="http://schemas.microsoft.com/office/powerpoint/2010/main" val="3744821781"/>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600" y="5791200"/>
            <a:ext cx="666750" cy="800100"/>
          </a:xfrm>
          <a:prstGeom prst="rect">
            <a:avLst/>
          </a:prstGeom>
        </p:spPr>
      </p:pic>
      <p:cxnSp>
        <p:nvCxnSpPr>
          <p:cNvPr id="5" name="Straight Connector 4"/>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902783" y="459431"/>
            <a:ext cx="7414634" cy="461665"/>
          </a:xfrm>
          <a:prstGeom prst="rect">
            <a:avLst/>
          </a:prstGeom>
          <a:noFill/>
        </p:spPr>
        <p:txBody>
          <a:bodyPr wrap="square" rtlCol="0">
            <a:spAutoFit/>
          </a:bodyPr>
          <a:lstStyle/>
          <a:p>
            <a:pPr algn="ctr"/>
            <a:r>
              <a:rPr lang="en-US" sz="2400" dirty="0" smtClean="0">
                <a:latin typeface="Comic Sans MS" pitchFamily="66" charset="0"/>
              </a:rPr>
              <a:t>Comparison between 670nm and 980nm</a:t>
            </a:r>
            <a:endParaRPr lang="en-US" sz="2400" dirty="0">
              <a:latin typeface="Comic Sans MS" pitchFamily="66" charset="0"/>
            </a:endParaRPr>
          </a:p>
        </p:txBody>
      </p:sp>
      <mc:AlternateContent xmlns:mc="http://schemas.openxmlformats.org/markup-compatibility/2006" xmlns:a14="http://schemas.microsoft.com/office/drawing/2010/main">
        <mc:Choice Requires="a14">
          <p:sp>
            <p:nvSpPr>
              <p:cNvPr id="3" name="TextBox 2"/>
              <p:cNvSpPr txBox="1"/>
              <p:nvPr/>
            </p:nvSpPr>
            <p:spPr>
              <a:xfrm>
                <a:off x="381000" y="1219200"/>
                <a:ext cx="8458200" cy="2862322"/>
              </a:xfrm>
              <a:prstGeom prst="rect">
                <a:avLst/>
              </a:prstGeom>
              <a:noFill/>
            </p:spPr>
            <p:txBody>
              <a:bodyPr wrap="square" rtlCol="0">
                <a:spAutoFit/>
              </a:bodyPr>
              <a:lstStyle/>
              <a:p>
                <a:r>
                  <a:rPr lang="en-US" dirty="0" smtClean="0">
                    <a:latin typeface="Comic Sans MS" panose="030F0702030302020204" pitchFamily="66" charset="0"/>
                  </a:rPr>
                  <a:t>The absorption coefficient </a:t>
                </a:r>
                <a:r>
                  <a:rPr lang="en-US" dirty="0">
                    <a:latin typeface="Comic Sans MS" panose="030F0702030302020204" pitchFamily="66" charset="0"/>
                  </a:rPr>
                  <a:t>of </a:t>
                </a:r>
                <a:r>
                  <a:rPr lang="en-US" dirty="0" smtClean="0">
                    <a:latin typeface="Comic Sans MS" panose="030F0702030302020204" pitchFamily="66" charset="0"/>
                  </a:rPr>
                  <a:t>silicon (</a:t>
                </a:r>
                <a:r>
                  <a:rPr lang="en-US" dirty="0" smtClean="0">
                    <a:latin typeface="Comic Sans MS" panose="030F0702030302020204" pitchFamily="66" charset="0"/>
                    <a:hlinkClick r:id="rId3"/>
                  </a:rPr>
                  <a:t>http</a:t>
                </a:r>
                <a:r>
                  <a:rPr lang="en-US" dirty="0">
                    <a:latin typeface="Comic Sans MS" panose="030F0702030302020204" pitchFamily="66" charset="0"/>
                    <a:hlinkClick r:id="rId3"/>
                  </a:rPr>
                  <a:t>://</a:t>
                </a:r>
                <a:r>
                  <a:rPr lang="en-US" dirty="0" smtClean="0">
                    <a:latin typeface="Comic Sans MS" panose="030F0702030302020204" pitchFamily="66" charset="0"/>
                    <a:hlinkClick r:id="rId3"/>
                  </a:rPr>
                  <a:t>www.pveducation.org/pvcdrom/materials/optical-properties-of-silicon</a:t>
                </a:r>
                <a:r>
                  <a:rPr lang="en-US" dirty="0" smtClean="0">
                    <a:latin typeface="Comic Sans MS" panose="030F0702030302020204" pitchFamily="66" charset="0"/>
                  </a:rPr>
                  <a:t>): @670nm 2380/cm, @980nm 95.9/cm. </a:t>
                </a:r>
              </a:p>
              <a:p>
                <a:r>
                  <a:rPr lang="en-US" dirty="0" smtClean="0">
                    <a:latin typeface="Comic Sans MS" panose="030F0702030302020204" pitchFamily="66" charset="0"/>
                  </a:rPr>
                  <a:t>Because the large difference the depths of the laser light created photoelectron are quite different. </a:t>
                </a:r>
              </a:p>
              <a:p>
                <a:r>
                  <a:rPr lang="en-US" i="1" dirty="0" smtClean="0">
                    <a:latin typeface="Comic Sans MS" panose="030F0702030302020204" pitchFamily="66" charset="0"/>
                  </a:rPr>
                  <a:t>T =</a:t>
                </a:r>
                <a:r>
                  <a:rPr lang="en-US" dirty="0" smtClean="0">
                    <a:latin typeface="Comic Sans MS" panose="030F0702030302020204" pitchFamily="66" charset="0"/>
                  </a:rPr>
                  <a:t> </a:t>
                </a:r>
                <a14:m>
                  <m:oMath xmlns:m="http://schemas.openxmlformats.org/officeDocument/2006/math">
                    <m:sSup>
                      <m:sSupPr>
                        <m:ctrlPr>
                          <a:rPr lang="en-US" i="1" smtClean="0">
                            <a:latin typeface="Cambria Math" panose="02040503050406030204" pitchFamily="18" charset="0"/>
                          </a:rPr>
                        </m:ctrlPr>
                      </m:sSupPr>
                      <m:e>
                        <m:r>
                          <a:rPr lang="en-US" b="0" i="1" smtClean="0">
                            <a:latin typeface="Cambria Math"/>
                          </a:rPr>
                          <m:t>𝑒</m:t>
                        </m:r>
                      </m:e>
                      <m:sup>
                        <m:r>
                          <a:rPr lang="en-US" b="0" i="1" smtClean="0">
                            <a:latin typeface="Cambria Math"/>
                          </a:rPr>
                          <m:t>−</m:t>
                        </m:r>
                        <m:r>
                          <a:rPr lang="en-US" b="0" i="1" smtClean="0">
                            <a:latin typeface="Cambria Math"/>
                            <a:ea typeface="Cambria Math"/>
                          </a:rPr>
                          <m:t>𝜇</m:t>
                        </m:r>
                        <m:r>
                          <a:rPr lang="en-US" b="0" i="1" smtClean="0">
                            <a:latin typeface="Cambria Math"/>
                            <a:ea typeface="Cambria Math"/>
                          </a:rPr>
                          <m:t>𝐿</m:t>
                        </m:r>
                      </m:sup>
                    </m:sSup>
                  </m:oMath>
                </a14:m>
                <a:r>
                  <a:rPr lang="en-US" dirty="0" smtClean="0">
                    <a:latin typeface="Comic Sans MS" panose="030F0702030302020204" pitchFamily="66" charset="0"/>
                  </a:rPr>
                  <a:t>, µ is the absorption coefficient, </a:t>
                </a:r>
                <a:r>
                  <a:rPr lang="en-US" i="1" dirty="0" smtClean="0">
                    <a:latin typeface="Comic Sans MS" panose="030F0702030302020204" pitchFamily="66" charset="0"/>
                  </a:rPr>
                  <a:t>L </a:t>
                </a:r>
                <a:r>
                  <a:rPr lang="en-US" dirty="0" smtClean="0">
                    <a:latin typeface="Comic Sans MS" panose="030F0702030302020204" pitchFamily="66" charset="0"/>
                  </a:rPr>
                  <a:t>is the thickness of silicon layer. </a:t>
                </a:r>
                <a:endParaRPr lang="en-US" dirty="0">
                  <a:latin typeface="Comic Sans MS" panose="030F0702030302020204" pitchFamily="66" charset="0"/>
                </a:endParaRPr>
              </a:p>
              <a:p>
                <a:r>
                  <a:rPr lang="en-US" dirty="0" smtClean="0">
                    <a:latin typeface="Comic Sans MS" panose="030F0702030302020204" pitchFamily="66" charset="0"/>
                  </a:rPr>
                  <a:t>For 670nm laser light the photoelectrons are only created at the very thin layer of silicon surface, but for 980nm laser light it can penetrate deep into the entire APD active layer. The reason to cause signal shape difference might be due to this, it needs detailed simulation to confirm. </a:t>
                </a:r>
                <a:endParaRPr lang="en-US" dirty="0">
                  <a:latin typeface="Comic Sans MS" panose="030F0702030302020204" pitchFamily="66" charset="0"/>
                </a:endParaRPr>
              </a:p>
            </p:txBody>
          </p:sp>
        </mc:Choice>
        <mc:Fallback xmlns="">
          <p:sp>
            <p:nvSpPr>
              <p:cNvPr id="3" name="TextBox 2"/>
              <p:cNvSpPr txBox="1">
                <a:spLocks noRot="1" noChangeAspect="1" noMove="1" noResize="1" noEditPoints="1" noAdjustHandles="1" noChangeArrowheads="1" noChangeShapeType="1" noTextEdit="1"/>
              </p:cNvSpPr>
              <p:nvPr/>
            </p:nvSpPr>
            <p:spPr>
              <a:xfrm>
                <a:off x="381000" y="1219200"/>
                <a:ext cx="8458200" cy="2862322"/>
              </a:xfrm>
              <a:prstGeom prst="rect">
                <a:avLst/>
              </a:prstGeom>
              <a:blipFill rotWithShape="1">
                <a:blip r:embed="rId4"/>
                <a:stretch>
                  <a:fillRect l="-649" t="-851" b="-2553"/>
                </a:stretch>
              </a:blipFill>
            </p:spPr>
            <p:txBody>
              <a:bodyPr/>
              <a:lstStyle/>
              <a:p>
                <a:r>
                  <a:rPr lang="en-US">
                    <a:noFill/>
                  </a:rPr>
                  <a:t> </a:t>
                </a:r>
              </a:p>
            </p:txBody>
          </p:sp>
        </mc:Fallback>
      </mc:AlternateContent>
    </p:spTree>
    <p:extLst>
      <p:ext uri="{BB962C8B-B14F-4D97-AF65-F5344CB8AC3E}">
        <p14:creationId xmlns:p14="http://schemas.microsoft.com/office/powerpoint/2010/main" val="1990968873"/>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600" y="5791200"/>
            <a:ext cx="666750" cy="800100"/>
          </a:xfrm>
          <a:prstGeom prst="rect">
            <a:avLst/>
          </a:prstGeom>
        </p:spPr>
      </p:pic>
      <p:cxnSp>
        <p:nvCxnSpPr>
          <p:cNvPr id="5" name="Straight Connector 4"/>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04210" y="1023938"/>
            <a:ext cx="5924502" cy="5167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Box 6"/>
          <p:cNvSpPr txBox="1"/>
          <p:nvPr/>
        </p:nvSpPr>
        <p:spPr>
          <a:xfrm>
            <a:off x="6857065" y="4267200"/>
            <a:ext cx="2239088" cy="1815882"/>
          </a:xfrm>
          <a:prstGeom prst="rect">
            <a:avLst/>
          </a:prstGeom>
          <a:noFill/>
        </p:spPr>
        <p:txBody>
          <a:bodyPr wrap="square" rtlCol="0">
            <a:spAutoFit/>
          </a:bodyPr>
          <a:lstStyle/>
          <a:p>
            <a:r>
              <a:rPr lang="en-US" sz="1400" dirty="0" smtClean="0"/>
              <a:t>Reexamination  of deep defused silicon avalanche photodiode gain and quantum efficiency</a:t>
            </a:r>
          </a:p>
          <a:p>
            <a:r>
              <a:rPr lang="en-US" sz="1400" dirty="0" err="1" smtClean="0"/>
              <a:t>Mickel</a:t>
            </a:r>
            <a:r>
              <a:rPr lang="en-US" sz="1400" dirty="0" smtClean="0"/>
              <a:t> </a:t>
            </a:r>
            <a:r>
              <a:rPr lang="en-US" sz="1400" dirty="0" err="1" smtClean="0"/>
              <a:t>McClish</a:t>
            </a:r>
            <a:r>
              <a:rPr lang="en-US" sz="1400" dirty="0" smtClean="0"/>
              <a:t>, </a:t>
            </a:r>
            <a:r>
              <a:rPr lang="en-US" sz="1400" i="1" dirty="0" smtClean="0"/>
              <a:t>et al. </a:t>
            </a:r>
          </a:p>
          <a:p>
            <a:r>
              <a:rPr lang="en-US" sz="1400" dirty="0" smtClean="0"/>
              <a:t>IEEE Transaction on Nuclear </a:t>
            </a:r>
            <a:r>
              <a:rPr lang="en-US" sz="1400" dirty="0"/>
              <a:t>S</a:t>
            </a:r>
            <a:r>
              <a:rPr lang="en-US" sz="1400" dirty="0" smtClean="0"/>
              <a:t>cience, Vol. 53, No. 5, Oct. 2006</a:t>
            </a:r>
            <a:endParaRPr lang="en-US" sz="1400" dirty="0"/>
          </a:p>
        </p:txBody>
      </p:sp>
      <p:sp>
        <p:nvSpPr>
          <p:cNvPr id="8" name="TextBox 7"/>
          <p:cNvSpPr txBox="1"/>
          <p:nvPr/>
        </p:nvSpPr>
        <p:spPr>
          <a:xfrm>
            <a:off x="6857065" y="1219200"/>
            <a:ext cx="2058335" cy="1200329"/>
          </a:xfrm>
          <a:prstGeom prst="rect">
            <a:avLst/>
          </a:prstGeom>
          <a:noFill/>
        </p:spPr>
        <p:txBody>
          <a:bodyPr wrap="square" rtlCol="0">
            <a:spAutoFit/>
          </a:bodyPr>
          <a:lstStyle/>
          <a:p>
            <a:r>
              <a:rPr lang="en-US" dirty="0" smtClean="0"/>
              <a:t> </a:t>
            </a:r>
            <a:r>
              <a:rPr lang="en-US" dirty="0" smtClean="0">
                <a:latin typeface="Comic Sans MS" pitchFamily="66" charset="0"/>
              </a:rPr>
              <a:t>Cross-sectional view of RMD deep diffused APD. </a:t>
            </a:r>
            <a:endParaRPr lang="en-US" dirty="0">
              <a:latin typeface="Comic Sans MS" pitchFamily="66" charset="0"/>
            </a:endParaRPr>
          </a:p>
        </p:txBody>
      </p:sp>
      <p:sp>
        <p:nvSpPr>
          <p:cNvPr id="2" name="TextBox 1"/>
          <p:cNvSpPr txBox="1"/>
          <p:nvPr/>
        </p:nvSpPr>
        <p:spPr>
          <a:xfrm>
            <a:off x="1066800" y="228600"/>
            <a:ext cx="6909809" cy="461665"/>
          </a:xfrm>
          <a:prstGeom prst="rect">
            <a:avLst/>
          </a:prstGeom>
          <a:noFill/>
        </p:spPr>
        <p:txBody>
          <a:bodyPr wrap="square" rtlCol="0">
            <a:spAutoFit/>
          </a:bodyPr>
          <a:lstStyle/>
          <a:p>
            <a:pPr algn="ctr"/>
            <a:r>
              <a:rPr lang="en-US" sz="2400" dirty="0" smtClean="0">
                <a:latin typeface="Comic Sans MS" pitchFamily="66" charset="0"/>
              </a:rPr>
              <a:t>RMD deep diffused APD structure</a:t>
            </a:r>
            <a:endParaRPr lang="en-US" sz="2400" dirty="0">
              <a:latin typeface="Comic Sans MS" pitchFamily="66" charset="0"/>
            </a:endParaRPr>
          </a:p>
        </p:txBody>
      </p:sp>
    </p:spTree>
    <p:extLst>
      <p:ext uri="{BB962C8B-B14F-4D97-AF65-F5344CB8AC3E}">
        <p14:creationId xmlns:p14="http://schemas.microsoft.com/office/powerpoint/2010/main" val="532562568"/>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600" y="5791200"/>
            <a:ext cx="666750" cy="800100"/>
          </a:xfrm>
          <a:prstGeom prst="rect">
            <a:avLst/>
          </a:prstGeom>
        </p:spPr>
      </p:pic>
      <p:cxnSp>
        <p:nvCxnSpPr>
          <p:cNvPr id="5" name="Straight Connector 4"/>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1066800" y="228600"/>
            <a:ext cx="6909809" cy="830997"/>
          </a:xfrm>
          <a:prstGeom prst="rect">
            <a:avLst/>
          </a:prstGeom>
          <a:noFill/>
        </p:spPr>
        <p:txBody>
          <a:bodyPr wrap="square" rtlCol="0">
            <a:spAutoFit/>
          </a:bodyPr>
          <a:lstStyle/>
          <a:p>
            <a:pPr algn="ctr"/>
            <a:r>
              <a:rPr lang="en-US" sz="2400" dirty="0" smtClean="0">
                <a:latin typeface="Comic Sans MS" pitchFamily="66" charset="0"/>
              </a:rPr>
              <a:t>RMD deep diffused APD structure in simulation</a:t>
            </a:r>
            <a:endParaRPr lang="en-US" sz="2400" dirty="0">
              <a:latin typeface="Comic Sans MS" pitchFamily="66" charset="0"/>
            </a:endParaRP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95350" y="1204912"/>
            <a:ext cx="3962400" cy="4448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p:cNvSpPr/>
          <p:nvPr/>
        </p:nvSpPr>
        <p:spPr>
          <a:xfrm>
            <a:off x="4582632" y="1295399"/>
            <a:ext cx="1551911" cy="31242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Connector 7"/>
          <p:cNvCxnSpPr/>
          <p:nvPr/>
        </p:nvCxnSpPr>
        <p:spPr>
          <a:xfrm>
            <a:off x="4572000" y="3200400"/>
            <a:ext cx="156254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pic>
        <p:nvPicPr>
          <p:cNvPr id="102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91493" y="4376737"/>
            <a:ext cx="1219200" cy="85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10693" y="4392685"/>
            <a:ext cx="323850" cy="76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 name="TextBox 30"/>
          <p:cNvSpPr txBox="1"/>
          <p:nvPr/>
        </p:nvSpPr>
        <p:spPr>
          <a:xfrm>
            <a:off x="6019800" y="4486988"/>
            <a:ext cx="266257" cy="246221"/>
          </a:xfrm>
          <a:prstGeom prst="rect">
            <a:avLst/>
          </a:prstGeom>
          <a:noFill/>
        </p:spPr>
        <p:txBody>
          <a:bodyPr wrap="square" rtlCol="0">
            <a:spAutoFit/>
          </a:bodyPr>
          <a:lstStyle/>
          <a:p>
            <a:r>
              <a:rPr lang="en-US" sz="1000" dirty="0" smtClean="0">
                <a:solidFill>
                  <a:srgbClr val="FF0000"/>
                </a:solidFill>
              </a:rPr>
              <a:t>V</a:t>
            </a:r>
            <a:endParaRPr lang="en-US" sz="1000" dirty="0">
              <a:solidFill>
                <a:srgbClr val="FF0000"/>
              </a:solidFill>
            </a:endParaRPr>
          </a:p>
        </p:txBody>
      </p:sp>
      <p:sp>
        <p:nvSpPr>
          <p:cNvPr id="35" name="TextBox 34"/>
          <p:cNvSpPr txBox="1"/>
          <p:nvPr/>
        </p:nvSpPr>
        <p:spPr>
          <a:xfrm>
            <a:off x="6152928" y="5621179"/>
            <a:ext cx="266257" cy="246221"/>
          </a:xfrm>
          <a:prstGeom prst="rect">
            <a:avLst/>
          </a:prstGeom>
          <a:noFill/>
        </p:spPr>
        <p:txBody>
          <a:bodyPr wrap="square" rtlCol="0">
            <a:spAutoFit/>
          </a:bodyPr>
          <a:lstStyle/>
          <a:p>
            <a:r>
              <a:rPr lang="en-US" sz="1000" dirty="0" smtClean="0">
                <a:solidFill>
                  <a:srgbClr val="0000BB"/>
                </a:solidFill>
              </a:rPr>
              <a:t>E</a:t>
            </a:r>
            <a:endParaRPr lang="en-US" sz="1000" dirty="0">
              <a:solidFill>
                <a:srgbClr val="0000BB"/>
              </a:solidFill>
            </a:endParaRPr>
          </a:p>
        </p:txBody>
      </p:sp>
      <p:sp>
        <p:nvSpPr>
          <p:cNvPr id="32" name="TextBox 31"/>
          <p:cNvSpPr txBox="1"/>
          <p:nvPr/>
        </p:nvSpPr>
        <p:spPr>
          <a:xfrm>
            <a:off x="6134543" y="1141510"/>
            <a:ext cx="1314672" cy="307777"/>
          </a:xfrm>
          <a:prstGeom prst="rect">
            <a:avLst/>
          </a:prstGeom>
          <a:noFill/>
        </p:spPr>
        <p:txBody>
          <a:bodyPr wrap="square" rtlCol="0">
            <a:spAutoFit/>
          </a:bodyPr>
          <a:lstStyle/>
          <a:p>
            <a:r>
              <a:rPr lang="en-US" sz="1400" dirty="0" smtClean="0"/>
              <a:t>Cathode +HV</a:t>
            </a:r>
            <a:endParaRPr lang="en-US" sz="1400" dirty="0"/>
          </a:p>
        </p:txBody>
      </p:sp>
      <p:sp>
        <p:nvSpPr>
          <p:cNvPr id="37" name="TextBox 36"/>
          <p:cNvSpPr txBox="1"/>
          <p:nvPr/>
        </p:nvSpPr>
        <p:spPr>
          <a:xfrm>
            <a:off x="2835791" y="1754372"/>
            <a:ext cx="1314672" cy="307777"/>
          </a:xfrm>
          <a:prstGeom prst="rect">
            <a:avLst/>
          </a:prstGeom>
          <a:noFill/>
        </p:spPr>
        <p:txBody>
          <a:bodyPr wrap="square" rtlCol="0">
            <a:spAutoFit/>
          </a:bodyPr>
          <a:lstStyle/>
          <a:p>
            <a:r>
              <a:rPr lang="en-US" sz="1400" dirty="0" smtClean="0"/>
              <a:t>Anode -HV</a:t>
            </a:r>
            <a:endParaRPr lang="en-US" sz="1400" dirty="0"/>
          </a:p>
        </p:txBody>
      </p:sp>
      <p:sp>
        <p:nvSpPr>
          <p:cNvPr id="33" name="TextBox 32"/>
          <p:cNvSpPr txBox="1"/>
          <p:nvPr/>
        </p:nvSpPr>
        <p:spPr>
          <a:xfrm>
            <a:off x="1600200" y="2668488"/>
            <a:ext cx="1066800" cy="369332"/>
          </a:xfrm>
          <a:prstGeom prst="rect">
            <a:avLst/>
          </a:prstGeom>
          <a:noFill/>
        </p:spPr>
        <p:txBody>
          <a:bodyPr wrap="square" rtlCol="0">
            <a:spAutoFit/>
          </a:bodyPr>
          <a:lstStyle/>
          <a:p>
            <a:r>
              <a:rPr lang="en-US" dirty="0" smtClean="0"/>
              <a:t>Removed</a:t>
            </a:r>
            <a:endParaRPr lang="en-US" dirty="0"/>
          </a:p>
        </p:txBody>
      </p:sp>
      <p:sp>
        <p:nvSpPr>
          <p:cNvPr id="34" name="TextBox 33"/>
          <p:cNvSpPr txBox="1"/>
          <p:nvPr/>
        </p:nvSpPr>
        <p:spPr>
          <a:xfrm>
            <a:off x="3245452" y="2617527"/>
            <a:ext cx="1853387" cy="369332"/>
          </a:xfrm>
          <a:prstGeom prst="rect">
            <a:avLst/>
          </a:prstGeom>
          <a:noFill/>
        </p:spPr>
        <p:txBody>
          <a:bodyPr wrap="square" rtlCol="0">
            <a:spAutoFit/>
          </a:bodyPr>
          <a:lstStyle/>
          <a:p>
            <a:r>
              <a:rPr lang="en-US" dirty="0" smtClean="0"/>
              <a:t>Avalanche region, </a:t>
            </a:r>
            <a:endParaRPr lang="en-US" dirty="0"/>
          </a:p>
        </p:txBody>
      </p:sp>
      <p:cxnSp>
        <p:nvCxnSpPr>
          <p:cNvPr id="38" name="Straight Arrow Connector 37"/>
          <p:cNvCxnSpPr/>
          <p:nvPr/>
        </p:nvCxnSpPr>
        <p:spPr>
          <a:xfrm flipH="1">
            <a:off x="3581400" y="3058671"/>
            <a:ext cx="76200" cy="283457"/>
          </a:xfrm>
          <a:prstGeom prst="straightConnector1">
            <a:avLst/>
          </a:prstGeom>
          <a:ln w="31750">
            <a:tailEnd type="arrow"/>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2835791" y="1295399"/>
            <a:ext cx="821809" cy="3135386"/>
          </a:xfrm>
          <a:prstGeom prst="rect">
            <a:avLst/>
          </a:prstGeom>
          <a:solidFill>
            <a:srgbClr val="FFFF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6286057" y="1676400"/>
            <a:ext cx="2400743" cy="646331"/>
          </a:xfrm>
          <a:prstGeom prst="rect">
            <a:avLst/>
          </a:prstGeom>
          <a:noFill/>
        </p:spPr>
        <p:txBody>
          <a:bodyPr wrap="square" rtlCol="0">
            <a:spAutoFit/>
          </a:bodyPr>
          <a:lstStyle/>
          <a:p>
            <a:r>
              <a:rPr lang="en-US" dirty="0">
                <a:latin typeface="Comic Sans MS" panose="030F0702030302020204" pitchFamily="66" charset="0"/>
              </a:rPr>
              <a:t>P</a:t>
            </a:r>
            <a:r>
              <a:rPr lang="en-US" dirty="0" smtClean="0">
                <a:latin typeface="Comic Sans MS" panose="030F0702030302020204" pitchFamily="66" charset="0"/>
              </a:rPr>
              <a:t> doping: Al</a:t>
            </a:r>
          </a:p>
          <a:p>
            <a:r>
              <a:rPr lang="en-US" dirty="0" smtClean="0">
                <a:latin typeface="Comic Sans MS" panose="030F0702030302020204" pitchFamily="66" charset="0"/>
              </a:rPr>
              <a:t>N doping: Ga</a:t>
            </a:r>
            <a:endParaRPr lang="en-US" dirty="0">
              <a:latin typeface="Comic Sans MS" panose="030F0702030302020204" pitchFamily="66" charset="0"/>
            </a:endParaRPr>
          </a:p>
        </p:txBody>
      </p:sp>
    </p:spTree>
    <p:extLst>
      <p:ext uri="{BB962C8B-B14F-4D97-AF65-F5344CB8AC3E}">
        <p14:creationId xmlns:p14="http://schemas.microsoft.com/office/powerpoint/2010/main" val="701244171"/>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600" y="5791200"/>
            <a:ext cx="666750" cy="800100"/>
          </a:xfrm>
          <a:prstGeom prst="rect">
            <a:avLst/>
          </a:prstGeom>
        </p:spPr>
      </p:pic>
      <p:cxnSp>
        <p:nvCxnSpPr>
          <p:cNvPr id="5" name="Straight Connector 4"/>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561975" y="228600"/>
            <a:ext cx="8277225" cy="769441"/>
          </a:xfrm>
          <a:prstGeom prst="rect">
            <a:avLst/>
          </a:prstGeom>
          <a:noFill/>
        </p:spPr>
        <p:txBody>
          <a:bodyPr wrap="square" rtlCol="0">
            <a:spAutoFit/>
          </a:bodyPr>
          <a:lstStyle/>
          <a:p>
            <a:pPr algn="ctr"/>
            <a:r>
              <a:rPr lang="en-US" sz="2400" dirty="0" smtClean="0">
                <a:latin typeface="Comic Sans MS" pitchFamily="66" charset="0"/>
              </a:rPr>
              <a:t>Calculation of E-field in the APD</a:t>
            </a:r>
          </a:p>
          <a:p>
            <a:pPr algn="ctr"/>
            <a:r>
              <a:rPr lang="en-US" sz="2000" dirty="0" smtClean="0">
                <a:latin typeface="Comic Sans MS" pitchFamily="66" charset="0"/>
              </a:rPr>
              <a:t>(</a:t>
            </a:r>
            <a:r>
              <a:rPr lang="en-US" dirty="0" smtClean="0">
                <a:latin typeface="Comic Sans MS" pitchFamily="66" charset="0"/>
              </a:rPr>
              <a:t>see my report </a:t>
            </a:r>
            <a:r>
              <a:rPr lang="en-US" sz="1600" dirty="0" smtClean="0">
                <a:latin typeface="Comic Sans MS" pitchFamily="66" charset="0"/>
              </a:rPr>
              <a:t>“Simulation </a:t>
            </a:r>
            <a:r>
              <a:rPr lang="en-US" sz="1600" dirty="0">
                <a:latin typeface="Comic Sans MS" pitchFamily="66" charset="0"/>
              </a:rPr>
              <a:t>of RMD APD with </a:t>
            </a:r>
            <a:r>
              <a:rPr lang="en-US" sz="1600" dirty="0" smtClean="0">
                <a:latin typeface="Comic Sans MS" pitchFamily="66" charset="0"/>
              </a:rPr>
              <a:t>VTCAD” on 10/29/2012</a:t>
            </a:r>
            <a:r>
              <a:rPr lang="en-US" sz="2000" dirty="0" smtClean="0">
                <a:latin typeface="Comic Sans MS" pitchFamily="66" charset="0"/>
              </a:rPr>
              <a:t>)</a:t>
            </a:r>
            <a:endParaRPr lang="en-US" sz="2000" dirty="0">
              <a:latin typeface="Comic Sans MS" pitchFamily="66" charset="0"/>
            </a:endParaRPr>
          </a:p>
        </p:txBody>
      </p:sp>
      <p:sp>
        <p:nvSpPr>
          <p:cNvPr id="3" name="TextBox 2"/>
          <p:cNvSpPr txBox="1"/>
          <p:nvPr/>
        </p:nvSpPr>
        <p:spPr>
          <a:xfrm>
            <a:off x="828675" y="1066800"/>
            <a:ext cx="7467600" cy="646331"/>
          </a:xfrm>
          <a:prstGeom prst="rect">
            <a:avLst/>
          </a:prstGeom>
          <a:noFill/>
        </p:spPr>
        <p:txBody>
          <a:bodyPr wrap="square" rtlCol="0">
            <a:spAutoFit/>
          </a:bodyPr>
          <a:lstStyle/>
          <a:p>
            <a:r>
              <a:rPr lang="en-US" dirty="0" smtClean="0">
                <a:latin typeface="Comic Sans MS" pitchFamily="66" charset="0"/>
              </a:rPr>
              <a:t>Extract the net charge distribution along with the central line of the APD model (</a:t>
            </a:r>
            <a:r>
              <a:rPr lang="en-US" i="1" dirty="0" smtClean="0">
                <a:latin typeface="Comic Sans MS" pitchFamily="66" charset="0"/>
              </a:rPr>
              <a:t>x</a:t>
            </a:r>
            <a:r>
              <a:rPr lang="en-US" dirty="0" smtClean="0">
                <a:latin typeface="Comic Sans MS" pitchFamily="66" charset="0"/>
              </a:rPr>
              <a:t> kept at 50 </a:t>
            </a:r>
            <a:r>
              <a:rPr lang="en-US" dirty="0" smtClean="0">
                <a:latin typeface="Comic Sans MS" pitchFamily="66" charset="0"/>
                <a:sym typeface="Symbol"/>
              </a:rPr>
              <a:t></a:t>
            </a:r>
            <a:r>
              <a:rPr lang="en-US" dirty="0" smtClean="0">
                <a:latin typeface="Comic Sans MS" pitchFamily="66" charset="0"/>
              </a:rPr>
              <a:t>m, </a:t>
            </a:r>
            <a:r>
              <a:rPr lang="en-US" i="1" dirty="0" smtClean="0">
                <a:latin typeface="Comic Sans MS" pitchFamily="66" charset="0"/>
              </a:rPr>
              <a:t>y</a:t>
            </a:r>
            <a:r>
              <a:rPr lang="en-US" dirty="0" smtClean="0">
                <a:latin typeface="Comic Sans MS" pitchFamily="66" charset="0"/>
              </a:rPr>
              <a:t> from -190 </a:t>
            </a:r>
            <a:r>
              <a:rPr lang="en-US" dirty="0" smtClean="0">
                <a:latin typeface="Comic Sans MS" pitchFamily="66" charset="0"/>
                <a:sym typeface="Symbol"/>
              </a:rPr>
              <a:t></a:t>
            </a:r>
            <a:r>
              <a:rPr lang="en-US" dirty="0" smtClean="0">
                <a:latin typeface="Comic Sans MS" pitchFamily="66" charset="0"/>
              </a:rPr>
              <a:t>m to 60 </a:t>
            </a:r>
            <a:r>
              <a:rPr lang="en-US" dirty="0" smtClean="0">
                <a:latin typeface="Comic Sans MS" pitchFamily="66" charset="0"/>
                <a:sym typeface="Symbol"/>
              </a:rPr>
              <a:t></a:t>
            </a:r>
            <a:r>
              <a:rPr lang="en-US" dirty="0" smtClean="0">
                <a:latin typeface="Comic Sans MS" pitchFamily="66" charset="0"/>
              </a:rPr>
              <a:t>m):</a:t>
            </a:r>
            <a:endParaRPr lang="en-US" dirty="0">
              <a:latin typeface="Comic Sans MS" pitchFamily="66" charset="0"/>
            </a:endParaRPr>
          </a:p>
        </p:txBody>
      </p:sp>
      <p:sp>
        <p:nvSpPr>
          <p:cNvPr id="9" name="TextBox 8"/>
          <p:cNvSpPr txBox="1"/>
          <p:nvPr/>
        </p:nvSpPr>
        <p:spPr>
          <a:xfrm>
            <a:off x="228600" y="4495800"/>
            <a:ext cx="3733800" cy="584775"/>
          </a:xfrm>
          <a:prstGeom prst="rect">
            <a:avLst/>
          </a:prstGeom>
          <a:noFill/>
        </p:spPr>
        <p:txBody>
          <a:bodyPr wrap="square" rtlCol="0">
            <a:spAutoFit/>
          </a:bodyPr>
          <a:lstStyle/>
          <a:p>
            <a:r>
              <a:rPr lang="en-US" sz="1600" dirty="0" smtClean="0">
                <a:latin typeface="Comic Sans MS" panose="030F0702030302020204" pitchFamily="66" charset="0"/>
              </a:rPr>
              <a:t>Net charge distribution along with the central line (</a:t>
            </a:r>
            <a:r>
              <a:rPr lang="en-US" sz="1600" i="1" dirty="0" smtClean="0">
                <a:latin typeface="Comic Sans MS" panose="030F0702030302020204" pitchFamily="66" charset="0"/>
              </a:rPr>
              <a:t>y</a:t>
            </a:r>
            <a:r>
              <a:rPr lang="en-US" sz="1600" dirty="0" smtClean="0">
                <a:latin typeface="Comic Sans MS" panose="030F0702030302020204" pitchFamily="66" charset="0"/>
              </a:rPr>
              <a:t> axis direction).</a:t>
            </a:r>
            <a:endParaRPr lang="en-US" sz="1600" dirty="0">
              <a:latin typeface="Comic Sans MS" panose="030F0702030302020204" pitchFamily="66" charset="0"/>
            </a:endParaRPr>
          </a:p>
        </p:txBody>
      </p:sp>
      <mc:AlternateContent xmlns:mc="http://schemas.openxmlformats.org/markup-compatibility/2006" xmlns:a14="http://schemas.microsoft.com/office/drawing/2010/main">
        <mc:Choice Requires="a14">
          <p:sp>
            <p:nvSpPr>
              <p:cNvPr id="10" name="TextBox 9"/>
              <p:cNvSpPr txBox="1"/>
              <p:nvPr/>
            </p:nvSpPr>
            <p:spPr>
              <a:xfrm>
                <a:off x="4648200" y="2133600"/>
                <a:ext cx="4343400" cy="1600438"/>
              </a:xfrm>
              <a:prstGeom prst="rect">
                <a:avLst/>
              </a:prstGeom>
              <a:noFill/>
            </p:spPr>
            <p:txBody>
              <a:bodyPr wrap="square" rtlCol="0">
                <a:spAutoFit/>
              </a:bodyPr>
              <a:lstStyle/>
              <a:p>
                <a:r>
                  <a:rPr lang="en-US" sz="1600" dirty="0" smtClean="0">
                    <a:latin typeface="Comic Sans MS" panose="030F0702030302020204" pitchFamily="66" charset="0"/>
                  </a:rPr>
                  <a:t>According to Poisson equation, we can use numerical integration of the charge density along with </a:t>
                </a:r>
                <a:r>
                  <a:rPr lang="en-US" sz="1600" i="1" dirty="0" smtClean="0">
                    <a:latin typeface="Comic Sans MS" panose="030F0702030302020204" pitchFamily="66" charset="0"/>
                  </a:rPr>
                  <a:t>y</a:t>
                </a:r>
                <a:r>
                  <a:rPr lang="en-US" sz="1600" dirty="0" smtClean="0">
                    <a:latin typeface="Comic Sans MS" panose="030F0702030302020204" pitchFamily="66" charset="0"/>
                  </a:rPr>
                  <a:t> axis to get </a:t>
                </a:r>
                <a:r>
                  <a:rPr lang="en-US" sz="1600" i="1" dirty="0" smtClean="0">
                    <a:latin typeface="Comic Sans MS" panose="030F0702030302020204" pitchFamily="66" charset="0"/>
                  </a:rPr>
                  <a:t>E</a:t>
                </a:r>
                <a:r>
                  <a:rPr lang="en-US" sz="1600" dirty="0" smtClean="0">
                    <a:latin typeface="Comic Sans MS" panose="030F0702030302020204" pitchFamily="66" charset="0"/>
                  </a:rPr>
                  <a:t>-field: </a:t>
                </a:r>
              </a:p>
              <a:p>
                <a:r>
                  <a:rPr lang="en-US" sz="1600" i="1" dirty="0" err="1" smtClean="0">
                    <a:ea typeface="Cambria Math"/>
                  </a:rPr>
                  <a:t>E</a:t>
                </a:r>
                <a:r>
                  <a:rPr lang="en-US" sz="1600" i="1" baseline="-25000" dirty="0" err="1" smtClean="0">
                    <a:ea typeface="Cambria Math"/>
                  </a:rPr>
                  <a:t>y</a:t>
                </a:r>
                <a:r>
                  <a:rPr lang="en-US" sz="1600" i="1" dirty="0" smtClean="0">
                    <a:ea typeface="Cambria Math"/>
                  </a:rPr>
                  <a:t>(V/cm) = 1/</a:t>
                </a:r>
                <a:r>
                  <a:rPr lang="en-US" sz="1600" i="1" dirty="0" smtClean="0">
                    <a:ea typeface="Cambria Math"/>
                    <a:sym typeface="Symbol"/>
                  </a:rPr>
                  <a:t></a:t>
                </a:r>
                <a14:m>
                  <m:oMath xmlns:m="http://schemas.openxmlformats.org/officeDocument/2006/math">
                    <m:r>
                      <a:rPr lang="en-US" sz="1600" i="1" smtClean="0">
                        <a:latin typeface="Cambria Math"/>
                        <a:ea typeface="Cambria Math"/>
                      </a:rPr>
                      <m:t>∫</m:t>
                    </m:r>
                    <m:r>
                      <a:rPr lang="en-US" sz="1600" b="0" i="1" smtClean="0">
                        <a:latin typeface="Cambria Math"/>
                        <a:ea typeface="Cambria Math"/>
                      </a:rPr>
                      <m:t>𝑞𝑑𝑦</m:t>
                    </m:r>
                  </m:oMath>
                </a14:m>
                <a:r>
                  <a:rPr lang="en-US" sz="1600" i="1" dirty="0" smtClean="0"/>
                  <a:t>, </a:t>
                </a:r>
                <a:r>
                  <a:rPr lang="en-US" sz="1600" i="1" dirty="0" smtClean="0">
                    <a:sym typeface="Symbol"/>
                  </a:rPr>
                  <a:t> = 11.7 x 8.85 x 10</a:t>
                </a:r>
                <a:r>
                  <a:rPr lang="en-US" sz="1600" i="1" baseline="30000" dirty="0" smtClean="0">
                    <a:sym typeface="Symbol"/>
                  </a:rPr>
                  <a:t>-14 </a:t>
                </a:r>
                <a:r>
                  <a:rPr lang="en-US" sz="1600" i="1" dirty="0" smtClean="0">
                    <a:sym typeface="Symbol"/>
                  </a:rPr>
                  <a:t>(F/cm</a:t>
                </a:r>
                <a:r>
                  <a:rPr lang="en-US" dirty="0" smtClean="0">
                    <a:sym typeface="Symbol"/>
                  </a:rPr>
                  <a:t>), </a:t>
                </a:r>
              </a:p>
              <a:p>
                <a:r>
                  <a:rPr lang="en-US" sz="1600" i="1" dirty="0" smtClean="0">
                    <a:sym typeface="Symbol"/>
                  </a:rPr>
                  <a:t>q is the charge density (as shown on the left),  </a:t>
                </a:r>
              </a:p>
              <a:p>
                <a:r>
                  <a:rPr lang="en-US" sz="1600" i="1" dirty="0" smtClean="0">
                    <a:sym typeface="Symbol"/>
                  </a:rPr>
                  <a:t>integration from -190 m to 60 m. </a:t>
                </a:r>
                <a:endParaRPr lang="en-US" sz="1600" i="1" dirty="0"/>
              </a:p>
            </p:txBody>
          </p:sp>
        </mc:Choice>
        <mc:Fallback xmlns="">
          <p:sp>
            <p:nvSpPr>
              <p:cNvPr id="10" name="TextBox 9"/>
              <p:cNvSpPr txBox="1">
                <a:spLocks noRot="1" noChangeAspect="1" noMove="1" noResize="1" noEditPoints="1" noAdjustHandles="1" noChangeArrowheads="1" noChangeShapeType="1" noTextEdit="1"/>
              </p:cNvSpPr>
              <p:nvPr/>
            </p:nvSpPr>
            <p:spPr>
              <a:xfrm>
                <a:off x="4648200" y="2133600"/>
                <a:ext cx="4343400" cy="1600438"/>
              </a:xfrm>
              <a:prstGeom prst="rect">
                <a:avLst/>
              </a:prstGeom>
              <a:blipFill rotWithShape="1">
                <a:blip r:embed="rId3"/>
                <a:stretch>
                  <a:fillRect l="-843" t="-760" r="-1966" b="-4183"/>
                </a:stretch>
              </a:blipFill>
            </p:spPr>
            <p:txBody>
              <a:bodyPr/>
              <a:lstStyle/>
              <a:p>
                <a:r>
                  <a:rPr lang="en-US">
                    <a:noFill/>
                  </a:rPr>
                  <a:t> </a:t>
                </a:r>
              </a:p>
            </p:txBody>
          </p:sp>
        </mc:Fallback>
      </mc:AlternateContent>
      <p:sp>
        <p:nvSpPr>
          <p:cNvPr id="7" name="TextBox 6"/>
          <p:cNvSpPr txBox="1"/>
          <p:nvPr/>
        </p:nvSpPr>
        <p:spPr>
          <a:xfrm>
            <a:off x="5105400" y="6068080"/>
            <a:ext cx="4343400" cy="307777"/>
          </a:xfrm>
          <a:prstGeom prst="rect">
            <a:avLst/>
          </a:prstGeom>
          <a:noFill/>
        </p:spPr>
        <p:txBody>
          <a:bodyPr wrap="square" rtlCol="0">
            <a:spAutoFit/>
          </a:bodyPr>
          <a:lstStyle/>
          <a:p>
            <a:r>
              <a:rPr lang="en-US" sz="1400" dirty="0" smtClean="0"/>
              <a:t>The maximum </a:t>
            </a:r>
            <a:r>
              <a:rPr lang="en-US" sz="1400" i="1" dirty="0" smtClean="0"/>
              <a:t>E</a:t>
            </a:r>
            <a:r>
              <a:rPr lang="en-US" sz="1400" dirty="0" smtClean="0"/>
              <a:t>-field for -1500V bias is ~189 kV/cm.</a:t>
            </a:r>
            <a:endParaRPr lang="en-US" sz="1400" dirty="0"/>
          </a:p>
        </p:txBody>
      </p:sp>
      <p:graphicFrame>
        <p:nvGraphicFramePr>
          <p:cNvPr id="17" name="Chart 16"/>
          <p:cNvGraphicFramePr>
            <a:graphicFrameLocks/>
          </p:cNvGraphicFramePr>
          <p:nvPr>
            <p:extLst>
              <p:ext uri="{D42A27DB-BD31-4B8C-83A1-F6EECF244321}">
                <p14:modId xmlns:p14="http://schemas.microsoft.com/office/powerpoint/2010/main" val="3632543279"/>
              </p:ext>
            </p:extLst>
          </p:nvPr>
        </p:nvGraphicFramePr>
        <p:xfrm>
          <a:off x="4953000" y="3887926"/>
          <a:ext cx="3733800" cy="230332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8" name="Chart 17"/>
          <p:cNvGraphicFramePr>
            <a:graphicFrameLocks/>
          </p:cNvGraphicFramePr>
          <p:nvPr>
            <p:extLst>
              <p:ext uri="{D42A27DB-BD31-4B8C-83A1-F6EECF244321}">
                <p14:modId xmlns:p14="http://schemas.microsoft.com/office/powerpoint/2010/main" val="2086459233"/>
              </p:ext>
            </p:extLst>
          </p:nvPr>
        </p:nvGraphicFramePr>
        <p:xfrm>
          <a:off x="136071" y="1600201"/>
          <a:ext cx="4385633" cy="289560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22737742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600" y="5791200"/>
            <a:ext cx="666750" cy="800100"/>
          </a:xfrm>
          <a:prstGeom prst="rect">
            <a:avLst/>
          </a:prstGeom>
        </p:spPr>
      </p:pic>
      <p:cxnSp>
        <p:nvCxnSpPr>
          <p:cNvPr id="5" name="Straight Connector 4"/>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1066799" y="381000"/>
            <a:ext cx="6909809" cy="461665"/>
          </a:xfrm>
          <a:prstGeom prst="rect">
            <a:avLst/>
          </a:prstGeom>
          <a:noFill/>
        </p:spPr>
        <p:txBody>
          <a:bodyPr wrap="square" rtlCol="0">
            <a:spAutoFit/>
          </a:bodyPr>
          <a:lstStyle/>
          <a:p>
            <a:pPr algn="ctr"/>
            <a:r>
              <a:rPr lang="en-US" sz="2400" dirty="0" smtClean="0">
                <a:latin typeface="Comic Sans MS" pitchFamily="66" charset="0"/>
              </a:rPr>
              <a:t>Avalanche region in APD</a:t>
            </a:r>
            <a:endParaRPr lang="en-US" sz="2400" dirty="0">
              <a:latin typeface="Comic Sans MS" pitchFamily="66" charset="0"/>
            </a:endParaRPr>
          </a:p>
        </p:txBody>
      </p:sp>
      <p:sp>
        <p:nvSpPr>
          <p:cNvPr id="3" name="TextBox 2"/>
          <p:cNvSpPr txBox="1"/>
          <p:nvPr/>
        </p:nvSpPr>
        <p:spPr>
          <a:xfrm>
            <a:off x="838200" y="1143000"/>
            <a:ext cx="7543800" cy="1477328"/>
          </a:xfrm>
          <a:prstGeom prst="rect">
            <a:avLst/>
          </a:prstGeom>
          <a:noFill/>
        </p:spPr>
        <p:txBody>
          <a:bodyPr wrap="square" rtlCol="0">
            <a:spAutoFit/>
          </a:bodyPr>
          <a:lstStyle/>
          <a:p>
            <a:r>
              <a:rPr lang="en-US" dirty="0" smtClean="0">
                <a:latin typeface="Comic Sans MS" pitchFamily="66" charset="0"/>
              </a:rPr>
              <a:t>To estimate the thickness of the avalanche region in APD, we assume the avalanche starts at bias -1500 V.  On previous slide we have shown that at -1500 V the maximum </a:t>
            </a:r>
            <a:r>
              <a:rPr lang="en-US" i="1" dirty="0" smtClean="0">
                <a:latin typeface="Comic Sans MS" pitchFamily="66" charset="0"/>
              </a:rPr>
              <a:t>E</a:t>
            </a:r>
            <a:r>
              <a:rPr lang="en-US" dirty="0" smtClean="0">
                <a:latin typeface="Comic Sans MS" pitchFamily="66" charset="0"/>
              </a:rPr>
              <a:t>-field is ~ 189 kV/cm, thus we can draw a line on the right plot, estimate the thickness of the avalanche region </a:t>
            </a:r>
            <a:r>
              <a:rPr lang="en-US" b="1" i="1" dirty="0" smtClean="0">
                <a:latin typeface="Italic" pitchFamily="2" charset="0"/>
                <a:cs typeface="Italic" pitchFamily="2" charset="0"/>
              </a:rPr>
              <a:t>t</a:t>
            </a:r>
            <a:r>
              <a:rPr lang="en-US" dirty="0" smtClean="0">
                <a:latin typeface="Comic Sans MS" pitchFamily="66" charset="0"/>
              </a:rPr>
              <a:t>. </a:t>
            </a:r>
            <a:endParaRPr lang="en-US" dirty="0">
              <a:latin typeface="Comic Sans MS" pitchFamily="66" charset="0"/>
            </a:endParaRP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95350" y="2590800"/>
            <a:ext cx="3905250" cy="3095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Box 6"/>
          <p:cNvSpPr txBox="1"/>
          <p:nvPr/>
        </p:nvSpPr>
        <p:spPr>
          <a:xfrm>
            <a:off x="1168903" y="5686425"/>
            <a:ext cx="3352800" cy="276999"/>
          </a:xfrm>
          <a:prstGeom prst="rect">
            <a:avLst/>
          </a:prstGeom>
          <a:noFill/>
        </p:spPr>
        <p:txBody>
          <a:bodyPr wrap="square" rtlCol="0">
            <a:spAutoFit/>
          </a:bodyPr>
          <a:lstStyle/>
          <a:p>
            <a:pPr algn="ctr"/>
            <a:r>
              <a:rPr lang="en-US" sz="1200" dirty="0" smtClean="0"/>
              <a:t>(M. McClish et al. IEEETNS 53 (2006) 1)</a:t>
            </a:r>
            <a:endParaRPr lang="en-US" sz="1200" dirty="0"/>
          </a:p>
        </p:txBody>
      </p:sp>
      <p:sp>
        <p:nvSpPr>
          <p:cNvPr id="8" name="TextBox 7"/>
          <p:cNvSpPr txBox="1"/>
          <p:nvPr/>
        </p:nvSpPr>
        <p:spPr>
          <a:xfrm>
            <a:off x="5105400" y="5029200"/>
            <a:ext cx="3962400" cy="1200329"/>
          </a:xfrm>
          <a:prstGeom prst="rect">
            <a:avLst/>
          </a:prstGeom>
          <a:noFill/>
        </p:spPr>
        <p:txBody>
          <a:bodyPr wrap="square" rtlCol="0">
            <a:spAutoFit/>
          </a:bodyPr>
          <a:lstStyle/>
          <a:p>
            <a:r>
              <a:rPr lang="en-US" dirty="0" smtClean="0">
                <a:latin typeface="Comic Sans MS" pitchFamily="66" charset="0"/>
              </a:rPr>
              <a:t>At -1700 V, </a:t>
            </a:r>
            <a:r>
              <a:rPr lang="en-US" b="1" dirty="0" smtClean="0">
                <a:latin typeface="Italic" pitchFamily="2" charset="0"/>
                <a:cs typeface="Italic" pitchFamily="2" charset="0"/>
              </a:rPr>
              <a:t>t</a:t>
            </a:r>
            <a:r>
              <a:rPr lang="en-US" dirty="0" smtClean="0">
                <a:latin typeface="Comic Sans MS" pitchFamily="66" charset="0"/>
              </a:rPr>
              <a:t> ~ 30 </a:t>
            </a:r>
            <a:r>
              <a:rPr lang="en-US" dirty="0" smtClean="0">
                <a:latin typeface="Comic Sans MS" pitchFamily="66" charset="0"/>
                <a:sym typeface="Symbol"/>
              </a:rPr>
              <a:t>m, </a:t>
            </a:r>
          </a:p>
          <a:p>
            <a:r>
              <a:rPr lang="en-US" dirty="0" smtClean="0">
                <a:latin typeface="Comic Sans MS" pitchFamily="66" charset="0"/>
                <a:sym typeface="Symbol"/>
              </a:rPr>
              <a:t>     -1750 V, </a:t>
            </a:r>
            <a:r>
              <a:rPr lang="en-US" b="1" dirty="0" smtClean="0">
                <a:latin typeface="Italic" pitchFamily="2" charset="0"/>
                <a:cs typeface="Italic" pitchFamily="2" charset="0"/>
                <a:sym typeface="Symbol"/>
              </a:rPr>
              <a:t>t</a:t>
            </a:r>
            <a:r>
              <a:rPr lang="en-US" dirty="0" smtClean="0">
                <a:latin typeface="Comic Sans MS" pitchFamily="66" charset="0"/>
                <a:sym typeface="Symbol"/>
              </a:rPr>
              <a:t> ~ 33.8</a:t>
            </a:r>
            <a:r>
              <a:rPr lang="en-US" dirty="0">
                <a:latin typeface="Comic Sans MS" pitchFamily="66" charset="0"/>
                <a:sym typeface="Symbol"/>
              </a:rPr>
              <a:t> </a:t>
            </a:r>
            <a:r>
              <a:rPr lang="en-US" dirty="0" smtClean="0">
                <a:latin typeface="Comic Sans MS" pitchFamily="66" charset="0"/>
                <a:sym typeface="Symbol"/>
              </a:rPr>
              <a:t>m, </a:t>
            </a:r>
          </a:p>
          <a:p>
            <a:r>
              <a:rPr lang="en-US" dirty="0" smtClean="0">
                <a:latin typeface="Comic Sans MS" pitchFamily="66" charset="0"/>
                <a:sym typeface="Symbol"/>
              </a:rPr>
              <a:t>     -1800 V, </a:t>
            </a:r>
            <a:r>
              <a:rPr lang="en-US" b="1" dirty="0">
                <a:latin typeface="Italic" pitchFamily="2" charset="0"/>
                <a:cs typeface="Italic" pitchFamily="2" charset="0"/>
              </a:rPr>
              <a:t>t</a:t>
            </a:r>
            <a:r>
              <a:rPr lang="en-US" dirty="0">
                <a:latin typeface="Comic Sans MS" pitchFamily="66" charset="0"/>
              </a:rPr>
              <a:t> ~ </a:t>
            </a:r>
            <a:r>
              <a:rPr lang="en-US" dirty="0" smtClean="0">
                <a:latin typeface="Comic Sans MS" pitchFamily="66" charset="0"/>
              </a:rPr>
              <a:t>36.3 </a:t>
            </a:r>
            <a:r>
              <a:rPr lang="en-US" dirty="0" smtClean="0">
                <a:latin typeface="Comic Sans MS" pitchFamily="66" charset="0"/>
                <a:sym typeface="Symbol"/>
              </a:rPr>
              <a:t>m, </a:t>
            </a:r>
          </a:p>
          <a:p>
            <a:r>
              <a:rPr lang="en-US" dirty="0" smtClean="0">
                <a:latin typeface="Comic Sans MS" pitchFamily="66" charset="0"/>
                <a:sym typeface="Symbol"/>
              </a:rPr>
              <a:t>     -1900 V, </a:t>
            </a:r>
            <a:r>
              <a:rPr lang="en-US" b="1" dirty="0">
                <a:latin typeface="Italic" pitchFamily="2" charset="0"/>
                <a:cs typeface="Italic" pitchFamily="2" charset="0"/>
              </a:rPr>
              <a:t>t</a:t>
            </a:r>
            <a:r>
              <a:rPr lang="en-US" dirty="0">
                <a:latin typeface="Comic Sans MS" pitchFamily="66" charset="0"/>
              </a:rPr>
              <a:t> ~ </a:t>
            </a:r>
            <a:r>
              <a:rPr lang="en-US" dirty="0" smtClean="0">
                <a:latin typeface="Comic Sans MS" pitchFamily="66" charset="0"/>
              </a:rPr>
              <a:t>42.5 </a:t>
            </a:r>
            <a:r>
              <a:rPr lang="en-US" dirty="0" smtClean="0">
                <a:latin typeface="Comic Sans MS" pitchFamily="66" charset="0"/>
                <a:sym typeface="Symbol"/>
              </a:rPr>
              <a:t>m.</a:t>
            </a:r>
          </a:p>
        </p:txBody>
      </p:sp>
      <p:graphicFrame>
        <p:nvGraphicFramePr>
          <p:cNvPr id="13" name="Chart 12"/>
          <p:cNvGraphicFramePr>
            <a:graphicFrameLocks/>
          </p:cNvGraphicFramePr>
          <p:nvPr>
            <p:extLst>
              <p:ext uri="{D42A27DB-BD31-4B8C-83A1-F6EECF244321}">
                <p14:modId xmlns:p14="http://schemas.microsoft.com/office/powerpoint/2010/main" val="1230821092"/>
              </p:ext>
            </p:extLst>
          </p:nvPr>
        </p:nvGraphicFramePr>
        <p:xfrm>
          <a:off x="4692732" y="2438400"/>
          <a:ext cx="4146468" cy="259080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971362022"/>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600" y="5791200"/>
            <a:ext cx="666750" cy="800100"/>
          </a:xfrm>
          <a:prstGeom prst="rect">
            <a:avLst/>
          </a:prstGeom>
        </p:spPr>
      </p:pic>
      <p:cxnSp>
        <p:nvCxnSpPr>
          <p:cNvPr id="5" name="Straight Connector 4"/>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1066800" y="459432"/>
            <a:ext cx="6909809" cy="461665"/>
          </a:xfrm>
          <a:prstGeom prst="rect">
            <a:avLst/>
          </a:prstGeom>
          <a:noFill/>
        </p:spPr>
        <p:txBody>
          <a:bodyPr wrap="square" rtlCol="0">
            <a:spAutoFit/>
          </a:bodyPr>
          <a:lstStyle/>
          <a:p>
            <a:pPr algn="ctr"/>
            <a:r>
              <a:rPr lang="en-US" sz="2400" dirty="0" smtClean="0">
                <a:latin typeface="Comic Sans MS" pitchFamily="66" charset="0"/>
              </a:rPr>
              <a:t>Test mesh APD with red laser diode (670nm)</a:t>
            </a:r>
            <a:endParaRPr lang="en-US" sz="2400" dirty="0">
              <a:latin typeface="Comic Sans MS" pitchFamily="66" charset="0"/>
            </a:endParaRPr>
          </a:p>
        </p:txBody>
      </p:sp>
      <p:pic>
        <p:nvPicPr>
          <p:cNvPr id="921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76400" y="1787450"/>
            <a:ext cx="6077529" cy="450702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TextBox 6"/>
          <p:cNvSpPr txBox="1"/>
          <p:nvPr/>
        </p:nvSpPr>
        <p:spPr>
          <a:xfrm>
            <a:off x="762000" y="1103905"/>
            <a:ext cx="7696200" cy="646331"/>
          </a:xfrm>
          <a:prstGeom prst="rect">
            <a:avLst/>
          </a:prstGeom>
          <a:noFill/>
        </p:spPr>
        <p:txBody>
          <a:bodyPr wrap="square" rtlCol="0">
            <a:spAutoFit/>
          </a:bodyPr>
          <a:lstStyle/>
          <a:p>
            <a:r>
              <a:rPr lang="en-US" dirty="0" smtClean="0">
                <a:latin typeface="Comic Sans MS" panose="030F0702030302020204" pitchFamily="66" charset="0"/>
              </a:rPr>
              <a:t>HP </a:t>
            </a:r>
            <a:r>
              <a:rPr lang="en-US" dirty="0" err="1" smtClean="0">
                <a:latin typeface="Comic Sans MS" panose="030F0702030302020204" pitchFamily="66" charset="0"/>
              </a:rPr>
              <a:t>pulser</a:t>
            </a:r>
            <a:r>
              <a:rPr lang="en-US" dirty="0" smtClean="0">
                <a:latin typeface="Comic Sans MS" panose="030F0702030302020204" pitchFamily="66" charset="0"/>
              </a:rPr>
              <a:t> settings: </a:t>
            </a:r>
            <a:r>
              <a:rPr lang="en-US" dirty="0" smtClean="0">
                <a:solidFill>
                  <a:srgbClr val="FF0000"/>
                </a:solidFill>
                <a:latin typeface="Comic Sans MS" panose="030F0702030302020204" pitchFamily="66" charset="0"/>
              </a:rPr>
              <a:t>Width=1ns</a:t>
            </a:r>
            <a:r>
              <a:rPr lang="en-US" dirty="0" smtClean="0">
                <a:latin typeface="Comic Sans MS" panose="030F0702030302020204" pitchFamily="66" charset="0"/>
              </a:rPr>
              <a:t>, </a:t>
            </a:r>
            <a:r>
              <a:rPr lang="en-US" dirty="0" err="1" smtClean="0">
                <a:latin typeface="Comic Sans MS" panose="030F0702030302020204" pitchFamily="66" charset="0"/>
              </a:rPr>
              <a:t>Vhigh</a:t>
            </a:r>
            <a:r>
              <a:rPr lang="en-US" dirty="0" smtClean="0">
                <a:latin typeface="Comic Sans MS" panose="030F0702030302020204" pitchFamily="66" charset="0"/>
              </a:rPr>
              <a:t>=4V, </a:t>
            </a:r>
            <a:r>
              <a:rPr lang="en-US" dirty="0" err="1" smtClean="0">
                <a:latin typeface="Comic Sans MS" panose="030F0702030302020204" pitchFamily="66" charset="0"/>
              </a:rPr>
              <a:t>Vlow</a:t>
            </a:r>
            <a:r>
              <a:rPr lang="en-US" dirty="0" smtClean="0">
                <a:latin typeface="Comic Sans MS" panose="030F0702030302020204" pitchFamily="66" charset="0"/>
              </a:rPr>
              <a:t>=0V, Comp=Off</a:t>
            </a:r>
          </a:p>
          <a:p>
            <a:r>
              <a:rPr lang="en-US" dirty="0" smtClean="0">
                <a:latin typeface="Comic Sans MS" panose="030F0702030302020204" pitchFamily="66" charset="0"/>
              </a:rPr>
              <a:t>Ch1=Cathode; Ch2=Mesh; Ch3=Anode; Ch4=Trigger; APD HV=-1800V</a:t>
            </a:r>
            <a:endParaRPr lang="en-US" dirty="0">
              <a:latin typeface="Comic Sans MS" panose="030F0702030302020204" pitchFamily="66" charset="0"/>
            </a:endParaRPr>
          </a:p>
        </p:txBody>
      </p:sp>
    </p:spTree>
    <p:extLst>
      <p:ext uri="{BB962C8B-B14F-4D97-AF65-F5344CB8AC3E}">
        <p14:creationId xmlns:p14="http://schemas.microsoft.com/office/powerpoint/2010/main" val="360082049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600" y="5791200"/>
            <a:ext cx="666750" cy="800100"/>
          </a:xfrm>
          <a:prstGeom prst="rect">
            <a:avLst/>
          </a:prstGeom>
        </p:spPr>
      </p:pic>
      <p:cxnSp>
        <p:nvCxnSpPr>
          <p:cNvPr id="5" name="Straight Connector 4"/>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1066800" y="459432"/>
            <a:ext cx="6909809" cy="461665"/>
          </a:xfrm>
          <a:prstGeom prst="rect">
            <a:avLst/>
          </a:prstGeom>
          <a:noFill/>
        </p:spPr>
        <p:txBody>
          <a:bodyPr wrap="square" rtlCol="0">
            <a:spAutoFit/>
          </a:bodyPr>
          <a:lstStyle/>
          <a:p>
            <a:pPr algn="ctr"/>
            <a:r>
              <a:rPr lang="en-US" sz="2400" dirty="0" smtClean="0">
                <a:latin typeface="Comic Sans MS" pitchFamily="66" charset="0"/>
              </a:rPr>
              <a:t>Test mesh APD with red laser diode (670nm)</a:t>
            </a:r>
            <a:endParaRPr lang="en-US" sz="2400" dirty="0">
              <a:latin typeface="Comic Sans MS" pitchFamily="66" charset="0"/>
            </a:endParaRPr>
          </a:p>
        </p:txBody>
      </p:sp>
      <p:sp>
        <p:nvSpPr>
          <p:cNvPr id="7" name="TextBox 6"/>
          <p:cNvSpPr txBox="1"/>
          <p:nvPr/>
        </p:nvSpPr>
        <p:spPr>
          <a:xfrm>
            <a:off x="762000" y="1103905"/>
            <a:ext cx="7696200" cy="646331"/>
          </a:xfrm>
          <a:prstGeom prst="rect">
            <a:avLst/>
          </a:prstGeom>
          <a:noFill/>
        </p:spPr>
        <p:txBody>
          <a:bodyPr wrap="square" rtlCol="0">
            <a:spAutoFit/>
          </a:bodyPr>
          <a:lstStyle/>
          <a:p>
            <a:r>
              <a:rPr lang="en-US" dirty="0" smtClean="0">
                <a:latin typeface="Comic Sans MS" panose="030F0702030302020204" pitchFamily="66" charset="0"/>
              </a:rPr>
              <a:t>HP </a:t>
            </a:r>
            <a:r>
              <a:rPr lang="en-US" dirty="0" err="1" smtClean="0">
                <a:latin typeface="Comic Sans MS" panose="030F0702030302020204" pitchFamily="66" charset="0"/>
              </a:rPr>
              <a:t>pulser</a:t>
            </a:r>
            <a:r>
              <a:rPr lang="en-US" dirty="0" smtClean="0">
                <a:latin typeface="Comic Sans MS" panose="030F0702030302020204" pitchFamily="66" charset="0"/>
              </a:rPr>
              <a:t> settings: </a:t>
            </a:r>
            <a:r>
              <a:rPr lang="en-US" dirty="0" smtClean="0">
                <a:solidFill>
                  <a:srgbClr val="FF0000"/>
                </a:solidFill>
                <a:latin typeface="Comic Sans MS" panose="030F0702030302020204" pitchFamily="66" charset="0"/>
              </a:rPr>
              <a:t>Width=2ns</a:t>
            </a:r>
            <a:r>
              <a:rPr lang="en-US" dirty="0" smtClean="0">
                <a:latin typeface="Comic Sans MS" panose="030F0702030302020204" pitchFamily="66" charset="0"/>
              </a:rPr>
              <a:t>, </a:t>
            </a:r>
            <a:r>
              <a:rPr lang="en-US" dirty="0" err="1" smtClean="0">
                <a:latin typeface="Comic Sans MS" panose="030F0702030302020204" pitchFamily="66" charset="0"/>
              </a:rPr>
              <a:t>Vhigh</a:t>
            </a:r>
            <a:r>
              <a:rPr lang="en-US" dirty="0" smtClean="0">
                <a:latin typeface="Comic Sans MS" panose="030F0702030302020204" pitchFamily="66" charset="0"/>
              </a:rPr>
              <a:t>=4V, </a:t>
            </a:r>
            <a:r>
              <a:rPr lang="en-US" dirty="0" err="1" smtClean="0">
                <a:latin typeface="Comic Sans MS" panose="030F0702030302020204" pitchFamily="66" charset="0"/>
              </a:rPr>
              <a:t>Vlow</a:t>
            </a:r>
            <a:r>
              <a:rPr lang="en-US" dirty="0" smtClean="0">
                <a:latin typeface="Comic Sans MS" panose="030F0702030302020204" pitchFamily="66" charset="0"/>
              </a:rPr>
              <a:t>=0V, Comp=Off</a:t>
            </a:r>
          </a:p>
          <a:p>
            <a:r>
              <a:rPr lang="en-US" dirty="0" smtClean="0">
                <a:latin typeface="Comic Sans MS" panose="030F0702030302020204" pitchFamily="66" charset="0"/>
              </a:rPr>
              <a:t>Ch1=Cathode; Ch2=Mesh; Ch3=Anode; Ch4=Trigger</a:t>
            </a:r>
            <a:endParaRPr lang="en-US" dirty="0">
              <a:latin typeface="Comic Sans MS" panose="030F0702030302020204" pitchFamily="66" charset="0"/>
            </a:endParaRPr>
          </a:p>
        </p:txBody>
      </p:sp>
      <p:pic>
        <p:nvPicPr>
          <p:cNvPr id="1024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04672" y="1766983"/>
            <a:ext cx="5834063" cy="455761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17532435"/>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600" y="5791200"/>
            <a:ext cx="666750" cy="800100"/>
          </a:xfrm>
          <a:prstGeom prst="rect">
            <a:avLst/>
          </a:prstGeom>
        </p:spPr>
      </p:pic>
      <p:cxnSp>
        <p:nvCxnSpPr>
          <p:cNvPr id="5" name="Straight Connector 4"/>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1066800" y="459432"/>
            <a:ext cx="6909809" cy="461665"/>
          </a:xfrm>
          <a:prstGeom prst="rect">
            <a:avLst/>
          </a:prstGeom>
          <a:noFill/>
        </p:spPr>
        <p:txBody>
          <a:bodyPr wrap="square" rtlCol="0">
            <a:spAutoFit/>
          </a:bodyPr>
          <a:lstStyle/>
          <a:p>
            <a:pPr algn="ctr"/>
            <a:r>
              <a:rPr lang="en-US" sz="2400" dirty="0" smtClean="0">
                <a:latin typeface="Comic Sans MS" pitchFamily="66" charset="0"/>
              </a:rPr>
              <a:t>Test mesh APD with red laser diode (670nm)</a:t>
            </a:r>
            <a:endParaRPr lang="en-US" sz="2400" dirty="0">
              <a:latin typeface="Comic Sans MS" pitchFamily="66" charset="0"/>
            </a:endParaRPr>
          </a:p>
        </p:txBody>
      </p:sp>
      <p:sp>
        <p:nvSpPr>
          <p:cNvPr id="7" name="TextBox 6"/>
          <p:cNvSpPr txBox="1"/>
          <p:nvPr/>
        </p:nvSpPr>
        <p:spPr>
          <a:xfrm>
            <a:off x="762000" y="1103905"/>
            <a:ext cx="7696200" cy="646331"/>
          </a:xfrm>
          <a:prstGeom prst="rect">
            <a:avLst/>
          </a:prstGeom>
          <a:noFill/>
        </p:spPr>
        <p:txBody>
          <a:bodyPr wrap="square" rtlCol="0">
            <a:spAutoFit/>
          </a:bodyPr>
          <a:lstStyle/>
          <a:p>
            <a:r>
              <a:rPr lang="en-US" dirty="0" smtClean="0">
                <a:latin typeface="Comic Sans MS" panose="030F0702030302020204" pitchFamily="66" charset="0"/>
              </a:rPr>
              <a:t>HP </a:t>
            </a:r>
            <a:r>
              <a:rPr lang="en-US" dirty="0" err="1" smtClean="0">
                <a:latin typeface="Comic Sans MS" panose="030F0702030302020204" pitchFamily="66" charset="0"/>
              </a:rPr>
              <a:t>pulser</a:t>
            </a:r>
            <a:r>
              <a:rPr lang="en-US" dirty="0" smtClean="0">
                <a:latin typeface="Comic Sans MS" panose="030F0702030302020204" pitchFamily="66" charset="0"/>
              </a:rPr>
              <a:t> settings: </a:t>
            </a:r>
            <a:r>
              <a:rPr lang="en-US" dirty="0" smtClean="0">
                <a:solidFill>
                  <a:srgbClr val="FF0000"/>
                </a:solidFill>
                <a:latin typeface="Comic Sans MS" panose="030F0702030302020204" pitchFamily="66" charset="0"/>
              </a:rPr>
              <a:t>Width=3ns</a:t>
            </a:r>
            <a:r>
              <a:rPr lang="en-US" dirty="0" smtClean="0">
                <a:latin typeface="Comic Sans MS" panose="030F0702030302020204" pitchFamily="66" charset="0"/>
              </a:rPr>
              <a:t>, </a:t>
            </a:r>
            <a:r>
              <a:rPr lang="en-US" dirty="0" err="1" smtClean="0">
                <a:latin typeface="Comic Sans MS" panose="030F0702030302020204" pitchFamily="66" charset="0"/>
              </a:rPr>
              <a:t>Vhigh</a:t>
            </a:r>
            <a:r>
              <a:rPr lang="en-US" dirty="0" smtClean="0">
                <a:latin typeface="Comic Sans MS" panose="030F0702030302020204" pitchFamily="66" charset="0"/>
              </a:rPr>
              <a:t>=4V, </a:t>
            </a:r>
            <a:r>
              <a:rPr lang="en-US" dirty="0" err="1" smtClean="0">
                <a:latin typeface="Comic Sans MS" panose="030F0702030302020204" pitchFamily="66" charset="0"/>
              </a:rPr>
              <a:t>Vlow</a:t>
            </a:r>
            <a:r>
              <a:rPr lang="en-US" dirty="0" smtClean="0">
                <a:latin typeface="Comic Sans MS" panose="030F0702030302020204" pitchFamily="66" charset="0"/>
              </a:rPr>
              <a:t>=0V, Comp=Off</a:t>
            </a:r>
          </a:p>
          <a:p>
            <a:r>
              <a:rPr lang="en-US" dirty="0" smtClean="0">
                <a:latin typeface="Comic Sans MS" panose="030F0702030302020204" pitchFamily="66" charset="0"/>
              </a:rPr>
              <a:t>Ch1=Cathode; Ch2=Mesh; Ch3=Anode; Ch4=Trigger</a:t>
            </a:r>
            <a:endParaRPr lang="en-US" dirty="0">
              <a:latin typeface="Comic Sans MS" panose="030F0702030302020204" pitchFamily="66" charset="0"/>
            </a:endParaRPr>
          </a:p>
        </p:txBody>
      </p:sp>
      <p:pic>
        <p:nvPicPr>
          <p:cNvPr id="1126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88306" y="1746100"/>
            <a:ext cx="5843588" cy="456848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749468956"/>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600" y="5791200"/>
            <a:ext cx="666750" cy="800100"/>
          </a:xfrm>
          <a:prstGeom prst="rect">
            <a:avLst/>
          </a:prstGeom>
        </p:spPr>
      </p:pic>
      <p:cxnSp>
        <p:nvCxnSpPr>
          <p:cNvPr id="5" name="Straight Connector 4"/>
          <p:cNvCxnSpPr/>
          <p:nvPr/>
        </p:nvCxnSpPr>
        <p:spPr>
          <a:xfrm>
            <a:off x="1066800" y="6324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85800" y="990600"/>
            <a:ext cx="777240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1066800" y="459432"/>
            <a:ext cx="6909809" cy="461665"/>
          </a:xfrm>
          <a:prstGeom prst="rect">
            <a:avLst/>
          </a:prstGeom>
          <a:noFill/>
        </p:spPr>
        <p:txBody>
          <a:bodyPr wrap="square" rtlCol="0">
            <a:spAutoFit/>
          </a:bodyPr>
          <a:lstStyle/>
          <a:p>
            <a:pPr algn="ctr"/>
            <a:r>
              <a:rPr lang="en-US" sz="2400" dirty="0" smtClean="0">
                <a:latin typeface="Comic Sans MS" pitchFamily="66" charset="0"/>
              </a:rPr>
              <a:t>Test mesh APD with red laser diode (670nm)</a:t>
            </a:r>
            <a:endParaRPr lang="en-US" sz="2400" dirty="0">
              <a:latin typeface="Comic Sans MS" pitchFamily="66" charset="0"/>
            </a:endParaRPr>
          </a:p>
        </p:txBody>
      </p:sp>
      <p:sp>
        <p:nvSpPr>
          <p:cNvPr id="7" name="TextBox 6"/>
          <p:cNvSpPr txBox="1"/>
          <p:nvPr/>
        </p:nvSpPr>
        <p:spPr>
          <a:xfrm>
            <a:off x="762000" y="1103905"/>
            <a:ext cx="7696200" cy="646331"/>
          </a:xfrm>
          <a:prstGeom prst="rect">
            <a:avLst/>
          </a:prstGeom>
          <a:noFill/>
        </p:spPr>
        <p:txBody>
          <a:bodyPr wrap="square" rtlCol="0">
            <a:spAutoFit/>
          </a:bodyPr>
          <a:lstStyle/>
          <a:p>
            <a:r>
              <a:rPr lang="en-US" dirty="0" smtClean="0">
                <a:latin typeface="Comic Sans MS" panose="030F0702030302020204" pitchFamily="66" charset="0"/>
              </a:rPr>
              <a:t>HP </a:t>
            </a:r>
            <a:r>
              <a:rPr lang="en-US" dirty="0" err="1" smtClean="0">
                <a:latin typeface="Comic Sans MS" panose="030F0702030302020204" pitchFamily="66" charset="0"/>
              </a:rPr>
              <a:t>pulser</a:t>
            </a:r>
            <a:r>
              <a:rPr lang="en-US" dirty="0" smtClean="0">
                <a:latin typeface="Comic Sans MS" panose="030F0702030302020204" pitchFamily="66" charset="0"/>
              </a:rPr>
              <a:t> settings: </a:t>
            </a:r>
            <a:r>
              <a:rPr lang="en-US" dirty="0" smtClean="0">
                <a:solidFill>
                  <a:srgbClr val="FF0000"/>
                </a:solidFill>
                <a:latin typeface="Comic Sans MS" panose="030F0702030302020204" pitchFamily="66" charset="0"/>
              </a:rPr>
              <a:t>Width=4ns</a:t>
            </a:r>
            <a:r>
              <a:rPr lang="en-US" dirty="0" smtClean="0">
                <a:latin typeface="Comic Sans MS" panose="030F0702030302020204" pitchFamily="66" charset="0"/>
              </a:rPr>
              <a:t>, </a:t>
            </a:r>
            <a:r>
              <a:rPr lang="en-US" dirty="0" err="1" smtClean="0">
                <a:latin typeface="Comic Sans MS" panose="030F0702030302020204" pitchFamily="66" charset="0"/>
              </a:rPr>
              <a:t>Vhigh</a:t>
            </a:r>
            <a:r>
              <a:rPr lang="en-US" dirty="0" smtClean="0">
                <a:latin typeface="Comic Sans MS" panose="030F0702030302020204" pitchFamily="66" charset="0"/>
              </a:rPr>
              <a:t>=4V, </a:t>
            </a:r>
            <a:r>
              <a:rPr lang="en-US" dirty="0" err="1" smtClean="0">
                <a:latin typeface="Comic Sans MS" panose="030F0702030302020204" pitchFamily="66" charset="0"/>
              </a:rPr>
              <a:t>Vlow</a:t>
            </a:r>
            <a:r>
              <a:rPr lang="en-US" dirty="0" smtClean="0">
                <a:latin typeface="Comic Sans MS" panose="030F0702030302020204" pitchFamily="66" charset="0"/>
              </a:rPr>
              <a:t>=0V, Comp=Off</a:t>
            </a:r>
          </a:p>
          <a:p>
            <a:r>
              <a:rPr lang="en-US" dirty="0" smtClean="0">
                <a:latin typeface="Comic Sans MS" panose="030F0702030302020204" pitchFamily="66" charset="0"/>
              </a:rPr>
              <a:t>Ch1=Cathode; Ch2=Mesh; Ch3=Anode; Ch4=Trigger</a:t>
            </a:r>
            <a:endParaRPr lang="en-US" dirty="0">
              <a:latin typeface="Comic Sans MS" panose="030F0702030302020204" pitchFamily="66" charset="0"/>
            </a:endParaRPr>
          </a:p>
        </p:txBody>
      </p:sp>
      <p:pic>
        <p:nvPicPr>
          <p:cNvPr id="1229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1745950"/>
            <a:ext cx="5667375" cy="44453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463862711"/>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34854</TotalTime>
  <Words>726</Words>
  <Application>Microsoft Office PowerPoint</Application>
  <PresentationFormat>On-screen Show (4:3)</PresentationFormat>
  <Paragraphs>80</Paragraphs>
  <Slides>15</Slides>
  <Notes>1</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15</vt:i4>
      </vt:variant>
    </vt:vector>
  </HeadingPairs>
  <TitlesOfParts>
    <vt:vector size="22" baseType="lpstr">
      <vt:lpstr>Arial</vt:lpstr>
      <vt:lpstr>Calibri</vt:lpstr>
      <vt:lpstr>Cambria Math</vt:lpstr>
      <vt:lpstr>Comic Sans MS</vt:lpstr>
      <vt:lpstr>Italic</vt:lpstr>
      <vt:lpstr>Symbol</vt:lpstr>
      <vt:lpstr>Office Theme</vt:lpstr>
      <vt:lpstr>Mesh APD signal comparison between 980nm and 670nm Laser Diode triggered pulses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Princeton University</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Fast timing test setup</dc:title>
  <dc:creator>Princeton Affiliate</dc:creator>
  <cp:lastModifiedBy>Kirk T McDonald</cp:lastModifiedBy>
  <cp:revision>170</cp:revision>
  <dcterms:created xsi:type="dcterms:W3CDTF">2012-01-12T18:16:11Z</dcterms:created>
  <dcterms:modified xsi:type="dcterms:W3CDTF">2016-01-12T18:39:27Z</dcterms:modified>
</cp:coreProperties>
</file>